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jpg" ContentType="image/jpg"/>
  <Override PartName="/ppt/slides/slide2.xml" ContentType="application/vnd.openxmlformats-officedocument.presentationml.slide+xml"/>
  <Override PartName="/ppt/slides/slide3.xml" ContentType="application/vnd.openxmlformats-officedocument.presentationml.slide+xml"/>
  <Default Extension="png" ContentType="image/png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</p:sldIdLst>
  <p:sldSz cx="15125700" cy="10693400"/>
  <p:notesSz cx="15125700" cy="10693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134427" y="3314954"/>
            <a:ext cx="12856845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268855" y="5988304"/>
            <a:ext cx="10587990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756285" y="2459482"/>
            <a:ext cx="657967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7789735" y="2459482"/>
            <a:ext cx="657967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756285" y="427736"/>
            <a:ext cx="13613130" cy="17109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756285" y="2459482"/>
            <a:ext cx="13613130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13327750" y="10358642"/>
            <a:ext cx="925194" cy="15303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1049677" y="10252981"/>
            <a:ext cx="383540" cy="2628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800" b="0" i="0">
                <a:solidFill>
                  <a:schemeClr val="tx1"/>
                </a:solidFill>
                <a:latin typeface="Tahoma"/>
                <a:cs typeface="Tahoma"/>
              </a:defRPr>
            </a:lvl1pPr>
          </a:lstStyle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10890504" y="9944862"/>
            <a:ext cx="3478911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53.png"/><Relationship Id="rId3" Type="http://schemas.openxmlformats.org/officeDocument/2006/relationships/image" Target="../media/image2154.png"/><Relationship Id="rId4" Type="http://schemas.openxmlformats.org/officeDocument/2006/relationships/image" Target="../media/image2155.png"/><Relationship Id="rId5" Type="http://schemas.openxmlformats.org/officeDocument/2006/relationships/image" Target="../media/image2156.png"/><Relationship Id="rId6" Type="http://schemas.openxmlformats.org/officeDocument/2006/relationships/image" Target="../media/image2157.png"/><Relationship Id="rId7" Type="http://schemas.openxmlformats.org/officeDocument/2006/relationships/image" Target="../media/image2158.png"/><Relationship Id="rId8" Type="http://schemas.openxmlformats.org/officeDocument/2006/relationships/image" Target="../media/image2159.png"/><Relationship Id="rId9" Type="http://schemas.openxmlformats.org/officeDocument/2006/relationships/image" Target="../media/image2160.png"/><Relationship Id="rId10" Type="http://schemas.openxmlformats.org/officeDocument/2006/relationships/image" Target="../media/image2161.png"/><Relationship Id="rId11" Type="http://schemas.openxmlformats.org/officeDocument/2006/relationships/image" Target="../media/image2162.png"/><Relationship Id="rId12" Type="http://schemas.openxmlformats.org/officeDocument/2006/relationships/image" Target="../media/image2163.png"/><Relationship Id="rId13" Type="http://schemas.openxmlformats.org/officeDocument/2006/relationships/image" Target="../media/image2164.png"/><Relationship Id="rId14" Type="http://schemas.openxmlformats.org/officeDocument/2006/relationships/image" Target="../media/image2165.png"/><Relationship Id="rId15" Type="http://schemas.openxmlformats.org/officeDocument/2006/relationships/image" Target="../media/image2166.png"/><Relationship Id="rId16" Type="http://schemas.openxmlformats.org/officeDocument/2006/relationships/image" Target="../media/image2167.png"/><Relationship Id="rId17" Type="http://schemas.openxmlformats.org/officeDocument/2006/relationships/image" Target="../media/image2168.png"/><Relationship Id="rId18" Type="http://schemas.openxmlformats.org/officeDocument/2006/relationships/image" Target="../media/image2169.png"/><Relationship Id="rId19" Type="http://schemas.openxmlformats.org/officeDocument/2006/relationships/image" Target="../media/image2170.png"/><Relationship Id="rId20" Type="http://schemas.openxmlformats.org/officeDocument/2006/relationships/image" Target="../media/image2171.png"/><Relationship Id="rId21" Type="http://schemas.openxmlformats.org/officeDocument/2006/relationships/image" Target="../media/image2172.png"/><Relationship Id="rId22" Type="http://schemas.openxmlformats.org/officeDocument/2006/relationships/image" Target="../media/image2173.png"/><Relationship Id="rId23" Type="http://schemas.openxmlformats.org/officeDocument/2006/relationships/image" Target="../media/image2174.png"/><Relationship Id="rId24" Type="http://schemas.openxmlformats.org/officeDocument/2006/relationships/image" Target="../media/image2175.png"/><Relationship Id="rId25" Type="http://schemas.openxmlformats.org/officeDocument/2006/relationships/image" Target="../media/image2176.png"/><Relationship Id="rId26" Type="http://schemas.openxmlformats.org/officeDocument/2006/relationships/image" Target="../media/image2177.png"/><Relationship Id="rId27" Type="http://schemas.openxmlformats.org/officeDocument/2006/relationships/image" Target="../media/image2178.png"/><Relationship Id="rId28" Type="http://schemas.openxmlformats.org/officeDocument/2006/relationships/image" Target="../media/image2179.png"/><Relationship Id="rId29" Type="http://schemas.openxmlformats.org/officeDocument/2006/relationships/image" Target="../media/image2180.png"/><Relationship Id="rId30" Type="http://schemas.openxmlformats.org/officeDocument/2006/relationships/image" Target="../media/image2181.png"/><Relationship Id="rId31" Type="http://schemas.openxmlformats.org/officeDocument/2006/relationships/image" Target="../media/image2182.png"/><Relationship Id="rId32" Type="http://schemas.openxmlformats.org/officeDocument/2006/relationships/image" Target="../media/image2183.png"/><Relationship Id="rId33" Type="http://schemas.openxmlformats.org/officeDocument/2006/relationships/image" Target="../media/image2184.png"/><Relationship Id="rId34" Type="http://schemas.openxmlformats.org/officeDocument/2006/relationships/image" Target="../media/image2185.png"/><Relationship Id="rId35" Type="http://schemas.openxmlformats.org/officeDocument/2006/relationships/image" Target="../media/image2186.png"/><Relationship Id="rId36" Type="http://schemas.openxmlformats.org/officeDocument/2006/relationships/image" Target="../media/image2187.png"/><Relationship Id="rId37" Type="http://schemas.openxmlformats.org/officeDocument/2006/relationships/image" Target="../media/image2188.png"/><Relationship Id="rId38" Type="http://schemas.openxmlformats.org/officeDocument/2006/relationships/image" Target="../media/image2189.png"/><Relationship Id="rId39" Type="http://schemas.openxmlformats.org/officeDocument/2006/relationships/image" Target="../media/image2190.png"/><Relationship Id="rId40" Type="http://schemas.openxmlformats.org/officeDocument/2006/relationships/image" Target="../media/image2191.png"/><Relationship Id="rId41" Type="http://schemas.openxmlformats.org/officeDocument/2006/relationships/image" Target="../media/image2192.png"/><Relationship Id="rId42" Type="http://schemas.openxmlformats.org/officeDocument/2006/relationships/image" Target="../media/image2193.png"/><Relationship Id="rId43" Type="http://schemas.openxmlformats.org/officeDocument/2006/relationships/image" Target="../media/image2194.png"/><Relationship Id="rId44" Type="http://schemas.openxmlformats.org/officeDocument/2006/relationships/image" Target="../media/image2195.png"/><Relationship Id="rId45" Type="http://schemas.openxmlformats.org/officeDocument/2006/relationships/image" Target="../media/image2196.png"/><Relationship Id="rId46" Type="http://schemas.openxmlformats.org/officeDocument/2006/relationships/image" Target="../media/image2197.png"/><Relationship Id="rId47" Type="http://schemas.openxmlformats.org/officeDocument/2006/relationships/image" Target="../media/image2198.png"/><Relationship Id="rId48" Type="http://schemas.openxmlformats.org/officeDocument/2006/relationships/image" Target="../media/image2199.png"/><Relationship Id="rId49" Type="http://schemas.openxmlformats.org/officeDocument/2006/relationships/image" Target="../media/image2200.png"/><Relationship Id="rId50" Type="http://schemas.openxmlformats.org/officeDocument/2006/relationships/image" Target="../media/image2201.png"/><Relationship Id="rId51" Type="http://schemas.openxmlformats.org/officeDocument/2006/relationships/image" Target="../media/image2202.png"/><Relationship Id="rId52" Type="http://schemas.openxmlformats.org/officeDocument/2006/relationships/image" Target="../media/image2203.png"/><Relationship Id="rId53" Type="http://schemas.openxmlformats.org/officeDocument/2006/relationships/image" Target="../media/image2204.png"/><Relationship Id="rId54" Type="http://schemas.openxmlformats.org/officeDocument/2006/relationships/image" Target="../media/image2205.png"/><Relationship Id="rId55" Type="http://schemas.openxmlformats.org/officeDocument/2006/relationships/image" Target="../media/image2206.png"/><Relationship Id="rId56" Type="http://schemas.openxmlformats.org/officeDocument/2006/relationships/image" Target="../media/image2207.png"/><Relationship Id="rId57" Type="http://schemas.openxmlformats.org/officeDocument/2006/relationships/image" Target="../media/image2208.png"/><Relationship Id="rId58" Type="http://schemas.openxmlformats.org/officeDocument/2006/relationships/image" Target="../media/image2209.png"/><Relationship Id="rId59" Type="http://schemas.openxmlformats.org/officeDocument/2006/relationships/image" Target="../media/image2210.png"/><Relationship Id="rId60" Type="http://schemas.openxmlformats.org/officeDocument/2006/relationships/image" Target="../media/image2211.png"/><Relationship Id="rId61" Type="http://schemas.openxmlformats.org/officeDocument/2006/relationships/image" Target="../media/image2212.png"/><Relationship Id="rId62" Type="http://schemas.openxmlformats.org/officeDocument/2006/relationships/image" Target="../media/image2213.png"/><Relationship Id="rId63" Type="http://schemas.openxmlformats.org/officeDocument/2006/relationships/image" Target="../media/image2214.png"/><Relationship Id="rId64" Type="http://schemas.openxmlformats.org/officeDocument/2006/relationships/image" Target="../media/image2215.png"/><Relationship Id="rId65" Type="http://schemas.openxmlformats.org/officeDocument/2006/relationships/image" Target="../media/image2216.png"/><Relationship Id="rId66" Type="http://schemas.openxmlformats.org/officeDocument/2006/relationships/image" Target="../media/image2217.png"/><Relationship Id="rId67" Type="http://schemas.openxmlformats.org/officeDocument/2006/relationships/image" Target="../media/image2218.png"/><Relationship Id="rId68" Type="http://schemas.openxmlformats.org/officeDocument/2006/relationships/image" Target="../media/image2219.png"/><Relationship Id="rId69" Type="http://schemas.openxmlformats.org/officeDocument/2006/relationships/image" Target="../media/image2220.png"/><Relationship Id="rId70" Type="http://schemas.openxmlformats.org/officeDocument/2006/relationships/image" Target="../media/image2221.png"/><Relationship Id="rId71" Type="http://schemas.openxmlformats.org/officeDocument/2006/relationships/image" Target="../media/image2143.jpg"/><Relationship Id="rId72" Type="http://schemas.openxmlformats.org/officeDocument/2006/relationships/image" Target="../media/image2142.jpg"/><Relationship Id="rId73" Type="http://schemas.openxmlformats.org/officeDocument/2006/relationships/image" Target="../media/image2222.jpg"/><Relationship Id="rId74" Type="http://schemas.openxmlformats.org/officeDocument/2006/relationships/image" Target="../media/image2223.jpg"/><Relationship Id="rId75" Type="http://schemas.openxmlformats.org/officeDocument/2006/relationships/image" Target="../media/image2224.jpg"/><Relationship Id="rId76" Type="http://schemas.openxmlformats.org/officeDocument/2006/relationships/image" Target="../media/image2225.png"/><Relationship Id="rId77" Type="http://schemas.openxmlformats.org/officeDocument/2006/relationships/image" Target="../media/image2226.png"/><Relationship Id="rId78" Type="http://schemas.openxmlformats.org/officeDocument/2006/relationships/image" Target="../media/image2227.png"/><Relationship Id="rId79" Type="http://schemas.openxmlformats.org/officeDocument/2006/relationships/image" Target="../media/image2228.png"/><Relationship Id="rId80" Type="http://schemas.openxmlformats.org/officeDocument/2006/relationships/image" Target="../media/image2229.png"/><Relationship Id="rId81" Type="http://schemas.openxmlformats.org/officeDocument/2006/relationships/image" Target="../media/image2230.png"/><Relationship Id="rId82" Type="http://schemas.openxmlformats.org/officeDocument/2006/relationships/image" Target="../media/image2231.png"/><Relationship Id="rId83" Type="http://schemas.openxmlformats.org/officeDocument/2006/relationships/image" Target="../media/image2232.png"/><Relationship Id="rId84" Type="http://schemas.openxmlformats.org/officeDocument/2006/relationships/image" Target="../media/image2233.png"/><Relationship Id="rId85" Type="http://schemas.openxmlformats.org/officeDocument/2006/relationships/image" Target="../media/image2234.png"/><Relationship Id="rId86" Type="http://schemas.openxmlformats.org/officeDocument/2006/relationships/image" Target="../media/image2235.png"/><Relationship Id="rId87" Type="http://schemas.openxmlformats.org/officeDocument/2006/relationships/image" Target="../media/image2236.png"/><Relationship Id="rId88" Type="http://schemas.openxmlformats.org/officeDocument/2006/relationships/image" Target="../media/image2237.png"/><Relationship Id="rId89" Type="http://schemas.openxmlformats.org/officeDocument/2006/relationships/image" Target="../media/image2238.png"/><Relationship Id="rId90" Type="http://schemas.openxmlformats.org/officeDocument/2006/relationships/image" Target="../media/image2239.jpg"/><Relationship Id="rId91" Type="http://schemas.openxmlformats.org/officeDocument/2006/relationships/image" Target="../media/image2124.png"/><Relationship Id="rId92" Type="http://schemas.openxmlformats.org/officeDocument/2006/relationships/image" Target="../media/image544.jpg"/><Relationship Id="rId93" Type="http://schemas.openxmlformats.org/officeDocument/2006/relationships/image" Target="../media/image2146.png"/><Relationship Id="rId94" Type="http://schemas.openxmlformats.org/officeDocument/2006/relationships/image" Target="../media/image2240.jpg"/><Relationship Id="rId95" Type="http://schemas.openxmlformats.org/officeDocument/2006/relationships/image" Target="../media/image548.png"/><Relationship Id="rId96" Type="http://schemas.openxmlformats.org/officeDocument/2006/relationships/image" Target="../media/image2148.png"/><Relationship Id="rId97" Type="http://schemas.openxmlformats.org/officeDocument/2006/relationships/image" Target="../media/image2241.jpg"/><Relationship Id="rId98" Type="http://schemas.openxmlformats.org/officeDocument/2006/relationships/image" Target="../media/image2242.jpg"/><Relationship Id="rId99" Type="http://schemas.openxmlformats.org/officeDocument/2006/relationships/image" Target="../media/image2079.jpg"/><Relationship Id="rId100" Type="http://schemas.openxmlformats.org/officeDocument/2006/relationships/image" Target="../media/image2243.jpg"/><Relationship Id="rId101" Type="http://schemas.openxmlformats.org/officeDocument/2006/relationships/image" Target="../media/image2244.png"/><Relationship Id="rId102" Type="http://schemas.openxmlformats.org/officeDocument/2006/relationships/image" Target="../media/image1232.png"/><Relationship Id="rId103" Type="http://schemas.openxmlformats.org/officeDocument/2006/relationships/image" Target="../media/image1233.pn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45.png"/><Relationship Id="rId3" Type="http://schemas.openxmlformats.org/officeDocument/2006/relationships/image" Target="../media/image2136.png"/><Relationship Id="rId4" Type="http://schemas.openxmlformats.org/officeDocument/2006/relationships/image" Target="../media/image2137.png"/><Relationship Id="rId5" Type="http://schemas.openxmlformats.org/officeDocument/2006/relationships/image" Target="../media/image2246.jpg"/><Relationship Id="rId6" Type="http://schemas.openxmlformats.org/officeDocument/2006/relationships/image" Target="../media/image2247.png"/><Relationship Id="rId7" Type="http://schemas.openxmlformats.org/officeDocument/2006/relationships/image" Target="../media/image2248.png"/><Relationship Id="rId8" Type="http://schemas.openxmlformats.org/officeDocument/2006/relationships/image" Target="../media/image2222.jpg"/><Relationship Id="rId9" Type="http://schemas.openxmlformats.org/officeDocument/2006/relationships/image" Target="../media/image2223.jpg"/><Relationship Id="rId10" Type="http://schemas.openxmlformats.org/officeDocument/2006/relationships/image" Target="../media/image2249.jpg"/><Relationship Id="rId11" Type="http://schemas.openxmlformats.org/officeDocument/2006/relationships/image" Target="../media/image2250.jpg"/><Relationship Id="rId12" Type="http://schemas.openxmlformats.org/officeDocument/2006/relationships/image" Target="../media/image2251.jpg"/><Relationship Id="rId13" Type="http://schemas.openxmlformats.org/officeDocument/2006/relationships/image" Target="../media/image2252.png"/><Relationship Id="rId14" Type="http://schemas.openxmlformats.org/officeDocument/2006/relationships/image" Target="../media/image2253.png"/><Relationship Id="rId15" Type="http://schemas.openxmlformats.org/officeDocument/2006/relationships/image" Target="../media/image2254.png"/><Relationship Id="rId16" Type="http://schemas.openxmlformats.org/officeDocument/2006/relationships/image" Target="../media/image2255.png"/><Relationship Id="rId17" Type="http://schemas.openxmlformats.org/officeDocument/2006/relationships/image" Target="../media/image2256.png"/><Relationship Id="rId18" Type="http://schemas.openxmlformats.org/officeDocument/2006/relationships/image" Target="../media/image2257.png"/><Relationship Id="rId19" Type="http://schemas.openxmlformats.org/officeDocument/2006/relationships/image" Target="../media/image2258.png"/><Relationship Id="rId20" Type="http://schemas.openxmlformats.org/officeDocument/2006/relationships/image" Target="../media/image2259.png"/><Relationship Id="rId21" Type="http://schemas.openxmlformats.org/officeDocument/2006/relationships/image" Target="../media/image2124.png"/><Relationship Id="rId22" Type="http://schemas.openxmlformats.org/officeDocument/2006/relationships/image" Target="../media/image544.jpg"/><Relationship Id="rId23" Type="http://schemas.openxmlformats.org/officeDocument/2006/relationships/image" Target="../media/image1232.png"/><Relationship Id="rId24" Type="http://schemas.openxmlformats.org/officeDocument/2006/relationships/image" Target="../media/image1233.pn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60.jpg"/><Relationship Id="rId3" Type="http://schemas.openxmlformats.org/officeDocument/2006/relationships/image" Target="../media/image2261.png"/><Relationship Id="rId4" Type="http://schemas.openxmlformats.org/officeDocument/2006/relationships/image" Target="../media/image2262.png"/><Relationship Id="rId5" Type="http://schemas.openxmlformats.org/officeDocument/2006/relationships/image" Target="../media/image2263.png"/><Relationship Id="rId6" Type="http://schemas.openxmlformats.org/officeDocument/2006/relationships/image" Target="../media/image2264.png"/><Relationship Id="rId7" Type="http://schemas.openxmlformats.org/officeDocument/2006/relationships/image" Target="../media/image2246.jpg"/><Relationship Id="rId8" Type="http://schemas.openxmlformats.org/officeDocument/2006/relationships/image" Target="../media/image2222.jpg"/><Relationship Id="rId9" Type="http://schemas.openxmlformats.org/officeDocument/2006/relationships/image" Target="../media/image2265.png"/><Relationship Id="rId10" Type="http://schemas.openxmlformats.org/officeDocument/2006/relationships/image" Target="../media/image2266.png"/><Relationship Id="rId11" Type="http://schemas.openxmlformats.org/officeDocument/2006/relationships/image" Target="../media/image548.png"/><Relationship Id="rId12" Type="http://schemas.openxmlformats.org/officeDocument/2006/relationships/image" Target="../media/image2142.jpg"/><Relationship Id="rId13" Type="http://schemas.openxmlformats.org/officeDocument/2006/relationships/image" Target="../media/image2143.jpg"/><Relationship Id="rId14" Type="http://schemas.openxmlformats.org/officeDocument/2006/relationships/image" Target="../media/image2240.jpg"/><Relationship Id="rId15" Type="http://schemas.openxmlformats.org/officeDocument/2006/relationships/image" Target="../media/image2267.png"/><Relationship Id="rId16" Type="http://schemas.openxmlformats.org/officeDocument/2006/relationships/image" Target="../media/image2251.jpg"/><Relationship Id="rId17" Type="http://schemas.openxmlformats.org/officeDocument/2006/relationships/image" Target="../media/image2268.png"/><Relationship Id="rId18" Type="http://schemas.openxmlformats.org/officeDocument/2006/relationships/image" Target="../media/image1232.png"/><Relationship Id="rId19" Type="http://schemas.openxmlformats.org/officeDocument/2006/relationships/image" Target="../media/image1233.pn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69.jp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70.png"/><Relationship Id="rId3" Type="http://schemas.openxmlformats.org/officeDocument/2006/relationships/image" Target="../media/image2271.png"/><Relationship Id="rId4" Type="http://schemas.openxmlformats.org/officeDocument/2006/relationships/image" Target="../media/image2272.png"/><Relationship Id="rId5" Type="http://schemas.openxmlformats.org/officeDocument/2006/relationships/image" Target="../media/image2273.png"/><Relationship Id="rId6" Type="http://schemas.openxmlformats.org/officeDocument/2006/relationships/image" Target="../media/image2274.png"/><Relationship Id="rId7" Type="http://schemas.openxmlformats.org/officeDocument/2006/relationships/image" Target="../media/image2275.png"/><Relationship Id="rId8" Type="http://schemas.openxmlformats.org/officeDocument/2006/relationships/image" Target="../media/image2276.png"/><Relationship Id="rId9" Type="http://schemas.openxmlformats.org/officeDocument/2006/relationships/image" Target="../media/image2277.png"/><Relationship Id="rId10" Type="http://schemas.openxmlformats.org/officeDocument/2006/relationships/image" Target="../media/image2278.png"/><Relationship Id="rId11" Type="http://schemas.openxmlformats.org/officeDocument/2006/relationships/image" Target="../media/image2279.png"/><Relationship Id="rId12" Type="http://schemas.openxmlformats.org/officeDocument/2006/relationships/image" Target="../media/image2280.png"/><Relationship Id="rId13" Type="http://schemas.openxmlformats.org/officeDocument/2006/relationships/image" Target="../media/image2281.png"/><Relationship Id="rId14" Type="http://schemas.openxmlformats.org/officeDocument/2006/relationships/image" Target="../media/image2282.png"/><Relationship Id="rId15" Type="http://schemas.openxmlformats.org/officeDocument/2006/relationships/image" Target="../media/image2283.png"/><Relationship Id="rId16" Type="http://schemas.openxmlformats.org/officeDocument/2006/relationships/image" Target="../media/image2284.png"/><Relationship Id="rId17" Type="http://schemas.openxmlformats.org/officeDocument/2006/relationships/image" Target="../media/image2285.png"/><Relationship Id="rId18" Type="http://schemas.openxmlformats.org/officeDocument/2006/relationships/image" Target="../media/image2286.png"/><Relationship Id="rId19" Type="http://schemas.openxmlformats.org/officeDocument/2006/relationships/image" Target="../media/image2287.png"/><Relationship Id="rId20" Type="http://schemas.openxmlformats.org/officeDocument/2006/relationships/image" Target="../media/image2288.png"/><Relationship Id="rId21" Type="http://schemas.openxmlformats.org/officeDocument/2006/relationships/image" Target="../media/image2289.png"/><Relationship Id="rId22" Type="http://schemas.openxmlformats.org/officeDocument/2006/relationships/image" Target="../media/image2290.png"/><Relationship Id="rId23" Type="http://schemas.openxmlformats.org/officeDocument/2006/relationships/image" Target="../media/image2291.png"/><Relationship Id="rId24" Type="http://schemas.openxmlformats.org/officeDocument/2006/relationships/image" Target="../media/image2292.png"/><Relationship Id="rId25" Type="http://schemas.openxmlformats.org/officeDocument/2006/relationships/image" Target="../media/image2293.png"/><Relationship Id="rId26" Type="http://schemas.openxmlformats.org/officeDocument/2006/relationships/image" Target="../media/image2294.png"/><Relationship Id="rId27" Type="http://schemas.openxmlformats.org/officeDocument/2006/relationships/image" Target="../media/image2295.png"/><Relationship Id="rId28" Type="http://schemas.openxmlformats.org/officeDocument/2006/relationships/image" Target="../media/image2296.png"/><Relationship Id="rId29" Type="http://schemas.openxmlformats.org/officeDocument/2006/relationships/image" Target="../media/image2297.png"/><Relationship Id="rId30" Type="http://schemas.openxmlformats.org/officeDocument/2006/relationships/image" Target="../media/image2298.png"/><Relationship Id="rId31" Type="http://schemas.openxmlformats.org/officeDocument/2006/relationships/image" Target="../media/image2299.png"/><Relationship Id="rId32" Type="http://schemas.openxmlformats.org/officeDocument/2006/relationships/image" Target="../media/image2300.png"/><Relationship Id="rId33" Type="http://schemas.openxmlformats.org/officeDocument/2006/relationships/image" Target="../media/image2301.png"/><Relationship Id="rId34" Type="http://schemas.openxmlformats.org/officeDocument/2006/relationships/image" Target="../media/image2302.png"/><Relationship Id="rId35" Type="http://schemas.openxmlformats.org/officeDocument/2006/relationships/image" Target="../media/image2303.png"/><Relationship Id="rId36" Type="http://schemas.openxmlformats.org/officeDocument/2006/relationships/image" Target="../media/image2304.png"/><Relationship Id="rId37" Type="http://schemas.openxmlformats.org/officeDocument/2006/relationships/image" Target="../media/image2305.png"/><Relationship Id="rId38" Type="http://schemas.openxmlformats.org/officeDocument/2006/relationships/image" Target="../media/image2306.png"/><Relationship Id="rId39" Type="http://schemas.openxmlformats.org/officeDocument/2006/relationships/image" Target="../media/image2307.png"/><Relationship Id="rId40" Type="http://schemas.openxmlformats.org/officeDocument/2006/relationships/image" Target="../media/image2308.png"/><Relationship Id="rId41" Type="http://schemas.openxmlformats.org/officeDocument/2006/relationships/image" Target="../media/image2309.png"/><Relationship Id="rId42" Type="http://schemas.openxmlformats.org/officeDocument/2006/relationships/image" Target="../media/image2310.png"/><Relationship Id="rId43" Type="http://schemas.openxmlformats.org/officeDocument/2006/relationships/image" Target="../media/image2311.png"/><Relationship Id="rId44" Type="http://schemas.openxmlformats.org/officeDocument/2006/relationships/image" Target="../media/image2312.png"/><Relationship Id="rId45" Type="http://schemas.openxmlformats.org/officeDocument/2006/relationships/image" Target="../media/image2313.png"/><Relationship Id="rId46" Type="http://schemas.openxmlformats.org/officeDocument/2006/relationships/image" Target="../media/image2314.png"/><Relationship Id="rId47" Type="http://schemas.openxmlformats.org/officeDocument/2006/relationships/image" Target="../media/image2315.png"/><Relationship Id="rId48" Type="http://schemas.openxmlformats.org/officeDocument/2006/relationships/image" Target="../media/image2316.png"/><Relationship Id="rId49" Type="http://schemas.openxmlformats.org/officeDocument/2006/relationships/image" Target="../media/image2317.png"/><Relationship Id="rId50" Type="http://schemas.openxmlformats.org/officeDocument/2006/relationships/image" Target="../media/image2318.png"/><Relationship Id="rId51" Type="http://schemas.openxmlformats.org/officeDocument/2006/relationships/image" Target="../media/image2319.png"/><Relationship Id="rId52" Type="http://schemas.openxmlformats.org/officeDocument/2006/relationships/image" Target="../media/image2320.png"/><Relationship Id="rId53" Type="http://schemas.openxmlformats.org/officeDocument/2006/relationships/image" Target="../media/image2321.png"/><Relationship Id="rId54" Type="http://schemas.openxmlformats.org/officeDocument/2006/relationships/image" Target="../media/image2322.png"/><Relationship Id="rId55" Type="http://schemas.openxmlformats.org/officeDocument/2006/relationships/image" Target="../media/image2323.png"/><Relationship Id="rId56" Type="http://schemas.openxmlformats.org/officeDocument/2006/relationships/image" Target="../media/image2324.png"/><Relationship Id="rId57" Type="http://schemas.openxmlformats.org/officeDocument/2006/relationships/image" Target="../media/image2325.png"/><Relationship Id="rId58" Type="http://schemas.openxmlformats.org/officeDocument/2006/relationships/image" Target="../media/image2326.png"/><Relationship Id="rId59" Type="http://schemas.openxmlformats.org/officeDocument/2006/relationships/image" Target="../media/image2327.png"/><Relationship Id="rId60" Type="http://schemas.openxmlformats.org/officeDocument/2006/relationships/image" Target="../media/image2328.png"/><Relationship Id="rId61" Type="http://schemas.openxmlformats.org/officeDocument/2006/relationships/image" Target="../media/image2329.png"/><Relationship Id="rId62" Type="http://schemas.openxmlformats.org/officeDocument/2006/relationships/image" Target="../media/image2330.png"/><Relationship Id="rId63" Type="http://schemas.openxmlformats.org/officeDocument/2006/relationships/image" Target="../media/image2331.png"/><Relationship Id="rId64" Type="http://schemas.openxmlformats.org/officeDocument/2006/relationships/image" Target="../media/image1232.png"/><Relationship Id="rId65" Type="http://schemas.openxmlformats.org/officeDocument/2006/relationships/image" Target="../media/image1233.png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70.png"/><Relationship Id="rId3" Type="http://schemas.openxmlformats.org/officeDocument/2006/relationships/image" Target="../media/image2332.jpg"/><Relationship Id="rId4" Type="http://schemas.openxmlformats.org/officeDocument/2006/relationships/image" Target="../media/image1232.png"/><Relationship Id="rId5" Type="http://schemas.openxmlformats.org/officeDocument/2006/relationships/image" Target="../media/image1233.png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70.png"/><Relationship Id="rId3" Type="http://schemas.openxmlformats.org/officeDocument/2006/relationships/image" Target="../media/image2333.jpg"/><Relationship Id="rId4" Type="http://schemas.openxmlformats.org/officeDocument/2006/relationships/image" Target="../media/image1232.png"/><Relationship Id="rId5" Type="http://schemas.openxmlformats.org/officeDocument/2006/relationships/image" Target="../media/image1233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jp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image" Target="../media/image5.png"/><Relationship Id="rId5" Type="http://schemas.openxmlformats.org/officeDocument/2006/relationships/image" Target="../media/image6.png"/><Relationship Id="rId6" Type="http://schemas.openxmlformats.org/officeDocument/2006/relationships/image" Target="../media/image7.png"/><Relationship Id="rId7" Type="http://schemas.openxmlformats.org/officeDocument/2006/relationships/image" Target="../media/image8.png"/><Relationship Id="rId8" Type="http://schemas.openxmlformats.org/officeDocument/2006/relationships/image" Target="../media/image9.png"/><Relationship Id="rId9" Type="http://schemas.openxmlformats.org/officeDocument/2006/relationships/image" Target="../media/image10.png"/><Relationship Id="rId10" Type="http://schemas.openxmlformats.org/officeDocument/2006/relationships/image" Target="../media/image11.png"/><Relationship Id="rId11" Type="http://schemas.openxmlformats.org/officeDocument/2006/relationships/image" Target="../media/image12.png"/><Relationship Id="rId12" Type="http://schemas.openxmlformats.org/officeDocument/2006/relationships/image" Target="../media/image13.png"/><Relationship Id="rId13" Type="http://schemas.openxmlformats.org/officeDocument/2006/relationships/image" Target="../media/image14.png"/><Relationship Id="rId14" Type="http://schemas.openxmlformats.org/officeDocument/2006/relationships/image" Target="../media/image15.png"/><Relationship Id="rId15" Type="http://schemas.openxmlformats.org/officeDocument/2006/relationships/image" Target="../media/image16.png"/><Relationship Id="rId16" Type="http://schemas.openxmlformats.org/officeDocument/2006/relationships/image" Target="../media/image17.png"/><Relationship Id="rId17" Type="http://schemas.openxmlformats.org/officeDocument/2006/relationships/image" Target="../media/image18.png"/><Relationship Id="rId18" Type="http://schemas.openxmlformats.org/officeDocument/2006/relationships/image" Target="../media/image19.png"/><Relationship Id="rId19" Type="http://schemas.openxmlformats.org/officeDocument/2006/relationships/image" Target="../media/image20.png"/><Relationship Id="rId20" Type="http://schemas.openxmlformats.org/officeDocument/2006/relationships/image" Target="../media/image21.png"/><Relationship Id="rId21" Type="http://schemas.openxmlformats.org/officeDocument/2006/relationships/image" Target="../media/image22.png"/><Relationship Id="rId22" Type="http://schemas.openxmlformats.org/officeDocument/2006/relationships/image" Target="../media/image23.png"/><Relationship Id="rId23" Type="http://schemas.openxmlformats.org/officeDocument/2006/relationships/image" Target="../media/image24.png"/><Relationship Id="rId24" Type="http://schemas.openxmlformats.org/officeDocument/2006/relationships/image" Target="../media/image25.png"/><Relationship Id="rId25" Type="http://schemas.openxmlformats.org/officeDocument/2006/relationships/image" Target="../media/image26.png"/><Relationship Id="rId26" Type="http://schemas.openxmlformats.org/officeDocument/2006/relationships/image" Target="../media/image27.png"/><Relationship Id="rId27" Type="http://schemas.openxmlformats.org/officeDocument/2006/relationships/image" Target="../media/image28.png"/><Relationship Id="rId28" Type="http://schemas.openxmlformats.org/officeDocument/2006/relationships/image" Target="../media/image29.png"/><Relationship Id="rId29" Type="http://schemas.openxmlformats.org/officeDocument/2006/relationships/image" Target="../media/image30.png"/><Relationship Id="rId30" Type="http://schemas.openxmlformats.org/officeDocument/2006/relationships/image" Target="../media/image31.png"/><Relationship Id="rId31" Type="http://schemas.openxmlformats.org/officeDocument/2006/relationships/image" Target="../media/image32.png"/><Relationship Id="rId32" Type="http://schemas.openxmlformats.org/officeDocument/2006/relationships/image" Target="../media/image33.png"/><Relationship Id="rId33" Type="http://schemas.openxmlformats.org/officeDocument/2006/relationships/image" Target="../media/image34.png"/><Relationship Id="rId34" Type="http://schemas.openxmlformats.org/officeDocument/2006/relationships/image" Target="../media/image35.png"/><Relationship Id="rId35" Type="http://schemas.openxmlformats.org/officeDocument/2006/relationships/image" Target="../media/image36.png"/><Relationship Id="rId36" Type="http://schemas.openxmlformats.org/officeDocument/2006/relationships/image" Target="../media/image37.png"/><Relationship Id="rId37" Type="http://schemas.openxmlformats.org/officeDocument/2006/relationships/image" Target="../media/image38.png"/><Relationship Id="rId38" Type="http://schemas.openxmlformats.org/officeDocument/2006/relationships/image" Target="../media/image39.png"/><Relationship Id="rId39" Type="http://schemas.openxmlformats.org/officeDocument/2006/relationships/image" Target="../media/image40.png"/><Relationship Id="rId40" Type="http://schemas.openxmlformats.org/officeDocument/2006/relationships/image" Target="../media/image41.png"/><Relationship Id="rId41" Type="http://schemas.openxmlformats.org/officeDocument/2006/relationships/image" Target="../media/image42.png"/><Relationship Id="rId42" Type="http://schemas.openxmlformats.org/officeDocument/2006/relationships/image" Target="../media/image43.png"/><Relationship Id="rId43" Type="http://schemas.openxmlformats.org/officeDocument/2006/relationships/image" Target="../media/image44.png"/><Relationship Id="rId44" Type="http://schemas.openxmlformats.org/officeDocument/2006/relationships/image" Target="../media/image45.png"/><Relationship Id="rId45" Type="http://schemas.openxmlformats.org/officeDocument/2006/relationships/image" Target="../media/image46.png"/><Relationship Id="rId46" Type="http://schemas.openxmlformats.org/officeDocument/2006/relationships/image" Target="../media/image47.png"/><Relationship Id="rId47" Type="http://schemas.openxmlformats.org/officeDocument/2006/relationships/image" Target="../media/image48.png"/><Relationship Id="rId48" Type="http://schemas.openxmlformats.org/officeDocument/2006/relationships/image" Target="../media/image49.png"/><Relationship Id="rId49" Type="http://schemas.openxmlformats.org/officeDocument/2006/relationships/image" Target="../media/image50.png"/><Relationship Id="rId50" Type="http://schemas.openxmlformats.org/officeDocument/2006/relationships/image" Target="../media/image51.png"/><Relationship Id="rId51" Type="http://schemas.openxmlformats.org/officeDocument/2006/relationships/image" Target="../media/image52.png"/><Relationship Id="rId52" Type="http://schemas.openxmlformats.org/officeDocument/2006/relationships/image" Target="../media/image53.png"/><Relationship Id="rId53" Type="http://schemas.openxmlformats.org/officeDocument/2006/relationships/image" Target="../media/image54.png"/><Relationship Id="rId54" Type="http://schemas.openxmlformats.org/officeDocument/2006/relationships/image" Target="../media/image55.png"/><Relationship Id="rId55" Type="http://schemas.openxmlformats.org/officeDocument/2006/relationships/image" Target="../media/image56.png"/><Relationship Id="rId56" Type="http://schemas.openxmlformats.org/officeDocument/2006/relationships/image" Target="../media/image57.png"/><Relationship Id="rId57" Type="http://schemas.openxmlformats.org/officeDocument/2006/relationships/image" Target="../media/image58.png"/><Relationship Id="rId58" Type="http://schemas.openxmlformats.org/officeDocument/2006/relationships/image" Target="../media/image59.png"/><Relationship Id="rId59" Type="http://schemas.openxmlformats.org/officeDocument/2006/relationships/image" Target="../media/image60.png"/><Relationship Id="rId60" Type="http://schemas.openxmlformats.org/officeDocument/2006/relationships/image" Target="../media/image61.png"/><Relationship Id="rId61" Type="http://schemas.openxmlformats.org/officeDocument/2006/relationships/image" Target="../media/image62.png"/><Relationship Id="rId62" Type="http://schemas.openxmlformats.org/officeDocument/2006/relationships/image" Target="../media/image63.png"/><Relationship Id="rId63" Type="http://schemas.openxmlformats.org/officeDocument/2006/relationships/image" Target="../media/image64.png"/><Relationship Id="rId64" Type="http://schemas.openxmlformats.org/officeDocument/2006/relationships/image" Target="../media/image65.png"/><Relationship Id="rId65" Type="http://schemas.openxmlformats.org/officeDocument/2006/relationships/image" Target="../media/image66.png"/><Relationship Id="rId66" Type="http://schemas.openxmlformats.org/officeDocument/2006/relationships/image" Target="../media/image67.png"/><Relationship Id="rId67" Type="http://schemas.openxmlformats.org/officeDocument/2006/relationships/image" Target="../media/image68.png"/><Relationship Id="rId68" Type="http://schemas.openxmlformats.org/officeDocument/2006/relationships/image" Target="../media/image69.png"/><Relationship Id="rId69" Type="http://schemas.openxmlformats.org/officeDocument/2006/relationships/image" Target="../media/image70.png"/><Relationship Id="rId70" Type="http://schemas.openxmlformats.org/officeDocument/2006/relationships/image" Target="../media/image71.png"/><Relationship Id="rId71" Type="http://schemas.openxmlformats.org/officeDocument/2006/relationships/image" Target="../media/image72.png"/><Relationship Id="rId72" Type="http://schemas.openxmlformats.org/officeDocument/2006/relationships/image" Target="../media/image73.png"/><Relationship Id="rId73" Type="http://schemas.openxmlformats.org/officeDocument/2006/relationships/image" Target="../media/image74.png"/><Relationship Id="rId74" Type="http://schemas.openxmlformats.org/officeDocument/2006/relationships/image" Target="../media/image75.png"/><Relationship Id="rId75" Type="http://schemas.openxmlformats.org/officeDocument/2006/relationships/image" Target="../media/image76.png"/><Relationship Id="rId76" Type="http://schemas.openxmlformats.org/officeDocument/2006/relationships/image" Target="../media/image77.png"/><Relationship Id="rId77" Type="http://schemas.openxmlformats.org/officeDocument/2006/relationships/image" Target="../media/image78.png"/><Relationship Id="rId78" Type="http://schemas.openxmlformats.org/officeDocument/2006/relationships/image" Target="../media/image79.png"/><Relationship Id="rId79" Type="http://schemas.openxmlformats.org/officeDocument/2006/relationships/image" Target="../media/image80.png"/><Relationship Id="rId80" Type="http://schemas.openxmlformats.org/officeDocument/2006/relationships/image" Target="../media/image81.png"/><Relationship Id="rId81" Type="http://schemas.openxmlformats.org/officeDocument/2006/relationships/image" Target="../media/image82.png"/><Relationship Id="rId82" Type="http://schemas.openxmlformats.org/officeDocument/2006/relationships/image" Target="../media/image83.png"/><Relationship Id="rId83" Type="http://schemas.openxmlformats.org/officeDocument/2006/relationships/image" Target="../media/image84.png"/><Relationship Id="rId84" Type="http://schemas.openxmlformats.org/officeDocument/2006/relationships/image" Target="../media/image85.png"/><Relationship Id="rId85" Type="http://schemas.openxmlformats.org/officeDocument/2006/relationships/image" Target="../media/image86.png"/><Relationship Id="rId86" Type="http://schemas.openxmlformats.org/officeDocument/2006/relationships/image" Target="../media/image87.png"/><Relationship Id="rId87" Type="http://schemas.openxmlformats.org/officeDocument/2006/relationships/image" Target="../media/image88.png"/><Relationship Id="rId88" Type="http://schemas.openxmlformats.org/officeDocument/2006/relationships/image" Target="../media/image89.png"/><Relationship Id="rId89" Type="http://schemas.openxmlformats.org/officeDocument/2006/relationships/image" Target="../media/image90.png"/><Relationship Id="rId90" Type="http://schemas.openxmlformats.org/officeDocument/2006/relationships/image" Target="../media/image91.png"/><Relationship Id="rId91" Type="http://schemas.openxmlformats.org/officeDocument/2006/relationships/image" Target="../media/image92.png"/><Relationship Id="rId92" Type="http://schemas.openxmlformats.org/officeDocument/2006/relationships/image" Target="../media/image93.png"/><Relationship Id="rId93" Type="http://schemas.openxmlformats.org/officeDocument/2006/relationships/image" Target="../media/image94.png"/><Relationship Id="rId94" Type="http://schemas.openxmlformats.org/officeDocument/2006/relationships/image" Target="../media/image95.png"/><Relationship Id="rId95" Type="http://schemas.openxmlformats.org/officeDocument/2006/relationships/image" Target="../media/image96.png"/><Relationship Id="rId96" Type="http://schemas.openxmlformats.org/officeDocument/2006/relationships/image" Target="../media/image97.png"/><Relationship Id="rId97" Type="http://schemas.openxmlformats.org/officeDocument/2006/relationships/image" Target="../media/image98.png"/><Relationship Id="rId98" Type="http://schemas.openxmlformats.org/officeDocument/2006/relationships/image" Target="../media/image99.png"/><Relationship Id="rId99" Type="http://schemas.openxmlformats.org/officeDocument/2006/relationships/image" Target="../media/image100.png"/><Relationship Id="rId100" Type="http://schemas.openxmlformats.org/officeDocument/2006/relationships/image" Target="../media/image101.png"/><Relationship Id="rId101" Type="http://schemas.openxmlformats.org/officeDocument/2006/relationships/image" Target="../media/image102.png"/><Relationship Id="rId102" Type="http://schemas.openxmlformats.org/officeDocument/2006/relationships/image" Target="../media/image103.png"/><Relationship Id="rId103" Type="http://schemas.openxmlformats.org/officeDocument/2006/relationships/image" Target="../media/image104.png"/><Relationship Id="rId104" Type="http://schemas.openxmlformats.org/officeDocument/2006/relationships/image" Target="../media/image105.png"/><Relationship Id="rId105" Type="http://schemas.openxmlformats.org/officeDocument/2006/relationships/image" Target="../media/image106.png"/><Relationship Id="rId106" Type="http://schemas.openxmlformats.org/officeDocument/2006/relationships/image" Target="../media/image107.png"/><Relationship Id="rId107" Type="http://schemas.openxmlformats.org/officeDocument/2006/relationships/image" Target="../media/image108.png"/><Relationship Id="rId108" Type="http://schemas.openxmlformats.org/officeDocument/2006/relationships/image" Target="../media/image109.png"/><Relationship Id="rId109" Type="http://schemas.openxmlformats.org/officeDocument/2006/relationships/image" Target="../media/image110.png"/><Relationship Id="rId110" Type="http://schemas.openxmlformats.org/officeDocument/2006/relationships/image" Target="../media/image111.png"/><Relationship Id="rId111" Type="http://schemas.openxmlformats.org/officeDocument/2006/relationships/image" Target="../media/image112.png"/><Relationship Id="rId112" Type="http://schemas.openxmlformats.org/officeDocument/2006/relationships/image" Target="../media/image113.png"/><Relationship Id="rId113" Type="http://schemas.openxmlformats.org/officeDocument/2006/relationships/image" Target="../media/image114.png"/><Relationship Id="rId114" Type="http://schemas.openxmlformats.org/officeDocument/2006/relationships/image" Target="../media/image115.png"/><Relationship Id="rId115" Type="http://schemas.openxmlformats.org/officeDocument/2006/relationships/image" Target="../media/image116.png"/><Relationship Id="rId116" Type="http://schemas.openxmlformats.org/officeDocument/2006/relationships/image" Target="../media/image117.png"/><Relationship Id="rId117" Type="http://schemas.openxmlformats.org/officeDocument/2006/relationships/image" Target="../media/image118.png"/><Relationship Id="rId118" Type="http://schemas.openxmlformats.org/officeDocument/2006/relationships/image" Target="../media/image119.png"/><Relationship Id="rId119" Type="http://schemas.openxmlformats.org/officeDocument/2006/relationships/image" Target="../media/image120.png"/><Relationship Id="rId120" Type="http://schemas.openxmlformats.org/officeDocument/2006/relationships/image" Target="../media/image121.png"/><Relationship Id="rId121" Type="http://schemas.openxmlformats.org/officeDocument/2006/relationships/image" Target="../media/image122.png"/><Relationship Id="rId122" Type="http://schemas.openxmlformats.org/officeDocument/2006/relationships/image" Target="../media/image123.png"/><Relationship Id="rId123" Type="http://schemas.openxmlformats.org/officeDocument/2006/relationships/image" Target="../media/image124.png"/><Relationship Id="rId124" Type="http://schemas.openxmlformats.org/officeDocument/2006/relationships/image" Target="../media/image125.png"/><Relationship Id="rId125" Type="http://schemas.openxmlformats.org/officeDocument/2006/relationships/image" Target="../media/image126.png"/><Relationship Id="rId126" Type="http://schemas.openxmlformats.org/officeDocument/2006/relationships/image" Target="../media/image127.png"/><Relationship Id="rId127" Type="http://schemas.openxmlformats.org/officeDocument/2006/relationships/image" Target="../media/image128.png"/><Relationship Id="rId128" Type="http://schemas.openxmlformats.org/officeDocument/2006/relationships/image" Target="../media/image129.png"/><Relationship Id="rId129" Type="http://schemas.openxmlformats.org/officeDocument/2006/relationships/image" Target="../media/image130.png"/><Relationship Id="rId130" Type="http://schemas.openxmlformats.org/officeDocument/2006/relationships/image" Target="../media/image131.png"/><Relationship Id="rId131" Type="http://schemas.openxmlformats.org/officeDocument/2006/relationships/image" Target="../media/image132.png"/><Relationship Id="rId132" Type="http://schemas.openxmlformats.org/officeDocument/2006/relationships/image" Target="../media/image133.png"/><Relationship Id="rId133" Type="http://schemas.openxmlformats.org/officeDocument/2006/relationships/image" Target="../media/image134.png"/><Relationship Id="rId134" Type="http://schemas.openxmlformats.org/officeDocument/2006/relationships/image" Target="../media/image135.png"/><Relationship Id="rId135" Type="http://schemas.openxmlformats.org/officeDocument/2006/relationships/image" Target="../media/image136.png"/><Relationship Id="rId136" Type="http://schemas.openxmlformats.org/officeDocument/2006/relationships/image" Target="../media/image137.png"/><Relationship Id="rId137" Type="http://schemas.openxmlformats.org/officeDocument/2006/relationships/image" Target="../media/image138.png"/><Relationship Id="rId138" Type="http://schemas.openxmlformats.org/officeDocument/2006/relationships/image" Target="../media/image139.png"/><Relationship Id="rId139" Type="http://schemas.openxmlformats.org/officeDocument/2006/relationships/image" Target="../media/image140.png"/><Relationship Id="rId140" Type="http://schemas.openxmlformats.org/officeDocument/2006/relationships/image" Target="../media/image141.png"/><Relationship Id="rId141" Type="http://schemas.openxmlformats.org/officeDocument/2006/relationships/image" Target="../media/image142.png"/><Relationship Id="rId142" Type="http://schemas.openxmlformats.org/officeDocument/2006/relationships/image" Target="../media/image143.png"/><Relationship Id="rId143" Type="http://schemas.openxmlformats.org/officeDocument/2006/relationships/image" Target="../media/image144.png"/><Relationship Id="rId144" Type="http://schemas.openxmlformats.org/officeDocument/2006/relationships/image" Target="../media/image145.png"/><Relationship Id="rId145" Type="http://schemas.openxmlformats.org/officeDocument/2006/relationships/image" Target="../media/image146.png"/><Relationship Id="rId146" Type="http://schemas.openxmlformats.org/officeDocument/2006/relationships/image" Target="../media/image147.png"/><Relationship Id="rId147" Type="http://schemas.openxmlformats.org/officeDocument/2006/relationships/image" Target="../media/image148.png"/><Relationship Id="rId148" Type="http://schemas.openxmlformats.org/officeDocument/2006/relationships/image" Target="../media/image149.png"/><Relationship Id="rId149" Type="http://schemas.openxmlformats.org/officeDocument/2006/relationships/image" Target="../media/image150.png"/><Relationship Id="rId150" Type="http://schemas.openxmlformats.org/officeDocument/2006/relationships/image" Target="../media/image151.png"/><Relationship Id="rId151" Type="http://schemas.openxmlformats.org/officeDocument/2006/relationships/image" Target="../media/image152.png"/><Relationship Id="rId152" Type="http://schemas.openxmlformats.org/officeDocument/2006/relationships/image" Target="../media/image153.png"/><Relationship Id="rId153" Type="http://schemas.openxmlformats.org/officeDocument/2006/relationships/image" Target="../media/image154.png"/><Relationship Id="rId154" Type="http://schemas.openxmlformats.org/officeDocument/2006/relationships/image" Target="../media/image155.png"/><Relationship Id="rId155" Type="http://schemas.openxmlformats.org/officeDocument/2006/relationships/image" Target="../media/image156.png"/><Relationship Id="rId156" Type="http://schemas.openxmlformats.org/officeDocument/2006/relationships/image" Target="../media/image157.png"/><Relationship Id="rId157" Type="http://schemas.openxmlformats.org/officeDocument/2006/relationships/image" Target="../media/image158.png"/><Relationship Id="rId158" Type="http://schemas.openxmlformats.org/officeDocument/2006/relationships/image" Target="../media/image159.png"/><Relationship Id="rId159" Type="http://schemas.openxmlformats.org/officeDocument/2006/relationships/image" Target="../media/image160.png"/><Relationship Id="rId160" Type="http://schemas.openxmlformats.org/officeDocument/2006/relationships/image" Target="../media/image161.png"/><Relationship Id="rId161" Type="http://schemas.openxmlformats.org/officeDocument/2006/relationships/image" Target="../media/image162.png"/><Relationship Id="rId162" Type="http://schemas.openxmlformats.org/officeDocument/2006/relationships/image" Target="../media/image163.png"/><Relationship Id="rId163" Type="http://schemas.openxmlformats.org/officeDocument/2006/relationships/image" Target="../media/image164.png"/><Relationship Id="rId164" Type="http://schemas.openxmlformats.org/officeDocument/2006/relationships/image" Target="../media/image165.png"/><Relationship Id="rId165" Type="http://schemas.openxmlformats.org/officeDocument/2006/relationships/image" Target="../media/image166.png"/><Relationship Id="rId166" Type="http://schemas.openxmlformats.org/officeDocument/2006/relationships/image" Target="../media/image167.png"/><Relationship Id="rId167" Type="http://schemas.openxmlformats.org/officeDocument/2006/relationships/image" Target="../media/image168.png"/><Relationship Id="rId168" Type="http://schemas.openxmlformats.org/officeDocument/2006/relationships/image" Target="../media/image169.png"/><Relationship Id="rId169" Type="http://schemas.openxmlformats.org/officeDocument/2006/relationships/image" Target="../media/image170.png"/><Relationship Id="rId170" Type="http://schemas.openxmlformats.org/officeDocument/2006/relationships/image" Target="../media/image171.png"/><Relationship Id="rId171" Type="http://schemas.openxmlformats.org/officeDocument/2006/relationships/image" Target="../media/image172.png"/><Relationship Id="rId172" Type="http://schemas.openxmlformats.org/officeDocument/2006/relationships/image" Target="../media/image173.png"/><Relationship Id="rId173" Type="http://schemas.openxmlformats.org/officeDocument/2006/relationships/image" Target="../media/image174.png"/><Relationship Id="rId174" Type="http://schemas.openxmlformats.org/officeDocument/2006/relationships/image" Target="../media/image175.png"/><Relationship Id="rId175" Type="http://schemas.openxmlformats.org/officeDocument/2006/relationships/image" Target="../media/image176.png"/><Relationship Id="rId176" Type="http://schemas.openxmlformats.org/officeDocument/2006/relationships/image" Target="../media/image177.png"/><Relationship Id="rId177" Type="http://schemas.openxmlformats.org/officeDocument/2006/relationships/image" Target="../media/image178.png"/><Relationship Id="rId178" Type="http://schemas.openxmlformats.org/officeDocument/2006/relationships/image" Target="../media/image179.png"/><Relationship Id="rId179" Type="http://schemas.openxmlformats.org/officeDocument/2006/relationships/image" Target="../media/image180.png"/><Relationship Id="rId180" Type="http://schemas.openxmlformats.org/officeDocument/2006/relationships/image" Target="../media/image181.png"/><Relationship Id="rId181" Type="http://schemas.openxmlformats.org/officeDocument/2006/relationships/image" Target="../media/image182.png"/><Relationship Id="rId182" Type="http://schemas.openxmlformats.org/officeDocument/2006/relationships/image" Target="../media/image183.png"/><Relationship Id="rId183" Type="http://schemas.openxmlformats.org/officeDocument/2006/relationships/image" Target="../media/image184.png"/><Relationship Id="rId184" Type="http://schemas.openxmlformats.org/officeDocument/2006/relationships/image" Target="../media/image185.png"/><Relationship Id="rId185" Type="http://schemas.openxmlformats.org/officeDocument/2006/relationships/image" Target="../media/image186.png"/><Relationship Id="rId186" Type="http://schemas.openxmlformats.org/officeDocument/2006/relationships/image" Target="../media/image187.png"/><Relationship Id="rId187" Type="http://schemas.openxmlformats.org/officeDocument/2006/relationships/image" Target="../media/image188.png"/><Relationship Id="rId188" Type="http://schemas.openxmlformats.org/officeDocument/2006/relationships/image" Target="../media/image189.png"/><Relationship Id="rId189" Type="http://schemas.openxmlformats.org/officeDocument/2006/relationships/image" Target="../media/image190.png"/><Relationship Id="rId190" Type="http://schemas.openxmlformats.org/officeDocument/2006/relationships/image" Target="../media/image191.png"/><Relationship Id="rId191" Type="http://schemas.openxmlformats.org/officeDocument/2006/relationships/image" Target="../media/image192.png"/><Relationship Id="rId192" Type="http://schemas.openxmlformats.org/officeDocument/2006/relationships/image" Target="../media/image193.png"/><Relationship Id="rId193" Type="http://schemas.openxmlformats.org/officeDocument/2006/relationships/image" Target="../media/image194.png"/><Relationship Id="rId194" Type="http://schemas.openxmlformats.org/officeDocument/2006/relationships/image" Target="../media/image195.png"/><Relationship Id="rId195" Type="http://schemas.openxmlformats.org/officeDocument/2006/relationships/image" Target="../media/image196.png"/><Relationship Id="rId196" Type="http://schemas.openxmlformats.org/officeDocument/2006/relationships/image" Target="../media/image197.png"/><Relationship Id="rId197" Type="http://schemas.openxmlformats.org/officeDocument/2006/relationships/image" Target="../media/image198.png"/><Relationship Id="rId198" Type="http://schemas.openxmlformats.org/officeDocument/2006/relationships/image" Target="../media/image199.png"/><Relationship Id="rId199" Type="http://schemas.openxmlformats.org/officeDocument/2006/relationships/image" Target="../media/image200.png"/><Relationship Id="rId200" Type="http://schemas.openxmlformats.org/officeDocument/2006/relationships/image" Target="../media/image201.png"/><Relationship Id="rId201" Type="http://schemas.openxmlformats.org/officeDocument/2006/relationships/image" Target="../media/image202.png"/><Relationship Id="rId202" Type="http://schemas.openxmlformats.org/officeDocument/2006/relationships/image" Target="../media/image203.png"/><Relationship Id="rId203" Type="http://schemas.openxmlformats.org/officeDocument/2006/relationships/image" Target="../media/image204.png"/><Relationship Id="rId204" Type="http://schemas.openxmlformats.org/officeDocument/2006/relationships/image" Target="../media/image205.png"/><Relationship Id="rId205" Type="http://schemas.openxmlformats.org/officeDocument/2006/relationships/image" Target="../media/image206.png"/><Relationship Id="rId206" Type="http://schemas.openxmlformats.org/officeDocument/2006/relationships/image" Target="../media/image207.png"/><Relationship Id="rId207" Type="http://schemas.openxmlformats.org/officeDocument/2006/relationships/image" Target="../media/image208.png"/><Relationship Id="rId208" Type="http://schemas.openxmlformats.org/officeDocument/2006/relationships/image" Target="../media/image209.png"/><Relationship Id="rId209" Type="http://schemas.openxmlformats.org/officeDocument/2006/relationships/image" Target="../media/image210.png"/><Relationship Id="rId210" Type="http://schemas.openxmlformats.org/officeDocument/2006/relationships/image" Target="../media/image211.png"/><Relationship Id="rId211" Type="http://schemas.openxmlformats.org/officeDocument/2006/relationships/image" Target="../media/image212.png"/><Relationship Id="rId212" Type="http://schemas.openxmlformats.org/officeDocument/2006/relationships/image" Target="../media/image213.png"/><Relationship Id="rId213" Type="http://schemas.openxmlformats.org/officeDocument/2006/relationships/image" Target="../media/image214.png"/><Relationship Id="rId214" Type="http://schemas.openxmlformats.org/officeDocument/2006/relationships/image" Target="../media/image215.png"/><Relationship Id="rId215" Type="http://schemas.openxmlformats.org/officeDocument/2006/relationships/image" Target="../media/image216.png"/><Relationship Id="rId216" Type="http://schemas.openxmlformats.org/officeDocument/2006/relationships/image" Target="../media/image217.png"/><Relationship Id="rId217" Type="http://schemas.openxmlformats.org/officeDocument/2006/relationships/image" Target="../media/image218.png"/><Relationship Id="rId218" Type="http://schemas.openxmlformats.org/officeDocument/2006/relationships/image" Target="../media/image219.png"/><Relationship Id="rId219" Type="http://schemas.openxmlformats.org/officeDocument/2006/relationships/image" Target="../media/image220.png"/><Relationship Id="rId220" Type="http://schemas.openxmlformats.org/officeDocument/2006/relationships/image" Target="../media/image221.png"/><Relationship Id="rId221" Type="http://schemas.openxmlformats.org/officeDocument/2006/relationships/image" Target="../media/image222.png"/><Relationship Id="rId222" Type="http://schemas.openxmlformats.org/officeDocument/2006/relationships/image" Target="../media/image223.png"/><Relationship Id="rId223" Type="http://schemas.openxmlformats.org/officeDocument/2006/relationships/image" Target="../media/image224.png"/><Relationship Id="rId224" Type="http://schemas.openxmlformats.org/officeDocument/2006/relationships/image" Target="../media/image225.png"/><Relationship Id="rId225" Type="http://schemas.openxmlformats.org/officeDocument/2006/relationships/image" Target="../media/image226.png"/><Relationship Id="rId226" Type="http://schemas.openxmlformats.org/officeDocument/2006/relationships/image" Target="../media/image227.png"/><Relationship Id="rId227" Type="http://schemas.openxmlformats.org/officeDocument/2006/relationships/image" Target="../media/image228.png"/><Relationship Id="rId228" Type="http://schemas.openxmlformats.org/officeDocument/2006/relationships/image" Target="../media/image229.png"/><Relationship Id="rId229" Type="http://schemas.openxmlformats.org/officeDocument/2006/relationships/image" Target="../media/image230.png"/><Relationship Id="rId230" Type="http://schemas.openxmlformats.org/officeDocument/2006/relationships/image" Target="../media/image231.png"/><Relationship Id="rId231" Type="http://schemas.openxmlformats.org/officeDocument/2006/relationships/image" Target="../media/image232.png"/><Relationship Id="rId232" Type="http://schemas.openxmlformats.org/officeDocument/2006/relationships/image" Target="../media/image233.png"/><Relationship Id="rId233" Type="http://schemas.openxmlformats.org/officeDocument/2006/relationships/image" Target="../media/image234.png"/><Relationship Id="rId234" Type="http://schemas.openxmlformats.org/officeDocument/2006/relationships/image" Target="../media/image235.png"/><Relationship Id="rId235" Type="http://schemas.openxmlformats.org/officeDocument/2006/relationships/image" Target="../media/image236.png"/><Relationship Id="rId236" Type="http://schemas.openxmlformats.org/officeDocument/2006/relationships/image" Target="../media/image237.png"/><Relationship Id="rId237" Type="http://schemas.openxmlformats.org/officeDocument/2006/relationships/image" Target="../media/image238.png"/><Relationship Id="rId238" Type="http://schemas.openxmlformats.org/officeDocument/2006/relationships/image" Target="../media/image239.png"/><Relationship Id="rId239" Type="http://schemas.openxmlformats.org/officeDocument/2006/relationships/image" Target="../media/image240.png"/><Relationship Id="rId240" Type="http://schemas.openxmlformats.org/officeDocument/2006/relationships/image" Target="../media/image241.png"/><Relationship Id="rId241" Type="http://schemas.openxmlformats.org/officeDocument/2006/relationships/image" Target="../media/image242.png"/><Relationship Id="rId242" Type="http://schemas.openxmlformats.org/officeDocument/2006/relationships/image" Target="../media/image243.png"/><Relationship Id="rId243" Type="http://schemas.openxmlformats.org/officeDocument/2006/relationships/image" Target="../media/image244.png"/><Relationship Id="rId244" Type="http://schemas.openxmlformats.org/officeDocument/2006/relationships/image" Target="../media/image245.png"/><Relationship Id="rId245" Type="http://schemas.openxmlformats.org/officeDocument/2006/relationships/image" Target="../media/image246.png"/><Relationship Id="rId246" Type="http://schemas.openxmlformats.org/officeDocument/2006/relationships/image" Target="../media/image247.png"/><Relationship Id="rId247" Type="http://schemas.openxmlformats.org/officeDocument/2006/relationships/image" Target="../media/image248.png"/><Relationship Id="rId248" Type="http://schemas.openxmlformats.org/officeDocument/2006/relationships/image" Target="../media/image249.png"/><Relationship Id="rId249" Type="http://schemas.openxmlformats.org/officeDocument/2006/relationships/image" Target="../media/image250.png"/><Relationship Id="rId250" Type="http://schemas.openxmlformats.org/officeDocument/2006/relationships/image" Target="../media/image251.png"/><Relationship Id="rId251" Type="http://schemas.openxmlformats.org/officeDocument/2006/relationships/image" Target="../media/image252.png"/><Relationship Id="rId252" Type="http://schemas.openxmlformats.org/officeDocument/2006/relationships/image" Target="../media/image253.png"/><Relationship Id="rId253" Type="http://schemas.openxmlformats.org/officeDocument/2006/relationships/image" Target="../media/image254.png"/><Relationship Id="rId254" Type="http://schemas.openxmlformats.org/officeDocument/2006/relationships/image" Target="../media/image255.png"/><Relationship Id="rId255" Type="http://schemas.openxmlformats.org/officeDocument/2006/relationships/image" Target="../media/image256.png"/><Relationship Id="rId256" Type="http://schemas.openxmlformats.org/officeDocument/2006/relationships/image" Target="../media/image257.png"/><Relationship Id="rId257" Type="http://schemas.openxmlformats.org/officeDocument/2006/relationships/image" Target="../media/image258.png"/><Relationship Id="rId258" Type="http://schemas.openxmlformats.org/officeDocument/2006/relationships/image" Target="../media/image259.png"/><Relationship Id="rId259" Type="http://schemas.openxmlformats.org/officeDocument/2006/relationships/image" Target="../media/image260.png"/><Relationship Id="rId260" Type="http://schemas.openxmlformats.org/officeDocument/2006/relationships/image" Target="../media/image261.png"/><Relationship Id="rId261" Type="http://schemas.openxmlformats.org/officeDocument/2006/relationships/image" Target="../media/image262.png"/><Relationship Id="rId262" Type="http://schemas.openxmlformats.org/officeDocument/2006/relationships/image" Target="../media/image263.png"/><Relationship Id="rId263" Type="http://schemas.openxmlformats.org/officeDocument/2006/relationships/image" Target="../media/image264.png"/><Relationship Id="rId264" Type="http://schemas.openxmlformats.org/officeDocument/2006/relationships/image" Target="../media/image265.png"/><Relationship Id="rId265" Type="http://schemas.openxmlformats.org/officeDocument/2006/relationships/image" Target="../media/image266.png"/><Relationship Id="rId266" Type="http://schemas.openxmlformats.org/officeDocument/2006/relationships/image" Target="../media/image267.png"/><Relationship Id="rId267" Type="http://schemas.openxmlformats.org/officeDocument/2006/relationships/image" Target="../media/image268.png"/><Relationship Id="rId268" Type="http://schemas.openxmlformats.org/officeDocument/2006/relationships/image" Target="../media/image269.png"/><Relationship Id="rId269" Type="http://schemas.openxmlformats.org/officeDocument/2006/relationships/image" Target="../media/image270.png"/><Relationship Id="rId270" Type="http://schemas.openxmlformats.org/officeDocument/2006/relationships/image" Target="../media/image271.png"/><Relationship Id="rId271" Type="http://schemas.openxmlformats.org/officeDocument/2006/relationships/image" Target="../media/image272.png"/><Relationship Id="rId272" Type="http://schemas.openxmlformats.org/officeDocument/2006/relationships/image" Target="../media/image273.png"/><Relationship Id="rId273" Type="http://schemas.openxmlformats.org/officeDocument/2006/relationships/image" Target="../media/image274.png"/><Relationship Id="rId274" Type="http://schemas.openxmlformats.org/officeDocument/2006/relationships/image" Target="../media/image275.png"/><Relationship Id="rId275" Type="http://schemas.openxmlformats.org/officeDocument/2006/relationships/image" Target="../media/image276.png"/><Relationship Id="rId276" Type="http://schemas.openxmlformats.org/officeDocument/2006/relationships/image" Target="../media/image277.png"/><Relationship Id="rId277" Type="http://schemas.openxmlformats.org/officeDocument/2006/relationships/image" Target="../media/image278.png"/><Relationship Id="rId278" Type="http://schemas.openxmlformats.org/officeDocument/2006/relationships/image" Target="../media/image279.png"/><Relationship Id="rId279" Type="http://schemas.openxmlformats.org/officeDocument/2006/relationships/image" Target="../media/image280.png"/><Relationship Id="rId280" Type="http://schemas.openxmlformats.org/officeDocument/2006/relationships/image" Target="../media/image281.png"/><Relationship Id="rId281" Type="http://schemas.openxmlformats.org/officeDocument/2006/relationships/image" Target="../media/image282.png"/><Relationship Id="rId282" Type="http://schemas.openxmlformats.org/officeDocument/2006/relationships/image" Target="../media/image283.png"/><Relationship Id="rId283" Type="http://schemas.openxmlformats.org/officeDocument/2006/relationships/image" Target="../media/image284.png"/><Relationship Id="rId284" Type="http://schemas.openxmlformats.org/officeDocument/2006/relationships/image" Target="../media/image285.png"/><Relationship Id="rId285" Type="http://schemas.openxmlformats.org/officeDocument/2006/relationships/image" Target="../media/image286.png"/><Relationship Id="rId286" Type="http://schemas.openxmlformats.org/officeDocument/2006/relationships/image" Target="../media/image287.png"/><Relationship Id="rId287" Type="http://schemas.openxmlformats.org/officeDocument/2006/relationships/image" Target="../media/image288.png"/><Relationship Id="rId288" Type="http://schemas.openxmlformats.org/officeDocument/2006/relationships/image" Target="../media/image289.png"/><Relationship Id="rId289" Type="http://schemas.openxmlformats.org/officeDocument/2006/relationships/image" Target="../media/image290.png"/><Relationship Id="rId290" Type="http://schemas.openxmlformats.org/officeDocument/2006/relationships/image" Target="../media/image291.png"/><Relationship Id="rId291" Type="http://schemas.openxmlformats.org/officeDocument/2006/relationships/image" Target="../media/image292.png"/><Relationship Id="rId292" Type="http://schemas.openxmlformats.org/officeDocument/2006/relationships/image" Target="../media/image293.png"/><Relationship Id="rId293" Type="http://schemas.openxmlformats.org/officeDocument/2006/relationships/image" Target="../media/image294.png"/><Relationship Id="rId294" Type="http://schemas.openxmlformats.org/officeDocument/2006/relationships/image" Target="../media/image295.png"/><Relationship Id="rId295" Type="http://schemas.openxmlformats.org/officeDocument/2006/relationships/image" Target="../media/image296.png"/><Relationship Id="rId296" Type="http://schemas.openxmlformats.org/officeDocument/2006/relationships/image" Target="../media/image297.png"/><Relationship Id="rId297" Type="http://schemas.openxmlformats.org/officeDocument/2006/relationships/image" Target="../media/image298.png"/><Relationship Id="rId298" Type="http://schemas.openxmlformats.org/officeDocument/2006/relationships/image" Target="../media/image299.png"/><Relationship Id="rId299" Type="http://schemas.openxmlformats.org/officeDocument/2006/relationships/image" Target="../media/image300.png"/><Relationship Id="rId300" Type="http://schemas.openxmlformats.org/officeDocument/2006/relationships/image" Target="../media/image301.png"/><Relationship Id="rId301" Type="http://schemas.openxmlformats.org/officeDocument/2006/relationships/image" Target="../media/image302.png"/><Relationship Id="rId302" Type="http://schemas.openxmlformats.org/officeDocument/2006/relationships/image" Target="../media/image303.png"/><Relationship Id="rId303" Type="http://schemas.openxmlformats.org/officeDocument/2006/relationships/image" Target="../media/image304.png"/><Relationship Id="rId304" Type="http://schemas.openxmlformats.org/officeDocument/2006/relationships/image" Target="../media/image305.png"/><Relationship Id="rId305" Type="http://schemas.openxmlformats.org/officeDocument/2006/relationships/image" Target="../media/image306.png"/><Relationship Id="rId306" Type="http://schemas.openxmlformats.org/officeDocument/2006/relationships/image" Target="../media/image307.png"/><Relationship Id="rId307" Type="http://schemas.openxmlformats.org/officeDocument/2006/relationships/image" Target="../media/image308.png"/><Relationship Id="rId308" Type="http://schemas.openxmlformats.org/officeDocument/2006/relationships/image" Target="../media/image309.png"/><Relationship Id="rId309" Type="http://schemas.openxmlformats.org/officeDocument/2006/relationships/image" Target="../media/image310.png"/><Relationship Id="rId310" Type="http://schemas.openxmlformats.org/officeDocument/2006/relationships/image" Target="../media/image311.png"/><Relationship Id="rId311" Type="http://schemas.openxmlformats.org/officeDocument/2006/relationships/image" Target="../media/image312.png"/><Relationship Id="rId312" Type="http://schemas.openxmlformats.org/officeDocument/2006/relationships/image" Target="../media/image313.png"/><Relationship Id="rId313" Type="http://schemas.openxmlformats.org/officeDocument/2006/relationships/image" Target="../media/image314.png"/><Relationship Id="rId314" Type="http://schemas.openxmlformats.org/officeDocument/2006/relationships/image" Target="../media/image315.png"/><Relationship Id="rId315" Type="http://schemas.openxmlformats.org/officeDocument/2006/relationships/image" Target="../media/image316.png"/><Relationship Id="rId316" Type="http://schemas.openxmlformats.org/officeDocument/2006/relationships/image" Target="../media/image317.png"/><Relationship Id="rId317" Type="http://schemas.openxmlformats.org/officeDocument/2006/relationships/image" Target="../media/image318.png"/><Relationship Id="rId318" Type="http://schemas.openxmlformats.org/officeDocument/2006/relationships/image" Target="../media/image319.png"/><Relationship Id="rId319" Type="http://schemas.openxmlformats.org/officeDocument/2006/relationships/image" Target="../media/image320.png"/><Relationship Id="rId320" Type="http://schemas.openxmlformats.org/officeDocument/2006/relationships/image" Target="../media/image321.png"/><Relationship Id="rId321" Type="http://schemas.openxmlformats.org/officeDocument/2006/relationships/image" Target="../media/image322.png"/><Relationship Id="rId322" Type="http://schemas.openxmlformats.org/officeDocument/2006/relationships/image" Target="../media/image323.png"/><Relationship Id="rId323" Type="http://schemas.openxmlformats.org/officeDocument/2006/relationships/image" Target="../media/image324.png"/><Relationship Id="rId324" Type="http://schemas.openxmlformats.org/officeDocument/2006/relationships/image" Target="../media/image325.png"/><Relationship Id="rId325" Type="http://schemas.openxmlformats.org/officeDocument/2006/relationships/image" Target="../media/image326.png"/><Relationship Id="rId326" Type="http://schemas.openxmlformats.org/officeDocument/2006/relationships/image" Target="../media/image327.png"/><Relationship Id="rId327" Type="http://schemas.openxmlformats.org/officeDocument/2006/relationships/image" Target="../media/image328.png"/><Relationship Id="rId328" Type="http://schemas.openxmlformats.org/officeDocument/2006/relationships/image" Target="../media/image329.png"/><Relationship Id="rId329" Type="http://schemas.openxmlformats.org/officeDocument/2006/relationships/image" Target="../media/image330.png"/><Relationship Id="rId330" Type="http://schemas.openxmlformats.org/officeDocument/2006/relationships/image" Target="../media/image331.png"/><Relationship Id="rId331" Type="http://schemas.openxmlformats.org/officeDocument/2006/relationships/image" Target="../media/image332.png"/><Relationship Id="rId332" Type="http://schemas.openxmlformats.org/officeDocument/2006/relationships/image" Target="../media/image333.png"/><Relationship Id="rId333" Type="http://schemas.openxmlformats.org/officeDocument/2006/relationships/image" Target="../media/image334.png"/><Relationship Id="rId334" Type="http://schemas.openxmlformats.org/officeDocument/2006/relationships/image" Target="../media/image335.png"/><Relationship Id="rId335" Type="http://schemas.openxmlformats.org/officeDocument/2006/relationships/image" Target="../media/image336.png"/><Relationship Id="rId336" Type="http://schemas.openxmlformats.org/officeDocument/2006/relationships/image" Target="../media/image337.png"/><Relationship Id="rId337" Type="http://schemas.openxmlformats.org/officeDocument/2006/relationships/image" Target="../media/image338.png"/><Relationship Id="rId338" Type="http://schemas.openxmlformats.org/officeDocument/2006/relationships/image" Target="../media/image339.png"/><Relationship Id="rId339" Type="http://schemas.openxmlformats.org/officeDocument/2006/relationships/image" Target="../media/image340.png"/><Relationship Id="rId340" Type="http://schemas.openxmlformats.org/officeDocument/2006/relationships/image" Target="../media/image341.png"/><Relationship Id="rId341" Type="http://schemas.openxmlformats.org/officeDocument/2006/relationships/image" Target="../media/image342.png"/><Relationship Id="rId342" Type="http://schemas.openxmlformats.org/officeDocument/2006/relationships/image" Target="../media/image343.png"/><Relationship Id="rId343" Type="http://schemas.openxmlformats.org/officeDocument/2006/relationships/image" Target="../media/image344.png"/><Relationship Id="rId344" Type="http://schemas.openxmlformats.org/officeDocument/2006/relationships/image" Target="../media/image345.png"/><Relationship Id="rId345" Type="http://schemas.openxmlformats.org/officeDocument/2006/relationships/image" Target="../media/image346.png"/><Relationship Id="rId346" Type="http://schemas.openxmlformats.org/officeDocument/2006/relationships/image" Target="../media/image347.png"/><Relationship Id="rId347" Type="http://schemas.openxmlformats.org/officeDocument/2006/relationships/image" Target="../media/image348.png"/><Relationship Id="rId348" Type="http://schemas.openxmlformats.org/officeDocument/2006/relationships/image" Target="../media/image349.png"/><Relationship Id="rId349" Type="http://schemas.openxmlformats.org/officeDocument/2006/relationships/image" Target="../media/image350.png"/><Relationship Id="rId350" Type="http://schemas.openxmlformats.org/officeDocument/2006/relationships/image" Target="../media/image351.png"/><Relationship Id="rId351" Type="http://schemas.openxmlformats.org/officeDocument/2006/relationships/image" Target="../media/image352.png"/><Relationship Id="rId352" Type="http://schemas.openxmlformats.org/officeDocument/2006/relationships/image" Target="../media/image353.png"/><Relationship Id="rId353" Type="http://schemas.openxmlformats.org/officeDocument/2006/relationships/image" Target="../media/image354.png"/><Relationship Id="rId354" Type="http://schemas.openxmlformats.org/officeDocument/2006/relationships/image" Target="../media/image355.png"/><Relationship Id="rId355" Type="http://schemas.openxmlformats.org/officeDocument/2006/relationships/image" Target="../media/image356.png"/><Relationship Id="rId356" Type="http://schemas.openxmlformats.org/officeDocument/2006/relationships/image" Target="../media/image357.png"/><Relationship Id="rId357" Type="http://schemas.openxmlformats.org/officeDocument/2006/relationships/image" Target="../media/image358.png"/><Relationship Id="rId358" Type="http://schemas.openxmlformats.org/officeDocument/2006/relationships/image" Target="../media/image359.png"/><Relationship Id="rId359" Type="http://schemas.openxmlformats.org/officeDocument/2006/relationships/image" Target="../media/image360.png"/><Relationship Id="rId360" Type="http://schemas.openxmlformats.org/officeDocument/2006/relationships/image" Target="../media/image361.png"/><Relationship Id="rId361" Type="http://schemas.openxmlformats.org/officeDocument/2006/relationships/image" Target="../media/image362.png"/><Relationship Id="rId362" Type="http://schemas.openxmlformats.org/officeDocument/2006/relationships/image" Target="../media/image363.png"/><Relationship Id="rId363" Type="http://schemas.openxmlformats.org/officeDocument/2006/relationships/image" Target="../media/image364.png"/><Relationship Id="rId364" Type="http://schemas.openxmlformats.org/officeDocument/2006/relationships/image" Target="../media/image365.png"/><Relationship Id="rId365" Type="http://schemas.openxmlformats.org/officeDocument/2006/relationships/image" Target="../media/image366.png"/><Relationship Id="rId366" Type="http://schemas.openxmlformats.org/officeDocument/2006/relationships/image" Target="../media/image367.png"/><Relationship Id="rId367" Type="http://schemas.openxmlformats.org/officeDocument/2006/relationships/image" Target="../media/image368.png"/><Relationship Id="rId368" Type="http://schemas.openxmlformats.org/officeDocument/2006/relationships/image" Target="../media/image369.png"/><Relationship Id="rId369" Type="http://schemas.openxmlformats.org/officeDocument/2006/relationships/image" Target="../media/image370.png"/><Relationship Id="rId370" Type="http://schemas.openxmlformats.org/officeDocument/2006/relationships/image" Target="../media/image371.png"/><Relationship Id="rId371" Type="http://schemas.openxmlformats.org/officeDocument/2006/relationships/image" Target="../media/image372.png"/><Relationship Id="rId372" Type="http://schemas.openxmlformats.org/officeDocument/2006/relationships/image" Target="../media/image373.png"/><Relationship Id="rId373" Type="http://schemas.openxmlformats.org/officeDocument/2006/relationships/image" Target="../media/image374.png"/><Relationship Id="rId374" Type="http://schemas.openxmlformats.org/officeDocument/2006/relationships/image" Target="../media/image375.png"/><Relationship Id="rId375" Type="http://schemas.openxmlformats.org/officeDocument/2006/relationships/image" Target="../media/image376.png"/><Relationship Id="rId376" Type="http://schemas.openxmlformats.org/officeDocument/2006/relationships/image" Target="../media/image377.png"/><Relationship Id="rId377" Type="http://schemas.openxmlformats.org/officeDocument/2006/relationships/image" Target="../media/image378.png"/><Relationship Id="rId378" Type="http://schemas.openxmlformats.org/officeDocument/2006/relationships/image" Target="../media/image379.png"/><Relationship Id="rId379" Type="http://schemas.openxmlformats.org/officeDocument/2006/relationships/image" Target="../media/image380.png"/><Relationship Id="rId380" Type="http://schemas.openxmlformats.org/officeDocument/2006/relationships/image" Target="../media/image381.png"/><Relationship Id="rId381" Type="http://schemas.openxmlformats.org/officeDocument/2006/relationships/image" Target="../media/image382.png"/><Relationship Id="rId382" Type="http://schemas.openxmlformats.org/officeDocument/2006/relationships/image" Target="../media/image383.png"/><Relationship Id="rId383" Type="http://schemas.openxmlformats.org/officeDocument/2006/relationships/image" Target="../media/image384.png"/><Relationship Id="rId384" Type="http://schemas.openxmlformats.org/officeDocument/2006/relationships/image" Target="../media/image385.png"/><Relationship Id="rId385" Type="http://schemas.openxmlformats.org/officeDocument/2006/relationships/image" Target="../media/image386.png"/><Relationship Id="rId386" Type="http://schemas.openxmlformats.org/officeDocument/2006/relationships/image" Target="../media/image387.png"/><Relationship Id="rId387" Type="http://schemas.openxmlformats.org/officeDocument/2006/relationships/image" Target="../media/image388.png"/><Relationship Id="rId388" Type="http://schemas.openxmlformats.org/officeDocument/2006/relationships/image" Target="../media/image389.png"/><Relationship Id="rId389" Type="http://schemas.openxmlformats.org/officeDocument/2006/relationships/image" Target="../media/image390.png"/><Relationship Id="rId390" Type="http://schemas.openxmlformats.org/officeDocument/2006/relationships/image" Target="../media/image391.png"/><Relationship Id="rId391" Type="http://schemas.openxmlformats.org/officeDocument/2006/relationships/image" Target="../media/image392.png"/><Relationship Id="rId392" Type="http://schemas.openxmlformats.org/officeDocument/2006/relationships/image" Target="../media/image393.png"/><Relationship Id="rId393" Type="http://schemas.openxmlformats.org/officeDocument/2006/relationships/image" Target="../media/image394.png"/><Relationship Id="rId394" Type="http://schemas.openxmlformats.org/officeDocument/2006/relationships/image" Target="../media/image395.png"/><Relationship Id="rId395" Type="http://schemas.openxmlformats.org/officeDocument/2006/relationships/image" Target="../media/image396.png"/><Relationship Id="rId396" Type="http://schemas.openxmlformats.org/officeDocument/2006/relationships/image" Target="../media/image397.png"/><Relationship Id="rId397" Type="http://schemas.openxmlformats.org/officeDocument/2006/relationships/image" Target="../media/image398.png"/><Relationship Id="rId398" Type="http://schemas.openxmlformats.org/officeDocument/2006/relationships/image" Target="../media/image399.png"/><Relationship Id="rId399" Type="http://schemas.openxmlformats.org/officeDocument/2006/relationships/image" Target="../media/image400.png"/><Relationship Id="rId400" Type="http://schemas.openxmlformats.org/officeDocument/2006/relationships/image" Target="../media/image401.png"/><Relationship Id="rId401" Type="http://schemas.openxmlformats.org/officeDocument/2006/relationships/image" Target="../media/image402.png"/><Relationship Id="rId402" Type="http://schemas.openxmlformats.org/officeDocument/2006/relationships/image" Target="../media/image403.png"/><Relationship Id="rId403" Type="http://schemas.openxmlformats.org/officeDocument/2006/relationships/image" Target="../media/image404.png"/><Relationship Id="rId404" Type="http://schemas.openxmlformats.org/officeDocument/2006/relationships/image" Target="../media/image405.png"/><Relationship Id="rId405" Type="http://schemas.openxmlformats.org/officeDocument/2006/relationships/image" Target="../media/image406.png"/><Relationship Id="rId406" Type="http://schemas.openxmlformats.org/officeDocument/2006/relationships/image" Target="../media/image407.png"/><Relationship Id="rId407" Type="http://schemas.openxmlformats.org/officeDocument/2006/relationships/image" Target="../media/image408.png"/><Relationship Id="rId408" Type="http://schemas.openxmlformats.org/officeDocument/2006/relationships/image" Target="../media/image409.png"/><Relationship Id="rId409" Type="http://schemas.openxmlformats.org/officeDocument/2006/relationships/image" Target="../media/image410.png"/><Relationship Id="rId410" Type="http://schemas.openxmlformats.org/officeDocument/2006/relationships/image" Target="../media/image411.png"/><Relationship Id="rId411" Type="http://schemas.openxmlformats.org/officeDocument/2006/relationships/image" Target="../media/image412.png"/><Relationship Id="rId412" Type="http://schemas.openxmlformats.org/officeDocument/2006/relationships/image" Target="../media/image413.png"/><Relationship Id="rId413" Type="http://schemas.openxmlformats.org/officeDocument/2006/relationships/image" Target="../media/image414.png"/><Relationship Id="rId414" Type="http://schemas.openxmlformats.org/officeDocument/2006/relationships/image" Target="../media/image415.png"/><Relationship Id="rId415" Type="http://schemas.openxmlformats.org/officeDocument/2006/relationships/image" Target="../media/image416.png"/><Relationship Id="rId416" Type="http://schemas.openxmlformats.org/officeDocument/2006/relationships/image" Target="../media/image417.png"/><Relationship Id="rId417" Type="http://schemas.openxmlformats.org/officeDocument/2006/relationships/image" Target="../media/image418.png"/><Relationship Id="rId418" Type="http://schemas.openxmlformats.org/officeDocument/2006/relationships/image" Target="../media/image419.png"/><Relationship Id="rId419" Type="http://schemas.openxmlformats.org/officeDocument/2006/relationships/image" Target="../media/image420.png"/><Relationship Id="rId420" Type="http://schemas.openxmlformats.org/officeDocument/2006/relationships/image" Target="../media/image421.png"/><Relationship Id="rId421" Type="http://schemas.openxmlformats.org/officeDocument/2006/relationships/image" Target="../media/image422.png"/><Relationship Id="rId422" Type="http://schemas.openxmlformats.org/officeDocument/2006/relationships/image" Target="../media/image423.png"/><Relationship Id="rId423" Type="http://schemas.openxmlformats.org/officeDocument/2006/relationships/image" Target="../media/image424.png"/><Relationship Id="rId424" Type="http://schemas.openxmlformats.org/officeDocument/2006/relationships/image" Target="../media/image425.png"/><Relationship Id="rId425" Type="http://schemas.openxmlformats.org/officeDocument/2006/relationships/image" Target="../media/image426.png"/><Relationship Id="rId426" Type="http://schemas.openxmlformats.org/officeDocument/2006/relationships/image" Target="../media/image427.png"/><Relationship Id="rId427" Type="http://schemas.openxmlformats.org/officeDocument/2006/relationships/image" Target="../media/image428.png"/><Relationship Id="rId428" Type="http://schemas.openxmlformats.org/officeDocument/2006/relationships/image" Target="../media/image429.png"/><Relationship Id="rId429" Type="http://schemas.openxmlformats.org/officeDocument/2006/relationships/image" Target="../media/image430.png"/><Relationship Id="rId430" Type="http://schemas.openxmlformats.org/officeDocument/2006/relationships/image" Target="../media/image431.png"/><Relationship Id="rId431" Type="http://schemas.openxmlformats.org/officeDocument/2006/relationships/image" Target="../media/image432.png"/><Relationship Id="rId432" Type="http://schemas.openxmlformats.org/officeDocument/2006/relationships/image" Target="../media/image433.png"/><Relationship Id="rId433" Type="http://schemas.openxmlformats.org/officeDocument/2006/relationships/image" Target="../media/image434.png"/><Relationship Id="rId434" Type="http://schemas.openxmlformats.org/officeDocument/2006/relationships/image" Target="../media/image435.png"/><Relationship Id="rId435" Type="http://schemas.openxmlformats.org/officeDocument/2006/relationships/image" Target="../media/image436.png"/><Relationship Id="rId436" Type="http://schemas.openxmlformats.org/officeDocument/2006/relationships/image" Target="../media/image437.png"/><Relationship Id="rId437" Type="http://schemas.openxmlformats.org/officeDocument/2006/relationships/image" Target="../media/image438.png"/><Relationship Id="rId438" Type="http://schemas.openxmlformats.org/officeDocument/2006/relationships/image" Target="../media/image439.png"/><Relationship Id="rId439" Type="http://schemas.openxmlformats.org/officeDocument/2006/relationships/image" Target="../media/image440.png"/><Relationship Id="rId440" Type="http://schemas.openxmlformats.org/officeDocument/2006/relationships/image" Target="../media/image441.png"/><Relationship Id="rId441" Type="http://schemas.openxmlformats.org/officeDocument/2006/relationships/image" Target="../media/image442.png"/><Relationship Id="rId442" Type="http://schemas.openxmlformats.org/officeDocument/2006/relationships/image" Target="../media/image443.png"/><Relationship Id="rId443" Type="http://schemas.openxmlformats.org/officeDocument/2006/relationships/image" Target="../media/image444.png"/><Relationship Id="rId444" Type="http://schemas.openxmlformats.org/officeDocument/2006/relationships/image" Target="../media/image445.png"/><Relationship Id="rId445" Type="http://schemas.openxmlformats.org/officeDocument/2006/relationships/image" Target="../media/image446.png"/><Relationship Id="rId446" Type="http://schemas.openxmlformats.org/officeDocument/2006/relationships/image" Target="../media/image447.png"/><Relationship Id="rId447" Type="http://schemas.openxmlformats.org/officeDocument/2006/relationships/image" Target="../media/image448.png"/><Relationship Id="rId448" Type="http://schemas.openxmlformats.org/officeDocument/2006/relationships/image" Target="../media/image449.png"/><Relationship Id="rId449" Type="http://schemas.openxmlformats.org/officeDocument/2006/relationships/image" Target="../media/image450.png"/><Relationship Id="rId450" Type="http://schemas.openxmlformats.org/officeDocument/2006/relationships/image" Target="../media/image451.png"/><Relationship Id="rId451" Type="http://schemas.openxmlformats.org/officeDocument/2006/relationships/image" Target="../media/image452.png"/><Relationship Id="rId452" Type="http://schemas.openxmlformats.org/officeDocument/2006/relationships/image" Target="../media/image453.png"/><Relationship Id="rId453" Type="http://schemas.openxmlformats.org/officeDocument/2006/relationships/image" Target="../media/image454.png"/><Relationship Id="rId454" Type="http://schemas.openxmlformats.org/officeDocument/2006/relationships/image" Target="../media/image455.png"/><Relationship Id="rId455" Type="http://schemas.openxmlformats.org/officeDocument/2006/relationships/image" Target="../media/image456.png"/><Relationship Id="rId456" Type="http://schemas.openxmlformats.org/officeDocument/2006/relationships/image" Target="../media/image457.png"/><Relationship Id="rId457" Type="http://schemas.openxmlformats.org/officeDocument/2006/relationships/image" Target="../media/image458.png"/><Relationship Id="rId458" Type="http://schemas.openxmlformats.org/officeDocument/2006/relationships/image" Target="../media/image459.png"/><Relationship Id="rId459" Type="http://schemas.openxmlformats.org/officeDocument/2006/relationships/image" Target="../media/image460.png"/><Relationship Id="rId460" Type="http://schemas.openxmlformats.org/officeDocument/2006/relationships/image" Target="../media/image461.png"/><Relationship Id="rId461" Type="http://schemas.openxmlformats.org/officeDocument/2006/relationships/image" Target="../media/image462.png"/><Relationship Id="rId462" Type="http://schemas.openxmlformats.org/officeDocument/2006/relationships/image" Target="../media/image463.png"/><Relationship Id="rId463" Type="http://schemas.openxmlformats.org/officeDocument/2006/relationships/image" Target="../media/image464.png"/><Relationship Id="rId464" Type="http://schemas.openxmlformats.org/officeDocument/2006/relationships/image" Target="../media/image465.png"/><Relationship Id="rId465" Type="http://schemas.openxmlformats.org/officeDocument/2006/relationships/image" Target="../media/image466.png"/><Relationship Id="rId466" Type="http://schemas.openxmlformats.org/officeDocument/2006/relationships/image" Target="../media/image467.png"/><Relationship Id="rId467" Type="http://schemas.openxmlformats.org/officeDocument/2006/relationships/image" Target="../media/image468.png"/><Relationship Id="rId468" Type="http://schemas.openxmlformats.org/officeDocument/2006/relationships/image" Target="../media/image469.png"/><Relationship Id="rId469" Type="http://schemas.openxmlformats.org/officeDocument/2006/relationships/image" Target="../media/image470.png"/><Relationship Id="rId470" Type="http://schemas.openxmlformats.org/officeDocument/2006/relationships/image" Target="../media/image471.png"/><Relationship Id="rId471" Type="http://schemas.openxmlformats.org/officeDocument/2006/relationships/image" Target="../media/image472.png"/><Relationship Id="rId472" Type="http://schemas.openxmlformats.org/officeDocument/2006/relationships/image" Target="../media/image473.png"/><Relationship Id="rId473" Type="http://schemas.openxmlformats.org/officeDocument/2006/relationships/image" Target="../media/image474.png"/><Relationship Id="rId474" Type="http://schemas.openxmlformats.org/officeDocument/2006/relationships/image" Target="../media/image475.png"/><Relationship Id="rId475" Type="http://schemas.openxmlformats.org/officeDocument/2006/relationships/image" Target="../media/image476.png"/><Relationship Id="rId476" Type="http://schemas.openxmlformats.org/officeDocument/2006/relationships/image" Target="../media/image477.png"/><Relationship Id="rId477" Type="http://schemas.openxmlformats.org/officeDocument/2006/relationships/image" Target="../media/image478.png"/><Relationship Id="rId478" Type="http://schemas.openxmlformats.org/officeDocument/2006/relationships/image" Target="../media/image479.png"/><Relationship Id="rId479" Type="http://schemas.openxmlformats.org/officeDocument/2006/relationships/image" Target="../media/image480.png"/><Relationship Id="rId480" Type="http://schemas.openxmlformats.org/officeDocument/2006/relationships/image" Target="../media/image481.png"/><Relationship Id="rId481" Type="http://schemas.openxmlformats.org/officeDocument/2006/relationships/image" Target="../media/image482.png"/><Relationship Id="rId482" Type="http://schemas.openxmlformats.org/officeDocument/2006/relationships/image" Target="../media/image483.png"/><Relationship Id="rId483" Type="http://schemas.openxmlformats.org/officeDocument/2006/relationships/image" Target="../media/image484.png"/><Relationship Id="rId484" Type="http://schemas.openxmlformats.org/officeDocument/2006/relationships/image" Target="../media/image485.png"/><Relationship Id="rId485" Type="http://schemas.openxmlformats.org/officeDocument/2006/relationships/image" Target="../media/image486.png"/><Relationship Id="rId486" Type="http://schemas.openxmlformats.org/officeDocument/2006/relationships/image" Target="../media/image487.png"/><Relationship Id="rId487" Type="http://schemas.openxmlformats.org/officeDocument/2006/relationships/image" Target="../media/image488.png"/><Relationship Id="rId488" Type="http://schemas.openxmlformats.org/officeDocument/2006/relationships/image" Target="../media/image489.png"/><Relationship Id="rId489" Type="http://schemas.openxmlformats.org/officeDocument/2006/relationships/image" Target="../media/image490.png"/><Relationship Id="rId490" Type="http://schemas.openxmlformats.org/officeDocument/2006/relationships/image" Target="../media/image491.png"/><Relationship Id="rId491" Type="http://schemas.openxmlformats.org/officeDocument/2006/relationships/image" Target="../media/image492.png"/><Relationship Id="rId492" Type="http://schemas.openxmlformats.org/officeDocument/2006/relationships/image" Target="../media/image493.png"/><Relationship Id="rId493" Type="http://schemas.openxmlformats.org/officeDocument/2006/relationships/image" Target="../media/image494.png"/><Relationship Id="rId494" Type="http://schemas.openxmlformats.org/officeDocument/2006/relationships/image" Target="../media/image495.png"/><Relationship Id="rId495" Type="http://schemas.openxmlformats.org/officeDocument/2006/relationships/image" Target="../media/image496.png"/><Relationship Id="rId496" Type="http://schemas.openxmlformats.org/officeDocument/2006/relationships/image" Target="../media/image497.png"/><Relationship Id="rId497" Type="http://schemas.openxmlformats.org/officeDocument/2006/relationships/image" Target="../media/image498.png"/><Relationship Id="rId498" Type="http://schemas.openxmlformats.org/officeDocument/2006/relationships/image" Target="../media/image499.png"/><Relationship Id="rId499" Type="http://schemas.openxmlformats.org/officeDocument/2006/relationships/image" Target="../media/image500.png"/><Relationship Id="rId500" Type="http://schemas.openxmlformats.org/officeDocument/2006/relationships/image" Target="../media/image501.png"/><Relationship Id="rId501" Type="http://schemas.openxmlformats.org/officeDocument/2006/relationships/image" Target="../media/image502.png"/><Relationship Id="rId502" Type="http://schemas.openxmlformats.org/officeDocument/2006/relationships/image" Target="../media/image503.png"/><Relationship Id="rId503" Type="http://schemas.openxmlformats.org/officeDocument/2006/relationships/image" Target="../media/image504.png"/><Relationship Id="rId504" Type="http://schemas.openxmlformats.org/officeDocument/2006/relationships/image" Target="../media/image505.png"/><Relationship Id="rId505" Type="http://schemas.openxmlformats.org/officeDocument/2006/relationships/image" Target="../media/image506.png"/><Relationship Id="rId506" Type="http://schemas.openxmlformats.org/officeDocument/2006/relationships/image" Target="../media/image507.png"/><Relationship Id="rId507" Type="http://schemas.openxmlformats.org/officeDocument/2006/relationships/image" Target="../media/image508.png"/><Relationship Id="rId508" Type="http://schemas.openxmlformats.org/officeDocument/2006/relationships/image" Target="../media/image509.png"/><Relationship Id="rId509" Type="http://schemas.openxmlformats.org/officeDocument/2006/relationships/image" Target="../media/image510.png"/><Relationship Id="rId510" Type="http://schemas.openxmlformats.org/officeDocument/2006/relationships/image" Target="../media/image511.png"/><Relationship Id="rId511" Type="http://schemas.openxmlformats.org/officeDocument/2006/relationships/image" Target="../media/image512.png"/><Relationship Id="rId512" Type="http://schemas.openxmlformats.org/officeDocument/2006/relationships/image" Target="../media/image513.png"/><Relationship Id="rId513" Type="http://schemas.openxmlformats.org/officeDocument/2006/relationships/image" Target="../media/image514.png"/><Relationship Id="rId514" Type="http://schemas.openxmlformats.org/officeDocument/2006/relationships/image" Target="../media/image515.png"/><Relationship Id="rId515" Type="http://schemas.openxmlformats.org/officeDocument/2006/relationships/image" Target="../media/image516.png"/><Relationship Id="rId516" Type="http://schemas.openxmlformats.org/officeDocument/2006/relationships/image" Target="../media/image517.png"/><Relationship Id="rId517" Type="http://schemas.openxmlformats.org/officeDocument/2006/relationships/image" Target="../media/image518.png"/><Relationship Id="rId518" Type="http://schemas.openxmlformats.org/officeDocument/2006/relationships/image" Target="../media/image519.png"/><Relationship Id="rId519" Type="http://schemas.openxmlformats.org/officeDocument/2006/relationships/image" Target="../media/image520.png"/><Relationship Id="rId520" Type="http://schemas.openxmlformats.org/officeDocument/2006/relationships/image" Target="../media/image521.png"/><Relationship Id="rId521" Type="http://schemas.openxmlformats.org/officeDocument/2006/relationships/image" Target="../media/image522.png"/><Relationship Id="rId522" Type="http://schemas.openxmlformats.org/officeDocument/2006/relationships/image" Target="../media/image523.png"/><Relationship Id="rId523" Type="http://schemas.openxmlformats.org/officeDocument/2006/relationships/image" Target="../media/image524.png"/><Relationship Id="rId524" Type="http://schemas.openxmlformats.org/officeDocument/2006/relationships/image" Target="../media/image525.png"/><Relationship Id="rId525" Type="http://schemas.openxmlformats.org/officeDocument/2006/relationships/image" Target="../media/image526.png"/><Relationship Id="rId526" Type="http://schemas.openxmlformats.org/officeDocument/2006/relationships/image" Target="../media/image527.png"/><Relationship Id="rId527" Type="http://schemas.openxmlformats.org/officeDocument/2006/relationships/image" Target="../media/image528.png"/><Relationship Id="rId528" Type="http://schemas.openxmlformats.org/officeDocument/2006/relationships/image" Target="../media/image529.png"/><Relationship Id="rId529" Type="http://schemas.openxmlformats.org/officeDocument/2006/relationships/image" Target="../media/image530.png"/><Relationship Id="rId530" Type="http://schemas.openxmlformats.org/officeDocument/2006/relationships/image" Target="../media/image531.png"/><Relationship Id="rId531" Type="http://schemas.openxmlformats.org/officeDocument/2006/relationships/image" Target="../media/image532.png"/><Relationship Id="rId532" Type="http://schemas.openxmlformats.org/officeDocument/2006/relationships/image" Target="../media/image533.png"/><Relationship Id="rId533" Type="http://schemas.openxmlformats.org/officeDocument/2006/relationships/image" Target="../media/image534.png"/><Relationship Id="rId534" Type="http://schemas.openxmlformats.org/officeDocument/2006/relationships/image" Target="../media/image535.png"/><Relationship Id="rId535" Type="http://schemas.openxmlformats.org/officeDocument/2006/relationships/image" Target="../media/image536.png"/><Relationship Id="rId536" Type="http://schemas.openxmlformats.org/officeDocument/2006/relationships/image" Target="../media/image537.png"/><Relationship Id="rId537" Type="http://schemas.openxmlformats.org/officeDocument/2006/relationships/image" Target="../media/image538.png"/><Relationship Id="rId538" Type="http://schemas.openxmlformats.org/officeDocument/2006/relationships/image" Target="../media/image539.png"/><Relationship Id="rId539" Type="http://schemas.openxmlformats.org/officeDocument/2006/relationships/image" Target="../media/image540.png"/><Relationship Id="rId540" Type="http://schemas.openxmlformats.org/officeDocument/2006/relationships/image" Target="../media/image541.png"/><Relationship Id="rId541" Type="http://schemas.openxmlformats.org/officeDocument/2006/relationships/image" Target="../media/image542.png"/><Relationship Id="rId542" Type="http://schemas.openxmlformats.org/officeDocument/2006/relationships/image" Target="../media/image543.jpg"/><Relationship Id="rId543" Type="http://schemas.openxmlformats.org/officeDocument/2006/relationships/image" Target="../media/image544.jpg"/><Relationship Id="rId544" Type="http://schemas.openxmlformats.org/officeDocument/2006/relationships/image" Target="../media/image545.jpg"/><Relationship Id="rId545" Type="http://schemas.openxmlformats.org/officeDocument/2006/relationships/image" Target="../media/image546.jpg"/><Relationship Id="rId546" Type="http://schemas.openxmlformats.org/officeDocument/2006/relationships/image" Target="../media/image547.jpg"/><Relationship Id="rId547" Type="http://schemas.openxmlformats.org/officeDocument/2006/relationships/image" Target="../media/image548.png"/><Relationship Id="rId548" Type="http://schemas.openxmlformats.org/officeDocument/2006/relationships/image" Target="../media/image549.png"/><Relationship Id="rId549" Type="http://schemas.openxmlformats.org/officeDocument/2006/relationships/image" Target="../media/image550.png"/><Relationship Id="rId550" Type="http://schemas.openxmlformats.org/officeDocument/2006/relationships/image" Target="../media/image551.png"/><Relationship Id="rId551" Type="http://schemas.openxmlformats.org/officeDocument/2006/relationships/image" Target="../media/image552.png"/><Relationship Id="rId552" Type="http://schemas.openxmlformats.org/officeDocument/2006/relationships/image" Target="../media/image553.png"/><Relationship Id="rId553" Type="http://schemas.openxmlformats.org/officeDocument/2006/relationships/image" Target="../media/image554.png"/><Relationship Id="rId554" Type="http://schemas.openxmlformats.org/officeDocument/2006/relationships/image" Target="../media/image555.png"/><Relationship Id="rId555" Type="http://schemas.openxmlformats.org/officeDocument/2006/relationships/image" Target="../media/image556.png"/><Relationship Id="rId556" Type="http://schemas.openxmlformats.org/officeDocument/2006/relationships/image" Target="../media/image557.png"/><Relationship Id="rId557" Type="http://schemas.openxmlformats.org/officeDocument/2006/relationships/image" Target="../media/image558.png"/><Relationship Id="rId558" Type="http://schemas.openxmlformats.org/officeDocument/2006/relationships/image" Target="../media/image559.png"/><Relationship Id="rId559" Type="http://schemas.openxmlformats.org/officeDocument/2006/relationships/image" Target="../media/image560.png"/><Relationship Id="rId560" Type="http://schemas.openxmlformats.org/officeDocument/2006/relationships/image" Target="../media/image561.png"/><Relationship Id="rId561" Type="http://schemas.openxmlformats.org/officeDocument/2006/relationships/image" Target="../media/image562.png"/><Relationship Id="rId562" Type="http://schemas.openxmlformats.org/officeDocument/2006/relationships/image" Target="../media/image563.png"/><Relationship Id="rId563" Type="http://schemas.openxmlformats.org/officeDocument/2006/relationships/image" Target="../media/image564.png"/><Relationship Id="rId564" Type="http://schemas.openxmlformats.org/officeDocument/2006/relationships/image" Target="../media/image565.png"/><Relationship Id="rId565" Type="http://schemas.openxmlformats.org/officeDocument/2006/relationships/image" Target="../media/image566.png"/><Relationship Id="rId566" Type="http://schemas.openxmlformats.org/officeDocument/2006/relationships/image" Target="../media/image567.png"/><Relationship Id="rId567" Type="http://schemas.openxmlformats.org/officeDocument/2006/relationships/image" Target="../media/image568.png"/><Relationship Id="rId568" Type="http://schemas.openxmlformats.org/officeDocument/2006/relationships/image" Target="../media/image569.png"/><Relationship Id="rId569" Type="http://schemas.openxmlformats.org/officeDocument/2006/relationships/image" Target="../media/image570.png"/><Relationship Id="rId570" Type="http://schemas.openxmlformats.org/officeDocument/2006/relationships/image" Target="../media/image571.png"/><Relationship Id="rId571" Type="http://schemas.openxmlformats.org/officeDocument/2006/relationships/image" Target="../media/image572.png"/><Relationship Id="rId572" Type="http://schemas.openxmlformats.org/officeDocument/2006/relationships/image" Target="../media/image573.png"/><Relationship Id="rId573" Type="http://schemas.openxmlformats.org/officeDocument/2006/relationships/image" Target="../media/image574.png"/><Relationship Id="rId574" Type="http://schemas.openxmlformats.org/officeDocument/2006/relationships/image" Target="../media/image575.png"/><Relationship Id="rId575" Type="http://schemas.openxmlformats.org/officeDocument/2006/relationships/image" Target="../media/image576.png"/><Relationship Id="rId576" Type="http://schemas.openxmlformats.org/officeDocument/2006/relationships/image" Target="../media/image577.png"/><Relationship Id="rId577" Type="http://schemas.openxmlformats.org/officeDocument/2006/relationships/image" Target="../media/image578.png"/><Relationship Id="rId578" Type="http://schemas.openxmlformats.org/officeDocument/2006/relationships/image" Target="../media/image579.png"/><Relationship Id="rId579" Type="http://schemas.openxmlformats.org/officeDocument/2006/relationships/image" Target="../media/image580.png"/><Relationship Id="rId580" Type="http://schemas.openxmlformats.org/officeDocument/2006/relationships/image" Target="../media/image581.png"/><Relationship Id="rId581" Type="http://schemas.openxmlformats.org/officeDocument/2006/relationships/image" Target="../media/image582.png"/><Relationship Id="rId582" Type="http://schemas.openxmlformats.org/officeDocument/2006/relationships/image" Target="../media/image583.png"/><Relationship Id="rId583" Type="http://schemas.openxmlformats.org/officeDocument/2006/relationships/image" Target="../media/image584.png"/><Relationship Id="rId584" Type="http://schemas.openxmlformats.org/officeDocument/2006/relationships/image" Target="../media/image585.png"/><Relationship Id="rId585" Type="http://schemas.openxmlformats.org/officeDocument/2006/relationships/image" Target="../media/image586.png"/><Relationship Id="rId586" Type="http://schemas.openxmlformats.org/officeDocument/2006/relationships/image" Target="../media/image587.png"/><Relationship Id="rId587" Type="http://schemas.openxmlformats.org/officeDocument/2006/relationships/image" Target="../media/image588.png"/><Relationship Id="rId588" Type="http://schemas.openxmlformats.org/officeDocument/2006/relationships/image" Target="../media/image589.png"/><Relationship Id="rId589" Type="http://schemas.openxmlformats.org/officeDocument/2006/relationships/image" Target="../media/image590.png"/><Relationship Id="rId590" Type="http://schemas.openxmlformats.org/officeDocument/2006/relationships/image" Target="../media/image591.png"/><Relationship Id="rId591" Type="http://schemas.openxmlformats.org/officeDocument/2006/relationships/image" Target="../media/image592.png"/><Relationship Id="rId592" Type="http://schemas.openxmlformats.org/officeDocument/2006/relationships/image" Target="../media/image593.png"/><Relationship Id="rId593" Type="http://schemas.openxmlformats.org/officeDocument/2006/relationships/image" Target="../media/image594.png"/><Relationship Id="rId594" Type="http://schemas.openxmlformats.org/officeDocument/2006/relationships/image" Target="../media/image595.png"/><Relationship Id="rId595" Type="http://schemas.openxmlformats.org/officeDocument/2006/relationships/image" Target="../media/image596.png"/><Relationship Id="rId596" Type="http://schemas.openxmlformats.org/officeDocument/2006/relationships/image" Target="../media/image597.png"/><Relationship Id="rId597" Type="http://schemas.openxmlformats.org/officeDocument/2006/relationships/image" Target="../media/image598.png"/><Relationship Id="rId598" Type="http://schemas.openxmlformats.org/officeDocument/2006/relationships/image" Target="../media/image599.png"/><Relationship Id="rId599" Type="http://schemas.openxmlformats.org/officeDocument/2006/relationships/image" Target="../media/image600.png"/><Relationship Id="rId600" Type="http://schemas.openxmlformats.org/officeDocument/2006/relationships/image" Target="../media/image601.png"/><Relationship Id="rId601" Type="http://schemas.openxmlformats.org/officeDocument/2006/relationships/image" Target="../media/image602.png"/><Relationship Id="rId602" Type="http://schemas.openxmlformats.org/officeDocument/2006/relationships/image" Target="../media/image603.png"/><Relationship Id="rId603" Type="http://schemas.openxmlformats.org/officeDocument/2006/relationships/image" Target="../media/image604.png"/><Relationship Id="rId604" Type="http://schemas.openxmlformats.org/officeDocument/2006/relationships/image" Target="../media/image605.png"/><Relationship Id="rId605" Type="http://schemas.openxmlformats.org/officeDocument/2006/relationships/image" Target="../media/image606.png"/><Relationship Id="rId606" Type="http://schemas.openxmlformats.org/officeDocument/2006/relationships/image" Target="../media/image607.png"/><Relationship Id="rId607" Type="http://schemas.openxmlformats.org/officeDocument/2006/relationships/image" Target="../media/image608.png"/><Relationship Id="rId608" Type="http://schemas.openxmlformats.org/officeDocument/2006/relationships/image" Target="../media/image609.png"/><Relationship Id="rId609" Type="http://schemas.openxmlformats.org/officeDocument/2006/relationships/image" Target="../media/image610.png"/><Relationship Id="rId610" Type="http://schemas.openxmlformats.org/officeDocument/2006/relationships/image" Target="../media/image611.png"/><Relationship Id="rId611" Type="http://schemas.openxmlformats.org/officeDocument/2006/relationships/image" Target="../media/image612.png"/><Relationship Id="rId612" Type="http://schemas.openxmlformats.org/officeDocument/2006/relationships/image" Target="../media/image613.png"/><Relationship Id="rId613" Type="http://schemas.openxmlformats.org/officeDocument/2006/relationships/image" Target="../media/image614.png"/><Relationship Id="rId614" Type="http://schemas.openxmlformats.org/officeDocument/2006/relationships/image" Target="../media/image615.png"/><Relationship Id="rId615" Type="http://schemas.openxmlformats.org/officeDocument/2006/relationships/image" Target="../media/image616.png"/><Relationship Id="rId616" Type="http://schemas.openxmlformats.org/officeDocument/2006/relationships/image" Target="../media/image617.png"/><Relationship Id="rId617" Type="http://schemas.openxmlformats.org/officeDocument/2006/relationships/image" Target="../media/image618.png"/><Relationship Id="rId618" Type="http://schemas.openxmlformats.org/officeDocument/2006/relationships/image" Target="../media/image619.png"/><Relationship Id="rId619" Type="http://schemas.openxmlformats.org/officeDocument/2006/relationships/image" Target="../media/image620.png"/><Relationship Id="rId620" Type="http://schemas.openxmlformats.org/officeDocument/2006/relationships/image" Target="../media/image621.png"/><Relationship Id="rId621" Type="http://schemas.openxmlformats.org/officeDocument/2006/relationships/image" Target="../media/image622.png"/><Relationship Id="rId622" Type="http://schemas.openxmlformats.org/officeDocument/2006/relationships/image" Target="../media/image623.png"/><Relationship Id="rId623" Type="http://schemas.openxmlformats.org/officeDocument/2006/relationships/image" Target="../media/image624.png"/><Relationship Id="rId624" Type="http://schemas.openxmlformats.org/officeDocument/2006/relationships/image" Target="../media/image625.png"/><Relationship Id="rId625" Type="http://schemas.openxmlformats.org/officeDocument/2006/relationships/image" Target="../media/image626.png"/><Relationship Id="rId626" Type="http://schemas.openxmlformats.org/officeDocument/2006/relationships/image" Target="../media/image627.png"/><Relationship Id="rId627" Type="http://schemas.openxmlformats.org/officeDocument/2006/relationships/image" Target="../media/image628.png"/><Relationship Id="rId628" Type="http://schemas.openxmlformats.org/officeDocument/2006/relationships/image" Target="../media/image629.png"/><Relationship Id="rId629" Type="http://schemas.openxmlformats.org/officeDocument/2006/relationships/image" Target="../media/image630.png"/><Relationship Id="rId630" Type="http://schemas.openxmlformats.org/officeDocument/2006/relationships/image" Target="../media/image631.png"/><Relationship Id="rId631" Type="http://schemas.openxmlformats.org/officeDocument/2006/relationships/image" Target="../media/image632.png"/><Relationship Id="rId632" Type="http://schemas.openxmlformats.org/officeDocument/2006/relationships/image" Target="../media/image633.png"/><Relationship Id="rId633" Type="http://schemas.openxmlformats.org/officeDocument/2006/relationships/image" Target="../media/image634.png"/><Relationship Id="rId634" Type="http://schemas.openxmlformats.org/officeDocument/2006/relationships/image" Target="../media/image635.png"/><Relationship Id="rId635" Type="http://schemas.openxmlformats.org/officeDocument/2006/relationships/image" Target="../media/image636.png"/><Relationship Id="rId636" Type="http://schemas.openxmlformats.org/officeDocument/2006/relationships/image" Target="../media/image637.png"/><Relationship Id="rId637" Type="http://schemas.openxmlformats.org/officeDocument/2006/relationships/image" Target="../media/image638.png"/><Relationship Id="rId638" Type="http://schemas.openxmlformats.org/officeDocument/2006/relationships/image" Target="../media/image639.png"/><Relationship Id="rId639" Type="http://schemas.openxmlformats.org/officeDocument/2006/relationships/image" Target="../media/image640.png"/><Relationship Id="rId640" Type="http://schemas.openxmlformats.org/officeDocument/2006/relationships/image" Target="../media/image641.png"/><Relationship Id="rId641" Type="http://schemas.openxmlformats.org/officeDocument/2006/relationships/image" Target="../media/image642.png"/><Relationship Id="rId642" Type="http://schemas.openxmlformats.org/officeDocument/2006/relationships/image" Target="../media/image643.png"/><Relationship Id="rId643" Type="http://schemas.openxmlformats.org/officeDocument/2006/relationships/image" Target="../media/image644.png"/><Relationship Id="rId644" Type="http://schemas.openxmlformats.org/officeDocument/2006/relationships/image" Target="../media/image645.png"/><Relationship Id="rId645" Type="http://schemas.openxmlformats.org/officeDocument/2006/relationships/image" Target="../media/image646.png"/><Relationship Id="rId646" Type="http://schemas.openxmlformats.org/officeDocument/2006/relationships/image" Target="../media/image647.png"/><Relationship Id="rId647" Type="http://schemas.openxmlformats.org/officeDocument/2006/relationships/image" Target="../media/image648.png"/><Relationship Id="rId648" Type="http://schemas.openxmlformats.org/officeDocument/2006/relationships/image" Target="../media/image649.png"/><Relationship Id="rId649" Type="http://schemas.openxmlformats.org/officeDocument/2006/relationships/image" Target="../media/image650.png"/><Relationship Id="rId650" Type="http://schemas.openxmlformats.org/officeDocument/2006/relationships/image" Target="../media/image651.png"/><Relationship Id="rId651" Type="http://schemas.openxmlformats.org/officeDocument/2006/relationships/image" Target="../media/image652.png"/><Relationship Id="rId652" Type="http://schemas.openxmlformats.org/officeDocument/2006/relationships/image" Target="../media/image653.png"/><Relationship Id="rId653" Type="http://schemas.openxmlformats.org/officeDocument/2006/relationships/image" Target="../media/image654.png"/><Relationship Id="rId654" Type="http://schemas.openxmlformats.org/officeDocument/2006/relationships/image" Target="../media/image655.png"/><Relationship Id="rId655" Type="http://schemas.openxmlformats.org/officeDocument/2006/relationships/image" Target="../media/image656.png"/><Relationship Id="rId656" Type="http://schemas.openxmlformats.org/officeDocument/2006/relationships/image" Target="../media/image657.png"/><Relationship Id="rId657" Type="http://schemas.openxmlformats.org/officeDocument/2006/relationships/image" Target="../media/image658.png"/><Relationship Id="rId658" Type="http://schemas.openxmlformats.org/officeDocument/2006/relationships/image" Target="../media/image659.png"/><Relationship Id="rId659" Type="http://schemas.openxmlformats.org/officeDocument/2006/relationships/image" Target="../media/image660.png"/><Relationship Id="rId660" Type="http://schemas.openxmlformats.org/officeDocument/2006/relationships/image" Target="../media/image661.png"/><Relationship Id="rId661" Type="http://schemas.openxmlformats.org/officeDocument/2006/relationships/image" Target="../media/image662.png"/><Relationship Id="rId662" Type="http://schemas.openxmlformats.org/officeDocument/2006/relationships/image" Target="../media/image663.png"/><Relationship Id="rId663" Type="http://schemas.openxmlformats.org/officeDocument/2006/relationships/image" Target="../media/image664.png"/><Relationship Id="rId664" Type="http://schemas.openxmlformats.org/officeDocument/2006/relationships/image" Target="../media/image665.png"/><Relationship Id="rId665" Type="http://schemas.openxmlformats.org/officeDocument/2006/relationships/image" Target="../media/image666.png"/><Relationship Id="rId666" Type="http://schemas.openxmlformats.org/officeDocument/2006/relationships/image" Target="../media/image667.png"/><Relationship Id="rId667" Type="http://schemas.openxmlformats.org/officeDocument/2006/relationships/image" Target="../media/image668.png"/><Relationship Id="rId668" Type="http://schemas.openxmlformats.org/officeDocument/2006/relationships/image" Target="../media/image669.png"/><Relationship Id="rId669" Type="http://schemas.openxmlformats.org/officeDocument/2006/relationships/image" Target="../media/image670.png"/><Relationship Id="rId670" Type="http://schemas.openxmlformats.org/officeDocument/2006/relationships/image" Target="../media/image671.png"/><Relationship Id="rId671" Type="http://schemas.openxmlformats.org/officeDocument/2006/relationships/image" Target="../media/image672.png"/><Relationship Id="rId672" Type="http://schemas.openxmlformats.org/officeDocument/2006/relationships/image" Target="../media/image673.png"/><Relationship Id="rId673" Type="http://schemas.openxmlformats.org/officeDocument/2006/relationships/image" Target="../media/image674.png"/><Relationship Id="rId674" Type="http://schemas.openxmlformats.org/officeDocument/2006/relationships/image" Target="../media/image675.png"/><Relationship Id="rId675" Type="http://schemas.openxmlformats.org/officeDocument/2006/relationships/image" Target="../media/image676.png"/><Relationship Id="rId676" Type="http://schemas.openxmlformats.org/officeDocument/2006/relationships/image" Target="../media/image677.png"/><Relationship Id="rId677" Type="http://schemas.openxmlformats.org/officeDocument/2006/relationships/image" Target="../media/image678.png"/><Relationship Id="rId678" Type="http://schemas.openxmlformats.org/officeDocument/2006/relationships/image" Target="../media/image679.png"/><Relationship Id="rId679" Type="http://schemas.openxmlformats.org/officeDocument/2006/relationships/image" Target="../media/image680.png"/><Relationship Id="rId680" Type="http://schemas.openxmlformats.org/officeDocument/2006/relationships/image" Target="../media/image681.png"/><Relationship Id="rId681" Type="http://schemas.openxmlformats.org/officeDocument/2006/relationships/image" Target="../media/image682.png"/><Relationship Id="rId682" Type="http://schemas.openxmlformats.org/officeDocument/2006/relationships/image" Target="../media/image683.png"/><Relationship Id="rId683" Type="http://schemas.openxmlformats.org/officeDocument/2006/relationships/image" Target="../media/image684.png"/><Relationship Id="rId684" Type="http://schemas.openxmlformats.org/officeDocument/2006/relationships/image" Target="../media/image685.png"/><Relationship Id="rId685" Type="http://schemas.openxmlformats.org/officeDocument/2006/relationships/image" Target="../media/image686.png"/><Relationship Id="rId686" Type="http://schemas.openxmlformats.org/officeDocument/2006/relationships/image" Target="../media/image687.png"/><Relationship Id="rId687" Type="http://schemas.openxmlformats.org/officeDocument/2006/relationships/image" Target="../media/image688.png"/><Relationship Id="rId688" Type="http://schemas.openxmlformats.org/officeDocument/2006/relationships/image" Target="../media/image689.png"/><Relationship Id="rId689" Type="http://schemas.openxmlformats.org/officeDocument/2006/relationships/image" Target="../media/image690.png"/><Relationship Id="rId690" Type="http://schemas.openxmlformats.org/officeDocument/2006/relationships/image" Target="../media/image691.png"/><Relationship Id="rId691" Type="http://schemas.openxmlformats.org/officeDocument/2006/relationships/image" Target="../media/image692.png"/><Relationship Id="rId692" Type="http://schemas.openxmlformats.org/officeDocument/2006/relationships/image" Target="../media/image693.png"/><Relationship Id="rId693" Type="http://schemas.openxmlformats.org/officeDocument/2006/relationships/image" Target="../media/image694.png"/><Relationship Id="rId694" Type="http://schemas.openxmlformats.org/officeDocument/2006/relationships/image" Target="../media/image695.png"/><Relationship Id="rId695" Type="http://schemas.openxmlformats.org/officeDocument/2006/relationships/image" Target="../media/image696.png"/><Relationship Id="rId696" Type="http://schemas.openxmlformats.org/officeDocument/2006/relationships/image" Target="../media/image697.png"/><Relationship Id="rId697" Type="http://schemas.openxmlformats.org/officeDocument/2006/relationships/image" Target="../media/image698.png"/><Relationship Id="rId698" Type="http://schemas.openxmlformats.org/officeDocument/2006/relationships/image" Target="../media/image699.png"/><Relationship Id="rId699" Type="http://schemas.openxmlformats.org/officeDocument/2006/relationships/image" Target="../media/image700.png"/><Relationship Id="rId700" Type="http://schemas.openxmlformats.org/officeDocument/2006/relationships/image" Target="../media/image701.png"/><Relationship Id="rId701" Type="http://schemas.openxmlformats.org/officeDocument/2006/relationships/image" Target="../media/image702.png"/><Relationship Id="rId702" Type="http://schemas.openxmlformats.org/officeDocument/2006/relationships/image" Target="../media/image703.png"/><Relationship Id="rId703" Type="http://schemas.openxmlformats.org/officeDocument/2006/relationships/image" Target="../media/image704.png"/><Relationship Id="rId704" Type="http://schemas.openxmlformats.org/officeDocument/2006/relationships/image" Target="../media/image705.png"/><Relationship Id="rId705" Type="http://schemas.openxmlformats.org/officeDocument/2006/relationships/image" Target="../media/image706.png"/><Relationship Id="rId706" Type="http://schemas.openxmlformats.org/officeDocument/2006/relationships/image" Target="../media/image707.png"/><Relationship Id="rId707" Type="http://schemas.openxmlformats.org/officeDocument/2006/relationships/image" Target="../media/image708.png"/><Relationship Id="rId708" Type="http://schemas.openxmlformats.org/officeDocument/2006/relationships/image" Target="../media/image709.png"/><Relationship Id="rId709" Type="http://schemas.openxmlformats.org/officeDocument/2006/relationships/image" Target="../media/image710.png"/><Relationship Id="rId710" Type="http://schemas.openxmlformats.org/officeDocument/2006/relationships/image" Target="../media/image711.png"/><Relationship Id="rId711" Type="http://schemas.openxmlformats.org/officeDocument/2006/relationships/image" Target="../media/image712.png"/><Relationship Id="rId712" Type="http://schemas.openxmlformats.org/officeDocument/2006/relationships/image" Target="../media/image713.png"/><Relationship Id="rId713" Type="http://schemas.openxmlformats.org/officeDocument/2006/relationships/image" Target="../media/image714.png"/><Relationship Id="rId714" Type="http://schemas.openxmlformats.org/officeDocument/2006/relationships/image" Target="../media/image715.png"/><Relationship Id="rId715" Type="http://schemas.openxmlformats.org/officeDocument/2006/relationships/image" Target="../media/image716.png"/><Relationship Id="rId716" Type="http://schemas.openxmlformats.org/officeDocument/2006/relationships/image" Target="../media/image717.png"/><Relationship Id="rId717" Type="http://schemas.openxmlformats.org/officeDocument/2006/relationships/image" Target="../media/image718.png"/><Relationship Id="rId718" Type="http://schemas.openxmlformats.org/officeDocument/2006/relationships/image" Target="../media/image719.png"/><Relationship Id="rId719" Type="http://schemas.openxmlformats.org/officeDocument/2006/relationships/image" Target="../media/image720.png"/><Relationship Id="rId720" Type="http://schemas.openxmlformats.org/officeDocument/2006/relationships/image" Target="../media/image721.png"/><Relationship Id="rId721" Type="http://schemas.openxmlformats.org/officeDocument/2006/relationships/image" Target="../media/image722.png"/><Relationship Id="rId722" Type="http://schemas.openxmlformats.org/officeDocument/2006/relationships/image" Target="../media/image723.png"/><Relationship Id="rId723" Type="http://schemas.openxmlformats.org/officeDocument/2006/relationships/image" Target="../media/image724.png"/><Relationship Id="rId724" Type="http://schemas.openxmlformats.org/officeDocument/2006/relationships/image" Target="../media/image725.png"/><Relationship Id="rId725" Type="http://schemas.openxmlformats.org/officeDocument/2006/relationships/image" Target="../media/image726.png"/><Relationship Id="rId726" Type="http://schemas.openxmlformats.org/officeDocument/2006/relationships/image" Target="../media/image727.png"/><Relationship Id="rId727" Type="http://schemas.openxmlformats.org/officeDocument/2006/relationships/image" Target="../media/image728.png"/><Relationship Id="rId728" Type="http://schemas.openxmlformats.org/officeDocument/2006/relationships/image" Target="../media/image729.png"/><Relationship Id="rId729" Type="http://schemas.openxmlformats.org/officeDocument/2006/relationships/image" Target="../media/image730.png"/><Relationship Id="rId730" Type="http://schemas.openxmlformats.org/officeDocument/2006/relationships/image" Target="../media/image731.png"/><Relationship Id="rId731" Type="http://schemas.openxmlformats.org/officeDocument/2006/relationships/image" Target="../media/image732.png"/><Relationship Id="rId732" Type="http://schemas.openxmlformats.org/officeDocument/2006/relationships/image" Target="../media/image733.png"/><Relationship Id="rId733" Type="http://schemas.openxmlformats.org/officeDocument/2006/relationships/image" Target="../media/image734.png"/><Relationship Id="rId734" Type="http://schemas.openxmlformats.org/officeDocument/2006/relationships/image" Target="../media/image735.png"/><Relationship Id="rId735" Type="http://schemas.openxmlformats.org/officeDocument/2006/relationships/image" Target="../media/image736.png"/><Relationship Id="rId736" Type="http://schemas.openxmlformats.org/officeDocument/2006/relationships/image" Target="../media/image737.png"/><Relationship Id="rId737" Type="http://schemas.openxmlformats.org/officeDocument/2006/relationships/image" Target="../media/image738.png"/><Relationship Id="rId738" Type="http://schemas.openxmlformats.org/officeDocument/2006/relationships/image" Target="../media/image739.png"/><Relationship Id="rId739" Type="http://schemas.openxmlformats.org/officeDocument/2006/relationships/image" Target="../media/image740.png"/><Relationship Id="rId740" Type="http://schemas.openxmlformats.org/officeDocument/2006/relationships/image" Target="../media/image741.png"/><Relationship Id="rId741" Type="http://schemas.openxmlformats.org/officeDocument/2006/relationships/image" Target="../media/image742.png"/><Relationship Id="rId742" Type="http://schemas.openxmlformats.org/officeDocument/2006/relationships/image" Target="../media/image743.png"/><Relationship Id="rId743" Type="http://schemas.openxmlformats.org/officeDocument/2006/relationships/image" Target="../media/image744.png"/><Relationship Id="rId744" Type="http://schemas.openxmlformats.org/officeDocument/2006/relationships/image" Target="../media/image745.png"/><Relationship Id="rId745" Type="http://schemas.openxmlformats.org/officeDocument/2006/relationships/image" Target="../media/image746.png"/><Relationship Id="rId746" Type="http://schemas.openxmlformats.org/officeDocument/2006/relationships/image" Target="../media/image747.png"/><Relationship Id="rId747" Type="http://schemas.openxmlformats.org/officeDocument/2006/relationships/image" Target="../media/image748.png"/><Relationship Id="rId748" Type="http://schemas.openxmlformats.org/officeDocument/2006/relationships/image" Target="../media/image749.png"/><Relationship Id="rId749" Type="http://schemas.openxmlformats.org/officeDocument/2006/relationships/image" Target="../media/image750.png"/><Relationship Id="rId750" Type="http://schemas.openxmlformats.org/officeDocument/2006/relationships/image" Target="../media/image751.png"/><Relationship Id="rId751" Type="http://schemas.openxmlformats.org/officeDocument/2006/relationships/image" Target="../media/image752.png"/><Relationship Id="rId752" Type="http://schemas.openxmlformats.org/officeDocument/2006/relationships/image" Target="../media/image753.png"/><Relationship Id="rId753" Type="http://schemas.openxmlformats.org/officeDocument/2006/relationships/image" Target="../media/image754.png"/><Relationship Id="rId754" Type="http://schemas.openxmlformats.org/officeDocument/2006/relationships/image" Target="../media/image755.png"/><Relationship Id="rId755" Type="http://schemas.openxmlformats.org/officeDocument/2006/relationships/image" Target="../media/image756.png"/><Relationship Id="rId756" Type="http://schemas.openxmlformats.org/officeDocument/2006/relationships/image" Target="../media/image757.png"/><Relationship Id="rId757" Type="http://schemas.openxmlformats.org/officeDocument/2006/relationships/image" Target="../media/image758.png"/><Relationship Id="rId758" Type="http://schemas.openxmlformats.org/officeDocument/2006/relationships/image" Target="../media/image759.png"/><Relationship Id="rId759" Type="http://schemas.openxmlformats.org/officeDocument/2006/relationships/image" Target="../media/image760.png"/><Relationship Id="rId760" Type="http://schemas.openxmlformats.org/officeDocument/2006/relationships/image" Target="../media/image761.png"/><Relationship Id="rId761" Type="http://schemas.openxmlformats.org/officeDocument/2006/relationships/image" Target="../media/image762.png"/><Relationship Id="rId762" Type="http://schemas.openxmlformats.org/officeDocument/2006/relationships/image" Target="../media/image763.png"/><Relationship Id="rId763" Type="http://schemas.openxmlformats.org/officeDocument/2006/relationships/image" Target="../media/image764.png"/><Relationship Id="rId764" Type="http://schemas.openxmlformats.org/officeDocument/2006/relationships/image" Target="../media/image765.png"/><Relationship Id="rId765" Type="http://schemas.openxmlformats.org/officeDocument/2006/relationships/image" Target="../media/image766.png"/><Relationship Id="rId766" Type="http://schemas.openxmlformats.org/officeDocument/2006/relationships/image" Target="../media/image767.png"/><Relationship Id="rId767" Type="http://schemas.openxmlformats.org/officeDocument/2006/relationships/image" Target="../media/image768.png"/><Relationship Id="rId768" Type="http://schemas.openxmlformats.org/officeDocument/2006/relationships/image" Target="../media/image769.png"/><Relationship Id="rId769" Type="http://schemas.openxmlformats.org/officeDocument/2006/relationships/image" Target="../media/image770.png"/><Relationship Id="rId770" Type="http://schemas.openxmlformats.org/officeDocument/2006/relationships/image" Target="../media/image771.png"/><Relationship Id="rId771" Type="http://schemas.openxmlformats.org/officeDocument/2006/relationships/image" Target="../media/image772.png"/><Relationship Id="rId772" Type="http://schemas.openxmlformats.org/officeDocument/2006/relationships/image" Target="../media/image773.png"/><Relationship Id="rId773" Type="http://schemas.openxmlformats.org/officeDocument/2006/relationships/image" Target="../media/image774.png"/><Relationship Id="rId774" Type="http://schemas.openxmlformats.org/officeDocument/2006/relationships/image" Target="../media/image775.png"/><Relationship Id="rId775" Type="http://schemas.openxmlformats.org/officeDocument/2006/relationships/image" Target="../media/image776.png"/><Relationship Id="rId776" Type="http://schemas.openxmlformats.org/officeDocument/2006/relationships/image" Target="../media/image777.png"/><Relationship Id="rId777" Type="http://schemas.openxmlformats.org/officeDocument/2006/relationships/image" Target="../media/image778.png"/><Relationship Id="rId778" Type="http://schemas.openxmlformats.org/officeDocument/2006/relationships/image" Target="../media/image779.png"/><Relationship Id="rId779" Type="http://schemas.openxmlformats.org/officeDocument/2006/relationships/image" Target="../media/image780.png"/><Relationship Id="rId780" Type="http://schemas.openxmlformats.org/officeDocument/2006/relationships/image" Target="../media/image781.png"/><Relationship Id="rId781" Type="http://schemas.openxmlformats.org/officeDocument/2006/relationships/image" Target="../media/image782.png"/><Relationship Id="rId782" Type="http://schemas.openxmlformats.org/officeDocument/2006/relationships/image" Target="../media/image783.png"/><Relationship Id="rId783" Type="http://schemas.openxmlformats.org/officeDocument/2006/relationships/image" Target="../media/image784.png"/><Relationship Id="rId784" Type="http://schemas.openxmlformats.org/officeDocument/2006/relationships/image" Target="../media/image785.png"/><Relationship Id="rId785" Type="http://schemas.openxmlformats.org/officeDocument/2006/relationships/image" Target="../media/image786.png"/><Relationship Id="rId786" Type="http://schemas.openxmlformats.org/officeDocument/2006/relationships/image" Target="../media/image787.png"/><Relationship Id="rId787" Type="http://schemas.openxmlformats.org/officeDocument/2006/relationships/image" Target="../media/image788.png"/><Relationship Id="rId788" Type="http://schemas.openxmlformats.org/officeDocument/2006/relationships/image" Target="../media/image789.png"/><Relationship Id="rId789" Type="http://schemas.openxmlformats.org/officeDocument/2006/relationships/image" Target="../media/image790.png"/><Relationship Id="rId790" Type="http://schemas.openxmlformats.org/officeDocument/2006/relationships/image" Target="../media/image791.png"/><Relationship Id="rId791" Type="http://schemas.openxmlformats.org/officeDocument/2006/relationships/image" Target="../media/image792.png"/><Relationship Id="rId792" Type="http://schemas.openxmlformats.org/officeDocument/2006/relationships/image" Target="../media/image793.png"/><Relationship Id="rId793" Type="http://schemas.openxmlformats.org/officeDocument/2006/relationships/image" Target="../media/image794.png"/><Relationship Id="rId794" Type="http://schemas.openxmlformats.org/officeDocument/2006/relationships/image" Target="../media/image795.png"/><Relationship Id="rId795" Type="http://schemas.openxmlformats.org/officeDocument/2006/relationships/image" Target="../media/image796.png"/><Relationship Id="rId796" Type="http://schemas.openxmlformats.org/officeDocument/2006/relationships/image" Target="../media/image797.png"/><Relationship Id="rId797" Type="http://schemas.openxmlformats.org/officeDocument/2006/relationships/image" Target="../media/image798.png"/><Relationship Id="rId798" Type="http://schemas.openxmlformats.org/officeDocument/2006/relationships/image" Target="../media/image799.png"/><Relationship Id="rId799" Type="http://schemas.openxmlformats.org/officeDocument/2006/relationships/image" Target="../media/image800.png"/><Relationship Id="rId800" Type="http://schemas.openxmlformats.org/officeDocument/2006/relationships/image" Target="../media/image801.png"/><Relationship Id="rId801" Type="http://schemas.openxmlformats.org/officeDocument/2006/relationships/image" Target="../media/image802.png"/><Relationship Id="rId802" Type="http://schemas.openxmlformats.org/officeDocument/2006/relationships/image" Target="../media/image803.png"/><Relationship Id="rId803" Type="http://schemas.openxmlformats.org/officeDocument/2006/relationships/image" Target="../media/image804.png"/><Relationship Id="rId804" Type="http://schemas.openxmlformats.org/officeDocument/2006/relationships/image" Target="../media/image805.png"/><Relationship Id="rId805" Type="http://schemas.openxmlformats.org/officeDocument/2006/relationships/image" Target="../media/image806.png"/><Relationship Id="rId806" Type="http://schemas.openxmlformats.org/officeDocument/2006/relationships/image" Target="../media/image807.png"/><Relationship Id="rId807" Type="http://schemas.openxmlformats.org/officeDocument/2006/relationships/image" Target="../media/image808.png"/><Relationship Id="rId808" Type="http://schemas.openxmlformats.org/officeDocument/2006/relationships/image" Target="../media/image809.png"/><Relationship Id="rId809" Type="http://schemas.openxmlformats.org/officeDocument/2006/relationships/image" Target="../media/image810.png"/><Relationship Id="rId810" Type="http://schemas.openxmlformats.org/officeDocument/2006/relationships/image" Target="../media/image811.png"/><Relationship Id="rId811" Type="http://schemas.openxmlformats.org/officeDocument/2006/relationships/image" Target="../media/image812.png"/><Relationship Id="rId812" Type="http://schemas.openxmlformats.org/officeDocument/2006/relationships/image" Target="../media/image813.png"/><Relationship Id="rId813" Type="http://schemas.openxmlformats.org/officeDocument/2006/relationships/image" Target="../media/image814.png"/><Relationship Id="rId814" Type="http://schemas.openxmlformats.org/officeDocument/2006/relationships/image" Target="../media/image815.png"/><Relationship Id="rId815" Type="http://schemas.openxmlformats.org/officeDocument/2006/relationships/image" Target="../media/image816.png"/><Relationship Id="rId816" Type="http://schemas.openxmlformats.org/officeDocument/2006/relationships/image" Target="../media/image817.png"/><Relationship Id="rId817" Type="http://schemas.openxmlformats.org/officeDocument/2006/relationships/image" Target="../media/image818.png"/><Relationship Id="rId818" Type="http://schemas.openxmlformats.org/officeDocument/2006/relationships/image" Target="../media/image819.png"/><Relationship Id="rId819" Type="http://schemas.openxmlformats.org/officeDocument/2006/relationships/image" Target="../media/image820.png"/><Relationship Id="rId820" Type="http://schemas.openxmlformats.org/officeDocument/2006/relationships/image" Target="../media/image821.png"/><Relationship Id="rId821" Type="http://schemas.openxmlformats.org/officeDocument/2006/relationships/image" Target="../media/image822.png"/><Relationship Id="rId822" Type="http://schemas.openxmlformats.org/officeDocument/2006/relationships/image" Target="../media/image823.png"/><Relationship Id="rId823" Type="http://schemas.openxmlformats.org/officeDocument/2006/relationships/image" Target="../media/image824.png"/><Relationship Id="rId824" Type="http://schemas.openxmlformats.org/officeDocument/2006/relationships/image" Target="../media/image825.png"/><Relationship Id="rId825" Type="http://schemas.openxmlformats.org/officeDocument/2006/relationships/image" Target="../media/image826.png"/><Relationship Id="rId826" Type="http://schemas.openxmlformats.org/officeDocument/2006/relationships/image" Target="../media/image827.png"/><Relationship Id="rId827" Type="http://schemas.openxmlformats.org/officeDocument/2006/relationships/image" Target="../media/image828.png"/><Relationship Id="rId828" Type="http://schemas.openxmlformats.org/officeDocument/2006/relationships/image" Target="../media/image829.png"/><Relationship Id="rId829" Type="http://schemas.openxmlformats.org/officeDocument/2006/relationships/image" Target="../media/image830.png"/><Relationship Id="rId830" Type="http://schemas.openxmlformats.org/officeDocument/2006/relationships/image" Target="../media/image831.png"/><Relationship Id="rId831" Type="http://schemas.openxmlformats.org/officeDocument/2006/relationships/image" Target="../media/image832.png"/><Relationship Id="rId832" Type="http://schemas.openxmlformats.org/officeDocument/2006/relationships/image" Target="../media/image833.png"/><Relationship Id="rId833" Type="http://schemas.openxmlformats.org/officeDocument/2006/relationships/image" Target="../media/image834.png"/><Relationship Id="rId834" Type="http://schemas.openxmlformats.org/officeDocument/2006/relationships/image" Target="../media/image835.png"/><Relationship Id="rId835" Type="http://schemas.openxmlformats.org/officeDocument/2006/relationships/image" Target="../media/image836.png"/><Relationship Id="rId836" Type="http://schemas.openxmlformats.org/officeDocument/2006/relationships/image" Target="../media/image837.png"/><Relationship Id="rId837" Type="http://schemas.openxmlformats.org/officeDocument/2006/relationships/image" Target="../media/image838.png"/><Relationship Id="rId838" Type="http://schemas.openxmlformats.org/officeDocument/2006/relationships/image" Target="../media/image839.png"/><Relationship Id="rId839" Type="http://schemas.openxmlformats.org/officeDocument/2006/relationships/image" Target="../media/image840.png"/><Relationship Id="rId840" Type="http://schemas.openxmlformats.org/officeDocument/2006/relationships/image" Target="../media/image841.png"/><Relationship Id="rId841" Type="http://schemas.openxmlformats.org/officeDocument/2006/relationships/image" Target="../media/image842.png"/><Relationship Id="rId842" Type="http://schemas.openxmlformats.org/officeDocument/2006/relationships/image" Target="../media/image843.png"/><Relationship Id="rId843" Type="http://schemas.openxmlformats.org/officeDocument/2006/relationships/image" Target="../media/image844.png"/><Relationship Id="rId844" Type="http://schemas.openxmlformats.org/officeDocument/2006/relationships/image" Target="../media/image845.png"/><Relationship Id="rId845" Type="http://schemas.openxmlformats.org/officeDocument/2006/relationships/image" Target="../media/image846.png"/><Relationship Id="rId846" Type="http://schemas.openxmlformats.org/officeDocument/2006/relationships/image" Target="../media/image847.png"/><Relationship Id="rId847" Type="http://schemas.openxmlformats.org/officeDocument/2006/relationships/image" Target="../media/image848.png"/><Relationship Id="rId848" Type="http://schemas.openxmlformats.org/officeDocument/2006/relationships/image" Target="../media/image849.png"/><Relationship Id="rId849" Type="http://schemas.openxmlformats.org/officeDocument/2006/relationships/image" Target="../media/image850.png"/><Relationship Id="rId850" Type="http://schemas.openxmlformats.org/officeDocument/2006/relationships/image" Target="../media/image851.png"/><Relationship Id="rId851" Type="http://schemas.openxmlformats.org/officeDocument/2006/relationships/image" Target="../media/image852.png"/><Relationship Id="rId852" Type="http://schemas.openxmlformats.org/officeDocument/2006/relationships/image" Target="../media/image853.png"/><Relationship Id="rId853" Type="http://schemas.openxmlformats.org/officeDocument/2006/relationships/image" Target="../media/image854.png"/><Relationship Id="rId854" Type="http://schemas.openxmlformats.org/officeDocument/2006/relationships/image" Target="../media/image855.png"/><Relationship Id="rId855" Type="http://schemas.openxmlformats.org/officeDocument/2006/relationships/image" Target="../media/image856.png"/><Relationship Id="rId856" Type="http://schemas.openxmlformats.org/officeDocument/2006/relationships/image" Target="../media/image857.png"/><Relationship Id="rId857" Type="http://schemas.openxmlformats.org/officeDocument/2006/relationships/image" Target="../media/image858.png"/><Relationship Id="rId858" Type="http://schemas.openxmlformats.org/officeDocument/2006/relationships/image" Target="../media/image859.png"/><Relationship Id="rId859" Type="http://schemas.openxmlformats.org/officeDocument/2006/relationships/image" Target="../media/image860.png"/><Relationship Id="rId860" Type="http://schemas.openxmlformats.org/officeDocument/2006/relationships/image" Target="../media/image861.png"/><Relationship Id="rId861" Type="http://schemas.openxmlformats.org/officeDocument/2006/relationships/image" Target="../media/image862.png"/><Relationship Id="rId862" Type="http://schemas.openxmlformats.org/officeDocument/2006/relationships/image" Target="../media/image863.png"/><Relationship Id="rId863" Type="http://schemas.openxmlformats.org/officeDocument/2006/relationships/image" Target="../media/image864.png"/><Relationship Id="rId864" Type="http://schemas.openxmlformats.org/officeDocument/2006/relationships/image" Target="../media/image865.png"/><Relationship Id="rId865" Type="http://schemas.openxmlformats.org/officeDocument/2006/relationships/image" Target="../media/image866.png"/><Relationship Id="rId866" Type="http://schemas.openxmlformats.org/officeDocument/2006/relationships/image" Target="../media/image867.png"/><Relationship Id="rId867" Type="http://schemas.openxmlformats.org/officeDocument/2006/relationships/image" Target="../media/image868.png"/><Relationship Id="rId868" Type="http://schemas.openxmlformats.org/officeDocument/2006/relationships/image" Target="../media/image869.png"/><Relationship Id="rId869" Type="http://schemas.openxmlformats.org/officeDocument/2006/relationships/image" Target="../media/image870.png"/><Relationship Id="rId870" Type="http://schemas.openxmlformats.org/officeDocument/2006/relationships/image" Target="../media/image871.png"/><Relationship Id="rId871" Type="http://schemas.openxmlformats.org/officeDocument/2006/relationships/image" Target="../media/image872.png"/><Relationship Id="rId872" Type="http://schemas.openxmlformats.org/officeDocument/2006/relationships/image" Target="../media/image873.png"/><Relationship Id="rId873" Type="http://schemas.openxmlformats.org/officeDocument/2006/relationships/image" Target="../media/image874.png"/><Relationship Id="rId874" Type="http://schemas.openxmlformats.org/officeDocument/2006/relationships/image" Target="../media/image875.png"/><Relationship Id="rId875" Type="http://schemas.openxmlformats.org/officeDocument/2006/relationships/image" Target="../media/image876.png"/><Relationship Id="rId876" Type="http://schemas.openxmlformats.org/officeDocument/2006/relationships/image" Target="../media/image877.png"/><Relationship Id="rId877" Type="http://schemas.openxmlformats.org/officeDocument/2006/relationships/image" Target="../media/image878.png"/><Relationship Id="rId878" Type="http://schemas.openxmlformats.org/officeDocument/2006/relationships/image" Target="../media/image879.png"/><Relationship Id="rId879" Type="http://schemas.openxmlformats.org/officeDocument/2006/relationships/image" Target="../media/image880.png"/><Relationship Id="rId880" Type="http://schemas.openxmlformats.org/officeDocument/2006/relationships/image" Target="../media/image881.png"/><Relationship Id="rId881" Type="http://schemas.openxmlformats.org/officeDocument/2006/relationships/image" Target="../media/image882.png"/><Relationship Id="rId882" Type="http://schemas.openxmlformats.org/officeDocument/2006/relationships/image" Target="../media/image883.png"/><Relationship Id="rId883" Type="http://schemas.openxmlformats.org/officeDocument/2006/relationships/image" Target="../media/image884.png"/><Relationship Id="rId884" Type="http://schemas.openxmlformats.org/officeDocument/2006/relationships/image" Target="../media/image885.png"/><Relationship Id="rId885" Type="http://schemas.openxmlformats.org/officeDocument/2006/relationships/image" Target="../media/image886.png"/><Relationship Id="rId886" Type="http://schemas.openxmlformats.org/officeDocument/2006/relationships/image" Target="../media/image887.png"/><Relationship Id="rId887" Type="http://schemas.openxmlformats.org/officeDocument/2006/relationships/image" Target="../media/image888.png"/><Relationship Id="rId888" Type="http://schemas.openxmlformats.org/officeDocument/2006/relationships/image" Target="../media/image889.png"/><Relationship Id="rId889" Type="http://schemas.openxmlformats.org/officeDocument/2006/relationships/image" Target="../media/image890.png"/><Relationship Id="rId890" Type="http://schemas.openxmlformats.org/officeDocument/2006/relationships/image" Target="../media/image891.png"/><Relationship Id="rId891" Type="http://schemas.openxmlformats.org/officeDocument/2006/relationships/image" Target="../media/image892.png"/><Relationship Id="rId892" Type="http://schemas.openxmlformats.org/officeDocument/2006/relationships/image" Target="../media/image893.png"/><Relationship Id="rId893" Type="http://schemas.openxmlformats.org/officeDocument/2006/relationships/image" Target="../media/image894.png"/><Relationship Id="rId894" Type="http://schemas.openxmlformats.org/officeDocument/2006/relationships/image" Target="../media/image895.png"/><Relationship Id="rId895" Type="http://schemas.openxmlformats.org/officeDocument/2006/relationships/image" Target="../media/image896.png"/><Relationship Id="rId896" Type="http://schemas.openxmlformats.org/officeDocument/2006/relationships/image" Target="../media/image897.png"/><Relationship Id="rId897" Type="http://schemas.openxmlformats.org/officeDocument/2006/relationships/image" Target="../media/image898.png"/><Relationship Id="rId898" Type="http://schemas.openxmlformats.org/officeDocument/2006/relationships/image" Target="../media/image899.png"/><Relationship Id="rId899" Type="http://schemas.openxmlformats.org/officeDocument/2006/relationships/image" Target="../media/image900.png"/><Relationship Id="rId900" Type="http://schemas.openxmlformats.org/officeDocument/2006/relationships/image" Target="../media/image901.png"/><Relationship Id="rId901" Type="http://schemas.openxmlformats.org/officeDocument/2006/relationships/image" Target="../media/image902.png"/><Relationship Id="rId902" Type="http://schemas.openxmlformats.org/officeDocument/2006/relationships/image" Target="../media/image903.png"/><Relationship Id="rId903" Type="http://schemas.openxmlformats.org/officeDocument/2006/relationships/image" Target="../media/image904.png"/><Relationship Id="rId904" Type="http://schemas.openxmlformats.org/officeDocument/2006/relationships/image" Target="../media/image905.png"/><Relationship Id="rId905" Type="http://schemas.openxmlformats.org/officeDocument/2006/relationships/image" Target="../media/image906.png"/><Relationship Id="rId906" Type="http://schemas.openxmlformats.org/officeDocument/2006/relationships/image" Target="../media/image907.png"/><Relationship Id="rId907" Type="http://schemas.openxmlformats.org/officeDocument/2006/relationships/image" Target="../media/image908.png"/><Relationship Id="rId908" Type="http://schemas.openxmlformats.org/officeDocument/2006/relationships/image" Target="../media/image909.png"/><Relationship Id="rId909" Type="http://schemas.openxmlformats.org/officeDocument/2006/relationships/image" Target="../media/image910.png"/><Relationship Id="rId910" Type="http://schemas.openxmlformats.org/officeDocument/2006/relationships/image" Target="../media/image911.png"/><Relationship Id="rId911" Type="http://schemas.openxmlformats.org/officeDocument/2006/relationships/image" Target="../media/image912.png"/><Relationship Id="rId912" Type="http://schemas.openxmlformats.org/officeDocument/2006/relationships/image" Target="../media/image913.png"/><Relationship Id="rId913" Type="http://schemas.openxmlformats.org/officeDocument/2006/relationships/image" Target="../media/image914.png"/><Relationship Id="rId914" Type="http://schemas.openxmlformats.org/officeDocument/2006/relationships/image" Target="../media/image915.png"/><Relationship Id="rId915" Type="http://schemas.openxmlformats.org/officeDocument/2006/relationships/image" Target="../media/image916.png"/><Relationship Id="rId916" Type="http://schemas.openxmlformats.org/officeDocument/2006/relationships/image" Target="../media/image917.png"/><Relationship Id="rId917" Type="http://schemas.openxmlformats.org/officeDocument/2006/relationships/image" Target="../media/image918.png"/><Relationship Id="rId918" Type="http://schemas.openxmlformats.org/officeDocument/2006/relationships/image" Target="../media/image919.png"/><Relationship Id="rId919" Type="http://schemas.openxmlformats.org/officeDocument/2006/relationships/image" Target="../media/image920.png"/><Relationship Id="rId920" Type="http://schemas.openxmlformats.org/officeDocument/2006/relationships/image" Target="../media/image921.png"/><Relationship Id="rId921" Type="http://schemas.openxmlformats.org/officeDocument/2006/relationships/image" Target="../media/image922.png"/><Relationship Id="rId922" Type="http://schemas.openxmlformats.org/officeDocument/2006/relationships/image" Target="../media/image923.png"/><Relationship Id="rId923" Type="http://schemas.openxmlformats.org/officeDocument/2006/relationships/image" Target="../media/image924.png"/><Relationship Id="rId924" Type="http://schemas.openxmlformats.org/officeDocument/2006/relationships/image" Target="../media/image925.png"/><Relationship Id="rId925" Type="http://schemas.openxmlformats.org/officeDocument/2006/relationships/image" Target="../media/image926.png"/><Relationship Id="rId926" Type="http://schemas.openxmlformats.org/officeDocument/2006/relationships/image" Target="../media/image927.png"/><Relationship Id="rId927" Type="http://schemas.openxmlformats.org/officeDocument/2006/relationships/image" Target="../media/image928.png"/><Relationship Id="rId928" Type="http://schemas.openxmlformats.org/officeDocument/2006/relationships/image" Target="../media/image929.png"/><Relationship Id="rId929" Type="http://schemas.openxmlformats.org/officeDocument/2006/relationships/image" Target="../media/image930.png"/><Relationship Id="rId930" Type="http://schemas.openxmlformats.org/officeDocument/2006/relationships/image" Target="../media/image931.png"/><Relationship Id="rId931" Type="http://schemas.openxmlformats.org/officeDocument/2006/relationships/image" Target="../media/image932.png"/><Relationship Id="rId932" Type="http://schemas.openxmlformats.org/officeDocument/2006/relationships/image" Target="../media/image933.png"/><Relationship Id="rId933" Type="http://schemas.openxmlformats.org/officeDocument/2006/relationships/image" Target="../media/image934.png"/><Relationship Id="rId934" Type="http://schemas.openxmlformats.org/officeDocument/2006/relationships/image" Target="../media/image935.png"/><Relationship Id="rId935" Type="http://schemas.openxmlformats.org/officeDocument/2006/relationships/image" Target="../media/image936.png"/><Relationship Id="rId936" Type="http://schemas.openxmlformats.org/officeDocument/2006/relationships/image" Target="../media/image937.png"/><Relationship Id="rId937" Type="http://schemas.openxmlformats.org/officeDocument/2006/relationships/image" Target="../media/image938.png"/><Relationship Id="rId938" Type="http://schemas.openxmlformats.org/officeDocument/2006/relationships/image" Target="../media/image939.png"/><Relationship Id="rId939" Type="http://schemas.openxmlformats.org/officeDocument/2006/relationships/image" Target="../media/image940.png"/><Relationship Id="rId940" Type="http://schemas.openxmlformats.org/officeDocument/2006/relationships/image" Target="../media/image941.png"/><Relationship Id="rId941" Type="http://schemas.openxmlformats.org/officeDocument/2006/relationships/image" Target="../media/image942.png"/><Relationship Id="rId942" Type="http://schemas.openxmlformats.org/officeDocument/2006/relationships/image" Target="../media/image943.png"/><Relationship Id="rId943" Type="http://schemas.openxmlformats.org/officeDocument/2006/relationships/image" Target="../media/image944.png"/><Relationship Id="rId944" Type="http://schemas.openxmlformats.org/officeDocument/2006/relationships/image" Target="../media/image945.png"/><Relationship Id="rId945" Type="http://schemas.openxmlformats.org/officeDocument/2006/relationships/image" Target="../media/image946.png"/><Relationship Id="rId946" Type="http://schemas.openxmlformats.org/officeDocument/2006/relationships/image" Target="../media/image947.png"/><Relationship Id="rId947" Type="http://schemas.openxmlformats.org/officeDocument/2006/relationships/image" Target="../media/image948.png"/><Relationship Id="rId948" Type="http://schemas.openxmlformats.org/officeDocument/2006/relationships/image" Target="../media/image949.png"/><Relationship Id="rId949" Type="http://schemas.openxmlformats.org/officeDocument/2006/relationships/image" Target="../media/image950.png"/><Relationship Id="rId950" Type="http://schemas.openxmlformats.org/officeDocument/2006/relationships/image" Target="../media/image951.png"/><Relationship Id="rId951" Type="http://schemas.openxmlformats.org/officeDocument/2006/relationships/image" Target="../media/image952.png"/><Relationship Id="rId952" Type="http://schemas.openxmlformats.org/officeDocument/2006/relationships/image" Target="../media/image953.png"/><Relationship Id="rId953" Type="http://schemas.openxmlformats.org/officeDocument/2006/relationships/image" Target="../media/image954.png"/><Relationship Id="rId954" Type="http://schemas.openxmlformats.org/officeDocument/2006/relationships/image" Target="../media/image955.png"/><Relationship Id="rId955" Type="http://schemas.openxmlformats.org/officeDocument/2006/relationships/image" Target="../media/image956.png"/><Relationship Id="rId956" Type="http://schemas.openxmlformats.org/officeDocument/2006/relationships/image" Target="../media/image957.png"/><Relationship Id="rId957" Type="http://schemas.openxmlformats.org/officeDocument/2006/relationships/image" Target="../media/image958.png"/><Relationship Id="rId958" Type="http://schemas.openxmlformats.org/officeDocument/2006/relationships/image" Target="../media/image959.png"/><Relationship Id="rId959" Type="http://schemas.openxmlformats.org/officeDocument/2006/relationships/image" Target="../media/image960.png"/><Relationship Id="rId960" Type="http://schemas.openxmlformats.org/officeDocument/2006/relationships/image" Target="../media/image961.png"/><Relationship Id="rId961" Type="http://schemas.openxmlformats.org/officeDocument/2006/relationships/image" Target="../media/image962.png"/><Relationship Id="rId962" Type="http://schemas.openxmlformats.org/officeDocument/2006/relationships/image" Target="../media/image963.png"/><Relationship Id="rId963" Type="http://schemas.openxmlformats.org/officeDocument/2006/relationships/image" Target="../media/image964.png"/><Relationship Id="rId964" Type="http://schemas.openxmlformats.org/officeDocument/2006/relationships/image" Target="../media/image965.png"/><Relationship Id="rId965" Type="http://schemas.openxmlformats.org/officeDocument/2006/relationships/image" Target="../media/image966.png"/><Relationship Id="rId966" Type="http://schemas.openxmlformats.org/officeDocument/2006/relationships/image" Target="../media/image967.png"/><Relationship Id="rId967" Type="http://schemas.openxmlformats.org/officeDocument/2006/relationships/image" Target="../media/image968.png"/><Relationship Id="rId968" Type="http://schemas.openxmlformats.org/officeDocument/2006/relationships/image" Target="../media/image969.png"/><Relationship Id="rId969" Type="http://schemas.openxmlformats.org/officeDocument/2006/relationships/image" Target="../media/image970.png"/><Relationship Id="rId970" Type="http://schemas.openxmlformats.org/officeDocument/2006/relationships/image" Target="../media/image971.png"/><Relationship Id="rId971" Type="http://schemas.openxmlformats.org/officeDocument/2006/relationships/image" Target="../media/image972.png"/><Relationship Id="rId972" Type="http://schemas.openxmlformats.org/officeDocument/2006/relationships/image" Target="../media/image973.png"/><Relationship Id="rId973" Type="http://schemas.openxmlformats.org/officeDocument/2006/relationships/image" Target="../media/image974.png"/><Relationship Id="rId974" Type="http://schemas.openxmlformats.org/officeDocument/2006/relationships/image" Target="../media/image975.png"/><Relationship Id="rId975" Type="http://schemas.openxmlformats.org/officeDocument/2006/relationships/image" Target="../media/image976.png"/><Relationship Id="rId976" Type="http://schemas.openxmlformats.org/officeDocument/2006/relationships/image" Target="../media/image977.png"/><Relationship Id="rId977" Type="http://schemas.openxmlformats.org/officeDocument/2006/relationships/image" Target="../media/image978.png"/><Relationship Id="rId978" Type="http://schemas.openxmlformats.org/officeDocument/2006/relationships/image" Target="../media/image979.png"/><Relationship Id="rId979" Type="http://schemas.openxmlformats.org/officeDocument/2006/relationships/image" Target="../media/image980.png"/><Relationship Id="rId980" Type="http://schemas.openxmlformats.org/officeDocument/2006/relationships/image" Target="../media/image981.png"/><Relationship Id="rId981" Type="http://schemas.openxmlformats.org/officeDocument/2006/relationships/image" Target="../media/image982.png"/><Relationship Id="rId982" Type="http://schemas.openxmlformats.org/officeDocument/2006/relationships/image" Target="../media/image983.png"/><Relationship Id="rId983" Type="http://schemas.openxmlformats.org/officeDocument/2006/relationships/image" Target="../media/image984.png"/><Relationship Id="rId984" Type="http://schemas.openxmlformats.org/officeDocument/2006/relationships/image" Target="../media/image985.png"/><Relationship Id="rId985" Type="http://schemas.openxmlformats.org/officeDocument/2006/relationships/image" Target="../media/image986.png"/><Relationship Id="rId986" Type="http://schemas.openxmlformats.org/officeDocument/2006/relationships/image" Target="../media/image987.png"/><Relationship Id="rId987" Type="http://schemas.openxmlformats.org/officeDocument/2006/relationships/image" Target="../media/image988.png"/><Relationship Id="rId988" Type="http://schemas.openxmlformats.org/officeDocument/2006/relationships/image" Target="../media/image989.png"/><Relationship Id="rId989" Type="http://schemas.openxmlformats.org/officeDocument/2006/relationships/image" Target="../media/image990.png"/><Relationship Id="rId990" Type="http://schemas.openxmlformats.org/officeDocument/2006/relationships/image" Target="../media/image991.png"/><Relationship Id="rId991" Type="http://schemas.openxmlformats.org/officeDocument/2006/relationships/image" Target="../media/image992.png"/><Relationship Id="rId992" Type="http://schemas.openxmlformats.org/officeDocument/2006/relationships/image" Target="../media/image993.png"/><Relationship Id="rId993" Type="http://schemas.openxmlformats.org/officeDocument/2006/relationships/image" Target="../media/image994.png"/><Relationship Id="rId994" Type="http://schemas.openxmlformats.org/officeDocument/2006/relationships/image" Target="../media/image995.png"/><Relationship Id="rId995" Type="http://schemas.openxmlformats.org/officeDocument/2006/relationships/image" Target="../media/image996.png"/><Relationship Id="rId996" Type="http://schemas.openxmlformats.org/officeDocument/2006/relationships/image" Target="../media/image997.png"/><Relationship Id="rId997" Type="http://schemas.openxmlformats.org/officeDocument/2006/relationships/image" Target="../media/image998.png"/><Relationship Id="rId998" Type="http://schemas.openxmlformats.org/officeDocument/2006/relationships/image" Target="../media/image999.png"/><Relationship Id="rId999" Type="http://schemas.openxmlformats.org/officeDocument/2006/relationships/image" Target="../media/image1000.png"/><Relationship Id="rId1000" Type="http://schemas.openxmlformats.org/officeDocument/2006/relationships/image" Target="../media/image1001.png"/><Relationship Id="rId1001" Type="http://schemas.openxmlformats.org/officeDocument/2006/relationships/image" Target="../media/image1002.png"/><Relationship Id="rId1002" Type="http://schemas.openxmlformats.org/officeDocument/2006/relationships/image" Target="../media/image1003.png"/><Relationship Id="rId1003" Type="http://schemas.openxmlformats.org/officeDocument/2006/relationships/image" Target="../media/image1004.png"/><Relationship Id="rId1004" Type="http://schemas.openxmlformats.org/officeDocument/2006/relationships/image" Target="../media/image1005.png"/><Relationship Id="rId1005" Type="http://schemas.openxmlformats.org/officeDocument/2006/relationships/image" Target="../media/image1006.png"/><Relationship Id="rId1006" Type="http://schemas.openxmlformats.org/officeDocument/2006/relationships/image" Target="../media/image1007.png"/><Relationship Id="rId1007" Type="http://schemas.openxmlformats.org/officeDocument/2006/relationships/image" Target="../media/image1008.png"/><Relationship Id="rId1008" Type="http://schemas.openxmlformats.org/officeDocument/2006/relationships/image" Target="../media/image1009.png"/><Relationship Id="rId1009" Type="http://schemas.openxmlformats.org/officeDocument/2006/relationships/image" Target="../media/image1010.png"/><Relationship Id="rId1010" Type="http://schemas.openxmlformats.org/officeDocument/2006/relationships/image" Target="../media/image1011.png"/><Relationship Id="rId1011" Type="http://schemas.openxmlformats.org/officeDocument/2006/relationships/image" Target="../media/image1012.png"/><Relationship Id="rId1012" Type="http://schemas.openxmlformats.org/officeDocument/2006/relationships/image" Target="../media/image1013.png"/><Relationship Id="rId1013" Type="http://schemas.openxmlformats.org/officeDocument/2006/relationships/image" Target="../media/image1014.png"/><Relationship Id="rId1014" Type="http://schemas.openxmlformats.org/officeDocument/2006/relationships/image" Target="../media/image1015.png"/><Relationship Id="rId1015" Type="http://schemas.openxmlformats.org/officeDocument/2006/relationships/image" Target="../media/image1016.png"/><Relationship Id="rId1016" Type="http://schemas.openxmlformats.org/officeDocument/2006/relationships/image" Target="../media/image1017.png"/><Relationship Id="rId1017" Type="http://schemas.openxmlformats.org/officeDocument/2006/relationships/image" Target="../media/image1018.png"/><Relationship Id="rId1018" Type="http://schemas.openxmlformats.org/officeDocument/2006/relationships/image" Target="../media/image1019.png"/><Relationship Id="rId1019" Type="http://schemas.openxmlformats.org/officeDocument/2006/relationships/image" Target="../media/image1020.png"/><Relationship Id="rId1020" Type="http://schemas.openxmlformats.org/officeDocument/2006/relationships/image" Target="../media/image1021.png"/><Relationship Id="rId1021" Type="http://schemas.openxmlformats.org/officeDocument/2006/relationships/image" Target="../media/image1022.png"/><Relationship Id="rId1022" Type="http://schemas.openxmlformats.org/officeDocument/2006/relationships/image" Target="../media/image1023.png"/><Relationship Id="rId1023" Type="http://schemas.openxmlformats.org/officeDocument/2006/relationships/image" Target="../media/image1024.png"/><Relationship Id="rId1024" Type="http://schemas.openxmlformats.org/officeDocument/2006/relationships/image" Target="../media/image1025.png"/><Relationship Id="rId1025" Type="http://schemas.openxmlformats.org/officeDocument/2006/relationships/image" Target="../media/image1026.png"/><Relationship Id="rId1026" Type="http://schemas.openxmlformats.org/officeDocument/2006/relationships/image" Target="../media/image1027.png"/><Relationship Id="rId1027" Type="http://schemas.openxmlformats.org/officeDocument/2006/relationships/image" Target="../media/image1028.png"/><Relationship Id="rId1028" Type="http://schemas.openxmlformats.org/officeDocument/2006/relationships/image" Target="../media/image1029.png"/><Relationship Id="rId1029" Type="http://schemas.openxmlformats.org/officeDocument/2006/relationships/image" Target="../media/image1030.png"/><Relationship Id="rId1030" Type="http://schemas.openxmlformats.org/officeDocument/2006/relationships/image" Target="../media/image1031.png"/><Relationship Id="rId1031" Type="http://schemas.openxmlformats.org/officeDocument/2006/relationships/image" Target="../media/image1032.png"/><Relationship Id="rId1032" Type="http://schemas.openxmlformats.org/officeDocument/2006/relationships/image" Target="../media/image1033.png"/><Relationship Id="rId1033" Type="http://schemas.openxmlformats.org/officeDocument/2006/relationships/image" Target="../media/image1034.png"/><Relationship Id="rId1034" Type="http://schemas.openxmlformats.org/officeDocument/2006/relationships/image" Target="../media/image1035.png"/><Relationship Id="rId1035" Type="http://schemas.openxmlformats.org/officeDocument/2006/relationships/image" Target="../media/image1036.png"/><Relationship Id="rId1036" Type="http://schemas.openxmlformats.org/officeDocument/2006/relationships/image" Target="../media/image1037.png"/><Relationship Id="rId1037" Type="http://schemas.openxmlformats.org/officeDocument/2006/relationships/image" Target="../media/image1038.png"/><Relationship Id="rId1038" Type="http://schemas.openxmlformats.org/officeDocument/2006/relationships/image" Target="../media/image1039.png"/><Relationship Id="rId1039" Type="http://schemas.openxmlformats.org/officeDocument/2006/relationships/image" Target="../media/image1040.png"/><Relationship Id="rId1040" Type="http://schemas.openxmlformats.org/officeDocument/2006/relationships/image" Target="../media/image1041.png"/><Relationship Id="rId1041" Type="http://schemas.openxmlformats.org/officeDocument/2006/relationships/image" Target="../media/image1042.png"/><Relationship Id="rId1042" Type="http://schemas.openxmlformats.org/officeDocument/2006/relationships/image" Target="../media/image1043.png"/><Relationship Id="rId1043" Type="http://schemas.openxmlformats.org/officeDocument/2006/relationships/image" Target="../media/image1044.png"/><Relationship Id="rId1044" Type="http://schemas.openxmlformats.org/officeDocument/2006/relationships/image" Target="../media/image1045.png"/><Relationship Id="rId1045" Type="http://schemas.openxmlformats.org/officeDocument/2006/relationships/image" Target="../media/image1046.png"/><Relationship Id="rId1046" Type="http://schemas.openxmlformats.org/officeDocument/2006/relationships/image" Target="../media/image1047.png"/><Relationship Id="rId1047" Type="http://schemas.openxmlformats.org/officeDocument/2006/relationships/image" Target="../media/image1048.png"/><Relationship Id="rId1048" Type="http://schemas.openxmlformats.org/officeDocument/2006/relationships/image" Target="../media/image1049.png"/><Relationship Id="rId1049" Type="http://schemas.openxmlformats.org/officeDocument/2006/relationships/image" Target="../media/image1050.png"/><Relationship Id="rId1050" Type="http://schemas.openxmlformats.org/officeDocument/2006/relationships/image" Target="../media/image1051.png"/><Relationship Id="rId1051" Type="http://schemas.openxmlformats.org/officeDocument/2006/relationships/image" Target="../media/image1052.png"/><Relationship Id="rId1052" Type="http://schemas.openxmlformats.org/officeDocument/2006/relationships/image" Target="../media/image1053.png"/><Relationship Id="rId1053" Type="http://schemas.openxmlformats.org/officeDocument/2006/relationships/image" Target="../media/image1054.png"/><Relationship Id="rId1054" Type="http://schemas.openxmlformats.org/officeDocument/2006/relationships/image" Target="../media/image1055.png"/><Relationship Id="rId1055" Type="http://schemas.openxmlformats.org/officeDocument/2006/relationships/image" Target="../media/image1056.png"/><Relationship Id="rId1056" Type="http://schemas.openxmlformats.org/officeDocument/2006/relationships/image" Target="../media/image1057.png"/><Relationship Id="rId1057" Type="http://schemas.openxmlformats.org/officeDocument/2006/relationships/image" Target="../media/image1058.png"/><Relationship Id="rId1058" Type="http://schemas.openxmlformats.org/officeDocument/2006/relationships/image" Target="../media/image1059.png"/><Relationship Id="rId1059" Type="http://schemas.openxmlformats.org/officeDocument/2006/relationships/image" Target="../media/image1060.png"/><Relationship Id="rId1060" Type="http://schemas.openxmlformats.org/officeDocument/2006/relationships/image" Target="../media/image1061.png"/><Relationship Id="rId1061" Type="http://schemas.openxmlformats.org/officeDocument/2006/relationships/image" Target="../media/image1062.png"/><Relationship Id="rId1062" Type="http://schemas.openxmlformats.org/officeDocument/2006/relationships/image" Target="../media/image1063.png"/><Relationship Id="rId1063" Type="http://schemas.openxmlformats.org/officeDocument/2006/relationships/image" Target="../media/image1064.png"/><Relationship Id="rId1064" Type="http://schemas.openxmlformats.org/officeDocument/2006/relationships/image" Target="../media/image1065.png"/><Relationship Id="rId1065" Type="http://schemas.openxmlformats.org/officeDocument/2006/relationships/image" Target="../media/image1066.png"/><Relationship Id="rId1066" Type="http://schemas.openxmlformats.org/officeDocument/2006/relationships/image" Target="../media/image1067.png"/><Relationship Id="rId1067" Type="http://schemas.openxmlformats.org/officeDocument/2006/relationships/image" Target="../media/image1068.png"/><Relationship Id="rId1068" Type="http://schemas.openxmlformats.org/officeDocument/2006/relationships/image" Target="../media/image1069.png"/><Relationship Id="rId1069" Type="http://schemas.openxmlformats.org/officeDocument/2006/relationships/image" Target="../media/image1070.png"/><Relationship Id="rId1070" Type="http://schemas.openxmlformats.org/officeDocument/2006/relationships/image" Target="../media/image1071.png"/><Relationship Id="rId1071" Type="http://schemas.openxmlformats.org/officeDocument/2006/relationships/image" Target="../media/image1072.png"/><Relationship Id="rId1072" Type="http://schemas.openxmlformats.org/officeDocument/2006/relationships/image" Target="../media/image1073.png"/><Relationship Id="rId1073" Type="http://schemas.openxmlformats.org/officeDocument/2006/relationships/image" Target="../media/image1074.png"/><Relationship Id="rId1074" Type="http://schemas.openxmlformats.org/officeDocument/2006/relationships/image" Target="../media/image1075.png"/><Relationship Id="rId1075" Type="http://schemas.openxmlformats.org/officeDocument/2006/relationships/image" Target="../media/image1076.png"/><Relationship Id="rId1076" Type="http://schemas.openxmlformats.org/officeDocument/2006/relationships/image" Target="../media/image1077.png"/><Relationship Id="rId1077" Type="http://schemas.openxmlformats.org/officeDocument/2006/relationships/image" Target="../media/image1078.png"/><Relationship Id="rId1078" Type="http://schemas.openxmlformats.org/officeDocument/2006/relationships/image" Target="../media/image1079.png"/><Relationship Id="rId1079" Type="http://schemas.openxmlformats.org/officeDocument/2006/relationships/image" Target="../media/image1080.png"/><Relationship Id="rId1080" Type="http://schemas.openxmlformats.org/officeDocument/2006/relationships/image" Target="../media/image1081.png"/><Relationship Id="rId1081" Type="http://schemas.openxmlformats.org/officeDocument/2006/relationships/image" Target="../media/image1082.png"/><Relationship Id="rId1082" Type="http://schemas.openxmlformats.org/officeDocument/2006/relationships/image" Target="../media/image1083.png"/><Relationship Id="rId1083" Type="http://schemas.openxmlformats.org/officeDocument/2006/relationships/image" Target="../media/image1084.png"/><Relationship Id="rId1084" Type="http://schemas.openxmlformats.org/officeDocument/2006/relationships/image" Target="../media/image1085.png"/><Relationship Id="rId1085" Type="http://schemas.openxmlformats.org/officeDocument/2006/relationships/image" Target="../media/image1086.png"/><Relationship Id="rId1086" Type="http://schemas.openxmlformats.org/officeDocument/2006/relationships/image" Target="../media/image1087.png"/><Relationship Id="rId1087" Type="http://schemas.openxmlformats.org/officeDocument/2006/relationships/image" Target="../media/image1088.png"/><Relationship Id="rId1088" Type="http://schemas.openxmlformats.org/officeDocument/2006/relationships/image" Target="../media/image1089.png"/><Relationship Id="rId1089" Type="http://schemas.openxmlformats.org/officeDocument/2006/relationships/image" Target="../media/image1090.png"/><Relationship Id="rId1090" Type="http://schemas.openxmlformats.org/officeDocument/2006/relationships/image" Target="../media/image1091.png"/><Relationship Id="rId1091" Type="http://schemas.openxmlformats.org/officeDocument/2006/relationships/image" Target="../media/image1092.png"/><Relationship Id="rId1092" Type="http://schemas.openxmlformats.org/officeDocument/2006/relationships/image" Target="../media/image1093.png"/><Relationship Id="rId1093" Type="http://schemas.openxmlformats.org/officeDocument/2006/relationships/image" Target="../media/image1094.png"/><Relationship Id="rId1094" Type="http://schemas.openxmlformats.org/officeDocument/2006/relationships/image" Target="../media/image1095.png"/><Relationship Id="rId1095" Type="http://schemas.openxmlformats.org/officeDocument/2006/relationships/image" Target="../media/image1096.png"/><Relationship Id="rId1096" Type="http://schemas.openxmlformats.org/officeDocument/2006/relationships/image" Target="../media/image1097.png"/><Relationship Id="rId1097" Type="http://schemas.openxmlformats.org/officeDocument/2006/relationships/image" Target="../media/image1098.png"/><Relationship Id="rId1098" Type="http://schemas.openxmlformats.org/officeDocument/2006/relationships/image" Target="../media/image1099.png"/><Relationship Id="rId1099" Type="http://schemas.openxmlformats.org/officeDocument/2006/relationships/image" Target="../media/image1100.png"/><Relationship Id="rId1100" Type="http://schemas.openxmlformats.org/officeDocument/2006/relationships/image" Target="../media/image1101.png"/><Relationship Id="rId1101" Type="http://schemas.openxmlformats.org/officeDocument/2006/relationships/image" Target="../media/image1102.png"/><Relationship Id="rId1102" Type="http://schemas.openxmlformats.org/officeDocument/2006/relationships/image" Target="../media/image1103.png"/><Relationship Id="rId1103" Type="http://schemas.openxmlformats.org/officeDocument/2006/relationships/image" Target="../media/image1104.png"/><Relationship Id="rId1104" Type="http://schemas.openxmlformats.org/officeDocument/2006/relationships/image" Target="../media/image1105.png"/><Relationship Id="rId1105" Type="http://schemas.openxmlformats.org/officeDocument/2006/relationships/image" Target="../media/image1106.png"/><Relationship Id="rId1106" Type="http://schemas.openxmlformats.org/officeDocument/2006/relationships/image" Target="../media/image1107.png"/><Relationship Id="rId1107" Type="http://schemas.openxmlformats.org/officeDocument/2006/relationships/image" Target="../media/image1108.png"/><Relationship Id="rId1108" Type="http://schemas.openxmlformats.org/officeDocument/2006/relationships/image" Target="../media/image1109.png"/><Relationship Id="rId1109" Type="http://schemas.openxmlformats.org/officeDocument/2006/relationships/image" Target="../media/image1110.png"/><Relationship Id="rId1110" Type="http://schemas.openxmlformats.org/officeDocument/2006/relationships/image" Target="../media/image1111.png"/><Relationship Id="rId1111" Type="http://schemas.openxmlformats.org/officeDocument/2006/relationships/image" Target="../media/image1112.png"/><Relationship Id="rId1112" Type="http://schemas.openxmlformats.org/officeDocument/2006/relationships/image" Target="../media/image1113.png"/><Relationship Id="rId1113" Type="http://schemas.openxmlformats.org/officeDocument/2006/relationships/image" Target="../media/image1114.png"/><Relationship Id="rId1114" Type="http://schemas.openxmlformats.org/officeDocument/2006/relationships/image" Target="../media/image1115.png"/><Relationship Id="rId1115" Type="http://schemas.openxmlformats.org/officeDocument/2006/relationships/image" Target="../media/image1116.png"/><Relationship Id="rId1116" Type="http://schemas.openxmlformats.org/officeDocument/2006/relationships/image" Target="../media/image1117.png"/><Relationship Id="rId1117" Type="http://schemas.openxmlformats.org/officeDocument/2006/relationships/image" Target="../media/image1118.png"/><Relationship Id="rId1118" Type="http://schemas.openxmlformats.org/officeDocument/2006/relationships/image" Target="../media/image1119.png"/><Relationship Id="rId1119" Type="http://schemas.openxmlformats.org/officeDocument/2006/relationships/image" Target="../media/image1120.png"/><Relationship Id="rId1120" Type="http://schemas.openxmlformats.org/officeDocument/2006/relationships/image" Target="../media/image1121.png"/><Relationship Id="rId1121" Type="http://schemas.openxmlformats.org/officeDocument/2006/relationships/image" Target="../media/image1122.png"/><Relationship Id="rId1122" Type="http://schemas.openxmlformats.org/officeDocument/2006/relationships/image" Target="../media/image1123.png"/><Relationship Id="rId1123" Type="http://schemas.openxmlformats.org/officeDocument/2006/relationships/image" Target="../media/image1124.png"/><Relationship Id="rId1124" Type="http://schemas.openxmlformats.org/officeDocument/2006/relationships/image" Target="../media/image1125.png"/><Relationship Id="rId1125" Type="http://schemas.openxmlformats.org/officeDocument/2006/relationships/image" Target="../media/image1126.png"/><Relationship Id="rId1126" Type="http://schemas.openxmlformats.org/officeDocument/2006/relationships/image" Target="../media/image1127.png"/><Relationship Id="rId1127" Type="http://schemas.openxmlformats.org/officeDocument/2006/relationships/image" Target="../media/image1128.png"/><Relationship Id="rId1128" Type="http://schemas.openxmlformats.org/officeDocument/2006/relationships/image" Target="../media/image1129.png"/><Relationship Id="rId1129" Type="http://schemas.openxmlformats.org/officeDocument/2006/relationships/image" Target="../media/image1130.png"/><Relationship Id="rId1130" Type="http://schemas.openxmlformats.org/officeDocument/2006/relationships/image" Target="../media/image1131.png"/><Relationship Id="rId1131" Type="http://schemas.openxmlformats.org/officeDocument/2006/relationships/image" Target="../media/image1132.png"/><Relationship Id="rId1132" Type="http://schemas.openxmlformats.org/officeDocument/2006/relationships/image" Target="../media/image1133.png"/><Relationship Id="rId1133" Type="http://schemas.openxmlformats.org/officeDocument/2006/relationships/image" Target="../media/image1134.png"/><Relationship Id="rId1134" Type="http://schemas.openxmlformats.org/officeDocument/2006/relationships/image" Target="../media/image1135.png"/><Relationship Id="rId1135" Type="http://schemas.openxmlformats.org/officeDocument/2006/relationships/image" Target="../media/image1136.png"/><Relationship Id="rId1136" Type="http://schemas.openxmlformats.org/officeDocument/2006/relationships/image" Target="../media/image1137.png"/><Relationship Id="rId1137" Type="http://schemas.openxmlformats.org/officeDocument/2006/relationships/image" Target="../media/image1138.png"/><Relationship Id="rId1138" Type="http://schemas.openxmlformats.org/officeDocument/2006/relationships/image" Target="../media/image1139.png"/><Relationship Id="rId1139" Type="http://schemas.openxmlformats.org/officeDocument/2006/relationships/image" Target="../media/image1140.png"/><Relationship Id="rId1140" Type="http://schemas.openxmlformats.org/officeDocument/2006/relationships/image" Target="../media/image1141.png"/><Relationship Id="rId1141" Type="http://schemas.openxmlformats.org/officeDocument/2006/relationships/image" Target="../media/image1142.png"/><Relationship Id="rId1142" Type="http://schemas.openxmlformats.org/officeDocument/2006/relationships/image" Target="../media/image1143.png"/><Relationship Id="rId1143" Type="http://schemas.openxmlformats.org/officeDocument/2006/relationships/image" Target="../media/image1144.png"/><Relationship Id="rId1144" Type="http://schemas.openxmlformats.org/officeDocument/2006/relationships/image" Target="../media/image1145.png"/><Relationship Id="rId1145" Type="http://schemas.openxmlformats.org/officeDocument/2006/relationships/image" Target="../media/image1146.png"/><Relationship Id="rId1146" Type="http://schemas.openxmlformats.org/officeDocument/2006/relationships/image" Target="../media/image1147.png"/><Relationship Id="rId1147" Type="http://schemas.openxmlformats.org/officeDocument/2006/relationships/image" Target="../media/image1148.png"/><Relationship Id="rId1148" Type="http://schemas.openxmlformats.org/officeDocument/2006/relationships/image" Target="../media/image1149.png"/><Relationship Id="rId1149" Type="http://schemas.openxmlformats.org/officeDocument/2006/relationships/image" Target="../media/image1150.png"/><Relationship Id="rId1150" Type="http://schemas.openxmlformats.org/officeDocument/2006/relationships/image" Target="../media/image1151.png"/><Relationship Id="rId1151" Type="http://schemas.openxmlformats.org/officeDocument/2006/relationships/image" Target="../media/image1152.png"/><Relationship Id="rId1152" Type="http://schemas.openxmlformats.org/officeDocument/2006/relationships/image" Target="../media/image1153.png"/><Relationship Id="rId1153" Type="http://schemas.openxmlformats.org/officeDocument/2006/relationships/image" Target="../media/image1154.png"/><Relationship Id="rId1154" Type="http://schemas.openxmlformats.org/officeDocument/2006/relationships/image" Target="../media/image1155.png"/><Relationship Id="rId1155" Type="http://schemas.openxmlformats.org/officeDocument/2006/relationships/image" Target="../media/image1156.png"/><Relationship Id="rId1156" Type="http://schemas.openxmlformats.org/officeDocument/2006/relationships/image" Target="../media/image1157.png"/><Relationship Id="rId1157" Type="http://schemas.openxmlformats.org/officeDocument/2006/relationships/image" Target="../media/image1158.png"/><Relationship Id="rId1158" Type="http://schemas.openxmlformats.org/officeDocument/2006/relationships/image" Target="../media/image1159.png"/><Relationship Id="rId1159" Type="http://schemas.openxmlformats.org/officeDocument/2006/relationships/image" Target="../media/image1160.png"/><Relationship Id="rId1160" Type="http://schemas.openxmlformats.org/officeDocument/2006/relationships/image" Target="../media/image1161.png"/><Relationship Id="rId1161" Type="http://schemas.openxmlformats.org/officeDocument/2006/relationships/image" Target="../media/image1162.png"/><Relationship Id="rId1162" Type="http://schemas.openxmlformats.org/officeDocument/2006/relationships/image" Target="../media/image1163.png"/><Relationship Id="rId1163" Type="http://schemas.openxmlformats.org/officeDocument/2006/relationships/image" Target="../media/image1164.png"/><Relationship Id="rId1164" Type="http://schemas.openxmlformats.org/officeDocument/2006/relationships/image" Target="../media/image1165.png"/><Relationship Id="rId1165" Type="http://schemas.openxmlformats.org/officeDocument/2006/relationships/image" Target="../media/image1166.png"/><Relationship Id="rId1166" Type="http://schemas.openxmlformats.org/officeDocument/2006/relationships/image" Target="../media/image1167.png"/><Relationship Id="rId1167" Type="http://schemas.openxmlformats.org/officeDocument/2006/relationships/image" Target="../media/image1168.png"/><Relationship Id="rId1168" Type="http://schemas.openxmlformats.org/officeDocument/2006/relationships/image" Target="../media/image1169.png"/><Relationship Id="rId1169" Type="http://schemas.openxmlformats.org/officeDocument/2006/relationships/image" Target="../media/image1170.png"/><Relationship Id="rId1170" Type="http://schemas.openxmlformats.org/officeDocument/2006/relationships/image" Target="../media/image1171.png"/><Relationship Id="rId1171" Type="http://schemas.openxmlformats.org/officeDocument/2006/relationships/image" Target="../media/image1172.png"/><Relationship Id="rId1172" Type="http://schemas.openxmlformats.org/officeDocument/2006/relationships/image" Target="../media/image1173.png"/><Relationship Id="rId1173" Type="http://schemas.openxmlformats.org/officeDocument/2006/relationships/image" Target="../media/image1174.png"/><Relationship Id="rId1174" Type="http://schemas.openxmlformats.org/officeDocument/2006/relationships/image" Target="../media/image1175.png"/><Relationship Id="rId1175" Type="http://schemas.openxmlformats.org/officeDocument/2006/relationships/image" Target="../media/image1176.png"/><Relationship Id="rId1176" Type="http://schemas.openxmlformats.org/officeDocument/2006/relationships/image" Target="../media/image1177.png"/><Relationship Id="rId1177" Type="http://schemas.openxmlformats.org/officeDocument/2006/relationships/image" Target="../media/image1178.png"/><Relationship Id="rId1178" Type="http://schemas.openxmlformats.org/officeDocument/2006/relationships/image" Target="../media/image1179.png"/><Relationship Id="rId1179" Type="http://schemas.openxmlformats.org/officeDocument/2006/relationships/image" Target="../media/image1180.png"/><Relationship Id="rId1180" Type="http://schemas.openxmlformats.org/officeDocument/2006/relationships/image" Target="../media/image1181.png"/><Relationship Id="rId1181" Type="http://schemas.openxmlformats.org/officeDocument/2006/relationships/image" Target="../media/image1182.png"/><Relationship Id="rId1182" Type="http://schemas.openxmlformats.org/officeDocument/2006/relationships/image" Target="../media/image1183.png"/><Relationship Id="rId1183" Type="http://schemas.openxmlformats.org/officeDocument/2006/relationships/image" Target="../media/image1184.png"/><Relationship Id="rId1184" Type="http://schemas.openxmlformats.org/officeDocument/2006/relationships/image" Target="../media/image1185.png"/><Relationship Id="rId1185" Type="http://schemas.openxmlformats.org/officeDocument/2006/relationships/image" Target="../media/image1186.png"/><Relationship Id="rId1186" Type="http://schemas.openxmlformats.org/officeDocument/2006/relationships/image" Target="../media/image1187.png"/><Relationship Id="rId1187" Type="http://schemas.openxmlformats.org/officeDocument/2006/relationships/image" Target="../media/image1188.png"/><Relationship Id="rId1188" Type="http://schemas.openxmlformats.org/officeDocument/2006/relationships/image" Target="../media/image1189.png"/><Relationship Id="rId1189" Type="http://schemas.openxmlformats.org/officeDocument/2006/relationships/image" Target="../media/image1190.png"/><Relationship Id="rId1190" Type="http://schemas.openxmlformats.org/officeDocument/2006/relationships/image" Target="../media/image1191.png"/><Relationship Id="rId1191" Type="http://schemas.openxmlformats.org/officeDocument/2006/relationships/image" Target="../media/image1192.png"/><Relationship Id="rId1192" Type="http://schemas.openxmlformats.org/officeDocument/2006/relationships/image" Target="../media/image1193.png"/><Relationship Id="rId1193" Type="http://schemas.openxmlformats.org/officeDocument/2006/relationships/image" Target="../media/image1194.png"/><Relationship Id="rId1194" Type="http://schemas.openxmlformats.org/officeDocument/2006/relationships/image" Target="../media/image1195.png"/><Relationship Id="rId1195" Type="http://schemas.openxmlformats.org/officeDocument/2006/relationships/image" Target="../media/image1196.png"/><Relationship Id="rId1196" Type="http://schemas.openxmlformats.org/officeDocument/2006/relationships/image" Target="../media/image1197.png"/><Relationship Id="rId1197" Type="http://schemas.openxmlformats.org/officeDocument/2006/relationships/image" Target="../media/image1198.png"/><Relationship Id="rId1198" Type="http://schemas.openxmlformats.org/officeDocument/2006/relationships/image" Target="../media/image1199.png"/><Relationship Id="rId1199" Type="http://schemas.openxmlformats.org/officeDocument/2006/relationships/image" Target="../media/image1200.png"/><Relationship Id="rId1200" Type="http://schemas.openxmlformats.org/officeDocument/2006/relationships/image" Target="../media/image1201.png"/><Relationship Id="rId1201" Type="http://schemas.openxmlformats.org/officeDocument/2006/relationships/image" Target="../media/image1202.png"/><Relationship Id="rId1202" Type="http://schemas.openxmlformats.org/officeDocument/2006/relationships/image" Target="../media/image1203.png"/><Relationship Id="rId1203" Type="http://schemas.openxmlformats.org/officeDocument/2006/relationships/image" Target="../media/image1204.png"/><Relationship Id="rId1204" Type="http://schemas.openxmlformats.org/officeDocument/2006/relationships/image" Target="../media/image1205.png"/><Relationship Id="rId1205" Type="http://schemas.openxmlformats.org/officeDocument/2006/relationships/image" Target="../media/image1206.png"/><Relationship Id="rId1206" Type="http://schemas.openxmlformats.org/officeDocument/2006/relationships/image" Target="../media/image1207.png"/><Relationship Id="rId1207" Type="http://schemas.openxmlformats.org/officeDocument/2006/relationships/image" Target="../media/image1208.png"/><Relationship Id="rId1208" Type="http://schemas.openxmlformats.org/officeDocument/2006/relationships/image" Target="../media/image1209.png"/><Relationship Id="rId1209" Type="http://schemas.openxmlformats.org/officeDocument/2006/relationships/image" Target="../media/image1210.png"/><Relationship Id="rId1210" Type="http://schemas.openxmlformats.org/officeDocument/2006/relationships/image" Target="../media/image1211.png"/><Relationship Id="rId1211" Type="http://schemas.openxmlformats.org/officeDocument/2006/relationships/image" Target="../media/image1212.png"/><Relationship Id="rId1212" Type="http://schemas.openxmlformats.org/officeDocument/2006/relationships/image" Target="../media/image1213.png"/><Relationship Id="rId1213" Type="http://schemas.openxmlformats.org/officeDocument/2006/relationships/image" Target="../media/image1214.png"/><Relationship Id="rId1214" Type="http://schemas.openxmlformats.org/officeDocument/2006/relationships/image" Target="../media/image1215.png"/><Relationship Id="rId1215" Type="http://schemas.openxmlformats.org/officeDocument/2006/relationships/image" Target="../media/image1216.png"/><Relationship Id="rId1216" Type="http://schemas.openxmlformats.org/officeDocument/2006/relationships/image" Target="../media/image1217.png"/><Relationship Id="rId1217" Type="http://schemas.openxmlformats.org/officeDocument/2006/relationships/image" Target="../media/image1218.png"/><Relationship Id="rId1218" Type="http://schemas.openxmlformats.org/officeDocument/2006/relationships/image" Target="../media/image1219.png"/><Relationship Id="rId1219" Type="http://schemas.openxmlformats.org/officeDocument/2006/relationships/image" Target="../media/image1220.png"/><Relationship Id="rId1220" Type="http://schemas.openxmlformats.org/officeDocument/2006/relationships/image" Target="../media/image1221.png"/><Relationship Id="rId1221" Type="http://schemas.openxmlformats.org/officeDocument/2006/relationships/image" Target="../media/image1222.png"/><Relationship Id="rId1222" Type="http://schemas.openxmlformats.org/officeDocument/2006/relationships/image" Target="../media/image1223.png"/><Relationship Id="rId1223" Type="http://schemas.openxmlformats.org/officeDocument/2006/relationships/image" Target="../media/image1224.png"/><Relationship Id="rId1224" Type="http://schemas.openxmlformats.org/officeDocument/2006/relationships/image" Target="../media/image1225.png"/><Relationship Id="rId1225" Type="http://schemas.openxmlformats.org/officeDocument/2006/relationships/image" Target="../media/image1226.png"/><Relationship Id="rId1226" Type="http://schemas.openxmlformats.org/officeDocument/2006/relationships/image" Target="../media/image1227.png"/><Relationship Id="rId1227" Type="http://schemas.openxmlformats.org/officeDocument/2006/relationships/image" Target="../media/image1228.png"/><Relationship Id="rId1228" Type="http://schemas.openxmlformats.org/officeDocument/2006/relationships/image" Target="../media/image1229.png"/><Relationship Id="rId1229" Type="http://schemas.openxmlformats.org/officeDocument/2006/relationships/image" Target="../media/image1230.png"/><Relationship Id="rId1230" Type="http://schemas.openxmlformats.org/officeDocument/2006/relationships/image" Target="../media/image1231.png"/><Relationship Id="rId1231" Type="http://schemas.openxmlformats.org/officeDocument/2006/relationships/image" Target="../media/image1232.png"/><Relationship Id="rId1232" Type="http://schemas.openxmlformats.org/officeDocument/2006/relationships/image" Target="../media/image1233.png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34.png"/><Relationship Id="rId3" Type="http://schemas.openxmlformats.org/officeDocument/2006/relationships/image" Target="../media/image1235.png"/><Relationship Id="rId4" Type="http://schemas.openxmlformats.org/officeDocument/2006/relationships/image" Target="../media/image1236.png"/><Relationship Id="rId5" Type="http://schemas.openxmlformats.org/officeDocument/2006/relationships/image" Target="../media/image1237.png"/><Relationship Id="rId6" Type="http://schemas.openxmlformats.org/officeDocument/2006/relationships/image" Target="../media/image1238.png"/><Relationship Id="rId7" Type="http://schemas.openxmlformats.org/officeDocument/2006/relationships/image" Target="../media/image1239.png"/><Relationship Id="rId8" Type="http://schemas.openxmlformats.org/officeDocument/2006/relationships/image" Target="../media/image1240.png"/><Relationship Id="rId9" Type="http://schemas.openxmlformats.org/officeDocument/2006/relationships/image" Target="../media/image1241.png"/><Relationship Id="rId10" Type="http://schemas.openxmlformats.org/officeDocument/2006/relationships/image" Target="../media/image1242.png"/><Relationship Id="rId11" Type="http://schemas.openxmlformats.org/officeDocument/2006/relationships/image" Target="../media/image1243.png"/><Relationship Id="rId12" Type="http://schemas.openxmlformats.org/officeDocument/2006/relationships/image" Target="../media/image1244.png"/><Relationship Id="rId13" Type="http://schemas.openxmlformats.org/officeDocument/2006/relationships/image" Target="../media/image1245.png"/><Relationship Id="rId14" Type="http://schemas.openxmlformats.org/officeDocument/2006/relationships/image" Target="../media/image1246.png"/><Relationship Id="rId15" Type="http://schemas.openxmlformats.org/officeDocument/2006/relationships/image" Target="../media/image1247.png"/><Relationship Id="rId16" Type="http://schemas.openxmlformats.org/officeDocument/2006/relationships/image" Target="../media/image1248.png"/><Relationship Id="rId17" Type="http://schemas.openxmlformats.org/officeDocument/2006/relationships/image" Target="../media/image1249.png"/><Relationship Id="rId18" Type="http://schemas.openxmlformats.org/officeDocument/2006/relationships/image" Target="../media/image1250.png"/><Relationship Id="rId19" Type="http://schemas.openxmlformats.org/officeDocument/2006/relationships/image" Target="../media/image1251.png"/><Relationship Id="rId20" Type="http://schemas.openxmlformats.org/officeDocument/2006/relationships/image" Target="../media/image1252.png"/><Relationship Id="rId21" Type="http://schemas.openxmlformats.org/officeDocument/2006/relationships/image" Target="../media/image1253.png"/><Relationship Id="rId22" Type="http://schemas.openxmlformats.org/officeDocument/2006/relationships/image" Target="../media/image1254.png"/><Relationship Id="rId23" Type="http://schemas.openxmlformats.org/officeDocument/2006/relationships/image" Target="../media/image1255.png"/><Relationship Id="rId24" Type="http://schemas.openxmlformats.org/officeDocument/2006/relationships/image" Target="../media/image1256.png"/><Relationship Id="rId25" Type="http://schemas.openxmlformats.org/officeDocument/2006/relationships/image" Target="../media/image1257.png"/><Relationship Id="rId26" Type="http://schemas.openxmlformats.org/officeDocument/2006/relationships/image" Target="../media/image1258.png"/><Relationship Id="rId27" Type="http://schemas.openxmlformats.org/officeDocument/2006/relationships/image" Target="../media/image1259.png"/><Relationship Id="rId28" Type="http://schemas.openxmlformats.org/officeDocument/2006/relationships/image" Target="../media/image1260.png"/><Relationship Id="rId29" Type="http://schemas.openxmlformats.org/officeDocument/2006/relationships/image" Target="../media/image1261.png"/><Relationship Id="rId30" Type="http://schemas.openxmlformats.org/officeDocument/2006/relationships/image" Target="../media/image1262.png"/><Relationship Id="rId31" Type="http://schemas.openxmlformats.org/officeDocument/2006/relationships/image" Target="../media/image1263.png"/><Relationship Id="rId32" Type="http://schemas.openxmlformats.org/officeDocument/2006/relationships/image" Target="../media/image1264.png"/><Relationship Id="rId33" Type="http://schemas.openxmlformats.org/officeDocument/2006/relationships/image" Target="../media/image1265.png"/><Relationship Id="rId34" Type="http://schemas.openxmlformats.org/officeDocument/2006/relationships/image" Target="../media/image1266.png"/><Relationship Id="rId35" Type="http://schemas.openxmlformats.org/officeDocument/2006/relationships/image" Target="../media/image1267.png"/><Relationship Id="rId36" Type="http://schemas.openxmlformats.org/officeDocument/2006/relationships/image" Target="../media/image1268.png"/><Relationship Id="rId37" Type="http://schemas.openxmlformats.org/officeDocument/2006/relationships/image" Target="../media/image1269.png"/><Relationship Id="rId38" Type="http://schemas.openxmlformats.org/officeDocument/2006/relationships/image" Target="../media/image1270.png"/><Relationship Id="rId39" Type="http://schemas.openxmlformats.org/officeDocument/2006/relationships/image" Target="../media/image1271.png"/><Relationship Id="rId40" Type="http://schemas.openxmlformats.org/officeDocument/2006/relationships/image" Target="../media/image1272.png"/><Relationship Id="rId41" Type="http://schemas.openxmlformats.org/officeDocument/2006/relationships/image" Target="../media/image1273.png"/><Relationship Id="rId42" Type="http://schemas.openxmlformats.org/officeDocument/2006/relationships/image" Target="../media/image1274.png"/><Relationship Id="rId43" Type="http://schemas.openxmlformats.org/officeDocument/2006/relationships/image" Target="../media/image1275.png"/><Relationship Id="rId44" Type="http://schemas.openxmlformats.org/officeDocument/2006/relationships/image" Target="../media/image1276.png"/><Relationship Id="rId45" Type="http://schemas.openxmlformats.org/officeDocument/2006/relationships/image" Target="../media/image1277.png"/><Relationship Id="rId46" Type="http://schemas.openxmlformats.org/officeDocument/2006/relationships/image" Target="../media/image1278.png"/><Relationship Id="rId47" Type="http://schemas.openxmlformats.org/officeDocument/2006/relationships/image" Target="../media/image1279.png"/><Relationship Id="rId48" Type="http://schemas.openxmlformats.org/officeDocument/2006/relationships/image" Target="../media/image1280.png"/><Relationship Id="rId49" Type="http://schemas.openxmlformats.org/officeDocument/2006/relationships/image" Target="../media/image1281.png"/><Relationship Id="rId50" Type="http://schemas.openxmlformats.org/officeDocument/2006/relationships/image" Target="../media/image1282.png"/><Relationship Id="rId51" Type="http://schemas.openxmlformats.org/officeDocument/2006/relationships/image" Target="../media/image1283.png"/><Relationship Id="rId52" Type="http://schemas.openxmlformats.org/officeDocument/2006/relationships/image" Target="../media/image1284.png"/><Relationship Id="rId53" Type="http://schemas.openxmlformats.org/officeDocument/2006/relationships/image" Target="../media/image1285.png"/><Relationship Id="rId54" Type="http://schemas.openxmlformats.org/officeDocument/2006/relationships/image" Target="../media/image1286.png"/><Relationship Id="rId55" Type="http://schemas.openxmlformats.org/officeDocument/2006/relationships/image" Target="../media/image1287.png"/><Relationship Id="rId56" Type="http://schemas.openxmlformats.org/officeDocument/2006/relationships/image" Target="../media/image1288.png"/><Relationship Id="rId57" Type="http://schemas.openxmlformats.org/officeDocument/2006/relationships/image" Target="../media/image1289.png"/><Relationship Id="rId58" Type="http://schemas.openxmlformats.org/officeDocument/2006/relationships/image" Target="../media/image1290.png"/><Relationship Id="rId59" Type="http://schemas.openxmlformats.org/officeDocument/2006/relationships/image" Target="../media/image1291.png"/><Relationship Id="rId60" Type="http://schemas.openxmlformats.org/officeDocument/2006/relationships/image" Target="../media/image1292.png"/><Relationship Id="rId61" Type="http://schemas.openxmlformats.org/officeDocument/2006/relationships/image" Target="../media/image1293.png"/><Relationship Id="rId62" Type="http://schemas.openxmlformats.org/officeDocument/2006/relationships/image" Target="../media/image1294.png"/><Relationship Id="rId63" Type="http://schemas.openxmlformats.org/officeDocument/2006/relationships/image" Target="../media/image1295.png"/><Relationship Id="rId64" Type="http://schemas.openxmlformats.org/officeDocument/2006/relationships/image" Target="../media/image1296.png"/><Relationship Id="rId65" Type="http://schemas.openxmlformats.org/officeDocument/2006/relationships/image" Target="../media/image1297.png"/><Relationship Id="rId66" Type="http://schemas.openxmlformats.org/officeDocument/2006/relationships/image" Target="../media/image1298.png"/><Relationship Id="rId67" Type="http://schemas.openxmlformats.org/officeDocument/2006/relationships/image" Target="../media/image1299.png"/><Relationship Id="rId68" Type="http://schemas.openxmlformats.org/officeDocument/2006/relationships/image" Target="../media/image1300.png"/><Relationship Id="rId69" Type="http://schemas.openxmlformats.org/officeDocument/2006/relationships/image" Target="../media/image1301.png"/><Relationship Id="rId70" Type="http://schemas.openxmlformats.org/officeDocument/2006/relationships/image" Target="../media/image1302.png"/><Relationship Id="rId71" Type="http://schemas.openxmlformats.org/officeDocument/2006/relationships/image" Target="../media/image1303.png"/><Relationship Id="rId72" Type="http://schemas.openxmlformats.org/officeDocument/2006/relationships/image" Target="../media/image1304.png"/><Relationship Id="rId73" Type="http://schemas.openxmlformats.org/officeDocument/2006/relationships/image" Target="../media/image1305.png"/><Relationship Id="rId74" Type="http://schemas.openxmlformats.org/officeDocument/2006/relationships/image" Target="../media/image1306.png"/><Relationship Id="rId75" Type="http://schemas.openxmlformats.org/officeDocument/2006/relationships/image" Target="../media/image1307.png"/><Relationship Id="rId76" Type="http://schemas.openxmlformats.org/officeDocument/2006/relationships/image" Target="../media/image1308.png"/><Relationship Id="rId77" Type="http://schemas.openxmlformats.org/officeDocument/2006/relationships/image" Target="../media/image1309.png"/><Relationship Id="rId78" Type="http://schemas.openxmlformats.org/officeDocument/2006/relationships/image" Target="../media/image1310.png"/><Relationship Id="rId79" Type="http://schemas.openxmlformats.org/officeDocument/2006/relationships/image" Target="../media/image1311.png"/><Relationship Id="rId80" Type="http://schemas.openxmlformats.org/officeDocument/2006/relationships/image" Target="../media/image1312.png"/><Relationship Id="rId81" Type="http://schemas.openxmlformats.org/officeDocument/2006/relationships/image" Target="../media/image1313.png"/><Relationship Id="rId82" Type="http://schemas.openxmlformats.org/officeDocument/2006/relationships/image" Target="../media/image1314.png"/><Relationship Id="rId83" Type="http://schemas.openxmlformats.org/officeDocument/2006/relationships/image" Target="../media/image1315.png"/><Relationship Id="rId84" Type="http://schemas.openxmlformats.org/officeDocument/2006/relationships/image" Target="../media/image1316.png"/><Relationship Id="rId85" Type="http://schemas.openxmlformats.org/officeDocument/2006/relationships/image" Target="../media/image1317.png"/><Relationship Id="rId86" Type="http://schemas.openxmlformats.org/officeDocument/2006/relationships/image" Target="../media/image1318.png"/><Relationship Id="rId87" Type="http://schemas.openxmlformats.org/officeDocument/2006/relationships/image" Target="../media/image1319.png"/><Relationship Id="rId88" Type="http://schemas.openxmlformats.org/officeDocument/2006/relationships/image" Target="../media/image1320.png"/><Relationship Id="rId89" Type="http://schemas.openxmlformats.org/officeDocument/2006/relationships/image" Target="../media/image1321.png"/><Relationship Id="rId90" Type="http://schemas.openxmlformats.org/officeDocument/2006/relationships/image" Target="../media/image1322.png"/><Relationship Id="rId91" Type="http://schemas.openxmlformats.org/officeDocument/2006/relationships/image" Target="../media/image1323.png"/><Relationship Id="rId92" Type="http://schemas.openxmlformats.org/officeDocument/2006/relationships/image" Target="../media/image1324.png"/><Relationship Id="rId93" Type="http://schemas.openxmlformats.org/officeDocument/2006/relationships/image" Target="../media/image1325.png"/><Relationship Id="rId94" Type="http://schemas.openxmlformats.org/officeDocument/2006/relationships/image" Target="../media/image1326.png"/><Relationship Id="rId95" Type="http://schemas.openxmlformats.org/officeDocument/2006/relationships/image" Target="../media/image1327.png"/><Relationship Id="rId96" Type="http://schemas.openxmlformats.org/officeDocument/2006/relationships/image" Target="../media/image1328.png"/><Relationship Id="rId97" Type="http://schemas.openxmlformats.org/officeDocument/2006/relationships/image" Target="../media/image1329.png"/><Relationship Id="rId98" Type="http://schemas.openxmlformats.org/officeDocument/2006/relationships/image" Target="../media/image1330.png"/><Relationship Id="rId99" Type="http://schemas.openxmlformats.org/officeDocument/2006/relationships/image" Target="../media/image1331.png"/><Relationship Id="rId100" Type="http://schemas.openxmlformats.org/officeDocument/2006/relationships/image" Target="../media/image1332.png"/><Relationship Id="rId101" Type="http://schemas.openxmlformats.org/officeDocument/2006/relationships/image" Target="../media/image1333.png"/><Relationship Id="rId102" Type="http://schemas.openxmlformats.org/officeDocument/2006/relationships/image" Target="../media/image1334.png"/><Relationship Id="rId103" Type="http://schemas.openxmlformats.org/officeDocument/2006/relationships/image" Target="../media/image1335.png"/><Relationship Id="rId104" Type="http://schemas.openxmlformats.org/officeDocument/2006/relationships/image" Target="../media/image1336.png"/><Relationship Id="rId105" Type="http://schemas.openxmlformats.org/officeDocument/2006/relationships/image" Target="../media/image1337.png"/><Relationship Id="rId106" Type="http://schemas.openxmlformats.org/officeDocument/2006/relationships/image" Target="../media/image1338.png"/><Relationship Id="rId107" Type="http://schemas.openxmlformats.org/officeDocument/2006/relationships/image" Target="../media/image1339.png"/><Relationship Id="rId108" Type="http://schemas.openxmlformats.org/officeDocument/2006/relationships/image" Target="../media/image1340.png"/><Relationship Id="rId109" Type="http://schemas.openxmlformats.org/officeDocument/2006/relationships/image" Target="../media/image1341.png"/><Relationship Id="rId110" Type="http://schemas.openxmlformats.org/officeDocument/2006/relationships/image" Target="../media/image1342.png"/><Relationship Id="rId111" Type="http://schemas.openxmlformats.org/officeDocument/2006/relationships/image" Target="../media/image1343.png"/><Relationship Id="rId112" Type="http://schemas.openxmlformats.org/officeDocument/2006/relationships/image" Target="../media/image1344.png"/><Relationship Id="rId113" Type="http://schemas.openxmlformats.org/officeDocument/2006/relationships/image" Target="../media/image1345.png"/><Relationship Id="rId114" Type="http://schemas.openxmlformats.org/officeDocument/2006/relationships/image" Target="../media/image1346.png"/><Relationship Id="rId115" Type="http://schemas.openxmlformats.org/officeDocument/2006/relationships/image" Target="../media/image1347.png"/><Relationship Id="rId116" Type="http://schemas.openxmlformats.org/officeDocument/2006/relationships/image" Target="../media/image1348.png"/><Relationship Id="rId117" Type="http://schemas.openxmlformats.org/officeDocument/2006/relationships/image" Target="../media/image1349.png"/><Relationship Id="rId118" Type="http://schemas.openxmlformats.org/officeDocument/2006/relationships/image" Target="../media/image1350.png"/><Relationship Id="rId119" Type="http://schemas.openxmlformats.org/officeDocument/2006/relationships/image" Target="../media/image1351.png"/><Relationship Id="rId120" Type="http://schemas.openxmlformats.org/officeDocument/2006/relationships/image" Target="../media/image1352.png"/><Relationship Id="rId121" Type="http://schemas.openxmlformats.org/officeDocument/2006/relationships/image" Target="../media/image1353.png"/><Relationship Id="rId122" Type="http://schemas.openxmlformats.org/officeDocument/2006/relationships/image" Target="../media/image1354.png"/><Relationship Id="rId123" Type="http://schemas.openxmlformats.org/officeDocument/2006/relationships/image" Target="../media/image1355.png"/><Relationship Id="rId124" Type="http://schemas.openxmlformats.org/officeDocument/2006/relationships/image" Target="../media/image1356.png"/><Relationship Id="rId125" Type="http://schemas.openxmlformats.org/officeDocument/2006/relationships/image" Target="../media/image1357.png"/><Relationship Id="rId126" Type="http://schemas.openxmlformats.org/officeDocument/2006/relationships/image" Target="../media/image1358.png"/><Relationship Id="rId127" Type="http://schemas.openxmlformats.org/officeDocument/2006/relationships/image" Target="../media/image1359.png"/><Relationship Id="rId128" Type="http://schemas.openxmlformats.org/officeDocument/2006/relationships/image" Target="../media/image1360.png"/><Relationship Id="rId129" Type="http://schemas.openxmlformats.org/officeDocument/2006/relationships/image" Target="../media/image1361.png"/><Relationship Id="rId130" Type="http://schemas.openxmlformats.org/officeDocument/2006/relationships/image" Target="../media/image1362.png"/><Relationship Id="rId131" Type="http://schemas.openxmlformats.org/officeDocument/2006/relationships/image" Target="../media/image1363.png"/><Relationship Id="rId132" Type="http://schemas.openxmlformats.org/officeDocument/2006/relationships/image" Target="../media/image1364.png"/><Relationship Id="rId133" Type="http://schemas.openxmlformats.org/officeDocument/2006/relationships/image" Target="../media/image1365.png"/><Relationship Id="rId134" Type="http://schemas.openxmlformats.org/officeDocument/2006/relationships/image" Target="../media/image1366.png"/><Relationship Id="rId135" Type="http://schemas.openxmlformats.org/officeDocument/2006/relationships/image" Target="../media/image1367.png"/><Relationship Id="rId136" Type="http://schemas.openxmlformats.org/officeDocument/2006/relationships/image" Target="../media/image1368.png"/><Relationship Id="rId137" Type="http://schemas.openxmlformats.org/officeDocument/2006/relationships/image" Target="../media/image1369.png"/><Relationship Id="rId138" Type="http://schemas.openxmlformats.org/officeDocument/2006/relationships/image" Target="../media/image1370.png"/><Relationship Id="rId139" Type="http://schemas.openxmlformats.org/officeDocument/2006/relationships/image" Target="../media/image1371.png"/><Relationship Id="rId140" Type="http://schemas.openxmlformats.org/officeDocument/2006/relationships/image" Target="../media/image1372.png"/><Relationship Id="rId141" Type="http://schemas.openxmlformats.org/officeDocument/2006/relationships/image" Target="../media/image1373.png"/><Relationship Id="rId142" Type="http://schemas.openxmlformats.org/officeDocument/2006/relationships/image" Target="../media/image1374.png"/><Relationship Id="rId143" Type="http://schemas.openxmlformats.org/officeDocument/2006/relationships/image" Target="../media/image1375.png"/><Relationship Id="rId144" Type="http://schemas.openxmlformats.org/officeDocument/2006/relationships/image" Target="../media/image1376.png"/><Relationship Id="rId145" Type="http://schemas.openxmlformats.org/officeDocument/2006/relationships/image" Target="../media/image1377.png"/><Relationship Id="rId146" Type="http://schemas.openxmlformats.org/officeDocument/2006/relationships/image" Target="../media/image1378.png"/><Relationship Id="rId147" Type="http://schemas.openxmlformats.org/officeDocument/2006/relationships/image" Target="../media/image1379.png"/><Relationship Id="rId148" Type="http://schemas.openxmlformats.org/officeDocument/2006/relationships/image" Target="../media/image1380.png"/><Relationship Id="rId149" Type="http://schemas.openxmlformats.org/officeDocument/2006/relationships/image" Target="../media/image1381.png"/><Relationship Id="rId150" Type="http://schemas.openxmlformats.org/officeDocument/2006/relationships/image" Target="../media/image1382.png"/><Relationship Id="rId151" Type="http://schemas.openxmlformats.org/officeDocument/2006/relationships/image" Target="../media/image1383.png"/><Relationship Id="rId152" Type="http://schemas.openxmlformats.org/officeDocument/2006/relationships/image" Target="../media/image1384.png"/><Relationship Id="rId153" Type="http://schemas.openxmlformats.org/officeDocument/2006/relationships/image" Target="../media/image1385.png"/><Relationship Id="rId154" Type="http://schemas.openxmlformats.org/officeDocument/2006/relationships/image" Target="../media/image1386.png"/><Relationship Id="rId155" Type="http://schemas.openxmlformats.org/officeDocument/2006/relationships/image" Target="../media/image1387.png"/><Relationship Id="rId156" Type="http://schemas.openxmlformats.org/officeDocument/2006/relationships/image" Target="../media/image1388.png"/><Relationship Id="rId157" Type="http://schemas.openxmlformats.org/officeDocument/2006/relationships/image" Target="../media/image1389.png"/><Relationship Id="rId158" Type="http://schemas.openxmlformats.org/officeDocument/2006/relationships/image" Target="../media/image1390.png"/><Relationship Id="rId159" Type="http://schemas.openxmlformats.org/officeDocument/2006/relationships/image" Target="../media/image1391.png"/><Relationship Id="rId160" Type="http://schemas.openxmlformats.org/officeDocument/2006/relationships/image" Target="../media/image1392.png"/><Relationship Id="rId161" Type="http://schemas.openxmlformats.org/officeDocument/2006/relationships/image" Target="../media/image1393.png"/><Relationship Id="rId162" Type="http://schemas.openxmlformats.org/officeDocument/2006/relationships/image" Target="../media/image1394.png"/><Relationship Id="rId163" Type="http://schemas.openxmlformats.org/officeDocument/2006/relationships/image" Target="../media/image1395.png"/><Relationship Id="rId164" Type="http://schemas.openxmlformats.org/officeDocument/2006/relationships/image" Target="../media/image1396.png"/><Relationship Id="rId165" Type="http://schemas.openxmlformats.org/officeDocument/2006/relationships/image" Target="../media/image1397.png"/><Relationship Id="rId166" Type="http://schemas.openxmlformats.org/officeDocument/2006/relationships/image" Target="../media/image1398.png"/><Relationship Id="rId167" Type="http://schemas.openxmlformats.org/officeDocument/2006/relationships/image" Target="../media/image1399.png"/><Relationship Id="rId168" Type="http://schemas.openxmlformats.org/officeDocument/2006/relationships/image" Target="../media/image1400.png"/><Relationship Id="rId169" Type="http://schemas.openxmlformats.org/officeDocument/2006/relationships/image" Target="../media/image1401.png"/><Relationship Id="rId170" Type="http://schemas.openxmlformats.org/officeDocument/2006/relationships/image" Target="../media/image1402.png"/><Relationship Id="rId171" Type="http://schemas.openxmlformats.org/officeDocument/2006/relationships/image" Target="../media/image1403.png"/><Relationship Id="rId172" Type="http://schemas.openxmlformats.org/officeDocument/2006/relationships/image" Target="../media/image1404.png"/><Relationship Id="rId173" Type="http://schemas.openxmlformats.org/officeDocument/2006/relationships/image" Target="../media/image1405.png"/><Relationship Id="rId174" Type="http://schemas.openxmlformats.org/officeDocument/2006/relationships/image" Target="../media/image1406.png"/><Relationship Id="rId175" Type="http://schemas.openxmlformats.org/officeDocument/2006/relationships/image" Target="../media/image1407.png"/><Relationship Id="rId176" Type="http://schemas.openxmlformats.org/officeDocument/2006/relationships/image" Target="../media/image1408.png"/><Relationship Id="rId177" Type="http://schemas.openxmlformats.org/officeDocument/2006/relationships/image" Target="../media/image1409.png"/><Relationship Id="rId178" Type="http://schemas.openxmlformats.org/officeDocument/2006/relationships/image" Target="../media/image1410.png"/><Relationship Id="rId179" Type="http://schemas.openxmlformats.org/officeDocument/2006/relationships/image" Target="../media/image1411.png"/><Relationship Id="rId180" Type="http://schemas.openxmlformats.org/officeDocument/2006/relationships/image" Target="../media/image1412.png"/><Relationship Id="rId181" Type="http://schemas.openxmlformats.org/officeDocument/2006/relationships/image" Target="../media/image1413.png"/><Relationship Id="rId182" Type="http://schemas.openxmlformats.org/officeDocument/2006/relationships/image" Target="../media/image1414.png"/><Relationship Id="rId183" Type="http://schemas.openxmlformats.org/officeDocument/2006/relationships/image" Target="../media/image1415.png"/><Relationship Id="rId184" Type="http://schemas.openxmlformats.org/officeDocument/2006/relationships/image" Target="../media/image1416.png"/><Relationship Id="rId185" Type="http://schemas.openxmlformats.org/officeDocument/2006/relationships/image" Target="../media/image1417.png"/><Relationship Id="rId186" Type="http://schemas.openxmlformats.org/officeDocument/2006/relationships/image" Target="../media/image1418.png"/><Relationship Id="rId187" Type="http://schemas.openxmlformats.org/officeDocument/2006/relationships/image" Target="../media/image1419.png"/><Relationship Id="rId188" Type="http://schemas.openxmlformats.org/officeDocument/2006/relationships/image" Target="../media/image1420.png"/><Relationship Id="rId189" Type="http://schemas.openxmlformats.org/officeDocument/2006/relationships/image" Target="../media/image1421.png"/><Relationship Id="rId190" Type="http://schemas.openxmlformats.org/officeDocument/2006/relationships/image" Target="../media/image1422.png"/><Relationship Id="rId191" Type="http://schemas.openxmlformats.org/officeDocument/2006/relationships/image" Target="../media/image1423.png"/><Relationship Id="rId192" Type="http://schemas.openxmlformats.org/officeDocument/2006/relationships/image" Target="../media/image1424.png"/><Relationship Id="rId193" Type="http://schemas.openxmlformats.org/officeDocument/2006/relationships/image" Target="../media/image1425.png"/><Relationship Id="rId194" Type="http://schemas.openxmlformats.org/officeDocument/2006/relationships/image" Target="../media/image1426.png"/><Relationship Id="rId195" Type="http://schemas.openxmlformats.org/officeDocument/2006/relationships/image" Target="../media/image1427.png"/><Relationship Id="rId196" Type="http://schemas.openxmlformats.org/officeDocument/2006/relationships/image" Target="../media/image1428.png"/><Relationship Id="rId197" Type="http://schemas.openxmlformats.org/officeDocument/2006/relationships/image" Target="../media/image1429.png"/><Relationship Id="rId198" Type="http://schemas.openxmlformats.org/officeDocument/2006/relationships/image" Target="../media/image1430.png"/><Relationship Id="rId199" Type="http://schemas.openxmlformats.org/officeDocument/2006/relationships/image" Target="../media/image1431.png"/><Relationship Id="rId200" Type="http://schemas.openxmlformats.org/officeDocument/2006/relationships/image" Target="../media/image1432.png"/><Relationship Id="rId201" Type="http://schemas.openxmlformats.org/officeDocument/2006/relationships/image" Target="../media/image1433.png"/><Relationship Id="rId202" Type="http://schemas.openxmlformats.org/officeDocument/2006/relationships/image" Target="../media/image1434.png"/><Relationship Id="rId203" Type="http://schemas.openxmlformats.org/officeDocument/2006/relationships/image" Target="../media/image1435.png"/><Relationship Id="rId204" Type="http://schemas.openxmlformats.org/officeDocument/2006/relationships/image" Target="../media/image1436.png"/><Relationship Id="rId205" Type="http://schemas.openxmlformats.org/officeDocument/2006/relationships/image" Target="../media/image1437.png"/><Relationship Id="rId206" Type="http://schemas.openxmlformats.org/officeDocument/2006/relationships/image" Target="../media/image1438.png"/><Relationship Id="rId207" Type="http://schemas.openxmlformats.org/officeDocument/2006/relationships/image" Target="../media/image1439.png"/><Relationship Id="rId208" Type="http://schemas.openxmlformats.org/officeDocument/2006/relationships/image" Target="../media/image1440.png"/><Relationship Id="rId209" Type="http://schemas.openxmlformats.org/officeDocument/2006/relationships/image" Target="../media/image1441.png"/><Relationship Id="rId210" Type="http://schemas.openxmlformats.org/officeDocument/2006/relationships/image" Target="../media/image1442.png"/><Relationship Id="rId211" Type="http://schemas.openxmlformats.org/officeDocument/2006/relationships/image" Target="../media/image1443.png"/><Relationship Id="rId212" Type="http://schemas.openxmlformats.org/officeDocument/2006/relationships/image" Target="../media/image1444.png"/><Relationship Id="rId213" Type="http://schemas.openxmlformats.org/officeDocument/2006/relationships/image" Target="../media/image1445.png"/><Relationship Id="rId214" Type="http://schemas.openxmlformats.org/officeDocument/2006/relationships/image" Target="../media/image1446.png"/><Relationship Id="rId215" Type="http://schemas.openxmlformats.org/officeDocument/2006/relationships/image" Target="../media/image1447.png"/><Relationship Id="rId216" Type="http://schemas.openxmlformats.org/officeDocument/2006/relationships/image" Target="../media/image1448.png"/><Relationship Id="rId217" Type="http://schemas.openxmlformats.org/officeDocument/2006/relationships/image" Target="../media/image1449.png"/><Relationship Id="rId218" Type="http://schemas.openxmlformats.org/officeDocument/2006/relationships/image" Target="../media/image1450.png"/><Relationship Id="rId219" Type="http://schemas.openxmlformats.org/officeDocument/2006/relationships/image" Target="../media/image1451.png"/><Relationship Id="rId220" Type="http://schemas.openxmlformats.org/officeDocument/2006/relationships/image" Target="../media/image1452.png"/><Relationship Id="rId221" Type="http://schemas.openxmlformats.org/officeDocument/2006/relationships/image" Target="../media/image1453.png"/><Relationship Id="rId222" Type="http://schemas.openxmlformats.org/officeDocument/2006/relationships/image" Target="../media/image1454.png"/><Relationship Id="rId223" Type="http://schemas.openxmlformats.org/officeDocument/2006/relationships/image" Target="../media/image1455.png"/><Relationship Id="rId224" Type="http://schemas.openxmlformats.org/officeDocument/2006/relationships/image" Target="../media/image1456.png"/><Relationship Id="rId225" Type="http://schemas.openxmlformats.org/officeDocument/2006/relationships/image" Target="../media/image1457.png"/><Relationship Id="rId226" Type="http://schemas.openxmlformats.org/officeDocument/2006/relationships/image" Target="../media/image1458.png"/><Relationship Id="rId227" Type="http://schemas.openxmlformats.org/officeDocument/2006/relationships/image" Target="../media/image1459.png"/><Relationship Id="rId228" Type="http://schemas.openxmlformats.org/officeDocument/2006/relationships/image" Target="../media/image1460.png"/><Relationship Id="rId229" Type="http://schemas.openxmlformats.org/officeDocument/2006/relationships/image" Target="../media/image1461.png"/><Relationship Id="rId230" Type="http://schemas.openxmlformats.org/officeDocument/2006/relationships/image" Target="../media/image1462.png"/><Relationship Id="rId231" Type="http://schemas.openxmlformats.org/officeDocument/2006/relationships/image" Target="../media/image1463.png"/><Relationship Id="rId232" Type="http://schemas.openxmlformats.org/officeDocument/2006/relationships/image" Target="../media/image1464.png"/><Relationship Id="rId233" Type="http://schemas.openxmlformats.org/officeDocument/2006/relationships/image" Target="../media/image1465.png"/><Relationship Id="rId234" Type="http://schemas.openxmlformats.org/officeDocument/2006/relationships/image" Target="../media/image1466.png"/><Relationship Id="rId235" Type="http://schemas.openxmlformats.org/officeDocument/2006/relationships/image" Target="../media/image1467.png"/><Relationship Id="rId236" Type="http://schemas.openxmlformats.org/officeDocument/2006/relationships/image" Target="../media/image1468.png"/><Relationship Id="rId237" Type="http://schemas.openxmlformats.org/officeDocument/2006/relationships/image" Target="../media/image1469.png"/><Relationship Id="rId238" Type="http://schemas.openxmlformats.org/officeDocument/2006/relationships/image" Target="../media/image1470.png"/><Relationship Id="rId239" Type="http://schemas.openxmlformats.org/officeDocument/2006/relationships/image" Target="../media/image1471.png"/><Relationship Id="rId240" Type="http://schemas.openxmlformats.org/officeDocument/2006/relationships/image" Target="../media/image1472.png"/><Relationship Id="rId241" Type="http://schemas.openxmlformats.org/officeDocument/2006/relationships/image" Target="../media/image1473.png"/><Relationship Id="rId242" Type="http://schemas.openxmlformats.org/officeDocument/2006/relationships/image" Target="../media/image1474.png"/><Relationship Id="rId243" Type="http://schemas.openxmlformats.org/officeDocument/2006/relationships/image" Target="../media/image1475.png"/><Relationship Id="rId244" Type="http://schemas.openxmlformats.org/officeDocument/2006/relationships/image" Target="../media/image1476.png"/><Relationship Id="rId245" Type="http://schemas.openxmlformats.org/officeDocument/2006/relationships/image" Target="../media/image1477.png"/><Relationship Id="rId246" Type="http://schemas.openxmlformats.org/officeDocument/2006/relationships/image" Target="../media/image1478.png"/><Relationship Id="rId247" Type="http://schemas.openxmlformats.org/officeDocument/2006/relationships/image" Target="../media/image1479.png"/><Relationship Id="rId248" Type="http://schemas.openxmlformats.org/officeDocument/2006/relationships/image" Target="../media/image1480.png"/><Relationship Id="rId249" Type="http://schemas.openxmlformats.org/officeDocument/2006/relationships/image" Target="../media/image1481.png"/><Relationship Id="rId250" Type="http://schemas.openxmlformats.org/officeDocument/2006/relationships/image" Target="../media/image1482.png"/><Relationship Id="rId251" Type="http://schemas.openxmlformats.org/officeDocument/2006/relationships/image" Target="../media/image1483.png"/><Relationship Id="rId252" Type="http://schemas.openxmlformats.org/officeDocument/2006/relationships/image" Target="../media/image1484.png"/><Relationship Id="rId253" Type="http://schemas.openxmlformats.org/officeDocument/2006/relationships/image" Target="../media/image1485.png"/><Relationship Id="rId254" Type="http://schemas.openxmlformats.org/officeDocument/2006/relationships/image" Target="../media/image1486.png"/><Relationship Id="rId255" Type="http://schemas.openxmlformats.org/officeDocument/2006/relationships/image" Target="../media/image1487.png"/><Relationship Id="rId256" Type="http://schemas.openxmlformats.org/officeDocument/2006/relationships/image" Target="../media/image1488.png"/><Relationship Id="rId257" Type="http://schemas.openxmlformats.org/officeDocument/2006/relationships/image" Target="../media/image1489.png"/><Relationship Id="rId258" Type="http://schemas.openxmlformats.org/officeDocument/2006/relationships/image" Target="../media/image1490.png"/><Relationship Id="rId259" Type="http://schemas.openxmlformats.org/officeDocument/2006/relationships/image" Target="../media/image1491.png"/><Relationship Id="rId260" Type="http://schemas.openxmlformats.org/officeDocument/2006/relationships/image" Target="../media/image1492.png"/><Relationship Id="rId261" Type="http://schemas.openxmlformats.org/officeDocument/2006/relationships/image" Target="../media/image1493.jpg"/><Relationship Id="rId262" Type="http://schemas.openxmlformats.org/officeDocument/2006/relationships/image" Target="../media/image1494.jpg"/><Relationship Id="rId263" Type="http://schemas.openxmlformats.org/officeDocument/2006/relationships/image" Target="../media/image1495.jpg"/><Relationship Id="rId264" Type="http://schemas.openxmlformats.org/officeDocument/2006/relationships/image" Target="../media/image1496.jpg"/><Relationship Id="rId265" Type="http://schemas.openxmlformats.org/officeDocument/2006/relationships/image" Target="../media/image1497.jpg"/><Relationship Id="rId266" Type="http://schemas.openxmlformats.org/officeDocument/2006/relationships/image" Target="../media/image1498.jpg"/><Relationship Id="rId267" Type="http://schemas.openxmlformats.org/officeDocument/2006/relationships/image" Target="../media/image1499.png"/><Relationship Id="rId268" Type="http://schemas.openxmlformats.org/officeDocument/2006/relationships/image" Target="../media/image1500.jpg"/><Relationship Id="rId269" Type="http://schemas.openxmlformats.org/officeDocument/2006/relationships/image" Target="../media/image1501.jpg"/><Relationship Id="rId270" Type="http://schemas.openxmlformats.org/officeDocument/2006/relationships/image" Target="../media/image1502.jpg"/><Relationship Id="rId271" Type="http://schemas.openxmlformats.org/officeDocument/2006/relationships/image" Target="../media/image1503.jpg"/><Relationship Id="rId272" Type="http://schemas.openxmlformats.org/officeDocument/2006/relationships/image" Target="../media/image1504.pn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505.png"/><Relationship Id="rId3" Type="http://schemas.openxmlformats.org/officeDocument/2006/relationships/image" Target="../media/image1506.png"/><Relationship Id="rId4" Type="http://schemas.openxmlformats.org/officeDocument/2006/relationships/image" Target="../media/image1507.png"/><Relationship Id="rId5" Type="http://schemas.openxmlformats.org/officeDocument/2006/relationships/image" Target="../media/image1508.png"/><Relationship Id="rId6" Type="http://schemas.openxmlformats.org/officeDocument/2006/relationships/image" Target="../media/image1509.png"/><Relationship Id="rId7" Type="http://schemas.openxmlformats.org/officeDocument/2006/relationships/image" Target="../media/image1510.png"/><Relationship Id="rId8" Type="http://schemas.openxmlformats.org/officeDocument/2006/relationships/image" Target="../media/image1511.png"/><Relationship Id="rId9" Type="http://schemas.openxmlformats.org/officeDocument/2006/relationships/image" Target="../media/image1512.png"/><Relationship Id="rId10" Type="http://schemas.openxmlformats.org/officeDocument/2006/relationships/image" Target="../media/image1513.png"/><Relationship Id="rId11" Type="http://schemas.openxmlformats.org/officeDocument/2006/relationships/image" Target="../media/image1514.png"/><Relationship Id="rId12" Type="http://schemas.openxmlformats.org/officeDocument/2006/relationships/image" Target="../media/image1515.png"/><Relationship Id="rId13" Type="http://schemas.openxmlformats.org/officeDocument/2006/relationships/image" Target="../media/image1516.png"/><Relationship Id="rId14" Type="http://schemas.openxmlformats.org/officeDocument/2006/relationships/image" Target="../media/image1517.png"/><Relationship Id="rId15" Type="http://schemas.openxmlformats.org/officeDocument/2006/relationships/image" Target="../media/image1518.png"/><Relationship Id="rId16" Type="http://schemas.openxmlformats.org/officeDocument/2006/relationships/image" Target="../media/image1519.png"/><Relationship Id="rId17" Type="http://schemas.openxmlformats.org/officeDocument/2006/relationships/image" Target="../media/image1520.png"/><Relationship Id="rId18" Type="http://schemas.openxmlformats.org/officeDocument/2006/relationships/image" Target="../media/image1521.png"/><Relationship Id="rId19" Type="http://schemas.openxmlformats.org/officeDocument/2006/relationships/image" Target="../media/image1522.png"/><Relationship Id="rId20" Type="http://schemas.openxmlformats.org/officeDocument/2006/relationships/image" Target="../media/image1523.png"/><Relationship Id="rId21" Type="http://schemas.openxmlformats.org/officeDocument/2006/relationships/image" Target="../media/image1524.png"/><Relationship Id="rId22" Type="http://schemas.openxmlformats.org/officeDocument/2006/relationships/image" Target="../media/image1525.png"/><Relationship Id="rId23" Type="http://schemas.openxmlformats.org/officeDocument/2006/relationships/image" Target="../media/image1526.png"/><Relationship Id="rId24" Type="http://schemas.openxmlformats.org/officeDocument/2006/relationships/image" Target="../media/image1527.png"/><Relationship Id="rId25" Type="http://schemas.openxmlformats.org/officeDocument/2006/relationships/image" Target="../media/image1528.png"/><Relationship Id="rId26" Type="http://schemas.openxmlformats.org/officeDocument/2006/relationships/image" Target="../media/image1529.png"/><Relationship Id="rId27" Type="http://schemas.openxmlformats.org/officeDocument/2006/relationships/image" Target="../media/image1530.png"/><Relationship Id="rId28" Type="http://schemas.openxmlformats.org/officeDocument/2006/relationships/image" Target="../media/image1531.png"/><Relationship Id="rId29" Type="http://schemas.openxmlformats.org/officeDocument/2006/relationships/image" Target="../media/image1532.png"/><Relationship Id="rId30" Type="http://schemas.openxmlformats.org/officeDocument/2006/relationships/image" Target="../media/image1533.png"/><Relationship Id="rId31" Type="http://schemas.openxmlformats.org/officeDocument/2006/relationships/image" Target="../media/image1534.png"/><Relationship Id="rId32" Type="http://schemas.openxmlformats.org/officeDocument/2006/relationships/image" Target="../media/image1535.png"/><Relationship Id="rId33" Type="http://schemas.openxmlformats.org/officeDocument/2006/relationships/image" Target="../media/image1536.png"/><Relationship Id="rId34" Type="http://schemas.openxmlformats.org/officeDocument/2006/relationships/image" Target="../media/image1537.png"/><Relationship Id="rId35" Type="http://schemas.openxmlformats.org/officeDocument/2006/relationships/image" Target="../media/image1538.png"/><Relationship Id="rId36" Type="http://schemas.openxmlformats.org/officeDocument/2006/relationships/image" Target="../media/image1539.png"/><Relationship Id="rId37" Type="http://schemas.openxmlformats.org/officeDocument/2006/relationships/image" Target="../media/image1540.png"/><Relationship Id="rId38" Type="http://schemas.openxmlformats.org/officeDocument/2006/relationships/image" Target="../media/image1541.png"/><Relationship Id="rId39" Type="http://schemas.openxmlformats.org/officeDocument/2006/relationships/image" Target="../media/image1542.png"/><Relationship Id="rId40" Type="http://schemas.openxmlformats.org/officeDocument/2006/relationships/image" Target="../media/image1543.png"/><Relationship Id="rId41" Type="http://schemas.openxmlformats.org/officeDocument/2006/relationships/image" Target="../media/image1544.png"/><Relationship Id="rId42" Type="http://schemas.openxmlformats.org/officeDocument/2006/relationships/image" Target="../media/image1545.png"/><Relationship Id="rId43" Type="http://schemas.openxmlformats.org/officeDocument/2006/relationships/image" Target="../media/image1546.png"/><Relationship Id="rId44" Type="http://schemas.openxmlformats.org/officeDocument/2006/relationships/image" Target="../media/image1547.png"/><Relationship Id="rId45" Type="http://schemas.openxmlformats.org/officeDocument/2006/relationships/image" Target="../media/image1548.png"/><Relationship Id="rId46" Type="http://schemas.openxmlformats.org/officeDocument/2006/relationships/image" Target="../media/image1549.png"/><Relationship Id="rId47" Type="http://schemas.openxmlformats.org/officeDocument/2006/relationships/image" Target="../media/image1550.png"/><Relationship Id="rId48" Type="http://schemas.openxmlformats.org/officeDocument/2006/relationships/image" Target="../media/image1551.png"/><Relationship Id="rId49" Type="http://schemas.openxmlformats.org/officeDocument/2006/relationships/image" Target="../media/image1280.png"/><Relationship Id="rId50" Type="http://schemas.openxmlformats.org/officeDocument/2006/relationships/image" Target="../media/image1552.png"/><Relationship Id="rId51" Type="http://schemas.openxmlformats.org/officeDocument/2006/relationships/image" Target="../media/image1553.png"/><Relationship Id="rId52" Type="http://schemas.openxmlformats.org/officeDocument/2006/relationships/image" Target="../media/image1554.png"/><Relationship Id="rId53" Type="http://schemas.openxmlformats.org/officeDocument/2006/relationships/image" Target="../media/image1555.png"/><Relationship Id="rId54" Type="http://schemas.openxmlformats.org/officeDocument/2006/relationships/image" Target="../media/image1556.png"/><Relationship Id="rId55" Type="http://schemas.openxmlformats.org/officeDocument/2006/relationships/image" Target="../media/image1557.png"/><Relationship Id="rId56" Type="http://schemas.openxmlformats.org/officeDocument/2006/relationships/image" Target="../media/image1558.png"/><Relationship Id="rId57" Type="http://schemas.openxmlformats.org/officeDocument/2006/relationships/image" Target="../media/image1288.png"/><Relationship Id="rId58" Type="http://schemas.openxmlformats.org/officeDocument/2006/relationships/image" Target="../media/image1559.png"/><Relationship Id="rId59" Type="http://schemas.openxmlformats.org/officeDocument/2006/relationships/image" Target="../media/image1560.png"/><Relationship Id="rId60" Type="http://schemas.openxmlformats.org/officeDocument/2006/relationships/image" Target="../media/image1561.png"/><Relationship Id="rId61" Type="http://schemas.openxmlformats.org/officeDocument/2006/relationships/image" Target="../media/image1562.png"/><Relationship Id="rId62" Type="http://schemas.openxmlformats.org/officeDocument/2006/relationships/image" Target="../media/image1563.png"/><Relationship Id="rId63" Type="http://schemas.openxmlformats.org/officeDocument/2006/relationships/image" Target="../media/image1564.png"/><Relationship Id="rId64" Type="http://schemas.openxmlformats.org/officeDocument/2006/relationships/image" Target="../media/image1565.png"/><Relationship Id="rId65" Type="http://schemas.openxmlformats.org/officeDocument/2006/relationships/image" Target="../media/image1566.png"/><Relationship Id="rId66" Type="http://schemas.openxmlformats.org/officeDocument/2006/relationships/image" Target="../media/image1567.png"/><Relationship Id="rId67" Type="http://schemas.openxmlformats.org/officeDocument/2006/relationships/image" Target="../media/image1568.png"/><Relationship Id="rId68" Type="http://schemas.openxmlformats.org/officeDocument/2006/relationships/image" Target="../media/image1569.png"/><Relationship Id="rId69" Type="http://schemas.openxmlformats.org/officeDocument/2006/relationships/image" Target="../media/image1570.png"/><Relationship Id="rId70" Type="http://schemas.openxmlformats.org/officeDocument/2006/relationships/image" Target="../media/image1571.png"/><Relationship Id="rId71" Type="http://schemas.openxmlformats.org/officeDocument/2006/relationships/image" Target="../media/image1572.png"/><Relationship Id="rId72" Type="http://schemas.openxmlformats.org/officeDocument/2006/relationships/image" Target="../media/image1573.png"/><Relationship Id="rId73" Type="http://schemas.openxmlformats.org/officeDocument/2006/relationships/image" Target="../media/image1574.png"/><Relationship Id="rId74" Type="http://schemas.openxmlformats.org/officeDocument/2006/relationships/image" Target="../media/image1575.png"/><Relationship Id="rId75" Type="http://schemas.openxmlformats.org/officeDocument/2006/relationships/image" Target="../media/image1576.png"/><Relationship Id="rId76" Type="http://schemas.openxmlformats.org/officeDocument/2006/relationships/image" Target="../media/image1577.png"/><Relationship Id="rId77" Type="http://schemas.openxmlformats.org/officeDocument/2006/relationships/image" Target="../media/image1578.png"/><Relationship Id="rId78" Type="http://schemas.openxmlformats.org/officeDocument/2006/relationships/image" Target="../media/image1579.png"/><Relationship Id="rId79" Type="http://schemas.openxmlformats.org/officeDocument/2006/relationships/image" Target="../media/image1580.png"/><Relationship Id="rId80" Type="http://schemas.openxmlformats.org/officeDocument/2006/relationships/image" Target="../media/image1581.png"/><Relationship Id="rId81" Type="http://schemas.openxmlformats.org/officeDocument/2006/relationships/image" Target="../media/image1582.png"/><Relationship Id="rId82" Type="http://schemas.openxmlformats.org/officeDocument/2006/relationships/image" Target="../media/image1583.png"/><Relationship Id="rId83" Type="http://schemas.openxmlformats.org/officeDocument/2006/relationships/image" Target="../media/image1584.png"/><Relationship Id="rId84" Type="http://schemas.openxmlformats.org/officeDocument/2006/relationships/image" Target="../media/image1585.png"/><Relationship Id="rId85" Type="http://schemas.openxmlformats.org/officeDocument/2006/relationships/image" Target="../media/image1586.png"/><Relationship Id="rId86" Type="http://schemas.openxmlformats.org/officeDocument/2006/relationships/image" Target="../media/image1319.png"/><Relationship Id="rId87" Type="http://schemas.openxmlformats.org/officeDocument/2006/relationships/image" Target="../media/image1587.png"/><Relationship Id="rId88" Type="http://schemas.openxmlformats.org/officeDocument/2006/relationships/image" Target="../media/image1588.png"/><Relationship Id="rId89" Type="http://schemas.openxmlformats.org/officeDocument/2006/relationships/image" Target="../media/image1589.png"/><Relationship Id="rId90" Type="http://schemas.openxmlformats.org/officeDocument/2006/relationships/image" Target="../media/image1590.png"/><Relationship Id="rId91" Type="http://schemas.openxmlformats.org/officeDocument/2006/relationships/image" Target="../media/image1591.png"/><Relationship Id="rId92" Type="http://schemas.openxmlformats.org/officeDocument/2006/relationships/image" Target="../media/image1592.png"/><Relationship Id="rId93" Type="http://schemas.openxmlformats.org/officeDocument/2006/relationships/image" Target="../media/image1593.png"/><Relationship Id="rId94" Type="http://schemas.openxmlformats.org/officeDocument/2006/relationships/image" Target="../media/image1594.png"/><Relationship Id="rId95" Type="http://schemas.openxmlformats.org/officeDocument/2006/relationships/image" Target="../media/image1595.png"/><Relationship Id="rId96" Type="http://schemas.openxmlformats.org/officeDocument/2006/relationships/image" Target="../media/image1596.png"/><Relationship Id="rId97" Type="http://schemas.openxmlformats.org/officeDocument/2006/relationships/image" Target="../media/image1597.png"/><Relationship Id="rId98" Type="http://schemas.openxmlformats.org/officeDocument/2006/relationships/image" Target="../media/image1598.png"/><Relationship Id="rId99" Type="http://schemas.openxmlformats.org/officeDocument/2006/relationships/image" Target="../media/image1599.png"/><Relationship Id="rId100" Type="http://schemas.openxmlformats.org/officeDocument/2006/relationships/image" Target="../media/image1600.png"/><Relationship Id="rId101" Type="http://schemas.openxmlformats.org/officeDocument/2006/relationships/image" Target="../media/image1601.png"/><Relationship Id="rId102" Type="http://schemas.openxmlformats.org/officeDocument/2006/relationships/image" Target="../media/image1602.png"/><Relationship Id="rId103" Type="http://schemas.openxmlformats.org/officeDocument/2006/relationships/image" Target="../media/image1603.png"/><Relationship Id="rId104" Type="http://schemas.openxmlformats.org/officeDocument/2006/relationships/image" Target="../media/image1604.png"/><Relationship Id="rId105" Type="http://schemas.openxmlformats.org/officeDocument/2006/relationships/image" Target="../media/image1605.png"/><Relationship Id="rId106" Type="http://schemas.openxmlformats.org/officeDocument/2006/relationships/image" Target="../media/image1606.png"/><Relationship Id="rId107" Type="http://schemas.openxmlformats.org/officeDocument/2006/relationships/image" Target="../media/image1607.png"/><Relationship Id="rId108" Type="http://schemas.openxmlformats.org/officeDocument/2006/relationships/image" Target="../media/image1608.png"/><Relationship Id="rId109" Type="http://schemas.openxmlformats.org/officeDocument/2006/relationships/image" Target="../media/image1609.png"/><Relationship Id="rId110" Type="http://schemas.openxmlformats.org/officeDocument/2006/relationships/image" Target="../media/image1610.png"/><Relationship Id="rId111" Type="http://schemas.openxmlformats.org/officeDocument/2006/relationships/image" Target="../media/image1611.png"/><Relationship Id="rId112" Type="http://schemas.openxmlformats.org/officeDocument/2006/relationships/image" Target="../media/image1612.png"/><Relationship Id="rId113" Type="http://schemas.openxmlformats.org/officeDocument/2006/relationships/image" Target="../media/image1613.png"/><Relationship Id="rId114" Type="http://schemas.openxmlformats.org/officeDocument/2006/relationships/image" Target="../media/image1614.png"/><Relationship Id="rId115" Type="http://schemas.openxmlformats.org/officeDocument/2006/relationships/image" Target="../media/image1615.png"/><Relationship Id="rId116" Type="http://schemas.openxmlformats.org/officeDocument/2006/relationships/image" Target="../media/image1616.png"/><Relationship Id="rId117" Type="http://schemas.openxmlformats.org/officeDocument/2006/relationships/image" Target="../media/image1617.png"/><Relationship Id="rId118" Type="http://schemas.openxmlformats.org/officeDocument/2006/relationships/image" Target="../media/image1618.png"/><Relationship Id="rId119" Type="http://schemas.openxmlformats.org/officeDocument/2006/relationships/image" Target="../media/image1619.png"/><Relationship Id="rId120" Type="http://schemas.openxmlformats.org/officeDocument/2006/relationships/image" Target="../media/image1620.png"/><Relationship Id="rId121" Type="http://schemas.openxmlformats.org/officeDocument/2006/relationships/image" Target="../media/image1621.png"/><Relationship Id="rId122" Type="http://schemas.openxmlformats.org/officeDocument/2006/relationships/image" Target="../media/image1622.png"/><Relationship Id="rId123" Type="http://schemas.openxmlformats.org/officeDocument/2006/relationships/image" Target="../media/image1623.png"/><Relationship Id="rId124" Type="http://schemas.openxmlformats.org/officeDocument/2006/relationships/image" Target="../media/image1624.png"/><Relationship Id="rId125" Type="http://schemas.openxmlformats.org/officeDocument/2006/relationships/image" Target="../media/image1625.png"/><Relationship Id="rId126" Type="http://schemas.openxmlformats.org/officeDocument/2006/relationships/image" Target="../media/image1626.png"/><Relationship Id="rId127" Type="http://schemas.openxmlformats.org/officeDocument/2006/relationships/image" Target="../media/image1627.png"/><Relationship Id="rId128" Type="http://schemas.openxmlformats.org/officeDocument/2006/relationships/image" Target="../media/image1628.png"/><Relationship Id="rId129" Type="http://schemas.openxmlformats.org/officeDocument/2006/relationships/image" Target="../media/image1629.png"/><Relationship Id="rId130" Type="http://schemas.openxmlformats.org/officeDocument/2006/relationships/image" Target="../media/image1630.png"/><Relationship Id="rId131" Type="http://schemas.openxmlformats.org/officeDocument/2006/relationships/image" Target="../media/image1631.png"/><Relationship Id="rId132" Type="http://schemas.openxmlformats.org/officeDocument/2006/relationships/image" Target="../media/image1632.png"/><Relationship Id="rId133" Type="http://schemas.openxmlformats.org/officeDocument/2006/relationships/image" Target="../media/image1633.png"/><Relationship Id="rId134" Type="http://schemas.openxmlformats.org/officeDocument/2006/relationships/image" Target="../media/image1634.png"/><Relationship Id="rId135" Type="http://schemas.openxmlformats.org/officeDocument/2006/relationships/image" Target="../media/image1635.png"/><Relationship Id="rId136" Type="http://schemas.openxmlformats.org/officeDocument/2006/relationships/image" Target="../media/image1636.png"/><Relationship Id="rId137" Type="http://schemas.openxmlformats.org/officeDocument/2006/relationships/image" Target="../media/image1637.png"/><Relationship Id="rId138" Type="http://schemas.openxmlformats.org/officeDocument/2006/relationships/image" Target="../media/image1638.png"/><Relationship Id="rId139" Type="http://schemas.openxmlformats.org/officeDocument/2006/relationships/image" Target="../media/image1639.png"/><Relationship Id="rId140" Type="http://schemas.openxmlformats.org/officeDocument/2006/relationships/image" Target="../media/image1640.png"/><Relationship Id="rId141" Type="http://schemas.openxmlformats.org/officeDocument/2006/relationships/image" Target="../media/image1641.png"/><Relationship Id="rId142" Type="http://schemas.openxmlformats.org/officeDocument/2006/relationships/image" Target="../media/image1642.png"/><Relationship Id="rId143" Type="http://schemas.openxmlformats.org/officeDocument/2006/relationships/image" Target="../media/image1643.png"/><Relationship Id="rId144" Type="http://schemas.openxmlformats.org/officeDocument/2006/relationships/image" Target="../media/image1644.png"/><Relationship Id="rId145" Type="http://schemas.openxmlformats.org/officeDocument/2006/relationships/image" Target="../media/image1645.png"/><Relationship Id="rId146" Type="http://schemas.openxmlformats.org/officeDocument/2006/relationships/image" Target="../media/image1646.png"/><Relationship Id="rId147" Type="http://schemas.openxmlformats.org/officeDocument/2006/relationships/image" Target="../media/image1647.png"/><Relationship Id="rId148" Type="http://schemas.openxmlformats.org/officeDocument/2006/relationships/image" Target="../media/image1648.png"/><Relationship Id="rId149" Type="http://schemas.openxmlformats.org/officeDocument/2006/relationships/image" Target="../media/image1649.png"/><Relationship Id="rId150" Type="http://schemas.openxmlformats.org/officeDocument/2006/relationships/image" Target="../media/image1650.png"/><Relationship Id="rId151" Type="http://schemas.openxmlformats.org/officeDocument/2006/relationships/image" Target="../media/image1651.png"/><Relationship Id="rId152" Type="http://schemas.openxmlformats.org/officeDocument/2006/relationships/image" Target="../media/image1652.png"/><Relationship Id="rId153" Type="http://schemas.openxmlformats.org/officeDocument/2006/relationships/image" Target="../media/image1653.png"/><Relationship Id="rId154" Type="http://schemas.openxmlformats.org/officeDocument/2006/relationships/image" Target="../media/image1654.png"/><Relationship Id="rId155" Type="http://schemas.openxmlformats.org/officeDocument/2006/relationships/image" Target="../media/image1655.png"/><Relationship Id="rId156" Type="http://schemas.openxmlformats.org/officeDocument/2006/relationships/image" Target="../media/image1656.png"/><Relationship Id="rId157" Type="http://schemas.openxmlformats.org/officeDocument/2006/relationships/image" Target="../media/image1657.png"/><Relationship Id="rId158" Type="http://schemas.openxmlformats.org/officeDocument/2006/relationships/image" Target="../media/image1658.png"/><Relationship Id="rId159" Type="http://schemas.openxmlformats.org/officeDocument/2006/relationships/image" Target="../media/image1659.png"/><Relationship Id="rId160" Type="http://schemas.openxmlformats.org/officeDocument/2006/relationships/image" Target="../media/image1660.png"/><Relationship Id="rId161" Type="http://schemas.openxmlformats.org/officeDocument/2006/relationships/image" Target="../media/image1661.png"/><Relationship Id="rId162" Type="http://schemas.openxmlformats.org/officeDocument/2006/relationships/image" Target="../media/image1662.png"/><Relationship Id="rId163" Type="http://schemas.openxmlformats.org/officeDocument/2006/relationships/image" Target="../media/image1663.png"/><Relationship Id="rId164" Type="http://schemas.openxmlformats.org/officeDocument/2006/relationships/image" Target="../media/image1664.png"/><Relationship Id="rId165" Type="http://schemas.openxmlformats.org/officeDocument/2006/relationships/image" Target="../media/image1665.png"/><Relationship Id="rId166" Type="http://schemas.openxmlformats.org/officeDocument/2006/relationships/image" Target="../media/image1666.png"/><Relationship Id="rId167" Type="http://schemas.openxmlformats.org/officeDocument/2006/relationships/image" Target="../media/image1667.png"/><Relationship Id="rId168" Type="http://schemas.openxmlformats.org/officeDocument/2006/relationships/image" Target="../media/image1668.png"/><Relationship Id="rId169" Type="http://schemas.openxmlformats.org/officeDocument/2006/relationships/image" Target="../media/image1669.png"/><Relationship Id="rId170" Type="http://schemas.openxmlformats.org/officeDocument/2006/relationships/image" Target="../media/image1670.png"/><Relationship Id="rId171" Type="http://schemas.openxmlformats.org/officeDocument/2006/relationships/image" Target="../media/image1671.png"/><Relationship Id="rId172" Type="http://schemas.openxmlformats.org/officeDocument/2006/relationships/image" Target="../media/image1672.png"/><Relationship Id="rId173" Type="http://schemas.openxmlformats.org/officeDocument/2006/relationships/image" Target="../media/image1673.png"/><Relationship Id="rId174" Type="http://schemas.openxmlformats.org/officeDocument/2006/relationships/image" Target="../media/image1674.png"/><Relationship Id="rId175" Type="http://schemas.openxmlformats.org/officeDocument/2006/relationships/image" Target="../media/image1415.png"/><Relationship Id="rId176" Type="http://schemas.openxmlformats.org/officeDocument/2006/relationships/image" Target="../media/image1675.png"/><Relationship Id="rId177" Type="http://schemas.openxmlformats.org/officeDocument/2006/relationships/image" Target="../media/image1676.png"/><Relationship Id="rId178" Type="http://schemas.openxmlformats.org/officeDocument/2006/relationships/image" Target="../media/image1677.png"/><Relationship Id="rId179" Type="http://schemas.openxmlformats.org/officeDocument/2006/relationships/image" Target="../media/image1678.png"/><Relationship Id="rId180" Type="http://schemas.openxmlformats.org/officeDocument/2006/relationships/image" Target="../media/image1679.png"/><Relationship Id="rId181" Type="http://schemas.openxmlformats.org/officeDocument/2006/relationships/image" Target="../media/image1423.png"/><Relationship Id="rId182" Type="http://schemas.openxmlformats.org/officeDocument/2006/relationships/image" Target="../media/image1680.png"/><Relationship Id="rId183" Type="http://schemas.openxmlformats.org/officeDocument/2006/relationships/image" Target="../media/image1681.png"/><Relationship Id="rId184" Type="http://schemas.openxmlformats.org/officeDocument/2006/relationships/image" Target="../media/image1682.png"/><Relationship Id="rId185" Type="http://schemas.openxmlformats.org/officeDocument/2006/relationships/image" Target="../media/image1683.png"/><Relationship Id="rId186" Type="http://schemas.openxmlformats.org/officeDocument/2006/relationships/image" Target="../media/image1684.png"/><Relationship Id="rId187" Type="http://schemas.openxmlformats.org/officeDocument/2006/relationships/image" Target="../media/image1685.png"/><Relationship Id="rId188" Type="http://schemas.openxmlformats.org/officeDocument/2006/relationships/image" Target="../media/image1686.png"/><Relationship Id="rId189" Type="http://schemas.openxmlformats.org/officeDocument/2006/relationships/image" Target="../media/image1687.png"/><Relationship Id="rId190" Type="http://schemas.openxmlformats.org/officeDocument/2006/relationships/image" Target="../media/image1688.png"/><Relationship Id="rId191" Type="http://schemas.openxmlformats.org/officeDocument/2006/relationships/image" Target="../media/image1689.png"/><Relationship Id="rId192" Type="http://schemas.openxmlformats.org/officeDocument/2006/relationships/image" Target="../media/image1690.png"/><Relationship Id="rId193" Type="http://schemas.openxmlformats.org/officeDocument/2006/relationships/image" Target="../media/image1691.png"/><Relationship Id="rId194" Type="http://schemas.openxmlformats.org/officeDocument/2006/relationships/image" Target="../media/image1692.png"/><Relationship Id="rId195" Type="http://schemas.openxmlformats.org/officeDocument/2006/relationships/image" Target="../media/image1693.png"/><Relationship Id="rId196" Type="http://schemas.openxmlformats.org/officeDocument/2006/relationships/image" Target="../media/image1694.png"/><Relationship Id="rId197" Type="http://schemas.openxmlformats.org/officeDocument/2006/relationships/image" Target="../media/image1695.png"/><Relationship Id="rId198" Type="http://schemas.openxmlformats.org/officeDocument/2006/relationships/image" Target="../media/image1696.png"/><Relationship Id="rId199" Type="http://schemas.openxmlformats.org/officeDocument/2006/relationships/image" Target="../media/image1697.png"/><Relationship Id="rId200" Type="http://schemas.openxmlformats.org/officeDocument/2006/relationships/image" Target="../media/image1698.png"/><Relationship Id="rId201" Type="http://schemas.openxmlformats.org/officeDocument/2006/relationships/image" Target="../media/image1699.png"/><Relationship Id="rId202" Type="http://schemas.openxmlformats.org/officeDocument/2006/relationships/image" Target="../media/image1700.png"/><Relationship Id="rId203" Type="http://schemas.openxmlformats.org/officeDocument/2006/relationships/image" Target="../media/image1701.png"/><Relationship Id="rId204" Type="http://schemas.openxmlformats.org/officeDocument/2006/relationships/image" Target="../media/image1702.png"/><Relationship Id="rId205" Type="http://schemas.openxmlformats.org/officeDocument/2006/relationships/image" Target="../media/image1703.png"/><Relationship Id="rId206" Type="http://schemas.openxmlformats.org/officeDocument/2006/relationships/image" Target="../media/image1704.png"/><Relationship Id="rId207" Type="http://schemas.openxmlformats.org/officeDocument/2006/relationships/image" Target="../media/image1705.png"/><Relationship Id="rId208" Type="http://schemas.openxmlformats.org/officeDocument/2006/relationships/image" Target="../media/image1706.png"/><Relationship Id="rId209" Type="http://schemas.openxmlformats.org/officeDocument/2006/relationships/image" Target="../media/image1707.png"/><Relationship Id="rId210" Type="http://schemas.openxmlformats.org/officeDocument/2006/relationships/image" Target="../media/image1708.png"/><Relationship Id="rId211" Type="http://schemas.openxmlformats.org/officeDocument/2006/relationships/image" Target="../media/image1709.png"/><Relationship Id="rId212" Type="http://schemas.openxmlformats.org/officeDocument/2006/relationships/image" Target="../media/image1710.png"/><Relationship Id="rId213" Type="http://schemas.openxmlformats.org/officeDocument/2006/relationships/image" Target="../media/image1711.png"/><Relationship Id="rId214" Type="http://schemas.openxmlformats.org/officeDocument/2006/relationships/image" Target="../media/image1712.png"/><Relationship Id="rId215" Type="http://schemas.openxmlformats.org/officeDocument/2006/relationships/image" Target="../media/image1713.png"/><Relationship Id="rId216" Type="http://schemas.openxmlformats.org/officeDocument/2006/relationships/image" Target="../media/image1714.png"/><Relationship Id="rId217" Type="http://schemas.openxmlformats.org/officeDocument/2006/relationships/image" Target="../media/image1715.png"/><Relationship Id="rId218" Type="http://schemas.openxmlformats.org/officeDocument/2006/relationships/image" Target="../media/image1716.png"/><Relationship Id="rId219" Type="http://schemas.openxmlformats.org/officeDocument/2006/relationships/image" Target="../media/image1717.png"/><Relationship Id="rId220" Type="http://schemas.openxmlformats.org/officeDocument/2006/relationships/image" Target="../media/image1718.png"/><Relationship Id="rId221" Type="http://schemas.openxmlformats.org/officeDocument/2006/relationships/image" Target="../media/image1719.png"/><Relationship Id="rId222" Type="http://schemas.openxmlformats.org/officeDocument/2006/relationships/image" Target="../media/image1720.png"/><Relationship Id="rId223" Type="http://schemas.openxmlformats.org/officeDocument/2006/relationships/image" Target="../media/image1721.png"/><Relationship Id="rId224" Type="http://schemas.openxmlformats.org/officeDocument/2006/relationships/image" Target="../media/image1722.png"/><Relationship Id="rId225" Type="http://schemas.openxmlformats.org/officeDocument/2006/relationships/image" Target="../media/image1723.png"/><Relationship Id="rId226" Type="http://schemas.openxmlformats.org/officeDocument/2006/relationships/image" Target="../media/image1724.png"/><Relationship Id="rId227" Type="http://schemas.openxmlformats.org/officeDocument/2006/relationships/image" Target="../media/image1725.png"/><Relationship Id="rId228" Type="http://schemas.openxmlformats.org/officeDocument/2006/relationships/image" Target="../media/image1726.png"/><Relationship Id="rId229" Type="http://schemas.openxmlformats.org/officeDocument/2006/relationships/image" Target="../media/image1727.png"/><Relationship Id="rId230" Type="http://schemas.openxmlformats.org/officeDocument/2006/relationships/image" Target="../media/image1728.png"/><Relationship Id="rId231" Type="http://schemas.openxmlformats.org/officeDocument/2006/relationships/image" Target="../media/image1729.png"/><Relationship Id="rId232" Type="http://schemas.openxmlformats.org/officeDocument/2006/relationships/image" Target="../media/image1730.png"/><Relationship Id="rId233" Type="http://schemas.openxmlformats.org/officeDocument/2006/relationships/image" Target="../media/image1731.png"/><Relationship Id="rId234" Type="http://schemas.openxmlformats.org/officeDocument/2006/relationships/image" Target="../media/image1732.png"/><Relationship Id="rId235" Type="http://schemas.openxmlformats.org/officeDocument/2006/relationships/image" Target="../media/image1733.png"/><Relationship Id="rId236" Type="http://schemas.openxmlformats.org/officeDocument/2006/relationships/image" Target="../media/image1734.png"/><Relationship Id="rId237" Type="http://schemas.openxmlformats.org/officeDocument/2006/relationships/image" Target="../media/image1735.png"/><Relationship Id="rId238" Type="http://schemas.openxmlformats.org/officeDocument/2006/relationships/image" Target="../media/image1736.png"/><Relationship Id="rId239" Type="http://schemas.openxmlformats.org/officeDocument/2006/relationships/image" Target="../media/image1737.png"/><Relationship Id="rId240" Type="http://schemas.openxmlformats.org/officeDocument/2006/relationships/image" Target="../media/image1738.png"/><Relationship Id="rId241" Type="http://schemas.openxmlformats.org/officeDocument/2006/relationships/image" Target="../media/image1739.png"/><Relationship Id="rId242" Type="http://schemas.openxmlformats.org/officeDocument/2006/relationships/image" Target="../media/image1740.png"/><Relationship Id="rId243" Type="http://schemas.openxmlformats.org/officeDocument/2006/relationships/image" Target="../media/image1741.png"/><Relationship Id="rId244" Type="http://schemas.openxmlformats.org/officeDocument/2006/relationships/image" Target="../media/image1742.png"/><Relationship Id="rId245" Type="http://schemas.openxmlformats.org/officeDocument/2006/relationships/image" Target="../media/image1743.png"/><Relationship Id="rId246" Type="http://schemas.openxmlformats.org/officeDocument/2006/relationships/image" Target="../media/image1744.png"/><Relationship Id="rId247" Type="http://schemas.openxmlformats.org/officeDocument/2006/relationships/image" Target="../media/image1745.png"/><Relationship Id="rId248" Type="http://schemas.openxmlformats.org/officeDocument/2006/relationships/image" Target="../media/image1746.png"/><Relationship Id="rId249" Type="http://schemas.openxmlformats.org/officeDocument/2006/relationships/image" Target="../media/image1747.png"/><Relationship Id="rId250" Type="http://schemas.openxmlformats.org/officeDocument/2006/relationships/image" Target="../media/image1748.png"/><Relationship Id="rId251" Type="http://schemas.openxmlformats.org/officeDocument/2006/relationships/image" Target="../media/image1749.png"/><Relationship Id="rId252" Type="http://schemas.openxmlformats.org/officeDocument/2006/relationships/image" Target="../media/image1750.png"/><Relationship Id="rId253" Type="http://schemas.openxmlformats.org/officeDocument/2006/relationships/image" Target="../media/image1751.jpg"/><Relationship Id="rId254" Type="http://schemas.openxmlformats.org/officeDocument/2006/relationships/image" Target="../media/image1752.jpg"/><Relationship Id="rId255" Type="http://schemas.openxmlformats.org/officeDocument/2006/relationships/image" Target="../media/image1753.jpg"/><Relationship Id="rId256" Type="http://schemas.openxmlformats.org/officeDocument/2006/relationships/image" Target="../media/image1754.jpg"/><Relationship Id="rId257" Type="http://schemas.openxmlformats.org/officeDocument/2006/relationships/image" Target="../media/image1755.jpg"/><Relationship Id="rId258" Type="http://schemas.openxmlformats.org/officeDocument/2006/relationships/image" Target="../media/image1756.jpg"/><Relationship Id="rId259" Type="http://schemas.openxmlformats.org/officeDocument/2006/relationships/image" Target="../media/image1757.jpg"/><Relationship Id="rId260" Type="http://schemas.openxmlformats.org/officeDocument/2006/relationships/image" Target="../media/image1758.jpg"/><Relationship Id="rId261" Type="http://schemas.openxmlformats.org/officeDocument/2006/relationships/image" Target="../media/image1759.jpg"/><Relationship Id="rId262" Type="http://schemas.openxmlformats.org/officeDocument/2006/relationships/image" Target="../media/image1760.jpg"/><Relationship Id="rId263" Type="http://schemas.openxmlformats.org/officeDocument/2006/relationships/image" Target="../media/image1761.jpg"/><Relationship Id="rId264" Type="http://schemas.openxmlformats.org/officeDocument/2006/relationships/image" Target="../media/image1762.jpg"/><Relationship Id="rId265" Type="http://schemas.openxmlformats.org/officeDocument/2006/relationships/image" Target="../media/image1763.jpg"/><Relationship Id="rId266" Type="http://schemas.openxmlformats.org/officeDocument/2006/relationships/image" Target="../media/image1764.jpg"/><Relationship Id="rId267" Type="http://schemas.openxmlformats.org/officeDocument/2006/relationships/image" Target="../media/image1765.jpg"/><Relationship Id="rId268" Type="http://schemas.openxmlformats.org/officeDocument/2006/relationships/image" Target="../media/image1766.jpg"/><Relationship Id="rId269" Type="http://schemas.openxmlformats.org/officeDocument/2006/relationships/image" Target="../media/image1767.png"/><Relationship Id="rId270" Type="http://schemas.openxmlformats.org/officeDocument/2006/relationships/image" Target="../media/image1768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69.png"/><Relationship Id="rId3" Type="http://schemas.openxmlformats.org/officeDocument/2006/relationships/image" Target="../media/image1770.png"/><Relationship Id="rId4" Type="http://schemas.openxmlformats.org/officeDocument/2006/relationships/image" Target="../media/image1771.png"/><Relationship Id="rId5" Type="http://schemas.openxmlformats.org/officeDocument/2006/relationships/image" Target="../media/image1772.png"/><Relationship Id="rId6" Type="http://schemas.openxmlformats.org/officeDocument/2006/relationships/image" Target="../media/image1773.png"/><Relationship Id="rId7" Type="http://schemas.openxmlformats.org/officeDocument/2006/relationships/image" Target="../media/image1774.png"/><Relationship Id="rId8" Type="http://schemas.openxmlformats.org/officeDocument/2006/relationships/image" Target="../media/image1775.png"/><Relationship Id="rId9" Type="http://schemas.openxmlformats.org/officeDocument/2006/relationships/image" Target="../media/image1776.png"/><Relationship Id="rId10" Type="http://schemas.openxmlformats.org/officeDocument/2006/relationships/image" Target="../media/image1777.png"/><Relationship Id="rId11" Type="http://schemas.openxmlformats.org/officeDocument/2006/relationships/image" Target="../media/image1778.png"/><Relationship Id="rId12" Type="http://schemas.openxmlformats.org/officeDocument/2006/relationships/image" Target="../media/image1779.png"/><Relationship Id="rId13" Type="http://schemas.openxmlformats.org/officeDocument/2006/relationships/image" Target="../media/image1780.png"/><Relationship Id="rId14" Type="http://schemas.openxmlformats.org/officeDocument/2006/relationships/image" Target="../media/image1781.png"/><Relationship Id="rId15" Type="http://schemas.openxmlformats.org/officeDocument/2006/relationships/image" Target="../media/image1782.png"/><Relationship Id="rId16" Type="http://schemas.openxmlformats.org/officeDocument/2006/relationships/image" Target="../media/image1783.png"/><Relationship Id="rId17" Type="http://schemas.openxmlformats.org/officeDocument/2006/relationships/image" Target="../media/image1784.png"/><Relationship Id="rId18" Type="http://schemas.openxmlformats.org/officeDocument/2006/relationships/image" Target="../media/image1785.png"/><Relationship Id="rId19" Type="http://schemas.openxmlformats.org/officeDocument/2006/relationships/image" Target="../media/image1786.png"/><Relationship Id="rId20" Type="http://schemas.openxmlformats.org/officeDocument/2006/relationships/image" Target="../media/image1787.png"/><Relationship Id="rId21" Type="http://schemas.openxmlformats.org/officeDocument/2006/relationships/image" Target="../media/image1788.png"/><Relationship Id="rId22" Type="http://schemas.openxmlformats.org/officeDocument/2006/relationships/image" Target="../media/image1789.png"/><Relationship Id="rId23" Type="http://schemas.openxmlformats.org/officeDocument/2006/relationships/image" Target="../media/image1790.png"/><Relationship Id="rId24" Type="http://schemas.openxmlformats.org/officeDocument/2006/relationships/image" Target="../media/image1791.png"/><Relationship Id="rId25" Type="http://schemas.openxmlformats.org/officeDocument/2006/relationships/image" Target="../media/image1792.png"/><Relationship Id="rId26" Type="http://schemas.openxmlformats.org/officeDocument/2006/relationships/image" Target="../media/image1793.png"/><Relationship Id="rId27" Type="http://schemas.openxmlformats.org/officeDocument/2006/relationships/image" Target="../media/image1794.png"/><Relationship Id="rId28" Type="http://schemas.openxmlformats.org/officeDocument/2006/relationships/image" Target="../media/image1795.png"/><Relationship Id="rId29" Type="http://schemas.openxmlformats.org/officeDocument/2006/relationships/image" Target="../media/image1796.png"/><Relationship Id="rId30" Type="http://schemas.openxmlformats.org/officeDocument/2006/relationships/image" Target="../media/image1797.png"/><Relationship Id="rId31" Type="http://schemas.openxmlformats.org/officeDocument/2006/relationships/image" Target="../media/image1798.png"/><Relationship Id="rId32" Type="http://schemas.openxmlformats.org/officeDocument/2006/relationships/image" Target="../media/image1799.png"/><Relationship Id="rId33" Type="http://schemas.openxmlformats.org/officeDocument/2006/relationships/image" Target="../media/image1800.png"/><Relationship Id="rId34" Type="http://schemas.openxmlformats.org/officeDocument/2006/relationships/image" Target="../media/image1801.png"/><Relationship Id="rId35" Type="http://schemas.openxmlformats.org/officeDocument/2006/relationships/image" Target="../media/image1802.png"/><Relationship Id="rId36" Type="http://schemas.openxmlformats.org/officeDocument/2006/relationships/image" Target="../media/image1803.png"/><Relationship Id="rId37" Type="http://schemas.openxmlformats.org/officeDocument/2006/relationships/image" Target="../media/image1804.png"/><Relationship Id="rId38" Type="http://schemas.openxmlformats.org/officeDocument/2006/relationships/image" Target="../media/image1805.png"/><Relationship Id="rId39" Type="http://schemas.openxmlformats.org/officeDocument/2006/relationships/image" Target="../media/image1806.png"/><Relationship Id="rId40" Type="http://schemas.openxmlformats.org/officeDocument/2006/relationships/image" Target="../media/image1232.png"/><Relationship Id="rId41" Type="http://schemas.openxmlformats.org/officeDocument/2006/relationships/image" Target="../media/image1233.pn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07.png"/><Relationship Id="rId3" Type="http://schemas.openxmlformats.org/officeDocument/2006/relationships/image" Target="../media/image1808.png"/><Relationship Id="rId4" Type="http://schemas.openxmlformats.org/officeDocument/2006/relationships/image" Target="../media/image1809.png"/><Relationship Id="rId5" Type="http://schemas.openxmlformats.org/officeDocument/2006/relationships/image" Target="../media/image1810.png"/><Relationship Id="rId6" Type="http://schemas.openxmlformats.org/officeDocument/2006/relationships/image" Target="../media/image1811.png"/><Relationship Id="rId7" Type="http://schemas.openxmlformats.org/officeDocument/2006/relationships/image" Target="../media/image1812.png"/><Relationship Id="rId8" Type="http://schemas.openxmlformats.org/officeDocument/2006/relationships/image" Target="../media/image1813.png"/><Relationship Id="rId9" Type="http://schemas.openxmlformats.org/officeDocument/2006/relationships/image" Target="../media/image1814.png"/><Relationship Id="rId10" Type="http://schemas.openxmlformats.org/officeDocument/2006/relationships/image" Target="../media/image1815.png"/><Relationship Id="rId11" Type="http://schemas.openxmlformats.org/officeDocument/2006/relationships/image" Target="../media/image1816.png"/><Relationship Id="rId12" Type="http://schemas.openxmlformats.org/officeDocument/2006/relationships/image" Target="../media/image1817.png"/><Relationship Id="rId13" Type="http://schemas.openxmlformats.org/officeDocument/2006/relationships/image" Target="../media/image1818.png"/><Relationship Id="rId14" Type="http://schemas.openxmlformats.org/officeDocument/2006/relationships/image" Target="../media/image1819.png"/><Relationship Id="rId15" Type="http://schemas.openxmlformats.org/officeDocument/2006/relationships/image" Target="../media/image1820.png"/><Relationship Id="rId16" Type="http://schemas.openxmlformats.org/officeDocument/2006/relationships/image" Target="../media/image1821.png"/><Relationship Id="rId17" Type="http://schemas.openxmlformats.org/officeDocument/2006/relationships/image" Target="../media/image1822.png"/><Relationship Id="rId18" Type="http://schemas.openxmlformats.org/officeDocument/2006/relationships/image" Target="../media/image1823.png"/><Relationship Id="rId19" Type="http://schemas.openxmlformats.org/officeDocument/2006/relationships/image" Target="../media/image1824.png"/><Relationship Id="rId20" Type="http://schemas.openxmlformats.org/officeDocument/2006/relationships/image" Target="../media/image1825.png"/><Relationship Id="rId21" Type="http://schemas.openxmlformats.org/officeDocument/2006/relationships/image" Target="../media/image1826.png"/><Relationship Id="rId22" Type="http://schemas.openxmlformats.org/officeDocument/2006/relationships/image" Target="../media/image1827.png"/><Relationship Id="rId23" Type="http://schemas.openxmlformats.org/officeDocument/2006/relationships/image" Target="../media/image1828.png"/><Relationship Id="rId24" Type="http://schemas.openxmlformats.org/officeDocument/2006/relationships/image" Target="../media/image1829.png"/><Relationship Id="rId25" Type="http://schemas.openxmlformats.org/officeDocument/2006/relationships/image" Target="../media/image1830.png"/><Relationship Id="rId26" Type="http://schemas.openxmlformats.org/officeDocument/2006/relationships/image" Target="../media/image1831.png"/><Relationship Id="rId27" Type="http://schemas.openxmlformats.org/officeDocument/2006/relationships/image" Target="../media/image1832.png"/><Relationship Id="rId28" Type="http://schemas.openxmlformats.org/officeDocument/2006/relationships/image" Target="../media/image1833.png"/><Relationship Id="rId29" Type="http://schemas.openxmlformats.org/officeDocument/2006/relationships/image" Target="../media/image1834.png"/><Relationship Id="rId30" Type="http://schemas.openxmlformats.org/officeDocument/2006/relationships/image" Target="../media/image1835.png"/><Relationship Id="rId31" Type="http://schemas.openxmlformats.org/officeDocument/2006/relationships/image" Target="../media/image1836.png"/><Relationship Id="rId32" Type="http://schemas.openxmlformats.org/officeDocument/2006/relationships/image" Target="../media/image1837.png"/><Relationship Id="rId33" Type="http://schemas.openxmlformats.org/officeDocument/2006/relationships/image" Target="../media/image1838.png"/><Relationship Id="rId34" Type="http://schemas.openxmlformats.org/officeDocument/2006/relationships/image" Target="../media/image1839.png"/><Relationship Id="rId35" Type="http://schemas.openxmlformats.org/officeDocument/2006/relationships/image" Target="../media/image1840.png"/><Relationship Id="rId36" Type="http://schemas.openxmlformats.org/officeDocument/2006/relationships/image" Target="../media/image1841.png"/><Relationship Id="rId37" Type="http://schemas.openxmlformats.org/officeDocument/2006/relationships/image" Target="../media/image1842.png"/><Relationship Id="rId38" Type="http://schemas.openxmlformats.org/officeDocument/2006/relationships/image" Target="../media/image1843.png"/><Relationship Id="rId39" Type="http://schemas.openxmlformats.org/officeDocument/2006/relationships/image" Target="../media/image1844.png"/><Relationship Id="rId40" Type="http://schemas.openxmlformats.org/officeDocument/2006/relationships/image" Target="../media/image1845.png"/><Relationship Id="rId41" Type="http://schemas.openxmlformats.org/officeDocument/2006/relationships/image" Target="../media/image1846.png"/><Relationship Id="rId42" Type="http://schemas.openxmlformats.org/officeDocument/2006/relationships/image" Target="../media/image1847.png"/><Relationship Id="rId43" Type="http://schemas.openxmlformats.org/officeDocument/2006/relationships/image" Target="../media/image1848.png"/><Relationship Id="rId44" Type="http://schemas.openxmlformats.org/officeDocument/2006/relationships/image" Target="../media/image1849.png"/><Relationship Id="rId45" Type="http://schemas.openxmlformats.org/officeDocument/2006/relationships/image" Target="../media/image1850.png"/><Relationship Id="rId46" Type="http://schemas.openxmlformats.org/officeDocument/2006/relationships/image" Target="../media/image1851.png"/><Relationship Id="rId47" Type="http://schemas.openxmlformats.org/officeDocument/2006/relationships/image" Target="../media/image1852.png"/><Relationship Id="rId48" Type="http://schemas.openxmlformats.org/officeDocument/2006/relationships/image" Target="../media/image1853.png"/><Relationship Id="rId49" Type="http://schemas.openxmlformats.org/officeDocument/2006/relationships/image" Target="../media/image1854.png"/><Relationship Id="rId50" Type="http://schemas.openxmlformats.org/officeDocument/2006/relationships/image" Target="../media/image1855.png"/><Relationship Id="rId51" Type="http://schemas.openxmlformats.org/officeDocument/2006/relationships/image" Target="../media/image1856.png"/><Relationship Id="rId52" Type="http://schemas.openxmlformats.org/officeDocument/2006/relationships/image" Target="../media/image1857.png"/><Relationship Id="rId53" Type="http://schemas.openxmlformats.org/officeDocument/2006/relationships/image" Target="../media/image1858.png"/><Relationship Id="rId54" Type="http://schemas.openxmlformats.org/officeDocument/2006/relationships/image" Target="../media/image1859.png"/><Relationship Id="rId55" Type="http://schemas.openxmlformats.org/officeDocument/2006/relationships/image" Target="../media/image1860.png"/><Relationship Id="rId56" Type="http://schemas.openxmlformats.org/officeDocument/2006/relationships/image" Target="../media/image1861.png"/><Relationship Id="rId57" Type="http://schemas.openxmlformats.org/officeDocument/2006/relationships/image" Target="../media/image1862.png"/><Relationship Id="rId58" Type="http://schemas.openxmlformats.org/officeDocument/2006/relationships/image" Target="../media/image1863.png"/><Relationship Id="rId59" Type="http://schemas.openxmlformats.org/officeDocument/2006/relationships/image" Target="../media/image1864.png"/><Relationship Id="rId60" Type="http://schemas.openxmlformats.org/officeDocument/2006/relationships/image" Target="../media/image1865.png"/><Relationship Id="rId61" Type="http://schemas.openxmlformats.org/officeDocument/2006/relationships/image" Target="../media/image1866.png"/><Relationship Id="rId62" Type="http://schemas.openxmlformats.org/officeDocument/2006/relationships/image" Target="../media/image1867.png"/><Relationship Id="rId63" Type="http://schemas.openxmlformats.org/officeDocument/2006/relationships/image" Target="../media/image1868.png"/><Relationship Id="rId64" Type="http://schemas.openxmlformats.org/officeDocument/2006/relationships/image" Target="../media/image1869.png"/><Relationship Id="rId65" Type="http://schemas.openxmlformats.org/officeDocument/2006/relationships/image" Target="../media/image1870.png"/><Relationship Id="rId66" Type="http://schemas.openxmlformats.org/officeDocument/2006/relationships/image" Target="../media/image1871.png"/><Relationship Id="rId67" Type="http://schemas.openxmlformats.org/officeDocument/2006/relationships/image" Target="../media/image1872.png"/><Relationship Id="rId68" Type="http://schemas.openxmlformats.org/officeDocument/2006/relationships/image" Target="../media/image1873.png"/><Relationship Id="rId69" Type="http://schemas.openxmlformats.org/officeDocument/2006/relationships/image" Target="../media/image1874.png"/><Relationship Id="rId70" Type="http://schemas.openxmlformats.org/officeDocument/2006/relationships/image" Target="../media/image1875.png"/><Relationship Id="rId71" Type="http://schemas.openxmlformats.org/officeDocument/2006/relationships/image" Target="../media/image1876.png"/><Relationship Id="rId72" Type="http://schemas.openxmlformats.org/officeDocument/2006/relationships/image" Target="../media/image1877.png"/><Relationship Id="rId73" Type="http://schemas.openxmlformats.org/officeDocument/2006/relationships/image" Target="../media/image1878.png"/><Relationship Id="rId74" Type="http://schemas.openxmlformats.org/officeDocument/2006/relationships/image" Target="../media/image1879.png"/><Relationship Id="rId75" Type="http://schemas.openxmlformats.org/officeDocument/2006/relationships/image" Target="../media/image1880.png"/><Relationship Id="rId76" Type="http://schemas.openxmlformats.org/officeDocument/2006/relationships/image" Target="../media/image1881.png"/><Relationship Id="rId77" Type="http://schemas.openxmlformats.org/officeDocument/2006/relationships/image" Target="../media/image1882.png"/><Relationship Id="rId78" Type="http://schemas.openxmlformats.org/officeDocument/2006/relationships/image" Target="../media/image1883.png"/><Relationship Id="rId79" Type="http://schemas.openxmlformats.org/officeDocument/2006/relationships/image" Target="../media/image1884.png"/><Relationship Id="rId80" Type="http://schemas.openxmlformats.org/officeDocument/2006/relationships/image" Target="../media/image1885.png"/><Relationship Id="rId81" Type="http://schemas.openxmlformats.org/officeDocument/2006/relationships/image" Target="../media/image1886.png"/><Relationship Id="rId82" Type="http://schemas.openxmlformats.org/officeDocument/2006/relationships/image" Target="../media/image1887.png"/><Relationship Id="rId83" Type="http://schemas.openxmlformats.org/officeDocument/2006/relationships/image" Target="../media/image1888.png"/><Relationship Id="rId84" Type="http://schemas.openxmlformats.org/officeDocument/2006/relationships/image" Target="../media/image1889.png"/><Relationship Id="rId85" Type="http://schemas.openxmlformats.org/officeDocument/2006/relationships/image" Target="../media/image1890.png"/><Relationship Id="rId86" Type="http://schemas.openxmlformats.org/officeDocument/2006/relationships/image" Target="../media/image1891.png"/><Relationship Id="rId87" Type="http://schemas.openxmlformats.org/officeDocument/2006/relationships/image" Target="../media/image1892.png"/><Relationship Id="rId88" Type="http://schemas.openxmlformats.org/officeDocument/2006/relationships/image" Target="../media/image1893.png"/><Relationship Id="rId89" Type="http://schemas.openxmlformats.org/officeDocument/2006/relationships/image" Target="../media/image1894.png"/><Relationship Id="rId90" Type="http://schemas.openxmlformats.org/officeDocument/2006/relationships/image" Target="../media/image1895.png"/><Relationship Id="rId91" Type="http://schemas.openxmlformats.org/officeDocument/2006/relationships/image" Target="../media/image1896.png"/><Relationship Id="rId92" Type="http://schemas.openxmlformats.org/officeDocument/2006/relationships/image" Target="../media/image1897.png"/><Relationship Id="rId93" Type="http://schemas.openxmlformats.org/officeDocument/2006/relationships/image" Target="../media/image1898.png"/><Relationship Id="rId94" Type="http://schemas.openxmlformats.org/officeDocument/2006/relationships/image" Target="../media/image1899.png"/><Relationship Id="rId95" Type="http://schemas.openxmlformats.org/officeDocument/2006/relationships/image" Target="../media/image1900.png"/><Relationship Id="rId96" Type="http://schemas.openxmlformats.org/officeDocument/2006/relationships/image" Target="../media/image1901.png"/><Relationship Id="rId97" Type="http://schemas.openxmlformats.org/officeDocument/2006/relationships/image" Target="../media/image1902.png"/><Relationship Id="rId98" Type="http://schemas.openxmlformats.org/officeDocument/2006/relationships/image" Target="../media/image1903.png"/><Relationship Id="rId99" Type="http://schemas.openxmlformats.org/officeDocument/2006/relationships/image" Target="../media/image1904.png"/><Relationship Id="rId100" Type="http://schemas.openxmlformats.org/officeDocument/2006/relationships/image" Target="../media/image1905.png"/><Relationship Id="rId101" Type="http://schemas.openxmlformats.org/officeDocument/2006/relationships/image" Target="../media/image1906.png"/><Relationship Id="rId102" Type="http://schemas.openxmlformats.org/officeDocument/2006/relationships/image" Target="../media/image1907.png"/><Relationship Id="rId103" Type="http://schemas.openxmlformats.org/officeDocument/2006/relationships/image" Target="../media/image1908.png"/><Relationship Id="rId104" Type="http://schemas.openxmlformats.org/officeDocument/2006/relationships/image" Target="../media/image1909.png"/><Relationship Id="rId105" Type="http://schemas.openxmlformats.org/officeDocument/2006/relationships/image" Target="../media/image1910.png"/><Relationship Id="rId106" Type="http://schemas.openxmlformats.org/officeDocument/2006/relationships/image" Target="../media/image1911.png"/><Relationship Id="rId107" Type="http://schemas.openxmlformats.org/officeDocument/2006/relationships/image" Target="../media/image1912.png"/><Relationship Id="rId108" Type="http://schemas.openxmlformats.org/officeDocument/2006/relationships/image" Target="../media/image1913.png"/><Relationship Id="rId109" Type="http://schemas.openxmlformats.org/officeDocument/2006/relationships/image" Target="../media/image1914.png"/><Relationship Id="rId110" Type="http://schemas.openxmlformats.org/officeDocument/2006/relationships/image" Target="../media/image1915.png"/><Relationship Id="rId111" Type="http://schemas.openxmlformats.org/officeDocument/2006/relationships/image" Target="../media/image1916.png"/><Relationship Id="rId112" Type="http://schemas.openxmlformats.org/officeDocument/2006/relationships/image" Target="../media/image1917.png"/><Relationship Id="rId113" Type="http://schemas.openxmlformats.org/officeDocument/2006/relationships/image" Target="../media/image1918.png"/><Relationship Id="rId114" Type="http://schemas.openxmlformats.org/officeDocument/2006/relationships/image" Target="../media/image1919.png"/><Relationship Id="rId115" Type="http://schemas.openxmlformats.org/officeDocument/2006/relationships/image" Target="../media/image1920.png"/><Relationship Id="rId116" Type="http://schemas.openxmlformats.org/officeDocument/2006/relationships/image" Target="../media/image1921.png"/><Relationship Id="rId117" Type="http://schemas.openxmlformats.org/officeDocument/2006/relationships/image" Target="../media/image1922.png"/><Relationship Id="rId118" Type="http://schemas.openxmlformats.org/officeDocument/2006/relationships/image" Target="../media/image1923.png"/><Relationship Id="rId119" Type="http://schemas.openxmlformats.org/officeDocument/2006/relationships/image" Target="../media/image1924.png"/><Relationship Id="rId120" Type="http://schemas.openxmlformats.org/officeDocument/2006/relationships/image" Target="../media/image1925.png"/><Relationship Id="rId121" Type="http://schemas.openxmlformats.org/officeDocument/2006/relationships/image" Target="../media/image1926.png"/><Relationship Id="rId122" Type="http://schemas.openxmlformats.org/officeDocument/2006/relationships/image" Target="../media/image1927.png"/><Relationship Id="rId123" Type="http://schemas.openxmlformats.org/officeDocument/2006/relationships/image" Target="../media/image1928.png"/><Relationship Id="rId124" Type="http://schemas.openxmlformats.org/officeDocument/2006/relationships/image" Target="../media/image1929.png"/><Relationship Id="rId125" Type="http://schemas.openxmlformats.org/officeDocument/2006/relationships/image" Target="../media/image1930.png"/><Relationship Id="rId126" Type="http://schemas.openxmlformats.org/officeDocument/2006/relationships/image" Target="../media/image1931.png"/><Relationship Id="rId127" Type="http://schemas.openxmlformats.org/officeDocument/2006/relationships/image" Target="../media/image1932.png"/><Relationship Id="rId128" Type="http://schemas.openxmlformats.org/officeDocument/2006/relationships/image" Target="../media/image1933.png"/><Relationship Id="rId129" Type="http://schemas.openxmlformats.org/officeDocument/2006/relationships/image" Target="../media/image1934.png"/><Relationship Id="rId130" Type="http://schemas.openxmlformats.org/officeDocument/2006/relationships/image" Target="../media/image1935.png"/><Relationship Id="rId131" Type="http://schemas.openxmlformats.org/officeDocument/2006/relationships/image" Target="../media/image1936.png"/><Relationship Id="rId132" Type="http://schemas.openxmlformats.org/officeDocument/2006/relationships/image" Target="../media/image1937.png"/><Relationship Id="rId133" Type="http://schemas.openxmlformats.org/officeDocument/2006/relationships/image" Target="../media/image1938.png"/><Relationship Id="rId134" Type="http://schemas.openxmlformats.org/officeDocument/2006/relationships/image" Target="../media/image1939.png"/><Relationship Id="rId135" Type="http://schemas.openxmlformats.org/officeDocument/2006/relationships/image" Target="../media/image1940.png"/><Relationship Id="rId136" Type="http://schemas.openxmlformats.org/officeDocument/2006/relationships/image" Target="../media/image1941.png"/><Relationship Id="rId137" Type="http://schemas.openxmlformats.org/officeDocument/2006/relationships/image" Target="../media/image1942.png"/><Relationship Id="rId138" Type="http://schemas.openxmlformats.org/officeDocument/2006/relationships/image" Target="../media/image1943.png"/><Relationship Id="rId139" Type="http://schemas.openxmlformats.org/officeDocument/2006/relationships/image" Target="../media/image1944.png"/><Relationship Id="rId140" Type="http://schemas.openxmlformats.org/officeDocument/2006/relationships/image" Target="../media/image1945.png"/><Relationship Id="rId141" Type="http://schemas.openxmlformats.org/officeDocument/2006/relationships/image" Target="../media/image1946.png"/><Relationship Id="rId142" Type="http://schemas.openxmlformats.org/officeDocument/2006/relationships/image" Target="../media/image1947.png"/><Relationship Id="rId143" Type="http://schemas.openxmlformats.org/officeDocument/2006/relationships/image" Target="../media/image1948.png"/><Relationship Id="rId144" Type="http://schemas.openxmlformats.org/officeDocument/2006/relationships/image" Target="../media/image1949.png"/><Relationship Id="rId145" Type="http://schemas.openxmlformats.org/officeDocument/2006/relationships/image" Target="../media/image1950.png"/><Relationship Id="rId146" Type="http://schemas.openxmlformats.org/officeDocument/2006/relationships/image" Target="../media/image1951.png"/><Relationship Id="rId147" Type="http://schemas.openxmlformats.org/officeDocument/2006/relationships/image" Target="../media/image1952.png"/><Relationship Id="rId148" Type="http://schemas.openxmlformats.org/officeDocument/2006/relationships/image" Target="../media/image1953.png"/><Relationship Id="rId149" Type="http://schemas.openxmlformats.org/officeDocument/2006/relationships/image" Target="../media/image1954.png"/><Relationship Id="rId150" Type="http://schemas.openxmlformats.org/officeDocument/2006/relationships/image" Target="../media/image1955.png"/><Relationship Id="rId151" Type="http://schemas.openxmlformats.org/officeDocument/2006/relationships/image" Target="../media/image1956.png"/><Relationship Id="rId152" Type="http://schemas.openxmlformats.org/officeDocument/2006/relationships/image" Target="../media/image1957.png"/><Relationship Id="rId153" Type="http://schemas.openxmlformats.org/officeDocument/2006/relationships/image" Target="../media/image1958.png"/><Relationship Id="rId154" Type="http://schemas.openxmlformats.org/officeDocument/2006/relationships/image" Target="../media/image1959.png"/><Relationship Id="rId155" Type="http://schemas.openxmlformats.org/officeDocument/2006/relationships/image" Target="../media/image1960.png"/><Relationship Id="rId156" Type="http://schemas.openxmlformats.org/officeDocument/2006/relationships/image" Target="../media/image1961.png"/><Relationship Id="rId157" Type="http://schemas.openxmlformats.org/officeDocument/2006/relationships/image" Target="../media/image1962.png"/><Relationship Id="rId158" Type="http://schemas.openxmlformats.org/officeDocument/2006/relationships/image" Target="../media/image1963.png"/><Relationship Id="rId159" Type="http://schemas.openxmlformats.org/officeDocument/2006/relationships/image" Target="../media/image1964.png"/><Relationship Id="rId160" Type="http://schemas.openxmlformats.org/officeDocument/2006/relationships/image" Target="../media/image1965.png"/><Relationship Id="rId161" Type="http://schemas.openxmlformats.org/officeDocument/2006/relationships/image" Target="../media/image1966.png"/><Relationship Id="rId162" Type="http://schemas.openxmlformats.org/officeDocument/2006/relationships/image" Target="../media/image1967.png"/><Relationship Id="rId163" Type="http://schemas.openxmlformats.org/officeDocument/2006/relationships/image" Target="../media/image1968.png"/><Relationship Id="rId164" Type="http://schemas.openxmlformats.org/officeDocument/2006/relationships/image" Target="../media/image1969.png"/><Relationship Id="rId165" Type="http://schemas.openxmlformats.org/officeDocument/2006/relationships/image" Target="../media/image1970.png"/><Relationship Id="rId166" Type="http://schemas.openxmlformats.org/officeDocument/2006/relationships/image" Target="../media/image1971.png"/><Relationship Id="rId167" Type="http://schemas.openxmlformats.org/officeDocument/2006/relationships/image" Target="../media/image1972.png"/><Relationship Id="rId168" Type="http://schemas.openxmlformats.org/officeDocument/2006/relationships/image" Target="../media/image1973.png"/><Relationship Id="rId169" Type="http://schemas.openxmlformats.org/officeDocument/2006/relationships/image" Target="../media/image1974.png"/><Relationship Id="rId170" Type="http://schemas.openxmlformats.org/officeDocument/2006/relationships/image" Target="../media/image1975.png"/><Relationship Id="rId171" Type="http://schemas.openxmlformats.org/officeDocument/2006/relationships/image" Target="../media/image1976.png"/><Relationship Id="rId172" Type="http://schemas.openxmlformats.org/officeDocument/2006/relationships/image" Target="../media/image1977.png"/><Relationship Id="rId173" Type="http://schemas.openxmlformats.org/officeDocument/2006/relationships/image" Target="../media/image1978.png"/><Relationship Id="rId174" Type="http://schemas.openxmlformats.org/officeDocument/2006/relationships/image" Target="../media/image1979.png"/><Relationship Id="rId175" Type="http://schemas.openxmlformats.org/officeDocument/2006/relationships/image" Target="../media/image1980.png"/><Relationship Id="rId176" Type="http://schemas.openxmlformats.org/officeDocument/2006/relationships/image" Target="../media/image1981.png"/><Relationship Id="rId177" Type="http://schemas.openxmlformats.org/officeDocument/2006/relationships/image" Target="../media/image1982.png"/><Relationship Id="rId178" Type="http://schemas.openxmlformats.org/officeDocument/2006/relationships/image" Target="../media/image1983.png"/><Relationship Id="rId179" Type="http://schemas.openxmlformats.org/officeDocument/2006/relationships/image" Target="../media/image1984.png"/><Relationship Id="rId180" Type="http://schemas.openxmlformats.org/officeDocument/2006/relationships/image" Target="../media/image1985.png"/><Relationship Id="rId181" Type="http://schemas.openxmlformats.org/officeDocument/2006/relationships/image" Target="../media/image1986.png"/><Relationship Id="rId182" Type="http://schemas.openxmlformats.org/officeDocument/2006/relationships/image" Target="../media/image1987.png"/><Relationship Id="rId183" Type="http://schemas.openxmlformats.org/officeDocument/2006/relationships/image" Target="../media/image1988.png"/><Relationship Id="rId184" Type="http://schemas.openxmlformats.org/officeDocument/2006/relationships/image" Target="../media/image1989.png"/><Relationship Id="rId185" Type="http://schemas.openxmlformats.org/officeDocument/2006/relationships/image" Target="../media/image1990.png"/><Relationship Id="rId186" Type="http://schemas.openxmlformats.org/officeDocument/2006/relationships/image" Target="../media/image1991.png"/><Relationship Id="rId187" Type="http://schemas.openxmlformats.org/officeDocument/2006/relationships/image" Target="../media/image1992.png"/><Relationship Id="rId188" Type="http://schemas.openxmlformats.org/officeDocument/2006/relationships/image" Target="../media/image1993.png"/><Relationship Id="rId189" Type="http://schemas.openxmlformats.org/officeDocument/2006/relationships/image" Target="../media/image1994.png"/><Relationship Id="rId190" Type="http://schemas.openxmlformats.org/officeDocument/2006/relationships/image" Target="../media/image1995.png"/><Relationship Id="rId191" Type="http://schemas.openxmlformats.org/officeDocument/2006/relationships/image" Target="../media/image1996.png"/><Relationship Id="rId192" Type="http://schemas.openxmlformats.org/officeDocument/2006/relationships/image" Target="../media/image1997.png"/><Relationship Id="rId193" Type="http://schemas.openxmlformats.org/officeDocument/2006/relationships/image" Target="../media/image1998.png"/><Relationship Id="rId194" Type="http://schemas.openxmlformats.org/officeDocument/2006/relationships/image" Target="../media/image1999.png"/><Relationship Id="rId195" Type="http://schemas.openxmlformats.org/officeDocument/2006/relationships/image" Target="../media/image2000.png"/><Relationship Id="rId196" Type="http://schemas.openxmlformats.org/officeDocument/2006/relationships/image" Target="../media/image2001.png"/><Relationship Id="rId197" Type="http://schemas.openxmlformats.org/officeDocument/2006/relationships/image" Target="../media/image2002.png"/><Relationship Id="rId198" Type="http://schemas.openxmlformats.org/officeDocument/2006/relationships/image" Target="../media/image2003.png"/><Relationship Id="rId199" Type="http://schemas.openxmlformats.org/officeDocument/2006/relationships/image" Target="../media/image2004.png"/><Relationship Id="rId200" Type="http://schemas.openxmlformats.org/officeDocument/2006/relationships/image" Target="../media/image2005.png"/><Relationship Id="rId201" Type="http://schemas.openxmlformats.org/officeDocument/2006/relationships/image" Target="../media/image2006.png"/><Relationship Id="rId202" Type="http://schemas.openxmlformats.org/officeDocument/2006/relationships/image" Target="../media/image2007.png"/><Relationship Id="rId203" Type="http://schemas.openxmlformats.org/officeDocument/2006/relationships/image" Target="../media/image2008.png"/><Relationship Id="rId204" Type="http://schemas.openxmlformats.org/officeDocument/2006/relationships/image" Target="../media/image2009.png"/><Relationship Id="rId205" Type="http://schemas.openxmlformats.org/officeDocument/2006/relationships/image" Target="../media/image2010.png"/><Relationship Id="rId206" Type="http://schemas.openxmlformats.org/officeDocument/2006/relationships/image" Target="../media/image2011.png"/><Relationship Id="rId207" Type="http://schemas.openxmlformats.org/officeDocument/2006/relationships/image" Target="../media/image2012.png"/><Relationship Id="rId208" Type="http://schemas.openxmlformats.org/officeDocument/2006/relationships/image" Target="../media/image2013.png"/><Relationship Id="rId209" Type="http://schemas.openxmlformats.org/officeDocument/2006/relationships/image" Target="../media/image2014.png"/><Relationship Id="rId210" Type="http://schemas.openxmlformats.org/officeDocument/2006/relationships/image" Target="../media/image2015.png"/><Relationship Id="rId211" Type="http://schemas.openxmlformats.org/officeDocument/2006/relationships/image" Target="../media/image2016.png"/><Relationship Id="rId212" Type="http://schemas.openxmlformats.org/officeDocument/2006/relationships/image" Target="../media/image2017.png"/><Relationship Id="rId213" Type="http://schemas.openxmlformats.org/officeDocument/2006/relationships/image" Target="../media/image2018.png"/><Relationship Id="rId214" Type="http://schemas.openxmlformats.org/officeDocument/2006/relationships/image" Target="../media/image2019.png"/><Relationship Id="rId215" Type="http://schemas.openxmlformats.org/officeDocument/2006/relationships/image" Target="../media/image2020.png"/><Relationship Id="rId216" Type="http://schemas.openxmlformats.org/officeDocument/2006/relationships/image" Target="../media/image2021.png"/><Relationship Id="rId217" Type="http://schemas.openxmlformats.org/officeDocument/2006/relationships/image" Target="../media/image2022.png"/><Relationship Id="rId218" Type="http://schemas.openxmlformats.org/officeDocument/2006/relationships/image" Target="../media/image2023.png"/><Relationship Id="rId219" Type="http://schemas.openxmlformats.org/officeDocument/2006/relationships/image" Target="../media/image2024.png"/><Relationship Id="rId220" Type="http://schemas.openxmlformats.org/officeDocument/2006/relationships/image" Target="../media/image2025.png"/><Relationship Id="rId221" Type="http://schemas.openxmlformats.org/officeDocument/2006/relationships/image" Target="../media/image2026.png"/><Relationship Id="rId222" Type="http://schemas.openxmlformats.org/officeDocument/2006/relationships/image" Target="../media/image2027.png"/><Relationship Id="rId223" Type="http://schemas.openxmlformats.org/officeDocument/2006/relationships/image" Target="../media/image2028.png"/><Relationship Id="rId224" Type="http://schemas.openxmlformats.org/officeDocument/2006/relationships/image" Target="../media/image2029.png"/><Relationship Id="rId225" Type="http://schemas.openxmlformats.org/officeDocument/2006/relationships/image" Target="../media/image2030.png"/><Relationship Id="rId226" Type="http://schemas.openxmlformats.org/officeDocument/2006/relationships/image" Target="../media/image2031.png"/><Relationship Id="rId227" Type="http://schemas.openxmlformats.org/officeDocument/2006/relationships/image" Target="../media/image2032.png"/><Relationship Id="rId228" Type="http://schemas.openxmlformats.org/officeDocument/2006/relationships/image" Target="../media/image2033.png"/><Relationship Id="rId229" Type="http://schemas.openxmlformats.org/officeDocument/2006/relationships/image" Target="../media/image2034.png"/><Relationship Id="rId230" Type="http://schemas.openxmlformats.org/officeDocument/2006/relationships/image" Target="../media/image2035.png"/><Relationship Id="rId231" Type="http://schemas.openxmlformats.org/officeDocument/2006/relationships/image" Target="../media/image2036.png"/><Relationship Id="rId232" Type="http://schemas.openxmlformats.org/officeDocument/2006/relationships/image" Target="../media/image2037.png"/><Relationship Id="rId233" Type="http://schemas.openxmlformats.org/officeDocument/2006/relationships/image" Target="../media/image2038.png"/><Relationship Id="rId234" Type="http://schemas.openxmlformats.org/officeDocument/2006/relationships/image" Target="../media/image2039.png"/><Relationship Id="rId235" Type="http://schemas.openxmlformats.org/officeDocument/2006/relationships/image" Target="../media/image2040.png"/><Relationship Id="rId236" Type="http://schemas.openxmlformats.org/officeDocument/2006/relationships/image" Target="../media/image2041.png"/><Relationship Id="rId237" Type="http://schemas.openxmlformats.org/officeDocument/2006/relationships/image" Target="../media/image2042.png"/><Relationship Id="rId238" Type="http://schemas.openxmlformats.org/officeDocument/2006/relationships/image" Target="../media/image2043.png"/><Relationship Id="rId239" Type="http://schemas.openxmlformats.org/officeDocument/2006/relationships/image" Target="../media/image2044.png"/><Relationship Id="rId240" Type="http://schemas.openxmlformats.org/officeDocument/2006/relationships/image" Target="../media/image2045.png"/><Relationship Id="rId241" Type="http://schemas.openxmlformats.org/officeDocument/2006/relationships/image" Target="../media/image2046.png"/><Relationship Id="rId242" Type="http://schemas.openxmlformats.org/officeDocument/2006/relationships/image" Target="../media/image2047.png"/><Relationship Id="rId243" Type="http://schemas.openxmlformats.org/officeDocument/2006/relationships/image" Target="../media/image2048.png"/><Relationship Id="rId244" Type="http://schemas.openxmlformats.org/officeDocument/2006/relationships/image" Target="../media/image2049.png"/><Relationship Id="rId245" Type="http://schemas.openxmlformats.org/officeDocument/2006/relationships/image" Target="../media/image2050.png"/><Relationship Id="rId246" Type="http://schemas.openxmlformats.org/officeDocument/2006/relationships/image" Target="../media/image1770.png"/><Relationship Id="rId247" Type="http://schemas.openxmlformats.org/officeDocument/2006/relationships/image" Target="../media/image1771.png"/><Relationship Id="rId248" Type="http://schemas.openxmlformats.org/officeDocument/2006/relationships/image" Target="../media/image2051.png"/><Relationship Id="rId249" Type="http://schemas.openxmlformats.org/officeDocument/2006/relationships/image" Target="../media/image1773.png"/><Relationship Id="rId250" Type="http://schemas.openxmlformats.org/officeDocument/2006/relationships/image" Target="../media/image2052.jpg"/><Relationship Id="rId251" Type="http://schemas.openxmlformats.org/officeDocument/2006/relationships/image" Target="../media/image2053.jpg"/><Relationship Id="rId252" Type="http://schemas.openxmlformats.org/officeDocument/2006/relationships/image" Target="../media/image2054.jpg"/><Relationship Id="rId253" Type="http://schemas.openxmlformats.org/officeDocument/2006/relationships/image" Target="../media/image2055.jpg"/><Relationship Id="rId254" Type="http://schemas.openxmlformats.org/officeDocument/2006/relationships/image" Target="../media/image2056.png"/><Relationship Id="rId255" Type="http://schemas.openxmlformats.org/officeDocument/2006/relationships/image" Target="../media/image2057.png"/><Relationship Id="rId256" Type="http://schemas.openxmlformats.org/officeDocument/2006/relationships/image" Target="../media/image2058.png"/><Relationship Id="rId257" Type="http://schemas.openxmlformats.org/officeDocument/2006/relationships/image" Target="../media/image2059.png"/><Relationship Id="rId258" Type="http://schemas.openxmlformats.org/officeDocument/2006/relationships/image" Target="../media/image2060.png"/><Relationship Id="rId259" Type="http://schemas.openxmlformats.org/officeDocument/2006/relationships/image" Target="../media/image2061.png"/><Relationship Id="rId260" Type="http://schemas.openxmlformats.org/officeDocument/2006/relationships/image" Target="../media/image2062.png"/><Relationship Id="rId261" Type="http://schemas.openxmlformats.org/officeDocument/2006/relationships/image" Target="../media/image2063.png"/><Relationship Id="rId262" Type="http://schemas.openxmlformats.org/officeDocument/2006/relationships/image" Target="../media/image2064.png"/><Relationship Id="rId263" Type="http://schemas.openxmlformats.org/officeDocument/2006/relationships/image" Target="../media/image2065.png"/><Relationship Id="rId264" Type="http://schemas.openxmlformats.org/officeDocument/2006/relationships/image" Target="../media/image2066.png"/><Relationship Id="rId265" Type="http://schemas.openxmlformats.org/officeDocument/2006/relationships/image" Target="../media/image2067.png"/><Relationship Id="rId266" Type="http://schemas.openxmlformats.org/officeDocument/2006/relationships/image" Target="../media/image2068.png"/><Relationship Id="rId267" Type="http://schemas.openxmlformats.org/officeDocument/2006/relationships/image" Target="../media/image2069.png"/><Relationship Id="rId268" Type="http://schemas.openxmlformats.org/officeDocument/2006/relationships/image" Target="../media/image2070.png"/><Relationship Id="rId269" Type="http://schemas.openxmlformats.org/officeDocument/2006/relationships/image" Target="../media/image2071.png"/><Relationship Id="rId270" Type="http://schemas.openxmlformats.org/officeDocument/2006/relationships/image" Target="../media/image2072.png"/><Relationship Id="rId271" Type="http://schemas.openxmlformats.org/officeDocument/2006/relationships/image" Target="../media/image2073.png"/><Relationship Id="rId272" Type="http://schemas.openxmlformats.org/officeDocument/2006/relationships/image" Target="../media/image2074.png"/><Relationship Id="rId273" Type="http://schemas.openxmlformats.org/officeDocument/2006/relationships/image" Target="../media/image2075.png"/><Relationship Id="rId274" Type="http://schemas.openxmlformats.org/officeDocument/2006/relationships/image" Target="../media/image2076.png"/><Relationship Id="rId275" Type="http://schemas.openxmlformats.org/officeDocument/2006/relationships/image" Target="../media/image2077.png"/><Relationship Id="rId276" Type="http://schemas.openxmlformats.org/officeDocument/2006/relationships/image" Target="../media/image2078.png"/><Relationship Id="rId277" Type="http://schemas.openxmlformats.org/officeDocument/2006/relationships/image" Target="../media/image2079.jpg"/><Relationship Id="rId278" Type="http://schemas.openxmlformats.org/officeDocument/2006/relationships/image" Target="../media/image2080.png"/><Relationship Id="rId279" Type="http://schemas.openxmlformats.org/officeDocument/2006/relationships/image" Target="../media/image2081.jpg"/><Relationship Id="rId280" Type="http://schemas.openxmlformats.org/officeDocument/2006/relationships/image" Target="../media/image2082.png"/><Relationship Id="rId281" Type="http://schemas.openxmlformats.org/officeDocument/2006/relationships/image" Target="../media/image2083.png"/><Relationship Id="rId282" Type="http://schemas.openxmlformats.org/officeDocument/2006/relationships/image" Target="../media/image1232.png"/><Relationship Id="rId283" Type="http://schemas.openxmlformats.org/officeDocument/2006/relationships/image" Target="../media/image1233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807.png"/><Relationship Id="rId3" Type="http://schemas.openxmlformats.org/officeDocument/2006/relationships/image" Target="../media/image1808.png"/><Relationship Id="rId4" Type="http://schemas.openxmlformats.org/officeDocument/2006/relationships/image" Target="../media/image1809.png"/><Relationship Id="rId5" Type="http://schemas.openxmlformats.org/officeDocument/2006/relationships/image" Target="../media/image1810.png"/><Relationship Id="rId6" Type="http://schemas.openxmlformats.org/officeDocument/2006/relationships/image" Target="../media/image1811.png"/><Relationship Id="rId7" Type="http://schemas.openxmlformats.org/officeDocument/2006/relationships/image" Target="../media/image1812.png"/><Relationship Id="rId8" Type="http://schemas.openxmlformats.org/officeDocument/2006/relationships/image" Target="../media/image1813.png"/><Relationship Id="rId9" Type="http://schemas.openxmlformats.org/officeDocument/2006/relationships/image" Target="../media/image1814.png"/><Relationship Id="rId10" Type="http://schemas.openxmlformats.org/officeDocument/2006/relationships/image" Target="../media/image1815.png"/><Relationship Id="rId11" Type="http://schemas.openxmlformats.org/officeDocument/2006/relationships/image" Target="../media/image1816.png"/><Relationship Id="rId12" Type="http://schemas.openxmlformats.org/officeDocument/2006/relationships/image" Target="../media/image1817.png"/><Relationship Id="rId13" Type="http://schemas.openxmlformats.org/officeDocument/2006/relationships/image" Target="../media/image1818.png"/><Relationship Id="rId14" Type="http://schemas.openxmlformats.org/officeDocument/2006/relationships/image" Target="../media/image1819.png"/><Relationship Id="rId15" Type="http://schemas.openxmlformats.org/officeDocument/2006/relationships/image" Target="../media/image1820.png"/><Relationship Id="rId16" Type="http://schemas.openxmlformats.org/officeDocument/2006/relationships/image" Target="../media/image1821.png"/><Relationship Id="rId17" Type="http://schemas.openxmlformats.org/officeDocument/2006/relationships/image" Target="../media/image1822.png"/><Relationship Id="rId18" Type="http://schemas.openxmlformats.org/officeDocument/2006/relationships/image" Target="../media/image1823.png"/><Relationship Id="rId19" Type="http://schemas.openxmlformats.org/officeDocument/2006/relationships/image" Target="../media/image1824.png"/><Relationship Id="rId20" Type="http://schemas.openxmlformats.org/officeDocument/2006/relationships/image" Target="../media/image1825.png"/><Relationship Id="rId21" Type="http://schemas.openxmlformats.org/officeDocument/2006/relationships/image" Target="../media/image1826.png"/><Relationship Id="rId22" Type="http://schemas.openxmlformats.org/officeDocument/2006/relationships/image" Target="../media/image1827.png"/><Relationship Id="rId23" Type="http://schemas.openxmlformats.org/officeDocument/2006/relationships/image" Target="../media/image1828.png"/><Relationship Id="rId24" Type="http://schemas.openxmlformats.org/officeDocument/2006/relationships/image" Target="../media/image1829.png"/><Relationship Id="rId25" Type="http://schemas.openxmlformats.org/officeDocument/2006/relationships/image" Target="../media/image1830.png"/><Relationship Id="rId26" Type="http://schemas.openxmlformats.org/officeDocument/2006/relationships/image" Target="../media/image1831.png"/><Relationship Id="rId27" Type="http://schemas.openxmlformats.org/officeDocument/2006/relationships/image" Target="../media/image1832.png"/><Relationship Id="rId28" Type="http://schemas.openxmlformats.org/officeDocument/2006/relationships/image" Target="../media/image2084.png"/><Relationship Id="rId29" Type="http://schemas.openxmlformats.org/officeDocument/2006/relationships/image" Target="../media/image1842.png"/><Relationship Id="rId30" Type="http://schemas.openxmlformats.org/officeDocument/2006/relationships/image" Target="../media/image1835.png"/><Relationship Id="rId31" Type="http://schemas.openxmlformats.org/officeDocument/2006/relationships/image" Target="../media/image1836.png"/><Relationship Id="rId32" Type="http://schemas.openxmlformats.org/officeDocument/2006/relationships/image" Target="../media/image1837.png"/><Relationship Id="rId33" Type="http://schemas.openxmlformats.org/officeDocument/2006/relationships/image" Target="../media/image1838.png"/><Relationship Id="rId34" Type="http://schemas.openxmlformats.org/officeDocument/2006/relationships/image" Target="../media/image1839.png"/><Relationship Id="rId35" Type="http://schemas.openxmlformats.org/officeDocument/2006/relationships/image" Target="../media/image2085.png"/><Relationship Id="rId36" Type="http://schemas.openxmlformats.org/officeDocument/2006/relationships/image" Target="../media/image1841.png"/><Relationship Id="rId37" Type="http://schemas.openxmlformats.org/officeDocument/2006/relationships/image" Target="../media/image2086.png"/><Relationship Id="rId38" Type="http://schemas.openxmlformats.org/officeDocument/2006/relationships/image" Target="../media/image1843.png"/><Relationship Id="rId39" Type="http://schemas.openxmlformats.org/officeDocument/2006/relationships/image" Target="../media/image1844.png"/><Relationship Id="rId40" Type="http://schemas.openxmlformats.org/officeDocument/2006/relationships/image" Target="../media/image2087.png"/><Relationship Id="rId41" Type="http://schemas.openxmlformats.org/officeDocument/2006/relationships/image" Target="../media/image1846.png"/><Relationship Id="rId42" Type="http://schemas.openxmlformats.org/officeDocument/2006/relationships/image" Target="../media/image1847.png"/><Relationship Id="rId43" Type="http://schemas.openxmlformats.org/officeDocument/2006/relationships/image" Target="../media/image1848.png"/><Relationship Id="rId44" Type="http://schemas.openxmlformats.org/officeDocument/2006/relationships/image" Target="../media/image1849.png"/><Relationship Id="rId45" Type="http://schemas.openxmlformats.org/officeDocument/2006/relationships/image" Target="../media/image1850.png"/><Relationship Id="rId46" Type="http://schemas.openxmlformats.org/officeDocument/2006/relationships/image" Target="../media/image1851.png"/><Relationship Id="rId47" Type="http://schemas.openxmlformats.org/officeDocument/2006/relationships/image" Target="../media/image1852.png"/><Relationship Id="rId48" Type="http://schemas.openxmlformats.org/officeDocument/2006/relationships/image" Target="../media/image1853.png"/><Relationship Id="rId49" Type="http://schemas.openxmlformats.org/officeDocument/2006/relationships/image" Target="../media/image1854.png"/><Relationship Id="rId50" Type="http://schemas.openxmlformats.org/officeDocument/2006/relationships/image" Target="../media/image2088.png"/><Relationship Id="rId51" Type="http://schemas.openxmlformats.org/officeDocument/2006/relationships/image" Target="../media/image1856.png"/><Relationship Id="rId52" Type="http://schemas.openxmlformats.org/officeDocument/2006/relationships/image" Target="../media/image1857.png"/><Relationship Id="rId53" Type="http://schemas.openxmlformats.org/officeDocument/2006/relationships/image" Target="../media/image1858.png"/><Relationship Id="rId54" Type="http://schemas.openxmlformats.org/officeDocument/2006/relationships/image" Target="../media/image1859.png"/><Relationship Id="rId55" Type="http://schemas.openxmlformats.org/officeDocument/2006/relationships/image" Target="../media/image1860.png"/><Relationship Id="rId56" Type="http://schemas.openxmlformats.org/officeDocument/2006/relationships/image" Target="../media/image1861.png"/><Relationship Id="rId57" Type="http://schemas.openxmlformats.org/officeDocument/2006/relationships/image" Target="../media/image1862.png"/><Relationship Id="rId58" Type="http://schemas.openxmlformats.org/officeDocument/2006/relationships/image" Target="../media/image1863.png"/><Relationship Id="rId59" Type="http://schemas.openxmlformats.org/officeDocument/2006/relationships/image" Target="../media/image1864.png"/><Relationship Id="rId60" Type="http://schemas.openxmlformats.org/officeDocument/2006/relationships/image" Target="../media/image1865.png"/><Relationship Id="rId61" Type="http://schemas.openxmlformats.org/officeDocument/2006/relationships/image" Target="../media/image1866.png"/><Relationship Id="rId62" Type="http://schemas.openxmlformats.org/officeDocument/2006/relationships/image" Target="../media/image1867.png"/><Relationship Id="rId63" Type="http://schemas.openxmlformats.org/officeDocument/2006/relationships/image" Target="../media/image1868.png"/><Relationship Id="rId64" Type="http://schemas.openxmlformats.org/officeDocument/2006/relationships/image" Target="../media/image1869.png"/><Relationship Id="rId65" Type="http://schemas.openxmlformats.org/officeDocument/2006/relationships/image" Target="../media/image1870.png"/><Relationship Id="rId66" Type="http://schemas.openxmlformats.org/officeDocument/2006/relationships/image" Target="../media/image1871.png"/><Relationship Id="rId67" Type="http://schemas.openxmlformats.org/officeDocument/2006/relationships/image" Target="../media/image1872.png"/><Relationship Id="rId68" Type="http://schemas.openxmlformats.org/officeDocument/2006/relationships/image" Target="../media/image1873.png"/><Relationship Id="rId69" Type="http://schemas.openxmlformats.org/officeDocument/2006/relationships/image" Target="../media/image1874.png"/><Relationship Id="rId70" Type="http://schemas.openxmlformats.org/officeDocument/2006/relationships/image" Target="../media/image1875.png"/><Relationship Id="rId71" Type="http://schemas.openxmlformats.org/officeDocument/2006/relationships/image" Target="../media/image1876.png"/><Relationship Id="rId72" Type="http://schemas.openxmlformats.org/officeDocument/2006/relationships/image" Target="../media/image1877.png"/><Relationship Id="rId73" Type="http://schemas.openxmlformats.org/officeDocument/2006/relationships/image" Target="../media/image1878.png"/><Relationship Id="rId74" Type="http://schemas.openxmlformats.org/officeDocument/2006/relationships/image" Target="../media/image1879.png"/><Relationship Id="rId75" Type="http://schemas.openxmlformats.org/officeDocument/2006/relationships/image" Target="../media/image1880.png"/><Relationship Id="rId76" Type="http://schemas.openxmlformats.org/officeDocument/2006/relationships/image" Target="../media/image1881.png"/><Relationship Id="rId77" Type="http://schemas.openxmlformats.org/officeDocument/2006/relationships/image" Target="../media/image1882.png"/><Relationship Id="rId78" Type="http://schemas.openxmlformats.org/officeDocument/2006/relationships/image" Target="../media/image1883.png"/><Relationship Id="rId79" Type="http://schemas.openxmlformats.org/officeDocument/2006/relationships/image" Target="../media/image1884.png"/><Relationship Id="rId80" Type="http://schemas.openxmlformats.org/officeDocument/2006/relationships/image" Target="../media/image1885.png"/><Relationship Id="rId81" Type="http://schemas.openxmlformats.org/officeDocument/2006/relationships/image" Target="../media/image1886.png"/><Relationship Id="rId82" Type="http://schemas.openxmlformats.org/officeDocument/2006/relationships/image" Target="../media/image1887.png"/><Relationship Id="rId83" Type="http://schemas.openxmlformats.org/officeDocument/2006/relationships/image" Target="../media/image1888.png"/><Relationship Id="rId84" Type="http://schemas.openxmlformats.org/officeDocument/2006/relationships/image" Target="../media/image1889.png"/><Relationship Id="rId85" Type="http://schemas.openxmlformats.org/officeDocument/2006/relationships/image" Target="../media/image1890.png"/><Relationship Id="rId86" Type="http://schemas.openxmlformats.org/officeDocument/2006/relationships/image" Target="../media/image1891.png"/><Relationship Id="rId87" Type="http://schemas.openxmlformats.org/officeDocument/2006/relationships/image" Target="../media/image1892.png"/><Relationship Id="rId88" Type="http://schemas.openxmlformats.org/officeDocument/2006/relationships/image" Target="../media/image1893.png"/><Relationship Id="rId89" Type="http://schemas.openxmlformats.org/officeDocument/2006/relationships/image" Target="../media/image1894.png"/><Relationship Id="rId90" Type="http://schemas.openxmlformats.org/officeDocument/2006/relationships/image" Target="../media/image1895.png"/><Relationship Id="rId91" Type="http://schemas.openxmlformats.org/officeDocument/2006/relationships/image" Target="../media/image1896.png"/><Relationship Id="rId92" Type="http://schemas.openxmlformats.org/officeDocument/2006/relationships/image" Target="../media/image1897.png"/><Relationship Id="rId93" Type="http://schemas.openxmlformats.org/officeDocument/2006/relationships/image" Target="../media/image1898.png"/><Relationship Id="rId94" Type="http://schemas.openxmlformats.org/officeDocument/2006/relationships/image" Target="../media/image1899.png"/><Relationship Id="rId95" Type="http://schemas.openxmlformats.org/officeDocument/2006/relationships/image" Target="../media/image1900.png"/><Relationship Id="rId96" Type="http://schemas.openxmlformats.org/officeDocument/2006/relationships/image" Target="../media/image1901.png"/><Relationship Id="rId97" Type="http://schemas.openxmlformats.org/officeDocument/2006/relationships/image" Target="../media/image1902.png"/><Relationship Id="rId98" Type="http://schemas.openxmlformats.org/officeDocument/2006/relationships/image" Target="../media/image1903.png"/><Relationship Id="rId99" Type="http://schemas.openxmlformats.org/officeDocument/2006/relationships/image" Target="../media/image1904.png"/><Relationship Id="rId100" Type="http://schemas.openxmlformats.org/officeDocument/2006/relationships/image" Target="../media/image1905.png"/><Relationship Id="rId101" Type="http://schemas.openxmlformats.org/officeDocument/2006/relationships/image" Target="../media/image1906.png"/><Relationship Id="rId102" Type="http://schemas.openxmlformats.org/officeDocument/2006/relationships/image" Target="../media/image1907.png"/><Relationship Id="rId103" Type="http://schemas.openxmlformats.org/officeDocument/2006/relationships/image" Target="../media/image1908.png"/><Relationship Id="rId104" Type="http://schemas.openxmlformats.org/officeDocument/2006/relationships/image" Target="../media/image1909.png"/><Relationship Id="rId105" Type="http://schemas.openxmlformats.org/officeDocument/2006/relationships/image" Target="../media/image1910.png"/><Relationship Id="rId106" Type="http://schemas.openxmlformats.org/officeDocument/2006/relationships/image" Target="../media/image1911.png"/><Relationship Id="rId107" Type="http://schemas.openxmlformats.org/officeDocument/2006/relationships/image" Target="../media/image1912.png"/><Relationship Id="rId108" Type="http://schemas.openxmlformats.org/officeDocument/2006/relationships/image" Target="../media/image1913.png"/><Relationship Id="rId109" Type="http://schemas.openxmlformats.org/officeDocument/2006/relationships/image" Target="../media/image1914.png"/><Relationship Id="rId110" Type="http://schemas.openxmlformats.org/officeDocument/2006/relationships/image" Target="../media/image1915.png"/><Relationship Id="rId111" Type="http://schemas.openxmlformats.org/officeDocument/2006/relationships/image" Target="../media/image1916.png"/><Relationship Id="rId112" Type="http://schemas.openxmlformats.org/officeDocument/2006/relationships/image" Target="../media/image1917.png"/><Relationship Id="rId113" Type="http://schemas.openxmlformats.org/officeDocument/2006/relationships/image" Target="../media/image1918.png"/><Relationship Id="rId114" Type="http://schemas.openxmlformats.org/officeDocument/2006/relationships/image" Target="../media/image1919.png"/><Relationship Id="rId115" Type="http://schemas.openxmlformats.org/officeDocument/2006/relationships/image" Target="../media/image1920.png"/><Relationship Id="rId116" Type="http://schemas.openxmlformats.org/officeDocument/2006/relationships/image" Target="../media/image1921.png"/><Relationship Id="rId117" Type="http://schemas.openxmlformats.org/officeDocument/2006/relationships/image" Target="../media/image1922.png"/><Relationship Id="rId118" Type="http://schemas.openxmlformats.org/officeDocument/2006/relationships/image" Target="../media/image1923.png"/><Relationship Id="rId119" Type="http://schemas.openxmlformats.org/officeDocument/2006/relationships/image" Target="../media/image1924.png"/><Relationship Id="rId120" Type="http://schemas.openxmlformats.org/officeDocument/2006/relationships/image" Target="../media/image1925.png"/><Relationship Id="rId121" Type="http://schemas.openxmlformats.org/officeDocument/2006/relationships/image" Target="../media/image1926.png"/><Relationship Id="rId122" Type="http://schemas.openxmlformats.org/officeDocument/2006/relationships/image" Target="../media/image1927.png"/><Relationship Id="rId123" Type="http://schemas.openxmlformats.org/officeDocument/2006/relationships/image" Target="../media/image1928.png"/><Relationship Id="rId124" Type="http://schemas.openxmlformats.org/officeDocument/2006/relationships/image" Target="../media/image1929.png"/><Relationship Id="rId125" Type="http://schemas.openxmlformats.org/officeDocument/2006/relationships/image" Target="../media/image1930.png"/><Relationship Id="rId126" Type="http://schemas.openxmlformats.org/officeDocument/2006/relationships/image" Target="../media/image1931.png"/><Relationship Id="rId127" Type="http://schemas.openxmlformats.org/officeDocument/2006/relationships/image" Target="../media/image1932.png"/><Relationship Id="rId128" Type="http://schemas.openxmlformats.org/officeDocument/2006/relationships/image" Target="../media/image1933.png"/><Relationship Id="rId129" Type="http://schemas.openxmlformats.org/officeDocument/2006/relationships/image" Target="../media/image1934.png"/><Relationship Id="rId130" Type="http://schemas.openxmlformats.org/officeDocument/2006/relationships/image" Target="../media/image1935.png"/><Relationship Id="rId131" Type="http://schemas.openxmlformats.org/officeDocument/2006/relationships/image" Target="../media/image1936.png"/><Relationship Id="rId132" Type="http://schemas.openxmlformats.org/officeDocument/2006/relationships/image" Target="../media/image1937.png"/><Relationship Id="rId133" Type="http://schemas.openxmlformats.org/officeDocument/2006/relationships/image" Target="../media/image1938.png"/><Relationship Id="rId134" Type="http://schemas.openxmlformats.org/officeDocument/2006/relationships/image" Target="../media/image1939.png"/><Relationship Id="rId135" Type="http://schemas.openxmlformats.org/officeDocument/2006/relationships/image" Target="../media/image1940.png"/><Relationship Id="rId136" Type="http://schemas.openxmlformats.org/officeDocument/2006/relationships/image" Target="../media/image1941.png"/><Relationship Id="rId137" Type="http://schemas.openxmlformats.org/officeDocument/2006/relationships/image" Target="../media/image1942.png"/><Relationship Id="rId138" Type="http://schemas.openxmlformats.org/officeDocument/2006/relationships/image" Target="../media/image1943.png"/><Relationship Id="rId139" Type="http://schemas.openxmlformats.org/officeDocument/2006/relationships/image" Target="../media/image1944.png"/><Relationship Id="rId140" Type="http://schemas.openxmlformats.org/officeDocument/2006/relationships/image" Target="../media/image1945.png"/><Relationship Id="rId141" Type="http://schemas.openxmlformats.org/officeDocument/2006/relationships/image" Target="../media/image1946.png"/><Relationship Id="rId142" Type="http://schemas.openxmlformats.org/officeDocument/2006/relationships/image" Target="../media/image1947.png"/><Relationship Id="rId143" Type="http://schemas.openxmlformats.org/officeDocument/2006/relationships/image" Target="../media/image1948.png"/><Relationship Id="rId144" Type="http://schemas.openxmlformats.org/officeDocument/2006/relationships/image" Target="../media/image1949.png"/><Relationship Id="rId145" Type="http://schemas.openxmlformats.org/officeDocument/2006/relationships/image" Target="../media/image1950.png"/><Relationship Id="rId146" Type="http://schemas.openxmlformats.org/officeDocument/2006/relationships/image" Target="../media/image1951.png"/><Relationship Id="rId147" Type="http://schemas.openxmlformats.org/officeDocument/2006/relationships/image" Target="../media/image1952.png"/><Relationship Id="rId148" Type="http://schemas.openxmlformats.org/officeDocument/2006/relationships/image" Target="../media/image1953.png"/><Relationship Id="rId149" Type="http://schemas.openxmlformats.org/officeDocument/2006/relationships/image" Target="../media/image1954.png"/><Relationship Id="rId150" Type="http://schemas.openxmlformats.org/officeDocument/2006/relationships/image" Target="../media/image1955.png"/><Relationship Id="rId151" Type="http://schemas.openxmlformats.org/officeDocument/2006/relationships/image" Target="../media/image1956.png"/><Relationship Id="rId152" Type="http://schemas.openxmlformats.org/officeDocument/2006/relationships/image" Target="../media/image1957.png"/><Relationship Id="rId153" Type="http://schemas.openxmlformats.org/officeDocument/2006/relationships/image" Target="../media/image1958.png"/><Relationship Id="rId154" Type="http://schemas.openxmlformats.org/officeDocument/2006/relationships/image" Target="../media/image1959.png"/><Relationship Id="rId155" Type="http://schemas.openxmlformats.org/officeDocument/2006/relationships/image" Target="../media/image1960.png"/><Relationship Id="rId156" Type="http://schemas.openxmlformats.org/officeDocument/2006/relationships/image" Target="../media/image1961.png"/><Relationship Id="rId157" Type="http://schemas.openxmlformats.org/officeDocument/2006/relationships/image" Target="../media/image1962.png"/><Relationship Id="rId158" Type="http://schemas.openxmlformats.org/officeDocument/2006/relationships/image" Target="../media/image1963.png"/><Relationship Id="rId159" Type="http://schemas.openxmlformats.org/officeDocument/2006/relationships/image" Target="../media/image1964.png"/><Relationship Id="rId160" Type="http://schemas.openxmlformats.org/officeDocument/2006/relationships/image" Target="../media/image1965.png"/><Relationship Id="rId161" Type="http://schemas.openxmlformats.org/officeDocument/2006/relationships/image" Target="../media/image1966.png"/><Relationship Id="rId162" Type="http://schemas.openxmlformats.org/officeDocument/2006/relationships/image" Target="../media/image1967.png"/><Relationship Id="rId163" Type="http://schemas.openxmlformats.org/officeDocument/2006/relationships/image" Target="../media/image1968.png"/><Relationship Id="rId164" Type="http://schemas.openxmlformats.org/officeDocument/2006/relationships/image" Target="../media/image1969.png"/><Relationship Id="rId165" Type="http://schemas.openxmlformats.org/officeDocument/2006/relationships/image" Target="../media/image1970.png"/><Relationship Id="rId166" Type="http://schemas.openxmlformats.org/officeDocument/2006/relationships/image" Target="../media/image1971.png"/><Relationship Id="rId167" Type="http://schemas.openxmlformats.org/officeDocument/2006/relationships/image" Target="../media/image1972.png"/><Relationship Id="rId168" Type="http://schemas.openxmlformats.org/officeDocument/2006/relationships/image" Target="../media/image1973.png"/><Relationship Id="rId169" Type="http://schemas.openxmlformats.org/officeDocument/2006/relationships/image" Target="../media/image1974.png"/><Relationship Id="rId170" Type="http://schemas.openxmlformats.org/officeDocument/2006/relationships/image" Target="../media/image1975.png"/><Relationship Id="rId171" Type="http://schemas.openxmlformats.org/officeDocument/2006/relationships/image" Target="../media/image1976.png"/><Relationship Id="rId172" Type="http://schemas.openxmlformats.org/officeDocument/2006/relationships/image" Target="../media/image1977.png"/><Relationship Id="rId173" Type="http://schemas.openxmlformats.org/officeDocument/2006/relationships/image" Target="../media/image1978.png"/><Relationship Id="rId174" Type="http://schemas.openxmlformats.org/officeDocument/2006/relationships/image" Target="../media/image1979.png"/><Relationship Id="rId175" Type="http://schemas.openxmlformats.org/officeDocument/2006/relationships/image" Target="../media/image1980.png"/><Relationship Id="rId176" Type="http://schemas.openxmlformats.org/officeDocument/2006/relationships/image" Target="../media/image1981.png"/><Relationship Id="rId177" Type="http://schemas.openxmlformats.org/officeDocument/2006/relationships/image" Target="../media/image1982.png"/><Relationship Id="rId178" Type="http://schemas.openxmlformats.org/officeDocument/2006/relationships/image" Target="../media/image1983.png"/><Relationship Id="rId179" Type="http://schemas.openxmlformats.org/officeDocument/2006/relationships/image" Target="../media/image1984.png"/><Relationship Id="rId180" Type="http://schemas.openxmlformats.org/officeDocument/2006/relationships/image" Target="../media/image1985.png"/><Relationship Id="rId181" Type="http://schemas.openxmlformats.org/officeDocument/2006/relationships/image" Target="../media/image1986.png"/><Relationship Id="rId182" Type="http://schemas.openxmlformats.org/officeDocument/2006/relationships/image" Target="../media/image1987.png"/><Relationship Id="rId183" Type="http://schemas.openxmlformats.org/officeDocument/2006/relationships/image" Target="../media/image1988.png"/><Relationship Id="rId184" Type="http://schemas.openxmlformats.org/officeDocument/2006/relationships/image" Target="../media/image1989.png"/><Relationship Id="rId185" Type="http://schemas.openxmlformats.org/officeDocument/2006/relationships/image" Target="../media/image1990.png"/><Relationship Id="rId186" Type="http://schemas.openxmlformats.org/officeDocument/2006/relationships/image" Target="../media/image1991.png"/><Relationship Id="rId187" Type="http://schemas.openxmlformats.org/officeDocument/2006/relationships/image" Target="../media/image1992.png"/><Relationship Id="rId188" Type="http://schemas.openxmlformats.org/officeDocument/2006/relationships/image" Target="../media/image1993.png"/><Relationship Id="rId189" Type="http://schemas.openxmlformats.org/officeDocument/2006/relationships/image" Target="../media/image2089.png"/><Relationship Id="rId190" Type="http://schemas.openxmlformats.org/officeDocument/2006/relationships/image" Target="../media/image1995.png"/><Relationship Id="rId191" Type="http://schemas.openxmlformats.org/officeDocument/2006/relationships/image" Target="../media/image1996.png"/><Relationship Id="rId192" Type="http://schemas.openxmlformats.org/officeDocument/2006/relationships/image" Target="../media/image1997.png"/><Relationship Id="rId193" Type="http://schemas.openxmlformats.org/officeDocument/2006/relationships/image" Target="../media/image1998.png"/><Relationship Id="rId194" Type="http://schemas.openxmlformats.org/officeDocument/2006/relationships/image" Target="../media/image1999.png"/><Relationship Id="rId195" Type="http://schemas.openxmlformats.org/officeDocument/2006/relationships/image" Target="../media/image2000.png"/><Relationship Id="rId196" Type="http://schemas.openxmlformats.org/officeDocument/2006/relationships/image" Target="../media/image2001.png"/><Relationship Id="rId197" Type="http://schemas.openxmlformats.org/officeDocument/2006/relationships/image" Target="../media/image2002.png"/><Relationship Id="rId198" Type="http://schemas.openxmlformats.org/officeDocument/2006/relationships/image" Target="../media/image2090.png"/><Relationship Id="rId199" Type="http://schemas.openxmlformats.org/officeDocument/2006/relationships/image" Target="../media/image2091.png"/><Relationship Id="rId200" Type="http://schemas.openxmlformats.org/officeDocument/2006/relationships/image" Target="../media/image2005.png"/><Relationship Id="rId201" Type="http://schemas.openxmlformats.org/officeDocument/2006/relationships/image" Target="../media/image2006.png"/><Relationship Id="rId202" Type="http://schemas.openxmlformats.org/officeDocument/2006/relationships/image" Target="../media/image2007.png"/><Relationship Id="rId203" Type="http://schemas.openxmlformats.org/officeDocument/2006/relationships/image" Target="../media/image2008.png"/><Relationship Id="rId204" Type="http://schemas.openxmlformats.org/officeDocument/2006/relationships/image" Target="../media/image2009.png"/><Relationship Id="rId205" Type="http://schemas.openxmlformats.org/officeDocument/2006/relationships/image" Target="../media/image2010.png"/><Relationship Id="rId206" Type="http://schemas.openxmlformats.org/officeDocument/2006/relationships/image" Target="../media/image2011.png"/><Relationship Id="rId207" Type="http://schemas.openxmlformats.org/officeDocument/2006/relationships/image" Target="../media/image2012.png"/><Relationship Id="rId208" Type="http://schemas.openxmlformats.org/officeDocument/2006/relationships/image" Target="../media/image2013.png"/><Relationship Id="rId209" Type="http://schemas.openxmlformats.org/officeDocument/2006/relationships/image" Target="../media/image2014.png"/><Relationship Id="rId210" Type="http://schemas.openxmlformats.org/officeDocument/2006/relationships/image" Target="../media/image2015.png"/><Relationship Id="rId211" Type="http://schemas.openxmlformats.org/officeDocument/2006/relationships/image" Target="../media/image2016.png"/><Relationship Id="rId212" Type="http://schemas.openxmlformats.org/officeDocument/2006/relationships/image" Target="../media/image2017.png"/><Relationship Id="rId213" Type="http://schemas.openxmlformats.org/officeDocument/2006/relationships/image" Target="../media/image2018.png"/><Relationship Id="rId214" Type="http://schemas.openxmlformats.org/officeDocument/2006/relationships/image" Target="../media/image2092.png"/><Relationship Id="rId215" Type="http://schemas.openxmlformats.org/officeDocument/2006/relationships/image" Target="../media/image2020.png"/><Relationship Id="rId216" Type="http://schemas.openxmlformats.org/officeDocument/2006/relationships/image" Target="../media/image2093.png"/><Relationship Id="rId217" Type="http://schemas.openxmlformats.org/officeDocument/2006/relationships/image" Target="../media/image2094.png"/><Relationship Id="rId218" Type="http://schemas.openxmlformats.org/officeDocument/2006/relationships/image" Target="../media/image2095.png"/><Relationship Id="rId219" Type="http://schemas.openxmlformats.org/officeDocument/2006/relationships/image" Target="../media/image2096.png"/><Relationship Id="rId220" Type="http://schemas.openxmlformats.org/officeDocument/2006/relationships/image" Target="../media/image2097.png"/><Relationship Id="rId221" Type="http://schemas.openxmlformats.org/officeDocument/2006/relationships/image" Target="../media/image2026.png"/><Relationship Id="rId222" Type="http://schemas.openxmlformats.org/officeDocument/2006/relationships/image" Target="../media/image2098.png"/><Relationship Id="rId223" Type="http://schemas.openxmlformats.org/officeDocument/2006/relationships/image" Target="../media/image2099.png"/><Relationship Id="rId224" Type="http://schemas.openxmlformats.org/officeDocument/2006/relationships/image" Target="../media/image2100.png"/><Relationship Id="rId225" Type="http://schemas.openxmlformats.org/officeDocument/2006/relationships/image" Target="../media/image2101.png"/><Relationship Id="rId226" Type="http://schemas.openxmlformats.org/officeDocument/2006/relationships/image" Target="../media/image2031.png"/><Relationship Id="rId227" Type="http://schemas.openxmlformats.org/officeDocument/2006/relationships/image" Target="../media/image2032.png"/><Relationship Id="rId228" Type="http://schemas.openxmlformats.org/officeDocument/2006/relationships/image" Target="../media/image2102.png"/><Relationship Id="rId229" Type="http://schemas.openxmlformats.org/officeDocument/2006/relationships/image" Target="../media/image2103.png"/><Relationship Id="rId230" Type="http://schemas.openxmlformats.org/officeDocument/2006/relationships/image" Target="../media/image2035.png"/><Relationship Id="rId231" Type="http://schemas.openxmlformats.org/officeDocument/2006/relationships/image" Target="../media/image2104.png"/><Relationship Id="rId232" Type="http://schemas.openxmlformats.org/officeDocument/2006/relationships/image" Target="../media/image2105.png"/><Relationship Id="rId233" Type="http://schemas.openxmlformats.org/officeDocument/2006/relationships/image" Target="../media/image2038.png"/><Relationship Id="rId234" Type="http://schemas.openxmlformats.org/officeDocument/2006/relationships/image" Target="../media/image2106.png"/><Relationship Id="rId235" Type="http://schemas.openxmlformats.org/officeDocument/2006/relationships/image" Target="../media/image2107.png"/><Relationship Id="rId236" Type="http://schemas.openxmlformats.org/officeDocument/2006/relationships/image" Target="../media/image2108.png"/><Relationship Id="rId237" Type="http://schemas.openxmlformats.org/officeDocument/2006/relationships/image" Target="../media/image2109.png"/><Relationship Id="rId238" Type="http://schemas.openxmlformats.org/officeDocument/2006/relationships/image" Target="../media/image2110.png"/><Relationship Id="rId239" Type="http://schemas.openxmlformats.org/officeDocument/2006/relationships/image" Target="../media/image2044.png"/><Relationship Id="rId240" Type="http://schemas.openxmlformats.org/officeDocument/2006/relationships/image" Target="../media/image2045.png"/><Relationship Id="rId241" Type="http://schemas.openxmlformats.org/officeDocument/2006/relationships/image" Target="../media/image2046.png"/><Relationship Id="rId242" Type="http://schemas.openxmlformats.org/officeDocument/2006/relationships/image" Target="../media/image2047.png"/><Relationship Id="rId243" Type="http://schemas.openxmlformats.org/officeDocument/2006/relationships/image" Target="../media/image2048.png"/><Relationship Id="rId244" Type="http://schemas.openxmlformats.org/officeDocument/2006/relationships/image" Target="../media/image2049.png"/><Relationship Id="rId245" Type="http://schemas.openxmlformats.org/officeDocument/2006/relationships/image" Target="../media/image2050.png"/><Relationship Id="rId246" Type="http://schemas.openxmlformats.org/officeDocument/2006/relationships/image" Target="../media/image1770.png"/><Relationship Id="rId247" Type="http://schemas.openxmlformats.org/officeDocument/2006/relationships/image" Target="../media/image1771.png"/><Relationship Id="rId248" Type="http://schemas.openxmlformats.org/officeDocument/2006/relationships/image" Target="../media/image2051.png"/><Relationship Id="rId249" Type="http://schemas.openxmlformats.org/officeDocument/2006/relationships/image" Target="../media/image1773.png"/><Relationship Id="rId250" Type="http://schemas.openxmlformats.org/officeDocument/2006/relationships/image" Target="../media/image2111.png"/><Relationship Id="rId251" Type="http://schemas.openxmlformats.org/officeDocument/2006/relationships/image" Target="../media/image2112.png"/><Relationship Id="rId252" Type="http://schemas.openxmlformats.org/officeDocument/2006/relationships/image" Target="../media/image2113.png"/><Relationship Id="rId253" Type="http://schemas.openxmlformats.org/officeDocument/2006/relationships/image" Target="../media/image2114.png"/><Relationship Id="rId254" Type="http://schemas.openxmlformats.org/officeDocument/2006/relationships/image" Target="../media/image2115.png"/><Relationship Id="rId255" Type="http://schemas.openxmlformats.org/officeDocument/2006/relationships/image" Target="../media/image2116.png"/><Relationship Id="rId256" Type="http://schemas.openxmlformats.org/officeDocument/2006/relationships/image" Target="../media/image2117.png"/><Relationship Id="rId257" Type="http://schemas.openxmlformats.org/officeDocument/2006/relationships/image" Target="../media/image2118.png"/><Relationship Id="rId258" Type="http://schemas.openxmlformats.org/officeDocument/2006/relationships/image" Target="../media/image2119.png"/><Relationship Id="rId259" Type="http://schemas.openxmlformats.org/officeDocument/2006/relationships/image" Target="../media/image2120.png"/><Relationship Id="rId260" Type="http://schemas.openxmlformats.org/officeDocument/2006/relationships/image" Target="../media/image2121.jpg"/><Relationship Id="rId261" Type="http://schemas.openxmlformats.org/officeDocument/2006/relationships/image" Target="../media/image2122.jpg"/><Relationship Id="rId262" Type="http://schemas.openxmlformats.org/officeDocument/2006/relationships/image" Target="../media/image2123.jpg"/><Relationship Id="rId263" Type="http://schemas.openxmlformats.org/officeDocument/2006/relationships/image" Target="../media/image2124.png"/><Relationship Id="rId264" Type="http://schemas.openxmlformats.org/officeDocument/2006/relationships/image" Target="../media/image544.jpg"/><Relationship Id="rId265" Type="http://schemas.openxmlformats.org/officeDocument/2006/relationships/image" Target="../media/image2125.png"/><Relationship Id="rId266" Type="http://schemas.openxmlformats.org/officeDocument/2006/relationships/image" Target="../media/image2126.jpg"/><Relationship Id="rId267" Type="http://schemas.openxmlformats.org/officeDocument/2006/relationships/image" Target="../media/image2127.png"/><Relationship Id="rId268" Type="http://schemas.openxmlformats.org/officeDocument/2006/relationships/image" Target="../media/image2128.jpg"/><Relationship Id="rId269" Type="http://schemas.openxmlformats.org/officeDocument/2006/relationships/image" Target="../media/image2129.jpg"/><Relationship Id="rId270" Type="http://schemas.openxmlformats.org/officeDocument/2006/relationships/image" Target="../media/image2130.jpg"/><Relationship Id="rId271" Type="http://schemas.openxmlformats.org/officeDocument/2006/relationships/image" Target="../media/image2131.png"/><Relationship Id="rId272" Type="http://schemas.openxmlformats.org/officeDocument/2006/relationships/image" Target="../media/image2132.jpg"/><Relationship Id="rId273" Type="http://schemas.openxmlformats.org/officeDocument/2006/relationships/image" Target="../media/image2133.jpg"/><Relationship Id="rId274" Type="http://schemas.openxmlformats.org/officeDocument/2006/relationships/image" Target="../media/image2134.jpg"/><Relationship Id="rId275" Type="http://schemas.openxmlformats.org/officeDocument/2006/relationships/image" Target="../media/image2082.png"/><Relationship Id="rId276" Type="http://schemas.openxmlformats.org/officeDocument/2006/relationships/image" Target="../media/image2083.png"/><Relationship Id="rId277" Type="http://schemas.openxmlformats.org/officeDocument/2006/relationships/image" Target="../media/image1232.png"/><Relationship Id="rId278" Type="http://schemas.openxmlformats.org/officeDocument/2006/relationships/image" Target="../media/image1233.pn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35.jpg"/><Relationship Id="rId3" Type="http://schemas.openxmlformats.org/officeDocument/2006/relationships/image" Target="../media/image2136.png"/><Relationship Id="rId4" Type="http://schemas.openxmlformats.org/officeDocument/2006/relationships/image" Target="../media/image2137.png"/><Relationship Id="rId5" Type="http://schemas.openxmlformats.org/officeDocument/2006/relationships/image" Target="../media/image2138.png"/><Relationship Id="rId6" Type="http://schemas.openxmlformats.org/officeDocument/2006/relationships/image" Target="../media/image2139.png"/><Relationship Id="rId7" Type="http://schemas.openxmlformats.org/officeDocument/2006/relationships/image" Target="../media/image2140.png"/><Relationship Id="rId8" Type="http://schemas.openxmlformats.org/officeDocument/2006/relationships/image" Target="../media/image2141.png"/><Relationship Id="rId9" Type="http://schemas.openxmlformats.org/officeDocument/2006/relationships/image" Target="../media/image2142.jpg"/><Relationship Id="rId10" Type="http://schemas.openxmlformats.org/officeDocument/2006/relationships/image" Target="../media/image2143.jpg"/><Relationship Id="rId11" Type="http://schemas.openxmlformats.org/officeDocument/2006/relationships/image" Target="../media/image1792.png"/><Relationship Id="rId12" Type="http://schemas.openxmlformats.org/officeDocument/2006/relationships/image" Target="../media/image2144.png"/><Relationship Id="rId13" Type="http://schemas.openxmlformats.org/officeDocument/2006/relationships/image" Target="../media/image2145.png"/><Relationship Id="rId14" Type="http://schemas.openxmlformats.org/officeDocument/2006/relationships/image" Target="../media/image2146.png"/><Relationship Id="rId15" Type="http://schemas.openxmlformats.org/officeDocument/2006/relationships/image" Target="../media/image2147.png"/><Relationship Id="rId16" Type="http://schemas.openxmlformats.org/officeDocument/2006/relationships/image" Target="../media/image2148.png"/><Relationship Id="rId17" Type="http://schemas.openxmlformats.org/officeDocument/2006/relationships/image" Target="../media/image1791.png"/><Relationship Id="rId18" Type="http://schemas.openxmlformats.org/officeDocument/2006/relationships/image" Target="../media/image2079.jpg"/><Relationship Id="rId19" Type="http://schemas.openxmlformats.org/officeDocument/2006/relationships/image" Target="../media/image2149.png"/><Relationship Id="rId20" Type="http://schemas.openxmlformats.org/officeDocument/2006/relationships/image" Target="../media/image2150.png"/><Relationship Id="rId21" Type="http://schemas.openxmlformats.org/officeDocument/2006/relationships/image" Target="../media/image2151.png"/><Relationship Id="rId22" Type="http://schemas.openxmlformats.org/officeDocument/2006/relationships/image" Target="../media/image2152.png"/><Relationship Id="rId23" Type="http://schemas.openxmlformats.org/officeDocument/2006/relationships/image" Target="../media/image1232.png"/><Relationship Id="rId24" Type="http://schemas.openxmlformats.org/officeDocument/2006/relationships/image" Target="../media/image1233.pn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50" y="697"/>
            <a:ext cx="15117135" cy="10691305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257292" y="3416722"/>
            <a:ext cx="9173210" cy="3783965"/>
            <a:chOff x="2257292" y="3416722"/>
            <a:chExt cx="9173210" cy="378396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264499" y="3418713"/>
              <a:ext cx="9162008" cy="377952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2264492" y="3418522"/>
              <a:ext cx="9162415" cy="3265170"/>
            </a:xfrm>
            <a:custGeom>
              <a:avLst/>
              <a:gdLst/>
              <a:ahLst/>
              <a:cxnLst/>
              <a:rect l="l" t="t" r="r" b="b"/>
              <a:pathLst>
                <a:path w="9162415" h="3265170">
                  <a:moveTo>
                    <a:pt x="7560036" y="2610002"/>
                  </a:moveTo>
                  <a:lnTo>
                    <a:pt x="7560036" y="2358009"/>
                  </a:lnTo>
                  <a:lnTo>
                    <a:pt x="7560036" y="2304008"/>
                  </a:lnTo>
                  <a:lnTo>
                    <a:pt x="7064990" y="2304008"/>
                  </a:lnTo>
                  <a:lnTo>
                    <a:pt x="7064990" y="89979"/>
                  </a:lnTo>
                  <a:lnTo>
                    <a:pt x="9162014" y="90043"/>
                  </a:lnTo>
                  <a:lnTo>
                    <a:pt x="9162014" y="0"/>
                  </a:lnTo>
                </a:path>
                <a:path w="9162415" h="3265170">
                  <a:moveTo>
                    <a:pt x="25" y="1115961"/>
                  </a:moveTo>
                  <a:lnTo>
                    <a:pt x="0" y="326514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568526" y="3418072"/>
              <a:ext cx="4783455" cy="3781425"/>
            </a:xfrm>
            <a:custGeom>
              <a:avLst/>
              <a:gdLst/>
              <a:ahLst/>
              <a:cxnLst/>
              <a:rect l="l" t="t" r="r" b="b"/>
              <a:pathLst>
                <a:path w="4783455" h="3781425">
                  <a:moveTo>
                    <a:pt x="4607985" y="3780915"/>
                  </a:moveTo>
                  <a:lnTo>
                    <a:pt x="4783308" y="3780915"/>
                  </a:lnTo>
                </a:path>
                <a:path w="4783455" h="3781425">
                  <a:moveTo>
                    <a:pt x="431996" y="3780915"/>
                  </a:moveTo>
                  <a:lnTo>
                    <a:pt x="2087987" y="3780915"/>
                  </a:lnTo>
                </a:path>
                <a:path w="4783455" h="3781425">
                  <a:moveTo>
                    <a:pt x="0" y="0"/>
                  </a:moveTo>
                  <a:lnTo>
                    <a:pt x="208798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340536" y="7198538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4" h="0">
                  <a:moveTo>
                    <a:pt x="54000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9176511" y="3418072"/>
              <a:ext cx="2160270" cy="0"/>
            </a:xfrm>
            <a:custGeom>
              <a:avLst/>
              <a:gdLst/>
              <a:ahLst/>
              <a:cxnLst/>
              <a:rect l="l" t="t" r="r" b="b"/>
              <a:pathLst>
                <a:path w="2160270" h="0">
                  <a:moveTo>
                    <a:pt x="0" y="0"/>
                  </a:moveTo>
                  <a:lnTo>
                    <a:pt x="216001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9175610" y="3417633"/>
              <a:ext cx="1616710" cy="1905"/>
            </a:xfrm>
            <a:custGeom>
              <a:avLst/>
              <a:gdLst/>
              <a:ahLst/>
              <a:cxnLst/>
              <a:rect l="l" t="t" r="r" b="b"/>
              <a:pathLst>
                <a:path w="1616709" h="1904">
                  <a:moveTo>
                    <a:pt x="1790" y="889"/>
                  </a:moveTo>
                  <a:lnTo>
                    <a:pt x="1536" y="254"/>
                  </a:lnTo>
                  <a:lnTo>
                    <a:pt x="901" y="0"/>
                  </a:lnTo>
                  <a:lnTo>
                    <a:pt x="254" y="254"/>
                  </a:lnTo>
                  <a:lnTo>
                    <a:pt x="0" y="889"/>
                  </a:lnTo>
                  <a:lnTo>
                    <a:pt x="254" y="1536"/>
                  </a:lnTo>
                  <a:lnTo>
                    <a:pt x="901" y="1790"/>
                  </a:lnTo>
                  <a:lnTo>
                    <a:pt x="1536" y="1536"/>
                  </a:lnTo>
                  <a:lnTo>
                    <a:pt x="1790" y="889"/>
                  </a:lnTo>
                  <a:close/>
                </a:path>
                <a:path w="1616709" h="1904">
                  <a:moveTo>
                    <a:pt x="540016" y="889"/>
                  </a:moveTo>
                  <a:lnTo>
                    <a:pt x="539762" y="254"/>
                  </a:lnTo>
                  <a:lnTo>
                    <a:pt x="539127" y="0"/>
                  </a:lnTo>
                  <a:lnTo>
                    <a:pt x="538480" y="254"/>
                  </a:lnTo>
                  <a:lnTo>
                    <a:pt x="538226" y="889"/>
                  </a:lnTo>
                  <a:lnTo>
                    <a:pt x="538480" y="1536"/>
                  </a:lnTo>
                  <a:lnTo>
                    <a:pt x="539127" y="1790"/>
                  </a:lnTo>
                  <a:lnTo>
                    <a:pt x="539762" y="1536"/>
                  </a:lnTo>
                  <a:lnTo>
                    <a:pt x="540016" y="889"/>
                  </a:lnTo>
                  <a:close/>
                </a:path>
                <a:path w="1616709" h="1904">
                  <a:moveTo>
                    <a:pt x="1078179" y="889"/>
                  </a:moveTo>
                  <a:lnTo>
                    <a:pt x="1077925" y="254"/>
                  </a:lnTo>
                  <a:lnTo>
                    <a:pt x="1077290" y="0"/>
                  </a:lnTo>
                  <a:lnTo>
                    <a:pt x="1076642" y="254"/>
                  </a:lnTo>
                  <a:lnTo>
                    <a:pt x="1076388" y="889"/>
                  </a:lnTo>
                  <a:lnTo>
                    <a:pt x="1076642" y="1536"/>
                  </a:lnTo>
                  <a:lnTo>
                    <a:pt x="1077290" y="1790"/>
                  </a:lnTo>
                  <a:lnTo>
                    <a:pt x="1077925" y="1536"/>
                  </a:lnTo>
                  <a:lnTo>
                    <a:pt x="1078179" y="889"/>
                  </a:lnTo>
                  <a:close/>
                </a:path>
                <a:path w="1616709" h="1904">
                  <a:moveTo>
                    <a:pt x="1616405" y="889"/>
                  </a:moveTo>
                  <a:lnTo>
                    <a:pt x="1616151" y="254"/>
                  </a:lnTo>
                  <a:lnTo>
                    <a:pt x="1615516" y="0"/>
                  </a:lnTo>
                  <a:lnTo>
                    <a:pt x="1614868" y="254"/>
                  </a:lnTo>
                  <a:lnTo>
                    <a:pt x="1614614" y="889"/>
                  </a:lnTo>
                  <a:lnTo>
                    <a:pt x="1614868" y="1536"/>
                  </a:lnTo>
                  <a:lnTo>
                    <a:pt x="1615516" y="1790"/>
                  </a:lnTo>
                  <a:lnTo>
                    <a:pt x="1616151" y="1536"/>
                  </a:lnTo>
                  <a:lnTo>
                    <a:pt x="1616405" y="889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952549" y="3418066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4" h="0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951649" y="3417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910512" y="3508541"/>
              <a:ext cx="288007" cy="17998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910512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04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8004" y="0"/>
                  </a:lnTo>
                  <a:lnTo>
                    <a:pt x="288004" y="180022"/>
                  </a:lnTo>
                </a:path>
                <a:path w="288289" h="180339">
                  <a:moveTo>
                    <a:pt x="144011" y="180022"/>
                  </a:moveTo>
                  <a:lnTo>
                    <a:pt x="1440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22526" y="3508541"/>
              <a:ext cx="287982" cy="17998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622526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7985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7985" y="0"/>
                  </a:lnTo>
                  <a:lnTo>
                    <a:pt x="287985" y="180022"/>
                  </a:lnTo>
                </a:path>
                <a:path w="288289" h="180339">
                  <a:moveTo>
                    <a:pt x="143992" y="180022"/>
                  </a:moveTo>
                  <a:lnTo>
                    <a:pt x="14399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334522" y="4588486"/>
              <a:ext cx="288007" cy="180007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334522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04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04" y="0"/>
                  </a:lnTo>
                  <a:lnTo>
                    <a:pt x="288004" y="180009"/>
                  </a:lnTo>
                </a:path>
                <a:path w="288289" h="180339">
                  <a:moveTo>
                    <a:pt x="143986" y="180009"/>
                  </a:moveTo>
                  <a:lnTo>
                    <a:pt x="14398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46511" y="4588486"/>
              <a:ext cx="288007" cy="18000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046511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10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180009"/>
                  </a:lnTo>
                </a:path>
                <a:path w="288289" h="180339">
                  <a:moveTo>
                    <a:pt x="143992" y="180009"/>
                  </a:moveTo>
                  <a:lnTo>
                    <a:pt x="14399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198516" y="3508541"/>
              <a:ext cx="288007" cy="17998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5198516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10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180022"/>
                  </a:lnTo>
                </a:path>
                <a:path w="288289" h="180339">
                  <a:moveTo>
                    <a:pt x="143992" y="180022"/>
                  </a:moveTo>
                  <a:lnTo>
                    <a:pt x="14399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62516" y="3508516"/>
              <a:ext cx="288007" cy="18000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062516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7991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7991" y="0"/>
                  </a:lnTo>
                  <a:lnTo>
                    <a:pt x="287991" y="180022"/>
                  </a:lnTo>
                </a:path>
                <a:path w="288289" h="180339">
                  <a:moveTo>
                    <a:pt x="144011" y="180022"/>
                  </a:moveTo>
                  <a:lnTo>
                    <a:pt x="1440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774505" y="3508516"/>
              <a:ext cx="288007" cy="18000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5774505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10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180022"/>
                  </a:lnTo>
                </a:path>
                <a:path w="288289" h="180339">
                  <a:moveTo>
                    <a:pt x="144018" y="180022"/>
                  </a:moveTo>
                  <a:lnTo>
                    <a:pt x="14401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486526" y="3508502"/>
              <a:ext cx="287978" cy="18002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486526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7978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7978" y="0"/>
                  </a:lnTo>
                  <a:lnTo>
                    <a:pt x="287978" y="180022"/>
                  </a:lnTo>
                </a:path>
                <a:path w="288289" h="180339">
                  <a:moveTo>
                    <a:pt x="143986" y="180022"/>
                  </a:moveTo>
                  <a:lnTo>
                    <a:pt x="14398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50507" y="3508516"/>
              <a:ext cx="288007" cy="180007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350507" y="3508502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90" h="180339">
                  <a:moveTo>
                    <a:pt x="288036" y="180022"/>
                  </a:moveTo>
                  <a:lnTo>
                    <a:pt x="0" y="180022"/>
                  </a:lnTo>
                  <a:lnTo>
                    <a:pt x="0" y="0"/>
                  </a:lnTo>
                  <a:lnTo>
                    <a:pt x="288036" y="0"/>
                  </a:lnTo>
                  <a:lnTo>
                    <a:pt x="288036" y="180022"/>
                  </a:lnTo>
                </a:path>
                <a:path w="288290" h="180339">
                  <a:moveTo>
                    <a:pt x="144017" y="180022"/>
                  </a:moveTo>
                  <a:lnTo>
                    <a:pt x="14401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340536" y="3418066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4" h="0">
                  <a:moveTo>
                    <a:pt x="0" y="0"/>
                  </a:moveTo>
                  <a:lnTo>
                    <a:pt x="5400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7952549" y="7198538"/>
              <a:ext cx="540385" cy="0"/>
            </a:xfrm>
            <a:custGeom>
              <a:avLst/>
              <a:gdLst/>
              <a:ahLst/>
              <a:cxnLst/>
              <a:rect l="l" t="t" r="r" b="b"/>
              <a:pathLst>
                <a:path w="540384" h="0">
                  <a:moveTo>
                    <a:pt x="0" y="0"/>
                  </a:moveTo>
                  <a:lnTo>
                    <a:pt x="54000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29483" y="3508883"/>
              <a:ext cx="2097024" cy="251967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9329483" y="3508502"/>
              <a:ext cx="2097405" cy="2520315"/>
            </a:xfrm>
            <a:custGeom>
              <a:avLst/>
              <a:gdLst/>
              <a:ahLst/>
              <a:cxnLst/>
              <a:rect l="l" t="t" r="r" b="b"/>
              <a:pathLst>
                <a:path w="2097404" h="2520315">
                  <a:moveTo>
                    <a:pt x="0" y="2214029"/>
                  </a:moveTo>
                  <a:lnTo>
                    <a:pt x="0" y="0"/>
                  </a:lnTo>
                  <a:lnTo>
                    <a:pt x="2097024" y="63"/>
                  </a:lnTo>
                  <a:lnTo>
                    <a:pt x="2097024" y="2520022"/>
                  </a:lnTo>
                  <a:lnTo>
                    <a:pt x="495046" y="2520022"/>
                  </a:lnTo>
                  <a:lnTo>
                    <a:pt x="495046" y="2268029"/>
                  </a:lnTo>
                  <a:lnTo>
                    <a:pt x="495046" y="2214029"/>
                  </a:lnTo>
                  <a:lnTo>
                    <a:pt x="0" y="221402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7952549" y="3418522"/>
              <a:ext cx="3384550" cy="3780154"/>
            </a:xfrm>
            <a:custGeom>
              <a:avLst/>
              <a:gdLst/>
              <a:ahLst/>
              <a:cxnLst/>
              <a:rect l="l" t="t" r="r" b="b"/>
              <a:pathLst>
                <a:path w="3384550" h="3780154">
                  <a:moveTo>
                    <a:pt x="2879979" y="0"/>
                  </a:moveTo>
                  <a:lnTo>
                    <a:pt x="3383978" y="0"/>
                  </a:lnTo>
                </a:path>
                <a:path w="3384550" h="3780154">
                  <a:moveTo>
                    <a:pt x="503936" y="3780015"/>
                  </a:moveTo>
                  <a:lnTo>
                    <a:pt x="0" y="378001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9824529" y="5938532"/>
              <a:ext cx="1512570" cy="90170"/>
            </a:xfrm>
            <a:custGeom>
              <a:avLst/>
              <a:gdLst/>
              <a:ahLst/>
              <a:cxnLst/>
              <a:rect l="l" t="t" r="r" b="b"/>
              <a:pathLst>
                <a:path w="1512570" h="90170">
                  <a:moveTo>
                    <a:pt x="1511998" y="0"/>
                  </a:moveTo>
                  <a:lnTo>
                    <a:pt x="53975" y="0"/>
                  </a:lnTo>
                  <a:lnTo>
                    <a:pt x="0" y="0"/>
                  </a:lnTo>
                  <a:lnTo>
                    <a:pt x="0" y="89992"/>
                  </a:lnTo>
                  <a:lnTo>
                    <a:pt x="1511998" y="89992"/>
                  </a:lnTo>
                  <a:lnTo>
                    <a:pt x="15119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9824529" y="5938533"/>
              <a:ext cx="0" cy="90170"/>
            </a:xfrm>
            <a:custGeom>
              <a:avLst/>
              <a:gdLst/>
              <a:ahLst/>
              <a:cxnLst/>
              <a:rect l="l" t="t" r="r" b="b"/>
              <a:pathLst>
                <a:path w="0" h="90170">
                  <a:moveTo>
                    <a:pt x="0" y="89992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9878504" y="5942133"/>
              <a:ext cx="1458595" cy="0"/>
            </a:xfrm>
            <a:custGeom>
              <a:avLst/>
              <a:gdLst/>
              <a:ahLst/>
              <a:cxnLst/>
              <a:rect l="l" t="t" r="r" b="b"/>
              <a:pathLst>
                <a:path w="1458595" h="0">
                  <a:moveTo>
                    <a:pt x="0" y="0"/>
                  </a:moveTo>
                  <a:lnTo>
                    <a:pt x="145802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9824529" y="6028525"/>
              <a:ext cx="1512570" cy="0"/>
            </a:xfrm>
            <a:custGeom>
              <a:avLst/>
              <a:gdLst/>
              <a:ahLst/>
              <a:cxnLst/>
              <a:rect l="l" t="t" r="r" b="b"/>
              <a:pathLst>
                <a:path w="1512570" h="0">
                  <a:moveTo>
                    <a:pt x="0" y="0"/>
                  </a:moveTo>
                  <a:lnTo>
                    <a:pt x="15119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817329" y="5715331"/>
              <a:ext cx="68375" cy="223201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9356534" y="5722532"/>
              <a:ext cx="467995" cy="54610"/>
            </a:xfrm>
            <a:custGeom>
              <a:avLst/>
              <a:gdLst/>
              <a:ahLst/>
              <a:cxnLst/>
              <a:rect l="l" t="t" r="r" b="b"/>
              <a:pathLst>
                <a:path w="467995" h="54610">
                  <a:moveTo>
                    <a:pt x="467989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67989" y="53999"/>
                  </a:lnTo>
                  <a:lnTo>
                    <a:pt x="4679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9356535" y="5715343"/>
              <a:ext cx="467995" cy="68580"/>
            </a:xfrm>
            <a:custGeom>
              <a:avLst/>
              <a:gdLst/>
              <a:ahLst/>
              <a:cxnLst/>
              <a:rect l="l" t="t" r="r" b="b"/>
              <a:pathLst>
                <a:path w="467995" h="68579">
                  <a:moveTo>
                    <a:pt x="467995" y="54000"/>
                  </a:moveTo>
                  <a:lnTo>
                    <a:pt x="0" y="54000"/>
                  </a:lnTo>
                  <a:lnTo>
                    <a:pt x="0" y="68389"/>
                  </a:lnTo>
                  <a:lnTo>
                    <a:pt x="467995" y="68389"/>
                  </a:lnTo>
                  <a:lnTo>
                    <a:pt x="467995" y="54000"/>
                  </a:lnTo>
                  <a:close/>
                </a:path>
                <a:path w="467995" h="68579">
                  <a:moveTo>
                    <a:pt x="467995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467995" y="14389"/>
                  </a:lnTo>
                  <a:lnTo>
                    <a:pt x="4679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376540" y="3418522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90" h="0">
                  <a:moveTo>
                    <a:pt x="0" y="0"/>
                  </a:moveTo>
                  <a:lnTo>
                    <a:pt x="50399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264486" y="4588497"/>
              <a:ext cx="36195" cy="2520315"/>
            </a:xfrm>
            <a:custGeom>
              <a:avLst/>
              <a:gdLst/>
              <a:ahLst/>
              <a:cxnLst/>
              <a:rect l="l" t="t" r="r" b="b"/>
              <a:pathLst>
                <a:path w="36194" h="2520315">
                  <a:moveTo>
                    <a:pt x="36017" y="1602003"/>
                  </a:moveTo>
                  <a:lnTo>
                    <a:pt x="0" y="1602003"/>
                  </a:lnTo>
                  <a:lnTo>
                    <a:pt x="0" y="2519997"/>
                  </a:lnTo>
                  <a:lnTo>
                    <a:pt x="36017" y="2519997"/>
                  </a:lnTo>
                  <a:lnTo>
                    <a:pt x="36017" y="1602003"/>
                  </a:lnTo>
                  <a:close/>
                </a:path>
                <a:path w="36194" h="2520315">
                  <a:moveTo>
                    <a:pt x="36017" y="0"/>
                  </a:moveTo>
                  <a:lnTo>
                    <a:pt x="25" y="0"/>
                  </a:lnTo>
                  <a:lnTo>
                    <a:pt x="25" y="917994"/>
                  </a:lnTo>
                  <a:lnTo>
                    <a:pt x="36017" y="917994"/>
                  </a:lnTo>
                  <a:lnTo>
                    <a:pt x="36017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264492" y="4588484"/>
              <a:ext cx="36195" cy="2520315"/>
            </a:xfrm>
            <a:custGeom>
              <a:avLst/>
              <a:gdLst/>
              <a:ahLst/>
              <a:cxnLst/>
              <a:rect l="l" t="t" r="r" b="b"/>
              <a:pathLst>
                <a:path w="36194" h="2520315">
                  <a:moveTo>
                    <a:pt x="36017" y="918000"/>
                  </a:moveTo>
                  <a:lnTo>
                    <a:pt x="36017" y="913682"/>
                  </a:lnTo>
                </a:path>
                <a:path w="36194" h="2520315">
                  <a:moveTo>
                    <a:pt x="25" y="918000"/>
                  </a:moveTo>
                  <a:lnTo>
                    <a:pt x="25" y="913682"/>
                  </a:lnTo>
                </a:path>
                <a:path w="36194" h="2520315">
                  <a:moveTo>
                    <a:pt x="25" y="918000"/>
                  </a:moveTo>
                  <a:lnTo>
                    <a:pt x="36017" y="918000"/>
                  </a:lnTo>
                </a:path>
                <a:path w="36194" h="2520315">
                  <a:moveTo>
                    <a:pt x="36017" y="1602016"/>
                  </a:moveTo>
                  <a:lnTo>
                    <a:pt x="36017" y="1606327"/>
                  </a:lnTo>
                </a:path>
                <a:path w="36194" h="2520315">
                  <a:moveTo>
                    <a:pt x="0" y="1602016"/>
                  </a:moveTo>
                  <a:lnTo>
                    <a:pt x="0" y="1606327"/>
                  </a:lnTo>
                </a:path>
                <a:path w="36194" h="2520315">
                  <a:moveTo>
                    <a:pt x="0" y="1602016"/>
                  </a:moveTo>
                  <a:lnTo>
                    <a:pt x="36017" y="1602016"/>
                  </a:lnTo>
                </a:path>
                <a:path w="36194" h="2520315">
                  <a:moveTo>
                    <a:pt x="36017" y="2520010"/>
                  </a:moveTo>
                  <a:lnTo>
                    <a:pt x="36017" y="1602016"/>
                  </a:lnTo>
                </a:path>
                <a:path w="36194" h="2520315">
                  <a:moveTo>
                    <a:pt x="36017" y="918000"/>
                  </a:moveTo>
                  <a:lnTo>
                    <a:pt x="36017" y="0"/>
                  </a:lnTo>
                </a:path>
                <a:path w="36194" h="2520315">
                  <a:moveTo>
                    <a:pt x="25" y="0"/>
                  </a:moveTo>
                  <a:lnTo>
                    <a:pt x="25" y="918000"/>
                  </a:lnTo>
                </a:path>
                <a:path w="36194" h="2520315">
                  <a:moveTo>
                    <a:pt x="0" y="1602016"/>
                  </a:moveTo>
                  <a:lnTo>
                    <a:pt x="0" y="2520010"/>
                  </a:lnTo>
                </a:path>
                <a:path w="36194" h="2520315">
                  <a:moveTo>
                    <a:pt x="0" y="1602016"/>
                  </a:moveTo>
                  <a:lnTo>
                    <a:pt x="36017" y="1602016"/>
                  </a:lnTo>
                </a:path>
                <a:path w="36194" h="2520315">
                  <a:moveTo>
                    <a:pt x="0" y="1602016"/>
                  </a:moveTo>
                  <a:lnTo>
                    <a:pt x="0" y="1606327"/>
                  </a:lnTo>
                </a:path>
                <a:path w="36194" h="2520315">
                  <a:moveTo>
                    <a:pt x="36017" y="1602016"/>
                  </a:moveTo>
                  <a:lnTo>
                    <a:pt x="36017" y="1606327"/>
                  </a:lnTo>
                </a:path>
                <a:path w="36194" h="2520315">
                  <a:moveTo>
                    <a:pt x="25" y="918000"/>
                  </a:moveTo>
                  <a:lnTo>
                    <a:pt x="36017" y="918000"/>
                  </a:lnTo>
                </a:path>
                <a:path w="36194" h="2520315">
                  <a:moveTo>
                    <a:pt x="25" y="918000"/>
                  </a:moveTo>
                  <a:lnTo>
                    <a:pt x="25" y="913682"/>
                  </a:lnTo>
                </a:path>
                <a:path w="36194" h="2520315">
                  <a:moveTo>
                    <a:pt x="36017" y="918000"/>
                  </a:moveTo>
                  <a:lnTo>
                    <a:pt x="36017" y="91368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322502" y="7198538"/>
              <a:ext cx="18415" cy="0"/>
            </a:xfrm>
            <a:custGeom>
              <a:avLst/>
              <a:gdLst/>
              <a:ahLst/>
              <a:cxnLst/>
              <a:rect l="l" t="t" r="r" b="b"/>
              <a:pathLst>
                <a:path w="18415" h="0">
                  <a:moveTo>
                    <a:pt x="18033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656514" y="7198538"/>
              <a:ext cx="648335" cy="0"/>
            </a:xfrm>
            <a:custGeom>
              <a:avLst/>
              <a:gdLst/>
              <a:ahLst/>
              <a:cxnLst/>
              <a:rect l="l" t="t" r="r" b="b"/>
              <a:pathLst>
                <a:path w="648334" h="0">
                  <a:moveTo>
                    <a:pt x="0" y="0"/>
                  </a:moveTo>
                  <a:lnTo>
                    <a:pt x="648017" y="0"/>
                  </a:lnTo>
                </a:path>
              </a:pathLst>
            </a:custGeom>
            <a:ln w="3600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496517" y="7198962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 h="0">
                  <a:moveTo>
                    <a:pt x="0" y="0"/>
                  </a:moveTo>
                  <a:lnTo>
                    <a:pt x="50400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496517" y="7198487"/>
              <a:ext cx="504190" cy="0"/>
            </a:xfrm>
            <a:custGeom>
              <a:avLst/>
              <a:gdLst/>
              <a:ahLst/>
              <a:cxnLst/>
              <a:rect l="l" t="t" r="r" b="b"/>
              <a:pathLst>
                <a:path w="504189" h="0">
                  <a:moveTo>
                    <a:pt x="504005" y="0"/>
                  </a:moveTo>
                  <a:lnTo>
                    <a:pt x="485997" y="0"/>
                  </a:lnTo>
                </a:path>
                <a:path w="504189" h="0">
                  <a:moveTo>
                    <a:pt x="467994" y="0"/>
                  </a:moveTo>
                  <a:lnTo>
                    <a:pt x="441007" y="0"/>
                  </a:lnTo>
                </a:path>
                <a:path w="504189" h="0">
                  <a:moveTo>
                    <a:pt x="422998" y="0"/>
                  </a:moveTo>
                  <a:lnTo>
                    <a:pt x="396011" y="0"/>
                  </a:lnTo>
                </a:path>
                <a:path w="504189" h="0">
                  <a:moveTo>
                    <a:pt x="378002" y="0"/>
                  </a:moveTo>
                  <a:lnTo>
                    <a:pt x="350989" y="0"/>
                  </a:lnTo>
                </a:path>
                <a:path w="504189" h="0">
                  <a:moveTo>
                    <a:pt x="333006" y="0"/>
                  </a:moveTo>
                  <a:lnTo>
                    <a:pt x="305993" y="0"/>
                  </a:lnTo>
                </a:path>
                <a:path w="504189" h="0">
                  <a:moveTo>
                    <a:pt x="288010" y="0"/>
                  </a:moveTo>
                  <a:lnTo>
                    <a:pt x="260997" y="0"/>
                  </a:lnTo>
                </a:path>
                <a:path w="504189" h="0">
                  <a:moveTo>
                    <a:pt x="242989" y="0"/>
                  </a:moveTo>
                  <a:lnTo>
                    <a:pt x="216001" y="0"/>
                  </a:lnTo>
                </a:path>
                <a:path w="504189" h="0">
                  <a:moveTo>
                    <a:pt x="197992" y="0"/>
                  </a:moveTo>
                  <a:lnTo>
                    <a:pt x="171005" y="0"/>
                  </a:lnTo>
                </a:path>
                <a:path w="504189" h="0">
                  <a:moveTo>
                    <a:pt x="152996" y="0"/>
                  </a:moveTo>
                  <a:lnTo>
                    <a:pt x="126009" y="0"/>
                  </a:lnTo>
                </a:path>
                <a:path w="504189" h="0">
                  <a:moveTo>
                    <a:pt x="108000" y="0"/>
                  </a:moveTo>
                  <a:lnTo>
                    <a:pt x="80987" y="0"/>
                  </a:lnTo>
                </a:path>
                <a:path w="504189" h="0">
                  <a:moveTo>
                    <a:pt x="63004" y="0"/>
                  </a:moveTo>
                  <a:lnTo>
                    <a:pt x="35991" y="0"/>
                  </a:lnTo>
                </a:path>
                <a:path w="504189" h="0">
                  <a:moveTo>
                    <a:pt x="1800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264511" y="4534484"/>
              <a:ext cx="90170" cy="54610"/>
            </a:xfrm>
            <a:custGeom>
              <a:avLst/>
              <a:gdLst/>
              <a:ahLst/>
              <a:cxnLst/>
              <a:rect l="l" t="t" r="r" b="b"/>
              <a:pathLst>
                <a:path w="90169" h="54610">
                  <a:moveTo>
                    <a:pt x="89992" y="0"/>
                  </a:moveTo>
                  <a:lnTo>
                    <a:pt x="0" y="0"/>
                  </a:lnTo>
                  <a:lnTo>
                    <a:pt x="0" y="54000"/>
                  </a:lnTo>
                  <a:lnTo>
                    <a:pt x="89992" y="54000"/>
                  </a:lnTo>
                  <a:lnTo>
                    <a:pt x="899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264517" y="4534484"/>
              <a:ext cx="90170" cy="54610"/>
            </a:xfrm>
            <a:custGeom>
              <a:avLst/>
              <a:gdLst/>
              <a:ahLst/>
              <a:cxnLst/>
              <a:rect l="l" t="t" r="r" b="b"/>
              <a:pathLst>
                <a:path w="90169" h="54610">
                  <a:moveTo>
                    <a:pt x="35991" y="54000"/>
                  </a:moveTo>
                  <a:lnTo>
                    <a:pt x="89992" y="54000"/>
                  </a:lnTo>
                </a:path>
                <a:path w="90169" h="54610">
                  <a:moveTo>
                    <a:pt x="0" y="0"/>
                  </a:moveTo>
                  <a:lnTo>
                    <a:pt x="0" y="5400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" name="object 50"/>
          <p:cNvSpPr/>
          <p:nvPr/>
        </p:nvSpPr>
        <p:spPr>
          <a:xfrm>
            <a:off x="11498516" y="5164525"/>
            <a:ext cx="18415" cy="864235"/>
          </a:xfrm>
          <a:custGeom>
            <a:avLst/>
            <a:gdLst/>
            <a:ahLst/>
            <a:cxnLst/>
            <a:rect l="l" t="t" r="r" b="b"/>
            <a:pathLst>
              <a:path w="18415" h="864235">
                <a:moveTo>
                  <a:pt x="17983" y="0"/>
                </a:moveTo>
                <a:lnTo>
                  <a:pt x="0" y="0"/>
                </a:lnTo>
                <a:lnTo>
                  <a:pt x="0" y="864000"/>
                </a:lnTo>
                <a:lnTo>
                  <a:pt x="17983" y="864000"/>
                </a:lnTo>
                <a:lnTo>
                  <a:pt x="179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11498516" y="3418553"/>
            <a:ext cx="18415" cy="486409"/>
          </a:xfrm>
          <a:custGeom>
            <a:avLst/>
            <a:gdLst/>
            <a:ahLst/>
            <a:cxnLst/>
            <a:rect l="l" t="t" r="r" b="b"/>
            <a:pathLst>
              <a:path w="18415" h="486410">
                <a:moveTo>
                  <a:pt x="17983" y="0"/>
                </a:moveTo>
                <a:lnTo>
                  <a:pt x="0" y="0"/>
                </a:lnTo>
                <a:lnTo>
                  <a:pt x="0" y="485998"/>
                </a:lnTo>
                <a:lnTo>
                  <a:pt x="17983" y="485998"/>
                </a:lnTo>
                <a:lnTo>
                  <a:pt x="179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11426507" y="5164525"/>
            <a:ext cx="72390" cy="864235"/>
          </a:xfrm>
          <a:custGeom>
            <a:avLst/>
            <a:gdLst/>
            <a:ahLst/>
            <a:cxnLst/>
            <a:rect l="l" t="t" r="r" b="b"/>
            <a:pathLst>
              <a:path w="72390" h="864235">
                <a:moveTo>
                  <a:pt x="72007" y="0"/>
                </a:moveTo>
                <a:lnTo>
                  <a:pt x="0" y="0"/>
                </a:lnTo>
                <a:lnTo>
                  <a:pt x="0" y="864000"/>
                </a:lnTo>
                <a:lnTo>
                  <a:pt x="72007" y="864000"/>
                </a:lnTo>
                <a:lnTo>
                  <a:pt x="720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11426507" y="3418553"/>
            <a:ext cx="72390" cy="486409"/>
          </a:xfrm>
          <a:custGeom>
            <a:avLst/>
            <a:gdLst/>
            <a:ahLst/>
            <a:cxnLst/>
            <a:rect l="l" t="t" r="r" b="b"/>
            <a:pathLst>
              <a:path w="72390" h="486410">
                <a:moveTo>
                  <a:pt x="72007" y="0"/>
                </a:moveTo>
                <a:lnTo>
                  <a:pt x="0" y="0"/>
                </a:lnTo>
                <a:lnTo>
                  <a:pt x="0" y="485998"/>
                </a:lnTo>
                <a:lnTo>
                  <a:pt x="72007" y="485998"/>
                </a:lnTo>
                <a:lnTo>
                  <a:pt x="720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11336528" y="5164525"/>
            <a:ext cx="90170" cy="864235"/>
          </a:xfrm>
          <a:custGeom>
            <a:avLst/>
            <a:gdLst/>
            <a:ahLst/>
            <a:cxnLst/>
            <a:rect l="l" t="t" r="r" b="b"/>
            <a:pathLst>
              <a:path w="90170" h="864235">
                <a:moveTo>
                  <a:pt x="89991" y="0"/>
                </a:moveTo>
                <a:lnTo>
                  <a:pt x="0" y="0"/>
                </a:lnTo>
                <a:lnTo>
                  <a:pt x="0" y="864000"/>
                </a:lnTo>
                <a:lnTo>
                  <a:pt x="89991" y="864000"/>
                </a:lnTo>
                <a:lnTo>
                  <a:pt x="899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5" name="object 55"/>
          <p:cNvGrpSpPr/>
          <p:nvPr/>
        </p:nvGrpSpPr>
        <p:grpSpPr>
          <a:xfrm>
            <a:off x="11329327" y="3418553"/>
            <a:ext cx="194945" cy="2610485"/>
            <a:chOff x="11329327" y="3418553"/>
            <a:chExt cx="194945" cy="2610485"/>
          </a:xfrm>
        </p:grpSpPr>
        <p:sp>
          <p:nvSpPr>
            <p:cNvPr id="56" name="object 56"/>
            <p:cNvSpPr/>
            <p:nvPr/>
          </p:nvSpPr>
          <p:spPr>
            <a:xfrm>
              <a:off x="11336527" y="3418553"/>
              <a:ext cx="90170" cy="486409"/>
            </a:xfrm>
            <a:custGeom>
              <a:avLst/>
              <a:gdLst/>
              <a:ahLst/>
              <a:cxnLst/>
              <a:rect l="l" t="t" r="r" b="b"/>
              <a:pathLst>
                <a:path w="90170" h="486410">
                  <a:moveTo>
                    <a:pt x="89991" y="0"/>
                  </a:moveTo>
                  <a:lnTo>
                    <a:pt x="0" y="0"/>
                  </a:lnTo>
                  <a:lnTo>
                    <a:pt x="0" y="485998"/>
                  </a:lnTo>
                  <a:lnTo>
                    <a:pt x="89991" y="485998"/>
                  </a:lnTo>
                  <a:lnTo>
                    <a:pt x="899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1336527" y="3904520"/>
              <a:ext cx="180340" cy="1260475"/>
            </a:xfrm>
            <a:custGeom>
              <a:avLst/>
              <a:gdLst/>
              <a:ahLst/>
              <a:cxnLst/>
              <a:rect l="l" t="t" r="r" b="b"/>
              <a:pathLst>
                <a:path w="180340" h="1260475">
                  <a:moveTo>
                    <a:pt x="179983" y="0"/>
                  </a:moveTo>
                  <a:lnTo>
                    <a:pt x="0" y="0"/>
                  </a:lnTo>
                  <a:lnTo>
                    <a:pt x="0" y="1260005"/>
                  </a:lnTo>
                  <a:lnTo>
                    <a:pt x="179983" y="1260005"/>
                  </a:lnTo>
                  <a:lnTo>
                    <a:pt x="179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1336527" y="3904551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40" h="0">
                  <a:moveTo>
                    <a:pt x="72008" y="0"/>
                  </a:moveTo>
                  <a:lnTo>
                    <a:pt x="0" y="0"/>
                  </a:lnTo>
                </a:path>
                <a:path w="180340" h="0">
                  <a:moveTo>
                    <a:pt x="161988" y="0"/>
                  </a:moveTo>
                  <a:lnTo>
                    <a:pt x="89979" y="0"/>
                  </a:lnTo>
                </a:path>
                <a:path w="180340" h="0">
                  <a:moveTo>
                    <a:pt x="180022" y="0"/>
                  </a:moveTo>
                  <a:lnTo>
                    <a:pt x="16198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1408536" y="3897351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4">
                  <a:moveTo>
                    <a:pt x="0" y="14400"/>
                  </a:moveTo>
                  <a:lnTo>
                    <a:pt x="17970" y="14400"/>
                  </a:lnTo>
                  <a:lnTo>
                    <a:pt x="17970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1336527" y="5164525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40" h="0">
                  <a:moveTo>
                    <a:pt x="72008" y="0"/>
                  </a:moveTo>
                  <a:lnTo>
                    <a:pt x="0" y="0"/>
                  </a:lnTo>
                </a:path>
                <a:path w="180340" h="0">
                  <a:moveTo>
                    <a:pt x="161988" y="0"/>
                  </a:moveTo>
                  <a:lnTo>
                    <a:pt x="89979" y="0"/>
                  </a:lnTo>
                </a:path>
                <a:path w="180340" h="0">
                  <a:moveTo>
                    <a:pt x="180022" y="0"/>
                  </a:moveTo>
                  <a:lnTo>
                    <a:pt x="16198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1408536" y="5157325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4">
                  <a:moveTo>
                    <a:pt x="0" y="14400"/>
                  </a:moveTo>
                  <a:lnTo>
                    <a:pt x="17970" y="14400"/>
                  </a:lnTo>
                  <a:lnTo>
                    <a:pt x="17970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1336527" y="3508565"/>
              <a:ext cx="0" cy="2430145"/>
            </a:xfrm>
            <a:custGeom>
              <a:avLst/>
              <a:gdLst/>
              <a:ahLst/>
              <a:cxnLst/>
              <a:rect l="l" t="t" r="r" b="b"/>
              <a:pathLst>
                <a:path w="0" h="2430145">
                  <a:moveTo>
                    <a:pt x="0" y="0"/>
                  </a:moveTo>
                  <a:lnTo>
                    <a:pt x="0" y="395985"/>
                  </a:lnTo>
                </a:path>
                <a:path w="0" h="2430145">
                  <a:moveTo>
                    <a:pt x="0" y="1655959"/>
                  </a:moveTo>
                  <a:lnTo>
                    <a:pt x="0" y="2429967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1509350" y="3418649"/>
              <a:ext cx="14604" cy="2610485"/>
            </a:xfrm>
            <a:custGeom>
              <a:avLst/>
              <a:gdLst/>
              <a:ahLst/>
              <a:cxnLst/>
              <a:rect l="l" t="t" r="r" b="b"/>
              <a:pathLst>
                <a:path w="14604" h="2610485">
                  <a:moveTo>
                    <a:pt x="14389" y="1745881"/>
                  </a:moveTo>
                  <a:lnTo>
                    <a:pt x="0" y="1745881"/>
                  </a:lnTo>
                  <a:lnTo>
                    <a:pt x="0" y="2609875"/>
                  </a:lnTo>
                  <a:lnTo>
                    <a:pt x="14389" y="2609875"/>
                  </a:lnTo>
                  <a:lnTo>
                    <a:pt x="14389" y="1745881"/>
                  </a:lnTo>
                  <a:close/>
                </a:path>
                <a:path w="14604" h="2610485">
                  <a:moveTo>
                    <a:pt x="14389" y="0"/>
                  </a:moveTo>
                  <a:lnTo>
                    <a:pt x="0" y="0"/>
                  </a:lnTo>
                  <a:lnTo>
                    <a:pt x="0" y="485902"/>
                  </a:lnTo>
                  <a:lnTo>
                    <a:pt x="14389" y="485902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1336527" y="3904551"/>
              <a:ext cx="180340" cy="1260475"/>
            </a:xfrm>
            <a:custGeom>
              <a:avLst/>
              <a:gdLst/>
              <a:ahLst/>
              <a:cxnLst/>
              <a:rect l="l" t="t" r="r" b="b"/>
              <a:pathLst>
                <a:path w="180340" h="1260475">
                  <a:moveTo>
                    <a:pt x="180022" y="1259973"/>
                  </a:moveTo>
                  <a:lnTo>
                    <a:pt x="180022" y="0"/>
                  </a:lnTo>
                </a:path>
                <a:path w="180340" h="1260475">
                  <a:moveTo>
                    <a:pt x="0" y="1259973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1408537" y="3904526"/>
              <a:ext cx="18415" cy="1260475"/>
            </a:xfrm>
            <a:custGeom>
              <a:avLst/>
              <a:gdLst/>
              <a:ahLst/>
              <a:cxnLst/>
              <a:rect l="l" t="t" r="r" b="b"/>
              <a:pathLst>
                <a:path w="18415" h="1260475">
                  <a:moveTo>
                    <a:pt x="17995" y="828014"/>
                  </a:moveTo>
                  <a:lnTo>
                    <a:pt x="0" y="828014"/>
                  </a:lnTo>
                  <a:lnTo>
                    <a:pt x="0" y="855014"/>
                  </a:lnTo>
                  <a:lnTo>
                    <a:pt x="0" y="1233017"/>
                  </a:lnTo>
                  <a:lnTo>
                    <a:pt x="0" y="1260005"/>
                  </a:lnTo>
                  <a:lnTo>
                    <a:pt x="17995" y="1260005"/>
                  </a:lnTo>
                  <a:lnTo>
                    <a:pt x="17995" y="1233017"/>
                  </a:lnTo>
                  <a:lnTo>
                    <a:pt x="17995" y="855014"/>
                  </a:lnTo>
                  <a:lnTo>
                    <a:pt x="17995" y="828014"/>
                  </a:lnTo>
                  <a:close/>
                </a:path>
                <a:path w="18415" h="1260475">
                  <a:moveTo>
                    <a:pt x="17995" y="810006"/>
                  </a:moveTo>
                  <a:lnTo>
                    <a:pt x="0" y="810006"/>
                  </a:lnTo>
                  <a:lnTo>
                    <a:pt x="0" y="828001"/>
                  </a:lnTo>
                  <a:lnTo>
                    <a:pt x="17995" y="828001"/>
                  </a:lnTo>
                  <a:lnTo>
                    <a:pt x="17995" y="810006"/>
                  </a:lnTo>
                  <a:close/>
                </a:path>
                <a:path w="18415" h="1260475">
                  <a:moveTo>
                    <a:pt x="17995" y="18008"/>
                  </a:moveTo>
                  <a:lnTo>
                    <a:pt x="0" y="18008"/>
                  </a:lnTo>
                  <a:lnTo>
                    <a:pt x="0" y="809993"/>
                  </a:lnTo>
                  <a:lnTo>
                    <a:pt x="17995" y="809993"/>
                  </a:lnTo>
                  <a:lnTo>
                    <a:pt x="17995" y="18008"/>
                  </a:lnTo>
                  <a:close/>
                </a:path>
                <a:path w="18415" h="1260475">
                  <a:moveTo>
                    <a:pt x="17995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17995" y="17995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1408536" y="3904551"/>
              <a:ext cx="18415" cy="1260475"/>
            </a:xfrm>
            <a:custGeom>
              <a:avLst/>
              <a:gdLst/>
              <a:ahLst/>
              <a:cxnLst/>
              <a:rect l="l" t="t" r="r" b="b"/>
              <a:pathLst>
                <a:path w="18415" h="1260475">
                  <a:moveTo>
                    <a:pt x="0" y="1259973"/>
                  </a:moveTo>
                  <a:lnTo>
                    <a:pt x="0" y="1232985"/>
                  </a:lnTo>
                  <a:lnTo>
                    <a:pt x="17970" y="1232985"/>
                  </a:lnTo>
                  <a:lnTo>
                    <a:pt x="17970" y="1259973"/>
                  </a:lnTo>
                </a:path>
                <a:path w="18415" h="1260475">
                  <a:moveTo>
                    <a:pt x="17970" y="827976"/>
                  </a:moveTo>
                  <a:lnTo>
                    <a:pt x="17970" y="854989"/>
                  </a:lnTo>
                  <a:lnTo>
                    <a:pt x="0" y="854989"/>
                  </a:lnTo>
                  <a:lnTo>
                    <a:pt x="0" y="827976"/>
                  </a:lnTo>
                </a:path>
                <a:path w="18415" h="1260475">
                  <a:moveTo>
                    <a:pt x="0" y="1232985"/>
                  </a:moveTo>
                  <a:lnTo>
                    <a:pt x="0" y="854989"/>
                  </a:lnTo>
                </a:path>
                <a:path w="18415" h="1260475">
                  <a:moveTo>
                    <a:pt x="17970" y="854989"/>
                  </a:moveTo>
                  <a:lnTo>
                    <a:pt x="17970" y="1232985"/>
                  </a:lnTo>
                </a:path>
                <a:path w="18415" h="1260475">
                  <a:moveTo>
                    <a:pt x="0" y="827976"/>
                  </a:moveTo>
                  <a:lnTo>
                    <a:pt x="0" y="809967"/>
                  </a:lnTo>
                  <a:lnTo>
                    <a:pt x="17970" y="809967"/>
                  </a:lnTo>
                  <a:lnTo>
                    <a:pt x="17970" y="827976"/>
                  </a:lnTo>
                </a:path>
                <a:path w="18415" h="1260475">
                  <a:moveTo>
                    <a:pt x="17970" y="0"/>
                  </a:moveTo>
                  <a:lnTo>
                    <a:pt x="17970" y="17970"/>
                  </a:lnTo>
                  <a:lnTo>
                    <a:pt x="0" y="17970"/>
                  </a:lnTo>
                  <a:lnTo>
                    <a:pt x="0" y="0"/>
                  </a:lnTo>
                </a:path>
                <a:path w="18415" h="1260475">
                  <a:moveTo>
                    <a:pt x="0" y="809967"/>
                  </a:moveTo>
                  <a:lnTo>
                    <a:pt x="0" y="17970"/>
                  </a:lnTo>
                </a:path>
                <a:path w="18415" h="1260475">
                  <a:moveTo>
                    <a:pt x="17970" y="17970"/>
                  </a:moveTo>
                  <a:lnTo>
                    <a:pt x="17970" y="80996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1408536" y="5157325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4">
                  <a:moveTo>
                    <a:pt x="0" y="14400"/>
                  </a:moveTo>
                  <a:lnTo>
                    <a:pt x="17970" y="14400"/>
                  </a:lnTo>
                  <a:lnTo>
                    <a:pt x="17970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1336527" y="5164525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40" h="0">
                  <a:moveTo>
                    <a:pt x="180022" y="0"/>
                  </a:moveTo>
                  <a:lnTo>
                    <a:pt x="161988" y="0"/>
                  </a:lnTo>
                  <a:lnTo>
                    <a:pt x="89979" y="0"/>
                  </a:lnTo>
                </a:path>
                <a:path w="180340" h="0">
                  <a:moveTo>
                    <a:pt x="7200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1408536" y="3897351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4">
                  <a:moveTo>
                    <a:pt x="0" y="14400"/>
                  </a:moveTo>
                  <a:lnTo>
                    <a:pt x="17970" y="14400"/>
                  </a:lnTo>
                  <a:lnTo>
                    <a:pt x="17970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1336527" y="3904551"/>
              <a:ext cx="180340" cy="0"/>
            </a:xfrm>
            <a:custGeom>
              <a:avLst/>
              <a:gdLst/>
              <a:ahLst/>
              <a:cxnLst/>
              <a:rect l="l" t="t" r="r" b="b"/>
              <a:pathLst>
                <a:path w="180340" h="0">
                  <a:moveTo>
                    <a:pt x="180022" y="0"/>
                  </a:moveTo>
                  <a:lnTo>
                    <a:pt x="161988" y="0"/>
                  </a:lnTo>
                  <a:lnTo>
                    <a:pt x="89979" y="0"/>
                  </a:lnTo>
                </a:path>
                <a:path w="180340" h="0">
                  <a:moveTo>
                    <a:pt x="7200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/>
          <p:nvPr/>
        </p:nvSpPr>
        <p:spPr>
          <a:xfrm>
            <a:off x="9824529" y="6028525"/>
            <a:ext cx="1188085" cy="0"/>
          </a:xfrm>
          <a:custGeom>
            <a:avLst/>
            <a:gdLst/>
            <a:ahLst/>
            <a:cxnLst/>
            <a:rect l="l" t="t" r="r" b="b"/>
            <a:pathLst>
              <a:path w="1188084" h="0">
                <a:moveTo>
                  <a:pt x="108013" y="0"/>
                </a:moveTo>
                <a:lnTo>
                  <a:pt x="0" y="0"/>
                </a:lnTo>
              </a:path>
              <a:path w="1188084" h="0">
                <a:moveTo>
                  <a:pt x="215963" y="0"/>
                </a:moveTo>
                <a:lnTo>
                  <a:pt x="108013" y="0"/>
                </a:lnTo>
              </a:path>
              <a:path w="1188084" h="0">
                <a:moveTo>
                  <a:pt x="323976" y="0"/>
                </a:moveTo>
                <a:lnTo>
                  <a:pt x="215963" y="0"/>
                </a:lnTo>
              </a:path>
              <a:path w="1188084" h="0">
                <a:moveTo>
                  <a:pt x="431990" y="0"/>
                </a:moveTo>
                <a:lnTo>
                  <a:pt x="323976" y="0"/>
                </a:lnTo>
              </a:path>
              <a:path w="1188084" h="0">
                <a:moveTo>
                  <a:pt x="540003" y="0"/>
                </a:moveTo>
                <a:lnTo>
                  <a:pt x="431990" y="0"/>
                </a:lnTo>
              </a:path>
              <a:path w="1188084" h="0">
                <a:moveTo>
                  <a:pt x="647953" y="0"/>
                </a:moveTo>
                <a:lnTo>
                  <a:pt x="540003" y="0"/>
                </a:lnTo>
              </a:path>
              <a:path w="1188084" h="0">
                <a:moveTo>
                  <a:pt x="755967" y="0"/>
                </a:moveTo>
                <a:lnTo>
                  <a:pt x="647953" y="0"/>
                </a:lnTo>
              </a:path>
              <a:path w="1188084" h="0">
                <a:moveTo>
                  <a:pt x="863980" y="0"/>
                </a:moveTo>
                <a:lnTo>
                  <a:pt x="755967" y="0"/>
                </a:lnTo>
              </a:path>
              <a:path w="1188084" h="0">
                <a:moveTo>
                  <a:pt x="971994" y="0"/>
                </a:moveTo>
                <a:lnTo>
                  <a:pt x="863980" y="0"/>
                </a:lnTo>
              </a:path>
              <a:path w="1188084" h="0">
                <a:moveTo>
                  <a:pt x="1080007" y="0"/>
                </a:moveTo>
                <a:lnTo>
                  <a:pt x="971994" y="0"/>
                </a:lnTo>
              </a:path>
              <a:path w="1188084" h="0">
                <a:moveTo>
                  <a:pt x="1188021" y="0"/>
                </a:moveTo>
                <a:lnTo>
                  <a:pt x="108000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2" name="object 72"/>
          <p:cNvGrpSpPr/>
          <p:nvPr/>
        </p:nvGrpSpPr>
        <p:grpSpPr>
          <a:xfrm>
            <a:off x="7091033" y="5492015"/>
            <a:ext cx="851535" cy="818515"/>
            <a:chOff x="7091033" y="5492015"/>
            <a:chExt cx="851535" cy="818515"/>
          </a:xfrm>
        </p:grpSpPr>
        <p:sp>
          <p:nvSpPr>
            <p:cNvPr id="73" name="object 73"/>
            <p:cNvSpPr/>
            <p:nvPr/>
          </p:nvSpPr>
          <p:spPr>
            <a:xfrm>
              <a:off x="7091933" y="5492915"/>
              <a:ext cx="534035" cy="354330"/>
            </a:xfrm>
            <a:custGeom>
              <a:avLst/>
              <a:gdLst/>
              <a:ahLst/>
              <a:cxnLst/>
              <a:rect l="l" t="t" r="r" b="b"/>
              <a:pathLst>
                <a:path w="534034" h="354329">
                  <a:moveTo>
                    <a:pt x="48069" y="0"/>
                  </a:moveTo>
                  <a:lnTo>
                    <a:pt x="0" y="135731"/>
                  </a:lnTo>
                  <a:lnTo>
                    <a:pt x="378079" y="353961"/>
                  </a:lnTo>
                  <a:lnTo>
                    <a:pt x="533908" y="263969"/>
                  </a:lnTo>
                  <a:lnTo>
                    <a:pt x="472821" y="71043"/>
                  </a:lnTo>
                  <a:lnTo>
                    <a:pt x="48069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091933" y="5492915"/>
              <a:ext cx="534035" cy="354330"/>
            </a:xfrm>
            <a:custGeom>
              <a:avLst/>
              <a:gdLst/>
              <a:ahLst/>
              <a:cxnLst/>
              <a:rect l="l" t="t" r="r" b="b"/>
              <a:pathLst>
                <a:path w="534034" h="354329">
                  <a:moveTo>
                    <a:pt x="533908" y="263969"/>
                  </a:moveTo>
                  <a:lnTo>
                    <a:pt x="378079" y="353961"/>
                  </a:lnTo>
                  <a:lnTo>
                    <a:pt x="0" y="135731"/>
                  </a:lnTo>
                  <a:lnTo>
                    <a:pt x="48069" y="0"/>
                  </a:lnTo>
                  <a:lnTo>
                    <a:pt x="472821" y="71043"/>
                  </a:lnTo>
                  <a:lnTo>
                    <a:pt x="533908" y="26396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7470012" y="5628646"/>
              <a:ext cx="471805" cy="441959"/>
            </a:xfrm>
            <a:custGeom>
              <a:avLst/>
              <a:gdLst/>
              <a:ahLst/>
              <a:cxnLst/>
              <a:rect l="l" t="t" r="r" b="b"/>
              <a:pathLst>
                <a:path w="471804" h="441960">
                  <a:moveTo>
                    <a:pt x="377951" y="0"/>
                  </a:moveTo>
                  <a:lnTo>
                    <a:pt x="0" y="218230"/>
                  </a:lnTo>
                  <a:lnTo>
                    <a:pt x="0" y="398240"/>
                  </a:lnTo>
                  <a:lnTo>
                    <a:pt x="197611" y="441794"/>
                  </a:lnTo>
                  <a:lnTo>
                    <a:pt x="471487" y="109512"/>
                  </a:lnTo>
                  <a:lnTo>
                    <a:pt x="377951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7470012" y="5628646"/>
              <a:ext cx="471805" cy="441959"/>
            </a:xfrm>
            <a:custGeom>
              <a:avLst/>
              <a:gdLst/>
              <a:ahLst/>
              <a:cxnLst/>
              <a:rect l="l" t="t" r="r" b="b"/>
              <a:pathLst>
                <a:path w="471804" h="441960">
                  <a:moveTo>
                    <a:pt x="0" y="398240"/>
                  </a:moveTo>
                  <a:lnTo>
                    <a:pt x="0" y="218230"/>
                  </a:lnTo>
                  <a:lnTo>
                    <a:pt x="377951" y="0"/>
                  </a:lnTo>
                  <a:lnTo>
                    <a:pt x="471487" y="109512"/>
                  </a:lnTo>
                  <a:lnTo>
                    <a:pt x="197611" y="441794"/>
                  </a:lnTo>
                  <a:lnTo>
                    <a:pt x="0" y="3982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7177531" y="5756884"/>
              <a:ext cx="292735" cy="553085"/>
            </a:xfrm>
            <a:custGeom>
              <a:avLst/>
              <a:gdLst/>
              <a:ahLst/>
              <a:cxnLst/>
              <a:rect l="l" t="t" r="r" b="b"/>
              <a:pathLst>
                <a:path w="292734" h="553085">
                  <a:moveTo>
                    <a:pt x="136525" y="0"/>
                  </a:moveTo>
                  <a:lnTo>
                    <a:pt x="0" y="149402"/>
                  </a:lnTo>
                  <a:lnTo>
                    <a:pt x="150875" y="552723"/>
                  </a:lnTo>
                  <a:lnTo>
                    <a:pt x="292481" y="526484"/>
                  </a:lnTo>
                  <a:lnTo>
                    <a:pt x="292481" y="89992"/>
                  </a:lnTo>
                  <a:lnTo>
                    <a:pt x="136525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7177531" y="5756884"/>
              <a:ext cx="292735" cy="553085"/>
            </a:xfrm>
            <a:custGeom>
              <a:avLst/>
              <a:gdLst/>
              <a:ahLst/>
              <a:cxnLst/>
              <a:rect l="l" t="t" r="r" b="b"/>
              <a:pathLst>
                <a:path w="292734" h="553085">
                  <a:moveTo>
                    <a:pt x="136525" y="0"/>
                  </a:moveTo>
                  <a:lnTo>
                    <a:pt x="292481" y="89992"/>
                  </a:lnTo>
                  <a:lnTo>
                    <a:pt x="292481" y="526484"/>
                  </a:lnTo>
                  <a:lnTo>
                    <a:pt x="150875" y="552723"/>
                  </a:lnTo>
                  <a:lnTo>
                    <a:pt x="0" y="149402"/>
                  </a:lnTo>
                  <a:lnTo>
                    <a:pt x="13652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" name="object 79"/>
          <p:cNvGrpSpPr/>
          <p:nvPr/>
        </p:nvGrpSpPr>
        <p:grpSpPr>
          <a:xfrm>
            <a:off x="8347127" y="4725227"/>
            <a:ext cx="542290" cy="974090"/>
            <a:chOff x="8347127" y="4725227"/>
            <a:chExt cx="542290" cy="974090"/>
          </a:xfrm>
        </p:grpSpPr>
        <p:sp>
          <p:nvSpPr>
            <p:cNvPr id="80" name="object 80"/>
            <p:cNvSpPr/>
            <p:nvPr/>
          </p:nvSpPr>
          <p:spPr>
            <a:xfrm>
              <a:off x="8348028" y="4726127"/>
              <a:ext cx="540385" cy="972185"/>
            </a:xfrm>
            <a:custGeom>
              <a:avLst/>
              <a:gdLst/>
              <a:ahLst/>
              <a:cxnLst/>
              <a:rect l="l" t="t" r="r" b="b"/>
              <a:pathLst>
                <a:path w="540384" h="972185">
                  <a:moveTo>
                    <a:pt x="540016" y="600544"/>
                  </a:moveTo>
                  <a:lnTo>
                    <a:pt x="0" y="600544"/>
                  </a:lnTo>
                  <a:lnTo>
                    <a:pt x="0" y="971994"/>
                  </a:lnTo>
                  <a:lnTo>
                    <a:pt x="540016" y="971994"/>
                  </a:lnTo>
                  <a:lnTo>
                    <a:pt x="540016" y="600544"/>
                  </a:lnTo>
                  <a:close/>
                </a:path>
                <a:path w="540384" h="972185">
                  <a:moveTo>
                    <a:pt x="540016" y="0"/>
                  </a:moveTo>
                  <a:lnTo>
                    <a:pt x="0" y="0"/>
                  </a:lnTo>
                  <a:lnTo>
                    <a:pt x="0" y="564565"/>
                  </a:lnTo>
                  <a:lnTo>
                    <a:pt x="540016" y="564565"/>
                  </a:lnTo>
                  <a:lnTo>
                    <a:pt x="540016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8348027" y="4726127"/>
              <a:ext cx="540385" cy="972185"/>
            </a:xfrm>
            <a:custGeom>
              <a:avLst/>
              <a:gdLst/>
              <a:ahLst/>
              <a:cxnLst/>
              <a:rect l="l" t="t" r="r" b="b"/>
              <a:pathLst>
                <a:path w="540384" h="972185">
                  <a:moveTo>
                    <a:pt x="0" y="971994"/>
                  </a:moveTo>
                  <a:lnTo>
                    <a:pt x="540067" y="971994"/>
                  </a:lnTo>
                  <a:lnTo>
                    <a:pt x="540067" y="0"/>
                  </a:lnTo>
                  <a:lnTo>
                    <a:pt x="0" y="0"/>
                  </a:lnTo>
                  <a:lnTo>
                    <a:pt x="0" y="97199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/>
          <p:cNvSpPr/>
          <p:nvPr/>
        </p:nvSpPr>
        <p:spPr>
          <a:xfrm>
            <a:off x="9824529" y="6028525"/>
            <a:ext cx="1188085" cy="0"/>
          </a:xfrm>
          <a:custGeom>
            <a:avLst/>
            <a:gdLst/>
            <a:ahLst/>
            <a:cxnLst/>
            <a:rect l="l" t="t" r="r" b="b"/>
            <a:pathLst>
              <a:path w="1188084" h="0">
                <a:moveTo>
                  <a:pt x="108013" y="0"/>
                </a:moveTo>
                <a:lnTo>
                  <a:pt x="0" y="0"/>
                </a:lnTo>
              </a:path>
              <a:path w="1188084" h="0">
                <a:moveTo>
                  <a:pt x="215963" y="0"/>
                </a:moveTo>
                <a:lnTo>
                  <a:pt x="108013" y="0"/>
                </a:lnTo>
              </a:path>
              <a:path w="1188084" h="0">
                <a:moveTo>
                  <a:pt x="323976" y="0"/>
                </a:moveTo>
                <a:lnTo>
                  <a:pt x="215963" y="0"/>
                </a:lnTo>
              </a:path>
              <a:path w="1188084" h="0">
                <a:moveTo>
                  <a:pt x="431990" y="0"/>
                </a:moveTo>
                <a:lnTo>
                  <a:pt x="323976" y="0"/>
                </a:lnTo>
              </a:path>
              <a:path w="1188084" h="0">
                <a:moveTo>
                  <a:pt x="540003" y="0"/>
                </a:moveTo>
                <a:lnTo>
                  <a:pt x="431990" y="0"/>
                </a:lnTo>
              </a:path>
              <a:path w="1188084" h="0">
                <a:moveTo>
                  <a:pt x="647953" y="0"/>
                </a:moveTo>
                <a:lnTo>
                  <a:pt x="540003" y="0"/>
                </a:lnTo>
              </a:path>
              <a:path w="1188084" h="0">
                <a:moveTo>
                  <a:pt x="755967" y="0"/>
                </a:moveTo>
                <a:lnTo>
                  <a:pt x="647953" y="0"/>
                </a:lnTo>
              </a:path>
              <a:path w="1188084" h="0">
                <a:moveTo>
                  <a:pt x="863980" y="0"/>
                </a:moveTo>
                <a:lnTo>
                  <a:pt x="755967" y="0"/>
                </a:lnTo>
              </a:path>
              <a:path w="1188084" h="0">
                <a:moveTo>
                  <a:pt x="971994" y="0"/>
                </a:moveTo>
                <a:lnTo>
                  <a:pt x="863980" y="0"/>
                </a:lnTo>
              </a:path>
              <a:path w="1188084" h="0">
                <a:moveTo>
                  <a:pt x="1080007" y="0"/>
                </a:moveTo>
                <a:lnTo>
                  <a:pt x="971994" y="0"/>
                </a:lnTo>
              </a:path>
              <a:path w="1188084" h="0">
                <a:moveTo>
                  <a:pt x="1188021" y="0"/>
                </a:moveTo>
                <a:lnTo>
                  <a:pt x="108000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3" name="object 83"/>
          <p:cNvGrpSpPr/>
          <p:nvPr/>
        </p:nvGrpSpPr>
        <p:grpSpPr>
          <a:xfrm>
            <a:off x="2354510" y="4527284"/>
            <a:ext cx="2214245" cy="68580"/>
            <a:chOff x="2354510" y="4527284"/>
            <a:chExt cx="2214245" cy="68580"/>
          </a:xfrm>
        </p:grpSpPr>
        <p:sp>
          <p:nvSpPr>
            <p:cNvPr id="84" name="object 84"/>
            <p:cNvSpPr/>
            <p:nvPr/>
          </p:nvSpPr>
          <p:spPr>
            <a:xfrm>
              <a:off x="2354510" y="4534485"/>
              <a:ext cx="2214245" cy="54610"/>
            </a:xfrm>
            <a:custGeom>
              <a:avLst/>
              <a:gdLst/>
              <a:ahLst/>
              <a:cxnLst/>
              <a:rect l="l" t="t" r="r" b="b"/>
              <a:pathLst>
                <a:path w="2214245" h="54610">
                  <a:moveTo>
                    <a:pt x="2214016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2214016" y="53999"/>
                  </a:lnTo>
                  <a:lnTo>
                    <a:pt x="22140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354510" y="4534484"/>
              <a:ext cx="2214245" cy="0"/>
            </a:xfrm>
            <a:custGeom>
              <a:avLst/>
              <a:gdLst/>
              <a:ahLst/>
              <a:cxnLst/>
              <a:rect l="l" t="t" r="r" b="b"/>
              <a:pathLst>
                <a:path w="2214245" h="0">
                  <a:moveTo>
                    <a:pt x="2214016" y="0"/>
                  </a:moveTo>
                  <a:lnTo>
                    <a:pt x="1692001" y="0"/>
                  </a:lnTo>
                </a:path>
                <a:path w="2214245" h="0">
                  <a:moveTo>
                    <a:pt x="1638001" y="0"/>
                  </a:moveTo>
                  <a:lnTo>
                    <a:pt x="1008011" y="0"/>
                  </a:lnTo>
                </a:path>
                <a:path w="2214245" h="0">
                  <a:moveTo>
                    <a:pt x="954011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354510" y="4581284"/>
              <a:ext cx="2214245" cy="14604"/>
            </a:xfrm>
            <a:custGeom>
              <a:avLst/>
              <a:gdLst/>
              <a:ahLst/>
              <a:cxnLst/>
              <a:rect l="l" t="t" r="r" b="b"/>
              <a:pathLst>
                <a:path w="2214245" h="14604">
                  <a:moveTo>
                    <a:pt x="0" y="14400"/>
                  </a:moveTo>
                  <a:lnTo>
                    <a:pt x="2214016" y="14400"/>
                  </a:lnTo>
                  <a:lnTo>
                    <a:pt x="221401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" name="object 87"/>
          <p:cNvGrpSpPr/>
          <p:nvPr/>
        </p:nvGrpSpPr>
        <p:grpSpPr>
          <a:xfrm>
            <a:off x="3560307" y="5036129"/>
            <a:ext cx="351155" cy="354965"/>
            <a:chOff x="3560307" y="5036129"/>
            <a:chExt cx="351155" cy="354965"/>
          </a:xfrm>
        </p:grpSpPr>
        <p:sp>
          <p:nvSpPr>
            <p:cNvPr id="88" name="object 88"/>
            <p:cNvSpPr/>
            <p:nvPr/>
          </p:nvSpPr>
          <p:spPr>
            <a:xfrm>
              <a:off x="3561207" y="5037029"/>
              <a:ext cx="349885" cy="353060"/>
            </a:xfrm>
            <a:custGeom>
              <a:avLst/>
              <a:gdLst/>
              <a:ahLst/>
              <a:cxnLst/>
              <a:rect l="l" t="t" r="r" b="b"/>
              <a:pathLst>
                <a:path w="349885" h="353060">
                  <a:moveTo>
                    <a:pt x="172491" y="0"/>
                  </a:moveTo>
                  <a:lnTo>
                    <a:pt x="112890" y="8312"/>
                  </a:lnTo>
                  <a:lnTo>
                    <a:pt x="60750" y="36937"/>
                  </a:lnTo>
                  <a:lnTo>
                    <a:pt x="22326" y="82353"/>
                  </a:lnTo>
                  <a:lnTo>
                    <a:pt x="2285" y="139103"/>
                  </a:lnTo>
                  <a:lnTo>
                    <a:pt x="0" y="169614"/>
                  </a:lnTo>
                  <a:lnTo>
                    <a:pt x="3028" y="200323"/>
                  </a:lnTo>
                  <a:lnTo>
                    <a:pt x="24485" y="258686"/>
                  </a:lnTo>
                  <a:lnTo>
                    <a:pt x="64020" y="307079"/>
                  </a:lnTo>
                  <a:lnTo>
                    <a:pt x="116954" y="339674"/>
                  </a:lnTo>
                  <a:lnTo>
                    <a:pt x="176834" y="352596"/>
                  </a:lnTo>
                  <a:lnTo>
                    <a:pt x="207098" y="351085"/>
                  </a:lnTo>
                  <a:lnTo>
                    <a:pt x="263823" y="332333"/>
                  </a:lnTo>
                  <a:lnTo>
                    <a:pt x="309835" y="294754"/>
                  </a:lnTo>
                  <a:lnTo>
                    <a:pt x="339502" y="242887"/>
                  </a:lnTo>
                  <a:lnTo>
                    <a:pt x="349300" y="182987"/>
                  </a:lnTo>
                  <a:lnTo>
                    <a:pt x="346278" y="152279"/>
                  </a:lnTo>
                  <a:lnTo>
                    <a:pt x="324821" y="93910"/>
                  </a:lnTo>
                  <a:lnTo>
                    <a:pt x="285254" y="45542"/>
                  </a:lnTo>
                  <a:lnTo>
                    <a:pt x="232371" y="12922"/>
                  </a:lnTo>
                  <a:lnTo>
                    <a:pt x="172491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561207" y="5037029"/>
              <a:ext cx="349885" cy="353060"/>
            </a:xfrm>
            <a:custGeom>
              <a:avLst/>
              <a:gdLst/>
              <a:ahLst/>
              <a:cxnLst/>
              <a:rect l="l" t="t" r="r" b="b"/>
              <a:pathLst>
                <a:path w="349885" h="353060">
                  <a:moveTo>
                    <a:pt x="307060" y="68116"/>
                  </a:moveTo>
                  <a:lnTo>
                    <a:pt x="324821" y="93910"/>
                  </a:lnTo>
                  <a:lnTo>
                    <a:pt x="338042" y="122288"/>
                  </a:lnTo>
                  <a:lnTo>
                    <a:pt x="346278" y="152279"/>
                  </a:lnTo>
                  <a:lnTo>
                    <a:pt x="349300" y="182987"/>
                  </a:lnTo>
                  <a:lnTo>
                    <a:pt x="347021" y="213493"/>
                  </a:lnTo>
                  <a:lnTo>
                    <a:pt x="326980" y="270249"/>
                  </a:lnTo>
                  <a:lnTo>
                    <a:pt x="288556" y="315664"/>
                  </a:lnTo>
                  <a:lnTo>
                    <a:pt x="236391" y="344290"/>
                  </a:lnTo>
                  <a:lnTo>
                    <a:pt x="176834" y="352596"/>
                  </a:lnTo>
                  <a:lnTo>
                    <a:pt x="146450" y="348805"/>
                  </a:lnTo>
                  <a:lnTo>
                    <a:pt x="89198" y="325634"/>
                  </a:lnTo>
                  <a:lnTo>
                    <a:pt x="42246" y="284511"/>
                  </a:lnTo>
                  <a:lnTo>
                    <a:pt x="11290" y="230314"/>
                  </a:lnTo>
                  <a:lnTo>
                    <a:pt x="0" y="169614"/>
                  </a:lnTo>
                  <a:lnTo>
                    <a:pt x="2285" y="139103"/>
                  </a:lnTo>
                  <a:lnTo>
                    <a:pt x="22326" y="82353"/>
                  </a:lnTo>
                  <a:lnTo>
                    <a:pt x="60750" y="36937"/>
                  </a:lnTo>
                  <a:lnTo>
                    <a:pt x="112890" y="8312"/>
                  </a:lnTo>
                  <a:lnTo>
                    <a:pt x="172491" y="0"/>
                  </a:lnTo>
                  <a:lnTo>
                    <a:pt x="202857" y="3797"/>
                  </a:lnTo>
                  <a:lnTo>
                    <a:pt x="232371" y="12922"/>
                  </a:lnTo>
                  <a:lnTo>
                    <a:pt x="260127" y="26962"/>
                  </a:lnTo>
                  <a:lnTo>
                    <a:pt x="285254" y="45542"/>
                  </a:lnTo>
                  <a:lnTo>
                    <a:pt x="307060" y="6811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" name="object 90"/>
          <p:cNvGrpSpPr/>
          <p:nvPr/>
        </p:nvGrpSpPr>
        <p:grpSpPr>
          <a:xfrm>
            <a:off x="3394661" y="6268575"/>
            <a:ext cx="344170" cy="361315"/>
            <a:chOff x="3394661" y="6268575"/>
            <a:chExt cx="344170" cy="361315"/>
          </a:xfrm>
        </p:grpSpPr>
        <p:sp>
          <p:nvSpPr>
            <p:cNvPr id="91" name="object 91"/>
            <p:cNvSpPr/>
            <p:nvPr/>
          </p:nvSpPr>
          <p:spPr>
            <a:xfrm>
              <a:off x="3395561" y="6269475"/>
              <a:ext cx="342265" cy="359410"/>
            </a:xfrm>
            <a:custGeom>
              <a:avLst/>
              <a:gdLst/>
              <a:ahLst/>
              <a:cxnLst/>
              <a:rect l="l" t="t" r="r" b="b"/>
              <a:pathLst>
                <a:path w="342264" h="359409">
                  <a:moveTo>
                    <a:pt x="162274" y="0"/>
                  </a:moveTo>
                  <a:lnTo>
                    <a:pt x="104355" y="14662"/>
                  </a:lnTo>
                  <a:lnTo>
                    <a:pt x="54451" y="49212"/>
                  </a:lnTo>
                  <a:lnTo>
                    <a:pt x="18580" y="99466"/>
                  </a:lnTo>
                  <a:lnTo>
                    <a:pt x="1092" y="159423"/>
                  </a:lnTo>
                  <a:lnTo>
                    <a:pt x="0" y="190722"/>
                  </a:lnTo>
                  <a:lnTo>
                    <a:pt x="4095" y="221754"/>
                  </a:lnTo>
                  <a:lnTo>
                    <a:pt x="27216" y="279006"/>
                  </a:lnTo>
                  <a:lnTo>
                    <a:pt x="67671" y="324250"/>
                  </a:lnTo>
                  <a:lnTo>
                    <a:pt x="120580" y="352050"/>
                  </a:lnTo>
                  <a:lnTo>
                    <a:pt x="179565" y="359022"/>
                  </a:lnTo>
                  <a:lnTo>
                    <a:pt x="209080" y="354361"/>
                  </a:lnTo>
                  <a:lnTo>
                    <a:pt x="263848" y="329380"/>
                  </a:lnTo>
                  <a:lnTo>
                    <a:pt x="307409" y="286321"/>
                  </a:lnTo>
                  <a:lnTo>
                    <a:pt x="334467" y="230358"/>
                  </a:lnTo>
                  <a:lnTo>
                    <a:pt x="341814" y="168275"/>
                  </a:lnTo>
                  <a:lnTo>
                    <a:pt x="337718" y="137267"/>
                  </a:lnTo>
                  <a:lnTo>
                    <a:pt x="314598" y="80048"/>
                  </a:lnTo>
                  <a:lnTo>
                    <a:pt x="274167" y="34778"/>
                  </a:lnTo>
                  <a:lnTo>
                    <a:pt x="221259" y="6997"/>
                  </a:lnTo>
                  <a:lnTo>
                    <a:pt x="162274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3395561" y="6269475"/>
              <a:ext cx="342265" cy="359410"/>
            </a:xfrm>
            <a:custGeom>
              <a:avLst/>
              <a:gdLst/>
              <a:ahLst/>
              <a:cxnLst/>
              <a:rect l="l" t="t" r="r" b="b"/>
              <a:pathLst>
                <a:path w="342264" h="359409">
                  <a:moveTo>
                    <a:pt x="340747" y="199631"/>
                  </a:moveTo>
                  <a:lnTo>
                    <a:pt x="323259" y="259556"/>
                  </a:lnTo>
                  <a:lnTo>
                    <a:pt x="287388" y="309810"/>
                  </a:lnTo>
                  <a:lnTo>
                    <a:pt x="237483" y="344385"/>
                  </a:lnTo>
                  <a:lnTo>
                    <a:pt x="179565" y="359022"/>
                  </a:lnTo>
                  <a:lnTo>
                    <a:pt x="149745" y="358279"/>
                  </a:lnTo>
                  <a:lnTo>
                    <a:pt x="92944" y="340594"/>
                  </a:lnTo>
                  <a:lnTo>
                    <a:pt x="45542" y="303510"/>
                  </a:lnTo>
                  <a:lnTo>
                    <a:pt x="13271" y="251472"/>
                  </a:lnTo>
                  <a:lnTo>
                    <a:pt x="0" y="190722"/>
                  </a:lnTo>
                  <a:lnTo>
                    <a:pt x="1092" y="159423"/>
                  </a:lnTo>
                  <a:lnTo>
                    <a:pt x="18580" y="99466"/>
                  </a:lnTo>
                  <a:lnTo>
                    <a:pt x="54451" y="49212"/>
                  </a:lnTo>
                  <a:lnTo>
                    <a:pt x="104355" y="14662"/>
                  </a:lnTo>
                  <a:lnTo>
                    <a:pt x="162274" y="0"/>
                  </a:lnTo>
                  <a:lnTo>
                    <a:pt x="192087" y="768"/>
                  </a:lnTo>
                  <a:lnTo>
                    <a:pt x="248894" y="18427"/>
                  </a:lnTo>
                  <a:lnTo>
                    <a:pt x="296271" y="55511"/>
                  </a:lnTo>
                  <a:lnTo>
                    <a:pt x="328568" y="107575"/>
                  </a:lnTo>
                  <a:lnTo>
                    <a:pt x="341814" y="168275"/>
                  </a:lnTo>
                  <a:lnTo>
                    <a:pt x="340747" y="19963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" name="object 93"/>
          <p:cNvGrpSpPr/>
          <p:nvPr/>
        </p:nvGrpSpPr>
        <p:grpSpPr>
          <a:xfrm>
            <a:off x="2810067" y="6210511"/>
            <a:ext cx="359410" cy="344805"/>
            <a:chOff x="2810067" y="6210511"/>
            <a:chExt cx="359410" cy="344805"/>
          </a:xfrm>
        </p:grpSpPr>
        <p:sp>
          <p:nvSpPr>
            <p:cNvPr id="94" name="object 94"/>
            <p:cNvSpPr/>
            <p:nvPr/>
          </p:nvSpPr>
          <p:spPr>
            <a:xfrm>
              <a:off x="2810967" y="6211411"/>
              <a:ext cx="357505" cy="342900"/>
            </a:xfrm>
            <a:custGeom>
              <a:avLst/>
              <a:gdLst/>
              <a:ahLst/>
              <a:cxnLst/>
              <a:rect l="l" t="t" r="r" b="b"/>
              <a:pathLst>
                <a:path w="357505" h="342900">
                  <a:moveTo>
                    <a:pt x="163017" y="0"/>
                  </a:moveTo>
                  <a:lnTo>
                    <a:pt x="102838" y="13887"/>
                  </a:lnTo>
                  <a:lnTo>
                    <a:pt x="51815" y="46805"/>
                  </a:lnTo>
                  <a:lnTo>
                    <a:pt x="16097" y="94722"/>
                  </a:lnTo>
                  <a:lnTo>
                    <a:pt x="0" y="151872"/>
                  </a:lnTo>
                  <a:lnTo>
                    <a:pt x="0" y="181787"/>
                  </a:lnTo>
                  <a:lnTo>
                    <a:pt x="16148" y="239756"/>
                  </a:lnTo>
                  <a:lnTo>
                    <a:pt x="51866" y="289515"/>
                  </a:lnTo>
                  <a:lnTo>
                    <a:pt x="102914" y="324961"/>
                  </a:lnTo>
                  <a:lnTo>
                    <a:pt x="163067" y="341953"/>
                  </a:lnTo>
                  <a:lnTo>
                    <a:pt x="194341" y="342747"/>
                  </a:lnTo>
                  <a:lnTo>
                    <a:pt x="225126" y="338334"/>
                  </a:lnTo>
                  <a:lnTo>
                    <a:pt x="281584" y="314572"/>
                  </a:lnTo>
                  <a:lnTo>
                    <a:pt x="325608" y="273570"/>
                  </a:lnTo>
                  <a:lnTo>
                    <a:pt x="351929" y="220211"/>
                  </a:lnTo>
                  <a:lnTo>
                    <a:pt x="357333" y="190868"/>
                  </a:lnTo>
                  <a:lnTo>
                    <a:pt x="357333" y="160953"/>
                  </a:lnTo>
                  <a:lnTo>
                    <a:pt x="341210" y="102984"/>
                  </a:lnTo>
                  <a:lnTo>
                    <a:pt x="305466" y="53251"/>
                  </a:lnTo>
                  <a:lnTo>
                    <a:pt x="254444" y="17780"/>
                  </a:lnTo>
                  <a:lnTo>
                    <a:pt x="194271" y="838"/>
                  </a:lnTo>
                  <a:lnTo>
                    <a:pt x="163017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810967" y="6211411"/>
              <a:ext cx="357505" cy="342900"/>
            </a:xfrm>
            <a:custGeom>
              <a:avLst/>
              <a:gdLst/>
              <a:ahLst/>
              <a:cxnLst/>
              <a:rect l="l" t="t" r="r" b="b"/>
              <a:pathLst>
                <a:path w="357505" h="342900">
                  <a:moveTo>
                    <a:pt x="132283" y="335953"/>
                  </a:moveTo>
                  <a:lnTo>
                    <a:pt x="75825" y="309359"/>
                  </a:lnTo>
                  <a:lnTo>
                    <a:pt x="31775" y="266077"/>
                  </a:lnTo>
                  <a:lnTo>
                    <a:pt x="5429" y="211385"/>
                  </a:lnTo>
                  <a:lnTo>
                    <a:pt x="0" y="181787"/>
                  </a:lnTo>
                  <a:lnTo>
                    <a:pt x="0" y="151872"/>
                  </a:lnTo>
                  <a:lnTo>
                    <a:pt x="16097" y="94722"/>
                  </a:lnTo>
                  <a:lnTo>
                    <a:pt x="51815" y="46805"/>
                  </a:lnTo>
                  <a:lnTo>
                    <a:pt x="102838" y="13887"/>
                  </a:lnTo>
                  <a:lnTo>
                    <a:pt x="163017" y="0"/>
                  </a:lnTo>
                  <a:lnTo>
                    <a:pt x="194271" y="838"/>
                  </a:lnTo>
                  <a:lnTo>
                    <a:pt x="254444" y="17780"/>
                  </a:lnTo>
                  <a:lnTo>
                    <a:pt x="305466" y="53251"/>
                  </a:lnTo>
                  <a:lnTo>
                    <a:pt x="341210" y="102984"/>
                  </a:lnTo>
                  <a:lnTo>
                    <a:pt x="357333" y="160953"/>
                  </a:lnTo>
                  <a:lnTo>
                    <a:pt x="357333" y="190868"/>
                  </a:lnTo>
                  <a:lnTo>
                    <a:pt x="341236" y="248043"/>
                  </a:lnTo>
                  <a:lnTo>
                    <a:pt x="305517" y="295967"/>
                  </a:lnTo>
                  <a:lnTo>
                    <a:pt x="254495" y="328860"/>
                  </a:lnTo>
                  <a:lnTo>
                    <a:pt x="194341" y="342747"/>
                  </a:lnTo>
                  <a:lnTo>
                    <a:pt x="163067" y="341953"/>
                  </a:lnTo>
                  <a:lnTo>
                    <a:pt x="132283" y="33595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" name="object 96"/>
          <p:cNvGrpSpPr/>
          <p:nvPr/>
        </p:nvGrpSpPr>
        <p:grpSpPr>
          <a:xfrm>
            <a:off x="9157641" y="6199665"/>
            <a:ext cx="146050" cy="902335"/>
            <a:chOff x="9157641" y="6199665"/>
            <a:chExt cx="146050" cy="902335"/>
          </a:xfrm>
        </p:grpSpPr>
        <p:pic>
          <p:nvPicPr>
            <p:cNvPr id="97" name="object 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158541" y="6200572"/>
              <a:ext cx="144016" cy="90001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9158541" y="6200565"/>
              <a:ext cx="144145" cy="900430"/>
            </a:xfrm>
            <a:custGeom>
              <a:avLst/>
              <a:gdLst/>
              <a:ahLst/>
              <a:cxnLst/>
              <a:rect l="l" t="t" r="r" b="b"/>
              <a:pathLst>
                <a:path w="144145" h="900429">
                  <a:moveTo>
                    <a:pt x="0" y="0"/>
                  </a:moveTo>
                  <a:lnTo>
                    <a:pt x="0" y="900017"/>
                  </a:lnTo>
                  <a:lnTo>
                    <a:pt x="143954" y="900017"/>
                  </a:lnTo>
                  <a:lnTo>
                    <a:pt x="143954" y="0"/>
                  </a:lnTo>
                  <a:lnTo>
                    <a:pt x="0" y="0"/>
                  </a:lnTo>
                </a:path>
                <a:path w="144145" h="900429">
                  <a:moveTo>
                    <a:pt x="0" y="304825"/>
                  </a:moveTo>
                  <a:lnTo>
                    <a:pt x="143954" y="45360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9" name="object 9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158541" y="6200570"/>
              <a:ext cx="144016" cy="450006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9158541" y="6200565"/>
              <a:ext cx="144145" cy="450215"/>
            </a:xfrm>
            <a:custGeom>
              <a:avLst/>
              <a:gdLst/>
              <a:ahLst/>
              <a:cxnLst/>
              <a:rect l="l" t="t" r="r" b="b"/>
              <a:pathLst>
                <a:path w="144145" h="450215">
                  <a:moveTo>
                    <a:pt x="0" y="0"/>
                  </a:moveTo>
                  <a:lnTo>
                    <a:pt x="0" y="450011"/>
                  </a:lnTo>
                  <a:lnTo>
                    <a:pt x="143954" y="450011"/>
                  </a:lnTo>
                  <a:lnTo>
                    <a:pt x="14395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1" name="object 10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157641" y="6199665"/>
              <a:ext cx="145754" cy="451811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158541" y="6650576"/>
              <a:ext cx="144016" cy="450006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9158541" y="6650577"/>
              <a:ext cx="144145" cy="450215"/>
            </a:xfrm>
            <a:custGeom>
              <a:avLst/>
              <a:gdLst/>
              <a:ahLst/>
              <a:cxnLst/>
              <a:rect l="l" t="t" r="r" b="b"/>
              <a:pathLst>
                <a:path w="144145" h="450215">
                  <a:moveTo>
                    <a:pt x="0" y="0"/>
                  </a:moveTo>
                  <a:lnTo>
                    <a:pt x="0" y="450005"/>
                  </a:lnTo>
                  <a:lnTo>
                    <a:pt x="143954" y="450005"/>
                  </a:lnTo>
                  <a:lnTo>
                    <a:pt x="14395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4" name="object 10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157641" y="6649677"/>
              <a:ext cx="145754" cy="451805"/>
            </a:xfrm>
            <a:prstGeom prst="rect">
              <a:avLst/>
            </a:prstGeom>
          </p:spPr>
        </p:pic>
      </p:grpSp>
      <p:sp>
        <p:nvSpPr>
          <p:cNvPr id="105" name="object 105"/>
          <p:cNvSpPr/>
          <p:nvPr/>
        </p:nvSpPr>
        <p:spPr>
          <a:xfrm>
            <a:off x="2354510" y="7198937"/>
            <a:ext cx="1080135" cy="0"/>
          </a:xfrm>
          <a:custGeom>
            <a:avLst/>
            <a:gdLst/>
            <a:ahLst/>
            <a:cxnLst/>
            <a:rect l="l" t="t" r="r" b="b"/>
            <a:pathLst>
              <a:path w="1080135" h="0">
                <a:moveTo>
                  <a:pt x="0" y="0"/>
                </a:moveTo>
                <a:lnTo>
                  <a:pt x="1079995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6" name="object 106"/>
          <p:cNvGrpSpPr/>
          <p:nvPr/>
        </p:nvGrpSpPr>
        <p:grpSpPr>
          <a:xfrm>
            <a:off x="7663613" y="6848432"/>
            <a:ext cx="577850" cy="225425"/>
            <a:chOff x="7663613" y="6848432"/>
            <a:chExt cx="577850" cy="225425"/>
          </a:xfrm>
        </p:grpSpPr>
        <p:sp>
          <p:nvSpPr>
            <p:cNvPr id="107" name="object 107"/>
            <p:cNvSpPr/>
            <p:nvPr/>
          </p:nvSpPr>
          <p:spPr>
            <a:xfrm>
              <a:off x="7686103" y="6849332"/>
              <a:ext cx="533400" cy="223520"/>
            </a:xfrm>
            <a:custGeom>
              <a:avLst/>
              <a:gdLst/>
              <a:ahLst/>
              <a:cxnLst/>
              <a:rect l="l" t="t" r="r" b="b"/>
              <a:pathLst>
                <a:path w="533400" h="223520">
                  <a:moveTo>
                    <a:pt x="522033" y="0"/>
                  </a:moveTo>
                  <a:lnTo>
                    <a:pt x="10794" y="0"/>
                  </a:lnTo>
                  <a:lnTo>
                    <a:pt x="3175" y="3175"/>
                  </a:lnTo>
                  <a:lnTo>
                    <a:pt x="0" y="10794"/>
                  </a:lnTo>
                  <a:lnTo>
                    <a:pt x="0" y="223196"/>
                  </a:lnTo>
                  <a:lnTo>
                    <a:pt x="532828" y="223196"/>
                  </a:lnTo>
                  <a:lnTo>
                    <a:pt x="532828" y="10794"/>
                  </a:lnTo>
                  <a:lnTo>
                    <a:pt x="529653" y="3175"/>
                  </a:lnTo>
                  <a:lnTo>
                    <a:pt x="522033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686103" y="6849332"/>
              <a:ext cx="533400" cy="223520"/>
            </a:xfrm>
            <a:custGeom>
              <a:avLst/>
              <a:gdLst/>
              <a:ahLst/>
              <a:cxnLst/>
              <a:rect l="l" t="t" r="r" b="b"/>
              <a:pathLst>
                <a:path w="533400" h="223520">
                  <a:moveTo>
                    <a:pt x="532828" y="10794"/>
                  </a:moveTo>
                  <a:lnTo>
                    <a:pt x="529653" y="3175"/>
                  </a:lnTo>
                  <a:lnTo>
                    <a:pt x="522033" y="0"/>
                  </a:lnTo>
                  <a:lnTo>
                    <a:pt x="10794" y="0"/>
                  </a:lnTo>
                  <a:lnTo>
                    <a:pt x="3175" y="3175"/>
                  </a:lnTo>
                  <a:lnTo>
                    <a:pt x="0" y="10794"/>
                  </a:lnTo>
                  <a:lnTo>
                    <a:pt x="0" y="223196"/>
                  </a:lnTo>
                  <a:lnTo>
                    <a:pt x="532828" y="223196"/>
                  </a:lnTo>
                  <a:lnTo>
                    <a:pt x="532828" y="1079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8218932" y="6849336"/>
              <a:ext cx="22225" cy="223520"/>
            </a:xfrm>
            <a:custGeom>
              <a:avLst/>
              <a:gdLst/>
              <a:ahLst/>
              <a:cxnLst/>
              <a:rect l="l" t="t" r="r" b="b"/>
              <a:pathLst>
                <a:path w="22225" h="223520">
                  <a:moveTo>
                    <a:pt x="21604" y="0"/>
                  </a:moveTo>
                  <a:lnTo>
                    <a:pt x="0" y="0"/>
                  </a:lnTo>
                  <a:lnTo>
                    <a:pt x="0" y="223192"/>
                  </a:lnTo>
                  <a:lnTo>
                    <a:pt x="21604" y="223192"/>
                  </a:lnTo>
                  <a:lnTo>
                    <a:pt x="2160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8218932" y="6849332"/>
              <a:ext cx="21590" cy="223520"/>
            </a:xfrm>
            <a:custGeom>
              <a:avLst/>
              <a:gdLst/>
              <a:ahLst/>
              <a:cxnLst/>
              <a:rect l="l" t="t" r="r" b="b"/>
              <a:pathLst>
                <a:path w="21590" h="223520">
                  <a:moveTo>
                    <a:pt x="21590" y="0"/>
                  </a:moveTo>
                  <a:lnTo>
                    <a:pt x="0" y="0"/>
                  </a:lnTo>
                  <a:lnTo>
                    <a:pt x="0" y="223196"/>
                  </a:lnTo>
                  <a:lnTo>
                    <a:pt x="21590" y="223196"/>
                  </a:lnTo>
                  <a:lnTo>
                    <a:pt x="2159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664513" y="6849336"/>
              <a:ext cx="22225" cy="223520"/>
            </a:xfrm>
            <a:custGeom>
              <a:avLst/>
              <a:gdLst/>
              <a:ahLst/>
              <a:cxnLst/>
              <a:rect l="l" t="t" r="r" b="b"/>
              <a:pathLst>
                <a:path w="22225" h="223520">
                  <a:moveTo>
                    <a:pt x="21604" y="0"/>
                  </a:moveTo>
                  <a:lnTo>
                    <a:pt x="0" y="0"/>
                  </a:lnTo>
                  <a:lnTo>
                    <a:pt x="0" y="223192"/>
                  </a:lnTo>
                  <a:lnTo>
                    <a:pt x="21604" y="223192"/>
                  </a:lnTo>
                  <a:lnTo>
                    <a:pt x="2160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664513" y="6849332"/>
              <a:ext cx="554990" cy="223520"/>
            </a:xfrm>
            <a:custGeom>
              <a:avLst/>
              <a:gdLst/>
              <a:ahLst/>
              <a:cxnLst/>
              <a:rect l="l" t="t" r="r" b="b"/>
              <a:pathLst>
                <a:path w="554990" h="223520">
                  <a:moveTo>
                    <a:pt x="0" y="0"/>
                  </a:moveTo>
                  <a:lnTo>
                    <a:pt x="21590" y="0"/>
                  </a:lnTo>
                  <a:lnTo>
                    <a:pt x="21590" y="223196"/>
                  </a:lnTo>
                  <a:lnTo>
                    <a:pt x="0" y="223196"/>
                  </a:lnTo>
                  <a:lnTo>
                    <a:pt x="0" y="0"/>
                  </a:lnTo>
                </a:path>
                <a:path w="554990" h="223520">
                  <a:moveTo>
                    <a:pt x="554418" y="216001"/>
                  </a:moveTo>
                  <a:lnTo>
                    <a:pt x="21590" y="216001"/>
                  </a:lnTo>
                </a:path>
                <a:path w="554990" h="223520">
                  <a:moveTo>
                    <a:pt x="543623" y="172789"/>
                  </a:moveTo>
                  <a:lnTo>
                    <a:pt x="298830" y="172789"/>
                  </a:lnTo>
                </a:path>
                <a:path w="554990" h="223520">
                  <a:moveTo>
                    <a:pt x="277177" y="172789"/>
                  </a:moveTo>
                  <a:lnTo>
                    <a:pt x="32384" y="172789"/>
                  </a:lnTo>
                </a:path>
                <a:path w="554990" h="223520">
                  <a:moveTo>
                    <a:pt x="288035" y="205212"/>
                  </a:moveTo>
                  <a:lnTo>
                    <a:pt x="288035" y="1836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686103" y="7022122"/>
              <a:ext cx="533400" cy="43815"/>
            </a:xfrm>
            <a:custGeom>
              <a:avLst/>
              <a:gdLst/>
              <a:ahLst/>
              <a:cxnLst/>
              <a:rect l="l" t="t" r="r" b="b"/>
              <a:pathLst>
                <a:path w="533400" h="43815">
                  <a:moveTo>
                    <a:pt x="532828" y="32423"/>
                  </a:moveTo>
                  <a:lnTo>
                    <a:pt x="532828" y="38347"/>
                  </a:lnTo>
                  <a:lnTo>
                    <a:pt x="527938" y="43211"/>
                  </a:lnTo>
                  <a:lnTo>
                    <a:pt x="522033" y="43211"/>
                  </a:lnTo>
                </a:path>
                <a:path w="533400" h="43815">
                  <a:moveTo>
                    <a:pt x="522033" y="0"/>
                  </a:moveTo>
                  <a:lnTo>
                    <a:pt x="527938" y="0"/>
                  </a:lnTo>
                  <a:lnTo>
                    <a:pt x="532828" y="4838"/>
                  </a:lnTo>
                  <a:lnTo>
                    <a:pt x="532828" y="10820"/>
                  </a:lnTo>
                </a:path>
                <a:path w="533400" h="43815">
                  <a:moveTo>
                    <a:pt x="277240" y="43211"/>
                  </a:moveTo>
                  <a:lnTo>
                    <a:pt x="271272" y="43211"/>
                  </a:lnTo>
                  <a:lnTo>
                    <a:pt x="266445" y="38347"/>
                  </a:lnTo>
                  <a:lnTo>
                    <a:pt x="266445" y="32423"/>
                  </a:lnTo>
                </a:path>
                <a:path w="533400" h="43815">
                  <a:moveTo>
                    <a:pt x="266445" y="10820"/>
                  </a:moveTo>
                  <a:lnTo>
                    <a:pt x="266445" y="4838"/>
                  </a:lnTo>
                  <a:lnTo>
                    <a:pt x="271272" y="0"/>
                  </a:lnTo>
                  <a:lnTo>
                    <a:pt x="277240" y="0"/>
                  </a:lnTo>
                </a:path>
                <a:path w="533400" h="43815">
                  <a:moveTo>
                    <a:pt x="266445" y="32423"/>
                  </a:moveTo>
                  <a:lnTo>
                    <a:pt x="266445" y="38347"/>
                  </a:lnTo>
                  <a:lnTo>
                    <a:pt x="261556" y="43211"/>
                  </a:lnTo>
                  <a:lnTo>
                    <a:pt x="255587" y="43211"/>
                  </a:lnTo>
                </a:path>
                <a:path w="533400" h="43815">
                  <a:moveTo>
                    <a:pt x="255587" y="0"/>
                  </a:moveTo>
                  <a:lnTo>
                    <a:pt x="261556" y="0"/>
                  </a:lnTo>
                  <a:lnTo>
                    <a:pt x="266445" y="4838"/>
                  </a:lnTo>
                  <a:lnTo>
                    <a:pt x="266445" y="10820"/>
                  </a:lnTo>
                </a:path>
                <a:path w="533400" h="43815">
                  <a:moveTo>
                    <a:pt x="10794" y="43211"/>
                  </a:moveTo>
                  <a:lnTo>
                    <a:pt x="4825" y="43211"/>
                  </a:lnTo>
                  <a:lnTo>
                    <a:pt x="0" y="38347"/>
                  </a:lnTo>
                  <a:lnTo>
                    <a:pt x="0" y="32423"/>
                  </a:lnTo>
                </a:path>
                <a:path w="533400" h="43815">
                  <a:moveTo>
                    <a:pt x="0" y="10820"/>
                  </a:moveTo>
                  <a:lnTo>
                    <a:pt x="0" y="4838"/>
                  </a:lnTo>
                  <a:lnTo>
                    <a:pt x="4825" y="0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" name="object 114"/>
          <p:cNvGrpSpPr/>
          <p:nvPr/>
        </p:nvGrpSpPr>
        <p:grpSpPr>
          <a:xfrm>
            <a:off x="7798614" y="6596445"/>
            <a:ext cx="307975" cy="146050"/>
            <a:chOff x="7798614" y="6596445"/>
            <a:chExt cx="307975" cy="146050"/>
          </a:xfrm>
        </p:grpSpPr>
        <p:sp>
          <p:nvSpPr>
            <p:cNvPr id="115" name="object 115"/>
            <p:cNvSpPr/>
            <p:nvPr/>
          </p:nvSpPr>
          <p:spPr>
            <a:xfrm>
              <a:off x="7799514" y="6597346"/>
              <a:ext cx="306070" cy="144145"/>
            </a:xfrm>
            <a:custGeom>
              <a:avLst/>
              <a:gdLst/>
              <a:ahLst/>
              <a:cxnLst/>
              <a:rect l="l" t="t" r="r" b="b"/>
              <a:pathLst>
                <a:path w="306070" h="144145">
                  <a:moveTo>
                    <a:pt x="306015" y="0"/>
                  </a:moveTo>
                  <a:lnTo>
                    <a:pt x="0" y="0"/>
                  </a:lnTo>
                  <a:lnTo>
                    <a:pt x="0" y="143991"/>
                  </a:lnTo>
                  <a:lnTo>
                    <a:pt x="306015" y="143991"/>
                  </a:lnTo>
                  <a:lnTo>
                    <a:pt x="306015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7799514" y="6597345"/>
              <a:ext cx="306070" cy="144145"/>
            </a:xfrm>
            <a:custGeom>
              <a:avLst/>
              <a:gdLst/>
              <a:ahLst/>
              <a:cxnLst/>
              <a:rect l="l" t="t" r="r" b="b"/>
              <a:pathLst>
                <a:path w="306070" h="144145">
                  <a:moveTo>
                    <a:pt x="306006" y="0"/>
                  </a:moveTo>
                  <a:lnTo>
                    <a:pt x="306006" y="143992"/>
                  </a:lnTo>
                  <a:lnTo>
                    <a:pt x="0" y="143992"/>
                  </a:lnTo>
                  <a:lnTo>
                    <a:pt x="0" y="0"/>
                  </a:lnTo>
                  <a:lnTo>
                    <a:pt x="30600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" name="object 117"/>
          <p:cNvGrpSpPr/>
          <p:nvPr/>
        </p:nvGrpSpPr>
        <p:grpSpPr>
          <a:xfrm>
            <a:off x="9877604" y="5721631"/>
            <a:ext cx="1459865" cy="217804"/>
            <a:chOff x="9877604" y="5721631"/>
            <a:chExt cx="1459865" cy="217804"/>
          </a:xfrm>
        </p:grpSpPr>
        <p:sp>
          <p:nvSpPr>
            <p:cNvPr id="118" name="object 118"/>
            <p:cNvSpPr/>
            <p:nvPr/>
          </p:nvSpPr>
          <p:spPr>
            <a:xfrm>
              <a:off x="9878504" y="5722533"/>
              <a:ext cx="1458595" cy="216535"/>
            </a:xfrm>
            <a:custGeom>
              <a:avLst/>
              <a:gdLst/>
              <a:ahLst/>
              <a:cxnLst/>
              <a:rect l="l" t="t" r="r" b="b"/>
              <a:pathLst>
                <a:path w="1458595" h="216535">
                  <a:moveTo>
                    <a:pt x="1458017" y="0"/>
                  </a:moveTo>
                  <a:lnTo>
                    <a:pt x="0" y="0"/>
                  </a:lnTo>
                  <a:lnTo>
                    <a:pt x="0" y="215999"/>
                  </a:lnTo>
                  <a:lnTo>
                    <a:pt x="1458017" y="215999"/>
                  </a:lnTo>
                  <a:lnTo>
                    <a:pt x="1458017" y="0"/>
                  </a:lnTo>
                  <a:close/>
                </a:path>
              </a:pathLst>
            </a:custGeom>
            <a:solidFill>
              <a:srgbClr val="EFDE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9878504" y="5722531"/>
              <a:ext cx="1458595" cy="216535"/>
            </a:xfrm>
            <a:custGeom>
              <a:avLst/>
              <a:gdLst/>
              <a:ahLst/>
              <a:cxnLst/>
              <a:rect l="l" t="t" r="r" b="b"/>
              <a:pathLst>
                <a:path w="1458595" h="216535">
                  <a:moveTo>
                    <a:pt x="0" y="0"/>
                  </a:moveTo>
                  <a:lnTo>
                    <a:pt x="1458023" y="0"/>
                  </a:lnTo>
                  <a:lnTo>
                    <a:pt x="1458023" y="216001"/>
                  </a:lnTo>
                  <a:lnTo>
                    <a:pt x="0" y="216001"/>
                  </a:lnTo>
                  <a:lnTo>
                    <a:pt x="0" y="0"/>
                  </a:lnTo>
                </a:path>
                <a:path w="1458595" h="216535">
                  <a:moveTo>
                    <a:pt x="490791" y="0"/>
                  </a:moveTo>
                  <a:lnTo>
                    <a:pt x="490791" y="216001"/>
                  </a:lnTo>
                </a:path>
                <a:path w="1458595" h="216535">
                  <a:moveTo>
                    <a:pt x="0" y="0"/>
                  </a:moveTo>
                  <a:lnTo>
                    <a:pt x="490791" y="216001"/>
                  </a:lnTo>
                </a:path>
                <a:path w="1458595" h="216535">
                  <a:moveTo>
                    <a:pt x="974471" y="0"/>
                  </a:moveTo>
                  <a:lnTo>
                    <a:pt x="974407" y="216001"/>
                  </a:lnTo>
                </a:path>
                <a:path w="1458595" h="216535">
                  <a:moveTo>
                    <a:pt x="490791" y="0"/>
                  </a:moveTo>
                  <a:lnTo>
                    <a:pt x="974407" y="216001"/>
                  </a:lnTo>
                </a:path>
                <a:path w="1458595" h="216535">
                  <a:moveTo>
                    <a:pt x="974471" y="0"/>
                  </a:moveTo>
                  <a:lnTo>
                    <a:pt x="1458023" y="21600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" name="object 120"/>
          <p:cNvGrpSpPr/>
          <p:nvPr/>
        </p:nvGrpSpPr>
        <p:grpSpPr>
          <a:xfrm>
            <a:off x="10795623" y="4692042"/>
            <a:ext cx="469900" cy="837565"/>
            <a:chOff x="10795623" y="4692042"/>
            <a:chExt cx="469900" cy="837565"/>
          </a:xfrm>
        </p:grpSpPr>
        <p:sp>
          <p:nvSpPr>
            <p:cNvPr id="121" name="object 121"/>
            <p:cNvSpPr/>
            <p:nvPr/>
          </p:nvSpPr>
          <p:spPr>
            <a:xfrm>
              <a:off x="10796523" y="4876516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89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7989" y="234007"/>
                  </a:lnTo>
                  <a:lnTo>
                    <a:pt x="467989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0796523" y="4876520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95" y="234003"/>
                  </a:moveTo>
                  <a:lnTo>
                    <a:pt x="0" y="234003"/>
                  </a:lnTo>
                  <a:lnTo>
                    <a:pt x="0" y="0"/>
                  </a:lnTo>
                  <a:lnTo>
                    <a:pt x="467995" y="0"/>
                  </a:lnTo>
                  <a:lnTo>
                    <a:pt x="467995" y="2340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0850562" y="4692941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0850562" y="4692942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54" y="147586"/>
                  </a:moveTo>
                  <a:lnTo>
                    <a:pt x="0" y="147586"/>
                  </a:lnTo>
                  <a:lnTo>
                    <a:pt x="0" y="0"/>
                  </a:lnTo>
                  <a:lnTo>
                    <a:pt x="143954" y="0"/>
                  </a:lnTo>
                  <a:lnTo>
                    <a:pt x="143954" y="147586"/>
                  </a:lnTo>
                </a:path>
                <a:path w="144145" h="147954">
                  <a:moveTo>
                    <a:pt x="143954" y="17983"/>
                  </a:moveTo>
                  <a:lnTo>
                    <a:pt x="0" y="1798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1066525" y="4692941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1066525" y="4692942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8" y="147586"/>
                  </a:moveTo>
                  <a:lnTo>
                    <a:pt x="0" y="147586"/>
                  </a:lnTo>
                  <a:lnTo>
                    <a:pt x="0" y="0"/>
                  </a:lnTo>
                  <a:lnTo>
                    <a:pt x="144018" y="0"/>
                  </a:lnTo>
                  <a:lnTo>
                    <a:pt x="144018" y="147586"/>
                  </a:lnTo>
                </a:path>
                <a:path w="144145" h="147954">
                  <a:moveTo>
                    <a:pt x="144018" y="17983"/>
                  </a:moveTo>
                  <a:lnTo>
                    <a:pt x="0" y="1798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0796523" y="5110527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89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7989" y="234007"/>
                  </a:lnTo>
                  <a:lnTo>
                    <a:pt x="467989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0796523" y="5110524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95" y="0"/>
                  </a:moveTo>
                  <a:lnTo>
                    <a:pt x="0" y="0"/>
                  </a:lnTo>
                  <a:lnTo>
                    <a:pt x="0" y="234010"/>
                  </a:lnTo>
                  <a:lnTo>
                    <a:pt x="467995" y="234010"/>
                  </a:lnTo>
                  <a:lnTo>
                    <a:pt x="46799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0850562" y="538052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0850562" y="5380526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54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54" y="147612"/>
                  </a:lnTo>
                  <a:lnTo>
                    <a:pt x="143954" y="0"/>
                  </a:lnTo>
                </a:path>
                <a:path w="144145" h="147954">
                  <a:moveTo>
                    <a:pt x="143954" y="129603"/>
                  </a:moveTo>
                  <a:lnTo>
                    <a:pt x="0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1066525" y="538052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1066525" y="5380526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8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4018" y="147612"/>
                  </a:lnTo>
                  <a:lnTo>
                    <a:pt x="144018" y="0"/>
                  </a:lnTo>
                </a:path>
                <a:path w="144145" h="147954">
                  <a:moveTo>
                    <a:pt x="144018" y="129603"/>
                  </a:moveTo>
                  <a:lnTo>
                    <a:pt x="0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3" name="object 133"/>
          <p:cNvGrpSpPr/>
          <p:nvPr/>
        </p:nvGrpSpPr>
        <p:grpSpPr>
          <a:xfrm>
            <a:off x="9823629" y="3684005"/>
            <a:ext cx="469900" cy="837565"/>
            <a:chOff x="9823629" y="3684005"/>
            <a:chExt cx="469900" cy="837565"/>
          </a:xfrm>
        </p:grpSpPr>
        <p:sp>
          <p:nvSpPr>
            <p:cNvPr id="134" name="object 134"/>
            <p:cNvSpPr/>
            <p:nvPr/>
          </p:nvSpPr>
          <p:spPr>
            <a:xfrm>
              <a:off x="9824529" y="3868537"/>
              <a:ext cx="468630" cy="234315"/>
            </a:xfrm>
            <a:custGeom>
              <a:avLst/>
              <a:gdLst/>
              <a:ahLst/>
              <a:cxnLst/>
              <a:rect l="l" t="t" r="r" b="b"/>
              <a:pathLst>
                <a:path w="468629" h="234314">
                  <a:moveTo>
                    <a:pt x="468014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8014" y="234007"/>
                  </a:lnTo>
                  <a:lnTo>
                    <a:pt x="46801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9824529" y="3868547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0" y="233997"/>
                  </a:moveTo>
                  <a:lnTo>
                    <a:pt x="467994" y="233997"/>
                  </a:lnTo>
                  <a:lnTo>
                    <a:pt x="467994" y="0"/>
                  </a:lnTo>
                  <a:lnTo>
                    <a:pt x="0" y="0"/>
                  </a:lnTo>
                  <a:lnTo>
                    <a:pt x="0" y="23399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0094531" y="368493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6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4016" y="147612"/>
                  </a:lnTo>
                  <a:lnTo>
                    <a:pt x="14401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0094531" y="368490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147637"/>
                  </a:moveTo>
                  <a:lnTo>
                    <a:pt x="144017" y="147637"/>
                  </a:lnTo>
                  <a:lnTo>
                    <a:pt x="144017" y="0"/>
                  </a:lnTo>
                  <a:lnTo>
                    <a:pt x="0" y="0"/>
                  </a:lnTo>
                  <a:lnTo>
                    <a:pt x="0" y="147637"/>
                  </a:lnTo>
                </a:path>
                <a:path w="144145" h="147954">
                  <a:moveTo>
                    <a:pt x="0" y="18033"/>
                  </a:moveTo>
                  <a:lnTo>
                    <a:pt x="144017" y="1803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9878504" y="368493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6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4016" y="147612"/>
                  </a:lnTo>
                  <a:lnTo>
                    <a:pt x="14401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9878504" y="368490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147637"/>
                  </a:moveTo>
                  <a:lnTo>
                    <a:pt x="144017" y="147637"/>
                  </a:lnTo>
                  <a:lnTo>
                    <a:pt x="144017" y="0"/>
                  </a:lnTo>
                  <a:lnTo>
                    <a:pt x="0" y="0"/>
                  </a:lnTo>
                  <a:lnTo>
                    <a:pt x="0" y="147637"/>
                  </a:lnTo>
                </a:path>
                <a:path w="144145" h="147954">
                  <a:moveTo>
                    <a:pt x="0" y="18033"/>
                  </a:moveTo>
                  <a:lnTo>
                    <a:pt x="144017" y="1803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9824529" y="4102559"/>
              <a:ext cx="468630" cy="234315"/>
            </a:xfrm>
            <a:custGeom>
              <a:avLst/>
              <a:gdLst/>
              <a:ahLst/>
              <a:cxnLst/>
              <a:rect l="l" t="t" r="r" b="b"/>
              <a:pathLst>
                <a:path w="468629" h="234314">
                  <a:moveTo>
                    <a:pt x="468014" y="0"/>
                  </a:moveTo>
                  <a:lnTo>
                    <a:pt x="0" y="0"/>
                  </a:lnTo>
                  <a:lnTo>
                    <a:pt x="0" y="233982"/>
                  </a:lnTo>
                  <a:lnTo>
                    <a:pt x="468014" y="233982"/>
                  </a:lnTo>
                  <a:lnTo>
                    <a:pt x="46801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9824529" y="4102544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0" y="0"/>
                  </a:moveTo>
                  <a:lnTo>
                    <a:pt x="467994" y="0"/>
                  </a:lnTo>
                  <a:lnTo>
                    <a:pt x="467994" y="233997"/>
                  </a:lnTo>
                  <a:lnTo>
                    <a:pt x="0" y="23399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0094531" y="4372539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6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4016" y="147587"/>
                  </a:lnTo>
                  <a:lnTo>
                    <a:pt x="14401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0094531" y="437254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0"/>
                  </a:moveTo>
                  <a:lnTo>
                    <a:pt x="144017" y="0"/>
                  </a:lnTo>
                  <a:lnTo>
                    <a:pt x="144017" y="147586"/>
                  </a:lnTo>
                  <a:lnTo>
                    <a:pt x="0" y="147586"/>
                  </a:lnTo>
                  <a:lnTo>
                    <a:pt x="0" y="0"/>
                  </a:lnTo>
                </a:path>
                <a:path w="144145" h="147954">
                  <a:moveTo>
                    <a:pt x="0" y="129603"/>
                  </a:moveTo>
                  <a:lnTo>
                    <a:pt x="144017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9878504" y="4372539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6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4016" y="147587"/>
                  </a:lnTo>
                  <a:lnTo>
                    <a:pt x="14401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9878504" y="437254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0"/>
                  </a:moveTo>
                  <a:lnTo>
                    <a:pt x="144017" y="0"/>
                  </a:lnTo>
                  <a:lnTo>
                    <a:pt x="144017" y="147586"/>
                  </a:lnTo>
                  <a:lnTo>
                    <a:pt x="0" y="147586"/>
                  </a:lnTo>
                  <a:lnTo>
                    <a:pt x="0" y="0"/>
                  </a:lnTo>
                </a:path>
                <a:path w="144145" h="147954">
                  <a:moveTo>
                    <a:pt x="0" y="129603"/>
                  </a:moveTo>
                  <a:lnTo>
                    <a:pt x="144017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6" name="object 146"/>
          <p:cNvGrpSpPr/>
          <p:nvPr/>
        </p:nvGrpSpPr>
        <p:grpSpPr>
          <a:xfrm>
            <a:off x="9317852" y="3507602"/>
            <a:ext cx="455930" cy="2216150"/>
            <a:chOff x="9317852" y="3507602"/>
            <a:chExt cx="455930" cy="2216150"/>
          </a:xfrm>
        </p:grpSpPr>
        <p:sp>
          <p:nvSpPr>
            <p:cNvPr id="147" name="object 147"/>
            <p:cNvSpPr/>
            <p:nvPr/>
          </p:nvSpPr>
          <p:spPr>
            <a:xfrm>
              <a:off x="9329483" y="3508540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13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42813" y="53999"/>
                  </a:lnTo>
                  <a:lnTo>
                    <a:pt x="442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9329483" y="3508502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49" y="54038"/>
                  </a:moveTo>
                  <a:lnTo>
                    <a:pt x="0" y="54038"/>
                  </a:lnTo>
                  <a:lnTo>
                    <a:pt x="0" y="0"/>
                  </a:lnTo>
                  <a:lnTo>
                    <a:pt x="442849" y="0"/>
                  </a:lnTo>
                  <a:lnTo>
                    <a:pt x="442849" y="5403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9329483" y="3573310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13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42813" y="53999"/>
                  </a:lnTo>
                  <a:lnTo>
                    <a:pt x="442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9329483" y="3573335"/>
              <a:ext cx="443230" cy="53975"/>
            </a:xfrm>
            <a:custGeom>
              <a:avLst/>
              <a:gdLst/>
              <a:ahLst/>
              <a:cxnLst/>
              <a:rect l="l" t="t" r="r" b="b"/>
              <a:pathLst>
                <a:path w="443229" h="53975">
                  <a:moveTo>
                    <a:pt x="442849" y="53975"/>
                  </a:moveTo>
                  <a:lnTo>
                    <a:pt x="0" y="53975"/>
                  </a:lnTo>
                  <a:lnTo>
                    <a:pt x="0" y="0"/>
                  </a:lnTo>
                  <a:lnTo>
                    <a:pt x="442849" y="0"/>
                  </a:lnTo>
                  <a:lnTo>
                    <a:pt x="442849" y="539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9329483" y="3638144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13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42813" y="53999"/>
                  </a:lnTo>
                  <a:lnTo>
                    <a:pt x="442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9329483" y="3638105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49" y="54038"/>
                  </a:moveTo>
                  <a:lnTo>
                    <a:pt x="0" y="54038"/>
                  </a:lnTo>
                  <a:lnTo>
                    <a:pt x="0" y="0"/>
                  </a:lnTo>
                  <a:lnTo>
                    <a:pt x="442849" y="0"/>
                  </a:lnTo>
                  <a:lnTo>
                    <a:pt x="442849" y="5403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9329483" y="3702914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13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42813" y="53999"/>
                  </a:lnTo>
                  <a:lnTo>
                    <a:pt x="442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9329483" y="3702939"/>
              <a:ext cx="443230" cy="53975"/>
            </a:xfrm>
            <a:custGeom>
              <a:avLst/>
              <a:gdLst/>
              <a:ahLst/>
              <a:cxnLst/>
              <a:rect l="l" t="t" r="r" b="b"/>
              <a:pathLst>
                <a:path w="443229" h="53975">
                  <a:moveTo>
                    <a:pt x="442849" y="53975"/>
                  </a:moveTo>
                  <a:lnTo>
                    <a:pt x="0" y="53975"/>
                  </a:lnTo>
                  <a:lnTo>
                    <a:pt x="0" y="0"/>
                  </a:lnTo>
                  <a:lnTo>
                    <a:pt x="442849" y="0"/>
                  </a:lnTo>
                  <a:lnTo>
                    <a:pt x="442849" y="539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9329483" y="3767747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13" y="0"/>
                  </a:moveTo>
                  <a:lnTo>
                    <a:pt x="0" y="0"/>
                  </a:lnTo>
                  <a:lnTo>
                    <a:pt x="0" y="53999"/>
                  </a:lnTo>
                  <a:lnTo>
                    <a:pt x="442813" y="53999"/>
                  </a:lnTo>
                  <a:lnTo>
                    <a:pt x="4428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9329483" y="3767709"/>
              <a:ext cx="443230" cy="54610"/>
            </a:xfrm>
            <a:custGeom>
              <a:avLst/>
              <a:gdLst/>
              <a:ahLst/>
              <a:cxnLst/>
              <a:rect l="l" t="t" r="r" b="b"/>
              <a:pathLst>
                <a:path w="443229" h="54610">
                  <a:moveTo>
                    <a:pt x="442849" y="54038"/>
                  </a:moveTo>
                  <a:lnTo>
                    <a:pt x="0" y="54038"/>
                  </a:lnTo>
                  <a:lnTo>
                    <a:pt x="0" y="0"/>
                  </a:lnTo>
                  <a:lnTo>
                    <a:pt x="442849" y="0"/>
                  </a:lnTo>
                  <a:lnTo>
                    <a:pt x="442849" y="5403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9340342" y="3508502"/>
              <a:ext cx="0" cy="2178050"/>
            </a:xfrm>
            <a:custGeom>
              <a:avLst/>
              <a:gdLst/>
              <a:ahLst/>
              <a:cxnLst/>
              <a:rect l="l" t="t" r="r" b="b"/>
              <a:pathLst>
                <a:path w="0" h="2178050">
                  <a:moveTo>
                    <a:pt x="0" y="0"/>
                  </a:moveTo>
                  <a:lnTo>
                    <a:pt x="0" y="2178037"/>
                  </a:lnTo>
                </a:path>
              </a:pathLst>
            </a:custGeom>
            <a:ln w="3175">
              <a:solidFill>
                <a:srgbClr val="535353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9318752" y="5704522"/>
              <a:ext cx="21590" cy="18415"/>
            </a:xfrm>
            <a:custGeom>
              <a:avLst/>
              <a:gdLst/>
              <a:ahLst/>
              <a:cxnLst/>
              <a:rect l="l" t="t" r="r" b="b"/>
              <a:pathLst>
                <a:path w="21590" h="18414">
                  <a:moveTo>
                    <a:pt x="21590" y="0"/>
                  </a:moveTo>
                  <a:lnTo>
                    <a:pt x="21590" y="18008"/>
                  </a:lnTo>
                  <a:lnTo>
                    <a:pt x="0" y="180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9318752" y="3544506"/>
              <a:ext cx="0" cy="2142490"/>
            </a:xfrm>
            <a:custGeom>
              <a:avLst/>
              <a:gdLst/>
              <a:ahLst/>
              <a:cxnLst/>
              <a:rect l="l" t="t" r="r" b="b"/>
              <a:pathLst>
                <a:path w="0" h="2142490">
                  <a:moveTo>
                    <a:pt x="0" y="0"/>
                  </a:moveTo>
                  <a:lnTo>
                    <a:pt x="0" y="2142032"/>
                  </a:lnTo>
                </a:path>
              </a:pathLst>
            </a:custGeom>
            <a:ln w="3175">
              <a:solidFill>
                <a:srgbClr val="535353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9318752" y="3508502"/>
              <a:ext cx="21590" cy="2214245"/>
            </a:xfrm>
            <a:custGeom>
              <a:avLst/>
              <a:gdLst/>
              <a:ahLst/>
              <a:cxnLst/>
              <a:rect l="l" t="t" r="r" b="b"/>
              <a:pathLst>
                <a:path w="21590" h="2214245">
                  <a:moveTo>
                    <a:pt x="0" y="18033"/>
                  </a:moveTo>
                  <a:lnTo>
                    <a:pt x="0" y="0"/>
                  </a:lnTo>
                  <a:lnTo>
                    <a:pt x="21590" y="0"/>
                  </a:lnTo>
                </a:path>
                <a:path w="21590" h="2214245">
                  <a:moveTo>
                    <a:pt x="10731" y="0"/>
                  </a:moveTo>
                  <a:lnTo>
                    <a:pt x="10731" y="36004"/>
                  </a:lnTo>
                </a:path>
                <a:path w="21590" h="2214245">
                  <a:moveTo>
                    <a:pt x="10731" y="51307"/>
                  </a:moveTo>
                  <a:lnTo>
                    <a:pt x="10731" y="56705"/>
                  </a:lnTo>
                </a:path>
                <a:path w="21590" h="2214245">
                  <a:moveTo>
                    <a:pt x="10731" y="72008"/>
                  </a:moveTo>
                  <a:lnTo>
                    <a:pt x="10731" y="117030"/>
                  </a:lnTo>
                </a:path>
                <a:path w="21590" h="2214245">
                  <a:moveTo>
                    <a:pt x="10731" y="132333"/>
                  </a:moveTo>
                  <a:lnTo>
                    <a:pt x="10731" y="137731"/>
                  </a:lnTo>
                </a:path>
                <a:path w="21590" h="2214245">
                  <a:moveTo>
                    <a:pt x="10731" y="153034"/>
                  </a:moveTo>
                  <a:lnTo>
                    <a:pt x="10731" y="198056"/>
                  </a:lnTo>
                </a:path>
                <a:path w="21590" h="2214245">
                  <a:moveTo>
                    <a:pt x="10731" y="213359"/>
                  </a:moveTo>
                  <a:lnTo>
                    <a:pt x="10731" y="218694"/>
                  </a:lnTo>
                </a:path>
                <a:path w="21590" h="2214245">
                  <a:moveTo>
                    <a:pt x="10731" y="233997"/>
                  </a:moveTo>
                  <a:lnTo>
                    <a:pt x="10731" y="279019"/>
                  </a:lnTo>
                </a:path>
                <a:path w="21590" h="2214245">
                  <a:moveTo>
                    <a:pt x="10731" y="294322"/>
                  </a:moveTo>
                  <a:lnTo>
                    <a:pt x="10731" y="299720"/>
                  </a:lnTo>
                </a:path>
                <a:path w="21590" h="2214245">
                  <a:moveTo>
                    <a:pt x="10731" y="315023"/>
                  </a:moveTo>
                  <a:lnTo>
                    <a:pt x="10731" y="360045"/>
                  </a:lnTo>
                </a:path>
                <a:path w="21590" h="2214245">
                  <a:moveTo>
                    <a:pt x="10731" y="375348"/>
                  </a:moveTo>
                  <a:lnTo>
                    <a:pt x="10731" y="380746"/>
                  </a:lnTo>
                </a:path>
                <a:path w="21590" h="2214245">
                  <a:moveTo>
                    <a:pt x="10731" y="396049"/>
                  </a:moveTo>
                  <a:lnTo>
                    <a:pt x="10731" y="441007"/>
                  </a:lnTo>
                </a:path>
                <a:path w="21590" h="2214245">
                  <a:moveTo>
                    <a:pt x="10731" y="456310"/>
                  </a:moveTo>
                  <a:lnTo>
                    <a:pt x="10731" y="461708"/>
                  </a:lnTo>
                </a:path>
                <a:path w="21590" h="2214245">
                  <a:moveTo>
                    <a:pt x="10731" y="477011"/>
                  </a:moveTo>
                  <a:lnTo>
                    <a:pt x="10731" y="522033"/>
                  </a:lnTo>
                </a:path>
                <a:path w="21590" h="2214245">
                  <a:moveTo>
                    <a:pt x="10731" y="537336"/>
                  </a:moveTo>
                  <a:lnTo>
                    <a:pt x="10731" y="542734"/>
                  </a:lnTo>
                </a:path>
                <a:path w="21590" h="2214245">
                  <a:moveTo>
                    <a:pt x="10731" y="558037"/>
                  </a:moveTo>
                  <a:lnTo>
                    <a:pt x="10731" y="602996"/>
                  </a:lnTo>
                </a:path>
                <a:path w="21590" h="2214245">
                  <a:moveTo>
                    <a:pt x="10731" y="618299"/>
                  </a:moveTo>
                  <a:lnTo>
                    <a:pt x="10731" y="623697"/>
                  </a:lnTo>
                </a:path>
                <a:path w="21590" h="2214245">
                  <a:moveTo>
                    <a:pt x="10731" y="639000"/>
                  </a:moveTo>
                  <a:lnTo>
                    <a:pt x="10731" y="684022"/>
                  </a:lnTo>
                </a:path>
                <a:path w="21590" h="2214245">
                  <a:moveTo>
                    <a:pt x="10731" y="699325"/>
                  </a:moveTo>
                  <a:lnTo>
                    <a:pt x="10731" y="704723"/>
                  </a:lnTo>
                </a:path>
                <a:path w="21590" h="2214245">
                  <a:moveTo>
                    <a:pt x="10731" y="720026"/>
                  </a:moveTo>
                  <a:lnTo>
                    <a:pt x="10731" y="765048"/>
                  </a:lnTo>
                </a:path>
                <a:path w="21590" h="2214245">
                  <a:moveTo>
                    <a:pt x="10731" y="780288"/>
                  </a:moveTo>
                  <a:lnTo>
                    <a:pt x="10731" y="785749"/>
                  </a:lnTo>
                </a:path>
                <a:path w="21590" h="2214245">
                  <a:moveTo>
                    <a:pt x="10731" y="801052"/>
                  </a:moveTo>
                  <a:lnTo>
                    <a:pt x="10731" y="846029"/>
                  </a:lnTo>
                </a:path>
                <a:path w="21590" h="2214245">
                  <a:moveTo>
                    <a:pt x="10731" y="861333"/>
                  </a:moveTo>
                  <a:lnTo>
                    <a:pt x="10731" y="866736"/>
                  </a:lnTo>
                </a:path>
                <a:path w="21590" h="2214245">
                  <a:moveTo>
                    <a:pt x="10731" y="882021"/>
                  </a:moveTo>
                  <a:lnTo>
                    <a:pt x="10731" y="927036"/>
                  </a:lnTo>
                </a:path>
                <a:path w="21590" h="2214245">
                  <a:moveTo>
                    <a:pt x="10731" y="942320"/>
                  </a:moveTo>
                  <a:lnTo>
                    <a:pt x="10731" y="947724"/>
                  </a:lnTo>
                </a:path>
                <a:path w="21590" h="2214245">
                  <a:moveTo>
                    <a:pt x="10731" y="963028"/>
                  </a:moveTo>
                  <a:lnTo>
                    <a:pt x="10731" y="1008024"/>
                  </a:lnTo>
                </a:path>
                <a:path w="21590" h="2214245">
                  <a:moveTo>
                    <a:pt x="10731" y="1023334"/>
                  </a:moveTo>
                  <a:lnTo>
                    <a:pt x="10731" y="1028738"/>
                  </a:lnTo>
                </a:path>
                <a:path w="21590" h="2214245">
                  <a:moveTo>
                    <a:pt x="10731" y="1044016"/>
                  </a:moveTo>
                  <a:lnTo>
                    <a:pt x="10731" y="1089037"/>
                  </a:lnTo>
                </a:path>
                <a:path w="21590" h="2214245">
                  <a:moveTo>
                    <a:pt x="10731" y="1104315"/>
                  </a:moveTo>
                  <a:lnTo>
                    <a:pt x="10731" y="1109726"/>
                  </a:lnTo>
                </a:path>
                <a:path w="21590" h="2214245">
                  <a:moveTo>
                    <a:pt x="10731" y="1125029"/>
                  </a:moveTo>
                  <a:lnTo>
                    <a:pt x="10731" y="1170025"/>
                  </a:lnTo>
                </a:path>
                <a:path w="21590" h="2214245">
                  <a:moveTo>
                    <a:pt x="10731" y="1185329"/>
                  </a:moveTo>
                  <a:lnTo>
                    <a:pt x="10731" y="1190739"/>
                  </a:lnTo>
                </a:path>
                <a:path w="21590" h="2214245">
                  <a:moveTo>
                    <a:pt x="10731" y="1206017"/>
                  </a:moveTo>
                  <a:lnTo>
                    <a:pt x="10731" y="1251038"/>
                  </a:lnTo>
                </a:path>
                <a:path w="21590" h="2214245">
                  <a:moveTo>
                    <a:pt x="10731" y="1266316"/>
                  </a:moveTo>
                  <a:lnTo>
                    <a:pt x="10731" y="1271727"/>
                  </a:lnTo>
                </a:path>
                <a:path w="21590" h="2214245">
                  <a:moveTo>
                    <a:pt x="10731" y="1287030"/>
                  </a:moveTo>
                  <a:lnTo>
                    <a:pt x="10731" y="1332026"/>
                  </a:lnTo>
                </a:path>
                <a:path w="21590" h="2214245">
                  <a:moveTo>
                    <a:pt x="10731" y="1347330"/>
                  </a:moveTo>
                  <a:lnTo>
                    <a:pt x="10731" y="1352740"/>
                  </a:lnTo>
                </a:path>
                <a:path w="21590" h="2214245">
                  <a:moveTo>
                    <a:pt x="10731" y="1368018"/>
                  </a:moveTo>
                  <a:lnTo>
                    <a:pt x="10731" y="1413040"/>
                  </a:lnTo>
                </a:path>
                <a:path w="21590" h="2214245">
                  <a:moveTo>
                    <a:pt x="10731" y="1428318"/>
                  </a:moveTo>
                  <a:lnTo>
                    <a:pt x="10731" y="1433722"/>
                  </a:lnTo>
                </a:path>
                <a:path w="21590" h="2214245">
                  <a:moveTo>
                    <a:pt x="10731" y="1449031"/>
                  </a:moveTo>
                  <a:lnTo>
                    <a:pt x="10731" y="1494027"/>
                  </a:lnTo>
                </a:path>
                <a:path w="21590" h="2214245">
                  <a:moveTo>
                    <a:pt x="10731" y="1509331"/>
                  </a:moveTo>
                  <a:lnTo>
                    <a:pt x="10731" y="1514735"/>
                  </a:lnTo>
                </a:path>
                <a:path w="21590" h="2214245">
                  <a:moveTo>
                    <a:pt x="10731" y="1530038"/>
                  </a:moveTo>
                  <a:lnTo>
                    <a:pt x="10731" y="1575034"/>
                  </a:lnTo>
                </a:path>
                <a:path w="21590" h="2214245">
                  <a:moveTo>
                    <a:pt x="10731" y="1590338"/>
                  </a:moveTo>
                  <a:lnTo>
                    <a:pt x="10731" y="1595723"/>
                  </a:lnTo>
                </a:path>
                <a:path w="21590" h="2214245">
                  <a:moveTo>
                    <a:pt x="10731" y="1611026"/>
                  </a:moveTo>
                  <a:lnTo>
                    <a:pt x="10731" y="1656022"/>
                  </a:lnTo>
                </a:path>
                <a:path w="21590" h="2214245">
                  <a:moveTo>
                    <a:pt x="10731" y="1671326"/>
                  </a:moveTo>
                  <a:lnTo>
                    <a:pt x="10731" y="1676736"/>
                  </a:lnTo>
                </a:path>
                <a:path w="21590" h="2214245">
                  <a:moveTo>
                    <a:pt x="10731" y="1692040"/>
                  </a:moveTo>
                  <a:lnTo>
                    <a:pt x="10731" y="1737036"/>
                  </a:lnTo>
                </a:path>
                <a:path w="21590" h="2214245">
                  <a:moveTo>
                    <a:pt x="10731" y="1752339"/>
                  </a:moveTo>
                  <a:lnTo>
                    <a:pt x="10731" y="1757724"/>
                  </a:lnTo>
                </a:path>
                <a:path w="21590" h="2214245">
                  <a:moveTo>
                    <a:pt x="10731" y="1773027"/>
                  </a:moveTo>
                  <a:lnTo>
                    <a:pt x="10731" y="1818024"/>
                  </a:lnTo>
                </a:path>
                <a:path w="21590" h="2214245">
                  <a:moveTo>
                    <a:pt x="10731" y="1833327"/>
                  </a:moveTo>
                  <a:lnTo>
                    <a:pt x="10731" y="1838737"/>
                  </a:lnTo>
                </a:path>
                <a:path w="21590" h="2214245">
                  <a:moveTo>
                    <a:pt x="10731" y="1854041"/>
                  </a:moveTo>
                  <a:lnTo>
                    <a:pt x="10731" y="1899037"/>
                  </a:lnTo>
                </a:path>
                <a:path w="21590" h="2214245">
                  <a:moveTo>
                    <a:pt x="10731" y="1914340"/>
                  </a:moveTo>
                  <a:lnTo>
                    <a:pt x="10731" y="1919725"/>
                  </a:lnTo>
                </a:path>
                <a:path w="21590" h="2214245">
                  <a:moveTo>
                    <a:pt x="10731" y="1935029"/>
                  </a:moveTo>
                  <a:lnTo>
                    <a:pt x="10731" y="1980025"/>
                  </a:lnTo>
                </a:path>
                <a:path w="21590" h="2214245">
                  <a:moveTo>
                    <a:pt x="10731" y="1995328"/>
                  </a:moveTo>
                  <a:lnTo>
                    <a:pt x="10731" y="2000732"/>
                  </a:lnTo>
                </a:path>
                <a:path w="21590" h="2214245">
                  <a:moveTo>
                    <a:pt x="10731" y="2016042"/>
                  </a:moveTo>
                  <a:lnTo>
                    <a:pt x="10731" y="2061032"/>
                  </a:lnTo>
                </a:path>
                <a:path w="21590" h="2214245">
                  <a:moveTo>
                    <a:pt x="10731" y="2076342"/>
                  </a:moveTo>
                  <a:lnTo>
                    <a:pt x="10731" y="2081720"/>
                  </a:lnTo>
                </a:path>
                <a:path w="21590" h="2214245">
                  <a:moveTo>
                    <a:pt x="10731" y="2097024"/>
                  </a:moveTo>
                  <a:lnTo>
                    <a:pt x="10731" y="2142020"/>
                  </a:lnTo>
                </a:path>
                <a:path w="21590" h="2214245">
                  <a:moveTo>
                    <a:pt x="10731" y="2157329"/>
                  </a:moveTo>
                  <a:lnTo>
                    <a:pt x="10731" y="2162733"/>
                  </a:lnTo>
                </a:path>
                <a:path w="21590" h="2214245">
                  <a:moveTo>
                    <a:pt x="10731" y="2178037"/>
                  </a:moveTo>
                  <a:lnTo>
                    <a:pt x="10731" y="221402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" name="object 161"/>
          <p:cNvSpPr/>
          <p:nvPr/>
        </p:nvSpPr>
        <p:spPr>
          <a:xfrm>
            <a:off x="4208513" y="7198937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5995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2" name="object 162"/>
          <p:cNvGrpSpPr/>
          <p:nvPr/>
        </p:nvGrpSpPr>
        <p:grpSpPr>
          <a:xfrm>
            <a:off x="4297605" y="6927584"/>
            <a:ext cx="1154430" cy="182245"/>
            <a:chOff x="4297605" y="6927584"/>
            <a:chExt cx="1154430" cy="182245"/>
          </a:xfrm>
        </p:grpSpPr>
        <p:pic>
          <p:nvPicPr>
            <p:cNvPr id="163" name="object 16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162524" y="6928486"/>
              <a:ext cx="287982" cy="180007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5162524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7985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7985" y="180009"/>
                  </a:lnTo>
                  <a:lnTo>
                    <a:pt x="287985" y="0"/>
                  </a:lnTo>
                </a:path>
                <a:path w="288289" h="180340">
                  <a:moveTo>
                    <a:pt x="143992" y="0"/>
                  </a:moveTo>
                  <a:lnTo>
                    <a:pt x="143992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5" name="object 16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74520" y="6928486"/>
              <a:ext cx="288007" cy="180007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4874520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09"/>
                  </a:lnTo>
                  <a:lnTo>
                    <a:pt x="288004" y="0"/>
                  </a:lnTo>
                </a:path>
                <a:path w="288289" h="180340">
                  <a:moveTo>
                    <a:pt x="143986" y="0"/>
                  </a:moveTo>
                  <a:lnTo>
                    <a:pt x="143986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7" name="object 1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586509" y="6928486"/>
              <a:ext cx="288007" cy="180007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4586509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10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10" y="180009"/>
                  </a:lnTo>
                  <a:lnTo>
                    <a:pt x="288010" y="0"/>
                  </a:lnTo>
                </a:path>
                <a:path w="288289" h="180340">
                  <a:moveTo>
                    <a:pt x="144018" y="0"/>
                  </a:moveTo>
                  <a:lnTo>
                    <a:pt x="144018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9" name="object 16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298505" y="6928486"/>
              <a:ext cx="288007" cy="180007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4298505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09"/>
                  </a:lnTo>
                  <a:lnTo>
                    <a:pt x="288004" y="0"/>
                  </a:lnTo>
                </a:path>
                <a:path w="288289" h="180340">
                  <a:moveTo>
                    <a:pt x="144011" y="0"/>
                  </a:moveTo>
                  <a:lnTo>
                    <a:pt x="144011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" name="object 171"/>
          <p:cNvGrpSpPr/>
          <p:nvPr/>
        </p:nvGrpSpPr>
        <p:grpSpPr>
          <a:xfrm>
            <a:off x="2317593" y="6927584"/>
            <a:ext cx="1442085" cy="182245"/>
            <a:chOff x="2317593" y="6927584"/>
            <a:chExt cx="1442085" cy="182245"/>
          </a:xfrm>
        </p:grpSpPr>
        <p:pic>
          <p:nvPicPr>
            <p:cNvPr id="172" name="object 17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182493" y="6928486"/>
              <a:ext cx="288007" cy="180007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3182493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09"/>
                  </a:lnTo>
                  <a:lnTo>
                    <a:pt x="288004" y="0"/>
                  </a:lnTo>
                </a:path>
                <a:path w="288289" h="180340">
                  <a:moveTo>
                    <a:pt x="144011" y="0"/>
                  </a:moveTo>
                  <a:lnTo>
                    <a:pt x="144011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4" name="object 17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94507" y="6928486"/>
              <a:ext cx="287982" cy="180007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2894507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7985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7985" y="180009"/>
                  </a:lnTo>
                  <a:lnTo>
                    <a:pt x="287985" y="0"/>
                  </a:lnTo>
                </a:path>
                <a:path w="288289" h="180340">
                  <a:moveTo>
                    <a:pt x="143992" y="0"/>
                  </a:moveTo>
                  <a:lnTo>
                    <a:pt x="143992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6" name="object 17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606503" y="6928486"/>
              <a:ext cx="288007" cy="180007"/>
            </a:xfrm>
            <a:prstGeom prst="rect">
              <a:avLst/>
            </a:prstGeom>
          </p:spPr>
        </p:pic>
        <p:sp>
          <p:nvSpPr>
            <p:cNvPr id="177" name="object 177"/>
            <p:cNvSpPr/>
            <p:nvPr/>
          </p:nvSpPr>
          <p:spPr>
            <a:xfrm>
              <a:off x="2606503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09"/>
                  </a:lnTo>
                  <a:lnTo>
                    <a:pt x="288004" y="0"/>
                  </a:lnTo>
                </a:path>
                <a:path w="288289" h="180340">
                  <a:moveTo>
                    <a:pt x="143986" y="0"/>
                  </a:moveTo>
                  <a:lnTo>
                    <a:pt x="143986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8" name="object 17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318493" y="6928486"/>
              <a:ext cx="288007" cy="180007"/>
            </a:xfrm>
            <a:prstGeom prst="rect">
              <a:avLst/>
            </a:prstGeom>
          </p:spPr>
        </p:pic>
        <p:sp>
          <p:nvSpPr>
            <p:cNvPr id="179" name="object 179"/>
            <p:cNvSpPr/>
            <p:nvPr/>
          </p:nvSpPr>
          <p:spPr>
            <a:xfrm>
              <a:off x="2318493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10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10" y="180009"/>
                  </a:lnTo>
                  <a:lnTo>
                    <a:pt x="288010" y="0"/>
                  </a:lnTo>
                </a:path>
                <a:path w="288289" h="180340">
                  <a:moveTo>
                    <a:pt x="144018" y="0"/>
                  </a:moveTo>
                  <a:lnTo>
                    <a:pt x="144018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0" name="object 18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470497" y="6928486"/>
              <a:ext cx="288007" cy="180007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3470497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10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10" y="180009"/>
                  </a:lnTo>
                  <a:lnTo>
                    <a:pt x="288010" y="0"/>
                  </a:lnTo>
                </a:path>
                <a:path w="288289" h="180340">
                  <a:moveTo>
                    <a:pt x="144018" y="0"/>
                  </a:moveTo>
                  <a:lnTo>
                    <a:pt x="144018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" name="object 182"/>
          <p:cNvGrpSpPr/>
          <p:nvPr/>
        </p:nvGrpSpPr>
        <p:grpSpPr>
          <a:xfrm>
            <a:off x="5449609" y="6927584"/>
            <a:ext cx="290195" cy="182245"/>
            <a:chOff x="5449609" y="6927584"/>
            <a:chExt cx="290195" cy="182245"/>
          </a:xfrm>
        </p:grpSpPr>
        <p:pic>
          <p:nvPicPr>
            <p:cNvPr id="183" name="object 18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450509" y="6928486"/>
              <a:ext cx="288007" cy="180007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5450509" y="692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5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60"/>
                  </a:lnTo>
                  <a:lnTo>
                    <a:pt x="288004" y="50"/>
                  </a:lnTo>
                </a:path>
                <a:path w="288289" h="180340">
                  <a:moveTo>
                    <a:pt x="144011" y="0"/>
                  </a:moveTo>
                  <a:lnTo>
                    <a:pt x="144011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5" name="object 185"/>
          <p:cNvGrpSpPr/>
          <p:nvPr/>
        </p:nvGrpSpPr>
        <p:grpSpPr>
          <a:xfrm>
            <a:off x="5737614" y="6927636"/>
            <a:ext cx="866140" cy="182245"/>
            <a:chOff x="5737614" y="6927636"/>
            <a:chExt cx="866140" cy="182245"/>
          </a:xfrm>
        </p:grpSpPr>
        <p:pic>
          <p:nvPicPr>
            <p:cNvPr id="186" name="object 18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314528" y="6928537"/>
              <a:ext cx="287982" cy="180007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6314528" y="6928536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90" h="180340">
                  <a:moveTo>
                    <a:pt x="288010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10" y="180009"/>
                  </a:lnTo>
                  <a:lnTo>
                    <a:pt x="288010" y="0"/>
                  </a:lnTo>
                </a:path>
                <a:path w="288290" h="180340">
                  <a:moveTo>
                    <a:pt x="143992" y="0"/>
                  </a:moveTo>
                  <a:lnTo>
                    <a:pt x="143992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8" name="object 18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026524" y="6928537"/>
              <a:ext cx="288007" cy="180007"/>
            </a:xfrm>
            <a:prstGeom prst="rect">
              <a:avLst/>
            </a:prstGeom>
          </p:spPr>
        </p:pic>
        <p:sp>
          <p:nvSpPr>
            <p:cNvPr id="189" name="object 189"/>
            <p:cNvSpPr/>
            <p:nvPr/>
          </p:nvSpPr>
          <p:spPr>
            <a:xfrm>
              <a:off x="6026524" y="6928536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04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04" y="180009"/>
                  </a:lnTo>
                  <a:lnTo>
                    <a:pt x="288004" y="0"/>
                  </a:lnTo>
                </a:path>
                <a:path w="288289" h="180340">
                  <a:moveTo>
                    <a:pt x="143986" y="0"/>
                  </a:moveTo>
                  <a:lnTo>
                    <a:pt x="143986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0" name="object 19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738514" y="6928485"/>
              <a:ext cx="288010" cy="180060"/>
            </a:xfrm>
            <a:prstGeom prst="rect">
              <a:avLst/>
            </a:prstGeom>
          </p:spPr>
        </p:pic>
        <p:sp>
          <p:nvSpPr>
            <p:cNvPr id="191" name="object 191"/>
            <p:cNvSpPr/>
            <p:nvPr/>
          </p:nvSpPr>
          <p:spPr>
            <a:xfrm>
              <a:off x="5738514" y="6928536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40">
                  <a:moveTo>
                    <a:pt x="288010" y="0"/>
                  </a:moveTo>
                  <a:lnTo>
                    <a:pt x="0" y="0"/>
                  </a:lnTo>
                  <a:lnTo>
                    <a:pt x="0" y="180009"/>
                  </a:lnTo>
                  <a:lnTo>
                    <a:pt x="288010" y="180009"/>
                  </a:lnTo>
                  <a:lnTo>
                    <a:pt x="288010" y="0"/>
                  </a:lnTo>
                </a:path>
                <a:path w="288289" h="180340">
                  <a:moveTo>
                    <a:pt x="143992" y="0"/>
                  </a:moveTo>
                  <a:lnTo>
                    <a:pt x="143992" y="1800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2" name="object 192"/>
          <p:cNvSpPr/>
          <p:nvPr/>
        </p:nvSpPr>
        <p:spPr>
          <a:xfrm>
            <a:off x="3362521" y="4534484"/>
            <a:ext cx="630555" cy="0"/>
          </a:xfrm>
          <a:custGeom>
            <a:avLst/>
            <a:gdLst/>
            <a:ahLst/>
            <a:cxnLst/>
            <a:rect l="l" t="t" r="r" b="b"/>
            <a:pathLst>
              <a:path w="630554" h="0">
                <a:moveTo>
                  <a:pt x="0" y="0"/>
                </a:moveTo>
                <a:lnTo>
                  <a:pt x="62998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3" name="object 193"/>
          <p:cNvGrpSpPr/>
          <p:nvPr/>
        </p:nvGrpSpPr>
        <p:grpSpPr>
          <a:xfrm>
            <a:off x="2317618" y="4587584"/>
            <a:ext cx="1442085" cy="182245"/>
            <a:chOff x="2317618" y="4587584"/>
            <a:chExt cx="1442085" cy="182245"/>
          </a:xfrm>
        </p:grpSpPr>
        <p:pic>
          <p:nvPicPr>
            <p:cNvPr id="194" name="object 19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182518" y="4588484"/>
              <a:ext cx="288004" cy="180009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3182518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7978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04" y="0"/>
                  </a:lnTo>
                  <a:lnTo>
                    <a:pt x="287978" y="180009"/>
                  </a:lnTo>
                </a:path>
                <a:path w="288289" h="180339">
                  <a:moveTo>
                    <a:pt x="143986" y="180009"/>
                  </a:moveTo>
                  <a:lnTo>
                    <a:pt x="14398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6" name="object 19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894507" y="4588486"/>
              <a:ext cx="288007" cy="180007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2894507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10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10" y="0"/>
                  </a:lnTo>
                  <a:lnTo>
                    <a:pt x="288010" y="180009"/>
                  </a:lnTo>
                </a:path>
                <a:path w="288289" h="180339">
                  <a:moveTo>
                    <a:pt x="143992" y="180009"/>
                  </a:moveTo>
                  <a:lnTo>
                    <a:pt x="14401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8" name="object 19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606503" y="4588486"/>
              <a:ext cx="288007" cy="180007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2606503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04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04" y="0"/>
                  </a:lnTo>
                  <a:lnTo>
                    <a:pt x="288004" y="180009"/>
                  </a:lnTo>
                </a:path>
                <a:path w="288289" h="180339">
                  <a:moveTo>
                    <a:pt x="144011" y="180009"/>
                  </a:moveTo>
                  <a:lnTo>
                    <a:pt x="1440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0" name="object 20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318518" y="4588486"/>
              <a:ext cx="287982" cy="180007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2318518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7985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7985" y="0"/>
                  </a:lnTo>
                  <a:lnTo>
                    <a:pt x="287985" y="180009"/>
                  </a:lnTo>
                </a:path>
                <a:path w="288289" h="180339">
                  <a:moveTo>
                    <a:pt x="143992" y="180009"/>
                  </a:moveTo>
                  <a:lnTo>
                    <a:pt x="14399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2" name="object 20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470497" y="4588484"/>
              <a:ext cx="288010" cy="180009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3470497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10" y="180009"/>
                  </a:moveTo>
                  <a:lnTo>
                    <a:pt x="0" y="180009"/>
                  </a:lnTo>
                  <a:lnTo>
                    <a:pt x="25" y="0"/>
                  </a:lnTo>
                  <a:lnTo>
                    <a:pt x="288010" y="0"/>
                  </a:lnTo>
                  <a:lnTo>
                    <a:pt x="288010" y="180009"/>
                  </a:lnTo>
                </a:path>
                <a:path w="288289" h="180339">
                  <a:moveTo>
                    <a:pt x="144018" y="180009"/>
                  </a:moveTo>
                  <a:lnTo>
                    <a:pt x="14401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4" name="object 204"/>
          <p:cNvGrpSpPr/>
          <p:nvPr/>
        </p:nvGrpSpPr>
        <p:grpSpPr>
          <a:xfrm>
            <a:off x="4621626" y="4191623"/>
            <a:ext cx="182245" cy="577850"/>
            <a:chOff x="4621626" y="4191623"/>
            <a:chExt cx="182245" cy="577850"/>
          </a:xfrm>
        </p:grpSpPr>
        <p:pic>
          <p:nvPicPr>
            <p:cNvPr id="205" name="object 20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622526" y="4192507"/>
              <a:ext cx="179983" cy="287982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4622526" y="4192523"/>
              <a:ext cx="180340" cy="288290"/>
            </a:xfrm>
            <a:custGeom>
              <a:avLst/>
              <a:gdLst/>
              <a:ahLst/>
              <a:cxnLst/>
              <a:rect l="l" t="t" r="r" b="b"/>
              <a:pathLst>
                <a:path w="180339" h="288289">
                  <a:moveTo>
                    <a:pt x="179984" y="0"/>
                  </a:moveTo>
                  <a:lnTo>
                    <a:pt x="179984" y="287966"/>
                  </a:lnTo>
                  <a:lnTo>
                    <a:pt x="0" y="287966"/>
                  </a:lnTo>
                  <a:lnTo>
                    <a:pt x="0" y="0"/>
                  </a:lnTo>
                  <a:lnTo>
                    <a:pt x="179984" y="0"/>
                  </a:lnTo>
                </a:path>
                <a:path w="180339" h="288289">
                  <a:moveTo>
                    <a:pt x="179984" y="143954"/>
                  </a:moveTo>
                  <a:lnTo>
                    <a:pt x="0" y="14395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7" name="object 20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622526" y="4480486"/>
              <a:ext cx="179983" cy="288007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4622526" y="4480490"/>
              <a:ext cx="180340" cy="288290"/>
            </a:xfrm>
            <a:custGeom>
              <a:avLst/>
              <a:gdLst/>
              <a:ahLst/>
              <a:cxnLst/>
              <a:rect l="l" t="t" r="r" b="b"/>
              <a:pathLst>
                <a:path w="180339" h="288289">
                  <a:moveTo>
                    <a:pt x="179984" y="0"/>
                  </a:moveTo>
                  <a:lnTo>
                    <a:pt x="179984" y="288004"/>
                  </a:lnTo>
                  <a:lnTo>
                    <a:pt x="0" y="288004"/>
                  </a:lnTo>
                  <a:lnTo>
                    <a:pt x="0" y="0"/>
                  </a:lnTo>
                  <a:lnTo>
                    <a:pt x="179984" y="0"/>
                  </a:lnTo>
                </a:path>
                <a:path w="180339" h="288289">
                  <a:moveTo>
                    <a:pt x="179984" y="144011"/>
                  </a:moveTo>
                  <a:lnTo>
                    <a:pt x="0" y="1440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9" name="object 209"/>
          <p:cNvGrpSpPr/>
          <p:nvPr/>
        </p:nvGrpSpPr>
        <p:grpSpPr>
          <a:xfrm>
            <a:off x="3757607" y="4587584"/>
            <a:ext cx="290195" cy="182245"/>
            <a:chOff x="3757607" y="4587584"/>
            <a:chExt cx="290195" cy="182245"/>
          </a:xfrm>
        </p:grpSpPr>
        <p:pic>
          <p:nvPicPr>
            <p:cNvPr id="210" name="object 21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3758507" y="4588486"/>
              <a:ext cx="288007" cy="180007"/>
            </a:xfrm>
            <a:prstGeom prst="rect">
              <a:avLst/>
            </a:prstGeom>
          </p:spPr>
        </p:pic>
        <p:sp>
          <p:nvSpPr>
            <p:cNvPr id="211" name="object 211"/>
            <p:cNvSpPr/>
            <p:nvPr/>
          </p:nvSpPr>
          <p:spPr>
            <a:xfrm>
              <a:off x="3758507" y="4588484"/>
              <a:ext cx="288290" cy="180340"/>
            </a:xfrm>
            <a:custGeom>
              <a:avLst/>
              <a:gdLst/>
              <a:ahLst/>
              <a:cxnLst/>
              <a:rect l="l" t="t" r="r" b="b"/>
              <a:pathLst>
                <a:path w="288289" h="180339">
                  <a:moveTo>
                    <a:pt x="288004" y="180009"/>
                  </a:moveTo>
                  <a:lnTo>
                    <a:pt x="0" y="180009"/>
                  </a:lnTo>
                  <a:lnTo>
                    <a:pt x="0" y="0"/>
                  </a:lnTo>
                  <a:lnTo>
                    <a:pt x="288004" y="0"/>
                  </a:lnTo>
                  <a:lnTo>
                    <a:pt x="288004" y="180009"/>
                  </a:lnTo>
                </a:path>
                <a:path w="288289" h="180339">
                  <a:moveTo>
                    <a:pt x="144011" y="180009"/>
                  </a:moveTo>
                  <a:lnTo>
                    <a:pt x="1440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2" name="object 212"/>
          <p:cNvGrpSpPr/>
          <p:nvPr/>
        </p:nvGrpSpPr>
        <p:grpSpPr>
          <a:xfrm>
            <a:off x="5777746" y="5612493"/>
            <a:ext cx="1004569" cy="1005840"/>
            <a:chOff x="5777746" y="5612493"/>
            <a:chExt cx="1004569" cy="1005840"/>
          </a:xfrm>
        </p:grpSpPr>
        <p:sp>
          <p:nvSpPr>
            <p:cNvPr id="213" name="object 213"/>
            <p:cNvSpPr/>
            <p:nvPr/>
          </p:nvSpPr>
          <p:spPr>
            <a:xfrm>
              <a:off x="6085382" y="5733319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187001" y="0"/>
                  </a:moveTo>
                  <a:lnTo>
                    <a:pt x="0" y="194741"/>
                  </a:lnTo>
                  <a:lnTo>
                    <a:pt x="389458" y="568826"/>
                  </a:lnTo>
                  <a:lnTo>
                    <a:pt x="576529" y="374059"/>
                  </a:lnTo>
                  <a:lnTo>
                    <a:pt x="18700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6085382" y="5733319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576529" y="374059"/>
                  </a:moveTo>
                  <a:lnTo>
                    <a:pt x="187001" y="0"/>
                  </a:lnTo>
                  <a:lnTo>
                    <a:pt x="0" y="194741"/>
                  </a:lnTo>
                  <a:lnTo>
                    <a:pt x="389458" y="568826"/>
                  </a:lnTo>
                  <a:lnTo>
                    <a:pt x="576529" y="374059"/>
                  </a:lnTo>
                  <a:lnTo>
                    <a:pt x="187001" y="0"/>
                  </a:lnTo>
                  <a:lnTo>
                    <a:pt x="0" y="194741"/>
                  </a:lnTo>
                  <a:lnTo>
                    <a:pt x="389458" y="568826"/>
                  </a:lnTo>
                  <a:lnTo>
                    <a:pt x="576529" y="37405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5898356" y="592806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187026" y="0"/>
                  </a:moveTo>
                  <a:lnTo>
                    <a:pt x="0" y="194741"/>
                  </a:lnTo>
                  <a:lnTo>
                    <a:pt x="389483" y="568801"/>
                  </a:lnTo>
                  <a:lnTo>
                    <a:pt x="576484" y="374084"/>
                  </a:lnTo>
                  <a:lnTo>
                    <a:pt x="18702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5898356" y="592806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83" y="568801"/>
                  </a:moveTo>
                  <a:lnTo>
                    <a:pt x="0" y="194741"/>
                  </a:lnTo>
                  <a:lnTo>
                    <a:pt x="187026" y="0"/>
                  </a:lnTo>
                  <a:lnTo>
                    <a:pt x="576484" y="374084"/>
                  </a:lnTo>
                  <a:lnTo>
                    <a:pt x="389483" y="568801"/>
                  </a:lnTo>
                  <a:lnTo>
                    <a:pt x="0" y="194741"/>
                  </a:lnTo>
                  <a:lnTo>
                    <a:pt x="187026" y="0"/>
                  </a:lnTo>
                  <a:lnTo>
                    <a:pt x="576484" y="374084"/>
                  </a:lnTo>
                  <a:lnTo>
                    <a:pt x="389483" y="56880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7" name="object 21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387454" y="6144922"/>
              <a:ext cx="394801" cy="401875"/>
            </a:xfrm>
            <a:prstGeom prst="rect">
              <a:avLst/>
            </a:prstGeom>
          </p:spPr>
        </p:pic>
        <p:pic>
          <p:nvPicPr>
            <p:cNvPr id="218" name="object 21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5861166" y="6235136"/>
              <a:ext cx="389670" cy="382577"/>
            </a:xfrm>
            <a:prstGeom prst="rect">
              <a:avLst/>
            </a:prstGeom>
          </p:spPr>
        </p:pic>
        <p:pic>
          <p:nvPicPr>
            <p:cNvPr id="219" name="object 219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777746" y="5683163"/>
              <a:ext cx="394782" cy="401850"/>
            </a:xfrm>
            <a:prstGeom prst="rect">
              <a:avLst/>
            </a:prstGeom>
          </p:spPr>
        </p:pic>
        <p:pic>
          <p:nvPicPr>
            <p:cNvPr id="220" name="object 220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309438" y="5612493"/>
              <a:ext cx="389632" cy="382552"/>
            </a:xfrm>
            <a:prstGeom prst="rect">
              <a:avLst/>
            </a:prstGeom>
          </p:spPr>
        </p:pic>
      </p:grpSp>
      <p:grpSp>
        <p:nvGrpSpPr>
          <p:cNvPr id="221" name="object 221"/>
          <p:cNvGrpSpPr/>
          <p:nvPr/>
        </p:nvGrpSpPr>
        <p:grpSpPr>
          <a:xfrm>
            <a:off x="4240379" y="5481251"/>
            <a:ext cx="1004569" cy="1005840"/>
            <a:chOff x="4240379" y="5481251"/>
            <a:chExt cx="1004569" cy="1005840"/>
          </a:xfrm>
        </p:grpSpPr>
        <p:sp>
          <p:nvSpPr>
            <p:cNvPr id="222" name="object 222"/>
            <p:cNvSpPr/>
            <p:nvPr/>
          </p:nvSpPr>
          <p:spPr>
            <a:xfrm>
              <a:off x="4547990" y="5602103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187026" y="0"/>
                  </a:moveTo>
                  <a:lnTo>
                    <a:pt x="0" y="194741"/>
                  </a:lnTo>
                  <a:lnTo>
                    <a:pt x="389483" y="568775"/>
                  </a:lnTo>
                  <a:lnTo>
                    <a:pt x="576510" y="374059"/>
                  </a:lnTo>
                  <a:lnTo>
                    <a:pt x="187026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547990" y="5602103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576510" y="374059"/>
                  </a:moveTo>
                  <a:lnTo>
                    <a:pt x="187026" y="0"/>
                  </a:lnTo>
                  <a:lnTo>
                    <a:pt x="0" y="194741"/>
                  </a:lnTo>
                  <a:lnTo>
                    <a:pt x="389483" y="568775"/>
                  </a:lnTo>
                  <a:lnTo>
                    <a:pt x="576510" y="374059"/>
                  </a:lnTo>
                  <a:lnTo>
                    <a:pt x="187026" y="0"/>
                  </a:lnTo>
                  <a:lnTo>
                    <a:pt x="0" y="194741"/>
                  </a:lnTo>
                  <a:lnTo>
                    <a:pt x="389483" y="568775"/>
                  </a:lnTo>
                  <a:lnTo>
                    <a:pt x="576510" y="37405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360989" y="5796845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187001" y="0"/>
                  </a:moveTo>
                  <a:lnTo>
                    <a:pt x="0" y="194741"/>
                  </a:lnTo>
                  <a:lnTo>
                    <a:pt x="389477" y="568801"/>
                  </a:lnTo>
                  <a:lnTo>
                    <a:pt x="576484" y="374034"/>
                  </a:lnTo>
                  <a:lnTo>
                    <a:pt x="18700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360989" y="5796845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77" y="568801"/>
                  </a:moveTo>
                  <a:lnTo>
                    <a:pt x="0" y="194741"/>
                  </a:lnTo>
                  <a:lnTo>
                    <a:pt x="187001" y="0"/>
                  </a:lnTo>
                  <a:lnTo>
                    <a:pt x="576484" y="374034"/>
                  </a:lnTo>
                  <a:lnTo>
                    <a:pt x="389477" y="568801"/>
                  </a:lnTo>
                  <a:lnTo>
                    <a:pt x="0" y="194741"/>
                  </a:lnTo>
                  <a:lnTo>
                    <a:pt x="187001" y="0"/>
                  </a:lnTo>
                  <a:lnTo>
                    <a:pt x="576484" y="374034"/>
                  </a:lnTo>
                  <a:lnTo>
                    <a:pt x="389477" y="56880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6" name="object 22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4850080" y="6013705"/>
              <a:ext cx="394731" cy="401824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323799" y="6103920"/>
              <a:ext cx="389619" cy="382577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240379" y="5551921"/>
              <a:ext cx="394782" cy="401875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772020" y="5481251"/>
              <a:ext cx="389670" cy="382552"/>
            </a:xfrm>
            <a:prstGeom prst="rect">
              <a:avLst/>
            </a:prstGeom>
          </p:spPr>
        </p:pic>
      </p:grpSp>
      <p:grpSp>
        <p:nvGrpSpPr>
          <p:cNvPr id="230" name="object 230"/>
          <p:cNvGrpSpPr/>
          <p:nvPr/>
        </p:nvGrpSpPr>
        <p:grpSpPr>
          <a:xfrm>
            <a:off x="2888673" y="5021969"/>
            <a:ext cx="599440" cy="452755"/>
            <a:chOff x="2888673" y="5021969"/>
            <a:chExt cx="599440" cy="452755"/>
          </a:xfrm>
        </p:grpSpPr>
        <p:sp>
          <p:nvSpPr>
            <p:cNvPr id="231" name="object 231"/>
            <p:cNvSpPr/>
            <p:nvPr/>
          </p:nvSpPr>
          <p:spPr>
            <a:xfrm>
              <a:off x="2889573" y="5022869"/>
              <a:ext cx="349885" cy="351790"/>
            </a:xfrm>
            <a:custGeom>
              <a:avLst/>
              <a:gdLst/>
              <a:ahLst/>
              <a:cxnLst/>
              <a:rect l="l" t="t" r="r" b="b"/>
              <a:pathLst>
                <a:path w="349885" h="351789">
                  <a:moveTo>
                    <a:pt x="160286" y="0"/>
                  </a:moveTo>
                  <a:lnTo>
                    <a:pt x="101403" y="12452"/>
                  </a:lnTo>
                  <a:lnTo>
                    <a:pt x="51371" y="44596"/>
                  </a:lnTo>
                  <a:lnTo>
                    <a:pt x="16198" y="92595"/>
                  </a:lnTo>
                  <a:lnTo>
                    <a:pt x="146" y="150583"/>
                  </a:lnTo>
                  <a:lnTo>
                    <a:pt x="0" y="181197"/>
                  </a:lnTo>
                  <a:lnTo>
                    <a:pt x="5156" y="211658"/>
                  </a:lnTo>
                  <a:lnTo>
                    <a:pt x="30606" y="268331"/>
                  </a:lnTo>
                  <a:lnTo>
                    <a:pt x="73444" y="313874"/>
                  </a:lnTo>
                  <a:lnTo>
                    <a:pt x="128485" y="342747"/>
                  </a:lnTo>
                  <a:lnTo>
                    <a:pt x="189109" y="351478"/>
                  </a:lnTo>
                  <a:lnTo>
                    <a:pt x="219221" y="347859"/>
                  </a:lnTo>
                  <a:lnTo>
                    <a:pt x="274510" y="325189"/>
                  </a:lnTo>
                  <a:lnTo>
                    <a:pt x="317773" y="284505"/>
                  </a:lnTo>
                  <a:lnTo>
                    <a:pt x="343769" y="230682"/>
                  </a:lnTo>
                  <a:lnTo>
                    <a:pt x="349370" y="170256"/>
                  </a:lnTo>
                  <a:lnTo>
                    <a:pt x="344239" y="139820"/>
                  </a:lnTo>
                  <a:lnTo>
                    <a:pt x="318789" y="83115"/>
                  </a:lnTo>
                  <a:lnTo>
                    <a:pt x="275951" y="37579"/>
                  </a:lnTo>
                  <a:lnTo>
                    <a:pt x="220910" y="8705"/>
                  </a:lnTo>
                  <a:lnTo>
                    <a:pt x="160286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889573" y="5022869"/>
              <a:ext cx="349885" cy="351790"/>
            </a:xfrm>
            <a:custGeom>
              <a:avLst/>
              <a:gdLst/>
              <a:ahLst/>
              <a:cxnLst/>
              <a:rect l="l" t="t" r="r" b="b"/>
              <a:pathLst>
                <a:path w="349885" h="351789">
                  <a:moveTo>
                    <a:pt x="50126" y="292893"/>
                  </a:moveTo>
                  <a:lnTo>
                    <a:pt x="30606" y="268331"/>
                  </a:lnTo>
                  <a:lnTo>
                    <a:pt x="15474" y="240976"/>
                  </a:lnTo>
                  <a:lnTo>
                    <a:pt x="5156" y="211658"/>
                  </a:lnTo>
                  <a:lnTo>
                    <a:pt x="0" y="181197"/>
                  </a:lnTo>
                  <a:lnTo>
                    <a:pt x="146" y="150583"/>
                  </a:lnTo>
                  <a:lnTo>
                    <a:pt x="16198" y="92595"/>
                  </a:lnTo>
                  <a:lnTo>
                    <a:pt x="51371" y="44596"/>
                  </a:lnTo>
                  <a:lnTo>
                    <a:pt x="101403" y="12452"/>
                  </a:lnTo>
                  <a:lnTo>
                    <a:pt x="160286" y="0"/>
                  </a:lnTo>
                  <a:lnTo>
                    <a:pt x="190842" y="1682"/>
                  </a:lnTo>
                  <a:lnTo>
                    <a:pt x="249561" y="20808"/>
                  </a:lnTo>
                  <a:lnTo>
                    <a:pt x="299243" y="58585"/>
                  </a:lnTo>
                  <a:lnTo>
                    <a:pt x="333921" y="110477"/>
                  </a:lnTo>
                  <a:lnTo>
                    <a:pt x="349370" y="170256"/>
                  </a:lnTo>
                  <a:lnTo>
                    <a:pt x="349224" y="200844"/>
                  </a:lnTo>
                  <a:lnTo>
                    <a:pt x="333178" y="258883"/>
                  </a:lnTo>
                  <a:lnTo>
                    <a:pt x="298024" y="306832"/>
                  </a:lnTo>
                  <a:lnTo>
                    <a:pt x="247973" y="339001"/>
                  </a:lnTo>
                  <a:lnTo>
                    <a:pt x="189109" y="351478"/>
                  </a:lnTo>
                  <a:lnTo>
                    <a:pt x="158553" y="349745"/>
                  </a:lnTo>
                  <a:lnTo>
                    <a:pt x="128485" y="342747"/>
                  </a:lnTo>
                  <a:lnTo>
                    <a:pt x="99834" y="330669"/>
                  </a:lnTo>
                  <a:lnTo>
                    <a:pt x="73444" y="313874"/>
                  </a:lnTo>
                  <a:lnTo>
                    <a:pt x="50126" y="29289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3" name="object 23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237134" y="5221649"/>
              <a:ext cx="249732" cy="252018"/>
            </a:xfrm>
            <a:prstGeom prst="rect">
              <a:avLst/>
            </a:prstGeom>
          </p:spPr>
        </p:pic>
        <p:pic>
          <p:nvPicPr>
            <p:cNvPr id="234" name="object 23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3236234" y="5220749"/>
              <a:ext cx="251532" cy="253818"/>
            </a:xfrm>
            <a:prstGeom prst="rect">
              <a:avLst/>
            </a:prstGeom>
          </p:spPr>
        </p:pic>
      </p:grpSp>
      <p:grpSp>
        <p:nvGrpSpPr>
          <p:cNvPr id="235" name="object 235"/>
          <p:cNvGrpSpPr/>
          <p:nvPr/>
        </p:nvGrpSpPr>
        <p:grpSpPr>
          <a:xfrm>
            <a:off x="4949394" y="4146729"/>
            <a:ext cx="1004569" cy="1005840"/>
            <a:chOff x="4949394" y="4146729"/>
            <a:chExt cx="1004569" cy="1005840"/>
          </a:xfrm>
        </p:grpSpPr>
        <p:sp>
          <p:nvSpPr>
            <p:cNvPr id="236" name="object 236"/>
            <p:cNvSpPr/>
            <p:nvPr/>
          </p:nvSpPr>
          <p:spPr>
            <a:xfrm>
              <a:off x="5257006" y="4462354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83" y="0"/>
                  </a:moveTo>
                  <a:lnTo>
                    <a:pt x="0" y="374027"/>
                  </a:lnTo>
                  <a:lnTo>
                    <a:pt x="187026" y="568769"/>
                  </a:lnTo>
                  <a:lnTo>
                    <a:pt x="576510" y="194716"/>
                  </a:lnTo>
                  <a:lnTo>
                    <a:pt x="389483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257006" y="4462354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576510" y="194716"/>
                  </a:moveTo>
                  <a:lnTo>
                    <a:pt x="187026" y="568769"/>
                  </a:lnTo>
                  <a:lnTo>
                    <a:pt x="0" y="374027"/>
                  </a:lnTo>
                  <a:lnTo>
                    <a:pt x="389483" y="0"/>
                  </a:lnTo>
                  <a:lnTo>
                    <a:pt x="576510" y="194716"/>
                  </a:lnTo>
                  <a:lnTo>
                    <a:pt x="187026" y="568769"/>
                  </a:lnTo>
                  <a:lnTo>
                    <a:pt x="0" y="374027"/>
                  </a:lnTo>
                  <a:lnTo>
                    <a:pt x="389483" y="0"/>
                  </a:lnTo>
                  <a:lnTo>
                    <a:pt x="576510" y="19471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070004" y="426758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83" y="0"/>
                  </a:moveTo>
                  <a:lnTo>
                    <a:pt x="0" y="374040"/>
                  </a:lnTo>
                  <a:lnTo>
                    <a:pt x="187001" y="568801"/>
                  </a:lnTo>
                  <a:lnTo>
                    <a:pt x="576484" y="194773"/>
                  </a:lnTo>
                  <a:lnTo>
                    <a:pt x="389483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070004" y="426758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83" y="0"/>
                  </a:moveTo>
                  <a:lnTo>
                    <a:pt x="0" y="374040"/>
                  </a:lnTo>
                  <a:lnTo>
                    <a:pt x="187001" y="568801"/>
                  </a:lnTo>
                  <a:lnTo>
                    <a:pt x="576484" y="194773"/>
                  </a:lnTo>
                  <a:lnTo>
                    <a:pt x="389483" y="0"/>
                  </a:lnTo>
                  <a:lnTo>
                    <a:pt x="0" y="374040"/>
                  </a:lnTo>
                  <a:lnTo>
                    <a:pt x="187001" y="568801"/>
                  </a:lnTo>
                  <a:lnTo>
                    <a:pt x="576484" y="194773"/>
                  </a:lnTo>
                  <a:lnTo>
                    <a:pt x="38948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0" name="object 240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559096" y="4217722"/>
              <a:ext cx="394782" cy="401850"/>
            </a:xfrm>
            <a:prstGeom prst="rect">
              <a:avLst/>
            </a:prstGeom>
          </p:spPr>
        </p:pic>
        <p:pic>
          <p:nvPicPr>
            <p:cNvPr id="241" name="object 24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5032814" y="4146729"/>
              <a:ext cx="389645" cy="382577"/>
            </a:xfrm>
            <a:prstGeom prst="rect">
              <a:avLst/>
            </a:prstGeom>
          </p:spPr>
        </p:pic>
        <p:pic>
          <p:nvPicPr>
            <p:cNvPr id="242" name="object 24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949394" y="4679437"/>
              <a:ext cx="394782" cy="401850"/>
            </a:xfrm>
            <a:prstGeom prst="rect">
              <a:avLst/>
            </a:prstGeom>
          </p:spPr>
        </p:pic>
        <p:pic>
          <p:nvPicPr>
            <p:cNvPr id="243" name="object 24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481035" y="4769429"/>
              <a:ext cx="389670" cy="382526"/>
            </a:xfrm>
            <a:prstGeom prst="rect">
              <a:avLst/>
            </a:prstGeom>
          </p:spPr>
        </p:pic>
      </p:grpSp>
      <p:grpSp>
        <p:nvGrpSpPr>
          <p:cNvPr id="244" name="object 244"/>
          <p:cNvGrpSpPr/>
          <p:nvPr/>
        </p:nvGrpSpPr>
        <p:grpSpPr>
          <a:xfrm>
            <a:off x="7861606" y="3543606"/>
            <a:ext cx="577850" cy="225425"/>
            <a:chOff x="7861606" y="3543606"/>
            <a:chExt cx="577850" cy="225425"/>
          </a:xfrm>
        </p:grpSpPr>
        <p:sp>
          <p:nvSpPr>
            <p:cNvPr id="245" name="object 245"/>
            <p:cNvSpPr/>
            <p:nvPr/>
          </p:nvSpPr>
          <p:spPr>
            <a:xfrm>
              <a:off x="7884096" y="3544506"/>
              <a:ext cx="533400" cy="223520"/>
            </a:xfrm>
            <a:custGeom>
              <a:avLst/>
              <a:gdLst/>
              <a:ahLst/>
              <a:cxnLst/>
              <a:rect l="l" t="t" r="r" b="b"/>
              <a:pathLst>
                <a:path w="533400" h="223520">
                  <a:moveTo>
                    <a:pt x="532828" y="0"/>
                  </a:moveTo>
                  <a:lnTo>
                    <a:pt x="0" y="0"/>
                  </a:lnTo>
                  <a:lnTo>
                    <a:pt x="0" y="212407"/>
                  </a:lnTo>
                  <a:lnTo>
                    <a:pt x="3175" y="220027"/>
                  </a:lnTo>
                  <a:lnTo>
                    <a:pt x="10795" y="223202"/>
                  </a:lnTo>
                  <a:lnTo>
                    <a:pt x="522033" y="223202"/>
                  </a:lnTo>
                  <a:lnTo>
                    <a:pt x="529653" y="220027"/>
                  </a:lnTo>
                  <a:lnTo>
                    <a:pt x="532828" y="212407"/>
                  </a:lnTo>
                  <a:lnTo>
                    <a:pt x="532828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884096" y="3544506"/>
              <a:ext cx="533400" cy="223520"/>
            </a:xfrm>
            <a:custGeom>
              <a:avLst/>
              <a:gdLst/>
              <a:ahLst/>
              <a:cxnLst/>
              <a:rect l="l" t="t" r="r" b="b"/>
              <a:pathLst>
                <a:path w="533400" h="223520">
                  <a:moveTo>
                    <a:pt x="532828" y="212407"/>
                  </a:moveTo>
                  <a:lnTo>
                    <a:pt x="529653" y="220027"/>
                  </a:lnTo>
                  <a:lnTo>
                    <a:pt x="522033" y="223202"/>
                  </a:lnTo>
                  <a:lnTo>
                    <a:pt x="10795" y="223202"/>
                  </a:lnTo>
                  <a:lnTo>
                    <a:pt x="3175" y="220027"/>
                  </a:lnTo>
                  <a:lnTo>
                    <a:pt x="0" y="212407"/>
                  </a:lnTo>
                  <a:lnTo>
                    <a:pt x="0" y="0"/>
                  </a:lnTo>
                  <a:lnTo>
                    <a:pt x="532828" y="0"/>
                  </a:lnTo>
                  <a:lnTo>
                    <a:pt x="532828" y="21240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8416924" y="3544516"/>
              <a:ext cx="22225" cy="223520"/>
            </a:xfrm>
            <a:custGeom>
              <a:avLst/>
              <a:gdLst/>
              <a:ahLst/>
              <a:cxnLst/>
              <a:rect l="l" t="t" r="r" b="b"/>
              <a:pathLst>
                <a:path w="22225" h="223520">
                  <a:moveTo>
                    <a:pt x="21604" y="0"/>
                  </a:moveTo>
                  <a:lnTo>
                    <a:pt x="0" y="0"/>
                  </a:lnTo>
                  <a:lnTo>
                    <a:pt x="0" y="223192"/>
                  </a:lnTo>
                  <a:lnTo>
                    <a:pt x="21604" y="223192"/>
                  </a:lnTo>
                  <a:lnTo>
                    <a:pt x="2160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8416924" y="3544506"/>
              <a:ext cx="21590" cy="223520"/>
            </a:xfrm>
            <a:custGeom>
              <a:avLst/>
              <a:gdLst/>
              <a:ahLst/>
              <a:cxnLst/>
              <a:rect l="l" t="t" r="r" b="b"/>
              <a:pathLst>
                <a:path w="21590" h="223520">
                  <a:moveTo>
                    <a:pt x="21590" y="223202"/>
                  </a:moveTo>
                  <a:lnTo>
                    <a:pt x="0" y="223202"/>
                  </a:lnTo>
                  <a:lnTo>
                    <a:pt x="0" y="0"/>
                  </a:lnTo>
                  <a:lnTo>
                    <a:pt x="21590" y="0"/>
                  </a:lnTo>
                  <a:lnTo>
                    <a:pt x="21590" y="22320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862506" y="3544491"/>
              <a:ext cx="22225" cy="223520"/>
            </a:xfrm>
            <a:custGeom>
              <a:avLst/>
              <a:gdLst/>
              <a:ahLst/>
              <a:cxnLst/>
              <a:rect l="l" t="t" r="r" b="b"/>
              <a:pathLst>
                <a:path w="22225" h="223520">
                  <a:moveTo>
                    <a:pt x="21604" y="0"/>
                  </a:moveTo>
                  <a:lnTo>
                    <a:pt x="0" y="0"/>
                  </a:lnTo>
                  <a:lnTo>
                    <a:pt x="0" y="223217"/>
                  </a:lnTo>
                  <a:lnTo>
                    <a:pt x="21604" y="223217"/>
                  </a:lnTo>
                  <a:lnTo>
                    <a:pt x="2160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7862506" y="3544506"/>
              <a:ext cx="554990" cy="223520"/>
            </a:xfrm>
            <a:custGeom>
              <a:avLst/>
              <a:gdLst/>
              <a:ahLst/>
              <a:cxnLst/>
              <a:rect l="l" t="t" r="r" b="b"/>
              <a:pathLst>
                <a:path w="554990" h="223520">
                  <a:moveTo>
                    <a:pt x="0" y="223202"/>
                  </a:moveTo>
                  <a:lnTo>
                    <a:pt x="21589" y="223202"/>
                  </a:lnTo>
                  <a:lnTo>
                    <a:pt x="21589" y="0"/>
                  </a:lnTo>
                  <a:lnTo>
                    <a:pt x="0" y="0"/>
                  </a:lnTo>
                  <a:lnTo>
                    <a:pt x="0" y="223202"/>
                  </a:lnTo>
                </a:path>
                <a:path w="554990" h="223520">
                  <a:moveTo>
                    <a:pt x="554418" y="7238"/>
                  </a:moveTo>
                  <a:lnTo>
                    <a:pt x="21589" y="7238"/>
                  </a:lnTo>
                </a:path>
                <a:path w="554990" h="223520">
                  <a:moveTo>
                    <a:pt x="543623" y="50418"/>
                  </a:moveTo>
                  <a:lnTo>
                    <a:pt x="298830" y="50418"/>
                  </a:lnTo>
                </a:path>
                <a:path w="554990" h="223520">
                  <a:moveTo>
                    <a:pt x="277240" y="50418"/>
                  </a:moveTo>
                  <a:lnTo>
                    <a:pt x="32384" y="50418"/>
                  </a:lnTo>
                </a:path>
                <a:path w="554990" h="223520">
                  <a:moveTo>
                    <a:pt x="288035" y="18033"/>
                  </a:moveTo>
                  <a:lnTo>
                    <a:pt x="288035" y="3962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7884096" y="3551745"/>
              <a:ext cx="533400" cy="43180"/>
            </a:xfrm>
            <a:custGeom>
              <a:avLst/>
              <a:gdLst/>
              <a:ahLst/>
              <a:cxnLst/>
              <a:rect l="l" t="t" r="r" b="b"/>
              <a:pathLst>
                <a:path w="533400" h="43179">
                  <a:moveTo>
                    <a:pt x="522033" y="0"/>
                  </a:moveTo>
                  <a:lnTo>
                    <a:pt x="528002" y="0"/>
                  </a:lnTo>
                  <a:lnTo>
                    <a:pt x="532828" y="4825"/>
                  </a:lnTo>
                  <a:lnTo>
                    <a:pt x="532828" y="10795"/>
                  </a:lnTo>
                </a:path>
                <a:path w="533400" h="43179">
                  <a:moveTo>
                    <a:pt x="532828" y="32385"/>
                  </a:moveTo>
                  <a:lnTo>
                    <a:pt x="532828" y="38353"/>
                  </a:lnTo>
                  <a:lnTo>
                    <a:pt x="528002" y="43179"/>
                  </a:lnTo>
                  <a:lnTo>
                    <a:pt x="522033" y="43179"/>
                  </a:lnTo>
                </a:path>
                <a:path w="533400" h="43179">
                  <a:moveTo>
                    <a:pt x="266446" y="10795"/>
                  </a:moveTo>
                  <a:lnTo>
                    <a:pt x="266446" y="4825"/>
                  </a:lnTo>
                  <a:lnTo>
                    <a:pt x="271208" y="0"/>
                  </a:lnTo>
                  <a:lnTo>
                    <a:pt x="277241" y="0"/>
                  </a:lnTo>
                </a:path>
                <a:path w="533400" h="43179">
                  <a:moveTo>
                    <a:pt x="277241" y="43179"/>
                  </a:moveTo>
                  <a:lnTo>
                    <a:pt x="271208" y="43179"/>
                  </a:lnTo>
                  <a:lnTo>
                    <a:pt x="266446" y="38353"/>
                  </a:lnTo>
                  <a:lnTo>
                    <a:pt x="266446" y="32385"/>
                  </a:lnTo>
                </a:path>
                <a:path w="533400" h="43179">
                  <a:moveTo>
                    <a:pt x="255650" y="0"/>
                  </a:moveTo>
                  <a:lnTo>
                    <a:pt x="261620" y="0"/>
                  </a:lnTo>
                  <a:lnTo>
                    <a:pt x="266446" y="4825"/>
                  </a:lnTo>
                  <a:lnTo>
                    <a:pt x="266446" y="10795"/>
                  </a:lnTo>
                </a:path>
                <a:path w="533400" h="43179">
                  <a:moveTo>
                    <a:pt x="266446" y="32385"/>
                  </a:moveTo>
                  <a:lnTo>
                    <a:pt x="266446" y="38353"/>
                  </a:lnTo>
                  <a:lnTo>
                    <a:pt x="261620" y="43179"/>
                  </a:lnTo>
                  <a:lnTo>
                    <a:pt x="255650" y="43179"/>
                  </a:lnTo>
                </a:path>
                <a:path w="533400" h="43179">
                  <a:moveTo>
                    <a:pt x="0" y="10795"/>
                  </a:moveTo>
                  <a:lnTo>
                    <a:pt x="0" y="4825"/>
                  </a:lnTo>
                  <a:lnTo>
                    <a:pt x="4825" y="0"/>
                  </a:lnTo>
                  <a:lnTo>
                    <a:pt x="10795" y="0"/>
                  </a:lnTo>
                </a:path>
                <a:path w="533400" h="43179">
                  <a:moveTo>
                    <a:pt x="10795" y="43179"/>
                  </a:moveTo>
                  <a:lnTo>
                    <a:pt x="4825" y="43179"/>
                  </a:lnTo>
                  <a:lnTo>
                    <a:pt x="0" y="38353"/>
                  </a:lnTo>
                  <a:lnTo>
                    <a:pt x="0" y="3238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2" name="object 252"/>
          <p:cNvGrpSpPr/>
          <p:nvPr/>
        </p:nvGrpSpPr>
        <p:grpSpPr>
          <a:xfrm>
            <a:off x="7996607" y="3874822"/>
            <a:ext cx="307975" cy="146050"/>
            <a:chOff x="7996607" y="3874822"/>
            <a:chExt cx="307975" cy="146050"/>
          </a:xfrm>
        </p:grpSpPr>
        <p:sp>
          <p:nvSpPr>
            <p:cNvPr id="253" name="object 253"/>
            <p:cNvSpPr/>
            <p:nvPr/>
          </p:nvSpPr>
          <p:spPr>
            <a:xfrm>
              <a:off x="7997507" y="3875724"/>
              <a:ext cx="306070" cy="144145"/>
            </a:xfrm>
            <a:custGeom>
              <a:avLst/>
              <a:gdLst/>
              <a:ahLst/>
              <a:cxnLst/>
              <a:rect l="l" t="t" r="r" b="b"/>
              <a:pathLst>
                <a:path w="306070" h="144145">
                  <a:moveTo>
                    <a:pt x="305990" y="0"/>
                  </a:moveTo>
                  <a:lnTo>
                    <a:pt x="0" y="0"/>
                  </a:lnTo>
                  <a:lnTo>
                    <a:pt x="0" y="144016"/>
                  </a:lnTo>
                  <a:lnTo>
                    <a:pt x="305990" y="144016"/>
                  </a:lnTo>
                  <a:lnTo>
                    <a:pt x="305990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7997507" y="3875722"/>
              <a:ext cx="306070" cy="144145"/>
            </a:xfrm>
            <a:custGeom>
              <a:avLst/>
              <a:gdLst/>
              <a:ahLst/>
              <a:cxnLst/>
              <a:rect l="l" t="t" r="r" b="b"/>
              <a:pathLst>
                <a:path w="306070" h="144145">
                  <a:moveTo>
                    <a:pt x="306006" y="144018"/>
                  </a:moveTo>
                  <a:lnTo>
                    <a:pt x="306006" y="0"/>
                  </a:lnTo>
                  <a:lnTo>
                    <a:pt x="0" y="0"/>
                  </a:lnTo>
                  <a:lnTo>
                    <a:pt x="0" y="144018"/>
                  </a:lnTo>
                  <a:lnTo>
                    <a:pt x="306006" y="1440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55" name="object 255"/>
          <p:cNvPicPr/>
          <p:nvPr/>
        </p:nvPicPr>
        <p:blipFill>
          <a:blip r:embed="rId54" cstate="print"/>
          <a:stretch>
            <a:fillRect/>
          </a:stretch>
        </p:blipFill>
        <p:spPr>
          <a:xfrm>
            <a:off x="7536168" y="3507602"/>
            <a:ext cx="112671" cy="166328"/>
          </a:xfrm>
          <a:prstGeom prst="rect">
            <a:avLst/>
          </a:prstGeom>
        </p:spPr>
      </p:pic>
      <p:sp>
        <p:nvSpPr>
          <p:cNvPr id="256" name="object 256"/>
          <p:cNvSpPr/>
          <p:nvPr/>
        </p:nvSpPr>
        <p:spPr>
          <a:xfrm>
            <a:off x="4496517" y="7198962"/>
            <a:ext cx="504190" cy="0"/>
          </a:xfrm>
          <a:custGeom>
            <a:avLst/>
            <a:gdLst/>
            <a:ahLst/>
            <a:cxnLst/>
            <a:rect l="l" t="t" r="r" b="b"/>
            <a:pathLst>
              <a:path w="504189" h="0">
                <a:moveTo>
                  <a:pt x="0" y="0"/>
                </a:moveTo>
                <a:lnTo>
                  <a:pt x="504005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7" name="object 257"/>
          <p:cNvGrpSpPr/>
          <p:nvPr/>
        </p:nvGrpSpPr>
        <p:grpSpPr>
          <a:xfrm>
            <a:off x="2517522" y="6189746"/>
            <a:ext cx="1802130" cy="38100"/>
            <a:chOff x="2517522" y="6189746"/>
            <a:chExt cx="1802130" cy="38100"/>
          </a:xfrm>
        </p:grpSpPr>
        <p:sp>
          <p:nvSpPr>
            <p:cNvPr id="258" name="object 258"/>
            <p:cNvSpPr/>
            <p:nvPr/>
          </p:nvSpPr>
          <p:spPr>
            <a:xfrm>
              <a:off x="2518422" y="6190647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0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800002" y="35991"/>
                  </a:lnTo>
                  <a:lnTo>
                    <a:pt x="180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518422" y="619064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799996" y="35991"/>
                  </a:moveTo>
                  <a:lnTo>
                    <a:pt x="1799996" y="0"/>
                  </a:lnTo>
                  <a:lnTo>
                    <a:pt x="0" y="0"/>
                  </a:lnTo>
                  <a:lnTo>
                    <a:pt x="0" y="35991"/>
                  </a:lnTo>
                  <a:lnTo>
                    <a:pt x="1799996" y="3599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" name="object 260"/>
          <p:cNvGrpSpPr/>
          <p:nvPr/>
        </p:nvGrpSpPr>
        <p:grpSpPr>
          <a:xfrm>
            <a:off x="2517522" y="5289736"/>
            <a:ext cx="1802130" cy="38100"/>
            <a:chOff x="2517522" y="5289736"/>
            <a:chExt cx="1802130" cy="38100"/>
          </a:xfrm>
        </p:grpSpPr>
        <p:sp>
          <p:nvSpPr>
            <p:cNvPr id="261" name="object 261"/>
            <p:cNvSpPr/>
            <p:nvPr/>
          </p:nvSpPr>
          <p:spPr>
            <a:xfrm>
              <a:off x="2518422" y="5290630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0"/>
                  </a:moveTo>
                  <a:lnTo>
                    <a:pt x="0" y="0"/>
                  </a:lnTo>
                  <a:lnTo>
                    <a:pt x="0" y="36016"/>
                  </a:lnTo>
                  <a:lnTo>
                    <a:pt x="1800002" y="36016"/>
                  </a:lnTo>
                  <a:lnTo>
                    <a:pt x="180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2518422" y="529063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799996" y="36010"/>
                  </a:moveTo>
                  <a:lnTo>
                    <a:pt x="1799996" y="0"/>
                  </a:lnTo>
                  <a:lnTo>
                    <a:pt x="0" y="0"/>
                  </a:lnTo>
                  <a:lnTo>
                    <a:pt x="0" y="36010"/>
                  </a:lnTo>
                  <a:lnTo>
                    <a:pt x="1799996" y="360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3" name="object 263"/>
          <p:cNvGrpSpPr/>
          <p:nvPr/>
        </p:nvGrpSpPr>
        <p:grpSpPr>
          <a:xfrm>
            <a:off x="4857516" y="6189746"/>
            <a:ext cx="1802130" cy="38100"/>
            <a:chOff x="4857516" y="6189746"/>
            <a:chExt cx="1802130" cy="38100"/>
          </a:xfrm>
        </p:grpSpPr>
        <p:sp>
          <p:nvSpPr>
            <p:cNvPr id="264" name="object 264"/>
            <p:cNvSpPr/>
            <p:nvPr/>
          </p:nvSpPr>
          <p:spPr>
            <a:xfrm>
              <a:off x="4858416" y="619064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25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800002" y="36042"/>
                  </a:lnTo>
                  <a:lnTo>
                    <a:pt x="1800002" y="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858416" y="619064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36042"/>
                  </a:moveTo>
                  <a:lnTo>
                    <a:pt x="1800002" y="25"/>
                  </a:lnTo>
                  <a:lnTo>
                    <a:pt x="0" y="0"/>
                  </a:lnTo>
                  <a:lnTo>
                    <a:pt x="0" y="35991"/>
                  </a:lnTo>
                  <a:lnTo>
                    <a:pt x="1800002" y="3604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6" name="object 266"/>
          <p:cNvGrpSpPr/>
          <p:nvPr/>
        </p:nvGrpSpPr>
        <p:grpSpPr>
          <a:xfrm>
            <a:off x="4857516" y="5289736"/>
            <a:ext cx="1802130" cy="38100"/>
            <a:chOff x="4857516" y="5289736"/>
            <a:chExt cx="1802130" cy="38100"/>
          </a:xfrm>
        </p:grpSpPr>
        <p:sp>
          <p:nvSpPr>
            <p:cNvPr id="267" name="object 267"/>
            <p:cNvSpPr/>
            <p:nvPr/>
          </p:nvSpPr>
          <p:spPr>
            <a:xfrm>
              <a:off x="4858416" y="529063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44"/>
                  </a:moveTo>
                  <a:lnTo>
                    <a:pt x="0" y="0"/>
                  </a:lnTo>
                  <a:lnTo>
                    <a:pt x="0" y="36010"/>
                  </a:lnTo>
                  <a:lnTo>
                    <a:pt x="1800002" y="36036"/>
                  </a:lnTo>
                  <a:lnTo>
                    <a:pt x="1800002" y="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858416" y="5290636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36036"/>
                  </a:moveTo>
                  <a:lnTo>
                    <a:pt x="1800002" y="44"/>
                  </a:lnTo>
                  <a:lnTo>
                    <a:pt x="0" y="0"/>
                  </a:lnTo>
                  <a:lnTo>
                    <a:pt x="0" y="36010"/>
                  </a:lnTo>
                  <a:lnTo>
                    <a:pt x="1800002" y="3603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" name="object 269"/>
          <p:cNvGrpSpPr/>
          <p:nvPr/>
        </p:nvGrpSpPr>
        <p:grpSpPr>
          <a:xfrm>
            <a:off x="7197523" y="6189772"/>
            <a:ext cx="1802130" cy="38100"/>
            <a:chOff x="7197523" y="6189772"/>
            <a:chExt cx="1802130" cy="38100"/>
          </a:xfrm>
        </p:grpSpPr>
        <p:sp>
          <p:nvSpPr>
            <p:cNvPr id="270" name="object 270"/>
            <p:cNvSpPr/>
            <p:nvPr/>
          </p:nvSpPr>
          <p:spPr>
            <a:xfrm>
              <a:off x="7198423" y="6190672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0"/>
                  </a:moveTo>
                  <a:lnTo>
                    <a:pt x="0" y="0"/>
                  </a:lnTo>
                  <a:lnTo>
                    <a:pt x="0" y="36016"/>
                  </a:lnTo>
                  <a:lnTo>
                    <a:pt x="1800002" y="36016"/>
                  </a:lnTo>
                  <a:lnTo>
                    <a:pt x="180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198423" y="6190672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799971" y="36017"/>
                  </a:moveTo>
                  <a:lnTo>
                    <a:pt x="1799971" y="0"/>
                  </a:lnTo>
                  <a:lnTo>
                    <a:pt x="0" y="0"/>
                  </a:lnTo>
                  <a:lnTo>
                    <a:pt x="0" y="36017"/>
                  </a:lnTo>
                  <a:lnTo>
                    <a:pt x="1799971" y="36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2" name="object 272"/>
          <p:cNvGrpSpPr/>
          <p:nvPr/>
        </p:nvGrpSpPr>
        <p:grpSpPr>
          <a:xfrm>
            <a:off x="7197523" y="5289780"/>
            <a:ext cx="1802130" cy="38100"/>
            <a:chOff x="7197523" y="5289780"/>
            <a:chExt cx="1802130" cy="38100"/>
          </a:xfrm>
        </p:grpSpPr>
        <p:sp>
          <p:nvSpPr>
            <p:cNvPr id="273" name="object 273"/>
            <p:cNvSpPr/>
            <p:nvPr/>
          </p:nvSpPr>
          <p:spPr>
            <a:xfrm>
              <a:off x="7198423" y="5290680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0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800002" y="35991"/>
                  </a:lnTo>
                  <a:lnTo>
                    <a:pt x="180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198423" y="5290680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799971" y="35991"/>
                  </a:moveTo>
                  <a:lnTo>
                    <a:pt x="1799971" y="0"/>
                  </a:lnTo>
                  <a:lnTo>
                    <a:pt x="0" y="0"/>
                  </a:lnTo>
                  <a:lnTo>
                    <a:pt x="0" y="35991"/>
                  </a:lnTo>
                  <a:lnTo>
                    <a:pt x="1799971" y="3599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" name="object 275"/>
          <p:cNvGrpSpPr/>
          <p:nvPr/>
        </p:nvGrpSpPr>
        <p:grpSpPr>
          <a:xfrm>
            <a:off x="4857516" y="4389744"/>
            <a:ext cx="1802130" cy="38100"/>
            <a:chOff x="4857516" y="4389744"/>
            <a:chExt cx="1802130" cy="38100"/>
          </a:xfrm>
        </p:grpSpPr>
        <p:sp>
          <p:nvSpPr>
            <p:cNvPr id="276" name="object 276"/>
            <p:cNvSpPr/>
            <p:nvPr/>
          </p:nvSpPr>
          <p:spPr>
            <a:xfrm>
              <a:off x="4858416" y="4390644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25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800002" y="36042"/>
                  </a:lnTo>
                  <a:lnTo>
                    <a:pt x="1800002" y="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858416" y="4390644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36042"/>
                  </a:moveTo>
                  <a:lnTo>
                    <a:pt x="1800002" y="25"/>
                  </a:lnTo>
                  <a:lnTo>
                    <a:pt x="0" y="0"/>
                  </a:lnTo>
                  <a:lnTo>
                    <a:pt x="0" y="35991"/>
                  </a:lnTo>
                  <a:lnTo>
                    <a:pt x="1800002" y="3604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8" name="object 278"/>
          <p:cNvGrpSpPr/>
          <p:nvPr/>
        </p:nvGrpSpPr>
        <p:grpSpPr>
          <a:xfrm>
            <a:off x="7197523" y="4389769"/>
            <a:ext cx="1802130" cy="38100"/>
            <a:chOff x="7197523" y="4389769"/>
            <a:chExt cx="1802130" cy="38100"/>
          </a:xfrm>
        </p:grpSpPr>
        <p:sp>
          <p:nvSpPr>
            <p:cNvPr id="279" name="object 279"/>
            <p:cNvSpPr/>
            <p:nvPr/>
          </p:nvSpPr>
          <p:spPr>
            <a:xfrm>
              <a:off x="7198423" y="4390670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800002" y="0"/>
                  </a:moveTo>
                  <a:lnTo>
                    <a:pt x="0" y="0"/>
                  </a:lnTo>
                  <a:lnTo>
                    <a:pt x="0" y="36016"/>
                  </a:lnTo>
                  <a:lnTo>
                    <a:pt x="1800002" y="36016"/>
                  </a:lnTo>
                  <a:lnTo>
                    <a:pt x="1800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198423" y="4390669"/>
              <a:ext cx="1800225" cy="36195"/>
            </a:xfrm>
            <a:custGeom>
              <a:avLst/>
              <a:gdLst/>
              <a:ahLst/>
              <a:cxnLst/>
              <a:rect l="l" t="t" r="r" b="b"/>
              <a:pathLst>
                <a:path w="1800225" h="36195">
                  <a:moveTo>
                    <a:pt x="1799971" y="36017"/>
                  </a:moveTo>
                  <a:lnTo>
                    <a:pt x="1799971" y="0"/>
                  </a:lnTo>
                  <a:lnTo>
                    <a:pt x="0" y="0"/>
                  </a:lnTo>
                  <a:lnTo>
                    <a:pt x="0" y="36017"/>
                  </a:lnTo>
                  <a:lnTo>
                    <a:pt x="1799971" y="36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1" name="object 281"/>
          <p:cNvGrpSpPr/>
          <p:nvPr/>
        </p:nvGrpSpPr>
        <p:grpSpPr>
          <a:xfrm>
            <a:off x="11263618" y="3903651"/>
            <a:ext cx="55880" cy="1262380"/>
            <a:chOff x="11263618" y="3903651"/>
            <a:chExt cx="55880" cy="1262380"/>
          </a:xfrm>
        </p:grpSpPr>
        <p:sp>
          <p:nvSpPr>
            <p:cNvPr id="282" name="object 282"/>
            <p:cNvSpPr/>
            <p:nvPr/>
          </p:nvSpPr>
          <p:spPr>
            <a:xfrm>
              <a:off x="11264518" y="3904519"/>
              <a:ext cx="54610" cy="1260475"/>
            </a:xfrm>
            <a:custGeom>
              <a:avLst/>
              <a:gdLst/>
              <a:ahLst/>
              <a:cxnLst/>
              <a:rect l="l" t="t" r="r" b="b"/>
              <a:pathLst>
                <a:path w="54609" h="1260475">
                  <a:moveTo>
                    <a:pt x="53999" y="0"/>
                  </a:moveTo>
                  <a:lnTo>
                    <a:pt x="0" y="0"/>
                  </a:lnTo>
                  <a:lnTo>
                    <a:pt x="0" y="1260005"/>
                  </a:lnTo>
                  <a:lnTo>
                    <a:pt x="53999" y="1260005"/>
                  </a:lnTo>
                  <a:lnTo>
                    <a:pt x="53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11264518" y="3904551"/>
              <a:ext cx="54610" cy="1260475"/>
            </a:xfrm>
            <a:custGeom>
              <a:avLst/>
              <a:gdLst/>
              <a:ahLst/>
              <a:cxnLst/>
              <a:rect l="l" t="t" r="r" b="b"/>
              <a:pathLst>
                <a:path w="54609" h="1260475">
                  <a:moveTo>
                    <a:pt x="54038" y="1259973"/>
                  </a:moveTo>
                  <a:lnTo>
                    <a:pt x="0" y="1259973"/>
                  </a:lnTo>
                  <a:lnTo>
                    <a:pt x="0" y="0"/>
                  </a:lnTo>
                  <a:lnTo>
                    <a:pt x="54038" y="0"/>
                  </a:lnTo>
                  <a:lnTo>
                    <a:pt x="54038" y="125997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4" name="object 284"/>
          <p:cNvGrpSpPr/>
          <p:nvPr/>
        </p:nvGrpSpPr>
        <p:grpSpPr>
          <a:xfrm>
            <a:off x="9941041" y="4992899"/>
            <a:ext cx="55244" cy="55880"/>
            <a:chOff x="9941041" y="4992899"/>
            <a:chExt cx="55244" cy="55880"/>
          </a:xfrm>
        </p:grpSpPr>
        <p:sp>
          <p:nvSpPr>
            <p:cNvPr id="285" name="object 285"/>
            <p:cNvSpPr/>
            <p:nvPr/>
          </p:nvSpPr>
          <p:spPr>
            <a:xfrm>
              <a:off x="9941941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01"/>
                  </a:lnTo>
                  <a:lnTo>
                    <a:pt x="2285" y="14878"/>
                  </a:lnTo>
                  <a:lnTo>
                    <a:pt x="0" y="31426"/>
                  </a:lnTo>
                  <a:lnTo>
                    <a:pt x="7810" y="46132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289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9941941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26"/>
                  </a:moveTo>
                  <a:lnTo>
                    <a:pt x="7810" y="46132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289"/>
                  </a:lnTo>
                  <a:lnTo>
                    <a:pt x="30352" y="0"/>
                  </a:lnTo>
                  <a:lnTo>
                    <a:pt x="13906" y="2901"/>
                  </a:lnTo>
                  <a:lnTo>
                    <a:pt x="2285" y="14878"/>
                  </a:lnTo>
                  <a:lnTo>
                    <a:pt x="0" y="3142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9941941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01"/>
                  </a:lnTo>
                  <a:lnTo>
                    <a:pt x="2285" y="14878"/>
                  </a:lnTo>
                  <a:lnTo>
                    <a:pt x="0" y="31426"/>
                  </a:lnTo>
                  <a:lnTo>
                    <a:pt x="7810" y="46132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289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9941941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26"/>
                  </a:moveTo>
                  <a:lnTo>
                    <a:pt x="7810" y="46132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289"/>
                  </a:lnTo>
                  <a:lnTo>
                    <a:pt x="30352" y="0"/>
                  </a:lnTo>
                  <a:lnTo>
                    <a:pt x="13906" y="2901"/>
                  </a:lnTo>
                  <a:lnTo>
                    <a:pt x="2285" y="14878"/>
                  </a:lnTo>
                  <a:lnTo>
                    <a:pt x="0" y="3142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9" name="object 289"/>
          <p:cNvGrpSpPr/>
          <p:nvPr/>
        </p:nvGrpSpPr>
        <p:grpSpPr>
          <a:xfrm>
            <a:off x="10841026" y="4992899"/>
            <a:ext cx="55244" cy="55880"/>
            <a:chOff x="10841026" y="4992899"/>
            <a:chExt cx="55244" cy="55880"/>
          </a:xfrm>
        </p:grpSpPr>
        <p:sp>
          <p:nvSpPr>
            <p:cNvPr id="290" name="object 290"/>
            <p:cNvSpPr/>
            <p:nvPr/>
          </p:nvSpPr>
          <p:spPr>
            <a:xfrm>
              <a:off x="10841926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01"/>
                  </a:lnTo>
                  <a:lnTo>
                    <a:pt x="2349" y="14878"/>
                  </a:lnTo>
                  <a:lnTo>
                    <a:pt x="0" y="31426"/>
                  </a:lnTo>
                  <a:lnTo>
                    <a:pt x="7874" y="46183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340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10841926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26"/>
                  </a:moveTo>
                  <a:lnTo>
                    <a:pt x="7874" y="46183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340"/>
                  </a:lnTo>
                  <a:lnTo>
                    <a:pt x="30352" y="0"/>
                  </a:lnTo>
                  <a:lnTo>
                    <a:pt x="13906" y="2901"/>
                  </a:lnTo>
                  <a:lnTo>
                    <a:pt x="2349" y="14878"/>
                  </a:lnTo>
                  <a:lnTo>
                    <a:pt x="0" y="3142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0841926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01"/>
                  </a:lnTo>
                  <a:lnTo>
                    <a:pt x="2349" y="14878"/>
                  </a:lnTo>
                  <a:lnTo>
                    <a:pt x="0" y="31426"/>
                  </a:lnTo>
                  <a:lnTo>
                    <a:pt x="7874" y="46183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340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0841926" y="4993799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26"/>
                  </a:moveTo>
                  <a:lnTo>
                    <a:pt x="7874" y="46183"/>
                  </a:lnTo>
                  <a:lnTo>
                    <a:pt x="22859" y="53473"/>
                  </a:lnTo>
                  <a:lnTo>
                    <a:pt x="39242" y="50571"/>
                  </a:lnTo>
                  <a:lnTo>
                    <a:pt x="50863" y="38569"/>
                  </a:lnTo>
                  <a:lnTo>
                    <a:pt x="53212" y="22047"/>
                  </a:lnTo>
                  <a:lnTo>
                    <a:pt x="45338" y="7340"/>
                  </a:lnTo>
                  <a:lnTo>
                    <a:pt x="30352" y="0"/>
                  </a:lnTo>
                  <a:lnTo>
                    <a:pt x="13906" y="2901"/>
                  </a:lnTo>
                  <a:lnTo>
                    <a:pt x="2349" y="14878"/>
                  </a:lnTo>
                  <a:lnTo>
                    <a:pt x="0" y="3142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4" name="object 294"/>
          <p:cNvGrpSpPr/>
          <p:nvPr/>
        </p:nvGrpSpPr>
        <p:grpSpPr>
          <a:xfrm>
            <a:off x="10841026" y="4092881"/>
            <a:ext cx="55244" cy="55880"/>
            <a:chOff x="10841026" y="4092881"/>
            <a:chExt cx="55244" cy="55880"/>
          </a:xfrm>
        </p:grpSpPr>
        <p:sp>
          <p:nvSpPr>
            <p:cNvPr id="295" name="object 295"/>
            <p:cNvSpPr/>
            <p:nvPr/>
          </p:nvSpPr>
          <p:spPr>
            <a:xfrm>
              <a:off x="10841926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20"/>
                  </a:lnTo>
                  <a:lnTo>
                    <a:pt x="2349" y="14922"/>
                  </a:lnTo>
                  <a:lnTo>
                    <a:pt x="0" y="31432"/>
                  </a:lnTo>
                  <a:lnTo>
                    <a:pt x="7874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65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10841926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32"/>
                  </a:moveTo>
                  <a:lnTo>
                    <a:pt x="7874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65"/>
                  </a:lnTo>
                  <a:lnTo>
                    <a:pt x="30352" y="0"/>
                  </a:lnTo>
                  <a:lnTo>
                    <a:pt x="13906" y="2920"/>
                  </a:lnTo>
                  <a:lnTo>
                    <a:pt x="2349" y="14922"/>
                  </a:lnTo>
                  <a:lnTo>
                    <a:pt x="0" y="3143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10841926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20"/>
                  </a:lnTo>
                  <a:lnTo>
                    <a:pt x="2349" y="14922"/>
                  </a:lnTo>
                  <a:lnTo>
                    <a:pt x="0" y="31432"/>
                  </a:lnTo>
                  <a:lnTo>
                    <a:pt x="7874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65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0841926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32"/>
                  </a:moveTo>
                  <a:lnTo>
                    <a:pt x="7874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65"/>
                  </a:lnTo>
                  <a:lnTo>
                    <a:pt x="30352" y="0"/>
                  </a:lnTo>
                  <a:lnTo>
                    <a:pt x="13906" y="2920"/>
                  </a:lnTo>
                  <a:lnTo>
                    <a:pt x="2349" y="14922"/>
                  </a:lnTo>
                  <a:lnTo>
                    <a:pt x="0" y="3143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9" name="object 299"/>
          <p:cNvGrpSpPr/>
          <p:nvPr/>
        </p:nvGrpSpPr>
        <p:grpSpPr>
          <a:xfrm>
            <a:off x="9941041" y="4092881"/>
            <a:ext cx="55244" cy="55880"/>
            <a:chOff x="9941041" y="4092881"/>
            <a:chExt cx="55244" cy="55880"/>
          </a:xfrm>
        </p:grpSpPr>
        <p:sp>
          <p:nvSpPr>
            <p:cNvPr id="300" name="object 300"/>
            <p:cNvSpPr/>
            <p:nvPr/>
          </p:nvSpPr>
          <p:spPr>
            <a:xfrm>
              <a:off x="9941941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20"/>
                  </a:lnTo>
                  <a:lnTo>
                    <a:pt x="2285" y="14922"/>
                  </a:lnTo>
                  <a:lnTo>
                    <a:pt x="0" y="31432"/>
                  </a:lnTo>
                  <a:lnTo>
                    <a:pt x="7810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02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9941941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32"/>
                  </a:moveTo>
                  <a:lnTo>
                    <a:pt x="7810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02"/>
                  </a:lnTo>
                  <a:lnTo>
                    <a:pt x="30352" y="0"/>
                  </a:lnTo>
                  <a:lnTo>
                    <a:pt x="13906" y="2920"/>
                  </a:lnTo>
                  <a:lnTo>
                    <a:pt x="2285" y="14922"/>
                  </a:lnTo>
                  <a:lnTo>
                    <a:pt x="0" y="3143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9941941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30352" y="0"/>
                  </a:moveTo>
                  <a:lnTo>
                    <a:pt x="13906" y="2920"/>
                  </a:lnTo>
                  <a:lnTo>
                    <a:pt x="2285" y="14922"/>
                  </a:lnTo>
                  <a:lnTo>
                    <a:pt x="0" y="31432"/>
                  </a:lnTo>
                  <a:lnTo>
                    <a:pt x="7810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02"/>
                  </a:lnTo>
                  <a:lnTo>
                    <a:pt x="303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9941941" y="4093781"/>
              <a:ext cx="53340" cy="53975"/>
            </a:xfrm>
            <a:custGeom>
              <a:avLst/>
              <a:gdLst/>
              <a:ahLst/>
              <a:cxnLst/>
              <a:rect l="l" t="t" r="r" b="b"/>
              <a:pathLst>
                <a:path w="53340" h="53975">
                  <a:moveTo>
                    <a:pt x="0" y="31432"/>
                  </a:moveTo>
                  <a:lnTo>
                    <a:pt x="7810" y="46164"/>
                  </a:lnTo>
                  <a:lnTo>
                    <a:pt x="22859" y="53530"/>
                  </a:lnTo>
                  <a:lnTo>
                    <a:pt x="39242" y="50545"/>
                  </a:lnTo>
                  <a:lnTo>
                    <a:pt x="50863" y="38607"/>
                  </a:lnTo>
                  <a:lnTo>
                    <a:pt x="53212" y="22098"/>
                  </a:lnTo>
                  <a:lnTo>
                    <a:pt x="45338" y="7302"/>
                  </a:lnTo>
                  <a:lnTo>
                    <a:pt x="30352" y="0"/>
                  </a:lnTo>
                  <a:lnTo>
                    <a:pt x="13906" y="2920"/>
                  </a:lnTo>
                  <a:lnTo>
                    <a:pt x="2285" y="14922"/>
                  </a:lnTo>
                  <a:lnTo>
                    <a:pt x="0" y="3143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4" name="object 304"/>
          <p:cNvGrpSpPr/>
          <p:nvPr/>
        </p:nvGrpSpPr>
        <p:grpSpPr>
          <a:xfrm>
            <a:off x="7526770" y="4795051"/>
            <a:ext cx="360045" cy="346075"/>
            <a:chOff x="7526770" y="4795051"/>
            <a:chExt cx="360045" cy="346075"/>
          </a:xfrm>
        </p:grpSpPr>
        <p:sp>
          <p:nvSpPr>
            <p:cNvPr id="305" name="object 305"/>
            <p:cNvSpPr/>
            <p:nvPr/>
          </p:nvSpPr>
          <p:spPr>
            <a:xfrm>
              <a:off x="7527670" y="4795951"/>
              <a:ext cx="358140" cy="344170"/>
            </a:xfrm>
            <a:custGeom>
              <a:avLst/>
              <a:gdLst/>
              <a:ahLst/>
              <a:cxnLst/>
              <a:rect l="l" t="t" r="r" b="b"/>
              <a:pathLst>
                <a:path w="358140" h="344170">
                  <a:moveTo>
                    <a:pt x="183578" y="0"/>
                  </a:moveTo>
                  <a:lnTo>
                    <a:pt x="122110" y="10769"/>
                  </a:lnTo>
                  <a:lnTo>
                    <a:pt x="67436" y="40976"/>
                  </a:lnTo>
                  <a:lnTo>
                    <a:pt x="26225" y="86988"/>
                  </a:lnTo>
                  <a:lnTo>
                    <a:pt x="3492" y="143224"/>
                  </a:lnTo>
                  <a:lnTo>
                    <a:pt x="0" y="173139"/>
                  </a:lnTo>
                  <a:lnTo>
                    <a:pt x="1904" y="202977"/>
                  </a:lnTo>
                  <a:lnTo>
                    <a:pt x="21653" y="258984"/>
                  </a:lnTo>
                  <a:lnTo>
                    <a:pt x="60325" y="304501"/>
                  </a:lnTo>
                  <a:lnTo>
                    <a:pt x="113410" y="334048"/>
                  </a:lnTo>
                  <a:lnTo>
                    <a:pt x="174307" y="344068"/>
                  </a:lnTo>
                  <a:lnTo>
                    <a:pt x="205485" y="341261"/>
                  </a:lnTo>
                  <a:lnTo>
                    <a:pt x="264413" y="320478"/>
                  </a:lnTo>
                  <a:lnTo>
                    <a:pt x="313054" y="281781"/>
                  </a:lnTo>
                  <a:lnTo>
                    <a:pt x="345567" y="229863"/>
                  </a:lnTo>
                  <a:lnTo>
                    <a:pt x="357949" y="170929"/>
                  </a:lnTo>
                  <a:lnTo>
                    <a:pt x="355980" y="141090"/>
                  </a:lnTo>
                  <a:lnTo>
                    <a:pt x="336232" y="85083"/>
                  </a:lnTo>
                  <a:lnTo>
                    <a:pt x="297497" y="39566"/>
                  </a:lnTo>
                  <a:lnTo>
                    <a:pt x="244475" y="10020"/>
                  </a:lnTo>
                  <a:lnTo>
                    <a:pt x="183578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7527670" y="4795951"/>
              <a:ext cx="358140" cy="344170"/>
            </a:xfrm>
            <a:custGeom>
              <a:avLst/>
              <a:gdLst/>
              <a:ahLst/>
              <a:cxnLst/>
              <a:rect l="l" t="t" r="r" b="b"/>
              <a:pathLst>
                <a:path w="358140" h="344170">
                  <a:moveTo>
                    <a:pt x="235838" y="333305"/>
                  </a:moveTo>
                  <a:lnTo>
                    <a:pt x="205485" y="341261"/>
                  </a:lnTo>
                  <a:lnTo>
                    <a:pt x="174307" y="344068"/>
                  </a:lnTo>
                  <a:lnTo>
                    <a:pt x="143319" y="341610"/>
                  </a:lnTo>
                  <a:lnTo>
                    <a:pt x="85407" y="321570"/>
                  </a:lnTo>
                  <a:lnTo>
                    <a:pt x="38861" y="283444"/>
                  </a:lnTo>
                  <a:lnTo>
                    <a:pt x="9207" y="231876"/>
                  </a:lnTo>
                  <a:lnTo>
                    <a:pt x="0" y="173139"/>
                  </a:lnTo>
                  <a:lnTo>
                    <a:pt x="3492" y="143224"/>
                  </a:lnTo>
                  <a:lnTo>
                    <a:pt x="26225" y="86988"/>
                  </a:lnTo>
                  <a:lnTo>
                    <a:pt x="67436" y="40976"/>
                  </a:lnTo>
                  <a:lnTo>
                    <a:pt x="122110" y="10769"/>
                  </a:lnTo>
                  <a:lnTo>
                    <a:pt x="183578" y="0"/>
                  </a:lnTo>
                  <a:lnTo>
                    <a:pt x="214566" y="2457"/>
                  </a:lnTo>
                  <a:lnTo>
                    <a:pt x="272414" y="22498"/>
                  </a:lnTo>
                  <a:lnTo>
                    <a:pt x="319024" y="60623"/>
                  </a:lnTo>
                  <a:lnTo>
                    <a:pt x="348742" y="112191"/>
                  </a:lnTo>
                  <a:lnTo>
                    <a:pt x="357949" y="170929"/>
                  </a:lnTo>
                  <a:lnTo>
                    <a:pt x="354393" y="200844"/>
                  </a:lnTo>
                  <a:lnTo>
                    <a:pt x="331597" y="257124"/>
                  </a:lnTo>
                  <a:lnTo>
                    <a:pt x="290449" y="303142"/>
                  </a:lnTo>
                  <a:lnTo>
                    <a:pt x="235838" y="33330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7" name="object 307"/>
          <p:cNvGrpSpPr/>
          <p:nvPr/>
        </p:nvGrpSpPr>
        <p:grpSpPr>
          <a:xfrm>
            <a:off x="7562712" y="4227946"/>
            <a:ext cx="353060" cy="351790"/>
            <a:chOff x="7562712" y="4227946"/>
            <a:chExt cx="353060" cy="351790"/>
          </a:xfrm>
        </p:grpSpPr>
        <p:sp>
          <p:nvSpPr>
            <p:cNvPr id="308" name="object 308"/>
            <p:cNvSpPr/>
            <p:nvPr/>
          </p:nvSpPr>
          <p:spPr>
            <a:xfrm>
              <a:off x="7563612" y="4228846"/>
              <a:ext cx="351155" cy="349885"/>
            </a:xfrm>
            <a:custGeom>
              <a:avLst/>
              <a:gdLst/>
              <a:ahLst/>
              <a:cxnLst/>
              <a:rect l="l" t="t" r="r" b="b"/>
              <a:pathLst>
                <a:path w="351154" h="349885">
                  <a:moveTo>
                    <a:pt x="153416" y="0"/>
                  </a:moveTo>
                  <a:lnTo>
                    <a:pt x="95186" y="14986"/>
                  </a:lnTo>
                  <a:lnTo>
                    <a:pt x="46545" y="49276"/>
                  </a:lnTo>
                  <a:lnTo>
                    <a:pt x="13525" y="98742"/>
                  </a:lnTo>
                  <a:lnTo>
                    <a:pt x="0" y="157410"/>
                  </a:lnTo>
                  <a:lnTo>
                    <a:pt x="1206" y="187966"/>
                  </a:lnTo>
                  <a:lnTo>
                    <a:pt x="19240" y="247002"/>
                  </a:lnTo>
                  <a:lnTo>
                    <a:pt x="56070" y="297357"/>
                  </a:lnTo>
                  <a:lnTo>
                    <a:pt x="107378" y="332974"/>
                  </a:lnTo>
                  <a:lnTo>
                    <a:pt x="166878" y="349497"/>
                  </a:lnTo>
                  <a:lnTo>
                    <a:pt x="197485" y="349891"/>
                  </a:lnTo>
                  <a:lnTo>
                    <a:pt x="227393" y="344957"/>
                  </a:lnTo>
                  <a:lnTo>
                    <a:pt x="281686" y="319906"/>
                  </a:lnTo>
                  <a:lnTo>
                    <a:pt x="323151" y="277387"/>
                  </a:lnTo>
                  <a:lnTo>
                    <a:pt x="346773" y="222497"/>
                  </a:lnTo>
                  <a:lnTo>
                    <a:pt x="350901" y="192455"/>
                  </a:lnTo>
                  <a:lnTo>
                    <a:pt x="349758" y="161874"/>
                  </a:lnTo>
                  <a:lnTo>
                    <a:pt x="331724" y="102806"/>
                  </a:lnTo>
                  <a:lnTo>
                    <a:pt x="294830" y="52451"/>
                  </a:lnTo>
                  <a:lnTo>
                    <a:pt x="243522" y="16891"/>
                  </a:lnTo>
                  <a:lnTo>
                    <a:pt x="184023" y="381"/>
                  </a:lnTo>
                  <a:lnTo>
                    <a:pt x="153416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7563612" y="4228846"/>
              <a:ext cx="351155" cy="349885"/>
            </a:xfrm>
            <a:custGeom>
              <a:avLst/>
              <a:gdLst/>
              <a:ahLst/>
              <a:cxnLst/>
              <a:rect l="l" t="t" r="r" b="b"/>
              <a:pathLst>
                <a:path w="351154" h="349885">
                  <a:moveTo>
                    <a:pt x="56070" y="297357"/>
                  </a:moveTo>
                  <a:lnTo>
                    <a:pt x="19240" y="247002"/>
                  </a:lnTo>
                  <a:lnTo>
                    <a:pt x="1206" y="187966"/>
                  </a:lnTo>
                  <a:lnTo>
                    <a:pt x="0" y="157410"/>
                  </a:lnTo>
                  <a:lnTo>
                    <a:pt x="4127" y="127342"/>
                  </a:lnTo>
                  <a:lnTo>
                    <a:pt x="27813" y="72453"/>
                  </a:lnTo>
                  <a:lnTo>
                    <a:pt x="69278" y="29908"/>
                  </a:lnTo>
                  <a:lnTo>
                    <a:pt x="123507" y="4889"/>
                  </a:lnTo>
                  <a:lnTo>
                    <a:pt x="153416" y="0"/>
                  </a:lnTo>
                  <a:lnTo>
                    <a:pt x="184023" y="381"/>
                  </a:lnTo>
                  <a:lnTo>
                    <a:pt x="243522" y="16891"/>
                  </a:lnTo>
                  <a:lnTo>
                    <a:pt x="294830" y="52451"/>
                  </a:lnTo>
                  <a:lnTo>
                    <a:pt x="331724" y="102806"/>
                  </a:lnTo>
                  <a:lnTo>
                    <a:pt x="349758" y="161874"/>
                  </a:lnTo>
                  <a:lnTo>
                    <a:pt x="350901" y="192455"/>
                  </a:lnTo>
                  <a:lnTo>
                    <a:pt x="346773" y="222497"/>
                  </a:lnTo>
                  <a:lnTo>
                    <a:pt x="323151" y="277387"/>
                  </a:lnTo>
                  <a:lnTo>
                    <a:pt x="281686" y="319906"/>
                  </a:lnTo>
                  <a:lnTo>
                    <a:pt x="227393" y="344957"/>
                  </a:lnTo>
                  <a:lnTo>
                    <a:pt x="197485" y="349891"/>
                  </a:lnTo>
                  <a:lnTo>
                    <a:pt x="166878" y="349497"/>
                  </a:lnTo>
                  <a:lnTo>
                    <a:pt x="136588" y="343763"/>
                  </a:lnTo>
                  <a:lnTo>
                    <a:pt x="107378" y="332974"/>
                  </a:lnTo>
                  <a:lnTo>
                    <a:pt x="80327" y="317322"/>
                  </a:lnTo>
                  <a:lnTo>
                    <a:pt x="56070" y="29735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" name="object 310"/>
          <p:cNvGrpSpPr/>
          <p:nvPr/>
        </p:nvGrpSpPr>
        <p:grpSpPr>
          <a:xfrm>
            <a:off x="3172068" y="6056149"/>
            <a:ext cx="252095" cy="254000"/>
            <a:chOff x="3172068" y="6056149"/>
            <a:chExt cx="252095" cy="254000"/>
          </a:xfrm>
        </p:grpSpPr>
        <p:pic>
          <p:nvPicPr>
            <p:cNvPr id="311" name="object 31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3172968" y="6057049"/>
              <a:ext cx="249707" cy="251993"/>
            </a:xfrm>
            <a:prstGeom prst="rect">
              <a:avLst/>
            </a:prstGeom>
          </p:spPr>
        </p:pic>
        <p:pic>
          <p:nvPicPr>
            <p:cNvPr id="312" name="object 31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3172068" y="6056149"/>
              <a:ext cx="251507" cy="253793"/>
            </a:xfrm>
            <a:prstGeom prst="rect">
              <a:avLst/>
            </a:prstGeom>
          </p:spPr>
        </p:pic>
      </p:grpSp>
      <p:grpSp>
        <p:nvGrpSpPr>
          <p:cNvPr id="313" name="object 313"/>
          <p:cNvGrpSpPr/>
          <p:nvPr/>
        </p:nvGrpSpPr>
        <p:grpSpPr>
          <a:xfrm>
            <a:off x="7751624" y="4560152"/>
            <a:ext cx="253365" cy="253365"/>
            <a:chOff x="7751624" y="4560152"/>
            <a:chExt cx="253365" cy="253365"/>
          </a:xfrm>
        </p:grpSpPr>
        <p:pic>
          <p:nvPicPr>
            <p:cNvPr id="314" name="object 314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7752524" y="4561052"/>
              <a:ext cx="251206" cy="251498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751624" y="4560152"/>
              <a:ext cx="253006" cy="253298"/>
            </a:xfrm>
            <a:prstGeom prst="rect">
              <a:avLst/>
            </a:prstGeom>
          </p:spPr>
        </p:pic>
      </p:grpSp>
      <p:grpSp>
        <p:nvGrpSpPr>
          <p:cNvPr id="316" name="object 316"/>
          <p:cNvGrpSpPr/>
          <p:nvPr/>
        </p:nvGrpSpPr>
        <p:grpSpPr>
          <a:xfrm>
            <a:off x="8977809" y="5183646"/>
            <a:ext cx="55880" cy="55244"/>
            <a:chOff x="8977809" y="5183646"/>
            <a:chExt cx="55880" cy="55244"/>
          </a:xfrm>
        </p:grpSpPr>
        <p:sp>
          <p:nvSpPr>
            <p:cNvPr id="317" name="object 317"/>
            <p:cNvSpPr/>
            <p:nvPr/>
          </p:nvSpPr>
          <p:spPr>
            <a:xfrm>
              <a:off x="8978709" y="5184546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876" y="0"/>
                  </a:moveTo>
                  <a:lnTo>
                    <a:pt x="15367" y="2057"/>
                  </a:lnTo>
                  <a:lnTo>
                    <a:pt x="3175" y="13468"/>
                  </a:lnTo>
                  <a:lnTo>
                    <a:pt x="0" y="29838"/>
                  </a:lnTo>
                  <a:lnTo>
                    <a:pt x="7111" y="44970"/>
                  </a:lnTo>
                  <a:lnTo>
                    <a:pt x="21717" y="53028"/>
                  </a:lnTo>
                  <a:lnTo>
                    <a:pt x="38290" y="50971"/>
                  </a:lnTo>
                  <a:lnTo>
                    <a:pt x="50419" y="39560"/>
                  </a:lnTo>
                  <a:lnTo>
                    <a:pt x="53594" y="23190"/>
                  </a:lnTo>
                  <a:lnTo>
                    <a:pt x="46481" y="8058"/>
                  </a:lnTo>
                  <a:lnTo>
                    <a:pt x="318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8978709" y="5184546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75" y="13468"/>
                  </a:moveTo>
                  <a:lnTo>
                    <a:pt x="0" y="29838"/>
                  </a:lnTo>
                  <a:lnTo>
                    <a:pt x="7111" y="44970"/>
                  </a:lnTo>
                  <a:lnTo>
                    <a:pt x="21717" y="53028"/>
                  </a:lnTo>
                  <a:lnTo>
                    <a:pt x="38290" y="50971"/>
                  </a:lnTo>
                  <a:lnTo>
                    <a:pt x="50419" y="39560"/>
                  </a:lnTo>
                  <a:lnTo>
                    <a:pt x="53594" y="23190"/>
                  </a:lnTo>
                  <a:lnTo>
                    <a:pt x="46481" y="8058"/>
                  </a:lnTo>
                  <a:lnTo>
                    <a:pt x="31876" y="0"/>
                  </a:lnTo>
                  <a:lnTo>
                    <a:pt x="15367" y="2057"/>
                  </a:lnTo>
                  <a:lnTo>
                    <a:pt x="3175" y="1346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8978709" y="5184546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876" y="0"/>
                  </a:moveTo>
                  <a:lnTo>
                    <a:pt x="15367" y="2057"/>
                  </a:lnTo>
                  <a:lnTo>
                    <a:pt x="3175" y="13468"/>
                  </a:lnTo>
                  <a:lnTo>
                    <a:pt x="0" y="29838"/>
                  </a:lnTo>
                  <a:lnTo>
                    <a:pt x="7111" y="44970"/>
                  </a:lnTo>
                  <a:lnTo>
                    <a:pt x="21717" y="53028"/>
                  </a:lnTo>
                  <a:lnTo>
                    <a:pt x="38290" y="50971"/>
                  </a:lnTo>
                  <a:lnTo>
                    <a:pt x="50419" y="39560"/>
                  </a:lnTo>
                  <a:lnTo>
                    <a:pt x="53594" y="23190"/>
                  </a:lnTo>
                  <a:lnTo>
                    <a:pt x="46481" y="8058"/>
                  </a:lnTo>
                  <a:lnTo>
                    <a:pt x="318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8978709" y="5184546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75" y="13468"/>
                  </a:moveTo>
                  <a:lnTo>
                    <a:pt x="0" y="29838"/>
                  </a:lnTo>
                  <a:lnTo>
                    <a:pt x="7111" y="44970"/>
                  </a:lnTo>
                  <a:lnTo>
                    <a:pt x="21717" y="53028"/>
                  </a:lnTo>
                  <a:lnTo>
                    <a:pt x="38290" y="50971"/>
                  </a:lnTo>
                  <a:lnTo>
                    <a:pt x="50419" y="39560"/>
                  </a:lnTo>
                  <a:lnTo>
                    <a:pt x="53594" y="23190"/>
                  </a:lnTo>
                  <a:lnTo>
                    <a:pt x="46481" y="8058"/>
                  </a:lnTo>
                  <a:lnTo>
                    <a:pt x="31876" y="0"/>
                  </a:lnTo>
                  <a:lnTo>
                    <a:pt x="15367" y="2057"/>
                  </a:lnTo>
                  <a:lnTo>
                    <a:pt x="3175" y="1346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1" name="object 321"/>
          <p:cNvGrpSpPr/>
          <p:nvPr/>
        </p:nvGrpSpPr>
        <p:grpSpPr>
          <a:xfrm>
            <a:off x="8135735" y="5188802"/>
            <a:ext cx="55880" cy="55244"/>
            <a:chOff x="8135735" y="5188802"/>
            <a:chExt cx="55880" cy="55244"/>
          </a:xfrm>
        </p:grpSpPr>
        <p:sp>
          <p:nvSpPr>
            <p:cNvPr id="322" name="object 322"/>
            <p:cNvSpPr/>
            <p:nvPr/>
          </p:nvSpPr>
          <p:spPr>
            <a:xfrm>
              <a:off x="8136635" y="5189702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877" y="0"/>
                  </a:moveTo>
                  <a:lnTo>
                    <a:pt x="15303" y="2032"/>
                  </a:lnTo>
                  <a:lnTo>
                    <a:pt x="3111" y="13442"/>
                  </a:lnTo>
                  <a:lnTo>
                    <a:pt x="0" y="29838"/>
                  </a:lnTo>
                  <a:lnTo>
                    <a:pt x="7048" y="44945"/>
                  </a:lnTo>
                  <a:lnTo>
                    <a:pt x="21653" y="53035"/>
                  </a:lnTo>
                  <a:lnTo>
                    <a:pt x="38227" y="50971"/>
                  </a:lnTo>
                  <a:lnTo>
                    <a:pt x="50419" y="39566"/>
                  </a:lnTo>
                  <a:lnTo>
                    <a:pt x="53530" y="23171"/>
                  </a:lnTo>
                  <a:lnTo>
                    <a:pt x="46482" y="8064"/>
                  </a:lnTo>
                  <a:lnTo>
                    <a:pt x="31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8136635" y="5189702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11" y="13442"/>
                  </a:moveTo>
                  <a:lnTo>
                    <a:pt x="0" y="29838"/>
                  </a:lnTo>
                  <a:lnTo>
                    <a:pt x="7048" y="44945"/>
                  </a:lnTo>
                  <a:lnTo>
                    <a:pt x="21653" y="53035"/>
                  </a:lnTo>
                  <a:lnTo>
                    <a:pt x="38227" y="50971"/>
                  </a:lnTo>
                  <a:lnTo>
                    <a:pt x="50419" y="39566"/>
                  </a:lnTo>
                  <a:lnTo>
                    <a:pt x="53530" y="23171"/>
                  </a:lnTo>
                  <a:lnTo>
                    <a:pt x="46482" y="8064"/>
                  </a:lnTo>
                  <a:lnTo>
                    <a:pt x="31877" y="0"/>
                  </a:lnTo>
                  <a:lnTo>
                    <a:pt x="15303" y="2032"/>
                  </a:lnTo>
                  <a:lnTo>
                    <a:pt x="3111" y="1344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8136635" y="5189702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877" y="0"/>
                  </a:moveTo>
                  <a:lnTo>
                    <a:pt x="15303" y="2032"/>
                  </a:lnTo>
                  <a:lnTo>
                    <a:pt x="3111" y="13442"/>
                  </a:lnTo>
                  <a:lnTo>
                    <a:pt x="0" y="29838"/>
                  </a:lnTo>
                  <a:lnTo>
                    <a:pt x="7048" y="44945"/>
                  </a:lnTo>
                  <a:lnTo>
                    <a:pt x="21653" y="53035"/>
                  </a:lnTo>
                  <a:lnTo>
                    <a:pt x="38227" y="50971"/>
                  </a:lnTo>
                  <a:lnTo>
                    <a:pt x="50419" y="39566"/>
                  </a:lnTo>
                  <a:lnTo>
                    <a:pt x="53530" y="23171"/>
                  </a:lnTo>
                  <a:lnTo>
                    <a:pt x="46482" y="8064"/>
                  </a:lnTo>
                  <a:lnTo>
                    <a:pt x="318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8136635" y="5189702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3111" y="13442"/>
                  </a:moveTo>
                  <a:lnTo>
                    <a:pt x="0" y="29838"/>
                  </a:lnTo>
                  <a:lnTo>
                    <a:pt x="7048" y="44945"/>
                  </a:lnTo>
                  <a:lnTo>
                    <a:pt x="21653" y="53035"/>
                  </a:lnTo>
                  <a:lnTo>
                    <a:pt x="38227" y="50971"/>
                  </a:lnTo>
                  <a:lnTo>
                    <a:pt x="50419" y="39566"/>
                  </a:lnTo>
                  <a:lnTo>
                    <a:pt x="53530" y="23171"/>
                  </a:lnTo>
                  <a:lnTo>
                    <a:pt x="46482" y="8064"/>
                  </a:lnTo>
                  <a:lnTo>
                    <a:pt x="31877" y="0"/>
                  </a:lnTo>
                  <a:lnTo>
                    <a:pt x="15303" y="2032"/>
                  </a:lnTo>
                  <a:lnTo>
                    <a:pt x="3111" y="1344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6" name="object 326"/>
          <p:cNvGrpSpPr/>
          <p:nvPr/>
        </p:nvGrpSpPr>
        <p:grpSpPr>
          <a:xfrm>
            <a:off x="6195385" y="4118726"/>
            <a:ext cx="1004569" cy="1005840"/>
            <a:chOff x="6195385" y="4118726"/>
            <a:chExt cx="1004569" cy="1005840"/>
          </a:xfrm>
        </p:grpSpPr>
        <p:sp>
          <p:nvSpPr>
            <p:cNvPr id="327" name="object 327"/>
            <p:cNvSpPr/>
            <p:nvPr/>
          </p:nvSpPr>
          <p:spPr>
            <a:xfrm>
              <a:off x="6503034" y="4434376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45" y="0"/>
                  </a:moveTo>
                  <a:lnTo>
                    <a:pt x="0" y="374053"/>
                  </a:lnTo>
                  <a:lnTo>
                    <a:pt x="187007" y="568769"/>
                  </a:lnTo>
                  <a:lnTo>
                    <a:pt x="576453" y="194716"/>
                  </a:lnTo>
                  <a:lnTo>
                    <a:pt x="389445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503034" y="4434376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576453" y="194716"/>
                  </a:moveTo>
                  <a:lnTo>
                    <a:pt x="187007" y="568769"/>
                  </a:lnTo>
                  <a:lnTo>
                    <a:pt x="0" y="374053"/>
                  </a:lnTo>
                  <a:lnTo>
                    <a:pt x="389445" y="0"/>
                  </a:lnTo>
                  <a:lnTo>
                    <a:pt x="576453" y="194716"/>
                  </a:lnTo>
                  <a:lnTo>
                    <a:pt x="187007" y="568769"/>
                  </a:lnTo>
                  <a:lnTo>
                    <a:pt x="0" y="374053"/>
                  </a:lnTo>
                  <a:lnTo>
                    <a:pt x="389445" y="0"/>
                  </a:lnTo>
                  <a:lnTo>
                    <a:pt x="576453" y="19471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315995" y="423964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77" y="0"/>
                  </a:moveTo>
                  <a:lnTo>
                    <a:pt x="0" y="374046"/>
                  </a:lnTo>
                  <a:lnTo>
                    <a:pt x="187039" y="568788"/>
                  </a:lnTo>
                  <a:lnTo>
                    <a:pt x="576484" y="194735"/>
                  </a:lnTo>
                  <a:lnTo>
                    <a:pt x="389477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315995" y="4239641"/>
              <a:ext cx="576580" cy="568960"/>
            </a:xfrm>
            <a:custGeom>
              <a:avLst/>
              <a:gdLst/>
              <a:ahLst/>
              <a:cxnLst/>
              <a:rect l="l" t="t" r="r" b="b"/>
              <a:pathLst>
                <a:path w="576579" h="568960">
                  <a:moveTo>
                    <a:pt x="389477" y="0"/>
                  </a:moveTo>
                  <a:lnTo>
                    <a:pt x="0" y="374046"/>
                  </a:lnTo>
                  <a:lnTo>
                    <a:pt x="187039" y="568788"/>
                  </a:lnTo>
                  <a:lnTo>
                    <a:pt x="576484" y="194735"/>
                  </a:lnTo>
                  <a:lnTo>
                    <a:pt x="389477" y="0"/>
                  </a:lnTo>
                  <a:lnTo>
                    <a:pt x="0" y="374046"/>
                  </a:lnTo>
                  <a:lnTo>
                    <a:pt x="187039" y="568788"/>
                  </a:lnTo>
                  <a:lnTo>
                    <a:pt x="576484" y="194735"/>
                  </a:lnTo>
                  <a:lnTo>
                    <a:pt x="38947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1" name="object 331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6805093" y="4189719"/>
              <a:ext cx="394738" cy="401875"/>
            </a:xfrm>
            <a:prstGeom prst="rect">
              <a:avLst/>
            </a:prstGeom>
          </p:spPr>
        </p:pic>
        <p:pic>
          <p:nvPicPr>
            <p:cNvPr id="332" name="object 33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278779" y="4118726"/>
              <a:ext cx="389619" cy="382603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6195385" y="4651459"/>
              <a:ext cx="394782" cy="401875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727051" y="4741451"/>
              <a:ext cx="389658" cy="382552"/>
            </a:xfrm>
            <a:prstGeom prst="rect">
              <a:avLst/>
            </a:prstGeom>
          </p:spPr>
        </p:pic>
      </p:grpSp>
      <p:grpSp>
        <p:nvGrpSpPr>
          <p:cNvPr id="335" name="object 335"/>
          <p:cNvGrpSpPr/>
          <p:nvPr/>
        </p:nvGrpSpPr>
        <p:grpSpPr>
          <a:xfrm>
            <a:off x="10327629" y="4692042"/>
            <a:ext cx="469900" cy="837565"/>
            <a:chOff x="10327629" y="4692042"/>
            <a:chExt cx="469900" cy="837565"/>
          </a:xfrm>
        </p:grpSpPr>
        <p:sp>
          <p:nvSpPr>
            <p:cNvPr id="336" name="object 336"/>
            <p:cNvSpPr/>
            <p:nvPr/>
          </p:nvSpPr>
          <p:spPr>
            <a:xfrm>
              <a:off x="10328529" y="4876516"/>
              <a:ext cx="468630" cy="234315"/>
            </a:xfrm>
            <a:custGeom>
              <a:avLst/>
              <a:gdLst/>
              <a:ahLst/>
              <a:cxnLst/>
              <a:rect l="l" t="t" r="r" b="b"/>
              <a:pathLst>
                <a:path w="468629" h="234314">
                  <a:moveTo>
                    <a:pt x="468014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8014" y="234007"/>
                  </a:lnTo>
                  <a:lnTo>
                    <a:pt x="46801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10328529" y="4876520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95" y="234003"/>
                  </a:moveTo>
                  <a:lnTo>
                    <a:pt x="0" y="234003"/>
                  </a:lnTo>
                  <a:lnTo>
                    <a:pt x="0" y="0"/>
                  </a:lnTo>
                  <a:lnTo>
                    <a:pt x="467995" y="0"/>
                  </a:lnTo>
                  <a:lnTo>
                    <a:pt x="467995" y="2340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10382504" y="4692941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10382504" y="4692942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8" y="147586"/>
                  </a:moveTo>
                  <a:lnTo>
                    <a:pt x="0" y="147586"/>
                  </a:lnTo>
                  <a:lnTo>
                    <a:pt x="0" y="0"/>
                  </a:lnTo>
                  <a:lnTo>
                    <a:pt x="144018" y="0"/>
                  </a:lnTo>
                  <a:lnTo>
                    <a:pt x="144018" y="14758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10598531" y="4692941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0598531" y="4692942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54" y="147586"/>
                  </a:moveTo>
                  <a:lnTo>
                    <a:pt x="0" y="147586"/>
                  </a:lnTo>
                  <a:lnTo>
                    <a:pt x="0" y="0"/>
                  </a:lnTo>
                  <a:lnTo>
                    <a:pt x="143954" y="0"/>
                  </a:lnTo>
                  <a:lnTo>
                    <a:pt x="143954" y="147586"/>
                  </a:lnTo>
                </a:path>
                <a:path w="144145" h="147954">
                  <a:moveTo>
                    <a:pt x="143954" y="17983"/>
                  </a:moveTo>
                  <a:lnTo>
                    <a:pt x="0" y="1798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10328529" y="5110527"/>
              <a:ext cx="468630" cy="234315"/>
            </a:xfrm>
            <a:custGeom>
              <a:avLst/>
              <a:gdLst/>
              <a:ahLst/>
              <a:cxnLst/>
              <a:rect l="l" t="t" r="r" b="b"/>
              <a:pathLst>
                <a:path w="468629" h="234314">
                  <a:moveTo>
                    <a:pt x="468014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8014" y="234007"/>
                  </a:lnTo>
                  <a:lnTo>
                    <a:pt x="468014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10328529" y="5110524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95" y="0"/>
                  </a:moveTo>
                  <a:lnTo>
                    <a:pt x="0" y="0"/>
                  </a:lnTo>
                  <a:lnTo>
                    <a:pt x="0" y="234010"/>
                  </a:lnTo>
                  <a:lnTo>
                    <a:pt x="467995" y="234010"/>
                  </a:lnTo>
                  <a:lnTo>
                    <a:pt x="46799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0382504" y="538052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10382504" y="5380526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4018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4018" y="147612"/>
                  </a:lnTo>
                  <a:lnTo>
                    <a:pt x="144018" y="0"/>
                  </a:lnTo>
                </a:path>
                <a:path w="144145" h="147954">
                  <a:moveTo>
                    <a:pt x="144018" y="129603"/>
                  </a:moveTo>
                  <a:lnTo>
                    <a:pt x="0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10598531" y="538052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0598531" y="5380526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54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54" y="147612"/>
                  </a:lnTo>
                  <a:lnTo>
                    <a:pt x="143954" y="0"/>
                  </a:lnTo>
                </a:path>
                <a:path w="144145" h="147954">
                  <a:moveTo>
                    <a:pt x="143954" y="129603"/>
                  </a:moveTo>
                  <a:lnTo>
                    <a:pt x="0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/>
          <p:cNvGrpSpPr/>
          <p:nvPr/>
        </p:nvGrpSpPr>
        <p:grpSpPr>
          <a:xfrm>
            <a:off x="10291624" y="3684005"/>
            <a:ext cx="469900" cy="837565"/>
            <a:chOff x="10291624" y="3684005"/>
            <a:chExt cx="469900" cy="837565"/>
          </a:xfrm>
        </p:grpSpPr>
        <p:sp>
          <p:nvSpPr>
            <p:cNvPr id="349" name="object 349"/>
            <p:cNvSpPr/>
            <p:nvPr/>
          </p:nvSpPr>
          <p:spPr>
            <a:xfrm>
              <a:off x="10292524" y="3868537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89" y="0"/>
                  </a:moveTo>
                  <a:lnTo>
                    <a:pt x="0" y="0"/>
                  </a:lnTo>
                  <a:lnTo>
                    <a:pt x="0" y="234007"/>
                  </a:lnTo>
                  <a:lnTo>
                    <a:pt x="467989" y="234007"/>
                  </a:lnTo>
                  <a:lnTo>
                    <a:pt x="467989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10292524" y="3868547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0" y="233997"/>
                  </a:moveTo>
                  <a:lnTo>
                    <a:pt x="467995" y="233997"/>
                  </a:lnTo>
                  <a:lnTo>
                    <a:pt x="467995" y="0"/>
                  </a:lnTo>
                  <a:lnTo>
                    <a:pt x="0" y="0"/>
                  </a:lnTo>
                  <a:lnTo>
                    <a:pt x="0" y="23399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10562526" y="368493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10562526" y="368490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147637"/>
                  </a:moveTo>
                  <a:lnTo>
                    <a:pt x="144017" y="147637"/>
                  </a:lnTo>
                  <a:lnTo>
                    <a:pt x="144017" y="0"/>
                  </a:lnTo>
                  <a:lnTo>
                    <a:pt x="0" y="0"/>
                  </a:lnTo>
                  <a:lnTo>
                    <a:pt x="0" y="147637"/>
                  </a:lnTo>
                </a:path>
                <a:path w="144145" h="147954">
                  <a:moveTo>
                    <a:pt x="0" y="18033"/>
                  </a:moveTo>
                  <a:lnTo>
                    <a:pt x="144017" y="1803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10346563" y="368493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612"/>
                  </a:lnTo>
                  <a:lnTo>
                    <a:pt x="143991" y="147612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10346563" y="3684905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147637"/>
                  </a:moveTo>
                  <a:lnTo>
                    <a:pt x="143954" y="147637"/>
                  </a:lnTo>
                  <a:lnTo>
                    <a:pt x="143954" y="0"/>
                  </a:lnTo>
                  <a:lnTo>
                    <a:pt x="0" y="0"/>
                  </a:lnTo>
                  <a:lnTo>
                    <a:pt x="0" y="147637"/>
                  </a:lnTo>
                </a:path>
                <a:path w="144145" h="147954">
                  <a:moveTo>
                    <a:pt x="0" y="18033"/>
                  </a:moveTo>
                  <a:lnTo>
                    <a:pt x="143954" y="1803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10292524" y="4102559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467989" y="0"/>
                  </a:moveTo>
                  <a:lnTo>
                    <a:pt x="0" y="0"/>
                  </a:lnTo>
                  <a:lnTo>
                    <a:pt x="0" y="233982"/>
                  </a:lnTo>
                  <a:lnTo>
                    <a:pt x="467989" y="233982"/>
                  </a:lnTo>
                  <a:lnTo>
                    <a:pt x="467989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10292524" y="4102544"/>
              <a:ext cx="467995" cy="234315"/>
            </a:xfrm>
            <a:custGeom>
              <a:avLst/>
              <a:gdLst/>
              <a:ahLst/>
              <a:cxnLst/>
              <a:rect l="l" t="t" r="r" b="b"/>
              <a:pathLst>
                <a:path w="467995" h="234314">
                  <a:moveTo>
                    <a:pt x="0" y="0"/>
                  </a:moveTo>
                  <a:lnTo>
                    <a:pt x="467995" y="0"/>
                  </a:lnTo>
                  <a:lnTo>
                    <a:pt x="467995" y="233997"/>
                  </a:lnTo>
                  <a:lnTo>
                    <a:pt x="0" y="23399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10562526" y="4372539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10562526" y="437254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0"/>
                  </a:moveTo>
                  <a:lnTo>
                    <a:pt x="144017" y="0"/>
                  </a:lnTo>
                  <a:lnTo>
                    <a:pt x="144017" y="147586"/>
                  </a:lnTo>
                  <a:lnTo>
                    <a:pt x="0" y="147586"/>
                  </a:lnTo>
                  <a:lnTo>
                    <a:pt x="0" y="0"/>
                  </a:lnTo>
                </a:path>
                <a:path w="144145" h="147954">
                  <a:moveTo>
                    <a:pt x="0" y="129603"/>
                  </a:moveTo>
                  <a:lnTo>
                    <a:pt x="144017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10346563" y="4372539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143991" y="0"/>
                  </a:moveTo>
                  <a:lnTo>
                    <a:pt x="0" y="0"/>
                  </a:lnTo>
                  <a:lnTo>
                    <a:pt x="0" y="147587"/>
                  </a:lnTo>
                  <a:lnTo>
                    <a:pt x="143991" y="147587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E8E8E8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10346563" y="4372540"/>
              <a:ext cx="144145" cy="147955"/>
            </a:xfrm>
            <a:custGeom>
              <a:avLst/>
              <a:gdLst/>
              <a:ahLst/>
              <a:cxnLst/>
              <a:rect l="l" t="t" r="r" b="b"/>
              <a:pathLst>
                <a:path w="144145" h="147954">
                  <a:moveTo>
                    <a:pt x="0" y="0"/>
                  </a:moveTo>
                  <a:lnTo>
                    <a:pt x="143954" y="0"/>
                  </a:lnTo>
                  <a:lnTo>
                    <a:pt x="143954" y="147586"/>
                  </a:lnTo>
                  <a:lnTo>
                    <a:pt x="0" y="147586"/>
                  </a:lnTo>
                  <a:lnTo>
                    <a:pt x="0" y="0"/>
                  </a:lnTo>
                </a:path>
                <a:path w="144145" h="147954">
                  <a:moveTo>
                    <a:pt x="0" y="129603"/>
                  </a:moveTo>
                  <a:lnTo>
                    <a:pt x="143954" y="12960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1" name="object 361"/>
          <p:cNvSpPr/>
          <p:nvPr/>
        </p:nvSpPr>
        <p:spPr>
          <a:xfrm>
            <a:off x="4568526" y="3418522"/>
            <a:ext cx="2106295" cy="90170"/>
          </a:xfrm>
          <a:custGeom>
            <a:avLst/>
            <a:gdLst/>
            <a:ahLst/>
            <a:cxnLst/>
            <a:rect l="l" t="t" r="r" b="b"/>
            <a:pathLst>
              <a:path w="2106295" h="90170">
                <a:moveTo>
                  <a:pt x="2106021" y="0"/>
                </a:moveTo>
                <a:lnTo>
                  <a:pt x="0" y="0"/>
                </a:lnTo>
                <a:lnTo>
                  <a:pt x="0" y="89979"/>
                </a:lnTo>
                <a:lnTo>
                  <a:pt x="2106021" y="89979"/>
                </a:lnTo>
                <a:lnTo>
                  <a:pt x="21060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7322502" y="3418510"/>
            <a:ext cx="1188085" cy="90170"/>
          </a:xfrm>
          <a:custGeom>
            <a:avLst/>
            <a:gdLst/>
            <a:ahLst/>
            <a:cxnLst/>
            <a:rect l="l" t="t" r="r" b="b"/>
            <a:pathLst>
              <a:path w="1188084" h="90170">
                <a:moveTo>
                  <a:pt x="1187996" y="0"/>
                </a:moveTo>
                <a:lnTo>
                  <a:pt x="0" y="0"/>
                </a:lnTo>
                <a:lnTo>
                  <a:pt x="0" y="89991"/>
                </a:lnTo>
                <a:lnTo>
                  <a:pt x="1187996" y="89991"/>
                </a:lnTo>
                <a:lnTo>
                  <a:pt x="11879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9158541" y="3418522"/>
            <a:ext cx="2178050" cy="90170"/>
          </a:xfrm>
          <a:custGeom>
            <a:avLst/>
            <a:gdLst/>
            <a:ahLst/>
            <a:cxnLst/>
            <a:rect l="l" t="t" r="r" b="b"/>
            <a:pathLst>
              <a:path w="2178050" h="90170">
                <a:moveTo>
                  <a:pt x="2177986" y="0"/>
                </a:moveTo>
                <a:lnTo>
                  <a:pt x="0" y="0"/>
                </a:lnTo>
                <a:lnTo>
                  <a:pt x="0" y="89979"/>
                </a:lnTo>
                <a:lnTo>
                  <a:pt x="2177986" y="90043"/>
                </a:lnTo>
                <a:lnTo>
                  <a:pt x="2177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8497189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0"/>
                </a:moveTo>
                <a:lnTo>
                  <a:pt x="0" y="0"/>
                </a:lnTo>
              </a:path>
              <a:path w="13334" h="90170">
                <a:moveTo>
                  <a:pt x="13334" y="48577"/>
                </a:moveTo>
                <a:lnTo>
                  <a:pt x="13334" y="0"/>
                </a:lnTo>
              </a:path>
              <a:path w="13334" h="90170">
                <a:moveTo>
                  <a:pt x="13334" y="89979"/>
                </a:moveTo>
                <a:lnTo>
                  <a:pt x="0" y="89979"/>
                </a:lnTo>
              </a:path>
              <a:path w="13334" h="90170">
                <a:moveTo>
                  <a:pt x="13334" y="89979"/>
                </a:moveTo>
                <a:lnTo>
                  <a:pt x="13334" y="48577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9158541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0"/>
                </a:moveTo>
                <a:lnTo>
                  <a:pt x="13271" y="0"/>
                </a:lnTo>
              </a:path>
              <a:path w="13334" h="90170">
                <a:moveTo>
                  <a:pt x="0" y="48577"/>
                </a:moveTo>
                <a:lnTo>
                  <a:pt x="0" y="0"/>
                </a:lnTo>
              </a:path>
              <a:path w="13334" h="90170">
                <a:moveTo>
                  <a:pt x="0" y="89979"/>
                </a:moveTo>
                <a:lnTo>
                  <a:pt x="13271" y="89979"/>
                </a:lnTo>
              </a:path>
              <a:path w="13334" h="90170">
                <a:moveTo>
                  <a:pt x="0" y="89979"/>
                </a:moveTo>
                <a:lnTo>
                  <a:pt x="0" y="48577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7322502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0"/>
                </a:moveTo>
                <a:lnTo>
                  <a:pt x="13334" y="0"/>
                </a:lnTo>
              </a:path>
              <a:path w="13334" h="90170">
                <a:moveTo>
                  <a:pt x="0" y="48577"/>
                </a:moveTo>
                <a:lnTo>
                  <a:pt x="0" y="0"/>
                </a:lnTo>
              </a:path>
              <a:path w="13334" h="90170">
                <a:moveTo>
                  <a:pt x="0" y="89979"/>
                </a:moveTo>
                <a:lnTo>
                  <a:pt x="13334" y="89979"/>
                </a:lnTo>
              </a:path>
              <a:path w="13334" h="90170">
                <a:moveTo>
                  <a:pt x="0" y="89979"/>
                </a:moveTo>
                <a:lnTo>
                  <a:pt x="0" y="48577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4622526" y="3418522"/>
            <a:ext cx="2052320" cy="90170"/>
          </a:xfrm>
          <a:custGeom>
            <a:avLst/>
            <a:gdLst/>
            <a:ahLst/>
            <a:cxnLst/>
            <a:rect l="l" t="t" r="r" b="b"/>
            <a:pathLst>
              <a:path w="2052320" h="90170">
                <a:moveTo>
                  <a:pt x="2052021" y="0"/>
                </a:moveTo>
                <a:lnTo>
                  <a:pt x="2038686" y="0"/>
                </a:lnTo>
              </a:path>
              <a:path w="2052320" h="90170">
                <a:moveTo>
                  <a:pt x="2052021" y="48577"/>
                </a:moveTo>
                <a:lnTo>
                  <a:pt x="2052021" y="0"/>
                </a:lnTo>
              </a:path>
              <a:path w="2052320" h="90170">
                <a:moveTo>
                  <a:pt x="2052021" y="89979"/>
                </a:moveTo>
                <a:lnTo>
                  <a:pt x="2038686" y="89979"/>
                </a:lnTo>
              </a:path>
              <a:path w="2052320" h="90170">
                <a:moveTo>
                  <a:pt x="2052021" y="89979"/>
                </a:moveTo>
                <a:lnTo>
                  <a:pt x="2052021" y="48577"/>
                </a:lnTo>
              </a:path>
              <a:path w="2052320" h="90170">
                <a:moveTo>
                  <a:pt x="0" y="89979"/>
                </a:moveTo>
                <a:lnTo>
                  <a:pt x="2052021" y="8997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7322502" y="3501302"/>
            <a:ext cx="1188085" cy="14604"/>
          </a:xfrm>
          <a:custGeom>
            <a:avLst/>
            <a:gdLst/>
            <a:ahLst/>
            <a:cxnLst/>
            <a:rect l="l" t="t" r="r" b="b"/>
            <a:pathLst>
              <a:path w="1188084" h="14604">
                <a:moveTo>
                  <a:pt x="0" y="14400"/>
                </a:moveTo>
                <a:lnTo>
                  <a:pt x="1188021" y="14400"/>
                </a:lnTo>
                <a:lnTo>
                  <a:pt x="1188021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9158541" y="3501365"/>
            <a:ext cx="2178050" cy="14604"/>
          </a:xfrm>
          <a:custGeom>
            <a:avLst/>
            <a:gdLst/>
            <a:ahLst/>
            <a:cxnLst/>
            <a:rect l="l" t="t" r="r" b="b"/>
            <a:pathLst>
              <a:path w="2178050" h="14604">
                <a:moveTo>
                  <a:pt x="0" y="14336"/>
                </a:moveTo>
                <a:lnTo>
                  <a:pt x="2177986" y="14336"/>
                </a:lnTo>
                <a:lnTo>
                  <a:pt x="2177986" y="0"/>
                </a:lnTo>
                <a:lnTo>
                  <a:pt x="0" y="0"/>
                </a:lnTo>
                <a:lnTo>
                  <a:pt x="0" y="143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9158541" y="3411322"/>
            <a:ext cx="2178050" cy="14604"/>
          </a:xfrm>
          <a:custGeom>
            <a:avLst/>
            <a:gdLst/>
            <a:ahLst/>
            <a:cxnLst/>
            <a:rect l="l" t="t" r="r" b="b"/>
            <a:pathLst>
              <a:path w="2178050" h="14604">
                <a:moveTo>
                  <a:pt x="0" y="14400"/>
                </a:moveTo>
                <a:lnTo>
                  <a:pt x="2177986" y="14400"/>
                </a:lnTo>
                <a:lnTo>
                  <a:pt x="2177986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7322502" y="3411322"/>
            <a:ext cx="1188085" cy="14604"/>
          </a:xfrm>
          <a:custGeom>
            <a:avLst/>
            <a:gdLst/>
            <a:ahLst/>
            <a:cxnLst/>
            <a:rect l="l" t="t" r="r" b="b"/>
            <a:pathLst>
              <a:path w="1188084" h="14604">
                <a:moveTo>
                  <a:pt x="0" y="14400"/>
                </a:moveTo>
                <a:lnTo>
                  <a:pt x="1188021" y="14400"/>
                </a:lnTo>
                <a:lnTo>
                  <a:pt x="1188021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4568526" y="3411322"/>
            <a:ext cx="2106295" cy="14604"/>
          </a:xfrm>
          <a:custGeom>
            <a:avLst/>
            <a:gdLst/>
            <a:ahLst/>
            <a:cxnLst/>
            <a:rect l="l" t="t" r="r" b="b"/>
            <a:pathLst>
              <a:path w="2106295" h="14604">
                <a:moveTo>
                  <a:pt x="0" y="14400"/>
                </a:moveTo>
                <a:lnTo>
                  <a:pt x="2106021" y="14400"/>
                </a:lnTo>
                <a:lnTo>
                  <a:pt x="2106021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3" name="object 373"/>
          <p:cNvGrpSpPr/>
          <p:nvPr/>
        </p:nvGrpSpPr>
        <p:grpSpPr>
          <a:xfrm>
            <a:off x="8526694" y="3465300"/>
            <a:ext cx="327660" cy="369570"/>
            <a:chOff x="8526694" y="3465300"/>
            <a:chExt cx="327660" cy="369570"/>
          </a:xfrm>
        </p:grpSpPr>
        <p:sp>
          <p:nvSpPr>
            <p:cNvPr id="374" name="object 374"/>
            <p:cNvSpPr/>
            <p:nvPr/>
          </p:nvSpPr>
          <p:spPr>
            <a:xfrm>
              <a:off x="8528494" y="3467100"/>
              <a:ext cx="324485" cy="41910"/>
            </a:xfrm>
            <a:custGeom>
              <a:avLst/>
              <a:gdLst/>
              <a:ahLst/>
              <a:cxnLst/>
              <a:rect l="l" t="t" r="r" b="b"/>
              <a:pathLst>
                <a:path w="324484" h="41910">
                  <a:moveTo>
                    <a:pt x="0" y="0"/>
                  </a:moveTo>
                  <a:lnTo>
                    <a:pt x="324040" y="0"/>
                  </a:lnTo>
                </a:path>
                <a:path w="324484" h="41910">
                  <a:moveTo>
                    <a:pt x="324040" y="41401"/>
                  </a:moveTo>
                  <a:lnTo>
                    <a:pt x="0" y="414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8528494" y="3508502"/>
              <a:ext cx="324485" cy="324485"/>
            </a:xfrm>
            <a:custGeom>
              <a:avLst/>
              <a:gdLst/>
              <a:ahLst/>
              <a:cxnLst/>
              <a:rect l="l" t="t" r="r" b="b"/>
              <a:pathLst>
                <a:path w="324484" h="324485">
                  <a:moveTo>
                    <a:pt x="324040" y="0"/>
                  </a:moveTo>
                  <a:lnTo>
                    <a:pt x="320528" y="47879"/>
                  </a:lnTo>
                  <a:lnTo>
                    <a:pt x="310324" y="93580"/>
                  </a:lnTo>
                  <a:lnTo>
                    <a:pt x="293930" y="136598"/>
                  </a:lnTo>
                  <a:lnTo>
                    <a:pt x="271846" y="176434"/>
                  </a:lnTo>
                  <a:lnTo>
                    <a:pt x="244573" y="212586"/>
                  </a:lnTo>
                  <a:lnTo>
                    <a:pt x="212612" y="244552"/>
                  </a:lnTo>
                  <a:lnTo>
                    <a:pt x="176462" y="271830"/>
                  </a:lnTo>
                  <a:lnTo>
                    <a:pt x="136626" y="293920"/>
                  </a:lnTo>
                  <a:lnTo>
                    <a:pt x="93603" y="310319"/>
                  </a:lnTo>
                  <a:lnTo>
                    <a:pt x="47894" y="320526"/>
                  </a:lnTo>
                  <a:lnTo>
                    <a:pt x="0" y="32404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6" name="object 376"/>
          <p:cNvSpPr/>
          <p:nvPr/>
        </p:nvSpPr>
        <p:spPr>
          <a:xfrm>
            <a:off x="9140507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7983" y="0"/>
                </a:moveTo>
                <a:lnTo>
                  <a:pt x="0" y="0"/>
                </a:lnTo>
                <a:lnTo>
                  <a:pt x="0" y="41399"/>
                </a:lnTo>
                <a:lnTo>
                  <a:pt x="17983" y="413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8852534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8510523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9" name="object 379"/>
          <p:cNvGrpSpPr/>
          <p:nvPr/>
        </p:nvGrpSpPr>
        <p:grpSpPr>
          <a:xfrm>
            <a:off x="8850734" y="3465300"/>
            <a:ext cx="309880" cy="45085"/>
            <a:chOff x="8850734" y="3465300"/>
            <a:chExt cx="309880" cy="45085"/>
          </a:xfrm>
        </p:grpSpPr>
        <p:sp>
          <p:nvSpPr>
            <p:cNvPr id="380" name="object 380"/>
            <p:cNvSpPr/>
            <p:nvPr/>
          </p:nvSpPr>
          <p:spPr>
            <a:xfrm>
              <a:off x="8870505" y="3467103"/>
              <a:ext cx="270510" cy="41910"/>
            </a:xfrm>
            <a:custGeom>
              <a:avLst/>
              <a:gdLst/>
              <a:ahLst/>
              <a:cxnLst/>
              <a:rect l="l" t="t" r="r" b="b"/>
              <a:pathLst>
                <a:path w="270509" h="41910">
                  <a:moveTo>
                    <a:pt x="269998" y="0"/>
                  </a:moveTo>
                  <a:lnTo>
                    <a:pt x="0" y="0"/>
                  </a:lnTo>
                  <a:lnTo>
                    <a:pt x="0" y="41399"/>
                  </a:lnTo>
                  <a:lnTo>
                    <a:pt x="269998" y="41399"/>
                  </a:lnTo>
                  <a:lnTo>
                    <a:pt x="269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8852534" y="3467100"/>
              <a:ext cx="306070" cy="41910"/>
            </a:xfrm>
            <a:custGeom>
              <a:avLst/>
              <a:gdLst/>
              <a:ahLst/>
              <a:cxnLst/>
              <a:rect l="l" t="t" r="r" b="b"/>
              <a:pathLst>
                <a:path w="306070" h="41910">
                  <a:moveTo>
                    <a:pt x="287972" y="0"/>
                  </a:moveTo>
                  <a:lnTo>
                    <a:pt x="17970" y="0"/>
                  </a:lnTo>
                  <a:lnTo>
                    <a:pt x="17970" y="41401"/>
                  </a:lnTo>
                  <a:lnTo>
                    <a:pt x="287972" y="41401"/>
                  </a:lnTo>
                  <a:lnTo>
                    <a:pt x="287972" y="0"/>
                  </a:lnTo>
                </a:path>
                <a:path w="306070" h="41910">
                  <a:moveTo>
                    <a:pt x="306006" y="0"/>
                  </a:moveTo>
                  <a:lnTo>
                    <a:pt x="287972" y="0"/>
                  </a:lnTo>
                  <a:lnTo>
                    <a:pt x="287972" y="41401"/>
                  </a:lnTo>
                  <a:lnTo>
                    <a:pt x="306006" y="41401"/>
                  </a:lnTo>
                  <a:lnTo>
                    <a:pt x="306006" y="0"/>
                  </a:lnTo>
                </a:path>
                <a:path w="306070" h="41910">
                  <a:moveTo>
                    <a:pt x="17970" y="0"/>
                  </a:moveTo>
                  <a:lnTo>
                    <a:pt x="0" y="0"/>
                  </a:lnTo>
                  <a:lnTo>
                    <a:pt x="0" y="41401"/>
                  </a:lnTo>
                  <a:lnTo>
                    <a:pt x="17970" y="41401"/>
                  </a:lnTo>
                  <a:lnTo>
                    <a:pt x="1797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2" name="object 382"/>
          <p:cNvSpPr/>
          <p:nvPr/>
        </p:nvSpPr>
        <p:spPr>
          <a:xfrm>
            <a:off x="8510523" y="3467100"/>
            <a:ext cx="18415" cy="365760"/>
          </a:xfrm>
          <a:custGeom>
            <a:avLst/>
            <a:gdLst/>
            <a:ahLst/>
            <a:cxnLst/>
            <a:rect l="l" t="t" r="r" b="b"/>
            <a:pathLst>
              <a:path w="18415" h="365760">
                <a:moveTo>
                  <a:pt x="0" y="41401"/>
                </a:moveTo>
                <a:lnTo>
                  <a:pt x="17970" y="41401"/>
                </a:lnTo>
                <a:lnTo>
                  <a:pt x="17970" y="0"/>
                </a:lnTo>
                <a:lnTo>
                  <a:pt x="0" y="0"/>
                </a:lnTo>
                <a:lnTo>
                  <a:pt x="0" y="41401"/>
                </a:lnTo>
              </a:path>
              <a:path w="18415" h="365760">
                <a:moveTo>
                  <a:pt x="17970" y="41401"/>
                </a:moveTo>
                <a:lnTo>
                  <a:pt x="17970" y="36544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9158541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89979"/>
                </a:moveTo>
                <a:lnTo>
                  <a:pt x="0" y="48577"/>
                </a:lnTo>
                <a:lnTo>
                  <a:pt x="0" y="0"/>
                </a:lnTo>
              </a:path>
              <a:path w="13334" h="90170">
                <a:moveTo>
                  <a:pt x="0" y="89979"/>
                </a:moveTo>
                <a:lnTo>
                  <a:pt x="13271" y="89979"/>
                </a:lnTo>
              </a:path>
              <a:path w="13334" h="90170">
                <a:moveTo>
                  <a:pt x="0" y="48577"/>
                </a:moveTo>
                <a:lnTo>
                  <a:pt x="0" y="0"/>
                </a:lnTo>
                <a:lnTo>
                  <a:pt x="13271" y="0"/>
                </a:lnTo>
              </a:path>
              <a:path w="13334" h="90170">
                <a:moveTo>
                  <a:pt x="0" y="0"/>
                </a:moveTo>
                <a:lnTo>
                  <a:pt x="13271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8497189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89979"/>
                </a:moveTo>
                <a:lnTo>
                  <a:pt x="13334" y="48577"/>
                </a:lnTo>
                <a:lnTo>
                  <a:pt x="13334" y="0"/>
                </a:lnTo>
              </a:path>
              <a:path w="13334" h="90170">
                <a:moveTo>
                  <a:pt x="13334" y="89979"/>
                </a:moveTo>
                <a:lnTo>
                  <a:pt x="0" y="89979"/>
                </a:lnTo>
              </a:path>
              <a:path w="13334" h="90170">
                <a:moveTo>
                  <a:pt x="13334" y="48577"/>
                </a:moveTo>
                <a:lnTo>
                  <a:pt x="13334" y="0"/>
                </a:lnTo>
                <a:lnTo>
                  <a:pt x="0" y="0"/>
                </a:lnTo>
              </a:path>
              <a:path w="13334" h="90170">
                <a:moveTo>
                  <a:pt x="1333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5" name="object 385"/>
          <p:cNvGrpSpPr/>
          <p:nvPr/>
        </p:nvGrpSpPr>
        <p:grpSpPr>
          <a:xfrm>
            <a:off x="6978691" y="3465300"/>
            <a:ext cx="327660" cy="369570"/>
            <a:chOff x="6978691" y="3465300"/>
            <a:chExt cx="327660" cy="369570"/>
          </a:xfrm>
        </p:grpSpPr>
        <p:sp>
          <p:nvSpPr>
            <p:cNvPr id="386" name="object 386"/>
            <p:cNvSpPr/>
            <p:nvPr/>
          </p:nvSpPr>
          <p:spPr>
            <a:xfrm>
              <a:off x="6980491" y="3467100"/>
              <a:ext cx="324485" cy="41910"/>
            </a:xfrm>
            <a:custGeom>
              <a:avLst/>
              <a:gdLst/>
              <a:ahLst/>
              <a:cxnLst/>
              <a:rect l="l" t="t" r="r" b="b"/>
              <a:pathLst>
                <a:path w="324484" h="41910">
                  <a:moveTo>
                    <a:pt x="324040" y="0"/>
                  </a:moveTo>
                  <a:lnTo>
                    <a:pt x="0" y="0"/>
                  </a:lnTo>
                </a:path>
                <a:path w="324484" h="41910">
                  <a:moveTo>
                    <a:pt x="0" y="41401"/>
                  </a:moveTo>
                  <a:lnTo>
                    <a:pt x="324040" y="414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980491" y="3508502"/>
              <a:ext cx="324485" cy="324485"/>
            </a:xfrm>
            <a:custGeom>
              <a:avLst/>
              <a:gdLst/>
              <a:ahLst/>
              <a:cxnLst/>
              <a:rect l="l" t="t" r="r" b="b"/>
              <a:pathLst>
                <a:path w="324484" h="324485">
                  <a:moveTo>
                    <a:pt x="324040" y="324040"/>
                  </a:moveTo>
                  <a:lnTo>
                    <a:pt x="276160" y="320526"/>
                  </a:lnTo>
                  <a:lnTo>
                    <a:pt x="230460" y="310319"/>
                  </a:lnTo>
                  <a:lnTo>
                    <a:pt x="187441" y="293920"/>
                  </a:lnTo>
                  <a:lnTo>
                    <a:pt x="147605" y="271830"/>
                  </a:lnTo>
                  <a:lnTo>
                    <a:pt x="111454" y="244552"/>
                  </a:lnTo>
                  <a:lnTo>
                    <a:pt x="79488" y="212586"/>
                  </a:lnTo>
                  <a:lnTo>
                    <a:pt x="52209" y="176434"/>
                  </a:lnTo>
                  <a:lnTo>
                    <a:pt x="30120" y="136598"/>
                  </a:lnTo>
                  <a:lnTo>
                    <a:pt x="13721" y="93580"/>
                  </a:lnTo>
                  <a:lnTo>
                    <a:pt x="3513" y="4787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8" name="object 388"/>
          <p:cNvSpPr/>
          <p:nvPr/>
        </p:nvSpPr>
        <p:spPr>
          <a:xfrm>
            <a:off x="6674548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6962520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7983" y="0"/>
                </a:moveTo>
                <a:lnTo>
                  <a:pt x="0" y="0"/>
                </a:lnTo>
                <a:lnTo>
                  <a:pt x="0" y="41399"/>
                </a:lnTo>
                <a:lnTo>
                  <a:pt x="17983" y="413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7304531" y="3467103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10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1" name="object 391"/>
          <p:cNvGrpSpPr/>
          <p:nvPr/>
        </p:nvGrpSpPr>
        <p:grpSpPr>
          <a:xfrm>
            <a:off x="6672748" y="3465300"/>
            <a:ext cx="309880" cy="45085"/>
            <a:chOff x="6672748" y="3465300"/>
            <a:chExt cx="309880" cy="45085"/>
          </a:xfrm>
        </p:grpSpPr>
        <p:sp>
          <p:nvSpPr>
            <p:cNvPr id="392" name="object 392"/>
            <p:cNvSpPr/>
            <p:nvPr/>
          </p:nvSpPr>
          <p:spPr>
            <a:xfrm>
              <a:off x="6692519" y="3467103"/>
              <a:ext cx="270510" cy="41910"/>
            </a:xfrm>
            <a:custGeom>
              <a:avLst/>
              <a:gdLst/>
              <a:ahLst/>
              <a:cxnLst/>
              <a:rect l="l" t="t" r="r" b="b"/>
              <a:pathLst>
                <a:path w="270509" h="41910">
                  <a:moveTo>
                    <a:pt x="269998" y="0"/>
                  </a:moveTo>
                  <a:lnTo>
                    <a:pt x="0" y="0"/>
                  </a:lnTo>
                  <a:lnTo>
                    <a:pt x="0" y="41399"/>
                  </a:lnTo>
                  <a:lnTo>
                    <a:pt x="269998" y="41399"/>
                  </a:lnTo>
                  <a:lnTo>
                    <a:pt x="269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674548" y="3467100"/>
              <a:ext cx="306070" cy="41910"/>
            </a:xfrm>
            <a:custGeom>
              <a:avLst/>
              <a:gdLst/>
              <a:ahLst/>
              <a:cxnLst/>
              <a:rect l="l" t="t" r="r" b="b"/>
              <a:pathLst>
                <a:path w="306070" h="41910">
                  <a:moveTo>
                    <a:pt x="17970" y="0"/>
                  </a:moveTo>
                  <a:lnTo>
                    <a:pt x="287972" y="0"/>
                  </a:lnTo>
                  <a:lnTo>
                    <a:pt x="287972" y="41401"/>
                  </a:lnTo>
                  <a:lnTo>
                    <a:pt x="17970" y="41401"/>
                  </a:lnTo>
                  <a:lnTo>
                    <a:pt x="17970" y="0"/>
                  </a:lnTo>
                </a:path>
                <a:path w="306070" h="41910">
                  <a:moveTo>
                    <a:pt x="0" y="0"/>
                  </a:moveTo>
                  <a:lnTo>
                    <a:pt x="17970" y="0"/>
                  </a:lnTo>
                  <a:lnTo>
                    <a:pt x="17970" y="41401"/>
                  </a:lnTo>
                  <a:lnTo>
                    <a:pt x="0" y="41401"/>
                  </a:lnTo>
                  <a:lnTo>
                    <a:pt x="0" y="0"/>
                  </a:lnTo>
                </a:path>
                <a:path w="306070" h="41910">
                  <a:moveTo>
                    <a:pt x="287972" y="0"/>
                  </a:moveTo>
                  <a:lnTo>
                    <a:pt x="305943" y="0"/>
                  </a:lnTo>
                  <a:lnTo>
                    <a:pt x="305943" y="41401"/>
                  </a:lnTo>
                  <a:lnTo>
                    <a:pt x="287972" y="41401"/>
                  </a:lnTo>
                  <a:lnTo>
                    <a:pt x="28797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4" name="object 394"/>
          <p:cNvSpPr/>
          <p:nvPr/>
        </p:nvSpPr>
        <p:spPr>
          <a:xfrm>
            <a:off x="7304531" y="3467100"/>
            <a:ext cx="18415" cy="365760"/>
          </a:xfrm>
          <a:custGeom>
            <a:avLst/>
            <a:gdLst/>
            <a:ahLst/>
            <a:cxnLst/>
            <a:rect l="l" t="t" r="r" b="b"/>
            <a:pathLst>
              <a:path w="18415" h="365760">
                <a:moveTo>
                  <a:pt x="17970" y="41401"/>
                </a:moveTo>
                <a:lnTo>
                  <a:pt x="0" y="41401"/>
                </a:lnTo>
                <a:lnTo>
                  <a:pt x="0" y="0"/>
                </a:lnTo>
                <a:lnTo>
                  <a:pt x="17970" y="0"/>
                </a:lnTo>
                <a:lnTo>
                  <a:pt x="17970" y="41401"/>
                </a:lnTo>
              </a:path>
              <a:path w="18415" h="365760">
                <a:moveTo>
                  <a:pt x="0" y="41401"/>
                </a:moveTo>
                <a:lnTo>
                  <a:pt x="0" y="36544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6661213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89979"/>
                </a:moveTo>
                <a:lnTo>
                  <a:pt x="13334" y="48577"/>
                </a:lnTo>
                <a:lnTo>
                  <a:pt x="13334" y="0"/>
                </a:lnTo>
              </a:path>
              <a:path w="13334" h="90170">
                <a:moveTo>
                  <a:pt x="13334" y="89979"/>
                </a:moveTo>
                <a:lnTo>
                  <a:pt x="0" y="89979"/>
                </a:lnTo>
              </a:path>
              <a:path w="13334" h="90170">
                <a:moveTo>
                  <a:pt x="13334" y="48577"/>
                </a:moveTo>
                <a:lnTo>
                  <a:pt x="13334" y="0"/>
                </a:lnTo>
                <a:lnTo>
                  <a:pt x="0" y="0"/>
                </a:lnTo>
              </a:path>
              <a:path w="13334" h="90170">
                <a:moveTo>
                  <a:pt x="1333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7322502" y="3418522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89979"/>
                </a:moveTo>
                <a:lnTo>
                  <a:pt x="0" y="48577"/>
                </a:lnTo>
                <a:lnTo>
                  <a:pt x="0" y="0"/>
                </a:lnTo>
              </a:path>
              <a:path w="13334" h="90170">
                <a:moveTo>
                  <a:pt x="0" y="89979"/>
                </a:moveTo>
                <a:lnTo>
                  <a:pt x="13334" y="89979"/>
                </a:lnTo>
              </a:path>
              <a:path w="13334" h="90170">
                <a:moveTo>
                  <a:pt x="0" y="48577"/>
                </a:moveTo>
                <a:lnTo>
                  <a:pt x="0" y="0"/>
                </a:lnTo>
                <a:lnTo>
                  <a:pt x="13334" y="0"/>
                </a:lnTo>
              </a:path>
              <a:path w="13334" h="90170">
                <a:moveTo>
                  <a:pt x="0" y="0"/>
                </a:moveTo>
                <a:lnTo>
                  <a:pt x="1333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7880540" y="3418522"/>
            <a:ext cx="72390" cy="0"/>
          </a:xfrm>
          <a:custGeom>
            <a:avLst/>
            <a:gdLst/>
            <a:ahLst/>
            <a:cxnLst/>
            <a:rect l="l" t="t" r="r" b="b"/>
            <a:pathLst>
              <a:path w="72390" h="0">
                <a:moveTo>
                  <a:pt x="72008" y="0"/>
                </a:moveTo>
                <a:lnTo>
                  <a:pt x="0" y="0"/>
                </a:lnTo>
                <a:lnTo>
                  <a:pt x="720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98" name="object 398"/>
          <p:cNvGrpSpPr/>
          <p:nvPr/>
        </p:nvGrpSpPr>
        <p:grpSpPr>
          <a:xfrm>
            <a:off x="2264492" y="7108494"/>
            <a:ext cx="1584325" cy="90170"/>
            <a:chOff x="2264492" y="7108494"/>
            <a:chExt cx="1584325" cy="90170"/>
          </a:xfrm>
        </p:grpSpPr>
        <p:pic>
          <p:nvPicPr>
            <p:cNvPr id="399" name="object 399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264492" y="7108494"/>
              <a:ext cx="90017" cy="89992"/>
            </a:xfrm>
            <a:prstGeom prst="rect">
              <a:avLst/>
            </a:prstGeom>
          </p:spPr>
        </p:pic>
        <p:sp>
          <p:nvSpPr>
            <p:cNvPr id="400" name="object 400"/>
            <p:cNvSpPr/>
            <p:nvPr/>
          </p:nvSpPr>
          <p:spPr>
            <a:xfrm>
              <a:off x="2354510" y="7108495"/>
              <a:ext cx="1494155" cy="90170"/>
            </a:xfrm>
            <a:custGeom>
              <a:avLst/>
              <a:gdLst/>
              <a:ahLst/>
              <a:cxnLst/>
              <a:rect l="l" t="t" r="r" b="b"/>
              <a:pathLst>
                <a:path w="1494154" h="90170">
                  <a:moveTo>
                    <a:pt x="1494008" y="0"/>
                  </a:moveTo>
                  <a:lnTo>
                    <a:pt x="0" y="0"/>
                  </a:lnTo>
                  <a:lnTo>
                    <a:pt x="0" y="89991"/>
                  </a:lnTo>
                  <a:lnTo>
                    <a:pt x="1494008" y="89991"/>
                  </a:lnTo>
                  <a:lnTo>
                    <a:pt x="1494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" name="object 401"/>
          <p:cNvSpPr/>
          <p:nvPr/>
        </p:nvSpPr>
        <p:spPr>
          <a:xfrm>
            <a:off x="4172521" y="7108495"/>
            <a:ext cx="252095" cy="90170"/>
          </a:xfrm>
          <a:custGeom>
            <a:avLst/>
            <a:gdLst/>
            <a:ahLst/>
            <a:cxnLst/>
            <a:rect l="l" t="t" r="r" b="b"/>
            <a:pathLst>
              <a:path w="252095" h="90170">
                <a:moveTo>
                  <a:pt x="251990" y="0"/>
                </a:moveTo>
                <a:lnTo>
                  <a:pt x="0" y="0"/>
                </a:lnTo>
                <a:lnTo>
                  <a:pt x="0" y="89991"/>
                </a:lnTo>
                <a:lnTo>
                  <a:pt x="251990" y="89991"/>
                </a:lnTo>
                <a:lnTo>
                  <a:pt x="2519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2264492" y="7108494"/>
            <a:ext cx="0" cy="86995"/>
          </a:xfrm>
          <a:custGeom>
            <a:avLst/>
            <a:gdLst/>
            <a:ahLst/>
            <a:cxnLst/>
            <a:rect l="l" t="t" r="r" b="b"/>
            <a:pathLst>
              <a:path w="0" h="86995">
                <a:moveTo>
                  <a:pt x="0" y="0"/>
                </a:moveTo>
                <a:lnTo>
                  <a:pt x="0" y="86391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4172521" y="7198486"/>
            <a:ext cx="4445" cy="0"/>
          </a:xfrm>
          <a:custGeom>
            <a:avLst/>
            <a:gdLst/>
            <a:ahLst/>
            <a:cxnLst/>
            <a:rect l="l" t="t" r="r" b="b"/>
            <a:pathLst>
              <a:path w="4445" h="0">
                <a:moveTo>
                  <a:pt x="0" y="0"/>
                </a:moveTo>
                <a:lnTo>
                  <a:pt x="4317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4172521" y="7108494"/>
            <a:ext cx="4445" cy="90170"/>
          </a:xfrm>
          <a:custGeom>
            <a:avLst/>
            <a:gdLst/>
            <a:ahLst/>
            <a:cxnLst/>
            <a:rect l="l" t="t" r="r" b="b"/>
            <a:pathLst>
              <a:path w="4445" h="90170">
                <a:moveTo>
                  <a:pt x="0" y="0"/>
                </a:moveTo>
                <a:lnTo>
                  <a:pt x="4317" y="0"/>
                </a:lnTo>
              </a:path>
              <a:path w="4445" h="90170">
                <a:moveTo>
                  <a:pt x="0" y="0"/>
                </a:moveTo>
                <a:lnTo>
                  <a:pt x="0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3844207" y="7198486"/>
            <a:ext cx="4445" cy="0"/>
          </a:xfrm>
          <a:custGeom>
            <a:avLst/>
            <a:gdLst/>
            <a:ahLst/>
            <a:cxnLst/>
            <a:rect l="l" t="t" r="r" b="b"/>
            <a:pathLst>
              <a:path w="4445" h="0">
                <a:moveTo>
                  <a:pt x="431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2354510" y="7108494"/>
            <a:ext cx="1494155" cy="90170"/>
          </a:xfrm>
          <a:custGeom>
            <a:avLst/>
            <a:gdLst/>
            <a:ahLst/>
            <a:cxnLst/>
            <a:rect l="l" t="t" r="r" b="b"/>
            <a:pathLst>
              <a:path w="1494154" h="90170">
                <a:moveTo>
                  <a:pt x="1494008" y="0"/>
                </a:moveTo>
                <a:lnTo>
                  <a:pt x="1489697" y="0"/>
                </a:lnTo>
              </a:path>
              <a:path w="1494154" h="90170">
                <a:moveTo>
                  <a:pt x="1494008" y="0"/>
                </a:moveTo>
                <a:lnTo>
                  <a:pt x="1494008" y="89992"/>
                </a:lnTo>
              </a:path>
              <a:path w="1494154" h="90170">
                <a:moveTo>
                  <a:pt x="0" y="89992"/>
                </a:moveTo>
                <a:lnTo>
                  <a:pt x="1494008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4172521" y="7198486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 h="0">
                <a:moveTo>
                  <a:pt x="0" y="0"/>
                </a:moveTo>
                <a:lnTo>
                  <a:pt x="251987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4172521" y="7108494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 h="0">
                <a:moveTo>
                  <a:pt x="25198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9" name="object 409"/>
          <p:cNvGrpSpPr/>
          <p:nvPr/>
        </p:nvGrpSpPr>
        <p:grpSpPr>
          <a:xfrm>
            <a:off x="2300509" y="6782699"/>
            <a:ext cx="1879600" cy="423545"/>
            <a:chOff x="2300509" y="6782699"/>
            <a:chExt cx="1879600" cy="423545"/>
          </a:xfrm>
        </p:grpSpPr>
        <p:sp>
          <p:nvSpPr>
            <p:cNvPr id="410" name="object 410"/>
            <p:cNvSpPr/>
            <p:nvPr/>
          </p:nvSpPr>
          <p:spPr>
            <a:xfrm>
              <a:off x="2300509" y="7108495"/>
              <a:ext cx="1548130" cy="0"/>
            </a:xfrm>
            <a:custGeom>
              <a:avLst/>
              <a:gdLst/>
              <a:ahLst/>
              <a:cxnLst/>
              <a:rect l="l" t="t" r="r" b="b"/>
              <a:pathLst>
                <a:path w="1548129" h="0">
                  <a:moveTo>
                    <a:pt x="1548009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848519" y="6784499"/>
              <a:ext cx="324485" cy="324485"/>
            </a:xfrm>
            <a:custGeom>
              <a:avLst/>
              <a:gdLst/>
              <a:ahLst/>
              <a:cxnLst/>
              <a:rect l="l" t="t" r="r" b="b"/>
              <a:pathLst>
                <a:path w="324485" h="324484">
                  <a:moveTo>
                    <a:pt x="0" y="323996"/>
                  </a:moveTo>
                  <a:lnTo>
                    <a:pt x="3512" y="276122"/>
                  </a:lnTo>
                  <a:lnTo>
                    <a:pt x="13715" y="230429"/>
                  </a:lnTo>
                  <a:lnTo>
                    <a:pt x="30109" y="187416"/>
                  </a:lnTo>
                  <a:lnTo>
                    <a:pt x="52192" y="147585"/>
                  </a:lnTo>
                  <a:lnTo>
                    <a:pt x="79463" y="111439"/>
                  </a:lnTo>
                  <a:lnTo>
                    <a:pt x="111422" y="79477"/>
                  </a:lnTo>
                  <a:lnTo>
                    <a:pt x="147567" y="52202"/>
                  </a:lnTo>
                  <a:lnTo>
                    <a:pt x="187399" y="30116"/>
                  </a:lnTo>
                  <a:lnTo>
                    <a:pt x="230416" y="13719"/>
                  </a:lnTo>
                  <a:lnTo>
                    <a:pt x="276117" y="3513"/>
                  </a:lnTo>
                  <a:lnTo>
                    <a:pt x="32400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172521" y="6784499"/>
              <a:ext cx="0" cy="324485"/>
            </a:xfrm>
            <a:custGeom>
              <a:avLst/>
              <a:gdLst/>
              <a:ahLst/>
              <a:cxnLst/>
              <a:rect l="l" t="t" r="r" b="b"/>
              <a:pathLst>
                <a:path w="0" h="324484">
                  <a:moveTo>
                    <a:pt x="0" y="323996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844207" y="7108495"/>
              <a:ext cx="332740" cy="90170"/>
            </a:xfrm>
            <a:custGeom>
              <a:avLst/>
              <a:gdLst/>
              <a:ahLst/>
              <a:cxnLst/>
              <a:rect l="l" t="t" r="r" b="b"/>
              <a:pathLst>
                <a:path w="332739" h="90170">
                  <a:moveTo>
                    <a:pt x="4311" y="0"/>
                  </a:moveTo>
                  <a:lnTo>
                    <a:pt x="4311" y="89992"/>
                  </a:lnTo>
                </a:path>
                <a:path w="332739" h="90170">
                  <a:moveTo>
                    <a:pt x="4311" y="0"/>
                  </a:moveTo>
                  <a:lnTo>
                    <a:pt x="0" y="0"/>
                  </a:lnTo>
                </a:path>
                <a:path w="332739" h="90170">
                  <a:moveTo>
                    <a:pt x="4311" y="89992"/>
                  </a:moveTo>
                  <a:lnTo>
                    <a:pt x="0" y="89992"/>
                  </a:lnTo>
                </a:path>
                <a:path w="332739" h="90170">
                  <a:moveTo>
                    <a:pt x="328314" y="0"/>
                  </a:moveTo>
                  <a:lnTo>
                    <a:pt x="328314" y="89992"/>
                  </a:lnTo>
                </a:path>
                <a:path w="332739" h="90170">
                  <a:moveTo>
                    <a:pt x="328314" y="0"/>
                  </a:moveTo>
                  <a:lnTo>
                    <a:pt x="332632" y="0"/>
                  </a:lnTo>
                </a:path>
                <a:path w="332739" h="90170">
                  <a:moveTo>
                    <a:pt x="328314" y="89992"/>
                  </a:moveTo>
                  <a:lnTo>
                    <a:pt x="332632" y="8999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4" name="object 414"/>
          <p:cNvSpPr/>
          <p:nvPr/>
        </p:nvSpPr>
        <p:spPr>
          <a:xfrm>
            <a:off x="9302495" y="5722531"/>
            <a:ext cx="54610" cy="54610"/>
          </a:xfrm>
          <a:custGeom>
            <a:avLst/>
            <a:gdLst/>
            <a:ahLst/>
            <a:cxnLst/>
            <a:rect l="l" t="t" r="r" b="b"/>
            <a:pathLst>
              <a:path w="54609" h="54610">
                <a:moveTo>
                  <a:pt x="0" y="0"/>
                </a:moveTo>
                <a:lnTo>
                  <a:pt x="0" y="54000"/>
                </a:lnTo>
                <a:lnTo>
                  <a:pt x="54038" y="54000"/>
                </a:lnTo>
                <a:lnTo>
                  <a:pt x="0" y="0"/>
                </a:lnTo>
                <a:close/>
              </a:path>
              <a:path w="54609" h="54610">
                <a:moveTo>
                  <a:pt x="54038" y="0"/>
                </a:moveTo>
                <a:lnTo>
                  <a:pt x="0" y="0"/>
                </a:lnTo>
                <a:lnTo>
                  <a:pt x="54038" y="54000"/>
                </a:lnTo>
                <a:lnTo>
                  <a:pt x="540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9302495" y="6172543"/>
            <a:ext cx="54610" cy="936625"/>
          </a:xfrm>
          <a:custGeom>
            <a:avLst/>
            <a:gdLst/>
            <a:ahLst/>
            <a:cxnLst/>
            <a:rect l="l" t="t" r="r" b="b"/>
            <a:pathLst>
              <a:path w="54609" h="936625">
                <a:moveTo>
                  <a:pt x="53999" y="0"/>
                </a:moveTo>
                <a:lnTo>
                  <a:pt x="0" y="0"/>
                </a:lnTo>
                <a:lnTo>
                  <a:pt x="0" y="936002"/>
                </a:lnTo>
                <a:lnTo>
                  <a:pt x="53999" y="936002"/>
                </a:lnTo>
                <a:lnTo>
                  <a:pt x="539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9302495" y="5776531"/>
            <a:ext cx="54610" cy="36195"/>
          </a:xfrm>
          <a:custGeom>
            <a:avLst/>
            <a:gdLst/>
            <a:ahLst/>
            <a:cxnLst/>
            <a:rect l="l" t="t" r="r" b="b"/>
            <a:pathLst>
              <a:path w="54609" h="36195">
                <a:moveTo>
                  <a:pt x="53999" y="0"/>
                </a:moveTo>
                <a:lnTo>
                  <a:pt x="0" y="0"/>
                </a:lnTo>
                <a:lnTo>
                  <a:pt x="0" y="35991"/>
                </a:lnTo>
                <a:lnTo>
                  <a:pt x="53999" y="35991"/>
                </a:lnTo>
                <a:lnTo>
                  <a:pt x="539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9302495" y="5722531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0" y="0"/>
                </a:moveTo>
                <a:lnTo>
                  <a:pt x="5403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8" name="object 418"/>
          <p:cNvGrpSpPr/>
          <p:nvPr/>
        </p:nvGrpSpPr>
        <p:grpSpPr>
          <a:xfrm>
            <a:off x="9295296" y="5805323"/>
            <a:ext cx="68580" cy="14604"/>
            <a:chOff x="9295296" y="5805323"/>
            <a:chExt cx="68580" cy="14604"/>
          </a:xfrm>
        </p:grpSpPr>
        <p:sp>
          <p:nvSpPr>
            <p:cNvPr id="419" name="object 419"/>
            <p:cNvSpPr/>
            <p:nvPr/>
          </p:nvSpPr>
          <p:spPr>
            <a:xfrm>
              <a:off x="9302496" y="5808205"/>
              <a:ext cx="54610" cy="4445"/>
            </a:xfrm>
            <a:custGeom>
              <a:avLst/>
              <a:gdLst/>
              <a:ahLst/>
              <a:cxnLst/>
              <a:rect l="l" t="t" r="r" b="b"/>
              <a:pathLst>
                <a:path w="54609" h="4445">
                  <a:moveTo>
                    <a:pt x="54038" y="4317"/>
                  </a:moveTo>
                  <a:lnTo>
                    <a:pt x="54038" y="0"/>
                  </a:lnTo>
                </a:path>
                <a:path w="54609" h="4445">
                  <a:moveTo>
                    <a:pt x="0" y="4317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9302496" y="5805323"/>
              <a:ext cx="54610" cy="14604"/>
            </a:xfrm>
            <a:custGeom>
              <a:avLst/>
              <a:gdLst/>
              <a:ahLst/>
              <a:cxnLst/>
              <a:rect l="l" t="t" r="r" b="b"/>
              <a:pathLst>
                <a:path w="54609" h="14604">
                  <a:moveTo>
                    <a:pt x="0" y="14400"/>
                  </a:moveTo>
                  <a:lnTo>
                    <a:pt x="54038" y="14400"/>
                  </a:lnTo>
                  <a:lnTo>
                    <a:pt x="54038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1" name="object 421"/>
          <p:cNvSpPr/>
          <p:nvPr/>
        </p:nvSpPr>
        <p:spPr>
          <a:xfrm>
            <a:off x="9302495" y="6172536"/>
            <a:ext cx="54610" cy="936625"/>
          </a:xfrm>
          <a:custGeom>
            <a:avLst/>
            <a:gdLst/>
            <a:ahLst/>
            <a:cxnLst/>
            <a:rect l="l" t="t" r="r" b="b"/>
            <a:pathLst>
              <a:path w="54609" h="936625">
                <a:moveTo>
                  <a:pt x="54038" y="0"/>
                </a:moveTo>
                <a:lnTo>
                  <a:pt x="54038" y="4317"/>
                </a:lnTo>
              </a:path>
              <a:path w="54609" h="936625">
                <a:moveTo>
                  <a:pt x="0" y="0"/>
                </a:moveTo>
                <a:lnTo>
                  <a:pt x="0" y="4317"/>
                </a:lnTo>
              </a:path>
              <a:path w="54609" h="936625">
                <a:moveTo>
                  <a:pt x="0" y="0"/>
                </a:moveTo>
                <a:lnTo>
                  <a:pt x="54038" y="0"/>
                </a:lnTo>
              </a:path>
              <a:path w="54609" h="936625">
                <a:moveTo>
                  <a:pt x="54038" y="936009"/>
                </a:moveTo>
                <a:lnTo>
                  <a:pt x="5403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9302495" y="5722531"/>
            <a:ext cx="54610" cy="90170"/>
          </a:xfrm>
          <a:custGeom>
            <a:avLst/>
            <a:gdLst/>
            <a:ahLst/>
            <a:cxnLst/>
            <a:rect l="l" t="t" r="r" b="b"/>
            <a:pathLst>
              <a:path w="54609" h="90170">
                <a:moveTo>
                  <a:pt x="54038" y="89992"/>
                </a:moveTo>
                <a:lnTo>
                  <a:pt x="54038" y="54000"/>
                </a:lnTo>
              </a:path>
              <a:path w="54609" h="90170">
                <a:moveTo>
                  <a:pt x="0" y="0"/>
                </a:moveTo>
                <a:lnTo>
                  <a:pt x="0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9302495" y="6172536"/>
            <a:ext cx="54610" cy="936625"/>
          </a:xfrm>
          <a:custGeom>
            <a:avLst/>
            <a:gdLst/>
            <a:ahLst/>
            <a:cxnLst/>
            <a:rect l="l" t="t" r="r" b="b"/>
            <a:pathLst>
              <a:path w="54609" h="936625">
                <a:moveTo>
                  <a:pt x="0" y="0"/>
                </a:moveTo>
                <a:lnTo>
                  <a:pt x="0" y="936009"/>
                </a:lnTo>
              </a:path>
              <a:path w="54609" h="936625">
                <a:moveTo>
                  <a:pt x="0" y="0"/>
                </a:moveTo>
                <a:lnTo>
                  <a:pt x="54038" y="0"/>
                </a:lnTo>
              </a:path>
              <a:path w="54609" h="936625">
                <a:moveTo>
                  <a:pt x="0" y="0"/>
                </a:moveTo>
                <a:lnTo>
                  <a:pt x="0" y="4317"/>
                </a:lnTo>
              </a:path>
              <a:path w="54609" h="936625">
                <a:moveTo>
                  <a:pt x="54038" y="0"/>
                </a:moveTo>
                <a:lnTo>
                  <a:pt x="54038" y="4317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9302495" y="5808205"/>
            <a:ext cx="54610" cy="4445"/>
          </a:xfrm>
          <a:custGeom>
            <a:avLst/>
            <a:gdLst/>
            <a:ahLst/>
            <a:cxnLst/>
            <a:rect l="l" t="t" r="r" b="b"/>
            <a:pathLst>
              <a:path w="54609" h="4445">
                <a:moveTo>
                  <a:pt x="0" y="4317"/>
                </a:moveTo>
                <a:lnTo>
                  <a:pt x="54038" y="4317"/>
                </a:lnTo>
              </a:path>
              <a:path w="54609" h="4445">
                <a:moveTo>
                  <a:pt x="0" y="4317"/>
                </a:moveTo>
                <a:lnTo>
                  <a:pt x="0" y="0"/>
                </a:lnTo>
              </a:path>
              <a:path w="54609" h="4445">
                <a:moveTo>
                  <a:pt x="54038" y="4317"/>
                </a:moveTo>
                <a:lnTo>
                  <a:pt x="5403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4568520" y="4120502"/>
            <a:ext cx="54610" cy="467995"/>
          </a:xfrm>
          <a:custGeom>
            <a:avLst/>
            <a:gdLst/>
            <a:ahLst/>
            <a:cxnLst/>
            <a:rect l="l" t="t" r="r" b="b"/>
            <a:pathLst>
              <a:path w="54610" h="467995">
                <a:moveTo>
                  <a:pt x="54000" y="0"/>
                </a:moveTo>
                <a:lnTo>
                  <a:pt x="0" y="0"/>
                </a:lnTo>
                <a:lnTo>
                  <a:pt x="0" y="413981"/>
                </a:lnTo>
                <a:lnTo>
                  <a:pt x="0" y="467982"/>
                </a:lnTo>
                <a:lnTo>
                  <a:pt x="54000" y="467982"/>
                </a:lnTo>
                <a:lnTo>
                  <a:pt x="54000" y="413981"/>
                </a:lnTo>
                <a:lnTo>
                  <a:pt x="540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4568526" y="3508504"/>
            <a:ext cx="54610" cy="252095"/>
          </a:xfrm>
          <a:custGeom>
            <a:avLst/>
            <a:gdLst/>
            <a:ahLst/>
            <a:cxnLst/>
            <a:rect l="l" t="t" r="r" b="b"/>
            <a:pathLst>
              <a:path w="54610" h="252095">
                <a:moveTo>
                  <a:pt x="53999" y="0"/>
                </a:moveTo>
                <a:lnTo>
                  <a:pt x="0" y="0"/>
                </a:lnTo>
                <a:lnTo>
                  <a:pt x="0" y="251966"/>
                </a:lnTo>
                <a:lnTo>
                  <a:pt x="53999" y="251966"/>
                </a:lnTo>
                <a:lnTo>
                  <a:pt x="539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4568526" y="4588484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 h="0">
                <a:moveTo>
                  <a:pt x="5400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4568526" y="3756152"/>
            <a:ext cx="54610" cy="4445"/>
          </a:xfrm>
          <a:custGeom>
            <a:avLst/>
            <a:gdLst/>
            <a:ahLst/>
            <a:cxnLst/>
            <a:rect l="l" t="t" r="r" b="b"/>
            <a:pathLst>
              <a:path w="54610" h="4445">
                <a:moveTo>
                  <a:pt x="54000" y="4318"/>
                </a:moveTo>
                <a:lnTo>
                  <a:pt x="54000" y="0"/>
                </a:lnTo>
              </a:path>
              <a:path w="54610" h="4445">
                <a:moveTo>
                  <a:pt x="0" y="4318"/>
                </a:moveTo>
                <a:lnTo>
                  <a:pt x="0" y="0"/>
                </a:lnTo>
              </a:path>
              <a:path w="54610" h="4445">
                <a:moveTo>
                  <a:pt x="0" y="4318"/>
                </a:moveTo>
                <a:lnTo>
                  <a:pt x="54000" y="431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4568526" y="4120515"/>
            <a:ext cx="54610" cy="467995"/>
          </a:xfrm>
          <a:custGeom>
            <a:avLst/>
            <a:gdLst/>
            <a:ahLst/>
            <a:cxnLst/>
            <a:rect l="l" t="t" r="r" b="b"/>
            <a:pathLst>
              <a:path w="54610" h="467995">
                <a:moveTo>
                  <a:pt x="54000" y="0"/>
                </a:moveTo>
                <a:lnTo>
                  <a:pt x="54000" y="4318"/>
                </a:lnTo>
              </a:path>
              <a:path w="54610" h="467995">
                <a:moveTo>
                  <a:pt x="0" y="0"/>
                </a:moveTo>
                <a:lnTo>
                  <a:pt x="0" y="4318"/>
                </a:lnTo>
              </a:path>
              <a:path w="54610" h="467995">
                <a:moveTo>
                  <a:pt x="0" y="0"/>
                </a:moveTo>
                <a:lnTo>
                  <a:pt x="54000" y="0"/>
                </a:lnTo>
              </a:path>
              <a:path w="54610" h="467995">
                <a:moveTo>
                  <a:pt x="54000" y="467969"/>
                </a:moveTo>
                <a:lnTo>
                  <a:pt x="5400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4568526" y="3508502"/>
            <a:ext cx="54610" cy="252095"/>
          </a:xfrm>
          <a:custGeom>
            <a:avLst/>
            <a:gdLst/>
            <a:ahLst/>
            <a:cxnLst/>
            <a:rect l="l" t="t" r="r" b="b"/>
            <a:pathLst>
              <a:path w="54610" h="252095">
                <a:moveTo>
                  <a:pt x="54000" y="251968"/>
                </a:moveTo>
                <a:lnTo>
                  <a:pt x="54000" y="0"/>
                </a:lnTo>
              </a:path>
              <a:path w="54610" h="252095">
                <a:moveTo>
                  <a:pt x="0" y="0"/>
                </a:moveTo>
                <a:lnTo>
                  <a:pt x="0" y="25196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4568526" y="4120515"/>
            <a:ext cx="0" cy="414020"/>
          </a:xfrm>
          <a:custGeom>
            <a:avLst/>
            <a:gdLst/>
            <a:ahLst/>
            <a:cxnLst/>
            <a:rect l="l" t="t" r="r" b="b"/>
            <a:pathLst>
              <a:path w="0" h="414020">
                <a:moveTo>
                  <a:pt x="0" y="0"/>
                </a:moveTo>
                <a:lnTo>
                  <a:pt x="0" y="41396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32" name="object 432"/>
          <p:cNvGrpSpPr/>
          <p:nvPr/>
        </p:nvGrpSpPr>
        <p:grpSpPr>
          <a:xfrm>
            <a:off x="4561326" y="3753270"/>
            <a:ext cx="423545" cy="374650"/>
            <a:chOff x="4561326" y="3753270"/>
            <a:chExt cx="423545" cy="374650"/>
          </a:xfrm>
        </p:grpSpPr>
        <p:sp>
          <p:nvSpPr>
            <p:cNvPr id="433" name="object 433"/>
            <p:cNvSpPr/>
            <p:nvPr/>
          </p:nvSpPr>
          <p:spPr>
            <a:xfrm>
              <a:off x="4622527" y="3760470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5">
                  <a:moveTo>
                    <a:pt x="359987" y="0"/>
                  </a:moveTo>
                  <a:lnTo>
                    <a:pt x="356701" y="48849"/>
                  </a:lnTo>
                  <a:lnTo>
                    <a:pt x="347128" y="95704"/>
                  </a:lnTo>
                  <a:lnTo>
                    <a:pt x="331697" y="140133"/>
                  </a:lnTo>
                  <a:lnTo>
                    <a:pt x="310838" y="181708"/>
                  </a:lnTo>
                  <a:lnTo>
                    <a:pt x="284978" y="220000"/>
                  </a:lnTo>
                  <a:lnTo>
                    <a:pt x="254548" y="254579"/>
                  </a:lnTo>
                  <a:lnTo>
                    <a:pt x="219976" y="285016"/>
                  </a:lnTo>
                  <a:lnTo>
                    <a:pt x="181691" y="310881"/>
                  </a:lnTo>
                  <a:lnTo>
                    <a:pt x="140121" y="331746"/>
                  </a:lnTo>
                  <a:lnTo>
                    <a:pt x="95697" y="347181"/>
                  </a:lnTo>
                  <a:lnTo>
                    <a:pt x="48847" y="356757"/>
                  </a:lnTo>
                  <a:lnTo>
                    <a:pt x="0" y="36004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622527" y="3760470"/>
              <a:ext cx="360045" cy="0"/>
            </a:xfrm>
            <a:custGeom>
              <a:avLst/>
              <a:gdLst/>
              <a:ahLst/>
              <a:cxnLst/>
              <a:rect l="l" t="t" r="r" b="b"/>
              <a:pathLst>
                <a:path w="360045" h="0">
                  <a:moveTo>
                    <a:pt x="0" y="0"/>
                  </a:moveTo>
                  <a:lnTo>
                    <a:pt x="35998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568526" y="3756152"/>
              <a:ext cx="54610" cy="368935"/>
            </a:xfrm>
            <a:custGeom>
              <a:avLst/>
              <a:gdLst/>
              <a:ahLst/>
              <a:cxnLst/>
              <a:rect l="l" t="t" r="r" b="b"/>
              <a:pathLst>
                <a:path w="54610" h="368935">
                  <a:moveTo>
                    <a:pt x="0" y="364362"/>
                  </a:moveTo>
                  <a:lnTo>
                    <a:pt x="54000" y="364362"/>
                  </a:lnTo>
                </a:path>
                <a:path w="54610" h="368935">
                  <a:moveTo>
                    <a:pt x="0" y="364362"/>
                  </a:moveTo>
                  <a:lnTo>
                    <a:pt x="0" y="368680"/>
                  </a:lnTo>
                </a:path>
                <a:path w="54610" h="368935">
                  <a:moveTo>
                    <a:pt x="54000" y="364362"/>
                  </a:moveTo>
                  <a:lnTo>
                    <a:pt x="54000" y="368680"/>
                  </a:lnTo>
                </a:path>
                <a:path w="54610" h="368935">
                  <a:moveTo>
                    <a:pt x="0" y="4318"/>
                  </a:moveTo>
                  <a:lnTo>
                    <a:pt x="54000" y="4318"/>
                  </a:lnTo>
                </a:path>
                <a:path w="54610" h="368935">
                  <a:moveTo>
                    <a:pt x="0" y="4318"/>
                  </a:moveTo>
                  <a:lnTo>
                    <a:pt x="0" y="0"/>
                  </a:lnTo>
                </a:path>
                <a:path w="54610" h="368935">
                  <a:moveTo>
                    <a:pt x="54000" y="4318"/>
                  </a:moveTo>
                  <a:lnTo>
                    <a:pt x="5400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6" name="object 436"/>
          <p:cNvSpPr/>
          <p:nvPr/>
        </p:nvSpPr>
        <p:spPr>
          <a:xfrm>
            <a:off x="4424508" y="7108494"/>
            <a:ext cx="2250440" cy="90170"/>
          </a:xfrm>
          <a:custGeom>
            <a:avLst/>
            <a:gdLst/>
            <a:ahLst/>
            <a:cxnLst/>
            <a:rect l="l" t="t" r="r" b="b"/>
            <a:pathLst>
              <a:path w="2250440" h="90170">
                <a:moveTo>
                  <a:pt x="2250039" y="50"/>
                </a:moveTo>
                <a:lnTo>
                  <a:pt x="0" y="0"/>
                </a:lnTo>
                <a:lnTo>
                  <a:pt x="0" y="89992"/>
                </a:lnTo>
                <a:lnTo>
                  <a:pt x="2250039" y="90042"/>
                </a:lnTo>
                <a:lnTo>
                  <a:pt x="2250039" y="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7322502" y="7108545"/>
            <a:ext cx="1188085" cy="90170"/>
          </a:xfrm>
          <a:custGeom>
            <a:avLst/>
            <a:gdLst/>
            <a:ahLst/>
            <a:cxnLst/>
            <a:rect l="l" t="t" r="r" b="b"/>
            <a:pathLst>
              <a:path w="1188084" h="90170">
                <a:moveTo>
                  <a:pt x="1188021" y="0"/>
                </a:moveTo>
                <a:lnTo>
                  <a:pt x="0" y="0"/>
                </a:lnTo>
                <a:lnTo>
                  <a:pt x="0" y="89992"/>
                </a:lnTo>
                <a:lnTo>
                  <a:pt x="630046" y="89992"/>
                </a:lnTo>
                <a:lnTo>
                  <a:pt x="1188021" y="89992"/>
                </a:lnTo>
                <a:lnTo>
                  <a:pt x="11880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9158541" y="7108546"/>
            <a:ext cx="198120" cy="90170"/>
          </a:xfrm>
          <a:custGeom>
            <a:avLst/>
            <a:gdLst/>
            <a:ahLst/>
            <a:cxnLst/>
            <a:rect l="l" t="t" r="r" b="b"/>
            <a:pathLst>
              <a:path w="198120" h="90170">
                <a:moveTo>
                  <a:pt x="198015" y="0"/>
                </a:moveTo>
                <a:lnTo>
                  <a:pt x="0" y="0"/>
                </a:lnTo>
                <a:lnTo>
                  <a:pt x="0" y="89991"/>
                </a:lnTo>
                <a:lnTo>
                  <a:pt x="198015" y="89991"/>
                </a:lnTo>
                <a:lnTo>
                  <a:pt x="198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8497189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89992"/>
                </a:moveTo>
                <a:lnTo>
                  <a:pt x="0" y="89992"/>
                </a:lnTo>
              </a:path>
              <a:path w="13334" h="90170">
                <a:moveTo>
                  <a:pt x="13334" y="41395"/>
                </a:moveTo>
                <a:lnTo>
                  <a:pt x="13334" y="89992"/>
                </a:lnTo>
              </a:path>
              <a:path w="13334" h="90170">
                <a:moveTo>
                  <a:pt x="13334" y="0"/>
                </a:moveTo>
                <a:lnTo>
                  <a:pt x="0" y="0"/>
                </a:lnTo>
              </a:path>
              <a:path w="13334" h="90170">
                <a:moveTo>
                  <a:pt x="13334" y="0"/>
                </a:moveTo>
                <a:lnTo>
                  <a:pt x="13334" y="41395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9158541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89992"/>
                </a:moveTo>
                <a:lnTo>
                  <a:pt x="13271" y="89992"/>
                </a:lnTo>
              </a:path>
              <a:path w="13334" h="90170">
                <a:moveTo>
                  <a:pt x="0" y="41395"/>
                </a:moveTo>
                <a:lnTo>
                  <a:pt x="0" y="89992"/>
                </a:lnTo>
              </a:path>
              <a:path w="13334" h="90170">
                <a:moveTo>
                  <a:pt x="0" y="0"/>
                </a:moveTo>
                <a:lnTo>
                  <a:pt x="13271" y="0"/>
                </a:lnTo>
              </a:path>
              <a:path w="13334" h="90170">
                <a:moveTo>
                  <a:pt x="0" y="0"/>
                </a:moveTo>
                <a:lnTo>
                  <a:pt x="0" y="41395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7322502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89992"/>
                </a:moveTo>
                <a:lnTo>
                  <a:pt x="13334" y="89992"/>
                </a:lnTo>
              </a:path>
              <a:path w="13334" h="90170">
                <a:moveTo>
                  <a:pt x="0" y="41395"/>
                </a:moveTo>
                <a:lnTo>
                  <a:pt x="0" y="89992"/>
                </a:lnTo>
              </a:path>
              <a:path w="13334" h="90170">
                <a:moveTo>
                  <a:pt x="0" y="0"/>
                </a:moveTo>
                <a:lnTo>
                  <a:pt x="13334" y="0"/>
                </a:lnTo>
              </a:path>
              <a:path w="13334" h="90170">
                <a:moveTo>
                  <a:pt x="0" y="0"/>
                </a:moveTo>
                <a:lnTo>
                  <a:pt x="0" y="41395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4496517" y="7108545"/>
            <a:ext cx="2178050" cy="90170"/>
          </a:xfrm>
          <a:custGeom>
            <a:avLst/>
            <a:gdLst/>
            <a:ahLst/>
            <a:cxnLst/>
            <a:rect l="l" t="t" r="r" b="b"/>
            <a:pathLst>
              <a:path w="2178050" h="90170">
                <a:moveTo>
                  <a:pt x="2178030" y="89992"/>
                </a:moveTo>
                <a:lnTo>
                  <a:pt x="2164695" y="89992"/>
                </a:lnTo>
              </a:path>
              <a:path w="2178050" h="90170">
                <a:moveTo>
                  <a:pt x="2178030" y="41395"/>
                </a:moveTo>
                <a:lnTo>
                  <a:pt x="2178030" y="89992"/>
                </a:lnTo>
              </a:path>
              <a:path w="2178050" h="90170">
                <a:moveTo>
                  <a:pt x="2178030" y="0"/>
                </a:moveTo>
                <a:lnTo>
                  <a:pt x="2164695" y="0"/>
                </a:lnTo>
              </a:path>
              <a:path w="2178050" h="90170">
                <a:moveTo>
                  <a:pt x="2178030" y="0"/>
                </a:moveTo>
                <a:lnTo>
                  <a:pt x="2178030" y="41395"/>
                </a:lnTo>
              </a:path>
              <a:path w="2178050" h="90170">
                <a:moveTo>
                  <a:pt x="0" y="89941"/>
                </a:moveTo>
                <a:lnTo>
                  <a:pt x="2178030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7322502" y="7198538"/>
            <a:ext cx="1188085" cy="0"/>
          </a:xfrm>
          <a:custGeom>
            <a:avLst/>
            <a:gdLst/>
            <a:ahLst/>
            <a:cxnLst/>
            <a:rect l="l" t="t" r="r" b="b"/>
            <a:pathLst>
              <a:path w="1188084" h="0">
                <a:moveTo>
                  <a:pt x="0" y="0"/>
                </a:moveTo>
                <a:lnTo>
                  <a:pt x="630046" y="0"/>
                </a:lnTo>
                <a:lnTo>
                  <a:pt x="1188021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9158541" y="7191337"/>
            <a:ext cx="197485" cy="14604"/>
          </a:xfrm>
          <a:custGeom>
            <a:avLst/>
            <a:gdLst/>
            <a:ahLst/>
            <a:cxnLst/>
            <a:rect l="l" t="t" r="r" b="b"/>
            <a:pathLst>
              <a:path w="197484" h="14604">
                <a:moveTo>
                  <a:pt x="0" y="14400"/>
                </a:moveTo>
                <a:lnTo>
                  <a:pt x="196913" y="14400"/>
                </a:lnTo>
                <a:lnTo>
                  <a:pt x="19691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9158541" y="7108545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 h="0">
                <a:moveTo>
                  <a:pt x="14395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7322502" y="7108545"/>
            <a:ext cx="1188085" cy="0"/>
          </a:xfrm>
          <a:custGeom>
            <a:avLst/>
            <a:gdLst/>
            <a:ahLst/>
            <a:cxnLst/>
            <a:rect l="l" t="t" r="r" b="b"/>
            <a:pathLst>
              <a:path w="1188084" h="0">
                <a:moveTo>
                  <a:pt x="118802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4424508" y="7101345"/>
            <a:ext cx="2250440" cy="14604"/>
          </a:xfrm>
          <a:custGeom>
            <a:avLst/>
            <a:gdLst/>
            <a:ahLst/>
            <a:cxnLst/>
            <a:rect l="l" t="t" r="r" b="b"/>
            <a:pathLst>
              <a:path w="2250440" h="14604">
                <a:moveTo>
                  <a:pt x="0" y="14349"/>
                </a:moveTo>
                <a:lnTo>
                  <a:pt x="2250039" y="14349"/>
                </a:lnTo>
                <a:lnTo>
                  <a:pt x="2250039" y="0"/>
                </a:lnTo>
                <a:lnTo>
                  <a:pt x="0" y="0"/>
                </a:lnTo>
                <a:lnTo>
                  <a:pt x="0" y="143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48" name="object 448"/>
          <p:cNvGrpSpPr/>
          <p:nvPr/>
        </p:nvGrpSpPr>
        <p:grpSpPr>
          <a:xfrm>
            <a:off x="8526694" y="6782743"/>
            <a:ext cx="327660" cy="369570"/>
            <a:chOff x="8526694" y="6782743"/>
            <a:chExt cx="327660" cy="369570"/>
          </a:xfrm>
        </p:grpSpPr>
        <p:sp>
          <p:nvSpPr>
            <p:cNvPr id="449" name="object 449"/>
            <p:cNvSpPr/>
            <p:nvPr/>
          </p:nvSpPr>
          <p:spPr>
            <a:xfrm>
              <a:off x="8528494" y="7108545"/>
              <a:ext cx="324485" cy="41910"/>
            </a:xfrm>
            <a:custGeom>
              <a:avLst/>
              <a:gdLst/>
              <a:ahLst/>
              <a:cxnLst/>
              <a:rect l="l" t="t" r="r" b="b"/>
              <a:pathLst>
                <a:path w="324484" h="41909">
                  <a:moveTo>
                    <a:pt x="0" y="41395"/>
                  </a:moveTo>
                  <a:lnTo>
                    <a:pt x="324040" y="41395"/>
                  </a:lnTo>
                </a:path>
                <a:path w="324484" h="41909">
                  <a:moveTo>
                    <a:pt x="324040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8528494" y="6784543"/>
              <a:ext cx="324485" cy="324485"/>
            </a:xfrm>
            <a:custGeom>
              <a:avLst/>
              <a:gdLst/>
              <a:ahLst/>
              <a:cxnLst/>
              <a:rect l="l" t="t" r="r" b="b"/>
              <a:pathLst>
                <a:path w="324484" h="324484">
                  <a:moveTo>
                    <a:pt x="0" y="0"/>
                  </a:moveTo>
                  <a:lnTo>
                    <a:pt x="47879" y="3512"/>
                  </a:lnTo>
                  <a:lnTo>
                    <a:pt x="93580" y="13715"/>
                  </a:lnTo>
                  <a:lnTo>
                    <a:pt x="136598" y="30109"/>
                  </a:lnTo>
                  <a:lnTo>
                    <a:pt x="176434" y="52192"/>
                  </a:lnTo>
                  <a:lnTo>
                    <a:pt x="212586" y="79463"/>
                  </a:lnTo>
                  <a:lnTo>
                    <a:pt x="244552" y="111422"/>
                  </a:lnTo>
                  <a:lnTo>
                    <a:pt x="271830" y="147567"/>
                  </a:lnTo>
                  <a:lnTo>
                    <a:pt x="293920" y="187399"/>
                  </a:lnTo>
                  <a:lnTo>
                    <a:pt x="310319" y="230416"/>
                  </a:lnTo>
                  <a:lnTo>
                    <a:pt x="320526" y="276117"/>
                  </a:lnTo>
                  <a:lnTo>
                    <a:pt x="324040" y="32400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1" name="object 451"/>
          <p:cNvSpPr/>
          <p:nvPr/>
        </p:nvSpPr>
        <p:spPr>
          <a:xfrm>
            <a:off x="9140507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7983" y="0"/>
                </a:moveTo>
                <a:lnTo>
                  <a:pt x="0" y="0"/>
                </a:lnTo>
                <a:lnTo>
                  <a:pt x="0" y="41399"/>
                </a:lnTo>
                <a:lnTo>
                  <a:pt x="17983" y="413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8852534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8510523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54" name="object 454"/>
          <p:cNvGrpSpPr/>
          <p:nvPr/>
        </p:nvGrpSpPr>
        <p:grpSpPr>
          <a:xfrm>
            <a:off x="8850734" y="7106746"/>
            <a:ext cx="309880" cy="45085"/>
            <a:chOff x="8850734" y="7106746"/>
            <a:chExt cx="309880" cy="45085"/>
          </a:xfrm>
        </p:grpSpPr>
        <p:sp>
          <p:nvSpPr>
            <p:cNvPr id="455" name="object 455"/>
            <p:cNvSpPr/>
            <p:nvPr/>
          </p:nvSpPr>
          <p:spPr>
            <a:xfrm>
              <a:off x="8870505" y="7108542"/>
              <a:ext cx="270510" cy="41910"/>
            </a:xfrm>
            <a:custGeom>
              <a:avLst/>
              <a:gdLst/>
              <a:ahLst/>
              <a:cxnLst/>
              <a:rect l="l" t="t" r="r" b="b"/>
              <a:pathLst>
                <a:path w="270509" h="41909">
                  <a:moveTo>
                    <a:pt x="269998" y="0"/>
                  </a:moveTo>
                  <a:lnTo>
                    <a:pt x="0" y="0"/>
                  </a:lnTo>
                  <a:lnTo>
                    <a:pt x="0" y="41399"/>
                  </a:lnTo>
                  <a:lnTo>
                    <a:pt x="269998" y="41399"/>
                  </a:lnTo>
                  <a:lnTo>
                    <a:pt x="269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8852534" y="7108546"/>
              <a:ext cx="306070" cy="41910"/>
            </a:xfrm>
            <a:custGeom>
              <a:avLst/>
              <a:gdLst/>
              <a:ahLst/>
              <a:cxnLst/>
              <a:rect l="l" t="t" r="r" b="b"/>
              <a:pathLst>
                <a:path w="306070" h="41909">
                  <a:moveTo>
                    <a:pt x="287972" y="41395"/>
                  </a:moveTo>
                  <a:lnTo>
                    <a:pt x="17970" y="41395"/>
                  </a:lnTo>
                  <a:lnTo>
                    <a:pt x="17970" y="0"/>
                  </a:lnTo>
                  <a:lnTo>
                    <a:pt x="287972" y="0"/>
                  </a:lnTo>
                  <a:lnTo>
                    <a:pt x="287972" y="41395"/>
                  </a:lnTo>
                </a:path>
                <a:path w="306070" h="41909">
                  <a:moveTo>
                    <a:pt x="306006" y="41395"/>
                  </a:moveTo>
                  <a:lnTo>
                    <a:pt x="287972" y="41395"/>
                  </a:lnTo>
                  <a:lnTo>
                    <a:pt x="287972" y="0"/>
                  </a:lnTo>
                  <a:lnTo>
                    <a:pt x="306006" y="0"/>
                  </a:lnTo>
                  <a:lnTo>
                    <a:pt x="306006" y="41395"/>
                  </a:lnTo>
                </a:path>
                <a:path w="306070" h="41909">
                  <a:moveTo>
                    <a:pt x="17970" y="41395"/>
                  </a:moveTo>
                  <a:lnTo>
                    <a:pt x="0" y="41395"/>
                  </a:lnTo>
                  <a:lnTo>
                    <a:pt x="0" y="0"/>
                  </a:lnTo>
                  <a:lnTo>
                    <a:pt x="17970" y="0"/>
                  </a:lnTo>
                  <a:lnTo>
                    <a:pt x="17970" y="4139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7" name="object 457"/>
          <p:cNvSpPr/>
          <p:nvPr/>
        </p:nvSpPr>
        <p:spPr>
          <a:xfrm>
            <a:off x="8510523" y="6784543"/>
            <a:ext cx="18415" cy="365760"/>
          </a:xfrm>
          <a:custGeom>
            <a:avLst/>
            <a:gdLst/>
            <a:ahLst/>
            <a:cxnLst/>
            <a:rect l="l" t="t" r="r" b="b"/>
            <a:pathLst>
              <a:path w="18415" h="365759">
                <a:moveTo>
                  <a:pt x="0" y="324002"/>
                </a:moveTo>
                <a:lnTo>
                  <a:pt x="17970" y="324002"/>
                </a:lnTo>
                <a:lnTo>
                  <a:pt x="17970" y="365398"/>
                </a:lnTo>
                <a:lnTo>
                  <a:pt x="0" y="365398"/>
                </a:lnTo>
                <a:lnTo>
                  <a:pt x="0" y="324002"/>
                </a:lnTo>
              </a:path>
              <a:path w="18415" h="365759">
                <a:moveTo>
                  <a:pt x="17970" y="324002"/>
                </a:moveTo>
                <a:lnTo>
                  <a:pt x="1797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9158541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0"/>
                </a:moveTo>
                <a:lnTo>
                  <a:pt x="0" y="41395"/>
                </a:lnTo>
                <a:lnTo>
                  <a:pt x="0" y="89992"/>
                </a:lnTo>
              </a:path>
              <a:path w="13334" h="90170">
                <a:moveTo>
                  <a:pt x="0" y="0"/>
                </a:moveTo>
                <a:lnTo>
                  <a:pt x="13271" y="0"/>
                </a:lnTo>
              </a:path>
              <a:path w="13334" h="90170">
                <a:moveTo>
                  <a:pt x="0" y="41395"/>
                </a:moveTo>
                <a:lnTo>
                  <a:pt x="0" y="89992"/>
                </a:lnTo>
                <a:lnTo>
                  <a:pt x="13271" y="89992"/>
                </a:lnTo>
              </a:path>
              <a:path w="13334" h="90170">
                <a:moveTo>
                  <a:pt x="0" y="89992"/>
                </a:moveTo>
                <a:lnTo>
                  <a:pt x="13271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8497189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0"/>
                </a:moveTo>
                <a:lnTo>
                  <a:pt x="13334" y="41395"/>
                </a:lnTo>
                <a:lnTo>
                  <a:pt x="13334" y="89992"/>
                </a:lnTo>
              </a:path>
              <a:path w="13334" h="90170">
                <a:moveTo>
                  <a:pt x="13334" y="0"/>
                </a:moveTo>
                <a:lnTo>
                  <a:pt x="0" y="0"/>
                </a:lnTo>
              </a:path>
              <a:path w="13334" h="90170">
                <a:moveTo>
                  <a:pt x="13334" y="41395"/>
                </a:moveTo>
                <a:lnTo>
                  <a:pt x="13334" y="89992"/>
                </a:lnTo>
                <a:lnTo>
                  <a:pt x="0" y="89992"/>
                </a:lnTo>
              </a:path>
              <a:path w="13334" h="90170">
                <a:moveTo>
                  <a:pt x="13334" y="89992"/>
                </a:moveTo>
                <a:lnTo>
                  <a:pt x="0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0" name="object 460"/>
          <p:cNvGrpSpPr/>
          <p:nvPr/>
        </p:nvGrpSpPr>
        <p:grpSpPr>
          <a:xfrm>
            <a:off x="6978691" y="6782743"/>
            <a:ext cx="327660" cy="369570"/>
            <a:chOff x="6978691" y="6782743"/>
            <a:chExt cx="327660" cy="369570"/>
          </a:xfrm>
        </p:grpSpPr>
        <p:sp>
          <p:nvSpPr>
            <p:cNvPr id="461" name="object 461"/>
            <p:cNvSpPr/>
            <p:nvPr/>
          </p:nvSpPr>
          <p:spPr>
            <a:xfrm>
              <a:off x="6980491" y="7108545"/>
              <a:ext cx="324485" cy="41910"/>
            </a:xfrm>
            <a:custGeom>
              <a:avLst/>
              <a:gdLst/>
              <a:ahLst/>
              <a:cxnLst/>
              <a:rect l="l" t="t" r="r" b="b"/>
              <a:pathLst>
                <a:path w="324484" h="41909">
                  <a:moveTo>
                    <a:pt x="324040" y="41395"/>
                  </a:moveTo>
                  <a:lnTo>
                    <a:pt x="0" y="41395"/>
                  </a:lnTo>
                </a:path>
                <a:path w="324484" h="41909">
                  <a:moveTo>
                    <a:pt x="0" y="0"/>
                  </a:moveTo>
                  <a:lnTo>
                    <a:pt x="32404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980491" y="6784543"/>
              <a:ext cx="324485" cy="324485"/>
            </a:xfrm>
            <a:custGeom>
              <a:avLst/>
              <a:gdLst/>
              <a:ahLst/>
              <a:cxnLst/>
              <a:rect l="l" t="t" r="r" b="b"/>
              <a:pathLst>
                <a:path w="324484" h="324484">
                  <a:moveTo>
                    <a:pt x="0" y="324002"/>
                  </a:moveTo>
                  <a:lnTo>
                    <a:pt x="3513" y="276117"/>
                  </a:lnTo>
                  <a:lnTo>
                    <a:pt x="13721" y="230416"/>
                  </a:lnTo>
                  <a:lnTo>
                    <a:pt x="30120" y="187399"/>
                  </a:lnTo>
                  <a:lnTo>
                    <a:pt x="52209" y="147567"/>
                  </a:lnTo>
                  <a:lnTo>
                    <a:pt x="79488" y="111422"/>
                  </a:lnTo>
                  <a:lnTo>
                    <a:pt x="111454" y="79463"/>
                  </a:lnTo>
                  <a:lnTo>
                    <a:pt x="147605" y="52192"/>
                  </a:lnTo>
                  <a:lnTo>
                    <a:pt x="187441" y="30109"/>
                  </a:lnTo>
                  <a:lnTo>
                    <a:pt x="230460" y="13715"/>
                  </a:lnTo>
                  <a:lnTo>
                    <a:pt x="276160" y="3512"/>
                  </a:lnTo>
                  <a:lnTo>
                    <a:pt x="32404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3" name="object 463"/>
          <p:cNvSpPr/>
          <p:nvPr/>
        </p:nvSpPr>
        <p:spPr>
          <a:xfrm>
            <a:off x="6674548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6962520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7983" y="0"/>
                </a:moveTo>
                <a:lnTo>
                  <a:pt x="0" y="0"/>
                </a:lnTo>
                <a:lnTo>
                  <a:pt x="0" y="41399"/>
                </a:lnTo>
                <a:lnTo>
                  <a:pt x="17983" y="413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7304531" y="7108542"/>
            <a:ext cx="18415" cy="41910"/>
          </a:xfrm>
          <a:custGeom>
            <a:avLst/>
            <a:gdLst/>
            <a:ahLst/>
            <a:cxnLst/>
            <a:rect l="l" t="t" r="r" b="b"/>
            <a:pathLst>
              <a:path w="18415" h="41909">
                <a:moveTo>
                  <a:pt x="18008" y="0"/>
                </a:moveTo>
                <a:lnTo>
                  <a:pt x="0" y="0"/>
                </a:lnTo>
                <a:lnTo>
                  <a:pt x="0" y="41399"/>
                </a:lnTo>
                <a:lnTo>
                  <a:pt x="18008" y="413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6" name="object 466"/>
          <p:cNvGrpSpPr/>
          <p:nvPr/>
        </p:nvGrpSpPr>
        <p:grpSpPr>
          <a:xfrm>
            <a:off x="6672748" y="7106746"/>
            <a:ext cx="309880" cy="45085"/>
            <a:chOff x="6672748" y="7106746"/>
            <a:chExt cx="309880" cy="45085"/>
          </a:xfrm>
        </p:grpSpPr>
        <p:sp>
          <p:nvSpPr>
            <p:cNvPr id="467" name="object 467"/>
            <p:cNvSpPr/>
            <p:nvPr/>
          </p:nvSpPr>
          <p:spPr>
            <a:xfrm>
              <a:off x="6692519" y="7108542"/>
              <a:ext cx="270510" cy="41910"/>
            </a:xfrm>
            <a:custGeom>
              <a:avLst/>
              <a:gdLst/>
              <a:ahLst/>
              <a:cxnLst/>
              <a:rect l="l" t="t" r="r" b="b"/>
              <a:pathLst>
                <a:path w="270509" h="41909">
                  <a:moveTo>
                    <a:pt x="269998" y="0"/>
                  </a:moveTo>
                  <a:lnTo>
                    <a:pt x="0" y="0"/>
                  </a:lnTo>
                  <a:lnTo>
                    <a:pt x="0" y="41399"/>
                  </a:lnTo>
                  <a:lnTo>
                    <a:pt x="269998" y="41399"/>
                  </a:lnTo>
                  <a:lnTo>
                    <a:pt x="2699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674548" y="7108546"/>
              <a:ext cx="306070" cy="41910"/>
            </a:xfrm>
            <a:custGeom>
              <a:avLst/>
              <a:gdLst/>
              <a:ahLst/>
              <a:cxnLst/>
              <a:rect l="l" t="t" r="r" b="b"/>
              <a:pathLst>
                <a:path w="306070" h="41909">
                  <a:moveTo>
                    <a:pt x="17970" y="41395"/>
                  </a:moveTo>
                  <a:lnTo>
                    <a:pt x="287972" y="41395"/>
                  </a:lnTo>
                  <a:lnTo>
                    <a:pt x="287972" y="0"/>
                  </a:lnTo>
                  <a:lnTo>
                    <a:pt x="17970" y="0"/>
                  </a:lnTo>
                  <a:lnTo>
                    <a:pt x="17970" y="41395"/>
                  </a:lnTo>
                </a:path>
                <a:path w="306070" h="41909">
                  <a:moveTo>
                    <a:pt x="0" y="41395"/>
                  </a:moveTo>
                  <a:lnTo>
                    <a:pt x="17970" y="41395"/>
                  </a:lnTo>
                  <a:lnTo>
                    <a:pt x="17970" y="0"/>
                  </a:lnTo>
                  <a:lnTo>
                    <a:pt x="0" y="0"/>
                  </a:lnTo>
                  <a:lnTo>
                    <a:pt x="0" y="41395"/>
                  </a:lnTo>
                </a:path>
                <a:path w="306070" h="41909">
                  <a:moveTo>
                    <a:pt x="287972" y="41395"/>
                  </a:moveTo>
                  <a:lnTo>
                    <a:pt x="305943" y="41395"/>
                  </a:lnTo>
                  <a:lnTo>
                    <a:pt x="305943" y="0"/>
                  </a:lnTo>
                  <a:lnTo>
                    <a:pt x="287972" y="0"/>
                  </a:lnTo>
                  <a:lnTo>
                    <a:pt x="287972" y="4139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9" name="object 469"/>
          <p:cNvSpPr/>
          <p:nvPr/>
        </p:nvSpPr>
        <p:spPr>
          <a:xfrm>
            <a:off x="7304531" y="6784543"/>
            <a:ext cx="18415" cy="365760"/>
          </a:xfrm>
          <a:custGeom>
            <a:avLst/>
            <a:gdLst/>
            <a:ahLst/>
            <a:cxnLst/>
            <a:rect l="l" t="t" r="r" b="b"/>
            <a:pathLst>
              <a:path w="18415" h="365759">
                <a:moveTo>
                  <a:pt x="17970" y="324002"/>
                </a:moveTo>
                <a:lnTo>
                  <a:pt x="0" y="324002"/>
                </a:lnTo>
                <a:lnTo>
                  <a:pt x="0" y="365398"/>
                </a:lnTo>
                <a:lnTo>
                  <a:pt x="17970" y="365398"/>
                </a:lnTo>
                <a:lnTo>
                  <a:pt x="17970" y="324002"/>
                </a:lnTo>
              </a:path>
              <a:path w="18415" h="365759">
                <a:moveTo>
                  <a:pt x="0" y="32400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6661213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13334" y="0"/>
                </a:moveTo>
                <a:lnTo>
                  <a:pt x="13334" y="41395"/>
                </a:lnTo>
                <a:lnTo>
                  <a:pt x="13334" y="89992"/>
                </a:lnTo>
              </a:path>
              <a:path w="13334" h="90170">
                <a:moveTo>
                  <a:pt x="13334" y="0"/>
                </a:moveTo>
                <a:lnTo>
                  <a:pt x="0" y="0"/>
                </a:lnTo>
              </a:path>
              <a:path w="13334" h="90170">
                <a:moveTo>
                  <a:pt x="13334" y="41395"/>
                </a:moveTo>
                <a:lnTo>
                  <a:pt x="13334" y="89992"/>
                </a:lnTo>
                <a:lnTo>
                  <a:pt x="0" y="89992"/>
                </a:lnTo>
              </a:path>
              <a:path w="13334" h="90170">
                <a:moveTo>
                  <a:pt x="13334" y="89992"/>
                </a:moveTo>
                <a:lnTo>
                  <a:pt x="0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7322502" y="7108545"/>
            <a:ext cx="13335" cy="90170"/>
          </a:xfrm>
          <a:custGeom>
            <a:avLst/>
            <a:gdLst/>
            <a:ahLst/>
            <a:cxnLst/>
            <a:rect l="l" t="t" r="r" b="b"/>
            <a:pathLst>
              <a:path w="13334" h="90170">
                <a:moveTo>
                  <a:pt x="0" y="0"/>
                </a:moveTo>
                <a:lnTo>
                  <a:pt x="0" y="41395"/>
                </a:lnTo>
                <a:lnTo>
                  <a:pt x="0" y="89992"/>
                </a:lnTo>
              </a:path>
              <a:path w="13334" h="90170">
                <a:moveTo>
                  <a:pt x="0" y="0"/>
                </a:moveTo>
                <a:lnTo>
                  <a:pt x="13334" y="0"/>
                </a:lnTo>
              </a:path>
              <a:path w="13334" h="90170">
                <a:moveTo>
                  <a:pt x="0" y="41395"/>
                </a:moveTo>
                <a:lnTo>
                  <a:pt x="0" y="89992"/>
                </a:lnTo>
                <a:lnTo>
                  <a:pt x="13334" y="89992"/>
                </a:lnTo>
              </a:path>
              <a:path w="13334" h="90170">
                <a:moveTo>
                  <a:pt x="0" y="89992"/>
                </a:moveTo>
                <a:lnTo>
                  <a:pt x="13334" y="89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2264492" y="4588484"/>
            <a:ext cx="635" cy="2520315"/>
          </a:xfrm>
          <a:custGeom>
            <a:avLst/>
            <a:gdLst/>
            <a:ahLst/>
            <a:cxnLst/>
            <a:rect l="l" t="t" r="r" b="b"/>
            <a:pathLst>
              <a:path w="635" h="2520315">
                <a:moveTo>
                  <a:pt x="0" y="2520010"/>
                </a:moveTo>
                <a:lnTo>
                  <a:pt x="0" y="2513711"/>
                </a:lnTo>
              </a:path>
              <a:path w="635" h="2520315">
                <a:moveTo>
                  <a:pt x="0" y="2508300"/>
                </a:moveTo>
                <a:lnTo>
                  <a:pt x="0" y="2506516"/>
                </a:lnTo>
              </a:path>
              <a:path w="635" h="2520315">
                <a:moveTo>
                  <a:pt x="0" y="2501106"/>
                </a:moveTo>
                <a:lnTo>
                  <a:pt x="0" y="2474118"/>
                </a:lnTo>
              </a:path>
              <a:path w="635" h="2520315">
                <a:moveTo>
                  <a:pt x="0" y="2468714"/>
                </a:moveTo>
                <a:lnTo>
                  <a:pt x="0" y="2466905"/>
                </a:lnTo>
              </a:path>
              <a:path w="635" h="2520315">
                <a:moveTo>
                  <a:pt x="0" y="2461520"/>
                </a:moveTo>
                <a:lnTo>
                  <a:pt x="0" y="2434507"/>
                </a:lnTo>
              </a:path>
              <a:path w="635" h="2520315">
                <a:moveTo>
                  <a:pt x="0" y="2429122"/>
                </a:moveTo>
                <a:lnTo>
                  <a:pt x="0" y="2427312"/>
                </a:lnTo>
              </a:path>
              <a:path w="635" h="2520315">
                <a:moveTo>
                  <a:pt x="0" y="2421909"/>
                </a:moveTo>
                <a:lnTo>
                  <a:pt x="0" y="2394921"/>
                </a:lnTo>
              </a:path>
              <a:path w="635" h="2520315">
                <a:moveTo>
                  <a:pt x="0" y="2389511"/>
                </a:moveTo>
                <a:lnTo>
                  <a:pt x="0" y="2387701"/>
                </a:lnTo>
              </a:path>
              <a:path w="635" h="2520315">
                <a:moveTo>
                  <a:pt x="0" y="2382316"/>
                </a:moveTo>
                <a:lnTo>
                  <a:pt x="0" y="2355303"/>
                </a:lnTo>
              </a:path>
              <a:path w="635" h="2520315">
                <a:moveTo>
                  <a:pt x="0" y="2349925"/>
                </a:moveTo>
                <a:lnTo>
                  <a:pt x="0" y="2348115"/>
                </a:lnTo>
              </a:path>
              <a:path w="635" h="2520315">
                <a:moveTo>
                  <a:pt x="0" y="2342705"/>
                </a:moveTo>
                <a:lnTo>
                  <a:pt x="0" y="2315717"/>
                </a:lnTo>
              </a:path>
              <a:path w="635" h="2520315">
                <a:moveTo>
                  <a:pt x="0" y="2310314"/>
                </a:moveTo>
                <a:lnTo>
                  <a:pt x="0" y="2308523"/>
                </a:lnTo>
              </a:path>
              <a:path w="635" h="2520315">
                <a:moveTo>
                  <a:pt x="0" y="2303119"/>
                </a:moveTo>
                <a:lnTo>
                  <a:pt x="0" y="2276106"/>
                </a:lnTo>
              </a:path>
              <a:path w="635" h="2520315">
                <a:moveTo>
                  <a:pt x="0" y="2270721"/>
                </a:moveTo>
                <a:lnTo>
                  <a:pt x="0" y="2268912"/>
                </a:lnTo>
              </a:path>
              <a:path w="635" h="2520315">
                <a:moveTo>
                  <a:pt x="0" y="2263501"/>
                </a:moveTo>
                <a:lnTo>
                  <a:pt x="0" y="2236514"/>
                </a:lnTo>
              </a:path>
              <a:path w="635" h="2520315">
                <a:moveTo>
                  <a:pt x="0" y="2231110"/>
                </a:moveTo>
                <a:lnTo>
                  <a:pt x="0" y="2229326"/>
                </a:lnTo>
              </a:path>
              <a:path w="635" h="2520315">
                <a:moveTo>
                  <a:pt x="0" y="2223916"/>
                </a:moveTo>
                <a:lnTo>
                  <a:pt x="0" y="2196903"/>
                </a:lnTo>
              </a:path>
              <a:path w="635" h="2520315">
                <a:moveTo>
                  <a:pt x="0" y="2191518"/>
                </a:moveTo>
                <a:lnTo>
                  <a:pt x="0" y="2189708"/>
                </a:lnTo>
              </a:path>
              <a:path w="635" h="2520315">
                <a:moveTo>
                  <a:pt x="0" y="2184304"/>
                </a:moveTo>
                <a:lnTo>
                  <a:pt x="0" y="2157317"/>
                </a:lnTo>
              </a:path>
              <a:path w="635" h="2520315">
                <a:moveTo>
                  <a:pt x="0" y="2151907"/>
                </a:moveTo>
                <a:lnTo>
                  <a:pt x="0" y="2150122"/>
                </a:lnTo>
              </a:path>
              <a:path w="635" h="2520315">
                <a:moveTo>
                  <a:pt x="0" y="2144712"/>
                </a:moveTo>
                <a:lnTo>
                  <a:pt x="0" y="2117699"/>
                </a:lnTo>
              </a:path>
              <a:path w="635" h="2520315">
                <a:moveTo>
                  <a:pt x="0" y="2112321"/>
                </a:moveTo>
                <a:lnTo>
                  <a:pt x="0" y="2110511"/>
                </a:lnTo>
              </a:path>
              <a:path w="635" h="2520315">
                <a:moveTo>
                  <a:pt x="0" y="2105101"/>
                </a:moveTo>
                <a:lnTo>
                  <a:pt x="0" y="2078113"/>
                </a:lnTo>
              </a:path>
              <a:path w="635" h="2520315">
                <a:moveTo>
                  <a:pt x="0" y="2072709"/>
                </a:moveTo>
                <a:lnTo>
                  <a:pt x="0" y="2070919"/>
                </a:lnTo>
              </a:path>
              <a:path w="635" h="2520315">
                <a:moveTo>
                  <a:pt x="0" y="2065515"/>
                </a:moveTo>
                <a:lnTo>
                  <a:pt x="0" y="2038502"/>
                </a:lnTo>
              </a:path>
              <a:path w="635" h="2520315">
                <a:moveTo>
                  <a:pt x="0" y="2033117"/>
                </a:moveTo>
                <a:lnTo>
                  <a:pt x="0" y="2031307"/>
                </a:lnTo>
              </a:path>
              <a:path w="635" h="2520315">
                <a:moveTo>
                  <a:pt x="0" y="2025923"/>
                </a:moveTo>
                <a:lnTo>
                  <a:pt x="0" y="1998910"/>
                </a:lnTo>
              </a:path>
              <a:path w="635" h="2520315">
                <a:moveTo>
                  <a:pt x="0" y="1993506"/>
                </a:moveTo>
                <a:lnTo>
                  <a:pt x="0" y="1991721"/>
                </a:lnTo>
              </a:path>
              <a:path w="635" h="2520315">
                <a:moveTo>
                  <a:pt x="0" y="1986311"/>
                </a:moveTo>
                <a:lnTo>
                  <a:pt x="0" y="1959324"/>
                </a:lnTo>
              </a:path>
              <a:path w="635" h="2520315">
                <a:moveTo>
                  <a:pt x="0" y="1953920"/>
                </a:moveTo>
                <a:lnTo>
                  <a:pt x="0" y="1952104"/>
                </a:lnTo>
              </a:path>
              <a:path w="635" h="2520315">
                <a:moveTo>
                  <a:pt x="0" y="1946725"/>
                </a:moveTo>
                <a:lnTo>
                  <a:pt x="0" y="1919712"/>
                </a:lnTo>
              </a:path>
              <a:path w="635" h="2520315">
                <a:moveTo>
                  <a:pt x="0" y="1914302"/>
                </a:moveTo>
                <a:lnTo>
                  <a:pt x="0" y="1912518"/>
                </a:lnTo>
              </a:path>
              <a:path w="635" h="2520315">
                <a:moveTo>
                  <a:pt x="0" y="1907108"/>
                </a:moveTo>
                <a:lnTo>
                  <a:pt x="0" y="1880120"/>
                </a:lnTo>
              </a:path>
              <a:path w="635" h="2520315">
                <a:moveTo>
                  <a:pt x="0" y="1874716"/>
                </a:moveTo>
                <a:lnTo>
                  <a:pt x="0" y="1872907"/>
                </a:lnTo>
              </a:path>
              <a:path w="635" h="2520315">
                <a:moveTo>
                  <a:pt x="0" y="1867522"/>
                </a:moveTo>
                <a:lnTo>
                  <a:pt x="0" y="1840509"/>
                </a:lnTo>
              </a:path>
              <a:path w="635" h="2520315">
                <a:moveTo>
                  <a:pt x="0" y="1835105"/>
                </a:moveTo>
                <a:lnTo>
                  <a:pt x="0" y="1833314"/>
                </a:lnTo>
              </a:path>
              <a:path w="635" h="2520315">
                <a:moveTo>
                  <a:pt x="0" y="1827911"/>
                </a:moveTo>
                <a:lnTo>
                  <a:pt x="0" y="1800923"/>
                </a:lnTo>
              </a:path>
              <a:path w="635" h="2520315">
                <a:moveTo>
                  <a:pt x="0" y="1795513"/>
                </a:moveTo>
                <a:lnTo>
                  <a:pt x="0" y="1793703"/>
                </a:lnTo>
              </a:path>
              <a:path w="635" h="2520315">
                <a:moveTo>
                  <a:pt x="0" y="1788318"/>
                </a:moveTo>
                <a:lnTo>
                  <a:pt x="0" y="1761305"/>
                </a:lnTo>
              </a:path>
              <a:path w="635" h="2520315">
                <a:moveTo>
                  <a:pt x="0" y="1755902"/>
                </a:moveTo>
                <a:lnTo>
                  <a:pt x="0" y="1754117"/>
                </a:lnTo>
              </a:path>
              <a:path w="635" h="2520315">
                <a:moveTo>
                  <a:pt x="0" y="1748707"/>
                </a:moveTo>
                <a:lnTo>
                  <a:pt x="0" y="1721719"/>
                </a:lnTo>
              </a:path>
              <a:path w="635" h="2520315">
                <a:moveTo>
                  <a:pt x="0" y="1716316"/>
                </a:moveTo>
                <a:lnTo>
                  <a:pt x="0" y="1714500"/>
                </a:lnTo>
              </a:path>
              <a:path w="635" h="2520315">
                <a:moveTo>
                  <a:pt x="0" y="1709121"/>
                </a:moveTo>
                <a:lnTo>
                  <a:pt x="0" y="1682108"/>
                </a:lnTo>
              </a:path>
              <a:path w="635" h="2520315">
                <a:moveTo>
                  <a:pt x="0" y="1676723"/>
                </a:moveTo>
                <a:lnTo>
                  <a:pt x="0" y="1674914"/>
                </a:lnTo>
              </a:path>
              <a:path w="635" h="2520315">
                <a:moveTo>
                  <a:pt x="0" y="1669503"/>
                </a:moveTo>
                <a:lnTo>
                  <a:pt x="0" y="1642516"/>
                </a:lnTo>
              </a:path>
              <a:path w="635" h="2520315">
                <a:moveTo>
                  <a:pt x="0" y="1637112"/>
                </a:moveTo>
                <a:lnTo>
                  <a:pt x="0" y="1635302"/>
                </a:lnTo>
              </a:path>
              <a:path w="635" h="2520315">
                <a:moveTo>
                  <a:pt x="0" y="1629917"/>
                </a:moveTo>
                <a:lnTo>
                  <a:pt x="0" y="1602905"/>
                </a:lnTo>
              </a:path>
              <a:path w="635" h="2520315">
                <a:moveTo>
                  <a:pt x="0" y="1597526"/>
                </a:moveTo>
                <a:lnTo>
                  <a:pt x="0" y="1595710"/>
                </a:lnTo>
              </a:path>
              <a:path w="635" h="2520315">
                <a:moveTo>
                  <a:pt x="0" y="1590306"/>
                </a:moveTo>
                <a:lnTo>
                  <a:pt x="0" y="1563319"/>
                </a:lnTo>
              </a:path>
              <a:path w="635" h="2520315">
                <a:moveTo>
                  <a:pt x="0" y="1557908"/>
                </a:moveTo>
                <a:lnTo>
                  <a:pt x="0" y="1556124"/>
                </a:lnTo>
              </a:path>
              <a:path w="635" h="2520315">
                <a:moveTo>
                  <a:pt x="0" y="1550714"/>
                </a:moveTo>
                <a:lnTo>
                  <a:pt x="0" y="1523707"/>
                </a:lnTo>
              </a:path>
              <a:path w="635" h="2520315">
                <a:moveTo>
                  <a:pt x="0" y="1518323"/>
                </a:moveTo>
                <a:lnTo>
                  <a:pt x="0" y="1516513"/>
                </a:lnTo>
              </a:path>
              <a:path w="635" h="2520315">
                <a:moveTo>
                  <a:pt x="0" y="1511103"/>
                </a:moveTo>
                <a:lnTo>
                  <a:pt x="0" y="1484115"/>
                </a:lnTo>
              </a:path>
              <a:path w="635" h="2520315">
                <a:moveTo>
                  <a:pt x="0" y="1478711"/>
                </a:moveTo>
                <a:lnTo>
                  <a:pt x="0" y="1476921"/>
                </a:lnTo>
              </a:path>
              <a:path w="635" h="2520315">
                <a:moveTo>
                  <a:pt x="0" y="1471517"/>
                </a:moveTo>
                <a:lnTo>
                  <a:pt x="0" y="1444504"/>
                </a:lnTo>
              </a:path>
              <a:path w="635" h="2520315">
                <a:moveTo>
                  <a:pt x="0" y="1439119"/>
                </a:moveTo>
                <a:lnTo>
                  <a:pt x="0" y="1437309"/>
                </a:lnTo>
              </a:path>
              <a:path w="635" h="2520315">
                <a:moveTo>
                  <a:pt x="0" y="1431899"/>
                </a:moveTo>
                <a:lnTo>
                  <a:pt x="0" y="1404912"/>
                </a:lnTo>
              </a:path>
              <a:path w="635" h="2520315">
                <a:moveTo>
                  <a:pt x="0" y="1399508"/>
                </a:moveTo>
                <a:lnTo>
                  <a:pt x="0" y="1397723"/>
                </a:lnTo>
              </a:path>
              <a:path w="635" h="2520315">
                <a:moveTo>
                  <a:pt x="0" y="1392313"/>
                </a:moveTo>
                <a:lnTo>
                  <a:pt x="0" y="1365300"/>
                </a:lnTo>
              </a:path>
              <a:path w="635" h="2520315">
                <a:moveTo>
                  <a:pt x="0" y="1359922"/>
                </a:moveTo>
                <a:lnTo>
                  <a:pt x="0" y="1358106"/>
                </a:lnTo>
              </a:path>
              <a:path w="635" h="2520315">
                <a:moveTo>
                  <a:pt x="0" y="1352702"/>
                </a:moveTo>
                <a:lnTo>
                  <a:pt x="0" y="1325714"/>
                </a:lnTo>
              </a:path>
              <a:path w="635" h="2520315">
                <a:moveTo>
                  <a:pt x="0" y="1320304"/>
                </a:moveTo>
                <a:lnTo>
                  <a:pt x="0" y="1318520"/>
                </a:lnTo>
              </a:path>
              <a:path w="635" h="2520315">
                <a:moveTo>
                  <a:pt x="0" y="1313110"/>
                </a:moveTo>
                <a:lnTo>
                  <a:pt x="0" y="1286103"/>
                </a:lnTo>
              </a:path>
              <a:path w="635" h="2520315">
                <a:moveTo>
                  <a:pt x="0" y="1280718"/>
                </a:moveTo>
                <a:lnTo>
                  <a:pt x="0" y="1278909"/>
                </a:lnTo>
              </a:path>
              <a:path w="635" h="2520315">
                <a:moveTo>
                  <a:pt x="0" y="1273498"/>
                </a:moveTo>
                <a:lnTo>
                  <a:pt x="0" y="1246511"/>
                </a:lnTo>
              </a:path>
              <a:path w="635" h="2520315">
                <a:moveTo>
                  <a:pt x="0" y="1241107"/>
                </a:moveTo>
                <a:lnTo>
                  <a:pt x="0" y="1239316"/>
                </a:lnTo>
              </a:path>
              <a:path w="635" h="2520315">
                <a:moveTo>
                  <a:pt x="0" y="1233912"/>
                </a:moveTo>
                <a:lnTo>
                  <a:pt x="0" y="1206925"/>
                </a:lnTo>
              </a:path>
              <a:path w="635" h="2520315">
                <a:moveTo>
                  <a:pt x="0" y="1201515"/>
                </a:moveTo>
                <a:lnTo>
                  <a:pt x="0" y="1199705"/>
                </a:lnTo>
              </a:path>
              <a:path w="635" h="2520315">
                <a:moveTo>
                  <a:pt x="0" y="1194320"/>
                </a:moveTo>
                <a:lnTo>
                  <a:pt x="0" y="1167314"/>
                </a:lnTo>
              </a:path>
              <a:path w="635" h="2520315">
                <a:moveTo>
                  <a:pt x="0" y="1161903"/>
                </a:moveTo>
                <a:lnTo>
                  <a:pt x="0" y="1160119"/>
                </a:lnTo>
              </a:path>
              <a:path w="635" h="2520315">
                <a:moveTo>
                  <a:pt x="0" y="1154709"/>
                </a:moveTo>
                <a:lnTo>
                  <a:pt x="0" y="1127721"/>
                </a:lnTo>
              </a:path>
              <a:path w="635" h="2520315">
                <a:moveTo>
                  <a:pt x="0" y="1122318"/>
                </a:moveTo>
                <a:lnTo>
                  <a:pt x="0" y="1120501"/>
                </a:lnTo>
              </a:path>
              <a:path w="635" h="2520315">
                <a:moveTo>
                  <a:pt x="0" y="1115123"/>
                </a:moveTo>
                <a:lnTo>
                  <a:pt x="0" y="1088110"/>
                </a:lnTo>
              </a:path>
              <a:path w="635" h="2520315">
                <a:moveTo>
                  <a:pt x="0" y="1082700"/>
                </a:moveTo>
                <a:lnTo>
                  <a:pt x="0" y="1080916"/>
                </a:lnTo>
              </a:path>
              <a:path w="635" h="2520315">
                <a:moveTo>
                  <a:pt x="0" y="1075505"/>
                </a:moveTo>
                <a:lnTo>
                  <a:pt x="25" y="1048518"/>
                </a:lnTo>
              </a:path>
              <a:path w="635" h="2520315">
                <a:moveTo>
                  <a:pt x="25" y="1043114"/>
                </a:moveTo>
                <a:lnTo>
                  <a:pt x="25" y="1041304"/>
                </a:lnTo>
              </a:path>
              <a:path w="635" h="2520315">
                <a:moveTo>
                  <a:pt x="25" y="1035919"/>
                </a:moveTo>
                <a:lnTo>
                  <a:pt x="25" y="1008907"/>
                </a:lnTo>
              </a:path>
              <a:path w="635" h="2520315">
                <a:moveTo>
                  <a:pt x="25" y="1003503"/>
                </a:moveTo>
                <a:lnTo>
                  <a:pt x="25" y="1001712"/>
                </a:lnTo>
              </a:path>
              <a:path w="635" h="2520315">
                <a:moveTo>
                  <a:pt x="25" y="996308"/>
                </a:moveTo>
                <a:lnTo>
                  <a:pt x="25" y="969321"/>
                </a:lnTo>
              </a:path>
              <a:path w="635" h="2520315">
                <a:moveTo>
                  <a:pt x="25" y="963910"/>
                </a:moveTo>
                <a:lnTo>
                  <a:pt x="25" y="962101"/>
                </a:lnTo>
              </a:path>
              <a:path w="635" h="2520315">
                <a:moveTo>
                  <a:pt x="25" y="956716"/>
                </a:moveTo>
                <a:lnTo>
                  <a:pt x="25" y="929709"/>
                </a:lnTo>
              </a:path>
              <a:path w="635" h="2520315">
                <a:moveTo>
                  <a:pt x="25" y="924299"/>
                </a:moveTo>
                <a:lnTo>
                  <a:pt x="25" y="922515"/>
                </a:lnTo>
              </a:path>
              <a:path w="635" h="2520315">
                <a:moveTo>
                  <a:pt x="25" y="917105"/>
                </a:moveTo>
                <a:lnTo>
                  <a:pt x="25" y="890117"/>
                </a:lnTo>
              </a:path>
              <a:path w="635" h="2520315">
                <a:moveTo>
                  <a:pt x="25" y="884713"/>
                </a:moveTo>
                <a:lnTo>
                  <a:pt x="25" y="882897"/>
                </a:lnTo>
              </a:path>
              <a:path w="635" h="2520315">
                <a:moveTo>
                  <a:pt x="25" y="877519"/>
                </a:moveTo>
                <a:lnTo>
                  <a:pt x="25" y="850506"/>
                </a:lnTo>
              </a:path>
              <a:path w="635" h="2520315">
                <a:moveTo>
                  <a:pt x="25" y="845121"/>
                </a:moveTo>
                <a:lnTo>
                  <a:pt x="25" y="843311"/>
                </a:lnTo>
              </a:path>
              <a:path w="635" h="2520315">
                <a:moveTo>
                  <a:pt x="25" y="837907"/>
                </a:moveTo>
                <a:lnTo>
                  <a:pt x="25" y="810920"/>
                </a:lnTo>
              </a:path>
              <a:path w="635" h="2520315">
                <a:moveTo>
                  <a:pt x="25" y="805510"/>
                </a:moveTo>
                <a:lnTo>
                  <a:pt x="25" y="803700"/>
                </a:lnTo>
              </a:path>
              <a:path w="635" h="2520315">
                <a:moveTo>
                  <a:pt x="25" y="798315"/>
                </a:moveTo>
                <a:lnTo>
                  <a:pt x="25" y="771302"/>
                </a:lnTo>
              </a:path>
              <a:path w="635" h="2520315">
                <a:moveTo>
                  <a:pt x="25" y="765924"/>
                </a:moveTo>
                <a:lnTo>
                  <a:pt x="25" y="764108"/>
                </a:lnTo>
              </a:path>
              <a:path w="635" h="2520315">
                <a:moveTo>
                  <a:pt x="25" y="758704"/>
                </a:moveTo>
                <a:lnTo>
                  <a:pt x="25" y="731716"/>
                </a:lnTo>
              </a:path>
              <a:path w="635" h="2520315">
                <a:moveTo>
                  <a:pt x="25" y="726306"/>
                </a:moveTo>
                <a:lnTo>
                  <a:pt x="25" y="724522"/>
                </a:lnTo>
              </a:path>
              <a:path w="635" h="2520315">
                <a:moveTo>
                  <a:pt x="25" y="719112"/>
                </a:moveTo>
                <a:lnTo>
                  <a:pt x="25" y="692105"/>
                </a:lnTo>
              </a:path>
              <a:path w="635" h="2520315">
                <a:moveTo>
                  <a:pt x="25" y="686720"/>
                </a:moveTo>
                <a:lnTo>
                  <a:pt x="25" y="684911"/>
                </a:lnTo>
              </a:path>
              <a:path w="635" h="2520315">
                <a:moveTo>
                  <a:pt x="25" y="679500"/>
                </a:moveTo>
                <a:lnTo>
                  <a:pt x="25" y="652513"/>
                </a:lnTo>
              </a:path>
              <a:path w="635" h="2520315">
                <a:moveTo>
                  <a:pt x="25" y="647109"/>
                </a:moveTo>
                <a:lnTo>
                  <a:pt x="25" y="645318"/>
                </a:lnTo>
              </a:path>
              <a:path w="635" h="2520315">
                <a:moveTo>
                  <a:pt x="25" y="639914"/>
                </a:moveTo>
                <a:lnTo>
                  <a:pt x="25" y="612901"/>
                </a:lnTo>
              </a:path>
              <a:path w="635" h="2520315">
                <a:moveTo>
                  <a:pt x="25" y="607517"/>
                </a:moveTo>
                <a:lnTo>
                  <a:pt x="25" y="605707"/>
                </a:lnTo>
              </a:path>
              <a:path w="635" h="2520315">
                <a:moveTo>
                  <a:pt x="25" y="600303"/>
                </a:moveTo>
                <a:lnTo>
                  <a:pt x="25" y="573316"/>
                </a:lnTo>
              </a:path>
              <a:path w="635" h="2520315">
                <a:moveTo>
                  <a:pt x="25" y="567905"/>
                </a:moveTo>
                <a:lnTo>
                  <a:pt x="25" y="566121"/>
                </a:lnTo>
              </a:path>
              <a:path w="635" h="2520315">
                <a:moveTo>
                  <a:pt x="25" y="560711"/>
                </a:moveTo>
                <a:lnTo>
                  <a:pt x="25" y="533698"/>
                </a:lnTo>
              </a:path>
              <a:path w="635" h="2520315">
                <a:moveTo>
                  <a:pt x="25" y="528319"/>
                </a:moveTo>
                <a:lnTo>
                  <a:pt x="25" y="526503"/>
                </a:lnTo>
              </a:path>
              <a:path w="635" h="2520315">
                <a:moveTo>
                  <a:pt x="25" y="521100"/>
                </a:moveTo>
                <a:lnTo>
                  <a:pt x="25" y="494112"/>
                </a:lnTo>
              </a:path>
              <a:path w="635" h="2520315">
                <a:moveTo>
                  <a:pt x="25" y="488702"/>
                </a:moveTo>
                <a:lnTo>
                  <a:pt x="25" y="486917"/>
                </a:lnTo>
              </a:path>
              <a:path w="635" h="2520315">
                <a:moveTo>
                  <a:pt x="25" y="481514"/>
                </a:moveTo>
                <a:lnTo>
                  <a:pt x="25" y="454501"/>
                </a:lnTo>
              </a:path>
              <a:path w="635" h="2520315">
                <a:moveTo>
                  <a:pt x="25" y="449116"/>
                </a:moveTo>
                <a:lnTo>
                  <a:pt x="25" y="447306"/>
                </a:lnTo>
              </a:path>
              <a:path w="635" h="2520315">
                <a:moveTo>
                  <a:pt x="25" y="441921"/>
                </a:moveTo>
                <a:lnTo>
                  <a:pt x="25" y="414908"/>
                </a:lnTo>
              </a:path>
              <a:path w="635" h="2520315">
                <a:moveTo>
                  <a:pt x="25" y="409505"/>
                </a:moveTo>
                <a:lnTo>
                  <a:pt x="25" y="407714"/>
                </a:lnTo>
              </a:path>
              <a:path w="635" h="2520315">
                <a:moveTo>
                  <a:pt x="25" y="402310"/>
                </a:moveTo>
                <a:lnTo>
                  <a:pt x="25" y="375323"/>
                </a:lnTo>
              </a:path>
              <a:path w="635" h="2520315">
                <a:moveTo>
                  <a:pt x="25" y="369912"/>
                </a:moveTo>
                <a:lnTo>
                  <a:pt x="25" y="368103"/>
                </a:lnTo>
              </a:path>
              <a:path w="635" h="2520315">
                <a:moveTo>
                  <a:pt x="25" y="362718"/>
                </a:moveTo>
                <a:lnTo>
                  <a:pt x="25" y="335711"/>
                </a:lnTo>
              </a:path>
              <a:path w="635" h="2520315">
                <a:moveTo>
                  <a:pt x="25" y="330301"/>
                </a:moveTo>
                <a:lnTo>
                  <a:pt x="25" y="328517"/>
                </a:lnTo>
              </a:path>
              <a:path w="635" h="2520315">
                <a:moveTo>
                  <a:pt x="25" y="323107"/>
                </a:moveTo>
                <a:lnTo>
                  <a:pt x="25" y="296119"/>
                </a:lnTo>
              </a:path>
              <a:path w="635" h="2520315">
                <a:moveTo>
                  <a:pt x="25" y="290715"/>
                </a:moveTo>
                <a:lnTo>
                  <a:pt x="25" y="288899"/>
                </a:lnTo>
              </a:path>
              <a:path w="635" h="2520315">
                <a:moveTo>
                  <a:pt x="25" y="283521"/>
                </a:moveTo>
                <a:lnTo>
                  <a:pt x="25" y="256508"/>
                </a:lnTo>
              </a:path>
              <a:path w="635" h="2520315">
                <a:moveTo>
                  <a:pt x="25" y="251098"/>
                </a:moveTo>
                <a:lnTo>
                  <a:pt x="25" y="249313"/>
                </a:lnTo>
              </a:path>
              <a:path w="635" h="2520315">
                <a:moveTo>
                  <a:pt x="25" y="243909"/>
                </a:moveTo>
                <a:lnTo>
                  <a:pt x="25" y="216922"/>
                </a:lnTo>
              </a:path>
              <a:path w="635" h="2520315">
                <a:moveTo>
                  <a:pt x="25" y="211512"/>
                </a:moveTo>
                <a:lnTo>
                  <a:pt x="25" y="209702"/>
                </a:lnTo>
              </a:path>
              <a:path w="635" h="2520315">
                <a:moveTo>
                  <a:pt x="25" y="204317"/>
                </a:moveTo>
                <a:lnTo>
                  <a:pt x="25" y="177304"/>
                </a:lnTo>
              </a:path>
              <a:path w="635" h="2520315">
                <a:moveTo>
                  <a:pt x="25" y="171900"/>
                </a:moveTo>
                <a:lnTo>
                  <a:pt x="25" y="170110"/>
                </a:lnTo>
              </a:path>
              <a:path w="635" h="2520315">
                <a:moveTo>
                  <a:pt x="25" y="164706"/>
                </a:moveTo>
                <a:lnTo>
                  <a:pt x="25" y="137718"/>
                </a:lnTo>
              </a:path>
              <a:path w="635" h="2520315">
                <a:moveTo>
                  <a:pt x="25" y="132308"/>
                </a:moveTo>
                <a:lnTo>
                  <a:pt x="25" y="130498"/>
                </a:lnTo>
              </a:path>
              <a:path w="635" h="2520315">
                <a:moveTo>
                  <a:pt x="25" y="125120"/>
                </a:moveTo>
                <a:lnTo>
                  <a:pt x="25" y="98107"/>
                </a:lnTo>
              </a:path>
              <a:path w="635" h="2520315">
                <a:moveTo>
                  <a:pt x="25" y="92722"/>
                </a:moveTo>
                <a:lnTo>
                  <a:pt x="25" y="90912"/>
                </a:lnTo>
              </a:path>
              <a:path w="635" h="2520315">
                <a:moveTo>
                  <a:pt x="25" y="85502"/>
                </a:moveTo>
                <a:lnTo>
                  <a:pt x="25" y="58515"/>
                </a:lnTo>
              </a:path>
              <a:path w="635" h="2520315">
                <a:moveTo>
                  <a:pt x="25" y="53111"/>
                </a:moveTo>
                <a:lnTo>
                  <a:pt x="25" y="51301"/>
                </a:lnTo>
              </a:path>
              <a:path w="635" h="2520315">
                <a:moveTo>
                  <a:pt x="25" y="45916"/>
                </a:moveTo>
                <a:lnTo>
                  <a:pt x="25" y="18903"/>
                </a:lnTo>
              </a:path>
              <a:path w="635" h="2520315">
                <a:moveTo>
                  <a:pt x="25" y="13519"/>
                </a:moveTo>
                <a:lnTo>
                  <a:pt x="25" y="11709"/>
                </a:lnTo>
              </a:path>
              <a:path w="635" h="2520315">
                <a:moveTo>
                  <a:pt x="25" y="6305"/>
                </a:moveTo>
                <a:lnTo>
                  <a:pt x="25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2264492" y="4588484"/>
            <a:ext cx="90170" cy="2520315"/>
          </a:xfrm>
          <a:custGeom>
            <a:avLst/>
            <a:gdLst/>
            <a:ahLst/>
            <a:cxnLst/>
            <a:rect l="l" t="t" r="r" b="b"/>
            <a:pathLst>
              <a:path w="90169" h="2520315">
                <a:moveTo>
                  <a:pt x="90017" y="2520010"/>
                </a:moveTo>
                <a:lnTo>
                  <a:pt x="90017" y="2513711"/>
                </a:lnTo>
              </a:path>
              <a:path w="90169" h="2520315">
                <a:moveTo>
                  <a:pt x="90017" y="2508300"/>
                </a:moveTo>
                <a:lnTo>
                  <a:pt x="90017" y="2506516"/>
                </a:lnTo>
              </a:path>
              <a:path w="90169" h="2520315">
                <a:moveTo>
                  <a:pt x="90017" y="2501106"/>
                </a:moveTo>
                <a:lnTo>
                  <a:pt x="90017" y="2474118"/>
                </a:lnTo>
              </a:path>
              <a:path w="90169" h="2520315">
                <a:moveTo>
                  <a:pt x="90017" y="2468714"/>
                </a:moveTo>
                <a:lnTo>
                  <a:pt x="90017" y="2466905"/>
                </a:lnTo>
              </a:path>
              <a:path w="90169" h="2520315">
                <a:moveTo>
                  <a:pt x="90017" y="2461520"/>
                </a:moveTo>
                <a:lnTo>
                  <a:pt x="90017" y="2434507"/>
                </a:lnTo>
              </a:path>
              <a:path w="90169" h="2520315">
                <a:moveTo>
                  <a:pt x="90017" y="2429122"/>
                </a:moveTo>
                <a:lnTo>
                  <a:pt x="90017" y="2427312"/>
                </a:lnTo>
              </a:path>
              <a:path w="90169" h="2520315">
                <a:moveTo>
                  <a:pt x="90017" y="2421909"/>
                </a:moveTo>
                <a:lnTo>
                  <a:pt x="90017" y="2394921"/>
                </a:lnTo>
              </a:path>
              <a:path w="90169" h="2520315">
                <a:moveTo>
                  <a:pt x="90017" y="2389511"/>
                </a:moveTo>
                <a:lnTo>
                  <a:pt x="90017" y="2387701"/>
                </a:lnTo>
              </a:path>
              <a:path w="90169" h="2520315">
                <a:moveTo>
                  <a:pt x="90017" y="2382316"/>
                </a:moveTo>
                <a:lnTo>
                  <a:pt x="90017" y="2355303"/>
                </a:lnTo>
              </a:path>
              <a:path w="90169" h="2520315">
                <a:moveTo>
                  <a:pt x="90017" y="2349925"/>
                </a:moveTo>
                <a:lnTo>
                  <a:pt x="90017" y="2348115"/>
                </a:lnTo>
              </a:path>
              <a:path w="90169" h="2520315">
                <a:moveTo>
                  <a:pt x="90017" y="2342705"/>
                </a:moveTo>
                <a:lnTo>
                  <a:pt x="90017" y="2315717"/>
                </a:lnTo>
              </a:path>
              <a:path w="90169" h="2520315">
                <a:moveTo>
                  <a:pt x="90017" y="2310314"/>
                </a:moveTo>
                <a:lnTo>
                  <a:pt x="90017" y="2308523"/>
                </a:lnTo>
              </a:path>
              <a:path w="90169" h="2520315">
                <a:moveTo>
                  <a:pt x="90017" y="2303119"/>
                </a:moveTo>
                <a:lnTo>
                  <a:pt x="90017" y="2276106"/>
                </a:lnTo>
              </a:path>
              <a:path w="90169" h="2520315">
                <a:moveTo>
                  <a:pt x="90017" y="2270721"/>
                </a:moveTo>
                <a:lnTo>
                  <a:pt x="90017" y="2268912"/>
                </a:lnTo>
              </a:path>
              <a:path w="90169" h="2520315">
                <a:moveTo>
                  <a:pt x="90017" y="2263501"/>
                </a:moveTo>
                <a:lnTo>
                  <a:pt x="90017" y="2236514"/>
                </a:lnTo>
              </a:path>
              <a:path w="90169" h="2520315">
                <a:moveTo>
                  <a:pt x="90017" y="2231110"/>
                </a:moveTo>
                <a:lnTo>
                  <a:pt x="90017" y="2229326"/>
                </a:lnTo>
              </a:path>
              <a:path w="90169" h="2520315">
                <a:moveTo>
                  <a:pt x="90017" y="2223916"/>
                </a:moveTo>
                <a:lnTo>
                  <a:pt x="90017" y="2196903"/>
                </a:lnTo>
              </a:path>
              <a:path w="90169" h="2520315">
                <a:moveTo>
                  <a:pt x="90017" y="2191518"/>
                </a:moveTo>
                <a:lnTo>
                  <a:pt x="90017" y="2189708"/>
                </a:lnTo>
              </a:path>
              <a:path w="90169" h="2520315">
                <a:moveTo>
                  <a:pt x="90017" y="2184304"/>
                </a:moveTo>
                <a:lnTo>
                  <a:pt x="90017" y="2157317"/>
                </a:lnTo>
              </a:path>
              <a:path w="90169" h="2520315">
                <a:moveTo>
                  <a:pt x="90017" y="2151907"/>
                </a:moveTo>
                <a:lnTo>
                  <a:pt x="90017" y="2150122"/>
                </a:lnTo>
              </a:path>
              <a:path w="90169" h="2520315">
                <a:moveTo>
                  <a:pt x="90017" y="2144712"/>
                </a:moveTo>
                <a:lnTo>
                  <a:pt x="90017" y="2117699"/>
                </a:lnTo>
              </a:path>
              <a:path w="90169" h="2520315">
                <a:moveTo>
                  <a:pt x="90017" y="2112321"/>
                </a:moveTo>
                <a:lnTo>
                  <a:pt x="90017" y="2110511"/>
                </a:lnTo>
              </a:path>
              <a:path w="90169" h="2520315">
                <a:moveTo>
                  <a:pt x="90017" y="2105101"/>
                </a:moveTo>
                <a:lnTo>
                  <a:pt x="90017" y="2078113"/>
                </a:lnTo>
              </a:path>
              <a:path w="90169" h="2520315">
                <a:moveTo>
                  <a:pt x="90017" y="2072709"/>
                </a:moveTo>
                <a:lnTo>
                  <a:pt x="90017" y="2070919"/>
                </a:lnTo>
              </a:path>
              <a:path w="90169" h="2520315">
                <a:moveTo>
                  <a:pt x="90017" y="2065515"/>
                </a:moveTo>
                <a:lnTo>
                  <a:pt x="90017" y="2038502"/>
                </a:lnTo>
              </a:path>
              <a:path w="90169" h="2520315">
                <a:moveTo>
                  <a:pt x="90017" y="2033117"/>
                </a:moveTo>
                <a:lnTo>
                  <a:pt x="90017" y="2031307"/>
                </a:lnTo>
              </a:path>
              <a:path w="90169" h="2520315">
                <a:moveTo>
                  <a:pt x="90017" y="2025923"/>
                </a:moveTo>
                <a:lnTo>
                  <a:pt x="90017" y="1998910"/>
                </a:lnTo>
              </a:path>
              <a:path w="90169" h="2520315">
                <a:moveTo>
                  <a:pt x="90017" y="1993506"/>
                </a:moveTo>
                <a:lnTo>
                  <a:pt x="90017" y="1991721"/>
                </a:lnTo>
              </a:path>
              <a:path w="90169" h="2520315">
                <a:moveTo>
                  <a:pt x="90017" y="1986311"/>
                </a:moveTo>
                <a:lnTo>
                  <a:pt x="90017" y="1959324"/>
                </a:lnTo>
              </a:path>
              <a:path w="90169" h="2520315">
                <a:moveTo>
                  <a:pt x="90017" y="1953920"/>
                </a:moveTo>
                <a:lnTo>
                  <a:pt x="90017" y="1952104"/>
                </a:lnTo>
              </a:path>
              <a:path w="90169" h="2520315">
                <a:moveTo>
                  <a:pt x="90017" y="1946725"/>
                </a:moveTo>
                <a:lnTo>
                  <a:pt x="90017" y="1919712"/>
                </a:lnTo>
              </a:path>
              <a:path w="90169" h="2520315">
                <a:moveTo>
                  <a:pt x="90017" y="1914302"/>
                </a:moveTo>
                <a:lnTo>
                  <a:pt x="90017" y="1912518"/>
                </a:lnTo>
              </a:path>
              <a:path w="90169" h="2520315">
                <a:moveTo>
                  <a:pt x="90017" y="1907108"/>
                </a:moveTo>
                <a:lnTo>
                  <a:pt x="90017" y="1880120"/>
                </a:lnTo>
              </a:path>
              <a:path w="90169" h="2520315">
                <a:moveTo>
                  <a:pt x="90017" y="1874716"/>
                </a:moveTo>
                <a:lnTo>
                  <a:pt x="90017" y="1872907"/>
                </a:lnTo>
              </a:path>
              <a:path w="90169" h="2520315">
                <a:moveTo>
                  <a:pt x="90017" y="1867522"/>
                </a:moveTo>
                <a:lnTo>
                  <a:pt x="90017" y="1840509"/>
                </a:lnTo>
              </a:path>
              <a:path w="90169" h="2520315">
                <a:moveTo>
                  <a:pt x="90017" y="1835105"/>
                </a:moveTo>
                <a:lnTo>
                  <a:pt x="90017" y="1833314"/>
                </a:lnTo>
              </a:path>
              <a:path w="90169" h="2520315">
                <a:moveTo>
                  <a:pt x="90017" y="1827911"/>
                </a:moveTo>
                <a:lnTo>
                  <a:pt x="90017" y="1800923"/>
                </a:lnTo>
              </a:path>
              <a:path w="90169" h="2520315">
                <a:moveTo>
                  <a:pt x="90017" y="1795513"/>
                </a:moveTo>
                <a:lnTo>
                  <a:pt x="90017" y="1793703"/>
                </a:lnTo>
              </a:path>
              <a:path w="90169" h="2520315">
                <a:moveTo>
                  <a:pt x="90017" y="1788318"/>
                </a:moveTo>
                <a:lnTo>
                  <a:pt x="90017" y="1761305"/>
                </a:lnTo>
              </a:path>
              <a:path w="90169" h="2520315">
                <a:moveTo>
                  <a:pt x="90017" y="1755902"/>
                </a:moveTo>
                <a:lnTo>
                  <a:pt x="90017" y="1754117"/>
                </a:lnTo>
              </a:path>
              <a:path w="90169" h="2520315">
                <a:moveTo>
                  <a:pt x="90017" y="1748707"/>
                </a:moveTo>
                <a:lnTo>
                  <a:pt x="90017" y="1721719"/>
                </a:lnTo>
              </a:path>
              <a:path w="90169" h="2520315">
                <a:moveTo>
                  <a:pt x="90017" y="1716316"/>
                </a:moveTo>
                <a:lnTo>
                  <a:pt x="90017" y="1714500"/>
                </a:lnTo>
              </a:path>
              <a:path w="90169" h="2520315">
                <a:moveTo>
                  <a:pt x="90017" y="1709121"/>
                </a:moveTo>
                <a:lnTo>
                  <a:pt x="90017" y="1682108"/>
                </a:lnTo>
              </a:path>
              <a:path w="90169" h="2520315">
                <a:moveTo>
                  <a:pt x="90017" y="1676723"/>
                </a:moveTo>
                <a:lnTo>
                  <a:pt x="90017" y="1674914"/>
                </a:lnTo>
              </a:path>
              <a:path w="90169" h="2520315">
                <a:moveTo>
                  <a:pt x="90017" y="1669503"/>
                </a:moveTo>
                <a:lnTo>
                  <a:pt x="90017" y="1642516"/>
                </a:lnTo>
              </a:path>
              <a:path w="90169" h="2520315">
                <a:moveTo>
                  <a:pt x="90017" y="1637112"/>
                </a:moveTo>
                <a:lnTo>
                  <a:pt x="90017" y="1635302"/>
                </a:lnTo>
              </a:path>
              <a:path w="90169" h="2520315">
                <a:moveTo>
                  <a:pt x="90017" y="1629917"/>
                </a:moveTo>
                <a:lnTo>
                  <a:pt x="90017" y="1602905"/>
                </a:lnTo>
              </a:path>
              <a:path w="90169" h="2520315">
                <a:moveTo>
                  <a:pt x="90017" y="1597526"/>
                </a:moveTo>
                <a:lnTo>
                  <a:pt x="90017" y="1595710"/>
                </a:lnTo>
              </a:path>
              <a:path w="90169" h="2520315">
                <a:moveTo>
                  <a:pt x="90017" y="1590306"/>
                </a:moveTo>
                <a:lnTo>
                  <a:pt x="90017" y="1563319"/>
                </a:lnTo>
              </a:path>
              <a:path w="90169" h="2520315">
                <a:moveTo>
                  <a:pt x="90017" y="1557908"/>
                </a:moveTo>
                <a:lnTo>
                  <a:pt x="90017" y="1556124"/>
                </a:lnTo>
              </a:path>
              <a:path w="90169" h="2520315">
                <a:moveTo>
                  <a:pt x="90017" y="1550714"/>
                </a:moveTo>
                <a:lnTo>
                  <a:pt x="90017" y="1523707"/>
                </a:lnTo>
              </a:path>
              <a:path w="90169" h="2520315">
                <a:moveTo>
                  <a:pt x="90017" y="1518323"/>
                </a:moveTo>
                <a:lnTo>
                  <a:pt x="90017" y="1516513"/>
                </a:lnTo>
              </a:path>
              <a:path w="90169" h="2520315">
                <a:moveTo>
                  <a:pt x="90017" y="1511103"/>
                </a:moveTo>
                <a:lnTo>
                  <a:pt x="90017" y="1484115"/>
                </a:lnTo>
              </a:path>
              <a:path w="90169" h="2520315">
                <a:moveTo>
                  <a:pt x="90017" y="1478711"/>
                </a:moveTo>
                <a:lnTo>
                  <a:pt x="90017" y="1476921"/>
                </a:lnTo>
              </a:path>
              <a:path w="90169" h="2520315">
                <a:moveTo>
                  <a:pt x="90017" y="1471517"/>
                </a:moveTo>
                <a:lnTo>
                  <a:pt x="90017" y="1444504"/>
                </a:lnTo>
              </a:path>
              <a:path w="90169" h="2520315">
                <a:moveTo>
                  <a:pt x="90017" y="1439119"/>
                </a:moveTo>
                <a:lnTo>
                  <a:pt x="90017" y="1437309"/>
                </a:lnTo>
              </a:path>
              <a:path w="90169" h="2520315">
                <a:moveTo>
                  <a:pt x="90017" y="1431899"/>
                </a:moveTo>
                <a:lnTo>
                  <a:pt x="90017" y="1404912"/>
                </a:lnTo>
              </a:path>
              <a:path w="90169" h="2520315">
                <a:moveTo>
                  <a:pt x="90017" y="1399508"/>
                </a:moveTo>
                <a:lnTo>
                  <a:pt x="90017" y="1397723"/>
                </a:lnTo>
              </a:path>
              <a:path w="90169" h="2520315">
                <a:moveTo>
                  <a:pt x="90017" y="1392313"/>
                </a:moveTo>
                <a:lnTo>
                  <a:pt x="90017" y="1365300"/>
                </a:lnTo>
              </a:path>
              <a:path w="90169" h="2520315">
                <a:moveTo>
                  <a:pt x="90017" y="1359922"/>
                </a:moveTo>
                <a:lnTo>
                  <a:pt x="90017" y="1358106"/>
                </a:lnTo>
              </a:path>
              <a:path w="90169" h="2520315">
                <a:moveTo>
                  <a:pt x="90017" y="1352702"/>
                </a:moveTo>
                <a:lnTo>
                  <a:pt x="90017" y="1325714"/>
                </a:lnTo>
              </a:path>
              <a:path w="90169" h="2520315">
                <a:moveTo>
                  <a:pt x="90017" y="1320304"/>
                </a:moveTo>
                <a:lnTo>
                  <a:pt x="90017" y="1318520"/>
                </a:lnTo>
              </a:path>
              <a:path w="90169" h="2520315">
                <a:moveTo>
                  <a:pt x="90017" y="1313110"/>
                </a:moveTo>
                <a:lnTo>
                  <a:pt x="90017" y="1286103"/>
                </a:lnTo>
              </a:path>
              <a:path w="90169" h="2520315">
                <a:moveTo>
                  <a:pt x="90017" y="1280718"/>
                </a:moveTo>
                <a:lnTo>
                  <a:pt x="90017" y="1278909"/>
                </a:lnTo>
              </a:path>
              <a:path w="90169" h="2520315">
                <a:moveTo>
                  <a:pt x="90017" y="1273498"/>
                </a:moveTo>
                <a:lnTo>
                  <a:pt x="90017" y="1246511"/>
                </a:lnTo>
              </a:path>
              <a:path w="90169" h="2520315">
                <a:moveTo>
                  <a:pt x="90017" y="1241107"/>
                </a:moveTo>
                <a:lnTo>
                  <a:pt x="90017" y="1239316"/>
                </a:lnTo>
              </a:path>
              <a:path w="90169" h="2520315">
                <a:moveTo>
                  <a:pt x="90017" y="1233912"/>
                </a:moveTo>
                <a:lnTo>
                  <a:pt x="90017" y="1206925"/>
                </a:lnTo>
              </a:path>
              <a:path w="90169" h="2520315">
                <a:moveTo>
                  <a:pt x="90017" y="1201515"/>
                </a:moveTo>
                <a:lnTo>
                  <a:pt x="90017" y="1199705"/>
                </a:lnTo>
              </a:path>
              <a:path w="90169" h="2520315">
                <a:moveTo>
                  <a:pt x="90017" y="1194320"/>
                </a:moveTo>
                <a:lnTo>
                  <a:pt x="90017" y="1167314"/>
                </a:lnTo>
              </a:path>
              <a:path w="90169" h="2520315">
                <a:moveTo>
                  <a:pt x="90017" y="1161903"/>
                </a:moveTo>
                <a:lnTo>
                  <a:pt x="90017" y="1160119"/>
                </a:lnTo>
              </a:path>
              <a:path w="90169" h="2520315">
                <a:moveTo>
                  <a:pt x="90017" y="1154709"/>
                </a:moveTo>
                <a:lnTo>
                  <a:pt x="90017" y="1127721"/>
                </a:lnTo>
              </a:path>
              <a:path w="90169" h="2520315">
                <a:moveTo>
                  <a:pt x="90017" y="1122318"/>
                </a:moveTo>
                <a:lnTo>
                  <a:pt x="90017" y="1120501"/>
                </a:lnTo>
              </a:path>
              <a:path w="90169" h="2520315">
                <a:moveTo>
                  <a:pt x="90017" y="1115123"/>
                </a:moveTo>
                <a:lnTo>
                  <a:pt x="90017" y="1088110"/>
                </a:lnTo>
              </a:path>
              <a:path w="90169" h="2520315">
                <a:moveTo>
                  <a:pt x="90017" y="1082700"/>
                </a:moveTo>
                <a:lnTo>
                  <a:pt x="90017" y="1080916"/>
                </a:lnTo>
              </a:path>
              <a:path w="90169" h="2520315">
                <a:moveTo>
                  <a:pt x="90017" y="1075505"/>
                </a:moveTo>
                <a:lnTo>
                  <a:pt x="90017" y="1048518"/>
                </a:lnTo>
              </a:path>
              <a:path w="90169" h="2520315">
                <a:moveTo>
                  <a:pt x="90017" y="1043114"/>
                </a:moveTo>
                <a:lnTo>
                  <a:pt x="90017" y="1041304"/>
                </a:lnTo>
              </a:path>
              <a:path w="90169" h="2520315">
                <a:moveTo>
                  <a:pt x="90017" y="1035919"/>
                </a:moveTo>
                <a:lnTo>
                  <a:pt x="90017" y="1008907"/>
                </a:lnTo>
              </a:path>
              <a:path w="90169" h="2520315">
                <a:moveTo>
                  <a:pt x="90017" y="1003503"/>
                </a:moveTo>
                <a:lnTo>
                  <a:pt x="90017" y="1001712"/>
                </a:lnTo>
              </a:path>
              <a:path w="90169" h="2520315">
                <a:moveTo>
                  <a:pt x="90017" y="996308"/>
                </a:moveTo>
                <a:lnTo>
                  <a:pt x="90017" y="969321"/>
                </a:lnTo>
              </a:path>
              <a:path w="90169" h="2520315">
                <a:moveTo>
                  <a:pt x="90017" y="963910"/>
                </a:moveTo>
                <a:lnTo>
                  <a:pt x="90017" y="962101"/>
                </a:lnTo>
              </a:path>
              <a:path w="90169" h="2520315">
                <a:moveTo>
                  <a:pt x="90017" y="956716"/>
                </a:moveTo>
                <a:lnTo>
                  <a:pt x="90017" y="929709"/>
                </a:lnTo>
              </a:path>
              <a:path w="90169" h="2520315">
                <a:moveTo>
                  <a:pt x="90017" y="924299"/>
                </a:moveTo>
                <a:lnTo>
                  <a:pt x="90017" y="922515"/>
                </a:lnTo>
              </a:path>
              <a:path w="90169" h="2520315">
                <a:moveTo>
                  <a:pt x="90017" y="917105"/>
                </a:moveTo>
                <a:lnTo>
                  <a:pt x="90017" y="890117"/>
                </a:lnTo>
              </a:path>
              <a:path w="90169" h="2520315">
                <a:moveTo>
                  <a:pt x="90017" y="884713"/>
                </a:moveTo>
                <a:lnTo>
                  <a:pt x="90017" y="882897"/>
                </a:lnTo>
              </a:path>
              <a:path w="90169" h="2520315">
                <a:moveTo>
                  <a:pt x="90017" y="877519"/>
                </a:moveTo>
                <a:lnTo>
                  <a:pt x="90017" y="850506"/>
                </a:lnTo>
              </a:path>
              <a:path w="90169" h="2520315">
                <a:moveTo>
                  <a:pt x="90017" y="845121"/>
                </a:moveTo>
                <a:lnTo>
                  <a:pt x="90017" y="843311"/>
                </a:lnTo>
              </a:path>
              <a:path w="90169" h="2520315">
                <a:moveTo>
                  <a:pt x="90017" y="837907"/>
                </a:moveTo>
                <a:lnTo>
                  <a:pt x="90017" y="810920"/>
                </a:lnTo>
              </a:path>
              <a:path w="90169" h="2520315">
                <a:moveTo>
                  <a:pt x="90017" y="805510"/>
                </a:moveTo>
                <a:lnTo>
                  <a:pt x="90017" y="803700"/>
                </a:lnTo>
              </a:path>
              <a:path w="90169" h="2520315">
                <a:moveTo>
                  <a:pt x="90017" y="798315"/>
                </a:moveTo>
                <a:lnTo>
                  <a:pt x="90017" y="771302"/>
                </a:lnTo>
              </a:path>
              <a:path w="90169" h="2520315">
                <a:moveTo>
                  <a:pt x="90017" y="765924"/>
                </a:moveTo>
                <a:lnTo>
                  <a:pt x="90017" y="764108"/>
                </a:lnTo>
              </a:path>
              <a:path w="90169" h="2520315">
                <a:moveTo>
                  <a:pt x="90017" y="758704"/>
                </a:moveTo>
                <a:lnTo>
                  <a:pt x="90017" y="731716"/>
                </a:lnTo>
              </a:path>
              <a:path w="90169" h="2520315">
                <a:moveTo>
                  <a:pt x="90017" y="726306"/>
                </a:moveTo>
                <a:lnTo>
                  <a:pt x="90017" y="724522"/>
                </a:lnTo>
              </a:path>
              <a:path w="90169" h="2520315">
                <a:moveTo>
                  <a:pt x="90017" y="719112"/>
                </a:moveTo>
                <a:lnTo>
                  <a:pt x="90017" y="692105"/>
                </a:lnTo>
              </a:path>
              <a:path w="90169" h="2520315">
                <a:moveTo>
                  <a:pt x="90017" y="686720"/>
                </a:moveTo>
                <a:lnTo>
                  <a:pt x="90017" y="684911"/>
                </a:lnTo>
              </a:path>
              <a:path w="90169" h="2520315">
                <a:moveTo>
                  <a:pt x="90017" y="679500"/>
                </a:moveTo>
                <a:lnTo>
                  <a:pt x="90017" y="652513"/>
                </a:lnTo>
              </a:path>
              <a:path w="90169" h="2520315">
                <a:moveTo>
                  <a:pt x="90017" y="647109"/>
                </a:moveTo>
                <a:lnTo>
                  <a:pt x="90017" y="645318"/>
                </a:lnTo>
              </a:path>
              <a:path w="90169" h="2520315">
                <a:moveTo>
                  <a:pt x="90017" y="639914"/>
                </a:moveTo>
                <a:lnTo>
                  <a:pt x="90017" y="612901"/>
                </a:lnTo>
              </a:path>
              <a:path w="90169" h="2520315">
                <a:moveTo>
                  <a:pt x="90017" y="607517"/>
                </a:moveTo>
                <a:lnTo>
                  <a:pt x="90017" y="605707"/>
                </a:lnTo>
              </a:path>
              <a:path w="90169" h="2520315">
                <a:moveTo>
                  <a:pt x="90017" y="600303"/>
                </a:moveTo>
                <a:lnTo>
                  <a:pt x="90017" y="573316"/>
                </a:lnTo>
              </a:path>
              <a:path w="90169" h="2520315">
                <a:moveTo>
                  <a:pt x="90017" y="567905"/>
                </a:moveTo>
                <a:lnTo>
                  <a:pt x="90017" y="566121"/>
                </a:lnTo>
              </a:path>
              <a:path w="90169" h="2520315">
                <a:moveTo>
                  <a:pt x="90017" y="560711"/>
                </a:moveTo>
                <a:lnTo>
                  <a:pt x="90017" y="533698"/>
                </a:lnTo>
              </a:path>
              <a:path w="90169" h="2520315">
                <a:moveTo>
                  <a:pt x="90017" y="528319"/>
                </a:moveTo>
                <a:lnTo>
                  <a:pt x="90017" y="526503"/>
                </a:lnTo>
              </a:path>
              <a:path w="90169" h="2520315">
                <a:moveTo>
                  <a:pt x="90017" y="521100"/>
                </a:moveTo>
                <a:lnTo>
                  <a:pt x="90017" y="494112"/>
                </a:lnTo>
              </a:path>
              <a:path w="90169" h="2520315">
                <a:moveTo>
                  <a:pt x="90017" y="488702"/>
                </a:moveTo>
                <a:lnTo>
                  <a:pt x="90017" y="486917"/>
                </a:lnTo>
              </a:path>
              <a:path w="90169" h="2520315">
                <a:moveTo>
                  <a:pt x="90017" y="481514"/>
                </a:moveTo>
                <a:lnTo>
                  <a:pt x="90017" y="454501"/>
                </a:lnTo>
              </a:path>
              <a:path w="90169" h="2520315">
                <a:moveTo>
                  <a:pt x="90017" y="449116"/>
                </a:moveTo>
                <a:lnTo>
                  <a:pt x="90017" y="447306"/>
                </a:lnTo>
              </a:path>
              <a:path w="90169" h="2520315">
                <a:moveTo>
                  <a:pt x="90017" y="441921"/>
                </a:moveTo>
                <a:lnTo>
                  <a:pt x="90017" y="414908"/>
                </a:lnTo>
              </a:path>
              <a:path w="90169" h="2520315">
                <a:moveTo>
                  <a:pt x="90017" y="409505"/>
                </a:moveTo>
                <a:lnTo>
                  <a:pt x="90017" y="407714"/>
                </a:lnTo>
              </a:path>
              <a:path w="90169" h="2520315">
                <a:moveTo>
                  <a:pt x="90017" y="402310"/>
                </a:moveTo>
                <a:lnTo>
                  <a:pt x="90017" y="375323"/>
                </a:lnTo>
              </a:path>
              <a:path w="90169" h="2520315">
                <a:moveTo>
                  <a:pt x="90017" y="369912"/>
                </a:moveTo>
                <a:lnTo>
                  <a:pt x="90017" y="368103"/>
                </a:lnTo>
              </a:path>
              <a:path w="90169" h="2520315">
                <a:moveTo>
                  <a:pt x="90017" y="362718"/>
                </a:moveTo>
                <a:lnTo>
                  <a:pt x="90017" y="335711"/>
                </a:lnTo>
              </a:path>
              <a:path w="90169" h="2520315">
                <a:moveTo>
                  <a:pt x="90017" y="330301"/>
                </a:moveTo>
                <a:lnTo>
                  <a:pt x="90017" y="328517"/>
                </a:lnTo>
              </a:path>
              <a:path w="90169" h="2520315">
                <a:moveTo>
                  <a:pt x="90017" y="323107"/>
                </a:moveTo>
                <a:lnTo>
                  <a:pt x="90017" y="296119"/>
                </a:lnTo>
              </a:path>
              <a:path w="90169" h="2520315">
                <a:moveTo>
                  <a:pt x="90017" y="290715"/>
                </a:moveTo>
                <a:lnTo>
                  <a:pt x="90017" y="288899"/>
                </a:lnTo>
              </a:path>
              <a:path w="90169" h="2520315">
                <a:moveTo>
                  <a:pt x="90017" y="283521"/>
                </a:moveTo>
                <a:lnTo>
                  <a:pt x="90017" y="256508"/>
                </a:lnTo>
              </a:path>
              <a:path w="90169" h="2520315">
                <a:moveTo>
                  <a:pt x="90017" y="251098"/>
                </a:moveTo>
                <a:lnTo>
                  <a:pt x="90017" y="249313"/>
                </a:lnTo>
              </a:path>
              <a:path w="90169" h="2520315">
                <a:moveTo>
                  <a:pt x="90017" y="243909"/>
                </a:moveTo>
                <a:lnTo>
                  <a:pt x="90017" y="216922"/>
                </a:lnTo>
              </a:path>
              <a:path w="90169" h="2520315">
                <a:moveTo>
                  <a:pt x="90017" y="211512"/>
                </a:moveTo>
                <a:lnTo>
                  <a:pt x="90017" y="209702"/>
                </a:lnTo>
              </a:path>
              <a:path w="90169" h="2520315">
                <a:moveTo>
                  <a:pt x="90017" y="204317"/>
                </a:moveTo>
                <a:lnTo>
                  <a:pt x="90017" y="177304"/>
                </a:lnTo>
              </a:path>
              <a:path w="90169" h="2520315">
                <a:moveTo>
                  <a:pt x="90017" y="171900"/>
                </a:moveTo>
                <a:lnTo>
                  <a:pt x="90017" y="170110"/>
                </a:lnTo>
              </a:path>
              <a:path w="90169" h="2520315">
                <a:moveTo>
                  <a:pt x="90017" y="164706"/>
                </a:moveTo>
                <a:lnTo>
                  <a:pt x="90017" y="137718"/>
                </a:lnTo>
              </a:path>
              <a:path w="90169" h="2520315">
                <a:moveTo>
                  <a:pt x="90017" y="132308"/>
                </a:moveTo>
                <a:lnTo>
                  <a:pt x="90017" y="130498"/>
                </a:lnTo>
              </a:path>
              <a:path w="90169" h="2520315">
                <a:moveTo>
                  <a:pt x="90017" y="125120"/>
                </a:moveTo>
                <a:lnTo>
                  <a:pt x="90017" y="98107"/>
                </a:lnTo>
              </a:path>
              <a:path w="90169" h="2520315">
                <a:moveTo>
                  <a:pt x="90017" y="92722"/>
                </a:moveTo>
                <a:lnTo>
                  <a:pt x="90017" y="90912"/>
                </a:lnTo>
              </a:path>
              <a:path w="90169" h="2520315">
                <a:moveTo>
                  <a:pt x="90017" y="85502"/>
                </a:moveTo>
                <a:lnTo>
                  <a:pt x="90017" y="58515"/>
                </a:lnTo>
              </a:path>
              <a:path w="90169" h="2520315">
                <a:moveTo>
                  <a:pt x="90017" y="53111"/>
                </a:moveTo>
                <a:lnTo>
                  <a:pt x="90017" y="51301"/>
                </a:lnTo>
              </a:path>
              <a:path w="90169" h="2520315">
                <a:moveTo>
                  <a:pt x="90017" y="45916"/>
                </a:moveTo>
                <a:lnTo>
                  <a:pt x="90017" y="18903"/>
                </a:lnTo>
              </a:path>
              <a:path w="90169" h="2520315">
                <a:moveTo>
                  <a:pt x="90017" y="13519"/>
                </a:moveTo>
                <a:lnTo>
                  <a:pt x="90017" y="11709"/>
                </a:lnTo>
              </a:path>
              <a:path w="90169" h="2520315">
                <a:moveTo>
                  <a:pt x="90017" y="6305"/>
                </a:moveTo>
                <a:lnTo>
                  <a:pt x="90017" y="0"/>
                </a:lnTo>
              </a:path>
              <a:path w="90169" h="2520315">
                <a:moveTo>
                  <a:pt x="90017" y="2520010"/>
                </a:moveTo>
                <a:lnTo>
                  <a:pt x="71119" y="2520010"/>
                </a:lnTo>
              </a:path>
              <a:path w="90169" h="2520315">
                <a:moveTo>
                  <a:pt x="65709" y="2520010"/>
                </a:moveTo>
                <a:lnTo>
                  <a:pt x="63900" y="2520010"/>
                </a:lnTo>
              </a:path>
              <a:path w="90169" h="2520315">
                <a:moveTo>
                  <a:pt x="58515" y="2520010"/>
                </a:moveTo>
                <a:lnTo>
                  <a:pt x="31502" y="2520010"/>
                </a:lnTo>
              </a:path>
              <a:path w="90169" h="2520315">
                <a:moveTo>
                  <a:pt x="26098" y="2520010"/>
                </a:moveTo>
                <a:lnTo>
                  <a:pt x="24307" y="2520010"/>
                </a:lnTo>
              </a:path>
              <a:path w="90169" h="2520315">
                <a:moveTo>
                  <a:pt x="18903" y="2520010"/>
                </a:moveTo>
                <a:lnTo>
                  <a:pt x="0" y="2520010"/>
                </a:lnTo>
              </a:path>
              <a:path w="90169" h="2520315">
                <a:moveTo>
                  <a:pt x="90017" y="0"/>
                </a:moveTo>
                <a:lnTo>
                  <a:pt x="71119" y="0"/>
                </a:lnTo>
              </a:path>
              <a:path w="90169" h="2520315">
                <a:moveTo>
                  <a:pt x="65709" y="0"/>
                </a:moveTo>
                <a:lnTo>
                  <a:pt x="63925" y="0"/>
                </a:lnTo>
              </a:path>
              <a:path w="90169" h="2520315">
                <a:moveTo>
                  <a:pt x="58515" y="0"/>
                </a:moveTo>
                <a:lnTo>
                  <a:pt x="31527" y="0"/>
                </a:lnTo>
              </a:path>
              <a:path w="90169" h="2520315">
                <a:moveTo>
                  <a:pt x="26123" y="0"/>
                </a:moveTo>
                <a:lnTo>
                  <a:pt x="24307" y="0"/>
                </a:lnTo>
              </a:path>
              <a:path w="90169" h="2520315">
                <a:moveTo>
                  <a:pt x="18929" y="0"/>
                </a:moveTo>
                <a:lnTo>
                  <a:pt x="25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4635125" y="7198486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 h="0">
                <a:moveTo>
                  <a:pt x="22679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9796018" y="3937381"/>
            <a:ext cx="1227455" cy="543560"/>
          </a:xfrm>
          <a:custGeom>
            <a:avLst/>
            <a:gdLst/>
            <a:ahLst/>
            <a:cxnLst/>
            <a:rect l="l" t="t" r="r" b="b"/>
            <a:pathLst>
              <a:path w="1227454" h="543560">
                <a:moveTo>
                  <a:pt x="550545" y="543153"/>
                </a:moveTo>
                <a:lnTo>
                  <a:pt x="550545" y="417150"/>
                </a:lnTo>
                <a:lnTo>
                  <a:pt x="676465" y="417150"/>
                </a:lnTo>
                <a:lnTo>
                  <a:pt x="676465" y="543153"/>
                </a:lnTo>
                <a:lnTo>
                  <a:pt x="550545" y="543153"/>
                </a:lnTo>
              </a:path>
              <a:path w="1227454" h="543560">
                <a:moveTo>
                  <a:pt x="613536" y="417150"/>
                </a:moveTo>
                <a:lnTo>
                  <a:pt x="602932" y="409981"/>
                </a:lnTo>
              </a:path>
              <a:path w="1227454" h="543560">
                <a:moveTo>
                  <a:pt x="592581" y="402907"/>
                </a:moveTo>
                <a:lnTo>
                  <a:pt x="577659" y="392747"/>
                </a:lnTo>
              </a:path>
              <a:path w="1227454" h="543560">
                <a:moveTo>
                  <a:pt x="567245" y="385699"/>
                </a:moveTo>
                <a:lnTo>
                  <a:pt x="552323" y="375602"/>
                </a:lnTo>
              </a:path>
              <a:path w="1227454" h="543560">
                <a:moveTo>
                  <a:pt x="541908" y="368490"/>
                </a:moveTo>
                <a:lnTo>
                  <a:pt x="527050" y="358330"/>
                </a:lnTo>
              </a:path>
              <a:path w="1227454" h="543560">
                <a:moveTo>
                  <a:pt x="516635" y="351282"/>
                </a:moveTo>
                <a:lnTo>
                  <a:pt x="501776" y="341122"/>
                </a:lnTo>
              </a:path>
              <a:path w="1227454" h="543560">
                <a:moveTo>
                  <a:pt x="491299" y="334073"/>
                </a:moveTo>
                <a:lnTo>
                  <a:pt x="476440" y="323976"/>
                </a:lnTo>
              </a:path>
              <a:path w="1227454" h="543560">
                <a:moveTo>
                  <a:pt x="466026" y="316864"/>
                </a:moveTo>
                <a:lnTo>
                  <a:pt x="451167" y="306768"/>
                </a:lnTo>
              </a:path>
              <a:path w="1227454" h="543560">
                <a:moveTo>
                  <a:pt x="440689" y="299656"/>
                </a:moveTo>
                <a:lnTo>
                  <a:pt x="425830" y="289496"/>
                </a:lnTo>
              </a:path>
              <a:path w="1227454" h="543560">
                <a:moveTo>
                  <a:pt x="415416" y="282448"/>
                </a:moveTo>
                <a:lnTo>
                  <a:pt x="400494" y="272288"/>
                </a:lnTo>
              </a:path>
              <a:path w="1227454" h="543560">
                <a:moveTo>
                  <a:pt x="390143" y="265239"/>
                </a:moveTo>
                <a:lnTo>
                  <a:pt x="375221" y="255143"/>
                </a:lnTo>
              </a:path>
              <a:path w="1227454" h="543560">
                <a:moveTo>
                  <a:pt x="364807" y="248030"/>
                </a:moveTo>
                <a:lnTo>
                  <a:pt x="349948" y="237934"/>
                </a:lnTo>
              </a:path>
              <a:path w="1227454" h="543560">
                <a:moveTo>
                  <a:pt x="339471" y="230822"/>
                </a:moveTo>
                <a:lnTo>
                  <a:pt x="324611" y="220725"/>
                </a:lnTo>
              </a:path>
              <a:path w="1227454" h="543560">
                <a:moveTo>
                  <a:pt x="314198" y="213614"/>
                </a:moveTo>
                <a:lnTo>
                  <a:pt x="299275" y="203453"/>
                </a:lnTo>
              </a:path>
              <a:path w="1227454" h="543560">
                <a:moveTo>
                  <a:pt x="288925" y="196405"/>
                </a:moveTo>
                <a:lnTo>
                  <a:pt x="274002" y="186308"/>
                </a:lnTo>
              </a:path>
              <a:path w="1227454" h="543560">
                <a:moveTo>
                  <a:pt x="263588" y="179197"/>
                </a:moveTo>
                <a:lnTo>
                  <a:pt x="248729" y="169100"/>
                </a:lnTo>
              </a:path>
              <a:path w="1227454" h="543560">
                <a:moveTo>
                  <a:pt x="238251" y="161988"/>
                </a:moveTo>
                <a:lnTo>
                  <a:pt x="223392" y="151892"/>
                </a:lnTo>
              </a:path>
              <a:path w="1227454" h="543560">
                <a:moveTo>
                  <a:pt x="212978" y="144843"/>
                </a:moveTo>
                <a:lnTo>
                  <a:pt x="198120" y="134620"/>
                </a:lnTo>
              </a:path>
              <a:path w="1227454" h="543560">
                <a:moveTo>
                  <a:pt x="187642" y="127571"/>
                </a:moveTo>
                <a:lnTo>
                  <a:pt x="172783" y="117475"/>
                </a:lnTo>
              </a:path>
              <a:path w="1227454" h="543560">
                <a:moveTo>
                  <a:pt x="162369" y="110363"/>
                </a:moveTo>
                <a:lnTo>
                  <a:pt x="147510" y="100266"/>
                </a:lnTo>
              </a:path>
              <a:path w="1227454" h="543560">
                <a:moveTo>
                  <a:pt x="137096" y="93154"/>
                </a:moveTo>
                <a:lnTo>
                  <a:pt x="122174" y="83057"/>
                </a:lnTo>
              </a:path>
              <a:path w="1227454" h="543560">
                <a:moveTo>
                  <a:pt x="111759" y="76009"/>
                </a:moveTo>
                <a:lnTo>
                  <a:pt x="96837" y="65786"/>
                </a:lnTo>
              </a:path>
              <a:path w="1227454" h="543560">
                <a:moveTo>
                  <a:pt x="86486" y="58800"/>
                </a:moveTo>
                <a:lnTo>
                  <a:pt x="71564" y="48641"/>
                </a:lnTo>
              </a:path>
              <a:path w="1227454" h="543560">
                <a:moveTo>
                  <a:pt x="61150" y="41528"/>
                </a:moveTo>
                <a:lnTo>
                  <a:pt x="46291" y="31432"/>
                </a:lnTo>
              </a:path>
              <a:path w="1227454" h="543560">
                <a:moveTo>
                  <a:pt x="35813" y="24320"/>
                </a:moveTo>
                <a:lnTo>
                  <a:pt x="20954" y="14224"/>
                </a:lnTo>
              </a:path>
              <a:path w="1227454" h="543560">
                <a:moveTo>
                  <a:pt x="10540" y="7175"/>
                </a:moveTo>
                <a:lnTo>
                  <a:pt x="0" y="0"/>
                </a:lnTo>
              </a:path>
              <a:path w="1227454" h="543560">
                <a:moveTo>
                  <a:pt x="613536" y="417150"/>
                </a:moveTo>
                <a:lnTo>
                  <a:pt x="624077" y="409981"/>
                </a:lnTo>
              </a:path>
              <a:path w="1227454" h="543560">
                <a:moveTo>
                  <a:pt x="634428" y="402907"/>
                </a:moveTo>
                <a:lnTo>
                  <a:pt x="649351" y="392747"/>
                </a:lnTo>
              </a:path>
              <a:path w="1227454" h="543560">
                <a:moveTo>
                  <a:pt x="659764" y="385699"/>
                </a:moveTo>
                <a:lnTo>
                  <a:pt x="674687" y="375602"/>
                </a:lnTo>
              </a:path>
              <a:path w="1227454" h="543560">
                <a:moveTo>
                  <a:pt x="685101" y="368490"/>
                </a:moveTo>
                <a:lnTo>
                  <a:pt x="699960" y="358330"/>
                </a:lnTo>
              </a:path>
              <a:path w="1227454" h="543560">
                <a:moveTo>
                  <a:pt x="710374" y="351282"/>
                </a:moveTo>
                <a:lnTo>
                  <a:pt x="725233" y="341122"/>
                </a:lnTo>
              </a:path>
              <a:path w="1227454" h="543560">
                <a:moveTo>
                  <a:pt x="735710" y="334073"/>
                </a:moveTo>
                <a:lnTo>
                  <a:pt x="750570" y="323976"/>
                </a:lnTo>
              </a:path>
              <a:path w="1227454" h="543560">
                <a:moveTo>
                  <a:pt x="760983" y="316864"/>
                </a:moveTo>
                <a:lnTo>
                  <a:pt x="775842" y="306768"/>
                </a:lnTo>
              </a:path>
              <a:path w="1227454" h="543560">
                <a:moveTo>
                  <a:pt x="786320" y="299656"/>
                </a:moveTo>
                <a:lnTo>
                  <a:pt x="801179" y="289496"/>
                </a:lnTo>
              </a:path>
              <a:path w="1227454" h="543560">
                <a:moveTo>
                  <a:pt x="811593" y="282448"/>
                </a:moveTo>
                <a:lnTo>
                  <a:pt x="826515" y="272288"/>
                </a:lnTo>
              </a:path>
              <a:path w="1227454" h="543560">
                <a:moveTo>
                  <a:pt x="836866" y="265239"/>
                </a:moveTo>
                <a:lnTo>
                  <a:pt x="851788" y="255143"/>
                </a:lnTo>
              </a:path>
              <a:path w="1227454" h="543560">
                <a:moveTo>
                  <a:pt x="862202" y="248030"/>
                </a:moveTo>
                <a:lnTo>
                  <a:pt x="877061" y="237934"/>
                </a:lnTo>
              </a:path>
              <a:path w="1227454" h="543560">
                <a:moveTo>
                  <a:pt x="887539" y="230822"/>
                </a:moveTo>
                <a:lnTo>
                  <a:pt x="902398" y="220725"/>
                </a:lnTo>
              </a:path>
              <a:path w="1227454" h="543560">
                <a:moveTo>
                  <a:pt x="912812" y="213614"/>
                </a:moveTo>
                <a:lnTo>
                  <a:pt x="927734" y="203453"/>
                </a:lnTo>
              </a:path>
              <a:path w="1227454" h="543560">
                <a:moveTo>
                  <a:pt x="938085" y="196405"/>
                </a:moveTo>
                <a:lnTo>
                  <a:pt x="953007" y="186308"/>
                </a:lnTo>
              </a:path>
              <a:path w="1227454" h="543560">
                <a:moveTo>
                  <a:pt x="963422" y="179197"/>
                </a:moveTo>
                <a:lnTo>
                  <a:pt x="978280" y="169100"/>
                </a:lnTo>
              </a:path>
              <a:path w="1227454" h="543560">
                <a:moveTo>
                  <a:pt x="988758" y="161988"/>
                </a:moveTo>
                <a:lnTo>
                  <a:pt x="1003617" y="151892"/>
                </a:lnTo>
              </a:path>
              <a:path w="1227454" h="543560">
                <a:moveTo>
                  <a:pt x="1014031" y="144843"/>
                </a:moveTo>
                <a:lnTo>
                  <a:pt x="1028890" y="134620"/>
                </a:lnTo>
              </a:path>
              <a:path w="1227454" h="543560">
                <a:moveTo>
                  <a:pt x="1039367" y="127571"/>
                </a:moveTo>
                <a:lnTo>
                  <a:pt x="1054227" y="117475"/>
                </a:lnTo>
              </a:path>
              <a:path w="1227454" h="543560">
                <a:moveTo>
                  <a:pt x="1064640" y="110363"/>
                </a:moveTo>
                <a:lnTo>
                  <a:pt x="1079500" y="100266"/>
                </a:lnTo>
              </a:path>
              <a:path w="1227454" h="543560">
                <a:moveTo>
                  <a:pt x="1089913" y="93154"/>
                </a:moveTo>
                <a:lnTo>
                  <a:pt x="1104836" y="83057"/>
                </a:lnTo>
              </a:path>
              <a:path w="1227454" h="543560">
                <a:moveTo>
                  <a:pt x="1115250" y="76009"/>
                </a:moveTo>
                <a:lnTo>
                  <a:pt x="1130173" y="65849"/>
                </a:lnTo>
              </a:path>
              <a:path w="1227454" h="543560">
                <a:moveTo>
                  <a:pt x="1140523" y="58800"/>
                </a:moveTo>
                <a:lnTo>
                  <a:pt x="1155446" y="48641"/>
                </a:lnTo>
              </a:path>
              <a:path w="1227454" h="543560">
                <a:moveTo>
                  <a:pt x="1165859" y="41528"/>
                </a:moveTo>
                <a:lnTo>
                  <a:pt x="1180718" y="31432"/>
                </a:lnTo>
              </a:path>
              <a:path w="1227454" h="543560">
                <a:moveTo>
                  <a:pt x="1191196" y="24320"/>
                </a:moveTo>
                <a:lnTo>
                  <a:pt x="1206055" y="14224"/>
                </a:lnTo>
              </a:path>
              <a:path w="1227454" h="543560">
                <a:moveTo>
                  <a:pt x="1216469" y="7175"/>
                </a:moveTo>
                <a:lnTo>
                  <a:pt x="122701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8438070" y="5212124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 h="0">
                <a:moveTo>
                  <a:pt x="35998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10969307" y="6028525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5" h="0">
                <a:moveTo>
                  <a:pt x="367220" y="0"/>
                </a:moveTo>
                <a:lnTo>
                  <a:pt x="0" y="0"/>
                </a:lnTo>
              </a:path>
              <a:path w="367665" h="0">
                <a:moveTo>
                  <a:pt x="367220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2518422" y="6190646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5991"/>
                </a:moveTo>
                <a:lnTo>
                  <a:pt x="1799996" y="35991"/>
                </a:lnTo>
                <a:lnTo>
                  <a:pt x="1799996" y="0"/>
                </a:lnTo>
                <a:lnTo>
                  <a:pt x="0" y="0"/>
                </a:lnTo>
                <a:lnTo>
                  <a:pt x="0" y="35991"/>
                </a:lnTo>
              </a:path>
              <a:path w="1800225" h="36195">
                <a:moveTo>
                  <a:pt x="882002" y="17983"/>
                </a:moveTo>
                <a:lnTo>
                  <a:pt x="917994" y="17983"/>
                </a:lnTo>
              </a:path>
              <a:path w="1800225" h="36195">
                <a:moveTo>
                  <a:pt x="900010" y="35991"/>
                </a:moveTo>
                <a:lnTo>
                  <a:pt x="900010" y="0"/>
                </a:lnTo>
              </a:path>
              <a:path w="1800225" h="36195">
                <a:moveTo>
                  <a:pt x="893635" y="24358"/>
                </a:moveTo>
                <a:lnTo>
                  <a:pt x="906360" y="11633"/>
                </a:lnTo>
              </a:path>
              <a:path w="1800225" h="36195">
                <a:moveTo>
                  <a:pt x="906360" y="24358"/>
                </a:moveTo>
                <a:lnTo>
                  <a:pt x="893635" y="11633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2518422" y="5290635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6010"/>
                </a:moveTo>
                <a:lnTo>
                  <a:pt x="1799996" y="36010"/>
                </a:lnTo>
                <a:lnTo>
                  <a:pt x="1799996" y="0"/>
                </a:lnTo>
                <a:lnTo>
                  <a:pt x="0" y="0"/>
                </a:lnTo>
                <a:lnTo>
                  <a:pt x="0" y="36010"/>
                </a:lnTo>
              </a:path>
              <a:path w="1800225" h="36195">
                <a:moveTo>
                  <a:pt x="882002" y="18008"/>
                </a:moveTo>
                <a:lnTo>
                  <a:pt x="917994" y="18008"/>
                </a:lnTo>
              </a:path>
              <a:path w="1800225" h="36195">
                <a:moveTo>
                  <a:pt x="900010" y="36010"/>
                </a:moveTo>
                <a:lnTo>
                  <a:pt x="900010" y="0"/>
                </a:lnTo>
              </a:path>
              <a:path w="1800225" h="36195">
                <a:moveTo>
                  <a:pt x="893635" y="24377"/>
                </a:moveTo>
                <a:lnTo>
                  <a:pt x="906360" y="11633"/>
                </a:lnTo>
              </a:path>
              <a:path w="1800225" h="36195">
                <a:moveTo>
                  <a:pt x="906360" y="24377"/>
                </a:moveTo>
                <a:lnTo>
                  <a:pt x="893635" y="11633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4858416" y="6190646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5991"/>
                </a:moveTo>
                <a:lnTo>
                  <a:pt x="1800002" y="36042"/>
                </a:lnTo>
                <a:lnTo>
                  <a:pt x="1800002" y="25"/>
                </a:lnTo>
                <a:lnTo>
                  <a:pt x="0" y="0"/>
                </a:lnTo>
                <a:lnTo>
                  <a:pt x="0" y="35991"/>
                </a:lnTo>
              </a:path>
              <a:path w="1800225" h="36195">
                <a:moveTo>
                  <a:pt x="882008" y="17983"/>
                </a:moveTo>
                <a:lnTo>
                  <a:pt x="918000" y="17983"/>
                </a:lnTo>
              </a:path>
              <a:path w="1800225" h="36195">
                <a:moveTo>
                  <a:pt x="900017" y="35991"/>
                </a:moveTo>
                <a:lnTo>
                  <a:pt x="900017" y="0"/>
                </a:lnTo>
              </a:path>
              <a:path w="1800225" h="36195">
                <a:moveTo>
                  <a:pt x="893641" y="24358"/>
                </a:moveTo>
                <a:lnTo>
                  <a:pt x="906392" y="11658"/>
                </a:lnTo>
              </a:path>
              <a:path w="1800225" h="36195">
                <a:moveTo>
                  <a:pt x="906392" y="24358"/>
                </a:moveTo>
                <a:lnTo>
                  <a:pt x="893641" y="11658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4858416" y="5290635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6010"/>
                </a:moveTo>
                <a:lnTo>
                  <a:pt x="1800002" y="36036"/>
                </a:lnTo>
                <a:lnTo>
                  <a:pt x="1800002" y="44"/>
                </a:lnTo>
                <a:lnTo>
                  <a:pt x="0" y="0"/>
                </a:lnTo>
                <a:lnTo>
                  <a:pt x="0" y="36010"/>
                </a:lnTo>
              </a:path>
              <a:path w="1800225" h="36195">
                <a:moveTo>
                  <a:pt x="882008" y="18008"/>
                </a:moveTo>
                <a:lnTo>
                  <a:pt x="918000" y="18008"/>
                </a:lnTo>
              </a:path>
              <a:path w="1800225" h="36195">
                <a:moveTo>
                  <a:pt x="900017" y="36010"/>
                </a:moveTo>
                <a:lnTo>
                  <a:pt x="900017" y="0"/>
                </a:lnTo>
              </a:path>
              <a:path w="1800225" h="36195">
                <a:moveTo>
                  <a:pt x="893641" y="24377"/>
                </a:moveTo>
                <a:lnTo>
                  <a:pt x="906392" y="11658"/>
                </a:lnTo>
              </a:path>
              <a:path w="1800225" h="36195">
                <a:moveTo>
                  <a:pt x="906392" y="24377"/>
                </a:moveTo>
                <a:lnTo>
                  <a:pt x="893641" y="11658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7198423" y="6190672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6017"/>
                </a:moveTo>
                <a:lnTo>
                  <a:pt x="1799971" y="36017"/>
                </a:lnTo>
                <a:lnTo>
                  <a:pt x="1799971" y="0"/>
                </a:lnTo>
                <a:lnTo>
                  <a:pt x="0" y="0"/>
                </a:lnTo>
                <a:lnTo>
                  <a:pt x="0" y="36017"/>
                </a:lnTo>
              </a:path>
              <a:path w="1800225" h="36195">
                <a:moveTo>
                  <a:pt x="882015" y="18008"/>
                </a:moveTo>
                <a:lnTo>
                  <a:pt x="918019" y="18008"/>
                </a:lnTo>
              </a:path>
              <a:path w="1800225" h="36195">
                <a:moveTo>
                  <a:pt x="899985" y="36017"/>
                </a:moveTo>
                <a:lnTo>
                  <a:pt x="899985" y="0"/>
                </a:lnTo>
              </a:path>
              <a:path w="1800225" h="36195">
                <a:moveTo>
                  <a:pt x="893635" y="24333"/>
                </a:moveTo>
                <a:lnTo>
                  <a:pt x="906399" y="11633"/>
                </a:lnTo>
              </a:path>
              <a:path w="1800225" h="36195">
                <a:moveTo>
                  <a:pt x="906399" y="24333"/>
                </a:moveTo>
                <a:lnTo>
                  <a:pt x="893635" y="11633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7198423" y="5290680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5991"/>
                </a:moveTo>
                <a:lnTo>
                  <a:pt x="1799971" y="35991"/>
                </a:lnTo>
                <a:lnTo>
                  <a:pt x="1799971" y="0"/>
                </a:lnTo>
                <a:lnTo>
                  <a:pt x="0" y="0"/>
                </a:lnTo>
                <a:lnTo>
                  <a:pt x="0" y="35991"/>
                </a:lnTo>
              </a:path>
              <a:path w="1800225" h="36195">
                <a:moveTo>
                  <a:pt x="882015" y="17983"/>
                </a:moveTo>
                <a:lnTo>
                  <a:pt x="918019" y="17983"/>
                </a:lnTo>
              </a:path>
              <a:path w="1800225" h="36195">
                <a:moveTo>
                  <a:pt x="899985" y="35991"/>
                </a:moveTo>
                <a:lnTo>
                  <a:pt x="899985" y="0"/>
                </a:lnTo>
              </a:path>
              <a:path w="1800225" h="36195">
                <a:moveTo>
                  <a:pt x="893635" y="24333"/>
                </a:moveTo>
                <a:lnTo>
                  <a:pt x="906399" y="11614"/>
                </a:lnTo>
              </a:path>
              <a:path w="1800225" h="36195">
                <a:moveTo>
                  <a:pt x="906399" y="24333"/>
                </a:moveTo>
                <a:lnTo>
                  <a:pt x="893635" y="11614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4858416" y="4390644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5991"/>
                </a:moveTo>
                <a:lnTo>
                  <a:pt x="1800002" y="36042"/>
                </a:lnTo>
                <a:lnTo>
                  <a:pt x="1800002" y="25"/>
                </a:lnTo>
                <a:lnTo>
                  <a:pt x="0" y="0"/>
                </a:lnTo>
                <a:lnTo>
                  <a:pt x="0" y="35991"/>
                </a:lnTo>
              </a:path>
              <a:path w="1800225" h="36195">
                <a:moveTo>
                  <a:pt x="882008" y="17983"/>
                </a:moveTo>
                <a:lnTo>
                  <a:pt x="918000" y="17983"/>
                </a:lnTo>
              </a:path>
              <a:path w="1800225" h="36195">
                <a:moveTo>
                  <a:pt x="900017" y="35991"/>
                </a:moveTo>
                <a:lnTo>
                  <a:pt x="900017" y="0"/>
                </a:lnTo>
              </a:path>
              <a:path w="1800225" h="36195">
                <a:moveTo>
                  <a:pt x="893667" y="24358"/>
                </a:moveTo>
                <a:lnTo>
                  <a:pt x="906392" y="11658"/>
                </a:lnTo>
              </a:path>
              <a:path w="1800225" h="36195">
                <a:moveTo>
                  <a:pt x="906392" y="24358"/>
                </a:moveTo>
                <a:lnTo>
                  <a:pt x="893667" y="11658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7198423" y="4390669"/>
            <a:ext cx="1800225" cy="36195"/>
          </a:xfrm>
          <a:custGeom>
            <a:avLst/>
            <a:gdLst/>
            <a:ahLst/>
            <a:cxnLst/>
            <a:rect l="l" t="t" r="r" b="b"/>
            <a:pathLst>
              <a:path w="1800225" h="36195">
                <a:moveTo>
                  <a:pt x="0" y="36017"/>
                </a:moveTo>
                <a:lnTo>
                  <a:pt x="1799971" y="36017"/>
                </a:lnTo>
                <a:lnTo>
                  <a:pt x="1799971" y="0"/>
                </a:lnTo>
                <a:lnTo>
                  <a:pt x="0" y="0"/>
                </a:lnTo>
                <a:lnTo>
                  <a:pt x="0" y="36017"/>
                </a:lnTo>
              </a:path>
              <a:path w="1800225" h="36195">
                <a:moveTo>
                  <a:pt x="882015" y="18008"/>
                </a:moveTo>
                <a:lnTo>
                  <a:pt x="918019" y="18008"/>
                </a:lnTo>
              </a:path>
              <a:path w="1800225" h="36195">
                <a:moveTo>
                  <a:pt x="899985" y="36017"/>
                </a:moveTo>
                <a:lnTo>
                  <a:pt x="899985" y="0"/>
                </a:lnTo>
              </a:path>
              <a:path w="1800225" h="36195">
                <a:moveTo>
                  <a:pt x="893635" y="24333"/>
                </a:moveTo>
                <a:lnTo>
                  <a:pt x="906399" y="11633"/>
                </a:lnTo>
              </a:path>
              <a:path w="1800225" h="36195">
                <a:moveTo>
                  <a:pt x="906399" y="24333"/>
                </a:moveTo>
                <a:lnTo>
                  <a:pt x="893635" y="11633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86" name="object 486"/>
          <p:cNvPicPr/>
          <p:nvPr/>
        </p:nvPicPr>
        <p:blipFill>
          <a:blip r:embed="rId64" cstate="print"/>
          <a:stretch>
            <a:fillRect/>
          </a:stretch>
        </p:blipFill>
        <p:spPr>
          <a:xfrm>
            <a:off x="9910000" y="4061968"/>
            <a:ext cx="117093" cy="117093"/>
          </a:xfrm>
          <a:prstGeom prst="rect">
            <a:avLst/>
          </a:prstGeom>
        </p:spPr>
      </p:pic>
      <p:pic>
        <p:nvPicPr>
          <p:cNvPr id="487" name="object 487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0809985" y="4061968"/>
            <a:ext cx="117094" cy="117093"/>
          </a:xfrm>
          <a:prstGeom prst="rect">
            <a:avLst/>
          </a:prstGeom>
        </p:spPr>
      </p:pic>
      <p:pic>
        <p:nvPicPr>
          <p:cNvPr id="488" name="object 488"/>
          <p:cNvPicPr/>
          <p:nvPr/>
        </p:nvPicPr>
        <p:blipFill>
          <a:blip r:embed="rId66" cstate="print"/>
          <a:stretch>
            <a:fillRect/>
          </a:stretch>
        </p:blipFill>
        <p:spPr>
          <a:xfrm>
            <a:off x="9910000" y="4961998"/>
            <a:ext cx="117093" cy="117074"/>
          </a:xfrm>
          <a:prstGeom prst="rect">
            <a:avLst/>
          </a:prstGeom>
        </p:spPr>
      </p:pic>
      <p:pic>
        <p:nvPicPr>
          <p:cNvPr id="489" name="object 489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10809985" y="4961998"/>
            <a:ext cx="117094" cy="117074"/>
          </a:xfrm>
          <a:prstGeom prst="rect">
            <a:avLst/>
          </a:prstGeom>
        </p:spPr>
      </p:pic>
      <p:pic>
        <p:nvPicPr>
          <p:cNvPr id="490" name="object 490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8958177" y="5163696"/>
            <a:ext cx="94659" cy="94728"/>
          </a:xfrm>
          <a:prstGeom prst="rect">
            <a:avLst/>
          </a:prstGeom>
        </p:spPr>
      </p:pic>
      <p:grpSp>
        <p:nvGrpSpPr>
          <p:cNvPr id="491" name="object 491"/>
          <p:cNvGrpSpPr/>
          <p:nvPr/>
        </p:nvGrpSpPr>
        <p:grpSpPr>
          <a:xfrm>
            <a:off x="758380" y="2731808"/>
            <a:ext cx="10808335" cy="4871085"/>
            <a:chOff x="758380" y="2731808"/>
            <a:chExt cx="10808335" cy="4871085"/>
          </a:xfrm>
        </p:grpSpPr>
        <p:pic>
          <p:nvPicPr>
            <p:cNvPr id="492" name="object 492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8116039" y="5168852"/>
              <a:ext cx="94722" cy="94709"/>
            </a:xfrm>
            <a:prstGeom prst="rect">
              <a:avLst/>
            </a:prstGeom>
          </p:spPr>
        </p:pic>
        <p:sp>
          <p:nvSpPr>
            <p:cNvPr id="493" name="object 493"/>
            <p:cNvSpPr/>
            <p:nvPr/>
          </p:nvSpPr>
          <p:spPr>
            <a:xfrm>
              <a:off x="758380" y="2731808"/>
              <a:ext cx="10808335" cy="4871085"/>
            </a:xfrm>
            <a:custGeom>
              <a:avLst/>
              <a:gdLst/>
              <a:ahLst/>
              <a:cxnLst/>
              <a:rect l="l" t="t" r="r" b="b"/>
              <a:pathLst>
                <a:path w="10808335" h="4871084">
                  <a:moveTo>
                    <a:pt x="10808144" y="0"/>
                  </a:moveTo>
                  <a:lnTo>
                    <a:pt x="0" y="0"/>
                  </a:lnTo>
                  <a:lnTo>
                    <a:pt x="0" y="4870500"/>
                  </a:lnTo>
                  <a:lnTo>
                    <a:pt x="10808144" y="4870500"/>
                  </a:lnTo>
                  <a:lnTo>
                    <a:pt x="10808144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4" name="object 494"/>
          <p:cNvSpPr/>
          <p:nvPr/>
        </p:nvSpPr>
        <p:spPr>
          <a:xfrm>
            <a:off x="13310299" y="9185909"/>
            <a:ext cx="250190" cy="7620"/>
          </a:xfrm>
          <a:custGeom>
            <a:avLst/>
            <a:gdLst/>
            <a:ahLst/>
            <a:cxnLst/>
            <a:rect l="l" t="t" r="r" b="b"/>
            <a:pathLst>
              <a:path w="250190" h="7620">
                <a:moveTo>
                  <a:pt x="250190" y="0"/>
                </a:moveTo>
                <a:lnTo>
                  <a:pt x="134810" y="0"/>
                </a:lnTo>
              </a:path>
              <a:path w="250190" h="7620">
                <a:moveTo>
                  <a:pt x="134810" y="7194"/>
                </a:moveTo>
                <a:lnTo>
                  <a:pt x="250190" y="7194"/>
                </a:lnTo>
              </a:path>
              <a:path w="250190" h="7620">
                <a:moveTo>
                  <a:pt x="99885" y="0"/>
                </a:moveTo>
                <a:lnTo>
                  <a:pt x="0" y="0"/>
                </a:lnTo>
              </a:path>
              <a:path w="250190" h="7620">
                <a:moveTo>
                  <a:pt x="0" y="7194"/>
                </a:moveTo>
                <a:lnTo>
                  <a:pt x="99885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12449873" y="8727643"/>
            <a:ext cx="7620" cy="249554"/>
          </a:xfrm>
          <a:custGeom>
            <a:avLst/>
            <a:gdLst/>
            <a:ahLst/>
            <a:cxnLst/>
            <a:rect l="l" t="t" r="r" b="b"/>
            <a:pathLst>
              <a:path w="7620" h="249554">
                <a:moveTo>
                  <a:pt x="7175" y="249459"/>
                </a:moveTo>
                <a:lnTo>
                  <a:pt x="7175" y="134099"/>
                </a:lnTo>
              </a:path>
              <a:path w="7620" h="249554">
                <a:moveTo>
                  <a:pt x="0" y="134099"/>
                </a:moveTo>
                <a:lnTo>
                  <a:pt x="0" y="249459"/>
                </a:lnTo>
              </a:path>
              <a:path w="7620" h="249554">
                <a:moveTo>
                  <a:pt x="7175" y="99891"/>
                </a:moveTo>
                <a:lnTo>
                  <a:pt x="7175" y="0"/>
                </a:lnTo>
              </a:path>
              <a:path w="7620" h="249554">
                <a:moveTo>
                  <a:pt x="0" y="0"/>
                </a:moveTo>
                <a:lnTo>
                  <a:pt x="0" y="998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13677455" y="8977103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9017" y="0"/>
                </a:moveTo>
                <a:lnTo>
                  <a:pt x="0" y="0"/>
                </a:lnTo>
                <a:lnTo>
                  <a:pt x="0" y="3625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97" name="object 497"/>
          <p:cNvGrpSpPr/>
          <p:nvPr/>
        </p:nvGrpSpPr>
        <p:grpSpPr>
          <a:xfrm>
            <a:off x="13560488" y="8977103"/>
            <a:ext cx="126364" cy="264160"/>
            <a:chOff x="13560488" y="8977103"/>
            <a:chExt cx="126364" cy="264160"/>
          </a:xfrm>
        </p:grpSpPr>
        <p:sp>
          <p:nvSpPr>
            <p:cNvPr id="498" name="object 498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3677455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3569442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3569442" y="900230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3569442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13569442" y="8977103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3560489" y="8977109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0"/>
                  </a:moveTo>
                  <a:lnTo>
                    <a:pt x="0" y="0"/>
                  </a:lnTo>
                  <a:lnTo>
                    <a:pt x="0" y="263728"/>
                  </a:lnTo>
                  <a:lnTo>
                    <a:pt x="8953" y="263728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13560488" y="8977103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3625"/>
                  </a:moveTo>
                  <a:lnTo>
                    <a:pt x="8953" y="0"/>
                  </a:lnTo>
                </a:path>
                <a:path w="9525" h="264159">
                  <a:moveTo>
                    <a:pt x="0" y="0"/>
                  </a:moveTo>
                  <a:lnTo>
                    <a:pt x="8953" y="0"/>
                  </a:lnTo>
                </a:path>
                <a:path w="9525" h="264159">
                  <a:moveTo>
                    <a:pt x="8953" y="263728"/>
                  </a:moveTo>
                  <a:lnTo>
                    <a:pt x="8953" y="3625"/>
                  </a:lnTo>
                </a:path>
                <a:path w="9525" h="264159">
                  <a:moveTo>
                    <a:pt x="0" y="0"/>
                  </a:moveTo>
                  <a:lnTo>
                    <a:pt x="0" y="263728"/>
                  </a:lnTo>
                </a:path>
                <a:path w="9525" h="264159">
                  <a:moveTo>
                    <a:pt x="8953" y="263728"/>
                  </a:moveTo>
                  <a:lnTo>
                    <a:pt x="0" y="26372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6" name="object 506"/>
          <p:cNvSpPr/>
          <p:nvPr/>
        </p:nvSpPr>
        <p:spPr>
          <a:xfrm>
            <a:off x="12653264" y="8617112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3596" y="0"/>
                </a:moveTo>
                <a:lnTo>
                  <a:pt x="0" y="0"/>
                </a:lnTo>
                <a:lnTo>
                  <a:pt x="0" y="12600"/>
                </a:lnTo>
                <a:lnTo>
                  <a:pt x="3596" y="12600"/>
                </a:lnTo>
                <a:lnTo>
                  <a:pt x="3596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07" name="object 507"/>
          <p:cNvGrpSpPr/>
          <p:nvPr/>
        </p:nvGrpSpPr>
        <p:grpSpPr>
          <a:xfrm>
            <a:off x="12653264" y="8698127"/>
            <a:ext cx="3810" cy="20320"/>
            <a:chOff x="12653264" y="8698127"/>
            <a:chExt cx="3810" cy="20320"/>
          </a:xfrm>
        </p:grpSpPr>
        <p:sp>
          <p:nvSpPr>
            <p:cNvPr id="508" name="object 508"/>
            <p:cNvSpPr/>
            <p:nvPr/>
          </p:nvSpPr>
          <p:spPr>
            <a:xfrm>
              <a:off x="12653264" y="8698127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3596" y="0"/>
                  </a:moveTo>
                  <a:lnTo>
                    <a:pt x="0" y="0"/>
                  </a:lnTo>
                  <a:lnTo>
                    <a:pt x="0" y="19794"/>
                  </a:lnTo>
                  <a:lnTo>
                    <a:pt x="3596" y="1979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2653264" y="8698128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4">
                  <a:moveTo>
                    <a:pt x="0" y="0"/>
                  </a:moveTo>
                  <a:lnTo>
                    <a:pt x="0" y="419"/>
                  </a:lnTo>
                </a:path>
                <a:path w="3809" h="634">
                  <a:moveTo>
                    <a:pt x="3619" y="0"/>
                  </a:moveTo>
                  <a:lnTo>
                    <a:pt x="3619" y="419"/>
                  </a:lnTo>
                </a:path>
                <a:path w="3809" h="634">
                  <a:moveTo>
                    <a:pt x="36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0" name="object 510"/>
          <p:cNvSpPr/>
          <p:nvPr/>
        </p:nvSpPr>
        <p:spPr>
          <a:xfrm>
            <a:off x="12653264" y="8629294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419"/>
                </a:moveTo>
                <a:lnTo>
                  <a:pt x="0" y="0"/>
                </a:lnTo>
              </a:path>
              <a:path w="3809" h="634">
                <a:moveTo>
                  <a:pt x="3619" y="419"/>
                </a:moveTo>
                <a:lnTo>
                  <a:pt x="3619" y="0"/>
                </a:lnTo>
              </a:path>
              <a:path w="3809" h="634">
                <a:moveTo>
                  <a:pt x="3619" y="419"/>
                </a:moveTo>
                <a:lnTo>
                  <a:pt x="0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12656883" y="8698128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19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12653264" y="8617115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3619" y="12598"/>
                </a:moveTo>
                <a:lnTo>
                  <a:pt x="3619" y="0"/>
                </a:lnTo>
              </a:path>
              <a:path w="3809" h="12700">
                <a:moveTo>
                  <a:pt x="0" y="0"/>
                </a:moveTo>
                <a:lnTo>
                  <a:pt x="0" y="1259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3" name="object 513"/>
          <p:cNvGrpSpPr/>
          <p:nvPr/>
        </p:nvGrpSpPr>
        <p:grpSpPr>
          <a:xfrm>
            <a:off x="12653264" y="8629294"/>
            <a:ext cx="38100" cy="88900"/>
            <a:chOff x="12653264" y="8629294"/>
            <a:chExt cx="38100" cy="88900"/>
          </a:xfrm>
        </p:grpSpPr>
        <p:sp>
          <p:nvSpPr>
            <p:cNvPr id="514" name="object 514"/>
            <p:cNvSpPr/>
            <p:nvPr/>
          </p:nvSpPr>
          <p:spPr>
            <a:xfrm>
              <a:off x="12653264" y="8698128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12656883" y="8629713"/>
              <a:ext cx="34290" cy="68580"/>
            </a:xfrm>
            <a:custGeom>
              <a:avLst/>
              <a:gdLst/>
              <a:ahLst/>
              <a:cxnLst/>
              <a:rect l="l" t="t" r="r" b="b"/>
              <a:pathLst>
                <a:path w="34290" h="68579">
                  <a:moveTo>
                    <a:pt x="0" y="34207"/>
                  </a:moveTo>
                  <a:lnTo>
                    <a:pt x="13294" y="36897"/>
                  </a:lnTo>
                  <a:lnTo>
                    <a:pt x="24153" y="44231"/>
                  </a:lnTo>
                  <a:lnTo>
                    <a:pt x="31477" y="55105"/>
                  </a:lnTo>
                  <a:lnTo>
                    <a:pt x="34162" y="68414"/>
                  </a:lnTo>
                </a:path>
                <a:path w="34290" h="68579">
                  <a:moveTo>
                    <a:pt x="34162" y="0"/>
                  </a:moveTo>
                  <a:lnTo>
                    <a:pt x="31477" y="13320"/>
                  </a:lnTo>
                  <a:lnTo>
                    <a:pt x="24153" y="24192"/>
                  </a:lnTo>
                  <a:lnTo>
                    <a:pt x="13294" y="31520"/>
                  </a:ln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12653264" y="8629294"/>
              <a:ext cx="38100" cy="69850"/>
            </a:xfrm>
            <a:custGeom>
              <a:avLst/>
              <a:gdLst/>
              <a:ahLst/>
              <a:cxnLst/>
              <a:rect l="l" t="t" r="r" b="b"/>
              <a:pathLst>
                <a:path w="38100" h="69850">
                  <a:moveTo>
                    <a:pt x="3619" y="68834"/>
                  </a:moveTo>
                  <a:lnTo>
                    <a:pt x="37782" y="68834"/>
                  </a:lnTo>
                </a:path>
                <a:path w="38100" h="69850">
                  <a:moveTo>
                    <a:pt x="3619" y="419"/>
                  </a:moveTo>
                  <a:lnTo>
                    <a:pt x="37782" y="419"/>
                  </a:lnTo>
                </a:path>
                <a:path w="38100" h="69850">
                  <a:moveTo>
                    <a:pt x="3619" y="419"/>
                  </a:moveTo>
                  <a:lnTo>
                    <a:pt x="0" y="419"/>
                  </a:lnTo>
                </a:path>
                <a:path w="38100" h="69850">
                  <a:moveTo>
                    <a:pt x="3619" y="419"/>
                  </a:moveTo>
                  <a:lnTo>
                    <a:pt x="3619" y="0"/>
                  </a:lnTo>
                </a:path>
                <a:path w="38100" h="69850">
                  <a:moveTo>
                    <a:pt x="0" y="419"/>
                  </a:moveTo>
                  <a:lnTo>
                    <a:pt x="0" y="0"/>
                  </a:lnTo>
                </a:path>
                <a:path w="38100" h="69850">
                  <a:moveTo>
                    <a:pt x="3619" y="68834"/>
                  </a:moveTo>
                  <a:lnTo>
                    <a:pt x="0" y="68834"/>
                  </a:lnTo>
                </a:path>
                <a:path w="38100" h="69850">
                  <a:moveTo>
                    <a:pt x="3619" y="68834"/>
                  </a:moveTo>
                  <a:lnTo>
                    <a:pt x="3619" y="69253"/>
                  </a:lnTo>
                </a:path>
                <a:path w="38100" h="69850">
                  <a:moveTo>
                    <a:pt x="0" y="68834"/>
                  </a:moveTo>
                  <a:lnTo>
                    <a:pt x="0" y="692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7" name="object 517"/>
          <p:cNvGrpSpPr/>
          <p:nvPr/>
        </p:nvGrpSpPr>
        <p:grpSpPr>
          <a:xfrm>
            <a:off x="12444476" y="8726923"/>
            <a:ext cx="5715" cy="250190"/>
            <a:chOff x="12444476" y="8726923"/>
            <a:chExt cx="5715" cy="250190"/>
          </a:xfrm>
        </p:grpSpPr>
        <p:sp>
          <p:nvSpPr>
            <p:cNvPr id="518" name="object 518"/>
            <p:cNvSpPr/>
            <p:nvPr/>
          </p:nvSpPr>
          <p:spPr>
            <a:xfrm>
              <a:off x="12444476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12444476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  <a:path w="5715" h="250190">
                  <a:moveTo>
                    <a:pt x="0" y="0"/>
                  </a:moveTo>
                  <a:lnTo>
                    <a:pt x="0" y="250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0" name="object 520"/>
          <p:cNvGrpSpPr/>
          <p:nvPr/>
        </p:nvGrpSpPr>
        <p:grpSpPr>
          <a:xfrm>
            <a:off x="12565062" y="8717921"/>
            <a:ext cx="86995" cy="5715"/>
            <a:chOff x="12565062" y="8717921"/>
            <a:chExt cx="86995" cy="5715"/>
          </a:xfrm>
        </p:grpSpPr>
        <p:sp>
          <p:nvSpPr>
            <p:cNvPr id="521" name="object 521"/>
            <p:cNvSpPr/>
            <p:nvPr/>
          </p:nvSpPr>
          <p:spPr>
            <a:xfrm>
              <a:off x="12565062" y="8717923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86394" y="5382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12565062" y="87179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384"/>
                  </a:moveTo>
                  <a:lnTo>
                    <a:pt x="86423" y="5384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3" name="object 523"/>
          <p:cNvGrpSpPr/>
          <p:nvPr/>
        </p:nvGrpSpPr>
        <p:grpSpPr>
          <a:xfrm>
            <a:off x="13744066" y="9083319"/>
            <a:ext cx="5715" cy="33020"/>
            <a:chOff x="13744066" y="9083319"/>
            <a:chExt cx="5715" cy="33020"/>
          </a:xfrm>
        </p:grpSpPr>
        <p:sp>
          <p:nvSpPr>
            <p:cNvPr id="524" name="object 524"/>
            <p:cNvSpPr/>
            <p:nvPr/>
          </p:nvSpPr>
          <p:spPr>
            <a:xfrm>
              <a:off x="13744066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407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407" y="32394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13744066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6" name="object 526"/>
          <p:cNvGrpSpPr/>
          <p:nvPr/>
        </p:nvGrpSpPr>
        <p:grpSpPr>
          <a:xfrm>
            <a:off x="13686473" y="9072530"/>
            <a:ext cx="126364" cy="48895"/>
            <a:chOff x="13686473" y="9072530"/>
            <a:chExt cx="126364" cy="48895"/>
          </a:xfrm>
        </p:grpSpPr>
        <p:sp>
          <p:nvSpPr>
            <p:cNvPr id="527" name="object 527"/>
            <p:cNvSpPr/>
            <p:nvPr/>
          </p:nvSpPr>
          <p:spPr>
            <a:xfrm>
              <a:off x="13686473" y="9115716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126365" h="5715">
                  <a:moveTo>
                    <a:pt x="126022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126022" y="5410"/>
                  </a:lnTo>
                  <a:lnTo>
                    <a:pt x="1260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13686473" y="9115717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175" y="5403"/>
                  </a:moveTo>
                  <a:lnTo>
                    <a:pt x="6730" y="5403"/>
                  </a:lnTo>
                </a:path>
                <a:path w="126365" h="5715">
                  <a:moveTo>
                    <a:pt x="7175" y="0"/>
                  </a:moveTo>
                  <a:lnTo>
                    <a:pt x="6730" y="0"/>
                  </a:lnTo>
                </a:path>
                <a:path w="126365" h="5715">
                  <a:moveTo>
                    <a:pt x="7175" y="0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50863" y="5403"/>
                  </a:lnTo>
                </a:path>
                <a:path w="126365" h="5715">
                  <a:moveTo>
                    <a:pt x="50419" y="0"/>
                  </a:moveTo>
                  <a:lnTo>
                    <a:pt x="50863" y="0"/>
                  </a:lnTo>
                </a:path>
                <a:path w="126365" h="5715">
                  <a:moveTo>
                    <a:pt x="50419" y="0"/>
                  </a:moveTo>
                  <a:lnTo>
                    <a:pt x="50419" y="5403"/>
                  </a:lnTo>
                </a:path>
                <a:path w="126365" h="5715">
                  <a:moveTo>
                    <a:pt x="125984" y="0"/>
                  </a:moveTo>
                  <a:lnTo>
                    <a:pt x="108013" y="0"/>
                  </a:lnTo>
                </a:path>
                <a:path w="126365" h="5715">
                  <a:moveTo>
                    <a:pt x="102616" y="0"/>
                  </a:moveTo>
                  <a:lnTo>
                    <a:pt x="62992" y="0"/>
                  </a:lnTo>
                </a:path>
                <a:path w="126365" h="5715">
                  <a:moveTo>
                    <a:pt x="57594" y="0"/>
                  </a:moveTo>
                  <a:lnTo>
                    <a:pt x="50419" y="0"/>
                  </a:lnTo>
                </a:path>
                <a:path w="126365" h="5715">
                  <a:moveTo>
                    <a:pt x="7175" y="0"/>
                  </a:moveTo>
                  <a:lnTo>
                    <a:pt x="0" y="0"/>
                  </a:lnTo>
                </a:path>
                <a:path w="126365" h="5715">
                  <a:moveTo>
                    <a:pt x="0" y="5403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125984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3693648" y="907253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79">
                  <a:moveTo>
                    <a:pt x="0" y="0"/>
                  </a:moveTo>
                  <a:lnTo>
                    <a:pt x="16829" y="3395"/>
                  </a:lnTo>
                  <a:lnTo>
                    <a:pt x="30575" y="12653"/>
                  </a:lnTo>
                  <a:lnTo>
                    <a:pt x="39844" y="26381"/>
                  </a:lnTo>
                  <a:lnTo>
                    <a:pt x="43243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13693204" y="9072530"/>
              <a:ext cx="44450" cy="48895"/>
            </a:xfrm>
            <a:custGeom>
              <a:avLst/>
              <a:gdLst/>
              <a:ahLst/>
              <a:cxnLst/>
              <a:rect l="l" t="t" r="r" b="b"/>
              <a:pathLst>
                <a:path w="44450" h="48895">
                  <a:moveTo>
                    <a:pt x="444" y="43186"/>
                  </a:moveTo>
                  <a:lnTo>
                    <a:pt x="444" y="0"/>
                  </a:lnTo>
                </a:path>
                <a:path w="44450" h="48895">
                  <a:moveTo>
                    <a:pt x="43688" y="43186"/>
                  </a:moveTo>
                  <a:lnTo>
                    <a:pt x="43688" y="48590"/>
                  </a:lnTo>
                </a:path>
                <a:path w="44450" h="48895">
                  <a:moveTo>
                    <a:pt x="43688" y="43186"/>
                  </a:moveTo>
                  <a:lnTo>
                    <a:pt x="44132" y="43186"/>
                  </a:lnTo>
                </a:path>
                <a:path w="44450" h="48895">
                  <a:moveTo>
                    <a:pt x="43688" y="48590"/>
                  </a:moveTo>
                  <a:lnTo>
                    <a:pt x="44132" y="48590"/>
                  </a:lnTo>
                </a:path>
                <a:path w="44450" h="48895">
                  <a:moveTo>
                    <a:pt x="444" y="43186"/>
                  </a:moveTo>
                  <a:lnTo>
                    <a:pt x="444" y="48590"/>
                  </a:lnTo>
                </a:path>
                <a:path w="44450" h="48895">
                  <a:moveTo>
                    <a:pt x="444" y="43186"/>
                  </a:moveTo>
                  <a:lnTo>
                    <a:pt x="0" y="43186"/>
                  </a:lnTo>
                </a:path>
                <a:path w="44450" h="48895">
                  <a:moveTo>
                    <a:pt x="444" y="48590"/>
                  </a:moveTo>
                  <a:lnTo>
                    <a:pt x="0" y="4859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1" name="object 531"/>
          <p:cNvSpPr/>
          <p:nvPr/>
        </p:nvSpPr>
        <p:spPr>
          <a:xfrm>
            <a:off x="11965685" y="8341709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219"/>
                </a:moveTo>
                <a:lnTo>
                  <a:pt x="50355" y="7219"/>
                </a:lnTo>
              </a:path>
              <a:path w="50800" h="7620">
                <a:moveTo>
                  <a:pt x="50355" y="0"/>
                </a:moveTo>
                <a:lnTo>
                  <a:pt x="50355" y="7219"/>
                </a:lnTo>
              </a:path>
              <a:path w="50800" h="7620">
                <a:moveTo>
                  <a:pt x="50355" y="0"/>
                </a:moveTo>
                <a:lnTo>
                  <a:pt x="0" y="0"/>
                </a:ln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11677650" y="8726925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419" y="7194"/>
                </a:lnTo>
                <a:lnTo>
                  <a:pt x="50419" y="0"/>
                </a:lnTo>
                <a:lnTo>
                  <a:pt x="0" y="0"/>
                </a:lnTo>
              </a:path>
              <a:path w="5080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13310299" y="9833908"/>
            <a:ext cx="7620" cy="50800"/>
          </a:xfrm>
          <a:custGeom>
            <a:avLst/>
            <a:gdLst/>
            <a:ahLst/>
            <a:cxnLst/>
            <a:rect l="l" t="t" r="r" b="b"/>
            <a:pathLst>
              <a:path w="7619" h="50800">
                <a:moveTo>
                  <a:pt x="7175" y="50406"/>
                </a:moveTo>
                <a:lnTo>
                  <a:pt x="7175" y="0"/>
                </a:lnTo>
                <a:lnTo>
                  <a:pt x="0" y="0"/>
                </a:lnTo>
                <a:lnTo>
                  <a:pt x="0" y="50406"/>
                </a:lnTo>
              </a:path>
              <a:path w="7619" h="50800">
                <a:moveTo>
                  <a:pt x="7175" y="50406"/>
                </a:moveTo>
                <a:lnTo>
                  <a:pt x="0" y="504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12925043" y="9545929"/>
            <a:ext cx="7620" cy="50800"/>
          </a:xfrm>
          <a:custGeom>
            <a:avLst/>
            <a:gdLst/>
            <a:ahLst/>
            <a:cxnLst/>
            <a:rect l="l" t="t" r="r" b="b"/>
            <a:pathLst>
              <a:path w="7620" h="50800">
                <a:moveTo>
                  <a:pt x="7238" y="50399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0" y="50399"/>
                </a:lnTo>
                <a:lnTo>
                  <a:pt x="7238" y="5039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35" name="object 535"/>
          <p:cNvGrpSpPr/>
          <p:nvPr/>
        </p:nvGrpSpPr>
        <p:grpSpPr>
          <a:xfrm>
            <a:off x="13049250" y="9686321"/>
            <a:ext cx="31115" cy="198120"/>
            <a:chOff x="13049250" y="9686321"/>
            <a:chExt cx="31115" cy="198120"/>
          </a:xfrm>
        </p:grpSpPr>
        <p:sp>
          <p:nvSpPr>
            <p:cNvPr id="536" name="object 536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0"/>
                  </a:moveTo>
                  <a:lnTo>
                    <a:pt x="0" y="0"/>
                  </a:lnTo>
                  <a:lnTo>
                    <a:pt x="0" y="151193"/>
                  </a:lnTo>
                  <a:lnTo>
                    <a:pt x="9017" y="151193"/>
                  </a:lnTo>
                  <a:lnTo>
                    <a:pt x="9017" y="538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5384"/>
                  </a:moveTo>
                  <a:lnTo>
                    <a:pt x="9017" y="0"/>
                  </a:lnTo>
                </a:path>
                <a:path w="9525" h="151765">
                  <a:moveTo>
                    <a:pt x="0" y="0"/>
                  </a:moveTo>
                  <a:lnTo>
                    <a:pt x="9017" y="0"/>
                  </a:lnTo>
                </a:path>
                <a:path w="9525" h="151765">
                  <a:moveTo>
                    <a:pt x="9017" y="151187"/>
                  </a:moveTo>
                  <a:lnTo>
                    <a:pt x="9017" y="5384"/>
                  </a:lnTo>
                </a:path>
                <a:path w="9525" h="151765">
                  <a:moveTo>
                    <a:pt x="0" y="0"/>
                  </a:moveTo>
                  <a:lnTo>
                    <a:pt x="0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13058267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0"/>
                  </a:moveTo>
                  <a:lnTo>
                    <a:pt x="16179" y="0"/>
                  </a:lnTo>
                  <a:lnTo>
                    <a:pt x="0" y="12"/>
                  </a:lnTo>
                  <a:lnTo>
                    <a:pt x="0" y="5384"/>
                  </a:lnTo>
                  <a:lnTo>
                    <a:pt x="16179" y="5384"/>
                  </a:lnTo>
                  <a:lnTo>
                    <a:pt x="21590" y="5384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13058266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5384"/>
                  </a:moveTo>
                  <a:lnTo>
                    <a:pt x="21590" y="0"/>
                  </a:lnTo>
                </a:path>
                <a:path w="21590" h="5715">
                  <a:moveTo>
                    <a:pt x="0" y="5384"/>
                  </a:moveTo>
                  <a:lnTo>
                    <a:pt x="0" y="0"/>
                  </a:lnTo>
                </a:path>
                <a:path w="21590" h="5715">
                  <a:moveTo>
                    <a:pt x="0" y="5384"/>
                  </a:moveTo>
                  <a:lnTo>
                    <a:pt x="21590" y="5384"/>
                  </a:lnTo>
                </a:path>
                <a:path w="21590" h="5715">
                  <a:moveTo>
                    <a:pt x="16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82" y="0"/>
                  </a:moveTo>
                  <a:lnTo>
                    <a:pt x="0" y="0"/>
                  </a:lnTo>
                  <a:lnTo>
                    <a:pt x="0" y="46806"/>
                  </a:lnTo>
                  <a:lnTo>
                    <a:pt x="5382" y="46806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97" y="46805"/>
                  </a:moveTo>
                  <a:lnTo>
                    <a:pt x="5397" y="0"/>
                  </a:lnTo>
                </a:path>
                <a:path w="5715" h="46990">
                  <a:moveTo>
                    <a:pt x="0" y="0"/>
                  </a:moveTo>
                  <a:lnTo>
                    <a:pt x="0" y="468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2" name="object 542"/>
          <p:cNvSpPr/>
          <p:nvPr/>
        </p:nvSpPr>
        <p:spPr>
          <a:xfrm>
            <a:off x="13310299" y="9488303"/>
            <a:ext cx="7620" cy="50800"/>
          </a:xfrm>
          <a:custGeom>
            <a:avLst/>
            <a:gdLst/>
            <a:ahLst/>
            <a:cxnLst/>
            <a:rect l="l" t="t" r="r" b="b"/>
            <a:pathLst>
              <a:path w="7619" h="50800">
                <a:moveTo>
                  <a:pt x="7175" y="50406"/>
                </a:moveTo>
                <a:lnTo>
                  <a:pt x="7175" y="0"/>
                </a:lnTo>
                <a:lnTo>
                  <a:pt x="0" y="0"/>
                </a:lnTo>
                <a:lnTo>
                  <a:pt x="0" y="50406"/>
                </a:lnTo>
              </a:path>
              <a:path w="7619" h="50800">
                <a:moveTo>
                  <a:pt x="7175" y="50406"/>
                </a:moveTo>
                <a:lnTo>
                  <a:pt x="0" y="504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3" name="object 543"/>
          <p:cNvSpPr/>
          <p:nvPr/>
        </p:nvSpPr>
        <p:spPr>
          <a:xfrm>
            <a:off x="13821474" y="8986107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50419" y="7219"/>
                </a:lnTo>
                <a:lnTo>
                  <a:pt x="504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4" name="object 544"/>
          <p:cNvSpPr/>
          <p:nvPr/>
        </p:nvSpPr>
        <p:spPr>
          <a:xfrm>
            <a:off x="14197648" y="8986107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50419" y="7219"/>
                </a:lnTo>
                <a:lnTo>
                  <a:pt x="504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" name="object 545"/>
          <p:cNvSpPr/>
          <p:nvPr/>
        </p:nvSpPr>
        <p:spPr>
          <a:xfrm>
            <a:off x="14348840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  <a:lnTo>
                  <a:pt x="0" y="7194"/>
                </a:ln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14098651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418" y="7194"/>
                </a:lnTo>
              </a:path>
              <a:path w="50800" h="7620">
                <a:moveTo>
                  <a:pt x="50418" y="0"/>
                </a:moveTo>
                <a:lnTo>
                  <a:pt x="50418" y="7194"/>
                </a:lnTo>
              </a:path>
              <a:path w="50800" h="7620">
                <a:moveTo>
                  <a:pt x="50418" y="0"/>
                </a:moveTo>
                <a:lnTo>
                  <a:pt x="0" y="0"/>
                </a:ln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13936662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  <a:lnTo>
                  <a:pt x="0" y="7194"/>
                </a:ln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13785468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  <a:lnTo>
                  <a:pt x="0" y="7194"/>
                </a:ln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12941300" y="8977107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77" y="0"/>
                </a:moveTo>
                <a:lnTo>
                  <a:pt x="0" y="0"/>
                </a:lnTo>
                <a:lnTo>
                  <a:pt x="0" y="3621"/>
                </a:lnTo>
                <a:lnTo>
                  <a:pt x="91777" y="3621"/>
                </a:lnTo>
                <a:lnTo>
                  <a:pt x="91777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50" name="object 550"/>
          <p:cNvGrpSpPr/>
          <p:nvPr/>
        </p:nvGrpSpPr>
        <p:grpSpPr>
          <a:xfrm>
            <a:off x="13101446" y="8977103"/>
            <a:ext cx="92075" cy="3810"/>
            <a:chOff x="13101446" y="8977103"/>
            <a:chExt cx="92075" cy="3810"/>
          </a:xfrm>
        </p:grpSpPr>
        <p:sp>
          <p:nvSpPr>
            <p:cNvPr id="551" name="object 551"/>
            <p:cNvSpPr/>
            <p:nvPr/>
          </p:nvSpPr>
          <p:spPr>
            <a:xfrm>
              <a:off x="13101446" y="8977107"/>
              <a:ext cx="92075" cy="3810"/>
            </a:xfrm>
            <a:custGeom>
              <a:avLst/>
              <a:gdLst/>
              <a:ahLst/>
              <a:cxnLst/>
              <a:rect l="l" t="t" r="r" b="b"/>
              <a:pathLst>
                <a:path w="92075" h="3809">
                  <a:moveTo>
                    <a:pt x="91801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91801" y="3621"/>
                  </a:lnTo>
                  <a:lnTo>
                    <a:pt x="9180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3101446" y="897710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4" h="3809">
                  <a:moveTo>
                    <a:pt x="0" y="3625"/>
                  </a:moveTo>
                  <a:lnTo>
                    <a:pt x="444" y="3625"/>
                  </a:lnTo>
                </a:path>
                <a:path w="634" h="3809">
                  <a:moveTo>
                    <a:pt x="0" y="0"/>
                  </a:moveTo>
                  <a:lnTo>
                    <a:pt x="444" y="0"/>
                  </a:lnTo>
                </a:path>
                <a:path w="634" h="3809">
                  <a:moveTo>
                    <a:pt x="0" y="0"/>
                  </a:moveTo>
                  <a:lnTo>
                    <a:pt x="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3" name="object 553"/>
          <p:cNvSpPr/>
          <p:nvPr/>
        </p:nvSpPr>
        <p:spPr>
          <a:xfrm>
            <a:off x="12941300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57" y="3625"/>
                </a:moveTo>
                <a:lnTo>
                  <a:pt x="91313" y="3625"/>
                </a:lnTo>
              </a:path>
              <a:path w="92075" h="3809">
                <a:moveTo>
                  <a:pt x="91757" y="0"/>
                </a:moveTo>
                <a:lnTo>
                  <a:pt x="91313" y="0"/>
                </a:lnTo>
              </a:path>
              <a:path w="92075" h="3809">
                <a:moveTo>
                  <a:pt x="91757" y="0"/>
                </a:moveTo>
                <a:lnTo>
                  <a:pt x="91757" y="3625"/>
                </a:lnTo>
              </a:path>
              <a:path w="92075" h="3809">
                <a:moveTo>
                  <a:pt x="0" y="3625"/>
                </a:moveTo>
                <a:lnTo>
                  <a:pt x="91757" y="362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4" name="object 554"/>
          <p:cNvSpPr/>
          <p:nvPr/>
        </p:nvSpPr>
        <p:spPr>
          <a:xfrm>
            <a:off x="13101446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0" y="3625"/>
                </a:moveTo>
                <a:lnTo>
                  <a:pt x="91821" y="3625"/>
                </a:lnTo>
              </a:path>
              <a:path w="92075" h="3809">
                <a:moveTo>
                  <a:pt x="918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55" name="object 555"/>
          <p:cNvGrpSpPr/>
          <p:nvPr/>
        </p:nvGrpSpPr>
        <p:grpSpPr>
          <a:xfrm>
            <a:off x="12941300" y="8942927"/>
            <a:ext cx="160655" cy="38100"/>
            <a:chOff x="12941300" y="8942927"/>
            <a:chExt cx="160655" cy="38100"/>
          </a:xfrm>
        </p:grpSpPr>
        <p:sp>
          <p:nvSpPr>
            <p:cNvPr id="556" name="object 556"/>
            <p:cNvSpPr/>
            <p:nvPr/>
          </p:nvSpPr>
          <p:spPr>
            <a:xfrm>
              <a:off x="12941300" y="897710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 h="0">
                  <a:moveTo>
                    <a:pt x="9175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3033057" y="8942927"/>
              <a:ext cx="68580" cy="34290"/>
            </a:xfrm>
            <a:custGeom>
              <a:avLst/>
              <a:gdLst/>
              <a:ahLst/>
              <a:cxnLst/>
              <a:rect l="l" t="t" r="r" b="b"/>
              <a:pathLst>
                <a:path w="68580" h="34290">
                  <a:moveTo>
                    <a:pt x="34226" y="34175"/>
                  </a:moveTo>
                  <a:lnTo>
                    <a:pt x="36912" y="20884"/>
                  </a:lnTo>
                  <a:lnTo>
                    <a:pt x="44235" y="10020"/>
                  </a:lnTo>
                  <a:lnTo>
                    <a:pt x="55095" y="2689"/>
                  </a:lnTo>
                  <a:lnTo>
                    <a:pt x="68389" y="0"/>
                  </a:lnTo>
                </a:path>
                <a:path w="68580" h="34290">
                  <a:moveTo>
                    <a:pt x="0" y="0"/>
                  </a:moveTo>
                  <a:lnTo>
                    <a:pt x="13331" y="2689"/>
                  </a:lnTo>
                  <a:lnTo>
                    <a:pt x="24209" y="10020"/>
                  </a:lnTo>
                  <a:lnTo>
                    <a:pt x="31539" y="20884"/>
                  </a:lnTo>
                  <a:lnTo>
                    <a:pt x="34226" y="3417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3032613" y="8942927"/>
              <a:ext cx="69850" cy="38100"/>
            </a:xfrm>
            <a:custGeom>
              <a:avLst/>
              <a:gdLst/>
              <a:ahLst/>
              <a:cxnLst/>
              <a:rect l="l" t="t" r="r" b="b"/>
              <a:pathLst>
                <a:path w="69850" h="38100">
                  <a:moveTo>
                    <a:pt x="68833" y="34175"/>
                  </a:moveTo>
                  <a:lnTo>
                    <a:pt x="68833" y="0"/>
                  </a:lnTo>
                </a:path>
                <a:path w="69850" h="38100">
                  <a:moveTo>
                    <a:pt x="444" y="34175"/>
                  </a:moveTo>
                  <a:lnTo>
                    <a:pt x="444" y="0"/>
                  </a:lnTo>
                </a:path>
                <a:path w="69850" h="38100">
                  <a:moveTo>
                    <a:pt x="444" y="34175"/>
                  </a:moveTo>
                  <a:lnTo>
                    <a:pt x="444" y="37801"/>
                  </a:lnTo>
                </a:path>
                <a:path w="69850" h="38100">
                  <a:moveTo>
                    <a:pt x="444" y="34175"/>
                  </a:moveTo>
                  <a:lnTo>
                    <a:pt x="0" y="34175"/>
                  </a:lnTo>
                </a:path>
                <a:path w="69850" h="38100">
                  <a:moveTo>
                    <a:pt x="444" y="37801"/>
                  </a:moveTo>
                  <a:lnTo>
                    <a:pt x="0" y="37801"/>
                  </a:lnTo>
                </a:path>
                <a:path w="69850" h="38100">
                  <a:moveTo>
                    <a:pt x="68833" y="34175"/>
                  </a:moveTo>
                  <a:lnTo>
                    <a:pt x="68833" y="37801"/>
                  </a:lnTo>
                </a:path>
                <a:path w="69850" h="38100">
                  <a:moveTo>
                    <a:pt x="68833" y="34175"/>
                  </a:moveTo>
                  <a:lnTo>
                    <a:pt x="69278" y="34175"/>
                  </a:lnTo>
                </a:path>
                <a:path w="69850" h="38100">
                  <a:moveTo>
                    <a:pt x="68833" y="37801"/>
                  </a:moveTo>
                  <a:lnTo>
                    <a:pt x="69278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9" name="object 559"/>
          <p:cNvSpPr/>
          <p:nvPr/>
        </p:nvSpPr>
        <p:spPr>
          <a:xfrm>
            <a:off x="12311253" y="8341709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219"/>
                </a:moveTo>
                <a:lnTo>
                  <a:pt x="50419" y="7219"/>
                </a:lnTo>
              </a:path>
              <a:path w="50800" h="7620">
                <a:moveTo>
                  <a:pt x="50419" y="0"/>
                </a:moveTo>
                <a:lnTo>
                  <a:pt x="50419" y="7219"/>
                </a:lnTo>
              </a:path>
              <a:path w="50800" h="7620">
                <a:moveTo>
                  <a:pt x="50419" y="0"/>
                </a:moveTo>
                <a:lnTo>
                  <a:pt x="0" y="0"/>
                </a:ln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12023280" y="8726925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355" y="7194"/>
                </a:lnTo>
                <a:lnTo>
                  <a:pt x="50355" y="0"/>
                </a:lnTo>
                <a:lnTo>
                  <a:pt x="0" y="0"/>
                </a:lnTo>
              </a:path>
              <a:path w="5080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61" name="object 561"/>
          <p:cNvGrpSpPr/>
          <p:nvPr/>
        </p:nvGrpSpPr>
        <p:grpSpPr>
          <a:xfrm>
            <a:off x="11677650" y="8465908"/>
            <a:ext cx="198120" cy="31115"/>
            <a:chOff x="11677650" y="8465908"/>
            <a:chExt cx="198120" cy="31115"/>
          </a:xfrm>
        </p:grpSpPr>
        <p:sp>
          <p:nvSpPr>
            <p:cNvPr id="562" name="object 562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45796" y="9004"/>
                  </a:lnTo>
                  <a:lnTo>
                    <a:pt x="151193" y="9004"/>
                  </a:lnTo>
                  <a:lnTo>
                    <a:pt x="151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151193" y="9004"/>
                  </a:lnTo>
                </a:path>
                <a:path w="151765" h="9525">
                  <a:moveTo>
                    <a:pt x="0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1823446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5397" y="0"/>
                  </a:moveTo>
                  <a:lnTo>
                    <a:pt x="0" y="0"/>
                  </a:lnTo>
                  <a:lnTo>
                    <a:pt x="0" y="16192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161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1823445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0" y="21602"/>
                  </a:moveTo>
                  <a:lnTo>
                    <a:pt x="5397" y="21602"/>
                  </a:lnTo>
                </a:path>
                <a:path w="5715" h="22225">
                  <a:moveTo>
                    <a:pt x="5397" y="0"/>
                  </a:moveTo>
                  <a:lnTo>
                    <a:pt x="0" y="0"/>
                  </a:lnTo>
                  <a:lnTo>
                    <a:pt x="0" y="21602"/>
                  </a:lnTo>
                </a:path>
                <a:path w="5715" h="22225">
                  <a:moveTo>
                    <a:pt x="5397" y="1619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1828843" y="8491108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46806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46806" y="5407"/>
                  </a:lnTo>
                  <a:lnTo>
                    <a:pt x="4680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1828843" y="8491105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0" y="5410"/>
                  </a:moveTo>
                  <a:lnTo>
                    <a:pt x="46799" y="5410"/>
                  </a:lnTo>
                </a:path>
                <a:path w="46990" h="5715">
                  <a:moveTo>
                    <a:pt x="467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8" name="object 568"/>
          <p:cNvSpPr/>
          <p:nvPr/>
        </p:nvSpPr>
        <p:spPr>
          <a:xfrm>
            <a:off x="1374406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9" name="object 569"/>
          <p:cNvGrpSpPr/>
          <p:nvPr/>
        </p:nvGrpSpPr>
        <p:grpSpPr>
          <a:xfrm>
            <a:off x="13744066" y="8977103"/>
            <a:ext cx="9525" cy="106680"/>
            <a:chOff x="13744066" y="8977103"/>
            <a:chExt cx="9525" cy="106680"/>
          </a:xfrm>
        </p:grpSpPr>
        <p:sp>
          <p:nvSpPr>
            <p:cNvPr id="570" name="object 570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97205"/>
                  </a:moveTo>
                  <a:lnTo>
                    <a:pt x="8991" y="9004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2" name="object 572"/>
          <p:cNvGrpSpPr/>
          <p:nvPr/>
        </p:nvGrpSpPr>
        <p:grpSpPr>
          <a:xfrm>
            <a:off x="13753084" y="8986107"/>
            <a:ext cx="68580" cy="97790"/>
            <a:chOff x="13753084" y="8986107"/>
            <a:chExt cx="68580" cy="97790"/>
          </a:xfrm>
        </p:grpSpPr>
        <p:sp>
          <p:nvSpPr>
            <p:cNvPr id="573" name="object 573"/>
            <p:cNvSpPr/>
            <p:nvPr/>
          </p:nvSpPr>
          <p:spPr>
            <a:xfrm>
              <a:off x="13753085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3812457" y="8986109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3812457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7" name="object 577"/>
          <p:cNvSpPr/>
          <p:nvPr/>
        </p:nvSpPr>
        <p:spPr>
          <a:xfrm>
            <a:off x="12925043" y="9200324"/>
            <a:ext cx="7620" cy="50800"/>
          </a:xfrm>
          <a:custGeom>
            <a:avLst/>
            <a:gdLst/>
            <a:ahLst/>
            <a:cxnLst/>
            <a:rect l="l" t="t" r="r" b="b"/>
            <a:pathLst>
              <a:path w="7620" h="50800">
                <a:moveTo>
                  <a:pt x="7238" y="50399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0" y="50399"/>
                </a:lnTo>
                <a:lnTo>
                  <a:pt x="7238" y="5039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78" name="object 578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579" name="object 579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  <a:lnTo>
                    <a:pt x="2286" y="5410"/>
                  </a:lnTo>
                  <a:lnTo>
                    <a:pt x="444" y="5410"/>
                  </a:ln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  <a:lnTo>
                    <a:pt x="41846" y="0"/>
                  </a:lnTo>
                  <a:lnTo>
                    <a:pt x="43688" y="0"/>
                  </a:ln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" name="object 583"/>
          <p:cNvGrpSpPr/>
          <p:nvPr/>
        </p:nvGrpSpPr>
        <p:grpSpPr>
          <a:xfrm>
            <a:off x="13039725" y="8715216"/>
            <a:ext cx="303530" cy="97790"/>
            <a:chOff x="13039725" y="8715216"/>
            <a:chExt cx="303530" cy="97790"/>
          </a:xfrm>
        </p:grpSpPr>
        <p:sp>
          <p:nvSpPr>
            <p:cNvPr id="584" name="object 584"/>
            <p:cNvSpPr/>
            <p:nvPr/>
          </p:nvSpPr>
          <p:spPr>
            <a:xfrm>
              <a:off x="1303972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303972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3050520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305052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306131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1306131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13072109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13072109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308290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308290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3093700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309370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13104494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13104494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858" y="97212"/>
                  </a:ln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311535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311535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13126148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1312614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313694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313694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3147738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314773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3158533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1315853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97212"/>
                  </a:moveTo>
                  <a:lnTo>
                    <a:pt x="10794" y="97212"/>
                  </a:lnTo>
                  <a:lnTo>
                    <a:pt x="10794" y="0"/>
                  </a:lnTo>
                  <a:lnTo>
                    <a:pt x="0" y="0"/>
                  </a:lnTo>
                  <a:lnTo>
                    <a:pt x="0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33464" y="97212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22669" y="0"/>
                  </a:lnTo>
                  <a:lnTo>
                    <a:pt x="10795" y="0"/>
                  </a:ln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22669" y="97212"/>
                  </a:lnTo>
                  <a:lnTo>
                    <a:pt x="33464" y="97212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1320279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1320279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3213587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13213587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1322438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1322438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858" y="97212"/>
                  </a:ln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1323524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1323524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31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31" y="97212"/>
                  </a:lnTo>
                  <a:lnTo>
                    <a:pt x="1073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1324597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1324597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858" y="97212"/>
                  </a:ln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1325683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1325683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1326762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326762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1327842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1327842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1328921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1328921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1330001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1330001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1331080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1331080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1332160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1332160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13332396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1333239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6" name="object 636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13668502" y="859910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816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close/>
              </a:path>
              <a:path w="18415" h="18415">
                <a:moveTo>
                  <a:pt x="8953" y="9004"/>
                </a:moveTo>
                <a:lnTo>
                  <a:pt x="1778" y="1816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  <a:path w="18415" h="18415">
                <a:moveTo>
                  <a:pt x="17970" y="18008"/>
                </a:moveTo>
                <a:lnTo>
                  <a:pt x="8953" y="9004"/>
                </a:lnTo>
                <a:lnTo>
                  <a:pt x="8953" y="18008"/>
                </a:lnTo>
                <a:lnTo>
                  <a:pt x="17970" y="1800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38" name="object 638"/>
          <p:cNvGrpSpPr/>
          <p:nvPr/>
        </p:nvGrpSpPr>
        <p:grpSpPr>
          <a:xfrm>
            <a:off x="13668502" y="8339925"/>
            <a:ext cx="18415" cy="277495"/>
            <a:chOff x="13668502" y="8339925"/>
            <a:chExt cx="18415" cy="277495"/>
          </a:xfrm>
        </p:grpSpPr>
        <p:sp>
          <p:nvSpPr>
            <p:cNvPr id="639" name="object 639"/>
            <p:cNvSpPr/>
            <p:nvPr/>
          </p:nvSpPr>
          <p:spPr>
            <a:xfrm>
              <a:off x="13668502" y="8339924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17970" y="268185"/>
                  </a:moveTo>
                  <a:lnTo>
                    <a:pt x="17945" y="17983"/>
                  </a:lnTo>
                  <a:lnTo>
                    <a:pt x="8966" y="9017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259181"/>
                  </a:lnTo>
                  <a:lnTo>
                    <a:pt x="1778" y="260997"/>
                  </a:lnTo>
                  <a:lnTo>
                    <a:pt x="8953" y="268185"/>
                  </a:lnTo>
                  <a:lnTo>
                    <a:pt x="17970" y="277190"/>
                  </a:lnTo>
                  <a:lnTo>
                    <a:pt x="17970" y="26818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13668502" y="8339925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8953" y="1784"/>
                  </a:moveTo>
                  <a:lnTo>
                    <a:pt x="1778" y="1784"/>
                  </a:lnTo>
                </a:path>
                <a:path w="18415" h="277495">
                  <a:moveTo>
                    <a:pt x="17970" y="9004"/>
                  </a:moveTo>
                  <a:lnTo>
                    <a:pt x="8953" y="9004"/>
                  </a:lnTo>
                </a:path>
                <a:path w="18415" h="277495">
                  <a:moveTo>
                    <a:pt x="0" y="0"/>
                  </a:moveTo>
                  <a:lnTo>
                    <a:pt x="1778" y="0"/>
                  </a:lnTo>
                </a:path>
                <a:path w="18415" h="277495">
                  <a:moveTo>
                    <a:pt x="0" y="260991"/>
                  </a:moveTo>
                  <a:lnTo>
                    <a:pt x="1778" y="260991"/>
                  </a:lnTo>
                </a:path>
                <a:path w="18415" h="277495">
                  <a:moveTo>
                    <a:pt x="1778" y="268185"/>
                  </a:moveTo>
                  <a:lnTo>
                    <a:pt x="8953" y="268185"/>
                  </a:lnTo>
                </a:path>
                <a:path w="18415" h="277495">
                  <a:moveTo>
                    <a:pt x="17970" y="277190"/>
                  </a:moveTo>
                  <a:lnTo>
                    <a:pt x="8953" y="277190"/>
                  </a:lnTo>
                </a:path>
                <a:path w="18415" h="277495">
                  <a:moveTo>
                    <a:pt x="1778" y="1784"/>
                  </a:moveTo>
                  <a:lnTo>
                    <a:pt x="1778" y="9004"/>
                  </a:lnTo>
                  <a:lnTo>
                    <a:pt x="1778" y="260991"/>
                  </a:lnTo>
                </a:path>
                <a:path w="18415" h="277495">
                  <a:moveTo>
                    <a:pt x="8953" y="9004"/>
                  </a:moveTo>
                  <a:lnTo>
                    <a:pt x="8953" y="17983"/>
                  </a:lnTo>
                  <a:lnTo>
                    <a:pt x="8953" y="268185"/>
                  </a:lnTo>
                </a:path>
                <a:path w="18415" h="277495">
                  <a:moveTo>
                    <a:pt x="0" y="0"/>
                  </a:moveTo>
                  <a:lnTo>
                    <a:pt x="0" y="259181"/>
                  </a:lnTo>
                </a:path>
                <a:path w="18415" h="277495">
                  <a:moveTo>
                    <a:pt x="17970" y="277190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41" name="object 641"/>
          <p:cNvPicPr/>
          <p:nvPr/>
        </p:nvPicPr>
        <p:blipFill>
          <a:blip r:embed="rId70" cstate="print"/>
          <a:stretch>
            <a:fillRect/>
          </a:stretch>
        </p:blipFill>
        <p:spPr>
          <a:xfrm>
            <a:off x="13193267" y="8941117"/>
            <a:ext cx="367220" cy="77412"/>
          </a:xfrm>
          <a:prstGeom prst="rect">
            <a:avLst/>
          </a:prstGeom>
        </p:spPr>
      </p:pic>
      <p:grpSp>
        <p:nvGrpSpPr>
          <p:cNvPr id="642" name="object 642"/>
          <p:cNvGrpSpPr/>
          <p:nvPr/>
        </p:nvGrpSpPr>
        <p:grpSpPr>
          <a:xfrm>
            <a:off x="12673076" y="8977103"/>
            <a:ext cx="259715" cy="9525"/>
            <a:chOff x="12673076" y="8977103"/>
            <a:chExt cx="259715" cy="9525"/>
          </a:xfrm>
        </p:grpSpPr>
        <p:sp>
          <p:nvSpPr>
            <p:cNvPr id="643" name="object 643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25920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9208" y="9004"/>
                  </a:lnTo>
                  <a:lnTo>
                    <a:pt x="2592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0" y="9004"/>
                  </a:moveTo>
                  <a:lnTo>
                    <a:pt x="259206" y="9004"/>
                  </a:lnTo>
                </a:path>
                <a:path w="259715" h="9525">
                  <a:moveTo>
                    <a:pt x="2592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5" name="object 645"/>
          <p:cNvSpPr/>
          <p:nvPr/>
        </p:nvSpPr>
        <p:spPr>
          <a:xfrm>
            <a:off x="13560488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205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205"/>
                </a:moveTo>
                <a:lnTo>
                  <a:pt x="16192" y="16205"/>
                </a:lnTo>
                <a:lnTo>
                  <a:pt x="17970" y="18008"/>
                </a:lnTo>
                <a:lnTo>
                  <a:pt x="17970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13560488" y="9848329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8953" y="44996"/>
                </a:moveTo>
                <a:lnTo>
                  <a:pt x="0" y="35991"/>
                </a:lnTo>
                <a:lnTo>
                  <a:pt x="0" y="44996"/>
                </a:lnTo>
                <a:lnTo>
                  <a:pt x="8953" y="44996"/>
                </a:lnTo>
                <a:close/>
              </a:path>
              <a:path w="18415" h="54609">
                <a:moveTo>
                  <a:pt x="16192" y="52184"/>
                </a:moveTo>
                <a:lnTo>
                  <a:pt x="8953" y="44996"/>
                </a:lnTo>
                <a:lnTo>
                  <a:pt x="8953" y="52184"/>
                </a:lnTo>
                <a:lnTo>
                  <a:pt x="16192" y="52184"/>
                </a:lnTo>
                <a:close/>
              </a:path>
              <a:path w="18415" h="54609">
                <a:moveTo>
                  <a:pt x="17970" y="0"/>
                </a:moveTo>
                <a:lnTo>
                  <a:pt x="16192" y="0"/>
                </a:lnTo>
                <a:lnTo>
                  <a:pt x="16192" y="52184"/>
                </a:lnTo>
                <a:lnTo>
                  <a:pt x="16192" y="54000"/>
                </a:lnTo>
                <a:lnTo>
                  <a:pt x="17970" y="54000"/>
                </a:lnTo>
                <a:lnTo>
                  <a:pt x="17970" y="5218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13576681" y="92525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0"/>
                </a:moveTo>
                <a:lnTo>
                  <a:pt x="0" y="1809"/>
                </a:lnTo>
                <a:lnTo>
                  <a:pt x="1778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13569443" y="9848329"/>
            <a:ext cx="7620" cy="52705"/>
          </a:xfrm>
          <a:custGeom>
            <a:avLst/>
            <a:gdLst/>
            <a:ahLst/>
            <a:cxnLst/>
            <a:rect l="l" t="t" r="r" b="b"/>
            <a:pathLst>
              <a:path w="7619" h="52704">
                <a:moveTo>
                  <a:pt x="7239" y="44996"/>
                </a:moveTo>
                <a:lnTo>
                  <a:pt x="7213" y="0"/>
                </a:lnTo>
                <a:lnTo>
                  <a:pt x="0" y="0"/>
                </a:lnTo>
                <a:lnTo>
                  <a:pt x="0" y="44996"/>
                </a:lnTo>
                <a:lnTo>
                  <a:pt x="7239" y="52184"/>
                </a:lnTo>
                <a:lnTo>
                  <a:pt x="7239" y="4499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13569443" y="9245320"/>
            <a:ext cx="7620" cy="22225"/>
          </a:xfrm>
          <a:custGeom>
            <a:avLst/>
            <a:gdLst/>
            <a:ahLst/>
            <a:cxnLst/>
            <a:rect l="l" t="t" r="r" b="b"/>
            <a:pathLst>
              <a:path w="7619" h="22225">
                <a:moveTo>
                  <a:pt x="7213" y="7200"/>
                </a:moveTo>
                <a:lnTo>
                  <a:pt x="0" y="0"/>
                </a:lnTo>
                <a:lnTo>
                  <a:pt x="0" y="7200"/>
                </a:lnTo>
                <a:lnTo>
                  <a:pt x="0" y="21602"/>
                </a:lnTo>
                <a:lnTo>
                  <a:pt x="7213" y="21602"/>
                </a:lnTo>
                <a:lnTo>
                  <a:pt x="7213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13560488" y="988431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13560488" y="9245318"/>
            <a:ext cx="9525" cy="22225"/>
          </a:xfrm>
          <a:custGeom>
            <a:avLst/>
            <a:gdLst/>
            <a:ahLst/>
            <a:cxnLst/>
            <a:rect l="l" t="t" r="r" b="b"/>
            <a:pathLst>
              <a:path w="9525" h="22225">
                <a:moveTo>
                  <a:pt x="8979" y="0"/>
                </a:moveTo>
                <a:lnTo>
                  <a:pt x="0" y="0"/>
                </a:lnTo>
                <a:lnTo>
                  <a:pt x="0" y="21604"/>
                </a:lnTo>
                <a:lnTo>
                  <a:pt x="8979" y="2160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63" name="object 663"/>
          <p:cNvGrpSpPr/>
          <p:nvPr/>
        </p:nvGrpSpPr>
        <p:grpSpPr>
          <a:xfrm>
            <a:off x="13560488" y="9236316"/>
            <a:ext cx="18415" cy="16510"/>
            <a:chOff x="13560488" y="9236316"/>
            <a:chExt cx="18415" cy="16510"/>
          </a:xfrm>
        </p:grpSpPr>
        <p:sp>
          <p:nvSpPr>
            <p:cNvPr id="664" name="object 664"/>
            <p:cNvSpPr/>
            <p:nvPr/>
          </p:nvSpPr>
          <p:spPr>
            <a:xfrm>
              <a:off x="13560488" y="92363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9004"/>
                  </a:lnTo>
                  <a:lnTo>
                    <a:pt x="8953" y="90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3560488" y="9236316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5" h="16509">
                  <a:moveTo>
                    <a:pt x="17970" y="16198"/>
                  </a:moveTo>
                  <a:lnTo>
                    <a:pt x="16192" y="16198"/>
                  </a:lnTo>
                </a:path>
                <a:path w="18415" h="16509">
                  <a:moveTo>
                    <a:pt x="16192" y="9004"/>
                  </a:moveTo>
                  <a:lnTo>
                    <a:pt x="8953" y="9004"/>
                  </a:lnTo>
                </a:path>
                <a:path w="18415" h="16509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6" name="object 666"/>
          <p:cNvSpPr/>
          <p:nvPr/>
        </p:nvSpPr>
        <p:spPr>
          <a:xfrm>
            <a:off x="13560488" y="9893319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8953" y="7188"/>
                </a:moveTo>
                <a:lnTo>
                  <a:pt x="16192" y="7188"/>
                </a:lnTo>
              </a:path>
              <a:path w="18415" h="9525">
                <a:moveTo>
                  <a:pt x="0" y="0"/>
                </a:moveTo>
                <a:lnTo>
                  <a:pt x="8953" y="0"/>
                </a:lnTo>
              </a:path>
              <a:path w="18415" h="9525">
                <a:moveTo>
                  <a:pt x="17970" y="9004"/>
                </a:moveTo>
                <a:lnTo>
                  <a:pt x="16192" y="9004"/>
                </a:lnTo>
              </a:path>
              <a:path w="18415" h="9525">
                <a:moveTo>
                  <a:pt x="16192" y="7188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1357668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3" name="object 673"/>
          <p:cNvSpPr/>
          <p:nvPr/>
        </p:nvSpPr>
        <p:spPr>
          <a:xfrm>
            <a:off x="13569441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2160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4" name="object 674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5" name="object 675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6" name="object 676"/>
          <p:cNvSpPr/>
          <p:nvPr/>
        </p:nvSpPr>
        <p:spPr>
          <a:xfrm>
            <a:off x="13569441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7" name="object 677"/>
          <p:cNvSpPr/>
          <p:nvPr/>
        </p:nvSpPr>
        <p:spPr>
          <a:xfrm>
            <a:off x="13560488" y="9693516"/>
            <a:ext cx="18415" cy="46990"/>
          </a:xfrm>
          <a:custGeom>
            <a:avLst/>
            <a:gdLst/>
            <a:ahLst/>
            <a:cxnLst/>
            <a:rect l="l" t="t" r="r" b="b"/>
            <a:pathLst>
              <a:path w="18415" h="46990">
                <a:moveTo>
                  <a:pt x="8953" y="46805"/>
                </a:moveTo>
                <a:lnTo>
                  <a:pt x="8953" y="0"/>
                </a:lnTo>
              </a:path>
              <a:path w="18415" h="46990">
                <a:moveTo>
                  <a:pt x="7175" y="0"/>
                </a:moveTo>
                <a:lnTo>
                  <a:pt x="0" y="0"/>
                </a:lnTo>
              </a:path>
              <a:path w="18415" h="46990">
                <a:moveTo>
                  <a:pt x="16192" y="0"/>
                </a:moveTo>
                <a:lnTo>
                  <a:pt x="8953" y="0"/>
                </a:lnTo>
              </a:path>
              <a:path w="18415" h="46990">
                <a:moveTo>
                  <a:pt x="17970" y="0"/>
                </a:moveTo>
                <a:lnTo>
                  <a:pt x="16192" y="0"/>
                </a:lnTo>
              </a:path>
              <a:path w="18415" h="4699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8" name="object 678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9" name="object 679"/>
          <p:cNvSpPr/>
          <p:nvPr/>
        </p:nvSpPr>
        <p:spPr>
          <a:xfrm>
            <a:off x="1356048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0" name="object 680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1" name="object 681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2" name="object 682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3" name="object 683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4" name="object 684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5" name="object 685"/>
          <p:cNvSpPr/>
          <p:nvPr/>
        </p:nvSpPr>
        <p:spPr>
          <a:xfrm>
            <a:off x="13560488" y="9236316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6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6" name="object 686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7" name="object 687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30587"/>
                </a:lnTo>
              </a:path>
              <a:path w="0" h="77470">
                <a:moveTo>
                  <a:pt x="0" y="37807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13560488" y="9848322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0" y="0"/>
                </a:moveTo>
                <a:lnTo>
                  <a:pt x="0" y="35991"/>
                </a:lnTo>
              </a:path>
              <a:path w="18415" h="54609">
                <a:moveTo>
                  <a:pt x="17970" y="54000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13560488" y="958551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70" y="0"/>
                </a:moveTo>
                <a:lnTo>
                  <a:pt x="17970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  <a:lnTo>
                  <a:pt x="8953" y="3771"/>
                </a:lnTo>
                <a:lnTo>
                  <a:pt x="8953" y="0"/>
                </a:lnTo>
              </a:path>
              <a:path w="18415" h="108584">
                <a:moveTo>
                  <a:pt x="8953" y="39611"/>
                </a:moveTo>
                <a:lnTo>
                  <a:pt x="8953" y="36906"/>
                </a:lnTo>
                <a:lnTo>
                  <a:pt x="7175" y="36906"/>
                </a:lnTo>
                <a:lnTo>
                  <a:pt x="7175" y="39611"/>
                </a:lnTo>
              </a:path>
              <a:path w="18415" h="108584">
                <a:moveTo>
                  <a:pt x="7175" y="3771"/>
                </a:moveTo>
                <a:lnTo>
                  <a:pt x="7175" y="36906"/>
                </a:lnTo>
              </a:path>
              <a:path w="18415" h="108584">
                <a:moveTo>
                  <a:pt x="8953" y="36906"/>
                </a:moveTo>
                <a:lnTo>
                  <a:pt x="8953" y="3771"/>
                </a:lnTo>
              </a:path>
              <a:path w="18415" h="108584">
                <a:moveTo>
                  <a:pt x="7175" y="39611"/>
                </a:moveTo>
                <a:lnTo>
                  <a:pt x="7175" y="41402"/>
                </a:lnTo>
                <a:lnTo>
                  <a:pt x="8953" y="41402"/>
                </a:lnTo>
                <a:lnTo>
                  <a:pt x="8953" y="39611"/>
                </a:lnTo>
              </a:path>
              <a:path w="18415" h="108584">
                <a:moveTo>
                  <a:pt x="8953" y="108000"/>
                </a:moveTo>
                <a:lnTo>
                  <a:pt x="8953" y="105124"/>
                </a:lnTo>
                <a:lnTo>
                  <a:pt x="7175" y="105124"/>
                </a:lnTo>
                <a:lnTo>
                  <a:pt x="7175" y="108000"/>
                </a:lnTo>
              </a:path>
              <a:path w="18415" h="108584">
                <a:moveTo>
                  <a:pt x="7175" y="41402"/>
                </a:moveTo>
                <a:lnTo>
                  <a:pt x="7175" y="105124"/>
                </a:lnTo>
              </a:path>
              <a:path w="18415" h="108584">
                <a:moveTo>
                  <a:pt x="8953" y="105124"/>
                </a:moveTo>
                <a:lnTo>
                  <a:pt x="8953" y="41402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17970" y="0"/>
                </a:moveTo>
                <a:lnTo>
                  <a:pt x="16192" y="0"/>
                </a:lnTo>
                <a:lnTo>
                  <a:pt x="8953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17970" y="108000"/>
                </a:moveTo>
                <a:lnTo>
                  <a:pt x="16192" y="108000"/>
                </a:lnTo>
                <a:lnTo>
                  <a:pt x="8953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13560488" y="974032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70" y="0"/>
                </a:moveTo>
                <a:lnTo>
                  <a:pt x="17970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  <a:lnTo>
                  <a:pt x="8953" y="3771"/>
                </a:lnTo>
                <a:lnTo>
                  <a:pt x="8953" y="0"/>
                </a:lnTo>
              </a:path>
              <a:path w="18415" h="108584">
                <a:moveTo>
                  <a:pt x="8953" y="39585"/>
                </a:moveTo>
                <a:lnTo>
                  <a:pt x="8953" y="36880"/>
                </a:lnTo>
                <a:lnTo>
                  <a:pt x="7175" y="36880"/>
                </a:lnTo>
                <a:lnTo>
                  <a:pt x="7175" y="39585"/>
                </a:lnTo>
              </a:path>
              <a:path w="18415" h="108584">
                <a:moveTo>
                  <a:pt x="7175" y="3771"/>
                </a:moveTo>
                <a:lnTo>
                  <a:pt x="7175" y="36880"/>
                </a:lnTo>
              </a:path>
              <a:path w="18415" h="108584">
                <a:moveTo>
                  <a:pt x="8953" y="36880"/>
                </a:moveTo>
                <a:lnTo>
                  <a:pt x="8953" y="3771"/>
                </a:lnTo>
              </a:path>
              <a:path w="18415" h="108584">
                <a:moveTo>
                  <a:pt x="7175" y="39585"/>
                </a:moveTo>
                <a:lnTo>
                  <a:pt x="7175" y="41395"/>
                </a:lnTo>
                <a:lnTo>
                  <a:pt x="8953" y="41395"/>
                </a:lnTo>
                <a:lnTo>
                  <a:pt x="8953" y="39585"/>
                </a:lnTo>
              </a:path>
              <a:path w="18415" h="108584">
                <a:moveTo>
                  <a:pt x="8953" y="108000"/>
                </a:moveTo>
                <a:lnTo>
                  <a:pt x="8953" y="105124"/>
                </a:lnTo>
                <a:lnTo>
                  <a:pt x="7175" y="105124"/>
                </a:lnTo>
                <a:lnTo>
                  <a:pt x="7175" y="108000"/>
                </a:lnTo>
              </a:path>
              <a:path w="18415" h="108584">
                <a:moveTo>
                  <a:pt x="7175" y="41395"/>
                </a:moveTo>
                <a:lnTo>
                  <a:pt x="7175" y="105124"/>
                </a:lnTo>
              </a:path>
              <a:path w="18415" h="108584">
                <a:moveTo>
                  <a:pt x="8953" y="105124"/>
                </a:moveTo>
                <a:lnTo>
                  <a:pt x="8953" y="41395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17970" y="0"/>
                </a:moveTo>
                <a:lnTo>
                  <a:pt x="16192" y="0"/>
                </a:lnTo>
                <a:lnTo>
                  <a:pt x="8953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17970" y="108000"/>
                </a:moveTo>
                <a:lnTo>
                  <a:pt x="16192" y="108000"/>
                </a:lnTo>
                <a:lnTo>
                  <a:pt x="8953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13560488" y="9266923"/>
            <a:ext cx="18415" cy="241300"/>
          </a:xfrm>
          <a:custGeom>
            <a:avLst/>
            <a:gdLst/>
            <a:ahLst/>
            <a:cxnLst/>
            <a:rect l="l" t="t" r="r" b="b"/>
            <a:pathLst>
              <a:path w="18415" h="241300">
                <a:moveTo>
                  <a:pt x="17970" y="0"/>
                </a:moveTo>
                <a:lnTo>
                  <a:pt x="17970" y="108000"/>
                </a:lnTo>
              </a:path>
              <a:path w="18415" h="241300">
                <a:moveTo>
                  <a:pt x="0" y="0"/>
                </a:moveTo>
                <a:lnTo>
                  <a:pt x="0" y="108000"/>
                </a:lnTo>
              </a:path>
              <a:path w="18415" h="241300">
                <a:moveTo>
                  <a:pt x="7175" y="0"/>
                </a:moveTo>
                <a:lnTo>
                  <a:pt x="7175" y="3771"/>
                </a:lnTo>
                <a:lnTo>
                  <a:pt x="8953" y="3771"/>
                </a:lnTo>
                <a:lnTo>
                  <a:pt x="8953" y="0"/>
                </a:lnTo>
              </a:path>
              <a:path w="18415" h="241300">
                <a:moveTo>
                  <a:pt x="8953" y="39585"/>
                </a:moveTo>
                <a:lnTo>
                  <a:pt x="8953" y="36887"/>
                </a:lnTo>
                <a:lnTo>
                  <a:pt x="7175" y="36887"/>
                </a:lnTo>
                <a:lnTo>
                  <a:pt x="7175" y="39585"/>
                </a:lnTo>
              </a:path>
              <a:path w="18415" h="241300">
                <a:moveTo>
                  <a:pt x="7175" y="3771"/>
                </a:moveTo>
                <a:lnTo>
                  <a:pt x="7175" y="36887"/>
                </a:lnTo>
              </a:path>
              <a:path w="18415" h="241300">
                <a:moveTo>
                  <a:pt x="8953" y="36887"/>
                </a:moveTo>
                <a:lnTo>
                  <a:pt x="8953" y="3771"/>
                </a:lnTo>
              </a:path>
              <a:path w="18415" h="241300">
                <a:moveTo>
                  <a:pt x="7175" y="39585"/>
                </a:moveTo>
                <a:lnTo>
                  <a:pt x="7175" y="41402"/>
                </a:lnTo>
                <a:lnTo>
                  <a:pt x="8953" y="41402"/>
                </a:lnTo>
                <a:lnTo>
                  <a:pt x="8953" y="39585"/>
                </a:lnTo>
              </a:path>
              <a:path w="18415" h="241300">
                <a:moveTo>
                  <a:pt x="8953" y="108000"/>
                </a:moveTo>
                <a:lnTo>
                  <a:pt x="8953" y="105124"/>
                </a:lnTo>
                <a:lnTo>
                  <a:pt x="7175" y="105124"/>
                </a:lnTo>
                <a:lnTo>
                  <a:pt x="7175" y="108000"/>
                </a:lnTo>
              </a:path>
              <a:path w="18415" h="241300">
                <a:moveTo>
                  <a:pt x="7175" y="41402"/>
                </a:moveTo>
                <a:lnTo>
                  <a:pt x="7175" y="105124"/>
                </a:lnTo>
              </a:path>
              <a:path w="18415" h="241300">
                <a:moveTo>
                  <a:pt x="8953" y="105124"/>
                </a:moveTo>
                <a:lnTo>
                  <a:pt x="8953" y="41402"/>
                </a:lnTo>
              </a:path>
              <a:path w="18415" h="241300">
                <a:moveTo>
                  <a:pt x="8953" y="0"/>
                </a:moveTo>
                <a:lnTo>
                  <a:pt x="7175" y="0"/>
                </a:lnTo>
              </a:path>
              <a:path w="18415" h="241300">
                <a:moveTo>
                  <a:pt x="17970" y="0"/>
                </a:moveTo>
                <a:lnTo>
                  <a:pt x="16192" y="0"/>
                </a:lnTo>
                <a:lnTo>
                  <a:pt x="8953" y="0"/>
                </a:lnTo>
              </a:path>
              <a:path w="18415" h="241300">
                <a:moveTo>
                  <a:pt x="7175" y="0"/>
                </a:moveTo>
                <a:lnTo>
                  <a:pt x="0" y="0"/>
                </a:lnTo>
              </a:path>
              <a:path w="18415" h="241300">
                <a:moveTo>
                  <a:pt x="8953" y="108000"/>
                </a:moveTo>
                <a:lnTo>
                  <a:pt x="7175" y="108000"/>
                </a:lnTo>
              </a:path>
              <a:path w="18415" h="241300">
                <a:moveTo>
                  <a:pt x="17970" y="108000"/>
                </a:moveTo>
                <a:lnTo>
                  <a:pt x="16192" y="108000"/>
                </a:lnTo>
                <a:lnTo>
                  <a:pt x="8953" y="108000"/>
                </a:lnTo>
              </a:path>
              <a:path w="18415" h="241300">
                <a:moveTo>
                  <a:pt x="7175" y="108000"/>
                </a:moveTo>
                <a:lnTo>
                  <a:pt x="0" y="108000"/>
                </a:lnTo>
              </a:path>
              <a:path w="18415" h="241300">
                <a:moveTo>
                  <a:pt x="17970" y="133203"/>
                </a:moveTo>
                <a:lnTo>
                  <a:pt x="17970" y="241198"/>
                </a:lnTo>
              </a:path>
              <a:path w="18415" h="241300">
                <a:moveTo>
                  <a:pt x="0" y="133203"/>
                </a:moveTo>
                <a:lnTo>
                  <a:pt x="0" y="241198"/>
                </a:lnTo>
              </a:path>
              <a:path w="18415" h="241300">
                <a:moveTo>
                  <a:pt x="7175" y="133203"/>
                </a:moveTo>
                <a:lnTo>
                  <a:pt x="7175" y="136969"/>
                </a:lnTo>
                <a:lnTo>
                  <a:pt x="8953" y="136969"/>
                </a:lnTo>
                <a:lnTo>
                  <a:pt x="8953" y="133203"/>
                </a:lnTo>
              </a:path>
              <a:path w="18415" h="241300">
                <a:moveTo>
                  <a:pt x="8953" y="172789"/>
                </a:moveTo>
                <a:lnTo>
                  <a:pt x="8953" y="170084"/>
                </a:lnTo>
                <a:lnTo>
                  <a:pt x="7175" y="170084"/>
                </a:lnTo>
                <a:lnTo>
                  <a:pt x="7175" y="172789"/>
                </a:lnTo>
              </a:path>
              <a:path w="18415" h="241300">
                <a:moveTo>
                  <a:pt x="7175" y="136969"/>
                </a:moveTo>
                <a:lnTo>
                  <a:pt x="7175" y="170084"/>
                </a:lnTo>
              </a:path>
              <a:path w="18415" h="241300">
                <a:moveTo>
                  <a:pt x="8953" y="170084"/>
                </a:moveTo>
                <a:lnTo>
                  <a:pt x="8953" y="136969"/>
                </a:lnTo>
              </a:path>
              <a:path w="18415" h="241300">
                <a:moveTo>
                  <a:pt x="7175" y="172789"/>
                </a:moveTo>
                <a:lnTo>
                  <a:pt x="7175" y="174599"/>
                </a:lnTo>
                <a:lnTo>
                  <a:pt x="8953" y="174599"/>
                </a:lnTo>
                <a:lnTo>
                  <a:pt x="8953" y="172789"/>
                </a:lnTo>
              </a:path>
              <a:path w="18415" h="241300">
                <a:moveTo>
                  <a:pt x="8953" y="241198"/>
                </a:moveTo>
                <a:lnTo>
                  <a:pt x="8953" y="238321"/>
                </a:lnTo>
                <a:lnTo>
                  <a:pt x="7175" y="238321"/>
                </a:lnTo>
                <a:lnTo>
                  <a:pt x="7175" y="241198"/>
                </a:lnTo>
              </a:path>
              <a:path w="18415" h="241300">
                <a:moveTo>
                  <a:pt x="7175" y="174599"/>
                </a:moveTo>
                <a:lnTo>
                  <a:pt x="7175" y="238321"/>
                </a:lnTo>
              </a:path>
              <a:path w="18415" h="241300">
                <a:moveTo>
                  <a:pt x="8953" y="238321"/>
                </a:moveTo>
                <a:lnTo>
                  <a:pt x="8953" y="174599"/>
                </a:lnTo>
              </a:path>
              <a:path w="18415" h="241300">
                <a:moveTo>
                  <a:pt x="8953" y="133203"/>
                </a:moveTo>
                <a:lnTo>
                  <a:pt x="7175" y="133203"/>
                </a:lnTo>
              </a:path>
              <a:path w="18415" h="241300">
                <a:moveTo>
                  <a:pt x="17970" y="133203"/>
                </a:moveTo>
                <a:lnTo>
                  <a:pt x="16192" y="133203"/>
                </a:lnTo>
                <a:lnTo>
                  <a:pt x="8953" y="133203"/>
                </a:lnTo>
              </a:path>
              <a:path w="18415" h="241300">
                <a:moveTo>
                  <a:pt x="7175" y="133203"/>
                </a:moveTo>
                <a:lnTo>
                  <a:pt x="0" y="133203"/>
                </a:lnTo>
              </a:path>
              <a:path w="18415" h="241300">
                <a:moveTo>
                  <a:pt x="8953" y="241198"/>
                </a:moveTo>
                <a:lnTo>
                  <a:pt x="7175" y="241198"/>
                </a:lnTo>
              </a:path>
              <a:path w="18415" h="241300">
                <a:moveTo>
                  <a:pt x="17970" y="241198"/>
                </a:moveTo>
                <a:lnTo>
                  <a:pt x="16192" y="241198"/>
                </a:lnTo>
                <a:lnTo>
                  <a:pt x="8953" y="241198"/>
                </a:lnTo>
              </a:path>
              <a:path w="18415" h="241300">
                <a:moveTo>
                  <a:pt x="7175" y="241198"/>
                </a:moveTo>
                <a:lnTo>
                  <a:pt x="0" y="24119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12664059" y="9884321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9017" y="9004"/>
                </a:moveTo>
                <a:lnTo>
                  <a:pt x="1841" y="9004"/>
                </a:lnTo>
                <a:lnTo>
                  <a:pt x="1841" y="16192"/>
                </a:lnTo>
                <a:lnTo>
                  <a:pt x="9017" y="9004"/>
                </a:lnTo>
                <a:close/>
              </a:path>
              <a:path w="47180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  <a:path w="471805" h="18415">
                <a:moveTo>
                  <a:pt x="471639" y="16192"/>
                </a:moveTo>
                <a:lnTo>
                  <a:pt x="1841" y="16192"/>
                </a:lnTo>
                <a:lnTo>
                  <a:pt x="0" y="16192"/>
                </a:lnTo>
                <a:lnTo>
                  <a:pt x="0" y="18008"/>
                </a:lnTo>
                <a:lnTo>
                  <a:pt x="1841" y="18008"/>
                </a:lnTo>
                <a:lnTo>
                  <a:pt x="471639" y="18008"/>
                </a:lnTo>
                <a:lnTo>
                  <a:pt x="471639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13261657" y="9900512"/>
            <a:ext cx="315595" cy="1905"/>
          </a:xfrm>
          <a:custGeom>
            <a:avLst/>
            <a:gdLst/>
            <a:ahLst/>
            <a:cxnLst/>
            <a:rect l="l" t="t" r="r" b="b"/>
            <a:pathLst>
              <a:path w="315594" h="1904">
                <a:moveTo>
                  <a:pt x="314994" y="0"/>
                </a:moveTo>
                <a:lnTo>
                  <a:pt x="0" y="0"/>
                </a:lnTo>
                <a:lnTo>
                  <a:pt x="0" y="1810"/>
                </a:lnTo>
                <a:lnTo>
                  <a:pt x="314994" y="1810"/>
                </a:lnTo>
                <a:lnTo>
                  <a:pt x="31499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12665901" y="9893325"/>
            <a:ext cx="469900" cy="7620"/>
          </a:xfrm>
          <a:custGeom>
            <a:avLst/>
            <a:gdLst/>
            <a:ahLst/>
            <a:cxnLst/>
            <a:rect l="l" t="t" r="r" b="b"/>
            <a:pathLst>
              <a:path w="469900" h="7620">
                <a:moveTo>
                  <a:pt x="469773" y="0"/>
                </a:moveTo>
                <a:lnTo>
                  <a:pt x="7175" y="0"/>
                </a:lnTo>
                <a:lnTo>
                  <a:pt x="0" y="7188"/>
                </a:lnTo>
                <a:lnTo>
                  <a:pt x="7175" y="7188"/>
                </a:lnTo>
                <a:lnTo>
                  <a:pt x="469773" y="7188"/>
                </a:lnTo>
                <a:lnTo>
                  <a:pt x="46977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13261657" y="9893313"/>
            <a:ext cx="307975" cy="7620"/>
          </a:xfrm>
          <a:custGeom>
            <a:avLst/>
            <a:gdLst/>
            <a:ahLst/>
            <a:cxnLst/>
            <a:rect l="l" t="t" r="r" b="b"/>
            <a:pathLst>
              <a:path w="307975" h="7620">
                <a:moveTo>
                  <a:pt x="307776" y="0"/>
                </a:moveTo>
                <a:lnTo>
                  <a:pt x="0" y="0"/>
                </a:lnTo>
                <a:lnTo>
                  <a:pt x="0" y="7193"/>
                </a:lnTo>
                <a:lnTo>
                  <a:pt x="307776" y="7193"/>
                </a:lnTo>
                <a:lnTo>
                  <a:pt x="30777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12673076" y="9884321"/>
            <a:ext cx="462915" cy="9525"/>
          </a:xfrm>
          <a:custGeom>
            <a:avLst/>
            <a:gdLst/>
            <a:ahLst/>
            <a:cxnLst/>
            <a:rect l="l" t="t" r="r" b="b"/>
            <a:pathLst>
              <a:path w="462915" h="9525">
                <a:moveTo>
                  <a:pt x="462610" y="0"/>
                </a:moveTo>
                <a:lnTo>
                  <a:pt x="9017" y="0"/>
                </a:lnTo>
                <a:lnTo>
                  <a:pt x="0" y="9004"/>
                </a:lnTo>
                <a:lnTo>
                  <a:pt x="9017" y="9004"/>
                </a:lnTo>
                <a:lnTo>
                  <a:pt x="462610" y="9004"/>
                </a:lnTo>
                <a:lnTo>
                  <a:pt x="4626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13261657" y="9884315"/>
            <a:ext cx="299085" cy="9525"/>
          </a:xfrm>
          <a:custGeom>
            <a:avLst/>
            <a:gdLst/>
            <a:ahLst/>
            <a:cxnLst/>
            <a:rect l="l" t="t" r="r" b="b"/>
            <a:pathLst>
              <a:path w="299084" h="9525">
                <a:moveTo>
                  <a:pt x="298797" y="0"/>
                </a:moveTo>
                <a:lnTo>
                  <a:pt x="0" y="0"/>
                </a:lnTo>
                <a:lnTo>
                  <a:pt x="0" y="9004"/>
                </a:lnTo>
                <a:lnTo>
                  <a:pt x="298797" y="9004"/>
                </a:lnTo>
                <a:lnTo>
                  <a:pt x="29879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12664058" y="9884315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1841" y="9004"/>
                </a:moveTo>
                <a:lnTo>
                  <a:pt x="1841" y="16192"/>
                </a:lnTo>
              </a:path>
              <a:path w="9525" h="18415">
                <a:moveTo>
                  <a:pt x="9017" y="0"/>
                </a:moveTo>
                <a:lnTo>
                  <a:pt x="9017" y="9004"/>
                </a:lnTo>
              </a:path>
              <a:path w="9525" h="18415">
                <a:moveTo>
                  <a:pt x="0" y="18008"/>
                </a:moveTo>
                <a:lnTo>
                  <a:pt x="0" y="16192"/>
                </a:lnTo>
              </a:path>
              <a:path w="9525" h="18415">
                <a:moveTo>
                  <a:pt x="1841" y="16192"/>
                </a:moveTo>
                <a:lnTo>
                  <a:pt x="9017" y="1619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13261657" y="9900507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 h="0">
                <a:moveTo>
                  <a:pt x="0" y="0"/>
                </a:moveTo>
                <a:lnTo>
                  <a:pt x="3077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5" name="object 705"/>
          <p:cNvSpPr/>
          <p:nvPr/>
        </p:nvSpPr>
        <p:spPr>
          <a:xfrm>
            <a:off x="12673076" y="9900507"/>
            <a:ext cx="462915" cy="0"/>
          </a:xfrm>
          <a:custGeom>
            <a:avLst/>
            <a:gdLst/>
            <a:ahLst/>
            <a:cxnLst/>
            <a:rect l="l" t="t" r="r" b="b"/>
            <a:pathLst>
              <a:path w="462915" h="0">
                <a:moveTo>
                  <a:pt x="0" y="0"/>
                </a:moveTo>
                <a:lnTo>
                  <a:pt x="4625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6" name="object 706"/>
          <p:cNvSpPr/>
          <p:nvPr/>
        </p:nvSpPr>
        <p:spPr>
          <a:xfrm>
            <a:off x="13569441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7" name="object 707"/>
          <p:cNvSpPr/>
          <p:nvPr/>
        </p:nvSpPr>
        <p:spPr>
          <a:xfrm>
            <a:off x="12673076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8" name="object 708"/>
          <p:cNvSpPr/>
          <p:nvPr/>
        </p:nvSpPr>
        <p:spPr>
          <a:xfrm>
            <a:off x="13261657" y="9893319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9" name="object 709"/>
          <p:cNvSpPr/>
          <p:nvPr/>
        </p:nvSpPr>
        <p:spPr>
          <a:xfrm>
            <a:off x="12682093" y="9893319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4535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0" name="object 710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48641" y="0"/>
                </a:lnTo>
              </a:path>
              <a:path w="299084" h="0">
                <a:moveTo>
                  <a:pt x="396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12664058" y="9884315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471614" y="0"/>
                </a:moveTo>
                <a:lnTo>
                  <a:pt x="394208" y="0"/>
                </a:lnTo>
              </a:path>
              <a:path w="471805" h="18415">
                <a:moveTo>
                  <a:pt x="385191" y="0"/>
                </a:moveTo>
                <a:lnTo>
                  <a:pt x="277241" y="0"/>
                </a:lnTo>
              </a:path>
              <a:path w="471805" h="18415">
                <a:moveTo>
                  <a:pt x="268224" y="0"/>
                </a:moveTo>
                <a:lnTo>
                  <a:pt x="18034" y="0"/>
                </a:lnTo>
              </a:path>
              <a:path w="471805" h="18415">
                <a:moveTo>
                  <a:pt x="0" y="18008"/>
                </a:moveTo>
                <a:lnTo>
                  <a:pt x="47161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13135674" y="9884315"/>
            <a:ext cx="441325" cy="18415"/>
          </a:xfrm>
          <a:custGeom>
            <a:avLst/>
            <a:gdLst/>
            <a:ahLst/>
            <a:cxnLst/>
            <a:rect l="l" t="t" r="r" b="b"/>
            <a:pathLst>
              <a:path w="441325" h="18415">
                <a:moveTo>
                  <a:pt x="125983" y="18008"/>
                </a:moveTo>
                <a:lnTo>
                  <a:pt x="441007" y="18008"/>
                </a:lnTo>
              </a:path>
              <a:path w="441325" h="18415">
                <a:moveTo>
                  <a:pt x="0" y="18008"/>
                </a:moveTo>
                <a:lnTo>
                  <a:pt x="125983" y="18008"/>
                </a:lnTo>
              </a:path>
              <a:path w="441325" h="18415">
                <a:moveTo>
                  <a:pt x="0" y="0"/>
                </a:moveTo>
                <a:lnTo>
                  <a:pt x="125983" y="0"/>
                </a:lnTo>
              </a:path>
              <a:path w="441325" h="18415">
                <a:moveTo>
                  <a:pt x="0" y="7213"/>
                </a:moveTo>
                <a:lnTo>
                  <a:pt x="2730" y="7213"/>
                </a:lnTo>
                <a:lnTo>
                  <a:pt x="2730" y="9004"/>
                </a:lnTo>
                <a:lnTo>
                  <a:pt x="0" y="9004"/>
                </a:lnTo>
              </a:path>
              <a:path w="441325" h="18415">
                <a:moveTo>
                  <a:pt x="43179" y="9004"/>
                </a:moveTo>
                <a:lnTo>
                  <a:pt x="40512" y="9004"/>
                </a:lnTo>
                <a:lnTo>
                  <a:pt x="40512" y="7213"/>
                </a:lnTo>
                <a:lnTo>
                  <a:pt x="43179" y="7213"/>
                </a:lnTo>
              </a:path>
              <a:path w="441325" h="18415">
                <a:moveTo>
                  <a:pt x="2730" y="7213"/>
                </a:moveTo>
                <a:lnTo>
                  <a:pt x="40512" y="7213"/>
                </a:lnTo>
              </a:path>
              <a:path w="441325" h="18415">
                <a:moveTo>
                  <a:pt x="40512" y="9004"/>
                </a:moveTo>
                <a:lnTo>
                  <a:pt x="2730" y="9004"/>
                </a:lnTo>
              </a:path>
              <a:path w="441325" h="18415">
                <a:moveTo>
                  <a:pt x="43179" y="7213"/>
                </a:moveTo>
                <a:lnTo>
                  <a:pt x="45021" y="7213"/>
                </a:lnTo>
                <a:lnTo>
                  <a:pt x="45021" y="9004"/>
                </a:lnTo>
                <a:lnTo>
                  <a:pt x="43179" y="9004"/>
                </a:lnTo>
              </a:path>
              <a:path w="441325" h="18415">
                <a:moveTo>
                  <a:pt x="125983" y="9004"/>
                </a:moveTo>
                <a:lnTo>
                  <a:pt x="124205" y="9004"/>
                </a:lnTo>
                <a:lnTo>
                  <a:pt x="124205" y="7213"/>
                </a:lnTo>
                <a:lnTo>
                  <a:pt x="125983" y="7213"/>
                </a:lnTo>
              </a:path>
              <a:path w="441325" h="18415">
                <a:moveTo>
                  <a:pt x="45021" y="7213"/>
                </a:moveTo>
                <a:lnTo>
                  <a:pt x="124205" y="7213"/>
                </a:lnTo>
              </a:path>
              <a:path w="441325" h="18415">
                <a:moveTo>
                  <a:pt x="124205" y="9004"/>
                </a:moveTo>
                <a:lnTo>
                  <a:pt x="45021" y="9004"/>
                </a:lnTo>
              </a:path>
              <a:path w="441325" h="18415">
                <a:moveTo>
                  <a:pt x="0" y="9004"/>
                </a:moveTo>
                <a:lnTo>
                  <a:pt x="0" y="7213"/>
                </a:lnTo>
              </a:path>
              <a:path w="441325" h="18415">
                <a:moveTo>
                  <a:pt x="0" y="18008"/>
                </a:moveTo>
                <a:lnTo>
                  <a:pt x="0" y="16192"/>
                </a:lnTo>
                <a:lnTo>
                  <a:pt x="0" y="9004"/>
                </a:lnTo>
              </a:path>
              <a:path w="441325" h="18415">
                <a:moveTo>
                  <a:pt x="0" y="7213"/>
                </a:moveTo>
                <a:lnTo>
                  <a:pt x="0" y="0"/>
                </a:lnTo>
              </a:path>
              <a:path w="441325" h="18415">
                <a:moveTo>
                  <a:pt x="125983" y="9004"/>
                </a:moveTo>
                <a:lnTo>
                  <a:pt x="125983" y="7213"/>
                </a:lnTo>
              </a:path>
              <a:path w="441325" h="18415">
                <a:moveTo>
                  <a:pt x="125983" y="18008"/>
                </a:moveTo>
                <a:lnTo>
                  <a:pt x="125983" y="16192"/>
                </a:lnTo>
                <a:lnTo>
                  <a:pt x="125983" y="9004"/>
                </a:lnTo>
              </a:path>
              <a:path w="441325" h="18415">
                <a:moveTo>
                  <a:pt x="125983" y="7213"/>
                </a:moveTo>
                <a:lnTo>
                  <a:pt x="12598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1266405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217"/>
                </a:moveTo>
                <a:lnTo>
                  <a:pt x="0" y="16217"/>
                </a:lnTo>
                <a:lnTo>
                  <a:pt x="0" y="18008"/>
                </a:lnTo>
                <a:lnTo>
                  <a:pt x="1841" y="18008"/>
                </a:lnTo>
                <a:lnTo>
                  <a:pt x="1841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9004"/>
                </a:lnTo>
                <a:lnTo>
                  <a:pt x="1841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12664058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4" h="77470">
                <a:moveTo>
                  <a:pt x="1810" y="0"/>
                </a:moveTo>
                <a:lnTo>
                  <a:pt x="0" y="0"/>
                </a:lnTo>
                <a:lnTo>
                  <a:pt x="0" y="77390"/>
                </a:lnTo>
                <a:lnTo>
                  <a:pt x="1810" y="7739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12664058" y="9364111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1810" y="0"/>
                </a:moveTo>
                <a:lnTo>
                  <a:pt x="0" y="0"/>
                </a:lnTo>
                <a:lnTo>
                  <a:pt x="0" y="36016"/>
                </a:lnTo>
                <a:lnTo>
                  <a:pt x="1810" y="3601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12664058" y="8995116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4" h="57784">
                <a:moveTo>
                  <a:pt x="1810" y="0"/>
                </a:moveTo>
                <a:lnTo>
                  <a:pt x="0" y="0"/>
                </a:lnTo>
                <a:lnTo>
                  <a:pt x="0" y="57596"/>
                </a:lnTo>
                <a:lnTo>
                  <a:pt x="1810" y="5759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12665900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7219"/>
                </a:lnTo>
                <a:lnTo>
                  <a:pt x="7175" y="7219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12665900" y="8993330"/>
            <a:ext cx="7620" cy="59690"/>
          </a:xfrm>
          <a:custGeom>
            <a:avLst/>
            <a:gdLst/>
            <a:ahLst/>
            <a:cxnLst/>
            <a:rect l="l" t="t" r="r" b="b"/>
            <a:pathLst>
              <a:path w="7620" h="59690">
                <a:moveTo>
                  <a:pt x="7193" y="0"/>
                </a:moveTo>
                <a:lnTo>
                  <a:pt x="0" y="0"/>
                </a:lnTo>
                <a:lnTo>
                  <a:pt x="0" y="59382"/>
                </a:lnTo>
                <a:lnTo>
                  <a:pt x="7193" y="5938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12665900" y="9364111"/>
            <a:ext cx="7620" cy="36195"/>
          </a:xfrm>
          <a:custGeom>
            <a:avLst/>
            <a:gdLst/>
            <a:ahLst/>
            <a:cxnLst/>
            <a:rect l="l" t="t" r="r" b="b"/>
            <a:pathLst>
              <a:path w="7620" h="36195">
                <a:moveTo>
                  <a:pt x="7193" y="0"/>
                </a:moveTo>
                <a:lnTo>
                  <a:pt x="0" y="0"/>
                </a:lnTo>
                <a:lnTo>
                  <a:pt x="0" y="36016"/>
                </a:lnTo>
                <a:lnTo>
                  <a:pt x="7193" y="3601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12665900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20" h="77470">
                <a:moveTo>
                  <a:pt x="7193" y="0"/>
                </a:moveTo>
                <a:lnTo>
                  <a:pt x="0" y="0"/>
                </a:lnTo>
                <a:lnTo>
                  <a:pt x="0" y="77390"/>
                </a:lnTo>
                <a:lnTo>
                  <a:pt x="7193" y="7739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1267307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9004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12673076" y="8986111"/>
            <a:ext cx="9525" cy="66675"/>
          </a:xfrm>
          <a:custGeom>
            <a:avLst/>
            <a:gdLst/>
            <a:ahLst/>
            <a:cxnLst/>
            <a:rect l="l" t="t" r="r" b="b"/>
            <a:pathLst>
              <a:path w="9525" h="66675">
                <a:moveTo>
                  <a:pt x="9004" y="0"/>
                </a:moveTo>
                <a:lnTo>
                  <a:pt x="0" y="0"/>
                </a:lnTo>
                <a:lnTo>
                  <a:pt x="0" y="66600"/>
                </a:lnTo>
                <a:lnTo>
                  <a:pt x="9004" y="66600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" name="object 734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5" name="object 735"/>
          <p:cNvSpPr/>
          <p:nvPr/>
        </p:nvSpPr>
        <p:spPr>
          <a:xfrm>
            <a:off x="12673076" y="9364111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6016"/>
                </a:lnTo>
                <a:lnTo>
                  <a:pt x="9004" y="3601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6" name="object 736"/>
          <p:cNvSpPr/>
          <p:nvPr/>
        </p:nvSpPr>
        <p:spPr>
          <a:xfrm>
            <a:off x="12673076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9004" y="0"/>
                </a:moveTo>
                <a:lnTo>
                  <a:pt x="0" y="0"/>
                </a:lnTo>
                <a:lnTo>
                  <a:pt x="0" y="77390"/>
                </a:lnTo>
                <a:lnTo>
                  <a:pt x="9004" y="77390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7" name="object 737"/>
          <p:cNvSpPr/>
          <p:nvPr/>
        </p:nvSpPr>
        <p:spPr>
          <a:xfrm>
            <a:off x="12664058" y="8977103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09">
                <a:moveTo>
                  <a:pt x="1841" y="16224"/>
                </a:moveTo>
                <a:lnTo>
                  <a:pt x="0" y="16224"/>
                </a:lnTo>
              </a:path>
              <a:path w="18415" h="16509">
                <a:moveTo>
                  <a:pt x="9017" y="9004"/>
                </a:moveTo>
                <a:lnTo>
                  <a:pt x="1841" y="9004"/>
                </a:lnTo>
              </a:path>
              <a:path w="18415" h="16509">
                <a:moveTo>
                  <a:pt x="18034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" name="object 738"/>
          <p:cNvSpPr/>
          <p:nvPr/>
        </p:nvSpPr>
        <p:spPr>
          <a:xfrm>
            <a:off x="12665900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9" name="object 739"/>
          <p:cNvSpPr/>
          <p:nvPr/>
        </p:nvSpPr>
        <p:spPr>
          <a:xfrm>
            <a:off x="12665900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0" name="object 740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1" name="object 741"/>
          <p:cNvSpPr/>
          <p:nvPr/>
        </p:nvSpPr>
        <p:spPr>
          <a:xfrm>
            <a:off x="12665900" y="8993327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90">
                <a:moveTo>
                  <a:pt x="0" y="0"/>
                </a:moveTo>
                <a:lnTo>
                  <a:pt x="0" y="593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2" name="object 742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3" name="object 743"/>
          <p:cNvSpPr/>
          <p:nvPr/>
        </p:nvSpPr>
        <p:spPr>
          <a:xfrm>
            <a:off x="12665900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44996"/>
                </a:ln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4" name="object 744"/>
          <p:cNvSpPr/>
          <p:nvPr/>
        </p:nvSpPr>
        <p:spPr>
          <a:xfrm>
            <a:off x="12673076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5" name="object 745"/>
          <p:cNvSpPr/>
          <p:nvPr/>
        </p:nvSpPr>
        <p:spPr>
          <a:xfrm>
            <a:off x="12673076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6" name="object 746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7" name="object 747"/>
          <p:cNvSpPr/>
          <p:nvPr/>
        </p:nvSpPr>
        <p:spPr>
          <a:xfrm>
            <a:off x="12673076" y="898610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0"/>
                </a:moveTo>
                <a:lnTo>
                  <a:pt x="0" y="666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12664058" y="9364110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10795" y="0"/>
                </a:moveTo>
                <a:lnTo>
                  <a:pt x="18034" y="0"/>
                </a:lnTo>
              </a:path>
              <a:path w="18415" h="36195">
                <a:moveTo>
                  <a:pt x="1841" y="0"/>
                </a:moveTo>
                <a:lnTo>
                  <a:pt x="9017" y="0"/>
                </a:lnTo>
              </a:path>
              <a:path w="18415" h="36195">
                <a:moveTo>
                  <a:pt x="0" y="0"/>
                </a:moveTo>
                <a:lnTo>
                  <a:pt x="1841" y="0"/>
                </a:lnTo>
              </a:path>
              <a:path w="18415" h="36195">
                <a:moveTo>
                  <a:pt x="9017" y="0"/>
                </a:moveTo>
                <a:lnTo>
                  <a:pt x="10795" y="0"/>
                </a:lnTo>
              </a:path>
              <a:path w="18415" h="36195">
                <a:moveTo>
                  <a:pt x="10795" y="36017"/>
                </a:moveTo>
                <a:lnTo>
                  <a:pt x="18034" y="36017"/>
                </a:lnTo>
              </a:path>
              <a:path w="18415" h="36195">
                <a:moveTo>
                  <a:pt x="1841" y="36017"/>
                </a:moveTo>
                <a:lnTo>
                  <a:pt x="9017" y="36017"/>
                </a:lnTo>
              </a:path>
              <a:path w="18415" h="36195">
                <a:moveTo>
                  <a:pt x="0" y="36017"/>
                </a:moveTo>
                <a:lnTo>
                  <a:pt x="1841" y="36017"/>
                </a:lnTo>
              </a:path>
              <a:path w="18415" h="36195">
                <a:moveTo>
                  <a:pt x="9017" y="36017"/>
                </a:moveTo>
                <a:lnTo>
                  <a:pt x="10795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7" name="object 757"/>
          <p:cNvSpPr/>
          <p:nvPr/>
        </p:nvSpPr>
        <p:spPr>
          <a:xfrm>
            <a:off x="1266405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8" name="object 758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9" name="object 759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1" name="object 761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2" name="object 762"/>
          <p:cNvSpPr/>
          <p:nvPr/>
        </p:nvSpPr>
        <p:spPr>
          <a:xfrm>
            <a:off x="12682093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37807"/>
                </a:lnTo>
              </a:path>
              <a:path w="0" h="77470">
                <a:moveTo>
                  <a:pt x="0" y="305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3" name="object 763"/>
          <p:cNvSpPr/>
          <p:nvPr/>
        </p:nvSpPr>
        <p:spPr>
          <a:xfrm>
            <a:off x="12682093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601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4" name="object 764"/>
          <p:cNvSpPr/>
          <p:nvPr/>
        </p:nvSpPr>
        <p:spPr>
          <a:xfrm>
            <a:off x="12682093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95396"/>
                </a:moveTo>
                <a:lnTo>
                  <a:pt x="0" y="39611"/>
                </a:lnTo>
              </a:path>
              <a:path w="0" h="95884">
                <a:moveTo>
                  <a:pt x="0" y="323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5" name="object 765"/>
          <p:cNvSpPr/>
          <p:nvPr/>
        </p:nvSpPr>
        <p:spPr>
          <a:xfrm>
            <a:off x="12664058" y="8977103"/>
            <a:ext cx="18415" cy="76200"/>
          </a:xfrm>
          <a:custGeom>
            <a:avLst/>
            <a:gdLst/>
            <a:ahLst/>
            <a:cxnLst/>
            <a:rect l="l" t="t" r="r" b="b"/>
            <a:pathLst>
              <a:path w="18415" h="76200">
                <a:moveTo>
                  <a:pt x="18034" y="75609"/>
                </a:moveTo>
                <a:lnTo>
                  <a:pt x="18034" y="0"/>
                </a:lnTo>
              </a:path>
              <a:path w="18415" h="76200">
                <a:moveTo>
                  <a:pt x="0" y="18008"/>
                </a:moveTo>
                <a:lnTo>
                  <a:pt x="0" y="756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6" name="object 766"/>
          <p:cNvSpPr/>
          <p:nvPr/>
        </p:nvSpPr>
        <p:spPr>
          <a:xfrm>
            <a:off x="12664058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7" name="object 767"/>
          <p:cNvSpPr/>
          <p:nvPr/>
        </p:nvSpPr>
        <p:spPr>
          <a:xfrm>
            <a:off x="12664058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1266405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0" name="object 770"/>
          <p:cNvSpPr/>
          <p:nvPr/>
        </p:nvSpPr>
        <p:spPr>
          <a:xfrm>
            <a:off x="12664058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1" name="object 771"/>
          <p:cNvSpPr/>
          <p:nvPr/>
        </p:nvSpPr>
        <p:spPr>
          <a:xfrm>
            <a:off x="12664058" y="958551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  <a:lnTo>
                  <a:pt x="9017" y="104228"/>
                </a:lnTo>
                <a:lnTo>
                  <a:pt x="9017" y="108000"/>
                </a:lnTo>
              </a:path>
              <a:path w="18415" h="108584">
                <a:moveTo>
                  <a:pt x="9017" y="68408"/>
                </a:moveTo>
                <a:lnTo>
                  <a:pt x="9017" y="71113"/>
                </a:lnTo>
                <a:lnTo>
                  <a:pt x="10795" y="71113"/>
                </a:lnTo>
                <a:lnTo>
                  <a:pt x="10795" y="68408"/>
                </a:lnTo>
              </a:path>
              <a:path w="18415" h="108584">
                <a:moveTo>
                  <a:pt x="10795" y="104228"/>
                </a:moveTo>
                <a:lnTo>
                  <a:pt x="10795" y="71113"/>
                </a:lnTo>
              </a:path>
              <a:path w="18415" h="108584">
                <a:moveTo>
                  <a:pt x="9017" y="71113"/>
                </a:moveTo>
                <a:lnTo>
                  <a:pt x="9017" y="104228"/>
                </a:lnTo>
              </a:path>
              <a:path w="18415" h="108584">
                <a:moveTo>
                  <a:pt x="10795" y="68408"/>
                </a:moveTo>
                <a:lnTo>
                  <a:pt x="10795" y="66598"/>
                </a:lnTo>
                <a:lnTo>
                  <a:pt x="9017" y="66598"/>
                </a:lnTo>
                <a:lnTo>
                  <a:pt x="9017" y="68408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  <a:lnTo>
                  <a:pt x="10795" y="2876"/>
                </a:ln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2" name="object 772"/>
          <p:cNvSpPr/>
          <p:nvPr/>
        </p:nvSpPr>
        <p:spPr>
          <a:xfrm>
            <a:off x="12664058" y="974032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  <a:lnTo>
                  <a:pt x="9017" y="104228"/>
                </a:lnTo>
                <a:lnTo>
                  <a:pt x="9017" y="108000"/>
                </a:lnTo>
              </a:path>
              <a:path w="18415" h="108584">
                <a:moveTo>
                  <a:pt x="9017" y="68383"/>
                </a:moveTo>
                <a:lnTo>
                  <a:pt x="9017" y="71088"/>
                </a:lnTo>
                <a:lnTo>
                  <a:pt x="10795" y="71088"/>
                </a:lnTo>
                <a:lnTo>
                  <a:pt x="10795" y="68383"/>
                </a:lnTo>
              </a:path>
              <a:path w="18415" h="108584">
                <a:moveTo>
                  <a:pt x="10795" y="104228"/>
                </a:moveTo>
                <a:lnTo>
                  <a:pt x="10795" y="71088"/>
                </a:lnTo>
              </a:path>
              <a:path w="18415" h="108584">
                <a:moveTo>
                  <a:pt x="9017" y="71088"/>
                </a:moveTo>
                <a:lnTo>
                  <a:pt x="9017" y="104228"/>
                </a:lnTo>
              </a:path>
              <a:path w="18415" h="108584">
                <a:moveTo>
                  <a:pt x="10795" y="68383"/>
                </a:moveTo>
                <a:lnTo>
                  <a:pt x="10795" y="66598"/>
                </a:lnTo>
                <a:lnTo>
                  <a:pt x="9017" y="66598"/>
                </a:lnTo>
                <a:lnTo>
                  <a:pt x="9017" y="68383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  <a:lnTo>
                  <a:pt x="10795" y="2876"/>
                </a:ln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3" name="object 773"/>
          <p:cNvSpPr/>
          <p:nvPr/>
        </p:nvSpPr>
        <p:spPr>
          <a:xfrm>
            <a:off x="12664058" y="9256109"/>
            <a:ext cx="18415" cy="252095"/>
          </a:xfrm>
          <a:custGeom>
            <a:avLst/>
            <a:gdLst/>
            <a:ahLst/>
            <a:cxnLst/>
            <a:rect l="l" t="t" r="r" b="b"/>
            <a:pathLst>
              <a:path w="18415" h="252095">
                <a:moveTo>
                  <a:pt x="0" y="108000"/>
                </a:moveTo>
                <a:lnTo>
                  <a:pt x="0" y="0"/>
                </a:lnTo>
              </a:path>
              <a:path w="18415" h="252095">
                <a:moveTo>
                  <a:pt x="18034" y="108000"/>
                </a:moveTo>
                <a:lnTo>
                  <a:pt x="18034" y="0"/>
                </a:lnTo>
              </a:path>
              <a:path w="18415" h="252095">
                <a:moveTo>
                  <a:pt x="10795" y="108000"/>
                </a:moveTo>
                <a:lnTo>
                  <a:pt x="10795" y="104228"/>
                </a:lnTo>
                <a:lnTo>
                  <a:pt x="9017" y="104228"/>
                </a:lnTo>
                <a:lnTo>
                  <a:pt x="9017" y="108000"/>
                </a:lnTo>
              </a:path>
              <a:path w="18415" h="252095">
                <a:moveTo>
                  <a:pt x="9017" y="68408"/>
                </a:moveTo>
                <a:lnTo>
                  <a:pt x="9017" y="71113"/>
                </a:lnTo>
                <a:lnTo>
                  <a:pt x="10795" y="71113"/>
                </a:lnTo>
                <a:lnTo>
                  <a:pt x="10795" y="68408"/>
                </a:lnTo>
              </a:path>
              <a:path w="18415" h="252095">
                <a:moveTo>
                  <a:pt x="10795" y="104228"/>
                </a:moveTo>
                <a:lnTo>
                  <a:pt x="10795" y="71113"/>
                </a:lnTo>
              </a:path>
              <a:path w="18415" h="252095">
                <a:moveTo>
                  <a:pt x="9017" y="71113"/>
                </a:moveTo>
                <a:lnTo>
                  <a:pt x="9017" y="104228"/>
                </a:lnTo>
              </a:path>
              <a:path w="18415" h="252095">
                <a:moveTo>
                  <a:pt x="10795" y="68408"/>
                </a:moveTo>
                <a:lnTo>
                  <a:pt x="10795" y="66598"/>
                </a:lnTo>
                <a:lnTo>
                  <a:pt x="9017" y="66598"/>
                </a:lnTo>
                <a:lnTo>
                  <a:pt x="9017" y="68408"/>
                </a:lnTo>
              </a:path>
              <a:path w="18415" h="252095">
                <a:moveTo>
                  <a:pt x="9017" y="0"/>
                </a:moveTo>
                <a:lnTo>
                  <a:pt x="9017" y="2876"/>
                </a:lnTo>
                <a:lnTo>
                  <a:pt x="10795" y="2876"/>
                </a:lnTo>
                <a:lnTo>
                  <a:pt x="10795" y="0"/>
                </a:lnTo>
              </a:path>
              <a:path w="18415" h="252095">
                <a:moveTo>
                  <a:pt x="10795" y="66598"/>
                </a:moveTo>
                <a:lnTo>
                  <a:pt x="10795" y="2876"/>
                </a:lnTo>
              </a:path>
              <a:path w="18415" h="252095">
                <a:moveTo>
                  <a:pt x="9017" y="2876"/>
                </a:moveTo>
                <a:lnTo>
                  <a:pt x="9017" y="66598"/>
                </a:lnTo>
              </a:path>
              <a:path w="18415" h="252095">
                <a:moveTo>
                  <a:pt x="9017" y="108000"/>
                </a:moveTo>
                <a:lnTo>
                  <a:pt x="10795" y="108000"/>
                </a:lnTo>
              </a:path>
              <a:path w="18415" h="252095">
                <a:moveTo>
                  <a:pt x="0" y="108000"/>
                </a:moveTo>
                <a:lnTo>
                  <a:pt x="1841" y="108000"/>
                </a:lnTo>
                <a:lnTo>
                  <a:pt x="9017" y="108000"/>
                </a:lnTo>
              </a:path>
              <a:path w="18415" h="252095">
                <a:moveTo>
                  <a:pt x="10795" y="108000"/>
                </a:moveTo>
                <a:lnTo>
                  <a:pt x="18034" y="108000"/>
                </a:lnTo>
              </a:path>
              <a:path w="18415" h="252095">
                <a:moveTo>
                  <a:pt x="9017" y="0"/>
                </a:moveTo>
                <a:lnTo>
                  <a:pt x="10795" y="0"/>
                </a:lnTo>
              </a:path>
              <a:path w="18415" h="252095">
                <a:moveTo>
                  <a:pt x="0" y="0"/>
                </a:moveTo>
                <a:lnTo>
                  <a:pt x="1841" y="0"/>
                </a:lnTo>
                <a:lnTo>
                  <a:pt x="9017" y="0"/>
                </a:lnTo>
              </a:path>
              <a:path w="18415" h="252095">
                <a:moveTo>
                  <a:pt x="10795" y="0"/>
                </a:moveTo>
                <a:lnTo>
                  <a:pt x="18034" y="0"/>
                </a:lnTo>
              </a:path>
              <a:path w="18415" h="252095">
                <a:moveTo>
                  <a:pt x="0" y="252012"/>
                </a:moveTo>
                <a:lnTo>
                  <a:pt x="0" y="144018"/>
                </a:lnTo>
              </a:path>
              <a:path w="18415" h="252095">
                <a:moveTo>
                  <a:pt x="18034" y="252012"/>
                </a:moveTo>
                <a:lnTo>
                  <a:pt x="18034" y="144018"/>
                </a:lnTo>
              </a:path>
              <a:path w="18415" h="252095">
                <a:moveTo>
                  <a:pt x="10795" y="252012"/>
                </a:moveTo>
                <a:lnTo>
                  <a:pt x="10795" y="248221"/>
                </a:lnTo>
                <a:lnTo>
                  <a:pt x="9017" y="248221"/>
                </a:lnTo>
                <a:lnTo>
                  <a:pt x="9017" y="252012"/>
                </a:lnTo>
              </a:path>
              <a:path w="18415" h="252095">
                <a:moveTo>
                  <a:pt x="9017" y="212401"/>
                </a:moveTo>
                <a:lnTo>
                  <a:pt x="9017" y="215106"/>
                </a:lnTo>
                <a:lnTo>
                  <a:pt x="10795" y="215106"/>
                </a:lnTo>
                <a:lnTo>
                  <a:pt x="10795" y="212401"/>
                </a:lnTo>
              </a:path>
              <a:path w="18415" h="252095">
                <a:moveTo>
                  <a:pt x="10795" y="248221"/>
                </a:moveTo>
                <a:lnTo>
                  <a:pt x="10795" y="215106"/>
                </a:lnTo>
              </a:path>
              <a:path w="18415" h="252095">
                <a:moveTo>
                  <a:pt x="9017" y="215106"/>
                </a:moveTo>
                <a:lnTo>
                  <a:pt x="9017" y="248221"/>
                </a:lnTo>
              </a:path>
              <a:path w="18415" h="252095">
                <a:moveTo>
                  <a:pt x="10795" y="212401"/>
                </a:moveTo>
                <a:lnTo>
                  <a:pt x="10795" y="210616"/>
                </a:lnTo>
                <a:lnTo>
                  <a:pt x="9017" y="210616"/>
                </a:lnTo>
                <a:lnTo>
                  <a:pt x="9017" y="212401"/>
                </a:lnTo>
              </a:path>
              <a:path w="18415" h="252095">
                <a:moveTo>
                  <a:pt x="9017" y="144018"/>
                </a:moveTo>
                <a:lnTo>
                  <a:pt x="9017" y="146894"/>
                </a:lnTo>
                <a:lnTo>
                  <a:pt x="10795" y="146894"/>
                </a:lnTo>
                <a:lnTo>
                  <a:pt x="10795" y="144018"/>
                </a:lnTo>
              </a:path>
              <a:path w="18415" h="252095">
                <a:moveTo>
                  <a:pt x="10795" y="210616"/>
                </a:moveTo>
                <a:lnTo>
                  <a:pt x="10795" y="146894"/>
                </a:lnTo>
              </a:path>
              <a:path w="18415" h="252095">
                <a:moveTo>
                  <a:pt x="9017" y="146894"/>
                </a:moveTo>
                <a:lnTo>
                  <a:pt x="9017" y="210616"/>
                </a:lnTo>
              </a:path>
              <a:path w="18415" h="252095">
                <a:moveTo>
                  <a:pt x="9017" y="252012"/>
                </a:moveTo>
                <a:lnTo>
                  <a:pt x="10795" y="252012"/>
                </a:lnTo>
              </a:path>
              <a:path w="18415" h="252095">
                <a:moveTo>
                  <a:pt x="0" y="252012"/>
                </a:moveTo>
                <a:lnTo>
                  <a:pt x="1841" y="252012"/>
                </a:lnTo>
                <a:lnTo>
                  <a:pt x="9017" y="252012"/>
                </a:lnTo>
              </a:path>
              <a:path w="18415" h="252095">
                <a:moveTo>
                  <a:pt x="10795" y="252012"/>
                </a:moveTo>
                <a:lnTo>
                  <a:pt x="18034" y="252012"/>
                </a:lnTo>
              </a:path>
              <a:path w="18415" h="252095">
                <a:moveTo>
                  <a:pt x="9017" y="144018"/>
                </a:moveTo>
                <a:lnTo>
                  <a:pt x="10795" y="144018"/>
                </a:lnTo>
              </a:path>
              <a:path w="18415" h="252095">
                <a:moveTo>
                  <a:pt x="0" y="144018"/>
                </a:moveTo>
                <a:lnTo>
                  <a:pt x="1841" y="144018"/>
                </a:lnTo>
                <a:lnTo>
                  <a:pt x="9017" y="144018"/>
                </a:lnTo>
              </a:path>
              <a:path w="18415" h="252095">
                <a:moveTo>
                  <a:pt x="10795" y="144018"/>
                </a:moveTo>
                <a:lnTo>
                  <a:pt x="18034" y="14401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4" name="object 774"/>
          <p:cNvSpPr/>
          <p:nvPr/>
        </p:nvSpPr>
        <p:spPr>
          <a:xfrm>
            <a:off x="12664058" y="905271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  <a:lnTo>
                  <a:pt x="9017" y="104228"/>
                </a:lnTo>
                <a:lnTo>
                  <a:pt x="9017" y="108000"/>
                </a:lnTo>
              </a:path>
              <a:path w="18415" h="108584">
                <a:moveTo>
                  <a:pt x="9017" y="68408"/>
                </a:moveTo>
                <a:lnTo>
                  <a:pt x="9017" y="71113"/>
                </a:lnTo>
                <a:lnTo>
                  <a:pt x="10795" y="71113"/>
                </a:lnTo>
                <a:lnTo>
                  <a:pt x="10795" y="68408"/>
                </a:lnTo>
              </a:path>
              <a:path w="18415" h="108584">
                <a:moveTo>
                  <a:pt x="10795" y="104228"/>
                </a:moveTo>
                <a:lnTo>
                  <a:pt x="10795" y="71113"/>
                </a:lnTo>
              </a:path>
              <a:path w="18415" h="108584">
                <a:moveTo>
                  <a:pt x="9017" y="71113"/>
                </a:moveTo>
                <a:lnTo>
                  <a:pt x="9017" y="104228"/>
                </a:lnTo>
              </a:path>
              <a:path w="18415" h="108584">
                <a:moveTo>
                  <a:pt x="10795" y="68408"/>
                </a:moveTo>
                <a:lnTo>
                  <a:pt x="10795" y="66598"/>
                </a:lnTo>
                <a:lnTo>
                  <a:pt x="9017" y="66598"/>
                </a:lnTo>
                <a:lnTo>
                  <a:pt x="9017" y="68408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  <a:lnTo>
                  <a:pt x="10795" y="2876"/>
                </a:ln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5" name="object 775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6" name="object 776"/>
          <p:cNvSpPr/>
          <p:nvPr/>
        </p:nvSpPr>
        <p:spPr>
          <a:xfrm>
            <a:off x="11659679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1841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1841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7" name="object 777"/>
          <p:cNvSpPr/>
          <p:nvPr/>
        </p:nvSpPr>
        <p:spPr>
          <a:xfrm>
            <a:off x="11659679" y="8664640"/>
            <a:ext cx="1905" cy="328930"/>
          </a:xfrm>
          <a:custGeom>
            <a:avLst/>
            <a:gdLst/>
            <a:ahLst/>
            <a:cxnLst/>
            <a:rect l="l" t="t" r="r" b="b"/>
            <a:pathLst>
              <a:path w="1904" h="328929">
                <a:moveTo>
                  <a:pt x="1785" y="0"/>
                </a:moveTo>
                <a:lnTo>
                  <a:pt x="0" y="0"/>
                </a:lnTo>
                <a:lnTo>
                  <a:pt x="0" y="328686"/>
                </a:lnTo>
                <a:lnTo>
                  <a:pt x="1785" y="32868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" name="object 778"/>
          <p:cNvSpPr/>
          <p:nvPr/>
        </p:nvSpPr>
        <p:spPr>
          <a:xfrm>
            <a:off x="11659679" y="8082527"/>
            <a:ext cx="1905" cy="456565"/>
          </a:xfrm>
          <a:custGeom>
            <a:avLst/>
            <a:gdLst/>
            <a:ahLst/>
            <a:cxnLst/>
            <a:rect l="l" t="t" r="r" b="b"/>
            <a:pathLst>
              <a:path w="1904" h="456565">
                <a:moveTo>
                  <a:pt x="1785" y="0"/>
                </a:moveTo>
                <a:lnTo>
                  <a:pt x="0" y="0"/>
                </a:lnTo>
                <a:lnTo>
                  <a:pt x="0" y="456108"/>
                </a:lnTo>
                <a:lnTo>
                  <a:pt x="1785" y="456108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11661457" y="8664638"/>
            <a:ext cx="7620" cy="321945"/>
          </a:xfrm>
          <a:custGeom>
            <a:avLst/>
            <a:gdLst/>
            <a:ahLst/>
            <a:cxnLst/>
            <a:rect l="l" t="t" r="r" b="b"/>
            <a:pathLst>
              <a:path w="7620" h="321945">
                <a:moveTo>
                  <a:pt x="7218" y="0"/>
                </a:moveTo>
                <a:lnTo>
                  <a:pt x="0" y="0"/>
                </a:lnTo>
                <a:lnTo>
                  <a:pt x="0" y="321468"/>
                </a:lnTo>
                <a:lnTo>
                  <a:pt x="7218" y="32146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11661457" y="8089720"/>
            <a:ext cx="7620" cy="448945"/>
          </a:xfrm>
          <a:custGeom>
            <a:avLst/>
            <a:gdLst/>
            <a:ahLst/>
            <a:cxnLst/>
            <a:rect l="l" t="t" r="r" b="b"/>
            <a:pathLst>
              <a:path w="7620" h="448945">
                <a:moveTo>
                  <a:pt x="7218" y="0"/>
                </a:moveTo>
                <a:lnTo>
                  <a:pt x="0" y="0"/>
                </a:lnTo>
                <a:lnTo>
                  <a:pt x="0" y="448915"/>
                </a:lnTo>
                <a:lnTo>
                  <a:pt x="7218" y="44891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11668696" y="8664638"/>
            <a:ext cx="9525" cy="313055"/>
          </a:xfrm>
          <a:custGeom>
            <a:avLst/>
            <a:gdLst/>
            <a:ahLst/>
            <a:cxnLst/>
            <a:rect l="l" t="t" r="r" b="b"/>
            <a:pathLst>
              <a:path w="9525" h="313054">
                <a:moveTo>
                  <a:pt x="8979" y="0"/>
                </a:moveTo>
                <a:lnTo>
                  <a:pt x="0" y="0"/>
                </a:lnTo>
                <a:lnTo>
                  <a:pt x="0" y="312464"/>
                </a:lnTo>
                <a:lnTo>
                  <a:pt x="8979" y="31246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11668696" y="8098725"/>
            <a:ext cx="9525" cy="440055"/>
          </a:xfrm>
          <a:custGeom>
            <a:avLst/>
            <a:gdLst/>
            <a:ahLst/>
            <a:cxnLst/>
            <a:rect l="l" t="t" r="r" b="b"/>
            <a:pathLst>
              <a:path w="9525" h="440054">
                <a:moveTo>
                  <a:pt x="8979" y="0"/>
                </a:moveTo>
                <a:lnTo>
                  <a:pt x="0" y="0"/>
                </a:lnTo>
                <a:lnTo>
                  <a:pt x="0" y="439910"/>
                </a:lnTo>
                <a:lnTo>
                  <a:pt x="8979" y="43991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87" name="object 787"/>
          <p:cNvGrpSpPr/>
          <p:nvPr/>
        </p:nvGrpSpPr>
        <p:grpSpPr>
          <a:xfrm>
            <a:off x="11659679" y="8977103"/>
            <a:ext cx="18415" cy="18415"/>
            <a:chOff x="11659679" y="8977103"/>
            <a:chExt cx="18415" cy="18415"/>
          </a:xfrm>
        </p:grpSpPr>
        <p:sp>
          <p:nvSpPr>
            <p:cNvPr id="788" name="object 788"/>
            <p:cNvSpPr/>
            <p:nvPr/>
          </p:nvSpPr>
          <p:spPr>
            <a:xfrm>
              <a:off x="11668696" y="89771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11659679" y="898610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777" y="7219"/>
                  </a:moveTo>
                  <a:lnTo>
                    <a:pt x="9016" y="7219"/>
                  </a:lnTo>
                </a:path>
                <a:path w="18415" h="9525">
                  <a:moveTo>
                    <a:pt x="9016" y="0"/>
                  </a:moveTo>
                  <a:lnTo>
                    <a:pt x="17970" y="0"/>
                  </a:lnTo>
                </a:path>
                <a:path w="18415" h="9525">
                  <a:moveTo>
                    <a:pt x="0" y="9004"/>
                  </a:moveTo>
                  <a:lnTo>
                    <a:pt x="177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0" name="object 790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9016" y="1816"/>
                </a:moveTo>
                <a:lnTo>
                  <a:pt x="1777" y="1816"/>
                </a:lnTo>
              </a:path>
              <a:path w="18415" h="458470">
                <a:moveTo>
                  <a:pt x="17970" y="9004"/>
                </a:moveTo>
                <a:lnTo>
                  <a:pt x="9016" y="9004"/>
                </a:lnTo>
              </a:path>
              <a:path w="18415" h="458470">
                <a:moveTo>
                  <a:pt x="0" y="0"/>
                </a:moveTo>
                <a:lnTo>
                  <a:pt x="1777" y="0"/>
                </a:lnTo>
              </a:path>
              <a:path w="18415" h="458470">
                <a:moveTo>
                  <a:pt x="1777" y="1816"/>
                </a:moveTo>
                <a:lnTo>
                  <a:pt x="1777" y="9004"/>
                </a:lnTo>
                <a:lnTo>
                  <a:pt x="1777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11661457" y="8664638"/>
            <a:ext cx="0" cy="328930"/>
          </a:xfrm>
          <a:custGeom>
            <a:avLst/>
            <a:gdLst/>
            <a:ahLst/>
            <a:cxnLst/>
            <a:rect l="l" t="t" r="r" b="b"/>
            <a:pathLst>
              <a:path w="0" h="328929">
                <a:moveTo>
                  <a:pt x="0" y="0"/>
                </a:moveTo>
                <a:lnTo>
                  <a:pt x="0" y="321468"/>
                </a:lnTo>
                <a:lnTo>
                  <a:pt x="0" y="3286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11668696" y="8089716"/>
            <a:ext cx="0" cy="448945"/>
          </a:xfrm>
          <a:custGeom>
            <a:avLst/>
            <a:gdLst/>
            <a:ahLst/>
            <a:cxnLst/>
            <a:rect l="l" t="t" r="r" b="b"/>
            <a:pathLst>
              <a:path w="0" h="448945">
                <a:moveTo>
                  <a:pt x="0" y="0"/>
                </a:moveTo>
                <a:lnTo>
                  <a:pt x="0" y="9004"/>
                </a:lnTo>
                <a:lnTo>
                  <a:pt x="0" y="4489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11659679" y="8664638"/>
            <a:ext cx="18415" cy="321945"/>
          </a:xfrm>
          <a:custGeom>
            <a:avLst/>
            <a:gdLst/>
            <a:ahLst/>
            <a:cxnLst/>
            <a:rect l="l" t="t" r="r" b="b"/>
            <a:pathLst>
              <a:path w="18415" h="321945">
                <a:moveTo>
                  <a:pt x="9016" y="0"/>
                </a:moveTo>
                <a:lnTo>
                  <a:pt x="9016" y="312464"/>
                </a:lnTo>
                <a:lnTo>
                  <a:pt x="9016" y="321468"/>
                </a:lnTo>
              </a:path>
              <a:path w="18415" h="321945">
                <a:moveTo>
                  <a:pt x="10794" y="0"/>
                </a:moveTo>
                <a:lnTo>
                  <a:pt x="17970" y="0"/>
                </a:lnTo>
              </a:path>
              <a:path w="18415" h="321945">
                <a:moveTo>
                  <a:pt x="1777" y="0"/>
                </a:moveTo>
                <a:lnTo>
                  <a:pt x="9016" y="0"/>
                </a:lnTo>
              </a:path>
              <a:path w="18415" h="321945">
                <a:moveTo>
                  <a:pt x="0" y="0"/>
                </a:moveTo>
                <a:lnTo>
                  <a:pt x="1777" y="0"/>
                </a:lnTo>
              </a:path>
              <a:path w="18415" h="321945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5" name="object 795"/>
          <p:cNvSpPr/>
          <p:nvPr/>
        </p:nvSpPr>
        <p:spPr>
          <a:xfrm>
            <a:off x="11677650" y="8664638"/>
            <a:ext cx="0" cy="313055"/>
          </a:xfrm>
          <a:custGeom>
            <a:avLst/>
            <a:gdLst/>
            <a:ahLst/>
            <a:cxnLst/>
            <a:rect l="l" t="t" r="r" b="b"/>
            <a:pathLst>
              <a:path w="0" h="313054">
                <a:moveTo>
                  <a:pt x="0" y="312464"/>
                </a:moveTo>
                <a:lnTo>
                  <a:pt x="0" y="62287"/>
                </a:lnTo>
              </a:path>
              <a:path w="0" h="313054">
                <a:moveTo>
                  <a:pt x="0" y="5328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6" name="object 796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17970" y="457923"/>
                </a:moveTo>
                <a:lnTo>
                  <a:pt x="17970" y="394201"/>
                </a:lnTo>
              </a:path>
              <a:path w="18415" h="458470">
                <a:moveTo>
                  <a:pt x="17970" y="385197"/>
                </a:moveTo>
                <a:lnTo>
                  <a:pt x="17970" y="18008"/>
                </a:lnTo>
              </a:path>
              <a:path w="18415" h="458470">
                <a:moveTo>
                  <a:pt x="0" y="0"/>
                </a:moveTo>
                <a:lnTo>
                  <a:pt x="0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7" name="object 797"/>
          <p:cNvSpPr/>
          <p:nvPr/>
        </p:nvSpPr>
        <p:spPr>
          <a:xfrm>
            <a:off x="11659679" y="8538635"/>
            <a:ext cx="18415" cy="456565"/>
          </a:xfrm>
          <a:custGeom>
            <a:avLst/>
            <a:gdLst/>
            <a:ahLst/>
            <a:cxnLst/>
            <a:rect l="l" t="t" r="r" b="b"/>
            <a:pathLst>
              <a:path w="18415" h="456565">
                <a:moveTo>
                  <a:pt x="0" y="126003"/>
                </a:moveTo>
                <a:lnTo>
                  <a:pt x="0" y="456476"/>
                </a:lnTo>
              </a:path>
              <a:path w="18415" h="456565">
                <a:moveTo>
                  <a:pt x="0" y="0"/>
                </a:moveTo>
                <a:lnTo>
                  <a:pt x="0" y="126003"/>
                </a:lnTo>
              </a:path>
              <a:path w="18415" h="456565">
                <a:moveTo>
                  <a:pt x="17970" y="0"/>
                </a:moveTo>
                <a:lnTo>
                  <a:pt x="17970" y="126003"/>
                </a:lnTo>
              </a:path>
              <a:path w="18415" h="456565">
                <a:moveTo>
                  <a:pt x="10794" y="0"/>
                </a:moveTo>
                <a:lnTo>
                  <a:pt x="10794" y="3790"/>
                </a:lnTo>
                <a:lnTo>
                  <a:pt x="9016" y="3790"/>
                </a:lnTo>
                <a:lnTo>
                  <a:pt x="9016" y="0"/>
                </a:lnTo>
              </a:path>
              <a:path w="18415" h="456565">
                <a:moveTo>
                  <a:pt x="9016" y="43205"/>
                </a:moveTo>
                <a:lnTo>
                  <a:pt x="9016" y="40849"/>
                </a:lnTo>
                <a:lnTo>
                  <a:pt x="10794" y="40849"/>
                </a:lnTo>
                <a:lnTo>
                  <a:pt x="10794" y="43205"/>
                </a:lnTo>
              </a:path>
              <a:path w="18415" h="456565">
                <a:moveTo>
                  <a:pt x="10794" y="3790"/>
                </a:moveTo>
                <a:lnTo>
                  <a:pt x="10794" y="40849"/>
                </a:lnTo>
              </a:path>
              <a:path w="18415" h="456565">
                <a:moveTo>
                  <a:pt x="9016" y="40849"/>
                </a:moveTo>
                <a:lnTo>
                  <a:pt x="9016" y="3790"/>
                </a:lnTo>
              </a:path>
              <a:path w="18415" h="456565">
                <a:moveTo>
                  <a:pt x="10794" y="43205"/>
                </a:moveTo>
                <a:lnTo>
                  <a:pt x="10794" y="44646"/>
                </a:lnTo>
                <a:lnTo>
                  <a:pt x="9016" y="44646"/>
                </a:lnTo>
                <a:lnTo>
                  <a:pt x="9016" y="43205"/>
                </a:lnTo>
              </a:path>
              <a:path w="18415" h="456565">
                <a:moveTo>
                  <a:pt x="9016" y="126003"/>
                </a:moveTo>
                <a:lnTo>
                  <a:pt x="9016" y="123126"/>
                </a:lnTo>
                <a:lnTo>
                  <a:pt x="10794" y="123126"/>
                </a:lnTo>
                <a:lnTo>
                  <a:pt x="10794" y="126003"/>
                </a:lnTo>
              </a:path>
              <a:path w="18415" h="456565">
                <a:moveTo>
                  <a:pt x="10794" y="44646"/>
                </a:moveTo>
                <a:lnTo>
                  <a:pt x="10794" y="123126"/>
                </a:lnTo>
              </a:path>
              <a:path w="18415" h="456565">
                <a:moveTo>
                  <a:pt x="9016" y="123126"/>
                </a:moveTo>
                <a:lnTo>
                  <a:pt x="9016" y="44646"/>
                </a:lnTo>
              </a:path>
              <a:path w="18415" h="456565">
                <a:moveTo>
                  <a:pt x="9016" y="0"/>
                </a:moveTo>
                <a:lnTo>
                  <a:pt x="10794" y="0"/>
                </a:lnTo>
              </a:path>
              <a:path w="18415" h="456565">
                <a:moveTo>
                  <a:pt x="0" y="0"/>
                </a:moveTo>
                <a:lnTo>
                  <a:pt x="1777" y="0"/>
                </a:lnTo>
                <a:lnTo>
                  <a:pt x="9016" y="0"/>
                </a:lnTo>
              </a:path>
              <a:path w="18415" h="456565">
                <a:moveTo>
                  <a:pt x="10794" y="0"/>
                </a:moveTo>
                <a:lnTo>
                  <a:pt x="17970" y="0"/>
                </a:lnTo>
              </a:path>
              <a:path w="18415" h="456565">
                <a:moveTo>
                  <a:pt x="9016" y="126003"/>
                </a:moveTo>
                <a:lnTo>
                  <a:pt x="10794" y="126003"/>
                </a:lnTo>
              </a:path>
              <a:path w="18415" h="456565">
                <a:moveTo>
                  <a:pt x="0" y="126003"/>
                </a:moveTo>
                <a:lnTo>
                  <a:pt x="1777" y="126003"/>
                </a:lnTo>
                <a:lnTo>
                  <a:pt x="9016" y="126003"/>
                </a:lnTo>
              </a:path>
              <a:path w="18415" h="456565">
                <a:moveTo>
                  <a:pt x="10794" y="126003"/>
                </a:moveTo>
                <a:lnTo>
                  <a:pt x="17970" y="1260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8" name="object 798"/>
          <p:cNvSpPr/>
          <p:nvPr/>
        </p:nvSpPr>
        <p:spPr>
          <a:xfrm>
            <a:off x="12556045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9004"/>
                </a:lnTo>
                <a:lnTo>
                  <a:pt x="0" y="18008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816"/>
                </a:moveTo>
                <a:lnTo>
                  <a:pt x="9017" y="1816"/>
                </a:lnTo>
                <a:lnTo>
                  <a:pt x="9017" y="9004"/>
                </a:lnTo>
                <a:lnTo>
                  <a:pt x="16192" y="1816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816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9" name="object 799"/>
          <p:cNvSpPr/>
          <p:nvPr/>
        </p:nvSpPr>
        <p:spPr>
          <a:xfrm>
            <a:off x="12572238" y="8570308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09">
                <a:moveTo>
                  <a:pt x="1810" y="0"/>
                </a:moveTo>
                <a:lnTo>
                  <a:pt x="0" y="0"/>
                </a:lnTo>
                <a:lnTo>
                  <a:pt x="0" y="28798"/>
                </a:lnTo>
                <a:lnTo>
                  <a:pt x="1810" y="287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" name="object 800"/>
          <p:cNvSpPr/>
          <p:nvPr/>
        </p:nvSpPr>
        <p:spPr>
          <a:xfrm>
            <a:off x="12572238" y="8080717"/>
            <a:ext cx="1905" cy="381635"/>
          </a:xfrm>
          <a:custGeom>
            <a:avLst/>
            <a:gdLst/>
            <a:ahLst/>
            <a:cxnLst/>
            <a:rect l="l" t="t" r="r" b="b"/>
            <a:pathLst>
              <a:path w="1904" h="381634">
                <a:moveTo>
                  <a:pt x="1841" y="0"/>
                </a:moveTo>
                <a:lnTo>
                  <a:pt x="0" y="1816"/>
                </a:lnTo>
                <a:lnTo>
                  <a:pt x="0" y="381596"/>
                </a:lnTo>
                <a:lnTo>
                  <a:pt x="1803" y="381596"/>
                </a:lnTo>
                <a:lnTo>
                  <a:pt x="1803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12565062" y="8570307"/>
            <a:ext cx="7620" cy="31115"/>
          </a:xfrm>
          <a:custGeom>
            <a:avLst/>
            <a:gdLst/>
            <a:ahLst/>
            <a:cxnLst/>
            <a:rect l="l" t="t" r="r" b="b"/>
            <a:pathLst>
              <a:path w="7620" h="31115">
                <a:moveTo>
                  <a:pt x="7193" y="0"/>
                </a:moveTo>
                <a:lnTo>
                  <a:pt x="0" y="0"/>
                </a:lnTo>
                <a:lnTo>
                  <a:pt x="0" y="30608"/>
                </a:lnTo>
                <a:lnTo>
                  <a:pt x="7193" y="3060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12556045" y="8082533"/>
            <a:ext cx="16510" cy="380365"/>
          </a:xfrm>
          <a:custGeom>
            <a:avLst/>
            <a:gdLst/>
            <a:ahLst/>
            <a:cxnLst/>
            <a:rect l="l" t="t" r="r" b="b"/>
            <a:pathLst>
              <a:path w="16509" h="380365">
                <a:moveTo>
                  <a:pt x="8991" y="16192"/>
                </a:moveTo>
                <a:lnTo>
                  <a:pt x="0" y="16192"/>
                </a:lnTo>
                <a:lnTo>
                  <a:pt x="0" y="379780"/>
                </a:lnTo>
                <a:lnTo>
                  <a:pt x="8991" y="379780"/>
                </a:lnTo>
                <a:lnTo>
                  <a:pt x="8991" y="16192"/>
                </a:lnTo>
                <a:close/>
              </a:path>
              <a:path w="16509" h="380365">
                <a:moveTo>
                  <a:pt x="16205" y="7188"/>
                </a:moveTo>
                <a:lnTo>
                  <a:pt x="16192" y="0"/>
                </a:lnTo>
                <a:lnTo>
                  <a:pt x="9017" y="7188"/>
                </a:lnTo>
                <a:lnTo>
                  <a:pt x="9017" y="379780"/>
                </a:lnTo>
                <a:lnTo>
                  <a:pt x="16205" y="379780"/>
                </a:lnTo>
                <a:lnTo>
                  <a:pt x="16205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12556045" y="8570308"/>
            <a:ext cx="9525" cy="38100"/>
          </a:xfrm>
          <a:custGeom>
            <a:avLst/>
            <a:gdLst/>
            <a:ahLst/>
            <a:cxnLst/>
            <a:rect l="l" t="t" r="r" b="b"/>
            <a:pathLst>
              <a:path w="9525" h="38100">
                <a:moveTo>
                  <a:pt x="9004" y="0"/>
                </a:moveTo>
                <a:lnTo>
                  <a:pt x="0" y="0"/>
                </a:lnTo>
                <a:lnTo>
                  <a:pt x="0" y="37802"/>
                </a:lnTo>
                <a:lnTo>
                  <a:pt x="9004" y="3780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04" name="object 804"/>
          <p:cNvGrpSpPr/>
          <p:nvPr/>
        </p:nvGrpSpPr>
        <p:grpSpPr>
          <a:xfrm>
            <a:off x="12556045" y="8080711"/>
            <a:ext cx="18415" cy="18415"/>
            <a:chOff x="12556045" y="8080711"/>
            <a:chExt cx="18415" cy="18415"/>
          </a:xfrm>
        </p:grpSpPr>
        <p:sp>
          <p:nvSpPr>
            <p:cNvPr id="805" name="object 805"/>
            <p:cNvSpPr/>
            <p:nvPr/>
          </p:nvSpPr>
          <p:spPr>
            <a:xfrm>
              <a:off x="12556045" y="80897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0"/>
                  </a:moveTo>
                  <a:lnTo>
                    <a:pt x="0" y="9004"/>
                  </a:lnTo>
                  <a:lnTo>
                    <a:pt x="9017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2556045" y="8080711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6192" y="1816"/>
                  </a:moveTo>
                  <a:lnTo>
                    <a:pt x="9017" y="1816"/>
                  </a:lnTo>
                </a:path>
                <a:path w="18415" h="9525">
                  <a:moveTo>
                    <a:pt x="9017" y="9004"/>
                  </a:moveTo>
                  <a:lnTo>
                    <a:pt x="0" y="9004"/>
                  </a:lnTo>
                </a:path>
                <a:path w="18415" h="9525">
                  <a:moveTo>
                    <a:pt x="18034" y="0"/>
                  </a:moveTo>
                  <a:lnTo>
                    <a:pt x="161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7" name="object 807"/>
          <p:cNvSpPr/>
          <p:nvPr/>
        </p:nvSpPr>
        <p:spPr>
          <a:xfrm>
            <a:off x="12565062" y="8570309"/>
            <a:ext cx="7620" cy="38100"/>
          </a:xfrm>
          <a:custGeom>
            <a:avLst/>
            <a:gdLst/>
            <a:ahLst/>
            <a:cxnLst/>
            <a:rect l="l" t="t" r="r" b="b"/>
            <a:pathLst>
              <a:path w="7620" h="38100">
                <a:moveTo>
                  <a:pt x="7175" y="28797"/>
                </a:moveTo>
                <a:lnTo>
                  <a:pt x="7175" y="30606"/>
                </a:lnTo>
              </a:path>
              <a:path w="7620" h="38100">
                <a:moveTo>
                  <a:pt x="0" y="30606"/>
                </a:moveTo>
                <a:lnTo>
                  <a:pt x="0" y="37801"/>
                </a:lnTo>
              </a:path>
              <a:path w="7620" h="38100">
                <a:moveTo>
                  <a:pt x="7175" y="28797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12572238" y="8082527"/>
            <a:ext cx="0" cy="380365"/>
          </a:xfrm>
          <a:custGeom>
            <a:avLst/>
            <a:gdLst/>
            <a:ahLst/>
            <a:cxnLst/>
            <a:rect l="l" t="t" r="r" b="b"/>
            <a:pathLst>
              <a:path w="0" h="380365">
                <a:moveTo>
                  <a:pt x="0" y="379780"/>
                </a:moveTo>
                <a:lnTo>
                  <a:pt x="0" y="7188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12565062" y="8570309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60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12565062" y="8089716"/>
            <a:ext cx="0" cy="372745"/>
          </a:xfrm>
          <a:custGeom>
            <a:avLst/>
            <a:gdLst/>
            <a:ahLst/>
            <a:cxnLst/>
            <a:rect l="l" t="t" r="r" b="b"/>
            <a:pathLst>
              <a:path w="0" h="372745">
                <a:moveTo>
                  <a:pt x="0" y="372592"/>
                </a:moveTo>
                <a:lnTo>
                  <a:pt x="0" y="9004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12556045" y="85703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12556045" y="84623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12556045" y="8098720"/>
            <a:ext cx="0" cy="363855"/>
          </a:xfrm>
          <a:custGeom>
            <a:avLst/>
            <a:gdLst/>
            <a:ahLst/>
            <a:cxnLst/>
            <a:rect l="l" t="t" r="r" b="b"/>
            <a:pathLst>
              <a:path w="0" h="363854">
                <a:moveTo>
                  <a:pt x="0" y="0"/>
                </a:moveTo>
                <a:lnTo>
                  <a:pt x="0" y="250209"/>
                </a:lnTo>
              </a:path>
              <a:path w="0" h="363854">
                <a:moveTo>
                  <a:pt x="0" y="259187"/>
                </a:moveTo>
                <a:lnTo>
                  <a:pt x="0" y="3635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12556045" y="8570309"/>
            <a:ext cx="18415" cy="38100"/>
          </a:xfrm>
          <a:custGeom>
            <a:avLst/>
            <a:gdLst/>
            <a:ahLst/>
            <a:cxnLst/>
            <a:rect l="l" t="t" r="r" b="b"/>
            <a:pathLst>
              <a:path w="18415" h="38100">
                <a:moveTo>
                  <a:pt x="0" y="0"/>
                </a:moveTo>
                <a:lnTo>
                  <a:pt x="0" y="37801"/>
                </a:lnTo>
              </a:path>
              <a:path w="18415" h="38100">
                <a:moveTo>
                  <a:pt x="18034" y="28797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15" name="object 815"/>
          <p:cNvGrpSpPr/>
          <p:nvPr/>
        </p:nvGrpSpPr>
        <p:grpSpPr>
          <a:xfrm>
            <a:off x="12528677" y="8080711"/>
            <a:ext cx="45720" cy="490220"/>
            <a:chOff x="12528677" y="8080711"/>
            <a:chExt cx="45720" cy="490220"/>
          </a:xfrm>
        </p:grpSpPr>
        <p:sp>
          <p:nvSpPr>
            <p:cNvPr id="816" name="object 816"/>
            <p:cNvSpPr/>
            <p:nvPr/>
          </p:nvSpPr>
          <p:spPr>
            <a:xfrm>
              <a:off x="12528677" y="8080711"/>
              <a:ext cx="45720" cy="490220"/>
            </a:xfrm>
            <a:custGeom>
              <a:avLst/>
              <a:gdLst/>
              <a:ahLst/>
              <a:cxnLst/>
              <a:rect l="l" t="t" r="r" b="b"/>
              <a:pathLst>
                <a:path w="45720" h="490220">
                  <a:moveTo>
                    <a:pt x="45402" y="381596"/>
                  </a:moveTo>
                  <a:lnTo>
                    <a:pt x="45402" y="0"/>
                  </a:lnTo>
                </a:path>
                <a:path w="45720" h="490220">
                  <a:moveTo>
                    <a:pt x="45402" y="381596"/>
                  </a:moveTo>
                  <a:lnTo>
                    <a:pt x="45402" y="489597"/>
                  </a:lnTo>
                </a:path>
                <a:path w="45720" h="490220">
                  <a:moveTo>
                    <a:pt x="27368" y="381596"/>
                  </a:moveTo>
                  <a:lnTo>
                    <a:pt x="27368" y="489597"/>
                  </a:lnTo>
                </a:path>
                <a:path w="45720" h="490220">
                  <a:moveTo>
                    <a:pt x="33527" y="381596"/>
                  </a:moveTo>
                  <a:lnTo>
                    <a:pt x="33527" y="385394"/>
                  </a:lnTo>
                  <a:lnTo>
                    <a:pt x="36385" y="385394"/>
                  </a:lnTo>
                  <a:lnTo>
                    <a:pt x="36385" y="381596"/>
                  </a:lnTo>
                </a:path>
                <a:path w="45720" h="490220">
                  <a:moveTo>
                    <a:pt x="36385" y="421208"/>
                  </a:moveTo>
                  <a:lnTo>
                    <a:pt x="36385" y="418852"/>
                  </a:lnTo>
                  <a:lnTo>
                    <a:pt x="33527" y="418852"/>
                  </a:lnTo>
                  <a:lnTo>
                    <a:pt x="33527" y="421208"/>
                  </a:lnTo>
                </a:path>
                <a:path w="45720" h="490220">
                  <a:moveTo>
                    <a:pt x="33527" y="385394"/>
                  </a:moveTo>
                  <a:lnTo>
                    <a:pt x="33527" y="418852"/>
                  </a:lnTo>
                </a:path>
                <a:path w="45720" h="490220">
                  <a:moveTo>
                    <a:pt x="36385" y="418852"/>
                  </a:moveTo>
                  <a:lnTo>
                    <a:pt x="36385" y="385394"/>
                  </a:lnTo>
                </a:path>
                <a:path w="45720" h="490220">
                  <a:moveTo>
                    <a:pt x="33527" y="385394"/>
                  </a:moveTo>
                  <a:lnTo>
                    <a:pt x="0" y="385394"/>
                  </a:lnTo>
                </a:path>
                <a:path w="45720" h="490220">
                  <a:moveTo>
                    <a:pt x="33527" y="421208"/>
                  </a:moveTo>
                  <a:lnTo>
                    <a:pt x="33527" y="422649"/>
                  </a:lnTo>
                  <a:lnTo>
                    <a:pt x="36385" y="422649"/>
                  </a:lnTo>
                  <a:lnTo>
                    <a:pt x="36385" y="421208"/>
                  </a:lnTo>
                </a:path>
                <a:path w="45720" h="490220">
                  <a:moveTo>
                    <a:pt x="36385" y="489597"/>
                  </a:moveTo>
                  <a:lnTo>
                    <a:pt x="36385" y="486721"/>
                  </a:lnTo>
                  <a:lnTo>
                    <a:pt x="33527" y="486721"/>
                  </a:lnTo>
                  <a:lnTo>
                    <a:pt x="33527" y="489597"/>
                  </a:lnTo>
                </a:path>
                <a:path w="45720" h="490220">
                  <a:moveTo>
                    <a:pt x="33527" y="422649"/>
                  </a:moveTo>
                  <a:lnTo>
                    <a:pt x="33527" y="486721"/>
                  </a:lnTo>
                </a:path>
                <a:path w="45720" h="490220">
                  <a:moveTo>
                    <a:pt x="36385" y="486721"/>
                  </a:moveTo>
                  <a:lnTo>
                    <a:pt x="36385" y="4226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2528677" y="846610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27" y="33458"/>
                  </a:moveTo>
                  <a:lnTo>
                    <a:pt x="20493" y="30832"/>
                  </a:lnTo>
                  <a:lnTo>
                    <a:pt x="9834" y="23668"/>
                  </a:lnTo>
                  <a:lnTo>
                    <a:pt x="2640" y="130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12556045" y="8462308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0"/>
                  </a:moveTo>
                  <a:lnTo>
                    <a:pt x="6159" y="0"/>
                  </a:lnTo>
                </a:path>
                <a:path w="18415" h="108584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108584">
                  <a:moveTo>
                    <a:pt x="6159" y="0"/>
                  </a:moveTo>
                  <a:lnTo>
                    <a:pt x="0" y="0"/>
                  </a:lnTo>
                </a:path>
                <a:path w="18415" h="108584">
                  <a:moveTo>
                    <a:pt x="9017" y="108000"/>
                  </a:moveTo>
                  <a:lnTo>
                    <a:pt x="6159" y="108000"/>
                  </a:lnTo>
                </a:path>
                <a:path w="18415" h="108584">
                  <a:moveTo>
                    <a:pt x="18034" y="108000"/>
                  </a:moveTo>
                  <a:lnTo>
                    <a:pt x="16192" y="108000"/>
                  </a:lnTo>
                  <a:lnTo>
                    <a:pt x="9017" y="108000"/>
                  </a:lnTo>
                </a:path>
                <a:path w="18415" h="108584">
                  <a:moveTo>
                    <a:pt x="6159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9" name="object 819"/>
          <p:cNvSpPr/>
          <p:nvPr/>
        </p:nvSpPr>
        <p:spPr>
          <a:xfrm>
            <a:off x="11661457" y="8080716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810"/>
                </a:lnTo>
                <a:lnTo>
                  <a:pt x="52213" y="1810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0" name="object 820"/>
          <p:cNvSpPr/>
          <p:nvPr/>
        </p:nvSpPr>
        <p:spPr>
          <a:xfrm>
            <a:off x="1182166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1" name="object 821"/>
          <p:cNvSpPr/>
          <p:nvPr/>
        </p:nvSpPr>
        <p:spPr>
          <a:xfrm>
            <a:off x="11980100" y="8080716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810"/>
                </a:lnTo>
                <a:lnTo>
                  <a:pt x="79201" y="1810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" name="object 822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11668696" y="8082522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1182166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11980100" y="8082522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193"/>
                </a:lnTo>
                <a:lnTo>
                  <a:pt x="79201" y="7193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" name="object 829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0" name="object 830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1" name="object 831"/>
          <p:cNvSpPr/>
          <p:nvPr/>
        </p:nvSpPr>
        <p:spPr>
          <a:xfrm>
            <a:off x="11677650" y="80897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2" name="object 832"/>
          <p:cNvSpPr/>
          <p:nvPr/>
        </p:nvSpPr>
        <p:spPr>
          <a:xfrm>
            <a:off x="1182166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3" name="object 833"/>
          <p:cNvSpPr/>
          <p:nvPr/>
        </p:nvSpPr>
        <p:spPr>
          <a:xfrm>
            <a:off x="11980100" y="8089716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4" name="object 834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5" name="object 835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36" name="object 836"/>
          <p:cNvGrpSpPr/>
          <p:nvPr/>
        </p:nvGrpSpPr>
        <p:grpSpPr>
          <a:xfrm>
            <a:off x="12516484" y="8082527"/>
            <a:ext cx="55880" cy="16510"/>
            <a:chOff x="12516484" y="8082527"/>
            <a:chExt cx="55880" cy="16510"/>
          </a:xfrm>
        </p:grpSpPr>
        <p:sp>
          <p:nvSpPr>
            <p:cNvPr id="837" name="object 837"/>
            <p:cNvSpPr/>
            <p:nvPr/>
          </p:nvSpPr>
          <p:spPr>
            <a:xfrm>
              <a:off x="12516484" y="8089715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3958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9588" y="9004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12565062" y="8082527"/>
              <a:ext cx="7620" cy="0"/>
            </a:xfrm>
            <a:custGeom>
              <a:avLst/>
              <a:gdLst/>
              <a:ahLst/>
              <a:cxnLst/>
              <a:rect l="l" t="t" r="r" b="b"/>
              <a:pathLst>
                <a:path w="7620" h="0">
                  <a:moveTo>
                    <a:pt x="717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9" name="object 839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0" name="object 840"/>
          <p:cNvSpPr/>
          <p:nvPr/>
        </p:nvSpPr>
        <p:spPr>
          <a:xfrm>
            <a:off x="12516484" y="8082527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1" name="object 841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2" name="object 842"/>
          <p:cNvSpPr/>
          <p:nvPr/>
        </p:nvSpPr>
        <p:spPr>
          <a:xfrm>
            <a:off x="1182166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3" name="object 843"/>
          <p:cNvSpPr/>
          <p:nvPr/>
        </p:nvSpPr>
        <p:spPr>
          <a:xfrm>
            <a:off x="11980100" y="80825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4" name="object 844"/>
          <p:cNvSpPr/>
          <p:nvPr/>
        </p:nvSpPr>
        <p:spPr>
          <a:xfrm>
            <a:off x="11661457" y="80825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723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5" name="object 845"/>
          <p:cNvSpPr/>
          <p:nvPr/>
        </p:nvSpPr>
        <p:spPr>
          <a:xfrm>
            <a:off x="12556045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6" name="object 846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" name="object 847"/>
          <p:cNvSpPr/>
          <p:nvPr/>
        </p:nvSpPr>
        <p:spPr>
          <a:xfrm>
            <a:off x="12516484" y="808971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 h="0">
                <a:moveTo>
                  <a:pt x="395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" name="object 848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9" name="object 849"/>
          <p:cNvSpPr/>
          <p:nvPr/>
        </p:nvSpPr>
        <p:spPr>
          <a:xfrm>
            <a:off x="1182166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0" name="object 850"/>
          <p:cNvSpPr/>
          <p:nvPr/>
        </p:nvSpPr>
        <p:spPr>
          <a:xfrm>
            <a:off x="11980100" y="8089716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1" name="object 851"/>
          <p:cNvSpPr/>
          <p:nvPr/>
        </p:nvSpPr>
        <p:spPr>
          <a:xfrm>
            <a:off x="11668696" y="808971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4958" y="0"/>
                </a:moveTo>
                <a:lnTo>
                  <a:pt x="8953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2" name="object 852"/>
          <p:cNvSpPr/>
          <p:nvPr/>
        </p:nvSpPr>
        <p:spPr>
          <a:xfrm>
            <a:off x="120592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3" name="object 853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4" name="object 854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5" name="object 855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6" name="object 856"/>
          <p:cNvSpPr/>
          <p:nvPr/>
        </p:nvSpPr>
        <p:spPr>
          <a:xfrm>
            <a:off x="11713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7" name="object 857"/>
          <p:cNvSpPr/>
          <p:nvPr/>
        </p:nvSpPr>
        <p:spPr>
          <a:xfrm>
            <a:off x="1182166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8" name="object 858"/>
          <p:cNvSpPr/>
          <p:nvPr/>
        </p:nvSpPr>
        <p:spPr>
          <a:xfrm>
            <a:off x="11872086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9" name="object 859"/>
          <p:cNvSpPr/>
          <p:nvPr/>
        </p:nvSpPr>
        <p:spPr>
          <a:xfrm>
            <a:off x="11980100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0" name="object 860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1" name="object 861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2" name="object 862"/>
          <p:cNvSpPr/>
          <p:nvPr/>
        </p:nvSpPr>
        <p:spPr>
          <a:xfrm>
            <a:off x="11677650" y="80987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3" name="object 863"/>
          <p:cNvSpPr/>
          <p:nvPr/>
        </p:nvSpPr>
        <p:spPr>
          <a:xfrm>
            <a:off x="1182166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4" name="object 864"/>
          <p:cNvSpPr/>
          <p:nvPr/>
        </p:nvSpPr>
        <p:spPr>
          <a:xfrm>
            <a:off x="11980100" y="8098720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35940" y="0"/>
                </a:lnTo>
              </a:path>
              <a:path w="79375" h="0">
                <a:moveTo>
                  <a:pt x="43179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5" name="object 865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6" name="object 866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36004" y="0"/>
                </a:lnTo>
              </a:path>
              <a:path w="83184" h="0">
                <a:moveTo>
                  <a:pt x="43179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7" name="object 867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8" name="object 868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9" name="object 869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0" name="object 870"/>
          <p:cNvSpPr/>
          <p:nvPr/>
        </p:nvSpPr>
        <p:spPr>
          <a:xfrm>
            <a:off x="11980100" y="80807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1" name="object 871"/>
          <p:cNvSpPr/>
          <p:nvPr/>
        </p:nvSpPr>
        <p:spPr>
          <a:xfrm>
            <a:off x="1182166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2" name="object 872"/>
          <p:cNvSpPr/>
          <p:nvPr/>
        </p:nvSpPr>
        <p:spPr>
          <a:xfrm>
            <a:off x="11661457" y="8080711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3" name="object 873"/>
          <p:cNvSpPr/>
          <p:nvPr/>
        </p:nvSpPr>
        <p:spPr>
          <a:xfrm>
            <a:off x="12059284" y="8080711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10794"/>
                </a:moveTo>
                <a:lnTo>
                  <a:pt x="104203" y="10794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056" y="9004"/>
                </a:lnTo>
                <a:lnTo>
                  <a:pt x="71056" y="10794"/>
                </a:lnTo>
                <a:lnTo>
                  <a:pt x="68389" y="10794"/>
                </a:lnTo>
              </a:path>
              <a:path w="108584" h="18415">
                <a:moveTo>
                  <a:pt x="104203" y="10794"/>
                </a:moveTo>
                <a:lnTo>
                  <a:pt x="71056" y="10794"/>
                </a:lnTo>
              </a:path>
              <a:path w="108584" h="18415">
                <a:moveTo>
                  <a:pt x="71056" y="9004"/>
                </a:moveTo>
                <a:lnTo>
                  <a:pt x="104203" y="9004"/>
                </a:lnTo>
              </a:path>
              <a:path w="108584" h="18415">
                <a:moveTo>
                  <a:pt x="68389" y="10794"/>
                </a:moveTo>
                <a:lnTo>
                  <a:pt x="66611" y="10794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857" y="9004"/>
                </a:lnTo>
                <a:lnTo>
                  <a:pt x="2857" y="10794"/>
                </a:lnTo>
                <a:lnTo>
                  <a:pt x="0" y="10794"/>
                </a:lnTo>
              </a:path>
              <a:path w="108584" h="18415">
                <a:moveTo>
                  <a:pt x="66611" y="10794"/>
                </a:moveTo>
                <a:lnTo>
                  <a:pt x="2857" y="10794"/>
                </a:lnTo>
              </a:path>
              <a:path w="108584" h="18415">
                <a:moveTo>
                  <a:pt x="2857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10794"/>
                </a:lnTo>
              </a:path>
              <a:path w="108584" h="18415">
                <a:moveTo>
                  <a:pt x="108013" y="0"/>
                </a:moveTo>
                <a:lnTo>
                  <a:pt x="108013" y="1816"/>
                </a:lnTo>
                <a:lnTo>
                  <a:pt x="108013" y="9004"/>
                </a:lnTo>
              </a:path>
              <a:path w="108584" h="18415">
                <a:moveTo>
                  <a:pt x="108013" y="10794"/>
                </a:moveTo>
                <a:lnTo>
                  <a:pt x="108013" y="18008"/>
                </a:lnTo>
              </a:path>
              <a:path w="108584" h="18415">
                <a:moveTo>
                  <a:pt x="0" y="9004"/>
                </a:moveTo>
                <a:lnTo>
                  <a:pt x="0" y="10794"/>
                </a:lnTo>
              </a:path>
              <a:path w="108584" h="18415">
                <a:moveTo>
                  <a:pt x="0" y="0"/>
                </a:moveTo>
                <a:lnTo>
                  <a:pt x="0" y="1816"/>
                </a:lnTo>
                <a:lnTo>
                  <a:pt x="0" y="9004"/>
                </a:lnTo>
              </a:path>
              <a:path w="108584" h="18415">
                <a:moveTo>
                  <a:pt x="0" y="10794"/>
                </a:moveTo>
                <a:lnTo>
                  <a:pt x="0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4" name="object 874"/>
          <p:cNvSpPr/>
          <p:nvPr/>
        </p:nvSpPr>
        <p:spPr>
          <a:xfrm>
            <a:off x="12217654" y="8080711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10794"/>
                </a:moveTo>
                <a:lnTo>
                  <a:pt x="104203" y="10794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20" y="9004"/>
                </a:lnTo>
                <a:lnTo>
                  <a:pt x="71120" y="10794"/>
                </a:lnTo>
                <a:lnTo>
                  <a:pt x="68389" y="10794"/>
                </a:lnTo>
              </a:path>
              <a:path w="108584" h="18415">
                <a:moveTo>
                  <a:pt x="104203" y="10794"/>
                </a:moveTo>
                <a:lnTo>
                  <a:pt x="71120" y="10794"/>
                </a:lnTo>
              </a:path>
              <a:path w="108584" h="18415">
                <a:moveTo>
                  <a:pt x="71120" y="9004"/>
                </a:moveTo>
                <a:lnTo>
                  <a:pt x="104203" y="9004"/>
                </a:lnTo>
              </a:path>
              <a:path w="108584" h="18415">
                <a:moveTo>
                  <a:pt x="68389" y="10794"/>
                </a:moveTo>
                <a:lnTo>
                  <a:pt x="66611" y="10794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  <a:lnTo>
                  <a:pt x="2921" y="10794"/>
                </a:lnTo>
                <a:lnTo>
                  <a:pt x="0" y="10794"/>
                </a:lnTo>
              </a:path>
              <a:path w="108584" h="18415">
                <a:moveTo>
                  <a:pt x="66611" y="10794"/>
                </a:moveTo>
                <a:lnTo>
                  <a:pt x="2921" y="10794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10794"/>
                </a:lnTo>
              </a:path>
              <a:path w="108584" h="18415">
                <a:moveTo>
                  <a:pt x="108013" y="0"/>
                </a:moveTo>
                <a:lnTo>
                  <a:pt x="108013" y="1816"/>
                </a:lnTo>
                <a:lnTo>
                  <a:pt x="108013" y="9004"/>
                </a:lnTo>
              </a:path>
              <a:path w="108584" h="18415">
                <a:moveTo>
                  <a:pt x="108013" y="10794"/>
                </a:moveTo>
                <a:lnTo>
                  <a:pt x="108013" y="18008"/>
                </a:lnTo>
              </a:path>
              <a:path w="108584" h="18415">
                <a:moveTo>
                  <a:pt x="0" y="9004"/>
                </a:moveTo>
                <a:lnTo>
                  <a:pt x="0" y="10794"/>
                </a:lnTo>
              </a:path>
              <a:path w="108584" h="18415">
                <a:moveTo>
                  <a:pt x="0" y="0"/>
                </a:moveTo>
                <a:lnTo>
                  <a:pt x="0" y="1816"/>
                </a:lnTo>
                <a:lnTo>
                  <a:pt x="0" y="9004"/>
                </a:lnTo>
              </a:path>
              <a:path w="108584" h="18415">
                <a:moveTo>
                  <a:pt x="0" y="10794"/>
                </a:moveTo>
                <a:lnTo>
                  <a:pt x="0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5" name="object 875"/>
          <p:cNvSpPr/>
          <p:nvPr/>
        </p:nvSpPr>
        <p:spPr>
          <a:xfrm>
            <a:off x="11713654" y="8080711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10794"/>
                </a:moveTo>
                <a:lnTo>
                  <a:pt x="104203" y="10794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19" y="9004"/>
                </a:lnTo>
                <a:lnTo>
                  <a:pt x="71119" y="10794"/>
                </a:lnTo>
                <a:lnTo>
                  <a:pt x="68389" y="10794"/>
                </a:lnTo>
              </a:path>
              <a:path w="108584" h="18415">
                <a:moveTo>
                  <a:pt x="104203" y="10794"/>
                </a:moveTo>
                <a:lnTo>
                  <a:pt x="71119" y="10794"/>
                </a:lnTo>
              </a:path>
              <a:path w="108584" h="18415">
                <a:moveTo>
                  <a:pt x="71119" y="9004"/>
                </a:moveTo>
                <a:lnTo>
                  <a:pt x="104203" y="9004"/>
                </a:lnTo>
              </a:path>
              <a:path w="108584" h="18415">
                <a:moveTo>
                  <a:pt x="68389" y="10794"/>
                </a:moveTo>
                <a:lnTo>
                  <a:pt x="66611" y="10794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  <a:lnTo>
                  <a:pt x="2921" y="10794"/>
                </a:lnTo>
                <a:lnTo>
                  <a:pt x="0" y="10794"/>
                </a:lnTo>
              </a:path>
              <a:path w="108584" h="18415">
                <a:moveTo>
                  <a:pt x="66611" y="10794"/>
                </a:moveTo>
                <a:lnTo>
                  <a:pt x="2921" y="10794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10794"/>
                </a:lnTo>
              </a:path>
              <a:path w="108584" h="18415">
                <a:moveTo>
                  <a:pt x="108013" y="0"/>
                </a:moveTo>
                <a:lnTo>
                  <a:pt x="108013" y="1816"/>
                </a:lnTo>
                <a:lnTo>
                  <a:pt x="108013" y="9004"/>
                </a:lnTo>
              </a:path>
              <a:path w="108584" h="18415">
                <a:moveTo>
                  <a:pt x="108013" y="10794"/>
                </a:moveTo>
                <a:lnTo>
                  <a:pt x="108013" y="18008"/>
                </a:lnTo>
              </a:path>
              <a:path w="108584" h="18415">
                <a:moveTo>
                  <a:pt x="0" y="9004"/>
                </a:moveTo>
                <a:lnTo>
                  <a:pt x="0" y="10794"/>
                </a:lnTo>
              </a:path>
              <a:path w="108584" h="18415">
                <a:moveTo>
                  <a:pt x="0" y="0"/>
                </a:moveTo>
                <a:lnTo>
                  <a:pt x="0" y="1816"/>
                </a:lnTo>
                <a:lnTo>
                  <a:pt x="0" y="9004"/>
                </a:lnTo>
              </a:path>
              <a:path w="108584" h="18415">
                <a:moveTo>
                  <a:pt x="0" y="10794"/>
                </a:moveTo>
                <a:lnTo>
                  <a:pt x="0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6" name="object 876"/>
          <p:cNvSpPr/>
          <p:nvPr/>
        </p:nvSpPr>
        <p:spPr>
          <a:xfrm>
            <a:off x="11872086" y="8080711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10794"/>
                </a:moveTo>
                <a:lnTo>
                  <a:pt x="104203" y="10794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056" y="9004"/>
                </a:lnTo>
                <a:lnTo>
                  <a:pt x="71056" y="10794"/>
                </a:lnTo>
                <a:lnTo>
                  <a:pt x="68389" y="10794"/>
                </a:lnTo>
              </a:path>
              <a:path w="108584" h="18415">
                <a:moveTo>
                  <a:pt x="104203" y="10794"/>
                </a:moveTo>
                <a:lnTo>
                  <a:pt x="71056" y="10794"/>
                </a:lnTo>
              </a:path>
              <a:path w="108584" h="18415">
                <a:moveTo>
                  <a:pt x="71056" y="9004"/>
                </a:moveTo>
                <a:lnTo>
                  <a:pt x="104203" y="9004"/>
                </a:lnTo>
              </a:path>
              <a:path w="108584" h="18415">
                <a:moveTo>
                  <a:pt x="68389" y="10794"/>
                </a:moveTo>
                <a:lnTo>
                  <a:pt x="66611" y="10794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857" y="9004"/>
                </a:lnTo>
                <a:lnTo>
                  <a:pt x="2857" y="10794"/>
                </a:lnTo>
                <a:lnTo>
                  <a:pt x="0" y="10794"/>
                </a:lnTo>
              </a:path>
              <a:path w="108584" h="18415">
                <a:moveTo>
                  <a:pt x="66611" y="10794"/>
                </a:moveTo>
                <a:lnTo>
                  <a:pt x="2857" y="10794"/>
                </a:lnTo>
              </a:path>
              <a:path w="108584" h="18415">
                <a:moveTo>
                  <a:pt x="2857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10794"/>
                </a:lnTo>
              </a:path>
              <a:path w="108584" h="18415">
                <a:moveTo>
                  <a:pt x="108013" y="0"/>
                </a:moveTo>
                <a:lnTo>
                  <a:pt x="108013" y="1816"/>
                </a:lnTo>
                <a:lnTo>
                  <a:pt x="108013" y="9004"/>
                </a:lnTo>
              </a:path>
              <a:path w="108584" h="18415">
                <a:moveTo>
                  <a:pt x="108013" y="10794"/>
                </a:moveTo>
                <a:lnTo>
                  <a:pt x="108013" y="18008"/>
                </a:lnTo>
              </a:path>
              <a:path w="108584" h="18415">
                <a:moveTo>
                  <a:pt x="0" y="9004"/>
                </a:moveTo>
                <a:lnTo>
                  <a:pt x="0" y="10794"/>
                </a:lnTo>
              </a:path>
              <a:path w="108584" h="18415">
                <a:moveTo>
                  <a:pt x="0" y="0"/>
                </a:moveTo>
                <a:lnTo>
                  <a:pt x="0" y="1816"/>
                </a:lnTo>
                <a:lnTo>
                  <a:pt x="0" y="9004"/>
                </a:lnTo>
              </a:path>
              <a:path w="108584" h="18415">
                <a:moveTo>
                  <a:pt x="0" y="10794"/>
                </a:moveTo>
                <a:lnTo>
                  <a:pt x="0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7" name="object 877"/>
          <p:cNvSpPr/>
          <p:nvPr/>
        </p:nvSpPr>
        <p:spPr>
          <a:xfrm>
            <a:off x="12408471" y="8080711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10794"/>
                </a:moveTo>
                <a:lnTo>
                  <a:pt x="104203" y="10794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20" y="9004"/>
                </a:lnTo>
                <a:lnTo>
                  <a:pt x="71120" y="10794"/>
                </a:lnTo>
                <a:lnTo>
                  <a:pt x="68389" y="10794"/>
                </a:lnTo>
              </a:path>
              <a:path w="108584" h="18415">
                <a:moveTo>
                  <a:pt x="104203" y="10794"/>
                </a:moveTo>
                <a:lnTo>
                  <a:pt x="71120" y="10794"/>
                </a:lnTo>
              </a:path>
              <a:path w="108584" h="18415">
                <a:moveTo>
                  <a:pt x="71120" y="9004"/>
                </a:moveTo>
                <a:lnTo>
                  <a:pt x="104203" y="9004"/>
                </a:lnTo>
              </a:path>
              <a:path w="108584" h="18415">
                <a:moveTo>
                  <a:pt x="68389" y="10794"/>
                </a:moveTo>
                <a:lnTo>
                  <a:pt x="66611" y="10794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857" y="9004"/>
                </a:lnTo>
                <a:lnTo>
                  <a:pt x="2857" y="10794"/>
                </a:lnTo>
                <a:lnTo>
                  <a:pt x="0" y="10794"/>
                </a:lnTo>
              </a:path>
              <a:path w="108584" h="18415">
                <a:moveTo>
                  <a:pt x="66611" y="10794"/>
                </a:moveTo>
                <a:lnTo>
                  <a:pt x="2857" y="10794"/>
                </a:lnTo>
              </a:path>
              <a:path w="108584" h="18415">
                <a:moveTo>
                  <a:pt x="2857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10794"/>
                </a:lnTo>
              </a:path>
              <a:path w="108584" h="18415">
                <a:moveTo>
                  <a:pt x="108013" y="0"/>
                </a:moveTo>
                <a:lnTo>
                  <a:pt x="108013" y="1816"/>
                </a:lnTo>
                <a:lnTo>
                  <a:pt x="108013" y="9004"/>
                </a:lnTo>
              </a:path>
              <a:path w="108584" h="18415">
                <a:moveTo>
                  <a:pt x="108013" y="10794"/>
                </a:moveTo>
                <a:lnTo>
                  <a:pt x="108013" y="18008"/>
                </a:lnTo>
              </a:path>
              <a:path w="108584" h="18415">
                <a:moveTo>
                  <a:pt x="0" y="9004"/>
                </a:moveTo>
                <a:lnTo>
                  <a:pt x="0" y="10794"/>
                </a:lnTo>
              </a:path>
              <a:path w="108584" h="18415">
                <a:moveTo>
                  <a:pt x="0" y="0"/>
                </a:moveTo>
                <a:lnTo>
                  <a:pt x="0" y="1816"/>
                </a:lnTo>
                <a:lnTo>
                  <a:pt x="0" y="9004"/>
                </a:lnTo>
              </a:path>
              <a:path w="108584" h="18415">
                <a:moveTo>
                  <a:pt x="0" y="10794"/>
                </a:moveTo>
                <a:lnTo>
                  <a:pt x="0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8" name="object 878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" name="object 882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3" name="object 883"/>
          <p:cNvSpPr/>
          <p:nvPr/>
        </p:nvSpPr>
        <p:spPr>
          <a:xfrm>
            <a:off x="14370494" y="8339923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4" name="object 884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5" name="object 885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6" name="object 886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7" name="object 887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8" name="object 888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9" name="object 889"/>
          <p:cNvSpPr/>
          <p:nvPr/>
        </p:nvSpPr>
        <p:spPr>
          <a:xfrm>
            <a:off x="14370494" y="8341710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0" name="object 890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1" name="object 891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2" name="object 892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3" name="object 893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4" name="object 894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5" name="object 895"/>
          <p:cNvSpPr/>
          <p:nvPr/>
        </p:nvSpPr>
        <p:spPr>
          <a:xfrm>
            <a:off x="14370494" y="8348929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8979"/>
                </a:lnTo>
                <a:lnTo>
                  <a:pt x="50403" y="8979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96" name="object 896"/>
          <p:cNvGrpSpPr/>
          <p:nvPr/>
        </p:nvGrpSpPr>
        <p:grpSpPr>
          <a:xfrm>
            <a:off x="14528863" y="8339925"/>
            <a:ext cx="54610" cy="18415"/>
            <a:chOff x="14528863" y="8339925"/>
            <a:chExt cx="54610" cy="18415"/>
          </a:xfrm>
        </p:grpSpPr>
        <p:sp>
          <p:nvSpPr>
            <p:cNvPr id="897" name="object 897"/>
            <p:cNvSpPr/>
            <p:nvPr/>
          </p:nvSpPr>
          <p:spPr>
            <a:xfrm>
              <a:off x="14528863" y="8348928"/>
              <a:ext cx="36195" cy="9525"/>
            </a:xfrm>
            <a:custGeom>
              <a:avLst/>
              <a:gdLst/>
              <a:ahLst/>
              <a:cxnLst/>
              <a:rect l="l" t="t" r="r" b="b"/>
              <a:pathLst>
                <a:path w="36194" h="9525">
                  <a:moveTo>
                    <a:pt x="35991" y="0"/>
                  </a:moveTo>
                  <a:lnTo>
                    <a:pt x="0" y="0"/>
                  </a:lnTo>
                  <a:lnTo>
                    <a:pt x="0" y="8979"/>
                  </a:lnTo>
                  <a:lnTo>
                    <a:pt x="35991" y="8979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14573885" y="8339925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5">
                  <a:moveTo>
                    <a:pt x="7175" y="9004"/>
                  </a:moveTo>
                  <a:lnTo>
                    <a:pt x="7175" y="1784"/>
                  </a:lnTo>
                </a:path>
                <a:path w="9525" h="18415">
                  <a:moveTo>
                    <a:pt x="0" y="17983"/>
                  </a:moveTo>
                  <a:lnTo>
                    <a:pt x="0" y="9004"/>
                  </a:lnTo>
                </a:path>
                <a:path w="9525" h="18415">
                  <a:moveTo>
                    <a:pt x="9017" y="0"/>
                  </a:moveTo>
                  <a:lnTo>
                    <a:pt x="9017" y="1784"/>
                  </a:lnTo>
                </a:path>
                <a:path w="9525" h="18415">
                  <a:moveTo>
                    <a:pt x="7175" y="1784"/>
                  </a:moveTo>
                  <a:lnTo>
                    <a:pt x="0" y="17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9" name="object 899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0" name="object 900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1" name="object 901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2" name="object 902"/>
          <p:cNvSpPr/>
          <p:nvPr/>
        </p:nvSpPr>
        <p:spPr>
          <a:xfrm>
            <a:off x="14140053" y="834170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3" name="object 903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4" name="object 904"/>
          <p:cNvSpPr/>
          <p:nvPr/>
        </p:nvSpPr>
        <p:spPr>
          <a:xfrm>
            <a:off x="14370494" y="834170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5" name="object 905"/>
          <p:cNvSpPr/>
          <p:nvPr/>
        </p:nvSpPr>
        <p:spPr>
          <a:xfrm>
            <a:off x="14203044" y="834170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6" name="object 906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7" name="object 907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8" name="object 908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9" name="object 909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0" name="object 910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1" name="object 911"/>
          <p:cNvSpPr/>
          <p:nvPr/>
        </p:nvSpPr>
        <p:spPr>
          <a:xfrm>
            <a:off x="14140053" y="834892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2" name="object 912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3" name="object 913"/>
          <p:cNvSpPr/>
          <p:nvPr/>
        </p:nvSpPr>
        <p:spPr>
          <a:xfrm>
            <a:off x="14370494" y="834892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4" name="object 914"/>
          <p:cNvSpPr/>
          <p:nvPr/>
        </p:nvSpPr>
        <p:spPr>
          <a:xfrm>
            <a:off x="14203044" y="834892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5" name="object 915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6" name="object 916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7" name="object 917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8" name="object 918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9" name="object 919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0" name="object 920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1" name="object 921"/>
          <p:cNvSpPr/>
          <p:nvPr/>
        </p:nvSpPr>
        <p:spPr>
          <a:xfrm>
            <a:off x="14370494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2" name="object 922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3" name="object 923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4" name="object 924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5" name="object 925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6" name="object 926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7" name="object 927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8" name="object 928"/>
          <p:cNvSpPr/>
          <p:nvPr/>
        </p:nvSpPr>
        <p:spPr>
          <a:xfrm>
            <a:off x="14370494" y="8339925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9" name="object 929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0" name="object 930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1" name="object 931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2" name="object 932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3" name="object 933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5397" y="0"/>
                </a:lnTo>
              </a:path>
              <a:path w="46990" h="0">
                <a:moveTo>
                  <a:pt x="12573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4" name="object 934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841" y="0"/>
                </a:lnTo>
              </a:path>
              <a:path w="46990" h="0">
                <a:moveTo>
                  <a:pt x="9017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5" name="object 935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9016" y="0"/>
                </a:lnTo>
              </a:path>
              <a:path w="122555" h="0">
                <a:moveTo>
                  <a:pt x="16192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81025" y="0"/>
                </a:lnTo>
              </a:path>
              <a:path w="122555" h="0">
                <a:moveTo>
                  <a:pt x="8820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6" name="object 936"/>
          <p:cNvSpPr/>
          <p:nvPr/>
        </p:nvSpPr>
        <p:spPr>
          <a:xfrm>
            <a:off x="14370494" y="8357908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7" name="object 937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8" name="object 938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9" name="object 939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3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623" y="10788"/>
                </a:lnTo>
              </a:path>
              <a:path w="108584" h="18415">
                <a:moveTo>
                  <a:pt x="3809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809" y="9004"/>
                </a:lnTo>
              </a:path>
              <a:path w="108584" h="18415">
                <a:moveTo>
                  <a:pt x="39623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3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0" name="object 940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0"/>
                </a:moveTo>
                <a:lnTo>
                  <a:pt x="43179" y="0"/>
                </a:lnTo>
              </a:path>
              <a:path w="43180" h="18415">
                <a:moveTo>
                  <a:pt x="0" y="17983"/>
                </a:moveTo>
                <a:lnTo>
                  <a:pt x="43179" y="17983"/>
                </a:lnTo>
              </a:path>
              <a:path w="43180" h="18415">
                <a:moveTo>
                  <a:pt x="0" y="10788"/>
                </a:moveTo>
                <a:lnTo>
                  <a:pt x="2921" y="10788"/>
                </a:lnTo>
                <a:lnTo>
                  <a:pt x="2921" y="9004"/>
                </a:lnTo>
                <a:lnTo>
                  <a:pt x="0" y="9004"/>
                </a:lnTo>
              </a:path>
              <a:path w="43180" h="18415">
                <a:moveTo>
                  <a:pt x="43179" y="9004"/>
                </a:moveTo>
                <a:lnTo>
                  <a:pt x="40322" y="9004"/>
                </a:lnTo>
                <a:lnTo>
                  <a:pt x="40322" y="10788"/>
                </a:lnTo>
                <a:lnTo>
                  <a:pt x="43179" y="10788"/>
                </a:lnTo>
              </a:path>
              <a:path w="43180" h="18415">
                <a:moveTo>
                  <a:pt x="2921" y="10788"/>
                </a:moveTo>
                <a:lnTo>
                  <a:pt x="40322" y="10788"/>
                </a:lnTo>
              </a:path>
              <a:path w="43180" h="18415">
                <a:moveTo>
                  <a:pt x="40322" y="9004"/>
                </a:moveTo>
                <a:lnTo>
                  <a:pt x="2921" y="900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  <a:lnTo>
                  <a:pt x="43179" y="9004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1" name="object 941"/>
          <p:cNvSpPr/>
          <p:nvPr/>
        </p:nvSpPr>
        <p:spPr>
          <a:xfrm>
            <a:off x="14262481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  <a:lnTo>
                  <a:pt x="3746" y="9004"/>
                </a:ln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  <a:lnTo>
                  <a:pt x="105092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2" name="object 942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  <a:lnTo>
                  <a:pt x="3746" y="9004"/>
                </a:ln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  <a:lnTo>
                  <a:pt x="105092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3" name="object 943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4" name="object 944"/>
          <p:cNvSpPr/>
          <p:nvPr/>
        </p:nvSpPr>
        <p:spPr>
          <a:xfrm>
            <a:off x="14564869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0"/>
                </a:lnTo>
                <a:lnTo>
                  <a:pt x="0" y="9004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6205"/>
                </a:moveTo>
                <a:lnTo>
                  <a:pt x="9017" y="9004"/>
                </a:lnTo>
                <a:lnTo>
                  <a:pt x="9017" y="16205"/>
                </a:lnTo>
                <a:lnTo>
                  <a:pt x="16192" y="16205"/>
                </a:lnTo>
                <a:close/>
              </a:path>
              <a:path w="18415" h="18415">
                <a:moveTo>
                  <a:pt x="18034" y="16205"/>
                </a:moveTo>
                <a:lnTo>
                  <a:pt x="16192" y="16205"/>
                </a:lnTo>
                <a:lnTo>
                  <a:pt x="16192" y="18008"/>
                </a:lnTo>
                <a:lnTo>
                  <a:pt x="18034" y="18008"/>
                </a:lnTo>
                <a:lnTo>
                  <a:pt x="18034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5" name="object 945"/>
          <p:cNvSpPr/>
          <p:nvPr/>
        </p:nvSpPr>
        <p:spPr>
          <a:xfrm>
            <a:off x="14581060" y="8959122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242"/>
                </a:lnTo>
                <a:lnTo>
                  <a:pt x="1810" y="61242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6" name="object 946"/>
          <p:cNvSpPr/>
          <p:nvPr/>
        </p:nvSpPr>
        <p:spPr>
          <a:xfrm>
            <a:off x="14581060" y="9128367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47"/>
                </a:lnTo>
                <a:lnTo>
                  <a:pt x="1810" y="12414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7" name="object 947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8" name="object 948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49" name="object 949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0" name="object 950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1" name="object 951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2" name="object 952"/>
          <p:cNvSpPr/>
          <p:nvPr/>
        </p:nvSpPr>
        <p:spPr>
          <a:xfrm>
            <a:off x="14573885" y="9128366"/>
            <a:ext cx="7620" cy="124460"/>
          </a:xfrm>
          <a:custGeom>
            <a:avLst/>
            <a:gdLst/>
            <a:ahLst/>
            <a:cxnLst/>
            <a:rect l="l" t="t" r="r" b="b"/>
            <a:pathLst>
              <a:path w="7619" h="124459">
                <a:moveTo>
                  <a:pt x="7188" y="0"/>
                </a:moveTo>
                <a:lnTo>
                  <a:pt x="0" y="0"/>
                </a:lnTo>
                <a:lnTo>
                  <a:pt x="0" y="116954"/>
                </a:lnTo>
                <a:lnTo>
                  <a:pt x="7175" y="124155"/>
                </a:lnTo>
                <a:lnTo>
                  <a:pt x="7175" y="116954"/>
                </a:lnTo>
                <a:lnTo>
                  <a:pt x="71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3" name="object 953"/>
          <p:cNvSpPr/>
          <p:nvPr/>
        </p:nvSpPr>
        <p:spPr>
          <a:xfrm>
            <a:off x="14573885" y="8959122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242"/>
                </a:lnTo>
                <a:lnTo>
                  <a:pt x="7193" y="6124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4" name="object 954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5" name="object 955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6" name="object 956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7" name="object 957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8" name="object 958"/>
          <p:cNvSpPr/>
          <p:nvPr/>
        </p:nvSpPr>
        <p:spPr>
          <a:xfrm>
            <a:off x="14573885" y="8348927"/>
            <a:ext cx="7620" cy="48895"/>
          </a:xfrm>
          <a:custGeom>
            <a:avLst/>
            <a:gdLst/>
            <a:ahLst/>
            <a:cxnLst/>
            <a:rect l="l" t="t" r="r" b="b"/>
            <a:pathLst>
              <a:path w="7619" h="48895">
                <a:moveTo>
                  <a:pt x="7193" y="0"/>
                </a:moveTo>
                <a:lnTo>
                  <a:pt x="0" y="0"/>
                </a:lnTo>
                <a:lnTo>
                  <a:pt x="0" y="48592"/>
                </a:lnTo>
                <a:lnTo>
                  <a:pt x="7193" y="4859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59" name="object 959"/>
          <p:cNvSpPr/>
          <p:nvPr/>
        </p:nvSpPr>
        <p:spPr>
          <a:xfrm>
            <a:off x="14564867" y="92363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0" name="object 960"/>
          <p:cNvSpPr/>
          <p:nvPr/>
        </p:nvSpPr>
        <p:spPr>
          <a:xfrm>
            <a:off x="14564867" y="835790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613"/>
                </a:lnTo>
                <a:lnTo>
                  <a:pt x="9004" y="3961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1" name="object 961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2" name="object 962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3" name="object 963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4" name="object 964"/>
          <p:cNvSpPr/>
          <p:nvPr/>
        </p:nvSpPr>
        <p:spPr>
          <a:xfrm>
            <a:off x="14564867" y="9128366"/>
            <a:ext cx="9525" cy="107950"/>
          </a:xfrm>
          <a:custGeom>
            <a:avLst/>
            <a:gdLst/>
            <a:ahLst/>
            <a:cxnLst/>
            <a:rect l="l" t="t" r="r" b="b"/>
            <a:pathLst>
              <a:path w="9525" h="107950">
                <a:moveTo>
                  <a:pt x="9004" y="0"/>
                </a:moveTo>
                <a:lnTo>
                  <a:pt x="0" y="0"/>
                </a:lnTo>
                <a:lnTo>
                  <a:pt x="0" y="107949"/>
                </a:lnTo>
                <a:lnTo>
                  <a:pt x="9004" y="10794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5" name="object 965"/>
          <p:cNvSpPr/>
          <p:nvPr/>
        </p:nvSpPr>
        <p:spPr>
          <a:xfrm>
            <a:off x="14564867" y="8959122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242"/>
                </a:lnTo>
                <a:lnTo>
                  <a:pt x="9004" y="6124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6" name="object 966"/>
          <p:cNvSpPr/>
          <p:nvPr/>
        </p:nvSpPr>
        <p:spPr>
          <a:xfrm>
            <a:off x="14564867" y="8852911"/>
            <a:ext cx="9525" cy="34290"/>
          </a:xfrm>
          <a:custGeom>
            <a:avLst/>
            <a:gdLst/>
            <a:ahLst/>
            <a:cxnLst/>
            <a:rect l="l" t="t" r="r" b="b"/>
            <a:pathLst>
              <a:path w="9525" h="34290">
                <a:moveTo>
                  <a:pt x="9004" y="0"/>
                </a:moveTo>
                <a:lnTo>
                  <a:pt x="0" y="0"/>
                </a:lnTo>
                <a:lnTo>
                  <a:pt x="0" y="34205"/>
                </a:lnTo>
                <a:lnTo>
                  <a:pt x="9004" y="34205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67" name="object 967"/>
          <p:cNvSpPr/>
          <p:nvPr/>
        </p:nvSpPr>
        <p:spPr>
          <a:xfrm>
            <a:off x="14564867" y="9245320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9017" y="7194"/>
                </a:moveTo>
                <a:lnTo>
                  <a:pt x="16192" y="7194"/>
                </a:lnTo>
              </a:path>
              <a:path w="18415" h="9525">
                <a:moveTo>
                  <a:pt x="0" y="0"/>
                </a:moveTo>
                <a:lnTo>
                  <a:pt x="9017" y="0"/>
                </a:lnTo>
              </a:path>
              <a:path w="18415" h="9525">
                <a:moveTo>
                  <a:pt x="18034" y="9004"/>
                </a:moveTo>
                <a:lnTo>
                  <a:pt x="16192" y="9004"/>
                </a:lnTo>
              </a:path>
              <a:path w="18415" h="9525">
                <a:moveTo>
                  <a:pt x="16192" y="7194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8" name="object 968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9" name="object 969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0" name="object 970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1" name="object 971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2" name="object 972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3" name="object 973"/>
          <p:cNvSpPr/>
          <p:nvPr/>
        </p:nvSpPr>
        <p:spPr>
          <a:xfrm>
            <a:off x="14581060" y="9128366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695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4" name="object 974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5" name="object 975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6" name="object 976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7" name="object 977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8" name="object 978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9" name="object 979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0" name="object 980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1" name="object 981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2" name="object 982"/>
          <p:cNvSpPr/>
          <p:nvPr/>
        </p:nvSpPr>
        <p:spPr>
          <a:xfrm>
            <a:off x="14573885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10794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3" name="object 983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4" name="object 984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5" name="object 985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6" name="object 986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7" name="object 987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8" name="object 988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9" name="object 989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0" name="object 990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1" name="object 991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2" name="object 992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3" name="object 993"/>
          <p:cNvSpPr/>
          <p:nvPr/>
        </p:nvSpPr>
        <p:spPr>
          <a:xfrm>
            <a:off x="14564867" y="912836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4" name="object 994"/>
          <p:cNvSpPr/>
          <p:nvPr/>
        </p:nvSpPr>
        <p:spPr>
          <a:xfrm>
            <a:off x="14564867" y="902036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5" name="object 995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6" name="object 996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7" name="object 997"/>
          <p:cNvSpPr/>
          <p:nvPr/>
        </p:nvSpPr>
        <p:spPr>
          <a:xfrm>
            <a:off x="14582902" y="9128366"/>
            <a:ext cx="0" cy="126364"/>
          </a:xfrm>
          <a:custGeom>
            <a:avLst/>
            <a:gdLst/>
            <a:ahLst/>
            <a:cxnLst/>
            <a:rect l="l" t="t" r="r" b="b"/>
            <a:pathLst>
              <a:path w="0" h="126365">
                <a:moveTo>
                  <a:pt x="0" y="12595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8" name="object 998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9" name="object 999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24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14564867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0"/>
                </a:moveTo>
                <a:lnTo>
                  <a:pt x="0" y="10794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14564867" y="8642318"/>
            <a:ext cx="18415" cy="316865"/>
          </a:xfrm>
          <a:custGeom>
            <a:avLst/>
            <a:gdLst/>
            <a:ahLst/>
            <a:cxnLst/>
            <a:rect l="l" t="t" r="r" b="b"/>
            <a:pathLst>
              <a:path w="18415" h="316865">
                <a:moveTo>
                  <a:pt x="18034" y="102590"/>
                </a:moveTo>
                <a:lnTo>
                  <a:pt x="18034" y="210591"/>
                </a:lnTo>
              </a:path>
              <a:path w="18415" h="316865">
                <a:moveTo>
                  <a:pt x="0" y="102590"/>
                </a:moveTo>
                <a:lnTo>
                  <a:pt x="0" y="210591"/>
                </a:lnTo>
              </a:path>
              <a:path w="18415" h="316865">
                <a:moveTo>
                  <a:pt x="7175" y="102590"/>
                </a:moveTo>
                <a:lnTo>
                  <a:pt x="7175" y="106387"/>
                </a:lnTo>
                <a:lnTo>
                  <a:pt x="9017" y="106387"/>
                </a:lnTo>
                <a:lnTo>
                  <a:pt x="9017" y="102590"/>
                </a:lnTo>
              </a:path>
              <a:path w="18415" h="316865">
                <a:moveTo>
                  <a:pt x="9017" y="142201"/>
                </a:moveTo>
                <a:lnTo>
                  <a:pt x="9017" y="139503"/>
                </a:lnTo>
                <a:lnTo>
                  <a:pt x="7175" y="139503"/>
                </a:lnTo>
                <a:lnTo>
                  <a:pt x="7175" y="142201"/>
                </a:lnTo>
              </a:path>
              <a:path w="18415" h="316865">
                <a:moveTo>
                  <a:pt x="7175" y="106387"/>
                </a:moveTo>
                <a:lnTo>
                  <a:pt x="7175" y="139503"/>
                </a:lnTo>
              </a:path>
              <a:path w="18415" h="316865">
                <a:moveTo>
                  <a:pt x="9017" y="139503"/>
                </a:moveTo>
                <a:lnTo>
                  <a:pt x="9017" y="106387"/>
                </a:lnTo>
              </a:path>
              <a:path w="18415" h="316865">
                <a:moveTo>
                  <a:pt x="7175" y="142201"/>
                </a:moveTo>
                <a:lnTo>
                  <a:pt x="7175" y="143992"/>
                </a:lnTo>
                <a:lnTo>
                  <a:pt x="9017" y="143992"/>
                </a:lnTo>
                <a:lnTo>
                  <a:pt x="9017" y="142201"/>
                </a:lnTo>
              </a:path>
              <a:path w="18415" h="316865">
                <a:moveTo>
                  <a:pt x="9017" y="210591"/>
                </a:moveTo>
                <a:lnTo>
                  <a:pt x="9017" y="207714"/>
                </a:lnTo>
                <a:lnTo>
                  <a:pt x="7175" y="207714"/>
                </a:lnTo>
                <a:lnTo>
                  <a:pt x="7175" y="210591"/>
                </a:lnTo>
              </a:path>
              <a:path w="18415" h="316865">
                <a:moveTo>
                  <a:pt x="7175" y="143992"/>
                </a:moveTo>
                <a:lnTo>
                  <a:pt x="7175" y="207714"/>
                </a:lnTo>
              </a:path>
              <a:path w="18415" h="316865">
                <a:moveTo>
                  <a:pt x="9017" y="207714"/>
                </a:moveTo>
                <a:lnTo>
                  <a:pt x="9017" y="143992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18034" y="102590"/>
                </a:moveTo>
                <a:lnTo>
                  <a:pt x="16192" y="102590"/>
                </a:lnTo>
                <a:lnTo>
                  <a:pt x="9017" y="102590"/>
                </a:lnTo>
              </a:path>
              <a:path w="18415" h="316865">
                <a:moveTo>
                  <a:pt x="7175" y="102590"/>
                </a:moveTo>
                <a:lnTo>
                  <a:pt x="0" y="102590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18034" y="210591"/>
                </a:moveTo>
                <a:lnTo>
                  <a:pt x="16192" y="210591"/>
                </a:lnTo>
                <a:lnTo>
                  <a:pt x="9017" y="210591"/>
                </a:lnTo>
              </a:path>
              <a:path w="18415" h="316865">
                <a:moveTo>
                  <a:pt x="7175" y="210591"/>
                </a:moveTo>
                <a:lnTo>
                  <a:pt x="0" y="210591"/>
                </a:lnTo>
              </a:path>
              <a:path w="18415" h="316865">
                <a:moveTo>
                  <a:pt x="18034" y="244798"/>
                </a:moveTo>
                <a:lnTo>
                  <a:pt x="18034" y="316801"/>
                </a:lnTo>
              </a:path>
              <a:path w="18415" h="316865">
                <a:moveTo>
                  <a:pt x="0" y="244798"/>
                </a:moveTo>
                <a:lnTo>
                  <a:pt x="0" y="316801"/>
                </a:lnTo>
              </a:path>
              <a:path w="18415" h="316865">
                <a:moveTo>
                  <a:pt x="7175" y="244798"/>
                </a:moveTo>
                <a:lnTo>
                  <a:pt x="7175" y="246608"/>
                </a:lnTo>
                <a:lnTo>
                  <a:pt x="9017" y="246608"/>
                </a:lnTo>
                <a:lnTo>
                  <a:pt x="9017" y="244798"/>
                </a:lnTo>
              </a:path>
              <a:path w="18415" h="316865">
                <a:moveTo>
                  <a:pt x="9017" y="316801"/>
                </a:moveTo>
                <a:lnTo>
                  <a:pt x="9017" y="314991"/>
                </a:lnTo>
                <a:lnTo>
                  <a:pt x="7175" y="314991"/>
                </a:lnTo>
                <a:lnTo>
                  <a:pt x="7175" y="316801"/>
                </a:lnTo>
              </a:path>
              <a:path w="18415" h="316865">
                <a:moveTo>
                  <a:pt x="7175" y="246608"/>
                </a:moveTo>
                <a:lnTo>
                  <a:pt x="7175" y="314991"/>
                </a:lnTo>
              </a:path>
              <a:path w="18415" h="316865">
                <a:moveTo>
                  <a:pt x="9017" y="314991"/>
                </a:moveTo>
                <a:lnTo>
                  <a:pt x="9017" y="24660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18034" y="244798"/>
                </a:moveTo>
                <a:lnTo>
                  <a:pt x="16192" y="244798"/>
                </a:lnTo>
                <a:lnTo>
                  <a:pt x="9017" y="244798"/>
                </a:lnTo>
              </a:path>
              <a:path w="18415" h="316865">
                <a:moveTo>
                  <a:pt x="7175" y="244798"/>
                </a:moveTo>
                <a:lnTo>
                  <a:pt x="0" y="244798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18034" y="316801"/>
                </a:moveTo>
                <a:lnTo>
                  <a:pt x="16192" y="316801"/>
                </a:lnTo>
                <a:lnTo>
                  <a:pt x="9017" y="316801"/>
                </a:lnTo>
              </a:path>
              <a:path w="18415" h="316865">
                <a:moveTo>
                  <a:pt x="7175" y="316801"/>
                </a:moveTo>
                <a:lnTo>
                  <a:pt x="0" y="316801"/>
                </a:lnTo>
              </a:path>
              <a:path w="18415" h="316865">
                <a:moveTo>
                  <a:pt x="18034" y="0"/>
                </a:moveTo>
                <a:lnTo>
                  <a:pt x="18034" y="72009"/>
                </a:lnTo>
              </a:path>
              <a:path w="18415" h="316865">
                <a:moveTo>
                  <a:pt x="0" y="0"/>
                </a:moveTo>
                <a:lnTo>
                  <a:pt x="0" y="72009"/>
                </a:lnTo>
              </a:path>
              <a:path w="18415" h="316865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316865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316865">
                <a:moveTo>
                  <a:pt x="7175" y="1809"/>
                </a:moveTo>
                <a:lnTo>
                  <a:pt x="7175" y="70199"/>
                </a:lnTo>
              </a:path>
              <a:path w="18415" h="316865">
                <a:moveTo>
                  <a:pt x="9017" y="70199"/>
                </a:moveTo>
                <a:lnTo>
                  <a:pt x="9017" y="1809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316865">
                <a:moveTo>
                  <a:pt x="7175" y="0"/>
                </a:moveTo>
                <a:lnTo>
                  <a:pt x="0" y="0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316865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14564867" y="8397519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9"/>
                </a:lnTo>
              </a:path>
              <a:path w="18415" h="72390">
                <a:moveTo>
                  <a:pt x="0" y="0"/>
                </a:moveTo>
                <a:lnTo>
                  <a:pt x="0" y="72009"/>
                </a:lnTo>
              </a:path>
              <a:path w="18415" h="72390">
                <a:moveTo>
                  <a:pt x="7175" y="0"/>
                </a:moveTo>
                <a:lnTo>
                  <a:pt x="7175" y="1784"/>
                </a:lnTo>
                <a:lnTo>
                  <a:pt x="9017" y="1784"/>
                </a:lnTo>
                <a:lnTo>
                  <a:pt x="9017" y="0"/>
                </a:lnTo>
              </a:path>
              <a:path w="18415" h="72390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72390">
                <a:moveTo>
                  <a:pt x="7175" y="1784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784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72390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14564867" y="902036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34" y="0"/>
                </a:moveTo>
                <a:lnTo>
                  <a:pt x="18034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  <a:lnTo>
                  <a:pt x="9017" y="3771"/>
                </a:lnTo>
                <a:lnTo>
                  <a:pt x="9017" y="0"/>
                </a:lnTo>
              </a:path>
              <a:path w="18415" h="108584">
                <a:moveTo>
                  <a:pt x="9017" y="39585"/>
                </a:moveTo>
                <a:lnTo>
                  <a:pt x="9017" y="36887"/>
                </a:lnTo>
                <a:lnTo>
                  <a:pt x="7175" y="36887"/>
                </a:lnTo>
                <a:lnTo>
                  <a:pt x="7175" y="39585"/>
                </a:lnTo>
              </a:path>
              <a:path w="18415" h="108584">
                <a:moveTo>
                  <a:pt x="7175" y="3771"/>
                </a:moveTo>
                <a:lnTo>
                  <a:pt x="7175" y="36887"/>
                </a:lnTo>
              </a:path>
              <a:path w="18415" h="108584">
                <a:moveTo>
                  <a:pt x="9017" y="36887"/>
                </a:moveTo>
                <a:lnTo>
                  <a:pt x="9017" y="3771"/>
                </a:lnTo>
              </a:path>
              <a:path w="18415" h="108584">
                <a:moveTo>
                  <a:pt x="7175" y="39585"/>
                </a:moveTo>
                <a:lnTo>
                  <a:pt x="7175" y="41401"/>
                </a:lnTo>
                <a:lnTo>
                  <a:pt x="9017" y="41401"/>
                </a:lnTo>
                <a:lnTo>
                  <a:pt x="9017" y="39585"/>
                </a:lnTo>
              </a:path>
              <a:path w="18415" h="108584">
                <a:moveTo>
                  <a:pt x="9017" y="108000"/>
                </a:moveTo>
                <a:lnTo>
                  <a:pt x="9017" y="105098"/>
                </a:lnTo>
                <a:lnTo>
                  <a:pt x="7175" y="105098"/>
                </a:lnTo>
                <a:lnTo>
                  <a:pt x="7175" y="108000"/>
                </a:lnTo>
              </a:path>
              <a:path w="18415" h="108584">
                <a:moveTo>
                  <a:pt x="7175" y="41401"/>
                </a:moveTo>
                <a:lnTo>
                  <a:pt x="7175" y="105098"/>
                </a:lnTo>
              </a:path>
              <a:path w="18415" h="108584">
                <a:moveTo>
                  <a:pt x="9017" y="105098"/>
                </a:moveTo>
                <a:lnTo>
                  <a:pt x="9017" y="41401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18034" y="108000"/>
                </a:moveTo>
                <a:lnTo>
                  <a:pt x="16192" y="108000"/>
                </a:lnTo>
                <a:lnTo>
                  <a:pt x="9017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14564867" y="8509114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8"/>
                </a:lnTo>
              </a:path>
              <a:path w="18415" h="72390">
                <a:moveTo>
                  <a:pt x="0" y="0"/>
                </a:moveTo>
                <a:lnTo>
                  <a:pt x="0" y="72008"/>
                </a:lnTo>
              </a:path>
              <a:path w="18415" h="72390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72390">
                <a:moveTo>
                  <a:pt x="9017" y="72008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8"/>
                </a:lnTo>
              </a:path>
              <a:path w="18415" h="72390">
                <a:moveTo>
                  <a:pt x="7175" y="1809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809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18034" y="72008"/>
                </a:moveTo>
                <a:lnTo>
                  <a:pt x="16192" y="72008"/>
                </a:lnTo>
                <a:lnTo>
                  <a:pt x="9017" y="72008"/>
                </a:lnTo>
              </a:path>
              <a:path w="18415" h="72390">
                <a:moveTo>
                  <a:pt x="7175" y="72008"/>
                </a:moveTo>
                <a:lnTo>
                  <a:pt x="0" y="72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14" name="object 1014"/>
          <p:cNvGrpSpPr/>
          <p:nvPr/>
        </p:nvGrpSpPr>
        <p:grpSpPr>
          <a:xfrm>
            <a:off x="12656883" y="8977103"/>
            <a:ext cx="16510" cy="18415"/>
            <a:chOff x="12656883" y="8977103"/>
            <a:chExt cx="16510" cy="18415"/>
          </a:xfrm>
        </p:grpSpPr>
        <p:sp>
          <p:nvSpPr>
            <p:cNvPr id="1015" name="object 1015"/>
            <p:cNvSpPr/>
            <p:nvPr/>
          </p:nvSpPr>
          <p:spPr>
            <a:xfrm>
              <a:off x="12656883" y="8977109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161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7188" y="18008"/>
                  </a:lnTo>
                  <a:lnTo>
                    <a:pt x="7188" y="16217"/>
                  </a:lnTo>
                  <a:lnTo>
                    <a:pt x="8991" y="16217"/>
                  </a:lnTo>
                  <a:lnTo>
                    <a:pt x="8991" y="9004"/>
                  </a:lnTo>
                  <a:lnTo>
                    <a:pt x="16192" y="9004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12656883" y="8977103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9017" y="16224"/>
                  </a:moveTo>
                  <a:lnTo>
                    <a:pt x="7175" y="16224"/>
                  </a:lnTo>
                </a:path>
                <a:path w="16509" h="18415">
                  <a:moveTo>
                    <a:pt x="0" y="16224"/>
                  </a:moveTo>
                  <a:lnTo>
                    <a:pt x="7175" y="16224"/>
                  </a:lnTo>
                </a:path>
                <a:path w="16509" h="18415">
                  <a:moveTo>
                    <a:pt x="16192" y="9004"/>
                  </a:moveTo>
                  <a:lnTo>
                    <a:pt x="9017" y="9004"/>
                  </a:lnTo>
                </a:path>
                <a:path w="16509" h="18415">
                  <a:moveTo>
                    <a:pt x="0" y="9004"/>
                  </a:moveTo>
                  <a:lnTo>
                    <a:pt x="9017" y="9004"/>
                  </a:lnTo>
                </a:path>
                <a:path w="16509" h="18415">
                  <a:moveTo>
                    <a:pt x="16192" y="0"/>
                  </a:moveTo>
                  <a:lnTo>
                    <a:pt x="0" y="0"/>
                  </a:lnTo>
                </a:path>
                <a:path w="16509" h="18415">
                  <a:moveTo>
                    <a:pt x="0" y="18008"/>
                  </a:moveTo>
                  <a:lnTo>
                    <a:pt x="7175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7" name="object 1017"/>
          <p:cNvSpPr/>
          <p:nvPr/>
        </p:nvSpPr>
        <p:spPr>
          <a:xfrm>
            <a:off x="13578459" y="9252521"/>
            <a:ext cx="333375" cy="1905"/>
          </a:xfrm>
          <a:custGeom>
            <a:avLst/>
            <a:gdLst/>
            <a:ahLst/>
            <a:cxnLst/>
            <a:rect l="l" t="t" r="r" b="b"/>
            <a:pathLst>
              <a:path w="333375" h="1904">
                <a:moveTo>
                  <a:pt x="255600" y="0"/>
                </a:moveTo>
                <a:lnTo>
                  <a:pt x="0" y="0"/>
                </a:lnTo>
                <a:lnTo>
                  <a:pt x="0" y="1803"/>
                </a:lnTo>
                <a:lnTo>
                  <a:pt x="255600" y="1803"/>
                </a:lnTo>
                <a:lnTo>
                  <a:pt x="255600" y="0"/>
                </a:lnTo>
                <a:close/>
              </a:path>
              <a:path w="333375" h="1904">
                <a:moveTo>
                  <a:pt x="332968" y="0"/>
                </a:moveTo>
                <a:lnTo>
                  <a:pt x="298767" y="0"/>
                </a:lnTo>
                <a:lnTo>
                  <a:pt x="298767" y="1803"/>
                </a:lnTo>
                <a:lnTo>
                  <a:pt x="332968" y="1803"/>
                </a:lnTo>
                <a:lnTo>
                  <a:pt x="33296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14019466" y="9252514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810"/>
                </a:lnTo>
                <a:lnTo>
                  <a:pt x="34205" y="1810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14161642" y="9252514"/>
            <a:ext cx="108585" cy="1905"/>
          </a:xfrm>
          <a:custGeom>
            <a:avLst/>
            <a:gdLst/>
            <a:ahLst/>
            <a:cxnLst/>
            <a:rect l="l" t="t" r="r" b="b"/>
            <a:pathLst>
              <a:path w="108584" h="1904">
                <a:moveTo>
                  <a:pt x="107999" y="0"/>
                </a:moveTo>
                <a:lnTo>
                  <a:pt x="0" y="0"/>
                </a:lnTo>
                <a:lnTo>
                  <a:pt x="0" y="1810"/>
                </a:lnTo>
                <a:lnTo>
                  <a:pt x="107999" y="1810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14377669" y="9252514"/>
            <a:ext cx="43815" cy="1905"/>
          </a:xfrm>
          <a:custGeom>
            <a:avLst/>
            <a:gdLst/>
            <a:ahLst/>
            <a:cxnLst/>
            <a:rect l="l" t="t" r="r" b="b"/>
            <a:pathLst>
              <a:path w="43815" h="1904">
                <a:moveTo>
                  <a:pt x="43209" y="0"/>
                </a:moveTo>
                <a:lnTo>
                  <a:pt x="0" y="0"/>
                </a:lnTo>
                <a:lnTo>
                  <a:pt x="0" y="1810"/>
                </a:lnTo>
                <a:lnTo>
                  <a:pt x="43209" y="1810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14528863" y="9252514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189" y="0"/>
                </a:moveTo>
                <a:lnTo>
                  <a:pt x="0" y="0"/>
                </a:lnTo>
                <a:lnTo>
                  <a:pt x="0" y="1810"/>
                </a:lnTo>
                <a:lnTo>
                  <a:pt x="52189" y="1810"/>
                </a:lnTo>
                <a:lnTo>
                  <a:pt x="521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13576681" y="9245333"/>
            <a:ext cx="335280" cy="7620"/>
          </a:xfrm>
          <a:custGeom>
            <a:avLst/>
            <a:gdLst/>
            <a:ahLst/>
            <a:cxnLst/>
            <a:rect l="l" t="t" r="r" b="b"/>
            <a:pathLst>
              <a:path w="335280" h="7620">
                <a:moveTo>
                  <a:pt x="257390" y="0"/>
                </a:moveTo>
                <a:lnTo>
                  <a:pt x="0" y="0"/>
                </a:lnTo>
                <a:lnTo>
                  <a:pt x="0" y="7188"/>
                </a:lnTo>
                <a:lnTo>
                  <a:pt x="257390" y="7188"/>
                </a:lnTo>
                <a:lnTo>
                  <a:pt x="257390" y="0"/>
                </a:lnTo>
                <a:close/>
              </a:path>
              <a:path w="335280" h="7620">
                <a:moveTo>
                  <a:pt x="334746" y="0"/>
                </a:moveTo>
                <a:lnTo>
                  <a:pt x="300545" y="0"/>
                </a:lnTo>
                <a:lnTo>
                  <a:pt x="300545" y="7188"/>
                </a:lnTo>
                <a:lnTo>
                  <a:pt x="334746" y="7188"/>
                </a:lnTo>
                <a:lnTo>
                  <a:pt x="33474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14019466" y="9245321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193"/>
                </a:lnTo>
                <a:lnTo>
                  <a:pt x="34205" y="7193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14161642" y="9245321"/>
            <a:ext cx="108585" cy="7620"/>
          </a:xfrm>
          <a:custGeom>
            <a:avLst/>
            <a:gdLst/>
            <a:ahLst/>
            <a:cxnLst/>
            <a:rect l="l" t="t" r="r" b="b"/>
            <a:pathLst>
              <a:path w="108584" h="7620">
                <a:moveTo>
                  <a:pt x="107999" y="0"/>
                </a:moveTo>
                <a:lnTo>
                  <a:pt x="0" y="0"/>
                </a:lnTo>
                <a:lnTo>
                  <a:pt x="0" y="7193"/>
                </a:lnTo>
                <a:lnTo>
                  <a:pt x="107999" y="7193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14377669" y="9245321"/>
            <a:ext cx="43815" cy="7620"/>
          </a:xfrm>
          <a:custGeom>
            <a:avLst/>
            <a:gdLst/>
            <a:ahLst/>
            <a:cxnLst/>
            <a:rect l="l" t="t" r="r" b="b"/>
            <a:pathLst>
              <a:path w="43815" h="7620">
                <a:moveTo>
                  <a:pt x="43209" y="0"/>
                </a:moveTo>
                <a:lnTo>
                  <a:pt x="0" y="0"/>
                </a:lnTo>
                <a:lnTo>
                  <a:pt x="0" y="7193"/>
                </a:lnTo>
                <a:lnTo>
                  <a:pt x="43209" y="7193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14528863" y="9245321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13569443" y="9236329"/>
            <a:ext cx="342265" cy="9525"/>
          </a:xfrm>
          <a:custGeom>
            <a:avLst/>
            <a:gdLst/>
            <a:ahLst/>
            <a:cxnLst/>
            <a:rect l="l" t="t" r="r" b="b"/>
            <a:pathLst>
              <a:path w="342265" h="9525">
                <a:moveTo>
                  <a:pt x="264604" y="0"/>
                </a:moveTo>
                <a:lnTo>
                  <a:pt x="0" y="0"/>
                </a:lnTo>
                <a:lnTo>
                  <a:pt x="0" y="8991"/>
                </a:lnTo>
                <a:lnTo>
                  <a:pt x="264604" y="8991"/>
                </a:lnTo>
                <a:lnTo>
                  <a:pt x="264604" y="0"/>
                </a:lnTo>
                <a:close/>
              </a:path>
              <a:path w="342265" h="9525">
                <a:moveTo>
                  <a:pt x="341985" y="0"/>
                </a:moveTo>
                <a:lnTo>
                  <a:pt x="307784" y="0"/>
                </a:lnTo>
                <a:lnTo>
                  <a:pt x="307784" y="8991"/>
                </a:lnTo>
                <a:lnTo>
                  <a:pt x="341985" y="8991"/>
                </a:lnTo>
                <a:lnTo>
                  <a:pt x="3419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14019466" y="9236316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14161642" y="9236316"/>
            <a:ext cx="108585" cy="9525"/>
          </a:xfrm>
          <a:custGeom>
            <a:avLst/>
            <a:gdLst/>
            <a:ahLst/>
            <a:cxnLst/>
            <a:rect l="l" t="t" r="r" b="b"/>
            <a:pathLst>
              <a:path w="108584" h="9525">
                <a:moveTo>
                  <a:pt x="107999" y="0"/>
                </a:moveTo>
                <a:lnTo>
                  <a:pt x="0" y="0"/>
                </a:lnTo>
                <a:lnTo>
                  <a:pt x="0" y="9004"/>
                </a:lnTo>
                <a:lnTo>
                  <a:pt x="107999" y="9004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14377669" y="9236316"/>
            <a:ext cx="43815" cy="9525"/>
          </a:xfrm>
          <a:custGeom>
            <a:avLst/>
            <a:gdLst/>
            <a:ahLst/>
            <a:cxnLst/>
            <a:rect l="l" t="t" r="r" b="b"/>
            <a:pathLst>
              <a:path w="43815" h="9525">
                <a:moveTo>
                  <a:pt x="43209" y="0"/>
                </a:moveTo>
                <a:lnTo>
                  <a:pt x="0" y="0"/>
                </a:lnTo>
                <a:lnTo>
                  <a:pt x="0" y="9004"/>
                </a:lnTo>
                <a:lnTo>
                  <a:pt x="43209" y="9004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14528863" y="92363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5991" y="0"/>
                </a:moveTo>
                <a:lnTo>
                  <a:pt x="0" y="0"/>
                </a:lnTo>
                <a:lnTo>
                  <a:pt x="0" y="9004"/>
                </a:lnTo>
                <a:lnTo>
                  <a:pt x="35991" y="9004"/>
                </a:lnTo>
                <a:lnTo>
                  <a:pt x="3599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13569441" y="9245320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017" y="7194"/>
                </a:moveTo>
                <a:lnTo>
                  <a:pt x="7238" y="7194"/>
                </a:lnTo>
              </a:path>
              <a:path w="9525" h="762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14377669" y="925251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14528863" y="925251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502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14161642" y="925251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13578459" y="9252515"/>
            <a:ext cx="333375" cy="0"/>
          </a:xfrm>
          <a:custGeom>
            <a:avLst/>
            <a:gdLst/>
            <a:ahLst/>
            <a:cxnLst/>
            <a:rect l="l" t="t" r="r" b="b"/>
            <a:pathLst>
              <a:path w="333375" h="0">
                <a:moveTo>
                  <a:pt x="298767" y="0"/>
                </a:moveTo>
                <a:lnTo>
                  <a:pt x="332994" y="0"/>
                </a:lnTo>
              </a:path>
              <a:path w="333375" h="0">
                <a:moveTo>
                  <a:pt x="0" y="0"/>
                </a:moveTo>
                <a:lnTo>
                  <a:pt x="25558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14019466" y="925251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14573885" y="92525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14377669" y="9245320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14528863" y="92453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14161642" y="9245320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13576681" y="9245320"/>
            <a:ext cx="335280" cy="0"/>
          </a:xfrm>
          <a:custGeom>
            <a:avLst/>
            <a:gdLst/>
            <a:ahLst/>
            <a:cxnLst/>
            <a:rect l="l" t="t" r="r" b="b"/>
            <a:pathLst>
              <a:path w="335280" h="0">
                <a:moveTo>
                  <a:pt x="300545" y="0"/>
                </a:moveTo>
                <a:lnTo>
                  <a:pt x="334772" y="0"/>
                </a:lnTo>
              </a:path>
              <a:path w="335280" h="0">
                <a:moveTo>
                  <a:pt x="0" y="0"/>
                </a:moveTo>
                <a:lnTo>
                  <a:pt x="25736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14019466" y="9245320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14564867" y="9245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14161642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14019466" y="9236316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5">
                <a:moveTo>
                  <a:pt x="34226" y="7194"/>
                </a:moveTo>
                <a:lnTo>
                  <a:pt x="34226" y="0"/>
                </a:lnTo>
              </a:path>
              <a:path w="34290" h="18415">
                <a:moveTo>
                  <a:pt x="34226" y="16198"/>
                </a:moveTo>
                <a:lnTo>
                  <a:pt x="34226" y="9004"/>
                </a:lnTo>
              </a:path>
              <a:path w="34290" h="18415">
                <a:moveTo>
                  <a:pt x="34226" y="18008"/>
                </a:moveTo>
                <a:lnTo>
                  <a:pt x="34226" y="16198"/>
                </a:lnTo>
              </a:path>
              <a:path w="34290" h="18415">
                <a:moveTo>
                  <a:pt x="34226" y="9004"/>
                </a:moveTo>
                <a:lnTo>
                  <a:pt x="34226" y="7194"/>
                </a:lnTo>
              </a:path>
              <a:path w="34290" h="18415">
                <a:moveTo>
                  <a:pt x="0" y="7194"/>
                </a:moveTo>
                <a:lnTo>
                  <a:pt x="0" y="0"/>
                </a:lnTo>
              </a:path>
              <a:path w="34290" h="18415">
                <a:moveTo>
                  <a:pt x="0" y="16198"/>
                </a:moveTo>
                <a:lnTo>
                  <a:pt x="0" y="9004"/>
                </a:lnTo>
              </a:path>
              <a:path w="34290" h="18415">
                <a:moveTo>
                  <a:pt x="0" y="18008"/>
                </a:moveTo>
                <a:lnTo>
                  <a:pt x="0" y="16198"/>
                </a:lnTo>
              </a:path>
              <a:path w="3429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1391145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14269656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14377669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7194"/>
                </a:moveTo>
                <a:lnTo>
                  <a:pt x="0" y="0"/>
                </a:lnTo>
              </a:path>
              <a:path w="43180" h="18415">
                <a:moveTo>
                  <a:pt x="0" y="16198"/>
                </a:moveTo>
                <a:lnTo>
                  <a:pt x="0" y="9004"/>
                </a:lnTo>
              </a:path>
              <a:path w="43180" h="18415">
                <a:moveTo>
                  <a:pt x="0" y="18008"/>
                </a:moveTo>
                <a:lnTo>
                  <a:pt x="0" y="16198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43180" y="7194"/>
                </a:moveTo>
                <a:lnTo>
                  <a:pt x="43180" y="0"/>
                </a:lnTo>
              </a:path>
              <a:path w="43180" h="18415">
                <a:moveTo>
                  <a:pt x="43180" y="16198"/>
                </a:moveTo>
                <a:lnTo>
                  <a:pt x="43180" y="9004"/>
                </a:lnTo>
              </a:path>
              <a:path w="43180" h="18415">
                <a:moveTo>
                  <a:pt x="43180" y="18008"/>
                </a:moveTo>
                <a:lnTo>
                  <a:pt x="43180" y="16198"/>
                </a:lnTo>
              </a:path>
              <a:path w="43180" h="18415">
                <a:moveTo>
                  <a:pt x="43180" y="9004"/>
                </a:moveTo>
                <a:lnTo>
                  <a:pt x="4318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1452886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13578459" y="9236316"/>
            <a:ext cx="333375" cy="18415"/>
          </a:xfrm>
          <a:custGeom>
            <a:avLst/>
            <a:gdLst/>
            <a:ahLst/>
            <a:cxnLst/>
            <a:rect l="l" t="t" r="r" b="b"/>
            <a:pathLst>
              <a:path w="333375" h="18415">
                <a:moveTo>
                  <a:pt x="298767" y="7194"/>
                </a:moveTo>
                <a:lnTo>
                  <a:pt x="298767" y="0"/>
                </a:lnTo>
              </a:path>
              <a:path w="333375" h="18415">
                <a:moveTo>
                  <a:pt x="298767" y="16198"/>
                </a:moveTo>
                <a:lnTo>
                  <a:pt x="298767" y="9004"/>
                </a:lnTo>
              </a:path>
              <a:path w="333375" h="18415">
                <a:moveTo>
                  <a:pt x="298767" y="18008"/>
                </a:moveTo>
                <a:lnTo>
                  <a:pt x="298767" y="16198"/>
                </a:lnTo>
              </a:path>
              <a:path w="333375" h="18415">
                <a:moveTo>
                  <a:pt x="298767" y="9004"/>
                </a:moveTo>
                <a:lnTo>
                  <a:pt x="298767" y="7194"/>
                </a:lnTo>
              </a:path>
              <a:path w="333375" h="18415">
                <a:moveTo>
                  <a:pt x="255587" y="7194"/>
                </a:moveTo>
                <a:lnTo>
                  <a:pt x="255587" y="0"/>
                </a:lnTo>
              </a:path>
              <a:path w="333375" h="18415">
                <a:moveTo>
                  <a:pt x="255587" y="16198"/>
                </a:moveTo>
                <a:lnTo>
                  <a:pt x="255587" y="9004"/>
                </a:lnTo>
              </a:path>
              <a:path w="333375" h="18415">
                <a:moveTo>
                  <a:pt x="255587" y="18008"/>
                </a:moveTo>
                <a:lnTo>
                  <a:pt x="255587" y="16198"/>
                </a:lnTo>
              </a:path>
              <a:path w="333375" h="18415">
                <a:moveTo>
                  <a:pt x="255587" y="9004"/>
                </a:moveTo>
                <a:lnTo>
                  <a:pt x="255587" y="7194"/>
                </a:lnTo>
              </a:path>
              <a:path w="333375" h="18415">
                <a:moveTo>
                  <a:pt x="0" y="18008"/>
                </a:moveTo>
                <a:lnTo>
                  <a:pt x="255587" y="18008"/>
                </a:lnTo>
              </a:path>
              <a:path w="333375" h="18415">
                <a:moveTo>
                  <a:pt x="298767" y="18008"/>
                </a:moveTo>
                <a:lnTo>
                  <a:pt x="33299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14019466" y="925432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14161642" y="925432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14377669" y="925432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14528863" y="9236316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0" y="18008"/>
                </a:moveTo>
                <a:lnTo>
                  <a:pt x="52196" y="18008"/>
                </a:lnTo>
              </a:path>
              <a:path w="52705" h="18415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14377669" y="9236316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431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14161642" y="9236316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108013" y="0"/>
                </a:moveTo>
                <a:lnTo>
                  <a:pt x="36004" y="0"/>
                </a:lnTo>
              </a:path>
              <a:path w="108584" h="0">
                <a:moveTo>
                  <a:pt x="2705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14019466" y="9236316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22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13569441" y="9236316"/>
            <a:ext cx="342265" cy="0"/>
          </a:xfrm>
          <a:custGeom>
            <a:avLst/>
            <a:gdLst/>
            <a:ahLst/>
            <a:cxnLst/>
            <a:rect l="l" t="t" r="r" b="b"/>
            <a:pathLst>
              <a:path w="342265" h="0">
                <a:moveTo>
                  <a:pt x="342011" y="0"/>
                </a:moveTo>
                <a:lnTo>
                  <a:pt x="307784" y="0"/>
                </a:lnTo>
              </a:path>
              <a:path w="342265" h="0">
                <a:moveTo>
                  <a:pt x="264604" y="0"/>
                </a:moveTo>
                <a:lnTo>
                  <a:pt x="252031" y="0"/>
                </a:lnTo>
              </a:path>
              <a:path w="342265" h="0">
                <a:moveTo>
                  <a:pt x="243014" y="0"/>
                </a:moveTo>
                <a:lnTo>
                  <a:pt x="117030" y="0"/>
                </a:lnTo>
              </a:path>
              <a:path w="342265" h="0">
                <a:moveTo>
                  <a:pt x="108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13911453" y="9236316"/>
            <a:ext cx="250190" cy="18415"/>
          </a:xfrm>
          <a:custGeom>
            <a:avLst/>
            <a:gdLst/>
            <a:ahLst/>
            <a:cxnLst/>
            <a:rect l="l" t="t" r="r" b="b"/>
            <a:pathLst>
              <a:path w="250190" h="18415">
                <a:moveTo>
                  <a:pt x="142239" y="18008"/>
                </a:moveTo>
                <a:lnTo>
                  <a:pt x="250189" y="18008"/>
                </a:lnTo>
              </a:path>
              <a:path w="250190" h="18415">
                <a:moveTo>
                  <a:pt x="142239" y="0"/>
                </a:moveTo>
                <a:lnTo>
                  <a:pt x="250189" y="0"/>
                </a:lnTo>
              </a:path>
              <a:path w="250190" h="18415">
                <a:moveTo>
                  <a:pt x="142239" y="7194"/>
                </a:moveTo>
                <a:lnTo>
                  <a:pt x="145986" y="7194"/>
                </a:lnTo>
                <a:lnTo>
                  <a:pt x="145986" y="9004"/>
                </a:lnTo>
                <a:lnTo>
                  <a:pt x="142239" y="9004"/>
                </a:lnTo>
              </a:path>
              <a:path w="250190" h="18415">
                <a:moveTo>
                  <a:pt x="181800" y="9004"/>
                </a:moveTo>
                <a:lnTo>
                  <a:pt x="179133" y="9004"/>
                </a:lnTo>
                <a:lnTo>
                  <a:pt x="179133" y="7194"/>
                </a:lnTo>
                <a:lnTo>
                  <a:pt x="181800" y="7194"/>
                </a:lnTo>
              </a:path>
              <a:path w="250190" h="18415">
                <a:moveTo>
                  <a:pt x="145986" y="7194"/>
                </a:moveTo>
                <a:lnTo>
                  <a:pt x="179133" y="7194"/>
                </a:lnTo>
              </a:path>
              <a:path w="250190" h="18415">
                <a:moveTo>
                  <a:pt x="179133" y="9004"/>
                </a:moveTo>
                <a:lnTo>
                  <a:pt x="145986" y="9004"/>
                </a:lnTo>
              </a:path>
              <a:path w="250190" h="18415">
                <a:moveTo>
                  <a:pt x="181800" y="7194"/>
                </a:moveTo>
                <a:lnTo>
                  <a:pt x="183641" y="7194"/>
                </a:lnTo>
                <a:lnTo>
                  <a:pt x="183641" y="9004"/>
                </a:lnTo>
                <a:lnTo>
                  <a:pt x="181800" y="9004"/>
                </a:lnTo>
              </a:path>
              <a:path w="250190" h="18415">
                <a:moveTo>
                  <a:pt x="250189" y="9004"/>
                </a:moveTo>
                <a:lnTo>
                  <a:pt x="247332" y="9004"/>
                </a:lnTo>
                <a:lnTo>
                  <a:pt x="247332" y="7194"/>
                </a:lnTo>
                <a:lnTo>
                  <a:pt x="250189" y="7194"/>
                </a:lnTo>
              </a:path>
              <a:path w="250190" h="18415">
                <a:moveTo>
                  <a:pt x="183641" y="7194"/>
                </a:moveTo>
                <a:lnTo>
                  <a:pt x="247332" y="7194"/>
                </a:lnTo>
              </a:path>
              <a:path w="250190" h="18415">
                <a:moveTo>
                  <a:pt x="247332" y="9004"/>
                </a:moveTo>
                <a:lnTo>
                  <a:pt x="183641" y="9004"/>
                </a:lnTo>
              </a:path>
              <a:path w="250190" h="18415">
                <a:moveTo>
                  <a:pt x="142239" y="9004"/>
                </a:moveTo>
                <a:lnTo>
                  <a:pt x="142239" y="7194"/>
                </a:lnTo>
              </a:path>
              <a:path w="250190" h="18415">
                <a:moveTo>
                  <a:pt x="142239" y="18008"/>
                </a:moveTo>
                <a:lnTo>
                  <a:pt x="142239" y="16198"/>
                </a:lnTo>
                <a:lnTo>
                  <a:pt x="142239" y="9004"/>
                </a:lnTo>
              </a:path>
              <a:path w="250190" h="18415">
                <a:moveTo>
                  <a:pt x="142239" y="7194"/>
                </a:moveTo>
                <a:lnTo>
                  <a:pt x="142239" y="0"/>
                </a:lnTo>
              </a:path>
              <a:path w="250190" h="18415">
                <a:moveTo>
                  <a:pt x="250189" y="9004"/>
                </a:moveTo>
                <a:lnTo>
                  <a:pt x="250189" y="7194"/>
                </a:lnTo>
              </a:path>
              <a:path w="250190" h="18415">
                <a:moveTo>
                  <a:pt x="250189" y="18008"/>
                </a:moveTo>
                <a:lnTo>
                  <a:pt x="250189" y="16198"/>
                </a:lnTo>
                <a:lnTo>
                  <a:pt x="250189" y="9004"/>
                </a:lnTo>
              </a:path>
              <a:path w="250190" h="18415">
                <a:moveTo>
                  <a:pt x="250189" y="7194"/>
                </a:moveTo>
                <a:lnTo>
                  <a:pt x="250189" y="0"/>
                </a:lnTo>
              </a:path>
              <a:path w="250190" h="18415">
                <a:moveTo>
                  <a:pt x="0" y="18008"/>
                </a:moveTo>
                <a:lnTo>
                  <a:pt x="108013" y="18008"/>
                </a:lnTo>
              </a:path>
              <a:path w="250190" h="18415">
                <a:moveTo>
                  <a:pt x="0" y="0"/>
                </a:moveTo>
                <a:lnTo>
                  <a:pt x="108013" y="0"/>
                </a:lnTo>
              </a:path>
              <a:path w="250190" h="18415">
                <a:moveTo>
                  <a:pt x="0" y="7194"/>
                </a:moveTo>
                <a:lnTo>
                  <a:pt x="3809" y="7194"/>
                </a:lnTo>
                <a:lnTo>
                  <a:pt x="3809" y="9004"/>
                </a:lnTo>
                <a:lnTo>
                  <a:pt x="0" y="9004"/>
                </a:lnTo>
              </a:path>
              <a:path w="250190" h="18415">
                <a:moveTo>
                  <a:pt x="39623" y="9004"/>
                </a:moveTo>
                <a:lnTo>
                  <a:pt x="36893" y="9004"/>
                </a:lnTo>
                <a:lnTo>
                  <a:pt x="36893" y="7194"/>
                </a:lnTo>
                <a:lnTo>
                  <a:pt x="39623" y="7194"/>
                </a:lnTo>
              </a:path>
              <a:path w="250190" h="18415">
                <a:moveTo>
                  <a:pt x="3809" y="7194"/>
                </a:moveTo>
                <a:lnTo>
                  <a:pt x="36893" y="7194"/>
                </a:lnTo>
              </a:path>
              <a:path w="250190" h="18415">
                <a:moveTo>
                  <a:pt x="36893" y="9004"/>
                </a:moveTo>
                <a:lnTo>
                  <a:pt x="3809" y="9004"/>
                </a:lnTo>
              </a:path>
              <a:path w="250190" h="18415">
                <a:moveTo>
                  <a:pt x="39623" y="7194"/>
                </a:moveTo>
                <a:lnTo>
                  <a:pt x="41401" y="7194"/>
                </a:lnTo>
                <a:lnTo>
                  <a:pt x="41401" y="9004"/>
                </a:lnTo>
                <a:lnTo>
                  <a:pt x="39623" y="9004"/>
                </a:lnTo>
              </a:path>
              <a:path w="250190" h="18415">
                <a:moveTo>
                  <a:pt x="108013" y="9004"/>
                </a:moveTo>
                <a:lnTo>
                  <a:pt x="105155" y="9004"/>
                </a:lnTo>
                <a:lnTo>
                  <a:pt x="105155" y="7194"/>
                </a:lnTo>
                <a:lnTo>
                  <a:pt x="108013" y="7194"/>
                </a:lnTo>
              </a:path>
              <a:path w="250190" h="18415">
                <a:moveTo>
                  <a:pt x="41401" y="7194"/>
                </a:moveTo>
                <a:lnTo>
                  <a:pt x="105155" y="7194"/>
                </a:lnTo>
              </a:path>
              <a:path w="250190" h="18415">
                <a:moveTo>
                  <a:pt x="105155" y="9004"/>
                </a:moveTo>
                <a:lnTo>
                  <a:pt x="41401" y="9004"/>
                </a:lnTo>
              </a:path>
              <a:path w="250190" h="18415">
                <a:moveTo>
                  <a:pt x="0" y="9004"/>
                </a:moveTo>
                <a:lnTo>
                  <a:pt x="0" y="7194"/>
                </a:lnTo>
              </a:path>
              <a:path w="250190" h="18415">
                <a:moveTo>
                  <a:pt x="0" y="18008"/>
                </a:moveTo>
                <a:lnTo>
                  <a:pt x="0" y="16198"/>
                </a:lnTo>
                <a:lnTo>
                  <a:pt x="0" y="9004"/>
                </a:lnTo>
              </a:path>
              <a:path w="250190" h="18415">
                <a:moveTo>
                  <a:pt x="0" y="7194"/>
                </a:moveTo>
                <a:lnTo>
                  <a:pt x="0" y="0"/>
                </a:lnTo>
              </a:path>
              <a:path w="250190" h="18415">
                <a:moveTo>
                  <a:pt x="108013" y="9004"/>
                </a:moveTo>
                <a:lnTo>
                  <a:pt x="108013" y="7194"/>
                </a:lnTo>
              </a:path>
              <a:path w="250190" h="18415">
                <a:moveTo>
                  <a:pt x="108013" y="18008"/>
                </a:moveTo>
                <a:lnTo>
                  <a:pt x="108013" y="16198"/>
                </a:lnTo>
                <a:lnTo>
                  <a:pt x="108013" y="9004"/>
                </a:lnTo>
              </a:path>
              <a:path w="250190" h="18415">
                <a:moveTo>
                  <a:pt x="108013" y="7194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14269656" y="9236316"/>
            <a:ext cx="259715" cy="18415"/>
          </a:xfrm>
          <a:custGeom>
            <a:avLst/>
            <a:gdLst/>
            <a:ahLst/>
            <a:cxnLst/>
            <a:rect l="l" t="t" r="r" b="b"/>
            <a:pathLst>
              <a:path w="259715" h="18415">
                <a:moveTo>
                  <a:pt x="108013" y="18008"/>
                </a:moveTo>
                <a:lnTo>
                  <a:pt x="0" y="18008"/>
                </a:lnTo>
              </a:path>
              <a:path w="259715" h="18415">
                <a:moveTo>
                  <a:pt x="108013" y="0"/>
                </a:moveTo>
                <a:lnTo>
                  <a:pt x="0" y="0"/>
                </a:lnTo>
              </a:path>
              <a:path w="259715" h="18415">
                <a:moveTo>
                  <a:pt x="108013" y="7194"/>
                </a:moveTo>
                <a:lnTo>
                  <a:pt x="104267" y="7194"/>
                </a:lnTo>
                <a:lnTo>
                  <a:pt x="104267" y="9004"/>
                </a:lnTo>
                <a:lnTo>
                  <a:pt x="108013" y="9004"/>
                </a:lnTo>
              </a:path>
              <a:path w="259715" h="18415">
                <a:moveTo>
                  <a:pt x="68389" y="9004"/>
                </a:moveTo>
                <a:lnTo>
                  <a:pt x="71119" y="9004"/>
                </a:lnTo>
                <a:lnTo>
                  <a:pt x="71119" y="7194"/>
                </a:lnTo>
                <a:lnTo>
                  <a:pt x="68389" y="7194"/>
                </a:lnTo>
              </a:path>
              <a:path w="259715" h="18415">
                <a:moveTo>
                  <a:pt x="104267" y="7194"/>
                </a:moveTo>
                <a:lnTo>
                  <a:pt x="71119" y="7194"/>
                </a:lnTo>
              </a:path>
              <a:path w="259715" h="18415">
                <a:moveTo>
                  <a:pt x="71119" y="9004"/>
                </a:moveTo>
                <a:lnTo>
                  <a:pt x="104267" y="9004"/>
                </a:lnTo>
              </a:path>
              <a:path w="259715" h="18415">
                <a:moveTo>
                  <a:pt x="68389" y="7194"/>
                </a:moveTo>
                <a:lnTo>
                  <a:pt x="66611" y="7194"/>
                </a:lnTo>
                <a:lnTo>
                  <a:pt x="66611" y="9004"/>
                </a:lnTo>
                <a:lnTo>
                  <a:pt x="68389" y="9004"/>
                </a:lnTo>
              </a:path>
              <a:path w="259715" h="18415">
                <a:moveTo>
                  <a:pt x="0" y="9004"/>
                </a:moveTo>
                <a:lnTo>
                  <a:pt x="2857" y="9004"/>
                </a:lnTo>
                <a:lnTo>
                  <a:pt x="2857" y="7194"/>
                </a:lnTo>
                <a:lnTo>
                  <a:pt x="0" y="7194"/>
                </a:lnTo>
              </a:path>
              <a:path w="259715" h="18415">
                <a:moveTo>
                  <a:pt x="66611" y="7194"/>
                </a:moveTo>
                <a:lnTo>
                  <a:pt x="2857" y="7194"/>
                </a:lnTo>
              </a:path>
              <a:path w="259715" h="18415">
                <a:moveTo>
                  <a:pt x="2857" y="9004"/>
                </a:moveTo>
                <a:lnTo>
                  <a:pt x="66611" y="9004"/>
                </a:lnTo>
              </a:path>
              <a:path w="259715" h="18415">
                <a:moveTo>
                  <a:pt x="108013" y="9004"/>
                </a:moveTo>
                <a:lnTo>
                  <a:pt x="108013" y="7194"/>
                </a:lnTo>
              </a:path>
              <a:path w="259715" h="18415">
                <a:moveTo>
                  <a:pt x="108013" y="18008"/>
                </a:moveTo>
                <a:lnTo>
                  <a:pt x="108013" y="16198"/>
                </a:lnTo>
                <a:lnTo>
                  <a:pt x="108013" y="9004"/>
                </a:lnTo>
              </a:path>
              <a:path w="259715" h="18415">
                <a:moveTo>
                  <a:pt x="108013" y="7194"/>
                </a:moveTo>
                <a:lnTo>
                  <a:pt x="108013" y="0"/>
                </a:lnTo>
              </a:path>
              <a:path w="259715" h="18415">
                <a:moveTo>
                  <a:pt x="0" y="9004"/>
                </a:moveTo>
                <a:lnTo>
                  <a:pt x="0" y="7194"/>
                </a:lnTo>
              </a:path>
              <a:path w="259715" h="18415">
                <a:moveTo>
                  <a:pt x="0" y="18008"/>
                </a:moveTo>
                <a:lnTo>
                  <a:pt x="0" y="16198"/>
                </a:lnTo>
                <a:lnTo>
                  <a:pt x="0" y="9004"/>
                </a:lnTo>
              </a:path>
              <a:path w="259715" h="18415">
                <a:moveTo>
                  <a:pt x="0" y="7194"/>
                </a:moveTo>
                <a:lnTo>
                  <a:pt x="0" y="0"/>
                </a:lnTo>
              </a:path>
              <a:path w="259715" h="18415">
                <a:moveTo>
                  <a:pt x="259207" y="18008"/>
                </a:moveTo>
                <a:lnTo>
                  <a:pt x="151193" y="18008"/>
                </a:lnTo>
              </a:path>
              <a:path w="259715" h="18415">
                <a:moveTo>
                  <a:pt x="259207" y="0"/>
                </a:moveTo>
                <a:lnTo>
                  <a:pt x="151193" y="0"/>
                </a:lnTo>
              </a:path>
              <a:path w="259715" h="18415">
                <a:moveTo>
                  <a:pt x="259207" y="7194"/>
                </a:moveTo>
                <a:lnTo>
                  <a:pt x="255396" y="7194"/>
                </a:lnTo>
                <a:lnTo>
                  <a:pt x="255396" y="9004"/>
                </a:lnTo>
                <a:lnTo>
                  <a:pt x="259207" y="9004"/>
                </a:lnTo>
              </a:path>
              <a:path w="259715" h="18415">
                <a:moveTo>
                  <a:pt x="219582" y="9004"/>
                </a:moveTo>
                <a:lnTo>
                  <a:pt x="222313" y="9004"/>
                </a:lnTo>
                <a:lnTo>
                  <a:pt x="222313" y="7194"/>
                </a:lnTo>
                <a:lnTo>
                  <a:pt x="219582" y="7194"/>
                </a:lnTo>
              </a:path>
              <a:path w="259715" h="18415">
                <a:moveTo>
                  <a:pt x="255396" y="7194"/>
                </a:moveTo>
                <a:lnTo>
                  <a:pt x="222313" y="7194"/>
                </a:lnTo>
              </a:path>
              <a:path w="259715" h="18415">
                <a:moveTo>
                  <a:pt x="222313" y="9004"/>
                </a:moveTo>
                <a:lnTo>
                  <a:pt x="255396" y="9004"/>
                </a:lnTo>
              </a:path>
              <a:path w="259715" h="18415">
                <a:moveTo>
                  <a:pt x="219582" y="7194"/>
                </a:moveTo>
                <a:lnTo>
                  <a:pt x="217804" y="7194"/>
                </a:lnTo>
                <a:lnTo>
                  <a:pt x="217804" y="9004"/>
                </a:lnTo>
                <a:lnTo>
                  <a:pt x="219582" y="9004"/>
                </a:lnTo>
              </a:path>
              <a:path w="259715" h="18415">
                <a:moveTo>
                  <a:pt x="151193" y="9004"/>
                </a:moveTo>
                <a:lnTo>
                  <a:pt x="154114" y="9004"/>
                </a:lnTo>
                <a:lnTo>
                  <a:pt x="154114" y="7194"/>
                </a:lnTo>
                <a:lnTo>
                  <a:pt x="151193" y="7194"/>
                </a:lnTo>
              </a:path>
              <a:path w="259715" h="18415">
                <a:moveTo>
                  <a:pt x="217804" y="7194"/>
                </a:moveTo>
                <a:lnTo>
                  <a:pt x="154114" y="7194"/>
                </a:lnTo>
              </a:path>
              <a:path w="259715" h="18415">
                <a:moveTo>
                  <a:pt x="154114" y="9004"/>
                </a:moveTo>
                <a:lnTo>
                  <a:pt x="217804" y="9004"/>
                </a:lnTo>
              </a:path>
              <a:path w="259715" h="18415">
                <a:moveTo>
                  <a:pt x="259207" y="9004"/>
                </a:moveTo>
                <a:lnTo>
                  <a:pt x="259207" y="7194"/>
                </a:lnTo>
              </a:path>
              <a:path w="259715" h="18415">
                <a:moveTo>
                  <a:pt x="259207" y="18008"/>
                </a:moveTo>
                <a:lnTo>
                  <a:pt x="259207" y="16198"/>
                </a:lnTo>
                <a:lnTo>
                  <a:pt x="259207" y="9004"/>
                </a:lnTo>
              </a:path>
              <a:path w="259715" h="18415">
                <a:moveTo>
                  <a:pt x="259207" y="7194"/>
                </a:moveTo>
                <a:lnTo>
                  <a:pt x="259207" y="0"/>
                </a:lnTo>
              </a:path>
              <a:path w="259715" h="18415">
                <a:moveTo>
                  <a:pt x="151193" y="9004"/>
                </a:moveTo>
                <a:lnTo>
                  <a:pt x="151193" y="7194"/>
                </a:lnTo>
              </a:path>
              <a:path w="259715" h="18415">
                <a:moveTo>
                  <a:pt x="151193" y="18008"/>
                </a:moveTo>
                <a:lnTo>
                  <a:pt x="151193" y="16198"/>
                </a:lnTo>
                <a:lnTo>
                  <a:pt x="151193" y="9004"/>
                </a:lnTo>
              </a:path>
              <a:path w="259715" h="18415">
                <a:moveTo>
                  <a:pt x="151193" y="7194"/>
                </a:moveTo>
                <a:lnTo>
                  <a:pt x="15119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13834047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18008"/>
                </a:moveTo>
                <a:lnTo>
                  <a:pt x="43179" y="18008"/>
                </a:lnTo>
              </a:path>
              <a:path w="43180" h="18415">
                <a:moveTo>
                  <a:pt x="0" y="0"/>
                </a:moveTo>
                <a:lnTo>
                  <a:pt x="43179" y="0"/>
                </a:lnTo>
              </a:path>
              <a:path w="43180" h="18415">
                <a:moveTo>
                  <a:pt x="0" y="7194"/>
                </a:moveTo>
                <a:lnTo>
                  <a:pt x="2921" y="7194"/>
                </a:lnTo>
                <a:lnTo>
                  <a:pt x="2921" y="9004"/>
                </a:lnTo>
                <a:lnTo>
                  <a:pt x="0" y="9004"/>
                </a:lnTo>
              </a:path>
              <a:path w="43180" h="18415">
                <a:moveTo>
                  <a:pt x="43179" y="9004"/>
                </a:moveTo>
                <a:lnTo>
                  <a:pt x="40322" y="9004"/>
                </a:lnTo>
                <a:lnTo>
                  <a:pt x="40322" y="7194"/>
                </a:lnTo>
                <a:lnTo>
                  <a:pt x="43179" y="7194"/>
                </a:lnTo>
              </a:path>
              <a:path w="43180" h="18415">
                <a:moveTo>
                  <a:pt x="2921" y="7194"/>
                </a:moveTo>
                <a:lnTo>
                  <a:pt x="40322" y="7194"/>
                </a:lnTo>
              </a:path>
              <a:path w="43180" h="18415">
                <a:moveTo>
                  <a:pt x="40322" y="9004"/>
                </a:moveTo>
                <a:lnTo>
                  <a:pt x="2921" y="9004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0" y="18008"/>
                </a:moveTo>
                <a:lnTo>
                  <a:pt x="0" y="16198"/>
                </a:lnTo>
                <a:lnTo>
                  <a:pt x="0" y="9004"/>
                </a:lnTo>
              </a:path>
              <a:path w="43180" h="18415">
                <a:moveTo>
                  <a:pt x="0" y="7194"/>
                </a:moveTo>
                <a:lnTo>
                  <a:pt x="0" y="0"/>
                </a:lnTo>
              </a:path>
              <a:path w="43180" h="18415">
                <a:moveTo>
                  <a:pt x="43179" y="9004"/>
                </a:moveTo>
                <a:lnTo>
                  <a:pt x="43179" y="7194"/>
                </a:lnTo>
              </a:path>
              <a:path w="43180" h="18415">
                <a:moveTo>
                  <a:pt x="43179" y="18008"/>
                </a:moveTo>
                <a:lnTo>
                  <a:pt x="43179" y="16198"/>
                </a:lnTo>
                <a:lnTo>
                  <a:pt x="43179" y="9004"/>
                </a:lnTo>
              </a:path>
              <a:path w="43180" h="18415">
                <a:moveTo>
                  <a:pt x="43179" y="7194"/>
                </a:moveTo>
                <a:lnTo>
                  <a:pt x="4317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12325667" y="8993325"/>
            <a:ext cx="331470" cy="1905"/>
          </a:xfrm>
          <a:custGeom>
            <a:avLst/>
            <a:gdLst/>
            <a:ahLst/>
            <a:cxnLst/>
            <a:rect l="l" t="t" r="r" b="b"/>
            <a:pathLst>
              <a:path w="331470" h="1904">
                <a:moveTo>
                  <a:pt x="331192" y="0"/>
                </a:moveTo>
                <a:lnTo>
                  <a:pt x="0" y="0"/>
                </a:lnTo>
                <a:lnTo>
                  <a:pt x="0" y="1785"/>
                </a:lnTo>
                <a:lnTo>
                  <a:pt x="331192" y="1785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12325667" y="8986108"/>
            <a:ext cx="331470" cy="7620"/>
          </a:xfrm>
          <a:custGeom>
            <a:avLst/>
            <a:gdLst/>
            <a:ahLst/>
            <a:cxnLst/>
            <a:rect l="l" t="t" r="r" b="b"/>
            <a:pathLst>
              <a:path w="331470" h="7620">
                <a:moveTo>
                  <a:pt x="331192" y="0"/>
                </a:moveTo>
                <a:lnTo>
                  <a:pt x="0" y="0"/>
                </a:lnTo>
                <a:lnTo>
                  <a:pt x="0" y="7218"/>
                </a:lnTo>
                <a:lnTo>
                  <a:pt x="331192" y="7218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12325667" y="8977103"/>
            <a:ext cx="331470" cy="9525"/>
          </a:xfrm>
          <a:custGeom>
            <a:avLst/>
            <a:gdLst/>
            <a:ahLst/>
            <a:cxnLst/>
            <a:rect l="l" t="t" r="r" b="b"/>
            <a:pathLst>
              <a:path w="331470" h="9525">
                <a:moveTo>
                  <a:pt x="331192" y="0"/>
                </a:moveTo>
                <a:lnTo>
                  <a:pt x="0" y="0"/>
                </a:lnTo>
                <a:lnTo>
                  <a:pt x="0" y="9004"/>
                </a:lnTo>
                <a:lnTo>
                  <a:pt x="331192" y="9004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11661457" y="89933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0" y="0"/>
                </a:moveTo>
                <a:lnTo>
                  <a:pt x="7238" y="0"/>
                </a:lnTo>
                <a:lnTo>
                  <a:pt x="521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12325667" y="899332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11668696" y="89861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8953" y="0"/>
                </a:ln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12325667" y="898610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1182166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11872086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6" name="object 1096"/>
          <p:cNvSpPr/>
          <p:nvPr/>
        </p:nvSpPr>
        <p:spPr>
          <a:xfrm>
            <a:off x="12325667" y="8977103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331216" y="0"/>
                </a:moveTo>
                <a:lnTo>
                  <a:pt x="239395" y="0"/>
                </a:lnTo>
              </a:path>
              <a:path w="331470" h="0">
                <a:moveTo>
                  <a:pt x="230377" y="0"/>
                </a:moveTo>
                <a:lnTo>
                  <a:pt x="43179" y="0"/>
                </a:lnTo>
              </a:path>
              <a:path w="331470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7" name="object 1097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43179" y="0"/>
                </a:lnTo>
              </a:path>
              <a:path w="79375" h="0">
                <a:moveTo>
                  <a:pt x="3594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0" name="object 1100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1" name="object 1101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2" name="object 1102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3" name="object 1103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12325667" y="8995111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11713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19" y="9004"/>
                </a:lnTo>
                <a:lnTo>
                  <a:pt x="71119" y="7219"/>
                </a:ln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119" y="7219"/>
                </a:lnTo>
              </a:path>
              <a:path w="108584" h="18415">
                <a:moveTo>
                  <a:pt x="71119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  <a:lnTo>
                  <a:pt x="2921" y="7219"/>
                </a:ln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921" y="7219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11872086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18008"/>
                </a:moveTo>
                <a:lnTo>
                  <a:pt x="108013" y="18008"/>
                </a:lnTo>
              </a:path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7219"/>
                </a:moveTo>
                <a:lnTo>
                  <a:pt x="3746" y="7219"/>
                </a:lnTo>
                <a:lnTo>
                  <a:pt x="3746" y="9004"/>
                </a:ln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  <a:lnTo>
                  <a:pt x="36893" y="7219"/>
                </a:lnTo>
                <a:lnTo>
                  <a:pt x="39560" y="7219"/>
                </a:lnTo>
              </a:path>
              <a:path w="108584" h="18415">
                <a:moveTo>
                  <a:pt x="3746" y="7219"/>
                </a:moveTo>
                <a:lnTo>
                  <a:pt x="36893" y="7219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7219"/>
                </a:moveTo>
                <a:lnTo>
                  <a:pt x="41402" y="7219"/>
                </a:lnTo>
                <a:lnTo>
                  <a:pt x="41402" y="9004"/>
                </a:ln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  <a:lnTo>
                  <a:pt x="105092" y="7219"/>
                </a:lnTo>
                <a:lnTo>
                  <a:pt x="108013" y="7219"/>
                </a:lnTo>
              </a:path>
              <a:path w="108584" h="18415">
                <a:moveTo>
                  <a:pt x="41402" y="7219"/>
                </a:moveTo>
                <a:lnTo>
                  <a:pt x="105092" y="7219"/>
                </a:lnTo>
              </a:path>
              <a:path w="108584" h="18415">
                <a:moveTo>
                  <a:pt x="105092" y="9004"/>
                </a:moveTo>
                <a:lnTo>
                  <a:pt x="41402" y="9004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12217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20" y="9004"/>
                </a:lnTo>
                <a:lnTo>
                  <a:pt x="71120" y="7219"/>
                </a:ln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120" y="7219"/>
                </a:lnTo>
              </a:path>
              <a:path w="108584" h="18415">
                <a:moveTo>
                  <a:pt x="71120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  <a:lnTo>
                  <a:pt x="2921" y="7219"/>
                </a:ln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921" y="7219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1205928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  <a:lnTo>
                  <a:pt x="104203" y="9004"/>
                </a:ln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056" y="9004"/>
                </a:lnTo>
                <a:lnTo>
                  <a:pt x="71056" y="7219"/>
                </a:ln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056" y="7219"/>
                </a:lnTo>
              </a:path>
              <a:path w="108584" h="18415">
                <a:moveTo>
                  <a:pt x="71056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  <a:lnTo>
                  <a:pt x="66611" y="9004"/>
                </a:ln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857" y="9004"/>
                </a:lnTo>
                <a:lnTo>
                  <a:pt x="2857" y="7219"/>
                </a:ln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857" y="7219"/>
                </a:lnTo>
              </a:path>
              <a:path w="108584" h="18415">
                <a:moveTo>
                  <a:pt x="2857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9" name="object 1109"/>
          <p:cNvGrpSpPr/>
          <p:nvPr/>
        </p:nvGrpSpPr>
        <p:grpSpPr>
          <a:xfrm>
            <a:off x="13569441" y="9038323"/>
            <a:ext cx="108585" cy="194945"/>
            <a:chOff x="13569441" y="9038323"/>
            <a:chExt cx="108585" cy="194945"/>
          </a:xfrm>
        </p:grpSpPr>
        <p:sp>
          <p:nvSpPr>
            <p:cNvPr id="1110" name="object 1110"/>
            <p:cNvSpPr/>
            <p:nvPr/>
          </p:nvSpPr>
          <p:spPr>
            <a:xfrm>
              <a:off x="13569441" y="9081509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4" h="108584">
                  <a:moveTo>
                    <a:pt x="0" y="0"/>
                  </a:moveTo>
                  <a:lnTo>
                    <a:pt x="43243" y="0"/>
                  </a:lnTo>
                </a:path>
                <a:path w="108584" h="108584">
                  <a:moveTo>
                    <a:pt x="64833" y="0"/>
                  </a:moveTo>
                  <a:lnTo>
                    <a:pt x="108013" y="0"/>
                  </a:lnTo>
                </a:path>
                <a:path w="108584" h="108584">
                  <a:moveTo>
                    <a:pt x="0" y="10814"/>
                  </a:moveTo>
                  <a:lnTo>
                    <a:pt x="43243" y="10814"/>
                  </a:lnTo>
                </a:path>
                <a:path w="108584" h="108584">
                  <a:moveTo>
                    <a:pt x="64833" y="10814"/>
                  </a:moveTo>
                  <a:lnTo>
                    <a:pt x="108013" y="10814"/>
                  </a:lnTo>
                </a:path>
                <a:path w="108584" h="108584">
                  <a:moveTo>
                    <a:pt x="0" y="21602"/>
                  </a:moveTo>
                  <a:lnTo>
                    <a:pt x="43243" y="21602"/>
                  </a:lnTo>
                </a:path>
                <a:path w="108584" h="108584">
                  <a:moveTo>
                    <a:pt x="64833" y="21602"/>
                  </a:moveTo>
                  <a:lnTo>
                    <a:pt x="108013" y="21602"/>
                  </a:lnTo>
                </a:path>
                <a:path w="108584" h="108584">
                  <a:moveTo>
                    <a:pt x="0" y="32416"/>
                  </a:moveTo>
                  <a:lnTo>
                    <a:pt x="43243" y="32416"/>
                  </a:lnTo>
                </a:path>
                <a:path w="108584" h="108584">
                  <a:moveTo>
                    <a:pt x="64833" y="32416"/>
                  </a:moveTo>
                  <a:lnTo>
                    <a:pt x="108013" y="32416"/>
                  </a:lnTo>
                </a:path>
                <a:path w="108584" h="108584">
                  <a:moveTo>
                    <a:pt x="0" y="43211"/>
                  </a:moveTo>
                  <a:lnTo>
                    <a:pt x="43243" y="43211"/>
                  </a:lnTo>
                </a:path>
                <a:path w="108584" h="108584">
                  <a:moveTo>
                    <a:pt x="64833" y="43211"/>
                  </a:moveTo>
                  <a:lnTo>
                    <a:pt x="108013" y="43211"/>
                  </a:lnTo>
                </a:path>
                <a:path w="108584" h="108584">
                  <a:moveTo>
                    <a:pt x="0" y="54000"/>
                  </a:moveTo>
                  <a:lnTo>
                    <a:pt x="43243" y="54000"/>
                  </a:lnTo>
                </a:path>
                <a:path w="108584" h="108584">
                  <a:moveTo>
                    <a:pt x="64833" y="54000"/>
                  </a:moveTo>
                  <a:lnTo>
                    <a:pt x="108013" y="54000"/>
                  </a:lnTo>
                </a:path>
                <a:path w="108584" h="108584">
                  <a:moveTo>
                    <a:pt x="0" y="64814"/>
                  </a:moveTo>
                  <a:lnTo>
                    <a:pt x="43243" y="64814"/>
                  </a:lnTo>
                </a:path>
                <a:path w="108584" h="108584">
                  <a:moveTo>
                    <a:pt x="64833" y="64814"/>
                  </a:moveTo>
                  <a:lnTo>
                    <a:pt x="108013" y="64814"/>
                  </a:lnTo>
                </a:path>
                <a:path w="108584" h="108584">
                  <a:moveTo>
                    <a:pt x="0" y="75603"/>
                  </a:moveTo>
                  <a:lnTo>
                    <a:pt x="43243" y="75603"/>
                  </a:lnTo>
                </a:path>
                <a:path w="108584" h="108584">
                  <a:moveTo>
                    <a:pt x="64833" y="75603"/>
                  </a:moveTo>
                  <a:lnTo>
                    <a:pt x="108013" y="75603"/>
                  </a:lnTo>
                </a:path>
                <a:path w="108584" h="108584">
                  <a:moveTo>
                    <a:pt x="0" y="86417"/>
                  </a:moveTo>
                  <a:lnTo>
                    <a:pt x="43243" y="86417"/>
                  </a:lnTo>
                </a:path>
                <a:path w="108584" h="108584">
                  <a:moveTo>
                    <a:pt x="64833" y="86417"/>
                  </a:moveTo>
                  <a:lnTo>
                    <a:pt x="108013" y="86417"/>
                  </a:lnTo>
                </a:path>
                <a:path w="108584" h="108584">
                  <a:moveTo>
                    <a:pt x="0" y="97205"/>
                  </a:moveTo>
                  <a:lnTo>
                    <a:pt x="43243" y="97205"/>
                  </a:lnTo>
                </a:path>
                <a:path w="108584" h="108584">
                  <a:moveTo>
                    <a:pt x="64833" y="97205"/>
                  </a:moveTo>
                  <a:lnTo>
                    <a:pt x="108013" y="97205"/>
                  </a:lnTo>
                </a:path>
                <a:path w="108584" h="108584">
                  <a:moveTo>
                    <a:pt x="0" y="108000"/>
                  </a:moveTo>
                  <a:lnTo>
                    <a:pt x="43243" y="108000"/>
                  </a:lnTo>
                </a:path>
                <a:path w="108584" h="108584">
                  <a:moveTo>
                    <a:pt x="64833" y="108000"/>
                  </a:moveTo>
                  <a:lnTo>
                    <a:pt x="108013" y="108000"/>
                  </a:lnTo>
                </a:path>
                <a:path w="108584" h="108584">
                  <a:moveTo>
                    <a:pt x="43243" y="108000"/>
                  </a:moveTo>
                  <a:lnTo>
                    <a:pt x="43243" y="0"/>
                  </a:lnTo>
                  <a:lnTo>
                    <a:pt x="64833" y="0"/>
                  </a:lnTo>
                  <a:lnTo>
                    <a:pt x="64833" y="108000"/>
                  </a:lnTo>
                  <a:lnTo>
                    <a:pt x="43243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13569441" y="9038323"/>
              <a:ext cx="108585" cy="194945"/>
            </a:xfrm>
            <a:custGeom>
              <a:avLst/>
              <a:gdLst/>
              <a:ahLst/>
              <a:cxnLst/>
              <a:rect l="l" t="t" r="r" b="b"/>
              <a:pathLst>
                <a:path w="108584" h="194945">
                  <a:moveTo>
                    <a:pt x="0" y="43186"/>
                  </a:moveTo>
                  <a:lnTo>
                    <a:pt x="3399" y="26392"/>
                  </a:lnTo>
                  <a:lnTo>
                    <a:pt x="12668" y="12663"/>
                  </a:lnTo>
                  <a:lnTo>
                    <a:pt x="26414" y="3399"/>
                  </a:lnTo>
                  <a:lnTo>
                    <a:pt x="43243" y="0"/>
                  </a:lnTo>
                </a:path>
                <a:path w="108584" h="194945">
                  <a:moveTo>
                    <a:pt x="64833" y="0"/>
                  </a:moveTo>
                  <a:lnTo>
                    <a:pt x="81653" y="3399"/>
                  </a:lnTo>
                  <a:lnTo>
                    <a:pt x="95376" y="12663"/>
                  </a:lnTo>
                  <a:lnTo>
                    <a:pt x="104624" y="26392"/>
                  </a:lnTo>
                  <a:lnTo>
                    <a:pt x="108013" y="43186"/>
                  </a:lnTo>
                </a:path>
                <a:path w="108584" h="194945">
                  <a:moveTo>
                    <a:pt x="43243" y="194392"/>
                  </a:moveTo>
                  <a:lnTo>
                    <a:pt x="26414" y="191000"/>
                  </a:lnTo>
                  <a:lnTo>
                    <a:pt x="12668" y="181745"/>
                  </a:lnTo>
                  <a:lnTo>
                    <a:pt x="3399" y="168013"/>
                  </a:lnTo>
                  <a:lnTo>
                    <a:pt x="0" y="151187"/>
                  </a:lnTo>
                </a:path>
                <a:path w="108584" h="194945">
                  <a:moveTo>
                    <a:pt x="108013" y="151187"/>
                  </a:moveTo>
                  <a:lnTo>
                    <a:pt x="104624" y="168013"/>
                  </a:lnTo>
                  <a:lnTo>
                    <a:pt x="95376" y="181745"/>
                  </a:lnTo>
                  <a:lnTo>
                    <a:pt x="81653" y="191000"/>
                  </a:lnTo>
                  <a:lnTo>
                    <a:pt x="64833" y="194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2" name="object 1112"/>
          <p:cNvSpPr/>
          <p:nvPr/>
        </p:nvSpPr>
        <p:spPr>
          <a:xfrm>
            <a:off x="12577318" y="8421852"/>
            <a:ext cx="1080135" cy="177800"/>
          </a:xfrm>
          <a:custGeom>
            <a:avLst/>
            <a:gdLst/>
            <a:ahLst/>
            <a:cxnLst/>
            <a:rect l="l" t="t" r="r" b="b"/>
            <a:pathLst>
              <a:path w="1080134" h="177800">
                <a:moveTo>
                  <a:pt x="1080008" y="177253"/>
                </a:moveTo>
                <a:lnTo>
                  <a:pt x="1080008" y="0"/>
                </a:lnTo>
              </a:path>
              <a:path w="1080134" h="177800">
                <a:moveTo>
                  <a:pt x="1062037" y="177253"/>
                </a:moveTo>
                <a:lnTo>
                  <a:pt x="1062037" y="0"/>
                </a:lnTo>
              </a:path>
              <a:path w="1080134" h="177800">
                <a:moveTo>
                  <a:pt x="1044003" y="177253"/>
                </a:moveTo>
                <a:lnTo>
                  <a:pt x="1044003" y="0"/>
                </a:lnTo>
              </a:path>
              <a:path w="1080134" h="177800">
                <a:moveTo>
                  <a:pt x="1026033" y="177253"/>
                </a:moveTo>
                <a:lnTo>
                  <a:pt x="1026033" y="0"/>
                </a:lnTo>
              </a:path>
              <a:path w="1080134" h="177800">
                <a:moveTo>
                  <a:pt x="1008062" y="177253"/>
                </a:moveTo>
                <a:lnTo>
                  <a:pt x="1008062" y="0"/>
                </a:lnTo>
              </a:path>
              <a:path w="1080134" h="177800">
                <a:moveTo>
                  <a:pt x="990028" y="177253"/>
                </a:moveTo>
                <a:lnTo>
                  <a:pt x="990028" y="0"/>
                </a:lnTo>
              </a:path>
              <a:path w="1080134" h="177800">
                <a:moveTo>
                  <a:pt x="971994" y="177253"/>
                </a:moveTo>
                <a:lnTo>
                  <a:pt x="971994" y="0"/>
                </a:lnTo>
              </a:path>
              <a:path w="1080134" h="177800">
                <a:moveTo>
                  <a:pt x="954024" y="177253"/>
                </a:moveTo>
                <a:lnTo>
                  <a:pt x="954024" y="0"/>
                </a:lnTo>
              </a:path>
              <a:path w="1080134" h="177800">
                <a:moveTo>
                  <a:pt x="936053" y="177253"/>
                </a:moveTo>
                <a:lnTo>
                  <a:pt x="936053" y="0"/>
                </a:lnTo>
              </a:path>
              <a:path w="1080134" h="177800">
                <a:moveTo>
                  <a:pt x="918019" y="177253"/>
                </a:moveTo>
                <a:lnTo>
                  <a:pt x="918019" y="0"/>
                </a:lnTo>
              </a:path>
              <a:path w="1080134" h="177800">
                <a:moveTo>
                  <a:pt x="899985" y="177253"/>
                </a:moveTo>
                <a:lnTo>
                  <a:pt x="899985" y="0"/>
                </a:lnTo>
              </a:path>
              <a:path w="1080134" h="177800">
                <a:moveTo>
                  <a:pt x="882014" y="177253"/>
                </a:moveTo>
                <a:lnTo>
                  <a:pt x="882014" y="0"/>
                </a:lnTo>
              </a:path>
              <a:path w="1080134" h="177800">
                <a:moveTo>
                  <a:pt x="864044" y="177253"/>
                </a:moveTo>
                <a:lnTo>
                  <a:pt x="864044" y="0"/>
                </a:lnTo>
              </a:path>
              <a:path w="1080134" h="177800">
                <a:moveTo>
                  <a:pt x="846010" y="177253"/>
                </a:moveTo>
                <a:lnTo>
                  <a:pt x="846010" y="0"/>
                </a:lnTo>
              </a:path>
              <a:path w="1080134" h="177800">
                <a:moveTo>
                  <a:pt x="828039" y="177253"/>
                </a:moveTo>
                <a:lnTo>
                  <a:pt x="828039" y="0"/>
                </a:lnTo>
              </a:path>
              <a:path w="1080134" h="177800">
                <a:moveTo>
                  <a:pt x="810005" y="177253"/>
                </a:moveTo>
                <a:lnTo>
                  <a:pt x="810005" y="0"/>
                </a:lnTo>
              </a:path>
              <a:path w="1080134" h="177800">
                <a:moveTo>
                  <a:pt x="792035" y="177253"/>
                </a:moveTo>
                <a:lnTo>
                  <a:pt x="792035" y="0"/>
                </a:lnTo>
              </a:path>
              <a:path w="1080134" h="177800">
                <a:moveTo>
                  <a:pt x="774001" y="177253"/>
                </a:moveTo>
                <a:lnTo>
                  <a:pt x="774001" y="0"/>
                </a:lnTo>
              </a:path>
              <a:path w="1080134" h="177800">
                <a:moveTo>
                  <a:pt x="756030" y="177253"/>
                </a:moveTo>
                <a:lnTo>
                  <a:pt x="756030" y="0"/>
                </a:lnTo>
              </a:path>
              <a:path w="1080134" h="177800">
                <a:moveTo>
                  <a:pt x="737997" y="177253"/>
                </a:moveTo>
                <a:lnTo>
                  <a:pt x="737997" y="0"/>
                </a:lnTo>
              </a:path>
              <a:path w="1080134" h="177800">
                <a:moveTo>
                  <a:pt x="720026" y="177253"/>
                </a:moveTo>
                <a:lnTo>
                  <a:pt x="720026" y="0"/>
                </a:lnTo>
              </a:path>
              <a:path w="1080134" h="177800">
                <a:moveTo>
                  <a:pt x="701992" y="177253"/>
                </a:moveTo>
                <a:lnTo>
                  <a:pt x="701992" y="0"/>
                </a:lnTo>
              </a:path>
              <a:path w="1080134" h="177800">
                <a:moveTo>
                  <a:pt x="684022" y="177253"/>
                </a:moveTo>
                <a:lnTo>
                  <a:pt x="684022" y="0"/>
                </a:lnTo>
              </a:path>
              <a:path w="1080134" h="177800">
                <a:moveTo>
                  <a:pt x="666051" y="177253"/>
                </a:moveTo>
                <a:lnTo>
                  <a:pt x="666051" y="0"/>
                </a:lnTo>
              </a:path>
              <a:path w="1080134" h="177800">
                <a:moveTo>
                  <a:pt x="648017" y="177253"/>
                </a:moveTo>
                <a:lnTo>
                  <a:pt x="648017" y="0"/>
                </a:lnTo>
              </a:path>
              <a:path w="1080134" h="177800">
                <a:moveTo>
                  <a:pt x="629983" y="177253"/>
                </a:moveTo>
                <a:lnTo>
                  <a:pt x="629983" y="0"/>
                </a:lnTo>
              </a:path>
              <a:path w="1080134" h="177800">
                <a:moveTo>
                  <a:pt x="612012" y="177253"/>
                </a:moveTo>
                <a:lnTo>
                  <a:pt x="612012" y="0"/>
                </a:lnTo>
              </a:path>
              <a:path w="1080134" h="177800">
                <a:moveTo>
                  <a:pt x="594042" y="177253"/>
                </a:moveTo>
                <a:lnTo>
                  <a:pt x="594042" y="0"/>
                </a:lnTo>
              </a:path>
              <a:path w="1080134" h="177800">
                <a:moveTo>
                  <a:pt x="576008" y="177253"/>
                </a:moveTo>
                <a:lnTo>
                  <a:pt x="576008" y="0"/>
                </a:lnTo>
              </a:path>
              <a:path w="1080134" h="177800">
                <a:moveTo>
                  <a:pt x="558037" y="177253"/>
                </a:moveTo>
                <a:lnTo>
                  <a:pt x="558037" y="0"/>
                </a:lnTo>
              </a:path>
              <a:path w="1080134" h="177800">
                <a:moveTo>
                  <a:pt x="540003" y="177253"/>
                </a:moveTo>
                <a:lnTo>
                  <a:pt x="540003" y="0"/>
                </a:lnTo>
              </a:path>
              <a:path w="1080134" h="177800">
                <a:moveTo>
                  <a:pt x="522033" y="177253"/>
                </a:moveTo>
                <a:lnTo>
                  <a:pt x="522033" y="0"/>
                </a:lnTo>
              </a:path>
              <a:path w="1080134" h="177800">
                <a:moveTo>
                  <a:pt x="503999" y="177253"/>
                </a:moveTo>
                <a:lnTo>
                  <a:pt x="503999" y="0"/>
                </a:lnTo>
              </a:path>
              <a:path w="1080134" h="177800">
                <a:moveTo>
                  <a:pt x="486028" y="177253"/>
                </a:moveTo>
                <a:lnTo>
                  <a:pt x="486028" y="0"/>
                </a:lnTo>
              </a:path>
              <a:path w="1080134" h="177800">
                <a:moveTo>
                  <a:pt x="467995" y="177253"/>
                </a:moveTo>
                <a:lnTo>
                  <a:pt x="467995" y="0"/>
                </a:lnTo>
              </a:path>
              <a:path w="1080134" h="177800">
                <a:moveTo>
                  <a:pt x="450024" y="177253"/>
                </a:moveTo>
                <a:lnTo>
                  <a:pt x="450024" y="0"/>
                </a:lnTo>
              </a:path>
              <a:path w="1080134" h="177800">
                <a:moveTo>
                  <a:pt x="431990" y="177253"/>
                </a:moveTo>
                <a:lnTo>
                  <a:pt x="431990" y="0"/>
                </a:lnTo>
              </a:path>
              <a:path w="1080134" h="177800">
                <a:moveTo>
                  <a:pt x="414020" y="177253"/>
                </a:moveTo>
                <a:lnTo>
                  <a:pt x="414020" y="0"/>
                </a:lnTo>
              </a:path>
              <a:path w="1080134" h="177800">
                <a:moveTo>
                  <a:pt x="396049" y="177253"/>
                </a:moveTo>
                <a:lnTo>
                  <a:pt x="396049" y="0"/>
                </a:lnTo>
              </a:path>
              <a:path w="1080134" h="177800">
                <a:moveTo>
                  <a:pt x="378015" y="177253"/>
                </a:moveTo>
                <a:lnTo>
                  <a:pt x="378015" y="0"/>
                </a:lnTo>
              </a:path>
              <a:path w="1080134" h="177800">
                <a:moveTo>
                  <a:pt x="360045" y="177253"/>
                </a:moveTo>
                <a:lnTo>
                  <a:pt x="360045" y="0"/>
                </a:lnTo>
              </a:path>
              <a:path w="1080134" h="177800">
                <a:moveTo>
                  <a:pt x="342010" y="177253"/>
                </a:moveTo>
                <a:lnTo>
                  <a:pt x="342010" y="0"/>
                </a:lnTo>
              </a:path>
              <a:path w="1080134" h="177800">
                <a:moveTo>
                  <a:pt x="324040" y="177253"/>
                </a:moveTo>
                <a:lnTo>
                  <a:pt x="324040" y="0"/>
                </a:lnTo>
              </a:path>
              <a:path w="1080134" h="177800">
                <a:moveTo>
                  <a:pt x="306006" y="177253"/>
                </a:moveTo>
                <a:lnTo>
                  <a:pt x="306006" y="0"/>
                </a:lnTo>
              </a:path>
              <a:path w="1080134" h="177800">
                <a:moveTo>
                  <a:pt x="288035" y="177253"/>
                </a:moveTo>
                <a:lnTo>
                  <a:pt x="288035" y="0"/>
                </a:lnTo>
              </a:path>
              <a:path w="1080134" h="177800">
                <a:moveTo>
                  <a:pt x="270001" y="177253"/>
                </a:moveTo>
                <a:lnTo>
                  <a:pt x="270001" y="0"/>
                </a:lnTo>
              </a:path>
              <a:path w="1080134" h="177800">
                <a:moveTo>
                  <a:pt x="252031" y="177253"/>
                </a:moveTo>
                <a:lnTo>
                  <a:pt x="252031" y="0"/>
                </a:lnTo>
              </a:path>
              <a:path w="1080134" h="177800">
                <a:moveTo>
                  <a:pt x="234060" y="177253"/>
                </a:moveTo>
                <a:lnTo>
                  <a:pt x="234060" y="0"/>
                </a:lnTo>
              </a:path>
              <a:path w="1080134" h="177800">
                <a:moveTo>
                  <a:pt x="216026" y="177253"/>
                </a:moveTo>
                <a:lnTo>
                  <a:pt x="216026" y="0"/>
                </a:lnTo>
              </a:path>
              <a:path w="1080134" h="177800">
                <a:moveTo>
                  <a:pt x="197992" y="177253"/>
                </a:moveTo>
                <a:lnTo>
                  <a:pt x="197992" y="0"/>
                </a:lnTo>
              </a:path>
              <a:path w="1080134" h="177800">
                <a:moveTo>
                  <a:pt x="180022" y="177253"/>
                </a:moveTo>
                <a:lnTo>
                  <a:pt x="180022" y="0"/>
                </a:lnTo>
              </a:path>
              <a:path w="1080134" h="177800">
                <a:moveTo>
                  <a:pt x="162051" y="177253"/>
                </a:moveTo>
                <a:lnTo>
                  <a:pt x="162051" y="0"/>
                </a:lnTo>
              </a:path>
              <a:path w="1080134" h="177800">
                <a:moveTo>
                  <a:pt x="144017" y="177253"/>
                </a:moveTo>
                <a:lnTo>
                  <a:pt x="144017" y="0"/>
                </a:lnTo>
              </a:path>
              <a:path w="1080134" h="177800">
                <a:moveTo>
                  <a:pt x="126047" y="177253"/>
                </a:moveTo>
                <a:lnTo>
                  <a:pt x="126047" y="0"/>
                </a:lnTo>
              </a:path>
              <a:path w="1080134" h="177800">
                <a:moveTo>
                  <a:pt x="108013" y="177253"/>
                </a:moveTo>
                <a:lnTo>
                  <a:pt x="108013" y="0"/>
                </a:lnTo>
              </a:path>
              <a:path w="1080134" h="177800">
                <a:moveTo>
                  <a:pt x="90042" y="177253"/>
                </a:moveTo>
                <a:lnTo>
                  <a:pt x="90042" y="0"/>
                </a:lnTo>
              </a:path>
              <a:path w="1080134" h="177800">
                <a:moveTo>
                  <a:pt x="72008" y="177253"/>
                </a:moveTo>
                <a:lnTo>
                  <a:pt x="72008" y="0"/>
                </a:lnTo>
              </a:path>
              <a:path w="1080134" h="177800">
                <a:moveTo>
                  <a:pt x="54038" y="177253"/>
                </a:moveTo>
                <a:lnTo>
                  <a:pt x="54038" y="0"/>
                </a:lnTo>
              </a:path>
              <a:path w="1080134" h="177800">
                <a:moveTo>
                  <a:pt x="36004" y="177253"/>
                </a:moveTo>
                <a:lnTo>
                  <a:pt x="36004" y="0"/>
                </a:lnTo>
              </a:path>
              <a:path w="1080134" h="177800">
                <a:moveTo>
                  <a:pt x="18033" y="177253"/>
                </a:moveTo>
                <a:lnTo>
                  <a:pt x="18033" y="0"/>
                </a:lnTo>
              </a:path>
              <a:path w="1080134" h="177800">
                <a:moveTo>
                  <a:pt x="0" y="177253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  <a:lnTo>
                  <a:pt x="64769" y="21602"/>
                </a:lnTo>
                <a:lnTo>
                  <a:pt x="107950" y="21602"/>
                </a:ln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  <a:lnTo>
                  <a:pt x="64769" y="32397"/>
                </a:lnTo>
                <a:lnTo>
                  <a:pt x="107950" y="32397"/>
                </a:ln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  <a:lnTo>
                  <a:pt x="64769" y="43211"/>
                </a:lnTo>
                <a:lnTo>
                  <a:pt x="107950" y="43211"/>
                </a:ln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  <a:lnTo>
                  <a:pt x="64769" y="54000"/>
                </a:lnTo>
                <a:lnTo>
                  <a:pt x="107950" y="54000"/>
                </a:ln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  <a:lnTo>
                  <a:pt x="64769" y="64814"/>
                </a:lnTo>
                <a:lnTo>
                  <a:pt x="107950" y="64814"/>
                </a:ln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  <a:lnTo>
                  <a:pt x="64769" y="75603"/>
                </a:lnTo>
                <a:lnTo>
                  <a:pt x="107950" y="75603"/>
                </a:ln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  <a:lnTo>
                  <a:pt x="64769" y="86391"/>
                </a:lnTo>
                <a:lnTo>
                  <a:pt x="107950" y="86391"/>
                </a:ln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  <a:lnTo>
                  <a:pt x="64769" y="97212"/>
                </a:lnTo>
                <a:lnTo>
                  <a:pt x="107950" y="97212"/>
                </a:ln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  <a:lnTo>
                  <a:pt x="64769" y="108000"/>
                </a:lnTo>
                <a:lnTo>
                  <a:pt x="107950" y="108000"/>
                </a:ln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  <a:lnTo>
                  <a:pt x="64769" y="118814"/>
                </a:lnTo>
                <a:lnTo>
                  <a:pt x="107950" y="118814"/>
                </a:ln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  <a:lnTo>
                  <a:pt x="64769" y="129603"/>
                </a:lnTo>
                <a:lnTo>
                  <a:pt x="107950" y="129603"/>
                </a:ln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  <a:lnTo>
                  <a:pt x="86359" y="12598"/>
                </a:lnTo>
                <a:lnTo>
                  <a:pt x="87630" y="12103"/>
                </a:lnTo>
                <a:lnTo>
                  <a:pt x="88138" y="10814"/>
                </a:lnTo>
                <a:lnTo>
                  <a:pt x="87630" y="9550"/>
                </a:lnTo>
                <a:lnTo>
                  <a:pt x="86359" y="9004"/>
                </a:lnTo>
                <a:lnTo>
                  <a:pt x="85090" y="9550"/>
                </a:ln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  <a:lnTo>
                  <a:pt x="43179" y="108000"/>
                </a:lnTo>
                <a:lnTo>
                  <a:pt x="0" y="108000"/>
                </a:ln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  <a:lnTo>
                  <a:pt x="43179" y="97212"/>
                </a:lnTo>
                <a:lnTo>
                  <a:pt x="0" y="97212"/>
                </a:ln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  <a:lnTo>
                  <a:pt x="43179" y="86391"/>
                </a:lnTo>
                <a:lnTo>
                  <a:pt x="0" y="86391"/>
                </a:ln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  <a:lnTo>
                  <a:pt x="43179" y="75603"/>
                </a:lnTo>
                <a:lnTo>
                  <a:pt x="0" y="75603"/>
                </a:ln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  <a:lnTo>
                  <a:pt x="43179" y="64814"/>
                </a:lnTo>
                <a:lnTo>
                  <a:pt x="0" y="64814"/>
                </a:ln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  <a:lnTo>
                  <a:pt x="43179" y="54000"/>
                </a:lnTo>
                <a:lnTo>
                  <a:pt x="0" y="54000"/>
                </a:ln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  <a:lnTo>
                  <a:pt x="43179" y="43211"/>
                </a:lnTo>
                <a:lnTo>
                  <a:pt x="0" y="43211"/>
                </a:ln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  <a:lnTo>
                  <a:pt x="43179" y="32397"/>
                </a:lnTo>
                <a:lnTo>
                  <a:pt x="0" y="32397"/>
                </a:ln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  <a:lnTo>
                  <a:pt x="43179" y="21602"/>
                </a:lnTo>
                <a:lnTo>
                  <a:pt x="0" y="21602"/>
                </a:ln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  <a:lnTo>
                  <a:pt x="43179" y="10814"/>
                </a:lnTo>
                <a:lnTo>
                  <a:pt x="0" y="10814"/>
                </a:ln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  <a:lnTo>
                  <a:pt x="43179" y="0"/>
                </a:lnTo>
                <a:lnTo>
                  <a:pt x="0" y="0"/>
                </a:ln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  <a:lnTo>
                  <a:pt x="21526" y="117005"/>
                </a:lnTo>
                <a:lnTo>
                  <a:pt x="20320" y="117551"/>
                </a:lnTo>
                <a:lnTo>
                  <a:pt x="19748" y="118814"/>
                </a:lnTo>
                <a:lnTo>
                  <a:pt x="20320" y="120103"/>
                </a:lnTo>
                <a:lnTo>
                  <a:pt x="21526" y="120599"/>
                </a:lnTo>
                <a:lnTo>
                  <a:pt x="22859" y="120103"/>
                </a:ln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  <a:lnTo>
                  <a:pt x="107950" y="64814"/>
                </a:lnTo>
                <a:lnTo>
                  <a:pt x="107950" y="108000"/>
                </a:ln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  <a:lnTo>
                  <a:pt x="97155" y="64814"/>
                </a:lnTo>
                <a:lnTo>
                  <a:pt x="97155" y="108000"/>
                </a:ln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  <a:lnTo>
                  <a:pt x="86360" y="64814"/>
                </a:lnTo>
                <a:lnTo>
                  <a:pt x="86360" y="108000"/>
                </a:ln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  <a:lnTo>
                  <a:pt x="75565" y="64814"/>
                </a:lnTo>
                <a:lnTo>
                  <a:pt x="75565" y="108000"/>
                </a:ln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  <a:lnTo>
                  <a:pt x="64770" y="64814"/>
                </a:lnTo>
                <a:lnTo>
                  <a:pt x="64770" y="108000"/>
                </a:ln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  <a:lnTo>
                  <a:pt x="53975" y="64814"/>
                </a:lnTo>
                <a:lnTo>
                  <a:pt x="53975" y="108000"/>
                </a:ln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  <a:lnTo>
                  <a:pt x="43180" y="64814"/>
                </a:lnTo>
                <a:lnTo>
                  <a:pt x="43180" y="108000"/>
                </a:ln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  <a:lnTo>
                  <a:pt x="32385" y="64814"/>
                </a:lnTo>
                <a:lnTo>
                  <a:pt x="32385" y="108000"/>
                </a:ln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  <a:lnTo>
                  <a:pt x="21590" y="64814"/>
                </a:lnTo>
                <a:lnTo>
                  <a:pt x="21590" y="108000"/>
                </a:ln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  <a:lnTo>
                  <a:pt x="10731" y="64814"/>
                </a:lnTo>
                <a:lnTo>
                  <a:pt x="10731" y="108000"/>
                </a:ln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  <a:lnTo>
                  <a:pt x="0" y="64814"/>
                </a:lnTo>
                <a:lnTo>
                  <a:pt x="0" y="108000"/>
                </a:ln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  <a:lnTo>
                  <a:pt x="116967" y="86417"/>
                </a:lnTo>
                <a:lnTo>
                  <a:pt x="117475" y="87706"/>
                </a:lnTo>
                <a:lnTo>
                  <a:pt x="118745" y="88201"/>
                </a:lnTo>
                <a:lnTo>
                  <a:pt x="120078" y="87706"/>
                </a:lnTo>
                <a:lnTo>
                  <a:pt x="120586" y="86417"/>
                </a:lnTo>
                <a:lnTo>
                  <a:pt x="120078" y="85153"/>
                </a:ln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  <a:lnTo>
                  <a:pt x="21590" y="43205"/>
                </a:lnTo>
                <a:lnTo>
                  <a:pt x="21590" y="0"/>
                </a:ln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  <a:lnTo>
                  <a:pt x="32385" y="43205"/>
                </a:lnTo>
                <a:lnTo>
                  <a:pt x="32385" y="0"/>
                </a:ln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  <a:lnTo>
                  <a:pt x="43180" y="43205"/>
                </a:lnTo>
                <a:lnTo>
                  <a:pt x="43180" y="0"/>
                </a:ln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  <a:lnTo>
                  <a:pt x="53975" y="43205"/>
                </a:lnTo>
                <a:lnTo>
                  <a:pt x="53975" y="0"/>
                </a:ln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  <a:lnTo>
                  <a:pt x="64770" y="43205"/>
                </a:lnTo>
                <a:lnTo>
                  <a:pt x="64770" y="0"/>
                </a:ln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  <a:lnTo>
                  <a:pt x="75565" y="43205"/>
                </a:lnTo>
                <a:lnTo>
                  <a:pt x="75565" y="0"/>
                </a:ln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  <a:lnTo>
                  <a:pt x="86360" y="43205"/>
                </a:lnTo>
                <a:lnTo>
                  <a:pt x="86360" y="0"/>
                </a:ln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  <a:lnTo>
                  <a:pt x="97155" y="43205"/>
                </a:lnTo>
                <a:lnTo>
                  <a:pt x="97155" y="0"/>
                </a:ln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  <a:lnTo>
                  <a:pt x="107950" y="43205"/>
                </a:lnTo>
                <a:lnTo>
                  <a:pt x="107950" y="0"/>
                </a:ln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  <a:lnTo>
                  <a:pt x="118745" y="43205"/>
                </a:lnTo>
                <a:lnTo>
                  <a:pt x="118745" y="0"/>
                </a:ln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  <a:lnTo>
                  <a:pt x="129603" y="43205"/>
                </a:lnTo>
                <a:lnTo>
                  <a:pt x="129603" y="0"/>
                </a:ln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  <a:lnTo>
                  <a:pt x="12573" y="21602"/>
                </a:lnTo>
                <a:lnTo>
                  <a:pt x="12065" y="20339"/>
                </a:lnTo>
                <a:lnTo>
                  <a:pt x="10731" y="19818"/>
                </a:lnTo>
                <a:lnTo>
                  <a:pt x="9525" y="20339"/>
                </a:lnTo>
                <a:lnTo>
                  <a:pt x="8953" y="21602"/>
                </a:lnTo>
                <a:lnTo>
                  <a:pt x="9525" y="22891"/>
                </a:ln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16" name="object 1116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1117" name="object 1117"/>
            <p:cNvSpPr/>
            <p:nvPr/>
          </p:nvSpPr>
          <p:spPr>
            <a:xfrm>
              <a:off x="13039725" y="8715216"/>
              <a:ext cx="303530" cy="163830"/>
            </a:xfrm>
            <a:custGeom>
              <a:avLst/>
              <a:gdLst/>
              <a:ahLst/>
              <a:cxnLst/>
              <a:rect l="l" t="t" r="r" b="b"/>
              <a:pathLst>
                <a:path w="303530" h="163829">
                  <a:moveTo>
                    <a:pt x="0" y="97212"/>
                  </a:moveTo>
                  <a:lnTo>
                    <a:pt x="0" y="163810"/>
                  </a:lnTo>
                  <a:lnTo>
                    <a:pt x="10794" y="163810"/>
                  </a:lnTo>
                  <a:lnTo>
                    <a:pt x="10794" y="97212"/>
                  </a:lnTo>
                  <a:lnTo>
                    <a:pt x="0" y="97212"/>
                  </a:lnTo>
                </a:path>
                <a:path w="303530" h="163829">
                  <a:moveTo>
                    <a:pt x="10794" y="97212"/>
                  </a:moveTo>
                  <a:lnTo>
                    <a:pt x="10794" y="163810"/>
                  </a:lnTo>
                  <a:lnTo>
                    <a:pt x="21590" y="163810"/>
                  </a:lnTo>
                  <a:lnTo>
                    <a:pt x="21590" y="97212"/>
                  </a:lnTo>
                  <a:lnTo>
                    <a:pt x="10794" y="97212"/>
                  </a:lnTo>
                </a:path>
                <a:path w="303530" h="163829">
                  <a:moveTo>
                    <a:pt x="21590" y="97212"/>
                  </a:moveTo>
                  <a:lnTo>
                    <a:pt x="21590" y="163810"/>
                  </a:lnTo>
                  <a:lnTo>
                    <a:pt x="32384" y="163810"/>
                  </a:lnTo>
                  <a:lnTo>
                    <a:pt x="32384" y="97212"/>
                  </a:lnTo>
                  <a:lnTo>
                    <a:pt x="21590" y="97212"/>
                  </a:lnTo>
                </a:path>
                <a:path w="303530" h="163829">
                  <a:moveTo>
                    <a:pt x="32384" y="97212"/>
                  </a:moveTo>
                  <a:lnTo>
                    <a:pt x="32384" y="163810"/>
                  </a:lnTo>
                  <a:lnTo>
                    <a:pt x="43180" y="163810"/>
                  </a:lnTo>
                  <a:lnTo>
                    <a:pt x="43180" y="97212"/>
                  </a:lnTo>
                  <a:lnTo>
                    <a:pt x="32384" y="97212"/>
                  </a:lnTo>
                </a:path>
                <a:path w="303530" h="163829">
                  <a:moveTo>
                    <a:pt x="43180" y="97212"/>
                  </a:moveTo>
                  <a:lnTo>
                    <a:pt x="43180" y="163810"/>
                  </a:lnTo>
                  <a:lnTo>
                    <a:pt x="53975" y="163810"/>
                  </a:lnTo>
                  <a:lnTo>
                    <a:pt x="53975" y="97212"/>
                  </a:lnTo>
                  <a:lnTo>
                    <a:pt x="43180" y="97212"/>
                  </a:lnTo>
                </a:path>
                <a:path w="303530" h="163829">
                  <a:moveTo>
                    <a:pt x="53975" y="97212"/>
                  </a:moveTo>
                  <a:lnTo>
                    <a:pt x="53975" y="163810"/>
                  </a:lnTo>
                  <a:lnTo>
                    <a:pt x="64769" y="163810"/>
                  </a:lnTo>
                  <a:lnTo>
                    <a:pt x="64769" y="97212"/>
                  </a:lnTo>
                  <a:lnTo>
                    <a:pt x="53975" y="97212"/>
                  </a:lnTo>
                </a:path>
                <a:path w="303530" h="163829">
                  <a:moveTo>
                    <a:pt x="64769" y="97212"/>
                  </a:moveTo>
                  <a:lnTo>
                    <a:pt x="64769" y="163810"/>
                  </a:lnTo>
                  <a:lnTo>
                    <a:pt x="75628" y="163810"/>
                  </a:lnTo>
                  <a:lnTo>
                    <a:pt x="75628" y="97212"/>
                  </a:lnTo>
                  <a:lnTo>
                    <a:pt x="64769" y="97212"/>
                  </a:lnTo>
                </a:path>
                <a:path w="303530" h="163829">
                  <a:moveTo>
                    <a:pt x="75628" y="97212"/>
                  </a:moveTo>
                  <a:lnTo>
                    <a:pt x="75628" y="163810"/>
                  </a:lnTo>
                  <a:lnTo>
                    <a:pt x="86423" y="163810"/>
                  </a:lnTo>
                  <a:lnTo>
                    <a:pt x="86423" y="97212"/>
                  </a:lnTo>
                  <a:lnTo>
                    <a:pt x="75628" y="97212"/>
                  </a:lnTo>
                </a:path>
                <a:path w="303530" h="163829">
                  <a:moveTo>
                    <a:pt x="86423" y="97212"/>
                  </a:moveTo>
                  <a:lnTo>
                    <a:pt x="86423" y="163810"/>
                  </a:lnTo>
                  <a:lnTo>
                    <a:pt x="97218" y="163810"/>
                  </a:lnTo>
                  <a:lnTo>
                    <a:pt x="97218" y="97212"/>
                  </a:lnTo>
                  <a:lnTo>
                    <a:pt x="86423" y="97212"/>
                  </a:lnTo>
                </a:path>
                <a:path w="303530" h="163829">
                  <a:moveTo>
                    <a:pt x="97218" y="97212"/>
                  </a:moveTo>
                  <a:lnTo>
                    <a:pt x="97218" y="163810"/>
                  </a:lnTo>
                  <a:lnTo>
                    <a:pt x="108013" y="163810"/>
                  </a:lnTo>
                  <a:lnTo>
                    <a:pt x="108013" y="97212"/>
                  </a:lnTo>
                  <a:lnTo>
                    <a:pt x="97218" y="97212"/>
                  </a:lnTo>
                </a:path>
                <a:path w="303530" h="163829">
                  <a:moveTo>
                    <a:pt x="108013" y="97212"/>
                  </a:moveTo>
                  <a:lnTo>
                    <a:pt x="108013" y="163810"/>
                  </a:lnTo>
                  <a:lnTo>
                    <a:pt x="118808" y="163810"/>
                  </a:lnTo>
                  <a:lnTo>
                    <a:pt x="118808" y="97212"/>
                  </a:lnTo>
                  <a:lnTo>
                    <a:pt x="108013" y="97212"/>
                  </a:lnTo>
                </a:path>
                <a:path w="303530" h="163829">
                  <a:moveTo>
                    <a:pt x="118808" y="97212"/>
                  </a:moveTo>
                  <a:lnTo>
                    <a:pt x="118808" y="163810"/>
                  </a:lnTo>
                  <a:lnTo>
                    <a:pt x="129603" y="163810"/>
                  </a:lnTo>
                  <a:lnTo>
                    <a:pt x="129603" y="97212"/>
                  </a:lnTo>
                  <a:lnTo>
                    <a:pt x="118808" y="97212"/>
                  </a:lnTo>
                </a:path>
                <a:path w="303530" h="163829">
                  <a:moveTo>
                    <a:pt x="129603" y="97212"/>
                  </a:moveTo>
                  <a:lnTo>
                    <a:pt x="129603" y="163810"/>
                  </a:lnTo>
                  <a:lnTo>
                    <a:pt x="140398" y="163810"/>
                  </a:lnTo>
                  <a:lnTo>
                    <a:pt x="152273" y="163810"/>
                  </a:lnTo>
                  <a:lnTo>
                    <a:pt x="163067" y="163810"/>
                  </a:lnTo>
                  <a:lnTo>
                    <a:pt x="163067" y="97212"/>
                  </a:lnTo>
                  <a:lnTo>
                    <a:pt x="152273" y="97212"/>
                  </a:lnTo>
                  <a:lnTo>
                    <a:pt x="140398" y="97212"/>
                  </a:lnTo>
                  <a:lnTo>
                    <a:pt x="129603" y="97212"/>
                  </a:lnTo>
                </a:path>
                <a:path w="303530" h="163829">
                  <a:moveTo>
                    <a:pt x="163067" y="97212"/>
                  </a:moveTo>
                  <a:lnTo>
                    <a:pt x="163067" y="163810"/>
                  </a:lnTo>
                  <a:lnTo>
                    <a:pt x="173863" y="163810"/>
                  </a:lnTo>
                  <a:lnTo>
                    <a:pt x="173863" y="97212"/>
                  </a:lnTo>
                  <a:lnTo>
                    <a:pt x="163067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73863" y="163810"/>
                  </a:lnTo>
                  <a:lnTo>
                    <a:pt x="184657" y="163810"/>
                  </a:lnTo>
                  <a:lnTo>
                    <a:pt x="184657" y="97212"/>
                  </a:lnTo>
                  <a:lnTo>
                    <a:pt x="173863" y="97212"/>
                  </a:lnTo>
                </a:path>
                <a:path w="303530" h="163829">
                  <a:moveTo>
                    <a:pt x="184657" y="97212"/>
                  </a:moveTo>
                  <a:lnTo>
                    <a:pt x="184657" y="163810"/>
                  </a:lnTo>
                  <a:lnTo>
                    <a:pt x="195516" y="163810"/>
                  </a:lnTo>
                  <a:lnTo>
                    <a:pt x="195516" y="97212"/>
                  </a:lnTo>
                  <a:lnTo>
                    <a:pt x="184657" y="97212"/>
                  </a:lnTo>
                </a:path>
                <a:path w="303530" h="163829">
                  <a:moveTo>
                    <a:pt x="195516" y="97212"/>
                  </a:moveTo>
                  <a:lnTo>
                    <a:pt x="195516" y="163810"/>
                  </a:lnTo>
                  <a:lnTo>
                    <a:pt x="206248" y="163810"/>
                  </a:lnTo>
                  <a:lnTo>
                    <a:pt x="206248" y="97212"/>
                  </a:lnTo>
                  <a:lnTo>
                    <a:pt x="195516" y="97212"/>
                  </a:lnTo>
                </a:path>
                <a:path w="303530" h="163829">
                  <a:moveTo>
                    <a:pt x="206248" y="97212"/>
                  </a:moveTo>
                  <a:lnTo>
                    <a:pt x="206248" y="163810"/>
                  </a:lnTo>
                  <a:lnTo>
                    <a:pt x="217106" y="163810"/>
                  </a:lnTo>
                  <a:lnTo>
                    <a:pt x="217106" y="97212"/>
                  </a:lnTo>
                  <a:lnTo>
                    <a:pt x="206248" y="97212"/>
                  </a:lnTo>
                </a:path>
                <a:path w="303530" h="163829">
                  <a:moveTo>
                    <a:pt x="217106" y="97212"/>
                  </a:moveTo>
                  <a:lnTo>
                    <a:pt x="217106" y="163810"/>
                  </a:lnTo>
                  <a:lnTo>
                    <a:pt x="227901" y="163810"/>
                  </a:lnTo>
                  <a:lnTo>
                    <a:pt x="227901" y="97212"/>
                  </a:lnTo>
                  <a:lnTo>
                    <a:pt x="217106" y="97212"/>
                  </a:lnTo>
                </a:path>
                <a:path w="303530" h="163829">
                  <a:moveTo>
                    <a:pt x="227901" y="97212"/>
                  </a:moveTo>
                  <a:lnTo>
                    <a:pt x="227901" y="163810"/>
                  </a:lnTo>
                  <a:lnTo>
                    <a:pt x="238696" y="163810"/>
                  </a:lnTo>
                  <a:lnTo>
                    <a:pt x="238696" y="97212"/>
                  </a:lnTo>
                  <a:lnTo>
                    <a:pt x="227901" y="97212"/>
                  </a:lnTo>
                </a:path>
                <a:path w="303530" h="163829">
                  <a:moveTo>
                    <a:pt x="238696" y="97212"/>
                  </a:moveTo>
                  <a:lnTo>
                    <a:pt x="238696" y="163810"/>
                  </a:lnTo>
                  <a:lnTo>
                    <a:pt x="249491" y="163810"/>
                  </a:lnTo>
                  <a:lnTo>
                    <a:pt x="249491" y="97212"/>
                  </a:lnTo>
                  <a:lnTo>
                    <a:pt x="238696" y="97212"/>
                  </a:lnTo>
                </a:path>
                <a:path w="303530" h="163829">
                  <a:moveTo>
                    <a:pt x="249491" y="97212"/>
                  </a:moveTo>
                  <a:lnTo>
                    <a:pt x="249491" y="163810"/>
                  </a:lnTo>
                  <a:lnTo>
                    <a:pt x="260286" y="163810"/>
                  </a:lnTo>
                  <a:lnTo>
                    <a:pt x="260286" y="97212"/>
                  </a:lnTo>
                  <a:lnTo>
                    <a:pt x="249491" y="97212"/>
                  </a:lnTo>
                </a:path>
                <a:path w="303530" h="163829">
                  <a:moveTo>
                    <a:pt x="260286" y="97212"/>
                  </a:moveTo>
                  <a:lnTo>
                    <a:pt x="260286" y="163810"/>
                  </a:lnTo>
                  <a:lnTo>
                    <a:pt x="271081" y="163810"/>
                  </a:lnTo>
                  <a:lnTo>
                    <a:pt x="271081" y="97212"/>
                  </a:lnTo>
                  <a:lnTo>
                    <a:pt x="260286" y="97212"/>
                  </a:lnTo>
                </a:path>
                <a:path w="303530" h="163829">
                  <a:moveTo>
                    <a:pt x="271081" y="97212"/>
                  </a:moveTo>
                  <a:lnTo>
                    <a:pt x="271081" y="163810"/>
                  </a:lnTo>
                  <a:lnTo>
                    <a:pt x="281876" y="163810"/>
                  </a:lnTo>
                  <a:lnTo>
                    <a:pt x="281876" y="97212"/>
                  </a:lnTo>
                  <a:lnTo>
                    <a:pt x="271081" y="97212"/>
                  </a:lnTo>
                </a:path>
                <a:path w="303530" h="163829">
                  <a:moveTo>
                    <a:pt x="281876" y="97212"/>
                  </a:moveTo>
                  <a:lnTo>
                    <a:pt x="281876" y="163810"/>
                  </a:lnTo>
                  <a:lnTo>
                    <a:pt x="292671" y="163810"/>
                  </a:lnTo>
                  <a:lnTo>
                    <a:pt x="292671" y="97212"/>
                  </a:lnTo>
                  <a:lnTo>
                    <a:pt x="281876" y="97212"/>
                  </a:lnTo>
                </a:path>
                <a:path w="303530" h="163829">
                  <a:moveTo>
                    <a:pt x="292671" y="97212"/>
                  </a:moveTo>
                  <a:lnTo>
                    <a:pt x="292671" y="163810"/>
                  </a:lnTo>
                  <a:lnTo>
                    <a:pt x="303466" y="163810"/>
                  </a:lnTo>
                  <a:lnTo>
                    <a:pt x="303466" y="97212"/>
                  </a:lnTo>
                  <a:lnTo>
                    <a:pt x="292671" y="97212"/>
                  </a:lnTo>
                </a:path>
                <a:path w="303530" h="163829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  <a:path w="303530" h="163829">
                  <a:moveTo>
                    <a:pt x="21590" y="0"/>
                  </a:moveTo>
                  <a:lnTo>
                    <a:pt x="10794" y="0"/>
                  </a:lnTo>
                  <a:lnTo>
                    <a:pt x="10794" y="97212"/>
                  </a:lnTo>
                  <a:lnTo>
                    <a:pt x="21590" y="97212"/>
                  </a:lnTo>
                  <a:lnTo>
                    <a:pt x="21590" y="0"/>
                  </a:lnTo>
                </a:path>
                <a:path w="303530" h="163829">
                  <a:moveTo>
                    <a:pt x="32384" y="0"/>
                  </a:moveTo>
                  <a:lnTo>
                    <a:pt x="21590" y="0"/>
                  </a:lnTo>
                  <a:lnTo>
                    <a:pt x="21590" y="97212"/>
                  </a:lnTo>
                  <a:lnTo>
                    <a:pt x="32384" y="97212"/>
                  </a:lnTo>
                  <a:lnTo>
                    <a:pt x="32384" y="0"/>
                  </a:lnTo>
                </a:path>
                <a:path w="303530" h="163829">
                  <a:moveTo>
                    <a:pt x="43180" y="0"/>
                  </a:moveTo>
                  <a:lnTo>
                    <a:pt x="32384" y="0"/>
                  </a:lnTo>
                  <a:lnTo>
                    <a:pt x="32384" y="97212"/>
                  </a:lnTo>
                  <a:lnTo>
                    <a:pt x="43180" y="97212"/>
                  </a:lnTo>
                  <a:lnTo>
                    <a:pt x="43180" y="0"/>
                  </a:lnTo>
                </a:path>
                <a:path w="303530" h="163829">
                  <a:moveTo>
                    <a:pt x="53975" y="0"/>
                  </a:moveTo>
                  <a:lnTo>
                    <a:pt x="43180" y="0"/>
                  </a:lnTo>
                  <a:lnTo>
                    <a:pt x="43180" y="97212"/>
                  </a:lnTo>
                  <a:lnTo>
                    <a:pt x="53975" y="97212"/>
                  </a:lnTo>
                  <a:lnTo>
                    <a:pt x="53975" y="0"/>
                  </a:lnTo>
                </a:path>
                <a:path w="303530" h="163829">
                  <a:moveTo>
                    <a:pt x="64769" y="0"/>
                  </a:moveTo>
                  <a:lnTo>
                    <a:pt x="53975" y="0"/>
                  </a:lnTo>
                  <a:lnTo>
                    <a:pt x="53975" y="97212"/>
                  </a:lnTo>
                  <a:lnTo>
                    <a:pt x="64769" y="97212"/>
                  </a:lnTo>
                  <a:lnTo>
                    <a:pt x="64769" y="0"/>
                  </a:lnTo>
                </a:path>
                <a:path w="303530" h="163829">
                  <a:moveTo>
                    <a:pt x="75628" y="0"/>
                  </a:moveTo>
                  <a:lnTo>
                    <a:pt x="64769" y="0"/>
                  </a:lnTo>
                  <a:lnTo>
                    <a:pt x="64769" y="97212"/>
                  </a:lnTo>
                  <a:lnTo>
                    <a:pt x="75628" y="97212"/>
                  </a:lnTo>
                  <a:lnTo>
                    <a:pt x="75628" y="0"/>
                  </a:lnTo>
                </a:path>
                <a:path w="303530" h="163829">
                  <a:moveTo>
                    <a:pt x="86423" y="0"/>
                  </a:moveTo>
                  <a:lnTo>
                    <a:pt x="75628" y="0"/>
                  </a:lnTo>
                  <a:lnTo>
                    <a:pt x="75628" y="97212"/>
                  </a:lnTo>
                  <a:lnTo>
                    <a:pt x="86423" y="97212"/>
                  </a:lnTo>
                  <a:lnTo>
                    <a:pt x="86423" y="0"/>
                  </a:lnTo>
                </a:path>
                <a:path w="303530" h="163829">
                  <a:moveTo>
                    <a:pt x="97218" y="0"/>
                  </a:moveTo>
                  <a:lnTo>
                    <a:pt x="86423" y="0"/>
                  </a:lnTo>
                  <a:lnTo>
                    <a:pt x="86423" y="97212"/>
                  </a:lnTo>
                  <a:lnTo>
                    <a:pt x="97218" y="97212"/>
                  </a:lnTo>
                  <a:lnTo>
                    <a:pt x="97218" y="0"/>
                  </a:lnTo>
                </a:path>
                <a:path w="303530" h="163829">
                  <a:moveTo>
                    <a:pt x="108013" y="0"/>
                  </a:moveTo>
                  <a:lnTo>
                    <a:pt x="97218" y="0"/>
                  </a:lnTo>
                  <a:lnTo>
                    <a:pt x="97218" y="97212"/>
                  </a:lnTo>
                  <a:lnTo>
                    <a:pt x="108013" y="97212"/>
                  </a:lnTo>
                  <a:lnTo>
                    <a:pt x="108013" y="0"/>
                  </a:lnTo>
                </a:path>
                <a:path w="303530" h="163829">
                  <a:moveTo>
                    <a:pt x="118808" y="0"/>
                  </a:moveTo>
                  <a:lnTo>
                    <a:pt x="108013" y="0"/>
                  </a:lnTo>
                  <a:lnTo>
                    <a:pt x="108013" y="97212"/>
                  </a:lnTo>
                  <a:lnTo>
                    <a:pt x="118808" y="97212"/>
                  </a:lnTo>
                  <a:lnTo>
                    <a:pt x="118808" y="0"/>
                  </a:lnTo>
                </a:path>
                <a:path w="303530" h="163829">
                  <a:moveTo>
                    <a:pt x="118808" y="97212"/>
                  </a:moveTo>
                  <a:lnTo>
                    <a:pt x="129603" y="97212"/>
                  </a:lnTo>
                  <a:lnTo>
                    <a:pt x="129603" y="0"/>
                  </a:lnTo>
                  <a:lnTo>
                    <a:pt x="118808" y="0"/>
                  </a:lnTo>
                  <a:lnTo>
                    <a:pt x="118808" y="97212"/>
                  </a:lnTo>
                </a:path>
                <a:path w="303530" h="163829">
                  <a:moveTo>
                    <a:pt x="163067" y="0"/>
                  </a:move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  <a:lnTo>
                    <a:pt x="129603" y="97212"/>
                  </a:lnTo>
                  <a:lnTo>
                    <a:pt x="140398" y="97212"/>
                  </a:lnTo>
                  <a:lnTo>
                    <a:pt x="152273" y="97212"/>
                  </a:lnTo>
                  <a:lnTo>
                    <a:pt x="163067" y="97212"/>
                  </a:lnTo>
                  <a:lnTo>
                    <a:pt x="163067" y="0"/>
                  </a:lnTo>
                </a:path>
                <a:path w="303530" h="163829">
                  <a:moveTo>
                    <a:pt x="173863" y="0"/>
                  </a:moveTo>
                  <a:lnTo>
                    <a:pt x="163067" y="0"/>
                  </a:lnTo>
                  <a:lnTo>
                    <a:pt x="163067" y="97212"/>
                  </a:lnTo>
                  <a:lnTo>
                    <a:pt x="173863" y="97212"/>
                  </a:lnTo>
                  <a:lnTo>
                    <a:pt x="173863" y="0"/>
                  </a:lnTo>
                </a:path>
                <a:path w="303530" h="163829">
                  <a:moveTo>
                    <a:pt x="184657" y="0"/>
                  </a:moveTo>
                  <a:lnTo>
                    <a:pt x="173863" y="0"/>
                  </a:lnTo>
                  <a:lnTo>
                    <a:pt x="173863" y="97212"/>
                  </a:lnTo>
                  <a:lnTo>
                    <a:pt x="184657" y="97212"/>
                  </a:lnTo>
                  <a:lnTo>
                    <a:pt x="184657" y="0"/>
                  </a:lnTo>
                </a:path>
                <a:path w="303530" h="163829">
                  <a:moveTo>
                    <a:pt x="195516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516" y="97212"/>
                  </a:lnTo>
                  <a:lnTo>
                    <a:pt x="195516" y="0"/>
                  </a:lnTo>
                </a:path>
                <a:path w="303530" h="163829">
                  <a:moveTo>
                    <a:pt x="206248" y="0"/>
                  </a:moveTo>
                  <a:lnTo>
                    <a:pt x="195516" y="0"/>
                  </a:lnTo>
                  <a:lnTo>
                    <a:pt x="195516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163829">
                  <a:moveTo>
                    <a:pt x="217106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106" y="97212"/>
                  </a:lnTo>
                  <a:lnTo>
                    <a:pt x="217106" y="0"/>
                  </a:lnTo>
                </a:path>
                <a:path w="303530" h="163829">
                  <a:moveTo>
                    <a:pt x="227901" y="0"/>
                  </a:moveTo>
                  <a:lnTo>
                    <a:pt x="217106" y="0"/>
                  </a:lnTo>
                  <a:lnTo>
                    <a:pt x="217106" y="97212"/>
                  </a:lnTo>
                  <a:lnTo>
                    <a:pt x="227901" y="97212"/>
                  </a:lnTo>
                  <a:lnTo>
                    <a:pt x="227901" y="0"/>
                  </a:lnTo>
                </a:path>
                <a:path w="303530" h="163829">
                  <a:moveTo>
                    <a:pt x="238696" y="0"/>
                  </a:moveTo>
                  <a:lnTo>
                    <a:pt x="227901" y="0"/>
                  </a:lnTo>
                  <a:lnTo>
                    <a:pt x="227901" y="97212"/>
                  </a:lnTo>
                  <a:lnTo>
                    <a:pt x="238696" y="97212"/>
                  </a:lnTo>
                  <a:lnTo>
                    <a:pt x="238696" y="0"/>
                  </a:lnTo>
                </a:path>
                <a:path w="303530" h="163829">
                  <a:moveTo>
                    <a:pt x="249491" y="0"/>
                  </a:moveTo>
                  <a:lnTo>
                    <a:pt x="238696" y="0"/>
                  </a:lnTo>
                  <a:lnTo>
                    <a:pt x="238696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163829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163829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</a:path>
                <a:path w="303530" h="163829">
                  <a:moveTo>
                    <a:pt x="281876" y="0"/>
                  </a:move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</a:path>
                <a:path w="303530" h="163829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33464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3464" y="66598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22669" y="66598"/>
                  </a:lnTo>
                  <a:lnTo>
                    <a:pt x="33464" y="66598"/>
                  </a:lnTo>
                  <a:lnTo>
                    <a:pt x="33464" y="0"/>
                  </a:lnTo>
                  <a:lnTo>
                    <a:pt x="22669" y="0"/>
                  </a:lnTo>
                  <a:lnTo>
                    <a:pt x="1079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0" name="object 1120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  <a:lnTo>
                  <a:pt x="64769" y="21602"/>
                </a:lnTo>
                <a:lnTo>
                  <a:pt x="107950" y="21602"/>
                </a:ln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  <a:lnTo>
                  <a:pt x="64769" y="32397"/>
                </a:lnTo>
                <a:lnTo>
                  <a:pt x="107950" y="32397"/>
                </a:ln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  <a:lnTo>
                  <a:pt x="64769" y="43211"/>
                </a:lnTo>
                <a:lnTo>
                  <a:pt x="107950" y="43211"/>
                </a:ln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  <a:lnTo>
                  <a:pt x="64769" y="54000"/>
                </a:lnTo>
                <a:lnTo>
                  <a:pt x="107950" y="54000"/>
                </a:ln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  <a:lnTo>
                  <a:pt x="64769" y="64814"/>
                </a:lnTo>
                <a:lnTo>
                  <a:pt x="107950" y="64814"/>
                </a:ln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  <a:lnTo>
                  <a:pt x="64769" y="75603"/>
                </a:lnTo>
                <a:lnTo>
                  <a:pt x="107950" y="75603"/>
                </a:ln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  <a:lnTo>
                  <a:pt x="64769" y="86391"/>
                </a:lnTo>
                <a:lnTo>
                  <a:pt x="107950" y="86391"/>
                </a:ln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  <a:lnTo>
                  <a:pt x="64769" y="97212"/>
                </a:lnTo>
                <a:lnTo>
                  <a:pt x="107950" y="97212"/>
                </a:ln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  <a:lnTo>
                  <a:pt x="64769" y="108000"/>
                </a:lnTo>
                <a:lnTo>
                  <a:pt x="107950" y="108000"/>
                </a:ln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  <a:lnTo>
                  <a:pt x="64769" y="118814"/>
                </a:lnTo>
                <a:lnTo>
                  <a:pt x="107950" y="118814"/>
                </a:ln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  <a:lnTo>
                  <a:pt x="64769" y="129603"/>
                </a:lnTo>
                <a:lnTo>
                  <a:pt x="107950" y="129603"/>
                </a:ln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  <a:lnTo>
                  <a:pt x="86359" y="12598"/>
                </a:lnTo>
                <a:lnTo>
                  <a:pt x="87630" y="12103"/>
                </a:lnTo>
                <a:lnTo>
                  <a:pt x="88138" y="10814"/>
                </a:lnTo>
                <a:lnTo>
                  <a:pt x="87630" y="9550"/>
                </a:lnTo>
                <a:lnTo>
                  <a:pt x="86359" y="9004"/>
                </a:lnTo>
                <a:lnTo>
                  <a:pt x="85090" y="9550"/>
                </a:ln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  <a:lnTo>
                  <a:pt x="43179" y="108000"/>
                </a:lnTo>
                <a:lnTo>
                  <a:pt x="0" y="108000"/>
                </a:ln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  <a:lnTo>
                  <a:pt x="43179" y="97212"/>
                </a:lnTo>
                <a:lnTo>
                  <a:pt x="0" y="97212"/>
                </a:ln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  <a:lnTo>
                  <a:pt x="43179" y="86391"/>
                </a:lnTo>
                <a:lnTo>
                  <a:pt x="0" y="86391"/>
                </a:ln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  <a:lnTo>
                  <a:pt x="43179" y="75603"/>
                </a:lnTo>
                <a:lnTo>
                  <a:pt x="0" y="75603"/>
                </a:ln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  <a:lnTo>
                  <a:pt x="43179" y="64814"/>
                </a:lnTo>
                <a:lnTo>
                  <a:pt x="0" y="64814"/>
                </a:ln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  <a:lnTo>
                  <a:pt x="43179" y="54000"/>
                </a:lnTo>
                <a:lnTo>
                  <a:pt x="0" y="54000"/>
                </a:ln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  <a:lnTo>
                  <a:pt x="43179" y="43211"/>
                </a:lnTo>
                <a:lnTo>
                  <a:pt x="0" y="43211"/>
                </a:ln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  <a:lnTo>
                  <a:pt x="43179" y="32397"/>
                </a:lnTo>
                <a:lnTo>
                  <a:pt x="0" y="32397"/>
                </a:ln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  <a:lnTo>
                  <a:pt x="43179" y="21602"/>
                </a:lnTo>
                <a:lnTo>
                  <a:pt x="0" y="21602"/>
                </a:ln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  <a:lnTo>
                  <a:pt x="43179" y="10814"/>
                </a:lnTo>
                <a:lnTo>
                  <a:pt x="0" y="10814"/>
                </a:ln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  <a:lnTo>
                  <a:pt x="43179" y="0"/>
                </a:lnTo>
                <a:lnTo>
                  <a:pt x="0" y="0"/>
                </a:ln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  <a:lnTo>
                  <a:pt x="21526" y="117005"/>
                </a:lnTo>
                <a:lnTo>
                  <a:pt x="20320" y="117551"/>
                </a:lnTo>
                <a:lnTo>
                  <a:pt x="19748" y="118814"/>
                </a:lnTo>
                <a:lnTo>
                  <a:pt x="20320" y="120103"/>
                </a:lnTo>
                <a:lnTo>
                  <a:pt x="21526" y="120599"/>
                </a:lnTo>
                <a:lnTo>
                  <a:pt x="22859" y="120103"/>
                </a:ln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  <a:lnTo>
                  <a:pt x="107950" y="64814"/>
                </a:lnTo>
                <a:lnTo>
                  <a:pt x="107950" y="108000"/>
                </a:ln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  <a:lnTo>
                  <a:pt x="97155" y="64814"/>
                </a:lnTo>
                <a:lnTo>
                  <a:pt x="97155" y="108000"/>
                </a:ln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  <a:lnTo>
                  <a:pt x="86360" y="64814"/>
                </a:lnTo>
                <a:lnTo>
                  <a:pt x="86360" y="108000"/>
                </a:ln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  <a:lnTo>
                  <a:pt x="75565" y="64814"/>
                </a:lnTo>
                <a:lnTo>
                  <a:pt x="75565" y="108000"/>
                </a:ln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  <a:lnTo>
                  <a:pt x="64770" y="64814"/>
                </a:lnTo>
                <a:lnTo>
                  <a:pt x="64770" y="108000"/>
                </a:ln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  <a:lnTo>
                  <a:pt x="53975" y="64814"/>
                </a:lnTo>
                <a:lnTo>
                  <a:pt x="53975" y="108000"/>
                </a:ln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  <a:lnTo>
                  <a:pt x="43180" y="64814"/>
                </a:lnTo>
                <a:lnTo>
                  <a:pt x="43180" y="108000"/>
                </a:ln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  <a:lnTo>
                  <a:pt x="32385" y="64814"/>
                </a:lnTo>
                <a:lnTo>
                  <a:pt x="32385" y="108000"/>
                </a:ln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  <a:lnTo>
                  <a:pt x="21590" y="64814"/>
                </a:lnTo>
                <a:lnTo>
                  <a:pt x="21590" y="108000"/>
                </a:ln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  <a:lnTo>
                  <a:pt x="10731" y="64814"/>
                </a:lnTo>
                <a:lnTo>
                  <a:pt x="10731" y="108000"/>
                </a:ln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  <a:lnTo>
                  <a:pt x="0" y="64814"/>
                </a:lnTo>
                <a:lnTo>
                  <a:pt x="0" y="108000"/>
                </a:ln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  <a:lnTo>
                  <a:pt x="116967" y="86417"/>
                </a:lnTo>
                <a:lnTo>
                  <a:pt x="117475" y="87706"/>
                </a:lnTo>
                <a:lnTo>
                  <a:pt x="118745" y="88201"/>
                </a:lnTo>
                <a:lnTo>
                  <a:pt x="120078" y="87706"/>
                </a:lnTo>
                <a:lnTo>
                  <a:pt x="120586" y="86417"/>
                </a:lnTo>
                <a:lnTo>
                  <a:pt x="120078" y="85153"/>
                </a:ln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  <a:lnTo>
                  <a:pt x="21590" y="43205"/>
                </a:lnTo>
                <a:lnTo>
                  <a:pt x="21590" y="0"/>
                </a:ln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  <a:lnTo>
                  <a:pt x="32385" y="43205"/>
                </a:lnTo>
                <a:lnTo>
                  <a:pt x="32385" y="0"/>
                </a:ln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  <a:lnTo>
                  <a:pt x="43180" y="43205"/>
                </a:lnTo>
                <a:lnTo>
                  <a:pt x="43180" y="0"/>
                </a:ln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  <a:lnTo>
                  <a:pt x="53975" y="43205"/>
                </a:lnTo>
                <a:lnTo>
                  <a:pt x="53975" y="0"/>
                </a:ln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  <a:lnTo>
                  <a:pt x="64770" y="43205"/>
                </a:lnTo>
                <a:lnTo>
                  <a:pt x="64770" y="0"/>
                </a:ln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  <a:lnTo>
                  <a:pt x="75565" y="43205"/>
                </a:lnTo>
                <a:lnTo>
                  <a:pt x="75565" y="0"/>
                </a:ln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  <a:lnTo>
                  <a:pt x="86360" y="43205"/>
                </a:lnTo>
                <a:lnTo>
                  <a:pt x="86360" y="0"/>
                </a:ln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  <a:lnTo>
                  <a:pt x="97155" y="43205"/>
                </a:lnTo>
                <a:lnTo>
                  <a:pt x="97155" y="0"/>
                </a:ln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  <a:lnTo>
                  <a:pt x="107950" y="43205"/>
                </a:lnTo>
                <a:lnTo>
                  <a:pt x="107950" y="0"/>
                </a:ln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  <a:lnTo>
                  <a:pt x="118745" y="43205"/>
                </a:lnTo>
                <a:lnTo>
                  <a:pt x="118745" y="0"/>
                </a:ln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  <a:lnTo>
                  <a:pt x="129603" y="43205"/>
                </a:lnTo>
                <a:lnTo>
                  <a:pt x="129603" y="0"/>
                </a:ln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  <a:lnTo>
                  <a:pt x="12573" y="21602"/>
                </a:lnTo>
                <a:lnTo>
                  <a:pt x="12065" y="20339"/>
                </a:lnTo>
                <a:lnTo>
                  <a:pt x="10731" y="19818"/>
                </a:lnTo>
                <a:lnTo>
                  <a:pt x="9525" y="20339"/>
                </a:lnTo>
                <a:lnTo>
                  <a:pt x="8953" y="21602"/>
                </a:lnTo>
                <a:lnTo>
                  <a:pt x="9525" y="22891"/>
                </a:ln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23" name="object 1123"/>
          <p:cNvGrpSpPr/>
          <p:nvPr/>
        </p:nvGrpSpPr>
        <p:grpSpPr>
          <a:xfrm>
            <a:off x="13564806" y="8715216"/>
            <a:ext cx="303530" cy="163830"/>
            <a:chOff x="13564806" y="8715216"/>
            <a:chExt cx="303530" cy="163830"/>
          </a:xfrm>
        </p:grpSpPr>
        <p:sp>
          <p:nvSpPr>
            <p:cNvPr id="1124" name="object 1124"/>
            <p:cNvSpPr/>
            <p:nvPr/>
          </p:nvSpPr>
          <p:spPr>
            <a:xfrm>
              <a:off x="13564806" y="8812428"/>
              <a:ext cx="303530" cy="66675"/>
            </a:xfrm>
            <a:custGeom>
              <a:avLst/>
              <a:gdLst/>
              <a:ahLst/>
              <a:cxnLst/>
              <a:rect l="l" t="t" r="r" b="b"/>
              <a:pathLst>
                <a:path w="303530" h="66675">
                  <a:moveTo>
                    <a:pt x="0" y="0"/>
                  </a:moveTo>
                  <a:lnTo>
                    <a:pt x="0" y="66598"/>
                  </a:lnTo>
                  <a:lnTo>
                    <a:pt x="10794" y="66598"/>
                  </a:lnTo>
                  <a:lnTo>
                    <a:pt x="10794" y="0"/>
                  </a:lnTo>
                  <a:lnTo>
                    <a:pt x="0" y="0"/>
                  </a:lnTo>
                </a:path>
                <a:path w="303530" h="66675">
                  <a:moveTo>
                    <a:pt x="10794" y="0"/>
                  </a:moveTo>
                  <a:lnTo>
                    <a:pt x="10794" y="66598"/>
                  </a:lnTo>
                  <a:lnTo>
                    <a:pt x="21590" y="66598"/>
                  </a:lnTo>
                  <a:lnTo>
                    <a:pt x="21590" y="0"/>
                  </a:lnTo>
                  <a:lnTo>
                    <a:pt x="10794" y="0"/>
                  </a:lnTo>
                </a:path>
                <a:path w="303530" h="66675">
                  <a:moveTo>
                    <a:pt x="21590" y="0"/>
                  </a:moveTo>
                  <a:lnTo>
                    <a:pt x="21590" y="66598"/>
                  </a:lnTo>
                  <a:lnTo>
                    <a:pt x="32384" y="66598"/>
                  </a:lnTo>
                  <a:lnTo>
                    <a:pt x="32384" y="0"/>
                  </a:lnTo>
                  <a:lnTo>
                    <a:pt x="21590" y="0"/>
                  </a:lnTo>
                </a:path>
                <a:path w="303530" h="66675">
                  <a:moveTo>
                    <a:pt x="32384" y="0"/>
                  </a:moveTo>
                  <a:lnTo>
                    <a:pt x="32384" y="66598"/>
                  </a:lnTo>
                  <a:lnTo>
                    <a:pt x="43179" y="66598"/>
                  </a:lnTo>
                  <a:lnTo>
                    <a:pt x="43179" y="0"/>
                  </a:lnTo>
                  <a:lnTo>
                    <a:pt x="32384" y="0"/>
                  </a:lnTo>
                </a:path>
                <a:path w="303530" h="66675">
                  <a:moveTo>
                    <a:pt x="43179" y="0"/>
                  </a:moveTo>
                  <a:lnTo>
                    <a:pt x="43179" y="66598"/>
                  </a:lnTo>
                  <a:lnTo>
                    <a:pt x="53975" y="66598"/>
                  </a:lnTo>
                  <a:lnTo>
                    <a:pt x="53975" y="0"/>
                  </a:lnTo>
                  <a:lnTo>
                    <a:pt x="43179" y="0"/>
                  </a:lnTo>
                </a:path>
                <a:path w="303530" h="66675">
                  <a:moveTo>
                    <a:pt x="53975" y="0"/>
                  </a:moveTo>
                  <a:lnTo>
                    <a:pt x="53975" y="66598"/>
                  </a:lnTo>
                  <a:lnTo>
                    <a:pt x="64769" y="66598"/>
                  </a:lnTo>
                  <a:lnTo>
                    <a:pt x="64769" y="0"/>
                  </a:lnTo>
                  <a:lnTo>
                    <a:pt x="53975" y="0"/>
                  </a:lnTo>
                </a:path>
                <a:path w="303530" h="66675">
                  <a:moveTo>
                    <a:pt x="64769" y="0"/>
                  </a:moveTo>
                  <a:lnTo>
                    <a:pt x="64769" y="66598"/>
                  </a:lnTo>
                  <a:lnTo>
                    <a:pt x="75565" y="66598"/>
                  </a:lnTo>
                  <a:lnTo>
                    <a:pt x="75565" y="0"/>
                  </a:lnTo>
                  <a:lnTo>
                    <a:pt x="64769" y="0"/>
                  </a:lnTo>
                </a:path>
                <a:path w="303530" h="66675">
                  <a:moveTo>
                    <a:pt x="75565" y="0"/>
                  </a:moveTo>
                  <a:lnTo>
                    <a:pt x="75565" y="66598"/>
                  </a:lnTo>
                  <a:lnTo>
                    <a:pt x="86359" y="66598"/>
                  </a:lnTo>
                  <a:lnTo>
                    <a:pt x="86359" y="0"/>
                  </a:lnTo>
                  <a:lnTo>
                    <a:pt x="75565" y="0"/>
                  </a:lnTo>
                </a:path>
                <a:path w="303530" h="66675">
                  <a:moveTo>
                    <a:pt x="86359" y="0"/>
                  </a:moveTo>
                  <a:lnTo>
                    <a:pt x="86359" y="66598"/>
                  </a:lnTo>
                  <a:lnTo>
                    <a:pt x="97154" y="66598"/>
                  </a:lnTo>
                  <a:lnTo>
                    <a:pt x="97154" y="0"/>
                  </a:lnTo>
                  <a:lnTo>
                    <a:pt x="86359" y="0"/>
                  </a:lnTo>
                </a:path>
                <a:path w="303530" h="66675">
                  <a:moveTo>
                    <a:pt x="97154" y="0"/>
                  </a:moveTo>
                  <a:lnTo>
                    <a:pt x="97154" y="66598"/>
                  </a:lnTo>
                  <a:lnTo>
                    <a:pt x="108013" y="66598"/>
                  </a:lnTo>
                  <a:lnTo>
                    <a:pt x="108013" y="0"/>
                  </a:lnTo>
                  <a:lnTo>
                    <a:pt x="97154" y="0"/>
                  </a:lnTo>
                </a:path>
                <a:path w="303530" h="66675">
                  <a:moveTo>
                    <a:pt x="108013" y="0"/>
                  </a:moveTo>
                  <a:lnTo>
                    <a:pt x="108013" y="66598"/>
                  </a:lnTo>
                  <a:lnTo>
                    <a:pt x="118744" y="66598"/>
                  </a:lnTo>
                  <a:lnTo>
                    <a:pt x="118744" y="0"/>
                  </a:lnTo>
                  <a:lnTo>
                    <a:pt x="108013" y="0"/>
                  </a:lnTo>
                </a:path>
                <a:path w="303530" h="66675">
                  <a:moveTo>
                    <a:pt x="118744" y="0"/>
                  </a:moveTo>
                  <a:lnTo>
                    <a:pt x="118744" y="66598"/>
                  </a:lnTo>
                  <a:lnTo>
                    <a:pt x="129603" y="66598"/>
                  </a:lnTo>
                  <a:lnTo>
                    <a:pt x="129603" y="0"/>
                  </a:lnTo>
                  <a:lnTo>
                    <a:pt x="118744" y="0"/>
                  </a:lnTo>
                </a:path>
                <a:path w="303530" h="66675">
                  <a:moveTo>
                    <a:pt x="129603" y="0"/>
                  </a:moveTo>
                  <a:lnTo>
                    <a:pt x="129603" y="66598"/>
                  </a:lnTo>
                  <a:lnTo>
                    <a:pt x="140398" y="66598"/>
                  </a:lnTo>
                  <a:lnTo>
                    <a:pt x="152273" y="66598"/>
                  </a:lnTo>
                  <a:lnTo>
                    <a:pt x="163067" y="66598"/>
                  </a:lnTo>
                  <a:lnTo>
                    <a:pt x="163067" y="0"/>
                  </a:ln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</a:path>
                <a:path w="303530" h="66675">
                  <a:moveTo>
                    <a:pt x="163067" y="0"/>
                  </a:moveTo>
                  <a:lnTo>
                    <a:pt x="163067" y="66598"/>
                  </a:lnTo>
                  <a:lnTo>
                    <a:pt x="173863" y="66598"/>
                  </a:lnTo>
                  <a:lnTo>
                    <a:pt x="173863" y="0"/>
                  </a:lnTo>
                  <a:lnTo>
                    <a:pt x="163067" y="0"/>
                  </a:lnTo>
                </a:path>
                <a:path w="303530" h="66675">
                  <a:moveTo>
                    <a:pt x="173863" y="0"/>
                  </a:moveTo>
                  <a:lnTo>
                    <a:pt x="173863" y="66598"/>
                  </a:lnTo>
                  <a:lnTo>
                    <a:pt x="184657" y="66598"/>
                  </a:lnTo>
                  <a:lnTo>
                    <a:pt x="184657" y="33286"/>
                  </a:lnTo>
                  <a:lnTo>
                    <a:pt x="184657" y="66598"/>
                  </a:lnTo>
                  <a:lnTo>
                    <a:pt x="195452" y="66598"/>
                  </a:lnTo>
                </a:path>
                <a:path w="303530" h="66675">
                  <a:moveTo>
                    <a:pt x="184657" y="33286"/>
                  </a:moveTo>
                  <a:lnTo>
                    <a:pt x="184657" y="0"/>
                  </a:lnTo>
                  <a:lnTo>
                    <a:pt x="173863" y="0"/>
                  </a:lnTo>
                </a:path>
                <a:path w="303530" h="66675">
                  <a:moveTo>
                    <a:pt x="184657" y="0"/>
                  </a:moveTo>
                  <a:lnTo>
                    <a:pt x="184657" y="33286"/>
                  </a:lnTo>
                </a:path>
                <a:path w="303530" h="66675">
                  <a:moveTo>
                    <a:pt x="195452" y="66598"/>
                  </a:moveTo>
                  <a:lnTo>
                    <a:pt x="195452" y="0"/>
                  </a:lnTo>
                  <a:lnTo>
                    <a:pt x="184657" y="0"/>
                  </a:lnTo>
                </a:path>
                <a:path w="303530" h="66675">
                  <a:moveTo>
                    <a:pt x="195452" y="0"/>
                  </a:moveTo>
                  <a:lnTo>
                    <a:pt x="195452" y="66598"/>
                  </a:lnTo>
                  <a:lnTo>
                    <a:pt x="206248" y="66598"/>
                  </a:lnTo>
                  <a:lnTo>
                    <a:pt x="206248" y="0"/>
                  </a:lnTo>
                  <a:lnTo>
                    <a:pt x="195452" y="0"/>
                  </a:lnTo>
                </a:path>
                <a:path w="303530" h="66675">
                  <a:moveTo>
                    <a:pt x="206248" y="0"/>
                  </a:moveTo>
                  <a:lnTo>
                    <a:pt x="206248" y="66598"/>
                  </a:lnTo>
                  <a:lnTo>
                    <a:pt x="217042" y="66598"/>
                  </a:lnTo>
                  <a:lnTo>
                    <a:pt x="217042" y="0"/>
                  </a:lnTo>
                  <a:lnTo>
                    <a:pt x="206248" y="0"/>
                  </a:lnTo>
                </a:path>
                <a:path w="303530" h="66675">
                  <a:moveTo>
                    <a:pt x="217042" y="0"/>
                  </a:moveTo>
                  <a:lnTo>
                    <a:pt x="217042" y="66598"/>
                  </a:lnTo>
                  <a:lnTo>
                    <a:pt x="227838" y="66598"/>
                  </a:lnTo>
                  <a:lnTo>
                    <a:pt x="227838" y="0"/>
                  </a:lnTo>
                  <a:lnTo>
                    <a:pt x="217042" y="0"/>
                  </a:lnTo>
                </a:path>
                <a:path w="303530" h="66675">
                  <a:moveTo>
                    <a:pt x="227838" y="0"/>
                  </a:moveTo>
                  <a:lnTo>
                    <a:pt x="227838" y="66598"/>
                  </a:lnTo>
                  <a:lnTo>
                    <a:pt x="238632" y="66598"/>
                  </a:lnTo>
                  <a:lnTo>
                    <a:pt x="238632" y="0"/>
                  </a:lnTo>
                  <a:lnTo>
                    <a:pt x="227838" y="0"/>
                  </a:lnTo>
                </a:path>
                <a:path w="303530" h="66675">
                  <a:moveTo>
                    <a:pt x="238632" y="0"/>
                  </a:moveTo>
                  <a:lnTo>
                    <a:pt x="238632" y="66598"/>
                  </a:lnTo>
                  <a:lnTo>
                    <a:pt x="249491" y="66598"/>
                  </a:lnTo>
                  <a:lnTo>
                    <a:pt x="249491" y="0"/>
                  </a:lnTo>
                  <a:lnTo>
                    <a:pt x="238632" y="0"/>
                  </a:lnTo>
                </a:path>
                <a:path w="303530" h="66675">
                  <a:moveTo>
                    <a:pt x="249491" y="0"/>
                  </a:moveTo>
                  <a:lnTo>
                    <a:pt x="249491" y="66598"/>
                  </a:lnTo>
                  <a:lnTo>
                    <a:pt x="260286" y="66598"/>
                  </a:lnTo>
                  <a:lnTo>
                    <a:pt x="260286" y="0"/>
                  </a:lnTo>
                  <a:lnTo>
                    <a:pt x="249491" y="0"/>
                  </a:lnTo>
                </a:path>
                <a:path w="303530" h="66675">
                  <a:moveTo>
                    <a:pt x="260286" y="0"/>
                  </a:moveTo>
                  <a:lnTo>
                    <a:pt x="260286" y="66598"/>
                  </a:lnTo>
                  <a:lnTo>
                    <a:pt x="271081" y="66598"/>
                  </a:lnTo>
                  <a:lnTo>
                    <a:pt x="271081" y="0"/>
                  </a:lnTo>
                  <a:lnTo>
                    <a:pt x="260286" y="0"/>
                  </a:lnTo>
                </a:path>
                <a:path w="303530" h="66675">
                  <a:moveTo>
                    <a:pt x="271081" y="0"/>
                  </a:moveTo>
                  <a:lnTo>
                    <a:pt x="271081" y="66598"/>
                  </a:lnTo>
                  <a:lnTo>
                    <a:pt x="281876" y="66598"/>
                  </a:lnTo>
                  <a:lnTo>
                    <a:pt x="281876" y="0"/>
                  </a:lnTo>
                  <a:lnTo>
                    <a:pt x="271081" y="0"/>
                  </a:lnTo>
                </a:path>
                <a:path w="303530" h="66675">
                  <a:moveTo>
                    <a:pt x="281876" y="0"/>
                  </a:moveTo>
                  <a:lnTo>
                    <a:pt x="281876" y="66598"/>
                  </a:lnTo>
                  <a:lnTo>
                    <a:pt x="292671" y="66598"/>
                  </a:lnTo>
                  <a:lnTo>
                    <a:pt x="292671" y="0"/>
                  </a:lnTo>
                  <a:lnTo>
                    <a:pt x="281876" y="0"/>
                  </a:lnTo>
                </a:path>
                <a:path w="303530" h="66675">
                  <a:moveTo>
                    <a:pt x="292671" y="0"/>
                  </a:moveTo>
                  <a:lnTo>
                    <a:pt x="292671" y="66598"/>
                  </a:lnTo>
                  <a:lnTo>
                    <a:pt x="303466" y="66598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66675">
                  <a:moveTo>
                    <a:pt x="173863" y="0"/>
                  </a:moveTo>
                  <a:lnTo>
                    <a:pt x="195452" y="665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13694409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33464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3464" y="66598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13694409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22669" y="66598"/>
                  </a:lnTo>
                  <a:lnTo>
                    <a:pt x="33464" y="66598"/>
                  </a:lnTo>
                  <a:lnTo>
                    <a:pt x="33464" y="0"/>
                  </a:lnTo>
                  <a:lnTo>
                    <a:pt x="22669" y="0"/>
                  </a:lnTo>
                  <a:lnTo>
                    <a:pt x="1079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13738669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4" y="66598"/>
                  </a:lnTo>
                  <a:lnTo>
                    <a:pt x="10794" y="33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13738669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4" y="66598"/>
                  </a:lnTo>
                  <a:lnTo>
                    <a:pt x="10794" y="332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13749464" y="8845714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0" y="0"/>
                  </a:moveTo>
                  <a:lnTo>
                    <a:pt x="0" y="33312"/>
                  </a:lnTo>
                  <a:lnTo>
                    <a:pt x="10794" y="33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13738669" y="8812428"/>
              <a:ext cx="21590" cy="66675"/>
            </a:xfrm>
            <a:custGeom>
              <a:avLst/>
              <a:gdLst/>
              <a:ahLst/>
              <a:cxnLst/>
              <a:rect l="l" t="t" r="r" b="b"/>
              <a:pathLst>
                <a:path w="21590" h="66675">
                  <a:moveTo>
                    <a:pt x="10794" y="33286"/>
                  </a:moveTo>
                  <a:lnTo>
                    <a:pt x="10794" y="66598"/>
                  </a:lnTo>
                  <a:lnTo>
                    <a:pt x="21589" y="66598"/>
                  </a:lnTo>
                </a:path>
                <a:path w="21590" h="66675">
                  <a:moveTo>
                    <a:pt x="10794" y="33286"/>
                  </a:moveTo>
                  <a:lnTo>
                    <a:pt x="10794" y="0"/>
                  </a:lnTo>
                  <a:lnTo>
                    <a:pt x="0" y="0"/>
                  </a:lnTo>
                </a:path>
                <a:path w="21590" h="66675">
                  <a:moveTo>
                    <a:pt x="10794" y="0"/>
                  </a:moveTo>
                  <a:lnTo>
                    <a:pt x="10794" y="33286"/>
                  </a:lnTo>
                </a:path>
                <a:path w="21590" h="66675">
                  <a:moveTo>
                    <a:pt x="21589" y="66598"/>
                  </a:moveTo>
                  <a:lnTo>
                    <a:pt x="21589" y="0"/>
                  </a:lnTo>
                  <a:lnTo>
                    <a:pt x="10794" y="0"/>
                  </a:lnTo>
                </a:path>
                <a:path w="21590" h="66675">
                  <a:moveTo>
                    <a:pt x="0" y="0"/>
                  </a:moveTo>
                  <a:lnTo>
                    <a:pt x="21589" y="665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1356480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1356480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1357560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1357560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1358639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1358639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1359719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1359719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13607986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1360798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1361878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1361878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13629576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1362957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1364037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1364037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1365116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1365116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1366196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13661961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858" y="97212"/>
                  </a:ln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13672819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13672819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31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31" y="97212"/>
                  </a:lnTo>
                  <a:lnTo>
                    <a:pt x="1073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1368355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13683551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0" y="97212"/>
                  </a:moveTo>
                  <a:lnTo>
                    <a:pt x="10858" y="97212"/>
                  </a:lnTo>
                  <a:lnTo>
                    <a:pt x="10858" y="0"/>
                  </a:lnTo>
                  <a:lnTo>
                    <a:pt x="0" y="0"/>
                  </a:lnTo>
                  <a:lnTo>
                    <a:pt x="0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13694409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33464" y="97212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13694409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22669" y="0"/>
                  </a:lnTo>
                  <a:lnTo>
                    <a:pt x="10795" y="0"/>
                  </a:lnTo>
                  <a:lnTo>
                    <a:pt x="0" y="0"/>
                  </a:lnTo>
                  <a:lnTo>
                    <a:pt x="0" y="97212"/>
                  </a:lnTo>
                  <a:lnTo>
                    <a:pt x="10795" y="97212"/>
                  </a:lnTo>
                  <a:lnTo>
                    <a:pt x="22669" y="97212"/>
                  </a:lnTo>
                  <a:lnTo>
                    <a:pt x="33464" y="97212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13727874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  <a:lnTo>
                    <a:pt x="10795" y="97212"/>
                  </a:lnTo>
                  <a:lnTo>
                    <a:pt x="10795" y="485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13727874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  <a:lnTo>
                    <a:pt x="10795" y="97212"/>
                  </a:lnTo>
                  <a:lnTo>
                    <a:pt x="10795" y="485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13738669" y="8763812"/>
              <a:ext cx="10795" cy="48895"/>
            </a:xfrm>
            <a:custGeom>
              <a:avLst/>
              <a:gdLst/>
              <a:ahLst/>
              <a:cxnLst/>
              <a:rect l="l" t="t" r="r" b="b"/>
              <a:pathLst>
                <a:path w="10794" h="48895">
                  <a:moveTo>
                    <a:pt x="0" y="0"/>
                  </a:moveTo>
                  <a:lnTo>
                    <a:pt x="0" y="48615"/>
                  </a:lnTo>
                  <a:lnTo>
                    <a:pt x="10794" y="486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13564806" y="8715216"/>
              <a:ext cx="303530" cy="97790"/>
            </a:xfrm>
            <a:custGeom>
              <a:avLst/>
              <a:gdLst/>
              <a:ahLst/>
              <a:cxnLst/>
              <a:rect l="l" t="t" r="r" b="b"/>
              <a:pathLst>
                <a:path w="303530" h="97790">
                  <a:moveTo>
                    <a:pt x="173863" y="48596"/>
                  </a:moveTo>
                  <a:lnTo>
                    <a:pt x="173863" y="97212"/>
                  </a:lnTo>
                  <a:lnTo>
                    <a:pt x="184657" y="97212"/>
                  </a:lnTo>
                </a:path>
                <a:path w="303530" h="97790">
                  <a:moveTo>
                    <a:pt x="173863" y="0"/>
                  </a:moveTo>
                  <a:lnTo>
                    <a:pt x="163067" y="0"/>
                  </a:lnTo>
                </a:path>
                <a:path w="303530" h="97790">
                  <a:moveTo>
                    <a:pt x="173863" y="48596"/>
                  </a:moveTo>
                  <a:lnTo>
                    <a:pt x="173863" y="0"/>
                  </a:lnTo>
                </a:path>
                <a:path w="303530" h="97790">
                  <a:moveTo>
                    <a:pt x="184657" y="0"/>
                  </a:moveTo>
                  <a:lnTo>
                    <a:pt x="173863" y="0"/>
                  </a:lnTo>
                  <a:lnTo>
                    <a:pt x="173863" y="48596"/>
                  </a:lnTo>
                </a:path>
                <a:path w="303530" h="97790">
                  <a:moveTo>
                    <a:pt x="184657" y="97212"/>
                  </a:moveTo>
                  <a:lnTo>
                    <a:pt x="184657" y="0"/>
                  </a:lnTo>
                </a:path>
                <a:path w="303530" h="97790">
                  <a:moveTo>
                    <a:pt x="195452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452" y="97212"/>
                  </a:lnTo>
                  <a:lnTo>
                    <a:pt x="195452" y="0"/>
                  </a:lnTo>
                </a:path>
                <a:path w="303530" h="97790">
                  <a:moveTo>
                    <a:pt x="206248" y="0"/>
                  </a:moveTo>
                  <a:lnTo>
                    <a:pt x="195452" y="0"/>
                  </a:lnTo>
                  <a:lnTo>
                    <a:pt x="195452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97790">
                  <a:moveTo>
                    <a:pt x="217042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042" y="97212"/>
                  </a:lnTo>
                  <a:lnTo>
                    <a:pt x="217042" y="0"/>
                  </a:lnTo>
                </a:path>
                <a:path w="303530" h="97790">
                  <a:moveTo>
                    <a:pt x="227838" y="0"/>
                  </a:moveTo>
                  <a:lnTo>
                    <a:pt x="217042" y="0"/>
                  </a:lnTo>
                  <a:lnTo>
                    <a:pt x="217042" y="97212"/>
                  </a:lnTo>
                  <a:lnTo>
                    <a:pt x="227838" y="97212"/>
                  </a:lnTo>
                  <a:lnTo>
                    <a:pt x="227838" y="0"/>
                  </a:lnTo>
                </a:path>
                <a:path w="303530" h="97790">
                  <a:moveTo>
                    <a:pt x="238632" y="0"/>
                  </a:moveTo>
                  <a:lnTo>
                    <a:pt x="227838" y="0"/>
                  </a:lnTo>
                  <a:lnTo>
                    <a:pt x="227838" y="97212"/>
                  </a:lnTo>
                  <a:lnTo>
                    <a:pt x="238632" y="97212"/>
                  </a:lnTo>
                  <a:lnTo>
                    <a:pt x="238632" y="0"/>
                  </a:lnTo>
                </a:path>
                <a:path w="303530" h="97790">
                  <a:moveTo>
                    <a:pt x="249491" y="0"/>
                  </a:moveTo>
                  <a:lnTo>
                    <a:pt x="238632" y="0"/>
                  </a:lnTo>
                  <a:lnTo>
                    <a:pt x="238632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97790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97790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  <a:lnTo>
                    <a:pt x="271081" y="0"/>
                  </a:lnTo>
                </a:path>
                <a:path w="303530" h="97790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97790">
                  <a:moveTo>
                    <a:pt x="163067" y="0"/>
                  </a:moveTo>
                  <a:lnTo>
                    <a:pt x="184657" y="97212"/>
                  </a:lnTo>
                </a:path>
                <a:path w="303530" h="97790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  <a:path w="303530" h="97790">
                  <a:moveTo>
                    <a:pt x="21590" y="0"/>
                  </a:moveTo>
                  <a:lnTo>
                    <a:pt x="10794" y="0"/>
                  </a:lnTo>
                  <a:lnTo>
                    <a:pt x="10794" y="97212"/>
                  </a:lnTo>
                  <a:lnTo>
                    <a:pt x="21590" y="97212"/>
                  </a:lnTo>
                  <a:lnTo>
                    <a:pt x="21590" y="0"/>
                  </a:lnTo>
                </a:path>
                <a:path w="303530" h="97790">
                  <a:moveTo>
                    <a:pt x="32384" y="0"/>
                  </a:moveTo>
                  <a:lnTo>
                    <a:pt x="21590" y="0"/>
                  </a:lnTo>
                  <a:lnTo>
                    <a:pt x="21590" y="97212"/>
                  </a:lnTo>
                  <a:lnTo>
                    <a:pt x="32384" y="97212"/>
                  </a:lnTo>
                  <a:lnTo>
                    <a:pt x="32384" y="0"/>
                  </a:lnTo>
                </a:path>
                <a:path w="303530" h="97790">
                  <a:moveTo>
                    <a:pt x="43179" y="0"/>
                  </a:moveTo>
                  <a:lnTo>
                    <a:pt x="32384" y="0"/>
                  </a:lnTo>
                  <a:lnTo>
                    <a:pt x="32384" y="97212"/>
                  </a:lnTo>
                  <a:lnTo>
                    <a:pt x="43179" y="97212"/>
                  </a:lnTo>
                  <a:lnTo>
                    <a:pt x="43179" y="0"/>
                  </a:lnTo>
                </a:path>
                <a:path w="303530" h="97790">
                  <a:moveTo>
                    <a:pt x="53975" y="0"/>
                  </a:moveTo>
                  <a:lnTo>
                    <a:pt x="43179" y="0"/>
                  </a:lnTo>
                  <a:lnTo>
                    <a:pt x="43179" y="97212"/>
                  </a:lnTo>
                  <a:lnTo>
                    <a:pt x="53975" y="97212"/>
                  </a:lnTo>
                  <a:lnTo>
                    <a:pt x="53975" y="0"/>
                  </a:lnTo>
                </a:path>
                <a:path w="303530" h="97790">
                  <a:moveTo>
                    <a:pt x="64769" y="0"/>
                  </a:moveTo>
                  <a:lnTo>
                    <a:pt x="53975" y="0"/>
                  </a:lnTo>
                  <a:lnTo>
                    <a:pt x="53975" y="97212"/>
                  </a:lnTo>
                  <a:lnTo>
                    <a:pt x="64769" y="97212"/>
                  </a:lnTo>
                  <a:lnTo>
                    <a:pt x="64769" y="0"/>
                  </a:lnTo>
                </a:path>
                <a:path w="303530" h="97790">
                  <a:moveTo>
                    <a:pt x="75565" y="0"/>
                  </a:moveTo>
                  <a:lnTo>
                    <a:pt x="64769" y="0"/>
                  </a:lnTo>
                  <a:lnTo>
                    <a:pt x="64769" y="97212"/>
                  </a:lnTo>
                  <a:lnTo>
                    <a:pt x="75565" y="97212"/>
                  </a:lnTo>
                  <a:lnTo>
                    <a:pt x="75565" y="0"/>
                  </a:lnTo>
                </a:path>
                <a:path w="303530" h="97790">
                  <a:moveTo>
                    <a:pt x="86359" y="0"/>
                  </a:moveTo>
                  <a:lnTo>
                    <a:pt x="75565" y="0"/>
                  </a:lnTo>
                  <a:lnTo>
                    <a:pt x="75565" y="97212"/>
                  </a:lnTo>
                  <a:lnTo>
                    <a:pt x="86359" y="97212"/>
                  </a:lnTo>
                  <a:lnTo>
                    <a:pt x="86359" y="0"/>
                  </a:lnTo>
                </a:path>
                <a:path w="303530" h="97790">
                  <a:moveTo>
                    <a:pt x="97154" y="0"/>
                  </a:moveTo>
                  <a:lnTo>
                    <a:pt x="86359" y="0"/>
                  </a:lnTo>
                  <a:lnTo>
                    <a:pt x="86359" y="97212"/>
                  </a:lnTo>
                  <a:lnTo>
                    <a:pt x="97154" y="97212"/>
                  </a:lnTo>
                  <a:lnTo>
                    <a:pt x="97154" y="0"/>
                  </a:lnTo>
                </a:path>
                <a:path w="303530" h="97790">
                  <a:moveTo>
                    <a:pt x="108013" y="0"/>
                  </a:moveTo>
                  <a:lnTo>
                    <a:pt x="97154" y="0"/>
                  </a:lnTo>
                  <a:lnTo>
                    <a:pt x="97154" y="97212"/>
                  </a:lnTo>
                  <a:lnTo>
                    <a:pt x="108013" y="97212"/>
                  </a:lnTo>
                  <a:lnTo>
                    <a:pt x="108013" y="0"/>
                  </a:lnTo>
                </a:path>
                <a:path w="303530" h="97790">
                  <a:moveTo>
                    <a:pt x="118744" y="0"/>
                  </a:moveTo>
                  <a:lnTo>
                    <a:pt x="108013" y="0"/>
                  </a:lnTo>
                  <a:lnTo>
                    <a:pt x="108013" y="97212"/>
                  </a:lnTo>
                  <a:lnTo>
                    <a:pt x="118744" y="97212"/>
                  </a:lnTo>
                  <a:lnTo>
                    <a:pt x="118744" y="0"/>
                  </a:lnTo>
                </a:path>
                <a:path w="303530" h="97790">
                  <a:moveTo>
                    <a:pt x="118744" y="97212"/>
                  </a:moveTo>
                  <a:lnTo>
                    <a:pt x="129603" y="97212"/>
                  </a:lnTo>
                  <a:lnTo>
                    <a:pt x="129603" y="0"/>
                  </a:lnTo>
                  <a:lnTo>
                    <a:pt x="118744" y="0"/>
                  </a:lnTo>
                  <a:lnTo>
                    <a:pt x="118744" y="97212"/>
                  </a:lnTo>
                </a:path>
                <a:path w="303530" h="97790">
                  <a:moveTo>
                    <a:pt x="163067" y="0"/>
                  </a:move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  <a:lnTo>
                    <a:pt x="129603" y="97212"/>
                  </a:lnTo>
                  <a:lnTo>
                    <a:pt x="140398" y="97212"/>
                  </a:lnTo>
                  <a:lnTo>
                    <a:pt x="152273" y="97212"/>
                  </a:lnTo>
                  <a:lnTo>
                    <a:pt x="163067" y="97212"/>
                  </a:lnTo>
                  <a:lnTo>
                    <a:pt x="163067" y="0"/>
                  </a:lnTo>
                  <a:lnTo>
                    <a:pt x="163067" y="97212"/>
                  </a:lnTo>
                  <a:lnTo>
                    <a:pt x="173863" y="97212"/>
                  </a:lnTo>
                  <a:lnTo>
                    <a:pt x="173863" y="48596"/>
                  </a:lnTo>
                  <a:lnTo>
                    <a:pt x="173863" y="97212"/>
                  </a:lnTo>
                  <a:lnTo>
                    <a:pt x="184657" y="97212"/>
                  </a:lnTo>
                </a:path>
                <a:path w="303530" h="97790">
                  <a:moveTo>
                    <a:pt x="173863" y="0"/>
                  </a:moveTo>
                  <a:lnTo>
                    <a:pt x="163067" y="0"/>
                  </a:lnTo>
                </a:path>
                <a:path w="303530" h="97790">
                  <a:moveTo>
                    <a:pt x="173863" y="48596"/>
                  </a:moveTo>
                  <a:lnTo>
                    <a:pt x="173863" y="0"/>
                  </a:lnTo>
                </a:path>
                <a:path w="303530" h="97790">
                  <a:moveTo>
                    <a:pt x="184657" y="0"/>
                  </a:moveTo>
                  <a:lnTo>
                    <a:pt x="173863" y="0"/>
                  </a:lnTo>
                  <a:lnTo>
                    <a:pt x="173863" y="48596"/>
                  </a:lnTo>
                </a:path>
                <a:path w="303530" h="97790">
                  <a:moveTo>
                    <a:pt x="184657" y="97212"/>
                  </a:moveTo>
                  <a:lnTo>
                    <a:pt x="184657" y="0"/>
                  </a:lnTo>
                </a:path>
                <a:path w="303530" h="97790">
                  <a:moveTo>
                    <a:pt x="195452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452" y="97212"/>
                  </a:lnTo>
                  <a:lnTo>
                    <a:pt x="195452" y="0"/>
                  </a:lnTo>
                </a:path>
                <a:path w="303530" h="97790">
                  <a:moveTo>
                    <a:pt x="206248" y="0"/>
                  </a:moveTo>
                  <a:lnTo>
                    <a:pt x="195452" y="0"/>
                  </a:lnTo>
                  <a:lnTo>
                    <a:pt x="195452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97790">
                  <a:moveTo>
                    <a:pt x="217042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042" y="97212"/>
                  </a:lnTo>
                  <a:lnTo>
                    <a:pt x="217042" y="0"/>
                  </a:lnTo>
                </a:path>
                <a:path w="303530" h="97790">
                  <a:moveTo>
                    <a:pt x="227838" y="0"/>
                  </a:moveTo>
                  <a:lnTo>
                    <a:pt x="217042" y="0"/>
                  </a:lnTo>
                  <a:lnTo>
                    <a:pt x="217042" y="97212"/>
                  </a:lnTo>
                  <a:lnTo>
                    <a:pt x="227838" y="97212"/>
                  </a:lnTo>
                  <a:lnTo>
                    <a:pt x="227838" y="0"/>
                  </a:lnTo>
                </a:path>
                <a:path w="303530" h="97790">
                  <a:moveTo>
                    <a:pt x="238632" y="0"/>
                  </a:moveTo>
                  <a:lnTo>
                    <a:pt x="227838" y="0"/>
                  </a:lnTo>
                  <a:lnTo>
                    <a:pt x="227838" y="97212"/>
                  </a:lnTo>
                  <a:lnTo>
                    <a:pt x="238632" y="97212"/>
                  </a:lnTo>
                  <a:lnTo>
                    <a:pt x="238632" y="0"/>
                  </a:lnTo>
                </a:path>
                <a:path w="303530" h="97790">
                  <a:moveTo>
                    <a:pt x="249491" y="0"/>
                  </a:moveTo>
                  <a:lnTo>
                    <a:pt x="238632" y="0"/>
                  </a:lnTo>
                  <a:lnTo>
                    <a:pt x="238632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97790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97790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  <a:lnTo>
                    <a:pt x="271081" y="0"/>
                  </a:lnTo>
                </a:path>
                <a:path w="303530" h="97790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97790">
                  <a:moveTo>
                    <a:pt x="163067" y="0"/>
                  </a:moveTo>
                  <a:lnTo>
                    <a:pt x="184657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1" name="object 1161"/>
          <p:cNvGrpSpPr/>
          <p:nvPr/>
        </p:nvGrpSpPr>
        <p:grpSpPr>
          <a:xfrm>
            <a:off x="13193267" y="8986107"/>
            <a:ext cx="36195" cy="221615"/>
            <a:chOff x="13193267" y="8986107"/>
            <a:chExt cx="36195" cy="221615"/>
          </a:xfrm>
        </p:grpSpPr>
        <p:sp>
          <p:nvSpPr>
            <p:cNvPr id="1162" name="object 1162"/>
            <p:cNvSpPr/>
            <p:nvPr/>
          </p:nvSpPr>
          <p:spPr>
            <a:xfrm>
              <a:off x="13198665" y="9083316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2520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25201" y="3596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13198665" y="9083319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0" y="3594"/>
                  </a:moveTo>
                  <a:lnTo>
                    <a:pt x="25209" y="3594"/>
                  </a:lnTo>
                </a:path>
                <a:path w="25400" h="3809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13193267" y="8986112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407" y="0"/>
                  </a:moveTo>
                  <a:lnTo>
                    <a:pt x="0" y="0"/>
                  </a:lnTo>
                  <a:lnTo>
                    <a:pt x="0" y="221406"/>
                  </a:lnTo>
                  <a:lnTo>
                    <a:pt x="5407" y="221406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13193267" y="8986107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397" y="0"/>
                  </a:moveTo>
                  <a:lnTo>
                    <a:pt x="0" y="0"/>
                  </a:lnTo>
                </a:path>
                <a:path w="5715" h="221615">
                  <a:moveTo>
                    <a:pt x="5397" y="221411"/>
                  </a:moveTo>
                  <a:lnTo>
                    <a:pt x="5397" y="169221"/>
                  </a:lnTo>
                </a:path>
                <a:path w="5715" h="221615">
                  <a:moveTo>
                    <a:pt x="5397" y="163810"/>
                  </a:moveTo>
                  <a:lnTo>
                    <a:pt x="5397" y="100806"/>
                  </a:lnTo>
                </a:path>
                <a:path w="5715" h="221615">
                  <a:moveTo>
                    <a:pt x="5397" y="95402"/>
                  </a:moveTo>
                  <a:lnTo>
                    <a:pt x="5397" y="0"/>
                  </a:lnTo>
                </a:path>
                <a:path w="5715" h="221615">
                  <a:moveTo>
                    <a:pt x="0" y="0"/>
                  </a:moveTo>
                  <a:lnTo>
                    <a:pt x="0" y="2214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13223875" y="9086926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2992"/>
                  </a:moveTo>
                  <a:lnTo>
                    <a:pt x="5372" y="0"/>
                  </a:lnTo>
                  <a:lnTo>
                    <a:pt x="0" y="0"/>
                  </a:lnTo>
                  <a:lnTo>
                    <a:pt x="0" y="62992"/>
                  </a:lnTo>
                  <a:lnTo>
                    <a:pt x="0" y="68402"/>
                  </a:lnTo>
                  <a:lnTo>
                    <a:pt x="5397" y="68402"/>
                  </a:lnTo>
                  <a:lnTo>
                    <a:pt x="5397" y="62992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13223874" y="9086913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8414"/>
                  </a:moveTo>
                  <a:lnTo>
                    <a:pt x="0" y="68414"/>
                  </a:lnTo>
                </a:path>
                <a:path w="5715" h="68579">
                  <a:moveTo>
                    <a:pt x="0" y="0"/>
                  </a:moveTo>
                  <a:lnTo>
                    <a:pt x="0" y="63004"/>
                  </a:lnTo>
                </a:path>
                <a:path w="5715" h="68579">
                  <a:moveTo>
                    <a:pt x="5397" y="684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8" name="object 1168"/>
          <p:cNvGrpSpPr/>
          <p:nvPr/>
        </p:nvGrpSpPr>
        <p:grpSpPr>
          <a:xfrm>
            <a:off x="14183297" y="8855612"/>
            <a:ext cx="72390" cy="36195"/>
            <a:chOff x="14183297" y="8855612"/>
            <a:chExt cx="72390" cy="36195"/>
          </a:xfrm>
        </p:grpSpPr>
        <p:sp>
          <p:nvSpPr>
            <p:cNvPr id="1169" name="object 1169"/>
            <p:cNvSpPr/>
            <p:nvPr/>
          </p:nvSpPr>
          <p:spPr>
            <a:xfrm>
              <a:off x="14183297" y="8855621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3594" y="3594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594"/>
                  </a:lnTo>
                  <a:lnTo>
                    <a:pt x="0" y="36017"/>
                  </a:lnTo>
                  <a:lnTo>
                    <a:pt x="3594" y="36017"/>
                  </a:lnTo>
                  <a:lnTo>
                    <a:pt x="3594" y="359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14183297" y="8855614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0" y="0"/>
                  </a:moveTo>
                  <a:lnTo>
                    <a:pt x="3555" y="0"/>
                  </a:lnTo>
                </a:path>
                <a:path w="3809" h="36195">
                  <a:moveTo>
                    <a:pt x="3555" y="36017"/>
                  </a:moveTo>
                  <a:lnTo>
                    <a:pt x="3555" y="3594"/>
                  </a:lnTo>
                </a:path>
                <a:path w="3809" h="36195">
                  <a:moveTo>
                    <a:pt x="0" y="0"/>
                  </a:move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14186853" y="8855612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14186853" y="885561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3" name="object 1173"/>
          <p:cNvGrpSpPr/>
          <p:nvPr/>
        </p:nvGrpSpPr>
        <p:grpSpPr>
          <a:xfrm>
            <a:off x="14183297" y="8695423"/>
            <a:ext cx="72390" cy="38100"/>
            <a:chOff x="14183297" y="8695423"/>
            <a:chExt cx="72390" cy="38100"/>
          </a:xfrm>
        </p:grpSpPr>
        <p:sp>
          <p:nvSpPr>
            <p:cNvPr id="1174" name="object 1174"/>
            <p:cNvSpPr/>
            <p:nvPr/>
          </p:nvSpPr>
          <p:spPr>
            <a:xfrm>
              <a:off x="14183297" y="8729611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71958" y="0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619"/>
                  </a:lnTo>
                  <a:lnTo>
                    <a:pt x="3556" y="3619"/>
                  </a:lnTo>
                  <a:lnTo>
                    <a:pt x="71958" y="3619"/>
                  </a:lnTo>
                  <a:lnTo>
                    <a:pt x="7195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14183297" y="8729605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0" y="3619"/>
                  </a:moveTo>
                  <a:lnTo>
                    <a:pt x="0" y="0"/>
                  </a:lnTo>
                </a:path>
                <a:path w="72390" h="3809">
                  <a:moveTo>
                    <a:pt x="72008" y="0"/>
                  </a:moveTo>
                  <a:lnTo>
                    <a:pt x="3555" y="0"/>
                  </a:lnTo>
                </a:path>
                <a:path w="72390" h="3809">
                  <a:moveTo>
                    <a:pt x="0" y="3619"/>
                  </a:moveTo>
                  <a:lnTo>
                    <a:pt x="72008" y="36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14183297" y="8702618"/>
              <a:ext cx="3810" cy="27305"/>
            </a:xfrm>
            <a:custGeom>
              <a:avLst/>
              <a:gdLst/>
              <a:ahLst/>
              <a:cxnLst/>
              <a:rect l="l" t="t" r="r" b="b"/>
              <a:pathLst>
                <a:path w="3809" h="27304">
                  <a:moveTo>
                    <a:pt x="3596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3596" y="26987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14183297" y="8695423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90">
                  <a:moveTo>
                    <a:pt x="0" y="7194"/>
                  </a:moveTo>
                  <a:lnTo>
                    <a:pt x="3555" y="7194"/>
                  </a:lnTo>
                </a:path>
                <a:path w="3809" h="34290">
                  <a:moveTo>
                    <a:pt x="3555" y="0"/>
                  </a:moveTo>
                  <a:lnTo>
                    <a:pt x="0" y="0"/>
                  </a:lnTo>
                </a:path>
                <a:path w="3809" h="34290">
                  <a:moveTo>
                    <a:pt x="3555" y="34182"/>
                  </a:moveTo>
                  <a:lnTo>
                    <a:pt x="3555" y="7194"/>
                  </a:lnTo>
                </a:path>
                <a:path w="3809" h="34290">
                  <a:moveTo>
                    <a:pt x="0" y="7194"/>
                  </a:moveTo>
                  <a:lnTo>
                    <a:pt x="0" y="341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8" name="object 1178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1179" name="object 1179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1" name="object 1181"/>
          <p:cNvGrpSpPr/>
          <p:nvPr/>
        </p:nvGrpSpPr>
        <p:grpSpPr>
          <a:xfrm>
            <a:off x="13198665" y="9149918"/>
            <a:ext cx="25400" cy="5715"/>
            <a:chOff x="13198665" y="9149918"/>
            <a:chExt cx="25400" cy="5715"/>
          </a:xfrm>
        </p:grpSpPr>
        <p:sp>
          <p:nvSpPr>
            <p:cNvPr id="1182" name="object 1182"/>
            <p:cNvSpPr/>
            <p:nvPr/>
          </p:nvSpPr>
          <p:spPr>
            <a:xfrm>
              <a:off x="13198665" y="9149921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13198665" y="9149918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0" y="5410"/>
                  </a:moveTo>
                  <a:lnTo>
                    <a:pt x="25209" y="5410"/>
                  </a:lnTo>
                </a:path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84" name="object 1184"/>
          <p:cNvSpPr/>
          <p:nvPr/>
        </p:nvSpPr>
        <p:spPr>
          <a:xfrm>
            <a:off x="12574079" y="8410117"/>
            <a:ext cx="1094740" cy="12065"/>
          </a:xfrm>
          <a:custGeom>
            <a:avLst/>
            <a:gdLst/>
            <a:ahLst/>
            <a:cxnLst/>
            <a:rect l="l" t="t" r="r" b="b"/>
            <a:pathLst>
              <a:path w="1094740" h="12065">
                <a:moveTo>
                  <a:pt x="0" y="11709"/>
                </a:moveTo>
                <a:lnTo>
                  <a:pt x="1094422" y="11709"/>
                </a:lnTo>
              </a:path>
              <a:path w="1094740" h="12065">
                <a:moveTo>
                  <a:pt x="10944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85" name="object 1185"/>
          <p:cNvGrpSpPr/>
          <p:nvPr/>
        </p:nvGrpSpPr>
        <p:grpSpPr>
          <a:xfrm>
            <a:off x="12682791" y="9538360"/>
            <a:ext cx="231775" cy="635"/>
            <a:chOff x="12682791" y="9538360"/>
            <a:chExt cx="231775" cy="635"/>
          </a:xfrm>
        </p:grpSpPr>
        <p:sp>
          <p:nvSpPr>
            <p:cNvPr id="1186" name="object 1186"/>
            <p:cNvSpPr/>
            <p:nvPr/>
          </p:nvSpPr>
          <p:spPr>
            <a:xfrm>
              <a:off x="12682791" y="9538362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77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231477" y="347"/>
                  </a:lnTo>
                  <a:lnTo>
                    <a:pt x="23147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12682791" y="9538360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57" y="0"/>
                  </a:moveTo>
                  <a:lnTo>
                    <a:pt x="0" y="0"/>
                  </a:lnTo>
                </a:path>
                <a:path w="231775" h="634">
                  <a:moveTo>
                    <a:pt x="0" y="349"/>
                  </a:moveTo>
                  <a:lnTo>
                    <a:pt x="231457" y="3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8" name="object 1188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1189" name="object 1189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1" name="object 1191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1192" name="object 1192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4" name="object 1194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1195" name="object 1195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7" name="object 1197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1198" name="object 1198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0" name="object 1200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1201" name="object 1201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3" name="object 1203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1204" name="object 1204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6" name="object 1206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1207" name="object 1207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9" name="object 1209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1210" name="object 1210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2" name="object 1212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1213" name="object 1213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lnTo>
                    <a:pt x="2159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5" name="object 1215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1216" name="object 1216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8" name="object 1218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1219" name="object 1219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1" name="object 1221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1222" name="object 1222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4" name="object 1224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1225" name="object 1225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7" name="object 1227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1228" name="object 1228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0" name="object 1230"/>
          <p:cNvGrpSpPr/>
          <p:nvPr/>
        </p:nvGrpSpPr>
        <p:grpSpPr>
          <a:xfrm>
            <a:off x="13560488" y="8608111"/>
            <a:ext cx="14604" cy="18415"/>
            <a:chOff x="13560488" y="8608111"/>
            <a:chExt cx="14604" cy="18415"/>
          </a:xfrm>
        </p:grpSpPr>
        <p:sp>
          <p:nvSpPr>
            <p:cNvPr id="1231" name="object 1231"/>
            <p:cNvSpPr/>
            <p:nvPr/>
          </p:nvSpPr>
          <p:spPr>
            <a:xfrm>
              <a:off x="13560489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376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376" y="17995"/>
                  </a:lnTo>
                  <a:lnTo>
                    <a:pt x="14376" y="9004"/>
                  </a:lnTo>
                  <a:close/>
                </a:path>
                <a:path w="14605" h="18415">
                  <a:moveTo>
                    <a:pt x="1437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376" y="899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13560488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  <a:lnTo>
                    <a:pt x="14350" y="18008"/>
                  </a:lnTo>
                  <a:lnTo>
                    <a:pt x="14350" y="9004"/>
                  </a:lnTo>
                </a:path>
                <a:path w="14605" h="18415">
                  <a:moveTo>
                    <a:pt x="143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3" name="object 1233"/>
          <p:cNvGrpSpPr/>
          <p:nvPr/>
        </p:nvGrpSpPr>
        <p:grpSpPr>
          <a:xfrm>
            <a:off x="13438060" y="8608111"/>
            <a:ext cx="14604" cy="18415"/>
            <a:chOff x="13438060" y="8608111"/>
            <a:chExt cx="14604" cy="18415"/>
          </a:xfrm>
        </p:grpSpPr>
        <p:sp>
          <p:nvSpPr>
            <p:cNvPr id="1234" name="object 1234"/>
            <p:cNvSpPr/>
            <p:nvPr/>
          </p:nvSpPr>
          <p:spPr>
            <a:xfrm>
              <a:off x="13438061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401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401" y="17995"/>
                  </a:lnTo>
                  <a:lnTo>
                    <a:pt x="14401" y="9004"/>
                  </a:lnTo>
                  <a:close/>
                </a:path>
                <a:path w="14605" h="18415">
                  <a:moveTo>
                    <a:pt x="1440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401" y="8991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13438060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  <a:lnTo>
                    <a:pt x="14414" y="18008"/>
                  </a:lnTo>
                  <a:lnTo>
                    <a:pt x="14414" y="9004"/>
                  </a:lnTo>
                </a:path>
                <a:path w="14605" h="18415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6" name="object 1236"/>
          <p:cNvGrpSpPr/>
          <p:nvPr/>
        </p:nvGrpSpPr>
        <p:grpSpPr>
          <a:xfrm>
            <a:off x="13413739" y="9086913"/>
            <a:ext cx="27940" cy="106680"/>
            <a:chOff x="13413739" y="9086913"/>
            <a:chExt cx="27940" cy="106680"/>
          </a:xfrm>
        </p:grpSpPr>
        <p:sp>
          <p:nvSpPr>
            <p:cNvPr id="1237" name="object 1237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10985" y="10991"/>
                  </a:moveTo>
                  <a:lnTo>
                    <a:pt x="0" y="106191"/>
                  </a:lnTo>
                  <a:lnTo>
                    <a:pt x="27749" y="106191"/>
                  </a:lnTo>
                  <a:lnTo>
                    <a:pt x="27749" y="0"/>
                  </a:lnTo>
                  <a:lnTo>
                    <a:pt x="10985" y="10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  <a:lnTo>
                    <a:pt x="0" y="106191"/>
                  </a:lnTo>
                  <a:lnTo>
                    <a:pt x="10985" y="10991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  <a:lnTo>
                    <a:pt x="0" y="106191"/>
                  </a:lnTo>
                  <a:lnTo>
                    <a:pt x="10985" y="10991"/>
                  </a:lnTo>
                  <a:lnTo>
                    <a:pt x="2774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0" name="object 1240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1241" name="object 1241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47"/>
                  </a:ln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4" name="object 1244"/>
          <p:cNvGrpSpPr/>
          <p:nvPr/>
        </p:nvGrpSpPr>
        <p:grpSpPr>
          <a:xfrm>
            <a:off x="12449873" y="8831129"/>
            <a:ext cx="106680" cy="27305"/>
            <a:chOff x="12449873" y="8831129"/>
            <a:chExt cx="106680" cy="27305"/>
          </a:xfrm>
        </p:grpSpPr>
        <p:sp>
          <p:nvSpPr>
            <p:cNvPr id="1245" name="object 1245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858" y="10839"/>
                  </a:moveTo>
                  <a:lnTo>
                    <a:pt x="0" y="27012"/>
                  </a:lnTo>
                  <a:lnTo>
                    <a:pt x="106172" y="27012"/>
                  </a:lnTo>
                  <a:lnTo>
                    <a:pt x="106172" y="0"/>
                  </a:lnTo>
                  <a:lnTo>
                    <a:pt x="10858" y="1083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  <a:lnTo>
                    <a:pt x="0" y="27012"/>
                  </a:lnTo>
                  <a:lnTo>
                    <a:pt x="10858" y="10839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  <a:lnTo>
                    <a:pt x="0" y="27012"/>
                  </a:lnTo>
                  <a:lnTo>
                    <a:pt x="10858" y="10839"/>
                  </a:lnTo>
                  <a:lnTo>
                    <a:pt x="10617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8" name="object 1248"/>
          <p:cNvSpPr/>
          <p:nvPr/>
        </p:nvSpPr>
        <p:spPr>
          <a:xfrm>
            <a:off x="13756323" y="8987549"/>
            <a:ext cx="52705" cy="10160"/>
          </a:xfrm>
          <a:custGeom>
            <a:avLst/>
            <a:gdLst/>
            <a:ahLst/>
            <a:cxnLst/>
            <a:rect l="l" t="t" r="r" b="b"/>
            <a:pathLst>
              <a:path w="52705" h="10159">
                <a:moveTo>
                  <a:pt x="40195" y="717"/>
                </a:moveTo>
                <a:lnTo>
                  <a:pt x="26225" y="717"/>
                </a:lnTo>
                <a:lnTo>
                  <a:pt x="26225" y="2159"/>
                </a:lnTo>
                <a:lnTo>
                  <a:pt x="40195" y="2159"/>
                </a:lnTo>
                <a:lnTo>
                  <a:pt x="40195" y="717"/>
                </a:lnTo>
              </a:path>
              <a:path w="52705" h="10159">
                <a:moveTo>
                  <a:pt x="28067" y="1092"/>
                </a:moveTo>
                <a:lnTo>
                  <a:pt x="14097" y="1092"/>
                </a:lnTo>
                <a:lnTo>
                  <a:pt x="14097" y="1809"/>
                </a:lnTo>
                <a:lnTo>
                  <a:pt x="28067" y="1809"/>
                </a:lnTo>
                <a:lnTo>
                  <a:pt x="28067" y="1092"/>
                </a:lnTo>
              </a:path>
              <a:path w="52705" h="10159">
                <a:moveTo>
                  <a:pt x="48958" y="0"/>
                </a:moveTo>
                <a:lnTo>
                  <a:pt x="38417" y="0"/>
                </a:lnTo>
                <a:lnTo>
                  <a:pt x="38417" y="717"/>
                </a:lnTo>
                <a:lnTo>
                  <a:pt x="52324" y="717"/>
                </a:lnTo>
                <a:lnTo>
                  <a:pt x="52324" y="2159"/>
                </a:lnTo>
                <a:lnTo>
                  <a:pt x="38417" y="2159"/>
                </a:lnTo>
                <a:lnTo>
                  <a:pt x="38417" y="2876"/>
                </a:lnTo>
                <a:lnTo>
                  <a:pt x="46101" y="2876"/>
                </a:lnTo>
              </a:path>
              <a:path w="52705" h="10159">
                <a:moveTo>
                  <a:pt x="2857" y="2876"/>
                </a:moveTo>
                <a:lnTo>
                  <a:pt x="10541" y="2876"/>
                </a:lnTo>
                <a:lnTo>
                  <a:pt x="10541" y="0"/>
                </a:lnTo>
                <a:lnTo>
                  <a:pt x="0" y="0"/>
                </a:lnTo>
              </a:path>
              <a:path w="52705" h="10159">
                <a:moveTo>
                  <a:pt x="38417" y="0"/>
                </a:moveTo>
                <a:lnTo>
                  <a:pt x="10541" y="0"/>
                </a:lnTo>
              </a:path>
              <a:path w="52705" h="10159">
                <a:moveTo>
                  <a:pt x="26225" y="7937"/>
                </a:moveTo>
                <a:lnTo>
                  <a:pt x="33464" y="7937"/>
                </a:lnTo>
                <a:lnTo>
                  <a:pt x="31686" y="9721"/>
                </a:lnTo>
              </a:path>
              <a:path w="52705" h="10159">
                <a:moveTo>
                  <a:pt x="33464" y="7937"/>
                </a:moveTo>
                <a:lnTo>
                  <a:pt x="31686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49" name="object 1249"/>
          <p:cNvGrpSpPr/>
          <p:nvPr/>
        </p:nvGrpSpPr>
        <p:grpSpPr>
          <a:xfrm>
            <a:off x="13704442" y="8964504"/>
            <a:ext cx="104775" cy="104775"/>
            <a:chOff x="13704442" y="8964504"/>
            <a:chExt cx="104775" cy="104775"/>
          </a:xfrm>
        </p:grpSpPr>
        <p:sp>
          <p:nvSpPr>
            <p:cNvPr id="1250" name="object 1250"/>
            <p:cNvSpPr/>
            <p:nvPr/>
          </p:nvSpPr>
          <p:spPr>
            <a:xfrm>
              <a:off x="13756322" y="8987548"/>
              <a:ext cx="53340" cy="81915"/>
            </a:xfrm>
            <a:custGeom>
              <a:avLst/>
              <a:gdLst/>
              <a:ahLst/>
              <a:cxnLst/>
              <a:rect l="l" t="t" r="r" b="b"/>
              <a:pathLst>
                <a:path w="53340" h="81915">
                  <a:moveTo>
                    <a:pt x="48958" y="81362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46101" y="78479"/>
                  </a:lnTo>
                </a:path>
                <a:path w="53340" h="81915">
                  <a:moveTo>
                    <a:pt x="48958" y="0"/>
                  </a:moveTo>
                  <a:lnTo>
                    <a:pt x="48958" y="81362"/>
                  </a:lnTo>
                </a:path>
                <a:path w="53340" h="81915">
                  <a:moveTo>
                    <a:pt x="46101" y="78479"/>
                  </a:moveTo>
                  <a:lnTo>
                    <a:pt x="46101" y="2876"/>
                  </a:lnTo>
                </a:path>
                <a:path w="53340" h="81915">
                  <a:moveTo>
                    <a:pt x="0" y="0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2857" y="2876"/>
                  </a:lnTo>
                </a:path>
                <a:path w="53340" h="81915">
                  <a:moveTo>
                    <a:pt x="52197" y="26612"/>
                  </a:moveTo>
                  <a:lnTo>
                    <a:pt x="52197" y="58762"/>
                  </a:lnTo>
                </a:path>
                <a:path w="53340" h="81915">
                  <a:moveTo>
                    <a:pt x="52895" y="26612"/>
                  </a:moveTo>
                  <a:lnTo>
                    <a:pt x="52895" y="58762"/>
                  </a:lnTo>
                </a:path>
                <a:path w="53340" h="81915">
                  <a:moveTo>
                    <a:pt x="52197" y="26841"/>
                  </a:moveTo>
                  <a:lnTo>
                    <a:pt x="52895" y="26841"/>
                  </a:lnTo>
                </a:path>
                <a:path w="53340" h="81915">
                  <a:moveTo>
                    <a:pt x="52197" y="58515"/>
                  </a:moveTo>
                  <a:lnTo>
                    <a:pt x="52895" y="58515"/>
                  </a:lnTo>
                </a:path>
                <a:path w="53340" h="81915">
                  <a:moveTo>
                    <a:pt x="52197" y="26466"/>
                  </a:moveTo>
                  <a:lnTo>
                    <a:pt x="52895" y="26466"/>
                  </a:lnTo>
                </a:path>
                <a:path w="53340" h="81915">
                  <a:moveTo>
                    <a:pt x="52197" y="58864"/>
                  </a:moveTo>
                  <a:lnTo>
                    <a:pt x="52895" y="58864"/>
                  </a:lnTo>
                </a:path>
                <a:path w="53340" h="81915">
                  <a:moveTo>
                    <a:pt x="52578" y="26466"/>
                  </a:moveTo>
                  <a:lnTo>
                    <a:pt x="52578" y="26714"/>
                  </a:lnTo>
                </a:path>
                <a:path w="53340" h="81915">
                  <a:moveTo>
                    <a:pt x="52578" y="58864"/>
                  </a:moveTo>
                  <a:lnTo>
                    <a:pt x="52578" y="586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3" name="object 1253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1254" name="object 1254"/>
          <p:cNvGrpSpPr/>
          <p:nvPr/>
        </p:nvGrpSpPr>
        <p:grpSpPr>
          <a:xfrm>
            <a:off x="11872086" y="8458714"/>
            <a:ext cx="7620" cy="22225"/>
            <a:chOff x="11872086" y="8458714"/>
            <a:chExt cx="7620" cy="22225"/>
          </a:xfrm>
        </p:grpSpPr>
        <p:sp>
          <p:nvSpPr>
            <p:cNvPr id="1255" name="object 1255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7" name="object 1257"/>
          <p:cNvSpPr txBox="1"/>
          <p:nvPr/>
        </p:nvSpPr>
        <p:spPr>
          <a:xfrm>
            <a:off x="11868990" y="8445334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1258" name="object 1258"/>
          <p:cNvGrpSpPr/>
          <p:nvPr/>
        </p:nvGrpSpPr>
        <p:grpSpPr>
          <a:xfrm>
            <a:off x="11677522" y="8098720"/>
            <a:ext cx="2887345" cy="1785620"/>
            <a:chOff x="11677522" y="8098720"/>
            <a:chExt cx="2887345" cy="1785620"/>
          </a:xfrm>
        </p:grpSpPr>
        <p:sp>
          <p:nvSpPr>
            <p:cNvPr id="1259" name="object 1259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8064" y="8064"/>
                  </a:moveTo>
                  <a:lnTo>
                    <a:pt x="0" y="63004"/>
                  </a:lnTo>
                  <a:lnTo>
                    <a:pt x="25209" y="63004"/>
                  </a:lnTo>
                  <a:lnTo>
                    <a:pt x="25209" y="0"/>
                  </a:lnTo>
                  <a:lnTo>
                    <a:pt x="8064" y="80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25209" y="0"/>
                  </a:moveTo>
                  <a:lnTo>
                    <a:pt x="0" y="0"/>
                  </a:lnTo>
                  <a:lnTo>
                    <a:pt x="0" y="63004"/>
                  </a:lnTo>
                  <a:lnTo>
                    <a:pt x="8064" y="8064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13198665" y="8859209"/>
              <a:ext cx="1056640" cy="290830"/>
            </a:xfrm>
            <a:custGeom>
              <a:avLst/>
              <a:gdLst/>
              <a:ahLst/>
              <a:cxnLst/>
              <a:rect l="l" t="t" r="r" b="b"/>
              <a:pathLst>
                <a:path w="1056640" h="290829">
                  <a:moveTo>
                    <a:pt x="25209" y="227704"/>
                  </a:moveTo>
                  <a:lnTo>
                    <a:pt x="0" y="227704"/>
                  </a:lnTo>
                  <a:lnTo>
                    <a:pt x="0" y="290709"/>
                  </a:lnTo>
                  <a:lnTo>
                    <a:pt x="8064" y="235769"/>
                  </a:lnTo>
                  <a:lnTo>
                    <a:pt x="25209" y="227704"/>
                  </a:lnTo>
                </a:path>
                <a:path w="1056640" h="290829">
                  <a:moveTo>
                    <a:pt x="997711" y="9550"/>
                  </a:moveTo>
                  <a:lnTo>
                    <a:pt x="988186" y="32423"/>
                  </a:lnTo>
                  <a:lnTo>
                    <a:pt x="1056639" y="32423"/>
                  </a:lnTo>
                  <a:lnTo>
                    <a:pt x="1056639" y="0"/>
                  </a:lnTo>
                  <a:lnTo>
                    <a:pt x="997711" y="9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68452" y="0"/>
                  </a:moveTo>
                  <a:lnTo>
                    <a:pt x="0" y="0"/>
                  </a:lnTo>
                  <a:lnTo>
                    <a:pt x="0" y="32423"/>
                  </a:lnTo>
                  <a:lnTo>
                    <a:pt x="9525" y="9550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14186852" y="8702618"/>
              <a:ext cx="68580" cy="189230"/>
            </a:xfrm>
            <a:custGeom>
              <a:avLst/>
              <a:gdLst/>
              <a:ahLst/>
              <a:cxnLst/>
              <a:rect l="l" t="t" r="r" b="b"/>
              <a:pathLst>
                <a:path w="68580" h="189229">
                  <a:moveTo>
                    <a:pt x="68452" y="156590"/>
                  </a:moveTo>
                  <a:lnTo>
                    <a:pt x="0" y="156590"/>
                  </a:lnTo>
                  <a:lnTo>
                    <a:pt x="0" y="189014"/>
                  </a:lnTo>
                  <a:lnTo>
                    <a:pt x="9525" y="166141"/>
                  </a:lnTo>
                  <a:lnTo>
                    <a:pt x="68452" y="156590"/>
                  </a:lnTo>
                </a:path>
                <a:path w="68580" h="189229">
                  <a:moveTo>
                    <a:pt x="8699" y="8705"/>
                  </a:moveTo>
                  <a:lnTo>
                    <a:pt x="0" y="26987"/>
                  </a:lnTo>
                  <a:lnTo>
                    <a:pt x="68452" y="26987"/>
                  </a:lnTo>
                  <a:lnTo>
                    <a:pt x="68452" y="0"/>
                  </a:lnTo>
                  <a:lnTo>
                    <a:pt x="8699" y="87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68452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8699" y="8705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13749464" y="8702618"/>
              <a:ext cx="506095" cy="413384"/>
            </a:xfrm>
            <a:custGeom>
              <a:avLst/>
              <a:gdLst/>
              <a:ahLst/>
              <a:cxnLst/>
              <a:rect l="l" t="t" r="r" b="b"/>
              <a:pathLst>
                <a:path w="506094" h="413384">
                  <a:moveTo>
                    <a:pt x="505840" y="0"/>
                  </a:moveTo>
                  <a:lnTo>
                    <a:pt x="437388" y="0"/>
                  </a:lnTo>
                  <a:lnTo>
                    <a:pt x="437388" y="26987"/>
                  </a:lnTo>
                  <a:lnTo>
                    <a:pt x="446087" y="8705"/>
                  </a:lnTo>
                  <a:lnTo>
                    <a:pt x="505840" y="0"/>
                  </a:lnTo>
                </a:path>
                <a:path w="506094" h="413384">
                  <a:moveTo>
                    <a:pt x="7238" y="387946"/>
                  </a:moveTo>
                  <a:lnTo>
                    <a:pt x="0" y="413099"/>
                  </a:lnTo>
                  <a:lnTo>
                    <a:pt x="39624" y="413099"/>
                  </a:lnTo>
                  <a:lnTo>
                    <a:pt x="39624" y="380701"/>
                  </a:lnTo>
                  <a:lnTo>
                    <a:pt x="7238" y="38794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13749464" y="9083319"/>
              <a:ext cx="63500" cy="33020"/>
            </a:xfrm>
            <a:custGeom>
              <a:avLst/>
              <a:gdLst/>
              <a:ahLst/>
              <a:cxnLst/>
              <a:rect l="l" t="t" r="r" b="b"/>
              <a:pathLst>
                <a:path w="63500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</a:path>
                <a:path w="63500" h="33020">
                  <a:moveTo>
                    <a:pt x="49911" y="4889"/>
                  </a:moveTo>
                  <a:lnTo>
                    <a:pt x="45021" y="32397"/>
                  </a:lnTo>
                  <a:lnTo>
                    <a:pt x="62992" y="32397"/>
                  </a:lnTo>
                  <a:lnTo>
                    <a:pt x="62992" y="0"/>
                  </a:lnTo>
                  <a:lnTo>
                    <a:pt x="49911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14339888" y="8977109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50" y="0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34150" y="9004"/>
                  </a:lnTo>
                  <a:lnTo>
                    <a:pt x="34150" y="0"/>
                  </a:lnTo>
                  <a:close/>
                </a:path>
                <a:path w="225425" h="9525">
                  <a:moveTo>
                    <a:pt x="224942" y="0"/>
                  </a:moveTo>
                  <a:lnTo>
                    <a:pt x="66548" y="0"/>
                  </a:lnTo>
                  <a:lnTo>
                    <a:pt x="66548" y="9004"/>
                  </a:lnTo>
                  <a:lnTo>
                    <a:pt x="224942" y="9004"/>
                  </a:lnTo>
                  <a:lnTo>
                    <a:pt x="22494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14339887" y="8977103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63" y="9004"/>
                  </a:moveTo>
                  <a:lnTo>
                    <a:pt x="33782" y="9004"/>
                  </a:lnTo>
                </a:path>
                <a:path w="225425" h="9525">
                  <a:moveTo>
                    <a:pt x="34163" y="0"/>
                  </a:moveTo>
                  <a:lnTo>
                    <a:pt x="33782" y="0"/>
                  </a:lnTo>
                </a:path>
                <a:path w="225425" h="9525">
                  <a:moveTo>
                    <a:pt x="34163" y="0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66992" y="9004"/>
                  </a:lnTo>
                </a:path>
                <a:path w="225425" h="9525">
                  <a:moveTo>
                    <a:pt x="66548" y="0"/>
                  </a:moveTo>
                  <a:lnTo>
                    <a:pt x="66992" y="0"/>
                  </a:lnTo>
                </a:path>
                <a:path w="225425" h="9525">
                  <a:moveTo>
                    <a:pt x="66548" y="0"/>
                  </a:moveTo>
                  <a:lnTo>
                    <a:pt x="66548" y="9004"/>
                  </a:lnTo>
                </a:path>
                <a:path w="225425" h="9525">
                  <a:moveTo>
                    <a:pt x="224980" y="0"/>
                  </a:moveTo>
                  <a:lnTo>
                    <a:pt x="66548" y="0"/>
                  </a:lnTo>
                </a:path>
                <a:path w="225425" h="9525">
                  <a:moveTo>
                    <a:pt x="34163" y="0"/>
                  </a:moveTo>
                  <a:lnTo>
                    <a:pt x="8953" y="0"/>
                  </a:lnTo>
                </a:path>
                <a:path w="225425" h="9525">
                  <a:moveTo>
                    <a:pt x="0" y="9004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2249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14374050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6"/>
                  </a:lnTo>
                  <a:lnTo>
                    <a:pt x="22907" y="9490"/>
                  </a:lnTo>
                  <a:lnTo>
                    <a:pt x="29843" y="19786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14373669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765" y="32391"/>
                  </a:moveTo>
                  <a:lnTo>
                    <a:pt x="32765" y="41395"/>
                  </a:lnTo>
                </a:path>
                <a:path w="33655" h="41909">
                  <a:moveTo>
                    <a:pt x="32765" y="32391"/>
                  </a:moveTo>
                  <a:lnTo>
                    <a:pt x="33210" y="32391"/>
                  </a:lnTo>
                </a:path>
                <a:path w="33655" h="41909">
                  <a:moveTo>
                    <a:pt x="32765" y="41395"/>
                  </a:moveTo>
                  <a:lnTo>
                    <a:pt x="33210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13301281" y="8986113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8991" y="680427"/>
                  </a:moveTo>
                  <a:lnTo>
                    <a:pt x="0" y="680427"/>
                  </a:lnTo>
                  <a:lnTo>
                    <a:pt x="0" y="898207"/>
                  </a:lnTo>
                  <a:lnTo>
                    <a:pt x="8991" y="898207"/>
                  </a:lnTo>
                  <a:lnTo>
                    <a:pt x="8991" y="680427"/>
                  </a:lnTo>
                  <a:close/>
                </a:path>
                <a:path w="9525" h="898525">
                  <a:moveTo>
                    <a:pt x="8991" y="496811"/>
                  </a:moveTo>
                  <a:lnTo>
                    <a:pt x="0" y="496811"/>
                  </a:lnTo>
                  <a:lnTo>
                    <a:pt x="0" y="615607"/>
                  </a:lnTo>
                  <a:lnTo>
                    <a:pt x="8991" y="615607"/>
                  </a:lnTo>
                  <a:lnTo>
                    <a:pt x="8991" y="496811"/>
                  </a:lnTo>
                  <a:close/>
                </a:path>
                <a:path w="9525" h="898525">
                  <a:moveTo>
                    <a:pt x="8991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8991" y="432003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13301281" y="8986107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9017" y="615607"/>
                  </a:moveTo>
                  <a:lnTo>
                    <a:pt x="9017" y="614292"/>
                  </a:lnTo>
                </a:path>
                <a:path w="9525" h="898525">
                  <a:moveTo>
                    <a:pt x="4127" y="615607"/>
                  </a:moveTo>
                  <a:lnTo>
                    <a:pt x="9017" y="615607"/>
                  </a:lnTo>
                </a:path>
                <a:path w="9525" h="898525">
                  <a:moveTo>
                    <a:pt x="0" y="615607"/>
                  </a:moveTo>
                  <a:lnTo>
                    <a:pt x="0" y="614292"/>
                  </a:lnTo>
                </a:path>
                <a:path w="9525" h="898525">
                  <a:moveTo>
                    <a:pt x="0" y="615607"/>
                  </a:moveTo>
                  <a:lnTo>
                    <a:pt x="4127" y="615607"/>
                  </a:lnTo>
                </a:path>
                <a:path w="9525" h="898525">
                  <a:moveTo>
                    <a:pt x="9017" y="680421"/>
                  </a:moveTo>
                  <a:lnTo>
                    <a:pt x="9017" y="681735"/>
                  </a:lnTo>
                </a:path>
                <a:path w="9525" h="898525">
                  <a:moveTo>
                    <a:pt x="4127" y="680421"/>
                  </a:moveTo>
                  <a:lnTo>
                    <a:pt x="9017" y="680421"/>
                  </a:lnTo>
                </a:path>
                <a:path w="9525" h="898525">
                  <a:moveTo>
                    <a:pt x="0" y="680421"/>
                  </a:moveTo>
                  <a:lnTo>
                    <a:pt x="0" y="681735"/>
                  </a:lnTo>
                </a:path>
                <a:path w="9525" h="898525">
                  <a:moveTo>
                    <a:pt x="0" y="680421"/>
                  </a:moveTo>
                  <a:lnTo>
                    <a:pt x="4127" y="680421"/>
                  </a:lnTo>
                </a:path>
                <a:path w="9525" h="898525">
                  <a:moveTo>
                    <a:pt x="9017" y="496817"/>
                  </a:moveTo>
                  <a:lnTo>
                    <a:pt x="9017" y="498132"/>
                  </a:lnTo>
                </a:path>
                <a:path w="9525" h="898525">
                  <a:moveTo>
                    <a:pt x="4127" y="496817"/>
                  </a:moveTo>
                  <a:lnTo>
                    <a:pt x="9017" y="496817"/>
                  </a:lnTo>
                </a:path>
                <a:path w="9525" h="898525">
                  <a:moveTo>
                    <a:pt x="0" y="496817"/>
                  </a:moveTo>
                  <a:lnTo>
                    <a:pt x="0" y="498132"/>
                  </a:lnTo>
                </a:path>
                <a:path w="9525" h="898525">
                  <a:moveTo>
                    <a:pt x="0" y="496817"/>
                  </a:moveTo>
                  <a:lnTo>
                    <a:pt x="412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430688"/>
                  </a:lnTo>
                </a:path>
                <a:path w="9525" h="898525">
                  <a:moveTo>
                    <a:pt x="4127" y="432003"/>
                  </a:moveTo>
                  <a:lnTo>
                    <a:pt x="9017" y="432003"/>
                  </a:lnTo>
                </a:path>
                <a:path w="9525" h="898525">
                  <a:moveTo>
                    <a:pt x="0" y="432003"/>
                  </a:moveTo>
                  <a:lnTo>
                    <a:pt x="0" y="430688"/>
                  </a:lnTo>
                </a:path>
                <a:path w="9525" h="898525">
                  <a:moveTo>
                    <a:pt x="0" y="432003"/>
                  </a:moveTo>
                  <a:lnTo>
                    <a:pt x="4127" y="432003"/>
                  </a:lnTo>
                </a:path>
                <a:path w="9525" h="898525">
                  <a:moveTo>
                    <a:pt x="0" y="0"/>
                  </a:moveTo>
                  <a:lnTo>
                    <a:pt x="0" y="432003"/>
                  </a:lnTo>
                </a:path>
                <a:path w="9525" h="898525">
                  <a:moveTo>
                    <a:pt x="0" y="496817"/>
                  </a:moveTo>
                  <a:lnTo>
                    <a:pt x="0" y="615607"/>
                  </a:lnTo>
                </a:path>
                <a:path w="9525" h="898525">
                  <a:moveTo>
                    <a:pt x="0" y="680421"/>
                  </a:moveTo>
                  <a:lnTo>
                    <a:pt x="0" y="898207"/>
                  </a:lnTo>
                </a:path>
                <a:path w="9525" h="898525">
                  <a:moveTo>
                    <a:pt x="9017" y="898207"/>
                  </a:moveTo>
                  <a:lnTo>
                    <a:pt x="9017" y="680421"/>
                  </a:lnTo>
                </a:path>
                <a:path w="9525" h="898525">
                  <a:moveTo>
                    <a:pt x="9017" y="615607"/>
                  </a:moveTo>
                  <a:lnTo>
                    <a:pt x="901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214217"/>
                  </a:lnTo>
                </a:path>
                <a:path w="9525" h="898525">
                  <a:moveTo>
                    <a:pt x="9017" y="206997"/>
                  </a:moveTo>
                  <a:lnTo>
                    <a:pt x="9017" y="0"/>
                  </a:lnTo>
                </a:path>
                <a:path w="9525" h="898525">
                  <a:moveTo>
                    <a:pt x="4127" y="617416"/>
                  </a:moveTo>
                  <a:lnTo>
                    <a:pt x="4127" y="649808"/>
                  </a:lnTo>
                </a:path>
                <a:path w="9525" h="898525">
                  <a:moveTo>
                    <a:pt x="0" y="649808"/>
                  </a:moveTo>
                  <a:lnTo>
                    <a:pt x="0" y="617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13268896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13268896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36512" y="216001"/>
                  </a:moveTo>
                  <a:lnTo>
                    <a:pt x="36512" y="189014"/>
                  </a:lnTo>
                  <a:lnTo>
                    <a:pt x="32384" y="189014"/>
                  </a:lnTo>
                  <a:lnTo>
                    <a:pt x="32384" y="216001"/>
                  </a:lnTo>
                  <a:lnTo>
                    <a:pt x="36512" y="216001"/>
                  </a:lnTo>
                </a:path>
                <a:path w="41909" h="219709">
                  <a:moveTo>
                    <a:pt x="36512" y="217811"/>
                  </a:moveTo>
                  <a:lnTo>
                    <a:pt x="36512" y="216001"/>
                  </a:lnTo>
                  <a:lnTo>
                    <a:pt x="32384" y="216001"/>
                  </a:lnTo>
                  <a:lnTo>
                    <a:pt x="32384" y="217811"/>
                  </a:lnTo>
                  <a:lnTo>
                    <a:pt x="36512" y="217811"/>
                  </a:lnTo>
                </a:path>
                <a:path w="41909" h="219709">
                  <a:moveTo>
                    <a:pt x="36512" y="189014"/>
                  </a:moveTo>
                  <a:lnTo>
                    <a:pt x="36512" y="187198"/>
                  </a:lnTo>
                  <a:lnTo>
                    <a:pt x="32384" y="187198"/>
                  </a:lnTo>
                  <a:lnTo>
                    <a:pt x="32384" y="189014"/>
                  </a:lnTo>
                  <a:lnTo>
                    <a:pt x="36512" y="189014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4806"/>
                  </a:lnTo>
                  <a:lnTo>
                    <a:pt x="36512" y="154806"/>
                  </a:lnTo>
                  <a:lnTo>
                    <a:pt x="36512" y="152996"/>
                  </a:lnTo>
                  <a:lnTo>
                    <a:pt x="32384" y="152996"/>
                  </a:lnTo>
                </a:path>
                <a:path w="41909" h="219709">
                  <a:moveTo>
                    <a:pt x="32384" y="154806"/>
                  </a:moveTo>
                  <a:lnTo>
                    <a:pt x="0" y="154806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  <a:lnTo>
                    <a:pt x="41401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2384" y="219125"/>
                  </a:lnTo>
                </a:path>
                <a:path w="41909" h="219709">
                  <a:moveTo>
                    <a:pt x="36512" y="217811"/>
                  </a:moveTo>
                  <a:lnTo>
                    <a:pt x="41401" y="217811"/>
                  </a:lnTo>
                  <a:lnTo>
                    <a:pt x="41401" y="219125"/>
                  </a:lnTo>
                </a:path>
                <a:path w="41909" h="219709">
                  <a:moveTo>
                    <a:pt x="41401" y="217811"/>
                  </a:moveTo>
                  <a:lnTo>
                    <a:pt x="41401" y="219125"/>
                  </a:lnTo>
                </a:path>
                <a:path w="41909" h="219709">
                  <a:moveTo>
                    <a:pt x="32384" y="152996"/>
                  </a:moveTo>
                  <a:lnTo>
                    <a:pt x="36512" y="152996"/>
                  </a:lnTo>
                  <a:lnTo>
                    <a:pt x="41401" y="152996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1682"/>
                  </a:lnTo>
                </a:path>
                <a:path w="41909" h="219709">
                  <a:moveTo>
                    <a:pt x="36512" y="152996"/>
                  </a:moveTo>
                  <a:lnTo>
                    <a:pt x="41401" y="152996"/>
                  </a:lnTo>
                  <a:lnTo>
                    <a:pt x="41401" y="151682"/>
                  </a:lnTo>
                </a:path>
                <a:path w="41909" h="219709">
                  <a:moveTo>
                    <a:pt x="41401" y="152996"/>
                  </a:moveTo>
                  <a:lnTo>
                    <a:pt x="41401" y="151682"/>
                  </a:lnTo>
                </a:path>
                <a:path w="41909" h="219709">
                  <a:moveTo>
                    <a:pt x="36512" y="32397"/>
                  </a:moveTo>
                  <a:lnTo>
                    <a:pt x="36512" y="0"/>
                  </a:lnTo>
                </a:path>
                <a:path w="41909" h="219709">
                  <a:moveTo>
                    <a:pt x="32384" y="0"/>
                  </a:move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13268896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32397"/>
                  </a:moveTo>
                  <a:lnTo>
                    <a:pt x="2541" y="19789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13268896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36512" y="3124"/>
                  </a:moveTo>
                  <a:lnTo>
                    <a:pt x="36512" y="30111"/>
                  </a:lnTo>
                  <a:lnTo>
                    <a:pt x="32384" y="30111"/>
                  </a:lnTo>
                  <a:lnTo>
                    <a:pt x="32384" y="3124"/>
                  </a:lnTo>
                  <a:lnTo>
                    <a:pt x="36512" y="3124"/>
                  </a:lnTo>
                </a:path>
                <a:path w="41909" h="67945">
                  <a:moveTo>
                    <a:pt x="36512" y="1314"/>
                  </a:moveTo>
                  <a:lnTo>
                    <a:pt x="36512" y="3124"/>
                  </a:lnTo>
                  <a:lnTo>
                    <a:pt x="32384" y="3124"/>
                  </a:lnTo>
                  <a:lnTo>
                    <a:pt x="32384" y="1314"/>
                  </a:lnTo>
                  <a:lnTo>
                    <a:pt x="36512" y="1314"/>
                  </a:lnTo>
                </a:path>
                <a:path w="41909" h="67945">
                  <a:moveTo>
                    <a:pt x="36512" y="30111"/>
                  </a:moveTo>
                  <a:lnTo>
                    <a:pt x="36512" y="31921"/>
                  </a:lnTo>
                  <a:lnTo>
                    <a:pt x="32384" y="31921"/>
                  </a:lnTo>
                  <a:lnTo>
                    <a:pt x="32384" y="30111"/>
                  </a:lnTo>
                  <a:lnTo>
                    <a:pt x="36512" y="30111"/>
                  </a:lnTo>
                </a:path>
                <a:path w="41909" h="67945">
                  <a:moveTo>
                    <a:pt x="32384" y="66128"/>
                  </a:moveTo>
                  <a:lnTo>
                    <a:pt x="32384" y="64319"/>
                  </a:lnTo>
                  <a:lnTo>
                    <a:pt x="36512" y="64319"/>
                  </a:lnTo>
                  <a:lnTo>
                    <a:pt x="36512" y="66128"/>
                  </a:lnTo>
                  <a:lnTo>
                    <a:pt x="32384" y="66128"/>
                  </a:lnTo>
                </a:path>
                <a:path w="41909" h="67945">
                  <a:moveTo>
                    <a:pt x="32384" y="64319"/>
                  </a:moveTo>
                  <a:lnTo>
                    <a:pt x="0" y="64319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  <a:lnTo>
                    <a:pt x="41401" y="1314"/>
                  </a:lnTo>
                </a:path>
                <a:path w="41909" h="67945">
                  <a:moveTo>
                    <a:pt x="32384" y="1314"/>
                  </a:moveTo>
                  <a:lnTo>
                    <a:pt x="32384" y="0"/>
                  </a:lnTo>
                </a:path>
                <a:path w="41909" h="67945">
                  <a:moveTo>
                    <a:pt x="36512" y="1314"/>
                  </a:moveTo>
                  <a:lnTo>
                    <a:pt x="41401" y="1314"/>
                  </a:lnTo>
                  <a:lnTo>
                    <a:pt x="41401" y="0"/>
                  </a:lnTo>
                </a:path>
                <a:path w="41909" h="67945">
                  <a:moveTo>
                    <a:pt x="41401" y="1314"/>
                  </a:moveTo>
                  <a:lnTo>
                    <a:pt x="41401" y="0"/>
                  </a:lnTo>
                </a:path>
                <a:path w="41909" h="67945">
                  <a:moveTo>
                    <a:pt x="32384" y="66128"/>
                  </a:moveTo>
                  <a:lnTo>
                    <a:pt x="36512" y="66128"/>
                  </a:lnTo>
                  <a:lnTo>
                    <a:pt x="41401" y="66128"/>
                  </a:lnTo>
                </a:path>
                <a:path w="41909" h="67945">
                  <a:moveTo>
                    <a:pt x="32384" y="66128"/>
                  </a:moveTo>
                  <a:lnTo>
                    <a:pt x="32384" y="67443"/>
                  </a:lnTo>
                </a:path>
                <a:path w="41909" h="67945">
                  <a:moveTo>
                    <a:pt x="36512" y="66128"/>
                  </a:moveTo>
                  <a:lnTo>
                    <a:pt x="41401" y="66128"/>
                  </a:lnTo>
                  <a:lnTo>
                    <a:pt x="41401" y="67443"/>
                  </a:lnTo>
                </a:path>
                <a:path w="41909" h="67945">
                  <a:moveTo>
                    <a:pt x="41401" y="66128"/>
                  </a:moveTo>
                  <a:lnTo>
                    <a:pt x="41401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13310298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13310298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13310298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13310298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12932283" y="8977109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8991" y="190830"/>
                  </a:moveTo>
                  <a:lnTo>
                    <a:pt x="0" y="190830"/>
                  </a:lnTo>
                  <a:lnTo>
                    <a:pt x="0" y="216001"/>
                  </a:lnTo>
                  <a:lnTo>
                    <a:pt x="8991" y="216001"/>
                  </a:lnTo>
                  <a:lnTo>
                    <a:pt x="8991" y="190830"/>
                  </a:lnTo>
                  <a:close/>
                </a:path>
                <a:path w="9525" h="21653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58407"/>
                  </a:lnTo>
                  <a:lnTo>
                    <a:pt x="8991" y="158407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12932282" y="8977103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9017" y="0"/>
                  </a:moveTo>
                  <a:lnTo>
                    <a:pt x="0" y="0"/>
                  </a:lnTo>
                </a:path>
                <a:path w="9525" h="216534">
                  <a:moveTo>
                    <a:pt x="0" y="190823"/>
                  </a:moveTo>
                  <a:lnTo>
                    <a:pt x="0" y="191249"/>
                  </a:lnTo>
                </a:path>
                <a:path w="9525" h="216534">
                  <a:moveTo>
                    <a:pt x="9017" y="190823"/>
                  </a:moveTo>
                  <a:lnTo>
                    <a:pt x="9017" y="191249"/>
                  </a:lnTo>
                </a:path>
                <a:path w="9525" h="216534">
                  <a:moveTo>
                    <a:pt x="9017" y="190823"/>
                  </a:moveTo>
                  <a:lnTo>
                    <a:pt x="0" y="190823"/>
                  </a:lnTo>
                </a:path>
                <a:path w="9525" h="216534">
                  <a:moveTo>
                    <a:pt x="0" y="158407"/>
                  </a:moveTo>
                  <a:lnTo>
                    <a:pt x="0" y="157981"/>
                  </a:lnTo>
                </a:path>
                <a:path w="9525" h="216534">
                  <a:moveTo>
                    <a:pt x="9017" y="158407"/>
                  </a:moveTo>
                  <a:lnTo>
                    <a:pt x="9017" y="157981"/>
                  </a:lnTo>
                </a:path>
                <a:path w="9525" h="216534">
                  <a:moveTo>
                    <a:pt x="9017" y="158407"/>
                  </a:moveTo>
                  <a:lnTo>
                    <a:pt x="0" y="158407"/>
                  </a:lnTo>
                </a:path>
                <a:path w="9525" h="216534">
                  <a:moveTo>
                    <a:pt x="0" y="9004"/>
                  </a:moveTo>
                  <a:lnTo>
                    <a:pt x="0" y="158407"/>
                  </a:lnTo>
                </a:path>
                <a:path w="9525" h="216534">
                  <a:moveTo>
                    <a:pt x="0" y="190823"/>
                  </a:moveTo>
                  <a:lnTo>
                    <a:pt x="0" y="216001"/>
                  </a:lnTo>
                </a:path>
                <a:path w="9525" h="216534">
                  <a:moveTo>
                    <a:pt x="9017" y="216001"/>
                  </a:moveTo>
                  <a:lnTo>
                    <a:pt x="9017" y="190823"/>
                  </a:lnTo>
                </a:path>
                <a:path w="9525" h="216534">
                  <a:moveTo>
                    <a:pt x="9017" y="158407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12941299" y="913551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3"/>
                  </a:lnTo>
                  <a:lnTo>
                    <a:pt x="29834" y="19797"/>
                  </a:lnTo>
                  <a:lnTo>
                    <a:pt x="32384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12932282" y="9135084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9017" y="32842"/>
                  </a:moveTo>
                  <a:lnTo>
                    <a:pt x="41401" y="32842"/>
                  </a:lnTo>
                </a:path>
                <a:path w="41909" h="33654">
                  <a:moveTo>
                    <a:pt x="9017" y="425"/>
                  </a:moveTo>
                  <a:lnTo>
                    <a:pt x="0" y="425"/>
                  </a:lnTo>
                </a:path>
                <a:path w="41909" h="33654">
                  <a:moveTo>
                    <a:pt x="9017" y="425"/>
                  </a:moveTo>
                  <a:lnTo>
                    <a:pt x="9017" y="0"/>
                  </a:lnTo>
                </a:path>
                <a:path w="41909" h="33654">
                  <a:moveTo>
                    <a:pt x="0" y="425"/>
                  </a:moveTo>
                  <a:lnTo>
                    <a:pt x="0" y="0"/>
                  </a:lnTo>
                </a:path>
                <a:path w="41909" h="33654">
                  <a:moveTo>
                    <a:pt x="9017" y="32842"/>
                  </a:moveTo>
                  <a:lnTo>
                    <a:pt x="0" y="32842"/>
                  </a:lnTo>
                </a:path>
                <a:path w="41909" h="33654">
                  <a:moveTo>
                    <a:pt x="9017" y="32842"/>
                  </a:moveTo>
                  <a:lnTo>
                    <a:pt x="9017" y="33267"/>
                  </a:lnTo>
                </a:path>
                <a:path w="41909" h="33654">
                  <a:moveTo>
                    <a:pt x="0" y="32842"/>
                  </a:moveTo>
                  <a:lnTo>
                    <a:pt x="0" y="3326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12682092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12682092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12682092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12682092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13686473" y="8608123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2611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26111" y="8991"/>
                  </a:lnTo>
                  <a:lnTo>
                    <a:pt x="26111" y="0"/>
                  </a:lnTo>
                  <a:close/>
                </a:path>
                <a:path w="542290" h="9525">
                  <a:moveTo>
                    <a:pt x="179120" y="0"/>
                  </a:moveTo>
                  <a:lnTo>
                    <a:pt x="96329" y="0"/>
                  </a:lnTo>
                  <a:lnTo>
                    <a:pt x="96329" y="8991"/>
                  </a:lnTo>
                  <a:lnTo>
                    <a:pt x="179120" y="8991"/>
                  </a:lnTo>
                  <a:lnTo>
                    <a:pt x="179120" y="0"/>
                  </a:lnTo>
                  <a:close/>
                </a:path>
                <a:path w="542290" h="9525">
                  <a:moveTo>
                    <a:pt x="341096" y="0"/>
                  </a:moveTo>
                  <a:lnTo>
                    <a:pt x="249301" y="0"/>
                  </a:lnTo>
                  <a:lnTo>
                    <a:pt x="249301" y="8991"/>
                  </a:lnTo>
                  <a:lnTo>
                    <a:pt x="341096" y="8991"/>
                  </a:lnTo>
                  <a:lnTo>
                    <a:pt x="341096" y="0"/>
                  </a:lnTo>
                  <a:close/>
                </a:path>
                <a:path w="542290" h="9525">
                  <a:moveTo>
                    <a:pt x="473367" y="0"/>
                  </a:moveTo>
                  <a:lnTo>
                    <a:pt x="411289" y="0"/>
                  </a:lnTo>
                  <a:lnTo>
                    <a:pt x="411289" y="8991"/>
                  </a:lnTo>
                  <a:lnTo>
                    <a:pt x="473367" y="8991"/>
                  </a:lnTo>
                  <a:lnTo>
                    <a:pt x="473367" y="0"/>
                  </a:lnTo>
                  <a:close/>
                </a:path>
                <a:path w="542290" h="9525">
                  <a:moveTo>
                    <a:pt x="541782" y="0"/>
                  </a:moveTo>
                  <a:lnTo>
                    <a:pt x="509397" y="0"/>
                  </a:lnTo>
                  <a:lnTo>
                    <a:pt x="509397" y="8991"/>
                  </a:lnTo>
                  <a:lnTo>
                    <a:pt x="541782" y="8991"/>
                  </a:lnTo>
                  <a:lnTo>
                    <a:pt x="5417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13686472" y="8608111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509397" y="9004"/>
                  </a:moveTo>
                  <a:lnTo>
                    <a:pt x="509841" y="9004"/>
                  </a:lnTo>
                </a:path>
                <a:path w="542290" h="9525">
                  <a:moveTo>
                    <a:pt x="509397" y="0"/>
                  </a:moveTo>
                  <a:lnTo>
                    <a:pt x="509841" y="0"/>
                  </a:lnTo>
                </a:path>
                <a:path w="542290" h="9525">
                  <a:moveTo>
                    <a:pt x="509397" y="0"/>
                  </a:moveTo>
                  <a:lnTo>
                    <a:pt x="509397" y="9004"/>
                  </a:lnTo>
                </a:path>
                <a:path w="542290" h="9525">
                  <a:moveTo>
                    <a:pt x="473392" y="9004"/>
                  </a:moveTo>
                  <a:lnTo>
                    <a:pt x="472948" y="9004"/>
                  </a:lnTo>
                </a:path>
                <a:path w="542290" h="9525">
                  <a:moveTo>
                    <a:pt x="473392" y="0"/>
                  </a:moveTo>
                  <a:lnTo>
                    <a:pt x="472948" y="0"/>
                  </a:lnTo>
                </a:path>
                <a:path w="542290" h="9525">
                  <a:moveTo>
                    <a:pt x="473392" y="0"/>
                  </a:moveTo>
                  <a:lnTo>
                    <a:pt x="473392" y="9004"/>
                  </a:lnTo>
                </a:path>
                <a:path w="542290" h="9525">
                  <a:moveTo>
                    <a:pt x="411289" y="0"/>
                  </a:moveTo>
                  <a:lnTo>
                    <a:pt x="412623" y="0"/>
                  </a:lnTo>
                </a:path>
                <a:path w="542290" h="9525">
                  <a:moveTo>
                    <a:pt x="411289" y="4864"/>
                  </a:moveTo>
                  <a:lnTo>
                    <a:pt x="411289" y="0"/>
                  </a:lnTo>
                </a:path>
                <a:path w="542290" h="9525">
                  <a:moveTo>
                    <a:pt x="411289" y="9004"/>
                  </a:moveTo>
                  <a:lnTo>
                    <a:pt x="412623" y="9004"/>
                  </a:lnTo>
                </a:path>
                <a:path w="542290" h="9525">
                  <a:moveTo>
                    <a:pt x="411289" y="9004"/>
                  </a:moveTo>
                  <a:lnTo>
                    <a:pt x="411289" y="4864"/>
                  </a:lnTo>
                </a:path>
                <a:path w="542290" h="9525">
                  <a:moveTo>
                    <a:pt x="341122" y="0"/>
                  </a:moveTo>
                  <a:lnTo>
                    <a:pt x="339788" y="0"/>
                  </a:lnTo>
                </a:path>
                <a:path w="542290" h="9525">
                  <a:moveTo>
                    <a:pt x="341122" y="4864"/>
                  </a:moveTo>
                  <a:lnTo>
                    <a:pt x="341122" y="0"/>
                  </a:lnTo>
                </a:path>
                <a:path w="542290" h="9525">
                  <a:moveTo>
                    <a:pt x="341122" y="9004"/>
                  </a:moveTo>
                  <a:lnTo>
                    <a:pt x="339788" y="9004"/>
                  </a:lnTo>
                </a:path>
                <a:path w="542290" h="9525">
                  <a:moveTo>
                    <a:pt x="341122" y="9004"/>
                  </a:moveTo>
                  <a:lnTo>
                    <a:pt x="341122" y="4864"/>
                  </a:lnTo>
                </a:path>
                <a:path w="542290" h="9525">
                  <a:moveTo>
                    <a:pt x="249301" y="0"/>
                  </a:moveTo>
                  <a:lnTo>
                    <a:pt x="250634" y="0"/>
                  </a:lnTo>
                </a:path>
                <a:path w="542290" h="9525">
                  <a:moveTo>
                    <a:pt x="249301" y="4864"/>
                  </a:moveTo>
                  <a:lnTo>
                    <a:pt x="249301" y="0"/>
                  </a:lnTo>
                </a:path>
                <a:path w="542290" h="9525">
                  <a:moveTo>
                    <a:pt x="249301" y="9004"/>
                  </a:moveTo>
                  <a:lnTo>
                    <a:pt x="250634" y="9004"/>
                  </a:lnTo>
                </a:path>
                <a:path w="542290" h="9525">
                  <a:moveTo>
                    <a:pt x="249301" y="9004"/>
                  </a:moveTo>
                  <a:lnTo>
                    <a:pt x="249301" y="4864"/>
                  </a:lnTo>
                </a:path>
                <a:path w="542290" h="9525">
                  <a:moveTo>
                    <a:pt x="179070" y="0"/>
                  </a:moveTo>
                  <a:lnTo>
                    <a:pt x="177736" y="0"/>
                  </a:lnTo>
                </a:path>
                <a:path w="542290" h="9525">
                  <a:moveTo>
                    <a:pt x="179070" y="4864"/>
                  </a:moveTo>
                  <a:lnTo>
                    <a:pt x="179070" y="0"/>
                  </a:lnTo>
                </a:path>
                <a:path w="542290" h="9525">
                  <a:moveTo>
                    <a:pt x="179070" y="9004"/>
                  </a:moveTo>
                  <a:lnTo>
                    <a:pt x="177736" y="9004"/>
                  </a:lnTo>
                </a:path>
                <a:path w="542290" h="9525">
                  <a:moveTo>
                    <a:pt x="179070" y="9004"/>
                  </a:moveTo>
                  <a:lnTo>
                    <a:pt x="179070" y="4864"/>
                  </a:lnTo>
                </a:path>
                <a:path w="542290" h="9525">
                  <a:moveTo>
                    <a:pt x="96329" y="0"/>
                  </a:moveTo>
                  <a:lnTo>
                    <a:pt x="97599" y="0"/>
                  </a:lnTo>
                </a:path>
                <a:path w="542290" h="9525">
                  <a:moveTo>
                    <a:pt x="96329" y="4864"/>
                  </a:moveTo>
                  <a:lnTo>
                    <a:pt x="96329" y="0"/>
                  </a:lnTo>
                </a:path>
                <a:path w="542290" h="9525">
                  <a:moveTo>
                    <a:pt x="96329" y="9004"/>
                  </a:moveTo>
                  <a:lnTo>
                    <a:pt x="97599" y="9004"/>
                  </a:lnTo>
                </a:path>
                <a:path w="542290" h="9525">
                  <a:moveTo>
                    <a:pt x="96329" y="9004"/>
                  </a:moveTo>
                  <a:lnTo>
                    <a:pt x="96329" y="4864"/>
                  </a:lnTo>
                </a:path>
                <a:path w="542290" h="9525">
                  <a:moveTo>
                    <a:pt x="26098" y="0"/>
                  </a:moveTo>
                  <a:lnTo>
                    <a:pt x="24765" y="0"/>
                  </a:lnTo>
                </a:path>
                <a:path w="542290" h="9525">
                  <a:moveTo>
                    <a:pt x="26098" y="4864"/>
                  </a:moveTo>
                  <a:lnTo>
                    <a:pt x="26098" y="0"/>
                  </a:lnTo>
                </a:path>
                <a:path w="542290" h="9525">
                  <a:moveTo>
                    <a:pt x="26098" y="9004"/>
                  </a:moveTo>
                  <a:lnTo>
                    <a:pt x="24765" y="9004"/>
                  </a:lnTo>
                </a:path>
                <a:path w="542290" h="9525">
                  <a:moveTo>
                    <a:pt x="26098" y="9004"/>
                  </a:moveTo>
                  <a:lnTo>
                    <a:pt x="26098" y="4864"/>
                  </a:lnTo>
                </a:path>
                <a:path w="542290" h="9525">
                  <a:moveTo>
                    <a:pt x="0" y="9004"/>
                  </a:moveTo>
                  <a:lnTo>
                    <a:pt x="26098" y="9004"/>
                  </a:lnTo>
                </a:path>
                <a:path w="542290" h="9525">
                  <a:moveTo>
                    <a:pt x="96329" y="9004"/>
                  </a:moveTo>
                  <a:lnTo>
                    <a:pt x="179070" y="9004"/>
                  </a:lnTo>
                </a:path>
                <a:path w="542290" h="9525">
                  <a:moveTo>
                    <a:pt x="249301" y="9004"/>
                  </a:moveTo>
                  <a:lnTo>
                    <a:pt x="341122" y="9004"/>
                  </a:lnTo>
                </a:path>
                <a:path w="542290" h="9525">
                  <a:moveTo>
                    <a:pt x="411289" y="9004"/>
                  </a:moveTo>
                  <a:lnTo>
                    <a:pt x="473392" y="9004"/>
                  </a:lnTo>
                </a:path>
                <a:path w="542290" h="9525">
                  <a:moveTo>
                    <a:pt x="509397" y="9004"/>
                  </a:moveTo>
                  <a:lnTo>
                    <a:pt x="541782" y="9004"/>
                  </a:lnTo>
                </a:path>
                <a:path w="542290" h="9525">
                  <a:moveTo>
                    <a:pt x="534606" y="0"/>
                  </a:moveTo>
                  <a:lnTo>
                    <a:pt x="509397" y="0"/>
                  </a:lnTo>
                </a:path>
                <a:path w="542290" h="9525">
                  <a:moveTo>
                    <a:pt x="473392" y="0"/>
                  </a:moveTo>
                  <a:lnTo>
                    <a:pt x="469773" y="0"/>
                  </a:lnTo>
                </a:path>
                <a:path w="542290" h="9525">
                  <a:moveTo>
                    <a:pt x="462597" y="0"/>
                  </a:moveTo>
                  <a:lnTo>
                    <a:pt x="411289" y="0"/>
                  </a:lnTo>
                </a:path>
                <a:path w="542290" h="9525">
                  <a:moveTo>
                    <a:pt x="341122" y="0"/>
                  </a:moveTo>
                  <a:lnTo>
                    <a:pt x="307784" y="0"/>
                  </a:lnTo>
                </a:path>
                <a:path w="542290" h="9525">
                  <a:moveTo>
                    <a:pt x="300609" y="0"/>
                  </a:moveTo>
                  <a:lnTo>
                    <a:pt x="249301" y="0"/>
                  </a:lnTo>
                </a:path>
                <a:path w="542290" h="9525">
                  <a:moveTo>
                    <a:pt x="179070" y="0"/>
                  </a:moveTo>
                  <a:lnTo>
                    <a:pt x="156591" y="0"/>
                  </a:lnTo>
                </a:path>
                <a:path w="542290" h="9525">
                  <a:moveTo>
                    <a:pt x="149415" y="0"/>
                  </a:moveTo>
                  <a:lnTo>
                    <a:pt x="96329" y="0"/>
                  </a:lnTo>
                </a:path>
                <a:path w="542290" h="9525">
                  <a:moveTo>
                    <a:pt x="2609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14159864" y="86171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14029372" y="8608111"/>
              <a:ext cx="167005" cy="45085"/>
            </a:xfrm>
            <a:custGeom>
              <a:avLst/>
              <a:gdLst/>
              <a:ahLst/>
              <a:cxnLst/>
              <a:rect l="l" t="t" r="r" b="b"/>
              <a:pathLst>
                <a:path w="167005" h="45084">
                  <a:moveTo>
                    <a:pt x="166497" y="9004"/>
                  </a:moveTo>
                  <a:lnTo>
                    <a:pt x="166497" y="44996"/>
                  </a:lnTo>
                </a:path>
                <a:path w="167005" h="45084">
                  <a:moveTo>
                    <a:pt x="130492" y="0"/>
                  </a:moveTo>
                  <a:lnTo>
                    <a:pt x="130492" y="9004"/>
                  </a:lnTo>
                </a:path>
                <a:path w="167005" h="45084">
                  <a:moveTo>
                    <a:pt x="130492" y="0"/>
                  </a:moveTo>
                  <a:lnTo>
                    <a:pt x="130048" y="0"/>
                  </a:lnTo>
                </a:path>
                <a:path w="167005" h="45084">
                  <a:moveTo>
                    <a:pt x="130492" y="9004"/>
                  </a:moveTo>
                  <a:lnTo>
                    <a:pt x="130048" y="9004"/>
                  </a:lnTo>
                </a:path>
                <a:path w="167005" h="45084">
                  <a:moveTo>
                    <a:pt x="166497" y="0"/>
                  </a:moveTo>
                  <a:lnTo>
                    <a:pt x="166497" y="9004"/>
                  </a:lnTo>
                </a:path>
                <a:path w="167005" h="45084">
                  <a:moveTo>
                    <a:pt x="166497" y="0"/>
                  </a:moveTo>
                  <a:lnTo>
                    <a:pt x="166941" y="0"/>
                  </a:lnTo>
                </a:path>
                <a:path w="167005" h="45084">
                  <a:moveTo>
                    <a:pt x="166497" y="9004"/>
                  </a:moveTo>
                  <a:lnTo>
                    <a:pt x="166941" y="9004"/>
                  </a:lnTo>
                </a:path>
                <a:path w="167005" h="45084">
                  <a:moveTo>
                    <a:pt x="32384" y="4864"/>
                  </a:moveTo>
                  <a:lnTo>
                    <a:pt x="0" y="4864"/>
                  </a:lnTo>
                </a:path>
                <a:path w="167005" h="45084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14029372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13867383" y="8608111"/>
              <a:ext cx="231775" cy="41910"/>
            </a:xfrm>
            <a:custGeom>
              <a:avLst/>
              <a:gdLst/>
              <a:ahLst/>
              <a:cxnLst/>
              <a:rect l="l" t="t" r="r" b="b"/>
              <a:pathLst>
                <a:path w="231775" h="41909">
                  <a:moveTo>
                    <a:pt x="228600" y="9004"/>
                  </a:moveTo>
                  <a:lnTo>
                    <a:pt x="196151" y="9004"/>
                  </a:lnTo>
                  <a:lnTo>
                    <a:pt x="196151" y="4864"/>
                  </a:lnTo>
                  <a:lnTo>
                    <a:pt x="228600" y="4864"/>
                  </a:lnTo>
                  <a:lnTo>
                    <a:pt x="228600" y="9004"/>
                  </a:lnTo>
                </a:path>
                <a:path w="231775" h="41909">
                  <a:moveTo>
                    <a:pt x="160210" y="4864"/>
                  </a:moveTo>
                  <a:lnTo>
                    <a:pt x="161988" y="4864"/>
                  </a:lnTo>
                  <a:lnTo>
                    <a:pt x="161988" y="9004"/>
                  </a:lnTo>
                  <a:lnTo>
                    <a:pt x="160210" y="9004"/>
                  </a:lnTo>
                  <a:lnTo>
                    <a:pt x="160210" y="4864"/>
                  </a:lnTo>
                </a:path>
                <a:path w="231775" h="41909">
                  <a:moveTo>
                    <a:pt x="230377" y="9004"/>
                  </a:moveTo>
                  <a:lnTo>
                    <a:pt x="228600" y="9004"/>
                  </a:lnTo>
                  <a:lnTo>
                    <a:pt x="228600" y="4864"/>
                  </a:lnTo>
                  <a:lnTo>
                    <a:pt x="230377" y="4864"/>
                  </a:lnTo>
                  <a:lnTo>
                    <a:pt x="230377" y="9004"/>
                  </a:lnTo>
                </a:path>
                <a:path w="231775" h="41909">
                  <a:moveTo>
                    <a:pt x="196151" y="9004"/>
                  </a:moveTo>
                  <a:lnTo>
                    <a:pt x="194373" y="9004"/>
                  </a:lnTo>
                  <a:lnTo>
                    <a:pt x="194373" y="4864"/>
                  </a:lnTo>
                  <a:lnTo>
                    <a:pt x="196151" y="4864"/>
                  </a:lnTo>
                  <a:lnTo>
                    <a:pt x="196151" y="9004"/>
                  </a:lnTo>
                </a:path>
                <a:path w="231775" h="41909">
                  <a:moveTo>
                    <a:pt x="194373" y="9004"/>
                  </a:moveTo>
                  <a:lnTo>
                    <a:pt x="194373" y="41402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  <a:lnTo>
                    <a:pt x="160210" y="0"/>
                  </a:lnTo>
                </a:path>
                <a:path w="231775" h="41909">
                  <a:moveTo>
                    <a:pt x="160210" y="9004"/>
                  </a:moveTo>
                  <a:lnTo>
                    <a:pt x="158876" y="9004"/>
                  </a:lnTo>
                </a:path>
                <a:path w="231775" h="41909">
                  <a:moveTo>
                    <a:pt x="160210" y="4864"/>
                  </a:moveTo>
                  <a:lnTo>
                    <a:pt x="160210" y="0"/>
                  </a:lnTo>
                  <a:lnTo>
                    <a:pt x="158876" y="0"/>
                  </a:lnTo>
                </a:path>
                <a:path w="231775" h="41909">
                  <a:moveTo>
                    <a:pt x="160210" y="0"/>
                  </a:moveTo>
                  <a:lnTo>
                    <a:pt x="158876" y="0"/>
                  </a:lnTo>
                </a:path>
                <a:path w="231775" h="41909">
                  <a:moveTo>
                    <a:pt x="230377" y="9004"/>
                  </a:moveTo>
                  <a:lnTo>
                    <a:pt x="230377" y="4864"/>
                  </a:lnTo>
                  <a:lnTo>
                    <a:pt x="230377" y="0"/>
                  </a:lnTo>
                </a:path>
                <a:path w="231775" h="41909">
                  <a:moveTo>
                    <a:pt x="230377" y="9004"/>
                  </a:moveTo>
                  <a:lnTo>
                    <a:pt x="231711" y="9004"/>
                  </a:lnTo>
                </a:path>
                <a:path w="231775" h="41909">
                  <a:moveTo>
                    <a:pt x="230377" y="4864"/>
                  </a:moveTo>
                  <a:lnTo>
                    <a:pt x="230377" y="0"/>
                  </a:lnTo>
                  <a:lnTo>
                    <a:pt x="231711" y="0"/>
                  </a:lnTo>
                </a:path>
                <a:path w="231775" h="41909">
                  <a:moveTo>
                    <a:pt x="230377" y="0"/>
                  </a:moveTo>
                  <a:lnTo>
                    <a:pt x="231711" y="0"/>
                  </a:lnTo>
                </a:path>
                <a:path w="231775" h="41909">
                  <a:moveTo>
                    <a:pt x="32384" y="4864"/>
                  </a:moveTo>
                  <a:lnTo>
                    <a:pt x="0" y="4864"/>
                  </a:lnTo>
                </a:path>
                <a:path w="231775" h="41909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13867383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13714348" y="8608111"/>
              <a:ext cx="222885" cy="41910"/>
            </a:xfrm>
            <a:custGeom>
              <a:avLst/>
              <a:gdLst/>
              <a:ahLst/>
              <a:cxnLst/>
              <a:rect l="l" t="t" r="r" b="b"/>
              <a:pathLst>
                <a:path w="222884" h="41909">
                  <a:moveTo>
                    <a:pt x="219583" y="9004"/>
                  </a:moveTo>
                  <a:lnTo>
                    <a:pt x="187198" y="9004"/>
                  </a:lnTo>
                  <a:lnTo>
                    <a:pt x="187198" y="4864"/>
                  </a:lnTo>
                  <a:lnTo>
                    <a:pt x="219583" y="4864"/>
                  </a:lnTo>
                  <a:lnTo>
                    <a:pt x="219583" y="9004"/>
                  </a:lnTo>
                </a:path>
                <a:path w="222884" h="41909">
                  <a:moveTo>
                    <a:pt x="151193" y="4864"/>
                  </a:moveTo>
                  <a:lnTo>
                    <a:pt x="153035" y="4864"/>
                  </a:lnTo>
                  <a:lnTo>
                    <a:pt x="153035" y="9004"/>
                  </a:lnTo>
                  <a:lnTo>
                    <a:pt x="151193" y="9004"/>
                  </a:lnTo>
                  <a:lnTo>
                    <a:pt x="151193" y="4864"/>
                  </a:lnTo>
                </a:path>
                <a:path w="222884" h="41909">
                  <a:moveTo>
                    <a:pt x="221424" y="9004"/>
                  </a:moveTo>
                  <a:lnTo>
                    <a:pt x="219583" y="9004"/>
                  </a:lnTo>
                  <a:lnTo>
                    <a:pt x="219583" y="4864"/>
                  </a:lnTo>
                  <a:lnTo>
                    <a:pt x="221424" y="4864"/>
                  </a:lnTo>
                  <a:lnTo>
                    <a:pt x="221424" y="9004"/>
                  </a:lnTo>
                </a:path>
                <a:path w="222884" h="41909">
                  <a:moveTo>
                    <a:pt x="187198" y="9004"/>
                  </a:moveTo>
                  <a:lnTo>
                    <a:pt x="185420" y="9004"/>
                  </a:lnTo>
                  <a:lnTo>
                    <a:pt x="185420" y="4864"/>
                  </a:lnTo>
                  <a:lnTo>
                    <a:pt x="187198" y="4864"/>
                  </a:lnTo>
                  <a:lnTo>
                    <a:pt x="187198" y="9004"/>
                  </a:lnTo>
                </a:path>
                <a:path w="222884" h="41909">
                  <a:moveTo>
                    <a:pt x="185420" y="9004"/>
                  </a:moveTo>
                  <a:lnTo>
                    <a:pt x="185420" y="41402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  <a:lnTo>
                    <a:pt x="151193" y="0"/>
                  </a:lnTo>
                </a:path>
                <a:path w="222884" h="41909">
                  <a:moveTo>
                    <a:pt x="151193" y="9004"/>
                  </a:moveTo>
                  <a:lnTo>
                    <a:pt x="149860" y="9004"/>
                  </a:lnTo>
                </a:path>
                <a:path w="222884" h="41909">
                  <a:moveTo>
                    <a:pt x="151193" y="4864"/>
                  </a:moveTo>
                  <a:lnTo>
                    <a:pt x="151193" y="0"/>
                  </a:lnTo>
                  <a:lnTo>
                    <a:pt x="149860" y="0"/>
                  </a:lnTo>
                </a:path>
                <a:path w="222884" h="41909">
                  <a:moveTo>
                    <a:pt x="151193" y="0"/>
                  </a:moveTo>
                  <a:lnTo>
                    <a:pt x="149860" y="0"/>
                  </a:lnTo>
                </a:path>
                <a:path w="222884" h="41909">
                  <a:moveTo>
                    <a:pt x="221424" y="9004"/>
                  </a:moveTo>
                  <a:lnTo>
                    <a:pt x="221424" y="4864"/>
                  </a:lnTo>
                  <a:lnTo>
                    <a:pt x="221424" y="0"/>
                  </a:lnTo>
                </a:path>
                <a:path w="222884" h="41909">
                  <a:moveTo>
                    <a:pt x="221424" y="9004"/>
                  </a:moveTo>
                  <a:lnTo>
                    <a:pt x="222758" y="9004"/>
                  </a:lnTo>
                </a:path>
                <a:path w="222884" h="41909">
                  <a:moveTo>
                    <a:pt x="221424" y="4864"/>
                  </a:moveTo>
                  <a:lnTo>
                    <a:pt x="221424" y="0"/>
                  </a:lnTo>
                  <a:lnTo>
                    <a:pt x="222758" y="0"/>
                  </a:lnTo>
                </a:path>
                <a:path w="222884" h="41909">
                  <a:moveTo>
                    <a:pt x="221424" y="0"/>
                  </a:moveTo>
                  <a:lnTo>
                    <a:pt x="222758" y="0"/>
                  </a:lnTo>
                </a:path>
                <a:path w="222884" h="41909">
                  <a:moveTo>
                    <a:pt x="32385" y="4864"/>
                  </a:moveTo>
                  <a:lnTo>
                    <a:pt x="0" y="4864"/>
                  </a:lnTo>
                </a:path>
                <a:path w="222884" h="41909">
                  <a:moveTo>
                    <a:pt x="0" y="9004"/>
                  </a:moveTo>
                  <a:lnTo>
                    <a:pt x="3238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13714348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13711237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  <a:lnTo>
                    <a:pt x="37338" y="4864"/>
                  </a:lnTo>
                  <a:lnTo>
                    <a:pt x="69723" y="4864"/>
                  </a:ln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  <a:lnTo>
                    <a:pt x="69723" y="4864"/>
                  </a:lnTo>
                  <a:lnTo>
                    <a:pt x="71564" y="4864"/>
                  </a:ln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496" y="9004"/>
                  </a:lnTo>
                  <a:lnTo>
                    <a:pt x="35496" y="4864"/>
                  </a:lnTo>
                  <a:lnTo>
                    <a:pt x="37338" y="4864"/>
                  </a:lnTo>
                  <a:lnTo>
                    <a:pt x="37338" y="9004"/>
                  </a:lnTo>
                </a:path>
                <a:path w="73025" h="41909">
                  <a:moveTo>
                    <a:pt x="35496" y="9004"/>
                  </a:moveTo>
                  <a:lnTo>
                    <a:pt x="35496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34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  <a:lnTo>
                    <a:pt x="72834" y="0"/>
                  </a:lnTo>
                </a:path>
                <a:path w="73025" h="41909">
                  <a:moveTo>
                    <a:pt x="71564" y="0"/>
                  </a:moveTo>
                  <a:lnTo>
                    <a:pt x="728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12941300" y="9680918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93586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93586" y="5410"/>
                  </a:lnTo>
                  <a:lnTo>
                    <a:pt x="93586" y="0"/>
                  </a:lnTo>
                  <a:close/>
                </a:path>
                <a:path w="139065" h="5715">
                  <a:moveTo>
                    <a:pt x="138557" y="0"/>
                  </a:moveTo>
                  <a:lnTo>
                    <a:pt x="133159" y="0"/>
                  </a:lnTo>
                  <a:lnTo>
                    <a:pt x="129540" y="0"/>
                  </a:lnTo>
                  <a:lnTo>
                    <a:pt x="129540" y="5410"/>
                  </a:lnTo>
                  <a:lnTo>
                    <a:pt x="133146" y="5410"/>
                  </a:lnTo>
                  <a:lnTo>
                    <a:pt x="138557" y="5410"/>
                  </a:lnTo>
                  <a:lnTo>
                    <a:pt x="13855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12941299" y="9680911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138557" y="0"/>
                  </a:moveTo>
                  <a:lnTo>
                    <a:pt x="138557" y="5410"/>
                  </a:lnTo>
                </a:path>
                <a:path w="139065" h="5715">
                  <a:moveTo>
                    <a:pt x="129540" y="5410"/>
                  </a:moveTo>
                  <a:lnTo>
                    <a:pt x="129984" y="5410"/>
                  </a:lnTo>
                </a:path>
                <a:path w="139065" h="5715">
                  <a:moveTo>
                    <a:pt x="129540" y="0"/>
                  </a:moveTo>
                  <a:lnTo>
                    <a:pt x="129984" y="0"/>
                  </a:lnTo>
                </a:path>
                <a:path w="139065" h="5715">
                  <a:moveTo>
                    <a:pt x="129540" y="0"/>
                  </a:moveTo>
                  <a:lnTo>
                    <a:pt x="129540" y="5410"/>
                  </a:lnTo>
                </a:path>
                <a:path w="139065" h="5715">
                  <a:moveTo>
                    <a:pt x="93535" y="5410"/>
                  </a:moveTo>
                  <a:lnTo>
                    <a:pt x="93154" y="5410"/>
                  </a:lnTo>
                </a:path>
                <a:path w="139065" h="5715">
                  <a:moveTo>
                    <a:pt x="93535" y="0"/>
                  </a:moveTo>
                  <a:lnTo>
                    <a:pt x="93154" y="0"/>
                  </a:lnTo>
                </a:path>
                <a:path w="139065" h="5715">
                  <a:moveTo>
                    <a:pt x="93535" y="0"/>
                  </a:moveTo>
                  <a:lnTo>
                    <a:pt x="93535" y="5410"/>
                  </a:lnTo>
                </a:path>
                <a:path w="139065" h="5715">
                  <a:moveTo>
                    <a:pt x="0" y="5410"/>
                  </a:moveTo>
                  <a:lnTo>
                    <a:pt x="93535" y="5410"/>
                  </a:lnTo>
                </a:path>
                <a:path w="139065" h="5715">
                  <a:moveTo>
                    <a:pt x="129540" y="5410"/>
                  </a:moveTo>
                  <a:lnTo>
                    <a:pt x="133159" y="5410"/>
                  </a:lnTo>
                </a:path>
                <a:path w="139065" h="5715">
                  <a:moveTo>
                    <a:pt x="138557" y="0"/>
                  </a:moveTo>
                  <a:lnTo>
                    <a:pt x="129540" y="0"/>
                  </a:lnTo>
                </a:path>
                <a:path w="139065" h="5715">
                  <a:moveTo>
                    <a:pt x="935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13034835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13034454" y="9680911"/>
              <a:ext cx="36830" cy="41910"/>
            </a:xfrm>
            <a:custGeom>
              <a:avLst/>
              <a:gdLst/>
              <a:ahLst/>
              <a:cxnLst/>
              <a:rect l="l" t="t" r="r" b="b"/>
              <a:pathLst>
                <a:path w="36830" h="41909">
                  <a:moveTo>
                    <a:pt x="36385" y="5410"/>
                  </a:moveTo>
                  <a:lnTo>
                    <a:pt x="36385" y="41402"/>
                  </a:lnTo>
                </a:path>
                <a:path w="36830" h="41909">
                  <a:moveTo>
                    <a:pt x="380" y="0"/>
                  </a:moveTo>
                  <a:lnTo>
                    <a:pt x="380" y="5410"/>
                  </a:lnTo>
                </a:path>
                <a:path w="36830" h="41909">
                  <a:moveTo>
                    <a:pt x="380" y="0"/>
                  </a:moveTo>
                  <a:lnTo>
                    <a:pt x="0" y="0"/>
                  </a:lnTo>
                </a:path>
                <a:path w="36830" h="41909">
                  <a:moveTo>
                    <a:pt x="380" y="5410"/>
                  </a:moveTo>
                  <a:lnTo>
                    <a:pt x="0" y="5410"/>
                  </a:lnTo>
                </a:path>
                <a:path w="36830" h="41909">
                  <a:moveTo>
                    <a:pt x="36385" y="0"/>
                  </a:moveTo>
                  <a:lnTo>
                    <a:pt x="36385" y="5410"/>
                  </a:lnTo>
                </a:path>
                <a:path w="36830" h="41909">
                  <a:moveTo>
                    <a:pt x="36385" y="0"/>
                  </a:moveTo>
                  <a:lnTo>
                    <a:pt x="36829" y="0"/>
                  </a:lnTo>
                </a:path>
                <a:path w="36830" h="41909">
                  <a:moveTo>
                    <a:pt x="36385" y="5410"/>
                  </a:moveTo>
                  <a:lnTo>
                    <a:pt x="3682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12556045" y="8599106"/>
              <a:ext cx="1121410" cy="18415"/>
            </a:xfrm>
            <a:custGeom>
              <a:avLst/>
              <a:gdLst/>
              <a:ahLst/>
              <a:cxnLst/>
              <a:rect l="l" t="t" r="r" b="b"/>
              <a:pathLst>
                <a:path w="1121409" h="18415">
                  <a:moveTo>
                    <a:pt x="126009" y="9017"/>
                  </a:moveTo>
                  <a:lnTo>
                    <a:pt x="9017" y="9017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126009" y="18008"/>
                  </a:lnTo>
                  <a:lnTo>
                    <a:pt x="126009" y="9017"/>
                  </a:lnTo>
                  <a:close/>
                </a:path>
                <a:path w="1121409" h="18415">
                  <a:moveTo>
                    <a:pt x="126022" y="0"/>
                  </a:moveTo>
                  <a:lnTo>
                    <a:pt x="18034" y="0"/>
                  </a:ln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16192" y="9004"/>
                  </a:lnTo>
                  <a:lnTo>
                    <a:pt x="125996" y="9004"/>
                  </a:lnTo>
                  <a:lnTo>
                    <a:pt x="125996" y="1816"/>
                  </a:lnTo>
                  <a:lnTo>
                    <a:pt x="126022" y="0"/>
                  </a:lnTo>
                  <a:close/>
                </a:path>
                <a:path w="1121409" h="18415">
                  <a:moveTo>
                    <a:pt x="280073" y="9017"/>
                  </a:moveTo>
                  <a:lnTo>
                    <a:pt x="233997" y="9017"/>
                  </a:lnTo>
                  <a:lnTo>
                    <a:pt x="233997" y="18008"/>
                  </a:lnTo>
                  <a:lnTo>
                    <a:pt x="280073" y="18008"/>
                  </a:lnTo>
                  <a:lnTo>
                    <a:pt x="280073" y="9017"/>
                  </a:lnTo>
                  <a:close/>
                </a:path>
                <a:path w="1121409" h="18415">
                  <a:moveTo>
                    <a:pt x="280073" y="0"/>
                  </a:moveTo>
                  <a:lnTo>
                    <a:pt x="233997" y="0"/>
                  </a:lnTo>
                  <a:lnTo>
                    <a:pt x="233997" y="1816"/>
                  </a:lnTo>
                  <a:lnTo>
                    <a:pt x="233997" y="9004"/>
                  </a:lnTo>
                  <a:lnTo>
                    <a:pt x="280073" y="9004"/>
                  </a:lnTo>
                  <a:lnTo>
                    <a:pt x="280073" y="1816"/>
                  </a:lnTo>
                  <a:lnTo>
                    <a:pt x="280073" y="0"/>
                  </a:lnTo>
                  <a:close/>
                </a:path>
                <a:path w="1121409" h="18415">
                  <a:moveTo>
                    <a:pt x="434162" y="9017"/>
                  </a:moveTo>
                  <a:lnTo>
                    <a:pt x="388112" y="9017"/>
                  </a:lnTo>
                  <a:lnTo>
                    <a:pt x="388112" y="18008"/>
                  </a:lnTo>
                  <a:lnTo>
                    <a:pt x="434162" y="18008"/>
                  </a:lnTo>
                  <a:lnTo>
                    <a:pt x="434162" y="9017"/>
                  </a:lnTo>
                  <a:close/>
                </a:path>
                <a:path w="1121409" h="18415">
                  <a:moveTo>
                    <a:pt x="434162" y="0"/>
                  </a:moveTo>
                  <a:lnTo>
                    <a:pt x="388112" y="0"/>
                  </a:lnTo>
                  <a:lnTo>
                    <a:pt x="388112" y="1816"/>
                  </a:lnTo>
                  <a:lnTo>
                    <a:pt x="388112" y="9004"/>
                  </a:lnTo>
                  <a:lnTo>
                    <a:pt x="434162" y="9004"/>
                  </a:lnTo>
                  <a:lnTo>
                    <a:pt x="434162" y="1816"/>
                  </a:lnTo>
                  <a:lnTo>
                    <a:pt x="434162" y="0"/>
                  </a:lnTo>
                  <a:close/>
                </a:path>
                <a:path w="1121409" h="18415">
                  <a:moveTo>
                    <a:pt x="588238" y="9017"/>
                  </a:moveTo>
                  <a:lnTo>
                    <a:pt x="542163" y="9017"/>
                  </a:lnTo>
                  <a:lnTo>
                    <a:pt x="542163" y="18008"/>
                  </a:lnTo>
                  <a:lnTo>
                    <a:pt x="588238" y="18008"/>
                  </a:lnTo>
                  <a:lnTo>
                    <a:pt x="588238" y="9017"/>
                  </a:lnTo>
                  <a:close/>
                </a:path>
                <a:path w="1121409" h="18415">
                  <a:moveTo>
                    <a:pt x="588238" y="0"/>
                  </a:moveTo>
                  <a:lnTo>
                    <a:pt x="542163" y="0"/>
                  </a:lnTo>
                  <a:lnTo>
                    <a:pt x="542163" y="1816"/>
                  </a:lnTo>
                  <a:lnTo>
                    <a:pt x="542163" y="9004"/>
                  </a:lnTo>
                  <a:lnTo>
                    <a:pt x="588238" y="9004"/>
                  </a:lnTo>
                  <a:lnTo>
                    <a:pt x="588238" y="1816"/>
                  </a:lnTo>
                  <a:lnTo>
                    <a:pt x="588238" y="0"/>
                  </a:lnTo>
                  <a:close/>
                </a:path>
                <a:path w="1121409" h="18415">
                  <a:moveTo>
                    <a:pt x="742353" y="9017"/>
                  </a:moveTo>
                  <a:lnTo>
                    <a:pt x="696277" y="9017"/>
                  </a:lnTo>
                  <a:lnTo>
                    <a:pt x="696277" y="18008"/>
                  </a:lnTo>
                  <a:lnTo>
                    <a:pt x="742353" y="18008"/>
                  </a:lnTo>
                  <a:lnTo>
                    <a:pt x="742353" y="9017"/>
                  </a:lnTo>
                  <a:close/>
                </a:path>
                <a:path w="1121409" h="18415">
                  <a:moveTo>
                    <a:pt x="742353" y="0"/>
                  </a:moveTo>
                  <a:lnTo>
                    <a:pt x="696277" y="0"/>
                  </a:lnTo>
                  <a:lnTo>
                    <a:pt x="696277" y="1816"/>
                  </a:lnTo>
                  <a:lnTo>
                    <a:pt x="696277" y="9004"/>
                  </a:lnTo>
                  <a:lnTo>
                    <a:pt x="742353" y="9004"/>
                  </a:lnTo>
                  <a:lnTo>
                    <a:pt x="742353" y="1816"/>
                  </a:lnTo>
                  <a:lnTo>
                    <a:pt x="742353" y="0"/>
                  </a:lnTo>
                  <a:close/>
                </a:path>
                <a:path w="1121409" h="18415">
                  <a:moveTo>
                    <a:pt x="882002" y="9017"/>
                  </a:moveTo>
                  <a:lnTo>
                    <a:pt x="850328" y="9017"/>
                  </a:lnTo>
                  <a:lnTo>
                    <a:pt x="850328" y="18008"/>
                  </a:lnTo>
                  <a:lnTo>
                    <a:pt x="882002" y="18008"/>
                  </a:lnTo>
                  <a:lnTo>
                    <a:pt x="882002" y="9017"/>
                  </a:lnTo>
                  <a:close/>
                </a:path>
                <a:path w="1121409" h="18415">
                  <a:moveTo>
                    <a:pt x="896404" y="0"/>
                  </a:moveTo>
                  <a:lnTo>
                    <a:pt x="850328" y="0"/>
                  </a:lnTo>
                  <a:lnTo>
                    <a:pt x="850328" y="1816"/>
                  </a:lnTo>
                  <a:lnTo>
                    <a:pt x="850328" y="9004"/>
                  </a:lnTo>
                  <a:lnTo>
                    <a:pt x="896404" y="9004"/>
                  </a:lnTo>
                  <a:lnTo>
                    <a:pt x="896404" y="1816"/>
                  </a:lnTo>
                  <a:lnTo>
                    <a:pt x="896404" y="0"/>
                  </a:lnTo>
                  <a:close/>
                </a:path>
                <a:path w="1121409" h="18415">
                  <a:moveTo>
                    <a:pt x="1114221" y="1816"/>
                  </a:moveTo>
                  <a:lnTo>
                    <a:pt x="1112431" y="1816"/>
                  </a:lnTo>
                  <a:lnTo>
                    <a:pt x="1112431" y="0"/>
                  </a:lnTo>
                  <a:lnTo>
                    <a:pt x="1004443" y="0"/>
                  </a:lnTo>
                  <a:lnTo>
                    <a:pt x="1004443" y="1816"/>
                  </a:lnTo>
                  <a:lnTo>
                    <a:pt x="1004443" y="9004"/>
                  </a:lnTo>
                  <a:lnTo>
                    <a:pt x="1114221" y="9004"/>
                  </a:lnTo>
                  <a:lnTo>
                    <a:pt x="1114221" y="1816"/>
                  </a:lnTo>
                  <a:close/>
                </a:path>
                <a:path w="1121409" h="18415">
                  <a:moveTo>
                    <a:pt x="1121384" y="9017"/>
                  </a:moveTo>
                  <a:lnTo>
                    <a:pt x="1018794" y="9017"/>
                  </a:lnTo>
                  <a:lnTo>
                    <a:pt x="1018794" y="18008"/>
                  </a:lnTo>
                  <a:lnTo>
                    <a:pt x="1121384" y="18008"/>
                  </a:lnTo>
                  <a:lnTo>
                    <a:pt x="1121384" y="901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12556045" y="8599106"/>
              <a:ext cx="1121410" cy="45720"/>
            </a:xfrm>
            <a:custGeom>
              <a:avLst/>
              <a:gdLst/>
              <a:ahLst/>
              <a:cxnLst/>
              <a:rect l="l" t="t" r="r" b="b"/>
              <a:pathLst>
                <a:path w="1121409" h="45720">
                  <a:moveTo>
                    <a:pt x="16192" y="0"/>
                  </a:moveTo>
                  <a:lnTo>
                    <a:pt x="16192" y="1809"/>
                  </a:lnTo>
                </a:path>
                <a:path w="1121409" h="45720">
                  <a:moveTo>
                    <a:pt x="9017" y="1809"/>
                  </a:moveTo>
                  <a:lnTo>
                    <a:pt x="9017" y="9004"/>
                  </a:lnTo>
                </a:path>
                <a:path w="1121409" h="45720">
                  <a:moveTo>
                    <a:pt x="0" y="18008"/>
                  </a:moveTo>
                  <a:lnTo>
                    <a:pt x="0" y="9004"/>
                  </a:lnTo>
                </a:path>
                <a:path w="1121409" h="45720">
                  <a:moveTo>
                    <a:pt x="1112456" y="1809"/>
                  </a:moveTo>
                  <a:lnTo>
                    <a:pt x="1114234" y="1809"/>
                  </a:lnTo>
                </a:path>
                <a:path w="1121409" h="45720">
                  <a:moveTo>
                    <a:pt x="1114234" y="9004"/>
                  </a:moveTo>
                  <a:lnTo>
                    <a:pt x="1121409" y="9004"/>
                  </a:lnTo>
                </a:path>
                <a:path w="1121409" h="45720">
                  <a:moveTo>
                    <a:pt x="434149" y="1809"/>
                  </a:moveTo>
                  <a:lnTo>
                    <a:pt x="388112" y="1809"/>
                  </a:lnTo>
                </a:path>
                <a:path w="1121409" h="45720">
                  <a:moveTo>
                    <a:pt x="742315" y="1809"/>
                  </a:moveTo>
                  <a:lnTo>
                    <a:pt x="696277" y="1809"/>
                  </a:lnTo>
                </a:path>
                <a:path w="1121409" h="45720">
                  <a:moveTo>
                    <a:pt x="896429" y="1809"/>
                  </a:moveTo>
                  <a:lnTo>
                    <a:pt x="850328" y="1809"/>
                  </a:lnTo>
                </a:path>
                <a:path w="1121409" h="45720">
                  <a:moveTo>
                    <a:pt x="588263" y="1809"/>
                  </a:moveTo>
                  <a:lnTo>
                    <a:pt x="542163" y="1809"/>
                  </a:lnTo>
                </a:path>
                <a:path w="1121409" h="45720">
                  <a:moveTo>
                    <a:pt x="280098" y="1809"/>
                  </a:moveTo>
                  <a:lnTo>
                    <a:pt x="233997" y="1809"/>
                  </a:lnTo>
                </a:path>
                <a:path w="1121409" h="45720">
                  <a:moveTo>
                    <a:pt x="126047" y="1809"/>
                  </a:moveTo>
                  <a:lnTo>
                    <a:pt x="16192" y="1809"/>
                  </a:lnTo>
                </a:path>
                <a:path w="1121409" h="45720">
                  <a:moveTo>
                    <a:pt x="1112456" y="1809"/>
                  </a:moveTo>
                  <a:lnTo>
                    <a:pt x="1004443" y="1809"/>
                  </a:lnTo>
                </a:path>
                <a:path w="1121409" h="45720">
                  <a:moveTo>
                    <a:pt x="434149" y="9004"/>
                  </a:moveTo>
                  <a:lnTo>
                    <a:pt x="388112" y="9004"/>
                  </a:lnTo>
                </a:path>
                <a:path w="1121409" h="45720">
                  <a:moveTo>
                    <a:pt x="742315" y="9004"/>
                  </a:moveTo>
                  <a:lnTo>
                    <a:pt x="696277" y="9004"/>
                  </a:lnTo>
                </a:path>
                <a:path w="1121409" h="45720">
                  <a:moveTo>
                    <a:pt x="882015" y="9004"/>
                  </a:moveTo>
                  <a:lnTo>
                    <a:pt x="850328" y="9004"/>
                  </a:lnTo>
                </a:path>
                <a:path w="1121409" h="45720">
                  <a:moveTo>
                    <a:pt x="588263" y="9004"/>
                  </a:moveTo>
                  <a:lnTo>
                    <a:pt x="542163" y="9004"/>
                  </a:lnTo>
                </a:path>
                <a:path w="1121409" h="45720">
                  <a:moveTo>
                    <a:pt x="280098" y="9004"/>
                  </a:moveTo>
                  <a:lnTo>
                    <a:pt x="233997" y="9004"/>
                  </a:lnTo>
                </a:path>
                <a:path w="1121409" h="45720">
                  <a:moveTo>
                    <a:pt x="126047" y="9004"/>
                  </a:moveTo>
                  <a:lnTo>
                    <a:pt x="9017" y="9004"/>
                  </a:lnTo>
                </a:path>
                <a:path w="1121409" h="45720">
                  <a:moveTo>
                    <a:pt x="1114234" y="9004"/>
                  </a:moveTo>
                  <a:lnTo>
                    <a:pt x="1018794" y="9004"/>
                  </a:lnTo>
                </a:path>
                <a:path w="1121409" h="45720">
                  <a:moveTo>
                    <a:pt x="896429" y="11880"/>
                  </a:moveTo>
                  <a:lnTo>
                    <a:pt x="896429" y="18008"/>
                  </a:lnTo>
                </a:path>
                <a:path w="1121409" h="45720">
                  <a:moveTo>
                    <a:pt x="896429" y="1809"/>
                  </a:moveTo>
                  <a:lnTo>
                    <a:pt x="896429" y="9004"/>
                  </a:lnTo>
                </a:path>
                <a:path w="1121409" h="45720">
                  <a:moveTo>
                    <a:pt x="896429" y="0"/>
                  </a:moveTo>
                  <a:lnTo>
                    <a:pt x="896429" y="1809"/>
                  </a:lnTo>
                </a:path>
                <a:path w="1121409" h="45720">
                  <a:moveTo>
                    <a:pt x="896429" y="9004"/>
                  </a:moveTo>
                  <a:lnTo>
                    <a:pt x="896429" y="11880"/>
                  </a:lnTo>
                </a:path>
                <a:path w="1121409" h="45720">
                  <a:moveTo>
                    <a:pt x="1004443" y="11880"/>
                  </a:moveTo>
                  <a:lnTo>
                    <a:pt x="1004443" y="18008"/>
                  </a:lnTo>
                </a:path>
                <a:path w="1121409" h="45720">
                  <a:moveTo>
                    <a:pt x="1004443" y="1809"/>
                  </a:moveTo>
                  <a:lnTo>
                    <a:pt x="1004443" y="9004"/>
                  </a:lnTo>
                </a:path>
                <a:path w="1121409" h="45720">
                  <a:moveTo>
                    <a:pt x="1004443" y="0"/>
                  </a:moveTo>
                  <a:lnTo>
                    <a:pt x="1004443" y="1809"/>
                  </a:lnTo>
                </a:path>
                <a:path w="1121409" h="45720">
                  <a:moveTo>
                    <a:pt x="1004443" y="9004"/>
                  </a:moveTo>
                  <a:lnTo>
                    <a:pt x="1004443" y="11880"/>
                  </a:lnTo>
                </a:path>
                <a:path w="1121409" h="45720">
                  <a:moveTo>
                    <a:pt x="280098" y="11880"/>
                  </a:moveTo>
                  <a:lnTo>
                    <a:pt x="280098" y="18008"/>
                  </a:lnTo>
                </a:path>
                <a:path w="1121409" h="45720">
                  <a:moveTo>
                    <a:pt x="280098" y="1809"/>
                  </a:moveTo>
                  <a:lnTo>
                    <a:pt x="280098" y="9004"/>
                  </a:lnTo>
                </a:path>
                <a:path w="1121409" h="45720">
                  <a:moveTo>
                    <a:pt x="280098" y="0"/>
                  </a:moveTo>
                  <a:lnTo>
                    <a:pt x="280098" y="1809"/>
                  </a:lnTo>
                </a:path>
                <a:path w="1121409" h="45720">
                  <a:moveTo>
                    <a:pt x="280098" y="9004"/>
                  </a:moveTo>
                  <a:lnTo>
                    <a:pt x="280098" y="11880"/>
                  </a:lnTo>
                </a:path>
                <a:path w="1121409" h="45720">
                  <a:moveTo>
                    <a:pt x="388112" y="11880"/>
                  </a:moveTo>
                  <a:lnTo>
                    <a:pt x="388112" y="18008"/>
                  </a:lnTo>
                </a:path>
                <a:path w="1121409" h="45720">
                  <a:moveTo>
                    <a:pt x="388112" y="1809"/>
                  </a:moveTo>
                  <a:lnTo>
                    <a:pt x="388112" y="9004"/>
                  </a:lnTo>
                </a:path>
                <a:path w="1121409" h="45720">
                  <a:moveTo>
                    <a:pt x="388112" y="0"/>
                  </a:moveTo>
                  <a:lnTo>
                    <a:pt x="388112" y="1809"/>
                  </a:lnTo>
                </a:path>
                <a:path w="1121409" h="45720">
                  <a:moveTo>
                    <a:pt x="388112" y="9004"/>
                  </a:moveTo>
                  <a:lnTo>
                    <a:pt x="388112" y="11880"/>
                  </a:lnTo>
                </a:path>
                <a:path w="1121409" h="45720">
                  <a:moveTo>
                    <a:pt x="542163" y="11880"/>
                  </a:moveTo>
                  <a:lnTo>
                    <a:pt x="542163" y="18008"/>
                  </a:lnTo>
                </a:path>
                <a:path w="1121409" h="45720">
                  <a:moveTo>
                    <a:pt x="542163" y="1809"/>
                  </a:moveTo>
                  <a:lnTo>
                    <a:pt x="542163" y="9004"/>
                  </a:lnTo>
                </a:path>
                <a:path w="1121409" h="45720">
                  <a:moveTo>
                    <a:pt x="542163" y="0"/>
                  </a:moveTo>
                  <a:lnTo>
                    <a:pt x="542163" y="1809"/>
                  </a:lnTo>
                </a:path>
                <a:path w="1121409" h="45720">
                  <a:moveTo>
                    <a:pt x="542163" y="9004"/>
                  </a:moveTo>
                  <a:lnTo>
                    <a:pt x="542163" y="11880"/>
                  </a:lnTo>
                </a:path>
                <a:path w="1121409" h="45720">
                  <a:moveTo>
                    <a:pt x="434149" y="11880"/>
                  </a:moveTo>
                  <a:lnTo>
                    <a:pt x="434149" y="18008"/>
                  </a:lnTo>
                </a:path>
                <a:path w="1121409" h="45720">
                  <a:moveTo>
                    <a:pt x="434149" y="1809"/>
                  </a:moveTo>
                  <a:lnTo>
                    <a:pt x="434149" y="9004"/>
                  </a:lnTo>
                </a:path>
                <a:path w="1121409" h="45720">
                  <a:moveTo>
                    <a:pt x="434149" y="0"/>
                  </a:moveTo>
                  <a:lnTo>
                    <a:pt x="434149" y="1809"/>
                  </a:lnTo>
                </a:path>
                <a:path w="1121409" h="45720">
                  <a:moveTo>
                    <a:pt x="434149" y="9004"/>
                  </a:moveTo>
                  <a:lnTo>
                    <a:pt x="434149" y="11880"/>
                  </a:lnTo>
                </a:path>
                <a:path w="1121409" h="45720">
                  <a:moveTo>
                    <a:pt x="588263" y="11880"/>
                  </a:moveTo>
                  <a:lnTo>
                    <a:pt x="588263" y="18008"/>
                  </a:lnTo>
                </a:path>
                <a:path w="1121409" h="45720">
                  <a:moveTo>
                    <a:pt x="588263" y="1809"/>
                  </a:moveTo>
                  <a:lnTo>
                    <a:pt x="588263" y="9004"/>
                  </a:lnTo>
                </a:path>
                <a:path w="1121409" h="45720">
                  <a:moveTo>
                    <a:pt x="588263" y="0"/>
                  </a:moveTo>
                  <a:lnTo>
                    <a:pt x="588263" y="1809"/>
                  </a:lnTo>
                </a:path>
                <a:path w="1121409" h="45720">
                  <a:moveTo>
                    <a:pt x="588263" y="9004"/>
                  </a:moveTo>
                  <a:lnTo>
                    <a:pt x="588263" y="11880"/>
                  </a:lnTo>
                </a:path>
                <a:path w="1121409" h="45720">
                  <a:moveTo>
                    <a:pt x="696277" y="11880"/>
                  </a:moveTo>
                  <a:lnTo>
                    <a:pt x="696277" y="18008"/>
                  </a:lnTo>
                </a:path>
                <a:path w="1121409" h="45720">
                  <a:moveTo>
                    <a:pt x="696277" y="1809"/>
                  </a:moveTo>
                  <a:lnTo>
                    <a:pt x="696277" y="9004"/>
                  </a:lnTo>
                </a:path>
                <a:path w="1121409" h="45720">
                  <a:moveTo>
                    <a:pt x="696277" y="0"/>
                  </a:moveTo>
                  <a:lnTo>
                    <a:pt x="696277" y="1809"/>
                  </a:lnTo>
                </a:path>
                <a:path w="1121409" h="45720">
                  <a:moveTo>
                    <a:pt x="696277" y="9004"/>
                  </a:moveTo>
                  <a:lnTo>
                    <a:pt x="696277" y="11880"/>
                  </a:lnTo>
                </a:path>
                <a:path w="1121409" h="45720">
                  <a:moveTo>
                    <a:pt x="850328" y="11880"/>
                  </a:moveTo>
                  <a:lnTo>
                    <a:pt x="850328" y="18008"/>
                  </a:lnTo>
                </a:path>
                <a:path w="1121409" h="45720">
                  <a:moveTo>
                    <a:pt x="850328" y="1809"/>
                  </a:moveTo>
                  <a:lnTo>
                    <a:pt x="850328" y="9004"/>
                  </a:lnTo>
                </a:path>
                <a:path w="1121409" h="45720">
                  <a:moveTo>
                    <a:pt x="850328" y="0"/>
                  </a:moveTo>
                  <a:lnTo>
                    <a:pt x="850328" y="1809"/>
                  </a:lnTo>
                </a:path>
                <a:path w="1121409" h="45720">
                  <a:moveTo>
                    <a:pt x="850328" y="9004"/>
                  </a:moveTo>
                  <a:lnTo>
                    <a:pt x="850328" y="11880"/>
                  </a:lnTo>
                </a:path>
                <a:path w="1121409" h="45720">
                  <a:moveTo>
                    <a:pt x="742315" y="11880"/>
                  </a:moveTo>
                  <a:lnTo>
                    <a:pt x="742315" y="18008"/>
                  </a:lnTo>
                </a:path>
                <a:path w="1121409" h="45720">
                  <a:moveTo>
                    <a:pt x="742315" y="1809"/>
                  </a:moveTo>
                  <a:lnTo>
                    <a:pt x="742315" y="9004"/>
                  </a:lnTo>
                </a:path>
                <a:path w="1121409" h="45720">
                  <a:moveTo>
                    <a:pt x="742315" y="0"/>
                  </a:moveTo>
                  <a:lnTo>
                    <a:pt x="742315" y="1809"/>
                  </a:lnTo>
                </a:path>
                <a:path w="1121409" h="45720">
                  <a:moveTo>
                    <a:pt x="742315" y="9004"/>
                  </a:moveTo>
                  <a:lnTo>
                    <a:pt x="742315" y="11880"/>
                  </a:lnTo>
                </a:path>
                <a:path w="1121409" h="45720">
                  <a:moveTo>
                    <a:pt x="126047" y="11880"/>
                  </a:moveTo>
                  <a:lnTo>
                    <a:pt x="126047" y="18008"/>
                  </a:lnTo>
                </a:path>
                <a:path w="1121409" h="45720">
                  <a:moveTo>
                    <a:pt x="126047" y="1809"/>
                  </a:moveTo>
                  <a:lnTo>
                    <a:pt x="126047" y="9004"/>
                  </a:lnTo>
                </a:path>
                <a:path w="1121409" h="45720">
                  <a:moveTo>
                    <a:pt x="126047" y="0"/>
                  </a:moveTo>
                  <a:lnTo>
                    <a:pt x="126047" y="1809"/>
                  </a:lnTo>
                </a:path>
                <a:path w="1121409" h="45720">
                  <a:moveTo>
                    <a:pt x="126047" y="9004"/>
                  </a:moveTo>
                  <a:lnTo>
                    <a:pt x="126047" y="11880"/>
                  </a:lnTo>
                </a:path>
                <a:path w="1121409" h="45720">
                  <a:moveTo>
                    <a:pt x="233997" y="11880"/>
                  </a:moveTo>
                  <a:lnTo>
                    <a:pt x="233997" y="18008"/>
                  </a:lnTo>
                </a:path>
                <a:path w="1121409" h="45720">
                  <a:moveTo>
                    <a:pt x="233997" y="1809"/>
                  </a:moveTo>
                  <a:lnTo>
                    <a:pt x="233997" y="9004"/>
                  </a:lnTo>
                </a:path>
                <a:path w="1121409" h="45720">
                  <a:moveTo>
                    <a:pt x="233997" y="0"/>
                  </a:moveTo>
                  <a:lnTo>
                    <a:pt x="233997" y="1809"/>
                  </a:lnTo>
                </a:path>
                <a:path w="1121409" h="45720">
                  <a:moveTo>
                    <a:pt x="233997" y="9004"/>
                  </a:moveTo>
                  <a:lnTo>
                    <a:pt x="233997" y="11880"/>
                  </a:lnTo>
                </a:path>
                <a:path w="1121409" h="45720">
                  <a:moveTo>
                    <a:pt x="0" y="18008"/>
                  </a:moveTo>
                  <a:lnTo>
                    <a:pt x="126047" y="18008"/>
                  </a:lnTo>
                </a:path>
                <a:path w="1121409" h="45720">
                  <a:moveTo>
                    <a:pt x="233997" y="18008"/>
                  </a:moveTo>
                  <a:lnTo>
                    <a:pt x="280098" y="18008"/>
                  </a:lnTo>
                </a:path>
                <a:path w="1121409" h="45720">
                  <a:moveTo>
                    <a:pt x="388112" y="18008"/>
                  </a:moveTo>
                  <a:lnTo>
                    <a:pt x="434149" y="18008"/>
                  </a:lnTo>
                </a:path>
                <a:path w="1121409" h="45720">
                  <a:moveTo>
                    <a:pt x="542163" y="18008"/>
                  </a:moveTo>
                  <a:lnTo>
                    <a:pt x="588263" y="18008"/>
                  </a:lnTo>
                </a:path>
                <a:path w="1121409" h="45720">
                  <a:moveTo>
                    <a:pt x="696277" y="18008"/>
                  </a:moveTo>
                  <a:lnTo>
                    <a:pt x="742315" y="18008"/>
                  </a:lnTo>
                </a:path>
                <a:path w="1121409" h="45720">
                  <a:moveTo>
                    <a:pt x="850328" y="18008"/>
                  </a:moveTo>
                  <a:lnTo>
                    <a:pt x="882015" y="18008"/>
                  </a:lnTo>
                </a:path>
                <a:path w="1121409" h="45720">
                  <a:moveTo>
                    <a:pt x="1018794" y="18008"/>
                  </a:moveTo>
                  <a:lnTo>
                    <a:pt x="1121409" y="18008"/>
                  </a:lnTo>
                </a:path>
                <a:path w="1121409" h="45720">
                  <a:moveTo>
                    <a:pt x="1112456" y="0"/>
                  </a:moveTo>
                  <a:lnTo>
                    <a:pt x="1004443" y="0"/>
                  </a:lnTo>
                </a:path>
                <a:path w="1121409" h="45720">
                  <a:moveTo>
                    <a:pt x="896429" y="0"/>
                  </a:moveTo>
                  <a:lnTo>
                    <a:pt x="850328" y="0"/>
                  </a:lnTo>
                </a:path>
                <a:path w="1121409" h="45720">
                  <a:moveTo>
                    <a:pt x="742315" y="0"/>
                  </a:moveTo>
                  <a:lnTo>
                    <a:pt x="696277" y="0"/>
                  </a:lnTo>
                </a:path>
                <a:path w="1121409" h="45720">
                  <a:moveTo>
                    <a:pt x="588263" y="0"/>
                  </a:moveTo>
                  <a:lnTo>
                    <a:pt x="542163" y="0"/>
                  </a:lnTo>
                </a:path>
                <a:path w="1121409" h="45720">
                  <a:moveTo>
                    <a:pt x="434149" y="0"/>
                  </a:moveTo>
                  <a:lnTo>
                    <a:pt x="388112" y="0"/>
                  </a:lnTo>
                </a:path>
                <a:path w="1121409" h="45720">
                  <a:moveTo>
                    <a:pt x="280098" y="0"/>
                  </a:moveTo>
                  <a:lnTo>
                    <a:pt x="233997" y="0"/>
                  </a:lnTo>
                </a:path>
                <a:path w="1121409" h="45720">
                  <a:moveTo>
                    <a:pt x="126047" y="0"/>
                  </a:moveTo>
                  <a:lnTo>
                    <a:pt x="18034" y="0"/>
                  </a:lnTo>
                </a:path>
                <a:path w="1121409" h="45720">
                  <a:moveTo>
                    <a:pt x="1004443" y="0"/>
                  </a:moveTo>
                  <a:lnTo>
                    <a:pt x="896429" y="0"/>
                  </a:lnTo>
                </a:path>
                <a:path w="1121409" h="45720">
                  <a:moveTo>
                    <a:pt x="1004443" y="18008"/>
                  </a:moveTo>
                  <a:lnTo>
                    <a:pt x="896429" y="18008"/>
                  </a:lnTo>
                </a:path>
                <a:path w="1121409" h="45720">
                  <a:moveTo>
                    <a:pt x="1004443" y="11880"/>
                  </a:moveTo>
                  <a:lnTo>
                    <a:pt x="1000632" y="11880"/>
                  </a:lnTo>
                  <a:lnTo>
                    <a:pt x="1000632" y="9004"/>
                  </a:lnTo>
                  <a:lnTo>
                    <a:pt x="1004443" y="9004"/>
                  </a:lnTo>
                </a:path>
                <a:path w="1121409" h="45720">
                  <a:moveTo>
                    <a:pt x="964819" y="9004"/>
                  </a:moveTo>
                  <a:lnTo>
                    <a:pt x="967168" y="9004"/>
                  </a:lnTo>
                  <a:lnTo>
                    <a:pt x="967168" y="11880"/>
                  </a:lnTo>
                  <a:lnTo>
                    <a:pt x="964819" y="11880"/>
                  </a:lnTo>
                </a:path>
                <a:path w="1121409" h="45720">
                  <a:moveTo>
                    <a:pt x="1000632" y="11880"/>
                  </a:moveTo>
                  <a:lnTo>
                    <a:pt x="967168" y="11880"/>
                  </a:lnTo>
                </a:path>
                <a:path w="1121409" h="45720">
                  <a:moveTo>
                    <a:pt x="967168" y="9004"/>
                  </a:moveTo>
                  <a:lnTo>
                    <a:pt x="1000632" y="9004"/>
                  </a:lnTo>
                </a:path>
                <a:path w="1121409" h="45720">
                  <a:moveTo>
                    <a:pt x="1000632" y="11880"/>
                  </a:moveTo>
                  <a:lnTo>
                    <a:pt x="1000632" y="45370"/>
                  </a:lnTo>
                </a:path>
                <a:path w="1121409" h="45720">
                  <a:moveTo>
                    <a:pt x="964819" y="11880"/>
                  </a:moveTo>
                  <a:lnTo>
                    <a:pt x="963358" y="11880"/>
                  </a:lnTo>
                  <a:lnTo>
                    <a:pt x="963358" y="9004"/>
                  </a:lnTo>
                  <a:lnTo>
                    <a:pt x="964819" y="9004"/>
                  </a:lnTo>
                </a:path>
                <a:path w="1121409" h="45720">
                  <a:moveTo>
                    <a:pt x="896429" y="9004"/>
                  </a:moveTo>
                  <a:lnTo>
                    <a:pt x="899286" y="9004"/>
                  </a:lnTo>
                  <a:lnTo>
                    <a:pt x="899286" y="11880"/>
                  </a:lnTo>
                  <a:lnTo>
                    <a:pt x="896429" y="11880"/>
                  </a:lnTo>
                </a:path>
                <a:path w="1121409" h="45720">
                  <a:moveTo>
                    <a:pt x="963358" y="11880"/>
                  </a:moveTo>
                  <a:lnTo>
                    <a:pt x="899286" y="11880"/>
                  </a:lnTo>
                </a:path>
                <a:path w="1121409" h="45720">
                  <a:moveTo>
                    <a:pt x="899286" y="9004"/>
                  </a:moveTo>
                  <a:lnTo>
                    <a:pt x="96335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13523213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12836143" y="8599106"/>
              <a:ext cx="724535" cy="45720"/>
            </a:xfrm>
            <a:custGeom>
              <a:avLst/>
              <a:gdLst/>
              <a:ahLst/>
              <a:cxnLst/>
              <a:rect l="l" t="t" r="r" b="b"/>
              <a:pathLst>
                <a:path w="724534" h="45720">
                  <a:moveTo>
                    <a:pt x="724344" y="9004"/>
                  </a:moveTo>
                  <a:lnTo>
                    <a:pt x="724344" y="11880"/>
                  </a:lnTo>
                </a:path>
                <a:path w="724534" h="45720">
                  <a:moveTo>
                    <a:pt x="724344" y="0"/>
                  </a:moveTo>
                  <a:lnTo>
                    <a:pt x="724344" y="1809"/>
                  </a:lnTo>
                  <a:lnTo>
                    <a:pt x="724344" y="9004"/>
                  </a:lnTo>
                </a:path>
                <a:path w="724534" h="45720">
                  <a:moveTo>
                    <a:pt x="724344" y="11880"/>
                  </a:moveTo>
                  <a:lnTo>
                    <a:pt x="724344" y="18008"/>
                  </a:lnTo>
                </a:path>
                <a:path w="724534" h="45720">
                  <a:moveTo>
                    <a:pt x="616330" y="9004"/>
                  </a:moveTo>
                  <a:lnTo>
                    <a:pt x="616330" y="11880"/>
                  </a:lnTo>
                </a:path>
                <a:path w="724534" h="45720">
                  <a:moveTo>
                    <a:pt x="616330" y="0"/>
                  </a:moveTo>
                  <a:lnTo>
                    <a:pt x="616330" y="1809"/>
                  </a:lnTo>
                  <a:lnTo>
                    <a:pt x="616330" y="9004"/>
                  </a:lnTo>
                </a:path>
                <a:path w="724534" h="45720">
                  <a:moveTo>
                    <a:pt x="616330" y="11880"/>
                  </a:moveTo>
                  <a:lnTo>
                    <a:pt x="616330" y="18008"/>
                  </a:lnTo>
                </a:path>
                <a:path w="724534" h="45720">
                  <a:moveTo>
                    <a:pt x="108013" y="0"/>
                  </a:moveTo>
                  <a:lnTo>
                    <a:pt x="0" y="0"/>
                  </a:lnTo>
                </a:path>
                <a:path w="724534" h="45720">
                  <a:moveTo>
                    <a:pt x="108013" y="18008"/>
                  </a:moveTo>
                  <a:lnTo>
                    <a:pt x="0" y="18008"/>
                  </a:lnTo>
                </a:path>
                <a:path w="724534" h="45720">
                  <a:moveTo>
                    <a:pt x="108013" y="11880"/>
                  </a:moveTo>
                  <a:lnTo>
                    <a:pt x="104203" y="11880"/>
                  </a:lnTo>
                  <a:lnTo>
                    <a:pt x="104203" y="9004"/>
                  </a:lnTo>
                  <a:lnTo>
                    <a:pt x="108013" y="9004"/>
                  </a:lnTo>
                </a:path>
                <a:path w="724534" h="45720">
                  <a:moveTo>
                    <a:pt x="68389" y="9004"/>
                  </a:moveTo>
                  <a:lnTo>
                    <a:pt x="70738" y="9004"/>
                  </a:lnTo>
                  <a:lnTo>
                    <a:pt x="70738" y="11880"/>
                  </a:lnTo>
                  <a:lnTo>
                    <a:pt x="68389" y="11880"/>
                  </a:lnTo>
                </a:path>
                <a:path w="724534" h="45720">
                  <a:moveTo>
                    <a:pt x="104203" y="11880"/>
                  </a:moveTo>
                  <a:lnTo>
                    <a:pt x="70738" y="11880"/>
                  </a:lnTo>
                </a:path>
                <a:path w="724534" h="45720">
                  <a:moveTo>
                    <a:pt x="70738" y="9004"/>
                  </a:moveTo>
                  <a:lnTo>
                    <a:pt x="104203" y="9004"/>
                  </a:lnTo>
                </a:path>
                <a:path w="724534" h="45720">
                  <a:moveTo>
                    <a:pt x="104203" y="11880"/>
                  </a:moveTo>
                  <a:lnTo>
                    <a:pt x="104203" y="45370"/>
                  </a:lnTo>
                </a:path>
                <a:path w="724534" h="45720">
                  <a:moveTo>
                    <a:pt x="68389" y="11880"/>
                  </a:moveTo>
                  <a:lnTo>
                    <a:pt x="66928" y="11880"/>
                  </a:lnTo>
                  <a:lnTo>
                    <a:pt x="66928" y="9004"/>
                  </a:lnTo>
                  <a:lnTo>
                    <a:pt x="68389" y="9004"/>
                  </a:lnTo>
                </a:path>
                <a:path w="724534" h="45720">
                  <a:moveTo>
                    <a:pt x="0" y="9004"/>
                  </a:moveTo>
                  <a:lnTo>
                    <a:pt x="2857" y="9004"/>
                  </a:lnTo>
                  <a:lnTo>
                    <a:pt x="2857" y="11880"/>
                  </a:lnTo>
                  <a:lnTo>
                    <a:pt x="0" y="11880"/>
                  </a:lnTo>
                </a:path>
                <a:path w="724534" h="45720">
                  <a:moveTo>
                    <a:pt x="66928" y="11880"/>
                  </a:moveTo>
                  <a:lnTo>
                    <a:pt x="2857" y="11880"/>
                  </a:lnTo>
                </a:path>
                <a:path w="724534" h="45720">
                  <a:moveTo>
                    <a:pt x="2857" y="9004"/>
                  </a:moveTo>
                  <a:lnTo>
                    <a:pt x="6692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12906882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66" y="30859"/>
                  </a:lnTo>
                  <a:lnTo>
                    <a:pt x="9826" y="23683"/>
                  </a:lnTo>
                  <a:lnTo>
                    <a:pt x="2639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12836143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54050" y="0"/>
                  </a:moveTo>
                  <a:lnTo>
                    <a:pt x="262064" y="0"/>
                  </a:lnTo>
                </a:path>
                <a:path w="262255" h="45720">
                  <a:moveTo>
                    <a:pt x="154050" y="18008"/>
                  </a:moveTo>
                  <a:lnTo>
                    <a:pt x="262064" y="18008"/>
                  </a:lnTo>
                </a:path>
                <a:path w="262255" h="45720">
                  <a:moveTo>
                    <a:pt x="154050" y="11880"/>
                  </a:moveTo>
                  <a:lnTo>
                    <a:pt x="157860" y="11880"/>
                  </a:lnTo>
                  <a:lnTo>
                    <a:pt x="157860" y="9004"/>
                  </a:lnTo>
                  <a:lnTo>
                    <a:pt x="154050" y="9004"/>
                  </a:lnTo>
                </a:path>
                <a:path w="262255" h="45720">
                  <a:moveTo>
                    <a:pt x="193675" y="9004"/>
                  </a:moveTo>
                  <a:lnTo>
                    <a:pt x="191325" y="9004"/>
                  </a:lnTo>
                  <a:lnTo>
                    <a:pt x="191325" y="11880"/>
                  </a:lnTo>
                  <a:lnTo>
                    <a:pt x="193675" y="11880"/>
                  </a:lnTo>
                </a:path>
                <a:path w="262255" h="45720">
                  <a:moveTo>
                    <a:pt x="157860" y="11880"/>
                  </a:moveTo>
                  <a:lnTo>
                    <a:pt x="191325" y="11880"/>
                  </a:lnTo>
                </a:path>
                <a:path w="262255" h="45720">
                  <a:moveTo>
                    <a:pt x="191325" y="9004"/>
                  </a:moveTo>
                  <a:lnTo>
                    <a:pt x="157860" y="9004"/>
                  </a:lnTo>
                </a:path>
                <a:path w="262255" h="45720">
                  <a:moveTo>
                    <a:pt x="157860" y="11880"/>
                  </a:moveTo>
                  <a:lnTo>
                    <a:pt x="157860" y="45370"/>
                  </a:lnTo>
                </a:path>
                <a:path w="262255" h="45720">
                  <a:moveTo>
                    <a:pt x="193675" y="11880"/>
                  </a:moveTo>
                  <a:lnTo>
                    <a:pt x="195135" y="11880"/>
                  </a:lnTo>
                  <a:lnTo>
                    <a:pt x="195135" y="9004"/>
                  </a:lnTo>
                  <a:lnTo>
                    <a:pt x="193675" y="9004"/>
                  </a:lnTo>
                </a:path>
                <a:path w="262255" h="45720">
                  <a:moveTo>
                    <a:pt x="262064" y="9004"/>
                  </a:moveTo>
                  <a:lnTo>
                    <a:pt x="259207" y="9004"/>
                  </a:lnTo>
                  <a:lnTo>
                    <a:pt x="259207" y="11880"/>
                  </a:lnTo>
                  <a:lnTo>
                    <a:pt x="262064" y="11880"/>
                  </a:lnTo>
                </a:path>
                <a:path w="262255" h="45720">
                  <a:moveTo>
                    <a:pt x="195135" y="11880"/>
                  </a:moveTo>
                  <a:lnTo>
                    <a:pt x="259207" y="11880"/>
                  </a:lnTo>
                </a:path>
                <a:path w="262255" h="45720">
                  <a:moveTo>
                    <a:pt x="259207" y="9004"/>
                  </a:moveTo>
                  <a:lnTo>
                    <a:pt x="19513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12994004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12990194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262127" y="0"/>
                  </a:moveTo>
                  <a:lnTo>
                    <a:pt x="154114" y="0"/>
                  </a:lnTo>
                </a:path>
                <a:path w="262255" h="45720">
                  <a:moveTo>
                    <a:pt x="262127" y="18008"/>
                  </a:moveTo>
                  <a:lnTo>
                    <a:pt x="154114" y="18008"/>
                  </a:lnTo>
                </a:path>
                <a:path w="262255" h="45720">
                  <a:moveTo>
                    <a:pt x="262127" y="11880"/>
                  </a:moveTo>
                  <a:lnTo>
                    <a:pt x="258318" y="11880"/>
                  </a:lnTo>
                  <a:lnTo>
                    <a:pt x="258318" y="9004"/>
                  </a:lnTo>
                  <a:lnTo>
                    <a:pt x="262127" y="9004"/>
                  </a:lnTo>
                </a:path>
                <a:path w="262255" h="45720">
                  <a:moveTo>
                    <a:pt x="222503" y="9004"/>
                  </a:moveTo>
                  <a:lnTo>
                    <a:pt x="224853" y="9004"/>
                  </a:lnTo>
                  <a:lnTo>
                    <a:pt x="224853" y="11880"/>
                  </a:lnTo>
                  <a:lnTo>
                    <a:pt x="222503" y="11880"/>
                  </a:lnTo>
                </a:path>
                <a:path w="262255" h="45720">
                  <a:moveTo>
                    <a:pt x="258318" y="11880"/>
                  </a:moveTo>
                  <a:lnTo>
                    <a:pt x="224853" y="11880"/>
                  </a:lnTo>
                </a:path>
                <a:path w="262255" h="45720">
                  <a:moveTo>
                    <a:pt x="224853" y="9004"/>
                  </a:moveTo>
                  <a:lnTo>
                    <a:pt x="258318" y="9004"/>
                  </a:lnTo>
                </a:path>
                <a:path w="262255" h="45720">
                  <a:moveTo>
                    <a:pt x="258318" y="11880"/>
                  </a:moveTo>
                  <a:lnTo>
                    <a:pt x="258318" y="45370"/>
                  </a:lnTo>
                </a:path>
                <a:path w="262255" h="45720">
                  <a:moveTo>
                    <a:pt x="222503" y="11880"/>
                  </a:moveTo>
                  <a:lnTo>
                    <a:pt x="221106" y="11880"/>
                  </a:lnTo>
                  <a:lnTo>
                    <a:pt x="221106" y="9004"/>
                  </a:lnTo>
                  <a:lnTo>
                    <a:pt x="222503" y="9004"/>
                  </a:lnTo>
                </a:path>
                <a:path w="262255" h="45720">
                  <a:moveTo>
                    <a:pt x="154114" y="9004"/>
                  </a:moveTo>
                  <a:lnTo>
                    <a:pt x="156972" y="9004"/>
                  </a:lnTo>
                  <a:lnTo>
                    <a:pt x="156972" y="11880"/>
                  </a:lnTo>
                  <a:lnTo>
                    <a:pt x="154114" y="11880"/>
                  </a:lnTo>
                </a:path>
                <a:path w="262255" h="45720">
                  <a:moveTo>
                    <a:pt x="221106" y="11880"/>
                  </a:moveTo>
                  <a:lnTo>
                    <a:pt x="156972" y="11880"/>
                  </a:lnTo>
                </a:path>
                <a:path w="262255" h="45720">
                  <a:moveTo>
                    <a:pt x="156972" y="9004"/>
                  </a:moveTo>
                  <a:lnTo>
                    <a:pt x="221106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13215048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13144309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54051" y="0"/>
                  </a:moveTo>
                  <a:lnTo>
                    <a:pt x="262064" y="0"/>
                  </a:lnTo>
                </a:path>
                <a:path w="262255" h="45720">
                  <a:moveTo>
                    <a:pt x="154051" y="18008"/>
                  </a:moveTo>
                  <a:lnTo>
                    <a:pt x="262064" y="18008"/>
                  </a:lnTo>
                </a:path>
                <a:path w="262255" h="45720">
                  <a:moveTo>
                    <a:pt x="154051" y="11880"/>
                  </a:moveTo>
                  <a:lnTo>
                    <a:pt x="157861" y="11880"/>
                  </a:lnTo>
                  <a:lnTo>
                    <a:pt x="157861" y="9004"/>
                  </a:lnTo>
                  <a:lnTo>
                    <a:pt x="154051" y="9004"/>
                  </a:lnTo>
                </a:path>
                <a:path w="262255" h="45720">
                  <a:moveTo>
                    <a:pt x="193675" y="9004"/>
                  </a:moveTo>
                  <a:lnTo>
                    <a:pt x="191325" y="9004"/>
                  </a:lnTo>
                  <a:lnTo>
                    <a:pt x="191325" y="11880"/>
                  </a:lnTo>
                  <a:lnTo>
                    <a:pt x="193675" y="11880"/>
                  </a:lnTo>
                </a:path>
                <a:path w="262255" h="45720">
                  <a:moveTo>
                    <a:pt x="157861" y="11880"/>
                  </a:moveTo>
                  <a:lnTo>
                    <a:pt x="191325" y="11880"/>
                  </a:lnTo>
                </a:path>
                <a:path w="262255" h="45720">
                  <a:moveTo>
                    <a:pt x="191325" y="9004"/>
                  </a:moveTo>
                  <a:lnTo>
                    <a:pt x="157861" y="9004"/>
                  </a:lnTo>
                </a:path>
                <a:path w="262255" h="45720">
                  <a:moveTo>
                    <a:pt x="157861" y="11880"/>
                  </a:moveTo>
                  <a:lnTo>
                    <a:pt x="157861" y="45370"/>
                  </a:lnTo>
                </a:path>
                <a:path w="262255" h="45720">
                  <a:moveTo>
                    <a:pt x="193675" y="11880"/>
                  </a:moveTo>
                  <a:lnTo>
                    <a:pt x="195135" y="11880"/>
                  </a:lnTo>
                  <a:lnTo>
                    <a:pt x="195135" y="9004"/>
                  </a:lnTo>
                  <a:lnTo>
                    <a:pt x="193675" y="9004"/>
                  </a:lnTo>
                </a:path>
                <a:path w="262255" h="45720">
                  <a:moveTo>
                    <a:pt x="262064" y="9004"/>
                  </a:moveTo>
                  <a:lnTo>
                    <a:pt x="259207" y="9004"/>
                  </a:lnTo>
                  <a:lnTo>
                    <a:pt x="259207" y="11880"/>
                  </a:lnTo>
                  <a:lnTo>
                    <a:pt x="262064" y="11880"/>
                  </a:lnTo>
                </a:path>
                <a:path w="262255" h="45720">
                  <a:moveTo>
                    <a:pt x="195135" y="11880"/>
                  </a:moveTo>
                  <a:lnTo>
                    <a:pt x="259207" y="11880"/>
                  </a:lnTo>
                </a:path>
                <a:path w="262255" h="45720">
                  <a:moveTo>
                    <a:pt x="259207" y="9004"/>
                  </a:moveTo>
                  <a:lnTo>
                    <a:pt x="19513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13302170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12682092" y="8599106"/>
              <a:ext cx="724535" cy="45720"/>
            </a:xfrm>
            <a:custGeom>
              <a:avLst/>
              <a:gdLst/>
              <a:ahLst/>
              <a:cxnLst/>
              <a:rect l="l" t="t" r="r" b="b"/>
              <a:pathLst>
                <a:path w="724534" h="45720">
                  <a:moveTo>
                    <a:pt x="616267" y="9004"/>
                  </a:moveTo>
                  <a:lnTo>
                    <a:pt x="616267" y="11880"/>
                  </a:lnTo>
                </a:path>
                <a:path w="724534" h="45720">
                  <a:moveTo>
                    <a:pt x="616267" y="0"/>
                  </a:moveTo>
                  <a:lnTo>
                    <a:pt x="616267" y="1809"/>
                  </a:lnTo>
                  <a:lnTo>
                    <a:pt x="616267" y="9004"/>
                  </a:lnTo>
                </a:path>
                <a:path w="724534" h="45720">
                  <a:moveTo>
                    <a:pt x="616267" y="11880"/>
                  </a:moveTo>
                  <a:lnTo>
                    <a:pt x="616267" y="18008"/>
                  </a:lnTo>
                </a:path>
                <a:path w="724534" h="45720">
                  <a:moveTo>
                    <a:pt x="724280" y="9004"/>
                  </a:moveTo>
                  <a:lnTo>
                    <a:pt x="724280" y="11880"/>
                  </a:lnTo>
                </a:path>
                <a:path w="724534" h="45720">
                  <a:moveTo>
                    <a:pt x="724280" y="0"/>
                  </a:moveTo>
                  <a:lnTo>
                    <a:pt x="724280" y="1809"/>
                  </a:lnTo>
                  <a:lnTo>
                    <a:pt x="724280" y="9004"/>
                  </a:lnTo>
                </a:path>
                <a:path w="724534" h="45720">
                  <a:moveTo>
                    <a:pt x="724280" y="11880"/>
                  </a:moveTo>
                  <a:lnTo>
                    <a:pt x="724280" y="18008"/>
                  </a:lnTo>
                </a:path>
                <a:path w="724534" h="45720">
                  <a:moveTo>
                    <a:pt x="107950" y="0"/>
                  </a:moveTo>
                  <a:lnTo>
                    <a:pt x="0" y="0"/>
                  </a:lnTo>
                </a:path>
                <a:path w="724534" h="45720">
                  <a:moveTo>
                    <a:pt x="107950" y="18008"/>
                  </a:moveTo>
                  <a:lnTo>
                    <a:pt x="0" y="18008"/>
                  </a:lnTo>
                </a:path>
                <a:path w="724534" h="45720">
                  <a:moveTo>
                    <a:pt x="107950" y="11880"/>
                  </a:moveTo>
                  <a:lnTo>
                    <a:pt x="104203" y="11880"/>
                  </a:lnTo>
                  <a:lnTo>
                    <a:pt x="104203" y="9004"/>
                  </a:lnTo>
                  <a:lnTo>
                    <a:pt x="107950" y="9004"/>
                  </a:lnTo>
                </a:path>
                <a:path w="724534" h="45720">
                  <a:moveTo>
                    <a:pt x="68389" y="9004"/>
                  </a:moveTo>
                  <a:lnTo>
                    <a:pt x="70738" y="9004"/>
                  </a:lnTo>
                  <a:lnTo>
                    <a:pt x="70738" y="11880"/>
                  </a:lnTo>
                  <a:lnTo>
                    <a:pt x="68389" y="11880"/>
                  </a:lnTo>
                </a:path>
                <a:path w="724534" h="45720">
                  <a:moveTo>
                    <a:pt x="104203" y="11880"/>
                  </a:moveTo>
                  <a:lnTo>
                    <a:pt x="70738" y="11880"/>
                  </a:lnTo>
                </a:path>
                <a:path w="724534" h="45720">
                  <a:moveTo>
                    <a:pt x="70738" y="9004"/>
                  </a:moveTo>
                  <a:lnTo>
                    <a:pt x="104203" y="9004"/>
                  </a:lnTo>
                </a:path>
                <a:path w="724534" h="45720">
                  <a:moveTo>
                    <a:pt x="104203" y="11880"/>
                  </a:moveTo>
                  <a:lnTo>
                    <a:pt x="104203" y="45370"/>
                  </a:lnTo>
                </a:path>
                <a:path w="724534" h="45720">
                  <a:moveTo>
                    <a:pt x="68389" y="11880"/>
                  </a:moveTo>
                  <a:lnTo>
                    <a:pt x="66928" y="11880"/>
                  </a:lnTo>
                  <a:lnTo>
                    <a:pt x="66928" y="9004"/>
                  </a:lnTo>
                  <a:lnTo>
                    <a:pt x="68389" y="9004"/>
                  </a:lnTo>
                </a:path>
                <a:path w="724534" h="45720">
                  <a:moveTo>
                    <a:pt x="0" y="9004"/>
                  </a:moveTo>
                  <a:lnTo>
                    <a:pt x="2857" y="9004"/>
                  </a:lnTo>
                  <a:lnTo>
                    <a:pt x="2857" y="11880"/>
                  </a:lnTo>
                  <a:lnTo>
                    <a:pt x="0" y="11880"/>
                  </a:lnTo>
                </a:path>
                <a:path w="724534" h="45720">
                  <a:moveTo>
                    <a:pt x="66928" y="11880"/>
                  </a:moveTo>
                  <a:lnTo>
                    <a:pt x="2857" y="11880"/>
                  </a:lnTo>
                </a:path>
                <a:path w="724534" h="45720">
                  <a:moveTo>
                    <a:pt x="2857" y="9004"/>
                  </a:moveTo>
                  <a:lnTo>
                    <a:pt x="6692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12752831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12682092" y="8599106"/>
              <a:ext cx="107950" cy="18415"/>
            </a:xfrm>
            <a:custGeom>
              <a:avLst/>
              <a:gdLst/>
              <a:ahLst/>
              <a:cxnLst/>
              <a:rect l="l" t="t" r="r" b="b"/>
              <a:pathLst>
                <a:path w="107950" h="18415">
                  <a:moveTo>
                    <a:pt x="107950" y="9004"/>
                  </a:moveTo>
                  <a:lnTo>
                    <a:pt x="107950" y="11880"/>
                  </a:lnTo>
                </a:path>
                <a:path w="107950" h="18415">
                  <a:moveTo>
                    <a:pt x="107950" y="0"/>
                  </a:moveTo>
                  <a:lnTo>
                    <a:pt x="107950" y="1809"/>
                  </a:lnTo>
                  <a:lnTo>
                    <a:pt x="107950" y="9004"/>
                  </a:lnTo>
                </a:path>
                <a:path w="107950" h="18415">
                  <a:moveTo>
                    <a:pt x="107950" y="11880"/>
                  </a:moveTo>
                  <a:lnTo>
                    <a:pt x="107950" y="18008"/>
                  </a:lnTo>
                </a:path>
                <a:path w="107950" h="18415">
                  <a:moveTo>
                    <a:pt x="0" y="9004"/>
                  </a:moveTo>
                  <a:lnTo>
                    <a:pt x="0" y="11880"/>
                  </a:lnTo>
                </a:path>
                <a:path w="107950" h="18415">
                  <a:moveTo>
                    <a:pt x="0" y="0"/>
                  </a:moveTo>
                  <a:lnTo>
                    <a:pt x="0" y="1809"/>
                  </a:lnTo>
                  <a:lnTo>
                    <a:pt x="0" y="9004"/>
                  </a:lnTo>
                </a:path>
                <a:path w="107950" h="18415">
                  <a:moveTo>
                    <a:pt x="0" y="1188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13193255" y="9207525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46799" y="0"/>
                  </a:moveTo>
                  <a:lnTo>
                    <a:pt x="5410" y="0"/>
                  </a:lnTo>
                  <a:lnTo>
                    <a:pt x="0" y="0"/>
                  </a:lnTo>
                  <a:lnTo>
                    <a:pt x="0" y="5397"/>
                  </a:lnTo>
                  <a:lnTo>
                    <a:pt x="5410" y="5397"/>
                  </a:lnTo>
                  <a:lnTo>
                    <a:pt x="46799" y="5397"/>
                  </a:lnTo>
                  <a:lnTo>
                    <a:pt x="46799" y="0"/>
                  </a:lnTo>
                  <a:close/>
                </a:path>
                <a:path w="108584" h="5715">
                  <a:moveTo>
                    <a:pt x="108013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108013" y="539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13193267" y="9207519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0" y="5403"/>
                  </a:moveTo>
                  <a:lnTo>
                    <a:pt x="0" y="0"/>
                  </a:lnTo>
                </a:path>
                <a:path w="108584" h="5715">
                  <a:moveTo>
                    <a:pt x="82803" y="5403"/>
                  </a:moveTo>
                  <a:lnTo>
                    <a:pt x="83248" y="5403"/>
                  </a:lnTo>
                </a:path>
                <a:path w="108584" h="5715">
                  <a:moveTo>
                    <a:pt x="82803" y="0"/>
                  </a:moveTo>
                  <a:lnTo>
                    <a:pt x="83248" y="0"/>
                  </a:lnTo>
                </a:path>
                <a:path w="108584" h="5715">
                  <a:moveTo>
                    <a:pt x="82803" y="0"/>
                  </a:moveTo>
                  <a:lnTo>
                    <a:pt x="82803" y="5403"/>
                  </a:lnTo>
                </a:path>
                <a:path w="108584" h="5715">
                  <a:moveTo>
                    <a:pt x="46799" y="5403"/>
                  </a:moveTo>
                  <a:lnTo>
                    <a:pt x="46355" y="5403"/>
                  </a:lnTo>
                </a:path>
                <a:path w="108584" h="5715">
                  <a:moveTo>
                    <a:pt x="46799" y="0"/>
                  </a:moveTo>
                  <a:lnTo>
                    <a:pt x="46355" y="0"/>
                  </a:lnTo>
                </a:path>
                <a:path w="108584" h="5715">
                  <a:moveTo>
                    <a:pt x="46799" y="0"/>
                  </a:moveTo>
                  <a:lnTo>
                    <a:pt x="46799" y="5403"/>
                  </a:lnTo>
                </a:path>
                <a:path w="108584" h="5715">
                  <a:moveTo>
                    <a:pt x="0" y="5403"/>
                  </a:moveTo>
                  <a:lnTo>
                    <a:pt x="46799" y="5403"/>
                  </a:lnTo>
                </a:path>
                <a:path w="108584" h="5715">
                  <a:moveTo>
                    <a:pt x="82803" y="5403"/>
                  </a:moveTo>
                  <a:lnTo>
                    <a:pt x="108013" y="5403"/>
                  </a:lnTo>
                </a:path>
                <a:path w="108584" h="5715">
                  <a:moveTo>
                    <a:pt x="108013" y="0"/>
                  </a:moveTo>
                  <a:lnTo>
                    <a:pt x="82803" y="0"/>
                  </a:lnTo>
                </a:path>
                <a:path w="108584" h="5715">
                  <a:moveTo>
                    <a:pt x="46799" y="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13240067" y="921292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13239622" y="9207519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8" y="5403"/>
                  </a:moveTo>
                  <a:lnTo>
                    <a:pt x="36448" y="41395"/>
                  </a:lnTo>
                </a:path>
                <a:path w="37465" h="41909">
                  <a:moveTo>
                    <a:pt x="444" y="0"/>
                  </a:moveTo>
                  <a:lnTo>
                    <a:pt x="444" y="5403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03"/>
                  </a:moveTo>
                  <a:lnTo>
                    <a:pt x="0" y="5403"/>
                  </a:lnTo>
                </a:path>
                <a:path w="37465" h="41909">
                  <a:moveTo>
                    <a:pt x="36448" y="0"/>
                  </a:moveTo>
                  <a:lnTo>
                    <a:pt x="36448" y="5403"/>
                  </a:lnTo>
                </a:path>
                <a:path w="37465" h="41909">
                  <a:moveTo>
                    <a:pt x="36448" y="0"/>
                  </a:moveTo>
                  <a:lnTo>
                    <a:pt x="36893" y="0"/>
                  </a:lnTo>
                </a:path>
                <a:path w="37465" h="41909">
                  <a:moveTo>
                    <a:pt x="36448" y="5403"/>
                  </a:moveTo>
                  <a:lnTo>
                    <a:pt x="3689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13390371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13390371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13474953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82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382" y="95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13474953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13441489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13441489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619" y="10619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13835887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8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218" y="250204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13835887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12016041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12016041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239" y="250177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12361671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12361671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175" y="25017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11677650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217805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217805" y="8978"/>
                  </a:lnTo>
                  <a:lnTo>
                    <a:pt x="217805" y="0"/>
                  </a:lnTo>
                  <a:close/>
                </a:path>
                <a:path w="878840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8978"/>
                  </a:lnTo>
                  <a:lnTo>
                    <a:pt x="401421" y="8978"/>
                  </a:lnTo>
                  <a:lnTo>
                    <a:pt x="401421" y="0"/>
                  </a:lnTo>
                  <a:close/>
                </a:path>
                <a:path w="878840" h="9525">
                  <a:moveTo>
                    <a:pt x="712812" y="0"/>
                  </a:moveTo>
                  <a:lnTo>
                    <a:pt x="466217" y="0"/>
                  </a:lnTo>
                  <a:lnTo>
                    <a:pt x="466217" y="8978"/>
                  </a:lnTo>
                  <a:lnTo>
                    <a:pt x="712812" y="8978"/>
                  </a:lnTo>
                  <a:lnTo>
                    <a:pt x="712812" y="0"/>
                  </a:lnTo>
                  <a:close/>
                </a:path>
                <a:path w="878840" h="9525">
                  <a:moveTo>
                    <a:pt x="878433" y="0"/>
                  </a:moveTo>
                  <a:lnTo>
                    <a:pt x="745236" y="0"/>
                  </a:lnTo>
                  <a:lnTo>
                    <a:pt x="745236" y="8978"/>
                  </a:lnTo>
                  <a:lnTo>
                    <a:pt x="878433" y="8978"/>
                  </a:lnTo>
                  <a:lnTo>
                    <a:pt x="87843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11677649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45235" y="0"/>
                  </a:moveTo>
                  <a:lnTo>
                    <a:pt x="745680" y="0"/>
                  </a:lnTo>
                </a:path>
                <a:path w="878840" h="9525">
                  <a:moveTo>
                    <a:pt x="745235" y="8978"/>
                  </a:moveTo>
                  <a:lnTo>
                    <a:pt x="745680" y="8978"/>
                  </a:lnTo>
                </a:path>
                <a:path w="878840" h="9525">
                  <a:moveTo>
                    <a:pt x="745235" y="8978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712406" y="0"/>
                  </a:lnTo>
                </a:path>
                <a:path w="878840" h="9525">
                  <a:moveTo>
                    <a:pt x="712787" y="8978"/>
                  </a:moveTo>
                  <a:lnTo>
                    <a:pt x="712406" y="8978"/>
                  </a:lnTo>
                </a:path>
                <a:path w="878840" h="9525">
                  <a:moveTo>
                    <a:pt x="712787" y="8978"/>
                  </a:moveTo>
                  <a:lnTo>
                    <a:pt x="712787" y="0"/>
                  </a:lnTo>
                </a:path>
                <a:path w="878840" h="9525">
                  <a:moveTo>
                    <a:pt x="401383" y="0"/>
                  </a:moveTo>
                  <a:lnTo>
                    <a:pt x="400050" y="0"/>
                  </a:lnTo>
                </a:path>
                <a:path w="878840" h="9525">
                  <a:moveTo>
                    <a:pt x="401383" y="4832"/>
                  </a:moveTo>
                  <a:lnTo>
                    <a:pt x="401383" y="0"/>
                  </a:lnTo>
                </a:path>
                <a:path w="878840" h="9525">
                  <a:moveTo>
                    <a:pt x="401383" y="8978"/>
                  </a:moveTo>
                  <a:lnTo>
                    <a:pt x="400050" y="8978"/>
                  </a:lnTo>
                </a:path>
                <a:path w="878840" h="9525">
                  <a:moveTo>
                    <a:pt x="401383" y="8978"/>
                  </a:moveTo>
                  <a:lnTo>
                    <a:pt x="401383" y="4832"/>
                  </a:lnTo>
                </a:path>
                <a:path w="878840" h="9525">
                  <a:moveTo>
                    <a:pt x="466217" y="0"/>
                  </a:moveTo>
                  <a:lnTo>
                    <a:pt x="467550" y="0"/>
                  </a:lnTo>
                </a:path>
                <a:path w="878840" h="9525">
                  <a:moveTo>
                    <a:pt x="466217" y="4832"/>
                  </a:moveTo>
                  <a:lnTo>
                    <a:pt x="466217" y="0"/>
                  </a:lnTo>
                </a:path>
                <a:path w="878840" h="9525">
                  <a:moveTo>
                    <a:pt x="466217" y="8978"/>
                  </a:moveTo>
                  <a:lnTo>
                    <a:pt x="467550" y="8978"/>
                  </a:lnTo>
                </a:path>
                <a:path w="878840" h="9525">
                  <a:moveTo>
                    <a:pt x="466217" y="8978"/>
                  </a:moveTo>
                  <a:lnTo>
                    <a:pt x="466217" y="4832"/>
                  </a:lnTo>
                </a:path>
                <a:path w="878840" h="9525">
                  <a:moveTo>
                    <a:pt x="282638" y="0"/>
                  </a:moveTo>
                  <a:lnTo>
                    <a:pt x="283908" y="0"/>
                  </a:lnTo>
                </a:path>
                <a:path w="878840" h="9525">
                  <a:moveTo>
                    <a:pt x="282638" y="4832"/>
                  </a:moveTo>
                  <a:lnTo>
                    <a:pt x="282638" y="0"/>
                  </a:lnTo>
                </a:path>
                <a:path w="878840" h="9525">
                  <a:moveTo>
                    <a:pt x="282638" y="8978"/>
                  </a:moveTo>
                  <a:lnTo>
                    <a:pt x="283908" y="8978"/>
                  </a:lnTo>
                </a:path>
                <a:path w="878840" h="9525">
                  <a:moveTo>
                    <a:pt x="282638" y="8978"/>
                  </a:moveTo>
                  <a:lnTo>
                    <a:pt x="282638" y="4832"/>
                  </a:lnTo>
                </a:path>
                <a:path w="878840" h="9525">
                  <a:moveTo>
                    <a:pt x="217804" y="0"/>
                  </a:moveTo>
                  <a:lnTo>
                    <a:pt x="216471" y="0"/>
                  </a:lnTo>
                </a:path>
                <a:path w="878840" h="9525">
                  <a:moveTo>
                    <a:pt x="217804" y="4832"/>
                  </a:moveTo>
                  <a:lnTo>
                    <a:pt x="217804" y="0"/>
                  </a:lnTo>
                </a:path>
                <a:path w="878840" h="9525">
                  <a:moveTo>
                    <a:pt x="217804" y="8978"/>
                  </a:moveTo>
                  <a:lnTo>
                    <a:pt x="216471" y="8978"/>
                  </a:lnTo>
                </a:path>
                <a:path w="878840" h="9525">
                  <a:moveTo>
                    <a:pt x="217804" y="8978"/>
                  </a:moveTo>
                  <a:lnTo>
                    <a:pt x="217804" y="4832"/>
                  </a:lnTo>
                </a:path>
                <a:path w="878840" h="9525">
                  <a:moveTo>
                    <a:pt x="878395" y="0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691197" y="0"/>
                  </a:lnTo>
                </a:path>
                <a:path w="878840" h="9525">
                  <a:moveTo>
                    <a:pt x="684022" y="0"/>
                  </a:moveTo>
                  <a:lnTo>
                    <a:pt x="466217" y="0"/>
                  </a:lnTo>
                </a:path>
                <a:path w="878840" h="9525">
                  <a:moveTo>
                    <a:pt x="401383" y="0"/>
                  </a:moveTo>
                  <a:lnTo>
                    <a:pt x="345630" y="0"/>
                  </a:lnTo>
                </a:path>
                <a:path w="878840" h="9525">
                  <a:moveTo>
                    <a:pt x="338391" y="0"/>
                  </a:moveTo>
                  <a:lnTo>
                    <a:pt x="282638" y="0"/>
                  </a:lnTo>
                </a:path>
                <a:path w="878840" h="9525">
                  <a:moveTo>
                    <a:pt x="217804" y="0"/>
                  </a:moveTo>
                  <a:lnTo>
                    <a:pt x="0" y="0"/>
                  </a:lnTo>
                </a:path>
                <a:path w="878840" h="9525">
                  <a:moveTo>
                    <a:pt x="0" y="8978"/>
                  </a:moveTo>
                  <a:lnTo>
                    <a:pt x="217804" y="8978"/>
                  </a:lnTo>
                </a:path>
                <a:path w="878840" h="9525">
                  <a:moveTo>
                    <a:pt x="282638" y="8978"/>
                  </a:moveTo>
                  <a:lnTo>
                    <a:pt x="401383" y="8978"/>
                  </a:lnTo>
                </a:path>
                <a:path w="878840" h="9525">
                  <a:moveTo>
                    <a:pt x="466217" y="8978"/>
                  </a:moveTo>
                  <a:lnTo>
                    <a:pt x="712787" y="8978"/>
                  </a:lnTo>
                </a:path>
                <a:path w="878840" h="9525">
                  <a:moveTo>
                    <a:pt x="745235" y="8978"/>
                  </a:moveTo>
                  <a:lnTo>
                    <a:pt x="87839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12390437" y="835790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12080874" y="8348929"/>
              <a:ext cx="342900" cy="41910"/>
            </a:xfrm>
            <a:custGeom>
              <a:avLst/>
              <a:gdLst/>
              <a:ahLst/>
              <a:cxnLst/>
              <a:rect l="l" t="t" r="r" b="b"/>
              <a:pathLst>
                <a:path w="342900" h="41909">
                  <a:moveTo>
                    <a:pt x="342010" y="8978"/>
                  </a:moveTo>
                  <a:lnTo>
                    <a:pt x="342010" y="41395"/>
                  </a:lnTo>
                </a:path>
                <a:path w="342900" h="41909">
                  <a:moveTo>
                    <a:pt x="309562" y="8978"/>
                  </a:moveTo>
                  <a:lnTo>
                    <a:pt x="309562" y="0"/>
                  </a:lnTo>
                </a:path>
                <a:path w="342900" h="41909">
                  <a:moveTo>
                    <a:pt x="309562" y="8978"/>
                  </a:moveTo>
                  <a:lnTo>
                    <a:pt x="309181" y="8978"/>
                  </a:lnTo>
                </a:path>
                <a:path w="342900" h="41909">
                  <a:moveTo>
                    <a:pt x="309562" y="0"/>
                  </a:moveTo>
                  <a:lnTo>
                    <a:pt x="309181" y="0"/>
                  </a:lnTo>
                </a:path>
                <a:path w="342900" h="41909">
                  <a:moveTo>
                    <a:pt x="342010" y="8978"/>
                  </a:moveTo>
                  <a:lnTo>
                    <a:pt x="342010" y="0"/>
                  </a:lnTo>
                </a:path>
                <a:path w="342900" h="41909">
                  <a:moveTo>
                    <a:pt x="342010" y="8978"/>
                  </a:moveTo>
                  <a:lnTo>
                    <a:pt x="342455" y="8978"/>
                  </a:lnTo>
                </a:path>
                <a:path w="342900" h="41909">
                  <a:moveTo>
                    <a:pt x="342010" y="0"/>
                  </a:moveTo>
                  <a:lnTo>
                    <a:pt x="342455" y="0"/>
                  </a:lnTo>
                </a:path>
                <a:path w="342900" h="41909">
                  <a:moveTo>
                    <a:pt x="0" y="4832"/>
                  </a:moveTo>
                  <a:lnTo>
                    <a:pt x="32384" y="4832"/>
                  </a:lnTo>
                </a:path>
                <a:path w="342900" h="41909">
                  <a:moveTo>
                    <a:pt x="32384" y="8978"/>
                  </a:moveTo>
                  <a:lnTo>
                    <a:pt x="0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12080874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33"/>
                  </a:lnTo>
                  <a:lnTo>
                    <a:pt x="12614" y="29873"/>
                  </a:lnTo>
                  <a:lnTo>
                    <a:pt x="0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11926061" y="8348929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216027" y="4832"/>
                  </a:moveTo>
                  <a:lnTo>
                    <a:pt x="188976" y="4832"/>
                  </a:lnTo>
                  <a:lnTo>
                    <a:pt x="188976" y="8978"/>
                  </a:lnTo>
                  <a:lnTo>
                    <a:pt x="216027" y="8978"/>
                  </a:lnTo>
                  <a:lnTo>
                    <a:pt x="216027" y="4832"/>
                  </a:lnTo>
                </a:path>
                <a:path w="219709" h="41909">
                  <a:moveTo>
                    <a:pt x="217805" y="4832"/>
                  </a:moveTo>
                  <a:lnTo>
                    <a:pt x="216027" y="4832"/>
                  </a:lnTo>
                  <a:lnTo>
                    <a:pt x="216027" y="8978"/>
                  </a:lnTo>
                  <a:lnTo>
                    <a:pt x="217805" y="8978"/>
                  </a:lnTo>
                  <a:lnTo>
                    <a:pt x="217805" y="4832"/>
                  </a:lnTo>
                </a:path>
                <a:path w="219709" h="41909">
                  <a:moveTo>
                    <a:pt x="188976" y="4832"/>
                  </a:moveTo>
                  <a:lnTo>
                    <a:pt x="187198" y="4832"/>
                  </a:lnTo>
                  <a:lnTo>
                    <a:pt x="187198" y="8978"/>
                  </a:lnTo>
                  <a:lnTo>
                    <a:pt x="188976" y="8978"/>
                  </a:lnTo>
                  <a:lnTo>
                    <a:pt x="188976" y="4832"/>
                  </a:lnTo>
                </a:path>
                <a:path w="219709" h="41909">
                  <a:moveTo>
                    <a:pt x="152971" y="8978"/>
                  </a:moveTo>
                  <a:lnTo>
                    <a:pt x="154813" y="8978"/>
                  </a:lnTo>
                  <a:lnTo>
                    <a:pt x="154813" y="4832"/>
                  </a:lnTo>
                  <a:lnTo>
                    <a:pt x="152971" y="4832"/>
                  </a:lnTo>
                  <a:lnTo>
                    <a:pt x="152971" y="8978"/>
                  </a:lnTo>
                </a:path>
                <a:path w="219709" h="41909">
                  <a:moveTo>
                    <a:pt x="154813" y="8978"/>
                  </a:moveTo>
                  <a:lnTo>
                    <a:pt x="154813" y="41395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  <a:lnTo>
                    <a:pt x="217805" y="0"/>
                  </a:lnTo>
                </a:path>
                <a:path w="219709" h="41909">
                  <a:moveTo>
                    <a:pt x="217805" y="8978"/>
                  </a:moveTo>
                  <a:lnTo>
                    <a:pt x="219138" y="8978"/>
                  </a:lnTo>
                </a:path>
                <a:path w="219709" h="41909">
                  <a:moveTo>
                    <a:pt x="217805" y="4832"/>
                  </a:moveTo>
                  <a:lnTo>
                    <a:pt x="217805" y="0"/>
                  </a:lnTo>
                  <a:lnTo>
                    <a:pt x="219138" y="0"/>
                  </a:lnTo>
                </a:path>
                <a:path w="219709" h="41909">
                  <a:moveTo>
                    <a:pt x="217805" y="0"/>
                  </a:moveTo>
                  <a:lnTo>
                    <a:pt x="219138" y="0"/>
                  </a:lnTo>
                </a:path>
                <a:path w="219709" h="41909">
                  <a:moveTo>
                    <a:pt x="152971" y="8978"/>
                  </a:moveTo>
                  <a:lnTo>
                    <a:pt x="152971" y="4832"/>
                  </a:lnTo>
                  <a:lnTo>
                    <a:pt x="152971" y="0"/>
                  </a:lnTo>
                </a:path>
                <a:path w="219709" h="41909">
                  <a:moveTo>
                    <a:pt x="152971" y="8978"/>
                  </a:moveTo>
                  <a:lnTo>
                    <a:pt x="151638" y="8978"/>
                  </a:lnTo>
                </a:path>
                <a:path w="219709" h="41909">
                  <a:moveTo>
                    <a:pt x="152971" y="4832"/>
                  </a:moveTo>
                  <a:lnTo>
                    <a:pt x="152971" y="0"/>
                  </a:lnTo>
                  <a:lnTo>
                    <a:pt x="151638" y="0"/>
                  </a:lnTo>
                </a:path>
                <a:path w="219709" h="41909">
                  <a:moveTo>
                    <a:pt x="152971" y="0"/>
                  </a:moveTo>
                  <a:lnTo>
                    <a:pt x="151638" y="0"/>
                  </a:lnTo>
                </a:path>
                <a:path w="219709" h="41909">
                  <a:moveTo>
                    <a:pt x="32385" y="4832"/>
                  </a:moveTo>
                  <a:lnTo>
                    <a:pt x="0" y="4832"/>
                  </a:lnTo>
                </a:path>
                <a:path w="219709" h="41909">
                  <a:moveTo>
                    <a:pt x="0" y="8978"/>
                  </a:moveTo>
                  <a:lnTo>
                    <a:pt x="3238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11926061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416"/>
                  </a:moveTo>
                  <a:lnTo>
                    <a:pt x="19797" y="29873"/>
                  </a:lnTo>
                  <a:lnTo>
                    <a:pt x="9501" y="22933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11894121" y="8348929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3175" y="4832"/>
                  </a:moveTo>
                  <a:lnTo>
                    <a:pt x="30162" y="4832"/>
                  </a:lnTo>
                  <a:lnTo>
                    <a:pt x="30162" y="8978"/>
                  </a:lnTo>
                  <a:lnTo>
                    <a:pt x="3175" y="8978"/>
                  </a:lnTo>
                  <a:lnTo>
                    <a:pt x="3175" y="4832"/>
                  </a:lnTo>
                </a:path>
                <a:path w="67945" h="41909">
                  <a:moveTo>
                    <a:pt x="1333" y="4832"/>
                  </a:moveTo>
                  <a:lnTo>
                    <a:pt x="3175" y="4832"/>
                  </a:lnTo>
                  <a:lnTo>
                    <a:pt x="3175" y="8978"/>
                  </a:lnTo>
                  <a:lnTo>
                    <a:pt x="1333" y="8978"/>
                  </a:lnTo>
                  <a:lnTo>
                    <a:pt x="1333" y="4832"/>
                  </a:lnTo>
                </a:path>
                <a:path w="67945" h="41909">
                  <a:moveTo>
                    <a:pt x="30162" y="4832"/>
                  </a:moveTo>
                  <a:lnTo>
                    <a:pt x="31940" y="4832"/>
                  </a:lnTo>
                  <a:lnTo>
                    <a:pt x="31940" y="8978"/>
                  </a:lnTo>
                  <a:lnTo>
                    <a:pt x="30162" y="8978"/>
                  </a:lnTo>
                  <a:lnTo>
                    <a:pt x="30162" y="4832"/>
                  </a:lnTo>
                </a:path>
                <a:path w="67945" h="41909">
                  <a:moveTo>
                    <a:pt x="66167" y="8978"/>
                  </a:moveTo>
                  <a:lnTo>
                    <a:pt x="64325" y="8978"/>
                  </a:lnTo>
                  <a:lnTo>
                    <a:pt x="64325" y="4832"/>
                  </a:lnTo>
                  <a:lnTo>
                    <a:pt x="66167" y="4832"/>
                  </a:lnTo>
                  <a:lnTo>
                    <a:pt x="66167" y="8978"/>
                  </a:lnTo>
                </a:path>
                <a:path w="67945" h="41909">
                  <a:moveTo>
                    <a:pt x="64325" y="8978"/>
                  </a:moveTo>
                  <a:lnTo>
                    <a:pt x="64325" y="41395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  <a:lnTo>
                    <a:pt x="1333" y="0"/>
                  </a:lnTo>
                </a:path>
                <a:path w="67945" h="41909">
                  <a:moveTo>
                    <a:pt x="1333" y="8978"/>
                  </a:moveTo>
                  <a:lnTo>
                    <a:pt x="0" y="8978"/>
                  </a:lnTo>
                </a:path>
                <a:path w="67945" h="41909">
                  <a:moveTo>
                    <a:pt x="1333" y="4832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67945" h="41909">
                  <a:moveTo>
                    <a:pt x="1333" y="0"/>
                  </a:moveTo>
                  <a:lnTo>
                    <a:pt x="0" y="0"/>
                  </a:lnTo>
                </a:path>
                <a:path w="67945" h="41909">
                  <a:moveTo>
                    <a:pt x="66167" y="8978"/>
                  </a:moveTo>
                  <a:lnTo>
                    <a:pt x="66167" y="4832"/>
                  </a:lnTo>
                  <a:lnTo>
                    <a:pt x="66167" y="0"/>
                  </a:lnTo>
                </a:path>
                <a:path w="67945" h="41909">
                  <a:moveTo>
                    <a:pt x="66167" y="8978"/>
                  </a:moveTo>
                  <a:lnTo>
                    <a:pt x="67437" y="8978"/>
                  </a:lnTo>
                </a:path>
                <a:path w="67945" h="41909">
                  <a:moveTo>
                    <a:pt x="66167" y="4832"/>
                  </a:moveTo>
                  <a:lnTo>
                    <a:pt x="66167" y="0"/>
                  </a:lnTo>
                  <a:lnTo>
                    <a:pt x="67437" y="0"/>
                  </a:lnTo>
                </a:path>
                <a:path w="67945" h="41909">
                  <a:moveTo>
                    <a:pt x="66167" y="0"/>
                  </a:moveTo>
                  <a:lnTo>
                    <a:pt x="6743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12016041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12016041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239" y="250209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12361671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12361671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175" y="250209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14188693" y="8986111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14188693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14339888" y="8608110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91" y="210616"/>
                  </a:moveTo>
                  <a:lnTo>
                    <a:pt x="0" y="210616"/>
                  </a:lnTo>
                  <a:lnTo>
                    <a:pt x="0" y="368998"/>
                  </a:lnTo>
                  <a:lnTo>
                    <a:pt x="8991" y="368998"/>
                  </a:lnTo>
                  <a:lnTo>
                    <a:pt x="8991" y="210616"/>
                  </a:lnTo>
                  <a:close/>
                </a:path>
                <a:path w="9525" h="369570">
                  <a:moveTo>
                    <a:pt x="8991" y="9004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38607"/>
                  </a:lnTo>
                  <a:lnTo>
                    <a:pt x="8991" y="138607"/>
                  </a:lnTo>
                  <a:lnTo>
                    <a:pt x="8991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14339887" y="8608111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53" y="0"/>
                  </a:moveTo>
                  <a:lnTo>
                    <a:pt x="0" y="0"/>
                  </a:lnTo>
                </a:path>
                <a:path w="9525" h="369570">
                  <a:moveTo>
                    <a:pt x="8953" y="138607"/>
                  </a:moveTo>
                  <a:lnTo>
                    <a:pt x="8953" y="137267"/>
                  </a:lnTo>
                </a:path>
                <a:path w="9525" h="369570">
                  <a:moveTo>
                    <a:pt x="4127" y="138607"/>
                  </a:moveTo>
                  <a:lnTo>
                    <a:pt x="8953" y="138607"/>
                  </a:lnTo>
                </a:path>
                <a:path w="9525" h="369570">
                  <a:moveTo>
                    <a:pt x="0" y="138607"/>
                  </a:moveTo>
                  <a:lnTo>
                    <a:pt x="0" y="137267"/>
                  </a:lnTo>
                </a:path>
                <a:path w="9525" h="369570">
                  <a:moveTo>
                    <a:pt x="0" y="138607"/>
                  </a:moveTo>
                  <a:lnTo>
                    <a:pt x="4127" y="138607"/>
                  </a:lnTo>
                </a:path>
                <a:path w="9525" h="369570">
                  <a:moveTo>
                    <a:pt x="8953" y="210616"/>
                  </a:moveTo>
                  <a:lnTo>
                    <a:pt x="8953" y="211931"/>
                  </a:lnTo>
                </a:path>
                <a:path w="9525" h="369570">
                  <a:moveTo>
                    <a:pt x="4127" y="210616"/>
                  </a:moveTo>
                  <a:lnTo>
                    <a:pt x="8953" y="210616"/>
                  </a:lnTo>
                </a:path>
                <a:path w="9525" h="369570">
                  <a:moveTo>
                    <a:pt x="0" y="210616"/>
                  </a:moveTo>
                  <a:lnTo>
                    <a:pt x="0" y="211931"/>
                  </a:lnTo>
                </a:path>
                <a:path w="9525" h="369570">
                  <a:moveTo>
                    <a:pt x="0" y="210616"/>
                  </a:moveTo>
                  <a:lnTo>
                    <a:pt x="4127" y="210616"/>
                  </a:lnTo>
                </a:path>
                <a:path w="9525" h="369570">
                  <a:moveTo>
                    <a:pt x="0" y="9004"/>
                  </a:moveTo>
                  <a:lnTo>
                    <a:pt x="0" y="138607"/>
                  </a:lnTo>
                </a:path>
                <a:path w="9525" h="369570">
                  <a:moveTo>
                    <a:pt x="0" y="210616"/>
                  </a:moveTo>
                  <a:lnTo>
                    <a:pt x="0" y="368992"/>
                  </a:lnTo>
                </a:path>
                <a:path w="9525" h="369570">
                  <a:moveTo>
                    <a:pt x="8953" y="368992"/>
                  </a:moveTo>
                  <a:lnTo>
                    <a:pt x="8953" y="210616"/>
                  </a:lnTo>
                </a:path>
                <a:path w="9525" h="369570">
                  <a:moveTo>
                    <a:pt x="8953" y="138607"/>
                  </a:moveTo>
                  <a:lnTo>
                    <a:pt x="8953" y="9004"/>
                  </a:lnTo>
                </a:path>
                <a:path w="9525" h="369570">
                  <a:moveTo>
                    <a:pt x="4127" y="140392"/>
                  </a:moveTo>
                  <a:lnTo>
                    <a:pt x="4127" y="172815"/>
                  </a:lnTo>
                </a:path>
                <a:path w="9525" h="369570">
                  <a:moveTo>
                    <a:pt x="0" y="172815"/>
                  </a:moveTo>
                  <a:lnTo>
                    <a:pt x="0" y="140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14307438" y="874850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23"/>
                  </a:moveTo>
                  <a:lnTo>
                    <a:pt x="19823" y="29879"/>
                  </a:lnTo>
                  <a:lnTo>
                    <a:pt x="9509" y="22938"/>
                  </a:lnTo>
                  <a:lnTo>
                    <a:pt x="2551" y="126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14307438" y="8745378"/>
              <a:ext cx="41910" cy="74930"/>
            </a:xfrm>
            <a:custGeom>
              <a:avLst/>
              <a:gdLst/>
              <a:ahLst/>
              <a:cxnLst/>
              <a:rect l="l" t="t" r="r" b="b"/>
              <a:pathLst>
                <a:path w="41909" h="74929">
                  <a:moveTo>
                    <a:pt x="36576" y="71539"/>
                  </a:moveTo>
                  <a:lnTo>
                    <a:pt x="36576" y="37331"/>
                  </a:lnTo>
                  <a:lnTo>
                    <a:pt x="32448" y="37331"/>
                  </a:lnTo>
                  <a:lnTo>
                    <a:pt x="32448" y="71539"/>
                  </a:lnTo>
                  <a:lnTo>
                    <a:pt x="36576" y="71539"/>
                  </a:lnTo>
                </a:path>
                <a:path w="41909" h="74929">
                  <a:moveTo>
                    <a:pt x="36576" y="73348"/>
                  </a:moveTo>
                  <a:lnTo>
                    <a:pt x="36576" y="71539"/>
                  </a:lnTo>
                  <a:lnTo>
                    <a:pt x="32448" y="71539"/>
                  </a:lnTo>
                  <a:lnTo>
                    <a:pt x="32448" y="73348"/>
                  </a:lnTo>
                  <a:lnTo>
                    <a:pt x="36576" y="73348"/>
                  </a:lnTo>
                </a:path>
                <a:path w="41909" h="74929">
                  <a:moveTo>
                    <a:pt x="36576" y="37331"/>
                  </a:moveTo>
                  <a:lnTo>
                    <a:pt x="36576" y="35547"/>
                  </a:lnTo>
                  <a:lnTo>
                    <a:pt x="32448" y="35547"/>
                  </a:lnTo>
                  <a:lnTo>
                    <a:pt x="32448" y="37331"/>
                  </a:lnTo>
                  <a:lnTo>
                    <a:pt x="36576" y="37331"/>
                  </a:lnTo>
                </a:path>
                <a:path w="41909" h="74929">
                  <a:moveTo>
                    <a:pt x="32448" y="1339"/>
                  </a:moveTo>
                  <a:lnTo>
                    <a:pt x="32448" y="3124"/>
                  </a:lnTo>
                  <a:lnTo>
                    <a:pt x="36576" y="3124"/>
                  </a:lnTo>
                  <a:lnTo>
                    <a:pt x="36576" y="1339"/>
                  </a:lnTo>
                  <a:lnTo>
                    <a:pt x="32448" y="1339"/>
                  </a:lnTo>
                </a:path>
                <a:path w="41909" h="74929">
                  <a:moveTo>
                    <a:pt x="32448" y="3124"/>
                  </a:moveTo>
                  <a:lnTo>
                    <a:pt x="0" y="3124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  <a:lnTo>
                    <a:pt x="41401" y="73348"/>
                  </a:lnTo>
                </a:path>
                <a:path w="41909" h="74929">
                  <a:moveTo>
                    <a:pt x="32448" y="73348"/>
                  </a:moveTo>
                  <a:lnTo>
                    <a:pt x="32448" y="74663"/>
                  </a:lnTo>
                </a:path>
                <a:path w="41909" h="74929">
                  <a:moveTo>
                    <a:pt x="36576" y="73348"/>
                  </a:moveTo>
                  <a:lnTo>
                    <a:pt x="41401" y="73348"/>
                  </a:lnTo>
                  <a:lnTo>
                    <a:pt x="41401" y="74663"/>
                  </a:lnTo>
                </a:path>
                <a:path w="41909" h="74929">
                  <a:moveTo>
                    <a:pt x="41401" y="73348"/>
                  </a:moveTo>
                  <a:lnTo>
                    <a:pt x="41401" y="74663"/>
                  </a:lnTo>
                </a:path>
                <a:path w="41909" h="74929">
                  <a:moveTo>
                    <a:pt x="32448" y="1339"/>
                  </a:moveTo>
                  <a:lnTo>
                    <a:pt x="36576" y="1339"/>
                  </a:lnTo>
                  <a:lnTo>
                    <a:pt x="41401" y="1339"/>
                  </a:lnTo>
                </a:path>
                <a:path w="41909" h="74929">
                  <a:moveTo>
                    <a:pt x="32448" y="1339"/>
                  </a:moveTo>
                  <a:lnTo>
                    <a:pt x="32448" y="0"/>
                  </a:lnTo>
                </a:path>
                <a:path w="41909" h="74929">
                  <a:moveTo>
                    <a:pt x="36576" y="1339"/>
                  </a:moveTo>
                  <a:lnTo>
                    <a:pt x="41401" y="1339"/>
                  </a:lnTo>
                  <a:lnTo>
                    <a:pt x="41401" y="0"/>
                  </a:lnTo>
                </a:path>
                <a:path w="41909" h="74929">
                  <a:moveTo>
                    <a:pt x="41401" y="1339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12556045" y="8717927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8991" y="259181"/>
                  </a:lnTo>
                  <a:lnTo>
                    <a:pt x="8991" y="255587"/>
                  </a:lnTo>
                  <a:close/>
                </a:path>
                <a:path w="9525" h="259715">
                  <a:moveTo>
                    <a:pt x="8991" y="44996"/>
                  </a:moveTo>
                  <a:lnTo>
                    <a:pt x="0" y="44996"/>
                  </a:lnTo>
                  <a:lnTo>
                    <a:pt x="0" y="223189"/>
                  </a:lnTo>
                  <a:lnTo>
                    <a:pt x="8991" y="223189"/>
                  </a:lnTo>
                  <a:lnTo>
                    <a:pt x="8991" y="44996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2598"/>
                  </a:lnTo>
                  <a:lnTo>
                    <a:pt x="8991" y="12598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12556045" y="8717921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12598"/>
                  </a:moveTo>
                  <a:lnTo>
                    <a:pt x="0" y="12598"/>
                  </a:lnTo>
                </a:path>
                <a:path w="9525" h="259715">
                  <a:moveTo>
                    <a:pt x="9017" y="44996"/>
                  </a:moveTo>
                  <a:lnTo>
                    <a:pt x="0" y="44996"/>
                  </a:lnTo>
                </a:path>
                <a:path w="9525" h="259715">
                  <a:moveTo>
                    <a:pt x="9017" y="255587"/>
                  </a:moveTo>
                  <a:lnTo>
                    <a:pt x="0" y="255587"/>
                  </a:lnTo>
                </a:path>
                <a:path w="9525" h="259715">
                  <a:moveTo>
                    <a:pt x="9017" y="223196"/>
                  </a:moveTo>
                  <a:lnTo>
                    <a:pt x="0" y="223196"/>
                  </a:lnTo>
                </a:path>
                <a:path w="9525" h="259715">
                  <a:moveTo>
                    <a:pt x="0" y="9004"/>
                  </a:moveTo>
                  <a:lnTo>
                    <a:pt x="0" y="12598"/>
                  </a:lnTo>
                </a:path>
                <a:path w="9525" h="259715">
                  <a:moveTo>
                    <a:pt x="0" y="44996"/>
                  </a:moveTo>
                  <a:lnTo>
                    <a:pt x="0" y="223196"/>
                  </a:lnTo>
                </a:path>
                <a:path w="9525" h="259715">
                  <a:moveTo>
                    <a:pt x="0" y="255587"/>
                  </a:moveTo>
                  <a:lnTo>
                    <a:pt x="0" y="259181"/>
                  </a:lnTo>
                </a:path>
                <a:path w="9525" h="259715">
                  <a:moveTo>
                    <a:pt x="9017" y="259181"/>
                  </a:moveTo>
                  <a:lnTo>
                    <a:pt x="9017" y="255587"/>
                  </a:lnTo>
                </a:path>
                <a:path w="9525" h="259715">
                  <a:moveTo>
                    <a:pt x="9017" y="223196"/>
                  </a:moveTo>
                  <a:lnTo>
                    <a:pt x="9017" y="44996"/>
                  </a:lnTo>
                </a:path>
                <a:path w="9525" h="259715">
                  <a:moveTo>
                    <a:pt x="9017" y="12598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12523660" y="873052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8"/>
                  </a:lnTo>
                  <a:lnTo>
                    <a:pt x="9501" y="22925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12523660" y="8730520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09" h="33020">
                  <a:moveTo>
                    <a:pt x="32384" y="0"/>
                  </a:moveTo>
                  <a:lnTo>
                    <a:pt x="0" y="0"/>
                  </a:lnTo>
                </a:path>
                <a:path w="41909" h="33020">
                  <a:moveTo>
                    <a:pt x="41401" y="32397"/>
                  </a:moveTo>
                  <a:lnTo>
                    <a:pt x="32384" y="32397"/>
                  </a:lnTo>
                </a:path>
                <a:path w="41909" h="33020">
                  <a:moveTo>
                    <a:pt x="41401" y="0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12523660" y="89411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86"/>
                  </a:lnTo>
                  <a:lnTo>
                    <a:pt x="9501" y="9490"/>
                  </a:lnTo>
                  <a:lnTo>
                    <a:pt x="19797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12523660" y="8941117"/>
              <a:ext cx="41910" cy="32384"/>
            </a:xfrm>
            <a:custGeom>
              <a:avLst/>
              <a:gdLst/>
              <a:ahLst/>
              <a:cxnLst/>
              <a:rect l="l" t="t" r="r" b="b"/>
              <a:pathLst>
                <a:path w="41909" h="32384">
                  <a:moveTo>
                    <a:pt x="32384" y="32391"/>
                  </a:moveTo>
                  <a:lnTo>
                    <a:pt x="0" y="32391"/>
                  </a:lnTo>
                </a:path>
                <a:path w="41909" h="32384">
                  <a:moveTo>
                    <a:pt x="41401" y="0"/>
                  </a:moveTo>
                  <a:lnTo>
                    <a:pt x="32384" y="0"/>
                  </a:lnTo>
                </a:path>
                <a:path w="41909" h="32384">
                  <a:moveTo>
                    <a:pt x="41401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14221079" y="8357920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19" h="250190">
                  <a:moveTo>
                    <a:pt x="7188" y="241198"/>
                  </a:moveTo>
                  <a:lnTo>
                    <a:pt x="0" y="241198"/>
                  </a:lnTo>
                  <a:lnTo>
                    <a:pt x="0" y="250190"/>
                  </a:lnTo>
                  <a:lnTo>
                    <a:pt x="7188" y="250190"/>
                  </a:lnTo>
                  <a:lnTo>
                    <a:pt x="7188" y="241198"/>
                  </a:lnTo>
                  <a:close/>
                </a:path>
                <a:path w="7619" h="250190">
                  <a:moveTo>
                    <a:pt x="7188" y="0"/>
                  </a:moveTo>
                  <a:lnTo>
                    <a:pt x="0" y="0"/>
                  </a:lnTo>
                  <a:lnTo>
                    <a:pt x="0" y="208800"/>
                  </a:lnTo>
                  <a:lnTo>
                    <a:pt x="7188" y="208800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14221078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75" y="241198"/>
                  </a:moveTo>
                  <a:lnTo>
                    <a:pt x="0" y="241198"/>
                  </a:lnTo>
                </a:path>
                <a:path w="7619" h="250825">
                  <a:moveTo>
                    <a:pt x="7175" y="208807"/>
                  </a:moveTo>
                  <a:lnTo>
                    <a:pt x="0" y="208807"/>
                  </a:lnTo>
                </a:path>
                <a:path w="7619" h="250825">
                  <a:moveTo>
                    <a:pt x="0" y="0"/>
                  </a:moveTo>
                  <a:lnTo>
                    <a:pt x="0" y="208807"/>
                  </a:lnTo>
                </a:path>
                <a:path w="7619" h="250825">
                  <a:moveTo>
                    <a:pt x="0" y="241198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241198"/>
                  </a:lnTo>
                </a:path>
                <a:path w="7619" h="250825">
                  <a:moveTo>
                    <a:pt x="7175" y="20880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14188693" y="856671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14188693" y="8566715"/>
              <a:ext cx="40005" cy="32384"/>
            </a:xfrm>
            <a:custGeom>
              <a:avLst/>
              <a:gdLst/>
              <a:ahLst/>
              <a:cxnLst/>
              <a:rect l="l" t="t" r="r" b="b"/>
              <a:pathLst>
                <a:path w="40005" h="32384">
                  <a:moveTo>
                    <a:pt x="32384" y="32391"/>
                  </a:moveTo>
                  <a:lnTo>
                    <a:pt x="0" y="32391"/>
                  </a:lnTo>
                </a:path>
                <a:path w="40005" h="32384">
                  <a:moveTo>
                    <a:pt x="39560" y="0"/>
                  </a:moveTo>
                  <a:lnTo>
                    <a:pt x="32384" y="0"/>
                  </a:lnTo>
                </a:path>
                <a:path w="40005" h="32384">
                  <a:moveTo>
                    <a:pt x="39560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14149069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13395769" y="8357908"/>
              <a:ext cx="760730" cy="723900"/>
            </a:xfrm>
            <a:custGeom>
              <a:avLst/>
              <a:gdLst/>
              <a:ahLst/>
              <a:cxnLst/>
              <a:rect l="l" t="t" r="r" b="b"/>
              <a:pathLst>
                <a:path w="760730" h="723900">
                  <a:moveTo>
                    <a:pt x="753300" y="0"/>
                  </a:moveTo>
                  <a:lnTo>
                    <a:pt x="753300" y="250202"/>
                  </a:lnTo>
                </a:path>
                <a:path w="760730" h="723900">
                  <a:moveTo>
                    <a:pt x="760475" y="250202"/>
                  </a:moveTo>
                  <a:lnTo>
                    <a:pt x="760475" y="0"/>
                  </a:lnTo>
                </a:path>
                <a:path w="760730" h="723900">
                  <a:moveTo>
                    <a:pt x="79184" y="716407"/>
                  </a:moveTo>
                  <a:lnTo>
                    <a:pt x="0" y="716407"/>
                  </a:lnTo>
                </a:path>
                <a:path w="760730" h="723900">
                  <a:moveTo>
                    <a:pt x="0" y="723601"/>
                  </a:moveTo>
                  <a:lnTo>
                    <a:pt x="79184" y="7236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13410183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13410183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555" y="106191"/>
                  </a:moveTo>
                  <a:lnTo>
                    <a:pt x="355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12651486" y="8717927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5397" y="259181"/>
                  </a:lnTo>
                  <a:lnTo>
                    <a:pt x="5397" y="255587"/>
                  </a:lnTo>
                  <a:close/>
                </a:path>
                <a:path w="5715" h="259715">
                  <a:moveTo>
                    <a:pt x="5397" y="144068"/>
                  </a:moveTo>
                  <a:lnTo>
                    <a:pt x="0" y="144068"/>
                  </a:lnTo>
                  <a:lnTo>
                    <a:pt x="0" y="223189"/>
                  </a:lnTo>
                  <a:lnTo>
                    <a:pt x="5397" y="223189"/>
                  </a:lnTo>
                  <a:lnTo>
                    <a:pt x="5397" y="144068"/>
                  </a:lnTo>
                  <a:close/>
                </a:path>
                <a:path w="5715" h="259715">
                  <a:moveTo>
                    <a:pt x="5397" y="44996"/>
                  </a:moveTo>
                  <a:lnTo>
                    <a:pt x="0" y="44996"/>
                  </a:lnTo>
                  <a:lnTo>
                    <a:pt x="0" y="108077"/>
                  </a:lnTo>
                  <a:lnTo>
                    <a:pt x="5397" y="108077"/>
                  </a:lnTo>
                  <a:lnTo>
                    <a:pt x="5397" y="44996"/>
                  </a:lnTo>
                  <a:close/>
                </a:path>
                <a:path w="5715" h="259715">
                  <a:moveTo>
                    <a:pt x="539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12598"/>
                  </a:lnTo>
                  <a:lnTo>
                    <a:pt x="5397" y="12598"/>
                  </a:lnTo>
                  <a:lnTo>
                    <a:pt x="5397" y="53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12651485" y="8717921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0"/>
                  </a:moveTo>
                  <a:lnTo>
                    <a:pt x="0" y="0"/>
                  </a:lnTo>
                </a:path>
                <a:path w="5715" h="259715">
                  <a:moveTo>
                    <a:pt x="5397" y="12598"/>
                  </a:moveTo>
                  <a:lnTo>
                    <a:pt x="5397" y="12153"/>
                  </a:lnTo>
                </a:path>
                <a:path w="5715" h="259715">
                  <a:moveTo>
                    <a:pt x="0" y="12598"/>
                  </a:moveTo>
                  <a:lnTo>
                    <a:pt x="0" y="12153"/>
                  </a:lnTo>
                </a:path>
                <a:path w="5715" h="259715">
                  <a:moveTo>
                    <a:pt x="0" y="12598"/>
                  </a:moveTo>
                  <a:lnTo>
                    <a:pt x="5397" y="12598"/>
                  </a:lnTo>
                </a:path>
                <a:path w="5715" h="259715">
                  <a:moveTo>
                    <a:pt x="5397" y="44996"/>
                  </a:moveTo>
                  <a:lnTo>
                    <a:pt x="5397" y="45415"/>
                  </a:lnTo>
                </a:path>
                <a:path w="5715" h="259715">
                  <a:moveTo>
                    <a:pt x="0" y="44996"/>
                  </a:moveTo>
                  <a:lnTo>
                    <a:pt x="0" y="45415"/>
                  </a:lnTo>
                </a:path>
                <a:path w="5715" h="259715">
                  <a:moveTo>
                    <a:pt x="0" y="44996"/>
                  </a:moveTo>
                  <a:lnTo>
                    <a:pt x="5397" y="44996"/>
                  </a:lnTo>
                </a:path>
                <a:path w="5715" h="259715">
                  <a:moveTo>
                    <a:pt x="5397" y="255587"/>
                  </a:moveTo>
                  <a:lnTo>
                    <a:pt x="5397" y="256031"/>
                  </a:lnTo>
                </a:path>
                <a:path w="5715" h="259715">
                  <a:moveTo>
                    <a:pt x="0" y="255587"/>
                  </a:moveTo>
                  <a:lnTo>
                    <a:pt x="0" y="256031"/>
                  </a:lnTo>
                </a:path>
                <a:path w="5715" h="259715">
                  <a:moveTo>
                    <a:pt x="0" y="255587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222770"/>
                  </a:lnTo>
                </a:path>
                <a:path w="5715" h="259715">
                  <a:moveTo>
                    <a:pt x="0" y="223196"/>
                  </a:moveTo>
                  <a:lnTo>
                    <a:pt x="0" y="222770"/>
                  </a:lnTo>
                </a:path>
                <a:path w="5715" h="259715">
                  <a:moveTo>
                    <a:pt x="0" y="223196"/>
                  </a:moveTo>
                  <a:lnTo>
                    <a:pt x="5397" y="223196"/>
                  </a:lnTo>
                </a:path>
                <a:path w="5715" h="259715">
                  <a:moveTo>
                    <a:pt x="5397" y="108076"/>
                  </a:moveTo>
                  <a:lnTo>
                    <a:pt x="5397" y="107626"/>
                  </a:lnTo>
                </a:path>
                <a:path w="5715" h="259715">
                  <a:moveTo>
                    <a:pt x="0" y="108076"/>
                  </a:moveTo>
                  <a:lnTo>
                    <a:pt x="0" y="107626"/>
                  </a:lnTo>
                </a:path>
                <a:path w="5715" h="259715">
                  <a:moveTo>
                    <a:pt x="0" y="108076"/>
                  </a:moveTo>
                  <a:lnTo>
                    <a:pt x="5397" y="108076"/>
                  </a:lnTo>
                </a:path>
                <a:path w="5715" h="259715">
                  <a:moveTo>
                    <a:pt x="5397" y="144068"/>
                  </a:moveTo>
                  <a:lnTo>
                    <a:pt x="5397" y="144487"/>
                  </a:lnTo>
                </a:path>
                <a:path w="5715" h="259715">
                  <a:moveTo>
                    <a:pt x="0" y="144068"/>
                  </a:moveTo>
                  <a:lnTo>
                    <a:pt x="0" y="144487"/>
                  </a:lnTo>
                </a:path>
                <a:path w="5715" h="259715">
                  <a:moveTo>
                    <a:pt x="0" y="144068"/>
                  </a:moveTo>
                  <a:lnTo>
                    <a:pt x="5397" y="144068"/>
                  </a:lnTo>
                </a:path>
                <a:path w="5715" h="259715">
                  <a:moveTo>
                    <a:pt x="0" y="5384"/>
                  </a:moveTo>
                  <a:lnTo>
                    <a:pt x="0" y="12598"/>
                  </a:lnTo>
                </a:path>
                <a:path w="5715" h="259715">
                  <a:moveTo>
                    <a:pt x="0" y="44996"/>
                  </a:moveTo>
                  <a:lnTo>
                    <a:pt x="0" y="84581"/>
                  </a:lnTo>
                </a:path>
                <a:path w="5715" h="259715">
                  <a:moveTo>
                    <a:pt x="0" y="89992"/>
                  </a:moveTo>
                  <a:lnTo>
                    <a:pt x="0" y="108076"/>
                  </a:lnTo>
                </a:path>
                <a:path w="5715" h="259715">
                  <a:moveTo>
                    <a:pt x="0" y="144068"/>
                  </a:moveTo>
                  <a:lnTo>
                    <a:pt x="0" y="178200"/>
                  </a:lnTo>
                </a:path>
                <a:path w="5715" h="259715">
                  <a:moveTo>
                    <a:pt x="0" y="183603"/>
                  </a:moveTo>
                  <a:lnTo>
                    <a:pt x="0" y="223196"/>
                  </a:lnTo>
                </a:path>
                <a:path w="5715" h="259715">
                  <a:moveTo>
                    <a:pt x="0" y="255587"/>
                  </a:moveTo>
                  <a:lnTo>
                    <a:pt x="0" y="259181"/>
                  </a:lnTo>
                </a:path>
                <a:path w="5715" h="259715">
                  <a:moveTo>
                    <a:pt x="5397" y="259181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144068"/>
                  </a:lnTo>
                </a:path>
                <a:path w="5715" h="259715">
                  <a:moveTo>
                    <a:pt x="5397" y="108076"/>
                  </a:moveTo>
                  <a:lnTo>
                    <a:pt x="5397" y="44996"/>
                  </a:lnTo>
                </a:path>
                <a:path w="5715" h="259715">
                  <a:moveTo>
                    <a:pt x="5397" y="12598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12619037" y="87305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397"/>
                  </a:moveTo>
                  <a:lnTo>
                    <a:pt x="19823" y="29858"/>
                  </a:lnTo>
                  <a:lnTo>
                    <a:pt x="9509" y="22925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12619037" y="8730075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444"/>
                  </a:moveTo>
                  <a:lnTo>
                    <a:pt x="0" y="444"/>
                  </a:lnTo>
                </a:path>
                <a:path w="38100" h="33654">
                  <a:moveTo>
                    <a:pt x="32448" y="32842"/>
                  </a:moveTo>
                  <a:lnTo>
                    <a:pt x="37846" y="32842"/>
                  </a:lnTo>
                </a:path>
                <a:path w="38100" h="33654">
                  <a:moveTo>
                    <a:pt x="32448" y="32842"/>
                  </a:moveTo>
                  <a:lnTo>
                    <a:pt x="32448" y="33261"/>
                  </a:lnTo>
                </a:path>
                <a:path w="38100" h="33654">
                  <a:moveTo>
                    <a:pt x="37846" y="32842"/>
                  </a:moveTo>
                  <a:lnTo>
                    <a:pt x="37846" y="33261"/>
                  </a:lnTo>
                </a:path>
                <a:path w="38100" h="33654">
                  <a:moveTo>
                    <a:pt x="32448" y="444"/>
                  </a:moveTo>
                  <a:lnTo>
                    <a:pt x="37846" y="444"/>
                  </a:lnTo>
                </a:path>
                <a:path w="38100" h="33654">
                  <a:moveTo>
                    <a:pt x="32448" y="444"/>
                  </a:moveTo>
                  <a:lnTo>
                    <a:pt x="32448" y="0"/>
                  </a:lnTo>
                </a:path>
                <a:path w="38100" h="33654">
                  <a:moveTo>
                    <a:pt x="37846" y="444"/>
                  </a:moveTo>
                  <a:lnTo>
                    <a:pt x="3784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12619037" y="8941117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20" h="32384">
                  <a:moveTo>
                    <a:pt x="0" y="32391"/>
                  </a:moveTo>
                  <a:lnTo>
                    <a:pt x="2551" y="19786"/>
                  </a:lnTo>
                  <a:lnTo>
                    <a:pt x="9509" y="9490"/>
                  </a:lnTo>
                  <a:lnTo>
                    <a:pt x="19823" y="2546"/>
                  </a:ln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12619037" y="894069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32816"/>
                  </a:moveTo>
                  <a:lnTo>
                    <a:pt x="0" y="32816"/>
                  </a:lnTo>
                </a:path>
                <a:path w="38100" h="33654">
                  <a:moveTo>
                    <a:pt x="32448" y="425"/>
                  </a:moveTo>
                  <a:lnTo>
                    <a:pt x="37846" y="425"/>
                  </a:lnTo>
                </a:path>
                <a:path w="38100" h="33654">
                  <a:moveTo>
                    <a:pt x="32448" y="425"/>
                  </a:moveTo>
                  <a:lnTo>
                    <a:pt x="32448" y="0"/>
                  </a:lnTo>
                </a:path>
                <a:path w="38100" h="33654">
                  <a:moveTo>
                    <a:pt x="37846" y="425"/>
                  </a:moveTo>
                  <a:lnTo>
                    <a:pt x="37846" y="0"/>
                  </a:lnTo>
                </a:path>
                <a:path w="38100" h="33654">
                  <a:moveTo>
                    <a:pt x="32448" y="32816"/>
                  </a:moveTo>
                  <a:lnTo>
                    <a:pt x="37846" y="32816"/>
                  </a:lnTo>
                </a:path>
                <a:path w="38100" h="33654">
                  <a:moveTo>
                    <a:pt x="32448" y="32816"/>
                  </a:moveTo>
                  <a:lnTo>
                    <a:pt x="32448" y="33261"/>
                  </a:lnTo>
                </a:path>
                <a:path w="38100" h="33654">
                  <a:moveTo>
                    <a:pt x="37846" y="32816"/>
                  </a:moveTo>
                  <a:lnTo>
                    <a:pt x="37846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12656883" y="88259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06"/>
                  </a:lnTo>
                  <a:lnTo>
                    <a:pt x="25455" y="25446"/>
                  </a:lnTo>
                  <a:lnTo>
                    <a:pt x="14010" y="33162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12651485" y="8825547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97" y="450"/>
                  </a:moveTo>
                  <a:lnTo>
                    <a:pt x="41402" y="450"/>
                  </a:lnTo>
                </a:path>
                <a:path w="41909" h="37465">
                  <a:moveTo>
                    <a:pt x="0" y="36442"/>
                  </a:moveTo>
                  <a:lnTo>
                    <a:pt x="5397" y="36442"/>
                  </a:lnTo>
                </a:path>
                <a:path w="41909" h="37465">
                  <a:moveTo>
                    <a:pt x="0" y="36442"/>
                  </a:moveTo>
                  <a:lnTo>
                    <a:pt x="0" y="36861"/>
                  </a:lnTo>
                </a:path>
                <a:path w="41909" h="37465">
                  <a:moveTo>
                    <a:pt x="5397" y="36442"/>
                  </a:moveTo>
                  <a:lnTo>
                    <a:pt x="5397" y="36861"/>
                  </a:lnTo>
                </a:path>
                <a:path w="41909" h="37465">
                  <a:moveTo>
                    <a:pt x="0" y="450"/>
                  </a:moveTo>
                  <a:lnTo>
                    <a:pt x="5397" y="450"/>
                  </a:lnTo>
                </a:path>
                <a:path w="41909" h="37465">
                  <a:moveTo>
                    <a:pt x="0" y="450"/>
                  </a:moveTo>
                  <a:lnTo>
                    <a:pt x="0" y="0"/>
                  </a:lnTo>
                </a:path>
                <a:path w="41909" h="37465">
                  <a:moveTo>
                    <a:pt x="5397" y="45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12565062" y="88025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12565062" y="8802503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12565062" y="8896118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12565062" y="88961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12449873" y="8858146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12449873" y="8807913"/>
              <a:ext cx="122555" cy="88265"/>
            </a:xfrm>
            <a:custGeom>
              <a:avLst/>
              <a:gdLst/>
              <a:ahLst/>
              <a:cxnLst/>
              <a:rect l="l" t="t" r="r" b="b"/>
              <a:pathLst>
                <a:path w="122554" h="88265">
                  <a:moveTo>
                    <a:pt x="106172" y="50228"/>
                  </a:moveTo>
                  <a:lnTo>
                    <a:pt x="0" y="50228"/>
                  </a:lnTo>
                </a:path>
                <a:path w="122554" h="88265">
                  <a:moveTo>
                    <a:pt x="0" y="53828"/>
                  </a:moveTo>
                  <a:lnTo>
                    <a:pt x="106172" y="53828"/>
                  </a:lnTo>
                </a:path>
                <a:path w="122554" h="88265">
                  <a:moveTo>
                    <a:pt x="115189" y="0"/>
                  </a:moveTo>
                  <a:lnTo>
                    <a:pt x="115189" y="88207"/>
                  </a:lnTo>
                </a:path>
                <a:path w="122554" h="88265">
                  <a:moveTo>
                    <a:pt x="122364" y="88207"/>
                  </a:moveTo>
                  <a:lnTo>
                    <a:pt x="1223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12449873" y="8827532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12449873" y="8827535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72" y="0"/>
                  </a:moveTo>
                  <a:lnTo>
                    <a:pt x="0" y="0"/>
                  </a:lnTo>
                </a:path>
                <a:path w="106679" h="3809">
                  <a:moveTo>
                    <a:pt x="0" y="3594"/>
                  </a:moveTo>
                  <a:lnTo>
                    <a:pt x="106172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12444475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96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11596" y="9004"/>
                  </a:lnTo>
                  <a:lnTo>
                    <a:pt x="111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12444475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69" y="0"/>
                  </a:moveTo>
                  <a:lnTo>
                    <a:pt x="0" y="0"/>
                  </a:lnTo>
                </a:path>
                <a:path w="111759" h="9525">
                  <a:moveTo>
                    <a:pt x="0" y="9004"/>
                  </a:moveTo>
                  <a:lnTo>
                    <a:pt x="11156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14116684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5397" y="0"/>
                  </a:moveTo>
                  <a:lnTo>
                    <a:pt x="0" y="0"/>
                  </a:lnTo>
                  <a:lnTo>
                    <a:pt x="0" y="190798"/>
                  </a:lnTo>
                  <a:lnTo>
                    <a:pt x="5397" y="18901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14116684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0" y="0"/>
                  </a:moveTo>
                  <a:lnTo>
                    <a:pt x="0" y="190798"/>
                  </a:lnTo>
                </a:path>
                <a:path w="5715" h="191134">
                  <a:moveTo>
                    <a:pt x="5397" y="1890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14098650" y="8893412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8008" y="540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14098650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0" y="5403"/>
                  </a:moveTo>
                  <a:lnTo>
                    <a:pt x="18033" y="5403"/>
                  </a:lnTo>
                </a:path>
                <a:path w="18415" h="5715">
                  <a:moveTo>
                    <a:pt x="18033" y="0"/>
                  </a:moveTo>
                  <a:lnTo>
                    <a:pt x="0" y="0"/>
                  </a:ln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14255306" y="8702624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72" y="149402"/>
                  </a:moveTo>
                  <a:lnTo>
                    <a:pt x="0" y="149402"/>
                  </a:lnTo>
                  <a:lnTo>
                    <a:pt x="0" y="189014"/>
                  </a:lnTo>
                  <a:lnTo>
                    <a:pt x="5372" y="189014"/>
                  </a:lnTo>
                  <a:lnTo>
                    <a:pt x="5372" y="149402"/>
                  </a:lnTo>
                  <a:close/>
                </a:path>
                <a:path w="5715" h="189229">
                  <a:moveTo>
                    <a:pt x="5372" y="0"/>
                  </a:moveTo>
                  <a:lnTo>
                    <a:pt x="0" y="0"/>
                  </a:lnTo>
                  <a:lnTo>
                    <a:pt x="0" y="113398"/>
                  </a:lnTo>
                  <a:lnTo>
                    <a:pt x="5372" y="113398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14255305" y="8702618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34" y="0"/>
                  </a:moveTo>
                  <a:lnTo>
                    <a:pt x="0" y="0"/>
                  </a:lnTo>
                </a:path>
                <a:path w="5715" h="189229">
                  <a:moveTo>
                    <a:pt x="0" y="149396"/>
                  </a:moveTo>
                  <a:lnTo>
                    <a:pt x="0" y="149821"/>
                  </a:lnTo>
                </a:path>
                <a:path w="5715" h="189229">
                  <a:moveTo>
                    <a:pt x="5334" y="149396"/>
                  </a:moveTo>
                  <a:lnTo>
                    <a:pt x="5334" y="149821"/>
                  </a:lnTo>
                </a:path>
                <a:path w="5715" h="189229">
                  <a:moveTo>
                    <a:pt x="5334" y="149396"/>
                  </a:moveTo>
                  <a:lnTo>
                    <a:pt x="0" y="149396"/>
                  </a:lnTo>
                </a:path>
                <a:path w="5715" h="189229">
                  <a:moveTo>
                    <a:pt x="0" y="113404"/>
                  </a:moveTo>
                  <a:lnTo>
                    <a:pt x="0" y="112960"/>
                  </a:lnTo>
                </a:path>
                <a:path w="5715" h="189229">
                  <a:moveTo>
                    <a:pt x="5334" y="113404"/>
                  </a:moveTo>
                  <a:lnTo>
                    <a:pt x="5334" y="112960"/>
                  </a:lnTo>
                </a:path>
                <a:path w="5715" h="189229">
                  <a:moveTo>
                    <a:pt x="5334" y="113404"/>
                  </a:moveTo>
                  <a:lnTo>
                    <a:pt x="0" y="113404"/>
                  </a:lnTo>
                </a:path>
                <a:path w="5715" h="189229">
                  <a:moveTo>
                    <a:pt x="5334" y="189014"/>
                  </a:moveTo>
                  <a:lnTo>
                    <a:pt x="5334" y="149396"/>
                  </a:lnTo>
                </a:path>
                <a:path w="5715" h="189229">
                  <a:moveTo>
                    <a:pt x="5334" y="113404"/>
                  </a:moveTo>
                  <a:lnTo>
                    <a:pt x="5334" y="0"/>
                  </a:lnTo>
                </a:path>
                <a:path w="5715" h="189229">
                  <a:moveTo>
                    <a:pt x="0" y="0"/>
                  </a:moveTo>
                  <a:lnTo>
                    <a:pt x="0" y="26987"/>
                  </a:lnTo>
                </a:path>
                <a:path w="5715" h="189229">
                  <a:moveTo>
                    <a:pt x="0" y="30606"/>
                  </a:moveTo>
                  <a:lnTo>
                    <a:pt x="0" y="113404"/>
                  </a:lnTo>
                </a:path>
                <a:path w="5715" h="189229">
                  <a:moveTo>
                    <a:pt x="0" y="149396"/>
                  </a:moveTo>
                  <a:lnTo>
                    <a:pt x="0" y="152996"/>
                  </a:lnTo>
                </a:path>
                <a:path w="5715" h="189229">
                  <a:moveTo>
                    <a:pt x="0" y="156590"/>
                  </a:moveTo>
                  <a:lnTo>
                    <a:pt x="0" y="1890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14260639" y="88160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20" y="2829"/>
                  </a:lnTo>
                  <a:lnTo>
                    <a:pt x="25487" y="10544"/>
                  </a:lnTo>
                  <a:lnTo>
                    <a:pt x="33227" y="21985"/>
                  </a:lnTo>
                  <a:lnTo>
                    <a:pt x="36067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14255305" y="8815578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34" y="36436"/>
                  </a:moveTo>
                  <a:lnTo>
                    <a:pt x="41401" y="36436"/>
                  </a:lnTo>
                </a:path>
                <a:path w="41909" h="37465">
                  <a:moveTo>
                    <a:pt x="5334" y="444"/>
                  </a:moveTo>
                  <a:lnTo>
                    <a:pt x="0" y="444"/>
                  </a:lnTo>
                </a:path>
                <a:path w="41909" h="37465">
                  <a:moveTo>
                    <a:pt x="5334" y="444"/>
                  </a:moveTo>
                  <a:lnTo>
                    <a:pt x="5334" y="0"/>
                  </a:lnTo>
                </a:path>
                <a:path w="41909" h="37465">
                  <a:moveTo>
                    <a:pt x="0" y="444"/>
                  </a:moveTo>
                  <a:lnTo>
                    <a:pt x="0" y="0"/>
                  </a:lnTo>
                </a:path>
                <a:path w="41909" h="37465">
                  <a:moveTo>
                    <a:pt x="5334" y="36436"/>
                  </a:moveTo>
                  <a:lnTo>
                    <a:pt x="0" y="36436"/>
                  </a:lnTo>
                </a:path>
                <a:path w="41909" h="37465">
                  <a:moveTo>
                    <a:pt x="5334" y="36436"/>
                  </a:moveTo>
                  <a:lnTo>
                    <a:pt x="5334" y="36861"/>
                  </a:lnTo>
                </a:path>
                <a:path w="41909" h="37465">
                  <a:moveTo>
                    <a:pt x="0" y="36436"/>
                  </a:moveTo>
                  <a:lnTo>
                    <a:pt x="0" y="368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14116685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66598" y="12"/>
                  </a:moveTo>
                  <a:lnTo>
                    <a:pt x="0" y="12"/>
                  </a:lnTo>
                  <a:lnTo>
                    <a:pt x="0" y="7200"/>
                  </a:lnTo>
                  <a:lnTo>
                    <a:pt x="66598" y="7200"/>
                  </a:lnTo>
                  <a:lnTo>
                    <a:pt x="66598" y="12"/>
                  </a:lnTo>
                  <a:close/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  <a:lnTo>
                    <a:pt x="66611" y="12"/>
                  </a:lnTo>
                  <a:lnTo>
                    <a:pt x="66611" y="7200"/>
                  </a:lnTo>
                  <a:lnTo>
                    <a:pt x="70167" y="7200"/>
                  </a:lnTo>
                  <a:lnTo>
                    <a:pt x="138620" y="7200"/>
                  </a:lnTo>
                  <a:lnTo>
                    <a:pt x="143954" y="7200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14116684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54" y="7194"/>
                  </a:moveTo>
                  <a:lnTo>
                    <a:pt x="138620" y="7194"/>
                  </a:lnTo>
                </a:path>
                <a:path w="144144" h="7620">
                  <a:moveTo>
                    <a:pt x="143954" y="0"/>
                  </a:moveTo>
                  <a:lnTo>
                    <a:pt x="143954" y="7194"/>
                  </a:lnTo>
                </a:path>
                <a:path w="144144" h="7620">
                  <a:moveTo>
                    <a:pt x="66611" y="7194"/>
                  </a:moveTo>
                  <a:lnTo>
                    <a:pt x="70167" y="7194"/>
                  </a:lnTo>
                </a:path>
                <a:path w="144144" h="7620">
                  <a:moveTo>
                    <a:pt x="70167" y="0"/>
                  </a:moveTo>
                  <a:lnTo>
                    <a:pt x="66611" y="0"/>
                  </a:lnTo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</a:path>
                <a:path w="144144" h="7620">
                  <a:moveTo>
                    <a:pt x="66611" y="0"/>
                  </a:moveTo>
                  <a:lnTo>
                    <a:pt x="0" y="0"/>
                  </a:lnTo>
                </a:path>
                <a:path w="144144" h="7620">
                  <a:moveTo>
                    <a:pt x="0" y="7194"/>
                  </a:moveTo>
                  <a:lnTo>
                    <a:pt x="66611" y="7194"/>
                  </a:lnTo>
                </a:path>
                <a:path w="144144" h="7620">
                  <a:moveTo>
                    <a:pt x="70167" y="7194"/>
                  </a:moveTo>
                  <a:lnTo>
                    <a:pt x="13862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11875643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397" y="0"/>
                  </a:moveTo>
                  <a:lnTo>
                    <a:pt x="0" y="0"/>
                  </a:lnTo>
                  <a:lnTo>
                    <a:pt x="0" y="93611"/>
                  </a:lnTo>
                  <a:lnTo>
                    <a:pt x="5397" y="93611"/>
                  </a:lnTo>
                  <a:lnTo>
                    <a:pt x="5397" y="0"/>
                  </a:lnTo>
                  <a:close/>
                </a:path>
                <a:path w="5715" h="139065">
                  <a:moveTo>
                    <a:pt x="5461" y="133197"/>
                  </a:moveTo>
                  <a:lnTo>
                    <a:pt x="5397" y="129603"/>
                  </a:lnTo>
                  <a:lnTo>
                    <a:pt x="0" y="129603"/>
                  </a:lnTo>
                  <a:lnTo>
                    <a:pt x="0" y="133197"/>
                  </a:lnTo>
                  <a:lnTo>
                    <a:pt x="0" y="138607"/>
                  </a:lnTo>
                  <a:lnTo>
                    <a:pt x="5461" y="138607"/>
                  </a:lnTo>
                  <a:lnTo>
                    <a:pt x="5461" y="13319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11875642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460" y="138607"/>
                  </a:moveTo>
                  <a:lnTo>
                    <a:pt x="0" y="138607"/>
                  </a:lnTo>
                </a:path>
                <a:path w="5715" h="139065">
                  <a:moveTo>
                    <a:pt x="0" y="129603"/>
                  </a:moveTo>
                  <a:lnTo>
                    <a:pt x="0" y="130048"/>
                  </a:lnTo>
                </a:path>
                <a:path w="5715" h="139065">
                  <a:moveTo>
                    <a:pt x="5460" y="129603"/>
                  </a:moveTo>
                  <a:lnTo>
                    <a:pt x="5460" y="130048"/>
                  </a:lnTo>
                </a:path>
                <a:path w="5715" h="139065">
                  <a:moveTo>
                    <a:pt x="5460" y="129603"/>
                  </a:moveTo>
                  <a:lnTo>
                    <a:pt x="0" y="129603"/>
                  </a:lnTo>
                </a:path>
                <a:path w="5715" h="139065">
                  <a:moveTo>
                    <a:pt x="0" y="93611"/>
                  </a:moveTo>
                  <a:lnTo>
                    <a:pt x="0" y="93167"/>
                  </a:lnTo>
                </a:path>
                <a:path w="5715" h="139065">
                  <a:moveTo>
                    <a:pt x="5460" y="93611"/>
                  </a:moveTo>
                  <a:lnTo>
                    <a:pt x="5460" y="93167"/>
                  </a:lnTo>
                </a:path>
                <a:path w="5715" h="139065">
                  <a:moveTo>
                    <a:pt x="5460" y="93611"/>
                  </a:moveTo>
                  <a:lnTo>
                    <a:pt x="0" y="93611"/>
                  </a:lnTo>
                </a:path>
                <a:path w="5715" h="139065">
                  <a:moveTo>
                    <a:pt x="0" y="0"/>
                  </a:moveTo>
                  <a:lnTo>
                    <a:pt x="0" y="93611"/>
                  </a:lnTo>
                </a:path>
                <a:path w="5715" h="139065">
                  <a:moveTo>
                    <a:pt x="0" y="129603"/>
                  </a:moveTo>
                  <a:lnTo>
                    <a:pt x="0" y="133197"/>
                  </a:lnTo>
                </a:path>
                <a:path w="5715" h="139065">
                  <a:moveTo>
                    <a:pt x="5460" y="138607"/>
                  </a:moveTo>
                  <a:lnTo>
                    <a:pt x="5460" y="129603"/>
                  </a:lnTo>
                </a:path>
                <a:path w="5715" h="139065">
                  <a:moveTo>
                    <a:pt x="5460" y="93611"/>
                  </a:moveTo>
                  <a:lnTo>
                    <a:pt x="546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11839701" y="84515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20" y="21985"/>
                  </a:lnTo>
                  <a:lnTo>
                    <a:pt x="10517" y="10544"/>
                  </a:lnTo>
                  <a:lnTo>
                    <a:pt x="21940" y="2829"/>
                  </a:lnTo>
                  <a:lnTo>
                    <a:pt x="3594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11839701" y="8451075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35941" y="36436"/>
                  </a:moveTo>
                  <a:lnTo>
                    <a:pt x="0" y="36436"/>
                  </a:lnTo>
                </a:path>
                <a:path w="41909" h="37465">
                  <a:moveTo>
                    <a:pt x="41401" y="444"/>
                  </a:moveTo>
                  <a:lnTo>
                    <a:pt x="35941" y="444"/>
                  </a:lnTo>
                </a:path>
                <a:path w="41909" h="37465">
                  <a:moveTo>
                    <a:pt x="41401" y="444"/>
                  </a:moveTo>
                  <a:lnTo>
                    <a:pt x="41401" y="0"/>
                  </a:lnTo>
                </a:path>
                <a:path w="41909" h="37465">
                  <a:moveTo>
                    <a:pt x="35941" y="444"/>
                  </a:moveTo>
                  <a:lnTo>
                    <a:pt x="35941" y="0"/>
                  </a:lnTo>
                </a:path>
                <a:path w="41909" h="37465">
                  <a:moveTo>
                    <a:pt x="41401" y="36436"/>
                  </a:moveTo>
                  <a:lnTo>
                    <a:pt x="35941" y="36436"/>
                  </a:lnTo>
                </a:path>
                <a:path w="41909" h="37465">
                  <a:moveTo>
                    <a:pt x="41401" y="36436"/>
                  </a:moveTo>
                  <a:lnTo>
                    <a:pt x="41401" y="36880"/>
                  </a:lnTo>
                </a:path>
                <a:path w="41909" h="37465">
                  <a:moveTo>
                    <a:pt x="35941" y="36436"/>
                  </a:moveTo>
                  <a:lnTo>
                    <a:pt x="35941" y="3688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13310298" y="9081516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77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077" y="5397"/>
                  </a:lnTo>
                  <a:lnTo>
                    <a:pt x="8077" y="0"/>
                  </a:lnTo>
                  <a:close/>
                </a:path>
                <a:path w="250190" h="5715">
                  <a:moveTo>
                    <a:pt x="209638" y="0"/>
                  </a:moveTo>
                  <a:lnTo>
                    <a:pt x="40449" y="0"/>
                  </a:lnTo>
                  <a:lnTo>
                    <a:pt x="40449" y="5397"/>
                  </a:lnTo>
                  <a:lnTo>
                    <a:pt x="209638" y="5397"/>
                  </a:lnTo>
                  <a:lnTo>
                    <a:pt x="209638" y="0"/>
                  </a:lnTo>
                  <a:close/>
                </a:path>
                <a:path w="250190" h="5715">
                  <a:moveTo>
                    <a:pt x="250164" y="0"/>
                  </a:moveTo>
                  <a:lnTo>
                    <a:pt x="242062" y="0"/>
                  </a:lnTo>
                  <a:lnTo>
                    <a:pt x="242062" y="5397"/>
                  </a:lnTo>
                  <a:lnTo>
                    <a:pt x="250164" y="5397"/>
                  </a:lnTo>
                  <a:lnTo>
                    <a:pt x="25016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13310298" y="9081509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64" y="5403"/>
                  </a:moveTo>
                  <a:lnTo>
                    <a:pt x="8064" y="0"/>
                  </a:lnTo>
                </a:path>
                <a:path w="250190" h="5715">
                  <a:moveTo>
                    <a:pt x="40449" y="5403"/>
                  </a:moveTo>
                  <a:lnTo>
                    <a:pt x="40449" y="0"/>
                  </a:lnTo>
                </a:path>
                <a:path w="250190" h="5715">
                  <a:moveTo>
                    <a:pt x="242061" y="5403"/>
                  </a:moveTo>
                  <a:lnTo>
                    <a:pt x="242061" y="0"/>
                  </a:lnTo>
                </a:path>
                <a:path w="250190" h="5715">
                  <a:moveTo>
                    <a:pt x="209676" y="5403"/>
                  </a:moveTo>
                  <a:lnTo>
                    <a:pt x="209676" y="0"/>
                  </a:lnTo>
                </a:path>
                <a:path w="250190" h="5715">
                  <a:moveTo>
                    <a:pt x="0" y="5403"/>
                  </a:moveTo>
                  <a:lnTo>
                    <a:pt x="8064" y="5403"/>
                  </a:lnTo>
                </a:path>
                <a:path w="250190" h="5715">
                  <a:moveTo>
                    <a:pt x="40449" y="5403"/>
                  </a:moveTo>
                  <a:lnTo>
                    <a:pt x="209676" y="5403"/>
                  </a:lnTo>
                </a:path>
                <a:path w="250190" h="5715">
                  <a:moveTo>
                    <a:pt x="242061" y="5403"/>
                  </a:moveTo>
                  <a:lnTo>
                    <a:pt x="250190" y="5403"/>
                  </a:lnTo>
                </a:path>
                <a:path w="250190" h="5715">
                  <a:moveTo>
                    <a:pt x="250190" y="0"/>
                  </a:moveTo>
                  <a:lnTo>
                    <a:pt x="242061" y="0"/>
                  </a:lnTo>
                </a:path>
                <a:path w="250190" h="5715">
                  <a:moveTo>
                    <a:pt x="209676" y="0"/>
                  </a:moveTo>
                  <a:lnTo>
                    <a:pt x="170052" y="0"/>
                  </a:lnTo>
                </a:path>
                <a:path w="250190" h="5715">
                  <a:moveTo>
                    <a:pt x="164655" y="0"/>
                  </a:moveTo>
                  <a:lnTo>
                    <a:pt x="85471" y="0"/>
                  </a:lnTo>
                </a:path>
                <a:path w="250190" h="5715">
                  <a:moveTo>
                    <a:pt x="80073" y="0"/>
                  </a:moveTo>
                  <a:lnTo>
                    <a:pt x="40449" y="0"/>
                  </a:lnTo>
                </a:path>
                <a:path w="250190" h="5715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13318362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25"/>
                  </a:lnTo>
                  <a:lnTo>
                    <a:pt x="12614" y="29858"/>
                  </a:lnTo>
                  <a:lnTo>
                    <a:pt x="0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13318362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0" y="5403"/>
                  </a:moveTo>
                  <a:lnTo>
                    <a:pt x="0" y="37801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13519975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8"/>
                  </a:lnTo>
                  <a:lnTo>
                    <a:pt x="9477" y="22925"/>
                  </a:lnTo>
                  <a:lnTo>
                    <a:pt x="254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13519975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32384" y="5403"/>
                  </a:moveTo>
                  <a:lnTo>
                    <a:pt x="32384" y="37801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11677650" y="8717927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217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7805" y="9004"/>
                  </a:lnTo>
                  <a:lnTo>
                    <a:pt x="217805" y="0"/>
                  </a:lnTo>
                  <a:close/>
                </a:path>
                <a:path w="767079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9004"/>
                  </a:lnTo>
                  <a:lnTo>
                    <a:pt x="401421" y="9004"/>
                  </a:lnTo>
                  <a:lnTo>
                    <a:pt x="401421" y="0"/>
                  </a:lnTo>
                  <a:close/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  <a:lnTo>
                    <a:pt x="466217" y="9004"/>
                  </a:lnTo>
                  <a:lnTo>
                    <a:pt x="694817" y="9004"/>
                  </a:lnTo>
                  <a:lnTo>
                    <a:pt x="694817" y="0"/>
                  </a:lnTo>
                  <a:close/>
                </a:path>
                <a:path w="767079" h="9525">
                  <a:moveTo>
                    <a:pt x="766787" y="0"/>
                  </a:moveTo>
                  <a:lnTo>
                    <a:pt x="727202" y="0"/>
                  </a:lnTo>
                  <a:lnTo>
                    <a:pt x="727202" y="9004"/>
                  </a:lnTo>
                  <a:lnTo>
                    <a:pt x="766787" y="9004"/>
                  </a:lnTo>
                  <a:lnTo>
                    <a:pt x="76678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11677649" y="8717921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694817" y="9004"/>
                  </a:moveTo>
                  <a:lnTo>
                    <a:pt x="694372" y="9004"/>
                  </a:lnTo>
                </a:path>
                <a:path w="767079" h="9525">
                  <a:moveTo>
                    <a:pt x="694817" y="0"/>
                  </a:moveTo>
                  <a:lnTo>
                    <a:pt x="694372" y="0"/>
                  </a:lnTo>
                </a:path>
                <a:path w="767079" h="9525">
                  <a:moveTo>
                    <a:pt x="694817" y="0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27646" y="9004"/>
                  </a:lnTo>
                </a:path>
                <a:path w="767079" h="9525">
                  <a:moveTo>
                    <a:pt x="727201" y="0"/>
                  </a:moveTo>
                  <a:lnTo>
                    <a:pt x="727646" y="0"/>
                  </a:lnTo>
                </a:path>
                <a:path w="767079" h="9525">
                  <a:moveTo>
                    <a:pt x="727201" y="0"/>
                  </a:moveTo>
                  <a:lnTo>
                    <a:pt x="727201" y="9004"/>
                  </a:lnTo>
                </a:path>
                <a:path w="767079" h="9525">
                  <a:moveTo>
                    <a:pt x="282638" y="9004"/>
                  </a:moveTo>
                  <a:lnTo>
                    <a:pt x="283908" y="9004"/>
                  </a:lnTo>
                </a:path>
                <a:path w="767079" h="9525">
                  <a:moveTo>
                    <a:pt x="282638" y="4140"/>
                  </a:moveTo>
                  <a:lnTo>
                    <a:pt x="282638" y="9004"/>
                  </a:lnTo>
                </a:path>
                <a:path w="767079" h="9525">
                  <a:moveTo>
                    <a:pt x="282638" y="0"/>
                  </a:moveTo>
                  <a:lnTo>
                    <a:pt x="283908" y="0"/>
                  </a:lnTo>
                </a:path>
                <a:path w="767079" h="9525">
                  <a:moveTo>
                    <a:pt x="282638" y="0"/>
                  </a:moveTo>
                  <a:lnTo>
                    <a:pt x="282638" y="4140"/>
                  </a:lnTo>
                </a:path>
                <a:path w="767079" h="9525">
                  <a:moveTo>
                    <a:pt x="217804" y="9004"/>
                  </a:moveTo>
                  <a:lnTo>
                    <a:pt x="216471" y="9004"/>
                  </a:lnTo>
                </a:path>
                <a:path w="767079" h="9525">
                  <a:moveTo>
                    <a:pt x="217804" y="4140"/>
                  </a:moveTo>
                  <a:lnTo>
                    <a:pt x="217804" y="9004"/>
                  </a:lnTo>
                </a:path>
                <a:path w="767079" h="9525">
                  <a:moveTo>
                    <a:pt x="217804" y="0"/>
                  </a:moveTo>
                  <a:lnTo>
                    <a:pt x="216471" y="0"/>
                  </a:lnTo>
                </a:path>
                <a:path w="767079" h="9525">
                  <a:moveTo>
                    <a:pt x="217804" y="0"/>
                  </a:moveTo>
                  <a:lnTo>
                    <a:pt x="217804" y="4140"/>
                  </a:lnTo>
                </a:path>
                <a:path w="767079" h="9525">
                  <a:moveTo>
                    <a:pt x="401383" y="9004"/>
                  </a:moveTo>
                  <a:lnTo>
                    <a:pt x="400050" y="9004"/>
                  </a:lnTo>
                </a:path>
                <a:path w="767079" h="9525">
                  <a:moveTo>
                    <a:pt x="401383" y="4140"/>
                  </a:moveTo>
                  <a:lnTo>
                    <a:pt x="401383" y="9004"/>
                  </a:lnTo>
                </a:path>
                <a:path w="767079" h="9525">
                  <a:moveTo>
                    <a:pt x="401383" y="0"/>
                  </a:moveTo>
                  <a:lnTo>
                    <a:pt x="400050" y="0"/>
                  </a:lnTo>
                </a:path>
                <a:path w="767079" h="9525">
                  <a:moveTo>
                    <a:pt x="401383" y="0"/>
                  </a:moveTo>
                  <a:lnTo>
                    <a:pt x="401383" y="4140"/>
                  </a:lnTo>
                </a:path>
                <a:path w="767079" h="9525">
                  <a:moveTo>
                    <a:pt x="466217" y="9004"/>
                  </a:moveTo>
                  <a:lnTo>
                    <a:pt x="467550" y="9004"/>
                  </a:lnTo>
                </a:path>
                <a:path w="767079" h="9525">
                  <a:moveTo>
                    <a:pt x="466217" y="4140"/>
                  </a:moveTo>
                  <a:lnTo>
                    <a:pt x="466217" y="9004"/>
                  </a:lnTo>
                </a:path>
                <a:path w="767079" h="9525">
                  <a:moveTo>
                    <a:pt x="466217" y="0"/>
                  </a:moveTo>
                  <a:lnTo>
                    <a:pt x="467550" y="0"/>
                  </a:lnTo>
                </a:path>
                <a:path w="767079" h="9525">
                  <a:moveTo>
                    <a:pt x="466217" y="0"/>
                  </a:moveTo>
                  <a:lnTo>
                    <a:pt x="466217" y="4140"/>
                  </a:lnTo>
                </a:path>
                <a:path w="767079" h="9525">
                  <a:moveTo>
                    <a:pt x="766826" y="0"/>
                  </a:moveTo>
                  <a:lnTo>
                    <a:pt x="727201" y="0"/>
                  </a:lnTo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</a:path>
                <a:path w="767079" h="9525">
                  <a:moveTo>
                    <a:pt x="401383" y="0"/>
                  </a:moveTo>
                  <a:lnTo>
                    <a:pt x="282638" y="0"/>
                  </a:lnTo>
                </a:path>
                <a:path w="767079" h="9525">
                  <a:moveTo>
                    <a:pt x="217804" y="0"/>
                  </a:moveTo>
                  <a:lnTo>
                    <a:pt x="0" y="0"/>
                  </a:lnTo>
                </a:path>
                <a:path w="767079" h="9525">
                  <a:moveTo>
                    <a:pt x="0" y="9004"/>
                  </a:moveTo>
                  <a:lnTo>
                    <a:pt x="217804" y="9004"/>
                  </a:lnTo>
                </a:path>
                <a:path w="767079" h="9525">
                  <a:moveTo>
                    <a:pt x="282638" y="9004"/>
                  </a:moveTo>
                  <a:lnTo>
                    <a:pt x="338391" y="9004"/>
                  </a:lnTo>
                </a:path>
                <a:path w="767079" h="9525">
                  <a:moveTo>
                    <a:pt x="345630" y="9004"/>
                  </a:moveTo>
                  <a:lnTo>
                    <a:pt x="401383" y="9004"/>
                  </a:lnTo>
                </a:path>
                <a:path w="767079" h="9525">
                  <a:moveTo>
                    <a:pt x="466217" y="9004"/>
                  </a:moveTo>
                  <a:lnTo>
                    <a:pt x="684022" y="9004"/>
                  </a:lnTo>
                </a:path>
                <a:path w="767079" h="9525">
                  <a:moveTo>
                    <a:pt x="691197" y="9004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66826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12372466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11926061" y="8685530"/>
              <a:ext cx="479425" cy="41910"/>
            </a:xfrm>
            <a:custGeom>
              <a:avLst/>
              <a:gdLst/>
              <a:ahLst/>
              <a:cxnLst/>
              <a:rect l="l" t="t" r="r" b="b"/>
              <a:pathLst>
                <a:path w="479425" h="41909">
                  <a:moveTo>
                    <a:pt x="446405" y="32391"/>
                  </a:moveTo>
                  <a:lnTo>
                    <a:pt x="446405" y="0"/>
                  </a:lnTo>
                </a:path>
                <a:path w="479425" h="41909">
                  <a:moveTo>
                    <a:pt x="478790" y="32391"/>
                  </a:moveTo>
                  <a:lnTo>
                    <a:pt x="478790" y="41395"/>
                  </a:lnTo>
                </a:path>
                <a:path w="479425" h="41909">
                  <a:moveTo>
                    <a:pt x="478790" y="32391"/>
                  </a:moveTo>
                  <a:lnTo>
                    <a:pt x="479234" y="32391"/>
                  </a:lnTo>
                </a:path>
                <a:path w="479425" h="41909">
                  <a:moveTo>
                    <a:pt x="478790" y="41395"/>
                  </a:moveTo>
                  <a:lnTo>
                    <a:pt x="479234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6405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5960" y="32391"/>
                  </a:lnTo>
                </a:path>
                <a:path w="479425" h="41909">
                  <a:moveTo>
                    <a:pt x="446405" y="41395"/>
                  </a:moveTo>
                  <a:lnTo>
                    <a:pt x="445960" y="41395"/>
                  </a:lnTo>
                </a:path>
                <a:path w="479425" h="41909">
                  <a:moveTo>
                    <a:pt x="32385" y="36531"/>
                  </a:moveTo>
                  <a:lnTo>
                    <a:pt x="0" y="36531"/>
                  </a:lnTo>
                </a:path>
                <a:path w="479425" h="41909">
                  <a:moveTo>
                    <a:pt x="0" y="32391"/>
                  </a:move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11926061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75"/>
                  </a:lnTo>
                  <a:lnTo>
                    <a:pt x="9501" y="9480"/>
                  </a:lnTo>
                  <a:lnTo>
                    <a:pt x="19797" y="2542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11894121" y="8685530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3175" y="36531"/>
                  </a:moveTo>
                  <a:lnTo>
                    <a:pt x="30162" y="36531"/>
                  </a:lnTo>
                  <a:lnTo>
                    <a:pt x="30162" y="32391"/>
                  </a:lnTo>
                  <a:lnTo>
                    <a:pt x="3175" y="32391"/>
                  </a:lnTo>
                  <a:lnTo>
                    <a:pt x="3175" y="36531"/>
                  </a:lnTo>
                </a:path>
                <a:path w="219709" h="41909">
                  <a:moveTo>
                    <a:pt x="1333" y="36531"/>
                  </a:moveTo>
                  <a:lnTo>
                    <a:pt x="3175" y="36531"/>
                  </a:lnTo>
                  <a:lnTo>
                    <a:pt x="3175" y="32391"/>
                  </a:lnTo>
                  <a:lnTo>
                    <a:pt x="1333" y="32391"/>
                  </a:lnTo>
                  <a:lnTo>
                    <a:pt x="1333" y="36531"/>
                  </a:lnTo>
                </a:path>
                <a:path w="219709" h="41909">
                  <a:moveTo>
                    <a:pt x="30162" y="36531"/>
                  </a:moveTo>
                  <a:lnTo>
                    <a:pt x="31940" y="36531"/>
                  </a:lnTo>
                  <a:lnTo>
                    <a:pt x="31940" y="32391"/>
                  </a:lnTo>
                  <a:lnTo>
                    <a:pt x="30162" y="32391"/>
                  </a:lnTo>
                  <a:lnTo>
                    <a:pt x="30162" y="36531"/>
                  </a:lnTo>
                </a:path>
                <a:path w="219709" h="41909">
                  <a:moveTo>
                    <a:pt x="66167" y="32391"/>
                  </a:moveTo>
                  <a:lnTo>
                    <a:pt x="64325" y="32391"/>
                  </a:lnTo>
                  <a:lnTo>
                    <a:pt x="64325" y="36531"/>
                  </a:lnTo>
                  <a:lnTo>
                    <a:pt x="66167" y="36531"/>
                  </a:lnTo>
                  <a:lnTo>
                    <a:pt x="66167" y="32391"/>
                  </a:lnTo>
                </a:path>
                <a:path w="219709" h="41909">
                  <a:moveTo>
                    <a:pt x="64325" y="32391"/>
                  </a:moveTo>
                  <a:lnTo>
                    <a:pt x="64325" y="0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  <a:lnTo>
                    <a:pt x="1333" y="41395"/>
                  </a:lnTo>
                </a:path>
                <a:path w="219709" h="41909">
                  <a:moveTo>
                    <a:pt x="1333" y="32391"/>
                  </a:moveTo>
                  <a:lnTo>
                    <a:pt x="0" y="32391"/>
                  </a:lnTo>
                </a:path>
                <a:path w="219709" h="41909">
                  <a:moveTo>
                    <a:pt x="1333" y="36531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219709" h="41909">
                  <a:moveTo>
                    <a:pt x="1333" y="41395"/>
                  </a:moveTo>
                  <a:lnTo>
                    <a:pt x="0" y="41395"/>
                  </a:lnTo>
                </a:path>
                <a:path w="219709" h="41909">
                  <a:moveTo>
                    <a:pt x="66167" y="32391"/>
                  </a:moveTo>
                  <a:lnTo>
                    <a:pt x="66167" y="36531"/>
                  </a:lnTo>
                  <a:lnTo>
                    <a:pt x="66167" y="41395"/>
                  </a:lnTo>
                </a:path>
                <a:path w="219709" h="41909">
                  <a:moveTo>
                    <a:pt x="66167" y="32391"/>
                  </a:moveTo>
                  <a:lnTo>
                    <a:pt x="67437" y="32391"/>
                  </a:lnTo>
                </a:path>
                <a:path w="219709" h="41909">
                  <a:moveTo>
                    <a:pt x="66167" y="36531"/>
                  </a:moveTo>
                  <a:lnTo>
                    <a:pt x="66167" y="41395"/>
                  </a:lnTo>
                  <a:lnTo>
                    <a:pt x="67437" y="41395"/>
                  </a:lnTo>
                </a:path>
                <a:path w="219709" h="41909">
                  <a:moveTo>
                    <a:pt x="66167" y="41395"/>
                  </a:moveTo>
                  <a:lnTo>
                    <a:pt x="67437" y="41395"/>
                  </a:lnTo>
                </a:path>
                <a:path w="219709" h="41909">
                  <a:moveTo>
                    <a:pt x="186753" y="36531"/>
                  </a:moveTo>
                  <a:lnTo>
                    <a:pt x="219138" y="36531"/>
                  </a:lnTo>
                </a:path>
                <a:path w="219709" h="41909">
                  <a:moveTo>
                    <a:pt x="219138" y="32391"/>
                  </a:moveTo>
                  <a:lnTo>
                    <a:pt x="186753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12080874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12077699" y="8685530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64389" y="36531"/>
                  </a:moveTo>
                  <a:lnTo>
                    <a:pt x="37338" y="36531"/>
                  </a:lnTo>
                  <a:lnTo>
                    <a:pt x="37338" y="32391"/>
                  </a:lnTo>
                  <a:lnTo>
                    <a:pt x="64389" y="32391"/>
                  </a:lnTo>
                  <a:lnTo>
                    <a:pt x="64389" y="36531"/>
                  </a:lnTo>
                </a:path>
                <a:path w="67945" h="41909">
                  <a:moveTo>
                    <a:pt x="66167" y="36531"/>
                  </a:moveTo>
                  <a:lnTo>
                    <a:pt x="64389" y="36531"/>
                  </a:lnTo>
                  <a:lnTo>
                    <a:pt x="64389" y="32391"/>
                  </a:lnTo>
                  <a:lnTo>
                    <a:pt x="66167" y="32391"/>
                  </a:lnTo>
                  <a:lnTo>
                    <a:pt x="66167" y="36531"/>
                  </a:lnTo>
                </a:path>
                <a:path w="67945" h="41909">
                  <a:moveTo>
                    <a:pt x="37338" y="36531"/>
                  </a:moveTo>
                  <a:lnTo>
                    <a:pt x="35559" y="36531"/>
                  </a:lnTo>
                  <a:lnTo>
                    <a:pt x="35559" y="32391"/>
                  </a:lnTo>
                  <a:lnTo>
                    <a:pt x="37338" y="32391"/>
                  </a:lnTo>
                  <a:lnTo>
                    <a:pt x="37338" y="36531"/>
                  </a:lnTo>
                </a:path>
                <a:path w="67945" h="41909">
                  <a:moveTo>
                    <a:pt x="1333" y="32391"/>
                  </a:moveTo>
                  <a:lnTo>
                    <a:pt x="3175" y="32391"/>
                  </a:lnTo>
                  <a:lnTo>
                    <a:pt x="3175" y="36531"/>
                  </a:lnTo>
                  <a:lnTo>
                    <a:pt x="1333" y="36531"/>
                  </a:lnTo>
                  <a:lnTo>
                    <a:pt x="1333" y="32391"/>
                  </a:lnTo>
                </a:path>
                <a:path w="67945" h="41909">
                  <a:moveTo>
                    <a:pt x="3175" y="32391"/>
                  </a:moveTo>
                  <a:lnTo>
                    <a:pt x="3175" y="0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  <a:lnTo>
                    <a:pt x="66167" y="41395"/>
                  </a:lnTo>
                </a:path>
                <a:path w="67945" h="41909">
                  <a:moveTo>
                    <a:pt x="66167" y="32391"/>
                  </a:moveTo>
                  <a:lnTo>
                    <a:pt x="67500" y="32391"/>
                  </a:lnTo>
                </a:path>
                <a:path w="67945" h="41909">
                  <a:moveTo>
                    <a:pt x="66167" y="36531"/>
                  </a:moveTo>
                  <a:lnTo>
                    <a:pt x="66167" y="41395"/>
                  </a:lnTo>
                  <a:lnTo>
                    <a:pt x="67500" y="41395"/>
                  </a:lnTo>
                </a:path>
                <a:path w="67945" h="41909">
                  <a:moveTo>
                    <a:pt x="66167" y="41395"/>
                  </a:moveTo>
                  <a:lnTo>
                    <a:pt x="67500" y="41395"/>
                  </a:lnTo>
                </a:path>
                <a:path w="67945" h="41909">
                  <a:moveTo>
                    <a:pt x="1333" y="32391"/>
                  </a:moveTo>
                  <a:lnTo>
                    <a:pt x="1333" y="36531"/>
                  </a:lnTo>
                  <a:lnTo>
                    <a:pt x="1333" y="41395"/>
                  </a:lnTo>
                </a:path>
                <a:path w="67945" h="41909">
                  <a:moveTo>
                    <a:pt x="1333" y="32391"/>
                  </a:moveTo>
                  <a:lnTo>
                    <a:pt x="0" y="32391"/>
                  </a:lnTo>
                </a:path>
                <a:path w="67945" h="41909">
                  <a:moveTo>
                    <a:pt x="1333" y="36531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67945" h="41909">
                  <a:moveTo>
                    <a:pt x="1333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13198665" y="9081506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102592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02592" y="5407"/>
                  </a:lnTo>
                  <a:lnTo>
                    <a:pt x="1025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13198665" y="9081509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0" y="5403"/>
                  </a:moveTo>
                  <a:lnTo>
                    <a:pt x="25209" y="5403"/>
                  </a:lnTo>
                </a:path>
                <a:path w="102869" h="5715">
                  <a:moveTo>
                    <a:pt x="30606" y="5403"/>
                  </a:moveTo>
                  <a:lnTo>
                    <a:pt x="102615" y="5403"/>
                  </a:lnTo>
                </a:path>
                <a:path w="102869" h="5715">
                  <a:moveTo>
                    <a:pt x="1026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14228254" y="8608123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3690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6906" y="8991"/>
                  </a:lnTo>
                  <a:lnTo>
                    <a:pt x="36906" y="0"/>
                  </a:lnTo>
                  <a:close/>
                </a:path>
                <a:path w="111759" h="9525">
                  <a:moveTo>
                    <a:pt x="111607" y="0"/>
                  </a:moveTo>
                  <a:lnTo>
                    <a:pt x="107124" y="0"/>
                  </a:lnTo>
                  <a:lnTo>
                    <a:pt x="107124" y="8991"/>
                  </a:lnTo>
                  <a:lnTo>
                    <a:pt x="111607" y="8991"/>
                  </a:lnTo>
                  <a:lnTo>
                    <a:pt x="111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14228254" y="860811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07124" y="0"/>
                  </a:moveTo>
                  <a:lnTo>
                    <a:pt x="108457" y="0"/>
                  </a:lnTo>
                </a:path>
                <a:path w="111759" h="9525">
                  <a:moveTo>
                    <a:pt x="107124" y="4864"/>
                  </a:moveTo>
                  <a:lnTo>
                    <a:pt x="107124" y="0"/>
                  </a:lnTo>
                </a:path>
                <a:path w="111759" h="9525">
                  <a:moveTo>
                    <a:pt x="107124" y="9004"/>
                  </a:moveTo>
                  <a:lnTo>
                    <a:pt x="108457" y="9004"/>
                  </a:lnTo>
                </a:path>
                <a:path w="111759" h="9525">
                  <a:moveTo>
                    <a:pt x="107124" y="9004"/>
                  </a:moveTo>
                  <a:lnTo>
                    <a:pt x="107124" y="4864"/>
                  </a:lnTo>
                </a:path>
                <a:path w="111759" h="9525">
                  <a:moveTo>
                    <a:pt x="36893" y="0"/>
                  </a:moveTo>
                  <a:lnTo>
                    <a:pt x="35559" y="0"/>
                  </a:lnTo>
                </a:path>
                <a:path w="111759" h="9525">
                  <a:moveTo>
                    <a:pt x="36893" y="4864"/>
                  </a:moveTo>
                  <a:lnTo>
                    <a:pt x="36893" y="0"/>
                  </a:lnTo>
                </a:path>
                <a:path w="111759" h="9525">
                  <a:moveTo>
                    <a:pt x="36893" y="9004"/>
                  </a:moveTo>
                  <a:lnTo>
                    <a:pt x="35559" y="9004"/>
                  </a:lnTo>
                </a:path>
                <a:path w="111759" h="9525">
                  <a:moveTo>
                    <a:pt x="36893" y="9004"/>
                  </a:moveTo>
                  <a:lnTo>
                    <a:pt x="36893" y="4864"/>
                  </a:lnTo>
                </a:path>
                <a:path w="111759" h="9525">
                  <a:moveTo>
                    <a:pt x="0" y="9004"/>
                  </a:moveTo>
                  <a:lnTo>
                    <a:pt x="36893" y="9004"/>
                  </a:lnTo>
                </a:path>
                <a:path w="111759" h="9525">
                  <a:moveTo>
                    <a:pt x="107124" y="9004"/>
                  </a:moveTo>
                  <a:lnTo>
                    <a:pt x="111632" y="9004"/>
                  </a:lnTo>
                </a:path>
                <a:path w="111759" h="9525">
                  <a:moveTo>
                    <a:pt x="111632" y="0"/>
                  </a:moveTo>
                  <a:lnTo>
                    <a:pt x="107124" y="0"/>
                  </a:lnTo>
                </a:path>
                <a:path w="111759" h="9525">
                  <a:moveTo>
                    <a:pt x="36893" y="0"/>
                  </a:moveTo>
                  <a:lnTo>
                    <a:pt x="0" y="0"/>
                  </a:lnTo>
                </a:path>
                <a:path w="111759" h="9525">
                  <a:moveTo>
                    <a:pt x="71119" y="4864"/>
                  </a:moveTo>
                  <a:lnTo>
                    <a:pt x="38734" y="4864"/>
                  </a:lnTo>
                </a:path>
                <a:path w="111759" h="9525">
                  <a:moveTo>
                    <a:pt x="38734" y="9004"/>
                  </a:moveTo>
                  <a:lnTo>
                    <a:pt x="711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14266989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14263814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  <a:lnTo>
                    <a:pt x="37338" y="4864"/>
                  </a:lnTo>
                  <a:lnTo>
                    <a:pt x="69723" y="4864"/>
                  </a:ln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75" y="4864"/>
                  </a:lnTo>
                  <a:lnTo>
                    <a:pt x="3175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  <a:lnTo>
                    <a:pt x="69723" y="4864"/>
                  </a:lnTo>
                  <a:lnTo>
                    <a:pt x="71564" y="4864"/>
                  </a:ln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559" y="9004"/>
                  </a:lnTo>
                  <a:lnTo>
                    <a:pt x="35559" y="4864"/>
                  </a:lnTo>
                  <a:lnTo>
                    <a:pt x="37338" y="4864"/>
                  </a:lnTo>
                  <a:lnTo>
                    <a:pt x="37338" y="9004"/>
                  </a:lnTo>
                </a:path>
                <a:path w="73025" h="41909">
                  <a:moveTo>
                    <a:pt x="35559" y="9004"/>
                  </a:moveTo>
                  <a:lnTo>
                    <a:pt x="35559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98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  <a:lnTo>
                    <a:pt x="72898" y="0"/>
                  </a:lnTo>
                </a:path>
                <a:path w="73025" h="41909">
                  <a:moveTo>
                    <a:pt x="71564" y="0"/>
                  </a:moveTo>
                  <a:lnTo>
                    <a:pt x="7289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14348840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21599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5999" y="9004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14348840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0" y="9004"/>
                  </a:moveTo>
                  <a:lnTo>
                    <a:pt x="216026" y="9004"/>
                  </a:lnTo>
                </a:path>
                <a:path w="216534" h="9525">
                  <a:moveTo>
                    <a:pt x="2160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13812457" y="8977109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28169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81698" y="9004"/>
                  </a:lnTo>
                  <a:lnTo>
                    <a:pt x="281698" y="0"/>
                  </a:lnTo>
                  <a:close/>
                </a:path>
                <a:path w="527684" h="9525">
                  <a:moveTo>
                    <a:pt x="452716" y="0"/>
                  </a:moveTo>
                  <a:lnTo>
                    <a:pt x="351917" y="0"/>
                  </a:lnTo>
                  <a:lnTo>
                    <a:pt x="351917" y="9004"/>
                  </a:lnTo>
                  <a:lnTo>
                    <a:pt x="452716" y="9004"/>
                  </a:lnTo>
                  <a:lnTo>
                    <a:pt x="452716" y="0"/>
                  </a:lnTo>
                  <a:close/>
                </a:path>
                <a:path w="527684" h="9525">
                  <a:moveTo>
                    <a:pt x="527405" y="0"/>
                  </a:moveTo>
                  <a:lnTo>
                    <a:pt x="522922" y="0"/>
                  </a:lnTo>
                  <a:lnTo>
                    <a:pt x="522922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13812456" y="8977103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351917" y="9004"/>
                  </a:moveTo>
                  <a:lnTo>
                    <a:pt x="353250" y="9004"/>
                  </a:lnTo>
                </a:path>
                <a:path w="527684" h="9525">
                  <a:moveTo>
                    <a:pt x="351917" y="4146"/>
                  </a:moveTo>
                  <a:lnTo>
                    <a:pt x="351917" y="9004"/>
                  </a:lnTo>
                </a:path>
                <a:path w="527684" h="9525">
                  <a:moveTo>
                    <a:pt x="351917" y="0"/>
                  </a:moveTo>
                  <a:lnTo>
                    <a:pt x="353250" y="0"/>
                  </a:lnTo>
                </a:path>
                <a:path w="527684" h="9525">
                  <a:moveTo>
                    <a:pt x="351917" y="0"/>
                  </a:moveTo>
                  <a:lnTo>
                    <a:pt x="351917" y="4146"/>
                  </a:lnTo>
                </a:path>
                <a:path w="527684" h="9525">
                  <a:moveTo>
                    <a:pt x="281686" y="9004"/>
                  </a:moveTo>
                  <a:lnTo>
                    <a:pt x="280352" y="9004"/>
                  </a:lnTo>
                </a:path>
                <a:path w="527684" h="9525">
                  <a:moveTo>
                    <a:pt x="281686" y="4146"/>
                  </a:moveTo>
                  <a:lnTo>
                    <a:pt x="281686" y="9004"/>
                  </a:lnTo>
                </a:path>
                <a:path w="527684" h="9525">
                  <a:moveTo>
                    <a:pt x="281686" y="0"/>
                  </a:moveTo>
                  <a:lnTo>
                    <a:pt x="280352" y="0"/>
                  </a:lnTo>
                </a:path>
                <a:path w="527684" h="9525">
                  <a:moveTo>
                    <a:pt x="281686" y="0"/>
                  </a:moveTo>
                  <a:lnTo>
                    <a:pt x="281686" y="4146"/>
                  </a:lnTo>
                </a:path>
                <a:path w="527684" h="9525">
                  <a:moveTo>
                    <a:pt x="522922" y="9004"/>
                  </a:moveTo>
                  <a:lnTo>
                    <a:pt x="524255" y="9004"/>
                  </a:lnTo>
                </a:path>
                <a:path w="527684" h="9525">
                  <a:moveTo>
                    <a:pt x="522922" y="4146"/>
                  </a:moveTo>
                  <a:lnTo>
                    <a:pt x="522922" y="9004"/>
                  </a:lnTo>
                </a:path>
                <a:path w="527684" h="9525">
                  <a:moveTo>
                    <a:pt x="522922" y="0"/>
                  </a:moveTo>
                  <a:lnTo>
                    <a:pt x="524255" y="0"/>
                  </a:lnTo>
                </a:path>
                <a:path w="527684" h="9525">
                  <a:moveTo>
                    <a:pt x="522922" y="0"/>
                  </a:moveTo>
                  <a:lnTo>
                    <a:pt x="522922" y="4146"/>
                  </a:lnTo>
                </a:path>
                <a:path w="527684" h="9525">
                  <a:moveTo>
                    <a:pt x="452691" y="9004"/>
                  </a:moveTo>
                  <a:lnTo>
                    <a:pt x="451357" y="9004"/>
                  </a:lnTo>
                </a:path>
                <a:path w="527684" h="9525">
                  <a:moveTo>
                    <a:pt x="452691" y="4146"/>
                  </a:moveTo>
                  <a:lnTo>
                    <a:pt x="452691" y="9004"/>
                  </a:lnTo>
                </a:path>
                <a:path w="527684" h="9525">
                  <a:moveTo>
                    <a:pt x="452691" y="0"/>
                  </a:moveTo>
                  <a:lnTo>
                    <a:pt x="451357" y="0"/>
                  </a:lnTo>
                </a:path>
                <a:path w="527684" h="9525">
                  <a:moveTo>
                    <a:pt x="452691" y="0"/>
                  </a:moveTo>
                  <a:lnTo>
                    <a:pt x="452691" y="4146"/>
                  </a:lnTo>
                </a:path>
                <a:path w="527684" h="9525">
                  <a:moveTo>
                    <a:pt x="527430" y="0"/>
                  </a:moveTo>
                  <a:lnTo>
                    <a:pt x="522922" y="0"/>
                  </a:lnTo>
                </a:path>
                <a:path w="527684" h="9525">
                  <a:moveTo>
                    <a:pt x="452691" y="0"/>
                  </a:moveTo>
                  <a:lnTo>
                    <a:pt x="351917" y="0"/>
                  </a:lnTo>
                </a:path>
                <a:path w="527684" h="9525">
                  <a:moveTo>
                    <a:pt x="281686" y="0"/>
                  </a:moveTo>
                  <a:lnTo>
                    <a:pt x="0" y="0"/>
                  </a:lnTo>
                </a:path>
                <a:path w="527684" h="9525">
                  <a:moveTo>
                    <a:pt x="0" y="9004"/>
                  </a:moveTo>
                  <a:lnTo>
                    <a:pt x="281686" y="9004"/>
                  </a:lnTo>
                </a:path>
                <a:path w="527684" h="9525">
                  <a:moveTo>
                    <a:pt x="351917" y="9004"/>
                  </a:moveTo>
                  <a:lnTo>
                    <a:pt x="376237" y="9004"/>
                  </a:lnTo>
                </a:path>
                <a:path w="527684" h="9525">
                  <a:moveTo>
                    <a:pt x="385190" y="9004"/>
                  </a:moveTo>
                  <a:lnTo>
                    <a:pt x="452691" y="9004"/>
                  </a:lnTo>
                </a:path>
                <a:path w="527684" h="9525">
                  <a:moveTo>
                    <a:pt x="522922" y="9004"/>
                  </a:moveTo>
                  <a:lnTo>
                    <a:pt x="527430" y="9004"/>
                  </a:lnTo>
                </a:path>
                <a:path w="527684" h="9525">
                  <a:moveTo>
                    <a:pt x="315912" y="4146"/>
                  </a:moveTo>
                  <a:lnTo>
                    <a:pt x="283527" y="4146"/>
                  </a:lnTo>
                </a:path>
                <a:path w="527684" h="9525">
                  <a:moveTo>
                    <a:pt x="283527" y="0"/>
                  </a:moveTo>
                  <a:lnTo>
                    <a:pt x="31591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14095983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14092808" y="8944711"/>
              <a:ext cx="207010" cy="41910"/>
            </a:xfrm>
            <a:custGeom>
              <a:avLst/>
              <a:gdLst/>
              <a:ahLst/>
              <a:cxnLst/>
              <a:rect l="l" t="t" r="r" b="b"/>
              <a:pathLst>
                <a:path w="207009" h="41909">
                  <a:moveTo>
                    <a:pt x="69723" y="32391"/>
                  </a:moveTo>
                  <a:lnTo>
                    <a:pt x="37337" y="32391"/>
                  </a:lnTo>
                  <a:lnTo>
                    <a:pt x="37337" y="36537"/>
                  </a:lnTo>
                  <a:lnTo>
                    <a:pt x="69723" y="36537"/>
                  </a:lnTo>
                  <a:lnTo>
                    <a:pt x="69723" y="32391"/>
                  </a:lnTo>
                </a:path>
                <a:path w="207009" h="41909">
                  <a:moveTo>
                    <a:pt x="1333" y="36537"/>
                  </a:moveTo>
                  <a:lnTo>
                    <a:pt x="3175" y="36537"/>
                  </a:lnTo>
                  <a:lnTo>
                    <a:pt x="3175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207009" h="41909">
                  <a:moveTo>
                    <a:pt x="71564" y="32391"/>
                  </a:moveTo>
                  <a:lnTo>
                    <a:pt x="69723" y="32391"/>
                  </a:lnTo>
                  <a:lnTo>
                    <a:pt x="69723" y="36537"/>
                  </a:lnTo>
                  <a:lnTo>
                    <a:pt x="71564" y="36537"/>
                  </a:lnTo>
                  <a:lnTo>
                    <a:pt x="71564" y="32391"/>
                  </a:lnTo>
                </a:path>
                <a:path w="207009" h="41909">
                  <a:moveTo>
                    <a:pt x="37337" y="32391"/>
                  </a:moveTo>
                  <a:lnTo>
                    <a:pt x="35559" y="32391"/>
                  </a:lnTo>
                  <a:lnTo>
                    <a:pt x="35559" y="36537"/>
                  </a:lnTo>
                  <a:lnTo>
                    <a:pt x="37337" y="36537"/>
                  </a:lnTo>
                  <a:lnTo>
                    <a:pt x="37337" y="32391"/>
                  </a:lnTo>
                </a:path>
                <a:path w="207009" h="41909">
                  <a:moveTo>
                    <a:pt x="35559" y="32391"/>
                  </a:moveTo>
                  <a:lnTo>
                    <a:pt x="35559" y="0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207009" h="41909">
                  <a:moveTo>
                    <a:pt x="1333" y="32391"/>
                  </a:moveTo>
                  <a:lnTo>
                    <a:pt x="0" y="32391"/>
                  </a:lnTo>
                </a:path>
                <a:path w="207009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207009" h="41909">
                  <a:moveTo>
                    <a:pt x="1333" y="41395"/>
                  </a:moveTo>
                  <a:lnTo>
                    <a:pt x="0" y="41395"/>
                  </a:lnTo>
                </a:path>
                <a:path w="207009" h="41909">
                  <a:moveTo>
                    <a:pt x="71564" y="32391"/>
                  </a:moveTo>
                  <a:lnTo>
                    <a:pt x="71564" y="36537"/>
                  </a:lnTo>
                  <a:lnTo>
                    <a:pt x="71564" y="41395"/>
                  </a:lnTo>
                </a:path>
                <a:path w="207009" h="41909">
                  <a:moveTo>
                    <a:pt x="71564" y="32391"/>
                  </a:moveTo>
                  <a:lnTo>
                    <a:pt x="72898" y="32391"/>
                  </a:lnTo>
                </a:path>
                <a:path w="207009" h="41909">
                  <a:moveTo>
                    <a:pt x="71564" y="36537"/>
                  </a:moveTo>
                  <a:lnTo>
                    <a:pt x="71564" y="41395"/>
                  </a:lnTo>
                  <a:lnTo>
                    <a:pt x="72898" y="41395"/>
                  </a:lnTo>
                </a:path>
                <a:path w="207009" h="41909">
                  <a:moveTo>
                    <a:pt x="71564" y="41395"/>
                  </a:moveTo>
                  <a:lnTo>
                    <a:pt x="72898" y="41395"/>
                  </a:lnTo>
                </a:path>
                <a:path w="207009" h="41909">
                  <a:moveTo>
                    <a:pt x="206565" y="36537"/>
                  </a:moveTo>
                  <a:lnTo>
                    <a:pt x="174180" y="36537"/>
                  </a:lnTo>
                </a:path>
                <a:path w="207009" h="41909">
                  <a:moveTo>
                    <a:pt x="174180" y="32391"/>
                  </a:moveTo>
                  <a:lnTo>
                    <a:pt x="20656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14266989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14263814" y="89447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32391"/>
                  </a:moveTo>
                  <a:lnTo>
                    <a:pt x="37338" y="32391"/>
                  </a:lnTo>
                  <a:lnTo>
                    <a:pt x="37338" y="36537"/>
                  </a:lnTo>
                  <a:lnTo>
                    <a:pt x="69723" y="36537"/>
                  </a:lnTo>
                  <a:lnTo>
                    <a:pt x="69723" y="32391"/>
                  </a:lnTo>
                </a:path>
                <a:path w="73025" h="41909">
                  <a:moveTo>
                    <a:pt x="1333" y="36537"/>
                  </a:moveTo>
                  <a:lnTo>
                    <a:pt x="3175" y="36537"/>
                  </a:lnTo>
                  <a:lnTo>
                    <a:pt x="3175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73025" h="41909">
                  <a:moveTo>
                    <a:pt x="71564" y="32391"/>
                  </a:moveTo>
                  <a:lnTo>
                    <a:pt x="69723" y="32391"/>
                  </a:lnTo>
                  <a:lnTo>
                    <a:pt x="69723" y="36537"/>
                  </a:lnTo>
                  <a:lnTo>
                    <a:pt x="71564" y="36537"/>
                  </a:lnTo>
                  <a:lnTo>
                    <a:pt x="71564" y="32391"/>
                  </a:lnTo>
                </a:path>
                <a:path w="73025" h="41909">
                  <a:moveTo>
                    <a:pt x="37338" y="32391"/>
                  </a:moveTo>
                  <a:lnTo>
                    <a:pt x="35559" y="32391"/>
                  </a:lnTo>
                  <a:lnTo>
                    <a:pt x="35559" y="36537"/>
                  </a:lnTo>
                  <a:lnTo>
                    <a:pt x="37338" y="36537"/>
                  </a:lnTo>
                  <a:lnTo>
                    <a:pt x="37338" y="32391"/>
                  </a:lnTo>
                </a:path>
                <a:path w="73025" h="41909">
                  <a:moveTo>
                    <a:pt x="35559" y="32391"/>
                  </a:moveTo>
                  <a:lnTo>
                    <a:pt x="35559" y="0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73025" h="41909">
                  <a:moveTo>
                    <a:pt x="1333" y="32391"/>
                  </a:moveTo>
                  <a:lnTo>
                    <a:pt x="0" y="32391"/>
                  </a:lnTo>
                </a:path>
                <a:path w="73025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73025" h="41909">
                  <a:moveTo>
                    <a:pt x="1333" y="41395"/>
                  </a:moveTo>
                  <a:lnTo>
                    <a:pt x="0" y="41395"/>
                  </a:lnTo>
                </a:path>
                <a:path w="73025" h="41909">
                  <a:moveTo>
                    <a:pt x="71564" y="32391"/>
                  </a:moveTo>
                  <a:lnTo>
                    <a:pt x="71564" y="36537"/>
                  </a:lnTo>
                  <a:lnTo>
                    <a:pt x="71564" y="41395"/>
                  </a:lnTo>
                </a:path>
                <a:path w="73025" h="41909">
                  <a:moveTo>
                    <a:pt x="71564" y="32391"/>
                  </a:moveTo>
                  <a:lnTo>
                    <a:pt x="72898" y="32391"/>
                  </a:lnTo>
                </a:path>
                <a:path w="73025" h="41909">
                  <a:moveTo>
                    <a:pt x="71564" y="36537"/>
                  </a:moveTo>
                  <a:lnTo>
                    <a:pt x="71564" y="41395"/>
                  </a:lnTo>
                  <a:lnTo>
                    <a:pt x="72898" y="41395"/>
                  </a:lnTo>
                </a:path>
                <a:path w="73025" h="41909">
                  <a:moveTo>
                    <a:pt x="71564" y="41395"/>
                  </a:moveTo>
                  <a:lnTo>
                    <a:pt x="72898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12932283" y="9193111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8991" y="473430"/>
                  </a:moveTo>
                  <a:lnTo>
                    <a:pt x="0" y="473430"/>
                  </a:lnTo>
                  <a:lnTo>
                    <a:pt x="0" y="691210"/>
                  </a:lnTo>
                  <a:lnTo>
                    <a:pt x="8991" y="691210"/>
                  </a:lnTo>
                  <a:lnTo>
                    <a:pt x="8991" y="473430"/>
                  </a:lnTo>
                  <a:close/>
                </a:path>
                <a:path w="9525" h="691515">
                  <a:moveTo>
                    <a:pt x="8991" y="289814"/>
                  </a:moveTo>
                  <a:lnTo>
                    <a:pt x="0" y="289814"/>
                  </a:lnTo>
                  <a:lnTo>
                    <a:pt x="0" y="408609"/>
                  </a:lnTo>
                  <a:lnTo>
                    <a:pt x="8991" y="408609"/>
                  </a:lnTo>
                  <a:lnTo>
                    <a:pt x="8991" y="289814"/>
                  </a:lnTo>
                  <a:close/>
                </a:path>
                <a:path w="9525" h="691515">
                  <a:moveTo>
                    <a:pt x="8991" y="0"/>
                  </a:moveTo>
                  <a:lnTo>
                    <a:pt x="0" y="0"/>
                  </a:lnTo>
                  <a:lnTo>
                    <a:pt x="0" y="225005"/>
                  </a:lnTo>
                  <a:lnTo>
                    <a:pt x="8991" y="225005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12932282" y="9193104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0" y="408609"/>
                  </a:moveTo>
                  <a:lnTo>
                    <a:pt x="0" y="407295"/>
                  </a:lnTo>
                </a:path>
                <a:path w="9525" h="691515">
                  <a:moveTo>
                    <a:pt x="4825" y="408609"/>
                  </a:moveTo>
                  <a:lnTo>
                    <a:pt x="0" y="408609"/>
                  </a:lnTo>
                </a:path>
                <a:path w="9525" h="691515">
                  <a:moveTo>
                    <a:pt x="9017" y="408609"/>
                  </a:moveTo>
                  <a:lnTo>
                    <a:pt x="9017" y="407295"/>
                  </a:lnTo>
                </a:path>
                <a:path w="9525" h="691515">
                  <a:moveTo>
                    <a:pt x="9017" y="408609"/>
                  </a:moveTo>
                  <a:lnTo>
                    <a:pt x="4825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474738"/>
                  </a:lnTo>
                </a:path>
                <a:path w="9525" h="691515">
                  <a:moveTo>
                    <a:pt x="4825" y="473424"/>
                  </a:moveTo>
                  <a:lnTo>
                    <a:pt x="0" y="473424"/>
                  </a:lnTo>
                </a:path>
                <a:path w="9525" h="691515">
                  <a:moveTo>
                    <a:pt x="9017" y="473424"/>
                  </a:moveTo>
                  <a:lnTo>
                    <a:pt x="9017" y="474738"/>
                  </a:lnTo>
                </a:path>
                <a:path w="9525" h="691515">
                  <a:moveTo>
                    <a:pt x="9017" y="473424"/>
                  </a:moveTo>
                  <a:lnTo>
                    <a:pt x="4825" y="473424"/>
                  </a:lnTo>
                </a:path>
                <a:path w="9525" h="691515">
                  <a:moveTo>
                    <a:pt x="0" y="289820"/>
                  </a:moveTo>
                  <a:lnTo>
                    <a:pt x="0" y="291134"/>
                  </a:lnTo>
                </a:path>
                <a:path w="9525" h="691515">
                  <a:moveTo>
                    <a:pt x="4825" y="289820"/>
                  </a:moveTo>
                  <a:lnTo>
                    <a:pt x="0" y="289820"/>
                  </a:lnTo>
                </a:path>
                <a:path w="9525" h="691515">
                  <a:moveTo>
                    <a:pt x="9017" y="289820"/>
                  </a:moveTo>
                  <a:lnTo>
                    <a:pt x="9017" y="291134"/>
                  </a:lnTo>
                </a:path>
                <a:path w="9525" h="691515">
                  <a:moveTo>
                    <a:pt x="9017" y="289820"/>
                  </a:moveTo>
                  <a:lnTo>
                    <a:pt x="4825" y="289820"/>
                  </a:lnTo>
                </a:path>
                <a:path w="9525" h="691515">
                  <a:moveTo>
                    <a:pt x="0" y="225005"/>
                  </a:moveTo>
                  <a:lnTo>
                    <a:pt x="0" y="223691"/>
                  </a:lnTo>
                </a:path>
                <a:path w="9525" h="691515">
                  <a:moveTo>
                    <a:pt x="4825" y="225005"/>
                  </a:moveTo>
                  <a:lnTo>
                    <a:pt x="0" y="225005"/>
                  </a:lnTo>
                </a:path>
                <a:path w="9525" h="691515">
                  <a:moveTo>
                    <a:pt x="9017" y="225005"/>
                  </a:moveTo>
                  <a:lnTo>
                    <a:pt x="9017" y="223691"/>
                  </a:lnTo>
                </a:path>
                <a:path w="9525" h="691515">
                  <a:moveTo>
                    <a:pt x="9017" y="225005"/>
                  </a:moveTo>
                  <a:lnTo>
                    <a:pt x="4825" y="225005"/>
                  </a:lnTo>
                </a:path>
                <a:path w="9525" h="691515">
                  <a:moveTo>
                    <a:pt x="0" y="7219"/>
                  </a:moveTo>
                  <a:lnTo>
                    <a:pt x="0" y="225005"/>
                  </a:lnTo>
                </a:path>
                <a:path w="9525" h="691515">
                  <a:moveTo>
                    <a:pt x="0" y="289820"/>
                  </a:moveTo>
                  <a:lnTo>
                    <a:pt x="0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691210"/>
                  </a:lnTo>
                </a:path>
                <a:path w="9525" h="691515">
                  <a:moveTo>
                    <a:pt x="9017" y="691210"/>
                  </a:moveTo>
                  <a:lnTo>
                    <a:pt x="9017" y="473424"/>
                  </a:lnTo>
                </a:path>
                <a:path w="9525" h="691515">
                  <a:moveTo>
                    <a:pt x="9017" y="408609"/>
                  </a:moveTo>
                  <a:lnTo>
                    <a:pt x="9017" y="289820"/>
                  </a:lnTo>
                </a:path>
                <a:path w="9525" h="691515">
                  <a:moveTo>
                    <a:pt x="9017" y="225005"/>
                  </a:moveTo>
                  <a:lnTo>
                    <a:pt x="9017" y="0"/>
                  </a:lnTo>
                </a:path>
                <a:path w="9525" h="691515">
                  <a:moveTo>
                    <a:pt x="4825" y="410419"/>
                  </a:moveTo>
                  <a:lnTo>
                    <a:pt x="4825" y="442810"/>
                  </a:lnTo>
                </a:path>
                <a:path w="9525" h="691515">
                  <a:moveTo>
                    <a:pt x="9017" y="442810"/>
                  </a:moveTo>
                  <a:lnTo>
                    <a:pt x="9017" y="4104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12941299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12932282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4825" y="216001"/>
                  </a:moveTo>
                  <a:lnTo>
                    <a:pt x="4825" y="189014"/>
                  </a:lnTo>
                  <a:lnTo>
                    <a:pt x="9017" y="189014"/>
                  </a:lnTo>
                  <a:lnTo>
                    <a:pt x="9017" y="216001"/>
                  </a:lnTo>
                  <a:lnTo>
                    <a:pt x="4825" y="216001"/>
                  </a:lnTo>
                </a:path>
                <a:path w="41909" h="219709">
                  <a:moveTo>
                    <a:pt x="4825" y="217811"/>
                  </a:moveTo>
                  <a:lnTo>
                    <a:pt x="4825" y="216001"/>
                  </a:lnTo>
                  <a:lnTo>
                    <a:pt x="9017" y="216001"/>
                  </a:lnTo>
                  <a:lnTo>
                    <a:pt x="9017" y="217811"/>
                  </a:lnTo>
                  <a:lnTo>
                    <a:pt x="4825" y="217811"/>
                  </a:lnTo>
                </a:path>
                <a:path w="41909" h="219709">
                  <a:moveTo>
                    <a:pt x="4825" y="189014"/>
                  </a:moveTo>
                  <a:lnTo>
                    <a:pt x="4825" y="187198"/>
                  </a:lnTo>
                  <a:lnTo>
                    <a:pt x="9017" y="187198"/>
                  </a:lnTo>
                  <a:lnTo>
                    <a:pt x="9017" y="189014"/>
                  </a:lnTo>
                  <a:lnTo>
                    <a:pt x="4825" y="189014"/>
                  </a:lnTo>
                </a:path>
                <a:path w="41909" h="219709">
                  <a:moveTo>
                    <a:pt x="9017" y="152996"/>
                  </a:moveTo>
                  <a:lnTo>
                    <a:pt x="9017" y="154806"/>
                  </a:lnTo>
                  <a:lnTo>
                    <a:pt x="4825" y="154806"/>
                  </a:lnTo>
                  <a:lnTo>
                    <a:pt x="4825" y="152996"/>
                  </a:lnTo>
                  <a:lnTo>
                    <a:pt x="9017" y="152996"/>
                  </a:lnTo>
                </a:path>
                <a:path w="41909" h="219709">
                  <a:moveTo>
                    <a:pt x="9017" y="154806"/>
                  </a:moveTo>
                  <a:lnTo>
                    <a:pt x="41401" y="154806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  <a:lnTo>
                    <a:pt x="0" y="217811"/>
                  </a:lnTo>
                </a:path>
                <a:path w="41909" h="219709">
                  <a:moveTo>
                    <a:pt x="9017" y="217811"/>
                  </a:moveTo>
                  <a:lnTo>
                    <a:pt x="9017" y="219125"/>
                  </a:lnTo>
                </a:path>
                <a:path w="41909" h="219709">
                  <a:moveTo>
                    <a:pt x="4825" y="217811"/>
                  </a:moveTo>
                  <a:lnTo>
                    <a:pt x="0" y="217811"/>
                  </a:lnTo>
                  <a:lnTo>
                    <a:pt x="0" y="219125"/>
                  </a:lnTo>
                </a:path>
                <a:path w="41909" h="219709">
                  <a:moveTo>
                    <a:pt x="0" y="217811"/>
                  </a:moveTo>
                  <a:lnTo>
                    <a:pt x="0" y="219125"/>
                  </a:lnTo>
                </a:path>
                <a:path w="41909" h="219709">
                  <a:moveTo>
                    <a:pt x="9017" y="152996"/>
                  </a:moveTo>
                  <a:lnTo>
                    <a:pt x="4825" y="152996"/>
                  </a:lnTo>
                  <a:lnTo>
                    <a:pt x="0" y="152996"/>
                  </a:lnTo>
                </a:path>
                <a:path w="41909" h="219709">
                  <a:moveTo>
                    <a:pt x="9017" y="152996"/>
                  </a:moveTo>
                  <a:lnTo>
                    <a:pt x="9017" y="151682"/>
                  </a:lnTo>
                </a:path>
                <a:path w="41909" h="219709">
                  <a:moveTo>
                    <a:pt x="4825" y="152996"/>
                  </a:moveTo>
                  <a:lnTo>
                    <a:pt x="0" y="152996"/>
                  </a:lnTo>
                  <a:lnTo>
                    <a:pt x="0" y="151682"/>
                  </a:lnTo>
                </a:path>
                <a:path w="41909" h="219709">
                  <a:moveTo>
                    <a:pt x="0" y="152996"/>
                  </a:moveTo>
                  <a:lnTo>
                    <a:pt x="0" y="151682"/>
                  </a:lnTo>
                </a:path>
                <a:path w="41909" h="219709">
                  <a:moveTo>
                    <a:pt x="4825" y="32397"/>
                  </a:moveTo>
                  <a:lnTo>
                    <a:pt x="4825" y="0"/>
                  </a:lnTo>
                </a:path>
                <a:path w="41909" h="219709">
                  <a:moveTo>
                    <a:pt x="9017" y="0"/>
                  </a:moveTo>
                  <a:lnTo>
                    <a:pt x="9017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12941299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12932282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4825" y="3124"/>
                  </a:moveTo>
                  <a:lnTo>
                    <a:pt x="4825" y="30111"/>
                  </a:lnTo>
                  <a:lnTo>
                    <a:pt x="9017" y="30111"/>
                  </a:lnTo>
                  <a:lnTo>
                    <a:pt x="9017" y="3124"/>
                  </a:lnTo>
                  <a:lnTo>
                    <a:pt x="4825" y="3124"/>
                  </a:lnTo>
                </a:path>
                <a:path w="41909" h="67945">
                  <a:moveTo>
                    <a:pt x="4825" y="1314"/>
                  </a:moveTo>
                  <a:lnTo>
                    <a:pt x="4825" y="3124"/>
                  </a:lnTo>
                  <a:lnTo>
                    <a:pt x="9017" y="3124"/>
                  </a:lnTo>
                  <a:lnTo>
                    <a:pt x="9017" y="1314"/>
                  </a:lnTo>
                  <a:lnTo>
                    <a:pt x="4825" y="1314"/>
                  </a:lnTo>
                </a:path>
                <a:path w="41909" h="67945">
                  <a:moveTo>
                    <a:pt x="4825" y="30111"/>
                  </a:moveTo>
                  <a:lnTo>
                    <a:pt x="4825" y="31921"/>
                  </a:lnTo>
                  <a:lnTo>
                    <a:pt x="9017" y="31921"/>
                  </a:lnTo>
                  <a:lnTo>
                    <a:pt x="9017" y="30111"/>
                  </a:lnTo>
                  <a:lnTo>
                    <a:pt x="4825" y="30111"/>
                  </a:lnTo>
                </a:path>
                <a:path w="41909" h="67945">
                  <a:moveTo>
                    <a:pt x="9017" y="66128"/>
                  </a:moveTo>
                  <a:lnTo>
                    <a:pt x="9017" y="64319"/>
                  </a:lnTo>
                  <a:lnTo>
                    <a:pt x="4825" y="64319"/>
                  </a:lnTo>
                  <a:lnTo>
                    <a:pt x="4825" y="66128"/>
                  </a:lnTo>
                  <a:lnTo>
                    <a:pt x="9017" y="66128"/>
                  </a:lnTo>
                </a:path>
                <a:path w="41909" h="67945">
                  <a:moveTo>
                    <a:pt x="9017" y="64319"/>
                  </a:moveTo>
                  <a:lnTo>
                    <a:pt x="41401" y="64319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  <a:lnTo>
                    <a:pt x="0" y="1314"/>
                  </a:lnTo>
                </a:path>
                <a:path w="41909" h="67945">
                  <a:moveTo>
                    <a:pt x="9017" y="1314"/>
                  </a:moveTo>
                  <a:lnTo>
                    <a:pt x="9017" y="0"/>
                  </a:lnTo>
                </a:path>
                <a:path w="41909" h="67945">
                  <a:moveTo>
                    <a:pt x="4825" y="1314"/>
                  </a:moveTo>
                  <a:lnTo>
                    <a:pt x="0" y="1314"/>
                  </a:lnTo>
                  <a:lnTo>
                    <a:pt x="0" y="0"/>
                  </a:lnTo>
                </a:path>
                <a:path w="41909" h="67945">
                  <a:moveTo>
                    <a:pt x="0" y="1314"/>
                  </a:moveTo>
                  <a:lnTo>
                    <a:pt x="0" y="0"/>
                  </a:lnTo>
                </a:path>
                <a:path w="41909" h="67945">
                  <a:moveTo>
                    <a:pt x="9017" y="66128"/>
                  </a:moveTo>
                  <a:lnTo>
                    <a:pt x="4825" y="66128"/>
                  </a:lnTo>
                  <a:lnTo>
                    <a:pt x="0" y="66128"/>
                  </a:lnTo>
                </a:path>
                <a:path w="41909" h="67945">
                  <a:moveTo>
                    <a:pt x="9017" y="66128"/>
                  </a:moveTo>
                  <a:lnTo>
                    <a:pt x="9017" y="67443"/>
                  </a:lnTo>
                </a:path>
                <a:path w="41909" h="67945">
                  <a:moveTo>
                    <a:pt x="4825" y="66128"/>
                  </a:moveTo>
                  <a:lnTo>
                    <a:pt x="0" y="66128"/>
                  </a:lnTo>
                  <a:lnTo>
                    <a:pt x="0" y="67443"/>
                  </a:lnTo>
                </a:path>
                <a:path w="41909" h="67945">
                  <a:moveTo>
                    <a:pt x="0" y="66128"/>
                  </a:moveTo>
                  <a:lnTo>
                    <a:pt x="0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0"/>
                  </a:moveTo>
                  <a:lnTo>
                    <a:pt x="48386" y="0"/>
                  </a:lnTo>
                  <a:lnTo>
                    <a:pt x="48386" y="9004"/>
                  </a:lnTo>
                  <a:lnTo>
                    <a:pt x="50228" y="9004"/>
                  </a:lnTo>
                  <a:lnTo>
                    <a:pt x="50228" y="0"/>
                  </a:lnTo>
                </a:path>
                <a:path w="59690" h="9525">
                  <a:moveTo>
                    <a:pt x="6984" y="9004"/>
                  </a:moveTo>
                  <a:lnTo>
                    <a:pt x="8826" y="9004"/>
                  </a:lnTo>
                  <a:lnTo>
                    <a:pt x="8826" y="0"/>
                  </a:lnTo>
                  <a:lnTo>
                    <a:pt x="6984" y="0"/>
                  </a:lnTo>
                  <a:lnTo>
                    <a:pt x="6984" y="9004"/>
                  </a:lnTo>
                </a:path>
                <a:path w="59690" h="9525">
                  <a:moveTo>
                    <a:pt x="8826" y="9004"/>
                  </a:moveTo>
                  <a:lnTo>
                    <a:pt x="48386" y="9004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14098650" y="8695425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8008" y="5382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14098650" y="8695423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33" y="0"/>
                  </a:moveTo>
                  <a:lnTo>
                    <a:pt x="0" y="0"/>
                  </a:lnTo>
                </a:path>
                <a:path w="18415" h="5715">
                  <a:moveTo>
                    <a:pt x="0" y="5384"/>
                  </a:moveTo>
                  <a:lnTo>
                    <a:pt x="18033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14116684" y="8891627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91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43991" y="7193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11677649" y="8357908"/>
              <a:ext cx="2662555" cy="1526540"/>
            </a:xfrm>
            <a:custGeom>
              <a:avLst/>
              <a:gdLst/>
              <a:ahLst/>
              <a:cxnLst/>
              <a:rect l="l" t="t" r="r" b="b"/>
              <a:pathLst>
                <a:path w="2662555" h="1526540">
                  <a:moveTo>
                    <a:pt x="2439034" y="540912"/>
                  </a:moveTo>
                  <a:lnTo>
                    <a:pt x="2582989" y="540912"/>
                  </a:lnTo>
                  <a:lnTo>
                    <a:pt x="2582989" y="533723"/>
                  </a:lnTo>
                  <a:lnTo>
                    <a:pt x="2439034" y="533723"/>
                  </a:lnTo>
                  <a:lnTo>
                    <a:pt x="2439034" y="535508"/>
                  </a:lnTo>
                </a:path>
                <a:path w="2662555" h="1526540">
                  <a:moveTo>
                    <a:pt x="1263650" y="619194"/>
                  </a:moveTo>
                  <a:lnTo>
                    <a:pt x="1515617" y="619194"/>
                  </a:lnTo>
                </a:path>
                <a:path w="2662555" h="1526540">
                  <a:moveTo>
                    <a:pt x="1263650" y="628199"/>
                  </a:moveTo>
                  <a:lnTo>
                    <a:pt x="1515617" y="628199"/>
                  </a:lnTo>
                </a:path>
                <a:path w="2662555" h="1526540">
                  <a:moveTo>
                    <a:pt x="1263650" y="628199"/>
                  </a:moveTo>
                  <a:lnTo>
                    <a:pt x="1263650" y="619194"/>
                  </a:lnTo>
                </a:path>
                <a:path w="2662555" h="1526540">
                  <a:moveTo>
                    <a:pt x="1515617" y="628199"/>
                  </a:moveTo>
                  <a:lnTo>
                    <a:pt x="1515617" y="619194"/>
                  </a:lnTo>
                </a:path>
                <a:path w="2662555" h="1526540">
                  <a:moveTo>
                    <a:pt x="878395" y="360013"/>
                  </a:moveTo>
                  <a:lnTo>
                    <a:pt x="878395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87412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78395" y="360013"/>
                  </a:lnTo>
                </a:path>
                <a:path w="2662555" h="1526540">
                  <a:moveTo>
                    <a:pt x="887412" y="259207"/>
                  </a:moveTo>
                  <a:lnTo>
                    <a:pt x="878395" y="259207"/>
                  </a:lnTo>
                </a:path>
                <a:path w="2662555" h="1526540">
                  <a:moveTo>
                    <a:pt x="2180209" y="544512"/>
                  </a:moveTo>
                  <a:lnTo>
                    <a:pt x="2180209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204846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180209" y="544512"/>
                  </a:lnTo>
                </a:path>
                <a:path w="2662555" h="1526540">
                  <a:moveTo>
                    <a:pt x="2204846" y="333921"/>
                  </a:moveTo>
                  <a:lnTo>
                    <a:pt x="2180209" y="333921"/>
                  </a:lnTo>
                </a:path>
                <a:path w="2662555" h="1526540">
                  <a:moveTo>
                    <a:pt x="2582989" y="337515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344709"/>
                  </a:moveTo>
                  <a:lnTo>
                    <a:pt x="2662237" y="344709"/>
                  </a:lnTo>
                </a:path>
                <a:path w="2662555" h="1526540">
                  <a:moveTo>
                    <a:pt x="2582989" y="344709"/>
                  </a:moveTo>
                  <a:lnTo>
                    <a:pt x="2582989" y="337515"/>
                  </a:lnTo>
                </a:path>
                <a:path w="2662555" h="1526540">
                  <a:moveTo>
                    <a:pt x="2662237" y="344709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533723"/>
                  </a:moveTo>
                  <a:lnTo>
                    <a:pt x="2662237" y="533723"/>
                  </a:lnTo>
                </a:path>
                <a:path w="2662555" h="1526540">
                  <a:moveTo>
                    <a:pt x="2582989" y="540912"/>
                  </a:moveTo>
                  <a:lnTo>
                    <a:pt x="2662237" y="540912"/>
                  </a:lnTo>
                </a:path>
                <a:path w="2662555" h="1526540">
                  <a:moveTo>
                    <a:pt x="2582989" y="540912"/>
                  </a:moveTo>
                  <a:lnTo>
                    <a:pt x="2582989" y="533723"/>
                  </a:lnTo>
                </a:path>
                <a:path w="2662555" h="1526540">
                  <a:moveTo>
                    <a:pt x="2662237" y="540912"/>
                  </a:moveTo>
                  <a:lnTo>
                    <a:pt x="2662237" y="533723"/>
                  </a:lnTo>
                </a:path>
                <a:path w="2662555" h="1526540">
                  <a:moveTo>
                    <a:pt x="2384996" y="337515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344709"/>
                  </a:moveTo>
                  <a:lnTo>
                    <a:pt x="2439034" y="344709"/>
                  </a:lnTo>
                </a:path>
                <a:path w="2662555" h="1526540">
                  <a:moveTo>
                    <a:pt x="2384996" y="344709"/>
                  </a:moveTo>
                  <a:lnTo>
                    <a:pt x="2384996" y="337515"/>
                  </a:lnTo>
                </a:path>
                <a:path w="2662555" h="1526540">
                  <a:moveTo>
                    <a:pt x="2439034" y="344709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533723"/>
                  </a:moveTo>
                  <a:lnTo>
                    <a:pt x="2439034" y="533723"/>
                  </a:lnTo>
                </a:path>
                <a:path w="2662555" h="1526540">
                  <a:moveTo>
                    <a:pt x="2384996" y="540912"/>
                  </a:moveTo>
                  <a:lnTo>
                    <a:pt x="2439034" y="540912"/>
                  </a:lnTo>
                </a:path>
                <a:path w="2662555" h="1526540">
                  <a:moveTo>
                    <a:pt x="2384996" y="540912"/>
                  </a:moveTo>
                  <a:lnTo>
                    <a:pt x="2384996" y="533723"/>
                  </a:lnTo>
                </a:path>
                <a:path w="2662555" h="1526540">
                  <a:moveTo>
                    <a:pt x="2439034" y="540912"/>
                  </a:moveTo>
                  <a:lnTo>
                    <a:pt x="2439034" y="533723"/>
                  </a:lnTo>
                </a:path>
                <a:path w="2662555" h="1526540">
                  <a:moveTo>
                    <a:pt x="1796415" y="716407"/>
                  </a:moveTo>
                  <a:lnTo>
                    <a:pt x="1764030" y="716407"/>
                  </a:lnTo>
                  <a:lnTo>
                    <a:pt x="1764030" y="673195"/>
                  </a:lnTo>
                  <a:lnTo>
                    <a:pt x="1796415" y="673195"/>
                  </a:lnTo>
                  <a:lnTo>
                    <a:pt x="1796415" y="716407"/>
                  </a:lnTo>
                </a:path>
                <a:path w="2662555" h="1526540">
                  <a:moveTo>
                    <a:pt x="1751393" y="716407"/>
                  </a:moveTo>
                  <a:lnTo>
                    <a:pt x="1719008" y="716407"/>
                  </a:lnTo>
                  <a:lnTo>
                    <a:pt x="1719008" y="673195"/>
                  </a:lnTo>
                  <a:lnTo>
                    <a:pt x="1751393" y="673195"/>
                  </a:lnTo>
                  <a:lnTo>
                    <a:pt x="1751393" y="716407"/>
                  </a:lnTo>
                </a:path>
                <a:path w="2662555" h="1526540">
                  <a:moveTo>
                    <a:pt x="894588" y="459905"/>
                  </a:moveTo>
                  <a:lnTo>
                    <a:pt x="894588" y="492296"/>
                  </a:lnTo>
                  <a:lnTo>
                    <a:pt x="937831" y="492296"/>
                  </a:lnTo>
                  <a:lnTo>
                    <a:pt x="937831" y="459905"/>
                  </a:lnTo>
                  <a:lnTo>
                    <a:pt x="894588" y="459905"/>
                  </a:lnTo>
                </a:path>
                <a:path w="2662555" h="1526540">
                  <a:moveTo>
                    <a:pt x="894588" y="504894"/>
                  </a:moveTo>
                  <a:lnTo>
                    <a:pt x="894588" y="537317"/>
                  </a:lnTo>
                  <a:lnTo>
                    <a:pt x="937831" y="537317"/>
                  </a:lnTo>
                  <a:lnTo>
                    <a:pt x="937831" y="504894"/>
                  </a:lnTo>
                  <a:lnTo>
                    <a:pt x="894588" y="504894"/>
                  </a:lnTo>
                </a:path>
                <a:path w="2662555" h="1526540">
                  <a:moveTo>
                    <a:pt x="1263650" y="1375219"/>
                  </a:moveTo>
                  <a:lnTo>
                    <a:pt x="1306829" y="1375219"/>
                  </a:lnTo>
                </a:path>
                <a:path w="2662555" h="1526540">
                  <a:moveTo>
                    <a:pt x="1328419" y="1375219"/>
                  </a:moveTo>
                  <a:lnTo>
                    <a:pt x="1371600" y="1375219"/>
                  </a:lnTo>
                </a:path>
                <a:path w="2662555" h="1526540">
                  <a:moveTo>
                    <a:pt x="1306829" y="1483220"/>
                  </a:moveTo>
                  <a:lnTo>
                    <a:pt x="1306829" y="1389608"/>
                  </a:lnTo>
                </a:path>
                <a:path w="2662555" h="1526540">
                  <a:moveTo>
                    <a:pt x="1306829" y="1375219"/>
                  </a:moveTo>
                  <a:lnTo>
                    <a:pt x="1328419" y="1375219"/>
                  </a:lnTo>
                </a:path>
                <a:path w="2662555" h="1526540">
                  <a:moveTo>
                    <a:pt x="1328419" y="1389608"/>
                  </a:moveTo>
                  <a:lnTo>
                    <a:pt x="1328419" y="1483220"/>
                  </a:lnTo>
                  <a:lnTo>
                    <a:pt x="1306829" y="1483220"/>
                  </a:lnTo>
                </a:path>
                <a:path w="2662555" h="1526540">
                  <a:moveTo>
                    <a:pt x="1326578" y="1377003"/>
                  </a:moveTo>
                  <a:lnTo>
                    <a:pt x="1326578" y="1481410"/>
                  </a:lnTo>
                  <a:lnTo>
                    <a:pt x="1308607" y="1481410"/>
                  </a:lnTo>
                  <a:lnTo>
                    <a:pt x="1308607" y="1377003"/>
                  </a:lnTo>
                  <a:lnTo>
                    <a:pt x="1326578" y="1377003"/>
                  </a:lnTo>
                </a:path>
                <a:path w="2662555" h="1526540">
                  <a:moveTo>
                    <a:pt x="1369821" y="1373409"/>
                  </a:moveTo>
                  <a:lnTo>
                    <a:pt x="1369821" y="1494008"/>
                  </a:lnTo>
                  <a:lnTo>
                    <a:pt x="1371600" y="1494008"/>
                  </a:lnTo>
                </a:path>
                <a:path w="2662555" h="1526540">
                  <a:moveTo>
                    <a:pt x="1369821" y="1373409"/>
                  </a:moveTo>
                  <a:lnTo>
                    <a:pt x="1380617" y="1373409"/>
                  </a:lnTo>
                </a:path>
                <a:path w="2662555" h="1526540">
                  <a:moveTo>
                    <a:pt x="1265427" y="1364405"/>
                  </a:moveTo>
                  <a:lnTo>
                    <a:pt x="1265427" y="1494008"/>
                  </a:lnTo>
                  <a:lnTo>
                    <a:pt x="1263650" y="1494008"/>
                  </a:lnTo>
                </a:path>
                <a:path w="2662555" h="1526540">
                  <a:moveTo>
                    <a:pt x="1265427" y="1364405"/>
                  </a:moveTo>
                  <a:lnTo>
                    <a:pt x="1263650" y="1364405"/>
                  </a:lnTo>
                </a:path>
                <a:path w="2662555" h="1526540">
                  <a:moveTo>
                    <a:pt x="1306829" y="1526406"/>
                  </a:moveTo>
                  <a:lnTo>
                    <a:pt x="1328419" y="1526406"/>
                  </a:lnTo>
                </a:path>
                <a:path w="2662555" h="1526540">
                  <a:moveTo>
                    <a:pt x="1263650" y="1386008"/>
                  </a:moveTo>
                  <a:lnTo>
                    <a:pt x="1306829" y="1386008"/>
                  </a:lnTo>
                </a:path>
                <a:path w="2662555" h="1526540">
                  <a:moveTo>
                    <a:pt x="1328419" y="1386008"/>
                  </a:moveTo>
                  <a:lnTo>
                    <a:pt x="1371600" y="1386008"/>
                  </a:lnTo>
                </a:path>
                <a:path w="2662555" h="1526540">
                  <a:moveTo>
                    <a:pt x="1263650" y="1396803"/>
                  </a:moveTo>
                  <a:lnTo>
                    <a:pt x="1306829" y="1396803"/>
                  </a:lnTo>
                </a:path>
                <a:path w="2662555" h="1526540">
                  <a:moveTo>
                    <a:pt x="1328419" y="1396803"/>
                  </a:moveTo>
                  <a:lnTo>
                    <a:pt x="1371600" y="1396803"/>
                  </a:lnTo>
                </a:path>
                <a:path w="2662555" h="1526540">
                  <a:moveTo>
                    <a:pt x="1263650" y="1407617"/>
                  </a:moveTo>
                  <a:lnTo>
                    <a:pt x="1306829" y="1407617"/>
                  </a:lnTo>
                </a:path>
                <a:path w="2662555" h="1526540">
                  <a:moveTo>
                    <a:pt x="1328419" y="1407617"/>
                  </a:moveTo>
                  <a:lnTo>
                    <a:pt x="1371600" y="1407617"/>
                  </a:lnTo>
                </a:path>
                <a:path w="2662555" h="1526540">
                  <a:moveTo>
                    <a:pt x="1263650" y="1418405"/>
                  </a:moveTo>
                  <a:lnTo>
                    <a:pt x="1306829" y="1418405"/>
                  </a:lnTo>
                </a:path>
                <a:path w="2662555" h="1526540">
                  <a:moveTo>
                    <a:pt x="1328419" y="1418405"/>
                  </a:moveTo>
                  <a:lnTo>
                    <a:pt x="1371600" y="1418405"/>
                  </a:lnTo>
                </a:path>
                <a:path w="2662555" h="1526540">
                  <a:moveTo>
                    <a:pt x="1263650" y="1429219"/>
                  </a:moveTo>
                  <a:lnTo>
                    <a:pt x="1306829" y="1429219"/>
                  </a:lnTo>
                </a:path>
                <a:path w="2662555" h="1526540">
                  <a:moveTo>
                    <a:pt x="1328419" y="1429219"/>
                  </a:moveTo>
                  <a:lnTo>
                    <a:pt x="1371600" y="1429219"/>
                  </a:lnTo>
                </a:path>
                <a:path w="2662555" h="1526540">
                  <a:moveTo>
                    <a:pt x="1263650" y="1440008"/>
                  </a:moveTo>
                  <a:lnTo>
                    <a:pt x="1306829" y="1440008"/>
                  </a:lnTo>
                </a:path>
                <a:path w="2662555" h="1526540">
                  <a:moveTo>
                    <a:pt x="1328419" y="1440008"/>
                  </a:moveTo>
                  <a:lnTo>
                    <a:pt x="1371600" y="1440008"/>
                  </a:lnTo>
                </a:path>
                <a:path w="2662555" h="1526540">
                  <a:moveTo>
                    <a:pt x="1263650" y="1450797"/>
                  </a:moveTo>
                  <a:lnTo>
                    <a:pt x="1306829" y="1450797"/>
                  </a:lnTo>
                </a:path>
                <a:path w="2662555" h="1526540">
                  <a:moveTo>
                    <a:pt x="1328419" y="1450797"/>
                  </a:moveTo>
                  <a:lnTo>
                    <a:pt x="1371600" y="1450797"/>
                  </a:lnTo>
                </a:path>
                <a:path w="2662555" h="1526540">
                  <a:moveTo>
                    <a:pt x="1263650" y="1461617"/>
                  </a:moveTo>
                  <a:lnTo>
                    <a:pt x="1306829" y="1461617"/>
                  </a:lnTo>
                </a:path>
                <a:path w="2662555" h="1526540">
                  <a:moveTo>
                    <a:pt x="1328419" y="1461617"/>
                  </a:moveTo>
                  <a:lnTo>
                    <a:pt x="1371600" y="1461617"/>
                  </a:lnTo>
                </a:path>
                <a:path w="2662555" h="1526540">
                  <a:moveTo>
                    <a:pt x="1263650" y="1472406"/>
                  </a:moveTo>
                  <a:lnTo>
                    <a:pt x="1306829" y="1472406"/>
                  </a:lnTo>
                </a:path>
                <a:path w="2662555" h="1526540">
                  <a:moveTo>
                    <a:pt x="1328419" y="1472406"/>
                  </a:moveTo>
                  <a:lnTo>
                    <a:pt x="1371600" y="1472406"/>
                  </a:lnTo>
                </a:path>
                <a:path w="2662555" h="1526540">
                  <a:moveTo>
                    <a:pt x="1263650" y="1483220"/>
                  </a:moveTo>
                  <a:lnTo>
                    <a:pt x="1306829" y="1483220"/>
                  </a:lnTo>
                </a:path>
                <a:path w="2662555" h="1526540">
                  <a:moveTo>
                    <a:pt x="1328419" y="1483220"/>
                  </a:moveTo>
                  <a:lnTo>
                    <a:pt x="1371600" y="1483220"/>
                  </a:lnTo>
                </a:path>
                <a:path w="2662555" h="1526540">
                  <a:moveTo>
                    <a:pt x="1380617" y="1373409"/>
                  </a:moveTo>
                  <a:lnTo>
                    <a:pt x="1380617" y="1375219"/>
                  </a:lnTo>
                </a:path>
                <a:path w="2662555" h="1526540">
                  <a:moveTo>
                    <a:pt x="151193" y="0"/>
                  </a:moveTo>
                  <a:lnTo>
                    <a:pt x="151193" y="43205"/>
                  </a:lnTo>
                </a:path>
                <a:path w="2662555" h="1526540">
                  <a:moveTo>
                    <a:pt x="151193" y="64814"/>
                  </a:moveTo>
                  <a:lnTo>
                    <a:pt x="151193" y="108000"/>
                  </a:lnTo>
                </a:path>
                <a:path w="2662555" h="1526540">
                  <a:moveTo>
                    <a:pt x="43179" y="43205"/>
                  </a:moveTo>
                  <a:lnTo>
                    <a:pt x="151193" y="43205"/>
                  </a:lnTo>
                  <a:lnTo>
                    <a:pt x="151193" y="64814"/>
                  </a:lnTo>
                  <a:lnTo>
                    <a:pt x="43179" y="64814"/>
                  </a:lnTo>
                  <a:lnTo>
                    <a:pt x="43179" y="43205"/>
                  </a:lnTo>
                </a:path>
                <a:path w="2662555" h="1526540">
                  <a:moveTo>
                    <a:pt x="149415" y="63004"/>
                  </a:moveTo>
                  <a:lnTo>
                    <a:pt x="45021" y="63004"/>
                  </a:lnTo>
                  <a:lnTo>
                    <a:pt x="45021" y="45021"/>
                  </a:lnTo>
                  <a:lnTo>
                    <a:pt x="149415" y="45021"/>
                  </a:lnTo>
                  <a:lnTo>
                    <a:pt x="149415" y="63004"/>
                  </a:lnTo>
                </a:path>
                <a:path w="2662555" h="1526540">
                  <a:moveTo>
                    <a:pt x="153225" y="106210"/>
                  </a:moveTo>
                  <a:lnTo>
                    <a:pt x="32448" y="106210"/>
                  </a:lnTo>
                  <a:lnTo>
                    <a:pt x="32448" y="108000"/>
                  </a:lnTo>
                </a:path>
                <a:path w="2662555" h="1526540">
                  <a:moveTo>
                    <a:pt x="153225" y="106210"/>
                  </a:moveTo>
                  <a:lnTo>
                    <a:pt x="153225" y="117005"/>
                  </a:lnTo>
                </a:path>
                <a:path w="2662555" h="1526540">
                  <a:moveTo>
                    <a:pt x="162051" y="1809"/>
                  </a:moveTo>
                  <a:lnTo>
                    <a:pt x="32448" y="1809"/>
                  </a:lnTo>
                  <a:lnTo>
                    <a:pt x="32448" y="0"/>
                  </a:lnTo>
                </a:path>
                <a:path w="2662555" h="1526540">
                  <a:moveTo>
                    <a:pt x="162051" y="1809"/>
                  </a:moveTo>
                  <a:lnTo>
                    <a:pt x="162051" y="0"/>
                  </a:lnTo>
                </a:path>
                <a:path w="2662555" h="1526540">
                  <a:moveTo>
                    <a:pt x="0" y="43205"/>
                  </a:moveTo>
                  <a:lnTo>
                    <a:pt x="0" y="64814"/>
                  </a:lnTo>
                </a:path>
                <a:path w="2662555" h="1526540">
                  <a:moveTo>
                    <a:pt x="140398" y="0"/>
                  </a:moveTo>
                  <a:lnTo>
                    <a:pt x="140398" y="43205"/>
                  </a:lnTo>
                </a:path>
                <a:path w="2662555" h="1526540">
                  <a:moveTo>
                    <a:pt x="140398" y="64814"/>
                  </a:moveTo>
                  <a:lnTo>
                    <a:pt x="140398" y="108000"/>
                  </a:lnTo>
                </a:path>
                <a:path w="2662555" h="1526540">
                  <a:moveTo>
                    <a:pt x="129603" y="0"/>
                  </a:moveTo>
                  <a:lnTo>
                    <a:pt x="129603" y="43205"/>
                  </a:lnTo>
                </a:path>
                <a:path w="2662555" h="1526540">
                  <a:moveTo>
                    <a:pt x="129603" y="64814"/>
                  </a:moveTo>
                  <a:lnTo>
                    <a:pt x="129603" y="108000"/>
                  </a:lnTo>
                </a:path>
                <a:path w="2662555" h="1526540">
                  <a:moveTo>
                    <a:pt x="118808" y="0"/>
                  </a:moveTo>
                  <a:lnTo>
                    <a:pt x="118808" y="43205"/>
                  </a:lnTo>
                </a:path>
                <a:path w="2662555" h="1526540">
                  <a:moveTo>
                    <a:pt x="118808" y="64814"/>
                  </a:moveTo>
                  <a:lnTo>
                    <a:pt x="118808" y="108000"/>
                  </a:lnTo>
                </a:path>
                <a:path w="2662555" h="1526540">
                  <a:moveTo>
                    <a:pt x="108013" y="0"/>
                  </a:moveTo>
                  <a:lnTo>
                    <a:pt x="108013" y="43205"/>
                  </a:lnTo>
                </a:path>
                <a:path w="2662555" h="1526540">
                  <a:moveTo>
                    <a:pt x="108013" y="64814"/>
                  </a:moveTo>
                  <a:lnTo>
                    <a:pt x="108013" y="108000"/>
                  </a:lnTo>
                </a:path>
                <a:path w="2662555" h="1526540">
                  <a:moveTo>
                    <a:pt x="97218" y="0"/>
                  </a:moveTo>
                  <a:lnTo>
                    <a:pt x="97218" y="43205"/>
                  </a:lnTo>
                </a:path>
                <a:path w="2662555" h="1526540">
                  <a:moveTo>
                    <a:pt x="97218" y="64814"/>
                  </a:moveTo>
                  <a:lnTo>
                    <a:pt x="97218" y="108000"/>
                  </a:lnTo>
                </a:path>
                <a:path w="2662555" h="1526540">
                  <a:moveTo>
                    <a:pt x="86423" y="0"/>
                  </a:moveTo>
                  <a:lnTo>
                    <a:pt x="86423" y="43205"/>
                  </a:lnTo>
                </a:path>
                <a:path w="2662555" h="1526540">
                  <a:moveTo>
                    <a:pt x="86423" y="64814"/>
                  </a:moveTo>
                  <a:lnTo>
                    <a:pt x="86423" y="108000"/>
                  </a:lnTo>
                </a:path>
                <a:path w="2662555" h="1526540">
                  <a:moveTo>
                    <a:pt x="75628" y="0"/>
                  </a:moveTo>
                  <a:lnTo>
                    <a:pt x="75628" y="43205"/>
                  </a:lnTo>
                </a:path>
                <a:path w="2662555" h="1526540">
                  <a:moveTo>
                    <a:pt x="75628" y="64814"/>
                  </a:moveTo>
                  <a:lnTo>
                    <a:pt x="75628" y="108000"/>
                  </a:lnTo>
                </a:path>
                <a:path w="2662555" h="1526540">
                  <a:moveTo>
                    <a:pt x="64833" y="0"/>
                  </a:moveTo>
                  <a:lnTo>
                    <a:pt x="64833" y="43205"/>
                  </a:lnTo>
                </a:path>
                <a:path w="2662555" h="1526540">
                  <a:moveTo>
                    <a:pt x="64833" y="64814"/>
                  </a:moveTo>
                  <a:lnTo>
                    <a:pt x="64833" y="108000"/>
                  </a:lnTo>
                </a:path>
                <a:path w="2662555" h="1526540">
                  <a:moveTo>
                    <a:pt x="54038" y="0"/>
                  </a:moveTo>
                  <a:lnTo>
                    <a:pt x="54038" y="43205"/>
                  </a:lnTo>
                </a:path>
                <a:path w="2662555" h="1526540">
                  <a:moveTo>
                    <a:pt x="54038" y="64814"/>
                  </a:moveTo>
                  <a:lnTo>
                    <a:pt x="54038" y="108000"/>
                  </a:lnTo>
                </a:path>
                <a:path w="2662555" h="1526540">
                  <a:moveTo>
                    <a:pt x="43179" y="0"/>
                  </a:moveTo>
                  <a:lnTo>
                    <a:pt x="43179" y="43205"/>
                  </a:lnTo>
                </a:path>
                <a:path w="2662555" h="1526540">
                  <a:moveTo>
                    <a:pt x="43179" y="64814"/>
                  </a:moveTo>
                  <a:lnTo>
                    <a:pt x="43179" y="108000"/>
                  </a:lnTo>
                </a:path>
                <a:path w="2662555" h="1526540">
                  <a:moveTo>
                    <a:pt x="153225" y="117005"/>
                  </a:moveTo>
                  <a:lnTo>
                    <a:pt x="151193" y="117005"/>
                  </a:lnTo>
                </a:path>
                <a:path w="2662555" h="1526540">
                  <a:moveTo>
                    <a:pt x="1452054" y="526503"/>
                  </a:moveTo>
                  <a:lnTo>
                    <a:pt x="1452054" y="351904"/>
                  </a:lnTo>
                </a:path>
                <a:path w="2662555" h="1526540">
                  <a:moveTo>
                    <a:pt x="1112393" y="351904"/>
                  </a:moveTo>
                  <a:lnTo>
                    <a:pt x="1665922" y="351904"/>
                  </a:lnTo>
                </a:path>
                <a:path w="2662555" h="1526540">
                  <a:moveTo>
                    <a:pt x="1112393" y="526503"/>
                  </a:moveTo>
                  <a:lnTo>
                    <a:pt x="1665922" y="526503"/>
                  </a:lnTo>
                </a:path>
                <a:path w="2662555" h="1526540">
                  <a:moveTo>
                    <a:pt x="1112393" y="351904"/>
                  </a:moveTo>
                  <a:lnTo>
                    <a:pt x="1112393" y="526503"/>
                  </a:lnTo>
                </a:path>
                <a:path w="2662555" h="1526540">
                  <a:moveTo>
                    <a:pt x="1362075" y="487807"/>
                  </a:moveTo>
                  <a:lnTo>
                    <a:pt x="1657984" y="487807"/>
                  </a:lnTo>
                  <a:lnTo>
                    <a:pt x="1634617" y="501300"/>
                  </a:lnTo>
                </a:path>
                <a:path w="2662555" h="1526540">
                  <a:moveTo>
                    <a:pt x="1657984" y="487807"/>
                  </a:moveTo>
                  <a:lnTo>
                    <a:pt x="1634617" y="474313"/>
                  </a:lnTo>
                </a:path>
                <a:path w="2662555" h="1526540">
                  <a:moveTo>
                    <a:pt x="1886775" y="487807"/>
                  </a:moveTo>
                  <a:lnTo>
                    <a:pt x="2190623" y="487807"/>
                  </a:lnTo>
                  <a:lnTo>
                    <a:pt x="2167255" y="501300"/>
                  </a:lnTo>
                </a:path>
                <a:path w="2662555" h="1526540">
                  <a:moveTo>
                    <a:pt x="2190623" y="487807"/>
                  </a:moveTo>
                  <a:lnTo>
                    <a:pt x="2167255" y="474313"/>
                  </a:lnTo>
                </a:path>
                <a:path w="2662555" h="1526540">
                  <a:moveTo>
                    <a:pt x="1114234" y="524719"/>
                  </a:moveTo>
                  <a:lnTo>
                    <a:pt x="166414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11423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664144" y="353714"/>
                  </a:lnTo>
                </a:path>
                <a:path w="2662555" h="1526540">
                  <a:moveTo>
                    <a:pt x="1362075" y="522903"/>
                  </a:moveTo>
                  <a:lnTo>
                    <a:pt x="1664144" y="522903"/>
                  </a:lnTo>
                </a:path>
                <a:path w="2662555" h="1526540">
                  <a:moveTo>
                    <a:pt x="1665922" y="521119"/>
                  </a:moveTo>
                  <a:lnTo>
                    <a:pt x="1665922" y="526503"/>
                  </a:lnTo>
                </a:path>
                <a:path w="2662555" h="1526540">
                  <a:moveTo>
                    <a:pt x="1664144" y="522903"/>
                  </a:moveTo>
                  <a:lnTo>
                    <a:pt x="1664144" y="524719"/>
                  </a:lnTo>
                </a:path>
                <a:path w="2662555" h="1526540">
                  <a:moveTo>
                    <a:pt x="1362075" y="355498"/>
                  </a:moveTo>
                  <a:lnTo>
                    <a:pt x="1664144" y="355498"/>
                  </a:lnTo>
                </a:path>
                <a:path w="2662555" h="1526540">
                  <a:moveTo>
                    <a:pt x="1665922" y="357308"/>
                  </a:moveTo>
                  <a:lnTo>
                    <a:pt x="1665922" y="351904"/>
                  </a:lnTo>
                </a:path>
                <a:path w="2662555" h="1526540">
                  <a:moveTo>
                    <a:pt x="1664144" y="355498"/>
                  </a:moveTo>
                  <a:lnTo>
                    <a:pt x="1664144" y="353714"/>
                  </a:lnTo>
                </a:path>
                <a:path w="2662555" h="1526540">
                  <a:moveTo>
                    <a:pt x="1878139" y="522954"/>
                  </a:moveTo>
                  <a:lnTo>
                    <a:pt x="2199576" y="522954"/>
                  </a:lnTo>
                </a:path>
                <a:path w="2662555" h="1526540">
                  <a:moveTo>
                    <a:pt x="2201417" y="521144"/>
                  </a:moveTo>
                  <a:lnTo>
                    <a:pt x="2201417" y="526503"/>
                  </a:lnTo>
                </a:path>
                <a:path w="2662555" h="1526540">
                  <a:moveTo>
                    <a:pt x="2199576" y="522954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5498"/>
                  </a:moveTo>
                  <a:lnTo>
                    <a:pt x="2199576" y="355498"/>
                  </a:lnTo>
                </a:path>
                <a:path w="2662555" h="1526540">
                  <a:moveTo>
                    <a:pt x="2201417" y="357308"/>
                  </a:moveTo>
                  <a:lnTo>
                    <a:pt x="2201417" y="351955"/>
                  </a:lnTo>
                </a:path>
                <a:path w="2662555" h="1526540">
                  <a:moveTo>
                    <a:pt x="2199576" y="355498"/>
                  </a:moveTo>
                  <a:lnTo>
                    <a:pt x="2199576" y="353739"/>
                  </a:lnTo>
                </a:path>
                <a:path w="2662555" h="1526540">
                  <a:moveTo>
                    <a:pt x="1887156" y="357308"/>
                  </a:moveTo>
                  <a:lnTo>
                    <a:pt x="1876298" y="357308"/>
                  </a:lnTo>
                </a:path>
                <a:path w="2662555" h="1526540">
                  <a:moveTo>
                    <a:pt x="1878139" y="353739"/>
                  </a:moveTo>
                  <a:lnTo>
                    <a:pt x="1878139" y="355498"/>
                  </a:lnTo>
                </a:path>
                <a:path w="2662555" h="1526540">
                  <a:moveTo>
                    <a:pt x="1876298" y="526503"/>
                  </a:moveTo>
                  <a:lnTo>
                    <a:pt x="1876298" y="521119"/>
                  </a:lnTo>
                </a:path>
                <a:path w="2662555" h="1526540">
                  <a:moveTo>
                    <a:pt x="1878139" y="522954"/>
                  </a:moveTo>
                  <a:lnTo>
                    <a:pt x="1878139" y="524719"/>
                  </a:lnTo>
                </a:path>
                <a:path w="2662555" h="1526540">
                  <a:moveTo>
                    <a:pt x="1876298" y="526503"/>
                  </a:moveTo>
                  <a:lnTo>
                    <a:pt x="2201417" y="526503"/>
                  </a:lnTo>
                </a:path>
                <a:path w="2662555" h="1526540">
                  <a:moveTo>
                    <a:pt x="1878139" y="524719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3739"/>
                  </a:moveTo>
                  <a:lnTo>
                    <a:pt x="2199576" y="353739"/>
                  </a:lnTo>
                </a:path>
                <a:path w="2662555" h="1526540">
                  <a:moveTo>
                    <a:pt x="1876298" y="351955"/>
                  </a:moveTo>
                  <a:lnTo>
                    <a:pt x="2201417" y="351955"/>
                  </a:lnTo>
                </a:path>
                <a:path w="2662555" h="1526540">
                  <a:moveTo>
                    <a:pt x="1362075" y="522903"/>
                  </a:moveTo>
                  <a:lnTo>
                    <a:pt x="1362075" y="521119"/>
                  </a:lnTo>
                </a:path>
                <a:path w="2662555" h="1526540">
                  <a:moveTo>
                    <a:pt x="1362075" y="357308"/>
                  </a:moveTo>
                  <a:lnTo>
                    <a:pt x="1362075" y="355498"/>
                  </a:lnTo>
                </a:path>
                <a:path w="2662555" h="1526540">
                  <a:moveTo>
                    <a:pt x="1876298" y="521119"/>
                  </a:moveTo>
                  <a:lnTo>
                    <a:pt x="1886965" y="521119"/>
                  </a:lnTo>
                </a:path>
                <a:path w="2662555" h="1526540">
                  <a:moveTo>
                    <a:pt x="1876298" y="357308"/>
                  </a:moveTo>
                  <a:lnTo>
                    <a:pt x="1876298" y="35195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11677649" y="8357908"/>
              <a:ext cx="1890395" cy="1526540"/>
            </a:xfrm>
            <a:custGeom>
              <a:avLst/>
              <a:gdLst/>
              <a:ahLst/>
              <a:cxnLst/>
              <a:rect l="l" t="t" r="r" b="b"/>
              <a:pathLst>
                <a:path w="1890394" h="1526540">
                  <a:moveTo>
                    <a:pt x="1263650" y="1375219"/>
                  </a:moveTo>
                  <a:lnTo>
                    <a:pt x="1267039" y="1358411"/>
                  </a:lnTo>
                  <a:lnTo>
                    <a:pt x="1276286" y="1344674"/>
                  </a:lnTo>
                  <a:lnTo>
                    <a:pt x="1290010" y="1335407"/>
                  </a:lnTo>
                  <a:lnTo>
                    <a:pt x="1306829" y="1332007"/>
                  </a:lnTo>
                </a:path>
                <a:path w="1890394" h="1526540">
                  <a:moveTo>
                    <a:pt x="1328419" y="1332007"/>
                  </a:moveTo>
                  <a:lnTo>
                    <a:pt x="1345239" y="1335407"/>
                  </a:lnTo>
                  <a:lnTo>
                    <a:pt x="1358963" y="1344674"/>
                  </a:lnTo>
                  <a:lnTo>
                    <a:pt x="1368210" y="1358411"/>
                  </a:lnTo>
                  <a:lnTo>
                    <a:pt x="1371600" y="1375219"/>
                  </a:lnTo>
                </a:path>
                <a:path w="1890394" h="1526540">
                  <a:moveTo>
                    <a:pt x="1306829" y="1526406"/>
                  </a:moveTo>
                  <a:lnTo>
                    <a:pt x="1290010" y="1523014"/>
                  </a:lnTo>
                  <a:lnTo>
                    <a:pt x="1276286" y="1513762"/>
                  </a:lnTo>
                  <a:lnTo>
                    <a:pt x="1267039" y="1500035"/>
                  </a:lnTo>
                  <a:lnTo>
                    <a:pt x="1263650" y="1483220"/>
                  </a:lnTo>
                </a:path>
                <a:path w="1890394" h="1526540">
                  <a:moveTo>
                    <a:pt x="1371600" y="1483220"/>
                  </a:moveTo>
                  <a:lnTo>
                    <a:pt x="1368210" y="1500035"/>
                  </a:lnTo>
                  <a:lnTo>
                    <a:pt x="1358963" y="1513762"/>
                  </a:lnTo>
                  <a:lnTo>
                    <a:pt x="1345239" y="1523014"/>
                  </a:lnTo>
                  <a:lnTo>
                    <a:pt x="1328419" y="1526406"/>
                  </a:lnTo>
                </a:path>
                <a:path w="1890394" h="1526540">
                  <a:moveTo>
                    <a:pt x="0" y="43205"/>
                  </a:moveTo>
                  <a:lnTo>
                    <a:pt x="3398" y="26400"/>
                  </a:lnTo>
                  <a:lnTo>
                    <a:pt x="12660" y="12665"/>
                  </a:lnTo>
                  <a:lnTo>
                    <a:pt x="26387" y="3399"/>
                  </a:lnTo>
                  <a:lnTo>
                    <a:pt x="43179" y="0"/>
                  </a:lnTo>
                </a:path>
                <a:path w="1890394" h="1526540">
                  <a:moveTo>
                    <a:pt x="43179" y="108000"/>
                  </a:moveTo>
                  <a:lnTo>
                    <a:pt x="26387" y="104608"/>
                  </a:lnTo>
                  <a:lnTo>
                    <a:pt x="12660" y="95356"/>
                  </a:lnTo>
                  <a:lnTo>
                    <a:pt x="3398" y="81629"/>
                  </a:lnTo>
                  <a:lnTo>
                    <a:pt x="0" y="64814"/>
                  </a:lnTo>
                </a:path>
                <a:path w="1890394" h="1526540">
                  <a:moveTo>
                    <a:pt x="1365694" y="487807"/>
                  </a:moveTo>
                  <a:lnTo>
                    <a:pt x="1365694" y="485825"/>
                  </a:lnTo>
                  <a:lnTo>
                    <a:pt x="1364043" y="484212"/>
                  </a:lnTo>
                  <a:lnTo>
                    <a:pt x="1362075" y="484212"/>
                  </a:lnTo>
                  <a:lnTo>
                    <a:pt x="1360106" y="484212"/>
                  </a:lnTo>
                  <a:lnTo>
                    <a:pt x="1358455" y="485825"/>
                  </a:lnTo>
                  <a:lnTo>
                    <a:pt x="1358455" y="487807"/>
                  </a:lnTo>
                  <a:lnTo>
                    <a:pt x="1358455" y="489813"/>
                  </a:lnTo>
                  <a:lnTo>
                    <a:pt x="1360106" y="491401"/>
                  </a:lnTo>
                  <a:lnTo>
                    <a:pt x="1362075" y="491401"/>
                  </a:lnTo>
                  <a:lnTo>
                    <a:pt x="1364043" y="491401"/>
                  </a:lnTo>
                  <a:lnTo>
                    <a:pt x="1365694" y="489813"/>
                  </a:lnTo>
                  <a:lnTo>
                    <a:pt x="1365694" y="487807"/>
                  </a:lnTo>
                </a:path>
                <a:path w="1890394" h="1526540">
                  <a:moveTo>
                    <a:pt x="1890394" y="487807"/>
                  </a:moveTo>
                  <a:lnTo>
                    <a:pt x="1890394" y="485825"/>
                  </a:lnTo>
                  <a:lnTo>
                    <a:pt x="1888744" y="484212"/>
                  </a:lnTo>
                  <a:lnTo>
                    <a:pt x="1886775" y="484212"/>
                  </a:lnTo>
                  <a:lnTo>
                    <a:pt x="1884807" y="484212"/>
                  </a:lnTo>
                  <a:lnTo>
                    <a:pt x="1883155" y="485825"/>
                  </a:lnTo>
                  <a:lnTo>
                    <a:pt x="1883155" y="487807"/>
                  </a:lnTo>
                  <a:lnTo>
                    <a:pt x="1883155" y="489813"/>
                  </a:lnTo>
                  <a:lnTo>
                    <a:pt x="1884807" y="491401"/>
                  </a:lnTo>
                  <a:lnTo>
                    <a:pt x="1886775" y="491401"/>
                  </a:lnTo>
                  <a:lnTo>
                    <a:pt x="1888744" y="491401"/>
                  </a:lnTo>
                  <a:lnTo>
                    <a:pt x="1890394" y="489813"/>
                  </a:lnTo>
                  <a:lnTo>
                    <a:pt x="1890394" y="48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11828843" y="8357908"/>
              <a:ext cx="1833880" cy="875030"/>
            </a:xfrm>
            <a:custGeom>
              <a:avLst/>
              <a:gdLst/>
              <a:ahLst/>
              <a:cxnLst/>
              <a:rect l="l" t="t" r="r" b="b"/>
              <a:pathLst>
                <a:path w="1833880" h="875029">
                  <a:moveTo>
                    <a:pt x="1805432" y="680415"/>
                  </a:moveTo>
                  <a:lnTo>
                    <a:pt x="1783842" y="680415"/>
                  </a:lnTo>
                </a:path>
                <a:path w="1833880" h="875029">
                  <a:moveTo>
                    <a:pt x="1805432" y="874807"/>
                  </a:moveTo>
                  <a:lnTo>
                    <a:pt x="1783842" y="874807"/>
                  </a:lnTo>
                </a:path>
                <a:path w="1833880" h="875029">
                  <a:moveTo>
                    <a:pt x="0" y="108000"/>
                  </a:moveTo>
                  <a:lnTo>
                    <a:pt x="21590" y="102241"/>
                  </a:lnTo>
                  <a:lnTo>
                    <a:pt x="37401" y="86417"/>
                  </a:lnTo>
                  <a:lnTo>
                    <a:pt x="43243" y="64814"/>
                  </a:lnTo>
                  <a:lnTo>
                    <a:pt x="43243" y="43205"/>
                  </a:lnTo>
                  <a:lnTo>
                    <a:pt x="37401" y="21602"/>
                  </a:lnTo>
                  <a:lnTo>
                    <a:pt x="21590" y="5803"/>
                  </a:lnTo>
                  <a:lnTo>
                    <a:pt x="0" y="0"/>
                  </a:lnTo>
                </a:path>
                <a:path w="1833880" h="875029">
                  <a:moveTo>
                    <a:pt x="1625727" y="250031"/>
                  </a:moveTo>
                  <a:lnTo>
                    <a:pt x="1625727" y="230409"/>
                  </a:lnTo>
                  <a:lnTo>
                    <a:pt x="1602041" y="230409"/>
                  </a:lnTo>
                  <a:lnTo>
                    <a:pt x="1602041" y="241198"/>
                  </a:lnTo>
                </a:path>
                <a:path w="1833880" h="875029">
                  <a:moveTo>
                    <a:pt x="1729549" y="250031"/>
                  </a:moveTo>
                  <a:lnTo>
                    <a:pt x="1729549" y="230409"/>
                  </a:lnTo>
                  <a:lnTo>
                    <a:pt x="1753234" y="230409"/>
                  </a:lnTo>
                  <a:lnTo>
                    <a:pt x="1753234" y="241198"/>
                  </a:lnTo>
                </a:path>
                <a:path w="1833880" h="875029">
                  <a:moveTo>
                    <a:pt x="1623631" y="250202"/>
                  </a:moveTo>
                  <a:lnTo>
                    <a:pt x="1609217" y="250202"/>
                  </a:lnTo>
                  <a:lnTo>
                    <a:pt x="1609217" y="237604"/>
                  </a:lnTo>
                  <a:lnTo>
                    <a:pt x="1623631" y="237604"/>
                  </a:lnTo>
                  <a:lnTo>
                    <a:pt x="1623631" y="250202"/>
                  </a:lnTo>
                </a:path>
                <a:path w="1833880" h="875029">
                  <a:moveTo>
                    <a:pt x="865377" y="89865"/>
                  </a:moveTo>
                  <a:lnTo>
                    <a:pt x="868743" y="86766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8924"/>
                  </a:lnTo>
                </a:path>
                <a:path w="1833880" h="875029">
                  <a:moveTo>
                    <a:pt x="804164" y="44253"/>
                  </a:moveTo>
                  <a:lnTo>
                    <a:pt x="804418" y="49930"/>
                  </a:lnTo>
                  <a:lnTo>
                    <a:pt x="809625" y="56603"/>
                  </a:lnTo>
                  <a:lnTo>
                    <a:pt x="812546" y="59061"/>
                  </a:lnTo>
                  <a:lnTo>
                    <a:pt x="812546" y="62509"/>
                  </a:lnTo>
                  <a:lnTo>
                    <a:pt x="816546" y="67221"/>
                  </a:lnTo>
                  <a:lnTo>
                    <a:pt x="819023" y="69424"/>
                  </a:lnTo>
                  <a:lnTo>
                    <a:pt x="819213" y="73120"/>
                  </a:lnTo>
                  <a:lnTo>
                    <a:pt x="821245" y="77336"/>
                  </a:lnTo>
                  <a:lnTo>
                    <a:pt x="822388" y="80937"/>
                  </a:lnTo>
                  <a:lnTo>
                    <a:pt x="823912" y="82994"/>
                  </a:lnTo>
                </a:path>
                <a:path w="1833880" h="875029">
                  <a:moveTo>
                    <a:pt x="810323" y="45739"/>
                  </a:moveTo>
                  <a:lnTo>
                    <a:pt x="815530" y="52165"/>
                  </a:lnTo>
                  <a:lnTo>
                    <a:pt x="818451" y="56851"/>
                  </a:lnTo>
                  <a:lnTo>
                    <a:pt x="816737" y="60769"/>
                  </a:lnTo>
                  <a:lnTo>
                    <a:pt x="814959" y="65309"/>
                  </a:lnTo>
                </a:path>
                <a:path w="1833880" h="875029">
                  <a:moveTo>
                    <a:pt x="822451" y="43529"/>
                  </a:moveTo>
                  <a:lnTo>
                    <a:pt x="821690" y="49434"/>
                  </a:lnTo>
                  <a:lnTo>
                    <a:pt x="821499" y="52387"/>
                  </a:lnTo>
                  <a:lnTo>
                    <a:pt x="822198" y="55835"/>
                  </a:lnTo>
                  <a:lnTo>
                    <a:pt x="821944" y="60051"/>
                  </a:lnTo>
                  <a:lnTo>
                    <a:pt x="822198" y="62757"/>
                  </a:lnTo>
                  <a:lnTo>
                    <a:pt x="819023" y="69424"/>
                  </a:lnTo>
                </a:path>
                <a:path w="1833880" h="875029">
                  <a:moveTo>
                    <a:pt x="826389" y="89395"/>
                  </a:moveTo>
                  <a:lnTo>
                    <a:pt x="839977" y="63525"/>
                  </a:lnTo>
                  <a:lnTo>
                    <a:pt x="842708" y="59061"/>
                  </a:lnTo>
                  <a:lnTo>
                    <a:pt x="844169" y="53898"/>
                  </a:lnTo>
                  <a:lnTo>
                    <a:pt x="847344" y="48469"/>
                  </a:lnTo>
                </a:path>
                <a:path w="1833880" h="875029">
                  <a:moveTo>
                    <a:pt x="783018" y="90163"/>
                  </a:moveTo>
                  <a:lnTo>
                    <a:pt x="777367" y="89693"/>
                  </a:lnTo>
                </a:path>
                <a:path w="1833880" h="875029">
                  <a:moveTo>
                    <a:pt x="783018" y="90163"/>
                  </a:moveTo>
                  <a:lnTo>
                    <a:pt x="779335" y="95345"/>
                  </a:lnTo>
                </a:path>
                <a:path w="1833880" h="875029">
                  <a:moveTo>
                    <a:pt x="840232" y="43776"/>
                  </a:moveTo>
                  <a:lnTo>
                    <a:pt x="838517" y="49930"/>
                  </a:lnTo>
                  <a:lnTo>
                    <a:pt x="839977" y="54368"/>
                  </a:lnTo>
                  <a:lnTo>
                    <a:pt x="841755" y="60623"/>
                  </a:lnTo>
                </a:path>
                <a:path w="1833880" h="875029">
                  <a:moveTo>
                    <a:pt x="790892" y="99517"/>
                  </a:moveTo>
                  <a:lnTo>
                    <a:pt x="783780" y="109016"/>
                  </a:lnTo>
                </a:path>
                <a:path w="1833880" h="875029">
                  <a:moveTo>
                    <a:pt x="829373" y="43033"/>
                  </a:moveTo>
                  <a:lnTo>
                    <a:pt x="830579" y="49930"/>
                  </a:lnTo>
                  <a:lnTo>
                    <a:pt x="829881" y="53898"/>
                  </a:lnTo>
                  <a:lnTo>
                    <a:pt x="829627" y="57321"/>
                  </a:lnTo>
                  <a:lnTo>
                    <a:pt x="829373" y="61537"/>
                  </a:lnTo>
                  <a:lnTo>
                    <a:pt x="829119" y="65754"/>
                  </a:lnTo>
                  <a:lnTo>
                    <a:pt x="827404" y="71659"/>
                  </a:lnTo>
                  <a:lnTo>
                    <a:pt x="826897" y="77336"/>
                  </a:lnTo>
                  <a:lnTo>
                    <a:pt x="823912" y="82994"/>
                  </a:lnTo>
                </a:path>
                <a:path w="1833880" h="875029">
                  <a:moveTo>
                    <a:pt x="826897" y="77336"/>
                  </a:moveTo>
                  <a:lnTo>
                    <a:pt x="832294" y="71139"/>
                  </a:lnTo>
                  <a:lnTo>
                    <a:pt x="833754" y="64020"/>
                  </a:lnTo>
                  <a:lnTo>
                    <a:pt x="834009" y="58337"/>
                  </a:lnTo>
                  <a:lnTo>
                    <a:pt x="835977" y="53403"/>
                  </a:lnTo>
                  <a:lnTo>
                    <a:pt x="835977" y="51168"/>
                  </a:lnTo>
                </a:path>
                <a:path w="1833880" h="875029">
                  <a:moveTo>
                    <a:pt x="826389" y="89395"/>
                  </a:moveTo>
                  <a:lnTo>
                    <a:pt x="823912" y="82994"/>
                  </a:lnTo>
                </a:path>
                <a:path w="1833880" h="875029">
                  <a:moveTo>
                    <a:pt x="826389" y="89395"/>
                  </a:moveTo>
                  <a:lnTo>
                    <a:pt x="823722" y="93859"/>
                  </a:lnTo>
                  <a:lnTo>
                    <a:pt x="820039" y="97307"/>
                  </a:lnTo>
                  <a:lnTo>
                    <a:pt x="824229" y="102241"/>
                  </a:lnTo>
                  <a:lnTo>
                    <a:pt x="823976" y="107181"/>
                  </a:lnTo>
                  <a:lnTo>
                    <a:pt x="820991" y="110629"/>
                  </a:lnTo>
                  <a:lnTo>
                    <a:pt x="814070" y="115563"/>
                  </a:lnTo>
                </a:path>
                <a:path w="1833880" h="875029">
                  <a:moveTo>
                    <a:pt x="826389" y="89395"/>
                  </a:moveTo>
                  <a:lnTo>
                    <a:pt x="838771" y="91878"/>
                  </a:lnTo>
                  <a:lnTo>
                    <a:pt x="845947" y="98793"/>
                  </a:lnTo>
                  <a:lnTo>
                    <a:pt x="856805" y="97307"/>
                  </a:lnTo>
                </a:path>
                <a:path w="1833880" h="875029">
                  <a:moveTo>
                    <a:pt x="784733" y="55835"/>
                  </a:moveTo>
                  <a:lnTo>
                    <a:pt x="783145" y="54794"/>
                  </a:lnTo>
                </a:path>
                <a:path w="1833880" h="875029">
                  <a:moveTo>
                    <a:pt x="821245" y="77336"/>
                  </a:moveTo>
                  <a:lnTo>
                    <a:pt x="809434" y="77812"/>
                  </a:lnTo>
                </a:path>
                <a:path w="1833880" h="875029">
                  <a:moveTo>
                    <a:pt x="790638" y="76073"/>
                  </a:moveTo>
                  <a:lnTo>
                    <a:pt x="788479" y="84982"/>
                  </a:lnTo>
                  <a:lnTo>
                    <a:pt x="783018" y="90163"/>
                  </a:lnTo>
                </a:path>
                <a:path w="1833880" h="875029">
                  <a:moveTo>
                    <a:pt x="797560" y="62757"/>
                  </a:moveTo>
                  <a:lnTo>
                    <a:pt x="792162" y="57816"/>
                  </a:lnTo>
                  <a:lnTo>
                    <a:pt x="790892" y="52882"/>
                  </a:lnTo>
                  <a:lnTo>
                    <a:pt x="788797" y="46583"/>
                  </a:lnTo>
                </a:path>
                <a:path w="1833880" h="875029">
                  <a:moveTo>
                    <a:pt x="807021" y="53251"/>
                  </a:moveTo>
                  <a:lnTo>
                    <a:pt x="794639" y="47694"/>
                  </a:lnTo>
                </a:path>
                <a:path w="1833880" h="875029">
                  <a:moveTo>
                    <a:pt x="813625" y="85972"/>
                  </a:moveTo>
                  <a:lnTo>
                    <a:pt x="795845" y="83985"/>
                  </a:lnTo>
                  <a:lnTo>
                    <a:pt x="793115" y="93116"/>
                  </a:lnTo>
                </a:path>
                <a:path w="1833880" h="875029">
                  <a:moveTo>
                    <a:pt x="813625" y="85972"/>
                  </a:moveTo>
                  <a:lnTo>
                    <a:pt x="809942" y="91878"/>
                  </a:lnTo>
                  <a:lnTo>
                    <a:pt x="811149" y="97307"/>
                  </a:lnTo>
                  <a:lnTo>
                    <a:pt x="802259" y="99288"/>
                  </a:lnTo>
                  <a:lnTo>
                    <a:pt x="790892" y="99517"/>
                  </a:lnTo>
                </a:path>
                <a:path w="1833880" h="875029">
                  <a:moveTo>
                    <a:pt x="788479" y="84982"/>
                  </a:moveTo>
                  <a:lnTo>
                    <a:pt x="784225" y="80289"/>
                  </a:lnTo>
                  <a:lnTo>
                    <a:pt x="779335" y="75603"/>
                  </a:lnTo>
                  <a:lnTo>
                    <a:pt x="774573" y="76047"/>
                  </a:lnTo>
                </a:path>
                <a:path w="1833880" h="875029">
                  <a:moveTo>
                    <a:pt x="792162" y="57816"/>
                  </a:moveTo>
                  <a:lnTo>
                    <a:pt x="784733" y="55835"/>
                  </a:lnTo>
                </a:path>
                <a:path w="1833880" h="875029">
                  <a:moveTo>
                    <a:pt x="838263" y="74612"/>
                  </a:moveTo>
                  <a:lnTo>
                    <a:pt x="844676" y="73367"/>
                  </a:lnTo>
                  <a:lnTo>
                    <a:pt x="846137" y="66725"/>
                  </a:lnTo>
                  <a:lnTo>
                    <a:pt x="851852" y="66205"/>
                  </a:lnTo>
                  <a:lnTo>
                    <a:pt x="858012" y="67938"/>
                  </a:lnTo>
                  <a:lnTo>
                    <a:pt x="866838" y="62731"/>
                  </a:lnTo>
                </a:path>
                <a:path w="1833880" h="875029">
                  <a:moveTo>
                    <a:pt x="833564" y="84461"/>
                  </a:moveTo>
                  <a:lnTo>
                    <a:pt x="845185" y="81756"/>
                  </a:lnTo>
                  <a:lnTo>
                    <a:pt x="851598" y="84461"/>
                  </a:lnTo>
                  <a:lnTo>
                    <a:pt x="856551" y="78060"/>
                  </a:lnTo>
                </a:path>
                <a:path w="1833880" h="875029">
                  <a:moveTo>
                    <a:pt x="784225" y="63525"/>
                  </a:moveTo>
                  <a:lnTo>
                    <a:pt x="780542" y="61810"/>
                  </a:lnTo>
                </a:path>
                <a:path w="1833880" h="875029">
                  <a:moveTo>
                    <a:pt x="851598" y="84461"/>
                  </a:moveTo>
                  <a:lnTo>
                    <a:pt x="858266" y="85725"/>
                  </a:lnTo>
                  <a:lnTo>
                    <a:pt x="861441" y="88176"/>
                  </a:lnTo>
                </a:path>
                <a:path w="1833880" h="875029">
                  <a:moveTo>
                    <a:pt x="851852" y="66205"/>
                  </a:moveTo>
                  <a:lnTo>
                    <a:pt x="853567" y="60572"/>
                  </a:lnTo>
                </a:path>
                <a:path w="1833880" h="875029">
                  <a:moveTo>
                    <a:pt x="784225" y="80289"/>
                  </a:moveTo>
                  <a:lnTo>
                    <a:pt x="776604" y="80784"/>
                  </a:lnTo>
                </a:path>
                <a:path w="1833880" h="875029">
                  <a:moveTo>
                    <a:pt x="800735" y="41122"/>
                  </a:moveTo>
                  <a:lnTo>
                    <a:pt x="804164" y="44253"/>
                  </a:lnTo>
                </a:path>
                <a:path w="1833880" h="875029">
                  <a:moveTo>
                    <a:pt x="845947" y="98793"/>
                  </a:moveTo>
                  <a:lnTo>
                    <a:pt x="851090" y="102762"/>
                  </a:lnTo>
                  <a:lnTo>
                    <a:pt x="853567" y="108915"/>
                  </a:lnTo>
                  <a:lnTo>
                    <a:pt x="857123" y="114173"/>
                  </a:lnTo>
                </a:path>
                <a:path w="1833880" h="875029">
                  <a:moveTo>
                    <a:pt x="838771" y="91878"/>
                  </a:moveTo>
                  <a:lnTo>
                    <a:pt x="838263" y="100260"/>
                  </a:lnTo>
                  <a:lnTo>
                    <a:pt x="841248" y="109410"/>
                  </a:lnTo>
                </a:path>
                <a:path w="1833880" h="875029">
                  <a:moveTo>
                    <a:pt x="823976" y="107181"/>
                  </a:moveTo>
                  <a:lnTo>
                    <a:pt x="825690" y="113080"/>
                  </a:lnTo>
                  <a:lnTo>
                    <a:pt x="824420" y="120249"/>
                  </a:lnTo>
                </a:path>
                <a:path w="1833880" h="875029">
                  <a:moveTo>
                    <a:pt x="811149" y="97307"/>
                  </a:moveTo>
                  <a:lnTo>
                    <a:pt x="811402" y="104698"/>
                  </a:lnTo>
                  <a:lnTo>
                    <a:pt x="806703" y="110382"/>
                  </a:lnTo>
                </a:path>
                <a:path w="1833880" h="875029">
                  <a:moveTo>
                    <a:pt x="820039" y="97307"/>
                  </a:moveTo>
                  <a:lnTo>
                    <a:pt x="816292" y="104476"/>
                  </a:lnTo>
                </a:path>
                <a:path w="1833880" h="875029">
                  <a:moveTo>
                    <a:pt x="841248" y="109410"/>
                  </a:moveTo>
                  <a:lnTo>
                    <a:pt x="839025" y="115068"/>
                  </a:lnTo>
                </a:path>
                <a:path w="1833880" h="875029">
                  <a:moveTo>
                    <a:pt x="824420" y="120249"/>
                  </a:moveTo>
                  <a:lnTo>
                    <a:pt x="830452" y="128314"/>
                  </a:lnTo>
                </a:path>
                <a:path w="1833880" h="875029">
                  <a:moveTo>
                    <a:pt x="779335" y="75603"/>
                  </a:moveTo>
                  <a:lnTo>
                    <a:pt x="775589" y="70173"/>
                  </a:lnTo>
                </a:path>
                <a:path w="1833880" h="875029">
                  <a:moveTo>
                    <a:pt x="787273" y="104400"/>
                  </a:moveTo>
                  <a:lnTo>
                    <a:pt x="780796" y="104971"/>
                  </a:lnTo>
                </a:path>
                <a:path w="1833880" h="875029">
                  <a:moveTo>
                    <a:pt x="814070" y="115563"/>
                  </a:moveTo>
                  <a:lnTo>
                    <a:pt x="816292" y="122980"/>
                  </a:lnTo>
                </a:path>
                <a:path w="1833880" h="875029">
                  <a:moveTo>
                    <a:pt x="812546" y="62509"/>
                  </a:moveTo>
                  <a:lnTo>
                    <a:pt x="805688" y="65233"/>
                  </a:lnTo>
                </a:path>
                <a:path w="1833880" h="875029">
                  <a:moveTo>
                    <a:pt x="845185" y="81756"/>
                  </a:moveTo>
                  <a:lnTo>
                    <a:pt x="850138" y="74612"/>
                  </a:lnTo>
                </a:path>
                <a:path w="1833880" h="875029">
                  <a:moveTo>
                    <a:pt x="842327" y="95345"/>
                  </a:moveTo>
                  <a:lnTo>
                    <a:pt x="850138" y="90658"/>
                  </a:lnTo>
                </a:path>
                <a:path w="1833880" h="875029">
                  <a:moveTo>
                    <a:pt x="809688" y="34899"/>
                  </a:moveTo>
                  <a:lnTo>
                    <a:pt x="810323" y="45739"/>
                  </a:lnTo>
                </a:path>
                <a:path w="1833880" h="875029">
                  <a:moveTo>
                    <a:pt x="853567" y="108915"/>
                  </a:moveTo>
                  <a:lnTo>
                    <a:pt x="860742" y="109956"/>
                  </a:lnTo>
                </a:path>
                <a:path w="1833880" h="875029">
                  <a:moveTo>
                    <a:pt x="838263" y="100260"/>
                  </a:moveTo>
                  <a:lnTo>
                    <a:pt x="833882" y="109880"/>
                  </a:lnTo>
                </a:path>
                <a:path w="1833880" h="875029">
                  <a:moveTo>
                    <a:pt x="831723" y="90487"/>
                  </a:moveTo>
                  <a:lnTo>
                    <a:pt x="833374" y="95846"/>
                  </a:lnTo>
                  <a:lnTo>
                    <a:pt x="830897" y="103733"/>
                  </a:lnTo>
                  <a:lnTo>
                    <a:pt x="831596" y="120745"/>
                  </a:lnTo>
                </a:path>
                <a:path w="1833880" h="875029">
                  <a:moveTo>
                    <a:pt x="825182" y="86194"/>
                  </a:moveTo>
                  <a:lnTo>
                    <a:pt x="813625" y="85972"/>
                  </a:lnTo>
                </a:path>
                <a:path w="1833880" h="875029">
                  <a:moveTo>
                    <a:pt x="809434" y="77812"/>
                  </a:moveTo>
                  <a:lnTo>
                    <a:pt x="802259" y="79794"/>
                  </a:lnTo>
                </a:path>
                <a:path w="1833880" h="875029">
                  <a:moveTo>
                    <a:pt x="815340" y="77565"/>
                  </a:moveTo>
                  <a:lnTo>
                    <a:pt x="811402" y="70421"/>
                  </a:lnTo>
                </a:path>
                <a:path w="1833880" h="875029">
                  <a:moveTo>
                    <a:pt x="804418" y="49930"/>
                  </a:moveTo>
                  <a:lnTo>
                    <a:pt x="794956" y="41471"/>
                  </a:lnTo>
                </a:path>
                <a:path w="1833880" h="875029">
                  <a:moveTo>
                    <a:pt x="793242" y="73367"/>
                  </a:moveTo>
                  <a:lnTo>
                    <a:pt x="784733" y="66973"/>
                  </a:lnTo>
                  <a:lnTo>
                    <a:pt x="784225" y="63525"/>
                  </a:lnTo>
                </a:path>
                <a:path w="1833880" h="875029">
                  <a:moveTo>
                    <a:pt x="796607" y="99415"/>
                  </a:moveTo>
                  <a:lnTo>
                    <a:pt x="796353" y="108915"/>
                  </a:lnTo>
                </a:path>
                <a:path w="1833880" h="875029">
                  <a:moveTo>
                    <a:pt x="809942" y="91878"/>
                  </a:moveTo>
                  <a:lnTo>
                    <a:pt x="800989" y="91376"/>
                  </a:lnTo>
                </a:path>
                <a:path w="1833880" h="875029">
                  <a:moveTo>
                    <a:pt x="805751" y="111099"/>
                  </a:moveTo>
                  <a:lnTo>
                    <a:pt x="805942" y="118021"/>
                  </a:lnTo>
                </a:path>
                <a:path w="1833880" h="875029">
                  <a:moveTo>
                    <a:pt x="848169" y="110382"/>
                  </a:moveTo>
                  <a:lnTo>
                    <a:pt x="839724" y="104844"/>
                  </a:lnTo>
                </a:path>
                <a:path w="1833880" h="875029">
                  <a:moveTo>
                    <a:pt x="816292" y="104476"/>
                  </a:moveTo>
                  <a:lnTo>
                    <a:pt x="818070" y="110134"/>
                  </a:lnTo>
                </a:path>
                <a:path w="1833880" h="875029">
                  <a:moveTo>
                    <a:pt x="819403" y="86093"/>
                  </a:moveTo>
                  <a:lnTo>
                    <a:pt x="816864" y="94107"/>
                  </a:lnTo>
                </a:path>
                <a:path w="1833880" h="875029">
                  <a:moveTo>
                    <a:pt x="822388" y="80937"/>
                  </a:moveTo>
                  <a:lnTo>
                    <a:pt x="814577" y="81260"/>
                  </a:lnTo>
                </a:path>
                <a:path w="1833880" h="875029">
                  <a:moveTo>
                    <a:pt x="809434" y="77812"/>
                  </a:moveTo>
                  <a:lnTo>
                    <a:pt x="793242" y="73367"/>
                  </a:lnTo>
                </a:path>
                <a:path w="1833880" h="875029">
                  <a:moveTo>
                    <a:pt x="795845" y="83985"/>
                  </a:moveTo>
                  <a:lnTo>
                    <a:pt x="795083" y="78060"/>
                  </a:lnTo>
                </a:path>
                <a:path w="1833880" h="875029">
                  <a:moveTo>
                    <a:pt x="790638" y="76073"/>
                  </a:moveTo>
                  <a:lnTo>
                    <a:pt x="793242" y="73367"/>
                  </a:lnTo>
                </a:path>
                <a:path w="1833880" h="875029">
                  <a:moveTo>
                    <a:pt x="805688" y="65233"/>
                  </a:moveTo>
                  <a:lnTo>
                    <a:pt x="797560" y="62757"/>
                  </a:lnTo>
                </a:path>
                <a:path w="1833880" h="875029">
                  <a:moveTo>
                    <a:pt x="801624" y="64020"/>
                  </a:moveTo>
                  <a:lnTo>
                    <a:pt x="798829" y="56603"/>
                  </a:lnTo>
                </a:path>
                <a:path w="1833880" h="875029">
                  <a:moveTo>
                    <a:pt x="805688" y="65233"/>
                  </a:moveTo>
                  <a:lnTo>
                    <a:pt x="791908" y="66973"/>
                  </a:lnTo>
                </a:path>
                <a:path w="1833880" h="875029">
                  <a:moveTo>
                    <a:pt x="811402" y="70421"/>
                  </a:moveTo>
                  <a:lnTo>
                    <a:pt x="801560" y="69424"/>
                  </a:lnTo>
                </a:path>
                <a:path w="1833880" h="875029">
                  <a:moveTo>
                    <a:pt x="793115" y="93116"/>
                  </a:moveTo>
                  <a:lnTo>
                    <a:pt x="785431" y="96564"/>
                  </a:lnTo>
                </a:path>
                <a:path w="1833880" h="875029">
                  <a:moveTo>
                    <a:pt x="832230" y="37604"/>
                  </a:moveTo>
                  <a:lnTo>
                    <a:pt x="829373" y="43033"/>
                  </a:lnTo>
                </a:path>
                <a:path w="1833880" h="875029">
                  <a:moveTo>
                    <a:pt x="839533" y="40233"/>
                  </a:moveTo>
                  <a:lnTo>
                    <a:pt x="840232" y="43776"/>
                  </a:lnTo>
                </a:path>
                <a:path w="1833880" h="875029">
                  <a:moveTo>
                    <a:pt x="847344" y="48469"/>
                  </a:moveTo>
                  <a:lnTo>
                    <a:pt x="854392" y="45466"/>
                  </a:lnTo>
                </a:path>
                <a:path w="1833880" h="875029">
                  <a:moveTo>
                    <a:pt x="847344" y="48469"/>
                  </a:moveTo>
                  <a:lnTo>
                    <a:pt x="849947" y="41846"/>
                  </a:lnTo>
                </a:path>
                <a:path w="1833880" h="875029">
                  <a:moveTo>
                    <a:pt x="853567" y="60572"/>
                  </a:moveTo>
                  <a:lnTo>
                    <a:pt x="860615" y="54298"/>
                  </a:lnTo>
                </a:path>
                <a:path w="1833880" h="875029">
                  <a:moveTo>
                    <a:pt x="856805" y="97307"/>
                  </a:moveTo>
                  <a:lnTo>
                    <a:pt x="863536" y="98475"/>
                  </a:lnTo>
                </a:path>
                <a:path w="1833880" h="875029">
                  <a:moveTo>
                    <a:pt x="841248" y="109410"/>
                  </a:moveTo>
                  <a:lnTo>
                    <a:pt x="847153" y="120180"/>
                  </a:lnTo>
                </a:path>
                <a:path w="1833880" h="875029">
                  <a:moveTo>
                    <a:pt x="852741" y="117843"/>
                  </a:moveTo>
                  <a:lnTo>
                    <a:pt x="848169" y="110382"/>
                  </a:lnTo>
                </a:path>
                <a:path w="1833880" h="875029">
                  <a:moveTo>
                    <a:pt x="838898" y="120599"/>
                  </a:moveTo>
                  <a:lnTo>
                    <a:pt x="840676" y="122237"/>
                  </a:lnTo>
                </a:path>
                <a:path w="1833880" h="875029">
                  <a:moveTo>
                    <a:pt x="839025" y="115068"/>
                  </a:moveTo>
                  <a:lnTo>
                    <a:pt x="838644" y="126180"/>
                  </a:lnTo>
                </a:path>
                <a:path w="1833880" h="875029">
                  <a:moveTo>
                    <a:pt x="816292" y="122980"/>
                  </a:moveTo>
                  <a:lnTo>
                    <a:pt x="816673" y="127222"/>
                  </a:lnTo>
                </a:path>
                <a:path w="1833880" h="875029">
                  <a:moveTo>
                    <a:pt x="806703" y="110382"/>
                  </a:moveTo>
                  <a:lnTo>
                    <a:pt x="797115" y="117544"/>
                  </a:lnTo>
                </a:path>
                <a:path w="1833880" h="875029">
                  <a:moveTo>
                    <a:pt x="814070" y="115563"/>
                  </a:moveTo>
                  <a:lnTo>
                    <a:pt x="806767" y="126053"/>
                  </a:lnTo>
                </a:path>
                <a:path w="1833880" h="875029">
                  <a:moveTo>
                    <a:pt x="796353" y="108915"/>
                  </a:moveTo>
                  <a:lnTo>
                    <a:pt x="788987" y="113849"/>
                  </a:lnTo>
                </a:path>
                <a:path w="1833880" h="875029">
                  <a:moveTo>
                    <a:pt x="821054" y="34575"/>
                  </a:moveTo>
                  <a:lnTo>
                    <a:pt x="822451" y="43529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4161"/>
                  </a:lnTo>
                </a:path>
                <a:path w="1833880" h="875029">
                  <a:moveTo>
                    <a:pt x="861441" y="88176"/>
                  </a:moveTo>
                  <a:lnTo>
                    <a:pt x="868679" y="91281"/>
                  </a:lnTo>
                </a:path>
                <a:path w="1833880" h="875029">
                  <a:moveTo>
                    <a:pt x="824420" y="120249"/>
                  </a:moveTo>
                  <a:lnTo>
                    <a:pt x="823976" y="128657"/>
                  </a:lnTo>
                </a:path>
                <a:path w="1833880" h="875029">
                  <a:moveTo>
                    <a:pt x="803973" y="88201"/>
                  </a:moveTo>
                  <a:lnTo>
                    <a:pt x="806640" y="85725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9444"/>
                  </a:lnTo>
                </a:path>
                <a:path w="1833880" h="875029">
                  <a:moveTo>
                    <a:pt x="755015" y="51739"/>
                  </a:moveTo>
                  <a:lnTo>
                    <a:pt x="755205" y="56280"/>
                  </a:lnTo>
                  <a:lnTo>
                    <a:pt x="759333" y="61614"/>
                  </a:lnTo>
                  <a:lnTo>
                    <a:pt x="761746" y="63569"/>
                  </a:lnTo>
                  <a:lnTo>
                    <a:pt x="761746" y="66325"/>
                  </a:lnTo>
                  <a:lnTo>
                    <a:pt x="764857" y="70097"/>
                  </a:lnTo>
                  <a:lnTo>
                    <a:pt x="766826" y="71856"/>
                  </a:lnTo>
                  <a:lnTo>
                    <a:pt x="767079" y="74809"/>
                  </a:lnTo>
                  <a:lnTo>
                    <a:pt x="768667" y="78155"/>
                  </a:lnTo>
                  <a:lnTo>
                    <a:pt x="769556" y="81083"/>
                  </a:lnTo>
                  <a:lnTo>
                    <a:pt x="770826" y="82746"/>
                  </a:lnTo>
                </a:path>
                <a:path w="1833880" h="875029">
                  <a:moveTo>
                    <a:pt x="759904" y="52933"/>
                  </a:moveTo>
                  <a:lnTo>
                    <a:pt x="764095" y="58039"/>
                  </a:lnTo>
                  <a:lnTo>
                    <a:pt x="766445" y="61785"/>
                  </a:lnTo>
                  <a:lnTo>
                    <a:pt x="765111" y="64960"/>
                  </a:lnTo>
                  <a:lnTo>
                    <a:pt x="763651" y="68586"/>
                  </a:lnTo>
                </a:path>
                <a:path w="1833880" h="875029">
                  <a:moveTo>
                    <a:pt x="769620" y="51123"/>
                  </a:moveTo>
                  <a:lnTo>
                    <a:pt x="769048" y="55886"/>
                  </a:lnTo>
                  <a:lnTo>
                    <a:pt x="768858" y="58267"/>
                  </a:lnTo>
                  <a:lnTo>
                    <a:pt x="769429" y="60991"/>
                  </a:lnTo>
                  <a:lnTo>
                    <a:pt x="769239" y="64363"/>
                  </a:lnTo>
                  <a:lnTo>
                    <a:pt x="769429" y="66522"/>
                  </a:lnTo>
                  <a:lnTo>
                    <a:pt x="766826" y="71856"/>
                  </a:lnTo>
                </a:path>
                <a:path w="1833880" h="875029">
                  <a:moveTo>
                    <a:pt x="772795" y="87858"/>
                  </a:moveTo>
                  <a:lnTo>
                    <a:pt x="783590" y="67119"/>
                  </a:lnTo>
                  <a:lnTo>
                    <a:pt x="785812" y="63569"/>
                  </a:lnTo>
                  <a:lnTo>
                    <a:pt x="787019" y="59455"/>
                  </a:lnTo>
                  <a:lnTo>
                    <a:pt x="789559" y="55092"/>
                  </a:lnTo>
                </a:path>
                <a:path w="1833880" h="875029">
                  <a:moveTo>
                    <a:pt x="738124" y="88449"/>
                  </a:moveTo>
                  <a:lnTo>
                    <a:pt x="733615" y="88055"/>
                  </a:lnTo>
                </a:path>
                <a:path w="1833880" h="875029">
                  <a:moveTo>
                    <a:pt x="738124" y="88449"/>
                  </a:moveTo>
                  <a:lnTo>
                    <a:pt x="735076" y="92595"/>
                  </a:lnTo>
                </a:path>
                <a:path w="1833880" h="875029">
                  <a:moveTo>
                    <a:pt x="783844" y="51346"/>
                  </a:moveTo>
                  <a:lnTo>
                    <a:pt x="782447" y="56280"/>
                  </a:lnTo>
                  <a:lnTo>
                    <a:pt x="783590" y="59855"/>
                  </a:lnTo>
                  <a:lnTo>
                    <a:pt x="785050" y="64814"/>
                  </a:lnTo>
                </a:path>
                <a:path w="1833880" h="875029">
                  <a:moveTo>
                    <a:pt x="744410" y="95942"/>
                  </a:moveTo>
                  <a:lnTo>
                    <a:pt x="738695" y="103530"/>
                  </a:lnTo>
                </a:path>
                <a:path w="1833880" h="875029">
                  <a:moveTo>
                    <a:pt x="775144" y="50723"/>
                  </a:moveTo>
                  <a:lnTo>
                    <a:pt x="776160" y="56280"/>
                  </a:lnTo>
                  <a:lnTo>
                    <a:pt x="775589" y="59455"/>
                  </a:lnTo>
                  <a:lnTo>
                    <a:pt x="775335" y="62185"/>
                  </a:lnTo>
                  <a:lnTo>
                    <a:pt x="775144" y="65557"/>
                  </a:lnTo>
                  <a:lnTo>
                    <a:pt x="774953" y="68903"/>
                  </a:lnTo>
                  <a:lnTo>
                    <a:pt x="773620" y="73621"/>
                  </a:lnTo>
                  <a:lnTo>
                    <a:pt x="773176" y="78155"/>
                  </a:lnTo>
                  <a:lnTo>
                    <a:pt x="770826" y="82746"/>
                  </a:lnTo>
                </a:path>
                <a:path w="1833880" h="875029">
                  <a:moveTo>
                    <a:pt x="773176" y="78155"/>
                  </a:moveTo>
                  <a:lnTo>
                    <a:pt x="777494" y="73221"/>
                  </a:lnTo>
                  <a:lnTo>
                    <a:pt x="778700" y="67519"/>
                  </a:lnTo>
                  <a:lnTo>
                    <a:pt x="778891" y="62979"/>
                  </a:lnTo>
                  <a:lnTo>
                    <a:pt x="780478" y="59061"/>
                  </a:lnTo>
                  <a:lnTo>
                    <a:pt x="780478" y="57245"/>
                  </a:lnTo>
                </a:path>
                <a:path w="1833880" h="875029">
                  <a:moveTo>
                    <a:pt x="772795" y="87858"/>
                  </a:moveTo>
                  <a:lnTo>
                    <a:pt x="770826" y="82746"/>
                  </a:lnTo>
                </a:path>
                <a:path w="1833880" h="875029">
                  <a:moveTo>
                    <a:pt x="772795" y="87858"/>
                  </a:moveTo>
                  <a:lnTo>
                    <a:pt x="770699" y="91401"/>
                  </a:lnTo>
                  <a:lnTo>
                    <a:pt x="767715" y="94183"/>
                  </a:lnTo>
                  <a:lnTo>
                    <a:pt x="771080" y="98101"/>
                  </a:lnTo>
                  <a:lnTo>
                    <a:pt x="770826" y="102069"/>
                  </a:lnTo>
                  <a:lnTo>
                    <a:pt x="768476" y="104844"/>
                  </a:lnTo>
                  <a:lnTo>
                    <a:pt x="762952" y="108769"/>
                  </a:lnTo>
                </a:path>
                <a:path w="1833880" h="875029">
                  <a:moveTo>
                    <a:pt x="772795" y="87858"/>
                  </a:moveTo>
                  <a:lnTo>
                    <a:pt x="782701" y="89814"/>
                  </a:lnTo>
                  <a:lnTo>
                    <a:pt x="788416" y="95345"/>
                  </a:lnTo>
                  <a:lnTo>
                    <a:pt x="797115" y="94183"/>
                  </a:lnTo>
                </a:path>
                <a:path w="1833880" h="875029">
                  <a:moveTo>
                    <a:pt x="739457" y="60991"/>
                  </a:moveTo>
                  <a:lnTo>
                    <a:pt x="738187" y="60172"/>
                  </a:lnTo>
                </a:path>
                <a:path w="1833880" h="875029">
                  <a:moveTo>
                    <a:pt x="768667" y="78155"/>
                  </a:moveTo>
                  <a:lnTo>
                    <a:pt x="759205" y="78555"/>
                  </a:lnTo>
                </a:path>
                <a:path w="1833880" h="875029">
                  <a:moveTo>
                    <a:pt x="744220" y="77190"/>
                  </a:moveTo>
                  <a:lnTo>
                    <a:pt x="742442" y="84283"/>
                  </a:lnTo>
                  <a:lnTo>
                    <a:pt x="738124" y="88449"/>
                  </a:lnTo>
                </a:path>
                <a:path w="1833880" h="875029">
                  <a:moveTo>
                    <a:pt x="749744" y="66522"/>
                  </a:moveTo>
                  <a:lnTo>
                    <a:pt x="745426" y="62579"/>
                  </a:lnTo>
                  <a:lnTo>
                    <a:pt x="744410" y="58661"/>
                  </a:lnTo>
                  <a:lnTo>
                    <a:pt x="742759" y="53574"/>
                  </a:lnTo>
                </a:path>
                <a:path w="1833880" h="875029">
                  <a:moveTo>
                    <a:pt x="757301" y="58934"/>
                  </a:moveTo>
                  <a:lnTo>
                    <a:pt x="747395" y="54521"/>
                  </a:lnTo>
                </a:path>
                <a:path w="1833880" h="875029">
                  <a:moveTo>
                    <a:pt x="762571" y="85077"/>
                  </a:moveTo>
                  <a:lnTo>
                    <a:pt x="748347" y="83489"/>
                  </a:lnTo>
                  <a:lnTo>
                    <a:pt x="746188" y="90811"/>
                  </a:lnTo>
                </a:path>
                <a:path w="1833880" h="875029">
                  <a:moveTo>
                    <a:pt x="762571" y="85077"/>
                  </a:moveTo>
                  <a:lnTo>
                    <a:pt x="759587" y="89814"/>
                  </a:lnTo>
                  <a:lnTo>
                    <a:pt x="760602" y="94183"/>
                  </a:lnTo>
                  <a:lnTo>
                    <a:pt x="753491" y="95719"/>
                  </a:lnTo>
                  <a:lnTo>
                    <a:pt x="744410" y="95942"/>
                  </a:lnTo>
                </a:path>
                <a:path w="1833880" h="875029">
                  <a:moveTo>
                    <a:pt x="742442" y="84283"/>
                  </a:moveTo>
                  <a:lnTo>
                    <a:pt x="739076" y="80537"/>
                  </a:lnTo>
                  <a:lnTo>
                    <a:pt x="735139" y="76796"/>
                  </a:lnTo>
                  <a:lnTo>
                    <a:pt x="731329" y="77165"/>
                  </a:lnTo>
                </a:path>
                <a:path w="1833880" h="875029">
                  <a:moveTo>
                    <a:pt x="745426" y="62579"/>
                  </a:moveTo>
                  <a:lnTo>
                    <a:pt x="739457" y="60991"/>
                  </a:lnTo>
                </a:path>
                <a:path w="1833880" h="875029">
                  <a:moveTo>
                    <a:pt x="782256" y="76003"/>
                  </a:moveTo>
                  <a:lnTo>
                    <a:pt x="787463" y="75031"/>
                  </a:lnTo>
                  <a:lnTo>
                    <a:pt x="788606" y="69697"/>
                  </a:lnTo>
                  <a:lnTo>
                    <a:pt x="793178" y="69303"/>
                  </a:lnTo>
                  <a:lnTo>
                    <a:pt x="798131" y="70669"/>
                  </a:lnTo>
                  <a:lnTo>
                    <a:pt x="805179" y="66497"/>
                  </a:lnTo>
                </a:path>
                <a:path w="1833880" h="875029">
                  <a:moveTo>
                    <a:pt x="778510" y="83889"/>
                  </a:moveTo>
                  <a:lnTo>
                    <a:pt x="787844" y="81730"/>
                  </a:lnTo>
                  <a:lnTo>
                    <a:pt x="792924" y="83889"/>
                  </a:lnTo>
                  <a:lnTo>
                    <a:pt x="796925" y="78778"/>
                  </a:lnTo>
                </a:path>
                <a:path w="1833880" h="875029">
                  <a:moveTo>
                    <a:pt x="739076" y="67119"/>
                  </a:moveTo>
                  <a:lnTo>
                    <a:pt x="736092" y="65779"/>
                  </a:lnTo>
                </a:path>
                <a:path w="1833880" h="875029">
                  <a:moveTo>
                    <a:pt x="792924" y="83889"/>
                  </a:moveTo>
                  <a:lnTo>
                    <a:pt x="798258" y="84905"/>
                  </a:lnTo>
                  <a:lnTo>
                    <a:pt x="800862" y="86861"/>
                  </a:lnTo>
                </a:path>
                <a:path w="1833880" h="875029">
                  <a:moveTo>
                    <a:pt x="793178" y="69303"/>
                  </a:moveTo>
                  <a:lnTo>
                    <a:pt x="794512" y="64763"/>
                  </a:lnTo>
                </a:path>
                <a:path w="1833880" h="875029">
                  <a:moveTo>
                    <a:pt x="739076" y="80537"/>
                  </a:moveTo>
                  <a:lnTo>
                    <a:pt x="732917" y="80962"/>
                  </a:lnTo>
                </a:path>
                <a:path w="1833880" h="875029">
                  <a:moveTo>
                    <a:pt x="752348" y="49212"/>
                  </a:moveTo>
                  <a:lnTo>
                    <a:pt x="755015" y="51739"/>
                  </a:lnTo>
                </a:path>
                <a:path w="1833880" h="875029">
                  <a:moveTo>
                    <a:pt x="788416" y="95345"/>
                  </a:moveTo>
                  <a:lnTo>
                    <a:pt x="792543" y="98494"/>
                  </a:lnTo>
                  <a:lnTo>
                    <a:pt x="794512" y="103435"/>
                  </a:lnTo>
                  <a:lnTo>
                    <a:pt x="797369" y="107651"/>
                  </a:lnTo>
                </a:path>
                <a:path w="1833880" h="875029">
                  <a:moveTo>
                    <a:pt x="782701" y="89814"/>
                  </a:moveTo>
                  <a:lnTo>
                    <a:pt x="782320" y="96513"/>
                  </a:lnTo>
                  <a:lnTo>
                    <a:pt x="784669" y="103828"/>
                  </a:lnTo>
                </a:path>
                <a:path w="1833880" h="875029">
                  <a:moveTo>
                    <a:pt x="770826" y="102069"/>
                  </a:moveTo>
                  <a:lnTo>
                    <a:pt x="772223" y="106781"/>
                  </a:lnTo>
                  <a:lnTo>
                    <a:pt x="771271" y="112515"/>
                  </a:lnTo>
                </a:path>
                <a:path w="1833880" h="875029">
                  <a:moveTo>
                    <a:pt x="760602" y="94183"/>
                  </a:moveTo>
                  <a:lnTo>
                    <a:pt x="760793" y="100082"/>
                  </a:lnTo>
                  <a:lnTo>
                    <a:pt x="757047" y="104622"/>
                  </a:lnTo>
                </a:path>
                <a:path w="1833880" h="875029">
                  <a:moveTo>
                    <a:pt x="767715" y="94183"/>
                  </a:moveTo>
                  <a:lnTo>
                    <a:pt x="764730" y="99910"/>
                  </a:lnTo>
                </a:path>
                <a:path w="1833880" h="875029">
                  <a:moveTo>
                    <a:pt x="784669" y="103828"/>
                  </a:moveTo>
                  <a:lnTo>
                    <a:pt x="782891" y="108369"/>
                  </a:lnTo>
                </a:path>
                <a:path w="1833880" h="875029">
                  <a:moveTo>
                    <a:pt x="771271" y="112515"/>
                  </a:moveTo>
                  <a:lnTo>
                    <a:pt x="776033" y="118986"/>
                  </a:lnTo>
                </a:path>
                <a:path w="1833880" h="875029">
                  <a:moveTo>
                    <a:pt x="735139" y="76796"/>
                  </a:moveTo>
                  <a:lnTo>
                    <a:pt x="732154" y="72428"/>
                  </a:lnTo>
                </a:path>
                <a:path w="1833880" h="875029">
                  <a:moveTo>
                    <a:pt x="741489" y="99834"/>
                  </a:moveTo>
                  <a:lnTo>
                    <a:pt x="736282" y="100310"/>
                  </a:lnTo>
                </a:path>
                <a:path w="1833880" h="875029">
                  <a:moveTo>
                    <a:pt x="762952" y="108769"/>
                  </a:moveTo>
                  <a:lnTo>
                    <a:pt x="764730" y="114693"/>
                  </a:lnTo>
                </a:path>
                <a:path w="1833880" h="875029">
                  <a:moveTo>
                    <a:pt x="761746" y="66325"/>
                  </a:moveTo>
                  <a:lnTo>
                    <a:pt x="756221" y="68510"/>
                  </a:lnTo>
                </a:path>
                <a:path w="1833880" h="875029">
                  <a:moveTo>
                    <a:pt x="787844" y="81730"/>
                  </a:moveTo>
                  <a:lnTo>
                    <a:pt x="791781" y="76003"/>
                  </a:lnTo>
                </a:path>
                <a:path w="1833880" h="875029">
                  <a:moveTo>
                    <a:pt x="785558" y="92595"/>
                  </a:moveTo>
                  <a:lnTo>
                    <a:pt x="791781" y="88849"/>
                  </a:lnTo>
                </a:path>
                <a:path w="1833880" h="875029">
                  <a:moveTo>
                    <a:pt x="759396" y="44227"/>
                  </a:moveTo>
                  <a:lnTo>
                    <a:pt x="759904" y="52933"/>
                  </a:lnTo>
                </a:path>
                <a:path w="1833880" h="875029">
                  <a:moveTo>
                    <a:pt x="794512" y="103435"/>
                  </a:moveTo>
                  <a:lnTo>
                    <a:pt x="800290" y="104254"/>
                  </a:lnTo>
                </a:path>
                <a:path w="1833880" h="875029">
                  <a:moveTo>
                    <a:pt x="782320" y="96513"/>
                  </a:moveTo>
                  <a:lnTo>
                    <a:pt x="778764" y="104228"/>
                  </a:lnTo>
                </a:path>
                <a:path w="1833880" h="875029">
                  <a:moveTo>
                    <a:pt x="777049" y="88703"/>
                  </a:moveTo>
                  <a:lnTo>
                    <a:pt x="778319" y="92989"/>
                  </a:lnTo>
                  <a:lnTo>
                    <a:pt x="776414" y="99288"/>
                  </a:lnTo>
                  <a:lnTo>
                    <a:pt x="776986" y="112909"/>
                  </a:lnTo>
                </a:path>
                <a:path w="1833880" h="875029">
                  <a:moveTo>
                    <a:pt x="771778" y="85299"/>
                  </a:moveTo>
                  <a:lnTo>
                    <a:pt x="762571" y="85077"/>
                  </a:lnTo>
                </a:path>
                <a:path w="1833880" h="875029">
                  <a:moveTo>
                    <a:pt x="759205" y="78555"/>
                  </a:moveTo>
                  <a:lnTo>
                    <a:pt x="753491" y="80143"/>
                  </a:lnTo>
                </a:path>
                <a:path w="1833880" h="875029">
                  <a:moveTo>
                    <a:pt x="763968" y="78384"/>
                  </a:moveTo>
                  <a:lnTo>
                    <a:pt x="760793" y="72650"/>
                  </a:lnTo>
                </a:path>
                <a:path w="1833880" h="875029">
                  <a:moveTo>
                    <a:pt x="755205" y="56280"/>
                  </a:moveTo>
                  <a:lnTo>
                    <a:pt x="747649" y="49510"/>
                  </a:lnTo>
                </a:path>
                <a:path w="1833880" h="875029">
                  <a:moveTo>
                    <a:pt x="746251" y="75031"/>
                  </a:moveTo>
                  <a:lnTo>
                    <a:pt x="739457" y="69875"/>
                  </a:lnTo>
                  <a:lnTo>
                    <a:pt x="739076" y="67119"/>
                  </a:lnTo>
                </a:path>
                <a:path w="1833880" h="875029">
                  <a:moveTo>
                    <a:pt x="748919" y="95846"/>
                  </a:moveTo>
                  <a:lnTo>
                    <a:pt x="748728" y="103435"/>
                  </a:lnTo>
                </a:path>
                <a:path w="1833880" h="875029">
                  <a:moveTo>
                    <a:pt x="759587" y="89814"/>
                  </a:moveTo>
                  <a:lnTo>
                    <a:pt x="752475" y="89446"/>
                  </a:lnTo>
                </a:path>
                <a:path w="1833880" h="875029">
                  <a:moveTo>
                    <a:pt x="756285" y="105194"/>
                  </a:moveTo>
                  <a:lnTo>
                    <a:pt x="756475" y="110750"/>
                  </a:lnTo>
                </a:path>
                <a:path w="1833880" h="875029">
                  <a:moveTo>
                    <a:pt x="790194" y="104622"/>
                  </a:moveTo>
                  <a:lnTo>
                    <a:pt x="783526" y="100183"/>
                  </a:lnTo>
                </a:path>
                <a:path w="1833880" h="875029">
                  <a:moveTo>
                    <a:pt x="764730" y="99910"/>
                  </a:moveTo>
                  <a:lnTo>
                    <a:pt x="766127" y="104451"/>
                  </a:lnTo>
                </a:path>
                <a:path w="1833880" h="875029">
                  <a:moveTo>
                    <a:pt x="767207" y="85178"/>
                  </a:moveTo>
                  <a:lnTo>
                    <a:pt x="765111" y="91605"/>
                  </a:lnTo>
                </a:path>
                <a:path w="1833880" h="875029">
                  <a:moveTo>
                    <a:pt x="769556" y="81083"/>
                  </a:moveTo>
                  <a:lnTo>
                    <a:pt x="763333" y="81330"/>
                  </a:lnTo>
                </a:path>
                <a:path w="1833880" h="875029">
                  <a:moveTo>
                    <a:pt x="759205" y="78555"/>
                  </a:moveTo>
                  <a:lnTo>
                    <a:pt x="746251" y="75031"/>
                  </a:lnTo>
                </a:path>
                <a:path w="1833880" h="875029">
                  <a:moveTo>
                    <a:pt x="748347" y="83489"/>
                  </a:moveTo>
                  <a:lnTo>
                    <a:pt x="747776" y="78778"/>
                  </a:lnTo>
                </a:path>
                <a:path w="1833880" h="875029">
                  <a:moveTo>
                    <a:pt x="744220" y="77190"/>
                  </a:moveTo>
                  <a:lnTo>
                    <a:pt x="746251" y="75031"/>
                  </a:lnTo>
                </a:path>
                <a:path w="1833880" h="875029">
                  <a:moveTo>
                    <a:pt x="756221" y="68510"/>
                  </a:moveTo>
                  <a:lnTo>
                    <a:pt x="749744" y="66522"/>
                  </a:lnTo>
                </a:path>
                <a:path w="1833880" h="875029">
                  <a:moveTo>
                    <a:pt x="752983" y="67519"/>
                  </a:moveTo>
                  <a:lnTo>
                    <a:pt x="750760" y="61614"/>
                  </a:lnTo>
                </a:path>
                <a:path w="1833880" h="875029">
                  <a:moveTo>
                    <a:pt x="756221" y="68510"/>
                  </a:moveTo>
                  <a:lnTo>
                    <a:pt x="745172" y="69875"/>
                  </a:lnTo>
                </a:path>
                <a:path w="1833880" h="875029">
                  <a:moveTo>
                    <a:pt x="760793" y="72650"/>
                  </a:moveTo>
                  <a:lnTo>
                    <a:pt x="752919" y="71856"/>
                  </a:lnTo>
                </a:path>
                <a:path w="1833880" h="875029">
                  <a:moveTo>
                    <a:pt x="746188" y="90811"/>
                  </a:moveTo>
                  <a:lnTo>
                    <a:pt x="740092" y="93560"/>
                  </a:lnTo>
                </a:path>
                <a:path w="1833880" h="875029">
                  <a:moveTo>
                    <a:pt x="777494" y="46405"/>
                  </a:moveTo>
                  <a:lnTo>
                    <a:pt x="775144" y="50723"/>
                  </a:lnTo>
                </a:path>
                <a:path w="1833880" h="875029">
                  <a:moveTo>
                    <a:pt x="783272" y="48488"/>
                  </a:moveTo>
                  <a:lnTo>
                    <a:pt x="783844" y="51346"/>
                  </a:lnTo>
                </a:path>
                <a:path w="1833880" h="875029">
                  <a:moveTo>
                    <a:pt x="789559" y="55092"/>
                  </a:moveTo>
                  <a:lnTo>
                    <a:pt x="795147" y="52711"/>
                  </a:lnTo>
                </a:path>
                <a:path w="1833880" h="875029">
                  <a:moveTo>
                    <a:pt x="789559" y="55092"/>
                  </a:moveTo>
                  <a:lnTo>
                    <a:pt x="791654" y="49809"/>
                  </a:lnTo>
                </a:path>
                <a:path w="1833880" h="875029">
                  <a:moveTo>
                    <a:pt x="794512" y="64763"/>
                  </a:moveTo>
                  <a:lnTo>
                    <a:pt x="800163" y="59778"/>
                  </a:lnTo>
                </a:path>
                <a:path w="1833880" h="875029">
                  <a:moveTo>
                    <a:pt x="797115" y="94183"/>
                  </a:moveTo>
                  <a:lnTo>
                    <a:pt x="802513" y="95072"/>
                  </a:lnTo>
                </a:path>
                <a:path w="1833880" h="875029">
                  <a:moveTo>
                    <a:pt x="784669" y="103828"/>
                  </a:moveTo>
                  <a:lnTo>
                    <a:pt x="789432" y="112464"/>
                  </a:lnTo>
                </a:path>
                <a:path w="1833880" h="875029">
                  <a:moveTo>
                    <a:pt x="793876" y="110604"/>
                  </a:moveTo>
                  <a:lnTo>
                    <a:pt x="790194" y="104622"/>
                  </a:lnTo>
                </a:path>
                <a:path w="1833880" h="875029">
                  <a:moveTo>
                    <a:pt x="782827" y="112782"/>
                  </a:moveTo>
                  <a:lnTo>
                    <a:pt x="784225" y="114103"/>
                  </a:lnTo>
                </a:path>
                <a:path w="1833880" h="875029">
                  <a:moveTo>
                    <a:pt x="782891" y="108369"/>
                  </a:moveTo>
                  <a:lnTo>
                    <a:pt x="782574" y="117252"/>
                  </a:lnTo>
                </a:path>
                <a:path w="1833880" h="875029">
                  <a:moveTo>
                    <a:pt x="764730" y="114693"/>
                  </a:moveTo>
                  <a:lnTo>
                    <a:pt x="765048" y="118116"/>
                  </a:lnTo>
                </a:path>
                <a:path w="1833880" h="875029">
                  <a:moveTo>
                    <a:pt x="757047" y="104622"/>
                  </a:moveTo>
                  <a:lnTo>
                    <a:pt x="749300" y="110382"/>
                  </a:lnTo>
                </a:path>
                <a:path w="1833880" h="875029">
                  <a:moveTo>
                    <a:pt x="762952" y="108769"/>
                  </a:moveTo>
                  <a:lnTo>
                    <a:pt x="757110" y="117151"/>
                  </a:lnTo>
                </a:path>
                <a:path w="1833880" h="875029">
                  <a:moveTo>
                    <a:pt x="748728" y="103435"/>
                  </a:moveTo>
                  <a:lnTo>
                    <a:pt x="742823" y="107403"/>
                  </a:lnTo>
                </a:path>
                <a:path w="1833880" h="875029">
                  <a:moveTo>
                    <a:pt x="768540" y="43954"/>
                  </a:moveTo>
                  <a:lnTo>
                    <a:pt x="769620" y="51123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5679"/>
                  </a:lnTo>
                </a:path>
                <a:path w="1833880" h="875029">
                  <a:moveTo>
                    <a:pt x="800862" y="86861"/>
                  </a:moveTo>
                  <a:lnTo>
                    <a:pt x="806640" y="89369"/>
                  </a:lnTo>
                </a:path>
                <a:path w="1833880" h="875029">
                  <a:moveTo>
                    <a:pt x="771271" y="112515"/>
                  </a:moveTo>
                  <a:lnTo>
                    <a:pt x="770826" y="119233"/>
                  </a:lnTo>
                </a:path>
                <a:path w="1833880" h="875029">
                  <a:moveTo>
                    <a:pt x="1015047" y="89865"/>
                  </a:moveTo>
                  <a:lnTo>
                    <a:pt x="1018413" y="86766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8924"/>
                  </a:lnTo>
                </a:path>
                <a:path w="1833880" h="875029">
                  <a:moveTo>
                    <a:pt x="953833" y="44253"/>
                  </a:moveTo>
                  <a:lnTo>
                    <a:pt x="954087" y="49930"/>
                  </a:lnTo>
                  <a:lnTo>
                    <a:pt x="959294" y="56603"/>
                  </a:lnTo>
                  <a:lnTo>
                    <a:pt x="962215" y="59061"/>
                  </a:lnTo>
                  <a:lnTo>
                    <a:pt x="962215" y="62509"/>
                  </a:lnTo>
                  <a:lnTo>
                    <a:pt x="966152" y="67221"/>
                  </a:lnTo>
                  <a:lnTo>
                    <a:pt x="968628" y="69424"/>
                  </a:lnTo>
                  <a:lnTo>
                    <a:pt x="968883" y="73120"/>
                  </a:lnTo>
                  <a:lnTo>
                    <a:pt x="970851" y="77336"/>
                  </a:lnTo>
                  <a:lnTo>
                    <a:pt x="972058" y="80937"/>
                  </a:lnTo>
                  <a:lnTo>
                    <a:pt x="973582" y="82994"/>
                  </a:lnTo>
                </a:path>
                <a:path w="1833880" h="875029">
                  <a:moveTo>
                    <a:pt x="959993" y="45739"/>
                  </a:moveTo>
                  <a:lnTo>
                    <a:pt x="965200" y="52165"/>
                  </a:lnTo>
                  <a:lnTo>
                    <a:pt x="968121" y="56851"/>
                  </a:lnTo>
                  <a:lnTo>
                    <a:pt x="966406" y="60769"/>
                  </a:lnTo>
                  <a:lnTo>
                    <a:pt x="964565" y="65309"/>
                  </a:lnTo>
                </a:path>
                <a:path w="1833880" h="875029">
                  <a:moveTo>
                    <a:pt x="972058" y="43529"/>
                  </a:moveTo>
                  <a:lnTo>
                    <a:pt x="971359" y="49434"/>
                  </a:lnTo>
                  <a:lnTo>
                    <a:pt x="971105" y="52387"/>
                  </a:lnTo>
                  <a:lnTo>
                    <a:pt x="971867" y="55835"/>
                  </a:lnTo>
                  <a:lnTo>
                    <a:pt x="971613" y="60051"/>
                  </a:lnTo>
                  <a:lnTo>
                    <a:pt x="971867" y="62757"/>
                  </a:lnTo>
                  <a:lnTo>
                    <a:pt x="968628" y="69424"/>
                  </a:lnTo>
                </a:path>
                <a:path w="1833880" h="875029">
                  <a:moveTo>
                    <a:pt x="976058" y="89395"/>
                  </a:moveTo>
                  <a:lnTo>
                    <a:pt x="989647" y="63525"/>
                  </a:lnTo>
                  <a:lnTo>
                    <a:pt x="992314" y="59061"/>
                  </a:lnTo>
                  <a:lnTo>
                    <a:pt x="993775" y="53898"/>
                  </a:lnTo>
                  <a:lnTo>
                    <a:pt x="997013" y="48469"/>
                  </a:lnTo>
                </a:path>
                <a:path w="1833880" h="875029">
                  <a:moveTo>
                    <a:pt x="932688" y="90163"/>
                  </a:moveTo>
                  <a:lnTo>
                    <a:pt x="927036" y="89693"/>
                  </a:lnTo>
                </a:path>
                <a:path w="1833880" h="875029">
                  <a:moveTo>
                    <a:pt x="932688" y="90163"/>
                  </a:moveTo>
                  <a:lnTo>
                    <a:pt x="929004" y="95345"/>
                  </a:lnTo>
                </a:path>
                <a:path w="1833880" h="875029">
                  <a:moveTo>
                    <a:pt x="989901" y="43776"/>
                  </a:moveTo>
                  <a:lnTo>
                    <a:pt x="988187" y="49930"/>
                  </a:lnTo>
                  <a:lnTo>
                    <a:pt x="989647" y="54368"/>
                  </a:lnTo>
                  <a:lnTo>
                    <a:pt x="991362" y="60623"/>
                  </a:lnTo>
                </a:path>
                <a:path w="1833880" h="875029">
                  <a:moveTo>
                    <a:pt x="940562" y="99517"/>
                  </a:moveTo>
                  <a:lnTo>
                    <a:pt x="933386" y="109016"/>
                  </a:lnTo>
                </a:path>
                <a:path w="1833880" h="875029">
                  <a:moveTo>
                    <a:pt x="978979" y="43033"/>
                  </a:moveTo>
                  <a:lnTo>
                    <a:pt x="980249" y="49930"/>
                  </a:lnTo>
                  <a:lnTo>
                    <a:pt x="979487" y="53898"/>
                  </a:lnTo>
                  <a:lnTo>
                    <a:pt x="979233" y="57321"/>
                  </a:lnTo>
                  <a:lnTo>
                    <a:pt x="978979" y="61537"/>
                  </a:lnTo>
                  <a:lnTo>
                    <a:pt x="978789" y="65754"/>
                  </a:lnTo>
                  <a:lnTo>
                    <a:pt x="977011" y="71659"/>
                  </a:lnTo>
                  <a:lnTo>
                    <a:pt x="976502" y="77336"/>
                  </a:lnTo>
                  <a:lnTo>
                    <a:pt x="973582" y="82994"/>
                  </a:lnTo>
                </a:path>
                <a:path w="1833880" h="875029">
                  <a:moveTo>
                    <a:pt x="976502" y="77336"/>
                  </a:moveTo>
                  <a:lnTo>
                    <a:pt x="981964" y="71139"/>
                  </a:lnTo>
                  <a:lnTo>
                    <a:pt x="983424" y="64020"/>
                  </a:lnTo>
                  <a:lnTo>
                    <a:pt x="983678" y="58337"/>
                  </a:lnTo>
                  <a:lnTo>
                    <a:pt x="985647" y="53403"/>
                  </a:lnTo>
                  <a:lnTo>
                    <a:pt x="985647" y="51168"/>
                  </a:lnTo>
                </a:path>
                <a:path w="1833880" h="875029">
                  <a:moveTo>
                    <a:pt x="976058" y="89395"/>
                  </a:moveTo>
                  <a:lnTo>
                    <a:pt x="973582" y="82994"/>
                  </a:lnTo>
                </a:path>
                <a:path w="1833880" h="875029">
                  <a:moveTo>
                    <a:pt x="976058" y="89395"/>
                  </a:moveTo>
                  <a:lnTo>
                    <a:pt x="973391" y="93859"/>
                  </a:lnTo>
                  <a:lnTo>
                    <a:pt x="969708" y="97307"/>
                  </a:lnTo>
                  <a:lnTo>
                    <a:pt x="973836" y="102241"/>
                  </a:lnTo>
                  <a:lnTo>
                    <a:pt x="973645" y="107181"/>
                  </a:lnTo>
                  <a:lnTo>
                    <a:pt x="970661" y="110629"/>
                  </a:lnTo>
                  <a:lnTo>
                    <a:pt x="963739" y="115563"/>
                  </a:lnTo>
                </a:path>
                <a:path w="1833880" h="875029">
                  <a:moveTo>
                    <a:pt x="976058" y="89395"/>
                  </a:moveTo>
                  <a:lnTo>
                    <a:pt x="988441" y="91878"/>
                  </a:lnTo>
                  <a:lnTo>
                    <a:pt x="995616" y="98793"/>
                  </a:lnTo>
                  <a:lnTo>
                    <a:pt x="1006411" y="97307"/>
                  </a:lnTo>
                </a:path>
                <a:path w="1833880" h="875029">
                  <a:moveTo>
                    <a:pt x="934402" y="55835"/>
                  </a:moveTo>
                  <a:lnTo>
                    <a:pt x="932815" y="54794"/>
                  </a:lnTo>
                </a:path>
                <a:path w="1833880" h="875029">
                  <a:moveTo>
                    <a:pt x="970851" y="77336"/>
                  </a:moveTo>
                  <a:lnTo>
                    <a:pt x="959040" y="77812"/>
                  </a:lnTo>
                </a:path>
                <a:path w="1833880" h="875029">
                  <a:moveTo>
                    <a:pt x="940308" y="76073"/>
                  </a:moveTo>
                  <a:lnTo>
                    <a:pt x="938085" y="84982"/>
                  </a:lnTo>
                  <a:lnTo>
                    <a:pt x="932688" y="90163"/>
                  </a:lnTo>
                </a:path>
                <a:path w="1833880" h="875029">
                  <a:moveTo>
                    <a:pt x="947229" y="62757"/>
                  </a:moveTo>
                  <a:lnTo>
                    <a:pt x="941832" y="57816"/>
                  </a:lnTo>
                  <a:lnTo>
                    <a:pt x="940562" y="52882"/>
                  </a:lnTo>
                  <a:lnTo>
                    <a:pt x="938466" y="46583"/>
                  </a:lnTo>
                </a:path>
                <a:path w="1833880" h="875029">
                  <a:moveTo>
                    <a:pt x="956691" y="53251"/>
                  </a:moveTo>
                  <a:lnTo>
                    <a:pt x="944245" y="47694"/>
                  </a:lnTo>
                </a:path>
                <a:path w="1833880" h="875029">
                  <a:moveTo>
                    <a:pt x="963295" y="85972"/>
                  </a:moveTo>
                  <a:lnTo>
                    <a:pt x="945515" y="83985"/>
                  </a:lnTo>
                  <a:lnTo>
                    <a:pt x="942784" y="93116"/>
                  </a:lnTo>
                </a:path>
                <a:path w="1833880" h="875029">
                  <a:moveTo>
                    <a:pt x="963295" y="85972"/>
                  </a:moveTo>
                  <a:lnTo>
                    <a:pt x="959548" y="91878"/>
                  </a:lnTo>
                  <a:lnTo>
                    <a:pt x="960818" y="97307"/>
                  </a:lnTo>
                  <a:lnTo>
                    <a:pt x="951928" y="99288"/>
                  </a:lnTo>
                  <a:lnTo>
                    <a:pt x="940562" y="99517"/>
                  </a:lnTo>
                </a:path>
                <a:path w="1833880" h="875029">
                  <a:moveTo>
                    <a:pt x="938085" y="84982"/>
                  </a:moveTo>
                  <a:lnTo>
                    <a:pt x="933894" y="80289"/>
                  </a:lnTo>
                  <a:lnTo>
                    <a:pt x="929004" y="75603"/>
                  </a:lnTo>
                  <a:lnTo>
                    <a:pt x="924242" y="76047"/>
                  </a:lnTo>
                </a:path>
                <a:path w="1833880" h="875029">
                  <a:moveTo>
                    <a:pt x="941832" y="57816"/>
                  </a:moveTo>
                  <a:lnTo>
                    <a:pt x="934402" y="55835"/>
                  </a:lnTo>
                </a:path>
                <a:path w="1833880" h="875029">
                  <a:moveTo>
                    <a:pt x="987869" y="74612"/>
                  </a:moveTo>
                  <a:lnTo>
                    <a:pt x="994346" y="73367"/>
                  </a:lnTo>
                  <a:lnTo>
                    <a:pt x="995807" y="66725"/>
                  </a:lnTo>
                  <a:lnTo>
                    <a:pt x="1001522" y="66205"/>
                  </a:lnTo>
                  <a:lnTo>
                    <a:pt x="1007681" y="67938"/>
                  </a:lnTo>
                  <a:lnTo>
                    <a:pt x="1016508" y="62731"/>
                  </a:lnTo>
                </a:path>
                <a:path w="1833880" h="875029">
                  <a:moveTo>
                    <a:pt x="983234" y="84461"/>
                  </a:moveTo>
                  <a:lnTo>
                    <a:pt x="994854" y="81756"/>
                  </a:lnTo>
                  <a:lnTo>
                    <a:pt x="1001268" y="84461"/>
                  </a:lnTo>
                  <a:lnTo>
                    <a:pt x="1006221" y="78060"/>
                  </a:lnTo>
                </a:path>
                <a:path w="1833880" h="875029">
                  <a:moveTo>
                    <a:pt x="933894" y="63525"/>
                  </a:moveTo>
                  <a:lnTo>
                    <a:pt x="930211" y="61810"/>
                  </a:lnTo>
                </a:path>
                <a:path w="1833880" h="875029">
                  <a:moveTo>
                    <a:pt x="1001268" y="84461"/>
                  </a:moveTo>
                  <a:lnTo>
                    <a:pt x="1007935" y="85725"/>
                  </a:lnTo>
                  <a:lnTo>
                    <a:pt x="1011110" y="88176"/>
                  </a:lnTo>
                </a:path>
                <a:path w="1833880" h="875029">
                  <a:moveTo>
                    <a:pt x="1001522" y="66205"/>
                  </a:moveTo>
                  <a:lnTo>
                    <a:pt x="1003236" y="60572"/>
                  </a:lnTo>
                </a:path>
                <a:path w="1833880" h="875029">
                  <a:moveTo>
                    <a:pt x="933894" y="80289"/>
                  </a:moveTo>
                  <a:lnTo>
                    <a:pt x="926211" y="80784"/>
                  </a:lnTo>
                </a:path>
                <a:path w="1833880" h="875029">
                  <a:moveTo>
                    <a:pt x="950404" y="41122"/>
                  </a:moveTo>
                  <a:lnTo>
                    <a:pt x="953833" y="44253"/>
                  </a:lnTo>
                </a:path>
                <a:path w="1833880" h="875029">
                  <a:moveTo>
                    <a:pt x="995616" y="98793"/>
                  </a:moveTo>
                  <a:lnTo>
                    <a:pt x="1000760" y="102762"/>
                  </a:lnTo>
                  <a:lnTo>
                    <a:pt x="1003236" y="108915"/>
                  </a:lnTo>
                  <a:lnTo>
                    <a:pt x="1006792" y="114173"/>
                  </a:lnTo>
                </a:path>
                <a:path w="1833880" h="875029">
                  <a:moveTo>
                    <a:pt x="988441" y="91878"/>
                  </a:moveTo>
                  <a:lnTo>
                    <a:pt x="987933" y="100260"/>
                  </a:lnTo>
                  <a:lnTo>
                    <a:pt x="990917" y="109410"/>
                  </a:lnTo>
                </a:path>
                <a:path w="1833880" h="875029">
                  <a:moveTo>
                    <a:pt x="973645" y="107181"/>
                  </a:moveTo>
                  <a:lnTo>
                    <a:pt x="975360" y="113080"/>
                  </a:lnTo>
                  <a:lnTo>
                    <a:pt x="974090" y="120249"/>
                  </a:lnTo>
                </a:path>
                <a:path w="1833880" h="875029">
                  <a:moveTo>
                    <a:pt x="960818" y="97307"/>
                  </a:moveTo>
                  <a:lnTo>
                    <a:pt x="961072" y="104698"/>
                  </a:lnTo>
                  <a:lnTo>
                    <a:pt x="956373" y="110382"/>
                  </a:lnTo>
                </a:path>
                <a:path w="1833880" h="875029">
                  <a:moveTo>
                    <a:pt x="969708" y="97307"/>
                  </a:moveTo>
                  <a:lnTo>
                    <a:pt x="965962" y="104476"/>
                  </a:lnTo>
                </a:path>
                <a:path w="1833880" h="875029">
                  <a:moveTo>
                    <a:pt x="990917" y="109410"/>
                  </a:moveTo>
                  <a:lnTo>
                    <a:pt x="988695" y="115068"/>
                  </a:lnTo>
                </a:path>
                <a:path w="1833880" h="875029">
                  <a:moveTo>
                    <a:pt x="974090" y="120249"/>
                  </a:moveTo>
                  <a:lnTo>
                    <a:pt x="980122" y="128314"/>
                  </a:lnTo>
                </a:path>
                <a:path w="1833880" h="875029">
                  <a:moveTo>
                    <a:pt x="929004" y="75603"/>
                  </a:moveTo>
                  <a:lnTo>
                    <a:pt x="925258" y="70173"/>
                  </a:lnTo>
                </a:path>
                <a:path w="1833880" h="875029">
                  <a:moveTo>
                    <a:pt x="936878" y="104400"/>
                  </a:moveTo>
                  <a:lnTo>
                    <a:pt x="930465" y="104971"/>
                  </a:lnTo>
                </a:path>
                <a:path w="1833880" h="875029">
                  <a:moveTo>
                    <a:pt x="963739" y="115563"/>
                  </a:moveTo>
                  <a:lnTo>
                    <a:pt x="965962" y="122980"/>
                  </a:lnTo>
                </a:path>
                <a:path w="1833880" h="875029">
                  <a:moveTo>
                    <a:pt x="962215" y="62509"/>
                  </a:moveTo>
                  <a:lnTo>
                    <a:pt x="955357" y="65233"/>
                  </a:lnTo>
                </a:path>
                <a:path w="1833880" h="875029">
                  <a:moveTo>
                    <a:pt x="994854" y="81756"/>
                  </a:moveTo>
                  <a:lnTo>
                    <a:pt x="999744" y="74612"/>
                  </a:lnTo>
                </a:path>
                <a:path w="1833880" h="875029">
                  <a:moveTo>
                    <a:pt x="991997" y="95345"/>
                  </a:moveTo>
                  <a:lnTo>
                    <a:pt x="999744" y="90658"/>
                  </a:lnTo>
                </a:path>
                <a:path w="1833880" h="875029">
                  <a:moveTo>
                    <a:pt x="959294" y="34899"/>
                  </a:moveTo>
                  <a:lnTo>
                    <a:pt x="959993" y="45739"/>
                  </a:lnTo>
                </a:path>
                <a:path w="1833880" h="875029">
                  <a:moveTo>
                    <a:pt x="1003236" y="108915"/>
                  </a:moveTo>
                  <a:lnTo>
                    <a:pt x="1010348" y="109956"/>
                  </a:lnTo>
                </a:path>
                <a:path w="1833880" h="875029">
                  <a:moveTo>
                    <a:pt x="987933" y="100260"/>
                  </a:moveTo>
                  <a:lnTo>
                    <a:pt x="983488" y="109880"/>
                  </a:lnTo>
                </a:path>
                <a:path w="1833880" h="875029">
                  <a:moveTo>
                    <a:pt x="981328" y="90487"/>
                  </a:moveTo>
                  <a:lnTo>
                    <a:pt x="982979" y="95846"/>
                  </a:lnTo>
                  <a:lnTo>
                    <a:pt x="980567" y="103733"/>
                  </a:lnTo>
                  <a:lnTo>
                    <a:pt x="981265" y="120745"/>
                  </a:lnTo>
                </a:path>
                <a:path w="1833880" h="875029">
                  <a:moveTo>
                    <a:pt x="974851" y="86194"/>
                  </a:moveTo>
                  <a:lnTo>
                    <a:pt x="963295" y="85972"/>
                  </a:lnTo>
                </a:path>
                <a:path w="1833880" h="875029">
                  <a:moveTo>
                    <a:pt x="959040" y="77812"/>
                  </a:moveTo>
                  <a:lnTo>
                    <a:pt x="951928" y="79794"/>
                  </a:lnTo>
                </a:path>
                <a:path w="1833880" h="875029">
                  <a:moveTo>
                    <a:pt x="964946" y="77565"/>
                  </a:moveTo>
                  <a:lnTo>
                    <a:pt x="961072" y="70421"/>
                  </a:lnTo>
                </a:path>
                <a:path w="1833880" h="875029">
                  <a:moveTo>
                    <a:pt x="954087" y="49930"/>
                  </a:moveTo>
                  <a:lnTo>
                    <a:pt x="944626" y="41471"/>
                  </a:lnTo>
                </a:path>
                <a:path w="1833880" h="875029">
                  <a:moveTo>
                    <a:pt x="942911" y="73367"/>
                  </a:moveTo>
                  <a:lnTo>
                    <a:pt x="934402" y="66973"/>
                  </a:lnTo>
                  <a:lnTo>
                    <a:pt x="933894" y="63525"/>
                  </a:lnTo>
                </a:path>
                <a:path w="1833880" h="875029">
                  <a:moveTo>
                    <a:pt x="946213" y="99415"/>
                  </a:moveTo>
                  <a:lnTo>
                    <a:pt x="946023" y="108915"/>
                  </a:lnTo>
                </a:path>
                <a:path w="1833880" h="875029">
                  <a:moveTo>
                    <a:pt x="959548" y="91878"/>
                  </a:moveTo>
                  <a:lnTo>
                    <a:pt x="950658" y="91376"/>
                  </a:lnTo>
                </a:path>
                <a:path w="1833880" h="875029">
                  <a:moveTo>
                    <a:pt x="955421" y="111099"/>
                  </a:moveTo>
                  <a:lnTo>
                    <a:pt x="955611" y="118021"/>
                  </a:lnTo>
                </a:path>
                <a:path w="1833880" h="875029">
                  <a:moveTo>
                    <a:pt x="997839" y="110382"/>
                  </a:moveTo>
                  <a:lnTo>
                    <a:pt x="989393" y="104844"/>
                  </a:lnTo>
                </a:path>
                <a:path w="1833880" h="875029">
                  <a:moveTo>
                    <a:pt x="965962" y="104476"/>
                  </a:moveTo>
                  <a:lnTo>
                    <a:pt x="967676" y="110134"/>
                  </a:lnTo>
                </a:path>
                <a:path w="1833880" h="875029">
                  <a:moveTo>
                    <a:pt x="969010" y="86093"/>
                  </a:moveTo>
                  <a:lnTo>
                    <a:pt x="966470" y="94107"/>
                  </a:lnTo>
                </a:path>
                <a:path w="1833880" h="875029">
                  <a:moveTo>
                    <a:pt x="972058" y="80937"/>
                  </a:moveTo>
                  <a:lnTo>
                    <a:pt x="964247" y="81260"/>
                  </a:lnTo>
                </a:path>
                <a:path w="1833880" h="875029">
                  <a:moveTo>
                    <a:pt x="959040" y="77812"/>
                  </a:moveTo>
                  <a:lnTo>
                    <a:pt x="942911" y="73367"/>
                  </a:lnTo>
                </a:path>
                <a:path w="1833880" h="875029">
                  <a:moveTo>
                    <a:pt x="945515" y="83985"/>
                  </a:moveTo>
                  <a:lnTo>
                    <a:pt x="944752" y="78060"/>
                  </a:lnTo>
                </a:path>
                <a:path w="1833880" h="875029">
                  <a:moveTo>
                    <a:pt x="940308" y="76073"/>
                  </a:moveTo>
                  <a:lnTo>
                    <a:pt x="942911" y="73367"/>
                  </a:lnTo>
                </a:path>
                <a:path w="1833880" h="875029">
                  <a:moveTo>
                    <a:pt x="955357" y="65233"/>
                  </a:moveTo>
                  <a:lnTo>
                    <a:pt x="947229" y="62757"/>
                  </a:lnTo>
                </a:path>
                <a:path w="1833880" h="875029">
                  <a:moveTo>
                    <a:pt x="951293" y="64020"/>
                  </a:moveTo>
                  <a:lnTo>
                    <a:pt x="948499" y="56603"/>
                  </a:lnTo>
                </a:path>
                <a:path w="1833880" h="875029">
                  <a:moveTo>
                    <a:pt x="955357" y="65233"/>
                  </a:moveTo>
                  <a:lnTo>
                    <a:pt x="941577" y="66973"/>
                  </a:lnTo>
                </a:path>
                <a:path w="1833880" h="875029">
                  <a:moveTo>
                    <a:pt x="961072" y="70421"/>
                  </a:moveTo>
                  <a:lnTo>
                    <a:pt x="951166" y="69424"/>
                  </a:lnTo>
                </a:path>
                <a:path w="1833880" h="875029">
                  <a:moveTo>
                    <a:pt x="942784" y="93116"/>
                  </a:moveTo>
                  <a:lnTo>
                    <a:pt x="935101" y="96564"/>
                  </a:lnTo>
                </a:path>
                <a:path w="1833880" h="875029">
                  <a:moveTo>
                    <a:pt x="981900" y="37604"/>
                  </a:moveTo>
                  <a:lnTo>
                    <a:pt x="978979" y="43033"/>
                  </a:lnTo>
                </a:path>
                <a:path w="1833880" h="875029">
                  <a:moveTo>
                    <a:pt x="989202" y="40233"/>
                  </a:moveTo>
                  <a:lnTo>
                    <a:pt x="989901" y="43776"/>
                  </a:lnTo>
                </a:path>
                <a:path w="1833880" h="875029">
                  <a:moveTo>
                    <a:pt x="997013" y="48469"/>
                  </a:moveTo>
                  <a:lnTo>
                    <a:pt x="1004062" y="45466"/>
                  </a:lnTo>
                </a:path>
                <a:path w="1833880" h="875029">
                  <a:moveTo>
                    <a:pt x="997013" y="48469"/>
                  </a:moveTo>
                  <a:lnTo>
                    <a:pt x="999617" y="41846"/>
                  </a:lnTo>
                </a:path>
                <a:path w="1833880" h="875029">
                  <a:moveTo>
                    <a:pt x="1003236" y="60572"/>
                  </a:moveTo>
                  <a:lnTo>
                    <a:pt x="1010285" y="54298"/>
                  </a:lnTo>
                </a:path>
                <a:path w="1833880" h="875029">
                  <a:moveTo>
                    <a:pt x="1006411" y="97307"/>
                  </a:moveTo>
                  <a:lnTo>
                    <a:pt x="1013142" y="98475"/>
                  </a:lnTo>
                </a:path>
                <a:path w="1833880" h="875029">
                  <a:moveTo>
                    <a:pt x="990917" y="109410"/>
                  </a:moveTo>
                  <a:lnTo>
                    <a:pt x="996823" y="120180"/>
                  </a:lnTo>
                </a:path>
                <a:path w="1833880" h="875029">
                  <a:moveTo>
                    <a:pt x="1002347" y="117843"/>
                  </a:moveTo>
                  <a:lnTo>
                    <a:pt x="997839" y="110382"/>
                  </a:lnTo>
                </a:path>
                <a:path w="1833880" h="875029">
                  <a:moveTo>
                    <a:pt x="988504" y="120599"/>
                  </a:moveTo>
                  <a:lnTo>
                    <a:pt x="990346" y="122237"/>
                  </a:lnTo>
                </a:path>
                <a:path w="1833880" h="875029">
                  <a:moveTo>
                    <a:pt x="988695" y="115068"/>
                  </a:moveTo>
                  <a:lnTo>
                    <a:pt x="988250" y="126180"/>
                  </a:lnTo>
                </a:path>
                <a:path w="1833880" h="875029">
                  <a:moveTo>
                    <a:pt x="965962" y="122980"/>
                  </a:moveTo>
                  <a:lnTo>
                    <a:pt x="966343" y="127222"/>
                  </a:lnTo>
                </a:path>
                <a:path w="1833880" h="875029">
                  <a:moveTo>
                    <a:pt x="956373" y="110382"/>
                  </a:moveTo>
                  <a:lnTo>
                    <a:pt x="946785" y="117544"/>
                  </a:lnTo>
                </a:path>
                <a:path w="1833880" h="875029">
                  <a:moveTo>
                    <a:pt x="963739" y="115563"/>
                  </a:moveTo>
                  <a:lnTo>
                    <a:pt x="956437" y="126053"/>
                  </a:lnTo>
                </a:path>
                <a:path w="1833880" h="875029">
                  <a:moveTo>
                    <a:pt x="946023" y="108915"/>
                  </a:moveTo>
                  <a:lnTo>
                    <a:pt x="938657" y="113849"/>
                  </a:lnTo>
                </a:path>
                <a:path w="1833880" h="875029">
                  <a:moveTo>
                    <a:pt x="970724" y="34575"/>
                  </a:moveTo>
                  <a:lnTo>
                    <a:pt x="972058" y="43529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4161"/>
                  </a:lnTo>
                </a:path>
                <a:path w="1833880" h="875029">
                  <a:moveTo>
                    <a:pt x="1011110" y="88176"/>
                  </a:moveTo>
                  <a:lnTo>
                    <a:pt x="1018349" y="91281"/>
                  </a:lnTo>
                </a:path>
                <a:path w="1833880" h="875029">
                  <a:moveTo>
                    <a:pt x="974090" y="120249"/>
                  </a:moveTo>
                  <a:lnTo>
                    <a:pt x="973645" y="128657"/>
                  </a:lnTo>
                </a:path>
                <a:path w="1833880" h="875029">
                  <a:moveTo>
                    <a:pt x="1085913" y="88201"/>
                  </a:moveTo>
                  <a:lnTo>
                    <a:pt x="1088580" y="85725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9444"/>
                  </a:lnTo>
                </a:path>
                <a:path w="1833880" h="875029">
                  <a:moveTo>
                    <a:pt x="1036954" y="51739"/>
                  </a:moveTo>
                  <a:lnTo>
                    <a:pt x="1037145" y="56280"/>
                  </a:lnTo>
                  <a:lnTo>
                    <a:pt x="1041273" y="61614"/>
                  </a:lnTo>
                  <a:lnTo>
                    <a:pt x="1043686" y="63569"/>
                  </a:lnTo>
                  <a:lnTo>
                    <a:pt x="1043686" y="66325"/>
                  </a:lnTo>
                  <a:lnTo>
                    <a:pt x="1046797" y="70097"/>
                  </a:lnTo>
                  <a:lnTo>
                    <a:pt x="1048766" y="71856"/>
                  </a:lnTo>
                  <a:lnTo>
                    <a:pt x="1048956" y="74809"/>
                  </a:lnTo>
                  <a:lnTo>
                    <a:pt x="1050544" y="78155"/>
                  </a:lnTo>
                  <a:lnTo>
                    <a:pt x="1051496" y="81083"/>
                  </a:lnTo>
                  <a:lnTo>
                    <a:pt x="1052702" y="82746"/>
                  </a:lnTo>
                </a:path>
                <a:path w="1833880" h="875029">
                  <a:moveTo>
                    <a:pt x="1041844" y="52933"/>
                  </a:moveTo>
                  <a:lnTo>
                    <a:pt x="1046035" y="58039"/>
                  </a:lnTo>
                  <a:lnTo>
                    <a:pt x="1048385" y="61785"/>
                  </a:lnTo>
                  <a:lnTo>
                    <a:pt x="1046988" y="64960"/>
                  </a:lnTo>
                  <a:lnTo>
                    <a:pt x="1045527" y="68586"/>
                  </a:lnTo>
                </a:path>
                <a:path w="1833880" h="875029">
                  <a:moveTo>
                    <a:pt x="1051560" y="51123"/>
                  </a:moveTo>
                  <a:lnTo>
                    <a:pt x="1050988" y="55886"/>
                  </a:lnTo>
                  <a:lnTo>
                    <a:pt x="1050734" y="58267"/>
                  </a:lnTo>
                  <a:lnTo>
                    <a:pt x="1051369" y="60991"/>
                  </a:lnTo>
                  <a:lnTo>
                    <a:pt x="1051115" y="64363"/>
                  </a:lnTo>
                  <a:lnTo>
                    <a:pt x="1051369" y="66522"/>
                  </a:lnTo>
                  <a:lnTo>
                    <a:pt x="1048766" y="71856"/>
                  </a:lnTo>
                </a:path>
                <a:path w="1833880" h="875029">
                  <a:moveTo>
                    <a:pt x="1054735" y="87858"/>
                  </a:moveTo>
                  <a:lnTo>
                    <a:pt x="1065529" y="67119"/>
                  </a:lnTo>
                  <a:lnTo>
                    <a:pt x="1067752" y="63569"/>
                  </a:lnTo>
                  <a:lnTo>
                    <a:pt x="1068895" y="59455"/>
                  </a:lnTo>
                  <a:lnTo>
                    <a:pt x="1071499" y="55092"/>
                  </a:lnTo>
                </a:path>
                <a:path w="1833880" h="875029">
                  <a:moveTo>
                    <a:pt x="1020000" y="88449"/>
                  </a:moveTo>
                  <a:lnTo>
                    <a:pt x="1015492" y="88055"/>
                  </a:lnTo>
                </a:path>
                <a:path w="1833880" h="875029">
                  <a:moveTo>
                    <a:pt x="1020000" y="88449"/>
                  </a:moveTo>
                  <a:lnTo>
                    <a:pt x="1017016" y="92595"/>
                  </a:lnTo>
                </a:path>
                <a:path w="1833880" h="875029">
                  <a:moveTo>
                    <a:pt x="1065784" y="51346"/>
                  </a:moveTo>
                  <a:lnTo>
                    <a:pt x="1064387" y="56280"/>
                  </a:lnTo>
                  <a:lnTo>
                    <a:pt x="1065529" y="59855"/>
                  </a:lnTo>
                  <a:lnTo>
                    <a:pt x="1066990" y="64814"/>
                  </a:lnTo>
                </a:path>
                <a:path w="1833880" h="875029">
                  <a:moveTo>
                    <a:pt x="1026287" y="95942"/>
                  </a:moveTo>
                  <a:lnTo>
                    <a:pt x="1020635" y="103530"/>
                  </a:lnTo>
                </a:path>
                <a:path w="1833880" h="875029">
                  <a:moveTo>
                    <a:pt x="1057084" y="50723"/>
                  </a:moveTo>
                  <a:lnTo>
                    <a:pt x="1058037" y="56280"/>
                  </a:lnTo>
                  <a:lnTo>
                    <a:pt x="1057465" y="59455"/>
                  </a:lnTo>
                  <a:lnTo>
                    <a:pt x="1057275" y="62185"/>
                  </a:lnTo>
                  <a:lnTo>
                    <a:pt x="1057084" y="65557"/>
                  </a:lnTo>
                  <a:lnTo>
                    <a:pt x="1056894" y="68903"/>
                  </a:lnTo>
                  <a:lnTo>
                    <a:pt x="1055497" y="73621"/>
                  </a:lnTo>
                  <a:lnTo>
                    <a:pt x="1055116" y="78155"/>
                  </a:lnTo>
                  <a:lnTo>
                    <a:pt x="1052702" y="82746"/>
                  </a:lnTo>
                </a:path>
                <a:path w="1833880" h="875029">
                  <a:moveTo>
                    <a:pt x="1055116" y="78155"/>
                  </a:moveTo>
                  <a:lnTo>
                    <a:pt x="1059434" y="73221"/>
                  </a:lnTo>
                  <a:lnTo>
                    <a:pt x="1060640" y="67519"/>
                  </a:lnTo>
                  <a:lnTo>
                    <a:pt x="1060830" y="62979"/>
                  </a:lnTo>
                  <a:lnTo>
                    <a:pt x="1062418" y="59061"/>
                  </a:lnTo>
                  <a:lnTo>
                    <a:pt x="1062418" y="57245"/>
                  </a:lnTo>
                </a:path>
                <a:path w="1833880" h="875029">
                  <a:moveTo>
                    <a:pt x="1054735" y="87858"/>
                  </a:moveTo>
                  <a:lnTo>
                    <a:pt x="1052702" y="82746"/>
                  </a:lnTo>
                </a:path>
                <a:path w="1833880" h="875029">
                  <a:moveTo>
                    <a:pt x="1054735" y="87858"/>
                  </a:moveTo>
                  <a:lnTo>
                    <a:pt x="1052576" y="91401"/>
                  </a:lnTo>
                  <a:lnTo>
                    <a:pt x="1049591" y="94183"/>
                  </a:lnTo>
                  <a:lnTo>
                    <a:pt x="1052957" y="98101"/>
                  </a:lnTo>
                  <a:lnTo>
                    <a:pt x="1052766" y="102069"/>
                  </a:lnTo>
                  <a:lnTo>
                    <a:pt x="1050417" y="104844"/>
                  </a:lnTo>
                  <a:lnTo>
                    <a:pt x="1044892" y="108769"/>
                  </a:lnTo>
                </a:path>
                <a:path w="1833880" h="875029">
                  <a:moveTo>
                    <a:pt x="1054735" y="87858"/>
                  </a:moveTo>
                  <a:lnTo>
                    <a:pt x="1064577" y="89814"/>
                  </a:lnTo>
                  <a:lnTo>
                    <a:pt x="1070355" y="95345"/>
                  </a:lnTo>
                  <a:lnTo>
                    <a:pt x="1078992" y="94183"/>
                  </a:lnTo>
                </a:path>
                <a:path w="1833880" h="875029">
                  <a:moveTo>
                    <a:pt x="1021397" y="60991"/>
                  </a:moveTo>
                  <a:lnTo>
                    <a:pt x="1020127" y="60172"/>
                  </a:lnTo>
                </a:path>
                <a:path w="1833880" h="875029">
                  <a:moveTo>
                    <a:pt x="1050544" y="78155"/>
                  </a:moveTo>
                  <a:lnTo>
                    <a:pt x="1041146" y="78555"/>
                  </a:lnTo>
                </a:path>
                <a:path w="1833880" h="875029">
                  <a:moveTo>
                    <a:pt x="1026160" y="77190"/>
                  </a:moveTo>
                  <a:lnTo>
                    <a:pt x="1024382" y="84283"/>
                  </a:lnTo>
                  <a:lnTo>
                    <a:pt x="1020000" y="88449"/>
                  </a:lnTo>
                </a:path>
                <a:path w="1833880" h="875029">
                  <a:moveTo>
                    <a:pt x="1031621" y="66522"/>
                  </a:moveTo>
                  <a:lnTo>
                    <a:pt x="1027302" y="62579"/>
                  </a:lnTo>
                  <a:lnTo>
                    <a:pt x="1026287" y="58661"/>
                  </a:lnTo>
                  <a:lnTo>
                    <a:pt x="1024636" y="53574"/>
                  </a:lnTo>
                </a:path>
                <a:path w="1833880" h="875029">
                  <a:moveTo>
                    <a:pt x="1039177" y="58934"/>
                  </a:moveTo>
                  <a:lnTo>
                    <a:pt x="1029271" y="54521"/>
                  </a:lnTo>
                </a:path>
                <a:path w="1833880" h="875029">
                  <a:moveTo>
                    <a:pt x="1044511" y="85077"/>
                  </a:moveTo>
                  <a:lnTo>
                    <a:pt x="1030287" y="83489"/>
                  </a:lnTo>
                  <a:lnTo>
                    <a:pt x="1028128" y="90811"/>
                  </a:lnTo>
                </a:path>
                <a:path w="1833880" h="875029">
                  <a:moveTo>
                    <a:pt x="1044511" y="85077"/>
                  </a:moveTo>
                  <a:lnTo>
                    <a:pt x="1041526" y="89814"/>
                  </a:lnTo>
                  <a:lnTo>
                    <a:pt x="1042479" y="94183"/>
                  </a:lnTo>
                  <a:lnTo>
                    <a:pt x="1035430" y="95719"/>
                  </a:lnTo>
                  <a:lnTo>
                    <a:pt x="1026287" y="95942"/>
                  </a:lnTo>
                </a:path>
                <a:path w="1833880" h="875029">
                  <a:moveTo>
                    <a:pt x="1024382" y="84283"/>
                  </a:moveTo>
                  <a:lnTo>
                    <a:pt x="1020952" y="80537"/>
                  </a:lnTo>
                  <a:lnTo>
                    <a:pt x="1017079" y="76796"/>
                  </a:lnTo>
                  <a:lnTo>
                    <a:pt x="1013269" y="77165"/>
                  </a:lnTo>
                </a:path>
                <a:path w="1833880" h="875029">
                  <a:moveTo>
                    <a:pt x="1027302" y="62579"/>
                  </a:moveTo>
                  <a:lnTo>
                    <a:pt x="1021397" y="60991"/>
                  </a:lnTo>
                </a:path>
                <a:path w="1833880" h="875029">
                  <a:moveTo>
                    <a:pt x="1064196" y="76003"/>
                  </a:moveTo>
                  <a:lnTo>
                    <a:pt x="1069340" y="75031"/>
                  </a:lnTo>
                  <a:lnTo>
                    <a:pt x="1070483" y="69697"/>
                  </a:lnTo>
                  <a:lnTo>
                    <a:pt x="1075118" y="69303"/>
                  </a:lnTo>
                  <a:lnTo>
                    <a:pt x="1080008" y="70669"/>
                  </a:lnTo>
                  <a:lnTo>
                    <a:pt x="1087056" y="66497"/>
                  </a:lnTo>
                </a:path>
                <a:path w="1833880" h="875029">
                  <a:moveTo>
                    <a:pt x="1060450" y="83889"/>
                  </a:moveTo>
                  <a:lnTo>
                    <a:pt x="1069784" y="81730"/>
                  </a:lnTo>
                  <a:lnTo>
                    <a:pt x="1074864" y="83889"/>
                  </a:lnTo>
                  <a:lnTo>
                    <a:pt x="1078801" y="78778"/>
                  </a:lnTo>
                </a:path>
                <a:path w="1833880" h="875029">
                  <a:moveTo>
                    <a:pt x="1020952" y="67119"/>
                  </a:moveTo>
                  <a:lnTo>
                    <a:pt x="1018032" y="65779"/>
                  </a:lnTo>
                </a:path>
                <a:path w="1833880" h="875029">
                  <a:moveTo>
                    <a:pt x="1074864" y="83889"/>
                  </a:moveTo>
                  <a:lnTo>
                    <a:pt x="1080198" y="84905"/>
                  </a:lnTo>
                  <a:lnTo>
                    <a:pt x="1082738" y="86861"/>
                  </a:lnTo>
                </a:path>
                <a:path w="1833880" h="875029">
                  <a:moveTo>
                    <a:pt x="1075118" y="69303"/>
                  </a:moveTo>
                  <a:lnTo>
                    <a:pt x="1076452" y="64763"/>
                  </a:lnTo>
                </a:path>
                <a:path w="1833880" h="875029">
                  <a:moveTo>
                    <a:pt x="1020952" y="80537"/>
                  </a:moveTo>
                  <a:lnTo>
                    <a:pt x="1014857" y="80962"/>
                  </a:lnTo>
                </a:path>
                <a:path w="1833880" h="875029">
                  <a:moveTo>
                    <a:pt x="1034224" y="49212"/>
                  </a:moveTo>
                  <a:lnTo>
                    <a:pt x="1036954" y="51739"/>
                  </a:lnTo>
                </a:path>
                <a:path w="1833880" h="875029">
                  <a:moveTo>
                    <a:pt x="1070355" y="95345"/>
                  </a:moveTo>
                  <a:lnTo>
                    <a:pt x="1074483" y="98494"/>
                  </a:lnTo>
                  <a:lnTo>
                    <a:pt x="1076452" y="103435"/>
                  </a:lnTo>
                  <a:lnTo>
                    <a:pt x="1079309" y="107651"/>
                  </a:lnTo>
                </a:path>
                <a:path w="1833880" h="875029">
                  <a:moveTo>
                    <a:pt x="1064577" y="89814"/>
                  </a:moveTo>
                  <a:lnTo>
                    <a:pt x="1064196" y="96513"/>
                  </a:lnTo>
                  <a:lnTo>
                    <a:pt x="1066609" y="103828"/>
                  </a:lnTo>
                </a:path>
                <a:path w="1833880" h="875029">
                  <a:moveTo>
                    <a:pt x="1052766" y="102069"/>
                  </a:moveTo>
                  <a:lnTo>
                    <a:pt x="1054163" y="106781"/>
                  </a:lnTo>
                  <a:lnTo>
                    <a:pt x="1053147" y="112515"/>
                  </a:lnTo>
                </a:path>
                <a:path w="1833880" h="875029">
                  <a:moveTo>
                    <a:pt x="1042479" y="94183"/>
                  </a:moveTo>
                  <a:lnTo>
                    <a:pt x="1042670" y="100082"/>
                  </a:lnTo>
                  <a:lnTo>
                    <a:pt x="1038923" y="104622"/>
                  </a:lnTo>
                </a:path>
                <a:path w="1833880" h="875029">
                  <a:moveTo>
                    <a:pt x="1049591" y="94183"/>
                  </a:moveTo>
                  <a:lnTo>
                    <a:pt x="1046670" y="99910"/>
                  </a:lnTo>
                </a:path>
                <a:path w="1833880" h="875029">
                  <a:moveTo>
                    <a:pt x="1066609" y="103828"/>
                  </a:moveTo>
                  <a:lnTo>
                    <a:pt x="1064768" y="108369"/>
                  </a:lnTo>
                </a:path>
                <a:path w="1833880" h="875029">
                  <a:moveTo>
                    <a:pt x="1053147" y="112515"/>
                  </a:moveTo>
                  <a:lnTo>
                    <a:pt x="1057973" y="118986"/>
                  </a:lnTo>
                </a:path>
                <a:path w="1833880" h="875029">
                  <a:moveTo>
                    <a:pt x="1017079" y="76796"/>
                  </a:moveTo>
                  <a:lnTo>
                    <a:pt x="1014031" y="72428"/>
                  </a:lnTo>
                </a:path>
                <a:path w="1833880" h="875029">
                  <a:moveTo>
                    <a:pt x="1023366" y="99834"/>
                  </a:moveTo>
                  <a:lnTo>
                    <a:pt x="1018222" y="100310"/>
                  </a:lnTo>
                </a:path>
                <a:path w="1833880" h="875029">
                  <a:moveTo>
                    <a:pt x="1044892" y="108769"/>
                  </a:moveTo>
                  <a:lnTo>
                    <a:pt x="1046670" y="114693"/>
                  </a:lnTo>
                </a:path>
                <a:path w="1833880" h="875029">
                  <a:moveTo>
                    <a:pt x="1043686" y="66325"/>
                  </a:moveTo>
                  <a:lnTo>
                    <a:pt x="1038161" y="68510"/>
                  </a:lnTo>
                </a:path>
                <a:path w="1833880" h="875029">
                  <a:moveTo>
                    <a:pt x="1069784" y="81730"/>
                  </a:moveTo>
                  <a:lnTo>
                    <a:pt x="1073658" y="76003"/>
                  </a:lnTo>
                </a:path>
                <a:path w="1833880" h="875029">
                  <a:moveTo>
                    <a:pt x="1067498" y="92595"/>
                  </a:moveTo>
                  <a:lnTo>
                    <a:pt x="1073658" y="88849"/>
                  </a:lnTo>
                </a:path>
                <a:path w="1833880" h="875029">
                  <a:moveTo>
                    <a:pt x="1041336" y="44227"/>
                  </a:moveTo>
                  <a:lnTo>
                    <a:pt x="1041844" y="52933"/>
                  </a:lnTo>
                </a:path>
                <a:path w="1833880" h="875029">
                  <a:moveTo>
                    <a:pt x="1076452" y="103435"/>
                  </a:moveTo>
                  <a:lnTo>
                    <a:pt x="1082167" y="104254"/>
                  </a:lnTo>
                </a:path>
                <a:path w="1833880" h="875029">
                  <a:moveTo>
                    <a:pt x="1064196" y="96513"/>
                  </a:moveTo>
                  <a:lnTo>
                    <a:pt x="1060640" y="104228"/>
                  </a:lnTo>
                </a:path>
                <a:path w="1833880" h="875029">
                  <a:moveTo>
                    <a:pt x="1058926" y="88703"/>
                  </a:moveTo>
                  <a:lnTo>
                    <a:pt x="1060259" y="92989"/>
                  </a:lnTo>
                  <a:lnTo>
                    <a:pt x="1058291" y="99288"/>
                  </a:lnTo>
                  <a:lnTo>
                    <a:pt x="1058862" y="112909"/>
                  </a:lnTo>
                </a:path>
                <a:path w="1833880" h="875029">
                  <a:moveTo>
                    <a:pt x="1053719" y="85299"/>
                  </a:moveTo>
                  <a:lnTo>
                    <a:pt x="1044511" y="85077"/>
                  </a:lnTo>
                </a:path>
                <a:path w="1833880" h="875029">
                  <a:moveTo>
                    <a:pt x="1041146" y="78555"/>
                  </a:moveTo>
                  <a:lnTo>
                    <a:pt x="1035430" y="80143"/>
                  </a:lnTo>
                </a:path>
                <a:path w="1833880" h="875029">
                  <a:moveTo>
                    <a:pt x="1045845" y="78384"/>
                  </a:moveTo>
                  <a:lnTo>
                    <a:pt x="1042670" y="72650"/>
                  </a:lnTo>
                </a:path>
                <a:path w="1833880" h="875029">
                  <a:moveTo>
                    <a:pt x="1037145" y="56280"/>
                  </a:moveTo>
                  <a:lnTo>
                    <a:pt x="1029589" y="49510"/>
                  </a:lnTo>
                </a:path>
                <a:path w="1833880" h="875029">
                  <a:moveTo>
                    <a:pt x="1028192" y="75031"/>
                  </a:moveTo>
                  <a:lnTo>
                    <a:pt x="1021397" y="69875"/>
                  </a:lnTo>
                  <a:lnTo>
                    <a:pt x="1020952" y="67119"/>
                  </a:lnTo>
                </a:path>
                <a:path w="1833880" h="875029">
                  <a:moveTo>
                    <a:pt x="1030859" y="95846"/>
                  </a:moveTo>
                  <a:lnTo>
                    <a:pt x="1030668" y="103435"/>
                  </a:lnTo>
                </a:path>
                <a:path w="1833880" h="875029">
                  <a:moveTo>
                    <a:pt x="1041526" y="89814"/>
                  </a:moveTo>
                  <a:lnTo>
                    <a:pt x="1034415" y="89446"/>
                  </a:lnTo>
                </a:path>
                <a:path w="1833880" h="875029">
                  <a:moveTo>
                    <a:pt x="1038161" y="105194"/>
                  </a:moveTo>
                  <a:lnTo>
                    <a:pt x="1038351" y="110750"/>
                  </a:lnTo>
                </a:path>
                <a:path w="1833880" h="875029">
                  <a:moveTo>
                    <a:pt x="1072070" y="104622"/>
                  </a:moveTo>
                  <a:lnTo>
                    <a:pt x="1065402" y="100183"/>
                  </a:lnTo>
                </a:path>
                <a:path w="1833880" h="875029">
                  <a:moveTo>
                    <a:pt x="1046670" y="99910"/>
                  </a:moveTo>
                  <a:lnTo>
                    <a:pt x="1048003" y="104451"/>
                  </a:lnTo>
                </a:path>
                <a:path w="1833880" h="875029">
                  <a:moveTo>
                    <a:pt x="1049083" y="85178"/>
                  </a:moveTo>
                  <a:lnTo>
                    <a:pt x="1047051" y="91605"/>
                  </a:lnTo>
                </a:path>
                <a:path w="1833880" h="875029">
                  <a:moveTo>
                    <a:pt x="1051496" y="81083"/>
                  </a:moveTo>
                  <a:lnTo>
                    <a:pt x="1045273" y="81330"/>
                  </a:lnTo>
                </a:path>
                <a:path w="1833880" h="875029">
                  <a:moveTo>
                    <a:pt x="1041146" y="78555"/>
                  </a:moveTo>
                  <a:lnTo>
                    <a:pt x="1028192" y="75031"/>
                  </a:lnTo>
                </a:path>
                <a:path w="1833880" h="875029">
                  <a:moveTo>
                    <a:pt x="1030287" y="83489"/>
                  </a:moveTo>
                  <a:lnTo>
                    <a:pt x="1029652" y="78778"/>
                  </a:lnTo>
                </a:path>
                <a:path w="1833880" h="875029">
                  <a:moveTo>
                    <a:pt x="1026160" y="77190"/>
                  </a:moveTo>
                  <a:lnTo>
                    <a:pt x="1028192" y="75031"/>
                  </a:lnTo>
                </a:path>
                <a:path w="1833880" h="875029">
                  <a:moveTo>
                    <a:pt x="1038161" y="68510"/>
                  </a:moveTo>
                  <a:lnTo>
                    <a:pt x="1031621" y="66522"/>
                  </a:lnTo>
                </a:path>
                <a:path w="1833880" h="875029">
                  <a:moveTo>
                    <a:pt x="1034923" y="67519"/>
                  </a:moveTo>
                  <a:lnTo>
                    <a:pt x="1032637" y="61614"/>
                  </a:lnTo>
                </a:path>
                <a:path w="1833880" h="875029">
                  <a:moveTo>
                    <a:pt x="1038161" y="68510"/>
                  </a:moveTo>
                  <a:lnTo>
                    <a:pt x="1027112" y="69875"/>
                  </a:lnTo>
                </a:path>
                <a:path w="1833880" h="875029">
                  <a:moveTo>
                    <a:pt x="1042670" y="72650"/>
                  </a:moveTo>
                  <a:lnTo>
                    <a:pt x="1034796" y="71856"/>
                  </a:lnTo>
                </a:path>
                <a:path w="1833880" h="875029">
                  <a:moveTo>
                    <a:pt x="1028128" y="90811"/>
                  </a:moveTo>
                  <a:lnTo>
                    <a:pt x="1021969" y="93560"/>
                  </a:lnTo>
                </a:path>
                <a:path w="1833880" h="875029">
                  <a:moveTo>
                    <a:pt x="1059370" y="46405"/>
                  </a:moveTo>
                  <a:lnTo>
                    <a:pt x="1057084" y="50723"/>
                  </a:lnTo>
                </a:path>
                <a:path w="1833880" h="875029">
                  <a:moveTo>
                    <a:pt x="1065212" y="48488"/>
                  </a:moveTo>
                  <a:lnTo>
                    <a:pt x="1065784" y="51346"/>
                  </a:lnTo>
                </a:path>
                <a:path w="1833880" h="875029">
                  <a:moveTo>
                    <a:pt x="1071499" y="55092"/>
                  </a:moveTo>
                  <a:lnTo>
                    <a:pt x="1077087" y="52711"/>
                  </a:lnTo>
                </a:path>
                <a:path w="1833880" h="875029">
                  <a:moveTo>
                    <a:pt x="1071499" y="55092"/>
                  </a:moveTo>
                  <a:lnTo>
                    <a:pt x="1073530" y="49809"/>
                  </a:lnTo>
                </a:path>
                <a:path w="1833880" h="875029">
                  <a:moveTo>
                    <a:pt x="1076452" y="64763"/>
                  </a:moveTo>
                  <a:lnTo>
                    <a:pt x="1082040" y="59778"/>
                  </a:lnTo>
                </a:path>
                <a:path w="1833880" h="875029">
                  <a:moveTo>
                    <a:pt x="1078992" y="94183"/>
                  </a:moveTo>
                  <a:lnTo>
                    <a:pt x="1084389" y="95072"/>
                  </a:lnTo>
                </a:path>
                <a:path w="1833880" h="875029">
                  <a:moveTo>
                    <a:pt x="1066609" y="103828"/>
                  </a:moveTo>
                  <a:lnTo>
                    <a:pt x="1071308" y="112464"/>
                  </a:lnTo>
                </a:path>
                <a:path w="1833880" h="875029">
                  <a:moveTo>
                    <a:pt x="1075753" y="110604"/>
                  </a:moveTo>
                  <a:lnTo>
                    <a:pt x="1072070" y="104622"/>
                  </a:lnTo>
                </a:path>
                <a:path w="1833880" h="875029">
                  <a:moveTo>
                    <a:pt x="1064704" y="112782"/>
                  </a:moveTo>
                  <a:lnTo>
                    <a:pt x="1066165" y="114103"/>
                  </a:lnTo>
                </a:path>
                <a:path w="1833880" h="875029">
                  <a:moveTo>
                    <a:pt x="1064768" y="108369"/>
                  </a:moveTo>
                  <a:lnTo>
                    <a:pt x="1064450" y="117252"/>
                  </a:lnTo>
                </a:path>
                <a:path w="1833880" h="875029">
                  <a:moveTo>
                    <a:pt x="1046670" y="114693"/>
                  </a:moveTo>
                  <a:lnTo>
                    <a:pt x="1046924" y="118116"/>
                  </a:lnTo>
                </a:path>
                <a:path w="1833880" h="875029">
                  <a:moveTo>
                    <a:pt x="1038923" y="104622"/>
                  </a:moveTo>
                  <a:lnTo>
                    <a:pt x="1031240" y="110382"/>
                  </a:lnTo>
                </a:path>
                <a:path w="1833880" h="875029">
                  <a:moveTo>
                    <a:pt x="1044892" y="108769"/>
                  </a:moveTo>
                  <a:lnTo>
                    <a:pt x="1038987" y="117151"/>
                  </a:lnTo>
                </a:path>
                <a:path w="1833880" h="875029">
                  <a:moveTo>
                    <a:pt x="1030668" y="103435"/>
                  </a:moveTo>
                  <a:lnTo>
                    <a:pt x="1024826" y="107403"/>
                  </a:lnTo>
                </a:path>
                <a:path w="1833880" h="875029">
                  <a:moveTo>
                    <a:pt x="1050417" y="43954"/>
                  </a:moveTo>
                  <a:lnTo>
                    <a:pt x="1051560" y="51123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5679"/>
                  </a:lnTo>
                </a:path>
                <a:path w="1833880" h="875029">
                  <a:moveTo>
                    <a:pt x="1082738" y="86861"/>
                  </a:moveTo>
                  <a:lnTo>
                    <a:pt x="1088517" y="89369"/>
                  </a:lnTo>
                </a:path>
                <a:path w="1833880" h="875029">
                  <a:moveTo>
                    <a:pt x="1053147" y="112515"/>
                  </a:moveTo>
                  <a:lnTo>
                    <a:pt x="1052829" y="119233"/>
                  </a:lnTo>
                </a:path>
                <a:path w="1833880" h="875029">
                  <a:moveTo>
                    <a:pt x="1189418" y="90684"/>
                  </a:moveTo>
                  <a:lnTo>
                    <a:pt x="1193101" y="87261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8632"/>
                  </a:lnTo>
                </a:path>
                <a:path w="1833880" h="875029">
                  <a:moveTo>
                    <a:pt x="1122108" y="40551"/>
                  </a:moveTo>
                  <a:lnTo>
                    <a:pt x="1122426" y="46780"/>
                  </a:lnTo>
                  <a:lnTo>
                    <a:pt x="1128077" y="54070"/>
                  </a:lnTo>
                  <a:lnTo>
                    <a:pt x="1131379" y="56826"/>
                  </a:lnTo>
                  <a:lnTo>
                    <a:pt x="1131379" y="60598"/>
                  </a:lnTo>
                  <a:lnTo>
                    <a:pt x="1135697" y="65779"/>
                  </a:lnTo>
                  <a:lnTo>
                    <a:pt x="1138427" y="68186"/>
                  </a:lnTo>
                  <a:lnTo>
                    <a:pt x="1138682" y="72301"/>
                  </a:lnTo>
                  <a:lnTo>
                    <a:pt x="1140841" y="76892"/>
                  </a:lnTo>
                  <a:lnTo>
                    <a:pt x="1142174" y="80911"/>
                  </a:lnTo>
                  <a:lnTo>
                    <a:pt x="1143889" y="83146"/>
                  </a:lnTo>
                </a:path>
                <a:path w="1833880" h="875029">
                  <a:moveTo>
                    <a:pt x="1128902" y="42164"/>
                  </a:moveTo>
                  <a:lnTo>
                    <a:pt x="1134618" y="49212"/>
                  </a:lnTo>
                  <a:lnTo>
                    <a:pt x="1137856" y="54368"/>
                  </a:lnTo>
                  <a:lnTo>
                    <a:pt x="1135951" y="58737"/>
                  </a:lnTo>
                  <a:lnTo>
                    <a:pt x="1133919" y="63696"/>
                  </a:lnTo>
                </a:path>
                <a:path w="1833880" h="875029">
                  <a:moveTo>
                    <a:pt x="1142238" y="39712"/>
                  </a:moveTo>
                  <a:lnTo>
                    <a:pt x="1141412" y="46234"/>
                  </a:lnTo>
                  <a:lnTo>
                    <a:pt x="1141158" y="49485"/>
                  </a:lnTo>
                  <a:lnTo>
                    <a:pt x="1141920" y="53276"/>
                  </a:lnTo>
                  <a:lnTo>
                    <a:pt x="1141666" y="57892"/>
                  </a:lnTo>
                  <a:lnTo>
                    <a:pt x="1141920" y="60896"/>
                  </a:lnTo>
                  <a:lnTo>
                    <a:pt x="1138427" y="68186"/>
                  </a:lnTo>
                </a:path>
                <a:path w="1833880" h="875029">
                  <a:moveTo>
                    <a:pt x="1146555" y="90189"/>
                  </a:moveTo>
                  <a:lnTo>
                    <a:pt x="1161478" y="61715"/>
                  </a:lnTo>
                  <a:lnTo>
                    <a:pt x="1164463" y="56826"/>
                  </a:lnTo>
                  <a:lnTo>
                    <a:pt x="1166114" y="51123"/>
                  </a:lnTo>
                  <a:lnTo>
                    <a:pt x="1169606" y="45142"/>
                  </a:lnTo>
                </a:path>
                <a:path w="1833880" h="875029">
                  <a:moveTo>
                    <a:pt x="1098867" y="91008"/>
                  </a:moveTo>
                  <a:lnTo>
                    <a:pt x="1092644" y="90512"/>
                  </a:lnTo>
                </a:path>
                <a:path w="1833880" h="875029">
                  <a:moveTo>
                    <a:pt x="1098867" y="91008"/>
                  </a:moveTo>
                  <a:lnTo>
                    <a:pt x="1094740" y="96710"/>
                  </a:lnTo>
                </a:path>
                <a:path w="1833880" h="875029">
                  <a:moveTo>
                    <a:pt x="1161732" y="39960"/>
                  </a:moveTo>
                  <a:lnTo>
                    <a:pt x="1159827" y="46780"/>
                  </a:lnTo>
                  <a:lnTo>
                    <a:pt x="1161478" y="51663"/>
                  </a:lnTo>
                  <a:lnTo>
                    <a:pt x="1163447" y="58515"/>
                  </a:lnTo>
                </a:path>
                <a:path w="1833880" h="875029">
                  <a:moveTo>
                    <a:pt x="1107503" y="101301"/>
                  </a:moveTo>
                  <a:lnTo>
                    <a:pt x="1099693" y="111791"/>
                  </a:lnTo>
                </a:path>
                <a:path w="1833880" h="875029">
                  <a:moveTo>
                    <a:pt x="1149858" y="39166"/>
                  </a:moveTo>
                  <a:lnTo>
                    <a:pt x="1151127" y="46780"/>
                  </a:lnTo>
                  <a:lnTo>
                    <a:pt x="1150366" y="51123"/>
                  </a:lnTo>
                  <a:lnTo>
                    <a:pt x="1150112" y="54914"/>
                  </a:lnTo>
                  <a:lnTo>
                    <a:pt x="1149858" y="59505"/>
                  </a:lnTo>
                  <a:lnTo>
                    <a:pt x="1149540" y="64115"/>
                  </a:lnTo>
                  <a:lnTo>
                    <a:pt x="1147635" y="70643"/>
                  </a:lnTo>
                  <a:lnTo>
                    <a:pt x="1147064" y="76892"/>
                  </a:lnTo>
                  <a:lnTo>
                    <a:pt x="1143889" y="83146"/>
                  </a:lnTo>
                </a:path>
                <a:path w="1833880" h="875029">
                  <a:moveTo>
                    <a:pt x="1147064" y="76892"/>
                  </a:moveTo>
                  <a:lnTo>
                    <a:pt x="1153033" y="70097"/>
                  </a:lnTo>
                  <a:lnTo>
                    <a:pt x="1154684" y="62255"/>
                  </a:lnTo>
                  <a:lnTo>
                    <a:pt x="1155001" y="55981"/>
                  </a:lnTo>
                  <a:lnTo>
                    <a:pt x="1157160" y="50552"/>
                  </a:lnTo>
                  <a:lnTo>
                    <a:pt x="1157160" y="48145"/>
                  </a:lnTo>
                </a:path>
                <a:path w="1833880" h="875029">
                  <a:moveTo>
                    <a:pt x="1146555" y="90189"/>
                  </a:moveTo>
                  <a:lnTo>
                    <a:pt x="1143889" y="83146"/>
                  </a:lnTo>
                </a:path>
                <a:path w="1833880" h="875029">
                  <a:moveTo>
                    <a:pt x="1146555" y="90189"/>
                  </a:moveTo>
                  <a:lnTo>
                    <a:pt x="1143635" y="95072"/>
                  </a:lnTo>
                  <a:lnTo>
                    <a:pt x="1139571" y="98869"/>
                  </a:lnTo>
                  <a:lnTo>
                    <a:pt x="1144206" y="104305"/>
                  </a:lnTo>
                  <a:lnTo>
                    <a:pt x="1143889" y="109734"/>
                  </a:lnTo>
                  <a:lnTo>
                    <a:pt x="1140650" y="113506"/>
                  </a:lnTo>
                  <a:lnTo>
                    <a:pt x="1133030" y="118960"/>
                  </a:lnTo>
                </a:path>
                <a:path w="1833880" h="875029">
                  <a:moveTo>
                    <a:pt x="1146555" y="90189"/>
                  </a:moveTo>
                  <a:lnTo>
                    <a:pt x="1160208" y="92919"/>
                  </a:lnTo>
                  <a:lnTo>
                    <a:pt x="1168019" y="100533"/>
                  </a:lnTo>
                  <a:lnTo>
                    <a:pt x="1180020" y="98869"/>
                  </a:lnTo>
                </a:path>
                <a:path w="1833880" h="875029">
                  <a:moveTo>
                    <a:pt x="1100772" y="53276"/>
                  </a:moveTo>
                  <a:lnTo>
                    <a:pt x="1099058" y="52139"/>
                  </a:lnTo>
                </a:path>
                <a:path w="1833880" h="875029">
                  <a:moveTo>
                    <a:pt x="1140841" y="76892"/>
                  </a:moveTo>
                  <a:lnTo>
                    <a:pt x="1127887" y="77438"/>
                  </a:lnTo>
                </a:path>
                <a:path w="1833880" h="875029">
                  <a:moveTo>
                    <a:pt x="1107249" y="75526"/>
                  </a:moveTo>
                  <a:lnTo>
                    <a:pt x="1104836" y="85299"/>
                  </a:lnTo>
                  <a:lnTo>
                    <a:pt x="1098867" y="91008"/>
                  </a:lnTo>
                </a:path>
                <a:path w="1833880" h="875029">
                  <a:moveTo>
                    <a:pt x="1114869" y="60896"/>
                  </a:moveTo>
                  <a:lnTo>
                    <a:pt x="1108900" y="55435"/>
                  </a:lnTo>
                  <a:lnTo>
                    <a:pt x="1107503" y="50006"/>
                  </a:lnTo>
                  <a:lnTo>
                    <a:pt x="1105217" y="43110"/>
                  </a:lnTo>
                </a:path>
                <a:path w="1833880" h="875029">
                  <a:moveTo>
                    <a:pt x="1125283" y="50450"/>
                  </a:moveTo>
                  <a:lnTo>
                    <a:pt x="1111567" y="44323"/>
                  </a:lnTo>
                </a:path>
                <a:path w="1833880" h="875029">
                  <a:moveTo>
                    <a:pt x="1132522" y="86417"/>
                  </a:moveTo>
                  <a:lnTo>
                    <a:pt x="1112964" y="84207"/>
                  </a:lnTo>
                  <a:lnTo>
                    <a:pt x="1109979" y="94259"/>
                  </a:lnTo>
                </a:path>
                <a:path w="1833880" h="875029">
                  <a:moveTo>
                    <a:pt x="1132522" y="86417"/>
                  </a:moveTo>
                  <a:lnTo>
                    <a:pt x="1128458" y="92919"/>
                  </a:lnTo>
                  <a:lnTo>
                    <a:pt x="1129792" y="98869"/>
                  </a:lnTo>
                  <a:lnTo>
                    <a:pt x="1120013" y="101053"/>
                  </a:lnTo>
                  <a:lnTo>
                    <a:pt x="1107503" y="101301"/>
                  </a:lnTo>
                </a:path>
                <a:path w="1833880" h="875029">
                  <a:moveTo>
                    <a:pt x="1104836" y="85299"/>
                  </a:moveTo>
                  <a:lnTo>
                    <a:pt x="1100201" y="80143"/>
                  </a:lnTo>
                  <a:lnTo>
                    <a:pt x="1094740" y="75006"/>
                  </a:lnTo>
                  <a:lnTo>
                    <a:pt x="1089596" y="75457"/>
                  </a:lnTo>
                </a:path>
                <a:path w="1833880" h="875029">
                  <a:moveTo>
                    <a:pt x="1108900" y="55435"/>
                  </a:moveTo>
                  <a:lnTo>
                    <a:pt x="1100772" y="53276"/>
                  </a:lnTo>
                </a:path>
                <a:path w="1833880" h="875029">
                  <a:moveTo>
                    <a:pt x="1159573" y="73914"/>
                  </a:moveTo>
                  <a:lnTo>
                    <a:pt x="1166685" y="72555"/>
                  </a:lnTo>
                  <a:lnTo>
                    <a:pt x="1168336" y="65233"/>
                  </a:lnTo>
                  <a:lnTo>
                    <a:pt x="1174559" y="64662"/>
                  </a:lnTo>
                  <a:lnTo>
                    <a:pt x="1181353" y="66573"/>
                  </a:lnTo>
                  <a:lnTo>
                    <a:pt x="1191069" y="60845"/>
                  </a:lnTo>
                </a:path>
                <a:path w="1833880" h="875029">
                  <a:moveTo>
                    <a:pt x="1154429" y="84753"/>
                  </a:moveTo>
                  <a:lnTo>
                    <a:pt x="1167257" y="81756"/>
                  </a:lnTo>
                  <a:lnTo>
                    <a:pt x="1174305" y="84753"/>
                  </a:lnTo>
                  <a:lnTo>
                    <a:pt x="1179766" y="77685"/>
                  </a:lnTo>
                </a:path>
                <a:path w="1833880" h="875029">
                  <a:moveTo>
                    <a:pt x="1100201" y="61715"/>
                  </a:moveTo>
                  <a:lnTo>
                    <a:pt x="1096137" y="59855"/>
                  </a:lnTo>
                </a:path>
                <a:path w="1833880" h="875029">
                  <a:moveTo>
                    <a:pt x="1174305" y="84753"/>
                  </a:moveTo>
                  <a:lnTo>
                    <a:pt x="1181607" y="86118"/>
                  </a:lnTo>
                  <a:lnTo>
                    <a:pt x="1185163" y="88823"/>
                  </a:lnTo>
                </a:path>
                <a:path w="1833880" h="875029">
                  <a:moveTo>
                    <a:pt x="1174559" y="64662"/>
                  </a:moveTo>
                  <a:lnTo>
                    <a:pt x="1176464" y="58439"/>
                  </a:lnTo>
                </a:path>
                <a:path w="1833880" h="875029">
                  <a:moveTo>
                    <a:pt x="1100201" y="80143"/>
                  </a:moveTo>
                  <a:lnTo>
                    <a:pt x="1091755" y="80714"/>
                  </a:lnTo>
                </a:path>
                <a:path w="1833880" h="875029">
                  <a:moveTo>
                    <a:pt x="1118362" y="37084"/>
                  </a:moveTo>
                  <a:lnTo>
                    <a:pt x="1122108" y="40551"/>
                  </a:lnTo>
                </a:path>
                <a:path w="1833880" h="875029">
                  <a:moveTo>
                    <a:pt x="1168019" y="100533"/>
                  </a:moveTo>
                  <a:lnTo>
                    <a:pt x="1173797" y="104844"/>
                  </a:lnTo>
                  <a:lnTo>
                    <a:pt x="1176464" y="111645"/>
                  </a:lnTo>
                  <a:lnTo>
                    <a:pt x="1180338" y="117398"/>
                  </a:lnTo>
                </a:path>
                <a:path w="1833880" h="875029">
                  <a:moveTo>
                    <a:pt x="1160208" y="92919"/>
                  </a:moveTo>
                  <a:lnTo>
                    <a:pt x="1159637" y="102146"/>
                  </a:lnTo>
                  <a:lnTo>
                    <a:pt x="1162875" y="112191"/>
                  </a:lnTo>
                </a:path>
                <a:path w="1833880" h="875029">
                  <a:moveTo>
                    <a:pt x="1143889" y="109734"/>
                  </a:moveTo>
                  <a:lnTo>
                    <a:pt x="1145794" y="116255"/>
                  </a:lnTo>
                  <a:lnTo>
                    <a:pt x="1144460" y="124098"/>
                  </a:lnTo>
                </a:path>
                <a:path w="1833880" h="875029">
                  <a:moveTo>
                    <a:pt x="1129792" y="98869"/>
                  </a:moveTo>
                  <a:lnTo>
                    <a:pt x="1130046" y="107029"/>
                  </a:lnTo>
                  <a:lnTo>
                    <a:pt x="1124902" y="113258"/>
                  </a:lnTo>
                </a:path>
                <a:path w="1833880" h="875029">
                  <a:moveTo>
                    <a:pt x="1139571" y="98869"/>
                  </a:moveTo>
                  <a:lnTo>
                    <a:pt x="1135507" y="106756"/>
                  </a:lnTo>
                </a:path>
                <a:path w="1833880" h="875029">
                  <a:moveTo>
                    <a:pt x="1162875" y="112191"/>
                  </a:moveTo>
                  <a:lnTo>
                    <a:pt x="1160462" y="118414"/>
                  </a:lnTo>
                </a:path>
                <a:path w="1833880" h="875029">
                  <a:moveTo>
                    <a:pt x="1144460" y="124098"/>
                  </a:moveTo>
                  <a:lnTo>
                    <a:pt x="1151064" y="133000"/>
                  </a:lnTo>
                </a:path>
                <a:path w="1833880" h="875029">
                  <a:moveTo>
                    <a:pt x="1094740" y="75006"/>
                  </a:moveTo>
                  <a:lnTo>
                    <a:pt x="1090612" y="69030"/>
                  </a:lnTo>
                </a:path>
                <a:path w="1833880" h="875029">
                  <a:moveTo>
                    <a:pt x="1103502" y="106686"/>
                  </a:moveTo>
                  <a:lnTo>
                    <a:pt x="1096391" y="107327"/>
                  </a:lnTo>
                </a:path>
                <a:path w="1833880" h="875029">
                  <a:moveTo>
                    <a:pt x="1133030" y="118960"/>
                  </a:moveTo>
                  <a:lnTo>
                    <a:pt x="1135507" y="127095"/>
                  </a:lnTo>
                </a:path>
                <a:path w="1833880" h="875029">
                  <a:moveTo>
                    <a:pt x="1131379" y="60598"/>
                  </a:moveTo>
                  <a:lnTo>
                    <a:pt x="1123823" y="63569"/>
                  </a:lnTo>
                </a:path>
                <a:path w="1833880" h="875029">
                  <a:moveTo>
                    <a:pt x="1167257" y="81756"/>
                  </a:moveTo>
                  <a:lnTo>
                    <a:pt x="1172654" y="73914"/>
                  </a:lnTo>
                </a:path>
                <a:path w="1833880" h="875029">
                  <a:moveTo>
                    <a:pt x="1164145" y="96710"/>
                  </a:moveTo>
                  <a:lnTo>
                    <a:pt x="1172654" y="91554"/>
                  </a:lnTo>
                </a:path>
                <a:path w="1833880" h="875029">
                  <a:moveTo>
                    <a:pt x="1128141" y="30213"/>
                  </a:moveTo>
                  <a:lnTo>
                    <a:pt x="1128902" y="42164"/>
                  </a:lnTo>
                </a:path>
                <a:path w="1833880" h="875029">
                  <a:moveTo>
                    <a:pt x="1176464" y="111645"/>
                  </a:moveTo>
                  <a:lnTo>
                    <a:pt x="1184338" y="112763"/>
                  </a:lnTo>
                </a:path>
                <a:path w="1833880" h="875029">
                  <a:moveTo>
                    <a:pt x="1159637" y="102146"/>
                  </a:moveTo>
                  <a:lnTo>
                    <a:pt x="1154747" y="112737"/>
                  </a:lnTo>
                </a:path>
                <a:path w="1833880" h="875029">
                  <a:moveTo>
                    <a:pt x="1152398" y="91332"/>
                  </a:moveTo>
                  <a:lnTo>
                    <a:pt x="1154239" y="97231"/>
                  </a:lnTo>
                  <a:lnTo>
                    <a:pt x="1151509" y="105911"/>
                  </a:lnTo>
                  <a:lnTo>
                    <a:pt x="1152334" y="124669"/>
                  </a:lnTo>
                </a:path>
                <a:path w="1833880" h="875029">
                  <a:moveTo>
                    <a:pt x="1145222" y="86664"/>
                  </a:moveTo>
                  <a:lnTo>
                    <a:pt x="1132522" y="86417"/>
                  </a:lnTo>
                </a:path>
                <a:path w="1833880" h="875029">
                  <a:moveTo>
                    <a:pt x="1127887" y="77438"/>
                  </a:moveTo>
                  <a:lnTo>
                    <a:pt x="1120013" y="79597"/>
                  </a:lnTo>
                </a:path>
                <a:path w="1833880" h="875029">
                  <a:moveTo>
                    <a:pt x="1134364" y="77165"/>
                  </a:moveTo>
                  <a:lnTo>
                    <a:pt x="1130046" y="69303"/>
                  </a:lnTo>
                </a:path>
                <a:path w="1833880" h="875029">
                  <a:moveTo>
                    <a:pt x="1122426" y="46780"/>
                  </a:moveTo>
                  <a:lnTo>
                    <a:pt x="1112012" y="37477"/>
                  </a:lnTo>
                </a:path>
                <a:path w="1833880" h="875029">
                  <a:moveTo>
                    <a:pt x="1110107" y="72555"/>
                  </a:moveTo>
                  <a:lnTo>
                    <a:pt x="1100772" y="65481"/>
                  </a:lnTo>
                  <a:lnTo>
                    <a:pt x="1100201" y="61715"/>
                  </a:lnTo>
                </a:path>
                <a:path w="1833880" h="875029">
                  <a:moveTo>
                    <a:pt x="1113790" y="101174"/>
                  </a:moveTo>
                  <a:lnTo>
                    <a:pt x="1113472" y="111645"/>
                  </a:lnTo>
                </a:path>
                <a:path w="1833880" h="875029">
                  <a:moveTo>
                    <a:pt x="1128458" y="92919"/>
                  </a:moveTo>
                  <a:lnTo>
                    <a:pt x="1118679" y="92348"/>
                  </a:lnTo>
                </a:path>
                <a:path w="1833880" h="875029">
                  <a:moveTo>
                    <a:pt x="1123886" y="114052"/>
                  </a:moveTo>
                  <a:lnTo>
                    <a:pt x="1124077" y="121691"/>
                  </a:lnTo>
                </a:path>
                <a:path w="1833880" h="875029">
                  <a:moveTo>
                    <a:pt x="1170495" y="113258"/>
                  </a:moveTo>
                  <a:lnTo>
                    <a:pt x="1161288" y="107156"/>
                  </a:lnTo>
                </a:path>
                <a:path w="1833880" h="875029">
                  <a:moveTo>
                    <a:pt x="1135507" y="106756"/>
                  </a:moveTo>
                  <a:lnTo>
                    <a:pt x="1137412" y="112985"/>
                  </a:lnTo>
                </a:path>
                <a:path w="1833880" h="875029">
                  <a:moveTo>
                    <a:pt x="1138872" y="86518"/>
                  </a:moveTo>
                  <a:lnTo>
                    <a:pt x="1136015" y="95345"/>
                  </a:lnTo>
                </a:path>
                <a:path w="1833880" h="875029">
                  <a:moveTo>
                    <a:pt x="1142174" y="80911"/>
                  </a:moveTo>
                  <a:lnTo>
                    <a:pt x="1133602" y="81235"/>
                  </a:lnTo>
                </a:path>
                <a:path w="1833880" h="875029">
                  <a:moveTo>
                    <a:pt x="1127887" y="77438"/>
                  </a:moveTo>
                  <a:lnTo>
                    <a:pt x="1110107" y="72555"/>
                  </a:lnTo>
                </a:path>
                <a:path w="1833880" h="875029">
                  <a:moveTo>
                    <a:pt x="1112964" y="84207"/>
                  </a:moveTo>
                  <a:lnTo>
                    <a:pt x="1112139" y="77685"/>
                  </a:lnTo>
                </a:path>
                <a:path w="1833880" h="875029">
                  <a:moveTo>
                    <a:pt x="1107249" y="75526"/>
                  </a:moveTo>
                  <a:lnTo>
                    <a:pt x="1110107" y="72555"/>
                  </a:lnTo>
                </a:path>
                <a:path w="1833880" h="875029">
                  <a:moveTo>
                    <a:pt x="1123823" y="63569"/>
                  </a:moveTo>
                  <a:lnTo>
                    <a:pt x="1114869" y="60896"/>
                  </a:lnTo>
                </a:path>
                <a:path w="1833880" h="875029">
                  <a:moveTo>
                    <a:pt x="1119314" y="62255"/>
                  </a:moveTo>
                  <a:lnTo>
                    <a:pt x="1116202" y="54070"/>
                  </a:lnTo>
                </a:path>
                <a:path w="1833880" h="875029">
                  <a:moveTo>
                    <a:pt x="1123823" y="63569"/>
                  </a:moveTo>
                  <a:lnTo>
                    <a:pt x="1108583" y="65481"/>
                  </a:lnTo>
                </a:path>
                <a:path w="1833880" h="875029">
                  <a:moveTo>
                    <a:pt x="1130046" y="69303"/>
                  </a:moveTo>
                  <a:lnTo>
                    <a:pt x="1119187" y="68186"/>
                  </a:lnTo>
                </a:path>
                <a:path w="1833880" h="875029">
                  <a:moveTo>
                    <a:pt x="1109979" y="94259"/>
                  </a:moveTo>
                  <a:lnTo>
                    <a:pt x="1101534" y="98075"/>
                  </a:lnTo>
                </a:path>
                <a:path w="1833880" h="875029">
                  <a:moveTo>
                    <a:pt x="1152969" y="33210"/>
                  </a:moveTo>
                  <a:lnTo>
                    <a:pt x="1149858" y="39166"/>
                  </a:lnTo>
                </a:path>
                <a:path w="1833880" h="875029">
                  <a:moveTo>
                    <a:pt x="1161034" y="36087"/>
                  </a:moveTo>
                  <a:lnTo>
                    <a:pt x="1161732" y="39960"/>
                  </a:lnTo>
                </a:path>
                <a:path w="1833880" h="875029">
                  <a:moveTo>
                    <a:pt x="1169606" y="45142"/>
                  </a:moveTo>
                  <a:lnTo>
                    <a:pt x="1177290" y="41871"/>
                  </a:lnTo>
                </a:path>
                <a:path w="1833880" h="875029">
                  <a:moveTo>
                    <a:pt x="1169606" y="45142"/>
                  </a:moveTo>
                  <a:lnTo>
                    <a:pt x="1172464" y="37852"/>
                  </a:lnTo>
                </a:path>
                <a:path w="1833880" h="875029">
                  <a:moveTo>
                    <a:pt x="1176464" y="58439"/>
                  </a:moveTo>
                  <a:lnTo>
                    <a:pt x="1184148" y="51568"/>
                  </a:lnTo>
                </a:path>
                <a:path w="1833880" h="875029">
                  <a:moveTo>
                    <a:pt x="1180020" y="98869"/>
                  </a:moveTo>
                  <a:lnTo>
                    <a:pt x="1187386" y="100158"/>
                  </a:lnTo>
                </a:path>
                <a:path w="1833880" h="875029">
                  <a:moveTo>
                    <a:pt x="1162875" y="112191"/>
                  </a:moveTo>
                  <a:lnTo>
                    <a:pt x="1169416" y="124072"/>
                  </a:lnTo>
                </a:path>
                <a:path w="1833880" h="875029">
                  <a:moveTo>
                    <a:pt x="1175512" y="121469"/>
                  </a:moveTo>
                  <a:lnTo>
                    <a:pt x="1170495" y="113258"/>
                  </a:lnTo>
                </a:path>
                <a:path w="1833880" h="875029">
                  <a:moveTo>
                    <a:pt x="1160335" y="124491"/>
                  </a:moveTo>
                  <a:lnTo>
                    <a:pt x="1162303" y="126301"/>
                  </a:lnTo>
                </a:path>
                <a:path w="1833880" h="875029">
                  <a:moveTo>
                    <a:pt x="1160462" y="118414"/>
                  </a:moveTo>
                  <a:lnTo>
                    <a:pt x="1159954" y="130644"/>
                  </a:lnTo>
                </a:path>
                <a:path w="1833880" h="875029">
                  <a:moveTo>
                    <a:pt x="1135507" y="127095"/>
                  </a:moveTo>
                  <a:lnTo>
                    <a:pt x="1135888" y="131813"/>
                  </a:lnTo>
                </a:path>
                <a:path w="1833880" h="875029">
                  <a:moveTo>
                    <a:pt x="1124902" y="113258"/>
                  </a:moveTo>
                  <a:lnTo>
                    <a:pt x="1114361" y="121145"/>
                  </a:lnTo>
                </a:path>
                <a:path w="1833880" h="875029">
                  <a:moveTo>
                    <a:pt x="1133030" y="118960"/>
                  </a:moveTo>
                  <a:lnTo>
                    <a:pt x="1124966" y="130473"/>
                  </a:lnTo>
                </a:path>
                <a:path w="1833880" h="875029">
                  <a:moveTo>
                    <a:pt x="1113472" y="111645"/>
                  </a:moveTo>
                  <a:lnTo>
                    <a:pt x="1105408" y="117074"/>
                  </a:lnTo>
                </a:path>
                <a:path w="1833880" h="875029">
                  <a:moveTo>
                    <a:pt x="1140650" y="29864"/>
                  </a:moveTo>
                  <a:lnTo>
                    <a:pt x="1142238" y="39712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3444"/>
                  </a:lnTo>
                </a:path>
                <a:path w="1833880" h="875029">
                  <a:moveTo>
                    <a:pt x="1185163" y="88823"/>
                  </a:moveTo>
                  <a:lnTo>
                    <a:pt x="1193101" y="92246"/>
                  </a:lnTo>
                </a:path>
                <a:path w="1833880" h="875029">
                  <a:moveTo>
                    <a:pt x="1144460" y="124098"/>
                  </a:moveTo>
                  <a:lnTo>
                    <a:pt x="1143889" y="133350"/>
                  </a:lnTo>
                </a:path>
                <a:path w="1833880" h="875029">
                  <a:moveTo>
                    <a:pt x="1255204" y="88201"/>
                  </a:moveTo>
                  <a:lnTo>
                    <a:pt x="1257871" y="85725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9444"/>
                  </a:lnTo>
                </a:path>
                <a:path w="1833880" h="875029">
                  <a:moveTo>
                    <a:pt x="1206246" y="51739"/>
                  </a:moveTo>
                  <a:lnTo>
                    <a:pt x="1206436" y="56280"/>
                  </a:lnTo>
                  <a:lnTo>
                    <a:pt x="1210627" y="61614"/>
                  </a:lnTo>
                  <a:lnTo>
                    <a:pt x="1212977" y="63569"/>
                  </a:lnTo>
                  <a:lnTo>
                    <a:pt x="1212977" y="66325"/>
                  </a:lnTo>
                  <a:lnTo>
                    <a:pt x="1216152" y="70097"/>
                  </a:lnTo>
                  <a:lnTo>
                    <a:pt x="1218120" y="71856"/>
                  </a:lnTo>
                  <a:lnTo>
                    <a:pt x="1218311" y="74809"/>
                  </a:lnTo>
                  <a:lnTo>
                    <a:pt x="1219898" y="78155"/>
                  </a:lnTo>
                  <a:lnTo>
                    <a:pt x="1220851" y="81083"/>
                  </a:lnTo>
                  <a:lnTo>
                    <a:pt x="1222057" y="82746"/>
                  </a:lnTo>
                </a:path>
                <a:path w="1833880" h="875029">
                  <a:moveTo>
                    <a:pt x="1211199" y="52933"/>
                  </a:moveTo>
                  <a:lnTo>
                    <a:pt x="1215326" y="58039"/>
                  </a:lnTo>
                  <a:lnTo>
                    <a:pt x="1217739" y="61785"/>
                  </a:lnTo>
                  <a:lnTo>
                    <a:pt x="1216342" y="64960"/>
                  </a:lnTo>
                  <a:lnTo>
                    <a:pt x="1214882" y="68586"/>
                  </a:lnTo>
                </a:path>
                <a:path w="1833880" h="875029">
                  <a:moveTo>
                    <a:pt x="1220851" y="51123"/>
                  </a:moveTo>
                  <a:lnTo>
                    <a:pt x="1220279" y="55886"/>
                  </a:lnTo>
                  <a:lnTo>
                    <a:pt x="1220088" y="58267"/>
                  </a:lnTo>
                  <a:lnTo>
                    <a:pt x="1220660" y="60991"/>
                  </a:lnTo>
                  <a:lnTo>
                    <a:pt x="1220470" y="64363"/>
                  </a:lnTo>
                  <a:lnTo>
                    <a:pt x="1220660" y="66522"/>
                  </a:lnTo>
                  <a:lnTo>
                    <a:pt x="1218120" y="71856"/>
                  </a:lnTo>
                </a:path>
                <a:path w="1833880" h="875029">
                  <a:moveTo>
                    <a:pt x="1224026" y="87858"/>
                  </a:moveTo>
                  <a:lnTo>
                    <a:pt x="1234884" y="67119"/>
                  </a:lnTo>
                  <a:lnTo>
                    <a:pt x="1237043" y="63569"/>
                  </a:lnTo>
                  <a:lnTo>
                    <a:pt x="1238250" y="59455"/>
                  </a:lnTo>
                  <a:lnTo>
                    <a:pt x="1240790" y="55092"/>
                  </a:lnTo>
                </a:path>
                <a:path w="1833880" h="875029">
                  <a:moveTo>
                    <a:pt x="1189355" y="88449"/>
                  </a:moveTo>
                  <a:lnTo>
                    <a:pt x="1184782" y="88055"/>
                  </a:lnTo>
                </a:path>
                <a:path w="1833880" h="875029">
                  <a:moveTo>
                    <a:pt x="1189355" y="88449"/>
                  </a:moveTo>
                  <a:lnTo>
                    <a:pt x="1186370" y="92595"/>
                  </a:lnTo>
                </a:path>
                <a:path w="1833880" h="875029">
                  <a:moveTo>
                    <a:pt x="1235075" y="51346"/>
                  </a:moveTo>
                  <a:lnTo>
                    <a:pt x="1233678" y="56280"/>
                  </a:lnTo>
                  <a:lnTo>
                    <a:pt x="1234884" y="59855"/>
                  </a:lnTo>
                  <a:lnTo>
                    <a:pt x="1236281" y="64814"/>
                  </a:lnTo>
                </a:path>
                <a:path w="1833880" h="875029">
                  <a:moveTo>
                    <a:pt x="1195641" y="95942"/>
                  </a:moveTo>
                  <a:lnTo>
                    <a:pt x="1189926" y="103530"/>
                  </a:lnTo>
                </a:path>
                <a:path w="1833880" h="875029">
                  <a:moveTo>
                    <a:pt x="1226438" y="50723"/>
                  </a:moveTo>
                  <a:lnTo>
                    <a:pt x="1227391" y="56280"/>
                  </a:lnTo>
                  <a:lnTo>
                    <a:pt x="1226756" y="59455"/>
                  </a:lnTo>
                  <a:lnTo>
                    <a:pt x="1226629" y="62185"/>
                  </a:lnTo>
                  <a:lnTo>
                    <a:pt x="1226438" y="65557"/>
                  </a:lnTo>
                  <a:lnTo>
                    <a:pt x="1226184" y="68903"/>
                  </a:lnTo>
                  <a:lnTo>
                    <a:pt x="1224851" y="73621"/>
                  </a:lnTo>
                  <a:lnTo>
                    <a:pt x="1224407" y="78155"/>
                  </a:lnTo>
                  <a:lnTo>
                    <a:pt x="1222057" y="82746"/>
                  </a:lnTo>
                </a:path>
                <a:path w="1833880" h="875029">
                  <a:moveTo>
                    <a:pt x="1224407" y="78155"/>
                  </a:moveTo>
                  <a:lnTo>
                    <a:pt x="1228788" y="73221"/>
                  </a:lnTo>
                  <a:lnTo>
                    <a:pt x="1229931" y="67519"/>
                  </a:lnTo>
                  <a:lnTo>
                    <a:pt x="1230122" y="62979"/>
                  </a:lnTo>
                  <a:lnTo>
                    <a:pt x="1231709" y="59061"/>
                  </a:lnTo>
                  <a:lnTo>
                    <a:pt x="1231709" y="57245"/>
                  </a:lnTo>
                </a:path>
                <a:path w="1833880" h="875029">
                  <a:moveTo>
                    <a:pt x="1224026" y="87858"/>
                  </a:moveTo>
                  <a:lnTo>
                    <a:pt x="1222057" y="82746"/>
                  </a:lnTo>
                </a:path>
                <a:path w="1833880" h="875029">
                  <a:moveTo>
                    <a:pt x="1224026" y="87858"/>
                  </a:moveTo>
                  <a:lnTo>
                    <a:pt x="1221867" y="91401"/>
                  </a:lnTo>
                  <a:lnTo>
                    <a:pt x="1218946" y="94183"/>
                  </a:lnTo>
                  <a:lnTo>
                    <a:pt x="1222311" y="98101"/>
                  </a:lnTo>
                  <a:lnTo>
                    <a:pt x="1222121" y="102069"/>
                  </a:lnTo>
                  <a:lnTo>
                    <a:pt x="1219707" y="104844"/>
                  </a:lnTo>
                  <a:lnTo>
                    <a:pt x="1214183" y="108769"/>
                  </a:lnTo>
                </a:path>
                <a:path w="1833880" h="875029">
                  <a:moveTo>
                    <a:pt x="1224026" y="87858"/>
                  </a:moveTo>
                  <a:lnTo>
                    <a:pt x="1233932" y="89814"/>
                  </a:lnTo>
                  <a:lnTo>
                    <a:pt x="1239710" y="95345"/>
                  </a:lnTo>
                  <a:lnTo>
                    <a:pt x="1248346" y="94183"/>
                  </a:lnTo>
                </a:path>
                <a:path w="1833880" h="875029">
                  <a:moveTo>
                    <a:pt x="1190688" y="60991"/>
                  </a:moveTo>
                  <a:lnTo>
                    <a:pt x="1189482" y="60172"/>
                  </a:lnTo>
                </a:path>
                <a:path w="1833880" h="875029">
                  <a:moveTo>
                    <a:pt x="1219898" y="78155"/>
                  </a:moveTo>
                  <a:lnTo>
                    <a:pt x="1210436" y="78555"/>
                  </a:lnTo>
                </a:path>
                <a:path w="1833880" h="875029">
                  <a:moveTo>
                    <a:pt x="1195451" y="77190"/>
                  </a:moveTo>
                  <a:lnTo>
                    <a:pt x="1193673" y="84283"/>
                  </a:lnTo>
                  <a:lnTo>
                    <a:pt x="1189355" y="88449"/>
                  </a:lnTo>
                </a:path>
                <a:path w="1833880" h="875029">
                  <a:moveTo>
                    <a:pt x="1200975" y="66522"/>
                  </a:moveTo>
                  <a:lnTo>
                    <a:pt x="1196594" y="62579"/>
                  </a:lnTo>
                  <a:lnTo>
                    <a:pt x="1195641" y="58661"/>
                  </a:lnTo>
                  <a:lnTo>
                    <a:pt x="1193990" y="53574"/>
                  </a:lnTo>
                </a:path>
                <a:path w="1833880" h="875029">
                  <a:moveTo>
                    <a:pt x="1208532" y="58934"/>
                  </a:moveTo>
                  <a:lnTo>
                    <a:pt x="1198626" y="54521"/>
                  </a:lnTo>
                </a:path>
                <a:path w="1833880" h="875029">
                  <a:moveTo>
                    <a:pt x="1213802" y="85077"/>
                  </a:moveTo>
                  <a:lnTo>
                    <a:pt x="1199642" y="83489"/>
                  </a:lnTo>
                  <a:lnTo>
                    <a:pt x="1197419" y="90811"/>
                  </a:lnTo>
                </a:path>
                <a:path w="1833880" h="875029">
                  <a:moveTo>
                    <a:pt x="1213802" y="85077"/>
                  </a:moveTo>
                  <a:lnTo>
                    <a:pt x="1210881" y="89814"/>
                  </a:lnTo>
                  <a:lnTo>
                    <a:pt x="1211834" y="94183"/>
                  </a:lnTo>
                  <a:lnTo>
                    <a:pt x="1204722" y="95719"/>
                  </a:lnTo>
                  <a:lnTo>
                    <a:pt x="1195641" y="95942"/>
                  </a:lnTo>
                </a:path>
                <a:path w="1833880" h="875029">
                  <a:moveTo>
                    <a:pt x="1193673" y="84283"/>
                  </a:moveTo>
                  <a:lnTo>
                    <a:pt x="1190307" y="80537"/>
                  </a:lnTo>
                  <a:lnTo>
                    <a:pt x="1186370" y="76796"/>
                  </a:lnTo>
                  <a:lnTo>
                    <a:pt x="1182560" y="77165"/>
                  </a:lnTo>
                </a:path>
                <a:path w="1833880" h="875029">
                  <a:moveTo>
                    <a:pt x="1196594" y="62579"/>
                  </a:moveTo>
                  <a:lnTo>
                    <a:pt x="1190688" y="60991"/>
                  </a:lnTo>
                </a:path>
                <a:path w="1833880" h="875029">
                  <a:moveTo>
                    <a:pt x="1233551" y="76003"/>
                  </a:moveTo>
                  <a:lnTo>
                    <a:pt x="1238694" y="75031"/>
                  </a:lnTo>
                  <a:lnTo>
                    <a:pt x="1239837" y="69697"/>
                  </a:lnTo>
                  <a:lnTo>
                    <a:pt x="1244409" y="69303"/>
                  </a:lnTo>
                  <a:lnTo>
                    <a:pt x="1249299" y="70669"/>
                  </a:lnTo>
                  <a:lnTo>
                    <a:pt x="1256411" y="66497"/>
                  </a:lnTo>
                </a:path>
                <a:path w="1833880" h="875029">
                  <a:moveTo>
                    <a:pt x="1229740" y="83889"/>
                  </a:moveTo>
                  <a:lnTo>
                    <a:pt x="1239075" y="81730"/>
                  </a:lnTo>
                  <a:lnTo>
                    <a:pt x="1244219" y="83889"/>
                  </a:lnTo>
                  <a:lnTo>
                    <a:pt x="1248155" y="78778"/>
                  </a:lnTo>
                </a:path>
                <a:path w="1833880" h="875029">
                  <a:moveTo>
                    <a:pt x="1190307" y="67119"/>
                  </a:moveTo>
                  <a:lnTo>
                    <a:pt x="1187386" y="65779"/>
                  </a:lnTo>
                </a:path>
                <a:path w="1833880" h="875029">
                  <a:moveTo>
                    <a:pt x="1244219" y="83889"/>
                  </a:moveTo>
                  <a:lnTo>
                    <a:pt x="1249553" y="84905"/>
                  </a:lnTo>
                  <a:lnTo>
                    <a:pt x="1252092" y="86861"/>
                  </a:lnTo>
                </a:path>
                <a:path w="1833880" h="875029">
                  <a:moveTo>
                    <a:pt x="1244409" y="69303"/>
                  </a:moveTo>
                  <a:lnTo>
                    <a:pt x="1245806" y="64763"/>
                  </a:lnTo>
                </a:path>
                <a:path w="1833880" h="875029">
                  <a:moveTo>
                    <a:pt x="1190307" y="80537"/>
                  </a:moveTo>
                  <a:lnTo>
                    <a:pt x="1184148" y="80962"/>
                  </a:lnTo>
                </a:path>
                <a:path w="1833880" h="875029">
                  <a:moveTo>
                    <a:pt x="1203515" y="49212"/>
                  </a:moveTo>
                  <a:lnTo>
                    <a:pt x="1206246" y="51739"/>
                  </a:lnTo>
                </a:path>
                <a:path w="1833880" h="875029">
                  <a:moveTo>
                    <a:pt x="1239710" y="95345"/>
                  </a:moveTo>
                  <a:lnTo>
                    <a:pt x="1243838" y="98494"/>
                  </a:lnTo>
                  <a:lnTo>
                    <a:pt x="1245806" y="103435"/>
                  </a:lnTo>
                  <a:lnTo>
                    <a:pt x="1248600" y="107651"/>
                  </a:lnTo>
                </a:path>
                <a:path w="1833880" h="875029">
                  <a:moveTo>
                    <a:pt x="1233932" y="89814"/>
                  </a:moveTo>
                  <a:lnTo>
                    <a:pt x="1233551" y="96513"/>
                  </a:lnTo>
                  <a:lnTo>
                    <a:pt x="1235900" y="103828"/>
                  </a:lnTo>
                </a:path>
                <a:path w="1833880" h="875029">
                  <a:moveTo>
                    <a:pt x="1222121" y="102069"/>
                  </a:moveTo>
                  <a:lnTo>
                    <a:pt x="1223454" y="106781"/>
                  </a:lnTo>
                  <a:lnTo>
                    <a:pt x="1222502" y="112515"/>
                  </a:lnTo>
                </a:path>
                <a:path w="1833880" h="875029">
                  <a:moveTo>
                    <a:pt x="1211834" y="94183"/>
                  </a:moveTo>
                  <a:lnTo>
                    <a:pt x="1212024" y="100082"/>
                  </a:lnTo>
                  <a:lnTo>
                    <a:pt x="1208278" y="104622"/>
                  </a:lnTo>
                </a:path>
                <a:path w="1833880" h="875029">
                  <a:moveTo>
                    <a:pt x="1218946" y="94183"/>
                  </a:moveTo>
                  <a:lnTo>
                    <a:pt x="1215961" y="99910"/>
                  </a:lnTo>
                </a:path>
                <a:path w="1833880" h="875029">
                  <a:moveTo>
                    <a:pt x="1235900" y="103828"/>
                  </a:moveTo>
                  <a:lnTo>
                    <a:pt x="1234122" y="108369"/>
                  </a:lnTo>
                </a:path>
                <a:path w="1833880" h="875029">
                  <a:moveTo>
                    <a:pt x="1222502" y="112515"/>
                  </a:moveTo>
                  <a:lnTo>
                    <a:pt x="1227328" y="118986"/>
                  </a:lnTo>
                </a:path>
                <a:path w="1833880" h="875029">
                  <a:moveTo>
                    <a:pt x="1186370" y="76796"/>
                  </a:moveTo>
                  <a:lnTo>
                    <a:pt x="1183386" y="72428"/>
                  </a:lnTo>
                </a:path>
                <a:path w="1833880" h="875029">
                  <a:moveTo>
                    <a:pt x="1192720" y="99834"/>
                  </a:moveTo>
                  <a:lnTo>
                    <a:pt x="1187577" y="100310"/>
                  </a:lnTo>
                </a:path>
                <a:path w="1833880" h="875029">
                  <a:moveTo>
                    <a:pt x="1214183" y="108769"/>
                  </a:moveTo>
                  <a:lnTo>
                    <a:pt x="1215961" y="114693"/>
                  </a:lnTo>
                </a:path>
                <a:path w="1833880" h="875029">
                  <a:moveTo>
                    <a:pt x="1212977" y="66325"/>
                  </a:moveTo>
                  <a:lnTo>
                    <a:pt x="1207515" y="68510"/>
                  </a:lnTo>
                </a:path>
                <a:path w="1833880" h="875029">
                  <a:moveTo>
                    <a:pt x="1239075" y="81730"/>
                  </a:moveTo>
                  <a:lnTo>
                    <a:pt x="1243012" y="76003"/>
                  </a:lnTo>
                </a:path>
                <a:path w="1833880" h="875029">
                  <a:moveTo>
                    <a:pt x="1236789" y="92595"/>
                  </a:moveTo>
                  <a:lnTo>
                    <a:pt x="1243012" y="88849"/>
                  </a:lnTo>
                </a:path>
                <a:path w="1833880" h="875029">
                  <a:moveTo>
                    <a:pt x="1210627" y="44227"/>
                  </a:moveTo>
                  <a:lnTo>
                    <a:pt x="1211199" y="52933"/>
                  </a:lnTo>
                </a:path>
                <a:path w="1833880" h="875029">
                  <a:moveTo>
                    <a:pt x="1245806" y="103435"/>
                  </a:moveTo>
                  <a:lnTo>
                    <a:pt x="1251457" y="104254"/>
                  </a:lnTo>
                </a:path>
                <a:path w="1833880" h="875029">
                  <a:moveTo>
                    <a:pt x="1233551" y="96513"/>
                  </a:moveTo>
                  <a:lnTo>
                    <a:pt x="1229995" y="104228"/>
                  </a:lnTo>
                </a:path>
                <a:path w="1833880" h="875029">
                  <a:moveTo>
                    <a:pt x="1228280" y="88703"/>
                  </a:moveTo>
                  <a:lnTo>
                    <a:pt x="1229613" y="92989"/>
                  </a:lnTo>
                  <a:lnTo>
                    <a:pt x="1227645" y="99288"/>
                  </a:lnTo>
                  <a:lnTo>
                    <a:pt x="1228217" y="112909"/>
                  </a:lnTo>
                </a:path>
                <a:path w="1833880" h="875029">
                  <a:moveTo>
                    <a:pt x="1223073" y="85299"/>
                  </a:moveTo>
                  <a:lnTo>
                    <a:pt x="1213802" y="85077"/>
                  </a:lnTo>
                </a:path>
                <a:path w="1833880" h="875029">
                  <a:moveTo>
                    <a:pt x="1210436" y="78555"/>
                  </a:moveTo>
                  <a:lnTo>
                    <a:pt x="1204722" y="80143"/>
                  </a:lnTo>
                </a:path>
                <a:path w="1833880" h="875029">
                  <a:moveTo>
                    <a:pt x="1215199" y="78384"/>
                  </a:moveTo>
                  <a:lnTo>
                    <a:pt x="1212024" y="72650"/>
                  </a:lnTo>
                </a:path>
                <a:path w="1833880" h="875029">
                  <a:moveTo>
                    <a:pt x="1206436" y="56280"/>
                  </a:moveTo>
                  <a:lnTo>
                    <a:pt x="1198880" y="49510"/>
                  </a:lnTo>
                </a:path>
                <a:path w="1833880" h="875029">
                  <a:moveTo>
                    <a:pt x="1197546" y="75031"/>
                  </a:moveTo>
                  <a:lnTo>
                    <a:pt x="1190688" y="69875"/>
                  </a:lnTo>
                  <a:lnTo>
                    <a:pt x="1190307" y="67119"/>
                  </a:lnTo>
                </a:path>
                <a:path w="1833880" h="875029">
                  <a:moveTo>
                    <a:pt x="1200213" y="95846"/>
                  </a:moveTo>
                  <a:lnTo>
                    <a:pt x="1200023" y="103435"/>
                  </a:lnTo>
                </a:path>
                <a:path w="1833880" h="875029">
                  <a:moveTo>
                    <a:pt x="1210881" y="89814"/>
                  </a:moveTo>
                  <a:lnTo>
                    <a:pt x="1203769" y="89446"/>
                  </a:lnTo>
                </a:path>
                <a:path w="1833880" h="875029">
                  <a:moveTo>
                    <a:pt x="1207515" y="105194"/>
                  </a:moveTo>
                  <a:lnTo>
                    <a:pt x="1207706" y="110750"/>
                  </a:lnTo>
                </a:path>
                <a:path w="1833880" h="875029">
                  <a:moveTo>
                    <a:pt x="1241425" y="104622"/>
                  </a:moveTo>
                  <a:lnTo>
                    <a:pt x="1234757" y="100183"/>
                  </a:lnTo>
                </a:path>
                <a:path w="1833880" h="875029">
                  <a:moveTo>
                    <a:pt x="1215961" y="99910"/>
                  </a:moveTo>
                  <a:lnTo>
                    <a:pt x="1217358" y="104451"/>
                  </a:lnTo>
                </a:path>
                <a:path w="1833880" h="875029">
                  <a:moveTo>
                    <a:pt x="1218438" y="85178"/>
                  </a:moveTo>
                  <a:lnTo>
                    <a:pt x="1216405" y="91605"/>
                  </a:lnTo>
                </a:path>
                <a:path w="1833880" h="875029">
                  <a:moveTo>
                    <a:pt x="1220851" y="81083"/>
                  </a:moveTo>
                  <a:lnTo>
                    <a:pt x="1214564" y="81330"/>
                  </a:lnTo>
                </a:path>
                <a:path w="1833880" h="875029">
                  <a:moveTo>
                    <a:pt x="1210436" y="78555"/>
                  </a:moveTo>
                  <a:lnTo>
                    <a:pt x="1197546" y="75031"/>
                  </a:lnTo>
                </a:path>
                <a:path w="1833880" h="875029">
                  <a:moveTo>
                    <a:pt x="1199642" y="83489"/>
                  </a:moveTo>
                  <a:lnTo>
                    <a:pt x="1199007" y="78778"/>
                  </a:lnTo>
                </a:path>
                <a:path w="1833880" h="875029">
                  <a:moveTo>
                    <a:pt x="1195451" y="77190"/>
                  </a:moveTo>
                  <a:lnTo>
                    <a:pt x="1197546" y="75031"/>
                  </a:lnTo>
                </a:path>
                <a:path w="1833880" h="875029">
                  <a:moveTo>
                    <a:pt x="1207515" y="68510"/>
                  </a:moveTo>
                  <a:lnTo>
                    <a:pt x="1200975" y="66522"/>
                  </a:lnTo>
                </a:path>
                <a:path w="1833880" h="875029">
                  <a:moveTo>
                    <a:pt x="1204213" y="67519"/>
                  </a:moveTo>
                  <a:lnTo>
                    <a:pt x="1201928" y="61614"/>
                  </a:lnTo>
                </a:path>
                <a:path w="1833880" h="875029">
                  <a:moveTo>
                    <a:pt x="1207515" y="68510"/>
                  </a:moveTo>
                  <a:lnTo>
                    <a:pt x="1196467" y="69875"/>
                  </a:lnTo>
                </a:path>
                <a:path w="1833880" h="875029">
                  <a:moveTo>
                    <a:pt x="1212024" y="72650"/>
                  </a:moveTo>
                  <a:lnTo>
                    <a:pt x="1204150" y="71856"/>
                  </a:lnTo>
                </a:path>
                <a:path w="1833880" h="875029">
                  <a:moveTo>
                    <a:pt x="1197419" y="90811"/>
                  </a:moveTo>
                  <a:lnTo>
                    <a:pt x="1191259" y="93560"/>
                  </a:lnTo>
                </a:path>
                <a:path w="1833880" h="875029">
                  <a:moveTo>
                    <a:pt x="1228661" y="46405"/>
                  </a:moveTo>
                  <a:lnTo>
                    <a:pt x="1226438" y="50723"/>
                  </a:lnTo>
                </a:path>
                <a:path w="1833880" h="875029">
                  <a:moveTo>
                    <a:pt x="1234567" y="48488"/>
                  </a:moveTo>
                  <a:lnTo>
                    <a:pt x="1235075" y="51346"/>
                  </a:lnTo>
                </a:path>
                <a:path w="1833880" h="875029">
                  <a:moveTo>
                    <a:pt x="1240790" y="55092"/>
                  </a:moveTo>
                  <a:lnTo>
                    <a:pt x="1246378" y="52711"/>
                  </a:lnTo>
                </a:path>
                <a:path w="1833880" h="875029">
                  <a:moveTo>
                    <a:pt x="1240790" y="55092"/>
                  </a:moveTo>
                  <a:lnTo>
                    <a:pt x="1242885" y="49809"/>
                  </a:lnTo>
                </a:path>
                <a:path w="1833880" h="875029">
                  <a:moveTo>
                    <a:pt x="1245806" y="64763"/>
                  </a:moveTo>
                  <a:lnTo>
                    <a:pt x="1251394" y="59778"/>
                  </a:lnTo>
                </a:path>
                <a:path w="1833880" h="875029">
                  <a:moveTo>
                    <a:pt x="1248346" y="94183"/>
                  </a:moveTo>
                  <a:lnTo>
                    <a:pt x="1253744" y="95072"/>
                  </a:lnTo>
                </a:path>
                <a:path w="1833880" h="875029">
                  <a:moveTo>
                    <a:pt x="1235900" y="103828"/>
                  </a:moveTo>
                  <a:lnTo>
                    <a:pt x="1240663" y="112464"/>
                  </a:lnTo>
                </a:path>
                <a:path w="1833880" h="875029">
                  <a:moveTo>
                    <a:pt x="1245107" y="110604"/>
                  </a:moveTo>
                  <a:lnTo>
                    <a:pt x="1241425" y="104622"/>
                  </a:lnTo>
                </a:path>
                <a:path w="1833880" h="875029">
                  <a:moveTo>
                    <a:pt x="1233995" y="112782"/>
                  </a:moveTo>
                  <a:lnTo>
                    <a:pt x="1235455" y="114103"/>
                  </a:lnTo>
                </a:path>
                <a:path w="1833880" h="875029">
                  <a:moveTo>
                    <a:pt x="1234122" y="108369"/>
                  </a:moveTo>
                  <a:lnTo>
                    <a:pt x="1233805" y="117252"/>
                  </a:lnTo>
                </a:path>
                <a:path w="1833880" h="875029">
                  <a:moveTo>
                    <a:pt x="1215961" y="114693"/>
                  </a:moveTo>
                  <a:lnTo>
                    <a:pt x="1216278" y="118116"/>
                  </a:lnTo>
                </a:path>
                <a:path w="1833880" h="875029">
                  <a:moveTo>
                    <a:pt x="1208278" y="104622"/>
                  </a:moveTo>
                  <a:lnTo>
                    <a:pt x="1200594" y="110382"/>
                  </a:lnTo>
                </a:path>
                <a:path w="1833880" h="875029">
                  <a:moveTo>
                    <a:pt x="1214183" y="108769"/>
                  </a:moveTo>
                  <a:lnTo>
                    <a:pt x="1208341" y="117151"/>
                  </a:lnTo>
                </a:path>
                <a:path w="1833880" h="875029">
                  <a:moveTo>
                    <a:pt x="1200023" y="103435"/>
                  </a:moveTo>
                  <a:lnTo>
                    <a:pt x="1194117" y="107403"/>
                  </a:lnTo>
                </a:path>
                <a:path w="1833880" h="875029">
                  <a:moveTo>
                    <a:pt x="1219707" y="43954"/>
                  </a:moveTo>
                  <a:lnTo>
                    <a:pt x="1220851" y="51123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5679"/>
                  </a:lnTo>
                </a:path>
                <a:path w="1833880" h="875029">
                  <a:moveTo>
                    <a:pt x="1252092" y="86861"/>
                  </a:moveTo>
                  <a:lnTo>
                    <a:pt x="1257871" y="89369"/>
                  </a:lnTo>
                </a:path>
                <a:path w="1833880" h="875029">
                  <a:moveTo>
                    <a:pt x="1222502" y="112515"/>
                  </a:moveTo>
                  <a:lnTo>
                    <a:pt x="1222121" y="119233"/>
                  </a:lnTo>
                </a:path>
                <a:path w="1833880" h="875029">
                  <a:moveTo>
                    <a:pt x="1360741" y="91528"/>
                  </a:moveTo>
                  <a:lnTo>
                    <a:pt x="1364742" y="87782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8384"/>
                  </a:lnTo>
                </a:path>
                <a:path w="1833880" h="875029">
                  <a:moveTo>
                    <a:pt x="1287335" y="36810"/>
                  </a:moveTo>
                  <a:lnTo>
                    <a:pt x="1287653" y="43605"/>
                  </a:lnTo>
                  <a:lnTo>
                    <a:pt x="1293812" y="51593"/>
                  </a:lnTo>
                  <a:lnTo>
                    <a:pt x="1297432" y="54546"/>
                  </a:lnTo>
                  <a:lnTo>
                    <a:pt x="1297432" y="58686"/>
                  </a:lnTo>
                  <a:lnTo>
                    <a:pt x="1302130" y="64344"/>
                  </a:lnTo>
                  <a:lnTo>
                    <a:pt x="1305115" y="66998"/>
                  </a:lnTo>
                  <a:lnTo>
                    <a:pt x="1305369" y="71437"/>
                  </a:lnTo>
                  <a:lnTo>
                    <a:pt x="1307782" y="76473"/>
                  </a:lnTo>
                  <a:lnTo>
                    <a:pt x="1309179" y="80835"/>
                  </a:lnTo>
                  <a:lnTo>
                    <a:pt x="1311021" y="83267"/>
                  </a:lnTo>
                </a:path>
                <a:path w="1833880" h="875029">
                  <a:moveTo>
                    <a:pt x="1294701" y="38569"/>
                  </a:moveTo>
                  <a:lnTo>
                    <a:pt x="1300924" y="46259"/>
                  </a:lnTo>
                  <a:lnTo>
                    <a:pt x="1304480" y="51892"/>
                  </a:lnTo>
                  <a:lnTo>
                    <a:pt x="1302448" y="56629"/>
                  </a:lnTo>
                  <a:lnTo>
                    <a:pt x="1300226" y="62058"/>
                  </a:lnTo>
                </a:path>
                <a:path w="1833880" h="875029">
                  <a:moveTo>
                    <a:pt x="1309242" y="35890"/>
                  </a:moveTo>
                  <a:lnTo>
                    <a:pt x="1308353" y="42983"/>
                  </a:lnTo>
                  <a:lnTo>
                    <a:pt x="1308036" y="46558"/>
                  </a:lnTo>
                  <a:lnTo>
                    <a:pt x="1308925" y="50698"/>
                  </a:lnTo>
                  <a:lnTo>
                    <a:pt x="1308607" y="55733"/>
                  </a:lnTo>
                  <a:lnTo>
                    <a:pt x="1308925" y="59010"/>
                  </a:lnTo>
                  <a:lnTo>
                    <a:pt x="1305115" y="66998"/>
                  </a:lnTo>
                </a:path>
                <a:path w="1833880" h="875029">
                  <a:moveTo>
                    <a:pt x="1313942" y="90982"/>
                  </a:moveTo>
                  <a:lnTo>
                    <a:pt x="1330261" y="59874"/>
                  </a:lnTo>
                  <a:lnTo>
                    <a:pt x="1333500" y="54546"/>
                  </a:lnTo>
                  <a:lnTo>
                    <a:pt x="1335278" y="48367"/>
                  </a:lnTo>
                  <a:lnTo>
                    <a:pt x="1339151" y="41846"/>
                  </a:lnTo>
                </a:path>
                <a:path w="1833880" h="875029">
                  <a:moveTo>
                    <a:pt x="1261935" y="91852"/>
                  </a:moveTo>
                  <a:lnTo>
                    <a:pt x="1255140" y="91306"/>
                  </a:lnTo>
                </a:path>
                <a:path w="1833880" h="875029">
                  <a:moveTo>
                    <a:pt x="1261935" y="91852"/>
                  </a:moveTo>
                  <a:lnTo>
                    <a:pt x="1257490" y="98101"/>
                  </a:lnTo>
                </a:path>
                <a:path w="1833880" h="875029">
                  <a:moveTo>
                    <a:pt x="1330515" y="36188"/>
                  </a:moveTo>
                  <a:lnTo>
                    <a:pt x="1328483" y="43605"/>
                  </a:lnTo>
                  <a:lnTo>
                    <a:pt x="1330261" y="48939"/>
                  </a:lnTo>
                  <a:lnTo>
                    <a:pt x="1332357" y="56426"/>
                  </a:lnTo>
                </a:path>
                <a:path w="1833880" h="875029">
                  <a:moveTo>
                    <a:pt x="1271397" y="103111"/>
                  </a:moveTo>
                  <a:lnTo>
                    <a:pt x="1262824" y="114522"/>
                  </a:lnTo>
                </a:path>
                <a:path w="1833880" h="875029">
                  <a:moveTo>
                    <a:pt x="1317498" y="35318"/>
                  </a:moveTo>
                  <a:lnTo>
                    <a:pt x="1318958" y="43605"/>
                  </a:lnTo>
                  <a:lnTo>
                    <a:pt x="1318132" y="48367"/>
                  </a:lnTo>
                  <a:lnTo>
                    <a:pt x="1317815" y="52482"/>
                  </a:lnTo>
                  <a:lnTo>
                    <a:pt x="1317498" y="57492"/>
                  </a:lnTo>
                  <a:lnTo>
                    <a:pt x="1317244" y="62528"/>
                  </a:lnTo>
                  <a:lnTo>
                    <a:pt x="1315148" y="69672"/>
                  </a:lnTo>
                  <a:lnTo>
                    <a:pt x="1314577" y="76473"/>
                  </a:lnTo>
                  <a:lnTo>
                    <a:pt x="1311021" y="83267"/>
                  </a:lnTo>
                </a:path>
                <a:path w="1833880" h="875029">
                  <a:moveTo>
                    <a:pt x="1314577" y="76473"/>
                  </a:moveTo>
                  <a:lnTo>
                    <a:pt x="1321117" y="69056"/>
                  </a:lnTo>
                  <a:lnTo>
                    <a:pt x="1322832" y="60496"/>
                  </a:lnTo>
                  <a:lnTo>
                    <a:pt x="1323149" y="53676"/>
                  </a:lnTo>
                  <a:lnTo>
                    <a:pt x="1325499" y="47745"/>
                  </a:lnTo>
                  <a:lnTo>
                    <a:pt x="1325499" y="45065"/>
                  </a:lnTo>
                </a:path>
                <a:path w="1833880" h="875029">
                  <a:moveTo>
                    <a:pt x="1313942" y="90982"/>
                  </a:moveTo>
                  <a:lnTo>
                    <a:pt x="1311021" y="83267"/>
                  </a:lnTo>
                </a:path>
                <a:path w="1833880" h="875029">
                  <a:moveTo>
                    <a:pt x="1313942" y="90982"/>
                  </a:moveTo>
                  <a:lnTo>
                    <a:pt x="1310767" y="96316"/>
                  </a:lnTo>
                  <a:lnTo>
                    <a:pt x="1306322" y="100457"/>
                  </a:lnTo>
                  <a:lnTo>
                    <a:pt x="1311338" y="106362"/>
                  </a:lnTo>
                  <a:lnTo>
                    <a:pt x="1311084" y="112287"/>
                  </a:lnTo>
                  <a:lnTo>
                    <a:pt x="1307465" y="116433"/>
                  </a:lnTo>
                  <a:lnTo>
                    <a:pt x="1299209" y="122358"/>
                  </a:lnTo>
                </a:path>
                <a:path w="1833880" h="875029">
                  <a:moveTo>
                    <a:pt x="1313942" y="90982"/>
                  </a:moveTo>
                  <a:lnTo>
                    <a:pt x="1328801" y="93935"/>
                  </a:lnTo>
                  <a:lnTo>
                    <a:pt x="1337436" y="102215"/>
                  </a:lnTo>
                  <a:lnTo>
                    <a:pt x="1350454" y="100457"/>
                  </a:lnTo>
                </a:path>
                <a:path w="1833880" h="875029">
                  <a:moveTo>
                    <a:pt x="1263967" y="50698"/>
                  </a:moveTo>
                  <a:lnTo>
                    <a:pt x="1262126" y="49434"/>
                  </a:lnTo>
                </a:path>
                <a:path w="1833880" h="875029">
                  <a:moveTo>
                    <a:pt x="1307782" y="76473"/>
                  </a:moveTo>
                  <a:lnTo>
                    <a:pt x="1293622" y="77044"/>
                  </a:lnTo>
                </a:path>
                <a:path w="1833880" h="875029">
                  <a:moveTo>
                    <a:pt x="1271079" y="75006"/>
                  </a:moveTo>
                  <a:lnTo>
                    <a:pt x="1268476" y="85648"/>
                  </a:lnTo>
                  <a:lnTo>
                    <a:pt x="1261935" y="91852"/>
                  </a:lnTo>
                </a:path>
                <a:path w="1833880" h="875029">
                  <a:moveTo>
                    <a:pt x="1279398" y="59010"/>
                  </a:moveTo>
                  <a:lnTo>
                    <a:pt x="1272857" y="53079"/>
                  </a:lnTo>
                  <a:lnTo>
                    <a:pt x="1271397" y="47174"/>
                  </a:lnTo>
                  <a:lnTo>
                    <a:pt x="1268857" y="39560"/>
                  </a:lnTo>
                </a:path>
                <a:path w="1833880" h="875029">
                  <a:moveTo>
                    <a:pt x="1290701" y="47599"/>
                  </a:moveTo>
                  <a:lnTo>
                    <a:pt x="1275842" y="40951"/>
                  </a:lnTo>
                </a:path>
                <a:path w="1833880" h="875029">
                  <a:moveTo>
                    <a:pt x="1298638" y="86842"/>
                  </a:moveTo>
                  <a:lnTo>
                    <a:pt x="1277302" y="84461"/>
                  </a:lnTo>
                  <a:lnTo>
                    <a:pt x="1274063" y="95396"/>
                  </a:lnTo>
                </a:path>
                <a:path w="1833880" h="875029">
                  <a:moveTo>
                    <a:pt x="1298638" y="86842"/>
                  </a:moveTo>
                  <a:lnTo>
                    <a:pt x="1294193" y="93935"/>
                  </a:lnTo>
                  <a:lnTo>
                    <a:pt x="1295653" y="100457"/>
                  </a:lnTo>
                  <a:lnTo>
                    <a:pt x="1284986" y="102812"/>
                  </a:lnTo>
                  <a:lnTo>
                    <a:pt x="1271397" y="103111"/>
                  </a:lnTo>
                </a:path>
                <a:path w="1833880" h="875029">
                  <a:moveTo>
                    <a:pt x="1268476" y="85648"/>
                  </a:moveTo>
                  <a:lnTo>
                    <a:pt x="1263396" y="80041"/>
                  </a:lnTo>
                  <a:lnTo>
                    <a:pt x="1257490" y="74390"/>
                  </a:lnTo>
                  <a:lnTo>
                    <a:pt x="1251838" y="74936"/>
                  </a:lnTo>
                </a:path>
                <a:path w="1833880" h="875029">
                  <a:moveTo>
                    <a:pt x="1272857" y="53079"/>
                  </a:moveTo>
                  <a:lnTo>
                    <a:pt x="1263967" y="50698"/>
                  </a:lnTo>
                </a:path>
                <a:path w="1833880" h="875029">
                  <a:moveTo>
                    <a:pt x="1328165" y="73196"/>
                  </a:moveTo>
                  <a:lnTo>
                    <a:pt x="1335976" y="71710"/>
                  </a:lnTo>
                  <a:lnTo>
                    <a:pt x="1337690" y="63722"/>
                  </a:lnTo>
                  <a:lnTo>
                    <a:pt x="1344485" y="63150"/>
                  </a:lnTo>
                  <a:lnTo>
                    <a:pt x="1351915" y="65208"/>
                  </a:lnTo>
                  <a:lnTo>
                    <a:pt x="1362519" y="58934"/>
                  </a:lnTo>
                </a:path>
                <a:path w="1833880" h="875029">
                  <a:moveTo>
                    <a:pt x="1322578" y="85026"/>
                  </a:moveTo>
                  <a:lnTo>
                    <a:pt x="1336548" y="81807"/>
                  </a:lnTo>
                  <a:lnTo>
                    <a:pt x="1344231" y="85026"/>
                  </a:lnTo>
                  <a:lnTo>
                    <a:pt x="1350136" y="77336"/>
                  </a:lnTo>
                </a:path>
                <a:path w="1833880" h="875029">
                  <a:moveTo>
                    <a:pt x="1263396" y="59874"/>
                  </a:moveTo>
                  <a:lnTo>
                    <a:pt x="1258951" y="57867"/>
                  </a:lnTo>
                </a:path>
                <a:path w="1833880" h="875029">
                  <a:moveTo>
                    <a:pt x="1344231" y="85026"/>
                  </a:moveTo>
                  <a:lnTo>
                    <a:pt x="1352232" y="86518"/>
                  </a:lnTo>
                  <a:lnTo>
                    <a:pt x="1356042" y="89496"/>
                  </a:lnTo>
                </a:path>
                <a:path w="1833880" h="875029">
                  <a:moveTo>
                    <a:pt x="1344485" y="63150"/>
                  </a:moveTo>
                  <a:lnTo>
                    <a:pt x="1346644" y="56356"/>
                  </a:lnTo>
                </a:path>
                <a:path w="1833880" h="875029">
                  <a:moveTo>
                    <a:pt x="1263396" y="80041"/>
                  </a:moveTo>
                  <a:lnTo>
                    <a:pt x="1254125" y="80638"/>
                  </a:lnTo>
                </a:path>
                <a:path w="1833880" h="875029">
                  <a:moveTo>
                    <a:pt x="1283207" y="33064"/>
                  </a:moveTo>
                  <a:lnTo>
                    <a:pt x="1287335" y="36810"/>
                  </a:lnTo>
                </a:path>
                <a:path w="1833880" h="875029">
                  <a:moveTo>
                    <a:pt x="1337436" y="102215"/>
                  </a:moveTo>
                  <a:lnTo>
                    <a:pt x="1343659" y="106959"/>
                  </a:lnTo>
                  <a:lnTo>
                    <a:pt x="1346644" y="114369"/>
                  </a:lnTo>
                  <a:lnTo>
                    <a:pt x="1350835" y="120675"/>
                  </a:lnTo>
                </a:path>
                <a:path w="1833880" h="875029">
                  <a:moveTo>
                    <a:pt x="1328801" y="93935"/>
                  </a:moveTo>
                  <a:lnTo>
                    <a:pt x="1328229" y="104006"/>
                  </a:lnTo>
                  <a:lnTo>
                    <a:pt x="1331785" y="114966"/>
                  </a:lnTo>
                </a:path>
                <a:path w="1833880" h="875029">
                  <a:moveTo>
                    <a:pt x="1311084" y="112287"/>
                  </a:moveTo>
                  <a:lnTo>
                    <a:pt x="1313116" y="119386"/>
                  </a:lnTo>
                  <a:lnTo>
                    <a:pt x="1311655" y="127990"/>
                  </a:lnTo>
                </a:path>
                <a:path w="1833880" h="875029">
                  <a:moveTo>
                    <a:pt x="1295653" y="100457"/>
                  </a:moveTo>
                  <a:lnTo>
                    <a:pt x="1295971" y="109340"/>
                  </a:lnTo>
                  <a:lnTo>
                    <a:pt x="1290320" y="116135"/>
                  </a:lnTo>
                </a:path>
                <a:path w="1833880" h="875029">
                  <a:moveTo>
                    <a:pt x="1306322" y="100457"/>
                  </a:moveTo>
                  <a:lnTo>
                    <a:pt x="1301877" y="109016"/>
                  </a:lnTo>
                </a:path>
                <a:path w="1833880" h="875029">
                  <a:moveTo>
                    <a:pt x="1331785" y="114966"/>
                  </a:moveTo>
                  <a:lnTo>
                    <a:pt x="1329182" y="121767"/>
                  </a:lnTo>
                </a:path>
                <a:path w="1833880" h="875029">
                  <a:moveTo>
                    <a:pt x="1311655" y="127990"/>
                  </a:moveTo>
                  <a:lnTo>
                    <a:pt x="1318831" y="137661"/>
                  </a:lnTo>
                </a:path>
                <a:path w="1833880" h="875029">
                  <a:moveTo>
                    <a:pt x="1257490" y="74390"/>
                  </a:moveTo>
                  <a:lnTo>
                    <a:pt x="1252982" y="67862"/>
                  </a:lnTo>
                </a:path>
                <a:path w="1833880" h="875029">
                  <a:moveTo>
                    <a:pt x="1267015" y="108991"/>
                  </a:moveTo>
                  <a:lnTo>
                    <a:pt x="1259205" y="109658"/>
                  </a:lnTo>
                </a:path>
                <a:path w="1833880" h="875029">
                  <a:moveTo>
                    <a:pt x="1299209" y="122358"/>
                  </a:moveTo>
                  <a:lnTo>
                    <a:pt x="1301877" y="131241"/>
                  </a:lnTo>
                </a:path>
                <a:path w="1833880" h="875029">
                  <a:moveTo>
                    <a:pt x="1297432" y="58686"/>
                  </a:moveTo>
                  <a:lnTo>
                    <a:pt x="1289113" y="61963"/>
                  </a:lnTo>
                </a:path>
                <a:path w="1833880" h="875029">
                  <a:moveTo>
                    <a:pt x="1336548" y="81807"/>
                  </a:moveTo>
                  <a:lnTo>
                    <a:pt x="1342453" y="73196"/>
                  </a:lnTo>
                </a:path>
                <a:path w="1833880" h="875029">
                  <a:moveTo>
                    <a:pt x="1333119" y="98075"/>
                  </a:moveTo>
                  <a:lnTo>
                    <a:pt x="1342453" y="92443"/>
                  </a:lnTo>
                </a:path>
                <a:path w="1833880" h="875029">
                  <a:moveTo>
                    <a:pt x="1293876" y="25520"/>
                  </a:moveTo>
                  <a:lnTo>
                    <a:pt x="1294701" y="38569"/>
                  </a:lnTo>
                </a:path>
                <a:path w="1833880" h="875029">
                  <a:moveTo>
                    <a:pt x="1346644" y="114369"/>
                  </a:moveTo>
                  <a:lnTo>
                    <a:pt x="1355153" y="115614"/>
                  </a:lnTo>
                </a:path>
                <a:path w="1833880" h="875029">
                  <a:moveTo>
                    <a:pt x="1328229" y="104006"/>
                  </a:moveTo>
                  <a:lnTo>
                    <a:pt x="1322895" y="115538"/>
                  </a:lnTo>
                </a:path>
                <a:path w="1833880" h="875029">
                  <a:moveTo>
                    <a:pt x="1320355" y="92246"/>
                  </a:moveTo>
                  <a:lnTo>
                    <a:pt x="1322324" y="98698"/>
                  </a:lnTo>
                  <a:lnTo>
                    <a:pt x="1319339" y="108146"/>
                  </a:lnTo>
                  <a:lnTo>
                    <a:pt x="1320228" y="128562"/>
                  </a:lnTo>
                </a:path>
                <a:path w="1833880" h="875029">
                  <a:moveTo>
                    <a:pt x="1312481" y="87134"/>
                  </a:moveTo>
                  <a:lnTo>
                    <a:pt x="1298638" y="86842"/>
                  </a:lnTo>
                </a:path>
                <a:path w="1833880" h="875029">
                  <a:moveTo>
                    <a:pt x="1293622" y="77044"/>
                  </a:moveTo>
                  <a:lnTo>
                    <a:pt x="1284986" y="79425"/>
                  </a:lnTo>
                </a:path>
                <a:path w="1833880" h="875029">
                  <a:moveTo>
                    <a:pt x="1300670" y="76771"/>
                  </a:moveTo>
                  <a:lnTo>
                    <a:pt x="1295971" y="68186"/>
                  </a:lnTo>
                </a:path>
                <a:path w="1833880" h="875029">
                  <a:moveTo>
                    <a:pt x="1287653" y="43605"/>
                  </a:moveTo>
                  <a:lnTo>
                    <a:pt x="1276286" y="33458"/>
                  </a:lnTo>
                </a:path>
                <a:path w="1833880" h="875029">
                  <a:moveTo>
                    <a:pt x="1274190" y="71710"/>
                  </a:moveTo>
                  <a:lnTo>
                    <a:pt x="1263967" y="64020"/>
                  </a:lnTo>
                  <a:lnTo>
                    <a:pt x="1263396" y="59874"/>
                  </a:lnTo>
                </a:path>
                <a:path w="1833880" h="875029">
                  <a:moveTo>
                    <a:pt x="1278191" y="102965"/>
                  </a:moveTo>
                  <a:lnTo>
                    <a:pt x="1277874" y="114369"/>
                  </a:lnTo>
                </a:path>
                <a:path w="1833880" h="875029">
                  <a:moveTo>
                    <a:pt x="1294193" y="93935"/>
                  </a:moveTo>
                  <a:lnTo>
                    <a:pt x="1283525" y="93364"/>
                  </a:lnTo>
                </a:path>
                <a:path w="1833880" h="875029">
                  <a:moveTo>
                    <a:pt x="1289240" y="116979"/>
                  </a:moveTo>
                  <a:lnTo>
                    <a:pt x="1289494" y="125336"/>
                  </a:lnTo>
                </a:path>
                <a:path w="1833880" h="875029">
                  <a:moveTo>
                    <a:pt x="1340103" y="116135"/>
                  </a:moveTo>
                  <a:lnTo>
                    <a:pt x="1330007" y="109486"/>
                  </a:lnTo>
                </a:path>
                <a:path w="1833880" h="875029">
                  <a:moveTo>
                    <a:pt x="1301877" y="109016"/>
                  </a:moveTo>
                  <a:lnTo>
                    <a:pt x="1303972" y="115862"/>
                  </a:lnTo>
                </a:path>
                <a:path w="1833880" h="875029">
                  <a:moveTo>
                    <a:pt x="1305559" y="86988"/>
                  </a:moveTo>
                  <a:lnTo>
                    <a:pt x="1302448" y="96589"/>
                  </a:lnTo>
                </a:path>
                <a:path w="1833880" h="875029">
                  <a:moveTo>
                    <a:pt x="1309179" y="80835"/>
                  </a:moveTo>
                  <a:lnTo>
                    <a:pt x="1299781" y="81184"/>
                  </a:lnTo>
                </a:path>
                <a:path w="1833880" h="875029">
                  <a:moveTo>
                    <a:pt x="1293622" y="77044"/>
                  </a:moveTo>
                  <a:lnTo>
                    <a:pt x="1274190" y="71710"/>
                  </a:lnTo>
                </a:path>
                <a:path w="1833880" h="875029">
                  <a:moveTo>
                    <a:pt x="1277302" y="84461"/>
                  </a:moveTo>
                  <a:lnTo>
                    <a:pt x="1276413" y="77336"/>
                  </a:lnTo>
                </a:path>
                <a:path w="1833880" h="875029">
                  <a:moveTo>
                    <a:pt x="1271079" y="75006"/>
                  </a:moveTo>
                  <a:lnTo>
                    <a:pt x="1274190" y="71710"/>
                  </a:lnTo>
                </a:path>
                <a:path w="1833880" h="875029">
                  <a:moveTo>
                    <a:pt x="1289113" y="61963"/>
                  </a:moveTo>
                  <a:lnTo>
                    <a:pt x="1279398" y="59010"/>
                  </a:lnTo>
                </a:path>
                <a:path w="1833880" h="875029">
                  <a:moveTo>
                    <a:pt x="1284287" y="60496"/>
                  </a:moveTo>
                  <a:lnTo>
                    <a:pt x="1280858" y="51593"/>
                  </a:lnTo>
                </a:path>
                <a:path w="1833880" h="875029">
                  <a:moveTo>
                    <a:pt x="1289113" y="61963"/>
                  </a:moveTo>
                  <a:lnTo>
                    <a:pt x="1272603" y="64020"/>
                  </a:lnTo>
                </a:path>
                <a:path w="1833880" h="875029">
                  <a:moveTo>
                    <a:pt x="1295971" y="68186"/>
                  </a:moveTo>
                  <a:lnTo>
                    <a:pt x="1284097" y="66998"/>
                  </a:lnTo>
                </a:path>
                <a:path w="1833880" h="875029">
                  <a:moveTo>
                    <a:pt x="1274063" y="95396"/>
                  </a:moveTo>
                  <a:lnTo>
                    <a:pt x="1264856" y="99542"/>
                  </a:lnTo>
                </a:path>
                <a:path w="1833880" h="875029">
                  <a:moveTo>
                    <a:pt x="1320990" y="28797"/>
                  </a:moveTo>
                  <a:lnTo>
                    <a:pt x="1317498" y="35318"/>
                  </a:lnTo>
                </a:path>
                <a:path w="1833880" h="875029">
                  <a:moveTo>
                    <a:pt x="1329753" y="31946"/>
                  </a:moveTo>
                  <a:lnTo>
                    <a:pt x="1330515" y="36188"/>
                  </a:lnTo>
                </a:path>
                <a:path w="1833880" h="875029">
                  <a:moveTo>
                    <a:pt x="1339151" y="41846"/>
                  </a:moveTo>
                  <a:lnTo>
                    <a:pt x="1347533" y="38271"/>
                  </a:lnTo>
                </a:path>
                <a:path w="1833880" h="875029">
                  <a:moveTo>
                    <a:pt x="1339151" y="41846"/>
                  </a:moveTo>
                  <a:lnTo>
                    <a:pt x="1342199" y="33883"/>
                  </a:lnTo>
                </a:path>
                <a:path w="1833880" h="875029">
                  <a:moveTo>
                    <a:pt x="1346644" y="56356"/>
                  </a:moveTo>
                  <a:lnTo>
                    <a:pt x="1355026" y="48812"/>
                  </a:lnTo>
                </a:path>
                <a:path w="1833880" h="875029">
                  <a:moveTo>
                    <a:pt x="1350454" y="100457"/>
                  </a:moveTo>
                  <a:lnTo>
                    <a:pt x="1358519" y="101822"/>
                  </a:lnTo>
                </a:path>
                <a:path w="1833880" h="875029">
                  <a:moveTo>
                    <a:pt x="1331785" y="114966"/>
                  </a:moveTo>
                  <a:lnTo>
                    <a:pt x="1338897" y="127914"/>
                  </a:lnTo>
                </a:path>
                <a:path w="1833880" h="875029">
                  <a:moveTo>
                    <a:pt x="1345565" y="125063"/>
                  </a:moveTo>
                  <a:lnTo>
                    <a:pt x="1340103" y="116135"/>
                  </a:lnTo>
                </a:path>
                <a:path w="1833880" h="875029">
                  <a:moveTo>
                    <a:pt x="1328928" y="128390"/>
                  </a:moveTo>
                  <a:lnTo>
                    <a:pt x="1331086" y="130321"/>
                  </a:lnTo>
                </a:path>
                <a:path w="1833880" h="875029">
                  <a:moveTo>
                    <a:pt x="1329182" y="121767"/>
                  </a:moveTo>
                  <a:lnTo>
                    <a:pt x="1328610" y="135108"/>
                  </a:lnTo>
                </a:path>
                <a:path w="1833880" h="875029">
                  <a:moveTo>
                    <a:pt x="1301877" y="131241"/>
                  </a:moveTo>
                  <a:lnTo>
                    <a:pt x="1302321" y="136372"/>
                  </a:lnTo>
                </a:path>
                <a:path w="1833880" h="875029">
                  <a:moveTo>
                    <a:pt x="1290320" y="116135"/>
                  </a:moveTo>
                  <a:lnTo>
                    <a:pt x="1278763" y="124739"/>
                  </a:lnTo>
                </a:path>
                <a:path w="1833880" h="875029">
                  <a:moveTo>
                    <a:pt x="1299209" y="122358"/>
                  </a:moveTo>
                  <a:lnTo>
                    <a:pt x="1290383" y="134937"/>
                  </a:lnTo>
                </a:path>
                <a:path w="1833880" h="875029">
                  <a:moveTo>
                    <a:pt x="1277874" y="114369"/>
                  </a:moveTo>
                  <a:lnTo>
                    <a:pt x="1269111" y="120326"/>
                  </a:lnTo>
                </a:path>
                <a:path w="1833880" h="875029">
                  <a:moveTo>
                    <a:pt x="1307528" y="25126"/>
                  </a:moveTo>
                  <a:lnTo>
                    <a:pt x="1309242" y="35890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2701"/>
                  </a:lnTo>
                </a:path>
                <a:path w="1833880" h="875029">
                  <a:moveTo>
                    <a:pt x="1356042" y="89496"/>
                  </a:moveTo>
                  <a:lnTo>
                    <a:pt x="1364742" y="93211"/>
                  </a:lnTo>
                </a:path>
                <a:path w="1833880" h="875029">
                  <a:moveTo>
                    <a:pt x="1311655" y="127990"/>
                  </a:moveTo>
                  <a:lnTo>
                    <a:pt x="1311148" y="138061"/>
                  </a:lnTo>
                </a:path>
                <a:path w="1833880" h="875029">
                  <a:moveTo>
                    <a:pt x="1431988" y="83165"/>
                  </a:moveTo>
                  <a:lnTo>
                    <a:pt x="1434655" y="80689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4415"/>
                  </a:lnTo>
                </a:path>
                <a:path w="1833880" h="875029">
                  <a:moveTo>
                    <a:pt x="1383030" y="46653"/>
                  </a:moveTo>
                  <a:lnTo>
                    <a:pt x="1383220" y="51244"/>
                  </a:lnTo>
                  <a:lnTo>
                    <a:pt x="1387348" y="56553"/>
                  </a:lnTo>
                  <a:lnTo>
                    <a:pt x="1389697" y="58515"/>
                  </a:lnTo>
                  <a:lnTo>
                    <a:pt x="1389697" y="61290"/>
                  </a:lnTo>
                  <a:lnTo>
                    <a:pt x="1392872" y="65036"/>
                  </a:lnTo>
                  <a:lnTo>
                    <a:pt x="1394840" y="66821"/>
                  </a:lnTo>
                  <a:lnTo>
                    <a:pt x="1395031" y="69773"/>
                  </a:lnTo>
                  <a:lnTo>
                    <a:pt x="1396619" y="73120"/>
                  </a:lnTo>
                  <a:lnTo>
                    <a:pt x="1397571" y="76047"/>
                  </a:lnTo>
                  <a:lnTo>
                    <a:pt x="1398778" y="77660"/>
                  </a:lnTo>
                </a:path>
                <a:path w="1833880" h="875029">
                  <a:moveTo>
                    <a:pt x="1387919" y="47847"/>
                  </a:moveTo>
                  <a:lnTo>
                    <a:pt x="1392110" y="53003"/>
                  </a:lnTo>
                  <a:lnTo>
                    <a:pt x="1394459" y="56749"/>
                  </a:lnTo>
                  <a:lnTo>
                    <a:pt x="1393063" y="59899"/>
                  </a:lnTo>
                  <a:lnTo>
                    <a:pt x="1391602" y="63525"/>
                  </a:lnTo>
                </a:path>
                <a:path w="1833880" h="875029">
                  <a:moveTo>
                    <a:pt x="1397634" y="46088"/>
                  </a:moveTo>
                  <a:lnTo>
                    <a:pt x="1397063" y="50850"/>
                  </a:lnTo>
                  <a:lnTo>
                    <a:pt x="1396809" y="53181"/>
                  </a:lnTo>
                  <a:lnTo>
                    <a:pt x="1397444" y="55956"/>
                  </a:lnTo>
                  <a:lnTo>
                    <a:pt x="1397190" y="59309"/>
                  </a:lnTo>
                  <a:lnTo>
                    <a:pt x="1397444" y="61487"/>
                  </a:lnTo>
                  <a:lnTo>
                    <a:pt x="1394840" y="66821"/>
                  </a:lnTo>
                </a:path>
                <a:path w="1833880" h="875029">
                  <a:moveTo>
                    <a:pt x="1400809" y="82797"/>
                  </a:moveTo>
                  <a:lnTo>
                    <a:pt x="1411605" y="62058"/>
                  </a:lnTo>
                  <a:lnTo>
                    <a:pt x="1413827" y="58515"/>
                  </a:lnTo>
                  <a:lnTo>
                    <a:pt x="1414970" y="54368"/>
                  </a:lnTo>
                  <a:lnTo>
                    <a:pt x="1417574" y="50057"/>
                  </a:lnTo>
                </a:path>
                <a:path w="1833880" h="875029">
                  <a:moveTo>
                    <a:pt x="1366075" y="83394"/>
                  </a:moveTo>
                  <a:lnTo>
                    <a:pt x="1361567" y="83019"/>
                  </a:lnTo>
                </a:path>
                <a:path w="1833880" h="875029">
                  <a:moveTo>
                    <a:pt x="1366075" y="83394"/>
                  </a:moveTo>
                  <a:lnTo>
                    <a:pt x="1363154" y="87560"/>
                  </a:lnTo>
                </a:path>
                <a:path w="1833880" h="875029">
                  <a:moveTo>
                    <a:pt x="1411795" y="46259"/>
                  </a:moveTo>
                  <a:lnTo>
                    <a:pt x="1410461" y="51244"/>
                  </a:lnTo>
                  <a:lnTo>
                    <a:pt x="1411605" y="54768"/>
                  </a:lnTo>
                  <a:lnTo>
                    <a:pt x="1413065" y="59778"/>
                  </a:lnTo>
                </a:path>
                <a:path w="1833880" h="875029">
                  <a:moveTo>
                    <a:pt x="1372361" y="90906"/>
                  </a:moveTo>
                  <a:lnTo>
                    <a:pt x="1366710" y="98494"/>
                  </a:lnTo>
                </a:path>
                <a:path w="1833880" h="875029">
                  <a:moveTo>
                    <a:pt x="1403159" y="45688"/>
                  </a:moveTo>
                  <a:lnTo>
                    <a:pt x="1404111" y="51244"/>
                  </a:lnTo>
                  <a:lnTo>
                    <a:pt x="1403540" y="54368"/>
                  </a:lnTo>
                  <a:lnTo>
                    <a:pt x="1403350" y="57150"/>
                  </a:lnTo>
                  <a:lnTo>
                    <a:pt x="1403159" y="60496"/>
                  </a:lnTo>
                  <a:lnTo>
                    <a:pt x="1402969" y="63842"/>
                  </a:lnTo>
                  <a:lnTo>
                    <a:pt x="1401572" y="68586"/>
                  </a:lnTo>
                  <a:lnTo>
                    <a:pt x="1401190" y="73120"/>
                  </a:lnTo>
                  <a:lnTo>
                    <a:pt x="1398778" y="77660"/>
                  </a:lnTo>
                </a:path>
                <a:path w="1833880" h="875029">
                  <a:moveTo>
                    <a:pt x="1401190" y="73120"/>
                  </a:moveTo>
                  <a:lnTo>
                    <a:pt x="1405509" y="68186"/>
                  </a:lnTo>
                  <a:lnTo>
                    <a:pt x="1406715" y="62458"/>
                  </a:lnTo>
                  <a:lnTo>
                    <a:pt x="1406905" y="57943"/>
                  </a:lnTo>
                  <a:lnTo>
                    <a:pt x="1408493" y="53975"/>
                  </a:lnTo>
                  <a:lnTo>
                    <a:pt x="1408493" y="52209"/>
                  </a:lnTo>
                </a:path>
                <a:path w="1833880" h="875029">
                  <a:moveTo>
                    <a:pt x="1400809" y="82797"/>
                  </a:moveTo>
                  <a:lnTo>
                    <a:pt x="1398778" y="77660"/>
                  </a:lnTo>
                </a:path>
                <a:path w="1833880" h="875029">
                  <a:moveTo>
                    <a:pt x="1400809" y="82797"/>
                  </a:moveTo>
                  <a:lnTo>
                    <a:pt x="1398651" y="86340"/>
                  </a:lnTo>
                  <a:lnTo>
                    <a:pt x="1395666" y="89096"/>
                  </a:lnTo>
                  <a:lnTo>
                    <a:pt x="1399032" y="93065"/>
                  </a:lnTo>
                  <a:lnTo>
                    <a:pt x="1398841" y="97034"/>
                  </a:lnTo>
                  <a:lnTo>
                    <a:pt x="1396492" y="99764"/>
                  </a:lnTo>
                  <a:lnTo>
                    <a:pt x="1390967" y="103733"/>
                  </a:lnTo>
                </a:path>
                <a:path w="1833880" h="875029">
                  <a:moveTo>
                    <a:pt x="1400809" y="82797"/>
                  </a:moveTo>
                  <a:lnTo>
                    <a:pt x="1410652" y="84778"/>
                  </a:lnTo>
                  <a:lnTo>
                    <a:pt x="1416430" y="90290"/>
                  </a:lnTo>
                  <a:lnTo>
                    <a:pt x="1425067" y="89096"/>
                  </a:lnTo>
                </a:path>
                <a:path w="1833880" h="875029">
                  <a:moveTo>
                    <a:pt x="1367472" y="55956"/>
                  </a:moveTo>
                  <a:lnTo>
                    <a:pt x="1366202" y="55111"/>
                  </a:lnTo>
                </a:path>
                <a:path w="1833880" h="875029">
                  <a:moveTo>
                    <a:pt x="1396619" y="73120"/>
                  </a:moveTo>
                  <a:lnTo>
                    <a:pt x="1387221" y="73520"/>
                  </a:lnTo>
                </a:path>
                <a:path w="1833880" h="875029">
                  <a:moveTo>
                    <a:pt x="1372171" y="72155"/>
                  </a:moveTo>
                  <a:lnTo>
                    <a:pt x="1370457" y="79248"/>
                  </a:lnTo>
                  <a:lnTo>
                    <a:pt x="1366075" y="83394"/>
                  </a:lnTo>
                </a:path>
                <a:path w="1833880" h="875029">
                  <a:moveTo>
                    <a:pt x="1377696" y="61487"/>
                  </a:moveTo>
                  <a:lnTo>
                    <a:pt x="1373378" y="57543"/>
                  </a:lnTo>
                  <a:lnTo>
                    <a:pt x="1372361" y="53574"/>
                  </a:lnTo>
                  <a:lnTo>
                    <a:pt x="1370711" y="48539"/>
                  </a:lnTo>
                </a:path>
                <a:path w="1833880" h="875029">
                  <a:moveTo>
                    <a:pt x="1385252" y="53898"/>
                  </a:moveTo>
                  <a:lnTo>
                    <a:pt x="1375346" y="49434"/>
                  </a:lnTo>
                </a:path>
                <a:path w="1833880" h="875029">
                  <a:moveTo>
                    <a:pt x="1390586" y="80041"/>
                  </a:moveTo>
                  <a:lnTo>
                    <a:pt x="1376299" y="78454"/>
                  </a:lnTo>
                  <a:lnTo>
                    <a:pt x="1374140" y="85750"/>
                  </a:lnTo>
                </a:path>
                <a:path w="1833880" h="875029">
                  <a:moveTo>
                    <a:pt x="1390586" y="80041"/>
                  </a:moveTo>
                  <a:lnTo>
                    <a:pt x="1387602" y="84778"/>
                  </a:lnTo>
                  <a:lnTo>
                    <a:pt x="1388554" y="89096"/>
                  </a:lnTo>
                  <a:lnTo>
                    <a:pt x="1381505" y="90684"/>
                  </a:lnTo>
                  <a:lnTo>
                    <a:pt x="1372361" y="90906"/>
                  </a:lnTo>
                </a:path>
                <a:path w="1833880" h="875029">
                  <a:moveTo>
                    <a:pt x="1370457" y="79248"/>
                  </a:moveTo>
                  <a:lnTo>
                    <a:pt x="1367028" y="75501"/>
                  </a:lnTo>
                  <a:lnTo>
                    <a:pt x="1363154" y="71761"/>
                  </a:lnTo>
                  <a:lnTo>
                    <a:pt x="1359344" y="72078"/>
                  </a:lnTo>
                </a:path>
                <a:path w="1833880" h="875029">
                  <a:moveTo>
                    <a:pt x="1373378" y="57543"/>
                  </a:moveTo>
                  <a:lnTo>
                    <a:pt x="1367472" y="55956"/>
                  </a:lnTo>
                </a:path>
                <a:path w="1833880" h="875029">
                  <a:moveTo>
                    <a:pt x="1410271" y="70967"/>
                  </a:moveTo>
                  <a:lnTo>
                    <a:pt x="1415415" y="69945"/>
                  </a:lnTo>
                  <a:lnTo>
                    <a:pt x="1416621" y="64636"/>
                  </a:lnTo>
                  <a:lnTo>
                    <a:pt x="1421130" y="64242"/>
                  </a:lnTo>
                  <a:lnTo>
                    <a:pt x="1426082" y="65633"/>
                  </a:lnTo>
                  <a:lnTo>
                    <a:pt x="1433131" y="61461"/>
                  </a:lnTo>
                </a:path>
                <a:path w="1833880" h="875029">
                  <a:moveTo>
                    <a:pt x="1406525" y="78854"/>
                  </a:moveTo>
                  <a:lnTo>
                    <a:pt x="1415796" y="76695"/>
                  </a:lnTo>
                  <a:lnTo>
                    <a:pt x="1420939" y="78854"/>
                  </a:lnTo>
                  <a:lnTo>
                    <a:pt x="1424876" y="73742"/>
                  </a:lnTo>
                </a:path>
                <a:path w="1833880" h="875029">
                  <a:moveTo>
                    <a:pt x="1367028" y="62058"/>
                  </a:moveTo>
                  <a:lnTo>
                    <a:pt x="1364107" y="60693"/>
                  </a:lnTo>
                </a:path>
                <a:path w="1833880" h="875029">
                  <a:moveTo>
                    <a:pt x="1420939" y="78854"/>
                  </a:moveTo>
                  <a:lnTo>
                    <a:pt x="1426273" y="79844"/>
                  </a:lnTo>
                  <a:lnTo>
                    <a:pt x="1428813" y="81807"/>
                  </a:lnTo>
                </a:path>
                <a:path w="1833880" h="875029">
                  <a:moveTo>
                    <a:pt x="1421130" y="64242"/>
                  </a:moveTo>
                  <a:lnTo>
                    <a:pt x="1422527" y="59702"/>
                  </a:lnTo>
                </a:path>
                <a:path w="1833880" h="875029">
                  <a:moveTo>
                    <a:pt x="1367028" y="75501"/>
                  </a:moveTo>
                  <a:lnTo>
                    <a:pt x="1360932" y="75901"/>
                  </a:lnTo>
                </a:path>
                <a:path w="1833880" h="875029">
                  <a:moveTo>
                    <a:pt x="1380299" y="44176"/>
                  </a:moveTo>
                  <a:lnTo>
                    <a:pt x="1383030" y="46653"/>
                  </a:lnTo>
                </a:path>
                <a:path w="1833880" h="875029">
                  <a:moveTo>
                    <a:pt x="1416430" y="90290"/>
                  </a:moveTo>
                  <a:lnTo>
                    <a:pt x="1420558" y="93465"/>
                  </a:lnTo>
                  <a:lnTo>
                    <a:pt x="1422527" y="98399"/>
                  </a:lnTo>
                  <a:lnTo>
                    <a:pt x="1425384" y="102616"/>
                  </a:lnTo>
                </a:path>
                <a:path w="1833880" h="875029">
                  <a:moveTo>
                    <a:pt x="1410652" y="84778"/>
                  </a:moveTo>
                  <a:lnTo>
                    <a:pt x="1410271" y="91478"/>
                  </a:lnTo>
                  <a:lnTo>
                    <a:pt x="1412684" y="98793"/>
                  </a:lnTo>
                </a:path>
                <a:path w="1833880" h="875029">
                  <a:moveTo>
                    <a:pt x="1398841" y="97034"/>
                  </a:moveTo>
                  <a:lnTo>
                    <a:pt x="1400238" y="101746"/>
                  </a:lnTo>
                  <a:lnTo>
                    <a:pt x="1399222" y="107480"/>
                  </a:lnTo>
                </a:path>
                <a:path w="1833880" h="875029">
                  <a:moveTo>
                    <a:pt x="1388554" y="89096"/>
                  </a:moveTo>
                  <a:lnTo>
                    <a:pt x="1388745" y="95053"/>
                  </a:lnTo>
                  <a:lnTo>
                    <a:pt x="1384998" y="99587"/>
                  </a:lnTo>
                </a:path>
                <a:path w="1833880" h="875029">
                  <a:moveTo>
                    <a:pt x="1395666" y="89096"/>
                  </a:moveTo>
                  <a:lnTo>
                    <a:pt x="1392745" y="94824"/>
                  </a:lnTo>
                </a:path>
                <a:path w="1833880" h="875029">
                  <a:moveTo>
                    <a:pt x="1412684" y="98793"/>
                  </a:moveTo>
                  <a:lnTo>
                    <a:pt x="1410906" y="103333"/>
                  </a:lnTo>
                </a:path>
                <a:path w="1833880" h="875029">
                  <a:moveTo>
                    <a:pt x="1399222" y="107480"/>
                  </a:moveTo>
                  <a:lnTo>
                    <a:pt x="1403984" y="113899"/>
                  </a:lnTo>
                </a:path>
                <a:path w="1833880" h="875029">
                  <a:moveTo>
                    <a:pt x="1363154" y="71761"/>
                  </a:moveTo>
                  <a:lnTo>
                    <a:pt x="1360106" y="67392"/>
                  </a:lnTo>
                </a:path>
                <a:path w="1833880" h="875029">
                  <a:moveTo>
                    <a:pt x="1369440" y="94799"/>
                  </a:moveTo>
                  <a:lnTo>
                    <a:pt x="1364297" y="95275"/>
                  </a:lnTo>
                </a:path>
                <a:path w="1833880" h="875029">
                  <a:moveTo>
                    <a:pt x="1390967" y="103733"/>
                  </a:moveTo>
                  <a:lnTo>
                    <a:pt x="1392745" y="109632"/>
                  </a:lnTo>
                </a:path>
                <a:path w="1833880" h="875029">
                  <a:moveTo>
                    <a:pt x="1389697" y="61290"/>
                  </a:moveTo>
                  <a:lnTo>
                    <a:pt x="1384236" y="63449"/>
                  </a:lnTo>
                </a:path>
                <a:path w="1833880" h="875029">
                  <a:moveTo>
                    <a:pt x="1415796" y="76695"/>
                  </a:moveTo>
                  <a:lnTo>
                    <a:pt x="1419732" y="70967"/>
                  </a:lnTo>
                </a:path>
                <a:path w="1833880" h="875029">
                  <a:moveTo>
                    <a:pt x="1413573" y="87534"/>
                  </a:moveTo>
                  <a:lnTo>
                    <a:pt x="1419732" y="83788"/>
                  </a:lnTo>
                </a:path>
                <a:path w="1833880" h="875029">
                  <a:moveTo>
                    <a:pt x="1387411" y="39166"/>
                  </a:moveTo>
                  <a:lnTo>
                    <a:pt x="1387919" y="47847"/>
                  </a:lnTo>
                </a:path>
                <a:path w="1833880" h="875029">
                  <a:moveTo>
                    <a:pt x="1422527" y="98399"/>
                  </a:moveTo>
                  <a:lnTo>
                    <a:pt x="1428242" y="99218"/>
                  </a:lnTo>
                </a:path>
                <a:path w="1833880" h="875029">
                  <a:moveTo>
                    <a:pt x="1410271" y="91478"/>
                  </a:moveTo>
                  <a:lnTo>
                    <a:pt x="1406715" y="99193"/>
                  </a:lnTo>
                </a:path>
                <a:path w="1833880" h="875029">
                  <a:moveTo>
                    <a:pt x="1405001" y="83642"/>
                  </a:moveTo>
                  <a:lnTo>
                    <a:pt x="1406334" y="87928"/>
                  </a:lnTo>
                  <a:lnTo>
                    <a:pt x="1404365" y="94259"/>
                  </a:lnTo>
                  <a:lnTo>
                    <a:pt x="1404937" y="107873"/>
                  </a:lnTo>
                </a:path>
                <a:path w="1833880" h="875029">
                  <a:moveTo>
                    <a:pt x="1399794" y="80238"/>
                  </a:moveTo>
                  <a:lnTo>
                    <a:pt x="1390586" y="80041"/>
                  </a:lnTo>
                </a:path>
                <a:path w="1833880" h="875029">
                  <a:moveTo>
                    <a:pt x="1387221" y="73520"/>
                  </a:moveTo>
                  <a:lnTo>
                    <a:pt x="1381505" y="75107"/>
                  </a:lnTo>
                </a:path>
                <a:path w="1833880" h="875029">
                  <a:moveTo>
                    <a:pt x="1391920" y="73348"/>
                  </a:moveTo>
                  <a:lnTo>
                    <a:pt x="1388745" y="67614"/>
                  </a:lnTo>
                </a:path>
                <a:path w="1833880" h="875029">
                  <a:moveTo>
                    <a:pt x="1383220" y="51244"/>
                  </a:moveTo>
                  <a:lnTo>
                    <a:pt x="1375663" y="44475"/>
                  </a:lnTo>
                </a:path>
                <a:path w="1833880" h="875029">
                  <a:moveTo>
                    <a:pt x="1374267" y="69945"/>
                  </a:moveTo>
                  <a:lnTo>
                    <a:pt x="1367472" y="64839"/>
                  </a:lnTo>
                  <a:lnTo>
                    <a:pt x="1367028" y="62058"/>
                  </a:lnTo>
                </a:path>
                <a:path w="1833880" h="875029">
                  <a:moveTo>
                    <a:pt x="1376934" y="90811"/>
                  </a:moveTo>
                  <a:lnTo>
                    <a:pt x="1376743" y="98399"/>
                  </a:lnTo>
                </a:path>
                <a:path w="1833880" h="875029">
                  <a:moveTo>
                    <a:pt x="1387602" y="84778"/>
                  </a:moveTo>
                  <a:lnTo>
                    <a:pt x="1380490" y="84385"/>
                  </a:lnTo>
                </a:path>
                <a:path w="1833880" h="875029">
                  <a:moveTo>
                    <a:pt x="1384236" y="100158"/>
                  </a:moveTo>
                  <a:lnTo>
                    <a:pt x="1384427" y="105714"/>
                  </a:lnTo>
                </a:path>
                <a:path w="1833880" h="875029">
                  <a:moveTo>
                    <a:pt x="1418145" y="99587"/>
                  </a:moveTo>
                  <a:lnTo>
                    <a:pt x="1411478" y="95123"/>
                  </a:lnTo>
                </a:path>
                <a:path w="1833880" h="875029">
                  <a:moveTo>
                    <a:pt x="1392745" y="94824"/>
                  </a:moveTo>
                  <a:lnTo>
                    <a:pt x="1394142" y="99364"/>
                  </a:lnTo>
                </a:path>
                <a:path w="1833880" h="875029">
                  <a:moveTo>
                    <a:pt x="1395158" y="80143"/>
                  </a:moveTo>
                  <a:lnTo>
                    <a:pt x="1393126" y="86544"/>
                  </a:lnTo>
                </a:path>
                <a:path w="1833880" h="875029">
                  <a:moveTo>
                    <a:pt x="1397571" y="76047"/>
                  </a:moveTo>
                  <a:lnTo>
                    <a:pt x="1391348" y="76295"/>
                  </a:lnTo>
                </a:path>
                <a:path w="1833880" h="875029">
                  <a:moveTo>
                    <a:pt x="1387221" y="73520"/>
                  </a:moveTo>
                  <a:lnTo>
                    <a:pt x="1374267" y="69945"/>
                  </a:lnTo>
                </a:path>
                <a:path w="1833880" h="875029">
                  <a:moveTo>
                    <a:pt x="1376299" y="78454"/>
                  </a:moveTo>
                  <a:lnTo>
                    <a:pt x="1375727" y="73742"/>
                  </a:lnTo>
                </a:path>
                <a:path w="1833880" h="875029">
                  <a:moveTo>
                    <a:pt x="1372171" y="72155"/>
                  </a:moveTo>
                  <a:lnTo>
                    <a:pt x="1374267" y="69945"/>
                  </a:lnTo>
                </a:path>
                <a:path w="1833880" h="875029">
                  <a:moveTo>
                    <a:pt x="1384236" y="63449"/>
                  </a:moveTo>
                  <a:lnTo>
                    <a:pt x="1377696" y="61487"/>
                  </a:lnTo>
                </a:path>
                <a:path w="1833880" h="875029">
                  <a:moveTo>
                    <a:pt x="1380998" y="62458"/>
                  </a:moveTo>
                  <a:lnTo>
                    <a:pt x="1378711" y="56553"/>
                  </a:lnTo>
                </a:path>
                <a:path w="1833880" h="875029">
                  <a:moveTo>
                    <a:pt x="1384236" y="63449"/>
                  </a:moveTo>
                  <a:lnTo>
                    <a:pt x="1373187" y="64839"/>
                  </a:lnTo>
                </a:path>
                <a:path w="1833880" h="875029">
                  <a:moveTo>
                    <a:pt x="1388745" y="67614"/>
                  </a:moveTo>
                  <a:lnTo>
                    <a:pt x="1380871" y="66821"/>
                  </a:lnTo>
                </a:path>
                <a:path w="1833880" h="875029">
                  <a:moveTo>
                    <a:pt x="1374140" y="85750"/>
                  </a:moveTo>
                  <a:lnTo>
                    <a:pt x="1368044" y="88525"/>
                  </a:lnTo>
                </a:path>
                <a:path w="1833880" h="875029">
                  <a:moveTo>
                    <a:pt x="1405445" y="41344"/>
                  </a:moveTo>
                  <a:lnTo>
                    <a:pt x="1403159" y="45688"/>
                  </a:lnTo>
                </a:path>
                <a:path w="1833880" h="875029">
                  <a:moveTo>
                    <a:pt x="1411287" y="43459"/>
                  </a:moveTo>
                  <a:lnTo>
                    <a:pt x="1411795" y="46259"/>
                  </a:lnTo>
                </a:path>
                <a:path w="1833880" h="875029">
                  <a:moveTo>
                    <a:pt x="1417574" y="50057"/>
                  </a:moveTo>
                  <a:lnTo>
                    <a:pt x="1423161" y="47675"/>
                  </a:lnTo>
                </a:path>
                <a:path w="1833880" h="875029">
                  <a:moveTo>
                    <a:pt x="1417574" y="50057"/>
                  </a:moveTo>
                  <a:lnTo>
                    <a:pt x="1419605" y="44723"/>
                  </a:lnTo>
                </a:path>
                <a:path w="1833880" h="875029">
                  <a:moveTo>
                    <a:pt x="1422527" y="59702"/>
                  </a:moveTo>
                  <a:lnTo>
                    <a:pt x="1428115" y="54717"/>
                  </a:lnTo>
                </a:path>
                <a:path w="1833880" h="875029">
                  <a:moveTo>
                    <a:pt x="1425067" y="89096"/>
                  </a:moveTo>
                  <a:lnTo>
                    <a:pt x="1430464" y="90036"/>
                  </a:lnTo>
                </a:path>
                <a:path w="1833880" h="875029">
                  <a:moveTo>
                    <a:pt x="1412684" y="98793"/>
                  </a:moveTo>
                  <a:lnTo>
                    <a:pt x="1417383" y="107429"/>
                  </a:lnTo>
                </a:path>
                <a:path w="1833880" h="875029">
                  <a:moveTo>
                    <a:pt x="1421828" y="105517"/>
                  </a:moveTo>
                  <a:lnTo>
                    <a:pt x="1418145" y="99587"/>
                  </a:lnTo>
                </a:path>
                <a:path w="1833880" h="875029">
                  <a:moveTo>
                    <a:pt x="1410779" y="107753"/>
                  </a:moveTo>
                  <a:lnTo>
                    <a:pt x="1412240" y="109042"/>
                  </a:lnTo>
                </a:path>
                <a:path w="1833880" h="875029">
                  <a:moveTo>
                    <a:pt x="1410906" y="103333"/>
                  </a:moveTo>
                  <a:lnTo>
                    <a:pt x="1410525" y="112217"/>
                  </a:lnTo>
                </a:path>
                <a:path w="1833880" h="875029">
                  <a:moveTo>
                    <a:pt x="1392745" y="109632"/>
                  </a:moveTo>
                  <a:lnTo>
                    <a:pt x="1392999" y="113055"/>
                  </a:lnTo>
                </a:path>
                <a:path w="1833880" h="875029">
                  <a:moveTo>
                    <a:pt x="1384998" y="99587"/>
                  </a:moveTo>
                  <a:lnTo>
                    <a:pt x="1377315" y="105321"/>
                  </a:lnTo>
                </a:path>
                <a:path w="1833880" h="875029">
                  <a:moveTo>
                    <a:pt x="1390967" y="103733"/>
                  </a:moveTo>
                  <a:lnTo>
                    <a:pt x="1385061" y="112115"/>
                  </a:lnTo>
                </a:path>
                <a:path w="1833880" h="875029">
                  <a:moveTo>
                    <a:pt x="1376743" y="98399"/>
                  </a:moveTo>
                  <a:lnTo>
                    <a:pt x="1370901" y="102368"/>
                  </a:lnTo>
                </a:path>
                <a:path w="1833880" h="875029">
                  <a:moveTo>
                    <a:pt x="1396492" y="38919"/>
                  </a:moveTo>
                  <a:lnTo>
                    <a:pt x="1397634" y="46088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0592"/>
                  </a:lnTo>
                </a:path>
                <a:path w="1833880" h="875029">
                  <a:moveTo>
                    <a:pt x="1428813" y="81807"/>
                  </a:moveTo>
                  <a:lnTo>
                    <a:pt x="1434592" y="84283"/>
                  </a:lnTo>
                </a:path>
                <a:path w="1833880" h="875029">
                  <a:moveTo>
                    <a:pt x="1399222" y="107480"/>
                  </a:moveTo>
                  <a:lnTo>
                    <a:pt x="1398905" y="114198"/>
                  </a:lnTo>
                </a:path>
                <a:path w="1833880" h="875029">
                  <a:moveTo>
                    <a:pt x="1537144" y="91528"/>
                  </a:moveTo>
                  <a:lnTo>
                    <a:pt x="1541208" y="87782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8384"/>
                  </a:lnTo>
                </a:path>
                <a:path w="1833880" h="875029">
                  <a:moveTo>
                    <a:pt x="1463738" y="36810"/>
                  </a:moveTo>
                  <a:lnTo>
                    <a:pt x="1464055" y="43605"/>
                  </a:lnTo>
                  <a:lnTo>
                    <a:pt x="1470278" y="51593"/>
                  </a:lnTo>
                  <a:lnTo>
                    <a:pt x="1473771" y="54546"/>
                  </a:lnTo>
                  <a:lnTo>
                    <a:pt x="1473771" y="58686"/>
                  </a:lnTo>
                  <a:lnTo>
                    <a:pt x="1478534" y="64344"/>
                  </a:lnTo>
                  <a:lnTo>
                    <a:pt x="1481518" y="66998"/>
                  </a:lnTo>
                  <a:lnTo>
                    <a:pt x="1481836" y="71437"/>
                  </a:lnTo>
                  <a:lnTo>
                    <a:pt x="1484185" y="76473"/>
                  </a:lnTo>
                  <a:lnTo>
                    <a:pt x="1485582" y="80835"/>
                  </a:lnTo>
                  <a:lnTo>
                    <a:pt x="1487424" y="83267"/>
                  </a:lnTo>
                </a:path>
                <a:path w="1833880" h="875029">
                  <a:moveTo>
                    <a:pt x="1471104" y="38569"/>
                  </a:moveTo>
                  <a:lnTo>
                    <a:pt x="1477327" y="46259"/>
                  </a:lnTo>
                  <a:lnTo>
                    <a:pt x="1480883" y="51892"/>
                  </a:lnTo>
                  <a:lnTo>
                    <a:pt x="1478851" y="56629"/>
                  </a:lnTo>
                  <a:lnTo>
                    <a:pt x="1476628" y="62058"/>
                  </a:lnTo>
                </a:path>
                <a:path w="1833880" h="875029">
                  <a:moveTo>
                    <a:pt x="1485646" y="35890"/>
                  </a:moveTo>
                  <a:lnTo>
                    <a:pt x="1484757" y="42983"/>
                  </a:lnTo>
                  <a:lnTo>
                    <a:pt x="1484503" y="46558"/>
                  </a:lnTo>
                  <a:lnTo>
                    <a:pt x="1485328" y="50698"/>
                  </a:lnTo>
                  <a:lnTo>
                    <a:pt x="1485074" y="55733"/>
                  </a:lnTo>
                  <a:lnTo>
                    <a:pt x="1485328" y="59010"/>
                  </a:lnTo>
                  <a:lnTo>
                    <a:pt x="1481518" y="66998"/>
                  </a:lnTo>
                </a:path>
                <a:path w="1833880" h="875029">
                  <a:moveTo>
                    <a:pt x="1490408" y="90982"/>
                  </a:moveTo>
                  <a:lnTo>
                    <a:pt x="1506664" y="59874"/>
                  </a:lnTo>
                  <a:lnTo>
                    <a:pt x="1509903" y="54546"/>
                  </a:lnTo>
                  <a:lnTo>
                    <a:pt x="1511680" y="48367"/>
                  </a:lnTo>
                  <a:lnTo>
                    <a:pt x="1515554" y="41846"/>
                  </a:lnTo>
                </a:path>
                <a:path w="1833880" h="875029">
                  <a:moveTo>
                    <a:pt x="1438338" y="91852"/>
                  </a:moveTo>
                  <a:lnTo>
                    <a:pt x="1431544" y="91306"/>
                  </a:lnTo>
                </a:path>
                <a:path w="1833880" h="875029">
                  <a:moveTo>
                    <a:pt x="1438338" y="91852"/>
                  </a:moveTo>
                  <a:lnTo>
                    <a:pt x="1433893" y="98101"/>
                  </a:lnTo>
                </a:path>
                <a:path w="1833880" h="875029">
                  <a:moveTo>
                    <a:pt x="1506982" y="36188"/>
                  </a:moveTo>
                  <a:lnTo>
                    <a:pt x="1504886" y="43605"/>
                  </a:lnTo>
                  <a:lnTo>
                    <a:pt x="1506664" y="48939"/>
                  </a:lnTo>
                  <a:lnTo>
                    <a:pt x="1508759" y="56426"/>
                  </a:lnTo>
                </a:path>
                <a:path w="1833880" h="875029">
                  <a:moveTo>
                    <a:pt x="1447800" y="103111"/>
                  </a:moveTo>
                  <a:lnTo>
                    <a:pt x="1439227" y="114522"/>
                  </a:lnTo>
                </a:path>
                <a:path w="1833880" h="875029">
                  <a:moveTo>
                    <a:pt x="1493964" y="35318"/>
                  </a:moveTo>
                  <a:lnTo>
                    <a:pt x="1495425" y="43605"/>
                  </a:lnTo>
                  <a:lnTo>
                    <a:pt x="1494536" y="48367"/>
                  </a:lnTo>
                  <a:lnTo>
                    <a:pt x="1494218" y="52482"/>
                  </a:lnTo>
                  <a:lnTo>
                    <a:pt x="1493964" y="57492"/>
                  </a:lnTo>
                  <a:lnTo>
                    <a:pt x="1493647" y="62528"/>
                  </a:lnTo>
                  <a:lnTo>
                    <a:pt x="1491551" y="69672"/>
                  </a:lnTo>
                  <a:lnTo>
                    <a:pt x="1490980" y="76473"/>
                  </a:lnTo>
                  <a:lnTo>
                    <a:pt x="1487424" y="83267"/>
                  </a:lnTo>
                </a:path>
                <a:path w="1833880" h="875029">
                  <a:moveTo>
                    <a:pt x="1490980" y="76473"/>
                  </a:moveTo>
                  <a:lnTo>
                    <a:pt x="1497457" y="69056"/>
                  </a:lnTo>
                  <a:lnTo>
                    <a:pt x="1499298" y="60496"/>
                  </a:lnTo>
                  <a:lnTo>
                    <a:pt x="1499552" y="53676"/>
                  </a:lnTo>
                  <a:lnTo>
                    <a:pt x="1501965" y="47745"/>
                  </a:lnTo>
                  <a:lnTo>
                    <a:pt x="1501965" y="45065"/>
                  </a:lnTo>
                </a:path>
                <a:path w="1833880" h="875029">
                  <a:moveTo>
                    <a:pt x="1490408" y="90982"/>
                  </a:moveTo>
                  <a:lnTo>
                    <a:pt x="1487424" y="83267"/>
                  </a:lnTo>
                </a:path>
                <a:path w="1833880" h="875029">
                  <a:moveTo>
                    <a:pt x="1490408" y="90982"/>
                  </a:moveTo>
                  <a:lnTo>
                    <a:pt x="1487170" y="96316"/>
                  </a:lnTo>
                  <a:lnTo>
                    <a:pt x="1482788" y="100457"/>
                  </a:lnTo>
                  <a:lnTo>
                    <a:pt x="1487805" y="106362"/>
                  </a:lnTo>
                  <a:lnTo>
                    <a:pt x="1487487" y="112287"/>
                  </a:lnTo>
                  <a:lnTo>
                    <a:pt x="1483931" y="116433"/>
                  </a:lnTo>
                  <a:lnTo>
                    <a:pt x="1475613" y="122358"/>
                  </a:lnTo>
                </a:path>
                <a:path w="1833880" h="875029">
                  <a:moveTo>
                    <a:pt x="1490408" y="90982"/>
                  </a:moveTo>
                  <a:lnTo>
                    <a:pt x="1505267" y="93935"/>
                  </a:lnTo>
                  <a:lnTo>
                    <a:pt x="1513840" y="102215"/>
                  </a:lnTo>
                  <a:lnTo>
                    <a:pt x="1526857" y="100457"/>
                  </a:lnTo>
                </a:path>
                <a:path w="1833880" h="875029">
                  <a:moveTo>
                    <a:pt x="1440434" y="50698"/>
                  </a:moveTo>
                  <a:lnTo>
                    <a:pt x="1438528" y="49434"/>
                  </a:lnTo>
                </a:path>
                <a:path w="1833880" h="875029">
                  <a:moveTo>
                    <a:pt x="1484185" y="76473"/>
                  </a:moveTo>
                  <a:lnTo>
                    <a:pt x="1470025" y="77044"/>
                  </a:lnTo>
                </a:path>
                <a:path w="1833880" h="875029">
                  <a:moveTo>
                    <a:pt x="1447546" y="75006"/>
                  </a:moveTo>
                  <a:lnTo>
                    <a:pt x="1444815" y="85648"/>
                  </a:lnTo>
                  <a:lnTo>
                    <a:pt x="1438338" y="91852"/>
                  </a:lnTo>
                </a:path>
                <a:path w="1833880" h="875029">
                  <a:moveTo>
                    <a:pt x="1455801" y="59010"/>
                  </a:moveTo>
                  <a:lnTo>
                    <a:pt x="1449260" y="53079"/>
                  </a:lnTo>
                  <a:lnTo>
                    <a:pt x="1447800" y="47174"/>
                  </a:lnTo>
                  <a:lnTo>
                    <a:pt x="1445259" y="39560"/>
                  </a:lnTo>
                </a:path>
                <a:path w="1833880" h="875029">
                  <a:moveTo>
                    <a:pt x="1467167" y="47599"/>
                  </a:moveTo>
                  <a:lnTo>
                    <a:pt x="1452245" y="40951"/>
                  </a:lnTo>
                </a:path>
                <a:path w="1833880" h="875029">
                  <a:moveTo>
                    <a:pt x="1475041" y="86842"/>
                  </a:moveTo>
                  <a:lnTo>
                    <a:pt x="1453769" y="84461"/>
                  </a:lnTo>
                  <a:lnTo>
                    <a:pt x="1450467" y="95396"/>
                  </a:lnTo>
                </a:path>
                <a:path w="1833880" h="875029">
                  <a:moveTo>
                    <a:pt x="1475041" y="86842"/>
                  </a:moveTo>
                  <a:lnTo>
                    <a:pt x="1470596" y="93935"/>
                  </a:lnTo>
                  <a:lnTo>
                    <a:pt x="1472120" y="100457"/>
                  </a:lnTo>
                  <a:lnTo>
                    <a:pt x="1461452" y="102812"/>
                  </a:lnTo>
                  <a:lnTo>
                    <a:pt x="1447800" y="103111"/>
                  </a:lnTo>
                </a:path>
                <a:path w="1833880" h="875029">
                  <a:moveTo>
                    <a:pt x="1444815" y="85648"/>
                  </a:moveTo>
                  <a:lnTo>
                    <a:pt x="1439799" y="80041"/>
                  </a:lnTo>
                  <a:lnTo>
                    <a:pt x="1433893" y="74390"/>
                  </a:lnTo>
                  <a:lnTo>
                    <a:pt x="1428242" y="74936"/>
                  </a:lnTo>
                </a:path>
                <a:path w="1833880" h="875029">
                  <a:moveTo>
                    <a:pt x="1449260" y="53079"/>
                  </a:moveTo>
                  <a:lnTo>
                    <a:pt x="1440434" y="50698"/>
                  </a:lnTo>
                </a:path>
                <a:path w="1833880" h="875029">
                  <a:moveTo>
                    <a:pt x="1504569" y="73196"/>
                  </a:moveTo>
                  <a:lnTo>
                    <a:pt x="1512379" y="71710"/>
                  </a:lnTo>
                  <a:lnTo>
                    <a:pt x="1514157" y="63722"/>
                  </a:lnTo>
                  <a:lnTo>
                    <a:pt x="1520952" y="63150"/>
                  </a:lnTo>
                  <a:lnTo>
                    <a:pt x="1528317" y="65208"/>
                  </a:lnTo>
                  <a:lnTo>
                    <a:pt x="1538922" y="58934"/>
                  </a:lnTo>
                </a:path>
                <a:path w="1833880" h="875029">
                  <a:moveTo>
                    <a:pt x="1498980" y="85026"/>
                  </a:moveTo>
                  <a:lnTo>
                    <a:pt x="1512951" y="81807"/>
                  </a:lnTo>
                  <a:lnTo>
                    <a:pt x="1520698" y="85026"/>
                  </a:lnTo>
                  <a:lnTo>
                    <a:pt x="1526540" y="77336"/>
                  </a:lnTo>
                </a:path>
                <a:path w="1833880" h="875029">
                  <a:moveTo>
                    <a:pt x="1439799" y="59874"/>
                  </a:moveTo>
                  <a:lnTo>
                    <a:pt x="1435417" y="57867"/>
                  </a:lnTo>
                </a:path>
                <a:path w="1833880" h="875029">
                  <a:moveTo>
                    <a:pt x="1520698" y="85026"/>
                  </a:moveTo>
                  <a:lnTo>
                    <a:pt x="1528635" y="86518"/>
                  </a:lnTo>
                  <a:lnTo>
                    <a:pt x="1532445" y="89496"/>
                  </a:lnTo>
                </a:path>
                <a:path w="1833880" h="875029">
                  <a:moveTo>
                    <a:pt x="1520952" y="63150"/>
                  </a:moveTo>
                  <a:lnTo>
                    <a:pt x="1522984" y="56356"/>
                  </a:lnTo>
                </a:path>
                <a:path w="1833880" h="875029">
                  <a:moveTo>
                    <a:pt x="1439799" y="80041"/>
                  </a:moveTo>
                  <a:lnTo>
                    <a:pt x="1430591" y="80638"/>
                  </a:lnTo>
                </a:path>
                <a:path w="1833880" h="875029">
                  <a:moveTo>
                    <a:pt x="1459674" y="33064"/>
                  </a:moveTo>
                  <a:lnTo>
                    <a:pt x="1463738" y="36810"/>
                  </a:lnTo>
                </a:path>
                <a:path w="1833880" h="875029">
                  <a:moveTo>
                    <a:pt x="1513840" y="102215"/>
                  </a:moveTo>
                  <a:lnTo>
                    <a:pt x="1520063" y="106959"/>
                  </a:lnTo>
                  <a:lnTo>
                    <a:pt x="1522984" y="114369"/>
                  </a:lnTo>
                  <a:lnTo>
                    <a:pt x="1527238" y="120675"/>
                  </a:lnTo>
                </a:path>
                <a:path w="1833880" h="875029">
                  <a:moveTo>
                    <a:pt x="1505267" y="93935"/>
                  </a:moveTo>
                  <a:lnTo>
                    <a:pt x="1504632" y="104006"/>
                  </a:lnTo>
                  <a:lnTo>
                    <a:pt x="1508188" y="114966"/>
                  </a:lnTo>
                </a:path>
                <a:path w="1833880" h="875029">
                  <a:moveTo>
                    <a:pt x="1487487" y="112287"/>
                  </a:moveTo>
                  <a:lnTo>
                    <a:pt x="1489582" y="119386"/>
                  </a:lnTo>
                  <a:lnTo>
                    <a:pt x="1488059" y="127990"/>
                  </a:lnTo>
                </a:path>
                <a:path w="1833880" h="875029">
                  <a:moveTo>
                    <a:pt x="1472120" y="100457"/>
                  </a:moveTo>
                  <a:lnTo>
                    <a:pt x="1472374" y="109340"/>
                  </a:lnTo>
                  <a:lnTo>
                    <a:pt x="1466786" y="116135"/>
                  </a:lnTo>
                </a:path>
                <a:path w="1833880" h="875029">
                  <a:moveTo>
                    <a:pt x="1482788" y="100457"/>
                  </a:moveTo>
                  <a:lnTo>
                    <a:pt x="1478280" y="109016"/>
                  </a:lnTo>
                </a:path>
                <a:path w="1833880" h="875029">
                  <a:moveTo>
                    <a:pt x="1508188" y="114966"/>
                  </a:moveTo>
                  <a:lnTo>
                    <a:pt x="1505521" y="121767"/>
                  </a:lnTo>
                </a:path>
                <a:path w="1833880" h="875029">
                  <a:moveTo>
                    <a:pt x="1488059" y="127990"/>
                  </a:moveTo>
                  <a:lnTo>
                    <a:pt x="1495298" y="137661"/>
                  </a:lnTo>
                </a:path>
                <a:path w="1833880" h="875029">
                  <a:moveTo>
                    <a:pt x="1433893" y="74390"/>
                  </a:moveTo>
                  <a:lnTo>
                    <a:pt x="1429384" y="67862"/>
                  </a:lnTo>
                </a:path>
                <a:path w="1833880" h="875029">
                  <a:moveTo>
                    <a:pt x="1443418" y="108991"/>
                  </a:moveTo>
                  <a:lnTo>
                    <a:pt x="1435671" y="109658"/>
                  </a:lnTo>
                </a:path>
                <a:path w="1833880" h="875029">
                  <a:moveTo>
                    <a:pt x="1475613" y="122358"/>
                  </a:moveTo>
                  <a:lnTo>
                    <a:pt x="1478280" y="131241"/>
                  </a:lnTo>
                </a:path>
                <a:path w="1833880" h="875029">
                  <a:moveTo>
                    <a:pt x="1473771" y="58686"/>
                  </a:moveTo>
                  <a:lnTo>
                    <a:pt x="1465580" y="61963"/>
                  </a:lnTo>
                </a:path>
                <a:path w="1833880" h="875029">
                  <a:moveTo>
                    <a:pt x="1512951" y="81807"/>
                  </a:moveTo>
                  <a:lnTo>
                    <a:pt x="1518856" y="73196"/>
                  </a:lnTo>
                </a:path>
                <a:path w="1833880" h="875029">
                  <a:moveTo>
                    <a:pt x="1509522" y="98075"/>
                  </a:moveTo>
                  <a:lnTo>
                    <a:pt x="1518856" y="92443"/>
                  </a:lnTo>
                </a:path>
                <a:path w="1833880" h="875029">
                  <a:moveTo>
                    <a:pt x="1470342" y="25520"/>
                  </a:moveTo>
                  <a:lnTo>
                    <a:pt x="1471104" y="38569"/>
                  </a:lnTo>
                </a:path>
                <a:path w="1833880" h="875029">
                  <a:moveTo>
                    <a:pt x="1522984" y="114369"/>
                  </a:moveTo>
                  <a:lnTo>
                    <a:pt x="1531556" y="115614"/>
                  </a:lnTo>
                </a:path>
                <a:path w="1833880" h="875029">
                  <a:moveTo>
                    <a:pt x="1504632" y="104006"/>
                  </a:moveTo>
                  <a:lnTo>
                    <a:pt x="1499298" y="115538"/>
                  </a:lnTo>
                </a:path>
                <a:path w="1833880" h="875029">
                  <a:moveTo>
                    <a:pt x="1496758" y="92246"/>
                  </a:moveTo>
                  <a:lnTo>
                    <a:pt x="1498727" y="98698"/>
                  </a:lnTo>
                  <a:lnTo>
                    <a:pt x="1495805" y="108146"/>
                  </a:lnTo>
                  <a:lnTo>
                    <a:pt x="1496631" y="128562"/>
                  </a:lnTo>
                </a:path>
                <a:path w="1833880" h="875029">
                  <a:moveTo>
                    <a:pt x="1488948" y="87134"/>
                  </a:moveTo>
                  <a:lnTo>
                    <a:pt x="1475041" y="86842"/>
                  </a:lnTo>
                </a:path>
                <a:path w="1833880" h="875029">
                  <a:moveTo>
                    <a:pt x="1470025" y="77044"/>
                  </a:moveTo>
                  <a:lnTo>
                    <a:pt x="1461452" y="79425"/>
                  </a:lnTo>
                </a:path>
                <a:path w="1833880" h="875029">
                  <a:moveTo>
                    <a:pt x="1477136" y="76771"/>
                  </a:moveTo>
                  <a:lnTo>
                    <a:pt x="1472374" y="68186"/>
                  </a:lnTo>
                </a:path>
                <a:path w="1833880" h="875029">
                  <a:moveTo>
                    <a:pt x="1464055" y="43605"/>
                  </a:moveTo>
                  <a:lnTo>
                    <a:pt x="1452689" y="33458"/>
                  </a:lnTo>
                </a:path>
                <a:path w="1833880" h="875029">
                  <a:moveTo>
                    <a:pt x="1450594" y="71710"/>
                  </a:moveTo>
                  <a:lnTo>
                    <a:pt x="1440434" y="64020"/>
                  </a:lnTo>
                  <a:lnTo>
                    <a:pt x="1439799" y="59874"/>
                  </a:lnTo>
                </a:path>
                <a:path w="1833880" h="875029">
                  <a:moveTo>
                    <a:pt x="1454657" y="102965"/>
                  </a:moveTo>
                  <a:lnTo>
                    <a:pt x="1454340" y="114369"/>
                  </a:lnTo>
                </a:path>
                <a:path w="1833880" h="875029">
                  <a:moveTo>
                    <a:pt x="1470596" y="93935"/>
                  </a:moveTo>
                  <a:lnTo>
                    <a:pt x="1459992" y="93364"/>
                  </a:lnTo>
                </a:path>
                <a:path w="1833880" h="875029">
                  <a:moveTo>
                    <a:pt x="1465643" y="116979"/>
                  </a:moveTo>
                  <a:lnTo>
                    <a:pt x="1465897" y="125336"/>
                  </a:lnTo>
                </a:path>
                <a:path w="1833880" h="875029">
                  <a:moveTo>
                    <a:pt x="1516507" y="116135"/>
                  </a:moveTo>
                  <a:lnTo>
                    <a:pt x="1506474" y="109486"/>
                  </a:lnTo>
                </a:path>
                <a:path w="1833880" h="875029">
                  <a:moveTo>
                    <a:pt x="1478280" y="109016"/>
                  </a:moveTo>
                  <a:lnTo>
                    <a:pt x="1480375" y="115862"/>
                  </a:lnTo>
                </a:path>
                <a:path w="1833880" h="875029">
                  <a:moveTo>
                    <a:pt x="1481963" y="86988"/>
                  </a:moveTo>
                  <a:lnTo>
                    <a:pt x="1478915" y="96589"/>
                  </a:lnTo>
                </a:path>
                <a:path w="1833880" h="875029">
                  <a:moveTo>
                    <a:pt x="1485582" y="80835"/>
                  </a:moveTo>
                  <a:lnTo>
                    <a:pt x="1476248" y="81184"/>
                  </a:lnTo>
                </a:path>
                <a:path w="1833880" h="875029">
                  <a:moveTo>
                    <a:pt x="1470025" y="77044"/>
                  </a:moveTo>
                  <a:lnTo>
                    <a:pt x="1450594" y="71710"/>
                  </a:lnTo>
                </a:path>
                <a:path w="1833880" h="875029">
                  <a:moveTo>
                    <a:pt x="1453769" y="84461"/>
                  </a:moveTo>
                  <a:lnTo>
                    <a:pt x="1452816" y="77336"/>
                  </a:lnTo>
                </a:path>
                <a:path w="1833880" h="875029">
                  <a:moveTo>
                    <a:pt x="1447546" y="75006"/>
                  </a:moveTo>
                  <a:lnTo>
                    <a:pt x="1450594" y="71710"/>
                  </a:lnTo>
                </a:path>
                <a:path w="1833880" h="875029">
                  <a:moveTo>
                    <a:pt x="1465580" y="61963"/>
                  </a:moveTo>
                  <a:lnTo>
                    <a:pt x="1455801" y="59010"/>
                  </a:lnTo>
                </a:path>
                <a:path w="1833880" h="875029">
                  <a:moveTo>
                    <a:pt x="1460690" y="60496"/>
                  </a:moveTo>
                  <a:lnTo>
                    <a:pt x="1457261" y="51593"/>
                  </a:lnTo>
                </a:path>
                <a:path w="1833880" h="875029">
                  <a:moveTo>
                    <a:pt x="1465580" y="61963"/>
                  </a:moveTo>
                  <a:lnTo>
                    <a:pt x="1449006" y="64020"/>
                  </a:lnTo>
                </a:path>
                <a:path w="1833880" h="875029">
                  <a:moveTo>
                    <a:pt x="1472374" y="68186"/>
                  </a:moveTo>
                  <a:lnTo>
                    <a:pt x="1460563" y="66998"/>
                  </a:lnTo>
                </a:path>
                <a:path w="1833880" h="875029">
                  <a:moveTo>
                    <a:pt x="1450467" y="95396"/>
                  </a:moveTo>
                  <a:lnTo>
                    <a:pt x="1441323" y="99542"/>
                  </a:lnTo>
                </a:path>
                <a:path w="1833880" h="875029">
                  <a:moveTo>
                    <a:pt x="1497393" y="28797"/>
                  </a:moveTo>
                  <a:lnTo>
                    <a:pt x="1493964" y="35318"/>
                  </a:lnTo>
                </a:path>
                <a:path w="1833880" h="875029">
                  <a:moveTo>
                    <a:pt x="1506156" y="31946"/>
                  </a:moveTo>
                  <a:lnTo>
                    <a:pt x="1506982" y="36188"/>
                  </a:lnTo>
                </a:path>
                <a:path w="1833880" h="875029">
                  <a:moveTo>
                    <a:pt x="1515554" y="41846"/>
                  </a:moveTo>
                  <a:lnTo>
                    <a:pt x="1523936" y="38271"/>
                  </a:lnTo>
                </a:path>
                <a:path w="1833880" h="875029">
                  <a:moveTo>
                    <a:pt x="1515554" y="41846"/>
                  </a:moveTo>
                  <a:lnTo>
                    <a:pt x="1518665" y="33883"/>
                  </a:lnTo>
                </a:path>
                <a:path w="1833880" h="875029">
                  <a:moveTo>
                    <a:pt x="1522984" y="56356"/>
                  </a:moveTo>
                  <a:lnTo>
                    <a:pt x="1531429" y="48812"/>
                  </a:lnTo>
                </a:path>
                <a:path w="1833880" h="875029">
                  <a:moveTo>
                    <a:pt x="1526857" y="100457"/>
                  </a:moveTo>
                  <a:lnTo>
                    <a:pt x="1534985" y="101822"/>
                  </a:lnTo>
                </a:path>
                <a:path w="1833880" h="875029">
                  <a:moveTo>
                    <a:pt x="1508188" y="114966"/>
                  </a:moveTo>
                  <a:lnTo>
                    <a:pt x="1515300" y="127914"/>
                  </a:lnTo>
                </a:path>
                <a:path w="1833880" h="875029">
                  <a:moveTo>
                    <a:pt x="1521967" y="125063"/>
                  </a:moveTo>
                  <a:lnTo>
                    <a:pt x="1516507" y="116135"/>
                  </a:lnTo>
                </a:path>
                <a:path w="1833880" h="875029">
                  <a:moveTo>
                    <a:pt x="1505394" y="128390"/>
                  </a:moveTo>
                  <a:lnTo>
                    <a:pt x="1507553" y="130321"/>
                  </a:lnTo>
                </a:path>
                <a:path w="1833880" h="875029">
                  <a:moveTo>
                    <a:pt x="1505521" y="121767"/>
                  </a:moveTo>
                  <a:lnTo>
                    <a:pt x="1505013" y="135108"/>
                  </a:lnTo>
                </a:path>
                <a:path w="1833880" h="875029">
                  <a:moveTo>
                    <a:pt x="1478280" y="131241"/>
                  </a:moveTo>
                  <a:lnTo>
                    <a:pt x="1478724" y="136372"/>
                  </a:lnTo>
                </a:path>
                <a:path w="1833880" h="875029">
                  <a:moveTo>
                    <a:pt x="1466786" y="116135"/>
                  </a:moveTo>
                  <a:lnTo>
                    <a:pt x="1455229" y="124739"/>
                  </a:lnTo>
                </a:path>
                <a:path w="1833880" h="875029">
                  <a:moveTo>
                    <a:pt x="1475613" y="122358"/>
                  </a:moveTo>
                  <a:lnTo>
                    <a:pt x="1466850" y="134937"/>
                  </a:lnTo>
                </a:path>
                <a:path w="1833880" h="875029">
                  <a:moveTo>
                    <a:pt x="1454340" y="114369"/>
                  </a:moveTo>
                  <a:lnTo>
                    <a:pt x="1445513" y="120326"/>
                  </a:lnTo>
                </a:path>
                <a:path w="1833880" h="875029">
                  <a:moveTo>
                    <a:pt x="1483931" y="25126"/>
                  </a:moveTo>
                  <a:lnTo>
                    <a:pt x="1485646" y="35890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2701"/>
                  </a:lnTo>
                </a:path>
                <a:path w="1833880" h="875029">
                  <a:moveTo>
                    <a:pt x="1532445" y="89496"/>
                  </a:moveTo>
                  <a:lnTo>
                    <a:pt x="1541145" y="93211"/>
                  </a:lnTo>
                </a:path>
                <a:path w="1833880" h="875029">
                  <a:moveTo>
                    <a:pt x="1488059" y="127990"/>
                  </a:moveTo>
                  <a:lnTo>
                    <a:pt x="1487487" y="138061"/>
                  </a:lnTo>
                </a:path>
                <a:path w="1833880" h="875029">
                  <a:moveTo>
                    <a:pt x="1614805" y="88201"/>
                  </a:moveTo>
                  <a:lnTo>
                    <a:pt x="1617535" y="85725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9444"/>
                  </a:lnTo>
                </a:path>
                <a:path w="1833880" h="875029">
                  <a:moveTo>
                    <a:pt x="1565909" y="51739"/>
                  </a:moveTo>
                  <a:lnTo>
                    <a:pt x="1566100" y="56280"/>
                  </a:lnTo>
                  <a:lnTo>
                    <a:pt x="1570228" y="61614"/>
                  </a:lnTo>
                  <a:lnTo>
                    <a:pt x="1572577" y="63569"/>
                  </a:lnTo>
                  <a:lnTo>
                    <a:pt x="1572577" y="66325"/>
                  </a:lnTo>
                  <a:lnTo>
                    <a:pt x="1575752" y="70097"/>
                  </a:lnTo>
                  <a:lnTo>
                    <a:pt x="1577721" y="71856"/>
                  </a:lnTo>
                  <a:lnTo>
                    <a:pt x="1577911" y="74809"/>
                  </a:lnTo>
                  <a:lnTo>
                    <a:pt x="1579499" y="78155"/>
                  </a:lnTo>
                  <a:lnTo>
                    <a:pt x="1580451" y="81083"/>
                  </a:lnTo>
                  <a:lnTo>
                    <a:pt x="1581657" y="82746"/>
                  </a:lnTo>
                </a:path>
                <a:path w="1833880" h="875029">
                  <a:moveTo>
                    <a:pt x="1570799" y="52933"/>
                  </a:moveTo>
                  <a:lnTo>
                    <a:pt x="1574990" y="58039"/>
                  </a:lnTo>
                  <a:lnTo>
                    <a:pt x="1577340" y="61785"/>
                  </a:lnTo>
                  <a:lnTo>
                    <a:pt x="1575942" y="64960"/>
                  </a:lnTo>
                  <a:lnTo>
                    <a:pt x="1574482" y="68586"/>
                  </a:lnTo>
                </a:path>
                <a:path w="1833880" h="875029">
                  <a:moveTo>
                    <a:pt x="1580515" y="51123"/>
                  </a:moveTo>
                  <a:lnTo>
                    <a:pt x="1579943" y="55886"/>
                  </a:lnTo>
                  <a:lnTo>
                    <a:pt x="1579689" y="58267"/>
                  </a:lnTo>
                  <a:lnTo>
                    <a:pt x="1580324" y="60991"/>
                  </a:lnTo>
                  <a:lnTo>
                    <a:pt x="1580070" y="64363"/>
                  </a:lnTo>
                  <a:lnTo>
                    <a:pt x="1580324" y="66522"/>
                  </a:lnTo>
                  <a:lnTo>
                    <a:pt x="1577721" y="71856"/>
                  </a:lnTo>
                </a:path>
                <a:path w="1833880" h="875029">
                  <a:moveTo>
                    <a:pt x="1583690" y="87858"/>
                  </a:moveTo>
                  <a:lnTo>
                    <a:pt x="1594484" y="67119"/>
                  </a:lnTo>
                  <a:lnTo>
                    <a:pt x="1596707" y="63569"/>
                  </a:lnTo>
                  <a:lnTo>
                    <a:pt x="1597913" y="59455"/>
                  </a:lnTo>
                  <a:lnTo>
                    <a:pt x="1600453" y="55092"/>
                  </a:lnTo>
                </a:path>
                <a:path w="1833880" h="875029">
                  <a:moveTo>
                    <a:pt x="1548955" y="88449"/>
                  </a:moveTo>
                  <a:lnTo>
                    <a:pt x="1544447" y="88055"/>
                  </a:lnTo>
                </a:path>
                <a:path w="1833880" h="875029">
                  <a:moveTo>
                    <a:pt x="1548955" y="88449"/>
                  </a:moveTo>
                  <a:lnTo>
                    <a:pt x="1545971" y="92595"/>
                  </a:lnTo>
                </a:path>
                <a:path w="1833880" h="875029">
                  <a:moveTo>
                    <a:pt x="1594738" y="51346"/>
                  </a:moveTo>
                  <a:lnTo>
                    <a:pt x="1593342" y="56280"/>
                  </a:lnTo>
                  <a:lnTo>
                    <a:pt x="1594484" y="59855"/>
                  </a:lnTo>
                  <a:lnTo>
                    <a:pt x="1595882" y="64814"/>
                  </a:lnTo>
                </a:path>
                <a:path w="1833880" h="875029">
                  <a:moveTo>
                    <a:pt x="1555242" y="95942"/>
                  </a:moveTo>
                  <a:lnTo>
                    <a:pt x="1549590" y="103530"/>
                  </a:lnTo>
                </a:path>
                <a:path w="1833880" h="875029">
                  <a:moveTo>
                    <a:pt x="1586039" y="50723"/>
                  </a:moveTo>
                  <a:lnTo>
                    <a:pt x="1586992" y="56280"/>
                  </a:lnTo>
                  <a:lnTo>
                    <a:pt x="1586420" y="59455"/>
                  </a:lnTo>
                  <a:lnTo>
                    <a:pt x="1586230" y="62185"/>
                  </a:lnTo>
                  <a:lnTo>
                    <a:pt x="1586039" y="65557"/>
                  </a:lnTo>
                  <a:lnTo>
                    <a:pt x="1585849" y="68903"/>
                  </a:lnTo>
                  <a:lnTo>
                    <a:pt x="1584452" y="73621"/>
                  </a:lnTo>
                  <a:lnTo>
                    <a:pt x="1584071" y="78155"/>
                  </a:lnTo>
                  <a:lnTo>
                    <a:pt x="1581657" y="82746"/>
                  </a:lnTo>
                </a:path>
                <a:path w="1833880" h="875029">
                  <a:moveTo>
                    <a:pt x="1584071" y="78155"/>
                  </a:moveTo>
                  <a:lnTo>
                    <a:pt x="1588388" y="73221"/>
                  </a:lnTo>
                  <a:lnTo>
                    <a:pt x="1589595" y="67519"/>
                  </a:lnTo>
                  <a:lnTo>
                    <a:pt x="1589786" y="62979"/>
                  </a:lnTo>
                  <a:lnTo>
                    <a:pt x="1591373" y="59061"/>
                  </a:lnTo>
                  <a:lnTo>
                    <a:pt x="1591373" y="57245"/>
                  </a:lnTo>
                </a:path>
                <a:path w="1833880" h="875029">
                  <a:moveTo>
                    <a:pt x="1583690" y="87858"/>
                  </a:moveTo>
                  <a:lnTo>
                    <a:pt x="1581657" y="82746"/>
                  </a:lnTo>
                </a:path>
                <a:path w="1833880" h="875029">
                  <a:moveTo>
                    <a:pt x="1583690" y="87858"/>
                  </a:moveTo>
                  <a:lnTo>
                    <a:pt x="1581530" y="91401"/>
                  </a:lnTo>
                  <a:lnTo>
                    <a:pt x="1578546" y="94183"/>
                  </a:lnTo>
                  <a:lnTo>
                    <a:pt x="1581911" y="98101"/>
                  </a:lnTo>
                  <a:lnTo>
                    <a:pt x="1581721" y="102069"/>
                  </a:lnTo>
                  <a:lnTo>
                    <a:pt x="1579308" y="104844"/>
                  </a:lnTo>
                  <a:lnTo>
                    <a:pt x="1573847" y="108769"/>
                  </a:lnTo>
                </a:path>
                <a:path w="1833880" h="875029">
                  <a:moveTo>
                    <a:pt x="1583690" y="87858"/>
                  </a:moveTo>
                  <a:lnTo>
                    <a:pt x="1593596" y="89814"/>
                  </a:lnTo>
                  <a:lnTo>
                    <a:pt x="1599247" y="95345"/>
                  </a:lnTo>
                  <a:lnTo>
                    <a:pt x="1607947" y="94183"/>
                  </a:lnTo>
                </a:path>
                <a:path w="1833880" h="875029">
                  <a:moveTo>
                    <a:pt x="1550352" y="60991"/>
                  </a:moveTo>
                  <a:lnTo>
                    <a:pt x="1549082" y="60172"/>
                  </a:lnTo>
                </a:path>
                <a:path w="1833880" h="875029">
                  <a:moveTo>
                    <a:pt x="1579499" y="78155"/>
                  </a:moveTo>
                  <a:lnTo>
                    <a:pt x="1570101" y="78555"/>
                  </a:lnTo>
                </a:path>
                <a:path w="1833880" h="875029">
                  <a:moveTo>
                    <a:pt x="1555051" y="77190"/>
                  </a:moveTo>
                  <a:lnTo>
                    <a:pt x="1553336" y="84283"/>
                  </a:lnTo>
                  <a:lnTo>
                    <a:pt x="1548955" y="88449"/>
                  </a:lnTo>
                </a:path>
                <a:path w="1833880" h="875029">
                  <a:moveTo>
                    <a:pt x="1560576" y="66522"/>
                  </a:moveTo>
                  <a:lnTo>
                    <a:pt x="1556257" y="62579"/>
                  </a:lnTo>
                  <a:lnTo>
                    <a:pt x="1555242" y="58661"/>
                  </a:lnTo>
                  <a:lnTo>
                    <a:pt x="1553590" y="53574"/>
                  </a:lnTo>
                </a:path>
                <a:path w="1833880" h="875029">
                  <a:moveTo>
                    <a:pt x="1568132" y="58934"/>
                  </a:moveTo>
                  <a:lnTo>
                    <a:pt x="1558226" y="54521"/>
                  </a:lnTo>
                </a:path>
                <a:path w="1833880" h="875029">
                  <a:moveTo>
                    <a:pt x="1573403" y="85077"/>
                  </a:moveTo>
                  <a:lnTo>
                    <a:pt x="1559242" y="83489"/>
                  </a:lnTo>
                  <a:lnTo>
                    <a:pt x="1557083" y="90811"/>
                  </a:lnTo>
                </a:path>
                <a:path w="1833880" h="875029">
                  <a:moveTo>
                    <a:pt x="1573403" y="85077"/>
                  </a:moveTo>
                  <a:lnTo>
                    <a:pt x="1570482" y="89814"/>
                  </a:lnTo>
                  <a:lnTo>
                    <a:pt x="1571498" y="94183"/>
                  </a:lnTo>
                  <a:lnTo>
                    <a:pt x="1564386" y="95719"/>
                  </a:lnTo>
                  <a:lnTo>
                    <a:pt x="1555242" y="95942"/>
                  </a:lnTo>
                </a:path>
                <a:path w="1833880" h="875029">
                  <a:moveTo>
                    <a:pt x="1553336" y="84283"/>
                  </a:moveTo>
                  <a:lnTo>
                    <a:pt x="1549907" y="80537"/>
                  </a:lnTo>
                  <a:lnTo>
                    <a:pt x="1546034" y="76796"/>
                  </a:lnTo>
                  <a:lnTo>
                    <a:pt x="1542224" y="77165"/>
                  </a:lnTo>
                </a:path>
                <a:path w="1833880" h="875029">
                  <a:moveTo>
                    <a:pt x="1556257" y="62579"/>
                  </a:moveTo>
                  <a:lnTo>
                    <a:pt x="1550352" y="60991"/>
                  </a:lnTo>
                </a:path>
                <a:path w="1833880" h="875029">
                  <a:moveTo>
                    <a:pt x="1593151" y="76003"/>
                  </a:moveTo>
                  <a:lnTo>
                    <a:pt x="1598295" y="75031"/>
                  </a:lnTo>
                  <a:lnTo>
                    <a:pt x="1599501" y="69697"/>
                  </a:lnTo>
                  <a:lnTo>
                    <a:pt x="1604009" y="69303"/>
                  </a:lnTo>
                  <a:lnTo>
                    <a:pt x="1608963" y="70669"/>
                  </a:lnTo>
                  <a:lnTo>
                    <a:pt x="1616011" y="66497"/>
                  </a:lnTo>
                </a:path>
                <a:path w="1833880" h="875029">
                  <a:moveTo>
                    <a:pt x="1589405" y="83889"/>
                  </a:moveTo>
                  <a:lnTo>
                    <a:pt x="1598676" y="81730"/>
                  </a:lnTo>
                  <a:lnTo>
                    <a:pt x="1603819" y="83889"/>
                  </a:lnTo>
                  <a:lnTo>
                    <a:pt x="1607756" y="78778"/>
                  </a:lnTo>
                </a:path>
                <a:path w="1833880" h="875029">
                  <a:moveTo>
                    <a:pt x="1549907" y="67119"/>
                  </a:moveTo>
                  <a:lnTo>
                    <a:pt x="1546986" y="65779"/>
                  </a:lnTo>
                </a:path>
                <a:path w="1833880" h="875029">
                  <a:moveTo>
                    <a:pt x="1603819" y="83889"/>
                  </a:moveTo>
                  <a:lnTo>
                    <a:pt x="1609153" y="84905"/>
                  </a:lnTo>
                  <a:lnTo>
                    <a:pt x="1611693" y="86861"/>
                  </a:lnTo>
                </a:path>
                <a:path w="1833880" h="875029">
                  <a:moveTo>
                    <a:pt x="1604009" y="69303"/>
                  </a:moveTo>
                  <a:lnTo>
                    <a:pt x="1605407" y="64763"/>
                  </a:lnTo>
                </a:path>
                <a:path w="1833880" h="875029">
                  <a:moveTo>
                    <a:pt x="1549907" y="80537"/>
                  </a:moveTo>
                  <a:lnTo>
                    <a:pt x="1543811" y="80962"/>
                  </a:lnTo>
                </a:path>
                <a:path w="1833880" h="875029">
                  <a:moveTo>
                    <a:pt x="1563179" y="49212"/>
                  </a:moveTo>
                  <a:lnTo>
                    <a:pt x="1565909" y="51739"/>
                  </a:lnTo>
                </a:path>
                <a:path w="1833880" h="875029">
                  <a:moveTo>
                    <a:pt x="1599247" y="95345"/>
                  </a:moveTo>
                  <a:lnTo>
                    <a:pt x="1603438" y="98494"/>
                  </a:lnTo>
                  <a:lnTo>
                    <a:pt x="1605407" y="103435"/>
                  </a:lnTo>
                  <a:lnTo>
                    <a:pt x="1608264" y="107651"/>
                  </a:lnTo>
                </a:path>
                <a:path w="1833880" h="875029">
                  <a:moveTo>
                    <a:pt x="1593596" y="89814"/>
                  </a:moveTo>
                  <a:lnTo>
                    <a:pt x="1593151" y="96513"/>
                  </a:lnTo>
                  <a:lnTo>
                    <a:pt x="1595564" y="103828"/>
                  </a:lnTo>
                </a:path>
                <a:path w="1833880" h="875029">
                  <a:moveTo>
                    <a:pt x="1581721" y="102069"/>
                  </a:moveTo>
                  <a:lnTo>
                    <a:pt x="1583055" y="106781"/>
                  </a:lnTo>
                  <a:lnTo>
                    <a:pt x="1582102" y="112515"/>
                  </a:lnTo>
                </a:path>
                <a:path w="1833880" h="875029">
                  <a:moveTo>
                    <a:pt x="1571498" y="94183"/>
                  </a:moveTo>
                  <a:lnTo>
                    <a:pt x="1571625" y="100082"/>
                  </a:lnTo>
                  <a:lnTo>
                    <a:pt x="1567878" y="104622"/>
                  </a:lnTo>
                </a:path>
                <a:path w="1833880" h="875029">
                  <a:moveTo>
                    <a:pt x="1578546" y="94183"/>
                  </a:moveTo>
                  <a:lnTo>
                    <a:pt x="1575625" y="99910"/>
                  </a:lnTo>
                </a:path>
                <a:path w="1833880" h="875029">
                  <a:moveTo>
                    <a:pt x="1595564" y="103828"/>
                  </a:moveTo>
                  <a:lnTo>
                    <a:pt x="1593723" y="108369"/>
                  </a:lnTo>
                </a:path>
                <a:path w="1833880" h="875029">
                  <a:moveTo>
                    <a:pt x="1582102" y="112515"/>
                  </a:moveTo>
                  <a:lnTo>
                    <a:pt x="1586865" y="118986"/>
                  </a:lnTo>
                </a:path>
                <a:path w="1833880" h="875029">
                  <a:moveTo>
                    <a:pt x="1546034" y="76796"/>
                  </a:moveTo>
                  <a:lnTo>
                    <a:pt x="1542986" y="72428"/>
                  </a:lnTo>
                </a:path>
                <a:path w="1833880" h="875029">
                  <a:moveTo>
                    <a:pt x="1552321" y="99834"/>
                  </a:moveTo>
                  <a:lnTo>
                    <a:pt x="1547177" y="100310"/>
                  </a:lnTo>
                </a:path>
                <a:path w="1833880" h="875029">
                  <a:moveTo>
                    <a:pt x="1573847" y="108769"/>
                  </a:moveTo>
                  <a:lnTo>
                    <a:pt x="1575625" y="114693"/>
                  </a:lnTo>
                </a:path>
                <a:path w="1833880" h="875029">
                  <a:moveTo>
                    <a:pt x="1572577" y="66325"/>
                  </a:moveTo>
                  <a:lnTo>
                    <a:pt x="1567116" y="68510"/>
                  </a:lnTo>
                </a:path>
                <a:path w="1833880" h="875029">
                  <a:moveTo>
                    <a:pt x="1598676" y="81730"/>
                  </a:moveTo>
                  <a:lnTo>
                    <a:pt x="1602613" y="76003"/>
                  </a:lnTo>
                </a:path>
                <a:path w="1833880" h="875029">
                  <a:moveTo>
                    <a:pt x="1596390" y="92595"/>
                  </a:moveTo>
                  <a:lnTo>
                    <a:pt x="1602613" y="88849"/>
                  </a:lnTo>
                </a:path>
                <a:path w="1833880" h="875029">
                  <a:moveTo>
                    <a:pt x="1570291" y="44227"/>
                  </a:moveTo>
                  <a:lnTo>
                    <a:pt x="1570799" y="52933"/>
                  </a:lnTo>
                </a:path>
                <a:path w="1833880" h="875029">
                  <a:moveTo>
                    <a:pt x="1605407" y="103435"/>
                  </a:moveTo>
                  <a:lnTo>
                    <a:pt x="1611122" y="104254"/>
                  </a:lnTo>
                </a:path>
                <a:path w="1833880" h="875029">
                  <a:moveTo>
                    <a:pt x="1593151" y="96513"/>
                  </a:moveTo>
                  <a:lnTo>
                    <a:pt x="1589595" y="104228"/>
                  </a:lnTo>
                </a:path>
                <a:path w="1833880" h="875029">
                  <a:moveTo>
                    <a:pt x="1587944" y="88703"/>
                  </a:moveTo>
                  <a:lnTo>
                    <a:pt x="1589214" y="92989"/>
                  </a:lnTo>
                  <a:lnTo>
                    <a:pt x="1587246" y="99288"/>
                  </a:lnTo>
                  <a:lnTo>
                    <a:pt x="1587817" y="112909"/>
                  </a:lnTo>
                </a:path>
                <a:path w="1833880" h="875029">
                  <a:moveTo>
                    <a:pt x="1582674" y="85299"/>
                  </a:moveTo>
                  <a:lnTo>
                    <a:pt x="1573403" y="85077"/>
                  </a:lnTo>
                </a:path>
                <a:path w="1833880" h="875029">
                  <a:moveTo>
                    <a:pt x="1570101" y="78555"/>
                  </a:moveTo>
                  <a:lnTo>
                    <a:pt x="1564386" y="80143"/>
                  </a:lnTo>
                </a:path>
                <a:path w="1833880" h="875029">
                  <a:moveTo>
                    <a:pt x="1574800" y="78384"/>
                  </a:moveTo>
                  <a:lnTo>
                    <a:pt x="1571625" y="72650"/>
                  </a:lnTo>
                </a:path>
                <a:path w="1833880" h="875029">
                  <a:moveTo>
                    <a:pt x="1566100" y="56280"/>
                  </a:moveTo>
                  <a:lnTo>
                    <a:pt x="1558544" y="49510"/>
                  </a:lnTo>
                </a:path>
                <a:path w="1833880" h="875029">
                  <a:moveTo>
                    <a:pt x="1557147" y="75031"/>
                  </a:moveTo>
                  <a:lnTo>
                    <a:pt x="1550352" y="69875"/>
                  </a:lnTo>
                  <a:lnTo>
                    <a:pt x="1549907" y="67119"/>
                  </a:lnTo>
                </a:path>
                <a:path w="1833880" h="875029">
                  <a:moveTo>
                    <a:pt x="1559813" y="95846"/>
                  </a:moveTo>
                  <a:lnTo>
                    <a:pt x="1559623" y="103435"/>
                  </a:lnTo>
                </a:path>
                <a:path w="1833880" h="875029">
                  <a:moveTo>
                    <a:pt x="1570482" y="89814"/>
                  </a:moveTo>
                  <a:lnTo>
                    <a:pt x="1563370" y="89446"/>
                  </a:lnTo>
                </a:path>
                <a:path w="1833880" h="875029">
                  <a:moveTo>
                    <a:pt x="1567116" y="105194"/>
                  </a:moveTo>
                  <a:lnTo>
                    <a:pt x="1567307" y="110750"/>
                  </a:lnTo>
                </a:path>
                <a:path w="1833880" h="875029">
                  <a:moveTo>
                    <a:pt x="1601088" y="104622"/>
                  </a:moveTo>
                  <a:lnTo>
                    <a:pt x="1594357" y="100183"/>
                  </a:lnTo>
                </a:path>
                <a:path w="1833880" h="875029">
                  <a:moveTo>
                    <a:pt x="1575625" y="99910"/>
                  </a:moveTo>
                  <a:lnTo>
                    <a:pt x="1576959" y="104451"/>
                  </a:lnTo>
                </a:path>
                <a:path w="1833880" h="875029">
                  <a:moveTo>
                    <a:pt x="1578038" y="85178"/>
                  </a:moveTo>
                  <a:lnTo>
                    <a:pt x="1576006" y="91605"/>
                  </a:lnTo>
                </a:path>
                <a:path w="1833880" h="875029">
                  <a:moveTo>
                    <a:pt x="1580451" y="81083"/>
                  </a:moveTo>
                  <a:lnTo>
                    <a:pt x="1574228" y="81330"/>
                  </a:lnTo>
                </a:path>
                <a:path w="1833880" h="875029">
                  <a:moveTo>
                    <a:pt x="1570101" y="78555"/>
                  </a:moveTo>
                  <a:lnTo>
                    <a:pt x="1557147" y="75031"/>
                  </a:lnTo>
                </a:path>
                <a:path w="1833880" h="875029">
                  <a:moveTo>
                    <a:pt x="1559242" y="83489"/>
                  </a:moveTo>
                  <a:lnTo>
                    <a:pt x="1558671" y="78778"/>
                  </a:lnTo>
                </a:path>
                <a:path w="1833880" h="875029">
                  <a:moveTo>
                    <a:pt x="1555051" y="77190"/>
                  </a:moveTo>
                  <a:lnTo>
                    <a:pt x="1557147" y="75031"/>
                  </a:lnTo>
                </a:path>
                <a:path w="1833880" h="875029">
                  <a:moveTo>
                    <a:pt x="1567116" y="68510"/>
                  </a:moveTo>
                  <a:lnTo>
                    <a:pt x="1560576" y="66522"/>
                  </a:lnTo>
                </a:path>
                <a:path w="1833880" h="875029">
                  <a:moveTo>
                    <a:pt x="1563878" y="67519"/>
                  </a:moveTo>
                  <a:lnTo>
                    <a:pt x="1561592" y="61614"/>
                  </a:lnTo>
                </a:path>
                <a:path w="1833880" h="875029">
                  <a:moveTo>
                    <a:pt x="1567116" y="68510"/>
                  </a:moveTo>
                  <a:lnTo>
                    <a:pt x="1556067" y="69875"/>
                  </a:lnTo>
                </a:path>
                <a:path w="1833880" h="875029">
                  <a:moveTo>
                    <a:pt x="1571625" y="72650"/>
                  </a:moveTo>
                  <a:lnTo>
                    <a:pt x="1563751" y="71856"/>
                  </a:lnTo>
                </a:path>
                <a:path w="1833880" h="875029">
                  <a:moveTo>
                    <a:pt x="1557083" y="90811"/>
                  </a:moveTo>
                  <a:lnTo>
                    <a:pt x="1550924" y="93560"/>
                  </a:lnTo>
                </a:path>
                <a:path w="1833880" h="875029">
                  <a:moveTo>
                    <a:pt x="1588325" y="46405"/>
                  </a:moveTo>
                  <a:lnTo>
                    <a:pt x="1586039" y="50723"/>
                  </a:lnTo>
                </a:path>
                <a:path w="1833880" h="875029">
                  <a:moveTo>
                    <a:pt x="1594167" y="48488"/>
                  </a:moveTo>
                  <a:lnTo>
                    <a:pt x="1594738" y="51346"/>
                  </a:lnTo>
                </a:path>
                <a:path w="1833880" h="875029">
                  <a:moveTo>
                    <a:pt x="1600453" y="55092"/>
                  </a:moveTo>
                  <a:lnTo>
                    <a:pt x="1606042" y="52711"/>
                  </a:lnTo>
                </a:path>
                <a:path w="1833880" h="875029">
                  <a:moveTo>
                    <a:pt x="1600453" y="55092"/>
                  </a:moveTo>
                  <a:lnTo>
                    <a:pt x="1602486" y="49809"/>
                  </a:lnTo>
                </a:path>
                <a:path w="1833880" h="875029">
                  <a:moveTo>
                    <a:pt x="1605407" y="64763"/>
                  </a:moveTo>
                  <a:lnTo>
                    <a:pt x="1611058" y="59778"/>
                  </a:lnTo>
                </a:path>
                <a:path w="1833880" h="875029">
                  <a:moveTo>
                    <a:pt x="1607947" y="94183"/>
                  </a:moveTo>
                  <a:lnTo>
                    <a:pt x="1613344" y="95072"/>
                  </a:lnTo>
                </a:path>
                <a:path w="1833880" h="875029">
                  <a:moveTo>
                    <a:pt x="1595564" y="103828"/>
                  </a:moveTo>
                  <a:lnTo>
                    <a:pt x="1600263" y="112464"/>
                  </a:lnTo>
                </a:path>
                <a:path w="1833880" h="875029">
                  <a:moveTo>
                    <a:pt x="1604708" y="110604"/>
                  </a:moveTo>
                  <a:lnTo>
                    <a:pt x="1601088" y="104622"/>
                  </a:lnTo>
                </a:path>
                <a:path w="1833880" h="875029">
                  <a:moveTo>
                    <a:pt x="1593659" y="112782"/>
                  </a:moveTo>
                  <a:lnTo>
                    <a:pt x="1595120" y="114103"/>
                  </a:lnTo>
                </a:path>
                <a:path w="1833880" h="875029">
                  <a:moveTo>
                    <a:pt x="1593723" y="108369"/>
                  </a:moveTo>
                  <a:lnTo>
                    <a:pt x="1593405" y="117252"/>
                  </a:lnTo>
                </a:path>
                <a:path w="1833880" h="875029">
                  <a:moveTo>
                    <a:pt x="1575625" y="114693"/>
                  </a:moveTo>
                  <a:lnTo>
                    <a:pt x="1575879" y="118116"/>
                  </a:lnTo>
                </a:path>
                <a:path w="1833880" h="875029">
                  <a:moveTo>
                    <a:pt x="1567878" y="104622"/>
                  </a:moveTo>
                  <a:lnTo>
                    <a:pt x="1560195" y="110382"/>
                  </a:lnTo>
                </a:path>
                <a:path w="1833880" h="875029">
                  <a:moveTo>
                    <a:pt x="1573847" y="108769"/>
                  </a:moveTo>
                  <a:lnTo>
                    <a:pt x="1567942" y="117151"/>
                  </a:lnTo>
                </a:path>
                <a:path w="1833880" h="875029">
                  <a:moveTo>
                    <a:pt x="1559623" y="103435"/>
                  </a:moveTo>
                  <a:lnTo>
                    <a:pt x="1553781" y="107403"/>
                  </a:lnTo>
                </a:path>
                <a:path w="1833880" h="875029">
                  <a:moveTo>
                    <a:pt x="1579372" y="43954"/>
                  </a:moveTo>
                  <a:lnTo>
                    <a:pt x="1580515" y="51123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5679"/>
                  </a:lnTo>
                </a:path>
                <a:path w="1833880" h="875029">
                  <a:moveTo>
                    <a:pt x="1611693" y="86861"/>
                  </a:moveTo>
                  <a:lnTo>
                    <a:pt x="1617535" y="89369"/>
                  </a:lnTo>
                </a:path>
                <a:path w="1833880" h="875029">
                  <a:moveTo>
                    <a:pt x="1582102" y="112515"/>
                  </a:moveTo>
                  <a:lnTo>
                    <a:pt x="1581721" y="119233"/>
                  </a:lnTo>
                </a:path>
                <a:path w="1833880" h="875029">
                  <a:moveTo>
                    <a:pt x="1691449" y="88201"/>
                  </a:moveTo>
                  <a:lnTo>
                    <a:pt x="1694180" y="85725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9444"/>
                  </a:lnTo>
                </a:path>
                <a:path w="1833880" h="875029">
                  <a:moveTo>
                    <a:pt x="1642554" y="51739"/>
                  </a:moveTo>
                  <a:lnTo>
                    <a:pt x="1642745" y="56280"/>
                  </a:lnTo>
                  <a:lnTo>
                    <a:pt x="1646872" y="61614"/>
                  </a:lnTo>
                  <a:lnTo>
                    <a:pt x="1649285" y="63569"/>
                  </a:lnTo>
                  <a:lnTo>
                    <a:pt x="1649285" y="66325"/>
                  </a:lnTo>
                  <a:lnTo>
                    <a:pt x="1652460" y="70097"/>
                  </a:lnTo>
                  <a:lnTo>
                    <a:pt x="1654365" y="71856"/>
                  </a:lnTo>
                  <a:lnTo>
                    <a:pt x="1654619" y="74809"/>
                  </a:lnTo>
                  <a:lnTo>
                    <a:pt x="1656207" y="78155"/>
                  </a:lnTo>
                  <a:lnTo>
                    <a:pt x="1657096" y="81083"/>
                  </a:lnTo>
                  <a:lnTo>
                    <a:pt x="1658302" y="82746"/>
                  </a:lnTo>
                </a:path>
                <a:path w="1833880" h="875029">
                  <a:moveTo>
                    <a:pt x="1647507" y="52933"/>
                  </a:moveTo>
                  <a:lnTo>
                    <a:pt x="1651634" y="58039"/>
                  </a:lnTo>
                  <a:lnTo>
                    <a:pt x="1653984" y="61785"/>
                  </a:lnTo>
                  <a:lnTo>
                    <a:pt x="1652587" y="64960"/>
                  </a:lnTo>
                  <a:lnTo>
                    <a:pt x="1651127" y="68586"/>
                  </a:lnTo>
                </a:path>
                <a:path w="1833880" h="875029">
                  <a:moveTo>
                    <a:pt x="1657159" y="51123"/>
                  </a:moveTo>
                  <a:lnTo>
                    <a:pt x="1656588" y="55886"/>
                  </a:lnTo>
                  <a:lnTo>
                    <a:pt x="1656334" y="58267"/>
                  </a:lnTo>
                  <a:lnTo>
                    <a:pt x="1656969" y="60991"/>
                  </a:lnTo>
                  <a:lnTo>
                    <a:pt x="1656715" y="64363"/>
                  </a:lnTo>
                  <a:lnTo>
                    <a:pt x="1656969" y="66522"/>
                  </a:lnTo>
                  <a:lnTo>
                    <a:pt x="1654365" y="71856"/>
                  </a:lnTo>
                </a:path>
                <a:path w="1833880" h="875029">
                  <a:moveTo>
                    <a:pt x="1660334" y="87858"/>
                  </a:moveTo>
                  <a:lnTo>
                    <a:pt x="1671129" y="67119"/>
                  </a:lnTo>
                  <a:lnTo>
                    <a:pt x="1673352" y="63569"/>
                  </a:lnTo>
                  <a:lnTo>
                    <a:pt x="1674558" y="59455"/>
                  </a:lnTo>
                  <a:lnTo>
                    <a:pt x="1677098" y="55092"/>
                  </a:lnTo>
                </a:path>
                <a:path w="1833880" h="875029">
                  <a:moveTo>
                    <a:pt x="1625600" y="88449"/>
                  </a:moveTo>
                  <a:lnTo>
                    <a:pt x="1621091" y="88055"/>
                  </a:lnTo>
                </a:path>
                <a:path w="1833880" h="875029">
                  <a:moveTo>
                    <a:pt x="1625600" y="88449"/>
                  </a:moveTo>
                  <a:lnTo>
                    <a:pt x="1622615" y="92595"/>
                  </a:lnTo>
                </a:path>
                <a:path w="1833880" h="875029">
                  <a:moveTo>
                    <a:pt x="1671383" y="51346"/>
                  </a:moveTo>
                  <a:lnTo>
                    <a:pt x="1669986" y="56280"/>
                  </a:lnTo>
                  <a:lnTo>
                    <a:pt x="1671129" y="59855"/>
                  </a:lnTo>
                  <a:lnTo>
                    <a:pt x="1672590" y="64814"/>
                  </a:lnTo>
                </a:path>
                <a:path w="1833880" h="875029">
                  <a:moveTo>
                    <a:pt x="1631886" y="95942"/>
                  </a:moveTo>
                  <a:lnTo>
                    <a:pt x="1626234" y="103530"/>
                  </a:lnTo>
                </a:path>
                <a:path w="1833880" h="875029">
                  <a:moveTo>
                    <a:pt x="1662684" y="50723"/>
                  </a:moveTo>
                  <a:lnTo>
                    <a:pt x="1663636" y="56280"/>
                  </a:lnTo>
                  <a:lnTo>
                    <a:pt x="1663065" y="59455"/>
                  </a:lnTo>
                  <a:lnTo>
                    <a:pt x="1662874" y="62185"/>
                  </a:lnTo>
                  <a:lnTo>
                    <a:pt x="1662684" y="65557"/>
                  </a:lnTo>
                  <a:lnTo>
                    <a:pt x="1662493" y="68903"/>
                  </a:lnTo>
                  <a:lnTo>
                    <a:pt x="1661096" y="73621"/>
                  </a:lnTo>
                  <a:lnTo>
                    <a:pt x="1660715" y="78155"/>
                  </a:lnTo>
                  <a:lnTo>
                    <a:pt x="1658302" y="82746"/>
                  </a:lnTo>
                </a:path>
                <a:path w="1833880" h="875029">
                  <a:moveTo>
                    <a:pt x="1660715" y="78155"/>
                  </a:moveTo>
                  <a:lnTo>
                    <a:pt x="1665033" y="73221"/>
                  </a:lnTo>
                  <a:lnTo>
                    <a:pt x="1666240" y="67519"/>
                  </a:lnTo>
                  <a:lnTo>
                    <a:pt x="1666430" y="62979"/>
                  </a:lnTo>
                  <a:lnTo>
                    <a:pt x="1668017" y="59061"/>
                  </a:lnTo>
                  <a:lnTo>
                    <a:pt x="1668017" y="57245"/>
                  </a:lnTo>
                </a:path>
                <a:path w="1833880" h="875029">
                  <a:moveTo>
                    <a:pt x="1660334" y="87858"/>
                  </a:moveTo>
                  <a:lnTo>
                    <a:pt x="1658302" y="82746"/>
                  </a:lnTo>
                </a:path>
                <a:path w="1833880" h="875029">
                  <a:moveTo>
                    <a:pt x="1660334" y="87858"/>
                  </a:moveTo>
                  <a:lnTo>
                    <a:pt x="1658175" y="91401"/>
                  </a:lnTo>
                  <a:lnTo>
                    <a:pt x="1655190" y="94183"/>
                  </a:lnTo>
                  <a:lnTo>
                    <a:pt x="1658556" y="98101"/>
                  </a:lnTo>
                  <a:lnTo>
                    <a:pt x="1658365" y="102069"/>
                  </a:lnTo>
                  <a:lnTo>
                    <a:pt x="1655953" y="104844"/>
                  </a:lnTo>
                  <a:lnTo>
                    <a:pt x="1650492" y="108769"/>
                  </a:lnTo>
                </a:path>
                <a:path w="1833880" h="875029">
                  <a:moveTo>
                    <a:pt x="1660334" y="87858"/>
                  </a:moveTo>
                  <a:lnTo>
                    <a:pt x="1670240" y="89814"/>
                  </a:lnTo>
                  <a:lnTo>
                    <a:pt x="1675892" y="95345"/>
                  </a:lnTo>
                  <a:lnTo>
                    <a:pt x="1684591" y="94183"/>
                  </a:lnTo>
                </a:path>
                <a:path w="1833880" h="875029">
                  <a:moveTo>
                    <a:pt x="1626997" y="60991"/>
                  </a:moveTo>
                  <a:lnTo>
                    <a:pt x="1625727" y="60172"/>
                  </a:lnTo>
                </a:path>
                <a:path w="1833880" h="875029">
                  <a:moveTo>
                    <a:pt x="1656207" y="78155"/>
                  </a:moveTo>
                  <a:lnTo>
                    <a:pt x="1646745" y="78555"/>
                  </a:lnTo>
                </a:path>
                <a:path w="1833880" h="875029">
                  <a:moveTo>
                    <a:pt x="1631696" y="77190"/>
                  </a:moveTo>
                  <a:lnTo>
                    <a:pt x="1629981" y="84283"/>
                  </a:lnTo>
                  <a:lnTo>
                    <a:pt x="1625600" y="88449"/>
                  </a:lnTo>
                </a:path>
                <a:path w="1833880" h="875029">
                  <a:moveTo>
                    <a:pt x="1637220" y="66522"/>
                  </a:moveTo>
                  <a:lnTo>
                    <a:pt x="1632902" y="62579"/>
                  </a:lnTo>
                  <a:lnTo>
                    <a:pt x="1631886" y="58661"/>
                  </a:lnTo>
                  <a:lnTo>
                    <a:pt x="1630235" y="53574"/>
                  </a:lnTo>
                </a:path>
                <a:path w="1833880" h="875029">
                  <a:moveTo>
                    <a:pt x="1644777" y="58934"/>
                  </a:moveTo>
                  <a:lnTo>
                    <a:pt x="1634871" y="54521"/>
                  </a:lnTo>
                </a:path>
                <a:path w="1833880" h="875029">
                  <a:moveTo>
                    <a:pt x="1650047" y="85077"/>
                  </a:moveTo>
                  <a:lnTo>
                    <a:pt x="1635886" y="83489"/>
                  </a:lnTo>
                  <a:lnTo>
                    <a:pt x="1633728" y="90811"/>
                  </a:lnTo>
                </a:path>
                <a:path w="1833880" h="875029">
                  <a:moveTo>
                    <a:pt x="1650047" y="85077"/>
                  </a:moveTo>
                  <a:lnTo>
                    <a:pt x="1647126" y="89814"/>
                  </a:lnTo>
                  <a:lnTo>
                    <a:pt x="1648142" y="94183"/>
                  </a:lnTo>
                  <a:lnTo>
                    <a:pt x="1641030" y="95719"/>
                  </a:lnTo>
                  <a:lnTo>
                    <a:pt x="1631886" y="95942"/>
                  </a:lnTo>
                </a:path>
                <a:path w="1833880" h="875029">
                  <a:moveTo>
                    <a:pt x="1629981" y="84283"/>
                  </a:moveTo>
                  <a:lnTo>
                    <a:pt x="1626552" y="80537"/>
                  </a:lnTo>
                  <a:lnTo>
                    <a:pt x="1622615" y="76796"/>
                  </a:lnTo>
                  <a:lnTo>
                    <a:pt x="1618869" y="77165"/>
                  </a:lnTo>
                </a:path>
                <a:path w="1833880" h="875029">
                  <a:moveTo>
                    <a:pt x="1632902" y="62579"/>
                  </a:moveTo>
                  <a:lnTo>
                    <a:pt x="1626997" y="60991"/>
                  </a:lnTo>
                </a:path>
                <a:path w="1833880" h="875029">
                  <a:moveTo>
                    <a:pt x="1669796" y="76003"/>
                  </a:moveTo>
                  <a:lnTo>
                    <a:pt x="1674939" y="75031"/>
                  </a:lnTo>
                  <a:lnTo>
                    <a:pt x="1676146" y="69697"/>
                  </a:lnTo>
                  <a:lnTo>
                    <a:pt x="1680654" y="69303"/>
                  </a:lnTo>
                  <a:lnTo>
                    <a:pt x="1685607" y="70669"/>
                  </a:lnTo>
                  <a:lnTo>
                    <a:pt x="1692655" y="66497"/>
                  </a:lnTo>
                </a:path>
                <a:path w="1833880" h="875029">
                  <a:moveTo>
                    <a:pt x="1666049" y="83889"/>
                  </a:moveTo>
                  <a:lnTo>
                    <a:pt x="1675320" y="81730"/>
                  </a:lnTo>
                  <a:lnTo>
                    <a:pt x="1680463" y="83889"/>
                  </a:lnTo>
                  <a:lnTo>
                    <a:pt x="1684401" y="78778"/>
                  </a:lnTo>
                </a:path>
                <a:path w="1833880" h="875029">
                  <a:moveTo>
                    <a:pt x="1626552" y="67119"/>
                  </a:moveTo>
                  <a:lnTo>
                    <a:pt x="1623631" y="65779"/>
                  </a:lnTo>
                </a:path>
                <a:path w="1833880" h="875029">
                  <a:moveTo>
                    <a:pt x="1680463" y="83889"/>
                  </a:moveTo>
                  <a:lnTo>
                    <a:pt x="1685798" y="84905"/>
                  </a:lnTo>
                  <a:lnTo>
                    <a:pt x="1688401" y="86861"/>
                  </a:lnTo>
                </a:path>
                <a:path w="1833880" h="875029">
                  <a:moveTo>
                    <a:pt x="1680654" y="69303"/>
                  </a:moveTo>
                  <a:lnTo>
                    <a:pt x="1682051" y="64763"/>
                  </a:lnTo>
                </a:path>
                <a:path w="1833880" h="875029">
                  <a:moveTo>
                    <a:pt x="1626552" y="80537"/>
                  </a:moveTo>
                  <a:lnTo>
                    <a:pt x="1620456" y="80962"/>
                  </a:lnTo>
                </a:path>
                <a:path w="1833880" h="875029">
                  <a:moveTo>
                    <a:pt x="1639824" y="49212"/>
                  </a:moveTo>
                  <a:lnTo>
                    <a:pt x="1642554" y="51739"/>
                  </a:lnTo>
                </a:path>
                <a:path w="1833880" h="875029">
                  <a:moveTo>
                    <a:pt x="1675892" y="95345"/>
                  </a:moveTo>
                  <a:lnTo>
                    <a:pt x="1680082" y="98494"/>
                  </a:lnTo>
                  <a:lnTo>
                    <a:pt x="1682051" y="103435"/>
                  </a:lnTo>
                  <a:lnTo>
                    <a:pt x="1684909" y="107651"/>
                  </a:lnTo>
                </a:path>
                <a:path w="1833880" h="875029">
                  <a:moveTo>
                    <a:pt x="1670240" y="89814"/>
                  </a:moveTo>
                  <a:lnTo>
                    <a:pt x="1669796" y="96513"/>
                  </a:lnTo>
                  <a:lnTo>
                    <a:pt x="1672145" y="103828"/>
                  </a:lnTo>
                </a:path>
                <a:path w="1833880" h="875029">
                  <a:moveTo>
                    <a:pt x="1658365" y="102069"/>
                  </a:moveTo>
                  <a:lnTo>
                    <a:pt x="1659763" y="106781"/>
                  </a:lnTo>
                  <a:lnTo>
                    <a:pt x="1658747" y="112515"/>
                  </a:lnTo>
                </a:path>
                <a:path w="1833880" h="875029">
                  <a:moveTo>
                    <a:pt x="1648142" y="94183"/>
                  </a:moveTo>
                  <a:lnTo>
                    <a:pt x="1648332" y="100082"/>
                  </a:lnTo>
                  <a:lnTo>
                    <a:pt x="1644523" y="104622"/>
                  </a:lnTo>
                </a:path>
                <a:path w="1833880" h="875029">
                  <a:moveTo>
                    <a:pt x="1655190" y="94183"/>
                  </a:moveTo>
                  <a:lnTo>
                    <a:pt x="1652206" y="99910"/>
                  </a:lnTo>
                </a:path>
                <a:path w="1833880" h="875029">
                  <a:moveTo>
                    <a:pt x="1672145" y="103828"/>
                  </a:moveTo>
                  <a:lnTo>
                    <a:pt x="1670430" y="108369"/>
                  </a:lnTo>
                </a:path>
                <a:path w="1833880" h="875029">
                  <a:moveTo>
                    <a:pt x="1658747" y="112515"/>
                  </a:moveTo>
                  <a:lnTo>
                    <a:pt x="1663573" y="118986"/>
                  </a:lnTo>
                </a:path>
                <a:path w="1833880" h="875029">
                  <a:moveTo>
                    <a:pt x="1622615" y="76796"/>
                  </a:moveTo>
                  <a:lnTo>
                    <a:pt x="1619630" y="72428"/>
                  </a:lnTo>
                </a:path>
                <a:path w="1833880" h="875029">
                  <a:moveTo>
                    <a:pt x="1628965" y="99834"/>
                  </a:moveTo>
                  <a:lnTo>
                    <a:pt x="1623822" y="100310"/>
                  </a:lnTo>
                </a:path>
                <a:path w="1833880" h="875029">
                  <a:moveTo>
                    <a:pt x="1650492" y="108769"/>
                  </a:moveTo>
                  <a:lnTo>
                    <a:pt x="1652206" y="114693"/>
                  </a:lnTo>
                </a:path>
                <a:path w="1833880" h="875029">
                  <a:moveTo>
                    <a:pt x="1649285" y="66325"/>
                  </a:moveTo>
                  <a:lnTo>
                    <a:pt x="1643761" y="68510"/>
                  </a:lnTo>
                </a:path>
                <a:path w="1833880" h="875029">
                  <a:moveTo>
                    <a:pt x="1675320" y="81730"/>
                  </a:moveTo>
                  <a:lnTo>
                    <a:pt x="1679257" y="76003"/>
                  </a:lnTo>
                </a:path>
                <a:path w="1833880" h="875029">
                  <a:moveTo>
                    <a:pt x="1673098" y="92595"/>
                  </a:moveTo>
                  <a:lnTo>
                    <a:pt x="1679257" y="88849"/>
                  </a:lnTo>
                </a:path>
                <a:path w="1833880" h="875029">
                  <a:moveTo>
                    <a:pt x="1646936" y="44227"/>
                  </a:moveTo>
                  <a:lnTo>
                    <a:pt x="1647507" y="52933"/>
                  </a:lnTo>
                </a:path>
                <a:path w="1833880" h="875029">
                  <a:moveTo>
                    <a:pt x="1682051" y="103435"/>
                  </a:moveTo>
                  <a:lnTo>
                    <a:pt x="1687766" y="104254"/>
                  </a:lnTo>
                </a:path>
                <a:path w="1833880" h="875029">
                  <a:moveTo>
                    <a:pt x="1669796" y="96513"/>
                  </a:moveTo>
                  <a:lnTo>
                    <a:pt x="1666240" y="104228"/>
                  </a:lnTo>
                </a:path>
                <a:path w="1833880" h="875029">
                  <a:moveTo>
                    <a:pt x="1664588" y="88703"/>
                  </a:moveTo>
                  <a:lnTo>
                    <a:pt x="1665859" y="92989"/>
                  </a:lnTo>
                  <a:lnTo>
                    <a:pt x="1663890" y="99288"/>
                  </a:lnTo>
                  <a:lnTo>
                    <a:pt x="1664461" y="112909"/>
                  </a:lnTo>
                </a:path>
                <a:path w="1833880" h="875029">
                  <a:moveTo>
                    <a:pt x="1659318" y="85299"/>
                  </a:moveTo>
                  <a:lnTo>
                    <a:pt x="1650047" y="85077"/>
                  </a:lnTo>
                </a:path>
                <a:path w="1833880" h="875029">
                  <a:moveTo>
                    <a:pt x="1646745" y="78555"/>
                  </a:moveTo>
                  <a:lnTo>
                    <a:pt x="1641030" y="80143"/>
                  </a:lnTo>
                </a:path>
                <a:path w="1833880" h="875029">
                  <a:moveTo>
                    <a:pt x="1651444" y="78384"/>
                  </a:moveTo>
                  <a:lnTo>
                    <a:pt x="1648332" y="72650"/>
                  </a:lnTo>
                </a:path>
                <a:path w="1833880" h="875029">
                  <a:moveTo>
                    <a:pt x="1642745" y="56280"/>
                  </a:moveTo>
                  <a:lnTo>
                    <a:pt x="1635188" y="49510"/>
                  </a:lnTo>
                </a:path>
                <a:path w="1833880" h="875029">
                  <a:moveTo>
                    <a:pt x="1633791" y="75031"/>
                  </a:moveTo>
                  <a:lnTo>
                    <a:pt x="1626997" y="69875"/>
                  </a:lnTo>
                  <a:lnTo>
                    <a:pt x="1626552" y="67119"/>
                  </a:lnTo>
                </a:path>
                <a:path w="1833880" h="875029">
                  <a:moveTo>
                    <a:pt x="1636458" y="95846"/>
                  </a:moveTo>
                  <a:lnTo>
                    <a:pt x="1636267" y="103435"/>
                  </a:lnTo>
                </a:path>
                <a:path w="1833880" h="875029">
                  <a:moveTo>
                    <a:pt x="1647126" y="89814"/>
                  </a:moveTo>
                  <a:lnTo>
                    <a:pt x="1640014" y="89446"/>
                  </a:lnTo>
                </a:path>
                <a:path w="1833880" h="875029">
                  <a:moveTo>
                    <a:pt x="1643761" y="105194"/>
                  </a:moveTo>
                  <a:lnTo>
                    <a:pt x="1643951" y="110750"/>
                  </a:lnTo>
                </a:path>
                <a:path w="1833880" h="875029">
                  <a:moveTo>
                    <a:pt x="1677733" y="104622"/>
                  </a:moveTo>
                  <a:lnTo>
                    <a:pt x="1671002" y="100183"/>
                  </a:lnTo>
                </a:path>
                <a:path w="1833880" h="875029">
                  <a:moveTo>
                    <a:pt x="1652206" y="99910"/>
                  </a:moveTo>
                  <a:lnTo>
                    <a:pt x="1653667" y="104451"/>
                  </a:lnTo>
                </a:path>
                <a:path w="1833880" h="875029">
                  <a:moveTo>
                    <a:pt x="1654682" y="85178"/>
                  </a:moveTo>
                  <a:lnTo>
                    <a:pt x="1652651" y="91605"/>
                  </a:lnTo>
                </a:path>
                <a:path w="1833880" h="875029">
                  <a:moveTo>
                    <a:pt x="1657096" y="81083"/>
                  </a:moveTo>
                  <a:lnTo>
                    <a:pt x="1650873" y="81330"/>
                  </a:lnTo>
                </a:path>
                <a:path w="1833880" h="875029">
                  <a:moveTo>
                    <a:pt x="1646745" y="78555"/>
                  </a:moveTo>
                  <a:lnTo>
                    <a:pt x="1633791" y="75031"/>
                  </a:lnTo>
                </a:path>
                <a:path w="1833880" h="875029">
                  <a:moveTo>
                    <a:pt x="1635886" y="83489"/>
                  </a:moveTo>
                  <a:lnTo>
                    <a:pt x="1635315" y="78778"/>
                  </a:lnTo>
                </a:path>
                <a:path w="1833880" h="875029">
                  <a:moveTo>
                    <a:pt x="1631696" y="77190"/>
                  </a:moveTo>
                  <a:lnTo>
                    <a:pt x="1633791" y="75031"/>
                  </a:lnTo>
                </a:path>
                <a:path w="1833880" h="875029">
                  <a:moveTo>
                    <a:pt x="1643761" y="68510"/>
                  </a:moveTo>
                  <a:lnTo>
                    <a:pt x="1637220" y="66522"/>
                  </a:lnTo>
                </a:path>
                <a:path w="1833880" h="875029">
                  <a:moveTo>
                    <a:pt x="1640522" y="67519"/>
                  </a:moveTo>
                  <a:lnTo>
                    <a:pt x="1638236" y="61614"/>
                  </a:lnTo>
                </a:path>
                <a:path w="1833880" h="875029">
                  <a:moveTo>
                    <a:pt x="1643761" y="68510"/>
                  </a:moveTo>
                  <a:lnTo>
                    <a:pt x="1632711" y="69875"/>
                  </a:lnTo>
                </a:path>
                <a:path w="1833880" h="875029">
                  <a:moveTo>
                    <a:pt x="1648332" y="72650"/>
                  </a:moveTo>
                  <a:lnTo>
                    <a:pt x="1640395" y="71856"/>
                  </a:lnTo>
                </a:path>
                <a:path w="1833880" h="875029">
                  <a:moveTo>
                    <a:pt x="1633728" y="90811"/>
                  </a:moveTo>
                  <a:lnTo>
                    <a:pt x="1627568" y="93560"/>
                  </a:lnTo>
                </a:path>
                <a:path w="1833880" h="875029">
                  <a:moveTo>
                    <a:pt x="1664970" y="46405"/>
                  </a:moveTo>
                  <a:lnTo>
                    <a:pt x="1662684" y="50723"/>
                  </a:lnTo>
                </a:path>
                <a:path w="1833880" h="875029">
                  <a:moveTo>
                    <a:pt x="1670811" y="48488"/>
                  </a:moveTo>
                  <a:lnTo>
                    <a:pt x="1671383" y="51346"/>
                  </a:lnTo>
                </a:path>
                <a:path w="1833880" h="875029">
                  <a:moveTo>
                    <a:pt x="1677098" y="55092"/>
                  </a:moveTo>
                  <a:lnTo>
                    <a:pt x="1682686" y="52711"/>
                  </a:lnTo>
                </a:path>
                <a:path w="1833880" h="875029">
                  <a:moveTo>
                    <a:pt x="1677098" y="55092"/>
                  </a:moveTo>
                  <a:lnTo>
                    <a:pt x="1679130" y="49809"/>
                  </a:lnTo>
                </a:path>
                <a:path w="1833880" h="875029">
                  <a:moveTo>
                    <a:pt x="1682051" y="64763"/>
                  </a:moveTo>
                  <a:lnTo>
                    <a:pt x="1687703" y="59778"/>
                  </a:lnTo>
                </a:path>
                <a:path w="1833880" h="875029">
                  <a:moveTo>
                    <a:pt x="1684591" y="94183"/>
                  </a:moveTo>
                  <a:lnTo>
                    <a:pt x="1689988" y="95072"/>
                  </a:lnTo>
                </a:path>
                <a:path w="1833880" h="875029">
                  <a:moveTo>
                    <a:pt x="1672145" y="103828"/>
                  </a:moveTo>
                  <a:lnTo>
                    <a:pt x="1676907" y="112464"/>
                  </a:lnTo>
                </a:path>
                <a:path w="1833880" h="875029">
                  <a:moveTo>
                    <a:pt x="1681353" y="110604"/>
                  </a:moveTo>
                  <a:lnTo>
                    <a:pt x="1677733" y="104622"/>
                  </a:lnTo>
                </a:path>
                <a:path w="1833880" h="875029">
                  <a:moveTo>
                    <a:pt x="1670303" y="112782"/>
                  </a:moveTo>
                  <a:lnTo>
                    <a:pt x="1671764" y="114103"/>
                  </a:lnTo>
                </a:path>
                <a:path w="1833880" h="875029">
                  <a:moveTo>
                    <a:pt x="1670430" y="108369"/>
                  </a:moveTo>
                  <a:lnTo>
                    <a:pt x="1670050" y="117252"/>
                  </a:lnTo>
                </a:path>
                <a:path w="1833880" h="875029">
                  <a:moveTo>
                    <a:pt x="1652206" y="114693"/>
                  </a:moveTo>
                  <a:lnTo>
                    <a:pt x="1652524" y="118116"/>
                  </a:lnTo>
                </a:path>
                <a:path w="1833880" h="875029">
                  <a:moveTo>
                    <a:pt x="1644523" y="104622"/>
                  </a:moveTo>
                  <a:lnTo>
                    <a:pt x="1636903" y="110382"/>
                  </a:lnTo>
                </a:path>
                <a:path w="1833880" h="875029">
                  <a:moveTo>
                    <a:pt x="1650492" y="108769"/>
                  </a:moveTo>
                  <a:lnTo>
                    <a:pt x="1644586" y="117151"/>
                  </a:lnTo>
                </a:path>
                <a:path w="1833880" h="875029">
                  <a:moveTo>
                    <a:pt x="1636267" y="103435"/>
                  </a:moveTo>
                  <a:lnTo>
                    <a:pt x="1630362" y="107403"/>
                  </a:lnTo>
                </a:path>
                <a:path w="1833880" h="875029">
                  <a:moveTo>
                    <a:pt x="1656016" y="43954"/>
                  </a:moveTo>
                  <a:lnTo>
                    <a:pt x="1657159" y="51123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5679"/>
                  </a:lnTo>
                </a:path>
                <a:path w="1833880" h="875029">
                  <a:moveTo>
                    <a:pt x="1688401" y="86861"/>
                  </a:moveTo>
                  <a:lnTo>
                    <a:pt x="1694180" y="89369"/>
                  </a:lnTo>
                </a:path>
                <a:path w="1833880" h="875029">
                  <a:moveTo>
                    <a:pt x="1658747" y="112515"/>
                  </a:moveTo>
                  <a:lnTo>
                    <a:pt x="1658429" y="119233"/>
                  </a:lnTo>
                </a:path>
                <a:path w="1833880" h="875029">
                  <a:moveTo>
                    <a:pt x="1760347" y="84632"/>
                  </a:moveTo>
                  <a:lnTo>
                    <a:pt x="1763712" y="81559"/>
                  </a:lnTo>
                </a:path>
                <a:path w="1833880" h="875029">
                  <a:moveTo>
                    <a:pt x="1751520" y="72872"/>
                  </a:moveTo>
                  <a:lnTo>
                    <a:pt x="1763712" y="73742"/>
                  </a:lnTo>
                </a:path>
                <a:path w="1833880" h="875029">
                  <a:moveTo>
                    <a:pt x="1699196" y="39065"/>
                  </a:moveTo>
                  <a:lnTo>
                    <a:pt x="1699450" y="44748"/>
                  </a:lnTo>
                  <a:lnTo>
                    <a:pt x="1704594" y="51415"/>
                  </a:lnTo>
                  <a:lnTo>
                    <a:pt x="1707578" y="53873"/>
                  </a:lnTo>
                  <a:lnTo>
                    <a:pt x="1707578" y="57321"/>
                  </a:lnTo>
                  <a:lnTo>
                    <a:pt x="1711515" y="62007"/>
                  </a:lnTo>
                  <a:lnTo>
                    <a:pt x="1713992" y="64242"/>
                  </a:lnTo>
                  <a:lnTo>
                    <a:pt x="1714246" y="67938"/>
                  </a:lnTo>
                  <a:lnTo>
                    <a:pt x="1716214" y="72104"/>
                  </a:lnTo>
                  <a:lnTo>
                    <a:pt x="1717357" y="75749"/>
                  </a:lnTo>
                  <a:lnTo>
                    <a:pt x="1718881" y="77812"/>
                  </a:lnTo>
                </a:path>
                <a:path w="1833880" h="875029">
                  <a:moveTo>
                    <a:pt x="1705355" y="40551"/>
                  </a:moveTo>
                  <a:lnTo>
                    <a:pt x="1710499" y="46951"/>
                  </a:lnTo>
                  <a:lnTo>
                    <a:pt x="1713484" y="51644"/>
                  </a:lnTo>
                  <a:lnTo>
                    <a:pt x="1711769" y="55587"/>
                  </a:lnTo>
                  <a:lnTo>
                    <a:pt x="1709928" y="60128"/>
                  </a:lnTo>
                </a:path>
                <a:path w="1833880" h="875029">
                  <a:moveTo>
                    <a:pt x="1717421" y="38322"/>
                  </a:moveTo>
                  <a:lnTo>
                    <a:pt x="1716659" y="44253"/>
                  </a:lnTo>
                  <a:lnTo>
                    <a:pt x="1716405" y="47199"/>
                  </a:lnTo>
                  <a:lnTo>
                    <a:pt x="1717167" y="50647"/>
                  </a:lnTo>
                  <a:lnTo>
                    <a:pt x="1716913" y="54864"/>
                  </a:lnTo>
                  <a:lnTo>
                    <a:pt x="1717167" y="57569"/>
                  </a:lnTo>
                  <a:lnTo>
                    <a:pt x="1713992" y="64242"/>
                  </a:lnTo>
                </a:path>
                <a:path w="1833880" h="875029">
                  <a:moveTo>
                    <a:pt x="1721357" y="84207"/>
                  </a:moveTo>
                  <a:lnTo>
                    <a:pt x="1734947" y="58337"/>
                  </a:lnTo>
                  <a:lnTo>
                    <a:pt x="1737677" y="53873"/>
                  </a:lnTo>
                  <a:lnTo>
                    <a:pt x="1739138" y="48691"/>
                  </a:lnTo>
                  <a:lnTo>
                    <a:pt x="1742376" y="43230"/>
                  </a:lnTo>
                </a:path>
                <a:path w="1833880" h="875029">
                  <a:moveTo>
                    <a:pt x="1678051" y="84982"/>
                  </a:moveTo>
                  <a:lnTo>
                    <a:pt x="1672399" y="84505"/>
                  </a:lnTo>
                </a:path>
                <a:path w="1833880" h="875029">
                  <a:moveTo>
                    <a:pt x="1678051" y="84982"/>
                  </a:moveTo>
                  <a:lnTo>
                    <a:pt x="1674304" y="90163"/>
                  </a:lnTo>
                </a:path>
                <a:path w="1833880" h="875029">
                  <a:moveTo>
                    <a:pt x="1735201" y="38569"/>
                  </a:moveTo>
                  <a:lnTo>
                    <a:pt x="1733486" y="44748"/>
                  </a:lnTo>
                  <a:lnTo>
                    <a:pt x="1734947" y="49187"/>
                  </a:lnTo>
                  <a:lnTo>
                    <a:pt x="1736661" y="55410"/>
                  </a:lnTo>
                </a:path>
                <a:path w="1833880" h="875029">
                  <a:moveTo>
                    <a:pt x="1685861" y="94329"/>
                  </a:moveTo>
                  <a:lnTo>
                    <a:pt x="1678749" y="103828"/>
                  </a:lnTo>
                </a:path>
                <a:path w="1833880" h="875029">
                  <a:moveTo>
                    <a:pt x="1724342" y="37852"/>
                  </a:moveTo>
                  <a:lnTo>
                    <a:pt x="1725549" y="44748"/>
                  </a:lnTo>
                  <a:lnTo>
                    <a:pt x="1724786" y="48691"/>
                  </a:lnTo>
                  <a:lnTo>
                    <a:pt x="1724596" y="52139"/>
                  </a:lnTo>
                  <a:lnTo>
                    <a:pt x="1724342" y="56356"/>
                  </a:lnTo>
                  <a:lnTo>
                    <a:pt x="1724088" y="60521"/>
                  </a:lnTo>
                  <a:lnTo>
                    <a:pt x="1722374" y="66478"/>
                  </a:lnTo>
                  <a:lnTo>
                    <a:pt x="1721865" y="72104"/>
                  </a:lnTo>
                  <a:lnTo>
                    <a:pt x="1718881" y="77812"/>
                  </a:lnTo>
                </a:path>
                <a:path w="1833880" h="875029">
                  <a:moveTo>
                    <a:pt x="1721865" y="72104"/>
                  </a:moveTo>
                  <a:lnTo>
                    <a:pt x="1727263" y="65951"/>
                  </a:lnTo>
                  <a:lnTo>
                    <a:pt x="1728787" y="58788"/>
                  </a:lnTo>
                  <a:lnTo>
                    <a:pt x="1729041" y="53155"/>
                  </a:lnTo>
                  <a:lnTo>
                    <a:pt x="1731009" y="48221"/>
                  </a:lnTo>
                  <a:lnTo>
                    <a:pt x="1731009" y="45986"/>
                  </a:lnTo>
                </a:path>
                <a:path w="1833880" h="875029">
                  <a:moveTo>
                    <a:pt x="1721357" y="84207"/>
                  </a:moveTo>
                  <a:lnTo>
                    <a:pt x="1718881" y="77812"/>
                  </a:lnTo>
                </a:path>
                <a:path w="1833880" h="875029">
                  <a:moveTo>
                    <a:pt x="1721357" y="84207"/>
                  </a:moveTo>
                  <a:lnTo>
                    <a:pt x="1718690" y="88652"/>
                  </a:lnTo>
                  <a:lnTo>
                    <a:pt x="1715007" y="92100"/>
                  </a:lnTo>
                  <a:lnTo>
                    <a:pt x="1719199" y="97059"/>
                  </a:lnTo>
                  <a:lnTo>
                    <a:pt x="1718945" y="101993"/>
                  </a:lnTo>
                  <a:lnTo>
                    <a:pt x="1716024" y="105441"/>
                  </a:lnTo>
                  <a:lnTo>
                    <a:pt x="1709102" y="110382"/>
                  </a:lnTo>
                </a:path>
                <a:path w="1833880" h="875029">
                  <a:moveTo>
                    <a:pt x="1721357" y="84207"/>
                  </a:moveTo>
                  <a:lnTo>
                    <a:pt x="1733803" y="86690"/>
                  </a:lnTo>
                  <a:lnTo>
                    <a:pt x="1740915" y="93611"/>
                  </a:lnTo>
                  <a:lnTo>
                    <a:pt x="1751774" y="92100"/>
                  </a:lnTo>
                </a:path>
                <a:path w="1833880" h="875029">
                  <a:moveTo>
                    <a:pt x="1679765" y="50647"/>
                  </a:moveTo>
                  <a:lnTo>
                    <a:pt x="1678178" y="49606"/>
                  </a:lnTo>
                </a:path>
                <a:path w="1833880" h="875029">
                  <a:moveTo>
                    <a:pt x="1716214" y="72104"/>
                  </a:moveTo>
                  <a:lnTo>
                    <a:pt x="1704403" y="72624"/>
                  </a:lnTo>
                </a:path>
                <a:path w="1833880" h="875029">
                  <a:moveTo>
                    <a:pt x="1685671" y="70891"/>
                  </a:moveTo>
                  <a:lnTo>
                    <a:pt x="1683384" y="79794"/>
                  </a:lnTo>
                  <a:lnTo>
                    <a:pt x="1678051" y="84982"/>
                  </a:lnTo>
                </a:path>
                <a:path w="1833880" h="875029">
                  <a:moveTo>
                    <a:pt x="1692592" y="57569"/>
                  </a:moveTo>
                  <a:lnTo>
                    <a:pt x="1687131" y="52635"/>
                  </a:lnTo>
                  <a:lnTo>
                    <a:pt x="1685861" y="47694"/>
                  </a:lnTo>
                  <a:lnTo>
                    <a:pt x="1683765" y="41395"/>
                  </a:lnTo>
                </a:path>
                <a:path w="1833880" h="875029">
                  <a:moveTo>
                    <a:pt x="1702053" y="48069"/>
                  </a:moveTo>
                  <a:lnTo>
                    <a:pt x="1689607" y="42513"/>
                  </a:lnTo>
                </a:path>
                <a:path w="1833880" h="875029">
                  <a:moveTo>
                    <a:pt x="1708594" y="80765"/>
                  </a:moveTo>
                  <a:lnTo>
                    <a:pt x="1690814" y="78778"/>
                  </a:lnTo>
                  <a:lnTo>
                    <a:pt x="1688147" y="87928"/>
                  </a:lnTo>
                </a:path>
                <a:path w="1833880" h="875029">
                  <a:moveTo>
                    <a:pt x="1708594" y="80765"/>
                  </a:moveTo>
                  <a:lnTo>
                    <a:pt x="1704911" y="86690"/>
                  </a:lnTo>
                  <a:lnTo>
                    <a:pt x="1706117" y="92100"/>
                  </a:lnTo>
                  <a:lnTo>
                    <a:pt x="1697228" y="94081"/>
                  </a:lnTo>
                  <a:lnTo>
                    <a:pt x="1685861" y="94329"/>
                  </a:lnTo>
                </a:path>
                <a:path w="1833880" h="875029">
                  <a:moveTo>
                    <a:pt x="1683384" y="79794"/>
                  </a:moveTo>
                  <a:lnTo>
                    <a:pt x="1679257" y="75107"/>
                  </a:lnTo>
                  <a:lnTo>
                    <a:pt x="1674304" y="70396"/>
                  </a:lnTo>
                  <a:lnTo>
                    <a:pt x="1669605" y="70866"/>
                  </a:lnTo>
                </a:path>
                <a:path w="1833880" h="875029">
                  <a:moveTo>
                    <a:pt x="1687131" y="52635"/>
                  </a:moveTo>
                  <a:lnTo>
                    <a:pt x="1679765" y="50647"/>
                  </a:lnTo>
                </a:path>
                <a:path w="1833880" h="875029">
                  <a:moveTo>
                    <a:pt x="1733169" y="69424"/>
                  </a:moveTo>
                  <a:lnTo>
                    <a:pt x="1739709" y="68186"/>
                  </a:lnTo>
                  <a:lnTo>
                    <a:pt x="1741170" y="61537"/>
                  </a:lnTo>
                  <a:lnTo>
                    <a:pt x="1746884" y="61017"/>
                  </a:lnTo>
                  <a:lnTo>
                    <a:pt x="1753044" y="62757"/>
                  </a:lnTo>
                  <a:lnTo>
                    <a:pt x="1761871" y="57543"/>
                  </a:lnTo>
                </a:path>
                <a:path w="1833880" h="875029">
                  <a:moveTo>
                    <a:pt x="1728533" y="79273"/>
                  </a:moveTo>
                  <a:lnTo>
                    <a:pt x="1740217" y="76568"/>
                  </a:lnTo>
                  <a:lnTo>
                    <a:pt x="1746567" y="79273"/>
                  </a:lnTo>
                  <a:lnTo>
                    <a:pt x="1751520" y="72872"/>
                  </a:lnTo>
                </a:path>
                <a:path w="1833880" h="875029">
                  <a:moveTo>
                    <a:pt x="1679257" y="58337"/>
                  </a:moveTo>
                  <a:lnTo>
                    <a:pt x="1675511" y="56603"/>
                  </a:lnTo>
                </a:path>
                <a:path w="1833880" h="875029">
                  <a:moveTo>
                    <a:pt x="1746567" y="79273"/>
                  </a:moveTo>
                  <a:lnTo>
                    <a:pt x="1753234" y="80511"/>
                  </a:lnTo>
                  <a:lnTo>
                    <a:pt x="1756473" y="82994"/>
                  </a:lnTo>
                </a:path>
                <a:path w="1833880" h="875029">
                  <a:moveTo>
                    <a:pt x="1746884" y="61017"/>
                  </a:moveTo>
                  <a:lnTo>
                    <a:pt x="1748599" y="55340"/>
                  </a:lnTo>
                </a:path>
                <a:path w="1833880" h="875029">
                  <a:moveTo>
                    <a:pt x="1679257" y="75107"/>
                  </a:moveTo>
                  <a:lnTo>
                    <a:pt x="1671510" y="75603"/>
                  </a:lnTo>
                </a:path>
                <a:path w="1833880" h="875029">
                  <a:moveTo>
                    <a:pt x="1695767" y="35941"/>
                  </a:moveTo>
                  <a:lnTo>
                    <a:pt x="1699196" y="39065"/>
                  </a:lnTo>
                </a:path>
                <a:path w="1833880" h="875029">
                  <a:moveTo>
                    <a:pt x="1740915" y="93611"/>
                  </a:moveTo>
                  <a:lnTo>
                    <a:pt x="1746123" y="97529"/>
                  </a:lnTo>
                  <a:lnTo>
                    <a:pt x="1748599" y="103733"/>
                  </a:lnTo>
                  <a:lnTo>
                    <a:pt x="1752092" y="108991"/>
                  </a:lnTo>
                </a:path>
                <a:path w="1833880" h="875029">
                  <a:moveTo>
                    <a:pt x="1733803" y="86690"/>
                  </a:moveTo>
                  <a:lnTo>
                    <a:pt x="1733296" y="95072"/>
                  </a:lnTo>
                  <a:lnTo>
                    <a:pt x="1736217" y="104203"/>
                  </a:lnTo>
                </a:path>
                <a:path w="1833880" h="875029">
                  <a:moveTo>
                    <a:pt x="1718945" y="101993"/>
                  </a:moveTo>
                  <a:lnTo>
                    <a:pt x="1720659" y="107899"/>
                  </a:lnTo>
                  <a:lnTo>
                    <a:pt x="1719453" y="115068"/>
                  </a:lnTo>
                </a:path>
                <a:path w="1833880" h="875029">
                  <a:moveTo>
                    <a:pt x="1706117" y="92100"/>
                  </a:moveTo>
                  <a:lnTo>
                    <a:pt x="1706372" y="99517"/>
                  </a:lnTo>
                  <a:lnTo>
                    <a:pt x="1701736" y="105194"/>
                  </a:lnTo>
                </a:path>
                <a:path w="1833880" h="875029">
                  <a:moveTo>
                    <a:pt x="1715007" y="92100"/>
                  </a:moveTo>
                  <a:lnTo>
                    <a:pt x="1711325" y="99269"/>
                  </a:lnTo>
                </a:path>
                <a:path w="1833880" h="875029">
                  <a:moveTo>
                    <a:pt x="1736217" y="104203"/>
                  </a:moveTo>
                  <a:lnTo>
                    <a:pt x="1733994" y="109880"/>
                  </a:lnTo>
                </a:path>
                <a:path w="1833880" h="875029">
                  <a:moveTo>
                    <a:pt x="1719453" y="115068"/>
                  </a:moveTo>
                  <a:lnTo>
                    <a:pt x="1725485" y="123126"/>
                  </a:lnTo>
                </a:path>
                <a:path w="1833880" h="875029">
                  <a:moveTo>
                    <a:pt x="1674304" y="70396"/>
                  </a:moveTo>
                  <a:lnTo>
                    <a:pt x="1670557" y="64960"/>
                  </a:lnTo>
                </a:path>
                <a:path w="1833880" h="875029">
                  <a:moveTo>
                    <a:pt x="1682242" y="99218"/>
                  </a:moveTo>
                  <a:lnTo>
                    <a:pt x="1675765" y="99815"/>
                  </a:lnTo>
                </a:path>
                <a:path w="1833880" h="875029">
                  <a:moveTo>
                    <a:pt x="1709102" y="110382"/>
                  </a:moveTo>
                  <a:lnTo>
                    <a:pt x="1711325" y="117773"/>
                  </a:lnTo>
                </a:path>
                <a:path w="1833880" h="875029">
                  <a:moveTo>
                    <a:pt x="1707578" y="57321"/>
                  </a:moveTo>
                  <a:lnTo>
                    <a:pt x="1700720" y="60026"/>
                  </a:lnTo>
                </a:path>
                <a:path w="1833880" h="875029">
                  <a:moveTo>
                    <a:pt x="1740217" y="76568"/>
                  </a:moveTo>
                  <a:lnTo>
                    <a:pt x="1745107" y="69424"/>
                  </a:lnTo>
                </a:path>
                <a:path w="1833880" h="875029">
                  <a:moveTo>
                    <a:pt x="1737359" y="90163"/>
                  </a:moveTo>
                  <a:lnTo>
                    <a:pt x="1745107" y="85426"/>
                  </a:lnTo>
                </a:path>
                <a:path w="1833880" h="875029">
                  <a:moveTo>
                    <a:pt x="1704657" y="29711"/>
                  </a:moveTo>
                  <a:lnTo>
                    <a:pt x="1705355" y="40551"/>
                  </a:lnTo>
                </a:path>
                <a:path w="1833880" h="875029">
                  <a:moveTo>
                    <a:pt x="1748599" y="103733"/>
                  </a:moveTo>
                  <a:lnTo>
                    <a:pt x="1755711" y="104724"/>
                  </a:lnTo>
                </a:path>
                <a:path w="1833880" h="875029">
                  <a:moveTo>
                    <a:pt x="1733296" y="95072"/>
                  </a:moveTo>
                  <a:lnTo>
                    <a:pt x="1728787" y="104698"/>
                  </a:lnTo>
                </a:path>
                <a:path w="1833880" h="875029">
                  <a:moveTo>
                    <a:pt x="1726692" y="85299"/>
                  </a:moveTo>
                  <a:lnTo>
                    <a:pt x="1728342" y="90608"/>
                  </a:lnTo>
                  <a:lnTo>
                    <a:pt x="1725866" y="98545"/>
                  </a:lnTo>
                  <a:lnTo>
                    <a:pt x="1726628" y="115563"/>
                  </a:lnTo>
                </a:path>
                <a:path w="1833880" h="875029">
                  <a:moveTo>
                    <a:pt x="1720151" y="81013"/>
                  </a:moveTo>
                  <a:lnTo>
                    <a:pt x="1708594" y="80765"/>
                  </a:lnTo>
                </a:path>
                <a:path w="1833880" h="875029">
                  <a:moveTo>
                    <a:pt x="1704403" y="72624"/>
                  </a:moveTo>
                  <a:lnTo>
                    <a:pt x="1697228" y="74612"/>
                  </a:lnTo>
                </a:path>
                <a:path w="1833880" h="875029">
                  <a:moveTo>
                    <a:pt x="1710309" y="72377"/>
                  </a:moveTo>
                  <a:lnTo>
                    <a:pt x="1706372" y="65208"/>
                  </a:lnTo>
                </a:path>
                <a:path w="1833880" h="875029">
                  <a:moveTo>
                    <a:pt x="1699450" y="44748"/>
                  </a:moveTo>
                  <a:lnTo>
                    <a:pt x="1689988" y="36290"/>
                  </a:lnTo>
                </a:path>
                <a:path w="1833880" h="875029">
                  <a:moveTo>
                    <a:pt x="1688274" y="68186"/>
                  </a:moveTo>
                  <a:lnTo>
                    <a:pt x="1679765" y="61734"/>
                  </a:lnTo>
                  <a:lnTo>
                    <a:pt x="1679257" y="58337"/>
                  </a:lnTo>
                </a:path>
                <a:path w="1833880" h="875029">
                  <a:moveTo>
                    <a:pt x="1691576" y="94234"/>
                  </a:moveTo>
                  <a:lnTo>
                    <a:pt x="1691322" y="103733"/>
                  </a:lnTo>
                </a:path>
                <a:path w="1833880" h="875029">
                  <a:moveTo>
                    <a:pt x="1704911" y="86690"/>
                  </a:moveTo>
                  <a:lnTo>
                    <a:pt x="1696021" y="86194"/>
                  </a:lnTo>
                </a:path>
                <a:path w="1833880" h="875029">
                  <a:moveTo>
                    <a:pt x="1700720" y="105892"/>
                  </a:moveTo>
                  <a:lnTo>
                    <a:pt x="1700974" y="112833"/>
                  </a:lnTo>
                </a:path>
                <a:path w="1833880" h="875029">
                  <a:moveTo>
                    <a:pt x="1743138" y="105194"/>
                  </a:moveTo>
                  <a:lnTo>
                    <a:pt x="1734756" y="99612"/>
                  </a:lnTo>
                </a:path>
                <a:path w="1833880" h="875029">
                  <a:moveTo>
                    <a:pt x="1711325" y="99269"/>
                  </a:moveTo>
                  <a:lnTo>
                    <a:pt x="1713039" y="104946"/>
                  </a:lnTo>
                </a:path>
                <a:path w="1833880" h="875029">
                  <a:moveTo>
                    <a:pt x="1714373" y="80911"/>
                  </a:moveTo>
                  <a:lnTo>
                    <a:pt x="1711832" y="88900"/>
                  </a:lnTo>
                </a:path>
                <a:path w="1833880" h="875029">
                  <a:moveTo>
                    <a:pt x="1717357" y="75749"/>
                  </a:moveTo>
                  <a:lnTo>
                    <a:pt x="1709610" y="76073"/>
                  </a:lnTo>
                </a:path>
                <a:path w="1833880" h="875029">
                  <a:moveTo>
                    <a:pt x="1704403" y="72624"/>
                  </a:moveTo>
                  <a:lnTo>
                    <a:pt x="1688274" y="68186"/>
                  </a:lnTo>
                </a:path>
                <a:path w="1833880" h="875029">
                  <a:moveTo>
                    <a:pt x="1690814" y="78778"/>
                  </a:moveTo>
                  <a:lnTo>
                    <a:pt x="1690052" y="72872"/>
                  </a:lnTo>
                </a:path>
                <a:path w="1833880" h="875029">
                  <a:moveTo>
                    <a:pt x="1685671" y="70891"/>
                  </a:moveTo>
                  <a:lnTo>
                    <a:pt x="1688274" y="68186"/>
                  </a:lnTo>
                </a:path>
                <a:path w="1833880" h="875029">
                  <a:moveTo>
                    <a:pt x="1700720" y="60026"/>
                  </a:moveTo>
                  <a:lnTo>
                    <a:pt x="1692592" y="57569"/>
                  </a:lnTo>
                </a:path>
                <a:path w="1833880" h="875029">
                  <a:moveTo>
                    <a:pt x="1696656" y="58788"/>
                  </a:moveTo>
                  <a:lnTo>
                    <a:pt x="1693799" y="51415"/>
                  </a:lnTo>
                </a:path>
                <a:path w="1833880" h="875029">
                  <a:moveTo>
                    <a:pt x="1700720" y="60026"/>
                  </a:moveTo>
                  <a:lnTo>
                    <a:pt x="1686877" y="61734"/>
                  </a:lnTo>
                </a:path>
                <a:path w="1833880" h="875029">
                  <a:moveTo>
                    <a:pt x="1706372" y="65208"/>
                  </a:moveTo>
                  <a:lnTo>
                    <a:pt x="1696529" y="64242"/>
                  </a:lnTo>
                </a:path>
                <a:path w="1833880" h="875029">
                  <a:moveTo>
                    <a:pt x="1688147" y="87928"/>
                  </a:moveTo>
                  <a:lnTo>
                    <a:pt x="1680463" y="91376"/>
                  </a:lnTo>
                </a:path>
                <a:path w="1833880" h="875029">
                  <a:moveTo>
                    <a:pt x="1727263" y="32416"/>
                  </a:moveTo>
                  <a:lnTo>
                    <a:pt x="1724342" y="37852"/>
                  </a:lnTo>
                </a:path>
                <a:path w="1833880" h="875029">
                  <a:moveTo>
                    <a:pt x="1734502" y="35045"/>
                  </a:moveTo>
                  <a:lnTo>
                    <a:pt x="1735201" y="38569"/>
                  </a:lnTo>
                </a:path>
                <a:path w="1833880" h="875029">
                  <a:moveTo>
                    <a:pt x="1742376" y="43230"/>
                  </a:moveTo>
                  <a:lnTo>
                    <a:pt x="1749361" y="40284"/>
                  </a:lnTo>
                </a:path>
                <a:path w="1833880" h="875029">
                  <a:moveTo>
                    <a:pt x="1742376" y="43230"/>
                  </a:moveTo>
                  <a:lnTo>
                    <a:pt x="1744980" y="36607"/>
                  </a:lnTo>
                </a:path>
                <a:path w="1833880" h="875029">
                  <a:moveTo>
                    <a:pt x="1748599" y="55340"/>
                  </a:moveTo>
                  <a:lnTo>
                    <a:pt x="1755584" y="49110"/>
                  </a:lnTo>
                </a:path>
                <a:path w="1833880" h="875029">
                  <a:moveTo>
                    <a:pt x="1751774" y="92100"/>
                  </a:moveTo>
                  <a:lnTo>
                    <a:pt x="1758505" y="93237"/>
                  </a:lnTo>
                </a:path>
                <a:path w="1833880" h="875029">
                  <a:moveTo>
                    <a:pt x="1736217" y="104203"/>
                  </a:moveTo>
                  <a:lnTo>
                    <a:pt x="1742122" y="114992"/>
                  </a:lnTo>
                </a:path>
                <a:path w="1833880" h="875029">
                  <a:moveTo>
                    <a:pt x="1747710" y="112661"/>
                  </a:moveTo>
                  <a:lnTo>
                    <a:pt x="1743138" y="105194"/>
                  </a:lnTo>
                </a:path>
                <a:path w="1833880" h="875029">
                  <a:moveTo>
                    <a:pt x="1733867" y="115392"/>
                  </a:moveTo>
                  <a:lnTo>
                    <a:pt x="1735709" y="117005"/>
                  </a:lnTo>
                </a:path>
                <a:path w="1833880" h="875029">
                  <a:moveTo>
                    <a:pt x="1733994" y="109880"/>
                  </a:moveTo>
                  <a:lnTo>
                    <a:pt x="1733550" y="120992"/>
                  </a:lnTo>
                </a:path>
                <a:path w="1833880" h="875029">
                  <a:moveTo>
                    <a:pt x="1711325" y="117773"/>
                  </a:moveTo>
                  <a:lnTo>
                    <a:pt x="1711705" y="122040"/>
                  </a:lnTo>
                </a:path>
                <a:path w="1833880" h="875029">
                  <a:moveTo>
                    <a:pt x="1701736" y="105194"/>
                  </a:moveTo>
                  <a:lnTo>
                    <a:pt x="1692084" y="112363"/>
                  </a:lnTo>
                </a:path>
                <a:path w="1833880" h="875029">
                  <a:moveTo>
                    <a:pt x="1709102" y="110382"/>
                  </a:moveTo>
                  <a:lnTo>
                    <a:pt x="1701736" y="120872"/>
                  </a:lnTo>
                </a:path>
                <a:path w="1833880" h="875029">
                  <a:moveTo>
                    <a:pt x="1691322" y="103733"/>
                  </a:moveTo>
                  <a:lnTo>
                    <a:pt x="1683956" y="108667"/>
                  </a:lnTo>
                </a:path>
                <a:path w="1833880" h="875029">
                  <a:moveTo>
                    <a:pt x="1716024" y="29343"/>
                  </a:moveTo>
                  <a:lnTo>
                    <a:pt x="1717421" y="38322"/>
                  </a:lnTo>
                </a:path>
                <a:path w="1833880" h="875029">
                  <a:moveTo>
                    <a:pt x="1751520" y="72872"/>
                  </a:moveTo>
                  <a:lnTo>
                    <a:pt x="1763649" y="68980"/>
                  </a:lnTo>
                </a:path>
                <a:path w="1833880" h="875029">
                  <a:moveTo>
                    <a:pt x="1756473" y="82994"/>
                  </a:moveTo>
                  <a:lnTo>
                    <a:pt x="1763649" y="86093"/>
                  </a:lnTo>
                </a:path>
                <a:path w="1833880" h="875029">
                  <a:moveTo>
                    <a:pt x="1719453" y="115068"/>
                  </a:moveTo>
                  <a:lnTo>
                    <a:pt x="1719008" y="123450"/>
                  </a:lnTo>
                </a:path>
                <a:path w="1833880" h="875029">
                  <a:moveTo>
                    <a:pt x="1831276" y="83019"/>
                  </a:moveTo>
                  <a:lnTo>
                    <a:pt x="1833880" y="80537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4288"/>
                  </a:lnTo>
                </a:path>
                <a:path w="1833880" h="875029">
                  <a:moveTo>
                    <a:pt x="1782254" y="46532"/>
                  </a:moveTo>
                  <a:lnTo>
                    <a:pt x="1782508" y="51098"/>
                  </a:lnTo>
                  <a:lnTo>
                    <a:pt x="1786636" y="56426"/>
                  </a:lnTo>
                  <a:lnTo>
                    <a:pt x="1788985" y="58362"/>
                  </a:lnTo>
                  <a:lnTo>
                    <a:pt x="1788985" y="61144"/>
                  </a:lnTo>
                  <a:lnTo>
                    <a:pt x="1792160" y="64890"/>
                  </a:lnTo>
                  <a:lnTo>
                    <a:pt x="1794128" y="66675"/>
                  </a:lnTo>
                  <a:lnTo>
                    <a:pt x="1794319" y="69627"/>
                  </a:lnTo>
                  <a:lnTo>
                    <a:pt x="1795907" y="72974"/>
                  </a:lnTo>
                  <a:lnTo>
                    <a:pt x="1796859" y="75901"/>
                  </a:lnTo>
                  <a:lnTo>
                    <a:pt x="1798065" y="77514"/>
                  </a:lnTo>
                </a:path>
                <a:path w="1833880" h="875029">
                  <a:moveTo>
                    <a:pt x="1787207" y="47694"/>
                  </a:moveTo>
                  <a:lnTo>
                    <a:pt x="1791334" y="52857"/>
                  </a:lnTo>
                  <a:lnTo>
                    <a:pt x="1793748" y="56603"/>
                  </a:lnTo>
                  <a:lnTo>
                    <a:pt x="1792351" y="59778"/>
                  </a:lnTo>
                  <a:lnTo>
                    <a:pt x="1790890" y="63373"/>
                  </a:lnTo>
                </a:path>
                <a:path w="1833880" h="875029">
                  <a:moveTo>
                    <a:pt x="1796923" y="45935"/>
                  </a:moveTo>
                  <a:lnTo>
                    <a:pt x="1796288" y="50698"/>
                  </a:lnTo>
                  <a:lnTo>
                    <a:pt x="1796097" y="53028"/>
                  </a:lnTo>
                  <a:lnTo>
                    <a:pt x="1796669" y="55810"/>
                  </a:lnTo>
                  <a:lnTo>
                    <a:pt x="1796478" y="59156"/>
                  </a:lnTo>
                  <a:lnTo>
                    <a:pt x="1796669" y="61341"/>
                  </a:lnTo>
                  <a:lnTo>
                    <a:pt x="1794128" y="66675"/>
                  </a:lnTo>
                </a:path>
                <a:path w="1833880" h="875029">
                  <a:moveTo>
                    <a:pt x="1800034" y="82670"/>
                  </a:moveTo>
                  <a:lnTo>
                    <a:pt x="1810892" y="61937"/>
                  </a:lnTo>
                  <a:lnTo>
                    <a:pt x="1813052" y="58362"/>
                  </a:lnTo>
                  <a:lnTo>
                    <a:pt x="1814258" y="54222"/>
                  </a:lnTo>
                  <a:lnTo>
                    <a:pt x="1816861" y="49904"/>
                  </a:lnTo>
                </a:path>
                <a:path w="1833880" h="875029">
                  <a:moveTo>
                    <a:pt x="1765363" y="83242"/>
                  </a:moveTo>
                  <a:lnTo>
                    <a:pt x="1760855" y="82873"/>
                  </a:lnTo>
                </a:path>
                <a:path w="1833880" h="875029">
                  <a:moveTo>
                    <a:pt x="1765363" y="83242"/>
                  </a:moveTo>
                  <a:lnTo>
                    <a:pt x="1762378" y="87407"/>
                  </a:lnTo>
                </a:path>
                <a:path w="1833880" h="875029">
                  <a:moveTo>
                    <a:pt x="1811083" y="46132"/>
                  </a:moveTo>
                  <a:lnTo>
                    <a:pt x="1809686" y="51098"/>
                  </a:lnTo>
                  <a:lnTo>
                    <a:pt x="1810892" y="54616"/>
                  </a:lnTo>
                  <a:lnTo>
                    <a:pt x="1812290" y="59626"/>
                  </a:lnTo>
                </a:path>
                <a:path w="1833880" h="875029">
                  <a:moveTo>
                    <a:pt x="1771650" y="90760"/>
                  </a:moveTo>
                  <a:lnTo>
                    <a:pt x="1765934" y="98348"/>
                  </a:lnTo>
                </a:path>
                <a:path w="1833880" h="875029">
                  <a:moveTo>
                    <a:pt x="1802384" y="45542"/>
                  </a:moveTo>
                  <a:lnTo>
                    <a:pt x="1803400" y="51098"/>
                  </a:lnTo>
                  <a:lnTo>
                    <a:pt x="1802765" y="54222"/>
                  </a:lnTo>
                  <a:lnTo>
                    <a:pt x="1802638" y="56997"/>
                  </a:lnTo>
                  <a:lnTo>
                    <a:pt x="1802384" y="60350"/>
                  </a:lnTo>
                  <a:lnTo>
                    <a:pt x="1802257" y="63696"/>
                  </a:lnTo>
                  <a:lnTo>
                    <a:pt x="1800796" y="68433"/>
                  </a:lnTo>
                  <a:lnTo>
                    <a:pt x="1800415" y="72974"/>
                  </a:lnTo>
                  <a:lnTo>
                    <a:pt x="1798065" y="77514"/>
                  </a:lnTo>
                </a:path>
                <a:path w="1833880" h="875029">
                  <a:moveTo>
                    <a:pt x="1800415" y="72974"/>
                  </a:moveTo>
                  <a:lnTo>
                    <a:pt x="1804797" y="68040"/>
                  </a:lnTo>
                  <a:lnTo>
                    <a:pt x="1805940" y="62331"/>
                  </a:lnTo>
                  <a:lnTo>
                    <a:pt x="1806130" y="57791"/>
                  </a:lnTo>
                  <a:lnTo>
                    <a:pt x="1807717" y="53822"/>
                  </a:lnTo>
                  <a:lnTo>
                    <a:pt x="1807717" y="52063"/>
                  </a:lnTo>
                </a:path>
                <a:path w="1833880" h="875029">
                  <a:moveTo>
                    <a:pt x="1800034" y="82670"/>
                  </a:moveTo>
                  <a:lnTo>
                    <a:pt x="1798065" y="77514"/>
                  </a:lnTo>
                </a:path>
                <a:path w="1833880" h="875029">
                  <a:moveTo>
                    <a:pt x="1800034" y="82670"/>
                  </a:moveTo>
                  <a:lnTo>
                    <a:pt x="1797938" y="86194"/>
                  </a:lnTo>
                  <a:lnTo>
                    <a:pt x="1794954" y="88969"/>
                  </a:lnTo>
                  <a:lnTo>
                    <a:pt x="1798320" y="92919"/>
                  </a:lnTo>
                  <a:lnTo>
                    <a:pt x="1798129" y="96888"/>
                  </a:lnTo>
                  <a:lnTo>
                    <a:pt x="1795716" y="99612"/>
                  </a:lnTo>
                  <a:lnTo>
                    <a:pt x="1790192" y="103581"/>
                  </a:lnTo>
                </a:path>
                <a:path w="1833880" h="875029">
                  <a:moveTo>
                    <a:pt x="1800034" y="82670"/>
                  </a:moveTo>
                  <a:lnTo>
                    <a:pt x="1809940" y="84632"/>
                  </a:lnTo>
                  <a:lnTo>
                    <a:pt x="1815719" y="90163"/>
                  </a:lnTo>
                  <a:lnTo>
                    <a:pt x="1824355" y="88969"/>
                  </a:lnTo>
                </a:path>
                <a:path w="1833880" h="875029">
                  <a:moveTo>
                    <a:pt x="1766760" y="55810"/>
                  </a:moveTo>
                  <a:lnTo>
                    <a:pt x="1765490" y="54991"/>
                  </a:lnTo>
                </a:path>
                <a:path w="1833880" h="875029">
                  <a:moveTo>
                    <a:pt x="1795907" y="72974"/>
                  </a:moveTo>
                  <a:lnTo>
                    <a:pt x="1786445" y="73367"/>
                  </a:lnTo>
                </a:path>
                <a:path w="1833880" h="875029">
                  <a:moveTo>
                    <a:pt x="1771459" y="72009"/>
                  </a:moveTo>
                  <a:lnTo>
                    <a:pt x="1769681" y="79101"/>
                  </a:lnTo>
                  <a:lnTo>
                    <a:pt x="1765363" y="83242"/>
                  </a:lnTo>
                </a:path>
                <a:path w="1833880" h="875029">
                  <a:moveTo>
                    <a:pt x="1776984" y="61341"/>
                  </a:moveTo>
                  <a:lnTo>
                    <a:pt x="1772602" y="57397"/>
                  </a:lnTo>
                  <a:lnTo>
                    <a:pt x="1771650" y="53428"/>
                  </a:lnTo>
                  <a:lnTo>
                    <a:pt x="1769935" y="48393"/>
                  </a:lnTo>
                </a:path>
                <a:path w="1833880" h="875029">
                  <a:moveTo>
                    <a:pt x="1784540" y="53752"/>
                  </a:moveTo>
                  <a:lnTo>
                    <a:pt x="1774634" y="49282"/>
                  </a:lnTo>
                </a:path>
                <a:path w="1833880" h="875029">
                  <a:moveTo>
                    <a:pt x="1789811" y="79895"/>
                  </a:moveTo>
                  <a:lnTo>
                    <a:pt x="1775586" y="78308"/>
                  </a:lnTo>
                  <a:lnTo>
                    <a:pt x="1773428" y="85623"/>
                  </a:lnTo>
                </a:path>
                <a:path w="1833880" h="875029">
                  <a:moveTo>
                    <a:pt x="1789811" y="79895"/>
                  </a:moveTo>
                  <a:lnTo>
                    <a:pt x="1786826" y="84632"/>
                  </a:lnTo>
                  <a:lnTo>
                    <a:pt x="1787842" y="88969"/>
                  </a:lnTo>
                  <a:lnTo>
                    <a:pt x="1780730" y="90557"/>
                  </a:lnTo>
                  <a:lnTo>
                    <a:pt x="1771650" y="90760"/>
                  </a:lnTo>
                </a:path>
                <a:path w="1833880" h="875029">
                  <a:moveTo>
                    <a:pt x="1769681" y="79101"/>
                  </a:moveTo>
                  <a:lnTo>
                    <a:pt x="1766315" y="75355"/>
                  </a:lnTo>
                  <a:lnTo>
                    <a:pt x="1762378" y="71608"/>
                  </a:lnTo>
                  <a:lnTo>
                    <a:pt x="1758569" y="71932"/>
                  </a:lnTo>
                </a:path>
                <a:path w="1833880" h="875029">
                  <a:moveTo>
                    <a:pt x="1772602" y="57397"/>
                  </a:moveTo>
                  <a:lnTo>
                    <a:pt x="1766760" y="55810"/>
                  </a:lnTo>
                </a:path>
                <a:path w="1833880" h="875029">
                  <a:moveTo>
                    <a:pt x="1809496" y="70815"/>
                  </a:moveTo>
                  <a:lnTo>
                    <a:pt x="1814703" y="69824"/>
                  </a:lnTo>
                  <a:lnTo>
                    <a:pt x="1815846" y="64490"/>
                  </a:lnTo>
                  <a:lnTo>
                    <a:pt x="1820417" y="64096"/>
                  </a:lnTo>
                  <a:lnTo>
                    <a:pt x="1825307" y="65481"/>
                  </a:lnTo>
                  <a:lnTo>
                    <a:pt x="1832419" y="61315"/>
                  </a:lnTo>
                </a:path>
                <a:path w="1833880" h="875029">
                  <a:moveTo>
                    <a:pt x="1805749" y="78701"/>
                  </a:moveTo>
                  <a:lnTo>
                    <a:pt x="1815084" y="76542"/>
                  </a:lnTo>
                  <a:lnTo>
                    <a:pt x="1820227" y="78701"/>
                  </a:lnTo>
                  <a:lnTo>
                    <a:pt x="1824164" y="73596"/>
                  </a:lnTo>
                </a:path>
                <a:path w="1833880" h="875029">
                  <a:moveTo>
                    <a:pt x="1766315" y="61937"/>
                  </a:moveTo>
                  <a:lnTo>
                    <a:pt x="1763395" y="60572"/>
                  </a:lnTo>
                </a:path>
                <a:path w="1833880" h="875029">
                  <a:moveTo>
                    <a:pt x="1820227" y="78701"/>
                  </a:moveTo>
                  <a:lnTo>
                    <a:pt x="1825561" y="79717"/>
                  </a:lnTo>
                  <a:lnTo>
                    <a:pt x="1828101" y="81654"/>
                  </a:lnTo>
                </a:path>
                <a:path w="1833880" h="875029">
                  <a:moveTo>
                    <a:pt x="1820417" y="64096"/>
                  </a:moveTo>
                  <a:lnTo>
                    <a:pt x="1821815" y="59556"/>
                  </a:lnTo>
                </a:path>
                <a:path w="1833880" h="875029">
                  <a:moveTo>
                    <a:pt x="1766315" y="75355"/>
                  </a:moveTo>
                  <a:lnTo>
                    <a:pt x="1760156" y="75749"/>
                  </a:lnTo>
                </a:path>
                <a:path w="1833880" h="875029">
                  <a:moveTo>
                    <a:pt x="1779524" y="44024"/>
                  </a:moveTo>
                  <a:lnTo>
                    <a:pt x="1782254" y="46532"/>
                  </a:lnTo>
                </a:path>
                <a:path w="1833880" h="875029">
                  <a:moveTo>
                    <a:pt x="1815719" y="90163"/>
                  </a:moveTo>
                  <a:lnTo>
                    <a:pt x="1819782" y="93313"/>
                  </a:lnTo>
                  <a:lnTo>
                    <a:pt x="1821815" y="98247"/>
                  </a:lnTo>
                  <a:lnTo>
                    <a:pt x="1824609" y="102463"/>
                  </a:lnTo>
                </a:path>
                <a:path w="1833880" h="875029">
                  <a:moveTo>
                    <a:pt x="1809940" y="84632"/>
                  </a:moveTo>
                  <a:lnTo>
                    <a:pt x="1809559" y="91332"/>
                  </a:lnTo>
                  <a:lnTo>
                    <a:pt x="1811972" y="98647"/>
                  </a:lnTo>
                </a:path>
                <a:path w="1833880" h="875029">
                  <a:moveTo>
                    <a:pt x="1798129" y="96888"/>
                  </a:moveTo>
                  <a:lnTo>
                    <a:pt x="1799463" y="101600"/>
                  </a:lnTo>
                  <a:lnTo>
                    <a:pt x="1798510" y="107327"/>
                  </a:lnTo>
                </a:path>
                <a:path w="1833880" h="875029">
                  <a:moveTo>
                    <a:pt x="1787842" y="88969"/>
                  </a:moveTo>
                  <a:lnTo>
                    <a:pt x="1788032" y="94900"/>
                  </a:lnTo>
                  <a:lnTo>
                    <a:pt x="1784286" y="99441"/>
                  </a:lnTo>
                </a:path>
                <a:path w="1833880" h="875029">
                  <a:moveTo>
                    <a:pt x="1794954" y="88969"/>
                  </a:moveTo>
                  <a:lnTo>
                    <a:pt x="1792033" y="94678"/>
                  </a:lnTo>
                </a:path>
                <a:path w="1833880" h="875029">
                  <a:moveTo>
                    <a:pt x="1811972" y="98647"/>
                  </a:moveTo>
                  <a:lnTo>
                    <a:pt x="1810130" y="103187"/>
                  </a:lnTo>
                </a:path>
                <a:path w="1833880" h="875029">
                  <a:moveTo>
                    <a:pt x="1798510" y="107327"/>
                  </a:moveTo>
                  <a:lnTo>
                    <a:pt x="1803273" y="113779"/>
                  </a:lnTo>
                </a:path>
                <a:path w="1833880" h="875029">
                  <a:moveTo>
                    <a:pt x="1762378" y="71608"/>
                  </a:moveTo>
                  <a:lnTo>
                    <a:pt x="1759394" y="67246"/>
                  </a:lnTo>
                </a:path>
                <a:path w="1833880" h="875029">
                  <a:moveTo>
                    <a:pt x="1768728" y="94653"/>
                  </a:moveTo>
                  <a:lnTo>
                    <a:pt x="1763585" y="95123"/>
                  </a:lnTo>
                </a:path>
                <a:path w="1833880" h="875029">
                  <a:moveTo>
                    <a:pt x="1790192" y="103581"/>
                  </a:moveTo>
                  <a:lnTo>
                    <a:pt x="1792033" y="109486"/>
                  </a:lnTo>
                </a:path>
                <a:path w="1833880" h="875029">
                  <a:moveTo>
                    <a:pt x="1788985" y="61144"/>
                  </a:moveTo>
                  <a:lnTo>
                    <a:pt x="1783524" y="63303"/>
                  </a:lnTo>
                </a:path>
                <a:path w="1833880" h="875029">
                  <a:moveTo>
                    <a:pt x="1815084" y="76542"/>
                  </a:moveTo>
                  <a:lnTo>
                    <a:pt x="1819021" y="70815"/>
                  </a:lnTo>
                </a:path>
                <a:path w="1833880" h="875029">
                  <a:moveTo>
                    <a:pt x="1812798" y="87382"/>
                  </a:moveTo>
                  <a:lnTo>
                    <a:pt x="1819021" y="83642"/>
                  </a:lnTo>
                </a:path>
                <a:path w="1833880" h="875029">
                  <a:moveTo>
                    <a:pt x="1786699" y="39039"/>
                  </a:moveTo>
                  <a:lnTo>
                    <a:pt x="1787207" y="47694"/>
                  </a:lnTo>
                </a:path>
                <a:path w="1833880" h="875029">
                  <a:moveTo>
                    <a:pt x="1821815" y="98247"/>
                  </a:moveTo>
                  <a:lnTo>
                    <a:pt x="1827530" y="99066"/>
                  </a:lnTo>
                </a:path>
                <a:path w="1833880" h="875029">
                  <a:moveTo>
                    <a:pt x="1809559" y="91332"/>
                  </a:moveTo>
                  <a:lnTo>
                    <a:pt x="1806003" y="99040"/>
                  </a:lnTo>
                </a:path>
                <a:path w="1833880" h="875029">
                  <a:moveTo>
                    <a:pt x="1804288" y="83489"/>
                  </a:moveTo>
                  <a:lnTo>
                    <a:pt x="1805622" y="87782"/>
                  </a:lnTo>
                  <a:lnTo>
                    <a:pt x="1803590" y="94107"/>
                  </a:lnTo>
                  <a:lnTo>
                    <a:pt x="1804225" y="107727"/>
                  </a:lnTo>
                </a:path>
                <a:path w="1833880" h="875029">
                  <a:moveTo>
                    <a:pt x="1799082" y="80067"/>
                  </a:moveTo>
                  <a:lnTo>
                    <a:pt x="1789811" y="79895"/>
                  </a:lnTo>
                </a:path>
                <a:path w="1833880" h="875029">
                  <a:moveTo>
                    <a:pt x="1786445" y="73367"/>
                  </a:moveTo>
                  <a:lnTo>
                    <a:pt x="1780730" y="74955"/>
                  </a:lnTo>
                </a:path>
                <a:path w="1833880" h="875029">
                  <a:moveTo>
                    <a:pt x="1791144" y="73196"/>
                  </a:moveTo>
                  <a:lnTo>
                    <a:pt x="1788032" y="67468"/>
                  </a:lnTo>
                </a:path>
                <a:path w="1833880" h="875029">
                  <a:moveTo>
                    <a:pt x="1782508" y="51098"/>
                  </a:moveTo>
                  <a:lnTo>
                    <a:pt x="1774888" y="44323"/>
                  </a:lnTo>
                </a:path>
                <a:path w="1833880" h="875029">
                  <a:moveTo>
                    <a:pt x="1773555" y="69824"/>
                  </a:moveTo>
                  <a:lnTo>
                    <a:pt x="1766760" y="64687"/>
                  </a:lnTo>
                  <a:lnTo>
                    <a:pt x="1766315" y="61937"/>
                  </a:lnTo>
                </a:path>
                <a:path w="1833880" h="875029">
                  <a:moveTo>
                    <a:pt x="1776158" y="90658"/>
                  </a:moveTo>
                  <a:lnTo>
                    <a:pt x="1776031" y="98247"/>
                  </a:lnTo>
                </a:path>
                <a:path w="1833880" h="875029">
                  <a:moveTo>
                    <a:pt x="1786826" y="84632"/>
                  </a:moveTo>
                  <a:lnTo>
                    <a:pt x="1779778" y="84258"/>
                  </a:lnTo>
                </a:path>
                <a:path w="1833880" h="875029">
                  <a:moveTo>
                    <a:pt x="1783524" y="100012"/>
                  </a:moveTo>
                  <a:lnTo>
                    <a:pt x="1783715" y="105568"/>
                  </a:lnTo>
                </a:path>
                <a:path w="1833880" h="875029">
                  <a:moveTo>
                    <a:pt x="1817433" y="99441"/>
                  </a:moveTo>
                  <a:lnTo>
                    <a:pt x="1810765" y="94976"/>
                  </a:lnTo>
                </a:path>
                <a:path w="1833880" h="875029">
                  <a:moveTo>
                    <a:pt x="1792033" y="94678"/>
                  </a:moveTo>
                  <a:lnTo>
                    <a:pt x="1793367" y="99218"/>
                  </a:lnTo>
                </a:path>
                <a:path w="1833880" h="875029">
                  <a:moveTo>
                    <a:pt x="1794446" y="79990"/>
                  </a:moveTo>
                  <a:lnTo>
                    <a:pt x="1792414" y="86417"/>
                  </a:lnTo>
                </a:path>
                <a:path w="1833880" h="875029">
                  <a:moveTo>
                    <a:pt x="1796859" y="75901"/>
                  </a:moveTo>
                  <a:lnTo>
                    <a:pt x="1790573" y="76149"/>
                  </a:lnTo>
                </a:path>
                <a:path w="1833880" h="875029">
                  <a:moveTo>
                    <a:pt x="1786445" y="73367"/>
                  </a:moveTo>
                  <a:lnTo>
                    <a:pt x="1773555" y="69824"/>
                  </a:lnTo>
                </a:path>
                <a:path w="1833880" h="875029">
                  <a:moveTo>
                    <a:pt x="1775586" y="78308"/>
                  </a:moveTo>
                  <a:lnTo>
                    <a:pt x="1775015" y="73596"/>
                  </a:lnTo>
                </a:path>
                <a:path w="1833880" h="875029">
                  <a:moveTo>
                    <a:pt x="1771459" y="72009"/>
                  </a:moveTo>
                  <a:lnTo>
                    <a:pt x="1773555" y="69824"/>
                  </a:lnTo>
                </a:path>
                <a:path w="1833880" h="875029">
                  <a:moveTo>
                    <a:pt x="1783524" y="63303"/>
                  </a:moveTo>
                  <a:lnTo>
                    <a:pt x="1776984" y="61341"/>
                  </a:lnTo>
                </a:path>
                <a:path w="1833880" h="875029">
                  <a:moveTo>
                    <a:pt x="1780222" y="62331"/>
                  </a:moveTo>
                  <a:lnTo>
                    <a:pt x="1778000" y="56426"/>
                  </a:lnTo>
                </a:path>
                <a:path w="1833880" h="875029">
                  <a:moveTo>
                    <a:pt x="1783524" y="63303"/>
                  </a:moveTo>
                  <a:lnTo>
                    <a:pt x="1772411" y="64687"/>
                  </a:lnTo>
                </a:path>
                <a:path w="1833880" h="875029">
                  <a:moveTo>
                    <a:pt x="1788032" y="67468"/>
                  </a:moveTo>
                  <a:lnTo>
                    <a:pt x="1780159" y="66675"/>
                  </a:lnTo>
                </a:path>
                <a:path w="1833880" h="875029">
                  <a:moveTo>
                    <a:pt x="1773428" y="85623"/>
                  </a:moveTo>
                  <a:lnTo>
                    <a:pt x="1767332" y="88379"/>
                  </a:lnTo>
                </a:path>
                <a:path w="1833880" h="875029">
                  <a:moveTo>
                    <a:pt x="1804733" y="41198"/>
                  </a:moveTo>
                  <a:lnTo>
                    <a:pt x="1802384" y="45542"/>
                  </a:lnTo>
                </a:path>
                <a:path w="1833880" h="875029">
                  <a:moveTo>
                    <a:pt x="1810575" y="43307"/>
                  </a:moveTo>
                  <a:lnTo>
                    <a:pt x="1811083" y="46132"/>
                  </a:lnTo>
                </a:path>
                <a:path w="1833880" h="875029">
                  <a:moveTo>
                    <a:pt x="1816861" y="49904"/>
                  </a:moveTo>
                  <a:lnTo>
                    <a:pt x="1822386" y="47523"/>
                  </a:lnTo>
                </a:path>
                <a:path w="1833880" h="875029">
                  <a:moveTo>
                    <a:pt x="1816861" y="49904"/>
                  </a:moveTo>
                  <a:lnTo>
                    <a:pt x="1818894" y="44570"/>
                  </a:lnTo>
                </a:path>
                <a:path w="1833880" h="875029">
                  <a:moveTo>
                    <a:pt x="1821815" y="59556"/>
                  </a:moveTo>
                  <a:lnTo>
                    <a:pt x="1827403" y="54546"/>
                  </a:lnTo>
                </a:path>
                <a:path w="1833880" h="875029">
                  <a:moveTo>
                    <a:pt x="1824355" y="88969"/>
                  </a:moveTo>
                  <a:lnTo>
                    <a:pt x="1829752" y="89890"/>
                  </a:lnTo>
                </a:path>
                <a:path w="1833880" h="875029">
                  <a:moveTo>
                    <a:pt x="1811972" y="98647"/>
                  </a:moveTo>
                  <a:lnTo>
                    <a:pt x="1816671" y="107276"/>
                  </a:lnTo>
                </a:path>
                <a:path w="1833880" h="875029">
                  <a:moveTo>
                    <a:pt x="1821116" y="105371"/>
                  </a:moveTo>
                  <a:lnTo>
                    <a:pt x="1817433" y="99441"/>
                  </a:lnTo>
                </a:path>
                <a:path w="1833880" h="875029">
                  <a:moveTo>
                    <a:pt x="1810067" y="107600"/>
                  </a:moveTo>
                  <a:lnTo>
                    <a:pt x="1811464" y="108915"/>
                  </a:lnTo>
                </a:path>
                <a:path w="1833880" h="875029">
                  <a:moveTo>
                    <a:pt x="1810130" y="103187"/>
                  </a:moveTo>
                  <a:lnTo>
                    <a:pt x="1809813" y="112064"/>
                  </a:lnTo>
                </a:path>
                <a:path w="1833880" h="875029">
                  <a:moveTo>
                    <a:pt x="1792033" y="109486"/>
                  </a:moveTo>
                  <a:lnTo>
                    <a:pt x="1792287" y="112909"/>
                  </a:lnTo>
                </a:path>
                <a:path w="1833880" h="875029">
                  <a:moveTo>
                    <a:pt x="1784286" y="99441"/>
                  </a:moveTo>
                  <a:lnTo>
                    <a:pt x="1776603" y="105168"/>
                  </a:lnTo>
                </a:path>
                <a:path w="1833880" h="875029">
                  <a:moveTo>
                    <a:pt x="1790192" y="103581"/>
                  </a:moveTo>
                  <a:lnTo>
                    <a:pt x="1784286" y="111969"/>
                  </a:lnTo>
                </a:path>
                <a:path w="1833880" h="875029">
                  <a:moveTo>
                    <a:pt x="1776031" y="98247"/>
                  </a:moveTo>
                  <a:lnTo>
                    <a:pt x="1770126" y="102215"/>
                  </a:lnTo>
                </a:path>
                <a:path w="1833880" h="875029">
                  <a:moveTo>
                    <a:pt x="1795716" y="38766"/>
                  </a:moveTo>
                  <a:lnTo>
                    <a:pt x="1796923" y="45935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0465"/>
                  </a:lnTo>
                </a:path>
                <a:path w="1833880" h="875029">
                  <a:moveTo>
                    <a:pt x="1828101" y="81654"/>
                  </a:moveTo>
                  <a:lnTo>
                    <a:pt x="1833880" y="84137"/>
                  </a:lnTo>
                </a:path>
                <a:path w="1833880" h="875029">
                  <a:moveTo>
                    <a:pt x="1798510" y="107327"/>
                  </a:moveTo>
                  <a:lnTo>
                    <a:pt x="1798129" y="114052"/>
                  </a:lnTo>
                </a:path>
                <a:path w="1833880" h="875029">
                  <a:moveTo>
                    <a:pt x="932116" y="88201"/>
                  </a:moveTo>
                  <a:lnTo>
                    <a:pt x="934783" y="85725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9444"/>
                  </a:lnTo>
                </a:path>
                <a:path w="1833880" h="875029">
                  <a:moveTo>
                    <a:pt x="883158" y="51739"/>
                  </a:moveTo>
                  <a:lnTo>
                    <a:pt x="883412" y="56280"/>
                  </a:lnTo>
                  <a:lnTo>
                    <a:pt x="887539" y="61614"/>
                  </a:lnTo>
                  <a:lnTo>
                    <a:pt x="889889" y="63569"/>
                  </a:lnTo>
                  <a:lnTo>
                    <a:pt x="889889" y="66325"/>
                  </a:lnTo>
                  <a:lnTo>
                    <a:pt x="893064" y="70097"/>
                  </a:lnTo>
                  <a:lnTo>
                    <a:pt x="895032" y="71856"/>
                  </a:lnTo>
                  <a:lnTo>
                    <a:pt x="895223" y="74809"/>
                  </a:lnTo>
                  <a:lnTo>
                    <a:pt x="896810" y="78155"/>
                  </a:lnTo>
                  <a:lnTo>
                    <a:pt x="897763" y="81083"/>
                  </a:lnTo>
                  <a:lnTo>
                    <a:pt x="898969" y="82746"/>
                  </a:lnTo>
                </a:path>
                <a:path w="1833880" h="875029">
                  <a:moveTo>
                    <a:pt x="888111" y="52933"/>
                  </a:moveTo>
                  <a:lnTo>
                    <a:pt x="892238" y="58039"/>
                  </a:lnTo>
                  <a:lnTo>
                    <a:pt x="894651" y="61785"/>
                  </a:lnTo>
                  <a:lnTo>
                    <a:pt x="893254" y="64960"/>
                  </a:lnTo>
                  <a:lnTo>
                    <a:pt x="891794" y="68586"/>
                  </a:lnTo>
                </a:path>
                <a:path w="1833880" h="875029">
                  <a:moveTo>
                    <a:pt x="897826" y="51123"/>
                  </a:moveTo>
                  <a:lnTo>
                    <a:pt x="897191" y="55886"/>
                  </a:lnTo>
                  <a:lnTo>
                    <a:pt x="897001" y="58267"/>
                  </a:lnTo>
                  <a:lnTo>
                    <a:pt x="897572" y="60991"/>
                  </a:lnTo>
                  <a:lnTo>
                    <a:pt x="897382" y="64363"/>
                  </a:lnTo>
                  <a:lnTo>
                    <a:pt x="897572" y="66522"/>
                  </a:lnTo>
                  <a:lnTo>
                    <a:pt x="895032" y="71856"/>
                  </a:lnTo>
                </a:path>
                <a:path w="1833880" h="875029">
                  <a:moveTo>
                    <a:pt x="900938" y="87858"/>
                  </a:moveTo>
                  <a:lnTo>
                    <a:pt x="911796" y="67119"/>
                  </a:lnTo>
                  <a:lnTo>
                    <a:pt x="914019" y="63569"/>
                  </a:lnTo>
                  <a:lnTo>
                    <a:pt x="915162" y="59455"/>
                  </a:lnTo>
                  <a:lnTo>
                    <a:pt x="917765" y="55092"/>
                  </a:lnTo>
                </a:path>
                <a:path w="1833880" h="875029">
                  <a:moveTo>
                    <a:pt x="866267" y="88449"/>
                  </a:moveTo>
                  <a:lnTo>
                    <a:pt x="861758" y="88055"/>
                  </a:lnTo>
                </a:path>
                <a:path w="1833880" h="875029">
                  <a:moveTo>
                    <a:pt x="866267" y="88449"/>
                  </a:moveTo>
                  <a:lnTo>
                    <a:pt x="863282" y="92595"/>
                  </a:lnTo>
                </a:path>
                <a:path w="1833880" h="875029">
                  <a:moveTo>
                    <a:pt x="911987" y="51346"/>
                  </a:moveTo>
                  <a:lnTo>
                    <a:pt x="910590" y="56280"/>
                  </a:lnTo>
                  <a:lnTo>
                    <a:pt x="911796" y="59855"/>
                  </a:lnTo>
                  <a:lnTo>
                    <a:pt x="913193" y="64814"/>
                  </a:lnTo>
                </a:path>
                <a:path w="1833880" h="875029">
                  <a:moveTo>
                    <a:pt x="872553" y="95942"/>
                  </a:moveTo>
                  <a:lnTo>
                    <a:pt x="866838" y="103530"/>
                  </a:lnTo>
                </a:path>
                <a:path w="1833880" h="875029">
                  <a:moveTo>
                    <a:pt x="903351" y="50723"/>
                  </a:moveTo>
                  <a:lnTo>
                    <a:pt x="904303" y="56280"/>
                  </a:lnTo>
                  <a:lnTo>
                    <a:pt x="903732" y="59455"/>
                  </a:lnTo>
                  <a:lnTo>
                    <a:pt x="903477" y="62185"/>
                  </a:lnTo>
                  <a:lnTo>
                    <a:pt x="903351" y="65557"/>
                  </a:lnTo>
                  <a:lnTo>
                    <a:pt x="903097" y="68903"/>
                  </a:lnTo>
                  <a:lnTo>
                    <a:pt x="901763" y="73621"/>
                  </a:lnTo>
                  <a:lnTo>
                    <a:pt x="901319" y="78155"/>
                  </a:lnTo>
                  <a:lnTo>
                    <a:pt x="898969" y="82746"/>
                  </a:lnTo>
                </a:path>
                <a:path w="1833880" h="875029">
                  <a:moveTo>
                    <a:pt x="901319" y="78155"/>
                  </a:moveTo>
                  <a:lnTo>
                    <a:pt x="905700" y="73221"/>
                  </a:lnTo>
                  <a:lnTo>
                    <a:pt x="906843" y="67519"/>
                  </a:lnTo>
                  <a:lnTo>
                    <a:pt x="907097" y="62979"/>
                  </a:lnTo>
                  <a:lnTo>
                    <a:pt x="908685" y="59061"/>
                  </a:lnTo>
                  <a:lnTo>
                    <a:pt x="908685" y="57245"/>
                  </a:lnTo>
                </a:path>
                <a:path w="1833880" h="875029">
                  <a:moveTo>
                    <a:pt x="900938" y="87858"/>
                  </a:moveTo>
                  <a:lnTo>
                    <a:pt x="898969" y="82746"/>
                  </a:lnTo>
                </a:path>
                <a:path w="1833880" h="875029">
                  <a:moveTo>
                    <a:pt x="900938" y="87858"/>
                  </a:moveTo>
                  <a:lnTo>
                    <a:pt x="898842" y="91401"/>
                  </a:lnTo>
                  <a:lnTo>
                    <a:pt x="895858" y="94183"/>
                  </a:lnTo>
                  <a:lnTo>
                    <a:pt x="899160" y="98101"/>
                  </a:lnTo>
                  <a:lnTo>
                    <a:pt x="899033" y="102069"/>
                  </a:lnTo>
                  <a:lnTo>
                    <a:pt x="896620" y="104844"/>
                  </a:lnTo>
                  <a:lnTo>
                    <a:pt x="891095" y="108769"/>
                  </a:lnTo>
                </a:path>
                <a:path w="1833880" h="875029">
                  <a:moveTo>
                    <a:pt x="900938" y="87858"/>
                  </a:moveTo>
                  <a:lnTo>
                    <a:pt x="910844" y="89814"/>
                  </a:lnTo>
                  <a:lnTo>
                    <a:pt x="916559" y="95345"/>
                  </a:lnTo>
                  <a:lnTo>
                    <a:pt x="925258" y="94183"/>
                  </a:lnTo>
                </a:path>
                <a:path w="1833880" h="875029">
                  <a:moveTo>
                    <a:pt x="867600" y="60991"/>
                  </a:moveTo>
                  <a:lnTo>
                    <a:pt x="866394" y="60172"/>
                  </a:lnTo>
                </a:path>
                <a:path w="1833880" h="875029">
                  <a:moveTo>
                    <a:pt x="896810" y="78155"/>
                  </a:moveTo>
                  <a:lnTo>
                    <a:pt x="887349" y="78555"/>
                  </a:lnTo>
                </a:path>
                <a:path w="1833880" h="875029">
                  <a:moveTo>
                    <a:pt x="872363" y="77190"/>
                  </a:moveTo>
                  <a:lnTo>
                    <a:pt x="870585" y="84283"/>
                  </a:lnTo>
                  <a:lnTo>
                    <a:pt x="866267" y="88449"/>
                  </a:lnTo>
                </a:path>
                <a:path w="1833880" h="875029">
                  <a:moveTo>
                    <a:pt x="877887" y="66522"/>
                  </a:moveTo>
                  <a:lnTo>
                    <a:pt x="873569" y="62579"/>
                  </a:lnTo>
                  <a:lnTo>
                    <a:pt x="872553" y="58661"/>
                  </a:lnTo>
                  <a:lnTo>
                    <a:pt x="870839" y="53574"/>
                  </a:lnTo>
                </a:path>
                <a:path w="1833880" h="875029">
                  <a:moveTo>
                    <a:pt x="885444" y="58934"/>
                  </a:moveTo>
                  <a:lnTo>
                    <a:pt x="875538" y="54521"/>
                  </a:lnTo>
                </a:path>
                <a:path w="1833880" h="875029">
                  <a:moveTo>
                    <a:pt x="890714" y="85077"/>
                  </a:moveTo>
                  <a:lnTo>
                    <a:pt x="876490" y="83489"/>
                  </a:lnTo>
                  <a:lnTo>
                    <a:pt x="874331" y="90811"/>
                  </a:lnTo>
                </a:path>
                <a:path w="1833880" h="875029">
                  <a:moveTo>
                    <a:pt x="890714" y="85077"/>
                  </a:moveTo>
                  <a:lnTo>
                    <a:pt x="887729" y="89814"/>
                  </a:lnTo>
                  <a:lnTo>
                    <a:pt x="888746" y="94183"/>
                  </a:lnTo>
                  <a:lnTo>
                    <a:pt x="881634" y="95719"/>
                  </a:lnTo>
                  <a:lnTo>
                    <a:pt x="872553" y="95942"/>
                  </a:lnTo>
                </a:path>
                <a:path w="1833880" h="875029">
                  <a:moveTo>
                    <a:pt x="870585" y="84283"/>
                  </a:moveTo>
                  <a:lnTo>
                    <a:pt x="867219" y="80537"/>
                  </a:lnTo>
                  <a:lnTo>
                    <a:pt x="863282" y="76796"/>
                  </a:lnTo>
                  <a:lnTo>
                    <a:pt x="859536" y="77165"/>
                  </a:lnTo>
                </a:path>
                <a:path w="1833880" h="875029">
                  <a:moveTo>
                    <a:pt x="873569" y="62579"/>
                  </a:moveTo>
                  <a:lnTo>
                    <a:pt x="867600" y="60991"/>
                  </a:lnTo>
                </a:path>
                <a:path w="1833880" h="875029">
                  <a:moveTo>
                    <a:pt x="910399" y="76003"/>
                  </a:moveTo>
                  <a:lnTo>
                    <a:pt x="915606" y="75031"/>
                  </a:lnTo>
                  <a:lnTo>
                    <a:pt x="916749" y="69697"/>
                  </a:lnTo>
                  <a:lnTo>
                    <a:pt x="921321" y="69303"/>
                  </a:lnTo>
                  <a:lnTo>
                    <a:pt x="926274" y="70669"/>
                  </a:lnTo>
                  <a:lnTo>
                    <a:pt x="933323" y="66497"/>
                  </a:lnTo>
                </a:path>
                <a:path w="1833880" h="875029">
                  <a:moveTo>
                    <a:pt x="906652" y="83889"/>
                  </a:moveTo>
                  <a:lnTo>
                    <a:pt x="915987" y="81730"/>
                  </a:lnTo>
                  <a:lnTo>
                    <a:pt x="921130" y="83889"/>
                  </a:lnTo>
                  <a:lnTo>
                    <a:pt x="925068" y="78778"/>
                  </a:lnTo>
                </a:path>
                <a:path w="1833880" h="875029">
                  <a:moveTo>
                    <a:pt x="867219" y="67119"/>
                  </a:moveTo>
                  <a:lnTo>
                    <a:pt x="864235" y="65779"/>
                  </a:lnTo>
                </a:path>
                <a:path w="1833880" h="875029">
                  <a:moveTo>
                    <a:pt x="921130" y="83889"/>
                  </a:moveTo>
                  <a:lnTo>
                    <a:pt x="926465" y="84905"/>
                  </a:lnTo>
                  <a:lnTo>
                    <a:pt x="929004" y="86861"/>
                  </a:lnTo>
                </a:path>
                <a:path w="1833880" h="875029">
                  <a:moveTo>
                    <a:pt x="921321" y="69303"/>
                  </a:moveTo>
                  <a:lnTo>
                    <a:pt x="922718" y="64763"/>
                  </a:lnTo>
                </a:path>
                <a:path w="1833880" h="875029">
                  <a:moveTo>
                    <a:pt x="867219" y="80537"/>
                  </a:moveTo>
                  <a:lnTo>
                    <a:pt x="861060" y="80962"/>
                  </a:lnTo>
                </a:path>
                <a:path w="1833880" h="875029">
                  <a:moveTo>
                    <a:pt x="880427" y="49212"/>
                  </a:moveTo>
                  <a:lnTo>
                    <a:pt x="883158" y="51739"/>
                  </a:lnTo>
                </a:path>
                <a:path w="1833880" h="875029">
                  <a:moveTo>
                    <a:pt x="916559" y="95345"/>
                  </a:moveTo>
                  <a:lnTo>
                    <a:pt x="920686" y="98494"/>
                  </a:lnTo>
                  <a:lnTo>
                    <a:pt x="922718" y="103435"/>
                  </a:lnTo>
                  <a:lnTo>
                    <a:pt x="925576" y="107651"/>
                  </a:lnTo>
                </a:path>
                <a:path w="1833880" h="875029">
                  <a:moveTo>
                    <a:pt x="910844" y="89814"/>
                  </a:moveTo>
                  <a:lnTo>
                    <a:pt x="910463" y="96513"/>
                  </a:lnTo>
                  <a:lnTo>
                    <a:pt x="912812" y="103828"/>
                  </a:lnTo>
                </a:path>
                <a:path w="1833880" h="875029">
                  <a:moveTo>
                    <a:pt x="899033" y="102069"/>
                  </a:moveTo>
                  <a:lnTo>
                    <a:pt x="900366" y="106781"/>
                  </a:lnTo>
                  <a:lnTo>
                    <a:pt x="899414" y="112515"/>
                  </a:lnTo>
                </a:path>
                <a:path w="1833880" h="875029">
                  <a:moveTo>
                    <a:pt x="888746" y="94183"/>
                  </a:moveTo>
                  <a:lnTo>
                    <a:pt x="888936" y="100082"/>
                  </a:lnTo>
                  <a:lnTo>
                    <a:pt x="885190" y="104622"/>
                  </a:lnTo>
                </a:path>
                <a:path w="1833880" h="875029">
                  <a:moveTo>
                    <a:pt x="895858" y="94183"/>
                  </a:moveTo>
                  <a:lnTo>
                    <a:pt x="892873" y="99910"/>
                  </a:lnTo>
                </a:path>
                <a:path w="1833880" h="875029">
                  <a:moveTo>
                    <a:pt x="912812" y="103828"/>
                  </a:moveTo>
                  <a:lnTo>
                    <a:pt x="911034" y="108369"/>
                  </a:lnTo>
                </a:path>
                <a:path w="1833880" h="875029">
                  <a:moveTo>
                    <a:pt x="899414" y="112515"/>
                  </a:moveTo>
                  <a:lnTo>
                    <a:pt x="904176" y="118986"/>
                  </a:lnTo>
                </a:path>
                <a:path w="1833880" h="875029">
                  <a:moveTo>
                    <a:pt x="863282" y="76796"/>
                  </a:moveTo>
                  <a:lnTo>
                    <a:pt x="860298" y="72428"/>
                  </a:lnTo>
                </a:path>
                <a:path w="1833880" h="875029">
                  <a:moveTo>
                    <a:pt x="869632" y="99834"/>
                  </a:moveTo>
                  <a:lnTo>
                    <a:pt x="864489" y="100310"/>
                  </a:lnTo>
                </a:path>
                <a:path w="1833880" h="875029">
                  <a:moveTo>
                    <a:pt x="891095" y="108769"/>
                  </a:moveTo>
                  <a:lnTo>
                    <a:pt x="892873" y="114693"/>
                  </a:lnTo>
                </a:path>
                <a:path w="1833880" h="875029">
                  <a:moveTo>
                    <a:pt x="889889" y="66325"/>
                  </a:moveTo>
                  <a:lnTo>
                    <a:pt x="884427" y="68510"/>
                  </a:lnTo>
                </a:path>
                <a:path w="1833880" h="875029">
                  <a:moveTo>
                    <a:pt x="915987" y="81730"/>
                  </a:moveTo>
                  <a:lnTo>
                    <a:pt x="919924" y="76003"/>
                  </a:lnTo>
                </a:path>
                <a:path w="1833880" h="875029">
                  <a:moveTo>
                    <a:pt x="913701" y="92595"/>
                  </a:moveTo>
                  <a:lnTo>
                    <a:pt x="919924" y="88849"/>
                  </a:lnTo>
                </a:path>
                <a:path w="1833880" h="875029">
                  <a:moveTo>
                    <a:pt x="887539" y="44227"/>
                  </a:moveTo>
                  <a:lnTo>
                    <a:pt x="888111" y="52933"/>
                  </a:lnTo>
                </a:path>
                <a:path w="1833880" h="875029">
                  <a:moveTo>
                    <a:pt x="922718" y="103435"/>
                  </a:moveTo>
                  <a:lnTo>
                    <a:pt x="928433" y="104254"/>
                  </a:lnTo>
                </a:path>
                <a:path w="1833880" h="875029">
                  <a:moveTo>
                    <a:pt x="910463" y="96513"/>
                  </a:moveTo>
                  <a:lnTo>
                    <a:pt x="906907" y="104228"/>
                  </a:lnTo>
                </a:path>
                <a:path w="1833880" h="875029">
                  <a:moveTo>
                    <a:pt x="905192" y="88703"/>
                  </a:moveTo>
                  <a:lnTo>
                    <a:pt x="906526" y="92989"/>
                  </a:lnTo>
                  <a:lnTo>
                    <a:pt x="904557" y="99288"/>
                  </a:lnTo>
                  <a:lnTo>
                    <a:pt x="905128" y="112909"/>
                  </a:lnTo>
                </a:path>
                <a:path w="1833880" h="875029">
                  <a:moveTo>
                    <a:pt x="899985" y="85299"/>
                  </a:moveTo>
                  <a:lnTo>
                    <a:pt x="890714" y="85077"/>
                  </a:lnTo>
                </a:path>
                <a:path w="1833880" h="875029">
                  <a:moveTo>
                    <a:pt x="887349" y="78555"/>
                  </a:moveTo>
                  <a:lnTo>
                    <a:pt x="881634" y="80143"/>
                  </a:lnTo>
                </a:path>
                <a:path w="1833880" h="875029">
                  <a:moveTo>
                    <a:pt x="892111" y="78384"/>
                  </a:moveTo>
                  <a:lnTo>
                    <a:pt x="888936" y="72650"/>
                  </a:lnTo>
                </a:path>
                <a:path w="1833880" h="875029">
                  <a:moveTo>
                    <a:pt x="883412" y="56280"/>
                  </a:moveTo>
                  <a:lnTo>
                    <a:pt x="875792" y="49510"/>
                  </a:lnTo>
                </a:path>
                <a:path w="1833880" h="875029">
                  <a:moveTo>
                    <a:pt x="874458" y="75031"/>
                  </a:moveTo>
                  <a:lnTo>
                    <a:pt x="867600" y="69875"/>
                  </a:lnTo>
                  <a:lnTo>
                    <a:pt x="867219" y="67119"/>
                  </a:lnTo>
                </a:path>
                <a:path w="1833880" h="875029">
                  <a:moveTo>
                    <a:pt x="877062" y="95846"/>
                  </a:moveTo>
                  <a:lnTo>
                    <a:pt x="876935" y="103435"/>
                  </a:lnTo>
                </a:path>
                <a:path w="1833880" h="875029">
                  <a:moveTo>
                    <a:pt x="887729" y="89814"/>
                  </a:moveTo>
                  <a:lnTo>
                    <a:pt x="880681" y="89446"/>
                  </a:lnTo>
                </a:path>
                <a:path w="1833880" h="875029">
                  <a:moveTo>
                    <a:pt x="884427" y="105194"/>
                  </a:moveTo>
                  <a:lnTo>
                    <a:pt x="884618" y="110750"/>
                  </a:lnTo>
                </a:path>
                <a:path w="1833880" h="875029">
                  <a:moveTo>
                    <a:pt x="918337" y="104622"/>
                  </a:moveTo>
                  <a:lnTo>
                    <a:pt x="911669" y="100183"/>
                  </a:lnTo>
                </a:path>
                <a:path w="1833880" h="875029">
                  <a:moveTo>
                    <a:pt x="892873" y="99910"/>
                  </a:moveTo>
                  <a:lnTo>
                    <a:pt x="894270" y="104451"/>
                  </a:lnTo>
                </a:path>
                <a:path w="1833880" h="875029">
                  <a:moveTo>
                    <a:pt x="895350" y="85178"/>
                  </a:moveTo>
                  <a:lnTo>
                    <a:pt x="893254" y="91605"/>
                  </a:lnTo>
                </a:path>
                <a:path w="1833880" h="875029">
                  <a:moveTo>
                    <a:pt x="897763" y="81083"/>
                  </a:moveTo>
                  <a:lnTo>
                    <a:pt x="891540" y="81330"/>
                  </a:lnTo>
                </a:path>
                <a:path w="1833880" h="875029">
                  <a:moveTo>
                    <a:pt x="887349" y="78555"/>
                  </a:moveTo>
                  <a:lnTo>
                    <a:pt x="874458" y="75031"/>
                  </a:lnTo>
                </a:path>
                <a:path w="1833880" h="875029">
                  <a:moveTo>
                    <a:pt x="876490" y="83489"/>
                  </a:moveTo>
                  <a:lnTo>
                    <a:pt x="875919" y="78778"/>
                  </a:lnTo>
                </a:path>
                <a:path w="1833880" h="875029">
                  <a:moveTo>
                    <a:pt x="872363" y="77190"/>
                  </a:moveTo>
                  <a:lnTo>
                    <a:pt x="874458" y="75031"/>
                  </a:lnTo>
                </a:path>
                <a:path w="1833880" h="875029">
                  <a:moveTo>
                    <a:pt x="884427" y="68510"/>
                  </a:moveTo>
                  <a:lnTo>
                    <a:pt x="877887" y="66522"/>
                  </a:lnTo>
                </a:path>
                <a:path w="1833880" h="875029">
                  <a:moveTo>
                    <a:pt x="881126" y="67519"/>
                  </a:moveTo>
                  <a:lnTo>
                    <a:pt x="878903" y="61614"/>
                  </a:lnTo>
                </a:path>
                <a:path w="1833880" h="875029">
                  <a:moveTo>
                    <a:pt x="884427" y="68510"/>
                  </a:moveTo>
                  <a:lnTo>
                    <a:pt x="873315" y="69875"/>
                  </a:lnTo>
                </a:path>
                <a:path w="1833880" h="875029">
                  <a:moveTo>
                    <a:pt x="888936" y="72650"/>
                  </a:moveTo>
                  <a:lnTo>
                    <a:pt x="881062" y="71856"/>
                  </a:lnTo>
                </a:path>
                <a:path w="1833880" h="875029">
                  <a:moveTo>
                    <a:pt x="874331" y="90811"/>
                  </a:moveTo>
                  <a:lnTo>
                    <a:pt x="868235" y="93560"/>
                  </a:lnTo>
                </a:path>
                <a:path w="1833880" h="875029">
                  <a:moveTo>
                    <a:pt x="905637" y="46405"/>
                  </a:moveTo>
                  <a:lnTo>
                    <a:pt x="903351" y="50723"/>
                  </a:lnTo>
                </a:path>
                <a:path w="1833880" h="875029">
                  <a:moveTo>
                    <a:pt x="911478" y="48488"/>
                  </a:moveTo>
                  <a:lnTo>
                    <a:pt x="911987" y="51346"/>
                  </a:lnTo>
                </a:path>
                <a:path w="1833880" h="875029">
                  <a:moveTo>
                    <a:pt x="917765" y="55092"/>
                  </a:moveTo>
                  <a:lnTo>
                    <a:pt x="923290" y="52711"/>
                  </a:lnTo>
                </a:path>
                <a:path w="1833880" h="875029">
                  <a:moveTo>
                    <a:pt x="917765" y="55092"/>
                  </a:moveTo>
                  <a:lnTo>
                    <a:pt x="919797" y="49809"/>
                  </a:lnTo>
                </a:path>
                <a:path w="1833880" h="875029">
                  <a:moveTo>
                    <a:pt x="922718" y="64763"/>
                  </a:moveTo>
                  <a:lnTo>
                    <a:pt x="928306" y="59778"/>
                  </a:lnTo>
                </a:path>
                <a:path w="1833880" h="875029">
                  <a:moveTo>
                    <a:pt x="925258" y="94183"/>
                  </a:moveTo>
                  <a:lnTo>
                    <a:pt x="930655" y="95072"/>
                  </a:lnTo>
                </a:path>
                <a:path w="1833880" h="875029">
                  <a:moveTo>
                    <a:pt x="912812" y="103828"/>
                  </a:moveTo>
                  <a:lnTo>
                    <a:pt x="917511" y="112464"/>
                  </a:lnTo>
                </a:path>
                <a:path w="1833880" h="875029">
                  <a:moveTo>
                    <a:pt x="922020" y="110604"/>
                  </a:moveTo>
                  <a:lnTo>
                    <a:pt x="918337" y="104622"/>
                  </a:lnTo>
                </a:path>
                <a:path w="1833880" h="875029">
                  <a:moveTo>
                    <a:pt x="910971" y="112782"/>
                  </a:moveTo>
                  <a:lnTo>
                    <a:pt x="912431" y="114103"/>
                  </a:lnTo>
                </a:path>
                <a:path w="1833880" h="875029">
                  <a:moveTo>
                    <a:pt x="911034" y="108369"/>
                  </a:moveTo>
                  <a:lnTo>
                    <a:pt x="910717" y="117252"/>
                  </a:lnTo>
                </a:path>
                <a:path w="1833880" h="875029">
                  <a:moveTo>
                    <a:pt x="892873" y="114693"/>
                  </a:moveTo>
                  <a:lnTo>
                    <a:pt x="893191" y="118116"/>
                  </a:lnTo>
                </a:path>
                <a:path w="1833880" h="875029">
                  <a:moveTo>
                    <a:pt x="885190" y="104622"/>
                  </a:moveTo>
                  <a:lnTo>
                    <a:pt x="877506" y="110382"/>
                  </a:lnTo>
                </a:path>
                <a:path w="1833880" h="875029">
                  <a:moveTo>
                    <a:pt x="891095" y="108769"/>
                  </a:moveTo>
                  <a:lnTo>
                    <a:pt x="885253" y="117151"/>
                  </a:lnTo>
                </a:path>
                <a:path w="1833880" h="875029">
                  <a:moveTo>
                    <a:pt x="876935" y="103435"/>
                  </a:moveTo>
                  <a:lnTo>
                    <a:pt x="871029" y="107403"/>
                  </a:lnTo>
                </a:path>
                <a:path w="1833880" h="875029">
                  <a:moveTo>
                    <a:pt x="896683" y="43954"/>
                  </a:moveTo>
                  <a:lnTo>
                    <a:pt x="897826" y="51123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5679"/>
                  </a:lnTo>
                </a:path>
                <a:path w="1833880" h="875029">
                  <a:moveTo>
                    <a:pt x="929004" y="86861"/>
                  </a:moveTo>
                  <a:lnTo>
                    <a:pt x="934783" y="89369"/>
                  </a:lnTo>
                </a:path>
                <a:path w="1833880" h="875029">
                  <a:moveTo>
                    <a:pt x="899414" y="112515"/>
                  </a:moveTo>
                  <a:lnTo>
                    <a:pt x="899033" y="11923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11677523" y="8357743"/>
              <a:ext cx="1624330" cy="1526540"/>
            </a:xfrm>
            <a:custGeom>
              <a:avLst/>
              <a:gdLst/>
              <a:ahLst/>
              <a:cxnLst/>
              <a:rect l="l" t="t" r="r" b="b"/>
              <a:pathLst>
                <a:path w="1624330" h="1526540">
                  <a:moveTo>
                    <a:pt x="975741" y="259080"/>
                  </a:moveTo>
                  <a:lnTo>
                    <a:pt x="878522" y="259080"/>
                  </a:lnTo>
                  <a:lnTo>
                    <a:pt x="878522" y="138430"/>
                  </a:lnTo>
                  <a:lnTo>
                    <a:pt x="878522" y="116840"/>
                  </a:lnTo>
                  <a:lnTo>
                    <a:pt x="878522" y="0"/>
                  </a:lnTo>
                  <a:lnTo>
                    <a:pt x="201930" y="0"/>
                  </a:lnTo>
                  <a:lnTo>
                    <a:pt x="201930" y="116840"/>
                  </a:lnTo>
                  <a:lnTo>
                    <a:pt x="201930" y="138430"/>
                  </a:lnTo>
                  <a:lnTo>
                    <a:pt x="145923" y="138430"/>
                  </a:lnTo>
                  <a:lnTo>
                    <a:pt x="145923" y="116840"/>
                  </a:lnTo>
                  <a:lnTo>
                    <a:pt x="0" y="116840"/>
                  </a:lnTo>
                  <a:lnTo>
                    <a:pt x="0" y="138430"/>
                  </a:lnTo>
                  <a:lnTo>
                    <a:pt x="0" y="259080"/>
                  </a:lnTo>
                  <a:lnTo>
                    <a:pt x="0" y="360680"/>
                  </a:lnTo>
                  <a:lnTo>
                    <a:pt x="975741" y="360680"/>
                  </a:lnTo>
                  <a:lnTo>
                    <a:pt x="975741" y="259080"/>
                  </a:lnTo>
                  <a:close/>
                </a:path>
                <a:path w="1624330" h="1526540">
                  <a:moveTo>
                    <a:pt x="1623758" y="854710"/>
                  </a:moveTo>
                  <a:lnTo>
                    <a:pt x="1515732" y="854710"/>
                  </a:lnTo>
                  <a:lnTo>
                    <a:pt x="1515732" y="623570"/>
                  </a:lnTo>
                  <a:lnTo>
                    <a:pt x="1263777" y="623570"/>
                  </a:lnTo>
                  <a:lnTo>
                    <a:pt x="1263777" y="854710"/>
                  </a:lnTo>
                  <a:lnTo>
                    <a:pt x="1263777" y="1323340"/>
                  </a:lnTo>
                  <a:lnTo>
                    <a:pt x="1402334" y="1323340"/>
                  </a:lnTo>
                  <a:lnTo>
                    <a:pt x="1402334" y="1526540"/>
                  </a:lnTo>
                  <a:lnTo>
                    <a:pt x="1623758" y="1526540"/>
                  </a:lnTo>
                  <a:lnTo>
                    <a:pt x="1623758" y="1323340"/>
                  </a:lnTo>
                  <a:lnTo>
                    <a:pt x="1623758" y="854710"/>
                  </a:lnTo>
                  <a:close/>
                </a:path>
              </a:pathLst>
            </a:custGeom>
            <a:solidFill>
              <a:srgbClr val="FEC824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47" name="object 1447"/>
          <p:cNvGrpSpPr/>
          <p:nvPr/>
        </p:nvGrpSpPr>
        <p:grpSpPr>
          <a:xfrm>
            <a:off x="4911674" y="8445493"/>
            <a:ext cx="1260475" cy="1260475"/>
            <a:chOff x="4911674" y="8445493"/>
            <a:chExt cx="1260475" cy="1260475"/>
          </a:xfrm>
        </p:grpSpPr>
        <p:pic>
          <p:nvPicPr>
            <p:cNvPr id="1448" name="object 1448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911674" y="8445525"/>
              <a:ext cx="1260005" cy="1007979"/>
            </a:xfrm>
            <a:prstGeom prst="rect">
              <a:avLst/>
            </a:prstGeom>
          </p:spPr>
        </p:pic>
        <p:sp>
          <p:nvSpPr>
            <p:cNvPr id="1449" name="object 1449"/>
            <p:cNvSpPr/>
            <p:nvPr/>
          </p:nvSpPr>
          <p:spPr>
            <a:xfrm>
              <a:off x="4911674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5113337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4911674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2" name="object 1452"/>
          <p:cNvSpPr txBox="1"/>
          <p:nvPr/>
        </p:nvSpPr>
        <p:spPr>
          <a:xfrm>
            <a:off x="5113337" y="9566821"/>
            <a:ext cx="7169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53" name="object 1453"/>
          <p:cNvSpPr txBox="1"/>
          <p:nvPr/>
        </p:nvSpPr>
        <p:spPr>
          <a:xfrm>
            <a:off x="4896495" y="9448230"/>
            <a:ext cx="11430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5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54" name="object 1454"/>
          <p:cNvGrpSpPr/>
          <p:nvPr/>
        </p:nvGrpSpPr>
        <p:grpSpPr>
          <a:xfrm>
            <a:off x="6531673" y="8445493"/>
            <a:ext cx="1260475" cy="1260475"/>
            <a:chOff x="6531673" y="8445493"/>
            <a:chExt cx="1260475" cy="1260475"/>
          </a:xfrm>
        </p:grpSpPr>
        <p:pic>
          <p:nvPicPr>
            <p:cNvPr id="1455" name="object 1455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531673" y="8445493"/>
              <a:ext cx="1260005" cy="1008011"/>
            </a:xfrm>
            <a:prstGeom prst="rect">
              <a:avLst/>
            </a:prstGeom>
          </p:spPr>
        </p:pic>
        <p:sp>
          <p:nvSpPr>
            <p:cNvPr id="1456" name="object 1456"/>
            <p:cNvSpPr/>
            <p:nvPr/>
          </p:nvSpPr>
          <p:spPr>
            <a:xfrm>
              <a:off x="6531673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6733349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6531673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9" name="object 1459"/>
          <p:cNvSpPr txBox="1"/>
          <p:nvPr/>
        </p:nvSpPr>
        <p:spPr>
          <a:xfrm>
            <a:off x="6733361" y="9566821"/>
            <a:ext cx="8515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60" name="object 1460"/>
          <p:cNvSpPr txBox="1"/>
          <p:nvPr/>
        </p:nvSpPr>
        <p:spPr>
          <a:xfrm>
            <a:off x="6517486" y="9448230"/>
            <a:ext cx="6940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-35714" sz="1050" spc="-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61" name="object 1461"/>
          <p:cNvGrpSpPr/>
          <p:nvPr/>
        </p:nvGrpSpPr>
        <p:grpSpPr>
          <a:xfrm>
            <a:off x="7595616" y="3813580"/>
            <a:ext cx="259715" cy="323850"/>
            <a:chOff x="7595616" y="3813580"/>
            <a:chExt cx="259715" cy="323850"/>
          </a:xfrm>
        </p:grpSpPr>
        <p:sp>
          <p:nvSpPr>
            <p:cNvPr id="1462" name="object 1462"/>
            <p:cNvSpPr/>
            <p:nvPr/>
          </p:nvSpPr>
          <p:spPr>
            <a:xfrm>
              <a:off x="7595616" y="381358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7595616" y="381358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4" name="object 1464"/>
          <p:cNvSpPr txBox="1"/>
          <p:nvPr/>
        </p:nvSpPr>
        <p:spPr>
          <a:xfrm>
            <a:off x="7614170" y="3886951"/>
            <a:ext cx="2228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65" name="object 1465"/>
          <p:cNvGrpSpPr/>
          <p:nvPr/>
        </p:nvGrpSpPr>
        <p:grpSpPr>
          <a:xfrm>
            <a:off x="7591806" y="3523297"/>
            <a:ext cx="4455160" cy="618490"/>
            <a:chOff x="7591806" y="3523297"/>
            <a:chExt cx="4455160" cy="618490"/>
          </a:xfrm>
        </p:grpSpPr>
        <p:sp>
          <p:nvSpPr>
            <p:cNvPr id="1466" name="object 1466"/>
            <p:cNvSpPr/>
            <p:nvPr/>
          </p:nvSpPr>
          <p:spPr>
            <a:xfrm>
              <a:off x="7595616" y="38136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333" y="323786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11787695" y="352329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11787695" y="352329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9" name="object 1469"/>
          <p:cNvSpPr txBox="1"/>
          <p:nvPr/>
        </p:nvSpPr>
        <p:spPr>
          <a:xfrm>
            <a:off x="11788104" y="3596693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70" name="object 1470"/>
          <p:cNvGrpSpPr/>
          <p:nvPr/>
        </p:nvGrpSpPr>
        <p:grpSpPr>
          <a:xfrm>
            <a:off x="7071677" y="1315516"/>
            <a:ext cx="4979670" cy="2535555"/>
            <a:chOff x="7071677" y="1315516"/>
            <a:chExt cx="4979670" cy="2535555"/>
          </a:xfrm>
        </p:grpSpPr>
        <p:sp>
          <p:nvSpPr>
            <p:cNvPr id="1471" name="object 1471"/>
            <p:cNvSpPr/>
            <p:nvPr/>
          </p:nvSpPr>
          <p:spPr>
            <a:xfrm>
              <a:off x="11787695" y="352329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2" name="object 1472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7071677" y="1315516"/>
              <a:ext cx="1260005" cy="1008011"/>
            </a:xfrm>
            <a:prstGeom prst="rect">
              <a:avLst/>
            </a:prstGeom>
          </p:spPr>
        </p:pic>
        <p:sp>
          <p:nvSpPr>
            <p:cNvPr id="1473" name="object 1473"/>
            <p:cNvSpPr/>
            <p:nvPr/>
          </p:nvSpPr>
          <p:spPr>
            <a:xfrm>
              <a:off x="7071677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7273353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7071677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6" name="object 1476"/>
          <p:cNvSpPr txBox="1"/>
          <p:nvPr/>
        </p:nvSpPr>
        <p:spPr>
          <a:xfrm>
            <a:off x="7067623" y="2318241"/>
            <a:ext cx="9347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r>
              <a:rPr dirty="0" baseline="-35714" sz="1050" spc="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BODOVÉ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77" name="object 1477"/>
          <p:cNvGrpSpPr/>
          <p:nvPr/>
        </p:nvGrpSpPr>
        <p:grpSpPr>
          <a:xfrm>
            <a:off x="8331644" y="1315516"/>
            <a:ext cx="1260475" cy="1260475"/>
            <a:chOff x="8331644" y="1315516"/>
            <a:chExt cx="1260475" cy="1260475"/>
          </a:xfrm>
        </p:grpSpPr>
        <p:pic>
          <p:nvPicPr>
            <p:cNvPr id="1478" name="object 1478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331644" y="1315516"/>
              <a:ext cx="1260005" cy="1008011"/>
            </a:xfrm>
            <a:prstGeom prst="rect">
              <a:avLst/>
            </a:prstGeom>
          </p:spPr>
        </p:pic>
        <p:sp>
          <p:nvSpPr>
            <p:cNvPr id="1479" name="object 1479"/>
            <p:cNvSpPr/>
            <p:nvPr/>
          </p:nvSpPr>
          <p:spPr>
            <a:xfrm>
              <a:off x="8331644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8533320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8331644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2" name="object 1482"/>
          <p:cNvSpPr txBox="1"/>
          <p:nvPr/>
        </p:nvSpPr>
        <p:spPr>
          <a:xfrm>
            <a:off x="8320831" y="2318241"/>
            <a:ext cx="9201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LINIOVÉ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83" name="object 1483"/>
          <p:cNvGrpSpPr/>
          <p:nvPr/>
        </p:nvGrpSpPr>
        <p:grpSpPr>
          <a:xfrm>
            <a:off x="9753663" y="7063574"/>
            <a:ext cx="259715" cy="323850"/>
            <a:chOff x="9753663" y="7063574"/>
            <a:chExt cx="259715" cy="323850"/>
          </a:xfrm>
        </p:grpSpPr>
        <p:sp>
          <p:nvSpPr>
            <p:cNvPr id="1484" name="object 1484"/>
            <p:cNvSpPr/>
            <p:nvPr/>
          </p:nvSpPr>
          <p:spPr>
            <a:xfrm>
              <a:off x="9753663" y="70635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9753663" y="70635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6" name="object 1486"/>
          <p:cNvSpPr txBox="1"/>
          <p:nvPr/>
        </p:nvSpPr>
        <p:spPr>
          <a:xfrm>
            <a:off x="9754096" y="7136920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87" name="object 1487"/>
          <p:cNvGrpSpPr/>
          <p:nvPr/>
        </p:nvGrpSpPr>
        <p:grpSpPr>
          <a:xfrm>
            <a:off x="5073675" y="4534484"/>
            <a:ext cx="4943475" cy="2856865"/>
            <a:chOff x="5073675" y="4534484"/>
            <a:chExt cx="4943475" cy="2856865"/>
          </a:xfrm>
        </p:grpSpPr>
        <p:sp>
          <p:nvSpPr>
            <p:cNvPr id="1488" name="object 1488"/>
            <p:cNvSpPr/>
            <p:nvPr/>
          </p:nvSpPr>
          <p:spPr>
            <a:xfrm>
              <a:off x="9753663" y="70635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5073675" y="4534484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5073675" y="4534484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1" name="object 1491"/>
          <p:cNvSpPr txBox="1"/>
          <p:nvPr/>
        </p:nvSpPr>
        <p:spPr>
          <a:xfrm>
            <a:off x="5074095" y="4607880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92" name="object 1492"/>
          <p:cNvGrpSpPr/>
          <p:nvPr/>
        </p:nvGrpSpPr>
        <p:grpSpPr>
          <a:xfrm>
            <a:off x="5069865" y="4501622"/>
            <a:ext cx="5485765" cy="360680"/>
            <a:chOff x="5069865" y="4501622"/>
            <a:chExt cx="5485765" cy="360680"/>
          </a:xfrm>
        </p:grpSpPr>
        <p:sp>
          <p:nvSpPr>
            <p:cNvPr id="1493" name="object 1493"/>
            <p:cNvSpPr/>
            <p:nvPr/>
          </p:nvSpPr>
          <p:spPr>
            <a:xfrm>
              <a:off x="5073675" y="4534484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5">
                  <a:moveTo>
                    <a:pt x="0" y="323875"/>
                  </a:moveTo>
                  <a:lnTo>
                    <a:pt x="259257" y="323875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10296016" y="450162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32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32" y="323825"/>
                  </a:lnTo>
                  <a:lnTo>
                    <a:pt x="25933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10296016" y="450162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32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32" y="323825"/>
                  </a:lnTo>
                  <a:lnTo>
                    <a:pt x="259332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6" name="object 1496"/>
          <p:cNvSpPr txBox="1"/>
          <p:nvPr/>
        </p:nvSpPr>
        <p:spPr>
          <a:xfrm>
            <a:off x="10327109" y="4574986"/>
            <a:ext cx="1974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17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r>
              <a:rPr dirty="0" u="sng" sz="900" spc="-135">
                <a:solidFill>
                  <a:srgbClr val="FFFFFF"/>
                </a:solidFill>
                <a:uFill>
                  <a:solidFill>
                    <a:srgbClr val="535353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900" spc="-35">
                <a:solidFill>
                  <a:srgbClr val="FFFFFF"/>
                </a:solidFill>
                <a:uFill>
                  <a:solidFill>
                    <a:srgbClr val="535353"/>
                  </a:solidFill>
                </a:uFill>
                <a:latin typeface="Tahoma"/>
                <a:cs typeface="Tahoma"/>
              </a:rPr>
              <a:t>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97" name="object 1497"/>
          <p:cNvGrpSpPr/>
          <p:nvPr/>
        </p:nvGrpSpPr>
        <p:grpSpPr>
          <a:xfrm>
            <a:off x="7986521" y="5650674"/>
            <a:ext cx="259715" cy="323850"/>
            <a:chOff x="7986521" y="5650674"/>
            <a:chExt cx="259715" cy="323850"/>
          </a:xfrm>
        </p:grpSpPr>
        <p:sp>
          <p:nvSpPr>
            <p:cNvPr id="1498" name="object 1498"/>
            <p:cNvSpPr/>
            <p:nvPr/>
          </p:nvSpPr>
          <p:spPr>
            <a:xfrm>
              <a:off x="7986521" y="56506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7986521" y="56506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0" name="object 1500"/>
          <p:cNvGrpSpPr/>
          <p:nvPr/>
        </p:nvGrpSpPr>
        <p:grpSpPr>
          <a:xfrm>
            <a:off x="9591675" y="1315555"/>
            <a:ext cx="1260475" cy="3514090"/>
            <a:chOff x="9591675" y="1315555"/>
            <a:chExt cx="1260475" cy="3514090"/>
          </a:xfrm>
        </p:grpSpPr>
        <p:sp>
          <p:nvSpPr>
            <p:cNvPr id="1501" name="object 1501"/>
            <p:cNvSpPr/>
            <p:nvPr/>
          </p:nvSpPr>
          <p:spPr>
            <a:xfrm>
              <a:off x="10296016" y="45016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333" y="323824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02" name="object 1502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9903111" y="1433874"/>
              <a:ext cx="675521" cy="861160"/>
            </a:xfrm>
            <a:prstGeom prst="rect">
              <a:avLst/>
            </a:prstGeom>
          </p:spPr>
        </p:pic>
        <p:sp>
          <p:nvSpPr>
            <p:cNvPr id="1503" name="object 1503"/>
            <p:cNvSpPr/>
            <p:nvPr/>
          </p:nvSpPr>
          <p:spPr>
            <a:xfrm>
              <a:off x="9591675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9793351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9591675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6" name="object 1506"/>
          <p:cNvSpPr txBox="1"/>
          <p:nvPr/>
        </p:nvSpPr>
        <p:spPr>
          <a:xfrm>
            <a:off x="8008833" y="5724045"/>
            <a:ext cx="21526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07" name="object 1507"/>
          <p:cNvGrpSpPr/>
          <p:nvPr/>
        </p:nvGrpSpPr>
        <p:grpSpPr>
          <a:xfrm>
            <a:off x="7754153" y="5295357"/>
            <a:ext cx="495300" cy="911860"/>
            <a:chOff x="7754153" y="5295357"/>
            <a:chExt cx="495300" cy="911860"/>
          </a:xfrm>
        </p:grpSpPr>
        <p:sp>
          <p:nvSpPr>
            <p:cNvPr id="1508" name="object 1508"/>
            <p:cNvSpPr/>
            <p:nvPr/>
          </p:nvSpPr>
          <p:spPr>
            <a:xfrm>
              <a:off x="7986522" y="56506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09" name="object 1509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7754153" y="5970899"/>
              <a:ext cx="235968" cy="235981"/>
            </a:xfrm>
            <a:prstGeom prst="rect">
              <a:avLst/>
            </a:prstGeom>
          </p:spPr>
        </p:pic>
        <p:sp>
          <p:nvSpPr>
            <p:cNvPr id="1510" name="object 1510"/>
            <p:cNvSpPr/>
            <p:nvPr/>
          </p:nvSpPr>
          <p:spPr>
            <a:xfrm>
              <a:off x="7797927" y="5324043"/>
              <a:ext cx="188595" cy="327025"/>
            </a:xfrm>
            <a:custGeom>
              <a:avLst/>
              <a:gdLst/>
              <a:ahLst/>
              <a:cxnLst/>
              <a:rect l="l" t="t" r="r" b="b"/>
              <a:pathLst>
                <a:path w="188595" h="327025">
                  <a:moveTo>
                    <a:pt x="188595" y="32663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7776337" y="529715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079" y="8877"/>
                  </a:lnTo>
                  <a:lnTo>
                    <a:pt x="0" y="14389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890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829" y="14389"/>
                  </a:lnTo>
                  <a:lnTo>
                    <a:pt x="27686" y="8877"/>
                  </a:lnTo>
                  <a:lnTo>
                    <a:pt x="24574" y="4216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7776337" y="529715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389"/>
                  </a:moveTo>
                  <a:lnTo>
                    <a:pt x="28829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29" y="22345"/>
                  </a:lnTo>
                  <a:lnTo>
                    <a:pt x="28829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13" name="object 1513"/>
          <p:cNvSpPr txBox="1"/>
          <p:nvPr/>
        </p:nvSpPr>
        <p:spPr>
          <a:xfrm>
            <a:off x="9577885" y="2318241"/>
            <a:ext cx="5003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r>
              <a:rPr dirty="0" baseline="-35714" sz="1050" spc="-4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PÍTKO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4911674" y="8374874"/>
            <a:ext cx="1260475" cy="71120"/>
          </a:xfrm>
          <a:custGeom>
            <a:avLst/>
            <a:gdLst/>
            <a:ahLst/>
            <a:cxnLst/>
            <a:rect l="l" t="t" r="r" b="b"/>
            <a:pathLst>
              <a:path w="1260475" h="71120">
                <a:moveTo>
                  <a:pt x="1260005" y="0"/>
                </a:moveTo>
                <a:lnTo>
                  <a:pt x="0" y="0"/>
                </a:lnTo>
                <a:lnTo>
                  <a:pt x="0" y="70618"/>
                </a:lnTo>
                <a:lnTo>
                  <a:pt x="1260005" y="70618"/>
                </a:lnTo>
                <a:lnTo>
                  <a:pt x="12600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6531673" y="8374874"/>
            <a:ext cx="2520315" cy="71120"/>
          </a:xfrm>
          <a:custGeom>
            <a:avLst/>
            <a:gdLst/>
            <a:ahLst/>
            <a:cxnLst/>
            <a:rect l="l" t="t" r="r" b="b"/>
            <a:pathLst>
              <a:path w="2520315" h="71120">
                <a:moveTo>
                  <a:pt x="2520010" y="0"/>
                </a:moveTo>
                <a:lnTo>
                  <a:pt x="0" y="0"/>
                </a:lnTo>
                <a:lnTo>
                  <a:pt x="0" y="70618"/>
                </a:lnTo>
                <a:lnTo>
                  <a:pt x="2520010" y="70618"/>
                </a:lnTo>
                <a:lnTo>
                  <a:pt x="25200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16" name="object 1516"/>
          <p:cNvGrpSpPr/>
          <p:nvPr/>
        </p:nvGrpSpPr>
        <p:grpSpPr>
          <a:xfrm>
            <a:off x="5443639" y="5522803"/>
            <a:ext cx="259715" cy="323850"/>
            <a:chOff x="5443639" y="5522803"/>
            <a:chExt cx="259715" cy="323850"/>
          </a:xfrm>
        </p:grpSpPr>
        <p:sp>
          <p:nvSpPr>
            <p:cNvPr id="1517" name="object 1517"/>
            <p:cNvSpPr/>
            <p:nvPr/>
          </p:nvSpPr>
          <p:spPr>
            <a:xfrm>
              <a:off x="5443639" y="552280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5443639" y="552280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19" name="object 1519"/>
          <p:cNvGrpSpPr/>
          <p:nvPr/>
        </p:nvGrpSpPr>
        <p:grpSpPr>
          <a:xfrm>
            <a:off x="11642026" y="6959516"/>
            <a:ext cx="679450" cy="147320"/>
            <a:chOff x="11642026" y="6959516"/>
            <a:chExt cx="679450" cy="147320"/>
          </a:xfrm>
        </p:grpSpPr>
        <p:sp>
          <p:nvSpPr>
            <p:cNvPr id="1520" name="object 1520"/>
            <p:cNvSpPr/>
            <p:nvPr/>
          </p:nvSpPr>
          <p:spPr>
            <a:xfrm>
              <a:off x="11642026" y="7008132"/>
              <a:ext cx="679450" cy="99060"/>
            </a:xfrm>
            <a:custGeom>
              <a:avLst/>
              <a:gdLst/>
              <a:ahLst/>
              <a:cxnLst/>
              <a:rect l="l" t="t" r="r" b="b"/>
              <a:pathLst>
                <a:path w="679450" h="99059">
                  <a:moveTo>
                    <a:pt x="678903" y="0"/>
                  </a:moveTo>
                  <a:lnTo>
                    <a:pt x="0" y="0"/>
                  </a:lnTo>
                  <a:lnTo>
                    <a:pt x="0" y="98673"/>
                  </a:lnTo>
                  <a:lnTo>
                    <a:pt x="678903" y="98673"/>
                  </a:lnTo>
                  <a:lnTo>
                    <a:pt x="678903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11642026" y="6972116"/>
              <a:ext cx="679450" cy="0"/>
            </a:xfrm>
            <a:custGeom>
              <a:avLst/>
              <a:gdLst/>
              <a:ahLst/>
              <a:cxnLst/>
              <a:rect l="l" t="t" r="r" b="b"/>
              <a:pathLst>
                <a:path w="679450" h="0">
                  <a:moveTo>
                    <a:pt x="678878" y="0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2" name="object 1522"/>
          <p:cNvSpPr txBox="1"/>
          <p:nvPr/>
        </p:nvSpPr>
        <p:spPr>
          <a:xfrm>
            <a:off x="5445325" y="5596168"/>
            <a:ext cx="25654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pic>
        <p:nvPicPr>
          <p:cNvPr id="1523" name="object 1523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11808289" y="6661334"/>
            <a:ext cx="249579" cy="88016"/>
          </a:xfrm>
          <a:prstGeom prst="rect">
            <a:avLst/>
          </a:prstGeom>
        </p:spPr>
      </p:pic>
      <p:grpSp>
        <p:nvGrpSpPr>
          <p:cNvPr id="1524" name="object 1524"/>
          <p:cNvGrpSpPr/>
          <p:nvPr/>
        </p:nvGrpSpPr>
        <p:grpSpPr>
          <a:xfrm>
            <a:off x="5248856" y="5519204"/>
            <a:ext cx="457834" cy="344170"/>
            <a:chOff x="5248856" y="5519204"/>
            <a:chExt cx="457834" cy="344170"/>
          </a:xfrm>
        </p:grpSpPr>
        <p:sp>
          <p:nvSpPr>
            <p:cNvPr id="1525" name="object 1525"/>
            <p:cNvSpPr/>
            <p:nvPr/>
          </p:nvSpPr>
          <p:spPr>
            <a:xfrm>
              <a:off x="5279453" y="5522804"/>
              <a:ext cx="423545" cy="323850"/>
            </a:xfrm>
            <a:custGeom>
              <a:avLst/>
              <a:gdLst/>
              <a:ahLst/>
              <a:cxnLst/>
              <a:rect l="l" t="t" r="r" b="b"/>
              <a:pathLst>
                <a:path w="423545" h="323850">
                  <a:moveTo>
                    <a:pt x="164185" y="323824"/>
                  </a:moveTo>
                  <a:lnTo>
                    <a:pt x="423468" y="323824"/>
                  </a:lnTo>
                  <a:lnTo>
                    <a:pt x="423468" y="0"/>
                  </a:lnTo>
                  <a:lnTo>
                    <a:pt x="164185" y="0"/>
                  </a:lnTo>
                  <a:lnTo>
                    <a:pt x="164185" y="323824"/>
                  </a:lnTo>
                </a:path>
                <a:path w="423545" h="323850">
                  <a:moveTo>
                    <a:pt x="164185" y="323824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5250656" y="58322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111"/>
                  </a:lnTo>
                  <a:lnTo>
                    <a:pt x="4190" y="4216"/>
                  </a:lnTo>
                  <a:lnTo>
                    <a:pt x="1066" y="8902"/>
                  </a:lnTo>
                  <a:lnTo>
                    <a:pt x="0" y="14408"/>
                  </a:lnTo>
                  <a:lnTo>
                    <a:pt x="1066" y="19913"/>
                  </a:lnTo>
                  <a:lnTo>
                    <a:pt x="4190" y="24580"/>
                  </a:lnTo>
                  <a:lnTo>
                    <a:pt x="8877" y="27730"/>
                  </a:lnTo>
                  <a:lnTo>
                    <a:pt x="14389" y="28797"/>
                  </a:lnTo>
                  <a:lnTo>
                    <a:pt x="19894" y="27730"/>
                  </a:lnTo>
                  <a:lnTo>
                    <a:pt x="24580" y="24580"/>
                  </a:lnTo>
                  <a:lnTo>
                    <a:pt x="27679" y="19913"/>
                  </a:lnTo>
                  <a:lnTo>
                    <a:pt x="28797" y="14408"/>
                  </a:lnTo>
                  <a:lnTo>
                    <a:pt x="27679" y="8902"/>
                  </a:lnTo>
                  <a:lnTo>
                    <a:pt x="24580" y="4216"/>
                  </a:lnTo>
                  <a:lnTo>
                    <a:pt x="19894" y="1111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5250656" y="58322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26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71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8" name="object 1528"/>
          <p:cNvSpPr txBox="1"/>
          <p:nvPr/>
        </p:nvSpPr>
        <p:spPr>
          <a:xfrm>
            <a:off x="8113445" y="2984124"/>
            <a:ext cx="12007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kmenová</a:t>
            </a:r>
            <a:r>
              <a:rPr dirty="0" sz="1200" spc="8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učebna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29" name="object 1529"/>
          <p:cNvPicPr/>
          <p:nvPr/>
        </p:nvPicPr>
        <p:blipFill>
          <a:blip r:embed="rId78" cstate="print"/>
          <a:stretch>
            <a:fillRect/>
          </a:stretch>
        </p:blipFill>
        <p:spPr>
          <a:xfrm>
            <a:off x="8579314" y="3255156"/>
            <a:ext cx="249643" cy="87972"/>
          </a:xfrm>
          <a:prstGeom prst="rect">
            <a:avLst/>
          </a:prstGeom>
        </p:spPr>
      </p:pic>
      <p:sp>
        <p:nvSpPr>
          <p:cNvPr id="1530" name="object 1530"/>
          <p:cNvSpPr txBox="1"/>
          <p:nvPr/>
        </p:nvSpPr>
        <p:spPr>
          <a:xfrm>
            <a:off x="6461391" y="2984124"/>
            <a:ext cx="12001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kmenová</a:t>
            </a:r>
            <a:r>
              <a:rPr dirty="0" sz="1200" spc="8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učebna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31" name="object 1531"/>
          <p:cNvPicPr/>
          <p:nvPr/>
        </p:nvPicPr>
        <p:blipFill>
          <a:blip r:embed="rId79" cstate="print"/>
          <a:stretch>
            <a:fillRect/>
          </a:stretch>
        </p:blipFill>
        <p:spPr>
          <a:xfrm>
            <a:off x="6927234" y="3255156"/>
            <a:ext cx="249643" cy="87972"/>
          </a:xfrm>
          <a:prstGeom prst="rect">
            <a:avLst/>
          </a:prstGeom>
        </p:spPr>
      </p:pic>
      <p:sp>
        <p:nvSpPr>
          <p:cNvPr id="1532" name="object 1532"/>
          <p:cNvSpPr txBox="1"/>
          <p:nvPr/>
        </p:nvSpPr>
        <p:spPr>
          <a:xfrm>
            <a:off x="8295360" y="7432819"/>
            <a:ext cx="12001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kmenová</a:t>
            </a:r>
            <a:r>
              <a:rPr dirty="0" sz="1200" spc="8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učebna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33" name="object 1533"/>
          <p:cNvPicPr/>
          <p:nvPr/>
        </p:nvPicPr>
        <p:blipFill>
          <a:blip r:embed="rId80" cstate="print"/>
          <a:stretch>
            <a:fillRect/>
          </a:stretch>
        </p:blipFill>
        <p:spPr>
          <a:xfrm>
            <a:off x="8761241" y="7277087"/>
            <a:ext cx="249579" cy="87991"/>
          </a:xfrm>
          <a:prstGeom prst="rect">
            <a:avLst/>
          </a:prstGeom>
        </p:spPr>
      </p:pic>
      <p:sp>
        <p:nvSpPr>
          <p:cNvPr id="1534" name="object 1534"/>
          <p:cNvSpPr txBox="1"/>
          <p:nvPr/>
        </p:nvSpPr>
        <p:spPr>
          <a:xfrm>
            <a:off x="6467030" y="7432819"/>
            <a:ext cx="12007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kmenová</a:t>
            </a:r>
            <a:r>
              <a:rPr dirty="0" sz="1200" spc="8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učebna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35" name="object 1535"/>
          <p:cNvPicPr/>
          <p:nvPr/>
        </p:nvPicPr>
        <p:blipFill>
          <a:blip r:embed="rId81" cstate="print"/>
          <a:stretch>
            <a:fillRect/>
          </a:stretch>
        </p:blipFill>
        <p:spPr>
          <a:xfrm>
            <a:off x="6932886" y="7277087"/>
            <a:ext cx="249643" cy="87991"/>
          </a:xfrm>
          <a:prstGeom prst="rect">
            <a:avLst/>
          </a:prstGeom>
        </p:spPr>
      </p:pic>
      <p:sp>
        <p:nvSpPr>
          <p:cNvPr id="1536" name="object 1536"/>
          <p:cNvSpPr txBox="1"/>
          <p:nvPr/>
        </p:nvSpPr>
        <p:spPr>
          <a:xfrm>
            <a:off x="3753421" y="7432819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37" name="object 1537"/>
          <p:cNvPicPr/>
          <p:nvPr/>
        </p:nvPicPr>
        <p:blipFill>
          <a:blip r:embed="rId81" cstate="print"/>
          <a:stretch>
            <a:fillRect/>
          </a:stretch>
        </p:blipFill>
        <p:spPr>
          <a:xfrm>
            <a:off x="3890188" y="7277087"/>
            <a:ext cx="249643" cy="87991"/>
          </a:xfrm>
          <a:prstGeom prst="rect">
            <a:avLst/>
          </a:prstGeom>
        </p:spPr>
      </p:pic>
      <p:sp>
        <p:nvSpPr>
          <p:cNvPr id="1538" name="object 1538"/>
          <p:cNvSpPr txBox="1"/>
          <p:nvPr/>
        </p:nvSpPr>
        <p:spPr>
          <a:xfrm>
            <a:off x="1794974" y="5383678"/>
            <a:ext cx="208279" cy="95758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>
                <a:latin typeface="Tahoma"/>
                <a:cs typeface="Tahoma"/>
              </a:rPr>
              <a:t>centrální</a:t>
            </a:r>
            <a:r>
              <a:rPr dirty="0" sz="1200" spc="9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hala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39" name="object 1539"/>
          <p:cNvPicPr/>
          <p:nvPr/>
        </p:nvPicPr>
        <p:blipFill>
          <a:blip r:embed="rId82" cstate="print"/>
          <a:stretch>
            <a:fillRect/>
          </a:stretch>
        </p:blipFill>
        <p:spPr>
          <a:xfrm>
            <a:off x="2060499" y="5728926"/>
            <a:ext cx="88010" cy="249643"/>
          </a:xfrm>
          <a:prstGeom prst="rect">
            <a:avLst/>
          </a:prstGeom>
        </p:spPr>
      </p:pic>
      <p:sp>
        <p:nvSpPr>
          <p:cNvPr id="1540" name="object 1540"/>
          <p:cNvSpPr txBox="1"/>
          <p:nvPr/>
        </p:nvSpPr>
        <p:spPr>
          <a:xfrm>
            <a:off x="9618822" y="5846799"/>
            <a:ext cx="208279" cy="1115695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>
                <a:latin typeface="Tahoma"/>
                <a:cs typeface="Tahoma"/>
              </a:rPr>
              <a:t>únikový</a:t>
            </a:r>
            <a:r>
              <a:rPr dirty="0" sz="1200" spc="114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prostor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41" name="object 1541"/>
          <p:cNvPicPr/>
          <p:nvPr/>
        </p:nvPicPr>
        <p:blipFill>
          <a:blip r:embed="rId83" cstate="print"/>
          <a:stretch>
            <a:fillRect/>
          </a:stretch>
        </p:blipFill>
        <p:spPr>
          <a:xfrm>
            <a:off x="9457582" y="5965394"/>
            <a:ext cx="88035" cy="249617"/>
          </a:xfrm>
          <a:prstGeom prst="rect">
            <a:avLst/>
          </a:prstGeom>
        </p:spPr>
      </p:pic>
      <p:sp>
        <p:nvSpPr>
          <p:cNvPr id="1542" name="object 1542"/>
          <p:cNvSpPr txBox="1"/>
          <p:nvPr/>
        </p:nvSpPr>
        <p:spPr>
          <a:xfrm>
            <a:off x="4139166" y="3749037"/>
            <a:ext cx="208279" cy="38354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10">
                <a:latin typeface="Tahoma"/>
                <a:cs typeface="Tahoma"/>
              </a:rPr>
              <a:t>sklad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1543" name="object 1543"/>
          <p:cNvPicPr/>
          <p:nvPr/>
        </p:nvPicPr>
        <p:blipFill>
          <a:blip r:embed="rId84" cstate="print"/>
          <a:stretch>
            <a:fillRect/>
          </a:stretch>
        </p:blipFill>
        <p:spPr>
          <a:xfrm>
            <a:off x="4404716" y="3806654"/>
            <a:ext cx="87984" cy="249643"/>
          </a:xfrm>
          <a:prstGeom prst="rect">
            <a:avLst/>
          </a:prstGeom>
        </p:spPr>
      </p:pic>
      <p:sp>
        <p:nvSpPr>
          <p:cNvPr id="1544" name="object 1544"/>
          <p:cNvSpPr/>
          <p:nvPr/>
        </p:nvSpPr>
        <p:spPr>
          <a:xfrm>
            <a:off x="4911674" y="9885407"/>
            <a:ext cx="1260475" cy="0"/>
          </a:xfrm>
          <a:custGeom>
            <a:avLst/>
            <a:gdLst/>
            <a:ahLst/>
            <a:cxnLst/>
            <a:rect l="l" t="t" r="r" b="b"/>
            <a:pathLst>
              <a:path w="1260475" h="0">
                <a:moveTo>
                  <a:pt x="1260005" y="0"/>
                </a:moveTo>
                <a:lnTo>
                  <a:pt x="0" y="0"/>
                </a:lnTo>
              </a:path>
            </a:pathLst>
          </a:custGeom>
          <a:ln w="25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2300509" y="7072503"/>
            <a:ext cx="1548130" cy="0"/>
          </a:xfrm>
          <a:custGeom>
            <a:avLst/>
            <a:gdLst/>
            <a:ahLst/>
            <a:cxnLst/>
            <a:rect l="l" t="t" r="r" b="b"/>
            <a:pathLst>
              <a:path w="1548129" h="0">
                <a:moveTo>
                  <a:pt x="1548009" y="0"/>
                </a:moveTo>
                <a:lnTo>
                  <a:pt x="0" y="0"/>
                </a:lnTo>
              </a:path>
            </a:pathLst>
          </a:custGeom>
          <a:ln w="25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7304531" y="7072528"/>
            <a:ext cx="1224280" cy="0"/>
          </a:xfrm>
          <a:custGeom>
            <a:avLst/>
            <a:gdLst/>
            <a:ahLst/>
            <a:cxnLst/>
            <a:rect l="l" t="t" r="r" b="b"/>
            <a:pathLst>
              <a:path w="1224279" h="0">
                <a:moveTo>
                  <a:pt x="1223962" y="0"/>
                </a:moveTo>
                <a:lnTo>
                  <a:pt x="0" y="0"/>
                </a:lnTo>
              </a:path>
            </a:pathLst>
          </a:custGeom>
          <a:ln w="25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7304531" y="3544506"/>
            <a:ext cx="1224280" cy="0"/>
          </a:xfrm>
          <a:custGeom>
            <a:avLst/>
            <a:gdLst/>
            <a:ahLst/>
            <a:cxnLst/>
            <a:rect l="l" t="t" r="r" b="b"/>
            <a:pathLst>
              <a:path w="1224279" h="0">
                <a:moveTo>
                  <a:pt x="0" y="0"/>
                </a:moveTo>
                <a:lnTo>
                  <a:pt x="1223962" y="0"/>
                </a:lnTo>
              </a:path>
            </a:pathLst>
          </a:custGeom>
          <a:ln w="25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48" name="object 1548"/>
          <p:cNvGrpSpPr/>
          <p:nvPr/>
        </p:nvGrpSpPr>
        <p:grpSpPr>
          <a:xfrm>
            <a:off x="2248204" y="3492182"/>
            <a:ext cx="9543415" cy="3632835"/>
            <a:chOff x="2248204" y="3492182"/>
            <a:chExt cx="9543415" cy="3632835"/>
          </a:xfrm>
        </p:grpSpPr>
        <p:sp>
          <p:nvSpPr>
            <p:cNvPr id="1549" name="object 1549"/>
            <p:cNvSpPr/>
            <p:nvPr/>
          </p:nvSpPr>
          <p:spPr>
            <a:xfrm>
              <a:off x="2309514" y="3544506"/>
              <a:ext cx="8991600" cy="3528060"/>
            </a:xfrm>
            <a:custGeom>
              <a:avLst/>
              <a:gdLst/>
              <a:ahLst/>
              <a:cxnLst/>
              <a:rect l="l" t="t" r="r" b="b"/>
              <a:pathLst>
                <a:path w="8991600" h="3528059">
                  <a:moveTo>
                    <a:pt x="6957040" y="3528021"/>
                  </a:moveTo>
                  <a:lnTo>
                    <a:pt x="6957040" y="2656833"/>
                  </a:lnTo>
                </a:path>
                <a:path w="8991600" h="3528059">
                  <a:moveTo>
                    <a:pt x="6957040" y="2142032"/>
                  </a:moveTo>
                  <a:lnTo>
                    <a:pt x="6957040" y="2268016"/>
                  </a:lnTo>
                </a:path>
                <a:path w="8991600" h="3528059">
                  <a:moveTo>
                    <a:pt x="6957040" y="2656833"/>
                  </a:moveTo>
                  <a:lnTo>
                    <a:pt x="6957040" y="2628030"/>
                  </a:lnTo>
                </a:path>
                <a:path w="8991600" h="3528059">
                  <a:moveTo>
                    <a:pt x="6957040" y="3528021"/>
                  </a:moveTo>
                  <a:lnTo>
                    <a:pt x="6830993" y="3528021"/>
                  </a:lnTo>
                </a:path>
                <a:path w="8991600" h="3528059">
                  <a:moveTo>
                    <a:pt x="4383004" y="3528021"/>
                  </a:moveTo>
                  <a:lnTo>
                    <a:pt x="1863007" y="3527996"/>
                  </a:lnTo>
                </a:path>
                <a:path w="8991600" h="3528059">
                  <a:moveTo>
                    <a:pt x="0" y="1079995"/>
                  </a:moveTo>
                  <a:lnTo>
                    <a:pt x="2349004" y="1079995"/>
                  </a:lnTo>
                  <a:lnTo>
                    <a:pt x="2349004" y="576008"/>
                  </a:lnTo>
                </a:path>
                <a:path w="8991600" h="3528059">
                  <a:moveTo>
                    <a:pt x="2349004" y="0"/>
                  </a:moveTo>
                  <a:lnTo>
                    <a:pt x="4383004" y="0"/>
                  </a:lnTo>
                </a:path>
                <a:path w="8991600" h="3528059">
                  <a:moveTo>
                    <a:pt x="8991009" y="2358034"/>
                  </a:moveTo>
                  <a:lnTo>
                    <a:pt x="7604994" y="2358034"/>
                  </a:lnTo>
                  <a:lnTo>
                    <a:pt x="7604994" y="2142032"/>
                  </a:lnTo>
                  <a:lnTo>
                    <a:pt x="6957040" y="2142032"/>
                  </a:lnTo>
                </a:path>
                <a:path w="8991600" h="3528059">
                  <a:moveTo>
                    <a:pt x="6830993" y="0"/>
                  </a:moveTo>
                  <a:lnTo>
                    <a:pt x="6992981" y="0"/>
                  </a:lnTo>
                </a:path>
                <a:path w="8991600" h="3528059">
                  <a:moveTo>
                    <a:pt x="2349004" y="215963"/>
                  </a:moveTo>
                  <a:lnTo>
                    <a:pt x="2349004" y="0"/>
                  </a:lnTo>
                </a:path>
                <a:path w="8991600" h="3528059">
                  <a:moveTo>
                    <a:pt x="8991009" y="2358034"/>
                  </a:moveTo>
                  <a:lnTo>
                    <a:pt x="8991009" y="1620018"/>
                  </a:lnTo>
                </a:path>
                <a:path w="8991600" h="3528059">
                  <a:moveTo>
                    <a:pt x="8991009" y="360044"/>
                  </a:moveTo>
                  <a:lnTo>
                    <a:pt x="8991009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2314898" y="5325084"/>
              <a:ext cx="108585" cy="0"/>
            </a:xfrm>
            <a:custGeom>
              <a:avLst/>
              <a:gdLst/>
              <a:ahLst/>
              <a:cxnLst/>
              <a:rect l="l" t="t" r="r" b="b"/>
              <a:pathLst>
                <a:path w="108585" h="0">
                  <a:moveTo>
                    <a:pt x="10859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2286101" y="53107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190"/>
                  </a:lnTo>
                  <a:lnTo>
                    <a:pt x="1092" y="8877"/>
                  </a:lnTo>
                  <a:lnTo>
                    <a:pt x="0" y="14382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902" y="27705"/>
                  </a:lnTo>
                  <a:lnTo>
                    <a:pt x="14408" y="28797"/>
                  </a:lnTo>
                  <a:lnTo>
                    <a:pt x="19913" y="27705"/>
                  </a:lnTo>
                  <a:lnTo>
                    <a:pt x="24580" y="24580"/>
                  </a:lnTo>
                  <a:lnTo>
                    <a:pt x="27705" y="19894"/>
                  </a:lnTo>
                  <a:lnTo>
                    <a:pt x="28797" y="14382"/>
                  </a:lnTo>
                  <a:lnTo>
                    <a:pt x="27705" y="8877"/>
                  </a:lnTo>
                  <a:lnTo>
                    <a:pt x="24580" y="4190"/>
                  </a:lnTo>
                  <a:lnTo>
                    <a:pt x="19913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2286101" y="53107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19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9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5286025" y="6778244"/>
              <a:ext cx="0" cy="214629"/>
            </a:xfrm>
            <a:custGeom>
              <a:avLst/>
              <a:gdLst/>
              <a:ahLst/>
              <a:cxnLst/>
              <a:rect l="l" t="t" r="r" b="b"/>
              <a:pathLst>
                <a:path w="0" h="214629">
                  <a:moveTo>
                    <a:pt x="0" y="0"/>
                  </a:moveTo>
                  <a:lnTo>
                    <a:pt x="0" y="21436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5271642" y="69926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2" y="0"/>
                  </a:moveTo>
                  <a:lnTo>
                    <a:pt x="8877" y="1092"/>
                  </a:lnTo>
                  <a:lnTo>
                    <a:pt x="4241" y="4216"/>
                  </a:lnTo>
                  <a:lnTo>
                    <a:pt x="1111" y="8902"/>
                  </a:lnTo>
                  <a:lnTo>
                    <a:pt x="0" y="14408"/>
                  </a:lnTo>
                  <a:lnTo>
                    <a:pt x="1111" y="19919"/>
                  </a:lnTo>
                  <a:lnTo>
                    <a:pt x="4241" y="24606"/>
                  </a:lnTo>
                  <a:lnTo>
                    <a:pt x="8877" y="27679"/>
                  </a:lnTo>
                  <a:lnTo>
                    <a:pt x="14382" y="28797"/>
                  </a:lnTo>
                  <a:lnTo>
                    <a:pt x="19894" y="27679"/>
                  </a:lnTo>
                  <a:lnTo>
                    <a:pt x="24580" y="24606"/>
                  </a:lnTo>
                  <a:lnTo>
                    <a:pt x="27705" y="19919"/>
                  </a:lnTo>
                  <a:lnTo>
                    <a:pt x="28797" y="14408"/>
                  </a:lnTo>
                  <a:lnTo>
                    <a:pt x="27705" y="8902"/>
                  </a:lnTo>
                  <a:lnTo>
                    <a:pt x="24580" y="4216"/>
                  </a:lnTo>
                  <a:lnTo>
                    <a:pt x="19894" y="1092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5271642" y="69926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08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19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9" y="28797"/>
                  </a:lnTo>
                  <a:lnTo>
                    <a:pt x="14382" y="28797"/>
                  </a:lnTo>
                  <a:lnTo>
                    <a:pt x="22345" y="28797"/>
                  </a:lnTo>
                  <a:lnTo>
                    <a:pt x="28797" y="22371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56" name="object 1556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7471429" y="5702560"/>
              <a:ext cx="127002" cy="161667"/>
            </a:xfrm>
            <a:prstGeom prst="rect">
              <a:avLst/>
            </a:prstGeom>
          </p:spPr>
        </p:pic>
        <p:sp>
          <p:nvSpPr>
            <p:cNvPr id="1557" name="object 1557"/>
            <p:cNvSpPr/>
            <p:nvPr/>
          </p:nvSpPr>
          <p:spPr>
            <a:xfrm>
              <a:off x="9440164" y="3717290"/>
              <a:ext cx="0" cy="226060"/>
            </a:xfrm>
            <a:custGeom>
              <a:avLst/>
              <a:gdLst/>
              <a:ahLst/>
              <a:cxnLst/>
              <a:rect l="l" t="t" r="r" b="b"/>
              <a:pathLst>
                <a:path w="0" h="226060">
                  <a:moveTo>
                    <a:pt x="0" y="225488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9425813" y="36885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079"/>
                  </a:lnTo>
                  <a:lnTo>
                    <a:pt x="4190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0" y="24574"/>
                  </a:lnTo>
                  <a:lnTo>
                    <a:pt x="8889" y="27686"/>
                  </a:lnTo>
                  <a:lnTo>
                    <a:pt x="14350" y="28765"/>
                  </a:lnTo>
                  <a:lnTo>
                    <a:pt x="19875" y="27686"/>
                  </a:lnTo>
                  <a:lnTo>
                    <a:pt x="24574" y="24574"/>
                  </a:lnTo>
                  <a:lnTo>
                    <a:pt x="27685" y="19939"/>
                  </a:lnTo>
                  <a:lnTo>
                    <a:pt x="28765" y="14414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9425813" y="36885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7595616" y="3648646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w="0" h="165100">
                  <a:moveTo>
                    <a:pt x="0" y="16497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7581201" y="36198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43"/>
                  </a:lnTo>
                  <a:lnTo>
                    <a:pt x="4190" y="4254"/>
                  </a:lnTo>
                  <a:lnTo>
                    <a:pt x="1142" y="8953"/>
                  </a:lnTo>
                  <a:lnTo>
                    <a:pt x="0" y="14414"/>
                  </a:lnTo>
                  <a:lnTo>
                    <a:pt x="1142" y="19939"/>
                  </a:lnTo>
                  <a:lnTo>
                    <a:pt x="4190" y="24574"/>
                  </a:lnTo>
                  <a:lnTo>
                    <a:pt x="8889" y="27749"/>
                  </a:lnTo>
                  <a:lnTo>
                    <a:pt x="14414" y="28828"/>
                  </a:lnTo>
                  <a:lnTo>
                    <a:pt x="19938" y="27749"/>
                  </a:lnTo>
                  <a:lnTo>
                    <a:pt x="24637" y="24574"/>
                  </a:lnTo>
                  <a:lnTo>
                    <a:pt x="27749" y="19939"/>
                  </a:lnTo>
                  <a:lnTo>
                    <a:pt x="28828" y="14414"/>
                  </a:lnTo>
                  <a:lnTo>
                    <a:pt x="27749" y="8953"/>
                  </a:lnTo>
                  <a:lnTo>
                    <a:pt x="24637" y="4254"/>
                  </a:lnTo>
                  <a:lnTo>
                    <a:pt x="19938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7581201" y="36198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11350942" y="3847147"/>
              <a:ext cx="436880" cy="0"/>
            </a:xfrm>
            <a:custGeom>
              <a:avLst/>
              <a:gdLst/>
              <a:ahLst/>
              <a:cxnLst/>
              <a:rect l="l" t="t" r="r" b="b"/>
              <a:pathLst>
                <a:path w="436879" h="0">
                  <a:moveTo>
                    <a:pt x="43675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11322113" y="38327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43"/>
                  </a:lnTo>
                  <a:lnTo>
                    <a:pt x="4254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254" y="24638"/>
                  </a:lnTo>
                  <a:lnTo>
                    <a:pt x="8890" y="27749"/>
                  </a:lnTo>
                  <a:lnTo>
                    <a:pt x="14414" y="28828"/>
                  </a:lnTo>
                  <a:lnTo>
                    <a:pt x="19939" y="27749"/>
                  </a:lnTo>
                  <a:lnTo>
                    <a:pt x="24574" y="24638"/>
                  </a:lnTo>
                  <a:lnTo>
                    <a:pt x="27749" y="19939"/>
                  </a:lnTo>
                  <a:lnTo>
                    <a:pt x="28828" y="14414"/>
                  </a:lnTo>
                  <a:lnTo>
                    <a:pt x="27749" y="8890"/>
                  </a:lnTo>
                  <a:lnTo>
                    <a:pt x="24574" y="4254"/>
                  </a:lnTo>
                  <a:lnTo>
                    <a:pt x="19939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11322113" y="38327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11440922" y="4765916"/>
              <a:ext cx="347345" cy="0"/>
            </a:xfrm>
            <a:custGeom>
              <a:avLst/>
              <a:gdLst/>
              <a:ahLst/>
              <a:cxnLst/>
              <a:rect l="l" t="t" r="r" b="b"/>
              <a:pathLst>
                <a:path w="347345" h="0">
                  <a:moveTo>
                    <a:pt x="34677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11412092" y="47515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92"/>
                  </a:lnTo>
                  <a:lnTo>
                    <a:pt x="4254" y="4216"/>
                  </a:lnTo>
                  <a:lnTo>
                    <a:pt x="1142" y="8883"/>
                  </a:lnTo>
                  <a:lnTo>
                    <a:pt x="0" y="14414"/>
                  </a:lnTo>
                  <a:lnTo>
                    <a:pt x="1142" y="19919"/>
                  </a:lnTo>
                  <a:lnTo>
                    <a:pt x="4254" y="24580"/>
                  </a:lnTo>
                  <a:lnTo>
                    <a:pt x="8953" y="27685"/>
                  </a:lnTo>
                  <a:lnTo>
                    <a:pt x="14414" y="28797"/>
                  </a:lnTo>
                  <a:lnTo>
                    <a:pt x="19938" y="27685"/>
                  </a:lnTo>
                  <a:lnTo>
                    <a:pt x="24637" y="24580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883"/>
                  </a:lnTo>
                  <a:lnTo>
                    <a:pt x="24637" y="4216"/>
                  </a:lnTo>
                  <a:lnTo>
                    <a:pt x="19938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11412092" y="47515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415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10123931" y="5601760"/>
              <a:ext cx="0" cy="214629"/>
            </a:xfrm>
            <a:custGeom>
              <a:avLst/>
              <a:gdLst/>
              <a:ahLst/>
              <a:cxnLst/>
              <a:rect l="l" t="t" r="r" b="b"/>
              <a:pathLst>
                <a:path w="0" h="214629">
                  <a:moveTo>
                    <a:pt x="0" y="0"/>
                  </a:moveTo>
                  <a:lnTo>
                    <a:pt x="0" y="21436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10109517" y="581612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85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1" y="24606"/>
                  </a:lnTo>
                  <a:lnTo>
                    <a:pt x="8890" y="27730"/>
                  </a:lnTo>
                  <a:lnTo>
                    <a:pt x="14414" y="28822"/>
                  </a:lnTo>
                  <a:lnTo>
                    <a:pt x="19939" y="27730"/>
                  </a:lnTo>
                  <a:lnTo>
                    <a:pt x="24574" y="24606"/>
                  </a:lnTo>
                  <a:lnTo>
                    <a:pt x="27686" y="19913"/>
                  </a:lnTo>
                  <a:lnTo>
                    <a:pt x="28828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085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10109517" y="581612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76" y="28822"/>
                  </a:lnTo>
                  <a:lnTo>
                    <a:pt x="14414" y="28822"/>
                  </a:lnTo>
                  <a:lnTo>
                    <a:pt x="22351" y="28822"/>
                  </a:lnTo>
                  <a:lnTo>
                    <a:pt x="28765" y="22371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6938010" y="680277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5">
                  <a:moveTo>
                    <a:pt x="0" y="0"/>
                  </a:moveTo>
                  <a:lnTo>
                    <a:pt x="0" y="29135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6923595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092"/>
                  </a:lnTo>
                  <a:lnTo>
                    <a:pt x="4254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55"/>
                  </a:lnTo>
                  <a:lnTo>
                    <a:pt x="8890" y="27686"/>
                  </a:lnTo>
                  <a:lnTo>
                    <a:pt x="14414" y="28797"/>
                  </a:lnTo>
                  <a:lnTo>
                    <a:pt x="19875" y="27686"/>
                  </a:lnTo>
                  <a:lnTo>
                    <a:pt x="24574" y="24555"/>
                  </a:lnTo>
                  <a:lnTo>
                    <a:pt x="27749" y="19919"/>
                  </a:lnTo>
                  <a:lnTo>
                    <a:pt x="28828" y="14414"/>
                  </a:lnTo>
                  <a:lnTo>
                    <a:pt x="27749" y="8909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6923595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2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8721851" y="680277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5">
                  <a:moveTo>
                    <a:pt x="0" y="0"/>
                  </a:moveTo>
                  <a:lnTo>
                    <a:pt x="0" y="29135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8707437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1" y="24555"/>
                  </a:lnTo>
                  <a:lnTo>
                    <a:pt x="8890" y="27686"/>
                  </a:lnTo>
                  <a:lnTo>
                    <a:pt x="14414" y="28797"/>
                  </a:lnTo>
                  <a:lnTo>
                    <a:pt x="19939" y="27686"/>
                  </a:lnTo>
                  <a:lnTo>
                    <a:pt x="24574" y="24555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9"/>
                  </a:lnTo>
                  <a:lnTo>
                    <a:pt x="24574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8707437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2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4003573" y="6802774"/>
              <a:ext cx="0" cy="291465"/>
            </a:xfrm>
            <a:custGeom>
              <a:avLst/>
              <a:gdLst/>
              <a:ahLst/>
              <a:cxnLst/>
              <a:rect l="l" t="t" r="r" b="b"/>
              <a:pathLst>
                <a:path w="0" h="291465">
                  <a:moveTo>
                    <a:pt x="0" y="0"/>
                  </a:moveTo>
                  <a:lnTo>
                    <a:pt x="0" y="29135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3989165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902" y="1092"/>
                  </a:lnTo>
                  <a:lnTo>
                    <a:pt x="4241" y="4216"/>
                  </a:lnTo>
                  <a:lnTo>
                    <a:pt x="1117" y="8909"/>
                  </a:lnTo>
                  <a:lnTo>
                    <a:pt x="0" y="14414"/>
                  </a:lnTo>
                  <a:lnTo>
                    <a:pt x="1117" y="19919"/>
                  </a:lnTo>
                  <a:lnTo>
                    <a:pt x="4241" y="24555"/>
                  </a:lnTo>
                  <a:lnTo>
                    <a:pt x="8902" y="27686"/>
                  </a:lnTo>
                  <a:lnTo>
                    <a:pt x="14408" y="28797"/>
                  </a:lnTo>
                  <a:lnTo>
                    <a:pt x="19938" y="27686"/>
                  </a:lnTo>
                  <a:lnTo>
                    <a:pt x="24580" y="24555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9"/>
                  </a:lnTo>
                  <a:lnTo>
                    <a:pt x="24580" y="4216"/>
                  </a:lnTo>
                  <a:lnTo>
                    <a:pt x="19938" y="1092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3989165" y="70941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70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70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4610347" y="3934904"/>
              <a:ext cx="250190" cy="0"/>
            </a:xfrm>
            <a:custGeom>
              <a:avLst/>
              <a:gdLst/>
              <a:ahLst/>
              <a:cxnLst/>
              <a:rect l="l" t="t" r="r" b="b"/>
              <a:pathLst>
                <a:path w="250189" h="0">
                  <a:moveTo>
                    <a:pt x="24991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4581550" y="39204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079"/>
                  </a:lnTo>
                  <a:lnTo>
                    <a:pt x="4216" y="4191"/>
                  </a:lnTo>
                  <a:lnTo>
                    <a:pt x="1066" y="8890"/>
                  </a:lnTo>
                  <a:lnTo>
                    <a:pt x="0" y="14414"/>
                  </a:lnTo>
                  <a:lnTo>
                    <a:pt x="1066" y="19875"/>
                  </a:lnTo>
                  <a:lnTo>
                    <a:pt x="4216" y="24574"/>
                  </a:lnTo>
                  <a:lnTo>
                    <a:pt x="8877" y="27686"/>
                  </a:lnTo>
                  <a:lnTo>
                    <a:pt x="14389" y="28765"/>
                  </a:lnTo>
                  <a:lnTo>
                    <a:pt x="19894" y="27686"/>
                  </a:lnTo>
                  <a:lnTo>
                    <a:pt x="24555" y="24574"/>
                  </a:lnTo>
                  <a:lnTo>
                    <a:pt x="27679" y="19875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555" y="4191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4581550" y="39204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51" y="28765"/>
                  </a:lnTo>
                  <a:lnTo>
                    <a:pt x="14389" y="28765"/>
                  </a:lnTo>
                  <a:lnTo>
                    <a:pt x="22345" y="28765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9032811" y="3522916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4">
                  <a:moveTo>
                    <a:pt x="0" y="88138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9018397" y="34941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254" y="4191"/>
                  </a:lnTo>
                  <a:lnTo>
                    <a:pt x="1143" y="8826"/>
                  </a:lnTo>
                  <a:lnTo>
                    <a:pt x="0" y="14350"/>
                  </a:lnTo>
                  <a:lnTo>
                    <a:pt x="1143" y="19875"/>
                  </a:lnTo>
                  <a:lnTo>
                    <a:pt x="4254" y="24574"/>
                  </a:lnTo>
                  <a:lnTo>
                    <a:pt x="8889" y="27685"/>
                  </a:lnTo>
                  <a:lnTo>
                    <a:pt x="14414" y="28765"/>
                  </a:lnTo>
                  <a:lnTo>
                    <a:pt x="19938" y="27685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26"/>
                  </a:lnTo>
                  <a:lnTo>
                    <a:pt x="24574" y="4191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9018397" y="34941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7080376" y="3522916"/>
              <a:ext cx="0" cy="88265"/>
            </a:xfrm>
            <a:custGeom>
              <a:avLst/>
              <a:gdLst/>
              <a:ahLst/>
              <a:cxnLst/>
              <a:rect l="l" t="t" r="r" b="b"/>
              <a:pathLst>
                <a:path w="0" h="88264">
                  <a:moveTo>
                    <a:pt x="0" y="88138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7065962" y="34940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43"/>
                  </a:lnTo>
                  <a:lnTo>
                    <a:pt x="4191" y="4254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191" y="24637"/>
                  </a:lnTo>
                  <a:lnTo>
                    <a:pt x="8890" y="27749"/>
                  </a:lnTo>
                  <a:lnTo>
                    <a:pt x="14414" y="28828"/>
                  </a:lnTo>
                  <a:lnTo>
                    <a:pt x="19875" y="27749"/>
                  </a:lnTo>
                  <a:lnTo>
                    <a:pt x="24574" y="24637"/>
                  </a:lnTo>
                  <a:lnTo>
                    <a:pt x="27685" y="19938"/>
                  </a:lnTo>
                  <a:lnTo>
                    <a:pt x="28765" y="14414"/>
                  </a:lnTo>
                  <a:lnTo>
                    <a:pt x="27685" y="8889"/>
                  </a:lnTo>
                  <a:lnTo>
                    <a:pt x="24574" y="4254"/>
                  </a:lnTo>
                  <a:lnTo>
                    <a:pt x="19875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7065962" y="34940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415"/>
                  </a:lnTo>
                  <a:lnTo>
                    <a:pt x="6413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765" y="22415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8714612" y="4924964"/>
              <a:ext cx="233045" cy="0"/>
            </a:xfrm>
            <a:custGeom>
              <a:avLst/>
              <a:gdLst/>
              <a:ahLst/>
              <a:cxnLst/>
              <a:rect l="l" t="t" r="r" b="b"/>
              <a:pathLst>
                <a:path w="233045" h="0">
                  <a:moveTo>
                    <a:pt x="23285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8685783" y="491055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079" y="8883"/>
                  </a:lnTo>
                  <a:lnTo>
                    <a:pt x="0" y="14414"/>
                  </a:lnTo>
                  <a:lnTo>
                    <a:pt x="1079" y="19945"/>
                  </a:lnTo>
                  <a:lnTo>
                    <a:pt x="4191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875" y="27730"/>
                  </a:lnTo>
                  <a:lnTo>
                    <a:pt x="24574" y="24580"/>
                  </a:lnTo>
                  <a:lnTo>
                    <a:pt x="27686" y="19945"/>
                  </a:lnTo>
                  <a:lnTo>
                    <a:pt x="28829" y="14414"/>
                  </a:lnTo>
                  <a:lnTo>
                    <a:pt x="27686" y="8883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8685783" y="491055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9316910" y="7063524"/>
              <a:ext cx="436880" cy="635"/>
            </a:xfrm>
            <a:custGeom>
              <a:avLst/>
              <a:gdLst/>
              <a:ahLst/>
              <a:cxnLst/>
              <a:rect l="l" t="t" r="r" b="b"/>
              <a:pathLst>
                <a:path w="436879" h="634">
                  <a:moveTo>
                    <a:pt x="436752" y="5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9288144" y="70491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89" y="1117"/>
                  </a:lnTo>
                  <a:lnTo>
                    <a:pt x="4190" y="4241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945"/>
                  </a:lnTo>
                  <a:lnTo>
                    <a:pt x="4190" y="24580"/>
                  </a:lnTo>
                  <a:lnTo>
                    <a:pt x="8889" y="27711"/>
                  </a:lnTo>
                  <a:lnTo>
                    <a:pt x="14350" y="28797"/>
                  </a:lnTo>
                  <a:lnTo>
                    <a:pt x="19875" y="27711"/>
                  </a:lnTo>
                  <a:lnTo>
                    <a:pt x="24574" y="24580"/>
                  </a:lnTo>
                  <a:lnTo>
                    <a:pt x="27622" y="19945"/>
                  </a:lnTo>
                  <a:lnTo>
                    <a:pt x="28765" y="14389"/>
                  </a:lnTo>
                  <a:lnTo>
                    <a:pt x="27622" y="8883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9288144" y="70491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389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4636915" y="4534484"/>
              <a:ext cx="436880" cy="0"/>
            </a:xfrm>
            <a:custGeom>
              <a:avLst/>
              <a:gdLst/>
              <a:ahLst/>
              <a:cxnLst/>
              <a:rect l="l" t="t" r="r" b="b"/>
              <a:pathLst>
                <a:path w="436879" h="0">
                  <a:moveTo>
                    <a:pt x="43675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4608118" y="45201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877" y="1117"/>
                  </a:lnTo>
                  <a:lnTo>
                    <a:pt x="4216" y="4241"/>
                  </a:lnTo>
                  <a:lnTo>
                    <a:pt x="1085" y="8877"/>
                  </a:lnTo>
                  <a:lnTo>
                    <a:pt x="0" y="14382"/>
                  </a:lnTo>
                  <a:lnTo>
                    <a:pt x="1085" y="19894"/>
                  </a:lnTo>
                  <a:lnTo>
                    <a:pt x="4216" y="24580"/>
                  </a:lnTo>
                  <a:lnTo>
                    <a:pt x="8877" y="27705"/>
                  </a:lnTo>
                  <a:lnTo>
                    <a:pt x="14408" y="28797"/>
                  </a:lnTo>
                  <a:lnTo>
                    <a:pt x="19913" y="27705"/>
                  </a:lnTo>
                  <a:lnTo>
                    <a:pt x="24580" y="24580"/>
                  </a:lnTo>
                  <a:lnTo>
                    <a:pt x="27730" y="19894"/>
                  </a:lnTo>
                  <a:lnTo>
                    <a:pt x="28797" y="14382"/>
                  </a:lnTo>
                  <a:lnTo>
                    <a:pt x="27730" y="8877"/>
                  </a:lnTo>
                  <a:lnTo>
                    <a:pt x="24580" y="4241"/>
                  </a:lnTo>
                  <a:lnTo>
                    <a:pt x="19913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4608118" y="45201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45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9995153" y="4825447"/>
              <a:ext cx="300990" cy="149860"/>
            </a:xfrm>
            <a:custGeom>
              <a:avLst/>
              <a:gdLst/>
              <a:ahLst/>
              <a:cxnLst/>
              <a:rect l="l" t="t" r="r" b="b"/>
              <a:pathLst>
                <a:path w="300990" h="149860">
                  <a:moveTo>
                    <a:pt x="300863" y="0"/>
                  </a:moveTo>
                  <a:lnTo>
                    <a:pt x="0" y="1492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9967912" y="4966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117"/>
                  </a:lnTo>
                  <a:lnTo>
                    <a:pt x="4191" y="4216"/>
                  </a:lnTo>
                  <a:lnTo>
                    <a:pt x="1016" y="8902"/>
                  </a:lnTo>
                  <a:lnTo>
                    <a:pt x="0" y="14408"/>
                  </a:lnTo>
                  <a:lnTo>
                    <a:pt x="1016" y="19919"/>
                  </a:lnTo>
                  <a:lnTo>
                    <a:pt x="4191" y="24580"/>
                  </a:lnTo>
                  <a:lnTo>
                    <a:pt x="8826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10" y="24580"/>
                  </a:lnTo>
                  <a:lnTo>
                    <a:pt x="27685" y="19919"/>
                  </a:lnTo>
                  <a:lnTo>
                    <a:pt x="28765" y="14408"/>
                  </a:lnTo>
                  <a:lnTo>
                    <a:pt x="27685" y="8902"/>
                  </a:lnTo>
                  <a:lnTo>
                    <a:pt x="24510" y="4216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9967912" y="4966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10555351" y="4825447"/>
              <a:ext cx="278765" cy="161290"/>
            </a:xfrm>
            <a:custGeom>
              <a:avLst/>
              <a:gdLst/>
              <a:ahLst/>
              <a:cxnLst/>
              <a:rect l="l" t="t" r="r" b="b"/>
              <a:pathLst>
                <a:path w="278765" h="161289">
                  <a:moveTo>
                    <a:pt x="0" y="0"/>
                  </a:moveTo>
                  <a:lnTo>
                    <a:pt x="278638" y="16088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10832020" y="49791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254" y="4216"/>
                  </a:lnTo>
                  <a:lnTo>
                    <a:pt x="1143" y="8877"/>
                  </a:lnTo>
                  <a:lnTo>
                    <a:pt x="0" y="14389"/>
                  </a:lnTo>
                  <a:lnTo>
                    <a:pt x="1143" y="19894"/>
                  </a:lnTo>
                  <a:lnTo>
                    <a:pt x="4254" y="24580"/>
                  </a:lnTo>
                  <a:lnTo>
                    <a:pt x="8890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749" y="19894"/>
                  </a:lnTo>
                  <a:lnTo>
                    <a:pt x="28828" y="14389"/>
                  </a:lnTo>
                  <a:lnTo>
                    <a:pt x="27749" y="8877"/>
                  </a:lnTo>
                  <a:lnTo>
                    <a:pt x="24574" y="4216"/>
                  </a:lnTo>
                  <a:lnTo>
                    <a:pt x="19875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10832020" y="49791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9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2278907" y="5974346"/>
              <a:ext cx="154940" cy="0"/>
            </a:xfrm>
            <a:custGeom>
              <a:avLst/>
              <a:gdLst/>
              <a:ahLst/>
              <a:cxnLst/>
              <a:rect l="l" t="t" r="r" b="b"/>
              <a:pathLst>
                <a:path w="154939" h="0">
                  <a:moveTo>
                    <a:pt x="15480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2250109" y="595996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117"/>
                  </a:lnTo>
                  <a:lnTo>
                    <a:pt x="4216" y="4190"/>
                  </a:lnTo>
                  <a:lnTo>
                    <a:pt x="1092" y="8877"/>
                  </a:lnTo>
                  <a:lnTo>
                    <a:pt x="0" y="14382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877" y="27705"/>
                  </a:lnTo>
                  <a:lnTo>
                    <a:pt x="14382" y="28797"/>
                  </a:lnTo>
                  <a:lnTo>
                    <a:pt x="19913" y="27705"/>
                  </a:lnTo>
                  <a:lnTo>
                    <a:pt x="24580" y="24580"/>
                  </a:lnTo>
                  <a:lnTo>
                    <a:pt x="27705" y="19894"/>
                  </a:lnTo>
                  <a:lnTo>
                    <a:pt x="28797" y="14382"/>
                  </a:lnTo>
                  <a:lnTo>
                    <a:pt x="27705" y="8877"/>
                  </a:lnTo>
                  <a:lnTo>
                    <a:pt x="24580" y="4190"/>
                  </a:lnTo>
                  <a:lnTo>
                    <a:pt x="19913" y="1117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2250109" y="595996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2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26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45" y="28797"/>
                  </a:lnTo>
                  <a:lnTo>
                    <a:pt x="14382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9116694" y="5974346"/>
              <a:ext cx="225425" cy="0"/>
            </a:xfrm>
            <a:custGeom>
              <a:avLst/>
              <a:gdLst/>
              <a:ahLst/>
              <a:cxnLst/>
              <a:rect l="l" t="t" r="r" b="b"/>
              <a:pathLst>
                <a:path w="225425" h="0">
                  <a:moveTo>
                    <a:pt x="0" y="0"/>
                  </a:moveTo>
                  <a:lnTo>
                    <a:pt x="22542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9342119" y="595996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190" y="4190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894"/>
                  </a:lnTo>
                  <a:lnTo>
                    <a:pt x="4190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574" y="24580"/>
                  </a:lnTo>
                  <a:lnTo>
                    <a:pt x="27685" y="19894"/>
                  </a:lnTo>
                  <a:lnTo>
                    <a:pt x="28765" y="14382"/>
                  </a:lnTo>
                  <a:lnTo>
                    <a:pt x="27685" y="8877"/>
                  </a:lnTo>
                  <a:lnTo>
                    <a:pt x="24574" y="4190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9342119" y="595996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9329483" y="3544506"/>
              <a:ext cx="1971039" cy="0"/>
            </a:xfrm>
            <a:custGeom>
              <a:avLst/>
              <a:gdLst/>
              <a:ahLst/>
              <a:cxnLst/>
              <a:rect l="l" t="t" r="r" b="b"/>
              <a:pathLst>
                <a:path w="1971040" h="0">
                  <a:moveTo>
                    <a:pt x="0" y="0"/>
                  </a:moveTo>
                  <a:lnTo>
                    <a:pt x="1971039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4802511" y="3688524"/>
              <a:ext cx="396240" cy="0"/>
            </a:xfrm>
            <a:custGeom>
              <a:avLst/>
              <a:gdLst/>
              <a:ahLst/>
              <a:cxnLst/>
              <a:rect l="l" t="t" r="r" b="b"/>
              <a:pathLst>
                <a:path w="396239" h="0">
                  <a:moveTo>
                    <a:pt x="0" y="0"/>
                  </a:moveTo>
                  <a:lnTo>
                    <a:pt x="57746" y="0"/>
                  </a:lnTo>
                </a:path>
                <a:path w="396239" h="0">
                  <a:moveTo>
                    <a:pt x="317030" y="0"/>
                  </a:moveTo>
                  <a:lnTo>
                    <a:pt x="39600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5270525" y="3688524"/>
              <a:ext cx="3492500" cy="0"/>
            </a:xfrm>
            <a:custGeom>
              <a:avLst/>
              <a:gdLst/>
              <a:ahLst/>
              <a:cxnLst/>
              <a:rect l="l" t="t" r="r" b="b"/>
              <a:pathLst>
                <a:path w="3492500" h="0">
                  <a:moveTo>
                    <a:pt x="0" y="0"/>
                  </a:moveTo>
                  <a:lnTo>
                    <a:pt x="1547977" y="0"/>
                  </a:lnTo>
                </a:path>
                <a:path w="3492500" h="0">
                  <a:moveTo>
                    <a:pt x="1809800" y="0"/>
                  </a:moveTo>
                  <a:lnTo>
                    <a:pt x="3492030" y="0"/>
                  </a:lnTo>
                </a:path>
              </a:pathLst>
            </a:custGeom>
            <a:ln w="72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8906510" y="3967543"/>
              <a:ext cx="0" cy="1683385"/>
            </a:xfrm>
            <a:custGeom>
              <a:avLst/>
              <a:gdLst/>
              <a:ahLst/>
              <a:cxnLst/>
              <a:rect l="l" t="t" r="r" b="b"/>
              <a:pathLst>
                <a:path w="0" h="1683385">
                  <a:moveTo>
                    <a:pt x="0" y="0"/>
                  </a:moveTo>
                  <a:lnTo>
                    <a:pt x="0" y="1682977"/>
                  </a:lnTo>
                </a:path>
              </a:pathLst>
            </a:custGeom>
            <a:ln w="72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8906510" y="5974346"/>
              <a:ext cx="0" cy="27305"/>
            </a:xfrm>
            <a:custGeom>
              <a:avLst/>
              <a:gdLst/>
              <a:ahLst/>
              <a:cxnLst/>
              <a:rect l="l" t="t" r="r" b="b"/>
              <a:pathLst>
                <a:path w="0" h="27304">
                  <a:moveTo>
                    <a:pt x="0" y="0"/>
                  </a:moveTo>
                  <a:lnTo>
                    <a:pt x="0" y="2719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8906510" y="6397542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w="0" h="252095">
                  <a:moveTo>
                    <a:pt x="0" y="0"/>
                  </a:moveTo>
                  <a:lnTo>
                    <a:pt x="0" y="89992"/>
                  </a:lnTo>
                </a:path>
                <a:path w="0" h="252095">
                  <a:moveTo>
                    <a:pt x="0" y="162001"/>
                  </a:moveTo>
                  <a:lnTo>
                    <a:pt x="0" y="25199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4505521" y="6928536"/>
              <a:ext cx="4302125" cy="0"/>
            </a:xfrm>
            <a:custGeom>
              <a:avLst/>
              <a:gdLst/>
              <a:ahLst/>
              <a:cxnLst/>
              <a:rect l="l" t="t" r="r" b="b"/>
              <a:pathLst>
                <a:path w="4302125" h="0">
                  <a:moveTo>
                    <a:pt x="0" y="0"/>
                  </a:moveTo>
                  <a:lnTo>
                    <a:pt x="4301991" y="0"/>
                  </a:lnTo>
                </a:path>
              </a:pathLst>
            </a:custGeom>
            <a:ln w="72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4406506" y="6856526"/>
              <a:ext cx="37465" cy="72390"/>
            </a:xfrm>
            <a:custGeom>
              <a:avLst/>
              <a:gdLst/>
              <a:ahLst/>
              <a:cxnLst/>
              <a:rect l="l" t="t" r="r" b="b"/>
              <a:pathLst>
                <a:path w="37464" h="72390">
                  <a:moveTo>
                    <a:pt x="37204" y="72008"/>
                  </a:moveTo>
                  <a:lnTo>
                    <a:pt x="0" y="72008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4406506" y="4768494"/>
              <a:ext cx="0" cy="2016125"/>
            </a:xfrm>
            <a:custGeom>
              <a:avLst/>
              <a:gdLst/>
              <a:ahLst/>
              <a:cxnLst/>
              <a:rect l="l" t="t" r="r" b="b"/>
              <a:pathLst>
                <a:path w="0" h="2016125">
                  <a:moveTo>
                    <a:pt x="0" y="0"/>
                  </a:moveTo>
                  <a:lnTo>
                    <a:pt x="0" y="2016048"/>
                  </a:lnTo>
                </a:path>
              </a:pathLst>
            </a:custGeom>
            <a:ln w="72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4406506" y="3688524"/>
              <a:ext cx="396240" cy="1080135"/>
            </a:xfrm>
            <a:custGeom>
              <a:avLst/>
              <a:gdLst/>
              <a:ahLst/>
              <a:cxnLst/>
              <a:rect l="l" t="t" r="r" b="b"/>
              <a:pathLst>
                <a:path w="396239" h="1080135">
                  <a:moveTo>
                    <a:pt x="396005" y="1079969"/>
                  </a:moveTo>
                  <a:lnTo>
                    <a:pt x="396005" y="980973"/>
                  </a:lnTo>
                </a:path>
                <a:path w="396239" h="1080135">
                  <a:moveTo>
                    <a:pt x="396005" y="908964"/>
                  </a:moveTo>
                  <a:lnTo>
                    <a:pt x="396005" y="818972"/>
                  </a:lnTo>
                </a:path>
                <a:path w="396239" h="1080135">
                  <a:moveTo>
                    <a:pt x="396005" y="746969"/>
                  </a:moveTo>
                  <a:lnTo>
                    <a:pt x="396005" y="656977"/>
                  </a:lnTo>
                </a:path>
                <a:path w="396239" h="1080135">
                  <a:moveTo>
                    <a:pt x="396005" y="584962"/>
                  </a:moveTo>
                  <a:lnTo>
                    <a:pt x="396005" y="494982"/>
                  </a:lnTo>
                </a:path>
                <a:path w="396239" h="1080135">
                  <a:moveTo>
                    <a:pt x="396005" y="422973"/>
                  </a:moveTo>
                  <a:lnTo>
                    <a:pt x="396005" y="332994"/>
                  </a:lnTo>
                </a:path>
                <a:path w="396239" h="1080135">
                  <a:moveTo>
                    <a:pt x="396005" y="260985"/>
                  </a:moveTo>
                  <a:lnTo>
                    <a:pt x="396005" y="171005"/>
                  </a:lnTo>
                </a:path>
                <a:path w="396239" h="1080135">
                  <a:moveTo>
                    <a:pt x="396005" y="98996"/>
                  </a:moveTo>
                  <a:lnTo>
                    <a:pt x="396005" y="0"/>
                  </a:lnTo>
                </a:path>
                <a:path w="396239" h="1080135">
                  <a:moveTo>
                    <a:pt x="0" y="1079969"/>
                  </a:moveTo>
                  <a:lnTo>
                    <a:pt x="81006" y="1079969"/>
                  </a:lnTo>
                </a:path>
                <a:path w="396239" h="1080135">
                  <a:moveTo>
                    <a:pt x="153015" y="1079969"/>
                  </a:moveTo>
                  <a:lnTo>
                    <a:pt x="243008" y="1079969"/>
                  </a:lnTo>
                </a:path>
                <a:path w="396239" h="1080135">
                  <a:moveTo>
                    <a:pt x="315017" y="1079969"/>
                  </a:moveTo>
                  <a:lnTo>
                    <a:pt x="396005" y="107996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21" name="object 1621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3042094" y="5962390"/>
              <a:ext cx="244439" cy="244445"/>
            </a:xfrm>
            <a:prstGeom prst="rect">
              <a:avLst/>
            </a:prstGeom>
          </p:spPr>
        </p:pic>
        <p:sp>
          <p:nvSpPr>
            <p:cNvPr id="1622" name="object 1622"/>
            <p:cNvSpPr/>
            <p:nvPr/>
          </p:nvSpPr>
          <p:spPr>
            <a:xfrm>
              <a:off x="3045694" y="5378939"/>
              <a:ext cx="221615" cy="263525"/>
            </a:xfrm>
            <a:custGeom>
              <a:avLst/>
              <a:gdLst/>
              <a:ahLst/>
              <a:cxnLst/>
              <a:rect l="l" t="t" r="r" b="b"/>
              <a:pathLst>
                <a:path w="221614" h="263525">
                  <a:moveTo>
                    <a:pt x="0" y="263251"/>
                  </a:moveTo>
                  <a:lnTo>
                    <a:pt x="22150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3262090" y="53534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117"/>
                  </a:lnTo>
                  <a:lnTo>
                    <a:pt x="4216" y="4267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45"/>
                  </a:lnTo>
                  <a:lnTo>
                    <a:pt x="4216" y="24606"/>
                  </a:lnTo>
                  <a:lnTo>
                    <a:pt x="8877" y="27730"/>
                  </a:lnTo>
                  <a:lnTo>
                    <a:pt x="14382" y="28797"/>
                  </a:lnTo>
                  <a:lnTo>
                    <a:pt x="19894" y="27730"/>
                  </a:lnTo>
                  <a:lnTo>
                    <a:pt x="24580" y="24606"/>
                  </a:lnTo>
                  <a:lnTo>
                    <a:pt x="27705" y="19945"/>
                  </a:lnTo>
                  <a:lnTo>
                    <a:pt x="28797" y="14414"/>
                  </a:lnTo>
                  <a:lnTo>
                    <a:pt x="27705" y="8902"/>
                  </a:lnTo>
                  <a:lnTo>
                    <a:pt x="24580" y="4267"/>
                  </a:lnTo>
                  <a:lnTo>
                    <a:pt x="19894" y="1117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3262090" y="53534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9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96"/>
                  </a:lnTo>
                  <a:lnTo>
                    <a:pt x="0" y="14414"/>
                  </a:lnTo>
                  <a:lnTo>
                    <a:pt x="0" y="22371"/>
                  </a:lnTo>
                  <a:lnTo>
                    <a:pt x="6445" y="28797"/>
                  </a:lnTo>
                  <a:lnTo>
                    <a:pt x="14382" y="28797"/>
                  </a:lnTo>
                  <a:lnTo>
                    <a:pt x="22345" y="28797"/>
                  </a:lnTo>
                  <a:lnTo>
                    <a:pt x="28797" y="2237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9567481" y="5461361"/>
              <a:ext cx="154940" cy="0"/>
            </a:xfrm>
            <a:custGeom>
              <a:avLst/>
              <a:gdLst/>
              <a:ahLst/>
              <a:cxnLst/>
              <a:rect l="l" t="t" r="r" b="b"/>
              <a:pathLst>
                <a:path w="154940" h="0">
                  <a:moveTo>
                    <a:pt x="15481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9538716" y="54469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92"/>
                  </a:lnTo>
                  <a:lnTo>
                    <a:pt x="4190" y="4216"/>
                  </a:lnTo>
                  <a:lnTo>
                    <a:pt x="1079" y="8877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0" y="24580"/>
                  </a:lnTo>
                  <a:lnTo>
                    <a:pt x="8826" y="27679"/>
                  </a:lnTo>
                  <a:lnTo>
                    <a:pt x="14350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765" y="14408"/>
                  </a:lnTo>
                  <a:lnTo>
                    <a:pt x="27685" y="8877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9538716" y="54469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9356534" y="5810364"/>
              <a:ext cx="364490" cy="0"/>
            </a:xfrm>
            <a:custGeom>
              <a:avLst/>
              <a:gdLst/>
              <a:ahLst/>
              <a:cxnLst/>
              <a:rect l="l" t="t" r="r" b="b"/>
              <a:pathLst>
                <a:path w="364490" h="0">
                  <a:moveTo>
                    <a:pt x="0" y="0"/>
                  </a:moveTo>
                  <a:lnTo>
                    <a:pt x="364299" y="0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29" name="object 1629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7430345" y="4706455"/>
              <a:ext cx="244477" cy="244439"/>
            </a:xfrm>
            <a:prstGeom prst="rect">
              <a:avLst/>
            </a:prstGeom>
          </p:spPr>
        </p:pic>
        <p:sp>
          <p:nvSpPr>
            <p:cNvPr id="1630" name="object 1630"/>
            <p:cNvSpPr/>
            <p:nvPr/>
          </p:nvSpPr>
          <p:spPr>
            <a:xfrm>
              <a:off x="8981122" y="6355600"/>
              <a:ext cx="163195" cy="2540"/>
            </a:xfrm>
            <a:custGeom>
              <a:avLst/>
              <a:gdLst/>
              <a:ahLst/>
              <a:cxnLst/>
              <a:rect l="l" t="t" r="r" b="b"/>
              <a:pathLst>
                <a:path w="163195" h="2539">
                  <a:moveTo>
                    <a:pt x="0" y="2476"/>
                  </a:moveTo>
                  <a:lnTo>
                    <a:pt x="16300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9144127" y="634098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191" y="4190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705"/>
                  </a:lnTo>
                  <a:lnTo>
                    <a:pt x="14414" y="28797"/>
                  </a:lnTo>
                  <a:lnTo>
                    <a:pt x="19939" y="27705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2"/>
                  </a:lnTo>
                  <a:lnTo>
                    <a:pt x="27686" y="8877"/>
                  </a:lnTo>
                  <a:lnTo>
                    <a:pt x="24574" y="4190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9144127" y="634098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19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9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9356534" y="5810364"/>
              <a:ext cx="364490" cy="364490"/>
            </a:xfrm>
            <a:custGeom>
              <a:avLst/>
              <a:gdLst/>
              <a:ahLst/>
              <a:cxnLst/>
              <a:rect l="l" t="t" r="r" b="b"/>
              <a:pathLst>
                <a:path w="364490" h="364489">
                  <a:moveTo>
                    <a:pt x="364299" y="0"/>
                  </a:moveTo>
                  <a:lnTo>
                    <a:pt x="360973" y="49438"/>
                  </a:lnTo>
                  <a:lnTo>
                    <a:pt x="351284" y="96855"/>
                  </a:lnTo>
                  <a:lnTo>
                    <a:pt x="335666" y="141815"/>
                  </a:lnTo>
                  <a:lnTo>
                    <a:pt x="314555" y="183886"/>
                  </a:lnTo>
                  <a:lnTo>
                    <a:pt x="288384" y="222633"/>
                  </a:lnTo>
                  <a:lnTo>
                    <a:pt x="257587" y="257622"/>
                  </a:lnTo>
                  <a:lnTo>
                    <a:pt x="222600" y="288419"/>
                  </a:lnTo>
                  <a:lnTo>
                    <a:pt x="183856" y="314590"/>
                  </a:lnTo>
                  <a:lnTo>
                    <a:pt x="141789" y="335700"/>
                  </a:lnTo>
                  <a:lnTo>
                    <a:pt x="96835" y="351317"/>
                  </a:lnTo>
                  <a:lnTo>
                    <a:pt x="49427" y="361005"/>
                  </a:lnTo>
                  <a:lnTo>
                    <a:pt x="0" y="364331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4" name="object 1634"/>
          <p:cNvGrpSpPr/>
          <p:nvPr/>
        </p:nvGrpSpPr>
        <p:grpSpPr>
          <a:xfrm>
            <a:off x="12088431" y="7321219"/>
            <a:ext cx="187325" cy="187325"/>
            <a:chOff x="12088431" y="7321219"/>
            <a:chExt cx="187325" cy="187325"/>
          </a:xfrm>
        </p:grpSpPr>
        <p:sp>
          <p:nvSpPr>
            <p:cNvPr id="1635" name="object 1635"/>
            <p:cNvSpPr/>
            <p:nvPr/>
          </p:nvSpPr>
          <p:spPr>
            <a:xfrm>
              <a:off x="12088431" y="7321219"/>
              <a:ext cx="187325" cy="187325"/>
            </a:xfrm>
            <a:custGeom>
              <a:avLst/>
              <a:gdLst/>
              <a:ahLst/>
              <a:cxnLst/>
              <a:rect l="l" t="t" r="r" b="b"/>
              <a:pathLst>
                <a:path w="187325" h="187325">
                  <a:moveTo>
                    <a:pt x="187134" y="93611"/>
                  </a:moveTo>
                  <a:lnTo>
                    <a:pt x="0" y="93611"/>
                  </a:lnTo>
                </a:path>
                <a:path w="187325" h="187325">
                  <a:moveTo>
                    <a:pt x="93599" y="187178"/>
                  </a:moveTo>
                  <a:lnTo>
                    <a:pt x="93599" y="0"/>
                  </a:lnTo>
                </a:path>
              </a:pathLst>
            </a:custGeom>
            <a:ln w="7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36" name="object 1636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12119438" y="7352220"/>
              <a:ext cx="125183" cy="125195"/>
            </a:xfrm>
            <a:prstGeom prst="rect">
              <a:avLst/>
            </a:prstGeom>
          </p:spPr>
        </p:pic>
      </p:grpSp>
      <p:sp>
        <p:nvSpPr>
          <p:cNvPr id="1637" name="object 1637"/>
          <p:cNvSpPr/>
          <p:nvPr/>
        </p:nvSpPr>
        <p:spPr>
          <a:xfrm>
            <a:off x="11642026" y="7355820"/>
            <a:ext cx="360045" cy="108585"/>
          </a:xfrm>
          <a:custGeom>
            <a:avLst/>
            <a:gdLst/>
            <a:ahLst/>
            <a:cxnLst/>
            <a:rect l="l" t="t" r="r" b="b"/>
            <a:pathLst>
              <a:path w="360045" h="108584">
                <a:moveTo>
                  <a:pt x="233997" y="54000"/>
                </a:moveTo>
                <a:lnTo>
                  <a:pt x="125983" y="54000"/>
                </a:lnTo>
              </a:path>
              <a:path w="360045" h="108584">
                <a:moveTo>
                  <a:pt x="179958" y="0"/>
                </a:moveTo>
                <a:lnTo>
                  <a:pt x="179958" y="108000"/>
                </a:lnTo>
              </a:path>
              <a:path w="360045" h="108584">
                <a:moveTo>
                  <a:pt x="199072" y="73075"/>
                </a:moveTo>
                <a:lnTo>
                  <a:pt x="160908" y="34874"/>
                </a:lnTo>
              </a:path>
              <a:path w="360045" h="108584">
                <a:moveTo>
                  <a:pt x="199072" y="34874"/>
                </a:moveTo>
                <a:lnTo>
                  <a:pt x="160908" y="73075"/>
                </a:lnTo>
              </a:path>
              <a:path w="360045" h="108584">
                <a:moveTo>
                  <a:pt x="0" y="0"/>
                </a:moveTo>
                <a:lnTo>
                  <a:pt x="359981" y="0"/>
                </a:lnTo>
                <a:lnTo>
                  <a:pt x="359981" y="108000"/>
                </a:lnTo>
                <a:lnTo>
                  <a:pt x="0" y="108000"/>
                </a:lnTo>
                <a:lnTo>
                  <a:pt x="0" y="0"/>
                </a:lnTo>
              </a:path>
            </a:pathLst>
          </a:custGeom>
          <a:ln w="7200">
            <a:solidFill>
              <a:srgbClr val="FEC82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8" name="object 1638"/>
          <p:cNvSpPr txBox="1"/>
          <p:nvPr/>
        </p:nvSpPr>
        <p:spPr>
          <a:xfrm>
            <a:off x="1658442" y="3983182"/>
            <a:ext cx="14331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podhled</a:t>
            </a:r>
            <a:r>
              <a:rPr dirty="0" sz="1200" spc="7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S.H.</a:t>
            </a:r>
            <a:r>
              <a:rPr dirty="0" sz="1200" spc="7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+7,800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39" name="object 1639"/>
          <p:cNvSpPr txBox="1"/>
          <p:nvPr/>
        </p:nvSpPr>
        <p:spPr>
          <a:xfrm>
            <a:off x="1658442" y="4186481"/>
            <a:ext cx="20294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16125" algn="l"/>
              </a:tabLst>
            </a:pPr>
            <a:r>
              <a:rPr dirty="0" u="sng" sz="1200" spc="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sádrokartonový</a:t>
            </a:r>
            <a:r>
              <a:rPr dirty="0" u="sng" sz="1200" spc="16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podhled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40" name="object 1640"/>
          <p:cNvGrpSpPr/>
          <p:nvPr/>
        </p:nvGrpSpPr>
        <p:grpSpPr>
          <a:xfrm>
            <a:off x="3671328" y="4385964"/>
            <a:ext cx="9122410" cy="1020444"/>
            <a:chOff x="3671328" y="4385964"/>
            <a:chExt cx="9122410" cy="1020444"/>
          </a:xfrm>
        </p:grpSpPr>
        <p:sp>
          <p:nvSpPr>
            <p:cNvPr id="1641" name="object 1641"/>
            <p:cNvSpPr/>
            <p:nvPr/>
          </p:nvSpPr>
          <p:spPr>
            <a:xfrm>
              <a:off x="3675138" y="4389774"/>
              <a:ext cx="721360" cy="721360"/>
            </a:xfrm>
            <a:custGeom>
              <a:avLst/>
              <a:gdLst/>
              <a:ahLst/>
              <a:cxnLst/>
              <a:rect l="l" t="t" r="r" b="b"/>
              <a:pathLst>
                <a:path w="721360" h="721360">
                  <a:moveTo>
                    <a:pt x="721194" y="72120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4392117" y="51067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066"/>
                  </a:lnTo>
                  <a:lnTo>
                    <a:pt x="4216" y="4216"/>
                  </a:lnTo>
                  <a:lnTo>
                    <a:pt x="1117" y="8877"/>
                  </a:lnTo>
                  <a:lnTo>
                    <a:pt x="0" y="14382"/>
                  </a:lnTo>
                  <a:lnTo>
                    <a:pt x="1117" y="19888"/>
                  </a:lnTo>
                  <a:lnTo>
                    <a:pt x="4216" y="24580"/>
                  </a:lnTo>
                  <a:lnTo>
                    <a:pt x="8877" y="27705"/>
                  </a:lnTo>
                  <a:lnTo>
                    <a:pt x="14389" y="28797"/>
                  </a:lnTo>
                  <a:lnTo>
                    <a:pt x="19919" y="27705"/>
                  </a:lnTo>
                  <a:lnTo>
                    <a:pt x="24580" y="24580"/>
                  </a:lnTo>
                  <a:lnTo>
                    <a:pt x="27705" y="19888"/>
                  </a:lnTo>
                  <a:lnTo>
                    <a:pt x="28797" y="14382"/>
                  </a:lnTo>
                  <a:lnTo>
                    <a:pt x="27705" y="8877"/>
                  </a:lnTo>
                  <a:lnTo>
                    <a:pt x="24580" y="4216"/>
                  </a:lnTo>
                  <a:lnTo>
                    <a:pt x="19919" y="1066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4392117" y="4879695"/>
              <a:ext cx="2308225" cy="434975"/>
            </a:xfrm>
            <a:custGeom>
              <a:avLst/>
              <a:gdLst/>
              <a:ahLst/>
              <a:cxnLst/>
              <a:rect l="l" t="t" r="r" b="b"/>
              <a:pathLst>
                <a:path w="2308225" h="434975">
                  <a:moveTo>
                    <a:pt x="28797" y="241446"/>
                  </a:moveTo>
                  <a:lnTo>
                    <a:pt x="28797" y="233508"/>
                  </a:lnTo>
                  <a:lnTo>
                    <a:pt x="22345" y="227063"/>
                  </a:lnTo>
                  <a:lnTo>
                    <a:pt x="14389" y="227063"/>
                  </a:lnTo>
                  <a:lnTo>
                    <a:pt x="6451" y="227063"/>
                  </a:lnTo>
                  <a:lnTo>
                    <a:pt x="0" y="233508"/>
                  </a:lnTo>
                  <a:lnTo>
                    <a:pt x="0" y="241446"/>
                  </a:lnTo>
                  <a:lnTo>
                    <a:pt x="0" y="249408"/>
                  </a:lnTo>
                  <a:lnTo>
                    <a:pt x="6451" y="255860"/>
                  </a:lnTo>
                  <a:lnTo>
                    <a:pt x="14389" y="255860"/>
                  </a:lnTo>
                  <a:lnTo>
                    <a:pt x="22345" y="255860"/>
                  </a:lnTo>
                  <a:lnTo>
                    <a:pt x="28797" y="249408"/>
                  </a:lnTo>
                  <a:lnTo>
                    <a:pt x="28797" y="241446"/>
                  </a:lnTo>
                </a:path>
                <a:path w="2308225" h="434975">
                  <a:moveTo>
                    <a:pt x="2308085" y="0"/>
                  </a:moveTo>
                  <a:lnTo>
                    <a:pt x="2210549" y="43437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6688962" y="48512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117"/>
                  </a:lnTo>
                  <a:lnTo>
                    <a:pt x="4254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953" y="27736"/>
                  </a:lnTo>
                  <a:lnTo>
                    <a:pt x="14414" y="28803"/>
                  </a:lnTo>
                  <a:lnTo>
                    <a:pt x="19938" y="27736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9"/>
                  </a:lnTo>
                  <a:lnTo>
                    <a:pt x="24574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4608436" y="4851215"/>
              <a:ext cx="7033895" cy="551180"/>
            </a:xfrm>
            <a:custGeom>
              <a:avLst/>
              <a:gdLst/>
              <a:ahLst/>
              <a:cxnLst/>
              <a:rect l="l" t="t" r="r" b="b"/>
              <a:pathLst>
                <a:path w="7033895" h="551179">
                  <a:moveTo>
                    <a:pt x="2109355" y="14414"/>
                  </a:moveTo>
                  <a:lnTo>
                    <a:pt x="2109355" y="6451"/>
                  </a:lnTo>
                  <a:lnTo>
                    <a:pt x="2102942" y="0"/>
                  </a:lnTo>
                  <a:lnTo>
                    <a:pt x="2094941" y="0"/>
                  </a:lnTo>
                  <a:lnTo>
                    <a:pt x="2087003" y="0"/>
                  </a:lnTo>
                  <a:lnTo>
                    <a:pt x="2080526" y="6451"/>
                  </a:lnTo>
                  <a:lnTo>
                    <a:pt x="2080526" y="14414"/>
                  </a:lnTo>
                  <a:lnTo>
                    <a:pt x="2080526" y="22351"/>
                  </a:lnTo>
                  <a:lnTo>
                    <a:pt x="2087003" y="28803"/>
                  </a:lnTo>
                  <a:lnTo>
                    <a:pt x="2094941" y="28803"/>
                  </a:lnTo>
                  <a:lnTo>
                    <a:pt x="2102942" y="28803"/>
                  </a:lnTo>
                  <a:lnTo>
                    <a:pt x="2109355" y="22351"/>
                  </a:lnTo>
                  <a:lnTo>
                    <a:pt x="2109355" y="14414"/>
                  </a:lnTo>
                </a:path>
                <a:path w="7033895" h="551179">
                  <a:moveTo>
                    <a:pt x="1994230" y="462857"/>
                  </a:moveTo>
                  <a:lnTo>
                    <a:pt x="1925396" y="462857"/>
                  </a:lnTo>
                  <a:lnTo>
                    <a:pt x="0" y="462857"/>
                  </a:lnTo>
                </a:path>
                <a:path w="7033895" h="551179">
                  <a:moveTo>
                    <a:pt x="6492506" y="350392"/>
                  </a:moveTo>
                  <a:lnTo>
                    <a:pt x="7033399" y="55088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11073066" y="51822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711"/>
                  </a:lnTo>
                  <a:lnTo>
                    <a:pt x="14350" y="28803"/>
                  </a:lnTo>
                  <a:lnTo>
                    <a:pt x="19875" y="27711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9"/>
                  </a:lnTo>
                  <a:lnTo>
                    <a:pt x="27686" y="8883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11073066" y="5182209"/>
              <a:ext cx="1717039" cy="220345"/>
            </a:xfrm>
            <a:custGeom>
              <a:avLst/>
              <a:gdLst/>
              <a:ahLst/>
              <a:cxnLst/>
              <a:rect l="l" t="t" r="r" b="b"/>
              <a:pathLst>
                <a:path w="1717040" h="220345">
                  <a:moveTo>
                    <a:pt x="28765" y="14389"/>
                  </a:moveTo>
                  <a:lnTo>
                    <a:pt x="28765" y="6451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803"/>
                  </a:lnTo>
                  <a:lnTo>
                    <a:pt x="14350" y="28803"/>
                  </a:lnTo>
                  <a:lnTo>
                    <a:pt x="22288" y="28803"/>
                  </a:lnTo>
                  <a:lnTo>
                    <a:pt x="28765" y="22351"/>
                  </a:lnTo>
                  <a:lnTo>
                    <a:pt x="28765" y="14389"/>
                  </a:lnTo>
                </a:path>
                <a:path w="1717040" h="220345">
                  <a:moveTo>
                    <a:pt x="568769" y="219894"/>
                  </a:moveTo>
                  <a:lnTo>
                    <a:pt x="641413" y="219894"/>
                  </a:lnTo>
                  <a:lnTo>
                    <a:pt x="1716659" y="21989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48" name="object 1648"/>
          <p:cNvSpPr txBox="1"/>
          <p:nvPr/>
        </p:nvSpPr>
        <p:spPr>
          <a:xfrm>
            <a:off x="4595736" y="5110802"/>
            <a:ext cx="19526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prostor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pro</a:t>
            </a:r>
            <a:r>
              <a:rPr dirty="0" sz="1200" spc="3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32</a:t>
            </a:r>
            <a:r>
              <a:rPr dirty="0" sz="1200" spc="4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míst</a:t>
            </a:r>
            <a:r>
              <a:rPr dirty="0" sz="1200" spc="4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k</a:t>
            </a:r>
            <a:r>
              <a:rPr dirty="0" sz="1200" spc="3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sezení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49" name="object 1649"/>
          <p:cNvGrpSpPr/>
          <p:nvPr/>
        </p:nvGrpSpPr>
        <p:grpSpPr>
          <a:xfrm>
            <a:off x="4604626" y="5310263"/>
            <a:ext cx="2002155" cy="551180"/>
            <a:chOff x="4604626" y="5310263"/>
            <a:chExt cx="2002155" cy="551180"/>
          </a:xfrm>
        </p:grpSpPr>
        <p:sp>
          <p:nvSpPr>
            <p:cNvPr id="1650" name="object 1650"/>
            <p:cNvSpPr/>
            <p:nvPr/>
          </p:nvSpPr>
          <p:spPr>
            <a:xfrm>
              <a:off x="6304432" y="5314073"/>
              <a:ext cx="298450" cy="516890"/>
            </a:xfrm>
            <a:custGeom>
              <a:avLst/>
              <a:gdLst/>
              <a:ahLst/>
              <a:cxnLst/>
              <a:rect l="l" t="t" r="r" b="b"/>
              <a:pathLst>
                <a:path w="298450" h="516889">
                  <a:moveTo>
                    <a:pt x="0" y="516483"/>
                  </a:moveTo>
                  <a:lnTo>
                    <a:pt x="29823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6282829" y="58286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41"/>
                  </a:lnTo>
                  <a:lnTo>
                    <a:pt x="1092" y="8909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580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9" y="27730"/>
                  </a:lnTo>
                  <a:lnTo>
                    <a:pt x="24606" y="24580"/>
                  </a:lnTo>
                  <a:lnTo>
                    <a:pt x="27679" y="19919"/>
                  </a:lnTo>
                  <a:lnTo>
                    <a:pt x="28797" y="14414"/>
                  </a:lnTo>
                  <a:lnTo>
                    <a:pt x="27679" y="8909"/>
                  </a:lnTo>
                  <a:lnTo>
                    <a:pt x="24606" y="4241"/>
                  </a:lnTo>
                  <a:lnTo>
                    <a:pt x="19919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4608436" y="5314073"/>
              <a:ext cx="1994535" cy="543560"/>
            </a:xfrm>
            <a:custGeom>
              <a:avLst/>
              <a:gdLst/>
              <a:ahLst/>
              <a:cxnLst/>
              <a:rect l="l" t="t" r="r" b="b"/>
              <a:pathLst>
                <a:path w="1994534" h="543560">
                  <a:moveTo>
                    <a:pt x="1703190" y="528961"/>
                  </a:moveTo>
                  <a:lnTo>
                    <a:pt x="1703190" y="520998"/>
                  </a:lnTo>
                  <a:lnTo>
                    <a:pt x="1696764" y="514546"/>
                  </a:lnTo>
                  <a:lnTo>
                    <a:pt x="1688801" y="514546"/>
                  </a:lnTo>
                  <a:lnTo>
                    <a:pt x="1680844" y="514546"/>
                  </a:lnTo>
                  <a:lnTo>
                    <a:pt x="1674393" y="520998"/>
                  </a:lnTo>
                  <a:lnTo>
                    <a:pt x="1674393" y="528961"/>
                  </a:lnTo>
                  <a:lnTo>
                    <a:pt x="1674393" y="536898"/>
                  </a:lnTo>
                  <a:lnTo>
                    <a:pt x="1680844" y="543344"/>
                  </a:lnTo>
                  <a:lnTo>
                    <a:pt x="1688801" y="543344"/>
                  </a:lnTo>
                  <a:lnTo>
                    <a:pt x="1696764" y="543344"/>
                  </a:lnTo>
                  <a:lnTo>
                    <a:pt x="1703190" y="536898"/>
                  </a:lnTo>
                  <a:lnTo>
                    <a:pt x="1703190" y="528961"/>
                  </a:lnTo>
                </a:path>
                <a:path w="1994534" h="543560">
                  <a:moveTo>
                    <a:pt x="1994230" y="0"/>
                  </a:moveTo>
                  <a:lnTo>
                    <a:pt x="1925396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53" name="object 1653"/>
          <p:cNvSpPr txBox="1"/>
          <p:nvPr/>
        </p:nvSpPr>
        <p:spPr>
          <a:xfrm>
            <a:off x="11701729" y="4975178"/>
            <a:ext cx="1102360" cy="432434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1200">
                <a:latin typeface="Tahoma"/>
                <a:cs typeface="Tahoma"/>
              </a:rPr>
              <a:t>prostor</a:t>
            </a:r>
            <a:r>
              <a:rPr dirty="0" sz="1200" spc="125">
                <a:latin typeface="Tahoma"/>
                <a:cs typeface="Tahoma"/>
              </a:rPr>
              <a:t> </a:t>
            </a:r>
            <a:r>
              <a:rPr dirty="0" sz="1200" spc="-25">
                <a:latin typeface="Tahoma"/>
                <a:cs typeface="Tahoma"/>
              </a:rPr>
              <a:t>pro</a:t>
            </a:r>
            <a:endParaRPr sz="1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1200" spc="-85">
                <a:latin typeface="Tahoma"/>
                <a:cs typeface="Tahoma"/>
              </a:rPr>
              <a:t>16</a:t>
            </a:r>
            <a:r>
              <a:rPr dirty="0" sz="1200" spc="-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míst k</a:t>
            </a:r>
            <a:r>
              <a:rPr dirty="0" sz="1200" spc="-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sezení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54" name="object 1654"/>
          <p:cNvGrpSpPr/>
          <p:nvPr/>
        </p:nvGrpSpPr>
        <p:grpSpPr>
          <a:xfrm>
            <a:off x="10591038" y="4084320"/>
            <a:ext cx="2202815" cy="1322070"/>
            <a:chOff x="10591038" y="4084320"/>
            <a:chExt cx="2202815" cy="1322070"/>
          </a:xfrm>
        </p:grpSpPr>
        <p:sp>
          <p:nvSpPr>
            <p:cNvPr id="1655" name="object 1655"/>
            <p:cNvSpPr/>
            <p:nvPr/>
          </p:nvSpPr>
          <p:spPr>
            <a:xfrm>
              <a:off x="10618216" y="4113784"/>
              <a:ext cx="1023619" cy="1288415"/>
            </a:xfrm>
            <a:custGeom>
              <a:avLst/>
              <a:gdLst/>
              <a:ahLst/>
              <a:cxnLst/>
              <a:rect l="l" t="t" r="r" b="b"/>
              <a:pathLst>
                <a:path w="1023620" h="1288414">
                  <a:moveTo>
                    <a:pt x="0" y="0"/>
                  </a:moveTo>
                  <a:lnTo>
                    <a:pt x="1023619" y="128831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10594848" y="40881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1" y="24574"/>
                  </a:lnTo>
                  <a:lnTo>
                    <a:pt x="8890" y="27749"/>
                  </a:lnTo>
                  <a:lnTo>
                    <a:pt x="14414" y="28765"/>
                  </a:lnTo>
                  <a:lnTo>
                    <a:pt x="19938" y="27749"/>
                  </a:lnTo>
                  <a:lnTo>
                    <a:pt x="24574" y="24574"/>
                  </a:lnTo>
                  <a:lnTo>
                    <a:pt x="27685" y="19939"/>
                  </a:lnTo>
                  <a:lnTo>
                    <a:pt x="28828" y="14414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10594848" y="4088130"/>
              <a:ext cx="2195195" cy="1314450"/>
            </a:xfrm>
            <a:custGeom>
              <a:avLst/>
              <a:gdLst/>
              <a:ahLst/>
              <a:cxnLst/>
              <a:rect l="l" t="t" r="r" b="b"/>
              <a:pathLst>
                <a:path w="2195195" h="131445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  <a:path w="2195195" h="1314450">
                  <a:moveTo>
                    <a:pt x="1046987" y="1313973"/>
                  </a:moveTo>
                  <a:lnTo>
                    <a:pt x="1119631" y="1313973"/>
                  </a:lnTo>
                  <a:lnTo>
                    <a:pt x="2194877" y="131397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58" name="object 1658"/>
          <p:cNvSpPr txBox="1"/>
          <p:nvPr/>
        </p:nvSpPr>
        <p:spPr>
          <a:xfrm>
            <a:off x="7109624" y="6406329"/>
            <a:ext cx="18580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knihovna</a:t>
            </a:r>
            <a:r>
              <a:rPr dirty="0" sz="1200" spc="5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+</a:t>
            </a:r>
            <a:r>
              <a:rPr dirty="0" sz="1200" spc="5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úložný</a:t>
            </a:r>
            <a:r>
              <a:rPr dirty="0" sz="1200" spc="5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prostor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59" name="object 1659"/>
          <p:cNvGrpSpPr/>
          <p:nvPr/>
        </p:nvGrpSpPr>
        <p:grpSpPr>
          <a:xfrm>
            <a:off x="7118540" y="6605790"/>
            <a:ext cx="2058035" cy="172085"/>
            <a:chOff x="7118540" y="6605790"/>
            <a:chExt cx="2058035" cy="172085"/>
          </a:xfrm>
        </p:grpSpPr>
        <p:pic>
          <p:nvPicPr>
            <p:cNvPr id="1660" name="object 1660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9068264" y="6606000"/>
              <a:ext cx="108228" cy="171652"/>
            </a:xfrm>
            <a:prstGeom prst="rect">
              <a:avLst/>
            </a:prstGeom>
          </p:spPr>
        </p:pic>
        <p:sp>
          <p:nvSpPr>
            <p:cNvPr id="1661" name="object 1661"/>
            <p:cNvSpPr/>
            <p:nvPr/>
          </p:nvSpPr>
          <p:spPr>
            <a:xfrm>
              <a:off x="7122350" y="6609600"/>
              <a:ext cx="1950085" cy="0"/>
            </a:xfrm>
            <a:custGeom>
              <a:avLst/>
              <a:gdLst/>
              <a:ahLst/>
              <a:cxnLst/>
              <a:rect l="l" t="t" r="r" b="b"/>
              <a:pathLst>
                <a:path w="1950084" h="0">
                  <a:moveTo>
                    <a:pt x="1949513" y="0"/>
                  </a:moveTo>
                  <a:lnTo>
                    <a:pt x="1828609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2" name="object 1662"/>
          <p:cNvSpPr txBox="1"/>
          <p:nvPr/>
        </p:nvSpPr>
        <p:spPr>
          <a:xfrm>
            <a:off x="10694225" y="2949643"/>
            <a:ext cx="8134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projektor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63" name="object 1663"/>
          <p:cNvGrpSpPr/>
          <p:nvPr/>
        </p:nvGrpSpPr>
        <p:grpSpPr>
          <a:xfrm>
            <a:off x="771671" y="1315555"/>
            <a:ext cx="9939655" cy="3057525"/>
            <a:chOff x="771671" y="1315555"/>
            <a:chExt cx="9939655" cy="3057525"/>
          </a:xfrm>
        </p:grpSpPr>
        <p:sp>
          <p:nvSpPr>
            <p:cNvPr id="1664" name="object 1664"/>
            <p:cNvSpPr/>
            <p:nvPr/>
          </p:nvSpPr>
          <p:spPr>
            <a:xfrm>
              <a:off x="10412984" y="3152965"/>
              <a:ext cx="294005" cy="1188085"/>
            </a:xfrm>
            <a:custGeom>
              <a:avLst/>
              <a:gdLst/>
              <a:ahLst/>
              <a:cxnLst/>
              <a:rect l="l" t="t" r="r" b="b"/>
              <a:pathLst>
                <a:path w="294004" h="1188085">
                  <a:moveTo>
                    <a:pt x="0" y="1187577"/>
                  </a:moveTo>
                  <a:lnTo>
                    <a:pt x="29394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10395140" y="434009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235"/>
                  </a:lnTo>
                  <a:lnTo>
                    <a:pt x="1079" y="8921"/>
                  </a:lnTo>
                  <a:lnTo>
                    <a:pt x="0" y="14433"/>
                  </a:lnTo>
                  <a:lnTo>
                    <a:pt x="1079" y="19938"/>
                  </a:lnTo>
                  <a:lnTo>
                    <a:pt x="4191" y="24625"/>
                  </a:lnTo>
                  <a:lnTo>
                    <a:pt x="8890" y="27749"/>
                  </a:lnTo>
                  <a:lnTo>
                    <a:pt x="14414" y="28841"/>
                  </a:lnTo>
                  <a:lnTo>
                    <a:pt x="19875" y="27749"/>
                  </a:lnTo>
                  <a:lnTo>
                    <a:pt x="24574" y="24625"/>
                  </a:lnTo>
                  <a:lnTo>
                    <a:pt x="27686" y="19938"/>
                  </a:lnTo>
                  <a:lnTo>
                    <a:pt x="28765" y="14433"/>
                  </a:lnTo>
                  <a:lnTo>
                    <a:pt x="27686" y="8921"/>
                  </a:lnTo>
                  <a:lnTo>
                    <a:pt x="24574" y="4235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10395140" y="434009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33"/>
                  </a:moveTo>
                  <a:lnTo>
                    <a:pt x="28765" y="6470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0"/>
                  </a:lnTo>
                  <a:lnTo>
                    <a:pt x="0" y="14433"/>
                  </a:lnTo>
                  <a:lnTo>
                    <a:pt x="0" y="22396"/>
                  </a:lnTo>
                  <a:lnTo>
                    <a:pt x="6413" y="28841"/>
                  </a:lnTo>
                  <a:lnTo>
                    <a:pt x="14414" y="28841"/>
                  </a:lnTo>
                  <a:lnTo>
                    <a:pt x="22351" y="28841"/>
                  </a:lnTo>
                  <a:lnTo>
                    <a:pt x="28765" y="22396"/>
                  </a:lnTo>
                  <a:lnTo>
                    <a:pt x="28765" y="1443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67" name="object 1667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26719" y="1503760"/>
              <a:ext cx="1168257" cy="680104"/>
            </a:xfrm>
            <a:prstGeom prst="rect">
              <a:avLst/>
            </a:prstGeom>
          </p:spPr>
        </p:pic>
        <p:sp>
          <p:nvSpPr>
            <p:cNvPr id="1668" name="object 1668"/>
            <p:cNvSpPr/>
            <p:nvPr/>
          </p:nvSpPr>
          <p:spPr>
            <a:xfrm>
              <a:off x="771671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973334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771671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71" name="object 1671"/>
          <p:cNvSpPr txBox="1"/>
          <p:nvPr/>
        </p:nvSpPr>
        <p:spPr>
          <a:xfrm>
            <a:off x="12583515" y="6587025"/>
            <a:ext cx="11861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5">
                <a:latin typeface="Tahoma"/>
                <a:cs typeface="Tahoma"/>
              </a:rPr>
              <a:t>vstup</a:t>
            </a:r>
            <a:r>
              <a:rPr dirty="0" sz="1200" spc="-2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do</a:t>
            </a:r>
            <a:r>
              <a:rPr dirty="0" sz="1200" spc="-15">
                <a:latin typeface="Tahoma"/>
                <a:cs typeface="Tahoma"/>
              </a:rPr>
              <a:t> </a:t>
            </a:r>
            <a:r>
              <a:rPr dirty="0" sz="1200" spc="-30">
                <a:latin typeface="Tahoma"/>
                <a:cs typeface="Tahoma"/>
              </a:rPr>
              <a:t>místnosti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2" name="object 1672"/>
          <p:cNvSpPr txBox="1"/>
          <p:nvPr/>
        </p:nvSpPr>
        <p:spPr>
          <a:xfrm>
            <a:off x="4898974" y="8193651"/>
            <a:ext cx="12211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3" name="object 1673"/>
          <p:cNvSpPr txBox="1"/>
          <p:nvPr/>
        </p:nvSpPr>
        <p:spPr>
          <a:xfrm>
            <a:off x="6518993" y="8193651"/>
            <a:ext cx="14636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 PODLAH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4" name="object 1674"/>
          <p:cNvSpPr txBox="1"/>
          <p:nvPr/>
        </p:nvSpPr>
        <p:spPr>
          <a:xfrm>
            <a:off x="11629304" y="6169322"/>
            <a:ext cx="691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LEGENDA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5" name="object 1675"/>
          <p:cNvSpPr txBox="1"/>
          <p:nvPr/>
        </p:nvSpPr>
        <p:spPr>
          <a:xfrm>
            <a:off x="12583517" y="6955730"/>
            <a:ext cx="9118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6" name="object 1676"/>
          <p:cNvSpPr txBox="1"/>
          <p:nvPr/>
        </p:nvSpPr>
        <p:spPr>
          <a:xfrm>
            <a:off x="12583517" y="7324428"/>
            <a:ext cx="383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latin typeface="Tahoma"/>
                <a:cs typeface="Tahoma"/>
              </a:rPr>
              <a:t>světla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77" name="object 1677"/>
          <p:cNvSpPr txBox="1"/>
          <p:nvPr/>
        </p:nvSpPr>
        <p:spPr>
          <a:xfrm>
            <a:off x="9802115" y="476871"/>
            <a:ext cx="496824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latin typeface="Tahoma"/>
                <a:cs typeface="Tahoma"/>
              </a:rPr>
              <a:t>SPOLEČNÝ</a:t>
            </a:r>
            <a:r>
              <a:rPr dirty="0" sz="2000" spc="70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PROSTOR</a:t>
            </a:r>
            <a:r>
              <a:rPr dirty="0" sz="2000" spc="-65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KLASTRU</a:t>
            </a:r>
            <a:r>
              <a:rPr dirty="0" sz="2000" spc="13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15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PŮDORYS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1678" name="object 1678"/>
          <p:cNvGrpSpPr/>
          <p:nvPr/>
        </p:nvGrpSpPr>
        <p:grpSpPr>
          <a:xfrm>
            <a:off x="2031676" y="8445493"/>
            <a:ext cx="1260475" cy="1260475"/>
            <a:chOff x="2031676" y="8445493"/>
            <a:chExt cx="1260475" cy="1260475"/>
          </a:xfrm>
        </p:grpSpPr>
        <p:pic>
          <p:nvPicPr>
            <p:cNvPr id="1679" name="object 1679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031676" y="8445493"/>
              <a:ext cx="1260005" cy="1008011"/>
            </a:xfrm>
            <a:prstGeom prst="rect">
              <a:avLst/>
            </a:prstGeom>
          </p:spPr>
        </p:pic>
        <p:sp>
          <p:nvSpPr>
            <p:cNvPr id="1680" name="object 1680"/>
            <p:cNvSpPr/>
            <p:nvPr/>
          </p:nvSpPr>
          <p:spPr>
            <a:xfrm>
              <a:off x="2031676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2233339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2031676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83" name="object 1683"/>
          <p:cNvSpPr txBox="1"/>
          <p:nvPr/>
        </p:nvSpPr>
        <p:spPr>
          <a:xfrm>
            <a:off x="2220645" y="9566821"/>
            <a:ext cx="2597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BEIGE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84" name="object 1684"/>
          <p:cNvSpPr txBox="1"/>
          <p:nvPr/>
        </p:nvSpPr>
        <p:spPr>
          <a:xfrm>
            <a:off x="2018165" y="9448230"/>
            <a:ext cx="6070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1001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685" name="object 1685"/>
          <p:cNvGrpSpPr/>
          <p:nvPr/>
        </p:nvGrpSpPr>
        <p:grpSpPr>
          <a:xfrm>
            <a:off x="771671" y="8445493"/>
            <a:ext cx="1260475" cy="1260475"/>
            <a:chOff x="771671" y="8445493"/>
            <a:chExt cx="1260475" cy="1260475"/>
          </a:xfrm>
        </p:grpSpPr>
        <p:pic>
          <p:nvPicPr>
            <p:cNvPr id="1686" name="object 1686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771671" y="8445493"/>
              <a:ext cx="1260005" cy="1008011"/>
            </a:xfrm>
            <a:prstGeom prst="rect">
              <a:avLst/>
            </a:prstGeom>
          </p:spPr>
        </p:pic>
        <p:sp>
          <p:nvSpPr>
            <p:cNvPr id="1687" name="object 1687"/>
            <p:cNvSpPr/>
            <p:nvPr/>
          </p:nvSpPr>
          <p:spPr>
            <a:xfrm>
              <a:off x="771671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97333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771671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90" name="object 1690"/>
          <p:cNvSpPr txBox="1"/>
          <p:nvPr/>
        </p:nvSpPr>
        <p:spPr>
          <a:xfrm>
            <a:off x="960635" y="9566821"/>
            <a:ext cx="706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91" name="object 1691"/>
          <p:cNvSpPr txBox="1"/>
          <p:nvPr/>
        </p:nvSpPr>
        <p:spPr>
          <a:xfrm>
            <a:off x="764951" y="9448230"/>
            <a:ext cx="6292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92" name="object 1692"/>
          <p:cNvSpPr txBox="1"/>
          <p:nvPr/>
        </p:nvSpPr>
        <p:spPr>
          <a:xfrm>
            <a:off x="960635" y="2436833"/>
            <a:ext cx="6972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93" name="object 1693"/>
          <p:cNvSpPr txBox="1"/>
          <p:nvPr/>
        </p:nvSpPr>
        <p:spPr>
          <a:xfrm>
            <a:off x="765818" y="2318241"/>
            <a:ext cx="942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SYSTÉMY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694" name="object 1694"/>
          <p:cNvGrpSpPr/>
          <p:nvPr/>
        </p:nvGrpSpPr>
        <p:grpSpPr>
          <a:xfrm>
            <a:off x="771671" y="2575395"/>
            <a:ext cx="1260475" cy="1260475"/>
            <a:chOff x="771671" y="2575395"/>
            <a:chExt cx="1260475" cy="1260475"/>
          </a:xfrm>
        </p:grpSpPr>
        <p:pic>
          <p:nvPicPr>
            <p:cNvPr id="1695" name="object 1695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771671" y="2575395"/>
              <a:ext cx="1260005" cy="1014831"/>
            </a:xfrm>
            <a:prstGeom prst="rect">
              <a:avLst/>
            </a:prstGeom>
          </p:spPr>
        </p:pic>
        <p:sp>
          <p:nvSpPr>
            <p:cNvPr id="1696" name="object 1696"/>
            <p:cNvSpPr/>
            <p:nvPr/>
          </p:nvSpPr>
          <p:spPr>
            <a:xfrm>
              <a:off x="771671" y="358338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973334" y="358338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771671" y="25753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99" name="object 1699"/>
          <p:cNvSpPr txBox="1"/>
          <p:nvPr/>
        </p:nvSpPr>
        <p:spPr>
          <a:xfrm>
            <a:off x="973335" y="3696711"/>
            <a:ext cx="3708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SKŘÍŇKY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00" name="object 1700"/>
          <p:cNvSpPr txBox="1"/>
          <p:nvPr/>
        </p:nvSpPr>
        <p:spPr>
          <a:xfrm>
            <a:off x="779983" y="3578119"/>
            <a:ext cx="9455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T01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DŘEVĚNÉ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ŠKOLNÍ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01" name="object 1701"/>
          <p:cNvGrpSpPr/>
          <p:nvPr/>
        </p:nvGrpSpPr>
        <p:grpSpPr>
          <a:xfrm>
            <a:off x="4551660" y="1315516"/>
            <a:ext cx="1260475" cy="1260475"/>
            <a:chOff x="4551660" y="1315516"/>
            <a:chExt cx="1260475" cy="1260475"/>
          </a:xfrm>
        </p:grpSpPr>
        <p:pic>
          <p:nvPicPr>
            <p:cNvPr id="1702" name="object 1702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4551660" y="1315516"/>
              <a:ext cx="1260005" cy="1008011"/>
            </a:xfrm>
            <a:prstGeom prst="rect">
              <a:avLst/>
            </a:prstGeom>
          </p:spPr>
        </p:pic>
        <p:sp>
          <p:nvSpPr>
            <p:cNvPr id="1703" name="object 1703"/>
            <p:cNvSpPr/>
            <p:nvPr/>
          </p:nvSpPr>
          <p:spPr>
            <a:xfrm>
              <a:off x="4753349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4551660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4551660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06" name="object 1706"/>
          <p:cNvSpPr txBox="1"/>
          <p:nvPr/>
        </p:nvSpPr>
        <p:spPr>
          <a:xfrm>
            <a:off x="4545826" y="2318241"/>
            <a:ext cx="10363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r>
              <a:rPr dirty="0" baseline="-35714" sz="105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07" name="object 1707"/>
          <p:cNvGrpSpPr/>
          <p:nvPr/>
        </p:nvGrpSpPr>
        <p:grpSpPr>
          <a:xfrm>
            <a:off x="3291681" y="8445493"/>
            <a:ext cx="1260475" cy="1260475"/>
            <a:chOff x="3291681" y="8445493"/>
            <a:chExt cx="1260475" cy="1260475"/>
          </a:xfrm>
        </p:grpSpPr>
        <p:pic>
          <p:nvPicPr>
            <p:cNvPr id="1708" name="object 1708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3291681" y="8445493"/>
              <a:ext cx="1259979" cy="1008011"/>
            </a:xfrm>
            <a:prstGeom prst="rect">
              <a:avLst/>
            </a:prstGeom>
          </p:spPr>
        </p:pic>
        <p:sp>
          <p:nvSpPr>
            <p:cNvPr id="1709" name="object 1709"/>
            <p:cNvSpPr/>
            <p:nvPr/>
          </p:nvSpPr>
          <p:spPr>
            <a:xfrm>
              <a:off x="3291681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349334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3291681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59979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59979" y="251891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2" name="object 1712"/>
          <p:cNvSpPr txBox="1"/>
          <p:nvPr/>
        </p:nvSpPr>
        <p:spPr>
          <a:xfrm>
            <a:off x="3480638" y="9566821"/>
            <a:ext cx="579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13" name="object 1713"/>
          <p:cNvSpPr txBox="1"/>
          <p:nvPr/>
        </p:nvSpPr>
        <p:spPr>
          <a:xfrm>
            <a:off x="3277240" y="9448230"/>
            <a:ext cx="633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14" name="object 1714"/>
          <p:cNvGrpSpPr/>
          <p:nvPr/>
        </p:nvGrpSpPr>
        <p:grpSpPr>
          <a:xfrm>
            <a:off x="5286025" y="5378526"/>
            <a:ext cx="1933575" cy="1400175"/>
            <a:chOff x="5286025" y="5378526"/>
            <a:chExt cx="1933575" cy="1400175"/>
          </a:xfrm>
        </p:grpSpPr>
        <p:sp>
          <p:nvSpPr>
            <p:cNvPr id="1715" name="object 1715"/>
            <p:cNvSpPr/>
            <p:nvPr/>
          </p:nvSpPr>
          <p:spPr>
            <a:xfrm>
              <a:off x="6956425" y="53823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6956425" y="53823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6956425" y="538233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333" y="323824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8" name="object 1718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5286025" y="6454369"/>
              <a:ext cx="259307" cy="8780"/>
            </a:xfrm>
            <a:prstGeom prst="rect">
              <a:avLst/>
            </a:prstGeom>
          </p:spPr>
        </p:pic>
        <p:sp>
          <p:nvSpPr>
            <p:cNvPr id="1719" name="object 1719"/>
            <p:cNvSpPr/>
            <p:nvPr/>
          </p:nvSpPr>
          <p:spPr>
            <a:xfrm>
              <a:off x="5286025" y="6454369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4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5286025" y="6454369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4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1" name="object 1721"/>
          <p:cNvSpPr txBox="1"/>
          <p:nvPr/>
        </p:nvSpPr>
        <p:spPr>
          <a:xfrm>
            <a:off x="5316690" y="6527764"/>
            <a:ext cx="19875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35">
                <a:solidFill>
                  <a:srgbClr val="FFFFFF"/>
                </a:solidFill>
                <a:latin typeface="Tahoma"/>
                <a:cs typeface="Tahoma"/>
              </a:rPr>
              <a:t>T01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22" name="object 1722"/>
          <p:cNvGrpSpPr/>
          <p:nvPr/>
        </p:nvGrpSpPr>
        <p:grpSpPr>
          <a:xfrm>
            <a:off x="2423490" y="5001259"/>
            <a:ext cx="3126105" cy="1781175"/>
            <a:chOff x="2423490" y="5001259"/>
            <a:chExt cx="3126105" cy="1781175"/>
          </a:xfrm>
        </p:grpSpPr>
        <p:sp>
          <p:nvSpPr>
            <p:cNvPr id="1723" name="object 1723"/>
            <p:cNvSpPr/>
            <p:nvPr/>
          </p:nvSpPr>
          <p:spPr>
            <a:xfrm>
              <a:off x="5286025" y="6454368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4">
                  <a:moveTo>
                    <a:pt x="0" y="323875"/>
                  </a:moveTo>
                  <a:lnTo>
                    <a:pt x="259308" y="323875"/>
                  </a:lnTo>
                  <a:lnTo>
                    <a:pt x="259308" y="0"/>
                  </a:lnTo>
                  <a:lnTo>
                    <a:pt x="0" y="0"/>
                  </a:ln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2423490" y="500125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2423490" y="500125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26" name="object 1726"/>
          <p:cNvSpPr txBox="1"/>
          <p:nvPr/>
        </p:nvSpPr>
        <p:spPr>
          <a:xfrm>
            <a:off x="2452263" y="5074630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27" name="object 1727"/>
          <p:cNvGrpSpPr/>
          <p:nvPr/>
        </p:nvGrpSpPr>
        <p:grpSpPr>
          <a:xfrm>
            <a:off x="2419680" y="4442041"/>
            <a:ext cx="9627870" cy="887094"/>
            <a:chOff x="2419680" y="4442041"/>
            <a:chExt cx="9627870" cy="887094"/>
          </a:xfrm>
        </p:grpSpPr>
        <p:sp>
          <p:nvSpPr>
            <p:cNvPr id="1728" name="object 1728"/>
            <p:cNvSpPr/>
            <p:nvPr/>
          </p:nvSpPr>
          <p:spPr>
            <a:xfrm>
              <a:off x="2423490" y="500126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83" y="323824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11787695" y="444204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11787695" y="444204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1" name="object 1731"/>
          <p:cNvSpPr txBox="1"/>
          <p:nvPr/>
        </p:nvSpPr>
        <p:spPr>
          <a:xfrm>
            <a:off x="11815339" y="4515411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32" name="object 1732"/>
          <p:cNvGrpSpPr/>
          <p:nvPr/>
        </p:nvGrpSpPr>
        <p:grpSpPr>
          <a:xfrm>
            <a:off x="7215758" y="4438231"/>
            <a:ext cx="4835525" cy="1268095"/>
            <a:chOff x="7215758" y="4438231"/>
            <a:chExt cx="4835525" cy="1268095"/>
          </a:xfrm>
        </p:grpSpPr>
        <p:sp>
          <p:nvSpPr>
            <p:cNvPr id="1733" name="object 1733"/>
            <p:cNvSpPr/>
            <p:nvPr/>
          </p:nvSpPr>
          <p:spPr>
            <a:xfrm>
              <a:off x="11787695" y="444204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0" y="323875"/>
                  </a:moveTo>
                  <a:lnTo>
                    <a:pt x="259270" y="323875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7215758" y="53823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7215758" y="53823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6" name="object 1736"/>
          <p:cNvSpPr txBox="1"/>
          <p:nvPr/>
        </p:nvSpPr>
        <p:spPr>
          <a:xfrm>
            <a:off x="6985223" y="5455682"/>
            <a:ext cx="46228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sz="900" spc="2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37" name="object 1737"/>
          <p:cNvGrpSpPr/>
          <p:nvPr/>
        </p:nvGrpSpPr>
        <p:grpSpPr>
          <a:xfrm>
            <a:off x="7211948" y="3611079"/>
            <a:ext cx="1821180" cy="2099310"/>
            <a:chOff x="7211948" y="3611079"/>
            <a:chExt cx="1821180" cy="2099310"/>
          </a:xfrm>
        </p:grpSpPr>
        <p:sp>
          <p:nvSpPr>
            <p:cNvPr id="1738" name="object 1738"/>
            <p:cNvSpPr/>
            <p:nvPr/>
          </p:nvSpPr>
          <p:spPr>
            <a:xfrm>
              <a:off x="7215758" y="538233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8773540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8773540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1" name="object 1741"/>
          <p:cNvSpPr txBox="1"/>
          <p:nvPr/>
        </p:nvSpPr>
        <p:spPr>
          <a:xfrm>
            <a:off x="8792467" y="3684400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42" name="object 1742"/>
          <p:cNvGrpSpPr/>
          <p:nvPr/>
        </p:nvGrpSpPr>
        <p:grpSpPr>
          <a:xfrm>
            <a:off x="8721852" y="3607244"/>
            <a:ext cx="314960" cy="3393440"/>
            <a:chOff x="8721852" y="3607244"/>
            <a:chExt cx="314960" cy="3393440"/>
          </a:xfrm>
        </p:grpSpPr>
        <p:sp>
          <p:nvSpPr>
            <p:cNvPr id="1743" name="object 1743"/>
            <p:cNvSpPr/>
            <p:nvPr/>
          </p:nvSpPr>
          <p:spPr>
            <a:xfrm>
              <a:off x="8773541" y="361105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8721852" y="66767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8721852" y="66767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6" name="object 1746"/>
          <p:cNvSpPr txBox="1"/>
          <p:nvPr/>
        </p:nvSpPr>
        <p:spPr>
          <a:xfrm>
            <a:off x="8740778" y="6750167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47" name="object 1747"/>
          <p:cNvGrpSpPr/>
          <p:nvPr/>
        </p:nvGrpSpPr>
        <p:grpSpPr>
          <a:xfrm>
            <a:off x="4003573" y="6478924"/>
            <a:ext cx="4981575" cy="525780"/>
            <a:chOff x="4003573" y="6478924"/>
            <a:chExt cx="4981575" cy="525780"/>
          </a:xfrm>
        </p:grpSpPr>
        <p:sp>
          <p:nvSpPr>
            <p:cNvPr id="1748" name="object 1748"/>
            <p:cNvSpPr/>
            <p:nvPr/>
          </p:nvSpPr>
          <p:spPr>
            <a:xfrm>
              <a:off x="8721852" y="66767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4003573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4003573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1" name="object 1751"/>
          <p:cNvSpPr txBox="1"/>
          <p:nvPr/>
        </p:nvSpPr>
        <p:spPr>
          <a:xfrm>
            <a:off x="4022499" y="6552326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52" name="object 1752"/>
          <p:cNvGrpSpPr/>
          <p:nvPr/>
        </p:nvGrpSpPr>
        <p:grpSpPr>
          <a:xfrm>
            <a:off x="3999763" y="3611079"/>
            <a:ext cx="1120140" cy="3195955"/>
            <a:chOff x="3999763" y="3611079"/>
            <a:chExt cx="1120140" cy="3195955"/>
          </a:xfrm>
        </p:grpSpPr>
        <p:sp>
          <p:nvSpPr>
            <p:cNvPr id="1753" name="object 1753"/>
            <p:cNvSpPr/>
            <p:nvPr/>
          </p:nvSpPr>
          <p:spPr>
            <a:xfrm>
              <a:off x="4003573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308" y="323850"/>
                  </a:lnTo>
                  <a:lnTo>
                    <a:pt x="259308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4860258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4860258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6" name="object 1756"/>
          <p:cNvSpPr txBox="1"/>
          <p:nvPr/>
        </p:nvSpPr>
        <p:spPr>
          <a:xfrm>
            <a:off x="4879178" y="3684400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57" name="object 1757"/>
          <p:cNvGrpSpPr/>
          <p:nvPr/>
        </p:nvGrpSpPr>
        <p:grpSpPr>
          <a:xfrm>
            <a:off x="4856448" y="3607244"/>
            <a:ext cx="2224405" cy="331470"/>
            <a:chOff x="4856448" y="3607244"/>
            <a:chExt cx="2224405" cy="331470"/>
          </a:xfrm>
        </p:grpSpPr>
        <p:sp>
          <p:nvSpPr>
            <p:cNvPr id="1758" name="object 1758"/>
            <p:cNvSpPr/>
            <p:nvPr/>
          </p:nvSpPr>
          <p:spPr>
            <a:xfrm>
              <a:off x="4860258" y="361105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6821042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6821042" y="36110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1" name="object 1761"/>
          <p:cNvSpPr txBox="1"/>
          <p:nvPr/>
        </p:nvSpPr>
        <p:spPr>
          <a:xfrm>
            <a:off x="6839994" y="3684400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62" name="object 1762"/>
          <p:cNvGrpSpPr/>
          <p:nvPr/>
        </p:nvGrpSpPr>
        <p:grpSpPr>
          <a:xfrm>
            <a:off x="2031676" y="1315516"/>
            <a:ext cx="5052695" cy="2623820"/>
            <a:chOff x="2031676" y="1315516"/>
            <a:chExt cx="5052695" cy="2623820"/>
          </a:xfrm>
        </p:grpSpPr>
        <p:sp>
          <p:nvSpPr>
            <p:cNvPr id="1763" name="object 1763"/>
            <p:cNvSpPr/>
            <p:nvPr/>
          </p:nvSpPr>
          <p:spPr>
            <a:xfrm>
              <a:off x="6821043" y="361105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3" y="323850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64" name="object 1764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2031676" y="1315516"/>
              <a:ext cx="1260005" cy="1008011"/>
            </a:xfrm>
            <a:prstGeom prst="rect">
              <a:avLst/>
            </a:prstGeom>
          </p:spPr>
        </p:pic>
        <p:sp>
          <p:nvSpPr>
            <p:cNvPr id="1765" name="object 1765"/>
            <p:cNvSpPr/>
            <p:nvPr/>
          </p:nvSpPr>
          <p:spPr>
            <a:xfrm>
              <a:off x="2031676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2233339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2031676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8" name="object 1768"/>
          <p:cNvSpPr txBox="1"/>
          <p:nvPr/>
        </p:nvSpPr>
        <p:spPr>
          <a:xfrm>
            <a:off x="2019033" y="2318241"/>
            <a:ext cx="9645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r>
              <a:rPr dirty="0" baseline="-35714" sz="1050" spc="1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POSUVNÁ</a:t>
            </a:r>
            <a:r>
              <a:rPr dirty="0" sz="700" spc="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69" name="object 1769"/>
          <p:cNvGrpSpPr/>
          <p:nvPr/>
        </p:nvGrpSpPr>
        <p:grpSpPr>
          <a:xfrm>
            <a:off x="3291681" y="1315516"/>
            <a:ext cx="1260475" cy="1260475"/>
            <a:chOff x="3291681" y="1315516"/>
            <a:chExt cx="1260475" cy="1260475"/>
          </a:xfrm>
        </p:grpSpPr>
        <p:pic>
          <p:nvPicPr>
            <p:cNvPr id="1770" name="object 1770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3291681" y="1315516"/>
              <a:ext cx="1259979" cy="1008011"/>
            </a:xfrm>
            <a:prstGeom prst="rect">
              <a:avLst/>
            </a:prstGeom>
          </p:spPr>
        </p:pic>
        <p:sp>
          <p:nvSpPr>
            <p:cNvPr id="1771" name="object 1771"/>
            <p:cNvSpPr/>
            <p:nvPr/>
          </p:nvSpPr>
          <p:spPr>
            <a:xfrm>
              <a:off x="3291681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3493344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3291681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74" name="object 1774"/>
          <p:cNvSpPr txBox="1"/>
          <p:nvPr/>
        </p:nvSpPr>
        <p:spPr>
          <a:xfrm>
            <a:off x="3279025" y="2318241"/>
            <a:ext cx="812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P05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TENIS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75" name="object 1775"/>
          <p:cNvGrpSpPr/>
          <p:nvPr/>
        </p:nvGrpSpPr>
        <p:grpSpPr>
          <a:xfrm>
            <a:off x="9440164" y="3942778"/>
            <a:ext cx="259715" cy="323850"/>
            <a:chOff x="9440164" y="3942778"/>
            <a:chExt cx="259715" cy="323850"/>
          </a:xfrm>
        </p:grpSpPr>
        <p:sp>
          <p:nvSpPr>
            <p:cNvPr id="1776" name="object 1776"/>
            <p:cNvSpPr/>
            <p:nvPr/>
          </p:nvSpPr>
          <p:spPr>
            <a:xfrm>
              <a:off x="9440164" y="394277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49"/>
                  </a:lnTo>
                  <a:lnTo>
                    <a:pt x="259258" y="323849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9440164" y="394277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49"/>
                  </a:lnTo>
                  <a:lnTo>
                    <a:pt x="259258" y="323849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78" name="object 1778"/>
          <p:cNvSpPr txBox="1"/>
          <p:nvPr/>
        </p:nvSpPr>
        <p:spPr>
          <a:xfrm>
            <a:off x="9460231" y="4016111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79" name="object 1779"/>
          <p:cNvGrpSpPr/>
          <p:nvPr/>
        </p:nvGrpSpPr>
        <p:grpSpPr>
          <a:xfrm>
            <a:off x="6678739" y="3938968"/>
            <a:ext cx="3024505" cy="2863850"/>
            <a:chOff x="6678739" y="3938968"/>
            <a:chExt cx="3024505" cy="2863850"/>
          </a:xfrm>
        </p:grpSpPr>
        <p:sp>
          <p:nvSpPr>
            <p:cNvPr id="1780" name="object 1780"/>
            <p:cNvSpPr/>
            <p:nvPr/>
          </p:nvSpPr>
          <p:spPr>
            <a:xfrm>
              <a:off x="9440164" y="394277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49"/>
                  </a:moveTo>
                  <a:lnTo>
                    <a:pt x="259270" y="323849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8947467" y="46011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8947467" y="46011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8947467" y="460114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6678739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6678739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6" name="object 1786"/>
          <p:cNvSpPr txBox="1"/>
          <p:nvPr/>
        </p:nvSpPr>
        <p:spPr>
          <a:xfrm>
            <a:off x="6697666" y="6552326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87" name="object 1787"/>
          <p:cNvGrpSpPr/>
          <p:nvPr/>
        </p:nvGrpSpPr>
        <p:grpSpPr>
          <a:xfrm>
            <a:off x="2433713" y="5650521"/>
            <a:ext cx="4508500" cy="1156335"/>
            <a:chOff x="2433713" y="5650521"/>
            <a:chExt cx="4508500" cy="1156335"/>
          </a:xfrm>
        </p:grpSpPr>
        <p:sp>
          <p:nvSpPr>
            <p:cNvPr id="1788" name="object 1788"/>
            <p:cNvSpPr/>
            <p:nvPr/>
          </p:nvSpPr>
          <p:spPr>
            <a:xfrm>
              <a:off x="6678739" y="647892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2433713" y="565052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2433713" y="565052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1" name="object 1791"/>
          <p:cNvSpPr txBox="1"/>
          <p:nvPr/>
        </p:nvSpPr>
        <p:spPr>
          <a:xfrm>
            <a:off x="2451423" y="5723892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92" name="object 1792"/>
          <p:cNvGrpSpPr/>
          <p:nvPr/>
        </p:nvGrpSpPr>
        <p:grpSpPr>
          <a:xfrm>
            <a:off x="2429903" y="4601139"/>
            <a:ext cx="7036434" cy="1377315"/>
            <a:chOff x="2429903" y="4601139"/>
            <a:chExt cx="7036434" cy="1377315"/>
          </a:xfrm>
        </p:grpSpPr>
        <p:sp>
          <p:nvSpPr>
            <p:cNvPr id="1793" name="object 1793"/>
            <p:cNvSpPr/>
            <p:nvPr/>
          </p:nvSpPr>
          <p:spPr>
            <a:xfrm>
              <a:off x="2433713" y="565052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83" y="323824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9206738" y="46011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9206738" y="46011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6" name="object 1796"/>
          <p:cNvSpPr txBox="1"/>
          <p:nvPr/>
        </p:nvSpPr>
        <p:spPr>
          <a:xfrm>
            <a:off x="8967534" y="4674503"/>
            <a:ext cx="4711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r>
              <a:rPr dirty="0" sz="900" spc="3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797" name="object 1797"/>
          <p:cNvGrpSpPr/>
          <p:nvPr/>
        </p:nvGrpSpPr>
        <p:grpSpPr>
          <a:xfrm>
            <a:off x="8857424" y="4597330"/>
            <a:ext cx="612775" cy="1377315"/>
            <a:chOff x="8857424" y="4597330"/>
            <a:chExt cx="612775" cy="1377315"/>
          </a:xfrm>
        </p:grpSpPr>
        <p:sp>
          <p:nvSpPr>
            <p:cNvPr id="1798" name="object 1798"/>
            <p:cNvSpPr/>
            <p:nvPr/>
          </p:nvSpPr>
          <p:spPr>
            <a:xfrm>
              <a:off x="9206737" y="460114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8857424" y="565052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8857424" y="565052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01" name="object 1801"/>
          <p:cNvGrpSpPr/>
          <p:nvPr/>
        </p:nvGrpSpPr>
        <p:grpSpPr>
          <a:xfrm>
            <a:off x="7791704" y="8445493"/>
            <a:ext cx="1260475" cy="1260475"/>
            <a:chOff x="7791704" y="8445493"/>
            <a:chExt cx="1260475" cy="1260475"/>
          </a:xfrm>
        </p:grpSpPr>
        <p:pic>
          <p:nvPicPr>
            <p:cNvPr id="1802" name="object 1802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7791704" y="8445493"/>
              <a:ext cx="1260005" cy="1008011"/>
            </a:xfrm>
            <a:prstGeom prst="rect">
              <a:avLst/>
            </a:prstGeom>
          </p:spPr>
        </p:pic>
        <p:sp>
          <p:nvSpPr>
            <p:cNvPr id="1803" name="object 1803"/>
            <p:cNvSpPr/>
            <p:nvPr/>
          </p:nvSpPr>
          <p:spPr>
            <a:xfrm>
              <a:off x="7791704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7993316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7791704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06" name="object 1806"/>
          <p:cNvSpPr txBox="1"/>
          <p:nvPr/>
        </p:nvSpPr>
        <p:spPr>
          <a:xfrm>
            <a:off x="7791704" y="9453505"/>
            <a:ext cx="1260475" cy="25209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 marL="201295" marR="377190">
              <a:lnSpc>
                <a:spcPts val="930"/>
              </a:lnSpc>
              <a:spcBef>
                <a:spcPts val="15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07" name="object 1807"/>
          <p:cNvSpPr txBox="1"/>
          <p:nvPr/>
        </p:nvSpPr>
        <p:spPr>
          <a:xfrm>
            <a:off x="6733349" y="9453505"/>
            <a:ext cx="1260475" cy="25209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algn="r" marR="2540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08" name="object 1808"/>
          <p:cNvSpPr txBox="1"/>
          <p:nvPr/>
        </p:nvSpPr>
        <p:spPr>
          <a:xfrm>
            <a:off x="8875147" y="5723892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09" name="object 1809"/>
          <p:cNvGrpSpPr/>
          <p:nvPr/>
        </p:nvGrpSpPr>
        <p:grpSpPr>
          <a:xfrm>
            <a:off x="5811666" y="1315516"/>
            <a:ext cx="3308985" cy="4662805"/>
            <a:chOff x="5811666" y="1315516"/>
            <a:chExt cx="3308985" cy="4662805"/>
          </a:xfrm>
        </p:grpSpPr>
        <p:sp>
          <p:nvSpPr>
            <p:cNvPr id="1810" name="object 1810"/>
            <p:cNvSpPr/>
            <p:nvPr/>
          </p:nvSpPr>
          <p:spPr>
            <a:xfrm>
              <a:off x="8857424" y="565052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11" name="object 1811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5811666" y="1315516"/>
              <a:ext cx="1260005" cy="1008011"/>
            </a:xfrm>
            <a:prstGeom prst="rect">
              <a:avLst/>
            </a:prstGeom>
          </p:spPr>
        </p:pic>
        <p:sp>
          <p:nvSpPr>
            <p:cNvPr id="1812" name="object 1812"/>
            <p:cNvSpPr/>
            <p:nvPr/>
          </p:nvSpPr>
          <p:spPr>
            <a:xfrm>
              <a:off x="5811666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6013348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5811666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5" name="object 1815"/>
          <p:cNvSpPr txBox="1"/>
          <p:nvPr/>
        </p:nvSpPr>
        <p:spPr>
          <a:xfrm>
            <a:off x="6000648" y="2436833"/>
            <a:ext cx="41338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STOLKEM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16" name="object 1816"/>
          <p:cNvSpPr txBox="1"/>
          <p:nvPr/>
        </p:nvSpPr>
        <p:spPr>
          <a:xfrm>
            <a:off x="5804889" y="2318241"/>
            <a:ext cx="9309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PYTLE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SE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17" name="object 1817"/>
          <p:cNvGrpSpPr/>
          <p:nvPr/>
        </p:nvGrpSpPr>
        <p:grpSpPr>
          <a:xfrm>
            <a:off x="3045694" y="5642189"/>
            <a:ext cx="259715" cy="323850"/>
            <a:chOff x="3045694" y="5642189"/>
            <a:chExt cx="259715" cy="323850"/>
          </a:xfrm>
        </p:grpSpPr>
        <p:sp>
          <p:nvSpPr>
            <p:cNvPr id="1818" name="object 1818"/>
            <p:cNvSpPr/>
            <p:nvPr/>
          </p:nvSpPr>
          <p:spPr>
            <a:xfrm>
              <a:off x="3045694" y="564218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3045694" y="564218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20" name="object 1820"/>
          <p:cNvSpPr txBox="1"/>
          <p:nvPr/>
        </p:nvSpPr>
        <p:spPr>
          <a:xfrm>
            <a:off x="3073271" y="5715536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21" name="object 1821"/>
          <p:cNvGrpSpPr/>
          <p:nvPr/>
        </p:nvGrpSpPr>
        <p:grpSpPr>
          <a:xfrm>
            <a:off x="3041884" y="5137487"/>
            <a:ext cx="6939915" cy="832485"/>
            <a:chOff x="3041884" y="5137487"/>
            <a:chExt cx="6939915" cy="832485"/>
          </a:xfrm>
        </p:grpSpPr>
        <p:sp>
          <p:nvSpPr>
            <p:cNvPr id="1822" name="object 1822"/>
            <p:cNvSpPr/>
            <p:nvPr/>
          </p:nvSpPr>
          <p:spPr>
            <a:xfrm>
              <a:off x="3045694" y="564219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799"/>
                  </a:moveTo>
                  <a:lnTo>
                    <a:pt x="259283" y="323799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9722294" y="513748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9722294" y="513748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25" name="object 1825"/>
          <p:cNvSpPr txBox="1"/>
          <p:nvPr/>
        </p:nvSpPr>
        <p:spPr>
          <a:xfrm>
            <a:off x="9722915" y="5210888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26" name="object 1826"/>
          <p:cNvGrpSpPr/>
          <p:nvPr/>
        </p:nvGrpSpPr>
        <p:grpSpPr>
          <a:xfrm>
            <a:off x="7433944" y="4386255"/>
            <a:ext cx="2551430" cy="1079500"/>
            <a:chOff x="7433944" y="4386255"/>
            <a:chExt cx="2551430" cy="1079500"/>
          </a:xfrm>
        </p:grpSpPr>
        <p:sp>
          <p:nvSpPr>
            <p:cNvPr id="1827" name="object 1827"/>
            <p:cNvSpPr/>
            <p:nvPr/>
          </p:nvSpPr>
          <p:spPr>
            <a:xfrm>
              <a:off x="9722294" y="5137486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0" y="323875"/>
                  </a:moveTo>
                  <a:lnTo>
                    <a:pt x="259270" y="323875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7433944" y="438625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7433944" y="438625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30" name="object 1830"/>
          <p:cNvSpPr txBox="1"/>
          <p:nvPr/>
        </p:nvSpPr>
        <p:spPr>
          <a:xfrm>
            <a:off x="7461552" y="4459594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31" name="object 1831"/>
          <p:cNvGrpSpPr/>
          <p:nvPr/>
        </p:nvGrpSpPr>
        <p:grpSpPr>
          <a:xfrm>
            <a:off x="2031676" y="2575395"/>
            <a:ext cx="5665470" cy="2138680"/>
            <a:chOff x="2031676" y="2575395"/>
            <a:chExt cx="5665470" cy="2138680"/>
          </a:xfrm>
        </p:grpSpPr>
        <p:sp>
          <p:nvSpPr>
            <p:cNvPr id="1832" name="object 1832"/>
            <p:cNvSpPr/>
            <p:nvPr/>
          </p:nvSpPr>
          <p:spPr>
            <a:xfrm>
              <a:off x="7433944" y="43862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99"/>
                  </a:moveTo>
                  <a:lnTo>
                    <a:pt x="259333" y="323799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33" name="object 1833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031676" y="2575445"/>
              <a:ext cx="1260005" cy="1007986"/>
            </a:xfrm>
            <a:prstGeom prst="rect">
              <a:avLst/>
            </a:prstGeom>
          </p:spPr>
        </p:pic>
        <p:sp>
          <p:nvSpPr>
            <p:cNvPr id="1834" name="object 1834"/>
            <p:cNvSpPr/>
            <p:nvPr/>
          </p:nvSpPr>
          <p:spPr>
            <a:xfrm>
              <a:off x="2031676" y="358338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2233339" y="358338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2031676" y="25753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37" name="object 1837"/>
          <p:cNvSpPr txBox="1"/>
          <p:nvPr/>
        </p:nvSpPr>
        <p:spPr>
          <a:xfrm>
            <a:off x="973334" y="3583381"/>
            <a:ext cx="1260475" cy="25209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algn="r" marR="19050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38" name="object 1838"/>
          <p:cNvSpPr txBox="1"/>
          <p:nvPr/>
        </p:nvSpPr>
        <p:spPr>
          <a:xfrm>
            <a:off x="2031676" y="3583381"/>
            <a:ext cx="1260475" cy="25209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 marL="201295" marR="212725">
              <a:lnSpc>
                <a:spcPts val="930"/>
              </a:lnSpc>
              <a:spcBef>
                <a:spcPts val="15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OTEVŘENÉ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DŘEVĚNÉ POLICE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39" name="object 1839"/>
          <p:cNvGrpSpPr/>
          <p:nvPr/>
        </p:nvGrpSpPr>
        <p:grpSpPr>
          <a:xfrm>
            <a:off x="8721852" y="6034252"/>
            <a:ext cx="259715" cy="323850"/>
            <a:chOff x="8721852" y="6034252"/>
            <a:chExt cx="259715" cy="323850"/>
          </a:xfrm>
        </p:grpSpPr>
        <p:sp>
          <p:nvSpPr>
            <p:cNvPr id="1840" name="object 1840"/>
            <p:cNvSpPr/>
            <p:nvPr/>
          </p:nvSpPr>
          <p:spPr>
            <a:xfrm>
              <a:off x="8721852" y="60342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8721852" y="60342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2" name="object 1842"/>
          <p:cNvSpPr txBox="1"/>
          <p:nvPr/>
        </p:nvSpPr>
        <p:spPr>
          <a:xfrm>
            <a:off x="8743746" y="6107593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43" name="object 1843"/>
          <p:cNvGrpSpPr/>
          <p:nvPr/>
        </p:nvGrpSpPr>
        <p:grpSpPr>
          <a:xfrm>
            <a:off x="8718042" y="5277935"/>
            <a:ext cx="1665605" cy="1084580"/>
            <a:chOff x="8718042" y="5277935"/>
            <a:chExt cx="1665605" cy="1084580"/>
          </a:xfrm>
        </p:grpSpPr>
        <p:sp>
          <p:nvSpPr>
            <p:cNvPr id="1844" name="object 1844"/>
            <p:cNvSpPr/>
            <p:nvPr/>
          </p:nvSpPr>
          <p:spPr>
            <a:xfrm>
              <a:off x="8721852" y="60342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10123932" y="52779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10123932" y="52779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7" name="object 1847"/>
          <p:cNvSpPr txBox="1"/>
          <p:nvPr/>
        </p:nvSpPr>
        <p:spPr>
          <a:xfrm>
            <a:off x="10145839" y="5351282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48" name="object 1848"/>
          <p:cNvGrpSpPr/>
          <p:nvPr/>
        </p:nvGrpSpPr>
        <p:grpSpPr>
          <a:xfrm>
            <a:off x="771671" y="1244885"/>
            <a:ext cx="10079990" cy="4360545"/>
            <a:chOff x="771671" y="1244885"/>
            <a:chExt cx="10079990" cy="4360545"/>
          </a:xfrm>
        </p:grpSpPr>
        <p:sp>
          <p:nvSpPr>
            <p:cNvPr id="1849" name="object 1849"/>
            <p:cNvSpPr/>
            <p:nvPr/>
          </p:nvSpPr>
          <p:spPr>
            <a:xfrm>
              <a:off x="10123931" y="52779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771671" y="1244885"/>
              <a:ext cx="10079990" cy="71120"/>
            </a:xfrm>
            <a:custGeom>
              <a:avLst/>
              <a:gdLst/>
              <a:ahLst/>
              <a:cxnLst/>
              <a:rect l="l" t="t" r="r" b="b"/>
              <a:pathLst>
                <a:path w="10079990" h="71119">
                  <a:moveTo>
                    <a:pt x="10079990" y="0"/>
                  </a:moveTo>
                  <a:lnTo>
                    <a:pt x="0" y="0"/>
                  </a:lnTo>
                  <a:lnTo>
                    <a:pt x="0" y="70643"/>
                  </a:lnTo>
                  <a:lnTo>
                    <a:pt x="10079990" y="70643"/>
                  </a:lnTo>
                  <a:lnTo>
                    <a:pt x="100799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51" name="object 1851"/>
          <p:cNvSpPr/>
          <p:nvPr/>
        </p:nvSpPr>
        <p:spPr>
          <a:xfrm>
            <a:off x="771671" y="8374874"/>
            <a:ext cx="3780154" cy="71120"/>
          </a:xfrm>
          <a:custGeom>
            <a:avLst/>
            <a:gdLst/>
            <a:ahLst/>
            <a:cxnLst/>
            <a:rect l="l" t="t" r="r" b="b"/>
            <a:pathLst>
              <a:path w="3780154" h="71120">
                <a:moveTo>
                  <a:pt x="3779983" y="0"/>
                </a:moveTo>
                <a:lnTo>
                  <a:pt x="0" y="0"/>
                </a:lnTo>
                <a:lnTo>
                  <a:pt x="0" y="70618"/>
                </a:lnTo>
                <a:lnTo>
                  <a:pt x="3779983" y="70618"/>
                </a:lnTo>
                <a:lnTo>
                  <a:pt x="37799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 txBox="1"/>
          <p:nvPr/>
        </p:nvSpPr>
        <p:spPr>
          <a:xfrm>
            <a:off x="758973" y="8193651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853" name="object 1853"/>
          <p:cNvSpPr txBox="1"/>
          <p:nvPr/>
        </p:nvSpPr>
        <p:spPr>
          <a:xfrm>
            <a:off x="758973" y="1063668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854" name="object 1854"/>
          <p:cNvSpPr txBox="1"/>
          <p:nvPr/>
        </p:nvSpPr>
        <p:spPr>
          <a:xfrm>
            <a:off x="11629310" y="7829987"/>
            <a:ext cx="10077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2.NP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855" name="object 1855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1856" name="object 1856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57" name="object 1857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858" name="object 1858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859" name="object 1859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860" name="object 1860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1" name="object 1861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3" name="object 1863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1864" name="object 186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64971" y="1544489"/>
            <a:ext cx="10546695" cy="6484291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3310299" y="9185909"/>
            <a:ext cx="250190" cy="7620"/>
          </a:xfrm>
          <a:custGeom>
            <a:avLst/>
            <a:gdLst/>
            <a:ahLst/>
            <a:cxnLst/>
            <a:rect l="l" t="t" r="r" b="b"/>
            <a:pathLst>
              <a:path w="250190" h="7620">
                <a:moveTo>
                  <a:pt x="250190" y="0"/>
                </a:moveTo>
                <a:lnTo>
                  <a:pt x="134810" y="0"/>
                </a:lnTo>
              </a:path>
              <a:path w="250190" h="7620">
                <a:moveTo>
                  <a:pt x="134810" y="7194"/>
                </a:moveTo>
                <a:lnTo>
                  <a:pt x="250190" y="7194"/>
                </a:lnTo>
              </a:path>
              <a:path w="250190" h="7620">
                <a:moveTo>
                  <a:pt x="99885" y="0"/>
                </a:moveTo>
                <a:lnTo>
                  <a:pt x="0" y="0"/>
                </a:lnTo>
              </a:path>
              <a:path w="250190" h="7620">
                <a:moveTo>
                  <a:pt x="0" y="7194"/>
                </a:moveTo>
                <a:lnTo>
                  <a:pt x="99885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12449873" y="8727643"/>
            <a:ext cx="7620" cy="249554"/>
          </a:xfrm>
          <a:custGeom>
            <a:avLst/>
            <a:gdLst/>
            <a:ahLst/>
            <a:cxnLst/>
            <a:rect l="l" t="t" r="r" b="b"/>
            <a:pathLst>
              <a:path w="7620" h="249554">
                <a:moveTo>
                  <a:pt x="7175" y="249459"/>
                </a:moveTo>
                <a:lnTo>
                  <a:pt x="7175" y="134099"/>
                </a:lnTo>
              </a:path>
              <a:path w="7620" h="249554">
                <a:moveTo>
                  <a:pt x="0" y="134099"/>
                </a:moveTo>
                <a:lnTo>
                  <a:pt x="0" y="249459"/>
                </a:lnTo>
              </a:path>
              <a:path w="7620" h="249554">
                <a:moveTo>
                  <a:pt x="7175" y="99891"/>
                </a:moveTo>
                <a:lnTo>
                  <a:pt x="7175" y="0"/>
                </a:lnTo>
              </a:path>
              <a:path w="7620" h="249554">
                <a:moveTo>
                  <a:pt x="0" y="0"/>
                </a:moveTo>
                <a:lnTo>
                  <a:pt x="0" y="998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13677455" y="8977103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9017" y="0"/>
                </a:moveTo>
                <a:lnTo>
                  <a:pt x="0" y="0"/>
                </a:lnTo>
                <a:lnTo>
                  <a:pt x="0" y="3625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13560488" y="8977103"/>
            <a:ext cx="126364" cy="264160"/>
            <a:chOff x="13560488" y="8977103"/>
            <a:chExt cx="126364" cy="264160"/>
          </a:xfrm>
        </p:grpSpPr>
        <p:sp>
          <p:nvSpPr>
            <p:cNvPr id="7" name="object 7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3677455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3569442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3569442" y="900230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3569442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3569442" y="8977103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560489" y="8977109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0"/>
                  </a:moveTo>
                  <a:lnTo>
                    <a:pt x="0" y="0"/>
                  </a:lnTo>
                  <a:lnTo>
                    <a:pt x="0" y="263728"/>
                  </a:lnTo>
                  <a:lnTo>
                    <a:pt x="8953" y="263728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3560488" y="8977103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3625"/>
                  </a:moveTo>
                  <a:lnTo>
                    <a:pt x="8953" y="0"/>
                  </a:lnTo>
                </a:path>
                <a:path w="9525" h="264159">
                  <a:moveTo>
                    <a:pt x="0" y="0"/>
                  </a:moveTo>
                  <a:lnTo>
                    <a:pt x="8953" y="0"/>
                  </a:lnTo>
                </a:path>
                <a:path w="9525" h="264159">
                  <a:moveTo>
                    <a:pt x="8953" y="263728"/>
                  </a:moveTo>
                  <a:lnTo>
                    <a:pt x="8953" y="3625"/>
                  </a:lnTo>
                </a:path>
                <a:path w="9525" h="264159">
                  <a:moveTo>
                    <a:pt x="0" y="0"/>
                  </a:moveTo>
                  <a:lnTo>
                    <a:pt x="0" y="263728"/>
                  </a:lnTo>
                </a:path>
                <a:path w="9525" h="264159">
                  <a:moveTo>
                    <a:pt x="8953" y="263728"/>
                  </a:moveTo>
                  <a:lnTo>
                    <a:pt x="0" y="26372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/>
          <p:nvPr/>
        </p:nvSpPr>
        <p:spPr>
          <a:xfrm>
            <a:off x="12653264" y="8617112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3596" y="0"/>
                </a:moveTo>
                <a:lnTo>
                  <a:pt x="0" y="0"/>
                </a:lnTo>
                <a:lnTo>
                  <a:pt x="0" y="12600"/>
                </a:lnTo>
                <a:lnTo>
                  <a:pt x="3596" y="12600"/>
                </a:lnTo>
                <a:lnTo>
                  <a:pt x="3596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12653264" y="8698127"/>
            <a:ext cx="3810" cy="20320"/>
            <a:chOff x="12653264" y="8698127"/>
            <a:chExt cx="3810" cy="20320"/>
          </a:xfrm>
        </p:grpSpPr>
        <p:sp>
          <p:nvSpPr>
            <p:cNvPr id="17" name="object 17"/>
            <p:cNvSpPr/>
            <p:nvPr/>
          </p:nvSpPr>
          <p:spPr>
            <a:xfrm>
              <a:off x="12653264" y="8698127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3596" y="0"/>
                  </a:moveTo>
                  <a:lnTo>
                    <a:pt x="0" y="0"/>
                  </a:lnTo>
                  <a:lnTo>
                    <a:pt x="0" y="19794"/>
                  </a:lnTo>
                  <a:lnTo>
                    <a:pt x="3596" y="1979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2653264" y="8698128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4">
                  <a:moveTo>
                    <a:pt x="0" y="0"/>
                  </a:moveTo>
                  <a:lnTo>
                    <a:pt x="0" y="419"/>
                  </a:lnTo>
                </a:path>
                <a:path w="3809" h="634">
                  <a:moveTo>
                    <a:pt x="3619" y="0"/>
                  </a:moveTo>
                  <a:lnTo>
                    <a:pt x="3619" y="419"/>
                  </a:lnTo>
                </a:path>
                <a:path w="3809" h="634">
                  <a:moveTo>
                    <a:pt x="36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/>
          <p:nvPr/>
        </p:nvSpPr>
        <p:spPr>
          <a:xfrm>
            <a:off x="12653264" y="8629294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419"/>
                </a:moveTo>
                <a:lnTo>
                  <a:pt x="0" y="0"/>
                </a:lnTo>
              </a:path>
              <a:path w="3809" h="634">
                <a:moveTo>
                  <a:pt x="3619" y="419"/>
                </a:moveTo>
                <a:lnTo>
                  <a:pt x="3619" y="0"/>
                </a:lnTo>
              </a:path>
              <a:path w="3809" h="634">
                <a:moveTo>
                  <a:pt x="3619" y="419"/>
                </a:moveTo>
                <a:lnTo>
                  <a:pt x="0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2656883" y="8698128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1979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2653264" y="8617115"/>
            <a:ext cx="3810" cy="12700"/>
          </a:xfrm>
          <a:custGeom>
            <a:avLst/>
            <a:gdLst/>
            <a:ahLst/>
            <a:cxnLst/>
            <a:rect l="l" t="t" r="r" b="b"/>
            <a:pathLst>
              <a:path w="3809" h="12700">
                <a:moveTo>
                  <a:pt x="3619" y="12598"/>
                </a:moveTo>
                <a:lnTo>
                  <a:pt x="3619" y="0"/>
                </a:lnTo>
              </a:path>
              <a:path w="3809" h="12700">
                <a:moveTo>
                  <a:pt x="0" y="0"/>
                </a:moveTo>
                <a:lnTo>
                  <a:pt x="0" y="1259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" name="object 22"/>
          <p:cNvGrpSpPr/>
          <p:nvPr/>
        </p:nvGrpSpPr>
        <p:grpSpPr>
          <a:xfrm>
            <a:off x="12653264" y="8629294"/>
            <a:ext cx="38100" cy="88900"/>
            <a:chOff x="12653264" y="8629294"/>
            <a:chExt cx="38100" cy="88900"/>
          </a:xfrm>
        </p:grpSpPr>
        <p:sp>
          <p:nvSpPr>
            <p:cNvPr id="23" name="object 23"/>
            <p:cNvSpPr/>
            <p:nvPr/>
          </p:nvSpPr>
          <p:spPr>
            <a:xfrm>
              <a:off x="12653264" y="8698128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2656883" y="8629713"/>
              <a:ext cx="34290" cy="68580"/>
            </a:xfrm>
            <a:custGeom>
              <a:avLst/>
              <a:gdLst/>
              <a:ahLst/>
              <a:cxnLst/>
              <a:rect l="l" t="t" r="r" b="b"/>
              <a:pathLst>
                <a:path w="34290" h="68579">
                  <a:moveTo>
                    <a:pt x="0" y="34207"/>
                  </a:moveTo>
                  <a:lnTo>
                    <a:pt x="13294" y="36897"/>
                  </a:lnTo>
                  <a:lnTo>
                    <a:pt x="24153" y="44231"/>
                  </a:lnTo>
                  <a:lnTo>
                    <a:pt x="31477" y="55105"/>
                  </a:lnTo>
                  <a:lnTo>
                    <a:pt x="34162" y="68414"/>
                  </a:lnTo>
                </a:path>
                <a:path w="34290" h="68579">
                  <a:moveTo>
                    <a:pt x="34162" y="0"/>
                  </a:moveTo>
                  <a:lnTo>
                    <a:pt x="31477" y="13320"/>
                  </a:lnTo>
                  <a:lnTo>
                    <a:pt x="24153" y="24192"/>
                  </a:lnTo>
                  <a:lnTo>
                    <a:pt x="13294" y="31520"/>
                  </a:ln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2653264" y="8629294"/>
              <a:ext cx="38100" cy="69850"/>
            </a:xfrm>
            <a:custGeom>
              <a:avLst/>
              <a:gdLst/>
              <a:ahLst/>
              <a:cxnLst/>
              <a:rect l="l" t="t" r="r" b="b"/>
              <a:pathLst>
                <a:path w="38100" h="69850">
                  <a:moveTo>
                    <a:pt x="3619" y="68834"/>
                  </a:moveTo>
                  <a:lnTo>
                    <a:pt x="37782" y="68834"/>
                  </a:lnTo>
                </a:path>
                <a:path w="38100" h="69850">
                  <a:moveTo>
                    <a:pt x="3619" y="419"/>
                  </a:moveTo>
                  <a:lnTo>
                    <a:pt x="37782" y="419"/>
                  </a:lnTo>
                </a:path>
                <a:path w="38100" h="69850">
                  <a:moveTo>
                    <a:pt x="3619" y="419"/>
                  </a:moveTo>
                  <a:lnTo>
                    <a:pt x="0" y="419"/>
                  </a:lnTo>
                </a:path>
                <a:path w="38100" h="69850">
                  <a:moveTo>
                    <a:pt x="3619" y="419"/>
                  </a:moveTo>
                  <a:lnTo>
                    <a:pt x="0" y="419"/>
                  </a:lnTo>
                </a:path>
                <a:path w="38100" h="69850">
                  <a:moveTo>
                    <a:pt x="3619" y="419"/>
                  </a:moveTo>
                  <a:lnTo>
                    <a:pt x="3619" y="0"/>
                  </a:lnTo>
                </a:path>
                <a:path w="38100" h="69850">
                  <a:moveTo>
                    <a:pt x="3619" y="419"/>
                  </a:moveTo>
                  <a:lnTo>
                    <a:pt x="3619" y="0"/>
                  </a:lnTo>
                </a:path>
                <a:path w="38100" h="69850">
                  <a:moveTo>
                    <a:pt x="0" y="419"/>
                  </a:moveTo>
                  <a:lnTo>
                    <a:pt x="0" y="0"/>
                  </a:lnTo>
                </a:path>
                <a:path w="38100" h="69850">
                  <a:moveTo>
                    <a:pt x="0" y="419"/>
                  </a:moveTo>
                  <a:lnTo>
                    <a:pt x="0" y="0"/>
                  </a:lnTo>
                </a:path>
                <a:path w="38100" h="69850">
                  <a:moveTo>
                    <a:pt x="3619" y="68834"/>
                  </a:moveTo>
                  <a:lnTo>
                    <a:pt x="0" y="68834"/>
                  </a:lnTo>
                </a:path>
                <a:path w="38100" h="69850">
                  <a:moveTo>
                    <a:pt x="3619" y="68834"/>
                  </a:moveTo>
                  <a:lnTo>
                    <a:pt x="0" y="68834"/>
                  </a:lnTo>
                </a:path>
                <a:path w="38100" h="69850">
                  <a:moveTo>
                    <a:pt x="3619" y="68834"/>
                  </a:moveTo>
                  <a:lnTo>
                    <a:pt x="3619" y="69253"/>
                  </a:lnTo>
                </a:path>
                <a:path w="38100" h="69850">
                  <a:moveTo>
                    <a:pt x="3619" y="68834"/>
                  </a:moveTo>
                  <a:lnTo>
                    <a:pt x="3619" y="69253"/>
                  </a:lnTo>
                </a:path>
                <a:path w="38100" h="69850">
                  <a:moveTo>
                    <a:pt x="0" y="68834"/>
                  </a:moveTo>
                  <a:lnTo>
                    <a:pt x="0" y="69253"/>
                  </a:lnTo>
                </a:path>
                <a:path w="38100" h="69850">
                  <a:moveTo>
                    <a:pt x="0" y="68834"/>
                  </a:moveTo>
                  <a:lnTo>
                    <a:pt x="0" y="692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12444476" y="8726923"/>
            <a:ext cx="5715" cy="250190"/>
            <a:chOff x="12444476" y="8726923"/>
            <a:chExt cx="5715" cy="250190"/>
          </a:xfrm>
        </p:grpSpPr>
        <p:sp>
          <p:nvSpPr>
            <p:cNvPr id="27" name="object 27"/>
            <p:cNvSpPr/>
            <p:nvPr/>
          </p:nvSpPr>
          <p:spPr>
            <a:xfrm>
              <a:off x="12444476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2444476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  <a:path w="5715" h="250190">
                  <a:moveTo>
                    <a:pt x="0" y="0"/>
                  </a:moveTo>
                  <a:lnTo>
                    <a:pt x="0" y="250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" name="object 29"/>
          <p:cNvGrpSpPr/>
          <p:nvPr/>
        </p:nvGrpSpPr>
        <p:grpSpPr>
          <a:xfrm>
            <a:off x="12565062" y="8717921"/>
            <a:ext cx="86995" cy="5715"/>
            <a:chOff x="12565062" y="8717921"/>
            <a:chExt cx="86995" cy="5715"/>
          </a:xfrm>
        </p:grpSpPr>
        <p:sp>
          <p:nvSpPr>
            <p:cNvPr id="30" name="object 30"/>
            <p:cNvSpPr/>
            <p:nvPr/>
          </p:nvSpPr>
          <p:spPr>
            <a:xfrm>
              <a:off x="12565062" y="8717923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86394" y="5382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2565062" y="87179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384"/>
                  </a:moveTo>
                  <a:lnTo>
                    <a:pt x="86423" y="5384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" name="object 32"/>
          <p:cNvGrpSpPr/>
          <p:nvPr/>
        </p:nvGrpSpPr>
        <p:grpSpPr>
          <a:xfrm>
            <a:off x="13744066" y="9083319"/>
            <a:ext cx="5715" cy="33020"/>
            <a:chOff x="13744066" y="9083319"/>
            <a:chExt cx="5715" cy="33020"/>
          </a:xfrm>
        </p:grpSpPr>
        <p:sp>
          <p:nvSpPr>
            <p:cNvPr id="33" name="object 33"/>
            <p:cNvSpPr/>
            <p:nvPr/>
          </p:nvSpPr>
          <p:spPr>
            <a:xfrm>
              <a:off x="13744066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407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407" y="32394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3744066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" name="object 35"/>
          <p:cNvGrpSpPr/>
          <p:nvPr/>
        </p:nvGrpSpPr>
        <p:grpSpPr>
          <a:xfrm>
            <a:off x="13686473" y="9072530"/>
            <a:ext cx="126364" cy="48895"/>
            <a:chOff x="13686473" y="9072530"/>
            <a:chExt cx="126364" cy="48895"/>
          </a:xfrm>
        </p:grpSpPr>
        <p:sp>
          <p:nvSpPr>
            <p:cNvPr id="36" name="object 36"/>
            <p:cNvSpPr/>
            <p:nvPr/>
          </p:nvSpPr>
          <p:spPr>
            <a:xfrm>
              <a:off x="13686473" y="9115716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126365" h="5715">
                  <a:moveTo>
                    <a:pt x="126022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126022" y="5410"/>
                  </a:lnTo>
                  <a:lnTo>
                    <a:pt x="1260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3686473" y="9115717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175" y="5403"/>
                  </a:moveTo>
                  <a:lnTo>
                    <a:pt x="6730" y="5403"/>
                  </a:lnTo>
                </a:path>
                <a:path w="126365" h="5715">
                  <a:moveTo>
                    <a:pt x="7175" y="0"/>
                  </a:moveTo>
                  <a:lnTo>
                    <a:pt x="6730" y="0"/>
                  </a:lnTo>
                </a:path>
                <a:path w="126365" h="5715">
                  <a:moveTo>
                    <a:pt x="7175" y="0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50863" y="5403"/>
                  </a:lnTo>
                </a:path>
                <a:path w="126365" h="5715">
                  <a:moveTo>
                    <a:pt x="50419" y="0"/>
                  </a:moveTo>
                  <a:lnTo>
                    <a:pt x="50863" y="0"/>
                  </a:lnTo>
                </a:path>
                <a:path w="126365" h="5715">
                  <a:moveTo>
                    <a:pt x="50419" y="0"/>
                  </a:moveTo>
                  <a:lnTo>
                    <a:pt x="50419" y="5403"/>
                  </a:lnTo>
                </a:path>
                <a:path w="126365" h="5715">
                  <a:moveTo>
                    <a:pt x="125984" y="0"/>
                  </a:moveTo>
                  <a:lnTo>
                    <a:pt x="108013" y="0"/>
                  </a:lnTo>
                </a:path>
                <a:path w="126365" h="5715">
                  <a:moveTo>
                    <a:pt x="102616" y="0"/>
                  </a:moveTo>
                  <a:lnTo>
                    <a:pt x="62992" y="0"/>
                  </a:lnTo>
                </a:path>
                <a:path w="126365" h="5715">
                  <a:moveTo>
                    <a:pt x="57594" y="0"/>
                  </a:moveTo>
                  <a:lnTo>
                    <a:pt x="50419" y="0"/>
                  </a:lnTo>
                </a:path>
                <a:path w="126365" h="5715">
                  <a:moveTo>
                    <a:pt x="7175" y="0"/>
                  </a:moveTo>
                  <a:lnTo>
                    <a:pt x="0" y="0"/>
                  </a:lnTo>
                </a:path>
                <a:path w="126365" h="5715">
                  <a:moveTo>
                    <a:pt x="0" y="5403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125984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3693648" y="9072530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79">
                  <a:moveTo>
                    <a:pt x="0" y="0"/>
                  </a:moveTo>
                  <a:lnTo>
                    <a:pt x="16829" y="3395"/>
                  </a:lnTo>
                  <a:lnTo>
                    <a:pt x="30575" y="12653"/>
                  </a:lnTo>
                  <a:lnTo>
                    <a:pt x="39844" y="26381"/>
                  </a:lnTo>
                  <a:lnTo>
                    <a:pt x="43243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3693204" y="9072530"/>
              <a:ext cx="44450" cy="48895"/>
            </a:xfrm>
            <a:custGeom>
              <a:avLst/>
              <a:gdLst/>
              <a:ahLst/>
              <a:cxnLst/>
              <a:rect l="l" t="t" r="r" b="b"/>
              <a:pathLst>
                <a:path w="44450" h="48895">
                  <a:moveTo>
                    <a:pt x="444" y="43186"/>
                  </a:moveTo>
                  <a:lnTo>
                    <a:pt x="444" y="0"/>
                  </a:lnTo>
                </a:path>
                <a:path w="44450" h="48895">
                  <a:moveTo>
                    <a:pt x="43688" y="43186"/>
                  </a:moveTo>
                  <a:lnTo>
                    <a:pt x="43688" y="48590"/>
                  </a:lnTo>
                </a:path>
                <a:path w="44450" h="48895">
                  <a:moveTo>
                    <a:pt x="43688" y="43186"/>
                  </a:moveTo>
                  <a:lnTo>
                    <a:pt x="43688" y="48590"/>
                  </a:lnTo>
                </a:path>
                <a:path w="44450" h="48895">
                  <a:moveTo>
                    <a:pt x="43688" y="43186"/>
                  </a:moveTo>
                  <a:lnTo>
                    <a:pt x="44132" y="43186"/>
                  </a:lnTo>
                </a:path>
                <a:path w="44450" h="48895">
                  <a:moveTo>
                    <a:pt x="43688" y="43186"/>
                  </a:moveTo>
                  <a:lnTo>
                    <a:pt x="44132" y="43186"/>
                  </a:lnTo>
                </a:path>
                <a:path w="44450" h="48895">
                  <a:moveTo>
                    <a:pt x="43688" y="48590"/>
                  </a:moveTo>
                  <a:lnTo>
                    <a:pt x="44132" y="48590"/>
                  </a:lnTo>
                </a:path>
                <a:path w="44450" h="48895">
                  <a:moveTo>
                    <a:pt x="43688" y="48590"/>
                  </a:moveTo>
                  <a:lnTo>
                    <a:pt x="44132" y="48590"/>
                  </a:lnTo>
                </a:path>
                <a:path w="44450" h="48895">
                  <a:moveTo>
                    <a:pt x="444" y="43186"/>
                  </a:moveTo>
                  <a:lnTo>
                    <a:pt x="444" y="48590"/>
                  </a:lnTo>
                </a:path>
                <a:path w="44450" h="48895">
                  <a:moveTo>
                    <a:pt x="444" y="43186"/>
                  </a:moveTo>
                  <a:lnTo>
                    <a:pt x="444" y="48590"/>
                  </a:lnTo>
                </a:path>
                <a:path w="44450" h="48895">
                  <a:moveTo>
                    <a:pt x="444" y="43186"/>
                  </a:moveTo>
                  <a:lnTo>
                    <a:pt x="0" y="43186"/>
                  </a:lnTo>
                </a:path>
                <a:path w="44450" h="48895">
                  <a:moveTo>
                    <a:pt x="444" y="43186"/>
                  </a:moveTo>
                  <a:lnTo>
                    <a:pt x="0" y="43186"/>
                  </a:lnTo>
                </a:path>
                <a:path w="44450" h="48895">
                  <a:moveTo>
                    <a:pt x="444" y="48590"/>
                  </a:moveTo>
                  <a:lnTo>
                    <a:pt x="0" y="48590"/>
                  </a:lnTo>
                </a:path>
                <a:path w="44450" h="48895">
                  <a:moveTo>
                    <a:pt x="444" y="48590"/>
                  </a:moveTo>
                  <a:lnTo>
                    <a:pt x="0" y="4859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" name="object 40"/>
          <p:cNvSpPr/>
          <p:nvPr/>
        </p:nvSpPr>
        <p:spPr>
          <a:xfrm>
            <a:off x="11965685" y="8341709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219"/>
                </a:moveTo>
                <a:lnTo>
                  <a:pt x="50355" y="7219"/>
                </a:lnTo>
              </a:path>
              <a:path w="50800" h="7620">
                <a:moveTo>
                  <a:pt x="50355" y="0"/>
                </a:moveTo>
                <a:lnTo>
                  <a:pt x="50355" y="7219"/>
                </a:lnTo>
              </a:path>
              <a:path w="50800" h="7620">
                <a:moveTo>
                  <a:pt x="50355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11677650" y="8726925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419" y="7194"/>
                </a:lnTo>
              </a:path>
              <a:path w="50800" h="7620">
                <a:moveTo>
                  <a:pt x="50419" y="7194"/>
                </a:moveTo>
                <a:lnTo>
                  <a:pt x="50419" y="0"/>
                </a:lnTo>
              </a:path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13310299" y="9833908"/>
            <a:ext cx="7620" cy="50800"/>
          </a:xfrm>
          <a:custGeom>
            <a:avLst/>
            <a:gdLst/>
            <a:ahLst/>
            <a:cxnLst/>
            <a:rect l="l" t="t" r="r" b="b"/>
            <a:pathLst>
              <a:path w="7619" h="50800">
                <a:moveTo>
                  <a:pt x="7175" y="50406"/>
                </a:moveTo>
                <a:lnTo>
                  <a:pt x="7175" y="0"/>
                </a:lnTo>
              </a:path>
              <a:path w="7619" h="50800">
                <a:moveTo>
                  <a:pt x="7175" y="0"/>
                </a:moveTo>
                <a:lnTo>
                  <a:pt x="0" y="0"/>
                </a:lnTo>
              </a:path>
              <a:path w="7619" h="50800">
                <a:moveTo>
                  <a:pt x="0" y="0"/>
                </a:moveTo>
                <a:lnTo>
                  <a:pt x="0" y="50406"/>
                </a:lnTo>
              </a:path>
              <a:path w="7619" h="50800">
                <a:moveTo>
                  <a:pt x="7175" y="50406"/>
                </a:moveTo>
                <a:lnTo>
                  <a:pt x="0" y="504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12925043" y="9545929"/>
            <a:ext cx="7620" cy="50800"/>
          </a:xfrm>
          <a:custGeom>
            <a:avLst/>
            <a:gdLst/>
            <a:ahLst/>
            <a:cxnLst/>
            <a:rect l="l" t="t" r="r" b="b"/>
            <a:pathLst>
              <a:path w="7620" h="50800">
                <a:moveTo>
                  <a:pt x="7238" y="50399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0" y="50399"/>
                </a:lnTo>
              </a:path>
              <a:path w="7620" h="50800">
                <a:moveTo>
                  <a:pt x="0" y="50399"/>
                </a:moveTo>
                <a:lnTo>
                  <a:pt x="7238" y="5039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" name="object 44"/>
          <p:cNvGrpSpPr/>
          <p:nvPr/>
        </p:nvGrpSpPr>
        <p:grpSpPr>
          <a:xfrm>
            <a:off x="13049250" y="9686321"/>
            <a:ext cx="31115" cy="198120"/>
            <a:chOff x="13049250" y="9686321"/>
            <a:chExt cx="31115" cy="198120"/>
          </a:xfrm>
        </p:grpSpPr>
        <p:sp>
          <p:nvSpPr>
            <p:cNvPr id="45" name="object 45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0"/>
                  </a:moveTo>
                  <a:lnTo>
                    <a:pt x="0" y="0"/>
                  </a:lnTo>
                  <a:lnTo>
                    <a:pt x="0" y="151193"/>
                  </a:lnTo>
                  <a:lnTo>
                    <a:pt x="9017" y="151193"/>
                  </a:lnTo>
                  <a:lnTo>
                    <a:pt x="9017" y="538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5384"/>
                  </a:moveTo>
                  <a:lnTo>
                    <a:pt x="9017" y="0"/>
                  </a:lnTo>
                </a:path>
                <a:path w="9525" h="151765">
                  <a:moveTo>
                    <a:pt x="0" y="0"/>
                  </a:moveTo>
                  <a:lnTo>
                    <a:pt x="9017" y="0"/>
                  </a:lnTo>
                </a:path>
                <a:path w="9525" h="151765">
                  <a:moveTo>
                    <a:pt x="9017" y="151187"/>
                  </a:moveTo>
                  <a:lnTo>
                    <a:pt x="9017" y="5384"/>
                  </a:lnTo>
                </a:path>
                <a:path w="9525" h="151765">
                  <a:moveTo>
                    <a:pt x="0" y="0"/>
                  </a:moveTo>
                  <a:lnTo>
                    <a:pt x="0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3058267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0"/>
                  </a:moveTo>
                  <a:lnTo>
                    <a:pt x="16179" y="0"/>
                  </a:lnTo>
                  <a:lnTo>
                    <a:pt x="0" y="12"/>
                  </a:lnTo>
                  <a:lnTo>
                    <a:pt x="0" y="5384"/>
                  </a:lnTo>
                  <a:lnTo>
                    <a:pt x="16179" y="5384"/>
                  </a:lnTo>
                  <a:lnTo>
                    <a:pt x="21590" y="5384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3058266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5384"/>
                  </a:moveTo>
                  <a:lnTo>
                    <a:pt x="21590" y="0"/>
                  </a:lnTo>
                </a:path>
                <a:path w="21590" h="5715">
                  <a:moveTo>
                    <a:pt x="0" y="5384"/>
                  </a:moveTo>
                  <a:lnTo>
                    <a:pt x="0" y="0"/>
                  </a:lnTo>
                </a:path>
                <a:path w="21590" h="5715">
                  <a:moveTo>
                    <a:pt x="0" y="5384"/>
                  </a:moveTo>
                  <a:lnTo>
                    <a:pt x="21590" y="5384"/>
                  </a:lnTo>
                </a:path>
                <a:path w="21590" h="5715">
                  <a:moveTo>
                    <a:pt x="16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82" y="0"/>
                  </a:moveTo>
                  <a:lnTo>
                    <a:pt x="0" y="0"/>
                  </a:lnTo>
                  <a:lnTo>
                    <a:pt x="0" y="46806"/>
                  </a:lnTo>
                  <a:lnTo>
                    <a:pt x="5382" y="46806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97" y="46805"/>
                  </a:moveTo>
                  <a:lnTo>
                    <a:pt x="5397" y="0"/>
                  </a:lnTo>
                </a:path>
                <a:path w="5715" h="46990">
                  <a:moveTo>
                    <a:pt x="0" y="0"/>
                  </a:moveTo>
                  <a:lnTo>
                    <a:pt x="0" y="468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/>
          <p:cNvSpPr/>
          <p:nvPr/>
        </p:nvSpPr>
        <p:spPr>
          <a:xfrm>
            <a:off x="13310299" y="9488303"/>
            <a:ext cx="7620" cy="50800"/>
          </a:xfrm>
          <a:custGeom>
            <a:avLst/>
            <a:gdLst/>
            <a:ahLst/>
            <a:cxnLst/>
            <a:rect l="l" t="t" r="r" b="b"/>
            <a:pathLst>
              <a:path w="7619" h="50800">
                <a:moveTo>
                  <a:pt x="7175" y="50406"/>
                </a:moveTo>
                <a:lnTo>
                  <a:pt x="7175" y="0"/>
                </a:lnTo>
              </a:path>
              <a:path w="7619" h="50800">
                <a:moveTo>
                  <a:pt x="7175" y="0"/>
                </a:moveTo>
                <a:lnTo>
                  <a:pt x="0" y="0"/>
                </a:lnTo>
              </a:path>
              <a:path w="7619" h="50800">
                <a:moveTo>
                  <a:pt x="0" y="0"/>
                </a:moveTo>
                <a:lnTo>
                  <a:pt x="0" y="50406"/>
                </a:lnTo>
              </a:path>
              <a:path w="7619" h="50800">
                <a:moveTo>
                  <a:pt x="7175" y="50406"/>
                </a:moveTo>
                <a:lnTo>
                  <a:pt x="0" y="504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13821474" y="8986107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50419" y="7219"/>
                </a:lnTo>
              </a:path>
              <a:path w="50800" h="7620">
                <a:moveTo>
                  <a:pt x="50419" y="7219"/>
                </a:moveTo>
                <a:lnTo>
                  <a:pt x="504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14197648" y="8986107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0" y="0"/>
                </a:lnTo>
              </a:path>
              <a:path w="50800" h="7620">
                <a:moveTo>
                  <a:pt x="0" y="7219"/>
                </a:moveTo>
                <a:lnTo>
                  <a:pt x="50419" y="7219"/>
                </a:lnTo>
              </a:path>
              <a:path w="50800" h="7620">
                <a:moveTo>
                  <a:pt x="50419" y="7219"/>
                </a:moveTo>
                <a:lnTo>
                  <a:pt x="504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14348840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194"/>
                </a:lnTo>
              </a:path>
              <a:path w="50800" h="7620">
                <a:moveTo>
                  <a:pt x="0" y="7194"/>
                </a:move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14098651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418" y="7194"/>
                </a:lnTo>
              </a:path>
              <a:path w="50800" h="7620">
                <a:moveTo>
                  <a:pt x="50418" y="0"/>
                </a:moveTo>
                <a:lnTo>
                  <a:pt x="50418" y="7194"/>
                </a:lnTo>
              </a:path>
              <a:path w="50800" h="7620">
                <a:moveTo>
                  <a:pt x="50418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13936662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194"/>
                </a:lnTo>
              </a:path>
              <a:path w="50800" h="7620">
                <a:moveTo>
                  <a:pt x="0" y="7194"/>
                </a:move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13785468" y="8600916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194"/>
                </a:lnTo>
              </a:path>
              <a:path w="50800" h="7620">
                <a:moveTo>
                  <a:pt x="0" y="7194"/>
                </a:moveTo>
                <a:lnTo>
                  <a:pt x="50419" y="7194"/>
                </a:lnTo>
              </a:path>
              <a:path w="50800" h="7620">
                <a:moveTo>
                  <a:pt x="50419" y="0"/>
                </a:moveTo>
                <a:lnTo>
                  <a:pt x="50419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12941300" y="8977107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77" y="0"/>
                </a:moveTo>
                <a:lnTo>
                  <a:pt x="0" y="0"/>
                </a:lnTo>
                <a:lnTo>
                  <a:pt x="0" y="3621"/>
                </a:lnTo>
                <a:lnTo>
                  <a:pt x="91777" y="3621"/>
                </a:lnTo>
                <a:lnTo>
                  <a:pt x="91777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" name="object 59"/>
          <p:cNvGrpSpPr/>
          <p:nvPr/>
        </p:nvGrpSpPr>
        <p:grpSpPr>
          <a:xfrm>
            <a:off x="13101446" y="8977103"/>
            <a:ext cx="92075" cy="3810"/>
            <a:chOff x="13101446" y="8977103"/>
            <a:chExt cx="92075" cy="3810"/>
          </a:xfrm>
        </p:grpSpPr>
        <p:sp>
          <p:nvSpPr>
            <p:cNvPr id="60" name="object 60"/>
            <p:cNvSpPr/>
            <p:nvPr/>
          </p:nvSpPr>
          <p:spPr>
            <a:xfrm>
              <a:off x="13101446" y="8977107"/>
              <a:ext cx="92075" cy="3810"/>
            </a:xfrm>
            <a:custGeom>
              <a:avLst/>
              <a:gdLst/>
              <a:ahLst/>
              <a:cxnLst/>
              <a:rect l="l" t="t" r="r" b="b"/>
              <a:pathLst>
                <a:path w="92075" h="3809">
                  <a:moveTo>
                    <a:pt x="91801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91801" y="3621"/>
                  </a:lnTo>
                  <a:lnTo>
                    <a:pt x="9180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3101446" y="897710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4" h="3809">
                  <a:moveTo>
                    <a:pt x="0" y="3625"/>
                  </a:moveTo>
                  <a:lnTo>
                    <a:pt x="444" y="3625"/>
                  </a:lnTo>
                </a:path>
                <a:path w="634" h="3809">
                  <a:moveTo>
                    <a:pt x="0" y="0"/>
                  </a:moveTo>
                  <a:lnTo>
                    <a:pt x="444" y="0"/>
                  </a:lnTo>
                </a:path>
                <a:path w="634" h="3809">
                  <a:moveTo>
                    <a:pt x="0" y="0"/>
                  </a:moveTo>
                  <a:lnTo>
                    <a:pt x="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/>
          <p:nvPr/>
        </p:nvSpPr>
        <p:spPr>
          <a:xfrm>
            <a:off x="12941300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57" y="3625"/>
                </a:moveTo>
                <a:lnTo>
                  <a:pt x="91313" y="3625"/>
                </a:lnTo>
              </a:path>
              <a:path w="92075" h="3809">
                <a:moveTo>
                  <a:pt x="91757" y="0"/>
                </a:moveTo>
                <a:lnTo>
                  <a:pt x="91313" y="0"/>
                </a:lnTo>
              </a:path>
              <a:path w="92075" h="3809">
                <a:moveTo>
                  <a:pt x="91757" y="0"/>
                </a:moveTo>
                <a:lnTo>
                  <a:pt x="91757" y="3625"/>
                </a:lnTo>
              </a:path>
              <a:path w="92075" h="3809">
                <a:moveTo>
                  <a:pt x="0" y="3625"/>
                </a:moveTo>
                <a:lnTo>
                  <a:pt x="91757" y="362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13101446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0" y="3625"/>
                </a:moveTo>
                <a:lnTo>
                  <a:pt x="91821" y="3625"/>
                </a:lnTo>
              </a:path>
              <a:path w="92075" h="3809">
                <a:moveTo>
                  <a:pt x="918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4" name="object 64"/>
          <p:cNvGrpSpPr/>
          <p:nvPr/>
        </p:nvGrpSpPr>
        <p:grpSpPr>
          <a:xfrm>
            <a:off x="12941300" y="8942927"/>
            <a:ext cx="160655" cy="38100"/>
            <a:chOff x="12941300" y="8942927"/>
            <a:chExt cx="160655" cy="38100"/>
          </a:xfrm>
        </p:grpSpPr>
        <p:sp>
          <p:nvSpPr>
            <p:cNvPr id="65" name="object 65"/>
            <p:cNvSpPr/>
            <p:nvPr/>
          </p:nvSpPr>
          <p:spPr>
            <a:xfrm>
              <a:off x="12941300" y="897710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 h="0">
                  <a:moveTo>
                    <a:pt x="9175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3033057" y="8942927"/>
              <a:ext cx="68580" cy="34290"/>
            </a:xfrm>
            <a:custGeom>
              <a:avLst/>
              <a:gdLst/>
              <a:ahLst/>
              <a:cxnLst/>
              <a:rect l="l" t="t" r="r" b="b"/>
              <a:pathLst>
                <a:path w="68580" h="34290">
                  <a:moveTo>
                    <a:pt x="34226" y="34175"/>
                  </a:moveTo>
                  <a:lnTo>
                    <a:pt x="36912" y="20884"/>
                  </a:lnTo>
                  <a:lnTo>
                    <a:pt x="44235" y="10020"/>
                  </a:lnTo>
                  <a:lnTo>
                    <a:pt x="55095" y="2689"/>
                  </a:lnTo>
                  <a:lnTo>
                    <a:pt x="68389" y="0"/>
                  </a:lnTo>
                </a:path>
                <a:path w="68580" h="34290">
                  <a:moveTo>
                    <a:pt x="0" y="0"/>
                  </a:moveTo>
                  <a:lnTo>
                    <a:pt x="13331" y="2689"/>
                  </a:lnTo>
                  <a:lnTo>
                    <a:pt x="24209" y="10020"/>
                  </a:lnTo>
                  <a:lnTo>
                    <a:pt x="31539" y="20884"/>
                  </a:lnTo>
                  <a:lnTo>
                    <a:pt x="34226" y="3417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3032613" y="8942927"/>
              <a:ext cx="69850" cy="38100"/>
            </a:xfrm>
            <a:custGeom>
              <a:avLst/>
              <a:gdLst/>
              <a:ahLst/>
              <a:cxnLst/>
              <a:rect l="l" t="t" r="r" b="b"/>
              <a:pathLst>
                <a:path w="69850" h="38100">
                  <a:moveTo>
                    <a:pt x="68833" y="34175"/>
                  </a:moveTo>
                  <a:lnTo>
                    <a:pt x="68833" y="0"/>
                  </a:lnTo>
                </a:path>
                <a:path w="69850" h="38100">
                  <a:moveTo>
                    <a:pt x="444" y="34175"/>
                  </a:moveTo>
                  <a:lnTo>
                    <a:pt x="444" y="0"/>
                  </a:lnTo>
                </a:path>
                <a:path w="69850" h="38100">
                  <a:moveTo>
                    <a:pt x="444" y="34175"/>
                  </a:moveTo>
                  <a:lnTo>
                    <a:pt x="444" y="37801"/>
                  </a:lnTo>
                </a:path>
                <a:path w="69850" h="38100">
                  <a:moveTo>
                    <a:pt x="444" y="34175"/>
                  </a:moveTo>
                  <a:lnTo>
                    <a:pt x="444" y="37801"/>
                  </a:lnTo>
                </a:path>
                <a:path w="69850" h="38100">
                  <a:moveTo>
                    <a:pt x="444" y="34175"/>
                  </a:moveTo>
                  <a:lnTo>
                    <a:pt x="0" y="34175"/>
                  </a:lnTo>
                </a:path>
                <a:path w="69850" h="38100">
                  <a:moveTo>
                    <a:pt x="444" y="34175"/>
                  </a:moveTo>
                  <a:lnTo>
                    <a:pt x="0" y="34175"/>
                  </a:lnTo>
                </a:path>
                <a:path w="69850" h="38100">
                  <a:moveTo>
                    <a:pt x="444" y="37801"/>
                  </a:moveTo>
                  <a:lnTo>
                    <a:pt x="0" y="37801"/>
                  </a:lnTo>
                </a:path>
                <a:path w="69850" h="38100">
                  <a:moveTo>
                    <a:pt x="444" y="37801"/>
                  </a:moveTo>
                  <a:lnTo>
                    <a:pt x="0" y="37801"/>
                  </a:lnTo>
                </a:path>
                <a:path w="69850" h="38100">
                  <a:moveTo>
                    <a:pt x="68833" y="34175"/>
                  </a:moveTo>
                  <a:lnTo>
                    <a:pt x="68833" y="37801"/>
                  </a:lnTo>
                </a:path>
                <a:path w="69850" h="38100">
                  <a:moveTo>
                    <a:pt x="68833" y="34175"/>
                  </a:moveTo>
                  <a:lnTo>
                    <a:pt x="68833" y="37801"/>
                  </a:lnTo>
                </a:path>
                <a:path w="69850" h="38100">
                  <a:moveTo>
                    <a:pt x="68833" y="34175"/>
                  </a:moveTo>
                  <a:lnTo>
                    <a:pt x="69278" y="34175"/>
                  </a:lnTo>
                </a:path>
                <a:path w="69850" h="38100">
                  <a:moveTo>
                    <a:pt x="68833" y="34175"/>
                  </a:moveTo>
                  <a:lnTo>
                    <a:pt x="69278" y="34175"/>
                  </a:lnTo>
                </a:path>
                <a:path w="69850" h="38100">
                  <a:moveTo>
                    <a:pt x="68833" y="37801"/>
                  </a:moveTo>
                  <a:lnTo>
                    <a:pt x="69278" y="37801"/>
                  </a:lnTo>
                </a:path>
                <a:path w="69850" h="38100">
                  <a:moveTo>
                    <a:pt x="68833" y="37801"/>
                  </a:moveTo>
                  <a:lnTo>
                    <a:pt x="69278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/>
          <p:nvPr/>
        </p:nvSpPr>
        <p:spPr>
          <a:xfrm>
            <a:off x="12311253" y="8341709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219"/>
                </a:moveTo>
                <a:lnTo>
                  <a:pt x="50419" y="7219"/>
                </a:lnTo>
              </a:path>
              <a:path w="50800" h="7620">
                <a:moveTo>
                  <a:pt x="50419" y="0"/>
                </a:moveTo>
                <a:lnTo>
                  <a:pt x="50419" y="7219"/>
                </a:lnTo>
              </a:path>
              <a:path w="50800" h="7620">
                <a:moveTo>
                  <a:pt x="50419" y="0"/>
                </a:moveTo>
                <a:lnTo>
                  <a:pt x="0" y="0"/>
                </a:lnTo>
              </a:path>
              <a:path w="5080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12023280" y="8726925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0" y="7194"/>
                </a:moveTo>
                <a:lnTo>
                  <a:pt x="50355" y="7194"/>
                </a:lnTo>
              </a:path>
              <a:path w="50800" h="7620">
                <a:moveTo>
                  <a:pt x="50355" y="7194"/>
                </a:moveTo>
                <a:lnTo>
                  <a:pt x="50355" y="0"/>
                </a:lnTo>
              </a:path>
              <a:path w="50800" h="7620">
                <a:moveTo>
                  <a:pt x="50355" y="0"/>
                </a:moveTo>
                <a:lnTo>
                  <a:pt x="0" y="0"/>
                </a:lnTo>
              </a:path>
              <a:path w="5080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0" name="object 70"/>
          <p:cNvGrpSpPr/>
          <p:nvPr/>
        </p:nvGrpSpPr>
        <p:grpSpPr>
          <a:xfrm>
            <a:off x="11677650" y="8465908"/>
            <a:ext cx="198120" cy="31115"/>
            <a:chOff x="11677650" y="8465908"/>
            <a:chExt cx="198120" cy="31115"/>
          </a:xfrm>
        </p:grpSpPr>
        <p:sp>
          <p:nvSpPr>
            <p:cNvPr id="71" name="object 71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45796" y="9004"/>
                  </a:lnTo>
                  <a:lnTo>
                    <a:pt x="151193" y="9004"/>
                  </a:lnTo>
                  <a:lnTo>
                    <a:pt x="151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151193" y="9004"/>
                  </a:lnTo>
                </a:path>
                <a:path w="151765" h="9525">
                  <a:moveTo>
                    <a:pt x="0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1823446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5397" y="0"/>
                  </a:moveTo>
                  <a:lnTo>
                    <a:pt x="0" y="0"/>
                  </a:lnTo>
                  <a:lnTo>
                    <a:pt x="0" y="16192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161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1823445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0" y="21602"/>
                  </a:moveTo>
                  <a:lnTo>
                    <a:pt x="5397" y="21602"/>
                  </a:lnTo>
                </a:path>
                <a:path w="5715" h="22225">
                  <a:moveTo>
                    <a:pt x="5397" y="0"/>
                  </a:moveTo>
                  <a:lnTo>
                    <a:pt x="0" y="0"/>
                  </a:lnTo>
                </a:path>
                <a:path w="5715" h="22225">
                  <a:moveTo>
                    <a:pt x="0" y="0"/>
                  </a:moveTo>
                  <a:lnTo>
                    <a:pt x="0" y="21602"/>
                  </a:lnTo>
                </a:path>
                <a:path w="5715" h="22225">
                  <a:moveTo>
                    <a:pt x="5397" y="1619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1828843" y="8491108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46806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46806" y="5407"/>
                  </a:lnTo>
                  <a:lnTo>
                    <a:pt x="4680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1828843" y="8491105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0" y="5410"/>
                  </a:moveTo>
                  <a:lnTo>
                    <a:pt x="46799" y="5410"/>
                  </a:lnTo>
                </a:path>
                <a:path w="46990" h="5715">
                  <a:moveTo>
                    <a:pt x="467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" name="object 77"/>
          <p:cNvSpPr/>
          <p:nvPr/>
        </p:nvSpPr>
        <p:spPr>
          <a:xfrm>
            <a:off x="1374406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8" name="object 78"/>
          <p:cNvGrpSpPr/>
          <p:nvPr/>
        </p:nvGrpSpPr>
        <p:grpSpPr>
          <a:xfrm>
            <a:off x="13744066" y="8977103"/>
            <a:ext cx="9525" cy="106680"/>
            <a:chOff x="13744066" y="8977103"/>
            <a:chExt cx="9525" cy="106680"/>
          </a:xfrm>
        </p:grpSpPr>
        <p:sp>
          <p:nvSpPr>
            <p:cNvPr id="79" name="object 79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97205"/>
                  </a:moveTo>
                  <a:lnTo>
                    <a:pt x="8991" y="9004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" name="object 81"/>
          <p:cNvGrpSpPr/>
          <p:nvPr/>
        </p:nvGrpSpPr>
        <p:grpSpPr>
          <a:xfrm>
            <a:off x="13753084" y="8986107"/>
            <a:ext cx="68580" cy="97790"/>
            <a:chOff x="13753084" y="8986107"/>
            <a:chExt cx="68580" cy="97790"/>
          </a:xfrm>
        </p:grpSpPr>
        <p:sp>
          <p:nvSpPr>
            <p:cNvPr id="82" name="object 82"/>
            <p:cNvSpPr/>
            <p:nvPr/>
          </p:nvSpPr>
          <p:spPr>
            <a:xfrm>
              <a:off x="13753085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3812457" y="8986109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3812457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6" name="object 86"/>
          <p:cNvSpPr/>
          <p:nvPr/>
        </p:nvSpPr>
        <p:spPr>
          <a:xfrm>
            <a:off x="12925043" y="9200324"/>
            <a:ext cx="7620" cy="50800"/>
          </a:xfrm>
          <a:custGeom>
            <a:avLst/>
            <a:gdLst/>
            <a:ahLst/>
            <a:cxnLst/>
            <a:rect l="l" t="t" r="r" b="b"/>
            <a:pathLst>
              <a:path w="7620" h="50800">
                <a:moveTo>
                  <a:pt x="7238" y="50399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0" y="50399"/>
                </a:lnTo>
              </a:path>
              <a:path w="7620" h="50800">
                <a:moveTo>
                  <a:pt x="0" y="50399"/>
                </a:moveTo>
                <a:lnTo>
                  <a:pt x="7238" y="5039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7" name="object 87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88" name="object 88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</a:path>
                <a:path w="44450" h="45084">
                  <a:moveTo>
                    <a:pt x="2286" y="0"/>
                  </a:moveTo>
                  <a:lnTo>
                    <a:pt x="2286" y="5410"/>
                  </a:lnTo>
                </a:path>
                <a:path w="44450" h="45084">
                  <a:moveTo>
                    <a:pt x="2286" y="5410"/>
                  </a:moveTo>
                  <a:lnTo>
                    <a:pt x="444" y="5410"/>
                  </a:lnTo>
                </a:path>
                <a:path w="44450" h="45084">
                  <a:moveTo>
                    <a:pt x="444" y="5410"/>
                  </a:move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0"/>
                  </a:lnTo>
                </a:path>
                <a:path w="44450" h="45084">
                  <a:moveTo>
                    <a:pt x="41846" y="0"/>
                  </a:moveTo>
                  <a:lnTo>
                    <a:pt x="43688" y="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13039725" y="8715216"/>
            <a:ext cx="303530" cy="97790"/>
            <a:chOff x="13039725" y="8715216"/>
            <a:chExt cx="303530" cy="97790"/>
          </a:xfrm>
        </p:grpSpPr>
        <p:sp>
          <p:nvSpPr>
            <p:cNvPr id="93" name="object 93"/>
            <p:cNvSpPr/>
            <p:nvPr/>
          </p:nvSpPr>
          <p:spPr>
            <a:xfrm>
              <a:off x="1303972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303972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13050520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305052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306131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306131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3072109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3072109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308290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308290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3093700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309370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3104494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3104494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311535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311535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3126148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312614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313694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313694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3147738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314773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3158533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315853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33464" y="97212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22669" y="0"/>
                  </a:lnTo>
                </a:path>
                <a:path w="33655" h="97790">
                  <a:moveTo>
                    <a:pt x="22669" y="0"/>
                  </a:moveTo>
                  <a:lnTo>
                    <a:pt x="10795" y="0"/>
                  </a:lnTo>
                </a:path>
                <a:path w="33655" h="97790">
                  <a:moveTo>
                    <a:pt x="10795" y="0"/>
                  </a:moveTo>
                  <a:lnTo>
                    <a:pt x="0" y="0"/>
                  </a:lnTo>
                </a:path>
                <a:path w="33655" h="97790">
                  <a:moveTo>
                    <a:pt x="0" y="0"/>
                  </a:moveTo>
                  <a:lnTo>
                    <a:pt x="0" y="97212"/>
                  </a:lnTo>
                </a:path>
                <a:path w="33655" h="97790">
                  <a:moveTo>
                    <a:pt x="0" y="97212"/>
                  </a:moveTo>
                  <a:lnTo>
                    <a:pt x="10795" y="97212"/>
                  </a:lnTo>
                </a:path>
                <a:path w="33655" h="97790">
                  <a:moveTo>
                    <a:pt x="10795" y="97212"/>
                  </a:moveTo>
                  <a:lnTo>
                    <a:pt x="22669" y="97212"/>
                  </a:lnTo>
                </a:path>
                <a:path w="33655" h="97790">
                  <a:moveTo>
                    <a:pt x="22669" y="97212"/>
                  </a:moveTo>
                  <a:lnTo>
                    <a:pt x="33464" y="97212"/>
                  </a:lnTo>
                </a:path>
                <a:path w="33655" h="97790">
                  <a:moveTo>
                    <a:pt x="33464" y="97212"/>
                  </a:move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320279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320279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3213587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3213587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322438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322438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323524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23524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31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31" y="97212"/>
                  </a:lnTo>
                </a:path>
                <a:path w="10794" h="97790">
                  <a:moveTo>
                    <a:pt x="10731" y="97212"/>
                  </a:moveTo>
                  <a:lnTo>
                    <a:pt x="1073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24597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324597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325683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325683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326762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326762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327842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327842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328921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328921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330001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330001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331080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331080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332160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332160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3332396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333239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" name="object 145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13668502" y="859910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816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close/>
              </a:path>
              <a:path w="18415" h="18415">
                <a:moveTo>
                  <a:pt x="8953" y="9004"/>
                </a:moveTo>
                <a:lnTo>
                  <a:pt x="1778" y="1816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  <a:path w="18415" h="18415">
                <a:moveTo>
                  <a:pt x="17970" y="18008"/>
                </a:moveTo>
                <a:lnTo>
                  <a:pt x="8953" y="9004"/>
                </a:lnTo>
                <a:lnTo>
                  <a:pt x="8953" y="18008"/>
                </a:lnTo>
                <a:lnTo>
                  <a:pt x="17970" y="1800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7" name="object 147"/>
          <p:cNvGrpSpPr/>
          <p:nvPr/>
        </p:nvGrpSpPr>
        <p:grpSpPr>
          <a:xfrm>
            <a:off x="13668502" y="8339925"/>
            <a:ext cx="18415" cy="277495"/>
            <a:chOff x="13668502" y="8339925"/>
            <a:chExt cx="18415" cy="277495"/>
          </a:xfrm>
        </p:grpSpPr>
        <p:sp>
          <p:nvSpPr>
            <p:cNvPr id="148" name="object 148"/>
            <p:cNvSpPr/>
            <p:nvPr/>
          </p:nvSpPr>
          <p:spPr>
            <a:xfrm>
              <a:off x="13668502" y="8339924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17970" y="268185"/>
                  </a:moveTo>
                  <a:lnTo>
                    <a:pt x="17945" y="17983"/>
                  </a:lnTo>
                  <a:lnTo>
                    <a:pt x="8966" y="9017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259181"/>
                  </a:lnTo>
                  <a:lnTo>
                    <a:pt x="1778" y="260997"/>
                  </a:lnTo>
                  <a:lnTo>
                    <a:pt x="8953" y="268185"/>
                  </a:lnTo>
                  <a:lnTo>
                    <a:pt x="17970" y="277190"/>
                  </a:lnTo>
                  <a:lnTo>
                    <a:pt x="17970" y="26818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3668502" y="8339925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8953" y="1784"/>
                  </a:moveTo>
                  <a:lnTo>
                    <a:pt x="1778" y="1784"/>
                  </a:lnTo>
                </a:path>
                <a:path w="18415" h="277495">
                  <a:moveTo>
                    <a:pt x="17970" y="9004"/>
                  </a:moveTo>
                  <a:lnTo>
                    <a:pt x="8953" y="9004"/>
                  </a:lnTo>
                </a:path>
                <a:path w="18415" h="277495">
                  <a:moveTo>
                    <a:pt x="0" y="0"/>
                  </a:moveTo>
                  <a:lnTo>
                    <a:pt x="1778" y="0"/>
                  </a:lnTo>
                </a:path>
                <a:path w="18415" h="277495">
                  <a:moveTo>
                    <a:pt x="0" y="260991"/>
                  </a:moveTo>
                  <a:lnTo>
                    <a:pt x="1778" y="260991"/>
                  </a:lnTo>
                </a:path>
                <a:path w="18415" h="277495">
                  <a:moveTo>
                    <a:pt x="1778" y="268185"/>
                  </a:moveTo>
                  <a:lnTo>
                    <a:pt x="8953" y="268185"/>
                  </a:lnTo>
                </a:path>
                <a:path w="18415" h="277495">
                  <a:moveTo>
                    <a:pt x="17970" y="277190"/>
                  </a:moveTo>
                  <a:lnTo>
                    <a:pt x="8953" y="277190"/>
                  </a:lnTo>
                </a:path>
                <a:path w="18415" h="277495">
                  <a:moveTo>
                    <a:pt x="1778" y="1784"/>
                  </a:moveTo>
                  <a:lnTo>
                    <a:pt x="1778" y="9004"/>
                  </a:lnTo>
                </a:path>
                <a:path w="18415" h="277495">
                  <a:moveTo>
                    <a:pt x="1778" y="9004"/>
                  </a:moveTo>
                  <a:lnTo>
                    <a:pt x="1778" y="260991"/>
                  </a:lnTo>
                </a:path>
                <a:path w="18415" h="277495">
                  <a:moveTo>
                    <a:pt x="8953" y="9004"/>
                  </a:moveTo>
                  <a:lnTo>
                    <a:pt x="8953" y="17983"/>
                  </a:lnTo>
                </a:path>
                <a:path w="18415" h="277495">
                  <a:moveTo>
                    <a:pt x="8953" y="17983"/>
                  </a:moveTo>
                  <a:lnTo>
                    <a:pt x="8953" y="268185"/>
                  </a:lnTo>
                </a:path>
                <a:path w="18415" h="277495">
                  <a:moveTo>
                    <a:pt x="0" y="0"/>
                  </a:moveTo>
                  <a:lnTo>
                    <a:pt x="0" y="259181"/>
                  </a:lnTo>
                </a:path>
                <a:path w="18415" h="277495">
                  <a:moveTo>
                    <a:pt x="17970" y="277190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50" name="object 15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93267" y="8941117"/>
            <a:ext cx="367220" cy="77412"/>
          </a:xfrm>
          <a:prstGeom prst="rect">
            <a:avLst/>
          </a:prstGeom>
        </p:spPr>
      </p:pic>
      <p:grpSp>
        <p:nvGrpSpPr>
          <p:cNvPr id="151" name="object 151"/>
          <p:cNvGrpSpPr/>
          <p:nvPr/>
        </p:nvGrpSpPr>
        <p:grpSpPr>
          <a:xfrm>
            <a:off x="12673076" y="8977103"/>
            <a:ext cx="259715" cy="9525"/>
            <a:chOff x="12673076" y="8977103"/>
            <a:chExt cx="259715" cy="9525"/>
          </a:xfrm>
        </p:grpSpPr>
        <p:sp>
          <p:nvSpPr>
            <p:cNvPr id="152" name="object 152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25920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9208" y="9004"/>
                  </a:lnTo>
                  <a:lnTo>
                    <a:pt x="2592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0" y="9004"/>
                  </a:moveTo>
                  <a:lnTo>
                    <a:pt x="259206" y="9004"/>
                  </a:lnTo>
                </a:path>
                <a:path w="259715" h="9525">
                  <a:moveTo>
                    <a:pt x="2592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" name="object 154"/>
          <p:cNvSpPr/>
          <p:nvPr/>
        </p:nvSpPr>
        <p:spPr>
          <a:xfrm>
            <a:off x="13560488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205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205"/>
                </a:moveTo>
                <a:lnTo>
                  <a:pt x="16192" y="16205"/>
                </a:lnTo>
                <a:lnTo>
                  <a:pt x="17970" y="18008"/>
                </a:lnTo>
                <a:lnTo>
                  <a:pt x="17970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13560488" y="9848329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8953" y="44996"/>
                </a:moveTo>
                <a:lnTo>
                  <a:pt x="0" y="35991"/>
                </a:lnTo>
                <a:lnTo>
                  <a:pt x="0" y="44996"/>
                </a:lnTo>
                <a:lnTo>
                  <a:pt x="8953" y="44996"/>
                </a:lnTo>
                <a:close/>
              </a:path>
              <a:path w="18415" h="54609">
                <a:moveTo>
                  <a:pt x="16192" y="52184"/>
                </a:moveTo>
                <a:lnTo>
                  <a:pt x="8953" y="44996"/>
                </a:lnTo>
                <a:lnTo>
                  <a:pt x="8953" y="52184"/>
                </a:lnTo>
                <a:lnTo>
                  <a:pt x="16192" y="52184"/>
                </a:lnTo>
                <a:close/>
              </a:path>
              <a:path w="18415" h="54609">
                <a:moveTo>
                  <a:pt x="17970" y="0"/>
                </a:moveTo>
                <a:lnTo>
                  <a:pt x="16192" y="0"/>
                </a:lnTo>
                <a:lnTo>
                  <a:pt x="16192" y="52184"/>
                </a:lnTo>
                <a:lnTo>
                  <a:pt x="16192" y="54000"/>
                </a:lnTo>
                <a:lnTo>
                  <a:pt x="17970" y="54000"/>
                </a:lnTo>
                <a:lnTo>
                  <a:pt x="17970" y="5218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13576681" y="92525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0"/>
                </a:moveTo>
                <a:lnTo>
                  <a:pt x="0" y="1809"/>
                </a:lnTo>
                <a:lnTo>
                  <a:pt x="1778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13569443" y="9848329"/>
            <a:ext cx="7620" cy="52705"/>
          </a:xfrm>
          <a:custGeom>
            <a:avLst/>
            <a:gdLst/>
            <a:ahLst/>
            <a:cxnLst/>
            <a:rect l="l" t="t" r="r" b="b"/>
            <a:pathLst>
              <a:path w="7619" h="52704">
                <a:moveTo>
                  <a:pt x="7239" y="44996"/>
                </a:moveTo>
                <a:lnTo>
                  <a:pt x="7213" y="0"/>
                </a:lnTo>
                <a:lnTo>
                  <a:pt x="0" y="0"/>
                </a:lnTo>
                <a:lnTo>
                  <a:pt x="0" y="44996"/>
                </a:lnTo>
                <a:lnTo>
                  <a:pt x="7239" y="52184"/>
                </a:lnTo>
                <a:lnTo>
                  <a:pt x="7239" y="4499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13569443" y="9245320"/>
            <a:ext cx="7620" cy="22225"/>
          </a:xfrm>
          <a:custGeom>
            <a:avLst/>
            <a:gdLst/>
            <a:ahLst/>
            <a:cxnLst/>
            <a:rect l="l" t="t" r="r" b="b"/>
            <a:pathLst>
              <a:path w="7619" h="22225">
                <a:moveTo>
                  <a:pt x="7213" y="7200"/>
                </a:moveTo>
                <a:lnTo>
                  <a:pt x="0" y="0"/>
                </a:lnTo>
                <a:lnTo>
                  <a:pt x="0" y="7200"/>
                </a:lnTo>
                <a:lnTo>
                  <a:pt x="0" y="21602"/>
                </a:lnTo>
                <a:lnTo>
                  <a:pt x="7213" y="21602"/>
                </a:lnTo>
                <a:lnTo>
                  <a:pt x="7213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13560488" y="988431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13560488" y="9245318"/>
            <a:ext cx="9525" cy="22225"/>
          </a:xfrm>
          <a:custGeom>
            <a:avLst/>
            <a:gdLst/>
            <a:ahLst/>
            <a:cxnLst/>
            <a:rect l="l" t="t" r="r" b="b"/>
            <a:pathLst>
              <a:path w="9525" h="22225">
                <a:moveTo>
                  <a:pt x="8979" y="0"/>
                </a:moveTo>
                <a:lnTo>
                  <a:pt x="0" y="0"/>
                </a:lnTo>
                <a:lnTo>
                  <a:pt x="0" y="21604"/>
                </a:lnTo>
                <a:lnTo>
                  <a:pt x="8979" y="2160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2" name="object 172"/>
          <p:cNvGrpSpPr/>
          <p:nvPr/>
        </p:nvGrpSpPr>
        <p:grpSpPr>
          <a:xfrm>
            <a:off x="13560488" y="9236316"/>
            <a:ext cx="18415" cy="16510"/>
            <a:chOff x="13560488" y="9236316"/>
            <a:chExt cx="18415" cy="16510"/>
          </a:xfrm>
        </p:grpSpPr>
        <p:sp>
          <p:nvSpPr>
            <p:cNvPr id="173" name="object 173"/>
            <p:cNvSpPr/>
            <p:nvPr/>
          </p:nvSpPr>
          <p:spPr>
            <a:xfrm>
              <a:off x="13560488" y="923631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9004"/>
                  </a:lnTo>
                  <a:lnTo>
                    <a:pt x="8953" y="90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3560488" y="9236316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5" h="16509">
                  <a:moveTo>
                    <a:pt x="17970" y="16198"/>
                  </a:moveTo>
                  <a:lnTo>
                    <a:pt x="16192" y="16198"/>
                  </a:lnTo>
                </a:path>
                <a:path w="18415" h="16509">
                  <a:moveTo>
                    <a:pt x="16192" y="9004"/>
                  </a:moveTo>
                  <a:lnTo>
                    <a:pt x="8953" y="9004"/>
                  </a:lnTo>
                </a:path>
                <a:path w="18415" h="16509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" name="object 175"/>
          <p:cNvSpPr/>
          <p:nvPr/>
        </p:nvSpPr>
        <p:spPr>
          <a:xfrm>
            <a:off x="13560488" y="9893319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8953" y="7188"/>
                </a:moveTo>
                <a:lnTo>
                  <a:pt x="16192" y="7188"/>
                </a:lnTo>
              </a:path>
              <a:path w="18415" h="9525">
                <a:moveTo>
                  <a:pt x="0" y="0"/>
                </a:moveTo>
                <a:lnTo>
                  <a:pt x="8953" y="0"/>
                </a:lnTo>
              </a:path>
              <a:path w="18415" h="9525">
                <a:moveTo>
                  <a:pt x="17970" y="9004"/>
                </a:moveTo>
                <a:lnTo>
                  <a:pt x="16192" y="9004"/>
                </a:lnTo>
              </a:path>
              <a:path w="18415" h="9525">
                <a:moveTo>
                  <a:pt x="16192" y="7188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1357668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13569441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2160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13569441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13560488" y="9693516"/>
            <a:ext cx="18415" cy="46990"/>
          </a:xfrm>
          <a:custGeom>
            <a:avLst/>
            <a:gdLst/>
            <a:ahLst/>
            <a:cxnLst/>
            <a:rect l="l" t="t" r="r" b="b"/>
            <a:pathLst>
              <a:path w="18415" h="46990">
                <a:moveTo>
                  <a:pt x="8953" y="46805"/>
                </a:moveTo>
                <a:lnTo>
                  <a:pt x="8953" y="0"/>
                </a:lnTo>
              </a:path>
              <a:path w="18415" h="46990">
                <a:moveTo>
                  <a:pt x="7175" y="0"/>
                </a:moveTo>
                <a:lnTo>
                  <a:pt x="0" y="0"/>
                </a:lnTo>
              </a:path>
              <a:path w="18415" h="46990">
                <a:moveTo>
                  <a:pt x="16192" y="0"/>
                </a:moveTo>
                <a:lnTo>
                  <a:pt x="8953" y="0"/>
                </a:lnTo>
              </a:path>
              <a:path w="18415" h="46990">
                <a:moveTo>
                  <a:pt x="17970" y="0"/>
                </a:moveTo>
                <a:lnTo>
                  <a:pt x="16192" y="0"/>
                </a:lnTo>
              </a:path>
              <a:path w="18415" h="4699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1356048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13560488" y="9236316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6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30587"/>
                </a:lnTo>
              </a:path>
              <a:path w="0" h="77470">
                <a:moveTo>
                  <a:pt x="0" y="37807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13560488" y="9848322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0" y="0"/>
                </a:moveTo>
                <a:lnTo>
                  <a:pt x="0" y="35991"/>
                </a:lnTo>
              </a:path>
              <a:path w="18415" h="54609">
                <a:moveTo>
                  <a:pt x="17970" y="54000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13560488" y="958551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70" y="0"/>
                </a:moveTo>
                <a:lnTo>
                  <a:pt x="17970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</a:path>
              <a:path w="18415" h="108584">
                <a:moveTo>
                  <a:pt x="7175" y="3771"/>
                </a:moveTo>
                <a:lnTo>
                  <a:pt x="8953" y="3771"/>
                </a:lnTo>
              </a:path>
              <a:path w="18415" h="108584">
                <a:moveTo>
                  <a:pt x="8953" y="3771"/>
                </a:moveTo>
                <a:lnTo>
                  <a:pt x="8953" y="0"/>
                </a:lnTo>
              </a:path>
              <a:path w="18415" h="108584">
                <a:moveTo>
                  <a:pt x="8953" y="39611"/>
                </a:moveTo>
                <a:lnTo>
                  <a:pt x="8953" y="36906"/>
                </a:lnTo>
              </a:path>
              <a:path w="18415" h="108584">
                <a:moveTo>
                  <a:pt x="8953" y="36906"/>
                </a:moveTo>
                <a:lnTo>
                  <a:pt x="7175" y="36906"/>
                </a:lnTo>
              </a:path>
              <a:path w="18415" h="108584">
                <a:moveTo>
                  <a:pt x="7175" y="36906"/>
                </a:moveTo>
                <a:lnTo>
                  <a:pt x="7175" y="39611"/>
                </a:lnTo>
              </a:path>
              <a:path w="18415" h="108584">
                <a:moveTo>
                  <a:pt x="7175" y="3771"/>
                </a:moveTo>
                <a:lnTo>
                  <a:pt x="7175" y="36906"/>
                </a:lnTo>
              </a:path>
              <a:path w="18415" h="108584">
                <a:moveTo>
                  <a:pt x="8953" y="36906"/>
                </a:moveTo>
                <a:lnTo>
                  <a:pt x="8953" y="3771"/>
                </a:lnTo>
              </a:path>
              <a:path w="18415" h="108584">
                <a:moveTo>
                  <a:pt x="7175" y="39611"/>
                </a:moveTo>
                <a:lnTo>
                  <a:pt x="7175" y="41402"/>
                </a:lnTo>
              </a:path>
              <a:path w="18415" h="108584">
                <a:moveTo>
                  <a:pt x="7175" y="41402"/>
                </a:moveTo>
                <a:lnTo>
                  <a:pt x="8953" y="41402"/>
                </a:lnTo>
              </a:path>
              <a:path w="18415" h="108584">
                <a:moveTo>
                  <a:pt x="8953" y="41402"/>
                </a:moveTo>
                <a:lnTo>
                  <a:pt x="8953" y="39611"/>
                </a:lnTo>
              </a:path>
              <a:path w="18415" h="108584">
                <a:moveTo>
                  <a:pt x="8953" y="108000"/>
                </a:moveTo>
                <a:lnTo>
                  <a:pt x="8953" y="105124"/>
                </a:lnTo>
              </a:path>
              <a:path w="18415" h="108584">
                <a:moveTo>
                  <a:pt x="8953" y="105124"/>
                </a:moveTo>
                <a:lnTo>
                  <a:pt x="7175" y="105124"/>
                </a:lnTo>
              </a:path>
              <a:path w="18415" h="108584">
                <a:moveTo>
                  <a:pt x="7175" y="105124"/>
                </a:moveTo>
                <a:lnTo>
                  <a:pt x="7175" y="108000"/>
                </a:lnTo>
              </a:path>
              <a:path w="18415" h="108584">
                <a:moveTo>
                  <a:pt x="7175" y="41402"/>
                </a:moveTo>
                <a:lnTo>
                  <a:pt x="7175" y="105124"/>
                </a:lnTo>
              </a:path>
              <a:path w="18415" h="108584">
                <a:moveTo>
                  <a:pt x="8953" y="105124"/>
                </a:moveTo>
                <a:lnTo>
                  <a:pt x="8953" y="41402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17970" y="0"/>
                </a:moveTo>
                <a:lnTo>
                  <a:pt x="16192" y="0"/>
                </a:lnTo>
              </a:path>
              <a:path w="18415" h="108584">
                <a:moveTo>
                  <a:pt x="16192" y="0"/>
                </a:moveTo>
                <a:lnTo>
                  <a:pt x="8953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17970" y="108000"/>
                </a:moveTo>
                <a:lnTo>
                  <a:pt x="16192" y="108000"/>
                </a:lnTo>
              </a:path>
              <a:path w="18415" h="108584">
                <a:moveTo>
                  <a:pt x="16192" y="108000"/>
                </a:moveTo>
                <a:lnTo>
                  <a:pt x="8953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13560488" y="974032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70" y="0"/>
                </a:moveTo>
                <a:lnTo>
                  <a:pt x="17970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</a:path>
              <a:path w="18415" h="108584">
                <a:moveTo>
                  <a:pt x="7175" y="3771"/>
                </a:moveTo>
                <a:lnTo>
                  <a:pt x="8953" y="3771"/>
                </a:lnTo>
              </a:path>
              <a:path w="18415" h="108584">
                <a:moveTo>
                  <a:pt x="8953" y="3771"/>
                </a:moveTo>
                <a:lnTo>
                  <a:pt x="8953" y="0"/>
                </a:lnTo>
              </a:path>
              <a:path w="18415" h="108584">
                <a:moveTo>
                  <a:pt x="8953" y="39585"/>
                </a:moveTo>
                <a:lnTo>
                  <a:pt x="8953" y="36880"/>
                </a:lnTo>
              </a:path>
              <a:path w="18415" h="108584">
                <a:moveTo>
                  <a:pt x="8953" y="36880"/>
                </a:moveTo>
                <a:lnTo>
                  <a:pt x="7175" y="36880"/>
                </a:lnTo>
              </a:path>
              <a:path w="18415" h="108584">
                <a:moveTo>
                  <a:pt x="7175" y="36880"/>
                </a:moveTo>
                <a:lnTo>
                  <a:pt x="7175" y="39585"/>
                </a:lnTo>
              </a:path>
              <a:path w="18415" h="108584">
                <a:moveTo>
                  <a:pt x="7175" y="3771"/>
                </a:moveTo>
                <a:lnTo>
                  <a:pt x="7175" y="36880"/>
                </a:lnTo>
              </a:path>
              <a:path w="18415" h="108584">
                <a:moveTo>
                  <a:pt x="8953" y="36880"/>
                </a:moveTo>
                <a:lnTo>
                  <a:pt x="8953" y="3771"/>
                </a:lnTo>
              </a:path>
              <a:path w="18415" h="108584">
                <a:moveTo>
                  <a:pt x="7175" y="39585"/>
                </a:moveTo>
                <a:lnTo>
                  <a:pt x="7175" y="41395"/>
                </a:lnTo>
              </a:path>
              <a:path w="18415" h="108584">
                <a:moveTo>
                  <a:pt x="7175" y="41395"/>
                </a:moveTo>
                <a:lnTo>
                  <a:pt x="8953" y="41395"/>
                </a:lnTo>
              </a:path>
              <a:path w="18415" h="108584">
                <a:moveTo>
                  <a:pt x="8953" y="41395"/>
                </a:moveTo>
                <a:lnTo>
                  <a:pt x="8953" y="39585"/>
                </a:lnTo>
              </a:path>
              <a:path w="18415" h="108584">
                <a:moveTo>
                  <a:pt x="8953" y="108000"/>
                </a:moveTo>
                <a:lnTo>
                  <a:pt x="8953" y="105124"/>
                </a:lnTo>
              </a:path>
              <a:path w="18415" h="108584">
                <a:moveTo>
                  <a:pt x="8953" y="105124"/>
                </a:moveTo>
                <a:lnTo>
                  <a:pt x="7175" y="105124"/>
                </a:lnTo>
              </a:path>
              <a:path w="18415" h="108584">
                <a:moveTo>
                  <a:pt x="7175" y="105124"/>
                </a:moveTo>
                <a:lnTo>
                  <a:pt x="7175" y="108000"/>
                </a:lnTo>
              </a:path>
              <a:path w="18415" h="108584">
                <a:moveTo>
                  <a:pt x="7175" y="41395"/>
                </a:moveTo>
                <a:lnTo>
                  <a:pt x="7175" y="105124"/>
                </a:lnTo>
              </a:path>
              <a:path w="18415" h="108584">
                <a:moveTo>
                  <a:pt x="8953" y="105124"/>
                </a:moveTo>
                <a:lnTo>
                  <a:pt x="8953" y="41395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8953" y="0"/>
                </a:moveTo>
                <a:lnTo>
                  <a:pt x="7175" y="0"/>
                </a:lnTo>
              </a:path>
              <a:path w="18415" h="108584">
                <a:moveTo>
                  <a:pt x="17970" y="0"/>
                </a:moveTo>
                <a:lnTo>
                  <a:pt x="16192" y="0"/>
                </a:lnTo>
              </a:path>
              <a:path w="18415" h="108584">
                <a:moveTo>
                  <a:pt x="16192" y="0"/>
                </a:moveTo>
                <a:lnTo>
                  <a:pt x="8953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8953" y="108000"/>
                </a:moveTo>
                <a:lnTo>
                  <a:pt x="7175" y="108000"/>
                </a:lnTo>
              </a:path>
              <a:path w="18415" h="108584">
                <a:moveTo>
                  <a:pt x="17970" y="108000"/>
                </a:moveTo>
                <a:lnTo>
                  <a:pt x="16192" y="108000"/>
                </a:lnTo>
              </a:path>
              <a:path w="18415" h="108584">
                <a:moveTo>
                  <a:pt x="16192" y="108000"/>
                </a:moveTo>
                <a:lnTo>
                  <a:pt x="8953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13560488" y="9266923"/>
            <a:ext cx="18415" cy="241300"/>
          </a:xfrm>
          <a:custGeom>
            <a:avLst/>
            <a:gdLst/>
            <a:ahLst/>
            <a:cxnLst/>
            <a:rect l="l" t="t" r="r" b="b"/>
            <a:pathLst>
              <a:path w="18415" h="241300">
                <a:moveTo>
                  <a:pt x="17970" y="0"/>
                </a:moveTo>
                <a:lnTo>
                  <a:pt x="17970" y="108000"/>
                </a:lnTo>
              </a:path>
              <a:path w="18415" h="241300">
                <a:moveTo>
                  <a:pt x="0" y="0"/>
                </a:moveTo>
                <a:lnTo>
                  <a:pt x="0" y="108000"/>
                </a:lnTo>
              </a:path>
              <a:path w="18415" h="241300">
                <a:moveTo>
                  <a:pt x="7175" y="0"/>
                </a:moveTo>
                <a:lnTo>
                  <a:pt x="7175" y="3771"/>
                </a:lnTo>
              </a:path>
              <a:path w="18415" h="241300">
                <a:moveTo>
                  <a:pt x="7175" y="3771"/>
                </a:moveTo>
                <a:lnTo>
                  <a:pt x="8953" y="3771"/>
                </a:lnTo>
              </a:path>
              <a:path w="18415" h="241300">
                <a:moveTo>
                  <a:pt x="8953" y="3771"/>
                </a:moveTo>
                <a:lnTo>
                  <a:pt x="8953" y="0"/>
                </a:lnTo>
              </a:path>
              <a:path w="18415" h="241300">
                <a:moveTo>
                  <a:pt x="8953" y="39585"/>
                </a:moveTo>
                <a:lnTo>
                  <a:pt x="8953" y="36887"/>
                </a:lnTo>
              </a:path>
              <a:path w="18415" h="241300">
                <a:moveTo>
                  <a:pt x="8953" y="36887"/>
                </a:moveTo>
                <a:lnTo>
                  <a:pt x="7175" y="36887"/>
                </a:lnTo>
              </a:path>
              <a:path w="18415" h="241300">
                <a:moveTo>
                  <a:pt x="7175" y="36887"/>
                </a:moveTo>
                <a:lnTo>
                  <a:pt x="7175" y="39585"/>
                </a:lnTo>
              </a:path>
              <a:path w="18415" h="241300">
                <a:moveTo>
                  <a:pt x="7175" y="3771"/>
                </a:moveTo>
                <a:lnTo>
                  <a:pt x="7175" y="36887"/>
                </a:lnTo>
              </a:path>
              <a:path w="18415" h="241300">
                <a:moveTo>
                  <a:pt x="8953" y="36887"/>
                </a:moveTo>
                <a:lnTo>
                  <a:pt x="8953" y="3771"/>
                </a:lnTo>
              </a:path>
              <a:path w="18415" h="241300">
                <a:moveTo>
                  <a:pt x="7175" y="39585"/>
                </a:moveTo>
                <a:lnTo>
                  <a:pt x="7175" y="41402"/>
                </a:lnTo>
              </a:path>
              <a:path w="18415" h="241300">
                <a:moveTo>
                  <a:pt x="7175" y="41402"/>
                </a:moveTo>
                <a:lnTo>
                  <a:pt x="8953" y="41402"/>
                </a:lnTo>
              </a:path>
              <a:path w="18415" h="241300">
                <a:moveTo>
                  <a:pt x="8953" y="41402"/>
                </a:moveTo>
                <a:lnTo>
                  <a:pt x="8953" y="39585"/>
                </a:lnTo>
              </a:path>
              <a:path w="18415" h="241300">
                <a:moveTo>
                  <a:pt x="8953" y="108000"/>
                </a:moveTo>
                <a:lnTo>
                  <a:pt x="8953" y="105124"/>
                </a:lnTo>
              </a:path>
              <a:path w="18415" h="241300">
                <a:moveTo>
                  <a:pt x="8953" y="105124"/>
                </a:moveTo>
                <a:lnTo>
                  <a:pt x="7175" y="105124"/>
                </a:lnTo>
              </a:path>
              <a:path w="18415" h="241300">
                <a:moveTo>
                  <a:pt x="7175" y="105124"/>
                </a:moveTo>
                <a:lnTo>
                  <a:pt x="7175" y="108000"/>
                </a:lnTo>
              </a:path>
              <a:path w="18415" h="241300">
                <a:moveTo>
                  <a:pt x="7175" y="41402"/>
                </a:moveTo>
                <a:lnTo>
                  <a:pt x="7175" y="105124"/>
                </a:lnTo>
              </a:path>
              <a:path w="18415" h="241300">
                <a:moveTo>
                  <a:pt x="8953" y="105124"/>
                </a:moveTo>
                <a:lnTo>
                  <a:pt x="8953" y="41402"/>
                </a:lnTo>
              </a:path>
              <a:path w="18415" h="241300">
                <a:moveTo>
                  <a:pt x="8953" y="0"/>
                </a:moveTo>
                <a:lnTo>
                  <a:pt x="7175" y="0"/>
                </a:lnTo>
              </a:path>
              <a:path w="18415" h="241300">
                <a:moveTo>
                  <a:pt x="8953" y="0"/>
                </a:moveTo>
                <a:lnTo>
                  <a:pt x="7175" y="0"/>
                </a:lnTo>
              </a:path>
              <a:path w="18415" h="241300">
                <a:moveTo>
                  <a:pt x="17970" y="0"/>
                </a:moveTo>
                <a:lnTo>
                  <a:pt x="16192" y="0"/>
                </a:lnTo>
              </a:path>
              <a:path w="18415" h="241300">
                <a:moveTo>
                  <a:pt x="16192" y="0"/>
                </a:moveTo>
                <a:lnTo>
                  <a:pt x="8953" y="0"/>
                </a:lnTo>
              </a:path>
              <a:path w="18415" h="241300">
                <a:moveTo>
                  <a:pt x="7175" y="0"/>
                </a:moveTo>
                <a:lnTo>
                  <a:pt x="0" y="0"/>
                </a:lnTo>
              </a:path>
              <a:path w="18415" h="241300">
                <a:moveTo>
                  <a:pt x="8953" y="108000"/>
                </a:moveTo>
                <a:lnTo>
                  <a:pt x="7175" y="108000"/>
                </a:lnTo>
              </a:path>
              <a:path w="18415" h="241300">
                <a:moveTo>
                  <a:pt x="8953" y="108000"/>
                </a:moveTo>
                <a:lnTo>
                  <a:pt x="7175" y="108000"/>
                </a:lnTo>
              </a:path>
              <a:path w="18415" h="241300">
                <a:moveTo>
                  <a:pt x="17970" y="108000"/>
                </a:moveTo>
                <a:lnTo>
                  <a:pt x="16192" y="108000"/>
                </a:lnTo>
              </a:path>
              <a:path w="18415" h="241300">
                <a:moveTo>
                  <a:pt x="16192" y="108000"/>
                </a:moveTo>
                <a:lnTo>
                  <a:pt x="8953" y="108000"/>
                </a:lnTo>
              </a:path>
              <a:path w="18415" h="241300">
                <a:moveTo>
                  <a:pt x="7175" y="108000"/>
                </a:moveTo>
                <a:lnTo>
                  <a:pt x="0" y="108000"/>
                </a:lnTo>
              </a:path>
              <a:path w="18415" h="241300">
                <a:moveTo>
                  <a:pt x="17970" y="133203"/>
                </a:moveTo>
                <a:lnTo>
                  <a:pt x="17970" y="241198"/>
                </a:lnTo>
              </a:path>
              <a:path w="18415" h="241300">
                <a:moveTo>
                  <a:pt x="0" y="133203"/>
                </a:moveTo>
                <a:lnTo>
                  <a:pt x="0" y="241198"/>
                </a:lnTo>
              </a:path>
              <a:path w="18415" h="241300">
                <a:moveTo>
                  <a:pt x="7175" y="133203"/>
                </a:moveTo>
                <a:lnTo>
                  <a:pt x="7175" y="136969"/>
                </a:lnTo>
              </a:path>
              <a:path w="18415" h="241300">
                <a:moveTo>
                  <a:pt x="7175" y="136969"/>
                </a:moveTo>
                <a:lnTo>
                  <a:pt x="8953" y="136969"/>
                </a:lnTo>
              </a:path>
              <a:path w="18415" h="241300">
                <a:moveTo>
                  <a:pt x="8953" y="136969"/>
                </a:moveTo>
                <a:lnTo>
                  <a:pt x="8953" y="133203"/>
                </a:lnTo>
              </a:path>
              <a:path w="18415" h="241300">
                <a:moveTo>
                  <a:pt x="8953" y="172789"/>
                </a:moveTo>
                <a:lnTo>
                  <a:pt x="8953" y="170084"/>
                </a:lnTo>
              </a:path>
              <a:path w="18415" h="241300">
                <a:moveTo>
                  <a:pt x="8953" y="170084"/>
                </a:moveTo>
                <a:lnTo>
                  <a:pt x="7175" y="170084"/>
                </a:lnTo>
              </a:path>
              <a:path w="18415" h="241300">
                <a:moveTo>
                  <a:pt x="7175" y="170084"/>
                </a:moveTo>
                <a:lnTo>
                  <a:pt x="7175" y="172789"/>
                </a:lnTo>
              </a:path>
              <a:path w="18415" h="241300">
                <a:moveTo>
                  <a:pt x="7175" y="136969"/>
                </a:moveTo>
                <a:lnTo>
                  <a:pt x="7175" y="170084"/>
                </a:lnTo>
              </a:path>
              <a:path w="18415" h="241300">
                <a:moveTo>
                  <a:pt x="8953" y="170084"/>
                </a:moveTo>
                <a:lnTo>
                  <a:pt x="8953" y="136969"/>
                </a:lnTo>
              </a:path>
              <a:path w="18415" h="241300">
                <a:moveTo>
                  <a:pt x="7175" y="172789"/>
                </a:moveTo>
                <a:lnTo>
                  <a:pt x="7175" y="174599"/>
                </a:lnTo>
              </a:path>
              <a:path w="18415" h="241300">
                <a:moveTo>
                  <a:pt x="7175" y="174599"/>
                </a:moveTo>
                <a:lnTo>
                  <a:pt x="8953" y="174599"/>
                </a:lnTo>
              </a:path>
              <a:path w="18415" h="241300">
                <a:moveTo>
                  <a:pt x="8953" y="174599"/>
                </a:moveTo>
                <a:lnTo>
                  <a:pt x="8953" y="172789"/>
                </a:lnTo>
              </a:path>
              <a:path w="18415" h="241300">
                <a:moveTo>
                  <a:pt x="8953" y="241198"/>
                </a:moveTo>
                <a:lnTo>
                  <a:pt x="8953" y="238321"/>
                </a:lnTo>
              </a:path>
              <a:path w="18415" h="241300">
                <a:moveTo>
                  <a:pt x="8953" y="238321"/>
                </a:moveTo>
                <a:lnTo>
                  <a:pt x="7175" y="238321"/>
                </a:lnTo>
              </a:path>
              <a:path w="18415" h="241300">
                <a:moveTo>
                  <a:pt x="7175" y="238321"/>
                </a:moveTo>
                <a:lnTo>
                  <a:pt x="7175" y="241198"/>
                </a:lnTo>
              </a:path>
              <a:path w="18415" h="241300">
                <a:moveTo>
                  <a:pt x="7175" y="174599"/>
                </a:moveTo>
                <a:lnTo>
                  <a:pt x="7175" y="238321"/>
                </a:lnTo>
              </a:path>
              <a:path w="18415" h="241300">
                <a:moveTo>
                  <a:pt x="8953" y="238321"/>
                </a:moveTo>
                <a:lnTo>
                  <a:pt x="8953" y="174599"/>
                </a:lnTo>
              </a:path>
              <a:path w="18415" h="241300">
                <a:moveTo>
                  <a:pt x="8953" y="133203"/>
                </a:moveTo>
                <a:lnTo>
                  <a:pt x="7175" y="133203"/>
                </a:lnTo>
              </a:path>
              <a:path w="18415" h="241300">
                <a:moveTo>
                  <a:pt x="8953" y="133203"/>
                </a:moveTo>
                <a:lnTo>
                  <a:pt x="7175" y="133203"/>
                </a:lnTo>
              </a:path>
              <a:path w="18415" h="241300">
                <a:moveTo>
                  <a:pt x="17970" y="133203"/>
                </a:moveTo>
                <a:lnTo>
                  <a:pt x="16192" y="133203"/>
                </a:lnTo>
              </a:path>
              <a:path w="18415" h="241300">
                <a:moveTo>
                  <a:pt x="16192" y="133203"/>
                </a:moveTo>
                <a:lnTo>
                  <a:pt x="8953" y="133203"/>
                </a:lnTo>
              </a:path>
              <a:path w="18415" h="241300">
                <a:moveTo>
                  <a:pt x="7175" y="133203"/>
                </a:moveTo>
                <a:lnTo>
                  <a:pt x="0" y="133203"/>
                </a:lnTo>
              </a:path>
              <a:path w="18415" h="241300">
                <a:moveTo>
                  <a:pt x="8953" y="241198"/>
                </a:moveTo>
                <a:lnTo>
                  <a:pt x="7175" y="241198"/>
                </a:lnTo>
              </a:path>
              <a:path w="18415" h="241300">
                <a:moveTo>
                  <a:pt x="8953" y="241198"/>
                </a:moveTo>
                <a:lnTo>
                  <a:pt x="7175" y="241198"/>
                </a:lnTo>
              </a:path>
              <a:path w="18415" h="241300">
                <a:moveTo>
                  <a:pt x="17970" y="241198"/>
                </a:moveTo>
                <a:lnTo>
                  <a:pt x="16192" y="241198"/>
                </a:lnTo>
              </a:path>
              <a:path w="18415" h="241300">
                <a:moveTo>
                  <a:pt x="16192" y="241198"/>
                </a:moveTo>
                <a:lnTo>
                  <a:pt x="8953" y="241198"/>
                </a:lnTo>
              </a:path>
              <a:path w="18415" h="241300">
                <a:moveTo>
                  <a:pt x="7175" y="241198"/>
                </a:moveTo>
                <a:lnTo>
                  <a:pt x="0" y="24119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12664059" y="9884321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9017" y="9004"/>
                </a:moveTo>
                <a:lnTo>
                  <a:pt x="1841" y="9004"/>
                </a:lnTo>
                <a:lnTo>
                  <a:pt x="1841" y="16192"/>
                </a:lnTo>
                <a:lnTo>
                  <a:pt x="9017" y="9004"/>
                </a:lnTo>
                <a:close/>
              </a:path>
              <a:path w="47180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  <a:path w="471805" h="18415">
                <a:moveTo>
                  <a:pt x="471639" y="16192"/>
                </a:moveTo>
                <a:lnTo>
                  <a:pt x="1841" y="16192"/>
                </a:lnTo>
                <a:lnTo>
                  <a:pt x="0" y="16192"/>
                </a:lnTo>
                <a:lnTo>
                  <a:pt x="0" y="18008"/>
                </a:lnTo>
                <a:lnTo>
                  <a:pt x="1841" y="18008"/>
                </a:lnTo>
                <a:lnTo>
                  <a:pt x="471639" y="18008"/>
                </a:lnTo>
                <a:lnTo>
                  <a:pt x="471639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13261657" y="9900512"/>
            <a:ext cx="315595" cy="1905"/>
          </a:xfrm>
          <a:custGeom>
            <a:avLst/>
            <a:gdLst/>
            <a:ahLst/>
            <a:cxnLst/>
            <a:rect l="l" t="t" r="r" b="b"/>
            <a:pathLst>
              <a:path w="315594" h="1904">
                <a:moveTo>
                  <a:pt x="314994" y="0"/>
                </a:moveTo>
                <a:lnTo>
                  <a:pt x="0" y="0"/>
                </a:lnTo>
                <a:lnTo>
                  <a:pt x="0" y="1810"/>
                </a:lnTo>
                <a:lnTo>
                  <a:pt x="314994" y="1810"/>
                </a:lnTo>
                <a:lnTo>
                  <a:pt x="31499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12665901" y="9893325"/>
            <a:ext cx="469900" cy="7620"/>
          </a:xfrm>
          <a:custGeom>
            <a:avLst/>
            <a:gdLst/>
            <a:ahLst/>
            <a:cxnLst/>
            <a:rect l="l" t="t" r="r" b="b"/>
            <a:pathLst>
              <a:path w="469900" h="7620">
                <a:moveTo>
                  <a:pt x="469773" y="0"/>
                </a:moveTo>
                <a:lnTo>
                  <a:pt x="7175" y="0"/>
                </a:lnTo>
                <a:lnTo>
                  <a:pt x="0" y="7188"/>
                </a:lnTo>
                <a:lnTo>
                  <a:pt x="7175" y="7188"/>
                </a:lnTo>
                <a:lnTo>
                  <a:pt x="469773" y="7188"/>
                </a:lnTo>
                <a:lnTo>
                  <a:pt x="46977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13261657" y="9893313"/>
            <a:ext cx="307975" cy="7620"/>
          </a:xfrm>
          <a:custGeom>
            <a:avLst/>
            <a:gdLst/>
            <a:ahLst/>
            <a:cxnLst/>
            <a:rect l="l" t="t" r="r" b="b"/>
            <a:pathLst>
              <a:path w="307975" h="7620">
                <a:moveTo>
                  <a:pt x="307776" y="0"/>
                </a:moveTo>
                <a:lnTo>
                  <a:pt x="0" y="0"/>
                </a:lnTo>
                <a:lnTo>
                  <a:pt x="0" y="7193"/>
                </a:lnTo>
                <a:lnTo>
                  <a:pt x="307776" y="7193"/>
                </a:lnTo>
                <a:lnTo>
                  <a:pt x="30777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12673076" y="9884321"/>
            <a:ext cx="462915" cy="9525"/>
          </a:xfrm>
          <a:custGeom>
            <a:avLst/>
            <a:gdLst/>
            <a:ahLst/>
            <a:cxnLst/>
            <a:rect l="l" t="t" r="r" b="b"/>
            <a:pathLst>
              <a:path w="462915" h="9525">
                <a:moveTo>
                  <a:pt x="462610" y="0"/>
                </a:moveTo>
                <a:lnTo>
                  <a:pt x="9017" y="0"/>
                </a:lnTo>
                <a:lnTo>
                  <a:pt x="0" y="9004"/>
                </a:lnTo>
                <a:lnTo>
                  <a:pt x="9017" y="9004"/>
                </a:lnTo>
                <a:lnTo>
                  <a:pt x="462610" y="9004"/>
                </a:lnTo>
                <a:lnTo>
                  <a:pt x="4626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13261657" y="9884315"/>
            <a:ext cx="299085" cy="9525"/>
          </a:xfrm>
          <a:custGeom>
            <a:avLst/>
            <a:gdLst/>
            <a:ahLst/>
            <a:cxnLst/>
            <a:rect l="l" t="t" r="r" b="b"/>
            <a:pathLst>
              <a:path w="299084" h="9525">
                <a:moveTo>
                  <a:pt x="298797" y="0"/>
                </a:moveTo>
                <a:lnTo>
                  <a:pt x="0" y="0"/>
                </a:lnTo>
                <a:lnTo>
                  <a:pt x="0" y="9004"/>
                </a:lnTo>
                <a:lnTo>
                  <a:pt x="298797" y="9004"/>
                </a:lnTo>
                <a:lnTo>
                  <a:pt x="29879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12664058" y="9884315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1841" y="9004"/>
                </a:moveTo>
                <a:lnTo>
                  <a:pt x="1841" y="16192"/>
                </a:lnTo>
              </a:path>
              <a:path w="9525" h="18415">
                <a:moveTo>
                  <a:pt x="9017" y="0"/>
                </a:moveTo>
                <a:lnTo>
                  <a:pt x="9017" y="9004"/>
                </a:lnTo>
              </a:path>
              <a:path w="9525" h="18415">
                <a:moveTo>
                  <a:pt x="0" y="18008"/>
                </a:moveTo>
                <a:lnTo>
                  <a:pt x="0" y="16192"/>
                </a:lnTo>
              </a:path>
              <a:path w="9525" h="18415">
                <a:moveTo>
                  <a:pt x="1841" y="16192"/>
                </a:moveTo>
                <a:lnTo>
                  <a:pt x="9017" y="1619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13261657" y="9900507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 h="0">
                <a:moveTo>
                  <a:pt x="0" y="0"/>
                </a:moveTo>
                <a:lnTo>
                  <a:pt x="3077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2673076" y="9900507"/>
            <a:ext cx="462915" cy="0"/>
          </a:xfrm>
          <a:custGeom>
            <a:avLst/>
            <a:gdLst/>
            <a:ahLst/>
            <a:cxnLst/>
            <a:rect l="l" t="t" r="r" b="b"/>
            <a:pathLst>
              <a:path w="462915" h="0">
                <a:moveTo>
                  <a:pt x="0" y="0"/>
                </a:moveTo>
                <a:lnTo>
                  <a:pt x="4625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3569441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2673076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3261657" y="9893319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2682093" y="9893319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4535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48641" y="0"/>
                </a:lnTo>
              </a:path>
              <a:path w="299084" h="0">
                <a:moveTo>
                  <a:pt x="396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12664058" y="9884315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471614" y="0"/>
                </a:moveTo>
                <a:lnTo>
                  <a:pt x="394208" y="0"/>
                </a:lnTo>
              </a:path>
              <a:path w="471805" h="18415">
                <a:moveTo>
                  <a:pt x="385191" y="0"/>
                </a:moveTo>
                <a:lnTo>
                  <a:pt x="277241" y="0"/>
                </a:lnTo>
              </a:path>
              <a:path w="471805" h="18415">
                <a:moveTo>
                  <a:pt x="268224" y="0"/>
                </a:moveTo>
                <a:lnTo>
                  <a:pt x="18034" y="0"/>
                </a:lnTo>
              </a:path>
              <a:path w="471805" h="18415">
                <a:moveTo>
                  <a:pt x="0" y="18008"/>
                </a:moveTo>
                <a:lnTo>
                  <a:pt x="47161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13135674" y="9884315"/>
            <a:ext cx="441325" cy="18415"/>
          </a:xfrm>
          <a:custGeom>
            <a:avLst/>
            <a:gdLst/>
            <a:ahLst/>
            <a:cxnLst/>
            <a:rect l="l" t="t" r="r" b="b"/>
            <a:pathLst>
              <a:path w="441325" h="18415">
                <a:moveTo>
                  <a:pt x="125983" y="18008"/>
                </a:moveTo>
                <a:lnTo>
                  <a:pt x="441007" y="18008"/>
                </a:lnTo>
              </a:path>
              <a:path w="441325" h="18415">
                <a:moveTo>
                  <a:pt x="0" y="18008"/>
                </a:moveTo>
                <a:lnTo>
                  <a:pt x="125983" y="18008"/>
                </a:lnTo>
              </a:path>
              <a:path w="441325" h="18415">
                <a:moveTo>
                  <a:pt x="0" y="0"/>
                </a:moveTo>
                <a:lnTo>
                  <a:pt x="125983" y="0"/>
                </a:lnTo>
              </a:path>
              <a:path w="441325" h="18415">
                <a:moveTo>
                  <a:pt x="0" y="7213"/>
                </a:moveTo>
                <a:lnTo>
                  <a:pt x="2730" y="7213"/>
                </a:lnTo>
              </a:path>
              <a:path w="441325" h="18415">
                <a:moveTo>
                  <a:pt x="2730" y="7213"/>
                </a:moveTo>
                <a:lnTo>
                  <a:pt x="2730" y="9004"/>
                </a:lnTo>
              </a:path>
              <a:path w="441325" h="18415">
                <a:moveTo>
                  <a:pt x="2730" y="9004"/>
                </a:moveTo>
                <a:lnTo>
                  <a:pt x="0" y="9004"/>
                </a:lnTo>
              </a:path>
              <a:path w="441325" h="18415">
                <a:moveTo>
                  <a:pt x="43179" y="9004"/>
                </a:moveTo>
                <a:lnTo>
                  <a:pt x="40512" y="9004"/>
                </a:lnTo>
              </a:path>
              <a:path w="441325" h="18415">
                <a:moveTo>
                  <a:pt x="40512" y="9004"/>
                </a:moveTo>
                <a:lnTo>
                  <a:pt x="40512" y="7213"/>
                </a:lnTo>
              </a:path>
              <a:path w="441325" h="18415">
                <a:moveTo>
                  <a:pt x="40512" y="7213"/>
                </a:moveTo>
                <a:lnTo>
                  <a:pt x="43179" y="7213"/>
                </a:lnTo>
              </a:path>
              <a:path w="441325" h="18415">
                <a:moveTo>
                  <a:pt x="2730" y="7213"/>
                </a:moveTo>
                <a:lnTo>
                  <a:pt x="40512" y="7213"/>
                </a:lnTo>
              </a:path>
              <a:path w="441325" h="18415">
                <a:moveTo>
                  <a:pt x="40512" y="9004"/>
                </a:moveTo>
                <a:lnTo>
                  <a:pt x="2730" y="9004"/>
                </a:lnTo>
              </a:path>
              <a:path w="441325" h="18415">
                <a:moveTo>
                  <a:pt x="43179" y="7213"/>
                </a:moveTo>
                <a:lnTo>
                  <a:pt x="45021" y="7213"/>
                </a:lnTo>
              </a:path>
              <a:path w="441325" h="18415">
                <a:moveTo>
                  <a:pt x="45021" y="7213"/>
                </a:moveTo>
                <a:lnTo>
                  <a:pt x="45021" y="9004"/>
                </a:lnTo>
              </a:path>
              <a:path w="441325" h="18415">
                <a:moveTo>
                  <a:pt x="45021" y="9004"/>
                </a:moveTo>
                <a:lnTo>
                  <a:pt x="43179" y="9004"/>
                </a:lnTo>
              </a:path>
              <a:path w="441325" h="18415">
                <a:moveTo>
                  <a:pt x="125983" y="9004"/>
                </a:moveTo>
                <a:lnTo>
                  <a:pt x="124205" y="9004"/>
                </a:lnTo>
              </a:path>
              <a:path w="441325" h="18415">
                <a:moveTo>
                  <a:pt x="124205" y="9004"/>
                </a:moveTo>
                <a:lnTo>
                  <a:pt x="124205" y="7213"/>
                </a:lnTo>
              </a:path>
              <a:path w="441325" h="18415">
                <a:moveTo>
                  <a:pt x="124205" y="7213"/>
                </a:moveTo>
                <a:lnTo>
                  <a:pt x="125983" y="7213"/>
                </a:lnTo>
              </a:path>
              <a:path w="441325" h="18415">
                <a:moveTo>
                  <a:pt x="45021" y="7213"/>
                </a:moveTo>
                <a:lnTo>
                  <a:pt x="124205" y="7213"/>
                </a:lnTo>
              </a:path>
              <a:path w="441325" h="18415">
                <a:moveTo>
                  <a:pt x="124205" y="9004"/>
                </a:moveTo>
                <a:lnTo>
                  <a:pt x="45021" y="9004"/>
                </a:lnTo>
              </a:path>
              <a:path w="441325" h="18415">
                <a:moveTo>
                  <a:pt x="0" y="9004"/>
                </a:moveTo>
                <a:lnTo>
                  <a:pt x="0" y="7213"/>
                </a:lnTo>
              </a:path>
              <a:path w="441325" h="18415">
                <a:moveTo>
                  <a:pt x="0" y="9004"/>
                </a:moveTo>
                <a:lnTo>
                  <a:pt x="0" y="7213"/>
                </a:lnTo>
              </a:path>
              <a:path w="441325" h="18415">
                <a:moveTo>
                  <a:pt x="0" y="18008"/>
                </a:moveTo>
                <a:lnTo>
                  <a:pt x="0" y="16192"/>
                </a:lnTo>
              </a:path>
              <a:path w="441325" h="18415">
                <a:moveTo>
                  <a:pt x="0" y="16192"/>
                </a:moveTo>
                <a:lnTo>
                  <a:pt x="0" y="9004"/>
                </a:lnTo>
              </a:path>
              <a:path w="441325" h="18415">
                <a:moveTo>
                  <a:pt x="0" y="7213"/>
                </a:moveTo>
                <a:lnTo>
                  <a:pt x="0" y="0"/>
                </a:lnTo>
              </a:path>
              <a:path w="441325" h="18415">
                <a:moveTo>
                  <a:pt x="125983" y="9004"/>
                </a:moveTo>
                <a:lnTo>
                  <a:pt x="125983" y="7213"/>
                </a:lnTo>
              </a:path>
              <a:path w="441325" h="18415">
                <a:moveTo>
                  <a:pt x="125983" y="9004"/>
                </a:moveTo>
                <a:lnTo>
                  <a:pt x="125983" y="7213"/>
                </a:lnTo>
              </a:path>
              <a:path w="441325" h="18415">
                <a:moveTo>
                  <a:pt x="125983" y="18008"/>
                </a:moveTo>
                <a:lnTo>
                  <a:pt x="125983" y="16192"/>
                </a:lnTo>
              </a:path>
              <a:path w="441325" h="18415">
                <a:moveTo>
                  <a:pt x="125983" y="16192"/>
                </a:moveTo>
                <a:lnTo>
                  <a:pt x="125983" y="9004"/>
                </a:lnTo>
              </a:path>
              <a:path w="441325" h="18415">
                <a:moveTo>
                  <a:pt x="125983" y="7213"/>
                </a:moveTo>
                <a:lnTo>
                  <a:pt x="12598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1266405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217"/>
                </a:moveTo>
                <a:lnTo>
                  <a:pt x="0" y="16217"/>
                </a:lnTo>
                <a:lnTo>
                  <a:pt x="0" y="18008"/>
                </a:lnTo>
                <a:lnTo>
                  <a:pt x="1841" y="18008"/>
                </a:lnTo>
                <a:lnTo>
                  <a:pt x="1841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9004"/>
                </a:lnTo>
                <a:lnTo>
                  <a:pt x="1841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12664058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4" h="77470">
                <a:moveTo>
                  <a:pt x="1810" y="0"/>
                </a:moveTo>
                <a:lnTo>
                  <a:pt x="0" y="0"/>
                </a:lnTo>
                <a:lnTo>
                  <a:pt x="0" y="77390"/>
                </a:lnTo>
                <a:lnTo>
                  <a:pt x="1810" y="7739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12664058" y="9364111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1810" y="0"/>
                </a:moveTo>
                <a:lnTo>
                  <a:pt x="0" y="0"/>
                </a:lnTo>
                <a:lnTo>
                  <a:pt x="0" y="36016"/>
                </a:lnTo>
                <a:lnTo>
                  <a:pt x="1810" y="3601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12664058" y="8995116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4" h="57784">
                <a:moveTo>
                  <a:pt x="1810" y="0"/>
                </a:moveTo>
                <a:lnTo>
                  <a:pt x="0" y="0"/>
                </a:lnTo>
                <a:lnTo>
                  <a:pt x="0" y="57596"/>
                </a:lnTo>
                <a:lnTo>
                  <a:pt x="1810" y="5759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2" name="object 232"/>
          <p:cNvSpPr/>
          <p:nvPr/>
        </p:nvSpPr>
        <p:spPr>
          <a:xfrm>
            <a:off x="12665900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7219"/>
                </a:lnTo>
                <a:lnTo>
                  <a:pt x="7175" y="7219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12665900" y="8993330"/>
            <a:ext cx="7620" cy="59690"/>
          </a:xfrm>
          <a:custGeom>
            <a:avLst/>
            <a:gdLst/>
            <a:ahLst/>
            <a:cxnLst/>
            <a:rect l="l" t="t" r="r" b="b"/>
            <a:pathLst>
              <a:path w="7620" h="59690">
                <a:moveTo>
                  <a:pt x="7193" y="0"/>
                </a:moveTo>
                <a:lnTo>
                  <a:pt x="0" y="0"/>
                </a:lnTo>
                <a:lnTo>
                  <a:pt x="0" y="59382"/>
                </a:lnTo>
                <a:lnTo>
                  <a:pt x="7193" y="5938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12665900" y="9364111"/>
            <a:ext cx="7620" cy="36195"/>
          </a:xfrm>
          <a:custGeom>
            <a:avLst/>
            <a:gdLst/>
            <a:ahLst/>
            <a:cxnLst/>
            <a:rect l="l" t="t" r="r" b="b"/>
            <a:pathLst>
              <a:path w="7620" h="36195">
                <a:moveTo>
                  <a:pt x="7193" y="0"/>
                </a:moveTo>
                <a:lnTo>
                  <a:pt x="0" y="0"/>
                </a:lnTo>
                <a:lnTo>
                  <a:pt x="0" y="36016"/>
                </a:lnTo>
                <a:lnTo>
                  <a:pt x="7193" y="3601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12665900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20" h="77470">
                <a:moveTo>
                  <a:pt x="7193" y="0"/>
                </a:moveTo>
                <a:lnTo>
                  <a:pt x="0" y="0"/>
                </a:lnTo>
                <a:lnTo>
                  <a:pt x="0" y="77390"/>
                </a:lnTo>
                <a:lnTo>
                  <a:pt x="7193" y="7739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1267307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9004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12673076" y="8986111"/>
            <a:ext cx="9525" cy="66675"/>
          </a:xfrm>
          <a:custGeom>
            <a:avLst/>
            <a:gdLst/>
            <a:ahLst/>
            <a:cxnLst/>
            <a:rect l="l" t="t" r="r" b="b"/>
            <a:pathLst>
              <a:path w="9525" h="66675">
                <a:moveTo>
                  <a:pt x="9004" y="0"/>
                </a:moveTo>
                <a:lnTo>
                  <a:pt x="0" y="0"/>
                </a:lnTo>
                <a:lnTo>
                  <a:pt x="0" y="66600"/>
                </a:lnTo>
                <a:lnTo>
                  <a:pt x="9004" y="66600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12673076" y="9364111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6016"/>
                </a:lnTo>
                <a:lnTo>
                  <a:pt x="9004" y="3601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5" name="object 245"/>
          <p:cNvSpPr/>
          <p:nvPr/>
        </p:nvSpPr>
        <p:spPr>
          <a:xfrm>
            <a:off x="12673076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9004" y="0"/>
                </a:moveTo>
                <a:lnTo>
                  <a:pt x="0" y="0"/>
                </a:lnTo>
                <a:lnTo>
                  <a:pt x="0" y="77390"/>
                </a:lnTo>
                <a:lnTo>
                  <a:pt x="9004" y="77390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6" name="object 246"/>
          <p:cNvSpPr/>
          <p:nvPr/>
        </p:nvSpPr>
        <p:spPr>
          <a:xfrm>
            <a:off x="12664058" y="8977103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09">
                <a:moveTo>
                  <a:pt x="1841" y="16224"/>
                </a:moveTo>
                <a:lnTo>
                  <a:pt x="0" y="16224"/>
                </a:lnTo>
              </a:path>
              <a:path w="18415" h="16509">
                <a:moveTo>
                  <a:pt x="9017" y="9004"/>
                </a:moveTo>
                <a:lnTo>
                  <a:pt x="1841" y="9004"/>
                </a:lnTo>
              </a:path>
              <a:path w="18415" h="16509">
                <a:moveTo>
                  <a:pt x="18034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" name="object 247"/>
          <p:cNvSpPr/>
          <p:nvPr/>
        </p:nvSpPr>
        <p:spPr>
          <a:xfrm>
            <a:off x="12665900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12665900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12665900" y="8993327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90">
                <a:moveTo>
                  <a:pt x="0" y="0"/>
                </a:moveTo>
                <a:lnTo>
                  <a:pt x="0" y="593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12665900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44996"/>
                </a:lnTo>
              </a:path>
              <a:path w="0" h="52704">
                <a:moveTo>
                  <a:pt x="0" y="44996"/>
                </a:move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12673076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12673076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" name="object 255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" name="object 256"/>
          <p:cNvSpPr/>
          <p:nvPr/>
        </p:nvSpPr>
        <p:spPr>
          <a:xfrm>
            <a:off x="12673076" y="898610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0"/>
                </a:moveTo>
                <a:lnTo>
                  <a:pt x="0" y="666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0" name="object 260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1" name="object 261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12664058" y="9364110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10795" y="0"/>
                </a:moveTo>
                <a:lnTo>
                  <a:pt x="18034" y="0"/>
                </a:lnTo>
              </a:path>
              <a:path w="18415" h="36195">
                <a:moveTo>
                  <a:pt x="1841" y="0"/>
                </a:moveTo>
                <a:lnTo>
                  <a:pt x="9017" y="0"/>
                </a:lnTo>
              </a:path>
              <a:path w="18415" h="36195">
                <a:moveTo>
                  <a:pt x="0" y="0"/>
                </a:moveTo>
                <a:lnTo>
                  <a:pt x="1841" y="0"/>
                </a:lnTo>
              </a:path>
              <a:path w="18415" h="36195">
                <a:moveTo>
                  <a:pt x="9017" y="0"/>
                </a:moveTo>
                <a:lnTo>
                  <a:pt x="10795" y="0"/>
                </a:lnTo>
              </a:path>
              <a:path w="18415" h="36195">
                <a:moveTo>
                  <a:pt x="10795" y="36017"/>
                </a:moveTo>
                <a:lnTo>
                  <a:pt x="18034" y="36017"/>
                </a:lnTo>
              </a:path>
              <a:path w="18415" h="36195">
                <a:moveTo>
                  <a:pt x="1841" y="36017"/>
                </a:moveTo>
                <a:lnTo>
                  <a:pt x="9017" y="36017"/>
                </a:lnTo>
              </a:path>
              <a:path w="18415" h="36195">
                <a:moveTo>
                  <a:pt x="0" y="36017"/>
                </a:moveTo>
                <a:lnTo>
                  <a:pt x="1841" y="36017"/>
                </a:lnTo>
              </a:path>
              <a:path w="18415" h="36195">
                <a:moveTo>
                  <a:pt x="9017" y="36017"/>
                </a:moveTo>
                <a:lnTo>
                  <a:pt x="10795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1266405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12682093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37807"/>
                </a:lnTo>
              </a:path>
              <a:path w="0" h="77470">
                <a:moveTo>
                  <a:pt x="0" y="305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12682093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601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12682093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95396"/>
                </a:moveTo>
                <a:lnTo>
                  <a:pt x="0" y="39611"/>
                </a:lnTo>
              </a:path>
              <a:path w="0" h="95884">
                <a:moveTo>
                  <a:pt x="0" y="323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12664058" y="8977103"/>
            <a:ext cx="18415" cy="76200"/>
          </a:xfrm>
          <a:custGeom>
            <a:avLst/>
            <a:gdLst/>
            <a:ahLst/>
            <a:cxnLst/>
            <a:rect l="l" t="t" r="r" b="b"/>
            <a:pathLst>
              <a:path w="18415" h="76200">
                <a:moveTo>
                  <a:pt x="18034" y="75609"/>
                </a:moveTo>
                <a:lnTo>
                  <a:pt x="18034" y="0"/>
                </a:lnTo>
              </a:path>
              <a:path w="18415" h="76200">
                <a:moveTo>
                  <a:pt x="0" y="18008"/>
                </a:moveTo>
                <a:lnTo>
                  <a:pt x="0" y="756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12664058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12664058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1266405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9" name="object 279"/>
          <p:cNvSpPr/>
          <p:nvPr/>
        </p:nvSpPr>
        <p:spPr>
          <a:xfrm>
            <a:off x="12664058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0" name="object 280"/>
          <p:cNvSpPr/>
          <p:nvPr/>
        </p:nvSpPr>
        <p:spPr>
          <a:xfrm>
            <a:off x="12664058" y="958551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</a:path>
              <a:path w="18415" h="108584">
                <a:moveTo>
                  <a:pt x="10795" y="104228"/>
                </a:moveTo>
                <a:lnTo>
                  <a:pt x="9017" y="104228"/>
                </a:lnTo>
              </a:path>
              <a:path w="18415" h="108584">
                <a:moveTo>
                  <a:pt x="9017" y="104228"/>
                </a:moveTo>
                <a:lnTo>
                  <a:pt x="9017" y="108000"/>
                </a:lnTo>
              </a:path>
              <a:path w="18415" h="108584">
                <a:moveTo>
                  <a:pt x="9017" y="68408"/>
                </a:moveTo>
                <a:lnTo>
                  <a:pt x="9017" y="71113"/>
                </a:lnTo>
              </a:path>
              <a:path w="18415" h="108584">
                <a:moveTo>
                  <a:pt x="9017" y="71113"/>
                </a:moveTo>
                <a:lnTo>
                  <a:pt x="10795" y="71113"/>
                </a:lnTo>
              </a:path>
              <a:path w="18415" h="108584">
                <a:moveTo>
                  <a:pt x="10795" y="71113"/>
                </a:moveTo>
                <a:lnTo>
                  <a:pt x="10795" y="68408"/>
                </a:lnTo>
              </a:path>
              <a:path w="18415" h="108584">
                <a:moveTo>
                  <a:pt x="10795" y="104228"/>
                </a:moveTo>
                <a:lnTo>
                  <a:pt x="10795" y="71113"/>
                </a:lnTo>
              </a:path>
              <a:path w="18415" h="108584">
                <a:moveTo>
                  <a:pt x="9017" y="71113"/>
                </a:moveTo>
                <a:lnTo>
                  <a:pt x="9017" y="104228"/>
                </a:lnTo>
              </a:path>
              <a:path w="18415" h="108584">
                <a:moveTo>
                  <a:pt x="10795" y="68408"/>
                </a:moveTo>
                <a:lnTo>
                  <a:pt x="10795" y="66598"/>
                </a:lnTo>
              </a:path>
              <a:path w="18415" h="108584">
                <a:moveTo>
                  <a:pt x="10795" y="66598"/>
                </a:moveTo>
                <a:lnTo>
                  <a:pt x="9017" y="66598"/>
                </a:lnTo>
              </a:path>
              <a:path w="18415" h="108584">
                <a:moveTo>
                  <a:pt x="9017" y="66598"/>
                </a:moveTo>
                <a:lnTo>
                  <a:pt x="9017" y="68408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</a:path>
              <a:path w="18415" h="108584">
                <a:moveTo>
                  <a:pt x="9017" y="2876"/>
                </a:moveTo>
                <a:lnTo>
                  <a:pt x="10795" y="2876"/>
                </a:lnTo>
              </a:path>
              <a:path w="18415" h="108584">
                <a:moveTo>
                  <a:pt x="10795" y="2876"/>
                </a:move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</a:path>
              <a:path w="18415" h="108584">
                <a:moveTo>
                  <a:pt x="1841" y="108000"/>
                </a:move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</a:path>
              <a:path w="18415" h="108584">
                <a:moveTo>
                  <a:pt x="1841" y="0"/>
                </a:move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1" name="object 281"/>
          <p:cNvSpPr/>
          <p:nvPr/>
        </p:nvSpPr>
        <p:spPr>
          <a:xfrm>
            <a:off x="12664058" y="974032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</a:path>
              <a:path w="18415" h="108584">
                <a:moveTo>
                  <a:pt x="10795" y="104228"/>
                </a:moveTo>
                <a:lnTo>
                  <a:pt x="9017" y="104228"/>
                </a:lnTo>
              </a:path>
              <a:path w="18415" h="108584">
                <a:moveTo>
                  <a:pt x="9017" y="104228"/>
                </a:moveTo>
                <a:lnTo>
                  <a:pt x="9017" y="108000"/>
                </a:lnTo>
              </a:path>
              <a:path w="18415" h="108584">
                <a:moveTo>
                  <a:pt x="9017" y="68383"/>
                </a:moveTo>
                <a:lnTo>
                  <a:pt x="9017" y="71088"/>
                </a:lnTo>
              </a:path>
              <a:path w="18415" h="108584">
                <a:moveTo>
                  <a:pt x="9017" y="71088"/>
                </a:moveTo>
                <a:lnTo>
                  <a:pt x="10795" y="71088"/>
                </a:lnTo>
              </a:path>
              <a:path w="18415" h="108584">
                <a:moveTo>
                  <a:pt x="10795" y="71088"/>
                </a:moveTo>
                <a:lnTo>
                  <a:pt x="10795" y="68383"/>
                </a:lnTo>
              </a:path>
              <a:path w="18415" h="108584">
                <a:moveTo>
                  <a:pt x="10795" y="104228"/>
                </a:moveTo>
                <a:lnTo>
                  <a:pt x="10795" y="71088"/>
                </a:lnTo>
              </a:path>
              <a:path w="18415" h="108584">
                <a:moveTo>
                  <a:pt x="9017" y="71088"/>
                </a:moveTo>
                <a:lnTo>
                  <a:pt x="9017" y="104228"/>
                </a:lnTo>
              </a:path>
              <a:path w="18415" h="108584">
                <a:moveTo>
                  <a:pt x="10795" y="68383"/>
                </a:moveTo>
                <a:lnTo>
                  <a:pt x="10795" y="66598"/>
                </a:lnTo>
              </a:path>
              <a:path w="18415" h="108584">
                <a:moveTo>
                  <a:pt x="10795" y="66598"/>
                </a:moveTo>
                <a:lnTo>
                  <a:pt x="9017" y="66598"/>
                </a:lnTo>
              </a:path>
              <a:path w="18415" h="108584">
                <a:moveTo>
                  <a:pt x="9017" y="66598"/>
                </a:moveTo>
                <a:lnTo>
                  <a:pt x="9017" y="68383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</a:path>
              <a:path w="18415" h="108584">
                <a:moveTo>
                  <a:pt x="9017" y="2876"/>
                </a:moveTo>
                <a:lnTo>
                  <a:pt x="10795" y="2876"/>
                </a:lnTo>
              </a:path>
              <a:path w="18415" h="108584">
                <a:moveTo>
                  <a:pt x="10795" y="2876"/>
                </a:move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</a:path>
              <a:path w="18415" h="108584">
                <a:moveTo>
                  <a:pt x="1841" y="108000"/>
                </a:move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</a:path>
              <a:path w="18415" h="108584">
                <a:moveTo>
                  <a:pt x="1841" y="0"/>
                </a:move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2" name="object 282"/>
          <p:cNvSpPr/>
          <p:nvPr/>
        </p:nvSpPr>
        <p:spPr>
          <a:xfrm>
            <a:off x="12664058" y="9256109"/>
            <a:ext cx="18415" cy="252095"/>
          </a:xfrm>
          <a:custGeom>
            <a:avLst/>
            <a:gdLst/>
            <a:ahLst/>
            <a:cxnLst/>
            <a:rect l="l" t="t" r="r" b="b"/>
            <a:pathLst>
              <a:path w="18415" h="252095">
                <a:moveTo>
                  <a:pt x="0" y="108000"/>
                </a:moveTo>
                <a:lnTo>
                  <a:pt x="0" y="0"/>
                </a:lnTo>
              </a:path>
              <a:path w="18415" h="252095">
                <a:moveTo>
                  <a:pt x="18034" y="108000"/>
                </a:moveTo>
                <a:lnTo>
                  <a:pt x="18034" y="0"/>
                </a:lnTo>
              </a:path>
              <a:path w="18415" h="252095">
                <a:moveTo>
                  <a:pt x="10795" y="108000"/>
                </a:moveTo>
                <a:lnTo>
                  <a:pt x="10795" y="104228"/>
                </a:lnTo>
              </a:path>
              <a:path w="18415" h="252095">
                <a:moveTo>
                  <a:pt x="10795" y="104228"/>
                </a:moveTo>
                <a:lnTo>
                  <a:pt x="9017" y="104228"/>
                </a:lnTo>
              </a:path>
              <a:path w="18415" h="252095">
                <a:moveTo>
                  <a:pt x="9017" y="104228"/>
                </a:moveTo>
                <a:lnTo>
                  <a:pt x="9017" y="108000"/>
                </a:lnTo>
              </a:path>
              <a:path w="18415" h="252095">
                <a:moveTo>
                  <a:pt x="9017" y="68408"/>
                </a:moveTo>
                <a:lnTo>
                  <a:pt x="9017" y="71113"/>
                </a:lnTo>
              </a:path>
              <a:path w="18415" h="252095">
                <a:moveTo>
                  <a:pt x="9017" y="71113"/>
                </a:moveTo>
                <a:lnTo>
                  <a:pt x="10795" y="71113"/>
                </a:lnTo>
              </a:path>
              <a:path w="18415" h="252095">
                <a:moveTo>
                  <a:pt x="10795" y="71113"/>
                </a:moveTo>
                <a:lnTo>
                  <a:pt x="10795" y="68408"/>
                </a:lnTo>
              </a:path>
              <a:path w="18415" h="252095">
                <a:moveTo>
                  <a:pt x="10795" y="104228"/>
                </a:moveTo>
                <a:lnTo>
                  <a:pt x="10795" y="71113"/>
                </a:lnTo>
              </a:path>
              <a:path w="18415" h="252095">
                <a:moveTo>
                  <a:pt x="9017" y="71113"/>
                </a:moveTo>
                <a:lnTo>
                  <a:pt x="9017" y="104228"/>
                </a:lnTo>
              </a:path>
              <a:path w="18415" h="252095">
                <a:moveTo>
                  <a:pt x="10795" y="68408"/>
                </a:moveTo>
                <a:lnTo>
                  <a:pt x="10795" y="66598"/>
                </a:lnTo>
              </a:path>
              <a:path w="18415" h="252095">
                <a:moveTo>
                  <a:pt x="10795" y="66598"/>
                </a:moveTo>
                <a:lnTo>
                  <a:pt x="9017" y="66598"/>
                </a:lnTo>
              </a:path>
              <a:path w="18415" h="252095">
                <a:moveTo>
                  <a:pt x="9017" y="66598"/>
                </a:moveTo>
                <a:lnTo>
                  <a:pt x="9017" y="68408"/>
                </a:lnTo>
              </a:path>
              <a:path w="18415" h="252095">
                <a:moveTo>
                  <a:pt x="9017" y="0"/>
                </a:moveTo>
                <a:lnTo>
                  <a:pt x="9017" y="2876"/>
                </a:lnTo>
              </a:path>
              <a:path w="18415" h="252095">
                <a:moveTo>
                  <a:pt x="9017" y="2876"/>
                </a:moveTo>
                <a:lnTo>
                  <a:pt x="10795" y="2876"/>
                </a:lnTo>
              </a:path>
              <a:path w="18415" h="252095">
                <a:moveTo>
                  <a:pt x="10795" y="2876"/>
                </a:moveTo>
                <a:lnTo>
                  <a:pt x="10795" y="0"/>
                </a:lnTo>
              </a:path>
              <a:path w="18415" h="252095">
                <a:moveTo>
                  <a:pt x="10795" y="66598"/>
                </a:moveTo>
                <a:lnTo>
                  <a:pt x="10795" y="2876"/>
                </a:lnTo>
              </a:path>
              <a:path w="18415" h="252095">
                <a:moveTo>
                  <a:pt x="9017" y="2876"/>
                </a:moveTo>
                <a:lnTo>
                  <a:pt x="9017" y="66598"/>
                </a:lnTo>
              </a:path>
              <a:path w="18415" h="252095">
                <a:moveTo>
                  <a:pt x="9017" y="108000"/>
                </a:moveTo>
                <a:lnTo>
                  <a:pt x="10795" y="108000"/>
                </a:lnTo>
              </a:path>
              <a:path w="18415" h="252095">
                <a:moveTo>
                  <a:pt x="9017" y="108000"/>
                </a:moveTo>
                <a:lnTo>
                  <a:pt x="10795" y="108000"/>
                </a:lnTo>
              </a:path>
              <a:path w="18415" h="252095">
                <a:moveTo>
                  <a:pt x="0" y="108000"/>
                </a:moveTo>
                <a:lnTo>
                  <a:pt x="1841" y="108000"/>
                </a:lnTo>
              </a:path>
              <a:path w="18415" h="252095">
                <a:moveTo>
                  <a:pt x="1841" y="108000"/>
                </a:moveTo>
                <a:lnTo>
                  <a:pt x="9017" y="108000"/>
                </a:lnTo>
              </a:path>
              <a:path w="18415" h="252095">
                <a:moveTo>
                  <a:pt x="10795" y="108000"/>
                </a:moveTo>
                <a:lnTo>
                  <a:pt x="18034" y="108000"/>
                </a:lnTo>
              </a:path>
              <a:path w="18415" h="252095">
                <a:moveTo>
                  <a:pt x="9017" y="0"/>
                </a:moveTo>
                <a:lnTo>
                  <a:pt x="10795" y="0"/>
                </a:lnTo>
              </a:path>
              <a:path w="18415" h="252095">
                <a:moveTo>
                  <a:pt x="9017" y="0"/>
                </a:moveTo>
                <a:lnTo>
                  <a:pt x="10795" y="0"/>
                </a:lnTo>
              </a:path>
              <a:path w="18415" h="252095">
                <a:moveTo>
                  <a:pt x="0" y="0"/>
                </a:moveTo>
                <a:lnTo>
                  <a:pt x="1841" y="0"/>
                </a:lnTo>
              </a:path>
              <a:path w="18415" h="252095">
                <a:moveTo>
                  <a:pt x="1841" y="0"/>
                </a:moveTo>
                <a:lnTo>
                  <a:pt x="9017" y="0"/>
                </a:lnTo>
              </a:path>
              <a:path w="18415" h="252095">
                <a:moveTo>
                  <a:pt x="10795" y="0"/>
                </a:moveTo>
                <a:lnTo>
                  <a:pt x="18034" y="0"/>
                </a:lnTo>
              </a:path>
              <a:path w="18415" h="252095">
                <a:moveTo>
                  <a:pt x="0" y="252012"/>
                </a:moveTo>
                <a:lnTo>
                  <a:pt x="0" y="144018"/>
                </a:lnTo>
              </a:path>
              <a:path w="18415" h="252095">
                <a:moveTo>
                  <a:pt x="18034" y="252012"/>
                </a:moveTo>
                <a:lnTo>
                  <a:pt x="18034" y="144018"/>
                </a:lnTo>
              </a:path>
              <a:path w="18415" h="252095">
                <a:moveTo>
                  <a:pt x="10795" y="252012"/>
                </a:moveTo>
                <a:lnTo>
                  <a:pt x="10795" y="248221"/>
                </a:lnTo>
              </a:path>
              <a:path w="18415" h="252095">
                <a:moveTo>
                  <a:pt x="10795" y="248221"/>
                </a:moveTo>
                <a:lnTo>
                  <a:pt x="9017" y="248221"/>
                </a:lnTo>
              </a:path>
              <a:path w="18415" h="252095">
                <a:moveTo>
                  <a:pt x="9017" y="248221"/>
                </a:moveTo>
                <a:lnTo>
                  <a:pt x="9017" y="252012"/>
                </a:lnTo>
              </a:path>
              <a:path w="18415" h="252095">
                <a:moveTo>
                  <a:pt x="9017" y="212401"/>
                </a:moveTo>
                <a:lnTo>
                  <a:pt x="9017" y="215106"/>
                </a:lnTo>
              </a:path>
              <a:path w="18415" h="252095">
                <a:moveTo>
                  <a:pt x="9017" y="215106"/>
                </a:moveTo>
                <a:lnTo>
                  <a:pt x="10795" y="215106"/>
                </a:lnTo>
              </a:path>
              <a:path w="18415" h="252095">
                <a:moveTo>
                  <a:pt x="10795" y="215106"/>
                </a:moveTo>
                <a:lnTo>
                  <a:pt x="10795" y="212401"/>
                </a:lnTo>
              </a:path>
              <a:path w="18415" h="252095">
                <a:moveTo>
                  <a:pt x="10795" y="248221"/>
                </a:moveTo>
                <a:lnTo>
                  <a:pt x="10795" y="215106"/>
                </a:lnTo>
              </a:path>
              <a:path w="18415" h="252095">
                <a:moveTo>
                  <a:pt x="9017" y="215106"/>
                </a:moveTo>
                <a:lnTo>
                  <a:pt x="9017" y="248221"/>
                </a:lnTo>
              </a:path>
              <a:path w="18415" h="252095">
                <a:moveTo>
                  <a:pt x="10795" y="212401"/>
                </a:moveTo>
                <a:lnTo>
                  <a:pt x="10795" y="210616"/>
                </a:lnTo>
              </a:path>
              <a:path w="18415" h="252095">
                <a:moveTo>
                  <a:pt x="10795" y="210616"/>
                </a:moveTo>
                <a:lnTo>
                  <a:pt x="9017" y="210616"/>
                </a:lnTo>
              </a:path>
              <a:path w="18415" h="252095">
                <a:moveTo>
                  <a:pt x="9017" y="210616"/>
                </a:moveTo>
                <a:lnTo>
                  <a:pt x="9017" y="212401"/>
                </a:lnTo>
              </a:path>
              <a:path w="18415" h="252095">
                <a:moveTo>
                  <a:pt x="9017" y="144018"/>
                </a:moveTo>
                <a:lnTo>
                  <a:pt x="9017" y="146894"/>
                </a:lnTo>
              </a:path>
              <a:path w="18415" h="252095">
                <a:moveTo>
                  <a:pt x="9017" y="146894"/>
                </a:moveTo>
                <a:lnTo>
                  <a:pt x="10795" y="146894"/>
                </a:lnTo>
              </a:path>
              <a:path w="18415" h="252095">
                <a:moveTo>
                  <a:pt x="10795" y="146894"/>
                </a:moveTo>
                <a:lnTo>
                  <a:pt x="10795" y="144018"/>
                </a:lnTo>
              </a:path>
              <a:path w="18415" h="252095">
                <a:moveTo>
                  <a:pt x="10795" y="210616"/>
                </a:moveTo>
                <a:lnTo>
                  <a:pt x="10795" y="146894"/>
                </a:lnTo>
              </a:path>
              <a:path w="18415" h="252095">
                <a:moveTo>
                  <a:pt x="9017" y="146894"/>
                </a:moveTo>
                <a:lnTo>
                  <a:pt x="9017" y="210616"/>
                </a:lnTo>
              </a:path>
              <a:path w="18415" h="252095">
                <a:moveTo>
                  <a:pt x="9017" y="252012"/>
                </a:moveTo>
                <a:lnTo>
                  <a:pt x="10795" y="252012"/>
                </a:lnTo>
              </a:path>
              <a:path w="18415" h="252095">
                <a:moveTo>
                  <a:pt x="9017" y="252012"/>
                </a:moveTo>
                <a:lnTo>
                  <a:pt x="10795" y="252012"/>
                </a:lnTo>
              </a:path>
              <a:path w="18415" h="252095">
                <a:moveTo>
                  <a:pt x="0" y="252012"/>
                </a:moveTo>
                <a:lnTo>
                  <a:pt x="1841" y="252012"/>
                </a:lnTo>
              </a:path>
              <a:path w="18415" h="252095">
                <a:moveTo>
                  <a:pt x="1841" y="252012"/>
                </a:moveTo>
                <a:lnTo>
                  <a:pt x="9017" y="252012"/>
                </a:lnTo>
              </a:path>
              <a:path w="18415" h="252095">
                <a:moveTo>
                  <a:pt x="10795" y="252012"/>
                </a:moveTo>
                <a:lnTo>
                  <a:pt x="18034" y="252012"/>
                </a:lnTo>
              </a:path>
              <a:path w="18415" h="252095">
                <a:moveTo>
                  <a:pt x="9017" y="144018"/>
                </a:moveTo>
                <a:lnTo>
                  <a:pt x="10795" y="144018"/>
                </a:lnTo>
              </a:path>
              <a:path w="18415" h="252095">
                <a:moveTo>
                  <a:pt x="9017" y="144018"/>
                </a:moveTo>
                <a:lnTo>
                  <a:pt x="10795" y="144018"/>
                </a:lnTo>
              </a:path>
              <a:path w="18415" h="252095">
                <a:moveTo>
                  <a:pt x="0" y="144018"/>
                </a:moveTo>
                <a:lnTo>
                  <a:pt x="1841" y="144018"/>
                </a:lnTo>
              </a:path>
              <a:path w="18415" h="252095">
                <a:moveTo>
                  <a:pt x="1841" y="144018"/>
                </a:moveTo>
                <a:lnTo>
                  <a:pt x="9017" y="144018"/>
                </a:lnTo>
              </a:path>
              <a:path w="18415" h="252095">
                <a:moveTo>
                  <a:pt x="10795" y="144018"/>
                </a:moveTo>
                <a:lnTo>
                  <a:pt x="18034" y="14401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12664058" y="9052712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0" y="108000"/>
                </a:moveTo>
                <a:lnTo>
                  <a:pt x="0" y="0"/>
                </a:lnTo>
              </a:path>
              <a:path w="18415" h="108584">
                <a:moveTo>
                  <a:pt x="18034" y="108000"/>
                </a:moveTo>
                <a:lnTo>
                  <a:pt x="18034" y="0"/>
                </a:lnTo>
              </a:path>
              <a:path w="18415" h="108584">
                <a:moveTo>
                  <a:pt x="10795" y="108000"/>
                </a:moveTo>
                <a:lnTo>
                  <a:pt x="10795" y="104228"/>
                </a:lnTo>
              </a:path>
              <a:path w="18415" h="108584">
                <a:moveTo>
                  <a:pt x="10795" y="104228"/>
                </a:moveTo>
                <a:lnTo>
                  <a:pt x="9017" y="104228"/>
                </a:lnTo>
              </a:path>
              <a:path w="18415" h="108584">
                <a:moveTo>
                  <a:pt x="9017" y="104228"/>
                </a:moveTo>
                <a:lnTo>
                  <a:pt x="9017" y="108000"/>
                </a:lnTo>
              </a:path>
              <a:path w="18415" h="108584">
                <a:moveTo>
                  <a:pt x="9017" y="68408"/>
                </a:moveTo>
                <a:lnTo>
                  <a:pt x="9017" y="71113"/>
                </a:lnTo>
              </a:path>
              <a:path w="18415" h="108584">
                <a:moveTo>
                  <a:pt x="9017" y="71113"/>
                </a:moveTo>
                <a:lnTo>
                  <a:pt x="10795" y="71113"/>
                </a:lnTo>
              </a:path>
              <a:path w="18415" h="108584">
                <a:moveTo>
                  <a:pt x="10795" y="71113"/>
                </a:moveTo>
                <a:lnTo>
                  <a:pt x="10795" y="68408"/>
                </a:lnTo>
              </a:path>
              <a:path w="18415" h="108584">
                <a:moveTo>
                  <a:pt x="10795" y="104228"/>
                </a:moveTo>
                <a:lnTo>
                  <a:pt x="10795" y="71113"/>
                </a:lnTo>
              </a:path>
              <a:path w="18415" h="108584">
                <a:moveTo>
                  <a:pt x="9017" y="71113"/>
                </a:moveTo>
                <a:lnTo>
                  <a:pt x="9017" y="104228"/>
                </a:lnTo>
              </a:path>
              <a:path w="18415" h="108584">
                <a:moveTo>
                  <a:pt x="10795" y="68408"/>
                </a:moveTo>
                <a:lnTo>
                  <a:pt x="10795" y="66598"/>
                </a:lnTo>
              </a:path>
              <a:path w="18415" h="108584">
                <a:moveTo>
                  <a:pt x="10795" y="66598"/>
                </a:moveTo>
                <a:lnTo>
                  <a:pt x="9017" y="66598"/>
                </a:lnTo>
              </a:path>
              <a:path w="18415" h="108584">
                <a:moveTo>
                  <a:pt x="9017" y="66598"/>
                </a:moveTo>
                <a:lnTo>
                  <a:pt x="9017" y="68408"/>
                </a:lnTo>
              </a:path>
              <a:path w="18415" h="108584">
                <a:moveTo>
                  <a:pt x="9017" y="0"/>
                </a:moveTo>
                <a:lnTo>
                  <a:pt x="9017" y="2876"/>
                </a:lnTo>
              </a:path>
              <a:path w="18415" h="108584">
                <a:moveTo>
                  <a:pt x="9017" y="2876"/>
                </a:moveTo>
                <a:lnTo>
                  <a:pt x="10795" y="2876"/>
                </a:lnTo>
              </a:path>
              <a:path w="18415" h="108584">
                <a:moveTo>
                  <a:pt x="10795" y="2876"/>
                </a:moveTo>
                <a:lnTo>
                  <a:pt x="10795" y="0"/>
                </a:lnTo>
              </a:path>
              <a:path w="18415" h="108584">
                <a:moveTo>
                  <a:pt x="10795" y="66598"/>
                </a:moveTo>
                <a:lnTo>
                  <a:pt x="10795" y="2876"/>
                </a:lnTo>
              </a:path>
              <a:path w="18415" h="108584">
                <a:moveTo>
                  <a:pt x="9017" y="2876"/>
                </a:moveTo>
                <a:lnTo>
                  <a:pt x="9017" y="66598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9017" y="108000"/>
                </a:moveTo>
                <a:lnTo>
                  <a:pt x="10795" y="108000"/>
                </a:lnTo>
              </a:path>
              <a:path w="18415" h="108584">
                <a:moveTo>
                  <a:pt x="0" y="108000"/>
                </a:moveTo>
                <a:lnTo>
                  <a:pt x="1841" y="108000"/>
                </a:lnTo>
              </a:path>
              <a:path w="18415" h="108584">
                <a:moveTo>
                  <a:pt x="1841" y="108000"/>
                </a:moveTo>
                <a:lnTo>
                  <a:pt x="9017" y="108000"/>
                </a:lnTo>
              </a:path>
              <a:path w="18415" h="108584">
                <a:moveTo>
                  <a:pt x="10795" y="108000"/>
                </a:moveTo>
                <a:lnTo>
                  <a:pt x="18034" y="10800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9017" y="0"/>
                </a:moveTo>
                <a:lnTo>
                  <a:pt x="10795" y="0"/>
                </a:lnTo>
              </a:path>
              <a:path w="18415" h="108584">
                <a:moveTo>
                  <a:pt x="0" y="0"/>
                </a:moveTo>
                <a:lnTo>
                  <a:pt x="1841" y="0"/>
                </a:lnTo>
              </a:path>
              <a:path w="18415" h="108584">
                <a:moveTo>
                  <a:pt x="1841" y="0"/>
                </a:moveTo>
                <a:lnTo>
                  <a:pt x="9017" y="0"/>
                </a:lnTo>
              </a:path>
              <a:path w="18415" h="108584">
                <a:moveTo>
                  <a:pt x="1079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/>
          <p:nvPr/>
        </p:nvSpPr>
        <p:spPr>
          <a:xfrm>
            <a:off x="11659679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1841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1841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11659679" y="8664640"/>
            <a:ext cx="1905" cy="328930"/>
          </a:xfrm>
          <a:custGeom>
            <a:avLst/>
            <a:gdLst/>
            <a:ahLst/>
            <a:cxnLst/>
            <a:rect l="l" t="t" r="r" b="b"/>
            <a:pathLst>
              <a:path w="1904" h="328929">
                <a:moveTo>
                  <a:pt x="1785" y="0"/>
                </a:moveTo>
                <a:lnTo>
                  <a:pt x="0" y="0"/>
                </a:lnTo>
                <a:lnTo>
                  <a:pt x="0" y="328686"/>
                </a:lnTo>
                <a:lnTo>
                  <a:pt x="1785" y="32868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11659679" y="8082527"/>
            <a:ext cx="1905" cy="456565"/>
          </a:xfrm>
          <a:custGeom>
            <a:avLst/>
            <a:gdLst/>
            <a:ahLst/>
            <a:cxnLst/>
            <a:rect l="l" t="t" r="r" b="b"/>
            <a:pathLst>
              <a:path w="1904" h="456565">
                <a:moveTo>
                  <a:pt x="1785" y="0"/>
                </a:moveTo>
                <a:lnTo>
                  <a:pt x="0" y="0"/>
                </a:lnTo>
                <a:lnTo>
                  <a:pt x="0" y="456108"/>
                </a:lnTo>
                <a:lnTo>
                  <a:pt x="1785" y="456108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11661457" y="8664638"/>
            <a:ext cx="7620" cy="321945"/>
          </a:xfrm>
          <a:custGeom>
            <a:avLst/>
            <a:gdLst/>
            <a:ahLst/>
            <a:cxnLst/>
            <a:rect l="l" t="t" r="r" b="b"/>
            <a:pathLst>
              <a:path w="7620" h="321945">
                <a:moveTo>
                  <a:pt x="7218" y="0"/>
                </a:moveTo>
                <a:lnTo>
                  <a:pt x="0" y="0"/>
                </a:lnTo>
                <a:lnTo>
                  <a:pt x="0" y="321468"/>
                </a:lnTo>
                <a:lnTo>
                  <a:pt x="7218" y="32146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11661457" y="8089720"/>
            <a:ext cx="7620" cy="448945"/>
          </a:xfrm>
          <a:custGeom>
            <a:avLst/>
            <a:gdLst/>
            <a:ahLst/>
            <a:cxnLst/>
            <a:rect l="l" t="t" r="r" b="b"/>
            <a:pathLst>
              <a:path w="7620" h="448945">
                <a:moveTo>
                  <a:pt x="7218" y="0"/>
                </a:moveTo>
                <a:lnTo>
                  <a:pt x="0" y="0"/>
                </a:lnTo>
                <a:lnTo>
                  <a:pt x="0" y="448915"/>
                </a:lnTo>
                <a:lnTo>
                  <a:pt x="7218" y="44891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11668696" y="8664638"/>
            <a:ext cx="9525" cy="313055"/>
          </a:xfrm>
          <a:custGeom>
            <a:avLst/>
            <a:gdLst/>
            <a:ahLst/>
            <a:cxnLst/>
            <a:rect l="l" t="t" r="r" b="b"/>
            <a:pathLst>
              <a:path w="9525" h="313054">
                <a:moveTo>
                  <a:pt x="8979" y="0"/>
                </a:moveTo>
                <a:lnTo>
                  <a:pt x="0" y="0"/>
                </a:lnTo>
                <a:lnTo>
                  <a:pt x="0" y="312464"/>
                </a:lnTo>
                <a:lnTo>
                  <a:pt x="8979" y="31246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11668696" y="8098725"/>
            <a:ext cx="9525" cy="440055"/>
          </a:xfrm>
          <a:custGeom>
            <a:avLst/>
            <a:gdLst/>
            <a:ahLst/>
            <a:cxnLst/>
            <a:rect l="l" t="t" r="r" b="b"/>
            <a:pathLst>
              <a:path w="9525" h="440054">
                <a:moveTo>
                  <a:pt x="8979" y="0"/>
                </a:moveTo>
                <a:lnTo>
                  <a:pt x="0" y="0"/>
                </a:lnTo>
                <a:lnTo>
                  <a:pt x="0" y="439910"/>
                </a:lnTo>
                <a:lnTo>
                  <a:pt x="8979" y="43991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96" name="object 296"/>
          <p:cNvGrpSpPr/>
          <p:nvPr/>
        </p:nvGrpSpPr>
        <p:grpSpPr>
          <a:xfrm>
            <a:off x="11659679" y="8977103"/>
            <a:ext cx="18415" cy="18415"/>
            <a:chOff x="11659679" y="8977103"/>
            <a:chExt cx="18415" cy="18415"/>
          </a:xfrm>
        </p:grpSpPr>
        <p:sp>
          <p:nvSpPr>
            <p:cNvPr id="297" name="object 297"/>
            <p:cNvSpPr/>
            <p:nvPr/>
          </p:nvSpPr>
          <p:spPr>
            <a:xfrm>
              <a:off x="11668696" y="89771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1659679" y="898610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777" y="7219"/>
                  </a:moveTo>
                  <a:lnTo>
                    <a:pt x="9016" y="7219"/>
                  </a:lnTo>
                </a:path>
                <a:path w="18415" h="9525">
                  <a:moveTo>
                    <a:pt x="9016" y="0"/>
                  </a:moveTo>
                  <a:lnTo>
                    <a:pt x="17970" y="0"/>
                  </a:lnTo>
                </a:path>
                <a:path w="18415" h="9525">
                  <a:moveTo>
                    <a:pt x="0" y="9004"/>
                  </a:moveTo>
                  <a:lnTo>
                    <a:pt x="177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9" name="object 299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9016" y="1816"/>
                </a:moveTo>
                <a:lnTo>
                  <a:pt x="1777" y="1816"/>
                </a:lnTo>
              </a:path>
              <a:path w="18415" h="458470">
                <a:moveTo>
                  <a:pt x="17970" y="9004"/>
                </a:moveTo>
                <a:lnTo>
                  <a:pt x="9016" y="9004"/>
                </a:lnTo>
              </a:path>
              <a:path w="18415" h="458470">
                <a:moveTo>
                  <a:pt x="0" y="0"/>
                </a:moveTo>
                <a:lnTo>
                  <a:pt x="1777" y="0"/>
                </a:lnTo>
              </a:path>
              <a:path w="18415" h="458470">
                <a:moveTo>
                  <a:pt x="1777" y="1816"/>
                </a:moveTo>
                <a:lnTo>
                  <a:pt x="1777" y="9004"/>
                </a:lnTo>
              </a:path>
              <a:path w="18415" h="458470">
                <a:moveTo>
                  <a:pt x="1777" y="9004"/>
                </a:moveTo>
                <a:lnTo>
                  <a:pt x="1777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11661457" y="8664638"/>
            <a:ext cx="0" cy="328930"/>
          </a:xfrm>
          <a:custGeom>
            <a:avLst/>
            <a:gdLst/>
            <a:ahLst/>
            <a:cxnLst/>
            <a:rect l="l" t="t" r="r" b="b"/>
            <a:pathLst>
              <a:path w="0" h="328929">
                <a:moveTo>
                  <a:pt x="0" y="0"/>
                </a:moveTo>
                <a:lnTo>
                  <a:pt x="0" y="321468"/>
                </a:lnTo>
              </a:path>
              <a:path w="0" h="328929">
                <a:moveTo>
                  <a:pt x="0" y="321468"/>
                </a:moveTo>
                <a:lnTo>
                  <a:pt x="0" y="3286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11668696" y="8089716"/>
            <a:ext cx="0" cy="448945"/>
          </a:xfrm>
          <a:custGeom>
            <a:avLst/>
            <a:gdLst/>
            <a:ahLst/>
            <a:cxnLst/>
            <a:rect l="l" t="t" r="r" b="b"/>
            <a:pathLst>
              <a:path w="0" h="448945">
                <a:moveTo>
                  <a:pt x="0" y="0"/>
                </a:moveTo>
                <a:lnTo>
                  <a:pt x="0" y="9004"/>
                </a:lnTo>
              </a:path>
              <a:path w="0" h="448945">
                <a:moveTo>
                  <a:pt x="0" y="9004"/>
                </a:moveTo>
                <a:lnTo>
                  <a:pt x="0" y="4489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11659679" y="8664638"/>
            <a:ext cx="18415" cy="321945"/>
          </a:xfrm>
          <a:custGeom>
            <a:avLst/>
            <a:gdLst/>
            <a:ahLst/>
            <a:cxnLst/>
            <a:rect l="l" t="t" r="r" b="b"/>
            <a:pathLst>
              <a:path w="18415" h="321945">
                <a:moveTo>
                  <a:pt x="9016" y="0"/>
                </a:moveTo>
                <a:lnTo>
                  <a:pt x="9016" y="312464"/>
                </a:lnTo>
              </a:path>
              <a:path w="18415" h="321945">
                <a:moveTo>
                  <a:pt x="9016" y="312464"/>
                </a:moveTo>
                <a:lnTo>
                  <a:pt x="9016" y="321468"/>
                </a:lnTo>
              </a:path>
              <a:path w="18415" h="321945">
                <a:moveTo>
                  <a:pt x="10794" y="0"/>
                </a:moveTo>
                <a:lnTo>
                  <a:pt x="17970" y="0"/>
                </a:lnTo>
              </a:path>
              <a:path w="18415" h="321945">
                <a:moveTo>
                  <a:pt x="1777" y="0"/>
                </a:moveTo>
                <a:lnTo>
                  <a:pt x="9016" y="0"/>
                </a:lnTo>
              </a:path>
              <a:path w="18415" h="321945">
                <a:moveTo>
                  <a:pt x="0" y="0"/>
                </a:moveTo>
                <a:lnTo>
                  <a:pt x="1777" y="0"/>
                </a:lnTo>
              </a:path>
              <a:path w="18415" h="321945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11677650" y="8664638"/>
            <a:ext cx="0" cy="313055"/>
          </a:xfrm>
          <a:custGeom>
            <a:avLst/>
            <a:gdLst/>
            <a:ahLst/>
            <a:cxnLst/>
            <a:rect l="l" t="t" r="r" b="b"/>
            <a:pathLst>
              <a:path w="0" h="313054">
                <a:moveTo>
                  <a:pt x="0" y="312464"/>
                </a:moveTo>
                <a:lnTo>
                  <a:pt x="0" y="62287"/>
                </a:lnTo>
              </a:path>
              <a:path w="0" h="313054">
                <a:moveTo>
                  <a:pt x="0" y="5328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17970" y="457923"/>
                </a:moveTo>
                <a:lnTo>
                  <a:pt x="17970" y="394201"/>
                </a:lnTo>
              </a:path>
              <a:path w="18415" h="458470">
                <a:moveTo>
                  <a:pt x="17970" y="385197"/>
                </a:moveTo>
                <a:lnTo>
                  <a:pt x="17970" y="18008"/>
                </a:lnTo>
              </a:path>
              <a:path w="18415" h="458470">
                <a:moveTo>
                  <a:pt x="0" y="0"/>
                </a:moveTo>
                <a:lnTo>
                  <a:pt x="0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11659679" y="8538635"/>
            <a:ext cx="18415" cy="456565"/>
          </a:xfrm>
          <a:custGeom>
            <a:avLst/>
            <a:gdLst/>
            <a:ahLst/>
            <a:cxnLst/>
            <a:rect l="l" t="t" r="r" b="b"/>
            <a:pathLst>
              <a:path w="18415" h="456565">
                <a:moveTo>
                  <a:pt x="0" y="126003"/>
                </a:moveTo>
                <a:lnTo>
                  <a:pt x="0" y="456476"/>
                </a:lnTo>
              </a:path>
              <a:path w="18415" h="456565">
                <a:moveTo>
                  <a:pt x="0" y="0"/>
                </a:moveTo>
                <a:lnTo>
                  <a:pt x="0" y="126003"/>
                </a:lnTo>
              </a:path>
              <a:path w="18415" h="456565">
                <a:moveTo>
                  <a:pt x="17970" y="0"/>
                </a:moveTo>
                <a:lnTo>
                  <a:pt x="17970" y="126003"/>
                </a:lnTo>
              </a:path>
              <a:path w="18415" h="456565">
                <a:moveTo>
                  <a:pt x="10794" y="0"/>
                </a:moveTo>
                <a:lnTo>
                  <a:pt x="10794" y="3790"/>
                </a:lnTo>
              </a:path>
              <a:path w="18415" h="456565">
                <a:moveTo>
                  <a:pt x="10794" y="3790"/>
                </a:moveTo>
                <a:lnTo>
                  <a:pt x="9016" y="3790"/>
                </a:lnTo>
              </a:path>
              <a:path w="18415" h="456565">
                <a:moveTo>
                  <a:pt x="9016" y="3790"/>
                </a:moveTo>
                <a:lnTo>
                  <a:pt x="9016" y="0"/>
                </a:lnTo>
              </a:path>
              <a:path w="18415" h="456565">
                <a:moveTo>
                  <a:pt x="9016" y="43205"/>
                </a:moveTo>
                <a:lnTo>
                  <a:pt x="9016" y="40849"/>
                </a:lnTo>
              </a:path>
              <a:path w="18415" h="456565">
                <a:moveTo>
                  <a:pt x="9016" y="40849"/>
                </a:moveTo>
                <a:lnTo>
                  <a:pt x="10794" y="40849"/>
                </a:lnTo>
              </a:path>
              <a:path w="18415" h="456565">
                <a:moveTo>
                  <a:pt x="10794" y="40849"/>
                </a:moveTo>
                <a:lnTo>
                  <a:pt x="10794" y="43205"/>
                </a:lnTo>
              </a:path>
              <a:path w="18415" h="456565">
                <a:moveTo>
                  <a:pt x="10794" y="3790"/>
                </a:moveTo>
                <a:lnTo>
                  <a:pt x="10794" y="40849"/>
                </a:lnTo>
              </a:path>
              <a:path w="18415" h="456565">
                <a:moveTo>
                  <a:pt x="9016" y="40849"/>
                </a:moveTo>
                <a:lnTo>
                  <a:pt x="9016" y="3790"/>
                </a:lnTo>
              </a:path>
              <a:path w="18415" h="456565">
                <a:moveTo>
                  <a:pt x="10794" y="43205"/>
                </a:moveTo>
                <a:lnTo>
                  <a:pt x="10794" y="44646"/>
                </a:lnTo>
              </a:path>
              <a:path w="18415" h="456565">
                <a:moveTo>
                  <a:pt x="10794" y="44646"/>
                </a:moveTo>
                <a:lnTo>
                  <a:pt x="9016" y="44646"/>
                </a:lnTo>
              </a:path>
              <a:path w="18415" h="456565">
                <a:moveTo>
                  <a:pt x="9016" y="44646"/>
                </a:moveTo>
                <a:lnTo>
                  <a:pt x="9016" y="43205"/>
                </a:lnTo>
              </a:path>
              <a:path w="18415" h="456565">
                <a:moveTo>
                  <a:pt x="9016" y="126003"/>
                </a:moveTo>
                <a:lnTo>
                  <a:pt x="9016" y="123126"/>
                </a:lnTo>
              </a:path>
              <a:path w="18415" h="456565">
                <a:moveTo>
                  <a:pt x="9016" y="123126"/>
                </a:moveTo>
                <a:lnTo>
                  <a:pt x="10794" y="123126"/>
                </a:lnTo>
              </a:path>
              <a:path w="18415" h="456565">
                <a:moveTo>
                  <a:pt x="10794" y="123126"/>
                </a:moveTo>
                <a:lnTo>
                  <a:pt x="10794" y="126003"/>
                </a:lnTo>
              </a:path>
              <a:path w="18415" h="456565">
                <a:moveTo>
                  <a:pt x="10794" y="44646"/>
                </a:moveTo>
                <a:lnTo>
                  <a:pt x="10794" y="123126"/>
                </a:lnTo>
              </a:path>
              <a:path w="18415" h="456565">
                <a:moveTo>
                  <a:pt x="9016" y="123126"/>
                </a:moveTo>
                <a:lnTo>
                  <a:pt x="9016" y="44646"/>
                </a:lnTo>
              </a:path>
              <a:path w="18415" h="456565">
                <a:moveTo>
                  <a:pt x="9016" y="0"/>
                </a:moveTo>
                <a:lnTo>
                  <a:pt x="10794" y="0"/>
                </a:lnTo>
              </a:path>
              <a:path w="18415" h="456565">
                <a:moveTo>
                  <a:pt x="9016" y="0"/>
                </a:moveTo>
                <a:lnTo>
                  <a:pt x="10794" y="0"/>
                </a:lnTo>
              </a:path>
              <a:path w="18415" h="456565">
                <a:moveTo>
                  <a:pt x="0" y="0"/>
                </a:moveTo>
                <a:lnTo>
                  <a:pt x="1777" y="0"/>
                </a:lnTo>
              </a:path>
              <a:path w="18415" h="456565">
                <a:moveTo>
                  <a:pt x="1777" y="0"/>
                </a:moveTo>
                <a:lnTo>
                  <a:pt x="9016" y="0"/>
                </a:lnTo>
              </a:path>
              <a:path w="18415" h="456565">
                <a:moveTo>
                  <a:pt x="10794" y="0"/>
                </a:moveTo>
                <a:lnTo>
                  <a:pt x="17970" y="0"/>
                </a:lnTo>
              </a:path>
              <a:path w="18415" h="456565">
                <a:moveTo>
                  <a:pt x="9016" y="126003"/>
                </a:moveTo>
                <a:lnTo>
                  <a:pt x="10794" y="126003"/>
                </a:lnTo>
              </a:path>
              <a:path w="18415" h="456565">
                <a:moveTo>
                  <a:pt x="9016" y="126003"/>
                </a:moveTo>
                <a:lnTo>
                  <a:pt x="10794" y="126003"/>
                </a:lnTo>
              </a:path>
              <a:path w="18415" h="456565">
                <a:moveTo>
                  <a:pt x="0" y="126003"/>
                </a:moveTo>
                <a:lnTo>
                  <a:pt x="1777" y="126003"/>
                </a:lnTo>
              </a:path>
              <a:path w="18415" h="456565">
                <a:moveTo>
                  <a:pt x="1777" y="126003"/>
                </a:moveTo>
                <a:lnTo>
                  <a:pt x="9016" y="126003"/>
                </a:lnTo>
              </a:path>
              <a:path w="18415" h="456565">
                <a:moveTo>
                  <a:pt x="10794" y="126003"/>
                </a:moveTo>
                <a:lnTo>
                  <a:pt x="17970" y="1260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12556045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9004"/>
                </a:lnTo>
                <a:lnTo>
                  <a:pt x="0" y="18008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816"/>
                </a:moveTo>
                <a:lnTo>
                  <a:pt x="9017" y="1816"/>
                </a:lnTo>
                <a:lnTo>
                  <a:pt x="9017" y="9004"/>
                </a:lnTo>
                <a:lnTo>
                  <a:pt x="16192" y="1816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816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12572238" y="8570308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09">
                <a:moveTo>
                  <a:pt x="1810" y="0"/>
                </a:moveTo>
                <a:lnTo>
                  <a:pt x="0" y="0"/>
                </a:lnTo>
                <a:lnTo>
                  <a:pt x="0" y="28798"/>
                </a:lnTo>
                <a:lnTo>
                  <a:pt x="1810" y="287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12572238" y="8080717"/>
            <a:ext cx="1905" cy="381635"/>
          </a:xfrm>
          <a:custGeom>
            <a:avLst/>
            <a:gdLst/>
            <a:ahLst/>
            <a:cxnLst/>
            <a:rect l="l" t="t" r="r" b="b"/>
            <a:pathLst>
              <a:path w="1904" h="381634">
                <a:moveTo>
                  <a:pt x="1841" y="0"/>
                </a:moveTo>
                <a:lnTo>
                  <a:pt x="0" y="1816"/>
                </a:lnTo>
                <a:lnTo>
                  <a:pt x="0" y="381596"/>
                </a:lnTo>
                <a:lnTo>
                  <a:pt x="1803" y="381596"/>
                </a:lnTo>
                <a:lnTo>
                  <a:pt x="1803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12565062" y="8570307"/>
            <a:ext cx="7620" cy="31115"/>
          </a:xfrm>
          <a:custGeom>
            <a:avLst/>
            <a:gdLst/>
            <a:ahLst/>
            <a:cxnLst/>
            <a:rect l="l" t="t" r="r" b="b"/>
            <a:pathLst>
              <a:path w="7620" h="31115">
                <a:moveTo>
                  <a:pt x="7193" y="0"/>
                </a:moveTo>
                <a:lnTo>
                  <a:pt x="0" y="0"/>
                </a:lnTo>
                <a:lnTo>
                  <a:pt x="0" y="30608"/>
                </a:lnTo>
                <a:lnTo>
                  <a:pt x="7193" y="3060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12556045" y="8082533"/>
            <a:ext cx="16510" cy="380365"/>
          </a:xfrm>
          <a:custGeom>
            <a:avLst/>
            <a:gdLst/>
            <a:ahLst/>
            <a:cxnLst/>
            <a:rect l="l" t="t" r="r" b="b"/>
            <a:pathLst>
              <a:path w="16509" h="380365">
                <a:moveTo>
                  <a:pt x="8991" y="16192"/>
                </a:moveTo>
                <a:lnTo>
                  <a:pt x="0" y="16192"/>
                </a:lnTo>
                <a:lnTo>
                  <a:pt x="0" y="379780"/>
                </a:lnTo>
                <a:lnTo>
                  <a:pt x="8991" y="379780"/>
                </a:lnTo>
                <a:lnTo>
                  <a:pt x="8991" y="16192"/>
                </a:lnTo>
                <a:close/>
              </a:path>
              <a:path w="16509" h="380365">
                <a:moveTo>
                  <a:pt x="16205" y="7188"/>
                </a:moveTo>
                <a:lnTo>
                  <a:pt x="16192" y="0"/>
                </a:lnTo>
                <a:lnTo>
                  <a:pt x="9017" y="7188"/>
                </a:lnTo>
                <a:lnTo>
                  <a:pt x="9017" y="379780"/>
                </a:lnTo>
                <a:lnTo>
                  <a:pt x="16205" y="379780"/>
                </a:lnTo>
                <a:lnTo>
                  <a:pt x="16205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/>
          <p:nvPr/>
        </p:nvSpPr>
        <p:spPr>
          <a:xfrm>
            <a:off x="12556045" y="8570308"/>
            <a:ext cx="9525" cy="38100"/>
          </a:xfrm>
          <a:custGeom>
            <a:avLst/>
            <a:gdLst/>
            <a:ahLst/>
            <a:cxnLst/>
            <a:rect l="l" t="t" r="r" b="b"/>
            <a:pathLst>
              <a:path w="9525" h="38100">
                <a:moveTo>
                  <a:pt x="9004" y="0"/>
                </a:moveTo>
                <a:lnTo>
                  <a:pt x="0" y="0"/>
                </a:lnTo>
                <a:lnTo>
                  <a:pt x="0" y="37802"/>
                </a:lnTo>
                <a:lnTo>
                  <a:pt x="9004" y="3780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13" name="object 313"/>
          <p:cNvGrpSpPr/>
          <p:nvPr/>
        </p:nvGrpSpPr>
        <p:grpSpPr>
          <a:xfrm>
            <a:off x="12556045" y="8080711"/>
            <a:ext cx="18415" cy="18415"/>
            <a:chOff x="12556045" y="8080711"/>
            <a:chExt cx="18415" cy="18415"/>
          </a:xfrm>
        </p:grpSpPr>
        <p:sp>
          <p:nvSpPr>
            <p:cNvPr id="314" name="object 314"/>
            <p:cNvSpPr/>
            <p:nvPr/>
          </p:nvSpPr>
          <p:spPr>
            <a:xfrm>
              <a:off x="12556045" y="80897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0"/>
                  </a:moveTo>
                  <a:lnTo>
                    <a:pt x="0" y="9004"/>
                  </a:lnTo>
                  <a:lnTo>
                    <a:pt x="9017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12556045" y="8080711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6192" y="1816"/>
                  </a:moveTo>
                  <a:lnTo>
                    <a:pt x="9017" y="1816"/>
                  </a:lnTo>
                </a:path>
                <a:path w="18415" h="9525">
                  <a:moveTo>
                    <a:pt x="9017" y="9004"/>
                  </a:moveTo>
                  <a:lnTo>
                    <a:pt x="0" y="9004"/>
                  </a:lnTo>
                </a:path>
                <a:path w="18415" h="9525">
                  <a:moveTo>
                    <a:pt x="18034" y="0"/>
                  </a:moveTo>
                  <a:lnTo>
                    <a:pt x="161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6" name="object 316"/>
          <p:cNvSpPr/>
          <p:nvPr/>
        </p:nvSpPr>
        <p:spPr>
          <a:xfrm>
            <a:off x="12565062" y="8570309"/>
            <a:ext cx="7620" cy="38100"/>
          </a:xfrm>
          <a:custGeom>
            <a:avLst/>
            <a:gdLst/>
            <a:ahLst/>
            <a:cxnLst/>
            <a:rect l="l" t="t" r="r" b="b"/>
            <a:pathLst>
              <a:path w="7620" h="38100">
                <a:moveTo>
                  <a:pt x="7175" y="28797"/>
                </a:moveTo>
                <a:lnTo>
                  <a:pt x="7175" y="30606"/>
                </a:lnTo>
              </a:path>
              <a:path w="7620" h="38100">
                <a:moveTo>
                  <a:pt x="0" y="30606"/>
                </a:moveTo>
                <a:lnTo>
                  <a:pt x="0" y="37801"/>
                </a:lnTo>
              </a:path>
              <a:path w="7620" h="38100">
                <a:moveTo>
                  <a:pt x="7175" y="28797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" name="object 317"/>
          <p:cNvSpPr/>
          <p:nvPr/>
        </p:nvSpPr>
        <p:spPr>
          <a:xfrm>
            <a:off x="12572238" y="8082527"/>
            <a:ext cx="0" cy="380365"/>
          </a:xfrm>
          <a:custGeom>
            <a:avLst/>
            <a:gdLst/>
            <a:ahLst/>
            <a:cxnLst/>
            <a:rect l="l" t="t" r="r" b="b"/>
            <a:pathLst>
              <a:path w="0" h="380365">
                <a:moveTo>
                  <a:pt x="0" y="379780"/>
                </a:moveTo>
                <a:lnTo>
                  <a:pt x="0" y="7188"/>
                </a:lnTo>
              </a:path>
              <a:path w="0" h="380365">
                <a:moveTo>
                  <a:pt x="0" y="71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12565062" y="8570309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60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12565062" y="8089716"/>
            <a:ext cx="0" cy="372745"/>
          </a:xfrm>
          <a:custGeom>
            <a:avLst/>
            <a:gdLst/>
            <a:ahLst/>
            <a:cxnLst/>
            <a:rect l="l" t="t" r="r" b="b"/>
            <a:pathLst>
              <a:path w="0" h="372745">
                <a:moveTo>
                  <a:pt x="0" y="372592"/>
                </a:moveTo>
                <a:lnTo>
                  <a:pt x="0" y="9004"/>
                </a:lnTo>
              </a:path>
              <a:path w="0" h="37274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12556045" y="85703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12556045" y="84623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12556045" y="8098720"/>
            <a:ext cx="0" cy="363855"/>
          </a:xfrm>
          <a:custGeom>
            <a:avLst/>
            <a:gdLst/>
            <a:ahLst/>
            <a:cxnLst/>
            <a:rect l="l" t="t" r="r" b="b"/>
            <a:pathLst>
              <a:path w="0" h="363854">
                <a:moveTo>
                  <a:pt x="0" y="0"/>
                </a:moveTo>
                <a:lnTo>
                  <a:pt x="0" y="250209"/>
                </a:lnTo>
              </a:path>
              <a:path w="0" h="363854">
                <a:moveTo>
                  <a:pt x="0" y="259187"/>
                </a:moveTo>
                <a:lnTo>
                  <a:pt x="0" y="3635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12556045" y="8570309"/>
            <a:ext cx="18415" cy="38100"/>
          </a:xfrm>
          <a:custGeom>
            <a:avLst/>
            <a:gdLst/>
            <a:ahLst/>
            <a:cxnLst/>
            <a:rect l="l" t="t" r="r" b="b"/>
            <a:pathLst>
              <a:path w="18415" h="38100">
                <a:moveTo>
                  <a:pt x="0" y="0"/>
                </a:moveTo>
                <a:lnTo>
                  <a:pt x="0" y="37801"/>
                </a:lnTo>
              </a:path>
              <a:path w="18415" h="38100">
                <a:moveTo>
                  <a:pt x="18034" y="28797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4" name="object 324"/>
          <p:cNvGrpSpPr/>
          <p:nvPr/>
        </p:nvGrpSpPr>
        <p:grpSpPr>
          <a:xfrm>
            <a:off x="12528677" y="8080711"/>
            <a:ext cx="45720" cy="490220"/>
            <a:chOff x="12528677" y="8080711"/>
            <a:chExt cx="45720" cy="490220"/>
          </a:xfrm>
        </p:grpSpPr>
        <p:sp>
          <p:nvSpPr>
            <p:cNvPr id="325" name="object 325"/>
            <p:cNvSpPr/>
            <p:nvPr/>
          </p:nvSpPr>
          <p:spPr>
            <a:xfrm>
              <a:off x="12528677" y="8080711"/>
              <a:ext cx="45720" cy="490220"/>
            </a:xfrm>
            <a:custGeom>
              <a:avLst/>
              <a:gdLst/>
              <a:ahLst/>
              <a:cxnLst/>
              <a:rect l="l" t="t" r="r" b="b"/>
              <a:pathLst>
                <a:path w="45720" h="490220">
                  <a:moveTo>
                    <a:pt x="45402" y="381596"/>
                  </a:moveTo>
                  <a:lnTo>
                    <a:pt x="45402" y="0"/>
                  </a:lnTo>
                </a:path>
                <a:path w="45720" h="490220">
                  <a:moveTo>
                    <a:pt x="45402" y="381596"/>
                  </a:moveTo>
                  <a:lnTo>
                    <a:pt x="45402" y="489597"/>
                  </a:lnTo>
                </a:path>
                <a:path w="45720" h="490220">
                  <a:moveTo>
                    <a:pt x="27368" y="381596"/>
                  </a:moveTo>
                  <a:lnTo>
                    <a:pt x="27368" y="489597"/>
                  </a:lnTo>
                </a:path>
                <a:path w="45720" h="490220">
                  <a:moveTo>
                    <a:pt x="33527" y="381596"/>
                  </a:moveTo>
                  <a:lnTo>
                    <a:pt x="33527" y="385394"/>
                  </a:lnTo>
                </a:path>
                <a:path w="45720" h="490220">
                  <a:moveTo>
                    <a:pt x="33527" y="385394"/>
                  </a:moveTo>
                  <a:lnTo>
                    <a:pt x="36385" y="385394"/>
                  </a:lnTo>
                </a:path>
                <a:path w="45720" h="490220">
                  <a:moveTo>
                    <a:pt x="36385" y="385394"/>
                  </a:moveTo>
                  <a:lnTo>
                    <a:pt x="36385" y="381596"/>
                  </a:lnTo>
                </a:path>
                <a:path w="45720" h="490220">
                  <a:moveTo>
                    <a:pt x="36385" y="421208"/>
                  </a:moveTo>
                  <a:lnTo>
                    <a:pt x="36385" y="418852"/>
                  </a:lnTo>
                </a:path>
                <a:path w="45720" h="490220">
                  <a:moveTo>
                    <a:pt x="36385" y="418852"/>
                  </a:moveTo>
                  <a:lnTo>
                    <a:pt x="33527" y="418852"/>
                  </a:lnTo>
                </a:path>
                <a:path w="45720" h="490220">
                  <a:moveTo>
                    <a:pt x="33527" y="418852"/>
                  </a:moveTo>
                  <a:lnTo>
                    <a:pt x="33527" y="421208"/>
                  </a:lnTo>
                </a:path>
                <a:path w="45720" h="490220">
                  <a:moveTo>
                    <a:pt x="33527" y="385394"/>
                  </a:moveTo>
                  <a:lnTo>
                    <a:pt x="33527" y="418852"/>
                  </a:lnTo>
                </a:path>
                <a:path w="45720" h="490220">
                  <a:moveTo>
                    <a:pt x="36385" y="418852"/>
                  </a:moveTo>
                  <a:lnTo>
                    <a:pt x="36385" y="385394"/>
                  </a:lnTo>
                </a:path>
                <a:path w="45720" h="490220">
                  <a:moveTo>
                    <a:pt x="33527" y="385394"/>
                  </a:moveTo>
                  <a:lnTo>
                    <a:pt x="0" y="385394"/>
                  </a:lnTo>
                </a:path>
                <a:path w="45720" h="490220">
                  <a:moveTo>
                    <a:pt x="33527" y="421208"/>
                  </a:moveTo>
                  <a:lnTo>
                    <a:pt x="33527" y="422649"/>
                  </a:lnTo>
                </a:path>
                <a:path w="45720" h="490220">
                  <a:moveTo>
                    <a:pt x="33527" y="422649"/>
                  </a:moveTo>
                  <a:lnTo>
                    <a:pt x="36385" y="422649"/>
                  </a:lnTo>
                </a:path>
                <a:path w="45720" h="490220">
                  <a:moveTo>
                    <a:pt x="36385" y="422649"/>
                  </a:moveTo>
                  <a:lnTo>
                    <a:pt x="36385" y="421208"/>
                  </a:lnTo>
                </a:path>
                <a:path w="45720" h="490220">
                  <a:moveTo>
                    <a:pt x="36385" y="489597"/>
                  </a:moveTo>
                  <a:lnTo>
                    <a:pt x="36385" y="486721"/>
                  </a:lnTo>
                </a:path>
                <a:path w="45720" h="490220">
                  <a:moveTo>
                    <a:pt x="36385" y="486721"/>
                  </a:moveTo>
                  <a:lnTo>
                    <a:pt x="33527" y="486721"/>
                  </a:lnTo>
                </a:path>
                <a:path w="45720" h="490220">
                  <a:moveTo>
                    <a:pt x="33527" y="486721"/>
                  </a:moveTo>
                  <a:lnTo>
                    <a:pt x="33527" y="489597"/>
                  </a:lnTo>
                </a:path>
                <a:path w="45720" h="490220">
                  <a:moveTo>
                    <a:pt x="33527" y="422649"/>
                  </a:moveTo>
                  <a:lnTo>
                    <a:pt x="33527" y="486721"/>
                  </a:lnTo>
                </a:path>
                <a:path w="45720" h="490220">
                  <a:moveTo>
                    <a:pt x="36385" y="486721"/>
                  </a:moveTo>
                  <a:lnTo>
                    <a:pt x="36385" y="4226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12528677" y="846610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27" y="33458"/>
                  </a:moveTo>
                  <a:lnTo>
                    <a:pt x="20493" y="30832"/>
                  </a:lnTo>
                  <a:lnTo>
                    <a:pt x="9834" y="23668"/>
                  </a:lnTo>
                  <a:lnTo>
                    <a:pt x="2640" y="130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12556045" y="8462308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0"/>
                  </a:moveTo>
                  <a:lnTo>
                    <a:pt x="6159" y="0"/>
                  </a:lnTo>
                </a:path>
                <a:path w="18415" h="108584">
                  <a:moveTo>
                    <a:pt x="9017" y="0"/>
                  </a:moveTo>
                  <a:lnTo>
                    <a:pt x="6159" y="0"/>
                  </a:lnTo>
                </a:path>
                <a:path w="18415" h="108584">
                  <a:moveTo>
                    <a:pt x="18034" y="0"/>
                  </a:moveTo>
                  <a:lnTo>
                    <a:pt x="16192" y="0"/>
                  </a:lnTo>
                </a:path>
                <a:path w="18415" h="108584">
                  <a:moveTo>
                    <a:pt x="16192" y="0"/>
                  </a:moveTo>
                  <a:lnTo>
                    <a:pt x="9017" y="0"/>
                  </a:lnTo>
                </a:path>
                <a:path w="18415" h="108584">
                  <a:moveTo>
                    <a:pt x="6159" y="0"/>
                  </a:moveTo>
                  <a:lnTo>
                    <a:pt x="0" y="0"/>
                  </a:lnTo>
                </a:path>
                <a:path w="18415" h="108584">
                  <a:moveTo>
                    <a:pt x="9017" y="108000"/>
                  </a:moveTo>
                  <a:lnTo>
                    <a:pt x="6159" y="108000"/>
                  </a:lnTo>
                </a:path>
                <a:path w="18415" h="108584">
                  <a:moveTo>
                    <a:pt x="9017" y="108000"/>
                  </a:moveTo>
                  <a:lnTo>
                    <a:pt x="6159" y="108000"/>
                  </a:lnTo>
                </a:path>
                <a:path w="18415" h="108584">
                  <a:moveTo>
                    <a:pt x="18034" y="108000"/>
                  </a:moveTo>
                  <a:lnTo>
                    <a:pt x="16192" y="108000"/>
                  </a:lnTo>
                </a:path>
                <a:path w="18415" h="108584">
                  <a:moveTo>
                    <a:pt x="16192" y="108000"/>
                  </a:moveTo>
                  <a:lnTo>
                    <a:pt x="9017" y="108000"/>
                  </a:lnTo>
                </a:path>
                <a:path w="18415" h="108584">
                  <a:moveTo>
                    <a:pt x="6159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8" name="object 328"/>
          <p:cNvSpPr/>
          <p:nvPr/>
        </p:nvSpPr>
        <p:spPr>
          <a:xfrm>
            <a:off x="11661457" y="8080716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810"/>
                </a:lnTo>
                <a:lnTo>
                  <a:pt x="52213" y="1810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9" name="object 329"/>
          <p:cNvSpPr/>
          <p:nvPr/>
        </p:nvSpPr>
        <p:spPr>
          <a:xfrm>
            <a:off x="1182166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0" name="object 330"/>
          <p:cNvSpPr/>
          <p:nvPr/>
        </p:nvSpPr>
        <p:spPr>
          <a:xfrm>
            <a:off x="11980100" y="8080716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810"/>
                </a:lnTo>
                <a:lnTo>
                  <a:pt x="79201" y="1810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1" name="object 331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2" name="object 332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" name="object 333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" name="object 334"/>
          <p:cNvSpPr/>
          <p:nvPr/>
        </p:nvSpPr>
        <p:spPr>
          <a:xfrm>
            <a:off x="11668696" y="8082522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1182166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11980100" y="8082522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193"/>
                </a:lnTo>
                <a:lnTo>
                  <a:pt x="79201" y="7193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11677650" y="80897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1182166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2" name="object 342"/>
          <p:cNvSpPr/>
          <p:nvPr/>
        </p:nvSpPr>
        <p:spPr>
          <a:xfrm>
            <a:off x="11980100" y="8089716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12516484" y="8089716"/>
            <a:ext cx="40005" cy="9525"/>
          </a:xfrm>
          <a:custGeom>
            <a:avLst/>
            <a:gdLst/>
            <a:ahLst/>
            <a:cxnLst/>
            <a:rect l="l" t="t" r="r" b="b"/>
            <a:pathLst>
              <a:path w="40004" h="9525">
                <a:moveTo>
                  <a:pt x="39588" y="0"/>
                </a:moveTo>
                <a:lnTo>
                  <a:pt x="0" y="0"/>
                </a:lnTo>
                <a:lnTo>
                  <a:pt x="0" y="9004"/>
                </a:lnTo>
                <a:lnTo>
                  <a:pt x="39588" y="9004"/>
                </a:lnTo>
                <a:lnTo>
                  <a:pt x="395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1205928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1221765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1171365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11872086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12408471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12565062" y="80825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12516484" y="8082527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1182166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6" name="object 356"/>
          <p:cNvSpPr/>
          <p:nvPr/>
        </p:nvSpPr>
        <p:spPr>
          <a:xfrm>
            <a:off x="11980100" y="80825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" name="object 357"/>
          <p:cNvSpPr/>
          <p:nvPr/>
        </p:nvSpPr>
        <p:spPr>
          <a:xfrm>
            <a:off x="11661457" y="80825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7238" y="0"/>
                </a:lnTo>
              </a:path>
              <a:path w="52704" h="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" name="object 358"/>
          <p:cNvSpPr/>
          <p:nvPr/>
        </p:nvSpPr>
        <p:spPr>
          <a:xfrm>
            <a:off x="12556045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" name="object 359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/>
          <p:cNvSpPr/>
          <p:nvPr/>
        </p:nvSpPr>
        <p:spPr>
          <a:xfrm>
            <a:off x="12516484" y="808971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 h="0">
                <a:moveTo>
                  <a:pt x="395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1182166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11980100" y="8089716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4" name="object 364"/>
          <p:cNvSpPr/>
          <p:nvPr/>
        </p:nvSpPr>
        <p:spPr>
          <a:xfrm>
            <a:off x="11668696" y="808971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4958" y="0"/>
                </a:moveTo>
                <a:lnTo>
                  <a:pt x="8953" y="0"/>
                </a:lnTo>
              </a:path>
              <a:path w="45084" h="0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5" name="object 365"/>
          <p:cNvSpPr/>
          <p:nvPr/>
        </p:nvSpPr>
        <p:spPr>
          <a:xfrm>
            <a:off x="120592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11713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1182166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11872086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11980100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11677650" y="80987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6" name="object 376"/>
          <p:cNvSpPr/>
          <p:nvPr/>
        </p:nvSpPr>
        <p:spPr>
          <a:xfrm>
            <a:off x="1182166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11980100" y="8098720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35940" y="0"/>
                </a:lnTo>
              </a:path>
              <a:path w="79375" h="0">
                <a:moveTo>
                  <a:pt x="43179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36004" y="0"/>
                </a:lnTo>
              </a:path>
              <a:path w="83184" h="0">
                <a:moveTo>
                  <a:pt x="43179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11980100" y="80807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1182166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11661457" y="8080711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6" name="object 386"/>
          <p:cNvGrpSpPr/>
          <p:nvPr/>
        </p:nvGrpSpPr>
        <p:grpSpPr>
          <a:xfrm>
            <a:off x="12059284" y="8080711"/>
            <a:ext cx="108585" cy="18415"/>
            <a:chOff x="12059284" y="8080711"/>
            <a:chExt cx="108585" cy="18415"/>
          </a:xfrm>
        </p:grpSpPr>
        <p:sp>
          <p:nvSpPr>
            <p:cNvPr id="387" name="object 387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12059285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104165" y="0"/>
                  </a:moveTo>
                  <a:lnTo>
                    <a:pt x="71081" y="0"/>
                  </a:ln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56" y="1790"/>
                  </a:lnTo>
                  <a:lnTo>
                    <a:pt x="104165" y="1790"/>
                  </a:lnTo>
                  <a:lnTo>
                    <a:pt x="104165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03" y="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056" y="9004"/>
                  </a:lnTo>
                </a:path>
                <a:path w="108584" h="18415">
                  <a:moveTo>
                    <a:pt x="71056" y="9004"/>
                  </a:moveTo>
                  <a:lnTo>
                    <a:pt x="71056" y="10794"/>
                  </a:lnTo>
                </a:path>
                <a:path w="108584" h="18415">
                  <a:moveTo>
                    <a:pt x="71056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056" y="10794"/>
                  </a:lnTo>
                </a:path>
                <a:path w="108584" h="18415">
                  <a:moveTo>
                    <a:pt x="71056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0" name="object 390"/>
          <p:cNvGrpSpPr/>
          <p:nvPr/>
        </p:nvGrpSpPr>
        <p:grpSpPr>
          <a:xfrm>
            <a:off x="12217654" y="8080711"/>
            <a:ext cx="108585" cy="18415"/>
            <a:chOff x="12217654" y="8080711"/>
            <a:chExt cx="108585" cy="18415"/>
          </a:xfrm>
        </p:grpSpPr>
        <p:sp>
          <p:nvSpPr>
            <p:cNvPr id="391" name="object 391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12217654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20" y="9004"/>
                  </a:lnTo>
                </a:path>
                <a:path w="108584" h="18415">
                  <a:moveTo>
                    <a:pt x="71120" y="9004"/>
                  </a:moveTo>
                  <a:lnTo>
                    <a:pt x="71120" y="10794"/>
                  </a:lnTo>
                </a:path>
                <a:path w="108584" h="18415">
                  <a:moveTo>
                    <a:pt x="71120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20" y="10794"/>
                  </a:lnTo>
                </a:path>
                <a:path w="108584" h="18415">
                  <a:moveTo>
                    <a:pt x="71120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10794"/>
                  </a:lnTo>
                </a:path>
                <a:path w="108584" h="18415">
                  <a:moveTo>
                    <a:pt x="2921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921" y="10794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4" name="object 394"/>
          <p:cNvGrpSpPr/>
          <p:nvPr/>
        </p:nvGrpSpPr>
        <p:grpSpPr>
          <a:xfrm>
            <a:off x="11713654" y="8080711"/>
            <a:ext cx="108585" cy="18415"/>
            <a:chOff x="11713654" y="8080711"/>
            <a:chExt cx="108585" cy="18415"/>
          </a:xfrm>
        </p:grpSpPr>
        <p:sp>
          <p:nvSpPr>
            <p:cNvPr id="395" name="object 395"/>
            <p:cNvSpPr/>
            <p:nvPr/>
          </p:nvSpPr>
          <p:spPr>
            <a:xfrm>
              <a:off x="11713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11713655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11713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19" y="9004"/>
                  </a:lnTo>
                </a:path>
                <a:path w="108584" h="18415">
                  <a:moveTo>
                    <a:pt x="71119" y="9004"/>
                  </a:moveTo>
                  <a:lnTo>
                    <a:pt x="71119" y="10794"/>
                  </a:lnTo>
                </a:path>
                <a:path w="108584" h="18415">
                  <a:moveTo>
                    <a:pt x="71119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19" y="10794"/>
                  </a:lnTo>
                </a:path>
                <a:path w="108584" h="18415">
                  <a:moveTo>
                    <a:pt x="71119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10794"/>
                  </a:lnTo>
                </a:path>
                <a:path w="108584" h="18415">
                  <a:moveTo>
                    <a:pt x="2921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921" y="10794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8" name="object 398"/>
          <p:cNvGrpSpPr/>
          <p:nvPr/>
        </p:nvGrpSpPr>
        <p:grpSpPr>
          <a:xfrm>
            <a:off x="11872086" y="8080711"/>
            <a:ext cx="108585" cy="18415"/>
            <a:chOff x="11872086" y="8080711"/>
            <a:chExt cx="108585" cy="18415"/>
          </a:xfrm>
        </p:grpSpPr>
        <p:sp>
          <p:nvSpPr>
            <p:cNvPr id="399" name="object 399"/>
            <p:cNvSpPr/>
            <p:nvPr/>
          </p:nvSpPr>
          <p:spPr>
            <a:xfrm>
              <a:off x="11872086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11872087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104165" y="0"/>
                  </a:moveTo>
                  <a:lnTo>
                    <a:pt x="71081" y="0"/>
                  </a:ln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56" y="1790"/>
                  </a:lnTo>
                  <a:lnTo>
                    <a:pt x="104165" y="1790"/>
                  </a:lnTo>
                  <a:lnTo>
                    <a:pt x="104165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03" y="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11872086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056" y="9004"/>
                  </a:lnTo>
                </a:path>
                <a:path w="108584" h="18415">
                  <a:moveTo>
                    <a:pt x="71056" y="9004"/>
                  </a:moveTo>
                  <a:lnTo>
                    <a:pt x="71056" y="10794"/>
                  </a:lnTo>
                </a:path>
                <a:path w="108584" h="18415">
                  <a:moveTo>
                    <a:pt x="71056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056" y="10794"/>
                  </a:lnTo>
                </a:path>
                <a:path w="108584" h="18415">
                  <a:moveTo>
                    <a:pt x="71056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2" name="object 402"/>
          <p:cNvGrpSpPr/>
          <p:nvPr/>
        </p:nvGrpSpPr>
        <p:grpSpPr>
          <a:xfrm>
            <a:off x="12408471" y="8080711"/>
            <a:ext cx="108585" cy="18415"/>
            <a:chOff x="12408471" y="8080711"/>
            <a:chExt cx="108585" cy="18415"/>
          </a:xfrm>
        </p:grpSpPr>
        <p:sp>
          <p:nvSpPr>
            <p:cNvPr id="403" name="object 403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12408471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20" y="9004"/>
                  </a:lnTo>
                </a:path>
                <a:path w="108584" h="18415">
                  <a:moveTo>
                    <a:pt x="71120" y="9004"/>
                  </a:moveTo>
                  <a:lnTo>
                    <a:pt x="71120" y="10794"/>
                  </a:lnTo>
                </a:path>
                <a:path w="108584" h="18415">
                  <a:moveTo>
                    <a:pt x="71120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20" y="10794"/>
                  </a:lnTo>
                </a:path>
                <a:path w="108584" h="18415">
                  <a:moveTo>
                    <a:pt x="71120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6" name="object 406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14370494" y="8339923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14370494" y="8341710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14370494" y="8348929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8979"/>
                </a:lnTo>
                <a:lnTo>
                  <a:pt x="50403" y="8979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24" name="object 424"/>
          <p:cNvGrpSpPr/>
          <p:nvPr/>
        </p:nvGrpSpPr>
        <p:grpSpPr>
          <a:xfrm>
            <a:off x="14528863" y="8339925"/>
            <a:ext cx="54610" cy="18415"/>
            <a:chOff x="14528863" y="8339925"/>
            <a:chExt cx="54610" cy="18415"/>
          </a:xfrm>
        </p:grpSpPr>
        <p:sp>
          <p:nvSpPr>
            <p:cNvPr id="425" name="object 425"/>
            <p:cNvSpPr/>
            <p:nvPr/>
          </p:nvSpPr>
          <p:spPr>
            <a:xfrm>
              <a:off x="14528863" y="8348928"/>
              <a:ext cx="36195" cy="9525"/>
            </a:xfrm>
            <a:custGeom>
              <a:avLst/>
              <a:gdLst/>
              <a:ahLst/>
              <a:cxnLst/>
              <a:rect l="l" t="t" r="r" b="b"/>
              <a:pathLst>
                <a:path w="36194" h="9525">
                  <a:moveTo>
                    <a:pt x="35991" y="0"/>
                  </a:moveTo>
                  <a:lnTo>
                    <a:pt x="0" y="0"/>
                  </a:lnTo>
                  <a:lnTo>
                    <a:pt x="0" y="8979"/>
                  </a:lnTo>
                  <a:lnTo>
                    <a:pt x="35991" y="8979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14573885" y="8339925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5">
                  <a:moveTo>
                    <a:pt x="7175" y="9004"/>
                  </a:moveTo>
                  <a:lnTo>
                    <a:pt x="7175" y="1784"/>
                  </a:lnTo>
                </a:path>
                <a:path w="9525" h="18415">
                  <a:moveTo>
                    <a:pt x="0" y="17983"/>
                  </a:moveTo>
                  <a:lnTo>
                    <a:pt x="0" y="9004"/>
                  </a:lnTo>
                </a:path>
                <a:path w="9525" h="18415">
                  <a:moveTo>
                    <a:pt x="9017" y="0"/>
                  </a:moveTo>
                  <a:lnTo>
                    <a:pt x="9017" y="1784"/>
                  </a:lnTo>
                </a:path>
                <a:path w="9525" h="18415">
                  <a:moveTo>
                    <a:pt x="7175" y="1784"/>
                  </a:moveTo>
                  <a:lnTo>
                    <a:pt x="0" y="17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7" name="object 427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14140053" y="834170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14370494" y="834170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14203044" y="834170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14140053" y="834892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14370494" y="834892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14203044" y="834892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14370494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3" name="object 453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4" name="object 454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5" name="object 455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" name="object 456"/>
          <p:cNvSpPr/>
          <p:nvPr/>
        </p:nvSpPr>
        <p:spPr>
          <a:xfrm>
            <a:off x="14370494" y="8339925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9" name="object 459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0" name="object 460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1" name="object 461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5397" y="0"/>
                </a:lnTo>
              </a:path>
              <a:path w="46990" h="0">
                <a:moveTo>
                  <a:pt x="12573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841" y="0"/>
                </a:lnTo>
              </a:path>
              <a:path w="46990" h="0">
                <a:moveTo>
                  <a:pt x="9017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9016" y="0"/>
                </a:lnTo>
              </a:path>
              <a:path w="122555" h="0">
                <a:moveTo>
                  <a:pt x="16192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81025" y="0"/>
                </a:lnTo>
              </a:path>
              <a:path w="122555" h="0">
                <a:moveTo>
                  <a:pt x="8820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14370494" y="8357908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5" name="object 465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6" name="object 466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</a:path>
              <a:path w="108584" h="18415">
                <a:moveTo>
                  <a:pt x="3809" y="10788"/>
                </a:moveTo>
                <a:lnTo>
                  <a:pt x="3809" y="9004"/>
                </a:lnTo>
              </a:path>
              <a:path w="108584" h="18415">
                <a:moveTo>
                  <a:pt x="3809" y="9004"/>
                </a:move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</a:path>
              <a:path w="108584" h="18415">
                <a:moveTo>
                  <a:pt x="36957" y="9004"/>
                </a:moveTo>
                <a:lnTo>
                  <a:pt x="36957" y="10788"/>
                </a:lnTo>
              </a:path>
              <a:path w="108584" h="18415">
                <a:moveTo>
                  <a:pt x="36957" y="10788"/>
                </a:move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</a:path>
              <a:path w="108584" h="18415">
                <a:moveTo>
                  <a:pt x="105155" y="9004"/>
                </a:moveTo>
                <a:lnTo>
                  <a:pt x="105155" y="10788"/>
                </a:lnTo>
              </a:path>
              <a:path w="108584" h="18415">
                <a:moveTo>
                  <a:pt x="105155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</a:path>
              <a:path w="108584" h="18415">
                <a:moveTo>
                  <a:pt x="3809" y="10788"/>
                </a:moveTo>
                <a:lnTo>
                  <a:pt x="3809" y="9004"/>
                </a:lnTo>
              </a:path>
              <a:path w="108584" h="18415">
                <a:moveTo>
                  <a:pt x="3809" y="9004"/>
                </a:moveTo>
                <a:lnTo>
                  <a:pt x="0" y="9004"/>
                </a:lnTo>
              </a:path>
              <a:path w="108584" h="18415">
                <a:moveTo>
                  <a:pt x="39623" y="9004"/>
                </a:moveTo>
                <a:lnTo>
                  <a:pt x="36893" y="9004"/>
                </a:lnTo>
              </a:path>
              <a:path w="108584" h="18415">
                <a:moveTo>
                  <a:pt x="36893" y="9004"/>
                </a:moveTo>
                <a:lnTo>
                  <a:pt x="36893" y="10788"/>
                </a:lnTo>
              </a:path>
              <a:path w="108584" h="18415">
                <a:moveTo>
                  <a:pt x="36893" y="10788"/>
                </a:moveTo>
                <a:lnTo>
                  <a:pt x="39623" y="10788"/>
                </a:lnTo>
              </a:path>
              <a:path w="108584" h="18415">
                <a:moveTo>
                  <a:pt x="3809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809" y="9004"/>
                </a:lnTo>
              </a:path>
              <a:path w="108584" h="18415">
                <a:moveTo>
                  <a:pt x="39623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623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</a:path>
              <a:path w="108584" h="18415">
                <a:moveTo>
                  <a:pt x="105155" y="9004"/>
                </a:moveTo>
                <a:lnTo>
                  <a:pt x="105155" y="10788"/>
                </a:lnTo>
              </a:path>
              <a:path w="108584" h="18415">
                <a:moveTo>
                  <a:pt x="105155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8" name="object 468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0"/>
                </a:moveTo>
                <a:lnTo>
                  <a:pt x="43179" y="0"/>
                </a:lnTo>
              </a:path>
              <a:path w="43180" h="18415">
                <a:moveTo>
                  <a:pt x="0" y="17983"/>
                </a:moveTo>
                <a:lnTo>
                  <a:pt x="43179" y="17983"/>
                </a:lnTo>
              </a:path>
              <a:path w="43180" h="18415">
                <a:moveTo>
                  <a:pt x="0" y="10788"/>
                </a:moveTo>
                <a:lnTo>
                  <a:pt x="2921" y="10788"/>
                </a:lnTo>
              </a:path>
              <a:path w="43180" h="18415">
                <a:moveTo>
                  <a:pt x="2921" y="10788"/>
                </a:moveTo>
                <a:lnTo>
                  <a:pt x="2921" y="9004"/>
                </a:lnTo>
              </a:path>
              <a:path w="43180" h="18415">
                <a:moveTo>
                  <a:pt x="2921" y="9004"/>
                </a:moveTo>
                <a:lnTo>
                  <a:pt x="0" y="9004"/>
                </a:lnTo>
              </a:path>
              <a:path w="43180" h="18415">
                <a:moveTo>
                  <a:pt x="43179" y="9004"/>
                </a:moveTo>
                <a:lnTo>
                  <a:pt x="40322" y="9004"/>
                </a:lnTo>
              </a:path>
              <a:path w="43180" h="18415">
                <a:moveTo>
                  <a:pt x="40322" y="9004"/>
                </a:moveTo>
                <a:lnTo>
                  <a:pt x="40322" y="10788"/>
                </a:lnTo>
              </a:path>
              <a:path w="43180" h="18415">
                <a:moveTo>
                  <a:pt x="40322" y="10788"/>
                </a:moveTo>
                <a:lnTo>
                  <a:pt x="43179" y="10788"/>
                </a:lnTo>
              </a:path>
              <a:path w="43180" h="18415">
                <a:moveTo>
                  <a:pt x="2921" y="10788"/>
                </a:moveTo>
                <a:lnTo>
                  <a:pt x="40322" y="10788"/>
                </a:lnTo>
              </a:path>
              <a:path w="43180" h="18415">
                <a:moveTo>
                  <a:pt x="40322" y="9004"/>
                </a:moveTo>
                <a:lnTo>
                  <a:pt x="2921" y="900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9" name="object 469"/>
          <p:cNvSpPr/>
          <p:nvPr/>
        </p:nvSpPr>
        <p:spPr>
          <a:xfrm>
            <a:off x="14262481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</a:path>
              <a:path w="108584" h="18415">
                <a:moveTo>
                  <a:pt x="3746" y="10788"/>
                </a:moveTo>
                <a:lnTo>
                  <a:pt x="3746" y="9004"/>
                </a:lnTo>
              </a:path>
              <a:path w="108584" h="18415">
                <a:moveTo>
                  <a:pt x="3746" y="9004"/>
                </a:move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</a:path>
              <a:path w="108584" h="18415">
                <a:moveTo>
                  <a:pt x="36893" y="9004"/>
                </a:moveTo>
                <a:lnTo>
                  <a:pt x="36893" y="10788"/>
                </a:lnTo>
              </a:path>
              <a:path w="108584" h="18415">
                <a:moveTo>
                  <a:pt x="36893" y="10788"/>
                </a:move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</a:path>
              <a:path w="108584" h="18415">
                <a:moveTo>
                  <a:pt x="105092" y="9004"/>
                </a:moveTo>
                <a:lnTo>
                  <a:pt x="105092" y="10788"/>
                </a:lnTo>
              </a:path>
              <a:path w="108584" h="18415">
                <a:moveTo>
                  <a:pt x="105092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</a:path>
              <a:path w="108584" h="18415">
                <a:moveTo>
                  <a:pt x="3746" y="10788"/>
                </a:moveTo>
                <a:lnTo>
                  <a:pt x="3746" y="9004"/>
                </a:lnTo>
              </a:path>
              <a:path w="108584" h="18415">
                <a:moveTo>
                  <a:pt x="3746" y="9004"/>
                </a:move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</a:path>
              <a:path w="108584" h="18415">
                <a:moveTo>
                  <a:pt x="36893" y="9004"/>
                </a:moveTo>
                <a:lnTo>
                  <a:pt x="36893" y="10788"/>
                </a:lnTo>
              </a:path>
              <a:path w="108584" h="18415">
                <a:moveTo>
                  <a:pt x="36893" y="10788"/>
                </a:move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</a:path>
              <a:path w="108584" h="18415">
                <a:moveTo>
                  <a:pt x="105092" y="9004"/>
                </a:moveTo>
                <a:lnTo>
                  <a:pt x="105092" y="10788"/>
                </a:lnTo>
              </a:path>
              <a:path w="108584" h="18415">
                <a:moveTo>
                  <a:pt x="105092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</a:path>
              <a:path w="108584" h="18415">
                <a:moveTo>
                  <a:pt x="3809" y="10788"/>
                </a:moveTo>
                <a:lnTo>
                  <a:pt x="3809" y="9004"/>
                </a:lnTo>
              </a:path>
              <a:path w="108584" h="18415">
                <a:moveTo>
                  <a:pt x="3809" y="9004"/>
                </a:move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</a:path>
              <a:path w="108584" h="18415">
                <a:moveTo>
                  <a:pt x="36957" y="9004"/>
                </a:moveTo>
                <a:lnTo>
                  <a:pt x="36957" y="10788"/>
                </a:lnTo>
              </a:path>
              <a:path w="108584" h="18415">
                <a:moveTo>
                  <a:pt x="36957" y="10788"/>
                </a:move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</a:path>
              <a:path w="108584" h="18415">
                <a:moveTo>
                  <a:pt x="105155" y="9004"/>
                </a:moveTo>
                <a:lnTo>
                  <a:pt x="105155" y="10788"/>
                </a:lnTo>
              </a:path>
              <a:path w="108584" h="18415">
                <a:moveTo>
                  <a:pt x="105155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14564869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0"/>
                </a:lnTo>
                <a:lnTo>
                  <a:pt x="0" y="9004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6205"/>
                </a:moveTo>
                <a:lnTo>
                  <a:pt x="9017" y="9004"/>
                </a:lnTo>
                <a:lnTo>
                  <a:pt x="9017" y="16205"/>
                </a:lnTo>
                <a:lnTo>
                  <a:pt x="16192" y="16205"/>
                </a:lnTo>
                <a:close/>
              </a:path>
              <a:path w="18415" h="18415">
                <a:moveTo>
                  <a:pt x="18034" y="16205"/>
                </a:moveTo>
                <a:lnTo>
                  <a:pt x="16192" y="16205"/>
                </a:lnTo>
                <a:lnTo>
                  <a:pt x="16192" y="18008"/>
                </a:lnTo>
                <a:lnTo>
                  <a:pt x="18034" y="18008"/>
                </a:lnTo>
                <a:lnTo>
                  <a:pt x="18034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14581060" y="8959122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242"/>
                </a:lnTo>
                <a:lnTo>
                  <a:pt x="1810" y="61242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14581060" y="9128367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47"/>
                </a:lnTo>
                <a:lnTo>
                  <a:pt x="1810" y="12414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14573885" y="9128366"/>
            <a:ext cx="7620" cy="124460"/>
          </a:xfrm>
          <a:custGeom>
            <a:avLst/>
            <a:gdLst/>
            <a:ahLst/>
            <a:cxnLst/>
            <a:rect l="l" t="t" r="r" b="b"/>
            <a:pathLst>
              <a:path w="7619" h="124459">
                <a:moveTo>
                  <a:pt x="7188" y="0"/>
                </a:moveTo>
                <a:lnTo>
                  <a:pt x="0" y="0"/>
                </a:lnTo>
                <a:lnTo>
                  <a:pt x="0" y="116954"/>
                </a:lnTo>
                <a:lnTo>
                  <a:pt x="7175" y="124155"/>
                </a:lnTo>
                <a:lnTo>
                  <a:pt x="7175" y="116954"/>
                </a:lnTo>
                <a:lnTo>
                  <a:pt x="71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14573885" y="8959122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242"/>
                </a:lnTo>
                <a:lnTo>
                  <a:pt x="7193" y="6124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14573885" y="8348927"/>
            <a:ext cx="7620" cy="48895"/>
          </a:xfrm>
          <a:custGeom>
            <a:avLst/>
            <a:gdLst/>
            <a:ahLst/>
            <a:cxnLst/>
            <a:rect l="l" t="t" r="r" b="b"/>
            <a:pathLst>
              <a:path w="7619" h="48895">
                <a:moveTo>
                  <a:pt x="7193" y="0"/>
                </a:moveTo>
                <a:lnTo>
                  <a:pt x="0" y="0"/>
                </a:lnTo>
                <a:lnTo>
                  <a:pt x="0" y="48592"/>
                </a:lnTo>
                <a:lnTo>
                  <a:pt x="7193" y="4859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" name="object 487"/>
          <p:cNvSpPr/>
          <p:nvPr/>
        </p:nvSpPr>
        <p:spPr>
          <a:xfrm>
            <a:off x="14564867" y="92363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/>
          <p:nvPr/>
        </p:nvSpPr>
        <p:spPr>
          <a:xfrm>
            <a:off x="14564867" y="835790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613"/>
                </a:lnTo>
                <a:lnTo>
                  <a:pt x="9004" y="3961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14564867" y="9128366"/>
            <a:ext cx="9525" cy="107950"/>
          </a:xfrm>
          <a:custGeom>
            <a:avLst/>
            <a:gdLst/>
            <a:ahLst/>
            <a:cxnLst/>
            <a:rect l="l" t="t" r="r" b="b"/>
            <a:pathLst>
              <a:path w="9525" h="107950">
                <a:moveTo>
                  <a:pt x="9004" y="0"/>
                </a:moveTo>
                <a:lnTo>
                  <a:pt x="0" y="0"/>
                </a:lnTo>
                <a:lnTo>
                  <a:pt x="0" y="107949"/>
                </a:lnTo>
                <a:lnTo>
                  <a:pt x="9004" y="10794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14564867" y="8959122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242"/>
                </a:lnTo>
                <a:lnTo>
                  <a:pt x="9004" y="6124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14564867" y="8852911"/>
            <a:ext cx="9525" cy="34290"/>
          </a:xfrm>
          <a:custGeom>
            <a:avLst/>
            <a:gdLst/>
            <a:ahLst/>
            <a:cxnLst/>
            <a:rect l="l" t="t" r="r" b="b"/>
            <a:pathLst>
              <a:path w="9525" h="34290">
                <a:moveTo>
                  <a:pt x="9004" y="0"/>
                </a:moveTo>
                <a:lnTo>
                  <a:pt x="0" y="0"/>
                </a:lnTo>
                <a:lnTo>
                  <a:pt x="0" y="34205"/>
                </a:lnTo>
                <a:lnTo>
                  <a:pt x="9004" y="34205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14564867" y="9245320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9017" y="7194"/>
                </a:moveTo>
                <a:lnTo>
                  <a:pt x="16192" y="7194"/>
                </a:lnTo>
              </a:path>
              <a:path w="18415" h="9525">
                <a:moveTo>
                  <a:pt x="0" y="0"/>
                </a:moveTo>
                <a:lnTo>
                  <a:pt x="9017" y="0"/>
                </a:lnTo>
              </a:path>
              <a:path w="18415" h="9525">
                <a:moveTo>
                  <a:pt x="18034" y="9004"/>
                </a:moveTo>
                <a:lnTo>
                  <a:pt x="16192" y="9004"/>
                </a:lnTo>
              </a:path>
              <a:path w="18415" h="9525">
                <a:moveTo>
                  <a:pt x="16192" y="7194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14581060" y="9128366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695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14573885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10794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14564867" y="912836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14564867" y="902036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14582902" y="9128366"/>
            <a:ext cx="0" cy="126364"/>
          </a:xfrm>
          <a:custGeom>
            <a:avLst/>
            <a:gdLst/>
            <a:ahLst/>
            <a:cxnLst/>
            <a:rect l="l" t="t" r="r" b="b"/>
            <a:pathLst>
              <a:path w="0" h="126365">
                <a:moveTo>
                  <a:pt x="0" y="12595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4" name="object 534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5" name="object 535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6" name="object 536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24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7" name="object 537"/>
          <p:cNvSpPr/>
          <p:nvPr/>
        </p:nvSpPr>
        <p:spPr>
          <a:xfrm>
            <a:off x="14564867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0"/>
                </a:moveTo>
                <a:lnTo>
                  <a:pt x="0" y="10794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8" name="object 538"/>
          <p:cNvSpPr/>
          <p:nvPr/>
        </p:nvSpPr>
        <p:spPr>
          <a:xfrm>
            <a:off x="14564867" y="8642318"/>
            <a:ext cx="18415" cy="316865"/>
          </a:xfrm>
          <a:custGeom>
            <a:avLst/>
            <a:gdLst/>
            <a:ahLst/>
            <a:cxnLst/>
            <a:rect l="l" t="t" r="r" b="b"/>
            <a:pathLst>
              <a:path w="18415" h="316865">
                <a:moveTo>
                  <a:pt x="18034" y="102590"/>
                </a:moveTo>
                <a:lnTo>
                  <a:pt x="18034" y="210591"/>
                </a:lnTo>
              </a:path>
              <a:path w="18415" h="316865">
                <a:moveTo>
                  <a:pt x="0" y="102590"/>
                </a:moveTo>
                <a:lnTo>
                  <a:pt x="0" y="210591"/>
                </a:lnTo>
              </a:path>
              <a:path w="18415" h="316865">
                <a:moveTo>
                  <a:pt x="7175" y="102590"/>
                </a:moveTo>
                <a:lnTo>
                  <a:pt x="7175" y="106387"/>
                </a:lnTo>
              </a:path>
              <a:path w="18415" h="316865">
                <a:moveTo>
                  <a:pt x="7175" y="106387"/>
                </a:moveTo>
                <a:lnTo>
                  <a:pt x="9017" y="106387"/>
                </a:lnTo>
              </a:path>
              <a:path w="18415" h="316865">
                <a:moveTo>
                  <a:pt x="9017" y="106387"/>
                </a:moveTo>
                <a:lnTo>
                  <a:pt x="9017" y="102590"/>
                </a:lnTo>
              </a:path>
              <a:path w="18415" h="316865">
                <a:moveTo>
                  <a:pt x="9017" y="142201"/>
                </a:moveTo>
                <a:lnTo>
                  <a:pt x="9017" y="139503"/>
                </a:lnTo>
              </a:path>
              <a:path w="18415" h="316865">
                <a:moveTo>
                  <a:pt x="9017" y="139503"/>
                </a:moveTo>
                <a:lnTo>
                  <a:pt x="7175" y="139503"/>
                </a:lnTo>
              </a:path>
              <a:path w="18415" h="316865">
                <a:moveTo>
                  <a:pt x="7175" y="139503"/>
                </a:moveTo>
                <a:lnTo>
                  <a:pt x="7175" y="142201"/>
                </a:lnTo>
              </a:path>
              <a:path w="18415" h="316865">
                <a:moveTo>
                  <a:pt x="7175" y="106387"/>
                </a:moveTo>
                <a:lnTo>
                  <a:pt x="7175" y="139503"/>
                </a:lnTo>
              </a:path>
              <a:path w="18415" h="316865">
                <a:moveTo>
                  <a:pt x="9017" y="139503"/>
                </a:moveTo>
                <a:lnTo>
                  <a:pt x="9017" y="106387"/>
                </a:lnTo>
              </a:path>
              <a:path w="18415" h="316865">
                <a:moveTo>
                  <a:pt x="7175" y="142201"/>
                </a:moveTo>
                <a:lnTo>
                  <a:pt x="7175" y="143992"/>
                </a:lnTo>
              </a:path>
              <a:path w="18415" h="316865">
                <a:moveTo>
                  <a:pt x="7175" y="143992"/>
                </a:moveTo>
                <a:lnTo>
                  <a:pt x="9017" y="143992"/>
                </a:lnTo>
              </a:path>
              <a:path w="18415" h="316865">
                <a:moveTo>
                  <a:pt x="9017" y="143992"/>
                </a:moveTo>
                <a:lnTo>
                  <a:pt x="9017" y="142201"/>
                </a:lnTo>
              </a:path>
              <a:path w="18415" h="316865">
                <a:moveTo>
                  <a:pt x="9017" y="210591"/>
                </a:moveTo>
                <a:lnTo>
                  <a:pt x="9017" y="207714"/>
                </a:lnTo>
              </a:path>
              <a:path w="18415" h="316865">
                <a:moveTo>
                  <a:pt x="9017" y="207714"/>
                </a:moveTo>
                <a:lnTo>
                  <a:pt x="7175" y="207714"/>
                </a:lnTo>
              </a:path>
              <a:path w="18415" h="316865">
                <a:moveTo>
                  <a:pt x="7175" y="207714"/>
                </a:moveTo>
                <a:lnTo>
                  <a:pt x="7175" y="210591"/>
                </a:lnTo>
              </a:path>
              <a:path w="18415" h="316865">
                <a:moveTo>
                  <a:pt x="7175" y="143992"/>
                </a:moveTo>
                <a:lnTo>
                  <a:pt x="7175" y="207714"/>
                </a:lnTo>
              </a:path>
              <a:path w="18415" h="316865">
                <a:moveTo>
                  <a:pt x="9017" y="207714"/>
                </a:moveTo>
                <a:lnTo>
                  <a:pt x="9017" y="143992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18034" y="102590"/>
                </a:moveTo>
                <a:lnTo>
                  <a:pt x="16192" y="102590"/>
                </a:lnTo>
              </a:path>
              <a:path w="18415" h="316865">
                <a:moveTo>
                  <a:pt x="16192" y="102590"/>
                </a:moveTo>
                <a:lnTo>
                  <a:pt x="9017" y="102590"/>
                </a:lnTo>
              </a:path>
              <a:path w="18415" h="316865">
                <a:moveTo>
                  <a:pt x="7175" y="102590"/>
                </a:moveTo>
                <a:lnTo>
                  <a:pt x="0" y="102590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18034" y="210591"/>
                </a:moveTo>
                <a:lnTo>
                  <a:pt x="16192" y="210591"/>
                </a:lnTo>
              </a:path>
              <a:path w="18415" h="316865">
                <a:moveTo>
                  <a:pt x="16192" y="210591"/>
                </a:moveTo>
                <a:lnTo>
                  <a:pt x="9017" y="210591"/>
                </a:lnTo>
              </a:path>
              <a:path w="18415" h="316865">
                <a:moveTo>
                  <a:pt x="7175" y="210591"/>
                </a:moveTo>
                <a:lnTo>
                  <a:pt x="0" y="210591"/>
                </a:lnTo>
              </a:path>
              <a:path w="18415" h="316865">
                <a:moveTo>
                  <a:pt x="18034" y="244798"/>
                </a:moveTo>
                <a:lnTo>
                  <a:pt x="18034" y="316801"/>
                </a:lnTo>
              </a:path>
              <a:path w="18415" h="316865">
                <a:moveTo>
                  <a:pt x="0" y="244798"/>
                </a:moveTo>
                <a:lnTo>
                  <a:pt x="0" y="316801"/>
                </a:lnTo>
              </a:path>
              <a:path w="18415" h="316865">
                <a:moveTo>
                  <a:pt x="7175" y="244798"/>
                </a:moveTo>
                <a:lnTo>
                  <a:pt x="7175" y="246608"/>
                </a:lnTo>
              </a:path>
              <a:path w="18415" h="316865">
                <a:moveTo>
                  <a:pt x="7175" y="246608"/>
                </a:moveTo>
                <a:lnTo>
                  <a:pt x="9017" y="246608"/>
                </a:lnTo>
              </a:path>
              <a:path w="18415" h="316865">
                <a:moveTo>
                  <a:pt x="9017" y="246608"/>
                </a:moveTo>
                <a:lnTo>
                  <a:pt x="9017" y="244798"/>
                </a:lnTo>
              </a:path>
              <a:path w="18415" h="316865">
                <a:moveTo>
                  <a:pt x="9017" y="316801"/>
                </a:moveTo>
                <a:lnTo>
                  <a:pt x="9017" y="314991"/>
                </a:lnTo>
              </a:path>
              <a:path w="18415" h="316865">
                <a:moveTo>
                  <a:pt x="9017" y="314991"/>
                </a:moveTo>
                <a:lnTo>
                  <a:pt x="7175" y="314991"/>
                </a:lnTo>
              </a:path>
              <a:path w="18415" h="316865">
                <a:moveTo>
                  <a:pt x="7175" y="314991"/>
                </a:moveTo>
                <a:lnTo>
                  <a:pt x="7175" y="316801"/>
                </a:lnTo>
              </a:path>
              <a:path w="18415" h="316865">
                <a:moveTo>
                  <a:pt x="7175" y="246608"/>
                </a:moveTo>
                <a:lnTo>
                  <a:pt x="7175" y="314991"/>
                </a:lnTo>
              </a:path>
              <a:path w="18415" h="316865">
                <a:moveTo>
                  <a:pt x="9017" y="314991"/>
                </a:moveTo>
                <a:lnTo>
                  <a:pt x="9017" y="24660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18034" y="244798"/>
                </a:moveTo>
                <a:lnTo>
                  <a:pt x="16192" y="244798"/>
                </a:lnTo>
              </a:path>
              <a:path w="18415" h="316865">
                <a:moveTo>
                  <a:pt x="16192" y="244798"/>
                </a:moveTo>
                <a:lnTo>
                  <a:pt x="9017" y="244798"/>
                </a:lnTo>
              </a:path>
              <a:path w="18415" h="316865">
                <a:moveTo>
                  <a:pt x="7175" y="244798"/>
                </a:moveTo>
                <a:lnTo>
                  <a:pt x="0" y="244798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18034" y="316801"/>
                </a:moveTo>
                <a:lnTo>
                  <a:pt x="16192" y="316801"/>
                </a:lnTo>
              </a:path>
              <a:path w="18415" h="316865">
                <a:moveTo>
                  <a:pt x="16192" y="316801"/>
                </a:moveTo>
                <a:lnTo>
                  <a:pt x="9017" y="316801"/>
                </a:lnTo>
              </a:path>
              <a:path w="18415" h="316865">
                <a:moveTo>
                  <a:pt x="7175" y="316801"/>
                </a:moveTo>
                <a:lnTo>
                  <a:pt x="0" y="316801"/>
                </a:lnTo>
              </a:path>
              <a:path w="18415" h="316865">
                <a:moveTo>
                  <a:pt x="18034" y="0"/>
                </a:moveTo>
                <a:lnTo>
                  <a:pt x="18034" y="72009"/>
                </a:lnTo>
              </a:path>
              <a:path w="18415" h="316865">
                <a:moveTo>
                  <a:pt x="0" y="0"/>
                </a:moveTo>
                <a:lnTo>
                  <a:pt x="0" y="72009"/>
                </a:lnTo>
              </a:path>
              <a:path w="18415" h="316865">
                <a:moveTo>
                  <a:pt x="7175" y="0"/>
                </a:moveTo>
                <a:lnTo>
                  <a:pt x="7175" y="1809"/>
                </a:lnTo>
              </a:path>
              <a:path w="18415" h="316865">
                <a:moveTo>
                  <a:pt x="7175" y="1809"/>
                </a:moveTo>
                <a:lnTo>
                  <a:pt x="9017" y="1809"/>
                </a:lnTo>
              </a:path>
              <a:path w="18415" h="316865">
                <a:moveTo>
                  <a:pt x="9017" y="1809"/>
                </a:moveTo>
                <a:lnTo>
                  <a:pt x="9017" y="0"/>
                </a:lnTo>
              </a:path>
              <a:path w="18415" h="316865">
                <a:moveTo>
                  <a:pt x="9017" y="72009"/>
                </a:moveTo>
                <a:lnTo>
                  <a:pt x="9017" y="70199"/>
                </a:lnTo>
              </a:path>
              <a:path w="18415" h="316865">
                <a:moveTo>
                  <a:pt x="9017" y="70199"/>
                </a:moveTo>
                <a:lnTo>
                  <a:pt x="7175" y="70199"/>
                </a:lnTo>
              </a:path>
              <a:path w="18415" h="316865">
                <a:moveTo>
                  <a:pt x="7175" y="70199"/>
                </a:moveTo>
                <a:lnTo>
                  <a:pt x="7175" y="72009"/>
                </a:lnTo>
              </a:path>
              <a:path w="18415" h="316865">
                <a:moveTo>
                  <a:pt x="7175" y="1809"/>
                </a:moveTo>
                <a:lnTo>
                  <a:pt x="7175" y="70199"/>
                </a:lnTo>
              </a:path>
              <a:path w="18415" h="316865">
                <a:moveTo>
                  <a:pt x="9017" y="70199"/>
                </a:moveTo>
                <a:lnTo>
                  <a:pt x="9017" y="1809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18034" y="0"/>
                </a:moveTo>
                <a:lnTo>
                  <a:pt x="16192" y="0"/>
                </a:lnTo>
              </a:path>
              <a:path w="18415" h="316865">
                <a:moveTo>
                  <a:pt x="16192" y="0"/>
                </a:moveTo>
                <a:lnTo>
                  <a:pt x="9017" y="0"/>
                </a:lnTo>
              </a:path>
              <a:path w="18415" h="316865">
                <a:moveTo>
                  <a:pt x="7175" y="0"/>
                </a:moveTo>
                <a:lnTo>
                  <a:pt x="0" y="0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18034" y="72009"/>
                </a:moveTo>
                <a:lnTo>
                  <a:pt x="16192" y="72009"/>
                </a:lnTo>
              </a:path>
              <a:path w="18415" h="316865">
                <a:moveTo>
                  <a:pt x="16192" y="72009"/>
                </a:moveTo>
                <a:lnTo>
                  <a:pt x="9017" y="72009"/>
                </a:lnTo>
              </a:path>
              <a:path w="18415" h="316865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9" name="object 539"/>
          <p:cNvSpPr/>
          <p:nvPr/>
        </p:nvSpPr>
        <p:spPr>
          <a:xfrm>
            <a:off x="14564867" y="8397519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9"/>
                </a:lnTo>
              </a:path>
              <a:path w="18415" h="72390">
                <a:moveTo>
                  <a:pt x="0" y="0"/>
                </a:moveTo>
                <a:lnTo>
                  <a:pt x="0" y="72009"/>
                </a:lnTo>
              </a:path>
              <a:path w="18415" h="72390">
                <a:moveTo>
                  <a:pt x="7175" y="0"/>
                </a:moveTo>
                <a:lnTo>
                  <a:pt x="7175" y="1784"/>
                </a:lnTo>
              </a:path>
              <a:path w="18415" h="72390">
                <a:moveTo>
                  <a:pt x="7175" y="1784"/>
                </a:moveTo>
                <a:lnTo>
                  <a:pt x="9017" y="1784"/>
                </a:lnTo>
              </a:path>
              <a:path w="18415" h="72390">
                <a:moveTo>
                  <a:pt x="9017" y="1784"/>
                </a:moveTo>
                <a:lnTo>
                  <a:pt x="9017" y="0"/>
                </a:lnTo>
              </a:path>
              <a:path w="18415" h="72390">
                <a:moveTo>
                  <a:pt x="9017" y="72009"/>
                </a:moveTo>
                <a:lnTo>
                  <a:pt x="9017" y="70199"/>
                </a:lnTo>
              </a:path>
              <a:path w="18415" h="72390">
                <a:moveTo>
                  <a:pt x="9017" y="70199"/>
                </a:moveTo>
                <a:lnTo>
                  <a:pt x="7175" y="70199"/>
                </a:lnTo>
              </a:path>
              <a:path w="18415" h="72390">
                <a:moveTo>
                  <a:pt x="7175" y="70199"/>
                </a:moveTo>
                <a:lnTo>
                  <a:pt x="7175" y="72009"/>
                </a:lnTo>
              </a:path>
              <a:path w="18415" h="72390">
                <a:moveTo>
                  <a:pt x="7175" y="1784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784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</a:path>
              <a:path w="18415" h="72390">
                <a:moveTo>
                  <a:pt x="16192" y="0"/>
                </a:move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18034" y="72009"/>
                </a:moveTo>
                <a:lnTo>
                  <a:pt x="16192" y="72009"/>
                </a:lnTo>
              </a:path>
              <a:path w="18415" h="72390">
                <a:moveTo>
                  <a:pt x="16192" y="72009"/>
                </a:moveTo>
                <a:lnTo>
                  <a:pt x="9017" y="72009"/>
                </a:lnTo>
              </a:path>
              <a:path w="18415" h="72390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0" name="object 540"/>
          <p:cNvSpPr/>
          <p:nvPr/>
        </p:nvSpPr>
        <p:spPr>
          <a:xfrm>
            <a:off x="14564867" y="902036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34" y="0"/>
                </a:moveTo>
                <a:lnTo>
                  <a:pt x="18034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</a:path>
              <a:path w="18415" h="108584">
                <a:moveTo>
                  <a:pt x="7175" y="3771"/>
                </a:moveTo>
                <a:lnTo>
                  <a:pt x="9017" y="3771"/>
                </a:lnTo>
              </a:path>
              <a:path w="18415" h="108584">
                <a:moveTo>
                  <a:pt x="9017" y="3771"/>
                </a:moveTo>
                <a:lnTo>
                  <a:pt x="9017" y="0"/>
                </a:lnTo>
              </a:path>
              <a:path w="18415" h="108584">
                <a:moveTo>
                  <a:pt x="9017" y="39585"/>
                </a:moveTo>
                <a:lnTo>
                  <a:pt x="9017" y="36887"/>
                </a:lnTo>
              </a:path>
              <a:path w="18415" h="108584">
                <a:moveTo>
                  <a:pt x="9017" y="36887"/>
                </a:moveTo>
                <a:lnTo>
                  <a:pt x="7175" y="36887"/>
                </a:lnTo>
              </a:path>
              <a:path w="18415" h="108584">
                <a:moveTo>
                  <a:pt x="7175" y="36887"/>
                </a:moveTo>
                <a:lnTo>
                  <a:pt x="7175" y="39585"/>
                </a:lnTo>
              </a:path>
              <a:path w="18415" h="108584">
                <a:moveTo>
                  <a:pt x="7175" y="3771"/>
                </a:moveTo>
                <a:lnTo>
                  <a:pt x="7175" y="36887"/>
                </a:lnTo>
              </a:path>
              <a:path w="18415" h="108584">
                <a:moveTo>
                  <a:pt x="9017" y="36887"/>
                </a:moveTo>
                <a:lnTo>
                  <a:pt x="9017" y="3771"/>
                </a:lnTo>
              </a:path>
              <a:path w="18415" h="108584">
                <a:moveTo>
                  <a:pt x="7175" y="39585"/>
                </a:moveTo>
                <a:lnTo>
                  <a:pt x="7175" y="41401"/>
                </a:lnTo>
              </a:path>
              <a:path w="18415" h="108584">
                <a:moveTo>
                  <a:pt x="7175" y="41401"/>
                </a:moveTo>
                <a:lnTo>
                  <a:pt x="9017" y="41401"/>
                </a:lnTo>
              </a:path>
              <a:path w="18415" h="108584">
                <a:moveTo>
                  <a:pt x="9017" y="41401"/>
                </a:moveTo>
                <a:lnTo>
                  <a:pt x="9017" y="39585"/>
                </a:lnTo>
              </a:path>
              <a:path w="18415" h="108584">
                <a:moveTo>
                  <a:pt x="9017" y="108000"/>
                </a:moveTo>
                <a:lnTo>
                  <a:pt x="9017" y="105098"/>
                </a:lnTo>
              </a:path>
              <a:path w="18415" h="108584">
                <a:moveTo>
                  <a:pt x="9017" y="105098"/>
                </a:moveTo>
                <a:lnTo>
                  <a:pt x="7175" y="105098"/>
                </a:lnTo>
              </a:path>
              <a:path w="18415" h="108584">
                <a:moveTo>
                  <a:pt x="7175" y="105098"/>
                </a:moveTo>
                <a:lnTo>
                  <a:pt x="7175" y="108000"/>
                </a:lnTo>
              </a:path>
              <a:path w="18415" h="108584">
                <a:moveTo>
                  <a:pt x="7175" y="41401"/>
                </a:moveTo>
                <a:lnTo>
                  <a:pt x="7175" y="105098"/>
                </a:lnTo>
              </a:path>
              <a:path w="18415" h="108584">
                <a:moveTo>
                  <a:pt x="9017" y="105098"/>
                </a:moveTo>
                <a:lnTo>
                  <a:pt x="9017" y="41401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18034" y="0"/>
                </a:moveTo>
                <a:lnTo>
                  <a:pt x="16192" y="0"/>
                </a:lnTo>
              </a:path>
              <a:path w="18415" h="108584">
                <a:moveTo>
                  <a:pt x="16192" y="0"/>
                </a:moveTo>
                <a:lnTo>
                  <a:pt x="9017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18034" y="108000"/>
                </a:moveTo>
                <a:lnTo>
                  <a:pt x="16192" y="108000"/>
                </a:lnTo>
              </a:path>
              <a:path w="18415" h="108584">
                <a:moveTo>
                  <a:pt x="16192" y="108000"/>
                </a:moveTo>
                <a:lnTo>
                  <a:pt x="9017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1" name="object 541"/>
          <p:cNvSpPr/>
          <p:nvPr/>
        </p:nvSpPr>
        <p:spPr>
          <a:xfrm>
            <a:off x="14564867" y="8509114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8"/>
                </a:lnTo>
              </a:path>
              <a:path w="18415" h="72390">
                <a:moveTo>
                  <a:pt x="0" y="0"/>
                </a:moveTo>
                <a:lnTo>
                  <a:pt x="0" y="72008"/>
                </a:lnTo>
              </a:path>
              <a:path w="18415" h="72390">
                <a:moveTo>
                  <a:pt x="7175" y="0"/>
                </a:moveTo>
                <a:lnTo>
                  <a:pt x="7175" y="1809"/>
                </a:lnTo>
              </a:path>
              <a:path w="18415" h="72390">
                <a:moveTo>
                  <a:pt x="7175" y="1809"/>
                </a:moveTo>
                <a:lnTo>
                  <a:pt x="9017" y="1809"/>
                </a:lnTo>
              </a:path>
              <a:path w="18415" h="72390">
                <a:moveTo>
                  <a:pt x="9017" y="1809"/>
                </a:moveTo>
                <a:lnTo>
                  <a:pt x="9017" y="0"/>
                </a:lnTo>
              </a:path>
              <a:path w="18415" h="72390">
                <a:moveTo>
                  <a:pt x="9017" y="72008"/>
                </a:moveTo>
                <a:lnTo>
                  <a:pt x="9017" y="70199"/>
                </a:lnTo>
              </a:path>
              <a:path w="18415" h="72390">
                <a:moveTo>
                  <a:pt x="9017" y="70199"/>
                </a:moveTo>
                <a:lnTo>
                  <a:pt x="7175" y="70199"/>
                </a:lnTo>
              </a:path>
              <a:path w="18415" h="72390">
                <a:moveTo>
                  <a:pt x="7175" y="70199"/>
                </a:moveTo>
                <a:lnTo>
                  <a:pt x="7175" y="72008"/>
                </a:lnTo>
              </a:path>
              <a:path w="18415" h="72390">
                <a:moveTo>
                  <a:pt x="7175" y="1809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809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</a:path>
              <a:path w="18415" h="72390">
                <a:moveTo>
                  <a:pt x="16192" y="0"/>
                </a:move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18034" y="72008"/>
                </a:moveTo>
                <a:lnTo>
                  <a:pt x="16192" y="72008"/>
                </a:lnTo>
              </a:path>
              <a:path w="18415" h="72390">
                <a:moveTo>
                  <a:pt x="16192" y="72008"/>
                </a:moveTo>
                <a:lnTo>
                  <a:pt x="9017" y="72008"/>
                </a:lnTo>
              </a:path>
              <a:path w="18415" h="72390">
                <a:moveTo>
                  <a:pt x="7175" y="72008"/>
                </a:moveTo>
                <a:lnTo>
                  <a:pt x="0" y="72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42" name="object 542"/>
          <p:cNvGrpSpPr/>
          <p:nvPr/>
        </p:nvGrpSpPr>
        <p:grpSpPr>
          <a:xfrm>
            <a:off x="12656883" y="8977103"/>
            <a:ext cx="16510" cy="18415"/>
            <a:chOff x="12656883" y="8977103"/>
            <a:chExt cx="16510" cy="18415"/>
          </a:xfrm>
        </p:grpSpPr>
        <p:sp>
          <p:nvSpPr>
            <p:cNvPr id="543" name="object 543"/>
            <p:cNvSpPr/>
            <p:nvPr/>
          </p:nvSpPr>
          <p:spPr>
            <a:xfrm>
              <a:off x="12656883" y="8977109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161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7188" y="18008"/>
                  </a:lnTo>
                  <a:lnTo>
                    <a:pt x="7188" y="16217"/>
                  </a:lnTo>
                  <a:lnTo>
                    <a:pt x="8991" y="16217"/>
                  </a:lnTo>
                  <a:lnTo>
                    <a:pt x="8991" y="9004"/>
                  </a:lnTo>
                  <a:lnTo>
                    <a:pt x="16192" y="9004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2656883" y="8977103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9017" y="16224"/>
                  </a:moveTo>
                  <a:lnTo>
                    <a:pt x="7175" y="16224"/>
                  </a:lnTo>
                </a:path>
                <a:path w="16509" h="18415">
                  <a:moveTo>
                    <a:pt x="0" y="16224"/>
                  </a:moveTo>
                  <a:lnTo>
                    <a:pt x="7175" y="16224"/>
                  </a:lnTo>
                </a:path>
                <a:path w="16509" h="18415">
                  <a:moveTo>
                    <a:pt x="16192" y="9004"/>
                  </a:moveTo>
                  <a:lnTo>
                    <a:pt x="9017" y="9004"/>
                  </a:lnTo>
                </a:path>
                <a:path w="16509" h="18415">
                  <a:moveTo>
                    <a:pt x="0" y="9004"/>
                  </a:moveTo>
                  <a:lnTo>
                    <a:pt x="9017" y="9004"/>
                  </a:lnTo>
                </a:path>
                <a:path w="16509" h="18415">
                  <a:moveTo>
                    <a:pt x="16192" y="0"/>
                  </a:moveTo>
                  <a:lnTo>
                    <a:pt x="0" y="0"/>
                  </a:lnTo>
                </a:path>
                <a:path w="16509" h="18415">
                  <a:moveTo>
                    <a:pt x="0" y="18008"/>
                  </a:moveTo>
                  <a:lnTo>
                    <a:pt x="7175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5" name="object 545"/>
          <p:cNvSpPr/>
          <p:nvPr/>
        </p:nvSpPr>
        <p:spPr>
          <a:xfrm>
            <a:off x="13578459" y="9252521"/>
            <a:ext cx="333375" cy="1905"/>
          </a:xfrm>
          <a:custGeom>
            <a:avLst/>
            <a:gdLst/>
            <a:ahLst/>
            <a:cxnLst/>
            <a:rect l="l" t="t" r="r" b="b"/>
            <a:pathLst>
              <a:path w="333375" h="1904">
                <a:moveTo>
                  <a:pt x="255600" y="0"/>
                </a:moveTo>
                <a:lnTo>
                  <a:pt x="0" y="0"/>
                </a:lnTo>
                <a:lnTo>
                  <a:pt x="0" y="1803"/>
                </a:lnTo>
                <a:lnTo>
                  <a:pt x="255600" y="1803"/>
                </a:lnTo>
                <a:lnTo>
                  <a:pt x="255600" y="0"/>
                </a:lnTo>
                <a:close/>
              </a:path>
              <a:path w="333375" h="1904">
                <a:moveTo>
                  <a:pt x="332968" y="0"/>
                </a:moveTo>
                <a:lnTo>
                  <a:pt x="298767" y="0"/>
                </a:lnTo>
                <a:lnTo>
                  <a:pt x="298767" y="1803"/>
                </a:lnTo>
                <a:lnTo>
                  <a:pt x="332968" y="1803"/>
                </a:lnTo>
                <a:lnTo>
                  <a:pt x="33296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14019466" y="9252514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810"/>
                </a:lnTo>
                <a:lnTo>
                  <a:pt x="34205" y="1810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14161642" y="9252514"/>
            <a:ext cx="108585" cy="1905"/>
          </a:xfrm>
          <a:custGeom>
            <a:avLst/>
            <a:gdLst/>
            <a:ahLst/>
            <a:cxnLst/>
            <a:rect l="l" t="t" r="r" b="b"/>
            <a:pathLst>
              <a:path w="108584" h="1904">
                <a:moveTo>
                  <a:pt x="107999" y="0"/>
                </a:moveTo>
                <a:lnTo>
                  <a:pt x="0" y="0"/>
                </a:lnTo>
                <a:lnTo>
                  <a:pt x="0" y="1810"/>
                </a:lnTo>
                <a:lnTo>
                  <a:pt x="107999" y="1810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14377669" y="9252514"/>
            <a:ext cx="43815" cy="1905"/>
          </a:xfrm>
          <a:custGeom>
            <a:avLst/>
            <a:gdLst/>
            <a:ahLst/>
            <a:cxnLst/>
            <a:rect l="l" t="t" r="r" b="b"/>
            <a:pathLst>
              <a:path w="43815" h="1904">
                <a:moveTo>
                  <a:pt x="43209" y="0"/>
                </a:moveTo>
                <a:lnTo>
                  <a:pt x="0" y="0"/>
                </a:lnTo>
                <a:lnTo>
                  <a:pt x="0" y="1810"/>
                </a:lnTo>
                <a:lnTo>
                  <a:pt x="43209" y="1810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14528863" y="9252514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189" y="0"/>
                </a:moveTo>
                <a:lnTo>
                  <a:pt x="0" y="0"/>
                </a:lnTo>
                <a:lnTo>
                  <a:pt x="0" y="1810"/>
                </a:lnTo>
                <a:lnTo>
                  <a:pt x="52189" y="1810"/>
                </a:lnTo>
                <a:lnTo>
                  <a:pt x="521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/>
          <p:nvPr/>
        </p:nvSpPr>
        <p:spPr>
          <a:xfrm>
            <a:off x="13576681" y="9245333"/>
            <a:ext cx="335280" cy="7620"/>
          </a:xfrm>
          <a:custGeom>
            <a:avLst/>
            <a:gdLst/>
            <a:ahLst/>
            <a:cxnLst/>
            <a:rect l="l" t="t" r="r" b="b"/>
            <a:pathLst>
              <a:path w="335280" h="7620">
                <a:moveTo>
                  <a:pt x="257390" y="0"/>
                </a:moveTo>
                <a:lnTo>
                  <a:pt x="0" y="0"/>
                </a:lnTo>
                <a:lnTo>
                  <a:pt x="0" y="7188"/>
                </a:lnTo>
                <a:lnTo>
                  <a:pt x="257390" y="7188"/>
                </a:lnTo>
                <a:lnTo>
                  <a:pt x="257390" y="0"/>
                </a:lnTo>
                <a:close/>
              </a:path>
              <a:path w="335280" h="7620">
                <a:moveTo>
                  <a:pt x="334746" y="0"/>
                </a:moveTo>
                <a:lnTo>
                  <a:pt x="300545" y="0"/>
                </a:lnTo>
                <a:lnTo>
                  <a:pt x="300545" y="7188"/>
                </a:lnTo>
                <a:lnTo>
                  <a:pt x="334746" y="7188"/>
                </a:lnTo>
                <a:lnTo>
                  <a:pt x="33474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1" name="object 551"/>
          <p:cNvSpPr/>
          <p:nvPr/>
        </p:nvSpPr>
        <p:spPr>
          <a:xfrm>
            <a:off x="14019466" y="9245321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193"/>
                </a:lnTo>
                <a:lnTo>
                  <a:pt x="34205" y="7193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2" name="object 552"/>
          <p:cNvSpPr/>
          <p:nvPr/>
        </p:nvSpPr>
        <p:spPr>
          <a:xfrm>
            <a:off x="14161642" y="9245321"/>
            <a:ext cx="108585" cy="7620"/>
          </a:xfrm>
          <a:custGeom>
            <a:avLst/>
            <a:gdLst/>
            <a:ahLst/>
            <a:cxnLst/>
            <a:rect l="l" t="t" r="r" b="b"/>
            <a:pathLst>
              <a:path w="108584" h="7620">
                <a:moveTo>
                  <a:pt x="107999" y="0"/>
                </a:moveTo>
                <a:lnTo>
                  <a:pt x="0" y="0"/>
                </a:lnTo>
                <a:lnTo>
                  <a:pt x="0" y="7193"/>
                </a:lnTo>
                <a:lnTo>
                  <a:pt x="107999" y="7193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3" name="object 553"/>
          <p:cNvSpPr/>
          <p:nvPr/>
        </p:nvSpPr>
        <p:spPr>
          <a:xfrm>
            <a:off x="14377669" y="9245321"/>
            <a:ext cx="43815" cy="7620"/>
          </a:xfrm>
          <a:custGeom>
            <a:avLst/>
            <a:gdLst/>
            <a:ahLst/>
            <a:cxnLst/>
            <a:rect l="l" t="t" r="r" b="b"/>
            <a:pathLst>
              <a:path w="43815" h="7620">
                <a:moveTo>
                  <a:pt x="43209" y="0"/>
                </a:moveTo>
                <a:lnTo>
                  <a:pt x="0" y="0"/>
                </a:lnTo>
                <a:lnTo>
                  <a:pt x="0" y="7193"/>
                </a:lnTo>
                <a:lnTo>
                  <a:pt x="43209" y="7193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4" name="object 554"/>
          <p:cNvSpPr/>
          <p:nvPr/>
        </p:nvSpPr>
        <p:spPr>
          <a:xfrm>
            <a:off x="14528863" y="9245321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13569443" y="9236329"/>
            <a:ext cx="342265" cy="9525"/>
          </a:xfrm>
          <a:custGeom>
            <a:avLst/>
            <a:gdLst/>
            <a:ahLst/>
            <a:cxnLst/>
            <a:rect l="l" t="t" r="r" b="b"/>
            <a:pathLst>
              <a:path w="342265" h="9525">
                <a:moveTo>
                  <a:pt x="264604" y="0"/>
                </a:moveTo>
                <a:lnTo>
                  <a:pt x="0" y="0"/>
                </a:lnTo>
                <a:lnTo>
                  <a:pt x="0" y="8991"/>
                </a:lnTo>
                <a:lnTo>
                  <a:pt x="264604" y="8991"/>
                </a:lnTo>
                <a:lnTo>
                  <a:pt x="264604" y="0"/>
                </a:lnTo>
                <a:close/>
              </a:path>
              <a:path w="342265" h="9525">
                <a:moveTo>
                  <a:pt x="341985" y="0"/>
                </a:moveTo>
                <a:lnTo>
                  <a:pt x="307784" y="0"/>
                </a:lnTo>
                <a:lnTo>
                  <a:pt x="307784" y="8991"/>
                </a:lnTo>
                <a:lnTo>
                  <a:pt x="341985" y="8991"/>
                </a:lnTo>
                <a:lnTo>
                  <a:pt x="3419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14019466" y="9236316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14161642" y="9236316"/>
            <a:ext cx="108585" cy="9525"/>
          </a:xfrm>
          <a:custGeom>
            <a:avLst/>
            <a:gdLst/>
            <a:ahLst/>
            <a:cxnLst/>
            <a:rect l="l" t="t" r="r" b="b"/>
            <a:pathLst>
              <a:path w="108584" h="9525">
                <a:moveTo>
                  <a:pt x="107999" y="0"/>
                </a:moveTo>
                <a:lnTo>
                  <a:pt x="0" y="0"/>
                </a:lnTo>
                <a:lnTo>
                  <a:pt x="0" y="9004"/>
                </a:lnTo>
                <a:lnTo>
                  <a:pt x="107999" y="9004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14377669" y="9236316"/>
            <a:ext cx="43815" cy="9525"/>
          </a:xfrm>
          <a:custGeom>
            <a:avLst/>
            <a:gdLst/>
            <a:ahLst/>
            <a:cxnLst/>
            <a:rect l="l" t="t" r="r" b="b"/>
            <a:pathLst>
              <a:path w="43815" h="9525">
                <a:moveTo>
                  <a:pt x="43209" y="0"/>
                </a:moveTo>
                <a:lnTo>
                  <a:pt x="0" y="0"/>
                </a:lnTo>
                <a:lnTo>
                  <a:pt x="0" y="9004"/>
                </a:lnTo>
                <a:lnTo>
                  <a:pt x="43209" y="9004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14528863" y="92363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5991" y="0"/>
                </a:moveTo>
                <a:lnTo>
                  <a:pt x="0" y="0"/>
                </a:lnTo>
                <a:lnTo>
                  <a:pt x="0" y="9004"/>
                </a:lnTo>
                <a:lnTo>
                  <a:pt x="35991" y="9004"/>
                </a:lnTo>
                <a:lnTo>
                  <a:pt x="3599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13569441" y="9245320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017" y="7194"/>
                </a:moveTo>
                <a:lnTo>
                  <a:pt x="7238" y="7194"/>
                </a:lnTo>
              </a:path>
              <a:path w="9525" h="762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14377669" y="925251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14528863" y="925251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502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14161642" y="925251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13578459" y="9252515"/>
            <a:ext cx="333375" cy="0"/>
          </a:xfrm>
          <a:custGeom>
            <a:avLst/>
            <a:gdLst/>
            <a:ahLst/>
            <a:cxnLst/>
            <a:rect l="l" t="t" r="r" b="b"/>
            <a:pathLst>
              <a:path w="333375" h="0">
                <a:moveTo>
                  <a:pt x="298767" y="0"/>
                </a:moveTo>
                <a:lnTo>
                  <a:pt x="332994" y="0"/>
                </a:lnTo>
              </a:path>
              <a:path w="333375" h="0">
                <a:moveTo>
                  <a:pt x="0" y="0"/>
                </a:moveTo>
                <a:lnTo>
                  <a:pt x="25558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14019466" y="925251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14573885" y="92525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14377669" y="9245320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14528863" y="92453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14161642" y="9245320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0" name="object 570"/>
          <p:cNvSpPr/>
          <p:nvPr/>
        </p:nvSpPr>
        <p:spPr>
          <a:xfrm>
            <a:off x="13576681" y="9245320"/>
            <a:ext cx="335280" cy="0"/>
          </a:xfrm>
          <a:custGeom>
            <a:avLst/>
            <a:gdLst/>
            <a:ahLst/>
            <a:cxnLst/>
            <a:rect l="l" t="t" r="r" b="b"/>
            <a:pathLst>
              <a:path w="335280" h="0">
                <a:moveTo>
                  <a:pt x="300545" y="0"/>
                </a:moveTo>
                <a:lnTo>
                  <a:pt x="334772" y="0"/>
                </a:lnTo>
              </a:path>
              <a:path w="335280" h="0">
                <a:moveTo>
                  <a:pt x="0" y="0"/>
                </a:moveTo>
                <a:lnTo>
                  <a:pt x="25736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1" name="object 571"/>
          <p:cNvSpPr/>
          <p:nvPr/>
        </p:nvSpPr>
        <p:spPr>
          <a:xfrm>
            <a:off x="14019466" y="9245320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14564867" y="9245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14161642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14019466" y="9236316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5">
                <a:moveTo>
                  <a:pt x="34226" y="7194"/>
                </a:moveTo>
                <a:lnTo>
                  <a:pt x="34226" y="0"/>
                </a:lnTo>
              </a:path>
              <a:path w="34290" h="18415">
                <a:moveTo>
                  <a:pt x="34226" y="16198"/>
                </a:moveTo>
                <a:lnTo>
                  <a:pt x="34226" y="9004"/>
                </a:lnTo>
              </a:path>
              <a:path w="34290" h="18415">
                <a:moveTo>
                  <a:pt x="34226" y="18008"/>
                </a:moveTo>
                <a:lnTo>
                  <a:pt x="34226" y="16198"/>
                </a:lnTo>
              </a:path>
              <a:path w="34290" h="18415">
                <a:moveTo>
                  <a:pt x="34226" y="9004"/>
                </a:moveTo>
                <a:lnTo>
                  <a:pt x="34226" y="7194"/>
                </a:lnTo>
              </a:path>
              <a:path w="34290" h="18415">
                <a:moveTo>
                  <a:pt x="0" y="7194"/>
                </a:moveTo>
                <a:lnTo>
                  <a:pt x="0" y="0"/>
                </a:lnTo>
              </a:path>
              <a:path w="34290" h="18415">
                <a:moveTo>
                  <a:pt x="0" y="16198"/>
                </a:moveTo>
                <a:lnTo>
                  <a:pt x="0" y="9004"/>
                </a:lnTo>
              </a:path>
              <a:path w="34290" h="18415">
                <a:moveTo>
                  <a:pt x="0" y="18008"/>
                </a:moveTo>
                <a:lnTo>
                  <a:pt x="0" y="16198"/>
                </a:lnTo>
              </a:path>
              <a:path w="3429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1391145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14269656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14377669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7194"/>
                </a:moveTo>
                <a:lnTo>
                  <a:pt x="0" y="0"/>
                </a:lnTo>
              </a:path>
              <a:path w="43180" h="18415">
                <a:moveTo>
                  <a:pt x="0" y="16198"/>
                </a:moveTo>
                <a:lnTo>
                  <a:pt x="0" y="9004"/>
                </a:lnTo>
              </a:path>
              <a:path w="43180" h="18415">
                <a:moveTo>
                  <a:pt x="0" y="18008"/>
                </a:moveTo>
                <a:lnTo>
                  <a:pt x="0" y="16198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43180" y="7194"/>
                </a:moveTo>
                <a:lnTo>
                  <a:pt x="43180" y="0"/>
                </a:lnTo>
              </a:path>
              <a:path w="43180" h="18415">
                <a:moveTo>
                  <a:pt x="43180" y="16198"/>
                </a:moveTo>
                <a:lnTo>
                  <a:pt x="43180" y="9004"/>
                </a:lnTo>
              </a:path>
              <a:path w="43180" h="18415">
                <a:moveTo>
                  <a:pt x="43180" y="18008"/>
                </a:moveTo>
                <a:lnTo>
                  <a:pt x="43180" y="16198"/>
                </a:lnTo>
              </a:path>
              <a:path w="43180" h="18415">
                <a:moveTo>
                  <a:pt x="43180" y="9004"/>
                </a:moveTo>
                <a:lnTo>
                  <a:pt x="4318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1452886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13578459" y="9236316"/>
            <a:ext cx="333375" cy="18415"/>
          </a:xfrm>
          <a:custGeom>
            <a:avLst/>
            <a:gdLst/>
            <a:ahLst/>
            <a:cxnLst/>
            <a:rect l="l" t="t" r="r" b="b"/>
            <a:pathLst>
              <a:path w="333375" h="18415">
                <a:moveTo>
                  <a:pt x="298767" y="7194"/>
                </a:moveTo>
                <a:lnTo>
                  <a:pt x="298767" y="0"/>
                </a:lnTo>
              </a:path>
              <a:path w="333375" h="18415">
                <a:moveTo>
                  <a:pt x="298767" y="16198"/>
                </a:moveTo>
                <a:lnTo>
                  <a:pt x="298767" y="9004"/>
                </a:lnTo>
              </a:path>
              <a:path w="333375" h="18415">
                <a:moveTo>
                  <a:pt x="298767" y="18008"/>
                </a:moveTo>
                <a:lnTo>
                  <a:pt x="298767" y="16198"/>
                </a:lnTo>
              </a:path>
              <a:path w="333375" h="18415">
                <a:moveTo>
                  <a:pt x="298767" y="9004"/>
                </a:moveTo>
                <a:lnTo>
                  <a:pt x="298767" y="7194"/>
                </a:lnTo>
              </a:path>
              <a:path w="333375" h="18415">
                <a:moveTo>
                  <a:pt x="255587" y="7194"/>
                </a:moveTo>
                <a:lnTo>
                  <a:pt x="255587" y="0"/>
                </a:lnTo>
              </a:path>
              <a:path w="333375" h="18415">
                <a:moveTo>
                  <a:pt x="255587" y="16198"/>
                </a:moveTo>
                <a:lnTo>
                  <a:pt x="255587" y="9004"/>
                </a:lnTo>
              </a:path>
              <a:path w="333375" h="18415">
                <a:moveTo>
                  <a:pt x="255587" y="18008"/>
                </a:moveTo>
                <a:lnTo>
                  <a:pt x="255587" y="16198"/>
                </a:lnTo>
              </a:path>
              <a:path w="333375" h="18415">
                <a:moveTo>
                  <a:pt x="255587" y="9004"/>
                </a:moveTo>
                <a:lnTo>
                  <a:pt x="255587" y="7194"/>
                </a:lnTo>
              </a:path>
              <a:path w="333375" h="18415">
                <a:moveTo>
                  <a:pt x="0" y="18008"/>
                </a:moveTo>
                <a:lnTo>
                  <a:pt x="255587" y="18008"/>
                </a:lnTo>
              </a:path>
              <a:path w="333375" h="18415">
                <a:moveTo>
                  <a:pt x="298767" y="18008"/>
                </a:moveTo>
                <a:lnTo>
                  <a:pt x="33299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14019466" y="925432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14161642" y="925432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14377669" y="925432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14528863" y="9236316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0" y="18008"/>
                </a:moveTo>
                <a:lnTo>
                  <a:pt x="52196" y="18008"/>
                </a:lnTo>
              </a:path>
              <a:path w="52705" h="18415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14377669" y="9236316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431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14161642" y="9236316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108013" y="0"/>
                </a:moveTo>
                <a:lnTo>
                  <a:pt x="36004" y="0"/>
                </a:lnTo>
              </a:path>
              <a:path w="108584" h="0">
                <a:moveTo>
                  <a:pt x="2705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14019466" y="9236316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22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13569441" y="9236316"/>
            <a:ext cx="342265" cy="0"/>
          </a:xfrm>
          <a:custGeom>
            <a:avLst/>
            <a:gdLst/>
            <a:ahLst/>
            <a:cxnLst/>
            <a:rect l="l" t="t" r="r" b="b"/>
            <a:pathLst>
              <a:path w="342265" h="0">
                <a:moveTo>
                  <a:pt x="342011" y="0"/>
                </a:moveTo>
                <a:lnTo>
                  <a:pt x="307784" y="0"/>
                </a:lnTo>
              </a:path>
              <a:path w="342265" h="0">
                <a:moveTo>
                  <a:pt x="264604" y="0"/>
                </a:moveTo>
                <a:lnTo>
                  <a:pt x="252031" y="0"/>
                </a:lnTo>
              </a:path>
              <a:path w="342265" h="0">
                <a:moveTo>
                  <a:pt x="243014" y="0"/>
                </a:moveTo>
                <a:lnTo>
                  <a:pt x="117030" y="0"/>
                </a:lnTo>
              </a:path>
              <a:path w="342265" h="0">
                <a:moveTo>
                  <a:pt x="108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13911453" y="9236316"/>
            <a:ext cx="250190" cy="18415"/>
          </a:xfrm>
          <a:custGeom>
            <a:avLst/>
            <a:gdLst/>
            <a:ahLst/>
            <a:cxnLst/>
            <a:rect l="l" t="t" r="r" b="b"/>
            <a:pathLst>
              <a:path w="250190" h="18415">
                <a:moveTo>
                  <a:pt x="142239" y="18008"/>
                </a:moveTo>
                <a:lnTo>
                  <a:pt x="250189" y="18008"/>
                </a:lnTo>
              </a:path>
              <a:path w="250190" h="18415">
                <a:moveTo>
                  <a:pt x="142239" y="0"/>
                </a:moveTo>
                <a:lnTo>
                  <a:pt x="250189" y="0"/>
                </a:lnTo>
              </a:path>
              <a:path w="250190" h="18415">
                <a:moveTo>
                  <a:pt x="142239" y="7194"/>
                </a:moveTo>
                <a:lnTo>
                  <a:pt x="145986" y="7194"/>
                </a:lnTo>
              </a:path>
              <a:path w="250190" h="18415">
                <a:moveTo>
                  <a:pt x="145986" y="7194"/>
                </a:moveTo>
                <a:lnTo>
                  <a:pt x="145986" y="9004"/>
                </a:lnTo>
              </a:path>
              <a:path w="250190" h="18415">
                <a:moveTo>
                  <a:pt x="145986" y="9004"/>
                </a:moveTo>
                <a:lnTo>
                  <a:pt x="142239" y="9004"/>
                </a:lnTo>
              </a:path>
              <a:path w="250190" h="18415">
                <a:moveTo>
                  <a:pt x="181800" y="9004"/>
                </a:moveTo>
                <a:lnTo>
                  <a:pt x="179133" y="9004"/>
                </a:lnTo>
              </a:path>
              <a:path w="250190" h="18415">
                <a:moveTo>
                  <a:pt x="179133" y="9004"/>
                </a:moveTo>
                <a:lnTo>
                  <a:pt x="179133" y="7194"/>
                </a:lnTo>
              </a:path>
              <a:path w="250190" h="18415">
                <a:moveTo>
                  <a:pt x="179133" y="7194"/>
                </a:moveTo>
                <a:lnTo>
                  <a:pt x="181800" y="7194"/>
                </a:lnTo>
              </a:path>
              <a:path w="250190" h="18415">
                <a:moveTo>
                  <a:pt x="145986" y="7194"/>
                </a:moveTo>
                <a:lnTo>
                  <a:pt x="179133" y="7194"/>
                </a:lnTo>
              </a:path>
              <a:path w="250190" h="18415">
                <a:moveTo>
                  <a:pt x="179133" y="9004"/>
                </a:moveTo>
                <a:lnTo>
                  <a:pt x="145986" y="9004"/>
                </a:lnTo>
              </a:path>
              <a:path w="250190" h="18415">
                <a:moveTo>
                  <a:pt x="181800" y="7194"/>
                </a:moveTo>
                <a:lnTo>
                  <a:pt x="183641" y="7194"/>
                </a:lnTo>
              </a:path>
              <a:path w="250190" h="18415">
                <a:moveTo>
                  <a:pt x="183641" y="7194"/>
                </a:moveTo>
                <a:lnTo>
                  <a:pt x="183641" y="9004"/>
                </a:lnTo>
              </a:path>
              <a:path w="250190" h="18415">
                <a:moveTo>
                  <a:pt x="183641" y="9004"/>
                </a:moveTo>
                <a:lnTo>
                  <a:pt x="181800" y="9004"/>
                </a:lnTo>
              </a:path>
              <a:path w="250190" h="18415">
                <a:moveTo>
                  <a:pt x="250189" y="9004"/>
                </a:moveTo>
                <a:lnTo>
                  <a:pt x="247332" y="9004"/>
                </a:lnTo>
              </a:path>
              <a:path w="250190" h="18415">
                <a:moveTo>
                  <a:pt x="247332" y="9004"/>
                </a:moveTo>
                <a:lnTo>
                  <a:pt x="247332" y="7194"/>
                </a:lnTo>
              </a:path>
              <a:path w="250190" h="18415">
                <a:moveTo>
                  <a:pt x="247332" y="7194"/>
                </a:moveTo>
                <a:lnTo>
                  <a:pt x="250189" y="7194"/>
                </a:lnTo>
              </a:path>
              <a:path w="250190" h="18415">
                <a:moveTo>
                  <a:pt x="183641" y="7194"/>
                </a:moveTo>
                <a:lnTo>
                  <a:pt x="247332" y="7194"/>
                </a:lnTo>
              </a:path>
              <a:path w="250190" h="18415">
                <a:moveTo>
                  <a:pt x="247332" y="9004"/>
                </a:moveTo>
                <a:lnTo>
                  <a:pt x="183641" y="9004"/>
                </a:lnTo>
              </a:path>
              <a:path w="250190" h="18415">
                <a:moveTo>
                  <a:pt x="142239" y="9004"/>
                </a:moveTo>
                <a:lnTo>
                  <a:pt x="142239" y="7194"/>
                </a:lnTo>
              </a:path>
              <a:path w="250190" h="18415">
                <a:moveTo>
                  <a:pt x="142239" y="9004"/>
                </a:moveTo>
                <a:lnTo>
                  <a:pt x="142239" y="7194"/>
                </a:lnTo>
              </a:path>
              <a:path w="250190" h="18415">
                <a:moveTo>
                  <a:pt x="142239" y="18008"/>
                </a:moveTo>
                <a:lnTo>
                  <a:pt x="142239" y="16198"/>
                </a:lnTo>
              </a:path>
              <a:path w="250190" h="18415">
                <a:moveTo>
                  <a:pt x="142239" y="16198"/>
                </a:moveTo>
                <a:lnTo>
                  <a:pt x="142239" y="9004"/>
                </a:lnTo>
              </a:path>
              <a:path w="250190" h="18415">
                <a:moveTo>
                  <a:pt x="142239" y="7194"/>
                </a:moveTo>
                <a:lnTo>
                  <a:pt x="142239" y="0"/>
                </a:lnTo>
              </a:path>
              <a:path w="250190" h="18415">
                <a:moveTo>
                  <a:pt x="250189" y="9004"/>
                </a:moveTo>
                <a:lnTo>
                  <a:pt x="250189" y="7194"/>
                </a:lnTo>
              </a:path>
              <a:path w="250190" h="18415">
                <a:moveTo>
                  <a:pt x="250189" y="9004"/>
                </a:moveTo>
                <a:lnTo>
                  <a:pt x="250189" y="7194"/>
                </a:lnTo>
              </a:path>
              <a:path w="250190" h="18415">
                <a:moveTo>
                  <a:pt x="250189" y="18008"/>
                </a:moveTo>
                <a:lnTo>
                  <a:pt x="250189" y="16198"/>
                </a:lnTo>
              </a:path>
              <a:path w="250190" h="18415">
                <a:moveTo>
                  <a:pt x="250189" y="16198"/>
                </a:moveTo>
                <a:lnTo>
                  <a:pt x="250189" y="9004"/>
                </a:lnTo>
              </a:path>
              <a:path w="250190" h="18415">
                <a:moveTo>
                  <a:pt x="250189" y="7194"/>
                </a:moveTo>
                <a:lnTo>
                  <a:pt x="250189" y="0"/>
                </a:lnTo>
              </a:path>
              <a:path w="250190" h="18415">
                <a:moveTo>
                  <a:pt x="0" y="18008"/>
                </a:moveTo>
                <a:lnTo>
                  <a:pt x="108013" y="18008"/>
                </a:lnTo>
              </a:path>
              <a:path w="250190" h="18415">
                <a:moveTo>
                  <a:pt x="0" y="0"/>
                </a:moveTo>
                <a:lnTo>
                  <a:pt x="108013" y="0"/>
                </a:lnTo>
              </a:path>
              <a:path w="250190" h="18415">
                <a:moveTo>
                  <a:pt x="0" y="7194"/>
                </a:moveTo>
                <a:lnTo>
                  <a:pt x="3809" y="7194"/>
                </a:lnTo>
              </a:path>
              <a:path w="250190" h="18415">
                <a:moveTo>
                  <a:pt x="3809" y="7194"/>
                </a:moveTo>
                <a:lnTo>
                  <a:pt x="3809" y="9004"/>
                </a:lnTo>
              </a:path>
              <a:path w="250190" h="18415">
                <a:moveTo>
                  <a:pt x="3809" y="9004"/>
                </a:moveTo>
                <a:lnTo>
                  <a:pt x="0" y="9004"/>
                </a:lnTo>
              </a:path>
              <a:path w="250190" h="18415">
                <a:moveTo>
                  <a:pt x="39623" y="9004"/>
                </a:moveTo>
                <a:lnTo>
                  <a:pt x="36893" y="9004"/>
                </a:lnTo>
              </a:path>
              <a:path w="250190" h="18415">
                <a:moveTo>
                  <a:pt x="36893" y="9004"/>
                </a:moveTo>
                <a:lnTo>
                  <a:pt x="36893" y="7194"/>
                </a:lnTo>
              </a:path>
              <a:path w="250190" h="18415">
                <a:moveTo>
                  <a:pt x="36893" y="7194"/>
                </a:moveTo>
                <a:lnTo>
                  <a:pt x="39623" y="7194"/>
                </a:lnTo>
              </a:path>
              <a:path w="250190" h="18415">
                <a:moveTo>
                  <a:pt x="3809" y="7194"/>
                </a:moveTo>
                <a:lnTo>
                  <a:pt x="36893" y="7194"/>
                </a:lnTo>
              </a:path>
              <a:path w="250190" h="18415">
                <a:moveTo>
                  <a:pt x="36893" y="9004"/>
                </a:moveTo>
                <a:lnTo>
                  <a:pt x="3809" y="9004"/>
                </a:lnTo>
              </a:path>
              <a:path w="250190" h="18415">
                <a:moveTo>
                  <a:pt x="39623" y="7194"/>
                </a:moveTo>
                <a:lnTo>
                  <a:pt x="41401" y="7194"/>
                </a:lnTo>
              </a:path>
              <a:path w="250190" h="18415">
                <a:moveTo>
                  <a:pt x="41401" y="7194"/>
                </a:moveTo>
                <a:lnTo>
                  <a:pt x="41401" y="9004"/>
                </a:lnTo>
              </a:path>
              <a:path w="250190" h="18415">
                <a:moveTo>
                  <a:pt x="41401" y="9004"/>
                </a:moveTo>
                <a:lnTo>
                  <a:pt x="39623" y="9004"/>
                </a:lnTo>
              </a:path>
              <a:path w="250190" h="18415">
                <a:moveTo>
                  <a:pt x="108013" y="9004"/>
                </a:moveTo>
                <a:lnTo>
                  <a:pt x="105155" y="9004"/>
                </a:lnTo>
              </a:path>
              <a:path w="250190" h="18415">
                <a:moveTo>
                  <a:pt x="105155" y="9004"/>
                </a:moveTo>
                <a:lnTo>
                  <a:pt x="105155" y="7194"/>
                </a:lnTo>
              </a:path>
              <a:path w="250190" h="18415">
                <a:moveTo>
                  <a:pt x="105155" y="7194"/>
                </a:moveTo>
                <a:lnTo>
                  <a:pt x="108013" y="7194"/>
                </a:lnTo>
              </a:path>
              <a:path w="250190" h="18415">
                <a:moveTo>
                  <a:pt x="41401" y="7194"/>
                </a:moveTo>
                <a:lnTo>
                  <a:pt x="105155" y="7194"/>
                </a:lnTo>
              </a:path>
              <a:path w="250190" h="18415">
                <a:moveTo>
                  <a:pt x="105155" y="9004"/>
                </a:moveTo>
                <a:lnTo>
                  <a:pt x="41401" y="9004"/>
                </a:lnTo>
              </a:path>
              <a:path w="250190" h="18415">
                <a:moveTo>
                  <a:pt x="0" y="9004"/>
                </a:moveTo>
                <a:lnTo>
                  <a:pt x="0" y="7194"/>
                </a:lnTo>
              </a:path>
              <a:path w="250190" h="18415">
                <a:moveTo>
                  <a:pt x="0" y="9004"/>
                </a:moveTo>
                <a:lnTo>
                  <a:pt x="0" y="7194"/>
                </a:lnTo>
              </a:path>
              <a:path w="250190" h="18415">
                <a:moveTo>
                  <a:pt x="0" y="18008"/>
                </a:moveTo>
                <a:lnTo>
                  <a:pt x="0" y="16198"/>
                </a:lnTo>
              </a:path>
              <a:path w="250190" h="18415">
                <a:moveTo>
                  <a:pt x="0" y="16198"/>
                </a:moveTo>
                <a:lnTo>
                  <a:pt x="0" y="9004"/>
                </a:lnTo>
              </a:path>
              <a:path w="250190" h="18415">
                <a:moveTo>
                  <a:pt x="0" y="7194"/>
                </a:moveTo>
                <a:lnTo>
                  <a:pt x="0" y="0"/>
                </a:lnTo>
              </a:path>
              <a:path w="250190" h="18415">
                <a:moveTo>
                  <a:pt x="108013" y="9004"/>
                </a:moveTo>
                <a:lnTo>
                  <a:pt x="108013" y="7194"/>
                </a:lnTo>
              </a:path>
              <a:path w="250190" h="18415">
                <a:moveTo>
                  <a:pt x="108013" y="9004"/>
                </a:moveTo>
                <a:lnTo>
                  <a:pt x="108013" y="7194"/>
                </a:lnTo>
              </a:path>
              <a:path w="250190" h="18415">
                <a:moveTo>
                  <a:pt x="108013" y="18008"/>
                </a:moveTo>
                <a:lnTo>
                  <a:pt x="108013" y="16198"/>
                </a:lnTo>
              </a:path>
              <a:path w="250190" h="18415">
                <a:moveTo>
                  <a:pt x="108013" y="16198"/>
                </a:moveTo>
                <a:lnTo>
                  <a:pt x="108013" y="9004"/>
                </a:lnTo>
              </a:path>
              <a:path w="250190" h="18415">
                <a:moveTo>
                  <a:pt x="108013" y="7194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14269656" y="9236316"/>
            <a:ext cx="259715" cy="18415"/>
          </a:xfrm>
          <a:custGeom>
            <a:avLst/>
            <a:gdLst/>
            <a:ahLst/>
            <a:cxnLst/>
            <a:rect l="l" t="t" r="r" b="b"/>
            <a:pathLst>
              <a:path w="259715" h="18415">
                <a:moveTo>
                  <a:pt x="108013" y="18008"/>
                </a:moveTo>
                <a:lnTo>
                  <a:pt x="0" y="18008"/>
                </a:lnTo>
              </a:path>
              <a:path w="259715" h="18415">
                <a:moveTo>
                  <a:pt x="108013" y="0"/>
                </a:moveTo>
                <a:lnTo>
                  <a:pt x="0" y="0"/>
                </a:lnTo>
              </a:path>
              <a:path w="259715" h="18415">
                <a:moveTo>
                  <a:pt x="108013" y="7194"/>
                </a:moveTo>
                <a:lnTo>
                  <a:pt x="104267" y="7194"/>
                </a:lnTo>
              </a:path>
              <a:path w="259715" h="18415">
                <a:moveTo>
                  <a:pt x="104267" y="7194"/>
                </a:moveTo>
                <a:lnTo>
                  <a:pt x="104267" y="9004"/>
                </a:lnTo>
              </a:path>
              <a:path w="259715" h="18415">
                <a:moveTo>
                  <a:pt x="104267" y="9004"/>
                </a:moveTo>
                <a:lnTo>
                  <a:pt x="108013" y="9004"/>
                </a:lnTo>
              </a:path>
              <a:path w="259715" h="18415">
                <a:moveTo>
                  <a:pt x="68389" y="9004"/>
                </a:moveTo>
                <a:lnTo>
                  <a:pt x="71119" y="9004"/>
                </a:lnTo>
              </a:path>
              <a:path w="259715" h="18415">
                <a:moveTo>
                  <a:pt x="71119" y="9004"/>
                </a:moveTo>
                <a:lnTo>
                  <a:pt x="71119" y="7194"/>
                </a:lnTo>
              </a:path>
              <a:path w="259715" h="18415">
                <a:moveTo>
                  <a:pt x="71119" y="7194"/>
                </a:moveTo>
                <a:lnTo>
                  <a:pt x="68389" y="7194"/>
                </a:lnTo>
              </a:path>
              <a:path w="259715" h="18415">
                <a:moveTo>
                  <a:pt x="104267" y="7194"/>
                </a:moveTo>
                <a:lnTo>
                  <a:pt x="71119" y="7194"/>
                </a:lnTo>
              </a:path>
              <a:path w="259715" h="18415">
                <a:moveTo>
                  <a:pt x="71119" y="9004"/>
                </a:moveTo>
                <a:lnTo>
                  <a:pt x="104267" y="9004"/>
                </a:lnTo>
              </a:path>
              <a:path w="259715" h="18415">
                <a:moveTo>
                  <a:pt x="68389" y="7194"/>
                </a:moveTo>
                <a:lnTo>
                  <a:pt x="66611" y="7194"/>
                </a:lnTo>
              </a:path>
              <a:path w="259715" h="18415">
                <a:moveTo>
                  <a:pt x="66611" y="7194"/>
                </a:moveTo>
                <a:lnTo>
                  <a:pt x="66611" y="9004"/>
                </a:lnTo>
              </a:path>
              <a:path w="259715" h="18415">
                <a:moveTo>
                  <a:pt x="66611" y="9004"/>
                </a:moveTo>
                <a:lnTo>
                  <a:pt x="68389" y="9004"/>
                </a:lnTo>
              </a:path>
              <a:path w="259715" h="18415">
                <a:moveTo>
                  <a:pt x="0" y="9004"/>
                </a:moveTo>
                <a:lnTo>
                  <a:pt x="2857" y="9004"/>
                </a:lnTo>
              </a:path>
              <a:path w="259715" h="18415">
                <a:moveTo>
                  <a:pt x="2857" y="9004"/>
                </a:moveTo>
                <a:lnTo>
                  <a:pt x="2857" y="7194"/>
                </a:lnTo>
              </a:path>
              <a:path w="259715" h="18415">
                <a:moveTo>
                  <a:pt x="2857" y="7194"/>
                </a:moveTo>
                <a:lnTo>
                  <a:pt x="0" y="7194"/>
                </a:lnTo>
              </a:path>
              <a:path w="259715" h="18415">
                <a:moveTo>
                  <a:pt x="66611" y="7194"/>
                </a:moveTo>
                <a:lnTo>
                  <a:pt x="2857" y="7194"/>
                </a:lnTo>
              </a:path>
              <a:path w="259715" h="18415">
                <a:moveTo>
                  <a:pt x="2857" y="9004"/>
                </a:moveTo>
                <a:lnTo>
                  <a:pt x="66611" y="9004"/>
                </a:lnTo>
              </a:path>
              <a:path w="259715" h="18415">
                <a:moveTo>
                  <a:pt x="108013" y="9004"/>
                </a:moveTo>
                <a:lnTo>
                  <a:pt x="108013" y="7194"/>
                </a:lnTo>
              </a:path>
              <a:path w="259715" h="18415">
                <a:moveTo>
                  <a:pt x="108013" y="9004"/>
                </a:moveTo>
                <a:lnTo>
                  <a:pt x="108013" y="7194"/>
                </a:lnTo>
              </a:path>
              <a:path w="259715" h="18415">
                <a:moveTo>
                  <a:pt x="108013" y="18008"/>
                </a:moveTo>
                <a:lnTo>
                  <a:pt x="108013" y="16198"/>
                </a:lnTo>
              </a:path>
              <a:path w="259715" h="18415">
                <a:moveTo>
                  <a:pt x="108013" y="16198"/>
                </a:moveTo>
                <a:lnTo>
                  <a:pt x="108013" y="9004"/>
                </a:lnTo>
              </a:path>
              <a:path w="259715" h="18415">
                <a:moveTo>
                  <a:pt x="108013" y="7194"/>
                </a:moveTo>
                <a:lnTo>
                  <a:pt x="108013" y="0"/>
                </a:lnTo>
              </a:path>
              <a:path w="259715" h="18415">
                <a:moveTo>
                  <a:pt x="0" y="9004"/>
                </a:moveTo>
                <a:lnTo>
                  <a:pt x="0" y="7194"/>
                </a:lnTo>
              </a:path>
              <a:path w="259715" h="18415">
                <a:moveTo>
                  <a:pt x="0" y="9004"/>
                </a:moveTo>
                <a:lnTo>
                  <a:pt x="0" y="7194"/>
                </a:lnTo>
              </a:path>
              <a:path w="259715" h="18415">
                <a:moveTo>
                  <a:pt x="0" y="18008"/>
                </a:moveTo>
                <a:lnTo>
                  <a:pt x="0" y="16198"/>
                </a:lnTo>
              </a:path>
              <a:path w="259715" h="18415">
                <a:moveTo>
                  <a:pt x="0" y="16198"/>
                </a:moveTo>
                <a:lnTo>
                  <a:pt x="0" y="9004"/>
                </a:lnTo>
              </a:path>
              <a:path w="259715" h="18415">
                <a:moveTo>
                  <a:pt x="0" y="7194"/>
                </a:moveTo>
                <a:lnTo>
                  <a:pt x="0" y="0"/>
                </a:lnTo>
              </a:path>
              <a:path w="259715" h="18415">
                <a:moveTo>
                  <a:pt x="259207" y="18008"/>
                </a:moveTo>
                <a:lnTo>
                  <a:pt x="151193" y="18008"/>
                </a:lnTo>
              </a:path>
              <a:path w="259715" h="18415">
                <a:moveTo>
                  <a:pt x="259207" y="0"/>
                </a:moveTo>
                <a:lnTo>
                  <a:pt x="151193" y="0"/>
                </a:lnTo>
              </a:path>
              <a:path w="259715" h="18415">
                <a:moveTo>
                  <a:pt x="259207" y="7194"/>
                </a:moveTo>
                <a:lnTo>
                  <a:pt x="255396" y="7194"/>
                </a:lnTo>
              </a:path>
              <a:path w="259715" h="18415">
                <a:moveTo>
                  <a:pt x="255396" y="7194"/>
                </a:moveTo>
                <a:lnTo>
                  <a:pt x="255396" y="9004"/>
                </a:lnTo>
              </a:path>
              <a:path w="259715" h="18415">
                <a:moveTo>
                  <a:pt x="255396" y="9004"/>
                </a:moveTo>
                <a:lnTo>
                  <a:pt x="259207" y="9004"/>
                </a:lnTo>
              </a:path>
              <a:path w="259715" h="18415">
                <a:moveTo>
                  <a:pt x="219582" y="9004"/>
                </a:moveTo>
                <a:lnTo>
                  <a:pt x="222313" y="9004"/>
                </a:lnTo>
              </a:path>
              <a:path w="259715" h="18415">
                <a:moveTo>
                  <a:pt x="222313" y="9004"/>
                </a:moveTo>
                <a:lnTo>
                  <a:pt x="222313" y="7194"/>
                </a:lnTo>
              </a:path>
              <a:path w="259715" h="18415">
                <a:moveTo>
                  <a:pt x="222313" y="7194"/>
                </a:moveTo>
                <a:lnTo>
                  <a:pt x="219582" y="7194"/>
                </a:lnTo>
              </a:path>
              <a:path w="259715" h="18415">
                <a:moveTo>
                  <a:pt x="255396" y="7194"/>
                </a:moveTo>
                <a:lnTo>
                  <a:pt x="222313" y="7194"/>
                </a:lnTo>
              </a:path>
              <a:path w="259715" h="18415">
                <a:moveTo>
                  <a:pt x="222313" y="9004"/>
                </a:moveTo>
                <a:lnTo>
                  <a:pt x="255396" y="9004"/>
                </a:lnTo>
              </a:path>
              <a:path w="259715" h="18415">
                <a:moveTo>
                  <a:pt x="219582" y="7194"/>
                </a:moveTo>
                <a:lnTo>
                  <a:pt x="217804" y="7194"/>
                </a:lnTo>
              </a:path>
              <a:path w="259715" h="18415">
                <a:moveTo>
                  <a:pt x="217804" y="7194"/>
                </a:moveTo>
                <a:lnTo>
                  <a:pt x="217804" y="9004"/>
                </a:lnTo>
              </a:path>
              <a:path w="259715" h="18415">
                <a:moveTo>
                  <a:pt x="217804" y="9004"/>
                </a:moveTo>
                <a:lnTo>
                  <a:pt x="219582" y="9004"/>
                </a:lnTo>
              </a:path>
              <a:path w="259715" h="18415">
                <a:moveTo>
                  <a:pt x="151193" y="9004"/>
                </a:moveTo>
                <a:lnTo>
                  <a:pt x="154114" y="9004"/>
                </a:lnTo>
              </a:path>
              <a:path w="259715" h="18415">
                <a:moveTo>
                  <a:pt x="154114" y="9004"/>
                </a:moveTo>
                <a:lnTo>
                  <a:pt x="154114" y="7194"/>
                </a:lnTo>
              </a:path>
              <a:path w="259715" h="18415">
                <a:moveTo>
                  <a:pt x="154114" y="7194"/>
                </a:moveTo>
                <a:lnTo>
                  <a:pt x="151193" y="7194"/>
                </a:lnTo>
              </a:path>
              <a:path w="259715" h="18415">
                <a:moveTo>
                  <a:pt x="217804" y="7194"/>
                </a:moveTo>
                <a:lnTo>
                  <a:pt x="154114" y="7194"/>
                </a:lnTo>
              </a:path>
              <a:path w="259715" h="18415">
                <a:moveTo>
                  <a:pt x="154114" y="9004"/>
                </a:moveTo>
                <a:lnTo>
                  <a:pt x="217804" y="9004"/>
                </a:lnTo>
              </a:path>
              <a:path w="259715" h="18415">
                <a:moveTo>
                  <a:pt x="259207" y="9004"/>
                </a:moveTo>
                <a:lnTo>
                  <a:pt x="259207" y="7194"/>
                </a:lnTo>
              </a:path>
              <a:path w="259715" h="18415">
                <a:moveTo>
                  <a:pt x="259207" y="9004"/>
                </a:moveTo>
                <a:lnTo>
                  <a:pt x="259207" y="7194"/>
                </a:lnTo>
              </a:path>
              <a:path w="259715" h="18415">
                <a:moveTo>
                  <a:pt x="259207" y="18008"/>
                </a:moveTo>
                <a:lnTo>
                  <a:pt x="259207" y="16198"/>
                </a:lnTo>
              </a:path>
              <a:path w="259715" h="18415">
                <a:moveTo>
                  <a:pt x="259207" y="16198"/>
                </a:moveTo>
                <a:lnTo>
                  <a:pt x="259207" y="9004"/>
                </a:lnTo>
              </a:path>
              <a:path w="259715" h="18415">
                <a:moveTo>
                  <a:pt x="259207" y="7194"/>
                </a:moveTo>
                <a:lnTo>
                  <a:pt x="259207" y="0"/>
                </a:lnTo>
              </a:path>
              <a:path w="259715" h="18415">
                <a:moveTo>
                  <a:pt x="151193" y="9004"/>
                </a:moveTo>
                <a:lnTo>
                  <a:pt x="151193" y="7194"/>
                </a:lnTo>
              </a:path>
              <a:path w="259715" h="18415">
                <a:moveTo>
                  <a:pt x="151193" y="9004"/>
                </a:moveTo>
                <a:lnTo>
                  <a:pt x="151193" y="7194"/>
                </a:lnTo>
              </a:path>
              <a:path w="259715" h="18415">
                <a:moveTo>
                  <a:pt x="151193" y="18008"/>
                </a:moveTo>
                <a:lnTo>
                  <a:pt x="151193" y="16198"/>
                </a:lnTo>
              </a:path>
              <a:path w="259715" h="18415">
                <a:moveTo>
                  <a:pt x="151193" y="16198"/>
                </a:moveTo>
                <a:lnTo>
                  <a:pt x="151193" y="9004"/>
                </a:lnTo>
              </a:path>
              <a:path w="259715" h="18415">
                <a:moveTo>
                  <a:pt x="151193" y="7194"/>
                </a:moveTo>
                <a:lnTo>
                  <a:pt x="15119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13834047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18008"/>
                </a:moveTo>
                <a:lnTo>
                  <a:pt x="43179" y="18008"/>
                </a:lnTo>
              </a:path>
              <a:path w="43180" h="18415">
                <a:moveTo>
                  <a:pt x="0" y="0"/>
                </a:moveTo>
                <a:lnTo>
                  <a:pt x="43179" y="0"/>
                </a:lnTo>
              </a:path>
              <a:path w="43180" h="18415">
                <a:moveTo>
                  <a:pt x="0" y="7194"/>
                </a:moveTo>
                <a:lnTo>
                  <a:pt x="2921" y="7194"/>
                </a:lnTo>
              </a:path>
              <a:path w="43180" h="18415">
                <a:moveTo>
                  <a:pt x="2921" y="7194"/>
                </a:moveTo>
                <a:lnTo>
                  <a:pt x="2921" y="9004"/>
                </a:lnTo>
              </a:path>
              <a:path w="43180" h="18415">
                <a:moveTo>
                  <a:pt x="2921" y="9004"/>
                </a:moveTo>
                <a:lnTo>
                  <a:pt x="0" y="9004"/>
                </a:lnTo>
              </a:path>
              <a:path w="43180" h="18415">
                <a:moveTo>
                  <a:pt x="43179" y="9004"/>
                </a:moveTo>
                <a:lnTo>
                  <a:pt x="40322" y="9004"/>
                </a:lnTo>
              </a:path>
              <a:path w="43180" h="18415">
                <a:moveTo>
                  <a:pt x="40322" y="9004"/>
                </a:moveTo>
                <a:lnTo>
                  <a:pt x="40322" y="7194"/>
                </a:lnTo>
              </a:path>
              <a:path w="43180" h="18415">
                <a:moveTo>
                  <a:pt x="40322" y="7194"/>
                </a:moveTo>
                <a:lnTo>
                  <a:pt x="43179" y="7194"/>
                </a:lnTo>
              </a:path>
              <a:path w="43180" h="18415">
                <a:moveTo>
                  <a:pt x="2921" y="7194"/>
                </a:moveTo>
                <a:lnTo>
                  <a:pt x="40322" y="7194"/>
                </a:lnTo>
              </a:path>
              <a:path w="43180" h="18415">
                <a:moveTo>
                  <a:pt x="40322" y="9004"/>
                </a:moveTo>
                <a:lnTo>
                  <a:pt x="2921" y="9004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0" y="18008"/>
                </a:moveTo>
                <a:lnTo>
                  <a:pt x="0" y="16198"/>
                </a:lnTo>
              </a:path>
              <a:path w="43180" h="18415">
                <a:moveTo>
                  <a:pt x="0" y="16198"/>
                </a:moveTo>
                <a:lnTo>
                  <a:pt x="0" y="9004"/>
                </a:lnTo>
              </a:path>
              <a:path w="43180" h="18415">
                <a:moveTo>
                  <a:pt x="0" y="7194"/>
                </a:moveTo>
                <a:lnTo>
                  <a:pt x="0" y="0"/>
                </a:lnTo>
              </a:path>
              <a:path w="43180" h="18415">
                <a:moveTo>
                  <a:pt x="43179" y="9004"/>
                </a:moveTo>
                <a:lnTo>
                  <a:pt x="43179" y="7194"/>
                </a:lnTo>
              </a:path>
              <a:path w="43180" h="18415">
                <a:moveTo>
                  <a:pt x="43179" y="9004"/>
                </a:moveTo>
                <a:lnTo>
                  <a:pt x="43179" y="7194"/>
                </a:lnTo>
              </a:path>
              <a:path w="43180" h="18415">
                <a:moveTo>
                  <a:pt x="43179" y="18008"/>
                </a:moveTo>
                <a:lnTo>
                  <a:pt x="43179" y="16198"/>
                </a:lnTo>
              </a:path>
              <a:path w="43180" h="18415">
                <a:moveTo>
                  <a:pt x="43179" y="16198"/>
                </a:moveTo>
                <a:lnTo>
                  <a:pt x="43179" y="9004"/>
                </a:lnTo>
              </a:path>
              <a:path w="43180" h="18415">
                <a:moveTo>
                  <a:pt x="43179" y="7194"/>
                </a:moveTo>
                <a:lnTo>
                  <a:pt x="4317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12325667" y="8993325"/>
            <a:ext cx="331470" cy="1905"/>
          </a:xfrm>
          <a:custGeom>
            <a:avLst/>
            <a:gdLst/>
            <a:ahLst/>
            <a:cxnLst/>
            <a:rect l="l" t="t" r="r" b="b"/>
            <a:pathLst>
              <a:path w="331470" h="1904">
                <a:moveTo>
                  <a:pt x="331192" y="0"/>
                </a:moveTo>
                <a:lnTo>
                  <a:pt x="0" y="0"/>
                </a:lnTo>
                <a:lnTo>
                  <a:pt x="0" y="1785"/>
                </a:lnTo>
                <a:lnTo>
                  <a:pt x="331192" y="1785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12325667" y="8986108"/>
            <a:ext cx="331470" cy="7620"/>
          </a:xfrm>
          <a:custGeom>
            <a:avLst/>
            <a:gdLst/>
            <a:ahLst/>
            <a:cxnLst/>
            <a:rect l="l" t="t" r="r" b="b"/>
            <a:pathLst>
              <a:path w="331470" h="7620">
                <a:moveTo>
                  <a:pt x="331192" y="0"/>
                </a:moveTo>
                <a:lnTo>
                  <a:pt x="0" y="0"/>
                </a:lnTo>
                <a:lnTo>
                  <a:pt x="0" y="7218"/>
                </a:lnTo>
                <a:lnTo>
                  <a:pt x="331192" y="7218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4" name="object 604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5" name="object 605"/>
          <p:cNvSpPr/>
          <p:nvPr/>
        </p:nvSpPr>
        <p:spPr>
          <a:xfrm>
            <a:off x="12325667" y="8977103"/>
            <a:ext cx="331470" cy="9525"/>
          </a:xfrm>
          <a:custGeom>
            <a:avLst/>
            <a:gdLst/>
            <a:ahLst/>
            <a:cxnLst/>
            <a:rect l="l" t="t" r="r" b="b"/>
            <a:pathLst>
              <a:path w="331470" h="9525">
                <a:moveTo>
                  <a:pt x="331192" y="0"/>
                </a:moveTo>
                <a:lnTo>
                  <a:pt x="0" y="0"/>
                </a:lnTo>
                <a:lnTo>
                  <a:pt x="0" y="9004"/>
                </a:lnTo>
                <a:lnTo>
                  <a:pt x="331192" y="9004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6" name="object 606"/>
          <p:cNvSpPr/>
          <p:nvPr/>
        </p:nvSpPr>
        <p:spPr>
          <a:xfrm>
            <a:off x="11661457" y="89933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0" y="0"/>
                </a:moveTo>
                <a:lnTo>
                  <a:pt x="7238" y="0"/>
                </a:lnTo>
              </a:path>
              <a:path w="52704" h="0">
                <a:moveTo>
                  <a:pt x="7238" y="0"/>
                </a:moveTo>
                <a:lnTo>
                  <a:pt x="521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/>
          <p:nvPr/>
        </p:nvSpPr>
        <p:spPr>
          <a:xfrm>
            <a:off x="12325667" y="899332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" name="object 610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" name="object 611"/>
          <p:cNvSpPr/>
          <p:nvPr/>
        </p:nvSpPr>
        <p:spPr>
          <a:xfrm>
            <a:off x="11668696" y="89861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8953" y="0"/>
                </a:lnTo>
              </a:path>
              <a:path w="45084" h="0">
                <a:moveTo>
                  <a:pt x="8953" y="0"/>
                </a:move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" name="object 612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" name="object 613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12325667" y="898610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1182166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11872086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" name="object 620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" name="object 621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4" name="object 624"/>
          <p:cNvSpPr/>
          <p:nvPr/>
        </p:nvSpPr>
        <p:spPr>
          <a:xfrm>
            <a:off x="12325667" y="8977103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331216" y="0"/>
                </a:moveTo>
                <a:lnTo>
                  <a:pt x="239395" y="0"/>
                </a:lnTo>
              </a:path>
              <a:path w="331470" h="0">
                <a:moveTo>
                  <a:pt x="230377" y="0"/>
                </a:moveTo>
                <a:lnTo>
                  <a:pt x="43179" y="0"/>
                </a:lnTo>
              </a:path>
              <a:path w="331470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43179" y="0"/>
                </a:lnTo>
              </a:path>
              <a:path w="79375" h="0">
                <a:moveTo>
                  <a:pt x="3594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12325667" y="8995111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11713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</a:path>
              <a:path w="108584" h="18415">
                <a:moveTo>
                  <a:pt x="104203" y="7219"/>
                </a:moveTo>
                <a:lnTo>
                  <a:pt x="104203" y="9004"/>
                </a:lnTo>
              </a:path>
              <a:path w="108584" h="18415">
                <a:moveTo>
                  <a:pt x="104203" y="9004"/>
                </a:move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19" y="9004"/>
                </a:lnTo>
              </a:path>
              <a:path w="108584" h="18415">
                <a:moveTo>
                  <a:pt x="71119" y="9004"/>
                </a:moveTo>
                <a:lnTo>
                  <a:pt x="71119" y="7219"/>
                </a:lnTo>
              </a:path>
              <a:path w="108584" h="18415">
                <a:moveTo>
                  <a:pt x="71119" y="7219"/>
                </a:move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119" y="7219"/>
                </a:lnTo>
              </a:path>
              <a:path w="108584" h="18415">
                <a:moveTo>
                  <a:pt x="71119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</a:path>
              <a:path w="108584" h="18415">
                <a:moveTo>
                  <a:pt x="66611" y="7219"/>
                </a:moveTo>
                <a:lnTo>
                  <a:pt x="66611" y="9004"/>
                </a:lnTo>
              </a:path>
              <a:path w="108584" h="18415">
                <a:moveTo>
                  <a:pt x="66611" y="9004"/>
                </a:move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</a:path>
              <a:path w="108584" h="18415">
                <a:moveTo>
                  <a:pt x="2921" y="9004"/>
                </a:moveTo>
                <a:lnTo>
                  <a:pt x="2921" y="7219"/>
                </a:lnTo>
              </a:path>
              <a:path w="108584" h="18415">
                <a:moveTo>
                  <a:pt x="2921" y="7219"/>
                </a:move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921" y="7219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</a:path>
              <a:path w="108584" h="18415">
                <a:moveTo>
                  <a:pt x="108013" y="16224"/>
                </a:move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</a:path>
              <a:path w="108584" h="18415">
                <a:moveTo>
                  <a:pt x="0" y="16224"/>
                </a:move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11872086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18008"/>
                </a:moveTo>
                <a:lnTo>
                  <a:pt x="108013" y="18008"/>
                </a:lnTo>
              </a:path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7219"/>
                </a:moveTo>
                <a:lnTo>
                  <a:pt x="3746" y="7219"/>
                </a:lnTo>
              </a:path>
              <a:path w="108584" h="18415">
                <a:moveTo>
                  <a:pt x="3746" y="7219"/>
                </a:moveTo>
                <a:lnTo>
                  <a:pt x="3746" y="9004"/>
                </a:lnTo>
              </a:path>
              <a:path w="108584" h="18415">
                <a:moveTo>
                  <a:pt x="3746" y="9004"/>
                </a:move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</a:path>
              <a:path w="108584" h="18415">
                <a:moveTo>
                  <a:pt x="36893" y="9004"/>
                </a:moveTo>
                <a:lnTo>
                  <a:pt x="36893" y="7219"/>
                </a:lnTo>
              </a:path>
              <a:path w="108584" h="18415">
                <a:moveTo>
                  <a:pt x="36893" y="7219"/>
                </a:moveTo>
                <a:lnTo>
                  <a:pt x="39560" y="7219"/>
                </a:lnTo>
              </a:path>
              <a:path w="108584" h="18415">
                <a:moveTo>
                  <a:pt x="3746" y="7219"/>
                </a:moveTo>
                <a:lnTo>
                  <a:pt x="36893" y="7219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7219"/>
                </a:moveTo>
                <a:lnTo>
                  <a:pt x="41402" y="7219"/>
                </a:lnTo>
              </a:path>
              <a:path w="108584" h="18415">
                <a:moveTo>
                  <a:pt x="41402" y="7219"/>
                </a:moveTo>
                <a:lnTo>
                  <a:pt x="41402" y="9004"/>
                </a:lnTo>
              </a:path>
              <a:path w="108584" h="18415">
                <a:moveTo>
                  <a:pt x="41402" y="9004"/>
                </a:move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</a:path>
              <a:path w="108584" h="18415">
                <a:moveTo>
                  <a:pt x="105092" y="9004"/>
                </a:moveTo>
                <a:lnTo>
                  <a:pt x="105092" y="7219"/>
                </a:lnTo>
              </a:path>
              <a:path w="108584" h="18415">
                <a:moveTo>
                  <a:pt x="105092" y="7219"/>
                </a:moveTo>
                <a:lnTo>
                  <a:pt x="108013" y="7219"/>
                </a:lnTo>
              </a:path>
              <a:path w="108584" h="18415">
                <a:moveTo>
                  <a:pt x="41402" y="7219"/>
                </a:moveTo>
                <a:lnTo>
                  <a:pt x="105092" y="7219"/>
                </a:lnTo>
              </a:path>
              <a:path w="108584" h="18415">
                <a:moveTo>
                  <a:pt x="105092" y="9004"/>
                </a:moveTo>
                <a:lnTo>
                  <a:pt x="41402" y="9004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</a:path>
              <a:path w="108584" h="18415">
                <a:moveTo>
                  <a:pt x="0" y="16224"/>
                </a:move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</a:path>
              <a:path w="108584" h="18415">
                <a:moveTo>
                  <a:pt x="108013" y="16224"/>
                </a:move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12217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</a:path>
              <a:path w="108584" h="18415">
                <a:moveTo>
                  <a:pt x="104203" y="7219"/>
                </a:moveTo>
                <a:lnTo>
                  <a:pt x="104203" y="9004"/>
                </a:lnTo>
              </a:path>
              <a:path w="108584" h="18415">
                <a:moveTo>
                  <a:pt x="104203" y="9004"/>
                </a:move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120" y="9004"/>
                </a:lnTo>
              </a:path>
              <a:path w="108584" h="18415">
                <a:moveTo>
                  <a:pt x="71120" y="9004"/>
                </a:moveTo>
                <a:lnTo>
                  <a:pt x="71120" y="7219"/>
                </a:lnTo>
              </a:path>
              <a:path w="108584" h="18415">
                <a:moveTo>
                  <a:pt x="71120" y="7219"/>
                </a:move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120" y="7219"/>
                </a:lnTo>
              </a:path>
              <a:path w="108584" h="18415">
                <a:moveTo>
                  <a:pt x="71120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</a:path>
              <a:path w="108584" h="18415">
                <a:moveTo>
                  <a:pt x="66611" y="7219"/>
                </a:moveTo>
                <a:lnTo>
                  <a:pt x="66611" y="9004"/>
                </a:lnTo>
              </a:path>
              <a:path w="108584" h="18415">
                <a:moveTo>
                  <a:pt x="66611" y="9004"/>
                </a:move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921" y="9004"/>
                </a:lnTo>
              </a:path>
              <a:path w="108584" h="18415">
                <a:moveTo>
                  <a:pt x="2921" y="9004"/>
                </a:moveTo>
                <a:lnTo>
                  <a:pt x="2921" y="7219"/>
                </a:lnTo>
              </a:path>
              <a:path w="108584" h="18415">
                <a:moveTo>
                  <a:pt x="2921" y="7219"/>
                </a:move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921" y="7219"/>
                </a:lnTo>
              </a:path>
              <a:path w="108584" h="18415">
                <a:moveTo>
                  <a:pt x="2921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</a:path>
              <a:path w="108584" h="18415">
                <a:moveTo>
                  <a:pt x="108013" y="16224"/>
                </a:move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</a:path>
              <a:path w="108584" h="18415">
                <a:moveTo>
                  <a:pt x="0" y="16224"/>
                </a:move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1205928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8013" y="18008"/>
                </a:moveTo>
                <a:lnTo>
                  <a:pt x="0" y="18008"/>
                </a:lnTo>
              </a:path>
              <a:path w="108584" h="18415">
                <a:moveTo>
                  <a:pt x="108013" y="0"/>
                </a:moveTo>
                <a:lnTo>
                  <a:pt x="0" y="0"/>
                </a:lnTo>
              </a:path>
              <a:path w="108584" h="18415">
                <a:moveTo>
                  <a:pt x="108013" y="7219"/>
                </a:moveTo>
                <a:lnTo>
                  <a:pt x="104203" y="7219"/>
                </a:lnTo>
              </a:path>
              <a:path w="108584" h="18415">
                <a:moveTo>
                  <a:pt x="104203" y="7219"/>
                </a:moveTo>
                <a:lnTo>
                  <a:pt x="104203" y="9004"/>
                </a:lnTo>
              </a:path>
              <a:path w="108584" h="18415">
                <a:moveTo>
                  <a:pt x="104203" y="9004"/>
                </a:moveTo>
                <a:lnTo>
                  <a:pt x="108013" y="9004"/>
                </a:lnTo>
              </a:path>
              <a:path w="108584" h="18415">
                <a:moveTo>
                  <a:pt x="68389" y="9004"/>
                </a:moveTo>
                <a:lnTo>
                  <a:pt x="71056" y="9004"/>
                </a:lnTo>
              </a:path>
              <a:path w="108584" h="18415">
                <a:moveTo>
                  <a:pt x="71056" y="9004"/>
                </a:moveTo>
                <a:lnTo>
                  <a:pt x="71056" y="7219"/>
                </a:lnTo>
              </a:path>
              <a:path w="108584" h="18415">
                <a:moveTo>
                  <a:pt x="71056" y="7219"/>
                </a:moveTo>
                <a:lnTo>
                  <a:pt x="68389" y="7219"/>
                </a:lnTo>
              </a:path>
              <a:path w="108584" h="18415">
                <a:moveTo>
                  <a:pt x="104203" y="7219"/>
                </a:moveTo>
                <a:lnTo>
                  <a:pt x="71056" y="7219"/>
                </a:lnTo>
              </a:path>
              <a:path w="108584" h="18415">
                <a:moveTo>
                  <a:pt x="71056" y="9004"/>
                </a:moveTo>
                <a:lnTo>
                  <a:pt x="104203" y="9004"/>
                </a:lnTo>
              </a:path>
              <a:path w="108584" h="18415">
                <a:moveTo>
                  <a:pt x="68389" y="7219"/>
                </a:moveTo>
                <a:lnTo>
                  <a:pt x="66611" y="7219"/>
                </a:lnTo>
              </a:path>
              <a:path w="108584" h="18415">
                <a:moveTo>
                  <a:pt x="66611" y="7219"/>
                </a:moveTo>
                <a:lnTo>
                  <a:pt x="66611" y="9004"/>
                </a:lnTo>
              </a:path>
              <a:path w="108584" h="18415">
                <a:moveTo>
                  <a:pt x="66611" y="9004"/>
                </a:moveTo>
                <a:lnTo>
                  <a:pt x="68389" y="9004"/>
                </a:lnTo>
              </a:path>
              <a:path w="108584" h="18415">
                <a:moveTo>
                  <a:pt x="0" y="9004"/>
                </a:moveTo>
                <a:lnTo>
                  <a:pt x="2857" y="9004"/>
                </a:lnTo>
              </a:path>
              <a:path w="108584" h="18415">
                <a:moveTo>
                  <a:pt x="2857" y="9004"/>
                </a:moveTo>
                <a:lnTo>
                  <a:pt x="2857" y="7219"/>
                </a:lnTo>
              </a:path>
              <a:path w="108584" h="18415">
                <a:moveTo>
                  <a:pt x="2857" y="7219"/>
                </a:moveTo>
                <a:lnTo>
                  <a:pt x="0" y="7219"/>
                </a:lnTo>
              </a:path>
              <a:path w="108584" h="18415">
                <a:moveTo>
                  <a:pt x="66611" y="7219"/>
                </a:moveTo>
                <a:lnTo>
                  <a:pt x="2857" y="7219"/>
                </a:lnTo>
              </a:path>
              <a:path w="108584" h="18415">
                <a:moveTo>
                  <a:pt x="2857" y="9004"/>
                </a:moveTo>
                <a:lnTo>
                  <a:pt x="66611" y="9004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9004"/>
                </a:moveTo>
                <a:lnTo>
                  <a:pt x="108013" y="7219"/>
                </a:lnTo>
              </a:path>
              <a:path w="108584" h="18415">
                <a:moveTo>
                  <a:pt x="108013" y="18008"/>
                </a:moveTo>
                <a:lnTo>
                  <a:pt x="108013" y="16224"/>
                </a:lnTo>
              </a:path>
              <a:path w="108584" h="18415">
                <a:moveTo>
                  <a:pt x="108013" y="16224"/>
                </a:moveTo>
                <a:lnTo>
                  <a:pt x="108013" y="9004"/>
                </a:lnTo>
              </a:path>
              <a:path w="108584" h="18415">
                <a:moveTo>
                  <a:pt x="108013" y="7219"/>
                </a:moveTo>
                <a:lnTo>
                  <a:pt x="108013" y="0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9004"/>
                </a:moveTo>
                <a:lnTo>
                  <a:pt x="0" y="7219"/>
                </a:lnTo>
              </a:path>
              <a:path w="108584" h="18415">
                <a:moveTo>
                  <a:pt x="0" y="18008"/>
                </a:moveTo>
                <a:lnTo>
                  <a:pt x="0" y="16224"/>
                </a:lnTo>
              </a:path>
              <a:path w="108584" h="18415">
                <a:moveTo>
                  <a:pt x="0" y="16224"/>
                </a:moveTo>
                <a:lnTo>
                  <a:pt x="0" y="9004"/>
                </a:lnTo>
              </a:path>
              <a:path w="108584" h="18415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37" name="object 637"/>
          <p:cNvGrpSpPr/>
          <p:nvPr/>
        </p:nvGrpSpPr>
        <p:grpSpPr>
          <a:xfrm>
            <a:off x="13569441" y="9038323"/>
            <a:ext cx="108585" cy="194945"/>
            <a:chOff x="13569441" y="9038323"/>
            <a:chExt cx="108585" cy="194945"/>
          </a:xfrm>
        </p:grpSpPr>
        <p:sp>
          <p:nvSpPr>
            <p:cNvPr id="638" name="object 638"/>
            <p:cNvSpPr/>
            <p:nvPr/>
          </p:nvSpPr>
          <p:spPr>
            <a:xfrm>
              <a:off x="13569441" y="9081509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4" h="108584">
                  <a:moveTo>
                    <a:pt x="0" y="0"/>
                  </a:moveTo>
                  <a:lnTo>
                    <a:pt x="43243" y="0"/>
                  </a:lnTo>
                </a:path>
                <a:path w="108584" h="108584">
                  <a:moveTo>
                    <a:pt x="64833" y="0"/>
                  </a:moveTo>
                  <a:lnTo>
                    <a:pt x="108013" y="0"/>
                  </a:lnTo>
                </a:path>
                <a:path w="108584" h="108584">
                  <a:moveTo>
                    <a:pt x="0" y="10814"/>
                  </a:moveTo>
                  <a:lnTo>
                    <a:pt x="43243" y="10814"/>
                  </a:lnTo>
                </a:path>
                <a:path w="108584" h="108584">
                  <a:moveTo>
                    <a:pt x="64833" y="10814"/>
                  </a:moveTo>
                  <a:lnTo>
                    <a:pt x="108013" y="10814"/>
                  </a:lnTo>
                </a:path>
                <a:path w="108584" h="108584">
                  <a:moveTo>
                    <a:pt x="0" y="21602"/>
                  </a:moveTo>
                  <a:lnTo>
                    <a:pt x="43243" y="21602"/>
                  </a:lnTo>
                </a:path>
                <a:path w="108584" h="108584">
                  <a:moveTo>
                    <a:pt x="64833" y="21602"/>
                  </a:moveTo>
                  <a:lnTo>
                    <a:pt x="108013" y="21602"/>
                  </a:lnTo>
                </a:path>
                <a:path w="108584" h="108584">
                  <a:moveTo>
                    <a:pt x="0" y="32416"/>
                  </a:moveTo>
                  <a:lnTo>
                    <a:pt x="43243" y="32416"/>
                  </a:lnTo>
                </a:path>
                <a:path w="108584" h="108584">
                  <a:moveTo>
                    <a:pt x="64833" y="32416"/>
                  </a:moveTo>
                  <a:lnTo>
                    <a:pt x="108013" y="32416"/>
                  </a:lnTo>
                </a:path>
                <a:path w="108584" h="108584">
                  <a:moveTo>
                    <a:pt x="0" y="43211"/>
                  </a:moveTo>
                  <a:lnTo>
                    <a:pt x="43243" y="43211"/>
                  </a:lnTo>
                </a:path>
                <a:path w="108584" h="108584">
                  <a:moveTo>
                    <a:pt x="64833" y="43211"/>
                  </a:moveTo>
                  <a:lnTo>
                    <a:pt x="108013" y="43211"/>
                  </a:lnTo>
                </a:path>
                <a:path w="108584" h="108584">
                  <a:moveTo>
                    <a:pt x="0" y="54000"/>
                  </a:moveTo>
                  <a:lnTo>
                    <a:pt x="43243" y="54000"/>
                  </a:lnTo>
                </a:path>
                <a:path w="108584" h="108584">
                  <a:moveTo>
                    <a:pt x="64833" y="54000"/>
                  </a:moveTo>
                  <a:lnTo>
                    <a:pt x="108013" y="54000"/>
                  </a:lnTo>
                </a:path>
                <a:path w="108584" h="108584">
                  <a:moveTo>
                    <a:pt x="0" y="64814"/>
                  </a:moveTo>
                  <a:lnTo>
                    <a:pt x="43243" y="64814"/>
                  </a:lnTo>
                </a:path>
                <a:path w="108584" h="108584">
                  <a:moveTo>
                    <a:pt x="64833" y="64814"/>
                  </a:moveTo>
                  <a:lnTo>
                    <a:pt x="108013" y="64814"/>
                  </a:lnTo>
                </a:path>
                <a:path w="108584" h="108584">
                  <a:moveTo>
                    <a:pt x="0" y="75603"/>
                  </a:moveTo>
                  <a:lnTo>
                    <a:pt x="43243" y="75603"/>
                  </a:lnTo>
                </a:path>
                <a:path w="108584" h="108584">
                  <a:moveTo>
                    <a:pt x="64833" y="75603"/>
                  </a:moveTo>
                  <a:lnTo>
                    <a:pt x="108013" y="75603"/>
                  </a:lnTo>
                </a:path>
                <a:path w="108584" h="108584">
                  <a:moveTo>
                    <a:pt x="0" y="86417"/>
                  </a:moveTo>
                  <a:lnTo>
                    <a:pt x="43243" y="86417"/>
                  </a:lnTo>
                </a:path>
                <a:path w="108584" h="108584">
                  <a:moveTo>
                    <a:pt x="64833" y="86417"/>
                  </a:moveTo>
                  <a:lnTo>
                    <a:pt x="108013" y="86417"/>
                  </a:lnTo>
                </a:path>
                <a:path w="108584" h="108584">
                  <a:moveTo>
                    <a:pt x="0" y="97205"/>
                  </a:moveTo>
                  <a:lnTo>
                    <a:pt x="43243" y="97205"/>
                  </a:lnTo>
                </a:path>
                <a:path w="108584" h="108584">
                  <a:moveTo>
                    <a:pt x="64833" y="97205"/>
                  </a:moveTo>
                  <a:lnTo>
                    <a:pt x="108013" y="97205"/>
                  </a:lnTo>
                </a:path>
                <a:path w="108584" h="108584">
                  <a:moveTo>
                    <a:pt x="0" y="108000"/>
                  </a:moveTo>
                  <a:lnTo>
                    <a:pt x="43243" y="108000"/>
                  </a:lnTo>
                </a:path>
                <a:path w="108584" h="108584">
                  <a:moveTo>
                    <a:pt x="64833" y="108000"/>
                  </a:moveTo>
                  <a:lnTo>
                    <a:pt x="108013" y="108000"/>
                  </a:lnTo>
                </a:path>
                <a:path w="108584" h="108584">
                  <a:moveTo>
                    <a:pt x="43243" y="108000"/>
                  </a:moveTo>
                  <a:lnTo>
                    <a:pt x="43243" y="0"/>
                  </a:lnTo>
                </a:path>
                <a:path w="108584" h="108584">
                  <a:moveTo>
                    <a:pt x="43243" y="0"/>
                  </a:moveTo>
                  <a:lnTo>
                    <a:pt x="64833" y="0"/>
                  </a:lnTo>
                </a:path>
                <a:path w="108584" h="108584">
                  <a:moveTo>
                    <a:pt x="64833" y="0"/>
                  </a:moveTo>
                  <a:lnTo>
                    <a:pt x="64833" y="108000"/>
                  </a:lnTo>
                </a:path>
                <a:path w="108584" h="108584">
                  <a:moveTo>
                    <a:pt x="64833" y="108000"/>
                  </a:moveTo>
                  <a:lnTo>
                    <a:pt x="43243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13569441" y="9038323"/>
              <a:ext cx="108585" cy="194945"/>
            </a:xfrm>
            <a:custGeom>
              <a:avLst/>
              <a:gdLst/>
              <a:ahLst/>
              <a:cxnLst/>
              <a:rect l="l" t="t" r="r" b="b"/>
              <a:pathLst>
                <a:path w="108584" h="194945">
                  <a:moveTo>
                    <a:pt x="0" y="43186"/>
                  </a:moveTo>
                  <a:lnTo>
                    <a:pt x="3399" y="26392"/>
                  </a:lnTo>
                  <a:lnTo>
                    <a:pt x="12668" y="12663"/>
                  </a:lnTo>
                  <a:lnTo>
                    <a:pt x="26414" y="3399"/>
                  </a:lnTo>
                  <a:lnTo>
                    <a:pt x="43243" y="0"/>
                  </a:lnTo>
                </a:path>
                <a:path w="108584" h="194945">
                  <a:moveTo>
                    <a:pt x="64833" y="0"/>
                  </a:moveTo>
                  <a:lnTo>
                    <a:pt x="81653" y="3399"/>
                  </a:lnTo>
                  <a:lnTo>
                    <a:pt x="95376" y="12663"/>
                  </a:lnTo>
                  <a:lnTo>
                    <a:pt x="104624" y="26392"/>
                  </a:lnTo>
                  <a:lnTo>
                    <a:pt x="108013" y="43186"/>
                  </a:lnTo>
                </a:path>
                <a:path w="108584" h="194945">
                  <a:moveTo>
                    <a:pt x="43243" y="194392"/>
                  </a:moveTo>
                  <a:lnTo>
                    <a:pt x="26414" y="191000"/>
                  </a:lnTo>
                  <a:lnTo>
                    <a:pt x="12668" y="181745"/>
                  </a:lnTo>
                  <a:lnTo>
                    <a:pt x="3399" y="168013"/>
                  </a:lnTo>
                  <a:lnTo>
                    <a:pt x="0" y="151187"/>
                  </a:lnTo>
                </a:path>
                <a:path w="108584" h="194945">
                  <a:moveTo>
                    <a:pt x="108013" y="151187"/>
                  </a:moveTo>
                  <a:lnTo>
                    <a:pt x="104624" y="168013"/>
                  </a:lnTo>
                  <a:lnTo>
                    <a:pt x="95376" y="181745"/>
                  </a:lnTo>
                  <a:lnTo>
                    <a:pt x="81653" y="191000"/>
                  </a:lnTo>
                  <a:lnTo>
                    <a:pt x="64833" y="194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0" name="object 640"/>
          <p:cNvSpPr/>
          <p:nvPr/>
        </p:nvSpPr>
        <p:spPr>
          <a:xfrm>
            <a:off x="12577318" y="8421852"/>
            <a:ext cx="1080135" cy="177800"/>
          </a:xfrm>
          <a:custGeom>
            <a:avLst/>
            <a:gdLst/>
            <a:ahLst/>
            <a:cxnLst/>
            <a:rect l="l" t="t" r="r" b="b"/>
            <a:pathLst>
              <a:path w="1080134" h="177800">
                <a:moveTo>
                  <a:pt x="1080008" y="177253"/>
                </a:moveTo>
                <a:lnTo>
                  <a:pt x="1080008" y="0"/>
                </a:lnTo>
              </a:path>
              <a:path w="1080134" h="177800">
                <a:moveTo>
                  <a:pt x="1062037" y="177253"/>
                </a:moveTo>
                <a:lnTo>
                  <a:pt x="1062037" y="0"/>
                </a:lnTo>
              </a:path>
              <a:path w="1080134" h="177800">
                <a:moveTo>
                  <a:pt x="1044003" y="177253"/>
                </a:moveTo>
                <a:lnTo>
                  <a:pt x="1044003" y="0"/>
                </a:lnTo>
              </a:path>
              <a:path w="1080134" h="177800">
                <a:moveTo>
                  <a:pt x="1026033" y="177253"/>
                </a:moveTo>
                <a:lnTo>
                  <a:pt x="1026033" y="0"/>
                </a:lnTo>
              </a:path>
              <a:path w="1080134" h="177800">
                <a:moveTo>
                  <a:pt x="1008062" y="177253"/>
                </a:moveTo>
                <a:lnTo>
                  <a:pt x="1008062" y="0"/>
                </a:lnTo>
              </a:path>
              <a:path w="1080134" h="177800">
                <a:moveTo>
                  <a:pt x="990028" y="177253"/>
                </a:moveTo>
                <a:lnTo>
                  <a:pt x="990028" y="0"/>
                </a:lnTo>
              </a:path>
              <a:path w="1080134" h="177800">
                <a:moveTo>
                  <a:pt x="971994" y="177253"/>
                </a:moveTo>
                <a:lnTo>
                  <a:pt x="971994" y="0"/>
                </a:lnTo>
              </a:path>
              <a:path w="1080134" h="177800">
                <a:moveTo>
                  <a:pt x="954024" y="177253"/>
                </a:moveTo>
                <a:lnTo>
                  <a:pt x="954024" y="0"/>
                </a:lnTo>
              </a:path>
              <a:path w="1080134" h="177800">
                <a:moveTo>
                  <a:pt x="936053" y="177253"/>
                </a:moveTo>
                <a:lnTo>
                  <a:pt x="936053" y="0"/>
                </a:lnTo>
              </a:path>
              <a:path w="1080134" h="177800">
                <a:moveTo>
                  <a:pt x="918019" y="177253"/>
                </a:moveTo>
                <a:lnTo>
                  <a:pt x="918019" y="0"/>
                </a:lnTo>
              </a:path>
              <a:path w="1080134" h="177800">
                <a:moveTo>
                  <a:pt x="899985" y="177253"/>
                </a:moveTo>
                <a:lnTo>
                  <a:pt x="899985" y="0"/>
                </a:lnTo>
              </a:path>
              <a:path w="1080134" h="177800">
                <a:moveTo>
                  <a:pt x="882014" y="177253"/>
                </a:moveTo>
                <a:lnTo>
                  <a:pt x="882014" y="0"/>
                </a:lnTo>
              </a:path>
              <a:path w="1080134" h="177800">
                <a:moveTo>
                  <a:pt x="864044" y="177253"/>
                </a:moveTo>
                <a:lnTo>
                  <a:pt x="864044" y="0"/>
                </a:lnTo>
              </a:path>
              <a:path w="1080134" h="177800">
                <a:moveTo>
                  <a:pt x="846010" y="177253"/>
                </a:moveTo>
                <a:lnTo>
                  <a:pt x="846010" y="0"/>
                </a:lnTo>
              </a:path>
              <a:path w="1080134" h="177800">
                <a:moveTo>
                  <a:pt x="828039" y="177253"/>
                </a:moveTo>
                <a:lnTo>
                  <a:pt x="828039" y="0"/>
                </a:lnTo>
              </a:path>
              <a:path w="1080134" h="177800">
                <a:moveTo>
                  <a:pt x="810005" y="177253"/>
                </a:moveTo>
                <a:lnTo>
                  <a:pt x="810005" y="0"/>
                </a:lnTo>
              </a:path>
              <a:path w="1080134" h="177800">
                <a:moveTo>
                  <a:pt x="792035" y="177253"/>
                </a:moveTo>
                <a:lnTo>
                  <a:pt x="792035" y="0"/>
                </a:lnTo>
              </a:path>
              <a:path w="1080134" h="177800">
                <a:moveTo>
                  <a:pt x="774001" y="177253"/>
                </a:moveTo>
                <a:lnTo>
                  <a:pt x="774001" y="0"/>
                </a:lnTo>
              </a:path>
              <a:path w="1080134" h="177800">
                <a:moveTo>
                  <a:pt x="756030" y="177253"/>
                </a:moveTo>
                <a:lnTo>
                  <a:pt x="756030" y="0"/>
                </a:lnTo>
              </a:path>
              <a:path w="1080134" h="177800">
                <a:moveTo>
                  <a:pt x="737997" y="177253"/>
                </a:moveTo>
                <a:lnTo>
                  <a:pt x="737997" y="0"/>
                </a:lnTo>
              </a:path>
              <a:path w="1080134" h="177800">
                <a:moveTo>
                  <a:pt x="720026" y="177253"/>
                </a:moveTo>
                <a:lnTo>
                  <a:pt x="720026" y="0"/>
                </a:lnTo>
              </a:path>
              <a:path w="1080134" h="177800">
                <a:moveTo>
                  <a:pt x="701992" y="177253"/>
                </a:moveTo>
                <a:lnTo>
                  <a:pt x="701992" y="0"/>
                </a:lnTo>
              </a:path>
              <a:path w="1080134" h="177800">
                <a:moveTo>
                  <a:pt x="684022" y="177253"/>
                </a:moveTo>
                <a:lnTo>
                  <a:pt x="684022" y="0"/>
                </a:lnTo>
              </a:path>
              <a:path w="1080134" h="177800">
                <a:moveTo>
                  <a:pt x="666051" y="177253"/>
                </a:moveTo>
                <a:lnTo>
                  <a:pt x="666051" y="0"/>
                </a:lnTo>
              </a:path>
              <a:path w="1080134" h="177800">
                <a:moveTo>
                  <a:pt x="648017" y="177253"/>
                </a:moveTo>
                <a:lnTo>
                  <a:pt x="648017" y="0"/>
                </a:lnTo>
              </a:path>
              <a:path w="1080134" h="177800">
                <a:moveTo>
                  <a:pt x="629983" y="177253"/>
                </a:moveTo>
                <a:lnTo>
                  <a:pt x="629983" y="0"/>
                </a:lnTo>
              </a:path>
              <a:path w="1080134" h="177800">
                <a:moveTo>
                  <a:pt x="612012" y="177253"/>
                </a:moveTo>
                <a:lnTo>
                  <a:pt x="612012" y="0"/>
                </a:lnTo>
              </a:path>
              <a:path w="1080134" h="177800">
                <a:moveTo>
                  <a:pt x="594042" y="177253"/>
                </a:moveTo>
                <a:lnTo>
                  <a:pt x="594042" y="0"/>
                </a:lnTo>
              </a:path>
              <a:path w="1080134" h="177800">
                <a:moveTo>
                  <a:pt x="576008" y="177253"/>
                </a:moveTo>
                <a:lnTo>
                  <a:pt x="576008" y="0"/>
                </a:lnTo>
              </a:path>
              <a:path w="1080134" h="177800">
                <a:moveTo>
                  <a:pt x="558037" y="177253"/>
                </a:moveTo>
                <a:lnTo>
                  <a:pt x="558037" y="0"/>
                </a:lnTo>
              </a:path>
              <a:path w="1080134" h="177800">
                <a:moveTo>
                  <a:pt x="540003" y="177253"/>
                </a:moveTo>
                <a:lnTo>
                  <a:pt x="540003" y="0"/>
                </a:lnTo>
              </a:path>
              <a:path w="1080134" h="177800">
                <a:moveTo>
                  <a:pt x="522033" y="177253"/>
                </a:moveTo>
                <a:lnTo>
                  <a:pt x="522033" y="0"/>
                </a:lnTo>
              </a:path>
              <a:path w="1080134" h="177800">
                <a:moveTo>
                  <a:pt x="503999" y="177253"/>
                </a:moveTo>
                <a:lnTo>
                  <a:pt x="503999" y="0"/>
                </a:lnTo>
              </a:path>
              <a:path w="1080134" h="177800">
                <a:moveTo>
                  <a:pt x="486028" y="177253"/>
                </a:moveTo>
                <a:lnTo>
                  <a:pt x="486028" y="0"/>
                </a:lnTo>
              </a:path>
              <a:path w="1080134" h="177800">
                <a:moveTo>
                  <a:pt x="467995" y="177253"/>
                </a:moveTo>
                <a:lnTo>
                  <a:pt x="467995" y="0"/>
                </a:lnTo>
              </a:path>
              <a:path w="1080134" h="177800">
                <a:moveTo>
                  <a:pt x="450024" y="177253"/>
                </a:moveTo>
                <a:lnTo>
                  <a:pt x="450024" y="0"/>
                </a:lnTo>
              </a:path>
              <a:path w="1080134" h="177800">
                <a:moveTo>
                  <a:pt x="431990" y="177253"/>
                </a:moveTo>
                <a:lnTo>
                  <a:pt x="431990" y="0"/>
                </a:lnTo>
              </a:path>
              <a:path w="1080134" h="177800">
                <a:moveTo>
                  <a:pt x="414020" y="177253"/>
                </a:moveTo>
                <a:lnTo>
                  <a:pt x="414020" y="0"/>
                </a:lnTo>
              </a:path>
              <a:path w="1080134" h="177800">
                <a:moveTo>
                  <a:pt x="396049" y="177253"/>
                </a:moveTo>
                <a:lnTo>
                  <a:pt x="396049" y="0"/>
                </a:lnTo>
              </a:path>
              <a:path w="1080134" h="177800">
                <a:moveTo>
                  <a:pt x="378015" y="177253"/>
                </a:moveTo>
                <a:lnTo>
                  <a:pt x="378015" y="0"/>
                </a:lnTo>
              </a:path>
              <a:path w="1080134" h="177800">
                <a:moveTo>
                  <a:pt x="360045" y="177253"/>
                </a:moveTo>
                <a:lnTo>
                  <a:pt x="360045" y="0"/>
                </a:lnTo>
              </a:path>
              <a:path w="1080134" h="177800">
                <a:moveTo>
                  <a:pt x="342010" y="177253"/>
                </a:moveTo>
                <a:lnTo>
                  <a:pt x="342010" y="0"/>
                </a:lnTo>
              </a:path>
              <a:path w="1080134" h="177800">
                <a:moveTo>
                  <a:pt x="324040" y="177253"/>
                </a:moveTo>
                <a:lnTo>
                  <a:pt x="324040" y="0"/>
                </a:lnTo>
              </a:path>
              <a:path w="1080134" h="177800">
                <a:moveTo>
                  <a:pt x="306006" y="177253"/>
                </a:moveTo>
                <a:lnTo>
                  <a:pt x="306006" y="0"/>
                </a:lnTo>
              </a:path>
              <a:path w="1080134" h="177800">
                <a:moveTo>
                  <a:pt x="288035" y="177253"/>
                </a:moveTo>
                <a:lnTo>
                  <a:pt x="288035" y="0"/>
                </a:lnTo>
              </a:path>
              <a:path w="1080134" h="177800">
                <a:moveTo>
                  <a:pt x="270001" y="177253"/>
                </a:moveTo>
                <a:lnTo>
                  <a:pt x="270001" y="0"/>
                </a:lnTo>
              </a:path>
              <a:path w="1080134" h="177800">
                <a:moveTo>
                  <a:pt x="252031" y="177253"/>
                </a:moveTo>
                <a:lnTo>
                  <a:pt x="252031" y="0"/>
                </a:lnTo>
              </a:path>
              <a:path w="1080134" h="177800">
                <a:moveTo>
                  <a:pt x="234060" y="177253"/>
                </a:moveTo>
                <a:lnTo>
                  <a:pt x="234060" y="0"/>
                </a:lnTo>
              </a:path>
              <a:path w="1080134" h="177800">
                <a:moveTo>
                  <a:pt x="216026" y="177253"/>
                </a:moveTo>
                <a:lnTo>
                  <a:pt x="216026" y="0"/>
                </a:lnTo>
              </a:path>
              <a:path w="1080134" h="177800">
                <a:moveTo>
                  <a:pt x="197992" y="177253"/>
                </a:moveTo>
                <a:lnTo>
                  <a:pt x="197992" y="0"/>
                </a:lnTo>
              </a:path>
              <a:path w="1080134" h="177800">
                <a:moveTo>
                  <a:pt x="180022" y="177253"/>
                </a:moveTo>
                <a:lnTo>
                  <a:pt x="180022" y="0"/>
                </a:lnTo>
              </a:path>
              <a:path w="1080134" h="177800">
                <a:moveTo>
                  <a:pt x="162051" y="177253"/>
                </a:moveTo>
                <a:lnTo>
                  <a:pt x="162051" y="0"/>
                </a:lnTo>
              </a:path>
              <a:path w="1080134" h="177800">
                <a:moveTo>
                  <a:pt x="144017" y="177253"/>
                </a:moveTo>
                <a:lnTo>
                  <a:pt x="144017" y="0"/>
                </a:lnTo>
              </a:path>
              <a:path w="1080134" h="177800">
                <a:moveTo>
                  <a:pt x="126047" y="177253"/>
                </a:moveTo>
                <a:lnTo>
                  <a:pt x="126047" y="0"/>
                </a:lnTo>
              </a:path>
              <a:path w="1080134" h="177800">
                <a:moveTo>
                  <a:pt x="108013" y="177253"/>
                </a:moveTo>
                <a:lnTo>
                  <a:pt x="108013" y="0"/>
                </a:lnTo>
              </a:path>
              <a:path w="1080134" h="177800">
                <a:moveTo>
                  <a:pt x="90042" y="177253"/>
                </a:moveTo>
                <a:lnTo>
                  <a:pt x="90042" y="0"/>
                </a:lnTo>
              </a:path>
              <a:path w="1080134" h="177800">
                <a:moveTo>
                  <a:pt x="72008" y="177253"/>
                </a:moveTo>
                <a:lnTo>
                  <a:pt x="72008" y="0"/>
                </a:lnTo>
              </a:path>
              <a:path w="1080134" h="177800">
                <a:moveTo>
                  <a:pt x="54038" y="177253"/>
                </a:moveTo>
                <a:lnTo>
                  <a:pt x="54038" y="0"/>
                </a:lnTo>
              </a:path>
              <a:path w="1080134" h="177800">
                <a:moveTo>
                  <a:pt x="36004" y="177253"/>
                </a:moveTo>
                <a:lnTo>
                  <a:pt x="36004" y="0"/>
                </a:lnTo>
              </a:path>
              <a:path w="1080134" h="177800">
                <a:moveTo>
                  <a:pt x="18033" y="177253"/>
                </a:moveTo>
                <a:lnTo>
                  <a:pt x="18033" y="0"/>
                </a:lnTo>
              </a:path>
              <a:path w="1080134" h="177800">
                <a:moveTo>
                  <a:pt x="0" y="177253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</a:path>
              <a:path w="108584" h="130175">
                <a:moveTo>
                  <a:pt x="64833" y="10788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108013" y="21602"/>
                </a:lnTo>
              </a:path>
              <a:path w="108584" h="130175">
                <a:moveTo>
                  <a:pt x="108013" y="21602"/>
                </a:move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108013" y="32391"/>
                </a:lnTo>
              </a:path>
              <a:path w="108584" h="130175">
                <a:moveTo>
                  <a:pt x="108013" y="32391"/>
                </a:move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108013" y="43205"/>
                </a:lnTo>
              </a:path>
              <a:path w="108584" h="130175">
                <a:moveTo>
                  <a:pt x="108013" y="43205"/>
                </a:move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108013" y="54000"/>
                </a:lnTo>
              </a:path>
              <a:path w="108584" h="130175">
                <a:moveTo>
                  <a:pt x="108013" y="54000"/>
                </a:move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108013" y="64789"/>
                </a:lnTo>
              </a:path>
              <a:path w="108584" h="130175">
                <a:moveTo>
                  <a:pt x="108013" y="64789"/>
                </a:move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108013" y="75603"/>
                </a:lnTo>
              </a:path>
              <a:path w="108584" h="130175">
                <a:moveTo>
                  <a:pt x="108013" y="75603"/>
                </a:move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108013" y="86391"/>
                </a:lnTo>
              </a:path>
              <a:path w="108584" h="130175">
                <a:moveTo>
                  <a:pt x="108013" y="86391"/>
                </a:move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108013" y="97205"/>
                </a:lnTo>
              </a:path>
              <a:path w="108584" h="130175">
                <a:moveTo>
                  <a:pt x="108013" y="97205"/>
                </a:move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108013" y="107994"/>
                </a:lnTo>
              </a:path>
              <a:path w="108584" h="130175">
                <a:moveTo>
                  <a:pt x="108013" y="107994"/>
                </a:move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108013" y="118789"/>
                </a:lnTo>
              </a:path>
              <a:path w="108584" h="130175">
                <a:moveTo>
                  <a:pt x="108013" y="118789"/>
                </a:move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64833" y="129603"/>
                </a:lnTo>
              </a:path>
              <a:path w="108584" h="130175">
                <a:moveTo>
                  <a:pt x="64833" y="129603"/>
                </a:moveTo>
                <a:lnTo>
                  <a:pt x="108013" y="129603"/>
                </a:lnTo>
              </a:path>
              <a:path w="108584" h="130175">
                <a:moveTo>
                  <a:pt x="108013" y="129603"/>
                </a:move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</a:path>
              <a:path w="108584" h="130175">
                <a:moveTo>
                  <a:pt x="86423" y="21602"/>
                </a:move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</a:path>
              <a:path w="108584" h="130175">
                <a:moveTo>
                  <a:pt x="85153" y="12103"/>
                </a:moveTo>
                <a:lnTo>
                  <a:pt x="86423" y="12598"/>
                </a:lnTo>
              </a:path>
              <a:path w="108584" h="130175">
                <a:moveTo>
                  <a:pt x="86423" y="12598"/>
                </a:moveTo>
                <a:lnTo>
                  <a:pt x="87693" y="12103"/>
                </a:lnTo>
              </a:path>
              <a:path w="108584" h="130175">
                <a:moveTo>
                  <a:pt x="87693" y="12103"/>
                </a:moveTo>
                <a:lnTo>
                  <a:pt x="88201" y="10788"/>
                </a:lnTo>
              </a:path>
              <a:path w="108584" h="130175">
                <a:moveTo>
                  <a:pt x="88201" y="10788"/>
                </a:moveTo>
                <a:lnTo>
                  <a:pt x="87693" y="9550"/>
                </a:lnTo>
              </a:path>
              <a:path w="108584" h="130175">
                <a:moveTo>
                  <a:pt x="87693" y="9550"/>
                </a:moveTo>
                <a:lnTo>
                  <a:pt x="86423" y="9004"/>
                </a:lnTo>
              </a:path>
              <a:path w="108584" h="130175">
                <a:moveTo>
                  <a:pt x="86423" y="9004"/>
                </a:moveTo>
                <a:lnTo>
                  <a:pt x="85153" y="9550"/>
                </a:lnTo>
              </a:path>
              <a:path w="108584" h="130175">
                <a:moveTo>
                  <a:pt x="85153" y="9550"/>
                </a:move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</a:path>
              <a:path w="108584" h="130175">
                <a:moveTo>
                  <a:pt x="43243" y="118789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0" y="107994"/>
                </a:lnTo>
              </a:path>
              <a:path w="108584" h="130175">
                <a:moveTo>
                  <a:pt x="0" y="107994"/>
                </a:move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0" y="97205"/>
                </a:lnTo>
              </a:path>
              <a:path w="108584" h="130175">
                <a:moveTo>
                  <a:pt x="0" y="97205"/>
                </a:move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0" y="86391"/>
                </a:lnTo>
              </a:path>
              <a:path w="108584" h="130175">
                <a:moveTo>
                  <a:pt x="0" y="86391"/>
                </a:move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0" y="75603"/>
                </a:lnTo>
              </a:path>
              <a:path w="108584" h="130175">
                <a:moveTo>
                  <a:pt x="0" y="75603"/>
                </a:move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0" y="64789"/>
                </a:lnTo>
              </a:path>
              <a:path w="108584" h="130175">
                <a:moveTo>
                  <a:pt x="0" y="64789"/>
                </a:move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0" y="54000"/>
                </a:lnTo>
              </a:path>
              <a:path w="108584" h="130175">
                <a:moveTo>
                  <a:pt x="0" y="54000"/>
                </a:move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0" y="43205"/>
                </a:lnTo>
              </a:path>
              <a:path w="108584" h="130175">
                <a:moveTo>
                  <a:pt x="0" y="43205"/>
                </a:move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0" y="32391"/>
                </a:lnTo>
              </a:path>
              <a:path w="108584" h="130175">
                <a:moveTo>
                  <a:pt x="0" y="32391"/>
                </a:move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0" y="21602"/>
                </a:lnTo>
              </a:path>
              <a:path w="108584" h="130175">
                <a:moveTo>
                  <a:pt x="0" y="21602"/>
                </a:move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0" y="10788"/>
                </a:lnTo>
              </a:path>
              <a:path w="108584" h="130175">
                <a:moveTo>
                  <a:pt x="0" y="10788"/>
                </a:move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43243" y="0"/>
                </a:lnTo>
              </a:path>
              <a:path w="108584" h="130175">
                <a:moveTo>
                  <a:pt x="43243" y="0"/>
                </a:moveTo>
                <a:lnTo>
                  <a:pt x="0" y="0"/>
                </a:lnTo>
              </a:path>
              <a:path w="108584" h="130175">
                <a:moveTo>
                  <a:pt x="0" y="0"/>
                </a:move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</a:path>
              <a:path w="108584" h="130175">
                <a:moveTo>
                  <a:pt x="21590" y="107994"/>
                </a:move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</a:path>
              <a:path w="108584" h="130175">
                <a:moveTo>
                  <a:pt x="22923" y="117544"/>
                </a:moveTo>
                <a:lnTo>
                  <a:pt x="21590" y="116998"/>
                </a:lnTo>
              </a:path>
              <a:path w="108584" h="130175">
                <a:moveTo>
                  <a:pt x="21590" y="116998"/>
                </a:moveTo>
                <a:lnTo>
                  <a:pt x="20383" y="117544"/>
                </a:lnTo>
              </a:path>
              <a:path w="108584" h="130175">
                <a:moveTo>
                  <a:pt x="20383" y="117544"/>
                </a:moveTo>
                <a:lnTo>
                  <a:pt x="19811" y="118789"/>
                </a:lnTo>
              </a:path>
              <a:path w="108584" h="130175">
                <a:moveTo>
                  <a:pt x="19811" y="118789"/>
                </a:moveTo>
                <a:lnTo>
                  <a:pt x="20383" y="120103"/>
                </a:lnTo>
              </a:path>
              <a:path w="108584" h="130175">
                <a:moveTo>
                  <a:pt x="20383" y="120103"/>
                </a:moveTo>
                <a:lnTo>
                  <a:pt x="21590" y="120599"/>
                </a:lnTo>
              </a:path>
              <a:path w="108584" h="130175">
                <a:moveTo>
                  <a:pt x="21590" y="120599"/>
                </a:moveTo>
                <a:lnTo>
                  <a:pt x="22923" y="120103"/>
                </a:lnTo>
              </a:path>
              <a:path w="108584" h="130175">
                <a:moveTo>
                  <a:pt x="22923" y="120103"/>
                </a:move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</a:path>
              <a:path w="107950" h="130175">
                <a:moveTo>
                  <a:pt x="64769" y="10814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107950" y="21602"/>
                </a:lnTo>
              </a:path>
              <a:path w="107950" h="130175">
                <a:moveTo>
                  <a:pt x="107950" y="21602"/>
                </a:move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107950" y="32397"/>
                </a:lnTo>
              </a:path>
              <a:path w="107950" h="130175">
                <a:moveTo>
                  <a:pt x="107950" y="32397"/>
                </a:move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107950" y="43211"/>
                </a:lnTo>
              </a:path>
              <a:path w="107950" h="130175">
                <a:moveTo>
                  <a:pt x="107950" y="43211"/>
                </a:move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107950" y="54000"/>
                </a:lnTo>
              </a:path>
              <a:path w="107950" h="130175">
                <a:moveTo>
                  <a:pt x="107950" y="54000"/>
                </a:move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107950" y="64814"/>
                </a:lnTo>
              </a:path>
              <a:path w="107950" h="130175">
                <a:moveTo>
                  <a:pt x="107950" y="64814"/>
                </a:move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107950" y="75603"/>
                </a:lnTo>
              </a:path>
              <a:path w="107950" h="130175">
                <a:moveTo>
                  <a:pt x="107950" y="75603"/>
                </a:move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107950" y="86391"/>
                </a:lnTo>
              </a:path>
              <a:path w="107950" h="130175">
                <a:moveTo>
                  <a:pt x="107950" y="86391"/>
                </a:move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107950" y="97212"/>
                </a:lnTo>
              </a:path>
              <a:path w="107950" h="130175">
                <a:moveTo>
                  <a:pt x="107950" y="97212"/>
                </a:move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107950" y="108000"/>
                </a:lnTo>
              </a:path>
              <a:path w="107950" h="130175">
                <a:moveTo>
                  <a:pt x="107950" y="108000"/>
                </a:move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107950" y="118814"/>
                </a:lnTo>
              </a:path>
              <a:path w="107950" h="130175">
                <a:moveTo>
                  <a:pt x="107950" y="118814"/>
                </a:move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64769" y="129603"/>
                </a:lnTo>
              </a:path>
              <a:path w="107950" h="130175">
                <a:moveTo>
                  <a:pt x="64769" y="129603"/>
                </a:moveTo>
                <a:lnTo>
                  <a:pt x="107950" y="129603"/>
                </a:lnTo>
              </a:path>
              <a:path w="107950" h="130175">
                <a:moveTo>
                  <a:pt x="107950" y="129603"/>
                </a:move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</a:path>
              <a:path w="107950" h="130175">
                <a:moveTo>
                  <a:pt x="85090" y="12103"/>
                </a:moveTo>
                <a:lnTo>
                  <a:pt x="86359" y="12598"/>
                </a:lnTo>
              </a:path>
              <a:path w="107950" h="130175">
                <a:moveTo>
                  <a:pt x="86359" y="12598"/>
                </a:moveTo>
                <a:lnTo>
                  <a:pt x="87630" y="12103"/>
                </a:lnTo>
              </a:path>
              <a:path w="107950" h="130175">
                <a:moveTo>
                  <a:pt x="87630" y="12103"/>
                </a:moveTo>
                <a:lnTo>
                  <a:pt x="88138" y="10814"/>
                </a:lnTo>
              </a:path>
              <a:path w="107950" h="130175">
                <a:moveTo>
                  <a:pt x="88138" y="10814"/>
                </a:moveTo>
                <a:lnTo>
                  <a:pt x="87630" y="9550"/>
                </a:lnTo>
              </a:path>
              <a:path w="107950" h="130175">
                <a:moveTo>
                  <a:pt x="87630" y="9550"/>
                </a:moveTo>
                <a:lnTo>
                  <a:pt x="86359" y="9004"/>
                </a:lnTo>
              </a:path>
              <a:path w="107950" h="130175">
                <a:moveTo>
                  <a:pt x="86359" y="9004"/>
                </a:moveTo>
                <a:lnTo>
                  <a:pt x="85090" y="9550"/>
                </a:lnTo>
              </a:path>
              <a:path w="107950" h="130175">
                <a:moveTo>
                  <a:pt x="85090" y="9550"/>
                </a:move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</a:path>
              <a:path w="107950" h="130175">
                <a:moveTo>
                  <a:pt x="43179" y="118814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0" y="108000"/>
                </a:lnTo>
              </a:path>
              <a:path w="107950" h="130175">
                <a:moveTo>
                  <a:pt x="0" y="108000"/>
                </a:move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0" y="97212"/>
                </a:lnTo>
              </a:path>
              <a:path w="107950" h="130175">
                <a:moveTo>
                  <a:pt x="0" y="97212"/>
                </a:move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0" y="86391"/>
                </a:lnTo>
              </a:path>
              <a:path w="107950" h="130175">
                <a:moveTo>
                  <a:pt x="0" y="86391"/>
                </a:move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0" y="75603"/>
                </a:lnTo>
              </a:path>
              <a:path w="107950" h="130175">
                <a:moveTo>
                  <a:pt x="0" y="75603"/>
                </a:move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0" y="64814"/>
                </a:lnTo>
              </a:path>
              <a:path w="107950" h="130175">
                <a:moveTo>
                  <a:pt x="0" y="64814"/>
                </a:move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0" y="54000"/>
                </a:lnTo>
              </a:path>
              <a:path w="107950" h="130175">
                <a:moveTo>
                  <a:pt x="0" y="54000"/>
                </a:move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0" y="43211"/>
                </a:lnTo>
              </a:path>
              <a:path w="107950" h="130175">
                <a:moveTo>
                  <a:pt x="0" y="43211"/>
                </a:move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0" y="32397"/>
                </a:lnTo>
              </a:path>
              <a:path w="107950" h="130175">
                <a:moveTo>
                  <a:pt x="0" y="32397"/>
                </a:move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0" y="21602"/>
                </a:lnTo>
              </a:path>
              <a:path w="107950" h="130175">
                <a:moveTo>
                  <a:pt x="0" y="21602"/>
                </a:move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0" y="10814"/>
                </a:lnTo>
              </a:path>
              <a:path w="107950" h="130175">
                <a:moveTo>
                  <a:pt x="0" y="10814"/>
                </a:move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43179" y="0"/>
                </a:lnTo>
              </a:path>
              <a:path w="107950" h="130175">
                <a:moveTo>
                  <a:pt x="43179" y="0"/>
                </a:moveTo>
                <a:lnTo>
                  <a:pt x="0" y="0"/>
                </a:lnTo>
              </a:path>
              <a:path w="107950" h="130175">
                <a:moveTo>
                  <a:pt x="0" y="0"/>
                </a:move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</a:path>
              <a:path w="107950" h="130175">
                <a:moveTo>
                  <a:pt x="22859" y="117551"/>
                </a:moveTo>
                <a:lnTo>
                  <a:pt x="21526" y="117005"/>
                </a:lnTo>
              </a:path>
              <a:path w="107950" h="130175">
                <a:moveTo>
                  <a:pt x="21526" y="117005"/>
                </a:moveTo>
                <a:lnTo>
                  <a:pt x="20320" y="117551"/>
                </a:lnTo>
              </a:path>
              <a:path w="107950" h="130175">
                <a:moveTo>
                  <a:pt x="20320" y="117551"/>
                </a:moveTo>
                <a:lnTo>
                  <a:pt x="19748" y="118814"/>
                </a:lnTo>
              </a:path>
              <a:path w="107950" h="130175">
                <a:moveTo>
                  <a:pt x="19748" y="118814"/>
                </a:moveTo>
                <a:lnTo>
                  <a:pt x="20320" y="120103"/>
                </a:lnTo>
              </a:path>
              <a:path w="107950" h="130175">
                <a:moveTo>
                  <a:pt x="20320" y="120103"/>
                </a:moveTo>
                <a:lnTo>
                  <a:pt x="21526" y="120599"/>
                </a:lnTo>
              </a:path>
              <a:path w="107950" h="130175">
                <a:moveTo>
                  <a:pt x="21526" y="120599"/>
                </a:moveTo>
                <a:lnTo>
                  <a:pt x="22859" y="120103"/>
                </a:lnTo>
              </a:path>
              <a:path w="107950" h="130175">
                <a:moveTo>
                  <a:pt x="22859" y="120103"/>
                </a:move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</a:path>
              <a:path w="130175" h="108584">
                <a:moveTo>
                  <a:pt x="118745" y="64814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107950" y="108000"/>
                </a:lnTo>
              </a:path>
              <a:path w="130175" h="108584">
                <a:moveTo>
                  <a:pt x="107950" y="108000"/>
                </a:move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97155" y="108000"/>
                </a:lnTo>
              </a:path>
              <a:path w="130175" h="108584">
                <a:moveTo>
                  <a:pt x="97155" y="108000"/>
                </a:move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86360" y="108000"/>
                </a:lnTo>
              </a:path>
              <a:path w="130175" h="108584">
                <a:moveTo>
                  <a:pt x="86360" y="108000"/>
                </a:move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75565" y="108000"/>
                </a:lnTo>
              </a:path>
              <a:path w="130175" h="108584">
                <a:moveTo>
                  <a:pt x="75565" y="108000"/>
                </a:move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64770" y="108000"/>
                </a:lnTo>
              </a:path>
              <a:path w="130175" h="108584">
                <a:moveTo>
                  <a:pt x="64770" y="108000"/>
                </a:move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53975" y="108000"/>
                </a:lnTo>
              </a:path>
              <a:path w="130175" h="108584">
                <a:moveTo>
                  <a:pt x="53975" y="108000"/>
                </a:move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43180" y="108000"/>
                </a:lnTo>
              </a:path>
              <a:path w="130175" h="108584">
                <a:moveTo>
                  <a:pt x="43180" y="108000"/>
                </a:move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32385" y="108000"/>
                </a:lnTo>
              </a:path>
              <a:path w="130175" h="108584">
                <a:moveTo>
                  <a:pt x="32385" y="108000"/>
                </a:move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21590" y="108000"/>
                </a:lnTo>
              </a:path>
              <a:path w="130175" h="108584">
                <a:moveTo>
                  <a:pt x="21590" y="108000"/>
                </a:move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10731" y="108000"/>
                </a:lnTo>
              </a:path>
              <a:path w="130175" h="108584">
                <a:moveTo>
                  <a:pt x="10731" y="108000"/>
                </a:move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0" y="64814"/>
                </a:lnTo>
              </a:path>
              <a:path w="130175" h="108584">
                <a:moveTo>
                  <a:pt x="0" y="64814"/>
                </a:moveTo>
                <a:lnTo>
                  <a:pt x="0" y="108000"/>
                </a:lnTo>
              </a:path>
              <a:path w="130175" h="108584">
                <a:moveTo>
                  <a:pt x="0" y="108000"/>
                </a:move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</a:path>
              <a:path w="130175" h="108584">
                <a:moveTo>
                  <a:pt x="117475" y="85153"/>
                </a:moveTo>
                <a:lnTo>
                  <a:pt x="116967" y="86417"/>
                </a:lnTo>
              </a:path>
              <a:path w="130175" h="108584">
                <a:moveTo>
                  <a:pt x="116967" y="86417"/>
                </a:moveTo>
                <a:lnTo>
                  <a:pt x="117475" y="87706"/>
                </a:lnTo>
              </a:path>
              <a:path w="130175" h="108584">
                <a:moveTo>
                  <a:pt x="117475" y="87706"/>
                </a:moveTo>
                <a:lnTo>
                  <a:pt x="118745" y="88201"/>
                </a:lnTo>
              </a:path>
              <a:path w="130175" h="108584">
                <a:moveTo>
                  <a:pt x="118745" y="88201"/>
                </a:moveTo>
                <a:lnTo>
                  <a:pt x="120078" y="87706"/>
                </a:lnTo>
              </a:path>
              <a:path w="130175" h="108584">
                <a:moveTo>
                  <a:pt x="120078" y="87706"/>
                </a:moveTo>
                <a:lnTo>
                  <a:pt x="120586" y="86417"/>
                </a:lnTo>
              </a:path>
              <a:path w="130175" h="108584">
                <a:moveTo>
                  <a:pt x="120586" y="86417"/>
                </a:moveTo>
                <a:lnTo>
                  <a:pt x="120078" y="85153"/>
                </a:lnTo>
              </a:path>
              <a:path w="130175" h="108584">
                <a:moveTo>
                  <a:pt x="120078" y="85153"/>
                </a:move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</a:path>
              <a:path w="130175" h="108584">
                <a:moveTo>
                  <a:pt x="10731" y="43205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21590" y="0"/>
                </a:lnTo>
              </a:path>
              <a:path w="130175" h="108584">
                <a:moveTo>
                  <a:pt x="21590" y="0"/>
                </a:move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32385" y="0"/>
                </a:lnTo>
              </a:path>
              <a:path w="130175" h="108584">
                <a:moveTo>
                  <a:pt x="32385" y="0"/>
                </a:move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43180" y="0"/>
                </a:lnTo>
              </a:path>
              <a:path w="130175" h="108584">
                <a:moveTo>
                  <a:pt x="43180" y="0"/>
                </a:move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53975" y="0"/>
                </a:lnTo>
              </a:path>
              <a:path w="130175" h="108584">
                <a:moveTo>
                  <a:pt x="53975" y="0"/>
                </a:move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64770" y="0"/>
                </a:lnTo>
              </a:path>
              <a:path w="130175" h="108584">
                <a:moveTo>
                  <a:pt x="64770" y="0"/>
                </a:move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75565" y="0"/>
                </a:lnTo>
              </a:path>
              <a:path w="130175" h="108584">
                <a:moveTo>
                  <a:pt x="75565" y="0"/>
                </a:move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86360" y="0"/>
                </a:lnTo>
              </a:path>
              <a:path w="130175" h="108584">
                <a:moveTo>
                  <a:pt x="86360" y="0"/>
                </a:move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97155" y="0"/>
                </a:lnTo>
              </a:path>
              <a:path w="130175" h="108584">
                <a:moveTo>
                  <a:pt x="97155" y="0"/>
                </a:move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07950" y="0"/>
                </a:lnTo>
              </a:path>
              <a:path w="130175" h="108584">
                <a:moveTo>
                  <a:pt x="107950" y="0"/>
                </a:move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18745" y="0"/>
                </a:lnTo>
              </a:path>
              <a:path w="130175" h="108584">
                <a:moveTo>
                  <a:pt x="118745" y="0"/>
                </a:move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29603" y="43205"/>
                </a:lnTo>
              </a:path>
              <a:path w="130175" h="108584">
                <a:moveTo>
                  <a:pt x="129603" y="43205"/>
                </a:moveTo>
                <a:lnTo>
                  <a:pt x="129603" y="0"/>
                </a:lnTo>
              </a:path>
              <a:path w="130175" h="108584">
                <a:moveTo>
                  <a:pt x="129603" y="0"/>
                </a:move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</a:path>
              <a:path w="130175" h="108584">
                <a:moveTo>
                  <a:pt x="12065" y="22891"/>
                </a:moveTo>
                <a:lnTo>
                  <a:pt x="12573" y="21602"/>
                </a:lnTo>
              </a:path>
              <a:path w="130175" h="108584">
                <a:moveTo>
                  <a:pt x="12573" y="21602"/>
                </a:moveTo>
                <a:lnTo>
                  <a:pt x="12065" y="20339"/>
                </a:lnTo>
              </a:path>
              <a:path w="130175" h="108584">
                <a:moveTo>
                  <a:pt x="12065" y="20339"/>
                </a:moveTo>
                <a:lnTo>
                  <a:pt x="10731" y="19818"/>
                </a:lnTo>
              </a:path>
              <a:path w="130175" h="108584">
                <a:moveTo>
                  <a:pt x="10731" y="19818"/>
                </a:moveTo>
                <a:lnTo>
                  <a:pt x="9525" y="20339"/>
                </a:lnTo>
              </a:path>
              <a:path w="130175" h="108584">
                <a:moveTo>
                  <a:pt x="9525" y="20339"/>
                </a:moveTo>
                <a:lnTo>
                  <a:pt x="8953" y="21602"/>
                </a:lnTo>
              </a:path>
              <a:path w="130175" h="108584">
                <a:moveTo>
                  <a:pt x="8953" y="21602"/>
                </a:moveTo>
                <a:lnTo>
                  <a:pt x="9525" y="22891"/>
                </a:lnTo>
              </a:path>
              <a:path w="130175" h="108584">
                <a:moveTo>
                  <a:pt x="9525" y="22891"/>
                </a:move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13039725" y="8812428"/>
            <a:ext cx="303530" cy="66675"/>
          </a:xfrm>
          <a:custGeom>
            <a:avLst/>
            <a:gdLst/>
            <a:ahLst/>
            <a:cxnLst/>
            <a:rect l="l" t="t" r="r" b="b"/>
            <a:pathLst>
              <a:path w="303530" h="66675">
                <a:moveTo>
                  <a:pt x="0" y="0"/>
                </a:moveTo>
                <a:lnTo>
                  <a:pt x="0" y="66598"/>
                </a:lnTo>
              </a:path>
              <a:path w="303530" h="66675">
                <a:moveTo>
                  <a:pt x="0" y="66598"/>
                </a:moveTo>
                <a:lnTo>
                  <a:pt x="10794" y="66598"/>
                </a:lnTo>
              </a:path>
              <a:path w="303530" h="66675">
                <a:moveTo>
                  <a:pt x="10794" y="66598"/>
                </a:moveTo>
                <a:lnTo>
                  <a:pt x="10794" y="0"/>
                </a:lnTo>
              </a:path>
              <a:path w="303530" h="66675">
                <a:moveTo>
                  <a:pt x="10794" y="0"/>
                </a:moveTo>
                <a:lnTo>
                  <a:pt x="0" y="0"/>
                </a:lnTo>
              </a:path>
              <a:path w="303530" h="66675">
                <a:moveTo>
                  <a:pt x="10794" y="0"/>
                </a:moveTo>
                <a:lnTo>
                  <a:pt x="10794" y="66598"/>
                </a:lnTo>
              </a:path>
              <a:path w="303530" h="66675">
                <a:moveTo>
                  <a:pt x="10794" y="66598"/>
                </a:moveTo>
                <a:lnTo>
                  <a:pt x="21590" y="66598"/>
                </a:lnTo>
              </a:path>
              <a:path w="303530" h="66675">
                <a:moveTo>
                  <a:pt x="21590" y="66598"/>
                </a:moveTo>
                <a:lnTo>
                  <a:pt x="21590" y="0"/>
                </a:lnTo>
              </a:path>
              <a:path w="303530" h="66675">
                <a:moveTo>
                  <a:pt x="21590" y="0"/>
                </a:moveTo>
                <a:lnTo>
                  <a:pt x="10794" y="0"/>
                </a:lnTo>
              </a:path>
              <a:path w="303530" h="66675">
                <a:moveTo>
                  <a:pt x="21590" y="0"/>
                </a:moveTo>
                <a:lnTo>
                  <a:pt x="21590" y="66598"/>
                </a:lnTo>
              </a:path>
              <a:path w="303530" h="66675">
                <a:moveTo>
                  <a:pt x="21590" y="66598"/>
                </a:moveTo>
                <a:lnTo>
                  <a:pt x="32384" y="66598"/>
                </a:lnTo>
              </a:path>
              <a:path w="303530" h="66675">
                <a:moveTo>
                  <a:pt x="32384" y="66598"/>
                </a:moveTo>
                <a:lnTo>
                  <a:pt x="32384" y="0"/>
                </a:lnTo>
              </a:path>
              <a:path w="303530" h="66675">
                <a:moveTo>
                  <a:pt x="32384" y="0"/>
                </a:moveTo>
                <a:lnTo>
                  <a:pt x="21590" y="0"/>
                </a:lnTo>
              </a:path>
              <a:path w="303530" h="66675">
                <a:moveTo>
                  <a:pt x="32384" y="0"/>
                </a:moveTo>
                <a:lnTo>
                  <a:pt x="32384" y="66598"/>
                </a:lnTo>
              </a:path>
              <a:path w="303530" h="66675">
                <a:moveTo>
                  <a:pt x="32384" y="66598"/>
                </a:moveTo>
                <a:lnTo>
                  <a:pt x="43180" y="66598"/>
                </a:lnTo>
              </a:path>
              <a:path w="303530" h="66675">
                <a:moveTo>
                  <a:pt x="43180" y="66598"/>
                </a:moveTo>
                <a:lnTo>
                  <a:pt x="43180" y="0"/>
                </a:lnTo>
              </a:path>
              <a:path w="303530" h="66675">
                <a:moveTo>
                  <a:pt x="43180" y="0"/>
                </a:moveTo>
                <a:lnTo>
                  <a:pt x="32384" y="0"/>
                </a:lnTo>
              </a:path>
              <a:path w="303530" h="66675">
                <a:moveTo>
                  <a:pt x="43180" y="0"/>
                </a:moveTo>
                <a:lnTo>
                  <a:pt x="43180" y="66598"/>
                </a:lnTo>
              </a:path>
              <a:path w="303530" h="66675">
                <a:moveTo>
                  <a:pt x="43180" y="66598"/>
                </a:moveTo>
                <a:lnTo>
                  <a:pt x="53975" y="66598"/>
                </a:lnTo>
              </a:path>
              <a:path w="303530" h="66675">
                <a:moveTo>
                  <a:pt x="53975" y="66598"/>
                </a:moveTo>
                <a:lnTo>
                  <a:pt x="53975" y="0"/>
                </a:lnTo>
              </a:path>
              <a:path w="303530" h="66675">
                <a:moveTo>
                  <a:pt x="53975" y="0"/>
                </a:moveTo>
                <a:lnTo>
                  <a:pt x="43180" y="0"/>
                </a:lnTo>
              </a:path>
              <a:path w="303530" h="66675">
                <a:moveTo>
                  <a:pt x="53975" y="0"/>
                </a:moveTo>
                <a:lnTo>
                  <a:pt x="53975" y="66598"/>
                </a:lnTo>
              </a:path>
              <a:path w="303530" h="66675">
                <a:moveTo>
                  <a:pt x="53975" y="66598"/>
                </a:moveTo>
                <a:lnTo>
                  <a:pt x="64769" y="66598"/>
                </a:lnTo>
              </a:path>
              <a:path w="303530" h="66675">
                <a:moveTo>
                  <a:pt x="64769" y="66598"/>
                </a:moveTo>
                <a:lnTo>
                  <a:pt x="64769" y="0"/>
                </a:lnTo>
              </a:path>
              <a:path w="303530" h="66675">
                <a:moveTo>
                  <a:pt x="64769" y="0"/>
                </a:moveTo>
                <a:lnTo>
                  <a:pt x="53975" y="0"/>
                </a:lnTo>
              </a:path>
              <a:path w="303530" h="66675">
                <a:moveTo>
                  <a:pt x="64769" y="0"/>
                </a:moveTo>
                <a:lnTo>
                  <a:pt x="64769" y="66598"/>
                </a:lnTo>
              </a:path>
              <a:path w="303530" h="66675">
                <a:moveTo>
                  <a:pt x="64769" y="66598"/>
                </a:moveTo>
                <a:lnTo>
                  <a:pt x="75628" y="66598"/>
                </a:lnTo>
              </a:path>
              <a:path w="303530" h="66675">
                <a:moveTo>
                  <a:pt x="75628" y="66598"/>
                </a:moveTo>
                <a:lnTo>
                  <a:pt x="75628" y="0"/>
                </a:lnTo>
              </a:path>
              <a:path w="303530" h="66675">
                <a:moveTo>
                  <a:pt x="75628" y="0"/>
                </a:moveTo>
                <a:lnTo>
                  <a:pt x="64769" y="0"/>
                </a:lnTo>
              </a:path>
              <a:path w="303530" h="66675">
                <a:moveTo>
                  <a:pt x="75628" y="0"/>
                </a:moveTo>
                <a:lnTo>
                  <a:pt x="75628" y="66598"/>
                </a:lnTo>
              </a:path>
              <a:path w="303530" h="66675">
                <a:moveTo>
                  <a:pt x="75628" y="66598"/>
                </a:moveTo>
                <a:lnTo>
                  <a:pt x="86423" y="66598"/>
                </a:lnTo>
              </a:path>
              <a:path w="303530" h="66675">
                <a:moveTo>
                  <a:pt x="86423" y="66598"/>
                </a:moveTo>
                <a:lnTo>
                  <a:pt x="86423" y="0"/>
                </a:lnTo>
              </a:path>
              <a:path w="303530" h="66675">
                <a:moveTo>
                  <a:pt x="86423" y="0"/>
                </a:moveTo>
                <a:lnTo>
                  <a:pt x="75628" y="0"/>
                </a:lnTo>
              </a:path>
              <a:path w="303530" h="66675">
                <a:moveTo>
                  <a:pt x="86423" y="0"/>
                </a:moveTo>
                <a:lnTo>
                  <a:pt x="86423" y="66598"/>
                </a:lnTo>
              </a:path>
              <a:path w="303530" h="66675">
                <a:moveTo>
                  <a:pt x="86423" y="66598"/>
                </a:moveTo>
                <a:lnTo>
                  <a:pt x="97218" y="66598"/>
                </a:lnTo>
              </a:path>
              <a:path w="303530" h="66675">
                <a:moveTo>
                  <a:pt x="97218" y="66598"/>
                </a:moveTo>
                <a:lnTo>
                  <a:pt x="97218" y="0"/>
                </a:lnTo>
              </a:path>
              <a:path w="303530" h="66675">
                <a:moveTo>
                  <a:pt x="97218" y="0"/>
                </a:moveTo>
                <a:lnTo>
                  <a:pt x="86423" y="0"/>
                </a:lnTo>
              </a:path>
              <a:path w="303530" h="66675">
                <a:moveTo>
                  <a:pt x="97218" y="0"/>
                </a:moveTo>
                <a:lnTo>
                  <a:pt x="97218" y="66598"/>
                </a:lnTo>
              </a:path>
              <a:path w="303530" h="66675">
                <a:moveTo>
                  <a:pt x="97218" y="66598"/>
                </a:moveTo>
                <a:lnTo>
                  <a:pt x="108013" y="66598"/>
                </a:lnTo>
              </a:path>
              <a:path w="303530" h="66675">
                <a:moveTo>
                  <a:pt x="108013" y="66598"/>
                </a:moveTo>
                <a:lnTo>
                  <a:pt x="108013" y="0"/>
                </a:lnTo>
              </a:path>
              <a:path w="303530" h="66675">
                <a:moveTo>
                  <a:pt x="108013" y="0"/>
                </a:moveTo>
                <a:lnTo>
                  <a:pt x="97218" y="0"/>
                </a:lnTo>
              </a:path>
              <a:path w="303530" h="66675">
                <a:moveTo>
                  <a:pt x="108013" y="0"/>
                </a:moveTo>
                <a:lnTo>
                  <a:pt x="108013" y="66598"/>
                </a:lnTo>
              </a:path>
              <a:path w="303530" h="66675">
                <a:moveTo>
                  <a:pt x="108013" y="66598"/>
                </a:moveTo>
                <a:lnTo>
                  <a:pt x="118808" y="66598"/>
                </a:lnTo>
              </a:path>
              <a:path w="303530" h="66675">
                <a:moveTo>
                  <a:pt x="118808" y="66598"/>
                </a:moveTo>
                <a:lnTo>
                  <a:pt x="118808" y="0"/>
                </a:lnTo>
              </a:path>
              <a:path w="303530" h="66675">
                <a:moveTo>
                  <a:pt x="118808" y="0"/>
                </a:moveTo>
                <a:lnTo>
                  <a:pt x="108013" y="0"/>
                </a:lnTo>
              </a:path>
              <a:path w="303530" h="66675">
                <a:moveTo>
                  <a:pt x="118808" y="0"/>
                </a:moveTo>
                <a:lnTo>
                  <a:pt x="118808" y="66598"/>
                </a:lnTo>
              </a:path>
              <a:path w="303530" h="66675">
                <a:moveTo>
                  <a:pt x="118808" y="66598"/>
                </a:moveTo>
                <a:lnTo>
                  <a:pt x="129603" y="66598"/>
                </a:lnTo>
              </a:path>
              <a:path w="303530" h="66675">
                <a:moveTo>
                  <a:pt x="129603" y="66598"/>
                </a:moveTo>
                <a:lnTo>
                  <a:pt x="129603" y="0"/>
                </a:lnTo>
              </a:path>
              <a:path w="303530" h="66675">
                <a:moveTo>
                  <a:pt x="129603" y="0"/>
                </a:moveTo>
                <a:lnTo>
                  <a:pt x="118808" y="0"/>
                </a:lnTo>
              </a:path>
              <a:path w="303530" h="66675">
                <a:moveTo>
                  <a:pt x="129603" y="0"/>
                </a:moveTo>
                <a:lnTo>
                  <a:pt x="129603" y="66598"/>
                </a:lnTo>
              </a:path>
              <a:path w="303530" h="66675">
                <a:moveTo>
                  <a:pt x="129603" y="66598"/>
                </a:moveTo>
                <a:lnTo>
                  <a:pt x="140398" y="66598"/>
                </a:lnTo>
              </a:path>
              <a:path w="303530" h="66675">
                <a:moveTo>
                  <a:pt x="140398" y="66598"/>
                </a:moveTo>
                <a:lnTo>
                  <a:pt x="152273" y="66598"/>
                </a:lnTo>
              </a:path>
              <a:path w="303530" h="66675">
                <a:moveTo>
                  <a:pt x="152273" y="66598"/>
                </a:moveTo>
                <a:lnTo>
                  <a:pt x="163067" y="66598"/>
                </a:lnTo>
              </a:path>
              <a:path w="303530" h="66675">
                <a:moveTo>
                  <a:pt x="163067" y="66598"/>
                </a:moveTo>
                <a:lnTo>
                  <a:pt x="163067" y="0"/>
                </a:lnTo>
              </a:path>
              <a:path w="303530" h="66675">
                <a:moveTo>
                  <a:pt x="163067" y="0"/>
                </a:moveTo>
                <a:lnTo>
                  <a:pt x="152273" y="0"/>
                </a:lnTo>
              </a:path>
              <a:path w="303530" h="66675">
                <a:moveTo>
                  <a:pt x="152273" y="0"/>
                </a:moveTo>
                <a:lnTo>
                  <a:pt x="140398" y="0"/>
                </a:lnTo>
              </a:path>
              <a:path w="303530" h="66675">
                <a:moveTo>
                  <a:pt x="140398" y="0"/>
                </a:moveTo>
                <a:lnTo>
                  <a:pt x="129603" y="0"/>
                </a:lnTo>
              </a:path>
              <a:path w="303530" h="66675">
                <a:moveTo>
                  <a:pt x="163067" y="0"/>
                </a:moveTo>
                <a:lnTo>
                  <a:pt x="163067" y="66598"/>
                </a:lnTo>
              </a:path>
              <a:path w="303530" h="66675">
                <a:moveTo>
                  <a:pt x="163067" y="66598"/>
                </a:moveTo>
                <a:lnTo>
                  <a:pt x="173863" y="66598"/>
                </a:lnTo>
              </a:path>
              <a:path w="303530" h="66675">
                <a:moveTo>
                  <a:pt x="173863" y="66598"/>
                </a:moveTo>
                <a:lnTo>
                  <a:pt x="173863" y="0"/>
                </a:lnTo>
              </a:path>
              <a:path w="303530" h="66675">
                <a:moveTo>
                  <a:pt x="173863" y="0"/>
                </a:moveTo>
                <a:lnTo>
                  <a:pt x="163067" y="0"/>
                </a:lnTo>
              </a:path>
              <a:path w="303530" h="66675">
                <a:moveTo>
                  <a:pt x="173863" y="0"/>
                </a:moveTo>
                <a:lnTo>
                  <a:pt x="173863" y="66598"/>
                </a:lnTo>
              </a:path>
              <a:path w="303530" h="66675">
                <a:moveTo>
                  <a:pt x="173863" y="66598"/>
                </a:moveTo>
                <a:lnTo>
                  <a:pt x="184657" y="66598"/>
                </a:lnTo>
              </a:path>
              <a:path w="303530" h="66675">
                <a:moveTo>
                  <a:pt x="184657" y="66598"/>
                </a:moveTo>
                <a:lnTo>
                  <a:pt x="184657" y="0"/>
                </a:lnTo>
              </a:path>
              <a:path w="303530" h="66675">
                <a:moveTo>
                  <a:pt x="184657" y="0"/>
                </a:moveTo>
                <a:lnTo>
                  <a:pt x="173863" y="0"/>
                </a:lnTo>
              </a:path>
              <a:path w="303530" h="66675">
                <a:moveTo>
                  <a:pt x="184657" y="0"/>
                </a:moveTo>
                <a:lnTo>
                  <a:pt x="184657" y="66598"/>
                </a:lnTo>
              </a:path>
              <a:path w="303530" h="66675">
                <a:moveTo>
                  <a:pt x="184657" y="66598"/>
                </a:moveTo>
                <a:lnTo>
                  <a:pt x="195516" y="66598"/>
                </a:lnTo>
              </a:path>
              <a:path w="303530" h="66675">
                <a:moveTo>
                  <a:pt x="195516" y="66598"/>
                </a:moveTo>
                <a:lnTo>
                  <a:pt x="195516" y="0"/>
                </a:lnTo>
              </a:path>
              <a:path w="303530" h="66675">
                <a:moveTo>
                  <a:pt x="195516" y="0"/>
                </a:moveTo>
                <a:lnTo>
                  <a:pt x="184657" y="0"/>
                </a:lnTo>
              </a:path>
              <a:path w="303530" h="66675">
                <a:moveTo>
                  <a:pt x="195516" y="0"/>
                </a:moveTo>
                <a:lnTo>
                  <a:pt x="195516" y="66598"/>
                </a:lnTo>
              </a:path>
              <a:path w="303530" h="66675">
                <a:moveTo>
                  <a:pt x="195516" y="66598"/>
                </a:moveTo>
                <a:lnTo>
                  <a:pt x="206248" y="66598"/>
                </a:lnTo>
              </a:path>
              <a:path w="303530" h="66675">
                <a:moveTo>
                  <a:pt x="206248" y="66598"/>
                </a:moveTo>
                <a:lnTo>
                  <a:pt x="206248" y="0"/>
                </a:lnTo>
              </a:path>
              <a:path w="303530" h="66675">
                <a:moveTo>
                  <a:pt x="206248" y="0"/>
                </a:moveTo>
                <a:lnTo>
                  <a:pt x="195516" y="0"/>
                </a:lnTo>
              </a:path>
              <a:path w="303530" h="66675">
                <a:moveTo>
                  <a:pt x="206248" y="0"/>
                </a:moveTo>
                <a:lnTo>
                  <a:pt x="206248" y="66598"/>
                </a:lnTo>
              </a:path>
              <a:path w="303530" h="66675">
                <a:moveTo>
                  <a:pt x="206248" y="66598"/>
                </a:moveTo>
                <a:lnTo>
                  <a:pt x="217106" y="66598"/>
                </a:lnTo>
              </a:path>
              <a:path w="303530" h="66675">
                <a:moveTo>
                  <a:pt x="217106" y="66598"/>
                </a:moveTo>
                <a:lnTo>
                  <a:pt x="217106" y="0"/>
                </a:lnTo>
              </a:path>
              <a:path w="303530" h="66675">
                <a:moveTo>
                  <a:pt x="217106" y="0"/>
                </a:moveTo>
                <a:lnTo>
                  <a:pt x="206248" y="0"/>
                </a:lnTo>
              </a:path>
              <a:path w="303530" h="66675">
                <a:moveTo>
                  <a:pt x="217106" y="0"/>
                </a:moveTo>
                <a:lnTo>
                  <a:pt x="217106" y="66598"/>
                </a:lnTo>
              </a:path>
              <a:path w="303530" h="66675">
                <a:moveTo>
                  <a:pt x="217106" y="66598"/>
                </a:moveTo>
                <a:lnTo>
                  <a:pt x="227901" y="66598"/>
                </a:lnTo>
              </a:path>
              <a:path w="303530" h="66675">
                <a:moveTo>
                  <a:pt x="227901" y="66598"/>
                </a:moveTo>
                <a:lnTo>
                  <a:pt x="227901" y="0"/>
                </a:lnTo>
              </a:path>
              <a:path w="303530" h="66675">
                <a:moveTo>
                  <a:pt x="227901" y="0"/>
                </a:moveTo>
                <a:lnTo>
                  <a:pt x="217106" y="0"/>
                </a:lnTo>
              </a:path>
              <a:path w="303530" h="66675">
                <a:moveTo>
                  <a:pt x="227901" y="0"/>
                </a:moveTo>
                <a:lnTo>
                  <a:pt x="227901" y="66598"/>
                </a:lnTo>
              </a:path>
              <a:path w="303530" h="66675">
                <a:moveTo>
                  <a:pt x="227901" y="66598"/>
                </a:moveTo>
                <a:lnTo>
                  <a:pt x="238696" y="66598"/>
                </a:lnTo>
              </a:path>
              <a:path w="303530" h="66675">
                <a:moveTo>
                  <a:pt x="238696" y="66598"/>
                </a:moveTo>
                <a:lnTo>
                  <a:pt x="238696" y="0"/>
                </a:lnTo>
              </a:path>
              <a:path w="303530" h="66675">
                <a:moveTo>
                  <a:pt x="238696" y="0"/>
                </a:moveTo>
                <a:lnTo>
                  <a:pt x="227901" y="0"/>
                </a:lnTo>
              </a:path>
              <a:path w="303530" h="66675">
                <a:moveTo>
                  <a:pt x="238696" y="0"/>
                </a:moveTo>
                <a:lnTo>
                  <a:pt x="238696" y="66598"/>
                </a:lnTo>
              </a:path>
              <a:path w="303530" h="66675">
                <a:moveTo>
                  <a:pt x="238696" y="66598"/>
                </a:moveTo>
                <a:lnTo>
                  <a:pt x="249491" y="66598"/>
                </a:lnTo>
              </a:path>
              <a:path w="303530" h="66675">
                <a:moveTo>
                  <a:pt x="249491" y="66598"/>
                </a:moveTo>
                <a:lnTo>
                  <a:pt x="249491" y="0"/>
                </a:lnTo>
              </a:path>
              <a:path w="303530" h="66675">
                <a:moveTo>
                  <a:pt x="249491" y="0"/>
                </a:moveTo>
                <a:lnTo>
                  <a:pt x="238696" y="0"/>
                </a:lnTo>
              </a:path>
              <a:path w="303530" h="66675">
                <a:moveTo>
                  <a:pt x="249491" y="0"/>
                </a:moveTo>
                <a:lnTo>
                  <a:pt x="249491" y="66598"/>
                </a:lnTo>
              </a:path>
              <a:path w="303530" h="66675">
                <a:moveTo>
                  <a:pt x="249491" y="66598"/>
                </a:moveTo>
                <a:lnTo>
                  <a:pt x="260286" y="66598"/>
                </a:lnTo>
              </a:path>
              <a:path w="303530" h="66675">
                <a:moveTo>
                  <a:pt x="260286" y="66598"/>
                </a:moveTo>
                <a:lnTo>
                  <a:pt x="260286" y="0"/>
                </a:lnTo>
              </a:path>
              <a:path w="303530" h="66675">
                <a:moveTo>
                  <a:pt x="260286" y="0"/>
                </a:moveTo>
                <a:lnTo>
                  <a:pt x="249491" y="0"/>
                </a:lnTo>
              </a:path>
              <a:path w="303530" h="66675">
                <a:moveTo>
                  <a:pt x="260286" y="0"/>
                </a:moveTo>
                <a:lnTo>
                  <a:pt x="260286" y="66598"/>
                </a:lnTo>
              </a:path>
              <a:path w="303530" h="66675">
                <a:moveTo>
                  <a:pt x="260286" y="66598"/>
                </a:moveTo>
                <a:lnTo>
                  <a:pt x="271081" y="66598"/>
                </a:lnTo>
              </a:path>
              <a:path w="303530" h="66675">
                <a:moveTo>
                  <a:pt x="271081" y="66598"/>
                </a:moveTo>
                <a:lnTo>
                  <a:pt x="271081" y="0"/>
                </a:lnTo>
              </a:path>
              <a:path w="303530" h="66675">
                <a:moveTo>
                  <a:pt x="271081" y="0"/>
                </a:moveTo>
                <a:lnTo>
                  <a:pt x="260286" y="0"/>
                </a:lnTo>
              </a:path>
              <a:path w="303530" h="66675">
                <a:moveTo>
                  <a:pt x="271081" y="0"/>
                </a:moveTo>
                <a:lnTo>
                  <a:pt x="271081" y="66598"/>
                </a:lnTo>
              </a:path>
              <a:path w="303530" h="66675">
                <a:moveTo>
                  <a:pt x="271081" y="66598"/>
                </a:moveTo>
                <a:lnTo>
                  <a:pt x="281876" y="66598"/>
                </a:lnTo>
              </a:path>
              <a:path w="303530" h="66675">
                <a:moveTo>
                  <a:pt x="281876" y="66598"/>
                </a:moveTo>
                <a:lnTo>
                  <a:pt x="281876" y="0"/>
                </a:lnTo>
              </a:path>
              <a:path w="303530" h="66675">
                <a:moveTo>
                  <a:pt x="281876" y="0"/>
                </a:moveTo>
                <a:lnTo>
                  <a:pt x="271081" y="0"/>
                </a:lnTo>
              </a:path>
              <a:path w="303530" h="66675">
                <a:moveTo>
                  <a:pt x="281876" y="0"/>
                </a:moveTo>
                <a:lnTo>
                  <a:pt x="281876" y="66598"/>
                </a:lnTo>
              </a:path>
              <a:path w="303530" h="66675">
                <a:moveTo>
                  <a:pt x="281876" y="66598"/>
                </a:moveTo>
                <a:lnTo>
                  <a:pt x="292671" y="66598"/>
                </a:lnTo>
              </a:path>
              <a:path w="303530" h="66675">
                <a:moveTo>
                  <a:pt x="292671" y="66598"/>
                </a:moveTo>
                <a:lnTo>
                  <a:pt x="292671" y="0"/>
                </a:lnTo>
              </a:path>
              <a:path w="303530" h="66675">
                <a:moveTo>
                  <a:pt x="292671" y="0"/>
                </a:moveTo>
                <a:lnTo>
                  <a:pt x="281876" y="0"/>
                </a:lnTo>
              </a:path>
              <a:path w="303530" h="66675">
                <a:moveTo>
                  <a:pt x="292671" y="0"/>
                </a:moveTo>
                <a:lnTo>
                  <a:pt x="292671" y="66598"/>
                </a:lnTo>
              </a:path>
              <a:path w="303530" h="66675">
                <a:moveTo>
                  <a:pt x="292671" y="66598"/>
                </a:moveTo>
                <a:lnTo>
                  <a:pt x="303466" y="66598"/>
                </a:lnTo>
              </a:path>
              <a:path w="303530" h="66675">
                <a:moveTo>
                  <a:pt x="303466" y="66598"/>
                </a:moveTo>
                <a:lnTo>
                  <a:pt x="303466" y="0"/>
                </a:lnTo>
              </a:path>
              <a:path w="303530" h="66675">
                <a:moveTo>
                  <a:pt x="303466" y="0"/>
                </a:moveTo>
                <a:lnTo>
                  <a:pt x="29267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45" name="object 645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646" name="object 646"/>
            <p:cNvSpPr/>
            <p:nvPr/>
          </p:nvSpPr>
          <p:spPr>
            <a:xfrm>
              <a:off x="13039725" y="8715216"/>
              <a:ext cx="303530" cy="97790"/>
            </a:xfrm>
            <a:custGeom>
              <a:avLst/>
              <a:gdLst/>
              <a:ahLst/>
              <a:cxnLst/>
              <a:rect l="l" t="t" r="r" b="b"/>
              <a:pathLst>
                <a:path w="303530" h="97790">
                  <a:moveTo>
                    <a:pt x="10794" y="0"/>
                  </a:moveTo>
                  <a:lnTo>
                    <a:pt x="0" y="0"/>
                  </a:lnTo>
                </a:path>
                <a:path w="303530" h="97790">
                  <a:moveTo>
                    <a:pt x="0" y="0"/>
                  </a:moveTo>
                  <a:lnTo>
                    <a:pt x="0" y="97212"/>
                  </a:lnTo>
                </a:path>
                <a:path w="303530" h="97790">
                  <a:moveTo>
                    <a:pt x="0" y="97212"/>
                  </a:moveTo>
                  <a:lnTo>
                    <a:pt x="10794" y="97212"/>
                  </a:lnTo>
                </a:path>
                <a:path w="303530" h="97790">
                  <a:moveTo>
                    <a:pt x="10794" y="97212"/>
                  </a:moveTo>
                  <a:lnTo>
                    <a:pt x="10794" y="0"/>
                  </a:lnTo>
                </a:path>
                <a:path w="303530" h="97790">
                  <a:moveTo>
                    <a:pt x="21590" y="0"/>
                  </a:moveTo>
                  <a:lnTo>
                    <a:pt x="10794" y="0"/>
                  </a:lnTo>
                </a:path>
                <a:path w="303530" h="97790">
                  <a:moveTo>
                    <a:pt x="10794" y="0"/>
                  </a:moveTo>
                  <a:lnTo>
                    <a:pt x="10794" y="97212"/>
                  </a:lnTo>
                </a:path>
                <a:path w="303530" h="97790">
                  <a:moveTo>
                    <a:pt x="10794" y="97212"/>
                  </a:moveTo>
                  <a:lnTo>
                    <a:pt x="21590" y="97212"/>
                  </a:lnTo>
                </a:path>
                <a:path w="303530" h="97790">
                  <a:moveTo>
                    <a:pt x="21590" y="97212"/>
                  </a:moveTo>
                  <a:lnTo>
                    <a:pt x="21590" y="0"/>
                  </a:lnTo>
                </a:path>
                <a:path w="303530" h="97790">
                  <a:moveTo>
                    <a:pt x="32384" y="0"/>
                  </a:moveTo>
                  <a:lnTo>
                    <a:pt x="21590" y="0"/>
                  </a:lnTo>
                </a:path>
                <a:path w="303530" h="97790">
                  <a:moveTo>
                    <a:pt x="21590" y="0"/>
                  </a:moveTo>
                  <a:lnTo>
                    <a:pt x="21590" y="97212"/>
                  </a:lnTo>
                </a:path>
                <a:path w="303530" h="97790">
                  <a:moveTo>
                    <a:pt x="21590" y="97212"/>
                  </a:moveTo>
                  <a:lnTo>
                    <a:pt x="32384" y="97212"/>
                  </a:lnTo>
                </a:path>
                <a:path w="303530" h="97790">
                  <a:moveTo>
                    <a:pt x="32384" y="97212"/>
                  </a:moveTo>
                  <a:lnTo>
                    <a:pt x="32384" y="0"/>
                  </a:lnTo>
                </a:path>
                <a:path w="303530" h="97790">
                  <a:moveTo>
                    <a:pt x="43180" y="0"/>
                  </a:moveTo>
                  <a:lnTo>
                    <a:pt x="32384" y="0"/>
                  </a:lnTo>
                </a:path>
                <a:path w="303530" h="97790">
                  <a:moveTo>
                    <a:pt x="32384" y="0"/>
                  </a:moveTo>
                  <a:lnTo>
                    <a:pt x="32384" y="97212"/>
                  </a:lnTo>
                </a:path>
                <a:path w="303530" h="97790">
                  <a:moveTo>
                    <a:pt x="32384" y="97212"/>
                  </a:moveTo>
                  <a:lnTo>
                    <a:pt x="43180" y="97212"/>
                  </a:lnTo>
                </a:path>
                <a:path w="303530" h="97790">
                  <a:moveTo>
                    <a:pt x="43180" y="97212"/>
                  </a:moveTo>
                  <a:lnTo>
                    <a:pt x="43180" y="0"/>
                  </a:lnTo>
                </a:path>
                <a:path w="303530" h="97790">
                  <a:moveTo>
                    <a:pt x="53975" y="0"/>
                  </a:moveTo>
                  <a:lnTo>
                    <a:pt x="43180" y="0"/>
                  </a:lnTo>
                </a:path>
                <a:path w="303530" h="97790">
                  <a:moveTo>
                    <a:pt x="43180" y="0"/>
                  </a:moveTo>
                  <a:lnTo>
                    <a:pt x="43180" y="97212"/>
                  </a:lnTo>
                </a:path>
                <a:path w="303530" h="97790">
                  <a:moveTo>
                    <a:pt x="43180" y="97212"/>
                  </a:moveTo>
                  <a:lnTo>
                    <a:pt x="53975" y="97212"/>
                  </a:lnTo>
                </a:path>
                <a:path w="303530" h="97790">
                  <a:moveTo>
                    <a:pt x="53975" y="97212"/>
                  </a:moveTo>
                  <a:lnTo>
                    <a:pt x="53975" y="0"/>
                  </a:lnTo>
                </a:path>
                <a:path w="303530" h="97790">
                  <a:moveTo>
                    <a:pt x="64769" y="0"/>
                  </a:moveTo>
                  <a:lnTo>
                    <a:pt x="53975" y="0"/>
                  </a:lnTo>
                </a:path>
                <a:path w="303530" h="97790">
                  <a:moveTo>
                    <a:pt x="53975" y="0"/>
                  </a:moveTo>
                  <a:lnTo>
                    <a:pt x="53975" y="97212"/>
                  </a:lnTo>
                </a:path>
                <a:path w="303530" h="97790">
                  <a:moveTo>
                    <a:pt x="53975" y="97212"/>
                  </a:moveTo>
                  <a:lnTo>
                    <a:pt x="64769" y="97212"/>
                  </a:lnTo>
                </a:path>
                <a:path w="303530" h="97790">
                  <a:moveTo>
                    <a:pt x="64769" y="97212"/>
                  </a:moveTo>
                  <a:lnTo>
                    <a:pt x="64769" y="0"/>
                  </a:lnTo>
                </a:path>
                <a:path w="303530" h="97790">
                  <a:moveTo>
                    <a:pt x="75628" y="0"/>
                  </a:moveTo>
                  <a:lnTo>
                    <a:pt x="64769" y="0"/>
                  </a:lnTo>
                </a:path>
                <a:path w="303530" h="97790">
                  <a:moveTo>
                    <a:pt x="64769" y="0"/>
                  </a:moveTo>
                  <a:lnTo>
                    <a:pt x="64769" y="97212"/>
                  </a:lnTo>
                </a:path>
                <a:path w="303530" h="97790">
                  <a:moveTo>
                    <a:pt x="64769" y="97212"/>
                  </a:moveTo>
                  <a:lnTo>
                    <a:pt x="75628" y="97212"/>
                  </a:lnTo>
                </a:path>
                <a:path w="303530" h="97790">
                  <a:moveTo>
                    <a:pt x="75628" y="97212"/>
                  </a:moveTo>
                  <a:lnTo>
                    <a:pt x="75628" y="0"/>
                  </a:lnTo>
                </a:path>
                <a:path w="303530" h="97790">
                  <a:moveTo>
                    <a:pt x="86423" y="0"/>
                  </a:moveTo>
                  <a:lnTo>
                    <a:pt x="75628" y="0"/>
                  </a:lnTo>
                </a:path>
                <a:path w="303530" h="97790">
                  <a:moveTo>
                    <a:pt x="75628" y="0"/>
                  </a:moveTo>
                  <a:lnTo>
                    <a:pt x="75628" y="97212"/>
                  </a:lnTo>
                </a:path>
                <a:path w="303530" h="97790">
                  <a:moveTo>
                    <a:pt x="75628" y="97212"/>
                  </a:moveTo>
                  <a:lnTo>
                    <a:pt x="86423" y="97212"/>
                  </a:lnTo>
                </a:path>
                <a:path w="303530" h="97790">
                  <a:moveTo>
                    <a:pt x="86423" y="97212"/>
                  </a:moveTo>
                  <a:lnTo>
                    <a:pt x="86423" y="0"/>
                  </a:lnTo>
                </a:path>
                <a:path w="303530" h="97790">
                  <a:moveTo>
                    <a:pt x="97218" y="0"/>
                  </a:moveTo>
                  <a:lnTo>
                    <a:pt x="86423" y="0"/>
                  </a:lnTo>
                </a:path>
                <a:path w="303530" h="97790">
                  <a:moveTo>
                    <a:pt x="86423" y="0"/>
                  </a:moveTo>
                  <a:lnTo>
                    <a:pt x="86423" y="97212"/>
                  </a:lnTo>
                </a:path>
                <a:path w="303530" h="97790">
                  <a:moveTo>
                    <a:pt x="86423" y="97212"/>
                  </a:moveTo>
                  <a:lnTo>
                    <a:pt x="97218" y="97212"/>
                  </a:lnTo>
                </a:path>
                <a:path w="303530" h="97790">
                  <a:moveTo>
                    <a:pt x="97218" y="97212"/>
                  </a:moveTo>
                  <a:lnTo>
                    <a:pt x="97218" y="0"/>
                  </a:lnTo>
                </a:path>
                <a:path w="303530" h="97790">
                  <a:moveTo>
                    <a:pt x="108013" y="0"/>
                  </a:moveTo>
                  <a:lnTo>
                    <a:pt x="97218" y="0"/>
                  </a:lnTo>
                </a:path>
                <a:path w="303530" h="97790">
                  <a:moveTo>
                    <a:pt x="97218" y="0"/>
                  </a:moveTo>
                  <a:lnTo>
                    <a:pt x="97218" y="97212"/>
                  </a:lnTo>
                </a:path>
                <a:path w="303530" h="97790">
                  <a:moveTo>
                    <a:pt x="97218" y="97212"/>
                  </a:moveTo>
                  <a:lnTo>
                    <a:pt x="108013" y="97212"/>
                  </a:lnTo>
                </a:path>
                <a:path w="303530" h="97790">
                  <a:moveTo>
                    <a:pt x="108013" y="97212"/>
                  </a:moveTo>
                  <a:lnTo>
                    <a:pt x="108013" y="0"/>
                  </a:lnTo>
                </a:path>
                <a:path w="303530" h="97790">
                  <a:moveTo>
                    <a:pt x="118808" y="0"/>
                  </a:moveTo>
                  <a:lnTo>
                    <a:pt x="108013" y="0"/>
                  </a:lnTo>
                </a:path>
                <a:path w="303530" h="97790">
                  <a:moveTo>
                    <a:pt x="108013" y="0"/>
                  </a:moveTo>
                  <a:lnTo>
                    <a:pt x="108013" y="97212"/>
                  </a:lnTo>
                </a:path>
                <a:path w="303530" h="97790">
                  <a:moveTo>
                    <a:pt x="108013" y="97212"/>
                  </a:moveTo>
                  <a:lnTo>
                    <a:pt x="118808" y="97212"/>
                  </a:lnTo>
                </a:path>
                <a:path w="303530" h="97790">
                  <a:moveTo>
                    <a:pt x="118808" y="97212"/>
                  </a:moveTo>
                  <a:lnTo>
                    <a:pt x="118808" y="0"/>
                  </a:lnTo>
                </a:path>
                <a:path w="303530" h="97790">
                  <a:moveTo>
                    <a:pt x="118808" y="97212"/>
                  </a:moveTo>
                  <a:lnTo>
                    <a:pt x="129603" y="97212"/>
                  </a:lnTo>
                </a:path>
                <a:path w="303530" h="97790">
                  <a:moveTo>
                    <a:pt x="129603" y="97212"/>
                  </a:moveTo>
                  <a:lnTo>
                    <a:pt x="129603" y="0"/>
                  </a:lnTo>
                </a:path>
                <a:path w="303530" h="97790">
                  <a:moveTo>
                    <a:pt x="129603" y="0"/>
                  </a:moveTo>
                  <a:lnTo>
                    <a:pt x="118808" y="0"/>
                  </a:lnTo>
                </a:path>
                <a:path w="303530" h="97790">
                  <a:moveTo>
                    <a:pt x="118808" y="0"/>
                  </a:moveTo>
                  <a:lnTo>
                    <a:pt x="118808" y="97212"/>
                  </a:lnTo>
                </a:path>
                <a:path w="303530" h="97790">
                  <a:moveTo>
                    <a:pt x="163067" y="0"/>
                  </a:moveTo>
                  <a:lnTo>
                    <a:pt x="152273" y="0"/>
                  </a:lnTo>
                </a:path>
                <a:path w="303530" h="97790">
                  <a:moveTo>
                    <a:pt x="152273" y="0"/>
                  </a:moveTo>
                  <a:lnTo>
                    <a:pt x="140398" y="0"/>
                  </a:lnTo>
                </a:path>
                <a:path w="303530" h="97790">
                  <a:moveTo>
                    <a:pt x="140398" y="0"/>
                  </a:moveTo>
                  <a:lnTo>
                    <a:pt x="129603" y="0"/>
                  </a:lnTo>
                </a:path>
                <a:path w="303530" h="97790">
                  <a:moveTo>
                    <a:pt x="129603" y="0"/>
                  </a:moveTo>
                  <a:lnTo>
                    <a:pt x="129603" y="97212"/>
                  </a:lnTo>
                </a:path>
                <a:path w="303530" h="97790">
                  <a:moveTo>
                    <a:pt x="129603" y="97212"/>
                  </a:moveTo>
                  <a:lnTo>
                    <a:pt x="140398" y="97212"/>
                  </a:lnTo>
                </a:path>
                <a:path w="303530" h="97790">
                  <a:moveTo>
                    <a:pt x="140398" y="97212"/>
                  </a:moveTo>
                  <a:lnTo>
                    <a:pt x="152273" y="97212"/>
                  </a:lnTo>
                </a:path>
                <a:path w="303530" h="97790">
                  <a:moveTo>
                    <a:pt x="152273" y="97212"/>
                  </a:moveTo>
                  <a:lnTo>
                    <a:pt x="163067" y="97212"/>
                  </a:lnTo>
                </a:path>
                <a:path w="303530" h="97790">
                  <a:moveTo>
                    <a:pt x="163067" y="97212"/>
                  </a:moveTo>
                  <a:lnTo>
                    <a:pt x="163067" y="0"/>
                  </a:lnTo>
                </a:path>
                <a:path w="303530" h="97790">
                  <a:moveTo>
                    <a:pt x="173863" y="0"/>
                  </a:moveTo>
                  <a:lnTo>
                    <a:pt x="163067" y="0"/>
                  </a:lnTo>
                </a:path>
                <a:path w="303530" h="97790">
                  <a:moveTo>
                    <a:pt x="163067" y="0"/>
                  </a:moveTo>
                  <a:lnTo>
                    <a:pt x="163067" y="97212"/>
                  </a:lnTo>
                </a:path>
                <a:path w="303530" h="97790">
                  <a:moveTo>
                    <a:pt x="163067" y="97212"/>
                  </a:moveTo>
                  <a:lnTo>
                    <a:pt x="173863" y="97212"/>
                  </a:lnTo>
                </a:path>
                <a:path w="303530" h="97790">
                  <a:moveTo>
                    <a:pt x="173863" y="97212"/>
                  </a:moveTo>
                  <a:lnTo>
                    <a:pt x="173863" y="0"/>
                  </a:lnTo>
                </a:path>
                <a:path w="303530" h="97790">
                  <a:moveTo>
                    <a:pt x="184657" y="0"/>
                  </a:moveTo>
                  <a:lnTo>
                    <a:pt x="173863" y="0"/>
                  </a:lnTo>
                </a:path>
                <a:path w="303530" h="97790">
                  <a:moveTo>
                    <a:pt x="173863" y="0"/>
                  </a:moveTo>
                  <a:lnTo>
                    <a:pt x="173863" y="97212"/>
                  </a:lnTo>
                </a:path>
                <a:path w="303530" h="97790">
                  <a:moveTo>
                    <a:pt x="173863" y="97212"/>
                  </a:moveTo>
                  <a:lnTo>
                    <a:pt x="184657" y="97212"/>
                  </a:lnTo>
                </a:path>
                <a:path w="303530" h="97790">
                  <a:moveTo>
                    <a:pt x="184657" y="97212"/>
                  </a:moveTo>
                  <a:lnTo>
                    <a:pt x="184657" y="0"/>
                  </a:lnTo>
                </a:path>
                <a:path w="303530" h="97790">
                  <a:moveTo>
                    <a:pt x="195516" y="0"/>
                  </a:moveTo>
                  <a:lnTo>
                    <a:pt x="184657" y="0"/>
                  </a:lnTo>
                </a:path>
                <a:path w="303530" h="97790">
                  <a:moveTo>
                    <a:pt x="184657" y="0"/>
                  </a:moveTo>
                  <a:lnTo>
                    <a:pt x="184657" y="97212"/>
                  </a:lnTo>
                </a:path>
                <a:path w="303530" h="97790">
                  <a:moveTo>
                    <a:pt x="184657" y="97212"/>
                  </a:moveTo>
                  <a:lnTo>
                    <a:pt x="195516" y="97212"/>
                  </a:lnTo>
                </a:path>
                <a:path w="303530" h="97790">
                  <a:moveTo>
                    <a:pt x="195516" y="97212"/>
                  </a:moveTo>
                  <a:lnTo>
                    <a:pt x="195516" y="0"/>
                  </a:lnTo>
                </a:path>
                <a:path w="303530" h="97790">
                  <a:moveTo>
                    <a:pt x="206248" y="0"/>
                  </a:moveTo>
                  <a:lnTo>
                    <a:pt x="195516" y="0"/>
                  </a:lnTo>
                </a:path>
                <a:path w="303530" h="97790">
                  <a:moveTo>
                    <a:pt x="195516" y="0"/>
                  </a:moveTo>
                  <a:lnTo>
                    <a:pt x="195516" y="97212"/>
                  </a:lnTo>
                </a:path>
                <a:path w="303530" h="97790">
                  <a:moveTo>
                    <a:pt x="195516" y="97212"/>
                  </a:moveTo>
                  <a:lnTo>
                    <a:pt x="206248" y="97212"/>
                  </a:lnTo>
                </a:path>
                <a:path w="303530" h="97790">
                  <a:moveTo>
                    <a:pt x="206248" y="97212"/>
                  </a:moveTo>
                  <a:lnTo>
                    <a:pt x="206248" y="0"/>
                  </a:lnTo>
                </a:path>
                <a:path w="303530" h="97790">
                  <a:moveTo>
                    <a:pt x="217106" y="0"/>
                  </a:moveTo>
                  <a:lnTo>
                    <a:pt x="206248" y="0"/>
                  </a:lnTo>
                </a:path>
                <a:path w="303530" h="97790">
                  <a:moveTo>
                    <a:pt x="206248" y="0"/>
                  </a:moveTo>
                  <a:lnTo>
                    <a:pt x="206248" y="97212"/>
                  </a:lnTo>
                </a:path>
                <a:path w="303530" h="97790">
                  <a:moveTo>
                    <a:pt x="206248" y="97212"/>
                  </a:moveTo>
                  <a:lnTo>
                    <a:pt x="217106" y="97212"/>
                  </a:lnTo>
                </a:path>
                <a:path w="303530" h="97790">
                  <a:moveTo>
                    <a:pt x="217106" y="97212"/>
                  </a:moveTo>
                  <a:lnTo>
                    <a:pt x="217106" y="0"/>
                  </a:lnTo>
                </a:path>
                <a:path w="303530" h="97790">
                  <a:moveTo>
                    <a:pt x="227901" y="0"/>
                  </a:moveTo>
                  <a:lnTo>
                    <a:pt x="217106" y="0"/>
                  </a:lnTo>
                </a:path>
                <a:path w="303530" h="97790">
                  <a:moveTo>
                    <a:pt x="217106" y="0"/>
                  </a:moveTo>
                  <a:lnTo>
                    <a:pt x="217106" y="97212"/>
                  </a:lnTo>
                </a:path>
                <a:path w="303530" h="97790">
                  <a:moveTo>
                    <a:pt x="217106" y="97212"/>
                  </a:moveTo>
                  <a:lnTo>
                    <a:pt x="227901" y="97212"/>
                  </a:lnTo>
                </a:path>
                <a:path w="303530" h="97790">
                  <a:moveTo>
                    <a:pt x="227901" y="97212"/>
                  </a:moveTo>
                  <a:lnTo>
                    <a:pt x="227901" y="0"/>
                  </a:lnTo>
                </a:path>
                <a:path w="303530" h="97790">
                  <a:moveTo>
                    <a:pt x="238696" y="0"/>
                  </a:moveTo>
                  <a:lnTo>
                    <a:pt x="227901" y="0"/>
                  </a:lnTo>
                </a:path>
                <a:path w="303530" h="97790">
                  <a:moveTo>
                    <a:pt x="227901" y="0"/>
                  </a:moveTo>
                  <a:lnTo>
                    <a:pt x="227901" y="97212"/>
                  </a:lnTo>
                </a:path>
                <a:path w="303530" h="97790">
                  <a:moveTo>
                    <a:pt x="227901" y="97212"/>
                  </a:moveTo>
                  <a:lnTo>
                    <a:pt x="238696" y="97212"/>
                  </a:lnTo>
                </a:path>
                <a:path w="303530" h="97790">
                  <a:moveTo>
                    <a:pt x="238696" y="97212"/>
                  </a:moveTo>
                  <a:lnTo>
                    <a:pt x="238696" y="0"/>
                  </a:lnTo>
                </a:path>
                <a:path w="303530" h="97790">
                  <a:moveTo>
                    <a:pt x="249491" y="0"/>
                  </a:moveTo>
                  <a:lnTo>
                    <a:pt x="238696" y="0"/>
                  </a:lnTo>
                </a:path>
                <a:path w="303530" h="97790">
                  <a:moveTo>
                    <a:pt x="238696" y="0"/>
                  </a:moveTo>
                  <a:lnTo>
                    <a:pt x="238696" y="97212"/>
                  </a:lnTo>
                </a:path>
                <a:path w="303530" h="97790">
                  <a:moveTo>
                    <a:pt x="238696" y="97212"/>
                  </a:moveTo>
                  <a:lnTo>
                    <a:pt x="249491" y="97212"/>
                  </a:lnTo>
                </a:path>
                <a:path w="303530" h="97790">
                  <a:moveTo>
                    <a:pt x="249491" y="97212"/>
                  </a:moveTo>
                  <a:lnTo>
                    <a:pt x="249491" y="0"/>
                  </a:lnTo>
                </a:path>
                <a:path w="303530" h="97790">
                  <a:moveTo>
                    <a:pt x="260286" y="0"/>
                  </a:moveTo>
                  <a:lnTo>
                    <a:pt x="249491" y="0"/>
                  </a:lnTo>
                </a:path>
                <a:path w="303530" h="97790">
                  <a:moveTo>
                    <a:pt x="249491" y="0"/>
                  </a:moveTo>
                  <a:lnTo>
                    <a:pt x="249491" y="97212"/>
                  </a:lnTo>
                </a:path>
                <a:path w="303530" h="97790">
                  <a:moveTo>
                    <a:pt x="249491" y="97212"/>
                  </a:moveTo>
                  <a:lnTo>
                    <a:pt x="260286" y="97212"/>
                  </a:lnTo>
                </a:path>
                <a:path w="303530" h="97790">
                  <a:moveTo>
                    <a:pt x="260286" y="97212"/>
                  </a:moveTo>
                  <a:lnTo>
                    <a:pt x="260286" y="0"/>
                  </a:lnTo>
                </a:path>
                <a:path w="303530" h="97790">
                  <a:moveTo>
                    <a:pt x="271081" y="0"/>
                  </a:moveTo>
                  <a:lnTo>
                    <a:pt x="260286" y="0"/>
                  </a:lnTo>
                </a:path>
                <a:path w="303530" h="97790">
                  <a:moveTo>
                    <a:pt x="260286" y="0"/>
                  </a:moveTo>
                  <a:lnTo>
                    <a:pt x="260286" y="97212"/>
                  </a:lnTo>
                </a:path>
                <a:path w="303530" h="97790">
                  <a:moveTo>
                    <a:pt x="260286" y="97212"/>
                  </a:moveTo>
                  <a:lnTo>
                    <a:pt x="271081" y="97212"/>
                  </a:lnTo>
                </a:path>
                <a:path w="303530" h="97790">
                  <a:moveTo>
                    <a:pt x="271081" y="97212"/>
                  </a:moveTo>
                  <a:lnTo>
                    <a:pt x="271081" y="0"/>
                  </a:lnTo>
                </a:path>
                <a:path w="303530" h="97790">
                  <a:moveTo>
                    <a:pt x="281876" y="0"/>
                  </a:moveTo>
                  <a:lnTo>
                    <a:pt x="271081" y="0"/>
                  </a:lnTo>
                </a:path>
                <a:path w="303530" h="97790">
                  <a:moveTo>
                    <a:pt x="271081" y="0"/>
                  </a:moveTo>
                  <a:lnTo>
                    <a:pt x="271081" y="97212"/>
                  </a:lnTo>
                </a:path>
                <a:path w="303530" h="97790">
                  <a:moveTo>
                    <a:pt x="271081" y="97212"/>
                  </a:moveTo>
                  <a:lnTo>
                    <a:pt x="281876" y="97212"/>
                  </a:lnTo>
                </a:path>
                <a:path w="303530" h="97790">
                  <a:moveTo>
                    <a:pt x="281876" y="97212"/>
                  </a:moveTo>
                  <a:lnTo>
                    <a:pt x="281876" y="0"/>
                  </a:lnTo>
                </a:path>
                <a:path w="303530" h="97790">
                  <a:moveTo>
                    <a:pt x="292671" y="0"/>
                  </a:moveTo>
                  <a:lnTo>
                    <a:pt x="281876" y="0"/>
                  </a:lnTo>
                </a:path>
                <a:path w="303530" h="97790">
                  <a:moveTo>
                    <a:pt x="281876" y="0"/>
                  </a:moveTo>
                  <a:lnTo>
                    <a:pt x="281876" y="97212"/>
                  </a:lnTo>
                </a:path>
                <a:path w="303530" h="97790">
                  <a:moveTo>
                    <a:pt x="281876" y="97212"/>
                  </a:moveTo>
                  <a:lnTo>
                    <a:pt x="292671" y="97212"/>
                  </a:lnTo>
                </a:path>
                <a:path w="303530" h="97790">
                  <a:moveTo>
                    <a:pt x="292671" y="97212"/>
                  </a:moveTo>
                  <a:lnTo>
                    <a:pt x="292671" y="0"/>
                  </a:lnTo>
                </a:path>
                <a:path w="303530" h="97790">
                  <a:moveTo>
                    <a:pt x="292671" y="0"/>
                  </a:moveTo>
                  <a:lnTo>
                    <a:pt x="292671" y="97212"/>
                  </a:lnTo>
                </a:path>
                <a:path w="303530" h="97790">
                  <a:moveTo>
                    <a:pt x="292671" y="97212"/>
                  </a:moveTo>
                  <a:lnTo>
                    <a:pt x="303466" y="97212"/>
                  </a:lnTo>
                </a:path>
                <a:path w="303530" h="97790">
                  <a:moveTo>
                    <a:pt x="303466" y="97212"/>
                  </a:moveTo>
                  <a:lnTo>
                    <a:pt x="303466" y="0"/>
                  </a:lnTo>
                </a:path>
                <a:path w="303530" h="97790">
                  <a:moveTo>
                    <a:pt x="303466" y="0"/>
                  </a:moveTo>
                  <a:lnTo>
                    <a:pt x="29267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1303972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1303972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13050520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13050520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1306131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306131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13072109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13072109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1308290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1308290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13093700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13093700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13104494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13104494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1311535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1311535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13126148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13126148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313694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13147738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13147738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13158533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1315853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33464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3464" y="66598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0" y="0"/>
                  </a:moveTo>
                  <a:lnTo>
                    <a:pt x="0" y="66598"/>
                  </a:lnTo>
                </a:path>
                <a:path w="33655" h="66675">
                  <a:moveTo>
                    <a:pt x="0" y="66598"/>
                  </a:moveTo>
                  <a:lnTo>
                    <a:pt x="10795" y="66598"/>
                  </a:lnTo>
                </a:path>
                <a:path w="33655" h="66675">
                  <a:moveTo>
                    <a:pt x="10795" y="66598"/>
                  </a:moveTo>
                  <a:lnTo>
                    <a:pt x="22669" y="66598"/>
                  </a:lnTo>
                </a:path>
                <a:path w="33655" h="66675">
                  <a:moveTo>
                    <a:pt x="22669" y="66598"/>
                  </a:moveTo>
                  <a:lnTo>
                    <a:pt x="33464" y="66598"/>
                  </a:lnTo>
                </a:path>
                <a:path w="33655" h="66675">
                  <a:moveTo>
                    <a:pt x="33464" y="66598"/>
                  </a:moveTo>
                  <a:lnTo>
                    <a:pt x="33464" y="0"/>
                  </a:lnTo>
                </a:path>
                <a:path w="33655" h="66675">
                  <a:moveTo>
                    <a:pt x="33464" y="0"/>
                  </a:moveTo>
                  <a:lnTo>
                    <a:pt x="22669" y="0"/>
                  </a:lnTo>
                </a:path>
                <a:path w="33655" h="66675">
                  <a:moveTo>
                    <a:pt x="22669" y="0"/>
                  </a:moveTo>
                  <a:lnTo>
                    <a:pt x="10795" y="0"/>
                  </a:lnTo>
                </a:path>
                <a:path w="33655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1320279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1320279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13213587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13213587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13224382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13224382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1323524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1323524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31" y="66598"/>
                  </a:lnTo>
                </a:path>
                <a:path w="10794" h="66675">
                  <a:moveTo>
                    <a:pt x="10731" y="66598"/>
                  </a:moveTo>
                  <a:lnTo>
                    <a:pt x="10731" y="0"/>
                  </a:lnTo>
                </a:path>
                <a:path w="10794" h="66675">
                  <a:moveTo>
                    <a:pt x="107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13245972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13245972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1325683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1325683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1326762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326762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13278421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1327842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1328921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1328921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13300011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1330001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1331080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1331080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1332160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1332160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13332396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1333239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9" name="object 699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</a:path>
              <a:path w="108584" h="130175">
                <a:moveTo>
                  <a:pt x="64833" y="10788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108013" y="21602"/>
                </a:lnTo>
              </a:path>
              <a:path w="108584" h="130175">
                <a:moveTo>
                  <a:pt x="108013" y="21602"/>
                </a:move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108013" y="32391"/>
                </a:lnTo>
              </a:path>
              <a:path w="108584" h="130175">
                <a:moveTo>
                  <a:pt x="108013" y="32391"/>
                </a:move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108013" y="43205"/>
                </a:lnTo>
              </a:path>
              <a:path w="108584" h="130175">
                <a:moveTo>
                  <a:pt x="108013" y="43205"/>
                </a:move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108013" y="54000"/>
                </a:lnTo>
              </a:path>
              <a:path w="108584" h="130175">
                <a:moveTo>
                  <a:pt x="108013" y="54000"/>
                </a:move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108013" y="64789"/>
                </a:lnTo>
              </a:path>
              <a:path w="108584" h="130175">
                <a:moveTo>
                  <a:pt x="108013" y="64789"/>
                </a:move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108013" y="75603"/>
                </a:lnTo>
              </a:path>
              <a:path w="108584" h="130175">
                <a:moveTo>
                  <a:pt x="108013" y="75603"/>
                </a:move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108013" y="86391"/>
                </a:lnTo>
              </a:path>
              <a:path w="108584" h="130175">
                <a:moveTo>
                  <a:pt x="108013" y="86391"/>
                </a:move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108013" y="97205"/>
                </a:lnTo>
              </a:path>
              <a:path w="108584" h="130175">
                <a:moveTo>
                  <a:pt x="108013" y="97205"/>
                </a:move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108013" y="107994"/>
                </a:lnTo>
              </a:path>
              <a:path w="108584" h="130175">
                <a:moveTo>
                  <a:pt x="108013" y="107994"/>
                </a:move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108013" y="118789"/>
                </a:lnTo>
              </a:path>
              <a:path w="108584" h="130175">
                <a:moveTo>
                  <a:pt x="108013" y="118789"/>
                </a:move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64833" y="129603"/>
                </a:lnTo>
              </a:path>
              <a:path w="108584" h="130175">
                <a:moveTo>
                  <a:pt x="64833" y="129603"/>
                </a:moveTo>
                <a:lnTo>
                  <a:pt x="108013" y="129603"/>
                </a:lnTo>
              </a:path>
              <a:path w="108584" h="130175">
                <a:moveTo>
                  <a:pt x="108013" y="129603"/>
                </a:move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</a:path>
              <a:path w="108584" h="130175">
                <a:moveTo>
                  <a:pt x="86423" y="21602"/>
                </a:move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</a:path>
              <a:path w="108584" h="130175">
                <a:moveTo>
                  <a:pt x="85153" y="12103"/>
                </a:moveTo>
                <a:lnTo>
                  <a:pt x="86423" y="12598"/>
                </a:lnTo>
              </a:path>
              <a:path w="108584" h="130175">
                <a:moveTo>
                  <a:pt x="86423" y="12598"/>
                </a:moveTo>
                <a:lnTo>
                  <a:pt x="87693" y="12103"/>
                </a:lnTo>
              </a:path>
              <a:path w="108584" h="130175">
                <a:moveTo>
                  <a:pt x="87693" y="12103"/>
                </a:moveTo>
                <a:lnTo>
                  <a:pt x="88201" y="10788"/>
                </a:lnTo>
              </a:path>
              <a:path w="108584" h="130175">
                <a:moveTo>
                  <a:pt x="88201" y="10788"/>
                </a:moveTo>
                <a:lnTo>
                  <a:pt x="87693" y="9550"/>
                </a:lnTo>
              </a:path>
              <a:path w="108584" h="130175">
                <a:moveTo>
                  <a:pt x="87693" y="9550"/>
                </a:moveTo>
                <a:lnTo>
                  <a:pt x="86423" y="9004"/>
                </a:lnTo>
              </a:path>
              <a:path w="108584" h="130175">
                <a:moveTo>
                  <a:pt x="86423" y="9004"/>
                </a:moveTo>
                <a:lnTo>
                  <a:pt x="85153" y="9550"/>
                </a:lnTo>
              </a:path>
              <a:path w="108584" h="130175">
                <a:moveTo>
                  <a:pt x="85153" y="9550"/>
                </a:move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</a:path>
              <a:path w="108584" h="130175">
                <a:moveTo>
                  <a:pt x="43243" y="118789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0" y="107994"/>
                </a:lnTo>
              </a:path>
              <a:path w="108584" h="130175">
                <a:moveTo>
                  <a:pt x="0" y="107994"/>
                </a:move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0" y="97205"/>
                </a:lnTo>
              </a:path>
              <a:path w="108584" h="130175">
                <a:moveTo>
                  <a:pt x="0" y="97205"/>
                </a:move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0" y="86391"/>
                </a:lnTo>
              </a:path>
              <a:path w="108584" h="130175">
                <a:moveTo>
                  <a:pt x="0" y="86391"/>
                </a:move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0" y="75603"/>
                </a:lnTo>
              </a:path>
              <a:path w="108584" h="130175">
                <a:moveTo>
                  <a:pt x="0" y="75603"/>
                </a:move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0" y="64789"/>
                </a:lnTo>
              </a:path>
              <a:path w="108584" h="130175">
                <a:moveTo>
                  <a:pt x="0" y="64789"/>
                </a:move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0" y="54000"/>
                </a:lnTo>
              </a:path>
              <a:path w="108584" h="130175">
                <a:moveTo>
                  <a:pt x="0" y="54000"/>
                </a:move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0" y="43205"/>
                </a:lnTo>
              </a:path>
              <a:path w="108584" h="130175">
                <a:moveTo>
                  <a:pt x="0" y="43205"/>
                </a:move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0" y="32391"/>
                </a:lnTo>
              </a:path>
              <a:path w="108584" h="130175">
                <a:moveTo>
                  <a:pt x="0" y="32391"/>
                </a:move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0" y="21602"/>
                </a:lnTo>
              </a:path>
              <a:path w="108584" h="130175">
                <a:moveTo>
                  <a:pt x="0" y="21602"/>
                </a:move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0" y="10788"/>
                </a:lnTo>
              </a:path>
              <a:path w="108584" h="130175">
                <a:moveTo>
                  <a:pt x="0" y="10788"/>
                </a:move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43243" y="0"/>
                </a:lnTo>
              </a:path>
              <a:path w="108584" h="130175">
                <a:moveTo>
                  <a:pt x="43243" y="0"/>
                </a:moveTo>
                <a:lnTo>
                  <a:pt x="0" y="0"/>
                </a:lnTo>
              </a:path>
              <a:path w="108584" h="130175">
                <a:moveTo>
                  <a:pt x="0" y="0"/>
                </a:move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</a:path>
              <a:path w="108584" h="130175">
                <a:moveTo>
                  <a:pt x="21590" y="107994"/>
                </a:move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</a:path>
              <a:path w="108584" h="130175">
                <a:moveTo>
                  <a:pt x="22923" y="117544"/>
                </a:moveTo>
                <a:lnTo>
                  <a:pt x="21590" y="116998"/>
                </a:lnTo>
              </a:path>
              <a:path w="108584" h="130175">
                <a:moveTo>
                  <a:pt x="21590" y="116998"/>
                </a:moveTo>
                <a:lnTo>
                  <a:pt x="20383" y="117544"/>
                </a:lnTo>
              </a:path>
              <a:path w="108584" h="130175">
                <a:moveTo>
                  <a:pt x="20383" y="117544"/>
                </a:moveTo>
                <a:lnTo>
                  <a:pt x="19811" y="118789"/>
                </a:lnTo>
              </a:path>
              <a:path w="108584" h="130175">
                <a:moveTo>
                  <a:pt x="19811" y="118789"/>
                </a:moveTo>
                <a:lnTo>
                  <a:pt x="20383" y="120103"/>
                </a:lnTo>
              </a:path>
              <a:path w="108584" h="130175">
                <a:moveTo>
                  <a:pt x="20383" y="120103"/>
                </a:moveTo>
                <a:lnTo>
                  <a:pt x="21590" y="120599"/>
                </a:lnTo>
              </a:path>
              <a:path w="108584" h="130175">
                <a:moveTo>
                  <a:pt x="21590" y="120599"/>
                </a:moveTo>
                <a:lnTo>
                  <a:pt x="22923" y="120103"/>
                </a:lnTo>
              </a:path>
              <a:path w="108584" h="130175">
                <a:moveTo>
                  <a:pt x="22923" y="120103"/>
                </a:move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</a:path>
              <a:path w="107950" h="130175">
                <a:moveTo>
                  <a:pt x="64769" y="10814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107950" y="21602"/>
                </a:lnTo>
              </a:path>
              <a:path w="107950" h="130175">
                <a:moveTo>
                  <a:pt x="107950" y="21602"/>
                </a:move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107950" y="32397"/>
                </a:lnTo>
              </a:path>
              <a:path w="107950" h="130175">
                <a:moveTo>
                  <a:pt x="107950" y="32397"/>
                </a:move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107950" y="43211"/>
                </a:lnTo>
              </a:path>
              <a:path w="107950" h="130175">
                <a:moveTo>
                  <a:pt x="107950" y="43211"/>
                </a:move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107950" y="54000"/>
                </a:lnTo>
              </a:path>
              <a:path w="107950" h="130175">
                <a:moveTo>
                  <a:pt x="107950" y="54000"/>
                </a:move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107950" y="64814"/>
                </a:lnTo>
              </a:path>
              <a:path w="107950" h="130175">
                <a:moveTo>
                  <a:pt x="107950" y="64814"/>
                </a:move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107950" y="75603"/>
                </a:lnTo>
              </a:path>
              <a:path w="107950" h="130175">
                <a:moveTo>
                  <a:pt x="107950" y="75603"/>
                </a:move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107950" y="86391"/>
                </a:lnTo>
              </a:path>
              <a:path w="107950" h="130175">
                <a:moveTo>
                  <a:pt x="107950" y="86391"/>
                </a:move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107950" y="97212"/>
                </a:lnTo>
              </a:path>
              <a:path w="107950" h="130175">
                <a:moveTo>
                  <a:pt x="107950" y="97212"/>
                </a:move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107950" y="108000"/>
                </a:lnTo>
              </a:path>
              <a:path w="107950" h="130175">
                <a:moveTo>
                  <a:pt x="107950" y="108000"/>
                </a:move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107950" y="118814"/>
                </a:lnTo>
              </a:path>
              <a:path w="107950" h="130175">
                <a:moveTo>
                  <a:pt x="107950" y="118814"/>
                </a:move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64769" y="129603"/>
                </a:lnTo>
              </a:path>
              <a:path w="107950" h="130175">
                <a:moveTo>
                  <a:pt x="64769" y="129603"/>
                </a:moveTo>
                <a:lnTo>
                  <a:pt x="107950" y="129603"/>
                </a:lnTo>
              </a:path>
              <a:path w="107950" h="130175">
                <a:moveTo>
                  <a:pt x="107950" y="129603"/>
                </a:move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</a:path>
              <a:path w="107950" h="130175">
                <a:moveTo>
                  <a:pt x="85090" y="12103"/>
                </a:moveTo>
                <a:lnTo>
                  <a:pt x="86359" y="12598"/>
                </a:lnTo>
              </a:path>
              <a:path w="107950" h="130175">
                <a:moveTo>
                  <a:pt x="86359" y="12598"/>
                </a:moveTo>
                <a:lnTo>
                  <a:pt x="87630" y="12103"/>
                </a:lnTo>
              </a:path>
              <a:path w="107950" h="130175">
                <a:moveTo>
                  <a:pt x="87630" y="12103"/>
                </a:moveTo>
                <a:lnTo>
                  <a:pt x="88138" y="10814"/>
                </a:lnTo>
              </a:path>
              <a:path w="107950" h="130175">
                <a:moveTo>
                  <a:pt x="88138" y="10814"/>
                </a:moveTo>
                <a:lnTo>
                  <a:pt x="87630" y="9550"/>
                </a:lnTo>
              </a:path>
              <a:path w="107950" h="130175">
                <a:moveTo>
                  <a:pt x="87630" y="9550"/>
                </a:moveTo>
                <a:lnTo>
                  <a:pt x="86359" y="9004"/>
                </a:lnTo>
              </a:path>
              <a:path w="107950" h="130175">
                <a:moveTo>
                  <a:pt x="86359" y="9004"/>
                </a:moveTo>
                <a:lnTo>
                  <a:pt x="85090" y="9550"/>
                </a:lnTo>
              </a:path>
              <a:path w="107950" h="130175">
                <a:moveTo>
                  <a:pt x="85090" y="9550"/>
                </a:move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</a:path>
              <a:path w="107950" h="130175">
                <a:moveTo>
                  <a:pt x="43179" y="118814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0" y="108000"/>
                </a:lnTo>
              </a:path>
              <a:path w="107950" h="130175">
                <a:moveTo>
                  <a:pt x="0" y="108000"/>
                </a:move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0" y="97212"/>
                </a:lnTo>
              </a:path>
              <a:path w="107950" h="130175">
                <a:moveTo>
                  <a:pt x="0" y="97212"/>
                </a:move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0" y="86391"/>
                </a:lnTo>
              </a:path>
              <a:path w="107950" h="130175">
                <a:moveTo>
                  <a:pt x="0" y="86391"/>
                </a:move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0" y="75603"/>
                </a:lnTo>
              </a:path>
              <a:path w="107950" h="130175">
                <a:moveTo>
                  <a:pt x="0" y="75603"/>
                </a:move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0" y="64814"/>
                </a:lnTo>
              </a:path>
              <a:path w="107950" h="130175">
                <a:moveTo>
                  <a:pt x="0" y="64814"/>
                </a:move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0" y="54000"/>
                </a:lnTo>
              </a:path>
              <a:path w="107950" h="130175">
                <a:moveTo>
                  <a:pt x="0" y="54000"/>
                </a:move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0" y="43211"/>
                </a:lnTo>
              </a:path>
              <a:path w="107950" h="130175">
                <a:moveTo>
                  <a:pt x="0" y="43211"/>
                </a:move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0" y="32397"/>
                </a:lnTo>
              </a:path>
              <a:path w="107950" h="130175">
                <a:moveTo>
                  <a:pt x="0" y="32397"/>
                </a:move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0" y="21602"/>
                </a:lnTo>
              </a:path>
              <a:path w="107950" h="130175">
                <a:moveTo>
                  <a:pt x="0" y="21602"/>
                </a:move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0" y="10814"/>
                </a:lnTo>
              </a:path>
              <a:path w="107950" h="130175">
                <a:moveTo>
                  <a:pt x="0" y="10814"/>
                </a:move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43179" y="0"/>
                </a:lnTo>
              </a:path>
              <a:path w="107950" h="130175">
                <a:moveTo>
                  <a:pt x="43179" y="0"/>
                </a:moveTo>
                <a:lnTo>
                  <a:pt x="0" y="0"/>
                </a:lnTo>
              </a:path>
              <a:path w="107950" h="130175">
                <a:moveTo>
                  <a:pt x="0" y="0"/>
                </a:move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</a:path>
              <a:path w="107950" h="130175">
                <a:moveTo>
                  <a:pt x="22859" y="117551"/>
                </a:moveTo>
                <a:lnTo>
                  <a:pt x="21526" y="117005"/>
                </a:lnTo>
              </a:path>
              <a:path w="107950" h="130175">
                <a:moveTo>
                  <a:pt x="21526" y="117005"/>
                </a:moveTo>
                <a:lnTo>
                  <a:pt x="20320" y="117551"/>
                </a:lnTo>
              </a:path>
              <a:path w="107950" h="130175">
                <a:moveTo>
                  <a:pt x="20320" y="117551"/>
                </a:moveTo>
                <a:lnTo>
                  <a:pt x="19748" y="118814"/>
                </a:lnTo>
              </a:path>
              <a:path w="107950" h="130175">
                <a:moveTo>
                  <a:pt x="19748" y="118814"/>
                </a:moveTo>
                <a:lnTo>
                  <a:pt x="20320" y="120103"/>
                </a:lnTo>
              </a:path>
              <a:path w="107950" h="130175">
                <a:moveTo>
                  <a:pt x="20320" y="120103"/>
                </a:moveTo>
                <a:lnTo>
                  <a:pt x="21526" y="120599"/>
                </a:lnTo>
              </a:path>
              <a:path w="107950" h="130175">
                <a:moveTo>
                  <a:pt x="21526" y="120599"/>
                </a:moveTo>
                <a:lnTo>
                  <a:pt x="22859" y="120103"/>
                </a:lnTo>
              </a:path>
              <a:path w="107950" h="130175">
                <a:moveTo>
                  <a:pt x="22859" y="120103"/>
                </a:move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</a:path>
              <a:path w="130175" h="108584">
                <a:moveTo>
                  <a:pt x="118745" y="64814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107950" y="108000"/>
                </a:lnTo>
              </a:path>
              <a:path w="130175" h="108584">
                <a:moveTo>
                  <a:pt x="107950" y="108000"/>
                </a:move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97155" y="108000"/>
                </a:lnTo>
              </a:path>
              <a:path w="130175" h="108584">
                <a:moveTo>
                  <a:pt x="97155" y="108000"/>
                </a:move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86360" y="108000"/>
                </a:lnTo>
              </a:path>
              <a:path w="130175" h="108584">
                <a:moveTo>
                  <a:pt x="86360" y="108000"/>
                </a:move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75565" y="108000"/>
                </a:lnTo>
              </a:path>
              <a:path w="130175" h="108584">
                <a:moveTo>
                  <a:pt x="75565" y="108000"/>
                </a:move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64770" y="108000"/>
                </a:lnTo>
              </a:path>
              <a:path w="130175" h="108584">
                <a:moveTo>
                  <a:pt x="64770" y="108000"/>
                </a:move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53975" y="108000"/>
                </a:lnTo>
              </a:path>
              <a:path w="130175" h="108584">
                <a:moveTo>
                  <a:pt x="53975" y="108000"/>
                </a:move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43180" y="108000"/>
                </a:lnTo>
              </a:path>
              <a:path w="130175" h="108584">
                <a:moveTo>
                  <a:pt x="43180" y="108000"/>
                </a:move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32385" y="108000"/>
                </a:lnTo>
              </a:path>
              <a:path w="130175" h="108584">
                <a:moveTo>
                  <a:pt x="32385" y="108000"/>
                </a:move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21590" y="108000"/>
                </a:lnTo>
              </a:path>
              <a:path w="130175" h="108584">
                <a:moveTo>
                  <a:pt x="21590" y="108000"/>
                </a:move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10731" y="108000"/>
                </a:lnTo>
              </a:path>
              <a:path w="130175" h="108584">
                <a:moveTo>
                  <a:pt x="10731" y="108000"/>
                </a:move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0" y="64814"/>
                </a:lnTo>
              </a:path>
              <a:path w="130175" h="108584">
                <a:moveTo>
                  <a:pt x="0" y="64814"/>
                </a:moveTo>
                <a:lnTo>
                  <a:pt x="0" y="108000"/>
                </a:lnTo>
              </a:path>
              <a:path w="130175" h="108584">
                <a:moveTo>
                  <a:pt x="0" y="108000"/>
                </a:move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</a:path>
              <a:path w="130175" h="108584">
                <a:moveTo>
                  <a:pt x="117475" y="85153"/>
                </a:moveTo>
                <a:lnTo>
                  <a:pt x="116967" y="86417"/>
                </a:lnTo>
              </a:path>
              <a:path w="130175" h="108584">
                <a:moveTo>
                  <a:pt x="116967" y="86417"/>
                </a:moveTo>
                <a:lnTo>
                  <a:pt x="117475" y="87706"/>
                </a:lnTo>
              </a:path>
              <a:path w="130175" h="108584">
                <a:moveTo>
                  <a:pt x="117475" y="87706"/>
                </a:moveTo>
                <a:lnTo>
                  <a:pt x="118745" y="88201"/>
                </a:lnTo>
              </a:path>
              <a:path w="130175" h="108584">
                <a:moveTo>
                  <a:pt x="118745" y="88201"/>
                </a:moveTo>
                <a:lnTo>
                  <a:pt x="120078" y="87706"/>
                </a:lnTo>
              </a:path>
              <a:path w="130175" h="108584">
                <a:moveTo>
                  <a:pt x="120078" y="87706"/>
                </a:moveTo>
                <a:lnTo>
                  <a:pt x="120586" y="86417"/>
                </a:lnTo>
              </a:path>
              <a:path w="130175" h="108584">
                <a:moveTo>
                  <a:pt x="120586" y="86417"/>
                </a:moveTo>
                <a:lnTo>
                  <a:pt x="120078" y="85153"/>
                </a:lnTo>
              </a:path>
              <a:path w="130175" h="108584">
                <a:moveTo>
                  <a:pt x="120078" y="85153"/>
                </a:move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</a:path>
              <a:path w="130175" h="108584">
                <a:moveTo>
                  <a:pt x="10731" y="43205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21590" y="0"/>
                </a:lnTo>
              </a:path>
              <a:path w="130175" h="108584">
                <a:moveTo>
                  <a:pt x="21590" y="0"/>
                </a:move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32385" y="0"/>
                </a:lnTo>
              </a:path>
              <a:path w="130175" h="108584">
                <a:moveTo>
                  <a:pt x="32385" y="0"/>
                </a:move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43180" y="0"/>
                </a:lnTo>
              </a:path>
              <a:path w="130175" h="108584">
                <a:moveTo>
                  <a:pt x="43180" y="0"/>
                </a:move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53975" y="0"/>
                </a:lnTo>
              </a:path>
              <a:path w="130175" h="108584">
                <a:moveTo>
                  <a:pt x="53975" y="0"/>
                </a:move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64770" y="0"/>
                </a:lnTo>
              </a:path>
              <a:path w="130175" h="108584">
                <a:moveTo>
                  <a:pt x="64770" y="0"/>
                </a:move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75565" y="0"/>
                </a:lnTo>
              </a:path>
              <a:path w="130175" h="108584">
                <a:moveTo>
                  <a:pt x="75565" y="0"/>
                </a:move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86360" y="0"/>
                </a:lnTo>
              </a:path>
              <a:path w="130175" h="108584">
                <a:moveTo>
                  <a:pt x="86360" y="0"/>
                </a:move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97155" y="0"/>
                </a:lnTo>
              </a:path>
              <a:path w="130175" h="108584">
                <a:moveTo>
                  <a:pt x="97155" y="0"/>
                </a:move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07950" y="0"/>
                </a:lnTo>
              </a:path>
              <a:path w="130175" h="108584">
                <a:moveTo>
                  <a:pt x="107950" y="0"/>
                </a:move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18745" y="0"/>
                </a:lnTo>
              </a:path>
              <a:path w="130175" h="108584">
                <a:moveTo>
                  <a:pt x="118745" y="0"/>
                </a:move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29603" y="43205"/>
                </a:lnTo>
              </a:path>
              <a:path w="130175" h="108584">
                <a:moveTo>
                  <a:pt x="129603" y="43205"/>
                </a:moveTo>
                <a:lnTo>
                  <a:pt x="129603" y="0"/>
                </a:lnTo>
              </a:path>
              <a:path w="130175" h="108584">
                <a:moveTo>
                  <a:pt x="129603" y="0"/>
                </a:move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</a:path>
              <a:path w="130175" h="108584">
                <a:moveTo>
                  <a:pt x="12065" y="22891"/>
                </a:moveTo>
                <a:lnTo>
                  <a:pt x="12573" y="21602"/>
                </a:lnTo>
              </a:path>
              <a:path w="130175" h="108584">
                <a:moveTo>
                  <a:pt x="12573" y="21602"/>
                </a:moveTo>
                <a:lnTo>
                  <a:pt x="12065" y="20339"/>
                </a:lnTo>
              </a:path>
              <a:path w="130175" h="108584">
                <a:moveTo>
                  <a:pt x="12065" y="20339"/>
                </a:moveTo>
                <a:lnTo>
                  <a:pt x="10731" y="19818"/>
                </a:lnTo>
              </a:path>
              <a:path w="130175" h="108584">
                <a:moveTo>
                  <a:pt x="10731" y="19818"/>
                </a:moveTo>
                <a:lnTo>
                  <a:pt x="9525" y="20339"/>
                </a:lnTo>
              </a:path>
              <a:path w="130175" h="108584">
                <a:moveTo>
                  <a:pt x="9525" y="20339"/>
                </a:moveTo>
                <a:lnTo>
                  <a:pt x="8953" y="21602"/>
                </a:lnTo>
              </a:path>
              <a:path w="130175" h="108584">
                <a:moveTo>
                  <a:pt x="8953" y="21602"/>
                </a:moveTo>
                <a:lnTo>
                  <a:pt x="9525" y="22891"/>
                </a:lnTo>
              </a:path>
              <a:path w="130175" h="108584">
                <a:moveTo>
                  <a:pt x="9525" y="22891"/>
                </a:move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702" name="object 70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564806" y="8715216"/>
            <a:ext cx="303466" cy="163810"/>
          </a:xfrm>
          <a:prstGeom prst="rect">
            <a:avLst/>
          </a:prstGeom>
        </p:spPr>
      </p:pic>
      <p:grpSp>
        <p:nvGrpSpPr>
          <p:cNvPr id="703" name="object 703"/>
          <p:cNvGrpSpPr/>
          <p:nvPr/>
        </p:nvGrpSpPr>
        <p:grpSpPr>
          <a:xfrm>
            <a:off x="13193267" y="8986107"/>
            <a:ext cx="36195" cy="221615"/>
            <a:chOff x="13193267" y="8986107"/>
            <a:chExt cx="36195" cy="221615"/>
          </a:xfrm>
        </p:grpSpPr>
        <p:sp>
          <p:nvSpPr>
            <p:cNvPr id="704" name="object 704"/>
            <p:cNvSpPr/>
            <p:nvPr/>
          </p:nvSpPr>
          <p:spPr>
            <a:xfrm>
              <a:off x="13198665" y="9083316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2520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25201" y="3596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13198665" y="9083319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0" y="3594"/>
                  </a:moveTo>
                  <a:lnTo>
                    <a:pt x="25209" y="3594"/>
                  </a:lnTo>
                </a:path>
                <a:path w="25400" h="3809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3193267" y="8986112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407" y="0"/>
                  </a:moveTo>
                  <a:lnTo>
                    <a:pt x="0" y="0"/>
                  </a:lnTo>
                  <a:lnTo>
                    <a:pt x="0" y="221406"/>
                  </a:lnTo>
                  <a:lnTo>
                    <a:pt x="5407" y="221406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13193267" y="8986107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397" y="0"/>
                  </a:moveTo>
                  <a:lnTo>
                    <a:pt x="0" y="0"/>
                  </a:lnTo>
                </a:path>
                <a:path w="5715" h="221615">
                  <a:moveTo>
                    <a:pt x="5397" y="221411"/>
                  </a:moveTo>
                  <a:lnTo>
                    <a:pt x="5397" y="169221"/>
                  </a:lnTo>
                </a:path>
                <a:path w="5715" h="221615">
                  <a:moveTo>
                    <a:pt x="5397" y="163810"/>
                  </a:moveTo>
                  <a:lnTo>
                    <a:pt x="5397" y="100806"/>
                  </a:lnTo>
                </a:path>
                <a:path w="5715" h="221615">
                  <a:moveTo>
                    <a:pt x="5397" y="95402"/>
                  </a:moveTo>
                  <a:lnTo>
                    <a:pt x="5397" y="0"/>
                  </a:lnTo>
                </a:path>
                <a:path w="5715" h="221615">
                  <a:moveTo>
                    <a:pt x="0" y="0"/>
                  </a:moveTo>
                  <a:lnTo>
                    <a:pt x="0" y="2214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3223875" y="9086926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2992"/>
                  </a:moveTo>
                  <a:lnTo>
                    <a:pt x="5372" y="0"/>
                  </a:lnTo>
                  <a:lnTo>
                    <a:pt x="0" y="0"/>
                  </a:lnTo>
                  <a:lnTo>
                    <a:pt x="0" y="62992"/>
                  </a:lnTo>
                  <a:lnTo>
                    <a:pt x="0" y="68402"/>
                  </a:lnTo>
                  <a:lnTo>
                    <a:pt x="5397" y="68402"/>
                  </a:lnTo>
                  <a:lnTo>
                    <a:pt x="5397" y="62992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3223874" y="9086913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8414"/>
                  </a:moveTo>
                  <a:lnTo>
                    <a:pt x="0" y="68414"/>
                  </a:lnTo>
                </a:path>
                <a:path w="5715" h="68579">
                  <a:moveTo>
                    <a:pt x="0" y="0"/>
                  </a:moveTo>
                  <a:lnTo>
                    <a:pt x="0" y="63004"/>
                  </a:lnTo>
                </a:path>
                <a:path w="5715" h="68579">
                  <a:moveTo>
                    <a:pt x="5397" y="684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0" name="object 710"/>
          <p:cNvGrpSpPr/>
          <p:nvPr/>
        </p:nvGrpSpPr>
        <p:grpSpPr>
          <a:xfrm>
            <a:off x="14183297" y="8855612"/>
            <a:ext cx="72390" cy="36195"/>
            <a:chOff x="14183297" y="8855612"/>
            <a:chExt cx="72390" cy="36195"/>
          </a:xfrm>
        </p:grpSpPr>
        <p:sp>
          <p:nvSpPr>
            <p:cNvPr id="711" name="object 711"/>
            <p:cNvSpPr/>
            <p:nvPr/>
          </p:nvSpPr>
          <p:spPr>
            <a:xfrm>
              <a:off x="14183297" y="8855621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3594" y="3594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594"/>
                  </a:lnTo>
                  <a:lnTo>
                    <a:pt x="0" y="36017"/>
                  </a:lnTo>
                  <a:lnTo>
                    <a:pt x="3594" y="36017"/>
                  </a:lnTo>
                  <a:lnTo>
                    <a:pt x="3594" y="359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14183297" y="8855614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0" y="0"/>
                  </a:moveTo>
                  <a:lnTo>
                    <a:pt x="3555" y="0"/>
                  </a:lnTo>
                </a:path>
                <a:path w="3809" h="36195">
                  <a:moveTo>
                    <a:pt x="3555" y="36017"/>
                  </a:moveTo>
                  <a:lnTo>
                    <a:pt x="3555" y="3594"/>
                  </a:lnTo>
                </a:path>
                <a:path w="3809" h="36195">
                  <a:moveTo>
                    <a:pt x="0" y="0"/>
                  </a:move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14186853" y="8855612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14186853" y="885561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5" name="object 715"/>
          <p:cNvGrpSpPr/>
          <p:nvPr/>
        </p:nvGrpSpPr>
        <p:grpSpPr>
          <a:xfrm>
            <a:off x="14183297" y="8695423"/>
            <a:ext cx="72390" cy="38100"/>
            <a:chOff x="14183297" y="8695423"/>
            <a:chExt cx="72390" cy="38100"/>
          </a:xfrm>
        </p:grpSpPr>
        <p:sp>
          <p:nvSpPr>
            <p:cNvPr id="716" name="object 716"/>
            <p:cNvSpPr/>
            <p:nvPr/>
          </p:nvSpPr>
          <p:spPr>
            <a:xfrm>
              <a:off x="14183297" y="8729611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71958" y="0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619"/>
                  </a:lnTo>
                  <a:lnTo>
                    <a:pt x="3556" y="3619"/>
                  </a:lnTo>
                  <a:lnTo>
                    <a:pt x="71958" y="3619"/>
                  </a:lnTo>
                  <a:lnTo>
                    <a:pt x="7195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14183297" y="8729605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0" y="3619"/>
                  </a:moveTo>
                  <a:lnTo>
                    <a:pt x="0" y="0"/>
                  </a:lnTo>
                </a:path>
                <a:path w="72390" h="3809">
                  <a:moveTo>
                    <a:pt x="72008" y="0"/>
                  </a:moveTo>
                  <a:lnTo>
                    <a:pt x="3555" y="0"/>
                  </a:lnTo>
                </a:path>
                <a:path w="72390" h="3809">
                  <a:moveTo>
                    <a:pt x="0" y="3619"/>
                  </a:moveTo>
                  <a:lnTo>
                    <a:pt x="72008" y="36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14183297" y="8702618"/>
              <a:ext cx="3810" cy="27305"/>
            </a:xfrm>
            <a:custGeom>
              <a:avLst/>
              <a:gdLst/>
              <a:ahLst/>
              <a:cxnLst/>
              <a:rect l="l" t="t" r="r" b="b"/>
              <a:pathLst>
                <a:path w="3809" h="27304">
                  <a:moveTo>
                    <a:pt x="3596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3596" y="26987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14183297" y="8695423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90">
                  <a:moveTo>
                    <a:pt x="0" y="7194"/>
                  </a:moveTo>
                  <a:lnTo>
                    <a:pt x="3555" y="7194"/>
                  </a:lnTo>
                </a:path>
                <a:path w="3809" h="34290">
                  <a:moveTo>
                    <a:pt x="3555" y="0"/>
                  </a:moveTo>
                  <a:lnTo>
                    <a:pt x="0" y="0"/>
                  </a:lnTo>
                </a:path>
                <a:path w="3809" h="34290">
                  <a:moveTo>
                    <a:pt x="3555" y="34182"/>
                  </a:moveTo>
                  <a:lnTo>
                    <a:pt x="3555" y="7194"/>
                  </a:lnTo>
                </a:path>
                <a:path w="3809" h="34290">
                  <a:moveTo>
                    <a:pt x="0" y="7194"/>
                  </a:moveTo>
                  <a:lnTo>
                    <a:pt x="0" y="341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0" name="object 720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721" name="object 721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3" name="object 723"/>
          <p:cNvGrpSpPr/>
          <p:nvPr/>
        </p:nvGrpSpPr>
        <p:grpSpPr>
          <a:xfrm>
            <a:off x="13198665" y="9149918"/>
            <a:ext cx="25400" cy="5715"/>
            <a:chOff x="13198665" y="9149918"/>
            <a:chExt cx="25400" cy="5715"/>
          </a:xfrm>
        </p:grpSpPr>
        <p:sp>
          <p:nvSpPr>
            <p:cNvPr id="724" name="object 724"/>
            <p:cNvSpPr/>
            <p:nvPr/>
          </p:nvSpPr>
          <p:spPr>
            <a:xfrm>
              <a:off x="13198665" y="9149921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13198665" y="9149918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0" y="5410"/>
                  </a:moveTo>
                  <a:lnTo>
                    <a:pt x="25209" y="5410"/>
                  </a:lnTo>
                </a:path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6" name="object 726"/>
          <p:cNvSpPr/>
          <p:nvPr/>
        </p:nvSpPr>
        <p:spPr>
          <a:xfrm>
            <a:off x="12574079" y="8410117"/>
            <a:ext cx="1094740" cy="12065"/>
          </a:xfrm>
          <a:custGeom>
            <a:avLst/>
            <a:gdLst/>
            <a:ahLst/>
            <a:cxnLst/>
            <a:rect l="l" t="t" r="r" b="b"/>
            <a:pathLst>
              <a:path w="1094740" h="12065">
                <a:moveTo>
                  <a:pt x="0" y="11709"/>
                </a:moveTo>
                <a:lnTo>
                  <a:pt x="1094422" y="11709"/>
                </a:lnTo>
              </a:path>
              <a:path w="1094740" h="12065">
                <a:moveTo>
                  <a:pt x="10944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27" name="object 727"/>
          <p:cNvGrpSpPr/>
          <p:nvPr/>
        </p:nvGrpSpPr>
        <p:grpSpPr>
          <a:xfrm>
            <a:off x="12682791" y="9538360"/>
            <a:ext cx="231775" cy="635"/>
            <a:chOff x="12682791" y="9538360"/>
            <a:chExt cx="231775" cy="635"/>
          </a:xfrm>
        </p:grpSpPr>
        <p:sp>
          <p:nvSpPr>
            <p:cNvPr id="728" name="object 728"/>
            <p:cNvSpPr/>
            <p:nvPr/>
          </p:nvSpPr>
          <p:spPr>
            <a:xfrm>
              <a:off x="12682791" y="9538362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77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231477" y="347"/>
                  </a:lnTo>
                  <a:lnTo>
                    <a:pt x="23147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12682791" y="9538360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57" y="0"/>
                  </a:moveTo>
                  <a:lnTo>
                    <a:pt x="0" y="0"/>
                  </a:lnTo>
                </a:path>
                <a:path w="231775" h="634">
                  <a:moveTo>
                    <a:pt x="0" y="349"/>
                  </a:moveTo>
                  <a:lnTo>
                    <a:pt x="231457" y="3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0" name="object 730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731" name="object 731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8" y="12299"/>
                  </a:lnTo>
                </a:path>
                <a:path w="14605" h="14604">
                  <a:moveTo>
                    <a:pt x="12318" y="12299"/>
                  </a:moveTo>
                  <a:lnTo>
                    <a:pt x="14350" y="7194"/>
                  </a:lnTo>
                </a:path>
                <a:path w="14605" h="14604">
                  <a:moveTo>
                    <a:pt x="14350" y="7194"/>
                  </a:moveTo>
                  <a:lnTo>
                    <a:pt x="12318" y="2108"/>
                  </a:lnTo>
                </a:path>
                <a:path w="14605" h="14604">
                  <a:moveTo>
                    <a:pt x="12318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3" name="object 733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734" name="object 734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8" y="12331"/>
                  </a:lnTo>
                </a:path>
                <a:path w="14605" h="14604">
                  <a:moveTo>
                    <a:pt x="12318" y="12331"/>
                  </a:moveTo>
                  <a:lnTo>
                    <a:pt x="14350" y="7219"/>
                  </a:lnTo>
                </a:path>
                <a:path w="14605" h="14604">
                  <a:moveTo>
                    <a:pt x="14350" y="7219"/>
                  </a:moveTo>
                  <a:lnTo>
                    <a:pt x="12318" y="2133"/>
                  </a:lnTo>
                </a:path>
                <a:path w="14605" h="14604">
                  <a:moveTo>
                    <a:pt x="12318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6" name="object 736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737" name="object 737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</a:path>
                <a:path w="14605" h="14604">
                  <a:moveTo>
                    <a:pt x="2158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8" y="12299"/>
                  </a:lnTo>
                </a:path>
                <a:path w="14605" h="14604">
                  <a:moveTo>
                    <a:pt x="12318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8" y="2108"/>
                  </a:lnTo>
                </a:path>
                <a:path w="14605" h="14604">
                  <a:moveTo>
                    <a:pt x="12318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158" y="2108"/>
                  </a:lnTo>
                </a:path>
                <a:path w="14605" h="14604">
                  <a:moveTo>
                    <a:pt x="2158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9" name="object 739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740" name="object 740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</a:path>
                <a:path w="14605" h="14604">
                  <a:moveTo>
                    <a:pt x="2158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8" y="12331"/>
                  </a:lnTo>
                </a:path>
                <a:path w="14605" h="14604">
                  <a:moveTo>
                    <a:pt x="12318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8" y="2133"/>
                  </a:lnTo>
                </a:path>
                <a:path w="14605" h="14604">
                  <a:moveTo>
                    <a:pt x="12318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158" y="2133"/>
                  </a:lnTo>
                </a:path>
                <a:path w="14605" h="14604">
                  <a:moveTo>
                    <a:pt x="2158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2" name="object 742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743" name="object 743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255" y="12299"/>
                  </a:lnTo>
                </a:path>
                <a:path w="14605" h="14604">
                  <a:moveTo>
                    <a:pt x="12255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255" y="2108"/>
                  </a:lnTo>
                </a:path>
                <a:path w="14605" h="14604">
                  <a:moveTo>
                    <a:pt x="12255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5" name="object 745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746" name="object 746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255" y="12331"/>
                  </a:lnTo>
                </a:path>
                <a:path w="14605" h="14604">
                  <a:moveTo>
                    <a:pt x="12255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255" y="2133"/>
                  </a:lnTo>
                </a:path>
                <a:path w="14605" h="14604">
                  <a:moveTo>
                    <a:pt x="12255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8" name="object 748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749" name="object 749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</a:path>
                <a:path w="14604" h="14604">
                  <a:moveTo>
                    <a:pt x="2158" y="12331"/>
                  </a:moveTo>
                  <a:lnTo>
                    <a:pt x="7238" y="14414"/>
                  </a:lnTo>
                </a:path>
                <a:path w="14604" h="14604">
                  <a:moveTo>
                    <a:pt x="7238" y="14414"/>
                  </a:moveTo>
                  <a:lnTo>
                    <a:pt x="12318" y="12331"/>
                  </a:lnTo>
                </a:path>
                <a:path w="14604" h="14604">
                  <a:moveTo>
                    <a:pt x="12318" y="12331"/>
                  </a:moveTo>
                  <a:lnTo>
                    <a:pt x="14414" y="7219"/>
                  </a:lnTo>
                </a:path>
                <a:path w="14604" h="14604">
                  <a:moveTo>
                    <a:pt x="14414" y="7219"/>
                  </a:moveTo>
                  <a:lnTo>
                    <a:pt x="12318" y="2133"/>
                  </a:lnTo>
                </a:path>
                <a:path w="14604" h="14604">
                  <a:moveTo>
                    <a:pt x="12318" y="2133"/>
                  </a:moveTo>
                  <a:lnTo>
                    <a:pt x="7238" y="0"/>
                  </a:lnTo>
                </a:path>
                <a:path w="14604" h="14604">
                  <a:moveTo>
                    <a:pt x="7238" y="0"/>
                  </a:moveTo>
                  <a:lnTo>
                    <a:pt x="2158" y="2133"/>
                  </a:lnTo>
                </a:path>
                <a:path w="14604" h="14604">
                  <a:moveTo>
                    <a:pt x="2158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1" name="object 751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752" name="object 752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</a:path>
                <a:path w="14604" h="14604">
                  <a:moveTo>
                    <a:pt x="2158" y="12299"/>
                  </a:moveTo>
                  <a:lnTo>
                    <a:pt x="7238" y="14382"/>
                  </a:lnTo>
                </a:path>
                <a:path w="14604" h="14604">
                  <a:moveTo>
                    <a:pt x="7238" y="14382"/>
                  </a:moveTo>
                  <a:lnTo>
                    <a:pt x="12318" y="12299"/>
                  </a:lnTo>
                </a:path>
                <a:path w="14604" h="14604">
                  <a:moveTo>
                    <a:pt x="12318" y="12299"/>
                  </a:moveTo>
                  <a:lnTo>
                    <a:pt x="14414" y="7194"/>
                  </a:lnTo>
                </a:path>
                <a:path w="14604" h="14604">
                  <a:moveTo>
                    <a:pt x="14414" y="7194"/>
                  </a:moveTo>
                  <a:lnTo>
                    <a:pt x="12318" y="2108"/>
                  </a:lnTo>
                </a:path>
                <a:path w="14604" h="14604">
                  <a:moveTo>
                    <a:pt x="12318" y="2108"/>
                  </a:moveTo>
                  <a:lnTo>
                    <a:pt x="7238" y="0"/>
                  </a:lnTo>
                </a:path>
                <a:path w="14604" h="14604">
                  <a:moveTo>
                    <a:pt x="7238" y="0"/>
                  </a:moveTo>
                  <a:lnTo>
                    <a:pt x="2158" y="2108"/>
                  </a:lnTo>
                </a:path>
                <a:path w="14604" h="14604">
                  <a:moveTo>
                    <a:pt x="2158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4" name="object 754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755" name="object 755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</a:path>
                <a:path w="14605" h="14604">
                  <a:moveTo>
                    <a:pt x="2159" y="12299"/>
                  </a:moveTo>
                  <a:lnTo>
                    <a:pt x="7239" y="14382"/>
                  </a:lnTo>
                </a:path>
                <a:path w="14605" h="14604">
                  <a:moveTo>
                    <a:pt x="7239" y="14382"/>
                  </a:moveTo>
                  <a:lnTo>
                    <a:pt x="12319" y="12299"/>
                  </a:lnTo>
                </a:path>
                <a:path w="14605" h="14604">
                  <a:moveTo>
                    <a:pt x="12319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9" y="2108"/>
                  </a:lnTo>
                </a:path>
                <a:path w="14605" h="14604">
                  <a:moveTo>
                    <a:pt x="12319" y="2108"/>
                  </a:moveTo>
                  <a:lnTo>
                    <a:pt x="7239" y="0"/>
                  </a:lnTo>
                </a:path>
                <a:path w="14605" h="14604">
                  <a:moveTo>
                    <a:pt x="7239" y="0"/>
                  </a:moveTo>
                  <a:lnTo>
                    <a:pt x="2159" y="2108"/>
                  </a:lnTo>
                </a:path>
                <a:path w="14605" h="14604">
                  <a:moveTo>
                    <a:pt x="2159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7" name="object 757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758" name="object 758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</a:path>
                <a:path w="14605" h="14604">
                  <a:moveTo>
                    <a:pt x="2159" y="12331"/>
                  </a:moveTo>
                  <a:lnTo>
                    <a:pt x="7239" y="14414"/>
                  </a:lnTo>
                </a:path>
                <a:path w="14605" h="14604">
                  <a:moveTo>
                    <a:pt x="7239" y="14414"/>
                  </a:moveTo>
                  <a:lnTo>
                    <a:pt x="12319" y="12331"/>
                  </a:lnTo>
                </a:path>
                <a:path w="14605" h="14604">
                  <a:moveTo>
                    <a:pt x="12319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9" y="2133"/>
                  </a:lnTo>
                </a:path>
                <a:path w="14605" h="14604">
                  <a:moveTo>
                    <a:pt x="12319" y="2133"/>
                  </a:moveTo>
                  <a:lnTo>
                    <a:pt x="7239" y="0"/>
                  </a:lnTo>
                </a:path>
                <a:path w="14605" h="14604">
                  <a:moveTo>
                    <a:pt x="7239" y="0"/>
                  </a:moveTo>
                  <a:lnTo>
                    <a:pt x="2159" y="2133"/>
                  </a:lnTo>
                </a:path>
                <a:path w="14605" h="14604">
                  <a:moveTo>
                    <a:pt x="2159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0" name="object 760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761" name="object 761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</a:path>
                <a:path w="14604" h="14604">
                  <a:moveTo>
                    <a:pt x="2095" y="12331"/>
                  </a:moveTo>
                  <a:lnTo>
                    <a:pt x="7175" y="14414"/>
                  </a:lnTo>
                </a:path>
                <a:path w="14604" h="14604">
                  <a:moveTo>
                    <a:pt x="7175" y="14414"/>
                  </a:moveTo>
                  <a:lnTo>
                    <a:pt x="12319" y="12331"/>
                  </a:lnTo>
                </a:path>
                <a:path w="14604" h="14604">
                  <a:moveTo>
                    <a:pt x="12319" y="12331"/>
                  </a:moveTo>
                  <a:lnTo>
                    <a:pt x="14414" y="7219"/>
                  </a:lnTo>
                </a:path>
                <a:path w="14604" h="14604">
                  <a:moveTo>
                    <a:pt x="14414" y="7219"/>
                  </a:moveTo>
                  <a:lnTo>
                    <a:pt x="12319" y="2133"/>
                  </a:lnTo>
                </a:path>
                <a:path w="14604" h="14604">
                  <a:moveTo>
                    <a:pt x="12319" y="2133"/>
                  </a:moveTo>
                  <a:lnTo>
                    <a:pt x="7175" y="0"/>
                  </a:lnTo>
                </a:path>
                <a:path w="14604" h="14604">
                  <a:moveTo>
                    <a:pt x="7175" y="0"/>
                  </a:moveTo>
                  <a:lnTo>
                    <a:pt x="2095" y="2133"/>
                  </a:lnTo>
                </a:path>
                <a:path w="14604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3" name="object 763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764" name="object 764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</a:path>
                <a:path w="14604" h="14604">
                  <a:moveTo>
                    <a:pt x="2095" y="12299"/>
                  </a:moveTo>
                  <a:lnTo>
                    <a:pt x="7175" y="14382"/>
                  </a:lnTo>
                </a:path>
                <a:path w="14604" h="14604">
                  <a:moveTo>
                    <a:pt x="7175" y="14382"/>
                  </a:moveTo>
                  <a:lnTo>
                    <a:pt x="12319" y="12299"/>
                  </a:lnTo>
                </a:path>
                <a:path w="14604" h="14604">
                  <a:moveTo>
                    <a:pt x="12319" y="12299"/>
                  </a:moveTo>
                  <a:lnTo>
                    <a:pt x="14414" y="7194"/>
                  </a:lnTo>
                </a:path>
                <a:path w="14604" h="14604">
                  <a:moveTo>
                    <a:pt x="14414" y="7194"/>
                  </a:moveTo>
                  <a:lnTo>
                    <a:pt x="12319" y="2108"/>
                  </a:lnTo>
                </a:path>
                <a:path w="14604" h="14604">
                  <a:moveTo>
                    <a:pt x="12319" y="2108"/>
                  </a:moveTo>
                  <a:lnTo>
                    <a:pt x="7175" y="0"/>
                  </a:lnTo>
                </a:path>
                <a:path w="14604" h="14604">
                  <a:moveTo>
                    <a:pt x="7175" y="0"/>
                  </a:moveTo>
                  <a:lnTo>
                    <a:pt x="2095" y="2108"/>
                  </a:lnTo>
                </a:path>
                <a:path w="14604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6" name="object 766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767" name="object 767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9" y="12299"/>
                  </a:lnTo>
                </a:path>
                <a:path w="14605" h="14604">
                  <a:moveTo>
                    <a:pt x="12319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9" y="2108"/>
                  </a:lnTo>
                </a:path>
                <a:path w="14605" h="14604">
                  <a:moveTo>
                    <a:pt x="12319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9" name="object 769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770" name="object 770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9" y="12331"/>
                  </a:lnTo>
                </a:path>
                <a:path w="14605" h="14604">
                  <a:moveTo>
                    <a:pt x="12319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9" y="2133"/>
                  </a:lnTo>
                </a:path>
                <a:path w="14605" h="14604">
                  <a:moveTo>
                    <a:pt x="12319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2" name="object 772"/>
          <p:cNvGrpSpPr/>
          <p:nvPr/>
        </p:nvGrpSpPr>
        <p:grpSpPr>
          <a:xfrm>
            <a:off x="13560488" y="8608111"/>
            <a:ext cx="14604" cy="18415"/>
            <a:chOff x="13560488" y="8608111"/>
            <a:chExt cx="14604" cy="18415"/>
          </a:xfrm>
        </p:grpSpPr>
        <p:sp>
          <p:nvSpPr>
            <p:cNvPr id="773" name="object 773"/>
            <p:cNvSpPr/>
            <p:nvPr/>
          </p:nvSpPr>
          <p:spPr>
            <a:xfrm>
              <a:off x="13560489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376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376" y="17995"/>
                  </a:lnTo>
                  <a:lnTo>
                    <a:pt x="14376" y="9004"/>
                  </a:lnTo>
                  <a:close/>
                </a:path>
                <a:path w="14605" h="18415">
                  <a:moveTo>
                    <a:pt x="1437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376" y="899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13560488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</a:path>
                <a:path w="14605" h="18415">
                  <a:moveTo>
                    <a:pt x="0" y="18008"/>
                  </a:moveTo>
                  <a:lnTo>
                    <a:pt x="14350" y="18008"/>
                  </a:lnTo>
                </a:path>
                <a:path w="14605" h="18415">
                  <a:moveTo>
                    <a:pt x="14350" y="18008"/>
                  </a:moveTo>
                  <a:lnTo>
                    <a:pt x="14350" y="9004"/>
                  </a:lnTo>
                </a:path>
                <a:path w="14605" h="18415">
                  <a:moveTo>
                    <a:pt x="143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5" name="object 775"/>
          <p:cNvGrpSpPr/>
          <p:nvPr/>
        </p:nvGrpSpPr>
        <p:grpSpPr>
          <a:xfrm>
            <a:off x="13438060" y="8608111"/>
            <a:ext cx="14604" cy="18415"/>
            <a:chOff x="13438060" y="8608111"/>
            <a:chExt cx="14604" cy="18415"/>
          </a:xfrm>
        </p:grpSpPr>
        <p:sp>
          <p:nvSpPr>
            <p:cNvPr id="776" name="object 776"/>
            <p:cNvSpPr/>
            <p:nvPr/>
          </p:nvSpPr>
          <p:spPr>
            <a:xfrm>
              <a:off x="13438061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401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401" y="17995"/>
                  </a:lnTo>
                  <a:lnTo>
                    <a:pt x="14401" y="9004"/>
                  </a:lnTo>
                  <a:close/>
                </a:path>
                <a:path w="14605" h="18415">
                  <a:moveTo>
                    <a:pt x="1440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401" y="8991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13438060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</a:path>
                <a:path w="14605" h="18415">
                  <a:moveTo>
                    <a:pt x="0" y="18008"/>
                  </a:moveTo>
                  <a:lnTo>
                    <a:pt x="14414" y="18008"/>
                  </a:lnTo>
                </a:path>
                <a:path w="14605" h="18415">
                  <a:moveTo>
                    <a:pt x="14414" y="18008"/>
                  </a:moveTo>
                  <a:lnTo>
                    <a:pt x="14414" y="9004"/>
                  </a:lnTo>
                </a:path>
                <a:path w="14605" h="18415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8" name="object 778"/>
          <p:cNvGrpSpPr/>
          <p:nvPr/>
        </p:nvGrpSpPr>
        <p:grpSpPr>
          <a:xfrm>
            <a:off x="13413739" y="9086913"/>
            <a:ext cx="27940" cy="106680"/>
            <a:chOff x="13413739" y="9086913"/>
            <a:chExt cx="27940" cy="106680"/>
          </a:xfrm>
        </p:grpSpPr>
        <p:sp>
          <p:nvSpPr>
            <p:cNvPr id="779" name="object 779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10985" y="10991"/>
                  </a:moveTo>
                  <a:lnTo>
                    <a:pt x="0" y="106191"/>
                  </a:lnTo>
                </a:path>
                <a:path w="27940" h="106679">
                  <a:moveTo>
                    <a:pt x="0" y="106191"/>
                  </a:moveTo>
                  <a:lnTo>
                    <a:pt x="27749" y="106191"/>
                  </a:lnTo>
                </a:path>
                <a:path w="27940" h="106679">
                  <a:moveTo>
                    <a:pt x="27749" y="106191"/>
                  </a:moveTo>
                  <a:lnTo>
                    <a:pt x="27749" y="0"/>
                  </a:lnTo>
                </a:path>
                <a:path w="27940" h="106679">
                  <a:moveTo>
                    <a:pt x="27749" y="0"/>
                  </a:moveTo>
                  <a:lnTo>
                    <a:pt x="10985" y="10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  <a:lnTo>
                    <a:pt x="0" y="106191"/>
                  </a:lnTo>
                  <a:lnTo>
                    <a:pt x="10985" y="10991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</a:path>
                <a:path w="27940" h="106679">
                  <a:moveTo>
                    <a:pt x="0" y="0"/>
                  </a:moveTo>
                  <a:lnTo>
                    <a:pt x="0" y="106191"/>
                  </a:lnTo>
                </a:path>
                <a:path w="27940" h="106679">
                  <a:moveTo>
                    <a:pt x="0" y="106191"/>
                  </a:moveTo>
                  <a:lnTo>
                    <a:pt x="10985" y="10991"/>
                  </a:lnTo>
                </a:path>
                <a:path w="27940" h="106679">
                  <a:moveTo>
                    <a:pt x="10985" y="10991"/>
                  </a:moveTo>
                  <a:lnTo>
                    <a:pt x="2774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2" name="object 782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783" name="object 783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</a:path>
                <a:path w="108584" h="21590">
                  <a:moveTo>
                    <a:pt x="0" y="21577"/>
                  </a:moveTo>
                  <a:lnTo>
                    <a:pt x="108013" y="21577"/>
                  </a:lnTo>
                </a:path>
                <a:path w="108584" h="21590">
                  <a:moveTo>
                    <a:pt x="108013" y="21577"/>
                  </a:moveTo>
                  <a:lnTo>
                    <a:pt x="108013" y="0"/>
                  </a:lnTo>
                </a:path>
                <a:path w="108584" h="21590">
                  <a:moveTo>
                    <a:pt x="108013" y="0"/>
                  </a:move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</a:path>
                <a:path w="108584" h="21590">
                  <a:moveTo>
                    <a:pt x="0" y="0"/>
                  </a:moveTo>
                  <a:lnTo>
                    <a:pt x="0" y="21577"/>
                  </a:lnTo>
                </a:path>
                <a:path w="108584" h="21590">
                  <a:moveTo>
                    <a:pt x="0" y="21577"/>
                  </a:moveTo>
                  <a:lnTo>
                    <a:pt x="9778" y="9747"/>
                  </a:lnTo>
                </a:path>
                <a:path w="108584" h="21590">
                  <a:moveTo>
                    <a:pt x="9778" y="9747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6" name="object 786"/>
          <p:cNvGrpSpPr/>
          <p:nvPr/>
        </p:nvGrpSpPr>
        <p:grpSpPr>
          <a:xfrm>
            <a:off x="12449873" y="8831129"/>
            <a:ext cx="106680" cy="27305"/>
            <a:chOff x="12449873" y="8831129"/>
            <a:chExt cx="106680" cy="27305"/>
          </a:xfrm>
        </p:grpSpPr>
        <p:sp>
          <p:nvSpPr>
            <p:cNvPr id="787" name="object 787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858" y="10839"/>
                  </a:moveTo>
                  <a:lnTo>
                    <a:pt x="0" y="27012"/>
                  </a:lnTo>
                </a:path>
                <a:path w="106679" h="27304">
                  <a:moveTo>
                    <a:pt x="0" y="27012"/>
                  </a:moveTo>
                  <a:lnTo>
                    <a:pt x="106172" y="27012"/>
                  </a:lnTo>
                </a:path>
                <a:path w="106679" h="27304">
                  <a:moveTo>
                    <a:pt x="106172" y="27012"/>
                  </a:moveTo>
                  <a:lnTo>
                    <a:pt x="106172" y="0"/>
                  </a:lnTo>
                </a:path>
                <a:path w="106679" h="27304">
                  <a:moveTo>
                    <a:pt x="106172" y="0"/>
                  </a:moveTo>
                  <a:lnTo>
                    <a:pt x="10858" y="1083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  <a:lnTo>
                    <a:pt x="0" y="27012"/>
                  </a:lnTo>
                  <a:lnTo>
                    <a:pt x="10858" y="10839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</a:path>
                <a:path w="106679" h="27304">
                  <a:moveTo>
                    <a:pt x="0" y="0"/>
                  </a:moveTo>
                  <a:lnTo>
                    <a:pt x="0" y="27012"/>
                  </a:lnTo>
                </a:path>
                <a:path w="106679" h="27304">
                  <a:moveTo>
                    <a:pt x="0" y="27012"/>
                  </a:moveTo>
                  <a:lnTo>
                    <a:pt x="10858" y="10839"/>
                  </a:lnTo>
                </a:path>
                <a:path w="106679" h="27304">
                  <a:moveTo>
                    <a:pt x="10858" y="10839"/>
                  </a:moveTo>
                  <a:lnTo>
                    <a:pt x="10617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0" name="object 790"/>
          <p:cNvSpPr/>
          <p:nvPr/>
        </p:nvSpPr>
        <p:spPr>
          <a:xfrm>
            <a:off x="13756323" y="8987549"/>
            <a:ext cx="52705" cy="10160"/>
          </a:xfrm>
          <a:custGeom>
            <a:avLst/>
            <a:gdLst/>
            <a:ahLst/>
            <a:cxnLst/>
            <a:rect l="l" t="t" r="r" b="b"/>
            <a:pathLst>
              <a:path w="52705" h="10159">
                <a:moveTo>
                  <a:pt x="40195" y="717"/>
                </a:moveTo>
                <a:lnTo>
                  <a:pt x="26225" y="717"/>
                </a:lnTo>
              </a:path>
              <a:path w="52705" h="10159">
                <a:moveTo>
                  <a:pt x="26225" y="717"/>
                </a:moveTo>
                <a:lnTo>
                  <a:pt x="26225" y="2159"/>
                </a:lnTo>
              </a:path>
              <a:path w="52705" h="10159">
                <a:moveTo>
                  <a:pt x="26225" y="2159"/>
                </a:moveTo>
                <a:lnTo>
                  <a:pt x="40195" y="2159"/>
                </a:lnTo>
              </a:path>
              <a:path w="52705" h="10159">
                <a:moveTo>
                  <a:pt x="40195" y="2159"/>
                </a:moveTo>
                <a:lnTo>
                  <a:pt x="40195" y="717"/>
                </a:lnTo>
              </a:path>
              <a:path w="52705" h="10159">
                <a:moveTo>
                  <a:pt x="28067" y="1092"/>
                </a:moveTo>
                <a:lnTo>
                  <a:pt x="14097" y="1092"/>
                </a:lnTo>
              </a:path>
              <a:path w="52705" h="10159">
                <a:moveTo>
                  <a:pt x="14097" y="1092"/>
                </a:moveTo>
                <a:lnTo>
                  <a:pt x="14097" y="1809"/>
                </a:lnTo>
              </a:path>
              <a:path w="52705" h="10159">
                <a:moveTo>
                  <a:pt x="14097" y="1809"/>
                </a:moveTo>
                <a:lnTo>
                  <a:pt x="28067" y="1809"/>
                </a:lnTo>
              </a:path>
              <a:path w="52705" h="10159">
                <a:moveTo>
                  <a:pt x="28067" y="1809"/>
                </a:moveTo>
                <a:lnTo>
                  <a:pt x="28067" y="1092"/>
                </a:lnTo>
              </a:path>
              <a:path w="52705" h="10159">
                <a:moveTo>
                  <a:pt x="48958" y="0"/>
                </a:moveTo>
                <a:lnTo>
                  <a:pt x="38417" y="0"/>
                </a:lnTo>
              </a:path>
              <a:path w="52705" h="10159">
                <a:moveTo>
                  <a:pt x="38417" y="0"/>
                </a:moveTo>
                <a:lnTo>
                  <a:pt x="38417" y="717"/>
                </a:lnTo>
              </a:path>
              <a:path w="52705" h="10159">
                <a:moveTo>
                  <a:pt x="38417" y="717"/>
                </a:moveTo>
                <a:lnTo>
                  <a:pt x="52324" y="717"/>
                </a:lnTo>
              </a:path>
              <a:path w="52705" h="10159">
                <a:moveTo>
                  <a:pt x="52324" y="717"/>
                </a:moveTo>
                <a:lnTo>
                  <a:pt x="52324" y="2159"/>
                </a:lnTo>
              </a:path>
              <a:path w="52705" h="10159">
                <a:moveTo>
                  <a:pt x="52324" y="2159"/>
                </a:moveTo>
                <a:lnTo>
                  <a:pt x="38417" y="2159"/>
                </a:lnTo>
              </a:path>
              <a:path w="52705" h="10159">
                <a:moveTo>
                  <a:pt x="38417" y="2159"/>
                </a:moveTo>
                <a:lnTo>
                  <a:pt x="38417" y="2876"/>
                </a:lnTo>
              </a:path>
              <a:path w="52705" h="10159">
                <a:moveTo>
                  <a:pt x="38417" y="2876"/>
                </a:moveTo>
                <a:lnTo>
                  <a:pt x="46101" y="2876"/>
                </a:lnTo>
              </a:path>
              <a:path w="52705" h="10159">
                <a:moveTo>
                  <a:pt x="2857" y="2876"/>
                </a:moveTo>
                <a:lnTo>
                  <a:pt x="10541" y="2876"/>
                </a:lnTo>
              </a:path>
              <a:path w="52705" h="10159">
                <a:moveTo>
                  <a:pt x="10541" y="2876"/>
                </a:moveTo>
                <a:lnTo>
                  <a:pt x="10541" y="0"/>
                </a:lnTo>
              </a:path>
              <a:path w="52705" h="10159">
                <a:moveTo>
                  <a:pt x="10541" y="0"/>
                </a:moveTo>
                <a:lnTo>
                  <a:pt x="0" y="0"/>
                </a:lnTo>
              </a:path>
              <a:path w="52705" h="10159">
                <a:moveTo>
                  <a:pt x="38417" y="0"/>
                </a:moveTo>
                <a:lnTo>
                  <a:pt x="10541" y="0"/>
                </a:lnTo>
              </a:path>
              <a:path w="52705" h="10159">
                <a:moveTo>
                  <a:pt x="26225" y="7937"/>
                </a:moveTo>
                <a:lnTo>
                  <a:pt x="33464" y="7937"/>
                </a:lnTo>
              </a:path>
              <a:path w="52705" h="10159">
                <a:moveTo>
                  <a:pt x="33464" y="7937"/>
                </a:moveTo>
                <a:lnTo>
                  <a:pt x="31686" y="9721"/>
                </a:lnTo>
              </a:path>
              <a:path w="52705" h="10159">
                <a:moveTo>
                  <a:pt x="33464" y="7937"/>
                </a:moveTo>
                <a:lnTo>
                  <a:pt x="31686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91" name="object 791"/>
          <p:cNvGrpSpPr/>
          <p:nvPr/>
        </p:nvGrpSpPr>
        <p:grpSpPr>
          <a:xfrm>
            <a:off x="13704442" y="8964504"/>
            <a:ext cx="104775" cy="104775"/>
            <a:chOff x="13704442" y="8964504"/>
            <a:chExt cx="104775" cy="104775"/>
          </a:xfrm>
        </p:grpSpPr>
        <p:sp>
          <p:nvSpPr>
            <p:cNvPr id="792" name="object 792"/>
            <p:cNvSpPr/>
            <p:nvPr/>
          </p:nvSpPr>
          <p:spPr>
            <a:xfrm>
              <a:off x="13756322" y="8987548"/>
              <a:ext cx="53340" cy="81915"/>
            </a:xfrm>
            <a:custGeom>
              <a:avLst/>
              <a:gdLst/>
              <a:ahLst/>
              <a:cxnLst/>
              <a:rect l="l" t="t" r="r" b="b"/>
              <a:pathLst>
                <a:path w="53340" h="81915">
                  <a:moveTo>
                    <a:pt x="48958" y="81362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46101" y="78479"/>
                  </a:lnTo>
                </a:path>
                <a:path w="53340" h="81915">
                  <a:moveTo>
                    <a:pt x="48958" y="0"/>
                  </a:moveTo>
                  <a:lnTo>
                    <a:pt x="48958" y="81362"/>
                  </a:lnTo>
                </a:path>
                <a:path w="53340" h="81915">
                  <a:moveTo>
                    <a:pt x="46101" y="78479"/>
                  </a:moveTo>
                  <a:lnTo>
                    <a:pt x="46101" y="2876"/>
                  </a:lnTo>
                </a:path>
                <a:path w="53340" h="81915">
                  <a:moveTo>
                    <a:pt x="0" y="0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2857" y="2876"/>
                  </a:lnTo>
                </a:path>
                <a:path w="53340" h="81915">
                  <a:moveTo>
                    <a:pt x="52197" y="26612"/>
                  </a:moveTo>
                  <a:lnTo>
                    <a:pt x="52197" y="58762"/>
                  </a:lnTo>
                </a:path>
                <a:path w="53340" h="81915">
                  <a:moveTo>
                    <a:pt x="52895" y="26612"/>
                  </a:moveTo>
                  <a:lnTo>
                    <a:pt x="52895" y="58762"/>
                  </a:lnTo>
                </a:path>
                <a:path w="53340" h="81915">
                  <a:moveTo>
                    <a:pt x="52197" y="26841"/>
                  </a:moveTo>
                  <a:lnTo>
                    <a:pt x="52895" y="26841"/>
                  </a:lnTo>
                </a:path>
                <a:path w="53340" h="81915">
                  <a:moveTo>
                    <a:pt x="52197" y="58515"/>
                  </a:moveTo>
                  <a:lnTo>
                    <a:pt x="52895" y="58515"/>
                  </a:lnTo>
                </a:path>
                <a:path w="53340" h="81915">
                  <a:moveTo>
                    <a:pt x="52197" y="26466"/>
                  </a:moveTo>
                  <a:lnTo>
                    <a:pt x="52895" y="26466"/>
                  </a:lnTo>
                </a:path>
                <a:path w="53340" h="81915">
                  <a:moveTo>
                    <a:pt x="52197" y="58864"/>
                  </a:moveTo>
                  <a:lnTo>
                    <a:pt x="52895" y="58864"/>
                  </a:lnTo>
                </a:path>
                <a:path w="53340" h="81915">
                  <a:moveTo>
                    <a:pt x="52578" y="26466"/>
                  </a:moveTo>
                  <a:lnTo>
                    <a:pt x="52578" y="26714"/>
                  </a:lnTo>
                </a:path>
                <a:path w="53340" h="81915">
                  <a:moveTo>
                    <a:pt x="52578" y="58864"/>
                  </a:moveTo>
                  <a:lnTo>
                    <a:pt x="52578" y="586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5" name="object 795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796" name="object 796"/>
          <p:cNvGrpSpPr/>
          <p:nvPr/>
        </p:nvGrpSpPr>
        <p:grpSpPr>
          <a:xfrm>
            <a:off x="11872086" y="8458714"/>
            <a:ext cx="7620" cy="22225"/>
            <a:chOff x="11872086" y="8458714"/>
            <a:chExt cx="7620" cy="22225"/>
          </a:xfrm>
        </p:grpSpPr>
        <p:sp>
          <p:nvSpPr>
            <p:cNvPr id="797" name="object 797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9" name="object 799"/>
          <p:cNvSpPr txBox="1"/>
          <p:nvPr/>
        </p:nvSpPr>
        <p:spPr>
          <a:xfrm>
            <a:off x="11868990" y="8445334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800" name="object 800"/>
          <p:cNvGrpSpPr/>
          <p:nvPr/>
        </p:nvGrpSpPr>
        <p:grpSpPr>
          <a:xfrm>
            <a:off x="11677650" y="8098720"/>
            <a:ext cx="2887345" cy="1785620"/>
            <a:chOff x="11677650" y="8098720"/>
            <a:chExt cx="2887345" cy="1785620"/>
          </a:xfrm>
        </p:grpSpPr>
        <p:sp>
          <p:nvSpPr>
            <p:cNvPr id="801" name="object 801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8064" y="8064"/>
                  </a:moveTo>
                  <a:lnTo>
                    <a:pt x="0" y="63004"/>
                  </a:lnTo>
                </a:path>
                <a:path w="25400" h="63500">
                  <a:moveTo>
                    <a:pt x="0" y="63004"/>
                  </a:moveTo>
                  <a:lnTo>
                    <a:pt x="25209" y="63004"/>
                  </a:lnTo>
                </a:path>
                <a:path w="25400" h="63500">
                  <a:moveTo>
                    <a:pt x="25209" y="63004"/>
                  </a:moveTo>
                  <a:lnTo>
                    <a:pt x="25209" y="0"/>
                  </a:lnTo>
                </a:path>
                <a:path w="25400" h="63500">
                  <a:moveTo>
                    <a:pt x="25209" y="0"/>
                  </a:moveTo>
                  <a:lnTo>
                    <a:pt x="8064" y="80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25209" y="0"/>
                  </a:moveTo>
                  <a:lnTo>
                    <a:pt x="0" y="0"/>
                  </a:lnTo>
                  <a:lnTo>
                    <a:pt x="0" y="63004"/>
                  </a:lnTo>
                  <a:lnTo>
                    <a:pt x="8064" y="8064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13198665" y="8859209"/>
              <a:ext cx="1056640" cy="290830"/>
            </a:xfrm>
            <a:custGeom>
              <a:avLst/>
              <a:gdLst/>
              <a:ahLst/>
              <a:cxnLst/>
              <a:rect l="l" t="t" r="r" b="b"/>
              <a:pathLst>
                <a:path w="1056640" h="290829">
                  <a:moveTo>
                    <a:pt x="25209" y="227704"/>
                  </a:moveTo>
                  <a:lnTo>
                    <a:pt x="0" y="227704"/>
                  </a:lnTo>
                </a:path>
                <a:path w="1056640" h="290829">
                  <a:moveTo>
                    <a:pt x="0" y="227704"/>
                  </a:moveTo>
                  <a:lnTo>
                    <a:pt x="0" y="290709"/>
                  </a:lnTo>
                </a:path>
                <a:path w="1056640" h="290829">
                  <a:moveTo>
                    <a:pt x="0" y="290709"/>
                  </a:moveTo>
                  <a:lnTo>
                    <a:pt x="8064" y="235769"/>
                  </a:lnTo>
                </a:path>
                <a:path w="1056640" h="290829">
                  <a:moveTo>
                    <a:pt x="8064" y="235769"/>
                  </a:moveTo>
                  <a:lnTo>
                    <a:pt x="25209" y="227704"/>
                  </a:lnTo>
                </a:path>
                <a:path w="1056640" h="290829">
                  <a:moveTo>
                    <a:pt x="997711" y="9550"/>
                  </a:moveTo>
                  <a:lnTo>
                    <a:pt x="988186" y="32423"/>
                  </a:lnTo>
                </a:path>
                <a:path w="1056640" h="290829">
                  <a:moveTo>
                    <a:pt x="988186" y="32423"/>
                  </a:moveTo>
                  <a:lnTo>
                    <a:pt x="1056639" y="32423"/>
                  </a:lnTo>
                </a:path>
                <a:path w="1056640" h="290829">
                  <a:moveTo>
                    <a:pt x="1056639" y="32423"/>
                  </a:moveTo>
                  <a:lnTo>
                    <a:pt x="1056639" y="0"/>
                  </a:lnTo>
                </a:path>
                <a:path w="1056640" h="290829">
                  <a:moveTo>
                    <a:pt x="1056639" y="0"/>
                  </a:moveTo>
                  <a:lnTo>
                    <a:pt x="997711" y="9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68452" y="0"/>
                  </a:moveTo>
                  <a:lnTo>
                    <a:pt x="0" y="0"/>
                  </a:lnTo>
                  <a:lnTo>
                    <a:pt x="0" y="32423"/>
                  </a:lnTo>
                  <a:lnTo>
                    <a:pt x="9525" y="9550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14186852" y="8702618"/>
              <a:ext cx="68580" cy="189230"/>
            </a:xfrm>
            <a:custGeom>
              <a:avLst/>
              <a:gdLst/>
              <a:ahLst/>
              <a:cxnLst/>
              <a:rect l="l" t="t" r="r" b="b"/>
              <a:pathLst>
                <a:path w="68580" h="189229">
                  <a:moveTo>
                    <a:pt x="68452" y="156590"/>
                  </a:moveTo>
                  <a:lnTo>
                    <a:pt x="0" y="156590"/>
                  </a:lnTo>
                </a:path>
                <a:path w="68580" h="189229">
                  <a:moveTo>
                    <a:pt x="0" y="156590"/>
                  </a:moveTo>
                  <a:lnTo>
                    <a:pt x="0" y="189014"/>
                  </a:lnTo>
                </a:path>
                <a:path w="68580" h="189229">
                  <a:moveTo>
                    <a:pt x="0" y="189014"/>
                  </a:moveTo>
                  <a:lnTo>
                    <a:pt x="9525" y="166141"/>
                  </a:lnTo>
                </a:path>
                <a:path w="68580" h="189229">
                  <a:moveTo>
                    <a:pt x="9525" y="166141"/>
                  </a:moveTo>
                  <a:lnTo>
                    <a:pt x="68452" y="156590"/>
                  </a:lnTo>
                </a:path>
                <a:path w="68580" h="189229">
                  <a:moveTo>
                    <a:pt x="8699" y="8705"/>
                  </a:moveTo>
                  <a:lnTo>
                    <a:pt x="0" y="26987"/>
                  </a:lnTo>
                </a:path>
                <a:path w="68580" h="189229">
                  <a:moveTo>
                    <a:pt x="0" y="26987"/>
                  </a:moveTo>
                  <a:lnTo>
                    <a:pt x="68452" y="26987"/>
                  </a:lnTo>
                </a:path>
                <a:path w="68580" h="189229">
                  <a:moveTo>
                    <a:pt x="68452" y="26987"/>
                  </a:moveTo>
                  <a:lnTo>
                    <a:pt x="68452" y="0"/>
                  </a:lnTo>
                </a:path>
                <a:path w="68580" h="189229">
                  <a:moveTo>
                    <a:pt x="68452" y="0"/>
                  </a:moveTo>
                  <a:lnTo>
                    <a:pt x="8699" y="87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68452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8699" y="8705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13749464" y="8702618"/>
              <a:ext cx="506095" cy="413384"/>
            </a:xfrm>
            <a:custGeom>
              <a:avLst/>
              <a:gdLst/>
              <a:ahLst/>
              <a:cxnLst/>
              <a:rect l="l" t="t" r="r" b="b"/>
              <a:pathLst>
                <a:path w="506094" h="413384">
                  <a:moveTo>
                    <a:pt x="505840" y="0"/>
                  </a:moveTo>
                  <a:lnTo>
                    <a:pt x="437388" y="0"/>
                  </a:lnTo>
                </a:path>
                <a:path w="506094" h="413384">
                  <a:moveTo>
                    <a:pt x="437388" y="0"/>
                  </a:moveTo>
                  <a:lnTo>
                    <a:pt x="437388" y="26987"/>
                  </a:lnTo>
                </a:path>
                <a:path w="506094" h="413384">
                  <a:moveTo>
                    <a:pt x="437388" y="26987"/>
                  </a:moveTo>
                  <a:lnTo>
                    <a:pt x="446087" y="8705"/>
                  </a:lnTo>
                </a:path>
                <a:path w="506094" h="413384">
                  <a:moveTo>
                    <a:pt x="446087" y="8705"/>
                  </a:moveTo>
                  <a:lnTo>
                    <a:pt x="505840" y="0"/>
                  </a:lnTo>
                </a:path>
                <a:path w="506094" h="413384">
                  <a:moveTo>
                    <a:pt x="7238" y="387946"/>
                  </a:moveTo>
                  <a:lnTo>
                    <a:pt x="0" y="413099"/>
                  </a:lnTo>
                </a:path>
                <a:path w="506094" h="413384">
                  <a:moveTo>
                    <a:pt x="0" y="413099"/>
                  </a:moveTo>
                  <a:lnTo>
                    <a:pt x="39624" y="413099"/>
                  </a:lnTo>
                </a:path>
                <a:path w="506094" h="413384">
                  <a:moveTo>
                    <a:pt x="39624" y="413099"/>
                  </a:moveTo>
                  <a:lnTo>
                    <a:pt x="39624" y="380701"/>
                  </a:lnTo>
                </a:path>
                <a:path w="506094" h="413384">
                  <a:moveTo>
                    <a:pt x="39624" y="380701"/>
                  </a:moveTo>
                  <a:lnTo>
                    <a:pt x="7238" y="38794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13749464" y="9083319"/>
              <a:ext cx="63500" cy="33020"/>
            </a:xfrm>
            <a:custGeom>
              <a:avLst/>
              <a:gdLst/>
              <a:ahLst/>
              <a:cxnLst/>
              <a:rect l="l" t="t" r="r" b="b"/>
              <a:pathLst>
                <a:path w="63500" h="33020">
                  <a:moveTo>
                    <a:pt x="39624" y="0"/>
                  </a:moveTo>
                  <a:lnTo>
                    <a:pt x="0" y="0"/>
                  </a:lnTo>
                </a:path>
                <a:path w="63500" h="33020">
                  <a:moveTo>
                    <a:pt x="0" y="0"/>
                  </a:moveTo>
                  <a:lnTo>
                    <a:pt x="0" y="32397"/>
                  </a:lnTo>
                </a:path>
                <a:path w="63500" h="33020">
                  <a:moveTo>
                    <a:pt x="0" y="32397"/>
                  </a:moveTo>
                  <a:lnTo>
                    <a:pt x="7238" y="7245"/>
                  </a:lnTo>
                </a:path>
                <a:path w="63500" h="33020">
                  <a:moveTo>
                    <a:pt x="7238" y="7245"/>
                  </a:moveTo>
                  <a:lnTo>
                    <a:pt x="39624" y="0"/>
                  </a:lnTo>
                </a:path>
                <a:path w="63500" h="33020">
                  <a:moveTo>
                    <a:pt x="49911" y="4889"/>
                  </a:moveTo>
                  <a:lnTo>
                    <a:pt x="45021" y="32397"/>
                  </a:lnTo>
                </a:path>
                <a:path w="63500" h="33020">
                  <a:moveTo>
                    <a:pt x="45021" y="32397"/>
                  </a:moveTo>
                  <a:lnTo>
                    <a:pt x="62992" y="32397"/>
                  </a:lnTo>
                </a:path>
                <a:path w="63500" h="33020">
                  <a:moveTo>
                    <a:pt x="62992" y="32397"/>
                  </a:moveTo>
                  <a:lnTo>
                    <a:pt x="62992" y="0"/>
                  </a:lnTo>
                </a:path>
                <a:path w="63500" h="33020">
                  <a:moveTo>
                    <a:pt x="62992" y="0"/>
                  </a:moveTo>
                  <a:lnTo>
                    <a:pt x="49911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</a:path>
                <a:path w="18415" h="33020">
                  <a:moveTo>
                    <a:pt x="0" y="0"/>
                  </a:moveTo>
                  <a:lnTo>
                    <a:pt x="0" y="32397"/>
                  </a:lnTo>
                </a:path>
                <a:path w="18415" h="33020">
                  <a:moveTo>
                    <a:pt x="0" y="32397"/>
                  </a:moveTo>
                  <a:lnTo>
                    <a:pt x="4889" y="4889"/>
                  </a:lnTo>
                </a:path>
                <a:path w="18415" h="33020">
                  <a:moveTo>
                    <a:pt x="4889" y="4889"/>
                  </a:move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14339888" y="8977109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50" y="0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34150" y="9004"/>
                  </a:lnTo>
                  <a:lnTo>
                    <a:pt x="34150" y="0"/>
                  </a:lnTo>
                  <a:close/>
                </a:path>
                <a:path w="225425" h="9525">
                  <a:moveTo>
                    <a:pt x="224942" y="0"/>
                  </a:moveTo>
                  <a:lnTo>
                    <a:pt x="66548" y="0"/>
                  </a:lnTo>
                  <a:lnTo>
                    <a:pt x="66548" y="9004"/>
                  </a:lnTo>
                  <a:lnTo>
                    <a:pt x="224942" y="9004"/>
                  </a:lnTo>
                  <a:lnTo>
                    <a:pt x="22494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14339887" y="8977103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63" y="9004"/>
                  </a:moveTo>
                  <a:lnTo>
                    <a:pt x="33782" y="9004"/>
                  </a:lnTo>
                </a:path>
                <a:path w="225425" h="9525">
                  <a:moveTo>
                    <a:pt x="34163" y="0"/>
                  </a:moveTo>
                  <a:lnTo>
                    <a:pt x="33782" y="0"/>
                  </a:lnTo>
                </a:path>
                <a:path w="225425" h="9525">
                  <a:moveTo>
                    <a:pt x="34163" y="0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66992" y="9004"/>
                  </a:lnTo>
                </a:path>
                <a:path w="225425" h="9525">
                  <a:moveTo>
                    <a:pt x="66548" y="0"/>
                  </a:moveTo>
                  <a:lnTo>
                    <a:pt x="66992" y="0"/>
                  </a:lnTo>
                </a:path>
                <a:path w="225425" h="9525">
                  <a:moveTo>
                    <a:pt x="66548" y="0"/>
                  </a:moveTo>
                  <a:lnTo>
                    <a:pt x="66548" y="9004"/>
                  </a:lnTo>
                </a:path>
                <a:path w="225425" h="9525">
                  <a:moveTo>
                    <a:pt x="224980" y="0"/>
                  </a:moveTo>
                  <a:lnTo>
                    <a:pt x="66548" y="0"/>
                  </a:lnTo>
                </a:path>
                <a:path w="225425" h="9525">
                  <a:moveTo>
                    <a:pt x="34163" y="0"/>
                  </a:moveTo>
                  <a:lnTo>
                    <a:pt x="8953" y="0"/>
                  </a:lnTo>
                </a:path>
                <a:path w="225425" h="9525">
                  <a:moveTo>
                    <a:pt x="0" y="9004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2249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14374050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6"/>
                  </a:lnTo>
                  <a:lnTo>
                    <a:pt x="22907" y="9490"/>
                  </a:lnTo>
                  <a:lnTo>
                    <a:pt x="29843" y="19786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14373669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765" y="32391"/>
                  </a:moveTo>
                  <a:lnTo>
                    <a:pt x="32765" y="41395"/>
                  </a:lnTo>
                </a:path>
                <a:path w="33655" h="41909">
                  <a:moveTo>
                    <a:pt x="32765" y="32391"/>
                  </a:moveTo>
                  <a:lnTo>
                    <a:pt x="32765" y="41395"/>
                  </a:lnTo>
                </a:path>
                <a:path w="33655" h="41909">
                  <a:moveTo>
                    <a:pt x="32765" y="32391"/>
                  </a:moveTo>
                  <a:lnTo>
                    <a:pt x="33210" y="32391"/>
                  </a:lnTo>
                </a:path>
                <a:path w="33655" h="41909">
                  <a:moveTo>
                    <a:pt x="32765" y="32391"/>
                  </a:moveTo>
                  <a:lnTo>
                    <a:pt x="33210" y="32391"/>
                  </a:lnTo>
                </a:path>
                <a:path w="33655" h="41909">
                  <a:moveTo>
                    <a:pt x="32765" y="41395"/>
                  </a:moveTo>
                  <a:lnTo>
                    <a:pt x="33210" y="41395"/>
                  </a:lnTo>
                </a:path>
                <a:path w="33655" h="41909">
                  <a:moveTo>
                    <a:pt x="32765" y="41395"/>
                  </a:moveTo>
                  <a:lnTo>
                    <a:pt x="33210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13301282" y="8986113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8991" y="680427"/>
                  </a:moveTo>
                  <a:lnTo>
                    <a:pt x="0" y="680427"/>
                  </a:lnTo>
                  <a:lnTo>
                    <a:pt x="0" y="898207"/>
                  </a:lnTo>
                  <a:lnTo>
                    <a:pt x="8991" y="898207"/>
                  </a:lnTo>
                  <a:lnTo>
                    <a:pt x="8991" y="680427"/>
                  </a:lnTo>
                  <a:close/>
                </a:path>
                <a:path w="9525" h="898525">
                  <a:moveTo>
                    <a:pt x="8991" y="496811"/>
                  </a:moveTo>
                  <a:lnTo>
                    <a:pt x="0" y="496811"/>
                  </a:lnTo>
                  <a:lnTo>
                    <a:pt x="0" y="615607"/>
                  </a:lnTo>
                  <a:lnTo>
                    <a:pt x="8991" y="615607"/>
                  </a:lnTo>
                  <a:lnTo>
                    <a:pt x="8991" y="496811"/>
                  </a:lnTo>
                  <a:close/>
                </a:path>
                <a:path w="9525" h="898525">
                  <a:moveTo>
                    <a:pt x="8991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8991" y="432003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3301281" y="8986107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9017" y="615607"/>
                  </a:moveTo>
                  <a:lnTo>
                    <a:pt x="9017" y="614292"/>
                  </a:lnTo>
                </a:path>
                <a:path w="9525" h="898525">
                  <a:moveTo>
                    <a:pt x="4127" y="615607"/>
                  </a:moveTo>
                  <a:lnTo>
                    <a:pt x="9017" y="615607"/>
                  </a:lnTo>
                </a:path>
                <a:path w="9525" h="898525">
                  <a:moveTo>
                    <a:pt x="0" y="615607"/>
                  </a:moveTo>
                  <a:lnTo>
                    <a:pt x="0" y="614292"/>
                  </a:lnTo>
                </a:path>
                <a:path w="9525" h="898525">
                  <a:moveTo>
                    <a:pt x="0" y="615607"/>
                  </a:moveTo>
                  <a:lnTo>
                    <a:pt x="4127" y="615607"/>
                  </a:lnTo>
                </a:path>
                <a:path w="9525" h="898525">
                  <a:moveTo>
                    <a:pt x="9017" y="680421"/>
                  </a:moveTo>
                  <a:lnTo>
                    <a:pt x="9017" y="681735"/>
                  </a:lnTo>
                </a:path>
                <a:path w="9525" h="898525">
                  <a:moveTo>
                    <a:pt x="4127" y="680421"/>
                  </a:moveTo>
                  <a:lnTo>
                    <a:pt x="9017" y="680421"/>
                  </a:lnTo>
                </a:path>
                <a:path w="9525" h="898525">
                  <a:moveTo>
                    <a:pt x="0" y="680421"/>
                  </a:moveTo>
                  <a:lnTo>
                    <a:pt x="0" y="681735"/>
                  </a:lnTo>
                </a:path>
                <a:path w="9525" h="898525">
                  <a:moveTo>
                    <a:pt x="0" y="680421"/>
                  </a:moveTo>
                  <a:lnTo>
                    <a:pt x="4127" y="680421"/>
                  </a:lnTo>
                </a:path>
                <a:path w="9525" h="898525">
                  <a:moveTo>
                    <a:pt x="9017" y="496817"/>
                  </a:moveTo>
                  <a:lnTo>
                    <a:pt x="9017" y="498132"/>
                  </a:lnTo>
                </a:path>
                <a:path w="9525" h="898525">
                  <a:moveTo>
                    <a:pt x="4127" y="496817"/>
                  </a:moveTo>
                  <a:lnTo>
                    <a:pt x="9017" y="496817"/>
                  </a:lnTo>
                </a:path>
                <a:path w="9525" h="898525">
                  <a:moveTo>
                    <a:pt x="0" y="496817"/>
                  </a:moveTo>
                  <a:lnTo>
                    <a:pt x="0" y="498132"/>
                  </a:lnTo>
                </a:path>
                <a:path w="9525" h="898525">
                  <a:moveTo>
                    <a:pt x="0" y="496817"/>
                  </a:moveTo>
                  <a:lnTo>
                    <a:pt x="412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430688"/>
                  </a:lnTo>
                </a:path>
                <a:path w="9525" h="898525">
                  <a:moveTo>
                    <a:pt x="4127" y="432003"/>
                  </a:moveTo>
                  <a:lnTo>
                    <a:pt x="9017" y="432003"/>
                  </a:lnTo>
                </a:path>
                <a:path w="9525" h="898525">
                  <a:moveTo>
                    <a:pt x="0" y="432003"/>
                  </a:moveTo>
                  <a:lnTo>
                    <a:pt x="0" y="430688"/>
                  </a:lnTo>
                </a:path>
                <a:path w="9525" h="898525">
                  <a:moveTo>
                    <a:pt x="0" y="432003"/>
                  </a:moveTo>
                  <a:lnTo>
                    <a:pt x="4127" y="432003"/>
                  </a:lnTo>
                </a:path>
                <a:path w="9525" h="898525">
                  <a:moveTo>
                    <a:pt x="0" y="0"/>
                  </a:moveTo>
                  <a:lnTo>
                    <a:pt x="0" y="432003"/>
                  </a:lnTo>
                </a:path>
                <a:path w="9525" h="898525">
                  <a:moveTo>
                    <a:pt x="0" y="496817"/>
                  </a:moveTo>
                  <a:lnTo>
                    <a:pt x="0" y="615607"/>
                  </a:lnTo>
                </a:path>
                <a:path w="9525" h="898525">
                  <a:moveTo>
                    <a:pt x="0" y="680421"/>
                  </a:moveTo>
                  <a:lnTo>
                    <a:pt x="0" y="898207"/>
                  </a:lnTo>
                </a:path>
                <a:path w="9525" h="898525">
                  <a:moveTo>
                    <a:pt x="9017" y="898207"/>
                  </a:moveTo>
                  <a:lnTo>
                    <a:pt x="9017" y="680421"/>
                  </a:lnTo>
                </a:path>
                <a:path w="9525" h="898525">
                  <a:moveTo>
                    <a:pt x="9017" y="615607"/>
                  </a:moveTo>
                  <a:lnTo>
                    <a:pt x="901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214217"/>
                  </a:lnTo>
                </a:path>
                <a:path w="9525" h="898525">
                  <a:moveTo>
                    <a:pt x="9017" y="206997"/>
                  </a:moveTo>
                  <a:lnTo>
                    <a:pt x="9017" y="0"/>
                  </a:lnTo>
                </a:path>
                <a:path w="9525" h="898525">
                  <a:moveTo>
                    <a:pt x="4127" y="617416"/>
                  </a:moveTo>
                  <a:lnTo>
                    <a:pt x="4127" y="649808"/>
                  </a:lnTo>
                </a:path>
                <a:path w="9525" h="898525">
                  <a:moveTo>
                    <a:pt x="0" y="649808"/>
                  </a:moveTo>
                  <a:lnTo>
                    <a:pt x="0" y="617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13268896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13268896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36512" y="216001"/>
                  </a:moveTo>
                  <a:lnTo>
                    <a:pt x="36512" y="189014"/>
                  </a:lnTo>
                </a:path>
                <a:path w="41909" h="219709">
                  <a:moveTo>
                    <a:pt x="36512" y="189014"/>
                  </a:moveTo>
                  <a:lnTo>
                    <a:pt x="32384" y="189014"/>
                  </a:lnTo>
                </a:path>
                <a:path w="41909" h="219709">
                  <a:moveTo>
                    <a:pt x="32384" y="189014"/>
                  </a:moveTo>
                  <a:lnTo>
                    <a:pt x="32384" y="216001"/>
                  </a:lnTo>
                </a:path>
                <a:path w="41909" h="219709">
                  <a:moveTo>
                    <a:pt x="32384" y="216001"/>
                  </a:moveTo>
                  <a:lnTo>
                    <a:pt x="36512" y="216001"/>
                  </a:lnTo>
                </a:path>
                <a:path w="41909" h="219709">
                  <a:moveTo>
                    <a:pt x="36512" y="217811"/>
                  </a:moveTo>
                  <a:lnTo>
                    <a:pt x="36512" y="216001"/>
                  </a:lnTo>
                </a:path>
                <a:path w="41909" h="219709">
                  <a:moveTo>
                    <a:pt x="36512" y="216001"/>
                  </a:moveTo>
                  <a:lnTo>
                    <a:pt x="32384" y="216001"/>
                  </a:lnTo>
                </a:path>
                <a:path w="41909" h="219709">
                  <a:moveTo>
                    <a:pt x="32384" y="216001"/>
                  </a:moveTo>
                  <a:lnTo>
                    <a:pt x="32384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6512" y="189014"/>
                  </a:moveTo>
                  <a:lnTo>
                    <a:pt x="36512" y="187198"/>
                  </a:lnTo>
                </a:path>
                <a:path w="41909" h="219709">
                  <a:moveTo>
                    <a:pt x="36512" y="187198"/>
                  </a:moveTo>
                  <a:lnTo>
                    <a:pt x="32384" y="187198"/>
                  </a:lnTo>
                </a:path>
                <a:path w="41909" h="219709">
                  <a:moveTo>
                    <a:pt x="32384" y="187198"/>
                  </a:moveTo>
                  <a:lnTo>
                    <a:pt x="32384" y="189014"/>
                  </a:lnTo>
                </a:path>
                <a:path w="41909" h="219709">
                  <a:moveTo>
                    <a:pt x="32384" y="189014"/>
                  </a:moveTo>
                  <a:lnTo>
                    <a:pt x="36512" y="189014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4806"/>
                  </a:lnTo>
                </a:path>
                <a:path w="41909" h="219709">
                  <a:moveTo>
                    <a:pt x="32384" y="154806"/>
                  </a:moveTo>
                  <a:lnTo>
                    <a:pt x="36512" y="154806"/>
                  </a:lnTo>
                </a:path>
                <a:path w="41909" h="219709">
                  <a:moveTo>
                    <a:pt x="36512" y="154806"/>
                  </a:moveTo>
                  <a:lnTo>
                    <a:pt x="36512" y="152996"/>
                  </a:lnTo>
                </a:path>
                <a:path w="41909" h="219709">
                  <a:moveTo>
                    <a:pt x="36512" y="152996"/>
                  </a:moveTo>
                  <a:lnTo>
                    <a:pt x="32384" y="152996"/>
                  </a:lnTo>
                </a:path>
                <a:path w="41909" h="219709">
                  <a:moveTo>
                    <a:pt x="32384" y="154806"/>
                  </a:moveTo>
                  <a:lnTo>
                    <a:pt x="0" y="154806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6512" y="217811"/>
                  </a:moveTo>
                  <a:lnTo>
                    <a:pt x="41401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2384" y="219125"/>
                  </a:lnTo>
                </a:path>
                <a:path w="41909" h="219709">
                  <a:moveTo>
                    <a:pt x="32384" y="217811"/>
                  </a:moveTo>
                  <a:lnTo>
                    <a:pt x="32384" y="219125"/>
                  </a:lnTo>
                </a:path>
                <a:path w="41909" h="219709">
                  <a:moveTo>
                    <a:pt x="36512" y="217811"/>
                  </a:moveTo>
                  <a:lnTo>
                    <a:pt x="41401" y="217811"/>
                  </a:lnTo>
                </a:path>
                <a:path w="41909" h="219709">
                  <a:moveTo>
                    <a:pt x="41401" y="217811"/>
                  </a:moveTo>
                  <a:lnTo>
                    <a:pt x="41401" y="219125"/>
                  </a:lnTo>
                </a:path>
                <a:path w="41909" h="219709">
                  <a:moveTo>
                    <a:pt x="41401" y="217811"/>
                  </a:moveTo>
                  <a:lnTo>
                    <a:pt x="41401" y="219125"/>
                  </a:lnTo>
                </a:path>
                <a:path w="41909" h="219709">
                  <a:moveTo>
                    <a:pt x="32384" y="152996"/>
                  </a:moveTo>
                  <a:lnTo>
                    <a:pt x="36512" y="152996"/>
                  </a:lnTo>
                </a:path>
                <a:path w="41909" h="219709">
                  <a:moveTo>
                    <a:pt x="32384" y="152996"/>
                  </a:moveTo>
                  <a:lnTo>
                    <a:pt x="36512" y="152996"/>
                  </a:lnTo>
                </a:path>
                <a:path w="41909" h="219709">
                  <a:moveTo>
                    <a:pt x="36512" y="152996"/>
                  </a:moveTo>
                  <a:lnTo>
                    <a:pt x="41401" y="152996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1682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1682"/>
                  </a:lnTo>
                </a:path>
                <a:path w="41909" h="219709">
                  <a:moveTo>
                    <a:pt x="36512" y="152996"/>
                  </a:moveTo>
                  <a:lnTo>
                    <a:pt x="41401" y="152996"/>
                  </a:lnTo>
                </a:path>
                <a:path w="41909" h="219709">
                  <a:moveTo>
                    <a:pt x="41401" y="152996"/>
                  </a:moveTo>
                  <a:lnTo>
                    <a:pt x="41401" y="151682"/>
                  </a:lnTo>
                </a:path>
                <a:path w="41909" h="219709">
                  <a:moveTo>
                    <a:pt x="41401" y="152996"/>
                  </a:moveTo>
                  <a:lnTo>
                    <a:pt x="41401" y="151682"/>
                  </a:lnTo>
                </a:path>
                <a:path w="41909" h="219709">
                  <a:moveTo>
                    <a:pt x="36512" y="32397"/>
                  </a:moveTo>
                  <a:lnTo>
                    <a:pt x="36512" y="0"/>
                  </a:lnTo>
                </a:path>
                <a:path w="41909" h="219709">
                  <a:moveTo>
                    <a:pt x="32384" y="0"/>
                  </a:move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3268896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32397"/>
                  </a:moveTo>
                  <a:lnTo>
                    <a:pt x="2541" y="19789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13268896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36512" y="3124"/>
                  </a:moveTo>
                  <a:lnTo>
                    <a:pt x="36512" y="30111"/>
                  </a:lnTo>
                </a:path>
                <a:path w="41909" h="67945">
                  <a:moveTo>
                    <a:pt x="36512" y="30111"/>
                  </a:moveTo>
                  <a:lnTo>
                    <a:pt x="32384" y="30111"/>
                  </a:lnTo>
                </a:path>
                <a:path w="41909" h="67945">
                  <a:moveTo>
                    <a:pt x="32384" y="30111"/>
                  </a:moveTo>
                  <a:lnTo>
                    <a:pt x="32384" y="3124"/>
                  </a:lnTo>
                </a:path>
                <a:path w="41909" h="67945">
                  <a:moveTo>
                    <a:pt x="32384" y="3124"/>
                  </a:moveTo>
                  <a:lnTo>
                    <a:pt x="36512" y="3124"/>
                  </a:lnTo>
                </a:path>
                <a:path w="41909" h="67945">
                  <a:moveTo>
                    <a:pt x="36512" y="1314"/>
                  </a:moveTo>
                  <a:lnTo>
                    <a:pt x="36512" y="3124"/>
                  </a:lnTo>
                </a:path>
                <a:path w="41909" h="67945">
                  <a:moveTo>
                    <a:pt x="36512" y="3124"/>
                  </a:moveTo>
                  <a:lnTo>
                    <a:pt x="32384" y="3124"/>
                  </a:lnTo>
                </a:path>
                <a:path w="41909" h="67945">
                  <a:moveTo>
                    <a:pt x="32384" y="3124"/>
                  </a:moveTo>
                  <a:lnTo>
                    <a:pt x="32384" y="1314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6512" y="30111"/>
                  </a:moveTo>
                  <a:lnTo>
                    <a:pt x="36512" y="31921"/>
                  </a:lnTo>
                </a:path>
                <a:path w="41909" h="67945">
                  <a:moveTo>
                    <a:pt x="36512" y="31921"/>
                  </a:moveTo>
                  <a:lnTo>
                    <a:pt x="32384" y="31921"/>
                  </a:lnTo>
                </a:path>
                <a:path w="41909" h="67945">
                  <a:moveTo>
                    <a:pt x="32384" y="31921"/>
                  </a:moveTo>
                  <a:lnTo>
                    <a:pt x="32384" y="30111"/>
                  </a:lnTo>
                </a:path>
                <a:path w="41909" h="67945">
                  <a:moveTo>
                    <a:pt x="32384" y="30111"/>
                  </a:moveTo>
                  <a:lnTo>
                    <a:pt x="36512" y="30111"/>
                  </a:lnTo>
                </a:path>
                <a:path w="41909" h="67945">
                  <a:moveTo>
                    <a:pt x="32384" y="66128"/>
                  </a:moveTo>
                  <a:lnTo>
                    <a:pt x="32384" y="64319"/>
                  </a:lnTo>
                </a:path>
                <a:path w="41909" h="67945">
                  <a:moveTo>
                    <a:pt x="32384" y="64319"/>
                  </a:moveTo>
                  <a:lnTo>
                    <a:pt x="36512" y="64319"/>
                  </a:lnTo>
                </a:path>
                <a:path w="41909" h="67945">
                  <a:moveTo>
                    <a:pt x="36512" y="64319"/>
                  </a:moveTo>
                  <a:lnTo>
                    <a:pt x="36512" y="66128"/>
                  </a:lnTo>
                </a:path>
                <a:path w="41909" h="67945">
                  <a:moveTo>
                    <a:pt x="36512" y="66128"/>
                  </a:moveTo>
                  <a:lnTo>
                    <a:pt x="32384" y="66128"/>
                  </a:lnTo>
                </a:path>
                <a:path w="41909" h="67945">
                  <a:moveTo>
                    <a:pt x="32384" y="64319"/>
                  </a:moveTo>
                  <a:lnTo>
                    <a:pt x="0" y="64319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6512" y="1314"/>
                  </a:moveTo>
                  <a:lnTo>
                    <a:pt x="41401" y="1314"/>
                  </a:lnTo>
                </a:path>
                <a:path w="41909" h="67945">
                  <a:moveTo>
                    <a:pt x="32384" y="1314"/>
                  </a:moveTo>
                  <a:lnTo>
                    <a:pt x="32384" y="0"/>
                  </a:lnTo>
                </a:path>
                <a:path w="41909" h="67945">
                  <a:moveTo>
                    <a:pt x="32384" y="1314"/>
                  </a:moveTo>
                  <a:lnTo>
                    <a:pt x="32384" y="0"/>
                  </a:lnTo>
                </a:path>
                <a:path w="41909" h="67945">
                  <a:moveTo>
                    <a:pt x="36512" y="1314"/>
                  </a:moveTo>
                  <a:lnTo>
                    <a:pt x="41401" y="1314"/>
                  </a:lnTo>
                </a:path>
                <a:path w="41909" h="67945">
                  <a:moveTo>
                    <a:pt x="41401" y="1314"/>
                  </a:moveTo>
                  <a:lnTo>
                    <a:pt x="41401" y="0"/>
                  </a:lnTo>
                </a:path>
                <a:path w="41909" h="67945">
                  <a:moveTo>
                    <a:pt x="41401" y="1314"/>
                  </a:moveTo>
                  <a:lnTo>
                    <a:pt x="41401" y="0"/>
                  </a:lnTo>
                </a:path>
                <a:path w="41909" h="67945">
                  <a:moveTo>
                    <a:pt x="32384" y="66128"/>
                  </a:moveTo>
                  <a:lnTo>
                    <a:pt x="36512" y="66128"/>
                  </a:lnTo>
                </a:path>
                <a:path w="41909" h="67945">
                  <a:moveTo>
                    <a:pt x="32384" y="66128"/>
                  </a:moveTo>
                  <a:lnTo>
                    <a:pt x="36512" y="66128"/>
                  </a:lnTo>
                </a:path>
                <a:path w="41909" h="67945">
                  <a:moveTo>
                    <a:pt x="36512" y="66128"/>
                  </a:moveTo>
                  <a:lnTo>
                    <a:pt x="41401" y="66128"/>
                  </a:lnTo>
                </a:path>
                <a:path w="41909" h="67945">
                  <a:moveTo>
                    <a:pt x="32384" y="66128"/>
                  </a:moveTo>
                  <a:lnTo>
                    <a:pt x="32384" y="67443"/>
                  </a:lnTo>
                </a:path>
                <a:path w="41909" h="67945">
                  <a:moveTo>
                    <a:pt x="32384" y="66128"/>
                  </a:moveTo>
                  <a:lnTo>
                    <a:pt x="32384" y="67443"/>
                  </a:lnTo>
                </a:path>
                <a:path w="41909" h="67945">
                  <a:moveTo>
                    <a:pt x="36512" y="66128"/>
                  </a:moveTo>
                  <a:lnTo>
                    <a:pt x="41401" y="66128"/>
                  </a:lnTo>
                </a:path>
                <a:path w="41909" h="67945">
                  <a:moveTo>
                    <a:pt x="41401" y="66128"/>
                  </a:moveTo>
                  <a:lnTo>
                    <a:pt x="41401" y="67443"/>
                  </a:lnTo>
                </a:path>
                <a:path w="41909" h="67945">
                  <a:moveTo>
                    <a:pt x="41401" y="66128"/>
                  </a:moveTo>
                  <a:lnTo>
                    <a:pt x="41401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13310298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13310298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13310298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13310298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12932283" y="8977109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8991" y="190830"/>
                  </a:moveTo>
                  <a:lnTo>
                    <a:pt x="0" y="190830"/>
                  </a:lnTo>
                  <a:lnTo>
                    <a:pt x="0" y="216001"/>
                  </a:lnTo>
                  <a:lnTo>
                    <a:pt x="8991" y="216001"/>
                  </a:lnTo>
                  <a:lnTo>
                    <a:pt x="8991" y="190830"/>
                  </a:lnTo>
                  <a:close/>
                </a:path>
                <a:path w="9525" h="21653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58407"/>
                  </a:lnTo>
                  <a:lnTo>
                    <a:pt x="8991" y="158407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12932283" y="8977103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9017" y="0"/>
                  </a:moveTo>
                  <a:lnTo>
                    <a:pt x="0" y="0"/>
                  </a:lnTo>
                </a:path>
                <a:path w="9525" h="216534">
                  <a:moveTo>
                    <a:pt x="0" y="190823"/>
                  </a:moveTo>
                  <a:lnTo>
                    <a:pt x="0" y="191249"/>
                  </a:lnTo>
                </a:path>
                <a:path w="9525" h="216534">
                  <a:moveTo>
                    <a:pt x="9017" y="190823"/>
                  </a:moveTo>
                  <a:lnTo>
                    <a:pt x="9017" y="191249"/>
                  </a:lnTo>
                </a:path>
                <a:path w="9525" h="216534">
                  <a:moveTo>
                    <a:pt x="9017" y="190823"/>
                  </a:moveTo>
                  <a:lnTo>
                    <a:pt x="0" y="190823"/>
                  </a:lnTo>
                </a:path>
                <a:path w="9525" h="216534">
                  <a:moveTo>
                    <a:pt x="0" y="158407"/>
                  </a:moveTo>
                  <a:lnTo>
                    <a:pt x="0" y="157981"/>
                  </a:lnTo>
                </a:path>
                <a:path w="9525" h="216534">
                  <a:moveTo>
                    <a:pt x="9017" y="158407"/>
                  </a:moveTo>
                  <a:lnTo>
                    <a:pt x="9017" y="157981"/>
                  </a:lnTo>
                </a:path>
                <a:path w="9525" h="216534">
                  <a:moveTo>
                    <a:pt x="9017" y="158407"/>
                  </a:moveTo>
                  <a:lnTo>
                    <a:pt x="0" y="158407"/>
                  </a:lnTo>
                </a:path>
                <a:path w="9525" h="216534">
                  <a:moveTo>
                    <a:pt x="0" y="9004"/>
                  </a:moveTo>
                  <a:lnTo>
                    <a:pt x="0" y="158407"/>
                  </a:lnTo>
                </a:path>
                <a:path w="9525" h="216534">
                  <a:moveTo>
                    <a:pt x="0" y="190823"/>
                  </a:moveTo>
                  <a:lnTo>
                    <a:pt x="0" y="216001"/>
                  </a:lnTo>
                </a:path>
                <a:path w="9525" h="216534">
                  <a:moveTo>
                    <a:pt x="9017" y="216001"/>
                  </a:moveTo>
                  <a:lnTo>
                    <a:pt x="9017" y="190823"/>
                  </a:lnTo>
                </a:path>
                <a:path w="9525" h="216534">
                  <a:moveTo>
                    <a:pt x="9017" y="158407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12941300" y="913551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3"/>
                  </a:lnTo>
                  <a:lnTo>
                    <a:pt x="29834" y="19797"/>
                  </a:lnTo>
                  <a:lnTo>
                    <a:pt x="32384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12932283" y="9135084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9017" y="32842"/>
                  </a:moveTo>
                  <a:lnTo>
                    <a:pt x="41401" y="32842"/>
                  </a:lnTo>
                </a:path>
                <a:path w="41909" h="33654">
                  <a:moveTo>
                    <a:pt x="9017" y="425"/>
                  </a:moveTo>
                  <a:lnTo>
                    <a:pt x="0" y="425"/>
                  </a:lnTo>
                </a:path>
                <a:path w="41909" h="33654">
                  <a:moveTo>
                    <a:pt x="9017" y="425"/>
                  </a:moveTo>
                  <a:lnTo>
                    <a:pt x="0" y="425"/>
                  </a:lnTo>
                </a:path>
                <a:path w="41909" h="33654">
                  <a:moveTo>
                    <a:pt x="9017" y="425"/>
                  </a:moveTo>
                  <a:lnTo>
                    <a:pt x="9017" y="0"/>
                  </a:lnTo>
                </a:path>
                <a:path w="41909" h="33654">
                  <a:moveTo>
                    <a:pt x="9017" y="425"/>
                  </a:moveTo>
                  <a:lnTo>
                    <a:pt x="9017" y="0"/>
                  </a:lnTo>
                </a:path>
                <a:path w="41909" h="33654">
                  <a:moveTo>
                    <a:pt x="0" y="425"/>
                  </a:moveTo>
                  <a:lnTo>
                    <a:pt x="0" y="0"/>
                  </a:lnTo>
                </a:path>
                <a:path w="41909" h="33654">
                  <a:moveTo>
                    <a:pt x="0" y="425"/>
                  </a:moveTo>
                  <a:lnTo>
                    <a:pt x="0" y="0"/>
                  </a:lnTo>
                </a:path>
                <a:path w="41909" h="33654">
                  <a:moveTo>
                    <a:pt x="9017" y="32842"/>
                  </a:moveTo>
                  <a:lnTo>
                    <a:pt x="0" y="32842"/>
                  </a:lnTo>
                </a:path>
                <a:path w="41909" h="33654">
                  <a:moveTo>
                    <a:pt x="9017" y="32842"/>
                  </a:moveTo>
                  <a:lnTo>
                    <a:pt x="0" y="32842"/>
                  </a:lnTo>
                </a:path>
                <a:path w="41909" h="33654">
                  <a:moveTo>
                    <a:pt x="9017" y="32842"/>
                  </a:moveTo>
                  <a:lnTo>
                    <a:pt x="9017" y="33267"/>
                  </a:lnTo>
                </a:path>
                <a:path w="41909" h="33654">
                  <a:moveTo>
                    <a:pt x="9017" y="32842"/>
                  </a:moveTo>
                  <a:lnTo>
                    <a:pt x="9017" y="33267"/>
                  </a:lnTo>
                </a:path>
                <a:path w="41909" h="33654">
                  <a:moveTo>
                    <a:pt x="0" y="32842"/>
                  </a:moveTo>
                  <a:lnTo>
                    <a:pt x="0" y="33267"/>
                  </a:lnTo>
                </a:path>
                <a:path w="41909" h="33654">
                  <a:moveTo>
                    <a:pt x="0" y="32842"/>
                  </a:moveTo>
                  <a:lnTo>
                    <a:pt x="0" y="3326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12682092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12682092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12682092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12682092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13686473" y="8608123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2611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26111" y="8991"/>
                  </a:lnTo>
                  <a:lnTo>
                    <a:pt x="26111" y="0"/>
                  </a:lnTo>
                  <a:close/>
                </a:path>
                <a:path w="542290" h="9525">
                  <a:moveTo>
                    <a:pt x="179120" y="0"/>
                  </a:moveTo>
                  <a:lnTo>
                    <a:pt x="96329" y="0"/>
                  </a:lnTo>
                  <a:lnTo>
                    <a:pt x="96329" y="8991"/>
                  </a:lnTo>
                  <a:lnTo>
                    <a:pt x="179120" y="8991"/>
                  </a:lnTo>
                  <a:lnTo>
                    <a:pt x="179120" y="0"/>
                  </a:lnTo>
                  <a:close/>
                </a:path>
                <a:path w="542290" h="9525">
                  <a:moveTo>
                    <a:pt x="341096" y="0"/>
                  </a:moveTo>
                  <a:lnTo>
                    <a:pt x="249301" y="0"/>
                  </a:lnTo>
                  <a:lnTo>
                    <a:pt x="249301" y="8991"/>
                  </a:lnTo>
                  <a:lnTo>
                    <a:pt x="341096" y="8991"/>
                  </a:lnTo>
                  <a:lnTo>
                    <a:pt x="341096" y="0"/>
                  </a:lnTo>
                  <a:close/>
                </a:path>
                <a:path w="542290" h="9525">
                  <a:moveTo>
                    <a:pt x="473367" y="0"/>
                  </a:moveTo>
                  <a:lnTo>
                    <a:pt x="411289" y="0"/>
                  </a:lnTo>
                  <a:lnTo>
                    <a:pt x="411289" y="8991"/>
                  </a:lnTo>
                  <a:lnTo>
                    <a:pt x="473367" y="8991"/>
                  </a:lnTo>
                  <a:lnTo>
                    <a:pt x="473367" y="0"/>
                  </a:lnTo>
                  <a:close/>
                </a:path>
                <a:path w="542290" h="9525">
                  <a:moveTo>
                    <a:pt x="541782" y="0"/>
                  </a:moveTo>
                  <a:lnTo>
                    <a:pt x="509397" y="0"/>
                  </a:lnTo>
                  <a:lnTo>
                    <a:pt x="509397" y="8991"/>
                  </a:lnTo>
                  <a:lnTo>
                    <a:pt x="541782" y="8991"/>
                  </a:lnTo>
                  <a:lnTo>
                    <a:pt x="5417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13686472" y="8608111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509397" y="9004"/>
                  </a:moveTo>
                  <a:lnTo>
                    <a:pt x="509841" y="9004"/>
                  </a:lnTo>
                </a:path>
                <a:path w="542290" h="9525">
                  <a:moveTo>
                    <a:pt x="509397" y="0"/>
                  </a:moveTo>
                  <a:lnTo>
                    <a:pt x="509841" y="0"/>
                  </a:lnTo>
                </a:path>
                <a:path w="542290" h="9525">
                  <a:moveTo>
                    <a:pt x="509397" y="0"/>
                  </a:moveTo>
                  <a:lnTo>
                    <a:pt x="509397" y="9004"/>
                  </a:lnTo>
                </a:path>
                <a:path w="542290" h="9525">
                  <a:moveTo>
                    <a:pt x="473392" y="9004"/>
                  </a:moveTo>
                  <a:lnTo>
                    <a:pt x="472948" y="9004"/>
                  </a:lnTo>
                </a:path>
                <a:path w="542290" h="9525">
                  <a:moveTo>
                    <a:pt x="473392" y="0"/>
                  </a:moveTo>
                  <a:lnTo>
                    <a:pt x="472948" y="0"/>
                  </a:lnTo>
                </a:path>
                <a:path w="542290" h="9525">
                  <a:moveTo>
                    <a:pt x="473392" y="0"/>
                  </a:moveTo>
                  <a:lnTo>
                    <a:pt x="473392" y="9004"/>
                  </a:lnTo>
                </a:path>
                <a:path w="542290" h="9525">
                  <a:moveTo>
                    <a:pt x="411289" y="0"/>
                  </a:moveTo>
                  <a:lnTo>
                    <a:pt x="412623" y="0"/>
                  </a:lnTo>
                </a:path>
                <a:path w="542290" h="9525">
                  <a:moveTo>
                    <a:pt x="411289" y="4864"/>
                  </a:moveTo>
                  <a:lnTo>
                    <a:pt x="411289" y="0"/>
                  </a:lnTo>
                </a:path>
                <a:path w="542290" h="9525">
                  <a:moveTo>
                    <a:pt x="411289" y="9004"/>
                  </a:moveTo>
                  <a:lnTo>
                    <a:pt x="412623" y="9004"/>
                  </a:lnTo>
                </a:path>
                <a:path w="542290" h="9525">
                  <a:moveTo>
                    <a:pt x="411289" y="9004"/>
                  </a:moveTo>
                  <a:lnTo>
                    <a:pt x="411289" y="4864"/>
                  </a:lnTo>
                </a:path>
                <a:path w="542290" h="9525">
                  <a:moveTo>
                    <a:pt x="341122" y="0"/>
                  </a:moveTo>
                  <a:lnTo>
                    <a:pt x="339788" y="0"/>
                  </a:lnTo>
                </a:path>
                <a:path w="542290" h="9525">
                  <a:moveTo>
                    <a:pt x="341122" y="4864"/>
                  </a:moveTo>
                  <a:lnTo>
                    <a:pt x="341122" y="0"/>
                  </a:lnTo>
                </a:path>
                <a:path w="542290" h="9525">
                  <a:moveTo>
                    <a:pt x="341122" y="9004"/>
                  </a:moveTo>
                  <a:lnTo>
                    <a:pt x="339788" y="9004"/>
                  </a:lnTo>
                </a:path>
                <a:path w="542290" h="9525">
                  <a:moveTo>
                    <a:pt x="341122" y="9004"/>
                  </a:moveTo>
                  <a:lnTo>
                    <a:pt x="341122" y="4864"/>
                  </a:lnTo>
                </a:path>
                <a:path w="542290" h="9525">
                  <a:moveTo>
                    <a:pt x="249301" y="0"/>
                  </a:moveTo>
                  <a:lnTo>
                    <a:pt x="250634" y="0"/>
                  </a:lnTo>
                </a:path>
                <a:path w="542290" h="9525">
                  <a:moveTo>
                    <a:pt x="249301" y="4864"/>
                  </a:moveTo>
                  <a:lnTo>
                    <a:pt x="249301" y="0"/>
                  </a:lnTo>
                </a:path>
                <a:path w="542290" h="9525">
                  <a:moveTo>
                    <a:pt x="249301" y="9004"/>
                  </a:moveTo>
                  <a:lnTo>
                    <a:pt x="250634" y="9004"/>
                  </a:lnTo>
                </a:path>
                <a:path w="542290" h="9525">
                  <a:moveTo>
                    <a:pt x="249301" y="9004"/>
                  </a:moveTo>
                  <a:lnTo>
                    <a:pt x="249301" y="4864"/>
                  </a:lnTo>
                </a:path>
                <a:path w="542290" h="9525">
                  <a:moveTo>
                    <a:pt x="179070" y="0"/>
                  </a:moveTo>
                  <a:lnTo>
                    <a:pt x="177736" y="0"/>
                  </a:lnTo>
                </a:path>
                <a:path w="542290" h="9525">
                  <a:moveTo>
                    <a:pt x="179070" y="4864"/>
                  </a:moveTo>
                  <a:lnTo>
                    <a:pt x="179070" y="0"/>
                  </a:lnTo>
                </a:path>
                <a:path w="542290" h="9525">
                  <a:moveTo>
                    <a:pt x="179070" y="9004"/>
                  </a:moveTo>
                  <a:lnTo>
                    <a:pt x="177736" y="9004"/>
                  </a:lnTo>
                </a:path>
                <a:path w="542290" h="9525">
                  <a:moveTo>
                    <a:pt x="179070" y="9004"/>
                  </a:moveTo>
                  <a:lnTo>
                    <a:pt x="179070" y="4864"/>
                  </a:lnTo>
                </a:path>
                <a:path w="542290" h="9525">
                  <a:moveTo>
                    <a:pt x="96329" y="0"/>
                  </a:moveTo>
                  <a:lnTo>
                    <a:pt x="97599" y="0"/>
                  </a:lnTo>
                </a:path>
                <a:path w="542290" h="9525">
                  <a:moveTo>
                    <a:pt x="96329" y="4864"/>
                  </a:moveTo>
                  <a:lnTo>
                    <a:pt x="96329" y="0"/>
                  </a:lnTo>
                </a:path>
                <a:path w="542290" h="9525">
                  <a:moveTo>
                    <a:pt x="96329" y="9004"/>
                  </a:moveTo>
                  <a:lnTo>
                    <a:pt x="97599" y="9004"/>
                  </a:lnTo>
                </a:path>
                <a:path w="542290" h="9525">
                  <a:moveTo>
                    <a:pt x="96329" y="9004"/>
                  </a:moveTo>
                  <a:lnTo>
                    <a:pt x="96329" y="4864"/>
                  </a:lnTo>
                </a:path>
                <a:path w="542290" h="9525">
                  <a:moveTo>
                    <a:pt x="26098" y="0"/>
                  </a:moveTo>
                  <a:lnTo>
                    <a:pt x="24765" y="0"/>
                  </a:lnTo>
                </a:path>
                <a:path w="542290" h="9525">
                  <a:moveTo>
                    <a:pt x="26098" y="4864"/>
                  </a:moveTo>
                  <a:lnTo>
                    <a:pt x="26098" y="0"/>
                  </a:lnTo>
                </a:path>
                <a:path w="542290" h="9525">
                  <a:moveTo>
                    <a:pt x="26098" y="9004"/>
                  </a:moveTo>
                  <a:lnTo>
                    <a:pt x="24765" y="9004"/>
                  </a:lnTo>
                </a:path>
                <a:path w="542290" h="9525">
                  <a:moveTo>
                    <a:pt x="26098" y="9004"/>
                  </a:moveTo>
                  <a:lnTo>
                    <a:pt x="26098" y="4864"/>
                  </a:lnTo>
                </a:path>
                <a:path w="542290" h="9525">
                  <a:moveTo>
                    <a:pt x="0" y="9004"/>
                  </a:moveTo>
                  <a:lnTo>
                    <a:pt x="26098" y="9004"/>
                  </a:lnTo>
                </a:path>
                <a:path w="542290" h="9525">
                  <a:moveTo>
                    <a:pt x="96329" y="9004"/>
                  </a:moveTo>
                  <a:lnTo>
                    <a:pt x="179070" y="9004"/>
                  </a:lnTo>
                </a:path>
                <a:path w="542290" h="9525">
                  <a:moveTo>
                    <a:pt x="249301" y="9004"/>
                  </a:moveTo>
                  <a:lnTo>
                    <a:pt x="341122" y="9004"/>
                  </a:lnTo>
                </a:path>
                <a:path w="542290" h="9525">
                  <a:moveTo>
                    <a:pt x="411289" y="9004"/>
                  </a:moveTo>
                  <a:lnTo>
                    <a:pt x="473392" y="9004"/>
                  </a:lnTo>
                </a:path>
                <a:path w="542290" h="9525">
                  <a:moveTo>
                    <a:pt x="509397" y="9004"/>
                  </a:moveTo>
                  <a:lnTo>
                    <a:pt x="541782" y="9004"/>
                  </a:lnTo>
                </a:path>
                <a:path w="542290" h="9525">
                  <a:moveTo>
                    <a:pt x="534606" y="0"/>
                  </a:moveTo>
                  <a:lnTo>
                    <a:pt x="509397" y="0"/>
                  </a:lnTo>
                </a:path>
                <a:path w="542290" h="9525">
                  <a:moveTo>
                    <a:pt x="473392" y="0"/>
                  </a:moveTo>
                  <a:lnTo>
                    <a:pt x="469773" y="0"/>
                  </a:lnTo>
                </a:path>
                <a:path w="542290" h="9525">
                  <a:moveTo>
                    <a:pt x="462597" y="0"/>
                  </a:moveTo>
                  <a:lnTo>
                    <a:pt x="411289" y="0"/>
                  </a:lnTo>
                </a:path>
                <a:path w="542290" h="9525">
                  <a:moveTo>
                    <a:pt x="341122" y="0"/>
                  </a:moveTo>
                  <a:lnTo>
                    <a:pt x="307784" y="0"/>
                  </a:lnTo>
                </a:path>
                <a:path w="542290" h="9525">
                  <a:moveTo>
                    <a:pt x="300609" y="0"/>
                  </a:moveTo>
                  <a:lnTo>
                    <a:pt x="249301" y="0"/>
                  </a:lnTo>
                </a:path>
                <a:path w="542290" h="9525">
                  <a:moveTo>
                    <a:pt x="179070" y="0"/>
                  </a:moveTo>
                  <a:lnTo>
                    <a:pt x="156591" y="0"/>
                  </a:lnTo>
                </a:path>
                <a:path w="542290" h="9525">
                  <a:moveTo>
                    <a:pt x="149415" y="0"/>
                  </a:moveTo>
                  <a:lnTo>
                    <a:pt x="96329" y="0"/>
                  </a:lnTo>
                </a:path>
                <a:path w="542290" h="9525">
                  <a:moveTo>
                    <a:pt x="2609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14159864" y="86171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14029372" y="8608111"/>
              <a:ext cx="167005" cy="45085"/>
            </a:xfrm>
            <a:custGeom>
              <a:avLst/>
              <a:gdLst/>
              <a:ahLst/>
              <a:cxnLst/>
              <a:rect l="l" t="t" r="r" b="b"/>
              <a:pathLst>
                <a:path w="167005" h="45084">
                  <a:moveTo>
                    <a:pt x="166497" y="9004"/>
                  </a:moveTo>
                  <a:lnTo>
                    <a:pt x="166497" y="44996"/>
                  </a:lnTo>
                </a:path>
                <a:path w="167005" h="45084">
                  <a:moveTo>
                    <a:pt x="130492" y="0"/>
                  </a:moveTo>
                  <a:lnTo>
                    <a:pt x="130492" y="9004"/>
                  </a:lnTo>
                </a:path>
                <a:path w="167005" h="45084">
                  <a:moveTo>
                    <a:pt x="130492" y="0"/>
                  </a:moveTo>
                  <a:lnTo>
                    <a:pt x="130492" y="9004"/>
                  </a:lnTo>
                </a:path>
                <a:path w="167005" h="45084">
                  <a:moveTo>
                    <a:pt x="130492" y="0"/>
                  </a:moveTo>
                  <a:lnTo>
                    <a:pt x="130048" y="0"/>
                  </a:lnTo>
                </a:path>
                <a:path w="167005" h="45084">
                  <a:moveTo>
                    <a:pt x="130492" y="0"/>
                  </a:moveTo>
                  <a:lnTo>
                    <a:pt x="130048" y="0"/>
                  </a:lnTo>
                </a:path>
                <a:path w="167005" h="45084">
                  <a:moveTo>
                    <a:pt x="130492" y="9004"/>
                  </a:moveTo>
                  <a:lnTo>
                    <a:pt x="130048" y="9004"/>
                  </a:lnTo>
                </a:path>
                <a:path w="167005" h="45084">
                  <a:moveTo>
                    <a:pt x="130492" y="9004"/>
                  </a:moveTo>
                  <a:lnTo>
                    <a:pt x="130048" y="9004"/>
                  </a:lnTo>
                </a:path>
                <a:path w="167005" h="45084">
                  <a:moveTo>
                    <a:pt x="166497" y="0"/>
                  </a:moveTo>
                  <a:lnTo>
                    <a:pt x="166497" y="9004"/>
                  </a:lnTo>
                </a:path>
                <a:path w="167005" h="45084">
                  <a:moveTo>
                    <a:pt x="166497" y="0"/>
                  </a:moveTo>
                  <a:lnTo>
                    <a:pt x="166497" y="9004"/>
                  </a:lnTo>
                </a:path>
                <a:path w="167005" h="45084">
                  <a:moveTo>
                    <a:pt x="166497" y="0"/>
                  </a:moveTo>
                  <a:lnTo>
                    <a:pt x="166941" y="0"/>
                  </a:lnTo>
                </a:path>
                <a:path w="167005" h="45084">
                  <a:moveTo>
                    <a:pt x="166497" y="0"/>
                  </a:moveTo>
                  <a:lnTo>
                    <a:pt x="166941" y="0"/>
                  </a:lnTo>
                </a:path>
                <a:path w="167005" h="45084">
                  <a:moveTo>
                    <a:pt x="166497" y="9004"/>
                  </a:moveTo>
                  <a:lnTo>
                    <a:pt x="166941" y="9004"/>
                  </a:lnTo>
                </a:path>
                <a:path w="167005" h="45084">
                  <a:moveTo>
                    <a:pt x="166497" y="9004"/>
                  </a:moveTo>
                  <a:lnTo>
                    <a:pt x="166941" y="9004"/>
                  </a:lnTo>
                </a:path>
                <a:path w="167005" h="45084">
                  <a:moveTo>
                    <a:pt x="32384" y="4864"/>
                  </a:moveTo>
                  <a:lnTo>
                    <a:pt x="0" y="4864"/>
                  </a:lnTo>
                </a:path>
                <a:path w="167005" h="45084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14029372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13867383" y="8608111"/>
              <a:ext cx="231775" cy="41910"/>
            </a:xfrm>
            <a:custGeom>
              <a:avLst/>
              <a:gdLst/>
              <a:ahLst/>
              <a:cxnLst/>
              <a:rect l="l" t="t" r="r" b="b"/>
              <a:pathLst>
                <a:path w="231775" h="41909">
                  <a:moveTo>
                    <a:pt x="228600" y="9004"/>
                  </a:moveTo>
                  <a:lnTo>
                    <a:pt x="196151" y="9004"/>
                  </a:lnTo>
                </a:path>
                <a:path w="231775" h="41909">
                  <a:moveTo>
                    <a:pt x="196151" y="9004"/>
                  </a:moveTo>
                  <a:lnTo>
                    <a:pt x="196151" y="4864"/>
                  </a:lnTo>
                </a:path>
                <a:path w="231775" h="41909">
                  <a:moveTo>
                    <a:pt x="196151" y="4864"/>
                  </a:moveTo>
                  <a:lnTo>
                    <a:pt x="228600" y="4864"/>
                  </a:lnTo>
                </a:path>
                <a:path w="231775" h="41909">
                  <a:moveTo>
                    <a:pt x="228600" y="4864"/>
                  </a:moveTo>
                  <a:lnTo>
                    <a:pt x="228600" y="9004"/>
                  </a:lnTo>
                </a:path>
                <a:path w="231775" h="41909">
                  <a:moveTo>
                    <a:pt x="160210" y="4864"/>
                  </a:moveTo>
                  <a:lnTo>
                    <a:pt x="161988" y="4864"/>
                  </a:lnTo>
                </a:path>
                <a:path w="231775" h="41909">
                  <a:moveTo>
                    <a:pt x="161988" y="4864"/>
                  </a:moveTo>
                  <a:lnTo>
                    <a:pt x="161988" y="9004"/>
                  </a:lnTo>
                </a:path>
                <a:path w="231775" h="41909">
                  <a:moveTo>
                    <a:pt x="161988" y="9004"/>
                  </a:moveTo>
                  <a:lnTo>
                    <a:pt x="160210" y="9004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230377" y="9004"/>
                  </a:moveTo>
                  <a:lnTo>
                    <a:pt x="228600" y="9004"/>
                  </a:lnTo>
                </a:path>
                <a:path w="231775" h="41909">
                  <a:moveTo>
                    <a:pt x="228600" y="9004"/>
                  </a:moveTo>
                  <a:lnTo>
                    <a:pt x="228600" y="4864"/>
                  </a:lnTo>
                </a:path>
                <a:path w="231775" h="41909">
                  <a:moveTo>
                    <a:pt x="228600" y="4864"/>
                  </a:moveTo>
                  <a:lnTo>
                    <a:pt x="230377" y="4864"/>
                  </a:lnTo>
                </a:path>
                <a:path w="231775" h="41909">
                  <a:moveTo>
                    <a:pt x="230377" y="4864"/>
                  </a:moveTo>
                  <a:lnTo>
                    <a:pt x="230377" y="9004"/>
                  </a:lnTo>
                </a:path>
                <a:path w="231775" h="41909">
                  <a:moveTo>
                    <a:pt x="196151" y="9004"/>
                  </a:moveTo>
                  <a:lnTo>
                    <a:pt x="194373" y="9004"/>
                  </a:lnTo>
                </a:path>
                <a:path w="231775" h="41909">
                  <a:moveTo>
                    <a:pt x="194373" y="9004"/>
                  </a:moveTo>
                  <a:lnTo>
                    <a:pt x="194373" y="4864"/>
                  </a:lnTo>
                </a:path>
                <a:path w="231775" h="41909">
                  <a:moveTo>
                    <a:pt x="194373" y="4864"/>
                  </a:moveTo>
                  <a:lnTo>
                    <a:pt x="196151" y="4864"/>
                  </a:lnTo>
                </a:path>
                <a:path w="231775" h="41909">
                  <a:moveTo>
                    <a:pt x="196151" y="4864"/>
                  </a:moveTo>
                  <a:lnTo>
                    <a:pt x="196151" y="9004"/>
                  </a:lnTo>
                </a:path>
                <a:path w="231775" h="41909">
                  <a:moveTo>
                    <a:pt x="194373" y="9004"/>
                  </a:moveTo>
                  <a:lnTo>
                    <a:pt x="194373" y="41402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160210" y="4864"/>
                  </a:moveTo>
                  <a:lnTo>
                    <a:pt x="160210" y="0"/>
                  </a:lnTo>
                </a:path>
                <a:path w="231775" h="41909">
                  <a:moveTo>
                    <a:pt x="160210" y="9004"/>
                  </a:moveTo>
                  <a:lnTo>
                    <a:pt x="158876" y="9004"/>
                  </a:lnTo>
                </a:path>
                <a:path w="231775" h="41909">
                  <a:moveTo>
                    <a:pt x="160210" y="9004"/>
                  </a:moveTo>
                  <a:lnTo>
                    <a:pt x="158876" y="9004"/>
                  </a:lnTo>
                </a:path>
                <a:path w="231775" h="41909">
                  <a:moveTo>
                    <a:pt x="160210" y="4864"/>
                  </a:moveTo>
                  <a:lnTo>
                    <a:pt x="160210" y="0"/>
                  </a:lnTo>
                </a:path>
                <a:path w="231775" h="41909">
                  <a:moveTo>
                    <a:pt x="160210" y="0"/>
                  </a:moveTo>
                  <a:lnTo>
                    <a:pt x="158876" y="0"/>
                  </a:lnTo>
                </a:path>
                <a:path w="231775" h="41909">
                  <a:moveTo>
                    <a:pt x="160210" y="0"/>
                  </a:moveTo>
                  <a:lnTo>
                    <a:pt x="158876" y="0"/>
                  </a:lnTo>
                </a:path>
                <a:path w="231775" h="41909">
                  <a:moveTo>
                    <a:pt x="230377" y="9004"/>
                  </a:moveTo>
                  <a:lnTo>
                    <a:pt x="230377" y="4864"/>
                  </a:lnTo>
                </a:path>
                <a:path w="231775" h="41909">
                  <a:moveTo>
                    <a:pt x="230377" y="9004"/>
                  </a:moveTo>
                  <a:lnTo>
                    <a:pt x="230377" y="4864"/>
                  </a:lnTo>
                </a:path>
                <a:path w="231775" h="41909">
                  <a:moveTo>
                    <a:pt x="230377" y="4864"/>
                  </a:moveTo>
                  <a:lnTo>
                    <a:pt x="230377" y="0"/>
                  </a:lnTo>
                </a:path>
                <a:path w="231775" h="41909">
                  <a:moveTo>
                    <a:pt x="230377" y="9004"/>
                  </a:moveTo>
                  <a:lnTo>
                    <a:pt x="231711" y="9004"/>
                  </a:lnTo>
                </a:path>
                <a:path w="231775" h="41909">
                  <a:moveTo>
                    <a:pt x="230377" y="9004"/>
                  </a:moveTo>
                  <a:lnTo>
                    <a:pt x="231711" y="9004"/>
                  </a:lnTo>
                </a:path>
                <a:path w="231775" h="41909">
                  <a:moveTo>
                    <a:pt x="230377" y="4864"/>
                  </a:moveTo>
                  <a:lnTo>
                    <a:pt x="230377" y="0"/>
                  </a:lnTo>
                </a:path>
                <a:path w="231775" h="41909">
                  <a:moveTo>
                    <a:pt x="230377" y="0"/>
                  </a:moveTo>
                  <a:lnTo>
                    <a:pt x="231711" y="0"/>
                  </a:lnTo>
                </a:path>
                <a:path w="231775" h="41909">
                  <a:moveTo>
                    <a:pt x="230377" y="0"/>
                  </a:moveTo>
                  <a:lnTo>
                    <a:pt x="231711" y="0"/>
                  </a:lnTo>
                </a:path>
                <a:path w="231775" h="41909">
                  <a:moveTo>
                    <a:pt x="32384" y="4864"/>
                  </a:moveTo>
                  <a:lnTo>
                    <a:pt x="0" y="4864"/>
                  </a:lnTo>
                </a:path>
                <a:path w="231775" h="41909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13867383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3714348" y="8608111"/>
              <a:ext cx="222885" cy="41910"/>
            </a:xfrm>
            <a:custGeom>
              <a:avLst/>
              <a:gdLst/>
              <a:ahLst/>
              <a:cxnLst/>
              <a:rect l="l" t="t" r="r" b="b"/>
              <a:pathLst>
                <a:path w="222884" h="41909">
                  <a:moveTo>
                    <a:pt x="219583" y="9004"/>
                  </a:moveTo>
                  <a:lnTo>
                    <a:pt x="187198" y="9004"/>
                  </a:lnTo>
                </a:path>
                <a:path w="222884" h="41909">
                  <a:moveTo>
                    <a:pt x="187198" y="9004"/>
                  </a:moveTo>
                  <a:lnTo>
                    <a:pt x="187198" y="4864"/>
                  </a:lnTo>
                </a:path>
                <a:path w="222884" h="41909">
                  <a:moveTo>
                    <a:pt x="187198" y="4864"/>
                  </a:moveTo>
                  <a:lnTo>
                    <a:pt x="219583" y="4864"/>
                  </a:lnTo>
                </a:path>
                <a:path w="222884" h="41909">
                  <a:moveTo>
                    <a:pt x="219583" y="4864"/>
                  </a:moveTo>
                  <a:lnTo>
                    <a:pt x="219583" y="9004"/>
                  </a:lnTo>
                </a:path>
                <a:path w="222884" h="41909">
                  <a:moveTo>
                    <a:pt x="151193" y="4864"/>
                  </a:moveTo>
                  <a:lnTo>
                    <a:pt x="153035" y="4864"/>
                  </a:lnTo>
                </a:path>
                <a:path w="222884" h="41909">
                  <a:moveTo>
                    <a:pt x="153035" y="4864"/>
                  </a:moveTo>
                  <a:lnTo>
                    <a:pt x="153035" y="9004"/>
                  </a:lnTo>
                </a:path>
                <a:path w="222884" h="41909">
                  <a:moveTo>
                    <a:pt x="153035" y="9004"/>
                  </a:moveTo>
                  <a:lnTo>
                    <a:pt x="151193" y="9004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221424" y="9004"/>
                  </a:moveTo>
                  <a:lnTo>
                    <a:pt x="219583" y="9004"/>
                  </a:lnTo>
                </a:path>
                <a:path w="222884" h="41909">
                  <a:moveTo>
                    <a:pt x="219583" y="9004"/>
                  </a:moveTo>
                  <a:lnTo>
                    <a:pt x="219583" y="4864"/>
                  </a:lnTo>
                </a:path>
                <a:path w="222884" h="41909">
                  <a:moveTo>
                    <a:pt x="219583" y="4864"/>
                  </a:moveTo>
                  <a:lnTo>
                    <a:pt x="221424" y="4864"/>
                  </a:lnTo>
                </a:path>
                <a:path w="222884" h="41909">
                  <a:moveTo>
                    <a:pt x="221424" y="4864"/>
                  </a:moveTo>
                  <a:lnTo>
                    <a:pt x="221424" y="9004"/>
                  </a:lnTo>
                </a:path>
                <a:path w="222884" h="41909">
                  <a:moveTo>
                    <a:pt x="187198" y="9004"/>
                  </a:moveTo>
                  <a:lnTo>
                    <a:pt x="185420" y="9004"/>
                  </a:lnTo>
                </a:path>
                <a:path w="222884" h="41909">
                  <a:moveTo>
                    <a:pt x="185420" y="9004"/>
                  </a:moveTo>
                  <a:lnTo>
                    <a:pt x="185420" y="4864"/>
                  </a:lnTo>
                </a:path>
                <a:path w="222884" h="41909">
                  <a:moveTo>
                    <a:pt x="185420" y="4864"/>
                  </a:moveTo>
                  <a:lnTo>
                    <a:pt x="187198" y="4864"/>
                  </a:lnTo>
                </a:path>
                <a:path w="222884" h="41909">
                  <a:moveTo>
                    <a:pt x="187198" y="4864"/>
                  </a:moveTo>
                  <a:lnTo>
                    <a:pt x="187198" y="9004"/>
                  </a:lnTo>
                </a:path>
                <a:path w="222884" h="41909">
                  <a:moveTo>
                    <a:pt x="185420" y="9004"/>
                  </a:moveTo>
                  <a:lnTo>
                    <a:pt x="185420" y="41402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151193" y="4864"/>
                  </a:moveTo>
                  <a:lnTo>
                    <a:pt x="151193" y="0"/>
                  </a:lnTo>
                </a:path>
                <a:path w="222884" h="41909">
                  <a:moveTo>
                    <a:pt x="151193" y="9004"/>
                  </a:moveTo>
                  <a:lnTo>
                    <a:pt x="149860" y="9004"/>
                  </a:lnTo>
                </a:path>
                <a:path w="222884" h="41909">
                  <a:moveTo>
                    <a:pt x="151193" y="9004"/>
                  </a:moveTo>
                  <a:lnTo>
                    <a:pt x="149860" y="9004"/>
                  </a:lnTo>
                </a:path>
                <a:path w="222884" h="41909">
                  <a:moveTo>
                    <a:pt x="151193" y="4864"/>
                  </a:moveTo>
                  <a:lnTo>
                    <a:pt x="151193" y="0"/>
                  </a:lnTo>
                </a:path>
                <a:path w="222884" h="41909">
                  <a:moveTo>
                    <a:pt x="151193" y="0"/>
                  </a:moveTo>
                  <a:lnTo>
                    <a:pt x="149860" y="0"/>
                  </a:lnTo>
                </a:path>
                <a:path w="222884" h="41909">
                  <a:moveTo>
                    <a:pt x="151193" y="0"/>
                  </a:moveTo>
                  <a:lnTo>
                    <a:pt x="149860" y="0"/>
                  </a:lnTo>
                </a:path>
                <a:path w="222884" h="41909">
                  <a:moveTo>
                    <a:pt x="221424" y="9004"/>
                  </a:moveTo>
                  <a:lnTo>
                    <a:pt x="221424" y="4864"/>
                  </a:lnTo>
                </a:path>
                <a:path w="222884" h="41909">
                  <a:moveTo>
                    <a:pt x="221424" y="9004"/>
                  </a:moveTo>
                  <a:lnTo>
                    <a:pt x="221424" y="4864"/>
                  </a:lnTo>
                </a:path>
                <a:path w="222884" h="41909">
                  <a:moveTo>
                    <a:pt x="221424" y="4864"/>
                  </a:moveTo>
                  <a:lnTo>
                    <a:pt x="221424" y="0"/>
                  </a:lnTo>
                </a:path>
                <a:path w="222884" h="41909">
                  <a:moveTo>
                    <a:pt x="221424" y="9004"/>
                  </a:moveTo>
                  <a:lnTo>
                    <a:pt x="222758" y="9004"/>
                  </a:lnTo>
                </a:path>
                <a:path w="222884" h="41909">
                  <a:moveTo>
                    <a:pt x="221424" y="9004"/>
                  </a:moveTo>
                  <a:lnTo>
                    <a:pt x="222758" y="9004"/>
                  </a:lnTo>
                </a:path>
                <a:path w="222884" h="41909">
                  <a:moveTo>
                    <a:pt x="221424" y="4864"/>
                  </a:moveTo>
                  <a:lnTo>
                    <a:pt x="221424" y="0"/>
                  </a:lnTo>
                </a:path>
                <a:path w="222884" h="41909">
                  <a:moveTo>
                    <a:pt x="221424" y="0"/>
                  </a:moveTo>
                  <a:lnTo>
                    <a:pt x="222758" y="0"/>
                  </a:lnTo>
                </a:path>
                <a:path w="222884" h="41909">
                  <a:moveTo>
                    <a:pt x="221424" y="0"/>
                  </a:moveTo>
                  <a:lnTo>
                    <a:pt x="222758" y="0"/>
                  </a:lnTo>
                </a:path>
                <a:path w="222884" h="41909">
                  <a:moveTo>
                    <a:pt x="32385" y="4864"/>
                  </a:moveTo>
                  <a:lnTo>
                    <a:pt x="0" y="4864"/>
                  </a:lnTo>
                </a:path>
                <a:path w="222884" h="41909">
                  <a:moveTo>
                    <a:pt x="0" y="9004"/>
                  </a:moveTo>
                  <a:lnTo>
                    <a:pt x="3238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13714348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13711237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</a:path>
                <a:path w="73025" h="41909">
                  <a:moveTo>
                    <a:pt x="37338" y="900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11" y="4864"/>
                  </a:lnTo>
                </a:path>
                <a:path w="73025" h="41909">
                  <a:moveTo>
                    <a:pt x="3111" y="4864"/>
                  </a:moveTo>
                  <a:lnTo>
                    <a:pt x="3111" y="9004"/>
                  </a:lnTo>
                </a:path>
                <a:path w="73025" h="41909">
                  <a:moveTo>
                    <a:pt x="3111" y="9004"/>
                  </a:moveTo>
                  <a:lnTo>
                    <a:pt x="1333" y="900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</a:path>
                <a:path w="73025" h="41909">
                  <a:moveTo>
                    <a:pt x="69723" y="900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496" y="9004"/>
                  </a:lnTo>
                </a:path>
                <a:path w="73025" h="41909">
                  <a:moveTo>
                    <a:pt x="35496" y="9004"/>
                  </a:moveTo>
                  <a:lnTo>
                    <a:pt x="35496" y="4864"/>
                  </a:lnTo>
                </a:path>
                <a:path w="73025" h="41909">
                  <a:moveTo>
                    <a:pt x="35496" y="486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37338" y="9004"/>
                  </a:lnTo>
                </a:path>
                <a:path w="73025" h="41909">
                  <a:moveTo>
                    <a:pt x="35496" y="9004"/>
                  </a:moveTo>
                  <a:lnTo>
                    <a:pt x="35496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34" y="9004"/>
                  </a:lnTo>
                </a:path>
                <a:path w="73025" h="41909">
                  <a:moveTo>
                    <a:pt x="71564" y="9004"/>
                  </a:moveTo>
                  <a:lnTo>
                    <a:pt x="72834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0"/>
                  </a:moveTo>
                  <a:lnTo>
                    <a:pt x="72834" y="0"/>
                  </a:lnTo>
                </a:path>
                <a:path w="73025" h="41909">
                  <a:moveTo>
                    <a:pt x="71564" y="0"/>
                  </a:moveTo>
                  <a:lnTo>
                    <a:pt x="728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2941300" y="9680918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93586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93586" y="5410"/>
                  </a:lnTo>
                  <a:lnTo>
                    <a:pt x="93586" y="0"/>
                  </a:lnTo>
                  <a:close/>
                </a:path>
                <a:path w="139065" h="5715">
                  <a:moveTo>
                    <a:pt x="138557" y="0"/>
                  </a:moveTo>
                  <a:lnTo>
                    <a:pt x="133159" y="0"/>
                  </a:lnTo>
                  <a:lnTo>
                    <a:pt x="129540" y="0"/>
                  </a:lnTo>
                  <a:lnTo>
                    <a:pt x="129540" y="5410"/>
                  </a:lnTo>
                  <a:lnTo>
                    <a:pt x="133146" y="5410"/>
                  </a:lnTo>
                  <a:lnTo>
                    <a:pt x="138557" y="5410"/>
                  </a:lnTo>
                  <a:lnTo>
                    <a:pt x="13855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2941300" y="9680911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138557" y="0"/>
                  </a:moveTo>
                  <a:lnTo>
                    <a:pt x="138557" y="5410"/>
                  </a:lnTo>
                </a:path>
                <a:path w="139065" h="5715">
                  <a:moveTo>
                    <a:pt x="129540" y="5410"/>
                  </a:moveTo>
                  <a:lnTo>
                    <a:pt x="129984" y="5410"/>
                  </a:lnTo>
                </a:path>
                <a:path w="139065" h="5715">
                  <a:moveTo>
                    <a:pt x="129540" y="0"/>
                  </a:moveTo>
                  <a:lnTo>
                    <a:pt x="129984" y="0"/>
                  </a:lnTo>
                </a:path>
                <a:path w="139065" h="5715">
                  <a:moveTo>
                    <a:pt x="129540" y="0"/>
                  </a:moveTo>
                  <a:lnTo>
                    <a:pt x="129540" y="5410"/>
                  </a:lnTo>
                </a:path>
                <a:path w="139065" h="5715">
                  <a:moveTo>
                    <a:pt x="93535" y="5410"/>
                  </a:moveTo>
                  <a:lnTo>
                    <a:pt x="93154" y="5410"/>
                  </a:lnTo>
                </a:path>
                <a:path w="139065" h="5715">
                  <a:moveTo>
                    <a:pt x="93535" y="0"/>
                  </a:moveTo>
                  <a:lnTo>
                    <a:pt x="93154" y="0"/>
                  </a:lnTo>
                </a:path>
                <a:path w="139065" h="5715">
                  <a:moveTo>
                    <a:pt x="93535" y="0"/>
                  </a:moveTo>
                  <a:lnTo>
                    <a:pt x="93535" y="5410"/>
                  </a:lnTo>
                </a:path>
                <a:path w="139065" h="5715">
                  <a:moveTo>
                    <a:pt x="0" y="5410"/>
                  </a:moveTo>
                  <a:lnTo>
                    <a:pt x="93535" y="5410"/>
                  </a:lnTo>
                </a:path>
                <a:path w="139065" h="5715">
                  <a:moveTo>
                    <a:pt x="129540" y="5410"/>
                  </a:moveTo>
                  <a:lnTo>
                    <a:pt x="133159" y="5410"/>
                  </a:lnTo>
                </a:path>
                <a:path w="139065" h="5715">
                  <a:moveTo>
                    <a:pt x="138557" y="0"/>
                  </a:moveTo>
                  <a:lnTo>
                    <a:pt x="129540" y="0"/>
                  </a:lnTo>
                </a:path>
                <a:path w="139065" h="5715">
                  <a:moveTo>
                    <a:pt x="935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3034835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3034454" y="9680911"/>
              <a:ext cx="36830" cy="41910"/>
            </a:xfrm>
            <a:custGeom>
              <a:avLst/>
              <a:gdLst/>
              <a:ahLst/>
              <a:cxnLst/>
              <a:rect l="l" t="t" r="r" b="b"/>
              <a:pathLst>
                <a:path w="36830" h="41909">
                  <a:moveTo>
                    <a:pt x="36385" y="5410"/>
                  </a:moveTo>
                  <a:lnTo>
                    <a:pt x="36385" y="41402"/>
                  </a:lnTo>
                </a:path>
                <a:path w="36830" h="41909">
                  <a:moveTo>
                    <a:pt x="380" y="0"/>
                  </a:moveTo>
                  <a:lnTo>
                    <a:pt x="380" y="5410"/>
                  </a:lnTo>
                </a:path>
                <a:path w="36830" h="41909">
                  <a:moveTo>
                    <a:pt x="380" y="0"/>
                  </a:moveTo>
                  <a:lnTo>
                    <a:pt x="380" y="5410"/>
                  </a:lnTo>
                </a:path>
                <a:path w="36830" h="41909">
                  <a:moveTo>
                    <a:pt x="380" y="0"/>
                  </a:moveTo>
                  <a:lnTo>
                    <a:pt x="0" y="0"/>
                  </a:lnTo>
                </a:path>
                <a:path w="36830" h="41909">
                  <a:moveTo>
                    <a:pt x="380" y="0"/>
                  </a:moveTo>
                  <a:lnTo>
                    <a:pt x="0" y="0"/>
                  </a:lnTo>
                </a:path>
                <a:path w="36830" h="41909">
                  <a:moveTo>
                    <a:pt x="380" y="5410"/>
                  </a:moveTo>
                  <a:lnTo>
                    <a:pt x="0" y="5410"/>
                  </a:lnTo>
                </a:path>
                <a:path w="36830" h="41909">
                  <a:moveTo>
                    <a:pt x="380" y="5410"/>
                  </a:moveTo>
                  <a:lnTo>
                    <a:pt x="0" y="5410"/>
                  </a:lnTo>
                </a:path>
                <a:path w="36830" h="41909">
                  <a:moveTo>
                    <a:pt x="36385" y="0"/>
                  </a:moveTo>
                  <a:lnTo>
                    <a:pt x="36385" y="5410"/>
                  </a:lnTo>
                </a:path>
                <a:path w="36830" h="41909">
                  <a:moveTo>
                    <a:pt x="36385" y="0"/>
                  </a:moveTo>
                  <a:lnTo>
                    <a:pt x="36385" y="5410"/>
                  </a:lnTo>
                </a:path>
                <a:path w="36830" h="41909">
                  <a:moveTo>
                    <a:pt x="36385" y="0"/>
                  </a:moveTo>
                  <a:lnTo>
                    <a:pt x="36829" y="0"/>
                  </a:lnTo>
                </a:path>
                <a:path w="36830" h="41909">
                  <a:moveTo>
                    <a:pt x="36385" y="0"/>
                  </a:moveTo>
                  <a:lnTo>
                    <a:pt x="36829" y="0"/>
                  </a:lnTo>
                </a:path>
                <a:path w="36830" h="41909">
                  <a:moveTo>
                    <a:pt x="36385" y="5410"/>
                  </a:moveTo>
                  <a:lnTo>
                    <a:pt x="36829" y="5410"/>
                  </a:lnTo>
                </a:path>
                <a:path w="36830" h="41909">
                  <a:moveTo>
                    <a:pt x="36385" y="5410"/>
                  </a:moveTo>
                  <a:lnTo>
                    <a:pt x="3682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2556046" y="8599106"/>
              <a:ext cx="1121410" cy="18415"/>
            </a:xfrm>
            <a:custGeom>
              <a:avLst/>
              <a:gdLst/>
              <a:ahLst/>
              <a:cxnLst/>
              <a:rect l="l" t="t" r="r" b="b"/>
              <a:pathLst>
                <a:path w="1121409" h="18415">
                  <a:moveTo>
                    <a:pt x="126009" y="9017"/>
                  </a:moveTo>
                  <a:lnTo>
                    <a:pt x="9017" y="9017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126009" y="18008"/>
                  </a:lnTo>
                  <a:lnTo>
                    <a:pt x="126009" y="9017"/>
                  </a:lnTo>
                  <a:close/>
                </a:path>
                <a:path w="1121409" h="18415">
                  <a:moveTo>
                    <a:pt x="126022" y="0"/>
                  </a:moveTo>
                  <a:lnTo>
                    <a:pt x="18034" y="0"/>
                  </a:ln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16192" y="9004"/>
                  </a:lnTo>
                  <a:lnTo>
                    <a:pt x="125996" y="9004"/>
                  </a:lnTo>
                  <a:lnTo>
                    <a:pt x="125996" y="1816"/>
                  </a:lnTo>
                  <a:lnTo>
                    <a:pt x="126022" y="0"/>
                  </a:lnTo>
                  <a:close/>
                </a:path>
                <a:path w="1121409" h="18415">
                  <a:moveTo>
                    <a:pt x="280073" y="9017"/>
                  </a:moveTo>
                  <a:lnTo>
                    <a:pt x="233997" y="9017"/>
                  </a:lnTo>
                  <a:lnTo>
                    <a:pt x="233997" y="18008"/>
                  </a:lnTo>
                  <a:lnTo>
                    <a:pt x="280073" y="18008"/>
                  </a:lnTo>
                  <a:lnTo>
                    <a:pt x="280073" y="9017"/>
                  </a:lnTo>
                  <a:close/>
                </a:path>
                <a:path w="1121409" h="18415">
                  <a:moveTo>
                    <a:pt x="280073" y="0"/>
                  </a:moveTo>
                  <a:lnTo>
                    <a:pt x="233997" y="0"/>
                  </a:lnTo>
                  <a:lnTo>
                    <a:pt x="233997" y="1816"/>
                  </a:lnTo>
                  <a:lnTo>
                    <a:pt x="233997" y="9004"/>
                  </a:lnTo>
                  <a:lnTo>
                    <a:pt x="280073" y="9004"/>
                  </a:lnTo>
                  <a:lnTo>
                    <a:pt x="280073" y="1816"/>
                  </a:lnTo>
                  <a:lnTo>
                    <a:pt x="280073" y="0"/>
                  </a:lnTo>
                  <a:close/>
                </a:path>
                <a:path w="1121409" h="18415">
                  <a:moveTo>
                    <a:pt x="434162" y="9017"/>
                  </a:moveTo>
                  <a:lnTo>
                    <a:pt x="388112" y="9017"/>
                  </a:lnTo>
                  <a:lnTo>
                    <a:pt x="388112" y="18008"/>
                  </a:lnTo>
                  <a:lnTo>
                    <a:pt x="434162" y="18008"/>
                  </a:lnTo>
                  <a:lnTo>
                    <a:pt x="434162" y="9017"/>
                  </a:lnTo>
                  <a:close/>
                </a:path>
                <a:path w="1121409" h="18415">
                  <a:moveTo>
                    <a:pt x="434162" y="0"/>
                  </a:moveTo>
                  <a:lnTo>
                    <a:pt x="388112" y="0"/>
                  </a:lnTo>
                  <a:lnTo>
                    <a:pt x="388112" y="1816"/>
                  </a:lnTo>
                  <a:lnTo>
                    <a:pt x="388112" y="9004"/>
                  </a:lnTo>
                  <a:lnTo>
                    <a:pt x="434162" y="9004"/>
                  </a:lnTo>
                  <a:lnTo>
                    <a:pt x="434162" y="1816"/>
                  </a:lnTo>
                  <a:lnTo>
                    <a:pt x="434162" y="0"/>
                  </a:lnTo>
                  <a:close/>
                </a:path>
                <a:path w="1121409" h="18415">
                  <a:moveTo>
                    <a:pt x="588238" y="9017"/>
                  </a:moveTo>
                  <a:lnTo>
                    <a:pt x="542163" y="9017"/>
                  </a:lnTo>
                  <a:lnTo>
                    <a:pt x="542163" y="18008"/>
                  </a:lnTo>
                  <a:lnTo>
                    <a:pt x="588238" y="18008"/>
                  </a:lnTo>
                  <a:lnTo>
                    <a:pt x="588238" y="9017"/>
                  </a:lnTo>
                  <a:close/>
                </a:path>
                <a:path w="1121409" h="18415">
                  <a:moveTo>
                    <a:pt x="588238" y="0"/>
                  </a:moveTo>
                  <a:lnTo>
                    <a:pt x="542163" y="0"/>
                  </a:lnTo>
                  <a:lnTo>
                    <a:pt x="542163" y="1816"/>
                  </a:lnTo>
                  <a:lnTo>
                    <a:pt x="542163" y="9004"/>
                  </a:lnTo>
                  <a:lnTo>
                    <a:pt x="588238" y="9004"/>
                  </a:lnTo>
                  <a:lnTo>
                    <a:pt x="588238" y="1816"/>
                  </a:lnTo>
                  <a:lnTo>
                    <a:pt x="588238" y="0"/>
                  </a:lnTo>
                  <a:close/>
                </a:path>
                <a:path w="1121409" h="18415">
                  <a:moveTo>
                    <a:pt x="742353" y="9017"/>
                  </a:moveTo>
                  <a:lnTo>
                    <a:pt x="696277" y="9017"/>
                  </a:lnTo>
                  <a:lnTo>
                    <a:pt x="696277" y="18008"/>
                  </a:lnTo>
                  <a:lnTo>
                    <a:pt x="742353" y="18008"/>
                  </a:lnTo>
                  <a:lnTo>
                    <a:pt x="742353" y="9017"/>
                  </a:lnTo>
                  <a:close/>
                </a:path>
                <a:path w="1121409" h="18415">
                  <a:moveTo>
                    <a:pt x="742353" y="0"/>
                  </a:moveTo>
                  <a:lnTo>
                    <a:pt x="696277" y="0"/>
                  </a:lnTo>
                  <a:lnTo>
                    <a:pt x="696277" y="1816"/>
                  </a:lnTo>
                  <a:lnTo>
                    <a:pt x="696277" y="9004"/>
                  </a:lnTo>
                  <a:lnTo>
                    <a:pt x="742353" y="9004"/>
                  </a:lnTo>
                  <a:lnTo>
                    <a:pt x="742353" y="1816"/>
                  </a:lnTo>
                  <a:lnTo>
                    <a:pt x="742353" y="0"/>
                  </a:lnTo>
                  <a:close/>
                </a:path>
                <a:path w="1121409" h="18415">
                  <a:moveTo>
                    <a:pt x="882002" y="9017"/>
                  </a:moveTo>
                  <a:lnTo>
                    <a:pt x="850328" y="9017"/>
                  </a:lnTo>
                  <a:lnTo>
                    <a:pt x="850328" y="18008"/>
                  </a:lnTo>
                  <a:lnTo>
                    <a:pt x="882002" y="18008"/>
                  </a:lnTo>
                  <a:lnTo>
                    <a:pt x="882002" y="9017"/>
                  </a:lnTo>
                  <a:close/>
                </a:path>
                <a:path w="1121409" h="18415">
                  <a:moveTo>
                    <a:pt x="896404" y="0"/>
                  </a:moveTo>
                  <a:lnTo>
                    <a:pt x="850328" y="0"/>
                  </a:lnTo>
                  <a:lnTo>
                    <a:pt x="850328" y="1816"/>
                  </a:lnTo>
                  <a:lnTo>
                    <a:pt x="850328" y="9004"/>
                  </a:lnTo>
                  <a:lnTo>
                    <a:pt x="896404" y="9004"/>
                  </a:lnTo>
                  <a:lnTo>
                    <a:pt x="896404" y="1816"/>
                  </a:lnTo>
                  <a:lnTo>
                    <a:pt x="896404" y="0"/>
                  </a:lnTo>
                  <a:close/>
                </a:path>
                <a:path w="1121409" h="18415">
                  <a:moveTo>
                    <a:pt x="1114221" y="1816"/>
                  </a:moveTo>
                  <a:lnTo>
                    <a:pt x="1112431" y="1816"/>
                  </a:lnTo>
                  <a:lnTo>
                    <a:pt x="1112431" y="0"/>
                  </a:lnTo>
                  <a:lnTo>
                    <a:pt x="1004443" y="0"/>
                  </a:lnTo>
                  <a:lnTo>
                    <a:pt x="1004443" y="1816"/>
                  </a:lnTo>
                  <a:lnTo>
                    <a:pt x="1004443" y="9004"/>
                  </a:lnTo>
                  <a:lnTo>
                    <a:pt x="1114221" y="9004"/>
                  </a:lnTo>
                  <a:lnTo>
                    <a:pt x="1114221" y="1816"/>
                  </a:lnTo>
                  <a:close/>
                </a:path>
                <a:path w="1121409" h="18415">
                  <a:moveTo>
                    <a:pt x="1121384" y="9017"/>
                  </a:moveTo>
                  <a:lnTo>
                    <a:pt x="1018794" y="9017"/>
                  </a:lnTo>
                  <a:lnTo>
                    <a:pt x="1018794" y="18008"/>
                  </a:lnTo>
                  <a:lnTo>
                    <a:pt x="1121384" y="18008"/>
                  </a:lnTo>
                  <a:lnTo>
                    <a:pt x="1121384" y="901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12556045" y="8599106"/>
              <a:ext cx="1121410" cy="45720"/>
            </a:xfrm>
            <a:custGeom>
              <a:avLst/>
              <a:gdLst/>
              <a:ahLst/>
              <a:cxnLst/>
              <a:rect l="l" t="t" r="r" b="b"/>
              <a:pathLst>
                <a:path w="1121409" h="45720">
                  <a:moveTo>
                    <a:pt x="16192" y="0"/>
                  </a:moveTo>
                  <a:lnTo>
                    <a:pt x="16192" y="1809"/>
                  </a:lnTo>
                </a:path>
                <a:path w="1121409" h="45720">
                  <a:moveTo>
                    <a:pt x="9017" y="1809"/>
                  </a:moveTo>
                  <a:lnTo>
                    <a:pt x="9017" y="9004"/>
                  </a:lnTo>
                </a:path>
                <a:path w="1121409" h="45720">
                  <a:moveTo>
                    <a:pt x="0" y="18008"/>
                  </a:moveTo>
                  <a:lnTo>
                    <a:pt x="0" y="9004"/>
                  </a:lnTo>
                </a:path>
                <a:path w="1121409" h="45720">
                  <a:moveTo>
                    <a:pt x="1112456" y="1809"/>
                  </a:moveTo>
                  <a:lnTo>
                    <a:pt x="1114234" y="1809"/>
                  </a:lnTo>
                </a:path>
                <a:path w="1121409" h="45720">
                  <a:moveTo>
                    <a:pt x="1114234" y="9004"/>
                  </a:moveTo>
                  <a:lnTo>
                    <a:pt x="1121409" y="9004"/>
                  </a:lnTo>
                </a:path>
                <a:path w="1121409" h="45720">
                  <a:moveTo>
                    <a:pt x="434149" y="1809"/>
                  </a:moveTo>
                  <a:lnTo>
                    <a:pt x="388112" y="1809"/>
                  </a:lnTo>
                </a:path>
                <a:path w="1121409" h="45720">
                  <a:moveTo>
                    <a:pt x="742315" y="1809"/>
                  </a:moveTo>
                  <a:lnTo>
                    <a:pt x="696277" y="1809"/>
                  </a:lnTo>
                </a:path>
                <a:path w="1121409" h="45720">
                  <a:moveTo>
                    <a:pt x="896429" y="1809"/>
                  </a:moveTo>
                  <a:lnTo>
                    <a:pt x="850328" y="1809"/>
                  </a:lnTo>
                </a:path>
                <a:path w="1121409" h="45720">
                  <a:moveTo>
                    <a:pt x="588263" y="1809"/>
                  </a:moveTo>
                  <a:lnTo>
                    <a:pt x="542163" y="1809"/>
                  </a:lnTo>
                </a:path>
                <a:path w="1121409" h="45720">
                  <a:moveTo>
                    <a:pt x="280098" y="1809"/>
                  </a:moveTo>
                  <a:lnTo>
                    <a:pt x="233997" y="1809"/>
                  </a:lnTo>
                </a:path>
                <a:path w="1121409" h="45720">
                  <a:moveTo>
                    <a:pt x="126047" y="1809"/>
                  </a:moveTo>
                  <a:lnTo>
                    <a:pt x="16192" y="1809"/>
                  </a:lnTo>
                </a:path>
                <a:path w="1121409" h="45720">
                  <a:moveTo>
                    <a:pt x="1112456" y="1809"/>
                  </a:moveTo>
                  <a:lnTo>
                    <a:pt x="1004443" y="1809"/>
                  </a:lnTo>
                </a:path>
                <a:path w="1121409" h="45720">
                  <a:moveTo>
                    <a:pt x="434149" y="9004"/>
                  </a:moveTo>
                  <a:lnTo>
                    <a:pt x="388112" y="9004"/>
                  </a:lnTo>
                </a:path>
                <a:path w="1121409" h="45720">
                  <a:moveTo>
                    <a:pt x="742315" y="9004"/>
                  </a:moveTo>
                  <a:lnTo>
                    <a:pt x="696277" y="9004"/>
                  </a:lnTo>
                </a:path>
                <a:path w="1121409" h="45720">
                  <a:moveTo>
                    <a:pt x="882015" y="9004"/>
                  </a:moveTo>
                  <a:lnTo>
                    <a:pt x="850328" y="9004"/>
                  </a:lnTo>
                </a:path>
                <a:path w="1121409" h="45720">
                  <a:moveTo>
                    <a:pt x="588263" y="9004"/>
                  </a:moveTo>
                  <a:lnTo>
                    <a:pt x="542163" y="9004"/>
                  </a:lnTo>
                </a:path>
                <a:path w="1121409" h="45720">
                  <a:moveTo>
                    <a:pt x="280098" y="9004"/>
                  </a:moveTo>
                  <a:lnTo>
                    <a:pt x="233997" y="9004"/>
                  </a:lnTo>
                </a:path>
                <a:path w="1121409" h="45720">
                  <a:moveTo>
                    <a:pt x="126047" y="9004"/>
                  </a:moveTo>
                  <a:lnTo>
                    <a:pt x="9017" y="9004"/>
                  </a:lnTo>
                </a:path>
                <a:path w="1121409" h="45720">
                  <a:moveTo>
                    <a:pt x="1114234" y="9004"/>
                  </a:moveTo>
                  <a:lnTo>
                    <a:pt x="1018794" y="9004"/>
                  </a:lnTo>
                </a:path>
                <a:path w="1121409" h="45720">
                  <a:moveTo>
                    <a:pt x="896429" y="11880"/>
                  </a:moveTo>
                  <a:lnTo>
                    <a:pt x="896429" y="18008"/>
                  </a:lnTo>
                </a:path>
                <a:path w="1121409" h="45720">
                  <a:moveTo>
                    <a:pt x="896429" y="1809"/>
                  </a:moveTo>
                  <a:lnTo>
                    <a:pt x="896429" y="9004"/>
                  </a:lnTo>
                </a:path>
                <a:path w="1121409" h="45720">
                  <a:moveTo>
                    <a:pt x="896429" y="0"/>
                  </a:moveTo>
                  <a:lnTo>
                    <a:pt x="896429" y="1809"/>
                  </a:lnTo>
                </a:path>
                <a:path w="1121409" h="45720">
                  <a:moveTo>
                    <a:pt x="896429" y="9004"/>
                  </a:moveTo>
                  <a:lnTo>
                    <a:pt x="896429" y="11880"/>
                  </a:lnTo>
                </a:path>
                <a:path w="1121409" h="45720">
                  <a:moveTo>
                    <a:pt x="1004443" y="11880"/>
                  </a:moveTo>
                  <a:lnTo>
                    <a:pt x="1004443" y="18008"/>
                  </a:lnTo>
                </a:path>
                <a:path w="1121409" h="45720">
                  <a:moveTo>
                    <a:pt x="1004443" y="1809"/>
                  </a:moveTo>
                  <a:lnTo>
                    <a:pt x="1004443" y="9004"/>
                  </a:lnTo>
                </a:path>
                <a:path w="1121409" h="45720">
                  <a:moveTo>
                    <a:pt x="1004443" y="0"/>
                  </a:moveTo>
                  <a:lnTo>
                    <a:pt x="1004443" y="1809"/>
                  </a:lnTo>
                </a:path>
                <a:path w="1121409" h="45720">
                  <a:moveTo>
                    <a:pt x="1004443" y="9004"/>
                  </a:moveTo>
                  <a:lnTo>
                    <a:pt x="1004443" y="11880"/>
                  </a:lnTo>
                </a:path>
                <a:path w="1121409" h="45720">
                  <a:moveTo>
                    <a:pt x="280098" y="11880"/>
                  </a:moveTo>
                  <a:lnTo>
                    <a:pt x="280098" y="18008"/>
                  </a:lnTo>
                </a:path>
                <a:path w="1121409" h="45720">
                  <a:moveTo>
                    <a:pt x="280098" y="1809"/>
                  </a:moveTo>
                  <a:lnTo>
                    <a:pt x="280098" y="9004"/>
                  </a:lnTo>
                </a:path>
                <a:path w="1121409" h="45720">
                  <a:moveTo>
                    <a:pt x="280098" y="0"/>
                  </a:moveTo>
                  <a:lnTo>
                    <a:pt x="280098" y="1809"/>
                  </a:lnTo>
                </a:path>
                <a:path w="1121409" h="45720">
                  <a:moveTo>
                    <a:pt x="280098" y="9004"/>
                  </a:moveTo>
                  <a:lnTo>
                    <a:pt x="280098" y="11880"/>
                  </a:lnTo>
                </a:path>
                <a:path w="1121409" h="45720">
                  <a:moveTo>
                    <a:pt x="388112" y="11880"/>
                  </a:moveTo>
                  <a:lnTo>
                    <a:pt x="388112" y="18008"/>
                  </a:lnTo>
                </a:path>
                <a:path w="1121409" h="45720">
                  <a:moveTo>
                    <a:pt x="388112" y="1809"/>
                  </a:moveTo>
                  <a:lnTo>
                    <a:pt x="388112" y="9004"/>
                  </a:lnTo>
                </a:path>
                <a:path w="1121409" h="45720">
                  <a:moveTo>
                    <a:pt x="388112" y="0"/>
                  </a:moveTo>
                  <a:lnTo>
                    <a:pt x="388112" y="1809"/>
                  </a:lnTo>
                </a:path>
                <a:path w="1121409" h="45720">
                  <a:moveTo>
                    <a:pt x="388112" y="9004"/>
                  </a:moveTo>
                  <a:lnTo>
                    <a:pt x="388112" y="11880"/>
                  </a:lnTo>
                </a:path>
                <a:path w="1121409" h="45720">
                  <a:moveTo>
                    <a:pt x="542163" y="11880"/>
                  </a:moveTo>
                  <a:lnTo>
                    <a:pt x="542163" y="18008"/>
                  </a:lnTo>
                </a:path>
                <a:path w="1121409" h="45720">
                  <a:moveTo>
                    <a:pt x="542163" y="1809"/>
                  </a:moveTo>
                  <a:lnTo>
                    <a:pt x="542163" y="9004"/>
                  </a:lnTo>
                </a:path>
                <a:path w="1121409" h="45720">
                  <a:moveTo>
                    <a:pt x="542163" y="0"/>
                  </a:moveTo>
                  <a:lnTo>
                    <a:pt x="542163" y="1809"/>
                  </a:lnTo>
                </a:path>
                <a:path w="1121409" h="45720">
                  <a:moveTo>
                    <a:pt x="542163" y="9004"/>
                  </a:moveTo>
                  <a:lnTo>
                    <a:pt x="542163" y="11880"/>
                  </a:lnTo>
                </a:path>
                <a:path w="1121409" h="45720">
                  <a:moveTo>
                    <a:pt x="434149" y="11880"/>
                  </a:moveTo>
                  <a:lnTo>
                    <a:pt x="434149" y="18008"/>
                  </a:lnTo>
                </a:path>
                <a:path w="1121409" h="45720">
                  <a:moveTo>
                    <a:pt x="434149" y="1809"/>
                  </a:moveTo>
                  <a:lnTo>
                    <a:pt x="434149" y="9004"/>
                  </a:lnTo>
                </a:path>
                <a:path w="1121409" h="45720">
                  <a:moveTo>
                    <a:pt x="434149" y="0"/>
                  </a:moveTo>
                  <a:lnTo>
                    <a:pt x="434149" y="1809"/>
                  </a:lnTo>
                </a:path>
                <a:path w="1121409" h="45720">
                  <a:moveTo>
                    <a:pt x="434149" y="9004"/>
                  </a:moveTo>
                  <a:lnTo>
                    <a:pt x="434149" y="11880"/>
                  </a:lnTo>
                </a:path>
                <a:path w="1121409" h="45720">
                  <a:moveTo>
                    <a:pt x="588263" y="11880"/>
                  </a:moveTo>
                  <a:lnTo>
                    <a:pt x="588263" y="18008"/>
                  </a:lnTo>
                </a:path>
                <a:path w="1121409" h="45720">
                  <a:moveTo>
                    <a:pt x="588263" y="1809"/>
                  </a:moveTo>
                  <a:lnTo>
                    <a:pt x="588263" y="9004"/>
                  </a:lnTo>
                </a:path>
                <a:path w="1121409" h="45720">
                  <a:moveTo>
                    <a:pt x="588263" y="0"/>
                  </a:moveTo>
                  <a:lnTo>
                    <a:pt x="588263" y="1809"/>
                  </a:lnTo>
                </a:path>
                <a:path w="1121409" h="45720">
                  <a:moveTo>
                    <a:pt x="588263" y="9004"/>
                  </a:moveTo>
                  <a:lnTo>
                    <a:pt x="588263" y="11880"/>
                  </a:lnTo>
                </a:path>
                <a:path w="1121409" h="45720">
                  <a:moveTo>
                    <a:pt x="696277" y="11880"/>
                  </a:moveTo>
                  <a:lnTo>
                    <a:pt x="696277" y="18008"/>
                  </a:lnTo>
                </a:path>
                <a:path w="1121409" h="45720">
                  <a:moveTo>
                    <a:pt x="696277" y="1809"/>
                  </a:moveTo>
                  <a:lnTo>
                    <a:pt x="696277" y="9004"/>
                  </a:lnTo>
                </a:path>
                <a:path w="1121409" h="45720">
                  <a:moveTo>
                    <a:pt x="696277" y="0"/>
                  </a:moveTo>
                  <a:lnTo>
                    <a:pt x="696277" y="1809"/>
                  </a:lnTo>
                </a:path>
                <a:path w="1121409" h="45720">
                  <a:moveTo>
                    <a:pt x="696277" y="9004"/>
                  </a:moveTo>
                  <a:lnTo>
                    <a:pt x="696277" y="11880"/>
                  </a:lnTo>
                </a:path>
                <a:path w="1121409" h="45720">
                  <a:moveTo>
                    <a:pt x="850328" y="11880"/>
                  </a:moveTo>
                  <a:lnTo>
                    <a:pt x="850328" y="18008"/>
                  </a:lnTo>
                </a:path>
                <a:path w="1121409" h="45720">
                  <a:moveTo>
                    <a:pt x="850328" y="1809"/>
                  </a:moveTo>
                  <a:lnTo>
                    <a:pt x="850328" y="9004"/>
                  </a:lnTo>
                </a:path>
                <a:path w="1121409" h="45720">
                  <a:moveTo>
                    <a:pt x="850328" y="0"/>
                  </a:moveTo>
                  <a:lnTo>
                    <a:pt x="850328" y="1809"/>
                  </a:lnTo>
                </a:path>
                <a:path w="1121409" h="45720">
                  <a:moveTo>
                    <a:pt x="850328" y="9004"/>
                  </a:moveTo>
                  <a:lnTo>
                    <a:pt x="850328" y="11880"/>
                  </a:lnTo>
                </a:path>
                <a:path w="1121409" h="45720">
                  <a:moveTo>
                    <a:pt x="742315" y="11880"/>
                  </a:moveTo>
                  <a:lnTo>
                    <a:pt x="742315" y="18008"/>
                  </a:lnTo>
                </a:path>
                <a:path w="1121409" h="45720">
                  <a:moveTo>
                    <a:pt x="742315" y="1809"/>
                  </a:moveTo>
                  <a:lnTo>
                    <a:pt x="742315" y="9004"/>
                  </a:lnTo>
                </a:path>
                <a:path w="1121409" h="45720">
                  <a:moveTo>
                    <a:pt x="742315" y="0"/>
                  </a:moveTo>
                  <a:lnTo>
                    <a:pt x="742315" y="1809"/>
                  </a:lnTo>
                </a:path>
                <a:path w="1121409" h="45720">
                  <a:moveTo>
                    <a:pt x="742315" y="9004"/>
                  </a:moveTo>
                  <a:lnTo>
                    <a:pt x="742315" y="11880"/>
                  </a:lnTo>
                </a:path>
                <a:path w="1121409" h="45720">
                  <a:moveTo>
                    <a:pt x="126047" y="11880"/>
                  </a:moveTo>
                  <a:lnTo>
                    <a:pt x="126047" y="18008"/>
                  </a:lnTo>
                </a:path>
                <a:path w="1121409" h="45720">
                  <a:moveTo>
                    <a:pt x="126047" y="1809"/>
                  </a:moveTo>
                  <a:lnTo>
                    <a:pt x="126047" y="9004"/>
                  </a:lnTo>
                </a:path>
                <a:path w="1121409" h="45720">
                  <a:moveTo>
                    <a:pt x="126047" y="0"/>
                  </a:moveTo>
                  <a:lnTo>
                    <a:pt x="126047" y="1809"/>
                  </a:lnTo>
                </a:path>
                <a:path w="1121409" h="45720">
                  <a:moveTo>
                    <a:pt x="126047" y="9004"/>
                  </a:moveTo>
                  <a:lnTo>
                    <a:pt x="126047" y="11880"/>
                  </a:lnTo>
                </a:path>
                <a:path w="1121409" h="45720">
                  <a:moveTo>
                    <a:pt x="233997" y="11880"/>
                  </a:moveTo>
                  <a:lnTo>
                    <a:pt x="233997" y="18008"/>
                  </a:lnTo>
                </a:path>
                <a:path w="1121409" h="45720">
                  <a:moveTo>
                    <a:pt x="233997" y="1809"/>
                  </a:moveTo>
                  <a:lnTo>
                    <a:pt x="233997" y="9004"/>
                  </a:lnTo>
                </a:path>
                <a:path w="1121409" h="45720">
                  <a:moveTo>
                    <a:pt x="233997" y="0"/>
                  </a:moveTo>
                  <a:lnTo>
                    <a:pt x="233997" y="1809"/>
                  </a:lnTo>
                </a:path>
                <a:path w="1121409" h="45720">
                  <a:moveTo>
                    <a:pt x="233997" y="9004"/>
                  </a:moveTo>
                  <a:lnTo>
                    <a:pt x="233997" y="11880"/>
                  </a:lnTo>
                </a:path>
                <a:path w="1121409" h="45720">
                  <a:moveTo>
                    <a:pt x="0" y="18008"/>
                  </a:moveTo>
                  <a:lnTo>
                    <a:pt x="126047" y="18008"/>
                  </a:lnTo>
                </a:path>
                <a:path w="1121409" h="45720">
                  <a:moveTo>
                    <a:pt x="233997" y="18008"/>
                  </a:moveTo>
                  <a:lnTo>
                    <a:pt x="280098" y="18008"/>
                  </a:lnTo>
                </a:path>
                <a:path w="1121409" h="45720">
                  <a:moveTo>
                    <a:pt x="388112" y="18008"/>
                  </a:moveTo>
                  <a:lnTo>
                    <a:pt x="434149" y="18008"/>
                  </a:lnTo>
                </a:path>
                <a:path w="1121409" h="45720">
                  <a:moveTo>
                    <a:pt x="542163" y="18008"/>
                  </a:moveTo>
                  <a:lnTo>
                    <a:pt x="588263" y="18008"/>
                  </a:lnTo>
                </a:path>
                <a:path w="1121409" h="45720">
                  <a:moveTo>
                    <a:pt x="696277" y="18008"/>
                  </a:moveTo>
                  <a:lnTo>
                    <a:pt x="742315" y="18008"/>
                  </a:lnTo>
                </a:path>
                <a:path w="1121409" h="45720">
                  <a:moveTo>
                    <a:pt x="850328" y="18008"/>
                  </a:moveTo>
                  <a:lnTo>
                    <a:pt x="882015" y="18008"/>
                  </a:lnTo>
                </a:path>
                <a:path w="1121409" h="45720">
                  <a:moveTo>
                    <a:pt x="1018794" y="18008"/>
                  </a:moveTo>
                  <a:lnTo>
                    <a:pt x="1121409" y="18008"/>
                  </a:lnTo>
                </a:path>
                <a:path w="1121409" h="45720">
                  <a:moveTo>
                    <a:pt x="1112456" y="0"/>
                  </a:moveTo>
                  <a:lnTo>
                    <a:pt x="1004443" y="0"/>
                  </a:lnTo>
                </a:path>
                <a:path w="1121409" h="45720">
                  <a:moveTo>
                    <a:pt x="896429" y="0"/>
                  </a:moveTo>
                  <a:lnTo>
                    <a:pt x="850328" y="0"/>
                  </a:lnTo>
                </a:path>
                <a:path w="1121409" h="45720">
                  <a:moveTo>
                    <a:pt x="742315" y="0"/>
                  </a:moveTo>
                  <a:lnTo>
                    <a:pt x="696277" y="0"/>
                  </a:lnTo>
                </a:path>
                <a:path w="1121409" h="45720">
                  <a:moveTo>
                    <a:pt x="588263" y="0"/>
                  </a:moveTo>
                  <a:lnTo>
                    <a:pt x="542163" y="0"/>
                  </a:lnTo>
                </a:path>
                <a:path w="1121409" h="45720">
                  <a:moveTo>
                    <a:pt x="434149" y="0"/>
                  </a:moveTo>
                  <a:lnTo>
                    <a:pt x="388112" y="0"/>
                  </a:lnTo>
                </a:path>
                <a:path w="1121409" h="45720">
                  <a:moveTo>
                    <a:pt x="280098" y="0"/>
                  </a:moveTo>
                  <a:lnTo>
                    <a:pt x="233997" y="0"/>
                  </a:lnTo>
                </a:path>
                <a:path w="1121409" h="45720">
                  <a:moveTo>
                    <a:pt x="126047" y="0"/>
                  </a:moveTo>
                  <a:lnTo>
                    <a:pt x="18034" y="0"/>
                  </a:lnTo>
                </a:path>
                <a:path w="1121409" h="45720">
                  <a:moveTo>
                    <a:pt x="1004443" y="0"/>
                  </a:moveTo>
                  <a:lnTo>
                    <a:pt x="896429" y="0"/>
                  </a:lnTo>
                </a:path>
                <a:path w="1121409" h="45720">
                  <a:moveTo>
                    <a:pt x="1004443" y="18008"/>
                  </a:moveTo>
                  <a:lnTo>
                    <a:pt x="896429" y="18008"/>
                  </a:lnTo>
                </a:path>
                <a:path w="1121409" h="45720">
                  <a:moveTo>
                    <a:pt x="1004443" y="11880"/>
                  </a:moveTo>
                  <a:lnTo>
                    <a:pt x="1000632" y="11880"/>
                  </a:lnTo>
                </a:path>
                <a:path w="1121409" h="45720">
                  <a:moveTo>
                    <a:pt x="1000632" y="11880"/>
                  </a:moveTo>
                  <a:lnTo>
                    <a:pt x="1000632" y="9004"/>
                  </a:lnTo>
                </a:path>
                <a:path w="1121409" h="45720">
                  <a:moveTo>
                    <a:pt x="1000632" y="9004"/>
                  </a:moveTo>
                  <a:lnTo>
                    <a:pt x="1004443" y="9004"/>
                  </a:lnTo>
                </a:path>
                <a:path w="1121409" h="45720">
                  <a:moveTo>
                    <a:pt x="964819" y="9004"/>
                  </a:moveTo>
                  <a:lnTo>
                    <a:pt x="967168" y="9004"/>
                  </a:lnTo>
                </a:path>
                <a:path w="1121409" h="45720">
                  <a:moveTo>
                    <a:pt x="967168" y="9004"/>
                  </a:moveTo>
                  <a:lnTo>
                    <a:pt x="967168" y="11880"/>
                  </a:lnTo>
                </a:path>
                <a:path w="1121409" h="45720">
                  <a:moveTo>
                    <a:pt x="967168" y="11880"/>
                  </a:moveTo>
                  <a:lnTo>
                    <a:pt x="964819" y="11880"/>
                  </a:lnTo>
                </a:path>
                <a:path w="1121409" h="45720">
                  <a:moveTo>
                    <a:pt x="1000632" y="11880"/>
                  </a:moveTo>
                  <a:lnTo>
                    <a:pt x="967168" y="11880"/>
                  </a:lnTo>
                </a:path>
                <a:path w="1121409" h="45720">
                  <a:moveTo>
                    <a:pt x="967168" y="9004"/>
                  </a:moveTo>
                  <a:lnTo>
                    <a:pt x="1000632" y="9004"/>
                  </a:lnTo>
                </a:path>
                <a:path w="1121409" h="45720">
                  <a:moveTo>
                    <a:pt x="1000632" y="11880"/>
                  </a:moveTo>
                  <a:lnTo>
                    <a:pt x="1000632" y="45370"/>
                  </a:lnTo>
                </a:path>
                <a:path w="1121409" h="45720">
                  <a:moveTo>
                    <a:pt x="964819" y="11880"/>
                  </a:moveTo>
                  <a:lnTo>
                    <a:pt x="963358" y="11880"/>
                  </a:lnTo>
                </a:path>
                <a:path w="1121409" h="45720">
                  <a:moveTo>
                    <a:pt x="963358" y="11880"/>
                  </a:moveTo>
                  <a:lnTo>
                    <a:pt x="963358" y="9004"/>
                  </a:lnTo>
                </a:path>
                <a:path w="1121409" h="45720">
                  <a:moveTo>
                    <a:pt x="963358" y="9004"/>
                  </a:moveTo>
                  <a:lnTo>
                    <a:pt x="964819" y="9004"/>
                  </a:lnTo>
                </a:path>
                <a:path w="1121409" h="45720">
                  <a:moveTo>
                    <a:pt x="896429" y="9004"/>
                  </a:moveTo>
                  <a:lnTo>
                    <a:pt x="899286" y="9004"/>
                  </a:lnTo>
                </a:path>
                <a:path w="1121409" h="45720">
                  <a:moveTo>
                    <a:pt x="899286" y="9004"/>
                  </a:moveTo>
                  <a:lnTo>
                    <a:pt x="899286" y="11880"/>
                  </a:lnTo>
                </a:path>
                <a:path w="1121409" h="45720">
                  <a:moveTo>
                    <a:pt x="899286" y="11880"/>
                  </a:moveTo>
                  <a:lnTo>
                    <a:pt x="896429" y="11880"/>
                  </a:lnTo>
                </a:path>
                <a:path w="1121409" h="45720">
                  <a:moveTo>
                    <a:pt x="963358" y="11880"/>
                  </a:moveTo>
                  <a:lnTo>
                    <a:pt x="899286" y="11880"/>
                  </a:lnTo>
                </a:path>
                <a:path w="1121409" h="45720">
                  <a:moveTo>
                    <a:pt x="899286" y="9004"/>
                  </a:moveTo>
                  <a:lnTo>
                    <a:pt x="96335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3523214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12836144" y="8599106"/>
              <a:ext cx="724535" cy="45720"/>
            </a:xfrm>
            <a:custGeom>
              <a:avLst/>
              <a:gdLst/>
              <a:ahLst/>
              <a:cxnLst/>
              <a:rect l="l" t="t" r="r" b="b"/>
              <a:pathLst>
                <a:path w="724534" h="45720">
                  <a:moveTo>
                    <a:pt x="724344" y="9004"/>
                  </a:moveTo>
                  <a:lnTo>
                    <a:pt x="724344" y="11880"/>
                  </a:lnTo>
                </a:path>
                <a:path w="724534" h="45720">
                  <a:moveTo>
                    <a:pt x="724344" y="9004"/>
                  </a:moveTo>
                  <a:lnTo>
                    <a:pt x="724344" y="11880"/>
                  </a:lnTo>
                </a:path>
                <a:path w="724534" h="45720">
                  <a:moveTo>
                    <a:pt x="724344" y="0"/>
                  </a:moveTo>
                  <a:lnTo>
                    <a:pt x="724344" y="1809"/>
                  </a:lnTo>
                </a:path>
                <a:path w="724534" h="45720">
                  <a:moveTo>
                    <a:pt x="724344" y="1809"/>
                  </a:moveTo>
                  <a:lnTo>
                    <a:pt x="724344" y="9004"/>
                  </a:lnTo>
                </a:path>
                <a:path w="724534" h="45720">
                  <a:moveTo>
                    <a:pt x="724344" y="11880"/>
                  </a:moveTo>
                  <a:lnTo>
                    <a:pt x="724344" y="18008"/>
                  </a:lnTo>
                </a:path>
                <a:path w="724534" h="45720">
                  <a:moveTo>
                    <a:pt x="616330" y="9004"/>
                  </a:moveTo>
                  <a:lnTo>
                    <a:pt x="616330" y="11880"/>
                  </a:lnTo>
                </a:path>
                <a:path w="724534" h="45720">
                  <a:moveTo>
                    <a:pt x="616330" y="9004"/>
                  </a:moveTo>
                  <a:lnTo>
                    <a:pt x="616330" y="11880"/>
                  </a:lnTo>
                </a:path>
                <a:path w="724534" h="45720">
                  <a:moveTo>
                    <a:pt x="616330" y="0"/>
                  </a:moveTo>
                  <a:lnTo>
                    <a:pt x="616330" y="1809"/>
                  </a:lnTo>
                </a:path>
                <a:path w="724534" h="45720">
                  <a:moveTo>
                    <a:pt x="616330" y="1809"/>
                  </a:moveTo>
                  <a:lnTo>
                    <a:pt x="616330" y="9004"/>
                  </a:lnTo>
                </a:path>
                <a:path w="724534" h="45720">
                  <a:moveTo>
                    <a:pt x="616330" y="11880"/>
                  </a:moveTo>
                  <a:lnTo>
                    <a:pt x="616330" y="18008"/>
                  </a:lnTo>
                </a:path>
                <a:path w="724534" h="45720">
                  <a:moveTo>
                    <a:pt x="108013" y="0"/>
                  </a:moveTo>
                  <a:lnTo>
                    <a:pt x="0" y="0"/>
                  </a:lnTo>
                </a:path>
                <a:path w="724534" h="45720">
                  <a:moveTo>
                    <a:pt x="108013" y="18008"/>
                  </a:moveTo>
                  <a:lnTo>
                    <a:pt x="0" y="18008"/>
                  </a:lnTo>
                </a:path>
                <a:path w="724534" h="45720">
                  <a:moveTo>
                    <a:pt x="108013" y="11880"/>
                  </a:moveTo>
                  <a:lnTo>
                    <a:pt x="104203" y="11880"/>
                  </a:lnTo>
                </a:path>
                <a:path w="724534" h="45720">
                  <a:moveTo>
                    <a:pt x="104203" y="11880"/>
                  </a:moveTo>
                  <a:lnTo>
                    <a:pt x="104203" y="9004"/>
                  </a:lnTo>
                </a:path>
                <a:path w="724534" h="45720">
                  <a:moveTo>
                    <a:pt x="104203" y="9004"/>
                  </a:moveTo>
                  <a:lnTo>
                    <a:pt x="108013" y="9004"/>
                  </a:lnTo>
                </a:path>
                <a:path w="724534" h="45720">
                  <a:moveTo>
                    <a:pt x="68389" y="9004"/>
                  </a:moveTo>
                  <a:lnTo>
                    <a:pt x="70738" y="9004"/>
                  </a:lnTo>
                </a:path>
                <a:path w="724534" h="45720">
                  <a:moveTo>
                    <a:pt x="70738" y="9004"/>
                  </a:moveTo>
                  <a:lnTo>
                    <a:pt x="70738" y="11880"/>
                  </a:lnTo>
                </a:path>
                <a:path w="724534" h="45720">
                  <a:moveTo>
                    <a:pt x="70738" y="11880"/>
                  </a:moveTo>
                  <a:lnTo>
                    <a:pt x="68389" y="11880"/>
                  </a:lnTo>
                </a:path>
                <a:path w="724534" h="45720">
                  <a:moveTo>
                    <a:pt x="104203" y="11880"/>
                  </a:moveTo>
                  <a:lnTo>
                    <a:pt x="70738" y="11880"/>
                  </a:lnTo>
                </a:path>
                <a:path w="724534" h="45720">
                  <a:moveTo>
                    <a:pt x="70738" y="9004"/>
                  </a:moveTo>
                  <a:lnTo>
                    <a:pt x="104203" y="9004"/>
                  </a:lnTo>
                </a:path>
                <a:path w="724534" h="45720">
                  <a:moveTo>
                    <a:pt x="104203" y="11880"/>
                  </a:moveTo>
                  <a:lnTo>
                    <a:pt x="104203" y="45370"/>
                  </a:lnTo>
                </a:path>
                <a:path w="724534" h="45720">
                  <a:moveTo>
                    <a:pt x="68389" y="11880"/>
                  </a:moveTo>
                  <a:lnTo>
                    <a:pt x="66928" y="11880"/>
                  </a:lnTo>
                </a:path>
                <a:path w="724534" h="45720">
                  <a:moveTo>
                    <a:pt x="66928" y="11880"/>
                  </a:moveTo>
                  <a:lnTo>
                    <a:pt x="66928" y="9004"/>
                  </a:lnTo>
                </a:path>
                <a:path w="724534" h="45720">
                  <a:moveTo>
                    <a:pt x="66928" y="9004"/>
                  </a:moveTo>
                  <a:lnTo>
                    <a:pt x="68389" y="9004"/>
                  </a:lnTo>
                </a:path>
                <a:path w="724534" h="45720">
                  <a:moveTo>
                    <a:pt x="0" y="9004"/>
                  </a:moveTo>
                  <a:lnTo>
                    <a:pt x="2857" y="9004"/>
                  </a:lnTo>
                </a:path>
                <a:path w="724534" h="45720">
                  <a:moveTo>
                    <a:pt x="2857" y="9004"/>
                  </a:moveTo>
                  <a:lnTo>
                    <a:pt x="2857" y="11880"/>
                  </a:lnTo>
                </a:path>
                <a:path w="724534" h="45720">
                  <a:moveTo>
                    <a:pt x="2857" y="11880"/>
                  </a:moveTo>
                  <a:lnTo>
                    <a:pt x="0" y="11880"/>
                  </a:lnTo>
                </a:path>
                <a:path w="724534" h="45720">
                  <a:moveTo>
                    <a:pt x="66928" y="11880"/>
                  </a:moveTo>
                  <a:lnTo>
                    <a:pt x="2857" y="11880"/>
                  </a:lnTo>
                </a:path>
                <a:path w="724534" h="45720">
                  <a:moveTo>
                    <a:pt x="2857" y="9004"/>
                  </a:moveTo>
                  <a:lnTo>
                    <a:pt x="6692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12906883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66" y="30859"/>
                  </a:lnTo>
                  <a:lnTo>
                    <a:pt x="9826" y="23683"/>
                  </a:lnTo>
                  <a:lnTo>
                    <a:pt x="2639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12836144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</a:path>
                <a:path w="262255" h="45720">
                  <a:moveTo>
                    <a:pt x="108013" y="1809"/>
                  </a:move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</a:path>
                <a:path w="262255" h="45720">
                  <a:moveTo>
                    <a:pt x="0" y="1809"/>
                  </a:move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54050" y="0"/>
                  </a:moveTo>
                  <a:lnTo>
                    <a:pt x="262064" y="0"/>
                  </a:lnTo>
                </a:path>
                <a:path w="262255" h="45720">
                  <a:moveTo>
                    <a:pt x="154050" y="18008"/>
                  </a:moveTo>
                  <a:lnTo>
                    <a:pt x="262064" y="18008"/>
                  </a:lnTo>
                </a:path>
                <a:path w="262255" h="45720">
                  <a:moveTo>
                    <a:pt x="154050" y="11880"/>
                  </a:moveTo>
                  <a:lnTo>
                    <a:pt x="157860" y="11880"/>
                  </a:lnTo>
                </a:path>
                <a:path w="262255" h="45720">
                  <a:moveTo>
                    <a:pt x="157860" y="11880"/>
                  </a:moveTo>
                  <a:lnTo>
                    <a:pt x="157860" y="9004"/>
                  </a:lnTo>
                </a:path>
                <a:path w="262255" h="45720">
                  <a:moveTo>
                    <a:pt x="157860" y="9004"/>
                  </a:moveTo>
                  <a:lnTo>
                    <a:pt x="154050" y="9004"/>
                  </a:lnTo>
                </a:path>
                <a:path w="262255" h="45720">
                  <a:moveTo>
                    <a:pt x="193675" y="9004"/>
                  </a:moveTo>
                  <a:lnTo>
                    <a:pt x="191325" y="9004"/>
                  </a:lnTo>
                </a:path>
                <a:path w="262255" h="45720">
                  <a:moveTo>
                    <a:pt x="191325" y="9004"/>
                  </a:moveTo>
                  <a:lnTo>
                    <a:pt x="191325" y="11880"/>
                  </a:lnTo>
                </a:path>
                <a:path w="262255" h="45720">
                  <a:moveTo>
                    <a:pt x="191325" y="11880"/>
                  </a:moveTo>
                  <a:lnTo>
                    <a:pt x="193675" y="11880"/>
                  </a:lnTo>
                </a:path>
                <a:path w="262255" h="45720">
                  <a:moveTo>
                    <a:pt x="157860" y="11880"/>
                  </a:moveTo>
                  <a:lnTo>
                    <a:pt x="191325" y="11880"/>
                  </a:lnTo>
                </a:path>
                <a:path w="262255" h="45720">
                  <a:moveTo>
                    <a:pt x="191325" y="9004"/>
                  </a:moveTo>
                  <a:lnTo>
                    <a:pt x="157860" y="9004"/>
                  </a:lnTo>
                </a:path>
                <a:path w="262255" h="45720">
                  <a:moveTo>
                    <a:pt x="157860" y="11880"/>
                  </a:moveTo>
                  <a:lnTo>
                    <a:pt x="157860" y="45370"/>
                  </a:lnTo>
                </a:path>
                <a:path w="262255" h="45720">
                  <a:moveTo>
                    <a:pt x="193675" y="11880"/>
                  </a:moveTo>
                  <a:lnTo>
                    <a:pt x="195135" y="11880"/>
                  </a:lnTo>
                </a:path>
                <a:path w="262255" h="45720">
                  <a:moveTo>
                    <a:pt x="195135" y="11880"/>
                  </a:moveTo>
                  <a:lnTo>
                    <a:pt x="195135" y="9004"/>
                  </a:lnTo>
                </a:path>
                <a:path w="262255" h="45720">
                  <a:moveTo>
                    <a:pt x="195135" y="9004"/>
                  </a:moveTo>
                  <a:lnTo>
                    <a:pt x="193675" y="9004"/>
                  </a:lnTo>
                </a:path>
                <a:path w="262255" h="45720">
                  <a:moveTo>
                    <a:pt x="262064" y="9004"/>
                  </a:moveTo>
                  <a:lnTo>
                    <a:pt x="259207" y="9004"/>
                  </a:lnTo>
                </a:path>
                <a:path w="262255" h="45720">
                  <a:moveTo>
                    <a:pt x="259207" y="9004"/>
                  </a:moveTo>
                  <a:lnTo>
                    <a:pt x="259207" y="11880"/>
                  </a:lnTo>
                </a:path>
                <a:path w="262255" h="45720">
                  <a:moveTo>
                    <a:pt x="259207" y="11880"/>
                  </a:moveTo>
                  <a:lnTo>
                    <a:pt x="262064" y="11880"/>
                  </a:lnTo>
                </a:path>
                <a:path w="262255" h="45720">
                  <a:moveTo>
                    <a:pt x="195135" y="11880"/>
                  </a:moveTo>
                  <a:lnTo>
                    <a:pt x="259207" y="11880"/>
                  </a:lnTo>
                </a:path>
                <a:path w="262255" h="45720">
                  <a:moveTo>
                    <a:pt x="259207" y="9004"/>
                  </a:moveTo>
                  <a:lnTo>
                    <a:pt x="19513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12994005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12990194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</a:path>
                <a:path w="262255" h="45720">
                  <a:moveTo>
                    <a:pt x="0" y="1809"/>
                  </a:move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</a:path>
                <a:path w="262255" h="45720">
                  <a:moveTo>
                    <a:pt x="108013" y="1809"/>
                  </a:move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262127" y="0"/>
                  </a:moveTo>
                  <a:lnTo>
                    <a:pt x="154114" y="0"/>
                  </a:lnTo>
                </a:path>
                <a:path w="262255" h="45720">
                  <a:moveTo>
                    <a:pt x="262127" y="18008"/>
                  </a:moveTo>
                  <a:lnTo>
                    <a:pt x="154114" y="18008"/>
                  </a:lnTo>
                </a:path>
                <a:path w="262255" h="45720">
                  <a:moveTo>
                    <a:pt x="262127" y="11880"/>
                  </a:moveTo>
                  <a:lnTo>
                    <a:pt x="258318" y="11880"/>
                  </a:lnTo>
                </a:path>
                <a:path w="262255" h="45720">
                  <a:moveTo>
                    <a:pt x="258318" y="11880"/>
                  </a:moveTo>
                  <a:lnTo>
                    <a:pt x="258318" y="9004"/>
                  </a:lnTo>
                </a:path>
                <a:path w="262255" h="45720">
                  <a:moveTo>
                    <a:pt x="258318" y="9004"/>
                  </a:moveTo>
                  <a:lnTo>
                    <a:pt x="262127" y="9004"/>
                  </a:lnTo>
                </a:path>
                <a:path w="262255" h="45720">
                  <a:moveTo>
                    <a:pt x="222503" y="9004"/>
                  </a:moveTo>
                  <a:lnTo>
                    <a:pt x="224853" y="9004"/>
                  </a:lnTo>
                </a:path>
                <a:path w="262255" h="45720">
                  <a:moveTo>
                    <a:pt x="224853" y="9004"/>
                  </a:moveTo>
                  <a:lnTo>
                    <a:pt x="224853" y="11880"/>
                  </a:lnTo>
                </a:path>
                <a:path w="262255" h="45720">
                  <a:moveTo>
                    <a:pt x="224853" y="11880"/>
                  </a:moveTo>
                  <a:lnTo>
                    <a:pt x="222503" y="11880"/>
                  </a:lnTo>
                </a:path>
                <a:path w="262255" h="45720">
                  <a:moveTo>
                    <a:pt x="258318" y="11880"/>
                  </a:moveTo>
                  <a:lnTo>
                    <a:pt x="224853" y="11880"/>
                  </a:lnTo>
                </a:path>
                <a:path w="262255" h="45720">
                  <a:moveTo>
                    <a:pt x="224853" y="9004"/>
                  </a:moveTo>
                  <a:lnTo>
                    <a:pt x="258318" y="9004"/>
                  </a:lnTo>
                </a:path>
                <a:path w="262255" h="45720">
                  <a:moveTo>
                    <a:pt x="258318" y="11880"/>
                  </a:moveTo>
                  <a:lnTo>
                    <a:pt x="258318" y="45370"/>
                  </a:lnTo>
                </a:path>
                <a:path w="262255" h="45720">
                  <a:moveTo>
                    <a:pt x="222503" y="11880"/>
                  </a:moveTo>
                  <a:lnTo>
                    <a:pt x="221106" y="11880"/>
                  </a:lnTo>
                </a:path>
                <a:path w="262255" h="45720">
                  <a:moveTo>
                    <a:pt x="221106" y="11880"/>
                  </a:moveTo>
                  <a:lnTo>
                    <a:pt x="221106" y="9004"/>
                  </a:lnTo>
                </a:path>
                <a:path w="262255" h="45720">
                  <a:moveTo>
                    <a:pt x="221106" y="9004"/>
                  </a:moveTo>
                  <a:lnTo>
                    <a:pt x="222503" y="9004"/>
                  </a:lnTo>
                </a:path>
                <a:path w="262255" h="45720">
                  <a:moveTo>
                    <a:pt x="154114" y="9004"/>
                  </a:moveTo>
                  <a:lnTo>
                    <a:pt x="156972" y="9004"/>
                  </a:lnTo>
                </a:path>
                <a:path w="262255" h="45720">
                  <a:moveTo>
                    <a:pt x="156972" y="9004"/>
                  </a:moveTo>
                  <a:lnTo>
                    <a:pt x="156972" y="11880"/>
                  </a:lnTo>
                </a:path>
                <a:path w="262255" h="45720">
                  <a:moveTo>
                    <a:pt x="156972" y="11880"/>
                  </a:moveTo>
                  <a:lnTo>
                    <a:pt x="154114" y="11880"/>
                  </a:lnTo>
                </a:path>
                <a:path w="262255" h="45720">
                  <a:moveTo>
                    <a:pt x="221106" y="11880"/>
                  </a:moveTo>
                  <a:lnTo>
                    <a:pt x="156972" y="11880"/>
                  </a:lnTo>
                </a:path>
                <a:path w="262255" h="45720">
                  <a:moveTo>
                    <a:pt x="156972" y="9004"/>
                  </a:moveTo>
                  <a:lnTo>
                    <a:pt x="221106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13215048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13144309" y="8599106"/>
              <a:ext cx="262255" cy="45720"/>
            </a:xfrm>
            <a:custGeom>
              <a:avLst/>
              <a:gdLst/>
              <a:ahLst/>
              <a:cxnLst/>
              <a:rect l="l" t="t" r="r" b="b"/>
              <a:pathLst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9004"/>
                  </a:moveTo>
                  <a:lnTo>
                    <a:pt x="108013" y="11880"/>
                  </a:lnTo>
                </a:path>
                <a:path w="262255" h="45720">
                  <a:moveTo>
                    <a:pt x="108013" y="0"/>
                  </a:moveTo>
                  <a:lnTo>
                    <a:pt x="108013" y="1809"/>
                  </a:lnTo>
                </a:path>
                <a:path w="262255" h="45720">
                  <a:moveTo>
                    <a:pt x="108013" y="1809"/>
                  </a:moveTo>
                  <a:lnTo>
                    <a:pt x="108013" y="9004"/>
                  </a:lnTo>
                </a:path>
                <a:path w="262255" h="45720">
                  <a:moveTo>
                    <a:pt x="108013" y="11880"/>
                  </a:moveTo>
                  <a:lnTo>
                    <a:pt x="108013" y="18008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9004"/>
                  </a:moveTo>
                  <a:lnTo>
                    <a:pt x="0" y="11880"/>
                  </a:lnTo>
                </a:path>
                <a:path w="262255" h="45720">
                  <a:moveTo>
                    <a:pt x="0" y="0"/>
                  </a:moveTo>
                  <a:lnTo>
                    <a:pt x="0" y="1809"/>
                  </a:lnTo>
                </a:path>
                <a:path w="262255" h="45720">
                  <a:moveTo>
                    <a:pt x="0" y="1809"/>
                  </a:moveTo>
                  <a:lnTo>
                    <a:pt x="0" y="9004"/>
                  </a:lnTo>
                </a:path>
                <a:path w="262255" h="45720">
                  <a:moveTo>
                    <a:pt x="0" y="11880"/>
                  </a:moveTo>
                  <a:lnTo>
                    <a:pt x="0" y="18008"/>
                  </a:lnTo>
                </a:path>
                <a:path w="262255" h="45720">
                  <a:moveTo>
                    <a:pt x="154051" y="0"/>
                  </a:moveTo>
                  <a:lnTo>
                    <a:pt x="262064" y="0"/>
                  </a:lnTo>
                </a:path>
                <a:path w="262255" h="45720">
                  <a:moveTo>
                    <a:pt x="154051" y="18008"/>
                  </a:moveTo>
                  <a:lnTo>
                    <a:pt x="262064" y="18008"/>
                  </a:lnTo>
                </a:path>
                <a:path w="262255" h="45720">
                  <a:moveTo>
                    <a:pt x="154051" y="11880"/>
                  </a:moveTo>
                  <a:lnTo>
                    <a:pt x="157861" y="11880"/>
                  </a:lnTo>
                </a:path>
                <a:path w="262255" h="45720">
                  <a:moveTo>
                    <a:pt x="157861" y="11880"/>
                  </a:moveTo>
                  <a:lnTo>
                    <a:pt x="157861" y="9004"/>
                  </a:lnTo>
                </a:path>
                <a:path w="262255" h="45720">
                  <a:moveTo>
                    <a:pt x="157861" y="9004"/>
                  </a:moveTo>
                  <a:lnTo>
                    <a:pt x="154051" y="9004"/>
                  </a:lnTo>
                </a:path>
                <a:path w="262255" h="45720">
                  <a:moveTo>
                    <a:pt x="193675" y="9004"/>
                  </a:moveTo>
                  <a:lnTo>
                    <a:pt x="191325" y="9004"/>
                  </a:lnTo>
                </a:path>
                <a:path w="262255" h="45720">
                  <a:moveTo>
                    <a:pt x="191325" y="9004"/>
                  </a:moveTo>
                  <a:lnTo>
                    <a:pt x="191325" y="11880"/>
                  </a:lnTo>
                </a:path>
                <a:path w="262255" h="45720">
                  <a:moveTo>
                    <a:pt x="191325" y="11880"/>
                  </a:moveTo>
                  <a:lnTo>
                    <a:pt x="193675" y="11880"/>
                  </a:lnTo>
                </a:path>
                <a:path w="262255" h="45720">
                  <a:moveTo>
                    <a:pt x="157861" y="11880"/>
                  </a:moveTo>
                  <a:lnTo>
                    <a:pt x="191325" y="11880"/>
                  </a:lnTo>
                </a:path>
                <a:path w="262255" h="45720">
                  <a:moveTo>
                    <a:pt x="191325" y="9004"/>
                  </a:moveTo>
                  <a:lnTo>
                    <a:pt x="157861" y="9004"/>
                  </a:lnTo>
                </a:path>
                <a:path w="262255" h="45720">
                  <a:moveTo>
                    <a:pt x="157861" y="11880"/>
                  </a:moveTo>
                  <a:lnTo>
                    <a:pt x="157861" y="45370"/>
                  </a:lnTo>
                </a:path>
                <a:path w="262255" h="45720">
                  <a:moveTo>
                    <a:pt x="193675" y="11880"/>
                  </a:moveTo>
                  <a:lnTo>
                    <a:pt x="195135" y="11880"/>
                  </a:lnTo>
                </a:path>
                <a:path w="262255" h="45720">
                  <a:moveTo>
                    <a:pt x="195135" y="11880"/>
                  </a:moveTo>
                  <a:lnTo>
                    <a:pt x="195135" y="9004"/>
                  </a:lnTo>
                </a:path>
                <a:path w="262255" h="45720">
                  <a:moveTo>
                    <a:pt x="195135" y="9004"/>
                  </a:moveTo>
                  <a:lnTo>
                    <a:pt x="193675" y="9004"/>
                  </a:lnTo>
                </a:path>
                <a:path w="262255" h="45720">
                  <a:moveTo>
                    <a:pt x="262064" y="9004"/>
                  </a:moveTo>
                  <a:lnTo>
                    <a:pt x="259207" y="9004"/>
                  </a:lnTo>
                </a:path>
                <a:path w="262255" h="45720">
                  <a:moveTo>
                    <a:pt x="259207" y="9004"/>
                  </a:moveTo>
                  <a:lnTo>
                    <a:pt x="259207" y="11880"/>
                  </a:lnTo>
                </a:path>
                <a:path w="262255" h="45720">
                  <a:moveTo>
                    <a:pt x="259207" y="11880"/>
                  </a:moveTo>
                  <a:lnTo>
                    <a:pt x="262064" y="11880"/>
                  </a:lnTo>
                </a:path>
                <a:path w="262255" h="45720">
                  <a:moveTo>
                    <a:pt x="195135" y="11880"/>
                  </a:moveTo>
                  <a:lnTo>
                    <a:pt x="259207" y="11880"/>
                  </a:lnTo>
                </a:path>
                <a:path w="262255" h="45720">
                  <a:moveTo>
                    <a:pt x="259207" y="9004"/>
                  </a:moveTo>
                  <a:lnTo>
                    <a:pt x="19513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13302170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12682092" y="8599106"/>
              <a:ext cx="724535" cy="45720"/>
            </a:xfrm>
            <a:custGeom>
              <a:avLst/>
              <a:gdLst/>
              <a:ahLst/>
              <a:cxnLst/>
              <a:rect l="l" t="t" r="r" b="b"/>
              <a:pathLst>
                <a:path w="724534" h="45720">
                  <a:moveTo>
                    <a:pt x="616267" y="9004"/>
                  </a:moveTo>
                  <a:lnTo>
                    <a:pt x="616267" y="11880"/>
                  </a:lnTo>
                </a:path>
                <a:path w="724534" h="45720">
                  <a:moveTo>
                    <a:pt x="616267" y="9004"/>
                  </a:moveTo>
                  <a:lnTo>
                    <a:pt x="616267" y="11880"/>
                  </a:lnTo>
                </a:path>
                <a:path w="724534" h="45720">
                  <a:moveTo>
                    <a:pt x="616267" y="0"/>
                  </a:moveTo>
                  <a:lnTo>
                    <a:pt x="616267" y="1809"/>
                  </a:lnTo>
                </a:path>
                <a:path w="724534" h="45720">
                  <a:moveTo>
                    <a:pt x="616267" y="1809"/>
                  </a:moveTo>
                  <a:lnTo>
                    <a:pt x="616267" y="9004"/>
                  </a:lnTo>
                </a:path>
                <a:path w="724534" h="45720">
                  <a:moveTo>
                    <a:pt x="616267" y="11880"/>
                  </a:moveTo>
                  <a:lnTo>
                    <a:pt x="616267" y="18008"/>
                  </a:lnTo>
                </a:path>
                <a:path w="724534" h="45720">
                  <a:moveTo>
                    <a:pt x="724280" y="9004"/>
                  </a:moveTo>
                  <a:lnTo>
                    <a:pt x="724280" y="11880"/>
                  </a:lnTo>
                </a:path>
                <a:path w="724534" h="45720">
                  <a:moveTo>
                    <a:pt x="724280" y="9004"/>
                  </a:moveTo>
                  <a:lnTo>
                    <a:pt x="724280" y="11880"/>
                  </a:lnTo>
                </a:path>
                <a:path w="724534" h="45720">
                  <a:moveTo>
                    <a:pt x="724280" y="0"/>
                  </a:moveTo>
                  <a:lnTo>
                    <a:pt x="724280" y="1809"/>
                  </a:lnTo>
                </a:path>
                <a:path w="724534" h="45720">
                  <a:moveTo>
                    <a:pt x="724280" y="1809"/>
                  </a:moveTo>
                  <a:lnTo>
                    <a:pt x="724280" y="9004"/>
                  </a:lnTo>
                </a:path>
                <a:path w="724534" h="45720">
                  <a:moveTo>
                    <a:pt x="724280" y="11880"/>
                  </a:moveTo>
                  <a:lnTo>
                    <a:pt x="724280" y="18008"/>
                  </a:lnTo>
                </a:path>
                <a:path w="724534" h="45720">
                  <a:moveTo>
                    <a:pt x="107950" y="0"/>
                  </a:moveTo>
                  <a:lnTo>
                    <a:pt x="0" y="0"/>
                  </a:lnTo>
                </a:path>
                <a:path w="724534" h="45720">
                  <a:moveTo>
                    <a:pt x="107950" y="18008"/>
                  </a:moveTo>
                  <a:lnTo>
                    <a:pt x="0" y="18008"/>
                  </a:lnTo>
                </a:path>
                <a:path w="724534" h="45720">
                  <a:moveTo>
                    <a:pt x="107950" y="11880"/>
                  </a:moveTo>
                  <a:lnTo>
                    <a:pt x="104203" y="11880"/>
                  </a:lnTo>
                </a:path>
                <a:path w="724534" h="45720">
                  <a:moveTo>
                    <a:pt x="104203" y="11880"/>
                  </a:moveTo>
                  <a:lnTo>
                    <a:pt x="104203" y="9004"/>
                  </a:lnTo>
                </a:path>
                <a:path w="724534" h="45720">
                  <a:moveTo>
                    <a:pt x="104203" y="9004"/>
                  </a:moveTo>
                  <a:lnTo>
                    <a:pt x="107950" y="9004"/>
                  </a:lnTo>
                </a:path>
                <a:path w="724534" h="45720">
                  <a:moveTo>
                    <a:pt x="68389" y="9004"/>
                  </a:moveTo>
                  <a:lnTo>
                    <a:pt x="70738" y="9004"/>
                  </a:lnTo>
                </a:path>
                <a:path w="724534" h="45720">
                  <a:moveTo>
                    <a:pt x="70738" y="9004"/>
                  </a:moveTo>
                  <a:lnTo>
                    <a:pt x="70738" y="11880"/>
                  </a:lnTo>
                </a:path>
                <a:path w="724534" h="45720">
                  <a:moveTo>
                    <a:pt x="70738" y="11880"/>
                  </a:moveTo>
                  <a:lnTo>
                    <a:pt x="68389" y="11880"/>
                  </a:lnTo>
                </a:path>
                <a:path w="724534" h="45720">
                  <a:moveTo>
                    <a:pt x="104203" y="11880"/>
                  </a:moveTo>
                  <a:lnTo>
                    <a:pt x="70738" y="11880"/>
                  </a:lnTo>
                </a:path>
                <a:path w="724534" h="45720">
                  <a:moveTo>
                    <a:pt x="70738" y="9004"/>
                  </a:moveTo>
                  <a:lnTo>
                    <a:pt x="104203" y="9004"/>
                  </a:lnTo>
                </a:path>
                <a:path w="724534" h="45720">
                  <a:moveTo>
                    <a:pt x="104203" y="11880"/>
                  </a:moveTo>
                  <a:lnTo>
                    <a:pt x="104203" y="45370"/>
                  </a:lnTo>
                </a:path>
                <a:path w="724534" h="45720">
                  <a:moveTo>
                    <a:pt x="68389" y="11880"/>
                  </a:moveTo>
                  <a:lnTo>
                    <a:pt x="66928" y="11880"/>
                  </a:lnTo>
                </a:path>
                <a:path w="724534" h="45720">
                  <a:moveTo>
                    <a:pt x="66928" y="11880"/>
                  </a:moveTo>
                  <a:lnTo>
                    <a:pt x="66928" y="9004"/>
                  </a:lnTo>
                </a:path>
                <a:path w="724534" h="45720">
                  <a:moveTo>
                    <a:pt x="66928" y="9004"/>
                  </a:moveTo>
                  <a:lnTo>
                    <a:pt x="68389" y="9004"/>
                  </a:lnTo>
                </a:path>
                <a:path w="724534" h="45720">
                  <a:moveTo>
                    <a:pt x="0" y="9004"/>
                  </a:moveTo>
                  <a:lnTo>
                    <a:pt x="2857" y="9004"/>
                  </a:lnTo>
                </a:path>
                <a:path w="724534" h="45720">
                  <a:moveTo>
                    <a:pt x="2857" y="9004"/>
                  </a:moveTo>
                  <a:lnTo>
                    <a:pt x="2857" y="11880"/>
                  </a:lnTo>
                </a:path>
                <a:path w="724534" h="45720">
                  <a:moveTo>
                    <a:pt x="2857" y="11880"/>
                  </a:moveTo>
                  <a:lnTo>
                    <a:pt x="0" y="11880"/>
                  </a:lnTo>
                </a:path>
                <a:path w="724534" h="45720">
                  <a:moveTo>
                    <a:pt x="66928" y="11880"/>
                  </a:moveTo>
                  <a:lnTo>
                    <a:pt x="2857" y="11880"/>
                  </a:lnTo>
                </a:path>
                <a:path w="724534" h="45720">
                  <a:moveTo>
                    <a:pt x="2857" y="9004"/>
                  </a:moveTo>
                  <a:lnTo>
                    <a:pt x="6692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12752832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12682092" y="8599106"/>
              <a:ext cx="107950" cy="18415"/>
            </a:xfrm>
            <a:custGeom>
              <a:avLst/>
              <a:gdLst/>
              <a:ahLst/>
              <a:cxnLst/>
              <a:rect l="l" t="t" r="r" b="b"/>
              <a:pathLst>
                <a:path w="107950" h="18415">
                  <a:moveTo>
                    <a:pt x="107950" y="9004"/>
                  </a:moveTo>
                  <a:lnTo>
                    <a:pt x="107950" y="11880"/>
                  </a:lnTo>
                </a:path>
                <a:path w="107950" h="18415">
                  <a:moveTo>
                    <a:pt x="107950" y="9004"/>
                  </a:moveTo>
                  <a:lnTo>
                    <a:pt x="107950" y="11880"/>
                  </a:lnTo>
                </a:path>
                <a:path w="107950" h="18415">
                  <a:moveTo>
                    <a:pt x="107950" y="0"/>
                  </a:moveTo>
                  <a:lnTo>
                    <a:pt x="107950" y="1809"/>
                  </a:lnTo>
                </a:path>
                <a:path w="107950" h="18415">
                  <a:moveTo>
                    <a:pt x="107950" y="1809"/>
                  </a:moveTo>
                  <a:lnTo>
                    <a:pt x="107950" y="9004"/>
                  </a:lnTo>
                </a:path>
                <a:path w="107950" h="18415">
                  <a:moveTo>
                    <a:pt x="107950" y="11880"/>
                  </a:moveTo>
                  <a:lnTo>
                    <a:pt x="107950" y="18008"/>
                  </a:lnTo>
                </a:path>
                <a:path w="107950" h="18415">
                  <a:moveTo>
                    <a:pt x="0" y="9004"/>
                  </a:moveTo>
                  <a:lnTo>
                    <a:pt x="0" y="11880"/>
                  </a:lnTo>
                </a:path>
                <a:path w="107950" h="18415">
                  <a:moveTo>
                    <a:pt x="0" y="9004"/>
                  </a:moveTo>
                  <a:lnTo>
                    <a:pt x="0" y="11880"/>
                  </a:lnTo>
                </a:path>
                <a:path w="107950" h="18415">
                  <a:moveTo>
                    <a:pt x="0" y="0"/>
                  </a:moveTo>
                  <a:lnTo>
                    <a:pt x="0" y="1809"/>
                  </a:lnTo>
                </a:path>
                <a:path w="107950" h="18415">
                  <a:moveTo>
                    <a:pt x="0" y="1809"/>
                  </a:moveTo>
                  <a:lnTo>
                    <a:pt x="0" y="9004"/>
                  </a:lnTo>
                </a:path>
                <a:path w="107950" h="18415">
                  <a:moveTo>
                    <a:pt x="0" y="1188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13193255" y="9207525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46799" y="0"/>
                  </a:moveTo>
                  <a:lnTo>
                    <a:pt x="5410" y="0"/>
                  </a:lnTo>
                  <a:lnTo>
                    <a:pt x="0" y="0"/>
                  </a:lnTo>
                  <a:lnTo>
                    <a:pt x="0" y="5397"/>
                  </a:lnTo>
                  <a:lnTo>
                    <a:pt x="5410" y="5397"/>
                  </a:lnTo>
                  <a:lnTo>
                    <a:pt x="46799" y="5397"/>
                  </a:lnTo>
                  <a:lnTo>
                    <a:pt x="46799" y="0"/>
                  </a:lnTo>
                  <a:close/>
                </a:path>
                <a:path w="108584" h="5715">
                  <a:moveTo>
                    <a:pt x="108013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108013" y="539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13193267" y="9207519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0" y="5403"/>
                  </a:moveTo>
                  <a:lnTo>
                    <a:pt x="0" y="0"/>
                  </a:lnTo>
                </a:path>
                <a:path w="108584" h="5715">
                  <a:moveTo>
                    <a:pt x="82803" y="5403"/>
                  </a:moveTo>
                  <a:lnTo>
                    <a:pt x="83248" y="5403"/>
                  </a:lnTo>
                </a:path>
                <a:path w="108584" h="5715">
                  <a:moveTo>
                    <a:pt x="82803" y="0"/>
                  </a:moveTo>
                  <a:lnTo>
                    <a:pt x="83248" y="0"/>
                  </a:lnTo>
                </a:path>
                <a:path w="108584" h="5715">
                  <a:moveTo>
                    <a:pt x="82803" y="0"/>
                  </a:moveTo>
                  <a:lnTo>
                    <a:pt x="82803" y="5403"/>
                  </a:lnTo>
                </a:path>
                <a:path w="108584" h="5715">
                  <a:moveTo>
                    <a:pt x="46799" y="5403"/>
                  </a:moveTo>
                  <a:lnTo>
                    <a:pt x="46355" y="5403"/>
                  </a:lnTo>
                </a:path>
                <a:path w="108584" h="5715">
                  <a:moveTo>
                    <a:pt x="46799" y="0"/>
                  </a:moveTo>
                  <a:lnTo>
                    <a:pt x="46355" y="0"/>
                  </a:lnTo>
                </a:path>
                <a:path w="108584" h="5715">
                  <a:moveTo>
                    <a:pt x="46799" y="0"/>
                  </a:moveTo>
                  <a:lnTo>
                    <a:pt x="46799" y="5403"/>
                  </a:lnTo>
                </a:path>
                <a:path w="108584" h="5715">
                  <a:moveTo>
                    <a:pt x="0" y="5403"/>
                  </a:moveTo>
                  <a:lnTo>
                    <a:pt x="46799" y="5403"/>
                  </a:lnTo>
                </a:path>
                <a:path w="108584" h="5715">
                  <a:moveTo>
                    <a:pt x="82803" y="5403"/>
                  </a:moveTo>
                  <a:lnTo>
                    <a:pt x="108013" y="5403"/>
                  </a:lnTo>
                </a:path>
                <a:path w="108584" h="5715">
                  <a:moveTo>
                    <a:pt x="108013" y="0"/>
                  </a:moveTo>
                  <a:lnTo>
                    <a:pt x="82803" y="0"/>
                  </a:lnTo>
                </a:path>
                <a:path w="108584" h="5715">
                  <a:moveTo>
                    <a:pt x="46799" y="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3240067" y="921292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3239622" y="9207519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8" y="5403"/>
                  </a:moveTo>
                  <a:lnTo>
                    <a:pt x="36448" y="41395"/>
                  </a:lnTo>
                </a:path>
                <a:path w="37465" h="41909">
                  <a:moveTo>
                    <a:pt x="444" y="0"/>
                  </a:moveTo>
                  <a:lnTo>
                    <a:pt x="444" y="5403"/>
                  </a:lnTo>
                </a:path>
                <a:path w="37465" h="41909">
                  <a:moveTo>
                    <a:pt x="444" y="0"/>
                  </a:moveTo>
                  <a:lnTo>
                    <a:pt x="444" y="5403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03"/>
                  </a:moveTo>
                  <a:lnTo>
                    <a:pt x="0" y="5403"/>
                  </a:lnTo>
                </a:path>
                <a:path w="37465" h="41909">
                  <a:moveTo>
                    <a:pt x="444" y="5403"/>
                  </a:moveTo>
                  <a:lnTo>
                    <a:pt x="0" y="5403"/>
                  </a:lnTo>
                </a:path>
                <a:path w="37465" h="41909">
                  <a:moveTo>
                    <a:pt x="36448" y="0"/>
                  </a:moveTo>
                  <a:lnTo>
                    <a:pt x="36448" y="5403"/>
                  </a:lnTo>
                </a:path>
                <a:path w="37465" h="41909">
                  <a:moveTo>
                    <a:pt x="36448" y="0"/>
                  </a:moveTo>
                  <a:lnTo>
                    <a:pt x="36448" y="5403"/>
                  </a:lnTo>
                </a:path>
                <a:path w="37465" h="41909">
                  <a:moveTo>
                    <a:pt x="36448" y="0"/>
                  </a:moveTo>
                  <a:lnTo>
                    <a:pt x="36893" y="0"/>
                  </a:lnTo>
                </a:path>
                <a:path w="37465" h="41909">
                  <a:moveTo>
                    <a:pt x="36448" y="0"/>
                  </a:moveTo>
                  <a:lnTo>
                    <a:pt x="36893" y="0"/>
                  </a:lnTo>
                </a:path>
                <a:path w="37465" h="41909">
                  <a:moveTo>
                    <a:pt x="36448" y="5403"/>
                  </a:moveTo>
                  <a:lnTo>
                    <a:pt x="36893" y="5403"/>
                  </a:lnTo>
                </a:path>
                <a:path w="37465" h="41909">
                  <a:moveTo>
                    <a:pt x="36448" y="5403"/>
                  </a:moveTo>
                  <a:lnTo>
                    <a:pt x="3689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13390372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13390372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13474954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82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382" y="95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3474954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3441489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3441489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619" y="10619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13835888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8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218" y="250204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13835888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12016041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12016041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239" y="250177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12361672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12361672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175" y="25017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11677650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217805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217805" y="8978"/>
                  </a:lnTo>
                  <a:lnTo>
                    <a:pt x="217805" y="0"/>
                  </a:lnTo>
                  <a:close/>
                </a:path>
                <a:path w="878840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8978"/>
                  </a:lnTo>
                  <a:lnTo>
                    <a:pt x="401421" y="8978"/>
                  </a:lnTo>
                  <a:lnTo>
                    <a:pt x="401421" y="0"/>
                  </a:lnTo>
                  <a:close/>
                </a:path>
                <a:path w="878840" h="9525">
                  <a:moveTo>
                    <a:pt x="712812" y="0"/>
                  </a:moveTo>
                  <a:lnTo>
                    <a:pt x="466217" y="0"/>
                  </a:lnTo>
                  <a:lnTo>
                    <a:pt x="466217" y="8978"/>
                  </a:lnTo>
                  <a:lnTo>
                    <a:pt x="712812" y="8978"/>
                  </a:lnTo>
                  <a:lnTo>
                    <a:pt x="712812" y="0"/>
                  </a:lnTo>
                  <a:close/>
                </a:path>
                <a:path w="878840" h="9525">
                  <a:moveTo>
                    <a:pt x="878433" y="0"/>
                  </a:moveTo>
                  <a:lnTo>
                    <a:pt x="745236" y="0"/>
                  </a:lnTo>
                  <a:lnTo>
                    <a:pt x="745236" y="8978"/>
                  </a:lnTo>
                  <a:lnTo>
                    <a:pt x="878433" y="8978"/>
                  </a:lnTo>
                  <a:lnTo>
                    <a:pt x="87843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11677650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45235" y="0"/>
                  </a:moveTo>
                  <a:lnTo>
                    <a:pt x="745680" y="0"/>
                  </a:lnTo>
                </a:path>
                <a:path w="878840" h="9525">
                  <a:moveTo>
                    <a:pt x="745235" y="8978"/>
                  </a:moveTo>
                  <a:lnTo>
                    <a:pt x="745680" y="8978"/>
                  </a:lnTo>
                </a:path>
                <a:path w="878840" h="9525">
                  <a:moveTo>
                    <a:pt x="745235" y="8978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712406" y="0"/>
                  </a:lnTo>
                </a:path>
                <a:path w="878840" h="9525">
                  <a:moveTo>
                    <a:pt x="712787" y="8978"/>
                  </a:moveTo>
                  <a:lnTo>
                    <a:pt x="712406" y="8978"/>
                  </a:lnTo>
                </a:path>
                <a:path w="878840" h="9525">
                  <a:moveTo>
                    <a:pt x="712787" y="8978"/>
                  </a:moveTo>
                  <a:lnTo>
                    <a:pt x="712787" y="0"/>
                  </a:lnTo>
                </a:path>
                <a:path w="878840" h="9525">
                  <a:moveTo>
                    <a:pt x="401383" y="0"/>
                  </a:moveTo>
                  <a:lnTo>
                    <a:pt x="400050" y="0"/>
                  </a:lnTo>
                </a:path>
                <a:path w="878840" h="9525">
                  <a:moveTo>
                    <a:pt x="401383" y="4832"/>
                  </a:moveTo>
                  <a:lnTo>
                    <a:pt x="401383" y="0"/>
                  </a:lnTo>
                </a:path>
                <a:path w="878840" h="9525">
                  <a:moveTo>
                    <a:pt x="401383" y="8978"/>
                  </a:moveTo>
                  <a:lnTo>
                    <a:pt x="400050" y="8978"/>
                  </a:lnTo>
                </a:path>
                <a:path w="878840" h="9525">
                  <a:moveTo>
                    <a:pt x="401383" y="8978"/>
                  </a:moveTo>
                  <a:lnTo>
                    <a:pt x="401383" y="4832"/>
                  </a:lnTo>
                </a:path>
                <a:path w="878840" h="9525">
                  <a:moveTo>
                    <a:pt x="466217" y="0"/>
                  </a:moveTo>
                  <a:lnTo>
                    <a:pt x="467550" y="0"/>
                  </a:lnTo>
                </a:path>
                <a:path w="878840" h="9525">
                  <a:moveTo>
                    <a:pt x="466217" y="4832"/>
                  </a:moveTo>
                  <a:lnTo>
                    <a:pt x="466217" y="0"/>
                  </a:lnTo>
                </a:path>
                <a:path w="878840" h="9525">
                  <a:moveTo>
                    <a:pt x="466217" y="8978"/>
                  </a:moveTo>
                  <a:lnTo>
                    <a:pt x="467550" y="8978"/>
                  </a:lnTo>
                </a:path>
                <a:path w="878840" h="9525">
                  <a:moveTo>
                    <a:pt x="466217" y="8978"/>
                  </a:moveTo>
                  <a:lnTo>
                    <a:pt x="466217" y="4832"/>
                  </a:lnTo>
                </a:path>
                <a:path w="878840" h="9525">
                  <a:moveTo>
                    <a:pt x="282638" y="0"/>
                  </a:moveTo>
                  <a:lnTo>
                    <a:pt x="283908" y="0"/>
                  </a:lnTo>
                </a:path>
                <a:path w="878840" h="9525">
                  <a:moveTo>
                    <a:pt x="282638" y="4832"/>
                  </a:moveTo>
                  <a:lnTo>
                    <a:pt x="282638" y="0"/>
                  </a:lnTo>
                </a:path>
                <a:path w="878840" h="9525">
                  <a:moveTo>
                    <a:pt x="282638" y="8978"/>
                  </a:moveTo>
                  <a:lnTo>
                    <a:pt x="283908" y="8978"/>
                  </a:lnTo>
                </a:path>
                <a:path w="878840" h="9525">
                  <a:moveTo>
                    <a:pt x="282638" y="8978"/>
                  </a:moveTo>
                  <a:lnTo>
                    <a:pt x="282638" y="4832"/>
                  </a:lnTo>
                </a:path>
                <a:path w="878840" h="9525">
                  <a:moveTo>
                    <a:pt x="217804" y="0"/>
                  </a:moveTo>
                  <a:lnTo>
                    <a:pt x="216471" y="0"/>
                  </a:lnTo>
                </a:path>
                <a:path w="878840" h="9525">
                  <a:moveTo>
                    <a:pt x="217804" y="4832"/>
                  </a:moveTo>
                  <a:lnTo>
                    <a:pt x="217804" y="0"/>
                  </a:lnTo>
                </a:path>
                <a:path w="878840" h="9525">
                  <a:moveTo>
                    <a:pt x="217804" y="8978"/>
                  </a:moveTo>
                  <a:lnTo>
                    <a:pt x="216471" y="8978"/>
                  </a:lnTo>
                </a:path>
                <a:path w="878840" h="9525">
                  <a:moveTo>
                    <a:pt x="217804" y="8978"/>
                  </a:moveTo>
                  <a:lnTo>
                    <a:pt x="217804" y="4832"/>
                  </a:lnTo>
                </a:path>
                <a:path w="878840" h="9525">
                  <a:moveTo>
                    <a:pt x="878395" y="0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691197" y="0"/>
                  </a:lnTo>
                </a:path>
                <a:path w="878840" h="9525">
                  <a:moveTo>
                    <a:pt x="684022" y="0"/>
                  </a:moveTo>
                  <a:lnTo>
                    <a:pt x="466217" y="0"/>
                  </a:lnTo>
                </a:path>
                <a:path w="878840" h="9525">
                  <a:moveTo>
                    <a:pt x="401383" y="0"/>
                  </a:moveTo>
                  <a:lnTo>
                    <a:pt x="345630" y="0"/>
                  </a:lnTo>
                </a:path>
                <a:path w="878840" h="9525">
                  <a:moveTo>
                    <a:pt x="338391" y="0"/>
                  </a:moveTo>
                  <a:lnTo>
                    <a:pt x="282638" y="0"/>
                  </a:lnTo>
                </a:path>
                <a:path w="878840" h="9525">
                  <a:moveTo>
                    <a:pt x="217804" y="0"/>
                  </a:moveTo>
                  <a:lnTo>
                    <a:pt x="0" y="0"/>
                  </a:lnTo>
                </a:path>
                <a:path w="878840" h="9525">
                  <a:moveTo>
                    <a:pt x="0" y="8978"/>
                  </a:moveTo>
                  <a:lnTo>
                    <a:pt x="217804" y="8978"/>
                  </a:lnTo>
                </a:path>
                <a:path w="878840" h="9525">
                  <a:moveTo>
                    <a:pt x="282638" y="8978"/>
                  </a:moveTo>
                  <a:lnTo>
                    <a:pt x="401383" y="8978"/>
                  </a:lnTo>
                </a:path>
                <a:path w="878840" h="9525">
                  <a:moveTo>
                    <a:pt x="466217" y="8978"/>
                  </a:moveTo>
                  <a:lnTo>
                    <a:pt x="712787" y="8978"/>
                  </a:lnTo>
                </a:path>
                <a:path w="878840" h="9525">
                  <a:moveTo>
                    <a:pt x="745235" y="8978"/>
                  </a:moveTo>
                  <a:lnTo>
                    <a:pt x="87839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2390437" y="835790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12080875" y="8348929"/>
              <a:ext cx="342900" cy="41910"/>
            </a:xfrm>
            <a:custGeom>
              <a:avLst/>
              <a:gdLst/>
              <a:ahLst/>
              <a:cxnLst/>
              <a:rect l="l" t="t" r="r" b="b"/>
              <a:pathLst>
                <a:path w="342900" h="41909">
                  <a:moveTo>
                    <a:pt x="342010" y="8978"/>
                  </a:moveTo>
                  <a:lnTo>
                    <a:pt x="342010" y="41395"/>
                  </a:lnTo>
                </a:path>
                <a:path w="342900" h="41909">
                  <a:moveTo>
                    <a:pt x="309562" y="8978"/>
                  </a:moveTo>
                  <a:lnTo>
                    <a:pt x="309562" y="0"/>
                  </a:lnTo>
                </a:path>
                <a:path w="342900" h="41909">
                  <a:moveTo>
                    <a:pt x="309562" y="8978"/>
                  </a:moveTo>
                  <a:lnTo>
                    <a:pt x="309562" y="0"/>
                  </a:lnTo>
                </a:path>
                <a:path w="342900" h="41909">
                  <a:moveTo>
                    <a:pt x="309562" y="8978"/>
                  </a:moveTo>
                  <a:lnTo>
                    <a:pt x="309181" y="8978"/>
                  </a:lnTo>
                </a:path>
                <a:path w="342900" h="41909">
                  <a:moveTo>
                    <a:pt x="309562" y="8978"/>
                  </a:moveTo>
                  <a:lnTo>
                    <a:pt x="309181" y="8978"/>
                  </a:lnTo>
                </a:path>
                <a:path w="342900" h="41909">
                  <a:moveTo>
                    <a:pt x="309562" y="0"/>
                  </a:moveTo>
                  <a:lnTo>
                    <a:pt x="309181" y="0"/>
                  </a:lnTo>
                </a:path>
                <a:path w="342900" h="41909">
                  <a:moveTo>
                    <a:pt x="309562" y="0"/>
                  </a:moveTo>
                  <a:lnTo>
                    <a:pt x="309181" y="0"/>
                  </a:lnTo>
                </a:path>
                <a:path w="342900" h="41909">
                  <a:moveTo>
                    <a:pt x="342010" y="8978"/>
                  </a:moveTo>
                  <a:lnTo>
                    <a:pt x="342010" y="0"/>
                  </a:lnTo>
                </a:path>
                <a:path w="342900" h="41909">
                  <a:moveTo>
                    <a:pt x="342010" y="8978"/>
                  </a:moveTo>
                  <a:lnTo>
                    <a:pt x="342010" y="0"/>
                  </a:lnTo>
                </a:path>
                <a:path w="342900" h="41909">
                  <a:moveTo>
                    <a:pt x="342010" y="8978"/>
                  </a:moveTo>
                  <a:lnTo>
                    <a:pt x="342455" y="8978"/>
                  </a:lnTo>
                </a:path>
                <a:path w="342900" h="41909">
                  <a:moveTo>
                    <a:pt x="342010" y="8978"/>
                  </a:moveTo>
                  <a:lnTo>
                    <a:pt x="342455" y="8978"/>
                  </a:lnTo>
                </a:path>
                <a:path w="342900" h="41909">
                  <a:moveTo>
                    <a:pt x="342010" y="0"/>
                  </a:moveTo>
                  <a:lnTo>
                    <a:pt x="342455" y="0"/>
                  </a:lnTo>
                </a:path>
                <a:path w="342900" h="41909">
                  <a:moveTo>
                    <a:pt x="342010" y="0"/>
                  </a:moveTo>
                  <a:lnTo>
                    <a:pt x="342455" y="0"/>
                  </a:lnTo>
                </a:path>
                <a:path w="342900" h="41909">
                  <a:moveTo>
                    <a:pt x="0" y="4832"/>
                  </a:moveTo>
                  <a:lnTo>
                    <a:pt x="32384" y="4832"/>
                  </a:lnTo>
                </a:path>
                <a:path w="342900" h="41909">
                  <a:moveTo>
                    <a:pt x="32384" y="8978"/>
                  </a:moveTo>
                  <a:lnTo>
                    <a:pt x="0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12080875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33"/>
                  </a:lnTo>
                  <a:lnTo>
                    <a:pt x="12614" y="29873"/>
                  </a:lnTo>
                  <a:lnTo>
                    <a:pt x="0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1926061" y="8348929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216027" y="4832"/>
                  </a:moveTo>
                  <a:lnTo>
                    <a:pt x="188976" y="4832"/>
                  </a:lnTo>
                </a:path>
                <a:path w="219709" h="41909">
                  <a:moveTo>
                    <a:pt x="188976" y="4832"/>
                  </a:moveTo>
                  <a:lnTo>
                    <a:pt x="188976" y="8978"/>
                  </a:lnTo>
                </a:path>
                <a:path w="219709" h="41909">
                  <a:moveTo>
                    <a:pt x="188976" y="8978"/>
                  </a:moveTo>
                  <a:lnTo>
                    <a:pt x="216027" y="8978"/>
                  </a:lnTo>
                </a:path>
                <a:path w="219709" h="41909">
                  <a:moveTo>
                    <a:pt x="216027" y="8978"/>
                  </a:moveTo>
                  <a:lnTo>
                    <a:pt x="216027" y="4832"/>
                  </a:lnTo>
                </a:path>
                <a:path w="219709" h="41909">
                  <a:moveTo>
                    <a:pt x="217805" y="4832"/>
                  </a:moveTo>
                  <a:lnTo>
                    <a:pt x="216027" y="4832"/>
                  </a:lnTo>
                </a:path>
                <a:path w="219709" h="41909">
                  <a:moveTo>
                    <a:pt x="216027" y="4832"/>
                  </a:moveTo>
                  <a:lnTo>
                    <a:pt x="216027" y="8978"/>
                  </a:lnTo>
                </a:path>
                <a:path w="219709" h="41909">
                  <a:moveTo>
                    <a:pt x="216027" y="8978"/>
                  </a:moveTo>
                  <a:lnTo>
                    <a:pt x="217805" y="8978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188976" y="4832"/>
                  </a:moveTo>
                  <a:lnTo>
                    <a:pt x="187198" y="4832"/>
                  </a:lnTo>
                </a:path>
                <a:path w="219709" h="41909">
                  <a:moveTo>
                    <a:pt x="187198" y="4832"/>
                  </a:moveTo>
                  <a:lnTo>
                    <a:pt x="187198" y="8978"/>
                  </a:lnTo>
                </a:path>
                <a:path w="219709" h="41909">
                  <a:moveTo>
                    <a:pt x="187198" y="8978"/>
                  </a:moveTo>
                  <a:lnTo>
                    <a:pt x="188976" y="8978"/>
                  </a:lnTo>
                </a:path>
                <a:path w="219709" h="41909">
                  <a:moveTo>
                    <a:pt x="188976" y="8978"/>
                  </a:moveTo>
                  <a:lnTo>
                    <a:pt x="188976" y="4832"/>
                  </a:lnTo>
                </a:path>
                <a:path w="219709" h="41909">
                  <a:moveTo>
                    <a:pt x="152971" y="8978"/>
                  </a:moveTo>
                  <a:lnTo>
                    <a:pt x="154813" y="8978"/>
                  </a:lnTo>
                </a:path>
                <a:path w="219709" h="41909">
                  <a:moveTo>
                    <a:pt x="154813" y="8978"/>
                  </a:moveTo>
                  <a:lnTo>
                    <a:pt x="154813" y="4832"/>
                  </a:lnTo>
                </a:path>
                <a:path w="219709" h="41909">
                  <a:moveTo>
                    <a:pt x="154813" y="4832"/>
                  </a:moveTo>
                  <a:lnTo>
                    <a:pt x="152971" y="4832"/>
                  </a:lnTo>
                </a:path>
                <a:path w="219709" h="41909">
                  <a:moveTo>
                    <a:pt x="152971" y="4832"/>
                  </a:moveTo>
                  <a:lnTo>
                    <a:pt x="152971" y="8978"/>
                  </a:lnTo>
                </a:path>
                <a:path w="219709" h="41909">
                  <a:moveTo>
                    <a:pt x="154813" y="8978"/>
                  </a:moveTo>
                  <a:lnTo>
                    <a:pt x="154813" y="41395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217805" y="4832"/>
                  </a:moveTo>
                  <a:lnTo>
                    <a:pt x="217805" y="0"/>
                  </a:lnTo>
                </a:path>
                <a:path w="219709" h="41909">
                  <a:moveTo>
                    <a:pt x="217805" y="8978"/>
                  </a:moveTo>
                  <a:lnTo>
                    <a:pt x="219138" y="8978"/>
                  </a:lnTo>
                </a:path>
                <a:path w="219709" h="41909">
                  <a:moveTo>
                    <a:pt x="217805" y="8978"/>
                  </a:moveTo>
                  <a:lnTo>
                    <a:pt x="219138" y="8978"/>
                  </a:lnTo>
                </a:path>
                <a:path w="219709" h="41909">
                  <a:moveTo>
                    <a:pt x="217805" y="4832"/>
                  </a:moveTo>
                  <a:lnTo>
                    <a:pt x="217805" y="0"/>
                  </a:lnTo>
                </a:path>
                <a:path w="219709" h="41909">
                  <a:moveTo>
                    <a:pt x="217805" y="0"/>
                  </a:moveTo>
                  <a:lnTo>
                    <a:pt x="219138" y="0"/>
                  </a:lnTo>
                </a:path>
                <a:path w="219709" h="41909">
                  <a:moveTo>
                    <a:pt x="217805" y="0"/>
                  </a:moveTo>
                  <a:lnTo>
                    <a:pt x="219138" y="0"/>
                  </a:lnTo>
                </a:path>
                <a:path w="219709" h="41909">
                  <a:moveTo>
                    <a:pt x="152971" y="8978"/>
                  </a:moveTo>
                  <a:lnTo>
                    <a:pt x="152971" y="4832"/>
                  </a:lnTo>
                </a:path>
                <a:path w="219709" h="41909">
                  <a:moveTo>
                    <a:pt x="152971" y="8978"/>
                  </a:moveTo>
                  <a:lnTo>
                    <a:pt x="152971" y="4832"/>
                  </a:lnTo>
                </a:path>
                <a:path w="219709" h="41909">
                  <a:moveTo>
                    <a:pt x="152971" y="4832"/>
                  </a:moveTo>
                  <a:lnTo>
                    <a:pt x="152971" y="0"/>
                  </a:lnTo>
                </a:path>
                <a:path w="219709" h="41909">
                  <a:moveTo>
                    <a:pt x="152971" y="8978"/>
                  </a:moveTo>
                  <a:lnTo>
                    <a:pt x="151638" y="8978"/>
                  </a:lnTo>
                </a:path>
                <a:path w="219709" h="41909">
                  <a:moveTo>
                    <a:pt x="152971" y="8978"/>
                  </a:moveTo>
                  <a:lnTo>
                    <a:pt x="151638" y="8978"/>
                  </a:lnTo>
                </a:path>
                <a:path w="219709" h="41909">
                  <a:moveTo>
                    <a:pt x="152971" y="4832"/>
                  </a:moveTo>
                  <a:lnTo>
                    <a:pt x="152971" y="0"/>
                  </a:lnTo>
                </a:path>
                <a:path w="219709" h="41909">
                  <a:moveTo>
                    <a:pt x="152971" y="0"/>
                  </a:moveTo>
                  <a:lnTo>
                    <a:pt x="151638" y="0"/>
                  </a:lnTo>
                </a:path>
                <a:path w="219709" h="41909">
                  <a:moveTo>
                    <a:pt x="152971" y="0"/>
                  </a:moveTo>
                  <a:lnTo>
                    <a:pt x="151638" y="0"/>
                  </a:lnTo>
                </a:path>
                <a:path w="219709" h="41909">
                  <a:moveTo>
                    <a:pt x="32385" y="4832"/>
                  </a:moveTo>
                  <a:lnTo>
                    <a:pt x="0" y="4832"/>
                  </a:lnTo>
                </a:path>
                <a:path w="219709" h="41909">
                  <a:moveTo>
                    <a:pt x="0" y="8978"/>
                  </a:moveTo>
                  <a:lnTo>
                    <a:pt x="3238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11926061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416"/>
                  </a:moveTo>
                  <a:lnTo>
                    <a:pt x="19797" y="29873"/>
                  </a:lnTo>
                  <a:lnTo>
                    <a:pt x="9501" y="22933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11894121" y="8348929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3175" y="4832"/>
                  </a:moveTo>
                  <a:lnTo>
                    <a:pt x="30162" y="4832"/>
                  </a:lnTo>
                </a:path>
                <a:path w="67945" h="41909">
                  <a:moveTo>
                    <a:pt x="30162" y="4832"/>
                  </a:moveTo>
                  <a:lnTo>
                    <a:pt x="30162" y="8978"/>
                  </a:lnTo>
                </a:path>
                <a:path w="67945" h="41909">
                  <a:moveTo>
                    <a:pt x="30162" y="8978"/>
                  </a:moveTo>
                  <a:lnTo>
                    <a:pt x="3175" y="8978"/>
                  </a:lnTo>
                </a:path>
                <a:path w="67945" h="41909">
                  <a:moveTo>
                    <a:pt x="3175" y="8978"/>
                  </a:moveTo>
                  <a:lnTo>
                    <a:pt x="3175" y="4832"/>
                  </a:lnTo>
                </a:path>
                <a:path w="67945" h="41909">
                  <a:moveTo>
                    <a:pt x="1333" y="4832"/>
                  </a:moveTo>
                  <a:lnTo>
                    <a:pt x="3175" y="4832"/>
                  </a:lnTo>
                </a:path>
                <a:path w="67945" h="41909">
                  <a:moveTo>
                    <a:pt x="3175" y="4832"/>
                  </a:moveTo>
                  <a:lnTo>
                    <a:pt x="3175" y="8978"/>
                  </a:lnTo>
                </a:path>
                <a:path w="67945" h="41909">
                  <a:moveTo>
                    <a:pt x="3175" y="8978"/>
                  </a:moveTo>
                  <a:lnTo>
                    <a:pt x="1333" y="8978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30162" y="4832"/>
                  </a:moveTo>
                  <a:lnTo>
                    <a:pt x="31940" y="4832"/>
                  </a:lnTo>
                </a:path>
                <a:path w="67945" h="41909">
                  <a:moveTo>
                    <a:pt x="31940" y="4832"/>
                  </a:moveTo>
                  <a:lnTo>
                    <a:pt x="31940" y="8978"/>
                  </a:lnTo>
                </a:path>
                <a:path w="67945" h="41909">
                  <a:moveTo>
                    <a:pt x="31940" y="8978"/>
                  </a:moveTo>
                  <a:lnTo>
                    <a:pt x="30162" y="8978"/>
                  </a:lnTo>
                </a:path>
                <a:path w="67945" h="41909">
                  <a:moveTo>
                    <a:pt x="30162" y="8978"/>
                  </a:moveTo>
                  <a:lnTo>
                    <a:pt x="30162" y="4832"/>
                  </a:lnTo>
                </a:path>
                <a:path w="67945" h="41909">
                  <a:moveTo>
                    <a:pt x="66167" y="8978"/>
                  </a:moveTo>
                  <a:lnTo>
                    <a:pt x="64325" y="8978"/>
                  </a:lnTo>
                </a:path>
                <a:path w="67945" h="41909">
                  <a:moveTo>
                    <a:pt x="64325" y="8978"/>
                  </a:moveTo>
                  <a:lnTo>
                    <a:pt x="64325" y="4832"/>
                  </a:lnTo>
                </a:path>
                <a:path w="67945" h="41909">
                  <a:moveTo>
                    <a:pt x="64325" y="4832"/>
                  </a:moveTo>
                  <a:lnTo>
                    <a:pt x="66167" y="4832"/>
                  </a:lnTo>
                </a:path>
                <a:path w="67945" h="41909">
                  <a:moveTo>
                    <a:pt x="66167" y="4832"/>
                  </a:moveTo>
                  <a:lnTo>
                    <a:pt x="66167" y="8978"/>
                  </a:lnTo>
                </a:path>
                <a:path w="67945" h="41909">
                  <a:moveTo>
                    <a:pt x="64325" y="8978"/>
                  </a:moveTo>
                  <a:lnTo>
                    <a:pt x="64325" y="41395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1333" y="4832"/>
                  </a:moveTo>
                  <a:lnTo>
                    <a:pt x="1333" y="0"/>
                  </a:lnTo>
                </a:path>
                <a:path w="67945" h="41909">
                  <a:moveTo>
                    <a:pt x="1333" y="8978"/>
                  </a:moveTo>
                  <a:lnTo>
                    <a:pt x="0" y="8978"/>
                  </a:lnTo>
                </a:path>
                <a:path w="67945" h="41909">
                  <a:moveTo>
                    <a:pt x="1333" y="8978"/>
                  </a:moveTo>
                  <a:lnTo>
                    <a:pt x="0" y="8978"/>
                  </a:lnTo>
                </a:path>
                <a:path w="67945" h="41909">
                  <a:moveTo>
                    <a:pt x="1333" y="4832"/>
                  </a:moveTo>
                  <a:lnTo>
                    <a:pt x="1333" y="0"/>
                  </a:lnTo>
                </a:path>
                <a:path w="67945" h="41909">
                  <a:moveTo>
                    <a:pt x="1333" y="0"/>
                  </a:moveTo>
                  <a:lnTo>
                    <a:pt x="0" y="0"/>
                  </a:lnTo>
                </a:path>
                <a:path w="67945" h="41909">
                  <a:moveTo>
                    <a:pt x="1333" y="0"/>
                  </a:moveTo>
                  <a:lnTo>
                    <a:pt x="0" y="0"/>
                  </a:lnTo>
                </a:path>
                <a:path w="67945" h="41909">
                  <a:moveTo>
                    <a:pt x="66167" y="8978"/>
                  </a:moveTo>
                  <a:lnTo>
                    <a:pt x="66167" y="4832"/>
                  </a:lnTo>
                </a:path>
                <a:path w="67945" h="41909">
                  <a:moveTo>
                    <a:pt x="66167" y="8978"/>
                  </a:moveTo>
                  <a:lnTo>
                    <a:pt x="66167" y="4832"/>
                  </a:lnTo>
                </a:path>
                <a:path w="67945" h="41909">
                  <a:moveTo>
                    <a:pt x="66167" y="4832"/>
                  </a:moveTo>
                  <a:lnTo>
                    <a:pt x="66167" y="0"/>
                  </a:lnTo>
                </a:path>
                <a:path w="67945" h="41909">
                  <a:moveTo>
                    <a:pt x="66167" y="8978"/>
                  </a:moveTo>
                  <a:lnTo>
                    <a:pt x="67437" y="8978"/>
                  </a:lnTo>
                </a:path>
                <a:path w="67945" h="41909">
                  <a:moveTo>
                    <a:pt x="66167" y="8978"/>
                  </a:moveTo>
                  <a:lnTo>
                    <a:pt x="67437" y="8978"/>
                  </a:lnTo>
                </a:path>
                <a:path w="67945" h="41909">
                  <a:moveTo>
                    <a:pt x="66167" y="4832"/>
                  </a:moveTo>
                  <a:lnTo>
                    <a:pt x="66167" y="0"/>
                  </a:lnTo>
                </a:path>
                <a:path w="67945" h="41909">
                  <a:moveTo>
                    <a:pt x="66167" y="0"/>
                  </a:moveTo>
                  <a:lnTo>
                    <a:pt x="67437" y="0"/>
                  </a:lnTo>
                </a:path>
                <a:path w="67945" h="41909">
                  <a:moveTo>
                    <a:pt x="66167" y="0"/>
                  </a:moveTo>
                  <a:lnTo>
                    <a:pt x="6743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2016041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12016041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239" y="250209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12361672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12361672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175" y="250209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14188694" y="8986111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14188694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14339888" y="8608110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91" y="210616"/>
                  </a:moveTo>
                  <a:lnTo>
                    <a:pt x="0" y="210616"/>
                  </a:lnTo>
                  <a:lnTo>
                    <a:pt x="0" y="368998"/>
                  </a:lnTo>
                  <a:lnTo>
                    <a:pt x="8991" y="368998"/>
                  </a:lnTo>
                  <a:lnTo>
                    <a:pt x="8991" y="210616"/>
                  </a:lnTo>
                  <a:close/>
                </a:path>
                <a:path w="9525" h="369570">
                  <a:moveTo>
                    <a:pt x="8991" y="9004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38607"/>
                  </a:lnTo>
                  <a:lnTo>
                    <a:pt x="8991" y="138607"/>
                  </a:lnTo>
                  <a:lnTo>
                    <a:pt x="8991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14339887" y="8608111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53" y="0"/>
                  </a:moveTo>
                  <a:lnTo>
                    <a:pt x="0" y="0"/>
                  </a:lnTo>
                </a:path>
                <a:path w="9525" h="369570">
                  <a:moveTo>
                    <a:pt x="8953" y="138607"/>
                  </a:moveTo>
                  <a:lnTo>
                    <a:pt x="8953" y="137267"/>
                  </a:lnTo>
                </a:path>
                <a:path w="9525" h="369570">
                  <a:moveTo>
                    <a:pt x="4127" y="138607"/>
                  </a:moveTo>
                  <a:lnTo>
                    <a:pt x="8953" y="138607"/>
                  </a:lnTo>
                </a:path>
                <a:path w="9525" h="369570">
                  <a:moveTo>
                    <a:pt x="0" y="138607"/>
                  </a:moveTo>
                  <a:lnTo>
                    <a:pt x="0" y="137267"/>
                  </a:lnTo>
                </a:path>
                <a:path w="9525" h="369570">
                  <a:moveTo>
                    <a:pt x="0" y="138607"/>
                  </a:moveTo>
                  <a:lnTo>
                    <a:pt x="4127" y="138607"/>
                  </a:lnTo>
                </a:path>
                <a:path w="9525" h="369570">
                  <a:moveTo>
                    <a:pt x="8953" y="210616"/>
                  </a:moveTo>
                  <a:lnTo>
                    <a:pt x="8953" y="211931"/>
                  </a:lnTo>
                </a:path>
                <a:path w="9525" h="369570">
                  <a:moveTo>
                    <a:pt x="4127" y="210616"/>
                  </a:moveTo>
                  <a:lnTo>
                    <a:pt x="8953" y="210616"/>
                  </a:lnTo>
                </a:path>
                <a:path w="9525" h="369570">
                  <a:moveTo>
                    <a:pt x="0" y="210616"/>
                  </a:moveTo>
                  <a:lnTo>
                    <a:pt x="0" y="211931"/>
                  </a:lnTo>
                </a:path>
                <a:path w="9525" h="369570">
                  <a:moveTo>
                    <a:pt x="0" y="210616"/>
                  </a:moveTo>
                  <a:lnTo>
                    <a:pt x="4127" y="210616"/>
                  </a:lnTo>
                </a:path>
                <a:path w="9525" h="369570">
                  <a:moveTo>
                    <a:pt x="0" y="9004"/>
                  </a:moveTo>
                  <a:lnTo>
                    <a:pt x="0" y="138607"/>
                  </a:lnTo>
                </a:path>
                <a:path w="9525" h="369570">
                  <a:moveTo>
                    <a:pt x="0" y="210616"/>
                  </a:moveTo>
                  <a:lnTo>
                    <a:pt x="0" y="368992"/>
                  </a:lnTo>
                </a:path>
                <a:path w="9525" h="369570">
                  <a:moveTo>
                    <a:pt x="8953" y="368992"/>
                  </a:moveTo>
                  <a:lnTo>
                    <a:pt x="8953" y="210616"/>
                  </a:lnTo>
                </a:path>
                <a:path w="9525" h="369570">
                  <a:moveTo>
                    <a:pt x="8953" y="138607"/>
                  </a:moveTo>
                  <a:lnTo>
                    <a:pt x="8953" y="9004"/>
                  </a:lnTo>
                </a:path>
                <a:path w="9525" h="369570">
                  <a:moveTo>
                    <a:pt x="4127" y="140392"/>
                  </a:moveTo>
                  <a:lnTo>
                    <a:pt x="4127" y="172815"/>
                  </a:lnTo>
                </a:path>
                <a:path w="9525" h="369570">
                  <a:moveTo>
                    <a:pt x="0" y="172815"/>
                  </a:moveTo>
                  <a:lnTo>
                    <a:pt x="0" y="140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14307439" y="874850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23"/>
                  </a:moveTo>
                  <a:lnTo>
                    <a:pt x="19823" y="29879"/>
                  </a:lnTo>
                  <a:lnTo>
                    <a:pt x="9509" y="22938"/>
                  </a:lnTo>
                  <a:lnTo>
                    <a:pt x="2551" y="126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14307439" y="8745378"/>
              <a:ext cx="41910" cy="74930"/>
            </a:xfrm>
            <a:custGeom>
              <a:avLst/>
              <a:gdLst/>
              <a:ahLst/>
              <a:cxnLst/>
              <a:rect l="l" t="t" r="r" b="b"/>
              <a:pathLst>
                <a:path w="41909" h="74929">
                  <a:moveTo>
                    <a:pt x="36576" y="71539"/>
                  </a:moveTo>
                  <a:lnTo>
                    <a:pt x="36576" y="37331"/>
                  </a:lnTo>
                </a:path>
                <a:path w="41909" h="74929">
                  <a:moveTo>
                    <a:pt x="36576" y="37331"/>
                  </a:moveTo>
                  <a:lnTo>
                    <a:pt x="32448" y="37331"/>
                  </a:lnTo>
                </a:path>
                <a:path w="41909" h="74929">
                  <a:moveTo>
                    <a:pt x="32448" y="37331"/>
                  </a:moveTo>
                  <a:lnTo>
                    <a:pt x="32448" y="71539"/>
                  </a:lnTo>
                </a:path>
                <a:path w="41909" h="74929">
                  <a:moveTo>
                    <a:pt x="32448" y="71539"/>
                  </a:moveTo>
                  <a:lnTo>
                    <a:pt x="36576" y="71539"/>
                  </a:lnTo>
                </a:path>
                <a:path w="41909" h="74929">
                  <a:moveTo>
                    <a:pt x="36576" y="73348"/>
                  </a:moveTo>
                  <a:lnTo>
                    <a:pt x="36576" y="71539"/>
                  </a:lnTo>
                </a:path>
                <a:path w="41909" h="74929">
                  <a:moveTo>
                    <a:pt x="36576" y="71539"/>
                  </a:moveTo>
                  <a:lnTo>
                    <a:pt x="32448" y="71539"/>
                  </a:lnTo>
                </a:path>
                <a:path w="41909" h="74929">
                  <a:moveTo>
                    <a:pt x="32448" y="71539"/>
                  </a:moveTo>
                  <a:lnTo>
                    <a:pt x="32448" y="73348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6576" y="37331"/>
                  </a:moveTo>
                  <a:lnTo>
                    <a:pt x="36576" y="35547"/>
                  </a:lnTo>
                </a:path>
                <a:path w="41909" h="74929">
                  <a:moveTo>
                    <a:pt x="36576" y="35547"/>
                  </a:moveTo>
                  <a:lnTo>
                    <a:pt x="32448" y="35547"/>
                  </a:lnTo>
                </a:path>
                <a:path w="41909" h="74929">
                  <a:moveTo>
                    <a:pt x="32448" y="35547"/>
                  </a:moveTo>
                  <a:lnTo>
                    <a:pt x="32448" y="37331"/>
                  </a:lnTo>
                </a:path>
                <a:path w="41909" h="74929">
                  <a:moveTo>
                    <a:pt x="32448" y="37331"/>
                  </a:moveTo>
                  <a:lnTo>
                    <a:pt x="36576" y="37331"/>
                  </a:lnTo>
                </a:path>
                <a:path w="41909" h="74929">
                  <a:moveTo>
                    <a:pt x="32448" y="1339"/>
                  </a:moveTo>
                  <a:lnTo>
                    <a:pt x="32448" y="3124"/>
                  </a:lnTo>
                </a:path>
                <a:path w="41909" h="74929">
                  <a:moveTo>
                    <a:pt x="32448" y="3124"/>
                  </a:moveTo>
                  <a:lnTo>
                    <a:pt x="36576" y="3124"/>
                  </a:lnTo>
                </a:path>
                <a:path w="41909" h="74929">
                  <a:moveTo>
                    <a:pt x="36576" y="3124"/>
                  </a:moveTo>
                  <a:lnTo>
                    <a:pt x="36576" y="1339"/>
                  </a:lnTo>
                </a:path>
                <a:path w="41909" h="74929">
                  <a:moveTo>
                    <a:pt x="36576" y="1339"/>
                  </a:moveTo>
                  <a:lnTo>
                    <a:pt x="32448" y="1339"/>
                  </a:lnTo>
                </a:path>
                <a:path w="41909" h="74929">
                  <a:moveTo>
                    <a:pt x="32448" y="3124"/>
                  </a:moveTo>
                  <a:lnTo>
                    <a:pt x="0" y="3124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6576" y="73348"/>
                  </a:moveTo>
                  <a:lnTo>
                    <a:pt x="41401" y="73348"/>
                  </a:lnTo>
                </a:path>
                <a:path w="41909" h="74929">
                  <a:moveTo>
                    <a:pt x="32448" y="73348"/>
                  </a:moveTo>
                  <a:lnTo>
                    <a:pt x="32448" y="74663"/>
                  </a:lnTo>
                </a:path>
                <a:path w="41909" h="74929">
                  <a:moveTo>
                    <a:pt x="32448" y="73348"/>
                  </a:moveTo>
                  <a:lnTo>
                    <a:pt x="32448" y="74663"/>
                  </a:lnTo>
                </a:path>
                <a:path w="41909" h="74929">
                  <a:moveTo>
                    <a:pt x="36576" y="73348"/>
                  </a:moveTo>
                  <a:lnTo>
                    <a:pt x="41401" y="73348"/>
                  </a:lnTo>
                </a:path>
                <a:path w="41909" h="74929">
                  <a:moveTo>
                    <a:pt x="41401" y="73348"/>
                  </a:moveTo>
                  <a:lnTo>
                    <a:pt x="41401" y="74663"/>
                  </a:lnTo>
                </a:path>
                <a:path w="41909" h="74929">
                  <a:moveTo>
                    <a:pt x="41401" y="73348"/>
                  </a:moveTo>
                  <a:lnTo>
                    <a:pt x="41401" y="74663"/>
                  </a:lnTo>
                </a:path>
                <a:path w="41909" h="74929">
                  <a:moveTo>
                    <a:pt x="32448" y="1339"/>
                  </a:moveTo>
                  <a:lnTo>
                    <a:pt x="36576" y="1339"/>
                  </a:lnTo>
                </a:path>
                <a:path w="41909" h="74929">
                  <a:moveTo>
                    <a:pt x="32448" y="1339"/>
                  </a:moveTo>
                  <a:lnTo>
                    <a:pt x="36576" y="1339"/>
                  </a:lnTo>
                </a:path>
                <a:path w="41909" h="74929">
                  <a:moveTo>
                    <a:pt x="36576" y="1339"/>
                  </a:moveTo>
                  <a:lnTo>
                    <a:pt x="41401" y="1339"/>
                  </a:lnTo>
                </a:path>
                <a:path w="41909" h="74929">
                  <a:moveTo>
                    <a:pt x="32448" y="1339"/>
                  </a:moveTo>
                  <a:lnTo>
                    <a:pt x="32448" y="0"/>
                  </a:lnTo>
                </a:path>
                <a:path w="41909" h="74929">
                  <a:moveTo>
                    <a:pt x="32448" y="1339"/>
                  </a:moveTo>
                  <a:lnTo>
                    <a:pt x="32448" y="0"/>
                  </a:lnTo>
                </a:path>
                <a:path w="41909" h="74929">
                  <a:moveTo>
                    <a:pt x="36576" y="1339"/>
                  </a:moveTo>
                  <a:lnTo>
                    <a:pt x="41401" y="1339"/>
                  </a:lnTo>
                </a:path>
                <a:path w="41909" h="74929">
                  <a:moveTo>
                    <a:pt x="41401" y="1339"/>
                  </a:moveTo>
                  <a:lnTo>
                    <a:pt x="41401" y="0"/>
                  </a:lnTo>
                </a:path>
                <a:path w="41909" h="74929">
                  <a:moveTo>
                    <a:pt x="41401" y="1339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12556046" y="8717927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8991" y="259181"/>
                  </a:lnTo>
                  <a:lnTo>
                    <a:pt x="8991" y="255587"/>
                  </a:lnTo>
                  <a:close/>
                </a:path>
                <a:path w="9525" h="259715">
                  <a:moveTo>
                    <a:pt x="8991" y="44996"/>
                  </a:moveTo>
                  <a:lnTo>
                    <a:pt x="0" y="44996"/>
                  </a:lnTo>
                  <a:lnTo>
                    <a:pt x="0" y="223189"/>
                  </a:lnTo>
                  <a:lnTo>
                    <a:pt x="8991" y="223189"/>
                  </a:lnTo>
                  <a:lnTo>
                    <a:pt x="8991" y="44996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2598"/>
                  </a:lnTo>
                  <a:lnTo>
                    <a:pt x="8991" y="12598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2556045" y="8717921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12598"/>
                  </a:moveTo>
                  <a:lnTo>
                    <a:pt x="0" y="12598"/>
                  </a:lnTo>
                </a:path>
                <a:path w="9525" h="259715">
                  <a:moveTo>
                    <a:pt x="9017" y="44996"/>
                  </a:moveTo>
                  <a:lnTo>
                    <a:pt x="0" y="44996"/>
                  </a:lnTo>
                </a:path>
                <a:path w="9525" h="259715">
                  <a:moveTo>
                    <a:pt x="9017" y="255587"/>
                  </a:moveTo>
                  <a:lnTo>
                    <a:pt x="0" y="255587"/>
                  </a:lnTo>
                </a:path>
                <a:path w="9525" h="259715">
                  <a:moveTo>
                    <a:pt x="9017" y="223196"/>
                  </a:moveTo>
                  <a:lnTo>
                    <a:pt x="0" y="223196"/>
                  </a:lnTo>
                </a:path>
                <a:path w="9525" h="259715">
                  <a:moveTo>
                    <a:pt x="0" y="9004"/>
                  </a:moveTo>
                  <a:lnTo>
                    <a:pt x="0" y="12598"/>
                  </a:lnTo>
                </a:path>
                <a:path w="9525" h="259715">
                  <a:moveTo>
                    <a:pt x="0" y="44996"/>
                  </a:moveTo>
                  <a:lnTo>
                    <a:pt x="0" y="223196"/>
                  </a:lnTo>
                </a:path>
                <a:path w="9525" h="259715">
                  <a:moveTo>
                    <a:pt x="0" y="255587"/>
                  </a:moveTo>
                  <a:lnTo>
                    <a:pt x="0" y="259181"/>
                  </a:lnTo>
                </a:path>
                <a:path w="9525" h="259715">
                  <a:moveTo>
                    <a:pt x="9017" y="259181"/>
                  </a:moveTo>
                  <a:lnTo>
                    <a:pt x="9017" y="255587"/>
                  </a:lnTo>
                </a:path>
                <a:path w="9525" h="259715">
                  <a:moveTo>
                    <a:pt x="9017" y="223196"/>
                  </a:moveTo>
                  <a:lnTo>
                    <a:pt x="9017" y="44996"/>
                  </a:lnTo>
                </a:path>
                <a:path w="9525" h="259715">
                  <a:moveTo>
                    <a:pt x="9017" y="12598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12523660" y="873052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8"/>
                  </a:lnTo>
                  <a:lnTo>
                    <a:pt x="9501" y="22925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12523660" y="8730520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09" h="33020">
                  <a:moveTo>
                    <a:pt x="32384" y="0"/>
                  </a:moveTo>
                  <a:lnTo>
                    <a:pt x="0" y="0"/>
                  </a:lnTo>
                </a:path>
                <a:path w="41909" h="33020">
                  <a:moveTo>
                    <a:pt x="41401" y="32397"/>
                  </a:moveTo>
                  <a:lnTo>
                    <a:pt x="32384" y="32397"/>
                  </a:lnTo>
                </a:path>
                <a:path w="41909" h="33020">
                  <a:moveTo>
                    <a:pt x="41401" y="32397"/>
                  </a:moveTo>
                  <a:lnTo>
                    <a:pt x="32384" y="32397"/>
                  </a:lnTo>
                </a:path>
                <a:path w="41909" h="33020">
                  <a:moveTo>
                    <a:pt x="41401" y="0"/>
                  </a:moveTo>
                  <a:lnTo>
                    <a:pt x="32384" y="0"/>
                  </a:lnTo>
                </a:path>
                <a:path w="41909" h="33020">
                  <a:moveTo>
                    <a:pt x="41401" y="0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12523660" y="89411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86"/>
                  </a:lnTo>
                  <a:lnTo>
                    <a:pt x="9501" y="9490"/>
                  </a:lnTo>
                  <a:lnTo>
                    <a:pt x="19797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12523660" y="8941117"/>
              <a:ext cx="41910" cy="32384"/>
            </a:xfrm>
            <a:custGeom>
              <a:avLst/>
              <a:gdLst/>
              <a:ahLst/>
              <a:cxnLst/>
              <a:rect l="l" t="t" r="r" b="b"/>
              <a:pathLst>
                <a:path w="41909" h="32384">
                  <a:moveTo>
                    <a:pt x="32384" y="32391"/>
                  </a:moveTo>
                  <a:lnTo>
                    <a:pt x="0" y="32391"/>
                  </a:lnTo>
                </a:path>
                <a:path w="41909" h="32384">
                  <a:moveTo>
                    <a:pt x="41401" y="0"/>
                  </a:moveTo>
                  <a:lnTo>
                    <a:pt x="32384" y="0"/>
                  </a:lnTo>
                </a:path>
                <a:path w="41909" h="32384">
                  <a:moveTo>
                    <a:pt x="41401" y="0"/>
                  </a:moveTo>
                  <a:lnTo>
                    <a:pt x="32384" y="0"/>
                  </a:lnTo>
                </a:path>
                <a:path w="41909" h="32384">
                  <a:moveTo>
                    <a:pt x="41401" y="32391"/>
                  </a:moveTo>
                  <a:lnTo>
                    <a:pt x="32384" y="32391"/>
                  </a:lnTo>
                </a:path>
                <a:path w="41909" h="32384">
                  <a:moveTo>
                    <a:pt x="41401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14221079" y="8357920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19" h="250190">
                  <a:moveTo>
                    <a:pt x="7188" y="241198"/>
                  </a:moveTo>
                  <a:lnTo>
                    <a:pt x="0" y="241198"/>
                  </a:lnTo>
                  <a:lnTo>
                    <a:pt x="0" y="250190"/>
                  </a:lnTo>
                  <a:lnTo>
                    <a:pt x="7188" y="250190"/>
                  </a:lnTo>
                  <a:lnTo>
                    <a:pt x="7188" y="241198"/>
                  </a:lnTo>
                  <a:close/>
                </a:path>
                <a:path w="7619" h="250190">
                  <a:moveTo>
                    <a:pt x="7188" y="0"/>
                  </a:moveTo>
                  <a:lnTo>
                    <a:pt x="0" y="0"/>
                  </a:lnTo>
                  <a:lnTo>
                    <a:pt x="0" y="208800"/>
                  </a:lnTo>
                  <a:lnTo>
                    <a:pt x="7188" y="208800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14221079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75" y="241198"/>
                  </a:moveTo>
                  <a:lnTo>
                    <a:pt x="0" y="241198"/>
                  </a:lnTo>
                </a:path>
                <a:path w="7619" h="250825">
                  <a:moveTo>
                    <a:pt x="7175" y="208807"/>
                  </a:moveTo>
                  <a:lnTo>
                    <a:pt x="0" y="208807"/>
                  </a:lnTo>
                </a:path>
                <a:path w="7619" h="250825">
                  <a:moveTo>
                    <a:pt x="0" y="0"/>
                  </a:moveTo>
                  <a:lnTo>
                    <a:pt x="0" y="208807"/>
                  </a:lnTo>
                </a:path>
                <a:path w="7619" h="250825">
                  <a:moveTo>
                    <a:pt x="0" y="241198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241198"/>
                  </a:lnTo>
                </a:path>
                <a:path w="7619" h="250825">
                  <a:moveTo>
                    <a:pt x="7175" y="20880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14188694" y="856671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14188694" y="8566715"/>
              <a:ext cx="40005" cy="32384"/>
            </a:xfrm>
            <a:custGeom>
              <a:avLst/>
              <a:gdLst/>
              <a:ahLst/>
              <a:cxnLst/>
              <a:rect l="l" t="t" r="r" b="b"/>
              <a:pathLst>
                <a:path w="40005" h="32384">
                  <a:moveTo>
                    <a:pt x="32384" y="32391"/>
                  </a:moveTo>
                  <a:lnTo>
                    <a:pt x="0" y="32391"/>
                  </a:lnTo>
                </a:path>
                <a:path w="40005" h="32384">
                  <a:moveTo>
                    <a:pt x="39560" y="0"/>
                  </a:moveTo>
                  <a:lnTo>
                    <a:pt x="32384" y="0"/>
                  </a:lnTo>
                </a:path>
                <a:path w="40005" h="32384">
                  <a:moveTo>
                    <a:pt x="39560" y="0"/>
                  </a:moveTo>
                  <a:lnTo>
                    <a:pt x="32384" y="0"/>
                  </a:lnTo>
                </a:path>
                <a:path w="40005" h="32384">
                  <a:moveTo>
                    <a:pt x="39560" y="32391"/>
                  </a:moveTo>
                  <a:lnTo>
                    <a:pt x="32384" y="32391"/>
                  </a:lnTo>
                </a:path>
                <a:path w="40005" h="32384">
                  <a:moveTo>
                    <a:pt x="39560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14149070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13395769" y="8357908"/>
              <a:ext cx="760730" cy="723900"/>
            </a:xfrm>
            <a:custGeom>
              <a:avLst/>
              <a:gdLst/>
              <a:ahLst/>
              <a:cxnLst/>
              <a:rect l="l" t="t" r="r" b="b"/>
              <a:pathLst>
                <a:path w="760730" h="723900">
                  <a:moveTo>
                    <a:pt x="753300" y="0"/>
                  </a:moveTo>
                  <a:lnTo>
                    <a:pt x="753300" y="250202"/>
                  </a:lnTo>
                </a:path>
                <a:path w="760730" h="723900">
                  <a:moveTo>
                    <a:pt x="760475" y="250202"/>
                  </a:moveTo>
                  <a:lnTo>
                    <a:pt x="760475" y="0"/>
                  </a:lnTo>
                </a:path>
                <a:path w="760730" h="723900">
                  <a:moveTo>
                    <a:pt x="79184" y="716407"/>
                  </a:moveTo>
                  <a:lnTo>
                    <a:pt x="0" y="716407"/>
                  </a:lnTo>
                </a:path>
                <a:path w="760730" h="723900">
                  <a:moveTo>
                    <a:pt x="0" y="723601"/>
                  </a:moveTo>
                  <a:lnTo>
                    <a:pt x="79184" y="7236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13410183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13410183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555" y="106191"/>
                  </a:moveTo>
                  <a:lnTo>
                    <a:pt x="355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12651486" y="8717927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5397" y="259181"/>
                  </a:lnTo>
                  <a:lnTo>
                    <a:pt x="5397" y="255587"/>
                  </a:lnTo>
                  <a:close/>
                </a:path>
                <a:path w="5715" h="259715">
                  <a:moveTo>
                    <a:pt x="5397" y="144068"/>
                  </a:moveTo>
                  <a:lnTo>
                    <a:pt x="0" y="144068"/>
                  </a:lnTo>
                  <a:lnTo>
                    <a:pt x="0" y="223189"/>
                  </a:lnTo>
                  <a:lnTo>
                    <a:pt x="5397" y="223189"/>
                  </a:lnTo>
                  <a:lnTo>
                    <a:pt x="5397" y="144068"/>
                  </a:lnTo>
                  <a:close/>
                </a:path>
                <a:path w="5715" h="259715">
                  <a:moveTo>
                    <a:pt x="5397" y="44996"/>
                  </a:moveTo>
                  <a:lnTo>
                    <a:pt x="0" y="44996"/>
                  </a:lnTo>
                  <a:lnTo>
                    <a:pt x="0" y="108077"/>
                  </a:lnTo>
                  <a:lnTo>
                    <a:pt x="5397" y="108077"/>
                  </a:lnTo>
                  <a:lnTo>
                    <a:pt x="5397" y="44996"/>
                  </a:lnTo>
                  <a:close/>
                </a:path>
                <a:path w="5715" h="259715">
                  <a:moveTo>
                    <a:pt x="539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12598"/>
                  </a:lnTo>
                  <a:lnTo>
                    <a:pt x="5397" y="12598"/>
                  </a:lnTo>
                  <a:lnTo>
                    <a:pt x="5397" y="53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12651486" y="8717921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0"/>
                  </a:moveTo>
                  <a:lnTo>
                    <a:pt x="0" y="0"/>
                  </a:lnTo>
                </a:path>
                <a:path w="5715" h="259715">
                  <a:moveTo>
                    <a:pt x="5397" y="12598"/>
                  </a:moveTo>
                  <a:lnTo>
                    <a:pt x="5397" y="12153"/>
                  </a:lnTo>
                </a:path>
                <a:path w="5715" h="259715">
                  <a:moveTo>
                    <a:pt x="0" y="12598"/>
                  </a:moveTo>
                  <a:lnTo>
                    <a:pt x="0" y="12153"/>
                  </a:lnTo>
                </a:path>
                <a:path w="5715" h="259715">
                  <a:moveTo>
                    <a:pt x="0" y="12598"/>
                  </a:moveTo>
                  <a:lnTo>
                    <a:pt x="5397" y="12598"/>
                  </a:lnTo>
                </a:path>
                <a:path w="5715" h="259715">
                  <a:moveTo>
                    <a:pt x="5397" y="44996"/>
                  </a:moveTo>
                  <a:lnTo>
                    <a:pt x="5397" y="45415"/>
                  </a:lnTo>
                </a:path>
                <a:path w="5715" h="259715">
                  <a:moveTo>
                    <a:pt x="0" y="44996"/>
                  </a:moveTo>
                  <a:lnTo>
                    <a:pt x="0" y="45415"/>
                  </a:lnTo>
                </a:path>
                <a:path w="5715" h="259715">
                  <a:moveTo>
                    <a:pt x="0" y="44996"/>
                  </a:moveTo>
                  <a:lnTo>
                    <a:pt x="5397" y="44996"/>
                  </a:lnTo>
                </a:path>
                <a:path w="5715" h="259715">
                  <a:moveTo>
                    <a:pt x="5397" y="255587"/>
                  </a:moveTo>
                  <a:lnTo>
                    <a:pt x="5397" y="256031"/>
                  </a:lnTo>
                </a:path>
                <a:path w="5715" h="259715">
                  <a:moveTo>
                    <a:pt x="0" y="255587"/>
                  </a:moveTo>
                  <a:lnTo>
                    <a:pt x="0" y="256031"/>
                  </a:lnTo>
                </a:path>
                <a:path w="5715" h="259715">
                  <a:moveTo>
                    <a:pt x="0" y="255587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222770"/>
                  </a:lnTo>
                </a:path>
                <a:path w="5715" h="259715">
                  <a:moveTo>
                    <a:pt x="0" y="223196"/>
                  </a:moveTo>
                  <a:lnTo>
                    <a:pt x="0" y="222770"/>
                  </a:lnTo>
                </a:path>
                <a:path w="5715" h="259715">
                  <a:moveTo>
                    <a:pt x="0" y="223196"/>
                  </a:moveTo>
                  <a:lnTo>
                    <a:pt x="5397" y="223196"/>
                  </a:lnTo>
                </a:path>
                <a:path w="5715" h="259715">
                  <a:moveTo>
                    <a:pt x="5397" y="108076"/>
                  </a:moveTo>
                  <a:lnTo>
                    <a:pt x="5397" y="107626"/>
                  </a:lnTo>
                </a:path>
                <a:path w="5715" h="259715">
                  <a:moveTo>
                    <a:pt x="0" y="108076"/>
                  </a:moveTo>
                  <a:lnTo>
                    <a:pt x="0" y="107626"/>
                  </a:lnTo>
                </a:path>
                <a:path w="5715" h="259715">
                  <a:moveTo>
                    <a:pt x="0" y="108076"/>
                  </a:moveTo>
                  <a:lnTo>
                    <a:pt x="5397" y="108076"/>
                  </a:lnTo>
                </a:path>
                <a:path w="5715" h="259715">
                  <a:moveTo>
                    <a:pt x="5397" y="144068"/>
                  </a:moveTo>
                  <a:lnTo>
                    <a:pt x="5397" y="144487"/>
                  </a:lnTo>
                </a:path>
                <a:path w="5715" h="259715">
                  <a:moveTo>
                    <a:pt x="0" y="144068"/>
                  </a:moveTo>
                  <a:lnTo>
                    <a:pt x="0" y="144487"/>
                  </a:lnTo>
                </a:path>
                <a:path w="5715" h="259715">
                  <a:moveTo>
                    <a:pt x="0" y="144068"/>
                  </a:moveTo>
                  <a:lnTo>
                    <a:pt x="5397" y="144068"/>
                  </a:lnTo>
                </a:path>
                <a:path w="5715" h="259715">
                  <a:moveTo>
                    <a:pt x="0" y="5384"/>
                  </a:moveTo>
                  <a:lnTo>
                    <a:pt x="0" y="12598"/>
                  </a:lnTo>
                </a:path>
                <a:path w="5715" h="259715">
                  <a:moveTo>
                    <a:pt x="0" y="44996"/>
                  </a:moveTo>
                  <a:lnTo>
                    <a:pt x="0" y="84581"/>
                  </a:lnTo>
                </a:path>
                <a:path w="5715" h="259715">
                  <a:moveTo>
                    <a:pt x="0" y="89992"/>
                  </a:moveTo>
                  <a:lnTo>
                    <a:pt x="0" y="108076"/>
                  </a:lnTo>
                </a:path>
                <a:path w="5715" h="259715">
                  <a:moveTo>
                    <a:pt x="0" y="144068"/>
                  </a:moveTo>
                  <a:lnTo>
                    <a:pt x="0" y="178200"/>
                  </a:lnTo>
                </a:path>
                <a:path w="5715" h="259715">
                  <a:moveTo>
                    <a:pt x="0" y="183603"/>
                  </a:moveTo>
                  <a:lnTo>
                    <a:pt x="0" y="223196"/>
                  </a:lnTo>
                </a:path>
                <a:path w="5715" h="259715">
                  <a:moveTo>
                    <a:pt x="0" y="255587"/>
                  </a:moveTo>
                  <a:lnTo>
                    <a:pt x="0" y="259181"/>
                  </a:lnTo>
                </a:path>
                <a:path w="5715" h="259715">
                  <a:moveTo>
                    <a:pt x="5397" y="259181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144068"/>
                  </a:lnTo>
                </a:path>
                <a:path w="5715" h="259715">
                  <a:moveTo>
                    <a:pt x="5397" y="108076"/>
                  </a:moveTo>
                  <a:lnTo>
                    <a:pt x="5397" y="44996"/>
                  </a:lnTo>
                </a:path>
                <a:path w="5715" h="259715">
                  <a:moveTo>
                    <a:pt x="5397" y="12598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12619037" y="87305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397"/>
                  </a:moveTo>
                  <a:lnTo>
                    <a:pt x="19823" y="29858"/>
                  </a:lnTo>
                  <a:lnTo>
                    <a:pt x="9509" y="22925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2619037" y="8730075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444"/>
                  </a:moveTo>
                  <a:lnTo>
                    <a:pt x="0" y="444"/>
                  </a:lnTo>
                </a:path>
                <a:path w="38100" h="33654">
                  <a:moveTo>
                    <a:pt x="32448" y="32842"/>
                  </a:moveTo>
                  <a:lnTo>
                    <a:pt x="37846" y="32842"/>
                  </a:lnTo>
                </a:path>
                <a:path w="38100" h="33654">
                  <a:moveTo>
                    <a:pt x="32448" y="32842"/>
                  </a:moveTo>
                  <a:lnTo>
                    <a:pt x="37846" y="32842"/>
                  </a:lnTo>
                </a:path>
                <a:path w="38100" h="33654">
                  <a:moveTo>
                    <a:pt x="32448" y="32842"/>
                  </a:moveTo>
                  <a:lnTo>
                    <a:pt x="32448" y="33261"/>
                  </a:lnTo>
                </a:path>
                <a:path w="38100" h="33654">
                  <a:moveTo>
                    <a:pt x="32448" y="32842"/>
                  </a:moveTo>
                  <a:lnTo>
                    <a:pt x="32448" y="33261"/>
                  </a:lnTo>
                </a:path>
                <a:path w="38100" h="33654">
                  <a:moveTo>
                    <a:pt x="37846" y="32842"/>
                  </a:moveTo>
                  <a:lnTo>
                    <a:pt x="37846" y="33261"/>
                  </a:lnTo>
                </a:path>
                <a:path w="38100" h="33654">
                  <a:moveTo>
                    <a:pt x="37846" y="32842"/>
                  </a:moveTo>
                  <a:lnTo>
                    <a:pt x="37846" y="33261"/>
                  </a:lnTo>
                </a:path>
                <a:path w="38100" h="33654">
                  <a:moveTo>
                    <a:pt x="32448" y="444"/>
                  </a:moveTo>
                  <a:lnTo>
                    <a:pt x="37846" y="444"/>
                  </a:lnTo>
                </a:path>
                <a:path w="38100" h="33654">
                  <a:moveTo>
                    <a:pt x="32448" y="444"/>
                  </a:moveTo>
                  <a:lnTo>
                    <a:pt x="37846" y="444"/>
                  </a:lnTo>
                </a:path>
                <a:path w="38100" h="33654">
                  <a:moveTo>
                    <a:pt x="32448" y="444"/>
                  </a:moveTo>
                  <a:lnTo>
                    <a:pt x="32448" y="0"/>
                  </a:lnTo>
                </a:path>
                <a:path w="38100" h="33654">
                  <a:moveTo>
                    <a:pt x="32448" y="444"/>
                  </a:moveTo>
                  <a:lnTo>
                    <a:pt x="32448" y="0"/>
                  </a:lnTo>
                </a:path>
                <a:path w="38100" h="33654">
                  <a:moveTo>
                    <a:pt x="37846" y="444"/>
                  </a:moveTo>
                  <a:lnTo>
                    <a:pt x="37846" y="0"/>
                  </a:lnTo>
                </a:path>
                <a:path w="38100" h="33654">
                  <a:moveTo>
                    <a:pt x="37846" y="444"/>
                  </a:moveTo>
                  <a:lnTo>
                    <a:pt x="3784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12619037" y="8941117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20" h="32384">
                  <a:moveTo>
                    <a:pt x="0" y="32391"/>
                  </a:moveTo>
                  <a:lnTo>
                    <a:pt x="2551" y="19786"/>
                  </a:lnTo>
                  <a:lnTo>
                    <a:pt x="9509" y="9490"/>
                  </a:lnTo>
                  <a:lnTo>
                    <a:pt x="19823" y="2546"/>
                  </a:ln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12619037" y="894069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32816"/>
                  </a:moveTo>
                  <a:lnTo>
                    <a:pt x="0" y="32816"/>
                  </a:lnTo>
                </a:path>
                <a:path w="38100" h="33654">
                  <a:moveTo>
                    <a:pt x="32448" y="425"/>
                  </a:moveTo>
                  <a:lnTo>
                    <a:pt x="37846" y="425"/>
                  </a:lnTo>
                </a:path>
                <a:path w="38100" h="33654">
                  <a:moveTo>
                    <a:pt x="32448" y="425"/>
                  </a:moveTo>
                  <a:lnTo>
                    <a:pt x="37846" y="425"/>
                  </a:lnTo>
                </a:path>
                <a:path w="38100" h="33654">
                  <a:moveTo>
                    <a:pt x="32448" y="425"/>
                  </a:moveTo>
                  <a:lnTo>
                    <a:pt x="32448" y="0"/>
                  </a:lnTo>
                </a:path>
                <a:path w="38100" h="33654">
                  <a:moveTo>
                    <a:pt x="32448" y="425"/>
                  </a:moveTo>
                  <a:lnTo>
                    <a:pt x="32448" y="0"/>
                  </a:lnTo>
                </a:path>
                <a:path w="38100" h="33654">
                  <a:moveTo>
                    <a:pt x="37846" y="425"/>
                  </a:moveTo>
                  <a:lnTo>
                    <a:pt x="37846" y="0"/>
                  </a:lnTo>
                </a:path>
                <a:path w="38100" h="33654">
                  <a:moveTo>
                    <a:pt x="37846" y="425"/>
                  </a:moveTo>
                  <a:lnTo>
                    <a:pt x="37846" y="0"/>
                  </a:lnTo>
                </a:path>
                <a:path w="38100" h="33654">
                  <a:moveTo>
                    <a:pt x="32448" y="32816"/>
                  </a:moveTo>
                  <a:lnTo>
                    <a:pt x="37846" y="32816"/>
                  </a:lnTo>
                </a:path>
                <a:path w="38100" h="33654">
                  <a:moveTo>
                    <a:pt x="32448" y="32816"/>
                  </a:moveTo>
                  <a:lnTo>
                    <a:pt x="37846" y="32816"/>
                  </a:lnTo>
                </a:path>
                <a:path w="38100" h="33654">
                  <a:moveTo>
                    <a:pt x="32448" y="32816"/>
                  </a:moveTo>
                  <a:lnTo>
                    <a:pt x="32448" y="33261"/>
                  </a:lnTo>
                </a:path>
                <a:path w="38100" h="33654">
                  <a:moveTo>
                    <a:pt x="32448" y="32816"/>
                  </a:moveTo>
                  <a:lnTo>
                    <a:pt x="32448" y="33261"/>
                  </a:lnTo>
                </a:path>
                <a:path w="38100" h="33654">
                  <a:moveTo>
                    <a:pt x="37846" y="32816"/>
                  </a:moveTo>
                  <a:lnTo>
                    <a:pt x="37846" y="33261"/>
                  </a:lnTo>
                </a:path>
                <a:path w="38100" h="33654">
                  <a:moveTo>
                    <a:pt x="37846" y="32816"/>
                  </a:moveTo>
                  <a:lnTo>
                    <a:pt x="37846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12656883" y="88259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06"/>
                  </a:lnTo>
                  <a:lnTo>
                    <a:pt x="25455" y="25446"/>
                  </a:lnTo>
                  <a:lnTo>
                    <a:pt x="14010" y="33162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12651486" y="8825547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97" y="450"/>
                  </a:moveTo>
                  <a:lnTo>
                    <a:pt x="41402" y="450"/>
                  </a:lnTo>
                </a:path>
                <a:path w="41909" h="37465">
                  <a:moveTo>
                    <a:pt x="0" y="36442"/>
                  </a:moveTo>
                  <a:lnTo>
                    <a:pt x="5397" y="36442"/>
                  </a:lnTo>
                </a:path>
                <a:path w="41909" h="37465">
                  <a:moveTo>
                    <a:pt x="0" y="36442"/>
                  </a:moveTo>
                  <a:lnTo>
                    <a:pt x="5397" y="36442"/>
                  </a:lnTo>
                </a:path>
                <a:path w="41909" h="37465">
                  <a:moveTo>
                    <a:pt x="0" y="36442"/>
                  </a:moveTo>
                  <a:lnTo>
                    <a:pt x="0" y="36861"/>
                  </a:lnTo>
                </a:path>
                <a:path w="41909" h="37465">
                  <a:moveTo>
                    <a:pt x="0" y="36442"/>
                  </a:moveTo>
                  <a:lnTo>
                    <a:pt x="0" y="36861"/>
                  </a:lnTo>
                </a:path>
                <a:path w="41909" h="37465">
                  <a:moveTo>
                    <a:pt x="5397" y="36442"/>
                  </a:moveTo>
                  <a:lnTo>
                    <a:pt x="5397" y="36861"/>
                  </a:lnTo>
                </a:path>
                <a:path w="41909" h="37465">
                  <a:moveTo>
                    <a:pt x="5397" y="36442"/>
                  </a:moveTo>
                  <a:lnTo>
                    <a:pt x="5397" y="36861"/>
                  </a:lnTo>
                </a:path>
                <a:path w="41909" h="37465">
                  <a:moveTo>
                    <a:pt x="0" y="450"/>
                  </a:moveTo>
                  <a:lnTo>
                    <a:pt x="5397" y="450"/>
                  </a:lnTo>
                </a:path>
                <a:path w="41909" h="37465">
                  <a:moveTo>
                    <a:pt x="0" y="450"/>
                  </a:moveTo>
                  <a:lnTo>
                    <a:pt x="5397" y="450"/>
                  </a:lnTo>
                </a:path>
                <a:path w="41909" h="37465">
                  <a:moveTo>
                    <a:pt x="0" y="450"/>
                  </a:moveTo>
                  <a:lnTo>
                    <a:pt x="0" y="0"/>
                  </a:lnTo>
                </a:path>
                <a:path w="41909" h="37465">
                  <a:moveTo>
                    <a:pt x="0" y="450"/>
                  </a:moveTo>
                  <a:lnTo>
                    <a:pt x="0" y="0"/>
                  </a:lnTo>
                </a:path>
                <a:path w="41909" h="37465">
                  <a:moveTo>
                    <a:pt x="5397" y="450"/>
                  </a:moveTo>
                  <a:lnTo>
                    <a:pt x="5397" y="0"/>
                  </a:lnTo>
                </a:path>
                <a:path w="41909" h="37465">
                  <a:moveTo>
                    <a:pt x="5397" y="45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12565062" y="88025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2565062" y="8802503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2565062" y="8896118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2565062" y="88961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2449873" y="8858146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2449873" y="8807913"/>
              <a:ext cx="122555" cy="88265"/>
            </a:xfrm>
            <a:custGeom>
              <a:avLst/>
              <a:gdLst/>
              <a:ahLst/>
              <a:cxnLst/>
              <a:rect l="l" t="t" r="r" b="b"/>
              <a:pathLst>
                <a:path w="122554" h="88265">
                  <a:moveTo>
                    <a:pt x="106172" y="50228"/>
                  </a:moveTo>
                  <a:lnTo>
                    <a:pt x="0" y="50228"/>
                  </a:lnTo>
                </a:path>
                <a:path w="122554" h="88265">
                  <a:moveTo>
                    <a:pt x="0" y="53828"/>
                  </a:moveTo>
                  <a:lnTo>
                    <a:pt x="106172" y="53828"/>
                  </a:lnTo>
                </a:path>
                <a:path w="122554" h="88265">
                  <a:moveTo>
                    <a:pt x="115189" y="0"/>
                  </a:moveTo>
                  <a:lnTo>
                    <a:pt x="115189" y="88207"/>
                  </a:lnTo>
                </a:path>
                <a:path w="122554" h="88265">
                  <a:moveTo>
                    <a:pt x="122364" y="88207"/>
                  </a:moveTo>
                  <a:lnTo>
                    <a:pt x="1223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2449873" y="8827532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2449873" y="8827535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72" y="0"/>
                  </a:moveTo>
                  <a:lnTo>
                    <a:pt x="0" y="0"/>
                  </a:lnTo>
                </a:path>
                <a:path w="106679" h="3809">
                  <a:moveTo>
                    <a:pt x="0" y="3594"/>
                  </a:moveTo>
                  <a:lnTo>
                    <a:pt x="106172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2444476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96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11596" y="9004"/>
                  </a:lnTo>
                  <a:lnTo>
                    <a:pt x="111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2444476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69" y="0"/>
                  </a:moveTo>
                  <a:lnTo>
                    <a:pt x="0" y="0"/>
                  </a:lnTo>
                </a:path>
                <a:path w="111759" h="9525">
                  <a:moveTo>
                    <a:pt x="0" y="9004"/>
                  </a:moveTo>
                  <a:lnTo>
                    <a:pt x="11156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4116685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5397" y="0"/>
                  </a:moveTo>
                  <a:lnTo>
                    <a:pt x="0" y="0"/>
                  </a:lnTo>
                  <a:lnTo>
                    <a:pt x="0" y="190798"/>
                  </a:lnTo>
                  <a:lnTo>
                    <a:pt x="5397" y="18901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4116685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0" y="0"/>
                  </a:moveTo>
                  <a:lnTo>
                    <a:pt x="0" y="190798"/>
                  </a:lnTo>
                </a:path>
                <a:path w="5715" h="191134">
                  <a:moveTo>
                    <a:pt x="5397" y="1890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14098651" y="8893412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8008" y="540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14098651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0" y="5403"/>
                  </a:moveTo>
                  <a:lnTo>
                    <a:pt x="18033" y="5403"/>
                  </a:lnTo>
                </a:path>
                <a:path w="18415" h="5715">
                  <a:moveTo>
                    <a:pt x="18033" y="0"/>
                  </a:moveTo>
                  <a:lnTo>
                    <a:pt x="0" y="0"/>
                  </a:lnTo>
                </a:path>
                <a:path w="18415" h="5715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14255306" y="8702624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72" y="149402"/>
                  </a:moveTo>
                  <a:lnTo>
                    <a:pt x="0" y="149402"/>
                  </a:lnTo>
                  <a:lnTo>
                    <a:pt x="0" y="189014"/>
                  </a:lnTo>
                  <a:lnTo>
                    <a:pt x="5372" y="189014"/>
                  </a:lnTo>
                  <a:lnTo>
                    <a:pt x="5372" y="149402"/>
                  </a:lnTo>
                  <a:close/>
                </a:path>
                <a:path w="5715" h="189229">
                  <a:moveTo>
                    <a:pt x="5372" y="0"/>
                  </a:moveTo>
                  <a:lnTo>
                    <a:pt x="0" y="0"/>
                  </a:lnTo>
                  <a:lnTo>
                    <a:pt x="0" y="113398"/>
                  </a:lnTo>
                  <a:lnTo>
                    <a:pt x="5372" y="113398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14255305" y="8702618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34" y="0"/>
                  </a:moveTo>
                  <a:lnTo>
                    <a:pt x="0" y="0"/>
                  </a:lnTo>
                </a:path>
                <a:path w="5715" h="189229">
                  <a:moveTo>
                    <a:pt x="0" y="149396"/>
                  </a:moveTo>
                  <a:lnTo>
                    <a:pt x="0" y="149821"/>
                  </a:lnTo>
                </a:path>
                <a:path w="5715" h="189229">
                  <a:moveTo>
                    <a:pt x="5334" y="149396"/>
                  </a:moveTo>
                  <a:lnTo>
                    <a:pt x="5334" y="149821"/>
                  </a:lnTo>
                </a:path>
                <a:path w="5715" h="189229">
                  <a:moveTo>
                    <a:pt x="5334" y="149396"/>
                  </a:moveTo>
                  <a:lnTo>
                    <a:pt x="0" y="149396"/>
                  </a:lnTo>
                </a:path>
                <a:path w="5715" h="189229">
                  <a:moveTo>
                    <a:pt x="0" y="113404"/>
                  </a:moveTo>
                  <a:lnTo>
                    <a:pt x="0" y="112960"/>
                  </a:lnTo>
                </a:path>
                <a:path w="5715" h="189229">
                  <a:moveTo>
                    <a:pt x="5334" y="113404"/>
                  </a:moveTo>
                  <a:lnTo>
                    <a:pt x="5334" y="112960"/>
                  </a:lnTo>
                </a:path>
                <a:path w="5715" h="189229">
                  <a:moveTo>
                    <a:pt x="5334" y="113404"/>
                  </a:moveTo>
                  <a:lnTo>
                    <a:pt x="0" y="113404"/>
                  </a:lnTo>
                </a:path>
                <a:path w="5715" h="189229">
                  <a:moveTo>
                    <a:pt x="5334" y="189014"/>
                  </a:moveTo>
                  <a:lnTo>
                    <a:pt x="5334" y="149396"/>
                  </a:lnTo>
                </a:path>
                <a:path w="5715" h="189229">
                  <a:moveTo>
                    <a:pt x="5334" y="113404"/>
                  </a:moveTo>
                  <a:lnTo>
                    <a:pt x="5334" y="0"/>
                  </a:lnTo>
                </a:path>
                <a:path w="5715" h="189229">
                  <a:moveTo>
                    <a:pt x="0" y="0"/>
                  </a:moveTo>
                  <a:lnTo>
                    <a:pt x="0" y="26987"/>
                  </a:lnTo>
                </a:path>
                <a:path w="5715" h="189229">
                  <a:moveTo>
                    <a:pt x="0" y="30606"/>
                  </a:moveTo>
                  <a:lnTo>
                    <a:pt x="0" y="113404"/>
                  </a:lnTo>
                </a:path>
                <a:path w="5715" h="189229">
                  <a:moveTo>
                    <a:pt x="0" y="149396"/>
                  </a:moveTo>
                  <a:lnTo>
                    <a:pt x="0" y="152996"/>
                  </a:lnTo>
                </a:path>
                <a:path w="5715" h="189229">
                  <a:moveTo>
                    <a:pt x="0" y="156590"/>
                  </a:moveTo>
                  <a:lnTo>
                    <a:pt x="0" y="1890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4260639" y="88160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20" y="2829"/>
                  </a:lnTo>
                  <a:lnTo>
                    <a:pt x="25487" y="10544"/>
                  </a:lnTo>
                  <a:lnTo>
                    <a:pt x="33227" y="21985"/>
                  </a:lnTo>
                  <a:lnTo>
                    <a:pt x="36067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14255305" y="8815578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34" y="36436"/>
                  </a:moveTo>
                  <a:lnTo>
                    <a:pt x="41401" y="36436"/>
                  </a:lnTo>
                </a:path>
                <a:path w="41909" h="37465">
                  <a:moveTo>
                    <a:pt x="5334" y="444"/>
                  </a:moveTo>
                  <a:lnTo>
                    <a:pt x="0" y="444"/>
                  </a:lnTo>
                </a:path>
                <a:path w="41909" h="37465">
                  <a:moveTo>
                    <a:pt x="5334" y="444"/>
                  </a:moveTo>
                  <a:lnTo>
                    <a:pt x="0" y="444"/>
                  </a:lnTo>
                </a:path>
                <a:path w="41909" h="37465">
                  <a:moveTo>
                    <a:pt x="5334" y="444"/>
                  </a:moveTo>
                  <a:lnTo>
                    <a:pt x="5334" y="0"/>
                  </a:lnTo>
                </a:path>
                <a:path w="41909" h="37465">
                  <a:moveTo>
                    <a:pt x="5334" y="444"/>
                  </a:moveTo>
                  <a:lnTo>
                    <a:pt x="5334" y="0"/>
                  </a:lnTo>
                </a:path>
                <a:path w="41909" h="37465">
                  <a:moveTo>
                    <a:pt x="0" y="444"/>
                  </a:moveTo>
                  <a:lnTo>
                    <a:pt x="0" y="0"/>
                  </a:lnTo>
                </a:path>
                <a:path w="41909" h="37465">
                  <a:moveTo>
                    <a:pt x="0" y="444"/>
                  </a:moveTo>
                  <a:lnTo>
                    <a:pt x="0" y="0"/>
                  </a:lnTo>
                </a:path>
                <a:path w="41909" h="37465">
                  <a:moveTo>
                    <a:pt x="5334" y="36436"/>
                  </a:moveTo>
                  <a:lnTo>
                    <a:pt x="0" y="36436"/>
                  </a:lnTo>
                </a:path>
                <a:path w="41909" h="37465">
                  <a:moveTo>
                    <a:pt x="5334" y="36436"/>
                  </a:moveTo>
                  <a:lnTo>
                    <a:pt x="0" y="36436"/>
                  </a:lnTo>
                </a:path>
                <a:path w="41909" h="37465">
                  <a:moveTo>
                    <a:pt x="5334" y="36436"/>
                  </a:moveTo>
                  <a:lnTo>
                    <a:pt x="5334" y="36861"/>
                  </a:lnTo>
                </a:path>
                <a:path w="41909" h="37465">
                  <a:moveTo>
                    <a:pt x="5334" y="36436"/>
                  </a:moveTo>
                  <a:lnTo>
                    <a:pt x="5334" y="36861"/>
                  </a:lnTo>
                </a:path>
                <a:path w="41909" h="37465">
                  <a:moveTo>
                    <a:pt x="0" y="36436"/>
                  </a:moveTo>
                  <a:lnTo>
                    <a:pt x="0" y="36861"/>
                  </a:lnTo>
                </a:path>
                <a:path w="41909" h="37465">
                  <a:moveTo>
                    <a:pt x="0" y="36436"/>
                  </a:moveTo>
                  <a:lnTo>
                    <a:pt x="0" y="368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14116685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66598" y="12"/>
                  </a:moveTo>
                  <a:lnTo>
                    <a:pt x="0" y="12"/>
                  </a:lnTo>
                  <a:lnTo>
                    <a:pt x="0" y="7200"/>
                  </a:lnTo>
                  <a:lnTo>
                    <a:pt x="66598" y="7200"/>
                  </a:lnTo>
                  <a:lnTo>
                    <a:pt x="66598" y="12"/>
                  </a:lnTo>
                  <a:close/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  <a:lnTo>
                    <a:pt x="66611" y="12"/>
                  </a:lnTo>
                  <a:lnTo>
                    <a:pt x="66611" y="7200"/>
                  </a:lnTo>
                  <a:lnTo>
                    <a:pt x="70167" y="7200"/>
                  </a:lnTo>
                  <a:lnTo>
                    <a:pt x="138620" y="7200"/>
                  </a:lnTo>
                  <a:lnTo>
                    <a:pt x="143954" y="7200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14116685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54" y="7194"/>
                  </a:moveTo>
                  <a:lnTo>
                    <a:pt x="138620" y="7194"/>
                  </a:lnTo>
                </a:path>
                <a:path w="144144" h="7620">
                  <a:moveTo>
                    <a:pt x="143954" y="0"/>
                  </a:moveTo>
                  <a:lnTo>
                    <a:pt x="143954" y="7194"/>
                  </a:lnTo>
                </a:path>
                <a:path w="144144" h="7620">
                  <a:moveTo>
                    <a:pt x="66611" y="7194"/>
                  </a:moveTo>
                  <a:lnTo>
                    <a:pt x="70167" y="7194"/>
                  </a:lnTo>
                </a:path>
                <a:path w="144144" h="7620">
                  <a:moveTo>
                    <a:pt x="70167" y="0"/>
                  </a:moveTo>
                  <a:lnTo>
                    <a:pt x="66611" y="0"/>
                  </a:lnTo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</a:path>
                <a:path w="144144" h="7620">
                  <a:moveTo>
                    <a:pt x="66611" y="0"/>
                  </a:moveTo>
                  <a:lnTo>
                    <a:pt x="0" y="0"/>
                  </a:lnTo>
                </a:path>
                <a:path w="144144" h="7620">
                  <a:moveTo>
                    <a:pt x="0" y="7194"/>
                  </a:moveTo>
                  <a:lnTo>
                    <a:pt x="66611" y="7194"/>
                  </a:lnTo>
                </a:path>
                <a:path w="144144" h="7620">
                  <a:moveTo>
                    <a:pt x="70167" y="7194"/>
                  </a:moveTo>
                  <a:lnTo>
                    <a:pt x="13862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11875643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397" y="0"/>
                  </a:moveTo>
                  <a:lnTo>
                    <a:pt x="0" y="0"/>
                  </a:lnTo>
                  <a:lnTo>
                    <a:pt x="0" y="93611"/>
                  </a:lnTo>
                  <a:lnTo>
                    <a:pt x="5397" y="93611"/>
                  </a:lnTo>
                  <a:lnTo>
                    <a:pt x="5397" y="0"/>
                  </a:lnTo>
                  <a:close/>
                </a:path>
                <a:path w="5715" h="139065">
                  <a:moveTo>
                    <a:pt x="5461" y="133197"/>
                  </a:moveTo>
                  <a:lnTo>
                    <a:pt x="5397" y="129603"/>
                  </a:lnTo>
                  <a:lnTo>
                    <a:pt x="0" y="129603"/>
                  </a:lnTo>
                  <a:lnTo>
                    <a:pt x="0" y="133197"/>
                  </a:lnTo>
                  <a:lnTo>
                    <a:pt x="0" y="138607"/>
                  </a:lnTo>
                  <a:lnTo>
                    <a:pt x="5461" y="138607"/>
                  </a:lnTo>
                  <a:lnTo>
                    <a:pt x="5461" y="13319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11875643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460" y="138607"/>
                  </a:moveTo>
                  <a:lnTo>
                    <a:pt x="0" y="138607"/>
                  </a:lnTo>
                </a:path>
                <a:path w="5715" h="139065">
                  <a:moveTo>
                    <a:pt x="0" y="129603"/>
                  </a:moveTo>
                  <a:lnTo>
                    <a:pt x="0" y="130048"/>
                  </a:lnTo>
                </a:path>
                <a:path w="5715" h="139065">
                  <a:moveTo>
                    <a:pt x="5460" y="129603"/>
                  </a:moveTo>
                  <a:lnTo>
                    <a:pt x="5460" y="130048"/>
                  </a:lnTo>
                </a:path>
                <a:path w="5715" h="139065">
                  <a:moveTo>
                    <a:pt x="5460" y="129603"/>
                  </a:moveTo>
                  <a:lnTo>
                    <a:pt x="0" y="129603"/>
                  </a:lnTo>
                </a:path>
                <a:path w="5715" h="139065">
                  <a:moveTo>
                    <a:pt x="0" y="93611"/>
                  </a:moveTo>
                  <a:lnTo>
                    <a:pt x="0" y="93167"/>
                  </a:lnTo>
                </a:path>
                <a:path w="5715" h="139065">
                  <a:moveTo>
                    <a:pt x="5460" y="93611"/>
                  </a:moveTo>
                  <a:lnTo>
                    <a:pt x="5460" y="93167"/>
                  </a:lnTo>
                </a:path>
                <a:path w="5715" h="139065">
                  <a:moveTo>
                    <a:pt x="5460" y="93611"/>
                  </a:moveTo>
                  <a:lnTo>
                    <a:pt x="0" y="93611"/>
                  </a:lnTo>
                </a:path>
                <a:path w="5715" h="139065">
                  <a:moveTo>
                    <a:pt x="0" y="0"/>
                  </a:moveTo>
                  <a:lnTo>
                    <a:pt x="0" y="93611"/>
                  </a:lnTo>
                </a:path>
                <a:path w="5715" h="139065">
                  <a:moveTo>
                    <a:pt x="0" y="129603"/>
                  </a:moveTo>
                  <a:lnTo>
                    <a:pt x="0" y="133197"/>
                  </a:lnTo>
                </a:path>
                <a:path w="5715" h="139065">
                  <a:moveTo>
                    <a:pt x="5460" y="138607"/>
                  </a:moveTo>
                  <a:lnTo>
                    <a:pt x="5460" y="129603"/>
                  </a:lnTo>
                </a:path>
                <a:path w="5715" h="139065">
                  <a:moveTo>
                    <a:pt x="5460" y="93611"/>
                  </a:moveTo>
                  <a:lnTo>
                    <a:pt x="546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11839702" y="84515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20" y="21985"/>
                  </a:lnTo>
                  <a:lnTo>
                    <a:pt x="10517" y="10544"/>
                  </a:lnTo>
                  <a:lnTo>
                    <a:pt x="21940" y="2829"/>
                  </a:lnTo>
                  <a:lnTo>
                    <a:pt x="3594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11839702" y="8451075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35941" y="36436"/>
                  </a:moveTo>
                  <a:lnTo>
                    <a:pt x="0" y="36436"/>
                  </a:lnTo>
                </a:path>
                <a:path w="41909" h="37465">
                  <a:moveTo>
                    <a:pt x="41401" y="444"/>
                  </a:moveTo>
                  <a:lnTo>
                    <a:pt x="35941" y="444"/>
                  </a:lnTo>
                </a:path>
                <a:path w="41909" h="37465">
                  <a:moveTo>
                    <a:pt x="41401" y="444"/>
                  </a:moveTo>
                  <a:lnTo>
                    <a:pt x="35941" y="444"/>
                  </a:lnTo>
                </a:path>
                <a:path w="41909" h="37465">
                  <a:moveTo>
                    <a:pt x="41401" y="444"/>
                  </a:moveTo>
                  <a:lnTo>
                    <a:pt x="41401" y="0"/>
                  </a:lnTo>
                </a:path>
                <a:path w="41909" h="37465">
                  <a:moveTo>
                    <a:pt x="41401" y="444"/>
                  </a:moveTo>
                  <a:lnTo>
                    <a:pt x="41401" y="0"/>
                  </a:lnTo>
                </a:path>
                <a:path w="41909" h="37465">
                  <a:moveTo>
                    <a:pt x="35941" y="444"/>
                  </a:moveTo>
                  <a:lnTo>
                    <a:pt x="35941" y="0"/>
                  </a:lnTo>
                </a:path>
                <a:path w="41909" h="37465">
                  <a:moveTo>
                    <a:pt x="35941" y="444"/>
                  </a:moveTo>
                  <a:lnTo>
                    <a:pt x="35941" y="0"/>
                  </a:lnTo>
                </a:path>
                <a:path w="41909" h="37465">
                  <a:moveTo>
                    <a:pt x="41401" y="36436"/>
                  </a:moveTo>
                  <a:lnTo>
                    <a:pt x="35941" y="36436"/>
                  </a:lnTo>
                </a:path>
                <a:path w="41909" h="37465">
                  <a:moveTo>
                    <a:pt x="41401" y="36436"/>
                  </a:moveTo>
                  <a:lnTo>
                    <a:pt x="35941" y="36436"/>
                  </a:lnTo>
                </a:path>
                <a:path w="41909" h="37465">
                  <a:moveTo>
                    <a:pt x="41401" y="36436"/>
                  </a:moveTo>
                  <a:lnTo>
                    <a:pt x="41401" y="36880"/>
                  </a:lnTo>
                </a:path>
                <a:path w="41909" h="37465">
                  <a:moveTo>
                    <a:pt x="41401" y="36436"/>
                  </a:moveTo>
                  <a:lnTo>
                    <a:pt x="41401" y="36880"/>
                  </a:lnTo>
                </a:path>
                <a:path w="41909" h="37465">
                  <a:moveTo>
                    <a:pt x="35941" y="36436"/>
                  </a:moveTo>
                  <a:lnTo>
                    <a:pt x="35941" y="36880"/>
                  </a:lnTo>
                </a:path>
                <a:path w="41909" h="37465">
                  <a:moveTo>
                    <a:pt x="35941" y="36436"/>
                  </a:moveTo>
                  <a:lnTo>
                    <a:pt x="35941" y="3688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13310299" y="9081516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77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077" y="5397"/>
                  </a:lnTo>
                  <a:lnTo>
                    <a:pt x="8077" y="0"/>
                  </a:lnTo>
                  <a:close/>
                </a:path>
                <a:path w="250190" h="5715">
                  <a:moveTo>
                    <a:pt x="209638" y="0"/>
                  </a:moveTo>
                  <a:lnTo>
                    <a:pt x="40449" y="0"/>
                  </a:lnTo>
                  <a:lnTo>
                    <a:pt x="40449" y="5397"/>
                  </a:lnTo>
                  <a:lnTo>
                    <a:pt x="209638" y="5397"/>
                  </a:lnTo>
                  <a:lnTo>
                    <a:pt x="209638" y="0"/>
                  </a:lnTo>
                  <a:close/>
                </a:path>
                <a:path w="250190" h="5715">
                  <a:moveTo>
                    <a:pt x="250164" y="0"/>
                  </a:moveTo>
                  <a:lnTo>
                    <a:pt x="242062" y="0"/>
                  </a:lnTo>
                  <a:lnTo>
                    <a:pt x="242062" y="5397"/>
                  </a:lnTo>
                  <a:lnTo>
                    <a:pt x="250164" y="5397"/>
                  </a:lnTo>
                  <a:lnTo>
                    <a:pt x="25016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3310298" y="9081509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64" y="5403"/>
                  </a:moveTo>
                  <a:lnTo>
                    <a:pt x="8064" y="0"/>
                  </a:lnTo>
                </a:path>
                <a:path w="250190" h="5715">
                  <a:moveTo>
                    <a:pt x="40449" y="5403"/>
                  </a:moveTo>
                  <a:lnTo>
                    <a:pt x="40449" y="0"/>
                  </a:lnTo>
                </a:path>
                <a:path w="250190" h="5715">
                  <a:moveTo>
                    <a:pt x="242061" y="5403"/>
                  </a:moveTo>
                  <a:lnTo>
                    <a:pt x="242061" y="0"/>
                  </a:lnTo>
                </a:path>
                <a:path w="250190" h="5715">
                  <a:moveTo>
                    <a:pt x="209676" y="5403"/>
                  </a:moveTo>
                  <a:lnTo>
                    <a:pt x="209676" y="0"/>
                  </a:lnTo>
                </a:path>
                <a:path w="250190" h="5715">
                  <a:moveTo>
                    <a:pt x="0" y="5403"/>
                  </a:moveTo>
                  <a:lnTo>
                    <a:pt x="8064" y="5403"/>
                  </a:lnTo>
                </a:path>
                <a:path w="250190" h="5715">
                  <a:moveTo>
                    <a:pt x="40449" y="5403"/>
                  </a:moveTo>
                  <a:lnTo>
                    <a:pt x="209676" y="5403"/>
                  </a:lnTo>
                </a:path>
                <a:path w="250190" h="5715">
                  <a:moveTo>
                    <a:pt x="242061" y="5403"/>
                  </a:moveTo>
                  <a:lnTo>
                    <a:pt x="250190" y="5403"/>
                  </a:lnTo>
                </a:path>
                <a:path w="250190" h="5715">
                  <a:moveTo>
                    <a:pt x="250190" y="0"/>
                  </a:moveTo>
                  <a:lnTo>
                    <a:pt x="242061" y="0"/>
                  </a:lnTo>
                </a:path>
                <a:path w="250190" h="5715">
                  <a:moveTo>
                    <a:pt x="209676" y="0"/>
                  </a:moveTo>
                  <a:lnTo>
                    <a:pt x="170052" y="0"/>
                  </a:lnTo>
                </a:path>
                <a:path w="250190" h="5715">
                  <a:moveTo>
                    <a:pt x="164655" y="0"/>
                  </a:moveTo>
                  <a:lnTo>
                    <a:pt x="85471" y="0"/>
                  </a:lnTo>
                </a:path>
                <a:path w="250190" h="5715">
                  <a:moveTo>
                    <a:pt x="80073" y="0"/>
                  </a:moveTo>
                  <a:lnTo>
                    <a:pt x="40449" y="0"/>
                  </a:lnTo>
                </a:path>
                <a:path w="250190" h="5715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13318363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25"/>
                  </a:lnTo>
                  <a:lnTo>
                    <a:pt x="12614" y="29858"/>
                  </a:lnTo>
                  <a:lnTo>
                    <a:pt x="0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13318363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0" y="5403"/>
                  </a:moveTo>
                  <a:lnTo>
                    <a:pt x="0" y="37801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13519975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8"/>
                  </a:lnTo>
                  <a:lnTo>
                    <a:pt x="9477" y="22925"/>
                  </a:lnTo>
                  <a:lnTo>
                    <a:pt x="254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13519975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32384" y="5403"/>
                  </a:moveTo>
                  <a:lnTo>
                    <a:pt x="32384" y="37801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11677650" y="8717927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217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7805" y="9004"/>
                  </a:lnTo>
                  <a:lnTo>
                    <a:pt x="217805" y="0"/>
                  </a:lnTo>
                  <a:close/>
                </a:path>
                <a:path w="767079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9004"/>
                  </a:lnTo>
                  <a:lnTo>
                    <a:pt x="401421" y="9004"/>
                  </a:lnTo>
                  <a:lnTo>
                    <a:pt x="401421" y="0"/>
                  </a:lnTo>
                  <a:close/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  <a:lnTo>
                    <a:pt x="466217" y="9004"/>
                  </a:lnTo>
                  <a:lnTo>
                    <a:pt x="694817" y="9004"/>
                  </a:lnTo>
                  <a:lnTo>
                    <a:pt x="694817" y="0"/>
                  </a:lnTo>
                  <a:close/>
                </a:path>
                <a:path w="767079" h="9525">
                  <a:moveTo>
                    <a:pt x="766787" y="0"/>
                  </a:moveTo>
                  <a:lnTo>
                    <a:pt x="727202" y="0"/>
                  </a:lnTo>
                  <a:lnTo>
                    <a:pt x="727202" y="9004"/>
                  </a:lnTo>
                  <a:lnTo>
                    <a:pt x="766787" y="9004"/>
                  </a:lnTo>
                  <a:lnTo>
                    <a:pt x="76678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11677650" y="8717921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694817" y="9004"/>
                  </a:moveTo>
                  <a:lnTo>
                    <a:pt x="694372" y="9004"/>
                  </a:lnTo>
                </a:path>
                <a:path w="767079" h="9525">
                  <a:moveTo>
                    <a:pt x="694817" y="0"/>
                  </a:moveTo>
                  <a:lnTo>
                    <a:pt x="694372" y="0"/>
                  </a:lnTo>
                </a:path>
                <a:path w="767079" h="9525">
                  <a:moveTo>
                    <a:pt x="694817" y="0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27646" y="9004"/>
                  </a:lnTo>
                </a:path>
                <a:path w="767079" h="9525">
                  <a:moveTo>
                    <a:pt x="727201" y="0"/>
                  </a:moveTo>
                  <a:lnTo>
                    <a:pt x="727646" y="0"/>
                  </a:lnTo>
                </a:path>
                <a:path w="767079" h="9525">
                  <a:moveTo>
                    <a:pt x="727201" y="0"/>
                  </a:moveTo>
                  <a:lnTo>
                    <a:pt x="727201" y="9004"/>
                  </a:lnTo>
                </a:path>
                <a:path w="767079" h="9525">
                  <a:moveTo>
                    <a:pt x="282638" y="9004"/>
                  </a:moveTo>
                  <a:lnTo>
                    <a:pt x="283908" y="9004"/>
                  </a:lnTo>
                </a:path>
                <a:path w="767079" h="9525">
                  <a:moveTo>
                    <a:pt x="282638" y="4140"/>
                  </a:moveTo>
                  <a:lnTo>
                    <a:pt x="282638" y="9004"/>
                  </a:lnTo>
                </a:path>
                <a:path w="767079" h="9525">
                  <a:moveTo>
                    <a:pt x="282638" y="0"/>
                  </a:moveTo>
                  <a:lnTo>
                    <a:pt x="283908" y="0"/>
                  </a:lnTo>
                </a:path>
                <a:path w="767079" h="9525">
                  <a:moveTo>
                    <a:pt x="282638" y="0"/>
                  </a:moveTo>
                  <a:lnTo>
                    <a:pt x="282638" y="4140"/>
                  </a:lnTo>
                </a:path>
                <a:path w="767079" h="9525">
                  <a:moveTo>
                    <a:pt x="217804" y="9004"/>
                  </a:moveTo>
                  <a:lnTo>
                    <a:pt x="216471" y="9004"/>
                  </a:lnTo>
                </a:path>
                <a:path w="767079" h="9525">
                  <a:moveTo>
                    <a:pt x="217804" y="4140"/>
                  </a:moveTo>
                  <a:lnTo>
                    <a:pt x="217804" y="9004"/>
                  </a:lnTo>
                </a:path>
                <a:path w="767079" h="9525">
                  <a:moveTo>
                    <a:pt x="217804" y="0"/>
                  </a:moveTo>
                  <a:lnTo>
                    <a:pt x="216471" y="0"/>
                  </a:lnTo>
                </a:path>
                <a:path w="767079" h="9525">
                  <a:moveTo>
                    <a:pt x="217804" y="0"/>
                  </a:moveTo>
                  <a:lnTo>
                    <a:pt x="217804" y="4140"/>
                  </a:lnTo>
                </a:path>
                <a:path w="767079" h="9525">
                  <a:moveTo>
                    <a:pt x="401383" y="9004"/>
                  </a:moveTo>
                  <a:lnTo>
                    <a:pt x="400050" y="9004"/>
                  </a:lnTo>
                </a:path>
                <a:path w="767079" h="9525">
                  <a:moveTo>
                    <a:pt x="401383" y="4140"/>
                  </a:moveTo>
                  <a:lnTo>
                    <a:pt x="401383" y="9004"/>
                  </a:lnTo>
                </a:path>
                <a:path w="767079" h="9525">
                  <a:moveTo>
                    <a:pt x="401383" y="0"/>
                  </a:moveTo>
                  <a:lnTo>
                    <a:pt x="400050" y="0"/>
                  </a:lnTo>
                </a:path>
                <a:path w="767079" h="9525">
                  <a:moveTo>
                    <a:pt x="401383" y="0"/>
                  </a:moveTo>
                  <a:lnTo>
                    <a:pt x="401383" y="4140"/>
                  </a:lnTo>
                </a:path>
                <a:path w="767079" h="9525">
                  <a:moveTo>
                    <a:pt x="466217" y="9004"/>
                  </a:moveTo>
                  <a:lnTo>
                    <a:pt x="467550" y="9004"/>
                  </a:lnTo>
                </a:path>
                <a:path w="767079" h="9525">
                  <a:moveTo>
                    <a:pt x="466217" y="4140"/>
                  </a:moveTo>
                  <a:lnTo>
                    <a:pt x="466217" y="9004"/>
                  </a:lnTo>
                </a:path>
                <a:path w="767079" h="9525">
                  <a:moveTo>
                    <a:pt x="466217" y="0"/>
                  </a:moveTo>
                  <a:lnTo>
                    <a:pt x="467550" y="0"/>
                  </a:lnTo>
                </a:path>
                <a:path w="767079" h="9525">
                  <a:moveTo>
                    <a:pt x="466217" y="0"/>
                  </a:moveTo>
                  <a:lnTo>
                    <a:pt x="466217" y="4140"/>
                  </a:lnTo>
                </a:path>
                <a:path w="767079" h="9525">
                  <a:moveTo>
                    <a:pt x="766826" y="0"/>
                  </a:moveTo>
                  <a:lnTo>
                    <a:pt x="727201" y="0"/>
                  </a:lnTo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</a:path>
                <a:path w="767079" h="9525">
                  <a:moveTo>
                    <a:pt x="401383" y="0"/>
                  </a:moveTo>
                  <a:lnTo>
                    <a:pt x="282638" y="0"/>
                  </a:lnTo>
                </a:path>
                <a:path w="767079" h="9525">
                  <a:moveTo>
                    <a:pt x="217804" y="0"/>
                  </a:moveTo>
                  <a:lnTo>
                    <a:pt x="0" y="0"/>
                  </a:lnTo>
                </a:path>
                <a:path w="767079" h="9525">
                  <a:moveTo>
                    <a:pt x="0" y="9004"/>
                  </a:moveTo>
                  <a:lnTo>
                    <a:pt x="217804" y="9004"/>
                  </a:lnTo>
                </a:path>
                <a:path w="767079" h="9525">
                  <a:moveTo>
                    <a:pt x="282638" y="9004"/>
                  </a:moveTo>
                  <a:lnTo>
                    <a:pt x="338391" y="9004"/>
                  </a:lnTo>
                </a:path>
                <a:path w="767079" h="9525">
                  <a:moveTo>
                    <a:pt x="345630" y="9004"/>
                  </a:moveTo>
                  <a:lnTo>
                    <a:pt x="401383" y="9004"/>
                  </a:lnTo>
                </a:path>
                <a:path w="767079" h="9525">
                  <a:moveTo>
                    <a:pt x="466217" y="9004"/>
                  </a:moveTo>
                  <a:lnTo>
                    <a:pt x="684022" y="9004"/>
                  </a:lnTo>
                </a:path>
                <a:path w="767079" h="9525">
                  <a:moveTo>
                    <a:pt x="691197" y="9004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66826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12372466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11926061" y="8685530"/>
              <a:ext cx="479425" cy="41910"/>
            </a:xfrm>
            <a:custGeom>
              <a:avLst/>
              <a:gdLst/>
              <a:ahLst/>
              <a:cxnLst/>
              <a:rect l="l" t="t" r="r" b="b"/>
              <a:pathLst>
                <a:path w="479425" h="41909">
                  <a:moveTo>
                    <a:pt x="446405" y="32391"/>
                  </a:moveTo>
                  <a:lnTo>
                    <a:pt x="446405" y="0"/>
                  </a:lnTo>
                </a:path>
                <a:path w="479425" h="41909">
                  <a:moveTo>
                    <a:pt x="478790" y="32391"/>
                  </a:moveTo>
                  <a:lnTo>
                    <a:pt x="478790" y="41395"/>
                  </a:lnTo>
                </a:path>
                <a:path w="479425" h="41909">
                  <a:moveTo>
                    <a:pt x="478790" y="32391"/>
                  </a:moveTo>
                  <a:lnTo>
                    <a:pt x="478790" y="41395"/>
                  </a:lnTo>
                </a:path>
                <a:path w="479425" h="41909">
                  <a:moveTo>
                    <a:pt x="478790" y="32391"/>
                  </a:moveTo>
                  <a:lnTo>
                    <a:pt x="479234" y="32391"/>
                  </a:lnTo>
                </a:path>
                <a:path w="479425" h="41909">
                  <a:moveTo>
                    <a:pt x="478790" y="32391"/>
                  </a:moveTo>
                  <a:lnTo>
                    <a:pt x="479234" y="32391"/>
                  </a:lnTo>
                </a:path>
                <a:path w="479425" h="41909">
                  <a:moveTo>
                    <a:pt x="478790" y="41395"/>
                  </a:moveTo>
                  <a:lnTo>
                    <a:pt x="479234" y="41395"/>
                  </a:lnTo>
                </a:path>
                <a:path w="479425" h="41909">
                  <a:moveTo>
                    <a:pt x="478790" y="41395"/>
                  </a:moveTo>
                  <a:lnTo>
                    <a:pt x="479234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6405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6405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5960" y="32391"/>
                  </a:lnTo>
                </a:path>
                <a:path w="479425" h="41909">
                  <a:moveTo>
                    <a:pt x="446405" y="32391"/>
                  </a:moveTo>
                  <a:lnTo>
                    <a:pt x="445960" y="32391"/>
                  </a:lnTo>
                </a:path>
                <a:path w="479425" h="41909">
                  <a:moveTo>
                    <a:pt x="446405" y="41395"/>
                  </a:moveTo>
                  <a:lnTo>
                    <a:pt x="445960" y="41395"/>
                  </a:lnTo>
                </a:path>
                <a:path w="479425" h="41909">
                  <a:moveTo>
                    <a:pt x="446405" y="41395"/>
                  </a:moveTo>
                  <a:lnTo>
                    <a:pt x="445960" y="41395"/>
                  </a:lnTo>
                </a:path>
                <a:path w="479425" h="41909">
                  <a:moveTo>
                    <a:pt x="32385" y="36531"/>
                  </a:moveTo>
                  <a:lnTo>
                    <a:pt x="0" y="36531"/>
                  </a:lnTo>
                </a:path>
                <a:path w="479425" h="41909">
                  <a:moveTo>
                    <a:pt x="0" y="32391"/>
                  </a:move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11926061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75"/>
                  </a:lnTo>
                  <a:lnTo>
                    <a:pt x="9501" y="9480"/>
                  </a:lnTo>
                  <a:lnTo>
                    <a:pt x="19797" y="2542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11894121" y="8685530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3175" y="36531"/>
                  </a:moveTo>
                  <a:lnTo>
                    <a:pt x="30162" y="36531"/>
                  </a:lnTo>
                </a:path>
                <a:path w="219709" h="41909">
                  <a:moveTo>
                    <a:pt x="30162" y="36531"/>
                  </a:moveTo>
                  <a:lnTo>
                    <a:pt x="30162" y="32391"/>
                  </a:lnTo>
                </a:path>
                <a:path w="219709" h="41909">
                  <a:moveTo>
                    <a:pt x="30162" y="32391"/>
                  </a:moveTo>
                  <a:lnTo>
                    <a:pt x="3175" y="32391"/>
                  </a:lnTo>
                </a:path>
                <a:path w="219709" h="41909">
                  <a:moveTo>
                    <a:pt x="3175" y="32391"/>
                  </a:moveTo>
                  <a:lnTo>
                    <a:pt x="3175" y="36531"/>
                  </a:lnTo>
                </a:path>
                <a:path w="219709" h="41909">
                  <a:moveTo>
                    <a:pt x="1333" y="36531"/>
                  </a:moveTo>
                  <a:lnTo>
                    <a:pt x="3175" y="36531"/>
                  </a:lnTo>
                </a:path>
                <a:path w="219709" h="41909">
                  <a:moveTo>
                    <a:pt x="3175" y="36531"/>
                  </a:moveTo>
                  <a:lnTo>
                    <a:pt x="3175" y="32391"/>
                  </a:lnTo>
                </a:path>
                <a:path w="219709" h="41909">
                  <a:moveTo>
                    <a:pt x="3175" y="32391"/>
                  </a:moveTo>
                  <a:lnTo>
                    <a:pt x="1333" y="32391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30162" y="36531"/>
                  </a:moveTo>
                  <a:lnTo>
                    <a:pt x="31940" y="36531"/>
                  </a:lnTo>
                </a:path>
                <a:path w="219709" h="41909">
                  <a:moveTo>
                    <a:pt x="31940" y="36531"/>
                  </a:moveTo>
                  <a:lnTo>
                    <a:pt x="31940" y="32391"/>
                  </a:lnTo>
                </a:path>
                <a:path w="219709" h="41909">
                  <a:moveTo>
                    <a:pt x="31940" y="32391"/>
                  </a:moveTo>
                  <a:lnTo>
                    <a:pt x="30162" y="32391"/>
                  </a:lnTo>
                </a:path>
                <a:path w="219709" h="41909">
                  <a:moveTo>
                    <a:pt x="30162" y="32391"/>
                  </a:moveTo>
                  <a:lnTo>
                    <a:pt x="30162" y="36531"/>
                  </a:lnTo>
                </a:path>
                <a:path w="219709" h="41909">
                  <a:moveTo>
                    <a:pt x="66167" y="32391"/>
                  </a:moveTo>
                  <a:lnTo>
                    <a:pt x="64325" y="32391"/>
                  </a:lnTo>
                </a:path>
                <a:path w="219709" h="41909">
                  <a:moveTo>
                    <a:pt x="64325" y="32391"/>
                  </a:moveTo>
                  <a:lnTo>
                    <a:pt x="64325" y="36531"/>
                  </a:lnTo>
                </a:path>
                <a:path w="219709" h="41909">
                  <a:moveTo>
                    <a:pt x="64325" y="36531"/>
                  </a:moveTo>
                  <a:lnTo>
                    <a:pt x="66167" y="36531"/>
                  </a:lnTo>
                </a:path>
                <a:path w="219709" h="41909">
                  <a:moveTo>
                    <a:pt x="66167" y="36531"/>
                  </a:moveTo>
                  <a:lnTo>
                    <a:pt x="66167" y="32391"/>
                  </a:lnTo>
                </a:path>
                <a:path w="219709" h="41909">
                  <a:moveTo>
                    <a:pt x="64325" y="32391"/>
                  </a:moveTo>
                  <a:lnTo>
                    <a:pt x="64325" y="0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1333" y="36531"/>
                  </a:moveTo>
                  <a:lnTo>
                    <a:pt x="1333" y="41395"/>
                  </a:lnTo>
                </a:path>
                <a:path w="219709" h="41909">
                  <a:moveTo>
                    <a:pt x="1333" y="32391"/>
                  </a:moveTo>
                  <a:lnTo>
                    <a:pt x="0" y="32391"/>
                  </a:lnTo>
                </a:path>
                <a:path w="219709" h="41909">
                  <a:moveTo>
                    <a:pt x="1333" y="32391"/>
                  </a:moveTo>
                  <a:lnTo>
                    <a:pt x="0" y="32391"/>
                  </a:lnTo>
                </a:path>
                <a:path w="219709" h="41909">
                  <a:moveTo>
                    <a:pt x="1333" y="36531"/>
                  </a:moveTo>
                  <a:lnTo>
                    <a:pt x="1333" y="41395"/>
                  </a:lnTo>
                </a:path>
                <a:path w="219709" h="41909">
                  <a:moveTo>
                    <a:pt x="1333" y="41395"/>
                  </a:moveTo>
                  <a:lnTo>
                    <a:pt x="0" y="41395"/>
                  </a:lnTo>
                </a:path>
                <a:path w="219709" h="41909">
                  <a:moveTo>
                    <a:pt x="1333" y="41395"/>
                  </a:moveTo>
                  <a:lnTo>
                    <a:pt x="0" y="41395"/>
                  </a:lnTo>
                </a:path>
                <a:path w="219709" h="41909">
                  <a:moveTo>
                    <a:pt x="66167" y="32391"/>
                  </a:moveTo>
                  <a:lnTo>
                    <a:pt x="66167" y="36531"/>
                  </a:lnTo>
                </a:path>
                <a:path w="219709" h="41909">
                  <a:moveTo>
                    <a:pt x="66167" y="32391"/>
                  </a:moveTo>
                  <a:lnTo>
                    <a:pt x="66167" y="36531"/>
                  </a:lnTo>
                </a:path>
                <a:path w="219709" h="41909">
                  <a:moveTo>
                    <a:pt x="66167" y="36531"/>
                  </a:moveTo>
                  <a:lnTo>
                    <a:pt x="66167" y="41395"/>
                  </a:lnTo>
                </a:path>
                <a:path w="219709" h="41909">
                  <a:moveTo>
                    <a:pt x="66167" y="32391"/>
                  </a:moveTo>
                  <a:lnTo>
                    <a:pt x="67437" y="32391"/>
                  </a:lnTo>
                </a:path>
                <a:path w="219709" h="41909">
                  <a:moveTo>
                    <a:pt x="66167" y="32391"/>
                  </a:moveTo>
                  <a:lnTo>
                    <a:pt x="67437" y="32391"/>
                  </a:lnTo>
                </a:path>
                <a:path w="219709" h="41909">
                  <a:moveTo>
                    <a:pt x="66167" y="36531"/>
                  </a:moveTo>
                  <a:lnTo>
                    <a:pt x="66167" y="41395"/>
                  </a:lnTo>
                </a:path>
                <a:path w="219709" h="41909">
                  <a:moveTo>
                    <a:pt x="66167" y="41395"/>
                  </a:moveTo>
                  <a:lnTo>
                    <a:pt x="67437" y="41395"/>
                  </a:lnTo>
                </a:path>
                <a:path w="219709" h="41909">
                  <a:moveTo>
                    <a:pt x="66167" y="41395"/>
                  </a:moveTo>
                  <a:lnTo>
                    <a:pt x="67437" y="41395"/>
                  </a:lnTo>
                </a:path>
                <a:path w="219709" h="41909">
                  <a:moveTo>
                    <a:pt x="186753" y="36531"/>
                  </a:moveTo>
                  <a:lnTo>
                    <a:pt x="219138" y="36531"/>
                  </a:lnTo>
                </a:path>
                <a:path w="219709" h="41909">
                  <a:moveTo>
                    <a:pt x="219138" y="32391"/>
                  </a:moveTo>
                  <a:lnTo>
                    <a:pt x="186753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12080875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12077700" y="8685530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64389" y="36531"/>
                  </a:moveTo>
                  <a:lnTo>
                    <a:pt x="37338" y="36531"/>
                  </a:lnTo>
                </a:path>
                <a:path w="67945" h="41909">
                  <a:moveTo>
                    <a:pt x="37338" y="36531"/>
                  </a:moveTo>
                  <a:lnTo>
                    <a:pt x="37338" y="32391"/>
                  </a:lnTo>
                </a:path>
                <a:path w="67945" h="41909">
                  <a:moveTo>
                    <a:pt x="37338" y="32391"/>
                  </a:moveTo>
                  <a:lnTo>
                    <a:pt x="64389" y="32391"/>
                  </a:lnTo>
                </a:path>
                <a:path w="67945" h="41909">
                  <a:moveTo>
                    <a:pt x="64389" y="32391"/>
                  </a:moveTo>
                  <a:lnTo>
                    <a:pt x="64389" y="36531"/>
                  </a:lnTo>
                </a:path>
                <a:path w="67945" h="41909">
                  <a:moveTo>
                    <a:pt x="66167" y="36531"/>
                  </a:moveTo>
                  <a:lnTo>
                    <a:pt x="64389" y="36531"/>
                  </a:lnTo>
                </a:path>
                <a:path w="67945" h="41909">
                  <a:moveTo>
                    <a:pt x="64389" y="36531"/>
                  </a:moveTo>
                  <a:lnTo>
                    <a:pt x="64389" y="32391"/>
                  </a:lnTo>
                </a:path>
                <a:path w="67945" h="41909">
                  <a:moveTo>
                    <a:pt x="64389" y="32391"/>
                  </a:moveTo>
                  <a:lnTo>
                    <a:pt x="66167" y="32391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37338" y="36531"/>
                  </a:moveTo>
                  <a:lnTo>
                    <a:pt x="35559" y="36531"/>
                  </a:lnTo>
                </a:path>
                <a:path w="67945" h="41909">
                  <a:moveTo>
                    <a:pt x="35559" y="36531"/>
                  </a:moveTo>
                  <a:lnTo>
                    <a:pt x="35559" y="32391"/>
                  </a:lnTo>
                </a:path>
                <a:path w="67945" h="41909">
                  <a:moveTo>
                    <a:pt x="35559" y="32391"/>
                  </a:moveTo>
                  <a:lnTo>
                    <a:pt x="37338" y="32391"/>
                  </a:lnTo>
                </a:path>
                <a:path w="67945" h="41909">
                  <a:moveTo>
                    <a:pt x="37338" y="32391"/>
                  </a:moveTo>
                  <a:lnTo>
                    <a:pt x="37338" y="36531"/>
                  </a:lnTo>
                </a:path>
                <a:path w="67945" h="41909">
                  <a:moveTo>
                    <a:pt x="1333" y="32391"/>
                  </a:moveTo>
                  <a:lnTo>
                    <a:pt x="3175" y="32391"/>
                  </a:lnTo>
                </a:path>
                <a:path w="67945" h="41909">
                  <a:moveTo>
                    <a:pt x="3175" y="32391"/>
                  </a:moveTo>
                  <a:lnTo>
                    <a:pt x="3175" y="36531"/>
                  </a:lnTo>
                </a:path>
                <a:path w="67945" h="41909">
                  <a:moveTo>
                    <a:pt x="3175" y="36531"/>
                  </a:moveTo>
                  <a:lnTo>
                    <a:pt x="1333" y="36531"/>
                  </a:lnTo>
                </a:path>
                <a:path w="67945" h="41909">
                  <a:moveTo>
                    <a:pt x="1333" y="36531"/>
                  </a:moveTo>
                  <a:lnTo>
                    <a:pt x="1333" y="32391"/>
                  </a:lnTo>
                </a:path>
                <a:path w="67945" h="41909">
                  <a:moveTo>
                    <a:pt x="3175" y="32391"/>
                  </a:moveTo>
                  <a:lnTo>
                    <a:pt x="3175" y="0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66167" y="36531"/>
                  </a:moveTo>
                  <a:lnTo>
                    <a:pt x="66167" y="41395"/>
                  </a:lnTo>
                </a:path>
                <a:path w="67945" h="41909">
                  <a:moveTo>
                    <a:pt x="66167" y="32391"/>
                  </a:moveTo>
                  <a:lnTo>
                    <a:pt x="67500" y="32391"/>
                  </a:lnTo>
                </a:path>
                <a:path w="67945" h="41909">
                  <a:moveTo>
                    <a:pt x="66167" y="32391"/>
                  </a:moveTo>
                  <a:lnTo>
                    <a:pt x="67500" y="32391"/>
                  </a:lnTo>
                </a:path>
                <a:path w="67945" h="41909">
                  <a:moveTo>
                    <a:pt x="66167" y="36531"/>
                  </a:moveTo>
                  <a:lnTo>
                    <a:pt x="66167" y="41395"/>
                  </a:lnTo>
                </a:path>
                <a:path w="67945" h="41909">
                  <a:moveTo>
                    <a:pt x="66167" y="41395"/>
                  </a:moveTo>
                  <a:lnTo>
                    <a:pt x="67500" y="41395"/>
                  </a:lnTo>
                </a:path>
                <a:path w="67945" h="41909">
                  <a:moveTo>
                    <a:pt x="66167" y="41395"/>
                  </a:moveTo>
                  <a:lnTo>
                    <a:pt x="67500" y="41395"/>
                  </a:lnTo>
                </a:path>
                <a:path w="67945" h="41909">
                  <a:moveTo>
                    <a:pt x="1333" y="32391"/>
                  </a:moveTo>
                  <a:lnTo>
                    <a:pt x="1333" y="36531"/>
                  </a:lnTo>
                </a:path>
                <a:path w="67945" h="41909">
                  <a:moveTo>
                    <a:pt x="1333" y="32391"/>
                  </a:moveTo>
                  <a:lnTo>
                    <a:pt x="1333" y="36531"/>
                  </a:lnTo>
                </a:path>
                <a:path w="67945" h="41909">
                  <a:moveTo>
                    <a:pt x="1333" y="36531"/>
                  </a:moveTo>
                  <a:lnTo>
                    <a:pt x="1333" y="41395"/>
                  </a:lnTo>
                </a:path>
                <a:path w="67945" h="41909">
                  <a:moveTo>
                    <a:pt x="1333" y="32391"/>
                  </a:moveTo>
                  <a:lnTo>
                    <a:pt x="0" y="32391"/>
                  </a:lnTo>
                </a:path>
                <a:path w="67945" h="41909">
                  <a:moveTo>
                    <a:pt x="1333" y="32391"/>
                  </a:moveTo>
                  <a:lnTo>
                    <a:pt x="0" y="32391"/>
                  </a:lnTo>
                </a:path>
                <a:path w="67945" h="41909">
                  <a:moveTo>
                    <a:pt x="1333" y="36531"/>
                  </a:moveTo>
                  <a:lnTo>
                    <a:pt x="1333" y="41395"/>
                  </a:lnTo>
                </a:path>
                <a:path w="67945" h="41909">
                  <a:moveTo>
                    <a:pt x="1333" y="41395"/>
                  </a:moveTo>
                  <a:lnTo>
                    <a:pt x="0" y="41395"/>
                  </a:lnTo>
                </a:path>
                <a:path w="67945" h="41909">
                  <a:moveTo>
                    <a:pt x="1333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13198665" y="9081506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102592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02592" y="5407"/>
                  </a:lnTo>
                  <a:lnTo>
                    <a:pt x="1025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13198665" y="9081509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0" y="5403"/>
                  </a:moveTo>
                  <a:lnTo>
                    <a:pt x="25209" y="5403"/>
                  </a:lnTo>
                </a:path>
                <a:path w="102869" h="5715">
                  <a:moveTo>
                    <a:pt x="30606" y="5403"/>
                  </a:moveTo>
                  <a:lnTo>
                    <a:pt x="102615" y="5403"/>
                  </a:lnTo>
                </a:path>
                <a:path w="102869" h="5715">
                  <a:moveTo>
                    <a:pt x="1026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14228255" y="8608123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3690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6906" y="8991"/>
                  </a:lnTo>
                  <a:lnTo>
                    <a:pt x="36906" y="0"/>
                  </a:lnTo>
                  <a:close/>
                </a:path>
                <a:path w="111759" h="9525">
                  <a:moveTo>
                    <a:pt x="111607" y="0"/>
                  </a:moveTo>
                  <a:lnTo>
                    <a:pt x="107124" y="0"/>
                  </a:lnTo>
                  <a:lnTo>
                    <a:pt x="107124" y="8991"/>
                  </a:lnTo>
                  <a:lnTo>
                    <a:pt x="111607" y="8991"/>
                  </a:lnTo>
                  <a:lnTo>
                    <a:pt x="111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14228254" y="860811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07124" y="0"/>
                  </a:moveTo>
                  <a:lnTo>
                    <a:pt x="108457" y="0"/>
                  </a:lnTo>
                </a:path>
                <a:path w="111759" h="9525">
                  <a:moveTo>
                    <a:pt x="107124" y="4864"/>
                  </a:moveTo>
                  <a:lnTo>
                    <a:pt x="107124" y="0"/>
                  </a:lnTo>
                </a:path>
                <a:path w="111759" h="9525">
                  <a:moveTo>
                    <a:pt x="107124" y="9004"/>
                  </a:moveTo>
                  <a:lnTo>
                    <a:pt x="108457" y="9004"/>
                  </a:lnTo>
                </a:path>
                <a:path w="111759" h="9525">
                  <a:moveTo>
                    <a:pt x="107124" y="9004"/>
                  </a:moveTo>
                  <a:lnTo>
                    <a:pt x="107124" y="4864"/>
                  </a:lnTo>
                </a:path>
                <a:path w="111759" h="9525">
                  <a:moveTo>
                    <a:pt x="36893" y="0"/>
                  </a:moveTo>
                  <a:lnTo>
                    <a:pt x="35559" y="0"/>
                  </a:lnTo>
                </a:path>
                <a:path w="111759" h="9525">
                  <a:moveTo>
                    <a:pt x="36893" y="4864"/>
                  </a:moveTo>
                  <a:lnTo>
                    <a:pt x="36893" y="0"/>
                  </a:lnTo>
                </a:path>
                <a:path w="111759" h="9525">
                  <a:moveTo>
                    <a:pt x="36893" y="9004"/>
                  </a:moveTo>
                  <a:lnTo>
                    <a:pt x="35559" y="9004"/>
                  </a:lnTo>
                </a:path>
                <a:path w="111759" h="9525">
                  <a:moveTo>
                    <a:pt x="36893" y="9004"/>
                  </a:moveTo>
                  <a:lnTo>
                    <a:pt x="36893" y="4864"/>
                  </a:lnTo>
                </a:path>
                <a:path w="111759" h="9525">
                  <a:moveTo>
                    <a:pt x="0" y="9004"/>
                  </a:moveTo>
                  <a:lnTo>
                    <a:pt x="36893" y="9004"/>
                  </a:lnTo>
                </a:path>
                <a:path w="111759" h="9525">
                  <a:moveTo>
                    <a:pt x="107124" y="9004"/>
                  </a:moveTo>
                  <a:lnTo>
                    <a:pt x="111632" y="9004"/>
                  </a:lnTo>
                </a:path>
                <a:path w="111759" h="9525">
                  <a:moveTo>
                    <a:pt x="111632" y="0"/>
                  </a:moveTo>
                  <a:lnTo>
                    <a:pt x="107124" y="0"/>
                  </a:lnTo>
                </a:path>
                <a:path w="111759" h="9525">
                  <a:moveTo>
                    <a:pt x="36893" y="0"/>
                  </a:moveTo>
                  <a:lnTo>
                    <a:pt x="0" y="0"/>
                  </a:lnTo>
                </a:path>
                <a:path w="111759" h="9525">
                  <a:moveTo>
                    <a:pt x="71119" y="4864"/>
                  </a:moveTo>
                  <a:lnTo>
                    <a:pt x="38734" y="4864"/>
                  </a:lnTo>
                </a:path>
                <a:path w="111759" h="9525">
                  <a:moveTo>
                    <a:pt x="38734" y="9004"/>
                  </a:moveTo>
                  <a:lnTo>
                    <a:pt x="711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14266989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14263814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</a:path>
                <a:path w="73025" h="41909">
                  <a:moveTo>
                    <a:pt x="37338" y="900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75" y="4864"/>
                  </a:lnTo>
                </a:path>
                <a:path w="73025" h="41909">
                  <a:moveTo>
                    <a:pt x="3175" y="4864"/>
                  </a:moveTo>
                  <a:lnTo>
                    <a:pt x="3175" y="9004"/>
                  </a:lnTo>
                </a:path>
                <a:path w="73025" h="41909">
                  <a:moveTo>
                    <a:pt x="3175" y="9004"/>
                  </a:moveTo>
                  <a:lnTo>
                    <a:pt x="1333" y="900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</a:path>
                <a:path w="73025" h="41909">
                  <a:moveTo>
                    <a:pt x="69723" y="900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559" y="9004"/>
                  </a:lnTo>
                </a:path>
                <a:path w="73025" h="41909">
                  <a:moveTo>
                    <a:pt x="35559" y="9004"/>
                  </a:moveTo>
                  <a:lnTo>
                    <a:pt x="35559" y="4864"/>
                  </a:lnTo>
                </a:path>
                <a:path w="73025" h="41909">
                  <a:moveTo>
                    <a:pt x="35559" y="486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37338" y="9004"/>
                  </a:lnTo>
                </a:path>
                <a:path w="73025" h="41909">
                  <a:moveTo>
                    <a:pt x="35559" y="9004"/>
                  </a:moveTo>
                  <a:lnTo>
                    <a:pt x="35559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98" y="9004"/>
                  </a:lnTo>
                </a:path>
                <a:path w="73025" h="41909">
                  <a:moveTo>
                    <a:pt x="71564" y="9004"/>
                  </a:moveTo>
                  <a:lnTo>
                    <a:pt x="72898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0"/>
                  </a:moveTo>
                  <a:lnTo>
                    <a:pt x="72898" y="0"/>
                  </a:lnTo>
                </a:path>
                <a:path w="73025" h="41909">
                  <a:moveTo>
                    <a:pt x="71564" y="0"/>
                  </a:moveTo>
                  <a:lnTo>
                    <a:pt x="7289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14348841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21599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5999" y="9004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14348841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0" y="9004"/>
                  </a:moveTo>
                  <a:lnTo>
                    <a:pt x="216026" y="9004"/>
                  </a:lnTo>
                </a:path>
                <a:path w="216534" h="9525">
                  <a:moveTo>
                    <a:pt x="2160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13812457" y="8977109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28169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81698" y="9004"/>
                  </a:lnTo>
                  <a:lnTo>
                    <a:pt x="281698" y="0"/>
                  </a:lnTo>
                  <a:close/>
                </a:path>
                <a:path w="527684" h="9525">
                  <a:moveTo>
                    <a:pt x="452716" y="0"/>
                  </a:moveTo>
                  <a:lnTo>
                    <a:pt x="351917" y="0"/>
                  </a:lnTo>
                  <a:lnTo>
                    <a:pt x="351917" y="9004"/>
                  </a:lnTo>
                  <a:lnTo>
                    <a:pt x="452716" y="9004"/>
                  </a:lnTo>
                  <a:lnTo>
                    <a:pt x="452716" y="0"/>
                  </a:lnTo>
                  <a:close/>
                </a:path>
                <a:path w="527684" h="9525">
                  <a:moveTo>
                    <a:pt x="527405" y="0"/>
                  </a:moveTo>
                  <a:lnTo>
                    <a:pt x="522922" y="0"/>
                  </a:lnTo>
                  <a:lnTo>
                    <a:pt x="522922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13812456" y="8977103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351917" y="9004"/>
                  </a:moveTo>
                  <a:lnTo>
                    <a:pt x="353250" y="9004"/>
                  </a:lnTo>
                </a:path>
                <a:path w="527684" h="9525">
                  <a:moveTo>
                    <a:pt x="351917" y="4146"/>
                  </a:moveTo>
                  <a:lnTo>
                    <a:pt x="351917" y="9004"/>
                  </a:lnTo>
                </a:path>
                <a:path w="527684" h="9525">
                  <a:moveTo>
                    <a:pt x="351917" y="0"/>
                  </a:moveTo>
                  <a:lnTo>
                    <a:pt x="353250" y="0"/>
                  </a:lnTo>
                </a:path>
                <a:path w="527684" h="9525">
                  <a:moveTo>
                    <a:pt x="351917" y="0"/>
                  </a:moveTo>
                  <a:lnTo>
                    <a:pt x="351917" y="4146"/>
                  </a:lnTo>
                </a:path>
                <a:path w="527684" h="9525">
                  <a:moveTo>
                    <a:pt x="281686" y="9004"/>
                  </a:moveTo>
                  <a:lnTo>
                    <a:pt x="280352" y="9004"/>
                  </a:lnTo>
                </a:path>
                <a:path w="527684" h="9525">
                  <a:moveTo>
                    <a:pt x="281686" y="4146"/>
                  </a:moveTo>
                  <a:lnTo>
                    <a:pt x="281686" y="9004"/>
                  </a:lnTo>
                </a:path>
                <a:path w="527684" h="9525">
                  <a:moveTo>
                    <a:pt x="281686" y="0"/>
                  </a:moveTo>
                  <a:lnTo>
                    <a:pt x="280352" y="0"/>
                  </a:lnTo>
                </a:path>
                <a:path w="527684" h="9525">
                  <a:moveTo>
                    <a:pt x="281686" y="0"/>
                  </a:moveTo>
                  <a:lnTo>
                    <a:pt x="281686" y="4146"/>
                  </a:lnTo>
                </a:path>
                <a:path w="527684" h="9525">
                  <a:moveTo>
                    <a:pt x="522922" y="9004"/>
                  </a:moveTo>
                  <a:lnTo>
                    <a:pt x="524255" y="9004"/>
                  </a:lnTo>
                </a:path>
                <a:path w="527684" h="9525">
                  <a:moveTo>
                    <a:pt x="522922" y="4146"/>
                  </a:moveTo>
                  <a:lnTo>
                    <a:pt x="522922" y="9004"/>
                  </a:lnTo>
                </a:path>
                <a:path w="527684" h="9525">
                  <a:moveTo>
                    <a:pt x="522922" y="0"/>
                  </a:moveTo>
                  <a:lnTo>
                    <a:pt x="524255" y="0"/>
                  </a:lnTo>
                </a:path>
                <a:path w="527684" h="9525">
                  <a:moveTo>
                    <a:pt x="522922" y="0"/>
                  </a:moveTo>
                  <a:lnTo>
                    <a:pt x="522922" y="4146"/>
                  </a:lnTo>
                </a:path>
                <a:path w="527684" h="9525">
                  <a:moveTo>
                    <a:pt x="452691" y="9004"/>
                  </a:moveTo>
                  <a:lnTo>
                    <a:pt x="451357" y="9004"/>
                  </a:lnTo>
                </a:path>
                <a:path w="527684" h="9525">
                  <a:moveTo>
                    <a:pt x="452691" y="4146"/>
                  </a:moveTo>
                  <a:lnTo>
                    <a:pt x="452691" y="9004"/>
                  </a:lnTo>
                </a:path>
                <a:path w="527684" h="9525">
                  <a:moveTo>
                    <a:pt x="452691" y="0"/>
                  </a:moveTo>
                  <a:lnTo>
                    <a:pt x="451357" y="0"/>
                  </a:lnTo>
                </a:path>
                <a:path w="527684" h="9525">
                  <a:moveTo>
                    <a:pt x="452691" y="0"/>
                  </a:moveTo>
                  <a:lnTo>
                    <a:pt x="452691" y="4146"/>
                  </a:lnTo>
                </a:path>
                <a:path w="527684" h="9525">
                  <a:moveTo>
                    <a:pt x="527430" y="0"/>
                  </a:moveTo>
                  <a:lnTo>
                    <a:pt x="522922" y="0"/>
                  </a:lnTo>
                </a:path>
                <a:path w="527684" h="9525">
                  <a:moveTo>
                    <a:pt x="452691" y="0"/>
                  </a:moveTo>
                  <a:lnTo>
                    <a:pt x="351917" y="0"/>
                  </a:lnTo>
                </a:path>
                <a:path w="527684" h="9525">
                  <a:moveTo>
                    <a:pt x="281686" y="0"/>
                  </a:moveTo>
                  <a:lnTo>
                    <a:pt x="0" y="0"/>
                  </a:lnTo>
                </a:path>
                <a:path w="527684" h="9525">
                  <a:moveTo>
                    <a:pt x="0" y="9004"/>
                  </a:moveTo>
                  <a:lnTo>
                    <a:pt x="281686" y="9004"/>
                  </a:lnTo>
                </a:path>
                <a:path w="527684" h="9525">
                  <a:moveTo>
                    <a:pt x="351917" y="9004"/>
                  </a:moveTo>
                  <a:lnTo>
                    <a:pt x="376237" y="9004"/>
                  </a:lnTo>
                </a:path>
                <a:path w="527684" h="9525">
                  <a:moveTo>
                    <a:pt x="385190" y="9004"/>
                  </a:moveTo>
                  <a:lnTo>
                    <a:pt x="452691" y="9004"/>
                  </a:lnTo>
                </a:path>
                <a:path w="527684" h="9525">
                  <a:moveTo>
                    <a:pt x="522922" y="9004"/>
                  </a:moveTo>
                  <a:lnTo>
                    <a:pt x="527430" y="9004"/>
                  </a:lnTo>
                </a:path>
                <a:path w="527684" h="9525">
                  <a:moveTo>
                    <a:pt x="315912" y="4146"/>
                  </a:moveTo>
                  <a:lnTo>
                    <a:pt x="283527" y="4146"/>
                  </a:lnTo>
                </a:path>
                <a:path w="527684" h="9525">
                  <a:moveTo>
                    <a:pt x="283527" y="0"/>
                  </a:moveTo>
                  <a:lnTo>
                    <a:pt x="31591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14095983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14092808" y="8944711"/>
              <a:ext cx="207010" cy="41910"/>
            </a:xfrm>
            <a:custGeom>
              <a:avLst/>
              <a:gdLst/>
              <a:ahLst/>
              <a:cxnLst/>
              <a:rect l="l" t="t" r="r" b="b"/>
              <a:pathLst>
                <a:path w="207009" h="41909">
                  <a:moveTo>
                    <a:pt x="69723" y="32391"/>
                  </a:moveTo>
                  <a:lnTo>
                    <a:pt x="37337" y="32391"/>
                  </a:lnTo>
                </a:path>
                <a:path w="207009" h="41909">
                  <a:moveTo>
                    <a:pt x="37337" y="32391"/>
                  </a:moveTo>
                  <a:lnTo>
                    <a:pt x="37337" y="36537"/>
                  </a:lnTo>
                </a:path>
                <a:path w="207009" h="41909">
                  <a:moveTo>
                    <a:pt x="37337" y="36537"/>
                  </a:moveTo>
                  <a:lnTo>
                    <a:pt x="69723" y="36537"/>
                  </a:lnTo>
                </a:path>
                <a:path w="207009" h="41909">
                  <a:moveTo>
                    <a:pt x="69723" y="36537"/>
                  </a:moveTo>
                  <a:lnTo>
                    <a:pt x="69723" y="32391"/>
                  </a:lnTo>
                </a:path>
                <a:path w="207009" h="41909">
                  <a:moveTo>
                    <a:pt x="1333" y="36537"/>
                  </a:moveTo>
                  <a:lnTo>
                    <a:pt x="3175" y="36537"/>
                  </a:lnTo>
                </a:path>
                <a:path w="207009" h="41909">
                  <a:moveTo>
                    <a:pt x="3175" y="36537"/>
                  </a:moveTo>
                  <a:lnTo>
                    <a:pt x="3175" y="32391"/>
                  </a:lnTo>
                </a:path>
                <a:path w="207009" h="41909">
                  <a:moveTo>
                    <a:pt x="3175" y="32391"/>
                  </a:moveTo>
                  <a:lnTo>
                    <a:pt x="1333" y="32391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71564" y="32391"/>
                  </a:moveTo>
                  <a:lnTo>
                    <a:pt x="69723" y="32391"/>
                  </a:lnTo>
                </a:path>
                <a:path w="207009" h="41909">
                  <a:moveTo>
                    <a:pt x="69723" y="32391"/>
                  </a:moveTo>
                  <a:lnTo>
                    <a:pt x="69723" y="36537"/>
                  </a:lnTo>
                </a:path>
                <a:path w="207009" h="41909">
                  <a:moveTo>
                    <a:pt x="69723" y="36537"/>
                  </a:moveTo>
                  <a:lnTo>
                    <a:pt x="71564" y="36537"/>
                  </a:lnTo>
                </a:path>
                <a:path w="207009" h="41909">
                  <a:moveTo>
                    <a:pt x="71564" y="36537"/>
                  </a:moveTo>
                  <a:lnTo>
                    <a:pt x="71564" y="32391"/>
                  </a:lnTo>
                </a:path>
                <a:path w="207009" h="41909">
                  <a:moveTo>
                    <a:pt x="37337" y="32391"/>
                  </a:moveTo>
                  <a:lnTo>
                    <a:pt x="35559" y="32391"/>
                  </a:lnTo>
                </a:path>
                <a:path w="207009" h="41909">
                  <a:moveTo>
                    <a:pt x="35559" y="32391"/>
                  </a:moveTo>
                  <a:lnTo>
                    <a:pt x="35559" y="36537"/>
                  </a:lnTo>
                </a:path>
                <a:path w="207009" h="41909">
                  <a:moveTo>
                    <a:pt x="35559" y="36537"/>
                  </a:moveTo>
                  <a:lnTo>
                    <a:pt x="37337" y="36537"/>
                  </a:lnTo>
                </a:path>
                <a:path w="207009" h="41909">
                  <a:moveTo>
                    <a:pt x="37337" y="36537"/>
                  </a:moveTo>
                  <a:lnTo>
                    <a:pt x="37337" y="32391"/>
                  </a:lnTo>
                </a:path>
                <a:path w="207009" h="41909">
                  <a:moveTo>
                    <a:pt x="35559" y="32391"/>
                  </a:moveTo>
                  <a:lnTo>
                    <a:pt x="35559" y="0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1333" y="36537"/>
                  </a:moveTo>
                  <a:lnTo>
                    <a:pt x="1333" y="41395"/>
                  </a:lnTo>
                </a:path>
                <a:path w="207009" h="41909">
                  <a:moveTo>
                    <a:pt x="1333" y="32391"/>
                  </a:moveTo>
                  <a:lnTo>
                    <a:pt x="0" y="32391"/>
                  </a:lnTo>
                </a:path>
                <a:path w="207009" h="41909">
                  <a:moveTo>
                    <a:pt x="1333" y="32391"/>
                  </a:moveTo>
                  <a:lnTo>
                    <a:pt x="0" y="32391"/>
                  </a:lnTo>
                </a:path>
                <a:path w="207009" h="41909">
                  <a:moveTo>
                    <a:pt x="1333" y="36537"/>
                  </a:moveTo>
                  <a:lnTo>
                    <a:pt x="1333" y="41395"/>
                  </a:lnTo>
                </a:path>
                <a:path w="207009" h="41909">
                  <a:moveTo>
                    <a:pt x="1333" y="41395"/>
                  </a:moveTo>
                  <a:lnTo>
                    <a:pt x="0" y="41395"/>
                  </a:lnTo>
                </a:path>
                <a:path w="207009" h="41909">
                  <a:moveTo>
                    <a:pt x="1333" y="41395"/>
                  </a:moveTo>
                  <a:lnTo>
                    <a:pt x="0" y="41395"/>
                  </a:lnTo>
                </a:path>
                <a:path w="207009" h="41909">
                  <a:moveTo>
                    <a:pt x="71564" y="32391"/>
                  </a:moveTo>
                  <a:lnTo>
                    <a:pt x="71564" y="36537"/>
                  </a:lnTo>
                </a:path>
                <a:path w="207009" h="41909">
                  <a:moveTo>
                    <a:pt x="71564" y="32391"/>
                  </a:moveTo>
                  <a:lnTo>
                    <a:pt x="71564" y="36537"/>
                  </a:lnTo>
                </a:path>
                <a:path w="207009" h="41909">
                  <a:moveTo>
                    <a:pt x="71564" y="36537"/>
                  </a:moveTo>
                  <a:lnTo>
                    <a:pt x="71564" y="41395"/>
                  </a:lnTo>
                </a:path>
                <a:path w="207009" h="41909">
                  <a:moveTo>
                    <a:pt x="71564" y="32391"/>
                  </a:moveTo>
                  <a:lnTo>
                    <a:pt x="72898" y="32391"/>
                  </a:lnTo>
                </a:path>
                <a:path w="207009" h="41909">
                  <a:moveTo>
                    <a:pt x="71564" y="32391"/>
                  </a:moveTo>
                  <a:lnTo>
                    <a:pt x="72898" y="32391"/>
                  </a:lnTo>
                </a:path>
                <a:path w="207009" h="41909">
                  <a:moveTo>
                    <a:pt x="71564" y="36537"/>
                  </a:moveTo>
                  <a:lnTo>
                    <a:pt x="71564" y="41395"/>
                  </a:lnTo>
                </a:path>
                <a:path w="207009" h="41909">
                  <a:moveTo>
                    <a:pt x="71564" y="41395"/>
                  </a:moveTo>
                  <a:lnTo>
                    <a:pt x="72898" y="41395"/>
                  </a:lnTo>
                </a:path>
                <a:path w="207009" h="41909">
                  <a:moveTo>
                    <a:pt x="71564" y="41395"/>
                  </a:moveTo>
                  <a:lnTo>
                    <a:pt x="72898" y="41395"/>
                  </a:lnTo>
                </a:path>
                <a:path w="207009" h="41909">
                  <a:moveTo>
                    <a:pt x="206565" y="36537"/>
                  </a:moveTo>
                  <a:lnTo>
                    <a:pt x="174180" y="36537"/>
                  </a:lnTo>
                </a:path>
                <a:path w="207009" h="41909">
                  <a:moveTo>
                    <a:pt x="174180" y="32391"/>
                  </a:moveTo>
                  <a:lnTo>
                    <a:pt x="20656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14266989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14263814" y="89447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32391"/>
                  </a:moveTo>
                  <a:lnTo>
                    <a:pt x="37338" y="32391"/>
                  </a:lnTo>
                </a:path>
                <a:path w="73025" h="41909">
                  <a:moveTo>
                    <a:pt x="37338" y="32391"/>
                  </a:moveTo>
                  <a:lnTo>
                    <a:pt x="37338" y="36537"/>
                  </a:lnTo>
                </a:path>
                <a:path w="73025" h="41909">
                  <a:moveTo>
                    <a:pt x="37338" y="36537"/>
                  </a:moveTo>
                  <a:lnTo>
                    <a:pt x="69723" y="36537"/>
                  </a:lnTo>
                </a:path>
                <a:path w="73025" h="41909">
                  <a:moveTo>
                    <a:pt x="69723" y="36537"/>
                  </a:moveTo>
                  <a:lnTo>
                    <a:pt x="69723" y="32391"/>
                  </a:lnTo>
                </a:path>
                <a:path w="73025" h="41909">
                  <a:moveTo>
                    <a:pt x="1333" y="36537"/>
                  </a:moveTo>
                  <a:lnTo>
                    <a:pt x="3175" y="36537"/>
                  </a:lnTo>
                </a:path>
                <a:path w="73025" h="41909">
                  <a:moveTo>
                    <a:pt x="3175" y="36537"/>
                  </a:moveTo>
                  <a:lnTo>
                    <a:pt x="3175" y="32391"/>
                  </a:lnTo>
                </a:path>
                <a:path w="73025" h="41909">
                  <a:moveTo>
                    <a:pt x="3175" y="32391"/>
                  </a:moveTo>
                  <a:lnTo>
                    <a:pt x="1333" y="32391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71564" y="32391"/>
                  </a:moveTo>
                  <a:lnTo>
                    <a:pt x="69723" y="32391"/>
                  </a:lnTo>
                </a:path>
                <a:path w="73025" h="41909">
                  <a:moveTo>
                    <a:pt x="69723" y="32391"/>
                  </a:moveTo>
                  <a:lnTo>
                    <a:pt x="69723" y="36537"/>
                  </a:lnTo>
                </a:path>
                <a:path w="73025" h="41909">
                  <a:moveTo>
                    <a:pt x="69723" y="36537"/>
                  </a:moveTo>
                  <a:lnTo>
                    <a:pt x="71564" y="36537"/>
                  </a:lnTo>
                </a:path>
                <a:path w="73025" h="41909">
                  <a:moveTo>
                    <a:pt x="71564" y="36537"/>
                  </a:moveTo>
                  <a:lnTo>
                    <a:pt x="71564" y="32391"/>
                  </a:lnTo>
                </a:path>
                <a:path w="73025" h="41909">
                  <a:moveTo>
                    <a:pt x="37338" y="32391"/>
                  </a:moveTo>
                  <a:lnTo>
                    <a:pt x="35559" y="32391"/>
                  </a:lnTo>
                </a:path>
                <a:path w="73025" h="41909">
                  <a:moveTo>
                    <a:pt x="35559" y="32391"/>
                  </a:moveTo>
                  <a:lnTo>
                    <a:pt x="35559" y="36537"/>
                  </a:lnTo>
                </a:path>
                <a:path w="73025" h="41909">
                  <a:moveTo>
                    <a:pt x="35559" y="36537"/>
                  </a:moveTo>
                  <a:lnTo>
                    <a:pt x="37338" y="36537"/>
                  </a:lnTo>
                </a:path>
                <a:path w="73025" h="41909">
                  <a:moveTo>
                    <a:pt x="37338" y="36537"/>
                  </a:moveTo>
                  <a:lnTo>
                    <a:pt x="37338" y="32391"/>
                  </a:lnTo>
                </a:path>
                <a:path w="73025" h="41909">
                  <a:moveTo>
                    <a:pt x="35559" y="32391"/>
                  </a:moveTo>
                  <a:lnTo>
                    <a:pt x="35559" y="0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1333" y="36537"/>
                  </a:moveTo>
                  <a:lnTo>
                    <a:pt x="1333" y="41395"/>
                  </a:lnTo>
                </a:path>
                <a:path w="73025" h="41909">
                  <a:moveTo>
                    <a:pt x="1333" y="32391"/>
                  </a:moveTo>
                  <a:lnTo>
                    <a:pt x="0" y="32391"/>
                  </a:lnTo>
                </a:path>
                <a:path w="73025" h="41909">
                  <a:moveTo>
                    <a:pt x="1333" y="32391"/>
                  </a:moveTo>
                  <a:lnTo>
                    <a:pt x="0" y="32391"/>
                  </a:lnTo>
                </a:path>
                <a:path w="73025" h="41909">
                  <a:moveTo>
                    <a:pt x="1333" y="36537"/>
                  </a:moveTo>
                  <a:lnTo>
                    <a:pt x="1333" y="41395"/>
                  </a:lnTo>
                </a:path>
                <a:path w="73025" h="41909">
                  <a:moveTo>
                    <a:pt x="1333" y="41395"/>
                  </a:moveTo>
                  <a:lnTo>
                    <a:pt x="0" y="41395"/>
                  </a:lnTo>
                </a:path>
                <a:path w="73025" h="41909">
                  <a:moveTo>
                    <a:pt x="1333" y="41395"/>
                  </a:moveTo>
                  <a:lnTo>
                    <a:pt x="0" y="41395"/>
                  </a:lnTo>
                </a:path>
                <a:path w="73025" h="41909">
                  <a:moveTo>
                    <a:pt x="71564" y="32391"/>
                  </a:moveTo>
                  <a:lnTo>
                    <a:pt x="71564" y="36537"/>
                  </a:lnTo>
                </a:path>
                <a:path w="73025" h="41909">
                  <a:moveTo>
                    <a:pt x="71564" y="32391"/>
                  </a:moveTo>
                  <a:lnTo>
                    <a:pt x="71564" y="36537"/>
                  </a:lnTo>
                </a:path>
                <a:path w="73025" h="41909">
                  <a:moveTo>
                    <a:pt x="71564" y="36537"/>
                  </a:moveTo>
                  <a:lnTo>
                    <a:pt x="71564" y="41395"/>
                  </a:lnTo>
                </a:path>
                <a:path w="73025" h="41909">
                  <a:moveTo>
                    <a:pt x="71564" y="32391"/>
                  </a:moveTo>
                  <a:lnTo>
                    <a:pt x="72898" y="32391"/>
                  </a:lnTo>
                </a:path>
                <a:path w="73025" h="41909">
                  <a:moveTo>
                    <a:pt x="71564" y="32391"/>
                  </a:moveTo>
                  <a:lnTo>
                    <a:pt x="72898" y="32391"/>
                  </a:lnTo>
                </a:path>
                <a:path w="73025" h="41909">
                  <a:moveTo>
                    <a:pt x="71564" y="36537"/>
                  </a:moveTo>
                  <a:lnTo>
                    <a:pt x="71564" y="41395"/>
                  </a:lnTo>
                </a:path>
                <a:path w="73025" h="41909">
                  <a:moveTo>
                    <a:pt x="71564" y="41395"/>
                  </a:moveTo>
                  <a:lnTo>
                    <a:pt x="72898" y="41395"/>
                  </a:lnTo>
                </a:path>
                <a:path w="73025" h="41909">
                  <a:moveTo>
                    <a:pt x="71564" y="41395"/>
                  </a:moveTo>
                  <a:lnTo>
                    <a:pt x="72898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12932283" y="9193111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8991" y="473430"/>
                  </a:moveTo>
                  <a:lnTo>
                    <a:pt x="0" y="473430"/>
                  </a:lnTo>
                  <a:lnTo>
                    <a:pt x="0" y="691210"/>
                  </a:lnTo>
                  <a:lnTo>
                    <a:pt x="8991" y="691210"/>
                  </a:lnTo>
                  <a:lnTo>
                    <a:pt x="8991" y="473430"/>
                  </a:lnTo>
                  <a:close/>
                </a:path>
                <a:path w="9525" h="691515">
                  <a:moveTo>
                    <a:pt x="8991" y="289814"/>
                  </a:moveTo>
                  <a:lnTo>
                    <a:pt x="0" y="289814"/>
                  </a:lnTo>
                  <a:lnTo>
                    <a:pt x="0" y="408609"/>
                  </a:lnTo>
                  <a:lnTo>
                    <a:pt x="8991" y="408609"/>
                  </a:lnTo>
                  <a:lnTo>
                    <a:pt x="8991" y="289814"/>
                  </a:lnTo>
                  <a:close/>
                </a:path>
                <a:path w="9525" h="691515">
                  <a:moveTo>
                    <a:pt x="8991" y="0"/>
                  </a:moveTo>
                  <a:lnTo>
                    <a:pt x="0" y="0"/>
                  </a:lnTo>
                  <a:lnTo>
                    <a:pt x="0" y="225005"/>
                  </a:lnTo>
                  <a:lnTo>
                    <a:pt x="8991" y="225005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12932283" y="9193104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0" y="408609"/>
                  </a:moveTo>
                  <a:lnTo>
                    <a:pt x="0" y="407295"/>
                  </a:lnTo>
                </a:path>
                <a:path w="9525" h="691515">
                  <a:moveTo>
                    <a:pt x="4825" y="408609"/>
                  </a:moveTo>
                  <a:lnTo>
                    <a:pt x="0" y="408609"/>
                  </a:lnTo>
                </a:path>
                <a:path w="9525" h="691515">
                  <a:moveTo>
                    <a:pt x="9017" y="408609"/>
                  </a:moveTo>
                  <a:lnTo>
                    <a:pt x="9017" y="407295"/>
                  </a:lnTo>
                </a:path>
                <a:path w="9525" h="691515">
                  <a:moveTo>
                    <a:pt x="9017" y="408609"/>
                  </a:moveTo>
                  <a:lnTo>
                    <a:pt x="4825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474738"/>
                  </a:lnTo>
                </a:path>
                <a:path w="9525" h="691515">
                  <a:moveTo>
                    <a:pt x="4825" y="473424"/>
                  </a:moveTo>
                  <a:lnTo>
                    <a:pt x="0" y="473424"/>
                  </a:lnTo>
                </a:path>
                <a:path w="9525" h="691515">
                  <a:moveTo>
                    <a:pt x="9017" y="473424"/>
                  </a:moveTo>
                  <a:lnTo>
                    <a:pt x="9017" y="474738"/>
                  </a:lnTo>
                </a:path>
                <a:path w="9525" h="691515">
                  <a:moveTo>
                    <a:pt x="9017" y="473424"/>
                  </a:moveTo>
                  <a:lnTo>
                    <a:pt x="4825" y="473424"/>
                  </a:lnTo>
                </a:path>
                <a:path w="9525" h="691515">
                  <a:moveTo>
                    <a:pt x="0" y="289820"/>
                  </a:moveTo>
                  <a:lnTo>
                    <a:pt x="0" y="291134"/>
                  </a:lnTo>
                </a:path>
                <a:path w="9525" h="691515">
                  <a:moveTo>
                    <a:pt x="4825" y="289820"/>
                  </a:moveTo>
                  <a:lnTo>
                    <a:pt x="0" y="289820"/>
                  </a:lnTo>
                </a:path>
                <a:path w="9525" h="691515">
                  <a:moveTo>
                    <a:pt x="9017" y="289820"/>
                  </a:moveTo>
                  <a:lnTo>
                    <a:pt x="9017" y="291134"/>
                  </a:lnTo>
                </a:path>
                <a:path w="9525" h="691515">
                  <a:moveTo>
                    <a:pt x="9017" y="289820"/>
                  </a:moveTo>
                  <a:lnTo>
                    <a:pt x="4825" y="289820"/>
                  </a:lnTo>
                </a:path>
                <a:path w="9525" h="691515">
                  <a:moveTo>
                    <a:pt x="0" y="225005"/>
                  </a:moveTo>
                  <a:lnTo>
                    <a:pt x="0" y="223691"/>
                  </a:lnTo>
                </a:path>
                <a:path w="9525" h="691515">
                  <a:moveTo>
                    <a:pt x="4825" y="225005"/>
                  </a:moveTo>
                  <a:lnTo>
                    <a:pt x="0" y="225005"/>
                  </a:lnTo>
                </a:path>
                <a:path w="9525" h="691515">
                  <a:moveTo>
                    <a:pt x="9017" y="225005"/>
                  </a:moveTo>
                  <a:lnTo>
                    <a:pt x="9017" y="223691"/>
                  </a:lnTo>
                </a:path>
                <a:path w="9525" h="691515">
                  <a:moveTo>
                    <a:pt x="9017" y="225005"/>
                  </a:moveTo>
                  <a:lnTo>
                    <a:pt x="4825" y="225005"/>
                  </a:lnTo>
                </a:path>
                <a:path w="9525" h="691515">
                  <a:moveTo>
                    <a:pt x="0" y="7219"/>
                  </a:moveTo>
                  <a:lnTo>
                    <a:pt x="0" y="225005"/>
                  </a:lnTo>
                </a:path>
                <a:path w="9525" h="691515">
                  <a:moveTo>
                    <a:pt x="0" y="289820"/>
                  </a:moveTo>
                  <a:lnTo>
                    <a:pt x="0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691210"/>
                  </a:lnTo>
                </a:path>
                <a:path w="9525" h="691515">
                  <a:moveTo>
                    <a:pt x="9017" y="691210"/>
                  </a:moveTo>
                  <a:lnTo>
                    <a:pt x="9017" y="473424"/>
                  </a:lnTo>
                </a:path>
                <a:path w="9525" h="691515">
                  <a:moveTo>
                    <a:pt x="9017" y="408609"/>
                  </a:moveTo>
                  <a:lnTo>
                    <a:pt x="9017" y="289820"/>
                  </a:lnTo>
                </a:path>
                <a:path w="9525" h="691515">
                  <a:moveTo>
                    <a:pt x="9017" y="225005"/>
                  </a:moveTo>
                  <a:lnTo>
                    <a:pt x="9017" y="0"/>
                  </a:lnTo>
                </a:path>
                <a:path w="9525" h="691515">
                  <a:moveTo>
                    <a:pt x="4825" y="410419"/>
                  </a:moveTo>
                  <a:lnTo>
                    <a:pt x="4825" y="442810"/>
                  </a:lnTo>
                </a:path>
                <a:path w="9525" h="691515">
                  <a:moveTo>
                    <a:pt x="9017" y="442810"/>
                  </a:moveTo>
                  <a:lnTo>
                    <a:pt x="9017" y="4104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12941300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12932283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4825" y="216001"/>
                  </a:moveTo>
                  <a:lnTo>
                    <a:pt x="4825" y="189014"/>
                  </a:lnTo>
                </a:path>
                <a:path w="41909" h="219709">
                  <a:moveTo>
                    <a:pt x="4825" y="189014"/>
                  </a:moveTo>
                  <a:lnTo>
                    <a:pt x="9017" y="189014"/>
                  </a:lnTo>
                </a:path>
                <a:path w="41909" h="219709">
                  <a:moveTo>
                    <a:pt x="9017" y="189014"/>
                  </a:moveTo>
                  <a:lnTo>
                    <a:pt x="9017" y="216001"/>
                  </a:lnTo>
                </a:path>
                <a:path w="41909" h="219709">
                  <a:moveTo>
                    <a:pt x="9017" y="216001"/>
                  </a:moveTo>
                  <a:lnTo>
                    <a:pt x="4825" y="216001"/>
                  </a:lnTo>
                </a:path>
                <a:path w="41909" h="219709">
                  <a:moveTo>
                    <a:pt x="4825" y="217811"/>
                  </a:moveTo>
                  <a:lnTo>
                    <a:pt x="4825" y="216001"/>
                  </a:lnTo>
                </a:path>
                <a:path w="41909" h="219709">
                  <a:moveTo>
                    <a:pt x="4825" y="216001"/>
                  </a:moveTo>
                  <a:lnTo>
                    <a:pt x="9017" y="216001"/>
                  </a:lnTo>
                </a:path>
                <a:path w="41909" h="219709">
                  <a:moveTo>
                    <a:pt x="9017" y="216001"/>
                  </a:moveTo>
                  <a:lnTo>
                    <a:pt x="9017" y="217811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4825" y="189014"/>
                  </a:moveTo>
                  <a:lnTo>
                    <a:pt x="4825" y="187198"/>
                  </a:lnTo>
                </a:path>
                <a:path w="41909" h="219709">
                  <a:moveTo>
                    <a:pt x="4825" y="187198"/>
                  </a:moveTo>
                  <a:lnTo>
                    <a:pt x="9017" y="187198"/>
                  </a:lnTo>
                </a:path>
                <a:path w="41909" h="219709">
                  <a:moveTo>
                    <a:pt x="9017" y="187198"/>
                  </a:moveTo>
                  <a:lnTo>
                    <a:pt x="9017" y="189014"/>
                  </a:lnTo>
                </a:path>
                <a:path w="41909" h="219709">
                  <a:moveTo>
                    <a:pt x="9017" y="189014"/>
                  </a:moveTo>
                  <a:lnTo>
                    <a:pt x="4825" y="189014"/>
                  </a:lnTo>
                </a:path>
                <a:path w="41909" h="219709">
                  <a:moveTo>
                    <a:pt x="9017" y="152996"/>
                  </a:moveTo>
                  <a:lnTo>
                    <a:pt x="9017" y="154806"/>
                  </a:lnTo>
                </a:path>
                <a:path w="41909" h="219709">
                  <a:moveTo>
                    <a:pt x="9017" y="154806"/>
                  </a:moveTo>
                  <a:lnTo>
                    <a:pt x="4825" y="154806"/>
                  </a:lnTo>
                </a:path>
                <a:path w="41909" h="219709">
                  <a:moveTo>
                    <a:pt x="4825" y="154806"/>
                  </a:moveTo>
                  <a:lnTo>
                    <a:pt x="4825" y="152996"/>
                  </a:lnTo>
                </a:path>
                <a:path w="41909" h="219709">
                  <a:moveTo>
                    <a:pt x="4825" y="152996"/>
                  </a:moveTo>
                  <a:lnTo>
                    <a:pt x="9017" y="152996"/>
                  </a:lnTo>
                </a:path>
                <a:path w="41909" h="219709">
                  <a:moveTo>
                    <a:pt x="9017" y="154806"/>
                  </a:moveTo>
                  <a:lnTo>
                    <a:pt x="41401" y="154806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4825" y="217811"/>
                  </a:moveTo>
                  <a:lnTo>
                    <a:pt x="0" y="217811"/>
                  </a:lnTo>
                </a:path>
                <a:path w="41909" h="219709">
                  <a:moveTo>
                    <a:pt x="9017" y="217811"/>
                  </a:moveTo>
                  <a:lnTo>
                    <a:pt x="9017" y="219125"/>
                  </a:lnTo>
                </a:path>
                <a:path w="41909" h="219709">
                  <a:moveTo>
                    <a:pt x="9017" y="217811"/>
                  </a:moveTo>
                  <a:lnTo>
                    <a:pt x="9017" y="219125"/>
                  </a:lnTo>
                </a:path>
                <a:path w="41909" h="219709">
                  <a:moveTo>
                    <a:pt x="4825" y="217811"/>
                  </a:moveTo>
                  <a:lnTo>
                    <a:pt x="0" y="217811"/>
                  </a:lnTo>
                </a:path>
                <a:path w="41909" h="219709">
                  <a:moveTo>
                    <a:pt x="0" y="217811"/>
                  </a:moveTo>
                  <a:lnTo>
                    <a:pt x="0" y="219125"/>
                  </a:lnTo>
                </a:path>
                <a:path w="41909" h="219709">
                  <a:moveTo>
                    <a:pt x="0" y="217811"/>
                  </a:moveTo>
                  <a:lnTo>
                    <a:pt x="0" y="219125"/>
                  </a:lnTo>
                </a:path>
                <a:path w="41909" h="219709">
                  <a:moveTo>
                    <a:pt x="9017" y="152996"/>
                  </a:moveTo>
                  <a:lnTo>
                    <a:pt x="4825" y="152996"/>
                  </a:lnTo>
                </a:path>
                <a:path w="41909" h="219709">
                  <a:moveTo>
                    <a:pt x="9017" y="152996"/>
                  </a:moveTo>
                  <a:lnTo>
                    <a:pt x="4825" y="152996"/>
                  </a:lnTo>
                </a:path>
                <a:path w="41909" h="219709">
                  <a:moveTo>
                    <a:pt x="4825" y="152996"/>
                  </a:moveTo>
                  <a:lnTo>
                    <a:pt x="0" y="152996"/>
                  </a:lnTo>
                </a:path>
                <a:path w="41909" h="219709">
                  <a:moveTo>
                    <a:pt x="9017" y="152996"/>
                  </a:moveTo>
                  <a:lnTo>
                    <a:pt x="9017" y="151682"/>
                  </a:lnTo>
                </a:path>
                <a:path w="41909" h="219709">
                  <a:moveTo>
                    <a:pt x="9017" y="152996"/>
                  </a:moveTo>
                  <a:lnTo>
                    <a:pt x="9017" y="151682"/>
                  </a:lnTo>
                </a:path>
                <a:path w="41909" h="219709">
                  <a:moveTo>
                    <a:pt x="4825" y="152996"/>
                  </a:moveTo>
                  <a:lnTo>
                    <a:pt x="0" y="152996"/>
                  </a:lnTo>
                </a:path>
                <a:path w="41909" h="219709">
                  <a:moveTo>
                    <a:pt x="0" y="152996"/>
                  </a:moveTo>
                  <a:lnTo>
                    <a:pt x="0" y="151682"/>
                  </a:lnTo>
                </a:path>
                <a:path w="41909" h="219709">
                  <a:moveTo>
                    <a:pt x="0" y="152996"/>
                  </a:moveTo>
                  <a:lnTo>
                    <a:pt x="0" y="151682"/>
                  </a:lnTo>
                </a:path>
                <a:path w="41909" h="219709">
                  <a:moveTo>
                    <a:pt x="4825" y="32397"/>
                  </a:moveTo>
                  <a:lnTo>
                    <a:pt x="4825" y="0"/>
                  </a:lnTo>
                </a:path>
                <a:path w="41909" h="219709">
                  <a:moveTo>
                    <a:pt x="9017" y="0"/>
                  </a:moveTo>
                  <a:lnTo>
                    <a:pt x="9017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12941300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12932283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4825" y="3124"/>
                  </a:moveTo>
                  <a:lnTo>
                    <a:pt x="4825" y="30111"/>
                  </a:lnTo>
                </a:path>
                <a:path w="41909" h="67945">
                  <a:moveTo>
                    <a:pt x="4825" y="30111"/>
                  </a:moveTo>
                  <a:lnTo>
                    <a:pt x="9017" y="30111"/>
                  </a:lnTo>
                </a:path>
                <a:path w="41909" h="67945">
                  <a:moveTo>
                    <a:pt x="9017" y="30111"/>
                  </a:moveTo>
                  <a:lnTo>
                    <a:pt x="9017" y="3124"/>
                  </a:lnTo>
                </a:path>
                <a:path w="41909" h="67945">
                  <a:moveTo>
                    <a:pt x="9017" y="3124"/>
                  </a:moveTo>
                  <a:lnTo>
                    <a:pt x="4825" y="3124"/>
                  </a:lnTo>
                </a:path>
                <a:path w="41909" h="67945">
                  <a:moveTo>
                    <a:pt x="4825" y="1314"/>
                  </a:moveTo>
                  <a:lnTo>
                    <a:pt x="4825" y="3124"/>
                  </a:lnTo>
                </a:path>
                <a:path w="41909" h="67945">
                  <a:moveTo>
                    <a:pt x="4825" y="3124"/>
                  </a:moveTo>
                  <a:lnTo>
                    <a:pt x="9017" y="3124"/>
                  </a:lnTo>
                </a:path>
                <a:path w="41909" h="67945">
                  <a:moveTo>
                    <a:pt x="9017" y="3124"/>
                  </a:moveTo>
                  <a:lnTo>
                    <a:pt x="9017" y="1314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4825" y="30111"/>
                  </a:moveTo>
                  <a:lnTo>
                    <a:pt x="4825" y="31921"/>
                  </a:lnTo>
                </a:path>
                <a:path w="41909" h="67945">
                  <a:moveTo>
                    <a:pt x="4825" y="31921"/>
                  </a:moveTo>
                  <a:lnTo>
                    <a:pt x="9017" y="31921"/>
                  </a:lnTo>
                </a:path>
                <a:path w="41909" h="67945">
                  <a:moveTo>
                    <a:pt x="9017" y="31921"/>
                  </a:moveTo>
                  <a:lnTo>
                    <a:pt x="9017" y="30111"/>
                  </a:lnTo>
                </a:path>
                <a:path w="41909" h="67945">
                  <a:moveTo>
                    <a:pt x="9017" y="30111"/>
                  </a:moveTo>
                  <a:lnTo>
                    <a:pt x="4825" y="30111"/>
                  </a:lnTo>
                </a:path>
                <a:path w="41909" h="67945">
                  <a:moveTo>
                    <a:pt x="9017" y="66128"/>
                  </a:moveTo>
                  <a:lnTo>
                    <a:pt x="9017" y="64319"/>
                  </a:lnTo>
                </a:path>
                <a:path w="41909" h="67945">
                  <a:moveTo>
                    <a:pt x="9017" y="64319"/>
                  </a:moveTo>
                  <a:lnTo>
                    <a:pt x="4825" y="64319"/>
                  </a:lnTo>
                </a:path>
                <a:path w="41909" h="67945">
                  <a:moveTo>
                    <a:pt x="4825" y="64319"/>
                  </a:moveTo>
                  <a:lnTo>
                    <a:pt x="4825" y="66128"/>
                  </a:lnTo>
                </a:path>
                <a:path w="41909" h="67945">
                  <a:moveTo>
                    <a:pt x="4825" y="66128"/>
                  </a:moveTo>
                  <a:lnTo>
                    <a:pt x="9017" y="66128"/>
                  </a:lnTo>
                </a:path>
                <a:path w="41909" h="67945">
                  <a:moveTo>
                    <a:pt x="9017" y="64319"/>
                  </a:moveTo>
                  <a:lnTo>
                    <a:pt x="41401" y="64319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4825" y="1314"/>
                  </a:moveTo>
                  <a:lnTo>
                    <a:pt x="0" y="1314"/>
                  </a:lnTo>
                </a:path>
                <a:path w="41909" h="67945">
                  <a:moveTo>
                    <a:pt x="9017" y="1314"/>
                  </a:moveTo>
                  <a:lnTo>
                    <a:pt x="9017" y="0"/>
                  </a:lnTo>
                </a:path>
                <a:path w="41909" h="67945">
                  <a:moveTo>
                    <a:pt x="9017" y="1314"/>
                  </a:moveTo>
                  <a:lnTo>
                    <a:pt x="9017" y="0"/>
                  </a:lnTo>
                </a:path>
                <a:path w="41909" h="67945">
                  <a:moveTo>
                    <a:pt x="4825" y="1314"/>
                  </a:moveTo>
                  <a:lnTo>
                    <a:pt x="0" y="1314"/>
                  </a:lnTo>
                </a:path>
                <a:path w="41909" h="67945">
                  <a:moveTo>
                    <a:pt x="0" y="1314"/>
                  </a:moveTo>
                  <a:lnTo>
                    <a:pt x="0" y="0"/>
                  </a:lnTo>
                </a:path>
                <a:path w="41909" h="67945">
                  <a:moveTo>
                    <a:pt x="0" y="1314"/>
                  </a:moveTo>
                  <a:lnTo>
                    <a:pt x="0" y="0"/>
                  </a:lnTo>
                </a:path>
                <a:path w="41909" h="67945">
                  <a:moveTo>
                    <a:pt x="9017" y="66128"/>
                  </a:moveTo>
                  <a:lnTo>
                    <a:pt x="4825" y="66128"/>
                  </a:lnTo>
                </a:path>
                <a:path w="41909" h="67945">
                  <a:moveTo>
                    <a:pt x="9017" y="66128"/>
                  </a:moveTo>
                  <a:lnTo>
                    <a:pt x="4825" y="66128"/>
                  </a:lnTo>
                </a:path>
                <a:path w="41909" h="67945">
                  <a:moveTo>
                    <a:pt x="4825" y="66128"/>
                  </a:moveTo>
                  <a:lnTo>
                    <a:pt x="0" y="66128"/>
                  </a:lnTo>
                </a:path>
                <a:path w="41909" h="67945">
                  <a:moveTo>
                    <a:pt x="9017" y="66128"/>
                  </a:moveTo>
                  <a:lnTo>
                    <a:pt x="9017" y="67443"/>
                  </a:lnTo>
                </a:path>
                <a:path w="41909" h="67945">
                  <a:moveTo>
                    <a:pt x="9017" y="66128"/>
                  </a:moveTo>
                  <a:lnTo>
                    <a:pt x="9017" y="67443"/>
                  </a:lnTo>
                </a:path>
                <a:path w="41909" h="67945">
                  <a:moveTo>
                    <a:pt x="4825" y="66128"/>
                  </a:moveTo>
                  <a:lnTo>
                    <a:pt x="0" y="66128"/>
                  </a:lnTo>
                </a:path>
                <a:path w="41909" h="67945">
                  <a:moveTo>
                    <a:pt x="0" y="66128"/>
                  </a:moveTo>
                  <a:lnTo>
                    <a:pt x="0" y="67443"/>
                  </a:lnTo>
                </a:path>
                <a:path w="41909" h="67945">
                  <a:moveTo>
                    <a:pt x="0" y="66128"/>
                  </a:moveTo>
                  <a:lnTo>
                    <a:pt x="0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0"/>
                  </a:moveTo>
                  <a:lnTo>
                    <a:pt x="48386" y="0"/>
                  </a:lnTo>
                </a:path>
                <a:path w="59690" h="9525">
                  <a:moveTo>
                    <a:pt x="48386" y="0"/>
                  </a:moveTo>
                  <a:lnTo>
                    <a:pt x="48386" y="9004"/>
                  </a:lnTo>
                </a:path>
                <a:path w="59690" h="9525">
                  <a:moveTo>
                    <a:pt x="48386" y="9004"/>
                  </a:moveTo>
                  <a:lnTo>
                    <a:pt x="50228" y="9004"/>
                  </a:lnTo>
                </a:path>
                <a:path w="59690" h="9525">
                  <a:moveTo>
                    <a:pt x="50228" y="9004"/>
                  </a:moveTo>
                  <a:lnTo>
                    <a:pt x="50228" y="0"/>
                  </a:lnTo>
                </a:path>
                <a:path w="59690" h="9525">
                  <a:moveTo>
                    <a:pt x="6984" y="9004"/>
                  </a:moveTo>
                  <a:lnTo>
                    <a:pt x="8826" y="9004"/>
                  </a:lnTo>
                </a:path>
                <a:path w="59690" h="9525">
                  <a:moveTo>
                    <a:pt x="8826" y="9004"/>
                  </a:moveTo>
                  <a:lnTo>
                    <a:pt x="8826" y="0"/>
                  </a:lnTo>
                </a:path>
                <a:path w="59690" h="9525">
                  <a:moveTo>
                    <a:pt x="8826" y="0"/>
                  </a:moveTo>
                  <a:lnTo>
                    <a:pt x="6984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8826" y="9004"/>
                  </a:moveTo>
                  <a:lnTo>
                    <a:pt x="48386" y="9004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14098651" y="8695425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8008" y="5382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14098651" y="8695423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33" y="0"/>
                  </a:moveTo>
                  <a:lnTo>
                    <a:pt x="0" y="0"/>
                  </a:lnTo>
                </a:path>
                <a:path w="18415" h="5715">
                  <a:moveTo>
                    <a:pt x="0" y="5384"/>
                  </a:moveTo>
                  <a:lnTo>
                    <a:pt x="18033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14116685" y="8891627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91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43991" y="7193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11677650" y="8357908"/>
              <a:ext cx="2662555" cy="1526540"/>
            </a:xfrm>
            <a:custGeom>
              <a:avLst/>
              <a:gdLst/>
              <a:ahLst/>
              <a:cxnLst/>
              <a:rect l="l" t="t" r="r" b="b"/>
              <a:pathLst>
                <a:path w="2662555" h="1526540">
                  <a:moveTo>
                    <a:pt x="2439034" y="540912"/>
                  </a:moveTo>
                  <a:lnTo>
                    <a:pt x="2582989" y="540912"/>
                  </a:lnTo>
                </a:path>
                <a:path w="2662555" h="1526540">
                  <a:moveTo>
                    <a:pt x="2582989" y="540912"/>
                  </a:moveTo>
                  <a:lnTo>
                    <a:pt x="2582989" y="533723"/>
                  </a:lnTo>
                </a:path>
                <a:path w="2662555" h="1526540">
                  <a:moveTo>
                    <a:pt x="2582989" y="533723"/>
                  </a:moveTo>
                  <a:lnTo>
                    <a:pt x="2439034" y="533723"/>
                  </a:lnTo>
                </a:path>
                <a:path w="2662555" h="1526540">
                  <a:moveTo>
                    <a:pt x="2439034" y="533723"/>
                  </a:moveTo>
                  <a:lnTo>
                    <a:pt x="2439034" y="535508"/>
                  </a:lnTo>
                </a:path>
                <a:path w="2662555" h="1526540">
                  <a:moveTo>
                    <a:pt x="1263650" y="619194"/>
                  </a:moveTo>
                  <a:lnTo>
                    <a:pt x="1515617" y="619194"/>
                  </a:lnTo>
                </a:path>
                <a:path w="2662555" h="1526540">
                  <a:moveTo>
                    <a:pt x="1263650" y="628199"/>
                  </a:moveTo>
                  <a:lnTo>
                    <a:pt x="1515617" y="628199"/>
                  </a:lnTo>
                </a:path>
                <a:path w="2662555" h="1526540">
                  <a:moveTo>
                    <a:pt x="1263650" y="628199"/>
                  </a:moveTo>
                  <a:lnTo>
                    <a:pt x="1263650" y="619194"/>
                  </a:lnTo>
                </a:path>
                <a:path w="2662555" h="1526540">
                  <a:moveTo>
                    <a:pt x="1515617" y="628199"/>
                  </a:moveTo>
                  <a:lnTo>
                    <a:pt x="1515617" y="619194"/>
                  </a:lnTo>
                </a:path>
                <a:path w="2662555" h="1526540">
                  <a:moveTo>
                    <a:pt x="878395" y="360013"/>
                  </a:moveTo>
                  <a:lnTo>
                    <a:pt x="878395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87412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78395" y="360013"/>
                  </a:lnTo>
                </a:path>
                <a:path w="2662555" h="1526540">
                  <a:moveTo>
                    <a:pt x="887412" y="259207"/>
                  </a:moveTo>
                  <a:lnTo>
                    <a:pt x="878395" y="259207"/>
                  </a:lnTo>
                </a:path>
                <a:path w="2662555" h="1526540">
                  <a:moveTo>
                    <a:pt x="2180209" y="544512"/>
                  </a:moveTo>
                  <a:lnTo>
                    <a:pt x="2180209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204846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180209" y="544512"/>
                  </a:lnTo>
                </a:path>
                <a:path w="2662555" h="1526540">
                  <a:moveTo>
                    <a:pt x="2204846" y="333921"/>
                  </a:moveTo>
                  <a:lnTo>
                    <a:pt x="2180209" y="333921"/>
                  </a:lnTo>
                </a:path>
                <a:path w="2662555" h="1526540">
                  <a:moveTo>
                    <a:pt x="2582989" y="337515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344709"/>
                  </a:moveTo>
                  <a:lnTo>
                    <a:pt x="2662237" y="344709"/>
                  </a:lnTo>
                </a:path>
                <a:path w="2662555" h="1526540">
                  <a:moveTo>
                    <a:pt x="2582989" y="344709"/>
                  </a:moveTo>
                  <a:lnTo>
                    <a:pt x="2582989" y="337515"/>
                  </a:lnTo>
                </a:path>
                <a:path w="2662555" h="1526540">
                  <a:moveTo>
                    <a:pt x="2662237" y="344709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533723"/>
                  </a:moveTo>
                  <a:lnTo>
                    <a:pt x="2662237" y="533723"/>
                  </a:lnTo>
                </a:path>
                <a:path w="2662555" h="1526540">
                  <a:moveTo>
                    <a:pt x="2582989" y="540912"/>
                  </a:moveTo>
                  <a:lnTo>
                    <a:pt x="2662237" y="540912"/>
                  </a:lnTo>
                </a:path>
                <a:path w="2662555" h="1526540">
                  <a:moveTo>
                    <a:pt x="2582989" y="540912"/>
                  </a:moveTo>
                  <a:lnTo>
                    <a:pt x="2582989" y="533723"/>
                  </a:lnTo>
                </a:path>
                <a:path w="2662555" h="1526540">
                  <a:moveTo>
                    <a:pt x="2662237" y="540912"/>
                  </a:moveTo>
                  <a:lnTo>
                    <a:pt x="2662237" y="533723"/>
                  </a:lnTo>
                </a:path>
                <a:path w="2662555" h="1526540">
                  <a:moveTo>
                    <a:pt x="2384996" y="337515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344709"/>
                  </a:moveTo>
                  <a:lnTo>
                    <a:pt x="2439034" y="344709"/>
                  </a:lnTo>
                </a:path>
                <a:path w="2662555" h="1526540">
                  <a:moveTo>
                    <a:pt x="2384996" y="344709"/>
                  </a:moveTo>
                  <a:lnTo>
                    <a:pt x="2384996" y="337515"/>
                  </a:lnTo>
                </a:path>
                <a:path w="2662555" h="1526540">
                  <a:moveTo>
                    <a:pt x="2439034" y="344709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533723"/>
                  </a:moveTo>
                  <a:lnTo>
                    <a:pt x="2439034" y="533723"/>
                  </a:lnTo>
                </a:path>
                <a:path w="2662555" h="1526540">
                  <a:moveTo>
                    <a:pt x="2384996" y="540912"/>
                  </a:moveTo>
                  <a:lnTo>
                    <a:pt x="2439034" y="540912"/>
                  </a:lnTo>
                </a:path>
                <a:path w="2662555" h="1526540">
                  <a:moveTo>
                    <a:pt x="2384996" y="540912"/>
                  </a:moveTo>
                  <a:lnTo>
                    <a:pt x="2384996" y="533723"/>
                  </a:lnTo>
                </a:path>
                <a:path w="2662555" h="1526540">
                  <a:moveTo>
                    <a:pt x="2439034" y="540912"/>
                  </a:moveTo>
                  <a:lnTo>
                    <a:pt x="2439034" y="533723"/>
                  </a:lnTo>
                </a:path>
                <a:path w="2662555" h="1526540">
                  <a:moveTo>
                    <a:pt x="1796415" y="716407"/>
                  </a:moveTo>
                  <a:lnTo>
                    <a:pt x="1764030" y="716407"/>
                  </a:lnTo>
                </a:path>
                <a:path w="2662555" h="1526540">
                  <a:moveTo>
                    <a:pt x="1764030" y="716407"/>
                  </a:moveTo>
                  <a:lnTo>
                    <a:pt x="1764030" y="673195"/>
                  </a:lnTo>
                </a:path>
                <a:path w="2662555" h="1526540">
                  <a:moveTo>
                    <a:pt x="1764030" y="673195"/>
                  </a:moveTo>
                  <a:lnTo>
                    <a:pt x="1796415" y="673195"/>
                  </a:lnTo>
                </a:path>
                <a:path w="2662555" h="1526540">
                  <a:moveTo>
                    <a:pt x="1796415" y="673195"/>
                  </a:moveTo>
                  <a:lnTo>
                    <a:pt x="1796415" y="716407"/>
                  </a:lnTo>
                </a:path>
                <a:path w="2662555" h="1526540">
                  <a:moveTo>
                    <a:pt x="1751393" y="716407"/>
                  </a:moveTo>
                  <a:lnTo>
                    <a:pt x="1719008" y="716407"/>
                  </a:lnTo>
                </a:path>
                <a:path w="2662555" h="1526540">
                  <a:moveTo>
                    <a:pt x="1719008" y="716407"/>
                  </a:moveTo>
                  <a:lnTo>
                    <a:pt x="1719008" y="673195"/>
                  </a:lnTo>
                </a:path>
                <a:path w="2662555" h="1526540">
                  <a:moveTo>
                    <a:pt x="1719008" y="673195"/>
                  </a:moveTo>
                  <a:lnTo>
                    <a:pt x="1751393" y="673195"/>
                  </a:lnTo>
                </a:path>
                <a:path w="2662555" h="1526540">
                  <a:moveTo>
                    <a:pt x="1751393" y="673195"/>
                  </a:moveTo>
                  <a:lnTo>
                    <a:pt x="1751393" y="716407"/>
                  </a:lnTo>
                </a:path>
                <a:path w="2662555" h="1526540">
                  <a:moveTo>
                    <a:pt x="894588" y="459905"/>
                  </a:moveTo>
                  <a:lnTo>
                    <a:pt x="894588" y="492296"/>
                  </a:lnTo>
                </a:path>
                <a:path w="2662555" h="1526540">
                  <a:moveTo>
                    <a:pt x="894588" y="492296"/>
                  </a:moveTo>
                  <a:lnTo>
                    <a:pt x="937831" y="492296"/>
                  </a:lnTo>
                </a:path>
                <a:path w="2662555" h="1526540">
                  <a:moveTo>
                    <a:pt x="937831" y="492296"/>
                  </a:moveTo>
                  <a:lnTo>
                    <a:pt x="937831" y="459905"/>
                  </a:lnTo>
                </a:path>
                <a:path w="2662555" h="1526540">
                  <a:moveTo>
                    <a:pt x="937831" y="459905"/>
                  </a:moveTo>
                  <a:lnTo>
                    <a:pt x="894588" y="459905"/>
                  </a:lnTo>
                </a:path>
                <a:path w="2662555" h="1526540">
                  <a:moveTo>
                    <a:pt x="894588" y="504894"/>
                  </a:moveTo>
                  <a:lnTo>
                    <a:pt x="894588" y="537317"/>
                  </a:lnTo>
                </a:path>
                <a:path w="2662555" h="1526540">
                  <a:moveTo>
                    <a:pt x="894588" y="537317"/>
                  </a:moveTo>
                  <a:lnTo>
                    <a:pt x="937831" y="537317"/>
                  </a:lnTo>
                </a:path>
                <a:path w="2662555" h="1526540">
                  <a:moveTo>
                    <a:pt x="937831" y="537317"/>
                  </a:moveTo>
                  <a:lnTo>
                    <a:pt x="937831" y="504894"/>
                  </a:lnTo>
                </a:path>
                <a:path w="2662555" h="1526540">
                  <a:moveTo>
                    <a:pt x="937831" y="504894"/>
                  </a:moveTo>
                  <a:lnTo>
                    <a:pt x="894588" y="504894"/>
                  </a:lnTo>
                </a:path>
                <a:path w="2662555" h="1526540">
                  <a:moveTo>
                    <a:pt x="1263650" y="1375219"/>
                  </a:moveTo>
                  <a:lnTo>
                    <a:pt x="1306829" y="1375219"/>
                  </a:lnTo>
                </a:path>
                <a:path w="2662555" h="1526540">
                  <a:moveTo>
                    <a:pt x="1328419" y="1375219"/>
                  </a:moveTo>
                  <a:lnTo>
                    <a:pt x="1371600" y="1375219"/>
                  </a:lnTo>
                </a:path>
                <a:path w="2662555" h="1526540">
                  <a:moveTo>
                    <a:pt x="1306829" y="1483220"/>
                  </a:moveTo>
                  <a:lnTo>
                    <a:pt x="1306829" y="1389608"/>
                  </a:lnTo>
                </a:path>
                <a:path w="2662555" h="1526540">
                  <a:moveTo>
                    <a:pt x="1306829" y="1375219"/>
                  </a:moveTo>
                  <a:lnTo>
                    <a:pt x="1328419" y="1375219"/>
                  </a:lnTo>
                </a:path>
                <a:path w="2662555" h="1526540">
                  <a:moveTo>
                    <a:pt x="1328419" y="1389608"/>
                  </a:moveTo>
                  <a:lnTo>
                    <a:pt x="1328419" y="1483220"/>
                  </a:lnTo>
                </a:path>
                <a:path w="2662555" h="1526540">
                  <a:moveTo>
                    <a:pt x="1328419" y="1483220"/>
                  </a:moveTo>
                  <a:lnTo>
                    <a:pt x="1306829" y="1483220"/>
                  </a:lnTo>
                </a:path>
                <a:path w="2662555" h="1526540">
                  <a:moveTo>
                    <a:pt x="1326578" y="1377003"/>
                  </a:moveTo>
                  <a:lnTo>
                    <a:pt x="1326578" y="1481410"/>
                  </a:lnTo>
                </a:path>
                <a:path w="2662555" h="1526540">
                  <a:moveTo>
                    <a:pt x="1326578" y="1481410"/>
                  </a:moveTo>
                  <a:lnTo>
                    <a:pt x="1308607" y="1481410"/>
                  </a:lnTo>
                </a:path>
                <a:path w="2662555" h="1526540">
                  <a:moveTo>
                    <a:pt x="1308607" y="1481410"/>
                  </a:moveTo>
                  <a:lnTo>
                    <a:pt x="1308607" y="1377003"/>
                  </a:lnTo>
                </a:path>
                <a:path w="2662555" h="1526540">
                  <a:moveTo>
                    <a:pt x="1308607" y="1377003"/>
                  </a:moveTo>
                  <a:lnTo>
                    <a:pt x="1326578" y="1377003"/>
                  </a:lnTo>
                </a:path>
                <a:path w="2662555" h="1526540">
                  <a:moveTo>
                    <a:pt x="1369821" y="1373409"/>
                  </a:moveTo>
                  <a:lnTo>
                    <a:pt x="1369821" y="1494008"/>
                  </a:lnTo>
                </a:path>
                <a:path w="2662555" h="1526540">
                  <a:moveTo>
                    <a:pt x="1369821" y="1494008"/>
                  </a:moveTo>
                  <a:lnTo>
                    <a:pt x="1371600" y="1494008"/>
                  </a:lnTo>
                </a:path>
                <a:path w="2662555" h="1526540">
                  <a:moveTo>
                    <a:pt x="1369821" y="1373409"/>
                  </a:moveTo>
                  <a:lnTo>
                    <a:pt x="1380617" y="1373409"/>
                  </a:lnTo>
                </a:path>
                <a:path w="2662555" h="1526540">
                  <a:moveTo>
                    <a:pt x="1265427" y="1364405"/>
                  </a:moveTo>
                  <a:lnTo>
                    <a:pt x="1265427" y="1494008"/>
                  </a:lnTo>
                </a:path>
                <a:path w="2662555" h="1526540">
                  <a:moveTo>
                    <a:pt x="1265427" y="1494008"/>
                  </a:moveTo>
                  <a:lnTo>
                    <a:pt x="1263650" y="1494008"/>
                  </a:lnTo>
                </a:path>
                <a:path w="2662555" h="1526540">
                  <a:moveTo>
                    <a:pt x="1265427" y="1364405"/>
                  </a:moveTo>
                  <a:lnTo>
                    <a:pt x="1263650" y="1364405"/>
                  </a:lnTo>
                </a:path>
                <a:path w="2662555" h="1526540">
                  <a:moveTo>
                    <a:pt x="1306829" y="1526406"/>
                  </a:moveTo>
                  <a:lnTo>
                    <a:pt x="1328419" y="1526406"/>
                  </a:lnTo>
                </a:path>
                <a:path w="2662555" h="1526540">
                  <a:moveTo>
                    <a:pt x="1263650" y="1386008"/>
                  </a:moveTo>
                  <a:lnTo>
                    <a:pt x="1306829" y="1386008"/>
                  </a:lnTo>
                </a:path>
                <a:path w="2662555" h="1526540">
                  <a:moveTo>
                    <a:pt x="1328419" y="1386008"/>
                  </a:moveTo>
                  <a:lnTo>
                    <a:pt x="1371600" y="1386008"/>
                  </a:lnTo>
                </a:path>
                <a:path w="2662555" h="1526540">
                  <a:moveTo>
                    <a:pt x="1263650" y="1396803"/>
                  </a:moveTo>
                  <a:lnTo>
                    <a:pt x="1306829" y="1396803"/>
                  </a:lnTo>
                </a:path>
                <a:path w="2662555" h="1526540">
                  <a:moveTo>
                    <a:pt x="1328419" y="1396803"/>
                  </a:moveTo>
                  <a:lnTo>
                    <a:pt x="1371600" y="1396803"/>
                  </a:lnTo>
                </a:path>
                <a:path w="2662555" h="1526540">
                  <a:moveTo>
                    <a:pt x="1263650" y="1407617"/>
                  </a:moveTo>
                  <a:lnTo>
                    <a:pt x="1306829" y="1407617"/>
                  </a:lnTo>
                </a:path>
                <a:path w="2662555" h="1526540">
                  <a:moveTo>
                    <a:pt x="1328419" y="1407617"/>
                  </a:moveTo>
                  <a:lnTo>
                    <a:pt x="1371600" y="1407617"/>
                  </a:lnTo>
                </a:path>
                <a:path w="2662555" h="1526540">
                  <a:moveTo>
                    <a:pt x="1263650" y="1418405"/>
                  </a:moveTo>
                  <a:lnTo>
                    <a:pt x="1306829" y="1418405"/>
                  </a:lnTo>
                </a:path>
                <a:path w="2662555" h="1526540">
                  <a:moveTo>
                    <a:pt x="1328419" y="1418405"/>
                  </a:moveTo>
                  <a:lnTo>
                    <a:pt x="1371600" y="1418405"/>
                  </a:lnTo>
                </a:path>
                <a:path w="2662555" h="1526540">
                  <a:moveTo>
                    <a:pt x="1263650" y="1429219"/>
                  </a:moveTo>
                  <a:lnTo>
                    <a:pt x="1306829" y="1429219"/>
                  </a:lnTo>
                </a:path>
                <a:path w="2662555" h="1526540">
                  <a:moveTo>
                    <a:pt x="1328419" y="1429219"/>
                  </a:moveTo>
                  <a:lnTo>
                    <a:pt x="1371600" y="1429219"/>
                  </a:lnTo>
                </a:path>
                <a:path w="2662555" h="1526540">
                  <a:moveTo>
                    <a:pt x="1263650" y="1440008"/>
                  </a:moveTo>
                  <a:lnTo>
                    <a:pt x="1306829" y="1440008"/>
                  </a:lnTo>
                </a:path>
                <a:path w="2662555" h="1526540">
                  <a:moveTo>
                    <a:pt x="1328419" y="1440008"/>
                  </a:moveTo>
                  <a:lnTo>
                    <a:pt x="1371600" y="1440008"/>
                  </a:lnTo>
                </a:path>
                <a:path w="2662555" h="1526540">
                  <a:moveTo>
                    <a:pt x="1263650" y="1450797"/>
                  </a:moveTo>
                  <a:lnTo>
                    <a:pt x="1306829" y="1450797"/>
                  </a:lnTo>
                </a:path>
                <a:path w="2662555" h="1526540">
                  <a:moveTo>
                    <a:pt x="1328419" y="1450797"/>
                  </a:moveTo>
                  <a:lnTo>
                    <a:pt x="1371600" y="1450797"/>
                  </a:lnTo>
                </a:path>
                <a:path w="2662555" h="1526540">
                  <a:moveTo>
                    <a:pt x="1263650" y="1461617"/>
                  </a:moveTo>
                  <a:lnTo>
                    <a:pt x="1306829" y="1461617"/>
                  </a:lnTo>
                </a:path>
                <a:path w="2662555" h="1526540">
                  <a:moveTo>
                    <a:pt x="1328419" y="1461617"/>
                  </a:moveTo>
                  <a:lnTo>
                    <a:pt x="1371600" y="1461617"/>
                  </a:lnTo>
                </a:path>
                <a:path w="2662555" h="1526540">
                  <a:moveTo>
                    <a:pt x="1263650" y="1472406"/>
                  </a:moveTo>
                  <a:lnTo>
                    <a:pt x="1306829" y="1472406"/>
                  </a:lnTo>
                </a:path>
                <a:path w="2662555" h="1526540">
                  <a:moveTo>
                    <a:pt x="1328419" y="1472406"/>
                  </a:moveTo>
                  <a:lnTo>
                    <a:pt x="1371600" y="1472406"/>
                  </a:lnTo>
                </a:path>
                <a:path w="2662555" h="1526540">
                  <a:moveTo>
                    <a:pt x="1263650" y="1483220"/>
                  </a:moveTo>
                  <a:lnTo>
                    <a:pt x="1306829" y="1483220"/>
                  </a:lnTo>
                </a:path>
                <a:path w="2662555" h="1526540">
                  <a:moveTo>
                    <a:pt x="1328419" y="1483220"/>
                  </a:moveTo>
                  <a:lnTo>
                    <a:pt x="1371600" y="1483220"/>
                  </a:lnTo>
                </a:path>
                <a:path w="2662555" h="1526540">
                  <a:moveTo>
                    <a:pt x="1380617" y="1373409"/>
                  </a:moveTo>
                  <a:lnTo>
                    <a:pt x="1380617" y="1375219"/>
                  </a:lnTo>
                </a:path>
                <a:path w="2662555" h="1526540">
                  <a:moveTo>
                    <a:pt x="151193" y="0"/>
                  </a:moveTo>
                  <a:lnTo>
                    <a:pt x="151193" y="43205"/>
                  </a:lnTo>
                </a:path>
                <a:path w="2662555" h="1526540">
                  <a:moveTo>
                    <a:pt x="151193" y="64814"/>
                  </a:moveTo>
                  <a:lnTo>
                    <a:pt x="151193" y="108000"/>
                  </a:lnTo>
                </a:path>
                <a:path w="2662555" h="1526540">
                  <a:moveTo>
                    <a:pt x="43179" y="43205"/>
                  </a:moveTo>
                  <a:lnTo>
                    <a:pt x="151193" y="43205"/>
                  </a:lnTo>
                </a:path>
                <a:path w="2662555" h="1526540">
                  <a:moveTo>
                    <a:pt x="151193" y="43205"/>
                  </a:moveTo>
                  <a:lnTo>
                    <a:pt x="151193" y="64814"/>
                  </a:lnTo>
                </a:path>
                <a:path w="2662555" h="1526540">
                  <a:moveTo>
                    <a:pt x="151193" y="64814"/>
                  </a:moveTo>
                  <a:lnTo>
                    <a:pt x="43179" y="64814"/>
                  </a:lnTo>
                </a:path>
                <a:path w="2662555" h="1526540">
                  <a:moveTo>
                    <a:pt x="43179" y="64814"/>
                  </a:moveTo>
                  <a:lnTo>
                    <a:pt x="43179" y="43205"/>
                  </a:lnTo>
                </a:path>
                <a:path w="2662555" h="1526540">
                  <a:moveTo>
                    <a:pt x="149415" y="63004"/>
                  </a:moveTo>
                  <a:lnTo>
                    <a:pt x="45021" y="63004"/>
                  </a:lnTo>
                </a:path>
                <a:path w="2662555" h="1526540">
                  <a:moveTo>
                    <a:pt x="45021" y="63004"/>
                  </a:moveTo>
                  <a:lnTo>
                    <a:pt x="45021" y="45021"/>
                  </a:lnTo>
                </a:path>
                <a:path w="2662555" h="1526540">
                  <a:moveTo>
                    <a:pt x="45021" y="45021"/>
                  </a:moveTo>
                  <a:lnTo>
                    <a:pt x="149415" y="45021"/>
                  </a:lnTo>
                </a:path>
                <a:path w="2662555" h="1526540">
                  <a:moveTo>
                    <a:pt x="149415" y="45021"/>
                  </a:moveTo>
                  <a:lnTo>
                    <a:pt x="149415" y="63004"/>
                  </a:lnTo>
                </a:path>
                <a:path w="2662555" h="1526540">
                  <a:moveTo>
                    <a:pt x="153225" y="106210"/>
                  </a:moveTo>
                  <a:lnTo>
                    <a:pt x="32448" y="106210"/>
                  </a:lnTo>
                </a:path>
                <a:path w="2662555" h="1526540">
                  <a:moveTo>
                    <a:pt x="32448" y="106210"/>
                  </a:moveTo>
                  <a:lnTo>
                    <a:pt x="32448" y="108000"/>
                  </a:lnTo>
                </a:path>
                <a:path w="2662555" h="1526540">
                  <a:moveTo>
                    <a:pt x="153225" y="106210"/>
                  </a:moveTo>
                  <a:lnTo>
                    <a:pt x="153225" y="117005"/>
                  </a:lnTo>
                </a:path>
                <a:path w="2662555" h="1526540">
                  <a:moveTo>
                    <a:pt x="162051" y="1809"/>
                  </a:moveTo>
                  <a:lnTo>
                    <a:pt x="32448" y="1809"/>
                  </a:lnTo>
                </a:path>
                <a:path w="2662555" h="1526540">
                  <a:moveTo>
                    <a:pt x="32448" y="1809"/>
                  </a:moveTo>
                  <a:lnTo>
                    <a:pt x="32448" y="0"/>
                  </a:lnTo>
                </a:path>
                <a:path w="2662555" h="1526540">
                  <a:moveTo>
                    <a:pt x="162051" y="1809"/>
                  </a:moveTo>
                  <a:lnTo>
                    <a:pt x="162051" y="0"/>
                  </a:lnTo>
                </a:path>
                <a:path w="2662555" h="1526540">
                  <a:moveTo>
                    <a:pt x="0" y="43205"/>
                  </a:moveTo>
                  <a:lnTo>
                    <a:pt x="0" y="64814"/>
                  </a:lnTo>
                </a:path>
                <a:path w="2662555" h="1526540">
                  <a:moveTo>
                    <a:pt x="140398" y="0"/>
                  </a:moveTo>
                  <a:lnTo>
                    <a:pt x="140398" y="43205"/>
                  </a:lnTo>
                </a:path>
                <a:path w="2662555" h="1526540">
                  <a:moveTo>
                    <a:pt x="140398" y="64814"/>
                  </a:moveTo>
                  <a:lnTo>
                    <a:pt x="140398" y="108000"/>
                  </a:lnTo>
                </a:path>
                <a:path w="2662555" h="1526540">
                  <a:moveTo>
                    <a:pt x="129603" y="0"/>
                  </a:moveTo>
                  <a:lnTo>
                    <a:pt x="129603" y="43205"/>
                  </a:lnTo>
                </a:path>
                <a:path w="2662555" h="1526540">
                  <a:moveTo>
                    <a:pt x="129603" y="64814"/>
                  </a:moveTo>
                  <a:lnTo>
                    <a:pt x="129603" y="108000"/>
                  </a:lnTo>
                </a:path>
                <a:path w="2662555" h="1526540">
                  <a:moveTo>
                    <a:pt x="118808" y="0"/>
                  </a:moveTo>
                  <a:lnTo>
                    <a:pt x="118808" y="43205"/>
                  </a:lnTo>
                </a:path>
                <a:path w="2662555" h="1526540">
                  <a:moveTo>
                    <a:pt x="118808" y="64814"/>
                  </a:moveTo>
                  <a:lnTo>
                    <a:pt x="118808" y="108000"/>
                  </a:lnTo>
                </a:path>
                <a:path w="2662555" h="1526540">
                  <a:moveTo>
                    <a:pt x="108013" y="0"/>
                  </a:moveTo>
                  <a:lnTo>
                    <a:pt x="108013" y="43205"/>
                  </a:lnTo>
                </a:path>
                <a:path w="2662555" h="1526540">
                  <a:moveTo>
                    <a:pt x="108013" y="64814"/>
                  </a:moveTo>
                  <a:lnTo>
                    <a:pt x="108013" y="108000"/>
                  </a:lnTo>
                </a:path>
                <a:path w="2662555" h="1526540">
                  <a:moveTo>
                    <a:pt x="97218" y="0"/>
                  </a:moveTo>
                  <a:lnTo>
                    <a:pt x="97218" y="43205"/>
                  </a:lnTo>
                </a:path>
                <a:path w="2662555" h="1526540">
                  <a:moveTo>
                    <a:pt x="97218" y="64814"/>
                  </a:moveTo>
                  <a:lnTo>
                    <a:pt x="97218" y="108000"/>
                  </a:lnTo>
                </a:path>
                <a:path w="2662555" h="1526540">
                  <a:moveTo>
                    <a:pt x="86423" y="0"/>
                  </a:moveTo>
                  <a:lnTo>
                    <a:pt x="86423" y="43205"/>
                  </a:lnTo>
                </a:path>
                <a:path w="2662555" h="1526540">
                  <a:moveTo>
                    <a:pt x="86423" y="64814"/>
                  </a:moveTo>
                  <a:lnTo>
                    <a:pt x="86423" y="108000"/>
                  </a:lnTo>
                </a:path>
                <a:path w="2662555" h="1526540">
                  <a:moveTo>
                    <a:pt x="75628" y="0"/>
                  </a:moveTo>
                  <a:lnTo>
                    <a:pt x="75628" y="43205"/>
                  </a:lnTo>
                </a:path>
                <a:path w="2662555" h="1526540">
                  <a:moveTo>
                    <a:pt x="75628" y="64814"/>
                  </a:moveTo>
                  <a:lnTo>
                    <a:pt x="75628" y="108000"/>
                  </a:lnTo>
                </a:path>
                <a:path w="2662555" h="1526540">
                  <a:moveTo>
                    <a:pt x="64833" y="0"/>
                  </a:moveTo>
                  <a:lnTo>
                    <a:pt x="64833" y="43205"/>
                  </a:lnTo>
                </a:path>
                <a:path w="2662555" h="1526540">
                  <a:moveTo>
                    <a:pt x="64833" y="64814"/>
                  </a:moveTo>
                  <a:lnTo>
                    <a:pt x="64833" y="108000"/>
                  </a:lnTo>
                </a:path>
                <a:path w="2662555" h="1526540">
                  <a:moveTo>
                    <a:pt x="54038" y="0"/>
                  </a:moveTo>
                  <a:lnTo>
                    <a:pt x="54038" y="43205"/>
                  </a:lnTo>
                </a:path>
                <a:path w="2662555" h="1526540">
                  <a:moveTo>
                    <a:pt x="54038" y="64814"/>
                  </a:moveTo>
                  <a:lnTo>
                    <a:pt x="54038" y="108000"/>
                  </a:lnTo>
                </a:path>
                <a:path w="2662555" h="1526540">
                  <a:moveTo>
                    <a:pt x="43179" y="0"/>
                  </a:moveTo>
                  <a:lnTo>
                    <a:pt x="43179" y="43205"/>
                  </a:lnTo>
                </a:path>
                <a:path w="2662555" h="1526540">
                  <a:moveTo>
                    <a:pt x="43179" y="64814"/>
                  </a:moveTo>
                  <a:lnTo>
                    <a:pt x="43179" y="108000"/>
                  </a:lnTo>
                </a:path>
                <a:path w="2662555" h="1526540">
                  <a:moveTo>
                    <a:pt x="153225" y="117005"/>
                  </a:moveTo>
                  <a:lnTo>
                    <a:pt x="151193" y="117005"/>
                  </a:lnTo>
                </a:path>
                <a:path w="2662555" h="1526540">
                  <a:moveTo>
                    <a:pt x="1452054" y="526503"/>
                  </a:moveTo>
                  <a:lnTo>
                    <a:pt x="1452054" y="351904"/>
                  </a:lnTo>
                </a:path>
                <a:path w="2662555" h="1526540">
                  <a:moveTo>
                    <a:pt x="1112393" y="351904"/>
                  </a:moveTo>
                  <a:lnTo>
                    <a:pt x="1665922" y="351904"/>
                  </a:lnTo>
                </a:path>
                <a:path w="2662555" h="1526540">
                  <a:moveTo>
                    <a:pt x="1112393" y="526503"/>
                  </a:moveTo>
                  <a:lnTo>
                    <a:pt x="1665922" y="526503"/>
                  </a:lnTo>
                </a:path>
                <a:path w="2662555" h="1526540">
                  <a:moveTo>
                    <a:pt x="1112393" y="351904"/>
                  </a:moveTo>
                  <a:lnTo>
                    <a:pt x="1112393" y="526503"/>
                  </a:lnTo>
                </a:path>
                <a:path w="2662555" h="1526540">
                  <a:moveTo>
                    <a:pt x="1362075" y="487807"/>
                  </a:moveTo>
                  <a:lnTo>
                    <a:pt x="1657984" y="487807"/>
                  </a:lnTo>
                </a:path>
                <a:path w="2662555" h="1526540">
                  <a:moveTo>
                    <a:pt x="1657984" y="487807"/>
                  </a:moveTo>
                  <a:lnTo>
                    <a:pt x="1634617" y="501300"/>
                  </a:lnTo>
                </a:path>
                <a:path w="2662555" h="1526540">
                  <a:moveTo>
                    <a:pt x="1657984" y="487807"/>
                  </a:moveTo>
                  <a:lnTo>
                    <a:pt x="1634617" y="474313"/>
                  </a:lnTo>
                </a:path>
                <a:path w="2662555" h="1526540">
                  <a:moveTo>
                    <a:pt x="1886775" y="487807"/>
                  </a:moveTo>
                  <a:lnTo>
                    <a:pt x="2190623" y="487807"/>
                  </a:lnTo>
                </a:path>
                <a:path w="2662555" h="1526540">
                  <a:moveTo>
                    <a:pt x="2190623" y="487807"/>
                  </a:moveTo>
                  <a:lnTo>
                    <a:pt x="2167255" y="501300"/>
                  </a:lnTo>
                </a:path>
                <a:path w="2662555" h="1526540">
                  <a:moveTo>
                    <a:pt x="2190623" y="487807"/>
                  </a:moveTo>
                  <a:lnTo>
                    <a:pt x="2167255" y="474313"/>
                  </a:lnTo>
                </a:path>
                <a:path w="2662555" h="1526540">
                  <a:moveTo>
                    <a:pt x="1114234" y="524719"/>
                  </a:moveTo>
                  <a:lnTo>
                    <a:pt x="166414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11423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664144" y="353714"/>
                  </a:lnTo>
                </a:path>
                <a:path w="2662555" h="1526540">
                  <a:moveTo>
                    <a:pt x="1362075" y="522903"/>
                  </a:moveTo>
                  <a:lnTo>
                    <a:pt x="1664144" y="522903"/>
                  </a:lnTo>
                </a:path>
                <a:path w="2662555" h="1526540">
                  <a:moveTo>
                    <a:pt x="1665922" y="521119"/>
                  </a:moveTo>
                  <a:lnTo>
                    <a:pt x="1665922" y="526503"/>
                  </a:lnTo>
                </a:path>
                <a:path w="2662555" h="1526540">
                  <a:moveTo>
                    <a:pt x="1664144" y="522903"/>
                  </a:moveTo>
                  <a:lnTo>
                    <a:pt x="1664144" y="524719"/>
                  </a:lnTo>
                </a:path>
                <a:path w="2662555" h="1526540">
                  <a:moveTo>
                    <a:pt x="1362075" y="355498"/>
                  </a:moveTo>
                  <a:lnTo>
                    <a:pt x="1664144" y="355498"/>
                  </a:lnTo>
                </a:path>
                <a:path w="2662555" h="1526540">
                  <a:moveTo>
                    <a:pt x="1665922" y="357308"/>
                  </a:moveTo>
                  <a:lnTo>
                    <a:pt x="1665922" y="351904"/>
                  </a:lnTo>
                </a:path>
                <a:path w="2662555" h="1526540">
                  <a:moveTo>
                    <a:pt x="1664144" y="355498"/>
                  </a:moveTo>
                  <a:lnTo>
                    <a:pt x="1664144" y="353714"/>
                  </a:lnTo>
                </a:path>
                <a:path w="2662555" h="1526540">
                  <a:moveTo>
                    <a:pt x="1878139" y="522954"/>
                  </a:moveTo>
                  <a:lnTo>
                    <a:pt x="2199576" y="522954"/>
                  </a:lnTo>
                </a:path>
                <a:path w="2662555" h="1526540">
                  <a:moveTo>
                    <a:pt x="2201417" y="521144"/>
                  </a:moveTo>
                  <a:lnTo>
                    <a:pt x="2201417" y="526503"/>
                  </a:lnTo>
                </a:path>
                <a:path w="2662555" h="1526540">
                  <a:moveTo>
                    <a:pt x="2199576" y="522954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5498"/>
                  </a:moveTo>
                  <a:lnTo>
                    <a:pt x="2199576" y="355498"/>
                  </a:lnTo>
                </a:path>
                <a:path w="2662555" h="1526540">
                  <a:moveTo>
                    <a:pt x="2201417" y="357308"/>
                  </a:moveTo>
                  <a:lnTo>
                    <a:pt x="2201417" y="351955"/>
                  </a:lnTo>
                </a:path>
                <a:path w="2662555" h="1526540">
                  <a:moveTo>
                    <a:pt x="2199576" y="355498"/>
                  </a:moveTo>
                  <a:lnTo>
                    <a:pt x="2199576" y="353739"/>
                  </a:lnTo>
                </a:path>
                <a:path w="2662555" h="1526540">
                  <a:moveTo>
                    <a:pt x="1887156" y="357308"/>
                  </a:moveTo>
                  <a:lnTo>
                    <a:pt x="1876298" y="357308"/>
                  </a:lnTo>
                </a:path>
                <a:path w="2662555" h="1526540">
                  <a:moveTo>
                    <a:pt x="1878139" y="353739"/>
                  </a:moveTo>
                  <a:lnTo>
                    <a:pt x="1878139" y="355498"/>
                  </a:lnTo>
                </a:path>
                <a:path w="2662555" h="1526540">
                  <a:moveTo>
                    <a:pt x="1876298" y="526503"/>
                  </a:moveTo>
                  <a:lnTo>
                    <a:pt x="1876298" y="521119"/>
                  </a:lnTo>
                </a:path>
                <a:path w="2662555" h="1526540">
                  <a:moveTo>
                    <a:pt x="1878139" y="522954"/>
                  </a:moveTo>
                  <a:lnTo>
                    <a:pt x="1878139" y="524719"/>
                  </a:lnTo>
                </a:path>
                <a:path w="2662555" h="1526540">
                  <a:moveTo>
                    <a:pt x="1876298" y="526503"/>
                  </a:moveTo>
                  <a:lnTo>
                    <a:pt x="2201417" y="526503"/>
                  </a:lnTo>
                </a:path>
                <a:path w="2662555" h="1526540">
                  <a:moveTo>
                    <a:pt x="1878139" y="524719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3739"/>
                  </a:moveTo>
                  <a:lnTo>
                    <a:pt x="2199576" y="353739"/>
                  </a:lnTo>
                </a:path>
                <a:path w="2662555" h="1526540">
                  <a:moveTo>
                    <a:pt x="1876298" y="351955"/>
                  </a:moveTo>
                  <a:lnTo>
                    <a:pt x="2201417" y="351955"/>
                  </a:lnTo>
                </a:path>
                <a:path w="2662555" h="1526540">
                  <a:moveTo>
                    <a:pt x="1362075" y="522903"/>
                  </a:moveTo>
                  <a:lnTo>
                    <a:pt x="1362075" y="521119"/>
                  </a:lnTo>
                </a:path>
                <a:path w="2662555" h="1526540">
                  <a:moveTo>
                    <a:pt x="1362075" y="357308"/>
                  </a:moveTo>
                  <a:lnTo>
                    <a:pt x="1362075" y="355498"/>
                  </a:lnTo>
                </a:path>
                <a:path w="2662555" h="1526540">
                  <a:moveTo>
                    <a:pt x="1876298" y="521119"/>
                  </a:moveTo>
                  <a:lnTo>
                    <a:pt x="1886965" y="521119"/>
                  </a:lnTo>
                </a:path>
                <a:path w="2662555" h="1526540">
                  <a:moveTo>
                    <a:pt x="1876298" y="357308"/>
                  </a:moveTo>
                  <a:lnTo>
                    <a:pt x="1876298" y="35195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11677650" y="8357908"/>
              <a:ext cx="1890395" cy="1526540"/>
            </a:xfrm>
            <a:custGeom>
              <a:avLst/>
              <a:gdLst/>
              <a:ahLst/>
              <a:cxnLst/>
              <a:rect l="l" t="t" r="r" b="b"/>
              <a:pathLst>
                <a:path w="1890394" h="1526540">
                  <a:moveTo>
                    <a:pt x="1263650" y="1375219"/>
                  </a:moveTo>
                  <a:lnTo>
                    <a:pt x="1267039" y="1358411"/>
                  </a:lnTo>
                  <a:lnTo>
                    <a:pt x="1276286" y="1344674"/>
                  </a:lnTo>
                  <a:lnTo>
                    <a:pt x="1290010" y="1335407"/>
                  </a:lnTo>
                  <a:lnTo>
                    <a:pt x="1306829" y="1332007"/>
                  </a:lnTo>
                </a:path>
                <a:path w="1890394" h="1526540">
                  <a:moveTo>
                    <a:pt x="1328419" y="1332007"/>
                  </a:moveTo>
                  <a:lnTo>
                    <a:pt x="1345239" y="1335407"/>
                  </a:lnTo>
                  <a:lnTo>
                    <a:pt x="1358963" y="1344674"/>
                  </a:lnTo>
                  <a:lnTo>
                    <a:pt x="1368210" y="1358411"/>
                  </a:lnTo>
                  <a:lnTo>
                    <a:pt x="1371600" y="1375219"/>
                  </a:lnTo>
                </a:path>
                <a:path w="1890394" h="1526540">
                  <a:moveTo>
                    <a:pt x="1306829" y="1526406"/>
                  </a:moveTo>
                  <a:lnTo>
                    <a:pt x="1290010" y="1523014"/>
                  </a:lnTo>
                  <a:lnTo>
                    <a:pt x="1276286" y="1513762"/>
                  </a:lnTo>
                  <a:lnTo>
                    <a:pt x="1267039" y="1500035"/>
                  </a:lnTo>
                  <a:lnTo>
                    <a:pt x="1263650" y="1483220"/>
                  </a:lnTo>
                </a:path>
                <a:path w="1890394" h="1526540">
                  <a:moveTo>
                    <a:pt x="1371600" y="1483220"/>
                  </a:moveTo>
                  <a:lnTo>
                    <a:pt x="1368210" y="1500035"/>
                  </a:lnTo>
                  <a:lnTo>
                    <a:pt x="1358963" y="1513762"/>
                  </a:lnTo>
                  <a:lnTo>
                    <a:pt x="1345239" y="1523014"/>
                  </a:lnTo>
                  <a:lnTo>
                    <a:pt x="1328419" y="1526406"/>
                  </a:lnTo>
                </a:path>
                <a:path w="1890394" h="1526540">
                  <a:moveTo>
                    <a:pt x="0" y="43205"/>
                  </a:moveTo>
                  <a:lnTo>
                    <a:pt x="3398" y="26400"/>
                  </a:lnTo>
                  <a:lnTo>
                    <a:pt x="12660" y="12665"/>
                  </a:lnTo>
                  <a:lnTo>
                    <a:pt x="26387" y="3399"/>
                  </a:lnTo>
                  <a:lnTo>
                    <a:pt x="43179" y="0"/>
                  </a:lnTo>
                </a:path>
                <a:path w="1890394" h="1526540">
                  <a:moveTo>
                    <a:pt x="43179" y="108000"/>
                  </a:moveTo>
                  <a:lnTo>
                    <a:pt x="26387" y="104608"/>
                  </a:lnTo>
                  <a:lnTo>
                    <a:pt x="12660" y="95356"/>
                  </a:lnTo>
                  <a:lnTo>
                    <a:pt x="3398" y="81629"/>
                  </a:lnTo>
                  <a:lnTo>
                    <a:pt x="0" y="64814"/>
                  </a:lnTo>
                </a:path>
                <a:path w="1890394" h="1526540">
                  <a:moveTo>
                    <a:pt x="1365694" y="487807"/>
                  </a:moveTo>
                  <a:lnTo>
                    <a:pt x="1365694" y="485825"/>
                  </a:lnTo>
                  <a:lnTo>
                    <a:pt x="1364043" y="484212"/>
                  </a:lnTo>
                  <a:lnTo>
                    <a:pt x="1362075" y="484212"/>
                  </a:lnTo>
                  <a:lnTo>
                    <a:pt x="1360106" y="484212"/>
                  </a:lnTo>
                  <a:lnTo>
                    <a:pt x="1358455" y="485825"/>
                  </a:lnTo>
                  <a:lnTo>
                    <a:pt x="1358455" y="487807"/>
                  </a:lnTo>
                  <a:lnTo>
                    <a:pt x="1358455" y="489813"/>
                  </a:lnTo>
                  <a:lnTo>
                    <a:pt x="1360106" y="491401"/>
                  </a:lnTo>
                  <a:lnTo>
                    <a:pt x="1362075" y="491401"/>
                  </a:lnTo>
                  <a:lnTo>
                    <a:pt x="1364043" y="491401"/>
                  </a:lnTo>
                  <a:lnTo>
                    <a:pt x="1365694" y="489813"/>
                  </a:lnTo>
                  <a:lnTo>
                    <a:pt x="1365694" y="487807"/>
                  </a:lnTo>
                </a:path>
                <a:path w="1890394" h="1526540">
                  <a:moveTo>
                    <a:pt x="1890394" y="487807"/>
                  </a:moveTo>
                  <a:lnTo>
                    <a:pt x="1890394" y="485825"/>
                  </a:lnTo>
                  <a:lnTo>
                    <a:pt x="1888744" y="484212"/>
                  </a:lnTo>
                  <a:lnTo>
                    <a:pt x="1886775" y="484212"/>
                  </a:lnTo>
                  <a:lnTo>
                    <a:pt x="1884807" y="484212"/>
                  </a:lnTo>
                  <a:lnTo>
                    <a:pt x="1883155" y="485825"/>
                  </a:lnTo>
                  <a:lnTo>
                    <a:pt x="1883155" y="487807"/>
                  </a:lnTo>
                  <a:lnTo>
                    <a:pt x="1883155" y="489813"/>
                  </a:lnTo>
                  <a:lnTo>
                    <a:pt x="1884807" y="491401"/>
                  </a:lnTo>
                  <a:lnTo>
                    <a:pt x="1886775" y="491401"/>
                  </a:lnTo>
                  <a:lnTo>
                    <a:pt x="1888744" y="491401"/>
                  </a:lnTo>
                  <a:lnTo>
                    <a:pt x="1890394" y="489813"/>
                  </a:lnTo>
                  <a:lnTo>
                    <a:pt x="1890394" y="48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11828843" y="8357908"/>
              <a:ext cx="1833880" cy="875030"/>
            </a:xfrm>
            <a:custGeom>
              <a:avLst/>
              <a:gdLst/>
              <a:ahLst/>
              <a:cxnLst/>
              <a:rect l="l" t="t" r="r" b="b"/>
              <a:pathLst>
                <a:path w="1833880" h="875029">
                  <a:moveTo>
                    <a:pt x="1805432" y="680415"/>
                  </a:moveTo>
                  <a:lnTo>
                    <a:pt x="1783842" y="680415"/>
                  </a:lnTo>
                </a:path>
                <a:path w="1833880" h="875029">
                  <a:moveTo>
                    <a:pt x="1805432" y="874807"/>
                  </a:moveTo>
                  <a:lnTo>
                    <a:pt x="1783842" y="874807"/>
                  </a:lnTo>
                </a:path>
                <a:path w="1833880" h="875029">
                  <a:moveTo>
                    <a:pt x="0" y="108000"/>
                  </a:moveTo>
                  <a:lnTo>
                    <a:pt x="21590" y="102241"/>
                  </a:lnTo>
                </a:path>
                <a:path w="1833880" h="875029">
                  <a:moveTo>
                    <a:pt x="21590" y="102241"/>
                  </a:moveTo>
                  <a:lnTo>
                    <a:pt x="37401" y="86417"/>
                  </a:lnTo>
                </a:path>
                <a:path w="1833880" h="875029">
                  <a:moveTo>
                    <a:pt x="37401" y="86417"/>
                  </a:moveTo>
                  <a:lnTo>
                    <a:pt x="43243" y="64814"/>
                  </a:lnTo>
                </a:path>
                <a:path w="1833880" h="875029">
                  <a:moveTo>
                    <a:pt x="43243" y="64814"/>
                  </a:moveTo>
                  <a:lnTo>
                    <a:pt x="43243" y="43205"/>
                  </a:lnTo>
                </a:path>
                <a:path w="1833880" h="875029">
                  <a:moveTo>
                    <a:pt x="43243" y="43205"/>
                  </a:moveTo>
                  <a:lnTo>
                    <a:pt x="37401" y="21602"/>
                  </a:lnTo>
                </a:path>
                <a:path w="1833880" h="875029">
                  <a:moveTo>
                    <a:pt x="37401" y="21602"/>
                  </a:moveTo>
                  <a:lnTo>
                    <a:pt x="21590" y="5803"/>
                  </a:lnTo>
                </a:path>
                <a:path w="1833880" h="875029">
                  <a:moveTo>
                    <a:pt x="21590" y="5803"/>
                  </a:moveTo>
                  <a:lnTo>
                    <a:pt x="0" y="0"/>
                  </a:lnTo>
                </a:path>
                <a:path w="1833880" h="875029">
                  <a:moveTo>
                    <a:pt x="1625727" y="250031"/>
                  </a:moveTo>
                  <a:lnTo>
                    <a:pt x="1625727" y="230409"/>
                  </a:lnTo>
                </a:path>
                <a:path w="1833880" h="875029">
                  <a:moveTo>
                    <a:pt x="1625727" y="230409"/>
                  </a:moveTo>
                  <a:lnTo>
                    <a:pt x="1602041" y="230409"/>
                  </a:lnTo>
                </a:path>
                <a:path w="1833880" h="875029">
                  <a:moveTo>
                    <a:pt x="1602041" y="230409"/>
                  </a:moveTo>
                  <a:lnTo>
                    <a:pt x="1602041" y="241198"/>
                  </a:lnTo>
                </a:path>
                <a:path w="1833880" h="875029">
                  <a:moveTo>
                    <a:pt x="1729549" y="250031"/>
                  </a:moveTo>
                  <a:lnTo>
                    <a:pt x="1729549" y="230409"/>
                  </a:lnTo>
                </a:path>
                <a:path w="1833880" h="875029">
                  <a:moveTo>
                    <a:pt x="1729549" y="230409"/>
                  </a:moveTo>
                  <a:lnTo>
                    <a:pt x="1753234" y="230409"/>
                  </a:lnTo>
                </a:path>
                <a:path w="1833880" h="875029">
                  <a:moveTo>
                    <a:pt x="1753234" y="230409"/>
                  </a:moveTo>
                  <a:lnTo>
                    <a:pt x="1753234" y="241198"/>
                  </a:lnTo>
                </a:path>
                <a:path w="1833880" h="875029">
                  <a:moveTo>
                    <a:pt x="1623631" y="250202"/>
                  </a:moveTo>
                  <a:lnTo>
                    <a:pt x="1609217" y="250202"/>
                  </a:lnTo>
                </a:path>
                <a:path w="1833880" h="875029">
                  <a:moveTo>
                    <a:pt x="1609217" y="250202"/>
                  </a:moveTo>
                  <a:lnTo>
                    <a:pt x="1609217" y="237604"/>
                  </a:lnTo>
                </a:path>
                <a:path w="1833880" h="875029">
                  <a:moveTo>
                    <a:pt x="1609217" y="237604"/>
                  </a:moveTo>
                  <a:lnTo>
                    <a:pt x="1623631" y="237604"/>
                  </a:lnTo>
                </a:path>
                <a:path w="1833880" h="875029">
                  <a:moveTo>
                    <a:pt x="1623631" y="237604"/>
                  </a:moveTo>
                  <a:lnTo>
                    <a:pt x="1623631" y="250202"/>
                  </a:lnTo>
                </a:path>
                <a:path w="1833880" h="875029">
                  <a:moveTo>
                    <a:pt x="865377" y="89865"/>
                  </a:moveTo>
                  <a:lnTo>
                    <a:pt x="868743" y="86766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8924"/>
                  </a:lnTo>
                </a:path>
                <a:path w="1833880" h="875029">
                  <a:moveTo>
                    <a:pt x="804164" y="44253"/>
                  </a:moveTo>
                  <a:lnTo>
                    <a:pt x="804418" y="49930"/>
                  </a:lnTo>
                </a:path>
                <a:path w="1833880" h="875029">
                  <a:moveTo>
                    <a:pt x="804418" y="49930"/>
                  </a:moveTo>
                  <a:lnTo>
                    <a:pt x="809625" y="56603"/>
                  </a:lnTo>
                </a:path>
                <a:path w="1833880" h="875029">
                  <a:moveTo>
                    <a:pt x="809625" y="56603"/>
                  </a:moveTo>
                  <a:lnTo>
                    <a:pt x="812546" y="59061"/>
                  </a:lnTo>
                </a:path>
                <a:path w="1833880" h="875029">
                  <a:moveTo>
                    <a:pt x="812546" y="59061"/>
                  </a:moveTo>
                  <a:lnTo>
                    <a:pt x="812546" y="62509"/>
                  </a:lnTo>
                </a:path>
                <a:path w="1833880" h="875029">
                  <a:moveTo>
                    <a:pt x="812546" y="62509"/>
                  </a:moveTo>
                  <a:lnTo>
                    <a:pt x="816546" y="67221"/>
                  </a:lnTo>
                </a:path>
                <a:path w="1833880" h="875029">
                  <a:moveTo>
                    <a:pt x="816546" y="67221"/>
                  </a:moveTo>
                  <a:lnTo>
                    <a:pt x="819023" y="69424"/>
                  </a:lnTo>
                </a:path>
                <a:path w="1833880" h="875029">
                  <a:moveTo>
                    <a:pt x="819023" y="69424"/>
                  </a:moveTo>
                  <a:lnTo>
                    <a:pt x="819213" y="73120"/>
                  </a:lnTo>
                </a:path>
                <a:path w="1833880" h="875029">
                  <a:moveTo>
                    <a:pt x="819213" y="73120"/>
                  </a:moveTo>
                  <a:lnTo>
                    <a:pt x="821245" y="77336"/>
                  </a:lnTo>
                </a:path>
                <a:path w="1833880" h="875029">
                  <a:moveTo>
                    <a:pt x="821245" y="77336"/>
                  </a:moveTo>
                  <a:lnTo>
                    <a:pt x="822388" y="80937"/>
                  </a:lnTo>
                </a:path>
                <a:path w="1833880" h="875029">
                  <a:moveTo>
                    <a:pt x="822388" y="80937"/>
                  </a:moveTo>
                  <a:lnTo>
                    <a:pt x="823912" y="82994"/>
                  </a:lnTo>
                </a:path>
                <a:path w="1833880" h="875029">
                  <a:moveTo>
                    <a:pt x="810323" y="45739"/>
                  </a:moveTo>
                  <a:lnTo>
                    <a:pt x="815530" y="52165"/>
                  </a:lnTo>
                </a:path>
                <a:path w="1833880" h="875029">
                  <a:moveTo>
                    <a:pt x="815530" y="52165"/>
                  </a:moveTo>
                  <a:lnTo>
                    <a:pt x="818451" y="56851"/>
                  </a:lnTo>
                </a:path>
                <a:path w="1833880" h="875029">
                  <a:moveTo>
                    <a:pt x="818451" y="56851"/>
                  </a:moveTo>
                  <a:lnTo>
                    <a:pt x="816737" y="60769"/>
                  </a:lnTo>
                </a:path>
                <a:path w="1833880" h="875029">
                  <a:moveTo>
                    <a:pt x="816737" y="60769"/>
                  </a:moveTo>
                  <a:lnTo>
                    <a:pt x="814959" y="65309"/>
                  </a:lnTo>
                </a:path>
                <a:path w="1833880" h="875029">
                  <a:moveTo>
                    <a:pt x="822451" y="43529"/>
                  </a:moveTo>
                  <a:lnTo>
                    <a:pt x="821690" y="49434"/>
                  </a:lnTo>
                </a:path>
                <a:path w="1833880" h="875029">
                  <a:moveTo>
                    <a:pt x="821690" y="49434"/>
                  </a:moveTo>
                  <a:lnTo>
                    <a:pt x="821499" y="52387"/>
                  </a:lnTo>
                </a:path>
                <a:path w="1833880" h="875029">
                  <a:moveTo>
                    <a:pt x="821499" y="52387"/>
                  </a:moveTo>
                  <a:lnTo>
                    <a:pt x="822198" y="55835"/>
                  </a:lnTo>
                </a:path>
                <a:path w="1833880" h="875029">
                  <a:moveTo>
                    <a:pt x="822198" y="55835"/>
                  </a:moveTo>
                  <a:lnTo>
                    <a:pt x="821944" y="60051"/>
                  </a:lnTo>
                </a:path>
                <a:path w="1833880" h="875029">
                  <a:moveTo>
                    <a:pt x="821944" y="60051"/>
                  </a:moveTo>
                  <a:lnTo>
                    <a:pt x="822198" y="62757"/>
                  </a:lnTo>
                </a:path>
                <a:path w="1833880" h="875029">
                  <a:moveTo>
                    <a:pt x="822198" y="62757"/>
                  </a:moveTo>
                  <a:lnTo>
                    <a:pt x="819023" y="69424"/>
                  </a:lnTo>
                </a:path>
                <a:path w="1833880" h="875029">
                  <a:moveTo>
                    <a:pt x="826389" y="89395"/>
                  </a:moveTo>
                  <a:lnTo>
                    <a:pt x="833564" y="84461"/>
                  </a:lnTo>
                </a:path>
                <a:path w="1833880" h="875029">
                  <a:moveTo>
                    <a:pt x="833564" y="84461"/>
                  </a:moveTo>
                  <a:lnTo>
                    <a:pt x="835977" y="79521"/>
                  </a:lnTo>
                </a:path>
                <a:path w="1833880" h="875029">
                  <a:moveTo>
                    <a:pt x="835977" y="79521"/>
                  </a:moveTo>
                  <a:lnTo>
                    <a:pt x="838263" y="74612"/>
                  </a:lnTo>
                </a:path>
                <a:path w="1833880" h="875029">
                  <a:moveTo>
                    <a:pt x="838263" y="74612"/>
                  </a:moveTo>
                  <a:lnTo>
                    <a:pt x="838962" y="70173"/>
                  </a:lnTo>
                </a:path>
                <a:path w="1833880" h="875029">
                  <a:moveTo>
                    <a:pt x="838962" y="70173"/>
                  </a:moveTo>
                  <a:lnTo>
                    <a:pt x="839977" y="63525"/>
                  </a:lnTo>
                </a:path>
                <a:path w="1833880" h="875029">
                  <a:moveTo>
                    <a:pt x="839977" y="63525"/>
                  </a:moveTo>
                  <a:lnTo>
                    <a:pt x="842708" y="59061"/>
                  </a:lnTo>
                </a:path>
                <a:path w="1833880" h="875029">
                  <a:moveTo>
                    <a:pt x="842708" y="59061"/>
                  </a:moveTo>
                  <a:lnTo>
                    <a:pt x="844169" y="53898"/>
                  </a:lnTo>
                </a:path>
                <a:path w="1833880" h="875029">
                  <a:moveTo>
                    <a:pt x="844169" y="53898"/>
                  </a:moveTo>
                  <a:lnTo>
                    <a:pt x="847344" y="48469"/>
                  </a:lnTo>
                </a:path>
                <a:path w="1833880" h="875029">
                  <a:moveTo>
                    <a:pt x="783018" y="90163"/>
                  </a:moveTo>
                  <a:lnTo>
                    <a:pt x="777367" y="89693"/>
                  </a:lnTo>
                </a:path>
                <a:path w="1833880" h="875029">
                  <a:moveTo>
                    <a:pt x="783018" y="90163"/>
                  </a:moveTo>
                  <a:lnTo>
                    <a:pt x="779335" y="95345"/>
                  </a:lnTo>
                </a:path>
                <a:path w="1833880" h="875029">
                  <a:moveTo>
                    <a:pt x="840232" y="43776"/>
                  </a:moveTo>
                  <a:lnTo>
                    <a:pt x="838517" y="49930"/>
                  </a:lnTo>
                </a:path>
                <a:path w="1833880" h="875029">
                  <a:moveTo>
                    <a:pt x="838517" y="49930"/>
                  </a:moveTo>
                  <a:lnTo>
                    <a:pt x="839977" y="54368"/>
                  </a:lnTo>
                </a:path>
                <a:path w="1833880" h="875029">
                  <a:moveTo>
                    <a:pt x="839977" y="54368"/>
                  </a:moveTo>
                  <a:lnTo>
                    <a:pt x="841755" y="60623"/>
                  </a:lnTo>
                </a:path>
                <a:path w="1833880" h="875029">
                  <a:moveTo>
                    <a:pt x="790892" y="99517"/>
                  </a:moveTo>
                  <a:lnTo>
                    <a:pt x="783780" y="109016"/>
                  </a:lnTo>
                </a:path>
                <a:path w="1833880" h="875029">
                  <a:moveTo>
                    <a:pt x="829373" y="43033"/>
                  </a:moveTo>
                  <a:lnTo>
                    <a:pt x="830579" y="49930"/>
                  </a:lnTo>
                </a:path>
                <a:path w="1833880" h="875029">
                  <a:moveTo>
                    <a:pt x="830579" y="49930"/>
                  </a:moveTo>
                  <a:lnTo>
                    <a:pt x="829881" y="53898"/>
                  </a:lnTo>
                </a:path>
                <a:path w="1833880" h="875029">
                  <a:moveTo>
                    <a:pt x="829881" y="53898"/>
                  </a:moveTo>
                  <a:lnTo>
                    <a:pt x="829627" y="57321"/>
                  </a:lnTo>
                </a:path>
                <a:path w="1833880" h="875029">
                  <a:moveTo>
                    <a:pt x="829627" y="57321"/>
                  </a:moveTo>
                  <a:lnTo>
                    <a:pt x="829373" y="61537"/>
                  </a:lnTo>
                </a:path>
                <a:path w="1833880" h="875029">
                  <a:moveTo>
                    <a:pt x="829373" y="61537"/>
                  </a:moveTo>
                  <a:lnTo>
                    <a:pt x="829119" y="65754"/>
                  </a:lnTo>
                </a:path>
                <a:path w="1833880" h="875029">
                  <a:moveTo>
                    <a:pt x="829119" y="65754"/>
                  </a:moveTo>
                  <a:lnTo>
                    <a:pt x="827404" y="71659"/>
                  </a:lnTo>
                </a:path>
                <a:path w="1833880" h="875029">
                  <a:moveTo>
                    <a:pt x="827404" y="71659"/>
                  </a:moveTo>
                  <a:lnTo>
                    <a:pt x="826897" y="77336"/>
                  </a:lnTo>
                </a:path>
                <a:path w="1833880" h="875029">
                  <a:moveTo>
                    <a:pt x="826897" y="77336"/>
                  </a:moveTo>
                  <a:lnTo>
                    <a:pt x="823912" y="82994"/>
                  </a:lnTo>
                </a:path>
                <a:path w="1833880" h="875029">
                  <a:moveTo>
                    <a:pt x="826897" y="77336"/>
                  </a:moveTo>
                  <a:lnTo>
                    <a:pt x="832294" y="71139"/>
                  </a:lnTo>
                </a:path>
                <a:path w="1833880" h="875029">
                  <a:moveTo>
                    <a:pt x="832294" y="71139"/>
                  </a:moveTo>
                  <a:lnTo>
                    <a:pt x="833754" y="64020"/>
                  </a:lnTo>
                </a:path>
                <a:path w="1833880" h="875029">
                  <a:moveTo>
                    <a:pt x="833754" y="64020"/>
                  </a:moveTo>
                  <a:lnTo>
                    <a:pt x="834009" y="58337"/>
                  </a:lnTo>
                </a:path>
                <a:path w="1833880" h="875029">
                  <a:moveTo>
                    <a:pt x="834009" y="58337"/>
                  </a:moveTo>
                  <a:lnTo>
                    <a:pt x="835977" y="53403"/>
                  </a:lnTo>
                </a:path>
                <a:path w="1833880" h="875029">
                  <a:moveTo>
                    <a:pt x="835977" y="53403"/>
                  </a:moveTo>
                  <a:lnTo>
                    <a:pt x="835977" y="51168"/>
                  </a:lnTo>
                </a:path>
                <a:path w="1833880" h="875029">
                  <a:moveTo>
                    <a:pt x="826389" y="89395"/>
                  </a:moveTo>
                  <a:lnTo>
                    <a:pt x="823912" y="82994"/>
                  </a:lnTo>
                </a:path>
                <a:path w="1833880" h="875029">
                  <a:moveTo>
                    <a:pt x="826389" y="89395"/>
                  </a:moveTo>
                  <a:lnTo>
                    <a:pt x="823722" y="93859"/>
                  </a:lnTo>
                </a:path>
                <a:path w="1833880" h="875029">
                  <a:moveTo>
                    <a:pt x="823722" y="93859"/>
                  </a:moveTo>
                  <a:lnTo>
                    <a:pt x="820039" y="97307"/>
                  </a:lnTo>
                </a:path>
                <a:path w="1833880" h="875029">
                  <a:moveTo>
                    <a:pt x="820039" y="97307"/>
                  </a:moveTo>
                  <a:lnTo>
                    <a:pt x="824229" y="102241"/>
                  </a:lnTo>
                </a:path>
                <a:path w="1833880" h="875029">
                  <a:moveTo>
                    <a:pt x="824229" y="102241"/>
                  </a:moveTo>
                  <a:lnTo>
                    <a:pt x="823976" y="107181"/>
                  </a:lnTo>
                </a:path>
                <a:path w="1833880" h="875029">
                  <a:moveTo>
                    <a:pt x="823976" y="107181"/>
                  </a:moveTo>
                  <a:lnTo>
                    <a:pt x="820991" y="110629"/>
                  </a:lnTo>
                </a:path>
                <a:path w="1833880" h="875029">
                  <a:moveTo>
                    <a:pt x="820991" y="110629"/>
                  </a:moveTo>
                  <a:lnTo>
                    <a:pt x="814070" y="115563"/>
                  </a:lnTo>
                </a:path>
                <a:path w="1833880" h="875029">
                  <a:moveTo>
                    <a:pt x="826389" y="89395"/>
                  </a:moveTo>
                  <a:lnTo>
                    <a:pt x="838771" y="91878"/>
                  </a:lnTo>
                </a:path>
                <a:path w="1833880" h="875029">
                  <a:moveTo>
                    <a:pt x="838771" y="91878"/>
                  </a:moveTo>
                  <a:lnTo>
                    <a:pt x="845947" y="98793"/>
                  </a:lnTo>
                </a:path>
                <a:path w="1833880" h="875029">
                  <a:moveTo>
                    <a:pt x="845947" y="98793"/>
                  </a:moveTo>
                  <a:lnTo>
                    <a:pt x="856805" y="97307"/>
                  </a:lnTo>
                </a:path>
                <a:path w="1833880" h="875029">
                  <a:moveTo>
                    <a:pt x="784733" y="55835"/>
                  </a:moveTo>
                  <a:lnTo>
                    <a:pt x="783145" y="54794"/>
                  </a:lnTo>
                </a:path>
                <a:path w="1833880" h="875029">
                  <a:moveTo>
                    <a:pt x="821245" y="77336"/>
                  </a:moveTo>
                  <a:lnTo>
                    <a:pt x="809434" y="77812"/>
                  </a:lnTo>
                </a:path>
                <a:path w="1833880" h="875029">
                  <a:moveTo>
                    <a:pt x="790638" y="76073"/>
                  </a:moveTo>
                  <a:lnTo>
                    <a:pt x="788479" y="84982"/>
                  </a:lnTo>
                </a:path>
                <a:path w="1833880" h="875029">
                  <a:moveTo>
                    <a:pt x="788479" y="84982"/>
                  </a:moveTo>
                  <a:lnTo>
                    <a:pt x="783018" y="90163"/>
                  </a:lnTo>
                </a:path>
                <a:path w="1833880" h="875029">
                  <a:moveTo>
                    <a:pt x="797560" y="62757"/>
                  </a:moveTo>
                  <a:lnTo>
                    <a:pt x="792162" y="57816"/>
                  </a:lnTo>
                </a:path>
                <a:path w="1833880" h="875029">
                  <a:moveTo>
                    <a:pt x="792162" y="57816"/>
                  </a:moveTo>
                  <a:lnTo>
                    <a:pt x="790892" y="52882"/>
                  </a:lnTo>
                </a:path>
                <a:path w="1833880" h="875029">
                  <a:moveTo>
                    <a:pt x="790892" y="52882"/>
                  </a:moveTo>
                  <a:lnTo>
                    <a:pt x="788797" y="46583"/>
                  </a:lnTo>
                </a:path>
                <a:path w="1833880" h="875029">
                  <a:moveTo>
                    <a:pt x="807021" y="53251"/>
                  </a:moveTo>
                  <a:lnTo>
                    <a:pt x="794639" y="47694"/>
                  </a:lnTo>
                </a:path>
                <a:path w="1833880" h="875029">
                  <a:moveTo>
                    <a:pt x="813625" y="85972"/>
                  </a:moveTo>
                  <a:lnTo>
                    <a:pt x="795845" y="83985"/>
                  </a:lnTo>
                </a:path>
                <a:path w="1833880" h="875029">
                  <a:moveTo>
                    <a:pt x="795845" y="83985"/>
                  </a:moveTo>
                  <a:lnTo>
                    <a:pt x="793115" y="93116"/>
                  </a:lnTo>
                </a:path>
                <a:path w="1833880" h="875029">
                  <a:moveTo>
                    <a:pt x="813625" y="85972"/>
                  </a:moveTo>
                  <a:lnTo>
                    <a:pt x="809942" y="91878"/>
                  </a:lnTo>
                </a:path>
                <a:path w="1833880" h="875029">
                  <a:moveTo>
                    <a:pt x="809942" y="91878"/>
                  </a:moveTo>
                  <a:lnTo>
                    <a:pt x="811149" y="97307"/>
                  </a:lnTo>
                </a:path>
                <a:path w="1833880" h="875029">
                  <a:moveTo>
                    <a:pt x="811149" y="97307"/>
                  </a:moveTo>
                  <a:lnTo>
                    <a:pt x="802259" y="99288"/>
                  </a:lnTo>
                </a:path>
                <a:path w="1833880" h="875029">
                  <a:moveTo>
                    <a:pt x="802259" y="99288"/>
                  </a:moveTo>
                  <a:lnTo>
                    <a:pt x="790892" y="99517"/>
                  </a:lnTo>
                </a:path>
                <a:path w="1833880" h="875029">
                  <a:moveTo>
                    <a:pt x="788479" y="84982"/>
                  </a:moveTo>
                  <a:lnTo>
                    <a:pt x="784225" y="80289"/>
                  </a:lnTo>
                </a:path>
                <a:path w="1833880" h="875029">
                  <a:moveTo>
                    <a:pt x="784225" y="80289"/>
                  </a:moveTo>
                  <a:lnTo>
                    <a:pt x="779335" y="75603"/>
                  </a:lnTo>
                </a:path>
                <a:path w="1833880" h="875029">
                  <a:moveTo>
                    <a:pt x="779335" y="75603"/>
                  </a:moveTo>
                  <a:lnTo>
                    <a:pt x="774573" y="76047"/>
                  </a:lnTo>
                </a:path>
                <a:path w="1833880" h="875029">
                  <a:moveTo>
                    <a:pt x="792162" y="57816"/>
                  </a:moveTo>
                  <a:lnTo>
                    <a:pt x="784733" y="55835"/>
                  </a:lnTo>
                </a:path>
                <a:path w="1833880" h="875029">
                  <a:moveTo>
                    <a:pt x="838263" y="74612"/>
                  </a:moveTo>
                  <a:lnTo>
                    <a:pt x="844676" y="73367"/>
                  </a:lnTo>
                </a:path>
                <a:path w="1833880" h="875029">
                  <a:moveTo>
                    <a:pt x="844676" y="73367"/>
                  </a:moveTo>
                  <a:lnTo>
                    <a:pt x="846137" y="66725"/>
                  </a:lnTo>
                </a:path>
                <a:path w="1833880" h="875029">
                  <a:moveTo>
                    <a:pt x="846137" y="66725"/>
                  </a:moveTo>
                  <a:lnTo>
                    <a:pt x="851852" y="66205"/>
                  </a:lnTo>
                </a:path>
                <a:path w="1833880" h="875029">
                  <a:moveTo>
                    <a:pt x="851852" y="66205"/>
                  </a:moveTo>
                  <a:lnTo>
                    <a:pt x="858012" y="67938"/>
                  </a:lnTo>
                </a:path>
                <a:path w="1833880" h="875029">
                  <a:moveTo>
                    <a:pt x="858012" y="67938"/>
                  </a:moveTo>
                  <a:lnTo>
                    <a:pt x="866838" y="62731"/>
                  </a:lnTo>
                </a:path>
                <a:path w="1833880" h="875029">
                  <a:moveTo>
                    <a:pt x="833564" y="84461"/>
                  </a:moveTo>
                  <a:lnTo>
                    <a:pt x="845185" y="81756"/>
                  </a:lnTo>
                </a:path>
                <a:path w="1833880" h="875029">
                  <a:moveTo>
                    <a:pt x="845185" y="81756"/>
                  </a:moveTo>
                  <a:lnTo>
                    <a:pt x="851598" y="84461"/>
                  </a:lnTo>
                </a:path>
                <a:path w="1833880" h="875029">
                  <a:moveTo>
                    <a:pt x="851598" y="84461"/>
                  </a:moveTo>
                  <a:lnTo>
                    <a:pt x="856551" y="78060"/>
                  </a:lnTo>
                </a:path>
                <a:path w="1833880" h="875029">
                  <a:moveTo>
                    <a:pt x="784225" y="63525"/>
                  </a:moveTo>
                  <a:lnTo>
                    <a:pt x="780542" y="61810"/>
                  </a:lnTo>
                </a:path>
                <a:path w="1833880" h="875029">
                  <a:moveTo>
                    <a:pt x="851598" y="84461"/>
                  </a:moveTo>
                  <a:lnTo>
                    <a:pt x="858266" y="85725"/>
                  </a:lnTo>
                </a:path>
                <a:path w="1833880" h="875029">
                  <a:moveTo>
                    <a:pt x="858266" y="85725"/>
                  </a:moveTo>
                  <a:lnTo>
                    <a:pt x="861441" y="88176"/>
                  </a:lnTo>
                </a:path>
                <a:path w="1833880" h="875029">
                  <a:moveTo>
                    <a:pt x="851852" y="66205"/>
                  </a:moveTo>
                  <a:lnTo>
                    <a:pt x="853567" y="60572"/>
                  </a:lnTo>
                </a:path>
                <a:path w="1833880" h="875029">
                  <a:moveTo>
                    <a:pt x="784225" y="80289"/>
                  </a:moveTo>
                  <a:lnTo>
                    <a:pt x="776604" y="80784"/>
                  </a:lnTo>
                </a:path>
                <a:path w="1833880" h="875029">
                  <a:moveTo>
                    <a:pt x="800735" y="41122"/>
                  </a:moveTo>
                  <a:lnTo>
                    <a:pt x="804164" y="44253"/>
                  </a:lnTo>
                </a:path>
                <a:path w="1833880" h="875029">
                  <a:moveTo>
                    <a:pt x="845947" y="98793"/>
                  </a:moveTo>
                  <a:lnTo>
                    <a:pt x="851090" y="102762"/>
                  </a:lnTo>
                </a:path>
                <a:path w="1833880" h="875029">
                  <a:moveTo>
                    <a:pt x="851090" y="102762"/>
                  </a:moveTo>
                  <a:lnTo>
                    <a:pt x="853567" y="108915"/>
                  </a:lnTo>
                </a:path>
                <a:path w="1833880" h="875029">
                  <a:moveTo>
                    <a:pt x="853567" y="108915"/>
                  </a:moveTo>
                  <a:lnTo>
                    <a:pt x="857123" y="114173"/>
                  </a:lnTo>
                </a:path>
                <a:path w="1833880" h="875029">
                  <a:moveTo>
                    <a:pt x="838771" y="91878"/>
                  </a:moveTo>
                  <a:lnTo>
                    <a:pt x="838263" y="100260"/>
                  </a:lnTo>
                </a:path>
                <a:path w="1833880" h="875029">
                  <a:moveTo>
                    <a:pt x="838263" y="100260"/>
                  </a:moveTo>
                  <a:lnTo>
                    <a:pt x="841248" y="109410"/>
                  </a:lnTo>
                </a:path>
                <a:path w="1833880" h="875029">
                  <a:moveTo>
                    <a:pt x="823976" y="107181"/>
                  </a:moveTo>
                  <a:lnTo>
                    <a:pt x="825690" y="113080"/>
                  </a:lnTo>
                </a:path>
                <a:path w="1833880" h="875029">
                  <a:moveTo>
                    <a:pt x="825690" y="113080"/>
                  </a:moveTo>
                  <a:lnTo>
                    <a:pt x="824420" y="120249"/>
                  </a:lnTo>
                </a:path>
                <a:path w="1833880" h="875029">
                  <a:moveTo>
                    <a:pt x="811149" y="97307"/>
                  </a:moveTo>
                  <a:lnTo>
                    <a:pt x="811402" y="104698"/>
                  </a:lnTo>
                </a:path>
                <a:path w="1833880" h="875029">
                  <a:moveTo>
                    <a:pt x="811402" y="104698"/>
                  </a:moveTo>
                  <a:lnTo>
                    <a:pt x="806703" y="110382"/>
                  </a:lnTo>
                </a:path>
                <a:path w="1833880" h="875029">
                  <a:moveTo>
                    <a:pt x="820039" y="97307"/>
                  </a:moveTo>
                  <a:lnTo>
                    <a:pt x="816292" y="104476"/>
                  </a:lnTo>
                </a:path>
                <a:path w="1833880" h="875029">
                  <a:moveTo>
                    <a:pt x="841248" y="109410"/>
                  </a:moveTo>
                  <a:lnTo>
                    <a:pt x="839025" y="115068"/>
                  </a:lnTo>
                </a:path>
                <a:path w="1833880" h="875029">
                  <a:moveTo>
                    <a:pt x="824420" y="120249"/>
                  </a:moveTo>
                  <a:lnTo>
                    <a:pt x="830452" y="128314"/>
                  </a:lnTo>
                </a:path>
                <a:path w="1833880" h="875029">
                  <a:moveTo>
                    <a:pt x="779335" y="75603"/>
                  </a:moveTo>
                  <a:lnTo>
                    <a:pt x="775589" y="70173"/>
                  </a:lnTo>
                </a:path>
                <a:path w="1833880" h="875029">
                  <a:moveTo>
                    <a:pt x="787273" y="104400"/>
                  </a:moveTo>
                  <a:lnTo>
                    <a:pt x="780796" y="104971"/>
                  </a:lnTo>
                </a:path>
                <a:path w="1833880" h="875029">
                  <a:moveTo>
                    <a:pt x="814070" y="115563"/>
                  </a:moveTo>
                  <a:lnTo>
                    <a:pt x="816292" y="122980"/>
                  </a:lnTo>
                </a:path>
                <a:path w="1833880" h="875029">
                  <a:moveTo>
                    <a:pt x="812546" y="62509"/>
                  </a:moveTo>
                  <a:lnTo>
                    <a:pt x="805688" y="65233"/>
                  </a:lnTo>
                </a:path>
                <a:path w="1833880" h="875029">
                  <a:moveTo>
                    <a:pt x="845185" y="81756"/>
                  </a:moveTo>
                  <a:lnTo>
                    <a:pt x="850138" y="74612"/>
                  </a:lnTo>
                </a:path>
                <a:path w="1833880" h="875029">
                  <a:moveTo>
                    <a:pt x="842327" y="95345"/>
                  </a:moveTo>
                  <a:lnTo>
                    <a:pt x="850138" y="90658"/>
                  </a:lnTo>
                </a:path>
                <a:path w="1833880" h="875029">
                  <a:moveTo>
                    <a:pt x="809688" y="34899"/>
                  </a:moveTo>
                  <a:lnTo>
                    <a:pt x="810323" y="45739"/>
                  </a:lnTo>
                </a:path>
                <a:path w="1833880" h="875029">
                  <a:moveTo>
                    <a:pt x="853567" y="108915"/>
                  </a:moveTo>
                  <a:lnTo>
                    <a:pt x="860742" y="109956"/>
                  </a:lnTo>
                </a:path>
                <a:path w="1833880" h="875029">
                  <a:moveTo>
                    <a:pt x="838263" y="100260"/>
                  </a:moveTo>
                  <a:lnTo>
                    <a:pt x="833882" y="109880"/>
                  </a:lnTo>
                </a:path>
                <a:path w="1833880" h="875029">
                  <a:moveTo>
                    <a:pt x="831723" y="90487"/>
                  </a:moveTo>
                  <a:lnTo>
                    <a:pt x="833374" y="95846"/>
                  </a:lnTo>
                </a:path>
                <a:path w="1833880" h="875029">
                  <a:moveTo>
                    <a:pt x="833374" y="95846"/>
                  </a:moveTo>
                  <a:lnTo>
                    <a:pt x="830897" y="103733"/>
                  </a:lnTo>
                </a:path>
                <a:path w="1833880" h="875029">
                  <a:moveTo>
                    <a:pt x="830897" y="103733"/>
                  </a:moveTo>
                  <a:lnTo>
                    <a:pt x="831596" y="120745"/>
                  </a:lnTo>
                </a:path>
                <a:path w="1833880" h="875029">
                  <a:moveTo>
                    <a:pt x="825182" y="86194"/>
                  </a:moveTo>
                  <a:lnTo>
                    <a:pt x="813625" y="85972"/>
                  </a:lnTo>
                </a:path>
                <a:path w="1833880" h="875029">
                  <a:moveTo>
                    <a:pt x="809434" y="77812"/>
                  </a:moveTo>
                  <a:lnTo>
                    <a:pt x="802259" y="79794"/>
                  </a:lnTo>
                </a:path>
                <a:path w="1833880" h="875029">
                  <a:moveTo>
                    <a:pt x="815340" y="77565"/>
                  </a:moveTo>
                  <a:lnTo>
                    <a:pt x="811402" y="70421"/>
                  </a:lnTo>
                </a:path>
                <a:path w="1833880" h="875029">
                  <a:moveTo>
                    <a:pt x="804418" y="49930"/>
                  </a:moveTo>
                  <a:lnTo>
                    <a:pt x="794956" y="41471"/>
                  </a:lnTo>
                </a:path>
                <a:path w="1833880" h="875029">
                  <a:moveTo>
                    <a:pt x="793242" y="73367"/>
                  </a:moveTo>
                  <a:lnTo>
                    <a:pt x="784733" y="66973"/>
                  </a:lnTo>
                </a:path>
                <a:path w="1833880" h="875029">
                  <a:moveTo>
                    <a:pt x="784733" y="66973"/>
                  </a:moveTo>
                  <a:lnTo>
                    <a:pt x="784225" y="63525"/>
                  </a:lnTo>
                </a:path>
                <a:path w="1833880" h="875029">
                  <a:moveTo>
                    <a:pt x="796607" y="99415"/>
                  </a:moveTo>
                  <a:lnTo>
                    <a:pt x="796353" y="108915"/>
                  </a:lnTo>
                </a:path>
                <a:path w="1833880" h="875029">
                  <a:moveTo>
                    <a:pt x="809942" y="91878"/>
                  </a:moveTo>
                  <a:lnTo>
                    <a:pt x="800989" y="91376"/>
                  </a:lnTo>
                </a:path>
                <a:path w="1833880" h="875029">
                  <a:moveTo>
                    <a:pt x="805751" y="111099"/>
                  </a:moveTo>
                  <a:lnTo>
                    <a:pt x="805942" y="118021"/>
                  </a:lnTo>
                </a:path>
                <a:path w="1833880" h="875029">
                  <a:moveTo>
                    <a:pt x="848169" y="110382"/>
                  </a:moveTo>
                  <a:lnTo>
                    <a:pt x="839724" y="104844"/>
                  </a:lnTo>
                </a:path>
                <a:path w="1833880" h="875029">
                  <a:moveTo>
                    <a:pt x="816292" y="104476"/>
                  </a:moveTo>
                  <a:lnTo>
                    <a:pt x="818070" y="110134"/>
                  </a:lnTo>
                </a:path>
                <a:path w="1833880" h="875029">
                  <a:moveTo>
                    <a:pt x="819403" y="86093"/>
                  </a:moveTo>
                  <a:lnTo>
                    <a:pt x="816864" y="94107"/>
                  </a:lnTo>
                </a:path>
                <a:path w="1833880" h="875029">
                  <a:moveTo>
                    <a:pt x="822388" y="80937"/>
                  </a:moveTo>
                  <a:lnTo>
                    <a:pt x="814577" y="81260"/>
                  </a:lnTo>
                </a:path>
                <a:path w="1833880" h="875029">
                  <a:moveTo>
                    <a:pt x="809434" y="77812"/>
                  </a:moveTo>
                  <a:lnTo>
                    <a:pt x="793242" y="73367"/>
                  </a:lnTo>
                </a:path>
                <a:path w="1833880" h="875029">
                  <a:moveTo>
                    <a:pt x="795845" y="83985"/>
                  </a:moveTo>
                  <a:lnTo>
                    <a:pt x="795083" y="78060"/>
                  </a:lnTo>
                </a:path>
                <a:path w="1833880" h="875029">
                  <a:moveTo>
                    <a:pt x="790638" y="76073"/>
                  </a:moveTo>
                  <a:lnTo>
                    <a:pt x="793242" y="73367"/>
                  </a:lnTo>
                </a:path>
                <a:path w="1833880" h="875029">
                  <a:moveTo>
                    <a:pt x="805688" y="65233"/>
                  </a:moveTo>
                  <a:lnTo>
                    <a:pt x="797560" y="62757"/>
                  </a:lnTo>
                </a:path>
                <a:path w="1833880" h="875029">
                  <a:moveTo>
                    <a:pt x="801624" y="64020"/>
                  </a:moveTo>
                  <a:lnTo>
                    <a:pt x="798829" y="56603"/>
                  </a:lnTo>
                </a:path>
                <a:path w="1833880" h="875029">
                  <a:moveTo>
                    <a:pt x="805688" y="65233"/>
                  </a:moveTo>
                  <a:lnTo>
                    <a:pt x="791908" y="66973"/>
                  </a:lnTo>
                </a:path>
                <a:path w="1833880" h="875029">
                  <a:moveTo>
                    <a:pt x="811402" y="70421"/>
                  </a:moveTo>
                  <a:lnTo>
                    <a:pt x="801560" y="69424"/>
                  </a:lnTo>
                </a:path>
                <a:path w="1833880" h="875029">
                  <a:moveTo>
                    <a:pt x="793115" y="93116"/>
                  </a:moveTo>
                  <a:lnTo>
                    <a:pt x="785431" y="96564"/>
                  </a:lnTo>
                </a:path>
                <a:path w="1833880" h="875029">
                  <a:moveTo>
                    <a:pt x="832230" y="37604"/>
                  </a:moveTo>
                  <a:lnTo>
                    <a:pt x="829373" y="43033"/>
                  </a:lnTo>
                </a:path>
                <a:path w="1833880" h="875029">
                  <a:moveTo>
                    <a:pt x="839533" y="40233"/>
                  </a:moveTo>
                  <a:lnTo>
                    <a:pt x="840232" y="43776"/>
                  </a:lnTo>
                </a:path>
                <a:path w="1833880" h="875029">
                  <a:moveTo>
                    <a:pt x="847344" y="48469"/>
                  </a:moveTo>
                  <a:lnTo>
                    <a:pt x="854392" y="45466"/>
                  </a:lnTo>
                </a:path>
                <a:path w="1833880" h="875029">
                  <a:moveTo>
                    <a:pt x="847344" y="48469"/>
                  </a:moveTo>
                  <a:lnTo>
                    <a:pt x="849947" y="41846"/>
                  </a:lnTo>
                </a:path>
                <a:path w="1833880" h="875029">
                  <a:moveTo>
                    <a:pt x="853567" y="60572"/>
                  </a:moveTo>
                  <a:lnTo>
                    <a:pt x="860615" y="54298"/>
                  </a:lnTo>
                </a:path>
                <a:path w="1833880" h="875029">
                  <a:moveTo>
                    <a:pt x="856805" y="97307"/>
                  </a:moveTo>
                  <a:lnTo>
                    <a:pt x="863536" y="98475"/>
                  </a:lnTo>
                </a:path>
                <a:path w="1833880" h="875029">
                  <a:moveTo>
                    <a:pt x="841248" y="109410"/>
                  </a:moveTo>
                  <a:lnTo>
                    <a:pt x="847153" y="120180"/>
                  </a:lnTo>
                </a:path>
                <a:path w="1833880" h="875029">
                  <a:moveTo>
                    <a:pt x="852741" y="117843"/>
                  </a:moveTo>
                  <a:lnTo>
                    <a:pt x="848169" y="110382"/>
                  </a:lnTo>
                </a:path>
                <a:path w="1833880" h="875029">
                  <a:moveTo>
                    <a:pt x="838898" y="120599"/>
                  </a:moveTo>
                  <a:lnTo>
                    <a:pt x="840676" y="122237"/>
                  </a:lnTo>
                </a:path>
                <a:path w="1833880" h="875029">
                  <a:moveTo>
                    <a:pt x="839025" y="115068"/>
                  </a:moveTo>
                  <a:lnTo>
                    <a:pt x="838644" y="126180"/>
                  </a:lnTo>
                </a:path>
                <a:path w="1833880" h="875029">
                  <a:moveTo>
                    <a:pt x="816292" y="122980"/>
                  </a:moveTo>
                  <a:lnTo>
                    <a:pt x="816673" y="127222"/>
                  </a:lnTo>
                </a:path>
                <a:path w="1833880" h="875029">
                  <a:moveTo>
                    <a:pt x="806703" y="110382"/>
                  </a:moveTo>
                  <a:lnTo>
                    <a:pt x="797115" y="117544"/>
                  </a:lnTo>
                </a:path>
                <a:path w="1833880" h="875029">
                  <a:moveTo>
                    <a:pt x="814070" y="115563"/>
                  </a:moveTo>
                  <a:lnTo>
                    <a:pt x="806767" y="126053"/>
                  </a:lnTo>
                </a:path>
                <a:path w="1833880" h="875029">
                  <a:moveTo>
                    <a:pt x="796353" y="108915"/>
                  </a:moveTo>
                  <a:lnTo>
                    <a:pt x="788987" y="113849"/>
                  </a:lnTo>
                </a:path>
                <a:path w="1833880" h="875029">
                  <a:moveTo>
                    <a:pt x="821054" y="34575"/>
                  </a:moveTo>
                  <a:lnTo>
                    <a:pt x="822451" y="43529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4161"/>
                  </a:lnTo>
                </a:path>
                <a:path w="1833880" h="875029">
                  <a:moveTo>
                    <a:pt x="861441" y="88176"/>
                  </a:moveTo>
                  <a:lnTo>
                    <a:pt x="868679" y="91281"/>
                  </a:lnTo>
                </a:path>
                <a:path w="1833880" h="875029">
                  <a:moveTo>
                    <a:pt x="824420" y="120249"/>
                  </a:moveTo>
                  <a:lnTo>
                    <a:pt x="823976" y="128657"/>
                  </a:lnTo>
                </a:path>
                <a:path w="1833880" h="875029">
                  <a:moveTo>
                    <a:pt x="803973" y="88201"/>
                  </a:moveTo>
                  <a:lnTo>
                    <a:pt x="806640" y="85725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9444"/>
                  </a:lnTo>
                </a:path>
                <a:path w="1833880" h="875029">
                  <a:moveTo>
                    <a:pt x="755015" y="51739"/>
                  </a:moveTo>
                  <a:lnTo>
                    <a:pt x="755205" y="56280"/>
                  </a:lnTo>
                </a:path>
                <a:path w="1833880" h="875029">
                  <a:moveTo>
                    <a:pt x="755205" y="56280"/>
                  </a:moveTo>
                  <a:lnTo>
                    <a:pt x="759333" y="61614"/>
                  </a:lnTo>
                </a:path>
                <a:path w="1833880" h="875029">
                  <a:moveTo>
                    <a:pt x="759333" y="61614"/>
                  </a:moveTo>
                  <a:lnTo>
                    <a:pt x="761746" y="63569"/>
                  </a:lnTo>
                </a:path>
                <a:path w="1833880" h="875029">
                  <a:moveTo>
                    <a:pt x="761746" y="63569"/>
                  </a:moveTo>
                  <a:lnTo>
                    <a:pt x="761746" y="66325"/>
                  </a:lnTo>
                </a:path>
                <a:path w="1833880" h="875029">
                  <a:moveTo>
                    <a:pt x="761746" y="66325"/>
                  </a:moveTo>
                  <a:lnTo>
                    <a:pt x="764857" y="70097"/>
                  </a:lnTo>
                </a:path>
                <a:path w="1833880" h="875029">
                  <a:moveTo>
                    <a:pt x="764857" y="70097"/>
                  </a:moveTo>
                  <a:lnTo>
                    <a:pt x="766826" y="71856"/>
                  </a:lnTo>
                </a:path>
                <a:path w="1833880" h="875029">
                  <a:moveTo>
                    <a:pt x="766826" y="71856"/>
                  </a:moveTo>
                  <a:lnTo>
                    <a:pt x="767079" y="74809"/>
                  </a:lnTo>
                </a:path>
                <a:path w="1833880" h="875029">
                  <a:moveTo>
                    <a:pt x="767079" y="74809"/>
                  </a:moveTo>
                  <a:lnTo>
                    <a:pt x="768667" y="78155"/>
                  </a:lnTo>
                </a:path>
                <a:path w="1833880" h="875029">
                  <a:moveTo>
                    <a:pt x="768667" y="78155"/>
                  </a:moveTo>
                  <a:lnTo>
                    <a:pt x="769556" y="81083"/>
                  </a:lnTo>
                </a:path>
                <a:path w="1833880" h="875029">
                  <a:moveTo>
                    <a:pt x="769556" y="81083"/>
                  </a:moveTo>
                  <a:lnTo>
                    <a:pt x="770826" y="82746"/>
                  </a:lnTo>
                </a:path>
                <a:path w="1833880" h="875029">
                  <a:moveTo>
                    <a:pt x="759904" y="52933"/>
                  </a:moveTo>
                  <a:lnTo>
                    <a:pt x="764095" y="58039"/>
                  </a:lnTo>
                </a:path>
                <a:path w="1833880" h="875029">
                  <a:moveTo>
                    <a:pt x="764095" y="58039"/>
                  </a:moveTo>
                  <a:lnTo>
                    <a:pt x="766445" y="61785"/>
                  </a:lnTo>
                </a:path>
                <a:path w="1833880" h="875029">
                  <a:moveTo>
                    <a:pt x="766445" y="61785"/>
                  </a:moveTo>
                  <a:lnTo>
                    <a:pt x="765111" y="64960"/>
                  </a:lnTo>
                </a:path>
                <a:path w="1833880" h="875029">
                  <a:moveTo>
                    <a:pt x="765111" y="64960"/>
                  </a:moveTo>
                  <a:lnTo>
                    <a:pt x="763651" y="68586"/>
                  </a:lnTo>
                </a:path>
                <a:path w="1833880" h="875029">
                  <a:moveTo>
                    <a:pt x="769620" y="51123"/>
                  </a:moveTo>
                  <a:lnTo>
                    <a:pt x="769048" y="55886"/>
                  </a:lnTo>
                </a:path>
                <a:path w="1833880" h="875029">
                  <a:moveTo>
                    <a:pt x="769048" y="55886"/>
                  </a:moveTo>
                  <a:lnTo>
                    <a:pt x="768858" y="58267"/>
                  </a:lnTo>
                </a:path>
                <a:path w="1833880" h="875029">
                  <a:moveTo>
                    <a:pt x="768858" y="58267"/>
                  </a:moveTo>
                  <a:lnTo>
                    <a:pt x="769429" y="60991"/>
                  </a:lnTo>
                </a:path>
                <a:path w="1833880" h="875029">
                  <a:moveTo>
                    <a:pt x="769429" y="60991"/>
                  </a:moveTo>
                  <a:lnTo>
                    <a:pt x="769239" y="64363"/>
                  </a:lnTo>
                </a:path>
                <a:path w="1833880" h="875029">
                  <a:moveTo>
                    <a:pt x="769239" y="64363"/>
                  </a:moveTo>
                  <a:lnTo>
                    <a:pt x="769429" y="66522"/>
                  </a:lnTo>
                </a:path>
                <a:path w="1833880" h="875029">
                  <a:moveTo>
                    <a:pt x="769429" y="66522"/>
                  </a:moveTo>
                  <a:lnTo>
                    <a:pt x="766826" y="71856"/>
                  </a:lnTo>
                </a:path>
                <a:path w="1833880" h="875029">
                  <a:moveTo>
                    <a:pt x="772795" y="87858"/>
                  </a:moveTo>
                  <a:lnTo>
                    <a:pt x="778510" y="83889"/>
                  </a:lnTo>
                </a:path>
                <a:path w="1833880" h="875029">
                  <a:moveTo>
                    <a:pt x="778510" y="83889"/>
                  </a:moveTo>
                  <a:lnTo>
                    <a:pt x="780478" y="79971"/>
                  </a:lnTo>
                </a:path>
                <a:path w="1833880" h="875029">
                  <a:moveTo>
                    <a:pt x="780478" y="79971"/>
                  </a:moveTo>
                  <a:lnTo>
                    <a:pt x="782256" y="76003"/>
                  </a:lnTo>
                </a:path>
                <a:path w="1833880" h="875029">
                  <a:moveTo>
                    <a:pt x="782256" y="76003"/>
                  </a:moveTo>
                  <a:lnTo>
                    <a:pt x="782827" y="72428"/>
                  </a:lnTo>
                </a:path>
                <a:path w="1833880" h="875029">
                  <a:moveTo>
                    <a:pt x="782827" y="72428"/>
                  </a:moveTo>
                  <a:lnTo>
                    <a:pt x="783590" y="67119"/>
                  </a:lnTo>
                </a:path>
                <a:path w="1833880" h="875029">
                  <a:moveTo>
                    <a:pt x="783590" y="67119"/>
                  </a:moveTo>
                  <a:lnTo>
                    <a:pt x="785812" y="63569"/>
                  </a:lnTo>
                </a:path>
                <a:path w="1833880" h="875029">
                  <a:moveTo>
                    <a:pt x="785812" y="63569"/>
                  </a:moveTo>
                  <a:lnTo>
                    <a:pt x="787019" y="59455"/>
                  </a:lnTo>
                </a:path>
                <a:path w="1833880" h="875029">
                  <a:moveTo>
                    <a:pt x="787019" y="59455"/>
                  </a:moveTo>
                  <a:lnTo>
                    <a:pt x="789559" y="55092"/>
                  </a:lnTo>
                </a:path>
                <a:path w="1833880" h="875029">
                  <a:moveTo>
                    <a:pt x="738124" y="88449"/>
                  </a:moveTo>
                  <a:lnTo>
                    <a:pt x="733615" y="88055"/>
                  </a:lnTo>
                </a:path>
                <a:path w="1833880" h="875029">
                  <a:moveTo>
                    <a:pt x="738124" y="88449"/>
                  </a:moveTo>
                  <a:lnTo>
                    <a:pt x="735076" y="92595"/>
                  </a:lnTo>
                </a:path>
                <a:path w="1833880" h="875029">
                  <a:moveTo>
                    <a:pt x="783844" y="51346"/>
                  </a:moveTo>
                  <a:lnTo>
                    <a:pt x="782447" y="56280"/>
                  </a:lnTo>
                </a:path>
                <a:path w="1833880" h="875029">
                  <a:moveTo>
                    <a:pt x="782447" y="56280"/>
                  </a:moveTo>
                  <a:lnTo>
                    <a:pt x="783590" y="59855"/>
                  </a:lnTo>
                </a:path>
                <a:path w="1833880" h="875029">
                  <a:moveTo>
                    <a:pt x="783590" y="59855"/>
                  </a:moveTo>
                  <a:lnTo>
                    <a:pt x="785050" y="64814"/>
                  </a:lnTo>
                </a:path>
                <a:path w="1833880" h="875029">
                  <a:moveTo>
                    <a:pt x="744410" y="95942"/>
                  </a:moveTo>
                  <a:lnTo>
                    <a:pt x="738695" y="103530"/>
                  </a:lnTo>
                </a:path>
                <a:path w="1833880" h="875029">
                  <a:moveTo>
                    <a:pt x="775144" y="50723"/>
                  </a:moveTo>
                  <a:lnTo>
                    <a:pt x="776160" y="56280"/>
                  </a:lnTo>
                </a:path>
                <a:path w="1833880" h="875029">
                  <a:moveTo>
                    <a:pt x="776160" y="56280"/>
                  </a:moveTo>
                  <a:lnTo>
                    <a:pt x="775589" y="59455"/>
                  </a:lnTo>
                </a:path>
                <a:path w="1833880" h="875029">
                  <a:moveTo>
                    <a:pt x="775589" y="59455"/>
                  </a:moveTo>
                  <a:lnTo>
                    <a:pt x="775335" y="62185"/>
                  </a:lnTo>
                </a:path>
                <a:path w="1833880" h="875029">
                  <a:moveTo>
                    <a:pt x="775335" y="62185"/>
                  </a:moveTo>
                  <a:lnTo>
                    <a:pt x="775144" y="65557"/>
                  </a:lnTo>
                </a:path>
                <a:path w="1833880" h="875029">
                  <a:moveTo>
                    <a:pt x="775144" y="65557"/>
                  </a:moveTo>
                  <a:lnTo>
                    <a:pt x="774953" y="68903"/>
                  </a:lnTo>
                </a:path>
                <a:path w="1833880" h="875029">
                  <a:moveTo>
                    <a:pt x="774953" y="68903"/>
                  </a:moveTo>
                  <a:lnTo>
                    <a:pt x="773620" y="73621"/>
                  </a:lnTo>
                </a:path>
                <a:path w="1833880" h="875029">
                  <a:moveTo>
                    <a:pt x="773620" y="73621"/>
                  </a:moveTo>
                  <a:lnTo>
                    <a:pt x="773176" y="78155"/>
                  </a:lnTo>
                </a:path>
                <a:path w="1833880" h="875029">
                  <a:moveTo>
                    <a:pt x="773176" y="78155"/>
                  </a:moveTo>
                  <a:lnTo>
                    <a:pt x="770826" y="82746"/>
                  </a:lnTo>
                </a:path>
                <a:path w="1833880" h="875029">
                  <a:moveTo>
                    <a:pt x="773176" y="78155"/>
                  </a:moveTo>
                  <a:lnTo>
                    <a:pt x="777494" y="73221"/>
                  </a:lnTo>
                </a:path>
                <a:path w="1833880" h="875029">
                  <a:moveTo>
                    <a:pt x="777494" y="73221"/>
                  </a:moveTo>
                  <a:lnTo>
                    <a:pt x="778700" y="67519"/>
                  </a:lnTo>
                </a:path>
                <a:path w="1833880" h="875029">
                  <a:moveTo>
                    <a:pt x="778700" y="67519"/>
                  </a:moveTo>
                  <a:lnTo>
                    <a:pt x="778891" y="62979"/>
                  </a:lnTo>
                </a:path>
                <a:path w="1833880" h="875029">
                  <a:moveTo>
                    <a:pt x="778891" y="62979"/>
                  </a:moveTo>
                  <a:lnTo>
                    <a:pt x="780478" y="59061"/>
                  </a:lnTo>
                </a:path>
                <a:path w="1833880" h="875029">
                  <a:moveTo>
                    <a:pt x="780478" y="59061"/>
                  </a:moveTo>
                  <a:lnTo>
                    <a:pt x="780478" y="57245"/>
                  </a:lnTo>
                </a:path>
                <a:path w="1833880" h="875029">
                  <a:moveTo>
                    <a:pt x="772795" y="87858"/>
                  </a:moveTo>
                  <a:lnTo>
                    <a:pt x="770826" y="82746"/>
                  </a:lnTo>
                </a:path>
                <a:path w="1833880" h="875029">
                  <a:moveTo>
                    <a:pt x="772795" y="87858"/>
                  </a:moveTo>
                  <a:lnTo>
                    <a:pt x="770699" y="91401"/>
                  </a:lnTo>
                </a:path>
                <a:path w="1833880" h="875029">
                  <a:moveTo>
                    <a:pt x="770699" y="91401"/>
                  </a:moveTo>
                  <a:lnTo>
                    <a:pt x="767715" y="94183"/>
                  </a:lnTo>
                </a:path>
                <a:path w="1833880" h="875029">
                  <a:moveTo>
                    <a:pt x="767715" y="94183"/>
                  </a:moveTo>
                  <a:lnTo>
                    <a:pt x="771080" y="98101"/>
                  </a:lnTo>
                </a:path>
                <a:path w="1833880" h="875029">
                  <a:moveTo>
                    <a:pt x="771080" y="98101"/>
                  </a:moveTo>
                  <a:lnTo>
                    <a:pt x="770826" y="102069"/>
                  </a:lnTo>
                </a:path>
                <a:path w="1833880" h="875029">
                  <a:moveTo>
                    <a:pt x="770826" y="102069"/>
                  </a:moveTo>
                  <a:lnTo>
                    <a:pt x="768476" y="104844"/>
                  </a:lnTo>
                </a:path>
                <a:path w="1833880" h="875029">
                  <a:moveTo>
                    <a:pt x="768476" y="104844"/>
                  </a:moveTo>
                  <a:lnTo>
                    <a:pt x="762952" y="108769"/>
                  </a:lnTo>
                </a:path>
                <a:path w="1833880" h="875029">
                  <a:moveTo>
                    <a:pt x="772795" y="87858"/>
                  </a:moveTo>
                  <a:lnTo>
                    <a:pt x="782701" y="89814"/>
                  </a:lnTo>
                </a:path>
                <a:path w="1833880" h="875029">
                  <a:moveTo>
                    <a:pt x="782701" y="89814"/>
                  </a:moveTo>
                  <a:lnTo>
                    <a:pt x="788416" y="95345"/>
                  </a:lnTo>
                </a:path>
                <a:path w="1833880" h="875029">
                  <a:moveTo>
                    <a:pt x="788416" y="95345"/>
                  </a:moveTo>
                  <a:lnTo>
                    <a:pt x="797115" y="94183"/>
                  </a:lnTo>
                </a:path>
                <a:path w="1833880" h="875029">
                  <a:moveTo>
                    <a:pt x="739457" y="60991"/>
                  </a:moveTo>
                  <a:lnTo>
                    <a:pt x="738187" y="60172"/>
                  </a:lnTo>
                </a:path>
                <a:path w="1833880" h="875029">
                  <a:moveTo>
                    <a:pt x="768667" y="78155"/>
                  </a:moveTo>
                  <a:lnTo>
                    <a:pt x="759205" y="78555"/>
                  </a:lnTo>
                </a:path>
                <a:path w="1833880" h="875029">
                  <a:moveTo>
                    <a:pt x="744220" y="77190"/>
                  </a:moveTo>
                  <a:lnTo>
                    <a:pt x="742442" y="84283"/>
                  </a:lnTo>
                </a:path>
                <a:path w="1833880" h="875029">
                  <a:moveTo>
                    <a:pt x="742442" y="84283"/>
                  </a:moveTo>
                  <a:lnTo>
                    <a:pt x="738124" y="88449"/>
                  </a:lnTo>
                </a:path>
                <a:path w="1833880" h="875029">
                  <a:moveTo>
                    <a:pt x="749744" y="66522"/>
                  </a:moveTo>
                  <a:lnTo>
                    <a:pt x="745426" y="62579"/>
                  </a:lnTo>
                </a:path>
                <a:path w="1833880" h="875029">
                  <a:moveTo>
                    <a:pt x="745426" y="62579"/>
                  </a:moveTo>
                  <a:lnTo>
                    <a:pt x="744410" y="58661"/>
                  </a:lnTo>
                </a:path>
                <a:path w="1833880" h="875029">
                  <a:moveTo>
                    <a:pt x="744410" y="58661"/>
                  </a:moveTo>
                  <a:lnTo>
                    <a:pt x="742759" y="53574"/>
                  </a:lnTo>
                </a:path>
                <a:path w="1833880" h="875029">
                  <a:moveTo>
                    <a:pt x="757301" y="58934"/>
                  </a:moveTo>
                  <a:lnTo>
                    <a:pt x="747395" y="54521"/>
                  </a:lnTo>
                </a:path>
                <a:path w="1833880" h="875029">
                  <a:moveTo>
                    <a:pt x="762571" y="85077"/>
                  </a:moveTo>
                  <a:lnTo>
                    <a:pt x="748347" y="83489"/>
                  </a:lnTo>
                </a:path>
                <a:path w="1833880" h="875029">
                  <a:moveTo>
                    <a:pt x="748347" y="83489"/>
                  </a:moveTo>
                  <a:lnTo>
                    <a:pt x="746188" y="90811"/>
                  </a:lnTo>
                </a:path>
                <a:path w="1833880" h="875029">
                  <a:moveTo>
                    <a:pt x="762571" y="85077"/>
                  </a:moveTo>
                  <a:lnTo>
                    <a:pt x="759587" y="89814"/>
                  </a:lnTo>
                </a:path>
                <a:path w="1833880" h="875029">
                  <a:moveTo>
                    <a:pt x="759587" y="89814"/>
                  </a:moveTo>
                  <a:lnTo>
                    <a:pt x="760602" y="94183"/>
                  </a:lnTo>
                </a:path>
                <a:path w="1833880" h="875029">
                  <a:moveTo>
                    <a:pt x="760602" y="94183"/>
                  </a:moveTo>
                  <a:lnTo>
                    <a:pt x="753491" y="95719"/>
                  </a:lnTo>
                </a:path>
                <a:path w="1833880" h="875029">
                  <a:moveTo>
                    <a:pt x="753491" y="95719"/>
                  </a:moveTo>
                  <a:lnTo>
                    <a:pt x="744410" y="95942"/>
                  </a:lnTo>
                </a:path>
                <a:path w="1833880" h="875029">
                  <a:moveTo>
                    <a:pt x="742442" y="84283"/>
                  </a:moveTo>
                  <a:lnTo>
                    <a:pt x="739076" y="80537"/>
                  </a:lnTo>
                </a:path>
                <a:path w="1833880" h="875029">
                  <a:moveTo>
                    <a:pt x="739076" y="80537"/>
                  </a:moveTo>
                  <a:lnTo>
                    <a:pt x="735139" y="76796"/>
                  </a:lnTo>
                </a:path>
                <a:path w="1833880" h="875029">
                  <a:moveTo>
                    <a:pt x="735139" y="76796"/>
                  </a:moveTo>
                  <a:lnTo>
                    <a:pt x="731329" y="77165"/>
                  </a:lnTo>
                </a:path>
                <a:path w="1833880" h="875029">
                  <a:moveTo>
                    <a:pt x="745426" y="62579"/>
                  </a:moveTo>
                  <a:lnTo>
                    <a:pt x="739457" y="60991"/>
                  </a:lnTo>
                </a:path>
                <a:path w="1833880" h="875029">
                  <a:moveTo>
                    <a:pt x="782256" y="76003"/>
                  </a:moveTo>
                  <a:lnTo>
                    <a:pt x="787463" y="75031"/>
                  </a:lnTo>
                </a:path>
                <a:path w="1833880" h="875029">
                  <a:moveTo>
                    <a:pt x="787463" y="75031"/>
                  </a:moveTo>
                  <a:lnTo>
                    <a:pt x="788606" y="69697"/>
                  </a:lnTo>
                </a:path>
                <a:path w="1833880" h="875029">
                  <a:moveTo>
                    <a:pt x="788606" y="69697"/>
                  </a:moveTo>
                  <a:lnTo>
                    <a:pt x="793178" y="69303"/>
                  </a:lnTo>
                </a:path>
                <a:path w="1833880" h="875029">
                  <a:moveTo>
                    <a:pt x="793178" y="69303"/>
                  </a:moveTo>
                  <a:lnTo>
                    <a:pt x="798131" y="70669"/>
                  </a:lnTo>
                </a:path>
                <a:path w="1833880" h="875029">
                  <a:moveTo>
                    <a:pt x="798131" y="70669"/>
                  </a:moveTo>
                  <a:lnTo>
                    <a:pt x="805179" y="66497"/>
                  </a:lnTo>
                </a:path>
                <a:path w="1833880" h="875029">
                  <a:moveTo>
                    <a:pt x="778510" y="83889"/>
                  </a:moveTo>
                  <a:lnTo>
                    <a:pt x="787844" y="81730"/>
                  </a:lnTo>
                </a:path>
                <a:path w="1833880" h="875029">
                  <a:moveTo>
                    <a:pt x="787844" y="81730"/>
                  </a:moveTo>
                  <a:lnTo>
                    <a:pt x="792924" y="83889"/>
                  </a:lnTo>
                </a:path>
                <a:path w="1833880" h="875029">
                  <a:moveTo>
                    <a:pt x="792924" y="83889"/>
                  </a:moveTo>
                  <a:lnTo>
                    <a:pt x="796925" y="78778"/>
                  </a:lnTo>
                </a:path>
                <a:path w="1833880" h="875029">
                  <a:moveTo>
                    <a:pt x="739076" y="67119"/>
                  </a:moveTo>
                  <a:lnTo>
                    <a:pt x="736092" y="65779"/>
                  </a:lnTo>
                </a:path>
                <a:path w="1833880" h="875029">
                  <a:moveTo>
                    <a:pt x="792924" y="83889"/>
                  </a:moveTo>
                  <a:lnTo>
                    <a:pt x="798258" y="84905"/>
                  </a:lnTo>
                </a:path>
                <a:path w="1833880" h="875029">
                  <a:moveTo>
                    <a:pt x="798258" y="84905"/>
                  </a:moveTo>
                  <a:lnTo>
                    <a:pt x="800862" y="86861"/>
                  </a:lnTo>
                </a:path>
                <a:path w="1833880" h="875029">
                  <a:moveTo>
                    <a:pt x="793178" y="69303"/>
                  </a:moveTo>
                  <a:lnTo>
                    <a:pt x="794512" y="64763"/>
                  </a:lnTo>
                </a:path>
                <a:path w="1833880" h="875029">
                  <a:moveTo>
                    <a:pt x="739076" y="80537"/>
                  </a:moveTo>
                  <a:lnTo>
                    <a:pt x="732917" y="80962"/>
                  </a:lnTo>
                </a:path>
                <a:path w="1833880" h="875029">
                  <a:moveTo>
                    <a:pt x="752348" y="49212"/>
                  </a:moveTo>
                  <a:lnTo>
                    <a:pt x="755015" y="51739"/>
                  </a:lnTo>
                </a:path>
                <a:path w="1833880" h="875029">
                  <a:moveTo>
                    <a:pt x="788416" y="95345"/>
                  </a:moveTo>
                  <a:lnTo>
                    <a:pt x="792543" y="98494"/>
                  </a:lnTo>
                </a:path>
                <a:path w="1833880" h="875029">
                  <a:moveTo>
                    <a:pt x="792543" y="98494"/>
                  </a:moveTo>
                  <a:lnTo>
                    <a:pt x="794512" y="103435"/>
                  </a:lnTo>
                </a:path>
                <a:path w="1833880" h="875029">
                  <a:moveTo>
                    <a:pt x="794512" y="103435"/>
                  </a:moveTo>
                  <a:lnTo>
                    <a:pt x="797369" y="107651"/>
                  </a:lnTo>
                </a:path>
                <a:path w="1833880" h="875029">
                  <a:moveTo>
                    <a:pt x="782701" y="89814"/>
                  </a:moveTo>
                  <a:lnTo>
                    <a:pt x="782320" y="96513"/>
                  </a:lnTo>
                </a:path>
                <a:path w="1833880" h="875029">
                  <a:moveTo>
                    <a:pt x="782320" y="96513"/>
                  </a:moveTo>
                  <a:lnTo>
                    <a:pt x="784669" y="103828"/>
                  </a:lnTo>
                </a:path>
                <a:path w="1833880" h="875029">
                  <a:moveTo>
                    <a:pt x="770826" y="102069"/>
                  </a:moveTo>
                  <a:lnTo>
                    <a:pt x="772223" y="106781"/>
                  </a:lnTo>
                </a:path>
                <a:path w="1833880" h="875029">
                  <a:moveTo>
                    <a:pt x="772223" y="106781"/>
                  </a:moveTo>
                  <a:lnTo>
                    <a:pt x="771271" y="112515"/>
                  </a:lnTo>
                </a:path>
                <a:path w="1833880" h="875029">
                  <a:moveTo>
                    <a:pt x="760602" y="94183"/>
                  </a:moveTo>
                  <a:lnTo>
                    <a:pt x="760793" y="100082"/>
                  </a:lnTo>
                </a:path>
                <a:path w="1833880" h="875029">
                  <a:moveTo>
                    <a:pt x="760793" y="100082"/>
                  </a:moveTo>
                  <a:lnTo>
                    <a:pt x="757047" y="104622"/>
                  </a:lnTo>
                </a:path>
                <a:path w="1833880" h="875029">
                  <a:moveTo>
                    <a:pt x="767715" y="94183"/>
                  </a:moveTo>
                  <a:lnTo>
                    <a:pt x="764730" y="99910"/>
                  </a:lnTo>
                </a:path>
                <a:path w="1833880" h="875029">
                  <a:moveTo>
                    <a:pt x="784669" y="103828"/>
                  </a:moveTo>
                  <a:lnTo>
                    <a:pt x="782891" y="108369"/>
                  </a:lnTo>
                </a:path>
                <a:path w="1833880" h="875029">
                  <a:moveTo>
                    <a:pt x="771271" y="112515"/>
                  </a:moveTo>
                  <a:lnTo>
                    <a:pt x="776033" y="118986"/>
                  </a:lnTo>
                </a:path>
                <a:path w="1833880" h="875029">
                  <a:moveTo>
                    <a:pt x="735139" y="76796"/>
                  </a:moveTo>
                  <a:lnTo>
                    <a:pt x="732154" y="72428"/>
                  </a:lnTo>
                </a:path>
                <a:path w="1833880" h="875029">
                  <a:moveTo>
                    <a:pt x="741489" y="99834"/>
                  </a:moveTo>
                  <a:lnTo>
                    <a:pt x="736282" y="100310"/>
                  </a:lnTo>
                </a:path>
                <a:path w="1833880" h="875029">
                  <a:moveTo>
                    <a:pt x="762952" y="108769"/>
                  </a:moveTo>
                  <a:lnTo>
                    <a:pt x="764730" y="114693"/>
                  </a:lnTo>
                </a:path>
                <a:path w="1833880" h="875029">
                  <a:moveTo>
                    <a:pt x="761746" y="66325"/>
                  </a:moveTo>
                  <a:lnTo>
                    <a:pt x="756221" y="68510"/>
                  </a:lnTo>
                </a:path>
                <a:path w="1833880" h="875029">
                  <a:moveTo>
                    <a:pt x="787844" y="81730"/>
                  </a:moveTo>
                  <a:lnTo>
                    <a:pt x="791781" y="76003"/>
                  </a:lnTo>
                </a:path>
                <a:path w="1833880" h="875029">
                  <a:moveTo>
                    <a:pt x="785558" y="92595"/>
                  </a:moveTo>
                  <a:lnTo>
                    <a:pt x="791781" y="88849"/>
                  </a:lnTo>
                </a:path>
                <a:path w="1833880" h="875029">
                  <a:moveTo>
                    <a:pt x="759396" y="44227"/>
                  </a:moveTo>
                  <a:lnTo>
                    <a:pt x="759904" y="52933"/>
                  </a:lnTo>
                </a:path>
                <a:path w="1833880" h="875029">
                  <a:moveTo>
                    <a:pt x="794512" y="103435"/>
                  </a:moveTo>
                  <a:lnTo>
                    <a:pt x="800290" y="104254"/>
                  </a:lnTo>
                </a:path>
                <a:path w="1833880" h="875029">
                  <a:moveTo>
                    <a:pt x="782320" y="96513"/>
                  </a:moveTo>
                  <a:lnTo>
                    <a:pt x="778764" y="104228"/>
                  </a:lnTo>
                </a:path>
                <a:path w="1833880" h="875029">
                  <a:moveTo>
                    <a:pt x="777049" y="88703"/>
                  </a:moveTo>
                  <a:lnTo>
                    <a:pt x="778319" y="92989"/>
                  </a:lnTo>
                </a:path>
                <a:path w="1833880" h="875029">
                  <a:moveTo>
                    <a:pt x="778319" y="92989"/>
                  </a:moveTo>
                  <a:lnTo>
                    <a:pt x="776414" y="99288"/>
                  </a:lnTo>
                </a:path>
                <a:path w="1833880" h="875029">
                  <a:moveTo>
                    <a:pt x="776414" y="99288"/>
                  </a:moveTo>
                  <a:lnTo>
                    <a:pt x="776986" y="112909"/>
                  </a:lnTo>
                </a:path>
                <a:path w="1833880" h="875029">
                  <a:moveTo>
                    <a:pt x="771778" y="85299"/>
                  </a:moveTo>
                  <a:lnTo>
                    <a:pt x="762571" y="85077"/>
                  </a:lnTo>
                </a:path>
                <a:path w="1833880" h="875029">
                  <a:moveTo>
                    <a:pt x="759205" y="78555"/>
                  </a:moveTo>
                  <a:lnTo>
                    <a:pt x="753491" y="80143"/>
                  </a:lnTo>
                </a:path>
                <a:path w="1833880" h="875029">
                  <a:moveTo>
                    <a:pt x="763968" y="78384"/>
                  </a:moveTo>
                  <a:lnTo>
                    <a:pt x="760793" y="72650"/>
                  </a:lnTo>
                </a:path>
                <a:path w="1833880" h="875029">
                  <a:moveTo>
                    <a:pt x="755205" y="56280"/>
                  </a:moveTo>
                  <a:lnTo>
                    <a:pt x="747649" y="49510"/>
                  </a:lnTo>
                </a:path>
                <a:path w="1833880" h="875029">
                  <a:moveTo>
                    <a:pt x="746251" y="75031"/>
                  </a:moveTo>
                  <a:lnTo>
                    <a:pt x="739457" y="69875"/>
                  </a:lnTo>
                </a:path>
                <a:path w="1833880" h="875029">
                  <a:moveTo>
                    <a:pt x="739457" y="69875"/>
                  </a:moveTo>
                  <a:lnTo>
                    <a:pt x="739076" y="67119"/>
                  </a:lnTo>
                </a:path>
                <a:path w="1833880" h="875029">
                  <a:moveTo>
                    <a:pt x="748919" y="95846"/>
                  </a:moveTo>
                  <a:lnTo>
                    <a:pt x="748728" y="103435"/>
                  </a:lnTo>
                </a:path>
                <a:path w="1833880" h="875029">
                  <a:moveTo>
                    <a:pt x="759587" y="89814"/>
                  </a:moveTo>
                  <a:lnTo>
                    <a:pt x="752475" y="89446"/>
                  </a:lnTo>
                </a:path>
                <a:path w="1833880" h="875029">
                  <a:moveTo>
                    <a:pt x="756285" y="105194"/>
                  </a:moveTo>
                  <a:lnTo>
                    <a:pt x="756475" y="110750"/>
                  </a:lnTo>
                </a:path>
                <a:path w="1833880" h="875029">
                  <a:moveTo>
                    <a:pt x="790194" y="104622"/>
                  </a:moveTo>
                  <a:lnTo>
                    <a:pt x="783526" y="100183"/>
                  </a:lnTo>
                </a:path>
                <a:path w="1833880" h="875029">
                  <a:moveTo>
                    <a:pt x="764730" y="99910"/>
                  </a:moveTo>
                  <a:lnTo>
                    <a:pt x="766127" y="104451"/>
                  </a:lnTo>
                </a:path>
                <a:path w="1833880" h="875029">
                  <a:moveTo>
                    <a:pt x="767207" y="85178"/>
                  </a:moveTo>
                  <a:lnTo>
                    <a:pt x="765111" y="91605"/>
                  </a:lnTo>
                </a:path>
                <a:path w="1833880" h="875029">
                  <a:moveTo>
                    <a:pt x="769556" y="81083"/>
                  </a:moveTo>
                  <a:lnTo>
                    <a:pt x="763333" y="81330"/>
                  </a:lnTo>
                </a:path>
                <a:path w="1833880" h="875029">
                  <a:moveTo>
                    <a:pt x="759205" y="78555"/>
                  </a:moveTo>
                  <a:lnTo>
                    <a:pt x="746251" y="75031"/>
                  </a:lnTo>
                </a:path>
                <a:path w="1833880" h="875029">
                  <a:moveTo>
                    <a:pt x="748347" y="83489"/>
                  </a:moveTo>
                  <a:lnTo>
                    <a:pt x="747776" y="78778"/>
                  </a:lnTo>
                </a:path>
                <a:path w="1833880" h="875029">
                  <a:moveTo>
                    <a:pt x="744220" y="77190"/>
                  </a:moveTo>
                  <a:lnTo>
                    <a:pt x="746251" y="75031"/>
                  </a:lnTo>
                </a:path>
                <a:path w="1833880" h="875029">
                  <a:moveTo>
                    <a:pt x="756221" y="68510"/>
                  </a:moveTo>
                  <a:lnTo>
                    <a:pt x="749744" y="66522"/>
                  </a:lnTo>
                </a:path>
                <a:path w="1833880" h="875029">
                  <a:moveTo>
                    <a:pt x="752983" y="67519"/>
                  </a:moveTo>
                  <a:lnTo>
                    <a:pt x="750760" y="61614"/>
                  </a:lnTo>
                </a:path>
                <a:path w="1833880" h="875029">
                  <a:moveTo>
                    <a:pt x="756221" y="68510"/>
                  </a:moveTo>
                  <a:lnTo>
                    <a:pt x="745172" y="69875"/>
                  </a:lnTo>
                </a:path>
                <a:path w="1833880" h="875029">
                  <a:moveTo>
                    <a:pt x="760793" y="72650"/>
                  </a:moveTo>
                  <a:lnTo>
                    <a:pt x="752919" y="71856"/>
                  </a:lnTo>
                </a:path>
                <a:path w="1833880" h="875029">
                  <a:moveTo>
                    <a:pt x="746188" y="90811"/>
                  </a:moveTo>
                  <a:lnTo>
                    <a:pt x="740092" y="93560"/>
                  </a:lnTo>
                </a:path>
                <a:path w="1833880" h="875029">
                  <a:moveTo>
                    <a:pt x="777494" y="46405"/>
                  </a:moveTo>
                  <a:lnTo>
                    <a:pt x="775144" y="50723"/>
                  </a:lnTo>
                </a:path>
                <a:path w="1833880" h="875029">
                  <a:moveTo>
                    <a:pt x="783272" y="48488"/>
                  </a:moveTo>
                  <a:lnTo>
                    <a:pt x="783844" y="51346"/>
                  </a:lnTo>
                </a:path>
                <a:path w="1833880" h="875029">
                  <a:moveTo>
                    <a:pt x="789559" y="55092"/>
                  </a:moveTo>
                  <a:lnTo>
                    <a:pt x="795147" y="52711"/>
                  </a:lnTo>
                </a:path>
                <a:path w="1833880" h="875029">
                  <a:moveTo>
                    <a:pt x="789559" y="55092"/>
                  </a:moveTo>
                  <a:lnTo>
                    <a:pt x="791654" y="49809"/>
                  </a:lnTo>
                </a:path>
                <a:path w="1833880" h="875029">
                  <a:moveTo>
                    <a:pt x="794512" y="64763"/>
                  </a:moveTo>
                  <a:lnTo>
                    <a:pt x="800163" y="59778"/>
                  </a:lnTo>
                </a:path>
                <a:path w="1833880" h="875029">
                  <a:moveTo>
                    <a:pt x="797115" y="94183"/>
                  </a:moveTo>
                  <a:lnTo>
                    <a:pt x="802513" y="95072"/>
                  </a:lnTo>
                </a:path>
                <a:path w="1833880" h="875029">
                  <a:moveTo>
                    <a:pt x="784669" y="103828"/>
                  </a:moveTo>
                  <a:lnTo>
                    <a:pt x="789432" y="112464"/>
                  </a:lnTo>
                </a:path>
                <a:path w="1833880" h="875029">
                  <a:moveTo>
                    <a:pt x="793876" y="110604"/>
                  </a:moveTo>
                  <a:lnTo>
                    <a:pt x="790194" y="104622"/>
                  </a:lnTo>
                </a:path>
                <a:path w="1833880" h="875029">
                  <a:moveTo>
                    <a:pt x="782827" y="112782"/>
                  </a:moveTo>
                  <a:lnTo>
                    <a:pt x="784225" y="114103"/>
                  </a:lnTo>
                </a:path>
                <a:path w="1833880" h="875029">
                  <a:moveTo>
                    <a:pt x="782891" y="108369"/>
                  </a:moveTo>
                  <a:lnTo>
                    <a:pt x="782574" y="117252"/>
                  </a:lnTo>
                </a:path>
                <a:path w="1833880" h="875029">
                  <a:moveTo>
                    <a:pt x="764730" y="114693"/>
                  </a:moveTo>
                  <a:lnTo>
                    <a:pt x="765048" y="118116"/>
                  </a:lnTo>
                </a:path>
                <a:path w="1833880" h="875029">
                  <a:moveTo>
                    <a:pt x="757047" y="104622"/>
                  </a:moveTo>
                  <a:lnTo>
                    <a:pt x="749300" y="110382"/>
                  </a:lnTo>
                </a:path>
                <a:path w="1833880" h="875029">
                  <a:moveTo>
                    <a:pt x="762952" y="108769"/>
                  </a:moveTo>
                  <a:lnTo>
                    <a:pt x="757110" y="117151"/>
                  </a:lnTo>
                </a:path>
                <a:path w="1833880" h="875029">
                  <a:moveTo>
                    <a:pt x="748728" y="103435"/>
                  </a:moveTo>
                  <a:lnTo>
                    <a:pt x="742823" y="107403"/>
                  </a:lnTo>
                </a:path>
                <a:path w="1833880" h="875029">
                  <a:moveTo>
                    <a:pt x="768540" y="43954"/>
                  </a:moveTo>
                  <a:lnTo>
                    <a:pt x="769620" y="51123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5679"/>
                  </a:lnTo>
                </a:path>
                <a:path w="1833880" h="875029">
                  <a:moveTo>
                    <a:pt x="800862" y="86861"/>
                  </a:moveTo>
                  <a:lnTo>
                    <a:pt x="806640" y="89369"/>
                  </a:lnTo>
                </a:path>
                <a:path w="1833880" h="875029">
                  <a:moveTo>
                    <a:pt x="771271" y="112515"/>
                  </a:moveTo>
                  <a:lnTo>
                    <a:pt x="770826" y="119233"/>
                  </a:lnTo>
                </a:path>
                <a:path w="1833880" h="875029">
                  <a:moveTo>
                    <a:pt x="1015047" y="89865"/>
                  </a:moveTo>
                  <a:lnTo>
                    <a:pt x="1018413" y="86766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8924"/>
                  </a:lnTo>
                </a:path>
                <a:path w="1833880" h="875029">
                  <a:moveTo>
                    <a:pt x="953833" y="44253"/>
                  </a:moveTo>
                  <a:lnTo>
                    <a:pt x="954087" y="49930"/>
                  </a:lnTo>
                </a:path>
                <a:path w="1833880" h="875029">
                  <a:moveTo>
                    <a:pt x="954087" y="49930"/>
                  </a:moveTo>
                  <a:lnTo>
                    <a:pt x="959294" y="56603"/>
                  </a:lnTo>
                </a:path>
                <a:path w="1833880" h="875029">
                  <a:moveTo>
                    <a:pt x="959294" y="56603"/>
                  </a:moveTo>
                  <a:lnTo>
                    <a:pt x="962215" y="59061"/>
                  </a:lnTo>
                </a:path>
                <a:path w="1833880" h="875029">
                  <a:moveTo>
                    <a:pt x="962215" y="59061"/>
                  </a:moveTo>
                  <a:lnTo>
                    <a:pt x="962215" y="62509"/>
                  </a:lnTo>
                </a:path>
                <a:path w="1833880" h="875029">
                  <a:moveTo>
                    <a:pt x="962215" y="62509"/>
                  </a:moveTo>
                  <a:lnTo>
                    <a:pt x="966152" y="67221"/>
                  </a:lnTo>
                </a:path>
                <a:path w="1833880" h="875029">
                  <a:moveTo>
                    <a:pt x="966152" y="67221"/>
                  </a:moveTo>
                  <a:lnTo>
                    <a:pt x="968628" y="69424"/>
                  </a:lnTo>
                </a:path>
                <a:path w="1833880" h="875029">
                  <a:moveTo>
                    <a:pt x="968628" y="69424"/>
                  </a:moveTo>
                  <a:lnTo>
                    <a:pt x="968883" y="73120"/>
                  </a:lnTo>
                </a:path>
                <a:path w="1833880" h="875029">
                  <a:moveTo>
                    <a:pt x="968883" y="73120"/>
                  </a:moveTo>
                  <a:lnTo>
                    <a:pt x="970851" y="77336"/>
                  </a:lnTo>
                </a:path>
                <a:path w="1833880" h="875029">
                  <a:moveTo>
                    <a:pt x="970851" y="77336"/>
                  </a:moveTo>
                  <a:lnTo>
                    <a:pt x="972058" y="80937"/>
                  </a:lnTo>
                </a:path>
                <a:path w="1833880" h="875029">
                  <a:moveTo>
                    <a:pt x="972058" y="80937"/>
                  </a:moveTo>
                  <a:lnTo>
                    <a:pt x="973582" y="82994"/>
                  </a:lnTo>
                </a:path>
                <a:path w="1833880" h="875029">
                  <a:moveTo>
                    <a:pt x="959993" y="45739"/>
                  </a:moveTo>
                  <a:lnTo>
                    <a:pt x="965200" y="52165"/>
                  </a:lnTo>
                </a:path>
                <a:path w="1833880" h="875029">
                  <a:moveTo>
                    <a:pt x="965200" y="52165"/>
                  </a:moveTo>
                  <a:lnTo>
                    <a:pt x="968121" y="56851"/>
                  </a:lnTo>
                </a:path>
                <a:path w="1833880" h="875029">
                  <a:moveTo>
                    <a:pt x="968121" y="56851"/>
                  </a:moveTo>
                  <a:lnTo>
                    <a:pt x="966406" y="60769"/>
                  </a:lnTo>
                </a:path>
                <a:path w="1833880" h="875029">
                  <a:moveTo>
                    <a:pt x="966406" y="60769"/>
                  </a:moveTo>
                  <a:lnTo>
                    <a:pt x="964565" y="65309"/>
                  </a:lnTo>
                </a:path>
                <a:path w="1833880" h="875029">
                  <a:moveTo>
                    <a:pt x="972058" y="43529"/>
                  </a:moveTo>
                  <a:lnTo>
                    <a:pt x="971359" y="49434"/>
                  </a:lnTo>
                </a:path>
                <a:path w="1833880" h="875029">
                  <a:moveTo>
                    <a:pt x="971359" y="49434"/>
                  </a:moveTo>
                  <a:lnTo>
                    <a:pt x="971105" y="52387"/>
                  </a:lnTo>
                </a:path>
                <a:path w="1833880" h="875029">
                  <a:moveTo>
                    <a:pt x="971105" y="52387"/>
                  </a:moveTo>
                  <a:lnTo>
                    <a:pt x="971867" y="55835"/>
                  </a:lnTo>
                </a:path>
                <a:path w="1833880" h="875029">
                  <a:moveTo>
                    <a:pt x="971867" y="55835"/>
                  </a:moveTo>
                  <a:lnTo>
                    <a:pt x="971613" y="60051"/>
                  </a:lnTo>
                </a:path>
                <a:path w="1833880" h="875029">
                  <a:moveTo>
                    <a:pt x="971613" y="60051"/>
                  </a:moveTo>
                  <a:lnTo>
                    <a:pt x="971867" y="62757"/>
                  </a:lnTo>
                </a:path>
                <a:path w="1833880" h="875029">
                  <a:moveTo>
                    <a:pt x="971867" y="62757"/>
                  </a:moveTo>
                  <a:lnTo>
                    <a:pt x="968628" y="69424"/>
                  </a:lnTo>
                </a:path>
                <a:path w="1833880" h="875029">
                  <a:moveTo>
                    <a:pt x="976058" y="89395"/>
                  </a:moveTo>
                  <a:lnTo>
                    <a:pt x="983234" y="84461"/>
                  </a:lnTo>
                </a:path>
                <a:path w="1833880" h="875029">
                  <a:moveTo>
                    <a:pt x="983234" y="84461"/>
                  </a:moveTo>
                  <a:lnTo>
                    <a:pt x="985647" y="79521"/>
                  </a:lnTo>
                </a:path>
                <a:path w="1833880" h="875029">
                  <a:moveTo>
                    <a:pt x="985647" y="79521"/>
                  </a:moveTo>
                  <a:lnTo>
                    <a:pt x="987869" y="74612"/>
                  </a:lnTo>
                </a:path>
                <a:path w="1833880" h="875029">
                  <a:moveTo>
                    <a:pt x="987869" y="74612"/>
                  </a:moveTo>
                  <a:lnTo>
                    <a:pt x="988631" y="70173"/>
                  </a:lnTo>
                </a:path>
                <a:path w="1833880" h="875029">
                  <a:moveTo>
                    <a:pt x="988631" y="70173"/>
                  </a:moveTo>
                  <a:lnTo>
                    <a:pt x="989647" y="63525"/>
                  </a:lnTo>
                </a:path>
                <a:path w="1833880" h="875029">
                  <a:moveTo>
                    <a:pt x="989647" y="63525"/>
                  </a:moveTo>
                  <a:lnTo>
                    <a:pt x="992314" y="59061"/>
                  </a:lnTo>
                </a:path>
                <a:path w="1833880" h="875029">
                  <a:moveTo>
                    <a:pt x="992314" y="59061"/>
                  </a:moveTo>
                  <a:lnTo>
                    <a:pt x="993775" y="53898"/>
                  </a:lnTo>
                </a:path>
                <a:path w="1833880" h="875029">
                  <a:moveTo>
                    <a:pt x="993775" y="53898"/>
                  </a:moveTo>
                  <a:lnTo>
                    <a:pt x="997013" y="48469"/>
                  </a:lnTo>
                </a:path>
                <a:path w="1833880" h="875029">
                  <a:moveTo>
                    <a:pt x="932688" y="90163"/>
                  </a:moveTo>
                  <a:lnTo>
                    <a:pt x="927036" y="89693"/>
                  </a:lnTo>
                </a:path>
                <a:path w="1833880" h="875029">
                  <a:moveTo>
                    <a:pt x="932688" y="90163"/>
                  </a:moveTo>
                  <a:lnTo>
                    <a:pt x="929004" y="95345"/>
                  </a:lnTo>
                </a:path>
                <a:path w="1833880" h="875029">
                  <a:moveTo>
                    <a:pt x="989901" y="43776"/>
                  </a:moveTo>
                  <a:lnTo>
                    <a:pt x="988187" y="49930"/>
                  </a:lnTo>
                </a:path>
                <a:path w="1833880" h="875029">
                  <a:moveTo>
                    <a:pt x="988187" y="49930"/>
                  </a:moveTo>
                  <a:lnTo>
                    <a:pt x="989647" y="54368"/>
                  </a:lnTo>
                </a:path>
                <a:path w="1833880" h="875029">
                  <a:moveTo>
                    <a:pt x="989647" y="54368"/>
                  </a:moveTo>
                  <a:lnTo>
                    <a:pt x="991362" y="60623"/>
                  </a:lnTo>
                </a:path>
                <a:path w="1833880" h="875029">
                  <a:moveTo>
                    <a:pt x="940562" y="99517"/>
                  </a:moveTo>
                  <a:lnTo>
                    <a:pt x="933386" y="109016"/>
                  </a:lnTo>
                </a:path>
                <a:path w="1833880" h="875029">
                  <a:moveTo>
                    <a:pt x="978979" y="43033"/>
                  </a:moveTo>
                  <a:lnTo>
                    <a:pt x="980249" y="49930"/>
                  </a:lnTo>
                </a:path>
                <a:path w="1833880" h="875029">
                  <a:moveTo>
                    <a:pt x="980249" y="49930"/>
                  </a:moveTo>
                  <a:lnTo>
                    <a:pt x="979487" y="53898"/>
                  </a:lnTo>
                </a:path>
                <a:path w="1833880" h="875029">
                  <a:moveTo>
                    <a:pt x="979487" y="53898"/>
                  </a:moveTo>
                  <a:lnTo>
                    <a:pt x="979233" y="57321"/>
                  </a:lnTo>
                </a:path>
                <a:path w="1833880" h="875029">
                  <a:moveTo>
                    <a:pt x="979233" y="57321"/>
                  </a:moveTo>
                  <a:lnTo>
                    <a:pt x="978979" y="61537"/>
                  </a:lnTo>
                </a:path>
                <a:path w="1833880" h="875029">
                  <a:moveTo>
                    <a:pt x="978979" y="61537"/>
                  </a:moveTo>
                  <a:lnTo>
                    <a:pt x="978789" y="65754"/>
                  </a:lnTo>
                </a:path>
                <a:path w="1833880" h="875029">
                  <a:moveTo>
                    <a:pt x="978789" y="65754"/>
                  </a:moveTo>
                  <a:lnTo>
                    <a:pt x="977011" y="71659"/>
                  </a:lnTo>
                </a:path>
                <a:path w="1833880" h="875029">
                  <a:moveTo>
                    <a:pt x="977011" y="71659"/>
                  </a:moveTo>
                  <a:lnTo>
                    <a:pt x="976502" y="77336"/>
                  </a:lnTo>
                </a:path>
                <a:path w="1833880" h="875029">
                  <a:moveTo>
                    <a:pt x="976502" y="77336"/>
                  </a:moveTo>
                  <a:lnTo>
                    <a:pt x="973582" y="82994"/>
                  </a:lnTo>
                </a:path>
                <a:path w="1833880" h="875029">
                  <a:moveTo>
                    <a:pt x="976502" y="77336"/>
                  </a:moveTo>
                  <a:lnTo>
                    <a:pt x="981964" y="71139"/>
                  </a:lnTo>
                </a:path>
                <a:path w="1833880" h="875029">
                  <a:moveTo>
                    <a:pt x="981964" y="71139"/>
                  </a:moveTo>
                  <a:lnTo>
                    <a:pt x="983424" y="64020"/>
                  </a:lnTo>
                </a:path>
                <a:path w="1833880" h="875029">
                  <a:moveTo>
                    <a:pt x="983424" y="64020"/>
                  </a:moveTo>
                  <a:lnTo>
                    <a:pt x="983678" y="58337"/>
                  </a:lnTo>
                </a:path>
                <a:path w="1833880" h="875029">
                  <a:moveTo>
                    <a:pt x="983678" y="58337"/>
                  </a:moveTo>
                  <a:lnTo>
                    <a:pt x="985647" y="53403"/>
                  </a:lnTo>
                </a:path>
                <a:path w="1833880" h="875029">
                  <a:moveTo>
                    <a:pt x="985647" y="53403"/>
                  </a:moveTo>
                  <a:lnTo>
                    <a:pt x="985647" y="51168"/>
                  </a:lnTo>
                </a:path>
                <a:path w="1833880" h="875029">
                  <a:moveTo>
                    <a:pt x="976058" y="89395"/>
                  </a:moveTo>
                  <a:lnTo>
                    <a:pt x="973582" y="82994"/>
                  </a:lnTo>
                </a:path>
                <a:path w="1833880" h="875029">
                  <a:moveTo>
                    <a:pt x="976058" y="89395"/>
                  </a:moveTo>
                  <a:lnTo>
                    <a:pt x="973391" y="93859"/>
                  </a:lnTo>
                </a:path>
                <a:path w="1833880" h="875029">
                  <a:moveTo>
                    <a:pt x="973391" y="93859"/>
                  </a:moveTo>
                  <a:lnTo>
                    <a:pt x="969708" y="97307"/>
                  </a:lnTo>
                </a:path>
                <a:path w="1833880" h="875029">
                  <a:moveTo>
                    <a:pt x="969708" y="97307"/>
                  </a:moveTo>
                  <a:lnTo>
                    <a:pt x="973836" y="102241"/>
                  </a:lnTo>
                </a:path>
                <a:path w="1833880" h="875029">
                  <a:moveTo>
                    <a:pt x="973836" y="102241"/>
                  </a:moveTo>
                  <a:lnTo>
                    <a:pt x="973645" y="107181"/>
                  </a:lnTo>
                </a:path>
                <a:path w="1833880" h="875029">
                  <a:moveTo>
                    <a:pt x="973645" y="107181"/>
                  </a:moveTo>
                  <a:lnTo>
                    <a:pt x="970661" y="110629"/>
                  </a:lnTo>
                </a:path>
                <a:path w="1833880" h="875029">
                  <a:moveTo>
                    <a:pt x="970661" y="110629"/>
                  </a:moveTo>
                  <a:lnTo>
                    <a:pt x="963739" y="115563"/>
                  </a:lnTo>
                </a:path>
                <a:path w="1833880" h="875029">
                  <a:moveTo>
                    <a:pt x="976058" y="89395"/>
                  </a:moveTo>
                  <a:lnTo>
                    <a:pt x="988441" y="91878"/>
                  </a:lnTo>
                </a:path>
                <a:path w="1833880" h="875029">
                  <a:moveTo>
                    <a:pt x="988441" y="91878"/>
                  </a:moveTo>
                  <a:lnTo>
                    <a:pt x="995616" y="98793"/>
                  </a:lnTo>
                </a:path>
                <a:path w="1833880" h="875029">
                  <a:moveTo>
                    <a:pt x="995616" y="98793"/>
                  </a:moveTo>
                  <a:lnTo>
                    <a:pt x="1006411" y="97307"/>
                  </a:lnTo>
                </a:path>
                <a:path w="1833880" h="875029">
                  <a:moveTo>
                    <a:pt x="934402" y="55835"/>
                  </a:moveTo>
                  <a:lnTo>
                    <a:pt x="932815" y="54794"/>
                  </a:lnTo>
                </a:path>
                <a:path w="1833880" h="875029">
                  <a:moveTo>
                    <a:pt x="970851" y="77336"/>
                  </a:moveTo>
                  <a:lnTo>
                    <a:pt x="959040" y="77812"/>
                  </a:lnTo>
                </a:path>
                <a:path w="1833880" h="875029">
                  <a:moveTo>
                    <a:pt x="940308" y="76073"/>
                  </a:moveTo>
                  <a:lnTo>
                    <a:pt x="938085" y="84982"/>
                  </a:lnTo>
                </a:path>
                <a:path w="1833880" h="875029">
                  <a:moveTo>
                    <a:pt x="938085" y="84982"/>
                  </a:moveTo>
                  <a:lnTo>
                    <a:pt x="932688" y="90163"/>
                  </a:lnTo>
                </a:path>
                <a:path w="1833880" h="875029">
                  <a:moveTo>
                    <a:pt x="947229" y="62757"/>
                  </a:moveTo>
                  <a:lnTo>
                    <a:pt x="941832" y="57816"/>
                  </a:lnTo>
                </a:path>
                <a:path w="1833880" h="875029">
                  <a:moveTo>
                    <a:pt x="941832" y="57816"/>
                  </a:moveTo>
                  <a:lnTo>
                    <a:pt x="940562" y="52882"/>
                  </a:lnTo>
                </a:path>
                <a:path w="1833880" h="875029">
                  <a:moveTo>
                    <a:pt x="940562" y="52882"/>
                  </a:moveTo>
                  <a:lnTo>
                    <a:pt x="938466" y="46583"/>
                  </a:lnTo>
                </a:path>
                <a:path w="1833880" h="875029">
                  <a:moveTo>
                    <a:pt x="956691" y="53251"/>
                  </a:moveTo>
                  <a:lnTo>
                    <a:pt x="944245" y="47694"/>
                  </a:lnTo>
                </a:path>
                <a:path w="1833880" h="875029">
                  <a:moveTo>
                    <a:pt x="963295" y="85972"/>
                  </a:moveTo>
                  <a:lnTo>
                    <a:pt x="945515" y="83985"/>
                  </a:lnTo>
                </a:path>
                <a:path w="1833880" h="875029">
                  <a:moveTo>
                    <a:pt x="945515" y="83985"/>
                  </a:moveTo>
                  <a:lnTo>
                    <a:pt x="942784" y="93116"/>
                  </a:lnTo>
                </a:path>
                <a:path w="1833880" h="875029">
                  <a:moveTo>
                    <a:pt x="963295" y="85972"/>
                  </a:moveTo>
                  <a:lnTo>
                    <a:pt x="959548" y="91878"/>
                  </a:lnTo>
                </a:path>
                <a:path w="1833880" h="875029">
                  <a:moveTo>
                    <a:pt x="959548" y="91878"/>
                  </a:moveTo>
                  <a:lnTo>
                    <a:pt x="960818" y="97307"/>
                  </a:lnTo>
                </a:path>
                <a:path w="1833880" h="875029">
                  <a:moveTo>
                    <a:pt x="960818" y="97307"/>
                  </a:moveTo>
                  <a:lnTo>
                    <a:pt x="951928" y="99288"/>
                  </a:lnTo>
                </a:path>
                <a:path w="1833880" h="875029">
                  <a:moveTo>
                    <a:pt x="951928" y="99288"/>
                  </a:moveTo>
                  <a:lnTo>
                    <a:pt x="940562" y="99517"/>
                  </a:lnTo>
                </a:path>
                <a:path w="1833880" h="875029">
                  <a:moveTo>
                    <a:pt x="938085" y="84982"/>
                  </a:moveTo>
                  <a:lnTo>
                    <a:pt x="933894" y="80289"/>
                  </a:lnTo>
                </a:path>
                <a:path w="1833880" h="875029">
                  <a:moveTo>
                    <a:pt x="933894" y="80289"/>
                  </a:moveTo>
                  <a:lnTo>
                    <a:pt x="929004" y="75603"/>
                  </a:lnTo>
                </a:path>
                <a:path w="1833880" h="875029">
                  <a:moveTo>
                    <a:pt x="929004" y="75603"/>
                  </a:moveTo>
                  <a:lnTo>
                    <a:pt x="924242" y="76047"/>
                  </a:lnTo>
                </a:path>
                <a:path w="1833880" h="875029">
                  <a:moveTo>
                    <a:pt x="941832" y="57816"/>
                  </a:moveTo>
                  <a:lnTo>
                    <a:pt x="934402" y="55835"/>
                  </a:lnTo>
                </a:path>
                <a:path w="1833880" h="875029">
                  <a:moveTo>
                    <a:pt x="987869" y="74612"/>
                  </a:moveTo>
                  <a:lnTo>
                    <a:pt x="994346" y="73367"/>
                  </a:lnTo>
                </a:path>
                <a:path w="1833880" h="875029">
                  <a:moveTo>
                    <a:pt x="994346" y="73367"/>
                  </a:moveTo>
                  <a:lnTo>
                    <a:pt x="995807" y="66725"/>
                  </a:lnTo>
                </a:path>
                <a:path w="1833880" h="875029">
                  <a:moveTo>
                    <a:pt x="995807" y="66725"/>
                  </a:moveTo>
                  <a:lnTo>
                    <a:pt x="1001522" y="66205"/>
                  </a:lnTo>
                </a:path>
                <a:path w="1833880" h="875029">
                  <a:moveTo>
                    <a:pt x="1001522" y="66205"/>
                  </a:moveTo>
                  <a:lnTo>
                    <a:pt x="1007681" y="67938"/>
                  </a:lnTo>
                </a:path>
                <a:path w="1833880" h="875029">
                  <a:moveTo>
                    <a:pt x="1007681" y="67938"/>
                  </a:moveTo>
                  <a:lnTo>
                    <a:pt x="1016508" y="62731"/>
                  </a:lnTo>
                </a:path>
                <a:path w="1833880" h="875029">
                  <a:moveTo>
                    <a:pt x="983234" y="84461"/>
                  </a:moveTo>
                  <a:lnTo>
                    <a:pt x="994854" y="81756"/>
                  </a:lnTo>
                </a:path>
                <a:path w="1833880" h="875029">
                  <a:moveTo>
                    <a:pt x="994854" y="81756"/>
                  </a:moveTo>
                  <a:lnTo>
                    <a:pt x="1001268" y="84461"/>
                  </a:lnTo>
                </a:path>
                <a:path w="1833880" h="875029">
                  <a:moveTo>
                    <a:pt x="1001268" y="84461"/>
                  </a:moveTo>
                  <a:lnTo>
                    <a:pt x="1006221" y="78060"/>
                  </a:lnTo>
                </a:path>
                <a:path w="1833880" h="875029">
                  <a:moveTo>
                    <a:pt x="933894" y="63525"/>
                  </a:moveTo>
                  <a:lnTo>
                    <a:pt x="930211" y="61810"/>
                  </a:lnTo>
                </a:path>
                <a:path w="1833880" h="875029">
                  <a:moveTo>
                    <a:pt x="1001268" y="84461"/>
                  </a:moveTo>
                  <a:lnTo>
                    <a:pt x="1007935" y="85725"/>
                  </a:lnTo>
                </a:path>
                <a:path w="1833880" h="875029">
                  <a:moveTo>
                    <a:pt x="1007935" y="85725"/>
                  </a:moveTo>
                  <a:lnTo>
                    <a:pt x="1011110" y="88176"/>
                  </a:lnTo>
                </a:path>
                <a:path w="1833880" h="875029">
                  <a:moveTo>
                    <a:pt x="1001522" y="66205"/>
                  </a:moveTo>
                  <a:lnTo>
                    <a:pt x="1003236" y="60572"/>
                  </a:lnTo>
                </a:path>
                <a:path w="1833880" h="875029">
                  <a:moveTo>
                    <a:pt x="933894" y="80289"/>
                  </a:moveTo>
                  <a:lnTo>
                    <a:pt x="926211" y="80784"/>
                  </a:lnTo>
                </a:path>
                <a:path w="1833880" h="875029">
                  <a:moveTo>
                    <a:pt x="950404" y="41122"/>
                  </a:moveTo>
                  <a:lnTo>
                    <a:pt x="953833" y="44253"/>
                  </a:lnTo>
                </a:path>
                <a:path w="1833880" h="875029">
                  <a:moveTo>
                    <a:pt x="995616" y="98793"/>
                  </a:moveTo>
                  <a:lnTo>
                    <a:pt x="1000760" y="102762"/>
                  </a:lnTo>
                </a:path>
                <a:path w="1833880" h="875029">
                  <a:moveTo>
                    <a:pt x="1000760" y="102762"/>
                  </a:moveTo>
                  <a:lnTo>
                    <a:pt x="1003236" y="108915"/>
                  </a:lnTo>
                </a:path>
                <a:path w="1833880" h="875029">
                  <a:moveTo>
                    <a:pt x="1003236" y="108915"/>
                  </a:moveTo>
                  <a:lnTo>
                    <a:pt x="1006792" y="114173"/>
                  </a:lnTo>
                </a:path>
                <a:path w="1833880" h="875029">
                  <a:moveTo>
                    <a:pt x="988441" y="91878"/>
                  </a:moveTo>
                  <a:lnTo>
                    <a:pt x="987933" y="100260"/>
                  </a:lnTo>
                </a:path>
                <a:path w="1833880" h="875029">
                  <a:moveTo>
                    <a:pt x="987933" y="100260"/>
                  </a:moveTo>
                  <a:lnTo>
                    <a:pt x="990917" y="109410"/>
                  </a:lnTo>
                </a:path>
                <a:path w="1833880" h="875029">
                  <a:moveTo>
                    <a:pt x="973645" y="107181"/>
                  </a:moveTo>
                  <a:lnTo>
                    <a:pt x="975360" y="113080"/>
                  </a:lnTo>
                </a:path>
                <a:path w="1833880" h="875029">
                  <a:moveTo>
                    <a:pt x="975360" y="113080"/>
                  </a:moveTo>
                  <a:lnTo>
                    <a:pt x="974090" y="120249"/>
                  </a:lnTo>
                </a:path>
                <a:path w="1833880" h="875029">
                  <a:moveTo>
                    <a:pt x="960818" y="97307"/>
                  </a:moveTo>
                  <a:lnTo>
                    <a:pt x="961072" y="104698"/>
                  </a:lnTo>
                </a:path>
                <a:path w="1833880" h="875029">
                  <a:moveTo>
                    <a:pt x="961072" y="104698"/>
                  </a:moveTo>
                  <a:lnTo>
                    <a:pt x="956373" y="110382"/>
                  </a:lnTo>
                </a:path>
                <a:path w="1833880" h="875029">
                  <a:moveTo>
                    <a:pt x="969708" y="97307"/>
                  </a:moveTo>
                  <a:lnTo>
                    <a:pt x="965962" y="104476"/>
                  </a:lnTo>
                </a:path>
                <a:path w="1833880" h="875029">
                  <a:moveTo>
                    <a:pt x="990917" y="109410"/>
                  </a:moveTo>
                  <a:lnTo>
                    <a:pt x="988695" y="115068"/>
                  </a:lnTo>
                </a:path>
                <a:path w="1833880" h="875029">
                  <a:moveTo>
                    <a:pt x="974090" y="120249"/>
                  </a:moveTo>
                  <a:lnTo>
                    <a:pt x="980122" y="128314"/>
                  </a:lnTo>
                </a:path>
                <a:path w="1833880" h="875029">
                  <a:moveTo>
                    <a:pt x="929004" y="75603"/>
                  </a:moveTo>
                  <a:lnTo>
                    <a:pt x="925258" y="70173"/>
                  </a:lnTo>
                </a:path>
                <a:path w="1833880" h="875029">
                  <a:moveTo>
                    <a:pt x="936878" y="104400"/>
                  </a:moveTo>
                  <a:lnTo>
                    <a:pt x="930465" y="104971"/>
                  </a:lnTo>
                </a:path>
                <a:path w="1833880" h="875029">
                  <a:moveTo>
                    <a:pt x="963739" y="115563"/>
                  </a:moveTo>
                  <a:lnTo>
                    <a:pt x="965962" y="122980"/>
                  </a:lnTo>
                </a:path>
                <a:path w="1833880" h="875029">
                  <a:moveTo>
                    <a:pt x="962215" y="62509"/>
                  </a:moveTo>
                  <a:lnTo>
                    <a:pt x="955357" y="65233"/>
                  </a:lnTo>
                </a:path>
                <a:path w="1833880" h="875029">
                  <a:moveTo>
                    <a:pt x="994854" y="81756"/>
                  </a:moveTo>
                  <a:lnTo>
                    <a:pt x="999744" y="74612"/>
                  </a:lnTo>
                </a:path>
                <a:path w="1833880" h="875029">
                  <a:moveTo>
                    <a:pt x="991997" y="95345"/>
                  </a:moveTo>
                  <a:lnTo>
                    <a:pt x="999744" y="90658"/>
                  </a:lnTo>
                </a:path>
                <a:path w="1833880" h="875029">
                  <a:moveTo>
                    <a:pt x="959294" y="34899"/>
                  </a:moveTo>
                  <a:lnTo>
                    <a:pt x="959993" y="45739"/>
                  </a:lnTo>
                </a:path>
                <a:path w="1833880" h="875029">
                  <a:moveTo>
                    <a:pt x="1003236" y="108915"/>
                  </a:moveTo>
                  <a:lnTo>
                    <a:pt x="1010348" y="109956"/>
                  </a:lnTo>
                </a:path>
                <a:path w="1833880" h="875029">
                  <a:moveTo>
                    <a:pt x="987933" y="100260"/>
                  </a:moveTo>
                  <a:lnTo>
                    <a:pt x="983488" y="109880"/>
                  </a:lnTo>
                </a:path>
                <a:path w="1833880" h="875029">
                  <a:moveTo>
                    <a:pt x="981328" y="90487"/>
                  </a:moveTo>
                  <a:lnTo>
                    <a:pt x="982979" y="95846"/>
                  </a:lnTo>
                </a:path>
                <a:path w="1833880" h="875029">
                  <a:moveTo>
                    <a:pt x="982979" y="95846"/>
                  </a:moveTo>
                  <a:lnTo>
                    <a:pt x="980567" y="103733"/>
                  </a:lnTo>
                </a:path>
                <a:path w="1833880" h="875029">
                  <a:moveTo>
                    <a:pt x="980567" y="103733"/>
                  </a:moveTo>
                  <a:lnTo>
                    <a:pt x="981265" y="120745"/>
                  </a:lnTo>
                </a:path>
                <a:path w="1833880" h="875029">
                  <a:moveTo>
                    <a:pt x="974851" y="86194"/>
                  </a:moveTo>
                  <a:lnTo>
                    <a:pt x="963295" y="85972"/>
                  </a:lnTo>
                </a:path>
                <a:path w="1833880" h="875029">
                  <a:moveTo>
                    <a:pt x="959040" y="77812"/>
                  </a:moveTo>
                  <a:lnTo>
                    <a:pt x="951928" y="79794"/>
                  </a:lnTo>
                </a:path>
                <a:path w="1833880" h="875029">
                  <a:moveTo>
                    <a:pt x="964946" y="77565"/>
                  </a:moveTo>
                  <a:lnTo>
                    <a:pt x="961072" y="70421"/>
                  </a:lnTo>
                </a:path>
                <a:path w="1833880" h="875029">
                  <a:moveTo>
                    <a:pt x="954087" y="49930"/>
                  </a:moveTo>
                  <a:lnTo>
                    <a:pt x="944626" y="41471"/>
                  </a:lnTo>
                </a:path>
                <a:path w="1833880" h="875029">
                  <a:moveTo>
                    <a:pt x="942911" y="73367"/>
                  </a:moveTo>
                  <a:lnTo>
                    <a:pt x="934402" y="66973"/>
                  </a:lnTo>
                </a:path>
                <a:path w="1833880" h="875029">
                  <a:moveTo>
                    <a:pt x="934402" y="66973"/>
                  </a:moveTo>
                  <a:lnTo>
                    <a:pt x="933894" y="63525"/>
                  </a:lnTo>
                </a:path>
                <a:path w="1833880" h="875029">
                  <a:moveTo>
                    <a:pt x="946213" y="99415"/>
                  </a:moveTo>
                  <a:lnTo>
                    <a:pt x="946023" y="108915"/>
                  </a:lnTo>
                </a:path>
                <a:path w="1833880" h="875029">
                  <a:moveTo>
                    <a:pt x="959548" y="91878"/>
                  </a:moveTo>
                  <a:lnTo>
                    <a:pt x="950658" y="91376"/>
                  </a:lnTo>
                </a:path>
                <a:path w="1833880" h="875029">
                  <a:moveTo>
                    <a:pt x="955421" y="111099"/>
                  </a:moveTo>
                  <a:lnTo>
                    <a:pt x="955611" y="118021"/>
                  </a:lnTo>
                </a:path>
                <a:path w="1833880" h="875029">
                  <a:moveTo>
                    <a:pt x="997839" y="110382"/>
                  </a:moveTo>
                  <a:lnTo>
                    <a:pt x="989393" y="104844"/>
                  </a:lnTo>
                </a:path>
                <a:path w="1833880" h="875029">
                  <a:moveTo>
                    <a:pt x="965962" y="104476"/>
                  </a:moveTo>
                  <a:lnTo>
                    <a:pt x="967676" y="110134"/>
                  </a:lnTo>
                </a:path>
                <a:path w="1833880" h="875029">
                  <a:moveTo>
                    <a:pt x="969010" y="86093"/>
                  </a:moveTo>
                  <a:lnTo>
                    <a:pt x="966470" y="94107"/>
                  </a:lnTo>
                </a:path>
                <a:path w="1833880" h="875029">
                  <a:moveTo>
                    <a:pt x="972058" y="80937"/>
                  </a:moveTo>
                  <a:lnTo>
                    <a:pt x="964247" y="81260"/>
                  </a:lnTo>
                </a:path>
                <a:path w="1833880" h="875029">
                  <a:moveTo>
                    <a:pt x="959040" y="77812"/>
                  </a:moveTo>
                  <a:lnTo>
                    <a:pt x="942911" y="73367"/>
                  </a:lnTo>
                </a:path>
                <a:path w="1833880" h="875029">
                  <a:moveTo>
                    <a:pt x="945515" y="83985"/>
                  </a:moveTo>
                  <a:lnTo>
                    <a:pt x="944752" y="78060"/>
                  </a:lnTo>
                </a:path>
                <a:path w="1833880" h="875029">
                  <a:moveTo>
                    <a:pt x="940308" y="76073"/>
                  </a:moveTo>
                  <a:lnTo>
                    <a:pt x="942911" y="73367"/>
                  </a:lnTo>
                </a:path>
                <a:path w="1833880" h="875029">
                  <a:moveTo>
                    <a:pt x="955357" y="65233"/>
                  </a:moveTo>
                  <a:lnTo>
                    <a:pt x="947229" y="62757"/>
                  </a:lnTo>
                </a:path>
                <a:path w="1833880" h="875029">
                  <a:moveTo>
                    <a:pt x="951293" y="64020"/>
                  </a:moveTo>
                  <a:lnTo>
                    <a:pt x="948499" y="56603"/>
                  </a:lnTo>
                </a:path>
                <a:path w="1833880" h="875029">
                  <a:moveTo>
                    <a:pt x="955357" y="65233"/>
                  </a:moveTo>
                  <a:lnTo>
                    <a:pt x="941577" y="66973"/>
                  </a:lnTo>
                </a:path>
                <a:path w="1833880" h="875029">
                  <a:moveTo>
                    <a:pt x="961072" y="70421"/>
                  </a:moveTo>
                  <a:lnTo>
                    <a:pt x="951166" y="69424"/>
                  </a:lnTo>
                </a:path>
                <a:path w="1833880" h="875029">
                  <a:moveTo>
                    <a:pt x="942784" y="93116"/>
                  </a:moveTo>
                  <a:lnTo>
                    <a:pt x="935101" y="96564"/>
                  </a:lnTo>
                </a:path>
                <a:path w="1833880" h="875029">
                  <a:moveTo>
                    <a:pt x="981900" y="37604"/>
                  </a:moveTo>
                  <a:lnTo>
                    <a:pt x="978979" y="43033"/>
                  </a:lnTo>
                </a:path>
                <a:path w="1833880" h="875029">
                  <a:moveTo>
                    <a:pt x="989202" y="40233"/>
                  </a:moveTo>
                  <a:lnTo>
                    <a:pt x="989901" y="43776"/>
                  </a:lnTo>
                </a:path>
                <a:path w="1833880" h="875029">
                  <a:moveTo>
                    <a:pt x="997013" y="48469"/>
                  </a:moveTo>
                  <a:lnTo>
                    <a:pt x="1004062" y="45466"/>
                  </a:lnTo>
                </a:path>
                <a:path w="1833880" h="875029">
                  <a:moveTo>
                    <a:pt x="997013" y="48469"/>
                  </a:moveTo>
                  <a:lnTo>
                    <a:pt x="999617" y="41846"/>
                  </a:lnTo>
                </a:path>
                <a:path w="1833880" h="875029">
                  <a:moveTo>
                    <a:pt x="1003236" y="60572"/>
                  </a:moveTo>
                  <a:lnTo>
                    <a:pt x="1010285" y="54298"/>
                  </a:lnTo>
                </a:path>
                <a:path w="1833880" h="875029">
                  <a:moveTo>
                    <a:pt x="1006411" y="97307"/>
                  </a:moveTo>
                  <a:lnTo>
                    <a:pt x="1013142" y="98475"/>
                  </a:lnTo>
                </a:path>
                <a:path w="1833880" h="875029">
                  <a:moveTo>
                    <a:pt x="990917" y="109410"/>
                  </a:moveTo>
                  <a:lnTo>
                    <a:pt x="996823" y="120180"/>
                  </a:lnTo>
                </a:path>
                <a:path w="1833880" h="875029">
                  <a:moveTo>
                    <a:pt x="1002347" y="117843"/>
                  </a:moveTo>
                  <a:lnTo>
                    <a:pt x="997839" y="110382"/>
                  </a:lnTo>
                </a:path>
                <a:path w="1833880" h="875029">
                  <a:moveTo>
                    <a:pt x="988504" y="120599"/>
                  </a:moveTo>
                  <a:lnTo>
                    <a:pt x="990346" y="122237"/>
                  </a:lnTo>
                </a:path>
                <a:path w="1833880" h="875029">
                  <a:moveTo>
                    <a:pt x="988695" y="115068"/>
                  </a:moveTo>
                  <a:lnTo>
                    <a:pt x="988250" y="126180"/>
                  </a:lnTo>
                </a:path>
                <a:path w="1833880" h="875029">
                  <a:moveTo>
                    <a:pt x="965962" y="122980"/>
                  </a:moveTo>
                  <a:lnTo>
                    <a:pt x="966343" y="127222"/>
                  </a:lnTo>
                </a:path>
                <a:path w="1833880" h="875029">
                  <a:moveTo>
                    <a:pt x="956373" y="110382"/>
                  </a:moveTo>
                  <a:lnTo>
                    <a:pt x="946785" y="117544"/>
                  </a:lnTo>
                </a:path>
                <a:path w="1833880" h="875029">
                  <a:moveTo>
                    <a:pt x="963739" y="115563"/>
                  </a:moveTo>
                  <a:lnTo>
                    <a:pt x="956437" y="126053"/>
                  </a:lnTo>
                </a:path>
                <a:path w="1833880" h="875029">
                  <a:moveTo>
                    <a:pt x="946023" y="108915"/>
                  </a:moveTo>
                  <a:lnTo>
                    <a:pt x="938657" y="113849"/>
                  </a:lnTo>
                </a:path>
                <a:path w="1833880" h="875029">
                  <a:moveTo>
                    <a:pt x="970724" y="34575"/>
                  </a:moveTo>
                  <a:lnTo>
                    <a:pt x="972058" y="43529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4161"/>
                  </a:lnTo>
                </a:path>
                <a:path w="1833880" h="875029">
                  <a:moveTo>
                    <a:pt x="1011110" y="88176"/>
                  </a:moveTo>
                  <a:lnTo>
                    <a:pt x="1018349" y="91281"/>
                  </a:lnTo>
                </a:path>
                <a:path w="1833880" h="875029">
                  <a:moveTo>
                    <a:pt x="974090" y="120249"/>
                  </a:moveTo>
                  <a:lnTo>
                    <a:pt x="973645" y="128657"/>
                  </a:lnTo>
                </a:path>
                <a:path w="1833880" h="875029">
                  <a:moveTo>
                    <a:pt x="1085913" y="88201"/>
                  </a:moveTo>
                  <a:lnTo>
                    <a:pt x="1088580" y="85725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9444"/>
                  </a:lnTo>
                </a:path>
                <a:path w="1833880" h="875029">
                  <a:moveTo>
                    <a:pt x="1036954" y="51739"/>
                  </a:moveTo>
                  <a:lnTo>
                    <a:pt x="1037145" y="56280"/>
                  </a:lnTo>
                </a:path>
                <a:path w="1833880" h="875029">
                  <a:moveTo>
                    <a:pt x="1037145" y="56280"/>
                  </a:moveTo>
                  <a:lnTo>
                    <a:pt x="1041273" y="61614"/>
                  </a:lnTo>
                </a:path>
                <a:path w="1833880" h="875029">
                  <a:moveTo>
                    <a:pt x="1041273" y="61614"/>
                  </a:moveTo>
                  <a:lnTo>
                    <a:pt x="1043686" y="63569"/>
                  </a:lnTo>
                </a:path>
                <a:path w="1833880" h="875029">
                  <a:moveTo>
                    <a:pt x="1043686" y="63569"/>
                  </a:moveTo>
                  <a:lnTo>
                    <a:pt x="1043686" y="66325"/>
                  </a:lnTo>
                </a:path>
                <a:path w="1833880" h="875029">
                  <a:moveTo>
                    <a:pt x="1043686" y="66325"/>
                  </a:moveTo>
                  <a:lnTo>
                    <a:pt x="1046797" y="70097"/>
                  </a:lnTo>
                </a:path>
                <a:path w="1833880" h="875029">
                  <a:moveTo>
                    <a:pt x="1046797" y="70097"/>
                  </a:moveTo>
                  <a:lnTo>
                    <a:pt x="1048766" y="71856"/>
                  </a:lnTo>
                </a:path>
                <a:path w="1833880" h="875029">
                  <a:moveTo>
                    <a:pt x="1048766" y="71856"/>
                  </a:moveTo>
                  <a:lnTo>
                    <a:pt x="1048956" y="74809"/>
                  </a:lnTo>
                </a:path>
                <a:path w="1833880" h="875029">
                  <a:moveTo>
                    <a:pt x="1048956" y="74809"/>
                  </a:moveTo>
                  <a:lnTo>
                    <a:pt x="1050544" y="78155"/>
                  </a:lnTo>
                </a:path>
                <a:path w="1833880" h="875029">
                  <a:moveTo>
                    <a:pt x="1050544" y="78155"/>
                  </a:moveTo>
                  <a:lnTo>
                    <a:pt x="1051496" y="81083"/>
                  </a:lnTo>
                </a:path>
                <a:path w="1833880" h="875029">
                  <a:moveTo>
                    <a:pt x="1051496" y="81083"/>
                  </a:moveTo>
                  <a:lnTo>
                    <a:pt x="1052702" y="82746"/>
                  </a:lnTo>
                </a:path>
                <a:path w="1833880" h="875029">
                  <a:moveTo>
                    <a:pt x="1041844" y="52933"/>
                  </a:moveTo>
                  <a:lnTo>
                    <a:pt x="1046035" y="58039"/>
                  </a:lnTo>
                </a:path>
                <a:path w="1833880" h="875029">
                  <a:moveTo>
                    <a:pt x="1046035" y="58039"/>
                  </a:moveTo>
                  <a:lnTo>
                    <a:pt x="1048385" y="61785"/>
                  </a:lnTo>
                </a:path>
                <a:path w="1833880" h="875029">
                  <a:moveTo>
                    <a:pt x="1048385" y="61785"/>
                  </a:moveTo>
                  <a:lnTo>
                    <a:pt x="1046988" y="64960"/>
                  </a:lnTo>
                </a:path>
                <a:path w="1833880" h="875029">
                  <a:moveTo>
                    <a:pt x="1046988" y="64960"/>
                  </a:moveTo>
                  <a:lnTo>
                    <a:pt x="1045527" y="68586"/>
                  </a:lnTo>
                </a:path>
                <a:path w="1833880" h="875029">
                  <a:moveTo>
                    <a:pt x="1051560" y="51123"/>
                  </a:moveTo>
                  <a:lnTo>
                    <a:pt x="1050988" y="55886"/>
                  </a:lnTo>
                </a:path>
                <a:path w="1833880" h="875029">
                  <a:moveTo>
                    <a:pt x="1050988" y="55886"/>
                  </a:moveTo>
                  <a:lnTo>
                    <a:pt x="1050734" y="58267"/>
                  </a:lnTo>
                </a:path>
                <a:path w="1833880" h="875029">
                  <a:moveTo>
                    <a:pt x="1050734" y="58267"/>
                  </a:moveTo>
                  <a:lnTo>
                    <a:pt x="1051369" y="60991"/>
                  </a:lnTo>
                </a:path>
                <a:path w="1833880" h="875029">
                  <a:moveTo>
                    <a:pt x="1051369" y="60991"/>
                  </a:moveTo>
                  <a:lnTo>
                    <a:pt x="1051115" y="64363"/>
                  </a:lnTo>
                </a:path>
                <a:path w="1833880" h="875029">
                  <a:moveTo>
                    <a:pt x="1051115" y="64363"/>
                  </a:moveTo>
                  <a:lnTo>
                    <a:pt x="1051369" y="66522"/>
                  </a:lnTo>
                </a:path>
                <a:path w="1833880" h="875029">
                  <a:moveTo>
                    <a:pt x="1051369" y="66522"/>
                  </a:moveTo>
                  <a:lnTo>
                    <a:pt x="1048766" y="71856"/>
                  </a:lnTo>
                </a:path>
                <a:path w="1833880" h="875029">
                  <a:moveTo>
                    <a:pt x="1054735" y="87858"/>
                  </a:moveTo>
                  <a:lnTo>
                    <a:pt x="1060450" y="83889"/>
                  </a:lnTo>
                </a:path>
                <a:path w="1833880" h="875029">
                  <a:moveTo>
                    <a:pt x="1060450" y="83889"/>
                  </a:moveTo>
                  <a:lnTo>
                    <a:pt x="1062418" y="79971"/>
                  </a:lnTo>
                </a:path>
                <a:path w="1833880" h="875029">
                  <a:moveTo>
                    <a:pt x="1062418" y="79971"/>
                  </a:moveTo>
                  <a:lnTo>
                    <a:pt x="1064196" y="76003"/>
                  </a:lnTo>
                </a:path>
                <a:path w="1833880" h="875029">
                  <a:moveTo>
                    <a:pt x="1064196" y="76003"/>
                  </a:moveTo>
                  <a:lnTo>
                    <a:pt x="1064768" y="72428"/>
                  </a:lnTo>
                </a:path>
                <a:path w="1833880" h="875029">
                  <a:moveTo>
                    <a:pt x="1064768" y="72428"/>
                  </a:moveTo>
                  <a:lnTo>
                    <a:pt x="1065529" y="67119"/>
                  </a:lnTo>
                </a:path>
                <a:path w="1833880" h="875029">
                  <a:moveTo>
                    <a:pt x="1065529" y="67119"/>
                  </a:moveTo>
                  <a:lnTo>
                    <a:pt x="1067752" y="63569"/>
                  </a:lnTo>
                </a:path>
                <a:path w="1833880" h="875029">
                  <a:moveTo>
                    <a:pt x="1067752" y="63569"/>
                  </a:moveTo>
                  <a:lnTo>
                    <a:pt x="1068895" y="59455"/>
                  </a:lnTo>
                </a:path>
                <a:path w="1833880" h="875029">
                  <a:moveTo>
                    <a:pt x="1068895" y="59455"/>
                  </a:moveTo>
                  <a:lnTo>
                    <a:pt x="1071499" y="55092"/>
                  </a:lnTo>
                </a:path>
                <a:path w="1833880" h="875029">
                  <a:moveTo>
                    <a:pt x="1020000" y="88449"/>
                  </a:moveTo>
                  <a:lnTo>
                    <a:pt x="1015492" y="88055"/>
                  </a:lnTo>
                </a:path>
                <a:path w="1833880" h="875029">
                  <a:moveTo>
                    <a:pt x="1020000" y="88449"/>
                  </a:moveTo>
                  <a:lnTo>
                    <a:pt x="1017016" y="92595"/>
                  </a:lnTo>
                </a:path>
                <a:path w="1833880" h="875029">
                  <a:moveTo>
                    <a:pt x="1065784" y="51346"/>
                  </a:moveTo>
                  <a:lnTo>
                    <a:pt x="1064387" y="56280"/>
                  </a:lnTo>
                </a:path>
                <a:path w="1833880" h="875029">
                  <a:moveTo>
                    <a:pt x="1064387" y="56280"/>
                  </a:moveTo>
                  <a:lnTo>
                    <a:pt x="1065529" y="59855"/>
                  </a:lnTo>
                </a:path>
                <a:path w="1833880" h="875029">
                  <a:moveTo>
                    <a:pt x="1065529" y="59855"/>
                  </a:moveTo>
                  <a:lnTo>
                    <a:pt x="1066990" y="64814"/>
                  </a:lnTo>
                </a:path>
                <a:path w="1833880" h="875029">
                  <a:moveTo>
                    <a:pt x="1026287" y="95942"/>
                  </a:moveTo>
                  <a:lnTo>
                    <a:pt x="1020635" y="103530"/>
                  </a:lnTo>
                </a:path>
                <a:path w="1833880" h="875029">
                  <a:moveTo>
                    <a:pt x="1057084" y="50723"/>
                  </a:moveTo>
                  <a:lnTo>
                    <a:pt x="1058037" y="56280"/>
                  </a:lnTo>
                </a:path>
                <a:path w="1833880" h="875029">
                  <a:moveTo>
                    <a:pt x="1058037" y="56280"/>
                  </a:moveTo>
                  <a:lnTo>
                    <a:pt x="1057465" y="59455"/>
                  </a:lnTo>
                </a:path>
                <a:path w="1833880" h="875029">
                  <a:moveTo>
                    <a:pt x="1057465" y="59455"/>
                  </a:moveTo>
                  <a:lnTo>
                    <a:pt x="1057275" y="62185"/>
                  </a:lnTo>
                </a:path>
                <a:path w="1833880" h="875029">
                  <a:moveTo>
                    <a:pt x="1057275" y="62185"/>
                  </a:moveTo>
                  <a:lnTo>
                    <a:pt x="1057084" y="65557"/>
                  </a:lnTo>
                </a:path>
                <a:path w="1833880" h="875029">
                  <a:moveTo>
                    <a:pt x="1057084" y="65557"/>
                  </a:moveTo>
                  <a:lnTo>
                    <a:pt x="1056894" y="68903"/>
                  </a:lnTo>
                </a:path>
                <a:path w="1833880" h="875029">
                  <a:moveTo>
                    <a:pt x="1056894" y="68903"/>
                  </a:moveTo>
                  <a:lnTo>
                    <a:pt x="1055497" y="73621"/>
                  </a:lnTo>
                </a:path>
                <a:path w="1833880" h="875029">
                  <a:moveTo>
                    <a:pt x="1055497" y="73621"/>
                  </a:moveTo>
                  <a:lnTo>
                    <a:pt x="1055116" y="78155"/>
                  </a:lnTo>
                </a:path>
                <a:path w="1833880" h="875029">
                  <a:moveTo>
                    <a:pt x="1055116" y="78155"/>
                  </a:moveTo>
                  <a:lnTo>
                    <a:pt x="1052702" y="82746"/>
                  </a:lnTo>
                </a:path>
                <a:path w="1833880" h="875029">
                  <a:moveTo>
                    <a:pt x="1055116" y="78155"/>
                  </a:moveTo>
                  <a:lnTo>
                    <a:pt x="1059434" y="73221"/>
                  </a:lnTo>
                </a:path>
                <a:path w="1833880" h="875029">
                  <a:moveTo>
                    <a:pt x="1059434" y="73221"/>
                  </a:moveTo>
                  <a:lnTo>
                    <a:pt x="1060640" y="67519"/>
                  </a:lnTo>
                </a:path>
                <a:path w="1833880" h="875029">
                  <a:moveTo>
                    <a:pt x="1060640" y="67519"/>
                  </a:moveTo>
                  <a:lnTo>
                    <a:pt x="1060830" y="62979"/>
                  </a:lnTo>
                </a:path>
                <a:path w="1833880" h="875029">
                  <a:moveTo>
                    <a:pt x="1060830" y="62979"/>
                  </a:moveTo>
                  <a:lnTo>
                    <a:pt x="1062418" y="59061"/>
                  </a:lnTo>
                </a:path>
                <a:path w="1833880" h="875029">
                  <a:moveTo>
                    <a:pt x="1062418" y="59061"/>
                  </a:moveTo>
                  <a:lnTo>
                    <a:pt x="1062418" y="57245"/>
                  </a:lnTo>
                </a:path>
                <a:path w="1833880" h="875029">
                  <a:moveTo>
                    <a:pt x="1054735" y="87858"/>
                  </a:moveTo>
                  <a:lnTo>
                    <a:pt x="1052702" y="82746"/>
                  </a:lnTo>
                </a:path>
                <a:path w="1833880" h="875029">
                  <a:moveTo>
                    <a:pt x="1054735" y="87858"/>
                  </a:moveTo>
                  <a:lnTo>
                    <a:pt x="1052576" y="91401"/>
                  </a:lnTo>
                </a:path>
                <a:path w="1833880" h="875029">
                  <a:moveTo>
                    <a:pt x="1052576" y="91401"/>
                  </a:moveTo>
                  <a:lnTo>
                    <a:pt x="1049591" y="94183"/>
                  </a:lnTo>
                </a:path>
                <a:path w="1833880" h="875029">
                  <a:moveTo>
                    <a:pt x="1049591" y="94183"/>
                  </a:moveTo>
                  <a:lnTo>
                    <a:pt x="1052957" y="98101"/>
                  </a:lnTo>
                </a:path>
                <a:path w="1833880" h="875029">
                  <a:moveTo>
                    <a:pt x="1052957" y="98101"/>
                  </a:moveTo>
                  <a:lnTo>
                    <a:pt x="1052766" y="102069"/>
                  </a:lnTo>
                </a:path>
                <a:path w="1833880" h="875029">
                  <a:moveTo>
                    <a:pt x="1052766" y="102069"/>
                  </a:moveTo>
                  <a:lnTo>
                    <a:pt x="1050417" y="104844"/>
                  </a:lnTo>
                </a:path>
                <a:path w="1833880" h="875029">
                  <a:moveTo>
                    <a:pt x="1050417" y="104844"/>
                  </a:moveTo>
                  <a:lnTo>
                    <a:pt x="1044892" y="108769"/>
                  </a:lnTo>
                </a:path>
                <a:path w="1833880" h="875029">
                  <a:moveTo>
                    <a:pt x="1054735" y="87858"/>
                  </a:moveTo>
                  <a:lnTo>
                    <a:pt x="1064577" y="89814"/>
                  </a:lnTo>
                </a:path>
                <a:path w="1833880" h="875029">
                  <a:moveTo>
                    <a:pt x="1064577" y="89814"/>
                  </a:moveTo>
                  <a:lnTo>
                    <a:pt x="1070355" y="95345"/>
                  </a:lnTo>
                </a:path>
                <a:path w="1833880" h="875029">
                  <a:moveTo>
                    <a:pt x="1070355" y="95345"/>
                  </a:moveTo>
                  <a:lnTo>
                    <a:pt x="1078992" y="94183"/>
                  </a:lnTo>
                </a:path>
                <a:path w="1833880" h="875029">
                  <a:moveTo>
                    <a:pt x="1021397" y="60991"/>
                  </a:moveTo>
                  <a:lnTo>
                    <a:pt x="1020127" y="60172"/>
                  </a:lnTo>
                </a:path>
                <a:path w="1833880" h="875029">
                  <a:moveTo>
                    <a:pt x="1050544" y="78155"/>
                  </a:moveTo>
                  <a:lnTo>
                    <a:pt x="1041146" y="78555"/>
                  </a:lnTo>
                </a:path>
                <a:path w="1833880" h="875029">
                  <a:moveTo>
                    <a:pt x="1026160" y="77190"/>
                  </a:moveTo>
                  <a:lnTo>
                    <a:pt x="1024382" y="84283"/>
                  </a:lnTo>
                </a:path>
                <a:path w="1833880" h="875029">
                  <a:moveTo>
                    <a:pt x="1024382" y="84283"/>
                  </a:moveTo>
                  <a:lnTo>
                    <a:pt x="1020000" y="88449"/>
                  </a:lnTo>
                </a:path>
                <a:path w="1833880" h="875029">
                  <a:moveTo>
                    <a:pt x="1031621" y="66522"/>
                  </a:moveTo>
                  <a:lnTo>
                    <a:pt x="1027302" y="62579"/>
                  </a:lnTo>
                </a:path>
                <a:path w="1833880" h="875029">
                  <a:moveTo>
                    <a:pt x="1027302" y="62579"/>
                  </a:moveTo>
                  <a:lnTo>
                    <a:pt x="1026287" y="58661"/>
                  </a:lnTo>
                </a:path>
                <a:path w="1833880" h="875029">
                  <a:moveTo>
                    <a:pt x="1026287" y="58661"/>
                  </a:moveTo>
                  <a:lnTo>
                    <a:pt x="1024636" y="53574"/>
                  </a:lnTo>
                </a:path>
                <a:path w="1833880" h="875029">
                  <a:moveTo>
                    <a:pt x="1039177" y="58934"/>
                  </a:moveTo>
                  <a:lnTo>
                    <a:pt x="1029271" y="54521"/>
                  </a:lnTo>
                </a:path>
                <a:path w="1833880" h="875029">
                  <a:moveTo>
                    <a:pt x="1044511" y="85077"/>
                  </a:moveTo>
                  <a:lnTo>
                    <a:pt x="1030287" y="83489"/>
                  </a:lnTo>
                </a:path>
                <a:path w="1833880" h="875029">
                  <a:moveTo>
                    <a:pt x="1030287" y="83489"/>
                  </a:moveTo>
                  <a:lnTo>
                    <a:pt x="1028128" y="90811"/>
                  </a:lnTo>
                </a:path>
                <a:path w="1833880" h="875029">
                  <a:moveTo>
                    <a:pt x="1044511" y="85077"/>
                  </a:moveTo>
                  <a:lnTo>
                    <a:pt x="1041526" y="89814"/>
                  </a:lnTo>
                </a:path>
                <a:path w="1833880" h="875029">
                  <a:moveTo>
                    <a:pt x="1041526" y="89814"/>
                  </a:moveTo>
                  <a:lnTo>
                    <a:pt x="1042479" y="94183"/>
                  </a:lnTo>
                </a:path>
                <a:path w="1833880" h="875029">
                  <a:moveTo>
                    <a:pt x="1042479" y="94183"/>
                  </a:moveTo>
                  <a:lnTo>
                    <a:pt x="1035430" y="95719"/>
                  </a:lnTo>
                </a:path>
                <a:path w="1833880" h="875029">
                  <a:moveTo>
                    <a:pt x="1035430" y="95719"/>
                  </a:moveTo>
                  <a:lnTo>
                    <a:pt x="1026287" y="95942"/>
                  </a:lnTo>
                </a:path>
                <a:path w="1833880" h="875029">
                  <a:moveTo>
                    <a:pt x="1024382" y="84283"/>
                  </a:moveTo>
                  <a:lnTo>
                    <a:pt x="1020952" y="80537"/>
                  </a:lnTo>
                </a:path>
                <a:path w="1833880" h="875029">
                  <a:moveTo>
                    <a:pt x="1020952" y="80537"/>
                  </a:moveTo>
                  <a:lnTo>
                    <a:pt x="1017079" y="76796"/>
                  </a:lnTo>
                </a:path>
                <a:path w="1833880" h="875029">
                  <a:moveTo>
                    <a:pt x="1017079" y="76796"/>
                  </a:moveTo>
                  <a:lnTo>
                    <a:pt x="1013269" y="77165"/>
                  </a:lnTo>
                </a:path>
                <a:path w="1833880" h="875029">
                  <a:moveTo>
                    <a:pt x="1027302" y="62579"/>
                  </a:moveTo>
                  <a:lnTo>
                    <a:pt x="1021397" y="60991"/>
                  </a:lnTo>
                </a:path>
                <a:path w="1833880" h="875029">
                  <a:moveTo>
                    <a:pt x="1064196" y="76003"/>
                  </a:moveTo>
                  <a:lnTo>
                    <a:pt x="1069340" y="75031"/>
                  </a:lnTo>
                </a:path>
                <a:path w="1833880" h="875029">
                  <a:moveTo>
                    <a:pt x="1069340" y="75031"/>
                  </a:moveTo>
                  <a:lnTo>
                    <a:pt x="1070483" y="69697"/>
                  </a:lnTo>
                </a:path>
                <a:path w="1833880" h="875029">
                  <a:moveTo>
                    <a:pt x="1070483" y="69697"/>
                  </a:moveTo>
                  <a:lnTo>
                    <a:pt x="1075118" y="69303"/>
                  </a:lnTo>
                </a:path>
                <a:path w="1833880" h="875029">
                  <a:moveTo>
                    <a:pt x="1075118" y="69303"/>
                  </a:moveTo>
                  <a:lnTo>
                    <a:pt x="1080008" y="70669"/>
                  </a:lnTo>
                </a:path>
                <a:path w="1833880" h="875029">
                  <a:moveTo>
                    <a:pt x="1080008" y="70669"/>
                  </a:moveTo>
                  <a:lnTo>
                    <a:pt x="1087056" y="66497"/>
                  </a:lnTo>
                </a:path>
                <a:path w="1833880" h="875029">
                  <a:moveTo>
                    <a:pt x="1060450" y="83889"/>
                  </a:moveTo>
                  <a:lnTo>
                    <a:pt x="1069784" y="81730"/>
                  </a:lnTo>
                </a:path>
                <a:path w="1833880" h="875029">
                  <a:moveTo>
                    <a:pt x="1069784" y="81730"/>
                  </a:moveTo>
                  <a:lnTo>
                    <a:pt x="1074864" y="83889"/>
                  </a:lnTo>
                </a:path>
                <a:path w="1833880" h="875029">
                  <a:moveTo>
                    <a:pt x="1074864" y="83889"/>
                  </a:moveTo>
                  <a:lnTo>
                    <a:pt x="1078801" y="78778"/>
                  </a:lnTo>
                </a:path>
                <a:path w="1833880" h="875029">
                  <a:moveTo>
                    <a:pt x="1020952" y="67119"/>
                  </a:moveTo>
                  <a:lnTo>
                    <a:pt x="1018032" y="65779"/>
                  </a:lnTo>
                </a:path>
                <a:path w="1833880" h="875029">
                  <a:moveTo>
                    <a:pt x="1074864" y="83889"/>
                  </a:moveTo>
                  <a:lnTo>
                    <a:pt x="1080198" y="84905"/>
                  </a:lnTo>
                </a:path>
                <a:path w="1833880" h="875029">
                  <a:moveTo>
                    <a:pt x="1080198" y="84905"/>
                  </a:moveTo>
                  <a:lnTo>
                    <a:pt x="1082738" y="86861"/>
                  </a:lnTo>
                </a:path>
                <a:path w="1833880" h="875029">
                  <a:moveTo>
                    <a:pt x="1075118" y="69303"/>
                  </a:moveTo>
                  <a:lnTo>
                    <a:pt x="1076452" y="64763"/>
                  </a:lnTo>
                </a:path>
                <a:path w="1833880" h="875029">
                  <a:moveTo>
                    <a:pt x="1020952" y="80537"/>
                  </a:moveTo>
                  <a:lnTo>
                    <a:pt x="1014857" y="80962"/>
                  </a:lnTo>
                </a:path>
                <a:path w="1833880" h="875029">
                  <a:moveTo>
                    <a:pt x="1034224" y="49212"/>
                  </a:moveTo>
                  <a:lnTo>
                    <a:pt x="1036954" y="51739"/>
                  </a:lnTo>
                </a:path>
                <a:path w="1833880" h="875029">
                  <a:moveTo>
                    <a:pt x="1070355" y="95345"/>
                  </a:moveTo>
                  <a:lnTo>
                    <a:pt x="1074483" y="98494"/>
                  </a:lnTo>
                </a:path>
                <a:path w="1833880" h="875029">
                  <a:moveTo>
                    <a:pt x="1074483" y="98494"/>
                  </a:moveTo>
                  <a:lnTo>
                    <a:pt x="1076452" y="103435"/>
                  </a:lnTo>
                </a:path>
                <a:path w="1833880" h="875029">
                  <a:moveTo>
                    <a:pt x="1076452" y="103435"/>
                  </a:moveTo>
                  <a:lnTo>
                    <a:pt x="1079309" y="107651"/>
                  </a:lnTo>
                </a:path>
                <a:path w="1833880" h="875029">
                  <a:moveTo>
                    <a:pt x="1064577" y="89814"/>
                  </a:moveTo>
                  <a:lnTo>
                    <a:pt x="1064196" y="96513"/>
                  </a:lnTo>
                </a:path>
                <a:path w="1833880" h="875029">
                  <a:moveTo>
                    <a:pt x="1064196" y="96513"/>
                  </a:moveTo>
                  <a:lnTo>
                    <a:pt x="1066609" y="103828"/>
                  </a:lnTo>
                </a:path>
                <a:path w="1833880" h="875029">
                  <a:moveTo>
                    <a:pt x="1052766" y="102069"/>
                  </a:moveTo>
                  <a:lnTo>
                    <a:pt x="1054163" y="106781"/>
                  </a:lnTo>
                </a:path>
                <a:path w="1833880" h="875029">
                  <a:moveTo>
                    <a:pt x="1054163" y="106781"/>
                  </a:moveTo>
                  <a:lnTo>
                    <a:pt x="1053147" y="112515"/>
                  </a:lnTo>
                </a:path>
                <a:path w="1833880" h="875029">
                  <a:moveTo>
                    <a:pt x="1042479" y="94183"/>
                  </a:moveTo>
                  <a:lnTo>
                    <a:pt x="1042670" y="100082"/>
                  </a:lnTo>
                </a:path>
                <a:path w="1833880" h="875029">
                  <a:moveTo>
                    <a:pt x="1042670" y="100082"/>
                  </a:moveTo>
                  <a:lnTo>
                    <a:pt x="1038923" y="104622"/>
                  </a:lnTo>
                </a:path>
                <a:path w="1833880" h="875029">
                  <a:moveTo>
                    <a:pt x="1049591" y="94183"/>
                  </a:moveTo>
                  <a:lnTo>
                    <a:pt x="1046670" y="99910"/>
                  </a:lnTo>
                </a:path>
                <a:path w="1833880" h="875029">
                  <a:moveTo>
                    <a:pt x="1066609" y="103828"/>
                  </a:moveTo>
                  <a:lnTo>
                    <a:pt x="1064768" y="108369"/>
                  </a:lnTo>
                </a:path>
                <a:path w="1833880" h="875029">
                  <a:moveTo>
                    <a:pt x="1053147" y="112515"/>
                  </a:moveTo>
                  <a:lnTo>
                    <a:pt x="1057973" y="118986"/>
                  </a:lnTo>
                </a:path>
                <a:path w="1833880" h="875029">
                  <a:moveTo>
                    <a:pt x="1017079" y="76796"/>
                  </a:moveTo>
                  <a:lnTo>
                    <a:pt x="1014031" y="72428"/>
                  </a:lnTo>
                </a:path>
                <a:path w="1833880" h="875029">
                  <a:moveTo>
                    <a:pt x="1023366" y="99834"/>
                  </a:moveTo>
                  <a:lnTo>
                    <a:pt x="1018222" y="100310"/>
                  </a:lnTo>
                </a:path>
                <a:path w="1833880" h="875029">
                  <a:moveTo>
                    <a:pt x="1044892" y="108769"/>
                  </a:moveTo>
                  <a:lnTo>
                    <a:pt x="1046670" y="114693"/>
                  </a:lnTo>
                </a:path>
                <a:path w="1833880" h="875029">
                  <a:moveTo>
                    <a:pt x="1043686" y="66325"/>
                  </a:moveTo>
                  <a:lnTo>
                    <a:pt x="1038161" y="68510"/>
                  </a:lnTo>
                </a:path>
                <a:path w="1833880" h="875029">
                  <a:moveTo>
                    <a:pt x="1069784" y="81730"/>
                  </a:moveTo>
                  <a:lnTo>
                    <a:pt x="1073658" y="76003"/>
                  </a:lnTo>
                </a:path>
                <a:path w="1833880" h="875029">
                  <a:moveTo>
                    <a:pt x="1067498" y="92595"/>
                  </a:moveTo>
                  <a:lnTo>
                    <a:pt x="1073658" y="88849"/>
                  </a:lnTo>
                </a:path>
                <a:path w="1833880" h="875029">
                  <a:moveTo>
                    <a:pt x="1041336" y="44227"/>
                  </a:moveTo>
                  <a:lnTo>
                    <a:pt x="1041844" y="52933"/>
                  </a:lnTo>
                </a:path>
                <a:path w="1833880" h="875029">
                  <a:moveTo>
                    <a:pt x="1076452" y="103435"/>
                  </a:moveTo>
                  <a:lnTo>
                    <a:pt x="1082167" y="104254"/>
                  </a:lnTo>
                </a:path>
                <a:path w="1833880" h="875029">
                  <a:moveTo>
                    <a:pt x="1064196" y="96513"/>
                  </a:moveTo>
                  <a:lnTo>
                    <a:pt x="1060640" y="104228"/>
                  </a:lnTo>
                </a:path>
                <a:path w="1833880" h="875029">
                  <a:moveTo>
                    <a:pt x="1058926" y="88703"/>
                  </a:moveTo>
                  <a:lnTo>
                    <a:pt x="1060259" y="92989"/>
                  </a:lnTo>
                </a:path>
                <a:path w="1833880" h="875029">
                  <a:moveTo>
                    <a:pt x="1060259" y="92989"/>
                  </a:moveTo>
                  <a:lnTo>
                    <a:pt x="1058291" y="99288"/>
                  </a:lnTo>
                </a:path>
                <a:path w="1833880" h="875029">
                  <a:moveTo>
                    <a:pt x="1058291" y="99288"/>
                  </a:moveTo>
                  <a:lnTo>
                    <a:pt x="1058862" y="112909"/>
                  </a:lnTo>
                </a:path>
                <a:path w="1833880" h="875029">
                  <a:moveTo>
                    <a:pt x="1053719" y="85299"/>
                  </a:moveTo>
                  <a:lnTo>
                    <a:pt x="1044511" y="85077"/>
                  </a:lnTo>
                </a:path>
                <a:path w="1833880" h="875029">
                  <a:moveTo>
                    <a:pt x="1041146" y="78555"/>
                  </a:moveTo>
                  <a:lnTo>
                    <a:pt x="1035430" y="80143"/>
                  </a:lnTo>
                </a:path>
                <a:path w="1833880" h="875029">
                  <a:moveTo>
                    <a:pt x="1045845" y="78384"/>
                  </a:moveTo>
                  <a:lnTo>
                    <a:pt x="1042670" y="72650"/>
                  </a:lnTo>
                </a:path>
                <a:path w="1833880" h="875029">
                  <a:moveTo>
                    <a:pt x="1037145" y="56280"/>
                  </a:moveTo>
                  <a:lnTo>
                    <a:pt x="1029589" y="49510"/>
                  </a:lnTo>
                </a:path>
                <a:path w="1833880" h="875029">
                  <a:moveTo>
                    <a:pt x="1028192" y="75031"/>
                  </a:moveTo>
                  <a:lnTo>
                    <a:pt x="1021397" y="69875"/>
                  </a:lnTo>
                </a:path>
                <a:path w="1833880" h="875029">
                  <a:moveTo>
                    <a:pt x="1021397" y="69875"/>
                  </a:moveTo>
                  <a:lnTo>
                    <a:pt x="1020952" y="67119"/>
                  </a:lnTo>
                </a:path>
                <a:path w="1833880" h="875029">
                  <a:moveTo>
                    <a:pt x="1030859" y="95846"/>
                  </a:moveTo>
                  <a:lnTo>
                    <a:pt x="1030668" y="103435"/>
                  </a:lnTo>
                </a:path>
                <a:path w="1833880" h="875029">
                  <a:moveTo>
                    <a:pt x="1041526" y="89814"/>
                  </a:moveTo>
                  <a:lnTo>
                    <a:pt x="1034415" y="89446"/>
                  </a:lnTo>
                </a:path>
                <a:path w="1833880" h="875029">
                  <a:moveTo>
                    <a:pt x="1038161" y="105194"/>
                  </a:moveTo>
                  <a:lnTo>
                    <a:pt x="1038351" y="110750"/>
                  </a:lnTo>
                </a:path>
                <a:path w="1833880" h="875029">
                  <a:moveTo>
                    <a:pt x="1072070" y="104622"/>
                  </a:moveTo>
                  <a:lnTo>
                    <a:pt x="1065402" y="100183"/>
                  </a:lnTo>
                </a:path>
                <a:path w="1833880" h="875029">
                  <a:moveTo>
                    <a:pt x="1046670" y="99910"/>
                  </a:moveTo>
                  <a:lnTo>
                    <a:pt x="1048003" y="104451"/>
                  </a:lnTo>
                </a:path>
                <a:path w="1833880" h="875029">
                  <a:moveTo>
                    <a:pt x="1049083" y="85178"/>
                  </a:moveTo>
                  <a:lnTo>
                    <a:pt x="1047051" y="91605"/>
                  </a:lnTo>
                </a:path>
                <a:path w="1833880" h="875029">
                  <a:moveTo>
                    <a:pt x="1051496" y="81083"/>
                  </a:moveTo>
                  <a:lnTo>
                    <a:pt x="1045273" y="81330"/>
                  </a:lnTo>
                </a:path>
                <a:path w="1833880" h="875029">
                  <a:moveTo>
                    <a:pt x="1041146" y="78555"/>
                  </a:moveTo>
                  <a:lnTo>
                    <a:pt x="1028192" y="75031"/>
                  </a:lnTo>
                </a:path>
                <a:path w="1833880" h="875029">
                  <a:moveTo>
                    <a:pt x="1030287" y="83489"/>
                  </a:moveTo>
                  <a:lnTo>
                    <a:pt x="1029652" y="78778"/>
                  </a:lnTo>
                </a:path>
                <a:path w="1833880" h="875029">
                  <a:moveTo>
                    <a:pt x="1026160" y="77190"/>
                  </a:moveTo>
                  <a:lnTo>
                    <a:pt x="1028192" y="75031"/>
                  </a:lnTo>
                </a:path>
                <a:path w="1833880" h="875029">
                  <a:moveTo>
                    <a:pt x="1038161" y="68510"/>
                  </a:moveTo>
                  <a:lnTo>
                    <a:pt x="1031621" y="66522"/>
                  </a:lnTo>
                </a:path>
                <a:path w="1833880" h="875029">
                  <a:moveTo>
                    <a:pt x="1034923" y="67519"/>
                  </a:moveTo>
                  <a:lnTo>
                    <a:pt x="1032637" y="61614"/>
                  </a:lnTo>
                </a:path>
                <a:path w="1833880" h="875029">
                  <a:moveTo>
                    <a:pt x="1038161" y="68510"/>
                  </a:moveTo>
                  <a:lnTo>
                    <a:pt x="1027112" y="69875"/>
                  </a:lnTo>
                </a:path>
                <a:path w="1833880" h="875029">
                  <a:moveTo>
                    <a:pt x="1042670" y="72650"/>
                  </a:moveTo>
                  <a:lnTo>
                    <a:pt x="1034796" y="71856"/>
                  </a:lnTo>
                </a:path>
                <a:path w="1833880" h="875029">
                  <a:moveTo>
                    <a:pt x="1028128" y="90811"/>
                  </a:moveTo>
                  <a:lnTo>
                    <a:pt x="1021969" y="93560"/>
                  </a:lnTo>
                </a:path>
                <a:path w="1833880" h="875029">
                  <a:moveTo>
                    <a:pt x="1059370" y="46405"/>
                  </a:moveTo>
                  <a:lnTo>
                    <a:pt x="1057084" y="50723"/>
                  </a:lnTo>
                </a:path>
                <a:path w="1833880" h="875029">
                  <a:moveTo>
                    <a:pt x="1065212" y="48488"/>
                  </a:moveTo>
                  <a:lnTo>
                    <a:pt x="1065784" y="51346"/>
                  </a:lnTo>
                </a:path>
                <a:path w="1833880" h="875029">
                  <a:moveTo>
                    <a:pt x="1071499" y="55092"/>
                  </a:moveTo>
                  <a:lnTo>
                    <a:pt x="1077087" y="52711"/>
                  </a:lnTo>
                </a:path>
                <a:path w="1833880" h="875029">
                  <a:moveTo>
                    <a:pt x="1071499" y="55092"/>
                  </a:moveTo>
                  <a:lnTo>
                    <a:pt x="1073530" y="49809"/>
                  </a:lnTo>
                </a:path>
                <a:path w="1833880" h="875029">
                  <a:moveTo>
                    <a:pt x="1076452" y="64763"/>
                  </a:moveTo>
                  <a:lnTo>
                    <a:pt x="1082040" y="59778"/>
                  </a:lnTo>
                </a:path>
                <a:path w="1833880" h="875029">
                  <a:moveTo>
                    <a:pt x="1078992" y="94183"/>
                  </a:moveTo>
                  <a:lnTo>
                    <a:pt x="1084389" y="95072"/>
                  </a:lnTo>
                </a:path>
                <a:path w="1833880" h="875029">
                  <a:moveTo>
                    <a:pt x="1066609" y="103828"/>
                  </a:moveTo>
                  <a:lnTo>
                    <a:pt x="1071308" y="112464"/>
                  </a:lnTo>
                </a:path>
                <a:path w="1833880" h="875029">
                  <a:moveTo>
                    <a:pt x="1075753" y="110604"/>
                  </a:moveTo>
                  <a:lnTo>
                    <a:pt x="1072070" y="104622"/>
                  </a:lnTo>
                </a:path>
                <a:path w="1833880" h="875029">
                  <a:moveTo>
                    <a:pt x="1064704" y="112782"/>
                  </a:moveTo>
                  <a:lnTo>
                    <a:pt x="1066165" y="114103"/>
                  </a:lnTo>
                </a:path>
                <a:path w="1833880" h="875029">
                  <a:moveTo>
                    <a:pt x="1064768" y="108369"/>
                  </a:moveTo>
                  <a:lnTo>
                    <a:pt x="1064450" y="117252"/>
                  </a:lnTo>
                </a:path>
                <a:path w="1833880" h="875029">
                  <a:moveTo>
                    <a:pt x="1046670" y="114693"/>
                  </a:moveTo>
                  <a:lnTo>
                    <a:pt x="1046924" y="118116"/>
                  </a:lnTo>
                </a:path>
                <a:path w="1833880" h="875029">
                  <a:moveTo>
                    <a:pt x="1038923" y="104622"/>
                  </a:moveTo>
                  <a:lnTo>
                    <a:pt x="1031240" y="110382"/>
                  </a:lnTo>
                </a:path>
                <a:path w="1833880" h="875029">
                  <a:moveTo>
                    <a:pt x="1044892" y="108769"/>
                  </a:moveTo>
                  <a:lnTo>
                    <a:pt x="1038987" y="117151"/>
                  </a:lnTo>
                </a:path>
                <a:path w="1833880" h="875029">
                  <a:moveTo>
                    <a:pt x="1030668" y="103435"/>
                  </a:moveTo>
                  <a:lnTo>
                    <a:pt x="1024826" y="107403"/>
                  </a:lnTo>
                </a:path>
                <a:path w="1833880" h="875029">
                  <a:moveTo>
                    <a:pt x="1050417" y="43954"/>
                  </a:moveTo>
                  <a:lnTo>
                    <a:pt x="1051560" y="51123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5679"/>
                  </a:lnTo>
                </a:path>
                <a:path w="1833880" h="875029">
                  <a:moveTo>
                    <a:pt x="1082738" y="86861"/>
                  </a:moveTo>
                  <a:lnTo>
                    <a:pt x="1088517" y="89369"/>
                  </a:lnTo>
                </a:path>
                <a:path w="1833880" h="875029">
                  <a:moveTo>
                    <a:pt x="1053147" y="112515"/>
                  </a:moveTo>
                  <a:lnTo>
                    <a:pt x="1052829" y="119233"/>
                  </a:lnTo>
                </a:path>
                <a:path w="1833880" h="875029">
                  <a:moveTo>
                    <a:pt x="1189418" y="90684"/>
                  </a:moveTo>
                  <a:lnTo>
                    <a:pt x="1193101" y="87261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8632"/>
                  </a:lnTo>
                </a:path>
                <a:path w="1833880" h="875029">
                  <a:moveTo>
                    <a:pt x="1122108" y="40551"/>
                  </a:moveTo>
                  <a:lnTo>
                    <a:pt x="1122426" y="46780"/>
                  </a:lnTo>
                </a:path>
                <a:path w="1833880" h="875029">
                  <a:moveTo>
                    <a:pt x="1122426" y="46780"/>
                  </a:moveTo>
                  <a:lnTo>
                    <a:pt x="1128077" y="54070"/>
                  </a:lnTo>
                </a:path>
                <a:path w="1833880" h="875029">
                  <a:moveTo>
                    <a:pt x="1128077" y="54070"/>
                  </a:moveTo>
                  <a:lnTo>
                    <a:pt x="1131379" y="56826"/>
                  </a:lnTo>
                </a:path>
                <a:path w="1833880" h="875029">
                  <a:moveTo>
                    <a:pt x="1131379" y="56826"/>
                  </a:moveTo>
                  <a:lnTo>
                    <a:pt x="1131379" y="60598"/>
                  </a:lnTo>
                </a:path>
                <a:path w="1833880" h="875029">
                  <a:moveTo>
                    <a:pt x="1131379" y="60598"/>
                  </a:moveTo>
                  <a:lnTo>
                    <a:pt x="1135697" y="65779"/>
                  </a:lnTo>
                </a:path>
                <a:path w="1833880" h="875029">
                  <a:moveTo>
                    <a:pt x="1135697" y="65779"/>
                  </a:moveTo>
                  <a:lnTo>
                    <a:pt x="1138427" y="68186"/>
                  </a:lnTo>
                </a:path>
                <a:path w="1833880" h="875029">
                  <a:moveTo>
                    <a:pt x="1138427" y="68186"/>
                  </a:moveTo>
                  <a:lnTo>
                    <a:pt x="1138682" y="72301"/>
                  </a:lnTo>
                </a:path>
                <a:path w="1833880" h="875029">
                  <a:moveTo>
                    <a:pt x="1138682" y="72301"/>
                  </a:moveTo>
                  <a:lnTo>
                    <a:pt x="1140841" y="76892"/>
                  </a:lnTo>
                </a:path>
                <a:path w="1833880" h="875029">
                  <a:moveTo>
                    <a:pt x="1140841" y="76892"/>
                  </a:moveTo>
                  <a:lnTo>
                    <a:pt x="1142174" y="80911"/>
                  </a:lnTo>
                </a:path>
                <a:path w="1833880" h="875029">
                  <a:moveTo>
                    <a:pt x="1142174" y="80911"/>
                  </a:moveTo>
                  <a:lnTo>
                    <a:pt x="1143889" y="83146"/>
                  </a:lnTo>
                </a:path>
                <a:path w="1833880" h="875029">
                  <a:moveTo>
                    <a:pt x="1128902" y="42164"/>
                  </a:moveTo>
                  <a:lnTo>
                    <a:pt x="1134618" y="49212"/>
                  </a:lnTo>
                </a:path>
                <a:path w="1833880" h="875029">
                  <a:moveTo>
                    <a:pt x="1134618" y="49212"/>
                  </a:moveTo>
                  <a:lnTo>
                    <a:pt x="1137856" y="54368"/>
                  </a:lnTo>
                </a:path>
                <a:path w="1833880" h="875029">
                  <a:moveTo>
                    <a:pt x="1137856" y="54368"/>
                  </a:moveTo>
                  <a:lnTo>
                    <a:pt x="1135951" y="58737"/>
                  </a:lnTo>
                </a:path>
                <a:path w="1833880" h="875029">
                  <a:moveTo>
                    <a:pt x="1135951" y="58737"/>
                  </a:moveTo>
                  <a:lnTo>
                    <a:pt x="1133919" y="63696"/>
                  </a:lnTo>
                </a:path>
                <a:path w="1833880" h="875029">
                  <a:moveTo>
                    <a:pt x="1142238" y="39712"/>
                  </a:moveTo>
                  <a:lnTo>
                    <a:pt x="1141412" y="46234"/>
                  </a:lnTo>
                </a:path>
                <a:path w="1833880" h="875029">
                  <a:moveTo>
                    <a:pt x="1141412" y="46234"/>
                  </a:moveTo>
                  <a:lnTo>
                    <a:pt x="1141158" y="49485"/>
                  </a:lnTo>
                </a:path>
                <a:path w="1833880" h="875029">
                  <a:moveTo>
                    <a:pt x="1141158" y="49485"/>
                  </a:moveTo>
                  <a:lnTo>
                    <a:pt x="1141920" y="53276"/>
                  </a:lnTo>
                </a:path>
                <a:path w="1833880" h="875029">
                  <a:moveTo>
                    <a:pt x="1141920" y="53276"/>
                  </a:moveTo>
                  <a:lnTo>
                    <a:pt x="1141666" y="57892"/>
                  </a:lnTo>
                </a:path>
                <a:path w="1833880" h="875029">
                  <a:moveTo>
                    <a:pt x="1141666" y="57892"/>
                  </a:moveTo>
                  <a:lnTo>
                    <a:pt x="1141920" y="60896"/>
                  </a:lnTo>
                </a:path>
                <a:path w="1833880" h="875029">
                  <a:moveTo>
                    <a:pt x="1141920" y="60896"/>
                  </a:moveTo>
                  <a:lnTo>
                    <a:pt x="1138427" y="68186"/>
                  </a:lnTo>
                </a:path>
                <a:path w="1833880" h="875029">
                  <a:moveTo>
                    <a:pt x="1146555" y="90189"/>
                  </a:moveTo>
                  <a:lnTo>
                    <a:pt x="1154429" y="84753"/>
                  </a:lnTo>
                </a:path>
                <a:path w="1833880" h="875029">
                  <a:moveTo>
                    <a:pt x="1154429" y="84753"/>
                  </a:moveTo>
                  <a:lnTo>
                    <a:pt x="1157160" y="79349"/>
                  </a:lnTo>
                </a:path>
                <a:path w="1833880" h="875029">
                  <a:moveTo>
                    <a:pt x="1157160" y="79349"/>
                  </a:moveTo>
                  <a:lnTo>
                    <a:pt x="1159573" y="73914"/>
                  </a:lnTo>
                </a:path>
                <a:path w="1833880" h="875029">
                  <a:moveTo>
                    <a:pt x="1159573" y="73914"/>
                  </a:moveTo>
                  <a:lnTo>
                    <a:pt x="1160399" y="69030"/>
                  </a:lnTo>
                </a:path>
                <a:path w="1833880" h="875029">
                  <a:moveTo>
                    <a:pt x="1160399" y="69030"/>
                  </a:moveTo>
                  <a:lnTo>
                    <a:pt x="1161478" y="61715"/>
                  </a:lnTo>
                </a:path>
                <a:path w="1833880" h="875029">
                  <a:moveTo>
                    <a:pt x="1161478" y="61715"/>
                  </a:moveTo>
                  <a:lnTo>
                    <a:pt x="1164463" y="56826"/>
                  </a:lnTo>
                </a:path>
                <a:path w="1833880" h="875029">
                  <a:moveTo>
                    <a:pt x="1164463" y="56826"/>
                  </a:moveTo>
                  <a:lnTo>
                    <a:pt x="1166114" y="51123"/>
                  </a:lnTo>
                </a:path>
                <a:path w="1833880" h="875029">
                  <a:moveTo>
                    <a:pt x="1166114" y="51123"/>
                  </a:moveTo>
                  <a:lnTo>
                    <a:pt x="1169606" y="45142"/>
                  </a:lnTo>
                </a:path>
                <a:path w="1833880" h="875029">
                  <a:moveTo>
                    <a:pt x="1098867" y="91008"/>
                  </a:moveTo>
                  <a:lnTo>
                    <a:pt x="1092644" y="90512"/>
                  </a:lnTo>
                </a:path>
                <a:path w="1833880" h="875029">
                  <a:moveTo>
                    <a:pt x="1098867" y="91008"/>
                  </a:moveTo>
                  <a:lnTo>
                    <a:pt x="1094740" y="96710"/>
                  </a:lnTo>
                </a:path>
                <a:path w="1833880" h="875029">
                  <a:moveTo>
                    <a:pt x="1161732" y="39960"/>
                  </a:moveTo>
                  <a:lnTo>
                    <a:pt x="1159827" y="46780"/>
                  </a:lnTo>
                </a:path>
                <a:path w="1833880" h="875029">
                  <a:moveTo>
                    <a:pt x="1159827" y="46780"/>
                  </a:moveTo>
                  <a:lnTo>
                    <a:pt x="1161478" y="51663"/>
                  </a:lnTo>
                </a:path>
                <a:path w="1833880" h="875029">
                  <a:moveTo>
                    <a:pt x="1161478" y="51663"/>
                  </a:moveTo>
                  <a:lnTo>
                    <a:pt x="1163447" y="58515"/>
                  </a:lnTo>
                </a:path>
                <a:path w="1833880" h="875029">
                  <a:moveTo>
                    <a:pt x="1107503" y="101301"/>
                  </a:moveTo>
                  <a:lnTo>
                    <a:pt x="1099693" y="111791"/>
                  </a:lnTo>
                </a:path>
                <a:path w="1833880" h="875029">
                  <a:moveTo>
                    <a:pt x="1149858" y="39166"/>
                  </a:moveTo>
                  <a:lnTo>
                    <a:pt x="1151127" y="46780"/>
                  </a:lnTo>
                </a:path>
                <a:path w="1833880" h="875029">
                  <a:moveTo>
                    <a:pt x="1151127" y="46780"/>
                  </a:moveTo>
                  <a:lnTo>
                    <a:pt x="1150366" y="51123"/>
                  </a:lnTo>
                </a:path>
                <a:path w="1833880" h="875029">
                  <a:moveTo>
                    <a:pt x="1150366" y="51123"/>
                  </a:moveTo>
                  <a:lnTo>
                    <a:pt x="1150112" y="54914"/>
                  </a:lnTo>
                </a:path>
                <a:path w="1833880" h="875029">
                  <a:moveTo>
                    <a:pt x="1150112" y="54914"/>
                  </a:moveTo>
                  <a:lnTo>
                    <a:pt x="1149858" y="59505"/>
                  </a:lnTo>
                </a:path>
                <a:path w="1833880" h="875029">
                  <a:moveTo>
                    <a:pt x="1149858" y="59505"/>
                  </a:moveTo>
                  <a:lnTo>
                    <a:pt x="1149540" y="64115"/>
                  </a:lnTo>
                </a:path>
                <a:path w="1833880" h="875029">
                  <a:moveTo>
                    <a:pt x="1149540" y="64115"/>
                  </a:moveTo>
                  <a:lnTo>
                    <a:pt x="1147635" y="70643"/>
                  </a:lnTo>
                </a:path>
                <a:path w="1833880" h="875029">
                  <a:moveTo>
                    <a:pt x="1147635" y="70643"/>
                  </a:moveTo>
                  <a:lnTo>
                    <a:pt x="1147064" y="76892"/>
                  </a:lnTo>
                </a:path>
                <a:path w="1833880" h="875029">
                  <a:moveTo>
                    <a:pt x="1147064" y="76892"/>
                  </a:moveTo>
                  <a:lnTo>
                    <a:pt x="1143889" y="83146"/>
                  </a:lnTo>
                </a:path>
                <a:path w="1833880" h="875029">
                  <a:moveTo>
                    <a:pt x="1147064" y="76892"/>
                  </a:moveTo>
                  <a:lnTo>
                    <a:pt x="1153033" y="70097"/>
                  </a:lnTo>
                </a:path>
                <a:path w="1833880" h="875029">
                  <a:moveTo>
                    <a:pt x="1153033" y="70097"/>
                  </a:moveTo>
                  <a:lnTo>
                    <a:pt x="1154684" y="62255"/>
                  </a:lnTo>
                </a:path>
                <a:path w="1833880" h="875029">
                  <a:moveTo>
                    <a:pt x="1154684" y="62255"/>
                  </a:moveTo>
                  <a:lnTo>
                    <a:pt x="1155001" y="55981"/>
                  </a:lnTo>
                </a:path>
                <a:path w="1833880" h="875029">
                  <a:moveTo>
                    <a:pt x="1155001" y="55981"/>
                  </a:moveTo>
                  <a:lnTo>
                    <a:pt x="1157160" y="50552"/>
                  </a:lnTo>
                </a:path>
                <a:path w="1833880" h="875029">
                  <a:moveTo>
                    <a:pt x="1157160" y="50552"/>
                  </a:moveTo>
                  <a:lnTo>
                    <a:pt x="1157160" y="48145"/>
                  </a:lnTo>
                </a:path>
                <a:path w="1833880" h="875029">
                  <a:moveTo>
                    <a:pt x="1146555" y="90189"/>
                  </a:moveTo>
                  <a:lnTo>
                    <a:pt x="1143889" y="83146"/>
                  </a:lnTo>
                </a:path>
                <a:path w="1833880" h="875029">
                  <a:moveTo>
                    <a:pt x="1146555" y="90189"/>
                  </a:moveTo>
                  <a:lnTo>
                    <a:pt x="1143635" y="95072"/>
                  </a:lnTo>
                </a:path>
                <a:path w="1833880" h="875029">
                  <a:moveTo>
                    <a:pt x="1143635" y="95072"/>
                  </a:moveTo>
                  <a:lnTo>
                    <a:pt x="1139571" y="98869"/>
                  </a:lnTo>
                </a:path>
                <a:path w="1833880" h="875029">
                  <a:moveTo>
                    <a:pt x="1139571" y="98869"/>
                  </a:moveTo>
                  <a:lnTo>
                    <a:pt x="1144206" y="104305"/>
                  </a:lnTo>
                </a:path>
                <a:path w="1833880" h="875029">
                  <a:moveTo>
                    <a:pt x="1144206" y="104305"/>
                  </a:moveTo>
                  <a:lnTo>
                    <a:pt x="1143889" y="109734"/>
                  </a:lnTo>
                </a:path>
                <a:path w="1833880" h="875029">
                  <a:moveTo>
                    <a:pt x="1143889" y="109734"/>
                  </a:moveTo>
                  <a:lnTo>
                    <a:pt x="1140650" y="113506"/>
                  </a:lnTo>
                </a:path>
                <a:path w="1833880" h="875029">
                  <a:moveTo>
                    <a:pt x="1140650" y="113506"/>
                  </a:moveTo>
                  <a:lnTo>
                    <a:pt x="1133030" y="118960"/>
                  </a:lnTo>
                </a:path>
                <a:path w="1833880" h="875029">
                  <a:moveTo>
                    <a:pt x="1146555" y="90189"/>
                  </a:moveTo>
                  <a:lnTo>
                    <a:pt x="1160208" y="92919"/>
                  </a:lnTo>
                </a:path>
                <a:path w="1833880" h="875029">
                  <a:moveTo>
                    <a:pt x="1160208" y="92919"/>
                  </a:moveTo>
                  <a:lnTo>
                    <a:pt x="1168019" y="100533"/>
                  </a:lnTo>
                </a:path>
                <a:path w="1833880" h="875029">
                  <a:moveTo>
                    <a:pt x="1168019" y="100533"/>
                  </a:moveTo>
                  <a:lnTo>
                    <a:pt x="1180020" y="98869"/>
                  </a:lnTo>
                </a:path>
                <a:path w="1833880" h="875029">
                  <a:moveTo>
                    <a:pt x="1100772" y="53276"/>
                  </a:moveTo>
                  <a:lnTo>
                    <a:pt x="1099058" y="52139"/>
                  </a:lnTo>
                </a:path>
                <a:path w="1833880" h="875029">
                  <a:moveTo>
                    <a:pt x="1140841" y="76892"/>
                  </a:moveTo>
                  <a:lnTo>
                    <a:pt x="1127887" y="77438"/>
                  </a:lnTo>
                </a:path>
                <a:path w="1833880" h="875029">
                  <a:moveTo>
                    <a:pt x="1107249" y="75526"/>
                  </a:moveTo>
                  <a:lnTo>
                    <a:pt x="1104836" y="85299"/>
                  </a:lnTo>
                </a:path>
                <a:path w="1833880" h="875029">
                  <a:moveTo>
                    <a:pt x="1104836" y="85299"/>
                  </a:moveTo>
                  <a:lnTo>
                    <a:pt x="1098867" y="91008"/>
                  </a:lnTo>
                </a:path>
                <a:path w="1833880" h="875029">
                  <a:moveTo>
                    <a:pt x="1114869" y="60896"/>
                  </a:moveTo>
                  <a:lnTo>
                    <a:pt x="1108900" y="55435"/>
                  </a:lnTo>
                </a:path>
                <a:path w="1833880" h="875029">
                  <a:moveTo>
                    <a:pt x="1108900" y="55435"/>
                  </a:moveTo>
                  <a:lnTo>
                    <a:pt x="1107503" y="50006"/>
                  </a:lnTo>
                </a:path>
                <a:path w="1833880" h="875029">
                  <a:moveTo>
                    <a:pt x="1107503" y="50006"/>
                  </a:moveTo>
                  <a:lnTo>
                    <a:pt x="1105217" y="43110"/>
                  </a:lnTo>
                </a:path>
                <a:path w="1833880" h="875029">
                  <a:moveTo>
                    <a:pt x="1125283" y="50450"/>
                  </a:moveTo>
                  <a:lnTo>
                    <a:pt x="1111567" y="44323"/>
                  </a:lnTo>
                </a:path>
                <a:path w="1833880" h="875029">
                  <a:moveTo>
                    <a:pt x="1132522" y="86417"/>
                  </a:moveTo>
                  <a:lnTo>
                    <a:pt x="1112964" y="84207"/>
                  </a:lnTo>
                </a:path>
                <a:path w="1833880" h="875029">
                  <a:moveTo>
                    <a:pt x="1112964" y="84207"/>
                  </a:moveTo>
                  <a:lnTo>
                    <a:pt x="1109979" y="94259"/>
                  </a:lnTo>
                </a:path>
                <a:path w="1833880" h="875029">
                  <a:moveTo>
                    <a:pt x="1132522" y="86417"/>
                  </a:moveTo>
                  <a:lnTo>
                    <a:pt x="1128458" y="92919"/>
                  </a:lnTo>
                </a:path>
                <a:path w="1833880" h="875029">
                  <a:moveTo>
                    <a:pt x="1128458" y="92919"/>
                  </a:moveTo>
                  <a:lnTo>
                    <a:pt x="1129792" y="98869"/>
                  </a:lnTo>
                </a:path>
                <a:path w="1833880" h="875029">
                  <a:moveTo>
                    <a:pt x="1129792" y="98869"/>
                  </a:moveTo>
                  <a:lnTo>
                    <a:pt x="1120013" y="101053"/>
                  </a:lnTo>
                </a:path>
                <a:path w="1833880" h="875029">
                  <a:moveTo>
                    <a:pt x="1120013" y="101053"/>
                  </a:moveTo>
                  <a:lnTo>
                    <a:pt x="1107503" y="101301"/>
                  </a:lnTo>
                </a:path>
                <a:path w="1833880" h="875029">
                  <a:moveTo>
                    <a:pt x="1104836" y="85299"/>
                  </a:moveTo>
                  <a:lnTo>
                    <a:pt x="1100201" y="80143"/>
                  </a:lnTo>
                </a:path>
                <a:path w="1833880" h="875029">
                  <a:moveTo>
                    <a:pt x="1100201" y="80143"/>
                  </a:moveTo>
                  <a:lnTo>
                    <a:pt x="1094740" y="75006"/>
                  </a:lnTo>
                </a:path>
                <a:path w="1833880" h="875029">
                  <a:moveTo>
                    <a:pt x="1094740" y="75006"/>
                  </a:moveTo>
                  <a:lnTo>
                    <a:pt x="1089596" y="75457"/>
                  </a:lnTo>
                </a:path>
                <a:path w="1833880" h="875029">
                  <a:moveTo>
                    <a:pt x="1108900" y="55435"/>
                  </a:moveTo>
                  <a:lnTo>
                    <a:pt x="1100772" y="53276"/>
                  </a:lnTo>
                </a:path>
                <a:path w="1833880" h="875029">
                  <a:moveTo>
                    <a:pt x="1159573" y="73914"/>
                  </a:moveTo>
                  <a:lnTo>
                    <a:pt x="1166685" y="72555"/>
                  </a:lnTo>
                </a:path>
                <a:path w="1833880" h="875029">
                  <a:moveTo>
                    <a:pt x="1166685" y="72555"/>
                  </a:moveTo>
                  <a:lnTo>
                    <a:pt x="1168336" y="65233"/>
                  </a:lnTo>
                </a:path>
                <a:path w="1833880" h="875029">
                  <a:moveTo>
                    <a:pt x="1168336" y="65233"/>
                  </a:moveTo>
                  <a:lnTo>
                    <a:pt x="1174559" y="64662"/>
                  </a:lnTo>
                </a:path>
                <a:path w="1833880" h="875029">
                  <a:moveTo>
                    <a:pt x="1174559" y="64662"/>
                  </a:moveTo>
                  <a:lnTo>
                    <a:pt x="1181353" y="66573"/>
                  </a:lnTo>
                </a:path>
                <a:path w="1833880" h="875029">
                  <a:moveTo>
                    <a:pt x="1181353" y="66573"/>
                  </a:moveTo>
                  <a:lnTo>
                    <a:pt x="1191069" y="60845"/>
                  </a:lnTo>
                </a:path>
                <a:path w="1833880" h="875029">
                  <a:moveTo>
                    <a:pt x="1154429" y="84753"/>
                  </a:moveTo>
                  <a:lnTo>
                    <a:pt x="1167257" y="81756"/>
                  </a:lnTo>
                </a:path>
                <a:path w="1833880" h="875029">
                  <a:moveTo>
                    <a:pt x="1167257" y="81756"/>
                  </a:moveTo>
                  <a:lnTo>
                    <a:pt x="1174305" y="84753"/>
                  </a:lnTo>
                </a:path>
                <a:path w="1833880" h="875029">
                  <a:moveTo>
                    <a:pt x="1174305" y="84753"/>
                  </a:moveTo>
                  <a:lnTo>
                    <a:pt x="1179766" y="77685"/>
                  </a:lnTo>
                </a:path>
                <a:path w="1833880" h="875029">
                  <a:moveTo>
                    <a:pt x="1100201" y="61715"/>
                  </a:moveTo>
                  <a:lnTo>
                    <a:pt x="1096137" y="59855"/>
                  </a:lnTo>
                </a:path>
                <a:path w="1833880" h="875029">
                  <a:moveTo>
                    <a:pt x="1174305" y="84753"/>
                  </a:moveTo>
                  <a:lnTo>
                    <a:pt x="1181607" y="86118"/>
                  </a:lnTo>
                </a:path>
                <a:path w="1833880" h="875029">
                  <a:moveTo>
                    <a:pt x="1181607" y="86118"/>
                  </a:moveTo>
                  <a:lnTo>
                    <a:pt x="1185163" y="88823"/>
                  </a:lnTo>
                </a:path>
                <a:path w="1833880" h="875029">
                  <a:moveTo>
                    <a:pt x="1174559" y="64662"/>
                  </a:moveTo>
                  <a:lnTo>
                    <a:pt x="1176464" y="58439"/>
                  </a:lnTo>
                </a:path>
                <a:path w="1833880" h="875029">
                  <a:moveTo>
                    <a:pt x="1100201" y="80143"/>
                  </a:moveTo>
                  <a:lnTo>
                    <a:pt x="1091755" y="80714"/>
                  </a:lnTo>
                </a:path>
                <a:path w="1833880" h="875029">
                  <a:moveTo>
                    <a:pt x="1118362" y="37084"/>
                  </a:moveTo>
                  <a:lnTo>
                    <a:pt x="1122108" y="40551"/>
                  </a:lnTo>
                </a:path>
                <a:path w="1833880" h="875029">
                  <a:moveTo>
                    <a:pt x="1168019" y="100533"/>
                  </a:moveTo>
                  <a:lnTo>
                    <a:pt x="1173797" y="104844"/>
                  </a:lnTo>
                </a:path>
                <a:path w="1833880" h="875029">
                  <a:moveTo>
                    <a:pt x="1173797" y="104844"/>
                  </a:moveTo>
                  <a:lnTo>
                    <a:pt x="1176464" y="111645"/>
                  </a:lnTo>
                </a:path>
                <a:path w="1833880" h="875029">
                  <a:moveTo>
                    <a:pt x="1176464" y="111645"/>
                  </a:moveTo>
                  <a:lnTo>
                    <a:pt x="1180338" y="117398"/>
                  </a:lnTo>
                </a:path>
                <a:path w="1833880" h="875029">
                  <a:moveTo>
                    <a:pt x="1160208" y="92919"/>
                  </a:moveTo>
                  <a:lnTo>
                    <a:pt x="1159637" y="102146"/>
                  </a:lnTo>
                </a:path>
                <a:path w="1833880" h="875029">
                  <a:moveTo>
                    <a:pt x="1159637" y="102146"/>
                  </a:moveTo>
                  <a:lnTo>
                    <a:pt x="1162875" y="112191"/>
                  </a:lnTo>
                </a:path>
                <a:path w="1833880" h="875029">
                  <a:moveTo>
                    <a:pt x="1143889" y="109734"/>
                  </a:moveTo>
                  <a:lnTo>
                    <a:pt x="1145794" y="116255"/>
                  </a:lnTo>
                </a:path>
                <a:path w="1833880" h="875029">
                  <a:moveTo>
                    <a:pt x="1145794" y="116255"/>
                  </a:moveTo>
                  <a:lnTo>
                    <a:pt x="1144460" y="124098"/>
                  </a:lnTo>
                </a:path>
                <a:path w="1833880" h="875029">
                  <a:moveTo>
                    <a:pt x="1129792" y="98869"/>
                  </a:moveTo>
                  <a:lnTo>
                    <a:pt x="1130046" y="107029"/>
                  </a:lnTo>
                </a:path>
                <a:path w="1833880" h="875029">
                  <a:moveTo>
                    <a:pt x="1130046" y="107029"/>
                  </a:moveTo>
                  <a:lnTo>
                    <a:pt x="1124902" y="113258"/>
                  </a:lnTo>
                </a:path>
                <a:path w="1833880" h="875029">
                  <a:moveTo>
                    <a:pt x="1139571" y="98869"/>
                  </a:moveTo>
                  <a:lnTo>
                    <a:pt x="1135507" y="106756"/>
                  </a:lnTo>
                </a:path>
                <a:path w="1833880" h="875029">
                  <a:moveTo>
                    <a:pt x="1162875" y="112191"/>
                  </a:moveTo>
                  <a:lnTo>
                    <a:pt x="1160462" y="118414"/>
                  </a:lnTo>
                </a:path>
                <a:path w="1833880" h="875029">
                  <a:moveTo>
                    <a:pt x="1144460" y="124098"/>
                  </a:moveTo>
                  <a:lnTo>
                    <a:pt x="1151064" y="133000"/>
                  </a:lnTo>
                </a:path>
                <a:path w="1833880" h="875029">
                  <a:moveTo>
                    <a:pt x="1094740" y="75006"/>
                  </a:moveTo>
                  <a:lnTo>
                    <a:pt x="1090612" y="69030"/>
                  </a:lnTo>
                </a:path>
                <a:path w="1833880" h="875029">
                  <a:moveTo>
                    <a:pt x="1103502" y="106686"/>
                  </a:moveTo>
                  <a:lnTo>
                    <a:pt x="1096391" y="107327"/>
                  </a:lnTo>
                </a:path>
                <a:path w="1833880" h="875029">
                  <a:moveTo>
                    <a:pt x="1133030" y="118960"/>
                  </a:moveTo>
                  <a:lnTo>
                    <a:pt x="1135507" y="127095"/>
                  </a:lnTo>
                </a:path>
                <a:path w="1833880" h="875029">
                  <a:moveTo>
                    <a:pt x="1131379" y="60598"/>
                  </a:moveTo>
                  <a:lnTo>
                    <a:pt x="1123823" y="63569"/>
                  </a:lnTo>
                </a:path>
                <a:path w="1833880" h="875029">
                  <a:moveTo>
                    <a:pt x="1167257" y="81756"/>
                  </a:moveTo>
                  <a:lnTo>
                    <a:pt x="1172654" y="73914"/>
                  </a:lnTo>
                </a:path>
                <a:path w="1833880" h="875029">
                  <a:moveTo>
                    <a:pt x="1164145" y="96710"/>
                  </a:moveTo>
                  <a:lnTo>
                    <a:pt x="1172654" y="91554"/>
                  </a:lnTo>
                </a:path>
                <a:path w="1833880" h="875029">
                  <a:moveTo>
                    <a:pt x="1128141" y="30213"/>
                  </a:moveTo>
                  <a:lnTo>
                    <a:pt x="1128902" y="42164"/>
                  </a:lnTo>
                </a:path>
                <a:path w="1833880" h="875029">
                  <a:moveTo>
                    <a:pt x="1176464" y="111645"/>
                  </a:moveTo>
                  <a:lnTo>
                    <a:pt x="1184338" y="112763"/>
                  </a:lnTo>
                </a:path>
                <a:path w="1833880" h="875029">
                  <a:moveTo>
                    <a:pt x="1159637" y="102146"/>
                  </a:moveTo>
                  <a:lnTo>
                    <a:pt x="1154747" y="112737"/>
                  </a:lnTo>
                </a:path>
                <a:path w="1833880" h="875029">
                  <a:moveTo>
                    <a:pt x="1152398" y="91332"/>
                  </a:moveTo>
                  <a:lnTo>
                    <a:pt x="1154239" y="97231"/>
                  </a:lnTo>
                </a:path>
                <a:path w="1833880" h="875029">
                  <a:moveTo>
                    <a:pt x="1154239" y="97231"/>
                  </a:moveTo>
                  <a:lnTo>
                    <a:pt x="1151509" y="105911"/>
                  </a:lnTo>
                </a:path>
                <a:path w="1833880" h="875029">
                  <a:moveTo>
                    <a:pt x="1151509" y="105911"/>
                  </a:moveTo>
                  <a:lnTo>
                    <a:pt x="1152334" y="124669"/>
                  </a:lnTo>
                </a:path>
                <a:path w="1833880" h="875029">
                  <a:moveTo>
                    <a:pt x="1145222" y="86664"/>
                  </a:moveTo>
                  <a:lnTo>
                    <a:pt x="1132522" y="86417"/>
                  </a:lnTo>
                </a:path>
                <a:path w="1833880" h="875029">
                  <a:moveTo>
                    <a:pt x="1127887" y="77438"/>
                  </a:moveTo>
                  <a:lnTo>
                    <a:pt x="1120013" y="79597"/>
                  </a:lnTo>
                </a:path>
                <a:path w="1833880" h="875029">
                  <a:moveTo>
                    <a:pt x="1134364" y="77165"/>
                  </a:moveTo>
                  <a:lnTo>
                    <a:pt x="1130046" y="69303"/>
                  </a:lnTo>
                </a:path>
                <a:path w="1833880" h="875029">
                  <a:moveTo>
                    <a:pt x="1122426" y="46780"/>
                  </a:moveTo>
                  <a:lnTo>
                    <a:pt x="1112012" y="37477"/>
                  </a:lnTo>
                </a:path>
                <a:path w="1833880" h="875029">
                  <a:moveTo>
                    <a:pt x="1110107" y="72555"/>
                  </a:moveTo>
                  <a:lnTo>
                    <a:pt x="1100772" y="65481"/>
                  </a:lnTo>
                </a:path>
                <a:path w="1833880" h="875029">
                  <a:moveTo>
                    <a:pt x="1100772" y="65481"/>
                  </a:moveTo>
                  <a:lnTo>
                    <a:pt x="1100201" y="61715"/>
                  </a:lnTo>
                </a:path>
                <a:path w="1833880" h="875029">
                  <a:moveTo>
                    <a:pt x="1113790" y="101174"/>
                  </a:moveTo>
                  <a:lnTo>
                    <a:pt x="1113472" y="111645"/>
                  </a:lnTo>
                </a:path>
                <a:path w="1833880" h="875029">
                  <a:moveTo>
                    <a:pt x="1128458" y="92919"/>
                  </a:moveTo>
                  <a:lnTo>
                    <a:pt x="1118679" y="92348"/>
                  </a:lnTo>
                </a:path>
                <a:path w="1833880" h="875029">
                  <a:moveTo>
                    <a:pt x="1123886" y="114052"/>
                  </a:moveTo>
                  <a:lnTo>
                    <a:pt x="1124077" y="121691"/>
                  </a:lnTo>
                </a:path>
                <a:path w="1833880" h="875029">
                  <a:moveTo>
                    <a:pt x="1170495" y="113258"/>
                  </a:moveTo>
                  <a:lnTo>
                    <a:pt x="1161288" y="107156"/>
                  </a:lnTo>
                </a:path>
                <a:path w="1833880" h="875029">
                  <a:moveTo>
                    <a:pt x="1135507" y="106756"/>
                  </a:moveTo>
                  <a:lnTo>
                    <a:pt x="1137412" y="112985"/>
                  </a:lnTo>
                </a:path>
                <a:path w="1833880" h="875029">
                  <a:moveTo>
                    <a:pt x="1138872" y="86518"/>
                  </a:moveTo>
                  <a:lnTo>
                    <a:pt x="1136015" y="95345"/>
                  </a:lnTo>
                </a:path>
                <a:path w="1833880" h="875029">
                  <a:moveTo>
                    <a:pt x="1142174" y="80911"/>
                  </a:moveTo>
                  <a:lnTo>
                    <a:pt x="1133602" y="81235"/>
                  </a:lnTo>
                </a:path>
                <a:path w="1833880" h="875029">
                  <a:moveTo>
                    <a:pt x="1127887" y="77438"/>
                  </a:moveTo>
                  <a:lnTo>
                    <a:pt x="1110107" y="72555"/>
                  </a:lnTo>
                </a:path>
                <a:path w="1833880" h="875029">
                  <a:moveTo>
                    <a:pt x="1112964" y="84207"/>
                  </a:moveTo>
                  <a:lnTo>
                    <a:pt x="1112139" y="77685"/>
                  </a:lnTo>
                </a:path>
                <a:path w="1833880" h="875029">
                  <a:moveTo>
                    <a:pt x="1107249" y="75526"/>
                  </a:moveTo>
                  <a:lnTo>
                    <a:pt x="1110107" y="72555"/>
                  </a:lnTo>
                </a:path>
                <a:path w="1833880" h="875029">
                  <a:moveTo>
                    <a:pt x="1123823" y="63569"/>
                  </a:moveTo>
                  <a:lnTo>
                    <a:pt x="1114869" y="60896"/>
                  </a:lnTo>
                </a:path>
                <a:path w="1833880" h="875029">
                  <a:moveTo>
                    <a:pt x="1119314" y="62255"/>
                  </a:moveTo>
                  <a:lnTo>
                    <a:pt x="1116202" y="54070"/>
                  </a:lnTo>
                </a:path>
                <a:path w="1833880" h="875029">
                  <a:moveTo>
                    <a:pt x="1123823" y="63569"/>
                  </a:moveTo>
                  <a:lnTo>
                    <a:pt x="1108583" y="65481"/>
                  </a:lnTo>
                </a:path>
                <a:path w="1833880" h="875029">
                  <a:moveTo>
                    <a:pt x="1130046" y="69303"/>
                  </a:moveTo>
                  <a:lnTo>
                    <a:pt x="1119187" y="68186"/>
                  </a:lnTo>
                </a:path>
                <a:path w="1833880" h="875029">
                  <a:moveTo>
                    <a:pt x="1109979" y="94259"/>
                  </a:moveTo>
                  <a:lnTo>
                    <a:pt x="1101534" y="98075"/>
                  </a:lnTo>
                </a:path>
                <a:path w="1833880" h="875029">
                  <a:moveTo>
                    <a:pt x="1152969" y="33210"/>
                  </a:moveTo>
                  <a:lnTo>
                    <a:pt x="1149858" y="39166"/>
                  </a:lnTo>
                </a:path>
                <a:path w="1833880" h="875029">
                  <a:moveTo>
                    <a:pt x="1161034" y="36087"/>
                  </a:moveTo>
                  <a:lnTo>
                    <a:pt x="1161732" y="39960"/>
                  </a:lnTo>
                </a:path>
                <a:path w="1833880" h="875029">
                  <a:moveTo>
                    <a:pt x="1169606" y="45142"/>
                  </a:moveTo>
                  <a:lnTo>
                    <a:pt x="1177290" y="41871"/>
                  </a:lnTo>
                </a:path>
                <a:path w="1833880" h="875029">
                  <a:moveTo>
                    <a:pt x="1169606" y="45142"/>
                  </a:moveTo>
                  <a:lnTo>
                    <a:pt x="1172464" y="37852"/>
                  </a:lnTo>
                </a:path>
                <a:path w="1833880" h="875029">
                  <a:moveTo>
                    <a:pt x="1176464" y="58439"/>
                  </a:moveTo>
                  <a:lnTo>
                    <a:pt x="1184148" y="51568"/>
                  </a:lnTo>
                </a:path>
                <a:path w="1833880" h="875029">
                  <a:moveTo>
                    <a:pt x="1180020" y="98869"/>
                  </a:moveTo>
                  <a:lnTo>
                    <a:pt x="1187386" y="100158"/>
                  </a:lnTo>
                </a:path>
                <a:path w="1833880" h="875029">
                  <a:moveTo>
                    <a:pt x="1162875" y="112191"/>
                  </a:moveTo>
                  <a:lnTo>
                    <a:pt x="1169416" y="124072"/>
                  </a:lnTo>
                </a:path>
                <a:path w="1833880" h="875029">
                  <a:moveTo>
                    <a:pt x="1175512" y="121469"/>
                  </a:moveTo>
                  <a:lnTo>
                    <a:pt x="1170495" y="113258"/>
                  </a:lnTo>
                </a:path>
                <a:path w="1833880" h="875029">
                  <a:moveTo>
                    <a:pt x="1160335" y="124491"/>
                  </a:moveTo>
                  <a:lnTo>
                    <a:pt x="1162303" y="126301"/>
                  </a:lnTo>
                </a:path>
                <a:path w="1833880" h="875029">
                  <a:moveTo>
                    <a:pt x="1160462" y="118414"/>
                  </a:moveTo>
                  <a:lnTo>
                    <a:pt x="1159954" y="130644"/>
                  </a:lnTo>
                </a:path>
                <a:path w="1833880" h="875029">
                  <a:moveTo>
                    <a:pt x="1135507" y="127095"/>
                  </a:moveTo>
                  <a:lnTo>
                    <a:pt x="1135888" y="131813"/>
                  </a:lnTo>
                </a:path>
                <a:path w="1833880" h="875029">
                  <a:moveTo>
                    <a:pt x="1124902" y="113258"/>
                  </a:moveTo>
                  <a:lnTo>
                    <a:pt x="1114361" y="121145"/>
                  </a:lnTo>
                </a:path>
                <a:path w="1833880" h="875029">
                  <a:moveTo>
                    <a:pt x="1133030" y="118960"/>
                  </a:moveTo>
                  <a:lnTo>
                    <a:pt x="1124966" y="130473"/>
                  </a:lnTo>
                </a:path>
                <a:path w="1833880" h="875029">
                  <a:moveTo>
                    <a:pt x="1113472" y="111645"/>
                  </a:moveTo>
                  <a:lnTo>
                    <a:pt x="1105408" y="117074"/>
                  </a:lnTo>
                </a:path>
                <a:path w="1833880" h="875029">
                  <a:moveTo>
                    <a:pt x="1140650" y="29864"/>
                  </a:moveTo>
                  <a:lnTo>
                    <a:pt x="1142238" y="39712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3444"/>
                  </a:lnTo>
                </a:path>
                <a:path w="1833880" h="875029">
                  <a:moveTo>
                    <a:pt x="1185163" y="88823"/>
                  </a:moveTo>
                  <a:lnTo>
                    <a:pt x="1193101" y="92246"/>
                  </a:lnTo>
                </a:path>
                <a:path w="1833880" h="875029">
                  <a:moveTo>
                    <a:pt x="1144460" y="124098"/>
                  </a:moveTo>
                  <a:lnTo>
                    <a:pt x="1143889" y="133350"/>
                  </a:lnTo>
                </a:path>
                <a:path w="1833880" h="875029">
                  <a:moveTo>
                    <a:pt x="1255204" y="88201"/>
                  </a:moveTo>
                  <a:lnTo>
                    <a:pt x="1257871" y="85725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9444"/>
                  </a:lnTo>
                </a:path>
                <a:path w="1833880" h="875029">
                  <a:moveTo>
                    <a:pt x="1206246" y="51739"/>
                  </a:moveTo>
                  <a:lnTo>
                    <a:pt x="1206436" y="56280"/>
                  </a:lnTo>
                </a:path>
                <a:path w="1833880" h="875029">
                  <a:moveTo>
                    <a:pt x="1206436" y="56280"/>
                  </a:moveTo>
                  <a:lnTo>
                    <a:pt x="1210627" y="61614"/>
                  </a:lnTo>
                </a:path>
                <a:path w="1833880" h="875029">
                  <a:moveTo>
                    <a:pt x="1210627" y="61614"/>
                  </a:moveTo>
                  <a:lnTo>
                    <a:pt x="1212977" y="63569"/>
                  </a:lnTo>
                </a:path>
                <a:path w="1833880" h="875029">
                  <a:moveTo>
                    <a:pt x="1212977" y="63569"/>
                  </a:moveTo>
                  <a:lnTo>
                    <a:pt x="1212977" y="66325"/>
                  </a:lnTo>
                </a:path>
                <a:path w="1833880" h="875029">
                  <a:moveTo>
                    <a:pt x="1212977" y="66325"/>
                  </a:moveTo>
                  <a:lnTo>
                    <a:pt x="1216152" y="70097"/>
                  </a:lnTo>
                </a:path>
                <a:path w="1833880" h="875029">
                  <a:moveTo>
                    <a:pt x="1216152" y="70097"/>
                  </a:moveTo>
                  <a:lnTo>
                    <a:pt x="1218120" y="71856"/>
                  </a:lnTo>
                </a:path>
                <a:path w="1833880" h="875029">
                  <a:moveTo>
                    <a:pt x="1218120" y="71856"/>
                  </a:moveTo>
                  <a:lnTo>
                    <a:pt x="1218311" y="74809"/>
                  </a:lnTo>
                </a:path>
                <a:path w="1833880" h="875029">
                  <a:moveTo>
                    <a:pt x="1218311" y="74809"/>
                  </a:moveTo>
                  <a:lnTo>
                    <a:pt x="1219898" y="78155"/>
                  </a:lnTo>
                </a:path>
                <a:path w="1833880" h="875029">
                  <a:moveTo>
                    <a:pt x="1219898" y="78155"/>
                  </a:moveTo>
                  <a:lnTo>
                    <a:pt x="1220851" y="81083"/>
                  </a:lnTo>
                </a:path>
                <a:path w="1833880" h="875029">
                  <a:moveTo>
                    <a:pt x="1220851" y="81083"/>
                  </a:moveTo>
                  <a:lnTo>
                    <a:pt x="1222057" y="82746"/>
                  </a:lnTo>
                </a:path>
                <a:path w="1833880" h="875029">
                  <a:moveTo>
                    <a:pt x="1211199" y="52933"/>
                  </a:moveTo>
                  <a:lnTo>
                    <a:pt x="1215326" y="58039"/>
                  </a:lnTo>
                </a:path>
                <a:path w="1833880" h="875029">
                  <a:moveTo>
                    <a:pt x="1215326" y="58039"/>
                  </a:moveTo>
                  <a:lnTo>
                    <a:pt x="1217739" y="61785"/>
                  </a:lnTo>
                </a:path>
                <a:path w="1833880" h="875029">
                  <a:moveTo>
                    <a:pt x="1217739" y="61785"/>
                  </a:moveTo>
                  <a:lnTo>
                    <a:pt x="1216342" y="64960"/>
                  </a:lnTo>
                </a:path>
                <a:path w="1833880" h="875029">
                  <a:moveTo>
                    <a:pt x="1216342" y="64960"/>
                  </a:moveTo>
                  <a:lnTo>
                    <a:pt x="1214882" y="68586"/>
                  </a:lnTo>
                </a:path>
                <a:path w="1833880" h="875029">
                  <a:moveTo>
                    <a:pt x="1220851" y="51123"/>
                  </a:moveTo>
                  <a:lnTo>
                    <a:pt x="1220279" y="55886"/>
                  </a:lnTo>
                </a:path>
                <a:path w="1833880" h="875029">
                  <a:moveTo>
                    <a:pt x="1220279" y="55886"/>
                  </a:moveTo>
                  <a:lnTo>
                    <a:pt x="1220088" y="58267"/>
                  </a:lnTo>
                </a:path>
                <a:path w="1833880" h="875029">
                  <a:moveTo>
                    <a:pt x="1220088" y="58267"/>
                  </a:moveTo>
                  <a:lnTo>
                    <a:pt x="1220660" y="60991"/>
                  </a:lnTo>
                </a:path>
                <a:path w="1833880" h="875029">
                  <a:moveTo>
                    <a:pt x="1220660" y="60991"/>
                  </a:moveTo>
                  <a:lnTo>
                    <a:pt x="1220470" y="64363"/>
                  </a:lnTo>
                </a:path>
                <a:path w="1833880" h="875029">
                  <a:moveTo>
                    <a:pt x="1220470" y="64363"/>
                  </a:moveTo>
                  <a:lnTo>
                    <a:pt x="1220660" y="66522"/>
                  </a:lnTo>
                </a:path>
                <a:path w="1833880" h="875029">
                  <a:moveTo>
                    <a:pt x="1220660" y="66522"/>
                  </a:moveTo>
                  <a:lnTo>
                    <a:pt x="1218120" y="71856"/>
                  </a:lnTo>
                </a:path>
                <a:path w="1833880" h="875029">
                  <a:moveTo>
                    <a:pt x="1224026" y="87858"/>
                  </a:moveTo>
                  <a:lnTo>
                    <a:pt x="1229740" y="83889"/>
                  </a:lnTo>
                </a:path>
                <a:path w="1833880" h="875029">
                  <a:moveTo>
                    <a:pt x="1229740" y="83889"/>
                  </a:moveTo>
                  <a:lnTo>
                    <a:pt x="1231709" y="79971"/>
                  </a:lnTo>
                </a:path>
                <a:path w="1833880" h="875029">
                  <a:moveTo>
                    <a:pt x="1231709" y="79971"/>
                  </a:moveTo>
                  <a:lnTo>
                    <a:pt x="1233551" y="76003"/>
                  </a:lnTo>
                </a:path>
                <a:path w="1833880" h="875029">
                  <a:moveTo>
                    <a:pt x="1233551" y="76003"/>
                  </a:moveTo>
                  <a:lnTo>
                    <a:pt x="1234122" y="72428"/>
                  </a:lnTo>
                </a:path>
                <a:path w="1833880" h="875029">
                  <a:moveTo>
                    <a:pt x="1234122" y="72428"/>
                  </a:moveTo>
                  <a:lnTo>
                    <a:pt x="1234884" y="67119"/>
                  </a:lnTo>
                </a:path>
                <a:path w="1833880" h="875029">
                  <a:moveTo>
                    <a:pt x="1234884" y="67119"/>
                  </a:moveTo>
                  <a:lnTo>
                    <a:pt x="1237043" y="63569"/>
                  </a:lnTo>
                </a:path>
                <a:path w="1833880" h="875029">
                  <a:moveTo>
                    <a:pt x="1237043" y="63569"/>
                  </a:moveTo>
                  <a:lnTo>
                    <a:pt x="1238250" y="59455"/>
                  </a:lnTo>
                </a:path>
                <a:path w="1833880" h="875029">
                  <a:moveTo>
                    <a:pt x="1238250" y="59455"/>
                  </a:moveTo>
                  <a:lnTo>
                    <a:pt x="1240790" y="55092"/>
                  </a:lnTo>
                </a:path>
                <a:path w="1833880" h="875029">
                  <a:moveTo>
                    <a:pt x="1189355" y="88449"/>
                  </a:moveTo>
                  <a:lnTo>
                    <a:pt x="1184782" y="88055"/>
                  </a:lnTo>
                </a:path>
                <a:path w="1833880" h="875029">
                  <a:moveTo>
                    <a:pt x="1189355" y="88449"/>
                  </a:moveTo>
                  <a:lnTo>
                    <a:pt x="1186370" y="92595"/>
                  </a:lnTo>
                </a:path>
                <a:path w="1833880" h="875029">
                  <a:moveTo>
                    <a:pt x="1235075" y="51346"/>
                  </a:moveTo>
                  <a:lnTo>
                    <a:pt x="1233678" y="56280"/>
                  </a:lnTo>
                </a:path>
                <a:path w="1833880" h="875029">
                  <a:moveTo>
                    <a:pt x="1233678" y="56280"/>
                  </a:moveTo>
                  <a:lnTo>
                    <a:pt x="1234884" y="59855"/>
                  </a:lnTo>
                </a:path>
                <a:path w="1833880" h="875029">
                  <a:moveTo>
                    <a:pt x="1234884" y="59855"/>
                  </a:moveTo>
                  <a:lnTo>
                    <a:pt x="1236281" y="64814"/>
                  </a:lnTo>
                </a:path>
                <a:path w="1833880" h="875029">
                  <a:moveTo>
                    <a:pt x="1195641" y="95942"/>
                  </a:moveTo>
                  <a:lnTo>
                    <a:pt x="1189926" y="103530"/>
                  </a:lnTo>
                </a:path>
                <a:path w="1833880" h="875029">
                  <a:moveTo>
                    <a:pt x="1226438" y="50723"/>
                  </a:moveTo>
                  <a:lnTo>
                    <a:pt x="1227391" y="56280"/>
                  </a:lnTo>
                </a:path>
                <a:path w="1833880" h="875029">
                  <a:moveTo>
                    <a:pt x="1227391" y="56280"/>
                  </a:moveTo>
                  <a:lnTo>
                    <a:pt x="1226756" y="59455"/>
                  </a:lnTo>
                </a:path>
                <a:path w="1833880" h="875029">
                  <a:moveTo>
                    <a:pt x="1226756" y="59455"/>
                  </a:moveTo>
                  <a:lnTo>
                    <a:pt x="1226629" y="62185"/>
                  </a:lnTo>
                </a:path>
                <a:path w="1833880" h="875029">
                  <a:moveTo>
                    <a:pt x="1226629" y="62185"/>
                  </a:moveTo>
                  <a:lnTo>
                    <a:pt x="1226438" y="65557"/>
                  </a:lnTo>
                </a:path>
                <a:path w="1833880" h="875029">
                  <a:moveTo>
                    <a:pt x="1226438" y="65557"/>
                  </a:moveTo>
                  <a:lnTo>
                    <a:pt x="1226184" y="68903"/>
                  </a:lnTo>
                </a:path>
                <a:path w="1833880" h="875029">
                  <a:moveTo>
                    <a:pt x="1226184" y="68903"/>
                  </a:moveTo>
                  <a:lnTo>
                    <a:pt x="1224851" y="73621"/>
                  </a:lnTo>
                </a:path>
                <a:path w="1833880" h="875029">
                  <a:moveTo>
                    <a:pt x="1224851" y="73621"/>
                  </a:moveTo>
                  <a:lnTo>
                    <a:pt x="1224407" y="78155"/>
                  </a:lnTo>
                </a:path>
                <a:path w="1833880" h="875029">
                  <a:moveTo>
                    <a:pt x="1224407" y="78155"/>
                  </a:moveTo>
                  <a:lnTo>
                    <a:pt x="1222057" y="82746"/>
                  </a:lnTo>
                </a:path>
                <a:path w="1833880" h="875029">
                  <a:moveTo>
                    <a:pt x="1224407" y="78155"/>
                  </a:moveTo>
                  <a:lnTo>
                    <a:pt x="1228788" y="73221"/>
                  </a:lnTo>
                </a:path>
                <a:path w="1833880" h="875029">
                  <a:moveTo>
                    <a:pt x="1228788" y="73221"/>
                  </a:moveTo>
                  <a:lnTo>
                    <a:pt x="1229931" y="67519"/>
                  </a:lnTo>
                </a:path>
                <a:path w="1833880" h="875029">
                  <a:moveTo>
                    <a:pt x="1229931" y="67519"/>
                  </a:moveTo>
                  <a:lnTo>
                    <a:pt x="1230122" y="62979"/>
                  </a:lnTo>
                </a:path>
                <a:path w="1833880" h="875029">
                  <a:moveTo>
                    <a:pt x="1230122" y="62979"/>
                  </a:moveTo>
                  <a:lnTo>
                    <a:pt x="1231709" y="59061"/>
                  </a:lnTo>
                </a:path>
                <a:path w="1833880" h="875029">
                  <a:moveTo>
                    <a:pt x="1231709" y="59061"/>
                  </a:moveTo>
                  <a:lnTo>
                    <a:pt x="1231709" y="57245"/>
                  </a:lnTo>
                </a:path>
                <a:path w="1833880" h="875029">
                  <a:moveTo>
                    <a:pt x="1224026" y="87858"/>
                  </a:moveTo>
                  <a:lnTo>
                    <a:pt x="1222057" y="82746"/>
                  </a:lnTo>
                </a:path>
                <a:path w="1833880" h="875029">
                  <a:moveTo>
                    <a:pt x="1224026" y="87858"/>
                  </a:moveTo>
                  <a:lnTo>
                    <a:pt x="1221867" y="91401"/>
                  </a:lnTo>
                </a:path>
                <a:path w="1833880" h="875029">
                  <a:moveTo>
                    <a:pt x="1221867" y="91401"/>
                  </a:moveTo>
                  <a:lnTo>
                    <a:pt x="1218946" y="94183"/>
                  </a:lnTo>
                </a:path>
                <a:path w="1833880" h="875029">
                  <a:moveTo>
                    <a:pt x="1218946" y="94183"/>
                  </a:moveTo>
                  <a:lnTo>
                    <a:pt x="1222311" y="98101"/>
                  </a:lnTo>
                </a:path>
                <a:path w="1833880" h="875029">
                  <a:moveTo>
                    <a:pt x="1222311" y="98101"/>
                  </a:moveTo>
                  <a:lnTo>
                    <a:pt x="1222121" y="102069"/>
                  </a:lnTo>
                </a:path>
                <a:path w="1833880" h="875029">
                  <a:moveTo>
                    <a:pt x="1222121" y="102069"/>
                  </a:moveTo>
                  <a:lnTo>
                    <a:pt x="1219707" y="104844"/>
                  </a:lnTo>
                </a:path>
                <a:path w="1833880" h="875029">
                  <a:moveTo>
                    <a:pt x="1219707" y="104844"/>
                  </a:moveTo>
                  <a:lnTo>
                    <a:pt x="1214183" y="108769"/>
                  </a:lnTo>
                </a:path>
                <a:path w="1833880" h="875029">
                  <a:moveTo>
                    <a:pt x="1224026" y="87858"/>
                  </a:moveTo>
                  <a:lnTo>
                    <a:pt x="1233932" y="89814"/>
                  </a:lnTo>
                </a:path>
                <a:path w="1833880" h="875029">
                  <a:moveTo>
                    <a:pt x="1233932" y="89814"/>
                  </a:moveTo>
                  <a:lnTo>
                    <a:pt x="1239710" y="95345"/>
                  </a:lnTo>
                </a:path>
                <a:path w="1833880" h="875029">
                  <a:moveTo>
                    <a:pt x="1239710" y="95345"/>
                  </a:moveTo>
                  <a:lnTo>
                    <a:pt x="1248346" y="94183"/>
                  </a:lnTo>
                </a:path>
                <a:path w="1833880" h="875029">
                  <a:moveTo>
                    <a:pt x="1190688" y="60991"/>
                  </a:moveTo>
                  <a:lnTo>
                    <a:pt x="1189482" y="60172"/>
                  </a:lnTo>
                </a:path>
                <a:path w="1833880" h="875029">
                  <a:moveTo>
                    <a:pt x="1219898" y="78155"/>
                  </a:moveTo>
                  <a:lnTo>
                    <a:pt x="1210436" y="78555"/>
                  </a:lnTo>
                </a:path>
                <a:path w="1833880" h="875029">
                  <a:moveTo>
                    <a:pt x="1195451" y="77190"/>
                  </a:moveTo>
                  <a:lnTo>
                    <a:pt x="1193673" y="84283"/>
                  </a:lnTo>
                </a:path>
                <a:path w="1833880" h="875029">
                  <a:moveTo>
                    <a:pt x="1193673" y="84283"/>
                  </a:moveTo>
                  <a:lnTo>
                    <a:pt x="1189355" y="88449"/>
                  </a:lnTo>
                </a:path>
                <a:path w="1833880" h="875029">
                  <a:moveTo>
                    <a:pt x="1200975" y="66522"/>
                  </a:moveTo>
                  <a:lnTo>
                    <a:pt x="1196594" y="62579"/>
                  </a:lnTo>
                </a:path>
                <a:path w="1833880" h="875029">
                  <a:moveTo>
                    <a:pt x="1196594" y="62579"/>
                  </a:moveTo>
                  <a:lnTo>
                    <a:pt x="1195641" y="58661"/>
                  </a:lnTo>
                </a:path>
                <a:path w="1833880" h="875029">
                  <a:moveTo>
                    <a:pt x="1195641" y="58661"/>
                  </a:moveTo>
                  <a:lnTo>
                    <a:pt x="1193990" y="53574"/>
                  </a:lnTo>
                </a:path>
                <a:path w="1833880" h="875029">
                  <a:moveTo>
                    <a:pt x="1208532" y="58934"/>
                  </a:moveTo>
                  <a:lnTo>
                    <a:pt x="1198626" y="54521"/>
                  </a:lnTo>
                </a:path>
                <a:path w="1833880" h="875029">
                  <a:moveTo>
                    <a:pt x="1213802" y="85077"/>
                  </a:moveTo>
                  <a:lnTo>
                    <a:pt x="1199642" y="83489"/>
                  </a:lnTo>
                </a:path>
                <a:path w="1833880" h="875029">
                  <a:moveTo>
                    <a:pt x="1199642" y="83489"/>
                  </a:moveTo>
                  <a:lnTo>
                    <a:pt x="1197419" y="90811"/>
                  </a:lnTo>
                </a:path>
                <a:path w="1833880" h="875029">
                  <a:moveTo>
                    <a:pt x="1213802" y="85077"/>
                  </a:moveTo>
                  <a:lnTo>
                    <a:pt x="1210881" y="89814"/>
                  </a:lnTo>
                </a:path>
                <a:path w="1833880" h="875029">
                  <a:moveTo>
                    <a:pt x="1210881" y="89814"/>
                  </a:moveTo>
                  <a:lnTo>
                    <a:pt x="1211834" y="94183"/>
                  </a:lnTo>
                </a:path>
                <a:path w="1833880" h="875029">
                  <a:moveTo>
                    <a:pt x="1211834" y="94183"/>
                  </a:moveTo>
                  <a:lnTo>
                    <a:pt x="1204722" y="95719"/>
                  </a:lnTo>
                </a:path>
                <a:path w="1833880" h="875029">
                  <a:moveTo>
                    <a:pt x="1204722" y="95719"/>
                  </a:moveTo>
                  <a:lnTo>
                    <a:pt x="1195641" y="95942"/>
                  </a:lnTo>
                </a:path>
                <a:path w="1833880" h="875029">
                  <a:moveTo>
                    <a:pt x="1193673" y="84283"/>
                  </a:moveTo>
                  <a:lnTo>
                    <a:pt x="1190307" y="80537"/>
                  </a:lnTo>
                </a:path>
                <a:path w="1833880" h="875029">
                  <a:moveTo>
                    <a:pt x="1190307" y="80537"/>
                  </a:moveTo>
                  <a:lnTo>
                    <a:pt x="1186370" y="76796"/>
                  </a:lnTo>
                </a:path>
                <a:path w="1833880" h="875029">
                  <a:moveTo>
                    <a:pt x="1186370" y="76796"/>
                  </a:moveTo>
                  <a:lnTo>
                    <a:pt x="1182560" y="77165"/>
                  </a:lnTo>
                </a:path>
                <a:path w="1833880" h="875029">
                  <a:moveTo>
                    <a:pt x="1196594" y="62579"/>
                  </a:moveTo>
                  <a:lnTo>
                    <a:pt x="1190688" y="60991"/>
                  </a:lnTo>
                </a:path>
                <a:path w="1833880" h="875029">
                  <a:moveTo>
                    <a:pt x="1233551" y="76003"/>
                  </a:moveTo>
                  <a:lnTo>
                    <a:pt x="1238694" y="75031"/>
                  </a:lnTo>
                </a:path>
                <a:path w="1833880" h="875029">
                  <a:moveTo>
                    <a:pt x="1238694" y="75031"/>
                  </a:moveTo>
                  <a:lnTo>
                    <a:pt x="1239837" y="69697"/>
                  </a:lnTo>
                </a:path>
                <a:path w="1833880" h="875029">
                  <a:moveTo>
                    <a:pt x="1239837" y="69697"/>
                  </a:moveTo>
                  <a:lnTo>
                    <a:pt x="1244409" y="69303"/>
                  </a:lnTo>
                </a:path>
                <a:path w="1833880" h="875029">
                  <a:moveTo>
                    <a:pt x="1244409" y="69303"/>
                  </a:moveTo>
                  <a:lnTo>
                    <a:pt x="1249299" y="70669"/>
                  </a:lnTo>
                </a:path>
                <a:path w="1833880" h="875029">
                  <a:moveTo>
                    <a:pt x="1249299" y="70669"/>
                  </a:moveTo>
                  <a:lnTo>
                    <a:pt x="1256411" y="66497"/>
                  </a:lnTo>
                </a:path>
                <a:path w="1833880" h="875029">
                  <a:moveTo>
                    <a:pt x="1229740" y="83889"/>
                  </a:moveTo>
                  <a:lnTo>
                    <a:pt x="1239075" y="81730"/>
                  </a:lnTo>
                </a:path>
                <a:path w="1833880" h="875029">
                  <a:moveTo>
                    <a:pt x="1239075" y="81730"/>
                  </a:moveTo>
                  <a:lnTo>
                    <a:pt x="1244219" y="83889"/>
                  </a:lnTo>
                </a:path>
                <a:path w="1833880" h="875029">
                  <a:moveTo>
                    <a:pt x="1244219" y="83889"/>
                  </a:moveTo>
                  <a:lnTo>
                    <a:pt x="1248155" y="78778"/>
                  </a:lnTo>
                </a:path>
                <a:path w="1833880" h="875029">
                  <a:moveTo>
                    <a:pt x="1190307" y="67119"/>
                  </a:moveTo>
                  <a:lnTo>
                    <a:pt x="1187386" y="65779"/>
                  </a:lnTo>
                </a:path>
                <a:path w="1833880" h="875029">
                  <a:moveTo>
                    <a:pt x="1244219" y="83889"/>
                  </a:moveTo>
                  <a:lnTo>
                    <a:pt x="1249553" y="84905"/>
                  </a:lnTo>
                </a:path>
                <a:path w="1833880" h="875029">
                  <a:moveTo>
                    <a:pt x="1249553" y="84905"/>
                  </a:moveTo>
                  <a:lnTo>
                    <a:pt x="1252092" y="86861"/>
                  </a:lnTo>
                </a:path>
                <a:path w="1833880" h="875029">
                  <a:moveTo>
                    <a:pt x="1244409" y="69303"/>
                  </a:moveTo>
                  <a:lnTo>
                    <a:pt x="1245806" y="64763"/>
                  </a:lnTo>
                </a:path>
                <a:path w="1833880" h="875029">
                  <a:moveTo>
                    <a:pt x="1190307" y="80537"/>
                  </a:moveTo>
                  <a:lnTo>
                    <a:pt x="1184148" y="80962"/>
                  </a:lnTo>
                </a:path>
                <a:path w="1833880" h="875029">
                  <a:moveTo>
                    <a:pt x="1203515" y="49212"/>
                  </a:moveTo>
                  <a:lnTo>
                    <a:pt x="1206246" y="51739"/>
                  </a:lnTo>
                </a:path>
                <a:path w="1833880" h="875029">
                  <a:moveTo>
                    <a:pt x="1239710" y="95345"/>
                  </a:moveTo>
                  <a:lnTo>
                    <a:pt x="1243838" y="98494"/>
                  </a:lnTo>
                </a:path>
                <a:path w="1833880" h="875029">
                  <a:moveTo>
                    <a:pt x="1243838" y="98494"/>
                  </a:moveTo>
                  <a:lnTo>
                    <a:pt x="1245806" y="103435"/>
                  </a:lnTo>
                </a:path>
                <a:path w="1833880" h="875029">
                  <a:moveTo>
                    <a:pt x="1245806" y="103435"/>
                  </a:moveTo>
                  <a:lnTo>
                    <a:pt x="1248600" y="107651"/>
                  </a:lnTo>
                </a:path>
                <a:path w="1833880" h="875029">
                  <a:moveTo>
                    <a:pt x="1233932" y="89814"/>
                  </a:moveTo>
                  <a:lnTo>
                    <a:pt x="1233551" y="96513"/>
                  </a:lnTo>
                </a:path>
                <a:path w="1833880" h="875029">
                  <a:moveTo>
                    <a:pt x="1233551" y="96513"/>
                  </a:moveTo>
                  <a:lnTo>
                    <a:pt x="1235900" y="103828"/>
                  </a:lnTo>
                </a:path>
                <a:path w="1833880" h="875029">
                  <a:moveTo>
                    <a:pt x="1222121" y="102069"/>
                  </a:moveTo>
                  <a:lnTo>
                    <a:pt x="1223454" y="106781"/>
                  </a:lnTo>
                </a:path>
                <a:path w="1833880" h="875029">
                  <a:moveTo>
                    <a:pt x="1223454" y="106781"/>
                  </a:moveTo>
                  <a:lnTo>
                    <a:pt x="1222502" y="112515"/>
                  </a:lnTo>
                </a:path>
                <a:path w="1833880" h="875029">
                  <a:moveTo>
                    <a:pt x="1211834" y="94183"/>
                  </a:moveTo>
                  <a:lnTo>
                    <a:pt x="1212024" y="100082"/>
                  </a:lnTo>
                </a:path>
                <a:path w="1833880" h="875029">
                  <a:moveTo>
                    <a:pt x="1212024" y="100082"/>
                  </a:moveTo>
                  <a:lnTo>
                    <a:pt x="1208278" y="104622"/>
                  </a:lnTo>
                </a:path>
                <a:path w="1833880" h="875029">
                  <a:moveTo>
                    <a:pt x="1218946" y="94183"/>
                  </a:moveTo>
                  <a:lnTo>
                    <a:pt x="1215961" y="99910"/>
                  </a:lnTo>
                </a:path>
                <a:path w="1833880" h="875029">
                  <a:moveTo>
                    <a:pt x="1235900" y="103828"/>
                  </a:moveTo>
                  <a:lnTo>
                    <a:pt x="1234122" y="108369"/>
                  </a:lnTo>
                </a:path>
                <a:path w="1833880" h="875029">
                  <a:moveTo>
                    <a:pt x="1222502" y="112515"/>
                  </a:moveTo>
                  <a:lnTo>
                    <a:pt x="1227328" y="118986"/>
                  </a:lnTo>
                </a:path>
                <a:path w="1833880" h="875029">
                  <a:moveTo>
                    <a:pt x="1186370" y="76796"/>
                  </a:moveTo>
                  <a:lnTo>
                    <a:pt x="1183386" y="72428"/>
                  </a:lnTo>
                </a:path>
                <a:path w="1833880" h="875029">
                  <a:moveTo>
                    <a:pt x="1192720" y="99834"/>
                  </a:moveTo>
                  <a:lnTo>
                    <a:pt x="1187577" y="100310"/>
                  </a:lnTo>
                </a:path>
                <a:path w="1833880" h="875029">
                  <a:moveTo>
                    <a:pt x="1214183" y="108769"/>
                  </a:moveTo>
                  <a:lnTo>
                    <a:pt x="1215961" y="114693"/>
                  </a:lnTo>
                </a:path>
                <a:path w="1833880" h="875029">
                  <a:moveTo>
                    <a:pt x="1212977" y="66325"/>
                  </a:moveTo>
                  <a:lnTo>
                    <a:pt x="1207515" y="68510"/>
                  </a:lnTo>
                </a:path>
                <a:path w="1833880" h="875029">
                  <a:moveTo>
                    <a:pt x="1239075" y="81730"/>
                  </a:moveTo>
                  <a:lnTo>
                    <a:pt x="1243012" y="76003"/>
                  </a:lnTo>
                </a:path>
                <a:path w="1833880" h="875029">
                  <a:moveTo>
                    <a:pt x="1236789" y="92595"/>
                  </a:moveTo>
                  <a:lnTo>
                    <a:pt x="1243012" y="88849"/>
                  </a:lnTo>
                </a:path>
                <a:path w="1833880" h="875029">
                  <a:moveTo>
                    <a:pt x="1210627" y="44227"/>
                  </a:moveTo>
                  <a:lnTo>
                    <a:pt x="1211199" y="52933"/>
                  </a:lnTo>
                </a:path>
                <a:path w="1833880" h="875029">
                  <a:moveTo>
                    <a:pt x="1245806" y="103435"/>
                  </a:moveTo>
                  <a:lnTo>
                    <a:pt x="1251457" y="104254"/>
                  </a:lnTo>
                </a:path>
                <a:path w="1833880" h="875029">
                  <a:moveTo>
                    <a:pt x="1233551" y="96513"/>
                  </a:moveTo>
                  <a:lnTo>
                    <a:pt x="1229995" y="104228"/>
                  </a:lnTo>
                </a:path>
                <a:path w="1833880" h="875029">
                  <a:moveTo>
                    <a:pt x="1228280" y="88703"/>
                  </a:moveTo>
                  <a:lnTo>
                    <a:pt x="1229613" y="92989"/>
                  </a:lnTo>
                </a:path>
                <a:path w="1833880" h="875029">
                  <a:moveTo>
                    <a:pt x="1229613" y="92989"/>
                  </a:moveTo>
                  <a:lnTo>
                    <a:pt x="1227645" y="99288"/>
                  </a:lnTo>
                </a:path>
                <a:path w="1833880" h="875029">
                  <a:moveTo>
                    <a:pt x="1227645" y="99288"/>
                  </a:moveTo>
                  <a:lnTo>
                    <a:pt x="1228217" y="112909"/>
                  </a:lnTo>
                </a:path>
                <a:path w="1833880" h="875029">
                  <a:moveTo>
                    <a:pt x="1223073" y="85299"/>
                  </a:moveTo>
                  <a:lnTo>
                    <a:pt x="1213802" y="85077"/>
                  </a:lnTo>
                </a:path>
                <a:path w="1833880" h="875029">
                  <a:moveTo>
                    <a:pt x="1210436" y="78555"/>
                  </a:moveTo>
                  <a:lnTo>
                    <a:pt x="1204722" y="80143"/>
                  </a:lnTo>
                </a:path>
                <a:path w="1833880" h="875029">
                  <a:moveTo>
                    <a:pt x="1215199" y="78384"/>
                  </a:moveTo>
                  <a:lnTo>
                    <a:pt x="1212024" y="72650"/>
                  </a:lnTo>
                </a:path>
                <a:path w="1833880" h="875029">
                  <a:moveTo>
                    <a:pt x="1206436" y="56280"/>
                  </a:moveTo>
                  <a:lnTo>
                    <a:pt x="1198880" y="49510"/>
                  </a:lnTo>
                </a:path>
                <a:path w="1833880" h="875029">
                  <a:moveTo>
                    <a:pt x="1197546" y="75031"/>
                  </a:moveTo>
                  <a:lnTo>
                    <a:pt x="1190688" y="69875"/>
                  </a:lnTo>
                </a:path>
                <a:path w="1833880" h="875029">
                  <a:moveTo>
                    <a:pt x="1190688" y="69875"/>
                  </a:moveTo>
                  <a:lnTo>
                    <a:pt x="1190307" y="67119"/>
                  </a:lnTo>
                </a:path>
                <a:path w="1833880" h="875029">
                  <a:moveTo>
                    <a:pt x="1200213" y="95846"/>
                  </a:moveTo>
                  <a:lnTo>
                    <a:pt x="1200023" y="103435"/>
                  </a:lnTo>
                </a:path>
                <a:path w="1833880" h="875029">
                  <a:moveTo>
                    <a:pt x="1210881" y="89814"/>
                  </a:moveTo>
                  <a:lnTo>
                    <a:pt x="1203769" y="89446"/>
                  </a:lnTo>
                </a:path>
                <a:path w="1833880" h="875029">
                  <a:moveTo>
                    <a:pt x="1207515" y="105194"/>
                  </a:moveTo>
                  <a:lnTo>
                    <a:pt x="1207706" y="110750"/>
                  </a:lnTo>
                </a:path>
                <a:path w="1833880" h="875029">
                  <a:moveTo>
                    <a:pt x="1241425" y="104622"/>
                  </a:moveTo>
                  <a:lnTo>
                    <a:pt x="1234757" y="100183"/>
                  </a:lnTo>
                </a:path>
                <a:path w="1833880" h="875029">
                  <a:moveTo>
                    <a:pt x="1215961" y="99910"/>
                  </a:moveTo>
                  <a:lnTo>
                    <a:pt x="1217358" y="104451"/>
                  </a:lnTo>
                </a:path>
                <a:path w="1833880" h="875029">
                  <a:moveTo>
                    <a:pt x="1218438" y="85178"/>
                  </a:moveTo>
                  <a:lnTo>
                    <a:pt x="1216405" y="91605"/>
                  </a:lnTo>
                </a:path>
                <a:path w="1833880" h="875029">
                  <a:moveTo>
                    <a:pt x="1220851" y="81083"/>
                  </a:moveTo>
                  <a:lnTo>
                    <a:pt x="1214564" y="81330"/>
                  </a:lnTo>
                </a:path>
                <a:path w="1833880" h="875029">
                  <a:moveTo>
                    <a:pt x="1210436" y="78555"/>
                  </a:moveTo>
                  <a:lnTo>
                    <a:pt x="1197546" y="75031"/>
                  </a:lnTo>
                </a:path>
                <a:path w="1833880" h="875029">
                  <a:moveTo>
                    <a:pt x="1199642" y="83489"/>
                  </a:moveTo>
                  <a:lnTo>
                    <a:pt x="1199007" y="78778"/>
                  </a:lnTo>
                </a:path>
                <a:path w="1833880" h="875029">
                  <a:moveTo>
                    <a:pt x="1195451" y="77190"/>
                  </a:moveTo>
                  <a:lnTo>
                    <a:pt x="1197546" y="75031"/>
                  </a:lnTo>
                </a:path>
                <a:path w="1833880" h="875029">
                  <a:moveTo>
                    <a:pt x="1207515" y="68510"/>
                  </a:moveTo>
                  <a:lnTo>
                    <a:pt x="1200975" y="66522"/>
                  </a:lnTo>
                </a:path>
                <a:path w="1833880" h="875029">
                  <a:moveTo>
                    <a:pt x="1204213" y="67519"/>
                  </a:moveTo>
                  <a:lnTo>
                    <a:pt x="1201928" y="61614"/>
                  </a:lnTo>
                </a:path>
                <a:path w="1833880" h="875029">
                  <a:moveTo>
                    <a:pt x="1207515" y="68510"/>
                  </a:moveTo>
                  <a:lnTo>
                    <a:pt x="1196467" y="69875"/>
                  </a:lnTo>
                </a:path>
                <a:path w="1833880" h="875029">
                  <a:moveTo>
                    <a:pt x="1212024" y="72650"/>
                  </a:moveTo>
                  <a:lnTo>
                    <a:pt x="1204150" y="71856"/>
                  </a:lnTo>
                </a:path>
                <a:path w="1833880" h="875029">
                  <a:moveTo>
                    <a:pt x="1197419" y="90811"/>
                  </a:moveTo>
                  <a:lnTo>
                    <a:pt x="1191259" y="93560"/>
                  </a:lnTo>
                </a:path>
                <a:path w="1833880" h="875029">
                  <a:moveTo>
                    <a:pt x="1228661" y="46405"/>
                  </a:moveTo>
                  <a:lnTo>
                    <a:pt x="1226438" y="50723"/>
                  </a:lnTo>
                </a:path>
                <a:path w="1833880" h="875029">
                  <a:moveTo>
                    <a:pt x="1234567" y="48488"/>
                  </a:moveTo>
                  <a:lnTo>
                    <a:pt x="1235075" y="51346"/>
                  </a:lnTo>
                </a:path>
                <a:path w="1833880" h="875029">
                  <a:moveTo>
                    <a:pt x="1240790" y="55092"/>
                  </a:moveTo>
                  <a:lnTo>
                    <a:pt x="1246378" y="52711"/>
                  </a:lnTo>
                </a:path>
                <a:path w="1833880" h="875029">
                  <a:moveTo>
                    <a:pt x="1240790" y="55092"/>
                  </a:moveTo>
                  <a:lnTo>
                    <a:pt x="1242885" y="49809"/>
                  </a:lnTo>
                </a:path>
                <a:path w="1833880" h="875029">
                  <a:moveTo>
                    <a:pt x="1245806" y="64763"/>
                  </a:moveTo>
                  <a:lnTo>
                    <a:pt x="1251394" y="59778"/>
                  </a:lnTo>
                </a:path>
                <a:path w="1833880" h="875029">
                  <a:moveTo>
                    <a:pt x="1248346" y="94183"/>
                  </a:moveTo>
                  <a:lnTo>
                    <a:pt x="1253744" y="95072"/>
                  </a:lnTo>
                </a:path>
                <a:path w="1833880" h="875029">
                  <a:moveTo>
                    <a:pt x="1235900" y="103828"/>
                  </a:moveTo>
                  <a:lnTo>
                    <a:pt x="1240663" y="112464"/>
                  </a:lnTo>
                </a:path>
                <a:path w="1833880" h="875029">
                  <a:moveTo>
                    <a:pt x="1245107" y="110604"/>
                  </a:moveTo>
                  <a:lnTo>
                    <a:pt x="1241425" y="104622"/>
                  </a:lnTo>
                </a:path>
                <a:path w="1833880" h="875029">
                  <a:moveTo>
                    <a:pt x="1233995" y="112782"/>
                  </a:moveTo>
                  <a:lnTo>
                    <a:pt x="1235455" y="114103"/>
                  </a:lnTo>
                </a:path>
                <a:path w="1833880" h="875029">
                  <a:moveTo>
                    <a:pt x="1234122" y="108369"/>
                  </a:moveTo>
                  <a:lnTo>
                    <a:pt x="1233805" y="117252"/>
                  </a:lnTo>
                </a:path>
                <a:path w="1833880" h="875029">
                  <a:moveTo>
                    <a:pt x="1215961" y="114693"/>
                  </a:moveTo>
                  <a:lnTo>
                    <a:pt x="1216278" y="118116"/>
                  </a:lnTo>
                </a:path>
                <a:path w="1833880" h="875029">
                  <a:moveTo>
                    <a:pt x="1208278" y="104622"/>
                  </a:moveTo>
                  <a:lnTo>
                    <a:pt x="1200594" y="110382"/>
                  </a:lnTo>
                </a:path>
                <a:path w="1833880" h="875029">
                  <a:moveTo>
                    <a:pt x="1214183" y="108769"/>
                  </a:moveTo>
                  <a:lnTo>
                    <a:pt x="1208341" y="117151"/>
                  </a:lnTo>
                </a:path>
                <a:path w="1833880" h="875029">
                  <a:moveTo>
                    <a:pt x="1200023" y="103435"/>
                  </a:moveTo>
                  <a:lnTo>
                    <a:pt x="1194117" y="107403"/>
                  </a:lnTo>
                </a:path>
                <a:path w="1833880" h="875029">
                  <a:moveTo>
                    <a:pt x="1219707" y="43954"/>
                  </a:moveTo>
                  <a:lnTo>
                    <a:pt x="1220851" y="51123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5679"/>
                  </a:lnTo>
                </a:path>
                <a:path w="1833880" h="875029">
                  <a:moveTo>
                    <a:pt x="1252092" y="86861"/>
                  </a:moveTo>
                  <a:lnTo>
                    <a:pt x="1257871" y="89369"/>
                  </a:lnTo>
                </a:path>
                <a:path w="1833880" h="875029">
                  <a:moveTo>
                    <a:pt x="1222502" y="112515"/>
                  </a:moveTo>
                  <a:lnTo>
                    <a:pt x="1222121" y="119233"/>
                  </a:lnTo>
                </a:path>
                <a:path w="1833880" h="875029">
                  <a:moveTo>
                    <a:pt x="1360741" y="91528"/>
                  </a:moveTo>
                  <a:lnTo>
                    <a:pt x="1364742" y="87782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8384"/>
                  </a:lnTo>
                </a:path>
                <a:path w="1833880" h="875029">
                  <a:moveTo>
                    <a:pt x="1287335" y="36810"/>
                  </a:moveTo>
                  <a:lnTo>
                    <a:pt x="1287653" y="43605"/>
                  </a:lnTo>
                </a:path>
                <a:path w="1833880" h="875029">
                  <a:moveTo>
                    <a:pt x="1287653" y="43605"/>
                  </a:moveTo>
                  <a:lnTo>
                    <a:pt x="1293812" y="51593"/>
                  </a:lnTo>
                </a:path>
                <a:path w="1833880" h="875029">
                  <a:moveTo>
                    <a:pt x="1293812" y="51593"/>
                  </a:moveTo>
                  <a:lnTo>
                    <a:pt x="1297432" y="54546"/>
                  </a:lnTo>
                </a:path>
                <a:path w="1833880" h="875029">
                  <a:moveTo>
                    <a:pt x="1297432" y="54546"/>
                  </a:moveTo>
                  <a:lnTo>
                    <a:pt x="1297432" y="58686"/>
                  </a:lnTo>
                </a:path>
                <a:path w="1833880" h="875029">
                  <a:moveTo>
                    <a:pt x="1297432" y="58686"/>
                  </a:moveTo>
                  <a:lnTo>
                    <a:pt x="1302130" y="64344"/>
                  </a:lnTo>
                </a:path>
                <a:path w="1833880" h="875029">
                  <a:moveTo>
                    <a:pt x="1302130" y="64344"/>
                  </a:moveTo>
                  <a:lnTo>
                    <a:pt x="1305115" y="66998"/>
                  </a:lnTo>
                </a:path>
                <a:path w="1833880" h="875029">
                  <a:moveTo>
                    <a:pt x="1305115" y="66998"/>
                  </a:moveTo>
                  <a:lnTo>
                    <a:pt x="1305369" y="71437"/>
                  </a:lnTo>
                </a:path>
                <a:path w="1833880" h="875029">
                  <a:moveTo>
                    <a:pt x="1305369" y="71437"/>
                  </a:moveTo>
                  <a:lnTo>
                    <a:pt x="1307782" y="76473"/>
                  </a:lnTo>
                </a:path>
                <a:path w="1833880" h="875029">
                  <a:moveTo>
                    <a:pt x="1307782" y="76473"/>
                  </a:moveTo>
                  <a:lnTo>
                    <a:pt x="1309179" y="80835"/>
                  </a:lnTo>
                </a:path>
                <a:path w="1833880" h="875029">
                  <a:moveTo>
                    <a:pt x="1309179" y="80835"/>
                  </a:moveTo>
                  <a:lnTo>
                    <a:pt x="1311021" y="83267"/>
                  </a:lnTo>
                </a:path>
                <a:path w="1833880" h="875029">
                  <a:moveTo>
                    <a:pt x="1294701" y="38569"/>
                  </a:moveTo>
                  <a:lnTo>
                    <a:pt x="1300924" y="46259"/>
                  </a:lnTo>
                </a:path>
                <a:path w="1833880" h="875029">
                  <a:moveTo>
                    <a:pt x="1300924" y="46259"/>
                  </a:moveTo>
                  <a:lnTo>
                    <a:pt x="1304480" y="51892"/>
                  </a:lnTo>
                </a:path>
                <a:path w="1833880" h="875029">
                  <a:moveTo>
                    <a:pt x="1304480" y="51892"/>
                  </a:moveTo>
                  <a:lnTo>
                    <a:pt x="1302448" y="56629"/>
                  </a:lnTo>
                </a:path>
                <a:path w="1833880" h="875029">
                  <a:moveTo>
                    <a:pt x="1302448" y="56629"/>
                  </a:moveTo>
                  <a:lnTo>
                    <a:pt x="1300226" y="62058"/>
                  </a:lnTo>
                </a:path>
                <a:path w="1833880" h="875029">
                  <a:moveTo>
                    <a:pt x="1309242" y="35890"/>
                  </a:moveTo>
                  <a:lnTo>
                    <a:pt x="1308353" y="42983"/>
                  </a:lnTo>
                </a:path>
                <a:path w="1833880" h="875029">
                  <a:moveTo>
                    <a:pt x="1308353" y="42983"/>
                  </a:moveTo>
                  <a:lnTo>
                    <a:pt x="1308036" y="46558"/>
                  </a:lnTo>
                </a:path>
                <a:path w="1833880" h="875029">
                  <a:moveTo>
                    <a:pt x="1308036" y="46558"/>
                  </a:moveTo>
                  <a:lnTo>
                    <a:pt x="1308925" y="50698"/>
                  </a:lnTo>
                </a:path>
                <a:path w="1833880" h="875029">
                  <a:moveTo>
                    <a:pt x="1308925" y="50698"/>
                  </a:moveTo>
                  <a:lnTo>
                    <a:pt x="1308607" y="55733"/>
                  </a:lnTo>
                </a:path>
                <a:path w="1833880" h="875029">
                  <a:moveTo>
                    <a:pt x="1308607" y="55733"/>
                  </a:moveTo>
                  <a:lnTo>
                    <a:pt x="1308925" y="59010"/>
                  </a:lnTo>
                </a:path>
                <a:path w="1833880" h="875029">
                  <a:moveTo>
                    <a:pt x="1308925" y="59010"/>
                  </a:moveTo>
                  <a:lnTo>
                    <a:pt x="1305115" y="66998"/>
                  </a:lnTo>
                </a:path>
                <a:path w="1833880" h="875029">
                  <a:moveTo>
                    <a:pt x="1313942" y="90982"/>
                  </a:moveTo>
                  <a:lnTo>
                    <a:pt x="1322578" y="85026"/>
                  </a:lnTo>
                </a:path>
                <a:path w="1833880" h="875029">
                  <a:moveTo>
                    <a:pt x="1322578" y="85026"/>
                  </a:moveTo>
                  <a:lnTo>
                    <a:pt x="1325499" y="79127"/>
                  </a:lnTo>
                </a:path>
                <a:path w="1833880" h="875029">
                  <a:moveTo>
                    <a:pt x="1325499" y="79127"/>
                  </a:moveTo>
                  <a:lnTo>
                    <a:pt x="1328165" y="73196"/>
                  </a:lnTo>
                </a:path>
                <a:path w="1833880" h="875029">
                  <a:moveTo>
                    <a:pt x="1328165" y="73196"/>
                  </a:moveTo>
                  <a:lnTo>
                    <a:pt x="1329055" y="67862"/>
                  </a:lnTo>
                </a:path>
                <a:path w="1833880" h="875029">
                  <a:moveTo>
                    <a:pt x="1329055" y="67862"/>
                  </a:moveTo>
                  <a:lnTo>
                    <a:pt x="1330261" y="59874"/>
                  </a:lnTo>
                </a:path>
                <a:path w="1833880" h="875029">
                  <a:moveTo>
                    <a:pt x="1330261" y="59874"/>
                  </a:moveTo>
                  <a:lnTo>
                    <a:pt x="1333500" y="54546"/>
                  </a:lnTo>
                </a:path>
                <a:path w="1833880" h="875029">
                  <a:moveTo>
                    <a:pt x="1333500" y="54546"/>
                  </a:moveTo>
                  <a:lnTo>
                    <a:pt x="1335278" y="48367"/>
                  </a:lnTo>
                </a:path>
                <a:path w="1833880" h="875029">
                  <a:moveTo>
                    <a:pt x="1335278" y="48367"/>
                  </a:moveTo>
                  <a:lnTo>
                    <a:pt x="1339151" y="41846"/>
                  </a:lnTo>
                </a:path>
                <a:path w="1833880" h="875029">
                  <a:moveTo>
                    <a:pt x="1261935" y="91852"/>
                  </a:moveTo>
                  <a:lnTo>
                    <a:pt x="1255140" y="91306"/>
                  </a:lnTo>
                </a:path>
                <a:path w="1833880" h="875029">
                  <a:moveTo>
                    <a:pt x="1261935" y="91852"/>
                  </a:moveTo>
                  <a:lnTo>
                    <a:pt x="1257490" y="98101"/>
                  </a:lnTo>
                </a:path>
                <a:path w="1833880" h="875029">
                  <a:moveTo>
                    <a:pt x="1330515" y="36188"/>
                  </a:moveTo>
                  <a:lnTo>
                    <a:pt x="1328483" y="43605"/>
                  </a:lnTo>
                </a:path>
                <a:path w="1833880" h="875029">
                  <a:moveTo>
                    <a:pt x="1328483" y="43605"/>
                  </a:moveTo>
                  <a:lnTo>
                    <a:pt x="1330261" y="48939"/>
                  </a:lnTo>
                </a:path>
                <a:path w="1833880" h="875029">
                  <a:moveTo>
                    <a:pt x="1330261" y="48939"/>
                  </a:moveTo>
                  <a:lnTo>
                    <a:pt x="1332357" y="56426"/>
                  </a:lnTo>
                </a:path>
                <a:path w="1833880" h="875029">
                  <a:moveTo>
                    <a:pt x="1271397" y="103111"/>
                  </a:moveTo>
                  <a:lnTo>
                    <a:pt x="1262824" y="114522"/>
                  </a:lnTo>
                </a:path>
                <a:path w="1833880" h="875029">
                  <a:moveTo>
                    <a:pt x="1317498" y="35318"/>
                  </a:moveTo>
                  <a:lnTo>
                    <a:pt x="1318958" y="43605"/>
                  </a:lnTo>
                </a:path>
                <a:path w="1833880" h="875029">
                  <a:moveTo>
                    <a:pt x="1318958" y="43605"/>
                  </a:moveTo>
                  <a:lnTo>
                    <a:pt x="1318132" y="48367"/>
                  </a:lnTo>
                </a:path>
                <a:path w="1833880" h="875029">
                  <a:moveTo>
                    <a:pt x="1318132" y="48367"/>
                  </a:moveTo>
                  <a:lnTo>
                    <a:pt x="1317815" y="52482"/>
                  </a:lnTo>
                </a:path>
                <a:path w="1833880" h="875029">
                  <a:moveTo>
                    <a:pt x="1317815" y="52482"/>
                  </a:moveTo>
                  <a:lnTo>
                    <a:pt x="1317498" y="57492"/>
                  </a:lnTo>
                </a:path>
                <a:path w="1833880" h="875029">
                  <a:moveTo>
                    <a:pt x="1317498" y="57492"/>
                  </a:moveTo>
                  <a:lnTo>
                    <a:pt x="1317244" y="62528"/>
                  </a:lnTo>
                </a:path>
                <a:path w="1833880" h="875029">
                  <a:moveTo>
                    <a:pt x="1317244" y="62528"/>
                  </a:moveTo>
                  <a:lnTo>
                    <a:pt x="1315148" y="69672"/>
                  </a:lnTo>
                </a:path>
                <a:path w="1833880" h="875029">
                  <a:moveTo>
                    <a:pt x="1315148" y="69672"/>
                  </a:moveTo>
                  <a:lnTo>
                    <a:pt x="1314577" y="76473"/>
                  </a:lnTo>
                </a:path>
                <a:path w="1833880" h="875029">
                  <a:moveTo>
                    <a:pt x="1314577" y="76473"/>
                  </a:moveTo>
                  <a:lnTo>
                    <a:pt x="1311021" y="83267"/>
                  </a:lnTo>
                </a:path>
                <a:path w="1833880" h="875029">
                  <a:moveTo>
                    <a:pt x="1314577" y="76473"/>
                  </a:moveTo>
                  <a:lnTo>
                    <a:pt x="1321117" y="69056"/>
                  </a:lnTo>
                </a:path>
                <a:path w="1833880" h="875029">
                  <a:moveTo>
                    <a:pt x="1321117" y="69056"/>
                  </a:moveTo>
                  <a:lnTo>
                    <a:pt x="1322832" y="60496"/>
                  </a:lnTo>
                </a:path>
                <a:path w="1833880" h="875029">
                  <a:moveTo>
                    <a:pt x="1322832" y="60496"/>
                  </a:moveTo>
                  <a:lnTo>
                    <a:pt x="1323149" y="53676"/>
                  </a:lnTo>
                </a:path>
                <a:path w="1833880" h="875029">
                  <a:moveTo>
                    <a:pt x="1323149" y="53676"/>
                  </a:moveTo>
                  <a:lnTo>
                    <a:pt x="1325499" y="47745"/>
                  </a:lnTo>
                </a:path>
                <a:path w="1833880" h="875029">
                  <a:moveTo>
                    <a:pt x="1325499" y="47745"/>
                  </a:moveTo>
                  <a:lnTo>
                    <a:pt x="1325499" y="45065"/>
                  </a:lnTo>
                </a:path>
                <a:path w="1833880" h="875029">
                  <a:moveTo>
                    <a:pt x="1313942" y="90982"/>
                  </a:moveTo>
                  <a:lnTo>
                    <a:pt x="1311021" y="83267"/>
                  </a:lnTo>
                </a:path>
                <a:path w="1833880" h="875029">
                  <a:moveTo>
                    <a:pt x="1313942" y="90982"/>
                  </a:moveTo>
                  <a:lnTo>
                    <a:pt x="1310767" y="96316"/>
                  </a:lnTo>
                </a:path>
                <a:path w="1833880" h="875029">
                  <a:moveTo>
                    <a:pt x="1310767" y="96316"/>
                  </a:moveTo>
                  <a:lnTo>
                    <a:pt x="1306322" y="100457"/>
                  </a:lnTo>
                </a:path>
                <a:path w="1833880" h="875029">
                  <a:moveTo>
                    <a:pt x="1306322" y="100457"/>
                  </a:moveTo>
                  <a:lnTo>
                    <a:pt x="1311338" y="106362"/>
                  </a:lnTo>
                </a:path>
                <a:path w="1833880" h="875029">
                  <a:moveTo>
                    <a:pt x="1311338" y="106362"/>
                  </a:moveTo>
                  <a:lnTo>
                    <a:pt x="1311084" y="112287"/>
                  </a:lnTo>
                </a:path>
                <a:path w="1833880" h="875029">
                  <a:moveTo>
                    <a:pt x="1311084" y="112287"/>
                  </a:moveTo>
                  <a:lnTo>
                    <a:pt x="1307465" y="116433"/>
                  </a:lnTo>
                </a:path>
                <a:path w="1833880" h="875029">
                  <a:moveTo>
                    <a:pt x="1307465" y="116433"/>
                  </a:moveTo>
                  <a:lnTo>
                    <a:pt x="1299209" y="122358"/>
                  </a:lnTo>
                </a:path>
                <a:path w="1833880" h="875029">
                  <a:moveTo>
                    <a:pt x="1313942" y="90982"/>
                  </a:moveTo>
                  <a:lnTo>
                    <a:pt x="1328801" y="93935"/>
                  </a:lnTo>
                </a:path>
                <a:path w="1833880" h="875029">
                  <a:moveTo>
                    <a:pt x="1328801" y="93935"/>
                  </a:moveTo>
                  <a:lnTo>
                    <a:pt x="1337436" y="102215"/>
                  </a:lnTo>
                </a:path>
                <a:path w="1833880" h="875029">
                  <a:moveTo>
                    <a:pt x="1337436" y="102215"/>
                  </a:moveTo>
                  <a:lnTo>
                    <a:pt x="1350454" y="100457"/>
                  </a:lnTo>
                </a:path>
                <a:path w="1833880" h="875029">
                  <a:moveTo>
                    <a:pt x="1263967" y="50698"/>
                  </a:moveTo>
                  <a:lnTo>
                    <a:pt x="1262126" y="49434"/>
                  </a:lnTo>
                </a:path>
                <a:path w="1833880" h="875029">
                  <a:moveTo>
                    <a:pt x="1307782" y="76473"/>
                  </a:moveTo>
                  <a:lnTo>
                    <a:pt x="1293622" y="77044"/>
                  </a:lnTo>
                </a:path>
                <a:path w="1833880" h="875029">
                  <a:moveTo>
                    <a:pt x="1271079" y="75006"/>
                  </a:moveTo>
                  <a:lnTo>
                    <a:pt x="1268476" y="85648"/>
                  </a:lnTo>
                </a:path>
                <a:path w="1833880" h="875029">
                  <a:moveTo>
                    <a:pt x="1268476" y="85648"/>
                  </a:moveTo>
                  <a:lnTo>
                    <a:pt x="1261935" y="91852"/>
                  </a:lnTo>
                </a:path>
                <a:path w="1833880" h="875029">
                  <a:moveTo>
                    <a:pt x="1279398" y="59010"/>
                  </a:moveTo>
                  <a:lnTo>
                    <a:pt x="1272857" y="53079"/>
                  </a:lnTo>
                </a:path>
                <a:path w="1833880" h="875029">
                  <a:moveTo>
                    <a:pt x="1272857" y="53079"/>
                  </a:moveTo>
                  <a:lnTo>
                    <a:pt x="1271397" y="47174"/>
                  </a:lnTo>
                </a:path>
                <a:path w="1833880" h="875029">
                  <a:moveTo>
                    <a:pt x="1271397" y="47174"/>
                  </a:moveTo>
                  <a:lnTo>
                    <a:pt x="1268857" y="39560"/>
                  </a:lnTo>
                </a:path>
                <a:path w="1833880" h="875029">
                  <a:moveTo>
                    <a:pt x="1290701" y="47599"/>
                  </a:moveTo>
                  <a:lnTo>
                    <a:pt x="1275842" y="40951"/>
                  </a:lnTo>
                </a:path>
                <a:path w="1833880" h="875029">
                  <a:moveTo>
                    <a:pt x="1298638" y="86842"/>
                  </a:moveTo>
                  <a:lnTo>
                    <a:pt x="1277302" y="84461"/>
                  </a:lnTo>
                </a:path>
                <a:path w="1833880" h="875029">
                  <a:moveTo>
                    <a:pt x="1277302" y="84461"/>
                  </a:moveTo>
                  <a:lnTo>
                    <a:pt x="1274063" y="95396"/>
                  </a:lnTo>
                </a:path>
                <a:path w="1833880" h="875029">
                  <a:moveTo>
                    <a:pt x="1298638" y="86842"/>
                  </a:moveTo>
                  <a:lnTo>
                    <a:pt x="1294193" y="93935"/>
                  </a:lnTo>
                </a:path>
                <a:path w="1833880" h="875029">
                  <a:moveTo>
                    <a:pt x="1294193" y="93935"/>
                  </a:moveTo>
                  <a:lnTo>
                    <a:pt x="1295653" y="100457"/>
                  </a:lnTo>
                </a:path>
                <a:path w="1833880" h="875029">
                  <a:moveTo>
                    <a:pt x="1295653" y="100457"/>
                  </a:moveTo>
                  <a:lnTo>
                    <a:pt x="1284986" y="102812"/>
                  </a:lnTo>
                </a:path>
                <a:path w="1833880" h="875029">
                  <a:moveTo>
                    <a:pt x="1284986" y="102812"/>
                  </a:moveTo>
                  <a:lnTo>
                    <a:pt x="1271397" y="103111"/>
                  </a:lnTo>
                </a:path>
                <a:path w="1833880" h="875029">
                  <a:moveTo>
                    <a:pt x="1268476" y="85648"/>
                  </a:moveTo>
                  <a:lnTo>
                    <a:pt x="1263396" y="80041"/>
                  </a:lnTo>
                </a:path>
                <a:path w="1833880" h="875029">
                  <a:moveTo>
                    <a:pt x="1263396" y="80041"/>
                  </a:moveTo>
                  <a:lnTo>
                    <a:pt x="1257490" y="74390"/>
                  </a:lnTo>
                </a:path>
                <a:path w="1833880" h="875029">
                  <a:moveTo>
                    <a:pt x="1257490" y="74390"/>
                  </a:moveTo>
                  <a:lnTo>
                    <a:pt x="1251838" y="74936"/>
                  </a:lnTo>
                </a:path>
                <a:path w="1833880" h="875029">
                  <a:moveTo>
                    <a:pt x="1272857" y="53079"/>
                  </a:moveTo>
                  <a:lnTo>
                    <a:pt x="1263967" y="50698"/>
                  </a:lnTo>
                </a:path>
                <a:path w="1833880" h="875029">
                  <a:moveTo>
                    <a:pt x="1328165" y="73196"/>
                  </a:moveTo>
                  <a:lnTo>
                    <a:pt x="1335976" y="71710"/>
                  </a:lnTo>
                </a:path>
                <a:path w="1833880" h="875029">
                  <a:moveTo>
                    <a:pt x="1335976" y="71710"/>
                  </a:moveTo>
                  <a:lnTo>
                    <a:pt x="1337690" y="63722"/>
                  </a:lnTo>
                </a:path>
                <a:path w="1833880" h="875029">
                  <a:moveTo>
                    <a:pt x="1337690" y="63722"/>
                  </a:moveTo>
                  <a:lnTo>
                    <a:pt x="1344485" y="63150"/>
                  </a:lnTo>
                </a:path>
                <a:path w="1833880" h="875029">
                  <a:moveTo>
                    <a:pt x="1344485" y="63150"/>
                  </a:moveTo>
                  <a:lnTo>
                    <a:pt x="1351915" y="65208"/>
                  </a:lnTo>
                </a:path>
                <a:path w="1833880" h="875029">
                  <a:moveTo>
                    <a:pt x="1351915" y="65208"/>
                  </a:moveTo>
                  <a:lnTo>
                    <a:pt x="1362519" y="58934"/>
                  </a:lnTo>
                </a:path>
                <a:path w="1833880" h="875029">
                  <a:moveTo>
                    <a:pt x="1322578" y="85026"/>
                  </a:moveTo>
                  <a:lnTo>
                    <a:pt x="1336548" y="81807"/>
                  </a:lnTo>
                </a:path>
                <a:path w="1833880" h="875029">
                  <a:moveTo>
                    <a:pt x="1336548" y="81807"/>
                  </a:moveTo>
                  <a:lnTo>
                    <a:pt x="1344231" y="85026"/>
                  </a:lnTo>
                </a:path>
                <a:path w="1833880" h="875029">
                  <a:moveTo>
                    <a:pt x="1344231" y="85026"/>
                  </a:moveTo>
                  <a:lnTo>
                    <a:pt x="1350136" y="77336"/>
                  </a:lnTo>
                </a:path>
                <a:path w="1833880" h="875029">
                  <a:moveTo>
                    <a:pt x="1263396" y="59874"/>
                  </a:moveTo>
                  <a:lnTo>
                    <a:pt x="1258951" y="57867"/>
                  </a:lnTo>
                </a:path>
                <a:path w="1833880" h="875029">
                  <a:moveTo>
                    <a:pt x="1344231" y="85026"/>
                  </a:moveTo>
                  <a:lnTo>
                    <a:pt x="1352232" y="86518"/>
                  </a:lnTo>
                </a:path>
                <a:path w="1833880" h="875029">
                  <a:moveTo>
                    <a:pt x="1352232" y="86518"/>
                  </a:moveTo>
                  <a:lnTo>
                    <a:pt x="1356042" y="89496"/>
                  </a:lnTo>
                </a:path>
                <a:path w="1833880" h="875029">
                  <a:moveTo>
                    <a:pt x="1344485" y="63150"/>
                  </a:moveTo>
                  <a:lnTo>
                    <a:pt x="1346644" y="56356"/>
                  </a:lnTo>
                </a:path>
                <a:path w="1833880" h="875029">
                  <a:moveTo>
                    <a:pt x="1263396" y="80041"/>
                  </a:moveTo>
                  <a:lnTo>
                    <a:pt x="1254125" y="80638"/>
                  </a:lnTo>
                </a:path>
                <a:path w="1833880" h="875029">
                  <a:moveTo>
                    <a:pt x="1283207" y="33064"/>
                  </a:moveTo>
                  <a:lnTo>
                    <a:pt x="1287335" y="36810"/>
                  </a:lnTo>
                </a:path>
                <a:path w="1833880" h="875029">
                  <a:moveTo>
                    <a:pt x="1337436" y="102215"/>
                  </a:moveTo>
                  <a:lnTo>
                    <a:pt x="1343659" y="106959"/>
                  </a:lnTo>
                </a:path>
                <a:path w="1833880" h="875029">
                  <a:moveTo>
                    <a:pt x="1343659" y="106959"/>
                  </a:moveTo>
                  <a:lnTo>
                    <a:pt x="1346644" y="114369"/>
                  </a:lnTo>
                </a:path>
                <a:path w="1833880" h="875029">
                  <a:moveTo>
                    <a:pt x="1346644" y="114369"/>
                  </a:moveTo>
                  <a:lnTo>
                    <a:pt x="1350835" y="120675"/>
                  </a:lnTo>
                </a:path>
                <a:path w="1833880" h="875029">
                  <a:moveTo>
                    <a:pt x="1328801" y="93935"/>
                  </a:moveTo>
                  <a:lnTo>
                    <a:pt x="1328229" y="104006"/>
                  </a:lnTo>
                </a:path>
                <a:path w="1833880" h="875029">
                  <a:moveTo>
                    <a:pt x="1328229" y="104006"/>
                  </a:moveTo>
                  <a:lnTo>
                    <a:pt x="1331785" y="114966"/>
                  </a:lnTo>
                </a:path>
                <a:path w="1833880" h="875029">
                  <a:moveTo>
                    <a:pt x="1311084" y="112287"/>
                  </a:moveTo>
                  <a:lnTo>
                    <a:pt x="1313116" y="119386"/>
                  </a:lnTo>
                </a:path>
                <a:path w="1833880" h="875029">
                  <a:moveTo>
                    <a:pt x="1313116" y="119386"/>
                  </a:moveTo>
                  <a:lnTo>
                    <a:pt x="1311655" y="127990"/>
                  </a:lnTo>
                </a:path>
                <a:path w="1833880" h="875029">
                  <a:moveTo>
                    <a:pt x="1295653" y="100457"/>
                  </a:moveTo>
                  <a:lnTo>
                    <a:pt x="1295971" y="109340"/>
                  </a:lnTo>
                </a:path>
                <a:path w="1833880" h="875029">
                  <a:moveTo>
                    <a:pt x="1295971" y="109340"/>
                  </a:moveTo>
                  <a:lnTo>
                    <a:pt x="1290320" y="116135"/>
                  </a:lnTo>
                </a:path>
                <a:path w="1833880" h="875029">
                  <a:moveTo>
                    <a:pt x="1306322" y="100457"/>
                  </a:moveTo>
                  <a:lnTo>
                    <a:pt x="1301877" y="109016"/>
                  </a:lnTo>
                </a:path>
                <a:path w="1833880" h="875029">
                  <a:moveTo>
                    <a:pt x="1331785" y="114966"/>
                  </a:moveTo>
                  <a:lnTo>
                    <a:pt x="1329182" y="121767"/>
                  </a:lnTo>
                </a:path>
                <a:path w="1833880" h="875029">
                  <a:moveTo>
                    <a:pt x="1311655" y="127990"/>
                  </a:moveTo>
                  <a:lnTo>
                    <a:pt x="1318831" y="137661"/>
                  </a:lnTo>
                </a:path>
                <a:path w="1833880" h="875029">
                  <a:moveTo>
                    <a:pt x="1257490" y="74390"/>
                  </a:moveTo>
                  <a:lnTo>
                    <a:pt x="1252982" y="67862"/>
                  </a:lnTo>
                </a:path>
                <a:path w="1833880" h="875029">
                  <a:moveTo>
                    <a:pt x="1267015" y="108991"/>
                  </a:moveTo>
                  <a:lnTo>
                    <a:pt x="1259205" y="109658"/>
                  </a:lnTo>
                </a:path>
                <a:path w="1833880" h="875029">
                  <a:moveTo>
                    <a:pt x="1299209" y="122358"/>
                  </a:moveTo>
                  <a:lnTo>
                    <a:pt x="1301877" y="131241"/>
                  </a:lnTo>
                </a:path>
                <a:path w="1833880" h="875029">
                  <a:moveTo>
                    <a:pt x="1297432" y="58686"/>
                  </a:moveTo>
                  <a:lnTo>
                    <a:pt x="1289113" y="61963"/>
                  </a:lnTo>
                </a:path>
                <a:path w="1833880" h="875029">
                  <a:moveTo>
                    <a:pt x="1336548" y="81807"/>
                  </a:moveTo>
                  <a:lnTo>
                    <a:pt x="1342453" y="73196"/>
                  </a:lnTo>
                </a:path>
                <a:path w="1833880" h="875029">
                  <a:moveTo>
                    <a:pt x="1333119" y="98075"/>
                  </a:moveTo>
                  <a:lnTo>
                    <a:pt x="1342453" y="92443"/>
                  </a:lnTo>
                </a:path>
                <a:path w="1833880" h="875029">
                  <a:moveTo>
                    <a:pt x="1293876" y="25520"/>
                  </a:moveTo>
                  <a:lnTo>
                    <a:pt x="1294701" y="38569"/>
                  </a:lnTo>
                </a:path>
                <a:path w="1833880" h="875029">
                  <a:moveTo>
                    <a:pt x="1346644" y="114369"/>
                  </a:moveTo>
                  <a:lnTo>
                    <a:pt x="1355153" y="115614"/>
                  </a:lnTo>
                </a:path>
                <a:path w="1833880" h="875029">
                  <a:moveTo>
                    <a:pt x="1328229" y="104006"/>
                  </a:moveTo>
                  <a:lnTo>
                    <a:pt x="1322895" y="115538"/>
                  </a:lnTo>
                </a:path>
                <a:path w="1833880" h="875029">
                  <a:moveTo>
                    <a:pt x="1320355" y="92246"/>
                  </a:moveTo>
                  <a:lnTo>
                    <a:pt x="1322324" y="98698"/>
                  </a:lnTo>
                </a:path>
                <a:path w="1833880" h="875029">
                  <a:moveTo>
                    <a:pt x="1322324" y="98698"/>
                  </a:moveTo>
                  <a:lnTo>
                    <a:pt x="1319339" y="108146"/>
                  </a:lnTo>
                </a:path>
                <a:path w="1833880" h="875029">
                  <a:moveTo>
                    <a:pt x="1319339" y="108146"/>
                  </a:moveTo>
                  <a:lnTo>
                    <a:pt x="1320228" y="128562"/>
                  </a:lnTo>
                </a:path>
                <a:path w="1833880" h="875029">
                  <a:moveTo>
                    <a:pt x="1312481" y="87134"/>
                  </a:moveTo>
                  <a:lnTo>
                    <a:pt x="1298638" y="86842"/>
                  </a:lnTo>
                </a:path>
                <a:path w="1833880" h="875029">
                  <a:moveTo>
                    <a:pt x="1293622" y="77044"/>
                  </a:moveTo>
                  <a:lnTo>
                    <a:pt x="1284986" y="79425"/>
                  </a:lnTo>
                </a:path>
                <a:path w="1833880" h="875029">
                  <a:moveTo>
                    <a:pt x="1300670" y="76771"/>
                  </a:moveTo>
                  <a:lnTo>
                    <a:pt x="1295971" y="68186"/>
                  </a:lnTo>
                </a:path>
                <a:path w="1833880" h="875029">
                  <a:moveTo>
                    <a:pt x="1287653" y="43605"/>
                  </a:moveTo>
                  <a:lnTo>
                    <a:pt x="1276286" y="33458"/>
                  </a:lnTo>
                </a:path>
                <a:path w="1833880" h="875029">
                  <a:moveTo>
                    <a:pt x="1274190" y="71710"/>
                  </a:moveTo>
                  <a:lnTo>
                    <a:pt x="1263967" y="64020"/>
                  </a:lnTo>
                </a:path>
                <a:path w="1833880" h="875029">
                  <a:moveTo>
                    <a:pt x="1263967" y="64020"/>
                  </a:moveTo>
                  <a:lnTo>
                    <a:pt x="1263396" y="59874"/>
                  </a:lnTo>
                </a:path>
                <a:path w="1833880" h="875029">
                  <a:moveTo>
                    <a:pt x="1278191" y="102965"/>
                  </a:moveTo>
                  <a:lnTo>
                    <a:pt x="1277874" y="114369"/>
                  </a:lnTo>
                </a:path>
                <a:path w="1833880" h="875029">
                  <a:moveTo>
                    <a:pt x="1294193" y="93935"/>
                  </a:moveTo>
                  <a:lnTo>
                    <a:pt x="1283525" y="93364"/>
                  </a:lnTo>
                </a:path>
                <a:path w="1833880" h="875029">
                  <a:moveTo>
                    <a:pt x="1289240" y="116979"/>
                  </a:moveTo>
                  <a:lnTo>
                    <a:pt x="1289494" y="125336"/>
                  </a:lnTo>
                </a:path>
                <a:path w="1833880" h="875029">
                  <a:moveTo>
                    <a:pt x="1340103" y="116135"/>
                  </a:moveTo>
                  <a:lnTo>
                    <a:pt x="1330007" y="109486"/>
                  </a:lnTo>
                </a:path>
                <a:path w="1833880" h="875029">
                  <a:moveTo>
                    <a:pt x="1301877" y="109016"/>
                  </a:moveTo>
                  <a:lnTo>
                    <a:pt x="1303972" y="115862"/>
                  </a:lnTo>
                </a:path>
                <a:path w="1833880" h="875029">
                  <a:moveTo>
                    <a:pt x="1305559" y="86988"/>
                  </a:moveTo>
                  <a:lnTo>
                    <a:pt x="1302448" y="96589"/>
                  </a:lnTo>
                </a:path>
                <a:path w="1833880" h="875029">
                  <a:moveTo>
                    <a:pt x="1309179" y="80835"/>
                  </a:moveTo>
                  <a:lnTo>
                    <a:pt x="1299781" y="81184"/>
                  </a:lnTo>
                </a:path>
                <a:path w="1833880" h="875029">
                  <a:moveTo>
                    <a:pt x="1293622" y="77044"/>
                  </a:moveTo>
                  <a:lnTo>
                    <a:pt x="1274190" y="71710"/>
                  </a:lnTo>
                </a:path>
                <a:path w="1833880" h="875029">
                  <a:moveTo>
                    <a:pt x="1277302" y="84461"/>
                  </a:moveTo>
                  <a:lnTo>
                    <a:pt x="1276413" y="77336"/>
                  </a:lnTo>
                </a:path>
                <a:path w="1833880" h="875029">
                  <a:moveTo>
                    <a:pt x="1271079" y="75006"/>
                  </a:moveTo>
                  <a:lnTo>
                    <a:pt x="1274190" y="71710"/>
                  </a:lnTo>
                </a:path>
                <a:path w="1833880" h="875029">
                  <a:moveTo>
                    <a:pt x="1289113" y="61963"/>
                  </a:moveTo>
                  <a:lnTo>
                    <a:pt x="1279398" y="59010"/>
                  </a:lnTo>
                </a:path>
                <a:path w="1833880" h="875029">
                  <a:moveTo>
                    <a:pt x="1284287" y="60496"/>
                  </a:moveTo>
                  <a:lnTo>
                    <a:pt x="1280858" y="51593"/>
                  </a:lnTo>
                </a:path>
                <a:path w="1833880" h="875029">
                  <a:moveTo>
                    <a:pt x="1289113" y="61963"/>
                  </a:moveTo>
                  <a:lnTo>
                    <a:pt x="1272603" y="64020"/>
                  </a:lnTo>
                </a:path>
                <a:path w="1833880" h="875029">
                  <a:moveTo>
                    <a:pt x="1295971" y="68186"/>
                  </a:moveTo>
                  <a:lnTo>
                    <a:pt x="1284097" y="66998"/>
                  </a:lnTo>
                </a:path>
                <a:path w="1833880" h="875029">
                  <a:moveTo>
                    <a:pt x="1274063" y="95396"/>
                  </a:moveTo>
                  <a:lnTo>
                    <a:pt x="1264856" y="99542"/>
                  </a:lnTo>
                </a:path>
                <a:path w="1833880" h="875029">
                  <a:moveTo>
                    <a:pt x="1320990" y="28797"/>
                  </a:moveTo>
                  <a:lnTo>
                    <a:pt x="1317498" y="35318"/>
                  </a:lnTo>
                </a:path>
                <a:path w="1833880" h="875029">
                  <a:moveTo>
                    <a:pt x="1329753" y="31946"/>
                  </a:moveTo>
                  <a:lnTo>
                    <a:pt x="1330515" y="36188"/>
                  </a:lnTo>
                </a:path>
                <a:path w="1833880" h="875029">
                  <a:moveTo>
                    <a:pt x="1339151" y="41846"/>
                  </a:moveTo>
                  <a:lnTo>
                    <a:pt x="1347533" y="38271"/>
                  </a:lnTo>
                </a:path>
                <a:path w="1833880" h="875029">
                  <a:moveTo>
                    <a:pt x="1339151" y="41846"/>
                  </a:moveTo>
                  <a:lnTo>
                    <a:pt x="1342199" y="33883"/>
                  </a:lnTo>
                </a:path>
                <a:path w="1833880" h="875029">
                  <a:moveTo>
                    <a:pt x="1346644" y="56356"/>
                  </a:moveTo>
                  <a:lnTo>
                    <a:pt x="1355026" y="48812"/>
                  </a:lnTo>
                </a:path>
                <a:path w="1833880" h="875029">
                  <a:moveTo>
                    <a:pt x="1350454" y="100457"/>
                  </a:moveTo>
                  <a:lnTo>
                    <a:pt x="1358519" y="101822"/>
                  </a:lnTo>
                </a:path>
                <a:path w="1833880" h="875029">
                  <a:moveTo>
                    <a:pt x="1331785" y="114966"/>
                  </a:moveTo>
                  <a:lnTo>
                    <a:pt x="1338897" y="127914"/>
                  </a:lnTo>
                </a:path>
                <a:path w="1833880" h="875029">
                  <a:moveTo>
                    <a:pt x="1345565" y="125063"/>
                  </a:moveTo>
                  <a:lnTo>
                    <a:pt x="1340103" y="116135"/>
                  </a:lnTo>
                </a:path>
                <a:path w="1833880" h="875029">
                  <a:moveTo>
                    <a:pt x="1328928" y="128390"/>
                  </a:moveTo>
                  <a:lnTo>
                    <a:pt x="1331086" y="130321"/>
                  </a:lnTo>
                </a:path>
                <a:path w="1833880" h="875029">
                  <a:moveTo>
                    <a:pt x="1329182" y="121767"/>
                  </a:moveTo>
                  <a:lnTo>
                    <a:pt x="1328610" y="135108"/>
                  </a:lnTo>
                </a:path>
                <a:path w="1833880" h="875029">
                  <a:moveTo>
                    <a:pt x="1301877" y="131241"/>
                  </a:moveTo>
                  <a:lnTo>
                    <a:pt x="1302321" y="136372"/>
                  </a:lnTo>
                </a:path>
                <a:path w="1833880" h="875029">
                  <a:moveTo>
                    <a:pt x="1290320" y="116135"/>
                  </a:moveTo>
                  <a:lnTo>
                    <a:pt x="1278763" y="124739"/>
                  </a:lnTo>
                </a:path>
                <a:path w="1833880" h="875029">
                  <a:moveTo>
                    <a:pt x="1299209" y="122358"/>
                  </a:moveTo>
                  <a:lnTo>
                    <a:pt x="1290383" y="134937"/>
                  </a:lnTo>
                </a:path>
                <a:path w="1833880" h="875029">
                  <a:moveTo>
                    <a:pt x="1277874" y="114369"/>
                  </a:moveTo>
                  <a:lnTo>
                    <a:pt x="1269111" y="120326"/>
                  </a:lnTo>
                </a:path>
                <a:path w="1833880" h="875029">
                  <a:moveTo>
                    <a:pt x="1307528" y="25126"/>
                  </a:moveTo>
                  <a:lnTo>
                    <a:pt x="1309242" y="35890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2701"/>
                  </a:lnTo>
                </a:path>
                <a:path w="1833880" h="875029">
                  <a:moveTo>
                    <a:pt x="1356042" y="89496"/>
                  </a:moveTo>
                  <a:lnTo>
                    <a:pt x="1364742" y="93211"/>
                  </a:lnTo>
                </a:path>
                <a:path w="1833880" h="875029">
                  <a:moveTo>
                    <a:pt x="1311655" y="127990"/>
                  </a:moveTo>
                  <a:lnTo>
                    <a:pt x="1311148" y="138061"/>
                  </a:lnTo>
                </a:path>
                <a:path w="1833880" h="875029">
                  <a:moveTo>
                    <a:pt x="1431988" y="83165"/>
                  </a:moveTo>
                  <a:lnTo>
                    <a:pt x="1434655" y="80689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4415"/>
                  </a:lnTo>
                </a:path>
                <a:path w="1833880" h="875029">
                  <a:moveTo>
                    <a:pt x="1383030" y="46653"/>
                  </a:moveTo>
                  <a:lnTo>
                    <a:pt x="1383220" y="51244"/>
                  </a:lnTo>
                </a:path>
                <a:path w="1833880" h="875029">
                  <a:moveTo>
                    <a:pt x="1383220" y="51244"/>
                  </a:moveTo>
                  <a:lnTo>
                    <a:pt x="1387348" y="56553"/>
                  </a:lnTo>
                </a:path>
                <a:path w="1833880" h="875029">
                  <a:moveTo>
                    <a:pt x="1387348" y="56553"/>
                  </a:moveTo>
                  <a:lnTo>
                    <a:pt x="1389697" y="58515"/>
                  </a:lnTo>
                </a:path>
                <a:path w="1833880" h="875029">
                  <a:moveTo>
                    <a:pt x="1389697" y="58515"/>
                  </a:moveTo>
                  <a:lnTo>
                    <a:pt x="1389697" y="61290"/>
                  </a:lnTo>
                </a:path>
                <a:path w="1833880" h="875029">
                  <a:moveTo>
                    <a:pt x="1389697" y="61290"/>
                  </a:moveTo>
                  <a:lnTo>
                    <a:pt x="1392872" y="65036"/>
                  </a:lnTo>
                </a:path>
                <a:path w="1833880" h="875029">
                  <a:moveTo>
                    <a:pt x="1392872" y="65036"/>
                  </a:moveTo>
                  <a:lnTo>
                    <a:pt x="1394840" y="66821"/>
                  </a:lnTo>
                </a:path>
                <a:path w="1833880" h="875029">
                  <a:moveTo>
                    <a:pt x="1394840" y="66821"/>
                  </a:moveTo>
                  <a:lnTo>
                    <a:pt x="1395031" y="69773"/>
                  </a:lnTo>
                </a:path>
                <a:path w="1833880" h="875029">
                  <a:moveTo>
                    <a:pt x="1395031" y="69773"/>
                  </a:moveTo>
                  <a:lnTo>
                    <a:pt x="1396619" y="73120"/>
                  </a:lnTo>
                </a:path>
                <a:path w="1833880" h="875029">
                  <a:moveTo>
                    <a:pt x="1396619" y="73120"/>
                  </a:moveTo>
                  <a:lnTo>
                    <a:pt x="1397571" y="76047"/>
                  </a:lnTo>
                </a:path>
                <a:path w="1833880" h="875029">
                  <a:moveTo>
                    <a:pt x="1397571" y="76047"/>
                  </a:moveTo>
                  <a:lnTo>
                    <a:pt x="1398778" y="77660"/>
                  </a:lnTo>
                </a:path>
                <a:path w="1833880" h="875029">
                  <a:moveTo>
                    <a:pt x="1387919" y="47847"/>
                  </a:moveTo>
                  <a:lnTo>
                    <a:pt x="1392110" y="53003"/>
                  </a:lnTo>
                </a:path>
                <a:path w="1833880" h="875029">
                  <a:moveTo>
                    <a:pt x="1392110" y="53003"/>
                  </a:moveTo>
                  <a:lnTo>
                    <a:pt x="1394459" y="56749"/>
                  </a:lnTo>
                </a:path>
                <a:path w="1833880" h="875029">
                  <a:moveTo>
                    <a:pt x="1394459" y="56749"/>
                  </a:moveTo>
                  <a:lnTo>
                    <a:pt x="1393063" y="59899"/>
                  </a:lnTo>
                </a:path>
                <a:path w="1833880" h="875029">
                  <a:moveTo>
                    <a:pt x="1393063" y="59899"/>
                  </a:moveTo>
                  <a:lnTo>
                    <a:pt x="1391602" y="63525"/>
                  </a:lnTo>
                </a:path>
                <a:path w="1833880" h="875029">
                  <a:moveTo>
                    <a:pt x="1397634" y="46088"/>
                  </a:moveTo>
                  <a:lnTo>
                    <a:pt x="1397063" y="50850"/>
                  </a:lnTo>
                </a:path>
                <a:path w="1833880" h="875029">
                  <a:moveTo>
                    <a:pt x="1397063" y="50850"/>
                  </a:moveTo>
                  <a:lnTo>
                    <a:pt x="1396809" y="53181"/>
                  </a:lnTo>
                </a:path>
                <a:path w="1833880" h="875029">
                  <a:moveTo>
                    <a:pt x="1396809" y="53181"/>
                  </a:moveTo>
                  <a:lnTo>
                    <a:pt x="1397444" y="55956"/>
                  </a:lnTo>
                </a:path>
                <a:path w="1833880" h="875029">
                  <a:moveTo>
                    <a:pt x="1397444" y="55956"/>
                  </a:moveTo>
                  <a:lnTo>
                    <a:pt x="1397190" y="59309"/>
                  </a:lnTo>
                </a:path>
                <a:path w="1833880" h="875029">
                  <a:moveTo>
                    <a:pt x="1397190" y="59309"/>
                  </a:moveTo>
                  <a:lnTo>
                    <a:pt x="1397444" y="61487"/>
                  </a:lnTo>
                </a:path>
                <a:path w="1833880" h="875029">
                  <a:moveTo>
                    <a:pt x="1397444" y="61487"/>
                  </a:moveTo>
                  <a:lnTo>
                    <a:pt x="1394840" y="66821"/>
                  </a:lnTo>
                </a:path>
                <a:path w="1833880" h="875029">
                  <a:moveTo>
                    <a:pt x="1400809" y="82797"/>
                  </a:moveTo>
                  <a:lnTo>
                    <a:pt x="1406525" y="78854"/>
                  </a:lnTo>
                </a:path>
                <a:path w="1833880" h="875029">
                  <a:moveTo>
                    <a:pt x="1406525" y="78854"/>
                  </a:moveTo>
                  <a:lnTo>
                    <a:pt x="1408493" y="74885"/>
                  </a:lnTo>
                </a:path>
                <a:path w="1833880" h="875029">
                  <a:moveTo>
                    <a:pt x="1408493" y="74885"/>
                  </a:moveTo>
                  <a:lnTo>
                    <a:pt x="1410271" y="70967"/>
                  </a:lnTo>
                </a:path>
                <a:path w="1833880" h="875029">
                  <a:moveTo>
                    <a:pt x="1410271" y="70967"/>
                  </a:moveTo>
                  <a:lnTo>
                    <a:pt x="1410842" y="67392"/>
                  </a:lnTo>
                </a:path>
                <a:path w="1833880" h="875029">
                  <a:moveTo>
                    <a:pt x="1410842" y="67392"/>
                  </a:moveTo>
                  <a:lnTo>
                    <a:pt x="1411605" y="62058"/>
                  </a:lnTo>
                </a:path>
                <a:path w="1833880" h="875029">
                  <a:moveTo>
                    <a:pt x="1411605" y="62058"/>
                  </a:moveTo>
                  <a:lnTo>
                    <a:pt x="1413827" y="58515"/>
                  </a:lnTo>
                </a:path>
                <a:path w="1833880" h="875029">
                  <a:moveTo>
                    <a:pt x="1413827" y="58515"/>
                  </a:moveTo>
                  <a:lnTo>
                    <a:pt x="1414970" y="54368"/>
                  </a:lnTo>
                </a:path>
                <a:path w="1833880" h="875029">
                  <a:moveTo>
                    <a:pt x="1414970" y="54368"/>
                  </a:moveTo>
                  <a:lnTo>
                    <a:pt x="1417574" y="50057"/>
                  </a:lnTo>
                </a:path>
                <a:path w="1833880" h="875029">
                  <a:moveTo>
                    <a:pt x="1366075" y="83394"/>
                  </a:moveTo>
                  <a:lnTo>
                    <a:pt x="1361567" y="83019"/>
                  </a:lnTo>
                </a:path>
                <a:path w="1833880" h="875029">
                  <a:moveTo>
                    <a:pt x="1366075" y="83394"/>
                  </a:moveTo>
                  <a:lnTo>
                    <a:pt x="1363154" y="87560"/>
                  </a:lnTo>
                </a:path>
                <a:path w="1833880" h="875029">
                  <a:moveTo>
                    <a:pt x="1411795" y="46259"/>
                  </a:moveTo>
                  <a:lnTo>
                    <a:pt x="1410461" y="51244"/>
                  </a:lnTo>
                </a:path>
                <a:path w="1833880" h="875029">
                  <a:moveTo>
                    <a:pt x="1410461" y="51244"/>
                  </a:moveTo>
                  <a:lnTo>
                    <a:pt x="1411605" y="54768"/>
                  </a:lnTo>
                </a:path>
                <a:path w="1833880" h="875029">
                  <a:moveTo>
                    <a:pt x="1411605" y="54768"/>
                  </a:moveTo>
                  <a:lnTo>
                    <a:pt x="1413065" y="59778"/>
                  </a:lnTo>
                </a:path>
                <a:path w="1833880" h="875029">
                  <a:moveTo>
                    <a:pt x="1372361" y="90906"/>
                  </a:moveTo>
                  <a:lnTo>
                    <a:pt x="1366710" y="98494"/>
                  </a:lnTo>
                </a:path>
                <a:path w="1833880" h="875029">
                  <a:moveTo>
                    <a:pt x="1403159" y="45688"/>
                  </a:moveTo>
                  <a:lnTo>
                    <a:pt x="1404111" y="51244"/>
                  </a:lnTo>
                </a:path>
                <a:path w="1833880" h="875029">
                  <a:moveTo>
                    <a:pt x="1404111" y="51244"/>
                  </a:moveTo>
                  <a:lnTo>
                    <a:pt x="1403540" y="54368"/>
                  </a:lnTo>
                </a:path>
                <a:path w="1833880" h="875029">
                  <a:moveTo>
                    <a:pt x="1403540" y="54368"/>
                  </a:moveTo>
                  <a:lnTo>
                    <a:pt x="1403350" y="57150"/>
                  </a:lnTo>
                </a:path>
                <a:path w="1833880" h="875029">
                  <a:moveTo>
                    <a:pt x="1403350" y="57150"/>
                  </a:moveTo>
                  <a:lnTo>
                    <a:pt x="1403159" y="60496"/>
                  </a:lnTo>
                </a:path>
                <a:path w="1833880" h="875029">
                  <a:moveTo>
                    <a:pt x="1403159" y="60496"/>
                  </a:moveTo>
                  <a:lnTo>
                    <a:pt x="1402969" y="63842"/>
                  </a:lnTo>
                </a:path>
                <a:path w="1833880" h="875029">
                  <a:moveTo>
                    <a:pt x="1402969" y="63842"/>
                  </a:moveTo>
                  <a:lnTo>
                    <a:pt x="1401572" y="68586"/>
                  </a:lnTo>
                </a:path>
                <a:path w="1833880" h="875029">
                  <a:moveTo>
                    <a:pt x="1401572" y="68586"/>
                  </a:moveTo>
                  <a:lnTo>
                    <a:pt x="1401190" y="73120"/>
                  </a:lnTo>
                </a:path>
                <a:path w="1833880" h="875029">
                  <a:moveTo>
                    <a:pt x="1401190" y="73120"/>
                  </a:moveTo>
                  <a:lnTo>
                    <a:pt x="1398778" y="77660"/>
                  </a:lnTo>
                </a:path>
                <a:path w="1833880" h="875029">
                  <a:moveTo>
                    <a:pt x="1401190" y="73120"/>
                  </a:moveTo>
                  <a:lnTo>
                    <a:pt x="1405509" y="68186"/>
                  </a:lnTo>
                </a:path>
                <a:path w="1833880" h="875029">
                  <a:moveTo>
                    <a:pt x="1405509" y="68186"/>
                  </a:moveTo>
                  <a:lnTo>
                    <a:pt x="1406715" y="62458"/>
                  </a:lnTo>
                </a:path>
                <a:path w="1833880" h="875029">
                  <a:moveTo>
                    <a:pt x="1406715" y="62458"/>
                  </a:moveTo>
                  <a:lnTo>
                    <a:pt x="1406905" y="57943"/>
                  </a:lnTo>
                </a:path>
                <a:path w="1833880" h="875029">
                  <a:moveTo>
                    <a:pt x="1406905" y="57943"/>
                  </a:moveTo>
                  <a:lnTo>
                    <a:pt x="1408493" y="53975"/>
                  </a:lnTo>
                </a:path>
                <a:path w="1833880" h="875029">
                  <a:moveTo>
                    <a:pt x="1408493" y="53975"/>
                  </a:moveTo>
                  <a:lnTo>
                    <a:pt x="1408493" y="52209"/>
                  </a:lnTo>
                </a:path>
                <a:path w="1833880" h="875029">
                  <a:moveTo>
                    <a:pt x="1400809" y="82797"/>
                  </a:moveTo>
                  <a:lnTo>
                    <a:pt x="1398778" y="77660"/>
                  </a:lnTo>
                </a:path>
                <a:path w="1833880" h="875029">
                  <a:moveTo>
                    <a:pt x="1400809" y="82797"/>
                  </a:moveTo>
                  <a:lnTo>
                    <a:pt x="1398651" y="86340"/>
                  </a:lnTo>
                </a:path>
                <a:path w="1833880" h="875029">
                  <a:moveTo>
                    <a:pt x="1398651" y="86340"/>
                  </a:moveTo>
                  <a:lnTo>
                    <a:pt x="1395666" y="89096"/>
                  </a:lnTo>
                </a:path>
                <a:path w="1833880" h="875029">
                  <a:moveTo>
                    <a:pt x="1395666" y="89096"/>
                  </a:moveTo>
                  <a:lnTo>
                    <a:pt x="1399032" y="93065"/>
                  </a:lnTo>
                </a:path>
                <a:path w="1833880" h="875029">
                  <a:moveTo>
                    <a:pt x="1399032" y="93065"/>
                  </a:moveTo>
                  <a:lnTo>
                    <a:pt x="1398841" y="97034"/>
                  </a:lnTo>
                </a:path>
                <a:path w="1833880" h="875029">
                  <a:moveTo>
                    <a:pt x="1398841" y="97034"/>
                  </a:moveTo>
                  <a:lnTo>
                    <a:pt x="1396492" y="99764"/>
                  </a:lnTo>
                </a:path>
                <a:path w="1833880" h="875029">
                  <a:moveTo>
                    <a:pt x="1396492" y="99764"/>
                  </a:moveTo>
                  <a:lnTo>
                    <a:pt x="1390967" y="103733"/>
                  </a:lnTo>
                </a:path>
                <a:path w="1833880" h="875029">
                  <a:moveTo>
                    <a:pt x="1400809" y="82797"/>
                  </a:moveTo>
                  <a:lnTo>
                    <a:pt x="1410652" y="84778"/>
                  </a:lnTo>
                </a:path>
                <a:path w="1833880" h="875029">
                  <a:moveTo>
                    <a:pt x="1410652" y="84778"/>
                  </a:moveTo>
                  <a:lnTo>
                    <a:pt x="1416430" y="90290"/>
                  </a:lnTo>
                </a:path>
                <a:path w="1833880" h="875029">
                  <a:moveTo>
                    <a:pt x="1416430" y="90290"/>
                  </a:moveTo>
                  <a:lnTo>
                    <a:pt x="1425067" y="89096"/>
                  </a:lnTo>
                </a:path>
                <a:path w="1833880" h="875029">
                  <a:moveTo>
                    <a:pt x="1367472" y="55956"/>
                  </a:moveTo>
                  <a:lnTo>
                    <a:pt x="1366202" y="55111"/>
                  </a:lnTo>
                </a:path>
                <a:path w="1833880" h="875029">
                  <a:moveTo>
                    <a:pt x="1396619" y="73120"/>
                  </a:moveTo>
                  <a:lnTo>
                    <a:pt x="1387221" y="73520"/>
                  </a:lnTo>
                </a:path>
                <a:path w="1833880" h="875029">
                  <a:moveTo>
                    <a:pt x="1372171" y="72155"/>
                  </a:moveTo>
                  <a:lnTo>
                    <a:pt x="1370457" y="79248"/>
                  </a:lnTo>
                </a:path>
                <a:path w="1833880" h="875029">
                  <a:moveTo>
                    <a:pt x="1370457" y="79248"/>
                  </a:moveTo>
                  <a:lnTo>
                    <a:pt x="1366075" y="83394"/>
                  </a:lnTo>
                </a:path>
                <a:path w="1833880" h="875029">
                  <a:moveTo>
                    <a:pt x="1377696" y="61487"/>
                  </a:moveTo>
                  <a:lnTo>
                    <a:pt x="1373378" y="57543"/>
                  </a:lnTo>
                </a:path>
                <a:path w="1833880" h="875029">
                  <a:moveTo>
                    <a:pt x="1373378" y="57543"/>
                  </a:moveTo>
                  <a:lnTo>
                    <a:pt x="1372361" y="53574"/>
                  </a:lnTo>
                </a:path>
                <a:path w="1833880" h="875029">
                  <a:moveTo>
                    <a:pt x="1372361" y="53574"/>
                  </a:moveTo>
                  <a:lnTo>
                    <a:pt x="1370711" y="48539"/>
                  </a:lnTo>
                </a:path>
                <a:path w="1833880" h="875029">
                  <a:moveTo>
                    <a:pt x="1385252" y="53898"/>
                  </a:moveTo>
                  <a:lnTo>
                    <a:pt x="1375346" y="49434"/>
                  </a:lnTo>
                </a:path>
                <a:path w="1833880" h="875029">
                  <a:moveTo>
                    <a:pt x="1390586" y="80041"/>
                  </a:moveTo>
                  <a:lnTo>
                    <a:pt x="1376299" y="78454"/>
                  </a:lnTo>
                </a:path>
                <a:path w="1833880" h="875029">
                  <a:moveTo>
                    <a:pt x="1376299" y="78454"/>
                  </a:moveTo>
                  <a:lnTo>
                    <a:pt x="1374140" y="85750"/>
                  </a:lnTo>
                </a:path>
                <a:path w="1833880" h="875029">
                  <a:moveTo>
                    <a:pt x="1390586" y="80041"/>
                  </a:moveTo>
                  <a:lnTo>
                    <a:pt x="1387602" y="84778"/>
                  </a:lnTo>
                </a:path>
                <a:path w="1833880" h="875029">
                  <a:moveTo>
                    <a:pt x="1387602" y="84778"/>
                  </a:moveTo>
                  <a:lnTo>
                    <a:pt x="1388554" y="89096"/>
                  </a:lnTo>
                </a:path>
                <a:path w="1833880" h="875029">
                  <a:moveTo>
                    <a:pt x="1388554" y="89096"/>
                  </a:moveTo>
                  <a:lnTo>
                    <a:pt x="1381505" y="90684"/>
                  </a:lnTo>
                </a:path>
                <a:path w="1833880" h="875029">
                  <a:moveTo>
                    <a:pt x="1381505" y="90684"/>
                  </a:moveTo>
                  <a:lnTo>
                    <a:pt x="1372361" y="90906"/>
                  </a:lnTo>
                </a:path>
                <a:path w="1833880" h="875029">
                  <a:moveTo>
                    <a:pt x="1370457" y="79248"/>
                  </a:moveTo>
                  <a:lnTo>
                    <a:pt x="1367028" y="75501"/>
                  </a:lnTo>
                </a:path>
                <a:path w="1833880" h="875029">
                  <a:moveTo>
                    <a:pt x="1367028" y="75501"/>
                  </a:moveTo>
                  <a:lnTo>
                    <a:pt x="1363154" y="71761"/>
                  </a:lnTo>
                </a:path>
                <a:path w="1833880" h="875029">
                  <a:moveTo>
                    <a:pt x="1363154" y="71761"/>
                  </a:moveTo>
                  <a:lnTo>
                    <a:pt x="1359344" y="72078"/>
                  </a:lnTo>
                </a:path>
                <a:path w="1833880" h="875029">
                  <a:moveTo>
                    <a:pt x="1373378" y="57543"/>
                  </a:moveTo>
                  <a:lnTo>
                    <a:pt x="1367472" y="55956"/>
                  </a:lnTo>
                </a:path>
                <a:path w="1833880" h="875029">
                  <a:moveTo>
                    <a:pt x="1410271" y="70967"/>
                  </a:moveTo>
                  <a:lnTo>
                    <a:pt x="1415415" y="69945"/>
                  </a:lnTo>
                </a:path>
                <a:path w="1833880" h="875029">
                  <a:moveTo>
                    <a:pt x="1415415" y="69945"/>
                  </a:moveTo>
                  <a:lnTo>
                    <a:pt x="1416621" y="64636"/>
                  </a:lnTo>
                </a:path>
                <a:path w="1833880" h="875029">
                  <a:moveTo>
                    <a:pt x="1416621" y="64636"/>
                  </a:moveTo>
                  <a:lnTo>
                    <a:pt x="1421130" y="64242"/>
                  </a:lnTo>
                </a:path>
                <a:path w="1833880" h="875029">
                  <a:moveTo>
                    <a:pt x="1421130" y="64242"/>
                  </a:moveTo>
                  <a:lnTo>
                    <a:pt x="1426082" y="65633"/>
                  </a:lnTo>
                </a:path>
                <a:path w="1833880" h="875029">
                  <a:moveTo>
                    <a:pt x="1426082" y="65633"/>
                  </a:moveTo>
                  <a:lnTo>
                    <a:pt x="1433131" y="61461"/>
                  </a:lnTo>
                </a:path>
                <a:path w="1833880" h="875029">
                  <a:moveTo>
                    <a:pt x="1406525" y="78854"/>
                  </a:moveTo>
                  <a:lnTo>
                    <a:pt x="1415796" y="76695"/>
                  </a:lnTo>
                </a:path>
                <a:path w="1833880" h="875029">
                  <a:moveTo>
                    <a:pt x="1415796" y="76695"/>
                  </a:moveTo>
                  <a:lnTo>
                    <a:pt x="1420939" y="78854"/>
                  </a:lnTo>
                </a:path>
                <a:path w="1833880" h="875029">
                  <a:moveTo>
                    <a:pt x="1420939" y="78854"/>
                  </a:moveTo>
                  <a:lnTo>
                    <a:pt x="1424876" y="73742"/>
                  </a:lnTo>
                </a:path>
                <a:path w="1833880" h="875029">
                  <a:moveTo>
                    <a:pt x="1367028" y="62058"/>
                  </a:moveTo>
                  <a:lnTo>
                    <a:pt x="1364107" y="60693"/>
                  </a:lnTo>
                </a:path>
                <a:path w="1833880" h="875029">
                  <a:moveTo>
                    <a:pt x="1420939" y="78854"/>
                  </a:moveTo>
                  <a:lnTo>
                    <a:pt x="1426273" y="79844"/>
                  </a:lnTo>
                </a:path>
                <a:path w="1833880" h="875029">
                  <a:moveTo>
                    <a:pt x="1426273" y="79844"/>
                  </a:moveTo>
                  <a:lnTo>
                    <a:pt x="1428813" y="81807"/>
                  </a:lnTo>
                </a:path>
                <a:path w="1833880" h="875029">
                  <a:moveTo>
                    <a:pt x="1421130" y="64242"/>
                  </a:moveTo>
                  <a:lnTo>
                    <a:pt x="1422527" y="59702"/>
                  </a:lnTo>
                </a:path>
                <a:path w="1833880" h="875029">
                  <a:moveTo>
                    <a:pt x="1367028" y="75501"/>
                  </a:moveTo>
                  <a:lnTo>
                    <a:pt x="1360932" y="75901"/>
                  </a:lnTo>
                </a:path>
                <a:path w="1833880" h="875029">
                  <a:moveTo>
                    <a:pt x="1380299" y="44176"/>
                  </a:moveTo>
                  <a:lnTo>
                    <a:pt x="1383030" y="46653"/>
                  </a:lnTo>
                </a:path>
                <a:path w="1833880" h="875029">
                  <a:moveTo>
                    <a:pt x="1416430" y="90290"/>
                  </a:moveTo>
                  <a:lnTo>
                    <a:pt x="1420558" y="93465"/>
                  </a:lnTo>
                </a:path>
                <a:path w="1833880" h="875029">
                  <a:moveTo>
                    <a:pt x="1420558" y="93465"/>
                  </a:moveTo>
                  <a:lnTo>
                    <a:pt x="1422527" y="98399"/>
                  </a:lnTo>
                </a:path>
                <a:path w="1833880" h="875029">
                  <a:moveTo>
                    <a:pt x="1422527" y="98399"/>
                  </a:moveTo>
                  <a:lnTo>
                    <a:pt x="1425384" y="102616"/>
                  </a:lnTo>
                </a:path>
                <a:path w="1833880" h="875029">
                  <a:moveTo>
                    <a:pt x="1410652" y="84778"/>
                  </a:moveTo>
                  <a:lnTo>
                    <a:pt x="1410271" y="91478"/>
                  </a:lnTo>
                </a:path>
                <a:path w="1833880" h="875029">
                  <a:moveTo>
                    <a:pt x="1410271" y="91478"/>
                  </a:moveTo>
                  <a:lnTo>
                    <a:pt x="1412684" y="98793"/>
                  </a:lnTo>
                </a:path>
                <a:path w="1833880" h="875029">
                  <a:moveTo>
                    <a:pt x="1398841" y="97034"/>
                  </a:moveTo>
                  <a:lnTo>
                    <a:pt x="1400238" y="101746"/>
                  </a:lnTo>
                </a:path>
                <a:path w="1833880" h="875029">
                  <a:moveTo>
                    <a:pt x="1400238" y="101746"/>
                  </a:moveTo>
                  <a:lnTo>
                    <a:pt x="1399222" y="107480"/>
                  </a:lnTo>
                </a:path>
                <a:path w="1833880" h="875029">
                  <a:moveTo>
                    <a:pt x="1388554" y="89096"/>
                  </a:moveTo>
                  <a:lnTo>
                    <a:pt x="1388745" y="95053"/>
                  </a:lnTo>
                </a:path>
                <a:path w="1833880" h="875029">
                  <a:moveTo>
                    <a:pt x="1388745" y="95053"/>
                  </a:moveTo>
                  <a:lnTo>
                    <a:pt x="1384998" y="99587"/>
                  </a:lnTo>
                </a:path>
                <a:path w="1833880" h="875029">
                  <a:moveTo>
                    <a:pt x="1395666" y="89096"/>
                  </a:moveTo>
                  <a:lnTo>
                    <a:pt x="1392745" y="94824"/>
                  </a:lnTo>
                </a:path>
                <a:path w="1833880" h="875029">
                  <a:moveTo>
                    <a:pt x="1412684" y="98793"/>
                  </a:moveTo>
                  <a:lnTo>
                    <a:pt x="1410906" y="103333"/>
                  </a:lnTo>
                </a:path>
                <a:path w="1833880" h="875029">
                  <a:moveTo>
                    <a:pt x="1399222" y="107480"/>
                  </a:moveTo>
                  <a:lnTo>
                    <a:pt x="1403984" y="113899"/>
                  </a:lnTo>
                </a:path>
                <a:path w="1833880" h="875029">
                  <a:moveTo>
                    <a:pt x="1363154" y="71761"/>
                  </a:moveTo>
                  <a:lnTo>
                    <a:pt x="1360106" y="67392"/>
                  </a:lnTo>
                </a:path>
                <a:path w="1833880" h="875029">
                  <a:moveTo>
                    <a:pt x="1369440" y="94799"/>
                  </a:moveTo>
                  <a:lnTo>
                    <a:pt x="1364297" y="95275"/>
                  </a:lnTo>
                </a:path>
                <a:path w="1833880" h="875029">
                  <a:moveTo>
                    <a:pt x="1390967" y="103733"/>
                  </a:moveTo>
                  <a:lnTo>
                    <a:pt x="1392745" y="109632"/>
                  </a:lnTo>
                </a:path>
                <a:path w="1833880" h="875029">
                  <a:moveTo>
                    <a:pt x="1389697" y="61290"/>
                  </a:moveTo>
                  <a:lnTo>
                    <a:pt x="1384236" y="63449"/>
                  </a:lnTo>
                </a:path>
                <a:path w="1833880" h="875029">
                  <a:moveTo>
                    <a:pt x="1415796" y="76695"/>
                  </a:moveTo>
                  <a:lnTo>
                    <a:pt x="1419732" y="70967"/>
                  </a:lnTo>
                </a:path>
                <a:path w="1833880" h="875029">
                  <a:moveTo>
                    <a:pt x="1413573" y="87534"/>
                  </a:moveTo>
                  <a:lnTo>
                    <a:pt x="1419732" y="83788"/>
                  </a:lnTo>
                </a:path>
                <a:path w="1833880" h="875029">
                  <a:moveTo>
                    <a:pt x="1387411" y="39166"/>
                  </a:moveTo>
                  <a:lnTo>
                    <a:pt x="1387919" y="47847"/>
                  </a:lnTo>
                </a:path>
                <a:path w="1833880" h="875029">
                  <a:moveTo>
                    <a:pt x="1422527" y="98399"/>
                  </a:moveTo>
                  <a:lnTo>
                    <a:pt x="1428242" y="99218"/>
                  </a:lnTo>
                </a:path>
                <a:path w="1833880" h="875029">
                  <a:moveTo>
                    <a:pt x="1410271" y="91478"/>
                  </a:moveTo>
                  <a:lnTo>
                    <a:pt x="1406715" y="99193"/>
                  </a:lnTo>
                </a:path>
                <a:path w="1833880" h="875029">
                  <a:moveTo>
                    <a:pt x="1405001" y="83642"/>
                  </a:moveTo>
                  <a:lnTo>
                    <a:pt x="1406334" y="87928"/>
                  </a:lnTo>
                </a:path>
                <a:path w="1833880" h="875029">
                  <a:moveTo>
                    <a:pt x="1406334" y="87928"/>
                  </a:moveTo>
                  <a:lnTo>
                    <a:pt x="1404365" y="94259"/>
                  </a:lnTo>
                </a:path>
                <a:path w="1833880" h="875029">
                  <a:moveTo>
                    <a:pt x="1404365" y="94259"/>
                  </a:moveTo>
                  <a:lnTo>
                    <a:pt x="1404937" y="107873"/>
                  </a:lnTo>
                </a:path>
                <a:path w="1833880" h="875029">
                  <a:moveTo>
                    <a:pt x="1399794" y="80238"/>
                  </a:moveTo>
                  <a:lnTo>
                    <a:pt x="1390586" y="80041"/>
                  </a:lnTo>
                </a:path>
                <a:path w="1833880" h="875029">
                  <a:moveTo>
                    <a:pt x="1387221" y="73520"/>
                  </a:moveTo>
                  <a:lnTo>
                    <a:pt x="1381505" y="75107"/>
                  </a:lnTo>
                </a:path>
                <a:path w="1833880" h="875029">
                  <a:moveTo>
                    <a:pt x="1391920" y="73348"/>
                  </a:moveTo>
                  <a:lnTo>
                    <a:pt x="1388745" y="67614"/>
                  </a:lnTo>
                </a:path>
                <a:path w="1833880" h="875029">
                  <a:moveTo>
                    <a:pt x="1383220" y="51244"/>
                  </a:moveTo>
                  <a:lnTo>
                    <a:pt x="1375663" y="44475"/>
                  </a:lnTo>
                </a:path>
                <a:path w="1833880" h="875029">
                  <a:moveTo>
                    <a:pt x="1374267" y="69945"/>
                  </a:moveTo>
                  <a:lnTo>
                    <a:pt x="1367472" y="64839"/>
                  </a:lnTo>
                </a:path>
                <a:path w="1833880" h="875029">
                  <a:moveTo>
                    <a:pt x="1367472" y="64839"/>
                  </a:moveTo>
                  <a:lnTo>
                    <a:pt x="1367028" y="62058"/>
                  </a:lnTo>
                </a:path>
                <a:path w="1833880" h="875029">
                  <a:moveTo>
                    <a:pt x="1376934" y="90811"/>
                  </a:moveTo>
                  <a:lnTo>
                    <a:pt x="1376743" y="98399"/>
                  </a:lnTo>
                </a:path>
                <a:path w="1833880" h="875029">
                  <a:moveTo>
                    <a:pt x="1387602" y="84778"/>
                  </a:moveTo>
                  <a:lnTo>
                    <a:pt x="1380490" y="84385"/>
                  </a:lnTo>
                </a:path>
                <a:path w="1833880" h="875029">
                  <a:moveTo>
                    <a:pt x="1384236" y="100158"/>
                  </a:moveTo>
                  <a:lnTo>
                    <a:pt x="1384427" y="105714"/>
                  </a:lnTo>
                </a:path>
                <a:path w="1833880" h="875029">
                  <a:moveTo>
                    <a:pt x="1418145" y="99587"/>
                  </a:moveTo>
                  <a:lnTo>
                    <a:pt x="1411478" y="95123"/>
                  </a:lnTo>
                </a:path>
                <a:path w="1833880" h="875029">
                  <a:moveTo>
                    <a:pt x="1392745" y="94824"/>
                  </a:moveTo>
                  <a:lnTo>
                    <a:pt x="1394142" y="99364"/>
                  </a:lnTo>
                </a:path>
                <a:path w="1833880" h="875029">
                  <a:moveTo>
                    <a:pt x="1395158" y="80143"/>
                  </a:moveTo>
                  <a:lnTo>
                    <a:pt x="1393126" y="86544"/>
                  </a:lnTo>
                </a:path>
                <a:path w="1833880" h="875029">
                  <a:moveTo>
                    <a:pt x="1397571" y="76047"/>
                  </a:moveTo>
                  <a:lnTo>
                    <a:pt x="1391348" y="76295"/>
                  </a:lnTo>
                </a:path>
                <a:path w="1833880" h="875029">
                  <a:moveTo>
                    <a:pt x="1387221" y="73520"/>
                  </a:moveTo>
                  <a:lnTo>
                    <a:pt x="1374267" y="69945"/>
                  </a:lnTo>
                </a:path>
                <a:path w="1833880" h="875029">
                  <a:moveTo>
                    <a:pt x="1376299" y="78454"/>
                  </a:moveTo>
                  <a:lnTo>
                    <a:pt x="1375727" y="73742"/>
                  </a:lnTo>
                </a:path>
                <a:path w="1833880" h="875029">
                  <a:moveTo>
                    <a:pt x="1372171" y="72155"/>
                  </a:moveTo>
                  <a:lnTo>
                    <a:pt x="1374267" y="69945"/>
                  </a:lnTo>
                </a:path>
                <a:path w="1833880" h="875029">
                  <a:moveTo>
                    <a:pt x="1384236" y="63449"/>
                  </a:moveTo>
                  <a:lnTo>
                    <a:pt x="1377696" y="61487"/>
                  </a:lnTo>
                </a:path>
                <a:path w="1833880" h="875029">
                  <a:moveTo>
                    <a:pt x="1380998" y="62458"/>
                  </a:moveTo>
                  <a:lnTo>
                    <a:pt x="1378711" y="56553"/>
                  </a:lnTo>
                </a:path>
                <a:path w="1833880" h="875029">
                  <a:moveTo>
                    <a:pt x="1384236" y="63449"/>
                  </a:moveTo>
                  <a:lnTo>
                    <a:pt x="1373187" y="64839"/>
                  </a:lnTo>
                </a:path>
                <a:path w="1833880" h="875029">
                  <a:moveTo>
                    <a:pt x="1388745" y="67614"/>
                  </a:moveTo>
                  <a:lnTo>
                    <a:pt x="1380871" y="66821"/>
                  </a:lnTo>
                </a:path>
                <a:path w="1833880" h="875029">
                  <a:moveTo>
                    <a:pt x="1374140" y="85750"/>
                  </a:moveTo>
                  <a:lnTo>
                    <a:pt x="1368044" y="88525"/>
                  </a:lnTo>
                </a:path>
                <a:path w="1833880" h="875029">
                  <a:moveTo>
                    <a:pt x="1405445" y="41344"/>
                  </a:moveTo>
                  <a:lnTo>
                    <a:pt x="1403159" y="45688"/>
                  </a:lnTo>
                </a:path>
                <a:path w="1833880" h="875029">
                  <a:moveTo>
                    <a:pt x="1411287" y="43459"/>
                  </a:moveTo>
                  <a:lnTo>
                    <a:pt x="1411795" y="46259"/>
                  </a:lnTo>
                </a:path>
                <a:path w="1833880" h="875029">
                  <a:moveTo>
                    <a:pt x="1417574" y="50057"/>
                  </a:moveTo>
                  <a:lnTo>
                    <a:pt x="1423161" y="47675"/>
                  </a:lnTo>
                </a:path>
                <a:path w="1833880" h="875029">
                  <a:moveTo>
                    <a:pt x="1417574" y="50057"/>
                  </a:moveTo>
                  <a:lnTo>
                    <a:pt x="1419605" y="44723"/>
                  </a:lnTo>
                </a:path>
                <a:path w="1833880" h="875029">
                  <a:moveTo>
                    <a:pt x="1422527" y="59702"/>
                  </a:moveTo>
                  <a:lnTo>
                    <a:pt x="1428115" y="54717"/>
                  </a:lnTo>
                </a:path>
                <a:path w="1833880" h="875029">
                  <a:moveTo>
                    <a:pt x="1425067" y="89096"/>
                  </a:moveTo>
                  <a:lnTo>
                    <a:pt x="1430464" y="90036"/>
                  </a:lnTo>
                </a:path>
                <a:path w="1833880" h="875029">
                  <a:moveTo>
                    <a:pt x="1412684" y="98793"/>
                  </a:moveTo>
                  <a:lnTo>
                    <a:pt x="1417383" y="107429"/>
                  </a:lnTo>
                </a:path>
                <a:path w="1833880" h="875029">
                  <a:moveTo>
                    <a:pt x="1421828" y="105517"/>
                  </a:moveTo>
                  <a:lnTo>
                    <a:pt x="1418145" y="99587"/>
                  </a:lnTo>
                </a:path>
                <a:path w="1833880" h="875029">
                  <a:moveTo>
                    <a:pt x="1410779" y="107753"/>
                  </a:moveTo>
                  <a:lnTo>
                    <a:pt x="1412240" y="109042"/>
                  </a:lnTo>
                </a:path>
                <a:path w="1833880" h="875029">
                  <a:moveTo>
                    <a:pt x="1410906" y="103333"/>
                  </a:moveTo>
                  <a:lnTo>
                    <a:pt x="1410525" y="112217"/>
                  </a:lnTo>
                </a:path>
                <a:path w="1833880" h="875029">
                  <a:moveTo>
                    <a:pt x="1392745" y="109632"/>
                  </a:moveTo>
                  <a:lnTo>
                    <a:pt x="1392999" y="113055"/>
                  </a:lnTo>
                </a:path>
                <a:path w="1833880" h="875029">
                  <a:moveTo>
                    <a:pt x="1384998" y="99587"/>
                  </a:moveTo>
                  <a:lnTo>
                    <a:pt x="1377315" y="105321"/>
                  </a:lnTo>
                </a:path>
                <a:path w="1833880" h="875029">
                  <a:moveTo>
                    <a:pt x="1390967" y="103733"/>
                  </a:moveTo>
                  <a:lnTo>
                    <a:pt x="1385061" y="112115"/>
                  </a:lnTo>
                </a:path>
                <a:path w="1833880" h="875029">
                  <a:moveTo>
                    <a:pt x="1376743" y="98399"/>
                  </a:moveTo>
                  <a:lnTo>
                    <a:pt x="1370901" y="102368"/>
                  </a:lnTo>
                </a:path>
                <a:path w="1833880" h="875029">
                  <a:moveTo>
                    <a:pt x="1396492" y="38919"/>
                  </a:moveTo>
                  <a:lnTo>
                    <a:pt x="1397634" y="46088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0592"/>
                  </a:lnTo>
                </a:path>
                <a:path w="1833880" h="875029">
                  <a:moveTo>
                    <a:pt x="1428813" y="81807"/>
                  </a:moveTo>
                  <a:lnTo>
                    <a:pt x="1434592" y="84283"/>
                  </a:lnTo>
                </a:path>
                <a:path w="1833880" h="875029">
                  <a:moveTo>
                    <a:pt x="1399222" y="107480"/>
                  </a:moveTo>
                  <a:lnTo>
                    <a:pt x="1398905" y="114198"/>
                  </a:lnTo>
                </a:path>
                <a:path w="1833880" h="875029">
                  <a:moveTo>
                    <a:pt x="1537144" y="91528"/>
                  </a:moveTo>
                  <a:lnTo>
                    <a:pt x="1541208" y="87782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8384"/>
                  </a:lnTo>
                </a:path>
                <a:path w="1833880" h="875029">
                  <a:moveTo>
                    <a:pt x="1463738" y="36810"/>
                  </a:moveTo>
                  <a:lnTo>
                    <a:pt x="1464055" y="43605"/>
                  </a:lnTo>
                </a:path>
                <a:path w="1833880" h="875029">
                  <a:moveTo>
                    <a:pt x="1464055" y="43605"/>
                  </a:moveTo>
                  <a:lnTo>
                    <a:pt x="1470278" y="51593"/>
                  </a:lnTo>
                </a:path>
                <a:path w="1833880" h="875029">
                  <a:moveTo>
                    <a:pt x="1470278" y="51593"/>
                  </a:moveTo>
                  <a:lnTo>
                    <a:pt x="1473771" y="54546"/>
                  </a:lnTo>
                </a:path>
                <a:path w="1833880" h="875029">
                  <a:moveTo>
                    <a:pt x="1473771" y="54546"/>
                  </a:moveTo>
                  <a:lnTo>
                    <a:pt x="1473771" y="58686"/>
                  </a:lnTo>
                </a:path>
                <a:path w="1833880" h="875029">
                  <a:moveTo>
                    <a:pt x="1473771" y="58686"/>
                  </a:moveTo>
                  <a:lnTo>
                    <a:pt x="1478534" y="64344"/>
                  </a:lnTo>
                </a:path>
                <a:path w="1833880" h="875029">
                  <a:moveTo>
                    <a:pt x="1478534" y="64344"/>
                  </a:moveTo>
                  <a:lnTo>
                    <a:pt x="1481518" y="66998"/>
                  </a:lnTo>
                </a:path>
                <a:path w="1833880" h="875029">
                  <a:moveTo>
                    <a:pt x="1481518" y="66998"/>
                  </a:moveTo>
                  <a:lnTo>
                    <a:pt x="1481836" y="71437"/>
                  </a:lnTo>
                </a:path>
                <a:path w="1833880" h="875029">
                  <a:moveTo>
                    <a:pt x="1481836" y="71437"/>
                  </a:moveTo>
                  <a:lnTo>
                    <a:pt x="1484185" y="76473"/>
                  </a:lnTo>
                </a:path>
                <a:path w="1833880" h="875029">
                  <a:moveTo>
                    <a:pt x="1484185" y="76473"/>
                  </a:moveTo>
                  <a:lnTo>
                    <a:pt x="1485582" y="80835"/>
                  </a:lnTo>
                </a:path>
                <a:path w="1833880" h="875029">
                  <a:moveTo>
                    <a:pt x="1485582" y="80835"/>
                  </a:moveTo>
                  <a:lnTo>
                    <a:pt x="1487424" y="83267"/>
                  </a:lnTo>
                </a:path>
                <a:path w="1833880" h="875029">
                  <a:moveTo>
                    <a:pt x="1471104" y="38569"/>
                  </a:moveTo>
                  <a:lnTo>
                    <a:pt x="1477327" y="46259"/>
                  </a:lnTo>
                </a:path>
                <a:path w="1833880" h="875029">
                  <a:moveTo>
                    <a:pt x="1477327" y="46259"/>
                  </a:moveTo>
                  <a:lnTo>
                    <a:pt x="1480883" y="51892"/>
                  </a:lnTo>
                </a:path>
                <a:path w="1833880" h="875029">
                  <a:moveTo>
                    <a:pt x="1480883" y="51892"/>
                  </a:moveTo>
                  <a:lnTo>
                    <a:pt x="1478851" y="56629"/>
                  </a:lnTo>
                </a:path>
                <a:path w="1833880" h="875029">
                  <a:moveTo>
                    <a:pt x="1478851" y="56629"/>
                  </a:moveTo>
                  <a:lnTo>
                    <a:pt x="1476628" y="62058"/>
                  </a:lnTo>
                </a:path>
                <a:path w="1833880" h="875029">
                  <a:moveTo>
                    <a:pt x="1485646" y="35890"/>
                  </a:moveTo>
                  <a:lnTo>
                    <a:pt x="1484757" y="42983"/>
                  </a:lnTo>
                </a:path>
                <a:path w="1833880" h="875029">
                  <a:moveTo>
                    <a:pt x="1484757" y="42983"/>
                  </a:moveTo>
                  <a:lnTo>
                    <a:pt x="1484503" y="46558"/>
                  </a:lnTo>
                </a:path>
                <a:path w="1833880" h="875029">
                  <a:moveTo>
                    <a:pt x="1484503" y="46558"/>
                  </a:moveTo>
                  <a:lnTo>
                    <a:pt x="1485328" y="50698"/>
                  </a:lnTo>
                </a:path>
                <a:path w="1833880" h="875029">
                  <a:moveTo>
                    <a:pt x="1485328" y="50698"/>
                  </a:moveTo>
                  <a:lnTo>
                    <a:pt x="1485074" y="55733"/>
                  </a:lnTo>
                </a:path>
                <a:path w="1833880" h="875029">
                  <a:moveTo>
                    <a:pt x="1485074" y="55733"/>
                  </a:moveTo>
                  <a:lnTo>
                    <a:pt x="1485328" y="59010"/>
                  </a:lnTo>
                </a:path>
                <a:path w="1833880" h="875029">
                  <a:moveTo>
                    <a:pt x="1485328" y="59010"/>
                  </a:moveTo>
                  <a:lnTo>
                    <a:pt x="1481518" y="66998"/>
                  </a:lnTo>
                </a:path>
                <a:path w="1833880" h="875029">
                  <a:moveTo>
                    <a:pt x="1490408" y="90982"/>
                  </a:moveTo>
                  <a:lnTo>
                    <a:pt x="1498980" y="85026"/>
                  </a:lnTo>
                </a:path>
                <a:path w="1833880" h="875029">
                  <a:moveTo>
                    <a:pt x="1498980" y="85026"/>
                  </a:moveTo>
                  <a:lnTo>
                    <a:pt x="1501965" y="79127"/>
                  </a:lnTo>
                </a:path>
                <a:path w="1833880" h="875029">
                  <a:moveTo>
                    <a:pt x="1501965" y="79127"/>
                  </a:moveTo>
                  <a:lnTo>
                    <a:pt x="1504569" y="73196"/>
                  </a:lnTo>
                </a:path>
                <a:path w="1833880" h="875029">
                  <a:moveTo>
                    <a:pt x="1504569" y="73196"/>
                  </a:moveTo>
                  <a:lnTo>
                    <a:pt x="1505457" y="67862"/>
                  </a:lnTo>
                </a:path>
                <a:path w="1833880" h="875029">
                  <a:moveTo>
                    <a:pt x="1505457" y="67862"/>
                  </a:moveTo>
                  <a:lnTo>
                    <a:pt x="1506664" y="59874"/>
                  </a:lnTo>
                </a:path>
                <a:path w="1833880" h="875029">
                  <a:moveTo>
                    <a:pt x="1506664" y="59874"/>
                  </a:moveTo>
                  <a:lnTo>
                    <a:pt x="1509903" y="54546"/>
                  </a:lnTo>
                </a:path>
                <a:path w="1833880" h="875029">
                  <a:moveTo>
                    <a:pt x="1509903" y="54546"/>
                  </a:moveTo>
                  <a:lnTo>
                    <a:pt x="1511680" y="48367"/>
                  </a:lnTo>
                </a:path>
                <a:path w="1833880" h="875029">
                  <a:moveTo>
                    <a:pt x="1511680" y="48367"/>
                  </a:moveTo>
                  <a:lnTo>
                    <a:pt x="1515554" y="41846"/>
                  </a:lnTo>
                </a:path>
                <a:path w="1833880" h="875029">
                  <a:moveTo>
                    <a:pt x="1438338" y="91852"/>
                  </a:moveTo>
                  <a:lnTo>
                    <a:pt x="1431544" y="91306"/>
                  </a:lnTo>
                </a:path>
                <a:path w="1833880" h="875029">
                  <a:moveTo>
                    <a:pt x="1438338" y="91852"/>
                  </a:moveTo>
                  <a:lnTo>
                    <a:pt x="1433893" y="98101"/>
                  </a:lnTo>
                </a:path>
                <a:path w="1833880" h="875029">
                  <a:moveTo>
                    <a:pt x="1506982" y="36188"/>
                  </a:moveTo>
                  <a:lnTo>
                    <a:pt x="1504886" y="43605"/>
                  </a:lnTo>
                </a:path>
                <a:path w="1833880" h="875029">
                  <a:moveTo>
                    <a:pt x="1504886" y="43605"/>
                  </a:moveTo>
                  <a:lnTo>
                    <a:pt x="1506664" y="48939"/>
                  </a:lnTo>
                </a:path>
                <a:path w="1833880" h="875029">
                  <a:moveTo>
                    <a:pt x="1506664" y="48939"/>
                  </a:moveTo>
                  <a:lnTo>
                    <a:pt x="1508759" y="56426"/>
                  </a:lnTo>
                </a:path>
                <a:path w="1833880" h="875029">
                  <a:moveTo>
                    <a:pt x="1447800" y="103111"/>
                  </a:moveTo>
                  <a:lnTo>
                    <a:pt x="1439227" y="114522"/>
                  </a:lnTo>
                </a:path>
                <a:path w="1833880" h="875029">
                  <a:moveTo>
                    <a:pt x="1493964" y="35318"/>
                  </a:moveTo>
                  <a:lnTo>
                    <a:pt x="1495425" y="43605"/>
                  </a:lnTo>
                </a:path>
                <a:path w="1833880" h="875029">
                  <a:moveTo>
                    <a:pt x="1495425" y="43605"/>
                  </a:moveTo>
                  <a:lnTo>
                    <a:pt x="1494536" y="48367"/>
                  </a:lnTo>
                </a:path>
                <a:path w="1833880" h="875029">
                  <a:moveTo>
                    <a:pt x="1494536" y="48367"/>
                  </a:moveTo>
                  <a:lnTo>
                    <a:pt x="1494218" y="52482"/>
                  </a:lnTo>
                </a:path>
                <a:path w="1833880" h="875029">
                  <a:moveTo>
                    <a:pt x="1494218" y="52482"/>
                  </a:moveTo>
                  <a:lnTo>
                    <a:pt x="1493964" y="57492"/>
                  </a:lnTo>
                </a:path>
                <a:path w="1833880" h="875029">
                  <a:moveTo>
                    <a:pt x="1493964" y="57492"/>
                  </a:moveTo>
                  <a:lnTo>
                    <a:pt x="1493647" y="62528"/>
                  </a:lnTo>
                </a:path>
                <a:path w="1833880" h="875029">
                  <a:moveTo>
                    <a:pt x="1493647" y="62528"/>
                  </a:moveTo>
                  <a:lnTo>
                    <a:pt x="1491551" y="69672"/>
                  </a:lnTo>
                </a:path>
                <a:path w="1833880" h="875029">
                  <a:moveTo>
                    <a:pt x="1491551" y="69672"/>
                  </a:moveTo>
                  <a:lnTo>
                    <a:pt x="1490980" y="76473"/>
                  </a:lnTo>
                </a:path>
                <a:path w="1833880" h="875029">
                  <a:moveTo>
                    <a:pt x="1490980" y="76473"/>
                  </a:moveTo>
                  <a:lnTo>
                    <a:pt x="1487424" y="83267"/>
                  </a:lnTo>
                </a:path>
                <a:path w="1833880" h="875029">
                  <a:moveTo>
                    <a:pt x="1490980" y="76473"/>
                  </a:moveTo>
                  <a:lnTo>
                    <a:pt x="1497457" y="69056"/>
                  </a:lnTo>
                </a:path>
                <a:path w="1833880" h="875029">
                  <a:moveTo>
                    <a:pt x="1497457" y="69056"/>
                  </a:moveTo>
                  <a:lnTo>
                    <a:pt x="1499298" y="60496"/>
                  </a:lnTo>
                </a:path>
                <a:path w="1833880" h="875029">
                  <a:moveTo>
                    <a:pt x="1499298" y="60496"/>
                  </a:moveTo>
                  <a:lnTo>
                    <a:pt x="1499552" y="53676"/>
                  </a:lnTo>
                </a:path>
                <a:path w="1833880" h="875029">
                  <a:moveTo>
                    <a:pt x="1499552" y="53676"/>
                  </a:moveTo>
                  <a:lnTo>
                    <a:pt x="1501965" y="47745"/>
                  </a:lnTo>
                </a:path>
                <a:path w="1833880" h="875029">
                  <a:moveTo>
                    <a:pt x="1501965" y="47745"/>
                  </a:moveTo>
                  <a:lnTo>
                    <a:pt x="1501965" y="45065"/>
                  </a:lnTo>
                </a:path>
                <a:path w="1833880" h="875029">
                  <a:moveTo>
                    <a:pt x="1490408" y="90982"/>
                  </a:moveTo>
                  <a:lnTo>
                    <a:pt x="1487424" y="83267"/>
                  </a:lnTo>
                </a:path>
                <a:path w="1833880" h="875029">
                  <a:moveTo>
                    <a:pt x="1490408" y="90982"/>
                  </a:moveTo>
                  <a:lnTo>
                    <a:pt x="1487170" y="96316"/>
                  </a:lnTo>
                </a:path>
                <a:path w="1833880" h="875029">
                  <a:moveTo>
                    <a:pt x="1487170" y="96316"/>
                  </a:moveTo>
                  <a:lnTo>
                    <a:pt x="1482788" y="100457"/>
                  </a:lnTo>
                </a:path>
                <a:path w="1833880" h="875029">
                  <a:moveTo>
                    <a:pt x="1482788" y="100457"/>
                  </a:moveTo>
                  <a:lnTo>
                    <a:pt x="1487805" y="106362"/>
                  </a:lnTo>
                </a:path>
                <a:path w="1833880" h="875029">
                  <a:moveTo>
                    <a:pt x="1487805" y="106362"/>
                  </a:moveTo>
                  <a:lnTo>
                    <a:pt x="1487487" y="112287"/>
                  </a:lnTo>
                </a:path>
                <a:path w="1833880" h="875029">
                  <a:moveTo>
                    <a:pt x="1487487" y="112287"/>
                  </a:moveTo>
                  <a:lnTo>
                    <a:pt x="1483931" y="116433"/>
                  </a:lnTo>
                </a:path>
                <a:path w="1833880" h="875029">
                  <a:moveTo>
                    <a:pt x="1483931" y="116433"/>
                  </a:moveTo>
                  <a:lnTo>
                    <a:pt x="1475613" y="122358"/>
                  </a:lnTo>
                </a:path>
                <a:path w="1833880" h="875029">
                  <a:moveTo>
                    <a:pt x="1490408" y="90982"/>
                  </a:moveTo>
                  <a:lnTo>
                    <a:pt x="1505267" y="93935"/>
                  </a:lnTo>
                </a:path>
                <a:path w="1833880" h="875029">
                  <a:moveTo>
                    <a:pt x="1505267" y="93935"/>
                  </a:moveTo>
                  <a:lnTo>
                    <a:pt x="1513840" y="102215"/>
                  </a:lnTo>
                </a:path>
                <a:path w="1833880" h="875029">
                  <a:moveTo>
                    <a:pt x="1513840" y="102215"/>
                  </a:moveTo>
                  <a:lnTo>
                    <a:pt x="1526857" y="100457"/>
                  </a:lnTo>
                </a:path>
                <a:path w="1833880" h="875029">
                  <a:moveTo>
                    <a:pt x="1440434" y="50698"/>
                  </a:moveTo>
                  <a:lnTo>
                    <a:pt x="1438528" y="49434"/>
                  </a:lnTo>
                </a:path>
                <a:path w="1833880" h="875029">
                  <a:moveTo>
                    <a:pt x="1484185" y="76473"/>
                  </a:moveTo>
                  <a:lnTo>
                    <a:pt x="1470025" y="77044"/>
                  </a:lnTo>
                </a:path>
                <a:path w="1833880" h="875029">
                  <a:moveTo>
                    <a:pt x="1447546" y="75006"/>
                  </a:moveTo>
                  <a:lnTo>
                    <a:pt x="1444815" y="85648"/>
                  </a:lnTo>
                </a:path>
                <a:path w="1833880" h="875029">
                  <a:moveTo>
                    <a:pt x="1444815" y="85648"/>
                  </a:moveTo>
                  <a:lnTo>
                    <a:pt x="1438338" y="91852"/>
                  </a:lnTo>
                </a:path>
                <a:path w="1833880" h="875029">
                  <a:moveTo>
                    <a:pt x="1455801" y="59010"/>
                  </a:moveTo>
                  <a:lnTo>
                    <a:pt x="1449260" y="53079"/>
                  </a:lnTo>
                </a:path>
                <a:path w="1833880" h="875029">
                  <a:moveTo>
                    <a:pt x="1449260" y="53079"/>
                  </a:moveTo>
                  <a:lnTo>
                    <a:pt x="1447800" y="47174"/>
                  </a:lnTo>
                </a:path>
                <a:path w="1833880" h="875029">
                  <a:moveTo>
                    <a:pt x="1447800" y="47174"/>
                  </a:moveTo>
                  <a:lnTo>
                    <a:pt x="1445259" y="39560"/>
                  </a:lnTo>
                </a:path>
                <a:path w="1833880" h="875029">
                  <a:moveTo>
                    <a:pt x="1467167" y="47599"/>
                  </a:moveTo>
                  <a:lnTo>
                    <a:pt x="1452245" y="40951"/>
                  </a:lnTo>
                </a:path>
                <a:path w="1833880" h="875029">
                  <a:moveTo>
                    <a:pt x="1475041" y="86842"/>
                  </a:moveTo>
                  <a:lnTo>
                    <a:pt x="1453769" y="84461"/>
                  </a:lnTo>
                </a:path>
                <a:path w="1833880" h="875029">
                  <a:moveTo>
                    <a:pt x="1453769" y="84461"/>
                  </a:moveTo>
                  <a:lnTo>
                    <a:pt x="1450467" y="95396"/>
                  </a:lnTo>
                </a:path>
                <a:path w="1833880" h="875029">
                  <a:moveTo>
                    <a:pt x="1475041" y="86842"/>
                  </a:moveTo>
                  <a:lnTo>
                    <a:pt x="1470596" y="93935"/>
                  </a:lnTo>
                </a:path>
                <a:path w="1833880" h="875029">
                  <a:moveTo>
                    <a:pt x="1470596" y="93935"/>
                  </a:moveTo>
                  <a:lnTo>
                    <a:pt x="1472120" y="100457"/>
                  </a:lnTo>
                </a:path>
                <a:path w="1833880" h="875029">
                  <a:moveTo>
                    <a:pt x="1472120" y="100457"/>
                  </a:moveTo>
                  <a:lnTo>
                    <a:pt x="1461452" y="102812"/>
                  </a:lnTo>
                </a:path>
                <a:path w="1833880" h="875029">
                  <a:moveTo>
                    <a:pt x="1461452" y="102812"/>
                  </a:moveTo>
                  <a:lnTo>
                    <a:pt x="1447800" y="103111"/>
                  </a:lnTo>
                </a:path>
                <a:path w="1833880" h="875029">
                  <a:moveTo>
                    <a:pt x="1444815" y="85648"/>
                  </a:moveTo>
                  <a:lnTo>
                    <a:pt x="1439799" y="80041"/>
                  </a:lnTo>
                </a:path>
                <a:path w="1833880" h="875029">
                  <a:moveTo>
                    <a:pt x="1439799" y="80041"/>
                  </a:moveTo>
                  <a:lnTo>
                    <a:pt x="1433893" y="74390"/>
                  </a:lnTo>
                </a:path>
                <a:path w="1833880" h="875029">
                  <a:moveTo>
                    <a:pt x="1433893" y="74390"/>
                  </a:moveTo>
                  <a:lnTo>
                    <a:pt x="1428242" y="74936"/>
                  </a:lnTo>
                </a:path>
                <a:path w="1833880" h="875029">
                  <a:moveTo>
                    <a:pt x="1449260" y="53079"/>
                  </a:moveTo>
                  <a:lnTo>
                    <a:pt x="1440434" y="50698"/>
                  </a:lnTo>
                </a:path>
                <a:path w="1833880" h="875029">
                  <a:moveTo>
                    <a:pt x="1504569" y="73196"/>
                  </a:moveTo>
                  <a:lnTo>
                    <a:pt x="1512379" y="71710"/>
                  </a:lnTo>
                </a:path>
                <a:path w="1833880" h="875029">
                  <a:moveTo>
                    <a:pt x="1512379" y="71710"/>
                  </a:moveTo>
                  <a:lnTo>
                    <a:pt x="1514157" y="63722"/>
                  </a:lnTo>
                </a:path>
                <a:path w="1833880" h="875029">
                  <a:moveTo>
                    <a:pt x="1514157" y="63722"/>
                  </a:moveTo>
                  <a:lnTo>
                    <a:pt x="1520952" y="63150"/>
                  </a:lnTo>
                </a:path>
                <a:path w="1833880" h="875029">
                  <a:moveTo>
                    <a:pt x="1520952" y="63150"/>
                  </a:moveTo>
                  <a:lnTo>
                    <a:pt x="1528317" y="65208"/>
                  </a:lnTo>
                </a:path>
                <a:path w="1833880" h="875029">
                  <a:moveTo>
                    <a:pt x="1528317" y="65208"/>
                  </a:moveTo>
                  <a:lnTo>
                    <a:pt x="1538922" y="58934"/>
                  </a:lnTo>
                </a:path>
                <a:path w="1833880" h="875029">
                  <a:moveTo>
                    <a:pt x="1498980" y="85026"/>
                  </a:moveTo>
                  <a:lnTo>
                    <a:pt x="1512951" y="81807"/>
                  </a:lnTo>
                </a:path>
                <a:path w="1833880" h="875029">
                  <a:moveTo>
                    <a:pt x="1512951" y="81807"/>
                  </a:moveTo>
                  <a:lnTo>
                    <a:pt x="1520698" y="85026"/>
                  </a:lnTo>
                </a:path>
                <a:path w="1833880" h="875029">
                  <a:moveTo>
                    <a:pt x="1520698" y="85026"/>
                  </a:moveTo>
                  <a:lnTo>
                    <a:pt x="1526540" y="77336"/>
                  </a:lnTo>
                </a:path>
                <a:path w="1833880" h="875029">
                  <a:moveTo>
                    <a:pt x="1439799" y="59874"/>
                  </a:moveTo>
                  <a:lnTo>
                    <a:pt x="1435417" y="57867"/>
                  </a:lnTo>
                </a:path>
                <a:path w="1833880" h="875029">
                  <a:moveTo>
                    <a:pt x="1520698" y="85026"/>
                  </a:moveTo>
                  <a:lnTo>
                    <a:pt x="1528635" y="86518"/>
                  </a:lnTo>
                </a:path>
                <a:path w="1833880" h="875029">
                  <a:moveTo>
                    <a:pt x="1528635" y="86518"/>
                  </a:moveTo>
                  <a:lnTo>
                    <a:pt x="1532445" y="89496"/>
                  </a:lnTo>
                </a:path>
                <a:path w="1833880" h="875029">
                  <a:moveTo>
                    <a:pt x="1520952" y="63150"/>
                  </a:moveTo>
                  <a:lnTo>
                    <a:pt x="1522984" y="56356"/>
                  </a:lnTo>
                </a:path>
                <a:path w="1833880" h="875029">
                  <a:moveTo>
                    <a:pt x="1439799" y="80041"/>
                  </a:moveTo>
                  <a:lnTo>
                    <a:pt x="1430591" y="80638"/>
                  </a:lnTo>
                </a:path>
                <a:path w="1833880" h="875029">
                  <a:moveTo>
                    <a:pt x="1459674" y="33064"/>
                  </a:moveTo>
                  <a:lnTo>
                    <a:pt x="1463738" y="36810"/>
                  </a:lnTo>
                </a:path>
                <a:path w="1833880" h="875029">
                  <a:moveTo>
                    <a:pt x="1513840" y="102215"/>
                  </a:moveTo>
                  <a:lnTo>
                    <a:pt x="1520063" y="106959"/>
                  </a:lnTo>
                </a:path>
                <a:path w="1833880" h="875029">
                  <a:moveTo>
                    <a:pt x="1520063" y="106959"/>
                  </a:moveTo>
                  <a:lnTo>
                    <a:pt x="1522984" y="114369"/>
                  </a:lnTo>
                </a:path>
                <a:path w="1833880" h="875029">
                  <a:moveTo>
                    <a:pt x="1522984" y="114369"/>
                  </a:moveTo>
                  <a:lnTo>
                    <a:pt x="1527238" y="120675"/>
                  </a:lnTo>
                </a:path>
                <a:path w="1833880" h="875029">
                  <a:moveTo>
                    <a:pt x="1505267" y="93935"/>
                  </a:moveTo>
                  <a:lnTo>
                    <a:pt x="1504632" y="104006"/>
                  </a:lnTo>
                </a:path>
                <a:path w="1833880" h="875029">
                  <a:moveTo>
                    <a:pt x="1504632" y="104006"/>
                  </a:moveTo>
                  <a:lnTo>
                    <a:pt x="1508188" y="114966"/>
                  </a:lnTo>
                </a:path>
                <a:path w="1833880" h="875029">
                  <a:moveTo>
                    <a:pt x="1487487" y="112287"/>
                  </a:moveTo>
                  <a:lnTo>
                    <a:pt x="1489582" y="119386"/>
                  </a:lnTo>
                </a:path>
                <a:path w="1833880" h="875029">
                  <a:moveTo>
                    <a:pt x="1489582" y="119386"/>
                  </a:moveTo>
                  <a:lnTo>
                    <a:pt x="1488059" y="127990"/>
                  </a:lnTo>
                </a:path>
                <a:path w="1833880" h="875029">
                  <a:moveTo>
                    <a:pt x="1472120" y="100457"/>
                  </a:moveTo>
                  <a:lnTo>
                    <a:pt x="1472374" y="109340"/>
                  </a:lnTo>
                </a:path>
                <a:path w="1833880" h="875029">
                  <a:moveTo>
                    <a:pt x="1472374" y="109340"/>
                  </a:moveTo>
                  <a:lnTo>
                    <a:pt x="1466786" y="116135"/>
                  </a:lnTo>
                </a:path>
                <a:path w="1833880" h="875029">
                  <a:moveTo>
                    <a:pt x="1482788" y="100457"/>
                  </a:moveTo>
                  <a:lnTo>
                    <a:pt x="1478280" y="109016"/>
                  </a:lnTo>
                </a:path>
                <a:path w="1833880" h="875029">
                  <a:moveTo>
                    <a:pt x="1508188" y="114966"/>
                  </a:moveTo>
                  <a:lnTo>
                    <a:pt x="1505521" y="121767"/>
                  </a:lnTo>
                </a:path>
                <a:path w="1833880" h="875029">
                  <a:moveTo>
                    <a:pt x="1488059" y="127990"/>
                  </a:moveTo>
                  <a:lnTo>
                    <a:pt x="1495298" y="137661"/>
                  </a:lnTo>
                </a:path>
                <a:path w="1833880" h="875029">
                  <a:moveTo>
                    <a:pt x="1433893" y="74390"/>
                  </a:moveTo>
                  <a:lnTo>
                    <a:pt x="1429384" y="67862"/>
                  </a:lnTo>
                </a:path>
                <a:path w="1833880" h="875029">
                  <a:moveTo>
                    <a:pt x="1443418" y="108991"/>
                  </a:moveTo>
                  <a:lnTo>
                    <a:pt x="1435671" y="109658"/>
                  </a:lnTo>
                </a:path>
                <a:path w="1833880" h="875029">
                  <a:moveTo>
                    <a:pt x="1475613" y="122358"/>
                  </a:moveTo>
                  <a:lnTo>
                    <a:pt x="1478280" y="131241"/>
                  </a:lnTo>
                </a:path>
                <a:path w="1833880" h="875029">
                  <a:moveTo>
                    <a:pt x="1473771" y="58686"/>
                  </a:moveTo>
                  <a:lnTo>
                    <a:pt x="1465580" y="61963"/>
                  </a:lnTo>
                </a:path>
                <a:path w="1833880" h="875029">
                  <a:moveTo>
                    <a:pt x="1512951" y="81807"/>
                  </a:moveTo>
                  <a:lnTo>
                    <a:pt x="1518856" y="73196"/>
                  </a:lnTo>
                </a:path>
                <a:path w="1833880" h="875029">
                  <a:moveTo>
                    <a:pt x="1509522" y="98075"/>
                  </a:moveTo>
                  <a:lnTo>
                    <a:pt x="1518856" y="92443"/>
                  </a:lnTo>
                </a:path>
                <a:path w="1833880" h="875029">
                  <a:moveTo>
                    <a:pt x="1470342" y="25520"/>
                  </a:moveTo>
                  <a:lnTo>
                    <a:pt x="1471104" y="38569"/>
                  </a:lnTo>
                </a:path>
                <a:path w="1833880" h="875029">
                  <a:moveTo>
                    <a:pt x="1522984" y="114369"/>
                  </a:moveTo>
                  <a:lnTo>
                    <a:pt x="1531556" y="115614"/>
                  </a:lnTo>
                </a:path>
                <a:path w="1833880" h="875029">
                  <a:moveTo>
                    <a:pt x="1504632" y="104006"/>
                  </a:moveTo>
                  <a:lnTo>
                    <a:pt x="1499298" y="115538"/>
                  </a:lnTo>
                </a:path>
                <a:path w="1833880" h="875029">
                  <a:moveTo>
                    <a:pt x="1496758" y="92246"/>
                  </a:moveTo>
                  <a:lnTo>
                    <a:pt x="1498727" y="98698"/>
                  </a:lnTo>
                </a:path>
                <a:path w="1833880" h="875029">
                  <a:moveTo>
                    <a:pt x="1498727" y="98698"/>
                  </a:moveTo>
                  <a:lnTo>
                    <a:pt x="1495805" y="108146"/>
                  </a:lnTo>
                </a:path>
                <a:path w="1833880" h="875029">
                  <a:moveTo>
                    <a:pt x="1495805" y="108146"/>
                  </a:moveTo>
                  <a:lnTo>
                    <a:pt x="1496631" y="128562"/>
                  </a:lnTo>
                </a:path>
                <a:path w="1833880" h="875029">
                  <a:moveTo>
                    <a:pt x="1488948" y="87134"/>
                  </a:moveTo>
                  <a:lnTo>
                    <a:pt x="1475041" y="86842"/>
                  </a:lnTo>
                </a:path>
                <a:path w="1833880" h="875029">
                  <a:moveTo>
                    <a:pt x="1470025" y="77044"/>
                  </a:moveTo>
                  <a:lnTo>
                    <a:pt x="1461452" y="79425"/>
                  </a:lnTo>
                </a:path>
                <a:path w="1833880" h="875029">
                  <a:moveTo>
                    <a:pt x="1477136" y="76771"/>
                  </a:moveTo>
                  <a:lnTo>
                    <a:pt x="1472374" y="68186"/>
                  </a:lnTo>
                </a:path>
                <a:path w="1833880" h="875029">
                  <a:moveTo>
                    <a:pt x="1464055" y="43605"/>
                  </a:moveTo>
                  <a:lnTo>
                    <a:pt x="1452689" y="33458"/>
                  </a:lnTo>
                </a:path>
                <a:path w="1833880" h="875029">
                  <a:moveTo>
                    <a:pt x="1450594" y="71710"/>
                  </a:moveTo>
                  <a:lnTo>
                    <a:pt x="1440434" y="64020"/>
                  </a:lnTo>
                </a:path>
                <a:path w="1833880" h="875029">
                  <a:moveTo>
                    <a:pt x="1440434" y="64020"/>
                  </a:moveTo>
                  <a:lnTo>
                    <a:pt x="1439799" y="59874"/>
                  </a:lnTo>
                </a:path>
                <a:path w="1833880" h="875029">
                  <a:moveTo>
                    <a:pt x="1454657" y="102965"/>
                  </a:moveTo>
                  <a:lnTo>
                    <a:pt x="1454340" y="114369"/>
                  </a:lnTo>
                </a:path>
                <a:path w="1833880" h="875029">
                  <a:moveTo>
                    <a:pt x="1470596" y="93935"/>
                  </a:moveTo>
                  <a:lnTo>
                    <a:pt x="1459992" y="93364"/>
                  </a:lnTo>
                </a:path>
                <a:path w="1833880" h="875029">
                  <a:moveTo>
                    <a:pt x="1465643" y="116979"/>
                  </a:moveTo>
                  <a:lnTo>
                    <a:pt x="1465897" y="125336"/>
                  </a:lnTo>
                </a:path>
                <a:path w="1833880" h="875029">
                  <a:moveTo>
                    <a:pt x="1516507" y="116135"/>
                  </a:moveTo>
                  <a:lnTo>
                    <a:pt x="1506474" y="109486"/>
                  </a:lnTo>
                </a:path>
                <a:path w="1833880" h="875029">
                  <a:moveTo>
                    <a:pt x="1478280" y="109016"/>
                  </a:moveTo>
                  <a:lnTo>
                    <a:pt x="1480375" y="115862"/>
                  </a:lnTo>
                </a:path>
                <a:path w="1833880" h="875029">
                  <a:moveTo>
                    <a:pt x="1481963" y="86988"/>
                  </a:moveTo>
                  <a:lnTo>
                    <a:pt x="1478915" y="96589"/>
                  </a:lnTo>
                </a:path>
                <a:path w="1833880" h="875029">
                  <a:moveTo>
                    <a:pt x="1485582" y="80835"/>
                  </a:moveTo>
                  <a:lnTo>
                    <a:pt x="1476248" y="81184"/>
                  </a:lnTo>
                </a:path>
                <a:path w="1833880" h="875029">
                  <a:moveTo>
                    <a:pt x="1470025" y="77044"/>
                  </a:moveTo>
                  <a:lnTo>
                    <a:pt x="1450594" y="71710"/>
                  </a:lnTo>
                </a:path>
                <a:path w="1833880" h="875029">
                  <a:moveTo>
                    <a:pt x="1453769" y="84461"/>
                  </a:moveTo>
                  <a:lnTo>
                    <a:pt x="1452816" y="77336"/>
                  </a:lnTo>
                </a:path>
                <a:path w="1833880" h="875029">
                  <a:moveTo>
                    <a:pt x="1447546" y="75006"/>
                  </a:moveTo>
                  <a:lnTo>
                    <a:pt x="1450594" y="71710"/>
                  </a:lnTo>
                </a:path>
                <a:path w="1833880" h="875029">
                  <a:moveTo>
                    <a:pt x="1465580" y="61963"/>
                  </a:moveTo>
                  <a:lnTo>
                    <a:pt x="1455801" y="59010"/>
                  </a:lnTo>
                </a:path>
                <a:path w="1833880" h="875029">
                  <a:moveTo>
                    <a:pt x="1460690" y="60496"/>
                  </a:moveTo>
                  <a:lnTo>
                    <a:pt x="1457261" y="51593"/>
                  </a:lnTo>
                </a:path>
                <a:path w="1833880" h="875029">
                  <a:moveTo>
                    <a:pt x="1465580" y="61963"/>
                  </a:moveTo>
                  <a:lnTo>
                    <a:pt x="1449006" y="64020"/>
                  </a:lnTo>
                </a:path>
                <a:path w="1833880" h="875029">
                  <a:moveTo>
                    <a:pt x="1472374" y="68186"/>
                  </a:moveTo>
                  <a:lnTo>
                    <a:pt x="1460563" y="66998"/>
                  </a:lnTo>
                </a:path>
                <a:path w="1833880" h="875029">
                  <a:moveTo>
                    <a:pt x="1450467" y="95396"/>
                  </a:moveTo>
                  <a:lnTo>
                    <a:pt x="1441323" y="99542"/>
                  </a:lnTo>
                </a:path>
                <a:path w="1833880" h="875029">
                  <a:moveTo>
                    <a:pt x="1497393" y="28797"/>
                  </a:moveTo>
                  <a:lnTo>
                    <a:pt x="1493964" y="35318"/>
                  </a:lnTo>
                </a:path>
                <a:path w="1833880" h="875029">
                  <a:moveTo>
                    <a:pt x="1506156" y="31946"/>
                  </a:moveTo>
                  <a:lnTo>
                    <a:pt x="1506982" y="36188"/>
                  </a:lnTo>
                </a:path>
                <a:path w="1833880" h="875029">
                  <a:moveTo>
                    <a:pt x="1515554" y="41846"/>
                  </a:moveTo>
                  <a:lnTo>
                    <a:pt x="1523936" y="38271"/>
                  </a:lnTo>
                </a:path>
                <a:path w="1833880" h="875029">
                  <a:moveTo>
                    <a:pt x="1515554" y="41846"/>
                  </a:moveTo>
                  <a:lnTo>
                    <a:pt x="1518665" y="33883"/>
                  </a:lnTo>
                </a:path>
                <a:path w="1833880" h="875029">
                  <a:moveTo>
                    <a:pt x="1522984" y="56356"/>
                  </a:moveTo>
                  <a:lnTo>
                    <a:pt x="1531429" y="48812"/>
                  </a:lnTo>
                </a:path>
                <a:path w="1833880" h="875029">
                  <a:moveTo>
                    <a:pt x="1526857" y="100457"/>
                  </a:moveTo>
                  <a:lnTo>
                    <a:pt x="1534985" y="101822"/>
                  </a:lnTo>
                </a:path>
                <a:path w="1833880" h="875029">
                  <a:moveTo>
                    <a:pt x="1508188" y="114966"/>
                  </a:moveTo>
                  <a:lnTo>
                    <a:pt x="1515300" y="127914"/>
                  </a:lnTo>
                </a:path>
                <a:path w="1833880" h="875029">
                  <a:moveTo>
                    <a:pt x="1521967" y="125063"/>
                  </a:moveTo>
                  <a:lnTo>
                    <a:pt x="1516507" y="116135"/>
                  </a:lnTo>
                </a:path>
                <a:path w="1833880" h="875029">
                  <a:moveTo>
                    <a:pt x="1505394" y="128390"/>
                  </a:moveTo>
                  <a:lnTo>
                    <a:pt x="1507553" y="130321"/>
                  </a:lnTo>
                </a:path>
                <a:path w="1833880" h="875029">
                  <a:moveTo>
                    <a:pt x="1505521" y="121767"/>
                  </a:moveTo>
                  <a:lnTo>
                    <a:pt x="1505013" y="135108"/>
                  </a:lnTo>
                </a:path>
                <a:path w="1833880" h="875029">
                  <a:moveTo>
                    <a:pt x="1478280" y="131241"/>
                  </a:moveTo>
                  <a:lnTo>
                    <a:pt x="1478724" y="136372"/>
                  </a:lnTo>
                </a:path>
                <a:path w="1833880" h="875029">
                  <a:moveTo>
                    <a:pt x="1466786" y="116135"/>
                  </a:moveTo>
                  <a:lnTo>
                    <a:pt x="1455229" y="124739"/>
                  </a:lnTo>
                </a:path>
                <a:path w="1833880" h="875029">
                  <a:moveTo>
                    <a:pt x="1475613" y="122358"/>
                  </a:moveTo>
                  <a:lnTo>
                    <a:pt x="1466850" y="134937"/>
                  </a:lnTo>
                </a:path>
                <a:path w="1833880" h="875029">
                  <a:moveTo>
                    <a:pt x="1454340" y="114369"/>
                  </a:moveTo>
                  <a:lnTo>
                    <a:pt x="1445513" y="120326"/>
                  </a:lnTo>
                </a:path>
                <a:path w="1833880" h="875029">
                  <a:moveTo>
                    <a:pt x="1483931" y="25126"/>
                  </a:moveTo>
                  <a:lnTo>
                    <a:pt x="1485646" y="35890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2701"/>
                  </a:lnTo>
                </a:path>
                <a:path w="1833880" h="875029">
                  <a:moveTo>
                    <a:pt x="1532445" y="89496"/>
                  </a:moveTo>
                  <a:lnTo>
                    <a:pt x="1541145" y="93211"/>
                  </a:lnTo>
                </a:path>
                <a:path w="1833880" h="875029">
                  <a:moveTo>
                    <a:pt x="1488059" y="127990"/>
                  </a:moveTo>
                  <a:lnTo>
                    <a:pt x="1487487" y="138061"/>
                  </a:lnTo>
                </a:path>
                <a:path w="1833880" h="875029">
                  <a:moveTo>
                    <a:pt x="1614805" y="88201"/>
                  </a:moveTo>
                  <a:lnTo>
                    <a:pt x="1617535" y="85725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9444"/>
                  </a:lnTo>
                </a:path>
                <a:path w="1833880" h="875029">
                  <a:moveTo>
                    <a:pt x="1565909" y="51739"/>
                  </a:moveTo>
                  <a:lnTo>
                    <a:pt x="1566100" y="56280"/>
                  </a:lnTo>
                </a:path>
                <a:path w="1833880" h="875029">
                  <a:moveTo>
                    <a:pt x="1566100" y="56280"/>
                  </a:moveTo>
                  <a:lnTo>
                    <a:pt x="1570228" y="61614"/>
                  </a:lnTo>
                </a:path>
                <a:path w="1833880" h="875029">
                  <a:moveTo>
                    <a:pt x="1570228" y="61614"/>
                  </a:moveTo>
                  <a:lnTo>
                    <a:pt x="1572577" y="63569"/>
                  </a:lnTo>
                </a:path>
                <a:path w="1833880" h="875029">
                  <a:moveTo>
                    <a:pt x="1572577" y="63569"/>
                  </a:moveTo>
                  <a:lnTo>
                    <a:pt x="1572577" y="66325"/>
                  </a:lnTo>
                </a:path>
                <a:path w="1833880" h="875029">
                  <a:moveTo>
                    <a:pt x="1572577" y="66325"/>
                  </a:moveTo>
                  <a:lnTo>
                    <a:pt x="1575752" y="70097"/>
                  </a:lnTo>
                </a:path>
                <a:path w="1833880" h="875029">
                  <a:moveTo>
                    <a:pt x="1575752" y="70097"/>
                  </a:moveTo>
                  <a:lnTo>
                    <a:pt x="1577721" y="71856"/>
                  </a:lnTo>
                </a:path>
                <a:path w="1833880" h="875029">
                  <a:moveTo>
                    <a:pt x="1577721" y="71856"/>
                  </a:moveTo>
                  <a:lnTo>
                    <a:pt x="1577911" y="74809"/>
                  </a:lnTo>
                </a:path>
                <a:path w="1833880" h="875029">
                  <a:moveTo>
                    <a:pt x="1577911" y="74809"/>
                  </a:moveTo>
                  <a:lnTo>
                    <a:pt x="1579499" y="78155"/>
                  </a:lnTo>
                </a:path>
                <a:path w="1833880" h="875029">
                  <a:moveTo>
                    <a:pt x="1579499" y="78155"/>
                  </a:moveTo>
                  <a:lnTo>
                    <a:pt x="1580451" y="81083"/>
                  </a:lnTo>
                </a:path>
                <a:path w="1833880" h="875029">
                  <a:moveTo>
                    <a:pt x="1580451" y="81083"/>
                  </a:moveTo>
                  <a:lnTo>
                    <a:pt x="1581657" y="82746"/>
                  </a:lnTo>
                </a:path>
                <a:path w="1833880" h="875029">
                  <a:moveTo>
                    <a:pt x="1570799" y="52933"/>
                  </a:moveTo>
                  <a:lnTo>
                    <a:pt x="1574990" y="58039"/>
                  </a:lnTo>
                </a:path>
                <a:path w="1833880" h="875029">
                  <a:moveTo>
                    <a:pt x="1574990" y="58039"/>
                  </a:moveTo>
                  <a:lnTo>
                    <a:pt x="1577340" y="61785"/>
                  </a:lnTo>
                </a:path>
                <a:path w="1833880" h="875029">
                  <a:moveTo>
                    <a:pt x="1577340" y="61785"/>
                  </a:moveTo>
                  <a:lnTo>
                    <a:pt x="1575942" y="64960"/>
                  </a:lnTo>
                </a:path>
                <a:path w="1833880" h="875029">
                  <a:moveTo>
                    <a:pt x="1575942" y="64960"/>
                  </a:moveTo>
                  <a:lnTo>
                    <a:pt x="1574482" y="68586"/>
                  </a:lnTo>
                </a:path>
                <a:path w="1833880" h="875029">
                  <a:moveTo>
                    <a:pt x="1580515" y="51123"/>
                  </a:moveTo>
                  <a:lnTo>
                    <a:pt x="1579943" y="55886"/>
                  </a:lnTo>
                </a:path>
                <a:path w="1833880" h="875029">
                  <a:moveTo>
                    <a:pt x="1579943" y="55886"/>
                  </a:moveTo>
                  <a:lnTo>
                    <a:pt x="1579689" y="58267"/>
                  </a:lnTo>
                </a:path>
                <a:path w="1833880" h="875029">
                  <a:moveTo>
                    <a:pt x="1579689" y="58267"/>
                  </a:moveTo>
                  <a:lnTo>
                    <a:pt x="1580324" y="60991"/>
                  </a:lnTo>
                </a:path>
                <a:path w="1833880" h="875029">
                  <a:moveTo>
                    <a:pt x="1580324" y="60991"/>
                  </a:moveTo>
                  <a:lnTo>
                    <a:pt x="1580070" y="64363"/>
                  </a:lnTo>
                </a:path>
                <a:path w="1833880" h="875029">
                  <a:moveTo>
                    <a:pt x="1580070" y="64363"/>
                  </a:moveTo>
                  <a:lnTo>
                    <a:pt x="1580324" y="66522"/>
                  </a:lnTo>
                </a:path>
                <a:path w="1833880" h="875029">
                  <a:moveTo>
                    <a:pt x="1580324" y="66522"/>
                  </a:moveTo>
                  <a:lnTo>
                    <a:pt x="1577721" y="71856"/>
                  </a:lnTo>
                </a:path>
                <a:path w="1833880" h="875029">
                  <a:moveTo>
                    <a:pt x="1583690" y="87858"/>
                  </a:moveTo>
                  <a:lnTo>
                    <a:pt x="1589405" y="83889"/>
                  </a:lnTo>
                </a:path>
                <a:path w="1833880" h="875029">
                  <a:moveTo>
                    <a:pt x="1589405" y="83889"/>
                  </a:moveTo>
                  <a:lnTo>
                    <a:pt x="1591373" y="79971"/>
                  </a:lnTo>
                </a:path>
                <a:path w="1833880" h="875029">
                  <a:moveTo>
                    <a:pt x="1591373" y="79971"/>
                  </a:moveTo>
                  <a:lnTo>
                    <a:pt x="1593151" y="76003"/>
                  </a:lnTo>
                </a:path>
                <a:path w="1833880" h="875029">
                  <a:moveTo>
                    <a:pt x="1593151" y="76003"/>
                  </a:moveTo>
                  <a:lnTo>
                    <a:pt x="1593723" y="72428"/>
                  </a:lnTo>
                </a:path>
                <a:path w="1833880" h="875029">
                  <a:moveTo>
                    <a:pt x="1593723" y="72428"/>
                  </a:moveTo>
                  <a:lnTo>
                    <a:pt x="1594484" y="67119"/>
                  </a:lnTo>
                </a:path>
                <a:path w="1833880" h="875029">
                  <a:moveTo>
                    <a:pt x="1594484" y="67119"/>
                  </a:moveTo>
                  <a:lnTo>
                    <a:pt x="1596707" y="63569"/>
                  </a:lnTo>
                </a:path>
                <a:path w="1833880" h="875029">
                  <a:moveTo>
                    <a:pt x="1596707" y="63569"/>
                  </a:moveTo>
                  <a:lnTo>
                    <a:pt x="1597913" y="59455"/>
                  </a:lnTo>
                </a:path>
                <a:path w="1833880" h="875029">
                  <a:moveTo>
                    <a:pt x="1597913" y="59455"/>
                  </a:moveTo>
                  <a:lnTo>
                    <a:pt x="1600453" y="55092"/>
                  </a:lnTo>
                </a:path>
                <a:path w="1833880" h="875029">
                  <a:moveTo>
                    <a:pt x="1548955" y="88449"/>
                  </a:moveTo>
                  <a:lnTo>
                    <a:pt x="1544447" y="88055"/>
                  </a:lnTo>
                </a:path>
                <a:path w="1833880" h="875029">
                  <a:moveTo>
                    <a:pt x="1548955" y="88449"/>
                  </a:moveTo>
                  <a:lnTo>
                    <a:pt x="1545971" y="92595"/>
                  </a:lnTo>
                </a:path>
                <a:path w="1833880" h="875029">
                  <a:moveTo>
                    <a:pt x="1594738" y="51346"/>
                  </a:moveTo>
                  <a:lnTo>
                    <a:pt x="1593342" y="56280"/>
                  </a:lnTo>
                </a:path>
                <a:path w="1833880" h="875029">
                  <a:moveTo>
                    <a:pt x="1593342" y="56280"/>
                  </a:moveTo>
                  <a:lnTo>
                    <a:pt x="1594484" y="59855"/>
                  </a:lnTo>
                </a:path>
                <a:path w="1833880" h="875029">
                  <a:moveTo>
                    <a:pt x="1594484" y="59855"/>
                  </a:moveTo>
                  <a:lnTo>
                    <a:pt x="1595882" y="64814"/>
                  </a:lnTo>
                </a:path>
                <a:path w="1833880" h="875029">
                  <a:moveTo>
                    <a:pt x="1555242" y="95942"/>
                  </a:moveTo>
                  <a:lnTo>
                    <a:pt x="1549590" y="103530"/>
                  </a:lnTo>
                </a:path>
                <a:path w="1833880" h="875029">
                  <a:moveTo>
                    <a:pt x="1586039" y="50723"/>
                  </a:moveTo>
                  <a:lnTo>
                    <a:pt x="1586992" y="56280"/>
                  </a:lnTo>
                </a:path>
                <a:path w="1833880" h="875029">
                  <a:moveTo>
                    <a:pt x="1586992" y="56280"/>
                  </a:moveTo>
                  <a:lnTo>
                    <a:pt x="1586420" y="59455"/>
                  </a:lnTo>
                </a:path>
                <a:path w="1833880" h="875029">
                  <a:moveTo>
                    <a:pt x="1586420" y="59455"/>
                  </a:moveTo>
                  <a:lnTo>
                    <a:pt x="1586230" y="62185"/>
                  </a:lnTo>
                </a:path>
                <a:path w="1833880" h="875029">
                  <a:moveTo>
                    <a:pt x="1586230" y="62185"/>
                  </a:moveTo>
                  <a:lnTo>
                    <a:pt x="1586039" y="65557"/>
                  </a:lnTo>
                </a:path>
                <a:path w="1833880" h="875029">
                  <a:moveTo>
                    <a:pt x="1586039" y="65557"/>
                  </a:moveTo>
                  <a:lnTo>
                    <a:pt x="1585849" y="68903"/>
                  </a:lnTo>
                </a:path>
                <a:path w="1833880" h="875029">
                  <a:moveTo>
                    <a:pt x="1585849" y="68903"/>
                  </a:moveTo>
                  <a:lnTo>
                    <a:pt x="1584452" y="73621"/>
                  </a:lnTo>
                </a:path>
                <a:path w="1833880" h="875029">
                  <a:moveTo>
                    <a:pt x="1584452" y="73621"/>
                  </a:moveTo>
                  <a:lnTo>
                    <a:pt x="1584071" y="78155"/>
                  </a:lnTo>
                </a:path>
                <a:path w="1833880" h="875029">
                  <a:moveTo>
                    <a:pt x="1584071" y="78155"/>
                  </a:moveTo>
                  <a:lnTo>
                    <a:pt x="1581657" y="82746"/>
                  </a:lnTo>
                </a:path>
                <a:path w="1833880" h="875029">
                  <a:moveTo>
                    <a:pt x="1584071" y="78155"/>
                  </a:moveTo>
                  <a:lnTo>
                    <a:pt x="1588388" y="73221"/>
                  </a:lnTo>
                </a:path>
                <a:path w="1833880" h="875029">
                  <a:moveTo>
                    <a:pt x="1588388" y="73221"/>
                  </a:moveTo>
                  <a:lnTo>
                    <a:pt x="1589595" y="67519"/>
                  </a:lnTo>
                </a:path>
                <a:path w="1833880" h="875029">
                  <a:moveTo>
                    <a:pt x="1589595" y="67519"/>
                  </a:moveTo>
                  <a:lnTo>
                    <a:pt x="1589786" y="62979"/>
                  </a:lnTo>
                </a:path>
                <a:path w="1833880" h="875029">
                  <a:moveTo>
                    <a:pt x="1589786" y="62979"/>
                  </a:moveTo>
                  <a:lnTo>
                    <a:pt x="1591373" y="59061"/>
                  </a:lnTo>
                </a:path>
                <a:path w="1833880" h="875029">
                  <a:moveTo>
                    <a:pt x="1591373" y="59061"/>
                  </a:moveTo>
                  <a:lnTo>
                    <a:pt x="1591373" y="57245"/>
                  </a:lnTo>
                </a:path>
                <a:path w="1833880" h="875029">
                  <a:moveTo>
                    <a:pt x="1583690" y="87858"/>
                  </a:moveTo>
                  <a:lnTo>
                    <a:pt x="1581657" y="82746"/>
                  </a:lnTo>
                </a:path>
                <a:path w="1833880" h="875029">
                  <a:moveTo>
                    <a:pt x="1583690" y="87858"/>
                  </a:moveTo>
                  <a:lnTo>
                    <a:pt x="1581530" y="91401"/>
                  </a:lnTo>
                </a:path>
                <a:path w="1833880" h="875029">
                  <a:moveTo>
                    <a:pt x="1581530" y="91401"/>
                  </a:moveTo>
                  <a:lnTo>
                    <a:pt x="1578546" y="94183"/>
                  </a:lnTo>
                </a:path>
                <a:path w="1833880" h="875029">
                  <a:moveTo>
                    <a:pt x="1578546" y="94183"/>
                  </a:moveTo>
                  <a:lnTo>
                    <a:pt x="1581911" y="98101"/>
                  </a:lnTo>
                </a:path>
                <a:path w="1833880" h="875029">
                  <a:moveTo>
                    <a:pt x="1581911" y="98101"/>
                  </a:moveTo>
                  <a:lnTo>
                    <a:pt x="1581721" y="102069"/>
                  </a:lnTo>
                </a:path>
                <a:path w="1833880" h="875029">
                  <a:moveTo>
                    <a:pt x="1581721" y="102069"/>
                  </a:moveTo>
                  <a:lnTo>
                    <a:pt x="1579308" y="104844"/>
                  </a:lnTo>
                </a:path>
                <a:path w="1833880" h="875029">
                  <a:moveTo>
                    <a:pt x="1579308" y="104844"/>
                  </a:moveTo>
                  <a:lnTo>
                    <a:pt x="1573847" y="108769"/>
                  </a:lnTo>
                </a:path>
                <a:path w="1833880" h="875029">
                  <a:moveTo>
                    <a:pt x="1583690" y="87858"/>
                  </a:moveTo>
                  <a:lnTo>
                    <a:pt x="1593596" y="89814"/>
                  </a:lnTo>
                </a:path>
                <a:path w="1833880" h="875029">
                  <a:moveTo>
                    <a:pt x="1593596" y="89814"/>
                  </a:moveTo>
                  <a:lnTo>
                    <a:pt x="1599247" y="95345"/>
                  </a:lnTo>
                </a:path>
                <a:path w="1833880" h="875029">
                  <a:moveTo>
                    <a:pt x="1599247" y="95345"/>
                  </a:moveTo>
                  <a:lnTo>
                    <a:pt x="1607947" y="94183"/>
                  </a:lnTo>
                </a:path>
                <a:path w="1833880" h="875029">
                  <a:moveTo>
                    <a:pt x="1550352" y="60991"/>
                  </a:moveTo>
                  <a:lnTo>
                    <a:pt x="1549082" y="60172"/>
                  </a:lnTo>
                </a:path>
                <a:path w="1833880" h="875029">
                  <a:moveTo>
                    <a:pt x="1579499" y="78155"/>
                  </a:moveTo>
                  <a:lnTo>
                    <a:pt x="1570101" y="78555"/>
                  </a:lnTo>
                </a:path>
                <a:path w="1833880" h="875029">
                  <a:moveTo>
                    <a:pt x="1555051" y="77190"/>
                  </a:moveTo>
                  <a:lnTo>
                    <a:pt x="1553336" y="84283"/>
                  </a:lnTo>
                </a:path>
                <a:path w="1833880" h="875029">
                  <a:moveTo>
                    <a:pt x="1553336" y="84283"/>
                  </a:moveTo>
                  <a:lnTo>
                    <a:pt x="1548955" y="88449"/>
                  </a:lnTo>
                </a:path>
                <a:path w="1833880" h="875029">
                  <a:moveTo>
                    <a:pt x="1560576" y="66522"/>
                  </a:moveTo>
                  <a:lnTo>
                    <a:pt x="1556257" y="62579"/>
                  </a:lnTo>
                </a:path>
                <a:path w="1833880" h="875029">
                  <a:moveTo>
                    <a:pt x="1556257" y="62579"/>
                  </a:moveTo>
                  <a:lnTo>
                    <a:pt x="1555242" y="58661"/>
                  </a:lnTo>
                </a:path>
                <a:path w="1833880" h="875029">
                  <a:moveTo>
                    <a:pt x="1555242" y="58661"/>
                  </a:moveTo>
                  <a:lnTo>
                    <a:pt x="1553590" y="53574"/>
                  </a:lnTo>
                </a:path>
                <a:path w="1833880" h="875029">
                  <a:moveTo>
                    <a:pt x="1568132" y="58934"/>
                  </a:moveTo>
                  <a:lnTo>
                    <a:pt x="1558226" y="54521"/>
                  </a:lnTo>
                </a:path>
                <a:path w="1833880" h="875029">
                  <a:moveTo>
                    <a:pt x="1573403" y="85077"/>
                  </a:moveTo>
                  <a:lnTo>
                    <a:pt x="1559242" y="83489"/>
                  </a:lnTo>
                </a:path>
                <a:path w="1833880" h="875029">
                  <a:moveTo>
                    <a:pt x="1559242" y="83489"/>
                  </a:moveTo>
                  <a:lnTo>
                    <a:pt x="1557083" y="90811"/>
                  </a:lnTo>
                </a:path>
                <a:path w="1833880" h="875029">
                  <a:moveTo>
                    <a:pt x="1573403" y="85077"/>
                  </a:moveTo>
                  <a:lnTo>
                    <a:pt x="1570482" y="89814"/>
                  </a:lnTo>
                </a:path>
                <a:path w="1833880" h="875029">
                  <a:moveTo>
                    <a:pt x="1570482" y="89814"/>
                  </a:moveTo>
                  <a:lnTo>
                    <a:pt x="1571498" y="94183"/>
                  </a:lnTo>
                </a:path>
                <a:path w="1833880" h="875029">
                  <a:moveTo>
                    <a:pt x="1571498" y="94183"/>
                  </a:moveTo>
                  <a:lnTo>
                    <a:pt x="1564386" y="95719"/>
                  </a:lnTo>
                </a:path>
                <a:path w="1833880" h="875029">
                  <a:moveTo>
                    <a:pt x="1564386" y="95719"/>
                  </a:moveTo>
                  <a:lnTo>
                    <a:pt x="1555242" y="95942"/>
                  </a:lnTo>
                </a:path>
                <a:path w="1833880" h="875029">
                  <a:moveTo>
                    <a:pt x="1553336" y="84283"/>
                  </a:moveTo>
                  <a:lnTo>
                    <a:pt x="1549907" y="80537"/>
                  </a:lnTo>
                </a:path>
                <a:path w="1833880" h="875029">
                  <a:moveTo>
                    <a:pt x="1549907" y="80537"/>
                  </a:moveTo>
                  <a:lnTo>
                    <a:pt x="1546034" y="76796"/>
                  </a:lnTo>
                </a:path>
                <a:path w="1833880" h="875029">
                  <a:moveTo>
                    <a:pt x="1546034" y="76796"/>
                  </a:moveTo>
                  <a:lnTo>
                    <a:pt x="1542224" y="77165"/>
                  </a:lnTo>
                </a:path>
                <a:path w="1833880" h="875029">
                  <a:moveTo>
                    <a:pt x="1556257" y="62579"/>
                  </a:moveTo>
                  <a:lnTo>
                    <a:pt x="1550352" y="60991"/>
                  </a:lnTo>
                </a:path>
                <a:path w="1833880" h="875029">
                  <a:moveTo>
                    <a:pt x="1593151" y="76003"/>
                  </a:moveTo>
                  <a:lnTo>
                    <a:pt x="1598295" y="75031"/>
                  </a:lnTo>
                </a:path>
                <a:path w="1833880" h="875029">
                  <a:moveTo>
                    <a:pt x="1598295" y="75031"/>
                  </a:moveTo>
                  <a:lnTo>
                    <a:pt x="1599501" y="69697"/>
                  </a:lnTo>
                </a:path>
                <a:path w="1833880" h="875029">
                  <a:moveTo>
                    <a:pt x="1599501" y="69697"/>
                  </a:moveTo>
                  <a:lnTo>
                    <a:pt x="1604009" y="69303"/>
                  </a:lnTo>
                </a:path>
                <a:path w="1833880" h="875029">
                  <a:moveTo>
                    <a:pt x="1604009" y="69303"/>
                  </a:moveTo>
                  <a:lnTo>
                    <a:pt x="1608963" y="70669"/>
                  </a:lnTo>
                </a:path>
                <a:path w="1833880" h="875029">
                  <a:moveTo>
                    <a:pt x="1608963" y="70669"/>
                  </a:moveTo>
                  <a:lnTo>
                    <a:pt x="1616011" y="66497"/>
                  </a:lnTo>
                </a:path>
                <a:path w="1833880" h="875029">
                  <a:moveTo>
                    <a:pt x="1589405" y="83889"/>
                  </a:moveTo>
                  <a:lnTo>
                    <a:pt x="1598676" y="81730"/>
                  </a:lnTo>
                </a:path>
                <a:path w="1833880" h="875029">
                  <a:moveTo>
                    <a:pt x="1598676" y="81730"/>
                  </a:moveTo>
                  <a:lnTo>
                    <a:pt x="1603819" y="83889"/>
                  </a:lnTo>
                </a:path>
                <a:path w="1833880" h="875029">
                  <a:moveTo>
                    <a:pt x="1603819" y="83889"/>
                  </a:moveTo>
                  <a:lnTo>
                    <a:pt x="1607756" y="78778"/>
                  </a:lnTo>
                </a:path>
                <a:path w="1833880" h="875029">
                  <a:moveTo>
                    <a:pt x="1549907" y="67119"/>
                  </a:moveTo>
                  <a:lnTo>
                    <a:pt x="1546986" y="65779"/>
                  </a:lnTo>
                </a:path>
                <a:path w="1833880" h="875029">
                  <a:moveTo>
                    <a:pt x="1603819" y="83889"/>
                  </a:moveTo>
                  <a:lnTo>
                    <a:pt x="1609153" y="84905"/>
                  </a:lnTo>
                </a:path>
                <a:path w="1833880" h="875029">
                  <a:moveTo>
                    <a:pt x="1609153" y="84905"/>
                  </a:moveTo>
                  <a:lnTo>
                    <a:pt x="1611693" y="86861"/>
                  </a:lnTo>
                </a:path>
                <a:path w="1833880" h="875029">
                  <a:moveTo>
                    <a:pt x="1604009" y="69303"/>
                  </a:moveTo>
                  <a:lnTo>
                    <a:pt x="1605407" y="64763"/>
                  </a:lnTo>
                </a:path>
                <a:path w="1833880" h="875029">
                  <a:moveTo>
                    <a:pt x="1549907" y="80537"/>
                  </a:moveTo>
                  <a:lnTo>
                    <a:pt x="1543811" y="80962"/>
                  </a:lnTo>
                </a:path>
                <a:path w="1833880" h="875029">
                  <a:moveTo>
                    <a:pt x="1563179" y="49212"/>
                  </a:moveTo>
                  <a:lnTo>
                    <a:pt x="1565909" y="51739"/>
                  </a:lnTo>
                </a:path>
                <a:path w="1833880" h="875029">
                  <a:moveTo>
                    <a:pt x="1599247" y="95345"/>
                  </a:moveTo>
                  <a:lnTo>
                    <a:pt x="1603438" y="98494"/>
                  </a:lnTo>
                </a:path>
                <a:path w="1833880" h="875029">
                  <a:moveTo>
                    <a:pt x="1603438" y="98494"/>
                  </a:moveTo>
                  <a:lnTo>
                    <a:pt x="1605407" y="103435"/>
                  </a:lnTo>
                </a:path>
                <a:path w="1833880" h="875029">
                  <a:moveTo>
                    <a:pt x="1605407" y="103435"/>
                  </a:moveTo>
                  <a:lnTo>
                    <a:pt x="1608264" y="107651"/>
                  </a:lnTo>
                </a:path>
                <a:path w="1833880" h="875029">
                  <a:moveTo>
                    <a:pt x="1593596" y="89814"/>
                  </a:moveTo>
                  <a:lnTo>
                    <a:pt x="1593151" y="96513"/>
                  </a:lnTo>
                </a:path>
                <a:path w="1833880" h="875029">
                  <a:moveTo>
                    <a:pt x="1593151" y="96513"/>
                  </a:moveTo>
                  <a:lnTo>
                    <a:pt x="1595564" y="103828"/>
                  </a:lnTo>
                </a:path>
                <a:path w="1833880" h="875029">
                  <a:moveTo>
                    <a:pt x="1581721" y="102069"/>
                  </a:moveTo>
                  <a:lnTo>
                    <a:pt x="1583055" y="106781"/>
                  </a:lnTo>
                </a:path>
                <a:path w="1833880" h="875029">
                  <a:moveTo>
                    <a:pt x="1583055" y="106781"/>
                  </a:moveTo>
                  <a:lnTo>
                    <a:pt x="1582102" y="112515"/>
                  </a:lnTo>
                </a:path>
                <a:path w="1833880" h="875029">
                  <a:moveTo>
                    <a:pt x="1571498" y="94183"/>
                  </a:moveTo>
                  <a:lnTo>
                    <a:pt x="1571625" y="100082"/>
                  </a:lnTo>
                </a:path>
                <a:path w="1833880" h="875029">
                  <a:moveTo>
                    <a:pt x="1571625" y="100082"/>
                  </a:moveTo>
                  <a:lnTo>
                    <a:pt x="1567878" y="104622"/>
                  </a:lnTo>
                </a:path>
                <a:path w="1833880" h="875029">
                  <a:moveTo>
                    <a:pt x="1578546" y="94183"/>
                  </a:moveTo>
                  <a:lnTo>
                    <a:pt x="1575625" y="99910"/>
                  </a:lnTo>
                </a:path>
                <a:path w="1833880" h="875029">
                  <a:moveTo>
                    <a:pt x="1595564" y="103828"/>
                  </a:moveTo>
                  <a:lnTo>
                    <a:pt x="1593723" y="108369"/>
                  </a:lnTo>
                </a:path>
                <a:path w="1833880" h="875029">
                  <a:moveTo>
                    <a:pt x="1582102" y="112515"/>
                  </a:moveTo>
                  <a:lnTo>
                    <a:pt x="1586865" y="118986"/>
                  </a:lnTo>
                </a:path>
                <a:path w="1833880" h="875029">
                  <a:moveTo>
                    <a:pt x="1546034" y="76796"/>
                  </a:moveTo>
                  <a:lnTo>
                    <a:pt x="1542986" y="72428"/>
                  </a:lnTo>
                </a:path>
                <a:path w="1833880" h="875029">
                  <a:moveTo>
                    <a:pt x="1552321" y="99834"/>
                  </a:moveTo>
                  <a:lnTo>
                    <a:pt x="1547177" y="100310"/>
                  </a:lnTo>
                </a:path>
                <a:path w="1833880" h="875029">
                  <a:moveTo>
                    <a:pt x="1573847" y="108769"/>
                  </a:moveTo>
                  <a:lnTo>
                    <a:pt x="1575625" y="114693"/>
                  </a:lnTo>
                </a:path>
                <a:path w="1833880" h="875029">
                  <a:moveTo>
                    <a:pt x="1572577" y="66325"/>
                  </a:moveTo>
                  <a:lnTo>
                    <a:pt x="1567116" y="68510"/>
                  </a:lnTo>
                </a:path>
                <a:path w="1833880" h="875029">
                  <a:moveTo>
                    <a:pt x="1598676" y="81730"/>
                  </a:moveTo>
                  <a:lnTo>
                    <a:pt x="1602613" y="76003"/>
                  </a:lnTo>
                </a:path>
                <a:path w="1833880" h="875029">
                  <a:moveTo>
                    <a:pt x="1596390" y="92595"/>
                  </a:moveTo>
                  <a:lnTo>
                    <a:pt x="1602613" y="88849"/>
                  </a:lnTo>
                </a:path>
                <a:path w="1833880" h="875029">
                  <a:moveTo>
                    <a:pt x="1570291" y="44227"/>
                  </a:moveTo>
                  <a:lnTo>
                    <a:pt x="1570799" y="52933"/>
                  </a:lnTo>
                </a:path>
                <a:path w="1833880" h="875029">
                  <a:moveTo>
                    <a:pt x="1605407" y="103435"/>
                  </a:moveTo>
                  <a:lnTo>
                    <a:pt x="1611122" y="104254"/>
                  </a:lnTo>
                </a:path>
                <a:path w="1833880" h="875029">
                  <a:moveTo>
                    <a:pt x="1593151" y="96513"/>
                  </a:moveTo>
                  <a:lnTo>
                    <a:pt x="1589595" y="104228"/>
                  </a:lnTo>
                </a:path>
                <a:path w="1833880" h="875029">
                  <a:moveTo>
                    <a:pt x="1587944" y="88703"/>
                  </a:moveTo>
                  <a:lnTo>
                    <a:pt x="1589214" y="92989"/>
                  </a:lnTo>
                </a:path>
                <a:path w="1833880" h="875029">
                  <a:moveTo>
                    <a:pt x="1589214" y="92989"/>
                  </a:moveTo>
                  <a:lnTo>
                    <a:pt x="1587246" y="99288"/>
                  </a:lnTo>
                </a:path>
                <a:path w="1833880" h="875029">
                  <a:moveTo>
                    <a:pt x="1587246" y="99288"/>
                  </a:moveTo>
                  <a:lnTo>
                    <a:pt x="1587817" y="112909"/>
                  </a:lnTo>
                </a:path>
                <a:path w="1833880" h="875029">
                  <a:moveTo>
                    <a:pt x="1582674" y="85299"/>
                  </a:moveTo>
                  <a:lnTo>
                    <a:pt x="1573403" y="85077"/>
                  </a:lnTo>
                </a:path>
                <a:path w="1833880" h="875029">
                  <a:moveTo>
                    <a:pt x="1570101" y="78555"/>
                  </a:moveTo>
                  <a:lnTo>
                    <a:pt x="1564386" y="80143"/>
                  </a:lnTo>
                </a:path>
                <a:path w="1833880" h="875029">
                  <a:moveTo>
                    <a:pt x="1574800" y="78384"/>
                  </a:moveTo>
                  <a:lnTo>
                    <a:pt x="1571625" y="72650"/>
                  </a:lnTo>
                </a:path>
                <a:path w="1833880" h="875029">
                  <a:moveTo>
                    <a:pt x="1566100" y="56280"/>
                  </a:moveTo>
                  <a:lnTo>
                    <a:pt x="1558544" y="49510"/>
                  </a:lnTo>
                </a:path>
                <a:path w="1833880" h="875029">
                  <a:moveTo>
                    <a:pt x="1557147" y="75031"/>
                  </a:moveTo>
                  <a:lnTo>
                    <a:pt x="1550352" y="69875"/>
                  </a:lnTo>
                </a:path>
                <a:path w="1833880" h="875029">
                  <a:moveTo>
                    <a:pt x="1550352" y="69875"/>
                  </a:moveTo>
                  <a:lnTo>
                    <a:pt x="1549907" y="67119"/>
                  </a:lnTo>
                </a:path>
                <a:path w="1833880" h="875029">
                  <a:moveTo>
                    <a:pt x="1559813" y="95846"/>
                  </a:moveTo>
                  <a:lnTo>
                    <a:pt x="1559623" y="103435"/>
                  </a:lnTo>
                </a:path>
                <a:path w="1833880" h="875029">
                  <a:moveTo>
                    <a:pt x="1570482" y="89814"/>
                  </a:moveTo>
                  <a:lnTo>
                    <a:pt x="1563370" y="89446"/>
                  </a:lnTo>
                </a:path>
                <a:path w="1833880" h="875029">
                  <a:moveTo>
                    <a:pt x="1567116" y="105194"/>
                  </a:moveTo>
                  <a:lnTo>
                    <a:pt x="1567307" y="110750"/>
                  </a:lnTo>
                </a:path>
                <a:path w="1833880" h="875029">
                  <a:moveTo>
                    <a:pt x="1601088" y="104622"/>
                  </a:moveTo>
                  <a:lnTo>
                    <a:pt x="1594357" y="100183"/>
                  </a:lnTo>
                </a:path>
                <a:path w="1833880" h="875029">
                  <a:moveTo>
                    <a:pt x="1575625" y="99910"/>
                  </a:moveTo>
                  <a:lnTo>
                    <a:pt x="1576959" y="104451"/>
                  </a:lnTo>
                </a:path>
                <a:path w="1833880" h="875029">
                  <a:moveTo>
                    <a:pt x="1578038" y="85178"/>
                  </a:moveTo>
                  <a:lnTo>
                    <a:pt x="1576006" y="91605"/>
                  </a:lnTo>
                </a:path>
                <a:path w="1833880" h="875029">
                  <a:moveTo>
                    <a:pt x="1580451" y="81083"/>
                  </a:moveTo>
                  <a:lnTo>
                    <a:pt x="1574228" y="81330"/>
                  </a:lnTo>
                </a:path>
                <a:path w="1833880" h="875029">
                  <a:moveTo>
                    <a:pt x="1570101" y="78555"/>
                  </a:moveTo>
                  <a:lnTo>
                    <a:pt x="1557147" y="75031"/>
                  </a:lnTo>
                </a:path>
                <a:path w="1833880" h="875029">
                  <a:moveTo>
                    <a:pt x="1559242" y="83489"/>
                  </a:moveTo>
                  <a:lnTo>
                    <a:pt x="1558671" y="78778"/>
                  </a:lnTo>
                </a:path>
                <a:path w="1833880" h="875029">
                  <a:moveTo>
                    <a:pt x="1555051" y="77190"/>
                  </a:moveTo>
                  <a:lnTo>
                    <a:pt x="1557147" y="75031"/>
                  </a:lnTo>
                </a:path>
                <a:path w="1833880" h="875029">
                  <a:moveTo>
                    <a:pt x="1567116" y="68510"/>
                  </a:moveTo>
                  <a:lnTo>
                    <a:pt x="1560576" y="66522"/>
                  </a:lnTo>
                </a:path>
                <a:path w="1833880" h="875029">
                  <a:moveTo>
                    <a:pt x="1563878" y="67519"/>
                  </a:moveTo>
                  <a:lnTo>
                    <a:pt x="1561592" y="61614"/>
                  </a:lnTo>
                </a:path>
                <a:path w="1833880" h="875029">
                  <a:moveTo>
                    <a:pt x="1567116" y="68510"/>
                  </a:moveTo>
                  <a:lnTo>
                    <a:pt x="1556067" y="69875"/>
                  </a:lnTo>
                </a:path>
                <a:path w="1833880" h="875029">
                  <a:moveTo>
                    <a:pt x="1571625" y="72650"/>
                  </a:moveTo>
                  <a:lnTo>
                    <a:pt x="1563751" y="71856"/>
                  </a:lnTo>
                </a:path>
                <a:path w="1833880" h="875029">
                  <a:moveTo>
                    <a:pt x="1557083" y="90811"/>
                  </a:moveTo>
                  <a:lnTo>
                    <a:pt x="1550924" y="93560"/>
                  </a:lnTo>
                </a:path>
                <a:path w="1833880" h="875029">
                  <a:moveTo>
                    <a:pt x="1588325" y="46405"/>
                  </a:moveTo>
                  <a:lnTo>
                    <a:pt x="1586039" y="50723"/>
                  </a:lnTo>
                </a:path>
                <a:path w="1833880" h="875029">
                  <a:moveTo>
                    <a:pt x="1594167" y="48488"/>
                  </a:moveTo>
                  <a:lnTo>
                    <a:pt x="1594738" y="51346"/>
                  </a:lnTo>
                </a:path>
                <a:path w="1833880" h="875029">
                  <a:moveTo>
                    <a:pt x="1600453" y="55092"/>
                  </a:moveTo>
                  <a:lnTo>
                    <a:pt x="1606042" y="52711"/>
                  </a:lnTo>
                </a:path>
                <a:path w="1833880" h="875029">
                  <a:moveTo>
                    <a:pt x="1600453" y="55092"/>
                  </a:moveTo>
                  <a:lnTo>
                    <a:pt x="1602486" y="49809"/>
                  </a:lnTo>
                </a:path>
                <a:path w="1833880" h="875029">
                  <a:moveTo>
                    <a:pt x="1605407" y="64763"/>
                  </a:moveTo>
                  <a:lnTo>
                    <a:pt x="1611058" y="59778"/>
                  </a:lnTo>
                </a:path>
                <a:path w="1833880" h="875029">
                  <a:moveTo>
                    <a:pt x="1607947" y="94183"/>
                  </a:moveTo>
                  <a:lnTo>
                    <a:pt x="1613344" y="95072"/>
                  </a:lnTo>
                </a:path>
                <a:path w="1833880" h="875029">
                  <a:moveTo>
                    <a:pt x="1595564" y="103828"/>
                  </a:moveTo>
                  <a:lnTo>
                    <a:pt x="1600263" y="112464"/>
                  </a:lnTo>
                </a:path>
                <a:path w="1833880" h="875029">
                  <a:moveTo>
                    <a:pt x="1604708" y="110604"/>
                  </a:moveTo>
                  <a:lnTo>
                    <a:pt x="1601088" y="104622"/>
                  </a:lnTo>
                </a:path>
                <a:path w="1833880" h="875029">
                  <a:moveTo>
                    <a:pt x="1593659" y="112782"/>
                  </a:moveTo>
                  <a:lnTo>
                    <a:pt x="1595120" y="114103"/>
                  </a:lnTo>
                </a:path>
                <a:path w="1833880" h="875029">
                  <a:moveTo>
                    <a:pt x="1593723" y="108369"/>
                  </a:moveTo>
                  <a:lnTo>
                    <a:pt x="1593405" y="117252"/>
                  </a:lnTo>
                </a:path>
                <a:path w="1833880" h="875029">
                  <a:moveTo>
                    <a:pt x="1575625" y="114693"/>
                  </a:moveTo>
                  <a:lnTo>
                    <a:pt x="1575879" y="118116"/>
                  </a:lnTo>
                </a:path>
                <a:path w="1833880" h="875029">
                  <a:moveTo>
                    <a:pt x="1567878" y="104622"/>
                  </a:moveTo>
                  <a:lnTo>
                    <a:pt x="1560195" y="110382"/>
                  </a:lnTo>
                </a:path>
                <a:path w="1833880" h="875029">
                  <a:moveTo>
                    <a:pt x="1573847" y="108769"/>
                  </a:moveTo>
                  <a:lnTo>
                    <a:pt x="1567942" y="117151"/>
                  </a:lnTo>
                </a:path>
                <a:path w="1833880" h="875029">
                  <a:moveTo>
                    <a:pt x="1559623" y="103435"/>
                  </a:moveTo>
                  <a:lnTo>
                    <a:pt x="1553781" y="107403"/>
                  </a:lnTo>
                </a:path>
                <a:path w="1833880" h="875029">
                  <a:moveTo>
                    <a:pt x="1579372" y="43954"/>
                  </a:moveTo>
                  <a:lnTo>
                    <a:pt x="1580515" y="51123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5679"/>
                  </a:lnTo>
                </a:path>
                <a:path w="1833880" h="875029">
                  <a:moveTo>
                    <a:pt x="1611693" y="86861"/>
                  </a:moveTo>
                  <a:lnTo>
                    <a:pt x="1617535" y="89369"/>
                  </a:lnTo>
                </a:path>
                <a:path w="1833880" h="875029">
                  <a:moveTo>
                    <a:pt x="1582102" y="112515"/>
                  </a:moveTo>
                  <a:lnTo>
                    <a:pt x="1581721" y="119233"/>
                  </a:lnTo>
                </a:path>
                <a:path w="1833880" h="875029">
                  <a:moveTo>
                    <a:pt x="1691449" y="88201"/>
                  </a:moveTo>
                  <a:lnTo>
                    <a:pt x="1694180" y="85725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9444"/>
                  </a:lnTo>
                </a:path>
                <a:path w="1833880" h="875029">
                  <a:moveTo>
                    <a:pt x="1642554" y="51739"/>
                  </a:moveTo>
                  <a:lnTo>
                    <a:pt x="1642745" y="56280"/>
                  </a:lnTo>
                </a:path>
                <a:path w="1833880" h="875029">
                  <a:moveTo>
                    <a:pt x="1642745" y="56280"/>
                  </a:moveTo>
                  <a:lnTo>
                    <a:pt x="1646872" y="61614"/>
                  </a:lnTo>
                </a:path>
                <a:path w="1833880" h="875029">
                  <a:moveTo>
                    <a:pt x="1646872" y="61614"/>
                  </a:moveTo>
                  <a:lnTo>
                    <a:pt x="1649285" y="63569"/>
                  </a:lnTo>
                </a:path>
                <a:path w="1833880" h="875029">
                  <a:moveTo>
                    <a:pt x="1649285" y="63569"/>
                  </a:moveTo>
                  <a:lnTo>
                    <a:pt x="1649285" y="66325"/>
                  </a:lnTo>
                </a:path>
                <a:path w="1833880" h="875029">
                  <a:moveTo>
                    <a:pt x="1649285" y="66325"/>
                  </a:moveTo>
                  <a:lnTo>
                    <a:pt x="1652460" y="70097"/>
                  </a:lnTo>
                </a:path>
                <a:path w="1833880" h="875029">
                  <a:moveTo>
                    <a:pt x="1652460" y="70097"/>
                  </a:moveTo>
                  <a:lnTo>
                    <a:pt x="1654365" y="71856"/>
                  </a:lnTo>
                </a:path>
                <a:path w="1833880" h="875029">
                  <a:moveTo>
                    <a:pt x="1654365" y="71856"/>
                  </a:moveTo>
                  <a:lnTo>
                    <a:pt x="1654619" y="74809"/>
                  </a:lnTo>
                </a:path>
                <a:path w="1833880" h="875029">
                  <a:moveTo>
                    <a:pt x="1654619" y="74809"/>
                  </a:moveTo>
                  <a:lnTo>
                    <a:pt x="1656207" y="78155"/>
                  </a:lnTo>
                </a:path>
                <a:path w="1833880" h="875029">
                  <a:moveTo>
                    <a:pt x="1656207" y="78155"/>
                  </a:moveTo>
                  <a:lnTo>
                    <a:pt x="1657096" y="81083"/>
                  </a:lnTo>
                </a:path>
                <a:path w="1833880" h="875029">
                  <a:moveTo>
                    <a:pt x="1657096" y="81083"/>
                  </a:moveTo>
                  <a:lnTo>
                    <a:pt x="1658302" y="82746"/>
                  </a:lnTo>
                </a:path>
                <a:path w="1833880" h="875029">
                  <a:moveTo>
                    <a:pt x="1647507" y="52933"/>
                  </a:moveTo>
                  <a:lnTo>
                    <a:pt x="1651634" y="58039"/>
                  </a:lnTo>
                </a:path>
                <a:path w="1833880" h="875029">
                  <a:moveTo>
                    <a:pt x="1651634" y="58039"/>
                  </a:moveTo>
                  <a:lnTo>
                    <a:pt x="1653984" y="61785"/>
                  </a:lnTo>
                </a:path>
                <a:path w="1833880" h="875029">
                  <a:moveTo>
                    <a:pt x="1653984" y="61785"/>
                  </a:moveTo>
                  <a:lnTo>
                    <a:pt x="1652587" y="64960"/>
                  </a:lnTo>
                </a:path>
                <a:path w="1833880" h="875029">
                  <a:moveTo>
                    <a:pt x="1652587" y="64960"/>
                  </a:moveTo>
                  <a:lnTo>
                    <a:pt x="1651127" y="68586"/>
                  </a:lnTo>
                </a:path>
                <a:path w="1833880" h="875029">
                  <a:moveTo>
                    <a:pt x="1657159" y="51123"/>
                  </a:moveTo>
                  <a:lnTo>
                    <a:pt x="1656588" y="55886"/>
                  </a:lnTo>
                </a:path>
                <a:path w="1833880" h="875029">
                  <a:moveTo>
                    <a:pt x="1656588" y="55886"/>
                  </a:moveTo>
                  <a:lnTo>
                    <a:pt x="1656334" y="58267"/>
                  </a:lnTo>
                </a:path>
                <a:path w="1833880" h="875029">
                  <a:moveTo>
                    <a:pt x="1656334" y="58267"/>
                  </a:moveTo>
                  <a:lnTo>
                    <a:pt x="1656969" y="60991"/>
                  </a:lnTo>
                </a:path>
                <a:path w="1833880" h="875029">
                  <a:moveTo>
                    <a:pt x="1656969" y="60991"/>
                  </a:moveTo>
                  <a:lnTo>
                    <a:pt x="1656715" y="64363"/>
                  </a:lnTo>
                </a:path>
                <a:path w="1833880" h="875029">
                  <a:moveTo>
                    <a:pt x="1656715" y="64363"/>
                  </a:moveTo>
                  <a:lnTo>
                    <a:pt x="1656969" y="66522"/>
                  </a:lnTo>
                </a:path>
                <a:path w="1833880" h="875029">
                  <a:moveTo>
                    <a:pt x="1656969" y="66522"/>
                  </a:moveTo>
                  <a:lnTo>
                    <a:pt x="1654365" y="71856"/>
                  </a:lnTo>
                </a:path>
                <a:path w="1833880" h="875029">
                  <a:moveTo>
                    <a:pt x="1660334" y="87858"/>
                  </a:moveTo>
                  <a:lnTo>
                    <a:pt x="1666049" y="83889"/>
                  </a:lnTo>
                </a:path>
                <a:path w="1833880" h="875029">
                  <a:moveTo>
                    <a:pt x="1666049" y="83889"/>
                  </a:moveTo>
                  <a:lnTo>
                    <a:pt x="1668017" y="79971"/>
                  </a:lnTo>
                </a:path>
                <a:path w="1833880" h="875029">
                  <a:moveTo>
                    <a:pt x="1668017" y="79971"/>
                  </a:moveTo>
                  <a:lnTo>
                    <a:pt x="1669796" y="76003"/>
                  </a:lnTo>
                </a:path>
                <a:path w="1833880" h="875029">
                  <a:moveTo>
                    <a:pt x="1669796" y="76003"/>
                  </a:moveTo>
                  <a:lnTo>
                    <a:pt x="1670367" y="72428"/>
                  </a:lnTo>
                </a:path>
                <a:path w="1833880" h="875029">
                  <a:moveTo>
                    <a:pt x="1670367" y="72428"/>
                  </a:moveTo>
                  <a:lnTo>
                    <a:pt x="1671129" y="67119"/>
                  </a:lnTo>
                </a:path>
                <a:path w="1833880" h="875029">
                  <a:moveTo>
                    <a:pt x="1671129" y="67119"/>
                  </a:moveTo>
                  <a:lnTo>
                    <a:pt x="1673352" y="63569"/>
                  </a:lnTo>
                </a:path>
                <a:path w="1833880" h="875029">
                  <a:moveTo>
                    <a:pt x="1673352" y="63569"/>
                  </a:moveTo>
                  <a:lnTo>
                    <a:pt x="1674558" y="59455"/>
                  </a:lnTo>
                </a:path>
                <a:path w="1833880" h="875029">
                  <a:moveTo>
                    <a:pt x="1674558" y="59455"/>
                  </a:moveTo>
                  <a:lnTo>
                    <a:pt x="1677098" y="55092"/>
                  </a:lnTo>
                </a:path>
                <a:path w="1833880" h="875029">
                  <a:moveTo>
                    <a:pt x="1625600" y="88449"/>
                  </a:moveTo>
                  <a:lnTo>
                    <a:pt x="1621091" y="88055"/>
                  </a:lnTo>
                </a:path>
                <a:path w="1833880" h="875029">
                  <a:moveTo>
                    <a:pt x="1625600" y="88449"/>
                  </a:moveTo>
                  <a:lnTo>
                    <a:pt x="1622615" y="92595"/>
                  </a:lnTo>
                </a:path>
                <a:path w="1833880" h="875029">
                  <a:moveTo>
                    <a:pt x="1671383" y="51346"/>
                  </a:moveTo>
                  <a:lnTo>
                    <a:pt x="1669986" y="56280"/>
                  </a:lnTo>
                </a:path>
                <a:path w="1833880" h="875029">
                  <a:moveTo>
                    <a:pt x="1669986" y="56280"/>
                  </a:moveTo>
                  <a:lnTo>
                    <a:pt x="1671129" y="59855"/>
                  </a:lnTo>
                </a:path>
                <a:path w="1833880" h="875029">
                  <a:moveTo>
                    <a:pt x="1671129" y="59855"/>
                  </a:moveTo>
                  <a:lnTo>
                    <a:pt x="1672590" y="64814"/>
                  </a:lnTo>
                </a:path>
                <a:path w="1833880" h="875029">
                  <a:moveTo>
                    <a:pt x="1631886" y="95942"/>
                  </a:moveTo>
                  <a:lnTo>
                    <a:pt x="1626234" y="103530"/>
                  </a:lnTo>
                </a:path>
                <a:path w="1833880" h="875029">
                  <a:moveTo>
                    <a:pt x="1662684" y="50723"/>
                  </a:moveTo>
                  <a:lnTo>
                    <a:pt x="1663636" y="56280"/>
                  </a:lnTo>
                </a:path>
                <a:path w="1833880" h="875029">
                  <a:moveTo>
                    <a:pt x="1663636" y="56280"/>
                  </a:moveTo>
                  <a:lnTo>
                    <a:pt x="1663065" y="59455"/>
                  </a:lnTo>
                </a:path>
                <a:path w="1833880" h="875029">
                  <a:moveTo>
                    <a:pt x="1663065" y="59455"/>
                  </a:moveTo>
                  <a:lnTo>
                    <a:pt x="1662874" y="62185"/>
                  </a:lnTo>
                </a:path>
                <a:path w="1833880" h="875029">
                  <a:moveTo>
                    <a:pt x="1662874" y="62185"/>
                  </a:moveTo>
                  <a:lnTo>
                    <a:pt x="1662684" y="65557"/>
                  </a:lnTo>
                </a:path>
                <a:path w="1833880" h="875029">
                  <a:moveTo>
                    <a:pt x="1662684" y="65557"/>
                  </a:moveTo>
                  <a:lnTo>
                    <a:pt x="1662493" y="68903"/>
                  </a:lnTo>
                </a:path>
                <a:path w="1833880" h="875029">
                  <a:moveTo>
                    <a:pt x="1662493" y="68903"/>
                  </a:moveTo>
                  <a:lnTo>
                    <a:pt x="1661096" y="73621"/>
                  </a:lnTo>
                </a:path>
                <a:path w="1833880" h="875029">
                  <a:moveTo>
                    <a:pt x="1661096" y="73621"/>
                  </a:moveTo>
                  <a:lnTo>
                    <a:pt x="1660715" y="78155"/>
                  </a:lnTo>
                </a:path>
                <a:path w="1833880" h="875029">
                  <a:moveTo>
                    <a:pt x="1660715" y="78155"/>
                  </a:moveTo>
                  <a:lnTo>
                    <a:pt x="1658302" y="82746"/>
                  </a:lnTo>
                </a:path>
                <a:path w="1833880" h="875029">
                  <a:moveTo>
                    <a:pt x="1660715" y="78155"/>
                  </a:moveTo>
                  <a:lnTo>
                    <a:pt x="1665033" y="73221"/>
                  </a:lnTo>
                </a:path>
                <a:path w="1833880" h="875029">
                  <a:moveTo>
                    <a:pt x="1665033" y="73221"/>
                  </a:moveTo>
                  <a:lnTo>
                    <a:pt x="1666240" y="67519"/>
                  </a:lnTo>
                </a:path>
                <a:path w="1833880" h="875029">
                  <a:moveTo>
                    <a:pt x="1666240" y="67519"/>
                  </a:moveTo>
                  <a:lnTo>
                    <a:pt x="1666430" y="62979"/>
                  </a:lnTo>
                </a:path>
                <a:path w="1833880" h="875029">
                  <a:moveTo>
                    <a:pt x="1666430" y="62979"/>
                  </a:moveTo>
                  <a:lnTo>
                    <a:pt x="1668017" y="59061"/>
                  </a:lnTo>
                </a:path>
                <a:path w="1833880" h="875029">
                  <a:moveTo>
                    <a:pt x="1668017" y="59061"/>
                  </a:moveTo>
                  <a:lnTo>
                    <a:pt x="1668017" y="57245"/>
                  </a:lnTo>
                </a:path>
                <a:path w="1833880" h="875029">
                  <a:moveTo>
                    <a:pt x="1660334" y="87858"/>
                  </a:moveTo>
                  <a:lnTo>
                    <a:pt x="1658302" y="82746"/>
                  </a:lnTo>
                </a:path>
                <a:path w="1833880" h="875029">
                  <a:moveTo>
                    <a:pt x="1660334" y="87858"/>
                  </a:moveTo>
                  <a:lnTo>
                    <a:pt x="1658175" y="91401"/>
                  </a:lnTo>
                </a:path>
                <a:path w="1833880" h="875029">
                  <a:moveTo>
                    <a:pt x="1658175" y="91401"/>
                  </a:moveTo>
                  <a:lnTo>
                    <a:pt x="1655190" y="94183"/>
                  </a:lnTo>
                </a:path>
                <a:path w="1833880" h="875029">
                  <a:moveTo>
                    <a:pt x="1655190" y="94183"/>
                  </a:moveTo>
                  <a:lnTo>
                    <a:pt x="1658556" y="98101"/>
                  </a:lnTo>
                </a:path>
                <a:path w="1833880" h="875029">
                  <a:moveTo>
                    <a:pt x="1658556" y="98101"/>
                  </a:moveTo>
                  <a:lnTo>
                    <a:pt x="1658365" y="102069"/>
                  </a:lnTo>
                </a:path>
                <a:path w="1833880" h="875029">
                  <a:moveTo>
                    <a:pt x="1658365" y="102069"/>
                  </a:moveTo>
                  <a:lnTo>
                    <a:pt x="1655953" y="104844"/>
                  </a:lnTo>
                </a:path>
                <a:path w="1833880" h="875029">
                  <a:moveTo>
                    <a:pt x="1655953" y="104844"/>
                  </a:moveTo>
                  <a:lnTo>
                    <a:pt x="1650492" y="108769"/>
                  </a:lnTo>
                </a:path>
                <a:path w="1833880" h="875029">
                  <a:moveTo>
                    <a:pt x="1660334" y="87858"/>
                  </a:moveTo>
                  <a:lnTo>
                    <a:pt x="1670240" y="89814"/>
                  </a:lnTo>
                </a:path>
                <a:path w="1833880" h="875029">
                  <a:moveTo>
                    <a:pt x="1670240" y="89814"/>
                  </a:moveTo>
                  <a:lnTo>
                    <a:pt x="1675892" y="95345"/>
                  </a:lnTo>
                </a:path>
                <a:path w="1833880" h="875029">
                  <a:moveTo>
                    <a:pt x="1675892" y="95345"/>
                  </a:moveTo>
                  <a:lnTo>
                    <a:pt x="1684591" y="94183"/>
                  </a:lnTo>
                </a:path>
                <a:path w="1833880" h="875029">
                  <a:moveTo>
                    <a:pt x="1626997" y="60991"/>
                  </a:moveTo>
                  <a:lnTo>
                    <a:pt x="1625727" y="60172"/>
                  </a:lnTo>
                </a:path>
                <a:path w="1833880" h="875029">
                  <a:moveTo>
                    <a:pt x="1656207" y="78155"/>
                  </a:moveTo>
                  <a:lnTo>
                    <a:pt x="1646745" y="78555"/>
                  </a:lnTo>
                </a:path>
                <a:path w="1833880" h="875029">
                  <a:moveTo>
                    <a:pt x="1631696" y="77190"/>
                  </a:moveTo>
                  <a:lnTo>
                    <a:pt x="1629981" y="84283"/>
                  </a:lnTo>
                </a:path>
                <a:path w="1833880" h="875029">
                  <a:moveTo>
                    <a:pt x="1629981" y="84283"/>
                  </a:moveTo>
                  <a:lnTo>
                    <a:pt x="1625600" y="88449"/>
                  </a:lnTo>
                </a:path>
                <a:path w="1833880" h="875029">
                  <a:moveTo>
                    <a:pt x="1637220" y="66522"/>
                  </a:moveTo>
                  <a:lnTo>
                    <a:pt x="1632902" y="62579"/>
                  </a:lnTo>
                </a:path>
                <a:path w="1833880" h="875029">
                  <a:moveTo>
                    <a:pt x="1632902" y="62579"/>
                  </a:moveTo>
                  <a:lnTo>
                    <a:pt x="1631886" y="58661"/>
                  </a:lnTo>
                </a:path>
                <a:path w="1833880" h="875029">
                  <a:moveTo>
                    <a:pt x="1631886" y="58661"/>
                  </a:moveTo>
                  <a:lnTo>
                    <a:pt x="1630235" y="53574"/>
                  </a:lnTo>
                </a:path>
                <a:path w="1833880" h="875029">
                  <a:moveTo>
                    <a:pt x="1644777" y="58934"/>
                  </a:moveTo>
                  <a:lnTo>
                    <a:pt x="1634871" y="54521"/>
                  </a:lnTo>
                </a:path>
                <a:path w="1833880" h="875029">
                  <a:moveTo>
                    <a:pt x="1650047" y="85077"/>
                  </a:moveTo>
                  <a:lnTo>
                    <a:pt x="1635886" y="83489"/>
                  </a:lnTo>
                </a:path>
                <a:path w="1833880" h="875029">
                  <a:moveTo>
                    <a:pt x="1635886" y="83489"/>
                  </a:moveTo>
                  <a:lnTo>
                    <a:pt x="1633728" y="90811"/>
                  </a:lnTo>
                </a:path>
                <a:path w="1833880" h="875029">
                  <a:moveTo>
                    <a:pt x="1650047" y="85077"/>
                  </a:moveTo>
                  <a:lnTo>
                    <a:pt x="1647126" y="89814"/>
                  </a:lnTo>
                </a:path>
                <a:path w="1833880" h="875029">
                  <a:moveTo>
                    <a:pt x="1647126" y="89814"/>
                  </a:moveTo>
                  <a:lnTo>
                    <a:pt x="1648142" y="94183"/>
                  </a:lnTo>
                </a:path>
                <a:path w="1833880" h="875029">
                  <a:moveTo>
                    <a:pt x="1648142" y="94183"/>
                  </a:moveTo>
                  <a:lnTo>
                    <a:pt x="1641030" y="95719"/>
                  </a:lnTo>
                </a:path>
                <a:path w="1833880" h="875029">
                  <a:moveTo>
                    <a:pt x="1641030" y="95719"/>
                  </a:moveTo>
                  <a:lnTo>
                    <a:pt x="1631886" y="95942"/>
                  </a:lnTo>
                </a:path>
                <a:path w="1833880" h="875029">
                  <a:moveTo>
                    <a:pt x="1629981" y="84283"/>
                  </a:moveTo>
                  <a:lnTo>
                    <a:pt x="1626552" y="80537"/>
                  </a:lnTo>
                </a:path>
                <a:path w="1833880" h="875029">
                  <a:moveTo>
                    <a:pt x="1626552" y="80537"/>
                  </a:moveTo>
                  <a:lnTo>
                    <a:pt x="1622615" y="76796"/>
                  </a:lnTo>
                </a:path>
                <a:path w="1833880" h="875029">
                  <a:moveTo>
                    <a:pt x="1622615" y="76796"/>
                  </a:moveTo>
                  <a:lnTo>
                    <a:pt x="1618869" y="77165"/>
                  </a:lnTo>
                </a:path>
                <a:path w="1833880" h="875029">
                  <a:moveTo>
                    <a:pt x="1632902" y="62579"/>
                  </a:moveTo>
                  <a:lnTo>
                    <a:pt x="1626997" y="60991"/>
                  </a:lnTo>
                </a:path>
                <a:path w="1833880" h="875029">
                  <a:moveTo>
                    <a:pt x="1669796" y="76003"/>
                  </a:moveTo>
                  <a:lnTo>
                    <a:pt x="1674939" y="75031"/>
                  </a:lnTo>
                </a:path>
                <a:path w="1833880" h="875029">
                  <a:moveTo>
                    <a:pt x="1674939" y="75031"/>
                  </a:moveTo>
                  <a:lnTo>
                    <a:pt x="1676146" y="69697"/>
                  </a:lnTo>
                </a:path>
                <a:path w="1833880" h="875029">
                  <a:moveTo>
                    <a:pt x="1676146" y="69697"/>
                  </a:moveTo>
                  <a:lnTo>
                    <a:pt x="1680654" y="69303"/>
                  </a:lnTo>
                </a:path>
                <a:path w="1833880" h="875029">
                  <a:moveTo>
                    <a:pt x="1680654" y="69303"/>
                  </a:moveTo>
                  <a:lnTo>
                    <a:pt x="1685607" y="70669"/>
                  </a:lnTo>
                </a:path>
                <a:path w="1833880" h="875029">
                  <a:moveTo>
                    <a:pt x="1685607" y="70669"/>
                  </a:moveTo>
                  <a:lnTo>
                    <a:pt x="1692655" y="66497"/>
                  </a:lnTo>
                </a:path>
                <a:path w="1833880" h="875029">
                  <a:moveTo>
                    <a:pt x="1666049" y="83889"/>
                  </a:moveTo>
                  <a:lnTo>
                    <a:pt x="1675320" y="81730"/>
                  </a:lnTo>
                </a:path>
                <a:path w="1833880" h="875029">
                  <a:moveTo>
                    <a:pt x="1675320" y="81730"/>
                  </a:moveTo>
                  <a:lnTo>
                    <a:pt x="1680463" y="83889"/>
                  </a:lnTo>
                </a:path>
                <a:path w="1833880" h="875029">
                  <a:moveTo>
                    <a:pt x="1680463" y="83889"/>
                  </a:moveTo>
                  <a:lnTo>
                    <a:pt x="1684401" y="78778"/>
                  </a:lnTo>
                </a:path>
                <a:path w="1833880" h="875029">
                  <a:moveTo>
                    <a:pt x="1626552" y="67119"/>
                  </a:moveTo>
                  <a:lnTo>
                    <a:pt x="1623631" y="65779"/>
                  </a:lnTo>
                </a:path>
                <a:path w="1833880" h="875029">
                  <a:moveTo>
                    <a:pt x="1680463" y="83889"/>
                  </a:moveTo>
                  <a:lnTo>
                    <a:pt x="1685798" y="84905"/>
                  </a:lnTo>
                </a:path>
                <a:path w="1833880" h="875029">
                  <a:moveTo>
                    <a:pt x="1685798" y="84905"/>
                  </a:moveTo>
                  <a:lnTo>
                    <a:pt x="1688401" y="86861"/>
                  </a:lnTo>
                </a:path>
                <a:path w="1833880" h="875029">
                  <a:moveTo>
                    <a:pt x="1680654" y="69303"/>
                  </a:moveTo>
                  <a:lnTo>
                    <a:pt x="1682051" y="64763"/>
                  </a:lnTo>
                </a:path>
                <a:path w="1833880" h="875029">
                  <a:moveTo>
                    <a:pt x="1626552" y="80537"/>
                  </a:moveTo>
                  <a:lnTo>
                    <a:pt x="1620456" y="80962"/>
                  </a:lnTo>
                </a:path>
                <a:path w="1833880" h="875029">
                  <a:moveTo>
                    <a:pt x="1639824" y="49212"/>
                  </a:moveTo>
                  <a:lnTo>
                    <a:pt x="1642554" y="51739"/>
                  </a:lnTo>
                </a:path>
                <a:path w="1833880" h="875029">
                  <a:moveTo>
                    <a:pt x="1675892" y="95345"/>
                  </a:moveTo>
                  <a:lnTo>
                    <a:pt x="1680082" y="98494"/>
                  </a:lnTo>
                </a:path>
                <a:path w="1833880" h="875029">
                  <a:moveTo>
                    <a:pt x="1680082" y="98494"/>
                  </a:moveTo>
                  <a:lnTo>
                    <a:pt x="1682051" y="103435"/>
                  </a:lnTo>
                </a:path>
                <a:path w="1833880" h="875029">
                  <a:moveTo>
                    <a:pt x="1682051" y="103435"/>
                  </a:moveTo>
                  <a:lnTo>
                    <a:pt x="1684909" y="107651"/>
                  </a:lnTo>
                </a:path>
                <a:path w="1833880" h="875029">
                  <a:moveTo>
                    <a:pt x="1670240" y="89814"/>
                  </a:moveTo>
                  <a:lnTo>
                    <a:pt x="1669796" y="96513"/>
                  </a:lnTo>
                </a:path>
                <a:path w="1833880" h="875029">
                  <a:moveTo>
                    <a:pt x="1669796" y="96513"/>
                  </a:moveTo>
                  <a:lnTo>
                    <a:pt x="1672145" y="103828"/>
                  </a:lnTo>
                </a:path>
                <a:path w="1833880" h="875029">
                  <a:moveTo>
                    <a:pt x="1658365" y="102069"/>
                  </a:moveTo>
                  <a:lnTo>
                    <a:pt x="1659763" y="106781"/>
                  </a:lnTo>
                </a:path>
                <a:path w="1833880" h="875029">
                  <a:moveTo>
                    <a:pt x="1659763" y="106781"/>
                  </a:moveTo>
                  <a:lnTo>
                    <a:pt x="1658747" y="112515"/>
                  </a:lnTo>
                </a:path>
                <a:path w="1833880" h="875029">
                  <a:moveTo>
                    <a:pt x="1648142" y="94183"/>
                  </a:moveTo>
                  <a:lnTo>
                    <a:pt x="1648332" y="100082"/>
                  </a:lnTo>
                </a:path>
                <a:path w="1833880" h="875029">
                  <a:moveTo>
                    <a:pt x="1648332" y="100082"/>
                  </a:moveTo>
                  <a:lnTo>
                    <a:pt x="1644523" y="104622"/>
                  </a:lnTo>
                </a:path>
                <a:path w="1833880" h="875029">
                  <a:moveTo>
                    <a:pt x="1655190" y="94183"/>
                  </a:moveTo>
                  <a:lnTo>
                    <a:pt x="1652206" y="99910"/>
                  </a:lnTo>
                </a:path>
                <a:path w="1833880" h="875029">
                  <a:moveTo>
                    <a:pt x="1672145" y="103828"/>
                  </a:moveTo>
                  <a:lnTo>
                    <a:pt x="1670430" y="108369"/>
                  </a:lnTo>
                </a:path>
                <a:path w="1833880" h="875029">
                  <a:moveTo>
                    <a:pt x="1658747" y="112515"/>
                  </a:moveTo>
                  <a:lnTo>
                    <a:pt x="1663573" y="118986"/>
                  </a:lnTo>
                </a:path>
                <a:path w="1833880" h="875029">
                  <a:moveTo>
                    <a:pt x="1622615" y="76796"/>
                  </a:moveTo>
                  <a:lnTo>
                    <a:pt x="1619630" y="72428"/>
                  </a:lnTo>
                </a:path>
                <a:path w="1833880" h="875029">
                  <a:moveTo>
                    <a:pt x="1628965" y="99834"/>
                  </a:moveTo>
                  <a:lnTo>
                    <a:pt x="1623822" y="100310"/>
                  </a:lnTo>
                </a:path>
                <a:path w="1833880" h="875029">
                  <a:moveTo>
                    <a:pt x="1650492" y="108769"/>
                  </a:moveTo>
                  <a:lnTo>
                    <a:pt x="1652206" y="114693"/>
                  </a:lnTo>
                </a:path>
                <a:path w="1833880" h="875029">
                  <a:moveTo>
                    <a:pt x="1649285" y="66325"/>
                  </a:moveTo>
                  <a:lnTo>
                    <a:pt x="1643761" y="68510"/>
                  </a:lnTo>
                </a:path>
                <a:path w="1833880" h="875029">
                  <a:moveTo>
                    <a:pt x="1675320" y="81730"/>
                  </a:moveTo>
                  <a:lnTo>
                    <a:pt x="1679257" y="76003"/>
                  </a:lnTo>
                </a:path>
                <a:path w="1833880" h="875029">
                  <a:moveTo>
                    <a:pt x="1673098" y="92595"/>
                  </a:moveTo>
                  <a:lnTo>
                    <a:pt x="1679257" y="88849"/>
                  </a:lnTo>
                </a:path>
                <a:path w="1833880" h="875029">
                  <a:moveTo>
                    <a:pt x="1646936" y="44227"/>
                  </a:moveTo>
                  <a:lnTo>
                    <a:pt x="1647507" y="52933"/>
                  </a:lnTo>
                </a:path>
                <a:path w="1833880" h="875029">
                  <a:moveTo>
                    <a:pt x="1682051" y="103435"/>
                  </a:moveTo>
                  <a:lnTo>
                    <a:pt x="1687766" y="104254"/>
                  </a:lnTo>
                </a:path>
                <a:path w="1833880" h="875029">
                  <a:moveTo>
                    <a:pt x="1669796" y="96513"/>
                  </a:moveTo>
                  <a:lnTo>
                    <a:pt x="1666240" y="104228"/>
                  </a:lnTo>
                </a:path>
                <a:path w="1833880" h="875029">
                  <a:moveTo>
                    <a:pt x="1664588" y="88703"/>
                  </a:moveTo>
                  <a:lnTo>
                    <a:pt x="1665859" y="92989"/>
                  </a:lnTo>
                </a:path>
                <a:path w="1833880" h="875029">
                  <a:moveTo>
                    <a:pt x="1665859" y="92989"/>
                  </a:moveTo>
                  <a:lnTo>
                    <a:pt x="1663890" y="99288"/>
                  </a:lnTo>
                </a:path>
                <a:path w="1833880" h="875029">
                  <a:moveTo>
                    <a:pt x="1663890" y="99288"/>
                  </a:moveTo>
                  <a:lnTo>
                    <a:pt x="1664461" y="112909"/>
                  </a:lnTo>
                </a:path>
                <a:path w="1833880" h="875029">
                  <a:moveTo>
                    <a:pt x="1659318" y="85299"/>
                  </a:moveTo>
                  <a:lnTo>
                    <a:pt x="1650047" y="85077"/>
                  </a:lnTo>
                </a:path>
                <a:path w="1833880" h="875029">
                  <a:moveTo>
                    <a:pt x="1646745" y="78555"/>
                  </a:moveTo>
                  <a:lnTo>
                    <a:pt x="1641030" y="80143"/>
                  </a:lnTo>
                </a:path>
                <a:path w="1833880" h="875029">
                  <a:moveTo>
                    <a:pt x="1651444" y="78384"/>
                  </a:moveTo>
                  <a:lnTo>
                    <a:pt x="1648332" y="72650"/>
                  </a:lnTo>
                </a:path>
                <a:path w="1833880" h="875029">
                  <a:moveTo>
                    <a:pt x="1642745" y="56280"/>
                  </a:moveTo>
                  <a:lnTo>
                    <a:pt x="1635188" y="49510"/>
                  </a:lnTo>
                </a:path>
                <a:path w="1833880" h="875029">
                  <a:moveTo>
                    <a:pt x="1633791" y="75031"/>
                  </a:moveTo>
                  <a:lnTo>
                    <a:pt x="1626997" y="69875"/>
                  </a:lnTo>
                </a:path>
                <a:path w="1833880" h="875029">
                  <a:moveTo>
                    <a:pt x="1626997" y="69875"/>
                  </a:moveTo>
                  <a:lnTo>
                    <a:pt x="1626552" y="67119"/>
                  </a:lnTo>
                </a:path>
                <a:path w="1833880" h="875029">
                  <a:moveTo>
                    <a:pt x="1636458" y="95846"/>
                  </a:moveTo>
                  <a:lnTo>
                    <a:pt x="1636267" y="103435"/>
                  </a:lnTo>
                </a:path>
                <a:path w="1833880" h="875029">
                  <a:moveTo>
                    <a:pt x="1647126" y="89814"/>
                  </a:moveTo>
                  <a:lnTo>
                    <a:pt x="1640014" y="89446"/>
                  </a:lnTo>
                </a:path>
                <a:path w="1833880" h="875029">
                  <a:moveTo>
                    <a:pt x="1643761" y="105194"/>
                  </a:moveTo>
                  <a:lnTo>
                    <a:pt x="1643951" y="110750"/>
                  </a:lnTo>
                </a:path>
                <a:path w="1833880" h="875029">
                  <a:moveTo>
                    <a:pt x="1677733" y="104622"/>
                  </a:moveTo>
                  <a:lnTo>
                    <a:pt x="1671002" y="100183"/>
                  </a:lnTo>
                </a:path>
                <a:path w="1833880" h="875029">
                  <a:moveTo>
                    <a:pt x="1652206" y="99910"/>
                  </a:moveTo>
                  <a:lnTo>
                    <a:pt x="1653667" y="104451"/>
                  </a:lnTo>
                </a:path>
                <a:path w="1833880" h="875029">
                  <a:moveTo>
                    <a:pt x="1654682" y="85178"/>
                  </a:moveTo>
                  <a:lnTo>
                    <a:pt x="1652651" y="91605"/>
                  </a:lnTo>
                </a:path>
                <a:path w="1833880" h="875029">
                  <a:moveTo>
                    <a:pt x="1657096" y="81083"/>
                  </a:moveTo>
                  <a:lnTo>
                    <a:pt x="1650873" y="81330"/>
                  </a:lnTo>
                </a:path>
                <a:path w="1833880" h="875029">
                  <a:moveTo>
                    <a:pt x="1646745" y="78555"/>
                  </a:moveTo>
                  <a:lnTo>
                    <a:pt x="1633791" y="75031"/>
                  </a:lnTo>
                </a:path>
                <a:path w="1833880" h="875029">
                  <a:moveTo>
                    <a:pt x="1635886" y="83489"/>
                  </a:moveTo>
                  <a:lnTo>
                    <a:pt x="1635315" y="78778"/>
                  </a:lnTo>
                </a:path>
                <a:path w="1833880" h="875029">
                  <a:moveTo>
                    <a:pt x="1631696" y="77190"/>
                  </a:moveTo>
                  <a:lnTo>
                    <a:pt x="1633791" y="75031"/>
                  </a:lnTo>
                </a:path>
                <a:path w="1833880" h="875029">
                  <a:moveTo>
                    <a:pt x="1643761" y="68510"/>
                  </a:moveTo>
                  <a:lnTo>
                    <a:pt x="1637220" y="66522"/>
                  </a:lnTo>
                </a:path>
                <a:path w="1833880" h="875029">
                  <a:moveTo>
                    <a:pt x="1640522" y="67519"/>
                  </a:moveTo>
                  <a:lnTo>
                    <a:pt x="1638236" y="61614"/>
                  </a:lnTo>
                </a:path>
                <a:path w="1833880" h="875029">
                  <a:moveTo>
                    <a:pt x="1643761" y="68510"/>
                  </a:moveTo>
                  <a:lnTo>
                    <a:pt x="1632711" y="69875"/>
                  </a:lnTo>
                </a:path>
                <a:path w="1833880" h="875029">
                  <a:moveTo>
                    <a:pt x="1648332" y="72650"/>
                  </a:moveTo>
                  <a:lnTo>
                    <a:pt x="1640395" y="71856"/>
                  </a:lnTo>
                </a:path>
                <a:path w="1833880" h="875029">
                  <a:moveTo>
                    <a:pt x="1633728" y="90811"/>
                  </a:moveTo>
                  <a:lnTo>
                    <a:pt x="1627568" y="93560"/>
                  </a:lnTo>
                </a:path>
                <a:path w="1833880" h="875029">
                  <a:moveTo>
                    <a:pt x="1664970" y="46405"/>
                  </a:moveTo>
                  <a:lnTo>
                    <a:pt x="1662684" y="50723"/>
                  </a:lnTo>
                </a:path>
                <a:path w="1833880" h="875029">
                  <a:moveTo>
                    <a:pt x="1670811" y="48488"/>
                  </a:moveTo>
                  <a:lnTo>
                    <a:pt x="1671383" y="51346"/>
                  </a:lnTo>
                </a:path>
                <a:path w="1833880" h="875029">
                  <a:moveTo>
                    <a:pt x="1677098" y="55092"/>
                  </a:moveTo>
                  <a:lnTo>
                    <a:pt x="1682686" y="52711"/>
                  </a:lnTo>
                </a:path>
                <a:path w="1833880" h="875029">
                  <a:moveTo>
                    <a:pt x="1677098" y="55092"/>
                  </a:moveTo>
                  <a:lnTo>
                    <a:pt x="1679130" y="49809"/>
                  </a:lnTo>
                </a:path>
                <a:path w="1833880" h="875029">
                  <a:moveTo>
                    <a:pt x="1682051" y="64763"/>
                  </a:moveTo>
                  <a:lnTo>
                    <a:pt x="1687703" y="59778"/>
                  </a:lnTo>
                </a:path>
                <a:path w="1833880" h="875029">
                  <a:moveTo>
                    <a:pt x="1684591" y="94183"/>
                  </a:moveTo>
                  <a:lnTo>
                    <a:pt x="1689988" y="95072"/>
                  </a:lnTo>
                </a:path>
                <a:path w="1833880" h="875029">
                  <a:moveTo>
                    <a:pt x="1672145" y="103828"/>
                  </a:moveTo>
                  <a:lnTo>
                    <a:pt x="1676907" y="112464"/>
                  </a:lnTo>
                </a:path>
                <a:path w="1833880" h="875029">
                  <a:moveTo>
                    <a:pt x="1681353" y="110604"/>
                  </a:moveTo>
                  <a:lnTo>
                    <a:pt x="1677733" y="104622"/>
                  </a:lnTo>
                </a:path>
                <a:path w="1833880" h="875029">
                  <a:moveTo>
                    <a:pt x="1670303" y="112782"/>
                  </a:moveTo>
                  <a:lnTo>
                    <a:pt x="1671764" y="114103"/>
                  </a:lnTo>
                </a:path>
                <a:path w="1833880" h="875029">
                  <a:moveTo>
                    <a:pt x="1670430" y="108369"/>
                  </a:moveTo>
                  <a:lnTo>
                    <a:pt x="1670050" y="117252"/>
                  </a:lnTo>
                </a:path>
                <a:path w="1833880" h="875029">
                  <a:moveTo>
                    <a:pt x="1652206" y="114693"/>
                  </a:moveTo>
                  <a:lnTo>
                    <a:pt x="1652524" y="118116"/>
                  </a:lnTo>
                </a:path>
                <a:path w="1833880" h="875029">
                  <a:moveTo>
                    <a:pt x="1644523" y="104622"/>
                  </a:moveTo>
                  <a:lnTo>
                    <a:pt x="1636903" y="110382"/>
                  </a:lnTo>
                </a:path>
                <a:path w="1833880" h="875029">
                  <a:moveTo>
                    <a:pt x="1650492" y="108769"/>
                  </a:moveTo>
                  <a:lnTo>
                    <a:pt x="1644586" y="117151"/>
                  </a:lnTo>
                </a:path>
                <a:path w="1833880" h="875029">
                  <a:moveTo>
                    <a:pt x="1636267" y="103435"/>
                  </a:moveTo>
                  <a:lnTo>
                    <a:pt x="1630362" y="107403"/>
                  </a:lnTo>
                </a:path>
                <a:path w="1833880" h="875029">
                  <a:moveTo>
                    <a:pt x="1656016" y="43954"/>
                  </a:moveTo>
                  <a:lnTo>
                    <a:pt x="1657159" y="51123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5679"/>
                  </a:lnTo>
                </a:path>
                <a:path w="1833880" h="875029">
                  <a:moveTo>
                    <a:pt x="1688401" y="86861"/>
                  </a:moveTo>
                  <a:lnTo>
                    <a:pt x="1694180" y="89369"/>
                  </a:lnTo>
                </a:path>
                <a:path w="1833880" h="875029">
                  <a:moveTo>
                    <a:pt x="1658747" y="112515"/>
                  </a:moveTo>
                  <a:lnTo>
                    <a:pt x="1658429" y="119233"/>
                  </a:lnTo>
                </a:path>
                <a:path w="1833880" h="875029">
                  <a:moveTo>
                    <a:pt x="1760347" y="84632"/>
                  </a:moveTo>
                  <a:lnTo>
                    <a:pt x="1763712" y="81559"/>
                  </a:lnTo>
                </a:path>
                <a:path w="1833880" h="875029">
                  <a:moveTo>
                    <a:pt x="1751520" y="72872"/>
                  </a:moveTo>
                  <a:lnTo>
                    <a:pt x="1763712" y="73742"/>
                  </a:lnTo>
                </a:path>
                <a:path w="1833880" h="875029">
                  <a:moveTo>
                    <a:pt x="1699196" y="39065"/>
                  </a:moveTo>
                  <a:lnTo>
                    <a:pt x="1699450" y="44748"/>
                  </a:lnTo>
                </a:path>
                <a:path w="1833880" h="875029">
                  <a:moveTo>
                    <a:pt x="1699450" y="44748"/>
                  </a:moveTo>
                  <a:lnTo>
                    <a:pt x="1704594" y="51415"/>
                  </a:lnTo>
                </a:path>
                <a:path w="1833880" h="875029">
                  <a:moveTo>
                    <a:pt x="1704594" y="51415"/>
                  </a:moveTo>
                  <a:lnTo>
                    <a:pt x="1707578" y="53873"/>
                  </a:lnTo>
                </a:path>
                <a:path w="1833880" h="875029">
                  <a:moveTo>
                    <a:pt x="1707578" y="53873"/>
                  </a:moveTo>
                  <a:lnTo>
                    <a:pt x="1707578" y="57321"/>
                  </a:lnTo>
                </a:path>
                <a:path w="1833880" h="875029">
                  <a:moveTo>
                    <a:pt x="1707578" y="57321"/>
                  </a:moveTo>
                  <a:lnTo>
                    <a:pt x="1711515" y="62007"/>
                  </a:lnTo>
                </a:path>
                <a:path w="1833880" h="875029">
                  <a:moveTo>
                    <a:pt x="1711515" y="62007"/>
                  </a:moveTo>
                  <a:lnTo>
                    <a:pt x="1713992" y="64242"/>
                  </a:lnTo>
                </a:path>
                <a:path w="1833880" h="875029">
                  <a:moveTo>
                    <a:pt x="1713992" y="64242"/>
                  </a:moveTo>
                  <a:lnTo>
                    <a:pt x="1714246" y="67938"/>
                  </a:lnTo>
                </a:path>
                <a:path w="1833880" h="875029">
                  <a:moveTo>
                    <a:pt x="1714246" y="67938"/>
                  </a:moveTo>
                  <a:lnTo>
                    <a:pt x="1716214" y="72104"/>
                  </a:lnTo>
                </a:path>
                <a:path w="1833880" h="875029">
                  <a:moveTo>
                    <a:pt x="1716214" y="72104"/>
                  </a:moveTo>
                  <a:lnTo>
                    <a:pt x="1717357" y="75749"/>
                  </a:lnTo>
                </a:path>
                <a:path w="1833880" h="875029">
                  <a:moveTo>
                    <a:pt x="1717357" y="75749"/>
                  </a:moveTo>
                  <a:lnTo>
                    <a:pt x="1718881" y="77812"/>
                  </a:lnTo>
                </a:path>
                <a:path w="1833880" h="875029">
                  <a:moveTo>
                    <a:pt x="1705355" y="40551"/>
                  </a:moveTo>
                  <a:lnTo>
                    <a:pt x="1710499" y="46951"/>
                  </a:lnTo>
                </a:path>
                <a:path w="1833880" h="875029">
                  <a:moveTo>
                    <a:pt x="1710499" y="46951"/>
                  </a:moveTo>
                  <a:lnTo>
                    <a:pt x="1713484" y="51644"/>
                  </a:lnTo>
                </a:path>
                <a:path w="1833880" h="875029">
                  <a:moveTo>
                    <a:pt x="1713484" y="51644"/>
                  </a:moveTo>
                  <a:lnTo>
                    <a:pt x="1711769" y="55587"/>
                  </a:lnTo>
                </a:path>
                <a:path w="1833880" h="875029">
                  <a:moveTo>
                    <a:pt x="1711769" y="55587"/>
                  </a:moveTo>
                  <a:lnTo>
                    <a:pt x="1709928" y="60128"/>
                  </a:lnTo>
                </a:path>
                <a:path w="1833880" h="875029">
                  <a:moveTo>
                    <a:pt x="1717421" y="38322"/>
                  </a:moveTo>
                  <a:lnTo>
                    <a:pt x="1716659" y="44253"/>
                  </a:lnTo>
                </a:path>
                <a:path w="1833880" h="875029">
                  <a:moveTo>
                    <a:pt x="1716659" y="44253"/>
                  </a:moveTo>
                  <a:lnTo>
                    <a:pt x="1716405" y="47199"/>
                  </a:lnTo>
                </a:path>
                <a:path w="1833880" h="875029">
                  <a:moveTo>
                    <a:pt x="1716405" y="47199"/>
                  </a:moveTo>
                  <a:lnTo>
                    <a:pt x="1717167" y="50647"/>
                  </a:lnTo>
                </a:path>
                <a:path w="1833880" h="875029">
                  <a:moveTo>
                    <a:pt x="1717167" y="50647"/>
                  </a:moveTo>
                  <a:lnTo>
                    <a:pt x="1716913" y="54864"/>
                  </a:lnTo>
                </a:path>
                <a:path w="1833880" h="875029">
                  <a:moveTo>
                    <a:pt x="1716913" y="54864"/>
                  </a:moveTo>
                  <a:lnTo>
                    <a:pt x="1717167" y="57569"/>
                  </a:lnTo>
                </a:path>
                <a:path w="1833880" h="875029">
                  <a:moveTo>
                    <a:pt x="1717167" y="57569"/>
                  </a:moveTo>
                  <a:lnTo>
                    <a:pt x="1713992" y="64242"/>
                  </a:lnTo>
                </a:path>
                <a:path w="1833880" h="875029">
                  <a:moveTo>
                    <a:pt x="1721357" y="84207"/>
                  </a:moveTo>
                  <a:lnTo>
                    <a:pt x="1728533" y="79273"/>
                  </a:lnTo>
                </a:path>
                <a:path w="1833880" h="875029">
                  <a:moveTo>
                    <a:pt x="1728533" y="79273"/>
                  </a:moveTo>
                  <a:lnTo>
                    <a:pt x="1731009" y="74339"/>
                  </a:lnTo>
                </a:path>
                <a:path w="1833880" h="875029">
                  <a:moveTo>
                    <a:pt x="1731009" y="74339"/>
                  </a:moveTo>
                  <a:lnTo>
                    <a:pt x="1733169" y="69424"/>
                  </a:lnTo>
                </a:path>
                <a:path w="1833880" h="875029">
                  <a:moveTo>
                    <a:pt x="1733169" y="69424"/>
                  </a:moveTo>
                  <a:lnTo>
                    <a:pt x="1733994" y="64985"/>
                  </a:lnTo>
                </a:path>
                <a:path w="1833880" h="875029">
                  <a:moveTo>
                    <a:pt x="1733994" y="64985"/>
                  </a:moveTo>
                  <a:lnTo>
                    <a:pt x="1734947" y="58337"/>
                  </a:lnTo>
                </a:path>
                <a:path w="1833880" h="875029">
                  <a:moveTo>
                    <a:pt x="1734947" y="58337"/>
                  </a:moveTo>
                  <a:lnTo>
                    <a:pt x="1737677" y="53873"/>
                  </a:lnTo>
                </a:path>
                <a:path w="1833880" h="875029">
                  <a:moveTo>
                    <a:pt x="1737677" y="53873"/>
                  </a:moveTo>
                  <a:lnTo>
                    <a:pt x="1739138" y="48691"/>
                  </a:lnTo>
                </a:path>
                <a:path w="1833880" h="875029">
                  <a:moveTo>
                    <a:pt x="1739138" y="48691"/>
                  </a:moveTo>
                  <a:lnTo>
                    <a:pt x="1742376" y="43230"/>
                  </a:lnTo>
                </a:path>
                <a:path w="1833880" h="875029">
                  <a:moveTo>
                    <a:pt x="1678051" y="84982"/>
                  </a:moveTo>
                  <a:lnTo>
                    <a:pt x="1672399" y="84505"/>
                  </a:lnTo>
                </a:path>
                <a:path w="1833880" h="875029">
                  <a:moveTo>
                    <a:pt x="1678051" y="84982"/>
                  </a:moveTo>
                  <a:lnTo>
                    <a:pt x="1674304" y="90163"/>
                  </a:lnTo>
                </a:path>
                <a:path w="1833880" h="875029">
                  <a:moveTo>
                    <a:pt x="1735201" y="38569"/>
                  </a:moveTo>
                  <a:lnTo>
                    <a:pt x="1733486" y="44748"/>
                  </a:lnTo>
                </a:path>
                <a:path w="1833880" h="875029">
                  <a:moveTo>
                    <a:pt x="1733486" y="44748"/>
                  </a:moveTo>
                  <a:lnTo>
                    <a:pt x="1734947" y="49187"/>
                  </a:lnTo>
                </a:path>
                <a:path w="1833880" h="875029">
                  <a:moveTo>
                    <a:pt x="1734947" y="49187"/>
                  </a:moveTo>
                  <a:lnTo>
                    <a:pt x="1736661" y="55410"/>
                  </a:lnTo>
                </a:path>
                <a:path w="1833880" h="875029">
                  <a:moveTo>
                    <a:pt x="1685861" y="94329"/>
                  </a:moveTo>
                  <a:lnTo>
                    <a:pt x="1678749" y="103828"/>
                  </a:lnTo>
                </a:path>
                <a:path w="1833880" h="875029">
                  <a:moveTo>
                    <a:pt x="1724342" y="37852"/>
                  </a:moveTo>
                  <a:lnTo>
                    <a:pt x="1725549" y="44748"/>
                  </a:lnTo>
                </a:path>
                <a:path w="1833880" h="875029">
                  <a:moveTo>
                    <a:pt x="1725549" y="44748"/>
                  </a:moveTo>
                  <a:lnTo>
                    <a:pt x="1724786" y="48691"/>
                  </a:lnTo>
                </a:path>
                <a:path w="1833880" h="875029">
                  <a:moveTo>
                    <a:pt x="1724786" y="48691"/>
                  </a:moveTo>
                  <a:lnTo>
                    <a:pt x="1724596" y="52139"/>
                  </a:lnTo>
                </a:path>
                <a:path w="1833880" h="875029">
                  <a:moveTo>
                    <a:pt x="1724596" y="52139"/>
                  </a:moveTo>
                  <a:lnTo>
                    <a:pt x="1724342" y="56356"/>
                  </a:lnTo>
                </a:path>
                <a:path w="1833880" h="875029">
                  <a:moveTo>
                    <a:pt x="1724342" y="56356"/>
                  </a:moveTo>
                  <a:lnTo>
                    <a:pt x="1724088" y="60521"/>
                  </a:lnTo>
                </a:path>
                <a:path w="1833880" h="875029">
                  <a:moveTo>
                    <a:pt x="1724088" y="60521"/>
                  </a:moveTo>
                  <a:lnTo>
                    <a:pt x="1722374" y="66478"/>
                  </a:lnTo>
                </a:path>
                <a:path w="1833880" h="875029">
                  <a:moveTo>
                    <a:pt x="1722374" y="66478"/>
                  </a:moveTo>
                  <a:lnTo>
                    <a:pt x="1721865" y="72104"/>
                  </a:lnTo>
                </a:path>
                <a:path w="1833880" h="875029">
                  <a:moveTo>
                    <a:pt x="1721865" y="72104"/>
                  </a:moveTo>
                  <a:lnTo>
                    <a:pt x="1718881" y="77812"/>
                  </a:lnTo>
                </a:path>
                <a:path w="1833880" h="875029">
                  <a:moveTo>
                    <a:pt x="1721865" y="72104"/>
                  </a:moveTo>
                  <a:lnTo>
                    <a:pt x="1727263" y="65951"/>
                  </a:lnTo>
                </a:path>
                <a:path w="1833880" h="875029">
                  <a:moveTo>
                    <a:pt x="1727263" y="65951"/>
                  </a:moveTo>
                  <a:lnTo>
                    <a:pt x="1728787" y="58788"/>
                  </a:lnTo>
                </a:path>
                <a:path w="1833880" h="875029">
                  <a:moveTo>
                    <a:pt x="1728787" y="58788"/>
                  </a:moveTo>
                  <a:lnTo>
                    <a:pt x="1729041" y="53155"/>
                  </a:lnTo>
                </a:path>
                <a:path w="1833880" h="875029">
                  <a:moveTo>
                    <a:pt x="1729041" y="53155"/>
                  </a:moveTo>
                  <a:lnTo>
                    <a:pt x="1731009" y="48221"/>
                  </a:lnTo>
                </a:path>
                <a:path w="1833880" h="875029">
                  <a:moveTo>
                    <a:pt x="1731009" y="48221"/>
                  </a:moveTo>
                  <a:lnTo>
                    <a:pt x="1731009" y="45986"/>
                  </a:lnTo>
                </a:path>
                <a:path w="1833880" h="875029">
                  <a:moveTo>
                    <a:pt x="1721357" y="84207"/>
                  </a:moveTo>
                  <a:lnTo>
                    <a:pt x="1718881" y="77812"/>
                  </a:lnTo>
                </a:path>
                <a:path w="1833880" h="875029">
                  <a:moveTo>
                    <a:pt x="1721357" y="84207"/>
                  </a:moveTo>
                  <a:lnTo>
                    <a:pt x="1718690" y="88652"/>
                  </a:lnTo>
                </a:path>
                <a:path w="1833880" h="875029">
                  <a:moveTo>
                    <a:pt x="1718690" y="88652"/>
                  </a:moveTo>
                  <a:lnTo>
                    <a:pt x="1715007" y="92100"/>
                  </a:lnTo>
                </a:path>
                <a:path w="1833880" h="875029">
                  <a:moveTo>
                    <a:pt x="1715007" y="92100"/>
                  </a:moveTo>
                  <a:lnTo>
                    <a:pt x="1719199" y="97059"/>
                  </a:lnTo>
                </a:path>
                <a:path w="1833880" h="875029">
                  <a:moveTo>
                    <a:pt x="1719199" y="97059"/>
                  </a:moveTo>
                  <a:lnTo>
                    <a:pt x="1718945" y="101993"/>
                  </a:lnTo>
                </a:path>
                <a:path w="1833880" h="875029">
                  <a:moveTo>
                    <a:pt x="1718945" y="101993"/>
                  </a:moveTo>
                  <a:lnTo>
                    <a:pt x="1716024" y="105441"/>
                  </a:lnTo>
                </a:path>
                <a:path w="1833880" h="875029">
                  <a:moveTo>
                    <a:pt x="1716024" y="105441"/>
                  </a:moveTo>
                  <a:lnTo>
                    <a:pt x="1709102" y="110382"/>
                  </a:lnTo>
                </a:path>
                <a:path w="1833880" h="875029">
                  <a:moveTo>
                    <a:pt x="1721357" y="84207"/>
                  </a:moveTo>
                  <a:lnTo>
                    <a:pt x="1733803" y="86690"/>
                  </a:lnTo>
                </a:path>
                <a:path w="1833880" h="875029">
                  <a:moveTo>
                    <a:pt x="1733803" y="86690"/>
                  </a:moveTo>
                  <a:lnTo>
                    <a:pt x="1740915" y="93611"/>
                  </a:lnTo>
                </a:path>
                <a:path w="1833880" h="875029">
                  <a:moveTo>
                    <a:pt x="1740915" y="93611"/>
                  </a:moveTo>
                  <a:lnTo>
                    <a:pt x="1751774" y="92100"/>
                  </a:lnTo>
                </a:path>
                <a:path w="1833880" h="875029">
                  <a:moveTo>
                    <a:pt x="1679765" y="50647"/>
                  </a:moveTo>
                  <a:lnTo>
                    <a:pt x="1678178" y="49606"/>
                  </a:lnTo>
                </a:path>
                <a:path w="1833880" h="875029">
                  <a:moveTo>
                    <a:pt x="1716214" y="72104"/>
                  </a:moveTo>
                  <a:lnTo>
                    <a:pt x="1704403" y="72624"/>
                  </a:lnTo>
                </a:path>
                <a:path w="1833880" h="875029">
                  <a:moveTo>
                    <a:pt x="1685671" y="70891"/>
                  </a:moveTo>
                  <a:lnTo>
                    <a:pt x="1683384" y="79794"/>
                  </a:lnTo>
                </a:path>
                <a:path w="1833880" h="875029">
                  <a:moveTo>
                    <a:pt x="1683384" y="79794"/>
                  </a:moveTo>
                  <a:lnTo>
                    <a:pt x="1678051" y="84982"/>
                  </a:lnTo>
                </a:path>
                <a:path w="1833880" h="875029">
                  <a:moveTo>
                    <a:pt x="1692592" y="57569"/>
                  </a:moveTo>
                  <a:lnTo>
                    <a:pt x="1687131" y="52635"/>
                  </a:lnTo>
                </a:path>
                <a:path w="1833880" h="875029">
                  <a:moveTo>
                    <a:pt x="1687131" y="52635"/>
                  </a:moveTo>
                  <a:lnTo>
                    <a:pt x="1685861" y="47694"/>
                  </a:lnTo>
                </a:path>
                <a:path w="1833880" h="875029">
                  <a:moveTo>
                    <a:pt x="1685861" y="47694"/>
                  </a:moveTo>
                  <a:lnTo>
                    <a:pt x="1683765" y="41395"/>
                  </a:lnTo>
                </a:path>
                <a:path w="1833880" h="875029">
                  <a:moveTo>
                    <a:pt x="1702053" y="48069"/>
                  </a:moveTo>
                  <a:lnTo>
                    <a:pt x="1689607" y="42513"/>
                  </a:lnTo>
                </a:path>
                <a:path w="1833880" h="875029">
                  <a:moveTo>
                    <a:pt x="1708594" y="80765"/>
                  </a:moveTo>
                  <a:lnTo>
                    <a:pt x="1690814" y="78778"/>
                  </a:lnTo>
                </a:path>
                <a:path w="1833880" h="875029">
                  <a:moveTo>
                    <a:pt x="1690814" y="78778"/>
                  </a:moveTo>
                  <a:lnTo>
                    <a:pt x="1688147" y="87928"/>
                  </a:lnTo>
                </a:path>
                <a:path w="1833880" h="875029">
                  <a:moveTo>
                    <a:pt x="1708594" y="80765"/>
                  </a:moveTo>
                  <a:lnTo>
                    <a:pt x="1704911" y="86690"/>
                  </a:lnTo>
                </a:path>
                <a:path w="1833880" h="875029">
                  <a:moveTo>
                    <a:pt x="1704911" y="86690"/>
                  </a:moveTo>
                  <a:lnTo>
                    <a:pt x="1706117" y="92100"/>
                  </a:lnTo>
                </a:path>
                <a:path w="1833880" h="875029">
                  <a:moveTo>
                    <a:pt x="1706117" y="92100"/>
                  </a:moveTo>
                  <a:lnTo>
                    <a:pt x="1697228" y="94081"/>
                  </a:lnTo>
                </a:path>
                <a:path w="1833880" h="875029">
                  <a:moveTo>
                    <a:pt x="1697228" y="94081"/>
                  </a:moveTo>
                  <a:lnTo>
                    <a:pt x="1685861" y="94329"/>
                  </a:lnTo>
                </a:path>
                <a:path w="1833880" h="875029">
                  <a:moveTo>
                    <a:pt x="1683384" y="79794"/>
                  </a:moveTo>
                  <a:lnTo>
                    <a:pt x="1679257" y="75107"/>
                  </a:lnTo>
                </a:path>
                <a:path w="1833880" h="875029">
                  <a:moveTo>
                    <a:pt x="1679257" y="75107"/>
                  </a:moveTo>
                  <a:lnTo>
                    <a:pt x="1674304" y="70396"/>
                  </a:lnTo>
                </a:path>
                <a:path w="1833880" h="875029">
                  <a:moveTo>
                    <a:pt x="1674304" y="70396"/>
                  </a:moveTo>
                  <a:lnTo>
                    <a:pt x="1669605" y="70866"/>
                  </a:lnTo>
                </a:path>
                <a:path w="1833880" h="875029">
                  <a:moveTo>
                    <a:pt x="1687131" y="52635"/>
                  </a:moveTo>
                  <a:lnTo>
                    <a:pt x="1679765" y="50647"/>
                  </a:lnTo>
                </a:path>
                <a:path w="1833880" h="875029">
                  <a:moveTo>
                    <a:pt x="1733169" y="69424"/>
                  </a:moveTo>
                  <a:lnTo>
                    <a:pt x="1739709" y="68186"/>
                  </a:lnTo>
                </a:path>
                <a:path w="1833880" h="875029">
                  <a:moveTo>
                    <a:pt x="1739709" y="68186"/>
                  </a:moveTo>
                  <a:lnTo>
                    <a:pt x="1741170" y="61537"/>
                  </a:lnTo>
                </a:path>
                <a:path w="1833880" h="875029">
                  <a:moveTo>
                    <a:pt x="1741170" y="61537"/>
                  </a:moveTo>
                  <a:lnTo>
                    <a:pt x="1746884" y="61017"/>
                  </a:lnTo>
                </a:path>
                <a:path w="1833880" h="875029">
                  <a:moveTo>
                    <a:pt x="1746884" y="61017"/>
                  </a:moveTo>
                  <a:lnTo>
                    <a:pt x="1753044" y="62757"/>
                  </a:lnTo>
                </a:path>
                <a:path w="1833880" h="875029">
                  <a:moveTo>
                    <a:pt x="1753044" y="62757"/>
                  </a:moveTo>
                  <a:lnTo>
                    <a:pt x="1761871" y="57543"/>
                  </a:lnTo>
                </a:path>
                <a:path w="1833880" h="875029">
                  <a:moveTo>
                    <a:pt x="1728533" y="79273"/>
                  </a:moveTo>
                  <a:lnTo>
                    <a:pt x="1740217" y="76568"/>
                  </a:lnTo>
                </a:path>
                <a:path w="1833880" h="875029">
                  <a:moveTo>
                    <a:pt x="1740217" y="76568"/>
                  </a:moveTo>
                  <a:lnTo>
                    <a:pt x="1746567" y="79273"/>
                  </a:lnTo>
                </a:path>
                <a:path w="1833880" h="875029">
                  <a:moveTo>
                    <a:pt x="1746567" y="79273"/>
                  </a:moveTo>
                  <a:lnTo>
                    <a:pt x="1751520" y="72872"/>
                  </a:lnTo>
                </a:path>
                <a:path w="1833880" h="875029">
                  <a:moveTo>
                    <a:pt x="1679257" y="58337"/>
                  </a:moveTo>
                  <a:lnTo>
                    <a:pt x="1675511" y="56603"/>
                  </a:lnTo>
                </a:path>
                <a:path w="1833880" h="875029">
                  <a:moveTo>
                    <a:pt x="1746567" y="79273"/>
                  </a:moveTo>
                  <a:lnTo>
                    <a:pt x="1753234" y="80511"/>
                  </a:lnTo>
                </a:path>
                <a:path w="1833880" h="875029">
                  <a:moveTo>
                    <a:pt x="1753234" y="80511"/>
                  </a:moveTo>
                  <a:lnTo>
                    <a:pt x="1756473" y="82994"/>
                  </a:lnTo>
                </a:path>
                <a:path w="1833880" h="875029">
                  <a:moveTo>
                    <a:pt x="1746884" y="61017"/>
                  </a:moveTo>
                  <a:lnTo>
                    <a:pt x="1748599" y="55340"/>
                  </a:lnTo>
                </a:path>
                <a:path w="1833880" h="875029">
                  <a:moveTo>
                    <a:pt x="1679257" y="75107"/>
                  </a:moveTo>
                  <a:lnTo>
                    <a:pt x="1671510" y="75603"/>
                  </a:lnTo>
                </a:path>
                <a:path w="1833880" h="875029">
                  <a:moveTo>
                    <a:pt x="1695767" y="35941"/>
                  </a:moveTo>
                  <a:lnTo>
                    <a:pt x="1699196" y="39065"/>
                  </a:lnTo>
                </a:path>
                <a:path w="1833880" h="875029">
                  <a:moveTo>
                    <a:pt x="1740915" y="93611"/>
                  </a:moveTo>
                  <a:lnTo>
                    <a:pt x="1746123" y="97529"/>
                  </a:lnTo>
                </a:path>
                <a:path w="1833880" h="875029">
                  <a:moveTo>
                    <a:pt x="1746123" y="97529"/>
                  </a:moveTo>
                  <a:lnTo>
                    <a:pt x="1748599" y="103733"/>
                  </a:lnTo>
                </a:path>
                <a:path w="1833880" h="875029">
                  <a:moveTo>
                    <a:pt x="1748599" y="103733"/>
                  </a:moveTo>
                  <a:lnTo>
                    <a:pt x="1752092" y="108991"/>
                  </a:lnTo>
                </a:path>
                <a:path w="1833880" h="875029">
                  <a:moveTo>
                    <a:pt x="1733803" y="86690"/>
                  </a:moveTo>
                  <a:lnTo>
                    <a:pt x="1733296" y="95072"/>
                  </a:lnTo>
                </a:path>
                <a:path w="1833880" h="875029">
                  <a:moveTo>
                    <a:pt x="1733296" y="95072"/>
                  </a:moveTo>
                  <a:lnTo>
                    <a:pt x="1736217" y="104203"/>
                  </a:lnTo>
                </a:path>
                <a:path w="1833880" h="875029">
                  <a:moveTo>
                    <a:pt x="1718945" y="101993"/>
                  </a:moveTo>
                  <a:lnTo>
                    <a:pt x="1720659" y="107899"/>
                  </a:lnTo>
                </a:path>
                <a:path w="1833880" h="875029">
                  <a:moveTo>
                    <a:pt x="1720659" y="107899"/>
                  </a:moveTo>
                  <a:lnTo>
                    <a:pt x="1719453" y="115068"/>
                  </a:lnTo>
                </a:path>
                <a:path w="1833880" h="875029">
                  <a:moveTo>
                    <a:pt x="1706117" y="92100"/>
                  </a:moveTo>
                  <a:lnTo>
                    <a:pt x="1706372" y="99517"/>
                  </a:lnTo>
                </a:path>
                <a:path w="1833880" h="875029">
                  <a:moveTo>
                    <a:pt x="1706372" y="99517"/>
                  </a:moveTo>
                  <a:lnTo>
                    <a:pt x="1701736" y="105194"/>
                  </a:lnTo>
                </a:path>
                <a:path w="1833880" h="875029">
                  <a:moveTo>
                    <a:pt x="1715007" y="92100"/>
                  </a:moveTo>
                  <a:lnTo>
                    <a:pt x="1711325" y="99269"/>
                  </a:lnTo>
                </a:path>
                <a:path w="1833880" h="875029">
                  <a:moveTo>
                    <a:pt x="1736217" y="104203"/>
                  </a:moveTo>
                  <a:lnTo>
                    <a:pt x="1733994" y="109880"/>
                  </a:lnTo>
                </a:path>
                <a:path w="1833880" h="875029">
                  <a:moveTo>
                    <a:pt x="1719453" y="115068"/>
                  </a:moveTo>
                  <a:lnTo>
                    <a:pt x="1725485" y="123126"/>
                  </a:lnTo>
                </a:path>
                <a:path w="1833880" h="875029">
                  <a:moveTo>
                    <a:pt x="1674304" y="70396"/>
                  </a:moveTo>
                  <a:lnTo>
                    <a:pt x="1670557" y="64960"/>
                  </a:lnTo>
                </a:path>
                <a:path w="1833880" h="875029">
                  <a:moveTo>
                    <a:pt x="1682242" y="99218"/>
                  </a:moveTo>
                  <a:lnTo>
                    <a:pt x="1675765" y="99815"/>
                  </a:lnTo>
                </a:path>
                <a:path w="1833880" h="875029">
                  <a:moveTo>
                    <a:pt x="1709102" y="110382"/>
                  </a:moveTo>
                  <a:lnTo>
                    <a:pt x="1711325" y="117773"/>
                  </a:lnTo>
                </a:path>
                <a:path w="1833880" h="875029">
                  <a:moveTo>
                    <a:pt x="1707578" y="57321"/>
                  </a:moveTo>
                  <a:lnTo>
                    <a:pt x="1700720" y="60026"/>
                  </a:lnTo>
                </a:path>
                <a:path w="1833880" h="875029">
                  <a:moveTo>
                    <a:pt x="1740217" y="76568"/>
                  </a:moveTo>
                  <a:lnTo>
                    <a:pt x="1745107" y="69424"/>
                  </a:lnTo>
                </a:path>
                <a:path w="1833880" h="875029">
                  <a:moveTo>
                    <a:pt x="1737359" y="90163"/>
                  </a:moveTo>
                  <a:lnTo>
                    <a:pt x="1745107" y="85426"/>
                  </a:lnTo>
                </a:path>
                <a:path w="1833880" h="875029">
                  <a:moveTo>
                    <a:pt x="1704657" y="29711"/>
                  </a:moveTo>
                  <a:lnTo>
                    <a:pt x="1705355" y="40551"/>
                  </a:lnTo>
                </a:path>
                <a:path w="1833880" h="875029">
                  <a:moveTo>
                    <a:pt x="1748599" y="103733"/>
                  </a:moveTo>
                  <a:lnTo>
                    <a:pt x="1755711" y="104724"/>
                  </a:lnTo>
                </a:path>
                <a:path w="1833880" h="875029">
                  <a:moveTo>
                    <a:pt x="1733296" y="95072"/>
                  </a:moveTo>
                  <a:lnTo>
                    <a:pt x="1728787" y="104698"/>
                  </a:lnTo>
                </a:path>
                <a:path w="1833880" h="875029">
                  <a:moveTo>
                    <a:pt x="1726692" y="85299"/>
                  </a:moveTo>
                  <a:lnTo>
                    <a:pt x="1728342" y="90608"/>
                  </a:lnTo>
                </a:path>
                <a:path w="1833880" h="875029">
                  <a:moveTo>
                    <a:pt x="1728342" y="90608"/>
                  </a:moveTo>
                  <a:lnTo>
                    <a:pt x="1725866" y="98545"/>
                  </a:lnTo>
                </a:path>
                <a:path w="1833880" h="875029">
                  <a:moveTo>
                    <a:pt x="1725866" y="98545"/>
                  </a:moveTo>
                  <a:lnTo>
                    <a:pt x="1726628" y="115563"/>
                  </a:lnTo>
                </a:path>
                <a:path w="1833880" h="875029">
                  <a:moveTo>
                    <a:pt x="1720151" y="81013"/>
                  </a:moveTo>
                  <a:lnTo>
                    <a:pt x="1708594" y="80765"/>
                  </a:lnTo>
                </a:path>
                <a:path w="1833880" h="875029">
                  <a:moveTo>
                    <a:pt x="1704403" y="72624"/>
                  </a:moveTo>
                  <a:lnTo>
                    <a:pt x="1697228" y="74612"/>
                  </a:lnTo>
                </a:path>
                <a:path w="1833880" h="875029">
                  <a:moveTo>
                    <a:pt x="1710309" y="72377"/>
                  </a:moveTo>
                  <a:lnTo>
                    <a:pt x="1706372" y="65208"/>
                  </a:lnTo>
                </a:path>
                <a:path w="1833880" h="875029">
                  <a:moveTo>
                    <a:pt x="1699450" y="44748"/>
                  </a:moveTo>
                  <a:lnTo>
                    <a:pt x="1689988" y="36290"/>
                  </a:lnTo>
                </a:path>
                <a:path w="1833880" h="875029">
                  <a:moveTo>
                    <a:pt x="1688274" y="68186"/>
                  </a:moveTo>
                  <a:lnTo>
                    <a:pt x="1679765" y="61734"/>
                  </a:lnTo>
                </a:path>
                <a:path w="1833880" h="875029">
                  <a:moveTo>
                    <a:pt x="1679765" y="61734"/>
                  </a:moveTo>
                  <a:lnTo>
                    <a:pt x="1679257" y="58337"/>
                  </a:lnTo>
                </a:path>
                <a:path w="1833880" h="875029">
                  <a:moveTo>
                    <a:pt x="1691576" y="94234"/>
                  </a:moveTo>
                  <a:lnTo>
                    <a:pt x="1691322" y="103733"/>
                  </a:lnTo>
                </a:path>
                <a:path w="1833880" h="875029">
                  <a:moveTo>
                    <a:pt x="1704911" y="86690"/>
                  </a:moveTo>
                  <a:lnTo>
                    <a:pt x="1696021" y="86194"/>
                  </a:lnTo>
                </a:path>
                <a:path w="1833880" h="875029">
                  <a:moveTo>
                    <a:pt x="1700720" y="105892"/>
                  </a:moveTo>
                  <a:lnTo>
                    <a:pt x="1700974" y="112833"/>
                  </a:lnTo>
                </a:path>
                <a:path w="1833880" h="875029">
                  <a:moveTo>
                    <a:pt x="1743138" y="105194"/>
                  </a:moveTo>
                  <a:lnTo>
                    <a:pt x="1734756" y="99612"/>
                  </a:lnTo>
                </a:path>
                <a:path w="1833880" h="875029">
                  <a:moveTo>
                    <a:pt x="1711325" y="99269"/>
                  </a:moveTo>
                  <a:lnTo>
                    <a:pt x="1713039" y="104946"/>
                  </a:lnTo>
                </a:path>
                <a:path w="1833880" h="875029">
                  <a:moveTo>
                    <a:pt x="1714373" y="80911"/>
                  </a:moveTo>
                  <a:lnTo>
                    <a:pt x="1711832" y="88900"/>
                  </a:lnTo>
                </a:path>
                <a:path w="1833880" h="875029">
                  <a:moveTo>
                    <a:pt x="1717357" y="75749"/>
                  </a:moveTo>
                  <a:lnTo>
                    <a:pt x="1709610" y="76073"/>
                  </a:lnTo>
                </a:path>
                <a:path w="1833880" h="875029">
                  <a:moveTo>
                    <a:pt x="1704403" y="72624"/>
                  </a:moveTo>
                  <a:lnTo>
                    <a:pt x="1688274" y="68186"/>
                  </a:lnTo>
                </a:path>
                <a:path w="1833880" h="875029">
                  <a:moveTo>
                    <a:pt x="1690814" y="78778"/>
                  </a:moveTo>
                  <a:lnTo>
                    <a:pt x="1690052" y="72872"/>
                  </a:lnTo>
                </a:path>
                <a:path w="1833880" h="875029">
                  <a:moveTo>
                    <a:pt x="1685671" y="70891"/>
                  </a:moveTo>
                  <a:lnTo>
                    <a:pt x="1688274" y="68186"/>
                  </a:lnTo>
                </a:path>
                <a:path w="1833880" h="875029">
                  <a:moveTo>
                    <a:pt x="1700720" y="60026"/>
                  </a:moveTo>
                  <a:lnTo>
                    <a:pt x="1692592" y="57569"/>
                  </a:lnTo>
                </a:path>
                <a:path w="1833880" h="875029">
                  <a:moveTo>
                    <a:pt x="1696656" y="58788"/>
                  </a:moveTo>
                  <a:lnTo>
                    <a:pt x="1693799" y="51415"/>
                  </a:lnTo>
                </a:path>
                <a:path w="1833880" h="875029">
                  <a:moveTo>
                    <a:pt x="1700720" y="60026"/>
                  </a:moveTo>
                  <a:lnTo>
                    <a:pt x="1686877" y="61734"/>
                  </a:lnTo>
                </a:path>
                <a:path w="1833880" h="875029">
                  <a:moveTo>
                    <a:pt x="1706372" y="65208"/>
                  </a:moveTo>
                  <a:lnTo>
                    <a:pt x="1696529" y="64242"/>
                  </a:lnTo>
                </a:path>
                <a:path w="1833880" h="875029">
                  <a:moveTo>
                    <a:pt x="1688147" y="87928"/>
                  </a:moveTo>
                  <a:lnTo>
                    <a:pt x="1680463" y="91376"/>
                  </a:lnTo>
                </a:path>
                <a:path w="1833880" h="875029">
                  <a:moveTo>
                    <a:pt x="1727263" y="32416"/>
                  </a:moveTo>
                  <a:lnTo>
                    <a:pt x="1724342" y="37852"/>
                  </a:lnTo>
                </a:path>
                <a:path w="1833880" h="875029">
                  <a:moveTo>
                    <a:pt x="1734502" y="35045"/>
                  </a:moveTo>
                  <a:lnTo>
                    <a:pt x="1735201" y="38569"/>
                  </a:lnTo>
                </a:path>
                <a:path w="1833880" h="875029">
                  <a:moveTo>
                    <a:pt x="1742376" y="43230"/>
                  </a:moveTo>
                  <a:lnTo>
                    <a:pt x="1749361" y="40284"/>
                  </a:lnTo>
                </a:path>
                <a:path w="1833880" h="875029">
                  <a:moveTo>
                    <a:pt x="1742376" y="43230"/>
                  </a:moveTo>
                  <a:lnTo>
                    <a:pt x="1744980" y="36607"/>
                  </a:lnTo>
                </a:path>
                <a:path w="1833880" h="875029">
                  <a:moveTo>
                    <a:pt x="1748599" y="55340"/>
                  </a:moveTo>
                  <a:lnTo>
                    <a:pt x="1755584" y="49110"/>
                  </a:lnTo>
                </a:path>
                <a:path w="1833880" h="875029">
                  <a:moveTo>
                    <a:pt x="1751774" y="92100"/>
                  </a:moveTo>
                  <a:lnTo>
                    <a:pt x="1758505" y="93237"/>
                  </a:lnTo>
                </a:path>
                <a:path w="1833880" h="875029">
                  <a:moveTo>
                    <a:pt x="1736217" y="104203"/>
                  </a:moveTo>
                  <a:lnTo>
                    <a:pt x="1742122" y="114992"/>
                  </a:lnTo>
                </a:path>
                <a:path w="1833880" h="875029">
                  <a:moveTo>
                    <a:pt x="1747710" y="112661"/>
                  </a:moveTo>
                  <a:lnTo>
                    <a:pt x="1743138" y="105194"/>
                  </a:lnTo>
                </a:path>
                <a:path w="1833880" h="875029">
                  <a:moveTo>
                    <a:pt x="1733867" y="115392"/>
                  </a:moveTo>
                  <a:lnTo>
                    <a:pt x="1735709" y="117005"/>
                  </a:lnTo>
                </a:path>
                <a:path w="1833880" h="875029">
                  <a:moveTo>
                    <a:pt x="1733994" y="109880"/>
                  </a:moveTo>
                  <a:lnTo>
                    <a:pt x="1733550" y="120992"/>
                  </a:lnTo>
                </a:path>
                <a:path w="1833880" h="875029">
                  <a:moveTo>
                    <a:pt x="1711325" y="117773"/>
                  </a:moveTo>
                  <a:lnTo>
                    <a:pt x="1711705" y="122040"/>
                  </a:lnTo>
                </a:path>
                <a:path w="1833880" h="875029">
                  <a:moveTo>
                    <a:pt x="1701736" y="105194"/>
                  </a:moveTo>
                  <a:lnTo>
                    <a:pt x="1692084" y="112363"/>
                  </a:lnTo>
                </a:path>
                <a:path w="1833880" h="875029">
                  <a:moveTo>
                    <a:pt x="1709102" y="110382"/>
                  </a:moveTo>
                  <a:lnTo>
                    <a:pt x="1701736" y="120872"/>
                  </a:lnTo>
                </a:path>
                <a:path w="1833880" h="875029">
                  <a:moveTo>
                    <a:pt x="1691322" y="103733"/>
                  </a:moveTo>
                  <a:lnTo>
                    <a:pt x="1683956" y="108667"/>
                  </a:lnTo>
                </a:path>
                <a:path w="1833880" h="875029">
                  <a:moveTo>
                    <a:pt x="1716024" y="29343"/>
                  </a:moveTo>
                  <a:lnTo>
                    <a:pt x="1717421" y="38322"/>
                  </a:lnTo>
                </a:path>
                <a:path w="1833880" h="875029">
                  <a:moveTo>
                    <a:pt x="1751520" y="72872"/>
                  </a:moveTo>
                  <a:lnTo>
                    <a:pt x="1763649" y="68980"/>
                  </a:lnTo>
                </a:path>
                <a:path w="1833880" h="875029">
                  <a:moveTo>
                    <a:pt x="1756473" y="82994"/>
                  </a:moveTo>
                  <a:lnTo>
                    <a:pt x="1763649" y="86093"/>
                  </a:lnTo>
                </a:path>
                <a:path w="1833880" h="875029">
                  <a:moveTo>
                    <a:pt x="1719453" y="115068"/>
                  </a:moveTo>
                  <a:lnTo>
                    <a:pt x="1719008" y="123450"/>
                  </a:lnTo>
                </a:path>
                <a:path w="1833880" h="875029">
                  <a:moveTo>
                    <a:pt x="1831276" y="83019"/>
                  </a:moveTo>
                  <a:lnTo>
                    <a:pt x="1833880" y="80537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4288"/>
                  </a:lnTo>
                </a:path>
                <a:path w="1833880" h="875029">
                  <a:moveTo>
                    <a:pt x="1782254" y="46532"/>
                  </a:moveTo>
                  <a:lnTo>
                    <a:pt x="1782508" y="51098"/>
                  </a:lnTo>
                </a:path>
                <a:path w="1833880" h="875029">
                  <a:moveTo>
                    <a:pt x="1782508" y="51098"/>
                  </a:moveTo>
                  <a:lnTo>
                    <a:pt x="1786636" y="56426"/>
                  </a:lnTo>
                </a:path>
                <a:path w="1833880" h="875029">
                  <a:moveTo>
                    <a:pt x="1786636" y="56426"/>
                  </a:moveTo>
                  <a:lnTo>
                    <a:pt x="1788985" y="58362"/>
                  </a:lnTo>
                </a:path>
                <a:path w="1833880" h="875029">
                  <a:moveTo>
                    <a:pt x="1788985" y="58362"/>
                  </a:moveTo>
                  <a:lnTo>
                    <a:pt x="1788985" y="61144"/>
                  </a:lnTo>
                </a:path>
                <a:path w="1833880" h="875029">
                  <a:moveTo>
                    <a:pt x="1788985" y="61144"/>
                  </a:moveTo>
                  <a:lnTo>
                    <a:pt x="1792160" y="64890"/>
                  </a:lnTo>
                </a:path>
                <a:path w="1833880" h="875029">
                  <a:moveTo>
                    <a:pt x="1792160" y="64890"/>
                  </a:moveTo>
                  <a:lnTo>
                    <a:pt x="1794128" y="66675"/>
                  </a:lnTo>
                </a:path>
                <a:path w="1833880" h="875029">
                  <a:moveTo>
                    <a:pt x="1794128" y="66675"/>
                  </a:moveTo>
                  <a:lnTo>
                    <a:pt x="1794319" y="69627"/>
                  </a:lnTo>
                </a:path>
                <a:path w="1833880" h="875029">
                  <a:moveTo>
                    <a:pt x="1794319" y="69627"/>
                  </a:moveTo>
                  <a:lnTo>
                    <a:pt x="1795907" y="72974"/>
                  </a:lnTo>
                </a:path>
                <a:path w="1833880" h="875029">
                  <a:moveTo>
                    <a:pt x="1795907" y="72974"/>
                  </a:moveTo>
                  <a:lnTo>
                    <a:pt x="1796859" y="75901"/>
                  </a:lnTo>
                </a:path>
                <a:path w="1833880" h="875029">
                  <a:moveTo>
                    <a:pt x="1796859" y="75901"/>
                  </a:moveTo>
                  <a:lnTo>
                    <a:pt x="1798065" y="77514"/>
                  </a:lnTo>
                </a:path>
                <a:path w="1833880" h="875029">
                  <a:moveTo>
                    <a:pt x="1787207" y="47694"/>
                  </a:moveTo>
                  <a:lnTo>
                    <a:pt x="1791334" y="52857"/>
                  </a:lnTo>
                </a:path>
                <a:path w="1833880" h="875029">
                  <a:moveTo>
                    <a:pt x="1791334" y="52857"/>
                  </a:moveTo>
                  <a:lnTo>
                    <a:pt x="1793748" y="56603"/>
                  </a:lnTo>
                </a:path>
                <a:path w="1833880" h="875029">
                  <a:moveTo>
                    <a:pt x="1793748" y="56603"/>
                  </a:moveTo>
                  <a:lnTo>
                    <a:pt x="1792351" y="59778"/>
                  </a:lnTo>
                </a:path>
                <a:path w="1833880" h="875029">
                  <a:moveTo>
                    <a:pt x="1792351" y="59778"/>
                  </a:moveTo>
                  <a:lnTo>
                    <a:pt x="1790890" y="63373"/>
                  </a:lnTo>
                </a:path>
                <a:path w="1833880" h="875029">
                  <a:moveTo>
                    <a:pt x="1796923" y="45935"/>
                  </a:moveTo>
                  <a:lnTo>
                    <a:pt x="1796288" y="50698"/>
                  </a:lnTo>
                </a:path>
                <a:path w="1833880" h="875029">
                  <a:moveTo>
                    <a:pt x="1796288" y="50698"/>
                  </a:moveTo>
                  <a:lnTo>
                    <a:pt x="1796097" y="53028"/>
                  </a:lnTo>
                </a:path>
                <a:path w="1833880" h="875029">
                  <a:moveTo>
                    <a:pt x="1796097" y="53028"/>
                  </a:moveTo>
                  <a:lnTo>
                    <a:pt x="1796669" y="55810"/>
                  </a:lnTo>
                </a:path>
                <a:path w="1833880" h="875029">
                  <a:moveTo>
                    <a:pt x="1796669" y="55810"/>
                  </a:moveTo>
                  <a:lnTo>
                    <a:pt x="1796478" y="59156"/>
                  </a:lnTo>
                </a:path>
                <a:path w="1833880" h="875029">
                  <a:moveTo>
                    <a:pt x="1796478" y="59156"/>
                  </a:moveTo>
                  <a:lnTo>
                    <a:pt x="1796669" y="61341"/>
                  </a:lnTo>
                </a:path>
                <a:path w="1833880" h="875029">
                  <a:moveTo>
                    <a:pt x="1796669" y="61341"/>
                  </a:moveTo>
                  <a:lnTo>
                    <a:pt x="1794128" y="66675"/>
                  </a:lnTo>
                </a:path>
                <a:path w="1833880" h="875029">
                  <a:moveTo>
                    <a:pt x="1800034" y="82670"/>
                  </a:moveTo>
                  <a:lnTo>
                    <a:pt x="1805749" y="78701"/>
                  </a:lnTo>
                </a:path>
                <a:path w="1833880" h="875029">
                  <a:moveTo>
                    <a:pt x="1805749" y="78701"/>
                  </a:moveTo>
                  <a:lnTo>
                    <a:pt x="1807717" y="74733"/>
                  </a:lnTo>
                </a:path>
                <a:path w="1833880" h="875029">
                  <a:moveTo>
                    <a:pt x="1807717" y="74733"/>
                  </a:moveTo>
                  <a:lnTo>
                    <a:pt x="1809496" y="70815"/>
                  </a:lnTo>
                </a:path>
                <a:path w="1833880" h="875029">
                  <a:moveTo>
                    <a:pt x="1809496" y="70815"/>
                  </a:moveTo>
                  <a:lnTo>
                    <a:pt x="1810130" y="67246"/>
                  </a:lnTo>
                </a:path>
                <a:path w="1833880" h="875029">
                  <a:moveTo>
                    <a:pt x="1810130" y="67246"/>
                  </a:moveTo>
                  <a:lnTo>
                    <a:pt x="1810892" y="61937"/>
                  </a:lnTo>
                </a:path>
                <a:path w="1833880" h="875029">
                  <a:moveTo>
                    <a:pt x="1810892" y="61937"/>
                  </a:moveTo>
                  <a:lnTo>
                    <a:pt x="1813052" y="58362"/>
                  </a:lnTo>
                </a:path>
                <a:path w="1833880" h="875029">
                  <a:moveTo>
                    <a:pt x="1813052" y="58362"/>
                  </a:moveTo>
                  <a:lnTo>
                    <a:pt x="1814258" y="54222"/>
                  </a:lnTo>
                </a:path>
                <a:path w="1833880" h="875029">
                  <a:moveTo>
                    <a:pt x="1814258" y="54222"/>
                  </a:moveTo>
                  <a:lnTo>
                    <a:pt x="1816861" y="49904"/>
                  </a:lnTo>
                </a:path>
                <a:path w="1833880" h="875029">
                  <a:moveTo>
                    <a:pt x="1765363" y="83242"/>
                  </a:moveTo>
                  <a:lnTo>
                    <a:pt x="1760855" y="82873"/>
                  </a:lnTo>
                </a:path>
                <a:path w="1833880" h="875029">
                  <a:moveTo>
                    <a:pt x="1765363" y="83242"/>
                  </a:moveTo>
                  <a:lnTo>
                    <a:pt x="1762378" y="87407"/>
                  </a:lnTo>
                </a:path>
                <a:path w="1833880" h="875029">
                  <a:moveTo>
                    <a:pt x="1811083" y="46132"/>
                  </a:moveTo>
                  <a:lnTo>
                    <a:pt x="1809686" y="51098"/>
                  </a:lnTo>
                </a:path>
                <a:path w="1833880" h="875029">
                  <a:moveTo>
                    <a:pt x="1809686" y="51098"/>
                  </a:moveTo>
                  <a:lnTo>
                    <a:pt x="1810892" y="54616"/>
                  </a:lnTo>
                </a:path>
                <a:path w="1833880" h="875029">
                  <a:moveTo>
                    <a:pt x="1810892" y="54616"/>
                  </a:moveTo>
                  <a:lnTo>
                    <a:pt x="1812290" y="59626"/>
                  </a:lnTo>
                </a:path>
                <a:path w="1833880" h="875029">
                  <a:moveTo>
                    <a:pt x="1771650" y="90760"/>
                  </a:moveTo>
                  <a:lnTo>
                    <a:pt x="1765934" y="98348"/>
                  </a:lnTo>
                </a:path>
                <a:path w="1833880" h="875029">
                  <a:moveTo>
                    <a:pt x="1802384" y="45542"/>
                  </a:moveTo>
                  <a:lnTo>
                    <a:pt x="1803400" y="51098"/>
                  </a:lnTo>
                </a:path>
                <a:path w="1833880" h="875029">
                  <a:moveTo>
                    <a:pt x="1803400" y="51098"/>
                  </a:moveTo>
                  <a:lnTo>
                    <a:pt x="1802765" y="54222"/>
                  </a:lnTo>
                </a:path>
                <a:path w="1833880" h="875029">
                  <a:moveTo>
                    <a:pt x="1802765" y="54222"/>
                  </a:moveTo>
                  <a:lnTo>
                    <a:pt x="1802638" y="56997"/>
                  </a:lnTo>
                </a:path>
                <a:path w="1833880" h="875029">
                  <a:moveTo>
                    <a:pt x="1802638" y="56997"/>
                  </a:moveTo>
                  <a:lnTo>
                    <a:pt x="1802384" y="60350"/>
                  </a:lnTo>
                </a:path>
                <a:path w="1833880" h="875029">
                  <a:moveTo>
                    <a:pt x="1802384" y="60350"/>
                  </a:moveTo>
                  <a:lnTo>
                    <a:pt x="1802257" y="63696"/>
                  </a:lnTo>
                </a:path>
                <a:path w="1833880" h="875029">
                  <a:moveTo>
                    <a:pt x="1802257" y="63696"/>
                  </a:moveTo>
                  <a:lnTo>
                    <a:pt x="1800796" y="68433"/>
                  </a:lnTo>
                </a:path>
                <a:path w="1833880" h="875029">
                  <a:moveTo>
                    <a:pt x="1800796" y="68433"/>
                  </a:moveTo>
                  <a:lnTo>
                    <a:pt x="1800415" y="72974"/>
                  </a:lnTo>
                </a:path>
                <a:path w="1833880" h="875029">
                  <a:moveTo>
                    <a:pt x="1800415" y="72974"/>
                  </a:moveTo>
                  <a:lnTo>
                    <a:pt x="1798065" y="77514"/>
                  </a:lnTo>
                </a:path>
                <a:path w="1833880" h="875029">
                  <a:moveTo>
                    <a:pt x="1800415" y="72974"/>
                  </a:moveTo>
                  <a:lnTo>
                    <a:pt x="1804797" y="68040"/>
                  </a:lnTo>
                </a:path>
                <a:path w="1833880" h="875029">
                  <a:moveTo>
                    <a:pt x="1804797" y="68040"/>
                  </a:moveTo>
                  <a:lnTo>
                    <a:pt x="1805940" y="62331"/>
                  </a:lnTo>
                </a:path>
                <a:path w="1833880" h="875029">
                  <a:moveTo>
                    <a:pt x="1805940" y="62331"/>
                  </a:moveTo>
                  <a:lnTo>
                    <a:pt x="1806130" y="57791"/>
                  </a:lnTo>
                </a:path>
                <a:path w="1833880" h="875029">
                  <a:moveTo>
                    <a:pt x="1806130" y="57791"/>
                  </a:moveTo>
                  <a:lnTo>
                    <a:pt x="1807717" y="53822"/>
                  </a:lnTo>
                </a:path>
                <a:path w="1833880" h="875029">
                  <a:moveTo>
                    <a:pt x="1807717" y="53822"/>
                  </a:moveTo>
                  <a:lnTo>
                    <a:pt x="1807717" y="52063"/>
                  </a:lnTo>
                </a:path>
                <a:path w="1833880" h="875029">
                  <a:moveTo>
                    <a:pt x="1800034" y="82670"/>
                  </a:moveTo>
                  <a:lnTo>
                    <a:pt x="1798065" y="77514"/>
                  </a:lnTo>
                </a:path>
                <a:path w="1833880" h="875029">
                  <a:moveTo>
                    <a:pt x="1800034" y="82670"/>
                  </a:moveTo>
                  <a:lnTo>
                    <a:pt x="1797938" y="86194"/>
                  </a:lnTo>
                </a:path>
                <a:path w="1833880" h="875029">
                  <a:moveTo>
                    <a:pt x="1797938" y="86194"/>
                  </a:moveTo>
                  <a:lnTo>
                    <a:pt x="1794954" y="88969"/>
                  </a:lnTo>
                </a:path>
                <a:path w="1833880" h="875029">
                  <a:moveTo>
                    <a:pt x="1794954" y="88969"/>
                  </a:moveTo>
                  <a:lnTo>
                    <a:pt x="1798320" y="92919"/>
                  </a:lnTo>
                </a:path>
                <a:path w="1833880" h="875029">
                  <a:moveTo>
                    <a:pt x="1798320" y="92919"/>
                  </a:moveTo>
                  <a:lnTo>
                    <a:pt x="1798129" y="96888"/>
                  </a:lnTo>
                </a:path>
                <a:path w="1833880" h="875029">
                  <a:moveTo>
                    <a:pt x="1798129" y="96888"/>
                  </a:moveTo>
                  <a:lnTo>
                    <a:pt x="1795716" y="99612"/>
                  </a:lnTo>
                </a:path>
                <a:path w="1833880" h="875029">
                  <a:moveTo>
                    <a:pt x="1795716" y="99612"/>
                  </a:moveTo>
                  <a:lnTo>
                    <a:pt x="1790192" y="103581"/>
                  </a:lnTo>
                </a:path>
                <a:path w="1833880" h="875029">
                  <a:moveTo>
                    <a:pt x="1800034" y="82670"/>
                  </a:moveTo>
                  <a:lnTo>
                    <a:pt x="1809940" y="84632"/>
                  </a:lnTo>
                </a:path>
                <a:path w="1833880" h="875029">
                  <a:moveTo>
                    <a:pt x="1809940" y="84632"/>
                  </a:moveTo>
                  <a:lnTo>
                    <a:pt x="1815719" y="90163"/>
                  </a:lnTo>
                </a:path>
                <a:path w="1833880" h="875029">
                  <a:moveTo>
                    <a:pt x="1815719" y="90163"/>
                  </a:moveTo>
                  <a:lnTo>
                    <a:pt x="1824355" y="88969"/>
                  </a:lnTo>
                </a:path>
                <a:path w="1833880" h="875029">
                  <a:moveTo>
                    <a:pt x="1766760" y="55810"/>
                  </a:moveTo>
                  <a:lnTo>
                    <a:pt x="1765490" y="54991"/>
                  </a:lnTo>
                </a:path>
                <a:path w="1833880" h="875029">
                  <a:moveTo>
                    <a:pt x="1795907" y="72974"/>
                  </a:moveTo>
                  <a:lnTo>
                    <a:pt x="1786445" y="73367"/>
                  </a:lnTo>
                </a:path>
                <a:path w="1833880" h="875029">
                  <a:moveTo>
                    <a:pt x="1771459" y="72009"/>
                  </a:moveTo>
                  <a:lnTo>
                    <a:pt x="1769681" y="79101"/>
                  </a:lnTo>
                </a:path>
                <a:path w="1833880" h="875029">
                  <a:moveTo>
                    <a:pt x="1769681" y="79101"/>
                  </a:moveTo>
                  <a:lnTo>
                    <a:pt x="1765363" y="83242"/>
                  </a:lnTo>
                </a:path>
                <a:path w="1833880" h="875029">
                  <a:moveTo>
                    <a:pt x="1776984" y="61341"/>
                  </a:moveTo>
                  <a:lnTo>
                    <a:pt x="1772602" y="57397"/>
                  </a:lnTo>
                </a:path>
                <a:path w="1833880" h="875029">
                  <a:moveTo>
                    <a:pt x="1772602" y="57397"/>
                  </a:moveTo>
                  <a:lnTo>
                    <a:pt x="1771650" y="53428"/>
                  </a:lnTo>
                </a:path>
                <a:path w="1833880" h="875029">
                  <a:moveTo>
                    <a:pt x="1771650" y="53428"/>
                  </a:moveTo>
                  <a:lnTo>
                    <a:pt x="1769935" y="48393"/>
                  </a:lnTo>
                </a:path>
                <a:path w="1833880" h="875029">
                  <a:moveTo>
                    <a:pt x="1784540" y="53752"/>
                  </a:moveTo>
                  <a:lnTo>
                    <a:pt x="1774634" y="49282"/>
                  </a:lnTo>
                </a:path>
                <a:path w="1833880" h="875029">
                  <a:moveTo>
                    <a:pt x="1789811" y="79895"/>
                  </a:moveTo>
                  <a:lnTo>
                    <a:pt x="1775586" y="78308"/>
                  </a:lnTo>
                </a:path>
                <a:path w="1833880" h="875029">
                  <a:moveTo>
                    <a:pt x="1775586" y="78308"/>
                  </a:moveTo>
                  <a:lnTo>
                    <a:pt x="1773428" y="85623"/>
                  </a:lnTo>
                </a:path>
                <a:path w="1833880" h="875029">
                  <a:moveTo>
                    <a:pt x="1789811" y="79895"/>
                  </a:moveTo>
                  <a:lnTo>
                    <a:pt x="1786826" y="84632"/>
                  </a:lnTo>
                </a:path>
                <a:path w="1833880" h="875029">
                  <a:moveTo>
                    <a:pt x="1786826" y="84632"/>
                  </a:moveTo>
                  <a:lnTo>
                    <a:pt x="1787842" y="88969"/>
                  </a:lnTo>
                </a:path>
                <a:path w="1833880" h="875029">
                  <a:moveTo>
                    <a:pt x="1787842" y="88969"/>
                  </a:moveTo>
                  <a:lnTo>
                    <a:pt x="1780730" y="90557"/>
                  </a:lnTo>
                </a:path>
                <a:path w="1833880" h="875029">
                  <a:moveTo>
                    <a:pt x="1780730" y="90557"/>
                  </a:moveTo>
                  <a:lnTo>
                    <a:pt x="1771650" y="90760"/>
                  </a:lnTo>
                </a:path>
                <a:path w="1833880" h="875029">
                  <a:moveTo>
                    <a:pt x="1769681" y="79101"/>
                  </a:moveTo>
                  <a:lnTo>
                    <a:pt x="1766315" y="75355"/>
                  </a:lnTo>
                </a:path>
                <a:path w="1833880" h="875029">
                  <a:moveTo>
                    <a:pt x="1766315" y="75355"/>
                  </a:moveTo>
                  <a:lnTo>
                    <a:pt x="1762378" y="71608"/>
                  </a:lnTo>
                </a:path>
                <a:path w="1833880" h="875029">
                  <a:moveTo>
                    <a:pt x="1762378" y="71608"/>
                  </a:moveTo>
                  <a:lnTo>
                    <a:pt x="1758569" y="71932"/>
                  </a:lnTo>
                </a:path>
                <a:path w="1833880" h="875029">
                  <a:moveTo>
                    <a:pt x="1772602" y="57397"/>
                  </a:moveTo>
                  <a:lnTo>
                    <a:pt x="1766760" y="55810"/>
                  </a:lnTo>
                </a:path>
                <a:path w="1833880" h="875029">
                  <a:moveTo>
                    <a:pt x="1809496" y="70815"/>
                  </a:moveTo>
                  <a:lnTo>
                    <a:pt x="1814703" y="69824"/>
                  </a:lnTo>
                </a:path>
                <a:path w="1833880" h="875029">
                  <a:moveTo>
                    <a:pt x="1814703" y="69824"/>
                  </a:moveTo>
                  <a:lnTo>
                    <a:pt x="1815846" y="64490"/>
                  </a:lnTo>
                </a:path>
                <a:path w="1833880" h="875029">
                  <a:moveTo>
                    <a:pt x="1815846" y="64490"/>
                  </a:moveTo>
                  <a:lnTo>
                    <a:pt x="1820417" y="64096"/>
                  </a:lnTo>
                </a:path>
                <a:path w="1833880" h="875029">
                  <a:moveTo>
                    <a:pt x="1820417" y="64096"/>
                  </a:moveTo>
                  <a:lnTo>
                    <a:pt x="1825307" y="65481"/>
                  </a:lnTo>
                </a:path>
                <a:path w="1833880" h="875029">
                  <a:moveTo>
                    <a:pt x="1825307" y="65481"/>
                  </a:moveTo>
                  <a:lnTo>
                    <a:pt x="1832419" y="61315"/>
                  </a:lnTo>
                </a:path>
                <a:path w="1833880" h="875029">
                  <a:moveTo>
                    <a:pt x="1805749" y="78701"/>
                  </a:moveTo>
                  <a:lnTo>
                    <a:pt x="1815084" y="76542"/>
                  </a:lnTo>
                </a:path>
                <a:path w="1833880" h="875029">
                  <a:moveTo>
                    <a:pt x="1815084" y="76542"/>
                  </a:moveTo>
                  <a:lnTo>
                    <a:pt x="1820227" y="78701"/>
                  </a:lnTo>
                </a:path>
                <a:path w="1833880" h="875029">
                  <a:moveTo>
                    <a:pt x="1820227" y="78701"/>
                  </a:moveTo>
                  <a:lnTo>
                    <a:pt x="1824164" y="73596"/>
                  </a:lnTo>
                </a:path>
                <a:path w="1833880" h="875029">
                  <a:moveTo>
                    <a:pt x="1766315" y="61937"/>
                  </a:moveTo>
                  <a:lnTo>
                    <a:pt x="1763395" y="60572"/>
                  </a:lnTo>
                </a:path>
                <a:path w="1833880" h="875029">
                  <a:moveTo>
                    <a:pt x="1820227" y="78701"/>
                  </a:moveTo>
                  <a:lnTo>
                    <a:pt x="1825561" y="79717"/>
                  </a:lnTo>
                </a:path>
                <a:path w="1833880" h="875029">
                  <a:moveTo>
                    <a:pt x="1825561" y="79717"/>
                  </a:moveTo>
                  <a:lnTo>
                    <a:pt x="1828101" y="81654"/>
                  </a:lnTo>
                </a:path>
                <a:path w="1833880" h="875029">
                  <a:moveTo>
                    <a:pt x="1820417" y="64096"/>
                  </a:moveTo>
                  <a:lnTo>
                    <a:pt x="1821815" y="59556"/>
                  </a:lnTo>
                </a:path>
                <a:path w="1833880" h="875029">
                  <a:moveTo>
                    <a:pt x="1766315" y="75355"/>
                  </a:moveTo>
                  <a:lnTo>
                    <a:pt x="1760156" y="75749"/>
                  </a:lnTo>
                </a:path>
                <a:path w="1833880" h="875029">
                  <a:moveTo>
                    <a:pt x="1779524" y="44024"/>
                  </a:moveTo>
                  <a:lnTo>
                    <a:pt x="1782254" y="46532"/>
                  </a:lnTo>
                </a:path>
                <a:path w="1833880" h="875029">
                  <a:moveTo>
                    <a:pt x="1815719" y="90163"/>
                  </a:moveTo>
                  <a:lnTo>
                    <a:pt x="1819782" y="93313"/>
                  </a:lnTo>
                </a:path>
                <a:path w="1833880" h="875029">
                  <a:moveTo>
                    <a:pt x="1819782" y="93313"/>
                  </a:moveTo>
                  <a:lnTo>
                    <a:pt x="1821815" y="98247"/>
                  </a:lnTo>
                </a:path>
                <a:path w="1833880" h="875029">
                  <a:moveTo>
                    <a:pt x="1821815" y="98247"/>
                  </a:moveTo>
                  <a:lnTo>
                    <a:pt x="1824609" y="102463"/>
                  </a:lnTo>
                </a:path>
                <a:path w="1833880" h="875029">
                  <a:moveTo>
                    <a:pt x="1809940" y="84632"/>
                  </a:moveTo>
                  <a:lnTo>
                    <a:pt x="1809559" y="91332"/>
                  </a:lnTo>
                </a:path>
                <a:path w="1833880" h="875029">
                  <a:moveTo>
                    <a:pt x="1809559" y="91332"/>
                  </a:moveTo>
                  <a:lnTo>
                    <a:pt x="1811972" y="98647"/>
                  </a:lnTo>
                </a:path>
                <a:path w="1833880" h="875029">
                  <a:moveTo>
                    <a:pt x="1798129" y="96888"/>
                  </a:moveTo>
                  <a:lnTo>
                    <a:pt x="1799463" y="101600"/>
                  </a:lnTo>
                </a:path>
                <a:path w="1833880" h="875029">
                  <a:moveTo>
                    <a:pt x="1799463" y="101600"/>
                  </a:moveTo>
                  <a:lnTo>
                    <a:pt x="1798510" y="107327"/>
                  </a:lnTo>
                </a:path>
                <a:path w="1833880" h="875029">
                  <a:moveTo>
                    <a:pt x="1787842" y="88969"/>
                  </a:moveTo>
                  <a:lnTo>
                    <a:pt x="1788032" y="94900"/>
                  </a:lnTo>
                </a:path>
                <a:path w="1833880" h="875029">
                  <a:moveTo>
                    <a:pt x="1788032" y="94900"/>
                  </a:moveTo>
                  <a:lnTo>
                    <a:pt x="1784286" y="99441"/>
                  </a:lnTo>
                </a:path>
                <a:path w="1833880" h="875029">
                  <a:moveTo>
                    <a:pt x="1794954" y="88969"/>
                  </a:moveTo>
                  <a:lnTo>
                    <a:pt x="1792033" y="94678"/>
                  </a:lnTo>
                </a:path>
                <a:path w="1833880" h="875029">
                  <a:moveTo>
                    <a:pt x="1811972" y="98647"/>
                  </a:moveTo>
                  <a:lnTo>
                    <a:pt x="1810130" y="103187"/>
                  </a:lnTo>
                </a:path>
                <a:path w="1833880" h="875029">
                  <a:moveTo>
                    <a:pt x="1798510" y="107327"/>
                  </a:moveTo>
                  <a:lnTo>
                    <a:pt x="1803273" y="113779"/>
                  </a:lnTo>
                </a:path>
                <a:path w="1833880" h="875029">
                  <a:moveTo>
                    <a:pt x="1762378" y="71608"/>
                  </a:moveTo>
                  <a:lnTo>
                    <a:pt x="1759394" y="67246"/>
                  </a:lnTo>
                </a:path>
                <a:path w="1833880" h="875029">
                  <a:moveTo>
                    <a:pt x="1768728" y="94653"/>
                  </a:moveTo>
                  <a:lnTo>
                    <a:pt x="1763585" y="95123"/>
                  </a:lnTo>
                </a:path>
                <a:path w="1833880" h="875029">
                  <a:moveTo>
                    <a:pt x="1790192" y="103581"/>
                  </a:moveTo>
                  <a:lnTo>
                    <a:pt x="1792033" y="109486"/>
                  </a:lnTo>
                </a:path>
                <a:path w="1833880" h="875029">
                  <a:moveTo>
                    <a:pt x="1788985" y="61144"/>
                  </a:moveTo>
                  <a:lnTo>
                    <a:pt x="1783524" y="63303"/>
                  </a:lnTo>
                </a:path>
                <a:path w="1833880" h="875029">
                  <a:moveTo>
                    <a:pt x="1815084" y="76542"/>
                  </a:moveTo>
                  <a:lnTo>
                    <a:pt x="1819021" y="70815"/>
                  </a:lnTo>
                </a:path>
                <a:path w="1833880" h="875029">
                  <a:moveTo>
                    <a:pt x="1812798" y="87382"/>
                  </a:moveTo>
                  <a:lnTo>
                    <a:pt x="1819021" y="83642"/>
                  </a:lnTo>
                </a:path>
                <a:path w="1833880" h="875029">
                  <a:moveTo>
                    <a:pt x="1786699" y="39039"/>
                  </a:moveTo>
                  <a:lnTo>
                    <a:pt x="1787207" y="47694"/>
                  </a:lnTo>
                </a:path>
                <a:path w="1833880" h="875029">
                  <a:moveTo>
                    <a:pt x="1821815" y="98247"/>
                  </a:moveTo>
                  <a:lnTo>
                    <a:pt x="1827530" y="99066"/>
                  </a:lnTo>
                </a:path>
                <a:path w="1833880" h="875029">
                  <a:moveTo>
                    <a:pt x="1809559" y="91332"/>
                  </a:moveTo>
                  <a:lnTo>
                    <a:pt x="1806003" y="99040"/>
                  </a:lnTo>
                </a:path>
                <a:path w="1833880" h="875029">
                  <a:moveTo>
                    <a:pt x="1804288" y="83489"/>
                  </a:moveTo>
                  <a:lnTo>
                    <a:pt x="1805622" y="87782"/>
                  </a:lnTo>
                </a:path>
                <a:path w="1833880" h="875029">
                  <a:moveTo>
                    <a:pt x="1805622" y="87782"/>
                  </a:moveTo>
                  <a:lnTo>
                    <a:pt x="1803590" y="94107"/>
                  </a:lnTo>
                </a:path>
                <a:path w="1833880" h="875029">
                  <a:moveTo>
                    <a:pt x="1803590" y="94107"/>
                  </a:moveTo>
                  <a:lnTo>
                    <a:pt x="1804225" y="107727"/>
                  </a:lnTo>
                </a:path>
                <a:path w="1833880" h="875029">
                  <a:moveTo>
                    <a:pt x="1799082" y="80067"/>
                  </a:moveTo>
                  <a:lnTo>
                    <a:pt x="1789811" y="79895"/>
                  </a:lnTo>
                </a:path>
                <a:path w="1833880" h="875029">
                  <a:moveTo>
                    <a:pt x="1786445" y="73367"/>
                  </a:moveTo>
                  <a:lnTo>
                    <a:pt x="1780730" y="74955"/>
                  </a:lnTo>
                </a:path>
                <a:path w="1833880" h="875029">
                  <a:moveTo>
                    <a:pt x="1791144" y="73196"/>
                  </a:moveTo>
                  <a:lnTo>
                    <a:pt x="1788032" y="67468"/>
                  </a:lnTo>
                </a:path>
                <a:path w="1833880" h="875029">
                  <a:moveTo>
                    <a:pt x="1782508" y="51098"/>
                  </a:moveTo>
                  <a:lnTo>
                    <a:pt x="1774888" y="44323"/>
                  </a:lnTo>
                </a:path>
                <a:path w="1833880" h="875029">
                  <a:moveTo>
                    <a:pt x="1773555" y="69824"/>
                  </a:moveTo>
                  <a:lnTo>
                    <a:pt x="1766760" y="64687"/>
                  </a:lnTo>
                </a:path>
                <a:path w="1833880" h="875029">
                  <a:moveTo>
                    <a:pt x="1766760" y="64687"/>
                  </a:moveTo>
                  <a:lnTo>
                    <a:pt x="1766315" y="61937"/>
                  </a:lnTo>
                </a:path>
                <a:path w="1833880" h="875029">
                  <a:moveTo>
                    <a:pt x="1776158" y="90658"/>
                  </a:moveTo>
                  <a:lnTo>
                    <a:pt x="1776031" y="98247"/>
                  </a:lnTo>
                </a:path>
                <a:path w="1833880" h="875029">
                  <a:moveTo>
                    <a:pt x="1786826" y="84632"/>
                  </a:moveTo>
                  <a:lnTo>
                    <a:pt x="1779778" y="84258"/>
                  </a:lnTo>
                </a:path>
                <a:path w="1833880" h="875029">
                  <a:moveTo>
                    <a:pt x="1783524" y="100012"/>
                  </a:moveTo>
                  <a:lnTo>
                    <a:pt x="1783715" y="105568"/>
                  </a:lnTo>
                </a:path>
                <a:path w="1833880" h="875029">
                  <a:moveTo>
                    <a:pt x="1817433" y="99441"/>
                  </a:moveTo>
                  <a:lnTo>
                    <a:pt x="1810765" y="94976"/>
                  </a:lnTo>
                </a:path>
                <a:path w="1833880" h="875029">
                  <a:moveTo>
                    <a:pt x="1792033" y="94678"/>
                  </a:moveTo>
                  <a:lnTo>
                    <a:pt x="1793367" y="99218"/>
                  </a:lnTo>
                </a:path>
                <a:path w="1833880" h="875029">
                  <a:moveTo>
                    <a:pt x="1794446" y="79990"/>
                  </a:moveTo>
                  <a:lnTo>
                    <a:pt x="1792414" y="86417"/>
                  </a:lnTo>
                </a:path>
                <a:path w="1833880" h="875029">
                  <a:moveTo>
                    <a:pt x="1796859" y="75901"/>
                  </a:moveTo>
                  <a:lnTo>
                    <a:pt x="1790573" y="76149"/>
                  </a:lnTo>
                </a:path>
                <a:path w="1833880" h="875029">
                  <a:moveTo>
                    <a:pt x="1786445" y="73367"/>
                  </a:moveTo>
                  <a:lnTo>
                    <a:pt x="1773555" y="69824"/>
                  </a:lnTo>
                </a:path>
                <a:path w="1833880" h="875029">
                  <a:moveTo>
                    <a:pt x="1775586" y="78308"/>
                  </a:moveTo>
                  <a:lnTo>
                    <a:pt x="1775015" y="73596"/>
                  </a:lnTo>
                </a:path>
                <a:path w="1833880" h="875029">
                  <a:moveTo>
                    <a:pt x="1771459" y="72009"/>
                  </a:moveTo>
                  <a:lnTo>
                    <a:pt x="1773555" y="69824"/>
                  </a:lnTo>
                </a:path>
                <a:path w="1833880" h="875029">
                  <a:moveTo>
                    <a:pt x="1783524" y="63303"/>
                  </a:moveTo>
                  <a:lnTo>
                    <a:pt x="1776984" y="61341"/>
                  </a:lnTo>
                </a:path>
                <a:path w="1833880" h="875029">
                  <a:moveTo>
                    <a:pt x="1780222" y="62331"/>
                  </a:moveTo>
                  <a:lnTo>
                    <a:pt x="1778000" y="56426"/>
                  </a:lnTo>
                </a:path>
                <a:path w="1833880" h="875029">
                  <a:moveTo>
                    <a:pt x="1783524" y="63303"/>
                  </a:moveTo>
                  <a:lnTo>
                    <a:pt x="1772411" y="64687"/>
                  </a:lnTo>
                </a:path>
                <a:path w="1833880" h="875029">
                  <a:moveTo>
                    <a:pt x="1788032" y="67468"/>
                  </a:moveTo>
                  <a:lnTo>
                    <a:pt x="1780159" y="66675"/>
                  </a:lnTo>
                </a:path>
                <a:path w="1833880" h="875029">
                  <a:moveTo>
                    <a:pt x="1773428" y="85623"/>
                  </a:moveTo>
                  <a:lnTo>
                    <a:pt x="1767332" y="88379"/>
                  </a:lnTo>
                </a:path>
                <a:path w="1833880" h="875029">
                  <a:moveTo>
                    <a:pt x="1804733" y="41198"/>
                  </a:moveTo>
                  <a:lnTo>
                    <a:pt x="1802384" y="45542"/>
                  </a:lnTo>
                </a:path>
                <a:path w="1833880" h="875029">
                  <a:moveTo>
                    <a:pt x="1810575" y="43307"/>
                  </a:moveTo>
                  <a:lnTo>
                    <a:pt x="1811083" y="46132"/>
                  </a:lnTo>
                </a:path>
                <a:path w="1833880" h="875029">
                  <a:moveTo>
                    <a:pt x="1816861" y="49904"/>
                  </a:moveTo>
                  <a:lnTo>
                    <a:pt x="1822386" y="47523"/>
                  </a:lnTo>
                </a:path>
                <a:path w="1833880" h="875029">
                  <a:moveTo>
                    <a:pt x="1816861" y="49904"/>
                  </a:moveTo>
                  <a:lnTo>
                    <a:pt x="1818894" y="44570"/>
                  </a:lnTo>
                </a:path>
                <a:path w="1833880" h="875029">
                  <a:moveTo>
                    <a:pt x="1821815" y="59556"/>
                  </a:moveTo>
                  <a:lnTo>
                    <a:pt x="1827403" y="54546"/>
                  </a:lnTo>
                </a:path>
                <a:path w="1833880" h="875029">
                  <a:moveTo>
                    <a:pt x="1824355" y="88969"/>
                  </a:moveTo>
                  <a:lnTo>
                    <a:pt x="1829752" y="89890"/>
                  </a:lnTo>
                </a:path>
                <a:path w="1833880" h="875029">
                  <a:moveTo>
                    <a:pt x="1811972" y="98647"/>
                  </a:moveTo>
                  <a:lnTo>
                    <a:pt x="1816671" y="107276"/>
                  </a:lnTo>
                </a:path>
                <a:path w="1833880" h="875029">
                  <a:moveTo>
                    <a:pt x="1821116" y="105371"/>
                  </a:moveTo>
                  <a:lnTo>
                    <a:pt x="1817433" y="99441"/>
                  </a:lnTo>
                </a:path>
                <a:path w="1833880" h="875029">
                  <a:moveTo>
                    <a:pt x="1810067" y="107600"/>
                  </a:moveTo>
                  <a:lnTo>
                    <a:pt x="1811464" y="108915"/>
                  </a:lnTo>
                </a:path>
                <a:path w="1833880" h="875029">
                  <a:moveTo>
                    <a:pt x="1810130" y="103187"/>
                  </a:moveTo>
                  <a:lnTo>
                    <a:pt x="1809813" y="112064"/>
                  </a:lnTo>
                </a:path>
                <a:path w="1833880" h="875029">
                  <a:moveTo>
                    <a:pt x="1792033" y="109486"/>
                  </a:moveTo>
                  <a:lnTo>
                    <a:pt x="1792287" y="112909"/>
                  </a:lnTo>
                </a:path>
                <a:path w="1833880" h="875029">
                  <a:moveTo>
                    <a:pt x="1784286" y="99441"/>
                  </a:moveTo>
                  <a:lnTo>
                    <a:pt x="1776603" y="105168"/>
                  </a:lnTo>
                </a:path>
                <a:path w="1833880" h="875029">
                  <a:moveTo>
                    <a:pt x="1790192" y="103581"/>
                  </a:moveTo>
                  <a:lnTo>
                    <a:pt x="1784286" y="111969"/>
                  </a:lnTo>
                </a:path>
                <a:path w="1833880" h="875029">
                  <a:moveTo>
                    <a:pt x="1776031" y="98247"/>
                  </a:moveTo>
                  <a:lnTo>
                    <a:pt x="1770126" y="102215"/>
                  </a:lnTo>
                </a:path>
                <a:path w="1833880" h="875029">
                  <a:moveTo>
                    <a:pt x="1795716" y="38766"/>
                  </a:moveTo>
                  <a:lnTo>
                    <a:pt x="1796923" y="45935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0465"/>
                  </a:lnTo>
                </a:path>
                <a:path w="1833880" h="875029">
                  <a:moveTo>
                    <a:pt x="1828101" y="81654"/>
                  </a:moveTo>
                  <a:lnTo>
                    <a:pt x="1833880" y="84137"/>
                  </a:lnTo>
                </a:path>
                <a:path w="1833880" h="875029">
                  <a:moveTo>
                    <a:pt x="1798510" y="107327"/>
                  </a:moveTo>
                  <a:lnTo>
                    <a:pt x="1798129" y="114052"/>
                  </a:lnTo>
                </a:path>
                <a:path w="1833880" h="875029">
                  <a:moveTo>
                    <a:pt x="932116" y="88201"/>
                  </a:moveTo>
                  <a:lnTo>
                    <a:pt x="934783" y="85725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9444"/>
                  </a:lnTo>
                </a:path>
                <a:path w="1833880" h="875029">
                  <a:moveTo>
                    <a:pt x="883158" y="51739"/>
                  </a:moveTo>
                  <a:lnTo>
                    <a:pt x="883412" y="56280"/>
                  </a:lnTo>
                </a:path>
                <a:path w="1833880" h="875029">
                  <a:moveTo>
                    <a:pt x="883412" y="56280"/>
                  </a:moveTo>
                  <a:lnTo>
                    <a:pt x="887539" y="61614"/>
                  </a:lnTo>
                </a:path>
                <a:path w="1833880" h="875029">
                  <a:moveTo>
                    <a:pt x="887539" y="61614"/>
                  </a:moveTo>
                  <a:lnTo>
                    <a:pt x="889889" y="63569"/>
                  </a:lnTo>
                </a:path>
                <a:path w="1833880" h="875029">
                  <a:moveTo>
                    <a:pt x="889889" y="63569"/>
                  </a:moveTo>
                  <a:lnTo>
                    <a:pt x="889889" y="66325"/>
                  </a:lnTo>
                </a:path>
                <a:path w="1833880" h="875029">
                  <a:moveTo>
                    <a:pt x="889889" y="66325"/>
                  </a:moveTo>
                  <a:lnTo>
                    <a:pt x="893064" y="70097"/>
                  </a:lnTo>
                </a:path>
                <a:path w="1833880" h="875029">
                  <a:moveTo>
                    <a:pt x="893064" y="70097"/>
                  </a:moveTo>
                  <a:lnTo>
                    <a:pt x="895032" y="71856"/>
                  </a:lnTo>
                </a:path>
                <a:path w="1833880" h="875029">
                  <a:moveTo>
                    <a:pt x="895032" y="71856"/>
                  </a:moveTo>
                  <a:lnTo>
                    <a:pt x="895223" y="74809"/>
                  </a:lnTo>
                </a:path>
                <a:path w="1833880" h="875029">
                  <a:moveTo>
                    <a:pt x="895223" y="74809"/>
                  </a:moveTo>
                  <a:lnTo>
                    <a:pt x="896810" y="78155"/>
                  </a:lnTo>
                </a:path>
                <a:path w="1833880" h="875029">
                  <a:moveTo>
                    <a:pt x="896810" y="78155"/>
                  </a:moveTo>
                  <a:lnTo>
                    <a:pt x="897763" y="81083"/>
                  </a:lnTo>
                </a:path>
                <a:path w="1833880" h="875029">
                  <a:moveTo>
                    <a:pt x="897763" y="81083"/>
                  </a:moveTo>
                  <a:lnTo>
                    <a:pt x="898969" y="82746"/>
                  </a:lnTo>
                </a:path>
                <a:path w="1833880" h="875029">
                  <a:moveTo>
                    <a:pt x="888111" y="52933"/>
                  </a:moveTo>
                  <a:lnTo>
                    <a:pt x="892238" y="58039"/>
                  </a:lnTo>
                </a:path>
                <a:path w="1833880" h="875029">
                  <a:moveTo>
                    <a:pt x="892238" y="58039"/>
                  </a:moveTo>
                  <a:lnTo>
                    <a:pt x="894651" y="61785"/>
                  </a:lnTo>
                </a:path>
                <a:path w="1833880" h="875029">
                  <a:moveTo>
                    <a:pt x="894651" y="61785"/>
                  </a:moveTo>
                  <a:lnTo>
                    <a:pt x="893254" y="64960"/>
                  </a:lnTo>
                </a:path>
                <a:path w="1833880" h="875029">
                  <a:moveTo>
                    <a:pt x="893254" y="64960"/>
                  </a:moveTo>
                  <a:lnTo>
                    <a:pt x="891794" y="68586"/>
                  </a:lnTo>
                </a:path>
                <a:path w="1833880" h="875029">
                  <a:moveTo>
                    <a:pt x="897826" y="51123"/>
                  </a:moveTo>
                  <a:lnTo>
                    <a:pt x="897191" y="55886"/>
                  </a:lnTo>
                </a:path>
                <a:path w="1833880" h="875029">
                  <a:moveTo>
                    <a:pt x="897191" y="55886"/>
                  </a:moveTo>
                  <a:lnTo>
                    <a:pt x="897001" y="58267"/>
                  </a:lnTo>
                </a:path>
                <a:path w="1833880" h="875029">
                  <a:moveTo>
                    <a:pt x="897001" y="58267"/>
                  </a:moveTo>
                  <a:lnTo>
                    <a:pt x="897572" y="60991"/>
                  </a:lnTo>
                </a:path>
                <a:path w="1833880" h="875029">
                  <a:moveTo>
                    <a:pt x="897572" y="60991"/>
                  </a:moveTo>
                  <a:lnTo>
                    <a:pt x="897382" y="64363"/>
                  </a:lnTo>
                </a:path>
                <a:path w="1833880" h="875029">
                  <a:moveTo>
                    <a:pt x="897382" y="64363"/>
                  </a:moveTo>
                  <a:lnTo>
                    <a:pt x="897572" y="66522"/>
                  </a:lnTo>
                </a:path>
                <a:path w="1833880" h="875029">
                  <a:moveTo>
                    <a:pt x="897572" y="66522"/>
                  </a:moveTo>
                  <a:lnTo>
                    <a:pt x="895032" y="71856"/>
                  </a:lnTo>
                </a:path>
                <a:path w="1833880" h="875029">
                  <a:moveTo>
                    <a:pt x="900938" y="87858"/>
                  </a:moveTo>
                  <a:lnTo>
                    <a:pt x="906652" y="83889"/>
                  </a:lnTo>
                </a:path>
                <a:path w="1833880" h="875029">
                  <a:moveTo>
                    <a:pt x="906652" y="83889"/>
                  </a:moveTo>
                  <a:lnTo>
                    <a:pt x="908685" y="79971"/>
                  </a:lnTo>
                </a:path>
                <a:path w="1833880" h="875029">
                  <a:moveTo>
                    <a:pt x="908685" y="79971"/>
                  </a:moveTo>
                  <a:lnTo>
                    <a:pt x="910399" y="76003"/>
                  </a:lnTo>
                </a:path>
                <a:path w="1833880" h="875029">
                  <a:moveTo>
                    <a:pt x="910399" y="76003"/>
                  </a:moveTo>
                  <a:lnTo>
                    <a:pt x="910971" y="72428"/>
                  </a:lnTo>
                </a:path>
                <a:path w="1833880" h="875029">
                  <a:moveTo>
                    <a:pt x="910971" y="72428"/>
                  </a:moveTo>
                  <a:lnTo>
                    <a:pt x="911796" y="67119"/>
                  </a:lnTo>
                </a:path>
                <a:path w="1833880" h="875029">
                  <a:moveTo>
                    <a:pt x="911796" y="67119"/>
                  </a:moveTo>
                  <a:lnTo>
                    <a:pt x="914019" y="63569"/>
                  </a:lnTo>
                </a:path>
                <a:path w="1833880" h="875029">
                  <a:moveTo>
                    <a:pt x="914019" y="63569"/>
                  </a:moveTo>
                  <a:lnTo>
                    <a:pt x="915162" y="59455"/>
                  </a:lnTo>
                </a:path>
                <a:path w="1833880" h="875029">
                  <a:moveTo>
                    <a:pt x="915162" y="59455"/>
                  </a:moveTo>
                  <a:lnTo>
                    <a:pt x="917765" y="55092"/>
                  </a:lnTo>
                </a:path>
                <a:path w="1833880" h="875029">
                  <a:moveTo>
                    <a:pt x="866267" y="88449"/>
                  </a:moveTo>
                  <a:lnTo>
                    <a:pt x="861758" y="88055"/>
                  </a:lnTo>
                </a:path>
                <a:path w="1833880" h="875029">
                  <a:moveTo>
                    <a:pt x="866267" y="88449"/>
                  </a:moveTo>
                  <a:lnTo>
                    <a:pt x="863282" y="92595"/>
                  </a:lnTo>
                </a:path>
                <a:path w="1833880" h="875029">
                  <a:moveTo>
                    <a:pt x="911987" y="51346"/>
                  </a:moveTo>
                  <a:lnTo>
                    <a:pt x="910590" y="56280"/>
                  </a:lnTo>
                </a:path>
                <a:path w="1833880" h="875029">
                  <a:moveTo>
                    <a:pt x="910590" y="56280"/>
                  </a:moveTo>
                  <a:lnTo>
                    <a:pt x="911796" y="59855"/>
                  </a:lnTo>
                </a:path>
                <a:path w="1833880" h="875029">
                  <a:moveTo>
                    <a:pt x="911796" y="59855"/>
                  </a:moveTo>
                  <a:lnTo>
                    <a:pt x="913193" y="64814"/>
                  </a:lnTo>
                </a:path>
                <a:path w="1833880" h="875029">
                  <a:moveTo>
                    <a:pt x="872553" y="95942"/>
                  </a:moveTo>
                  <a:lnTo>
                    <a:pt x="866838" y="103530"/>
                  </a:lnTo>
                </a:path>
                <a:path w="1833880" h="875029">
                  <a:moveTo>
                    <a:pt x="903351" y="50723"/>
                  </a:moveTo>
                  <a:lnTo>
                    <a:pt x="904303" y="56280"/>
                  </a:lnTo>
                </a:path>
                <a:path w="1833880" h="875029">
                  <a:moveTo>
                    <a:pt x="904303" y="56280"/>
                  </a:moveTo>
                  <a:lnTo>
                    <a:pt x="903732" y="59455"/>
                  </a:lnTo>
                </a:path>
                <a:path w="1833880" h="875029">
                  <a:moveTo>
                    <a:pt x="903732" y="59455"/>
                  </a:moveTo>
                  <a:lnTo>
                    <a:pt x="903477" y="62185"/>
                  </a:lnTo>
                </a:path>
                <a:path w="1833880" h="875029">
                  <a:moveTo>
                    <a:pt x="903477" y="62185"/>
                  </a:moveTo>
                  <a:lnTo>
                    <a:pt x="903351" y="65557"/>
                  </a:lnTo>
                </a:path>
                <a:path w="1833880" h="875029">
                  <a:moveTo>
                    <a:pt x="903351" y="65557"/>
                  </a:moveTo>
                  <a:lnTo>
                    <a:pt x="903097" y="68903"/>
                  </a:lnTo>
                </a:path>
                <a:path w="1833880" h="875029">
                  <a:moveTo>
                    <a:pt x="903097" y="68903"/>
                  </a:moveTo>
                  <a:lnTo>
                    <a:pt x="901763" y="73621"/>
                  </a:lnTo>
                </a:path>
                <a:path w="1833880" h="875029">
                  <a:moveTo>
                    <a:pt x="901763" y="73621"/>
                  </a:moveTo>
                  <a:lnTo>
                    <a:pt x="901319" y="78155"/>
                  </a:lnTo>
                </a:path>
                <a:path w="1833880" h="875029">
                  <a:moveTo>
                    <a:pt x="901319" y="78155"/>
                  </a:moveTo>
                  <a:lnTo>
                    <a:pt x="898969" y="82746"/>
                  </a:lnTo>
                </a:path>
                <a:path w="1833880" h="875029">
                  <a:moveTo>
                    <a:pt x="901319" y="78155"/>
                  </a:moveTo>
                  <a:lnTo>
                    <a:pt x="905700" y="73221"/>
                  </a:lnTo>
                </a:path>
                <a:path w="1833880" h="875029">
                  <a:moveTo>
                    <a:pt x="905700" y="73221"/>
                  </a:moveTo>
                  <a:lnTo>
                    <a:pt x="906843" y="67519"/>
                  </a:lnTo>
                </a:path>
                <a:path w="1833880" h="875029">
                  <a:moveTo>
                    <a:pt x="906843" y="67519"/>
                  </a:moveTo>
                  <a:lnTo>
                    <a:pt x="907097" y="62979"/>
                  </a:lnTo>
                </a:path>
                <a:path w="1833880" h="875029">
                  <a:moveTo>
                    <a:pt x="907097" y="62979"/>
                  </a:moveTo>
                  <a:lnTo>
                    <a:pt x="908685" y="59061"/>
                  </a:lnTo>
                </a:path>
                <a:path w="1833880" h="875029">
                  <a:moveTo>
                    <a:pt x="908685" y="59061"/>
                  </a:moveTo>
                  <a:lnTo>
                    <a:pt x="908685" y="57245"/>
                  </a:lnTo>
                </a:path>
                <a:path w="1833880" h="875029">
                  <a:moveTo>
                    <a:pt x="900938" y="87858"/>
                  </a:moveTo>
                  <a:lnTo>
                    <a:pt x="898969" y="82746"/>
                  </a:lnTo>
                </a:path>
                <a:path w="1833880" h="875029">
                  <a:moveTo>
                    <a:pt x="900938" y="87858"/>
                  </a:moveTo>
                  <a:lnTo>
                    <a:pt x="898842" y="91401"/>
                  </a:lnTo>
                </a:path>
                <a:path w="1833880" h="875029">
                  <a:moveTo>
                    <a:pt x="898842" y="91401"/>
                  </a:moveTo>
                  <a:lnTo>
                    <a:pt x="895858" y="94183"/>
                  </a:lnTo>
                </a:path>
                <a:path w="1833880" h="875029">
                  <a:moveTo>
                    <a:pt x="895858" y="94183"/>
                  </a:moveTo>
                  <a:lnTo>
                    <a:pt x="899160" y="98101"/>
                  </a:lnTo>
                </a:path>
                <a:path w="1833880" h="875029">
                  <a:moveTo>
                    <a:pt x="899160" y="98101"/>
                  </a:moveTo>
                  <a:lnTo>
                    <a:pt x="899033" y="102069"/>
                  </a:lnTo>
                </a:path>
                <a:path w="1833880" h="875029">
                  <a:moveTo>
                    <a:pt x="899033" y="102069"/>
                  </a:moveTo>
                  <a:lnTo>
                    <a:pt x="896620" y="104844"/>
                  </a:lnTo>
                </a:path>
                <a:path w="1833880" h="875029">
                  <a:moveTo>
                    <a:pt x="896620" y="104844"/>
                  </a:moveTo>
                  <a:lnTo>
                    <a:pt x="891095" y="108769"/>
                  </a:lnTo>
                </a:path>
                <a:path w="1833880" h="875029">
                  <a:moveTo>
                    <a:pt x="900938" y="87858"/>
                  </a:moveTo>
                  <a:lnTo>
                    <a:pt x="910844" y="89814"/>
                  </a:lnTo>
                </a:path>
                <a:path w="1833880" h="875029">
                  <a:moveTo>
                    <a:pt x="910844" y="89814"/>
                  </a:moveTo>
                  <a:lnTo>
                    <a:pt x="916559" y="95345"/>
                  </a:lnTo>
                </a:path>
                <a:path w="1833880" h="875029">
                  <a:moveTo>
                    <a:pt x="916559" y="95345"/>
                  </a:moveTo>
                  <a:lnTo>
                    <a:pt x="925258" y="94183"/>
                  </a:lnTo>
                </a:path>
                <a:path w="1833880" h="875029">
                  <a:moveTo>
                    <a:pt x="867600" y="60991"/>
                  </a:moveTo>
                  <a:lnTo>
                    <a:pt x="866394" y="60172"/>
                  </a:lnTo>
                </a:path>
                <a:path w="1833880" h="875029">
                  <a:moveTo>
                    <a:pt x="896810" y="78155"/>
                  </a:moveTo>
                  <a:lnTo>
                    <a:pt x="887349" y="78555"/>
                  </a:lnTo>
                </a:path>
                <a:path w="1833880" h="875029">
                  <a:moveTo>
                    <a:pt x="872363" y="77190"/>
                  </a:moveTo>
                  <a:lnTo>
                    <a:pt x="870585" y="84283"/>
                  </a:lnTo>
                </a:path>
                <a:path w="1833880" h="875029">
                  <a:moveTo>
                    <a:pt x="870585" y="84283"/>
                  </a:moveTo>
                  <a:lnTo>
                    <a:pt x="866267" y="88449"/>
                  </a:lnTo>
                </a:path>
                <a:path w="1833880" h="875029">
                  <a:moveTo>
                    <a:pt x="877887" y="66522"/>
                  </a:moveTo>
                  <a:lnTo>
                    <a:pt x="873569" y="62579"/>
                  </a:lnTo>
                </a:path>
                <a:path w="1833880" h="875029">
                  <a:moveTo>
                    <a:pt x="873569" y="62579"/>
                  </a:moveTo>
                  <a:lnTo>
                    <a:pt x="872553" y="58661"/>
                  </a:lnTo>
                </a:path>
                <a:path w="1833880" h="875029">
                  <a:moveTo>
                    <a:pt x="872553" y="58661"/>
                  </a:moveTo>
                  <a:lnTo>
                    <a:pt x="870839" y="53574"/>
                  </a:lnTo>
                </a:path>
                <a:path w="1833880" h="875029">
                  <a:moveTo>
                    <a:pt x="885444" y="58934"/>
                  </a:moveTo>
                  <a:lnTo>
                    <a:pt x="875538" y="54521"/>
                  </a:lnTo>
                </a:path>
                <a:path w="1833880" h="875029">
                  <a:moveTo>
                    <a:pt x="890714" y="85077"/>
                  </a:moveTo>
                  <a:lnTo>
                    <a:pt x="876490" y="83489"/>
                  </a:lnTo>
                </a:path>
                <a:path w="1833880" h="875029">
                  <a:moveTo>
                    <a:pt x="876490" y="83489"/>
                  </a:moveTo>
                  <a:lnTo>
                    <a:pt x="874331" y="90811"/>
                  </a:lnTo>
                </a:path>
                <a:path w="1833880" h="875029">
                  <a:moveTo>
                    <a:pt x="890714" y="85077"/>
                  </a:moveTo>
                  <a:lnTo>
                    <a:pt x="887729" y="89814"/>
                  </a:lnTo>
                </a:path>
                <a:path w="1833880" h="875029">
                  <a:moveTo>
                    <a:pt x="887729" y="89814"/>
                  </a:moveTo>
                  <a:lnTo>
                    <a:pt x="888746" y="94183"/>
                  </a:lnTo>
                </a:path>
                <a:path w="1833880" h="875029">
                  <a:moveTo>
                    <a:pt x="888746" y="94183"/>
                  </a:moveTo>
                  <a:lnTo>
                    <a:pt x="881634" y="95719"/>
                  </a:lnTo>
                </a:path>
                <a:path w="1833880" h="875029">
                  <a:moveTo>
                    <a:pt x="881634" y="95719"/>
                  </a:moveTo>
                  <a:lnTo>
                    <a:pt x="872553" y="95942"/>
                  </a:lnTo>
                </a:path>
                <a:path w="1833880" h="875029">
                  <a:moveTo>
                    <a:pt x="870585" y="84283"/>
                  </a:moveTo>
                  <a:lnTo>
                    <a:pt x="867219" y="80537"/>
                  </a:lnTo>
                </a:path>
                <a:path w="1833880" h="875029">
                  <a:moveTo>
                    <a:pt x="867219" y="80537"/>
                  </a:moveTo>
                  <a:lnTo>
                    <a:pt x="863282" y="76796"/>
                  </a:lnTo>
                </a:path>
                <a:path w="1833880" h="875029">
                  <a:moveTo>
                    <a:pt x="863282" y="76796"/>
                  </a:moveTo>
                  <a:lnTo>
                    <a:pt x="859536" y="77165"/>
                  </a:lnTo>
                </a:path>
                <a:path w="1833880" h="875029">
                  <a:moveTo>
                    <a:pt x="873569" y="62579"/>
                  </a:moveTo>
                  <a:lnTo>
                    <a:pt x="867600" y="60991"/>
                  </a:lnTo>
                </a:path>
                <a:path w="1833880" h="875029">
                  <a:moveTo>
                    <a:pt x="910399" y="76003"/>
                  </a:moveTo>
                  <a:lnTo>
                    <a:pt x="915606" y="75031"/>
                  </a:lnTo>
                </a:path>
                <a:path w="1833880" h="875029">
                  <a:moveTo>
                    <a:pt x="915606" y="75031"/>
                  </a:moveTo>
                  <a:lnTo>
                    <a:pt x="916749" y="69697"/>
                  </a:lnTo>
                </a:path>
                <a:path w="1833880" h="875029">
                  <a:moveTo>
                    <a:pt x="916749" y="69697"/>
                  </a:moveTo>
                  <a:lnTo>
                    <a:pt x="921321" y="69303"/>
                  </a:lnTo>
                </a:path>
                <a:path w="1833880" h="875029">
                  <a:moveTo>
                    <a:pt x="921321" y="69303"/>
                  </a:moveTo>
                  <a:lnTo>
                    <a:pt x="926274" y="70669"/>
                  </a:lnTo>
                </a:path>
                <a:path w="1833880" h="875029">
                  <a:moveTo>
                    <a:pt x="926274" y="70669"/>
                  </a:moveTo>
                  <a:lnTo>
                    <a:pt x="933323" y="66497"/>
                  </a:lnTo>
                </a:path>
                <a:path w="1833880" h="875029">
                  <a:moveTo>
                    <a:pt x="906652" y="83889"/>
                  </a:moveTo>
                  <a:lnTo>
                    <a:pt x="915987" y="81730"/>
                  </a:lnTo>
                </a:path>
                <a:path w="1833880" h="875029">
                  <a:moveTo>
                    <a:pt x="915987" y="81730"/>
                  </a:moveTo>
                  <a:lnTo>
                    <a:pt x="921130" y="83889"/>
                  </a:lnTo>
                </a:path>
                <a:path w="1833880" h="875029">
                  <a:moveTo>
                    <a:pt x="921130" y="83889"/>
                  </a:moveTo>
                  <a:lnTo>
                    <a:pt x="925068" y="78778"/>
                  </a:lnTo>
                </a:path>
                <a:path w="1833880" h="875029">
                  <a:moveTo>
                    <a:pt x="867219" y="67119"/>
                  </a:moveTo>
                  <a:lnTo>
                    <a:pt x="864235" y="65779"/>
                  </a:lnTo>
                </a:path>
                <a:path w="1833880" h="875029">
                  <a:moveTo>
                    <a:pt x="921130" y="83889"/>
                  </a:moveTo>
                  <a:lnTo>
                    <a:pt x="926465" y="84905"/>
                  </a:lnTo>
                </a:path>
                <a:path w="1833880" h="875029">
                  <a:moveTo>
                    <a:pt x="926465" y="84905"/>
                  </a:moveTo>
                  <a:lnTo>
                    <a:pt x="929004" y="86861"/>
                  </a:lnTo>
                </a:path>
                <a:path w="1833880" h="875029">
                  <a:moveTo>
                    <a:pt x="921321" y="69303"/>
                  </a:moveTo>
                  <a:lnTo>
                    <a:pt x="922718" y="64763"/>
                  </a:lnTo>
                </a:path>
                <a:path w="1833880" h="875029">
                  <a:moveTo>
                    <a:pt x="867219" y="80537"/>
                  </a:moveTo>
                  <a:lnTo>
                    <a:pt x="861060" y="80962"/>
                  </a:lnTo>
                </a:path>
                <a:path w="1833880" h="875029">
                  <a:moveTo>
                    <a:pt x="880427" y="49212"/>
                  </a:moveTo>
                  <a:lnTo>
                    <a:pt x="883158" y="51739"/>
                  </a:lnTo>
                </a:path>
                <a:path w="1833880" h="875029">
                  <a:moveTo>
                    <a:pt x="916559" y="95345"/>
                  </a:moveTo>
                  <a:lnTo>
                    <a:pt x="920686" y="98494"/>
                  </a:lnTo>
                </a:path>
                <a:path w="1833880" h="875029">
                  <a:moveTo>
                    <a:pt x="920686" y="98494"/>
                  </a:moveTo>
                  <a:lnTo>
                    <a:pt x="922718" y="103435"/>
                  </a:lnTo>
                </a:path>
                <a:path w="1833880" h="875029">
                  <a:moveTo>
                    <a:pt x="922718" y="103435"/>
                  </a:moveTo>
                  <a:lnTo>
                    <a:pt x="925576" y="107651"/>
                  </a:lnTo>
                </a:path>
                <a:path w="1833880" h="875029">
                  <a:moveTo>
                    <a:pt x="910844" y="89814"/>
                  </a:moveTo>
                  <a:lnTo>
                    <a:pt x="910463" y="96513"/>
                  </a:lnTo>
                </a:path>
                <a:path w="1833880" h="875029">
                  <a:moveTo>
                    <a:pt x="910463" y="96513"/>
                  </a:moveTo>
                  <a:lnTo>
                    <a:pt x="912812" y="103828"/>
                  </a:lnTo>
                </a:path>
                <a:path w="1833880" h="875029">
                  <a:moveTo>
                    <a:pt x="899033" y="102069"/>
                  </a:moveTo>
                  <a:lnTo>
                    <a:pt x="900366" y="106781"/>
                  </a:lnTo>
                </a:path>
                <a:path w="1833880" h="875029">
                  <a:moveTo>
                    <a:pt x="900366" y="106781"/>
                  </a:moveTo>
                  <a:lnTo>
                    <a:pt x="899414" y="112515"/>
                  </a:lnTo>
                </a:path>
                <a:path w="1833880" h="875029">
                  <a:moveTo>
                    <a:pt x="888746" y="94183"/>
                  </a:moveTo>
                  <a:lnTo>
                    <a:pt x="888936" y="100082"/>
                  </a:lnTo>
                </a:path>
                <a:path w="1833880" h="875029">
                  <a:moveTo>
                    <a:pt x="888936" y="100082"/>
                  </a:moveTo>
                  <a:lnTo>
                    <a:pt x="885190" y="104622"/>
                  </a:lnTo>
                </a:path>
                <a:path w="1833880" h="875029">
                  <a:moveTo>
                    <a:pt x="895858" y="94183"/>
                  </a:moveTo>
                  <a:lnTo>
                    <a:pt x="892873" y="99910"/>
                  </a:lnTo>
                </a:path>
                <a:path w="1833880" h="875029">
                  <a:moveTo>
                    <a:pt x="912812" y="103828"/>
                  </a:moveTo>
                  <a:lnTo>
                    <a:pt x="911034" y="108369"/>
                  </a:lnTo>
                </a:path>
                <a:path w="1833880" h="875029">
                  <a:moveTo>
                    <a:pt x="899414" y="112515"/>
                  </a:moveTo>
                  <a:lnTo>
                    <a:pt x="904176" y="118986"/>
                  </a:lnTo>
                </a:path>
                <a:path w="1833880" h="875029">
                  <a:moveTo>
                    <a:pt x="863282" y="76796"/>
                  </a:moveTo>
                  <a:lnTo>
                    <a:pt x="860298" y="72428"/>
                  </a:lnTo>
                </a:path>
                <a:path w="1833880" h="875029">
                  <a:moveTo>
                    <a:pt x="869632" y="99834"/>
                  </a:moveTo>
                  <a:lnTo>
                    <a:pt x="864489" y="100310"/>
                  </a:lnTo>
                </a:path>
                <a:path w="1833880" h="875029">
                  <a:moveTo>
                    <a:pt x="891095" y="108769"/>
                  </a:moveTo>
                  <a:lnTo>
                    <a:pt x="892873" y="114693"/>
                  </a:lnTo>
                </a:path>
                <a:path w="1833880" h="875029">
                  <a:moveTo>
                    <a:pt x="889889" y="66325"/>
                  </a:moveTo>
                  <a:lnTo>
                    <a:pt x="884427" y="68510"/>
                  </a:lnTo>
                </a:path>
                <a:path w="1833880" h="875029">
                  <a:moveTo>
                    <a:pt x="915987" y="81730"/>
                  </a:moveTo>
                  <a:lnTo>
                    <a:pt x="919924" y="76003"/>
                  </a:lnTo>
                </a:path>
                <a:path w="1833880" h="875029">
                  <a:moveTo>
                    <a:pt x="913701" y="92595"/>
                  </a:moveTo>
                  <a:lnTo>
                    <a:pt x="919924" y="88849"/>
                  </a:lnTo>
                </a:path>
                <a:path w="1833880" h="875029">
                  <a:moveTo>
                    <a:pt x="887539" y="44227"/>
                  </a:moveTo>
                  <a:lnTo>
                    <a:pt x="888111" y="52933"/>
                  </a:lnTo>
                </a:path>
                <a:path w="1833880" h="875029">
                  <a:moveTo>
                    <a:pt x="922718" y="103435"/>
                  </a:moveTo>
                  <a:lnTo>
                    <a:pt x="928433" y="104254"/>
                  </a:lnTo>
                </a:path>
                <a:path w="1833880" h="875029">
                  <a:moveTo>
                    <a:pt x="910463" y="96513"/>
                  </a:moveTo>
                  <a:lnTo>
                    <a:pt x="906907" y="104228"/>
                  </a:lnTo>
                </a:path>
                <a:path w="1833880" h="875029">
                  <a:moveTo>
                    <a:pt x="905192" y="88703"/>
                  </a:moveTo>
                  <a:lnTo>
                    <a:pt x="906526" y="92989"/>
                  </a:lnTo>
                </a:path>
                <a:path w="1833880" h="875029">
                  <a:moveTo>
                    <a:pt x="906526" y="92989"/>
                  </a:moveTo>
                  <a:lnTo>
                    <a:pt x="904557" y="99288"/>
                  </a:lnTo>
                </a:path>
                <a:path w="1833880" h="875029">
                  <a:moveTo>
                    <a:pt x="904557" y="99288"/>
                  </a:moveTo>
                  <a:lnTo>
                    <a:pt x="905128" y="112909"/>
                  </a:lnTo>
                </a:path>
                <a:path w="1833880" h="875029">
                  <a:moveTo>
                    <a:pt x="899985" y="85299"/>
                  </a:moveTo>
                  <a:lnTo>
                    <a:pt x="890714" y="85077"/>
                  </a:lnTo>
                </a:path>
                <a:path w="1833880" h="875029">
                  <a:moveTo>
                    <a:pt x="887349" y="78555"/>
                  </a:moveTo>
                  <a:lnTo>
                    <a:pt x="881634" y="80143"/>
                  </a:lnTo>
                </a:path>
                <a:path w="1833880" h="875029">
                  <a:moveTo>
                    <a:pt x="892111" y="78384"/>
                  </a:moveTo>
                  <a:lnTo>
                    <a:pt x="888936" y="72650"/>
                  </a:lnTo>
                </a:path>
                <a:path w="1833880" h="875029">
                  <a:moveTo>
                    <a:pt x="883412" y="56280"/>
                  </a:moveTo>
                  <a:lnTo>
                    <a:pt x="875792" y="49510"/>
                  </a:lnTo>
                </a:path>
                <a:path w="1833880" h="875029">
                  <a:moveTo>
                    <a:pt x="874458" y="75031"/>
                  </a:moveTo>
                  <a:lnTo>
                    <a:pt x="867600" y="69875"/>
                  </a:lnTo>
                </a:path>
                <a:path w="1833880" h="875029">
                  <a:moveTo>
                    <a:pt x="867600" y="69875"/>
                  </a:moveTo>
                  <a:lnTo>
                    <a:pt x="867219" y="67119"/>
                  </a:lnTo>
                </a:path>
                <a:path w="1833880" h="875029">
                  <a:moveTo>
                    <a:pt x="877062" y="95846"/>
                  </a:moveTo>
                  <a:lnTo>
                    <a:pt x="876935" y="103435"/>
                  </a:lnTo>
                </a:path>
                <a:path w="1833880" h="875029">
                  <a:moveTo>
                    <a:pt x="887729" y="89814"/>
                  </a:moveTo>
                  <a:lnTo>
                    <a:pt x="880681" y="89446"/>
                  </a:lnTo>
                </a:path>
                <a:path w="1833880" h="875029">
                  <a:moveTo>
                    <a:pt x="884427" y="105194"/>
                  </a:moveTo>
                  <a:lnTo>
                    <a:pt x="884618" y="110750"/>
                  </a:lnTo>
                </a:path>
                <a:path w="1833880" h="875029">
                  <a:moveTo>
                    <a:pt x="918337" y="104622"/>
                  </a:moveTo>
                  <a:lnTo>
                    <a:pt x="911669" y="100183"/>
                  </a:lnTo>
                </a:path>
                <a:path w="1833880" h="875029">
                  <a:moveTo>
                    <a:pt x="892873" y="99910"/>
                  </a:moveTo>
                  <a:lnTo>
                    <a:pt x="894270" y="104451"/>
                  </a:lnTo>
                </a:path>
                <a:path w="1833880" h="875029">
                  <a:moveTo>
                    <a:pt x="895350" y="85178"/>
                  </a:moveTo>
                  <a:lnTo>
                    <a:pt x="893254" y="91605"/>
                  </a:lnTo>
                </a:path>
                <a:path w="1833880" h="875029">
                  <a:moveTo>
                    <a:pt x="897763" y="81083"/>
                  </a:moveTo>
                  <a:lnTo>
                    <a:pt x="891540" y="81330"/>
                  </a:lnTo>
                </a:path>
                <a:path w="1833880" h="875029">
                  <a:moveTo>
                    <a:pt x="887349" y="78555"/>
                  </a:moveTo>
                  <a:lnTo>
                    <a:pt x="874458" y="75031"/>
                  </a:lnTo>
                </a:path>
                <a:path w="1833880" h="875029">
                  <a:moveTo>
                    <a:pt x="876490" y="83489"/>
                  </a:moveTo>
                  <a:lnTo>
                    <a:pt x="875919" y="78778"/>
                  </a:lnTo>
                </a:path>
                <a:path w="1833880" h="875029">
                  <a:moveTo>
                    <a:pt x="872363" y="77190"/>
                  </a:moveTo>
                  <a:lnTo>
                    <a:pt x="874458" y="75031"/>
                  </a:lnTo>
                </a:path>
                <a:path w="1833880" h="875029">
                  <a:moveTo>
                    <a:pt x="884427" y="68510"/>
                  </a:moveTo>
                  <a:lnTo>
                    <a:pt x="877887" y="66522"/>
                  </a:lnTo>
                </a:path>
                <a:path w="1833880" h="875029">
                  <a:moveTo>
                    <a:pt x="881126" y="67519"/>
                  </a:moveTo>
                  <a:lnTo>
                    <a:pt x="878903" y="61614"/>
                  </a:lnTo>
                </a:path>
                <a:path w="1833880" h="875029">
                  <a:moveTo>
                    <a:pt x="884427" y="68510"/>
                  </a:moveTo>
                  <a:lnTo>
                    <a:pt x="873315" y="69875"/>
                  </a:lnTo>
                </a:path>
                <a:path w="1833880" h="875029">
                  <a:moveTo>
                    <a:pt x="888936" y="72650"/>
                  </a:moveTo>
                  <a:lnTo>
                    <a:pt x="881062" y="71856"/>
                  </a:lnTo>
                </a:path>
                <a:path w="1833880" h="875029">
                  <a:moveTo>
                    <a:pt x="874331" y="90811"/>
                  </a:moveTo>
                  <a:lnTo>
                    <a:pt x="868235" y="93560"/>
                  </a:lnTo>
                </a:path>
                <a:path w="1833880" h="875029">
                  <a:moveTo>
                    <a:pt x="905637" y="46405"/>
                  </a:moveTo>
                  <a:lnTo>
                    <a:pt x="903351" y="50723"/>
                  </a:lnTo>
                </a:path>
                <a:path w="1833880" h="875029">
                  <a:moveTo>
                    <a:pt x="911478" y="48488"/>
                  </a:moveTo>
                  <a:lnTo>
                    <a:pt x="911987" y="51346"/>
                  </a:lnTo>
                </a:path>
                <a:path w="1833880" h="875029">
                  <a:moveTo>
                    <a:pt x="917765" y="55092"/>
                  </a:moveTo>
                  <a:lnTo>
                    <a:pt x="923290" y="52711"/>
                  </a:lnTo>
                </a:path>
                <a:path w="1833880" h="875029">
                  <a:moveTo>
                    <a:pt x="917765" y="55092"/>
                  </a:moveTo>
                  <a:lnTo>
                    <a:pt x="919797" y="49809"/>
                  </a:lnTo>
                </a:path>
                <a:path w="1833880" h="875029">
                  <a:moveTo>
                    <a:pt x="922718" y="64763"/>
                  </a:moveTo>
                  <a:lnTo>
                    <a:pt x="928306" y="59778"/>
                  </a:lnTo>
                </a:path>
                <a:path w="1833880" h="875029">
                  <a:moveTo>
                    <a:pt x="925258" y="94183"/>
                  </a:moveTo>
                  <a:lnTo>
                    <a:pt x="930655" y="95072"/>
                  </a:lnTo>
                </a:path>
                <a:path w="1833880" h="875029">
                  <a:moveTo>
                    <a:pt x="912812" y="103828"/>
                  </a:moveTo>
                  <a:lnTo>
                    <a:pt x="917511" y="112464"/>
                  </a:lnTo>
                </a:path>
                <a:path w="1833880" h="875029">
                  <a:moveTo>
                    <a:pt x="922020" y="110604"/>
                  </a:moveTo>
                  <a:lnTo>
                    <a:pt x="918337" y="104622"/>
                  </a:lnTo>
                </a:path>
                <a:path w="1833880" h="875029">
                  <a:moveTo>
                    <a:pt x="910971" y="112782"/>
                  </a:moveTo>
                  <a:lnTo>
                    <a:pt x="912431" y="114103"/>
                  </a:lnTo>
                </a:path>
                <a:path w="1833880" h="875029">
                  <a:moveTo>
                    <a:pt x="911034" y="108369"/>
                  </a:moveTo>
                  <a:lnTo>
                    <a:pt x="910717" y="117252"/>
                  </a:lnTo>
                </a:path>
                <a:path w="1833880" h="875029">
                  <a:moveTo>
                    <a:pt x="892873" y="114693"/>
                  </a:moveTo>
                  <a:lnTo>
                    <a:pt x="893191" y="118116"/>
                  </a:lnTo>
                </a:path>
                <a:path w="1833880" h="875029">
                  <a:moveTo>
                    <a:pt x="885190" y="104622"/>
                  </a:moveTo>
                  <a:lnTo>
                    <a:pt x="877506" y="110382"/>
                  </a:lnTo>
                </a:path>
                <a:path w="1833880" h="875029">
                  <a:moveTo>
                    <a:pt x="891095" y="108769"/>
                  </a:moveTo>
                  <a:lnTo>
                    <a:pt x="885253" y="117151"/>
                  </a:lnTo>
                </a:path>
                <a:path w="1833880" h="875029">
                  <a:moveTo>
                    <a:pt x="876935" y="103435"/>
                  </a:moveTo>
                  <a:lnTo>
                    <a:pt x="871029" y="107403"/>
                  </a:lnTo>
                </a:path>
                <a:path w="1833880" h="875029">
                  <a:moveTo>
                    <a:pt x="896683" y="43954"/>
                  </a:moveTo>
                  <a:lnTo>
                    <a:pt x="897826" y="51123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5679"/>
                  </a:lnTo>
                </a:path>
                <a:path w="1833880" h="875029">
                  <a:moveTo>
                    <a:pt x="929004" y="86861"/>
                  </a:moveTo>
                  <a:lnTo>
                    <a:pt x="934783" y="89369"/>
                  </a:lnTo>
                </a:path>
                <a:path w="1833880" h="875029">
                  <a:moveTo>
                    <a:pt x="899414" y="112515"/>
                  </a:moveTo>
                  <a:lnTo>
                    <a:pt x="899033" y="11923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11677650" y="8098726"/>
              <a:ext cx="2887345" cy="1785620"/>
            </a:xfrm>
            <a:custGeom>
              <a:avLst/>
              <a:gdLst/>
              <a:ahLst/>
              <a:cxnLst/>
              <a:rect l="l" t="t" r="r" b="b"/>
              <a:pathLst>
                <a:path w="2887344" h="1785620">
                  <a:moveTo>
                    <a:pt x="684009" y="628205"/>
                  </a:moveTo>
                  <a:lnTo>
                    <a:pt x="0" y="628205"/>
                  </a:lnTo>
                  <a:lnTo>
                    <a:pt x="0" y="878382"/>
                  </a:lnTo>
                  <a:lnTo>
                    <a:pt x="684009" y="878382"/>
                  </a:lnTo>
                  <a:lnTo>
                    <a:pt x="684009" y="628205"/>
                  </a:lnTo>
                  <a:close/>
                </a:path>
                <a:path w="2887344" h="1785620">
                  <a:moveTo>
                    <a:pt x="684009" y="0"/>
                  </a:moveTo>
                  <a:lnTo>
                    <a:pt x="0" y="0"/>
                  </a:lnTo>
                  <a:lnTo>
                    <a:pt x="0" y="250202"/>
                  </a:lnTo>
                  <a:lnTo>
                    <a:pt x="684009" y="250202"/>
                  </a:lnTo>
                  <a:lnTo>
                    <a:pt x="684009" y="0"/>
                  </a:lnTo>
                  <a:close/>
                </a:path>
                <a:path w="2887344" h="1785620">
                  <a:moveTo>
                    <a:pt x="1254645" y="1094384"/>
                  </a:moveTo>
                  <a:lnTo>
                    <a:pt x="1004443" y="1094384"/>
                  </a:lnTo>
                  <a:lnTo>
                    <a:pt x="1004443" y="1785594"/>
                  </a:lnTo>
                  <a:lnTo>
                    <a:pt x="1254645" y="1785594"/>
                  </a:lnTo>
                  <a:lnTo>
                    <a:pt x="1254645" y="1094384"/>
                  </a:lnTo>
                  <a:close/>
                </a:path>
                <a:path w="2887344" h="1785620">
                  <a:moveTo>
                    <a:pt x="1882851" y="1094384"/>
                  </a:moveTo>
                  <a:lnTo>
                    <a:pt x="1632648" y="1094384"/>
                  </a:lnTo>
                  <a:lnTo>
                    <a:pt x="1632648" y="1785594"/>
                  </a:lnTo>
                  <a:lnTo>
                    <a:pt x="1882851" y="1785594"/>
                  </a:lnTo>
                  <a:lnTo>
                    <a:pt x="1882851" y="1094384"/>
                  </a:lnTo>
                  <a:close/>
                </a:path>
                <a:path w="2887344" h="1785620">
                  <a:moveTo>
                    <a:pt x="2887205" y="887387"/>
                  </a:moveTo>
                  <a:lnTo>
                    <a:pt x="2134806" y="887387"/>
                  </a:lnTo>
                  <a:lnTo>
                    <a:pt x="2134806" y="1137589"/>
                  </a:lnTo>
                  <a:lnTo>
                    <a:pt x="2887205" y="1137589"/>
                  </a:lnTo>
                  <a:lnTo>
                    <a:pt x="2887205" y="887387"/>
                  </a:lnTo>
                  <a:close/>
                </a:path>
              </a:pathLst>
            </a:custGeom>
            <a:solidFill>
              <a:srgbClr val="35AEF8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9" name="object 989"/>
          <p:cNvGrpSpPr/>
          <p:nvPr/>
        </p:nvGrpSpPr>
        <p:grpSpPr>
          <a:xfrm>
            <a:off x="771671" y="1117142"/>
            <a:ext cx="1260475" cy="1260475"/>
            <a:chOff x="771671" y="1117142"/>
            <a:chExt cx="1260475" cy="1260475"/>
          </a:xfrm>
        </p:grpSpPr>
        <p:pic>
          <p:nvPicPr>
            <p:cNvPr id="990" name="object 99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1721" y="1117142"/>
              <a:ext cx="1259954" cy="1008011"/>
            </a:xfrm>
            <a:prstGeom prst="rect">
              <a:avLst/>
            </a:prstGeom>
          </p:spPr>
        </p:pic>
        <p:sp>
          <p:nvSpPr>
            <p:cNvPr id="991" name="object 991"/>
            <p:cNvSpPr/>
            <p:nvPr/>
          </p:nvSpPr>
          <p:spPr>
            <a:xfrm>
              <a:off x="771671" y="212519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973334" y="212519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771671" y="111718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4" name="object 994"/>
          <p:cNvSpPr txBox="1"/>
          <p:nvPr/>
        </p:nvSpPr>
        <p:spPr>
          <a:xfrm>
            <a:off x="743916" y="2119881"/>
            <a:ext cx="7620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r>
              <a:rPr dirty="0" baseline="-35714" sz="1050" spc="-18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DŘEVO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DUB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995" name="object 995"/>
          <p:cNvGrpSpPr/>
          <p:nvPr/>
        </p:nvGrpSpPr>
        <p:grpSpPr>
          <a:xfrm>
            <a:off x="2031676" y="1117142"/>
            <a:ext cx="1260475" cy="1260475"/>
            <a:chOff x="2031676" y="1117142"/>
            <a:chExt cx="1260475" cy="1260475"/>
          </a:xfrm>
        </p:grpSpPr>
        <p:pic>
          <p:nvPicPr>
            <p:cNvPr id="996" name="object 9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31676" y="1117142"/>
              <a:ext cx="1260005" cy="1008011"/>
            </a:xfrm>
            <a:prstGeom prst="rect">
              <a:avLst/>
            </a:prstGeom>
          </p:spPr>
        </p:pic>
        <p:sp>
          <p:nvSpPr>
            <p:cNvPr id="997" name="object 997"/>
            <p:cNvSpPr/>
            <p:nvPr/>
          </p:nvSpPr>
          <p:spPr>
            <a:xfrm>
              <a:off x="2031676" y="212519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233339" y="212519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031676" y="111718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0" name="object 1000"/>
          <p:cNvSpPr txBox="1"/>
          <p:nvPr/>
        </p:nvSpPr>
        <p:spPr>
          <a:xfrm>
            <a:off x="2220645" y="2238472"/>
            <a:ext cx="7296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01" name="object 1001"/>
          <p:cNvSpPr txBox="1"/>
          <p:nvPr/>
        </p:nvSpPr>
        <p:spPr>
          <a:xfrm>
            <a:off x="2003803" y="2119881"/>
            <a:ext cx="11557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5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02" name="object 1002"/>
          <p:cNvGrpSpPr/>
          <p:nvPr/>
        </p:nvGrpSpPr>
        <p:grpSpPr>
          <a:xfrm>
            <a:off x="3291681" y="1117142"/>
            <a:ext cx="1260475" cy="1260475"/>
            <a:chOff x="3291681" y="1117142"/>
            <a:chExt cx="1260475" cy="1260475"/>
          </a:xfrm>
        </p:grpSpPr>
        <p:pic>
          <p:nvPicPr>
            <p:cNvPr id="1003" name="object 10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291681" y="1117142"/>
              <a:ext cx="1259979" cy="1008011"/>
            </a:xfrm>
            <a:prstGeom prst="rect">
              <a:avLst/>
            </a:prstGeom>
          </p:spPr>
        </p:pic>
        <p:sp>
          <p:nvSpPr>
            <p:cNvPr id="1004" name="object 1004"/>
            <p:cNvSpPr/>
            <p:nvPr/>
          </p:nvSpPr>
          <p:spPr>
            <a:xfrm>
              <a:off x="3291681" y="212519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3493344" y="212519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3291681" y="111718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7" name="object 1007"/>
          <p:cNvSpPr txBox="1"/>
          <p:nvPr/>
        </p:nvSpPr>
        <p:spPr>
          <a:xfrm>
            <a:off x="3480638" y="2238472"/>
            <a:ext cx="8642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08" name="object 1008"/>
          <p:cNvSpPr txBox="1"/>
          <p:nvPr/>
        </p:nvSpPr>
        <p:spPr>
          <a:xfrm>
            <a:off x="3264762" y="2119881"/>
            <a:ext cx="706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-35714" sz="1050" spc="-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09" name="object 1009"/>
          <p:cNvGrpSpPr/>
          <p:nvPr/>
        </p:nvGrpSpPr>
        <p:grpSpPr>
          <a:xfrm>
            <a:off x="3651668" y="8445493"/>
            <a:ext cx="1260475" cy="1260475"/>
            <a:chOff x="3651668" y="8445493"/>
            <a:chExt cx="1260475" cy="1260475"/>
          </a:xfrm>
        </p:grpSpPr>
        <p:pic>
          <p:nvPicPr>
            <p:cNvPr id="1010" name="object 10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651668" y="8445493"/>
              <a:ext cx="1260005" cy="1008011"/>
            </a:xfrm>
            <a:prstGeom prst="rect">
              <a:avLst/>
            </a:prstGeom>
          </p:spPr>
        </p:pic>
        <p:sp>
          <p:nvSpPr>
            <p:cNvPr id="1011" name="object 1011"/>
            <p:cNvSpPr/>
            <p:nvPr/>
          </p:nvSpPr>
          <p:spPr>
            <a:xfrm>
              <a:off x="3651668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3853332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3651668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4" name="object 1014"/>
          <p:cNvSpPr txBox="1"/>
          <p:nvPr/>
        </p:nvSpPr>
        <p:spPr>
          <a:xfrm>
            <a:off x="3647602" y="9448230"/>
            <a:ext cx="9347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r>
              <a:rPr dirty="0" baseline="-35714" sz="1050" spc="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BODOVÉ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15" name="object 1015"/>
          <p:cNvGrpSpPr/>
          <p:nvPr/>
        </p:nvGrpSpPr>
        <p:grpSpPr>
          <a:xfrm>
            <a:off x="4911674" y="8445493"/>
            <a:ext cx="1260475" cy="1260475"/>
            <a:chOff x="4911674" y="8445493"/>
            <a:chExt cx="1260475" cy="1260475"/>
          </a:xfrm>
        </p:grpSpPr>
        <p:pic>
          <p:nvPicPr>
            <p:cNvPr id="1016" name="object 10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911674" y="8445493"/>
              <a:ext cx="1260005" cy="1008011"/>
            </a:xfrm>
            <a:prstGeom prst="rect">
              <a:avLst/>
            </a:prstGeom>
          </p:spPr>
        </p:pic>
        <p:sp>
          <p:nvSpPr>
            <p:cNvPr id="1017" name="object 1017"/>
            <p:cNvSpPr/>
            <p:nvPr/>
          </p:nvSpPr>
          <p:spPr>
            <a:xfrm>
              <a:off x="4911674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5113337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4911674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0" name="object 1020"/>
          <p:cNvSpPr txBox="1"/>
          <p:nvPr/>
        </p:nvSpPr>
        <p:spPr>
          <a:xfrm>
            <a:off x="4900836" y="9448230"/>
            <a:ext cx="9201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LINIOVÉ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21" name="object 1021"/>
          <p:cNvGrpSpPr/>
          <p:nvPr/>
        </p:nvGrpSpPr>
        <p:grpSpPr>
          <a:xfrm>
            <a:off x="6171679" y="8445493"/>
            <a:ext cx="1260475" cy="1260475"/>
            <a:chOff x="6171679" y="8445493"/>
            <a:chExt cx="1260475" cy="1260475"/>
          </a:xfrm>
        </p:grpSpPr>
        <p:pic>
          <p:nvPicPr>
            <p:cNvPr id="1022" name="object 10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263769" y="8544720"/>
              <a:ext cx="1113750" cy="831022"/>
            </a:xfrm>
            <a:prstGeom prst="rect">
              <a:avLst/>
            </a:prstGeom>
          </p:spPr>
        </p:pic>
        <p:sp>
          <p:nvSpPr>
            <p:cNvPr id="1023" name="object 1023"/>
            <p:cNvSpPr/>
            <p:nvPr/>
          </p:nvSpPr>
          <p:spPr>
            <a:xfrm>
              <a:off x="6171679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6373368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6171679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6" name="object 1026"/>
          <p:cNvSpPr txBox="1"/>
          <p:nvPr/>
        </p:nvSpPr>
        <p:spPr>
          <a:xfrm>
            <a:off x="6164661" y="9448230"/>
            <a:ext cx="72834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K01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UMYVADLO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27" name="object 1027"/>
          <p:cNvGrpSpPr/>
          <p:nvPr/>
        </p:nvGrpSpPr>
        <p:grpSpPr>
          <a:xfrm>
            <a:off x="8691689" y="8445493"/>
            <a:ext cx="1260475" cy="1260475"/>
            <a:chOff x="8691689" y="8445493"/>
            <a:chExt cx="1260475" cy="1260475"/>
          </a:xfrm>
        </p:grpSpPr>
        <p:pic>
          <p:nvPicPr>
            <p:cNvPr id="1028" name="object 10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91689" y="8445506"/>
              <a:ext cx="1260005" cy="1007999"/>
            </a:xfrm>
            <a:prstGeom prst="rect">
              <a:avLst/>
            </a:prstGeom>
          </p:spPr>
        </p:pic>
        <p:sp>
          <p:nvSpPr>
            <p:cNvPr id="1029" name="object 1029"/>
            <p:cNvSpPr/>
            <p:nvPr/>
          </p:nvSpPr>
          <p:spPr>
            <a:xfrm>
              <a:off x="8691689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8893365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8691689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2" name="object 1032"/>
          <p:cNvSpPr txBox="1"/>
          <p:nvPr/>
        </p:nvSpPr>
        <p:spPr>
          <a:xfrm>
            <a:off x="8880652" y="9566821"/>
            <a:ext cx="9055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r>
              <a:rPr dirty="0" sz="700" spc="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POSEDAVOU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LAVICÍ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33" name="object 1033"/>
          <p:cNvSpPr txBox="1"/>
          <p:nvPr/>
        </p:nvSpPr>
        <p:spPr>
          <a:xfrm>
            <a:off x="8678915" y="9448230"/>
            <a:ext cx="10928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P09</a:t>
            </a:r>
            <a:r>
              <a:rPr dirty="0" baseline="-35714" sz="1050" spc="-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DESKOVÝ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RADIÁTOR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034" name="object 1034"/>
          <p:cNvSpPr txBox="1"/>
          <p:nvPr/>
        </p:nvSpPr>
        <p:spPr>
          <a:xfrm>
            <a:off x="10163302" y="710162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035" name="object 1035"/>
          <p:cNvGrpSpPr/>
          <p:nvPr/>
        </p:nvGrpSpPr>
        <p:grpSpPr>
          <a:xfrm>
            <a:off x="7431658" y="8445487"/>
            <a:ext cx="1260475" cy="1259840"/>
            <a:chOff x="7431658" y="8445487"/>
            <a:chExt cx="1260475" cy="1259840"/>
          </a:xfrm>
        </p:grpSpPr>
        <p:pic>
          <p:nvPicPr>
            <p:cNvPr id="1036" name="object 10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431658" y="8445493"/>
              <a:ext cx="1259979" cy="1010989"/>
            </a:xfrm>
            <a:prstGeom prst="rect">
              <a:avLst/>
            </a:prstGeom>
          </p:spPr>
        </p:pic>
        <p:sp>
          <p:nvSpPr>
            <p:cNvPr id="1037" name="object 1037"/>
            <p:cNvSpPr/>
            <p:nvPr/>
          </p:nvSpPr>
          <p:spPr>
            <a:xfrm>
              <a:off x="7431658" y="9456479"/>
              <a:ext cx="201930" cy="248920"/>
            </a:xfrm>
            <a:custGeom>
              <a:avLst/>
              <a:gdLst/>
              <a:ahLst/>
              <a:cxnLst/>
              <a:rect l="l" t="t" r="r" b="b"/>
              <a:pathLst>
                <a:path w="201929" h="248920">
                  <a:moveTo>
                    <a:pt x="201662" y="0"/>
                  </a:moveTo>
                  <a:lnTo>
                    <a:pt x="0" y="0"/>
                  </a:lnTo>
                  <a:lnTo>
                    <a:pt x="0" y="248815"/>
                  </a:lnTo>
                  <a:lnTo>
                    <a:pt x="201662" y="248815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7633334" y="9456479"/>
              <a:ext cx="1058545" cy="248920"/>
            </a:xfrm>
            <a:custGeom>
              <a:avLst/>
              <a:gdLst/>
              <a:ahLst/>
              <a:cxnLst/>
              <a:rect l="l" t="t" r="r" b="b"/>
              <a:pathLst>
                <a:path w="1058545" h="248920">
                  <a:moveTo>
                    <a:pt x="1058316" y="0"/>
                  </a:moveTo>
                  <a:lnTo>
                    <a:pt x="0" y="0"/>
                  </a:lnTo>
                  <a:lnTo>
                    <a:pt x="0" y="248815"/>
                  </a:lnTo>
                  <a:lnTo>
                    <a:pt x="1058316" y="248815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7431658" y="8445487"/>
              <a:ext cx="1260475" cy="1259840"/>
            </a:xfrm>
            <a:custGeom>
              <a:avLst/>
              <a:gdLst/>
              <a:ahLst/>
              <a:cxnLst/>
              <a:rect l="l" t="t" r="r" b="b"/>
              <a:pathLst>
                <a:path w="1260475" h="1259840">
                  <a:moveTo>
                    <a:pt x="1259979" y="0"/>
                  </a:moveTo>
                  <a:lnTo>
                    <a:pt x="0" y="0"/>
                  </a:lnTo>
                  <a:lnTo>
                    <a:pt x="0" y="1259808"/>
                  </a:lnTo>
                  <a:lnTo>
                    <a:pt x="1259979" y="125980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0" name="object 1040"/>
          <p:cNvSpPr txBox="1"/>
          <p:nvPr/>
        </p:nvSpPr>
        <p:spPr>
          <a:xfrm>
            <a:off x="7419059" y="9451206"/>
            <a:ext cx="11969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P08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AKUSTICKÝ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PANEL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BÍLÝ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041" name="object 1041"/>
          <p:cNvGrpSpPr/>
          <p:nvPr/>
        </p:nvGrpSpPr>
        <p:grpSpPr>
          <a:xfrm>
            <a:off x="12431966" y="3438556"/>
            <a:ext cx="259715" cy="320040"/>
            <a:chOff x="12431966" y="3438556"/>
            <a:chExt cx="259715" cy="320040"/>
          </a:xfrm>
        </p:grpSpPr>
        <p:sp>
          <p:nvSpPr>
            <p:cNvPr id="1042" name="object 1042"/>
            <p:cNvSpPr/>
            <p:nvPr/>
          </p:nvSpPr>
          <p:spPr>
            <a:xfrm>
              <a:off x="12431966" y="3438556"/>
              <a:ext cx="259715" cy="320040"/>
            </a:xfrm>
            <a:custGeom>
              <a:avLst/>
              <a:gdLst/>
              <a:ahLst/>
              <a:cxnLst/>
              <a:rect l="l" t="t" r="r" b="b"/>
              <a:pathLst>
                <a:path w="259715" h="320039">
                  <a:moveTo>
                    <a:pt x="259307" y="0"/>
                  </a:moveTo>
                  <a:lnTo>
                    <a:pt x="0" y="0"/>
                  </a:lnTo>
                  <a:lnTo>
                    <a:pt x="0" y="319881"/>
                  </a:lnTo>
                  <a:lnTo>
                    <a:pt x="259307" y="319881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12431966" y="3438556"/>
              <a:ext cx="259715" cy="320040"/>
            </a:xfrm>
            <a:custGeom>
              <a:avLst/>
              <a:gdLst/>
              <a:ahLst/>
              <a:cxnLst/>
              <a:rect l="l" t="t" r="r" b="b"/>
              <a:pathLst>
                <a:path w="259715" h="320039">
                  <a:moveTo>
                    <a:pt x="259307" y="0"/>
                  </a:moveTo>
                  <a:lnTo>
                    <a:pt x="0" y="0"/>
                  </a:lnTo>
                  <a:lnTo>
                    <a:pt x="0" y="319881"/>
                  </a:lnTo>
                  <a:lnTo>
                    <a:pt x="259307" y="319881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4" name="object 1044"/>
          <p:cNvSpPr txBox="1"/>
          <p:nvPr/>
        </p:nvSpPr>
        <p:spPr>
          <a:xfrm>
            <a:off x="12431966" y="3438556"/>
            <a:ext cx="259715" cy="320040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P08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045" name="object 1045"/>
          <p:cNvGrpSpPr/>
          <p:nvPr/>
        </p:nvGrpSpPr>
        <p:grpSpPr>
          <a:xfrm>
            <a:off x="771671" y="1046511"/>
            <a:ext cx="12679045" cy="6993255"/>
            <a:chOff x="771671" y="1046511"/>
            <a:chExt cx="12679045" cy="6993255"/>
          </a:xfrm>
        </p:grpSpPr>
        <p:sp>
          <p:nvSpPr>
            <p:cNvPr id="1046" name="object 1046"/>
            <p:cNvSpPr/>
            <p:nvPr/>
          </p:nvSpPr>
          <p:spPr>
            <a:xfrm>
              <a:off x="12431966" y="3438588"/>
              <a:ext cx="259715" cy="320040"/>
            </a:xfrm>
            <a:custGeom>
              <a:avLst/>
              <a:gdLst/>
              <a:ahLst/>
              <a:cxnLst/>
              <a:rect l="l" t="t" r="r" b="b"/>
              <a:pathLst>
                <a:path w="259715" h="320039">
                  <a:moveTo>
                    <a:pt x="0" y="319849"/>
                  </a:moveTo>
                  <a:lnTo>
                    <a:pt x="259270" y="319849"/>
                  </a:lnTo>
                </a:path>
                <a:path w="259715" h="320039">
                  <a:moveTo>
                    <a:pt x="259270" y="319849"/>
                  </a:moveTo>
                  <a:lnTo>
                    <a:pt x="259270" y="0"/>
                  </a:lnTo>
                </a:path>
                <a:path w="259715" h="320039">
                  <a:moveTo>
                    <a:pt x="259270" y="0"/>
                  </a:moveTo>
                  <a:lnTo>
                    <a:pt x="0" y="0"/>
                  </a:lnTo>
                </a:path>
                <a:path w="259715" h="320039">
                  <a:moveTo>
                    <a:pt x="0" y="0"/>
                  </a:moveTo>
                  <a:lnTo>
                    <a:pt x="0" y="3198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771671" y="1046511"/>
              <a:ext cx="3780154" cy="71120"/>
            </a:xfrm>
            <a:custGeom>
              <a:avLst/>
              <a:gdLst/>
              <a:ahLst/>
              <a:cxnLst/>
              <a:rect l="l" t="t" r="r" b="b"/>
              <a:pathLst>
                <a:path w="3780154" h="71119">
                  <a:moveTo>
                    <a:pt x="3779983" y="0"/>
                  </a:moveTo>
                  <a:lnTo>
                    <a:pt x="0" y="0"/>
                  </a:lnTo>
                  <a:lnTo>
                    <a:pt x="0" y="70643"/>
                  </a:lnTo>
                  <a:lnTo>
                    <a:pt x="3779983" y="70643"/>
                  </a:lnTo>
                  <a:lnTo>
                    <a:pt x="37799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2741758" y="1340675"/>
              <a:ext cx="10709275" cy="6699250"/>
            </a:xfrm>
            <a:custGeom>
              <a:avLst/>
              <a:gdLst/>
              <a:ahLst/>
              <a:cxnLst/>
              <a:rect l="l" t="t" r="r" b="b"/>
              <a:pathLst>
                <a:path w="10709275" h="6699250">
                  <a:moveTo>
                    <a:pt x="6845534" y="0"/>
                  </a:moveTo>
                  <a:lnTo>
                    <a:pt x="0" y="1975231"/>
                  </a:lnTo>
                  <a:lnTo>
                    <a:pt x="0" y="4996167"/>
                  </a:lnTo>
                  <a:lnTo>
                    <a:pt x="3680440" y="6698640"/>
                  </a:lnTo>
                  <a:lnTo>
                    <a:pt x="10708874" y="4819288"/>
                  </a:lnTo>
                  <a:lnTo>
                    <a:pt x="10708874" y="1975231"/>
                  </a:lnTo>
                  <a:lnTo>
                    <a:pt x="6845534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49" name="object 10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312858" y="5234769"/>
              <a:ext cx="250821" cy="103380"/>
            </a:xfrm>
            <a:prstGeom prst="rect">
              <a:avLst/>
            </a:prstGeom>
          </p:spPr>
        </p:pic>
        <p:pic>
          <p:nvPicPr>
            <p:cNvPr id="1050" name="object 10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547676" y="3871614"/>
              <a:ext cx="164645" cy="164721"/>
            </a:xfrm>
            <a:prstGeom prst="rect">
              <a:avLst/>
            </a:prstGeom>
          </p:spPr>
        </p:pic>
        <p:sp>
          <p:nvSpPr>
            <p:cNvPr id="1051" name="object 1051"/>
            <p:cNvSpPr/>
            <p:nvPr/>
          </p:nvSpPr>
          <p:spPr>
            <a:xfrm>
              <a:off x="9960546" y="3997642"/>
              <a:ext cx="747395" cy="17780"/>
            </a:xfrm>
            <a:custGeom>
              <a:avLst/>
              <a:gdLst/>
              <a:ahLst/>
              <a:cxnLst/>
              <a:rect l="l" t="t" r="r" b="b"/>
              <a:pathLst>
                <a:path w="747395" h="17779">
                  <a:moveTo>
                    <a:pt x="0" y="17525"/>
                  </a:moveTo>
                  <a:lnTo>
                    <a:pt x="74707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10707624" y="398424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80" y="0"/>
                  </a:moveTo>
                  <a:lnTo>
                    <a:pt x="8064" y="1015"/>
                  </a:lnTo>
                  <a:lnTo>
                    <a:pt x="3809" y="3809"/>
                  </a:lnTo>
                  <a:lnTo>
                    <a:pt x="952" y="8064"/>
                  </a:lnTo>
                  <a:lnTo>
                    <a:pt x="0" y="13080"/>
                  </a:lnTo>
                  <a:lnTo>
                    <a:pt x="952" y="18097"/>
                  </a:lnTo>
                  <a:lnTo>
                    <a:pt x="3809" y="22351"/>
                  </a:lnTo>
                  <a:lnTo>
                    <a:pt x="8064" y="25145"/>
                  </a:lnTo>
                  <a:lnTo>
                    <a:pt x="13080" y="26161"/>
                  </a:lnTo>
                  <a:lnTo>
                    <a:pt x="18097" y="25145"/>
                  </a:lnTo>
                  <a:lnTo>
                    <a:pt x="22351" y="22351"/>
                  </a:lnTo>
                  <a:lnTo>
                    <a:pt x="25209" y="18097"/>
                  </a:lnTo>
                  <a:lnTo>
                    <a:pt x="26161" y="13080"/>
                  </a:lnTo>
                  <a:lnTo>
                    <a:pt x="25209" y="8064"/>
                  </a:lnTo>
                  <a:lnTo>
                    <a:pt x="22351" y="3809"/>
                  </a:lnTo>
                  <a:lnTo>
                    <a:pt x="18097" y="1015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10707624" y="3984244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1" y="13080"/>
                  </a:moveTo>
                  <a:lnTo>
                    <a:pt x="26161" y="5841"/>
                  </a:lnTo>
                  <a:lnTo>
                    <a:pt x="20256" y="0"/>
                  </a:lnTo>
                  <a:lnTo>
                    <a:pt x="13017" y="0"/>
                  </a:lnTo>
                  <a:lnTo>
                    <a:pt x="5842" y="0"/>
                  </a:lnTo>
                  <a:lnTo>
                    <a:pt x="0" y="5841"/>
                  </a:lnTo>
                  <a:lnTo>
                    <a:pt x="0" y="13080"/>
                  </a:lnTo>
                  <a:lnTo>
                    <a:pt x="0" y="20319"/>
                  </a:lnTo>
                  <a:lnTo>
                    <a:pt x="5842" y="26161"/>
                  </a:lnTo>
                  <a:lnTo>
                    <a:pt x="13017" y="26161"/>
                  </a:lnTo>
                  <a:lnTo>
                    <a:pt x="20256" y="26161"/>
                  </a:lnTo>
                  <a:lnTo>
                    <a:pt x="26161" y="20319"/>
                  </a:lnTo>
                  <a:lnTo>
                    <a:pt x="26161" y="1308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9712769" y="4015168"/>
              <a:ext cx="248285" cy="246379"/>
            </a:xfrm>
            <a:custGeom>
              <a:avLst/>
              <a:gdLst/>
              <a:ahLst/>
              <a:cxnLst/>
              <a:rect l="l" t="t" r="r" b="b"/>
              <a:pathLst>
                <a:path w="248284" h="246379">
                  <a:moveTo>
                    <a:pt x="247776" y="0"/>
                  </a:moveTo>
                  <a:lnTo>
                    <a:pt x="0" y="24638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9690353" y="425767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80" y="0"/>
                  </a:moveTo>
                  <a:lnTo>
                    <a:pt x="8064" y="952"/>
                  </a:lnTo>
                  <a:lnTo>
                    <a:pt x="3810" y="3810"/>
                  </a:lnTo>
                  <a:lnTo>
                    <a:pt x="1016" y="8064"/>
                  </a:lnTo>
                  <a:lnTo>
                    <a:pt x="0" y="13080"/>
                  </a:lnTo>
                  <a:lnTo>
                    <a:pt x="1016" y="18097"/>
                  </a:lnTo>
                  <a:lnTo>
                    <a:pt x="3810" y="22351"/>
                  </a:lnTo>
                  <a:lnTo>
                    <a:pt x="8064" y="25145"/>
                  </a:lnTo>
                  <a:lnTo>
                    <a:pt x="13080" y="26162"/>
                  </a:lnTo>
                  <a:lnTo>
                    <a:pt x="18097" y="25145"/>
                  </a:lnTo>
                  <a:lnTo>
                    <a:pt x="22351" y="22351"/>
                  </a:lnTo>
                  <a:lnTo>
                    <a:pt x="25209" y="18097"/>
                  </a:lnTo>
                  <a:lnTo>
                    <a:pt x="26162" y="13080"/>
                  </a:lnTo>
                  <a:lnTo>
                    <a:pt x="25209" y="8064"/>
                  </a:lnTo>
                  <a:lnTo>
                    <a:pt x="22351" y="3810"/>
                  </a:lnTo>
                  <a:lnTo>
                    <a:pt x="18097" y="952"/>
                  </a:lnTo>
                  <a:lnTo>
                    <a:pt x="130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9690353" y="425767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2" y="13080"/>
                  </a:moveTo>
                  <a:lnTo>
                    <a:pt x="26162" y="5841"/>
                  </a:lnTo>
                  <a:lnTo>
                    <a:pt x="20320" y="0"/>
                  </a:lnTo>
                  <a:lnTo>
                    <a:pt x="13080" y="0"/>
                  </a:lnTo>
                  <a:lnTo>
                    <a:pt x="5842" y="0"/>
                  </a:lnTo>
                  <a:lnTo>
                    <a:pt x="0" y="5841"/>
                  </a:lnTo>
                  <a:lnTo>
                    <a:pt x="0" y="13080"/>
                  </a:lnTo>
                  <a:lnTo>
                    <a:pt x="0" y="20319"/>
                  </a:lnTo>
                  <a:lnTo>
                    <a:pt x="5842" y="26162"/>
                  </a:lnTo>
                  <a:lnTo>
                    <a:pt x="13080" y="26162"/>
                  </a:lnTo>
                  <a:lnTo>
                    <a:pt x="20320" y="26162"/>
                  </a:lnTo>
                  <a:lnTo>
                    <a:pt x="26162" y="20319"/>
                  </a:lnTo>
                  <a:lnTo>
                    <a:pt x="26162" y="1308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57" name="object 105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070933" y="3876821"/>
              <a:ext cx="187073" cy="91760"/>
            </a:xfrm>
            <a:prstGeom prst="rect">
              <a:avLst/>
            </a:prstGeom>
          </p:spPr>
        </p:pic>
        <p:sp>
          <p:nvSpPr>
            <p:cNvPr id="1058" name="object 1058"/>
            <p:cNvSpPr/>
            <p:nvPr/>
          </p:nvSpPr>
          <p:spPr>
            <a:xfrm>
              <a:off x="5437111" y="4593348"/>
              <a:ext cx="201295" cy="386715"/>
            </a:xfrm>
            <a:custGeom>
              <a:avLst/>
              <a:gdLst/>
              <a:ahLst/>
              <a:cxnLst/>
              <a:rect l="l" t="t" r="r" b="b"/>
              <a:pathLst>
                <a:path w="201295" h="386714">
                  <a:moveTo>
                    <a:pt x="0" y="0"/>
                  </a:moveTo>
                  <a:lnTo>
                    <a:pt x="200971" y="38625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631008" y="497812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74" y="0"/>
                  </a:moveTo>
                  <a:lnTo>
                    <a:pt x="8064" y="1015"/>
                  </a:lnTo>
                  <a:lnTo>
                    <a:pt x="3822" y="3841"/>
                  </a:lnTo>
                  <a:lnTo>
                    <a:pt x="996" y="8108"/>
                  </a:lnTo>
                  <a:lnTo>
                    <a:pt x="0" y="13093"/>
                  </a:lnTo>
                  <a:lnTo>
                    <a:pt x="996" y="18103"/>
                  </a:lnTo>
                  <a:lnTo>
                    <a:pt x="3822" y="22345"/>
                  </a:lnTo>
                  <a:lnTo>
                    <a:pt x="8064" y="25203"/>
                  </a:lnTo>
                  <a:lnTo>
                    <a:pt x="13074" y="26219"/>
                  </a:lnTo>
                  <a:lnTo>
                    <a:pt x="18110" y="25203"/>
                  </a:lnTo>
                  <a:lnTo>
                    <a:pt x="22377" y="22345"/>
                  </a:lnTo>
                  <a:lnTo>
                    <a:pt x="25177" y="18103"/>
                  </a:lnTo>
                  <a:lnTo>
                    <a:pt x="26193" y="13093"/>
                  </a:lnTo>
                  <a:lnTo>
                    <a:pt x="25177" y="8108"/>
                  </a:lnTo>
                  <a:lnTo>
                    <a:pt x="22377" y="3841"/>
                  </a:lnTo>
                  <a:lnTo>
                    <a:pt x="18110" y="1015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631008" y="4978120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93" y="13093"/>
                  </a:moveTo>
                  <a:lnTo>
                    <a:pt x="26193" y="5880"/>
                  </a:lnTo>
                  <a:lnTo>
                    <a:pt x="20319" y="0"/>
                  </a:lnTo>
                  <a:lnTo>
                    <a:pt x="13074" y="0"/>
                  </a:lnTo>
                  <a:lnTo>
                    <a:pt x="5880" y="0"/>
                  </a:lnTo>
                  <a:lnTo>
                    <a:pt x="0" y="5880"/>
                  </a:lnTo>
                  <a:lnTo>
                    <a:pt x="0" y="13093"/>
                  </a:lnTo>
                  <a:lnTo>
                    <a:pt x="0" y="20339"/>
                  </a:lnTo>
                  <a:lnTo>
                    <a:pt x="5880" y="26219"/>
                  </a:lnTo>
                  <a:lnTo>
                    <a:pt x="13074" y="26219"/>
                  </a:lnTo>
                  <a:lnTo>
                    <a:pt x="20319" y="26219"/>
                  </a:lnTo>
                  <a:lnTo>
                    <a:pt x="26193" y="20339"/>
                  </a:lnTo>
                  <a:lnTo>
                    <a:pt x="26193" y="13093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6073254" y="6938829"/>
              <a:ext cx="177800" cy="0"/>
            </a:xfrm>
            <a:custGeom>
              <a:avLst/>
              <a:gdLst/>
              <a:ahLst/>
              <a:cxnLst/>
              <a:rect l="l" t="t" r="r" b="b"/>
              <a:pathLst>
                <a:path w="177800" h="0">
                  <a:moveTo>
                    <a:pt x="17730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6047085" y="692573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49" y="0"/>
                  </a:moveTo>
                  <a:lnTo>
                    <a:pt x="8058" y="990"/>
                  </a:lnTo>
                  <a:lnTo>
                    <a:pt x="3797" y="3816"/>
                  </a:lnTo>
                  <a:lnTo>
                    <a:pt x="965" y="8058"/>
                  </a:lnTo>
                  <a:lnTo>
                    <a:pt x="0" y="13093"/>
                  </a:lnTo>
                  <a:lnTo>
                    <a:pt x="965" y="18103"/>
                  </a:lnTo>
                  <a:lnTo>
                    <a:pt x="3797" y="22345"/>
                  </a:lnTo>
                  <a:lnTo>
                    <a:pt x="8058" y="25196"/>
                  </a:lnTo>
                  <a:lnTo>
                    <a:pt x="13049" y="26168"/>
                  </a:lnTo>
                  <a:lnTo>
                    <a:pt x="18103" y="25196"/>
                  </a:lnTo>
                  <a:lnTo>
                    <a:pt x="22345" y="22345"/>
                  </a:lnTo>
                  <a:lnTo>
                    <a:pt x="25177" y="18103"/>
                  </a:lnTo>
                  <a:lnTo>
                    <a:pt x="26168" y="13093"/>
                  </a:lnTo>
                  <a:lnTo>
                    <a:pt x="25177" y="8058"/>
                  </a:lnTo>
                  <a:lnTo>
                    <a:pt x="22345" y="3816"/>
                  </a:lnTo>
                  <a:lnTo>
                    <a:pt x="18103" y="990"/>
                  </a:lnTo>
                  <a:lnTo>
                    <a:pt x="1304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6047085" y="692573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8" y="13093"/>
                  </a:moveTo>
                  <a:lnTo>
                    <a:pt x="26168" y="5854"/>
                  </a:lnTo>
                  <a:lnTo>
                    <a:pt x="20288" y="0"/>
                  </a:lnTo>
                  <a:lnTo>
                    <a:pt x="13049" y="0"/>
                  </a:lnTo>
                  <a:lnTo>
                    <a:pt x="5854" y="0"/>
                  </a:lnTo>
                  <a:lnTo>
                    <a:pt x="0" y="5854"/>
                  </a:lnTo>
                  <a:lnTo>
                    <a:pt x="0" y="13093"/>
                  </a:lnTo>
                  <a:lnTo>
                    <a:pt x="0" y="20288"/>
                  </a:lnTo>
                  <a:lnTo>
                    <a:pt x="5854" y="26168"/>
                  </a:lnTo>
                  <a:lnTo>
                    <a:pt x="13049" y="26168"/>
                  </a:lnTo>
                  <a:lnTo>
                    <a:pt x="20288" y="26168"/>
                  </a:lnTo>
                  <a:lnTo>
                    <a:pt x="26168" y="20288"/>
                  </a:lnTo>
                  <a:lnTo>
                    <a:pt x="26168" y="13093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4" name="object 106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2223537" y="3754838"/>
              <a:ext cx="212029" cy="70360"/>
            </a:xfrm>
            <a:prstGeom prst="rect">
              <a:avLst/>
            </a:prstGeom>
          </p:spPr>
        </p:pic>
        <p:pic>
          <p:nvPicPr>
            <p:cNvPr id="1065" name="object 106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589432" y="3399936"/>
              <a:ext cx="175199" cy="108968"/>
            </a:xfrm>
            <a:prstGeom prst="rect">
              <a:avLst/>
            </a:prstGeom>
          </p:spPr>
        </p:pic>
        <p:pic>
          <p:nvPicPr>
            <p:cNvPr id="1066" name="object 106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594516" y="4910125"/>
              <a:ext cx="164658" cy="164645"/>
            </a:xfrm>
            <a:prstGeom prst="rect">
              <a:avLst/>
            </a:prstGeom>
          </p:spPr>
        </p:pic>
        <p:sp>
          <p:nvSpPr>
            <p:cNvPr id="1067" name="object 1067"/>
            <p:cNvSpPr/>
            <p:nvPr/>
          </p:nvSpPr>
          <p:spPr>
            <a:xfrm>
              <a:off x="10163301" y="6613417"/>
              <a:ext cx="322580" cy="488315"/>
            </a:xfrm>
            <a:custGeom>
              <a:avLst/>
              <a:gdLst/>
              <a:ahLst/>
              <a:cxnLst/>
              <a:rect l="l" t="t" r="r" b="b"/>
              <a:pathLst>
                <a:path w="322579" h="488315">
                  <a:moveTo>
                    <a:pt x="0" y="488207"/>
                  </a:moveTo>
                  <a:lnTo>
                    <a:pt x="32219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10479659" y="658938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81" y="0"/>
                  </a:moveTo>
                  <a:lnTo>
                    <a:pt x="8064" y="990"/>
                  </a:lnTo>
                  <a:lnTo>
                    <a:pt x="3873" y="3841"/>
                  </a:lnTo>
                  <a:lnTo>
                    <a:pt x="1016" y="8083"/>
                  </a:lnTo>
                  <a:lnTo>
                    <a:pt x="0" y="13093"/>
                  </a:lnTo>
                  <a:lnTo>
                    <a:pt x="1016" y="18110"/>
                  </a:lnTo>
                  <a:lnTo>
                    <a:pt x="3873" y="22345"/>
                  </a:lnTo>
                  <a:lnTo>
                    <a:pt x="8064" y="25203"/>
                  </a:lnTo>
                  <a:lnTo>
                    <a:pt x="13081" y="26193"/>
                  </a:lnTo>
                  <a:lnTo>
                    <a:pt x="18097" y="25203"/>
                  </a:lnTo>
                  <a:lnTo>
                    <a:pt x="22351" y="22345"/>
                  </a:lnTo>
                  <a:lnTo>
                    <a:pt x="25209" y="18110"/>
                  </a:lnTo>
                  <a:lnTo>
                    <a:pt x="26162" y="13093"/>
                  </a:lnTo>
                  <a:lnTo>
                    <a:pt x="25209" y="8083"/>
                  </a:lnTo>
                  <a:lnTo>
                    <a:pt x="22351" y="3841"/>
                  </a:lnTo>
                  <a:lnTo>
                    <a:pt x="18097" y="990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10479659" y="6589382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2" y="13093"/>
                  </a:moveTo>
                  <a:lnTo>
                    <a:pt x="26162" y="5854"/>
                  </a:lnTo>
                  <a:lnTo>
                    <a:pt x="20320" y="0"/>
                  </a:lnTo>
                  <a:lnTo>
                    <a:pt x="13081" y="0"/>
                  </a:lnTo>
                  <a:lnTo>
                    <a:pt x="5842" y="0"/>
                  </a:lnTo>
                  <a:lnTo>
                    <a:pt x="0" y="5854"/>
                  </a:lnTo>
                  <a:lnTo>
                    <a:pt x="0" y="13093"/>
                  </a:lnTo>
                  <a:lnTo>
                    <a:pt x="0" y="20339"/>
                  </a:lnTo>
                  <a:lnTo>
                    <a:pt x="5842" y="26193"/>
                  </a:lnTo>
                  <a:lnTo>
                    <a:pt x="13081" y="26193"/>
                  </a:lnTo>
                  <a:lnTo>
                    <a:pt x="20320" y="26193"/>
                  </a:lnTo>
                  <a:lnTo>
                    <a:pt x="26162" y="20339"/>
                  </a:lnTo>
                  <a:lnTo>
                    <a:pt x="26162" y="13093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9485122" y="6897979"/>
              <a:ext cx="678180" cy="203835"/>
            </a:xfrm>
            <a:custGeom>
              <a:avLst/>
              <a:gdLst/>
              <a:ahLst/>
              <a:cxnLst/>
              <a:rect l="l" t="t" r="r" b="b"/>
              <a:pathLst>
                <a:path w="678179" h="203834">
                  <a:moveTo>
                    <a:pt x="678179" y="20364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9459467" y="688110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144" y="0"/>
                  </a:moveTo>
                  <a:lnTo>
                    <a:pt x="8127" y="1022"/>
                  </a:lnTo>
                  <a:lnTo>
                    <a:pt x="3873" y="3873"/>
                  </a:lnTo>
                  <a:lnTo>
                    <a:pt x="1015" y="8115"/>
                  </a:lnTo>
                  <a:lnTo>
                    <a:pt x="0" y="13125"/>
                  </a:lnTo>
                  <a:lnTo>
                    <a:pt x="1015" y="18135"/>
                  </a:lnTo>
                  <a:lnTo>
                    <a:pt x="3873" y="22377"/>
                  </a:lnTo>
                  <a:lnTo>
                    <a:pt x="8127" y="25203"/>
                  </a:lnTo>
                  <a:lnTo>
                    <a:pt x="13144" y="26193"/>
                  </a:lnTo>
                  <a:lnTo>
                    <a:pt x="18160" y="25203"/>
                  </a:lnTo>
                  <a:lnTo>
                    <a:pt x="22351" y="22377"/>
                  </a:lnTo>
                  <a:lnTo>
                    <a:pt x="25209" y="18135"/>
                  </a:lnTo>
                  <a:lnTo>
                    <a:pt x="26225" y="13125"/>
                  </a:lnTo>
                  <a:lnTo>
                    <a:pt x="25209" y="8115"/>
                  </a:lnTo>
                  <a:lnTo>
                    <a:pt x="22351" y="3873"/>
                  </a:lnTo>
                  <a:lnTo>
                    <a:pt x="18160" y="1022"/>
                  </a:lnTo>
                  <a:lnTo>
                    <a:pt x="131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9459467" y="6881107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225" y="13125"/>
                  </a:moveTo>
                  <a:lnTo>
                    <a:pt x="26225" y="5880"/>
                  </a:lnTo>
                  <a:lnTo>
                    <a:pt x="20383" y="0"/>
                  </a:lnTo>
                  <a:lnTo>
                    <a:pt x="13144" y="0"/>
                  </a:lnTo>
                  <a:lnTo>
                    <a:pt x="5905" y="0"/>
                  </a:lnTo>
                  <a:lnTo>
                    <a:pt x="0" y="5880"/>
                  </a:lnTo>
                  <a:lnTo>
                    <a:pt x="0" y="13125"/>
                  </a:lnTo>
                  <a:lnTo>
                    <a:pt x="0" y="20339"/>
                  </a:lnTo>
                  <a:lnTo>
                    <a:pt x="5905" y="26193"/>
                  </a:lnTo>
                  <a:lnTo>
                    <a:pt x="13144" y="26193"/>
                  </a:lnTo>
                  <a:lnTo>
                    <a:pt x="20383" y="26193"/>
                  </a:lnTo>
                  <a:lnTo>
                    <a:pt x="26225" y="20339"/>
                  </a:lnTo>
                  <a:lnTo>
                    <a:pt x="26225" y="1312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73" name="object 107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456007" y="4648435"/>
              <a:ext cx="200592" cy="152148"/>
            </a:xfrm>
            <a:prstGeom prst="rect">
              <a:avLst/>
            </a:prstGeom>
          </p:spPr>
        </p:pic>
        <p:pic>
          <p:nvPicPr>
            <p:cNvPr id="1074" name="object 107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863216" y="4872152"/>
              <a:ext cx="200599" cy="152167"/>
            </a:xfrm>
            <a:prstGeom prst="rect">
              <a:avLst/>
            </a:prstGeom>
          </p:spPr>
        </p:pic>
      </p:grpSp>
      <p:sp>
        <p:nvSpPr>
          <p:cNvPr id="1075" name="object 1075"/>
          <p:cNvSpPr/>
          <p:nvPr/>
        </p:nvSpPr>
        <p:spPr>
          <a:xfrm>
            <a:off x="3651668" y="8374726"/>
            <a:ext cx="6300470" cy="71120"/>
          </a:xfrm>
          <a:custGeom>
            <a:avLst/>
            <a:gdLst/>
            <a:ahLst/>
            <a:cxnLst/>
            <a:rect l="l" t="t" r="r" b="b"/>
            <a:pathLst>
              <a:path w="6300470" h="71120">
                <a:moveTo>
                  <a:pt x="6299993" y="0"/>
                </a:moveTo>
                <a:lnTo>
                  <a:pt x="0" y="0"/>
                </a:lnTo>
                <a:lnTo>
                  <a:pt x="0" y="70767"/>
                </a:lnTo>
                <a:lnTo>
                  <a:pt x="6299993" y="70767"/>
                </a:lnTo>
                <a:lnTo>
                  <a:pt x="62999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 txBox="1"/>
          <p:nvPr/>
        </p:nvSpPr>
        <p:spPr>
          <a:xfrm>
            <a:off x="6280873" y="1202160"/>
            <a:ext cx="1850389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61365">
              <a:lnSpc>
                <a:spcPct val="1112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dřevěný</a:t>
            </a:r>
            <a:r>
              <a:rPr dirty="0" sz="1200" spc="1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obklad </a:t>
            </a:r>
            <a:r>
              <a:rPr dirty="0" sz="1200">
                <a:latin typeface="Tahoma"/>
                <a:cs typeface="Tahoma"/>
              </a:rPr>
              <a:t>průchodu</a:t>
            </a:r>
            <a:r>
              <a:rPr dirty="0" sz="1200" spc="19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dveří</a:t>
            </a:r>
            <a:endParaRPr sz="1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183705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cihlová</a:t>
            </a:r>
            <a:r>
              <a:rPr dirty="0" u="sng" sz="1200" spc="8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barva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077" name="object 1077"/>
          <p:cNvGrpSpPr/>
          <p:nvPr/>
        </p:nvGrpSpPr>
        <p:grpSpPr>
          <a:xfrm>
            <a:off x="8114220" y="1828609"/>
            <a:ext cx="455295" cy="923925"/>
            <a:chOff x="8114220" y="1828609"/>
            <a:chExt cx="455295" cy="923925"/>
          </a:xfrm>
        </p:grpSpPr>
        <p:sp>
          <p:nvSpPr>
            <p:cNvPr id="1078" name="object 1078"/>
            <p:cNvSpPr/>
            <p:nvPr/>
          </p:nvSpPr>
          <p:spPr>
            <a:xfrm>
              <a:off x="8118030" y="1832419"/>
              <a:ext cx="427355" cy="888365"/>
            </a:xfrm>
            <a:custGeom>
              <a:avLst/>
              <a:gdLst/>
              <a:ahLst/>
              <a:cxnLst/>
              <a:rect l="l" t="t" r="r" b="b"/>
              <a:pathLst>
                <a:path w="427354" h="888364">
                  <a:moveTo>
                    <a:pt x="426910" y="888365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8536812" y="27193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143"/>
                  </a:lnTo>
                  <a:lnTo>
                    <a:pt x="4254" y="4254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254" y="24637"/>
                  </a:lnTo>
                  <a:lnTo>
                    <a:pt x="8889" y="27749"/>
                  </a:lnTo>
                  <a:lnTo>
                    <a:pt x="14350" y="28828"/>
                  </a:lnTo>
                  <a:lnTo>
                    <a:pt x="19875" y="27749"/>
                  </a:lnTo>
                  <a:lnTo>
                    <a:pt x="24574" y="24637"/>
                  </a:lnTo>
                  <a:lnTo>
                    <a:pt x="27685" y="19938"/>
                  </a:lnTo>
                  <a:lnTo>
                    <a:pt x="28765" y="14414"/>
                  </a:lnTo>
                  <a:lnTo>
                    <a:pt x="27685" y="8889"/>
                  </a:lnTo>
                  <a:lnTo>
                    <a:pt x="24574" y="4254"/>
                  </a:lnTo>
                  <a:lnTo>
                    <a:pt x="19875" y="1143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8536812" y="27193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351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1" name="object 1081"/>
          <p:cNvSpPr txBox="1"/>
          <p:nvPr/>
        </p:nvSpPr>
        <p:spPr>
          <a:xfrm>
            <a:off x="11587480" y="2396673"/>
            <a:ext cx="215392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704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akustické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tlumící</a:t>
            </a:r>
            <a:r>
              <a:rPr dirty="0" u="sng" sz="1200" spc="1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panely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082" name="object 1082"/>
          <p:cNvGrpSpPr/>
          <p:nvPr/>
        </p:nvGrpSpPr>
        <p:grpSpPr>
          <a:xfrm>
            <a:off x="3080715" y="2596134"/>
            <a:ext cx="8523605" cy="5215255"/>
            <a:chOff x="3080715" y="2596134"/>
            <a:chExt cx="8523605" cy="5215255"/>
          </a:xfrm>
        </p:grpSpPr>
        <p:sp>
          <p:nvSpPr>
            <p:cNvPr id="1083" name="object 1083"/>
            <p:cNvSpPr/>
            <p:nvPr/>
          </p:nvSpPr>
          <p:spPr>
            <a:xfrm>
              <a:off x="11328018" y="2599944"/>
              <a:ext cx="272415" cy="471805"/>
            </a:xfrm>
            <a:custGeom>
              <a:avLst/>
              <a:gdLst/>
              <a:ahLst/>
              <a:cxnLst/>
              <a:rect l="l" t="t" r="r" b="b"/>
              <a:pathLst>
                <a:path w="272415" h="471805">
                  <a:moveTo>
                    <a:pt x="0" y="471424"/>
                  </a:moveTo>
                  <a:lnTo>
                    <a:pt x="27216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11306428" y="30693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143"/>
                  </a:lnTo>
                  <a:lnTo>
                    <a:pt x="4191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1" y="24574"/>
                  </a:lnTo>
                  <a:lnTo>
                    <a:pt x="8826" y="27749"/>
                  </a:lnTo>
                  <a:lnTo>
                    <a:pt x="14350" y="28829"/>
                  </a:lnTo>
                  <a:lnTo>
                    <a:pt x="19939" y="27749"/>
                  </a:lnTo>
                  <a:lnTo>
                    <a:pt x="24574" y="24574"/>
                  </a:lnTo>
                  <a:lnTo>
                    <a:pt x="27686" y="19939"/>
                  </a:lnTo>
                  <a:lnTo>
                    <a:pt x="28765" y="14414"/>
                  </a:lnTo>
                  <a:lnTo>
                    <a:pt x="27686" y="8890"/>
                  </a:lnTo>
                  <a:lnTo>
                    <a:pt x="24574" y="4254"/>
                  </a:lnTo>
                  <a:lnTo>
                    <a:pt x="19939" y="1143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8476932" y="3069399"/>
              <a:ext cx="2858770" cy="4738370"/>
            </a:xfrm>
            <a:custGeom>
              <a:avLst/>
              <a:gdLst/>
              <a:ahLst/>
              <a:cxnLst/>
              <a:rect l="l" t="t" r="r" b="b"/>
              <a:pathLst>
                <a:path w="2858770" h="4738370">
                  <a:moveTo>
                    <a:pt x="2858261" y="14414"/>
                  </a:moveTo>
                  <a:lnTo>
                    <a:pt x="2858261" y="6476"/>
                  </a:lnTo>
                  <a:lnTo>
                    <a:pt x="2851784" y="0"/>
                  </a:lnTo>
                  <a:lnTo>
                    <a:pt x="2843847" y="0"/>
                  </a:lnTo>
                  <a:lnTo>
                    <a:pt x="2835909" y="0"/>
                  </a:lnTo>
                  <a:lnTo>
                    <a:pt x="2829496" y="6476"/>
                  </a:lnTo>
                  <a:lnTo>
                    <a:pt x="2829496" y="14414"/>
                  </a:lnTo>
                  <a:lnTo>
                    <a:pt x="2829496" y="22351"/>
                  </a:lnTo>
                  <a:lnTo>
                    <a:pt x="2835909" y="28829"/>
                  </a:lnTo>
                  <a:lnTo>
                    <a:pt x="2843847" y="28829"/>
                  </a:lnTo>
                  <a:lnTo>
                    <a:pt x="2851784" y="28829"/>
                  </a:lnTo>
                  <a:lnTo>
                    <a:pt x="2858261" y="22351"/>
                  </a:lnTo>
                  <a:lnTo>
                    <a:pt x="2858261" y="14414"/>
                  </a:lnTo>
                </a:path>
                <a:path w="2858770" h="4738370">
                  <a:moveTo>
                    <a:pt x="0" y="4148829"/>
                  </a:moveTo>
                  <a:lnTo>
                    <a:pt x="157797" y="473803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8458771" y="71899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117"/>
                  </a:lnTo>
                  <a:lnTo>
                    <a:pt x="4191" y="4190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711"/>
                  </a:lnTo>
                  <a:lnTo>
                    <a:pt x="14414" y="28797"/>
                  </a:lnTo>
                  <a:lnTo>
                    <a:pt x="19875" y="27711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9"/>
                  </a:lnTo>
                  <a:lnTo>
                    <a:pt x="27686" y="8883"/>
                  </a:lnTo>
                  <a:lnTo>
                    <a:pt x="24574" y="4190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8458771" y="71899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389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080715" y="4943887"/>
              <a:ext cx="236220" cy="294640"/>
            </a:xfrm>
            <a:custGeom>
              <a:avLst/>
              <a:gdLst/>
              <a:ahLst/>
              <a:cxnLst/>
              <a:rect l="l" t="t" r="r" b="b"/>
              <a:pathLst>
                <a:path w="236220" h="294639">
                  <a:moveTo>
                    <a:pt x="235743" y="0"/>
                  </a:moveTo>
                  <a:lnTo>
                    <a:pt x="0" y="0"/>
                  </a:lnTo>
                  <a:lnTo>
                    <a:pt x="0" y="294481"/>
                  </a:lnTo>
                  <a:lnTo>
                    <a:pt x="235743" y="294481"/>
                  </a:lnTo>
                  <a:lnTo>
                    <a:pt x="235743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080715" y="4943887"/>
              <a:ext cx="236220" cy="294640"/>
            </a:xfrm>
            <a:custGeom>
              <a:avLst/>
              <a:gdLst/>
              <a:ahLst/>
              <a:cxnLst/>
              <a:rect l="l" t="t" r="r" b="b"/>
              <a:pathLst>
                <a:path w="236220" h="294639">
                  <a:moveTo>
                    <a:pt x="235743" y="0"/>
                  </a:moveTo>
                  <a:lnTo>
                    <a:pt x="0" y="0"/>
                  </a:lnTo>
                  <a:lnTo>
                    <a:pt x="0" y="294481"/>
                  </a:lnTo>
                  <a:lnTo>
                    <a:pt x="235743" y="294481"/>
                  </a:lnTo>
                  <a:lnTo>
                    <a:pt x="23574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0" name="object 1090"/>
          <p:cNvSpPr txBox="1"/>
          <p:nvPr/>
        </p:nvSpPr>
        <p:spPr>
          <a:xfrm>
            <a:off x="758973" y="865307"/>
            <a:ext cx="818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091" name="object 1091"/>
          <p:cNvSpPr txBox="1"/>
          <p:nvPr/>
        </p:nvSpPr>
        <p:spPr>
          <a:xfrm>
            <a:off x="3638965" y="8193651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092" name="object 1092"/>
          <p:cNvSpPr txBox="1"/>
          <p:nvPr/>
        </p:nvSpPr>
        <p:spPr>
          <a:xfrm>
            <a:off x="10705651" y="476869"/>
            <a:ext cx="406463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95">
                <a:latin typeface="Tahoma"/>
                <a:cs typeface="Tahoma"/>
              </a:rPr>
              <a:t>KMENOVÁ</a:t>
            </a:r>
            <a:r>
              <a:rPr dirty="0" sz="2000" spc="-125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TŘÍDA</a:t>
            </a:r>
            <a:r>
              <a:rPr dirty="0" sz="2000" spc="-9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90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AXONOMETRIE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1093" name="object 1093"/>
          <p:cNvSpPr txBox="1"/>
          <p:nvPr/>
        </p:nvSpPr>
        <p:spPr>
          <a:xfrm>
            <a:off x="4708721" y="355136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094" name="object 1094"/>
          <p:cNvSpPr txBox="1"/>
          <p:nvPr/>
        </p:nvSpPr>
        <p:spPr>
          <a:xfrm>
            <a:off x="9701276" y="3691318"/>
            <a:ext cx="259715" cy="31559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095" name="object 1095"/>
          <p:cNvSpPr txBox="1"/>
          <p:nvPr/>
        </p:nvSpPr>
        <p:spPr>
          <a:xfrm>
            <a:off x="3104360" y="5009478"/>
            <a:ext cx="189230" cy="150495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800" spc="-25">
                <a:solidFill>
                  <a:srgbClr val="FFFFFF"/>
                </a:solidFill>
                <a:latin typeface="Tahoma"/>
                <a:cs typeface="Tahoma"/>
              </a:rPr>
              <a:t>K01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1096" name="object 1096"/>
          <p:cNvGrpSpPr/>
          <p:nvPr/>
        </p:nvGrpSpPr>
        <p:grpSpPr>
          <a:xfrm>
            <a:off x="3076905" y="4284186"/>
            <a:ext cx="2372360" cy="958215"/>
            <a:chOff x="3076905" y="4284186"/>
            <a:chExt cx="2372360" cy="958215"/>
          </a:xfrm>
        </p:grpSpPr>
        <p:sp>
          <p:nvSpPr>
            <p:cNvPr id="1097" name="object 1097"/>
            <p:cNvSpPr/>
            <p:nvPr/>
          </p:nvSpPr>
          <p:spPr>
            <a:xfrm>
              <a:off x="3080715" y="4943888"/>
              <a:ext cx="236220" cy="294640"/>
            </a:xfrm>
            <a:custGeom>
              <a:avLst/>
              <a:gdLst/>
              <a:ahLst/>
              <a:cxnLst/>
              <a:rect l="l" t="t" r="r" b="b"/>
              <a:pathLst>
                <a:path w="236220" h="294639">
                  <a:moveTo>
                    <a:pt x="0" y="294481"/>
                  </a:moveTo>
                  <a:lnTo>
                    <a:pt x="235743" y="294481"/>
                  </a:lnTo>
                </a:path>
                <a:path w="236220" h="294639">
                  <a:moveTo>
                    <a:pt x="235743" y="294481"/>
                  </a:moveTo>
                  <a:lnTo>
                    <a:pt x="235743" y="0"/>
                  </a:lnTo>
                </a:path>
                <a:path w="236220" h="294639">
                  <a:moveTo>
                    <a:pt x="235743" y="0"/>
                  </a:moveTo>
                  <a:lnTo>
                    <a:pt x="0" y="0"/>
                  </a:lnTo>
                </a:path>
                <a:path w="236220" h="294639">
                  <a:moveTo>
                    <a:pt x="0" y="0"/>
                  </a:moveTo>
                  <a:lnTo>
                    <a:pt x="0" y="29448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5189588" y="42841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5189588" y="42841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0" name="object 1100"/>
          <p:cNvSpPr txBox="1"/>
          <p:nvPr/>
        </p:nvSpPr>
        <p:spPr>
          <a:xfrm>
            <a:off x="5189588" y="4284154"/>
            <a:ext cx="259715" cy="324485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01" name="object 1101"/>
          <p:cNvSpPr txBox="1"/>
          <p:nvPr/>
        </p:nvSpPr>
        <p:spPr>
          <a:xfrm>
            <a:off x="6250559" y="661497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02" name="object 1102"/>
          <p:cNvGrpSpPr/>
          <p:nvPr/>
        </p:nvGrpSpPr>
        <p:grpSpPr>
          <a:xfrm>
            <a:off x="771671" y="8445493"/>
            <a:ext cx="1260475" cy="1260475"/>
            <a:chOff x="771671" y="8445493"/>
            <a:chExt cx="1260475" cy="1260475"/>
          </a:xfrm>
        </p:grpSpPr>
        <p:pic>
          <p:nvPicPr>
            <p:cNvPr id="1103" name="object 110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71671" y="8445493"/>
              <a:ext cx="1260005" cy="1008011"/>
            </a:xfrm>
            <a:prstGeom prst="rect">
              <a:avLst/>
            </a:prstGeom>
          </p:spPr>
        </p:pic>
        <p:sp>
          <p:nvSpPr>
            <p:cNvPr id="1104" name="object 1104"/>
            <p:cNvSpPr/>
            <p:nvPr/>
          </p:nvSpPr>
          <p:spPr>
            <a:xfrm>
              <a:off x="771671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97333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771671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7" name="object 1107"/>
          <p:cNvSpPr txBox="1"/>
          <p:nvPr/>
        </p:nvSpPr>
        <p:spPr>
          <a:xfrm>
            <a:off x="973335" y="9566821"/>
            <a:ext cx="2470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BEIGE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108" name="object 1108"/>
          <p:cNvSpPr txBox="1"/>
          <p:nvPr/>
        </p:nvSpPr>
        <p:spPr>
          <a:xfrm>
            <a:off x="770855" y="9448230"/>
            <a:ext cx="5943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1001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109" name="object 1109"/>
          <p:cNvGrpSpPr/>
          <p:nvPr/>
        </p:nvGrpSpPr>
        <p:grpSpPr>
          <a:xfrm>
            <a:off x="7815198" y="3556571"/>
            <a:ext cx="259715" cy="323850"/>
            <a:chOff x="7815198" y="3556571"/>
            <a:chExt cx="259715" cy="323850"/>
          </a:xfrm>
        </p:grpSpPr>
        <p:sp>
          <p:nvSpPr>
            <p:cNvPr id="1110" name="object 1110"/>
            <p:cNvSpPr/>
            <p:nvPr/>
          </p:nvSpPr>
          <p:spPr>
            <a:xfrm>
              <a:off x="7815198" y="355657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7815198" y="355657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2" name="object 1112"/>
          <p:cNvSpPr txBox="1"/>
          <p:nvPr/>
        </p:nvSpPr>
        <p:spPr>
          <a:xfrm>
            <a:off x="7815198" y="3556571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13" name="object 1113"/>
          <p:cNvGrpSpPr/>
          <p:nvPr/>
        </p:nvGrpSpPr>
        <p:grpSpPr>
          <a:xfrm>
            <a:off x="4930305" y="4284186"/>
            <a:ext cx="259715" cy="323850"/>
            <a:chOff x="4930305" y="4284186"/>
            <a:chExt cx="259715" cy="323850"/>
          </a:xfrm>
        </p:grpSpPr>
        <p:sp>
          <p:nvSpPr>
            <p:cNvPr id="1114" name="object 1114"/>
            <p:cNvSpPr/>
            <p:nvPr/>
          </p:nvSpPr>
          <p:spPr>
            <a:xfrm>
              <a:off x="4930305" y="42841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4930305" y="42841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6" name="object 1116"/>
          <p:cNvSpPr txBox="1"/>
          <p:nvPr/>
        </p:nvSpPr>
        <p:spPr>
          <a:xfrm>
            <a:off x="4930305" y="4284154"/>
            <a:ext cx="259715" cy="324485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17" name="object 1117"/>
          <p:cNvGrpSpPr/>
          <p:nvPr/>
        </p:nvGrpSpPr>
        <p:grpSpPr>
          <a:xfrm>
            <a:off x="2031676" y="8445493"/>
            <a:ext cx="1260475" cy="1260475"/>
            <a:chOff x="2031676" y="8445493"/>
            <a:chExt cx="1260475" cy="1260475"/>
          </a:xfrm>
        </p:grpSpPr>
        <p:pic>
          <p:nvPicPr>
            <p:cNvPr id="1118" name="object 111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031676" y="8445493"/>
              <a:ext cx="1260005" cy="1008011"/>
            </a:xfrm>
            <a:prstGeom prst="rect">
              <a:avLst/>
            </a:prstGeom>
          </p:spPr>
        </p:pic>
        <p:sp>
          <p:nvSpPr>
            <p:cNvPr id="1119" name="object 1119"/>
            <p:cNvSpPr/>
            <p:nvPr/>
          </p:nvSpPr>
          <p:spPr>
            <a:xfrm>
              <a:off x="2031676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233339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031676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2" name="object 1122"/>
          <p:cNvSpPr txBox="1"/>
          <p:nvPr/>
        </p:nvSpPr>
        <p:spPr>
          <a:xfrm>
            <a:off x="2031676" y="9453505"/>
            <a:ext cx="1260475" cy="252095"/>
          </a:xfrm>
          <a:prstGeom prst="rect">
            <a:avLst/>
          </a:prstGeom>
        </p:spPr>
        <p:txBody>
          <a:bodyPr wrap="square" lIns="0" tIns="1905" rIns="0" bIns="0" rtlCol="0" vert="horz">
            <a:spAutoFit/>
          </a:bodyPr>
          <a:lstStyle/>
          <a:p>
            <a:pPr marL="201295" marR="369570">
              <a:lnSpc>
                <a:spcPts val="930"/>
              </a:lnSpc>
              <a:spcBef>
                <a:spcPts val="1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123" name="object 1123"/>
          <p:cNvSpPr txBox="1"/>
          <p:nvPr/>
        </p:nvSpPr>
        <p:spPr>
          <a:xfrm>
            <a:off x="973334" y="9453505"/>
            <a:ext cx="1260475" cy="25209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algn="r" marR="23495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124" name="object 1124"/>
          <p:cNvGrpSpPr/>
          <p:nvPr/>
        </p:nvGrpSpPr>
        <p:grpSpPr>
          <a:xfrm>
            <a:off x="8761031" y="3079686"/>
            <a:ext cx="259715" cy="323850"/>
            <a:chOff x="8761031" y="3079686"/>
            <a:chExt cx="259715" cy="323850"/>
          </a:xfrm>
        </p:grpSpPr>
        <p:sp>
          <p:nvSpPr>
            <p:cNvPr id="1125" name="object 1125"/>
            <p:cNvSpPr/>
            <p:nvPr/>
          </p:nvSpPr>
          <p:spPr>
            <a:xfrm>
              <a:off x="8761031" y="30796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8761031" y="30796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7" name="object 1127"/>
          <p:cNvSpPr txBox="1"/>
          <p:nvPr/>
        </p:nvSpPr>
        <p:spPr>
          <a:xfrm>
            <a:off x="8761031" y="3079686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28" name="object 1128"/>
          <p:cNvSpPr txBox="1"/>
          <p:nvPr/>
        </p:nvSpPr>
        <p:spPr>
          <a:xfrm>
            <a:off x="6755574" y="4589850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29" name="object 1129"/>
          <p:cNvGrpSpPr/>
          <p:nvPr/>
        </p:nvGrpSpPr>
        <p:grpSpPr>
          <a:xfrm>
            <a:off x="7555928" y="3556571"/>
            <a:ext cx="259715" cy="323850"/>
            <a:chOff x="7555928" y="3556571"/>
            <a:chExt cx="259715" cy="323850"/>
          </a:xfrm>
        </p:grpSpPr>
        <p:sp>
          <p:nvSpPr>
            <p:cNvPr id="1130" name="object 1130"/>
            <p:cNvSpPr/>
            <p:nvPr/>
          </p:nvSpPr>
          <p:spPr>
            <a:xfrm>
              <a:off x="7555928" y="355657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7555928" y="355657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32" name="object 1132"/>
          <p:cNvSpPr txBox="1"/>
          <p:nvPr/>
        </p:nvSpPr>
        <p:spPr>
          <a:xfrm>
            <a:off x="7555928" y="3556571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33" name="object 1133"/>
          <p:cNvSpPr txBox="1"/>
          <p:nvPr/>
        </p:nvSpPr>
        <p:spPr>
          <a:xfrm>
            <a:off x="3212109" y="434287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34" name="object 1134"/>
          <p:cNvSpPr txBox="1"/>
          <p:nvPr/>
        </p:nvSpPr>
        <p:spPr>
          <a:xfrm>
            <a:off x="11619293" y="4566608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35" name="object 1135"/>
          <p:cNvGrpSpPr/>
          <p:nvPr/>
        </p:nvGrpSpPr>
        <p:grpSpPr>
          <a:xfrm>
            <a:off x="9020302" y="3079686"/>
            <a:ext cx="259715" cy="323850"/>
            <a:chOff x="9020302" y="3079686"/>
            <a:chExt cx="259715" cy="323850"/>
          </a:xfrm>
        </p:grpSpPr>
        <p:sp>
          <p:nvSpPr>
            <p:cNvPr id="1136" name="object 1136"/>
            <p:cNvSpPr/>
            <p:nvPr/>
          </p:nvSpPr>
          <p:spPr>
            <a:xfrm>
              <a:off x="9020302" y="30796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9020302" y="307968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38" name="object 1138"/>
          <p:cNvSpPr txBox="1"/>
          <p:nvPr/>
        </p:nvSpPr>
        <p:spPr>
          <a:xfrm>
            <a:off x="9020302" y="3079686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39" name="object 1139"/>
          <p:cNvSpPr txBox="1"/>
          <p:nvPr/>
        </p:nvSpPr>
        <p:spPr>
          <a:xfrm>
            <a:off x="8622030" y="7561315"/>
            <a:ext cx="4015104" cy="477520"/>
          </a:xfrm>
          <a:prstGeom prst="rect">
            <a:avLst/>
          </a:prstGeom>
        </p:spPr>
        <p:txBody>
          <a:bodyPr wrap="square" lIns="0" tIns="5524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34"/>
              </a:spcBef>
              <a:tabLst>
                <a:tab pos="20764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deskové</a:t>
            </a:r>
            <a:r>
              <a:rPr dirty="0" u="sng" sz="1200" spc="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radiátory</a:t>
            </a:r>
            <a:r>
              <a:rPr dirty="0" u="sng" sz="1200" spc="9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pod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okny</a:t>
            </a:r>
            <a:endParaRPr sz="1200">
              <a:latin typeface="Tahoma"/>
              <a:cs typeface="Tahoma"/>
            </a:endParaRPr>
          </a:p>
          <a:p>
            <a:pPr algn="r" marR="5080">
              <a:lnSpc>
                <a:spcPct val="100000"/>
              </a:lnSpc>
              <a:spcBef>
                <a:spcPts val="34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2.NP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71671" y="8374874"/>
            <a:ext cx="2520315" cy="71120"/>
          </a:xfrm>
          <a:custGeom>
            <a:avLst/>
            <a:gdLst/>
            <a:ahLst/>
            <a:cxnLst/>
            <a:rect l="l" t="t" r="r" b="b"/>
            <a:pathLst>
              <a:path w="2520315" h="71120">
                <a:moveTo>
                  <a:pt x="2520010" y="0"/>
                </a:moveTo>
                <a:lnTo>
                  <a:pt x="0" y="0"/>
                </a:lnTo>
                <a:lnTo>
                  <a:pt x="0" y="70618"/>
                </a:lnTo>
                <a:lnTo>
                  <a:pt x="2520010" y="70618"/>
                </a:lnTo>
                <a:lnTo>
                  <a:pt x="25200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1" name="object 1141"/>
          <p:cNvSpPr txBox="1"/>
          <p:nvPr/>
        </p:nvSpPr>
        <p:spPr>
          <a:xfrm>
            <a:off x="758964" y="8193648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142" name="object 1142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1143" name="object 1143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44" name="object 11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145" name="object 1145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146" name="object 114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147" name="object 1147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8" name="object 1148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1151" name="object 115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179435" y="1100817"/>
            <a:ext cx="10254344" cy="7413413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3688249" y="8571401"/>
            <a:ext cx="179070" cy="40640"/>
            <a:chOff x="13688249" y="8571401"/>
            <a:chExt cx="179070" cy="40640"/>
          </a:xfrm>
        </p:grpSpPr>
        <p:sp>
          <p:nvSpPr>
            <p:cNvPr id="4" name="object 4"/>
            <p:cNvSpPr/>
            <p:nvPr/>
          </p:nvSpPr>
          <p:spPr>
            <a:xfrm>
              <a:off x="13688249" y="8604518"/>
              <a:ext cx="109855" cy="7620"/>
            </a:xfrm>
            <a:custGeom>
              <a:avLst/>
              <a:gdLst/>
              <a:ahLst/>
              <a:cxnLst/>
              <a:rect l="l" t="t" r="r" b="b"/>
              <a:pathLst>
                <a:path w="109855" h="7620">
                  <a:moveTo>
                    <a:pt x="109438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09438" y="7193"/>
                  </a:lnTo>
                  <a:lnTo>
                    <a:pt x="1094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3688249" y="8604516"/>
              <a:ext cx="109855" cy="7620"/>
            </a:xfrm>
            <a:custGeom>
              <a:avLst/>
              <a:gdLst/>
              <a:ahLst/>
              <a:cxnLst/>
              <a:rect l="l" t="t" r="r" b="b"/>
              <a:pathLst>
                <a:path w="109855" h="7620">
                  <a:moveTo>
                    <a:pt x="0" y="7194"/>
                  </a:moveTo>
                  <a:lnTo>
                    <a:pt x="109473" y="7194"/>
                  </a:lnTo>
                  <a:lnTo>
                    <a:pt x="109473" y="0"/>
                  </a:lnTo>
                  <a:lnTo>
                    <a:pt x="0" y="0"/>
                  </a:lnTo>
                </a:path>
                <a:path w="109855" h="7620">
                  <a:moveTo>
                    <a:pt x="0" y="71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3688249" y="8571402"/>
              <a:ext cx="179070" cy="7620"/>
            </a:xfrm>
            <a:custGeom>
              <a:avLst/>
              <a:gdLst/>
              <a:ahLst/>
              <a:cxnLst/>
              <a:rect l="l" t="t" r="r" b="b"/>
              <a:pathLst>
                <a:path w="179069" h="7620">
                  <a:moveTo>
                    <a:pt x="178916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78916" y="7193"/>
                  </a:lnTo>
                  <a:lnTo>
                    <a:pt x="17891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3688249" y="8571401"/>
              <a:ext cx="179070" cy="7620"/>
            </a:xfrm>
            <a:custGeom>
              <a:avLst/>
              <a:gdLst/>
              <a:ahLst/>
              <a:cxnLst/>
              <a:rect l="l" t="t" r="r" b="b"/>
              <a:pathLst>
                <a:path w="179069" h="7620">
                  <a:moveTo>
                    <a:pt x="178942" y="0"/>
                  </a:moveTo>
                  <a:lnTo>
                    <a:pt x="0" y="0"/>
                  </a:lnTo>
                </a:path>
                <a:path w="179069" h="7620">
                  <a:moveTo>
                    <a:pt x="0" y="7194"/>
                  </a:moveTo>
                  <a:lnTo>
                    <a:pt x="178942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13688249" y="8697207"/>
            <a:ext cx="78740" cy="7620"/>
            <a:chOff x="13688249" y="8697207"/>
            <a:chExt cx="78740" cy="7620"/>
          </a:xfrm>
        </p:grpSpPr>
        <p:sp>
          <p:nvSpPr>
            <p:cNvPr id="9" name="object 9"/>
            <p:cNvSpPr/>
            <p:nvPr/>
          </p:nvSpPr>
          <p:spPr>
            <a:xfrm>
              <a:off x="13688249" y="8697209"/>
              <a:ext cx="78740" cy="7620"/>
            </a:xfrm>
            <a:custGeom>
              <a:avLst/>
              <a:gdLst/>
              <a:ahLst/>
              <a:cxnLst/>
              <a:rect l="l" t="t" r="r" b="b"/>
              <a:pathLst>
                <a:path w="78740" h="7620">
                  <a:moveTo>
                    <a:pt x="78482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78482" y="7218"/>
                  </a:lnTo>
                  <a:lnTo>
                    <a:pt x="784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3688249" y="8697207"/>
              <a:ext cx="78740" cy="7620"/>
            </a:xfrm>
            <a:custGeom>
              <a:avLst/>
              <a:gdLst/>
              <a:ahLst/>
              <a:cxnLst/>
              <a:rect l="l" t="t" r="r" b="b"/>
              <a:pathLst>
                <a:path w="78740" h="7620">
                  <a:moveTo>
                    <a:pt x="0" y="7219"/>
                  </a:moveTo>
                  <a:lnTo>
                    <a:pt x="78485" y="7219"/>
                  </a:lnTo>
                </a:path>
                <a:path w="78740" h="7620">
                  <a:moveTo>
                    <a:pt x="784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13798613" y="8582190"/>
            <a:ext cx="68580" cy="7620"/>
            <a:chOff x="13798613" y="8582190"/>
            <a:chExt cx="68580" cy="7620"/>
          </a:xfrm>
        </p:grpSpPr>
        <p:sp>
          <p:nvSpPr>
            <p:cNvPr id="12" name="object 12"/>
            <p:cNvSpPr/>
            <p:nvPr/>
          </p:nvSpPr>
          <p:spPr>
            <a:xfrm>
              <a:off x="13798613" y="8582191"/>
              <a:ext cx="68580" cy="7620"/>
            </a:xfrm>
            <a:custGeom>
              <a:avLst/>
              <a:gdLst/>
              <a:ahLst/>
              <a:cxnLst/>
              <a:rect l="l" t="t" r="r" b="b"/>
              <a:pathLst>
                <a:path w="68580" h="7620">
                  <a:moveTo>
                    <a:pt x="68585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68585" y="7218"/>
                  </a:lnTo>
                  <a:lnTo>
                    <a:pt x="6858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798613" y="8582190"/>
              <a:ext cx="68580" cy="7620"/>
            </a:xfrm>
            <a:custGeom>
              <a:avLst/>
              <a:gdLst/>
              <a:ahLst/>
              <a:cxnLst/>
              <a:rect l="l" t="t" r="r" b="b"/>
              <a:pathLst>
                <a:path w="68580" h="7620">
                  <a:moveTo>
                    <a:pt x="0" y="7219"/>
                  </a:moveTo>
                  <a:lnTo>
                    <a:pt x="68579" y="7219"/>
                  </a:lnTo>
                </a:path>
                <a:path w="68580" h="7620">
                  <a:moveTo>
                    <a:pt x="685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13481304" y="8993771"/>
            <a:ext cx="72390" cy="667385"/>
          </a:xfrm>
          <a:custGeom>
            <a:avLst/>
            <a:gdLst/>
            <a:ahLst/>
            <a:cxnLst/>
            <a:rect l="l" t="t" r="r" b="b"/>
            <a:pathLst>
              <a:path w="72390" h="667384">
                <a:moveTo>
                  <a:pt x="66484" y="667346"/>
                </a:moveTo>
                <a:lnTo>
                  <a:pt x="72009" y="661841"/>
                </a:lnTo>
              </a:path>
              <a:path w="72390" h="667384">
                <a:moveTo>
                  <a:pt x="41021" y="667346"/>
                </a:moveTo>
                <a:lnTo>
                  <a:pt x="72009" y="636390"/>
                </a:lnTo>
              </a:path>
              <a:path w="72390" h="667384">
                <a:moveTo>
                  <a:pt x="15621" y="667346"/>
                </a:moveTo>
                <a:lnTo>
                  <a:pt x="72009" y="610939"/>
                </a:lnTo>
              </a:path>
              <a:path w="72390" h="667384">
                <a:moveTo>
                  <a:pt x="0" y="657523"/>
                </a:moveTo>
                <a:lnTo>
                  <a:pt x="72009" y="585495"/>
                </a:lnTo>
              </a:path>
              <a:path w="72390" h="667384">
                <a:moveTo>
                  <a:pt x="0" y="632079"/>
                </a:moveTo>
                <a:lnTo>
                  <a:pt x="72009" y="560019"/>
                </a:lnTo>
              </a:path>
              <a:path w="72390" h="667384">
                <a:moveTo>
                  <a:pt x="0" y="606628"/>
                </a:moveTo>
                <a:lnTo>
                  <a:pt x="72009" y="534568"/>
                </a:lnTo>
              </a:path>
              <a:path w="72390" h="667384">
                <a:moveTo>
                  <a:pt x="0" y="581152"/>
                </a:moveTo>
                <a:lnTo>
                  <a:pt x="72009" y="509117"/>
                </a:lnTo>
              </a:path>
              <a:path w="72390" h="667384">
                <a:moveTo>
                  <a:pt x="0" y="555701"/>
                </a:moveTo>
                <a:lnTo>
                  <a:pt x="72009" y="483666"/>
                </a:lnTo>
              </a:path>
              <a:path w="72390" h="667384">
                <a:moveTo>
                  <a:pt x="0" y="530250"/>
                </a:moveTo>
                <a:lnTo>
                  <a:pt x="72009" y="458196"/>
                </a:lnTo>
              </a:path>
              <a:path w="72390" h="667384">
                <a:moveTo>
                  <a:pt x="0" y="504780"/>
                </a:moveTo>
                <a:lnTo>
                  <a:pt x="72009" y="432746"/>
                </a:lnTo>
              </a:path>
              <a:path w="72390" h="667384">
                <a:moveTo>
                  <a:pt x="0" y="479329"/>
                </a:moveTo>
                <a:lnTo>
                  <a:pt x="72009" y="407269"/>
                </a:lnTo>
              </a:path>
              <a:path w="72390" h="667384">
                <a:moveTo>
                  <a:pt x="0" y="453853"/>
                </a:moveTo>
                <a:lnTo>
                  <a:pt x="72009" y="381819"/>
                </a:lnTo>
              </a:path>
              <a:path w="72390" h="667384">
                <a:moveTo>
                  <a:pt x="0" y="428402"/>
                </a:moveTo>
                <a:lnTo>
                  <a:pt x="72009" y="356374"/>
                </a:lnTo>
              </a:path>
              <a:path w="72390" h="667384">
                <a:moveTo>
                  <a:pt x="0" y="402958"/>
                </a:moveTo>
                <a:lnTo>
                  <a:pt x="72009" y="330923"/>
                </a:lnTo>
              </a:path>
              <a:path w="72390" h="667384">
                <a:moveTo>
                  <a:pt x="0" y="377507"/>
                </a:moveTo>
                <a:lnTo>
                  <a:pt x="72009" y="305473"/>
                </a:lnTo>
              </a:path>
              <a:path w="72390" h="667384">
                <a:moveTo>
                  <a:pt x="0" y="352056"/>
                </a:moveTo>
                <a:lnTo>
                  <a:pt x="72009" y="280022"/>
                </a:lnTo>
              </a:path>
              <a:path w="72390" h="667384">
                <a:moveTo>
                  <a:pt x="0" y="326605"/>
                </a:moveTo>
                <a:lnTo>
                  <a:pt x="72009" y="254571"/>
                </a:lnTo>
              </a:path>
              <a:path w="72390" h="667384">
                <a:moveTo>
                  <a:pt x="0" y="301155"/>
                </a:moveTo>
                <a:lnTo>
                  <a:pt x="72009" y="229076"/>
                </a:lnTo>
              </a:path>
              <a:path w="72390" h="667384">
                <a:moveTo>
                  <a:pt x="0" y="275659"/>
                </a:moveTo>
                <a:lnTo>
                  <a:pt x="72009" y="203625"/>
                </a:lnTo>
              </a:path>
              <a:path w="72390" h="667384">
                <a:moveTo>
                  <a:pt x="0" y="250209"/>
                </a:moveTo>
                <a:lnTo>
                  <a:pt x="72009" y="178174"/>
                </a:lnTo>
              </a:path>
              <a:path w="72390" h="667384">
                <a:moveTo>
                  <a:pt x="0" y="224758"/>
                </a:moveTo>
                <a:lnTo>
                  <a:pt x="72009" y="152723"/>
                </a:lnTo>
              </a:path>
              <a:path w="72390" h="667384">
                <a:moveTo>
                  <a:pt x="0" y="199307"/>
                </a:moveTo>
                <a:lnTo>
                  <a:pt x="72009" y="127273"/>
                </a:lnTo>
              </a:path>
              <a:path w="72390" h="667384">
                <a:moveTo>
                  <a:pt x="0" y="173856"/>
                </a:moveTo>
                <a:lnTo>
                  <a:pt x="72009" y="101828"/>
                </a:lnTo>
              </a:path>
              <a:path w="72390" h="667384">
                <a:moveTo>
                  <a:pt x="0" y="148412"/>
                </a:moveTo>
                <a:lnTo>
                  <a:pt x="72009" y="76377"/>
                </a:lnTo>
              </a:path>
              <a:path w="72390" h="667384">
                <a:moveTo>
                  <a:pt x="0" y="122961"/>
                </a:moveTo>
                <a:lnTo>
                  <a:pt x="72009" y="50927"/>
                </a:lnTo>
              </a:path>
              <a:path w="72390" h="667384">
                <a:moveTo>
                  <a:pt x="0" y="97510"/>
                </a:moveTo>
                <a:lnTo>
                  <a:pt x="72009" y="25476"/>
                </a:lnTo>
              </a:path>
              <a:path w="72390" h="667384">
                <a:moveTo>
                  <a:pt x="0" y="72059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3663548" y="8875007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90">
                <a:moveTo>
                  <a:pt x="0" y="8509"/>
                </a:moveTo>
                <a:lnTo>
                  <a:pt x="85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3481304" y="8968302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13638085" y="8849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90">
                <a:moveTo>
                  <a:pt x="0" y="33978"/>
                </a:moveTo>
                <a:lnTo>
                  <a:pt x="33972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13481304" y="8942851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13612621" y="8824086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90">
                <a:moveTo>
                  <a:pt x="0" y="59429"/>
                </a:moveTo>
                <a:lnTo>
                  <a:pt x="5943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13481304" y="8798636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2009" y="118764"/>
                </a:lnTo>
              </a:path>
              <a:path w="191134" h="191134">
                <a:moveTo>
                  <a:pt x="105854" y="84880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14130782" y="8331093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90">
                <a:moveTo>
                  <a:pt x="0" y="8831"/>
                </a:moveTo>
                <a:lnTo>
                  <a:pt x="881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13481304" y="8773185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2009" y="118764"/>
                </a:lnTo>
              </a:path>
              <a:path w="191134" h="191134">
                <a:moveTo>
                  <a:pt x="80390" y="110331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14105318" y="83101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29738"/>
                </a:moveTo>
                <a:lnTo>
                  <a:pt x="2975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13481304" y="8747735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14079855" y="8289280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0" y="50644"/>
                </a:moveTo>
                <a:lnTo>
                  <a:pt x="50694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13481304" y="8722265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817"/>
                </a:moveTo>
                <a:lnTo>
                  <a:pt x="101536" y="89242"/>
                </a:lnTo>
              </a:path>
              <a:path w="191134" h="191134">
                <a:moveTo>
                  <a:pt x="115188" y="75603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14054391" y="8268311"/>
            <a:ext cx="71755" cy="71755"/>
          </a:xfrm>
          <a:custGeom>
            <a:avLst/>
            <a:gdLst/>
            <a:ahLst/>
            <a:cxnLst/>
            <a:rect l="l" t="t" r="r" b="b"/>
            <a:pathLst>
              <a:path w="71755" h="71754">
                <a:moveTo>
                  <a:pt x="0" y="71613"/>
                </a:moveTo>
                <a:lnTo>
                  <a:pt x="7161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13481304" y="8696814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6073" y="114693"/>
                </a:lnTo>
              </a:path>
              <a:path w="191134" h="191134">
                <a:moveTo>
                  <a:pt x="115188" y="75603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14028991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13481304" y="8811507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0" y="50653"/>
                </a:moveTo>
                <a:lnTo>
                  <a:pt x="5054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13596492" y="8671362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14003464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/>
          <p:cNvSpPr/>
          <p:nvPr/>
        </p:nvSpPr>
        <p:spPr>
          <a:xfrm>
            <a:off x="13481304" y="8811507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25203"/>
                </a:moveTo>
                <a:lnTo>
                  <a:pt x="2514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13596492" y="8645912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13978064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/>
          <p:cNvSpPr/>
          <p:nvPr/>
        </p:nvSpPr>
        <p:spPr>
          <a:xfrm>
            <a:off x="13596492" y="8620461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9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/>
          <p:cNvSpPr/>
          <p:nvPr/>
        </p:nvSpPr>
        <p:spPr>
          <a:xfrm>
            <a:off x="13952601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13596492" y="8594966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1392713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13596492" y="8569515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1390167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13596492" y="8544064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1387621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13596492" y="8518614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9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13850746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13596492" y="8494706"/>
            <a:ext cx="74295" cy="74295"/>
          </a:xfrm>
          <a:custGeom>
            <a:avLst/>
            <a:gdLst/>
            <a:ahLst/>
            <a:cxnLst/>
            <a:rect l="l" t="t" r="r" b="b"/>
            <a:pathLst>
              <a:path w="74294" h="74295">
                <a:moveTo>
                  <a:pt x="0" y="74066"/>
                </a:moveTo>
                <a:lnTo>
                  <a:pt x="7404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/>
          <p:cNvSpPr/>
          <p:nvPr/>
        </p:nvSpPr>
        <p:spPr>
          <a:xfrm>
            <a:off x="1382528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/>
          <p:cNvSpPr/>
          <p:nvPr/>
        </p:nvSpPr>
        <p:spPr>
          <a:xfrm>
            <a:off x="13596492" y="8471313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1379988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13596492" y="8445861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13774419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13596492" y="8420417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2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13748892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13596492" y="8394966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1983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13723492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13596492" y="8259553"/>
            <a:ext cx="182245" cy="182245"/>
          </a:xfrm>
          <a:custGeom>
            <a:avLst/>
            <a:gdLst/>
            <a:ahLst/>
            <a:cxnLst/>
            <a:rect l="l" t="t" r="r" b="b"/>
            <a:pathLst>
              <a:path w="182244" h="182245">
                <a:moveTo>
                  <a:pt x="0" y="181921"/>
                </a:moveTo>
                <a:lnTo>
                  <a:pt x="72009" y="109912"/>
                </a:lnTo>
              </a:path>
              <a:path w="182244" h="182245">
                <a:moveTo>
                  <a:pt x="101536" y="80371"/>
                </a:moveTo>
                <a:lnTo>
                  <a:pt x="181864" y="0"/>
                </a:lnTo>
              </a:path>
              <a:path w="182244" h="182245">
                <a:moveTo>
                  <a:pt x="0" y="156470"/>
                </a:moveTo>
                <a:lnTo>
                  <a:pt x="72009" y="84461"/>
                </a:lnTo>
              </a:path>
              <a:path w="182244" h="182245">
                <a:moveTo>
                  <a:pt x="76073" y="80371"/>
                </a:moveTo>
                <a:lnTo>
                  <a:pt x="156400" y="0"/>
                </a:lnTo>
              </a:path>
              <a:path w="182244" h="182245">
                <a:moveTo>
                  <a:pt x="0" y="131019"/>
                </a:moveTo>
                <a:lnTo>
                  <a:pt x="130937" y="0"/>
                </a:lnTo>
              </a:path>
              <a:path w="182244" h="182245">
                <a:moveTo>
                  <a:pt x="0" y="105568"/>
                </a:moveTo>
                <a:lnTo>
                  <a:pt x="105537" y="0"/>
                </a:lnTo>
              </a:path>
              <a:path w="182244" h="182245">
                <a:moveTo>
                  <a:pt x="0" y="80124"/>
                </a:moveTo>
                <a:lnTo>
                  <a:pt x="80073" y="0"/>
                </a:lnTo>
              </a:path>
              <a:path w="182244" h="182245">
                <a:moveTo>
                  <a:pt x="0" y="54648"/>
                </a:moveTo>
                <a:lnTo>
                  <a:pt x="54610" y="0"/>
                </a:lnTo>
              </a:path>
              <a:path w="182244" h="182245">
                <a:moveTo>
                  <a:pt x="0" y="29197"/>
                </a:moveTo>
                <a:lnTo>
                  <a:pt x="29146" y="0"/>
                </a:lnTo>
              </a:path>
              <a:path w="182244" h="182245">
                <a:moveTo>
                  <a:pt x="0" y="3746"/>
                </a:moveTo>
                <a:lnTo>
                  <a:pt x="374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13481304" y="8988666"/>
            <a:ext cx="72390" cy="672465"/>
          </a:xfrm>
          <a:custGeom>
            <a:avLst/>
            <a:gdLst/>
            <a:ahLst/>
            <a:cxnLst/>
            <a:rect l="l" t="t" r="r" b="b"/>
            <a:pathLst>
              <a:path w="72390" h="672465">
                <a:moveTo>
                  <a:pt x="61404" y="672452"/>
                </a:moveTo>
                <a:lnTo>
                  <a:pt x="72009" y="661860"/>
                </a:lnTo>
              </a:path>
              <a:path w="72390" h="672465">
                <a:moveTo>
                  <a:pt x="35940" y="672452"/>
                </a:moveTo>
                <a:lnTo>
                  <a:pt x="72009" y="636409"/>
                </a:lnTo>
              </a:path>
              <a:path w="72390" h="672465">
                <a:moveTo>
                  <a:pt x="10540" y="672452"/>
                </a:moveTo>
                <a:lnTo>
                  <a:pt x="72009" y="610965"/>
                </a:lnTo>
              </a:path>
              <a:path w="72390" h="672465">
                <a:moveTo>
                  <a:pt x="0" y="657548"/>
                </a:moveTo>
                <a:lnTo>
                  <a:pt x="72009" y="585514"/>
                </a:lnTo>
              </a:path>
              <a:path w="72390" h="672465">
                <a:moveTo>
                  <a:pt x="0" y="632098"/>
                </a:moveTo>
                <a:lnTo>
                  <a:pt x="72009" y="560012"/>
                </a:lnTo>
              </a:path>
              <a:path w="72390" h="672465">
                <a:moveTo>
                  <a:pt x="0" y="606596"/>
                </a:moveTo>
                <a:lnTo>
                  <a:pt x="72009" y="534562"/>
                </a:lnTo>
              </a:path>
              <a:path w="72390" h="672465">
                <a:moveTo>
                  <a:pt x="0" y="581145"/>
                </a:moveTo>
                <a:lnTo>
                  <a:pt x="72009" y="509117"/>
                </a:lnTo>
              </a:path>
              <a:path w="72390" h="672465">
                <a:moveTo>
                  <a:pt x="0" y="555701"/>
                </a:moveTo>
                <a:lnTo>
                  <a:pt x="72009" y="483666"/>
                </a:lnTo>
              </a:path>
              <a:path w="72390" h="672465">
                <a:moveTo>
                  <a:pt x="0" y="530250"/>
                </a:moveTo>
                <a:lnTo>
                  <a:pt x="72009" y="458215"/>
                </a:lnTo>
              </a:path>
              <a:path w="72390" h="672465">
                <a:moveTo>
                  <a:pt x="0" y="504799"/>
                </a:moveTo>
                <a:lnTo>
                  <a:pt x="72009" y="432765"/>
                </a:lnTo>
              </a:path>
              <a:path w="72390" h="672465">
                <a:moveTo>
                  <a:pt x="0" y="479348"/>
                </a:moveTo>
                <a:lnTo>
                  <a:pt x="72009" y="407314"/>
                </a:lnTo>
              </a:path>
              <a:path w="72390" h="672465">
                <a:moveTo>
                  <a:pt x="0" y="453897"/>
                </a:moveTo>
                <a:lnTo>
                  <a:pt x="72009" y="381869"/>
                </a:lnTo>
              </a:path>
              <a:path w="72390" h="672465">
                <a:moveTo>
                  <a:pt x="0" y="428447"/>
                </a:moveTo>
                <a:lnTo>
                  <a:pt x="72009" y="356419"/>
                </a:lnTo>
              </a:path>
              <a:path w="72390" h="672465">
                <a:moveTo>
                  <a:pt x="0" y="403002"/>
                </a:moveTo>
                <a:lnTo>
                  <a:pt x="72009" y="330917"/>
                </a:lnTo>
              </a:path>
              <a:path w="72390" h="672465">
                <a:moveTo>
                  <a:pt x="0" y="377501"/>
                </a:moveTo>
                <a:lnTo>
                  <a:pt x="72009" y="305466"/>
                </a:lnTo>
              </a:path>
              <a:path w="72390" h="672465">
                <a:moveTo>
                  <a:pt x="0" y="352050"/>
                </a:moveTo>
                <a:lnTo>
                  <a:pt x="72009" y="280015"/>
                </a:lnTo>
              </a:path>
              <a:path w="72390" h="672465">
                <a:moveTo>
                  <a:pt x="0" y="326599"/>
                </a:moveTo>
                <a:lnTo>
                  <a:pt x="72009" y="254571"/>
                </a:lnTo>
              </a:path>
              <a:path w="72390" h="672465">
                <a:moveTo>
                  <a:pt x="0" y="301155"/>
                </a:moveTo>
                <a:lnTo>
                  <a:pt x="72009" y="229120"/>
                </a:lnTo>
              </a:path>
              <a:path w="72390" h="672465">
                <a:moveTo>
                  <a:pt x="0" y="275704"/>
                </a:moveTo>
                <a:lnTo>
                  <a:pt x="72009" y="203669"/>
                </a:lnTo>
              </a:path>
              <a:path w="72390" h="672465">
                <a:moveTo>
                  <a:pt x="0" y="250253"/>
                </a:moveTo>
                <a:lnTo>
                  <a:pt x="72009" y="178193"/>
                </a:lnTo>
              </a:path>
              <a:path w="72390" h="672465">
                <a:moveTo>
                  <a:pt x="0" y="224802"/>
                </a:moveTo>
                <a:lnTo>
                  <a:pt x="72009" y="152742"/>
                </a:lnTo>
              </a:path>
              <a:path w="72390" h="672465">
                <a:moveTo>
                  <a:pt x="0" y="199326"/>
                </a:moveTo>
                <a:lnTo>
                  <a:pt x="72009" y="127298"/>
                </a:lnTo>
              </a:path>
              <a:path w="72390" h="672465">
                <a:moveTo>
                  <a:pt x="0" y="173882"/>
                </a:moveTo>
                <a:lnTo>
                  <a:pt x="72009" y="101847"/>
                </a:lnTo>
              </a:path>
              <a:path w="72390" h="672465">
                <a:moveTo>
                  <a:pt x="0" y="148405"/>
                </a:moveTo>
                <a:lnTo>
                  <a:pt x="72009" y="76371"/>
                </a:lnTo>
              </a:path>
              <a:path w="72390" h="672465">
                <a:moveTo>
                  <a:pt x="0" y="122955"/>
                </a:moveTo>
                <a:lnTo>
                  <a:pt x="72009" y="50920"/>
                </a:lnTo>
              </a:path>
              <a:path w="72390" h="672465">
                <a:moveTo>
                  <a:pt x="0" y="97504"/>
                </a:moveTo>
                <a:lnTo>
                  <a:pt x="72009" y="25450"/>
                </a:lnTo>
              </a:path>
              <a:path w="72390" h="672465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13658468" y="886990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0" y="13614"/>
                </a:moveTo>
                <a:lnTo>
                  <a:pt x="1358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13481304" y="8963215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13633005" y="8844451"/>
            <a:ext cx="39370" cy="39370"/>
          </a:xfrm>
          <a:custGeom>
            <a:avLst/>
            <a:gdLst/>
            <a:ahLst/>
            <a:cxnLst/>
            <a:rect l="l" t="t" r="r" b="b"/>
            <a:pathLst>
              <a:path w="39369" h="39370">
                <a:moveTo>
                  <a:pt x="0" y="39065"/>
                </a:moveTo>
                <a:lnTo>
                  <a:pt x="39052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13481304" y="8937764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13607541" y="8819000"/>
            <a:ext cx="64769" cy="64769"/>
          </a:xfrm>
          <a:custGeom>
            <a:avLst/>
            <a:gdLst/>
            <a:ahLst/>
            <a:cxnLst/>
            <a:rect l="l" t="t" r="r" b="b"/>
            <a:pathLst>
              <a:path w="64769" h="64770">
                <a:moveTo>
                  <a:pt x="0" y="64516"/>
                </a:moveTo>
                <a:lnTo>
                  <a:pt x="6451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13481304" y="8793550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2009" y="118764"/>
                </a:lnTo>
              </a:path>
              <a:path w="191134" h="191134">
                <a:moveTo>
                  <a:pt x="100774" y="89966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14125702" y="832693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4">
                <a:moveTo>
                  <a:pt x="0" y="12994"/>
                </a:moveTo>
                <a:lnTo>
                  <a:pt x="12998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13481304" y="8768098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2009" y="118770"/>
                </a:lnTo>
              </a:path>
              <a:path w="191134" h="191134">
                <a:moveTo>
                  <a:pt x="75310" y="115417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14100238" y="8306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90">
                <a:moveTo>
                  <a:pt x="0" y="33914"/>
                </a:moveTo>
                <a:lnTo>
                  <a:pt x="3393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13481304" y="8742654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2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14074775" y="8285055"/>
            <a:ext cx="55244" cy="55244"/>
          </a:xfrm>
          <a:custGeom>
            <a:avLst/>
            <a:gdLst/>
            <a:ahLst/>
            <a:cxnLst/>
            <a:rect l="l" t="t" r="r" b="b"/>
            <a:pathLst>
              <a:path w="55244" h="55245">
                <a:moveTo>
                  <a:pt x="0" y="54869"/>
                </a:moveTo>
                <a:lnTo>
                  <a:pt x="5486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13481304" y="8717204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96392" y="94303"/>
                </a:lnTo>
              </a:path>
              <a:path w="191134" h="191134">
                <a:moveTo>
                  <a:pt x="115188" y="75603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14049311" y="8264149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75776"/>
                </a:moveTo>
                <a:lnTo>
                  <a:pt x="7579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13481304" y="8691702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70929" y="119805"/>
                </a:lnTo>
              </a:path>
              <a:path w="191134" h="191134">
                <a:moveTo>
                  <a:pt x="115188" y="75603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1402384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13481304" y="8811507"/>
            <a:ext cx="45720" cy="45720"/>
          </a:xfrm>
          <a:custGeom>
            <a:avLst/>
            <a:gdLst/>
            <a:ahLst/>
            <a:cxnLst/>
            <a:rect l="l" t="t" r="r" b="b"/>
            <a:pathLst>
              <a:path w="45719" h="45720">
                <a:moveTo>
                  <a:pt x="0" y="45542"/>
                </a:moveTo>
                <a:lnTo>
                  <a:pt x="4552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13596492" y="8666251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9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13998384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13481304" y="8811507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0" y="20091"/>
                </a:moveTo>
                <a:lnTo>
                  <a:pt x="200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13596492" y="8640807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1397292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13596492" y="8615356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1394752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13596492" y="8589905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1392205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13596492" y="8564454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1389659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13596492" y="8539003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584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1387113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13596492" y="8513553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584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13845666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13596492" y="8491702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1983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13820202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13596492" y="8466201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13794739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13596492" y="8440756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2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/>
          <p:nvPr/>
        </p:nvSpPr>
        <p:spPr>
          <a:xfrm>
            <a:off x="13769275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" name="object 95"/>
          <p:cNvSpPr/>
          <p:nvPr/>
        </p:nvSpPr>
        <p:spPr>
          <a:xfrm>
            <a:off x="13596492" y="8415305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1983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13743875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/>
          <p:nvPr/>
        </p:nvSpPr>
        <p:spPr>
          <a:xfrm>
            <a:off x="13596492" y="8389855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1983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8" name="object 98"/>
          <p:cNvSpPr/>
          <p:nvPr/>
        </p:nvSpPr>
        <p:spPr>
          <a:xfrm>
            <a:off x="13718412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" name="object 99"/>
          <p:cNvSpPr/>
          <p:nvPr/>
        </p:nvSpPr>
        <p:spPr>
          <a:xfrm>
            <a:off x="13596492" y="8259553"/>
            <a:ext cx="177165" cy="177165"/>
          </a:xfrm>
          <a:custGeom>
            <a:avLst/>
            <a:gdLst/>
            <a:ahLst/>
            <a:cxnLst/>
            <a:rect l="l" t="t" r="r" b="b"/>
            <a:pathLst>
              <a:path w="177165" h="177165">
                <a:moveTo>
                  <a:pt x="0" y="176834"/>
                </a:moveTo>
                <a:lnTo>
                  <a:pt x="72009" y="104851"/>
                </a:lnTo>
              </a:path>
              <a:path w="177165" h="177165">
                <a:moveTo>
                  <a:pt x="96456" y="80371"/>
                </a:moveTo>
                <a:lnTo>
                  <a:pt x="176784" y="0"/>
                </a:lnTo>
              </a:path>
              <a:path w="177165" h="177165">
                <a:moveTo>
                  <a:pt x="0" y="151384"/>
                </a:moveTo>
                <a:lnTo>
                  <a:pt x="151384" y="0"/>
                </a:lnTo>
              </a:path>
              <a:path w="177165" h="177165">
                <a:moveTo>
                  <a:pt x="0" y="125939"/>
                </a:moveTo>
                <a:lnTo>
                  <a:pt x="125920" y="0"/>
                </a:lnTo>
              </a:path>
              <a:path w="177165" h="177165">
                <a:moveTo>
                  <a:pt x="0" y="100488"/>
                </a:moveTo>
                <a:lnTo>
                  <a:pt x="100457" y="0"/>
                </a:lnTo>
              </a:path>
              <a:path w="177165" h="177165">
                <a:moveTo>
                  <a:pt x="0" y="75037"/>
                </a:moveTo>
                <a:lnTo>
                  <a:pt x="74930" y="0"/>
                </a:lnTo>
              </a:path>
              <a:path w="177165" h="177165">
                <a:moveTo>
                  <a:pt x="0" y="49587"/>
                </a:moveTo>
                <a:lnTo>
                  <a:pt x="49530" y="0"/>
                </a:lnTo>
              </a:path>
              <a:path w="177165" h="177165">
                <a:moveTo>
                  <a:pt x="0" y="24085"/>
                </a:moveTo>
                <a:lnTo>
                  <a:pt x="2406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/>
          <p:cNvSpPr/>
          <p:nvPr/>
        </p:nvSpPr>
        <p:spPr>
          <a:xfrm>
            <a:off x="13481304" y="8983605"/>
            <a:ext cx="72390" cy="677545"/>
          </a:xfrm>
          <a:custGeom>
            <a:avLst/>
            <a:gdLst/>
            <a:ahLst/>
            <a:cxnLst/>
            <a:rect l="l" t="t" r="r" b="b"/>
            <a:pathLst>
              <a:path w="72390" h="677545">
                <a:moveTo>
                  <a:pt x="56324" y="677513"/>
                </a:moveTo>
                <a:lnTo>
                  <a:pt x="72009" y="661816"/>
                </a:lnTo>
              </a:path>
              <a:path w="72390" h="677545">
                <a:moveTo>
                  <a:pt x="30861" y="677513"/>
                </a:moveTo>
                <a:lnTo>
                  <a:pt x="72009" y="636365"/>
                </a:lnTo>
              </a:path>
              <a:path w="72390" h="677545">
                <a:moveTo>
                  <a:pt x="5397" y="677513"/>
                </a:moveTo>
                <a:lnTo>
                  <a:pt x="72009" y="610914"/>
                </a:lnTo>
              </a:path>
              <a:path w="72390" h="677545">
                <a:moveTo>
                  <a:pt x="0" y="657498"/>
                </a:moveTo>
                <a:lnTo>
                  <a:pt x="72009" y="585463"/>
                </a:lnTo>
              </a:path>
              <a:path w="72390" h="677545">
                <a:moveTo>
                  <a:pt x="0" y="632047"/>
                </a:moveTo>
                <a:lnTo>
                  <a:pt x="72009" y="560012"/>
                </a:lnTo>
              </a:path>
              <a:path w="72390" h="677545">
                <a:moveTo>
                  <a:pt x="0" y="606596"/>
                </a:moveTo>
                <a:lnTo>
                  <a:pt x="72009" y="534568"/>
                </a:lnTo>
              </a:path>
              <a:path w="72390" h="677545">
                <a:moveTo>
                  <a:pt x="0" y="581145"/>
                </a:moveTo>
                <a:lnTo>
                  <a:pt x="72009" y="509117"/>
                </a:lnTo>
              </a:path>
              <a:path w="72390" h="677545">
                <a:moveTo>
                  <a:pt x="0" y="555701"/>
                </a:moveTo>
                <a:lnTo>
                  <a:pt x="72009" y="483641"/>
                </a:lnTo>
              </a:path>
              <a:path w="72390" h="677545">
                <a:moveTo>
                  <a:pt x="0" y="530250"/>
                </a:moveTo>
                <a:lnTo>
                  <a:pt x="72009" y="458190"/>
                </a:lnTo>
              </a:path>
              <a:path w="72390" h="677545">
                <a:moveTo>
                  <a:pt x="0" y="504774"/>
                </a:moveTo>
                <a:lnTo>
                  <a:pt x="72009" y="432739"/>
                </a:lnTo>
              </a:path>
              <a:path w="72390" h="677545">
                <a:moveTo>
                  <a:pt x="0" y="479298"/>
                </a:moveTo>
                <a:lnTo>
                  <a:pt x="72009" y="407269"/>
                </a:lnTo>
              </a:path>
              <a:path w="72390" h="677545">
                <a:moveTo>
                  <a:pt x="0" y="453853"/>
                </a:moveTo>
                <a:lnTo>
                  <a:pt x="72009" y="381819"/>
                </a:lnTo>
              </a:path>
              <a:path w="72390" h="677545">
                <a:moveTo>
                  <a:pt x="0" y="428402"/>
                </a:moveTo>
                <a:lnTo>
                  <a:pt x="72009" y="356368"/>
                </a:lnTo>
              </a:path>
              <a:path w="72390" h="677545">
                <a:moveTo>
                  <a:pt x="0" y="402951"/>
                </a:moveTo>
                <a:lnTo>
                  <a:pt x="72009" y="330892"/>
                </a:lnTo>
              </a:path>
              <a:path w="72390" h="677545">
                <a:moveTo>
                  <a:pt x="0" y="377475"/>
                </a:moveTo>
                <a:lnTo>
                  <a:pt x="72009" y="305441"/>
                </a:lnTo>
              </a:path>
              <a:path w="72390" h="677545">
                <a:moveTo>
                  <a:pt x="0" y="352024"/>
                </a:moveTo>
                <a:lnTo>
                  <a:pt x="72009" y="279996"/>
                </a:lnTo>
              </a:path>
              <a:path w="72390" h="677545">
                <a:moveTo>
                  <a:pt x="0" y="326580"/>
                </a:moveTo>
                <a:lnTo>
                  <a:pt x="72009" y="254546"/>
                </a:lnTo>
              </a:path>
              <a:path w="72390" h="677545">
                <a:moveTo>
                  <a:pt x="0" y="301129"/>
                </a:moveTo>
                <a:lnTo>
                  <a:pt x="72009" y="229095"/>
                </a:lnTo>
              </a:path>
              <a:path w="72390" h="677545">
                <a:moveTo>
                  <a:pt x="0" y="275678"/>
                </a:moveTo>
                <a:lnTo>
                  <a:pt x="72009" y="203644"/>
                </a:lnTo>
              </a:path>
              <a:path w="72390" h="677545">
                <a:moveTo>
                  <a:pt x="0" y="250228"/>
                </a:moveTo>
                <a:lnTo>
                  <a:pt x="72009" y="178149"/>
                </a:lnTo>
              </a:path>
              <a:path w="72390" h="677545">
                <a:moveTo>
                  <a:pt x="0" y="224732"/>
                </a:moveTo>
                <a:lnTo>
                  <a:pt x="72009" y="152698"/>
                </a:lnTo>
              </a:path>
              <a:path w="72390" h="677545">
                <a:moveTo>
                  <a:pt x="0" y="199282"/>
                </a:moveTo>
                <a:lnTo>
                  <a:pt x="72009" y="127247"/>
                </a:lnTo>
              </a:path>
              <a:path w="72390" h="677545">
                <a:moveTo>
                  <a:pt x="0" y="173831"/>
                </a:moveTo>
                <a:lnTo>
                  <a:pt x="72009" y="101796"/>
                </a:lnTo>
              </a:path>
              <a:path w="72390" h="677545">
                <a:moveTo>
                  <a:pt x="0" y="148380"/>
                </a:moveTo>
                <a:lnTo>
                  <a:pt x="72009" y="76346"/>
                </a:lnTo>
              </a:path>
              <a:path w="72390" h="677545">
                <a:moveTo>
                  <a:pt x="0" y="122929"/>
                </a:moveTo>
                <a:lnTo>
                  <a:pt x="72009" y="50901"/>
                </a:lnTo>
              </a:path>
              <a:path w="72390" h="677545">
                <a:moveTo>
                  <a:pt x="0" y="97478"/>
                </a:moveTo>
                <a:lnTo>
                  <a:pt x="72009" y="25450"/>
                </a:lnTo>
              </a:path>
              <a:path w="72390" h="677545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13653324" y="8864841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0" y="18675"/>
                </a:moveTo>
                <a:lnTo>
                  <a:pt x="18732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/>
          <p:cNvSpPr/>
          <p:nvPr/>
        </p:nvSpPr>
        <p:spPr>
          <a:xfrm>
            <a:off x="13481304" y="8958154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34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/>
          <p:cNvSpPr/>
          <p:nvPr/>
        </p:nvSpPr>
        <p:spPr>
          <a:xfrm>
            <a:off x="13627924" y="8839390"/>
            <a:ext cx="44450" cy="44450"/>
          </a:xfrm>
          <a:custGeom>
            <a:avLst/>
            <a:gdLst/>
            <a:ahLst/>
            <a:cxnLst/>
            <a:rect l="l" t="t" r="r" b="b"/>
            <a:pathLst>
              <a:path w="44450" h="44450">
                <a:moveTo>
                  <a:pt x="0" y="44126"/>
                </a:moveTo>
                <a:lnTo>
                  <a:pt x="44132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" name="object 104"/>
          <p:cNvSpPr/>
          <p:nvPr/>
        </p:nvSpPr>
        <p:spPr>
          <a:xfrm>
            <a:off x="13481304" y="8932653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85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/>
          <p:cNvSpPr/>
          <p:nvPr/>
        </p:nvSpPr>
        <p:spPr>
          <a:xfrm>
            <a:off x="13602462" y="8813939"/>
            <a:ext cx="69850" cy="69850"/>
          </a:xfrm>
          <a:custGeom>
            <a:avLst/>
            <a:gdLst/>
            <a:ahLst/>
            <a:cxnLst/>
            <a:rect l="l" t="t" r="r" b="b"/>
            <a:pathLst>
              <a:path w="69850" h="69850">
                <a:moveTo>
                  <a:pt x="0" y="69576"/>
                </a:moveTo>
                <a:lnTo>
                  <a:pt x="6959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13481304" y="8788444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2"/>
                </a:moveTo>
                <a:lnTo>
                  <a:pt x="72009" y="118764"/>
                </a:lnTo>
              </a:path>
              <a:path w="191134" h="191134">
                <a:moveTo>
                  <a:pt x="95694" y="95072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/>
          <p:cNvSpPr/>
          <p:nvPr/>
        </p:nvSpPr>
        <p:spPr>
          <a:xfrm>
            <a:off x="14120558" y="8322743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80" h="17779">
                <a:moveTo>
                  <a:pt x="0" y="17181"/>
                </a:moveTo>
                <a:lnTo>
                  <a:pt x="1723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13481304" y="8762993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14095158" y="8301799"/>
            <a:ext cx="38100" cy="38735"/>
          </a:xfrm>
          <a:custGeom>
            <a:avLst/>
            <a:gdLst/>
            <a:ahLst/>
            <a:cxnLst/>
            <a:rect l="l" t="t" r="r" b="b"/>
            <a:pathLst>
              <a:path w="38100" h="38734">
                <a:moveTo>
                  <a:pt x="0" y="38125"/>
                </a:moveTo>
                <a:lnTo>
                  <a:pt x="3810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/>
          <p:cNvSpPr/>
          <p:nvPr/>
        </p:nvSpPr>
        <p:spPr>
          <a:xfrm>
            <a:off x="13481304" y="8737543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/>
          <p:nvPr/>
        </p:nvSpPr>
        <p:spPr>
          <a:xfrm>
            <a:off x="14069694" y="8280892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5" h="59054">
                <a:moveTo>
                  <a:pt x="0" y="59032"/>
                </a:moveTo>
                <a:lnTo>
                  <a:pt x="5903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/>
          <p:cNvSpPr/>
          <p:nvPr/>
        </p:nvSpPr>
        <p:spPr>
          <a:xfrm>
            <a:off x="13481304" y="8712092"/>
            <a:ext cx="191135" cy="191135"/>
          </a:xfrm>
          <a:custGeom>
            <a:avLst/>
            <a:gdLst/>
            <a:ahLst/>
            <a:cxnLst/>
            <a:rect l="l" t="t" r="r" b="b"/>
            <a:pathLst>
              <a:path w="191134" h="191134">
                <a:moveTo>
                  <a:pt x="0" y="190798"/>
                </a:moveTo>
                <a:lnTo>
                  <a:pt x="91313" y="99415"/>
                </a:lnTo>
              </a:path>
              <a:path w="191134" h="191134">
                <a:moveTo>
                  <a:pt x="115188" y="75603"/>
                </a:moveTo>
                <a:lnTo>
                  <a:pt x="19075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14044231" y="8259948"/>
            <a:ext cx="80010" cy="80010"/>
          </a:xfrm>
          <a:custGeom>
            <a:avLst/>
            <a:gdLst/>
            <a:ahLst/>
            <a:cxnLst/>
            <a:rect l="l" t="t" r="r" b="b"/>
            <a:pathLst>
              <a:path w="80009" h="80009">
                <a:moveTo>
                  <a:pt x="0" y="79976"/>
                </a:moveTo>
                <a:lnTo>
                  <a:pt x="79968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/>
          <p:nvPr/>
        </p:nvSpPr>
        <p:spPr>
          <a:xfrm>
            <a:off x="13481304" y="8811507"/>
            <a:ext cx="66040" cy="66040"/>
          </a:xfrm>
          <a:custGeom>
            <a:avLst/>
            <a:gdLst/>
            <a:ahLst/>
            <a:cxnLst/>
            <a:rect l="l" t="t" r="r" b="b"/>
            <a:pathLst>
              <a:path w="66040" h="66040">
                <a:moveTo>
                  <a:pt x="0" y="65932"/>
                </a:moveTo>
                <a:lnTo>
                  <a:pt x="6584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" name="object 115"/>
          <p:cNvSpPr/>
          <p:nvPr/>
        </p:nvSpPr>
        <p:spPr>
          <a:xfrm>
            <a:off x="13596492" y="8686641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584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" name="object 116"/>
          <p:cNvSpPr/>
          <p:nvPr/>
        </p:nvSpPr>
        <p:spPr>
          <a:xfrm>
            <a:off x="1401876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" name="object 117"/>
          <p:cNvSpPr/>
          <p:nvPr/>
        </p:nvSpPr>
        <p:spPr>
          <a:xfrm>
            <a:off x="13481304" y="8811507"/>
            <a:ext cx="40640" cy="40640"/>
          </a:xfrm>
          <a:custGeom>
            <a:avLst/>
            <a:gdLst/>
            <a:ahLst/>
            <a:cxnLst/>
            <a:rect l="l" t="t" r="r" b="b"/>
            <a:pathLst>
              <a:path w="40640" h="40640">
                <a:moveTo>
                  <a:pt x="0" y="40481"/>
                </a:moveTo>
                <a:lnTo>
                  <a:pt x="4044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13596492" y="8661171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" name="object 119"/>
          <p:cNvSpPr/>
          <p:nvPr/>
        </p:nvSpPr>
        <p:spPr>
          <a:xfrm>
            <a:off x="1399336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/>
          <p:cNvSpPr/>
          <p:nvPr/>
        </p:nvSpPr>
        <p:spPr>
          <a:xfrm>
            <a:off x="13481304" y="8811507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40">
                <a:moveTo>
                  <a:pt x="0" y="15011"/>
                </a:moveTo>
                <a:lnTo>
                  <a:pt x="1498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/>
          <p:nvPr/>
        </p:nvSpPr>
        <p:spPr>
          <a:xfrm>
            <a:off x="13596492" y="8635720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" name="object 122"/>
          <p:cNvSpPr/>
          <p:nvPr/>
        </p:nvSpPr>
        <p:spPr>
          <a:xfrm>
            <a:off x="1396784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/>
          <p:cNvSpPr/>
          <p:nvPr/>
        </p:nvSpPr>
        <p:spPr>
          <a:xfrm>
            <a:off x="13596492" y="8610269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13942376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13596492" y="8584819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1391691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13596492" y="8559342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584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13891513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" name="object 129"/>
          <p:cNvSpPr/>
          <p:nvPr/>
        </p:nvSpPr>
        <p:spPr>
          <a:xfrm>
            <a:off x="13596492" y="8533898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577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13866049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13596492" y="8508422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5" h="76200">
                <a:moveTo>
                  <a:pt x="0" y="75603"/>
                </a:moveTo>
                <a:lnTo>
                  <a:pt x="755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/>
          <p:cNvSpPr/>
          <p:nvPr/>
        </p:nvSpPr>
        <p:spPr>
          <a:xfrm>
            <a:off x="1384058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/>
          <p:cNvSpPr/>
          <p:nvPr/>
        </p:nvSpPr>
        <p:spPr>
          <a:xfrm>
            <a:off x="13596492" y="8486565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9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/>
          <p:cNvSpPr/>
          <p:nvPr/>
        </p:nvSpPr>
        <p:spPr>
          <a:xfrm>
            <a:off x="13815124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" name="object 135"/>
          <p:cNvSpPr/>
          <p:nvPr/>
        </p:nvSpPr>
        <p:spPr>
          <a:xfrm>
            <a:off x="13596492" y="8461121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13789660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/>
          <p:nvPr/>
        </p:nvSpPr>
        <p:spPr>
          <a:xfrm>
            <a:off x="13596492" y="8435670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1376419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13596492" y="8410219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9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13738797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2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13596492" y="8384768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90">
                <a:moveTo>
                  <a:pt x="0" y="72008"/>
                </a:moveTo>
                <a:lnTo>
                  <a:pt x="7200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13713269" y="8259553"/>
            <a:ext cx="80645" cy="80645"/>
          </a:xfrm>
          <a:custGeom>
            <a:avLst/>
            <a:gdLst/>
            <a:ahLst/>
            <a:cxnLst/>
            <a:rect l="l" t="t" r="r" b="b"/>
            <a:pathLst>
              <a:path w="80644" h="80645">
                <a:moveTo>
                  <a:pt x="0" y="80371"/>
                </a:moveTo>
                <a:lnTo>
                  <a:pt x="8039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13596492" y="8259553"/>
            <a:ext cx="172085" cy="172085"/>
          </a:xfrm>
          <a:custGeom>
            <a:avLst/>
            <a:gdLst/>
            <a:ahLst/>
            <a:cxnLst/>
            <a:rect l="l" t="t" r="r" b="b"/>
            <a:pathLst>
              <a:path w="172084" h="172084">
                <a:moveTo>
                  <a:pt x="0" y="171773"/>
                </a:moveTo>
                <a:lnTo>
                  <a:pt x="72009" y="99764"/>
                </a:lnTo>
              </a:path>
              <a:path w="172084" h="172084">
                <a:moveTo>
                  <a:pt x="91313" y="80371"/>
                </a:moveTo>
                <a:lnTo>
                  <a:pt x="171703" y="0"/>
                </a:lnTo>
              </a:path>
              <a:path w="172084" h="172084">
                <a:moveTo>
                  <a:pt x="0" y="146323"/>
                </a:moveTo>
                <a:lnTo>
                  <a:pt x="146240" y="0"/>
                </a:lnTo>
              </a:path>
              <a:path w="172084" h="172084">
                <a:moveTo>
                  <a:pt x="0" y="120827"/>
                </a:moveTo>
                <a:lnTo>
                  <a:pt x="120776" y="0"/>
                </a:lnTo>
              </a:path>
              <a:path w="172084" h="172084">
                <a:moveTo>
                  <a:pt x="0" y="95377"/>
                </a:moveTo>
                <a:lnTo>
                  <a:pt x="95376" y="0"/>
                </a:lnTo>
              </a:path>
              <a:path w="172084" h="172084">
                <a:moveTo>
                  <a:pt x="0" y="69926"/>
                </a:moveTo>
                <a:lnTo>
                  <a:pt x="69850" y="0"/>
                </a:lnTo>
              </a:path>
              <a:path w="172084" h="172084">
                <a:moveTo>
                  <a:pt x="0" y="44475"/>
                </a:moveTo>
                <a:lnTo>
                  <a:pt x="44450" y="0"/>
                </a:lnTo>
              </a:path>
              <a:path w="172084" h="172084">
                <a:moveTo>
                  <a:pt x="0" y="19030"/>
                </a:moveTo>
                <a:lnTo>
                  <a:pt x="1898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13481240" y="9661118"/>
            <a:ext cx="1101725" cy="72390"/>
          </a:xfrm>
          <a:custGeom>
            <a:avLst/>
            <a:gdLst/>
            <a:ahLst/>
            <a:cxnLst/>
            <a:rect l="l" t="t" r="r" b="b"/>
            <a:pathLst>
              <a:path w="1101725" h="72390">
                <a:moveTo>
                  <a:pt x="1089152" y="72009"/>
                </a:moveTo>
                <a:lnTo>
                  <a:pt x="1101661" y="59531"/>
                </a:lnTo>
              </a:path>
              <a:path w="1101725" h="72390">
                <a:moveTo>
                  <a:pt x="1063688" y="72009"/>
                </a:moveTo>
                <a:lnTo>
                  <a:pt x="1101661" y="34080"/>
                </a:lnTo>
              </a:path>
              <a:path w="1101725" h="72390">
                <a:moveTo>
                  <a:pt x="1038288" y="72009"/>
                </a:moveTo>
                <a:lnTo>
                  <a:pt x="1101661" y="8636"/>
                </a:lnTo>
              </a:path>
              <a:path w="1101725" h="72390">
                <a:moveTo>
                  <a:pt x="1012761" y="72009"/>
                </a:moveTo>
                <a:lnTo>
                  <a:pt x="1084770" y="0"/>
                </a:lnTo>
              </a:path>
              <a:path w="1101725" h="72390">
                <a:moveTo>
                  <a:pt x="987361" y="72009"/>
                </a:moveTo>
                <a:lnTo>
                  <a:pt x="1059307" y="0"/>
                </a:lnTo>
              </a:path>
              <a:path w="1101725" h="72390">
                <a:moveTo>
                  <a:pt x="961898" y="72009"/>
                </a:moveTo>
                <a:lnTo>
                  <a:pt x="1033843" y="0"/>
                </a:lnTo>
              </a:path>
              <a:path w="1101725" h="72390">
                <a:moveTo>
                  <a:pt x="936434" y="72009"/>
                </a:moveTo>
                <a:lnTo>
                  <a:pt x="1008443" y="0"/>
                </a:lnTo>
              </a:path>
              <a:path w="1101725" h="72390">
                <a:moveTo>
                  <a:pt x="910970" y="72009"/>
                </a:moveTo>
                <a:lnTo>
                  <a:pt x="982979" y="0"/>
                </a:lnTo>
              </a:path>
              <a:path w="1101725" h="72390">
                <a:moveTo>
                  <a:pt x="885507" y="72009"/>
                </a:moveTo>
                <a:lnTo>
                  <a:pt x="957516" y="0"/>
                </a:lnTo>
              </a:path>
              <a:path w="1101725" h="72390">
                <a:moveTo>
                  <a:pt x="860043" y="72009"/>
                </a:moveTo>
                <a:lnTo>
                  <a:pt x="932052" y="0"/>
                </a:lnTo>
              </a:path>
              <a:path w="1101725" h="72390">
                <a:moveTo>
                  <a:pt x="834580" y="72009"/>
                </a:moveTo>
                <a:lnTo>
                  <a:pt x="906589" y="0"/>
                </a:lnTo>
              </a:path>
              <a:path w="1101725" h="72390">
                <a:moveTo>
                  <a:pt x="809180" y="72009"/>
                </a:moveTo>
                <a:lnTo>
                  <a:pt x="881189" y="0"/>
                </a:lnTo>
              </a:path>
              <a:path w="1101725" h="72390">
                <a:moveTo>
                  <a:pt x="783653" y="72009"/>
                </a:moveTo>
                <a:lnTo>
                  <a:pt x="855662" y="0"/>
                </a:lnTo>
              </a:path>
              <a:path w="1101725" h="72390">
                <a:moveTo>
                  <a:pt x="758189" y="72009"/>
                </a:moveTo>
                <a:lnTo>
                  <a:pt x="830199" y="0"/>
                </a:lnTo>
              </a:path>
              <a:path w="1101725" h="72390">
                <a:moveTo>
                  <a:pt x="732789" y="72009"/>
                </a:moveTo>
                <a:lnTo>
                  <a:pt x="804798" y="0"/>
                </a:lnTo>
              </a:path>
              <a:path w="1101725" h="72390">
                <a:moveTo>
                  <a:pt x="707326" y="72009"/>
                </a:moveTo>
                <a:lnTo>
                  <a:pt x="779335" y="0"/>
                </a:lnTo>
              </a:path>
              <a:path w="1101725" h="72390">
                <a:moveTo>
                  <a:pt x="681862" y="72009"/>
                </a:moveTo>
                <a:lnTo>
                  <a:pt x="753871" y="0"/>
                </a:lnTo>
              </a:path>
              <a:path w="1101725" h="72390">
                <a:moveTo>
                  <a:pt x="656399" y="72009"/>
                </a:moveTo>
                <a:lnTo>
                  <a:pt x="728408" y="0"/>
                </a:lnTo>
              </a:path>
              <a:path w="1101725" h="72390">
                <a:moveTo>
                  <a:pt x="630935" y="72009"/>
                </a:moveTo>
                <a:lnTo>
                  <a:pt x="702944" y="0"/>
                </a:lnTo>
              </a:path>
              <a:path w="1101725" h="72390">
                <a:moveTo>
                  <a:pt x="605535" y="72009"/>
                </a:moveTo>
                <a:lnTo>
                  <a:pt x="677481" y="0"/>
                </a:lnTo>
              </a:path>
              <a:path w="1101725" h="72390">
                <a:moveTo>
                  <a:pt x="580072" y="72009"/>
                </a:moveTo>
                <a:lnTo>
                  <a:pt x="652018" y="0"/>
                </a:lnTo>
              </a:path>
              <a:path w="1101725" h="72390">
                <a:moveTo>
                  <a:pt x="554608" y="72009"/>
                </a:moveTo>
                <a:lnTo>
                  <a:pt x="626617" y="0"/>
                </a:lnTo>
              </a:path>
              <a:path w="1101725" h="72390">
                <a:moveTo>
                  <a:pt x="529145" y="72009"/>
                </a:moveTo>
                <a:lnTo>
                  <a:pt x="601154" y="0"/>
                </a:lnTo>
              </a:path>
              <a:path w="1101725" h="72390">
                <a:moveTo>
                  <a:pt x="503681" y="72009"/>
                </a:moveTo>
                <a:lnTo>
                  <a:pt x="575690" y="0"/>
                </a:lnTo>
              </a:path>
              <a:path w="1101725" h="72390">
                <a:moveTo>
                  <a:pt x="478218" y="72009"/>
                </a:moveTo>
                <a:lnTo>
                  <a:pt x="550227" y="0"/>
                </a:lnTo>
              </a:path>
              <a:path w="1101725" h="72390">
                <a:moveTo>
                  <a:pt x="452754" y="72009"/>
                </a:moveTo>
                <a:lnTo>
                  <a:pt x="524763" y="0"/>
                </a:lnTo>
              </a:path>
              <a:path w="1101725" h="72390">
                <a:moveTo>
                  <a:pt x="427291" y="72009"/>
                </a:moveTo>
                <a:lnTo>
                  <a:pt x="499300" y="0"/>
                </a:lnTo>
              </a:path>
              <a:path w="1101725" h="72390">
                <a:moveTo>
                  <a:pt x="401891" y="72009"/>
                </a:moveTo>
                <a:lnTo>
                  <a:pt x="473836" y="0"/>
                </a:lnTo>
              </a:path>
              <a:path w="1101725" h="72390">
                <a:moveTo>
                  <a:pt x="376364" y="72009"/>
                </a:moveTo>
                <a:lnTo>
                  <a:pt x="448373" y="0"/>
                </a:lnTo>
              </a:path>
              <a:path w="1101725" h="72390">
                <a:moveTo>
                  <a:pt x="350964" y="72009"/>
                </a:moveTo>
                <a:lnTo>
                  <a:pt x="422973" y="0"/>
                </a:lnTo>
              </a:path>
              <a:path w="1101725" h="72390">
                <a:moveTo>
                  <a:pt x="325500" y="72009"/>
                </a:moveTo>
                <a:lnTo>
                  <a:pt x="397509" y="0"/>
                </a:lnTo>
              </a:path>
              <a:path w="1101725" h="72390">
                <a:moveTo>
                  <a:pt x="300037" y="72009"/>
                </a:moveTo>
                <a:lnTo>
                  <a:pt x="371982" y="0"/>
                </a:lnTo>
              </a:path>
              <a:path w="1101725" h="72390">
                <a:moveTo>
                  <a:pt x="274573" y="72009"/>
                </a:moveTo>
                <a:lnTo>
                  <a:pt x="346582" y="0"/>
                </a:lnTo>
              </a:path>
              <a:path w="1101725" h="72390">
                <a:moveTo>
                  <a:pt x="249110" y="72009"/>
                </a:moveTo>
                <a:lnTo>
                  <a:pt x="321119" y="0"/>
                </a:lnTo>
              </a:path>
              <a:path w="1101725" h="72390">
                <a:moveTo>
                  <a:pt x="223646" y="72009"/>
                </a:moveTo>
                <a:lnTo>
                  <a:pt x="295655" y="0"/>
                </a:lnTo>
              </a:path>
              <a:path w="1101725" h="72390">
                <a:moveTo>
                  <a:pt x="198183" y="72009"/>
                </a:moveTo>
                <a:lnTo>
                  <a:pt x="270192" y="0"/>
                </a:lnTo>
              </a:path>
              <a:path w="1101725" h="72390">
                <a:moveTo>
                  <a:pt x="172719" y="72009"/>
                </a:moveTo>
                <a:lnTo>
                  <a:pt x="244728" y="0"/>
                </a:lnTo>
              </a:path>
              <a:path w="1101725" h="72390">
                <a:moveTo>
                  <a:pt x="147319" y="72009"/>
                </a:moveTo>
                <a:lnTo>
                  <a:pt x="219328" y="0"/>
                </a:lnTo>
              </a:path>
              <a:path w="1101725" h="72390">
                <a:moveTo>
                  <a:pt x="121856" y="72009"/>
                </a:moveTo>
                <a:lnTo>
                  <a:pt x="193865" y="0"/>
                </a:lnTo>
              </a:path>
              <a:path w="1101725" h="72390">
                <a:moveTo>
                  <a:pt x="96392" y="72009"/>
                </a:moveTo>
                <a:lnTo>
                  <a:pt x="168401" y="0"/>
                </a:lnTo>
              </a:path>
              <a:path w="1101725" h="72390">
                <a:moveTo>
                  <a:pt x="70929" y="72009"/>
                </a:moveTo>
                <a:lnTo>
                  <a:pt x="142938" y="0"/>
                </a:lnTo>
              </a:path>
              <a:path w="1101725" h="72390">
                <a:moveTo>
                  <a:pt x="45465" y="72009"/>
                </a:moveTo>
                <a:lnTo>
                  <a:pt x="117475" y="0"/>
                </a:lnTo>
              </a:path>
              <a:path w="1101725" h="72390">
                <a:moveTo>
                  <a:pt x="20002" y="72009"/>
                </a:moveTo>
                <a:lnTo>
                  <a:pt x="92011" y="0"/>
                </a:lnTo>
              </a:path>
              <a:path w="1101725" h="72390">
                <a:moveTo>
                  <a:pt x="0" y="66554"/>
                </a:moveTo>
                <a:lnTo>
                  <a:pt x="66548" y="0"/>
                </a:lnTo>
              </a:path>
              <a:path w="1101725" h="72390">
                <a:moveTo>
                  <a:pt x="0" y="41103"/>
                </a:moveTo>
                <a:lnTo>
                  <a:pt x="41084" y="0"/>
                </a:lnTo>
              </a:path>
              <a:path w="1101725" h="72390">
                <a:moveTo>
                  <a:pt x="0" y="15652"/>
                </a:moveTo>
                <a:lnTo>
                  <a:pt x="15684" y="0"/>
                </a:lnTo>
              </a:path>
              <a:path w="1101725" h="72390">
                <a:moveTo>
                  <a:pt x="1084071" y="72009"/>
                </a:moveTo>
                <a:lnTo>
                  <a:pt x="1101661" y="54470"/>
                </a:lnTo>
              </a:path>
              <a:path w="1101725" h="72390">
                <a:moveTo>
                  <a:pt x="1058608" y="72009"/>
                </a:moveTo>
                <a:lnTo>
                  <a:pt x="1101661" y="28975"/>
                </a:lnTo>
              </a:path>
              <a:path w="1101725" h="72390">
                <a:moveTo>
                  <a:pt x="1033144" y="72009"/>
                </a:moveTo>
                <a:lnTo>
                  <a:pt x="1101661" y="3524"/>
                </a:lnTo>
              </a:path>
              <a:path w="1101725" h="72390">
                <a:moveTo>
                  <a:pt x="1007681" y="72009"/>
                </a:moveTo>
                <a:lnTo>
                  <a:pt x="1079690" y="0"/>
                </a:lnTo>
              </a:path>
              <a:path w="1101725" h="72390">
                <a:moveTo>
                  <a:pt x="982217" y="72009"/>
                </a:moveTo>
                <a:lnTo>
                  <a:pt x="1054227" y="0"/>
                </a:lnTo>
              </a:path>
              <a:path w="1101725" h="72390">
                <a:moveTo>
                  <a:pt x="956817" y="72009"/>
                </a:moveTo>
                <a:lnTo>
                  <a:pt x="1028826" y="0"/>
                </a:lnTo>
              </a:path>
              <a:path w="1101725" h="72390">
                <a:moveTo>
                  <a:pt x="931354" y="72009"/>
                </a:moveTo>
                <a:lnTo>
                  <a:pt x="1003363" y="0"/>
                </a:lnTo>
              </a:path>
              <a:path w="1101725" h="72390">
                <a:moveTo>
                  <a:pt x="905890" y="72009"/>
                </a:moveTo>
                <a:lnTo>
                  <a:pt x="977900" y="0"/>
                </a:lnTo>
              </a:path>
              <a:path w="1101725" h="72390">
                <a:moveTo>
                  <a:pt x="880427" y="72009"/>
                </a:moveTo>
                <a:lnTo>
                  <a:pt x="952436" y="0"/>
                </a:lnTo>
              </a:path>
              <a:path w="1101725" h="72390">
                <a:moveTo>
                  <a:pt x="854963" y="72009"/>
                </a:moveTo>
                <a:lnTo>
                  <a:pt x="926973" y="0"/>
                </a:lnTo>
              </a:path>
              <a:path w="1101725" h="72390">
                <a:moveTo>
                  <a:pt x="829500" y="72009"/>
                </a:moveTo>
                <a:lnTo>
                  <a:pt x="901509" y="0"/>
                </a:lnTo>
              </a:path>
              <a:path w="1101725" h="72390">
                <a:moveTo>
                  <a:pt x="804036" y="72009"/>
                </a:moveTo>
                <a:lnTo>
                  <a:pt x="876045" y="0"/>
                </a:lnTo>
              </a:path>
              <a:path w="1101725" h="72390">
                <a:moveTo>
                  <a:pt x="778573" y="72009"/>
                </a:moveTo>
                <a:lnTo>
                  <a:pt x="850582" y="0"/>
                </a:lnTo>
              </a:path>
              <a:path w="1101725" h="72390">
                <a:moveTo>
                  <a:pt x="753173" y="72009"/>
                </a:moveTo>
                <a:lnTo>
                  <a:pt x="825118" y="0"/>
                </a:lnTo>
              </a:path>
              <a:path w="1101725" h="72390">
                <a:moveTo>
                  <a:pt x="727709" y="72009"/>
                </a:moveTo>
                <a:lnTo>
                  <a:pt x="799655" y="0"/>
                </a:lnTo>
              </a:path>
              <a:path w="1101725" h="72390">
                <a:moveTo>
                  <a:pt x="702246" y="72009"/>
                </a:moveTo>
                <a:lnTo>
                  <a:pt x="774255" y="0"/>
                </a:lnTo>
              </a:path>
              <a:path w="1101725" h="72390">
                <a:moveTo>
                  <a:pt x="676782" y="72009"/>
                </a:moveTo>
                <a:lnTo>
                  <a:pt x="748791" y="0"/>
                </a:lnTo>
              </a:path>
              <a:path w="1101725" h="72390">
                <a:moveTo>
                  <a:pt x="651319" y="72009"/>
                </a:moveTo>
                <a:lnTo>
                  <a:pt x="723328" y="0"/>
                </a:lnTo>
              </a:path>
              <a:path w="1101725" h="72390">
                <a:moveTo>
                  <a:pt x="625855" y="72009"/>
                </a:moveTo>
                <a:lnTo>
                  <a:pt x="697864" y="0"/>
                </a:lnTo>
              </a:path>
              <a:path w="1101725" h="72390">
                <a:moveTo>
                  <a:pt x="600392" y="72009"/>
                </a:moveTo>
                <a:lnTo>
                  <a:pt x="672401" y="0"/>
                </a:lnTo>
              </a:path>
              <a:path w="1101725" h="72390">
                <a:moveTo>
                  <a:pt x="574928" y="72009"/>
                </a:moveTo>
                <a:lnTo>
                  <a:pt x="646937" y="0"/>
                </a:lnTo>
              </a:path>
              <a:path w="1101725" h="72390">
                <a:moveTo>
                  <a:pt x="549528" y="72009"/>
                </a:moveTo>
                <a:lnTo>
                  <a:pt x="621474" y="0"/>
                </a:lnTo>
              </a:path>
              <a:path w="1101725" h="72390">
                <a:moveTo>
                  <a:pt x="524001" y="72009"/>
                </a:moveTo>
                <a:lnTo>
                  <a:pt x="596010" y="0"/>
                </a:lnTo>
              </a:path>
              <a:path w="1101725" h="72390">
                <a:moveTo>
                  <a:pt x="498601" y="72009"/>
                </a:moveTo>
                <a:lnTo>
                  <a:pt x="570610" y="0"/>
                </a:lnTo>
              </a:path>
              <a:path w="1101725" h="72390">
                <a:moveTo>
                  <a:pt x="473138" y="72009"/>
                </a:moveTo>
                <a:lnTo>
                  <a:pt x="545147" y="0"/>
                </a:lnTo>
              </a:path>
              <a:path w="1101725" h="72390">
                <a:moveTo>
                  <a:pt x="447675" y="72009"/>
                </a:moveTo>
                <a:lnTo>
                  <a:pt x="519683" y="0"/>
                </a:lnTo>
              </a:path>
              <a:path w="1101725" h="72390">
                <a:moveTo>
                  <a:pt x="422211" y="72009"/>
                </a:moveTo>
                <a:lnTo>
                  <a:pt x="494220" y="0"/>
                </a:lnTo>
              </a:path>
              <a:path w="1101725" h="72390">
                <a:moveTo>
                  <a:pt x="396748" y="72009"/>
                </a:moveTo>
                <a:lnTo>
                  <a:pt x="468756" y="0"/>
                </a:lnTo>
              </a:path>
              <a:path w="1101725" h="72390">
                <a:moveTo>
                  <a:pt x="371284" y="72009"/>
                </a:moveTo>
                <a:lnTo>
                  <a:pt x="443293" y="0"/>
                </a:lnTo>
              </a:path>
              <a:path w="1101725" h="72390">
                <a:moveTo>
                  <a:pt x="345820" y="72009"/>
                </a:moveTo>
                <a:lnTo>
                  <a:pt x="417829" y="0"/>
                </a:lnTo>
              </a:path>
              <a:path w="1101725" h="72390">
                <a:moveTo>
                  <a:pt x="320357" y="72009"/>
                </a:moveTo>
                <a:lnTo>
                  <a:pt x="392366" y="0"/>
                </a:lnTo>
              </a:path>
              <a:path w="1101725" h="72390">
                <a:moveTo>
                  <a:pt x="294957" y="72009"/>
                </a:moveTo>
                <a:lnTo>
                  <a:pt x="366966" y="0"/>
                </a:lnTo>
              </a:path>
              <a:path w="1101725" h="72390">
                <a:moveTo>
                  <a:pt x="269493" y="72009"/>
                </a:moveTo>
                <a:lnTo>
                  <a:pt x="341502" y="0"/>
                </a:lnTo>
              </a:path>
              <a:path w="1101725" h="72390">
                <a:moveTo>
                  <a:pt x="244030" y="72009"/>
                </a:moveTo>
                <a:lnTo>
                  <a:pt x="316039" y="0"/>
                </a:lnTo>
              </a:path>
              <a:path w="1101725" h="72390">
                <a:moveTo>
                  <a:pt x="218566" y="72009"/>
                </a:moveTo>
                <a:lnTo>
                  <a:pt x="290575" y="0"/>
                </a:lnTo>
              </a:path>
              <a:path w="1101725" h="72390">
                <a:moveTo>
                  <a:pt x="193166" y="72009"/>
                </a:moveTo>
                <a:lnTo>
                  <a:pt x="265112" y="0"/>
                </a:lnTo>
              </a:path>
              <a:path w="1101725" h="72390">
                <a:moveTo>
                  <a:pt x="167639" y="72009"/>
                </a:moveTo>
                <a:lnTo>
                  <a:pt x="239648" y="0"/>
                </a:lnTo>
              </a:path>
              <a:path w="1101725" h="72390">
                <a:moveTo>
                  <a:pt x="142176" y="72009"/>
                </a:moveTo>
                <a:lnTo>
                  <a:pt x="214185" y="0"/>
                </a:lnTo>
              </a:path>
              <a:path w="1101725" h="72390">
                <a:moveTo>
                  <a:pt x="116712" y="72009"/>
                </a:moveTo>
                <a:lnTo>
                  <a:pt x="188721" y="0"/>
                </a:lnTo>
              </a:path>
              <a:path w="1101725" h="72390">
                <a:moveTo>
                  <a:pt x="91312" y="72009"/>
                </a:moveTo>
                <a:lnTo>
                  <a:pt x="163321" y="0"/>
                </a:lnTo>
              </a:path>
              <a:path w="1101725" h="72390">
                <a:moveTo>
                  <a:pt x="65849" y="72009"/>
                </a:moveTo>
                <a:lnTo>
                  <a:pt x="137795" y="0"/>
                </a:lnTo>
              </a:path>
              <a:path w="1101725" h="72390">
                <a:moveTo>
                  <a:pt x="40385" y="72009"/>
                </a:moveTo>
                <a:lnTo>
                  <a:pt x="112394" y="0"/>
                </a:lnTo>
              </a:path>
              <a:path w="1101725" h="72390">
                <a:moveTo>
                  <a:pt x="14922" y="72009"/>
                </a:moveTo>
                <a:lnTo>
                  <a:pt x="86931" y="0"/>
                </a:lnTo>
              </a:path>
              <a:path w="1101725" h="72390">
                <a:moveTo>
                  <a:pt x="0" y="61493"/>
                </a:moveTo>
                <a:lnTo>
                  <a:pt x="61467" y="0"/>
                </a:lnTo>
              </a:path>
              <a:path w="1101725" h="72390">
                <a:moveTo>
                  <a:pt x="0" y="36042"/>
                </a:moveTo>
                <a:lnTo>
                  <a:pt x="36004" y="0"/>
                </a:lnTo>
              </a:path>
              <a:path w="1101725" h="72390">
                <a:moveTo>
                  <a:pt x="0" y="10591"/>
                </a:moveTo>
                <a:lnTo>
                  <a:pt x="10604" y="0"/>
                </a:lnTo>
              </a:path>
              <a:path w="1101725" h="72390">
                <a:moveTo>
                  <a:pt x="1078991" y="72009"/>
                </a:moveTo>
                <a:lnTo>
                  <a:pt x="1101661" y="49364"/>
                </a:lnTo>
              </a:path>
              <a:path w="1101725" h="72390">
                <a:moveTo>
                  <a:pt x="1053528" y="72009"/>
                </a:moveTo>
                <a:lnTo>
                  <a:pt x="1101661" y="23914"/>
                </a:lnTo>
              </a:path>
              <a:path w="1101725" h="72390">
                <a:moveTo>
                  <a:pt x="1028064" y="72009"/>
                </a:moveTo>
                <a:lnTo>
                  <a:pt x="1100073" y="0"/>
                </a:lnTo>
              </a:path>
              <a:path w="1101725" h="72390">
                <a:moveTo>
                  <a:pt x="1002664" y="72009"/>
                </a:moveTo>
                <a:lnTo>
                  <a:pt x="1074610" y="0"/>
                </a:lnTo>
              </a:path>
              <a:path w="1101725" h="72390">
                <a:moveTo>
                  <a:pt x="977137" y="72009"/>
                </a:moveTo>
                <a:lnTo>
                  <a:pt x="1049147" y="0"/>
                </a:lnTo>
              </a:path>
              <a:path w="1101725" h="72390">
                <a:moveTo>
                  <a:pt x="951674" y="72009"/>
                </a:moveTo>
                <a:lnTo>
                  <a:pt x="1023683" y="0"/>
                </a:lnTo>
              </a:path>
              <a:path w="1101725" h="72390">
                <a:moveTo>
                  <a:pt x="926210" y="72009"/>
                </a:moveTo>
                <a:lnTo>
                  <a:pt x="998220" y="0"/>
                </a:lnTo>
              </a:path>
              <a:path w="1101725" h="72390">
                <a:moveTo>
                  <a:pt x="900810" y="72009"/>
                </a:moveTo>
                <a:lnTo>
                  <a:pt x="972756" y="0"/>
                </a:lnTo>
              </a:path>
              <a:path w="1101725" h="72390">
                <a:moveTo>
                  <a:pt x="875347" y="72009"/>
                </a:moveTo>
                <a:lnTo>
                  <a:pt x="947292" y="0"/>
                </a:lnTo>
              </a:path>
              <a:path w="1101725" h="72390">
                <a:moveTo>
                  <a:pt x="849883" y="72009"/>
                </a:moveTo>
                <a:lnTo>
                  <a:pt x="921892" y="0"/>
                </a:lnTo>
              </a:path>
              <a:path w="1101725" h="72390">
                <a:moveTo>
                  <a:pt x="824420" y="72009"/>
                </a:moveTo>
                <a:lnTo>
                  <a:pt x="896429" y="0"/>
                </a:lnTo>
              </a:path>
              <a:path w="1101725" h="72390">
                <a:moveTo>
                  <a:pt x="798956" y="72009"/>
                </a:moveTo>
                <a:lnTo>
                  <a:pt x="870965" y="0"/>
                </a:lnTo>
              </a:path>
              <a:path w="1101725" h="72390">
                <a:moveTo>
                  <a:pt x="773493" y="72009"/>
                </a:moveTo>
                <a:lnTo>
                  <a:pt x="845502" y="0"/>
                </a:lnTo>
              </a:path>
              <a:path w="1101725" h="72390">
                <a:moveTo>
                  <a:pt x="748093" y="72009"/>
                </a:moveTo>
                <a:lnTo>
                  <a:pt x="820102" y="0"/>
                </a:lnTo>
              </a:path>
              <a:path w="1101725" h="72390">
                <a:moveTo>
                  <a:pt x="722566" y="72009"/>
                </a:moveTo>
                <a:lnTo>
                  <a:pt x="794575" y="0"/>
                </a:lnTo>
              </a:path>
              <a:path w="1101725" h="72390">
                <a:moveTo>
                  <a:pt x="697102" y="72009"/>
                </a:moveTo>
                <a:lnTo>
                  <a:pt x="769112" y="0"/>
                </a:lnTo>
              </a:path>
              <a:path w="1101725" h="72390">
                <a:moveTo>
                  <a:pt x="671639" y="72009"/>
                </a:moveTo>
                <a:lnTo>
                  <a:pt x="743648" y="0"/>
                </a:lnTo>
              </a:path>
              <a:path w="1101725" h="72390">
                <a:moveTo>
                  <a:pt x="646239" y="72009"/>
                </a:moveTo>
                <a:lnTo>
                  <a:pt x="718248" y="0"/>
                </a:lnTo>
              </a:path>
              <a:path w="1101725" h="72390">
                <a:moveTo>
                  <a:pt x="620775" y="72009"/>
                </a:moveTo>
                <a:lnTo>
                  <a:pt x="692784" y="0"/>
                </a:lnTo>
              </a:path>
              <a:path w="1101725" h="72390">
                <a:moveTo>
                  <a:pt x="595312" y="72009"/>
                </a:moveTo>
                <a:lnTo>
                  <a:pt x="667321" y="0"/>
                </a:lnTo>
              </a:path>
              <a:path w="1101725" h="72390">
                <a:moveTo>
                  <a:pt x="569848" y="72009"/>
                </a:moveTo>
                <a:lnTo>
                  <a:pt x="641857" y="0"/>
                </a:lnTo>
              </a:path>
              <a:path w="1101725" h="72390">
                <a:moveTo>
                  <a:pt x="544448" y="72009"/>
                </a:moveTo>
                <a:lnTo>
                  <a:pt x="616457" y="0"/>
                </a:lnTo>
              </a:path>
              <a:path w="1101725" h="72390">
                <a:moveTo>
                  <a:pt x="518985" y="72009"/>
                </a:moveTo>
                <a:lnTo>
                  <a:pt x="590931" y="0"/>
                </a:lnTo>
              </a:path>
              <a:path w="1101725" h="72390">
                <a:moveTo>
                  <a:pt x="493458" y="72009"/>
                </a:moveTo>
                <a:lnTo>
                  <a:pt x="565467" y="0"/>
                </a:lnTo>
              </a:path>
              <a:path w="1101725" h="72390">
                <a:moveTo>
                  <a:pt x="467994" y="72009"/>
                </a:moveTo>
                <a:lnTo>
                  <a:pt x="540004" y="0"/>
                </a:lnTo>
              </a:path>
              <a:path w="1101725" h="72390">
                <a:moveTo>
                  <a:pt x="442594" y="72009"/>
                </a:moveTo>
                <a:lnTo>
                  <a:pt x="514603" y="0"/>
                </a:lnTo>
              </a:path>
              <a:path w="1101725" h="72390">
                <a:moveTo>
                  <a:pt x="417131" y="72009"/>
                </a:moveTo>
                <a:lnTo>
                  <a:pt x="489140" y="0"/>
                </a:lnTo>
              </a:path>
              <a:path w="1101725" h="72390">
                <a:moveTo>
                  <a:pt x="391667" y="72009"/>
                </a:moveTo>
                <a:lnTo>
                  <a:pt x="463676" y="0"/>
                </a:lnTo>
              </a:path>
              <a:path w="1101725" h="72390">
                <a:moveTo>
                  <a:pt x="366204" y="72009"/>
                </a:moveTo>
                <a:lnTo>
                  <a:pt x="438213" y="0"/>
                </a:lnTo>
              </a:path>
              <a:path w="1101725" h="72390">
                <a:moveTo>
                  <a:pt x="340804" y="72009"/>
                </a:moveTo>
                <a:lnTo>
                  <a:pt x="412750" y="0"/>
                </a:lnTo>
              </a:path>
              <a:path w="1101725" h="72390">
                <a:moveTo>
                  <a:pt x="315340" y="72009"/>
                </a:moveTo>
                <a:lnTo>
                  <a:pt x="387286" y="0"/>
                </a:lnTo>
              </a:path>
              <a:path w="1101725" h="72390">
                <a:moveTo>
                  <a:pt x="289877" y="72009"/>
                </a:moveTo>
                <a:lnTo>
                  <a:pt x="361886" y="0"/>
                </a:lnTo>
              </a:path>
              <a:path w="1101725" h="72390">
                <a:moveTo>
                  <a:pt x="264350" y="72009"/>
                </a:moveTo>
                <a:lnTo>
                  <a:pt x="336359" y="0"/>
                </a:lnTo>
              </a:path>
              <a:path w="1101725" h="72390">
                <a:moveTo>
                  <a:pt x="238950" y="72009"/>
                </a:moveTo>
                <a:lnTo>
                  <a:pt x="310895" y="0"/>
                </a:lnTo>
              </a:path>
              <a:path w="1101725" h="72390">
                <a:moveTo>
                  <a:pt x="213486" y="72009"/>
                </a:moveTo>
                <a:lnTo>
                  <a:pt x="285432" y="0"/>
                </a:lnTo>
              </a:path>
              <a:path w="1101725" h="72390">
                <a:moveTo>
                  <a:pt x="188023" y="72009"/>
                </a:moveTo>
                <a:lnTo>
                  <a:pt x="260032" y="0"/>
                </a:lnTo>
              </a:path>
              <a:path w="1101725" h="72390">
                <a:moveTo>
                  <a:pt x="162559" y="72009"/>
                </a:moveTo>
                <a:lnTo>
                  <a:pt x="234568" y="0"/>
                </a:lnTo>
              </a:path>
              <a:path w="1101725" h="72390">
                <a:moveTo>
                  <a:pt x="137096" y="72009"/>
                </a:moveTo>
                <a:lnTo>
                  <a:pt x="209105" y="0"/>
                </a:lnTo>
              </a:path>
              <a:path w="1101725" h="72390">
                <a:moveTo>
                  <a:pt x="111632" y="72009"/>
                </a:moveTo>
                <a:lnTo>
                  <a:pt x="183641" y="0"/>
                </a:lnTo>
              </a:path>
              <a:path w="1101725" h="72390">
                <a:moveTo>
                  <a:pt x="86232" y="72009"/>
                </a:moveTo>
                <a:lnTo>
                  <a:pt x="158241" y="0"/>
                </a:lnTo>
              </a:path>
              <a:path w="1101725" h="72390">
                <a:moveTo>
                  <a:pt x="60769" y="72009"/>
                </a:moveTo>
                <a:lnTo>
                  <a:pt x="132778" y="0"/>
                </a:lnTo>
              </a:path>
              <a:path w="1101725" h="72390">
                <a:moveTo>
                  <a:pt x="35305" y="72009"/>
                </a:moveTo>
                <a:lnTo>
                  <a:pt x="107315" y="0"/>
                </a:lnTo>
              </a:path>
              <a:path w="1101725" h="72390">
                <a:moveTo>
                  <a:pt x="9778" y="72009"/>
                </a:moveTo>
                <a:lnTo>
                  <a:pt x="81787" y="0"/>
                </a:lnTo>
              </a:path>
              <a:path w="1101725" h="72390">
                <a:moveTo>
                  <a:pt x="0" y="56381"/>
                </a:moveTo>
                <a:lnTo>
                  <a:pt x="56387" y="0"/>
                </a:lnTo>
              </a:path>
              <a:path w="1101725" h="72390">
                <a:moveTo>
                  <a:pt x="0" y="30930"/>
                </a:moveTo>
                <a:lnTo>
                  <a:pt x="30924" y="0"/>
                </a:lnTo>
              </a:path>
              <a:path w="1101725" h="72390">
                <a:moveTo>
                  <a:pt x="0" y="5486"/>
                </a:moveTo>
                <a:lnTo>
                  <a:pt x="546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5" name="object 145"/>
          <p:cNvGrpSpPr/>
          <p:nvPr/>
        </p:nvGrpSpPr>
        <p:grpSpPr>
          <a:xfrm>
            <a:off x="13578459" y="9011310"/>
            <a:ext cx="33020" cy="182245"/>
            <a:chOff x="13578459" y="9011310"/>
            <a:chExt cx="33020" cy="182245"/>
          </a:xfrm>
        </p:grpSpPr>
        <p:sp>
          <p:nvSpPr>
            <p:cNvPr id="146" name="object 146"/>
            <p:cNvSpPr/>
            <p:nvPr/>
          </p:nvSpPr>
          <p:spPr>
            <a:xfrm>
              <a:off x="13607289" y="9011323"/>
              <a:ext cx="3810" cy="182245"/>
            </a:xfrm>
            <a:custGeom>
              <a:avLst/>
              <a:gdLst/>
              <a:ahLst/>
              <a:cxnLst/>
              <a:rect l="l" t="t" r="r" b="b"/>
              <a:pathLst>
                <a:path w="3809" h="182245">
                  <a:moveTo>
                    <a:pt x="3619" y="32397"/>
                  </a:moveTo>
                  <a:lnTo>
                    <a:pt x="0" y="32397"/>
                  </a:lnTo>
                  <a:lnTo>
                    <a:pt x="0" y="178193"/>
                  </a:lnTo>
                  <a:lnTo>
                    <a:pt x="0" y="181787"/>
                  </a:lnTo>
                  <a:lnTo>
                    <a:pt x="3619" y="181787"/>
                  </a:lnTo>
                  <a:lnTo>
                    <a:pt x="3619" y="178193"/>
                  </a:lnTo>
                  <a:lnTo>
                    <a:pt x="3619" y="32397"/>
                  </a:lnTo>
                  <a:close/>
                </a:path>
                <a:path w="3809" h="182245">
                  <a:moveTo>
                    <a:pt x="3619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3619" y="3594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3607288" y="9011310"/>
              <a:ext cx="3810" cy="182245"/>
            </a:xfrm>
            <a:custGeom>
              <a:avLst/>
              <a:gdLst/>
              <a:ahLst/>
              <a:cxnLst/>
              <a:rect l="l" t="t" r="r" b="b"/>
              <a:pathLst>
                <a:path w="3809" h="182245">
                  <a:moveTo>
                    <a:pt x="0" y="181794"/>
                  </a:moveTo>
                  <a:lnTo>
                    <a:pt x="3619" y="181794"/>
                  </a:lnTo>
                </a:path>
                <a:path w="3809" h="182245">
                  <a:moveTo>
                    <a:pt x="0" y="3600"/>
                  </a:moveTo>
                  <a:lnTo>
                    <a:pt x="3619" y="3600"/>
                  </a:lnTo>
                </a:path>
                <a:path w="3809" h="182245">
                  <a:moveTo>
                    <a:pt x="0" y="32397"/>
                  </a:moveTo>
                  <a:lnTo>
                    <a:pt x="3619" y="32397"/>
                  </a:lnTo>
                </a:path>
                <a:path w="3809" h="182245">
                  <a:moveTo>
                    <a:pt x="0" y="0"/>
                  </a:moveTo>
                  <a:lnTo>
                    <a:pt x="0" y="3600"/>
                  </a:lnTo>
                </a:path>
                <a:path w="3809" h="182245">
                  <a:moveTo>
                    <a:pt x="0" y="32397"/>
                  </a:moveTo>
                  <a:lnTo>
                    <a:pt x="0" y="181794"/>
                  </a:lnTo>
                </a:path>
                <a:path w="3809" h="182245">
                  <a:moveTo>
                    <a:pt x="3619" y="178200"/>
                  </a:moveTo>
                  <a:lnTo>
                    <a:pt x="3619" y="32397"/>
                  </a:lnTo>
                </a:path>
                <a:path w="3809" h="182245">
                  <a:moveTo>
                    <a:pt x="3619" y="360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3578459" y="90149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797"/>
                  </a:moveTo>
                  <a:lnTo>
                    <a:pt x="17600" y="26536"/>
                  </a:lnTo>
                  <a:lnTo>
                    <a:pt x="8437" y="20368"/>
                  </a:lnTo>
                  <a:lnTo>
                    <a:pt x="2263" y="1121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3578459" y="9014910"/>
              <a:ext cx="33020" cy="29209"/>
            </a:xfrm>
            <a:custGeom>
              <a:avLst/>
              <a:gdLst/>
              <a:ahLst/>
              <a:cxnLst/>
              <a:rect l="l" t="t" r="r" b="b"/>
              <a:pathLst>
                <a:path w="33019" h="29209">
                  <a:moveTo>
                    <a:pt x="28828" y="0"/>
                  </a:moveTo>
                  <a:lnTo>
                    <a:pt x="0" y="0"/>
                  </a:lnTo>
                </a:path>
                <a:path w="33019" h="29209">
                  <a:moveTo>
                    <a:pt x="28828" y="28797"/>
                  </a:moveTo>
                  <a:lnTo>
                    <a:pt x="32448" y="28797"/>
                  </a:lnTo>
                </a:path>
                <a:path w="33019" h="29209">
                  <a:moveTo>
                    <a:pt x="28828" y="0"/>
                  </a:move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" name="object 150"/>
          <p:cNvGrpSpPr/>
          <p:nvPr/>
        </p:nvGrpSpPr>
        <p:grpSpPr>
          <a:xfrm>
            <a:off x="13679995" y="8713404"/>
            <a:ext cx="303530" cy="167640"/>
            <a:chOff x="13679995" y="8713404"/>
            <a:chExt cx="303530" cy="167640"/>
          </a:xfrm>
        </p:grpSpPr>
        <p:sp>
          <p:nvSpPr>
            <p:cNvPr id="151" name="object 151"/>
            <p:cNvSpPr/>
            <p:nvPr/>
          </p:nvSpPr>
          <p:spPr>
            <a:xfrm>
              <a:off x="13972667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397266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396187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396187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395107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395107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3940282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1394028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1392948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1392948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1391862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3918629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390783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390783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1389710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1389710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1388624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13886243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1387544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1387544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1386465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13864653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3853858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3853858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4" y="167405"/>
                  </a:moveTo>
                  <a:lnTo>
                    <a:pt x="0" y="167405"/>
                  </a:lnTo>
                  <a:lnTo>
                    <a:pt x="0" y="0"/>
                  </a:lnTo>
                  <a:lnTo>
                    <a:pt x="10794" y="0"/>
                  </a:lnTo>
                  <a:lnTo>
                    <a:pt x="10794" y="1674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33464" y="0"/>
                  </a:moveTo>
                  <a:lnTo>
                    <a:pt x="0" y="0"/>
                  </a:lnTo>
                  <a:lnTo>
                    <a:pt x="0" y="167405"/>
                  </a:lnTo>
                  <a:lnTo>
                    <a:pt x="33464" y="167405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0" y="0"/>
                  </a:moveTo>
                  <a:lnTo>
                    <a:pt x="10794" y="0"/>
                  </a:lnTo>
                  <a:lnTo>
                    <a:pt x="22669" y="0"/>
                  </a:lnTo>
                  <a:lnTo>
                    <a:pt x="33464" y="0"/>
                  </a:lnTo>
                  <a:lnTo>
                    <a:pt x="33464" y="167405"/>
                  </a:lnTo>
                  <a:lnTo>
                    <a:pt x="22669" y="167405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1380959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5" y="0"/>
                  </a:moveTo>
                  <a:lnTo>
                    <a:pt x="0" y="83718"/>
                  </a:lnTo>
                  <a:lnTo>
                    <a:pt x="0" y="167405"/>
                  </a:lnTo>
                  <a:lnTo>
                    <a:pt x="10795" y="167405"/>
                  </a:lnTo>
                  <a:lnTo>
                    <a:pt x="1079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380959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5" y="0"/>
                  </a:moveTo>
                  <a:lnTo>
                    <a:pt x="10795" y="167405"/>
                  </a:lnTo>
                  <a:lnTo>
                    <a:pt x="0" y="167405"/>
                  </a:lnTo>
                  <a:lnTo>
                    <a:pt x="0" y="8371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13798804" y="8797124"/>
              <a:ext cx="10795" cy="83820"/>
            </a:xfrm>
            <a:custGeom>
              <a:avLst/>
              <a:gdLst/>
              <a:ahLst/>
              <a:cxnLst/>
              <a:rect l="l" t="t" r="r" b="b"/>
              <a:pathLst>
                <a:path w="10794" h="83820">
                  <a:moveTo>
                    <a:pt x="10794" y="0"/>
                  </a:moveTo>
                  <a:lnTo>
                    <a:pt x="0" y="83686"/>
                  </a:lnTo>
                  <a:lnTo>
                    <a:pt x="10794" y="83686"/>
                  </a:lnTo>
                  <a:lnTo>
                    <a:pt x="1079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13679995" y="8713406"/>
              <a:ext cx="140970" cy="167640"/>
            </a:xfrm>
            <a:custGeom>
              <a:avLst/>
              <a:gdLst/>
              <a:ahLst/>
              <a:cxnLst/>
              <a:rect l="l" t="t" r="r" b="b"/>
              <a:pathLst>
                <a:path w="140969" h="167640">
                  <a:moveTo>
                    <a:pt x="129603" y="83718"/>
                  </a:moveTo>
                  <a:lnTo>
                    <a:pt x="129603" y="167405"/>
                  </a:lnTo>
                  <a:lnTo>
                    <a:pt x="118808" y="167405"/>
                  </a:lnTo>
                </a:path>
                <a:path w="140969" h="167640">
                  <a:moveTo>
                    <a:pt x="129603" y="0"/>
                  </a:moveTo>
                  <a:lnTo>
                    <a:pt x="140398" y="0"/>
                  </a:lnTo>
                </a:path>
                <a:path w="140969" h="167640">
                  <a:moveTo>
                    <a:pt x="129603" y="83718"/>
                  </a:moveTo>
                  <a:lnTo>
                    <a:pt x="129603" y="0"/>
                  </a:lnTo>
                </a:path>
                <a:path w="140969" h="167640">
                  <a:moveTo>
                    <a:pt x="118808" y="0"/>
                  </a:moveTo>
                  <a:lnTo>
                    <a:pt x="129603" y="0"/>
                  </a:lnTo>
                  <a:lnTo>
                    <a:pt x="129603" y="83718"/>
                  </a:lnTo>
                </a:path>
                <a:path w="140969" h="167640">
                  <a:moveTo>
                    <a:pt x="118808" y="167405"/>
                  </a:moveTo>
                  <a:lnTo>
                    <a:pt x="118808" y="0"/>
                  </a:lnTo>
                </a:path>
                <a:path w="140969" h="167640">
                  <a:moveTo>
                    <a:pt x="108013" y="0"/>
                  </a:moveTo>
                  <a:lnTo>
                    <a:pt x="118808" y="0"/>
                  </a:lnTo>
                  <a:lnTo>
                    <a:pt x="118808" y="167405"/>
                  </a:lnTo>
                  <a:lnTo>
                    <a:pt x="108013" y="167405"/>
                  </a:lnTo>
                  <a:lnTo>
                    <a:pt x="108013" y="0"/>
                  </a:lnTo>
                </a:path>
                <a:path w="140969" h="167640">
                  <a:moveTo>
                    <a:pt x="97218" y="0"/>
                  </a:moveTo>
                  <a:lnTo>
                    <a:pt x="108013" y="0"/>
                  </a:lnTo>
                  <a:lnTo>
                    <a:pt x="108013" y="167405"/>
                  </a:lnTo>
                  <a:lnTo>
                    <a:pt x="97218" y="167405"/>
                  </a:lnTo>
                  <a:lnTo>
                    <a:pt x="97218" y="0"/>
                  </a:lnTo>
                </a:path>
                <a:path w="140969" h="167640">
                  <a:moveTo>
                    <a:pt x="86359" y="0"/>
                  </a:moveTo>
                  <a:lnTo>
                    <a:pt x="97218" y="0"/>
                  </a:lnTo>
                  <a:lnTo>
                    <a:pt x="97218" y="167405"/>
                  </a:lnTo>
                  <a:lnTo>
                    <a:pt x="86359" y="167405"/>
                  </a:lnTo>
                  <a:lnTo>
                    <a:pt x="86359" y="0"/>
                  </a:lnTo>
                </a:path>
                <a:path w="140969" h="167640">
                  <a:moveTo>
                    <a:pt x="75565" y="0"/>
                  </a:moveTo>
                  <a:lnTo>
                    <a:pt x="86359" y="0"/>
                  </a:lnTo>
                  <a:lnTo>
                    <a:pt x="86359" y="167405"/>
                  </a:lnTo>
                  <a:lnTo>
                    <a:pt x="75565" y="167405"/>
                  </a:lnTo>
                  <a:lnTo>
                    <a:pt x="75565" y="0"/>
                  </a:lnTo>
                </a:path>
                <a:path w="140969" h="167640">
                  <a:moveTo>
                    <a:pt x="64833" y="0"/>
                  </a:moveTo>
                  <a:lnTo>
                    <a:pt x="75565" y="0"/>
                  </a:lnTo>
                  <a:lnTo>
                    <a:pt x="75565" y="167405"/>
                  </a:lnTo>
                  <a:lnTo>
                    <a:pt x="64833" y="167405"/>
                  </a:lnTo>
                  <a:lnTo>
                    <a:pt x="64833" y="0"/>
                  </a:lnTo>
                </a:path>
                <a:path w="140969" h="167640">
                  <a:moveTo>
                    <a:pt x="53975" y="0"/>
                  </a:moveTo>
                  <a:lnTo>
                    <a:pt x="64833" y="0"/>
                  </a:lnTo>
                  <a:lnTo>
                    <a:pt x="64833" y="167405"/>
                  </a:lnTo>
                  <a:lnTo>
                    <a:pt x="53975" y="167405"/>
                  </a:lnTo>
                  <a:lnTo>
                    <a:pt x="53975" y="0"/>
                  </a:lnTo>
                </a:path>
                <a:path w="140969" h="167640">
                  <a:moveTo>
                    <a:pt x="43180" y="0"/>
                  </a:moveTo>
                  <a:lnTo>
                    <a:pt x="53975" y="0"/>
                  </a:lnTo>
                  <a:lnTo>
                    <a:pt x="53975" y="167405"/>
                  </a:lnTo>
                  <a:lnTo>
                    <a:pt x="43180" y="167405"/>
                  </a:lnTo>
                  <a:lnTo>
                    <a:pt x="43180" y="0"/>
                  </a:lnTo>
                </a:path>
                <a:path w="140969" h="167640">
                  <a:moveTo>
                    <a:pt x="32384" y="0"/>
                  </a:moveTo>
                  <a:lnTo>
                    <a:pt x="43180" y="0"/>
                  </a:lnTo>
                  <a:lnTo>
                    <a:pt x="43180" y="167405"/>
                  </a:lnTo>
                  <a:lnTo>
                    <a:pt x="32384" y="167405"/>
                  </a:lnTo>
                  <a:lnTo>
                    <a:pt x="32384" y="0"/>
                  </a:lnTo>
                </a:path>
                <a:path w="140969" h="167640">
                  <a:moveTo>
                    <a:pt x="21590" y="0"/>
                  </a:moveTo>
                  <a:lnTo>
                    <a:pt x="32384" y="0"/>
                  </a:lnTo>
                  <a:lnTo>
                    <a:pt x="32384" y="167405"/>
                  </a:lnTo>
                  <a:lnTo>
                    <a:pt x="21590" y="167405"/>
                  </a:lnTo>
                  <a:lnTo>
                    <a:pt x="21590" y="0"/>
                  </a:lnTo>
                </a:path>
                <a:path w="140969" h="167640">
                  <a:moveTo>
                    <a:pt x="10795" y="0"/>
                  </a:moveTo>
                  <a:lnTo>
                    <a:pt x="21590" y="0"/>
                  </a:lnTo>
                  <a:lnTo>
                    <a:pt x="21590" y="167405"/>
                  </a:lnTo>
                  <a:lnTo>
                    <a:pt x="10795" y="167405"/>
                  </a:ln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  <a:lnTo>
                    <a:pt x="10795" y="0"/>
                  </a:lnTo>
                </a:path>
                <a:path w="140969" h="167640">
                  <a:moveTo>
                    <a:pt x="140398" y="0"/>
                  </a:moveTo>
                  <a:lnTo>
                    <a:pt x="118808" y="1674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" name="object 181"/>
          <p:cNvGrpSpPr/>
          <p:nvPr/>
        </p:nvGrpSpPr>
        <p:grpSpPr>
          <a:xfrm>
            <a:off x="13569441" y="9074315"/>
            <a:ext cx="174625" cy="117475"/>
            <a:chOff x="13569441" y="9074315"/>
            <a:chExt cx="174625" cy="117475"/>
          </a:xfrm>
        </p:grpSpPr>
        <p:sp>
          <p:nvSpPr>
            <p:cNvPr id="182" name="object 182"/>
            <p:cNvSpPr/>
            <p:nvPr/>
          </p:nvSpPr>
          <p:spPr>
            <a:xfrm>
              <a:off x="13569441" y="9079725"/>
              <a:ext cx="108585" cy="111760"/>
            </a:xfrm>
            <a:custGeom>
              <a:avLst/>
              <a:gdLst/>
              <a:ahLst/>
              <a:cxnLst/>
              <a:rect l="l" t="t" r="r" b="b"/>
              <a:pathLst>
                <a:path w="108584" h="111759">
                  <a:moveTo>
                    <a:pt x="108013" y="1784"/>
                  </a:moveTo>
                  <a:lnTo>
                    <a:pt x="64833" y="1784"/>
                  </a:lnTo>
                  <a:lnTo>
                    <a:pt x="64833" y="12598"/>
                  </a:lnTo>
                  <a:lnTo>
                    <a:pt x="108013" y="12598"/>
                  </a:lnTo>
                  <a:lnTo>
                    <a:pt x="108013" y="1784"/>
                  </a:lnTo>
                </a:path>
                <a:path w="108584" h="111759">
                  <a:moveTo>
                    <a:pt x="108013" y="12598"/>
                  </a:moveTo>
                  <a:lnTo>
                    <a:pt x="64833" y="12598"/>
                  </a:lnTo>
                  <a:lnTo>
                    <a:pt x="64833" y="23387"/>
                  </a:lnTo>
                  <a:lnTo>
                    <a:pt x="108013" y="23387"/>
                  </a:lnTo>
                  <a:lnTo>
                    <a:pt x="108013" y="12598"/>
                  </a:lnTo>
                </a:path>
                <a:path w="108584" h="111759">
                  <a:moveTo>
                    <a:pt x="108013" y="23387"/>
                  </a:moveTo>
                  <a:lnTo>
                    <a:pt x="64833" y="23387"/>
                  </a:lnTo>
                  <a:lnTo>
                    <a:pt x="64833" y="34201"/>
                  </a:lnTo>
                  <a:lnTo>
                    <a:pt x="108013" y="34201"/>
                  </a:lnTo>
                  <a:lnTo>
                    <a:pt x="108013" y="23387"/>
                  </a:lnTo>
                </a:path>
                <a:path w="108584" h="111759">
                  <a:moveTo>
                    <a:pt x="108013" y="34201"/>
                  </a:moveTo>
                  <a:lnTo>
                    <a:pt x="64833" y="34201"/>
                  </a:lnTo>
                  <a:lnTo>
                    <a:pt x="64833" y="44996"/>
                  </a:lnTo>
                  <a:lnTo>
                    <a:pt x="108013" y="44996"/>
                  </a:lnTo>
                  <a:lnTo>
                    <a:pt x="108013" y="34201"/>
                  </a:lnTo>
                </a:path>
                <a:path w="108584" h="111759">
                  <a:moveTo>
                    <a:pt x="108013" y="44996"/>
                  </a:moveTo>
                  <a:lnTo>
                    <a:pt x="64833" y="44996"/>
                  </a:lnTo>
                  <a:lnTo>
                    <a:pt x="64833" y="55784"/>
                  </a:lnTo>
                  <a:lnTo>
                    <a:pt x="108013" y="55784"/>
                  </a:lnTo>
                  <a:lnTo>
                    <a:pt x="108013" y="44996"/>
                  </a:lnTo>
                </a:path>
                <a:path w="108584" h="111759">
                  <a:moveTo>
                    <a:pt x="108013" y="55784"/>
                  </a:moveTo>
                  <a:lnTo>
                    <a:pt x="64833" y="55784"/>
                  </a:lnTo>
                  <a:lnTo>
                    <a:pt x="64833" y="66598"/>
                  </a:lnTo>
                  <a:lnTo>
                    <a:pt x="108013" y="66598"/>
                  </a:lnTo>
                  <a:lnTo>
                    <a:pt x="108013" y="55784"/>
                  </a:lnTo>
                </a:path>
                <a:path w="108584" h="111759">
                  <a:moveTo>
                    <a:pt x="108013" y="66598"/>
                  </a:moveTo>
                  <a:lnTo>
                    <a:pt x="64833" y="66598"/>
                  </a:lnTo>
                  <a:lnTo>
                    <a:pt x="64833" y="77387"/>
                  </a:lnTo>
                  <a:lnTo>
                    <a:pt x="108013" y="77387"/>
                  </a:lnTo>
                  <a:lnTo>
                    <a:pt x="108013" y="66598"/>
                  </a:lnTo>
                </a:path>
                <a:path w="108584" h="111759">
                  <a:moveTo>
                    <a:pt x="108013" y="77387"/>
                  </a:moveTo>
                  <a:lnTo>
                    <a:pt x="64833" y="77387"/>
                  </a:lnTo>
                  <a:lnTo>
                    <a:pt x="64833" y="88201"/>
                  </a:lnTo>
                  <a:lnTo>
                    <a:pt x="108013" y="88201"/>
                  </a:lnTo>
                  <a:lnTo>
                    <a:pt x="108013" y="77387"/>
                  </a:lnTo>
                </a:path>
                <a:path w="108584" h="111759">
                  <a:moveTo>
                    <a:pt x="108013" y="88201"/>
                  </a:moveTo>
                  <a:lnTo>
                    <a:pt x="64833" y="88201"/>
                  </a:lnTo>
                  <a:lnTo>
                    <a:pt x="64833" y="98990"/>
                  </a:lnTo>
                  <a:lnTo>
                    <a:pt x="83248" y="98990"/>
                  </a:lnTo>
                </a:path>
                <a:path w="108584" h="111759">
                  <a:moveTo>
                    <a:pt x="86423" y="98990"/>
                  </a:moveTo>
                  <a:lnTo>
                    <a:pt x="89661" y="98990"/>
                  </a:lnTo>
                </a:path>
                <a:path w="108584" h="111759">
                  <a:moveTo>
                    <a:pt x="83248" y="98990"/>
                  </a:moveTo>
                  <a:lnTo>
                    <a:pt x="64833" y="98990"/>
                  </a:lnTo>
                </a:path>
                <a:path w="108584" h="111759">
                  <a:moveTo>
                    <a:pt x="89661" y="98990"/>
                  </a:moveTo>
                  <a:lnTo>
                    <a:pt x="86423" y="98990"/>
                  </a:lnTo>
                </a:path>
                <a:path w="108584" h="111759">
                  <a:moveTo>
                    <a:pt x="64833" y="98990"/>
                  </a:moveTo>
                  <a:lnTo>
                    <a:pt x="64833" y="109785"/>
                  </a:lnTo>
                </a:path>
                <a:path w="108584" h="111759">
                  <a:moveTo>
                    <a:pt x="108013" y="88201"/>
                  </a:moveTo>
                  <a:lnTo>
                    <a:pt x="89661" y="97402"/>
                  </a:lnTo>
                  <a:lnTo>
                    <a:pt x="89661" y="101003"/>
                  </a:lnTo>
                  <a:lnTo>
                    <a:pt x="83248" y="97008"/>
                  </a:lnTo>
                  <a:lnTo>
                    <a:pt x="83248" y="100603"/>
                  </a:lnTo>
                  <a:lnTo>
                    <a:pt x="64833" y="109785"/>
                  </a:lnTo>
                </a:path>
                <a:path w="108584" h="111759">
                  <a:moveTo>
                    <a:pt x="86423" y="1784"/>
                  </a:moveTo>
                  <a:lnTo>
                    <a:pt x="86423" y="12598"/>
                  </a:lnTo>
                  <a:lnTo>
                    <a:pt x="86423" y="98990"/>
                  </a:lnTo>
                </a:path>
                <a:path w="108584" h="111759">
                  <a:moveTo>
                    <a:pt x="84645" y="1784"/>
                  </a:moveTo>
                  <a:lnTo>
                    <a:pt x="85153" y="3098"/>
                  </a:lnTo>
                  <a:lnTo>
                    <a:pt x="86423" y="3594"/>
                  </a:lnTo>
                  <a:lnTo>
                    <a:pt x="87693" y="3098"/>
                  </a:lnTo>
                  <a:lnTo>
                    <a:pt x="88201" y="1784"/>
                  </a:lnTo>
                  <a:lnTo>
                    <a:pt x="87693" y="546"/>
                  </a:lnTo>
                  <a:lnTo>
                    <a:pt x="86423" y="0"/>
                  </a:lnTo>
                  <a:lnTo>
                    <a:pt x="85153" y="546"/>
                  </a:lnTo>
                  <a:lnTo>
                    <a:pt x="84645" y="1784"/>
                  </a:lnTo>
                </a:path>
                <a:path w="108584" h="111759">
                  <a:moveTo>
                    <a:pt x="0" y="109785"/>
                  </a:moveTo>
                  <a:lnTo>
                    <a:pt x="43243" y="109785"/>
                  </a:lnTo>
                  <a:lnTo>
                    <a:pt x="43243" y="98990"/>
                  </a:lnTo>
                  <a:lnTo>
                    <a:pt x="0" y="98990"/>
                  </a:lnTo>
                  <a:lnTo>
                    <a:pt x="0" y="109785"/>
                  </a:lnTo>
                </a:path>
                <a:path w="108584" h="111759">
                  <a:moveTo>
                    <a:pt x="0" y="98990"/>
                  </a:moveTo>
                  <a:lnTo>
                    <a:pt x="43243" y="98990"/>
                  </a:lnTo>
                  <a:lnTo>
                    <a:pt x="43243" y="88201"/>
                  </a:lnTo>
                  <a:lnTo>
                    <a:pt x="0" y="88201"/>
                  </a:lnTo>
                  <a:lnTo>
                    <a:pt x="0" y="98990"/>
                  </a:lnTo>
                </a:path>
                <a:path w="108584" h="111759">
                  <a:moveTo>
                    <a:pt x="0" y="88201"/>
                  </a:moveTo>
                  <a:lnTo>
                    <a:pt x="43243" y="88201"/>
                  </a:lnTo>
                  <a:lnTo>
                    <a:pt x="43243" y="77387"/>
                  </a:lnTo>
                  <a:lnTo>
                    <a:pt x="0" y="77387"/>
                  </a:lnTo>
                  <a:lnTo>
                    <a:pt x="0" y="88201"/>
                  </a:lnTo>
                </a:path>
                <a:path w="108584" h="111759">
                  <a:moveTo>
                    <a:pt x="0" y="77387"/>
                  </a:moveTo>
                  <a:lnTo>
                    <a:pt x="43243" y="77387"/>
                  </a:lnTo>
                  <a:lnTo>
                    <a:pt x="43243" y="66598"/>
                  </a:lnTo>
                  <a:lnTo>
                    <a:pt x="0" y="66598"/>
                  </a:lnTo>
                  <a:lnTo>
                    <a:pt x="0" y="77387"/>
                  </a:lnTo>
                </a:path>
                <a:path w="108584" h="111759">
                  <a:moveTo>
                    <a:pt x="0" y="66598"/>
                  </a:moveTo>
                  <a:lnTo>
                    <a:pt x="43243" y="66598"/>
                  </a:lnTo>
                  <a:lnTo>
                    <a:pt x="43243" y="55784"/>
                  </a:lnTo>
                  <a:lnTo>
                    <a:pt x="0" y="55784"/>
                  </a:lnTo>
                  <a:lnTo>
                    <a:pt x="0" y="66598"/>
                  </a:lnTo>
                </a:path>
                <a:path w="108584" h="111759">
                  <a:moveTo>
                    <a:pt x="0" y="55784"/>
                  </a:moveTo>
                  <a:lnTo>
                    <a:pt x="43243" y="55784"/>
                  </a:lnTo>
                  <a:lnTo>
                    <a:pt x="43243" y="44996"/>
                  </a:lnTo>
                  <a:lnTo>
                    <a:pt x="0" y="44996"/>
                  </a:lnTo>
                  <a:lnTo>
                    <a:pt x="0" y="55784"/>
                  </a:lnTo>
                </a:path>
                <a:path w="108584" h="111759">
                  <a:moveTo>
                    <a:pt x="0" y="44996"/>
                  </a:moveTo>
                  <a:lnTo>
                    <a:pt x="43243" y="44996"/>
                  </a:lnTo>
                  <a:lnTo>
                    <a:pt x="43243" y="34201"/>
                  </a:lnTo>
                  <a:lnTo>
                    <a:pt x="0" y="34201"/>
                  </a:lnTo>
                  <a:lnTo>
                    <a:pt x="0" y="44996"/>
                  </a:lnTo>
                </a:path>
                <a:path w="108584" h="111759">
                  <a:moveTo>
                    <a:pt x="0" y="34201"/>
                  </a:moveTo>
                  <a:lnTo>
                    <a:pt x="43243" y="34201"/>
                  </a:lnTo>
                  <a:lnTo>
                    <a:pt x="43243" y="23387"/>
                  </a:lnTo>
                  <a:lnTo>
                    <a:pt x="0" y="23387"/>
                  </a:lnTo>
                  <a:lnTo>
                    <a:pt x="0" y="34201"/>
                  </a:lnTo>
                </a:path>
                <a:path w="108584" h="111759">
                  <a:moveTo>
                    <a:pt x="0" y="23387"/>
                  </a:moveTo>
                  <a:lnTo>
                    <a:pt x="43243" y="23387"/>
                  </a:lnTo>
                  <a:lnTo>
                    <a:pt x="43243" y="12598"/>
                  </a:lnTo>
                </a:path>
                <a:path w="108584" h="111759">
                  <a:moveTo>
                    <a:pt x="21590" y="12598"/>
                  </a:moveTo>
                  <a:lnTo>
                    <a:pt x="18415" y="12598"/>
                  </a:lnTo>
                </a:path>
                <a:path w="108584" h="111759">
                  <a:moveTo>
                    <a:pt x="43243" y="12598"/>
                  </a:moveTo>
                  <a:lnTo>
                    <a:pt x="24892" y="12598"/>
                  </a:lnTo>
                </a:path>
                <a:path w="108584" h="111759">
                  <a:moveTo>
                    <a:pt x="18415" y="12598"/>
                  </a:moveTo>
                  <a:lnTo>
                    <a:pt x="21590" y="12598"/>
                  </a:lnTo>
                </a:path>
                <a:path w="108584" h="111759">
                  <a:moveTo>
                    <a:pt x="24892" y="12598"/>
                  </a:moveTo>
                  <a:lnTo>
                    <a:pt x="43243" y="12598"/>
                  </a:lnTo>
                  <a:lnTo>
                    <a:pt x="43243" y="1784"/>
                  </a:lnTo>
                </a:path>
                <a:path w="108584" h="111759">
                  <a:moveTo>
                    <a:pt x="0" y="23387"/>
                  </a:moveTo>
                  <a:lnTo>
                    <a:pt x="18415" y="14211"/>
                  </a:lnTo>
                  <a:lnTo>
                    <a:pt x="18415" y="10617"/>
                  </a:lnTo>
                  <a:lnTo>
                    <a:pt x="24892" y="14605"/>
                  </a:lnTo>
                  <a:lnTo>
                    <a:pt x="24892" y="11010"/>
                  </a:lnTo>
                  <a:lnTo>
                    <a:pt x="43243" y="1784"/>
                  </a:lnTo>
                </a:path>
                <a:path w="108584" h="111759">
                  <a:moveTo>
                    <a:pt x="21590" y="109785"/>
                  </a:moveTo>
                  <a:lnTo>
                    <a:pt x="21590" y="98990"/>
                  </a:lnTo>
                  <a:lnTo>
                    <a:pt x="21590" y="12598"/>
                  </a:lnTo>
                </a:path>
                <a:path w="108584" h="111759">
                  <a:moveTo>
                    <a:pt x="23431" y="109785"/>
                  </a:moveTo>
                  <a:lnTo>
                    <a:pt x="22923" y="108540"/>
                  </a:lnTo>
                  <a:lnTo>
                    <a:pt x="21590" y="107994"/>
                  </a:lnTo>
                  <a:lnTo>
                    <a:pt x="20383" y="108540"/>
                  </a:lnTo>
                  <a:lnTo>
                    <a:pt x="19811" y="109785"/>
                  </a:lnTo>
                  <a:lnTo>
                    <a:pt x="20383" y="111099"/>
                  </a:lnTo>
                  <a:lnTo>
                    <a:pt x="21590" y="111594"/>
                  </a:lnTo>
                  <a:lnTo>
                    <a:pt x="22923" y="111099"/>
                  </a:lnTo>
                  <a:lnTo>
                    <a:pt x="23431" y="1097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13686472" y="9074327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397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397" y="5397"/>
                  </a:lnTo>
                  <a:lnTo>
                    <a:pt x="5397" y="0"/>
                  </a:lnTo>
                  <a:close/>
                </a:path>
                <a:path w="57784" h="5715">
                  <a:moveTo>
                    <a:pt x="57594" y="0"/>
                  </a:moveTo>
                  <a:lnTo>
                    <a:pt x="41402" y="0"/>
                  </a:lnTo>
                  <a:lnTo>
                    <a:pt x="41402" y="5397"/>
                  </a:lnTo>
                  <a:lnTo>
                    <a:pt x="57594" y="5397"/>
                  </a:lnTo>
                  <a:lnTo>
                    <a:pt x="57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13686472" y="9074315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397" y="0"/>
                  </a:moveTo>
                  <a:lnTo>
                    <a:pt x="5397" y="5410"/>
                  </a:lnTo>
                </a:path>
                <a:path w="57784" h="5715">
                  <a:moveTo>
                    <a:pt x="41401" y="0"/>
                  </a:moveTo>
                  <a:lnTo>
                    <a:pt x="41401" y="5410"/>
                  </a:lnTo>
                </a:path>
                <a:path w="57784" h="5715">
                  <a:moveTo>
                    <a:pt x="57594" y="0"/>
                  </a:moveTo>
                  <a:lnTo>
                    <a:pt x="41401" y="0"/>
                  </a:lnTo>
                </a:path>
                <a:path w="57784" h="5715">
                  <a:moveTo>
                    <a:pt x="5397" y="0"/>
                  </a:moveTo>
                  <a:lnTo>
                    <a:pt x="0" y="0"/>
                  </a:lnTo>
                </a:path>
                <a:path w="57784" h="5715">
                  <a:moveTo>
                    <a:pt x="0" y="5410"/>
                  </a:moveTo>
                  <a:lnTo>
                    <a:pt x="5397" y="5410"/>
                  </a:lnTo>
                </a:path>
                <a:path w="57784" h="5715">
                  <a:moveTo>
                    <a:pt x="41401" y="5410"/>
                  </a:moveTo>
                  <a:lnTo>
                    <a:pt x="57594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13691869" y="907972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0"/>
                  </a:moveTo>
                  <a:lnTo>
                    <a:pt x="33173" y="14014"/>
                  </a:lnTo>
                  <a:lnTo>
                    <a:pt x="25455" y="25453"/>
                  </a:lnTo>
                  <a:lnTo>
                    <a:pt x="14010" y="33164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13691869" y="9074315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4" h="41909">
                  <a:moveTo>
                    <a:pt x="0" y="5410"/>
                  </a:moveTo>
                  <a:lnTo>
                    <a:pt x="0" y="41401"/>
                  </a:lnTo>
                </a:path>
                <a:path w="36194" h="41909">
                  <a:moveTo>
                    <a:pt x="36004" y="0"/>
                  </a:moveTo>
                  <a:lnTo>
                    <a:pt x="36004" y="5410"/>
                  </a:lnTo>
                </a:path>
                <a:path w="36194" h="41909">
                  <a:moveTo>
                    <a:pt x="0" y="0"/>
                  </a:moveTo>
                  <a:lnTo>
                    <a:pt x="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7" name="object 187"/>
          <p:cNvGrpSpPr/>
          <p:nvPr/>
        </p:nvGrpSpPr>
        <p:grpSpPr>
          <a:xfrm>
            <a:off x="13569441" y="8880862"/>
            <a:ext cx="117475" cy="364490"/>
            <a:chOff x="13569441" y="8880862"/>
            <a:chExt cx="117475" cy="364490"/>
          </a:xfrm>
        </p:grpSpPr>
        <p:sp>
          <p:nvSpPr>
            <p:cNvPr id="188" name="object 188"/>
            <p:cNvSpPr/>
            <p:nvPr/>
          </p:nvSpPr>
          <p:spPr>
            <a:xfrm>
              <a:off x="13677455" y="8889822"/>
              <a:ext cx="9525" cy="355600"/>
            </a:xfrm>
            <a:custGeom>
              <a:avLst/>
              <a:gdLst/>
              <a:ahLst/>
              <a:cxnLst/>
              <a:rect l="l" t="t" r="r" b="b"/>
              <a:pathLst>
                <a:path w="9525" h="355600">
                  <a:moveTo>
                    <a:pt x="8991" y="161112"/>
                  </a:moveTo>
                  <a:lnTo>
                    <a:pt x="0" y="161112"/>
                  </a:lnTo>
                  <a:lnTo>
                    <a:pt x="0" y="355498"/>
                  </a:lnTo>
                  <a:lnTo>
                    <a:pt x="8991" y="355498"/>
                  </a:lnTo>
                  <a:lnTo>
                    <a:pt x="8991" y="161112"/>
                  </a:lnTo>
                  <a:close/>
                </a:path>
                <a:path w="9525" h="355600">
                  <a:moveTo>
                    <a:pt x="8991" y="54000"/>
                  </a:moveTo>
                  <a:lnTo>
                    <a:pt x="0" y="54000"/>
                  </a:lnTo>
                  <a:lnTo>
                    <a:pt x="0" y="125095"/>
                  </a:lnTo>
                  <a:lnTo>
                    <a:pt x="8991" y="125095"/>
                  </a:lnTo>
                  <a:lnTo>
                    <a:pt x="8991" y="54000"/>
                  </a:lnTo>
                  <a:close/>
                </a:path>
                <a:path w="9525" h="355600">
                  <a:moveTo>
                    <a:pt x="8991" y="0"/>
                  </a:moveTo>
                  <a:lnTo>
                    <a:pt x="0" y="0"/>
                  </a:lnTo>
                  <a:lnTo>
                    <a:pt x="0" y="18008"/>
                  </a:lnTo>
                  <a:lnTo>
                    <a:pt x="8991" y="18008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13677455" y="8880862"/>
              <a:ext cx="9525" cy="364490"/>
            </a:xfrm>
            <a:custGeom>
              <a:avLst/>
              <a:gdLst/>
              <a:ahLst/>
              <a:cxnLst/>
              <a:rect l="l" t="t" r="r" b="b"/>
              <a:pathLst>
                <a:path w="9525" h="364490">
                  <a:moveTo>
                    <a:pt x="9017" y="134048"/>
                  </a:moveTo>
                  <a:lnTo>
                    <a:pt x="0" y="134048"/>
                  </a:lnTo>
                </a:path>
                <a:path w="9525" h="364490">
                  <a:moveTo>
                    <a:pt x="9017" y="170059"/>
                  </a:moveTo>
                  <a:lnTo>
                    <a:pt x="0" y="170059"/>
                  </a:lnTo>
                </a:path>
                <a:path w="9525" h="364490">
                  <a:moveTo>
                    <a:pt x="9017" y="26962"/>
                  </a:moveTo>
                  <a:lnTo>
                    <a:pt x="0" y="26962"/>
                  </a:lnTo>
                </a:path>
                <a:path w="9525" h="364490">
                  <a:moveTo>
                    <a:pt x="9017" y="62953"/>
                  </a:moveTo>
                  <a:lnTo>
                    <a:pt x="0" y="62953"/>
                  </a:lnTo>
                </a:path>
                <a:path w="9525" h="364490">
                  <a:moveTo>
                    <a:pt x="9017" y="355453"/>
                  </a:moveTo>
                  <a:lnTo>
                    <a:pt x="9017" y="170059"/>
                  </a:lnTo>
                </a:path>
                <a:path w="9525" h="364490">
                  <a:moveTo>
                    <a:pt x="9017" y="134048"/>
                  </a:moveTo>
                  <a:lnTo>
                    <a:pt x="9017" y="62953"/>
                  </a:lnTo>
                </a:path>
                <a:path w="9525" h="364490">
                  <a:moveTo>
                    <a:pt x="9017" y="26962"/>
                  </a:moveTo>
                  <a:lnTo>
                    <a:pt x="9017" y="8978"/>
                  </a:lnTo>
                </a:path>
                <a:path w="9525" h="364490">
                  <a:moveTo>
                    <a:pt x="0" y="0"/>
                  </a:moveTo>
                  <a:lnTo>
                    <a:pt x="0" y="8064"/>
                  </a:lnTo>
                </a:path>
                <a:path w="9525" h="364490">
                  <a:moveTo>
                    <a:pt x="0" y="18853"/>
                  </a:moveTo>
                  <a:lnTo>
                    <a:pt x="0" y="26962"/>
                  </a:lnTo>
                </a:path>
                <a:path w="9525" h="364490">
                  <a:moveTo>
                    <a:pt x="0" y="62953"/>
                  </a:moveTo>
                  <a:lnTo>
                    <a:pt x="0" y="134048"/>
                  </a:lnTo>
                </a:path>
                <a:path w="9525" h="364490">
                  <a:moveTo>
                    <a:pt x="0" y="170059"/>
                  </a:moveTo>
                  <a:lnTo>
                    <a:pt x="0" y="355453"/>
                  </a:lnTo>
                </a:path>
                <a:path w="9525" h="364490">
                  <a:moveTo>
                    <a:pt x="0" y="364458"/>
                  </a:moveTo>
                  <a:lnTo>
                    <a:pt x="9017" y="36445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13641450" y="90149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6010"/>
                  </a:moveTo>
                  <a:lnTo>
                    <a:pt x="21993" y="33184"/>
                  </a:lnTo>
                  <a:lnTo>
                    <a:pt x="10548" y="25473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13641450" y="9014911"/>
              <a:ext cx="45085" cy="36195"/>
            </a:xfrm>
            <a:custGeom>
              <a:avLst/>
              <a:gdLst/>
              <a:ahLst/>
              <a:cxnLst/>
              <a:rect l="l" t="t" r="r" b="b"/>
              <a:pathLst>
                <a:path w="45084" h="36195">
                  <a:moveTo>
                    <a:pt x="36004" y="0"/>
                  </a:moveTo>
                  <a:lnTo>
                    <a:pt x="0" y="0"/>
                  </a:lnTo>
                </a:path>
                <a:path w="45084" h="36195">
                  <a:moveTo>
                    <a:pt x="45021" y="36010"/>
                  </a:moveTo>
                  <a:lnTo>
                    <a:pt x="36004" y="36010"/>
                  </a:lnTo>
                </a:path>
                <a:path w="45084" h="36195">
                  <a:moveTo>
                    <a:pt x="45021" y="0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13641450" y="890782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13641450" y="8907824"/>
              <a:ext cx="45085" cy="36195"/>
            </a:xfrm>
            <a:custGeom>
              <a:avLst/>
              <a:gdLst/>
              <a:ahLst/>
              <a:cxnLst/>
              <a:rect l="l" t="t" r="r" b="b"/>
              <a:pathLst>
                <a:path w="45084" h="36195">
                  <a:moveTo>
                    <a:pt x="36004" y="0"/>
                  </a:moveTo>
                  <a:lnTo>
                    <a:pt x="0" y="0"/>
                  </a:lnTo>
                </a:path>
                <a:path w="45084" h="36195">
                  <a:moveTo>
                    <a:pt x="45021" y="35991"/>
                  </a:moveTo>
                  <a:lnTo>
                    <a:pt x="36004" y="35991"/>
                  </a:lnTo>
                </a:path>
                <a:path w="45084" h="36195">
                  <a:moveTo>
                    <a:pt x="45021" y="0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13569442" y="900771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71996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71996" y="3594"/>
                  </a:lnTo>
                  <a:lnTo>
                    <a:pt x="71996" y="0"/>
                  </a:lnTo>
                  <a:close/>
                </a:path>
                <a:path w="108584" h="3809">
                  <a:moveTo>
                    <a:pt x="108026" y="0"/>
                  </a:moveTo>
                  <a:lnTo>
                    <a:pt x="100838" y="0"/>
                  </a:lnTo>
                  <a:lnTo>
                    <a:pt x="100838" y="3594"/>
                  </a:lnTo>
                  <a:lnTo>
                    <a:pt x="108026" y="3594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13569441" y="900771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0838" y="0"/>
                  </a:moveTo>
                  <a:lnTo>
                    <a:pt x="100838" y="3594"/>
                  </a:lnTo>
                </a:path>
                <a:path w="108584" h="3809">
                  <a:moveTo>
                    <a:pt x="72009" y="0"/>
                  </a:moveTo>
                  <a:lnTo>
                    <a:pt x="72009" y="3594"/>
                  </a:lnTo>
                </a:path>
                <a:path w="108584" h="3809">
                  <a:moveTo>
                    <a:pt x="0" y="3594"/>
                  </a:moveTo>
                  <a:lnTo>
                    <a:pt x="37846" y="3594"/>
                  </a:lnTo>
                </a:path>
                <a:path w="108584" h="3809">
                  <a:moveTo>
                    <a:pt x="41465" y="3594"/>
                  </a:moveTo>
                  <a:lnTo>
                    <a:pt x="72009" y="3594"/>
                  </a:lnTo>
                </a:path>
                <a:path w="108584" h="3809">
                  <a:moveTo>
                    <a:pt x="100838" y="3594"/>
                  </a:moveTo>
                  <a:lnTo>
                    <a:pt x="108013" y="3594"/>
                  </a:lnTo>
                </a:path>
                <a:path w="108584" h="3809">
                  <a:moveTo>
                    <a:pt x="108013" y="0"/>
                  </a:moveTo>
                  <a:lnTo>
                    <a:pt x="100838" y="0"/>
                  </a:lnTo>
                </a:path>
                <a:path w="108584" h="3809">
                  <a:moveTo>
                    <a:pt x="720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13641450" y="89789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3" y="17600"/>
                  </a:lnTo>
                  <a:lnTo>
                    <a:pt x="8437" y="8445"/>
                  </a:lnTo>
                  <a:lnTo>
                    <a:pt x="17600" y="2267"/>
                  </a:ln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3641450" y="8978919"/>
              <a:ext cx="29209" cy="32384"/>
            </a:xfrm>
            <a:custGeom>
              <a:avLst/>
              <a:gdLst/>
              <a:ahLst/>
              <a:cxnLst/>
              <a:rect l="l" t="t" r="r" b="b"/>
              <a:pathLst>
                <a:path w="29209" h="32384">
                  <a:moveTo>
                    <a:pt x="28828" y="28797"/>
                  </a:moveTo>
                  <a:lnTo>
                    <a:pt x="28828" y="0"/>
                  </a:lnTo>
                </a:path>
                <a:path w="29209" h="32384">
                  <a:moveTo>
                    <a:pt x="0" y="28797"/>
                  </a:moveTo>
                  <a:lnTo>
                    <a:pt x="0" y="32391"/>
                  </a:lnTo>
                </a:path>
                <a:path w="29209" h="32384">
                  <a:moveTo>
                    <a:pt x="28828" y="28797"/>
                  </a:moveTo>
                  <a:lnTo>
                    <a:pt x="28828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8" name="object 198"/>
          <p:cNvGrpSpPr/>
          <p:nvPr/>
        </p:nvGrpSpPr>
        <p:grpSpPr>
          <a:xfrm>
            <a:off x="13744066" y="9115713"/>
            <a:ext cx="68580" cy="5715"/>
            <a:chOff x="13744066" y="9115713"/>
            <a:chExt cx="68580" cy="5715"/>
          </a:xfrm>
        </p:grpSpPr>
        <p:sp>
          <p:nvSpPr>
            <p:cNvPr id="199" name="object 199"/>
            <p:cNvSpPr/>
            <p:nvPr/>
          </p:nvSpPr>
          <p:spPr>
            <a:xfrm>
              <a:off x="13744067" y="9115716"/>
              <a:ext cx="68580" cy="5715"/>
            </a:xfrm>
            <a:custGeom>
              <a:avLst/>
              <a:gdLst/>
              <a:ahLst/>
              <a:cxnLst/>
              <a:rect l="l" t="t" r="r" b="b"/>
              <a:pathLst>
                <a:path w="68580" h="5715">
                  <a:moveTo>
                    <a:pt x="68389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5397" y="5410"/>
                  </a:lnTo>
                  <a:lnTo>
                    <a:pt x="68389" y="5410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13744066" y="9115716"/>
              <a:ext cx="68580" cy="5715"/>
            </a:xfrm>
            <a:custGeom>
              <a:avLst/>
              <a:gdLst/>
              <a:ahLst/>
              <a:cxnLst/>
              <a:rect l="l" t="t" r="r" b="b"/>
              <a:pathLst>
                <a:path w="68580" h="5715">
                  <a:moveTo>
                    <a:pt x="0" y="5403"/>
                  </a:moveTo>
                  <a:lnTo>
                    <a:pt x="0" y="0"/>
                  </a:lnTo>
                </a:path>
                <a:path w="68580" h="5715">
                  <a:moveTo>
                    <a:pt x="68389" y="0"/>
                  </a:moveTo>
                  <a:lnTo>
                    <a:pt x="50419" y="0"/>
                  </a:lnTo>
                </a:path>
                <a:path w="68580" h="5715">
                  <a:moveTo>
                    <a:pt x="45021" y="0"/>
                  </a:moveTo>
                  <a:lnTo>
                    <a:pt x="5397" y="0"/>
                  </a:lnTo>
                </a:path>
                <a:path w="68580" h="5715">
                  <a:moveTo>
                    <a:pt x="0" y="5403"/>
                  </a:moveTo>
                  <a:lnTo>
                    <a:pt x="68389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1" name="object 201"/>
          <p:cNvGrpSpPr/>
          <p:nvPr/>
        </p:nvGrpSpPr>
        <p:grpSpPr>
          <a:xfrm>
            <a:off x="14132876" y="8713404"/>
            <a:ext cx="3810" cy="167640"/>
            <a:chOff x="14132876" y="8713404"/>
            <a:chExt cx="3810" cy="167640"/>
          </a:xfrm>
        </p:grpSpPr>
        <p:sp>
          <p:nvSpPr>
            <p:cNvPr id="202" name="object 202"/>
            <p:cNvSpPr/>
            <p:nvPr/>
          </p:nvSpPr>
          <p:spPr>
            <a:xfrm>
              <a:off x="14132876" y="8713404"/>
              <a:ext cx="3810" cy="167640"/>
            </a:xfrm>
            <a:custGeom>
              <a:avLst/>
              <a:gdLst/>
              <a:ahLst/>
              <a:cxnLst/>
              <a:rect l="l" t="t" r="r" b="b"/>
              <a:pathLst>
                <a:path w="3809" h="167640">
                  <a:moveTo>
                    <a:pt x="3596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3596" y="167406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14132876" y="8713406"/>
              <a:ext cx="3810" cy="167640"/>
            </a:xfrm>
            <a:custGeom>
              <a:avLst/>
              <a:gdLst/>
              <a:ahLst/>
              <a:cxnLst/>
              <a:rect l="l" t="t" r="r" b="b"/>
              <a:pathLst>
                <a:path w="3809" h="167640">
                  <a:moveTo>
                    <a:pt x="0" y="0"/>
                  </a:moveTo>
                  <a:lnTo>
                    <a:pt x="0" y="167405"/>
                  </a:lnTo>
                </a:path>
                <a:path w="3809" h="167640">
                  <a:moveTo>
                    <a:pt x="3555" y="167405"/>
                  </a:moveTo>
                  <a:lnTo>
                    <a:pt x="355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4" name="object 204"/>
          <p:cNvGrpSpPr/>
          <p:nvPr/>
        </p:nvGrpSpPr>
        <p:grpSpPr>
          <a:xfrm>
            <a:off x="13766736" y="8665705"/>
            <a:ext cx="3810" cy="38735"/>
            <a:chOff x="13766736" y="8665705"/>
            <a:chExt cx="3810" cy="38735"/>
          </a:xfrm>
        </p:grpSpPr>
        <p:sp>
          <p:nvSpPr>
            <p:cNvPr id="205" name="object 205"/>
            <p:cNvSpPr/>
            <p:nvPr/>
          </p:nvSpPr>
          <p:spPr>
            <a:xfrm>
              <a:off x="13766736" y="8665707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4">
                  <a:moveTo>
                    <a:pt x="3596" y="0"/>
                  </a:moveTo>
                  <a:lnTo>
                    <a:pt x="0" y="0"/>
                  </a:lnTo>
                  <a:lnTo>
                    <a:pt x="0" y="38720"/>
                  </a:lnTo>
                  <a:lnTo>
                    <a:pt x="3596" y="38720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13766736" y="8665705"/>
              <a:ext cx="3810" cy="38735"/>
            </a:xfrm>
            <a:custGeom>
              <a:avLst/>
              <a:gdLst/>
              <a:ahLst/>
              <a:cxnLst/>
              <a:rect l="l" t="t" r="r" b="b"/>
              <a:pathLst>
                <a:path w="3809" h="38734">
                  <a:moveTo>
                    <a:pt x="3619" y="38722"/>
                  </a:moveTo>
                  <a:lnTo>
                    <a:pt x="3619" y="0"/>
                  </a:lnTo>
                  <a:lnTo>
                    <a:pt x="0" y="0"/>
                  </a:lnTo>
                  <a:lnTo>
                    <a:pt x="0" y="38722"/>
                  </a:lnTo>
                  <a:lnTo>
                    <a:pt x="3619" y="3872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7" name="object 207"/>
          <p:cNvGrpSpPr/>
          <p:nvPr/>
        </p:nvGrpSpPr>
        <p:grpSpPr>
          <a:xfrm>
            <a:off x="13794993" y="8582188"/>
            <a:ext cx="3810" cy="19050"/>
            <a:chOff x="13794993" y="8582188"/>
            <a:chExt cx="3810" cy="19050"/>
          </a:xfrm>
        </p:grpSpPr>
        <p:sp>
          <p:nvSpPr>
            <p:cNvPr id="208" name="object 208"/>
            <p:cNvSpPr/>
            <p:nvPr/>
          </p:nvSpPr>
          <p:spPr>
            <a:xfrm>
              <a:off x="13794993" y="8582188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09" h="19050">
                  <a:moveTo>
                    <a:pt x="3596" y="0"/>
                  </a:moveTo>
                  <a:lnTo>
                    <a:pt x="0" y="0"/>
                  </a:lnTo>
                  <a:lnTo>
                    <a:pt x="0" y="18727"/>
                  </a:lnTo>
                  <a:lnTo>
                    <a:pt x="3596" y="18727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13794993" y="8582189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09" h="19050">
                  <a:moveTo>
                    <a:pt x="3619" y="18726"/>
                  </a:moveTo>
                  <a:lnTo>
                    <a:pt x="3619" y="0"/>
                  </a:lnTo>
                </a:path>
                <a:path w="3809" h="19050">
                  <a:moveTo>
                    <a:pt x="0" y="0"/>
                  </a:moveTo>
                  <a:lnTo>
                    <a:pt x="0" y="1872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0" name="object 210"/>
          <p:cNvGrpSpPr/>
          <p:nvPr/>
        </p:nvGrpSpPr>
        <p:grpSpPr>
          <a:xfrm>
            <a:off x="13821474" y="8986107"/>
            <a:ext cx="163830" cy="65405"/>
            <a:chOff x="13821474" y="8986107"/>
            <a:chExt cx="163830" cy="65405"/>
          </a:xfrm>
        </p:grpSpPr>
        <p:sp>
          <p:nvSpPr>
            <p:cNvPr id="211" name="object 211"/>
            <p:cNvSpPr/>
            <p:nvPr/>
          </p:nvSpPr>
          <p:spPr>
            <a:xfrm>
              <a:off x="13821474" y="9045524"/>
              <a:ext cx="163830" cy="5715"/>
            </a:xfrm>
            <a:custGeom>
              <a:avLst/>
              <a:gdLst/>
              <a:ahLst/>
              <a:cxnLst/>
              <a:rect l="l" t="t" r="r" b="b"/>
              <a:pathLst>
                <a:path w="163830" h="5715">
                  <a:moveTo>
                    <a:pt x="8261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2613" y="5397"/>
                  </a:lnTo>
                  <a:lnTo>
                    <a:pt x="82613" y="0"/>
                  </a:lnTo>
                  <a:close/>
                </a:path>
                <a:path w="163830" h="5715">
                  <a:moveTo>
                    <a:pt x="163804" y="0"/>
                  </a:moveTo>
                  <a:lnTo>
                    <a:pt x="111442" y="0"/>
                  </a:lnTo>
                  <a:lnTo>
                    <a:pt x="111442" y="5397"/>
                  </a:lnTo>
                  <a:lnTo>
                    <a:pt x="163804" y="5397"/>
                  </a:lnTo>
                  <a:lnTo>
                    <a:pt x="1638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13821474" y="9045517"/>
              <a:ext cx="163830" cy="5715"/>
            </a:xfrm>
            <a:custGeom>
              <a:avLst/>
              <a:gdLst/>
              <a:ahLst/>
              <a:cxnLst/>
              <a:rect l="l" t="t" r="r" b="b"/>
              <a:pathLst>
                <a:path w="163830" h="5715">
                  <a:moveTo>
                    <a:pt x="82613" y="5403"/>
                  </a:moveTo>
                  <a:lnTo>
                    <a:pt x="82613" y="0"/>
                  </a:lnTo>
                </a:path>
                <a:path w="163830" h="5715">
                  <a:moveTo>
                    <a:pt x="111442" y="5403"/>
                  </a:moveTo>
                  <a:lnTo>
                    <a:pt x="111442" y="0"/>
                  </a:lnTo>
                </a:path>
                <a:path w="163830" h="5715">
                  <a:moveTo>
                    <a:pt x="0" y="5403"/>
                  </a:moveTo>
                  <a:lnTo>
                    <a:pt x="64769" y="5403"/>
                  </a:lnTo>
                </a:path>
                <a:path w="163830" h="5715">
                  <a:moveTo>
                    <a:pt x="70167" y="5403"/>
                  </a:moveTo>
                  <a:lnTo>
                    <a:pt x="82613" y="5403"/>
                  </a:lnTo>
                </a:path>
                <a:path w="163830" h="5715">
                  <a:moveTo>
                    <a:pt x="111442" y="5403"/>
                  </a:moveTo>
                  <a:lnTo>
                    <a:pt x="163766" y="5403"/>
                  </a:lnTo>
                </a:path>
                <a:path w="163830" h="5715">
                  <a:moveTo>
                    <a:pt x="163766" y="0"/>
                  </a:moveTo>
                  <a:lnTo>
                    <a:pt x="111442" y="0"/>
                  </a:lnTo>
                </a:path>
                <a:path w="163830" h="5715">
                  <a:moveTo>
                    <a:pt x="82613" y="0"/>
                  </a:moveTo>
                  <a:lnTo>
                    <a:pt x="79946" y="0"/>
                  </a:lnTo>
                </a:path>
                <a:path w="163830" h="5715">
                  <a:moveTo>
                    <a:pt x="7448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13904087" y="90167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0"/>
                  </a:moveTo>
                  <a:lnTo>
                    <a:pt x="11228" y="2267"/>
                  </a:lnTo>
                  <a:lnTo>
                    <a:pt x="20391" y="8445"/>
                  </a:lnTo>
                  <a:lnTo>
                    <a:pt x="26565" y="17600"/>
                  </a:lnTo>
                  <a:lnTo>
                    <a:pt x="28828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13904087" y="9016720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0" y="28797"/>
                  </a:moveTo>
                  <a:lnTo>
                    <a:pt x="0" y="0"/>
                  </a:lnTo>
                </a:path>
                <a:path w="29209" h="34290">
                  <a:moveTo>
                    <a:pt x="28828" y="34201"/>
                  </a:moveTo>
                  <a:lnTo>
                    <a:pt x="28828" y="28797"/>
                  </a:lnTo>
                </a:path>
                <a:path w="29209" h="34290">
                  <a:moveTo>
                    <a:pt x="0" y="34201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13888784" y="8986110"/>
              <a:ext cx="7620" cy="59690"/>
            </a:xfrm>
            <a:custGeom>
              <a:avLst/>
              <a:gdLst/>
              <a:ahLst/>
              <a:cxnLst/>
              <a:rect l="l" t="t" r="r" b="b"/>
              <a:pathLst>
                <a:path w="7619" h="59690">
                  <a:moveTo>
                    <a:pt x="7193" y="0"/>
                  </a:moveTo>
                  <a:lnTo>
                    <a:pt x="0" y="0"/>
                  </a:lnTo>
                  <a:lnTo>
                    <a:pt x="0" y="59407"/>
                  </a:lnTo>
                  <a:lnTo>
                    <a:pt x="7193" y="59407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13888784" y="8986107"/>
              <a:ext cx="7620" cy="59690"/>
            </a:xfrm>
            <a:custGeom>
              <a:avLst/>
              <a:gdLst/>
              <a:ahLst/>
              <a:cxnLst/>
              <a:rect l="l" t="t" r="r" b="b"/>
              <a:pathLst>
                <a:path w="7619" h="59690">
                  <a:moveTo>
                    <a:pt x="0" y="0"/>
                  </a:moveTo>
                  <a:lnTo>
                    <a:pt x="0" y="59410"/>
                  </a:lnTo>
                </a:path>
                <a:path w="7619" h="59690">
                  <a:moveTo>
                    <a:pt x="7175" y="59410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7" name="object 217"/>
          <p:cNvGrpSpPr/>
          <p:nvPr/>
        </p:nvGrpSpPr>
        <p:grpSpPr>
          <a:xfrm>
            <a:off x="13821474" y="9050921"/>
            <a:ext cx="163830" cy="185420"/>
            <a:chOff x="13821474" y="9050921"/>
            <a:chExt cx="163830" cy="185420"/>
          </a:xfrm>
        </p:grpSpPr>
        <p:sp>
          <p:nvSpPr>
            <p:cNvPr id="218" name="object 218"/>
            <p:cNvSpPr/>
            <p:nvPr/>
          </p:nvSpPr>
          <p:spPr>
            <a:xfrm>
              <a:off x="13886244" y="9050934"/>
              <a:ext cx="5715" cy="185420"/>
            </a:xfrm>
            <a:custGeom>
              <a:avLst/>
              <a:gdLst/>
              <a:ahLst/>
              <a:cxnLst/>
              <a:rect l="l" t="t" r="r" b="b"/>
              <a:pathLst>
                <a:path w="5715" h="185420">
                  <a:moveTo>
                    <a:pt x="5397" y="83693"/>
                  </a:moveTo>
                  <a:lnTo>
                    <a:pt x="0" y="83693"/>
                  </a:lnTo>
                  <a:lnTo>
                    <a:pt x="0" y="185381"/>
                  </a:lnTo>
                  <a:lnTo>
                    <a:pt x="5397" y="185381"/>
                  </a:lnTo>
                  <a:lnTo>
                    <a:pt x="5397" y="83693"/>
                  </a:lnTo>
                  <a:close/>
                </a:path>
                <a:path w="5715" h="185420">
                  <a:moveTo>
                    <a:pt x="5397" y="48590"/>
                  </a:moveTo>
                  <a:lnTo>
                    <a:pt x="0" y="48590"/>
                  </a:lnTo>
                  <a:lnTo>
                    <a:pt x="0" y="51295"/>
                  </a:lnTo>
                  <a:lnTo>
                    <a:pt x="5397" y="51295"/>
                  </a:lnTo>
                  <a:lnTo>
                    <a:pt x="5397" y="48590"/>
                  </a:lnTo>
                  <a:close/>
                </a:path>
                <a:path w="5715" h="185420">
                  <a:moveTo>
                    <a:pt x="5397" y="40474"/>
                  </a:moveTo>
                  <a:lnTo>
                    <a:pt x="0" y="40474"/>
                  </a:lnTo>
                  <a:lnTo>
                    <a:pt x="0" y="43180"/>
                  </a:lnTo>
                  <a:lnTo>
                    <a:pt x="5397" y="43180"/>
                  </a:lnTo>
                  <a:lnTo>
                    <a:pt x="5397" y="40474"/>
                  </a:lnTo>
                  <a:close/>
                </a:path>
                <a:path w="5715" h="185420">
                  <a:moveTo>
                    <a:pt x="5397" y="0"/>
                  </a:moveTo>
                  <a:lnTo>
                    <a:pt x="0" y="0"/>
                  </a:lnTo>
                  <a:lnTo>
                    <a:pt x="0" y="8077"/>
                  </a:lnTo>
                  <a:lnTo>
                    <a:pt x="5397" y="8077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13886244" y="9050921"/>
              <a:ext cx="5715" cy="185420"/>
            </a:xfrm>
            <a:custGeom>
              <a:avLst/>
              <a:gdLst/>
              <a:ahLst/>
              <a:cxnLst/>
              <a:rect l="l" t="t" r="r" b="b"/>
              <a:pathLst>
                <a:path w="5715" h="185420">
                  <a:moveTo>
                    <a:pt x="5397" y="40481"/>
                  </a:moveTo>
                  <a:lnTo>
                    <a:pt x="0" y="40481"/>
                  </a:lnTo>
                </a:path>
                <a:path w="5715" h="185420">
                  <a:moveTo>
                    <a:pt x="5397" y="8089"/>
                  </a:moveTo>
                  <a:lnTo>
                    <a:pt x="0" y="8089"/>
                  </a:lnTo>
                </a:path>
                <a:path w="5715" h="185420">
                  <a:moveTo>
                    <a:pt x="0" y="51301"/>
                  </a:moveTo>
                  <a:lnTo>
                    <a:pt x="5397" y="51301"/>
                  </a:lnTo>
                </a:path>
                <a:path w="5715" h="185420">
                  <a:moveTo>
                    <a:pt x="0" y="83693"/>
                  </a:moveTo>
                  <a:lnTo>
                    <a:pt x="5397" y="83693"/>
                  </a:lnTo>
                </a:path>
                <a:path w="5715" h="185420">
                  <a:moveTo>
                    <a:pt x="5397" y="185394"/>
                  </a:moveTo>
                  <a:lnTo>
                    <a:pt x="5397" y="83693"/>
                  </a:lnTo>
                </a:path>
                <a:path w="5715" h="185420">
                  <a:moveTo>
                    <a:pt x="5397" y="51301"/>
                  </a:moveTo>
                  <a:lnTo>
                    <a:pt x="5397" y="48596"/>
                  </a:lnTo>
                </a:path>
                <a:path w="5715" h="185420">
                  <a:moveTo>
                    <a:pt x="5397" y="43186"/>
                  </a:moveTo>
                  <a:lnTo>
                    <a:pt x="5397" y="40481"/>
                  </a:lnTo>
                </a:path>
                <a:path w="5715" h="185420">
                  <a:moveTo>
                    <a:pt x="5397" y="8089"/>
                  </a:moveTo>
                  <a:lnTo>
                    <a:pt x="5397" y="0"/>
                  </a:lnTo>
                </a:path>
                <a:path w="5715" h="185420">
                  <a:moveTo>
                    <a:pt x="0" y="0"/>
                  </a:moveTo>
                  <a:lnTo>
                    <a:pt x="0" y="8089"/>
                  </a:lnTo>
                </a:path>
                <a:path w="5715" h="185420">
                  <a:moveTo>
                    <a:pt x="0" y="40481"/>
                  </a:moveTo>
                  <a:lnTo>
                    <a:pt x="0" y="43186"/>
                  </a:lnTo>
                </a:path>
                <a:path w="5715" h="185420">
                  <a:moveTo>
                    <a:pt x="0" y="48596"/>
                  </a:moveTo>
                  <a:lnTo>
                    <a:pt x="0" y="51301"/>
                  </a:lnTo>
                </a:path>
                <a:path w="5715" h="185420">
                  <a:moveTo>
                    <a:pt x="0" y="83693"/>
                  </a:moveTo>
                  <a:lnTo>
                    <a:pt x="0" y="185394"/>
                  </a:lnTo>
                  <a:lnTo>
                    <a:pt x="5397" y="1853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13891641" y="9059011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4">
                  <a:moveTo>
                    <a:pt x="0" y="0"/>
                  </a:moveTo>
                  <a:lnTo>
                    <a:pt x="12624" y="2546"/>
                  </a:lnTo>
                  <a:lnTo>
                    <a:pt x="22939" y="9490"/>
                  </a:lnTo>
                  <a:lnTo>
                    <a:pt x="29896" y="19786"/>
                  </a:lnTo>
                  <a:lnTo>
                    <a:pt x="32448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13886244" y="9059011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5397" y="32391"/>
                  </a:moveTo>
                  <a:lnTo>
                    <a:pt x="37846" y="32391"/>
                  </a:lnTo>
                </a:path>
                <a:path w="38100" h="32384">
                  <a:moveTo>
                    <a:pt x="5397" y="0"/>
                  </a:moveTo>
                  <a:lnTo>
                    <a:pt x="0" y="0"/>
                  </a:lnTo>
                </a:path>
                <a:path w="38100" h="32384">
                  <a:moveTo>
                    <a:pt x="5397" y="32391"/>
                  </a:move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13891641" y="9102223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4">
                  <a:moveTo>
                    <a:pt x="32448" y="0"/>
                  </a:moveTo>
                  <a:lnTo>
                    <a:pt x="29896" y="12604"/>
                  </a:lnTo>
                  <a:lnTo>
                    <a:pt x="22939" y="22901"/>
                  </a:lnTo>
                  <a:lnTo>
                    <a:pt x="12624" y="29844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13886244" y="9102223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5397" y="0"/>
                  </a:moveTo>
                  <a:lnTo>
                    <a:pt x="37846" y="0"/>
                  </a:lnTo>
                </a:path>
                <a:path w="38100" h="32384">
                  <a:moveTo>
                    <a:pt x="0" y="32391"/>
                  </a:moveTo>
                  <a:lnTo>
                    <a:pt x="5397" y="32391"/>
                  </a:lnTo>
                </a:path>
                <a:path w="38100" h="32384">
                  <a:moveTo>
                    <a:pt x="0" y="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13821474" y="9094114"/>
              <a:ext cx="163830" cy="5715"/>
            </a:xfrm>
            <a:custGeom>
              <a:avLst/>
              <a:gdLst/>
              <a:ahLst/>
              <a:cxnLst/>
              <a:rect l="l" t="t" r="r" b="b"/>
              <a:pathLst>
                <a:path w="163830" h="5715">
                  <a:moveTo>
                    <a:pt x="10152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01523" y="5410"/>
                  </a:lnTo>
                  <a:lnTo>
                    <a:pt x="101523" y="0"/>
                  </a:lnTo>
                  <a:close/>
                </a:path>
                <a:path w="163830" h="5715">
                  <a:moveTo>
                    <a:pt x="163779" y="0"/>
                  </a:moveTo>
                  <a:lnTo>
                    <a:pt x="133921" y="0"/>
                  </a:lnTo>
                  <a:lnTo>
                    <a:pt x="133921" y="5410"/>
                  </a:lnTo>
                  <a:lnTo>
                    <a:pt x="163779" y="5410"/>
                  </a:lnTo>
                  <a:lnTo>
                    <a:pt x="1637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13821474" y="9094108"/>
              <a:ext cx="163830" cy="5715"/>
            </a:xfrm>
            <a:custGeom>
              <a:avLst/>
              <a:gdLst/>
              <a:ahLst/>
              <a:cxnLst/>
              <a:rect l="l" t="t" r="r" b="b"/>
              <a:pathLst>
                <a:path w="163830" h="5715">
                  <a:moveTo>
                    <a:pt x="101536" y="5410"/>
                  </a:moveTo>
                  <a:lnTo>
                    <a:pt x="101536" y="0"/>
                  </a:lnTo>
                </a:path>
                <a:path w="163830" h="5715">
                  <a:moveTo>
                    <a:pt x="133921" y="5410"/>
                  </a:moveTo>
                  <a:lnTo>
                    <a:pt x="133921" y="0"/>
                  </a:lnTo>
                </a:path>
                <a:path w="163830" h="5715">
                  <a:moveTo>
                    <a:pt x="163766" y="0"/>
                  </a:moveTo>
                  <a:lnTo>
                    <a:pt x="133921" y="0"/>
                  </a:lnTo>
                </a:path>
                <a:path w="163830" h="5715">
                  <a:moveTo>
                    <a:pt x="101536" y="0"/>
                  </a:moveTo>
                  <a:lnTo>
                    <a:pt x="70167" y="0"/>
                  </a:lnTo>
                </a:path>
                <a:path w="163830" h="5715">
                  <a:moveTo>
                    <a:pt x="64769" y="0"/>
                  </a:moveTo>
                  <a:lnTo>
                    <a:pt x="0" y="0"/>
                  </a:lnTo>
                </a:path>
                <a:path w="163830" h="5715">
                  <a:moveTo>
                    <a:pt x="0" y="5410"/>
                  </a:moveTo>
                  <a:lnTo>
                    <a:pt x="64769" y="5410"/>
                  </a:lnTo>
                </a:path>
                <a:path w="163830" h="5715">
                  <a:moveTo>
                    <a:pt x="70167" y="5410"/>
                  </a:moveTo>
                  <a:lnTo>
                    <a:pt x="101536" y="5410"/>
                  </a:lnTo>
                </a:path>
                <a:path w="163830" h="5715">
                  <a:moveTo>
                    <a:pt x="133921" y="5410"/>
                  </a:moveTo>
                  <a:lnTo>
                    <a:pt x="163766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13923010" y="9061716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6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13923010" y="9061716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0" y="32391"/>
                  </a:moveTo>
                  <a:lnTo>
                    <a:pt x="0" y="0"/>
                  </a:lnTo>
                </a:path>
                <a:path w="32384" h="38100">
                  <a:moveTo>
                    <a:pt x="32384" y="37801"/>
                  </a:moveTo>
                  <a:lnTo>
                    <a:pt x="32384" y="32391"/>
                  </a:lnTo>
                </a:path>
                <a:path w="32384" h="38100">
                  <a:moveTo>
                    <a:pt x="0" y="37801"/>
                  </a:move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" name="object 228"/>
          <p:cNvGrpSpPr/>
          <p:nvPr/>
        </p:nvGrpSpPr>
        <p:grpSpPr>
          <a:xfrm>
            <a:off x="14334425" y="9576510"/>
            <a:ext cx="153035" cy="68580"/>
            <a:chOff x="14334425" y="9576510"/>
            <a:chExt cx="153035" cy="68580"/>
          </a:xfrm>
        </p:grpSpPr>
        <p:sp>
          <p:nvSpPr>
            <p:cNvPr id="229" name="object 229"/>
            <p:cNvSpPr/>
            <p:nvPr/>
          </p:nvSpPr>
          <p:spPr>
            <a:xfrm>
              <a:off x="14334425" y="9641322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153020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53020" y="3596"/>
                  </a:lnTo>
                  <a:lnTo>
                    <a:pt x="15302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14334425" y="9641325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0" y="3594"/>
                  </a:moveTo>
                  <a:lnTo>
                    <a:pt x="153034" y="3594"/>
                  </a:lnTo>
                </a:path>
                <a:path w="153034" h="3809">
                  <a:moveTo>
                    <a:pt x="15303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14368653" y="9576510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594" y="32397"/>
                  </a:moveTo>
                  <a:lnTo>
                    <a:pt x="0" y="32397"/>
                  </a:lnTo>
                  <a:lnTo>
                    <a:pt x="0" y="68414"/>
                  </a:lnTo>
                  <a:lnTo>
                    <a:pt x="3594" y="68414"/>
                  </a:lnTo>
                  <a:lnTo>
                    <a:pt x="3594" y="32397"/>
                  </a:lnTo>
                  <a:close/>
                </a:path>
                <a:path w="3809" h="68579">
                  <a:moveTo>
                    <a:pt x="3594" y="0"/>
                  </a:moveTo>
                  <a:lnTo>
                    <a:pt x="0" y="0"/>
                  </a:lnTo>
                  <a:lnTo>
                    <a:pt x="0" y="28803"/>
                  </a:lnTo>
                  <a:lnTo>
                    <a:pt x="3594" y="28803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14368652" y="9576511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0" y="0"/>
                  </a:moveTo>
                  <a:lnTo>
                    <a:pt x="0" y="28797"/>
                  </a:lnTo>
                </a:path>
                <a:path w="3809" h="68579">
                  <a:moveTo>
                    <a:pt x="0" y="32397"/>
                  </a:moveTo>
                  <a:lnTo>
                    <a:pt x="0" y="68408"/>
                  </a:lnTo>
                </a:path>
                <a:path w="3809" h="68579">
                  <a:moveTo>
                    <a:pt x="3619" y="68408"/>
                  </a:moveTo>
                  <a:lnTo>
                    <a:pt x="3619" y="32397"/>
                  </a:lnTo>
                </a:path>
                <a:path w="3809" h="68579">
                  <a:moveTo>
                    <a:pt x="3619" y="28797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" name="object 233"/>
          <p:cNvGrpSpPr/>
          <p:nvPr/>
        </p:nvGrpSpPr>
        <p:grpSpPr>
          <a:xfrm>
            <a:off x="14136433" y="8608111"/>
            <a:ext cx="426720" cy="9525"/>
            <a:chOff x="14136433" y="8608111"/>
            <a:chExt cx="426720" cy="9525"/>
          </a:xfrm>
        </p:grpSpPr>
        <p:sp>
          <p:nvSpPr>
            <p:cNvPr id="234" name="object 234"/>
            <p:cNvSpPr/>
            <p:nvPr/>
          </p:nvSpPr>
          <p:spPr>
            <a:xfrm>
              <a:off x="14136433" y="8608111"/>
              <a:ext cx="426720" cy="9525"/>
            </a:xfrm>
            <a:custGeom>
              <a:avLst/>
              <a:gdLst/>
              <a:ahLst/>
              <a:cxnLst/>
              <a:rect l="l" t="t" r="r" b="b"/>
              <a:pathLst>
                <a:path w="426719" h="9525">
                  <a:moveTo>
                    <a:pt x="426591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426591" y="9004"/>
                  </a:lnTo>
                  <a:lnTo>
                    <a:pt x="4265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14136433" y="8608111"/>
              <a:ext cx="426720" cy="9525"/>
            </a:xfrm>
            <a:custGeom>
              <a:avLst/>
              <a:gdLst/>
              <a:ahLst/>
              <a:cxnLst/>
              <a:rect l="l" t="t" r="r" b="b"/>
              <a:pathLst>
                <a:path w="426719" h="9525">
                  <a:moveTo>
                    <a:pt x="0" y="9004"/>
                  </a:moveTo>
                  <a:lnTo>
                    <a:pt x="426592" y="9004"/>
                  </a:lnTo>
                </a:path>
                <a:path w="426719" h="9525">
                  <a:moveTo>
                    <a:pt x="4265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6" name="object 236"/>
          <p:cNvSpPr/>
          <p:nvPr/>
        </p:nvSpPr>
        <p:spPr>
          <a:xfrm>
            <a:off x="13994257" y="8880815"/>
            <a:ext cx="29209" cy="3810"/>
          </a:xfrm>
          <a:custGeom>
            <a:avLst/>
            <a:gdLst/>
            <a:ahLst/>
            <a:cxnLst/>
            <a:rect l="l" t="t" r="r" b="b"/>
            <a:pathLst>
              <a:path w="29209" h="3809">
                <a:moveTo>
                  <a:pt x="28798" y="0"/>
                </a:moveTo>
                <a:lnTo>
                  <a:pt x="0" y="0"/>
                </a:lnTo>
                <a:lnTo>
                  <a:pt x="0" y="3596"/>
                </a:lnTo>
                <a:lnTo>
                  <a:pt x="28798" y="3596"/>
                </a:lnTo>
                <a:lnTo>
                  <a:pt x="28798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7" name="object 237"/>
          <p:cNvGrpSpPr/>
          <p:nvPr/>
        </p:nvGrpSpPr>
        <p:grpSpPr>
          <a:xfrm>
            <a:off x="14098651" y="8880811"/>
            <a:ext cx="29209" cy="3810"/>
            <a:chOff x="14098651" y="8880811"/>
            <a:chExt cx="29209" cy="3810"/>
          </a:xfrm>
        </p:grpSpPr>
        <p:sp>
          <p:nvSpPr>
            <p:cNvPr id="238" name="object 238"/>
            <p:cNvSpPr/>
            <p:nvPr/>
          </p:nvSpPr>
          <p:spPr>
            <a:xfrm>
              <a:off x="14098651" y="8880815"/>
              <a:ext cx="29209" cy="3810"/>
            </a:xfrm>
            <a:custGeom>
              <a:avLst/>
              <a:gdLst/>
              <a:ahLst/>
              <a:cxnLst/>
              <a:rect l="l" t="t" r="r" b="b"/>
              <a:pathLst>
                <a:path w="29209" h="3809">
                  <a:moveTo>
                    <a:pt x="28798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28798" y="3596"/>
                  </a:lnTo>
                  <a:lnTo>
                    <a:pt x="2879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4098651" y="8880811"/>
              <a:ext cx="29209" cy="3810"/>
            </a:xfrm>
            <a:custGeom>
              <a:avLst/>
              <a:gdLst/>
              <a:ahLst/>
              <a:cxnLst/>
              <a:rect l="l" t="t" r="r" b="b"/>
              <a:pathLst>
                <a:path w="29209" h="3809">
                  <a:moveTo>
                    <a:pt x="28828" y="3600"/>
                  </a:moveTo>
                  <a:lnTo>
                    <a:pt x="28828" y="0"/>
                  </a:lnTo>
                </a:path>
                <a:path w="29209" h="3809">
                  <a:moveTo>
                    <a:pt x="0" y="0"/>
                  </a:moveTo>
                  <a:lnTo>
                    <a:pt x="444" y="0"/>
                  </a:lnTo>
                </a:path>
                <a:path w="29209" h="3809">
                  <a:moveTo>
                    <a:pt x="0" y="3600"/>
                  </a:moveTo>
                  <a:lnTo>
                    <a:pt x="444" y="3600"/>
                  </a:lnTo>
                </a:path>
                <a:path w="29209" h="3809">
                  <a:moveTo>
                    <a:pt x="0" y="360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0" name="object 240"/>
          <p:cNvSpPr/>
          <p:nvPr/>
        </p:nvSpPr>
        <p:spPr>
          <a:xfrm>
            <a:off x="13994257" y="8880811"/>
            <a:ext cx="29209" cy="3810"/>
          </a:xfrm>
          <a:custGeom>
            <a:avLst/>
            <a:gdLst/>
            <a:ahLst/>
            <a:cxnLst/>
            <a:rect l="l" t="t" r="r" b="b"/>
            <a:pathLst>
              <a:path w="29209" h="3809">
                <a:moveTo>
                  <a:pt x="28828" y="0"/>
                </a:moveTo>
                <a:lnTo>
                  <a:pt x="28384" y="0"/>
                </a:lnTo>
              </a:path>
              <a:path w="29209" h="3809">
                <a:moveTo>
                  <a:pt x="28828" y="3600"/>
                </a:moveTo>
                <a:lnTo>
                  <a:pt x="28384" y="3600"/>
                </a:lnTo>
              </a:path>
              <a:path w="29209" h="3809">
                <a:moveTo>
                  <a:pt x="28828" y="3600"/>
                </a:moveTo>
                <a:lnTo>
                  <a:pt x="28828" y="0"/>
                </a:lnTo>
              </a:path>
              <a:path w="29209" h="3809">
                <a:moveTo>
                  <a:pt x="0" y="3600"/>
                </a:moveTo>
                <a:lnTo>
                  <a:pt x="28828" y="36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14098651" y="8880811"/>
            <a:ext cx="29209" cy="3810"/>
          </a:xfrm>
          <a:custGeom>
            <a:avLst/>
            <a:gdLst/>
            <a:ahLst/>
            <a:cxnLst/>
            <a:rect l="l" t="t" r="r" b="b"/>
            <a:pathLst>
              <a:path w="29209" h="3809">
                <a:moveTo>
                  <a:pt x="0" y="3600"/>
                </a:moveTo>
                <a:lnTo>
                  <a:pt x="28828" y="3600"/>
                </a:lnTo>
              </a:path>
              <a:path w="29209" h="3809">
                <a:moveTo>
                  <a:pt x="288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2" name="object 242"/>
          <p:cNvGrpSpPr/>
          <p:nvPr/>
        </p:nvGrpSpPr>
        <p:grpSpPr>
          <a:xfrm>
            <a:off x="13994257" y="8843009"/>
            <a:ext cx="105410" cy="41910"/>
            <a:chOff x="13994257" y="8843009"/>
            <a:chExt cx="105410" cy="41910"/>
          </a:xfrm>
        </p:grpSpPr>
        <p:sp>
          <p:nvSpPr>
            <p:cNvPr id="243" name="object 243"/>
            <p:cNvSpPr/>
            <p:nvPr/>
          </p:nvSpPr>
          <p:spPr>
            <a:xfrm>
              <a:off x="13994257" y="8880811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09" h="0">
                  <a:moveTo>
                    <a:pt x="288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14023086" y="8843009"/>
              <a:ext cx="75565" cy="38100"/>
            </a:xfrm>
            <a:custGeom>
              <a:avLst/>
              <a:gdLst/>
              <a:ahLst/>
              <a:cxnLst/>
              <a:rect l="l" t="t" r="r" b="b"/>
              <a:pathLst>
                <a:path w="75565" h="38100">
                  <a:moveTo>
                    <a:pt x="37782" y="37801"/>
                  </a:moveTo>
                  <a:lnTo>
                    <a:pt x="40748" y="23105"/>
                  </a:lnTo>
                  <a:lnTo>
                    <a:pt x="48839" y="11087"/>
                  </a:lnTo>
                  <a:lnTo>
                    <a:pt x="60847" y="2976"/>
                  </a:lnTo>
                  <a:lnTo>
                    <a:pt x="75565" y="0"/>
                  </a:lnTo>
                </a:path>
                <a:path w="75565" h="38100">
                  <a:moveTo>
                    <a:pt x="0" y="0"/>
                  </a:moveTo>
                  <a:lnTo>
                    <a:pt x="14690" y="2976"/>
                  </a:lnTo>
                  <a:lnTo>
                    <a:pt x="26701" y="11087"/>
                  </a:lnTo>
                  <a:lnTo>
                    <a:pt x="34807" y="23105"/>
                  </a:lnTo>
                  <a:lnTo>
                    <a:pt x="37782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14022641" y="8843009"/>
              <a:ext cx="76835" cy="41910"/>
            </a:xfrm>
            <a:custGeom>
              <a:avLst/>
              <a:gdLst/>
              <a:ahLst/>
              <a:cxnLst/>
              <a:rect l="l" t="t" r="r" b="b"/>
              <a:pathLst>
                <a:path w="76834" h="41909">
                  <a:moveTo>
                    <a:pt x="76009" y="37801"/>
                  </a:moveTo>
                  <a:lnTo>
                    <a:pt x="76009" y="0"/>
                  </a:lnTo>
                </a:path>
                <a:path w="76834" h="41909">
                  <a:moveTo>
                    <a:pt x="444" y="37801"/>
                  </a:moveTo>
                  <a:lnTo>
                    <a:pt x="444" y="0"/>
                  </a:lnTo>
                </a:path>
                <a:path w="76834" h="41909">
                  <a:moveTo>
                    <a:pt x="444" y="41402"/>
                  </a:moveTo>
                  <a:lnTo>
                    <a:pt x="444" y="37801"/>
                  </a:lnTo>
                </a:path>
                <a:path w="76834" h="41909">
                  <a:moveTo>
                    <a:pt x="444" y="41402"/>
                  </a:moveTo>
                  <a:lnTo>
                    <a:pt x="0" y="41402"/>
                  </a:lnTo>
                </a:path>
                <a:path w="76834" h="41909">
                  <a:moveTo>
                    <a:pt x="444" y="37801"/>
                  </a:moveTo>
                  <a:lnTo>
                    <a:pt x="0" y="37801"/>
                  </a:lnTo>
                </a:path>
                <a:path w="76834" h="41909">
                  <a:moveTo>
                    <a:pt x="76009" y="41402"/>
                  </a:moveTo>
                  <a:lnTo>
                    <a:pt x="76009" y="37801"/>
                  </a:lnTo>
                </a:path>
                <a:path w="76834" h="41909">
                  <a:moveTo>
                    <a:pt x="76009" y="41402"/>
                  </a:moveTo>
                  <a:lnTo>
                    <a:pt x="76453" y="41402"/>
                  </a:lnTo>
                </a:path>
                <a:path w="76834" h="41909">
                  <a:moveTo>
                    <a:pt x="76009" y="37801"/>
                  </a:moveTo>
                  <a:lnTo>
                    <a:pt x="76453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" name="object 246"/>
          <p:cNvGrpSpPr/>
          <p:nvPr/>
        </p:nvGrpSpPr>
        <p:grpSpPr>
          <a:xfrm>
            <a:off x="14354302" y="9605308"/>
            <a:ext cx="33020" cy="3810"/>
            <a:chOff x="14354302" y="9605308"/>
            <a:chExt cx="33020" cy="3810"/>
          </a:xfrm>
        </p:grpSpPr>
        <p:sp>
          <p:nvSpPr>
            <p:cNvPr id="247" name="object 247"/>
            <p:cNvSpPr/>
            <p:nvPr/>
          </p:nvSpPr>
          <p:spPr>
            <a:xfrm>
              <a:off x="14354302" y="9605312"/>
              <a:ext cx="33020" cy="3810"/>
            </a:xfrm>
            <a:custGeom>
              <a:avLst/>
              <a:gdLst/>
              <a:ahLst/>
              <a:cxnLst/>
              <a:rect l="l" t="t" r="r" b="b"/>
              <a:pathLst>
                <a:path w="33019" h="3809">
                  <a:moveTo>
                    <a:pt x="32394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2394" y="3596"/>
                  </a:lnTo>
                  <a:lnTo>
                    <a:pt x="32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14354302" y="9605308"/>
              <a:ext cx="32384" cy="3810"/>
            </a:xfrm>
            <a:custGeom>
              <a:avLst/>
              <a:gdLst/>
              <a:ahLst/>
              <a:cxnLst/>
              <a:rect l="l" t="t" r="r" b="b"/>
              <a:pathLst>
                <a:path w="32384" h="3809">
                  <a:moveTo>
                    <a:pt x="32384" y="0"/>
                  </a:moveTo>
                  <a:lnTo>
                    <a:pt x="17970" y="0"/>
                  </a:lnTo>
                </a:path>
                <a:path w="32384" h="3809">
                  <a:moveTo>
                    <a:pt x="14351" y="0"/>
                  </a:moveTo>
                  <a:lnTo>
                    <a:pt x="0" y="0"/>
                  </a:lnTo>
                  <a:lnTo>
                    <a:pt x="0" y="3600"/>
                  </a:lnTo>
                  <a:lnTo>
                    <a:pt x="14351" y="3600"/>
                  </a:lnTo>
                </a:path>
                <a:path w="32384" h="3809">
                  <a:moveTo>
                    <a:pt x="17970" y="3600"/>
                  </a:moveTo>
                  <a:lnTo>
                    <a:pt x="32384" y="3600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" name="object 249"/>
          <p:cNvGrpSpPr/>
          <p:nvPr/>
        </p:nvGrpSpPr>
        <p:grpSpPr>
          <a:xfrm>
            <a:off x="14487461" y="9572914"/>
            <a:ext cx="76200" cy="29209"/>
            <a:chOff x="14487461" y="9572914"/>
            <a:chExt cx="76200" cy="29209"/>
          </a:xfrm>
        </p:grpSpPr>
        <p:sp>
          <p:nvSpPr>
            <p:cNvPr id="250" name="object 250"/>
            <p:cNvSpPr/>
            <p:nvPr/>
          </p:nvSpPr>
          <p:spPr>
            <a:xfrm>
              <a:off x="14487462" y="9572917"/>
              <a:ext cx="76200" cy="3810"/>
            </a:xfrm>
            <a:custGeom>
              <a:avLst/>
              <a:gdLst/>
              <a:ahLst/>
              <a:cxnLst/>
              <a:rect l="l" t="t" r="r" b="b"/>
              <a:pathLst>
                <a:path w="76200" h="3809">
                  <a:moveTo>
                    <a:pt x="8991" y="0"/>
                  </a:moveTo>
                  <a:lnTo>
                    <a:pt x="3619" y="0"/>
                  </a:lnTo>
                  <a:lnTo>
                    <a:pt x="0" y="0"/>
                  </a:lnTo>
                  <a:lnTo>
                    <a:pt x="0" y="3594"/>
                  </a:lnTo>
                  <a:lnTo>
                    <a:pt x="3619" y="3594"/>
                  </a:lnTo>
                  <a:lnTo>
                    <a:pt x="8991" y="3594"/>
                  </a:lnTo>
                  <a:lnTo>
                    <a:pt x="8991" y="0"/>
                  </a:lnTo>
                  <a:close/>
                </a:path>
                <a:path w="76200" h="3809">
                  <a:moveTo>
                    <a:pt x="45034" y="0"/>
                  </a:moveTo>
                  <a:lnTo>
                    <a:pt x="34226" y="0"/>
                  </a:lnTo>
                  <a:lnTo>
                    <a:pt x="34226" y="3594"/>
                  </a:lnTo>
                  <a:lnTo>
                    <a:pt x="45034" y="3594"/>
                  </a:lnTo>
                  <a:lnTo>
                    <a:pt x="45034" y="0"/>
                  </a:lnTo>
                  <a:close/>
                </a:path>
                <a:path w="76200" h="3809">
                  <a:moveTo>
                    <a:pt x="75603" y="0"/>
                  </a:moveTo>
                  <a:lnTo>
                    <a:pt x="70231" y="0"/>
                  </a:lnTo>
                  <a:lnTo>
                    <a:pt x="70231" y="3594"/>
                  </a:lnTo>
                  <a:lnTo>
                    <a:pt x="75603" y="3594"/>
                  </a:lnTo>
                  <a:lnTo>
                    <a:pt x="756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14487461" y="9572917"/>
              <a:ext cx="75565" cy="3810"/>
            </a:xfrm>
            <a:custGeom>
              <a:avLst/>
              <a:gdLst/>
              <a:ahLst/>
              <a:cxnLst/>
              <a:rect l="l" t="t" r="r" b="b"/>
              <a:pathLst>
                <a:path w="75565" h="3809">
                  <a:moveTo>
                    <a:pt x="0" y="0"/>
                  </a:moveTo>
                  <a:lnTo>
                    <a:pt x="0" y="3594"/>
                  </a:lnTo>
                </a:path>
                <a:path w="75565" h="3809">
                  <a:moveTo>
                    <a:pt x="9017" y="3594"/>
                  </a:moveTo>
                  <a:lnTo>
                    <a:pt x="9017" y="0"/>
                  </a:lnTo>
                </a:path>
                <a:path w="75565" h="3809">
                  <a:moveTo>
                    <a:pt x="34226" y="3594"/>
                  </a:moveTo>
                  <a:lnTo>
                    <a:pt x="34226" y="0"/>
                  </a:lnTo>
                </a:path>
                <a:path w="75565" h="3809">
                  <a:moveTo>
                    <a:pt x="70231" y="3594"/>
                  </a:moveTo>
                  <a:lnTo>
                    <a:pt x="70231" y="0"/>
                  </a:lnTo>
                </a:path>
                <a:path w="75565" h="3809">
                  <a:moveTo>
                    <a:pt x="45021" y="3594"/>
                  </a:moveTo>
                  <a:lnTo>
                    <a:pt x="45021" y="0"/>
                  </a:lnTo>
                </a:path>
                <a:path w="75565" h="3809">
                  <a:moveTo>
                    <a:pt x="75565" y="0"/>
                  </a:moveTo>
                  <a:lnTo>
                    <a:pt x="70231" y="0"/>
                  </a:lnTo>
                </a:path>
                <a:path w="75565" h="3809">
                  <a:moveTo>
                    <a:pt x="45021" y="0"/>
                  </a:moveTo>
                  <a:lnTo>
                    <a:pt x="34226" y="0"/>
                  </a:lnTo>
                </a:path>
                <a:path w="75565" h="3809">
                  <a:moveTo>
                    <a:pt x="9017" y="0"/>
                  </a:moveTo>
                  <a:lnTo>
                    <a:pt x="0" y="0"/>
                  </a:lnTo>
                </a:path>
                <a:path w="75565" h="3809">
                  <a:moveTo>
                    <a:pt x="3619" y="3594"/>
                  </a:moveTo>
                  <a:lnTo>
                    <a:pt x="9017" y="3594"/>
                  </a:lnTo>
                </a:path>
                <a:path w="75565" h="3809">
                  <a:moveTo>
                    <a:pt x="34226" y="3594"/>
                  </a:moveTo>
                  <a:lnTo>
                    <a:pt x="37846" y="3594"/>
                  </a:lnTo>
                </a:path>
                <a:path w="75565" h="3809">
                  <a:moveTo>
                    <a:pt x="41402" y="3594"/>
                  </a:moveTo>
                  <a:lnTo>
                    <a:pt x="45021" y="3594"/>
                  </a:lnTo>
                </a:path>
                <a:path w="75565" h="3809">
                  <a:moveTo>
                    <a:pt x="70231" y="3594"/>
                  </a:moveTo>
                  <a:lnTo>
                    <a:pt x="75565" y="3594"/>
                  </a:lnTo>
                  <a:lnTo>
                    <a:pt x="755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14496478" y="957651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209" y="0"/>
                  </a:moveTo>
                  <a:lnTo>
                    <a:pt x="23226" y="9818"/>
                  </a:lnTo>
                  <a:lnTo>
                    <a:pt x="17819" y="17828"/>
                  </a:lnTo>
                  <a:lnTo>
                    <a:pt x="9805" y="23225"/>
                  </a:lnTo>
                  <a:lnTo>
                    <a:pt x="0" y="252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14496478" y="9572917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09">
                  <a:moveTo>
                    <a:pt x="0" y="3594"/>
                  </a:moveTo>
                  <a:lnTo>
                    <a:pt x="0" y="28797"/>
                  </a:lnTo>
                </a:path>
                <a:path w="25400" h="29209">
                  <a:moveTo>
                    <a:pt x="25209" y="3594"/>
                  </a:moveTo>
                  <a:lnTo>
                    <a:pt x="25209" y="0"/>
                  </a:lnTo>
                </a:path>
                <a:path w="25400" h="29209">
                  <a:moveTo>
                    <a:pt x="0" y="35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14532482" y="9576511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25209" y="25203"/>
                  </a:moveTo>
                  <a:lnTo>
                    <a:pt x="15403" y="23225"/>
                  </a:lnTo>
                  <a:lnTo>
                    <a:pt x="7389" y="17828"/>
                  </a:lnTo>
                  <a:lnTo>
                    <a:pt x="1983" y="981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14532482" y="9572917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09">
                  <a:moveTo>
                    <a:pt x="25209" y="3594"/>
                  </a:moveTo>
                  <a:lnTo>
                    <a:pt x="25209" y="28797"/>
                  </a:lnTo>
                </a:path>
                <a:path w="25400" h="29209">
                  <a:moveTo>
                    <a:pt x="0" y="3594"/>
                  </a:moveTo>
                  <a:lnTo>
                    <a:pt x="0" y="0"/>
                  </a:lnTo>
                </a:path>
                <a:path w="25400" h="29209">
                  <a:moveTo>
                    <a:pt x="25209" y="3594"/>
                  </a:moveTo>
                  <a:lnTo>
                    <a:pt x="2520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6" name="object 256"/>
          <p:cNvGrpSpPr/>
          <p:nvPr/>
        </p:nvGrpSpPr>
        <p:grpSpPr>
          <a:xfrm>
            <a:off x="14406435" y="9572917"/>
            <a:ext cx="3810" cy="72390"/>
            <a:chOff x="14406435" y="9572917"/>
            <a:chExt cx="3810" cy="72390"/>
          </a:xfrm>
        </p:grpSpPr>
        <p:sp>
          <p:nvSpPr>
            <p:cNvPr id="257" name="object 257"/>
            <p:cNvSpPr/>
            <p:nvPr/>
          </p:nvSpPr>
          <p:spPr>
            <a:xfrm>
              <a:off x="14406436" y="9572917"/>
              <a:ext cx="3810" cy="72390"/>
            </a:xfrm>
            <a:custGeom>
              <a:avLst/>
              <a:gdLst/>
              <a:ahLst/>
              <a:cxnLst/>
              <a:rect l="l" t="t" r="r" b="b"/>
              <a:pathLst>
                <a:path w="3809" h="72390">
                  <a:moveTo>
                    <a:pt x="3619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0" y="72009"/>
                  </a:lnTo>
                  <a:lnTo>
                    <a:pt x="3594" y="72009"/>
                  </a:lnTo>
                  <a:lnTo>
                    <a:pt x="3594" y="3594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14406435" y="9572917"/>
              <a:ext cx="3810" cy="72390"/>
            </a:xfrm>
            <a:custGeom>
              <a:avLst/>
              <a:gdLst/>
              <a:ahLst/>
              <a:cxnLst/>
              <a:rect l="l" t="t" r="r" b="b"/>
              <a:pathLst>
                <a:path w="3809" h="72390">
                  <a:moveTo>
                    <a:pt x="3619" y="0"/>
                  </a:moveTo>
                  <a:lnTo>
                    <a:pt x="0" y="0"/>
                  </a:lnTo>
                </a:path>
                <a:path w="3809" h="72390">
                  <a:moveTo>
                    <a:pt x="0" y="3594"/>
                  </a:moveTo>
                  <a:lnTo>
                    <a:pt x="0" y="72002"/>
                  </a:lnTo>
                </a:path>
                <a:path w="3809" h="72390">
                  <a:moveTo>
                    <a:pt x="3619" y="72002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" name="object 259"/>
          <p:cNvGrpSpPr/>
          <p:nvPr/>
        </p:nvGrpSpPr>
        <p:grpSpPr>
          <a:xfrm>
            <a:off x="14487461" y="9576508"/>
            <a:ext cx="3810" cy="68580"/>
            <a:chOff x="14487461" y="9576508"/>
            <a:chExt cx="3810" cy="68580"/>
          </a:xfrm>
        </p:grpSpPr>
        <p:sp>
          <p:nvSpPr>
            <p:cNvPr id="260" name="object 260"/>
            <p:cNvSpPr/>
            <p:nvPr/>
          </p:nvSpPr>
          <p:spPr>
            <a:xfrm>
              <a:off x="14487461" y="9576508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596" y="0"/>
                  </a:moveTo>
                  <a:lnTo>
                    <a:pt x="0" y="0"/>
                  </a:lnTo>
                  <a:lnTo>
                    <a:pt x="0" y="68411"/>
                  </a:lnTo>
                  <a:lnTo>
                    <a:pt x="3596" y="68411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14487461" y="9576511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0" y="0"/>
                  </a:moveTo>
                  <a:lnTo>
                    <a:pt x="0" y="68408"/>
                  </a:lnTo>
                </a:path>
                <a:path w="3809" h="68579">
                  <a:moveTo>
                    <a:pt x="3619" y="68408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2" name="object 262"/>
          <p:cNvGrpSpPr/>
          <p:nvPr/>
        </p:nvGrpSpPr>
        <p:grpSpPr>
          <a:xfrm>
            <a:off x="14329092" y="9547714"/>
            <a:ext cx="77470" cy="29209"/>
            <a:chOff x="14329092" y="9547714"/>
            <a:chExt cx="77470" cy="29209"/>
          </a:xfrm>
        </p:grpSpPr>
        <p:sp>
          <p:nvSpPr>
            <p:cNvPr id="263" name="object 263"/>
            <p:cNvSpPr/>
            <p:nvPr/>
          </p:nvSpPr>
          <p:spPr>
            <a:xfrm>
              <a:off x="14329093" y="9572917"/>
              <a:ext cx="77470" cy="3810"/>
            </a:xfrm>
            <a:custGeom>
              <a:avLst/>
              <a:gdLst/>
              <a:ahLst/>
              <a:cxnLst/>
              <a:rect l="l" t="t" r="r" b="b"/>
              <a:pathLst>
                <a:path w="77469" h="3809">
                  <a:moveTo>
                    <a:pt x="8077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8077" y="3594"/>
                  </a:lnTo>
                  <a:lnTo>
                    <a:pt x="8077" y="0"/>
                  </a:lnTo>
                  <a:close/>
                </a:path>
                <a:path w="77469" h="3809">
                  <a:moveTo>
                    <a:pt x="49466" y="0"/>
                  </a:moveTo>
                  <a:lnTo>
                    <a:pt x="33274" y="0"/>
                  </a:lnTo>
                  <a:lnTo>
                    <a:pt x="33274" y="3594"/>
                  </a:lnTo>
                  <a:lnTo>
                    <a:pt x="49466" y="3594"/>
                  </a:lnTo>
                  <a:lnTo>
                    <a:pt x="49466" y="0"/>
                  </a:lnTo>
                  <a:close/>
                </a:path>
                <a:path w="77469" h="3809">
                  <a:moveTo>
                    <a:pt x="77368" y="0"/>
                  </a:moveTo>
                  <a:lnTo>
                    <a:pt x="74676" y="0"/>
                  </a:lnTo>
                  <a:lnTo>
                    <a:pt x="74676" y="3594"/>
                  </a:lnTo>
                  <a:lnTo>
                    <a:pt x="77368" y="3594"/>
                  </a:lnTo>
                  <a:lnTo>
                    <a:pt x="7736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14329092" y="9572917"/>
              <a:ext cx="77470" cy="3810"/>
            </a:xfrm>
            <a:custGeom>
              <a:avLst/>
              <a:gdLst/>
              <a:ahLst/>
              <a:cxnLst/>
              <a:rect l="l" t="t" r="r" b="b"/>
              <a:pathLst>
                <a:path w="77469" h="3809">
                  <a:moveTo>
                    <a:pt x="8064" y="0"/>
                  </a:moveTo>
                  <a:lnTo>
                    <a:pt x="8064" y="3594"/>
                  </a:lnTo>
                </a:path>
                <a:path w="77469" h="3809">
                  <a:moveTo>
                    <a:pt x="33273" y="0"/>
                  </a:moveTo>
                  <a:lnTo>
                    <a:pt x="33273" y="3594"/>
                  </a:lnTo>
                </a:path>
                <a:path w="77469" h="3809">
                  <a:moveTo>
                    <a:pt x="74675" y="0"/>
                  </a:moveTo>
                  <a:lnTo>
                    <a:pt x="74675" y="3594"/>
                  </a:lnTo>
                </a:path>
                <a:path w="77469" h="3809">
                  <a:moveTo>
                    <a:pt x="49466" y="0"/>
                  </a:moveTo>
                  <a:lnTo>
                    <a:pt x="49466" y="3594"/>
                  </a:lnTo>
                </a:path>
                <a:path w="77469" h="3809">
                  <a:moveTo>
                    <a:pt x="77342" y="0"/>
                  </a:moveTo>
                  <a:lnTo>
                    <a:pt x="74675" y="0"/>
                  </a:lnTo>
                </a:path>
                <a:path w="77469" h="3809">
                  <a:moveTo>
                    <a:pt x="49466" y="0"/>
                  </a:moveTo>
                  <a:lnTo>
                    <a:pt x="33273" y="0"/>
                  </a:lnTo>
                </a:path>
                <a:path w="77469" h="3809">
                  <a:moveTo>
                    <a:pt x="8064" y="0"/>
                  </a:moveTo>
                  <a:lnTo>
                    <a:pt x="5333" y="0"/>
                  </a:lnTo>
                </a:path>
                <a:path w="77469" h="3809">
                  <a:moveTo>
                    <a:pt x="0" y="3594"/>
                  </a:moveTo>
                  <a:lnTo>
                    <a:pt x="0" y="0"/>
                  </a:lnTo>
                </a:path>
                <a:path w="77469" h="3809">
                  <a:moveTo>
                    <a:pt x="5333" y="3594"/>
                  </a:moveTo>
                  <a:lnTo>
                    <a:pt x="8064" y="3594"/>
                  </a:lnTo>
                </a:path>
                <a:path w="77469" h="3809">
                  <a:moveTo>
                    <a:pt x="33273" y="3594"/>
                  </a:moveTo>
                  <a:lnTo>
                    <a:pt x="39560" y="3594"/>
                  </a:lnTo>
                </a:path>
                <a:path w="77469" h="3809">
                  <a:moveTo>
                    <a:pt x="43179" y="3594"/>
                  </a:moveTo>
                  <a:lnTo>
                    <a:pt x="49466" y="3594"/>
                  </a:lnTo>
                </a:path>
                <a:path w="77469" h="3809">
                  <a:moveTo>
                    <a:pt x="74675" y="3594"/>
                  </a:moveTo>
                  <a:lnTo>
                    <a:pt x="77342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14337157" y="95477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0"/>
                  </a:moveTo>
                  <a:lnTo>
                    <a:pt x="9832" y="1984"/>
                  </a:lnTo>
                  <a:lnTo>
                    <a:pt x="17843" y="7391"/>
                  </a:lnTo>
                  <a:lnTo>
                    <a:pt x="23235" y="15403"/>
                  </a:lnTo>
                  <a:lnTo>
                    <a:pt x="25209" y="252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14337157" y="9547714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09">
                  <a:moveTo>
                    <a:pt x="0" y="25203"/>
                  </a:moveTo>
                  <a:lnTo>
                    <a:pt x="0" y="0"/>
                  </a:lnTo>
                </a:path>
                <a:path w="25400" h="29209">
                  <a:moveTo>
                    <a:pt x="25209" y="25203"/>
                  </a:moveTo>
                  <a:lnTo>
                    <a:pt x="25209" y="28797"/>
                  </a:lnTo>
                </a:path>
                <a:path w="25400" h="29209">
                  <a:moveTo>
                    <a:pt x="0" y="25203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14378559" y="9547714"/>
              <a:ext cx="25400" cy="25400"/>
            </a:xfrm>
            <a:custGeom>
              <a:avLst/>
              <a:gdLst/>
              <a:ahLst/>
              <a:cxnLst/>
              <a:rect l="l" t="t" r="r" b="b"/>
              <a:pathLst>
                <a:path w="25400" h="25400">
                  <a:moveTo>
                    <a:pt x="0" y="25203"/>
                  </a:moveTo>
                  <a:lnTo>
                    <a:pt x="1983" y="15403"/>
                  </a:lnTo>
                  <a:lnTo>
                    <a:pt x="7389" y="7391"/>
                  </a:lnTo>
                  <a:lnTo>
                    <a:pt x="15403" y="1984"/>
                  </a:lnTo>
                  <a:lnTo>
                    <a:pt x="2520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14378559" y="9547714"/>
              <a:ext cx="25400" cy="29209"/>
            </a:xfrm>
            <a:custGeom>
              <a:avLst/>
              <a:gdLst/>
              <a:ahLst/>
              <a:cxnLst/>
              <a:rect l="l" t="t" r="r" b="b"/>
              <a:pathLst>
                <a:path w="25400" h="29209">
                  <a:moveTo>
                    <a:pt x="25209" y="25203"/>
                  </a:moveTo>
                  <a:lnTo>
                    <a:pt x="25209" y="0"/>
                  </a:lnTo>
                </a:path>
                <a:path w="25400" h="29209">
                  <a:moveTo>
                    <a:pt x="0" y="25203"/>
                  </a:moveTo>
                  <a:lnTo>
                    <a:pt x="0" y="28797"/>
                  </a:lnTo>
                </a:path>
                <a:path w="25400" h="29209">
                  <a:moveTo>
                    <a:pt x="25209" y="25203"/>
                  </a:moveTo>
                  <a:lnTo>
                    <a:pt x="25209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" name="object 269"/>
          <p:cNvGrpSpPr/>
          <p:nvPr/>
        </p:nvGrpSpPr>
        <p:grpSpPr>
          <a:xfrm>
            <a:off x="14491081" y="9576508"/>
            <a:ext cx="76200" cy="68580"/>
            <a:chOff x="14491081" y="9576508"/>
            <a:chExt cx="76200" cy="68580"/>
          </a:xfrm>
        </p:grpSpPr>
        <p:sp>
          <p:nvSpPr>
            <p:cNvPr id="270" name="object 270"/>
            <p:cNvSpPr/>
            <p:nvPr/>
          </p:nvSpPr>
          <p:spPr>
            <a:xfrm>
              <a:off x="14491081" y="9637726"/>
              <a:ext cx="76200" cy="7620"/>
            </a:xfrm>
            <a:custGeom>
              <a:avLst/>
              <a:gdLst/>
              <a:ahLst/>
              <a:cxnLst/>
              <a:rect l="l" t="t" r="r" b="b"/>
              <a:pathLst>
                <a:path w="76200" h="7620">
                  <a:moveTo>
                    <a:pt x="75605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75605" y="7193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14491081" y="9637731"/>
              <a:ext cx="75565" cy="7620"/>
            </a:xfrm>
            <a:custGeom>
              <a:avLst/>
              <a:gdLst/>
              <a:ahLst/>
              <a:cxnLst/>
              <a:rect l="l" t="t" r="r" b="b"/>
              <a:pathLst>
                <a:path w="75565" h="7620">
                  <a:moveTo>
                    <a:pt x="0" y="7188"/>
                  </a:moveTo>
                  <a:lnTo>
                    <a:pt x="75565" y="7188"/>
                  </a:lnTo>
                </a:path>
                <a:path w="75565" h="7620">
                  <a:moveTo>
                    <a:pt x="755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14525307" y="9576508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3596" y="0"/>
                  </a:moveTo>
                  <a:lnTo>
                    <a:pt x="0" y="0"/>
                  </a:lnTo>
                  <a:lnTo>
                    <a:pt x="0" y="68411"/>
                  </a:lnTo>
                  <a:lnTo>
                    <a:pt x="3596" y="68411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14525307" y="9576511"/>
              <a:ext cx="3810" cy="68580"/>
            </a:xfrm>
            <a:custGeom>
              <a:avLst/>
              <a:gdLst/>
              <a:ahLst/>
              <a:cxnLst/>
              <a:rect l="l" t="t" r="r" b="b"/>
              <a:pathLst>
                <a:path w="3809" h="68579">
                  <a:moveTo>
                    <a:pt x="0" y="0"/>
                  </a:moveTo>
                  <a:lnTo>
                    <a:pt x="0" y="68408"/>
                  </a:lnTo>
                </a:path>
                <a:path w="3809" h="68579">
                  <a:moveTo>
                    <a:pt x="3556" y="68408"/>
                  </a:moveTo>
                  <a:lnTo>
                    <a:pt x="355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4" name="object 274"/>
          <p:cNvGrpSpPr/>
          <p:nvPr/>
        </p:nvGrpSpPr>
        <p:grpSpPr>
          <a:xfrm>
            <a:off x="13895959" y="8986107"/>
            <a:ext cx="89535" cy="59690"/>
            <a:chOff x="13895959" y="8986107"/>
            <a:chExt cx="89535" cy="59690"/>
          </a:xfrm>
        </p:grpSpPr>
        <p:sp>
          <p:nvSpPr>
            <p:cNvPr id="275" name="object 275"/>
            <p:cNvSpPr/>
            <p:nvPr/>
          </p:nvSpPr>
          <p:spPr>
            <a:xfrm>
              <a:off x="13939203" y="8986109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5" h="7620">
                  <a:moveTo>
                    <a:pt x="46062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46062" y="7218"/>
                  </a:lnTo>
                  <a:lnTo>
                    <a:pt x="4606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13939203" y="8986107"/>
              <a:ext cx="46355" cy="7620"/>
            </a:xfrm>
            <a:custGeom>
              <a:avLst/>
              <a:gdLst/>
              <a:ahLst/>
              <a:cxnLst/>
              <a:rect l="l" t="t" r="r" b="b"/>
              <a:pathLst>
                <a:path w="46355" h="7620">
                  <a:moveTo>
                    <a:pt x="46037" y="0"/>
                  </a:moveTo>
                  <a:lnTo>
                    <a:pt x="0" y="0"/>
                  </a:lnTo>
                </a:path>
                <a:path w="46355" h="7620">
                  <a:moveTo>
                    <a:pt x="0" y="7219"/>
                  </a:moveTo>
                  <a:lnTo>
                    <a:pt x="46037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13895959" y="8986110"/>
              <a:ext cx="5715" cy="59690"/>
            </a:xfrm>
            <a:custGeom>
              <a:avLst/>
              <a:gdLst/>
              <a:ahLst/>
              <a:cxnLst/>
              <a:rect l="l" t="t" r="r" b="b"/>
              <a:pathLst>
                <a:path w="5715" h="59690">
                  <a:moveTo>
                    <a:pt x="5407" y="0"/>
                  </a:moveTo>
                  <a:lnTo>
                    <a:pt x="0" y="0"/>
                  </a:lnTo>
                  <a:lnTo>
                    <a:pt x="0" y="59407"/>
                  </a:lnTo>
                  <a:lnTo>
                    <a:pt x="5407" y="59407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13895959" y="8986107"/>
              <a:ext cx="5715" cy="59690"/>
            </a:xfrm>
            <a:custGeom>
              <a:avLst/>
              <a:gdLst/>
              <a:ahLst/>
              <a:cxnLst/>
              <a:rect l="l" t="t" r="r" b="b"/>
              <a:pathLst>
                <a:path w="5715" h="59690">
                  <a:moveTo>
                    <a:pt x="0" y="0"/>
                  </a:moveTo>
                  <a:lnTo>
                    <a:pt x="0" y="59410"/>
                  </a:lnTo>
                </a:path>
                <a:path w="5715" h="59690">
                  <a:moveTo>
                    <a:pt x="5460" y="59410"/>
                  </a:moveTo>
                  <a:lnTo>
                    <a:pt x="546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9" name="object 279"/>
          <p:cNvGrpSpPr/>
          <p:nvPr/>
        </p:nvGrpSpPr>
        <p:grpSpPr>
          <a:xfrm>
            <a:off x="13754862" y="9456826"/>
            <a:ext cx="212725" cy="41910"/>
            <a:chOff x="13754862" y="9456826"/>
            <a:chExt cx="212725" cy="41910"/>
          </a:xfrm>
        </p:grpSpPr>
        <p:sp>
          <p:nvSpPr>
            <p:cNvPr id="280" name="object 280"/>
            <p:cNvSpPr/>
            <p:nvPr/>
          </p:nvSpPr>
          <p:spPr>
            <a:xfrm>
              <a:off x="13754863" y="9492831"/>
              <a:ext cx="212725" cy="5715"/>
            </a:xfrm>
            <a:custGeom>
              <a:avLst/>
              <a:gdLst/>
              <a:ahLst/>
              <a:cxnLst/>
              <a:rect l="l" t="t" r="r" b="b"/>
              <a:pathLst>
                <a:path w="212725" h="5715">
                  <a:moveTo>
                    <a:pt x="170992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170992" y="5397"/>
                  </a:lnTo>
                  <a:lnTo>
                    <a:pt x="170992" y="0"/>
                  </a:lnTo>
                  <a:close/>
                </a:path>
                <a:path w="212725" h="5715">
                  <a:moveTo>
                    <a:pt x="212407" y="0"/>
                  </a:moveTo>
                  <a:lnTo>
                    <a:pt x="207010" y="0"/>
                  </a:lnTo>
                  <a:lnTo>
                    <a:pt x="207010" y="5397"/>
                  </a:lnTo>
                  <a:lnTo>
                    <a:pt x="212407" y="5397"/>
                  </a:lnTo>
                  <a:lnTo>
                    <a:pt x="212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13754862" y="9492818"/>
              <a:ext cx="212725" cy="5715"/>
            </a:xfrm>
            <a:custGeom>
              <a:avLst/>
              <a:gdLst/>
              <a:ahLst/>
              <a:cxnLst/>
              <a:rect l="l" t="t" r="r" b="b"/>
              <a:pathLst>
                <a:path w="212725" h="5715">
                  <a:moveTo>
                    <a:pt x="207009" y="5410"/>
                  </a:moveTo>
                  <a:lnTo>
                    <a:pt x="207009" y="0"/>
                  </a:lnTo>
                </a:path>
                <a:path w="212725" h="5715">
                  <a:moveTo>
                    <a:pt x="171005" y="5410"/>
                  </a:moveTo>
                  <a:lnTo>
                    <a:pt x="171005" y="0"/>
                  </a:lnTo>
                </a:path>
                <a:path w="212725" h="5715">
                  <a:moveTo>
                    <a:pt x="0" y="5410"/>
                  </a:moveTo>
                  <a:lnTo>
                    <a:pt x="171005" y="5410"/>
                  </a:lnTo>
                </a:path>
                <a:path w="212725" h="5715">
                  <a:moveTo>
                    <a:pt x="207009" y="5410"/>
                  </a:moveTo>
                  <a:lnTo>
                    <a:pt x="212407" y="5410"/>
                  </a:lnTo>
                </a:path>
                <a:path w="212725" h="5715">
                  <a:moveTo>
                    <a:pt x="212407" y="0"/>
                  </a:moveTo>
                  <a:lnTo>
                    <a:pt x="207009" y="0"/>
                  </a:lnTo>
                </a:path>
                <a:path w="212725" h="5715">
                  <a:moveTo>
                    <a:pt x="17100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13925868" y="945682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13925868" y="945682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4" h="41909">
                  <a:moveTo>
                    <a:pt x="36004" y="35991"/>
                  </a:moveTo>
                  <a:lnTo>
                    <a:pt x="36004" y="0"/>
                  </a:lnTo>
                </a:path>
                <a:path w="36194" h="41909">
                  <a:moveTo>
                    <a:pt x="0" y="41402"/>
                  </a:moveTo>
                  <a:lnTo>
                    <a:pt x="0" y="35991"/>
                  </a:lnTo>
                </a:path>
                <a:path w="36194" h="41909">
                  <a:moveTo>
                    <a:pt x="36004" y="41402"/>
                  </a:move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84" name="object 28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744066" y="8986107"/>
            <a:ext cx="77406" cy="129609"/>
          </a:xfrm>
          <a:prstGeom prst="rect">
            <a:avLst/>
          </a:prstGeom>
        </p:spPr>
      </p:pic>
      <p:sp>
        <p:nvSpPr>
          <p:cNvPr id="285" name="object 285"/>
          <p:cNvSpPr/>
          <p:nvPr/>
        </p:nvSpPr>
        <p:spPr>
          <a:xfrm>
            <a:off x="14136433" y="9140917"/>
            <a:ext cx="346075" cy="5715"/>
          </a:xfrm>
          <a:custGeom>
            <a:avLst/>
            <a:gdLst/>
            <a:ahLst/>
            <a:cxnLst/>
            <a:rect l="l" t="t" r="r" b="b"/>
            <a:pathLst>
              <a:path w="346075" h="5715">
                <a:moveTo>
                  <a:pt x="345603" y="0"/>
                </a:moveTo>
                <a:lnTo>
                  <a:pt x="0" y="0"/>
                </a:lnTo>
                <a:lnTo>
                  <a:pt x="0" y="5407"/>
                </a:lnTo>
                <a:lnTo>
                  <a:pt x="345603" y="5407"/>
                </a:lnTo>
                <a:lnTo>
                  <a:pt x="3456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14557692" y="9140917"/>
            <a:ext cx="16510" cy="5715"/>
          </a:xfrm>
          <a:custGeom>
            <a:avLst/>
            <a:gdLst/>
            <a:ahLst/>
            <a:cxnLst/>
            <a:rect l="l" t="t" r="r" b="b"/>
            <a:pathLst>
              <a:path w="16509" h="5715">
                <a:moveTo>
                  <a:pt x="16197" y="0"/>
                </a:moveTo>
                <a:lnTo>
                  <a:pt x="0" y="0"/>
                </a:lnTo>
                <a:lnTo>
                  <a:pt x="0" y="5407"/>
                </a:lnTo>
                <a:lnTo>
                  <a:pt x="16197" y="5407"/>
                </a:lnTo>
                <a:lnTo>
                  <a:pt x="1619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14481619" y="9140914"/>
            <a:ext cx="635" cy="5715"/>
          </a:xfrm>
          <a:custGeom>
            <a:avLst/>
            <a:gdLst/>
            <a:ahLst/>
            <a:cxnLst/>
            <a:rect l="l" t="t" r="r" b="b"/>
            <a:pathLst>
              <a:path w="634" h="5715">
                <a:moveTo>
                  <a:pt x="444" y="5410"/>
                </a:moveTo>
                <a:lnTo>
                  <a:pt x="0" y="5410"/>
                </a:lnTo>
              </a:path>
              <a:path w="634" h="5715">
                <a:moveTo>
                  <a:pt x="444" y="0"/>
                </a:moveTo>
                <a:lnTo>
                  <a:pt x="0" y="0"/>
                </a:lnTo>
              </a:path>
              <a:path w="634" h="5715">
                <a:moveTo>
                  <a:pt x="444" y="0"/>
                </a:moveTo>
                <a:lnTo>
                  <a:pt x="444" y="54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14557692" y="9140914"/>
            <a:ext cx="16510" cy="5715"/>
          </a:xfrm>
          <a:custGeom>
            <a:avLst/>
            <a:gdLst/>
            <a:ahLst/>
            <a:cxnLst/>
            <a:rect l="l" t="t" r="r" b="b"/>
            <a:pathLst>
              <a:path w="16509" h="5715">
                <a:moveTo>
                  <a:pt x="0" y="5410"/>
                </a:moveTo>
                <a:lnTo>
                  <a:pt x="380" y="5410"/>
                </a:lnTo>
              </a:path>
              <a:path w="16509" h="5715">
                <a:moveTo>
                  <a:pt x="0" y="0"/>
                </a:moveTo>
                <a:lnTo>
                  <a:pt x="380" y="0"/>
                </a:lnTo>
              </a:path>
              <a:path w="16509" h="5715">
                <a:moveTo>
                  <a:pt x="0" y="0"/>
                </a:moveTo>
                <a:lnTo>
                  <a:pt x="0" y="5410"/>
                </a:lnTo>
              </a:path>
              <a:path w="16509" h="5715">
                <a:moveTo>
                  <a:pt x="161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14136433" y="9140914"/>
            <a:ext cx="346075" cy="5715"/>
          </a:xfrm>
          <a:custGeom>
            <a:avLst/>
            <a:gdLst/>
            <a:ahLst/>
            <a:cxnLst/>
            <a:rect l="l" t="t" r="r" b="b"/>
            <a:pathLst>
              <a:path w="346075" h="5715">
                <a:moveTo>
                  <a:pt x="345630" y="0"/>
                </a:moveTo>
                <a:lnTo>
                  <a:pt x="0" y="0"/>
                </a:lnTo>
              </a:path>
              <a:path w="346075" h="5715">
                <a:moveTo>
                  <a:pt x="0" y="5410"/>
                </a:moveTo>
                <a:lnTo>
                  <a:pt x="345630" y="54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0" name="object 290"/>
          <p:cNvGrpSpPr/>
          <p:nvPr/>
        </p:nvGrpSpPr>
        <p:grpSpPr>
          <a:xfrm>
            <a:off x="14481619" y="9140914"/>
            <a:ext cx="92710" cy="43815"/>
            <a:chOff x="14481619" y="9140914"/>
            <a:chExt cx="92710" cy="43815"/>
          </a:xfrm>
        </p:grpSpPr>
        <p:sp>
          <p:nvSpPr>
            <p:cNvPr id="291" name="object 291"/>
            <p:cNvSpPr/>
            <p:nvPr/>
          </p:nvSpPr>
          <p:spPr>
            <a:xfrm>
              <a:off x="14557692" y="9146324"/>
              <a:ext cx="16510" cy="0"/>
            </a:xfrm>
            <a:custGeom>
              <a:avLst/>
              <a:gdLst/>
              <a:ahLst/>
              <a:cxnLst/>
              <a:rect l="l" t="t" r="r" b="b"/>
              <a:pathLst>
                <a:path w="16509" h="0">
                  <a:moveTo>
                    <a:pt x="0" y="0"/>
                  </a:moveTo>
                  <a:lnTo>
                    <a:pt x="161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4482064" y="9146324"/>
              <a:ext cx="76200" cy="38100"/>
            </a:xfrm>
            <a:custGeom>
              <a:avLst/>
              <a:gdLst/>
              <a:ahLst/>
              <a:cxnLst/>
              <a:rect l="l" t="t" r="r" b="b"/>
              <a:pathLst>
                <a:path w="76200" h="38100">
                  <a:moveTo>
                    <a:pt x="37782" y="0"/>
                  </a:moveTo>
                  <a:lnTo>
                    <a:pt x="34816" y="14717"/>
                  </a:lnTo>
                  <a:lnTo>
                    <a:pt x="26725" y="26732"/>
                  </a:lnTo>
                  <a:lnTo>
                    <a:pt x="14717" y="34832"/>
                  </a:lnTo>
                  <a:lnTo>
                    <a:pt x="0" y="37801"/>
                  </a:lnTo>
                </a:path>
                <a:path w="76200" h="38100">
                  <a:moveTo>
                    <a:pt x="75628" y="37801"/>
                  </a:moveTo>
                  <a:lnTo>
                    <a:pt x="60901" y="34832"/>
                  </a:lnTo>
                  <a:lnTo>
                    <a:pt x="48871" y="26732"/>
                  </a:lnTo>
                  <a:lnTo>
                    <a:pt x="40758" y="14717"/>
                  </a:ln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4481619" y="9140914"/>
              <a:ext cx="76835" cy="43815"/>
            </a:xfrm>
            <a:custGeom>
              <a:avLst/>
              <a:gdLst/>
              <a:ahLst/>
              <a:cxnLst/>
              <a:rect l="l" t="t" r="r" b="b"/>
              <a:pathLst>
                <a:path w="76834" h="43815">
                  <a:moveTo>
                    <a:pt x="444" y="5410"/>
                  </a:moveTo>
                  <a:lnTo>
                    <a:pt x="444" y="43211"/>
                  </a:lnTo>
                </a:path>
                <a:path w="76834" h="43815">
                  <a:moveTo>
                    <a:pt x="76073" y="5410"/>
                  </a:moveTo>
                  <a:lnTo>
                    <a:pt x="76073" y="43211"/>
                  </a:lnTo>
                </a:path>
                <a:path w="76834" h="43815">
                  <a:moveTo>
                    <a:pt x="76073" y="0"/>
                  </a:moveTo>
                  <a:lnTo>
                    <a:pt x="76073" y="5410"/>
                  </a:lnTo>
                </a:path>
                <a:path w="76834" h="43815">
                  <a:moveTo>
                    <a:pt x="76073" y="0"/>
                  </a:moveTo>
                  <a:lnTo>
                    <a:pt x="76453" y="0"/>
                  </a:lnTo>
                </a:path>
                <a:path w="76834" h="43815">
                  <a:moveTo>
                    <a:pt x="76073" y="5410"/>
                  </a:moveTo>
                  <a:lnTo>
                    <a:pt x="76453" y="5410"/>
                  </a:lnTo>
                </a:path>
                <a:path w="76834" h="43815">
                  <a:moveTo>
                    <a:pt x="444" y="0"/>
                  </a:moveTo>
                  <a:lnTo>
                    <a:pt x="444" y="5410"/>
                  </a:lnTo>
                </a:path>
                <a:path w="76834" h="43815">
                  <a:moveTo>
                    <a:pt x="444" y="0"/>
                  </a:moveTo>
                  <a:lnTo>
                    <a:pt x="0" y="0"/>
                  </a:lnTo>
                </a:path>
                <a:path w="76834" h="43815">
                  <a:moveTo>
                    <a:pt x="444" y="5410"/>
                  </a:moveTo>
                  <a:lnTo>
                    <a:pt x="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4" name="object 294"/>
          <p:cNvGrpSpPr/>
          <p:nvPr/>
        </p:nvGrpSpPr>
        <p:grpSpPr>
          <a:xfrm>
            <a:off x="13901419" y="8986107"/>
            <a:ext cx="66675" cy="59690"/>
            <a:chOff x="13901419" y="8986107"/>
            <a:chExt cx="66675" cy="59690"/>
          </a:xfrm>
        </p:grpSpPr>
        <p:sp>
          <p:nvSpPr>
            <p:cNvPr id="295" name="object 295"/>
            <p:cNvSpPr/>
            <p:nvPr/>
          </p:nvSpPr>
          <p:spPr>
            <a:xfrm>
              <a:off x="13935583" y="8986113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3594" y="56705"/>
                  </a:moveTo>
                  <a:lnTo>
                    <a:pt x="0" y="56705"/>
                  </a:lnTo>
                  <a:lnTo>
                    <a:pt x="0" y="59410"/>
                  </a:lnTo>
                  <a:lnTo>
                    <a:pt x="3594" y="59410"/>
                  </a:lnTo>
                  <a:lnTo>
                    <a:pt x="3594" y="56705"/>
                  </a:lnTo>
                  <a:close/>
                </a:path>
                <a:path w="3809" h="59690">
                  <a:moveTo>
                    <a:pt x="3594" y="0"/>
                  </a:moveTo>
                  <a:lnTo>
                    <a:pt x="0" y="0"/>
                  </a:lnTo>
                  <a:lnTo>
                    <a:pt x="0" y="27901"/>
                  </a:lnTo>
                  <a:lnTo>
                    <a:pt x="3594" y="27901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13935582" y="8986107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3619" y="56705"/>
                  </a:moveTo>
                  <a:lnTo>
                    <a:pt x="0" y="56705"/>
                  </a:lnTo>
                </a:path>
                <a:path w="3809" h="59690">
                  <a:moveTo>
                    <a:pt x="3619" y="27908"/>
                  </a:moveTo>
                  <a:lnTo>
                    <a:pt x="0" y="27908"/>
                  </a:lnTo>
                </a:path>
                <a:path w="3809" h="59690">
                  <a:moveTo>
                    <a:pt x="3619" y="59410"/>
                  </a:moveTo>
                  <a:lnTo>
                    <a:pt x="3619" y="56705"/>
                  </a:lnTo>
                </a:path>
                <a:path w="3809" h="59690">
                  <a:moveTo>
                    <a:pt x="3619" y="27908"/>
                  </a:moveTo>
                  <a:lnTo>
                    <a:pt x="3619" y="0"/>
                  </a:lnTo>
                </a:path>
                <a:path w="3809" h="59690">
                  <a:moveTo>
                    <a:pt x="0" y="0"/>
                  </a:moveTo>
                  <a:lnTo>
                    <a:pt x="0" y="27908"/>
                  </a:lnTo>
                </a:path>
                <a:path w="3809" h="59690">
                  <a:moveTo>
                    <a:pt x="0" y="56705"/>
                  </a:moveTo>
                  <a:lnTo>
                    <a:pt x="0" y="59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13939202" y="90140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0"/>
                  </a:moveTo>
                  <a:lnTo>
                    <a:pt x="11191" y="2267"/>
                  </a:lnTo>
                  <a:lnTo>
                    <a:pt x="20335" y="8445"/>
                  </a:lnTo>
                  <a:lnTo>
                    <a:pt x="26503" y="17600"/>
                  </a:lnTo>
                  <a:lnTo>
                    <a:pt x="28765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3935582" y="9014015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4" h="29209">
                  <a:moveTo>
                    <a:pt x="3619" y="28797"/>
                  </a:moveTo>
                  <a:lnTo>
                    <a:pt x="32384" y="28797"/>
                  </a:lnTo>
                </a:path>
                <a:path w="32384" h="29209">
                  <a:moveTo>
                    <a:pt x="3619" y="0"/>
                  </a:moveTo>
                  <a:lnTo>
                    <a:pt x="0" y="0"/>
                  </a:lnTo>
                </a:path>
                <a:path w="32384" h="29209">
                  <a:moveTo>
                    <a:pt x="3619" y="28797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13901419" y="8986109"/>
              <a:ext cx="34290" cy="7620"/>
            </a:xfrm>
            <a:custGeom>
              <a:avLst/>
              <a:gdLst/>
              <a:ahLst/>
              <a:cxnLst/>
              <a:rect l="l" t="t" r="r" b="b"/>
              <a:pathLst>
                <a:path w="34290" h="7620">
                  <a:moveTo>
                    <a:pt x="34205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34205" y="7218"/>
                  </a:lnTo>
                  <a:lnTo>
                    <a:pt x="342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13901419" y="8986107"/>
              <a:ext cx="34290" cy="7620"/>
            </a:xfrm>
            <a:custGeom>
              <a:avLst/>
              <a:gdLst/>
              <a:ahLst/>
              <a:cxnLst/>
              <a:rect l="l" t="t" r="r" b="b"/>
              <a:pathLst>
                <a:path w="34290" h="7620">
                  <a:moveTo>
                    <a:pt x="34163" y="0"/>
                  </a:moveTo>
                  <a:lnTo>
                    <a:pt x="0" y="0"/>
                  </a:lnTo>
                </a:path>
                <a:path w="34290" h="7620">
                  <a:moveTo>
                    <a:pt x="0" y="7219"/>
                  </a:moveTo>
                  <a:lnTo>
                    <a:pt x="34163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1" name="object 301"/>
          <p:cNvGrpSpPr/>
          <p:nvPr/>
        </p:nvGrpSpPr>
        <p:grpSpPr>
          <a:xfrm>
            <a:off x="13994257" y="8375021"/>
            <a:ext cx="133350" cy="41910"/>
            <a:chOff x="13994257" y="8375021"/>
            <a:chExt cx="133350" cy="41910"/>
          </a:xfrm>
        </p:grpSpPr>
        <p:sp>
          <p:nvSpPr>
            <p:cNvPr id="302" name="object 302"/>
            <p:cNvSpPr/>
            <p:nvPr/>
          </p:nvSpPr>
          <p:spPr>
            <a:xfrm>
              <a:off x="13994258" y="8411019"/>
              <a:ext cx="133350" cy="5715"/>
            </a:xfrm>
            <a:custGeom>
              <a:avLst/>
              <a:gdLst/>
              <a:ahLst/>
              <a:cxnLst/>
              <a:rect l="l" t="t" r="r" b="b"/>
              <a:pathLst>
                <a:path w="133350" h="5715">
                  <a:moveTo>
                    <a:pt x="3594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3594" y="5410"/>
                  </a:lnTo>
                  <a:lnTo>
                    <a:pt x="3594" y="0"/>
                  </a:lnTo>
                  <a:close/>
                </a:path>
                <a:path w="133350" h="5715">
                  <a:moveTo>
                    <a:pt x="133210" y="0"/>
                  </a:moveTo>
                  <a:lnTo>
                    <a:pt x="39624" y="0"/>
                  </a:lnTo>
                  <a:lnTo>
                    <a:pt x="39624" y="5410"/>
                  </a:lnTo>
                  <a:lnTo>
                    <a:pt x="133210" y="5410"/>
                  </a:lnTo>
                  <a:lnTo>
                    <a:pt x="1332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13994257" y="8411013"/>
              <a:ext cx="133350" cy="5715"/>
            </a:xfrm>
            <a:custGeom>
              <a:avLst/>
              <a:gdLst/>
              <a:ahLst/>
              <a:cxnLst/>
              <a:rect l="l" t="t" r="r" b="b"/>
              <a:pathLst>
                <a:path w="133350" h="5715">
                  <a:moveTo>
                    <a:pt x="3619" y="5410"/>
                  </a:moveTo>
                  <a:lnTo>
                    <a:pt x="3619" y="0"/>
                  </a:lnTo>
                </a:path>
                <a:path w="133350" h="5715">
                  <a:moveTo>
                    <a:pt x="39623" y="5410"/>
                  </a:moveTo>
                  <a:lnTo>
                    <a:pt x="39623" y="0"/>
                  </a:lnTo>
                </a:path>
                <a:path w="133350" h="5715">
                  <a:moveTo>
                    <a:pt x="0" y="5410"/>
                  </a:moveTo>
                  <a:lnTo>
                    <a:pt x="3619" y="5410"/>
                  </a:lnTo>
                </a:path>
                <a:path w="133350" h="5715">
                  <a:moveTo>
                    <a:pt x="39623" y="5410"/>
                  </a:moveTo>
                  <a:lnTo>
                    <a:pt x="133223" y="5410"/>
                  </a:lnTo>
                </a:path>
                <a:path w="133350" h="5715">
                  <a:moveTo>
                    <a:pt x="133223" y="0"/>
                  </a:moveTo>
                  <a:lnTo>
                    <a:pt x="39623" y="0"/>
                  </a:lnTo>
                </a:path>
                <a:path w="133350" h="5715">
                  <a:moveTo>
                    <a:pt x="36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13997876" y="83750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10" y="2829"/>
                  </a:lnTo>
                  <a:lnTo>
                    <a:pt x="25455" y="10544"/>
                  </a:lnTo>
                  <a:lnTo>
                    <a:pt x="33173" y="21985"/>
                  </a:ln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13997876" y="8375021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4" h="41909">
                  <a:moveTo>
                    <a:pt x="0" y="35991"/>
                  </a:moveTo>
                  <a:lnTo>
                    <a:pt x="0" y="0"/>
                  </a:lnTo>
                </a:path>
                <a:path w="36194" h="41909">
                  <a:moveTo>
                    <a:pt x="36004" y="41401"/>
                  </a:moveTo>
                  <a:lnTo>
                    <a:pt x="36004" y="35991"/>
                  </a:lnTo>
                </a:path>
                <a:path w="36194" h="41909">
                  <a:moveTo>
                    <a:pt x="0" y="41401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6" name="object 306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307" name="object 307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9" name="object 309"/>
          <p:cNvGrpSpPr/>
          <p:nvPr/>
        </p:nvGrpSpPr>
        <p:grpSpPr>
          <a:xfrm>
            <a:off x="13864462" y="8691826"/>
            <a:ext cx="15240" cy="12700"/>
            <a:chOff x="13864462" y="8691826"/>
            <a:chExt cx="15240" cy="12700"/>
          </a:xfrm>
        </p:grpSpPr>
        <p:sp>
          <p:nvSpPr>
            <p:cNvPr id="310" name="object 310"/>
            <p:cNvSpPr/>
            <p:nvPr/>
          </p:nvSpPr>
          <p:spPr>
            <a:xfrm>
              <a:off x="13864462" y="8691826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40" h="12700">
                  <a:moveTo>
                    <a:pt x="14758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14758" y="12600"/>
                  </a:lnTo>
                  <a:lnTo>
                    <a:pt x="1475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13864462" y="8691829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40" h="12700">
                  <a:moveTo>
                    <a:pt x="0" y="0"/>
                  </a:moveTo>
                  <a:lnTo>
                    <a:pt x="0" y="12598"/>
                  </a:lnTo>
                </a:path>
                <a:path w="15240" h="12700">
                  <a:moveTo>
                    <a:pt x="14795" y="12598"/>
                  </a:moveTo>
                  <a:lnTo>
                    <a:pt x="1479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2" name="object 312"/>
          <p:cNvGrpSpPr/>
          <p:nvPr/>
        </p:nvGrpSpPr>
        <p:grpSpPr>
          <a:xfrm>
            <a:off x="13864462" y="8889816"/>
            <a:ext cx="15240" cy="12700"/>
            <a:chOff x="13864462" y="8889816"/>
            <a:chExt cx="15240" cy="12700"/>
          </a:xfrm>
        </p:grpSpPr>
        <p:sp>
          <p:nvSpPr>
            <p:cNvPr id="313" name="object 313"/>
            <p:cNvSpPr/>
            <p:nvPr/>
          </p:nvSpPr>
          <p:spPr>
            <a:xfrm>
              <a:off x="13864462" y="8889820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40" h="12700">
                  <a:moveTo>
                    <a:pt x="14758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14758" y="12600"/>
                  </a:lnTo>
                  <a:lnTo>
                    <a:pt x="1475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13864462" y="8889816"/>
              <a:ext cx="15240" cy="12700"/>
            </a:xfrm>
            <a:custGeom>
              <a:avLst/>
              <a:gdLst/>
              <a:ahLst/>
              <a:cxnLst/>
              <a:rect l="l" t="t" r="r" b="b"/>
              <a:pathLst>
                <a:path w="15240" h="12700">
                  <a:moveTo>
                    <a:pt x="0" y="0"/>
                  </a:moveTo>
                  <a:lnTo>
                    <a:pt x="0" y="12604"/>
                  </a:lnTo>
                  <a:lnTo>
                    <a:pt x="14795" y="12604"/>
                  </a:lnTo>
                  <a:lnTo>
                    <a:pt x="14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5" name="object 315"/>
          <p:cNvGrpSpPr/>
          <p:nvPr/>
        </p:nvGrpSpPr>
        <p:grpSpPr>
          <a:xfrm>
            <a:off x="13610907" y="9189508"/>
            <a:ext cx="66675" cy="3810"/>
            <a:chOff x="13610907" y="9189508"/>
            <a:chExt cx="66675" cy="3810"/>
          </a:xfrm>
        </p:grpSpPr>
        <p:sp>
          <p:nvSpPr>
            <p:cNvPr id="316" name="object 316"/>
            <p:cNvSpPr/>
            <p:nvPr/>
          </p:nvSpPr>
          <p:spPr>
            <a:xfrm>
              <a:off x="13610907" y="9189508"/>
              <a:ext cx="66675" cy="3810"/>
            </a:xfrm>
            <a:custGeom>
              <a:avLst/>
              <a:gdLst/>
              <a:ahLst/>
              <a:cxnLst/>
              <a:rect l="l" t="t" r="r" b="b"/>
              <a:pathLst>
                <a:path w="66675" h="3809">
                  <a:moveTo>
                    <a:pt x="66575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6575" y="3596"/>
                  </a:lnTo>
                  <a:lnTo>
                    <a:pt x="665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13610907" y="9189510"/>
              <a:ext cx="66675" cy="3810"/>
            </a:xfrm>
            <a:custGeom>
              <a:avLst/>
              <a:gdLst/>
              <a:ahLst/>
              <a:cxnLst/>
              <a:rect l="l" t="t" r="r" b="b"/>
              <a:pathLst>
                <a:path w="66675" h="3809">
                  <a:moveTo>
                    <a:pt x="0" y="3594"/>
                  </a:moveTo>
                  <a:lnTo>
                    <a:pt x="66548" y="3594"/>
                  </a:lnTo>
                </a:path>
                <a:path w="66675" h="3809">
                  <a:moveTo>
                    <a:pt x="6654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8" name="object 318"/>
          <p:cNvGrpSpPr/>
          <p:nvPr/>
        </p:nvGrpSpPr>
        <p:grpSpPr>
          <a:xfrm>
            <a:off x="13569441" y="8957681"/>
            <a:ext cx="108585" cy="3810"/>
            <a:chOff x="13569441" y="8957681"/>
            <a:chExt cx="108585" cy="3810"/>
          </a:xfrm>
        </p:grpSpPr>
        <p:sp>
          <p:nvSpPr>
            <p:cNvPr id="319" name="object 319"/>
            <p:cNvSpPr/>
            <p:nvPr/>
          </p:nvSpPr>
          <p:spPr>
            <a:xfrm>
              <a:off x="13569441" y="8957681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7999" y="3596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13569441" y="8957684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594"/>
                  </a:moveTo>
                  <a:lnTo>
                    <a:pt x="108013" y="3594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1" name="object 321"/>
          <p:cNvGrpSpPr/>
          <p:nvPr/>
        </p:nvGrpSpPr>
        <p:grpSpPr>
          <a:xfrm>
            <a:off x="13686473" y="9171549"/>
            <a:ext cx="126364" cy="41910"/>
            <a:chOff x="13686473" y="9171549"/>
            <a:chExt cx="126364" cy="41910"/>
          </a:xfrm>
        </p:grpSpPr>
        <p:sp>
          <p:nvSpPr>
            <p:cNvPr id="322" name="object 322"/>
            <p:cNvSpPr/>
            <p:nvPr/>
          </p:nvSpPr>
          <p:spPr>
            <a:xfrm>
              <a:off x="13686473" y="9171559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5397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397" y="5397"/>
                  </a:lnTo>
                  <a:lnTo>
                    <a:pt x="5397" y="0"/>
                  </a:lnTo>
                  <a:close/>
                </a:path>
                <a:path w="126365" h="5715">
                  <a:moveTo>
                    <a:pt x="126009" y="0"/>
                  </a:moveTo>
                  <a:lnTo>
                    <a:pt x="41402" y="0"/>
                  </a:lnTo>
                  <a:lnTo>
                    <a:pt x="41402" y="5397"/>
                  </a:lnTo>
                  <a:lnTo>
                    <a:pt x="126009" y="5397"/>
                  </a:lnTo>
                  <a:lnTo>
                    <a:pt x="12600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13686473" y="9171553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5397" y="0"/>
                  </a:moveTo>
                  <a:lnTo>
                    <a:pt x="5397" y="5403"/>
                  </a:lnTo>
                </a:path>
                <a:path w="126365" h="5715">
                  <a:moveTo>
                    <a:pt x="41401" y="0"/>
                  </a:moveTo>
                  <a:lnTo>
                    <a:pt x="41401" y="5403"/>
                  </a:lnTo>
                </a:path>
                <a:path w="126365" h="5715">
                  <a:moveTo>
                    <a:pt x="125984" y="0"/>
                  </a:moveTo>
                  <a:lnTo>
                    <a:pt x="41401" y="0"/>
                  </a:lnTo>
                </a:path>
                <a:path w="126365" h="5715">
                  <a:moveTo>
                    <a:pt x="5397" y="0"/>
                  </a:moveTo>
                  <a:lnTo>
                    <a:pt x="0" y="0"/>
                  </a:lnTo>
                </a:path>
                <a:path w="126365" h="5715">
                  <a:moveTo>
                    <a:pt x="0" y="5403"/>
                  </a:moveTo>
                  <a:lnTo>
                    <a:pt x="5397" y="5403"/>
                  </a:lnTo>
                </a:path>
                <a:path w="126365" h="5715">
                  <a:moveTo>
                    <a:pt x="41401" y="5403"/>
                  </a:moveTo>
                  <a:lnTo>
                    <a:pt x="125984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13691870" y="9176956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0"/>
                  </a:moveTo>
                  <a:lnTo>
                    <a:pt x="33173" y="14006"/>
                  </a:lnTo>
                  <a:lnTo>
                    <a:pt x="25455" y="25446"/>
                  </a:lnTo>
                  <a:lnTo>
                    <a:pt x="14010" y="33162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13691870" y="9171553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4" h="41909">
                  <a:moveTo>
                    <a:pt x="0" y="5403"/>
                  </a:moveTo>
                  <a:lnTo>
                    <a:pt x="0" y="41395"/>
                  </a:lnTo>
                </a:path>
                <a:path w="36194" h="41909">
                  <a:moveTo>
                    <a:pt x="36004" y="0"/>
                  </a:moveTo>
                  <a:lnTo>
                    <a:pt x="36004" y="5403"/>
                  </a:lnTo>
                </a:path>
                <a:path w="36194" h="41909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6" name="object 326"/>
          <p:cNvSpPr/>
          <p:nvPr/>
        </p:nvSpPr>
        <p:spPr>
          <a:xfrm>
            <a:off x="14563025" y="9256630"/>
            <a:ext cx="20320" cy="69850"/>
          </a:xfrm>
          <a:custGeom>
            <a:avLst/>
            <a:gdLst/>
            <a:ahLst/>
            <a:cxnLst/>
            <a:rect l="l" t="t" r="r" b="b"/>
            <a:pathLst>
              <a:path w="20319" h="69850">
                <a:moveTo>
                  <a:pt x="0" y="0"/>
                </a:moveTo>
                <a:lnTo>
                  <a:pt x="0" y="69678"/>
                </a:lnTo>
              </a:path>
              <a:path w="20319" h="69850">
                <a:moveTo>
                  <a:pt x="19875" y="69678"/>
                </a:moveTo>
                <a:lnTo>
                  <a:pt x="198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7" name="object 327"/>
          <p:cNvGrpSpPr/>
          <p:nvPr/>
        </p:nvGrpSpPr>
        <p:grpSpPr>
          <a:xfrm>
            <a:off x="14136433" y="8617115"/>
            <a:ext cx="426720" cy="635"/>
            <a:chOff x="14136433" y="8617115"/>
            <a:chExt cx="426720" cy="635"/>
          </a:xfrm>
        </p:grpSpPr>
        <p:sp>
          <p:nvSpPr>
            <p:cNvPr id="328" name="object 328"/>
            <p:cNvSpPr/>
            <p:nvPr/>
          </p:nvSpPr>
          <p:spPr>
            <a:xfrm>
              <a:off x="14136433" y="8617117"/>
              <a:ext cx="426720" cy="635"/>
            </a:xfrm>
            <a:custGeom>
              <a:avLst/>
              <a:gdLst/>
              <a:ahLst/>
              <a:cxnLst/>
              <a:rect l="l" t="t" r="r" b="b"/>
              <a:pathLst>
                <a:path w="426719" h="634">
                  <a:moveTo>
                    <a:pt x="426591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26591" y="372"/>
                  </a:lnTo>
                  <a:lnTo>
                    <a:pt x="4265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14136433" y="8617115"/>
              <a:ext cx="426720" cy="635"/>
            </a:xfrm>
            <a:custGeom>
              <a:avLst/>
              <a:gdLst/>
              <a:ahLst/>
              <a:cxnLst/>
              <a:rect l="l" t="t" r="r" b="b"/>
              <a:pathLst>
                <a:path w="426719" h="634">
                  <a:moveTo>
                    <a:pt x="426592" y="0"/>
                  </a:moveTo>
                  <a:lnTo>
                    <a:pt x="0" y="0"/>
                  </a:lnTo>
                </a:path>
                <a:path w="426719" h="634">
                  <a:moveTo>
                    <a:pt x="0" y="374"/>
                  </a:moveTo>
                  <a:lnTo>
                    <a:pt x="426592" y="37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0" name="object 330"/>
          <p:cNvSpPr/>
          <p:nvPr/>
        </p:nvSpPr>
        <p:spPr>
          <a:xfrm>
            <a:off x="12574079" y="8127524"/>
            <a:ext cx="90170" cy="302895"/>
          </a:xfrm>
          <a:custGeom>
            <a:avLst/>
            <a:gdLst/>
            <a:ahLst/>
            <a:cxnLst/>
            <a:rect l="l" t="t" r="r" b="b"/>
            <a:pathLst>
              <a:path w="90170" h="302895">
                <a:moveTo>
                  <a:pt x="0" y="302393"/>
                </a:moveTo>
                <a:lnTo>
                  <a:pt x="0" y="0"/>
                </a:lnTo>
              </a:path>
              <a:path w="90170" h="302895">
                <a:moveTo>
                  <a:pt x="89979" y="302393"/>
                </a:moveTo>
                <a:lnTo>
                  <a:pt x="0" y="302393"/>
                </a:lnTo>
              </a:path>
              <a:path w="90170" h="302895">
                <a:moveTo>
                  <a:pt x="89979" y="0"/>
                </a:moveTo>
                <a:lnTo>
                  <a:pt x="89979" y="302393"/>
                </a:lnTo>
              </a:path>
              <a:path w="90170" h="302895">
                <a:moveTo>
                  <a:pt x="0" y="0"/>
                </a:moveTo>
                <a:lnTo>
                  <a:pt x="8997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" name="object 331"/>
          <p:cNvSpPr/>
          <p:nvPr/>
        </p:nvSpPr>
        <p:spPr>
          <a:xfrm>
            <a:off x="13994257" y="8709810"/>
            <a:ext cx="29209" cy="3810"/>
          </a:xfrm>
          <a:custGeom>
            <a:avLst/>
            <a:gdLst/>
            <a:ahLst/>
            <a:cxnLst/>
            <a:rect l="l" t="t" r="r" b="b"/>
            <a:pathLst>
              <a:path w="29209" h="3809">
                <a:moveTo>
                  <a:pt x="28798" y="0"/>
                </a:moveTo>
                <a:lnTo>
                  <a:pt x="0" y="0"/>
                </a:lnTo>
                <a:lnTo>
                  <a:pt x="0" y="3596"/>
                </a:lnTo>
                <a:lnTo>
                  <a:pt x="28798" y="3596"/>
                </a:lnTo>
                <a:lnTo>
                  <a:pt x="28798" y="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32" name="object 332"/>
          <p:cNvGrpSpPr/>
          <p:nvPr/>
        </p:nvGrpSpPr>
        <p:grpSpPr>
          <a:xfrm>
            <a:off x="14098651" y="8709810"/>
            <a:ext cx="29209" cy="3810"/>
            <a:chOff x="14098651" y="8709810"/>
            <a:chExt cx="29209" cy="3810"/>
          </a:xfrm>
        </p:grpSpPr>
        <p:sp>
          <p:nvSpPr>
            <p:cNvPr id="333" name="object 333"/>
            <p:cNvSpPr/>
            <p:nvPr/>
          </p:nvSpPr>
          <p:spPr>
            <a:xfrm>
              <a:off x="14098651" y="8709810"/>
              <a:ext cx="29209" cy="3810"/>
            </a:xfrm>
            <a:custGeom>
              <a:avLst/>
              <a:gdLst/>
              <a:ahLst/>
              <a:cxnLst/>
              <a:rect l="l" t="t" r="r" b="b"/>
              <a:pathLst>
                <a:path w="29209" h="3809">
                  <a:moveTo>
                    <a:pt x="28798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28798" y="3596"/>
                  </a:lnTo>
                  <a:lnTo>
                    <a:pt x="28798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14127480" y="8709812"/>
              <a:ext cx="0" cy="3810"/>
            </a:xfrm>
            <a:custGeom>
              <a:avLst/>
              <a:gdLst/>
              <a:ahLst/>
              <a:cxnLst/>
              <a:rect l="l" t="t" r="r" b="b"/>
              <a:pathLst>
                <a:path w="0" h="3809">
                  <a:moveTo>
                    <a:pt x="0" y="0"/>
                  </a:moveTo>
                  <a:lnTo>
                    <a:pt x="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5" name="object 335"/>
          <p:cNvSpPr/>
          <p:nvPr/>
        </p:nvSpPr>
        <p:spPr>
          <a:xfrm>
            <a:off x="14022641" y="8709812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09">
                <a:moveTo>
                  <a:pt x="444" y="0"/>
                </a:moveTo>
                <a:lnTo>
                  <a:pt x="0" y="0"/>
                </a:lnTo>
              </a:path>
              <a:path w="634" h="3809">
                <a:moveTo>
                  <a:pt x="444" y="3594"/>
                </a:moveTo>
                <a:lnTo>
                  <a:pt x="0" y="3594"/>
                </a:lnTo>
              </a:path>
              <a:path w="634" h="3809">
                <a:moveTo>
                  <a:pt x="444" y="3594"/>
                </a:moveTo>
                <a:lnTo>
                  <a:pt x="4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14098651" y="8709812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09">
                <a:moveTo>
                  <a:pt x="0" y="0"/>
                </a:moveTo>
                <a:lnTo>
                  <a:pt x="444" y="0"/>
                </a:lnTo>
              </a:path>
              <a:path w="634" h="3809">
                <a:moveTo>
                  <a:pt x="0" y="3594"/>
                </a:moveTo>
                <a:lnTo>
                  <a:pt x="444" y="3594"/>
                </a:lnTo>
              </a:path>
              <a:path w="634" h="3809">
                <a:moveTo>
                  <a:pt x="0" y="35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13994257" y="8713406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 h="0">
                <a:moveTo>
                  <a:pt x="0" y="0"/>
                </a:moveTo>
                <a:lnTo>
                  <a:pt x="2882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14098651" y="8709812"/>
            <a:ext cx="29209" cy="3810"/>
          </a:xfrm>
          <a:custGeom>
            <a:avLst/>
            <a:gdLst/>
            <a:ahLst/>
            <a:cxnLst/>
            <a:rect l="l" t="t" r="r" b="b"/>
            <a:pathLst>
              <a:path w="29209" h="3809">
                <a:moveTo>
                  <a:pt x="0" y="3594"/>
                </a:moveTo>
                <a:lnTo>
                  <a:pt x="28828" y="3594"/>
                </a:lnTo>
              </a:path>
              <a:path w="29209" h="3809">
                <a:moveTo>
                  <a:pt x="288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9" name="object 339"/>
          <p:cNvGrpSpPr/>
          <p:nvPr/>
        </p:nvGrpSpPr>
        <p:grpSpPr>
          <a:xfrm>
            <a:off x="13994257" y="8709812"/>
            <a:ext cx="105410" cy="41910"/>
            <a:chOff x="13994257" y="8709812"/>
            <a:chExt cx="105410" cy="41910"/>
          </a:xfrm>
        </p:grpSpPr>
        <p:sp>
          <p:nvSpPr>
            <p:cNvPr id="340" name="object 340"/>
            <p:cNvSpPr/>
            <p:nvPr/>
          </p:nvSpPr>
          <p:spPr>
            <a:xfrm>
              <a:off x="13994257" y="8709812"/>
              <a:ext cx="29209" cy="0"/>
            </a:xfrm>
            <a:custGeom>
              <a:avLst/>
              <a:gdLst/>
              <a:ahLst/>
              <a:cxnLst/>
              <a:rect l="l" t="t" r="r" b="b"/>
              <a:pathLst>
                <a:path w="29209" h="0">
                  <a:moveTo>
                    <a:pt x="2882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4023086" y="8713406"/>
              <a:ext cx="75565" cy="38100"/>
            </a:xfrm>
            <a:custGeom>
              <a:avLst/>
              <a:gdLst/>
              <a:ahLst/>
              <a:cxnLst/>
              <a:rect l="l" t="t" r="r" b="b"/>
              <a:pathLst>
                <a:path w="75565" h="38100">
                  <a:moveTo>
                    <a:pt x="37782" y="0"/>
                  </a:moveTo>
                  <a:lnTo>
                    <a:pt x="34807" y="14717"/>
                  </a:lnTo>
                  <a:lnTo>
                    <a:pt x="26701" y="26732"/>
                  </a:lnTo>
                  <a:lnTo>
                    <a:pt x="14690" y="34832"/>
                  </a:lnTo>
                  <a:lnTo>
                    <a:pt x="0" y="37801"/>
                  </a:lnTo>
                </a:path>
                <a:path w="75565" h="38100">
                  <a:moveTo>
                    <a:pt x="75565" y="37801"/>
                  </a:moveTo>
                  <a:lnTo>
                    <a:pt x="60847" y="34832"/>
                  </a:lnTo>
                  <a:lnTo>
                    <a:pt x="48839" y="26732"/>
                  </a:lnTo>
                  <a:lnTo>
                    <a:pt x="40748" y="14717"/>
                  </a:ln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14022641" y="8709812"/>
              <a:ext cx="76835" cy="41910"/>
            </a:xfrm>
            <a:custGeom>
              <a:avLst/>
              <a:gdLst/>
              <a:ahLst/>
              <a:cxnLst/>
              <a:rect l="l" t="t" r="r" b="b"/>
              <a:pathLst>
                <a:path w="76834" h="41909">
                  <a:moveTo>
                    <a:pt x="444" y="3594"/>
                  </a:moveTo>
                  <a:lnTo>
                    <a:pt x="444" y="41395"/>
                  </a:lnTo>
                </a:path>
                <a:path w="76834" h="41909">
                  <a:moveTo>
                    <a:pt x="76009" y="3594"/>
                  </a:moveTo>
                  <a:lnTo>
                    <a:pt x="76009" y="41395"/>
                  </a:lnTo>
                </a:path>
                <a:path w="76834" h="41909">
                  <a:moveTo>
                    <a:pt x="76009" y="3594"/>
                  </a:moveTo>
                  <a:lnTo>
                    <a:pt x="76009" y="0"/>
                  </a:lnTo>
                </a:path>
                <a:path w="76834" h="41909">
                  <a:moveTo>
                    <a:pt x="76009" y="3594"/>
                  </a:moveTo>
                  <a:lnTo>
                    <a:pt x="76453" y="3594"/>
                  </a:lnTo>
                </a:path>
                <a:path w="76834" h="41909">
                  <a:moveTo>
                    <a:pt x="76009" y="0"/>
                  </a:moveTo>
                  <a:lnTo>
                    <a:pt x="76453" y="0"/>
                  </a:lnTo>
                </a:path>
                <a:path w="76834" h="41909">
                  <a:moveTo>
                    <a:pt x="444" y="3594"/>
                  </a:moveTo>
                  <a:lnTo>
                    <a:pt x="444" y="0"/>
                  </a:lnTo>
                </a:path>
                <a:path w="76834" h="41909">
                  <a:moveTo>
                    <a:pt x="444" y="3594"/>
                  </a:moveTo>
                  <a:lnTo>
                    <a:pt x="0" y="3594"/>
                  </a:lnTo>
                </a:path>
                <a:path w="76834" h="41909">
                  <a:moveTo>
                    <a:pt x="44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3" name="object 343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344" name="object 344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9778" y="9772"/>
                  </a:ln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47"/>
                  </a:ln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/>
          <p:cNvGrpSpPr/>
          <p:nvPr/>
        </p:nvGrpSpPr>
        <p:grpSpPr>
          <a:xfrm>
            <a:off x="13756323" y="8987549"/>
            <a:ext cx="52705" cy="3175"/>
            <a:chOff x="13756323" y="8987549"/>
            <a:chExt cx="52705" cy="3175"/>
          </a:xfrm>
        </p:grpSpPr>
        <p:sp>
          <p:nvSpPr>
            <p:cNvPr id="349" name="object 349"/>
            <p:cNvSpPr/>
            <p:nvPr/>
          </p:nvSpPr>
          <p:spPr>
            <a:xfrm>
              <a:off x="13756323" y="8987549"/>
              <a:ext cx="52705" cy="3175"/>
            </a:xfrm>
            <a:custGeom>
              <a:avLst/>
              <a:gdLst/>
              <a:ahLst/>
              <a:cxnLst/>
              <a:rect l="l" t="t" r="r" b="b"/>
              <a:pathLst>
                <a:path w="52705" h="3175">
                  <a:moveTo>
                    <a:pt x="10604" y="0"/>
                  </a:moveTo>
                  <a:lnTo>
                    <a:pt x="0" y="0"/>
                  </a:lnTo>
                  <a:lnTo>
                    <a:pt x="2857" y="2882"/>
                  </a:lnTo>
                  <a:lnTo>
                    <a:pt x="10604" y="2882"/>
                  </a:lnTo>
                  <a:lnTo>
                    <a:pt x="10604" y="0"/>
                  </a:lnTo>
                  <a:close/>
                </a:path>
                <a:path w="52705" h="3175">
                  <a:moveTo>
                    <a:pt x="46799" y="2159"/>
                  </a:moveTo>
                  <a:lnTo>
                    <a:pt x="38417" y="2159"/>
                  </a:lnTo>
                  <a:lnTo>
                    <a:pt x="38417" y="2882"/>
                  </a:lnTo>
                  <a:lnTo>
                    <a:pt x="46101" y="2882"/>
                  </a:lnTo>
                  <a:lnTo>
                    <a:pt x="46799" y="2159"/>
                  </a:lnTo>
                  <a:close/>
                </a:path>
                <a:path w="52705" h="3175">
                  <a:moveTo>
                    <a:pt x="48958" y="0"/>
                  </a:moveTo>
                  <a:lnTo>
                    <a:pt x="38417" y="0"/>
                  </a:lnTo>
                  <a:lnTo>
                    <a:pt x="38417" y="723"/>
                  </a:lnTo>
                  <a:lnTo>
                    <a:pt x="48260" y="723"/>
                  </a:lnTo>
                  <a:lnTo>
                    <a:pt x="48958" y="0"/>
                  </a:lnTo>
                  <a:close/>
                </a:path>
                <a:path w="52705" h="3175">
                  <a:moveTo>
                    <a:pt x="52324" y="723"/>
                  </a:moveTo>
                  <a:lnTo>
                    <a:pt x="48260" y="723"/>
                  </a:lnTo>
                  <a:lnTo>
                    <a:pt x="46799" y="2159"/>
                  </a:lnTo>
                  <a:lnTo>
                    <a:pt x="52324" y="2159"/>
                  </a:lnTo>
                  <a:lnTo>
                    <a:pt x="52324" y="723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13770420" y="8988266"/>
              <a:ext cx="26670" cy="1905"/>
            </a:xfrm>
            <a:custGeom>
              <a:avLst/>
              <a:gdLst/>
              <a:ahLst/>
              <a:cxnLst/>
              <a:rect l="l" t="t" r="r" b="b"/>
              <a:pathLst>
                <a:path w="26669" h="1904">
                  <a:moveTo>
                    <a:pt x="26098" y="0"/>
                  </a:moveTo>
                  <a:lnTo>
                    <a:pt x="12128" y="0"/>
                  </a:lnTo>
                  <a:lnTo>
                    <a:pt x="12128" y="1441"/>
                  </a:lnTo>
                  <a:lnTo>
                    <a:pt x="26098" y="1441"/>
                  </a:lnTo>
                  <a:lnTo>
                    <a:pt x="26098" y="0"/>
                  </a:lnTo>
                </a:path>
                <a:path w="26669" h="1904">
                  <a:moveTo>
                    <a:pt x="13969" y="374"/>
                  </a:moveTo>
                  <a:lnTo>
                    <a:pt x="0" y="374"/>
                  </a:lnTo>
                  <a:lnTo>
                    <a:pt x="0" y="1092"/>
                  </a:lnTo>
                  <a:lnTo>
                    <a:pt x="13969" y="1092"/>
                  </a:lnTo>
                  <a:lnTo>
                    <a:pt x="13969" y="37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" name="object 351"/>
          <p:cNvGrpSpPr/>
          <p:nvPr/>
        </p:nvGrpSpPr>
        <p:grpSpPr>
          <a:xfrm>
            <a:off x="13756323" y="8987549"/>
            <a:ext cx="53340" cy="81915"/>
            <a:chOff x="13756323" y="8987549"/>
            <a:chExt cx="53340" cy="81915"/>
          </a:xfrm>
        </p:grpSpPr>
        <p:sp>
          <p:nvSpPr>
            <p:cNvPr id="352" name="object 352"/>
            <p:cNvSpPr/>
            <p:nvPr/>
          </p:nvSpPr>
          <p:spPr>
            <a:xfrm>
              <a:off x="13756323" y="8987549"/>
              <a:ext cx="49530" cy="81915"/>
            </a:xfrm>
            <a:custGeom>
              <a:avLst/>
              <a:gdLst/>
              <a:ahLst/>
              <a:cxnLst/>
              <a:rect l="l" t="t" r="r" b="b"/>
              <a:pathLst>
                <a:path w="49530" h="81915">
                  <a:moveTo>
                    <a:pt x="48958" y="0"/>
                  </a:moveTo>
                  <a:lnTo>
                    <a:pt x="46101" y="2882"/>
                  </a:lnTo>
                  <a:lnTo>
                    <a:pt x="46101" y="78486"/>
                  </a:lnTo>
                  <a:lnTo>
                    <a:pt x="2857" y="78486"/>
                  </a:lnTo>
                  <a:lnTo>
                    <a:pt x="2857" y="2882"/>
                  </a:lnTo>
                  <a:lnTo>
                    <a:pt x="0" y="0"/>
                  </a:lnTo>
                  <a:lnTo>
                    <a:pt x="0" y="81368"/>
                  </a:lnTo>
                  <a:lnTo>
                    <a:pt x="48958" y="81368"/>
                  </a:lnTo>
                  <a:lnTo>
                    <a:pt x="48958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13756323" y="8987549"/>
              <a:ext cx="53340" cy="81915"/>
            </a:xfrm>
            <a:custGeom>
              <a:avLst/>
              <a:gdLst/>
              <a:ahLst/>
              <a:cxnLst/>
              <a:rect l="l" t="t" r="r" b="b"/>
              <a:pathLst>
                <a:path w="53340" h="81915">
                  <a:moveTo>
                    <a:pt x="48958" y="0"/>
                  </a:moveTo>
                  <a:lnTo>
                    <a:pt x="38417" y="0"/>
                  </a:lnTo>
                  <a:lnTo>
                    <a:pt x="38417" y="717"/>
                  </a:lnTo>
                  <a:lnTo>
                    <a:pt x="52324" y="717"/>
                  </a:lnTo>
                  <a:lnTo>
                    <a:pt x="52324" y="2159"/>
                  </a:lnTo>
                  <a:lnTo>
                    <a:pt x="38417" y="2159"/>
                  </a:lnTo>
                  <a:lnTo>
                    <a:pt x="38417" y="2876"/>
                  </a:lnTo>
                  <a:lnTo>
                    <a:pt x="46101" y="2876"/>
                  </a:lnTo>
                </a:path>
                <a:path w="53340" h="81915">
                  <a:moveTo>
                    <a:pt x="2857" y="2876"/>
                  </a:moveTo>
                  <a:lnTo>
                    <a:pt x="10541" y="2876"/>
                  </a:lnTo>
                  <a:lnTo>
                    <a:pt x="10541" y="0"/>
                  </a:lnTo>
                  <a:lnTo>
                    <a:pt x="0" y="0"/>
                  </a:lnTo>
                </a:path>
                <a:path w="53340" h="81915">
                  <a:moveTo>
                    <a:pt x="38417" y="0"/>
                  </a:moveTo>
                  <a:lnTo>
                    <a:pt x="10541" y="0"/>
                  </a:lnTo>
                </a:path>
                <a:path w="53340" h="81915">
                  <a:moveTo>
                    <a:pt x="26225" y="7937"/>
                  </a:moveTo>
                  <a:lnTo>
                    <a:pt x="33464" y="7937"/>
                  </a:lnTo>
                  <a:lnTo>
                    <a:pt x="31686" y="9721"/>
                  </a:lnTo>
                </a:path>
                <a:path w="53340" h="81915">
                  <a:moveTo>
                    <a:pt x="33464" y="7937"/>
                  </a:moveTo>
                  <a:lnTo>
                    <a:pt x="31686" y="6127"/>
                  </a:lnTo>
                </a:path>
                <a:path w="53340" h="81915">
                  <a:moveTo>
                    <a:pt x="48958" y="81362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46101" y="78479"/>
                  </a:lnTo>
                </a:path>
                <a:path w="53340" h="81915">
                  <a:moveTo>
                    <a:pt x="48958" y="0"/>
                  </a:moveTo>
                  <a:lnTo>
                    <a:pt x="48958" y="81362"/>
                  </a:lnTo>
                </a:path>
                <a:path w="53340" h="81915">
                  <a:moveTo>
                    <a:pt x="46101" y="78479"/>
                  </a:moveTo>
                  <a:lnTo>
                    <a:pt x="46101" y="2876"/>
                  </a:lnTo>
                </a:path>
                <a:path w="53340" h="81915">
                  <a:moveTo>
                    <a:pt x="0" y="0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2857" y="2876"/>
                  </a:lnTo>
                </a:path>
                <a:path w="53340" h="81915">
                  <a:moveTo>
                    <a:pt x="52197" y="26612"/>
                  </a:moveTo>
                  <a:lnTo>
                    <a:pt x="52197" y="58762"/>
                  </a:lnTo>
                </a:path>
                <a:path w="53340" h="81915">
                  <a:moveTo>
                    <a:pt x="52895" y="26612"/>
                  </a:moveTo>
                  <a:lnTo>
                    <a:pt x="52895" y="58762"/>
                  </a:lnTo>
                </a:path>
                <a:path w="53340" h="81915">
                  <a:moveTo>
                    <a:pt x="52197" y="26841"/>
                  </a:moveTo>
                  <a:lnTo>
                    <a:pt x="52895" y="26841"/>
                  </a:lnTo>
                </a:path>
                <a:path w="53340" h="81915">
                  <a:moveTo>
                    <a:pt x="52197" y="58515"/>
                  </a:moveTo>
                  <a:lnTo>
                    <a:pt x="52895" y="58515"/>
                  </a:lnTo>
                </a:path>
                <a:path w="53340" h="81915">
                  <a:moveTo>
                    <a:pt x="52197" y="26466"/>
                  </a:moveTo>
                  <a:lnTo>
                    <a:pt x="52895" y="26466"/>
                  </a:lnTo>
                </a:path>
                <a:path w="53340" h="81915">
                  <a:moveTo>
                    <a:pt x="52197" y="58864"/>
                  </a:moveTo>
                  <a:lnTo>
                    <a:pt x="52895" y="58864"/>
                  </a:lnTo>
                </a:path>
                <a:path w="53340" h="81915">
                  <a:moveTo>
                    <a:pt x="52578" y="26466"/>
                  </a:moveTo>
                  <a:lnTo>
                    <a:pt x="52578" y="26714"/>
                  </a:lnTo>
                </a:path>
                <a:path w="53340" h="81915">
                  <a:moveTo>
                    <a:pt x="52578" y="58864"/>
                  </a:moveTo>
                  <a:lnTo>
                    <a:pt x="52578" y="586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" name="object 354"/>
          <p:cNvGrpSpPr/>
          <p:nvPr/>
        </p:nvGrpSpPr>
        <p:grpSpPr>
          <a:xfrm>
            <a:off x="13688249" y="8582190"/>
            <a:ext cx="107314" cy="19050"/>
            <a:chOff x="13688249" y="8582190"/>
            <a:chExt cx="107314" cy="19050"/>
          </a:xfrm>
        </p:grpSpPr>
        <p:sp>
          <p:nvSpPr>
            <p:cNvPr id="355" name="object 355"/>
            <p:cNvSpPr/>
            <p:nvPr/>
          </p:nvSpPr>
          <p:spPr>
            <a:xfrm>
              <a:off x="13688249" y="8582190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106743" y="0"/>
                  </a:moveTo>
                  <a:lnTo>
                    <a:pt x="9017" y="9055"/>
                  </a:lnTo>
                  <a:lnTo>
                    <a:pt x="0" y="18726"/>
                  </a:lnTo>
                  <a:lnTo>
                    <a:pt x="106743" y="18726"/>
                  </a:lnTo>
                  <a:lnTo>
                    <a:pt x="106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13688249" y="8582190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9017" y="9055"/>
                  </a:moveTo>
                  <a:lnTo>
                    <a:pt x="0" y="18726"/>
                  </a:lnTo>
                  <a:lnTo>
                    <a:pt x="106743" y="18726"/>
                  </a:lnTo>
                  <a:lnTo>
                    <a:pt x="106743" y="0"/>
                  </a:lnTo>
                  <a:lnTo>
                    <a:pt x="9017" y="905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13688249" y="8582190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106743" y="0"/>
                  </a:moveTo>
                  <a:lnTo>
                    <a:pt x="0" y="0"/>
                  </a:lnTo>
                  <a:lnTo>
                    <a:pt x="0" y="18726"/>
                  </a:lnTo>
                  <a:lnTo>
                    <a:pt x="9017" y="9055"/>
                  </a:lnTo>
                  <a:lnTo>
                    <a:pt x="10674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13688249" y="8582190"/>
              <a:ext cx="107314" cy="19050"/>
            </a:xfrm>
            <a:custGeom>
              <a:avLst/>
              <a:gdLst/>
              <a:ahLst/>
              <a:cxnLst/>
              <a:rect l="l" t="t" r="r" b="b"/>
              <a:pathLst>
                <a:path w="107315" h="19050">
                  <a:moveTo>
                    <a:pt x="106743" y="0"/>
                  </a:moveTo>
                  <a:lnTo>
                    <a:pt x="0" y="0"/>
                  </a:lnTo>
                  <a:lnTo>
                    <a:pt x="0" y="18726"/>
                  </a:lnTo>
                  <a:lnTo>
                    <a:pt x="9017" y="9055"/>
                  </a:lnTo>
                  <a:lnTo>
                    <a:pt x="10674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" name="object 359"/>
          <p:cNvGrpSpPr/>
          <p:nvPr/>
        </p:nvGrpSpPr>
        <p:grpSpPr>
          <a:xfrm>
            <a:off x="13749464" y="9083319"/>
            <a:ext cx="63500" cy="33020"/>
            <a:chOff x="13749464" y="9083319"/>
            <a:chExt cx="63500" cy="33020"/>
          </a:xfrm>
        </p:grpSpPr>
        <p:sp>
          <p:nvSpPr>
            <p:cNvPr id="360" name="object 360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7238" y="7245"/>
                  </a:moveTo>
                  <a:lnTo>
                    <a:pt x="0" y="32397"/>
                  </a:lnTo>
                  <a:lnTo>
                    <a:pt x="39624" y="32397"/>
                  </a:lnTo>
                  <a:lnTo>
                    <a:pt x="39624" y="0"/>
                  </a:lnTo>
                  <a:lnTo>
                    <a:pt x="7238" y="72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13749464" y="9083319"/>
              <a:ext cx="63500" cy="33020"/>
            </a:xfrm>
            <a:custGeom>
              <a:avLst/>
              <a:gdLst/>
              <a:ahLst/>
              <a:cxnLst/>
              <a:rect l="l" t="t" r="r" b="b"/>
              <a:pathLst>
                <a:path w="63500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</a:path>
                <a:path w="63500" h="33020">
                  <a:moveTo>
                    <a:pt x="49911" y="4889"/>
                  </a:moveTo>
                  <a:lnTo>
                    <a:pt x="45021" y="32397"/>
                  </a:lnTo>
                  <a:lnTo>
                    <a:pt x="62992" y="32397"/>
                  </a:lnTo>
                  <a:lnTo>
                    <a:pt x="62992" y="0"/>
                  </a:lnTo>
                  <a:lnTo>
                    <a:pt x="49911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13794486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13794486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5" name="object 365"/>
          <p:cNvSpPr/>
          <p:nvPr/>
        </p:nvSpPr>
        <p:spPr>
          <a:xfrm>
            <a:off x="11662346" y="8083416"/>
            <a:ext cx="2015489" cy="443230"/>
          </a:xfrm>
          <a:custGeom>
            <a:avLst/>
            <a:gdLst/>
            <a:ahLst/>
            <a:cxnLst/>
            <a:rect l="l" t="t" r="r" b="b"/>
            <a:pathLst>
              <a:path w="2015490" h="443229">
                <a:moveTo>
                  <a:pt x="0" y="0"/>
                </a:moveTo>
                <a:lnTo>
                  <a:pt x="909002" y="0"/>
                </a:lnTo>
              </a:path>
              <a:path w="2015490" h="443229">
                <a:moveTo>
                  <a:pt x="28829" y="28797"/>
                </a:moveTo>
                <a:lnTo>
                  <a:pt x="880237" y="28797"/>
                </a:lnTo>
              </a:path>
              <a:path w="2015490" h="443229">
                <a:moveTo>
                  <a:pt x="909002" y="0"/>
                </a:moveTo>
                <a:lnTo>
                  <a:pt x="909002" y="413994"/>
                </a:lnTo>
              </a:path>
              <a:path w="2015490" h="443229">
                <a:moveTo>
                  <a:pt x="880237" y="28797"/>
                </a:moveTo>
                <a:lnTo>
                  <a:pt x="880237" y="442791"/>
                </a:lnTo>
              </a:path>
              <a:path w="2015490" h="443229">
                <a:moveTo>
                  <a:pt x="909002" y="413994"/>
                </a:moveTo>
                <a:lnTo>
                  <a:pt x="2015108" y="413994"/>
                </a:lnTo>
              </a:path>
              <a:path w="2015490" h="443229">
                <a:moveTo>
                  <a:pt x="880237" y="442791"/>
                </a:moveTo>
                <a:lnTo>
                  <a:pt x="2015108" y="442791"/>
                </a:lnTo>
                <a:lnTo>
                  <a:pt x="2015108" y="4139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6" name="object 366"/>
          <p:cNvSpPr/>
          <p:nvPr/>
        </p:nvSpPr>
        <p:spPr>
          <a:xfrm>
            <a:off x="11662346" y="8083416"/>
            <a:ext cx="2015489" cy="1816735"/>
          </a:xfrm>
          <a:custGeom>
            <a:avLst/>
            <a:gdLst/>
            <a:ahLst/>
            <a:cxnLst/>
            <a:rect l="l" t="t" r="r" b="b"/>
            <a:pathLst>
              <a:path w="2015490" h="1816734">
                <a:moveTo>
                  <a:pt x="1913381" y="1572298"/>
                </a:moveTo>
                <a:lnTo>
                  <a:pt x="1913381" y="1816201"/>
                </a:lnTo>
              </a:path>
              <a:path w="2015490" h="1816734">
                <a:moveTo>
                  <a:pt x="1884616" y="1572298"/>
                </a:moveTo>
                <a:lnTo>
                  <a:pt x="1884616" y="1787404"/>
                </a:lnTo>
              </a:path>
              <a:path w="2015490" h="1816734">
                <a:moveTo>
                  <a:pt x="1884616" y="1572298"/>
                </a:moveTo>
                <a:lnTo>
                  <a:pt x="1913381" y="1572298"/>
                </a:lnTo>
              </a:path>
              <a:path w="2015490" h="1816734">
                <a:moveTo>
                  <a:pt x="1913381" y="1816201"/>
                </a:moveTo>
                <a:lnTo>
                  <a:pt x="1004443" y="1816201"/>
                </a:lnTo>
              </a:path>
              <a:path w="2015490" h="1816734">
                <a:moveTo>
                  <a:pt x="1884616" y="1787404"/>
                </a:moveTo>
                <a:lnTo>
                  <a:pt x="1033208" y="1787404"/>
                </a:lnTo>
              </a:path>
              <a:path w="2015490" h="1816734">
                <a:moveTo>
                  <a:pt x="1004443" y="1816201"/>
                </a:moveTo>
                <a:lnTo>
                  <a:pt x="1004443" y="908996"/>
                </a:lnTo>
              </a:path>
              <a:path w="2015490" h="1816734">
                <a:moveTo>
                  <a:pt x="1033208" y="1787404"/>
                </a:moveTo>
                <a:lnTo>
                  <a:pt x="1033208" y="880192"/>
                </a:lnTo>
              </a:path>
              <a:path w="2015490" h="1816734">
                <a:moveTo>
                  <a:pt x="1004443" y="908996"/>
                </a:moveTo>
                <a:lnTo>
                  <a:pt x="0" y="908996"/>
                </a:lnTo>
              </a:path>
              <a:path w="2015490" h="1816734">
                <a:moveTo>
                  <a:pt x="1033208" y="880192"/>
                </a:moveTo>
                <a:lnTo>
                  <a:pt x="28829" y="880192"/>
                </a:lnTo>
              </a:path>
              <a:path w="2015490" h="1816734">
                <a:moveTo>
                  <a:pt x="0" y="908996"/>
                </a:moveTo>
                <a:lnTo>
                  <a:pt x="0" y="0"/>
                </a:lnTo>
              </a:path>
              <a:path w="2015490" h="1816734">
                <a:moveTo>
                  <a:pt x="28829" y="880192"/>
                </a:moveTo>
                <a:lnTo>
                  <a:pt x="28829" y="28797"/>
                </a:lnTo>
              </a:path>
              <a:path w="2015490" h="1816734">
                <a:moveTo>
                  <a:pt x="1905317" y="998092"/>
                </a:moveTo>
                <a:lnTo>
                  <a:pt x="1948560" y="998092"/>
                </a:lnTo>
              </a:path>
              <a:path w="2015490" h="1816734">
                <a:moveTo>
                  <a:pt x="1970087" y="998092"/>
                </a:moveTo>
                <a:lnTo>
                  <a:pt x="2013331" y="998092"/>
                </a:lnTo>
              </a:path>
              <a:path w="2015490" h="1816734">
                <a:moveTo>
                  <a:pt x="1905317" y="1008907"/>
                </a:moveTo>
                <a:lnTo>
                  <a:pt x="1948560" y="1008907"/>
                </a:lnTo>
              </a:path>
              <a:path w="2015490" h="1816734">
                <a:moveTo>
                  <a:pt x="1970087" y="1008907"/>
                </a:moveTo>
                <a:lnTo>
                  <a:pt x="2013331" y="1008907"/>
                </a:lnTo>
              </a:path>
              <a:path w="2015490" h="1816734">
                <a:moveTo>
                  <a:pt x="1905317" y="1019695"/>
                </a:moveTo>
                <a:lnTo>
                  <a:pt x="1948560" y="1019695"/>
                </a:lnTo>
              </a:path>
              <a:path w="2015490" h="1816734">
                <a:moveTo>
                  <a:pt x="1970087" y="1019695"/>
                </a:moveTo>
                <a:lnTo>
                  <a:pt x="2013331" y="1019695"/>
                </a:lnTo>
              </a:path>
              <a:path w="2015490" h="1816734">
                <a:moveTo>
                  <a:pt x="1905317" y="1030509"/>
                </a:moveTo>
                <a:lnTo>
                  <a:pt x="1948560" y="1030509"/>
                </a:lnTo>
              </a:path>
              <a:path w="2015490" h="1816734">
                <a:moveTo>
                  <a:pt x="1970087" y="1030509"/>
                </a:moveTo>
                <a:lnTo>
                  <a:pt x="2013331" y="1030509"/>
                </a:lnTo>
              </a:path>
              <a:path w="2015490" h="1816734">
                <a:moveTo>
                  <a:pt x="1905317" y="1041304"/>
                </a:moveTo>
                <a:lnTo>
                  <a:pt x="1948560" y="1041304"/>
                </a:lnTo>
              </a:path>
              <a:path w="2015490" h="1816734">
                <a:moveTo>
                  <a:pt x="1970087" y="1041304"/>
                </a:moveTo>
                <a:lnTo>
                  <a:pt x="2013331" y="1041304"/>
                </a:lnTo>
              </a:path>
              <a:path w="2015490" h="1816734">
                <a:moveTo>
                  <a:pt x="1905317" y="1052093"/>
                </a:moveTo>
                <a:lnTo>
                  <a:pt x="1948560" y="1052093"/>
                </a:lnTo>
              </a:path>
              <a:path w="2015490" h="1816734">
                <a:moveTo>
                  <a:pt x="1970087" y="1052093"/>
                </a:moveTo>
                <a:lnTo>
                  <a:pt x="2013331" y="1052093"/>
                </a:lnTo>
              </a:path>
              <a:path w="2015490" h="1816734">
                <a:moveTo>
                  <a:pt x="1905317" y="1062907"/>
                </a:moveTo>
                <a:lnTo>
                  <a:pt x="1948560" y="1062907"/>
                </a:lnTo>
              </a:path>
              <a:path w="2015490" h="1816734">
                <a:moveTo>
                  <a:pt x="1970087" y="1062907"/>
                </a:moveTo>
                <a:lnTo>
                  <a:pt x="2013331" y="1062907"/>
                </a:lnTo>
              </a:path>
              <a:path w="2015490" h="1816734">
                <a:moveTo>
                  <a:pt x="1905317" y="1073696"/>
                </a:moveTo>
                <a:lnTo>
                  <a:pt x="1948560" y="1073696"/>
                </a:lnTo>
              </a:path>
              <a:path w="2015490" h="1816734">
                <a:moveTo>
                  <a:pt x="1970087" y="1073696"/>
                </a:moveTo>
                <a:lnTo>
                  <a:pt x="2013331" y="1073696"/>
                </a:lnTo>
              </a:path>
              <a:path w="2015490" h="1816734">
                <a:moveTo>
                  <a:pt x="1905317" y="1084510"/>
                </a:moveTo>
                <a:lnTo>
                  <a:pt x="1948560" y="1084510"/>
                </a:lnTo>
              </a:path>
              <a:path w="2015490" h="1816734">
                <a:moveTo>
                  <a:pt x="1970087" y="1084510"/>
                </a:moveTo>
                <a:lnTo>
                  <a:pt x="2013331" y="1084510"/>
                </a:lnTo>
              </a:path>
              <a:path w="2015490" h="1816734">
                <a:moveTo>
                  <a:pt x="1905317" y="1095298"/>
                </a:moveTo>
                <a:lnTo>
                  <a:pt x="1948560" y="1095298"/>
                </a:lnTo>
              </a:path>
              <a:path w="2015490" h="1816734">
                <a:moveTo>
                  <a:pt x="1970087" y="1095298"/>
                </a:moveTo>
                <a:lnTo>
                  <a:pt x="2013331" y="1095298"/>
                </a:lnTo>
              </a:path>
              <a:path w="2015490" h="1816734">
                <a:moveTo>
                  <a:pt x="1905317" y="1106093"/>
                </a:moveTo>
                <a:lnTo>
                  <a:pt x="1948560" y="1106093"/>
                </a:lnTo>
              </a:path>
              <a:path w="2015490" h="1816734">
                <a:moveTo>
                  <a:pt x="1970087" y="1106093"/>
                </a:moveTo>
                <a:lnTo>
                  <a:pt x="2013331" y="1106093"/>
                </a:lnTo>
              </a:path>
              <a:path w="2015490" h="1816734">
                <a:moveTo>
                  <a:pt x="1948560" y="1106093"/>
                </a:moveTo>
                <a:lnTo>
                  <a:pt x="1948560" y="998092"/>
                </a:lnTo>
                <a:lnTo>
                  <a:pt x="1970087" y="998092"/>
                </a:lnTo>
                <a:lnTo>
                  <a:pt x="1970087" y="1106093"/>
                </a:lnTo>
                <a:lnTo>
                  <a:pt x="1948560" y="1106093"/>
                </a:lnTo>
              </a:path>
              <a:path w="2015490" h="1816734">
                <a:moveTo>
                  <a:pt x="1968309" y="999902"/>
                </a:moveTo>
                <a:lnTo>
                  <a:pt x="1968309" y="1104303"/>
                </a:lnTo>
                <a:lnTo>
                  <a:pt x="1950339" y="1104303"/>
                </a:lnTo>
                <a:lnTo>
                  <a:pt x="1950339" y="999902"/>
                </a:lnTo>
                <a:lnTo>
                  <a:pt x="1968309" y="999902"/>
                </a:lnTo>
              </a:path>
              <a:path w="2015490" h="1816734">
                <a:moveTo>
                  <a:pt x="2013331" y="985494"/>
                </a:moveTo>
                <a:lnTo>
                  <a:pt x="2013331" y="1116907"/>
                </a:lnTo>
                <a:lnTo>
                  <a:pt x="2015108" y="1116907"/>
                </a:lnTo>
              </a:path>
              <a:path w="2015490" h="1816734">
                <a:moveTo>
                  <a:pt x="2013331" y="985494"/>
                </a:moveTo>
                <a:lnTo>
                  <a:pt x="2015108" y="985494"/>
                </a:lnTo>
              </a:path>
              <a:path w="2015490" h="1816734">
                <a:moveTo>
                  <a:pt x="1908937" y="985494"/>
                </a:moveTo>
                <a:lnTo>
                  <a:pt x="1908937" y="1116907"/>
                </a:lnTo>
                <a:lnTo>
                  <a:pt x="1907095" y="1116907"/>
                </a:lnTo>
              </a:path>
              <a:path w="2015490" h="1816734">
                <a:moveTo>
                  <a:pt x="1908937" y="985494"/>
                </a:moveTo>
                <a:lnTo>
                  <a:pt x="1907095" y="9854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7" name="object 367"/>
          <p:cNvSpPr/>
          <p:nvPr/>
        </p:nvSpPr>
        <p:spPr>
          <a:xfrm>
            <a:off x="13879766" y="8548706"/>
            <a:ext cx="43815" cy="77470"/>
          </a:xfrm>
          <a:custGeom>
            <a:avLst/>
            <a:gdLst/>
            <a:ahLst/>
            <a:cxnLst/>
            <a:rect l="l" t="t" r="r" b="b"/>
            <a:pathLst>
              <a:path w="43815" h="77470">
                <a:moveTo>
                  <a:pt x="0" y="77412"/>
                </a:moveTo>
                <a:lnTo>
                  <a:pt x="0" y="45015"/>
                </a:lnTo>
                <a:lnTo>
                  <a:pt x="43243" y="45015"/>
                </a:lnTo>
                <a:lnTo>
                  <a:pt x="43243" y="77412"/>
                </a:lnTo>
                <a:lnTo>
                  <a:pt x="0" y="77412"/>
                </a:lnTo>
              </a:path>
              <a:path w="43815" h="77470">
                <a:moveTo>
                  <a:pt x="0" y="32416"/>
                </a:moveTo>
                <a:lnTo>
                  <a:pt x="0" y="0"/>
                </a:lnTo>
                <a:lnTo>
                  <a:pt x="43243" y="0"/>
                </a:lnTo>
                <a:lnTo>
                  <a:pt x="43243" y="32416"/>
                </a:ln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8" name="object 368"/>
          <p:cNvSpPr/>
          <p:nvPr/>
        </p:nvSpPr>
        <p:spPr>
          <a:xfrm>
            <a:off x="13686473" y="8879027"/>
            <a:ext cx="111760" cy="0"/>
          </a:xfrm>
          <a:custGeom>
            <a:avLst/>
            <a:gdLst/>
            <a:ahLst/>
            <a:cxnLst/>
            <a:rect l="l" t="t" r="r" b="b"/>
            <a:pathLst>
              <a:path w="111759" h="0">
                <a:moveTo>
                  <a:pt x="0" y="0"/>
                </a:moveTo>
                <a:lnTo>
                  <a:pt x="11137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13686473" y="8715216"/>
            <a:ext cx="295910" cy="0"/>
          </a:xfrm>
          <a:custGeom>
            <a:avLst/>
            <a:gdLst/>
            <a:ahLst/>
            <a:cxnLst/>
            <a:rect l="l" t="t" r="r" b="b"/>
            <a:pathLst>
              <a:path w="295909" h="0">
                <a:moveTo>
                  <a:pt x="0" y="0"/>
                </a:moveTo>
                <a:lnTo>
                  <a:pt x="120269" y="0"/>
                </a:lnTo>
                <a:lnTo>
                  <a:pt x="29590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13797850" y="8879027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4" h="0">
                <a:moveTo>
                  <a:pt x="0" y="0"/>
                </a:moveTo>
                <a:lnTo>
                  <a:pt x="18453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14136433" y="8466823"/>
            <a:ext cx="426720" cy="0"/>
          </a:xfrm>
          <a:custGeom>
            <a:avLst/>
            <a:gdLst/>
            <a:ahLst/>
            <a:cxnLst/>
            <a:rect l="l" t="t" r="r" b="b"/>
            <a:pathLst>
              <a:path w="426719" h="0">
                <a:moveTo>
                  <a:pt x="0" y="0"/>
                </a:moveTo>
                <a:lnTo>
                  <a:pt x="4265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2" name="object 372"/>
          <p:cNvGrpSpPr/>
          <p:nvPr/>
        </p:nvGrpSpPr>
        <p:grpSpPr>
          <a:xfrm>
            <a:off x="11659679" y="8080711"/>
            <a:ext cx="2018030" cy="1821814"/>
            <a:chOff x="11659679" y="8080711"/>
            <a:chExt cx="2018030" cy="1821814"/>
          </a:xfrm>
        </p:grpSpPr>
        <p:sp>
          <p:nvSpPr>
            <p:cNvPr id="373" name="object 373"/>
            <p:cNvSpPr/>
            <p:nvPr/>
          </p:nvSpPr>
          <p:spPr>
            <a:xfrm>
              <a:off x="13569442" y="9038323"/>
              <a:ext cx="108585" cy="43815"/>
            </a:xfrm>
            <a:custGeom>
              <a:avLst/>
              <a:gdLst/>
              <a:ahLst/>
              <a:cxnLst/>
              <a:rect l="l" t="t" r="r" b="b"/>
              <a:pathLst>
                <a:path w="108584" h="43815">
                  <a:moveTo>
                    <a:pt x="64833" y="0"/>
                  </a:moveTo>
                  <a:lnTo>
                    <a:pt x="81653" y="3399"/>
                  </a:lnTo>
                  <a:lnTo>
                    <a:pt x="95376" y="12663"/>
                  </a:lnTo>
                  <a:lnTo>
                    <a:pt x="104624" y="26392"/>
                  </a:lnTo>
                  <a:lnTo>
                    <a:pt x="108013" y="43186"/>
                  </a:lnTo>
                </a:path>
                <a:path w="108584" h="43815">
                  <a:moveTo>
                    <a:pt x="0" y="43186"/>
                  </a:moveTo>
                  <a:lnTo>
                    <a:pt x="3399" y="26392"/>
                  </a:lnTo>
                  <a:lnTo>
                    <a:pt x="12668" y="12663"/>
                  </a:lnTo>
                  <a:lnTo>
                    <a:pt x="26414" y="3399"/>
                  </a:lnTo>
                  <a:lnTo>
                    <a:pt x="4324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11659679" y="8080711"/>
              <a:ext cx="2011045" cy="1821814"/>
            </a:xfrm>
            <a:custGeom>
              <a:avLst/>
              <a:gdLst/>
              <a:ahLst/>
              <a:cxnLst/>
              <a:rect l="l" t="t" r="r" b="b"/>
              <a:pathLst>
                <a:path w="2011044" h="1821815">
                  <a:moveTo>
                    <a:pt x="2010600" y="413994"/>
                  </a:moveTo>
                  <a:lnTo>
                    <a:pt x="914400" y="413994"/>
                  </a:lnTo>
                  <a:lnTo>
                    <a:pt x="914400" y="0"/>
                  </a:lnTo>
                  <a:lnTo>
                    <a:pt x="0" y="0"/>
                  </a:lnTo>
                  <a:lnTo>
                    <a:pt x="0" y="914399"/>
                  </a:lnTo>
                  <a:lnTo>
                    <a:pt x="1004379" y="914399"/>
                  </a:lnTo>
                  <a:lnTo>
                    <a:pt x="1004379" y="1821611"/>
                  </a:lnTo>
                  <a:lnTo>
                    <a:pt x="1918779" y="1821611"/>
                  </a:lnTo>
                  <a:lnTo>
                    <a:pt x="1918779" y="15804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5" name="object 375"/>
          <p:cNvGrpSpPr/>
          <p:nvPr/>
        </p:nvGrpSpPr>
        <p:grpSpPr>
          <a:xfrm>
            <a:off x="13677455" y="8339923"/>
            <a:ext cx="904240" cy="20320"/>
            <a:chOff x="13677455" y="8339923"/>
            <a:chExt cx="904240" cy="20320"/>
          </a:xfrm>
        </p:grpSpPr>
        <p:sp>
          <p:nvSpPr>
            <p:cNvPr id="376" name="object 376"/>
            <p:cNvSpPr/>
            <p:nvPr/>
          </p:nvSpPr>
          <p:spPr>
            <a:xfrm>
              <a:off x="14141513" y="8339924"/>
              <a:ext cx="440055" cy="20320"/>
            </a:xfrm>
            <a:custGeom>
              <a:avLst/>
              <a:gdLst/>
              <a:ahLst/>
              <a:cxnLst/>
              <a:rect l="l" t="t" r="r" b="b"/>
              <a:pathLst>
                <a:path w="440055" h="20320">
                  <a:moveTo>
                    <a:pt x="439559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0" y="9004"/>
                  </a:lnTo>
                  <a:lnTo>
                    <a:pt x="0" y="19799"/>
                  </a:lnTo>
                  <a:lnTo>
                    <a:pt x="421551" y="19799"/>
                  </a:lnTo>
                  <a:lnTo>
                    <a:pt x="421551" y="9004"/>
                  </a:lnTo>
                  <a:lnTo>
                    <a:pt x="432358" y="9004"/>
                  </a:lnTo>
                  <a:lnTo>
                    <a:pt x="432358" y="1790"/>
                  </a:lnTo>
                  <a:lnTo>
                    <a:pt x="439559" y="1790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14141513" y="8339925"/>
              <a:ext cx="440055" cy="20320"/>
            </a:xfrm>
            <a:custGeom>
              <a:avLst/>
              <a:gdLst/>
              <a:ahLst/>
              <a:cxnLst/>
              <a:rect l="l" t="t" r="r" b="b"/>
              <a:pathLst>
                <a:path w="440055" h="20320">
                  <a:moveTo>
                    <a:pt x="439546" y="1784"/>
                  </a:moveTo>
                  <a:lnTo>
                    <a:pt x="432371" y="1784"/>
                  </a:lnTo>
                  <a:lnTo>
                    <a:pt x="0" y="1784"/>
                  </a:lnTo>
                </a:path>
                <a:path w="440055" h="20320">
                  <a:moveTo>
                    <a:pt x="432371" y="9004"/>
                  </a:moveTo>
                  <a:lnTo>
                    <a:pt x="0" y="9004"/>
                  </a:lnTo>
                </a:path>
                <a:path w="440055" h="20320">
                  <a:moveTo>
                    <a:pt x="432371" y="9004"/>
                  </a:moveTo>
                  <a:lnTo>
                    <a:pt x="421512" y="9004"/>
                  </a:lnTo>
                  <a:lnTo>
                    <a:pt x="0" y="9004"/>
                  </a:lnTo>
                </a:path>
                <a:path w="440055" h="20320">
                  <a:moveTo>
                    <a:pt x="439546" y="0"/>
                  </a:moveTo>
                  <a:lnTo>
                    <a:pt x="0" y="0"/>
                  </a:lnTo>
                </a:path>
                <a:path w="440055" h="20320">
                  <a:moveTo>
                    <a:pt x="0" y="19792"/>
                  </a:moveTo>
                  <a:lnTo>
                    <a:pt x="421512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13677455" y="8339937"/>
              <a:ext cx="464184" cy="20320"/>
            </a:xfrm>
            <a:custGeom>
              <a:avLst/>
              <a:gdLst/>
              <a:ahLst/>
              <a:cxnLst/>
              <a:rect l="l" t="t" r="r" b="b"/>
              <a:pathLst>
                <a:path w="464184" h="20320">
                  <a:moveTo>
                    <a:pt x="464045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0795" y="8991"/>
                  </a:lnTo>
                  <a:lnTo>
                    <a:pt x="10795" y="19786"/>
                  </a:lnTo>
                  <a:lnTo>
                    <a:pt x="464019" y="19786"/>
                  </a:lnTo>
                  <a:lnTo>
                    <a:pt x="464019" y="8991"/>
                  </a:lnTo>
                  <a:lnTo>
                    <a:pt x="46404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13677455" y="8339925"/>
              <a:ext cx="464184" cy="20320"/>
            </a:xfrm>
            <a:custGeom>
              <a:avLst/>
              <a:gdLst/>
              <a:ahLst/>
              <a:cxnLst/>
              <a:rect l="l" t="t" r="r" b="b"/>
              <a:pathLst>
                <a:path w="464184" h="20320">
                  <a:moveTo>
                    <a:pt x="464058" y="9004"/>
                  </a:moveTo>
                  <a:lnTo>
                    <a:pt x="0" y="9004"/>
                  </a:lnTo>
                </a:path>
                <a:path w="464184" h="20320">
                  <a:moveTo>
                    <a:pt x="464058" y="9004"/>
                  </a:moveTo>
                  <a:lnTo>
                    <a:pt x="10795" y="9004"/>
                  </a:lnTo>
                  <a:lnTo>
                    <a:pt x="0" y="9004"/>
                  </a:lnTo>
                </a:path>
                <a:path w="464184" h="20320">
                  <a:moveTo>
                    <a:pt x="464058" y="0"/>
                  </a:moveTo>
                  <a:lnTo>
                    <a:pt x="0" y="0"/>
                  </a:lnTo>
                </a:path>
                <a:path w="464184" h="20320">
                  <a:moveTo>
                    <a:pt x="10795" y="19792"/>
                  </a:moveTo>
                  <a:lnTo>
                    <a:pt x="450024" y="19792"/>
                  </a:lnTo>
                </a:path>
                <a:path w="464184" h="20320">
                  <a:moveTo>
                    <a:pt x="458978" y="19792"/>
                  </a:moveTo>
                  <a:lnTo>
                    <a:pt x="464058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0" name="object 380"/>
          <p:cNvSpPr/>
          <p:nvPr/>
        </p:nvSpPr>
        <p:spPr>
          <a:xfrm>
            <a:off x="14563027" y="9236316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10858" y="10820"/>
                </a:moveTo>
                <a:lnTo>
                  <a:pt x="0" y="0"/>
                </a:lnTo>
                <a:lnTo>
                  <a:pt x="0" y="10820"/>
                </a:lnTo>
                <a:lnTo>
                  <a:pt x="10858" y="10820"/>
                </a:lnTo>
                <a:close/>
              </a:path>
              <a:path w="20319" h="20320">
                <a:moveTo>
                  <a:pt x="18034" y="18008"/>
                </a:moveTo>
                <a:lnTo>
                  <a:pt x="10858" y="10820"/>
                </a:lnTo>
                <a:lnTo>
                  <a:pt x="10858" y="18008"/>
                </a:lnTo>
                <a:lnTo>
                  <a:pt x="18034" y="18008"/>
                </a:lnTo>
                <a:close/>
              </a:path>
              <a:path w="20319" h="20320">
                <a:moveTo>
                  <a:pt x="19875" y="19799"/>
                </a:moveTo>
                <a:lnTo>
                  <a:pt x="18034" y="18008"/>
                </a:lnTo>
                <a:lnTo>
                  <a:pt x="18034" y="19799"/>
                </a:lnTo>
                <a:lnTo>
                  <a:pt x="19875" y="19799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14563027" y="833992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10858" y="9004"/>
                </a:moveTo>
                <a:lnTo>
                  <a:pt x="0" y="9004"/>
                </a:lnTo>
                <a:lnTo>
                  <a:pt x="0" y="19799"/>
                </a:lnTo>
                <a:lnTo>
                  <a:pt x="10858" y="9004"/>
                </a:lnTo>
                <a:close/>
              </a:path>
              <a:path w="20319" h="20320">
                <a:moveTo>
                  <a:pt x="18034" y="1790"/>
                </a:moveTo>
                <a:lnTo>
                  <a:pt x="10858" y="1790"/>
                </a:lnTo>
                <a:lnTo>
                  <a:pt x="10858" y="9004"/>
                </a:lnTo>
                <a:lnTo>
                  <a:pt x="18034" y="1790"/>
                </a:lnTo>
                <a:close/>
              </a:path>
              <a:path w="20319" h="20320">
                <a:moveTo>
                  <a:pt x="19875" y="0"/>
                </a:moveTo>
                <a:lnTo>
                  <a:pt x="18034" y="0"/>
                </a:lnTo>
                <a:lnTo>
                  <a:pt x="18034" y="1790"/>
                </a:lnTo>
                <a:lnTo>
                  <a:pt x="198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14581060" y="92543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41" y="0"/>
                </a:moveTo>
                <a:lnTo>
                  <a:pt x="0" y="0"/>
                </a:lnTo>
                <a:lnTo>
                  <a:pt x="1841" y="1784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14581060" y="8341706"/>
            <a:ext cx="1905" cy="54610"/>
          </a:xfrm>
          <a:custGeom>
            <a:avLst/>
            <a:gdLst/>
            <a:ahLst/>
            <a:cxnLst/>
            <a:rect l="l" t="t" r="r" b="b"/>
            <a:pathLst>
              <a:path w="1905" h="54609">
                <a:moveTo>
                  <a:pt x="1810" y="0"/>
                </a:moveTo>
                <a:lnTo>
                  <a:pt x="0" y="0"/>
                </a:lnTo>
                <a:lnTo>
                  <a:pt x="0" y="54371"/>
                </a:lnTo>
                <a:lnTo>
                  <a:pt x="1810" y="54371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14581060" y="8468062"/>
            <a:ext cx="1905" cy="41275"/>
          </a:xfrm>
          <a:custGeom>
            <a:avLst/>
            <a:gdLst/>
            <a:ahLst/>
            <a:cxnLst/>
            <a:rect l="l" t="t" r="r" b="b"/>
            <a:pathLst>
              <a:path w="1905" h="41275">
                <a:moveTo>
                  <a:pt x="1810" y="0"/>
                </a:moveTo>
                <a:lnTo>
                  <a:pt x="0" y="0"/>
                </a:lnTo>
                <a:lnTo>
                  <a:pt x="0" y="41051"/>
                </a:lnTo>
                <a:lnTo>
                  <a:pt x="1810" y="41051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14581060" y="8714325"/>
            <a:ext cx="1905" cy="66675"/>
          </a:xfrm>
          <a:custGeom>
            <a:avLst/>
            <a:gdLst/>
            <a:ahLst/>
            <a:cxnLst/>
            <a:rect l="l" t="t" r="r" b="b"/>
            <a:pathLst>
              <a:path w="1905" h="66675">
                <a:moveTo>
                  <a:pt x="1810" y="0"/>
                </a:moveTo>
                <a:lnTo>
                  <a:pt x="0" y="0"/>
                </a:lnTo>
                <a:lnTo>
                  <a:pt x="0" y="66600"/>
                </a:lnTo>
                <a:lnTo>
                  <a:pt x="1810" y="6660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14581060" y="8959121"/>
            <a:ext cx="1905" cy="99060"/>
          </a:xfrm>
          <a:custGeom>
            <a:avLst/>
            <a:gdLst/>
            <a:ahLst/>
            <a:cxnLst/>
            <a:rect l="l" t="t" r="r" b="b"/>
            <a:pathLst>
              <a:path w="1905" h="99059">
                <a:moveTo>
                  <a:pt x="1810" y="0"/>
                </a:moveTo>
                <a:lnTo>
                  <a:pt x="0" y="0"/>
                </a:lnTo>
                <a:lnTo>
                  <a:pt x="0" y="98995"/>
                </a:lnTo>
                <a:lnTo>
                  <a:pt x="1810" y="9899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14581060" y="9130127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97"/>
                </a:lnTo>
                <a:lnTo>
                  <a:pt x="1810" y="12419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14581060" y="833992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1841" y="0"/>
                </a:moveTo>
                <a:lnTo>
                  <a:pt x="0" y="1784"/>
                </a:lnTo>
                <a:lnTo>
                  <a:pt x="1841" y="1784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14573885" y="9130131"/>
            <a:ext cx="7620" cy="124460"/>
          </a:xfrm>
          <a:custGeom>
            <a:avLst/>
            <a:gdLst/>
            <a:ahLst/>
            <a:cxnLst/>
            <a:rect l="l" t="t" r="r" b="b"/>
            <a:pathLst>
              <a:path w="7619" h="124459">
                <a:moveTo>
                  <a:pt x="7188" y="0"/>
                </a:moveTo>
                <a:lnTo>
                  <a:pt x="0" y="0"/>
                </a:lnTo>
                <a:lnTo>
                  <a:pt x="0" y="117005"/>
                </a:lnTo>
                <a:lnTo>
                  <a:pt x="7175" y="124193"/>
                </a:lnTo>
                <a:lnTo>
                  <a:pt x="7175" y="117005"/>
                </a:lnTo>
                <a:lnTo>
                  <a:pt x="71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14573885" y="8959121"/>
            <a:ext cx="7620" cy="99060"/>
          </a:xfrm>
          <a:custGeom>
            <a:avLst/>
            <a:gdLst/>
            <a:ahLst/>
            <a:cxnLst/>
            <a:rect l="l" t="t" r="r" b="b"/>
            <a:pathLst>
              <a:path w="7619" h="99059">
                <a:moveTo>
                  <a:pt x="7193" y="0"/>
                </a:moveTo>
                <a:lnTo>
                  <a:pt x="0" y="0"/>
                </a:lnTo>
                <a:lnTo>
                  <a:pt x="0" y="98995"/>
                </a:lnTo>
                <a:lnTo>
                  <a:pt x="7193" y="98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14573885" y="8714325"/>
            <a:ext cx="7620" cy="66675"/>
          </a:xfrm>
          <a:custGeom>
            <a:avLst/>
            <a:gdLst/>
            <a:ahLst/>
            <a:cxnLst/>
            <a:rect l="l" t="t" r="r" b="b"/>
            <a:pathLst>
              <a:path w="7619" h="66675">
                <a:moveTo>
                  <a:pt x="7193" y="0"/>
                </a:moveTo>
                <a:lnTo>
                  <a:pt x="0" y="0"/>
                </a:lnTo>
                <a:lnTo>
                  <a:pt x="0" y="66600"/>
                </a:lnTo>
                <a:lnTo>
                  <a:pt x="7193" y="6660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14573885" y="8468062"/>
            <a:ext cx="7620" cy="41275"/>
          </a:xfrm>
          <a:custGeom>
            <a:avLst/>
            <a:gdLst/>
            <a:ahLst/>
            <a:cxnLst/>
            <a:rect l="l" t="t" r="r" b="b"/>
            <a:pathLst>
              <a:path w="7619" h="41275">
                <a:moveTo>
                  <a:pt x="7193" y="0"/>
                </a:moveTo>
                <a:lnTo>
                  <a:pt x="0" y="0"/>
                </a:lnTo>
                <a:lnTo>
                  <a:pt x="0" y="41051"/>
                </a:lnTo>
                <a:lnTo>
                  <a:pt x="7193" y="41051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14573885" y="8341715"/>
            <a:ext cx="7620" cy="54610"/>
          </a:xfrm>
          <a:custGeom>
            <a:avLst/>
            <a:gdLst/>
            <a:ahLst/>
            <a:cxnLst/>
            <a:rect l="l" t="t" r="r" b="b"/>
            <a:pathLst>
              <a:path w="7619" h="54609">
                <a:moveTo>
                  <a:pt x="7188" y="7213"/>
                </a:moveTo>
                <a:lnTo>
                  <a:pt x="7175" y="0"/>
                </a:lnTo>
                <a:lnTo>
                  <a:pt x="0" y="7213"/>
                </a:lnTo>
                <a:lnTo>
                  <a:pt x="0" y="54368"/>
                </a:lnTo>
                <a:lnTo>
                  <a:pt x="7188" y="54368"/>
                </a:lnTo>
                <a:lnTo>
                  <a:pt x="7188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14563025" y="9236316"/>
            <a:ext cx="11430" cy="11430"/>
          </a:xfrm>
          <a:custGeom>
            <a:avLst/>
            <a:gdLst/>
            <a:ahLst/>
            <a:cxnLst/>
            <a:rect l="l" t="t" r="r" b="b"/>
            <a:pathLst>
              <a:path w="11430" h="11429">
                <a:moveTo>
                  <a:pt x="10858" y="0"/>
                </a:moveTo>
                <a:lnTo>
                  <a:pt x="0" y="0"/>
                </a:lnTo>
                <a:lnTo>
                  <a:pt x="10858" y="10814"/>
                </a:lnTo>
                <a:lnTo>
                  <a:pt x="1085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14563025" y="8359714"/>
            <a:ext cx="11430" cy="36830"/>
          </a:xfrm>
          <a:custGeom>
            <a:avLst/>
            <a:gdLst/>
            <a:ahLst/>
            <a:cxnLst/>
            <a:rect l="l" t="t" r="r" b="b"/>
            <a:pathLst>
              <a:path w="11430" h="36829">
                <a:moveTo>
                  <a:pt x="10814" y="0"/>
                </a:moveTo>
                <a:lnTo>
                  <a:pt x="0" y="0"/>
                </a:lnTo>
                <a:lnTo>
                  <a:pt x="0" y="36363"/>
                </a:lnTo>
                <a:lnTo>
                  <a:pt x="10814" y="36363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14563025" y="8714325"/>
            <a:ext cx="11430" cy="66675"/>
          </a:xfrm>
          <a:custGeom>
            <a:avLst/>
            <a:gdLst/>
            <a:ahLst/>
            <a:cxnLst/>
            <a:rect l="l" t="t" r="r" b="b"/>
            <a:pathLst>
              <a:path w="11430" h="66675">
                <a:moveTo>
                  <a:pt x="10814" y="0"/>
                </a:moveTo>
                <a:lnTo>
                  <a:pt x="0" y="0"/>
                </a:lnTo>
                <a:lnTo>
                  <a:pt x="0" y="66600"/>
                </a:lnTo>
                <a:lnTo>
                  <a:pt x="10814" y="66600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14563025" y="8581125"/>
            <a:ext cx="11430" cy="61594"/>
          </a:xfrm>
          <a:custGeom>
            <a:avLst/>
            <a:gdLst/>
            <a:ahLst/>
            <a:cxnLst/>
            <a:rect l="l" t="t" r="r" b="b"/>
            <a:pathLst>
              <a:path w="11430" h="61595">
                <a:moveTo>
                  <a:pt x="10814" y="0"/>
                </a:moveTo>
                <a:lnTo>
                  <a:pt x="0" y="0"/>
                </a:lnTo>
                <a:lnTo>
                  <a:pt x="0" y="61193"/>
                </a:lnTo>
                <a:lnTo>
                  <a:pt x="10814" y="61193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14563025" y="8468062"/>
            <a:ext cx="11430" cy="41275"/>
          </a:xfrm>
          <a:custGeom>
            <a:avLst/>
            <a:gdLst/>
            <a:ahLst/>
            <a:cxnLst/>
            <a:rect l="l" t="t" r="r" b="b"/>
            <a:pathLst>
              <a:path w="11430" h="41275">
                <a:moveTo>
                  <a:pt x="10814" y="0"/>
                </a:moveTo>
                <a:lnTo>
                  <a:pt x="0" y="0"/>
                </a:lnTo>
                <a:lnTo>
                  <a:pt x="0" y="41051"/>
                </a:lnTo>
                <a:lnTo>
                  <a:pt x="10814" y="41051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14563025" y="8852911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30" h="34290">
                <a:moveTo>
                  <a:pt x="10814" y="0"/>
                </a:moveTo>
                <a:lnTo>
                  <a:pt x="0" y="0"/>
                </a:lnTo>
                <a:lnTo>
                  <a:pt x="0" y="34205"/>
                </a:lnTo>
                <a:lnTo>
                  <a:pt x="10814" y="34205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14563025" y="9130127"/>
            <a:ext cx="11430" cy="106680"/>
          </a:xfrm>
          <a:custGeom>
            <a:avLst/>
            <a:gdLst/>
            <a:ahLst/>
            <a:cxnLst/>
            <a:rect l="l" t="t" r="r" b="b"/>
            <a:pathLst>
              <a:path w="11430" h="106679">
                <a:moveTo>
                  <a:pt x="10814" y="0"/>
                </a:moveTo>
                <a:lnTo>
                  <a:pt x="0" y="0"/>
                </a:lnTo>
                <a:lnTo>
                  <a:pt x="0" y="106189"/>
                </a:lnTo>
                <a:lnTo>
                  <a:pt x="10814" y="106189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14563025" y="8959121"/>
            <a:ext cx="11430" cy="99060"/>
          </a:xfrm>
          <a:custGeom>
            <a:avLst/>
            <a:gdLst/>
            <a:ahLst/>
            <a:cxnLst/>
            <a:rect l="l" t="t" r="r" b="b"/>
            <a:pathLst>
              <a:path w="11430" h="99059">
                <a:moveTo>
                  <a:pt x="10814" y="0"/>
                </a:moveTo>
                <a:lnTo>
                  <a:pt x="0" y="0"/>
                </a:lnTo>
                <a:lnTo>
                  <a:pt x="0" y="98995"/>
                </a:lnTo>
                <a:lnTo>
                  <a:pt x="10814" y="98995"/>
                </a:lnTo>
                <a:lnTo>
                  <a:pt x="1081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14563025" y="8348929"/>
            <a:ext cx="11430" cy="10795"/>
          </a:xfrm>
          <a:custGeom>
            <a:avLst/>
            <a:gdLst/>
            <a:ahLst/>
            <a:cxnLst/>
            <a:rect l="l" t="t" r="r" b="b"/>
            <a:pathLst>
              <a:path w="11430" h="10795">
                <a:moveTo>
                  <a:pt x="10858" y="0"/>
                </a:moveTo>
                <a:lnTo>
                  <a:pt x="0" y="10788"/>
                </a:lnTo>
                <a:lnTo>
                  <a:pt x="10858" y="10788"/>
                </a:lnTo>
                <a:lnTo>
                  <a:pt x="1085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14563025" y="9247130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19" h="9525">
                <a:moveTo>
                  <a:pt x="10858" y="7194"/>
                </a:moveTo>
                <a:lnTo>
                  <a:pt x="18034" y="7194"/>
                </a:lnTo>
              </a:path>
              <a:path w="20319" h="9525">
                <a:moveTo>
                  <a:pt x="0" y="0"/>
                </a:moveTo>
                <a:lnTo>
                  <a:pt x="10858" y="0"/>
                </a:lnTo>
              </a:path>
              <a:path w="20319" h="9525">
                <a:moveTo>
                  <a:pt x="19875" y="8978"/>
                </a:moveTo>
                <a:lnTo>
                  <a:pt x="18034" y="897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14563025" y="8339925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19" h="9525">
                <a:moveTo>
                  <a:pt x="18034" y="1784"/>
                </a:moveTo>
                <a:lnTo>
                  <a:pt x="10858" y="1784"/>
                </a:lnTo>
              </a:path>
              <a:path w="20319" h="9525">
                <a:moveTo>
                  <a:pt x="10858" y="9004"/>
                </a:moveTo>
                <a:lnTo>
                  <a:pt x="0" y="9004"/>
                </a:lnTo>
              </a:path>
              <a:path w="20319" h="9525">
                <a:moveTo>
                  <a:pt x="19875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14581060" y="924713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14581060" y="8959119"/>
            <a:ext cx="0" cy="99060"/>
          </a:xfrm>
          <a:custGeom>
            <a:avLst/>
            <a:gdLst/>
            <a:ahLst/>
            <a:cxnLst/>
            <a:rect l="l" t="t" r="r" b="b"/>
            <a:pathLst>
              <a:path w="0" h="99059">
                <a:moveTo>
                  <a:pt x="0" y="9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14581060" y="9130125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70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14581060" y="846806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105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14581060" y="871432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66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14581060" y="8348929"/>
            <a:ext cx="0" cy="47625"/>
          </a:xfrm>
          <a:custGeom>
            <a:avLst/>
            <a:gdLst/>
            <a:ahLst/>
            <a:cxnLst/>
            <a:rect l="l" t="t" r="r" b="b"/>
            <a:pathLst>
              <a:path w="0" h="47625">
                <a:moveTo>
                  <a:pt x="0" y="4714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14573885" y="9236316"/>
            <a:ext cx="0" cy="11430"/>
          </a:xfrm>
          <a:custGeom>
            <a:avLst/>
            <a:gdLst/>
            <a:ahLst/>
            <a:cxnLst/>
            <a:rect l="l" t="t" r="r" b="b"/>
            <a:pathLst>
              <a:path w="0" h="11429">
                <a:moveTo>
                  <a:pt x="0" y="1081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14573885" y="8959119"/>
            <a:ext cx="0" cy="99060"/>
          </a:xfrm>
          <a:custGeom>
            <a:avLst/>
            <a:gdLst/>
            <a:ahLst/>
            <a:cxnLst/>
            <a:rect l="l" t="t" r="r" b="b"/>
            <a:pathLst>
              <a:path w="0" h="99059">
                <a:moveTo>
                  <a:pt x="0" y="9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14573885" y="9130125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79">
                <a:moveTo>
                  <a:pt x="0" y="1061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14573885" y="846806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105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14573885" y="871432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66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14573885" y="8359718"/>
            <a:ext cx="0" cy="36830"/>
          </a:xfrm>
          <a:custGeom>
            <a:avLst/>
            <a:gdLst/>
            <a:ahLst/>
            <a:cxnLst/>
            <a:rect l="l" t="t" r="r" b="b"/>
            <a:pathLst>
              <a:path w="0" h="36829">
                <a:moveTo>
                  <a:pt x="0" y="3636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14573885" y="8348929"/>
            <a:ext cx="0" cy="10795"/>
          </a:xfrm>
          <a:custGeom>
            <a:avLst/>
            <a:gdLst/>
            <a:ahLst/>
            <a:cxnLst/>
            <a:rect l="l" t="t" r="r" b="b"/>
            <a:pathLst>
              <a:path w="0" h="10795">
                <a:moveTo>
                  <a:pt x="0" y="107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14563025" y="888711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7937" y="0"/>
                </a:moveTo>
                <a:lnTo>
                  <a:pt x="0" y="0"/>
                </a:lnTo>
              </a:path>
              <a:path w="20319" h="0">
                <a:moveTo>
                  <a:pt x="18034" y="0"/>
                </a:moveTo>
                <a:lnTo>
                  <a:pt x="10858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0858" y="0"/>
                </a:moveTo>
                <a:lnTo>
                  <a:pt x="793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14563025" y="895911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7937" y="0"/>
                </a:moveTo>
                <a:lnTo>
                  <a:pt x="0" y="0"/>
                </a:lnTo>
              </a:path>
              <a:path w="20319" h="0">
                <a:moveTo>
                  <a:pt x="18034" y="0"/>
                </a:moveTo>
                <a:lnTo>
                  <a:pt x="10858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0858" y="0"/>
                </a:moveTo>
                <a:lnTo>
                  <a:pt x="793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14563025" y="878092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7937" y="0"/>
                </a:moveTo>
                <a:lnTo>
                  <a:pt x="0" y="0"/>
                </a:lnTo>
              </a:path>
              <a:path w="20319" h="0">
                <a:moveTo>
                  <a:pt x="18034" y="0"/>
                </a:moveTo>
                <a:lnTo>
                  <a:pt x="10858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0858" y="0"/>
                </a:moveTo>
                <a:lnTo>
                  <a:pt x="793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14563025" y="8852910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7937" y="0"/>
                </a:moveTo>
                <a:lnTo>
                  <a:pt x="0" y="0"/>
                </a:lnTo>
              </a:path>
              <a:path w="20319" h="0">
                <a:moveTo>
                  <a:pt x="18034" y="0"/>
                </a:moveTo>
                <a:lnTo>
                  <a:pt x="10858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0858" y="0"/>
                </a:moveTo>
                <a:lnTo>
                  <a:pt x="793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14563025" y="839607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7937" y="0"/>
                </a:moveTo>
                <a:lnTo>
                  <a:pt x="0" y="0"/>
                </a:lnTo>
              </a:path>
              <a:path w="20319" h="0">
                <a:moveTo>
                  <a:pt x="18034" y="0"/>
                </a:moveTo>
                <a:lnTo>
                  <a:pt x="10858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0858" y="0"/>
                </a:moveTo>
                <a:lnTo>
                  <a:pt x="793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14563025" y="8468061"/>
            <a:ext cx="20320" cy="41275"/>
          </a:xfrm>
          <a:custGeom>
            <a:avLst/>
            <a:gdLst/>
            <a:ahLst/>
            <a:cxnLst/>
            <a:rect l="l" t="t" r="r" b="b"/>
            <a:pathLst>
              <a:path w="20319" h="41275">
                <a:moveTo>
                  <a:pt x="7937" y="0"/>
                </a:moveTo>
                <a:lnTo>
                  <a:pt x="0" y="0"/>
                </a:lnTo>
              </a:path>
              <a:path w="20319" h="41275">
                <a:moveTo>
                  <a:pt x="18034" y="0"/>
                </a:moveTo>
                <a:lnTo>
                  <a:pt x="10858" y="0"/>
                </a:lnTo>
              </a:path>
              <a:path w="20319" h="41275">
                <a:moveTo>
                  <a:pt x="19875" y="0"/>
                </a:moveTo>
                <a:lnTo>
                  <a:pt x="18034" y="0"/>
                </a:lnTo>
              </a:path>
              <a:path w="20319" h="41275">
                <a:moveTo>
                  <a:pt x="10858" y="0"/>
                </a:moveTo>
                <a:lnTo>
                  <a:pt x="7937" y="0"/>
                </a:lnTo>
              </a:path>
              <a:path w="20319" h="41275">
                <a:moveTo>
                  <a:pt x="10858" y="41052"/>
                </a:moveTo>
                <a:lnTo>
                  <a:pt x="0" y="41052"/>
                </a:lnTo>
              </a:path>
              <a:path w="20319" h="41275">
                <a:moveTo>
                  <a:pt x="11366" y="41052"/>
                </a:moveTo>
                <a:lnTo>
                  <a:pt x="10858" y="41052"/>
                </a:lnTo>
              </a:path>
              <a:path w="20319" h="41275">
                <a:moveTo>
                  <a:pt x="18034" y="41052"/>
                </a:moveTo>
                <a:lnTo>
                  <a:pt x="15557" y="41052"/>
                </a:lnTo>
              </a:path>
              <a:path w="20319" h="41275">
                <a:moveTo>
                  <a:pt x="19875" y="41052"/>
                </a:moveTo>
                <a:lnTo>
                  <a:pt x="18034" y="41052"/>
                </a:lnTo>
              </a:path>
              <a:path w="20319" h="41275">
                <a:moveTo>
                  <a:pt x="15557" y="41052"/>
                </a:moveTo>
                <a:lnTo>
                  <a:pt x="11366" y="4105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14563025" y="858112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0858" y="0"/>
                </a:moveTo>
                <a:lnTo>
                  <a:pt x="0" y="0"/>
                </a:lnTo>
              </a:path>
              <a:path w="20319" h="0">
                <a:moveTo>
                  <a:pt x="11366" y="0"/>
                </a:moveTo>
                <a:lnTo>
                  <a:pt x="10858" y="0"/>
                </a:lnTo>
              </a:path>
              <a:path w="20319" h="0">
                <a:moveTo>
                  <a:pt x="18034" y="0"/>
                </a:moveTo>
                <a:lnTo>
                  <a:pt x="15557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5557" y="0"/>
                </a:moveTo>
                <a:lnTo>
                  <a:pt x="1136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14563025" y="864231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0858" y="0"/>
                </a:moveTo>
                <a:lnTo>
                  <a:pt x="0" y="0"/>
                </a:lnTo>
              </a:path>
              <a:path w="20319" h="0">
                <a:moveTo>
                  <a:pt x="11366" y="0"/>
                </a:moveTo>
                <a:lnTo>
                  <a:pt x="10858" y="0"/>
                </a:lnTo>
              </a:path>
              <a:path w="20319" h="0">
                <a:moveTo>
                  <a:pt x="18034" y="0"/>
                </a:moveTo>
                <a:lnTo>
                  <a:pt x="15557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5557" y="0"/>
                </a:moveTo>
                <a:lnTo>
                  <a:pt x="1136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14563025" y="8714327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0858" y="0"/>
                </a:moveTo>
                <a:lnTo>
                  <a:pt x="0" y="0"/>
                </a:lnTo>
              </a:path>
              <a:path w="20319" h="0">
                <a:moveTo>
                  <a:pt x="11366" y="0"/>
                </a:moveTo>
                <a:lnTo>
                  <a:pt x="10858" y="0"/>
                </a:lnTo>
              </a:path>
              <a:path w="20319" h="0">
                <a:moveTo>
                  <a:pt x="18034" y="0"/>
                </a:moveTo>
                <a:lnTo>
                  <a:pt x="15557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5557" y="0"/>
                </a:moveTo>
                <a:lnTo>
                  <a:pt x="1136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14563025" y="9058116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0858" y="0"/>
                </a:moveTo>
                <a:lnTo>
                  <a:pt x="0" y="0"/>
                </a:lnTo>
              </a:path>
              <a:path w="20319" h="0">
                <a:moveTo>
                  <a:pt x="11366" y="0"/>
                </a:moveTo>
                <a:lnTo>
                  <a:pt x="10858" y="0"/>
                </a:lnTo>
              </a:path>
              <a:path w="20319" h="0">
                <a:moveTo>
                  <a:pt x="18034" y="0"/>
                </a:moveTo>
                <a:lnTo>
                  <a:pt x="15557" y="0"/>
                </a:lnTo>
              </a:path>
              <a:path w="20319" h="0">
                <a:moveTo>
                  <a:pt x="19875" y="0"/>
                </a:moveTo>
                <a:lnTo>
                  <a:pt x="18034" y="0"/>
                </a:lnTo>
              </a:path>
              <a:path w="20319" h="0">
                <a:moveTo>
                  <a:pt x="15557" y="0"/>
                </a:moveTo>
                <a:lnTo>
                  <a:pt x="1136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14563025" y="9130125"/>
            <a:ext cx="20320" cy="126364"/>
          </a:xfrm>
          <a:custGeom>
            <a:avLst/>
            <a:gdLst/>
            <a:ahLst/>
            <a:cxnLst/>
            <a:rect l="l" t="t" r="r" b="b"/>
            <a:pathLst>
              <a:path w="20319" h="126365">
                <a:moveTo>
                  <a:pt x="10858" y="0"/>
                </a:moveTo>
                <a:lnTo>
                  <a:pt x="0" y="0"/>
                </a:lnTo>
              </a:path>
              <a:path w="20319" h="126365">
                <a:moveTo>
                  <a:pt x="11366" y="0"/>
                </a:moveTo>
                <a:lnTo>
                  <a:pt x="10858" y="0"/>
                </a:lnTo>
              </a:path>
              <a:path w="20319" h="126365">
                <a:moveTo>
                  <a:pt x="18034" y="0"/>
                </a:moveTo>
                <a:lnTo>
                  <a:pt x="15557" y="0"/>
                </a:lnTo>
              </a:path>
              <a:path w="20319" h="126365">
                <a:moveTo>
                  <a:pt x="19875" y="0"/>
                </a:moveTo>
                <a:lnTo>
                  <a:pt x="18034" y="0"/>
                </a:lnTo>
              </a:path>
              <a:path w="20319" h="126365">
                <a:moveTo>
                  <a:pt x="15557" y="0"/>
                </a:moveTo>
                <a:lnTo>
                  <a:pt x="11366" y="0"/>
                </a:lnTo>
              </a:path>
              <a:path w="20319" h="126365">
                <a:moveTo>
                  <a:pt x="19875" y="125983"/>
                </a:moveTo>
                <a:lnTo>
                  <a:pt x="198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14582902" y="8959119"/>
            <a:ext cx="0" cy="99060"/>
          </a:xfrm>
          <a:custGeom>
            <a:avLst/>
            <a:gdLst/>
            <a:ahLst/>
            <a:cxnLst/>
            <a:rect l="l" t="t" r="r" b="b"/>
            <a:pathLst>
              <a:path w="0" h="99059">
                <a:moveTo>
                  <a:pt x="0" y="9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14582902" y="871432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66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14582902" y="846806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4105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14563025" y="8339925"/>
            <a:ext cx="20320" cy="56515"/>
          </a:xfrm>
          <a:custGeom>
            <a:avLst/>
            <a:gdLst/>
            <a:ahLst/>
            <a:cxnLst/>
            <a:rect l="l" t="t" r="r" b="b"/>
            <a:pathLst>
              <a:path w="20319" h="56515">
                <a:moveTo>
                  <a:pt x="19875" y="56153"/>
                </a:moveTo>
                <a:lnTo>
                  <a:pt x="19875" y="0"/>
                </a:lnTo>
              </a:path>
              <a:path w="20319" h="56515">
                <a:moveTo>
                  <a:pt x="0" y="19792"/>
                </a:moveTo>
                <a:lnTo>
                  <a:pt x="0" y="5615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14563025" y="8468061"/>
            <a:ext cx="0" cy="41275"/>
          </a:xfrm>
          <a:custGeom>
            <a:avLst/>
            <a:gdLst/>
            <a:ahLst/>
            <a:cxnLst/>
            <a:rect l="l" t="t" r="r" b="b"/>
            <a:pathLst>
              <a:path w="0" h="41275">
                <a:moveTo>
                  <a:pt x="0" y="0"/>
                </a:moveTo>
                <a:lnTo>
                  <a:pt x="0" y="4105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1456302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26987"/>
                </a:lnTo>
              </a:path>
              <a:path w="0" h="61595">
                <a:moveTo>
                  <a:pt x="0" y="35991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14563025" y="871432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0"/>
                </a:moveTo>
                <a:lnTo>
                  <a:pt x="0" y="6659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1456302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14563025" y="8959119"/>
            <a:ext cx="0" cy="99060"/>
          </a:xfrm>
          <a:custGeom>
            <a:avLst/>
            <a:gdLst/>
            <a:ahLst/>
            <a:cxnLst/>
            <a:rect l="l" t="t" r="r" b="b"/>
            <a:pathLst>
              <a:path w="0" h="99059">
                <a:moveTo>
                  <a:pt x="0" y="0"/>
                </a:moveTo>
                <a:lnTo>
                  <a:pt x="0" y="989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9" name="object 449"/>
          <p:cNvSpPr/>
          <p:nvPr/>
        </p:nvSpPr>
        <p:spPr>
          <a:xfrm>
            <a:off x="14563025" y="9130125"/>
            <a:ext cx="0" cy="106680"/>
          </a:xfrm>
          <a:custGeom>
            <a:avLst/>
            <a:gdLst/>
            <a:ahLst/>
            <a:cxnLst/>
            <a:rect l="l" t="t" r="r" b="b"/>
            <a:pathLst>
              <a:path w="0" h="106679">
                <a:moveTo>
                  <a:pt x="0" y="0"/>
                </a:moveTo>
                <a:lnTo>
                  <a:pt x="0" y="1061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14563025" y="8780926"/>
            <a:ext cx="20320" cy="178435"/>
          </a:xfrm>
          <a:custGeom>
            <a:avLst/>
            <a:gdLst/>
            <a:ahLst/>
            <a:cxnLst/>
            <a:rect l="l" t="t" r="r" b="b"/>
            <a:pathLst>
              <a:path w="20319" h="178434">
                <a:moveTo>
                  <a:pt x="19875" y="178193"/>
                </a:moveTo>
                <a:lnTo>
                  <a:pt x="19875" y="106191"/>
                </a:lnTo>
              </a:path>
              <a:path w="20319" h="178434">
                <a:moveTo>
                  <a:pt x="0" y="178193"/>
                </a:moveTo>
                <a:lnTo>
                  <a:pt x="0" y="106191"/>
                </a:lnTo>
              </a:path>
              <a:path w="20319" h="178434">
                <a:moveTo>
                  <a:pt x="7937" y="178193"/>
                </a:moveTo>
                <a:lnTo>
                  <a:pt x="7937" y="175317"/>
                </a:lnTo>
                <a:lnTo>
                  <a:pt x="10858" y="175317"/>
                </a:lnTo>
                <a:lnTo>
                  <a:pt x="10858" y="178193"/>
                </a:lnTo>
              </a:path>
              <a:path w="20319" h="178434">
                <a:moveTo>
                  <a:pt x="10858" y="106191"/>
                </a:moveTo>
                <a:lnTo>
                  <a:pt x="10858" y="109067"/>
                </a:lnTo>
                <a:lnTo>
                  <a:pt x="7937" y="109067"/>
                </a:lnTo>
                <a:lnTo>
                  <a:pt x="7937" y="106191"/>
                </a:lnTo>
              </a:path>
              <a:path w="20319" h="178434">
                <a:moveTo>
                  <a:pt x="7937" y="175317"/>
                </a:moveTo>
                <a:lnTo>
                  <a:pt x="7937" y="109067"/>
                </a:lnTo>
              </a:path>
              <a:path w="20319" h="178434">
                <a:moveTo>
                  <a:pt x="10858" y="109067"/>
                </a:moveTo>
                <a:lnTo>
                  <a:pt x="10858" y="175317"/>
                </a:lnTo>
              </a:path>
              <a:path w="20319" h="178434">
                <a:moveTo>
                  <a:pt x="10858" y="178193"/>
                </a:moveTo>
                <a:lnTo>
                  <a:pt x="7937" y="178193"/>
                </a:lnTo>
              </a:path>
              <a:path w="20319" h="178434">
                <a:moveTo>
                  <a:pt x="19875" y="178193"/>
                </a:moveTo>
                <a:lnTo>
                  <a:pt x="18034" y="178193"/>
                </a:lnTo>
                <a:lnTo>
                  <a:pt x="10858" y="178193"/>
                </a:lnTo>
              </a:path>
              <a:path w="20319" h="178434">
                <a:moveTo>
                  <a:pt x="7937" y="178193"/>
                </a:moveTo>
                <a:lnTo>
                  <a:pt x="0" y="178193"/>
                </a:lnTo>
              </a:path>
              <a:path w="20319" h="178434">
                <a:moveTo>
                  <a:pt x="10858" y="106191"/>
                </a:moveTo>
                <a:lnTo>
                  <a:pt x="7937" y="106191"/>
                </a:lnTo>
              </a:path>
              <a:path w="20319" h="178434">
                <a:moveTo>
                  <a:pt x="19875" y="106191"/>
                </a:moveTo>
                <a:lnTo>
                  <a:pt x="18034" y="106191"/>
                </a:lnTo>
                <a:lnTo>
                  <a:pt x="10858" y="106191"/>
                </a:lnTo>
              </a:path>
              <a:path w="20319" h="178434">
                <a:moveTo>
                  <a:pt x="7937" y="106191"/>
                </a:moveTo>
                <a:lnTo>
                  <a:pt x="0" y="106191"/>
                </a:lnTo>
              </a:path>
              <a:path w="20319" h="178434">
                <a:moveTo>
                  <a:pt x="19875" y="71983"/>
                </a:moveTo>
                <a:lnTo>
                  <a:pt x="19875" y="0"/>
                </a:lnTo>
              </a:path>
              <a:path w="20319" h="178434">
                <a:moveTo>
                  <a:pt x="0" y="71983"/>
                </a:moveTo>
                <a:lnTo>
                  <a:pt x="0" y="0"/>
                </a:lnTo>
              </a:path>
              <a:path w="20319" h="178434">
                <a:moveTo>
                  <a:pt x="7937" y="71983"/>
                </a:moveTo>
                <a:lnTo>
                  <a:pt x="7937" y="69107"/>
                </a:lnTo>
                <a:lnTo>
                  <a:pt x="10858" y="69107"/>
                </a:lnTo>
                <a:lnTo>
                  <a:pt x="10858" y="71983"/>
                </a:lnTo>
              </a:path>
              <a:path w="20319" h="178434">
                <a:moveTo>
                  <a:pt x="10858" y="0"/>
                </a:moveTo>
                <a:lnTo>
                  <a:pt x="10858" y="2876"/>
                </a:lnTo>
                <a:lnTo>
                  <a:pt x="7937" y="2876"/>
                </a:lnTo>
                <a:lnTo>
                  <a:pt x="7937" y="0"/>
                </a:lnTo>
              </a:path>
              <a:path w="20319" h="178434">
                <a:moveTo>
                  <a:pt x="7937" y="69107"/>
                </a:moveTo>
                <a:lnTo>
                  <a:pt x="7937" y="2876"/>
                </a:lnTo>
              </a:path>
              <a:path w="20319" h="178434">
                <a:moveTo>
                  <a:pt x="10858" y="2876"/>
                </a:moveTo>
                <a:lnTo>
                  <a:pt x="10858" y="69107"/>
                </a:lnTo>
              </a:path>
              <a:path w="20319" h="178434">
                <a:moveTo>
                  <a:pt x="10858" y="71983"/>
                </a:moveTo>
                <a:lnTo>
                  <a:pt x="7937" y="71983"/>
                </a:lnTo>
              </a:path>
              <a:path w="20319" h="178434">
                <a:moveTo>
                  <a:pt x="19875" y="71983"/>
                </a:moveTo>
                <a:lnTo>
                  <a:pt x="18034" y="71983"/>
                </a:lnTo>
                <a:lnTo>
                  <a:pt x="10858" y="71983"/>
                </a:lnTo>
              </a:path>
              <a:path w="20319" h="178434">
                <a:moveTo>
                  <a:pt x="7937" y="71983"/>
                </a:moveTo>
                <a:lnTo>
                  <a:pt x="0" y="71983"/>
                </a:lnTo>
              </a:path>
              <a:path w="20319" h="178434">
                <a:moveTo>
                  <a:pt x="10858" y="0"/>
                </a:moveTo>
                <a:lnTo>
                  <a:pt x="7937" y="0"/>
                </a:lnTo>
              </a:path>
              <a:path w="20319" h="178434">
                <a:moveTo>
                  <a:pt x="19875" y="0"/>
                </a:moveTo>
                <a:lnTo>
                  <a:pt x="18034" y="0"/>
                </a:lnTo>
                <a:lnTo>
                  <a:pt x="10858" y="0"/>
                </a:lnTo>
              </a:path>
              <a:path w="20319" h="178434">
                <a:moveTo>
                  <a:pt x="79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1" name="object 451"/>
          <p:cNvGrpSpPr/>
          <p:nvPr/>
        </p:nvGrpSpPr>
        <p:grpSpPr>
          <a:xfrm>
            <a:off x="14541118" y="8396078"/>
            <a:ext cx="41910" cy="185420"/>
            <a:chOff x="14541118" y="8396078"/>
            <a:chExt cx="41910" cy="185420"/>
          </a:xfrm>
        </p:grpSpPr>
        <p:sp>
          <p:nvSpPr>
            <p:cNvPr id="452" name="object 452"/>
            <p:cNvSpPr/>
            <p:nvPr/>
          </p:nvSpPr>
          <p:spPr>
            <a:xfrm>
              <a:off x="14563026" y="8396078"/>
              <a:ext cx="20320" cy="185420"/>
            </a:xfrm>
            <a:custGeom>
              <a:avLst/>
              <a:gdLst/>
              <a:ahLst/>
              <a:cxnLst/>
              <a:rect l="l" t="t" r="r" b="b"/>
              <a:pathLst>
                <a:path w="20319" h="185420">
                  <a:moveTo>
                    <a:pt x="19875" y="71983"/>
                  </a:moveTo>
                  <a:lnTo>
                    <a:pt x="19875" y="0"/>
                  </a:lnTo>
                </a:path>
                <a:path w="20319" h="185420">
                  <a:moveTo>
                    <a:pt x="0" y="71983"/>
                  </a:moveTo>
                  <a:lnTo>
                    <a:pt x="0" y="0"/>
                  </a:lnTo>
                </a:path>
                <a:path w="20319" h="185420">
                  <a:moveTo>
                    <a:pt x="7937" y="71983"/>
                  </a:moveTo>
                  <a:lnTo>
                    <a:pt x="7937" y="69107"/>
                  </a:lnTo>
                  <a:lnTo>
                    <a:pt x="10858" y="69107"/>
                  </a:lnTo>
                  <a:lnTo>
                    <a:pt x="10858" y="71983"/>
                  </a:lnTo>
                </a:path>
                <a:path w="20319" h="185420">
                  <a:moveTo>
                    <a:pt x="10858" y="0"/>
                  </a:moveTo>
                  <a:lnTo>
                    <a:pt x="10858" y="2882"/>
                  </a:lnTo>
                  <a:lnTo>
                    <a:pt x="7937" y="2882"/>
                  </a:lnTo>
                  <a:lnTo>
                    <a:pt x="7937" y="0"/>
                  </a:lnTo>
                </a:path>
                <a:path w="20319" h="185420">
                  <a:moveTo>
                    <a:pt x="7937" y="69107"/>
                  </a:moveTo>
                  <a:lnTo>
                    <a:pt x="7937" y="2882"/>
                  </a:lnTo>
                </a:path>
                <a:path w="20319" h="185420">
                  <a:moveTo>
                    <a:pt x="10858" y="2882"/>
                  </a:moveTo>
                  <a:lnTo>
                    <a:pt x="10858" y="69107"/>
                  </a:lnTo>
                </a:path>
                <a:path w="20319" h="185420">
                  <a:moveTo>
                    <a:pt x="10858" y="71983"/>
                  </a:moveTo>
                  <a:lnTo>
                    <a:pt x="7937" y="71983"/>
                  </a:lnTo>
                </a:path>
                <a:path w="20319" h="185420">
                  <a:moveTo>
                    <a:pt x="19875" y="71983"/>
                  </a:moveTo>
                  <a:lnTo>
                    <a:pt x="18034" y="71983"/>
                  </a:lnTo>
                  <a:lnTo>
                    <a:pt x="10858" y="71983"/>
                  </a:lnTo>
                </a:path>
                <a:path w="20319" h="185420">
                  <a:moveTo>
                    <a:pt x="7937" y="71983"/>
                  </a:moveTo>
                  <a:lnTo>
                    <a:pt x="0" y="71983"/>
                  </a:lnTo>
                </a:path>
                <a:path w="20319" h="185420">
                  <a:moveTo>
                    <a:pt x="10858" y="0"/>
                  </a:moveTo>
                  <a:lnTo>
                    <a:pt x="7937" y="0"/>
                  </a:lnTo>
                </a:path>
                <a:path w="20319" h="185420">
                  <a:moveTo>
                    <a:pt x="19875" y="0"/>
                  </a:moveTo>
                  <a:lnTo>
                    <a:pt x="18034" y="0"/>
                  </a:lnTo>
                  <a:lnTo>
                    <a:pt x="10858" y="0"/>
                  </a:lnTo>
                </a:path>
                <a:path w="20319" h="185420">
                  <a:moveTo>
                    <a:pt x="7937" y="0"/>
                  </a:moveTo>
                  <a:lnTo>
                    <a:pt x="0" y="0"/>
                  </a:lnTo>
                </a:path>
                <a:path w="20319" h="185420">
                  <a:moveTo>
                    <a:pt x="19875" y="185045"/>
                  </a:moveTo>
                  <a:lnTo>
                    <a:pt x="19875" y="113036"/>
                  </a:lnTo>
                </a:path>
                <a:path w="20319" h="185420">
                  <a:moveTo>
                    <a:pt x="0" y="185045"/>
                  </a:moveTo>
                  <a:lnTo>
                    <a:pt x="0" y="113036"/>
                  </a:lnTo>
                </a:path>
                <a:path w="20319" h="185420">
                  <a:moveTo>
                    <a:pt x="11366" y="115741"/>
                  </a:moveTo>
                  <a:lnTo>
                    <a:pt x="11366" y="182340"/>
                  </a:lnTo>
                </a:path>
                <a:path w="20319" h="185420">
                  <a:moveTo>
                    <a:pt x="15557" y="182340"/>
                  </a:moveTo>
                  <a:lnTo>
                    <a:pt x="15557" y="11574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14541118" y="8511819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33273" y="33286"/>
                  </a:moveTo>
                  <a:lnTo>
                    <a:pt x="20332" y="30670"/>
                  </a:lnTo>
                  <a:lnTo>
                    <a:pt x="9755" y="23537"/>
                  </a:lnTo>
                  <a:lnTo>
                    <a:pt x="2618" y="12956"/>
                  </a:lnTo>
                  <a:lnTo>
                    <a:pt x="0" y="0"/>
                  </a:lnTo>
                </a:path>
                <a:path w="33655" h="66675">
                  <a:moveTo>
                    <a:pt x="0" y="66598"/>
                  </a:moveTo>
                  <a:lnTo>
                    <a:pt x="2618" y="53651"/>
                  </a:lnTo>
                  <a:lnTo>
                    <a:pt x="9755" y="43060"/>
                  </a:lnTo>
                  <a:lnTo>
                    <a:pt x="20332" y="35911"/>
                  </a:lnTo>
                  <a:lnTo>
                    <a:pt x="33273" y="332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14541118" y="8509114"/>
              <a:ext cx="41910" cy="72390"/>
            </a:xfrm>
            <a:custGeom>
              <a:avLst/>
              <a:gdLst/>
              <a:ahLst/>
              <a:cxnLst/>
              <a:rect l="l" t="t" r="r" b="b"/>
              <a:pathLst>
                <a:path w="41909" h="72390">
                  <a:moveTo>
                    <a:pt x="37465" y="72008"/>
                  </a:moveTo>
                  <a:lnTo>
                    <a:pt x="37465" y="69303"/>
                  </a:lnTo>
                  <a:lnTo>
                    <a:pt x="33273" y="69303"/>
                  </a:lnTo>
                  <a:lnTo>
                    <a:pt x="33273" y="72008"/>
                  </a:lnTo>
                  <a:lnTo>
                    <a:pt x="37465" y="72008"/>
                  </a:lnTo>
                </a:path>
                <a:path w="41909" h="72390">
                  <a:moveTo>
                    <a:pt x="33273" y="0"/>
                  </a:moveTo>
                  <a:lnTo>
                    <a:pt x="33273" y="2705"/>
                  </a:lnTo>
                  <a:lnTo>
                    <a:pt x="37465" y="2705"/>
                  </a:lnTo>
                  <a:lnTo>
                    <a:pt x="37465" y="0"/>
                  </a:lnTo>
                  <a:lnTo>
                    <a:pt x="33273" y="0"/>
                  </a:lnTo>
                </a:path>
                <a:path w="41909" h="72390">
                  <a:moveTo>
                    <a:pt x="33273" y="2705"/>
                  </a:moveTo>
                  <a:lnTo>
                    <a:pt x="0" y="2705"/>
                  </a:lnTo>
                </a:path>
                <a:path w="41909" h="72390">
                  <a:moveTo>
                    <a:pt x="33273" y="69303"/>
                  </a:moveTo>
                  <a:lnTo>
                    <a:pt x="0" y="69303"/>
                  </a:lnTo>
                </a:path>
                <a:path w="41909" h="72390">
                  <a:moveTo>
                    <a:pt x="37465" y="72008"/>
                  </a:moveTo>
                  <a:lnTo>
                    <a:pt x="33273" y="72008"/>
                  </a:lnTo>
                </a:path>
                <a:path w="41909" h="72390">
                  <a:moveTo>
                    <a:pt x="41782" y="72008"/>
                  </a:moveTo>
                  <a:lnTo>
                    <a:pt x="39941" y="72008"/>
                  </a:lnTo>
                  <a:lnTo>
                    <a:pt x="37465" y="72008"/>
                  </a:lnTo>
                </a:path>
                <a:path w="41909" h="72390">
                  <a:moveTo>
                    <a:pt x="33273" y="72008"/>
                  </a:moveTo>
                  <a:lnTo>
                    <a:pt x="32765" y="72008"/>
                  </a:lnTo>
                  <a:lnTo>
                    <a:pt x="21907" y="72008"/>
                  </a:lnTo>
                </a:path>
                <a:path w="41909" h="72390">
                  <a:moveTo>
                    <a:pt x="37465" y="0"/>
                  </a:moveTo>
                  <a:lnTo>
                    <a:pt x="33273" y="0"/>
                  </a:lnTo>
                </a:path>
                <a:path w="41909" h="72390">
                  <a:moveTo>
                    <a:pt x="41782" y="0"/>
                  </a:moveTo>
                  <a:lnTo>
                    <a:pt x="39941" y="0"/>
                  </a:lnTo>
                  <a:lnTo>
                    <a:pt x="37465" y="0"/>
                  </a:lnTo>
                </a:path>
                <a:path w="41909" h="72390">
                  <a:moveTo>
                    <a:pt x="33273" y="0"/>
                  </a:moveTo>
                  <a:lnTo>
                    <a:pt x="32765" y="0"/>
                  </a:lnTo>
                  <a:lnTo>
                    <a:pt x="2190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5" name="object 455"/>
          <p:cNvGrpSpPr/>
          <p:nvPr/>
        </p:nvGrpSpPr>
        <p:grpSpPr>
          <a:xfrm>
            <a:off x="14563025" y="8642318"/>
            <a:ext cx="20320" cy="72390"/>
            <a:chOff x="14563025" y="8642318"/>
            <a:chExt cx="20320" cy="72390"/>
          </a:xfrm>
        </p:grpSpPr>
        <p:sp>
          <p:nvSpPr>
            <p:cNvPr id="456" name="object 456"/>
            <p:cNvSpPr/>
            <p:nvPr/>
          </p:nvSpPr>
          <p:spPr>
            <a:xfrm>
              <a:off x="14563025" y="8642318"/>
              <a:ext cx="20320" cy="72390"/>
            </a:xfrm>
            <a:custGeom>
              <a:avLst/>
              <a:gdLst/>
              <a:ahLst/>
              <a:cxnLst/>
              <a:rect l="l" t="t" r="r" b="b"/>
              <a:pathLst>
                <a:path w="20319" h="72390">
                  <a:moveTo>
                    <a:pt x="19875" y="72009"/>
                  </a:moveTo>
                  <a:lnTo>
                    <a:pt x="19875" y="0"/>
                  </a:lnTo>
                </a:path>
                <a:path w="20319" h="72390">
                  <a:moveTo>
                    <a:pt x="0" y="72009"/>
                  </a:moveTo>
                  <a:lnTo>
                    <a:pt x="0" y="0"/>
                  </a:lnTo>
                </a:path>
                <a:path w="20319" h="72390">
                  <a:moveTo>
                    <a:pt x="11366" y="2705"/>
                  </a:moveTo>
                  <a:lnTo>
                    <a:pt x="11366" y="69303"/>
                  </a:lnTo>
                </a:path>
                <a:path w="20319" h="72390">
                  <a:moveTo>
                    <a:pt x="15557" y="69303"/>
                  </a:moveTo>
                  <a:lnTo>
                    <a:pt x="15557" y="27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14578583" y="867743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4305" y="0"/>
                  </a:moveTo>
                  <a:lnTo>
                    <a:pt x="0" y="870"/>
                  </a:lnTo>
                  <a:lnTo>
                    <a:pt x="4305" y="17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14563025" y="8642318"/>
              <a:ext cx="20320" cy="72390"/>
            </a:xfrm>
            <a:custGeom>
              <a:avLst/>
              <a:gdLst/>
              <a:ahLst/>
              <a:cxnLst/>
              <a:rect l="l" t="t" r="r" b="b"/>
              <a:pathLst>
                <a:path w="20319" h="72390">
                  <a:moveTo>
                    <a:pt x="11366" y="72009"/>
                  </a:moveTo>
                  <a:lnTo>
                    <a:pt x="11366" y="69303"/>
                  </a:lnTo>
                  <a:lnTo>
                    <a:pt x="15557" y="69303"/>
                  </a:lnTo>
                  <a:lnTo>
                    <a:pt x="15557" y="72009"/>
                  </a:lnTo>
                  <a:lnTo>
                    <a:pt x="11366" y="72009"/>
                  </a:lnTo>
                </a:path>
                <a:path w="20319" h="72390">
                  <a:moveTo>
                    <a:pt x="15557" y="0"/>
                  </a:moveTo>
                  <a:lnTo>
                    <a:pt x="15557" y="2705"/>
                  </a:lnTo>
                  <a:lnTo>
                    <a:pt x="11366" y="2705"/>
                  </a:lnTo>
                  <a:lnTo>
                    <a:pt x="11366" y="0"/>
                  </a:lnTo>
                  <a:lnTo>
                    <a:pt x="15557" y="0"/>
                  </a:lnTo>
                </a:path>
                <a:path w="20319" h="72390">
                  <a:moveTo>
                    <a:pt x="15557" y="2705"/>
                  </a:moveTo>
                  <a:lnTo>
                    <a:pt x="19875" y="2705"/>
                  </a:lnTo>
                </a:path>
                <a:path w="20319" h="72390">
                  <a:moveTo>
                    <a:pt x="15557" y="69303"/>
                  </a:moveTo>
                  <a:lnTo>
                    <a:pt x="19875" y="69303"/>
                  </a:lnTo>
                </a:path>
                <a:path w="20319" h="72390">
                  <a:moveTo>
                    <a:pt x="15557" y="72009"/>
                  </a:moveTo>
                  <a:lnTo>
                    <a:pt x="11366" y="72009"/>
                  </a:lnTo>
                </a:path>
                <a:path w="20319" h="72390">
                  <a:moveTo>
                    <a:pt x="19875" y="72009"/>
                  </a:moveTo>
                  <a:lnTo>
                    <a:pt x="18034" y="72009"/>
                  </a:lnTo>
                  <a:lnTo>
                    <a:pt x="15557" y="72009"/>
                  </a:lnTo>
                </a:path>
                <a:path w="20319" h="72390">
                  <a:moveTo>
                    <a:pt x="11366" y="72009"/>
                  </a:moveTo>
                  <a:lnTo>
                    <a:pt x="10858" y="72009"/>
                  </a:lnTo>
                  <a:lnTo>
                    <a:pt x="0" y="72009"/>
                  </a:lnTo>
                </a:path>
                <a:path w="20319" h="72390">
                  <a:moveTo>
                    <a:pt x="15557" y="0"/>
                  </a:moveTo>
                  <a:lnTo>
                    <a:pt x="11366" y="0"/>
                  </a:lnTo>
                </a:path>
                <a:path w="20319" h="72390">
                  <a:moveTo>
                    <a:pt x="19875" y="0"/>
                  </a:moveTo>
                  <a:lnTo>
                    <a:pt x="18034" y="0"/>
                  </a:lnTo>
                  <a:lnTo>
                    <a:pt x="15557" y="0"/>
                  </a:lnTo>
                </a:path>
                <a:path w="20319" h="72390">
                  <a:moveTo>
                    <a:pt x="11366" y="0"/>
                  </a:moveTo>
                  <a:lnTo>
                    <a:pt x="1085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9" name="object 459"/>
          <p:cNvGrpSpPr/>
          <p:nvPr/>
        </p:nvGrpSpPr>
        <p:grpSpPr>
          <a:xfrm>
            <a:off x="14563025" y="9058116"/>
            <a:ext cx="20320" cy="72390"/>
            <a:chOff x="14563025" y="9058116"/>
            <a:chExt cx="20320" cy="72390"/>
          </a:xfrm>
        </p:grpSpPr>
        <p:sp>
          <p:nvSpPr>
            <p:cNvPr id="460" name="object 460"/>
            <p:cNvSpPr/>
            <p:nvPr/>
          </p:nvSpPr>
          <p:spPr>
            <a:xfrm>
              <a:off x="14563025" y="9058116"/>
              <a:ext cx="20320" cy="72390"/>
            </a:xfrm>
            <a:custGeom>
              <a:avLst/>
              <a:gdLst/>
              <a:ahLst/>
              <a:cxnLst/>
              <a:rect l="l" t="t" r="r" b="b"/>
              <a:pathLst>
                <a:path w="20319" h="72390">
                  <a:moveTo>
                    <a:pt x="19875" y="72009"/>
                  </a:moveTo>
                  <a:lnTo>
                    <a:pt x="19875" y="0"/>
                  </a:lnTo>
                </a:path>
                <a:path w="20319" h="72390">
                  <a:moveTo>
                    <a:pt x="0" y="72009"/>
                  </a:moveTo>
                  <a:lnTo>
                    <a:pt x="0" y="0"/>
                  </a:lnTo>
                </a:path>
                <a:path w="20319" h="72390">
                  <a:moveTo>
                    <a:pt x="11366" y="2705"/>
                  </a:moveTo>
                  <a:lnTo>
                    <a:pt x="11366" y="69303"/>
                  </a:lnTo>
                </a:path>
                <a:path w="20319" h="72390">
                  <a:moveTo>
                    <a:pt x="15557" y="69303"/>
                  </a:moveTo>
                  <a:lnTo>
                    <a:pt x="15557" y="27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14578583" y="909323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4305" y="0"/>
                  </a:moveTo>
                  <a:lnTo>
                    <a:pt x="0" y="870"/>
                  </a:lnTo>
                  <a:lnTo>
                    <a:pt x="4305" y="17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14563025" y="9058116"/>
              <a:ext cx="20320" cy="72390"/>
            </a:xfrm>
            <a:custGeom>
              <a:avLst/>
              <a:gdLst/>
              <a:ahLst/>
              <a:cxnLst/>
              <a:rect l="l" t="t" r="r" b="b"/>
              <a:pathLst>
                <a:path w="20319" h="72390">
                  <a:moveTo>
                    <a:pt x="11366" y="72009"/>
                  </a:moveTo>
                  <a:lnTo>
                    <a:pt x="11366" y="69303"/>
                  </a:lnTo>
                  <a:lnTo>
                    <a:pt x="15557" y="69303"/>
                  </a:lnTo>
                  <a:lnTo>
                    <a:pt x="15557" y="72009"/>
                  </a:lnTo>
                  <a:lnTo>
                    <a:pt x="11366" y="72009"/>
                  </a:lnTo>
                </a:path>
                <a:path w="20319" h="72390">
                  <a:moveTo>
                    <a:pt x="15557" y="0"/>
                  </a:moveTo>
                  <a:lnTo>
                    <a:pt x="15557" y="2705"/>
                  </a:lnTo>
                  <a:lnTo>
                    <a:pt x="11366" y="2705"/>
                  </a:lnTo>
                  <a:lnTo>
                    <a:pt x="11366" y="0"/>
                  </a:lnTo>
                  <a:lnTo>
                    <a:pt x="15557" y="0"/>
                  </a:lnTo>
                </a:path>
                <a:path w="20319" h="72390">
                  <a:moveTo>
                    <a:pt x="15557" y="2705"/>
                  </a:moveTo>
                  <a:lnTo>
                    <a:pt x="19875" y="2705"/>
                  </a:lnTo>
                </a:path>
                <a:path w="20319" h="72390">
                  <a:moveTo>
                    <a:pt x="15557" y="69303"/>
                  </a:moveTo>
                  <a:lnTo>
                    <a:pt x="19875" y="69303"/>
                  </a:lnTo>
                </a:path>
                <a:path w="20319" h="72390">
                  <a:moveTo>
                    <a:pt x="15557" y="72009"/>
                  </a:moveTo>
                  <a:lnTo>
                    <a:pt x="11366" y="72009"/>
                  </a:lnTo>
                </a:path>
                <a:path w="20319" h="72390">
                  <a:moveTo>
                    <a:pt x="19875" y="72009"/>
                  </a:moveTo>
                  <a:lnTo>
                    <a:pt x="18034" y="72009"/>
                  </a:lnTo>
                  <a:lnTo>
                    <a:pt x="15557" y="72009"/>
                  </a:lnTo>
                </a:path>
                <a:path w="20319" h="72390">
                  <a:moveTo>
                    <a:pt x="11366" y="72009"/>
                  </a:moveTo>
                  <a:lnTo>
                    <a:pt x="10858" y="72009"/>
                  </a:lnTo>
                  <a:lnTo>
                    <a:pt x="0" y="72009"/>
                  </a:lnTo>
                </a:path>
                <a:path w="20319" h="72390">
                  <a:moveTo>
                    <a:pt x="15557" y="0"/>
                  </a:moveTo>
                  <a:lnTo>
                    <a:pt x="11366" y="0"/>
                  </a:lnTo>
                </a:path>
                <a:path w="20319" h="72390">
                  <a:moveTo>
                    <a:pt x="19875" y="0"/>
                  </a:moveTo>
                  <a:lnTo>
                    <a:pt x="18034" y="0"/>
                  </a:lnTo>
                  <a:lnTo>
                    <a:pt x="15557" y="0"/>
                  </a:lnTo>
                </a:path>
                <a:path w="20319" h="72390">
                  <a:moveTo>
                    <a:pt x="11366" y="0"/>
                  </a:moveTo>
                  <a:lnTo>
                    <a:pt x="10858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3" name="object 463"/>
          <p:cNvGrpSpPr/>
          <p:nvPr/>
        </p:nvGrpSpPr>
        <p:grpSpPr>
          <a:xfrm>
            <a:off x="13668502" y="8339925"/>
            <a:ext cx="20320" cy="154940"/>
            <a:chOff x="13668502" y="8339925"/>
            <a:chExt cx="20320" cy="154940"/>
          </a:xfrm>
        </p:grpSpPr>
        <p:sp>
          <p:nvSpPr>
            <p:cNvPr id="464" name="object 464"/>
            <p:cNvSpPr/>
            <p:nvPr/>
          </p:nvSpPr>
          <p:spPr>
            <a:xfrm>
              <a:off x="13668502" y="8339924"/>
              <a:ext cx="20320" cy="154940"/>
            </a:xfrm>
            <a:custGeom>
              <a:avLst/>
              <a:gdLst/>
              <a:ahLst/>
              <a:cxnLst/>
              <a:rect l="l" t="t" r="r" b="b"/>
              <a:pathLst>
                <a:path w="20319" h="154940">
                  <a:moveTo>
                    <a:pt x="19761" y="19799"/>
                  </a:moveTo>
                  <a:lnTo>
                    <a:pt x="19748" y="9004"/>
                  </a:lnTo>
                  <a:lnTo>
                    <a:pt x="8978" y="9004"/>
                  </a:ln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54787"/>
                  </a:lnTo>
                  <a:lnTo>
                    <a:pt x="8953" y="154787"/>
                  </a:lnTo>
                  <a:lnTo>
                    <a:pt x="19761" y="154787"/>
                  </a:lnTo>
                  <a:lnTo>
                    <a:pt x="19761" y="19799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3668502" y="8339925"/>
              <a:ext cx="20320" cy="154940"/>
            </a:xfrm>
            <a:custGeom>
              <a:avLst/>
              <a:gdLst/>
              <a:ahLst/>
              <a:cxnLst/>
              <a:rect l="l" t="t" r="r" b="b"/>
              <a:pathLst>
                <a:path w="20319" h="154940">
                  <a:moveTo>
                    <a:pt x="19748" y="9004"/>
                  </a:moveTo>
                  <a:lnTo>
                    <a:pt x="8953" y="9004"/>
                  </a:lnTo>
                </a:path>
                <a:path w="20319" h="154940">
                  <a:moveTo>
                    <a:pt x="0" y="0"/>
                  </a:moveTo>
                  <a:lnTo>
                    <a:pt x="8953" y="0"/>
                  </a:lnTo>
                </a:path>
                <a:path w="20319" h="154940">
                  <a:moveTo>
                    <a:pt x="8953" y="9004"/>
                  </a:moveTo>
                  <a:lnTo>
                    <a:pt x="8953" y="154781"/>
                  </a:lnTo>
                </a:path>
                <a:path w="20319" h="154940">
                  <a:moveTo>
                    <a:pt x="8953" y="9004"/>
                  </a:moveTo>
                  <a:lnTo>
                    <a:pt x="8953" y="19792"/>
                  </a:lnTo>
                  <a:lnTo>
                    <a:pt x="8953" y="154781"/>
                  </a:lnTo>
                </a:path>
                <a:path w="20319" h="154940">
                  <a:moveTo>
                    <a:pt x="0" y="0"/>
                  </a:moveTo>
                  <a:lnTo>
                    <a:pt x="0" y="154781"/>
                  </a:lnTo>
                </a:path>
                <a:path w="20319" h="154940">
                  <a:moveTo>
                    <a:pt x="19748" y="154781"/>
                  </a:moveTo>
                  <a:lnTo>
                    <a:pt x="19748" y="130498"/>
                  </a:lnTo>
                </a:path>
                <a:path w="20319" h="154940">
                  <a:moveTo>
                    <a:pt x="19748" y="121494"/>
                  </a:moveTo>
                  <a:lnTo>
                    <a:pt x="19748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6" name="object 466"/>
          <p:cNvSpPr/>
          <p:nvPr/>
        </p:nvSpPr>
        <p:spPr>
          <a:xfrm>
            <a:off x="13553250" y="964492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09">
                <a:moveTo>
                  <a:pt x="5397" y="10795"/>
                </a:moveTo>
                <a:lnTo>
                  <a:pt x="0" y="10795"/>
                </a:lnTo>
                <a:lnTo>
                  <a:pt x="0" y="16192"/>
                </a:lnTo>
                <a:lnTo>
                  <a:pt x="5397" y="10795"/>
                </a:lnTo>
                <a:close/>
              </a:path>
              <a:path w="16509" h="16509">
                <a:moveTo>
                  <a:pt x="16192" y="0"/>
                </a:moveTo>
                <a:lnTo>
                  <a:pt x="5397" y="0"/>
                </a:lnTo>
                <a:lnTo>
                  <a:pt x="5397" y="10795"/>
                </a:lnTo>
                <a:lnTo>
                  <a:pt x="16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14563025" y="9644919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30" h="8890">
                <a:moveTo>
                  <a:pt x="10858" y="0"/>
                </a:moveTo>
                <a:lnTo>
                  <a:pt x="0" y="0"/>
                </a:lnTo>
                <a:lnTo>
                  <a:pt x="10858" y="8858"/>
                </a:lnTo>
                <a:lnTo>
                  <a:pt x="1085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68" name="object 468"/>
          <p:cNvGrpSpPr/>
          <p:nvPr/>
        </p:nvGrpSpPr>
        <p:grpSpPr>
          <a:xfrm>
            <a:off x="13553250" y="9644919"/>
            <a:ext cx="1023619" cy="16510"/>
            <a:chOff x="13553250" y="9644919"/>
            <a:chExt cx="1023619" cy="16510"/>
          </a:xfrm>
        </p:grpSpPr>
        <p:sp>
          <p:nvSpPr>
            <p:cNvPr id="469" name="object 469"/>
            <p:cNvSpPr/>
            <p:nvPr/>
          </p:nvSpPr>
          <p:spPr>
            <a:xfrm>
              <a:off x="13553250" y="9644926"/>
              <a:ext cx="1023619" cy="16510"/>
            </a:xfrm>
            <a:custGeom>
              <a:avLst/>
              <a:gdLst/>
              <a:ahLst/>
              <a:cxnLst/>
              <a:rect l="l" t="t" r="r" b="b"/>
              <a:pathLst>
                <a:path w="1023619" h="16509">
                  <a:moveTo>
                    <a:pt x="1023048" y="10795"/>
                  </a:moveTo>
                  <a:lnTo>
                    <a:pt x="1020635" y="8851"/>
                  </a:lnTo>
                  <a:lnTo>
                    <a:pt x="1009789" y="12"/>
                  </a:lnTo>
                  <a:lnTo>
                    <a:pt x="16192" y="0"/>
                  </a:lnTo>
                  <a:lnTo>
                    <a:pt x="5397" y="10795"/>
                  </a:lnTo>
                  <a:lnTo>
                    <a:pt x="0" y="16192"/>
                  </a:lnTo>
                  <a:lnTo>
                    <a:pt x="5397" y="16192"/>
                  </a:lnTo>
                  <a:lnTo>
                    <a:pt x="1020597" y="16192"/>
                  </a:lnTo>
                  <a:lnTo>
                    <a:pt x="1020597" y="10795"/>
                  </a:lnTo>
                  <a:lnTo>
                    <a:pt x="1023048" y="1079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13553250" y="9644919"/>
              <a:ext cx="1023619" cy="16510"/>
            </a:xfrm>
            <a:custGeom>
              <a:avLst/>
              <a:gdLst/>
              <a:ahLst/>
              <a:cxnLst/>
              <a:rect l="l" t="t" r="r" b="b"/>
              <a:pathLst>
                <a:path w="1023619" h="16509">
                  <a:moveTo>
                    <a:pt x="5397" y="0"/>
                  </a:moveTo>
                  <a:lnTo>
                    <a:pt x="5397" y="10794"/>
                  </a:lnTo>
                </a:path>
                <a:path w="1023619" h="16509">
                  <a:moveTo>
                    <a:pt x="0" y="16198"/>
                  </a:moveTo>
                  <a:lnTo>
                    <a:pt x="0" y="10794"/>
                  </a:lnTo>
                </a:path>
                <a:path w="1023619" h="16509">
                  <a:moveTo>
                    <a:pt x="1020635" y="8858"/>
                  </a:moveTo>
                  <a:lnTo>
                    <a:pt x="1020635" y="0"/>
                  </a:lnTo>
                </a:path>
                <a:path w="1023619" h="16509">
                  <a:moveTo>
                    <a:pt x="5397" y="10794"/>
                  </a:moveTo>
                  <a:lnTo>
                    <a:pt x="1020635" y="10794"/>
                  </a:lnTo>
                  <a:lnTo>
                    <a:pt x="1023048" y="10794"/>
                  </a:lnTo>
                </a:path>
                <a:path w="1023619" h="16509">
                  <a:moveTo>
                    <a:pt x="5397" y="10794"/>
                  </a:moveTo>
                  <a:lnTo>
                    <a:pt x="16192" y="10794"/>
                  </a:lnTo>
                  <a:lnTo>
                    <a:pt x="1009776" y="10794"/>
                  </a:lnTo>
                  <a:lnTo>
                    <a:pt x="1020635" y="10794"/>
                  </a:lnTo>
                  <a:lnTo>
                    <a:pt x="1023048" y="10794"/>
                  </a:lnTo>
                </a:path>
                <a:path w="1023619" h="16509">
                  <a:moveTo>
                    <a:pt x="0" y="16198"/>
                  </a:moveTo>
                  <a:lnTo>
                    <a:pt x="1020635" y="16198"/>
                  </a:lnTo>
                </a:path>
                <a:path w="1023619" h="16509">
                  <a:moveTo>
                    <a:pt x="1009776" y="0"/>
                  </a:moveTo>
                  <a:lnTo>
                    <a:pt x="161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1" name="object 471"/>
          <p:cNvGrpSpPr/>
          <p:nvPr/>
        </p:nvGrpSpPr>
        <p:grpSpPr>
          <a:xfrm>
            <a:off x="14491081" y="9236315"/>
            <a:ext cx="90170" cy="20320"/>
            <a:chOff x="14491081" y="9236315"/>
            <a:chExt cx="90170" cy="20320"/>
          </a:xfrm>
        </p:grpSpPr>
        <p:sp>
          <p:nvSpPr>
            <p:cNvPr id="472" name="object 472"/>
            <p:cNvSpPr/>
            <p:nvPr/>
          </p:nvSpPr>
          <p:spPr>
            <a:xfrm>
              <a:off x="14491082" y="9236316"/>
              <a:ext cx="90170" cy="20320"/>
            </a:xfrm>
            <a:custGeom>
              <a:avLst/>
              <a:gdLst/>
              <a:ahLst/>
              <a:cxnLst/>
              <a:rect l="l" t="t" r="r" b="b"/>
              <a:pathLst>
                <a:path w="90169" h="20320">
                  <a:moveTo>
                    <a:pt x="90004" y="18008"/>
                  </a:moveTo>
                  <a:lnTo>
                    <a:pt x="82778" y="18008"/>
                  </a:lnTo>
                  <a:lnTo>
                    <a:pt x="82778" y="10820"/>
                  </a:lnTo>
                  <a:lnTo>
                    <a:pt x="71983" y="10820"/>
                  </a:lnTo>
                  <a:lnTo>
                    <a:pt x="71983" y="0"/>
                  </a:lnTo>
                  <a:lnTo>
                    <a:pt x="10795" y="0"/>
                  </a:lnTo>
                  <a:lnTo>
                    <a:pt x="0" y="0"/>
                  </a:lnTo>
                  <a:lnTo>
                    <a:pt x="0" y="10820"/>
                  </a:lnTo>
                  <a:lnTo>
                    <a:pt x="10795" y="10820"/>
                  </a:lnTo>
                  <a:lnTo>
                    <a:pt x="10795" y="18008"/>
                  </a:lnTo>
                  <a:lnTo>
                    <a:pt x="17970" y="18008"/>
                  </a:lnTo>
                  <a:lnTo>
                    <a:pt x="17970" y="19799"/>
                  </a:lnTo>
                  <a:lnTo>
                    <a:pt x="19812" y="19799"/>
                  </a:lnTo>
                  <a:lnTo>
                    <a:pt x="90004" y="19799"/>
                  </a:lnTo>
                  <a:lnTo>
                    <a:pt x="90004" y="18008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14491081" y="9236316"/>
              <a:ext cx="90170" cy="20320"/>
            </a:xfrm>
            <a:custGeom>
              <a:avLst/>
              <a:gdLst/>
              <a:ahLst/>
              <a:cxnLst/>
              <a:rect l="l" t="t" r="r" b="b"/>
              <a:pathLst>
                <a:path w="90169" h="20320">
                  <a:moveTo>
                    <a:pt x="17970" y="18008"/>
                  </a:moveTo>
                  <a:lnTo>
                    <a:pt x="17970" y="19792"/>
                  </a:lnTo>
                </a:path>
                <a:path w="90169" h="20320">
                  <a:moveTo>
                    <a:pt x="10795" y="10814"/>
                  </a:moveTo>
                  <a:lnTo>
                    <a:pt x="10795" y="18008"/>
                  </a:lnTo>
                </a:path>
                <a:path w="90169" h="20320">
                  <a:moveTo>
                    <a:pt x="0" y="0"/>
                  </a:moveTo>
                  <a:lnTo>
                    <a:pt x="0" y="10814"/>
                  </a:lnTo>
                </a:path>
                <a:path w="90169" h="20320">
                  <a:moveTo>
                    <a:pt x="17970" y="18008"/>
                  </a:moveTo>
                  <a:lnTo>
                    <a:pt x="82803" y="18008"/>
                  </a:lnTo>
                  <a:lnTo>
                    <a:pt x="89979" y="18008"/>
                  </a:lnTo>
                </a:path>
                <a:path w="90169" h="20320">
                  <a:moveTo>
                    <a:pt x="10795" y="10814"/>
                  </a:moveTo>
                  <a:lnTo>
                    <a:pt x="71945" y="10814"/>
                  </a:lnTo>
                  <a:lnTo>
                    <a:pt x="82803" y="10814"/>
                  </a:lnTo>
                </a:path>
                <a:path w="90169" h="20320">
                  <a:moveTo>
                    <a:pt x="71945" y="0"/>
                  </a:moveTo>
                  <a:lnTo>
                    <a:pt x="0" y="0"/>
                  </a:lnTo>
                </a:path>
                <a:path w="90169" h="20320">
                  <a:moveTo>
                    <a:pt x="19811" y="19792"/>
                  </a:moveTo>
                  <a:lnTo>
                    <a:pt x="89979" y="197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4" name="object 474"/>
          <p:cNvGrpSpPr/>
          <p:nvPr/>
        </p:nvGrpSpPr>
        <p:grpSpPr>
          <a:xfrm>
            <a:off x="13688249" y="8461419"/>
            <a:ext cx="297180" cy="9525"/>
            <a:chOff x="13688249" y="8461419"/>
            <a:chExt cx="297180" cy="9525"/>
          </a:xfrm>
        </p:grpSpPr>
        <p:sp>
          <p:nvSpPr>
            <p:cNvPr id="475" name="object 475"/>
            <p:cNvSpPr/>
            <p:nvPr/>
          </p:nvSpPr>
          <p:spPr>
            <a:xfrm>
              <a:off x="13688249" y="8461420"/>
              <a:ext cx="297180" cy="9525"/>
            </a:xfrm>
            <a:custGeom>
              <a:avLst/>
              <a:gdLst/>
              <a:ahLst/>
              <a:cxnLst/>
              <a:rect l="l" t="t" r="r" b="b"/>
              <a:pathLst>
                <a:path w="297180" h="9525">
                  <a:moveTo>
                    <a:pt x="296986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96986" y="9004"/>
                  </a:lnTo>
                  <a:lnTo>
                    <a:pt x="2969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13688249" y="8461419"/>
              <a:ext cx="297180" cy="9525"/>
            </a:xfrm>
            <a:custGeom>
              <a:avLst/>
              <a:gdLst/>
              <a:ahLst/>
              <a:cxnLst/>
              <a:rect l="l" t="t" r="r" b="b"/>
              <a:pathLst>
                <a:path w="297180" h="9525">
                  <a:moveTo>
                    <a:pt x="0" y="9004"/>
                  </a:moveTo>
                  <a:lnTo>
                    <a:pt x="296989" y="9004"/>
                  </a:lnTo>
                </a:path>
                <a:path w="297180" h="9525">
                  <a:moveTo>
                    <a:pt x="2969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7" name="object 477"/>
          <p:cNvGrpSpPr/>
          <p:nvPr/>
        </p:nvGrpSpPr>
        <p:grpSpPr>
          <a:xfrm>
            <a:off x="13688249" y="8704427"/>
            <a:ext cx="306070" cy="9525"/>
            <a:chOff x="13688249" y="8704427"/>
            <a:chExt cx="306070" cy="9525"/>
          </a:xfrm>
        </p:grpSpPr>
        <p:sp>
          <p:nvSpPr>
            <p:cNvPr id="478" name="object 478"/>
            <p:cNvSpPr/>
            <p:nvPr/>
          </p:nvSpPr>
          <p:spPr>
            <a:xfrm>
              <a:off x="13688250" y="8704427"/>
              <a:ext cx="306070" cy="9525"/>
            </a:xfrm>
            <a:custGeom>
              <a:avLst/>
              <a:gdLst/>
              <a:ahLst/>
              <a:cxnLst/>
              <a:rect l="l" t="t" r="r" b="b"/>
              <a:pathLst>
                <a:path w="306069" h="9525">
                  <a:moveTo>
                    <a:pt x="296976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296976" y="8978"/>
                  </a:lnTo>
                  <a:lnTo>
                    <a:pt x="296976" y="0"/>
                  </a:lnTo>
                  <a:close/>
                </a:path>
                <a:path w="306069" h="9525">
                  <a:moveTo>
                    <a:pt x="306006" y="0"/>
                  </a:moveTo>
                  <a:lnTo>
                    <a:pt x="296989" y="0"/>
                  </a:lnTo>
                  <a:lnTo>
                    <a:pt x="296989" y="8978"/>
                  </a:lnTo>
                  <a:lnTo>
                    <a:pt x="306006" y="8978"/>
                  </a:lnTo>
                  <a:lnTo>
                    <a:pt x="30600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13688249" y="8704427"/>
              <a:ext cx="306070" cy="9525"/>
            </a:xfrm>
            <a:custGeom>
              <a:avLst/>
              <a:gdLst/>
              <a:ahLst/>
              <a:cxnLst/>
              <a:rect l="l" t="t" r="r" b="b"/>
              <a:pathLst>
                <a:path w="306069" h="9525">
                  <a:moveTo>
                    <a:pt x="306006" y="8978"/>
                  </a:moveTo>
                  <a:lnTo>
                    <a:pt x="306006" y="0"/>
                  </a:lnTo>
                </a:path>
                <a:path w="306069" h="9525">
                  <a:moveTo>
                    <a:pt x="296989" y="0"/>
                  </a:moveTo>
                  <a:lnTo>
                    <a:pt x="191007" y="0"/>
                  </a:lnTo>
                </a:path>
                <a:path w="306069" h="9525">
                  <a:moveTo>
                    <a:pt x="176212" y="0"/>
                  </a:moveTo>
                  <a:lnTo>
                    <a:pt x="0" y="0"/>
                  </a:lnTo>
                </a:path>
                <a:path w="306069" h="9525">
                  <a:moveTo>
                    <a:pt x="0" y="8978"/>
                  </a:moveTo>
                  <a:lnTo>
                    <a:pt x="306006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80" name="object 480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947902" y="8889816"/>
            <a:ext cx="78803" cy="227711"/>
          </a:xfrm>
          <a:prstGeom prst="rect">
            <a:avLst/>
          </a:prstGeom>
        </p:spPr>
      </p:pic>
      <p:sp>
        <p:nvSpPr>
          <p:cNvPr id="481" name="object 481"/>
          <p:cNvSpPr/>
          <p:nvPr/>
        </p:nvSpPr>
        <p:spPr>
          <a:xfrm>
            <a:off x="14491081" y="932630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10795" y="9004"/>
                </a:moveTo>
                <a:lnTo>
                  <a:pt x="0" y="19824"/>
                </a:lnTo>
                <a:lnTo>
                  <a:pt x="10795" y="19824"/>
                </a:lnTo>
                <a:lnTo>
                  <a:pt x="10795" y="9004"/>
                </a:lnTo>
                <a:close/>
              </a:path>
              <a:path w="20319" h="20320">
                <a:moveTo>
                  <a:pt x="17970" y="1816"/>
                </a:moveTo>
                <a:lnTo>
                  <a:pt x="10795" y="9004"/>
                </a:lnTo>
                <a:lnTo>
                  <a:pt x="17970" y="9004"/>
                </a:lnTo>
                <a:lnTo>
                  <a:pt x="17970" y="1816"/>
                </a:lnTo>
                <a:close/>
              </a:path>
              <a:path w="20319" h="20320">
                <a:moveTo>
                  <a:pt x="19812" y="0"/>
                </a:moveTo>
                <a:lnTo>
                  <a:pt x="17970" y="0"/>
                </a:lnTo>
                <a:lnTo>
                  <a:pt x="17970" y="1816"/>
                </a:lnTo>
                <a:lnTo>
                  <a:pt x="19812" y="1816"/>
                </a:lnTo>
                <a:lnTo>
                  <a:pt x="1981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4509050" y="9256110"/>
            <a:ext cx="1905" cy="3175"/>
          </a:xfrm>
          <a:custGeom>
            <a:avLst/>
            <a:gdLst/>
            <a:ahLst/>
            <a:cxnLst/>
            <a:rect l="l" t="t" r="r" b="b"/>
            <a:pathLst>
              <a:path w="1905" h="3175">
                <a:moveTo>
                  <a:pt x="1810" y="0"/>
                </a:moveTo>
                <a:lnTo>
                  <a:pt x="0" y="0"/>
                </a:lnTo>
                <a:lnTo>
                  <a:pt x="0" y="2703"/>
                </a:lnTo>
                <a:lnTo>
                  <a:pt x="1810" y="270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14501876" y="9323628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5">
                <a:moveTo>
                  <a:pt x="8978" y="12"/>
                </a:moveTo>
                <a:lnTo>
                  <a:pt x="7188" y="12"/>
                </a:lnTo>
                <a:lnTo>
                  <a:pt x="0" y="0"/>
                </a:lnTo>
                <a:lnTo>
                  <a:pt x="0" y="4495"/>
                </a:lnTo>
                <a:lnTo>
                  <a:pt x="0" y="11684"/>
                </a:lnTo>
                <a:lnTo>
                  <a:pt x="7175" y="4495"/>
                </a:lnTo>
                <a:lnTo>
                  <a:pt x="7188" y="2679"/>
                </a:lnTo>
                <a:lnTo>
                  <a:pt x="8978" y="2679"/>
                </a:lnTo>
                <a:lnTo>
                  <a:pt x="8978" y="1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14501876" y="9254325"/>
            <a:ext cx="7620" cy="5080"/>
          </a:xfrm>
          <a:custGeom>
            <a:avLst/>
            <a:gdLst/>
            <a:ahLst/>
            <a:cxnLst/>
            <a:rect l="l" t="t" r="r" b="b"/>
            <a:pathLst>
              <a:path w="7619" h="5079">
                <a:moveTo>
                  <a:pt x="7193" y="0"/>
                </a:moveTo>
                <a:lnTo>
                  <a:pt x="0" y="0"/>
                </a:lnTo>
                <a:lnTo>
                  <a:pt x="0" y="4489"/>
                </a:lnTo>
                <a:lnTo>
                  <a:pt x="7193" y="4489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14491081" y="9335313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4" h="11429">
                <a:moveTo>
                  <a:pt x="10795" y="0"/>
                </a:moveTo>
                <a:lnTo>
                  <a:pt x="0" y="0"/>
                </a:lnTo>
                <a:lnTo>
                  <a:pt x="0" y="10814"/>
                </a:lnTo>
                <a:lnTo>
                  <a:pt x="107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14491081" y="9247131"/>
            <a:ext cx="10795" cy="12065"/>
          </a:xfrm>
          <a:custGeom>
            <a:avLst/>
            <a:gdLst/>
            <a:ahLst/>
            <a:cxnLst/>
            <a:rect l="l" t="t" r="r" b="b"/>
            <a:pathLst>
              <a:path w="10794" h="12065">
                <a:moveTo>
                  <a:pt x="10790" y="0"/>
                </a:moveTo>
                <a:lnTo>
                  <a:pt x="0" y="0"/>
                </a:lnTo>
                <a:lnTo>
                  <a:pt x="0" y="11682"/>
                </a:lnTo>
                <a:lnTo>
                  <a:pt x="10790" y="11682"/>
                </a:lnTo>
                <a:lnTo>
                  <a:pt x="1079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7" name="object 487"/>
          <p:cNvGrpSpPr/>
          <p:nvPr/>
        </p:nvGrpSpPr>
        <p:grpSpPr>
          <a:xfrm>
            <a:off x="14491081" y="9323630"/>
            <a:ext cx="20320" cy="22860"/>
            <a:chOff x="14491081" y="9323630"/>
            <a:chExt cx="20320" cy="22860"/>
          </a:xfrm>
        </p:grpSpPr>
        <p:sp>
          <p:nvSpPr>
            <p:cNvPr id="488" name="object 488"/>
            <p:cNvSpPr/>
            <p:nvPr/>
          </p:nvSpPr>
          <p:spPr>
            <a:xfrm>
              <a:off x="14491081" y="9323630"/>
              <a:ext cx="10795" cy="12065"/>
            </a:xfrm>
            <a:custGeom>
              <a:avLst/>
              <a:gdLst/>
              <a:ahLst/>
              <a:cxnLst/>
              <a:rect l="l" t="t" r="r" b="b"/>
              <a:pathLst>
                <a:path w="10794" h="12065">
                  <a:moveTo>
                    <a:pt x="10790" y="0"/>
                  </a:moveTo>
                  <a:lnTo>
                    <a:pt x="0" y="0"/>
                  </a:lnTo>
                  <a:lnTo>
                    <a:pt x="0" y="11682"/>
                  </a:lnTo>
                  <a:lnTo>
                    <a:pt x="10790" y="11682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14491081" y="9328118"/>
              <a:ext cx="20320" cy="18415"/>
            </a:xfrm>
            <a:custGeom>
              <a:avLst/>
              <a:gdLst/>
              <a:ahLst/>
              <a:cxnLst/>
              <a:rect l="l" t="t" r="r" b="b"/>
              <a:pathLst>
                <a:path w="20319" h="18415">
                  <a:moveTo>
                    <a:pt x="17970" y="0"/>
                  </a:moveTo>
                  <a:lnTo>
                    <a:pt x="19811" y="0"/>
                  </a:lnTo>
                </a:path>
                <a:path w="20319" h="18415">
                  <a:moveTo>
                    <a:pt x="10795" y="7194"/>
                  </a:moveTo>
                  <a:lnTo>
                    <a:pt x="17970" y="7194"/>
                  </a:lnTo>
                </a:path>
                <a:path w="20319" h="18415">
                  <a:moveTo>
                    <a:pt x="0" y="18008"/>
                  </a:moveTo>
                  <a:lnTo>
                    <a:pt x="10795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90" name="object 490"/>
          <p:cNvSpPr/>
          <p:nvPr/>
        </p:nvSpPr>
        <p:spPr>
          <a:xfrm>
            <a:off x="14509050" y="9254325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79">
                <a:moveTo>
                  <a:pt x="0" y="0"/>
                </a:moveTo>
                <a:lnTo>
                  <a:pt x="0" y="1784"/>
                </a:lnTo>
              </a:path>
              <a:path w="0" h="5079">
                <a:moveTo>
                  <a:pt x="0" y="4489"/>
                </a:moveTo>
                <a:lnTo>
                  <a:pt x="0" y="17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14509050" y="9323629"/>
            <a:ext cx="0" cy="5080"/>
          </a:xfrm>
          <a:custGeom>
            <a:avLst/>
            <a:gdLst/>
            <a:ahLst/>
            <a:cxnLst/>
            <a:rect l="l" t="t" r="r" b="b"/>
            <a:pathLst>
              <a:path w="0" h="5079">
                <a:moveTo>
                  <a:pt x="0" y="448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14501876" y="9247130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5">
                <a:moveTo>
                  <a:pt x="0" y="0"/>
                </a:moveTo>
                <a:lnTo>
                  <a:pt x="0" y="7194"/>
                </a:lnTo>
              </a:path>
              <a:path w="0" h="12065">
                <a:moveTo>
                  <a:pt x="0" y="11683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14501876" y="9323629"/>
            <a:ext cx="0" cy="12065"/>
          </a:xfrm>
          <a:custGeom>
            <a:avLst/>
            <a:gdLst/>
            <a:ahLst/>
            <a:cxnLst/>
            <a:rect l="l" t="t" r="r" b="b"/>
            <a:pathLst>
              <a:path w="0" h="12065">
                <a:moveTo>
                  <a:pt x="0" y="1168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14491081" y="9258814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6667" y="0"/>
                </a:moveTo>
                <a:lnTo>
                  <a:pt x="0" y="0"/>
                </a:lnTo>
              </a:path>
              <a:path w="20319" h="0">
                <a:moveTo>
                  <a:pt x="17970" y="0"/>
                </a:moveTo>
                <a:lnTo>
                  <a:pt x="10795" y="0"/>
                </a:lnTo>
              </a:path>
              <a:path w="20319" h="0">
                <a:moveTo>
                  <a:pt x="19811" y="0"/>
                </a:moveTo>
                <a:lnTo>
                  <a:pt x="17970" y="0"/>
                </a:lnTo>
              </a:path>
              <a:path w="20319" h="0">
                <a:moveTo>
                  <a:pt x="10795" y="0"/>
                </a:moveTo>
                <a:lnTo>
                  <a:pt x="666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14491081" y="9323629"/>
            <a:ext cx="20320" cy="3175"/>
          </a:xfrm>
          <a:custGeom>
            <a:avLst/>
            <a:gdLst/>
            <a:ahLst/>
            <a:cxnLst/>
            <a:rect l="l" t="t" r="r" b="b"/>
            <a:pathLst>
              <a:path w="20319" h="3175">
                <a:moveTo>
                  <a:pt x="6667" y="0"/>
                </a:moveTo>
                <a:lnTo>
                  <a:pt x="0" y="0"/>
                </a:lnTo>
              </a:path>
              <a:path w="20319" h="3175">
                <a:moveTo>
                  <a:pt x="17970" y="0"/>
                </a:moveTo>
                <a:lnTo>
                  <a:pt x="10795" y="0"/>
                </a:lnTo>
              </a:path>
              <a:path w="20319" h="3175">
                <a:moveTo>
                  <a:pt x="19811" y="0"/>
                </a:moveTo>
                <a:lnTo>
                  <a:pt x="17970" y="0"/>
                </a:lnTo>
              </a:path>
              <a:path w="20319" h="3175">
                <a:moveTo>
                  <a:pt x="10795" y="0"/>
                </a:moveTo>
                <a:lnTo>
                  <a:pt x="6667" y="0"/>
                </a:lnTo>
              </a:path>
              <a:path w="20319" h="3175">
                <a:moveTo>
                  <a:pt x="19811" y="2679"/>
                </a:moveTo>
                <a:lnTo>
                  <a:pt x="1981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14491081" y="9247130"/>
            <a:ext cx="20320" cy="12065"/>
          </a:xfrm>
          <a:custGeom>
            <a:avLst/>
            <a:gdLst/>
            <a:ahLst/>
            <a:cxnLst/>
            <a:rect l="l" t="t" r="r" b="b"/>
            <a:pathLst>
              <a:path w="20319" h="12065">
                <a:moveTo>
                  <a:pt x="19811" y="11683"/>
                </a:moveTo>
                <a:lnTo>
                  <a:pt x="19811" y="8978"/>
                </a:lnTo>
              </a:path>
              <a:path w="20319" h="12065">
                <a:moveTo>
                  <a:pt x="0" y="0"/>
                </a:moveTo>
                <a:lnTo>
                  <a:pt x="0" y="116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97" name="object 497"/>
          <p:cNvGrpSpPr/>
          <p:nvPr/>
        </p:nvGrpSpPr>
        <p:grpSpPr>
          <a:xfrm>
            <a:off x="14491081" y="9258814"/>
            <a:ext cx="52069" cy="87630"/>
            <a:chOff x="14491081" y="9258814"/>
            <a:chExt cx="52069" cy="87630"/>
          </a:xfrm>
        </p:grpSpPr>
        <p:sp>
          <p:nvSpPr>
            <p:cNvPr id="498" name="object 498"/>
            <p:cNvSpPr/>
            <p:nvPr/>
          </p:nvSpPr>
          <p:spPr>
            <a:xfrm>
              <a:off x="14491081" y="9258814"/>
              <a:ext cx="20320" cy="87630"/>
            </a:xfrm>
            <a:custGeom>
              <a:avLst/>
              <a:gdLst/>
              <a:ahLst/>
              <a:cxnLst/>
              <a:rect l="l" t="t" r="r" b="b"/>
              <a:pathLst>
                <a:path w="20319" h="87629">
                  <a:moveTo>
                    <a:pt x="0" y="64814"/>
                  </a:moveTo>
                  <a:lnTo>
                    <a:pt x="0" y="87312"/>
                  </a:lnTo>
                </a:path>
                <a:path w="20319" h="87629">
                  <a:moveTo>
                    <a:pt x="19811" y="64814"/>
                  </a:moveTo>
                  <a:lnTo>
                    <a:pt x="19811" y="0"/>
                  </a:lnTo>
                </a:path>
                <a:path w="20319" h="87629">
                  <a:moveTo>
                    <a:pt x="0" y="64814"/>
                  </a:moveTo>
                  <a:lnTo>
                    <a:pt x="0" y="0"/>
                  </a:lnTo>
                </a:path>
                <a:path w="20319" h="87629">
                  <a:moveTo>
                    <a:pt x="6667" y="1809"/>
                  </a:moveTo>
                  <a:lnTo>
                    <a:pt x="6667" y="63004"/>
                  </a:lnTo>
                </a:path>
                <a:path w="20319" h="87629">
                  <a:moveTo>
                    <a:pt x="10795" y="63004"/>
                  </a:moveTo>
                  <a:lnTo>
                    <a:pt x="10795" y="18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4501876" y="9260624"/>
              <a:ext cx="41275" cy="46990"/>
            </a:xfrm>
            <a:custGeom>
              <a:avLst/>
              <a:gdLst/>
              <a:ahLst/>
              <a:cxnLst/>
              <a:rect l="l" t="t" r="r" b="b"/>
              <a:pathLst>
                <a:path w="41275" h="46990">
                  <a:moveTo>
                    <a:pt x="40957" y="0"/>
                  </a:moveTo>
                  <a:lnTo>
                    <a:pt x="37736" y="15951"/>
                  </a:lnTo>
                  <a:lnTo>
                    <a:pt x="28955" y="28967"/>
                  </a:lnTo>
                  <a:lnTo>
                    <a:pt x="15936" y="37736"/>
                  </a:lnTo>
                  <a:lnTo>
                    <a:pt x="0" y="40951"/>
                  </a:lnTo>
                  <a:lnTo>
                    <a:pt x="5333" y="40951"/>
                  </a:lnTo>
                  <a:lnTo>
                    <a:pt x="10477" y="43110"/>
                  </a:lnTo>
                  <a:lnTo>
                    <a:pt x="14350" y="469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4491081" y="9258814"/>
              <a:ext cx="52069" cy="65405"/>
            </a:xfrm>
            <a:custGeom>
              <a:avLst/>
              <a:gdLst/>
              <a:ahLst/>
              <a:cxnLst/>
              <a:rect l="l" t="t" r="r" b="b"/>
              <a:pathLst>
                <a:path w="52069" h="65404">
                  <a:moveTo>
                    <a:pt x="6667" y="64814"/>
                  </a:moveTo>
                  <a:lnTo>
                    <a:pt x="6667" y="63004"/>
                  </a:lnTo>
                  <a:lnTo>
                    <a:pt x="10795" y="63004"/>
                  </a:lnTo>
                  <a:lnTo>
                    <a:pt x="10795" y="64814"/>
                  </a:lnTo>
                  <a:lnTo>
                    <a:pt x="6667" y="64814"/>
                  </a:lnTo>
                </a:path>
                <a:path w="52069" h="65404">
                  <a:moveTo>
                    <a:pt x="10795" y="0"/>
                  </a:moveTo>
                  <a:lnTo>
                    <a:pt x="10795" y="1809"/>
                  </a:lnTo>
                  <a:lnTo>
                    <a:pt x="6667" y="1809"/>
                  </a:lnTo>
                  <a:lnTo>
                    <a:pt x="6667" y="0"/>
                  </a:lnTo>
                  <a:lnTo>
                    <a:pt x="10795" y="0"/>
                  </a:lnTo>
                </a:path>
                <a:path w="52069" h="65404">
                  <a:moveTo>
                    <a:pt x="10795" y="1809"/>
                  </a:moveTo>
                  <a:lnTo>
                    <a:pt x="51752" y="1809"/>
                  </a:lnTo>
                </a:path>
                <a:path w="52069" h="65404">
                  <a:moveTo>
                    <a:pt x="10795" y="63004"/>
                  </a:moveTo>
                  <a:lnTo>
                    <a:pt x="25146" y="48717"/>
                  </a:lnTo>
                </a:path>
                <a:path w="52069" h="65404">
                  <a:moveTo>
                    <a:pt x="10795" y="64814"/>
                  </a:moveTo>
                  <a:lnTo>
                    <a:pt x="6667" y="64814"/>
                  </a:lnTo>
                </a:path>
                <a:path w="52069" h="65404">
                  <a:moveTo>
                    <a:pt x="19811" y="64814"/>
                  </a:moveTo>
                  <a:lnTo>
                    <a:pt x="17970" y="64814"/>
                  </a:lnTo>
                  <a:lnTo>
                    <a:pt x="10795" y="64814"/>
                  </a:lnTo>
                </a:path>
                <a:path w="52069" h="65404">
                  <a:moveTo>
                    <a:pt x="6667" y="64814"/>
                  </a:moveTo>
                  <a:lnTo>
                    <a:pt x="0" y="64814"/>
                  </a:lnTo>
                </a:path>
                <a:path w="52069" h="65404">
                  <a:moveTo>
                    <a:pt x="10795" y="0"/>
                  </a:moveTo>
                  <a:lnTo>
                    <a:pt x="6667" y="0"/>
                  </a:lnTo>
                </a:path>
                <a:path w="52069" h="65404">
                  <a:moveTo>
                    <a:pt x="19811" y="0"/>
                  </a:moveTo>
                  <a:lnTo>
                    <a:pt x="17970" y="0"/>
                  </a:lnTo>
                  <a:lnTo>
                    <a:pt x="10795" y="0"/>
                  </a:lnTo>
                </a:path>
                <a:path w="52069" h="65404">
                  <a:moveTo>
                    <a:pt x="666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1" name="object 501"/>
          <p:cNvSpPr/>
          <p:nvPr/>
        </p:nvSpPr>
        <p:spPr>
          <a:xfrm>
            <a:off x="13749464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407" y="0"/>
                </a:moveTo>
                <a:lnTo>
                  <a:pt x="0" y="0"/>
                </a:lnTo>
                <a:lnTo>
                  <a:pt x="0" y="9004"/>
                </a:lnTo>
                <a:lnTo>
                  <a:pt x="5407" y="90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13967269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382" y="0"/>
                </a:moveTo>
                <a:lnTo>
                  <a:pt x="0" y="0"/>
                </a:lnTo>
                <a:lnTo>
                  <a:pt x="0" y="9004"/>
                </a:lnTo>
                <a:lnTo>
                  <a:pt x="5382" y="9004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14080680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382" y="0"/>
                </a:moveTo>
                <a:lnTo>
                  <a:pt x="0" y="0"/>
                </a:lnTo>
                <a:lnTo>
                  <a:pt x="0" y="9004"/>
                </a:lnTo>
                <a:lnTo>
                  <a:pt x="5382" y="9004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14215681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407" y="0"/>
                </a:moveTo>
                <a:lnTo>
                  <a:pt x="0" y="0"/>
                </a:lnTo>
                <a:lnTo>
                  <a:pt x="0" y="9004"/>
                </a:lnTo>
                <a:lnTo>
                  <a:pt x="5407" y="90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14329092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382" y="0"/>
                </a:moveTo>
                <a:lnTo>
                  <a:pt x="0" y="0"/>
                </a:lnTo>
                <a:lnTo>
                  <a:pt x="0" y="9004"/>
                </a:lnTo>
                <a:lnTo>
                  <a:pt x="5382" y="9004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14431644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5407" y="0"/>
                </a:moveTo>
                <a:lnTo>
                  <a:pt x="0" y="0"/>
                </a:lnTo>
                <a:lnTo>
                  <a:pt x="0" y="9004"/>
                </a:lnTo>
                <a:lnTo>
                  <a:pt x="5407" y="90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13754862" y="9337129"/>
            <a:ext cx="358775" cy="9525"/>
          </a:xfrm>
          <a:custGeom>
            <a:avLst/>
            <a:gdLst/>
            <a:ahLst/>
            <a:cxnLst/>
            <a:rect l="l" t="t" r="r" b="b"/>
            <a:pathLst>
              <a:path w="358775" h="9525">
                <a:moveTo>
                  <a:pt x="170992" y="0"/>
                </a:moveTo>
                <a:lnTo>
                  <a:pt x="0" y="0"/>
                </a:lnTo>
                <a:lnTo>
                  <a:pt x="0" y="9004"/>
                </a:lnTo>
                <a:lnTo>
                  <a:pt x="170992" y="9004"/>
                </a:lnTo>
                <a:lnTo>
                  <a:pt x="170992" y="0"/>
                </a:lnTo>
                <a:close/>
              </a:path>
              <a:path w="358775" h="9525">
                <a:moveTo>
                  <a:pt x="212407" y="0"/>
                </a:moveTo>
                <a:lnTo>
                  <a:pt x="207010" y="0"/>
                </a:lnTo>
                <a:lnTo>
                  <a:pt x="207010" y="9004"/>
                </a:lnTo>
                <a:lnTo>
                  <a:pt x="212407" y="9004"/>
                </a:lnTo>
                <a:lnTo>
                  <a:pt x="212407" y="0"/>
                </a:lnTo>
                <a:close/>
              </a:path>
              <a:path w="358775" h="9525">
                <a:moveTo>
                  <a:pt x="280797" y="0"/>
                </a:moveTo>
                <a:lnTo>
                  <a:pt x="217805" y="0"/>
                </a:lnTo>
                <a:lnTo>
                  <a:pt x="217805" y="9004"/>
                </a:lnTo>
                <a:lnTo>
                  <a:pt x="280797" y="9004"/>
                </a:lnTo>
                <a:lnTo>
                  <a:pt x="280797" y="0"/>
                </a:lnTo>
                <a:close/>
              </a:path>
              <a:path w="358775" h="9525">
                <a:moveTo>
                  <a:pt x="325793" y="0"/>
                </a:moveTo>
                <a:lnTo>
                  <a:pt x="316801" y="0"/>
                </a:lnTo>
                <a:lnTo>
                  <a:pt x="316801" y="9004"/>
                </a:lnTo>
                <a:lnTo>
                  <a:pt x="325793" y="9004"/>
                </a:lnTo>
                <a:lnTo>
                  <a:pt x="325793" y="0"/>
                </a:lnTo>
                <a:close/>
              </a:path>
              <a:path w="358775" h="9525">
                <a:moveTo>
                  <a:pt x="358216" y="0"/>
                </a:moveTo>
                <a:lnTo>
                  <a:pt x="331216" y="0"/>
                </a:lnTo>
                <a:lnTo>
                  <a:pt x="331216" y="9004"/>
                </a:lnTo>
                <a:lnTo>
                  <a:pt x="358216" y="9004"/>
                </a:lnTo>
                <a:lnTo>
                  <a:pt x="3582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14188695" y="9337129"/>
            <a:ext cx="302895" cy="9525"/>
          </a:xfrm>
          <a:custGeom>
            <a:avLst/>
            <a:gdLst/>
            <a:ahLst/>
            <a:cxnLst/>
            <a:rect l="l" t="t" r="r" b="b"/>
            <a:pathLst>
              <a:path w="302894" h="9525">
                <a:moveTo>
                  <a:pt x="26987" y="0"/>
                </a:moveTo>
                <a:lnTo>
                  <a:pt x="0" y="0"/>
                </a:lnTo>
                <a:lnTo>
                  <a:pt x="0" y="9004"/>
                </a:lnTo>
                <a:lnTo>
                  <a:pt x="26987" y="9004"/>
                </a:lnTo>
                <a:lnTo>
                  <a:pt x="26987" y="0"/>
                </a:lnTo>
                <a:close/>
              </a:path>
              <a:path w="302894" h="9525">
                <a:moveTo>
                  <a:pt x="37757" y="0"/>
                </a:moveTo>
                <a:lnTo>
                  <a:pt x="32385" y="0"/>
                </a:lnTo>
                <a:lnTo>
                  <a:pt x="32385" y="9004"/>
                </a:lnTo>
                <a:lnTo>
                  <a:pt x="37757" y="9004"/>
                </a:lnTo>
                <a:lnTo>
                  <a:pt x="37757" y="0"/>
                </a:lnTo>
                <a:close/>
              </a:path>
              <a:path w="302894" h="9525">
                <a:moveTo>
                  <a:pt x="140385" y="0"/>
                </a:moveTo>
                <a:lnTo>
                  <a:pt x="73787" y="0"/>
                </a:lnTo>
                <a:lnTo>
                  <a:pt x="73787" y="9004"/>
                </a:lnTo>
                <a:lnTo>
                  <a:pt x="140385" y="9004"/>
                </a:lnTo>
                <a:lnTo>
                  <a:pt x="140385" y="0"/>
                </a:lnTo>
                <a:close/>
              </a:path>
              <a:path w="302894" h="9525">
                <a:moveTo>
                  <a:pt x="149352" y="0"/>
                </a:moveTo>
                <a:lnTo>
                  <a:pt x="145732" y="0"/>
                </a:lnTo>
                <a:lnTo>
                  <a:pt x="145732" y="9004"/>
                </a:lnTo>
                <a:lnTo>
                  <a:pt x="149352" y="9004"/>
                </a:lnTo>
                <a:lnTo>
                  <a:pt x="149352" y="0"/>
                </a:lnTo>
                <a:close/>
              </a:path>
              <a:path w="302894" h="9525">
                <a:moveTo>
                  <a:pt x="242951" y="0"/>
                </a:moveTo>
                <a:lnTo>
                  <a:pt x="185356" y="0"/>
                </a:lnTo>
                <a:lnTo>
                  <a:pt x="185356" y="9004"/>
                </a:lnTo>
                <a:lnTo>
                  <a:pt x="242951" y="9004"/>
                </a:lnTo>
                <a:lnTo>
                  <a:pt x="242951" y="0"/>
                </a:lnTo>
                <a:close/>
              </a:path>
              <a:path w="302894" h="9525">
                <a:moveTo>
                  <a:pt x="251942" y="0"/>
                </a:moveTo>
                <a:lnTo>
                  <a:pt x="248348" y="0"/>
                </a:lnTo>
                <a:lnTo>
                  <a:pt x="248348" y="9004"/>
                </a:lnTo>
                <a:lnTo>
                  <a:pt x="251942" y="9004"/>
                </a:lnTo>
                <a:lnTo>
                  <a:pt x="251942" y="0"/>
                </a:lnTo>
                <a:close/>
              </a:path>
              <a:path w="302894" h="9525">
                <a:moveTo>
                  <a:pt x="302374" y="0"/>
                </a:moveTo>
                <a:lnTo>
                  <a:pt x="287972" y="0"/>
                </a:lnTo>
                <a:lnTo>
                  <a:pt x="287972" y="9004"/>
                </a:lnTo>
                <a:lnTo>
                  <a:pt x="302374" y="9004"/>
                </a:lnTo>
                <a:lnTo>
                  <a:pt x="30237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13749464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97" y="9004"/>
                </a:lnTo>
              </a:path>
              <a:path w="5715" h="9525">
                <a:moveTo>
                  <a:pt x="5397" y="0"/>
                </a:moveTo>
                <a:lnTo>
                  <a:pt x="0" y="0"/>
                </a:ln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13967269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97" y="9004"/>
                </a:lnTo>
              </a:path>
              <a:path w="5715" h="9525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14080680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97" y="9004"/>
                </a:lnTo>
              </a:path>
              <a:path w="5715" h="9525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14215681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97" y="9004"/>
                </a:lnTo>
              </a:path>
              <a:path w="5715" h="9525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14329092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33" y="9004"/>
                </a:lnTo>
              </a:path>
              <a:path w="5715" h="9525">
                <a:moveTo>
                  <a:pt x="53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14431644" y="9337123"/>
            <a:ext cx="5715" cy="9525"/>
          </a:xfrm>
          <a:custGeom>
            <a:avLst/>
            <a:gdLst/>
            <a:ahLst/>
            <a:cxnLst/>
            <a:rect l="l" t="t" r="r" b="b"/>
            <a:pathLst>
              <a:path w="5715" h="9525">
                <a:moveTo>
                  <a:pt x="0" y="9004"/>
                </a:moveTo>
                <a:lnTo>
                  <a:pt x="5397" y="9004"/>
                </a:lnTo>
              </a:path>
              <a:path w="5715" h="9525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13925867" y="933712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04" y="9004"/>
                </a:moveTo>
                <a:lnTo>
                  <a:pt x="36004" y="0"/>
                </a:lnTo>
              </a:path>
              <a:path w="36194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14035659" y="933712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04" y="9004"/>
                </a:moveTo>
                <a:lnTo>
                  <a:pt x="36004" y="0"/>
                </a:lnTo>
              </a:path>
              <a:path w="36194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14188693" y="9337123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0" y="0"/>
                </a:moveTo>
                <a:lnTo>
                  <a:pt x="380" y="0"/>
                </a:lnTo>
              </a:path>
              <a:path w="634" h="9525">
                <a:moveTo>
                  <a:pt x="0" y="9004"/>
                </a:moveTo>
                <a:lnTo>
                  <a:pt x="380" y="9004"/>
                </a:lnTo>
              </a:path>
              <a:path w="634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14112620" y="9337123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444" y="0"/>
                </a:moveTo>
                <a:lnTo>
                  <a:pt x="0" y="0"/>
                </a:lnTo>
              </a:path>
              <a:path w="634" h="9525">
                <a:moveTo>
                  <a:pt x="444" y="9004"/>
                </a:moveTo>
                <a:lnTo>
                  <a:pt x="0" y="9004"/>
                </a:lnTo>
              </a:path>
              <a:path w="634" h="9525">
                <a:moveTo>
                  <a:pt x="444" y="9004"/>
                </a:moveTo>
                <a:lnTo>
                  <a:pt x="4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14226475" y="933712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04" y="0"/>
                </a:moveTo>
                <a:lnTo>
                  <a:pt x="36004" y="9004"/>
                </a:lnTo>
              </a:path>
              <a:path w="36194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14338045" y="933712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04" y="0"/>
                </a:moveTo>
                <a:lnTo>
                  <a:pt x="36004" y="9004"/>
                </a:lnTo>
              </a:path>
              <a:path w="36194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14188693" y="9337123"/>
            <a:ext cx="302895" cy="9525"/>
          </a:xfrm>
          <a:custGeom>
            <a:avLst/>
            <a:gdLst/>
            <a:ahLst/>
            <a:cxnLst/>
            <a:rect l="l" t="t" r="r" b="b"/>
            <a:pathLst>
              <a:path w="302894" h="9525">
                <a:moveTo>
                  <a:pt x="251967" y="9004"/>
                </a:moveTo>
                <a:lnTo>
                  <a:pt x="251967" y="0"/>
                </a:lnTo>
              </a:path>
              <a:path w="302894" h="9525">
                <a:moveTo>
                  <a:pt x="287972" y="9004"/>
                </a:moveTo>
                <a:lnTo>
                  <a:pt x="287972" y="0"/>
                </a:lnTo>
              </a:path>
              <a:path w="302894" h="9525">
                <a:moveTo>
                  <a:pt x="302386" y="0"/>
                </a:moveTo>
                <a:lnTo>
                  <a:pt x="287972" y="0"/>
                </a:lnTo>
              </a:path>
              <a:path w="302894" h="9525">
                <a:moveTo>
                  <a:pt x="251967" y="0"/>
                </a:moveTo>
                <a:lnTo>
                  <a:pt x="248348" y="0"/>
                </a:lnTo>
              </a:path>
              <a:path w="302894" h="9525">
                <a:moveTo>
                  <a:pt x="242950" y="0"/>
                </a:moveTo>
                <a:lnTo>
                  <a:pt x="185356" y="0"/>
                </a:lnTo>
              </a:path>
              <a:path w="302894" h="9525">
                <a:moveTo>
                  <a:pt x="149351" y="0"/>
                </a:moveTo>
                <a:lnTo>
                  <a:pt x="145732" y="0"/>
                </a:lnTo>
              </a:path>
              <a:path w="302894" h="9525">
                <a:moveTo>
                  <a:pt x="140398" y="0"/>
                </a:moveTo>
                <a:lnTo>
                  <a:pt x="73786" y="0"/>
                </a:lnTo>
              </a:path>
              <a:path w="302894" h="9525">
                <a:moveTo>
                  <a:pt x="37782" y="0"/>
                </a:moveTo>
                <a:lnTo>
                  <a:pt x="32384" y="0"/>
                </a:lnTo>
              </a:path>
              <a:path w="302894" h="9525">
                <a:moveTo>
                  <a:pt x="2698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13754862" y="9337123"/>
            <a:ext cx="358775" cy="9525"/>
          </a:xfrm>
          <a:custGeom>
            <a:avLst/>
            <a:gdLst/>
            <a:ahLst/>
            <a:cxnLst/>
            <a:rect l="l" t="t" r="r" b="b"/>
            <a:pathLst>
              <a:path w="358775" h="9525">
                <a:moveTo>
                  <a:pt x="358203" y="0"/>
                </a:moveTo>
                <a:lnTo>
                  <a:pt x="331216" y="0"/>
                </a:lnTo>
              </a:path>
              <a:path w="358775" h="9525">
                <a:moveTo>
                  <a:pt x="325818" y="0"/>
                </a:moveTo>
                <a:lnTo>
                  <a:pt x="316801" y="0"/>
                </a:lnTo>
              </a:path>
              <a:path w="358775" h="9525">
                <a:moveTo>
                  <a:pt x="280797" y="0"/>
                </a:moveTo>
                <a:lnTo>
                  <a:pt x="217805" y="0"/>
                </a:lnTo>
              </a:path>
              <a:path w="358775" h="9525">
                <a:moveTo>
                  <a:pt x="212407" y="0"/>
                </a:moveTo>
                <a:lnTo>
                  <a:pt x="207009" y="0"/>
                </a:lnTo>
              </a:path>
              <a:path w="358775" h="9525">
                <a:moveTo>
                  <a:pt x="171005" y="0"/>
                </a:moveTo>
                <a:lnTo>
                  <a:pt x="0" y="0"/>
                </a:lnTo>
              </a:path>
              <a:path w="358775" h="9525">
                <a:moveTo>
                  <a:pt x="0" y="9004"/>
                </a:moveTo>
                <a:lnTo>
                  <a:pt x="171005" y="9004"/>
                </a:lnTo>
              </a:path>
              <a:path w="358775" h="9525">
                <a:moveTo>
                  <a:pt x="207009" y="9004"/>
                </a:moveTo>
                <a:lnTo>
                  <a:pt x="212407" y="9004"/>
                </a:lnTo>
              </a:path>
              <a:path w="358775" h="9525">
                <a:moveTo>
                  <a:pt x="217805" y="9004"/>
                </a:moveTo>
                <a:lnTo>
                  <a:pt x="280797" y="9004"/>
                </a:lnTo>
              </a:path>
              <a:path w="358775" h="9525">
                <a:moveTo>
                  <a:pt x="316801" y="9004"/>
                </a:moveTo>
                <a:lnTo>
                  <a:pt x="325818" y="9004"/>
                </a:lnTo>
              </a:path>
              <a:path w="358775" h="9525">
                <a:moveTo>
                  <a:pt x="331216" y="9004"/>
                </a:moveTo>
                <a:lnTo>
                  <a:pt x="358203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14188693" y="9346127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4" h="0">
                <a:moveTo>
                  <a:pt x="0" y="0"/>
                </a:moveTo>
                <a:lnTo>
                  <a:pt x="26987" y="0"/>
                </a:lnTo>
              </a:path>
              <a:path w="302894" h="0">
                <a:moveTo>
                  <a:pt x="32384" y="0"/>
                </a:moveTo>
                <a:lnTo>
                  <a:pt x="37782" y="0"/>
                </a:lnTo>
              </a:path>
              <a:path w="302894" h="0">
                <a:moveTo>
                  <a:pt x="73786" y="0"/>
                </a:moveTo>
                <a:lnTo>
                  <a:pt x="140398" y="0"/>
                </a:lnTo>
              </a:path>
              <a:path w="302894" h="0">
                <a:moveTo>
                  <a:pt x="145732" y="0"/>
                </a:moveTo>
                <a:lnTo>
                  <a:pt x="149351" y="0"/>
                </a:lnTo>
              </a:path>
              <a:path w="302894" h="0">
                <a:moveTo>
                  <a:pt x="185356" y="0"/>
                </a:moveTo>
                <a:lnTo>
                  <a:pt x="242950" y="0"/>
                </a:lnTo>
              </a:path>
              <a:path w="302894" h="0">
                <a:moveTo>
                  <a:pt x="248348" y="0"/>
                </a:moveTo>
                <a:lnTo>
                  <a:pt x="251967" y="0"/>
                </a:lnTo>
              </a:path>
              <a:path w="302894" h="0">
                <a:moveTo>
                  <a:pt x="287972" y="0"/>
                </a:moveTo>
                <a:lnTo>
                  <a:pt x="30238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24" name="object 524"/>
          <p:cNvGrpSpPr/>
          <p:nvPr/>
        </p:nvGrpSpPr>
        <p:grpSpPr>
          <a:xfrm>
            <a:off x="13925867" y="9301130"/>
            <a:ext cx="36195" cy="45085"/>
            <a:chOff x="13925867" y="9301130"/>
            <a:chExt cx="36195" cy="45085"/>
          </a:xfrm>
        </p:grpSpPr>
        <p:sp>
          <p:nvSpPr>
            <p:cNvPr id="525" name="object 525"/>
            <p:cNvSpPr/>
            <p:nvPr/>
          </p:nvSpPr>
          <p:spPr>
            <a:xfrm>
              <a:off x="13925867" y="930113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13925867" y="9301130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36004" y="35991"/>
                  </a:moveTo>
                  <a:lnTo>
                    <a:pt x="36004" y="0"/>
                  </a:lnTo>
                </a:path>
                <a:path w="36194" h="45084">
                  <a:moveTo>
                    <a:pt x="0" y="44996"/>
                  </a:moveTo>
                  <a:lnTo>
                    <a:pt x="0" y="35991"/>
                  </a:lnTo>
                </a:path>
                <a:path w="36194" h="45084">
                  <a:moveTo>
                    <a:pt x="36004" y="44996"/>
                  </a:move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7" name="object 527"/>
          <p:cNvGrpSpPr/>
          <p:nvPr/>
        </p:nvGrpSpPr>
        <p:grpSpPr>
          <a:xfrm>
            <a:off x="14035659" y="9301130"/>
            <a:ext cx="36195" cy="45085"/>
            <a:chOff x="14035659" y="9301130"/>
            <a:chExt cx="36195" cy="45085"/>
          </a:xfrm>
        </p:grpSpPr>
        <p:sp>
          <p:nvSpPr>
            <p:cNvPr id="528" name="object 528"/>
            <p:cNvSpPr/>
            <p:nvPr/>
          </p:nvSpPr>
          <p:spPr>
            <a:xfrm>
              <a:off x="14035659" y="930113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4035659" y="9301130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36004" y="35991"/>
                  </a:moveTo>
                  <a:lnTo>
                    <a:pt x="36004" y="0"/>
                  </a:lnTo>
                </a:path>
                <a:path w="36194" h="45084">
                  <a:moveTo>
                    <a:pt x="0" y="44996"/>
                  </a:moveTo>
                  <a:lnTo>
                    <a:pt x="0" y="35991"/>
                  </a:lnTo>
                </a:path>
                <a:path w="36194" h="45084">
                  <a:moveTo>
                    <a:pt x="36004" y="44996"/>
                  </a:move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0" name="object 530"/>
          <p:cNvGrpSpPr/>
          <p:nvPr/>
        </p:nvGrpSpPr>
        <p:grpSpPr>
          <a:xfrm>
            <a:off x="14112620" y="9299321"/>
            <a:ext cx="149860" cy="46990"/>
            <a:chOff x="14112620" y="9299321"/>
            <a:chExt cx="149860" cy="46990"/>
          </a:xfrm>
        </p:grpSpPr>
        <p:sp>
          <p:nvSpPr>
            <p:cNvPr id="531" name="object 531"/>
            <p:cNvSpPr/>
            <p:nvPr/>
          </p:nvSpPr>
          <p:spPr>
            <a:xfrm>
              <a:off x="14113065" y="9299321"/>
              <a:ext cx="76200" cy="38100"/>
            </a:xfrm>
            <a:custGeom>
              <a:avLst/>
              <a:gdLst/>
              <a:ahLst/>
              <a:cxnLst/>
              <a:rect l="l" t="t" r="r" b="b"/>
              <a:pathLst>
                <a:path w="76200" h="38100">
                  <a:moveTo>
                    <a:pt x="37782" y="37801"/>
                  </a:moveTo>
                  <a:lnTo>
                    <a:pt x="40758" y="23084"/>
                  </a:lnTo>
                  <a:lnTo>
                    <a:pt x="48871" y="11068"/>
                  </a:lnTo>
                  <a:lnTo>
                    <a:pt x="60901" y="2969"/>
                  </a:lnTo>
                  <a:lnTo>
                    <a:pt x="75628" y="0"/>
                  </a:lnTo>
                </a:path>
                <a:path w="76200" h="38100">
                  <a:moveTo>
                    <a:pt x="0" y="0"/>
                  </a:moveTo>
                  <a:lnTo>
                    <a:pt x="14717" y="2969"/>
                  </a:lnTo>
                  <a:lnTo>
                    <a:pt x="26725" y="11068"/>
                  </a:lnTo>
                  <a:lnTo>
                    <a:pt x="34816" y="23084"/>
                  </a:lnTo>
                  <a:lnTo>
                    <a:pt x="37782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14112620" y="9299321"/>
              <a:ext cx="76835" cy="46990"/>
            </a:xfrm>
            <a:custGeom>
              <a:avLst/>
              <a:gdLst/>
              <a:ahLst/>
              <a:cxnLst/>
              <a:rect l="l" t="t" r="r" b="b"/>
              <a:pathLst>
                <a:path w="76834" h="46990">
                  <a:moveTo>
                    <a:pt x="76073" y="37801"/>
                  </a:moveTo>
                  <a:lnTo>
                    <a:pt x="76073" y="0"/>
                  </a:lnTo>
                </a:path>
                <a:path w="76834" h="46990">
                  <a:moveTo>
                    <a:pt x="444" y="37801"/>
                  </a:moveTo>
                  <a:lnTo>
                    <a:pt x="444" y="0"/>
                  </a:lnTo>
                </a:path>
                <a:path w="76834" h="46990">
                  <a:moveTo>
                    <a:pt x="444" y="46805"/>
                  </a:moveTo>
                  <a:lnTo>
                    <a:pt x="444" y="37801"/>
                  </a:lnTo>
                </a:path>
                <a:path w="76834" h="46990">
                  <a:moveTo>
                    <a:pt x="444" y="46805"/>
                  </a:moveTo>
                  <a:lnTo>
                    <a:pt x="0" y="46805"/>
                  </a:lnTo>
                </a:path>
                <a:path w="76834" h="46990">
                  <a:moveTo>
                    <a:pt x="444" y="37801"/>
                  </a:moveTo>
                  <a:lnTo>
                    <a:pt x="0" y="37801"/>
                  </a:lnTo>
                </a:path>
                <a:path w="76834" h="46990">
                  <a:moveTo>
                    <a:pt x="76073" y="46805"/>
                  </a:moveTo>
                  <a:lnTo>
                    <a:pt x="76073" y="37801"/>
                  </a:lnTo>
                </a:path>
                <a:path w="76834" h="46990">
                  <a:moveTo>
                    <a:pt x="76073" y="46805"/>
                  </a:moveTo>
                  <a:lnTo>
                    <a:pt x="76453" y="46805"/>
                  </a:lnTo>
                </a:path>
                <a:path w="76834" h="46990">
                  <a:moveTo>
                    <a:pt x="76073" y="37801"/>
                  </a:moveTo>
                  <a:lnTo>
                    <a:pt x="76453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14226476" y="930113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14226476" y="9301131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36004" y="35991"/>
                  </a:moveTo>
                  <a:lnTo>
                    <a:pt x="36004" y="0"/>
                  </a:lnTo>
                </a:path>
                <a:path w="36194" h="45084">
                  <a:moveTo>
                    <a:pt x="0" y="35991"/>
                  </a:moveTo>
                  <a:lnTo>
                    <a:pt x="0" y="44996"/>
                  </a:lnTo>
                </a:path>
                <a:path w="36194" h="45084">
                  <a:moveTo>
                    <a:pt x="36004" y="35991"/>
                  </a:moveTo>
                  <a:lnTo>
                    <a:pt x="36004" y="44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5" name="object 535"/>
          <p:cNvGrpSpPr/>
          <p:nvPr/>
        </p:nvGrpSpPr>
        <p:grpSpPr>
          <a:xfrm>
            <a:off x="14338045" y="9301130"/>
            <a:ext cx="36195" cy="45085"/>
            <a:chOff x="14338045" y="9301130"/>
            <a:chExt cx="36195" cy="45085"/>
          </a:xfrm>
        </p:grpSpPr>
        <p:sp>
          <p:nvSpPr>
            <p:cNvPr id="536" name="object 536"/>
            <p:cNvSpPr/>
            <p:nvPr/>
          </p:nvSpPr>
          <p:spPr>
            <a:xfrm>
              <a:off x="14338045" y="930113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4338045" y="9301130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36004" y="35991"/>
                  </a:moveTo>
                  <a:lnTo>
                    <a:pt x="36004" y="0"/>
                  </a:lnTo>
                </a:path>
                <a:path w="36194" h="45084">
                  <a:moveTo>
                    <a:pt x="0" y="35991"/>
                  </a:moveTo>
                  <a:lnTo>
                    <a:pt x="0" y="44996"/>
                  </a:lnTo>
                </a:path>
                <a:path w="36194" h="45084">
                  <a:moveTo>
                    <a:pt x="36004" y="35991"/>
                  </a:moveTo>
                  <a:lnTo>
                    <a:pt x="36004" y="44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8" name="object 538"/>
          <p:cNvGrpSpPr/>
          <p:nvPr/>
        </p:nvGrpSpPr>
        <p:grpSpPr>
          <a:xfrm>
            <a:off x="14440662" y="9301130"/>
            <a:ext cx="36195" cy="45085"/>
            <a:chOff x="14440662" y="9301130"/>
            <a:chExt cx="36195" cy="45085"/>
          </a:xfrm>
        </p:grpSpPr>
        <p:sp>
          <p:nvSpPr>
            <p:cNvPr id="539" name="object 539"/>
            <p:cNvSpPr/>
            <p:nvPr/>
          </p:nvSpPr>
          <p:spPr>
            <a:xfrm>
              <a:off x="14440662" y="930113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10" y="2829"/>
                  </a:lnTo>
                  <a:lnTo>
                    <a:pt x="25455" y="10544"/>
                  </a:lnTo>
                  <a:lnTo>
                    <a:pt x="33173" y="21985"/>
                  </a:ln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4440662" y="9301130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0" y="35991"/>
                  </a:moveTo>
                  <a:lnTo>
                    <a:pt x="0" y="0"/>
                  </a:lnTo>
                </a:path>
                <a:path w="36194" h="45084">
                  <a:moveTo>
                    <a:pt x="36004" y="44996"/>
                  </a:moveTo>
                  <a:lnTo>
                    <a:pt x="36004" y="35991"/>
                  </a:lnTo>
                </a:path>
                <a:path w="36194" h="45084">
                  <a:moveTo>
                    <a:pt x="0" y="44996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1" name="object 541"/>
          <p:cNvSpPr/>
          <p:nvPr/>
        </p:nvSpPr>
        <p:spPr>
          <a:xfrm>
            <a:off x="14127480" y="8880817"/>
            <a:ext cx="9525" cy="177800"/>
          </a:xfrm>
          <a:custGeom>
            <a:avLst/>
            <a:gdLst/>
            <a:ahLst/>
            <a:cxnLst/>
            <a:rect l="l" t="t" r="r" b="b"/>
            <a:pathLst>
              <a:path w="9525" h="177800">
                <a:moveTo>
                  <a:pt x="8953" y="0"/>
                </a:moveTo>
                <a:lnTo>
                  <a:pt x="0" y="0"/>
                </a:lnTo>
                <a:lnTo>
                  <a:pt x="0" y="3594"/>
                </a:lnTo>
                <a:lnTo>
                  <a:pt x="0" y="177304"/>
                </a:lnTo>
                <a:lnTo>
                  <a:pt x="8953" y="177304"/>
                </a:lnTo>
                <a:lnTo>
                  <a:pt x="895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2" name="object 542"/>
          <p:cNvSpPr/>
          <p:nvPr/>
        </p:nvSpPr>
        <p:spPr>
          <a:xfrm>
            <a:off x="14127480" y="9228477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004" y="0"/>
                </a:moveTo>
                <a:lnTo>
                  <a:pt x="0" y="0"/>
                </a:lnTo>
                <a:lnTo>
                  <a:pt x="0" y="7838"/>
                </a:lnTo>
                <a:lnTo>
                  <a:pt x="9004" y="783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3" name="object 543"/>
          <p:cNvSpPr/>
          <p:nvPr/>
        </p:nvSpPr>
        <p:spPr>
          <a:xfrm>
            <a:off x="14127480" y="9126527"/>
            <a:ext cx="9525" cy="27940"/>
          </a:xfrm>
          <a:custGeom>
            <a:avLst/>
            <a:gdLst/>
            <a:ahLst/>
            <a:cxnLst/>
            <a:rect l="l" t="t" r="r" b="b"/>
            <a:pathLst>
              <a:path w="9525" h="27940">
                <a:moveTo>
                  <a:pt x="9004" y="0"/>
                </a:moveTo>
                <a:lnTo>
                  <a:pt x="0" y="0"/>
                </a:lnTo>
                <a:lnTo>
                  <a:pt x="0" y="27632"/>
                </a:lnTo>
                <a:lnTo>
                  <a:pt x="9004" y="2763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4" name="object 544"/>
          <p:cNvSpPr/>
          <p:nvPr/>
        </p:nvSpPr>
        <p:spPr>
          <a:xfrm>
            <a:off x="14127480" y="8880811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0" y="3600"/>
                </a:moveTo>
                <a:lnTo>
                  <a:pt x="0" y="0"/>
                </a:lnTo>
              </a:path>
              <a:path w="9525" h="3809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5" name="object 545"/>
          <p:cNvSpPr/>
          <p:nvPr/>
        </p:nvSpPr>
        <p:spPr>
          <a:xfrm>
            <a:off x="14127480" y="9126531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4">
                <a:moveTo>
                  <a:pt x="8953" y="0"/>
                </a:moveTo>
                <a:lnTo>
                  <a:pt x="8953" y="419"/>
                </a:lnTo>
              </a:path>
              <a:path w="9525" h="634">
                <a:moveTo>
                  <a:pt x="0" y="0"/>
                </a:moveTo>
                <a:lnTo>
                  <a:pt x="0" y="419"/>
                </a:lnTo>
              </a:path>
              <a:path w="9525" h="634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6" name="object 546"/>
          <p:cNvSpPr/>
          <p:nvPr/>
        </p:nvSpPr>
        <p:spPr>
          <a:xfrm>
            <a:off x="14127480" y="9057697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4">
                <a:moveTo>
                  <a:pt x="8953" y="419"/>
                </a:moveTo>
                <a:lnTo>
                  <a:pt x="8953" y="0"/>
                </a:lnTo>
              </a:path>
              <a:path w="9525" h="634">
                <a:moveTo>
                  <a:pt x="0" y="419"/>
                </a:moveTo>
                <a:lnTo>
                  <a:pt x="0" y="0"/>
                </a:lnTo>
              </a:path>
              <a:path w="9525" h="634">
                <a:moveTo>
                  <a:pt x="0" y="419"/>
                </a:moveTo>
                <a:lnTo>
                  <a:pt x="8953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7" name="object 547"/>
          <p:cNvSpPr/>
          <p:nvPr/>
        </p:nvSpPr>
        <p:spPr>
          <a:xfrm>
            <a:off x="14127480" y="9228473"/>
            <a:ext cx="9525" cy="1905"/>
          </a:xfrm>
          <a:custGeom>
            <a:avLst/>
            <a:gdLst/>
            <a:ahLst/>
            <a:cxnLst/>
            <a:rect l="l" t="t" r="r" b="b"/>
            <a:pathLst>
              <a:path w="9525" h="1904">
                <a:moveTo>
                  <a:pt x="8953" y="0"/>
                </a:moveTo>
                <a:lnTo>
                  <a:pt x="8953" y="1543"/>
                </a:lnTo>
              </a:path>
              <a:path w="9525" h="1904">
                <a:moveTo>
                  <a:pt x="3555" y="0"/>
                </a:moveTo>
                <a:lnTo>
                  <a:pt x="8953" y="0"/>
                </a:lnTo>
              </a:path>
              <a:path w="9525" h="1904">
                <a:moveTo>
                  <a:pt x="0" y="0"/>
                </a:moveTo>
                <a:lnTo>
                  <a:pt x="0" y="1543"/>
                </a:lnTo>
              </a:path>
              <a:path w="9525" h="1904">
                <a:moveTo>
                  <a:pt x="0" y="0"/>
                </a:moveTo>
                <a:lnTo>
                  <a:pt x="35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8" name="object 548"/>
          <p:cNvSpPr/>
          <p:nvPr/>
        </p:nvSpPr>
        <p:spPr>
          <a:xfrm>
            <a:off x="14127480" y="9152623"/>
            <a:ext cx="9525" cy="1905"/>
          </a:xfrm>
          <a:custGeom>
            <a:avLst/>
            <a:gdLst/>
            <a:ahLst/>
            <a:cxnLst/>
            <a:rect l="l" t="t" r="r" b="b"/>
            <a:pathLst>
              <a:path w="9525" h="1904">
                <a:moveTo>
                  <a:pt x="8953" y="1536"/>
                </a:moveTo>
                <a:lnTo>
                  <a:pt x="8953" y="0"/>
                </a:lnTo>
              </a:path>
              <a:path w="9525" h="1904">
                <a:moveTo>
                  <a:pt x="3555" y="1536"/>
                </a:moveTo>
                <a:lnTo>
                  <a:pt x="8953" y="1536"/>
                </a:lnTo>
              </a:path>
              <a:path w="9525" h="1904">
                <a:moveTo>
                  <a:pt x="0" y="1536"/>
                </a:moveTo>
                <a:lnTo>
                  <a:pt x="0" y="0"/>
                </a:lnTo>
              </a:path>
              <a:path w="9525" h="1904">
                <a:moveTo>
                  <a:pt x="0" y="1536"/>
                </a:moveTo>
                <a:lnTo>
                  <a:pt x="3555" y="153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9" name="object 549"/>
          <p:cNvSpPr/>
          <p:nvPr/>
        </p:nvSpPr>
        <p:spPr>
          <a:xfrm>
            <a:off x="14127480" y="8884411"/>
            <a:ext cx="0" cy="173990"/>
          </a:xfrm>
          <a:custGeom>
            <a:avLst/>
            <a:gdLst/>
            <a:ahLst/>
            <a:cxnLst/>
            <a:rect l="l" t="t" r="r" b="b"/>
            <a:pathLst>
              <a:path w="0" h="173990">
                <a:moveTo>
                  <a:pt x="0" y="0"/>
                </a:moveTo>
                <a:lnTo>
                  <a:pt x="0" y="1737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0" name="object 550"/>
          <p:cNvSpPr/>
          <p:nvPr/>
        </p:nvSpPr>
        <p:spPr>
          <a:xfrm>
            <a:off x="14127480" y="9126531"/>
            <a:ext cx="0" cy="27940"/>
          </a:xfrm>
          <a:custGeom>
            <a:avLst/>
            <a:gdLst/>
            <a:ahLst/>
            <a:cxnLst/>
            <a:rect l="l" t="t" r="r" b="b"/>
            <a:pathLst>
              <a:path w="0" h="27940">
                <a:moveTo>
                  <a:pt x="0" y="0"/>
                </a:moveTo>
                <a:lnTo>
                  <a:pt x="0" y="2762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1" name="object 551"/>
          <p:cNvSpPr/>
          <p:nvPr/>
        </p:nvSpPr>
        <p:spPr>
          <a:xfrm>
            <a:off x="14127480" y="9228473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0" y="0"/>
                </a:moveTo>
                <a:lnTo>
                  <a:pt x="0" y="7842"/>
                </a:lnTo>
              </a:path>
              <a:path w="9525" h="8254">
                <a:moveTo>
                  <a:pt x="8953" y="7842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2" name="object 552"/>
          <p:cNvSpPr/>
          <p:nvPr/>
        </p:nvSpPr>
        <p:spPr>
          <a:xfrm>
            <a:off x="14136433" y="9126531"/>
            <a:ext cx="0" cy="27940"/>
          </a:xfrm>
          <a:custGeom>
            <a:avLst/>
            <a:gdLst/>
            <a:ahLst/>
            <a:cxnLst/>
            <a:rect l="l" t="t" r="r" b="b"/>
            <a:pathLst>
              <a:path w="0" h="27940">
                <a:moveTo>
                  <a:pt x="0" y="2762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53" name="object 553"/>
          <p:cNvGrpSpPr/>
          <p:nvPr/>
        </p:nvGrpSpPr>
        <p:grpSpPr>
          <a:xfrm>
            <a:off x="14127480" y="8880811"/>
            <a:ext cx="43180" cy="349250"/>
            <a:chOff x="14127480" y="8880811"/>
            <a:chExt cx="43180" cy="349250"/>
          </a:xfrm>
        </p:grpSpPr>
        <p:sp>
          <p:nvSpPr>
            <p:cNvPr id="554" name="object 554"/>
            <p:cNvSpPr/>
            <p:nvPr/>
          </p:nvSpPr>
          <p:spPr>
            <a:xfrm>
              <a:off x="14136433" y="8880811"/>
              <a:ext cx="0" cy="177800"/>
            </a:xfrm>
            <a:custGeom>
              <a:avLst/>
              <a:gdLst/>
              <a:ahLst/>
              <a:cxnLst/>
              <a:rect l="l" t="t" r="r" b="b"/>
              <a:pathLst>
                <a:path w="0" h="177800">
                  <a:moveTo>
                    <a:pt x="0" y="1773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4136433" y="9058116"/>
              <a:ext cx="34290" cy="68580"/>
            </a:xfrm>
            <a:custGeom>
              <a:avLst/>
              <a:gdLst/>
              <a:ahLst/>
              <a:cxnLst/>
              <a:rect l="l" t="t" r="r" b="b"/>
              <a:pathLst>
                <a:path w="34290" h="68579">
                  <a:moveTo>
                    <a:pt x="0" y="34207"/>
                  </a:moveTo>
                  <a:lnTo>
                    <a:pt x="13331" y="36897"/>
                  </a:lnTo>
                  <a:lnTo>
                    <a:pt x="24209" y="44231"/>
                  </a:lnTo>
                  <a:lnTo>
                    <a:pt x="31539" y="55105"/>
                  </a:lnTo>
                  <a:lnTo>
                    <a:pt x="34226" y="68414"/>
                  </a:lnTo>
                </a:path>
                <a:path w="34290" h="68579">
                  <a:moveTo>
                    <a:pt x="34226" y="0"/>
                  </a:moveTo>
                  <a:lnTo>
                    <a:pt x="31539" y="13320"/>
                  </a:lnTo>
                  <a:lnTo>
                    <a:pt x="24209" y="24192"/>
                  </a:lnTo>
                  <a:lnTo>
                    <a:pt x="13331" y="31520"/>
                  </a:ln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4127480" y="9057697"/>
              <a:ext cx="43180" cy="170815"/>
            </a:xfrm>
            <a:custGeom>
              <a:avLst/>
              <a:gdLst/>
              <a:ahLst/>
              <a:cxnLst/>
              <a:rect l="l" t="t" r="r" b="b"/>
              <a:pathLst>
                <a:path w="43180" h="170815">
                  <a:moveTo>
                    <a:pt x="8953" y="68834"/>
                  </a:moveTo>
                  <a:lnTo>
                    <a:pt x="43179" y="68834"/>
                  </a:lnTo>
                </a:path>
                <a:path w="43180" h="170815">
                  <a:moveTo>
                    <a:pt x="8953" y="419"/>
                  </a:moveTo>
                  <a:lnTo>
                    <a:pt x="43179" y="419"/>
                  </a:lnTo>
                </a:path>
                <a:path w="43180" h="170815">
                  <a:moveTo>
                    <a:pt x="0" y="419"/>
                  </a:moveTo>
                  <a:lnTo>
                    <a:pt x="8953" y="419"/>
                  </a:lnTo>
                </a:path>
                <a:path w="43180" h="170815">
                  <a:moveTo>
                    <a:pt x="0" y="419"/>
                  </a:moveTo>
                  <a:lnTo>
                    <a:pt x="0" y="0"/>
                  </a:lnTo>
                </a:path>
                <a:path w="43180" h="170815">
                  <a:moveTo>
                    <a:pt x="8953" y="419"/>
                  </a:moveTo>
                  <a:lnTo>
                    <a:pt x="8953" y="0"/>
                  </a:lnTo>
                </a:path>
                <a:path w="43180" h="170815">
                  <a:moveTo>
                    <a:pt x="0" y="68834"/>
                  </a:moveTo>
                  <a:lnTo>
                    <a:pt x="8953" y="68834"/>
                  </a:lnTo>
                </a:path>
                <a:path w="43180" h="170815">
                  <a:moveTo>
                    <a:pt x="0" y="68834"/>
                  </a:moveTo>
                  <a:lnTo>
                    <a:pt x="0" y="69253"/>
                  </a:lnTo>
                </a:path>
                <a:path w="43180" h="170815">
                  <a:moveTo>
                    <a:pt x="8953" y="68834"/>
                  </a:moveTo>
                  <a:lnTo>
                    <a:pt x="8953" y="69253"/>
                  </a:lnTo>
                </a:path>
                <a:path w="43180" h="170815">
                  <a:moveTo>
                    <a:pt x="0" y="96462"/>
                  </a:moveTo>
                  <a:lnTo>
                    <a:pt x="0" y="170776"/>
                  </a:lnTo>
                </a:path>
                <a:path w="43180" h="170815">
                  <a:moveTo>
                    <a:pt x="8953" y="96462"/>
                  </a:moveTo>
                  <a:lnTo>
                    <a:pt x="8953" y="17077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4131036" y="9155328"/>
              <a:ext cx="36195" cy="72390"/>
            </a:xfrm>
            <a:custGeom>
              <a:avLst/>
              <a:gdLst/>
              <a:ahLst/>
              <a:cxnLst/>
              <a:rect l="l" t="t" r="r" b="b"/>
              <a:pathLst>
                <a:path w="36194" h="72390">
                  <a:moveTo>
                    <a:pt x="0" y="35991"/>
                  </a:moveTo>
                  <a:lnTo>
                    <a:pt x="14047" y="38821"/>
                  </a:lnTo>
                  <a:lnTo>
                    <a:pt x="25511" y="46536"/>
                  </a:lnTo>
                  <a:lnTo>
                    <a:pt x="33236" y="57977"/>
                  </a:lnTo>
                  <a:lnTo>
                    <a:pt x="36067" y="71983"/>
                  </a:lnTo>
                </a:path>
                <a:path w="36194" h="72390">
                  <a:moveTo>
                    <a:pt x="36067" y="0"/>
                  </a:moveTo>
                  <a:lnTo>
                    <a:pt x="33236" y="14016"/>
                  </a:lnTo>
                  <a:lnTo>
                    <a:pt x="25511" y="25456"/>
                  </a:lnTo>
                  <a:lnTo>
                    <a:pt x="14047" y="33165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4127480" y="9152623"/>
              <a:ext cx="40005" cy="77470"/>
            </a:xfrm>
            <a:custGeom>
              <a:avLst/>
              <a:gdLst/>
              <a:ahLst/>
              <a:cxnLst/>
              <a:rect l="l" t="t" r="r" b="b"/>
              <a:pathLst>
                <a:path w="40005" h="77470">
                  <a:moveTo>
                    <a:pt x="0" y="1536"/>
                  </a:moveTo>
                  <a:lnTo>
                    <a:pt x="0" y="2705"/>
                  </a:lnTo>
                  <a:lnTo>
                    <a:pt x="3555" y="2705"/>
                  </a:lnTo>
                  <a:lnTo>
                    <a:pt x="3555" y="1536"/>
                  </a:lnTo>
                  <a:lnTo>
                    <a:pt x="0" y="1536"/>
                  </a:lnTo>
                </a:path>
                <a:path w="40005" h="77470">
                  <a:moveTo>
                    <a:pt x="3555" y="75850"/>
                  </a:moveTo>
                  <a:lnTo>
                    <a:pt x="3555" y="74688"/>
                  </a:lnTo>
                  <a:lnTo>
                    <a:pt x="0" y="74688"/>
                  </a:lnTo>
                  <a:lnTo>
                    <a:pt x="0" y="75850"/>
                  </a:lnTo>
                  <a:lnTo>
                    <a:pt x="3555" y="75850"/>
                  </a:lnTo>
                </a:path>
                <a:path w="40005" h="77470">
                  <a:moveTo>
                    <a:pt x="3555" y="74688"/>
                  </a:moveTo>
                  <a:lnTo>
                    <a:pt x="39623" y="74688"/>
                  </a:lnTo>
                </a:path>
                <a:path w="40005" h="77470">
                  <a:moveTo>
                    <a:pt x="3555" y="2705"/>
                  </a:moveTo>
                  <a:lnTo>
                    <a:pt x="39623" y="2705"/>
                  </a:lnTo>
                </a:path>
                <a:path w="40005" h="77470">
                  <a:moveTo>
                    <a:pt x="0" y="1536"/>
                  </a:moveTo>
                  <a:lnTo>
                    <a:pt x="3555" y="1536"/>
                  </a:lnTo>
                  <a:lnTo>
                    <a:pt x="8953" y="1536"/>
                  </a:lnTo>
                </a:path>
                <a:path w="40005" h="77470">
                  <a:moveTo>
                    <a:pt x="0" y="1536"/>
                  </a:moveTo>
                  <a:lnTo>
                    <a:pt x="0" y="0"/>
                  </a:lnTo>
                </a:path>
                <a:path w="40005" h="77470">
                  <a:moveTo>
                    <a:pt x="3555" y="1536"/>
                  </a:moveTo>
                  <a:lnTo>
                    <a:pt x="8953" y="1536"/>
                  </a:lnTo>
                  <a:lnTo>
                    <a:pt x="8953" y="0"/>
                  </a:lnTo>
                </a:path>
                <a:path w="40005" h="77470">
                  <a:moveTo>
                    <a:pt x="8953" y="1536"/>
                  </a:moveTo>
                  <a:lnTo>
                    <a:pt x="8953" y="0"/>
                  </a:lnTo>
                </a:path>
                <a:path w="40005" h="77470">
                  <a:moveTo>
                    <a:pt x="0" y="75850"/>
                  </a:moveTo>
                  <a:lnTo>
                    <a:pt x="3555" y="75850"/>
                  </a:lnTo>
                  <a:lnTo>
                    <a:pt x="8953" y="75850"/>
                  </a:lnTo>
                </a:path>
                <a:path w="40005" h="77470">
                  <a:moveTo>
                    <a:pt x="0" y="75850"/>
                  </a:moveTo>
                  <a:lnTo>
                    <a:pt x="0" y="77393"/>
                  </a:lnTo>
                </a:path>
                <a:path w="40005" h="77470">
                  <a:moveTo>
                    <a:pt x="3555" y="75850"/>
                  </a:moveTo>
                  <a:lnTo>
                    <a:pt x="8953" y="75850"/>
                  </a:lnTo>
                  <a:lnTo>
                    <a:pt x="8953" y="77393"/>
                  </a:lnTo>
                </a:path>
                <a:path w="40005" h="77470">
                  <a:moveTo>
                    <a:pt x="8953" y="75850"/>
                  </a:moveTo>
                  <a:lnTo>
                    <a:pt x="8953" y="773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9" name="object 559"/>
          <p:cNvGrpSpPr/>
          <p:nvPr/>
        </p:nvGrpSpPr>
        <p:grpSpPr>
          <a:xfrm>
            <a:off x="13749464" y="9245320"/>
            <a:ext cx="41910" cy="400050"/>
            <a:chOff x="13749464" y="9245320"/>
            <a:chExt cx="41910" cy="400050"/>
          </a:xfrm>
        </p:grpSpPr>
        <p:sp>
          <p:nvSpPr>
            <p:cNvPr id="560" name="object 560"/>
            <p:cNvSpPr/>
            <p:nvPr/>
          </p:nvSpPr>
          <p:spPr>
            <a:xfrm>
              <a:off x="13749465" y="9245333"/>
              <a:ext cx="5715" cy="400050"/>
            </a:xfrm>
            <a:custGeom>
              <a:avLst/>
              <a:gdLst/>
              <a:ahLst/>
              <a:cxnLst/>
              <a:rect l="l" t="t" r="r" b="b"/>
              <a:pathLst>
                <a:path w="5715" h="400050">
                  <a:moveTo>
                    <a:pt x="5397" y="100799"/>
                  </a:moveTo>
                  <a:lnTo>
                    <a:pt x="0" y="100799"/>
                  </a:lnTo>
                  <a:lnTo>
                    <a:pt x="0" y="399592"/>
                  </a:lnTo>
                  <a:lnTo>
                    <a:pt x="5397" y="399592"/>
                  </a:lnTo>
                  <a:lnTo>
                    <a:pt x="5397" y="100799"/>
                  </a:lnTo>
                  <a:close/>
                </a:path>
                <a:path w="5715" h="400050">
                  <a:moveTo>
                    <a:pt x="5397" y="44983"/>
                  </a:moveTo>
                  <a:lnTo>
                    <a:pt x="0" y="44983"/>
                  </a:lnTo>
                  <a:lnTo>
                    <a:pt x="0" y="91795"/>
                  </a:lnTo>
                  <a:lnTo>
                    <a:pt x="5397" y="91795"/>
                  </a:lnTo>
                  <a:lnTo>
                    <a:pt x="5397" y="44983"/>
                  </a:lnTo>
                  <a:close/>
                </a:path>
                <a:path w="5715" h="400050">
                  <a:moveTo>
                    <a:pt x="5397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5397" y="899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3749464" y="9245320"/>
              <a:ext cx="5715" cy="400050"/>
            </a:xfrm>
            <a:custGeom>
              <a:avLst/>
              <a:gdLst/>
              <a:ahLst/>
              <a:cxnLst/>
              <a:rect l="l" t="t" r="r" b="b"/>
              <a:pathLst>
                <a:path w="5715" h="400050">
                  <a:moveTo>
                    <a:pt x="0" y="100806"/>
                  </a:moveTo>
                  <a:lnTo>
                    <a:pt x="5397" y="100806"/>
                  </a:lnTo>
                </a:path>
                <a:path w="5715" h="400050">
                  <a:moveTo>
                    <a:pt x="5397" y="91801"/>
                  </a:moveTo>
                  <a:lnTo>
                    <a:pt x="0" y="91801"/>
                  </a:lnTo>
                </a:path>
                <a:path w="5715" h="400050">
                  <a:moveTo>
                    <a:pt x="5397" y="9004"/>
                  </a:moveTo>
                  <a:lnTo>
                    <a:pt x="0" y="9004"/>
                  </a:lnTo>
                </a:path>
                <a:path w="5715" h="400050">
                  <a:moveTo>
                    <a:pt x="5397" y="44996"/>
                  </a:moveTo>
                  <a:lnTo>
                    <a:pt x="0" y="44996"/>
                  </a:lnTo>
                </a:path>
                <a:path w="5715" h="400050">
                  <a:moveTo>
                    <a:pt x="0" y="0"/>
                  </a:moveTo>
                  <a:lnTo>
                    <a:pt x="0" y="9004"/>
                  </a:lnTo>
                </a:path>
                <a:path w="5715" h="400050">
                  <a:moveTo>
                    <a:pt x="0" y="44996"/>
                  </a:moveTo>
                  <a:lnTo>
                    <a:pt x="0" y="399599"/>
                  </a:lnTo>
                </a:path>
                <a:path w="5715" h="400050">
                  <a:moveTo>
                    <a:pt x="5397" y="399599"/>
                  </a:moveTo>
                  <a:lnTo>
                    <a:pt x="5397" y="252907"/>
                  </a:lnTo>
                </a:path>
                <a:path w="5715" h="400050">
                  <a:moveTo>
                    <a:pt x="5397" y="247497"/>
                  </a:moveTo>
                  <a:lnTo>
                    <a:pt x="5397" y="100806"/>
                  </a:lnTo>
                </a:path>
                <a:path w="5715" h="400050">
                  <a:moveTo>
                    <a:pt x="5397" y="91801"/>
                  </a:moveTo>
                  <a:lnTo>
                    <a:pt x="5397" y="44996"/>
                  </a:lnTo>
                </a:path>
                <a:path w="5715" h="400050">
                  <a:moveTo>
                    <a:pt x="5397" y="900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13754862" y="925432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0"/>
                  </a:moveTo>
                  <a:lnTo>
                    <a:pt x="33173" y="14016"/>
                  </a:lnTo>
                  <a:lnTo>
                    <a:pt x="25455" y="25456"/>
                  </a:lnTo>
                  <a:lnTo>
                    <a:pt x="14010" y="33165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3749464" y="9254325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5397" y="0"/>
                  </a:moveTo>
                  <a:lnTo>
                    <a:pt x="41401" y="0"/>
                  </a:lnTo>
                </a:path>
                <a:path w="41909" h="36195">
                  <a:moveTo>
                    <a:pt x="5397" y="35991"/>
                  </a:moveTo>
                  <a:lnTo>
                    <a:pt x="0" y="35991"/>
                  </a:lnTo>
                </a:path>
                <a:path w="41909" h="36195">
                  <a:moveTo>
                    <a:pt x="539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4" name="object 564"/>
          <p:cNvGrpSpPr/>
          <p:nvPr/>
        </p:nvGrpSpPr>
        <p:grpSpPr>
          <a:xfrm>
            <a:off x="13967269" y="9337123"/>
            <a:ext cx="5715" cy="307975"/>
            <a:chOff x="13967269" y="9337123"/>
            <a:chExt cx="5715" cy="307975"/>
          </a:xfrm>
        </p:grpSpPr>
        <p:sp>
          <p:nvSpPr>
            <p:cNvPr id="565" name="object 565"/>
            <p:cNvSpPr/>
            <p:nvPr/>
          </p:nvSpPr>
          <p:spPr>
            <a:xfrm>
              <a:off x="13967269" y="9346122"/>
              <a:ext cx="5715" cy="299085"/>
            </a:xfrm>
            <a:custGeom>
              <a:avLst/>
              <a:gdLst/>
              <a:ahLst/>
              <a:cxnLst/>
              <a:rect l="l" t="t" r="r" b="b"/>
              <a:pathLst>
                <a:path w="5715" h="299084">
                  <a:moveTo>
                    <a:pt x="5382" y="0"/>
                  </a:moveTo>
                  <a:lnTo>
                    <a:pt x="0" y="0"/>
                  </a:lnTo>
                  <a:lnTo>
                    <a:pt x="0" y="298797"/>
                  </a:lnTo>
                  <a:lnTo>
                    <a:pt x="5382" y="298797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3967269" y="9337123"/>
              <a:ext cx="5715" cy="307975"/>
            </a:xfrm>
            <a:custGeom>
              <a:avLst/>
              <a:gdLst/>
              <a:ahLst/>
              <a:cxnLst/>
              <a:rect l="l" t="t" r="r" b="b"/>
              <a:pathLst>
                <a:path w="5715" h="307975">
                  <a:moveTo>
                    <a:pt x="0" y="9004"/>
                  </a:moveTo>
                  <a:lnTo>
                    <a:pt x="5397" y="9004"/>
                  </a:lnTo>
                </a:path>
                <a:path w="5715" h="307975">
                  <a:moveTo>
                    <a:pt x="5397" y="0"/>
                  </a:moveTo>
                  <a:lnTo>
                    <a:pt x="0" y="0"/>
                  </a:lnTo>
                </a:path>
                <a:path w="5715" h="307975">
                  <a:moveTo>
                    <a:pt x="0" y="9004"/>
                  </a:moveTo>
                  <a:lnTo>
                    <a:pt x="0" y="155695"/>
                  </a:lnTo>
                </a:path>
                <a:path w="5715" h="307975">
                  <a:moveTo>
                    <a:pt x="0" y="161105"/>
                  </a:moveTo>
                  <a:lnTo>
                    <a:pt x="0" y="307797"/>
                  </a:lnTo>
                </a:path>
                <a:path w="5715" h="307975">
                  <a:moveTo>
                    <a:pt x="5397" y="307797"/>
                  </a:moveTo>
                  <a:lnTo>
                    <a:pt x="539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7" name="object 567"/>
          <p:cNvGrpSpPr/>
          <p:nvPr/>
        </p:nvGrpSpPr>
        <p:grpSpPr>
          <a:xfrm>
            <a:off x="14080680" y="9337123"/>
            <a:ext cx="5715" cy="307975"/>
            <a:chOff x="14080680" y="9337123"/>
            <a:chExt cx="5715" cy="307975"/>
          </a:xfrm>
        </p:grpSpPr>
        <p:sp>
          <p:nvSpPr>
            <p:cNvPr id="568" name="object 568"/>
            <p:cNvSpPr/>
            <p:nvPr/>
          </p:nvSpPr>
          <p:spPr>
            <a:xfrm>
              <a:off x="14080680" y="9346122"/>
              <a:ext cx="5715" cy="299085"/>
            </a:xfrm>
            <a:custGeom>
              <a:avLst/>
              <a:gdLst/>
              <a:ahLst/>
              <a:cxnLst/>
              <a:rect l="l" t="t" r="r" b="b"/>
              <a:pathLst>
                <a:path w="5715" h="299084">
                  <a:moveTo>
                    <a:pt x="5382" y="0"/>
                  </a:moveTo>
                  <a:lnTo>
                    <a:pt x="0" y="0"/>
                  </a:lnTo>
                  <a:lnTo>
                    <a:pt x="0" y="298797"/>
                  </a:lnTo>
                  <a:lnTo>
                    <a:pt x="5382" y="298797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4080680" y="9337123"/>
              <a:ext cx="5715" cy="307975"/>
            </a:xfrm>
            <a:custGeom>
              <a:avLst/>
              <a:gdLst/>
              <a:ahLst/>
              <a:cxnLst/>
              <a:rect l="l" t="t" r="r" b="b"/>
              <a:pathLst>
                <a:path w="5715" h="307975">
                  <a:moveTo>
                    <a:pt x="0" y="9004"/>
                  </a:moveTo>
                  <a:lnTo>
                    <a:pt x="5397" y="9004"/>
                  </a:lnTo>
                </a:path>
                <a:path w="5715" h="307975">
                  <a:moveTo>
                    <a:pt x="5397" y="0"/>
                  </a:moveTo>
                  <a:lnTo>
                    <a:pt x="0" y="0"/>
                  </a:lnTo>
                </a:path>
                <a:path w="5715" h="307975">
                  <a:moveTo>
                    <a:pt x="0" y="9004"/>
                  </a:moveTo>
                  <a:lnTo>
                    <a:pt x="0" y="307797"/>
                  </a:lnTo>
                </a:path>
                <a:path w="5715" h="307975">
                  <a:moveTo>
                    <a:pt x="5397" y="307797"/>
                  </a:moveTo>
                  <a:lnTo>
                    <a:pt x="539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0" name="object 570"/>
          <p:cNvGrpSpPr/>
          <p:nvPr/>
        </p:nvGrpSpPr>
        <p:grpSpPr>
          <a:xfrm>
            <a:off x="14215681" y="9337123"/>
            <a:ext cx="5715" cy="307975"/>
            <a:chOff x="14215681" y="9337123"/>
            <a:chExt cx="5715" cy="307975"/>
          </a:xfrm>
        </p:grpSpPr>
        <p:sp>
          <p:nvSpPr>
            <p:cNvPr id="571" name="object 571"/>
            <p:cNvSpPr/>
            <p:nvPr/>
          </p:nvSpPr>
          <p:spPr>
            <a:xfrm>
              <a:off x="14215681" y="9346122"/>
              <a:ext cx="5715" cy="299085"/>
            </a:xfrm>
            <a:custGeom>
              <a:avLst/>
              <a:gdLst/>
              <a:ahLst/>
              <a:cxnLst/>
              <a:rect l="l" t="t" r="r" b="b"/>
              <a:pathLst>
                <a:path w="5715" h="299084">
                  <a:moveTo>
                    <a:pt x="5407" y="0"/>
                  </a:moveTo>
                  <a:lnTo>
                    <a:pt x="0" y="0"/>
                  </a:lnTo>
                  <a:lnTo>
                    <a:pt x="0" y="298797"/>
                  </a:lnTo>
                  <a:lnTo>
                    <a:pt x="5407" y="298797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4215681" y="9337123"/>
              <a:ext cx="5715" cy="307975"/>
            </a:xfrm>
            <a:custGeom>
              <a:avLst/>
              <a:gdLst/>
              <a:ahLst/>
              <a:cxnLst/>
              <a:rect l="l" t="t" r="r" b="b"/>
              <a:pathLst>
                <a:path w="5715" h="307975">
                  <a:moveTo>
                    <a:pt x="0" y="9004"/>
                  </a:moveTo>
                  <a:lnTo>
                    <a:pt x="5397" y="9004"/>
                  </a:lnTo>
                </a:path>
                <a:path w="5715" h="307975">
                  <a:moveTo>
                    <a:pt x="5397" y="0"/>
                  </a:moveTo>
                  <a:lnTo>
                    <a:pt x="0" y="0"/>
                  </a:lnTo>
                </a:path>
                <a:path w="5715" h="307975">
                  <a:moveTo>
                    <a:pt x="0" y="9004"/>
                  </a:moveTo>
                  <a:lnTo>
                    <a:pt x="0" y="307797"/>
                  </a:lnTo>
                </a:path>
                <a:path w="5715" h="307975">
                  <a:moveTo>
                    <a:pt x="5397" y="307797"/>
                  </a:moveTo>
                  <a:lnTo>
                    <a:pt x="539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3" name="object 573"/>
          <p:cNvGrpSpPr/>
          <p:nvPr/>
        </p:nvGrpSpPr>
        <p:grpSpPr>
          <a:xfrm>
            <a:off x="14329092" y="9337123"/>
            <a:ext cx="5715" cy="307975"/>
            <a:chOff x="14329092" y="9337123"/>
            <a:chExt cx="5715" cy="307975"/>
          </a:xfrm>
        </p:grpSpPr>
        <p:sp>
          <p:nvSpPr>
            <p:cNvPr id="574" name="object 574"/>
            <p:cNvSpPr/>
            <p:nvPr/>
          </p:nvSpPr>
          <p:spPr>
            <a:xfrm>
              <a:off x="14329093" y="9346133"/>
              <a:ext cx="5715" cy="299085"/>
            </a:xfrm>
            <a:custGeom>
              <a:avLst/>
              <a:gdLst/>
              <a:ahLst/>
              <a:cxnLst/>
              <a:rect l="l" t="t" r="r" b="b"/>
              <a:pathLst>
                <a:path w="5715" h="299084">
                  <a:moveTo>
                    <a:pt x="5372" y="230378"/>
                  </a:moveTo>
                  <a:lnTo>
                    <a:pt x="0" y="230378"/>
                  </a:lnTo>
                  <a:lnTo>
                    <a:pt x="0" y="298792"/>
                  </a:lnTo>
                  <a:lnTo>
                    <a:pt x="5372" y="298792"/>
                  </a:lnTo>
                  <a:lnTo>
                    <a:pt x="5372" y="230378"/>
                  </a:lnTo>
                  <a:close/>
                </a:path>
                <a:path w="5715" h="299084">
                  <a:moveTo>
                    <a:pt x="5372" y="0"/>
                  </a:moveTo>
                  <a:lnTo>
                    <a:pt x="0" y="0"/>
                  </a:lnTo>
                  <a:lnTo>
                    <a:pt x="0" y="226783"/>
                  </a:lnTo>
                  <a:lnTo>
                    <a:pt x="5372" y="226783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4329092" y="9337123"/>
              <a:ext cx="5715" cy="307975"/>
            </a:xfrm>
            <a:custGeom>
              <a:avLst/>
              <a:gdLst/>
              <a:ahLst/>
              <a:cxnLst/>
              <a:rect l="l" t="t" r="r" b="b"/>
              <a:pathLst>
                <a:path w="5715" h="307975">
                  <a:moveTo>
                    <a:pt x="0" y="9004"/>
                  </a:moveTo>
                  <a:lnTo>
                    <a:pt x="5333" y="9004"/>
                  </a:lnTo>
                </a:path>
                <a:path w="5715" h="307975">
                  <a:moveTo>
                    <a:pt x="5333" y="0"/>
                  </a:moveTo>
                  <a:lnTo>
                    <a:pt x="0" y="0"/>
                  </a:lnTo>
                </a:path>
                <a:path w="5715" h="307975">
                  <a:moveTo>
                    <a:pt x="0" y="9004"/>
                  </a:moveTo>
                  <a:lnTo>
                    <a:pt x="0" y="235794"/>
                  </a:lnTo>
                </a:path>
                <a:path w="5715" h="307975">
                  <a:moveTo>
                    <a:pt x="0" y="239388"/>
                  </a:moveTo>
                  <a:lnTo>
                    <a:pt x="0" y="307797"/>
                  </a:lnTo>
                </a:path>
                <a:path w="5715" h="307975">
                  <a:moveTo>
                    <a:pt x="5333" y="307797"/>
                  </a:moveTo>
                  <a:lnTo>
                    <a:pt x="5333" y="239388"/>
                  </a:lnTo>
                </a:path>
                <a:path w="5715" h="307975">
                  <a:moveTo>
                    <a:pt x="5333" y="235794"/>
                  </a:moveTo>
                  <a:lnTo>
                    <a:pt x="5333" y="174599"/>
                  </a:lnTo>
                </a:path>
                <a:path w="5715" h="307975">
                  <a:moveTo>
                    <a:pt x="5333" y="169189"/>
                  </a:moveTo>
                  <a:lnTo>
                    <a:pt x="533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6" name="object 576"/>
          <p:cNvGrpSpPr/>
          <p:nvPr/>
        </p:nvGrpSpPr>
        <p:grpSpPr>
          <a:xfrm>
            <a:off x="14431644" y="9337123"/>
            <a:ext cx="5715" cy="169545"/>
            <a:chOff x="14431644" y="9337123"/>
            <a:chExt cx="5715" cy="169545"/>
          </a:xfrm>
        </p:grpSpPr>
        <p:sp>
          <p:nvSpPr>
            <p:cNvPr id="577" name="object 577"/>
            <p:cNvSpPr/>
            <p:nvPr/>
          </p:nvSpPr>
          <p:spPr>
            <a:xfrm>
              <a:off x="14431644" y="9346123"/>
              <a:ext cx="5715" cy="160655"/>
            </a:xfrm>
            <a:custGeom>
              <a:avLst/>
              <a:gdLst/>
              <a:ahLst/>
              <a:cxnLst/>
              <a:rect l="l" t="t" r="r" b="b"/>
              <a:pathLst>
                <a:path w="5715" h="160654">
                  <a:moveTo>
                    <a:pt x="5407" y="0"/>
                  </a:moveTo>
                  <a:lnTo>
                    <a:pt x="0" y="0"/>
                  </a:lnTo>
                  <a:lnTo>
                    <a:pt x="0" y="160188"/>
                  </a:lnTo>
                  <a:lnTo>
                    <a:pt x="5407" y="16018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4431644" y="9337123"/>
              <a:ext cx="5715" cy="169545"/>
            </a:xfrm>
            <a:custGeom>
              <a:avLst/>
              <a:gdLst/>
              <a:ahLst/>
              <a:cxnLst/>
              <a:rect l="l" t="t" r="r" b="b"/>
              <a:pathLst>
                <a:path w="5715" h="169545">
                  <a:moveTo>
                    <a:pt x="0" y="9004"/>
                  </a:moveTo>
                  <a:lnTo>
                    <a:pt x="5397" y="9004"/>
                  </a:lnTo>
                </a:path>
                <a:path w="5715" h="169545">
                  <a:moveTo>
                    <a:pt x="5397" y="0"/>
                  </a:moveTo>
                  <a:lnTo>
                    <a:pt x="0" y="0"/>
                  </a:lnTo>
                </a:path>
                <a:path w="5715" h="169545">
                  <a:moveTo>
                    <a:pt x="0" y="9004"/>
                  </a:moveTo>
                  <a:lnTo>
                    <a:pt x="0" y="169189"/>
                  </a:lnTo>
                </a:path>
                <a:path w="5715" h="169545">
                  <a:moveTo>
                    <a:pt x="5397" y="169189"/>
                  </a:moveTo>
                  <a:lnTo>
                    <a:pt x="539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9" name="object 579"/>
          <p:cNvGrpSpPr/>
          <p:nvPr/>
        </p:nvGrpSpPr>
        <p:grpSpPr>
          <a:xfrm>
            <a:off x="14563025" y="9326309"/>
            <a:ext cx="20320" cy="46355"/>
            <a:chOff x="14563025" y="9326309"/>
            <a:chExt cx="20320" cy="46355"/>
          </a:xfrm>
        </p:grpSpPr>
        <p:sp>
          <p:nvSpPr>
            <p:cNvPr id="580" name="object 580"/>
            <p:cNvSpPr/>
            <p:nvPr/>
          </p:nvSpPr>
          <p:spPr>
            <a:xfrm>
              <a:off x="14563026" y="9326308"/>
              <a:ext cx="20320" cy="46355"/>
            </a:xfrm>
            <a:custGeom>
              <a:avLst/>
              <a:gdLst/>
              <a:ahLst/>
              <a:cxnLst/>
              <a:rect l="l" t="t" r="r" b="b"/>
              <a:pathLst>
                <a:path w="20319" h="46354">
                  <a:moveTo>
                    <a:pt x="10807" y="19824"/>
                  </a:moveTo>
                  <a:lnTo>
                    <a:pt x="0" y="19824"/>
                  </a:lnTo>
                  <a:lnTo>
                    <a:pt x="0" y="46062"/>
                  </a:lnTo>
                  <a:lnTo>
                    <a:pt x="10807" y="46062"/>
                  </a:lnTo>
                  <a:lnTo>
                    <a:pt x="10807" y="19824"/>
                  </a:lnTo>
                  <a:close/>
                </a:path>
                <a:path w="20319" h="46354">
                  <a:moveTo>
                    <a:pt x="19875" y="0"/>
                  </a:moveTo>
                  <a:lnTo>
                    <a:pt x="10858" y="0"/>
                  </a:lnTo>
                  <a:lnTo>
                    <a:pt x="10858" y="1816"/>
                  </a:lnTo>
                  <a:lnTo>
                    <a:pt x="10858" y="9004"/>
                  </a:lnTo>
                  <a:lnTo>
                    <a:pt x="18034" y="1816"/>
                  </a:lnTo>
                  <a:lnTo>
                    <a:pt x="19875" y="0"/>
                  </a:lnTo>
                  <a:close/>
                </a:path>
                <a:path w="20319" h="46354">
                  <a:moveTo>
                    <a:pt x="19875" y="0"/>
                  </a:moveTo>
                  <a:lnTo>
                    <a:pt x="10858" y="9004"/>
                  </a:lnTo>
                  <a:lnTo>
                    <a:pt x="10858" y="46062"/>
                  </a:lnTo>
                  <a:lnTo>
                    <a:pt x="19875" y="46062"/>
                  </a:lnTo>
                  <a:lnTo>
                    <a:pt x="198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4563025" y="9326309"/>
              <a:ext cx="20320" cy="46355"/>
            </a:xfrm>
            <a:custGeom>
              <a:avLst/>
              <a:gdLst/>
              <a:ahLst/>
              <a:cxnLst/>
              <a:rect l="l" t="t" r="r" b="b"/>
              <a:pathLst>
                <a:path w="20319" h="46354">
                  <a:moveTo>
                    <a:pt x="10858" y="1809"/>
                  </a:moveTo>
                  <a:lnTo>
                    <a:pt x="10858" y="0"/>
                  </a:lnTo>
                </a:path>
                <a:path w="20319" h="46354">
                  <a:moveTo>
                    <a:pt x="10858" y="9004"/>
                  </a:moveTo>
                  <a:lnTo>
                    <a:pt x="10858" y="1809"/>
                  </a:lnTo>
                </a:path>
                <a:path w="20319" h="46354">
                  <a:moveTo>
                    <a:pt x="19875" y="0"/>
                  </a:moveTo>
                  <a:lnTo>
                    <a:pt x="10858" y="0"/>
                  </a:lnTo>
                </a:path>
                <a:path w="20319" h="46354">
                  <a:moveTo>
                    <a:pt x="10858" y="46062"/>
                  </a:moveTo>
                  <a:lnTo>
                    <a:pt x="10858" y="9004"/>
                  </a:lnTo>
                </a:path>
                <a:path w="20319" h="46354">
                  <a:moveTo>
                    <a:pt x="10858" y="46062"/>
                  </a:moveTo>
                  <a:lnTo>
                    <a:pt x="10858" y="19818"/>
                  </a:lnTo>
                  <a:lnTo>
                    <a:pt x="10858" y="9004"/>
                  </a:lnTo>
                </a:path>
                <a:path w="20319" h="46354">
                  <a:moveTo>
                    <a:pt x="0" y="19818"/>
                  </a:moveTo>
                  <a:lnTo>
                    <a:pt x="0" y="46062"/>
                  </a:lnTo>
                </a:path>
                <a:path w="20319" h="46354">
                  <a:moveTo>
                    <a:pt x="19875" y="46062"/>
                  </a:moveTo>
                  <a:lnTo>
                    <a:pt x="198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2" name="object 582"/>
          <p:cNvGrpSpPr/>
          <p:nvPr/>
        </p:nvGrpSpPr>
        <p:grpSpPr>
          <a:xfrm>
            <a:off x="14334425" y="9506311"/>
            <a:ext cx="229235" cy="34290"/>
            <a:chOff x="14334425" y="9506311"/>
            <a:chExt cx="229235" cy="34290"/>
          </a:xfrm>
        </p:grpSpPr>
        <p:sp>
          <p:nvSpPr>
            <p:cNvPr id="583" name="object 583"/>
            <p:cNvSpPr/>
            <p:nvPr/>
          </p:nvSpPr>
          <p:spPr>
            <a:xfrm>
              <a:off x="14334426" y="9506318"/>
              <a:ext cx="229235" cy="5715"/>
            </a:xfrm>
            <a:custGeom>
              <a:avLst/>
              <a:gdLst/>
              <a:ahLst/>
              <a:cxnLst/>
              <a:rect l="l" t="t" r="r" b="b"/>
              <a:pathLst>
                <a:path w="229234" h="5715">
                  <a:moveTo>
                    <a:pt x="3619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3619" y="5410"/>
                  </a:lnTo>
                  <a:lnTo>
                    <a:pt x="3619" y="0"/>
                  </a:lnTo>
                  <a:close/>
                </a:path>
                <a:path w="229234" h="5715">
                  <a:moveTo>
                    <a:pt x="129628" y="0"/>
                  </a:moveTo>
                  <a:lnTo>
                    <a:pt x="32448" y="0"/>
                  </a:lnTo>
                  <a:lnTo>
                    <a:pt x="32448" y="5410"/>
                  </a:lnTo>
                  <a:lnTo>
                    <a:pt x="129628" y="5410"/>
                  </a:lnTo>
                  <a:lnTo>
                    <a:pt x="129628" y="0"/>
                  </a:lnTo>
                  <a:close/>
                </a:path>
                <a:path w="229234" h="5715">
                  <a:moveTo>
                    <a:pt x="228625" y="0"/>
                  </a:moveTo>
                  <a:lnTo>
                    <a:pt x="158432" y="0"/>
                  </a:lnTo>
                  <a:lnTo>
                    <a:pt x="158432" y="5410"/>
                  </a:lnTo>
                  <a:lnTo>
                    <a:pt x="228625" y="5410"/>
                  </a:lnTo>
                  <a:lnTo>
                    <a:pt x="22862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14334425" y="9506311"/>
              <a:ext cx="228600" cy="5715"/>
            </a:xfrm>
            <a:custGeom>
              <a:avLst/>
              <a:gdLst/>
              <a:ahLst/>
              <a:cxnLst/>
              <a:rect l="l" t="t" r="r" b="b"/>
              <a:pathLst>
                <a:path w="228600" h="5715">
                  <a:moveTo>
                    <a:pt x="129603" y="5410"/>
                  </a:moveTo>
                  <a:lnTo>
                    <a:pt x="129603" y="0"/>
                  </a:lnTo>
                </a:path>
                <a:path w="228600" h="5715">
                  <a:moveTo>
                    <a:pt x="158432" y="5410"/>
                  </a:moveTo>
                  <a:lnTo>
                    <a:pt x="158432" y="0"/>
                  </a:lnTo>
                </a:path>
                <a:path w="228600" h="5715">
                  <a:moveTo>
                    <a:pt x="3619" y="5410"/>
                  </a:moveTo>
                  <a:lnTo>
                    <a:pt x="3619" y="0"/>
                  </a:lnTo>
                </a:path>
                <a:path w="228600" h="5715">
                  <a:moveTo>
                    <a:pt x="32448" y="5410"/>
                  </a:moveTo>
                  <a:lnTo>
                    <a:pt x="32448" y="0"/>
                  </a:lnTo>
                </a:path>
                <a:path w="228600" h="5715">
                  <a:moveTo>
                    <a:pt x="0" y="5410"/>
                  </a:moveTo>
                  <a:lnTo>
                    <a:pt x="3619" y="5410"/>
                  </a:lnTo>
                </a:path>
                <a:path w="228600" h="5715">
                  <a:moveTo>
                    <a:pt x="32448" y="5410"/>
                  </a:moveTo>
                  <a:lnTo>
                    <a:pt x="129603" y="5410"/>
                  </a:lnTo>
                </a:path>
                <a:path w="228600" h="5715">
                  <a:moveTo>
                    <a:pt x="158432" y="5410"/>
                  </a:moveTo>
                  <a:lnTo>
                    <a:pt x="228600" y="5410"/>
                  </a:lnTo>
                </a:path>
                <a:path w="228600" h="5715">
                  <a:moveTo>
                    <a:pt x="228600" y="0"/>
                  </a:moveTo>
                  <a:lnTo>
                    <a:pt x="158432" y="0"/>
                  </a:lnTo>
                </a:path>
                <a:path w="228600" h="5715">
                  <a:moveTo>
                    <a:pt x="129603" y="0"/>
                  </a:moveTo>
                  <a:lnTo>
                    <a:pt x="32448" y="0"/>
                  </a:lnTo>
                </a:path>
                <a:path w="228600" h="5715">
                  <a:moveTo>
                    <a:pt x="36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4464029" y="95117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0"/>
                  </a:moveTo>
                  <a:lnTo>
                    <a:pt x="26565" y="11207"/>
                  </a:lnTo>
                  <a:lnTo>
                    <a:pt x="20391" y="20361"/>
                  </a:lnTo>
                  <a:lnTo>
                    <a:pt x="11228" y="26533"/>
                  </a:ln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4464029" y="9506311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0" y="5410"/>
                  </a:moveTo>
                  <a:lnTo>
                    <a:pt x="0" y="34207"/>
                  </a:lnTo>
                </a:path>
                <a:path w="29209" h="34290">
                  <a:moveTo>
                    <a:pt x="28828" y="5410"/>
                  </a:moveTo>
                  <a:lnTo>
                    <a:pt x="28828" y="0"/>
                  </a:lnTo>
                </a:path>
                <a:path w="29209" h="34290">
                  <a:moveTo>
                    <a:pt x="0" y="541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4338045" y="95117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0"/>
                  </a:moveTo>
                  <a:lnTo>
                    <a:pt x="26565" y="11207"/>
                  </a:lnTo>
                  <a:lnTo>
                    <a:pt x="20391" y="20361"/>
                  </a:lnTo>
                  <a:lnTo>
                    <a:pt x="11228" y="26533"/>
                  </a:ln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4338045" y="9506311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0" y="5410"/>
                  </a:moveTo>
                  <a:lnTo>
                    <a:pt x="0" y="34207"/>
                  </a:lnTo>
                </a:path>
                <a:path w="29209" h="34290">
                  <a:moveTo>
                    <a:pt x="28828" y="5410"/>
                  </a:moveTo>
                  <a:lnTo>
                    <a:pt x="28828" y="0"/>
                  </a:lnTo>
                </a:path>
                <a:path w="29209" h="34290">
                  <a:moveTo>
                    <a:pt x="0" y="541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9" name="object 589"/>
          <p:cNvSpPr/>
          <p:nvPr/>
        </p:nvSpPr>
        <p:spPr>
          <a:xfrm>
            <a:off x="13553250" y="888352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09">
                <a:moveTo>
                  <a:pt x="5397" y="5410"/>
                </a:moveTo>
                <a:lnTo>
                  <a:pt x="0" y="0"/>
                </a:lnTo>
                <a:lnTo>
                  <a:pt x="0" y="5410"/>
                </a:lnTo>
                <a:lnTo>
                  <a:pt x="5397" y="5410"/>
                </a:lnTo>
                <a:close/>
              </a:path>
              <a:path w="16509" h="16509">
                <a:moveTo>
                  <a:pt x="16192" y="16192"/>
                </a:moveTo>
                <a:lnTo>
                  <a:pt x="5397" y="5410"/>
                </a:lnTo>
                <a:lnTo>
                  <a:pt x="5397" y="16192"/>
                </a:lnTo>
                <a:lnTo>
                  <a:pt x="16192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90" name="object 590"/>
          <p:cNvGrpSpPr/>
          <p:nvPr/>
        </p:nvGrpSpPr>
        <p:grpSpPr>
          <a:xfrm>
            <a:off x="13553250" y="8883516"/>
            <a:ext cx="462915" cy="772795"/>
            <a:chOff x="13553250" y="8883516"/>
            <a:chExt cx="462915" cy="772795"/>
          </a:xfrm>
        </p:grpSpPr>
        <p:sp>
          <p:nvSpPr>
            <p:cNvPr id="591" name="object 591"/>
            <p:cNvSpPr/>
            <p:nvPr/>
          </p:nvSpPr>
          <p:spPr>
            <a:xfrm>
              <a:off x="13553250" y="8883522"/>
              <a:ext cx="124460" cy="16510"/>
            </a:xfrm>
            <a:custGeom>
              <a:avLst/>
              <a:gdLst/>
              <a:ahLst/>
              <a:cxnLst/>
              <a:rect l="l" t="t" r="r" b="b"/>
              <a:pathLst>
                <a:path w="124459" h="16509">
                  <a:moveTo>
                    <a:pt x="124180" y="0"/>
                  </a:moveTo>
                  <a:lnTo>
                    <a:pt x="118808" y="0"/>
                  </a:lnTo>
                  <a:lnTo>
                    <a:pt x="118808" y="5410"/>
                  </a:lnTo>
                  <a:lnTo>
                    <a:pt x="118795" y="0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5397" y="5410"/>
                  </a:lnTo>
                  <a:lnTo>
                    <a:pt x="16192" y="16192"/>
                  </a:lnTo>
                  <a:lnTo>
                    <a:pt x="124180" y="16192"/>
                  </a:lnTo>
                  <a:lnTo>
                    <a:pt x="124180" y="5410"/>
                  </a:lnTo>
                  <a:lnTo>
                    <a:pt x="12418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3553250" y="8883516"/>
              <a:ext cx="124460" cy="16510"/>
            </a:xfrm>
            <a:custGeom>
              <a:avLst/>
              <a:gdLst/>
              <a:ahLst/>
              <a:cxnLst/>
              <a:rect l="l" t="t" r="r" b="b"/>
              <a:pathLst>
                <a:path w="124459" h="16509">
                  <a:moveTo>
                    <a:pt x="5397" y="5410"/>
                  </a:moveTo>
                  <a:lnTo>
                    <a:pt x="5397" y="16198"/>
                  </a:lnTo>
                </a:path>
                <a:path w="124459" h="16509">
                  <a:moveTo>
                    <a:pt x="0" y="0"/>
                  </a:moveTo>
                  <a:lnTo>
                    <a:pt x="0" y="5410"/>
                  </a:lnTo>
                </a:path>
                <a:path w="124459" h="16509">
                  <a:moveTo>
                    <a:pt x="124205" y="5410"/>
                  </a:moveTo>
                  <a:lnTo>
                    <a:pt x="5397" y="5410"/>
                  </a:lnTo>
                </a:path>
                <a:path w="124459" h="16509">
                  <a:moveTo>
                    <a:pt x="124205" y="5410"/>
                  </a:moveTo>
                  <a:lnTo>
                    <a:pt x="16192" y="5410"/>
                  </a:lnTo>
                  <a:lnTo>
                    <a:pt x="5397" y="5410"/>
                  </a:lnTo>
                </a:path>
                <a:path w="124459" h="16509">
                  <a:moveTo>
                    <a:pt x="118808" y="0"/>
                  </a:moveTo>
                  <a:lnTo>
                    <a:pt x="0" y="0"/>
                  </a:lnTo>
                </a:path>
                <a:path w="124459" h="16509">
                  <a:moveTo>
                    <a:pt x="16192" y="16198"/>
                  </a:moveTo>
                  <a:lnTo>
                    <a:pt x="124205" y="161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3553250" y="8888933"/>
              <a:ext cx="16510" cy="767080"/>
            </a:xfrm>
            <a:custGeom>
              <a:avLst/>
              <a:gdLst/>
              <a:ahLst/>
              <a:cxnLst/>
              <a:rect l="l" t="t" r="r" b="b"/>
              <a:pathLst>
                <a:path w="16509" h="767079">
                  <a:moveTo>
                    <a:pt x="16179" y="10782"/>
                  </a:moveTo>
                  <a:lnTo>
                    <a:pt x="5397" y="10782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766787"/>
                  </a:lnTo>
                  <a:lnTo>
                    <a:pt x="5397" y="766787"/>
                  </a:lnTo>
                  <a:lnTo>
                    <a:pt x="5397" y="755992"/>
                  </a:lnTo>
                  <a:lnTo>
                    <a:pt x="16179" y="755992"/>
                  </a:lnTo>
                  <a:lnTo>
                    <a:pt x="16179" y="10782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3553250" y="8888926"/>
              <a:ext cx="16510" cy="767080"/>
            </a:xfrm>
            <a:custGeom>
              <a:avLst/>
              <a:gdLst/>
              <a:ahLst/>
              <a:cxnLst/>
              <a:rect l="l" t="t" r="r" b="b"/>
              <a:pathLst>
                <a:path w="16509" h="767079">
                  <a:moveTo>
                    <a:pt x="5397" y="0"/>
                  </a:moveTo>
                  <a:lnTo>
                    <a:pt x="5397" y="766787"/>
                  </a:lnTo>
                </a:path>
                <a:path w="16509" h="767079">
                  <a:moveTo>
                    <a:pt x="5397" y="0"/>
                  </a:moveTo>
                  <a:lnTo>
                    <a:pt x="5397" y="10788"/>
                  </a:lnTo>
                  <a:lnTo>
                    <a:pt x="5397" y="755992"/>
                  </a:lnTo>
                  <a:lnTo>
                    <a:pt x="5397" y="766787"/>
                  </a:lnTo>
                </a:path>
                <a:path w="16509" h="767079">
                  <a:moveTo>
                    <a:pt x="0" y="0"/>
                  </a:moveTo>
                  <a:lnTo>
                    <a:pt x="0" y="766787"/>
                  </a:lnTo>
                </a:path>
                <a:path w="16509" h="767079">
                  <a:moveTo>
                    <a:pt x="16192" y="755992"/>
                  </a:moveTo>
                  <a:lnTo>
                    <a:pt x="16192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3686473" y="9236316"/>
              <a:ext cx="329565" cy="9525"/>
            </a:xfrm>
            <a:custGeom>
              <a:avLst/>
              <a:gdLst/>
              <a:ahLst/>
              <a:cxnLst/>
              <a:rect l="l" t="t" r="r" b="b"/>
              <a:pathLst>
                <a:path w="329565" h="9525">
                  <a:moveTo>
                    <a:pt x="3295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29505" y="9004"/>
                  </a:lnTo>
                  <a:lnTo>
                    <a:pt x="3295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6" name="object 596"/>
          <p:cNvSpPr/>
          <p:nvPr/>
        </p:nvSpPr>
        <p:spPr>
          <a:xfrm>
            <a:off x="14090268" y="9236316"/>
            <a:ext cx="401320" cy="9525"/>
          </a:xfrm>
          <a:custGeom>
            <a:avLst/>
            <a:gdLst/>
            <a:ahLst/>
            <a:cxnLst/>
            <a:rect l="l" t="t" r="r" b="b"/>
            <a:pathLst>
              <a:path w="401319" h="9525">
                <a:moveTo>
                  <a:pt x="400794" y="0"/>
                </a:moveTo>
                <a:lnTo>
                  <a:pt x="0" y="0"/>
                </a:lnTo>
                <a:lnTo>
                  <a:pt x="0" y="9004"/>
                </a:lnTo>
                <a:lnTo>
                  <a:pt x="400794" y="9004"/>
                </a:lnTo>
                <a:lnTo>
                  <a:pt x="40079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13569441" y="9236316"/>
            <a:ext cx="108585" cy="9525"/>
          </a:xfrm>
          <a:custGeom>
            <a:avLst/>
            <a:gdLst/>
            <a:ahLst/>
            <a:cxnLst/>
            <a:rect l="l" t="t" r="r" b="b"/>
            <a:pathLst>
              <a:path w="108584" h="9525">
                <a:moveTo>
                  <a:pt x="107999" y="0"/>
                </a:moveTo>
                <a:lnTo>
                  <a:pt x="0" y="0"/>
                </a:lnTo>
                <a:lnTo>
                  <a:pt x="0" y="9004"/>
                </a:lnTo>
                <a:lnTo>
                  <a:pt x="107999" y="9004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14090268" y="9236316"/>
            <a:ext cx="1905" cy="9525"/>
          </a:xfrm>
          <a:custGeom>
            <a:avLst/>
            <a:gdLst/>
            <a:ahLst/>
            <a:cxnLst/>
            <a:rect l="l" t="t" r="r" b="b"/>
            <a:pathLst>
              <a:path w="1905" h="9525">
                <a:moveTo>
                  <a:pt x="0" y="9004"/>
                </a:moveTo>
                <a:lnTo>
                  <a:pt x="1523" y="9004"/>
                </a:lnTo>
              </a:path>
              <a:path w="1905" h="9525">
                <a:moveTo>
                  <a:pt x="0" y="3594"/>
                </a:moveTo>
                <a:lnTo>
                  <a:pt x="0" y="9004"/>
                </a:lnTo>
              </a:path>
              <a:path w="1905" h="9525">
                <a:moveTo>
                  <a:pt x="0" y="0"/>
                </a:moveTo>
                <a:lnTo>
                  <a:pt x="1523" y="0"/>
                </a:lnTo>
              </a:path>
              <a:path w="1905" h="9525">
                <a:moveTo>
                  <a:pt x="0" y="0"/>
                </a:moveTo>
                <a:lnTo>
                  <a:pt x="0" y="35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14014450" y="9236316"/>
            <a:ext cx="1905" cy="9525"/>
          </a:xfrm>
          <a:custGeom>
            <a:avLst/>
            <a:gdLst/>
            <a:ahLst/>
            <a:cxnLst/>
            <a:rect l="l" t="t" r="r" b="b"/>
            <a:pathLst>
              <a:path w="1905" h="9525">
                <a:moveTo>
                  <a:pt x="1523" y="9004"/>
                </a:moveTo>
                <a:lnTo>
                  <a:pt x="0" y="9004"/>
                </a:lnTo>
              </a:path>
              <a:path w="1905" h="9525">
                <a:moveTo>
                  <a:pt x="1523" y="3594"/>
                </a:moveTo>
                <a:lnTo>
                  <a:pt x="1523" y="9004"/>
                </a:lnTo>
              </a:path>
              <a:path w="1905" h="9525">
                <a:moveTo>
                  <a:pt x="1523" y="0"/>
                </a:moveTo>
                <a:lnTo>
                  <a:pt x="0" y="0"/>
                </a:lnTo>
              </a:path>
              <a:path w="1905" h="9525">
                <a:moveTo>
                  <a:pt x="1523" y="0"/>
                </a:moveTo>
                <a:lnTo>
                  <a:pt x="1523" y="35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14090268" y="9236316"/>
            <a:ext cx="401320" cy="0"/>
          </a:xfrm>
          <a:custGeom>
            <a:avLst/>
            <a:gdLst/>
            <a:ahLst/>
            <a:cxnLst/>
            <a:rect l="l" t="t" r="r" b="b"/>
            <a:pathLst>
              <a:path w="401319" h="0">
                <a:moveTo>
                  <a:pt x="400811" y="0"/>
                </a:moveTo>
                <a:lnTo>
                  <a:pt x="46164" y="0"/>
                </a:lnTo>
              </a:path>
              <a:path w="401319" h="0">
                <a:moveTo>
                  <a:pt x="372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13569441" y="9236316"/>
            <a:ext cx="447040" cy="9525"/>
          </a:xfrm>
          <a:custGeom>
            <a:avLst/>
            <a:gdLst/>
            <a:ahLst/>
            <a:cxnLst/>
            <a:rect l="l" t="t" r="r" b="b"/>
            <a:pathLst>
              <a:path w="447040" h="9525">
                <a:moveTo>
                  <a:pt x="446531" y="0"/>
                </a:moveTo>
                <a:lnTo>
                  <a:pt x="424815" y="0"/>
                </a:lnTo>
              </a:path>
              <a:path w="447040" h="9525">
                <a:moveTo>
                  <a:pt x="415798" y="0"/>
                </a:moveTo>
                <a:lnTo>
                  <a:pt x="252031" y="0"/>
                </a:lnTo>
              </a:path>
              <a:path w="447040" h="9525">
                <a:moveTo>
                  <a:pt x="243014" y="0"/>
                </a:moveTo>
                <a:lnTo>
                  <a:pt x="117030" y="0"/>
                </a:lnTo>
              </a:path>
              <a:path w="447040" h="9525">
                <a:moveTo>
                  <a:pt x="108013" y="0"/>
                </a:moveTo>
                <a:lnTo>
                  <a:pt x="0" y="0"/>
                </a:lnTo>
              </a:path>
              <a:path w="447040" h="9525">
                <a:moveTo>
                  <a:pt x="0" y="9004"/>
                </a:moveTo>
                <a:lnTo>
                  <a:pt x="108013" y="9004"/>
                </a:lnTo>
              </a:path>
              <a:path w="447040" h="9525">
                <a:moveTo>
                  <a:pt x="117030" y="9004"/>
                </a:moveTo>
                <a:lnTo>
                  <a:pt x="446531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2" name="object 602"/>
          <p:cNvGrpSpPr/>
          <p:nvPr/>
        </p:nvGrpSpPr>
        <p:grpSpPr>
          <a:xfrm>
            <a:off x="14014450" y="9200324"/>
            <a:ext cx="476884" cy="45085"/>
            <a:chOff x="14014450" y="9200324"/>
            <a:chExt cx="476884" cy="45085"/>
          </a:xfrm>
        </p:grpSpPr>
        <p:sp>
          <p:nvSpPr>
            <p:cNvPr id="603" name="object 603"/>
            <p:cNvSpPr/>
            <p:nvPr/>
          </p:nvSpPr>
          <p:spPr>
            <a:xfrm>
              <a:off x="14015973" y="9236316"/>
              <a:ext cx="475615" cy="9525"/>
            </a:xfrm>
            <a:custGeom>
              <a:avLst/>
              <a:gdLst/>
              <a:ahLst/>
              <a:cxnLst/>
              <a:rect l="l" t="t" r="r" b="b"/>
              <a:pathLst>
                <a:path w="475615" h="9525">
                  <a:moveTo>
                    <a:pt x="74295" y="9004"/>
                  </a:moveTo>
                  <a:lnTo>
                    <a:pt x="475107" y="9004"/>
                  </a:lnTo>
                  <a:lnTo>
                    <a:pt x="475107" y="0"/>
                  </a:lnTo>
                </a:path>
                <a:path w="475615" h="9525">
                  <a:moveTo>
                    <a:pt x="0" y="0"/>
                  </a:moveTo>
                  <a:lnTo>
                    <a:pt x="74295" y="0"/>
                  </a:lnTo>
                </a:path>
                <a:path w="475615" h="9525">
                  <a:moveTo>
                    <a:pt x="0" y="9004"/>
                  </a:moveTo>
                  <a:lnTo>
                    <a:pt x="7429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4017116" y="9200324"/>
              <a:ext cx="72390" cy="36195"/>
            </a:xfrm>
            <a:custGeom>
              <a:avLst/>
              <a:gdLst/>
              <a:ahLst/>
              <a:cxnLst/>
              <a:rect l="l" t="t" r="r" b="b"/>
              <a:pathLst>
                <a:path w="72390" h="36195">
                  <a:moveTo>
                    <a:pt x="36004" y="35991"/>
                  </a:moveTo>
                  <a:lnTo>
                    <a:pt x="38835" y="21985"/>
                  </a:lnTo>
                  <a:lnTo>
                    <a:pt x="46553" y="10544"/>
                  </a:lnTo>
                  <a:lnTo>
                    <a:pt x="57998" y="2829"/>
                  </a:lnTo>
                  <a:lnTo>
                    <a:pt x="72009" y="0"/>
                  </a:lnTo>
                </a:path>
                <a:path w="72390" h="36195">
                  <a:moveTo>
                    <a:pt x="0" y="0"/>
                  </a:moveTo>
                  <a:lnTo>
                    <a:pt x="14010" y="2829"/>
                  </a:lnTo>
                  <a:lnTo>
                    <a:pt x="25455" y="10544"/>
                  </a:lnTo>
                  <a:lnTo>
                    <a:pt x="33173" y="21985"/>
                  </a:ln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4014450" y="9200324"/>
              <a:ext cx="77470" cy="45085"/>
            </a:xfrm>
            <a:custGeom>
              <a:avLst/>
              <a:gdLst/>
              <a:ahLst/>
              <a:cxnLst/>
              <a:rect l="l" t="t" r="r" b="b"/>
              <a:pathLst>
                <a:path w="77469" h="45084">
                  <a:moveTo>
                    <a:pt x="1523" y="39585"/>
                  </a:moveTo>
                  <a:lnTo>
                    <a:pt x="2667" y="39585"/>
                  </a:lnTo>
                  <a:lnTo>
                    <a:pt x="2667" y="35991"/>
                  </a:lnTo>
                  <a:lnTo>
                    <a:pt x="1523" y="35991"/>
                  </a:lnTo>
                  <a:lnTo>
                    <a:pt x="1523" y="39585"/>
                  </a:lnTo>
                </a:path>
                <a:path w="77469" h="45084">
                  <a:moveTo>
                    <a:pt x="75819" y="35991"/>
                  </a:moveTo>
                  <a:lnTo>
                    <a:pt x="74676" y="35991"/>
                  </a:lnTo>
                  <a:lnTo>
                    <a:pt x="74676" y="39585"/>
                  </a:lnTo>
                  <a:lnTo>
                    <a:pt x="75819" y="39585"/>
                  </a:lnTo>
                  <a:lnTo>
                    <a:pt x="75819" y="35991"/>
                  </a:lnTo>
                </a:path>
                <a:path w="77469" h="45084">
                  <a:moveTo>
                    <a:pt x="74676" y="35991"/>
                  </a:moveTo>
                  <a:lnTo>
                    <a:pt x="74676" y="0"/>
                  </a:lnTo>
                </a:path>
                <a:path w="77469" h="45084">
                  <a:moveTo>
                    <a:pt x="2667" y="35991"/>
                  </a:moveTo>
                  <a:lnTo>
                    <a:pt x="2667" y="0"/>
                  </a:lnTo>
                </a:path>
                <a:path w="77469" h="45084">
                  <a:moveTo>
                    <a:pt x="1523" y="35991"/>
                  </a:moveTo>
                  <a:lnTo>
                    <a:pt x="1523" y="39585"/>
                  </a:lnTo>
                  <a:lnTo>
                    <a:pt x="1523" y="44996"/>
                  </a:lnTo>
                </a:path>
                <a:path w="77469" h="45084">
                  <a:moveTo>
                    <a:pt x="1523" y="35991"/>
                  </a:moveTo>
                  <a:lnTo>
                    <a:pt x="0" y="35991"/>
                  </a:lnTo>
                </a:path>
                <a:path w="77469" h="45084">
                  <a:moveTo>
                    <a:pt x="1523" y="39585"/>
                  </a:moveTo>
                  <a:lnTo>
                    <a:pt x="1523" y="44996"/>
                  </a:lnTo>
                  <a:lnTo>
                    <a:pt x="0" y="44996"/>
                  </a:lnTo>
                </a:path>
                <a:path w="77469" h="45084">
                  <a:moveTo>
                    <a:pt x="1523" y="44996"/>
                  </a:moveTo>
                  <a:lnTo>
                    <a:pt x="0" y="44996"/>
                  </a:lnTo>
                </a:path>
                <a:path w="77469" h="45084">
                  <a:moveTo>
                    <a:pt x="75819" y="35991"/>
                  </a:moveTo>
                  <a:lnTo>
                    <a:pt x="75819" y="39585"/>
                  </a:lnTo>
                  <a:lnTo>
                    <a:pt x="75819" y="44996"/>
                  </a:lnTo>
                </a:path>
                <a:path w="77469" h="45084">
                  <a:moveTo>
                    <a:pt x="75819" y="35991"/>
                  </a:moveTo>
                  <a:lnTo>
                    <a:pt x="77342" y="35991"/>
                  </a:lnTo>
                </a:path>
                <a:path w="77469" h="45084">
                  <a:moveTo>
                    <a:pt x="75819" y="39585"/>
                  </a:moveTo>
                  <a:lnTo>
                    <a:pt x="75819" y="44996"/>
                  </a:lnTo>
                  <a:lnTo>
                    <a:pt x="77342" y="44996"/>
                  </a:lnTo>
                </a:path>
                <a:path w="77469" h="45084">
                  <a:moveTo>
                    <a:pt x="75819" y="44996"/>
                  </a:moveTo>
                  <a:lnTo>
                    <a:pt x="77342" y="44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06" name="object 60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4091474" y="8359716"/>
            <a:ext cx="82803" cy="353690"/>
          </a:xfrm>
          <a:prstGeom prst="rect">
            <a:avLst/>
          </a:prstGeom>
        </p:spPr>
      </p:pic>
      <p:grpSp>
        <p:nvGrpSpPr>
          <p:cNvPr id="607" name="object 607"/>
          <p:cNvGrpSpPr/>
          <p:nvPr/>
        </p:nvGrpSpPr>
        <p:grpSpPr>
          <a:xfrm>
            <a:off x="13672058" y="8494703"/>
            <a:ext cx="16510" cy="389255"/>
            <a:chOff x="13672058" y="8494703"/>
            <a:chExt cx="16510" cy="389255"/>
          </a:xfrm>
        </p:grpSpPr>
        <p:sp>
          <p:nvSpPr>
            <p:cNvPr id="608" name="object 608"/>
            <p:cNvSpPr/>
            <p:nvPr/>
          </p:nvSpPr>
          <p:spPr>
            <a:xfrm>
              <a:off x="13672059" y="8494712"/>
              <a:ext cx="16510" cy="389255"/>
            </a:xfrm>
            <a:custGeom>
              <a:avLst/>
              <a:gdLst/>
              <a:ahLst/>
              <a:cxnLst/>
              <a:rect l="l" t="t" r="r" b="b"/>
              <a:pathLst>
                <a:path w="16509" h="389254">
                  <a:moveTo>
                    <a:pt x="5372" y="0"/>
                  </a:moveTo>
                  <a:lnTo>
                    <a:pt x="0" y="0"/>
                  </a:lnTo>
                  <a:lnTo>
                    <a:pt x="0" y="388810"/>
                  </a:lnTo>
                  <a:lnTo>
                    <a:pt x="5372" y="388810"/>
                  </a:lnTo>
                  <a:lnTo>
                    <a:pt x="5372" y="0"/>
                  </a:lnTo>
                  <a:close/>
                </a:path>
                <a:path w="16509" h="389254">
                  <a:moveTo>
                    <a:pt x="16205" y="0"/>
                  </a:moveTo>
                  <a:lnTo>
                    <a:pt x="5397" y="0"/>
                  </a:lnTo>
                  <a:lnTo>
                    <a:pt x="5397" y="388810"/>
                  </a:lnTo>
                  <a:lnTo>
                    <a:pt x="16205" y="388810"/>
                  </a:lnTo>
                  <a:lnTo>
                    <a:pt x="162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13672058" y="8494706"/>
              <a:ext cx="16510" cy="389255"/>
            </a:xfrm>
            <a:custGeom>
              <a:avLst/>
              <a:gdLst/>
              <a:ahLst/>
              <a:cxnLst/>
              <a:rect l="l" t="t" r="r" b="b"/>
              <a:pathLst>
                <a:path w="16509" h="389254">
                  <a:moveTo>
                    <a:pt x="5397" y="0"/>
                  </a:moveTo>
                  <a:lnTo>
                    <a:pt x="5397" y="388810"/>
                  </a:lnTo>
                </a:path>
                <a:path w="16509" h="389254">
                  <a:moveTo>
                    <a:pt x="0" y="0"/>
                  </a:moveTo>
                  <a:lnTo>
                    <a:pt x="0" y="388810"/>
                  </a:lnTo>
                </a:path>
                <a:path w="16509" h="389254">
                  <a:moveTo>
                    <a:pt x="16192" y="388810"/>
                  </a:moveTo>
                  <a:lnTo>
                    <a:pt x="16192" y="218700"/>
                  </a:lnTo>
                </a:path>
                <a:path w="16509" h="389254">
                  <a:moveTo>
                    <a:pt x="16192" y="209721"/>
                  </a:moveTo>
                  <a:lnTo>
                    <a:pt x="161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0" name="object 610"/>
          <p:cNvGrpSpPr/>
          <p:nvPr/>
        </p:nvGrpSpPr>
        <p:grpSpPr>
          <a:xfrm>
            <a:off x="14563025" y="9372365"/>
            <a:ext cx="20320" cy="288925"/>
            <a:chOff x="14563025" y="9372365"/>
            <a:chExt cx="20320" cy="288925"/>
          </a:xfrm>
        </p:grpSpPr>
        <p:sp>
          <p:nvSpPr>
            <p:cNvPr id="611" name="object 611"/>
            <p:cNvSpPr/>
            <p:nvPr/>
          </p:nvSpPr>
          <p:spPr>
            <a:xfrm>
              <a:off x="14563026" y="9372371"/>
              <a:ext cx="20320" cy="288925"/>
            </a:xfrm>
            <a:custGeom>
              <a:avLst/>
              <a:gdLst/>
              <a:ahLst/>
              <a:cxnLst/>
              <a:rect l="l" t="t" r="r" b="b"/>
              <a:pathLst>
                <a:path w="20319" h="288925">
                  <a:moveTo>
                    <a:pt x="10807" y="0"/>
                  </a:moveTo>
                  <a:lnTo>
                    <a:pt x="0" y="0"/>
                  </a:lnTo>
                  <a:lnTo>
                    <a:pt x="0" y="272554"/>
                  </a:lnTo>
                  <a:lnTo>
                    <a:pt x="10807" y="272554"/>
                  </a:lnTo>
                  <a:lnTo>
                    <a:pt x="10807" y="0"/>
                  </a:lnTo>
                  <a:close/>
                </a:path>
                <a:path w="20319" h="288925">
                  <a:moveTo>
                    <a:pt x="19875" y="283349"/>
                  </a:moveTo>
                  <a:lnTo>
                    <a:pt x="13271" y="283349"/>
                  </a:lnTo>
                  <a:lnTo>
                    <a:pt x="10858" y="283349"/>
                  </a:lnTo>
                  <a:lnTo>
                    <a:pt x="10858" y="288747"/>
                  </a:lnTo>
                  <a:lnTo>
                    <a:pt x="19875" y="288747"/>
                  </a:lnTo>
                  <a:lnTo>
                    <a:pt x="19875" y="283349"/>
                  </a:lnTo>
                  <a:close/>
                </a:path>
                <a:path w="20319" h="288925">
                  <a:moveTo>
                    <a:pt x="19875" y="101"/>
                  </a:moveTo>
                  <a:lnTo>
                    <a:pt x="10858" y="101"/>
                  </a:lnTo>
                  <a:lnTo>
                    <a:pt x="10858" y="282041"/>
                  </a:lnTo>
                  <a:lnTo>
                    <a:pt x="12433" y="282041"/>
                  </a:lnTo>
                  <a:lnTo>
                    <a:pt x="12433" y="283311"/>
                  </a:lnTo>
                  <a:lnTo>
                    <a:pt x="19875" y="283311"/>
                  </a:lnTo>
                  <a:lnTo>
                    <a:pt x="19875" y="282041"/>
                  </a:lnTo>
                  <a:lnTo>
                    <a:pt x="19875" y="101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4563025" y="9372371"/>
              <a:ext cx="20320" cy="288925"/>
            </a:xfrm>
            <a:custGeom>
              <a:avLst/>
              <a:gdLst/>
              <a:ahLst/>
              <a:cxnLst/>
              <a:rect l="l" t="t" r="r" b="b"/>
              <a:pathLst>
                <a:path w="20319" h="288925">
                  <a:moveTo>
                    <a:pt x="19875" y="288747"/>
                  </a:moveTo>
                  <a:lnTo>
                    <a:pt x="10858" y="288747"/>
                  </a:lnTo>
                </a:path>
                <a:path w="20319" h="288925">
                  <a:moveTo>
                    <a:pt x="10858" y="281406"/>
                  </a:moveTo>
                  <a:lnTo>
                    <a:pt x="10858" y="0"/>
                  </a:lnTo>
                </a:path>
                <a:path w="20319" h="288925">
                  <a:moveTo>
                    <a:pt x="10858" y="281406"/>
                  </a:moveTo>
                  <a:lnTo>
                    <a:pt x="10858" y="272548"/>
                  </a:lnTo>
                  <a:lnTo>
                    <a:pt x="10858" y="0"/>
                  </a:lnTo>
                </a:path>
                <a:path w="20319" h="288925">
                  <a:moveTo>
                    <a:pt x="0" y="0"/>
                  </a:moveTo>
                  <a:lnTo>
                    <a:pt x="0" y="272548"/>
                  </a:lnTo>
                </a:path>
                <a:path w="20319" h="288925">
                  <a:moveTo>
                    <a:pt x="19875" y="288747"/>
                  </a:moveTo>
                  <a:lnTo>
                    <a:pt x="198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3" name="object 613"/>
          <p:cNvSpPr/>
          <p:nvPr/>
        </p:nvSpPr>
        <p:spPr>
          <a:xfrm>
            <a:off x="14579282" y="8510555"/>
            <a:ext cx="3810" cy="69215"/>
          </a:xfrm>
          <a:custGeom>
            <a:avLst/>
            <a:gdLst/>
            <a:ahLst/>
            <a:cxnLst/>
            <a:rect l="l" t="t" r="r" b="b"/>
            <a:pathLst>
              <a:path w="3809" h="69215">
                <a:moveTo>
                  <a:pt x="0" y="69132"/>
                </a:moveTo>
                <a:lnTo>
                  <a:pt x="3619" y="69132"/>
                </a:lnTo>
              </a:path>
              <a:path w="3809" h="69215">
                <a:moveTo>
                  <a:pt x="3619" y="0"/>
                </a:moveTo>
                <a:lnTo>
                  <a:pt x="0" y="0"/>
                </a:lnTo>
                <a:lnTo>
                  <a:pt x="0" y="6913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13985239" y="9117527"/>
            <a:ext cx="9525" cy="119380"/>
          </a:xfrm>
          <a:custGeom>
            <a:avLst/>
            <a:gdLst/>
            <a:ahLst/>
            <a:cxnLst/>
            <a:rect l="l" t="t" r="r" b="b"/>
            <a:pathLst>
              <a:path w="9525" h="119379">
                <a:moveTo>
                  <a:pt x="0" y="0"/>
                </a:moveTo>
                <a:lnTo>
                  <a:pt x="0" y="118789"/>
                </a:lnTo>
                <a:lnTo>
                  <a:pt x="9017" y="118789"/>
                </a:ln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14579282" y="8397519"/>
            <a:ext cx="3810" cy="69215"/>
          </a:xfrm>
          <a:custGeom>
            <a:avLst/>
            <a:gdLst/>
            <a:ahLst/>
            <a:cxnLst/>
            <a:rect l="l" t="t" r="r" b="b"/>
            <a:pathLst>
              <a:path w="3809" h="69215">
                <a:moveTo>
                  <a:pt x="0" y="69107"/>
                </a:moveTo>
                <a:lnTo>
                  <a:pt x="3619" y="69107"/>
                </a:lnTo>
              </a:path>
              <a:path w="3809" h="69215">
                <a:moveTo>
                  <a:pt x="3619" y="0"/>
                </a:moveTo>
                <a:lnTo>
                  <a:pt x="0" y="0"/>
                </a:lnTo>
                <a:lnTo>
                  <a:pt x="0" y="691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13985239" y="9117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13985239" y="888081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9004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13677455" y="888081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9017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13985239" y="888081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0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20" name="object 620"/>
          <p:cNvGrpSpPr/>
          <p:nvPr/>
        </p:nvGrpSpPr>
        <p:grpSpPr>
          <a:xfrm>
            <a:off x="13677455" y="8844819"/>
            <a:ext cx="316865" cy="45085"/>
            <a:chOff x="13677455" y="8844819"/>
            <a:chExt cx="316865" cy="45085"/>
          </a:xfrm>
        </p:grpSpPr>
        <p:sp>
          <p:nvSpPr>
            <p:cNvPr id="621" name="object 621"/>
            <p:cNvSpPr/>
            <p:nvPr/>
          </p:nvSpPr>
          <p:spPr>
            <a:xfrm>
              <a:off x="13677455" y="8880817"/>
              <a:ext cx="307975" cy="9525"/>
            </a:xfrm>
            <a:custGeom>
              <a:avLst/>
              <a:gdLst/>
              <a:ahLst/>
              <a:cxnLst/>
              <a:rect l="l" t="t" r="r" b="b"/>
              <a:pathLst>
                <a:path w="307975" h="9525">
                  <a:moveTo>
                    <a:pt x="29171" y="0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9017" y="9004"/>
                  </a:lnTo>
                  <a:lnTo>
                    <a:pt x="29171" y="9004"/>
                  </a:lnTo>
                  <a:lnTo>
                    <a:pt x="29171" y="0"/>
                  </a:lnTo>
                  <a:close/>
                </a:path>
                <a:path w="307975" h="9525">
                  <a:moveTo>
                    <a:pt x="307784" y="0"/>
                  </a:moveTo>
                  <a:lnTo>
                    <a:pt x="65151" y="0"/>
                  </a:lnTo>
                  <a:lnTo>
                    <a:pt x="65151" y="9004"/>
                  </a:lnTo>
                  <a:lnTo>
                    <a:pt x="307784" y="9004"/>
                  </a:lnTo>
                  <a:lnTo>
                    <a:pt x="30778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13677455" y="8880811"/>
              <a:ext cx="316865" cy="9525"/>
            </a:xfrm>
            <a:custGeom>
              <a:avLst/>
              <a:gdLst/>
              <a:ahLst/>
              <a:cxnLst/>
              <a:rect l="l" t="t" r="r" b="b"/>
              <a:pathLst>
                <a:path w="316865" h="9525">
                  <a:moveTo>
                    <a:pt x="316801" y="0"/>
                  </a:moveTo>
                  <a:lnTo>
                    <a:pt x="316801" y="9004"/>
                  </a:lnTo>
                </a:path>
                <a:path w="316865" h="9525">
                  <a:moveTo>
                    <a:pt x="29146" y="9004"/>
                  </a:moveTo>
                  <a:lnTo>
                    <a:pt x="29146" y="0"/>
                  </a:lnTo>
                </a:path>
                <a:path w="316865" h="9525">
                  <a:moveTo>
                    <a:pt x="65151" y="9004"/>
                  </a:moveTo>
                  <a:lnTo>
                    <a:pt x="65151" y="0"/>
                  </a:lnTo>
                </a:path>
                <a:path w="316865" h="9525">
                  <a:moveTo>
                    <a:pt x="316801" y="0"/>
                  </a:moveTo>
                  <a:lnTo>
                    <a:pt x="65151" y="0"/>
                  </a:lnTo>
                </a:path>
                <a:path w="316865" h="9525">
                  <a:moveTo>
                    <a:pt x="29146" y="0"/>
                  </a:moveTo>
                  <a:lnTo>
                    <a:pt x="0" y="50"/>
                  </a:lnTo>
                </a:path>
                <a:path w="316865" h="9525">
                  <a:moveTo>
                    <a:pt x="9017" y="9029"/>
                  </a:moveTo>
                  <a:lnTo>
                    <a:pt x="29146" y="9004"/>
                  </a:lnTo>
                </a:path>
                <a:path w="316865" h="9525">
                  <a:moveTo>
                    <a:pt x="65151" y="9004"/>
                  </a:moveTo>
                  <a:lnTo>
                    <a:pt x="187007" y="9004"/>
                  </a:lnTo>
                </a:path>
                <a:path w="316865" h="9525">
                  <a:moveTo>
                    <a:pt x="201803" y="9004"/>
                  </a:moveTo>
                  <a:lnTo>
                    <a:pt x="3077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3706601" y="8844819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10" y="2830"/>
                  </a:lnTo>
                  <a:lnTo>
                    <a:pt x="25455" y="10547"/>
                  </a:lnTo>
                  <a:lnTo>
                    <a:pt x="33173" y="21988"/>
                  </a:lnTo>
                  <a:lnTo>
                    <a:pt x="36004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13706601" y="8844819"/>
              <a:ext cx="36195" cy="45085"/>
            </a:xfrm>
            <a:custGeom>
              <a:avLst/>
              <a:gdLst/>
              <a:ahLst/>
              <a:cxnLst/>
              <a:rect l="l" t="t" r="r" b="b"/>
              <a:pathLst>
                <a:path w="36194" h="45084">
                  <a:moveTo>
                    <a:pt x="0" y="35991"/>
                  </a:moveTo>
                  <a:lnTo>
                    <a:pt x="0" y="0"/>
                  </a:lnTo>
                </a:path>
                <a:path w="36194" h="45084">
                  <a:moveTo>
                    <a:pt x="36004" y="44996"/>
                  </a:moveTo>
                  <a:lnTo>
                    <a:pt x="36004" y="35991"/>
                  </a:lnTo>
                </a:path>
                <a:path w="36194" h="45084">
                  <a:moveTo>
                    <a:pt x="0" y="44996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5" name="object 625"/>
          <p:cNvGrpSpPr/>
          <p:nvPr/>
        </p:nvGrpSpPr>
        <p:grpSpPr>
          <a:xfrm>
            <a:off x="14501876" y="9326307"/>
            <a:ext cx="81280" cy="20320"/>
            <a:chOff x="14501876" y="9326307"/>
            <a:chExt cx="81280" cy="20320"/>
          </a:xfrm>
        </p:grpSpPr>
        <p:sp>
          <p:nvSpPr>
            <p:cNvPr id="626" name="object 626"/>
            <p:cNvSpPr/>
            <p:nvPr/>
          </p:nvSpPr>
          <p:spPr>
            <a:xfrm>
              <a:off x="14501876" y="9326308"/>
              <a:ext cx="72390" cy="20320"/>
            </a:xfrm>
            <a:custGeom>
              <a:avLst/>
              <a:gdLst/>
              <a:ahLst/>
              <a:cxnLst/>
              <a:rect l="l" t="t" r="r" b="b"/>
              <a:pathLst>
                <a:path w="72390" h="20320">
                  <a:moveTo>
                    <a:pt x="72009" y="0"/>
                  </a:moveTo>
                  <a:lnTo>
                    <a:pt x="9017" y="0"/>
                  </a:lnTo>
                  <a:lnTo>
                    <a:pt x="9017" y="1816"/>
                  </a:lnTo>
                  <a:lnTo>
                    <a:pt x="7175" y="1816"/>
                  </a:lnTo>
                  <a:lnTo>
                    <a:pt x="7175" y="9004"/>
                  </a:lnTo>
                  <a:lnTo>
                    <a:pt x="0" y="9004"/>
                  </a:lnTo>
                  <a:lnTo>
                    <a:pt x="0" y="19824"/>
                  </a:lnTo>
                  <a:lnTo>
                    <a:pt x="61150" y="19824"/>
                  </a:lnTo>
                  <a:lnTo>
                    <a:pt x="72009" y="19824"/>
                  </a:lnTo>
                  <a:lnTo>
                    <a:pt x="72009" y="9004"/>
                  </a:lnTo>
                  <a:lnTo>
                    <a:pt x="71983" y="1816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14501876" y="9326308"/>
              <a:ext cx="72390" cy="20320"/>
            </a:xfrm>
            <a:custGeom>
              <a:avLst/>
              <a:gdLst/>
              <a:ahLst/>
              <a:cxnLst/>
              <a:rect l="l" t="t" r="r" b="b"/>
              <a:pathLst>
                <a:path w="72390" h="20320">
                  <a:moveTo>
                    <a:pt x="72008" y="19818"/>
                  </a:moveTo>
                  <a:lnTo>
                    <a:pt x="72008" y="9004"/>
                  </a:lnTo>
                </a:path>
                <a:path w="72390" h="20320">
                  <a:moveTo>
                    <a:pt x="72008" y="1809"/>
                  </a:moveTo>
                  <a:lnTo>
                    <a:pt x="72008" y="0"/>
                  </a:lnTo>
                </a:path>
                <a:path w="72390" h="20320">
                  <a:moveTo>
                    <a:pt x="7175" y="1809"/>
                  </a:moveTo>
                  <a:lnTo>
                    <a:pt x="9016" y="1809"/>
                  </a:lnTo>
                </a:path>
                <a:path w="72390" h="20320">
                  <a:moveTo>
                    <a:pt x="72008" y="9004"/>
                  </a:moveTo>
                  <a:lnTo>
                    <a:pt x="72008" y="1809"/>
                  </a:lnTo>
                  <a:lnTo>
                    <a:pt x="9016" y="1809"/>
                  </a:lnTo>
                </a:path>
                <a:path w="72390" h="20320">
                  <a:moveTo>
                    <a:pt x="0" y="9004"/>
                  </a:moveTo>
                  <a:lnTo>
                    <a:pt x="7175" y="9004"/>
                  </a:lnTo>
                </a:path>
                <a:path w="72390" h="20320">
                  <a:moveTo>
                    <a:pt x="72008" y="9004"/>
                  </a:moveTo>
                  <a:lnTo>
                    <a:pt x="61150" y="9004"/>
                  </a:lnTo>
                  <a:lnTo>
                    <a:pt x="7175" y="9004"/>
                  </a:lnTo>
                </a:path>
                <a:path w="72390" h="20320">
                  <a:moveTo>
                    <a:pt x="0" y="19818"/>
                  </a:moveTo>
                  <a:lnTo>
                    <a:pt x="61150" y="19818"/>
                  </a:lnTo>
                </a:path>
                <a:path w="72390" h="20320">
                  <a:moveTo>
                    <a:pt x="72008" y="0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8" name="object 628"/>
          <p:cNvGrpSpPr/>
          <p:nvPr/>
        </p:nvGrpSpPr>
        <p:grpSpPr>
          <a:xfrm>
            <a:off x="13744066" y="8933922"/>
            <a:ext cx="241300" cy="52705"/>
            <a:chOff x="13744066" y="8933922"/>
            <a:chExt cx="241300" cy="52705"/>
          </a:xfrm>
        </p:grpSpPr>
        <p:sp>
          <p:nvSpPr>
            <p:cNvPr id="629" name="object 629"/>
            <p:cNvSpPr/>
            <p:nvPr/>
          </p:nvSpPr>
          <p:spPr>
            <a:xfrm>
              <a:off x="13744067" y="8977109"/>
              <a:ext cx="241300" cy="9525"/>
            </a:xfrm>
            <a:custGeom>
              <a:avLst/>
              <a:gdLst/>
              <a:ahLst/>
              <a:cxnLst/>
              <a:rect l="l" t="t" r="r" b="b"/>
              <a:pathLst>
                <a:path w="241300" h="9525">
                  <a:moveTo>
                    <a:pt x="21437" y="0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9017" y="9004"/>
                  </a:lnTo>
                  <a:lnTo>
                    <a:pt x="21437" y="9004"/>
                  </a:lnTo>
                  <a:lnTo>
                    <a:pt x="21437" y="0"/>
                  </a:lnTo>
                  <a:close/>
                </a:path>
                <a:path w="241300" h="9525">
                  <a:moveTo>
                    <a:pt x="84556" y="0"/>
                  </a:moveTo>
                  <a:lnTo>
                    <a:pt x="53784" y="0"/>
                  </a:lnTo>
                  <a:lnTo>
                    <a:pt x="53784" y="9004"/>
                  </a:lnTo>
                  <a:lnTo>
                    <a:pt x="84556" y="9004"/>
                  </a:lnTo>
                  <a:lnTo>
                    <a:pt x="84556" y="0"/>
                  </a:lnTo>
                  <a:close/>
                </a:path>
                <a:path w="241300" h="9525">
                  <a:moveTo>
                    <a:pt x="241198" y="0"/>
                  </a:moveTo>
                  <a:lnTo>
                    <a:pt x="127825" y="0"/>
                  </a:lnTo>
                  <a:lnTo>
                    <a:pt x="127825" y="9004"/>
                  </a:lnTo>
                  <a:lnTo>
                    <a:pt x="241198" y="9004"/>
                  </a:lnTo>
                  <a:lnTo>
                    <a:pt x="2411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13744066" y="8977102"/>
              <a:ext cx="241300" cy="9525"/>
            </a:xfrm>
            <a:custGeom>
              <a:avLst/>
              <a:gdLst/>
              <a:ahLst/>
              <a:cxnLst/>
              <a:rect l="l" t="t" r="r" b="b"/>
              <a:pathLst>
                <a:path w="241300" h="9525">
                  <a:moveTo>
                    <a:pt x="0" y="0"/>
                  </a:moveTo>
                  <a:lnTo>
                    <a:pt x="0" y="9004"/>
                  </a:lnTo>
                </a:path>
                <a:path w="241300" h="9525">
                  <a:moveTo>
                    <a:pt x="84581" y="9004"/>
                  </a:moveTo>
                  <a:lnTo>
                    <a:pt x="84581" y="0"/>
                  </a:lnTo>
                </a:path>
                <a:path w="241300" h="9525">
                  <a:moveTo>
                    <a:pt x="127825" y="9004"/>
                  </a:moveTo>
                  <a:lnTo>
                    <a:pt x="127825" y="0"/>
                  </a:lnTo>
                </a:path>
                <a:path w="241300" h="9525">
                  <a:moveTo>
                    <a:pt x="53784" y="9004"/>
                  </a:moveTo>
                  <a:lnTo>
                    <a:pt x="54228" y="9004"/>
                  </a:lnTo>
                </a:path>
                <a:path w="241300" h="9525">
                  <a:moveTo>
                    <a:pt x="53784" y="0"/>
                  </a:moveTo>
                  <a:lnTo>
                    <a:pt x="54228" y="0"/>
                  </a:lnTo>
                </a:path>
                <a:path w="241300" h="9525">
                  <a:moveTo>
                    <a:pt x="53784" y="0"/>
                  </a:moveTo>
                  <a:lnTo>
                    <a:pt x="53784" y="9004"/>
                  </a:lnTo>
                </a:path>
                <a:path w="241300" h="9525">
                  <a:moveTo>
                    <a:pt x="21399" y="9004"/>
                  </a:moveTo>
                  <a:lnTo>
                    <a:pt x="21018" y="9004"/>
                  </a:lnTo>
                </a:path>
                <a:path w="241300" h="9525">
                  <a:moveTo>
                    <a:pt x="21399" y="0"/>
                  </a:moveTo>
                  <a:lnTo>
                    <a:pt x="21018" y="0"/>
                  </a:lnTo>
                </a:path>
                <a:path w="241300" h="9525">
                  <a:moveTo>
                    <a:pt x="21399" y="0"/>
                  </a:moveTo>
                  <a:lnTo>
                    <a:pt x="21399" y="9004"/>
                  </a:lnTo>
                </a:path>
                <a:path w="241300" h="9525">
                  <a:moveTo>
                    <a:pt x="241173" y="0"/>
                  </a:moveTo>
                  <a:lnTo>
                    <a:pt x="127825" y="0"/>
                  </a:lnTo>
                </a:path>
                <a:path w="241300" h="9525">
                  <a:moveTo>
                    <a:pt x="84581" y="0"/>
                  </a:moveTo>
                  <a:lnTo>
                    <a:pt x="53784" y="0"/>
                  </a:lnTo>
                </a:path>
                <a:path w="241300" h="9525">
                  <a:moveTo>
                    <a:pt x="21399" y="0"/>
                  </a:moveTo>
                  <a:lnTo>
                    <a:pt x="0" y="0"/>
                  </a:lnTo>
                </a:path>
                <a:path w="241300" h="9525">
                  <a:moveTo>
                    <a:pt x="9017" y="9004"/>
                  </a:moveTo>
                  <a:lnTo>
                    <a:pt x="21399" y="9004"/>
                  </a:lnTo>
                </a:path>
                <a:path w="241300" h="9525">
                  <a:moveTo>
                    <a:pt x="53784" y="9004"/>
                  </a:moveTo>
                  <a:lnTo>
                    <a:pt x="68389" y="9004"/>
                  </a:lnTo>
                </a:path>
                <a:path w="241300" h="9525">
                  <a:moveTo>
                    <a:pt x="77406" y="9004"/>
                  </a:moveTo>
                  <a:lnTo>
                    <a:pt x="84581" y="9004"/>
                  </a:lnTo>
                </a:path>
                <a:path w="241300" h="9525">
                  <a:moveTo>
                    <a:pt x="127825" y="9004"/>
                  </a:moveTo>
                  <a:lnTo>
                    <a:pt x="24117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13828648" y="8933922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79">
                  <a:moveTo>
                    <a:pt x="0" y="0"/>
                  </a:moveTo>
                  <a:lnTo>
                    <a:pt x="16829" y="3398"/>
                  </a:lnTo>
                  <a:lnTo>
                    <a:pt x="30575" y="12660"/>
                  </a:lnTo>
                  <a:lnTo>
                    <a:pt x="39844" y="26387"/>
                  </a:lnTo>
                  <a:lnTo>
                    <a:pt x="43243" y="4318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13765085" y="8933922"/>
              <a:ext cx="107314" cy="52705"/>
            </a:xfrm>
            <a:custGeom>
              <a:avLst/>
              <a:gdLst/>
              <a:ahLst/>
              <a:cxnLst/>
              <a:rect l="l" t="t" r="r" b="b"/>
              <a:pathLst>
                <a:path w="107315" h="52704">
                  <a:moveTo>
                    <a:pt x="63563" y="43180"/>
                  </a:moveTo>
                  <a:lnTo>
                    <a:pt x="63563" y="0"/>
                  </a:lnTo>
                </a:path>
                <a:path w="107315" h="52704">
                  <a:moveTo>
                    <a:pt x="106807" y="52184"/>
                  </a:moveTo>
                  <a:lnTo>
                    <a:pt x="106807" y="43180"/>
                  </a:lnTo>
                </a:path>
                <a:path w="107315" h="52704">
                  <a:moveTo>
                    <a:pt x="63563" y="52184"/>
                  </a:moveTo>
                  <a:lnTo>
                    <a:pt x="63563" y="43180"/>
                  </a:lnTo>
                </a:path>
                <a:path w="107315" h="52704">
                  <a:moveTo>
                    <a:pt x="380" y="43180"/>
                  </a:moveTo>
                  <a:lnTo>
                    <a:pt x="32765" y="43180"/>
                  </a:lnTo>
                </a:path>
                <a:path w="107315" h="52704">
                  <a:moveTo>
                    <a:pt x="380" y="52184"/>
                  </a:moveTo>
                  <a:lnTo>
                    <a:pt x="32765" y="52184"/>
                  </a:lnTo>
                </a:path>
                <a:path w="107315" h="52704">
                  <a:moveTo>
                    <a:pt x="380" y="43180"/>
                  </a:moveTo>
                  <a:lnTo>
                    <a:pt x="2222" y="43180"/>
                  </a:lnTo>
                  <a:lnTo>
                    <a:pt x="2222" y="52184"/>
                  </a:lnTo>
                  <a:lnTo>
                    <a:pt x="380" y="52184"/>
                  </a:lnTo>
                  <a:lnTo>
                    <a:pt x="380" y="43180"/>
                  </a:lnTo>
                </a:path>
                <a:path w="107315" h="52704">
                  <a:moveTo>
                    <a:pt x="32765" y="52184"/>
                  </a:moveTo>
                  <a:lnTo>
                    <a:pt x="30988" y="52184"/>
                  </a:lnTo>
                  <a:lnTo>
                    <a:pt x="30988" y="43180"/>
                  </a:lnTo>
                  <a:lnTo>
                    <a:pt x="32765" y="43180"/>
                  </a:lnTo>
                  <a:lnTo>
                    <a:pt x="32765" y="52184"/>
                  </a:lnTo>
                </a:path>
                <a:path w="107315" h="52704">
                  <a:moveTo>
                    <a:pt x="30988" y="52184"/>
                  </a:moveTo>
                  <a:lnTo>
                    <a:pt x="2222" y="52184"/>
                  </a:lnTo>
                </a:path>
                <a:path w="107315" h="52704">
                  <a:moveTo>
                    <a:pt x="380" y="43180"/>
                  </a:moveTo>
                  <a:lnTo>
                    <a:pt x="380" y="52184"/>
                  </a:lnTo>
                </a:path>
                <a:path w="107315" h="52704">
                  <a:moveTo>
                    <a:pt x="380" y="43180"/>
                  </a:moveTo>
                  <a:lnTo>
                    <a:pt x="0" y="43180"/>
                  </a:lnTo>
                </a:path>
                <a:path w="107315" h="52704">
                  <a:moveTo>
                    <a:pt x="380" y="52184"/>
                  </a:moveTo>
                  <a:lnTo>
                    <a:pt x="0" y="52184"/>
                  </a:lnTo>
                </a:path>
                <a:path w="107315" h="52704">
                  <a:moveTo>
                    <a:pt x="32765" y="43180"/>
                  </a:moveTo>
                  <a:lnTo>
                    <a:pt x="32765" y="52184"/>
                  </a:lnTo>
                </a:path>
                <a:path w="107315" h="52704">
                  <a:moveTo>
                    <a:pt x="32765" y="43180"/>
                  </a:moveTo>
                  <a:lnTo>
                    <a:pt x="33210" y="43180"/>
                  </a:lnTo>
                </a:path>
                <a:path w="107315" h="52704">
                  <a:moveTo>
                    <a:pt x="32765" y="52184"/>
                  </a:moveTo>
                  <a:lnTo>
                    <a:pt x="33210" y="521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3" name="object 633"/>
          <p:cNvGrpSpPr/>
          <p:nvPr/>
        </p:nvGrpSpPr>
        <p:grpSpPr>
          <a:xfrm>
            <a:off x="13812456" y="9083319"/>
            <a:ext cx="9525" cy="153035"/>
            <a:chOff x="13812456" y="9083319"/>
            <a:chExt cx="9525" cy="153035"/>
          </a:xfrm>
        </p:grpSpPr>
        <p:sp>
          <p:nvSpPr>
            <p:cNvPr id="634" name="object 634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636" name="object 63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3688249" y="8359716"/>
            <a:ext cx="342010" cy="344711"/>
          </a:xfrm>
          <a:prstGeom prst="rect">
            <a:avLst/>
          </a:prstGeom>
        </p:spPr>
      </p:pic>
      <p:sp>
        <p:nvSpPr>
          <p:cNvPr id="637" name="object 637"/>
          <p:cNvSpPr/>
          <p:nvPr/>
        </p:nvSpPr>
        <p:spPr>
          <a:xfrm>
            <a:off x="14124114" y="8259553"/>
            <a:ext cx="22225" cy="101600"/>
          </a:xfrm>
          <a:custGeom>
            <a:avLst/>
            <a:gdLst/>
            <a:ahLst/>
            <a:cxnLst/>
            <a:rect l="l" t="t" r="r" b="b"/>
            <a:pathLst>
              <a:path w="22225" h="101600">
                <a:moveTo>
                  <a:pt x="0" y="0"/>
                </a:moveTo>
                <a:lnTo>
                  <a:pt x="7492" y="34582"/>
                </a:lnTo>
                <a:lnTo>
                  <a:pt x="3175" y="38919"/>
                </a:lnTo>
                <a:lnTo>
                  <a:pt x="12826" y="36912"/>
                </a:lnTo>
                <a:lnTo>
                  <a:pt x="8826" y="41008"/>
                </a:lnTo>
                <a:lnTo>
                  <a:pt x="21907" y="10137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13677455" y="8880862"/>
            <a:ext cx="0" cy="10160"/>
          </a:xfrm>
          <a:custGeom>
            <a:avLst/>
            <a:gdLst/>
            <a:ahLst/>
            <a:cxnLst/>
            <a:rect l="l" t="t" r="r" b="b"/>
            <a:pathLst>
              <a:path w="0" h="10159">
                <a:moveTo>
                  <a:pt x="0" y="0"/>
                </a:moveTo>
                <a:lnTo>
                  <a:pt x="0" y="957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39" name="object 639"/>
          <p:cNvGrpSpPr/>
          <p:nvPr/>
        </p:nvGrpSpPr>
        <p:grpSpPr>
          <a:xfrm>
            <a:off x="771671" y="4704448"/>
            <a:ext cx="1260475" cy="1260475"/>
            <a:chOff x="771671" y="4704448"/>
            <a:chExt cx="1260475" cy="1260475"/>
          </a:xfrm>
        </p:grpSpPr>
        <p:pic>
          <p:nvPicPr>
            <p:cNvPr id="640" name="object 6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1721" y="4704448"/>
              <a:ext cx="1259954" cy="1008011"/>
            </a:xfrm>
            <a:prstGeom prst="rect">
              <a:avLst/>
            </a:prstGeom>
          </p:spPr>
        </p:pic>
        <p:sp>
          <p:nvSpPr>
            <p:cNvPr id="641" name="object 641"/>
            <p:cNvSpPr/>
            <p:nvPr/>
          </p:nvSpPr>
          <p:spPr>
            <a:xfrm>
              <a:off x="771671" y="5712460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973334" y="5712460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771671" y="470444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4" name="object 644"/>
          <p:cNvSpPr txBox="1"/>
          <p:nvPr/>
        </p:nvSpPr>
        <p:spPr>
          <a:xfrm>
            <a:off x="771671" y="5712460"/>
            <a:ext cx="1260475" cy="252095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 marL="10160">
              <a:lnSpc>
                <a:spcPct val="100000"/>
              </a:lnSpc>
              <a:spcBef>
                <a:spcPts val="55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r>
              <a:rPr dirty="0" baseline="-35714" sz="1050" spc="-18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DŘEVO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DUB</a:t>
            </a:r>
            <a:endParaRPr sz="700">
              <a:latin typeface="Tahoma"/>
              <a:cs typeface="Tahoma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5142979" y="543611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170039" y="605397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647" name="object 647"/>
          <p:cNvGrpSpPr/>
          <p:nvPr/>
        </p:nvGrpSpPr>
        <p:grpSpPr>
          <a:xfrm>
            <a:off x="4551660" y="8085499"/>
            <a:ext cx="1260475" cy="1260475"/>
            <a:chOff x="4551660" y="8085499"/>
            <a:chExt cx="1260475" cy="1260475"/>
          </a:xfrm>
        </p:grpSpPr>
        <p:pic>
          <p:nvPicPr>
            <p:cNvPr id="648" name="object 64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551667" y="8085505"/>
              <a:ext cx="1259998" cy="1008011"/>
            </a:xfrm>
            <a:prstGeom prst="rect">
              <a:avLst/>
            </a:prstGeom>
          </p:spPr>
        </p:pic>
        <p:sp>
          <p:nvSpPr>
            <p:cNvPr id="649" name="object 649"/>
            <p:cNvSpPr/>
            <p:nvPr/>
          </p:nvSpPr>
          <p:spPr>
            <a:xfrm>
              <a:off x="4551660" y="909351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753349" y="909351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551660" y="808549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52" name="object 652"/>
          <p:cNvSpPr txBox="1"/>
          <p:nvPr/>
        </p:nvSpPr>
        <p:spPr>
          <a:xfrm>
            <a:off x="4547613" y="9088218"/>
            <a:ext cx="9347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r>
              <a:rPr dirty="0" baseline="-35714" sz="1050" spc="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BODOVÉ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653" name="object 653"/>
          <p:cNvGrpSpPr/>
          <p:nvPr/>
        </p:nvGrpSpPr>
        <p:grpSpPr>
          <a:xfrm>
            <a:off x="771671" y="674624"/>
            <a:ext cx="13850619" cy="8466455"/>
            <a:chOff x="771671" y="674624"/>
            <a:chExt cx="13850619" cy="8466455"/>
          </a:xfrm>
        </p:grpSpPr>
        <p:sp>
          <p:nvSpPr>
            <p:cNvPr id="654" name="object 654"/>
            <p:cNvSpPr/>
            <p:nvPr/>
          </p:nvSpPr>
          <p:spPr>
            <a:xfrm>
              <a:off x="3743179" y="674624"/>
              <a:ext cx="10879455" cy="8177530"/>
            </a:xfrm>
            <a:custGeom>
              <a:avLst/>
              <a:gdLst/>
              <a:ahLst/>
              <a:cxnLst/>
              <a:rect l="l" t="t" r="r" b="b"/>
              <a:pathLst>
                <a:path w="10879455" h="8177530">
                  <a:moveTo>
                    <a:pt x="10879029" y="0"/>
                  </a:moveTo>
                  <a:lnTo>
                    <a:pt x="0" y="0"/>
                  </a:lnTo>
                  <a:lnTo>
                    <a:pt x="0" y="4883848"/>
                  </a:lnTo>
                  <a:lnTo>
                    <a:pt x="5057095" y="8177244"/>
                  </a:lnTo>
                  <a:lnTo>
                    <a:pt x="7719269" y="8177244"/>
                  </a:lnTo>
                  <a:lnTo>
                    <a:pt x="7719269" y="6998004"/>
                  </a:lnTo>
                  <a:lnTo>
                    <a:pt x="10879029" y="6998004"/>
                  </a:lnTo>
                  <a:lnTo>
                    <a:pt x="10879029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14136433" y="8617113"/>
              <a:ext cx="426720" cy="523875"/>
            </a:xfrm>
            <a:custGeom>
              <a:avLst/>
              <a:gdLst/>
              <a:ahLst/>
              <a:cxnLst/>
              <a:rect l="l" t="t" r="r" b="b"/>
              <a:pathLst>
                <a:path w="426719" h="523875">
                  <a:moveTo>
                    <a:pt x="426591" y="0"/>
                  </a:moveTo>
                  <a:lnTo>
                    <a:pt x="0" y="0"/>
                  </a:lnTo>
                  <a:lnTo>
                    <a:pt x="0" y="523800"/>
                  </a:lnTo>
                  <a:lnTo>
                    <a:pt x="426591" y="523800"/>
                  </a:lnTo>
                  <a:lnTo>
                    <a:pt x="426591" y="0"/>
                  </a:lnTo>
                  <a:close/>
                </a:path>
              </a:pathLst>
            </a:custGeom>
            <a:solidFill>
              <a:srgbClr val="ECCF4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771664" y="2943301"/>
              <a:ext cx="6300470" cy="5142230"/>
            </a:xfrm>
            <a:custGeom>
              <a:avLst/>
              <a:gdLst/>
              <a:ahLst/>
              <a:cxnLst/>
              <a:rect l="l" t="t" r="r" b="b"/>
              <a:pathLst>
                <a:path w="6300470" h="5142230">
                  <a:moveTo>
                    <a:pt x="1260005" y="0"/>
                  </a:moveTo>
                  <a:lnTo>
                    <a:pt x="0" y="0"/>
                  </a:lnTo>
                  <a:lnTo>
                    <a:pt x="0" y="70662"/>
                  </a:lnTo>
                  <a:lnTo>
                    <a:pt x="1260005" y="70662"/>
                  </a:lnTo>
                  <a:lnTo>
                    <a:pt x="1260005" y="0"/>
                  </a:lnTo>
                  <a:close/>
                </a:path>
                <a:path w="6300470" h="5142230">
                  <a:moveTo>
                    <a:pt x="2520010" y="1690535"/>
                  </a:moveTo>
                  <a:lnTo>
                    <a:pt x="0" y="1690535"/>
                  </a:lnTo>
                  <a:lnTo>
                    <a:pt x="0" y="1761147"/>
                  </a:lnTo>
                  <a:lnTo>
                    <a:pt x="2520010" y="1761147"/>
                  </a:lnTo>
                  <a:lnTo>
                    <a:pt x="2520010" y="1690535"/>
                  </a:lnTo>
                  <a:close/>
                </a:path>
                <a:path w="6300470" h="5142230">
                  <a:moveTo>
                    <a:pt x="6300000" y="5071580"/>
                  </a:moveTo>
                  <a:lnTo>
                    <a:pt x="1260005" y="5071580"/>
                  </a:lnTo>
                  <a:lnTo>
                    <a:pt x="0" y="5071580"/>
                  </a:lnTo>
                  <a:lnTo>
                    <a:pt x="0" y="5142204"/>
                  </a:lnTo>
                  <a:lnTo>
                    <a:pt x="1260005" y="5142204"/>
                  </a:lnTo>
                  <a:lnTo>
                    <a:pt x="6300000" y="5142204"/>
                  </a:lnTo>
                  <a:lnTo>
                    <a:pt x="6300000" y="50715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7878381" y="7938014"/>
              <a:ext cx="570230" cy="328930"/>
            </a:xfrm>
            <a:custGeom>
              <a:avLst/>
              <a:gdLst/>
              <a:ahLst/>
              <a:cxnLst/>
              <a:rect l="l" t="t" r="r" b="b"/>
              <a:pathLst>
                <a:path w="570229" h="328929">
                  <a:moveTo>
                    <a:pt x="0" y="328860"/>
                  </a:moveTo>
                  <a:lnTo>
                    <a:pt x="56965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8446071" y="79164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143" y="8909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191" y="24587"/>
                  </a:lnTo>
                  <a:lnTo>
                    <a:pt x="8890" y="27736"/>
                  </a:lnTo>
                  <a:lnTo>
                    <a:pt x="14414" y="28803"/>
                  </a:lnTo>
                  <a:lnTo>
                    <a:pt x="19939" y="27736"/>
                  </a:lnTo>
                  <a:lnTo>
                    <a:pt x="24574" y="24587"/>
                  </a:lnTo>
                  <a:lnTo>
                    <a:pt x="27749" y="19919"/>
                  </a:lnTo>
                  <a:lnTo>
                    <a:pt x="28829" y="14414"/>
                  </a:lnTo>
                  <a:lnTo>
                    <a:pt x="27749" y="8909"/>
                  </a:lnTo>
                  <a:lnTo>
                    <a:pt x="24574" y="4241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8446071" y="79164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9" y="14414"/>
                  </a:moveTo>
                  <a:lnTo>
                    <a:pt x="28829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589837" y="3806190"/>
              <a:ext cx="189230" cy="327660"/>
            </a:xfrm>
            <a:custGeom>
              <a:avLst/>
              <a:gdLst/>
              <a:ahLst/>
              <a:cxnLst/>
              <a:rect l="l" t="t" r="r" b="b"/>
              <a:pathLst>
                <a:path w="189229" h="327660">
                  <a:moveTo>
                    <a:pt x="0" y="0"/>
                  </a:moveTo>
                  <a:lnTo>
                    <a:pt x="188836" y="32715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771478" y="41314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2" y="1079"/>
                  </a:lnTo>
                  <a:lnTo>
                    <a:pt x="4216" y="4191"/>
                  </a:lnTo>
                  <a:lnTo>
                    <a:pt x="1092" y="8826"/>
                  </a:lnTo>
                  <a:lnTo>
                    <a:pt x="0" y="14350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902" y="27686"/>
                  </a:lnTo>
                  <a:lnTo>
                    <a:pt x="14414" y="28765"/>
                  </a:lnTo>
                  <a:lnTo>
                    <a:pt x="19919" y="27686"/>
                  </a:lnTo>
                  <a:lnTo>
                    <a:pt x="24555" y="24574"/>
                  </a:lnTo>
                  <a:lnTo>
                    <a:pt x="27679" y="19875"/>
                  </a:lnTo>
                  <a:lnTo>
                    <a:pt x="28797" y="14350"/>
                  </a:lnTo>
                  <a:lnTo>
                    <a:pt x="27679" y="8826"/>
                  </a:lnTo>
                  <a:lnTo>
                    <a:pt x="24555" y="4191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771478" y="41314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97" y="22351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5496820" y="4337558"/>
              <a:ext cx="201930" cy="0"/>
            </a:xfrm>
            <a:custGeom>
              <a:avLst/>
              <a:gdLst/>
              <a:ahLst/>
              <a:cxnLst/>
              <a:rect l="l" t="t" r="r" b="b"/>
              <a:pathLst>
                <a:path w="201929" h="0">
                  <a:moveTo>
                    <a:pt x="20180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468016" y="43232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16"/>
                  </a:lnTo>
                  <a:lnTo>
                    <a:pt x="4222" y="4191"/>
                  </a:lnTo>
                  <a:lnTo>
                    <a:pt x="1066" y="8826"/>
                  </a:lnTo>
                  <a:lnTo>
                    <a:pt x="0" y="14350"/>
                  </a:lnTo>
                  <a:lnTo>
                    <a:pt x="1066" y="19888"/>
                  </a:lnTo>
                  <a:lnTo>
                    <a:pt x="4222" y="24549"/>
                  </a:lnTo>
                  <a:lnTo>
                    <a:pt x="8883" y="27654"/>
                  </a:lnTo>
                  <a:lnTo>
                    <a:pt x="14389" y="28765"/>
                  </a:lnTo>
                  <a:lnTo>
                    <a:pt x="19894" y="27654"/>
                  </a:lnTo>
                  <a:lnTo>
                    <a:pt x="24587" y="24549"/>
                  </a:lnTo>
                  <a:lnTo>
                    <a:pt x="27686" y="19888"/>
                  </a:lnTo>
                  <a:lnTo>
                    <a:pt x="28803" y="14350"/>
                  </a:lnTo>
                  <a:lnTo>
                    <a:pt x="27686" y="8826"/>
                  </a:lnTo>
                  <a:lnTo>
                    <a:pt x="24587" y="4191"/>
                  </a:lnTo>
                  <a:lnTo>
                    <a:pt x="19894" y="1016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468016" y="43232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350"/>
                  </a:moveTo>
                  <a:lnTo>
                    <a:pt x="28803" y="6413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20"/>
                  </a:lnTo>
                  <a:lnTo>
                    <a:pt x="6426" y="28765"/>
                  </a:lnTo>
                  <a:lnTo>
                    <a:pt x="14389" y="28765"/>
                  </a:lnTo>
                  <a:lnTo>
                    <a:pt x="22351" y="28765"/>
                  </a:lnTo>
                  <a:lnTo>
                    <a:pt x="28803" y="22320"/>
                  </a:lnTo>
                  <a:lnTo>
                    <a:pt x="28803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9043860" y="7267270"/>
              <a:ext cx="239395" cy="0"/>
            </a:xfrm>
            <a:custGeom>
              <a:avLst/>
              <a:gdLst/>
              <a:ahLst/>
              <a:cxnLst/>
              <a:rect l="l" t="t" r="r" b="b"/>
              <a:pathLst>
                <a:path w="239395" h="0">
                  <a:moveTo>
                    <a:pt x="239395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9015095" y="7252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26" y="1117"/>
                  </a:lnTo>
                  <a:lnTo>
                    <a:pt x="4190" y="4241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45"/>
                  </a:lnTo>
                  <a:lnTo>
                    <a:pt x="4190" y="24580"/>
                  </a:lnTo>
                  <a:lnTo>
                    <a:pt x="8826" y="27736"/>
                  </a:lnTo>
                  <a:lnTo>
                    <a:pt x="14350" y="28797"/>
                  </a:lnTo>
                  <a:lnTo>
                    <a:pt x="19875" y="27736"/>
                  </a:lnTo>
                  <a:lnTo>
                    <a:pt x="24574" y="24580"/>
                  </a:lnTo>
                  <a:lnTo>
                    <a:pt x="27685" y="19945"/>
                  </a:lnTo>
                  <a:lnTo>
                    <a:pt x="28765" y="14414"/>
                  </a:lnTo>
                  <a:lnTo>
                    <a:pt x="27685" y="8909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9015095" y="7252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414"/>
                  </a:moveTo>
                  <a:lnTo>
                    <a:pt x="28765" y="6476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288" y="28797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7500874" y="3469322"/>
              <a:ext cx="191135" cy="0"/>
            </a:xfrm>
            <a:custGeom>
              <a:avLst/>
              <a:gdLst/>
              <a:ahLst/>
              <a:cxnLst/>
              <a:rect l="l" t="t" r="r" b="b"/>
              <a:pathLst>
                <a:path w="191134" h="0">
                  <a:moveTo>
                    <a:pt x="19094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7472108" y="34549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190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0" y="24574"/>
                  </a:lnTo>
                  <a:lnTo>
                    <a:pt x="8889" y="27686"/>
                  </a:lnTo>
                  <a:lnTo>
                    <a:pt x="14414" y="28765"/>
                  </a:lnTo>
                  <a:lnTo>
                    <a:pt x="19875" y="27686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765" y="14414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7472108" y="34549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9033192" y="1564640"/>
              <a:ext cx="342265" cy="135255"/>
            </a:xfrm>
            <a:custGeom>
              <a:avLst/>
              <a:gdLst/>
              <a:ahLst/>
              <a:cxnLst/>
              <a:rect l="l" t="t" r="r" b="b"/>
              <a:pathLst>
                <a:path w="342265" h="135255">
                  <a:moveTo>
                    <a:pt x="0" y="0"/>
                  </a:moveTo>
                  <a:lnTo>
                    <a:pt x="342201" y="13519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9374377" y="16906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191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254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6" y="19938"/>
                  </a:lnTo>
                  <a:lnTo>
                    <a:pt x="28828" y="14414"/>
                  </a:lnTo>
                  <a:lnTo>
                    <a:pt x="27686" y="8889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9374377" y="16906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5" name="object 67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864575" y="5479310"/>
              <a:ext cx="238572" cy="146141"/>
            </a:xfrm>
            <a:prstGeom prst="rect">
              <a:avLst/>
            </a:prstGeom>
          </p:spPr>
        </p:pic>
        <p:pic>
          <p:nvPicPr>
            <p:cNvPr id="676" name="object 67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398637" y="5756339"/>
              <a:ext cx="257444" cy="205425"/>
            </a:xfrm>
            <a:prstGeom prst="rect">
              <a:avLst/>
            </a:prstGeom>
          </p:spPr>
        </p:pic>
        <p:sp>
          <p:nvSpPr>
            <p:cNvPr id="677" name="object 677"/>
            <p:cNvSpPr/>
            <p:nvPr/>
          </p:nvSpPr>
          <p:spPr>
            <a:xfrm>
              <a:off x="6908482" y="6377800"/>
              <a:ext cx="261620" cy="0"/>
            </a:xfrm>
            <a:custGeom>
              <a:avLst/>
              <a:gdLst/>
              <a:ahLst/>
              <a:cxnLst/>
              <a:rect l="l" t="t" r="r" b="b"/>
              <a:pathLst>
                <a:path w="261620" h="0">
                  <a:moveTo>
                    <a:pt x="26155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6879653" y="63634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117"/>
                  </a:lnTo>
                  <a:lnTo>
                    <a:pt x="4254" y="4216"/>
                  </a:lnTo>
                  <a:lnTo>
                    <a:pt x="1142" y="8877"/>
                  </a:lnTo>
                  <a:lnTo>
                    <a:pt x="0" y="14389"/>
                  </a:lnTo>
                  <a:lnTo>
                    <a:pt x="1142" y="19894"/>
                  </a:lnTo>
                  <a:lnTo>
                    <a:pt x="4254" y="24580"/>
                  </a:lnTo>
                  <a:lnTo>
                    <a:pt x="8953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637" y="24580"/>
                  </a:lnTo>
                  <a:lnTo>
                    <a:pt x="27685" y="19894"/>
                  </a:lnTo>
                  <a:lnTo>
                    <a:pt x="28828" y="14389"/>
                  </a:lnTo>
                  <a:lnTo>
                    <a:pt x="27685" y="8877"/>
                  </a:lnTo>
                  <a:lnTo>
                    <a:pt x="24637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6879653" y="63634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9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12046140" y="3489833"/>
              <a:ext cx="260350" cy="0"/>
            </a:xfrm>
            <a:custGeom>
              <a:avLst/>
              <a:gdLst/>
              <a:ahLst/>
              <a:cxnLst/>
              <a:rect l="l" t="t" r="r" b="b"/>
              <a:pathLst>
                <a:path w="260350" h="0">
                  <a:moveTo>
                    <a:pt x="26022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12017311" y="347548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191"/>
                  </a:lnTo>
                  <a:lnTo>
                    <a:pt x="1143" y="8826"/>
                  </a:lnTo>
                  <a:lnTo>
                    <a:pt x="0" y="14350"/>
                  </a:lnTo>
                  <a:lnTo>
                    <a:pt x="1143" y="19875"/>
                  </a:lnTo>
                  <a:lnTo>
                    <a:pt x="4254" y="24574"/>
                  </a:lnTo>
                  <a:lnTo>
                    <a:pt x="8890" y="27686"/>
                  </a:lnTo>
                  <a:lnTo>
                    <a:pt x="14414" y="28765"/>
                  </a:lnTo>
                  <a:lnTo>
                    <a:pt x="19939" y="27686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26"/>
                  </a:lnTo>
                  <a:lnTo>
                    <a:pt x="24574" y="4191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12017311" y="347548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288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288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6247256" y="4735379"/>
              <a:ext cx="260350" cy="368935"/>
            </a:xfrm>
            <a:custGeom>
              <a:avLst/>
              <a:gdLst/>
              <a:ahLst/>
              <a:cxnLst/>
              <a:rect l="l" t="t" r="r" b="b"/>
              <a:pathLst>
                <a:path w="260350" h="368935">
                  <a:moveTo>
                    <a:pt x="260095" y="368846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6226645" y="471156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74" y="0"/>
                  </a:moveTo>
                  <a:lnTo>
                    <a:pt x="8064" y="1016"/>
                  </a:lnTo>
                  <a:lnTo>
                    <a:pt x="3822" y="3873"/>
                  </a:lnTo>
                  <a:lnTo>
                    <a:pt x="971" y="8115"/>
                  </a:lnTo>
                  <a:lnTo>
                    <a:pt x="0" y="13125"/>
                  </a:lnTo>
                  <a:lnTo>
                    <a:pt x="971" y="18110"/>
                  </a:lnTo>
                  <a:lnTo>
                    <a:pt x="3822" y="22377"/>
                  </a:lnTo>
                  <a:lnTo>
                    <a:pt x="8064" y="25203"/>
                  </a:lnTo>
                  <a:lnTo>
                    <a:pt x="13074" y="26219"/>
                  </a:lnTo>
                  <a:lnTo>
                    <a:pt x="18110" y="25203"/>
                  </a:lnTo>
                  <a:lnTo>
                    <a:pt x="22352" y="22377"/>
                  </a:lnTo>
                  <a:lnTo>
                    <a:pt x="25152" y="18110"/>
                  </a:lnTo>
                  <a:lnTo>
                    <a:pt x="26168" y="13125"/>
                  </a:lnTo>
                  <a:lnTo>
                    <a:pt x="25152" y="8115"/>
                  </a:lnTo>
                  <a:lnTo>
                    <a:pt x="22352" y="3873"/>
                  </a:lnTo>
                  <a:lnTo>
                    <a:pt x="18110" y="1016"/>
                  </a:lnTo>
                  <a:lnTo>
                    <a:pt x="130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6226645" y="4711566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8" y="13125"/>
                  </a:moveTo>
                  <a:lnTo>
                    <a:pt x="26168" y="5880"/>
                  </a:lnTo>
                  <a:lnTo>
                    <a:pt x="20294" y="0"/>
                  </a:lnTo>
                  <a:lnTo>
                    <a:pt x="13074" y="0"/>
                  </a:lnTo>
                  <a:lnTo>
                    <a:pt x="5829" y="0"/>
                  </a:lnTo>
                  <a:lnTo>
                    <a:pt x="0" y="5880"/>
                  </a:lnTo>
                  <a:lnTo>
                    <a:pt x="0" y="13125"/>
                  </a:lnTo>
                  <a:lnTo>
                    <a:pt x="0" y="20339"/>
                  </a:lnTo>
                  <a:lnTo>
                    <a:pt x="5829" y="26219"/>
                  </a:lnTo>
                  <a:lnTo>
                    <a:pt x="13074" y="26219"/>
                  </a:lnTo>
                  <a:lnTo>
                    <a:pt x="20294" y="26219"/>
                  </a:lnTo>
                  <a:lnTo>
                    <a:pt x="26168" y="20339"/>
                  </a:lnTo>
                  <a:lnTo>
                    <a:pt x="26168" y="1312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6766623" y="5333695"/>
              <a:ext cx="427355" cy="94615"/>
            </a:xfrm>
            <a:custGeom>
              <a:avLst/>
              <a:gdLst/>
              <a:ahLst/>
              <a:cxnLst/>
              <a:rect l="l" t="t" r="r" b="b"/>
              <a:pathLst>
                <a:path w="427354" h="94614">
                  <a:moveTo>
                    <a:pt x="0" y="94354"/>
                  </a:moveTo>
                  <a:lnTo>
                    <a:pt x="42716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7193470" y="531779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13081" y="0"/>
                  </a:moveTo>
                  <a:lnTo>
                    <a:pt x="8064" y="965"/>
                  </a:lnTo>
                  <a:lnTo>
                    <a:pt x="3810" y="3797"/>
                  </a:lnTo>
                  <a:lnTo>
                    <a:pt x="952" y="8058"/>
                  </a:lnTo>
                  <a:lnTo>
                    <a:pt x="0" y="13049"/>
                  </a:lnTo>
                  <a:lnTo>
                    <a:pt x="952" y="18059"/>
                  </a:lnTo>
                  <a:lnTo>
                    <a:pt x="3810" y="22301"/>
                  </a:lnTo>
                  <a:lnTo>
                    <a:pt x="8064" y="25152"/>
                  </a:lnTo>
                  <a:lnTo>
                    <a:pt x="13081" y="26168"/>
                  </a:lnTo>
                  <a:lnTo>
                    <a:pt x="18097" y="25152"/>
                  </a:lnTo>
                  <a:lnTo>
                    <a:pt x="22351" y="22301"/>
                  </a:lnTo>
                  <a:lnTo>
                    <a:pt x="25146" y="18059"/>
                  </a:lnTo>
                  <a:lnTo>
                    <a:pt x="26162" y="13049"/>
                  </a:lnTo>
                  <a:lnTo>
                    <a:pt x="25146" y="8058"/>
                  </a:lnTo>
                  <a:lnTo>
                    <a:pt x="22351" y="3797"/>
                  </a:lnTo>
                  <a:lnTo>
                    <a:pt x="18097" y="965"/>
                  </a:lnTo>
                  <a:lnTo>
                    <a:pt x="130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7193470" y="5317795"/>
              <a:ext cx="26670" cy="26670"/>
            </a:xfrm>
            <a:custGeom>
              <a:avLst/>
              <a:gdLst/>
              <a:ahLst/>
              <a:cxnLst/>
              <a:rect l="l" t="t" r="r" b="b"/>
              <a:pathLst>
                <a:path w="26670" h="26670">
                  <a:moveTo>
                    <a:pt x="26162" y="13049"/>
                  </a:moveTo>
                  <a:lnTo>
                    <a:pt x="26162" y="5829"/>
                  </a:lnTo>
                  <a:lnTo>
                    <a:pt x="20320" y="0"/>
                  </a:lnTo>
                  <a:lnTo>
                    <a:pt x="13081" y="0"/>
                  </a:lnTo>
                  <a:lnTo>
                    <a:pt x="5842" y="0"/>
                  </a:lnTo>
                  <a:lnTo>
                    <a:pt x="0" y="5829"/>
                  </a:lnTo>
                  <a:lnTo>
                    <a:pt x="0" y="13049"/>
                  </a:lnTo>
                  <a:lnTo>
                    <a:pt x="0" y="20288"/>
                  </a:lnTo>
                  <a:lnTo>
                    <a:pt x="5842" y="26168"/>
                  </a:lnTo>
                  <a:lnTo>
                    <a:pt x="13081" y="26168"/>
                  </a:lnTo>
                  <a:lnTo>
                    <a:pt x="20320" y="26168"/>
                  </a:lnTo>
                  <a:lnTo>
                    <a:pt x="26162" y="20288"/>
                  </a:lnTo>
                  <a:lnTo>
                    <a:pt x="26162" y="1304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9895776" y="5621852"/>
              <a:ext cx="203835" cy="254635"/>
            </a:xfrm>
            <a:custGeom>
              <a:avLst/>
              <a:gdLst/>
              <a:ahLst/>
              <a:cxnLst/>
              <a:rect l="l" t="t" r="r" b="b"/>
              <a:pathLst>
                <a:path w="203834" h="254635">
                  <a:moveTo>
                    <a:pt x="203771" y="0"/>
                  </a:moveTo>
                  <a:lnTo>
                    <a:pt x="0" y="25414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9872408" y="587282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143" y="8909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190" y="24555"/>
                  </a:lnTo>
                  <a:lnTo>
                    <a:pt x="8889" y="27686"/>
                  </a:lnTo>
                  <a:lnTo>
                    <a:pt x="14414" y="28797"/>
                  </a:lnTo>
                  <a:lnTo>
                    <a:pt x="19875" y="27686"/>
                  </a:lnTo>
                  <a:lnTo>
                    <a:pt x="24574" y="24555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9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9872408" y="587282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77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8340915" y="3391979"/>
              <a:ext cx="217804" cy="0"/>
            </a:xfrm>
            <a:custGeom>
              <a:avLst/>
              <a:gdLst/>
              <a:ahLst/>
              <a:cxnLst/>
              <a:rect l="l" t="t" r="r" b="b"/>
              <a:pathLst>
                <a:path w="217804" h="0">
                  <a:moveTo>
                    <a:pt x="21761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8312150" y="33776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26" y="1079"/>
                  </a:lnTo>
                  <a:lnTo>
                    <a:pt x="4191" y="4190"/>
                  </a:lnTo>
                  <a:lnTo>
                    <a:pt x="1079" y="8889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26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765" y="14350"/>
                  </a:lnTo>
                  <a:lnTo>
                    <a:pt x="27685" y="8889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8312150" y="33776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5" name="object 695"/>
          <p:cNvSpPr txBox="1"/>
          <p:nvPr/>
        </p:nvSpPr>
        <p:spPr>
          <a:xfrm>
            <a:off x="12388875" y="2000077"/>
            <a:ext cx="11652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akustické</a:t>
            </a:r>
            <a:r>
              <a:rPr dirty="0" sz="1200" spc="5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panely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696" name="object 696"/>
          <p:cNvGrpSpPr/>
          <p:nvPr/>
        </p:nvGrpSpPr>
        <p:grpSpPr>
          <a:xfrm>
            <a:off x="771671" y="2203323"/>
            <a:ext cx="12768580" cy="5452110"/>
            <a:chOff x="771671" y="2203323"/>
            <a:chExt cx="12768580" cy="5452110"/>
          </a:xfrm>
        </p:grpSpPr>
        <p:sp>
          <p:nvSpPr>
            <p:cNvPr id="697" name="object 697"/>
            <p:cNvSpPr/>
            <p:nvPr/>
          </p:nvSpPr>
          <p:spPr>
            <a:xfrm>
              <a:off x="11596242" y="2203323"/>
              <a:ext cx="509270" cy="509270"/>
            </a:xfrm>
            <a:custGeom>
              <a:avLst/>
              <a:gdLst/>
              <a:ahLst/>
              <a:cxnLst/>
              <a:rect l="l" t="t" r="r" b="b"/>
              <a:pathLst>
                <a:path w="509270" h="509269">
                  <a:moveTo>
                    <a:pt x="0" y="508761"/>
                  </a:moveTo>
                  <a:lnTo>
                    <a:pt x="50876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11580876" y="2709418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9017" y="0"/>
                  </a:moveTo>
                  <a:lnTo>
                    <a:pt x="5588" y="698"/>
                  </a:lnTo>
                  <a:lnTo>
                    <a:pt x="2667" y="2666"/>
                  </a:lnTo>
                  <a:lnTo>
                    <a:pt x="698" y="5587"/>
                  </a:lnTo>
                  <a:lnTo>
                    <a:pt x="0" y="9016"/>
                  </a:lnTo>
                  <a:lnTo>
                    <a:pt x="698" y="12445"/>
                  </a:lnTo>
                  <a:lnTo>
                    <a:pt x="2667" y="15366"/>
                  </a:lnTo>
                  <a:lnTo>
                    <a:pt x="5588" y="17335"/>
                  </a:lnTo>
                  <a:lnTo>
                    <a:pt x="9017" y="18033"/>
                  </a:lnTo>
                  <a:lnTo>
                    <a:pt x="12446" y="17335"/>
                  </a:lnTo>
                  <a:lnTo>
                    <a:pt x="15367" y="15366"/>
                  </a:lnTo>
                  <a:lnTo>
                    <a:pt x="17335" y="12445"/>
                  </a:lnTo>
                  <a:lnTo>
                    <a:pt x="18033" y="9016"/>
                  </a:lnTo>
                  <a:lnTo>
                    <a:pt x="17335" y="5587"/>
                  </a:lnTo>
                  <a:lnTo>
                    <a:pt x="15367" y="2666"/>
                  </a:lnTo>
                  <a:lnTo>
                    <a:pt x="12446" y="698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11580876" y="2203323"/>
              <a:ext cx="1958975" cy="524510"/>
            </a:xfrm>
            <a:custGeom>
              <a:avLst/>
              <a:gdLst/>
              <a:ahLst/>
              <a:cxnLst/>
              <a:rect l="l" t="t" r="r" b="b"/>
              <a:pathLst>
                <a:path w="1958975" h="524510">
                  <a:moveTo>
                    <a:pt x="18033" y="515111"/>
                  </a:moveTo>
                  <a:lnTo>
                    <a:pt x="18033" y="510158"/>
                  </a:lnTo>
                  <a:lnTo>
                    <a:pt x="14033" y="506095"/>
                  </a:lnTo>
                  <a:lnTo>
                    <a:pt x="9017" y="506095"/>
                  </a:lnTo>
                  <a:lnTo>
                    <a:pt x="4064" y="506095"/>
                  </a:lnTo>
                  <a:lnTo>
                    <a:pt x="0" y="510158"/>
                  </a:lnTo>
                  <a:lnTo>
                    <a:pt x="0" y="515111"/>
                  </a:lnTo>
                  <a:lnTo>
                    <a:pt x="0" y="520128"/>
                  </a:lnTo>
                  <a:lnTo>
                    <a:pt x="4064" y="524128"/>
                  </a:lnTo>
                  <a:lnTo>
                    <a:pt x="9017" y="524128"/>
                  </a:lnTo>
                  <a:lnTo>
                    <a:pt x="14033" y="524128"/>
                  </a:lnTo>
                  <a:lnTo>
                    <a:pt x="18033" y="520128"/>
                  </a:lnTo>
                  <a:lnTo>
                    <a:pt x="18033" y="515111"/>
                  </a:lnTo>
                </a:path>
                <a:path w="1958975" h="524510">
                  <a:moveTo>
                    <a:pt x="524128" y="0"/>
                  </a:moveTo>
                  <a:lnTo>
                    <a:pt x="820674" y="0"/>
                  </a:lnTo>
                  <a:lnTo>
                    <a:pt x="195884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0" name="object 70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71671" y="6394989"/>
              <a:ext cx="1260005" cy="1007986"/>
            </a:xfrm>
            <a:prstGeom prst="rect">
              <a:avLst/>
            </a:prstGeom>
          </p:spPr>
        </p:pic>
        <p:sp>
          <p:nvSpPr>
            <p:cNvPr id="701" name="object 701"/>
            <p:cNvSpPr/>
            <p:nvPr/>
          </p:nvSpPr>
          <p:spPr>
            <a:xfrm>
              <a:off x="771671" y="740297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973334" y="740297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771671" y="7402976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4" name="object 704"/>
          <p:cNvSpPr txBox="1"/>
          <p:nvPr/>
        </p:nvSpPr>
        <p:spPr>
          <a:xfrm>
            <a:off x="758973" y="4452587"/>
            <a:ext cx="818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05" name="object 705"/>
          <p:cNvSpPr txBox="1"/>
          <p:nvPr/>
        </p:nvSpPr>
        <p:spPr>
          <a:xfrm>
            <a:off x="758973" y="7833644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06" name="object 706"/>
          <p:cNvSpPr txBox="1"/>
          <p:nvPr/>
        </p:nvSpPr>
        <p:spPr>
          <a:xfrm>
            <a:off x="758973" y="2762051"/>
            <a:ext cx="12211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07" name="object 707"/>
          <p:cNvSpPr txBox="1"/>
          <p:nvPr/>
        </p:nvSpPr>
        <p:spPr>
          <a:xfrm>
            <a:off x="12078517" y="476869"/>
            <a:ext cx="269176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90">
                <a:latin typeface="Tahoma"/>
                <a:cs typeface="Tahoma"/>
              </a:rPr>
              <a:t>AULA</a:t>
            </a:r>
            <a:r>
              <a:rPr dirty="0" sz="2000" spc="-75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80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AXONOMETRIE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757237" y="7385834"/>
            <a:ext cx="795020" cy="26289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9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  <a:p>
            <a:pPr marL="215900">
              <a:lnSpc>
                <a:spcPct val="100000"/>
              </a:lnSpc>
              <a:spcBef>
                <a:spcPts val="9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709" name="object 709"/>
          <p:cNvGrpSpPr/>
          <p:nvPr/>
        </p:nvGrpSpPr>
        <p:grpSpPr>
          <a:xfrm>
            <a:off x="2031676" y="4704448"/>
            <a:ext cx="1260475" cy="1260475"/>
            <a:chOff x="2031676" y="4704448"/>
            <a:chExt cx="1260475" cy="1260475"/>
          </a:xfrm>
        </p:grpSpPr>
        <p:pic>
          <p:nvPicPr>
            <p:cNvPr id="710" name="object 71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031676" y="4704448"/>
              <a:ext cx="1260005" cy="1008011"/>
            </a:xfrm>
            <a:prstGeom prst="rect">
              <a:avLst/>
            </a:prstGeom>
          </p:spPr>
        </p:pic>
        <p:sp>
          <p:nvSpPr>
            <p:cNvPr id="711" name="object 711"/>
            <p:cNvSpPr/>
            <p:nvPr/>
          </p:nvSpPr>
          <p:spPr>
            <a:xfrm>
              <a:off x="2031676" y="5712460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233339" y="5712460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031676" y="470444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4" name="object 714"/>
          <p:cNvSpPr txBox="1"/>
          <p:nvPr/>
        </p:nvSpPr>
        <p:spPr>
          <a:xfrm>
            <a:off x="2031676" y="5712460"/>
            <a:ext cx="1260475" cy="252095"/>
          </a:xfrm>
          <a:prstGeom prst="rect">
            <a:avLst/>
          </a:prstGeom>
        </p:spPr>
        <p:txBody>
          <a:bodyPr wrap="square" lIns="0" tIns="6985" rIns="0" bIns="0" rtlCol="0" vert="horz">
            <a:spAutoFit/>
          </a:bodyPr>
          <a:lstStyle/>
          <a:p>
            <a:pPr marL="201295">
              <a:lnSpc>
                <a:spcPct val="100000"/>
              </a:lnSpc>
              <a:spcBef>
                <a:spcPts val="55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  <a:p>
            <a:pPr marL="201295">
              <a:lnSpc>
                <a:spcPct val="100000"/>
              </a:lnSpc>
              <a:spcBef>
                <a:spcPts val="95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973334" y="5712460"/>
            <a:ext cx="1260475" cy="252095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algn="r" marR="3175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716" name="object 716"/>
          <p:cNvGrpSpPr/>
          <p:nvPr/>
        </p:nvGrpSpPr>
        <p:grpSpPr>
          <a:xfrm>
            <a:off x="771671" y="3013913"/>
            <a:ext cx="1260475" cy="1260475"/>
            <a:chOff x="771671" y="3013913"/>
            <a:chExt cx="1260475" cy="1260475"/>
          </a:xfrm>
        </p:grpSpPr>
        <p:pic>
          <p:nvPicPr>
            <p:cNvPr id="717" name="object 7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71671" y="3013913"/>
              <a:ext cx="1260005" cy="1007986"/>
            </a:xfrm>
            <a:prstGeom prst="rect">
              <a:avLst/>
            </a:prstGeom>
          </p:spPr>
        </p:pic>
        <p:sp>
          <p:nvSpPr>
            <p:cNvPr id="718" name="object 718"/>
            <p:cNvSpPr/>
            <p:nvPr/>
          </p:nvSpPr>
          <p:spPr>
            <a:xfrm>
              <a:off x="771671" y="402191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973334" y="402191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771671" y="3013926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1" name="object 721"/>
          <p:cNvSpPr txBox="1"/>
          <p:nvPr/>
        </p:nvSpPr>
        <p:spPr>
          <a:xfrm>
            <a:off x="973335" y="4135242"/>
            <a:ext cx="7169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756493" y="4016651"/>
            <a:ext cx="11430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5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723" name="object 723"/>
          <p:cNvGrpSpPr/>
          <p:nvPr/>
        </p:nvGrpSpPr>
        <p:grpSpPr>
          <a:xfrm>
            <a:off x="2031676" y="8085499"/>
            <a:ext cx="1260475" cy="1260475"/>
            <a:chOff x="2031676" y="8085499"/>
            <a:chExt cx="1260475" cy="1260475"/>
          </a:xfrm>
        </p:grpSpPr>
        <p:pic>
          <p:nvPicPr>
            <p:cNvPr id="724" name="object 7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31676" y="8085505"/>
              <a:ext cx="1260005" cy="1008011"/>
            </a:xfrm>
            <a:prstGeom prst="rect">
              <a:avLst/>
            </a:prstGeom>
          </p:spPr>
        </p:pic>
        <p:sp>
          <p:nvSpPr>
            <p:cNvPr id="725" name="object 725"/>
            <p:cNvSpPr/>
            <p:nvPr/>
          </p:nvSpPr>
          <p:spPr>
            <a:xfrm>
              <a:off x="2233339" y="909351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031676" y="909351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031676" y="808549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8" name="object 728"/>
          <p:cNvSpPr txBox="1"/>
          <p:nvPr/>
        </p:nvSpPr>
        <p:spPr>
          <a:xfrm>
            <a:off x="2025829" y="9088218"/>
            <a:ext cx="10363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r>
              <a:rPr dirty="0" baseline="-35714" sz="105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729" name="object 729"/>
          <p:cNvGrpSpPr/>
          <p:nvPr/>
        </p:nvGrpSpPr>
        <p:grpSpPr>
          <a:xfrm>
            <a:off x="3291681" y="8085499"/>
            <a:ext cx="1260475" cy="1260475"/>
            <a:chOff x="3291681" y="8085499"/>
            <a:chExt cx="1260475" cy="1260475"/>
          </a:xfrm>
        </p:grpSpPr>
        <p:pic>
          <p:nvPicPr>
            <p:cNvPr id="730" name="object 7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91681" y="8085505"/>
              <a:ext cx="1259979" cy="1008011"/>
            </a:xfrm>
            <a:prstGeom prst="rect">
              <a:avLst/>
            </a:prstGeom>
          </p:spPr>
        </p:pic>
        <p:sp>
          <p:nvSpPr>
            <p:cNvPr id="731" name="object 731"/>
            <p:cNvSpPr/>
            <p:nvPr/>
          </p:nvSpPr>
          <p:spPr>
            <a:xfrm>
              <a:off x="3291681" y="909351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3493344" y="909351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3291681" y="808549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59979" y="1259903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4" name="object 734"/>
          <p:cNvSpPr txBox="1"/>
          <p:nvPr/>
        </p:nvSpPr>
        <p:spPr>
          <a:xfrm>
            <a:off x="3480638" y="9206809"/>
            <a:ext cx="434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SKLÁDACÍ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35" name="object 735"/>
          <p:cNvSpPr txBox="1"/>
          <p:nvPr/>
        </p:nvSpPr>
        <p:spPr>
          <a:xfrm>
            <a:off x="3285846" y="9088218"/>
            <a:ext cx="10979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P13</a:t>
            </a:r>
            <a:r>
              <a:rPr dirty="0" baseline="-35714" sz="105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KONFERENČNÍ</a:t>
            </a:r>
            <a:r>
              <a:rPr dirty="0" sz="70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ŽIDLE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736" name="object 736"/>
          <p:cNvGrpSpPr/>
          <p:nvPr/>
        </p:nvGrpSpPr>
        <p:grpSpPr>
          <a:xfrm>
            <a:off x="771671" y="8085499"/>
            <a:ext cx="1260475" cy="1260475"/>
            <a:chOff x="771671" y="8085499"/>
            <a:chExt cx="1260475" cy="1260475"/>
          </a:xfrm>
        </p:grpSpPr>
        <p:pic>
          <p:nvPicPr>
            <p:cNvPr id="737" name="object 73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71671" y="8085505"/>
              <a:ext cx="1260005" cy="1008011"/>
            </a:xfrm>
            <a:prstGeom prst="rect">
              <a:avLst/>
            </a:prstGeom>
          </p:spPr>
        </p:pic>
        <p:sp>
          <p:nvSpPr>
            <p:cNvPr id="738" name="object 738"/>
            <p:cNvSpPr/>
            <p:nvPr/>
          </p:nvSpPr>
          <p:spPr>
            <a:xfrm>
              <a:off x="771671" y="909351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973334" y="909351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771671" y="808549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41" name="object 741"/>
          <p:cNvSpPr txBox="1"/>
          <p:nvPr/>
        </p:nvSpPr>
        <p:spPr>
          <a:xfrm>
            <a:off x="759023" y="9088218"/>
            <a:ext cx="11969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P08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AKUSTICKÝ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PANEL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BÍLÝ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42" name="object 742"/>
          <p:cNvSpPr txBox="1"/>
          <p:nvPr/>
        </p:nvSpPr>
        <p:spPr>
          <a:xfrm>
            <a:off x="12306363" y="316598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P08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3" name="object 743"/>
          <p:cNvSpPr txBox="1"/>
          <p:nvPr/>
        </p:nvSpPr>
        <p:spPr>
          <a:xfrm>
            <a:off x="10099547" y="5297976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4" name="object 744"/>
          <p:cNvSpPr txBox="1"/>
          <p:nvPr/>
        </p:nvSpPr>
        <p:spPr>
          <a:xfrm>
            <a:off x="7691818" y="3145472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5" name="object 745"/>
          <p:cNvSpPr txBox="1"/>
          <p:nvPr/>
        </p:nvSpPr>
        <p:spPr>
          <a:xfrm>
            <a:off x="9283255" y="694344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6" name="object 746"/>
          <p:cNvSpPr txBox="1"/>
          <p:nvPr/>
        </p:nvSpPr>
        <p:spPr>
          <a:xfrm>
            <a:off x="5698629" y="4013708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7" name="object 747"/>
          <p:cNvSpPr txBox="1"/>
          <p:nvPr/>
        </p:nvSpPr>
        <p:spPr>
          <a:xfrm>
            <a:off x="7619110" y="826687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8" name="object 748"/>
          <p:cNvSpPr txBox="1"/>
          <p:nvPr/>
        </p:nvSpPr>
        <p:spPr>
          <a:xfrm>
            <a:off x="6507353" y="510422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49" name="object 749"/>
          <p:cNvSpPr txBox="1"/>
          <p:nvPr/>
        </p:nvSpPr>
        <p:spPr>
          <a:xfrm>
            <a:off x="8558530" y="306819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50" name="object 750"/>
          <p:cNvSpPr txBox="1"/>
          <p:nvPr/>
        </p:nvSpPr>
        <p:spPr>
          <a:xfrm>
            <a:off x="8773858" y="124085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04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51" name="object 751"/>
          <p:cNvSpPr txBox="1"/>
          <p:nvPr/>
        </p:nvSpPr>
        <p:spPr>
          <a:xfrm>
            <a:off x="4330528" y="348240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752" name="object 752"/>
          <p:cNvGrpSpPr/>
          <p:nvPr/>
        </p:nvGrpSpPr>
        <p:grpSpPr>
          <a:xfrm>
            <a:off x="5811666" y="8085499"/>
            <a:ext cx="1260475" cy="1260475"/>
            <a:chOff x="5811666" y="8085499"/>
            <a:chExt cx="1260475" cy="1260475"/>
          </a:xfrm>
        </p:grpSpPr>
        <p:pic>
          <p:nvPicPr>
            <p:cNvPr id="753" name="object 7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47283" y="8165172"/>
              <a:ext cx="1166069" cy="925461"/>
            </a:xfrm>
            <a:prstGeom prst="rect">
              <a:avLst/>
            </a:prstGeom>
          </p:spPr>
        </p:pic>
        <p:sp>
          <p:nvSpPr>
            <p:cNvPr id="754" name="object 754"/>
            <p:cNvSpPr/>
            <p:nvPr/>
          </p:nvSpPr>
          <p:spPr>
            <a:xfrm>
              <a:off x="5811666" y="909351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6013348" y="909351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5811666" y="808549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7" name="object 757"/>
          <p:cNvSpPr txBox="1"/>
          <p:nvPr/>
        </p:nvSpPr>
        <p:spPr>
          <a:xfrm>
            <a:off x="5799556" y="9088212"/>
            <a:ext cx="8686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T04</a:t>
            </a: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DŘEVĚNÝ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STŮL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758" name="object 758"/>
          <p:cNvSpPr txBox="1"/>
          <p:nvPr/>
        </p:nvSpPr>
        <p:spPr>
          <a:xfrm>
            <a:off x="7429309" y="605397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302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771671" y="6324346"/>
            <a:ext cx="1260475" cy="71120"/>
          </a:xfrm>
          <a:custGeom>
            <a:avLst/>
            <a:gdLst/>
            <a:ahLst/>
            <a:cxnLst/>
            <a:rect l="l" t="t" r="r" b="b"/>
            <a:pathLst>
              <a:path w="1260475" h="71120">
                <a:moveTo>
                  <a:pt x="1260005" y="0"/>
                </a:moveTo>
                <a:lnTo>
                  <a:pt x="0" y="0"/>
                </a:lnTo>
                <a:lnTo>
                  <a:pt x="0" y="70643"/>
                </a:lnTo>
                <a:lnTo>
                  <a:pt x="1260005" y="70643"/>
                </a:lnTo>
                <a:lnTo>
                  <a:pt x="12600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 txBox="1"/>
          <p:nvPr/>
        </p:nvSpPr>
        <p:spPr>
          <a:xfrm>
            <a:off x="11629301" y="7829987"/>
            <a:ext cx="9569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1.PP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761" name="object 761"/>
          <p:cNvSpPr txBox="1"/>
          <p:nvPr/>
        </p:nvSpPr>
        <p:spPr>
          <a:xfrm>
            <a:off x="758964" y="6143121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762" name="object 762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763" name="object 763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4" name="object 76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765" name="object 765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766" name="object 76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767" name="object 767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8" name="object 768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0" name="object 770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771" name="object 77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697"/>
            <a:ext cx="15119985" cy="10691305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172375" y="9522860"/>
            <a:ext cx="1622425" cy="485140"/>
            <a:chOff x="13172375" y="9522860"/>
            <a:chExt cx="1622425" cy="485140"/>
          </a:xfrm>
        </p:grpSpPr>
        <p:sp>
          <p:nvSpPr>
            <p:cNvPr id="3" name="object 3"/>
            <p:cNvSpPr/>
            <p:nvPr/>
          </p:nvSpPr>
          <p:spPr>
            <a:xfrm>
              <a:off x="13486066" y="9572790"/>
              <a:ext cx="1308735" cy="434975"/>
            </a:xfrm>
            <a:custGeom>
              <a:avLst/>
              <a:gdLst/>
              <a:ahLst/>
              <a:cxnLst/>
              <a:rect l="l" t="t" r="r" b="b"/>
              <a:pathLst>
                <a:path w="1308734" h="434975">
                  <a:moveTo>
                    <a:pt x="204279" y="118516"/>
                  </a:moveTo>
                  <a:lnTo>
                    <a:pt x="141605" y="118516"/>
                  </a:lnTo>
                  <a:lnTo>
                    <a:pt x="141605" y="25781"/>
                  </a:lnTo>
                  <a:lnTo>
                    <a:pt x="54356" y="25781"/>
                  </a:lnTo>
                  <a:lnTo>
                    <a:pt x="54356" y="118516"/>
                  </a:lnTo>
                  <a:lnTo>
                    <a:pt x="0" y="118516"/>
                  </a:lnTo>
                  <a:lnTo>
                    <a:pt x="0" y="177114"/>
                  </a:lnTo>
                  <a:lnTo>
                    <a:pt x="54356" y="177114"/>
                  </a:lnTo>
                  <a:lnTo>
                    <a:pt x="54356" y="368922"/>
                  </a:lnTo>
                  <a:lnTo>
                    <a:pt x="59563" y="393509"/>
                  </a:lnTo>
                  <a:lnTo>
                    <a:pt x="73406" y="414540"/>
                  </a:lnTo>
                  <a:lnTo>
                    <a:pt x="94043" y="429006"/>
                  </a:lnTo>
                  <a:lnTo>
                    <a:pt x="118491" y="434898"/>
                  </a:lnTo>
                  <a:lnTo>
                    <a:pt x="203898" y="434898"/>
                  </a:lnTo>
                  <a:lnTo>
                    <a:pt x="203898" y="370840"/>
                  </a:lnTo>
                  <a:lnTo>
                    <a:pt x="170561" y="370840"/>
                  </a:lnTo>
                  <a:lnTo>
                    <a:pt x="156019" y="366941"/>
                  </a:lnTo>
                  <a:lnTo>
                    <a:pt x="145415" y="356374"/>
                  </a:lnTo>
                  <a:lnTo>
                    <a:pt x="141605" y="341858"/>
                  </a:lnTo>
                  <a:lnTo>
                    <a:pt x="141605" y="177114"/>
                  </a:lnTo>
                  <a:lnTo>
                    <a:pt x="204279" y="177114"/>
                  </a:lnTo>
                  <a:lnTo>
                    <a:pt x="204279" y="118516"/>
                  </a:lnTo>
                  <a:close/>
                </a:path>
                <a:path w="1308734" h="434975">
                  <a:moveTo>
                    <a:pt x="516128" y="296202"/>
                  </a:moveTo>
                  <a:lnTo>
                    <a:pt x="515620" y="253885"/>
                  </a:lnTo>
                  <a:lnTo>
                    <a:pt x="513295" y="245821"/>
                  </a:lnTo>
                  <a:lnTo>
                    <a:pt x="503936" y="213144"/>
                  </a:lnTo>
                  <a:lnTo>
                    <a:pt x="481838" y="177038"/>
                  </a:lnTo>
                  <a:lnTo>
                    <a:pt x="481457" y="176682"/>
                  </a:lnTo>
                  <a:lnTo>
                    <a:pt x="450913" y="148107"/>
                  </a:lnTo>
                  <a:lnTo>
                    <a:pt x="435610" y="140042"/>
                  </a:lnTo>
                  <a:lnTo>
                    <a:pt x="435610" y="245821"/>
                  </a:lnTo>
                  <a:lnTo>
                    <a:pt x="282765" y="245821"/>
                  </a:lnTo>
                  <a:lnTo>
                    <a:pt x="290639" y="218859"/>
                  </a:lnTo>
                  <a:lnTo>
                    <a:pt x="307657" y="196532"/>
                  </a:lnTo>
                  <a:lnTo>
                    <a:pt x="331660" y="181851"/>
                  </a:lnTo>
                  <a:lnTo>
                    <a:pt x="359219" y="176682"/>
                  </a:lnTo>
                  <a:lnTo>
                    <a:pt x="386778" y="181851"/>
                  </a:lnTo>
                  <a:lnTo>
                    <a:pt x="410718" y="196532"/>
                  </a:lnTo>
                  <a:lnTo>
                    <a:pt x="427736" y="218859"/>
                  </a:lnTo>
                  <a:lnTo>
                    <a:pt x="435610" y="245821"/>
                  </a:lnTo>
                  <a:lnTo>
                    <a:pt x="435610" y="140042"/>
                  </a:lnTo>
                  <a:lnTo>
                    <a:pt x="413512" y="128371"/>
                  </a:lnTo>
                  <a:lnTo>
                    <a:pt x="372110" y="119265"/>
                  </a:lnTo>
                  <a:lnTo>
                    <a:pt x="329819" y="121500"/>
                  </a:lnTo>
                  <a:lnTo>
                    <a:pt x="289687" y="134861"/>
                  </a:lnTo>
                  <a:lnTo>
                    <a:pt x="254444" y="158407"/>
                  </a:lnTo>
                  <a:lnTo>
                    <a:pt x="226822" y="190423"/>
                  </a:lnTo>
                  <a:lnTo>
                    <a:pt x="208661" y="228676"/>
                  </a:lnTo>
                  <a:lnTo>
                    <a:pt x="201231" y="270344"/>
                  </a:lnTo>
                  <a:lnTo>
                    <a:pt x="205168" y="312521"/>
                  </a:lnTo>
                  <a:lnTo>
                    <a:pt x="220218" y="352107"/>
                  </a:lnTo>
                  <a:lnTo>
                    <a:pt x="245110" y="386308"/>
                  </a:lnTo>
                  <a:lnTo>
                    <a:pt x="278320" y="412673"/>
                  </a:lnTo>
                  <a:lnTo>
                    <a:pt x="317246" y="429272"/>
                  </a:lnTo>
                  <a:lnTo>
                    <a:pt x="359219" y="434898"/>
                  </a:lnTo>
                  <a:lnTo>
                    <a:pt x="396494" y="430491"/>
                  </a:lnTo>
                  <a:lnTo>
                    <a:pt x="431609" y="417347"/>
                  </a:lnTo>
                  <a:lnTo>
                    <a:pt x="462724" y="396328"/>
                  </a:lnTo>
                  <a:lnTo>
                    <a:pt x="483171" y="373837"/>
                  </a:lnTo>
                  <a:lnTo>
                    <a:pt x="487997" y="368528"/>
                  </a:lnTo>
                  <a:lnTo>
                    <a:pt x="505968" y="335584"/>
                  </a:lnTo>
                  <a:lnTo>
                    <a:pt x="419862" y="335584"/>
                  </a:lnTo>
                  <a:lnTo>
                    <a:pt x="402018" y="357365"/>
                  </a:lnTo>
                  <a:lnTo>
                    <a:pt x="377317" y="370814"/>
                  </a:lnTo>
                  <a:lnTo>
                    <a:pt x="322262" y="366052"/>
                  </a:lnTo>
                  <a:lnTo>
                    <a:pt x="286321" y="324104"/>
                  </a:lnTo>
                  <a:lnTo>
                    <a:pt x="282765" y="296202"/>
                  </a:lnTo>
                  <a:lnTo>
                    <a:pt x="516128" y="296202"/>
                  </a:lnTo>
                  <a:close/>
                </a:path>
                <a:path w="1308734" h="434975">
                  <a:moveTo>
                    <a:pt x="627126" y="0"/>
                  </a:moveTo>
                  <a:lnTo>
                    <a:pt x="538924" y="0"/>
                  </a:lnTo>
                  <a:lnTo>
                    <a:pt x="538924" y="434898"/>
                  </a:lnTo>
                  <a:lnTo>
                    <a:pt x="627126" y="434898"/>
                  </a:lnTo>
                  <a:lnTo>
                    <a:pt x="627126" y="0"/>
                  </a:lnTo>
                  <a:close/>
                </a:path>
                <a:path w="1308734" h="434975">
                  <a:moveTo>
                    <a:pt x="740930" y="118770"/>
                  </a:moveTo>
                  <a:lnTo>
                    <a:pt x="652780" y="118770"/>
                  </a:lnTo>
                  <a:lnTo>
                    <a:pt x="652780" y="434898"/>
                  </a:lnTo>
                  <a:lnTo>
                    <a:pt x="740930" y="434898"/>
                  </a:lnTo>
                  <a:lnTo>
                    <a:pt x="740930" y="118770"/>
                  </a:lnTo>
                  <a:close/>
                </a:path>
                <a:path w="1308734" h="434975">
                  <a:moveTo>
                    <a:pt x="740930" y="12"/>
                  </a:moveTo>
                  <a:lnTo>
                    <a:pt x="652780" y="12"/>
                  </a:lnTo>
                  <a:lnTo>
                    <a:pt x="652780" y="69659"/>
                  </a:lnTo>
                  <a:lnTo>
                    <a:pt x="740930" y="69659"/>
                  </a:lnTo>
                  <a:lnTo>
                    <a:pt x="740930" y="12"/>
                  </a:lnTo>
                  <a:close/>
                </a:path>
                <a:path w="1308734" h="434975">
                  <a:moveTo>
                    <a:pt x="1078992" y="296202"/>
                  </a:moveTo>
                  <a:lnTo>
                    <a:pt x="1078547" y="253885"/>
                  </a:lnTo>
                  <a:lnTo>
                    <a:pt x="1076210" y="245821"/>
                  </a:lnTo>
                  <a:lnTo>
                    <a:pt x="1066800" y="213144"/>
                  </a:lnTo>
                  <a:lnTo>
                    <a:pt x="1044765" y="177038"/>
                  </a:lnTo>
                  <a:lnTo>
                    <a:pt x="1044384" y="176682"/>
                  </a:lnTo>
                  <a:lnTo>
                    <a:pt x="1013841" y="148107"/>
                  </a:lnTo>
                  <a:lnTo>
                    <a:pt x="998537" y="140055"/>
                  </a:lnTo>
                  <a:lnTo>
                    <a:pt x="998537" y="245821"/>
                  </a:lnTo>
                  <a:lnTo>
                    <a:pt x="845693" y="245821"/>
                  </a:lnTo>
                  <a:lnTo>
                    <a:pt x="853567" y="218859"/>
                  </a:lnTo>
                  <a:lnTo>
                    <a:pt x="870585" y="196532"/>
                  </a:lnTo>
                  <a:lnTo>
                    <a:pt x="894524" y="181851"/>
                  </a:lnTo>
                  <a:lnTo>
                    <a:pt x="922147" y="176682"/>
                  </a:lnTo>
                  <a:lnTo>
                    <a:pt x="949769" y="181851"/>
                  </a:lnTo>
                  <a:lnTo>
                    <a:pt x="973645" y="196532"/>
                  </a:lnTo>
                  <a:lnTo>
                    <a:pt x="990663" y="218859"/>
                  </a:lnTo>
                  <a:lnTo>
                    <a:pt x="998537" y="245821"/>
                  </a:lnTo>
                  <a:lnTo>
                    <a:pt x="998537" y="140055"/>
                  </a:lnTo>
                  <a:lnTo>
                    <a:pt x="976376" y="128371"/>
                  </a:lnTo>
                  <a:lnTo>
                    <a:pt x="935037" y="119265"/>
                  </a:lnTo>
                  <a:lnTo>
                    <a:pt x="892746" y="121500"/>
                  </a:lnTo>
                  <a:lnTo>
                    <a:pt x="852551" y="134861"/>
                  </a:lnTo>
                  <a:lnTo>
                    <a:pt x="817435" y="158407"/>
                  </a:lnTo>
                  <a:lnTo>
                    <a:pt x="789749" y="190423"/>
                  </a:lnTo>
                  <a:lnTo>
                    <a:pt x="771525" y="228676"/>
                  </a:lnTo>
                  <a:lnTo>
                    <a:pt x="764159" y="270344"/>
                  </a:lnTo>
                  <a:lnTo>
                    <a:pt x="768096" y="312521"/>
                  </a:lnTo>
                  <a:lnTo>
                    <a:pt x="783082" y="352107"/>
                  </a:lnTo>
                  <a:lnTo>
                    <a:pt x="808101" y="386308"/>
                  </a:lnTo>
                  <a:lnTo>
                    <a:pt x="841248" y="412673"/>
                  </a:lnTo>
                  <a:lnTo>
                    <a:pt x="880173" y="429272"/>
                  </a:lnTo>
                  <a:lnTo>
                    <a:pt x="922147" y="434898"/>
                  </a:lnTo>
                  <a:lnTo>
                    <a:pt x="959421" y="430491"/>
                  </a:lnTo>
                  <a:lnTo>
                    <a:pt x="994537" y="417347"/>
                  </a:lnTo>
                  <a:lnTo>
                    <a:pt x="1025652" y="396328"/>
                  </a:lnTo>
                  <a:lnTo>
                    <a:pt x="1046099" y="373837"/>
                  </a:lnTo>
                  <a:lnTo>
                    <a:pt x="1050925" y="368528"/>
                  </a:lnTo>
                  <a:lnTo>
                    <a:pt x="1068895" y="335584"/>
                  </a:lnTo>
                  <a:lnTo>
                    <a:pt x="982789" y="335584"/>
                  </a:lnTo>
                  <a:lnTo>
                    <a:pt x="964946" y="357365"/>
                  </a:lnTo>
                  <a:lnTo>
                    <a:pt x="940181" y="370814"/>
                  </a:lnTo>
                  <a:lnTo>
                    <a:pt x="885190" y="366052"/>
                  </a:lnTo>
                  <a:lnTo>
                    <a:pt x="849249" y="324104"/>
                  </a:lnTo>
                  <a:lnTo>
                    <a:pt x="845693" y="296202"/>
                  </a:lnTo>
                  <a:lnTo>
                    <a:pt x="1078992" y="296202"/>
                  </a:lnTo>
                  <a:close/>
                </a:path>
                <a:path w="1308734" h="434975">
                  <a:moveTo>
                    <a:pt x="1308671" y="111302"/>
                  </a:moveTo>
                  <a:lnTo>
                    <a:pt x="1271397" y="111925"/>
                  </a:lnTo>
                  <a:lnTo>
                    <a:pt x="1236281" y="124294"/>
                  </a:lnTo>
                  <a:lnTo>
                    <a:pt x="1206944" y="147167"/>
                  </a:lnTo>
                  <a:lnTo>
                    <a:pt x="1186370" y="178206"/>
                  </a:lnTo>
                  <a:lnTo>
                    <a:pt x="1186370" y="118770"/>
                  </a:lnTo>
                  <a:lnTo>
                    <a:pt x="1102741" y="118770"/>
                  </a:lnTo>
                  <a:lnTo>
                    <a:pt x="1102741" y="434898"/>
                  </a:lnTo>
                  <a:lnTo>
                    <a:pt x="1186370" y="434898"/>
                  </a:lnTo>
                  <a:lnTo>
                    <a:pt x="1186370" y="275590"/>
                  </a:lnTo>
                  <a:lnTo>
                    <a:pt x="1195070" y="243141"/>
                  </a:lnTo>
                  <a:lnTo>
                    <a:pt x="1214691" y="215823"/>
                  </a:lnTo>
                  <a:lnTo>
                    <a:pt x="1242631" y="197205"/>
                  </a:lnTo>
                  <a:lnTo>
                    <a:pt x="1275334" y="189611"/>
                  </a:lnTo>
                  <a:lnTo>
                    <a:pt x="1308671" y="194056"/>
                  </a:lnTo>
                  <a:lnTo>
                    <a:pt x="1308671" y="111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3172375" y="9691554"/>
              <a:ext cx="316865" cy="316230"/>
            </a:xfrm>
            <a:custGeom>
              <a:avLst/>
              <a:gdLst/>
              <a:ahLst/>
              <a:cxnLst/>
              <a:rect l="l" t="t" r="r" b="b"/>
              <a:pathLst>
                <a:path w="316865" h="316229">
                  <a:moveTo>
                    <a:pt x="158496" y="0"/>
                  </a:moveTo>
                  <a:lnTo>
                    <a:pt x="117538" y="5359"/>
                  </a:lnTo>
                  <a:lnTo>
                    <a:pt x="79438" y="21158"/>
                  </a:lnTo>
                  <a:lnTo>
                    <a:pt x="46736" y="46285"/>
                  </a:lnTo>
                  <a:lnTo>
                    <a:pt x="21590" y="79006"/>
                  </a:lnTo>
                  <a:lnTo>
                    <a:pt x="5778" y="117132"/>
                  </a:lnTo>
                  <a:lnTo>
                    <a:pt x="380" y="158083"/>
                  </a:lnTo>
                  <a:lnTo>
                    <a:pt x="0" y="168846"/>
                  </a:lnTo>
                  <a:lnTo>
                    <a:pt x="4762" y="206101"/>
                  </a:lnTo>
                  <a:lnTo>
                    <a:pt x="41401" y="271068"/>
                  </a:lnTo>
                  <a:lnTo>
                    <a:pt x="105092" y="309740"/>
                  </a:lnTo>
                  <a:lnTo>
                    <a:pt x="142668" y="315861"/>
                  </a:lnTo>
                  <a:lnTo>
                    <a:pt x="141509" y="315861"/>
                  </a:lnTo>
                  <a:lnTo>
                    <a:pt x="179641" y="312216"/>
                  </a:lnTo>
                  <a:lnTo>
                    <a:pt x="214884" y="299269"/>
                  </a:lnTo>
                  <a:lnTo>
                    <a:pt x="245745" y="277812"/>
                  </a:lnTo>
                  <a:lnTo>
                    <a:pt x="316547" y="277812"/>
                  </a:lnTo>
                  <a:lnTo>
                    <a:pt x="316547" y="258216"/>
                  </a:lnTo>
                  <a:lnTo>
                    <a:pt x="158496" y="258216"/>
                  </a:lnTo>
                  <a:lnTo>
                    <a:pt x="130873" y="253110"/>
                  </a:lnTo>
                  <a:lnTo>
                    <a:pt x="106934" y="238398"/>
                  </a:lnTo>
                  <a:lnTo>
                    <a:pt x="89916" y="216077"/>
                  </a:lnTo>
                  <a:lnTo>
                    <a:pt x="82042" y="189109"/>
                  </a:lnTo>
                  <a:lnTo>
                    <a:pt x="79946" y="158083"/>
                  </a:lnTo>
                  <a:lnTo>
                    <a:pt x="82042" y="127050"/>
                  </a:lnTo>
                  <a:lnTo>
                    <a:pt x="89916" y="100088"/>
                  </a:lnTo>
                  <a:lnTo>
                    <a:pt x="106934" y="77762"/>
                  </a:lnTo>
                  <a:lnTo>
                    <a:pt x="130873" y="63080"/>
                  </a:lnTo>
                  <a:lnTo>
                    <a:pt x="158496" y="57918"/>
                  </a:lnTo>
                  <a:lnTo>
                    <a:pt x="279195" y="57918"/>
                  </a:lnTo>
                  <a:lnTo>
                    <a:pt x="270255" y="46285"/>
                  </a:lnTo>
                  <a:lnTo>
                    <a:pt x="237553" y="21158"/>
                  </a:lnTo>
                  <a:lnTo>
                    <a:pt x="199390" y="5359"/>
                  </a:lnTo>
                  <a:lnTo>
                    <a:pt x="158496" y="0"/>
                  </a:lnTo>
                  <a:close/>
                </a:path>
                <a:path w="316865" h="316229">
                  <a:moveTo>
                    <a:pt x="316547" y="277812"/>
                  </a:moveTo>
                  <a:lnTo>
                    <a:pt x="245745" y="277812"/>
                  </a:lnTo>
                  <a:lnTo>
                    <a:pt x="245745" y="315861"/>
                  </a:lnTo>
                  <a:lnTo>
                    <a:pt x="316547" y="315861"/>
                  </a:lnTo>
                  <a:lnTo>
                    <a:pt x="316547" y="277812"/>
                  </a:lnTo>
                  <a:close/>
                </a:path>
                <a:path w="316865" h="316229">
                  <a:moveTo>
                    <a:pt x="279195" y="57918"/>
                  </a:moveTo>
                  <a:lnTo>
                    <a:pt x="158496" y="57918"/>
                  </a:lnTo>
                  <a:lnTo>
                    <a:pt x="186118" y="63080"/>
                  </a:lnTo>
                  <a:lnTo>
                    <a:pt x="209994" y="77762"/>
                  </a:lnTo>
                  <a:lnTo>
                    <a:pt x="227012" y="100088"/>
                  </a:lnTo>
                  <a:lnTo>
                    <a:pt x="234886" y="127050"/>
                  </a:lnTo>
                  <a:lnTo>
                    <a:pt x="237045" y="158083"/>
                  </a:lnTo>
                  <a:lnTo>
                    <a:pt x="234886" y="189109"/>
                  </a:lnTo>
                  <a:lnTo>
                    <a:pt x="227012" y="216077"/>
                  </a:lnTo>
                  <a:lnTo>
                    <a:pt x="209994" y="238398"/>
                  </a:lnTo>
                  <a:lnTo>
                    <a:pt x="186118" y="253110"/>
                  </a:lnTo>
                  <a:lnTo>
                    <a:pt x="158496" y="258216"/>
                  </a:lnTo>
                  <a:lnTo>
                    <a:pt x="316547" y="258216"/>
                  </a:lnTo>
                  <a:lnTo>
                    <a:pt x="316547" y="158083"/>
                  </a:lnTo>
                  <a:lnTo>
                    <a:pt x="311213" y="117132"/>
                  </a:lnTo>
                  <a:lnTo>
                    <a:pt x="295401" y="79006"/>
                  </a:lnTo>
                  <a:lnTo>
                    <a:pt x="279195" y="57918"/>
                  </a:lnTo>
                  <a:close/>
                </a:path>
              </a:pathLst>
            </a:custGeom>
            <a:solidFill>
              <a:srgbClr val="1AD1C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82929" y="9522860"/>
              <a:ext cx="100520" cy="144164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506562" y="3572052"/>
            <a:ext cx="13368019" cy="2837815"/>
            <a:chOff x="1506562" y="3572052"/>
            <a:chExt cx="13368019" cy="2837815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125305" y="3577239"/>
              <a:ext cx="3745588" cy="253280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506562" y="4604511"/>
              <a:ext cx="12926695" cy="1381760"/>
            </a:xfrm>
            <a:custGeom>
              <a:avLst/>
              <a:gdLst/>
              <a:ahLst/>
              <a:cxnLst/>
              <a:rect l="l" t="t" r="r" b="b"/>
              <a:pathLst>
                <a:path w="12926694" h="1381760">
                  <a:moveTo>
                    <a:pt x="9797986" y="14655"/>
                  </a:moveTo>
                  <a:lnTo>
                    <a:pt x="9792589" y="14655"/>
                  </a:lnTo>
                  <a:lnTo>
                    <a:pt x="9792589" y="157213"/>
                  </a:lnTo>
                  <a:lnTo>
                    <a:pt x="9797986" y="157213"/>
                  </a:lnTo>
                  <a:lnTo>
                    <a:pt x="9797986" y="14655"/>
                  </a:lnTo>
                  <a:close/>
                </a:path>
                <a:path w="12926694" h="1381760">
                  <a:moveTo>
                    <a:pt x="10734027" y="740422"/>
                  </a:moveTo>
                  <a:lnTo>
                    <a:pt x="10721416" y="740422"/>
                  </a:lnTo>
                  <a:lnTo>
                    <a:pt x="10721416" y="1302918"/>
                  </a:lnTo>
                  <a:lnTo>
                    <a:pt x="9795294" y="1302918"/>
                  </a:lnTo>
                  <a:lnTo>
                    <a:pt x="9795294" y="1315529"/>
                  </a:lnTo>
                  <a:lnTo>
                    <a:pt x="10725023" y="1315529"/>
                  </a:lnTo>
                  <a:lnTo>
                    <a:pt x="10725023" y="1342529"/>
                  </a:lnTo>
                  <a:lnTo>
                    <a:pt x="9795294" y="1342529"/>
                  </a:lnTo>
                  <a:lnTo>
                    <a:pt x="9795294" y="1347939"/>
                  </a:lnTo>
                  <a:lnTo>
                    <a:pt x="10727728" y="1347939"/>
                  </a:lnTo>
                  <a:lnTo>
                    <a:pt x="10727728" y="1345234"/>
                  </a:lnTo>
                  <a:lnTo>
                    <a:pt x="10730421" y="1345234"/>
                  </a:lnTo>
                  <a:lnTo>
                    <a:pt x="10730421" y="1309217"/>
                  </a:lnTo>
                  <a:lnTo>
                    <a:pt x="10734027" y="1309217"/>
                  </a:lnTo>
                  <a:lnTo>
                    <a:pt x="10734027" y="740422"/>
                  </a:lnTo>
                  <a:close/>
                </a:path>
                <a:path w="12926694" h="1381760">
                  <a:moveTo>
                    <a:pt x="12273636" y="708926"/>
                  </a:moveTo>
                  <a:lnTo>
                    <a:pt x="9795294" y="708926"/>
                  </a:lnTo>
                  <a:lnTo>
                    <a:pt x="9795294" y="714324"/>
                  </a:lnTo>
                  <a:lnTo>
                    <a:pt x="12273636" y="714324"/>
                  </a:lnTo>
                  <a:lnTo>
                    <a:pt x="12273636" y="708926"/>
                  </a:lnTo>
                  <a:close/>
                </a:path>
                <a:path w="12926694" h="1381760">
                  <a:moveTo>
                    <a:pt x="12275795" y="683717"/>
                  </a:moveTo>
                  <a:lnTo>
                    <a:pt x="9795294" y="683717"/>
                  </a:lnTo>
                  <a:lnTo>
                    <a:pt x="9795294" y="696328"/>
                  </a:lnTo>
                  <a:lnTo>
                    <a:pt x="12275795" y="696328"/>
                  </a:lnTo>
                  <a:lnTo>
                    <a:pt x="12275795" y="683717"/>
                  </a:lnTo>
                  <a:close/>
                </a:path>
                <a:path w="12926694" h="1381760">
                  <a:moveTo>
                    <a:pt x="12861836" y="1119390"/>
                  </a:moveTo>
                  <a:lnTo>
                    <a:pt x="12609868" y="1119390"/>
                  </a:lnTo>
                  <a:lnTo>
                    <a:pt x="12609868" y="1125689"/>
                  </a:lnTo>
                  <a:lnTo>
                    <a:pt x="12603556" y="1125689"/>
                  </a:lnTo>
                  <a:lnTo>
                    <a:pt x="12603556" y="1142339"/>
                  </a:lnTo>
                  <a:lnTo>
                    <a:pt x="12565228" y="1142339"/>
                  </a:lnTo>
                  <a:lnTo>
                    <a:pt x="12565228" y="1148638"/>
                  </a:lnTo>
                  <a:lnTo>
                    <a:pt x="12558916" y="1148638"/>
                  </a:lnTo>
                  <a:lnTo>
                    <a:pt x="12558916" y="1165250"/>
                  </a:lnTo>
                  <a:lnTo>
                    <a:pt x="12520587" y="1165250"/>
                  </a:lnTo>
                  <a:lnTo>
                    <a:pt x="12520587" y="1171549"/>
                  </a:lnTo>
                  <a:lnTo>
                    <a:pt x="12514275" y="1171549"/>
                  </a:lnTo>
                  <a:lnTo>
                    <a:pt x="12514275" y="1188224"/>
                  </a:lnTo>
                  <a:lnTo>
                    <a:pt x="12475947" y="1188224"/>
                  </a:lnTo>
                  <a:lnTo>
                    <a:pt x="12475947" y="1194523"/>
                  </a:lnTo>
                  <a:lnTo>
                    <a:pt x="12469635" y="1194523"/>
                  </a:lnTo>
                  <a:lnTo>
                    <a:pt x="12469635" y="1211160"/>
                  </a:lnTo>
                  <a:lnTo>
                    <a:pt x="12431306" y="1211160"/>
                  </a:lnTo>
                  <a:lnTo>
                    <a:pt x="12431306" y="1217460"/>
                  </a:lnTo>
                  <a:lnTo>
                    <a:pt x="12424994" y="1217460"/>
                  </a:lnTo>
                  <a:lnTo>
                    <a:pt x="12424994" y="1234084"/>
                  </a:lnTo>
                  <a:lnTo>
                    <a:pt x="12386666" y="1234084"/>
                  </a:lnTo>
                  <a:lnTo>
                    <a:pt x="12386666" y="1240383"/>
                  </a:lnTo>
                  <a:lnTo>
                    <a:pt x="12380354" y="1240383"/>
                  </a:lnTo>
                  <a:lnTo>
                    <a:pt x="12380354" y="1257033"/>
                  </a:lnTo>
                  <a:lnTo>
                    <a:pt x="12342025" y="1257033"/>
                  </a:lnTo>
                  <a:lnTo>
                    <a:pt x="12342025" y="1263332"/>
                  </a:lnTo>
                  <a:lnTo>
                    <a:pt x="12335713" y="1263332"/>
                  </a:lnTo>
                  <a:lnTo>
                    <a:pt x="12335713" y="1286243"/>
                  </a:lnTo>
                  <a:lnTo>
                    <a:pt x="12348324" y="1286243"/>
                  </a:lnTo>
                  <a:lnTo>
                    <a:pt x="12348324" y="1269631"/>
                  </a:lnTo>
                  <a:lnTo>
                    <a:pt x="12386666" y="1269631"/>
                  </a:lnTo>
                  <a:lnTo>
                    <a:pt x="12386666" y="1263332"/>
                  </a:lnTo>
                  <a:lnTo>
                    <a:pt x="12392965" y="1263332"/>
                  </a:lnTo>
                  <a:lnTo>
                    <a:pt x="12392965" y="1246695"/>
                  </a:lnTo>
                  <a:lnTo>
                    <a:pt x="12431306" y="1246695"/>
                  </a:lnTo>
                  <a:lnTo>
                    <a:pt x="12431306" y="1240383"/>
                  </a:lnTo>
                  <a:lnTo>
                    <a:pt x="12437605" y="1240383"/>
                  </a:lnTo>
                  <a:lnTo>
                    <a:pt x="12437605" y="1223772"/>
                  </a:lnTo>
                  <a:lnTo>
                    <a:pt x="12475947" y="1223772"/>
                  </a:lnTo>
                  <a:lnTo>
                    <a:pt x="12475947" y="1217460"/>
                  </a:lnTo>
                  <a:lnTo>
                    <a:pt x="12482246" y="1217460"/>
                  </a:lnTo>
                  <a:lnTo>
                    <a:pt x="12482246" y="1200823"/>
                  </a:lnTo>
                  <a:lnTo>
                    <a:pt x="12520587" y="1200823"/>
                  </a:lnTo>
                  <a:lnTo>
                    <a:pt x="12520587" y="1194523"/>
                  </a:lnTo>
                  <a:lnTo>
                    <a:pt x="12526886" y="1194523"/>
                  </a:lnTo>
                  <a:lnTo>
                    <a:pt x="12526886" y="1177861"/>
                  </a:lnTo>
                  <a:lnTo>
                    <a:pt x="12565228" y="1177861"/>
                  </a:lnTo>
                  <a:lnTo>
                    <a:pt x="12565228" y="1171549"/>
                  </a:lnTo>
                  <a:lnTo>
                    <a:pt x="12571527" y="1171549"/>
                  </a:lnTo>
                  <a:lnTo>
                    <a:pt x="12571527" y="1154938"/>
                  </a:lnTo>
                  <a:lnTo>
                    <a:pt x="12609868" y="1154938"/>
                  </a:lnTo>
                  <a:lnTo>
                    <a:pt x="12609868" y="1148638"/>
                  </a:lnTo>
                  <a:lnTo>
                    <a:pt x="12616167" y="1148638"/>
                  </a:lnTo>
                  <a:lnTo>
                    <a:pt x="12616167" y="1131989"/>
                  </a:lnTo>
                  <a:lnTo>
                    <a:pt x="12861836" y="1131989"/>
                  </a:lnTo>
                  <a:lnTo>
                    <a:pt x="12861836" y="1119390"/>
                  </a:lnTo>
                  <a:close/>
                </a:path>
                <a:path w="12926694" h="1381760">
                  <a:moveTo>
                    <a:pt x="12926670" y="729640"/>
                  </a:moveTo>
                  <a:lnTo>
                    <a:pt x="11541354" y="729640"/>
                  </a:lnTo>
                  <a:lnTo>
                    <a:pt x="11541354" y="736828"/>
                  </a:lnTo>
                  <a:lnTo>
                    <a:pt x="11541354" y="737717"/>
                  </a:lnTo>
                  <a:lnTo>
                    <a:pt x="11519751" y="737717"/>
                  </a:lnTo>
                  <a:lnTo>
                    <a:pt x="11519751" y="736828"/>
                  </a:lnTo>
                  <a:lnTo>
                    <a:pt x="11541354" y="736828"/>
                  </a:lnTo>
                  <a:lnTo>
                    <a:pt x="11541354" y="729640"/>
                  </a:lnTo>
                  <a:lnTo>
                    <a:pt x="11513452" y="729640"/>
                  </a:lnTo>
                  <a:lnTo>
                    <a:pt x="11513452" y="746721"/>
                  </a:lnTo>
                  <a:lnTo>
                    <a:pt x="11513452" y="1302918"/>
                  </a:lnTo>
                  <a:lnTo>
                    <a:pt x="11036478" y="1302918"/>
                  </a:lnTo>
                  <a:lnTo>
                    <a:pt x="11036478" y="746721"/>
                  </a:lnTo>
                  <a:lnTo>
                    <a:pt x="11513452" y="746721"/>
                  </a:lnTo>
                  <a:lnTo>
                    <a:pt x="11513452" y="729640"/>
                  </a:lnTo>
                  <a:lnTo>
                    <a:pt x="11030179" y="729640"/>
                  </a:lnTo>
                  <a:lnTo>
                    <a:pt x="11030179" y="736828"/>
                  </a:lnTo>
                  <a:lnTo>
                    <a:pt x="11030179" y="737717"/>
                  </a:lnTo>
                  <a:lnTo>
                    <a:pt x="11008589" y="737717"/>
                  </a:lnTo>
                  <a:lnTo>
                    <a:pt x="11008589" y="736828"/>
                  </a:lnTo>
                  <a:lnTo>
                    <a:pt x="11030179" y="736828"/>
                  </a:lnTo>
                  <a:lnTo>
                    <a:pt x="11030179" y="729640"/>
                  </a:lnTo>
                  <a:lnTo>
                    <a:pt x="11002277" y="729640"/>
                  </a:lnTo>
                  <a:lnTo>
                    <a:pt x="11002277" y="746721"/>
                  </a:lnTo>
                  <a:lnTo>
                    <a:pt x="11002277" y="1302918"/>
                  </a:lnTo>
                  <a:lnTo>
                    <a:pt x="10770095" y="1302918"/>
                  </a:lnTo>
                  <a:lnTo>
                    <a:pt x="10770095" y="746721"/>
                  </a:lnTo>
                  <a:lnTo>
                    <a:pt x="11002277" y="746721"/>
                  </a:lnTo>
                  <a:lnTo>
                    <a:pt x="11002277" y="729640"/>
                  </a:lnTo>
                  <a:lnTo>
                    <a:pt x="9761982" y="729640"/>
                  </a:lnTo>
                  <a:lnTo>
                    <a:pt x="9761982" y="0"/>
                  </a:lnTo>
                  <a:lnTo>
                    <a:pt x="9756584" y="0"/>
                  </a:lnTo>
                  <a:lnTo>
                    <a:pt x="9756584" y="729640"/>
                  </a:lnTo>
                  <a:lnTo>
                    <a:pt x="0" y="729640"/>
                  </a:lnTo>
                  <a:lnTo>
                    <a:pt x="0" y="736828"/>
                  </a:lnTo>
                  <a:lnTo>
                    <a:pt x="9756584" y="736828"/>
                  </a:lnTo>
                  <a:lnTo>
                    <a:pt x="9756584" y="1381226"/>
                  </a:lnTo>
                  <a:lnTo>
                    <a:pt x="9761982" y="1381226"/>
                  </a:lnTo>
                  <a:lnTo>
                    <a:pt x="9761982" y="736828"/>
                  </a:lnTo>
                  <a:lnTo>
                    <a:pt x="10763796" y="736828"/>
                  </a:lnTo>
                  <a:lnTo>
                    <a:pt x="10763796" y="740422"/>
                  </a:lnTo>
                  <a:lnTo>
                    <a:pt x="10757484" y="740422"/>
                  </a:lnTo>
                  <a:lnTo>
                    <a:pt x="10757484" y="1309217"/>
                  </a:lnTo>
                  <a:lnTo>
                    <a:pt x="10761091" y="1309217"/>
                  </a:lnTo>
                  <a:lnTo>
                    <a:pt x="10761091" y="1345234"/>
                  </a:lnTo>
                  <a:lnTo>
                    <a:pt x="10766489" y="1345234"/>
                  </a:lnTo>
                  <a:lnTo>
                    <a:pt x="10766489" y="1315529"/>
                  </a:lnTo>
                  <a:lnTo>
                    <a:pt x="11005884" y="1315529"/>
                  </a:lnTo>
                  <a:lnTo>
                    <a:pt x="11005884" y="1345234"/>
                  </a:lnTo>
                  <a:lnTo>
                    <a:pt x="11011281" y="1345234"/>
                  </a:lnTo>
                  <a:lnTo>
                    <a:pt x="11011281" y="1309217"/>
                  </a:lnTo>
                  <a:lnTo>
                    <a:pt x="11014888" y="1309217"/>
                  </a:lnTo>
                  <a:lnTo>
                    <a:pt x="11014888" y="743127"/>
                  </a:lnTo>
                  <a:lnTo>
                    <a:pt x="11023867" y="743127"/>
                  </a:lnTo>
                  <a:lnTo>
                    <a:pt x="11023867" y="1309217"/>
                  </a:lnTo>
                  <a:lnTo>
                    <a:pt x="11027474" y="1309217"/>
                  </a:lnTo>
                  <a:lnTo>
                    <a:pt x="11027474" y="1345234"/>
                  </a:lnTo>
                  <a:lnTo>
                    <a:pt x="11032871" y="1345234"/>
                  </a:lnTo>
                  <a:lnTo>
                    <a:pt x="11032871" y="1315529"/>
                  </a:lnTo>
                  <a:lnTo>
                    <a:pt x="11517059" y="1315529"/>
                  </a:lnTo>
                  <a:lnTo>
                    <a:pt x="11517059" y="1345234"/>
                  </a:lnTo>
                  <a:lnTo>
                    <a:pt x="11522456" y="1345234"/>
                  </a:lnTo>
                  <a:lnTo>
                    <a:pt x="11522456" y="1309217"/>
                  </a:lnTo>
                  <a:lnTo>
                    <a:pt x="11526063" y="1309217"/>
                  </a:lnTo>
                  <a:lnTo>
                    <a:pt x="11526063" y="743127"/>
                  </a:lnTo>
                  <a:lnTo>
                    <a:pt x="11535042" y="743127"/>
                  </a:lnTo>
                  <a:lnTo>
                    <a:pt x="11535042" y="906018"/>
                  </a:lnTo>
                  <a:lnTo>
                    <a:pt x="11538649" y="906018"/>
                  </a:lnTo>
                  <a:lnTo>
                    <a:pt x="11538649" y="1345234"/>
                  </a:lnTo>
                  <a:lnTo>
                    <a:pt x="11544046" y="1345234"/>
                  </a:lnTo>
                  <a:lnTo>
                    <a:pt x="11544046" y="906018"/>
                  </a:lnTo>
                  <a:lnTo>
                    <a:pt x="11547653" y="906018"/>
                  </a:lnTo>
                  <a:lnTo>
                    <a:pt x="11547653" y="746721"/>
                  </a:lnTo>
                  <a:lnTo>
                    <a:pt x="11823078" y="746721"/>
                  </a:lnTo>
                  <a:lnTo>
                    <a:pt x="11823078" y="1302918"/>
                  </a:lnTo>
                  <a:lnTo>
                    <a:pt x="11562994" y="1302918"/>
                  </a:lnTo>
                  <a:lnTo>
                    <a:pt x="11562994" y="1315529"/>
                  </a:lnTo>
                  <a:lnTo>
                    <a:pt x="11826685" y="1315529"/>
                  </a:lnTo>
                  <a:lnTo>
                    <a:pt x="11826685" y="1345234"/>
                  </a:lnTo>
                  <a:lnTo>
                    <a:pt x="11832082" y="1345234"/>
                  </a:lnTo>
                  <a:lnTo>
                    <a:pt x="11832082" y="1309217"/>
                  </a:lnTo>
                  <a:lnTo>
                    <a:pt x="11835689" y="1309217"/>
                  </a:lnTo>
                  <a:lnTo>
                    <a:pt x="11835689" y="740422"/>
                  </a:lnTo>
                  <a:lnTo>
                    <a:pt x="11829390" y="740422"/>
                  </a:lnTo>
                  <a:lnTo>
                    <a:pt x="11829390" y="736828"/>
                  </a:lnTo>
                  <a:lnTo>
                    <a:pt x="11865394" y="736828"/>
                  </a:lnTo>
                  <a:lnTo>
                    <a:pt x="11865394" y="740422"/>
                  </a:lnTo>
                  <a:lnTo>
                    <a:pt x="11859082" y="740422"/>
                  </a:lnTo>
                  <a:lnTo>
                    <a:pt x="11859082" y="1309217"/>
                  </a:lnTo>
                  <a:lnTo>
                    <a:pt x="11862689" y="1309217"/>
                  </a:lnTo>
                  <a:lnTo>
                    <a:pt x="11862689" y="1345234"/>
                  </a:lnTo>
                  <a:lnTo>
                    <a:pt x="11868087" y="1345234"/>
                  </a:lnTo>
                  <a:lnTo>
                    <a:pt x="11868087" y="1315529"/>
                  </a:lnTo>
                  <a:lnTo>
                    <a:pt x="12297385" y="1315529"/>
                  </a:lnTo>
                  <a:lnTo>
                    <a:pt x="12297385" y="1302918"/>
                  </a:lnTo>
                  <a:lnTo>
                    <a:pt x="12184888" y="1302918"/>
                  </a:lnTo>
                  <a:lnTo>
                    <a:pt x="12184888" y="992416"/>
                  </a:lnTo>
                  <a:lnTo>
                    <a:pt x="12182196" y="992416"/>
                  </a:lnTo>
                  <a:lnTo>
                    <a:pt x="12182196" y="989711"/>
                  </a:lnTo>
                  <a:lnTo>
                    <a:pt x="12179491" y="989711"/>
                  </a:lnTo>
                  <a:lnTo>
                    <a:pt x="12179491" y="995121"/>
                  </a:lnTo>
                  <a:lnTo>
                    <a:pt x="12179491" y="1302918"/>
                  </a:lnTo>
                  <a:lnTo>
                    <a:pt x="11925681" y="1302918"/>
                  </a:lnTo>
                  <a:lnTo>
                    <a:pt x="11925681" y="995121"/>
                  </a:lnTo>
                  <a:lnTo>
                    <a:pt x="12179491" y="995121"/>
                  </a:lnTo>
                  <a:lnTo>
                    <a:pt x="12179491" y="989711"/>
                  </a:lnTo>
                  <a:lnTo>
                    <a:pt x="11922989" y="989711"/>
                  </a:lnTo>
                  <a:lnTo>
                    <a:pt x="11922989" y="992416"/>
                  </a:lnTo>
                  <a:lnTo>
                    <a:pt x="11920284" y="992416"/>
                  </a:lnTo>
                  <a:lnTo>
                    <a:pt x="11920284" y="1302918"/>
                  </a:lnTo>
                  <a:lnTo>
                    <a:pt x="11871693" y="1302918"/>
                  </a:lnTo>
                  <a:lnTo>
                    <a:pt x="11871693" y="746721"/>
                  </a:lnTo>
                  <a:lnTo>
                    <a:pt x="12237631" y="746721"/>
                  </a:lnTo>
                  <a:lnTo>
                    <a:pt x="12237631" y="736828"/>
                  </a:lnTo>
                  <a:lnTo>
                    <a:pt x="12926670" y="736828"/>
                  </a:lnTo>
                  <a:lnTo>
                    <a:pt x="12926670" y="7296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40588" y="4600978"/>
              <a:ext cx="993702" cy="1312751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1230711" y="4272152"/>
              <a:ext cx="3209290" cy="1713864"/>
            </a:xfrm>
            <a:custGeom>
              <a:avLst/>
              <a:gdLst/>
              <a:ahLst/>
              <a:cxnLst/>
              <a:rect l="l" t="t" r="r" b="b"/>
              <a:pathLst>
                <a:path w="3209290" h="1713864">
                  <a:moveTo>
                    <a:pt x="12611" y="232867"/>
                  </a:moveTo>
                  <a:lnTo>
                    <a:pt x="0" y="232867"/>
                  </a:lnTo>
                  <a:lnTo>
                    <a:pt x="0" y="233438"/>
                  </a:lnTo>
                  <a:lnTo>
                    <a:pt x="12611" y="233438"/>
                  </a:lnTo>
                  <a:lnTo>
                    <a:pt x="12611" y="232867"/>
                  </a:lnTo>
                  <a:close/>
                </a:path>
                <a:path w="3209290" h="1713864">
                  <a:moveTo>
                    <a:pt x="1214234" y="561581"/>
                  </a:moveTo>
                  <a:lnTo>
                    <a:pt x="1208836" y="561581"/>
                  </a:lnTo>
                  <a:lnTo>
                    <a:pt x="1208836" y="1022375"/>
                  </a:lnTo>
                  <a:lnTo>
                    <a:pt x="1214234" y="1022375"/>
                  </a:lnTo>
                  <a:lnTo>
                    <a:pt x="1214234" y="561581"/>
                  </a:lnTo>
                  <a:close/>
                </a:path>
                <a:path w="3209290" h="1713864">
                  <a:moveTo>
                    <a:pt x="1238999" y="561581"/>
                  </a:moveTo>
                  <a:lnTo>
                    <a:pt x="1233601" y="561581"/>
                  </a:lnTo>
                  <a:lnTo>
                    <a:pt x="1233601" y="1022375"/>
                  </a:lnTo>
                  <a:lnTo>
                    <a:pt x="1238999" y="1022375"/>
                  </a:lnTo>
                  <a:lnTo>
                    <a:pt x="1238999" y="561581"/>
                  </a:lnTo>
                  <a:close/>
                </a:path>
                <a:path w="3209290" h="1713864">
                  <a:moveTo>
                    <a:pt x="2105240" y="1255128"/>
                  </a:moveTo>
                  <a:lnTo>
                    <a:pt x="1845157" y="1255128"/>
                  </a:lnTo>
                  <a:lnTo>
                    <a:pt x="1845157" y="1238377"/>
                  </a:lnTo>
                  <a:lnTo>
                    <a:pt x="1838845" y="1238377"/>
                  </a:lnTo>
                  <a:lnTo>
                    <a:pt x="1838845" y="1232077"/>
                  </a:lnTo>
                  <a:lnTo>
                    <a:pt x="1817204" y="1232077"/>
                  </a:lnTo>
                  <a:lnTo>
                    <a:pt x="1817204" y="1244688"/>
                  </a:lnTo>
                  <a:lnTo>
                    <a:pt x="1832546" y="1244688"/>
                  </a:lnTo>
                  <a:lnTo>
                    <a:pt x="1832546" y="1641576"/>
                  </a:lnTo>
                  <a:lnTo>
                    <a:pt x="1836153" y="1641576"/>
                  </a:lnTo>
                  <a:lnTo>
                    <a:pt x="1836153" y="1677593"/>
                  </a:lnTo>
                  <a:lnTo>
                    <a:pt x="1841550" y="1677593"/>
                  </a:lnTo>
                  <a:lnTo>
                    <a:pt x="1841550" y="1641576"/>
                  </a:lnTo>
                  <a:lnTo>
                    <a:pt x="1845157" y="1641576"/>
                  </a:lnTo>
                  <a:lnTo>
                    <a:pt x="1845157" y="1273479"/>
                  </a:lnTo>
                  <a:lnTo>
                    <a:pt x="2105240" y="1273479"/>
                  </a:lnTo>
                  <a:lnTo>
                    <a:pt x="2105240" y="1267726"/>
                  </a:lnTo>
                  <a:lnTo>
                    <a:pt x="2105240" y="1262316"/>
                  </a:lnTo>
                  <a:lnTo>
                    <a:pt x="2105240" y="1260881"/>
                  </a:lnTo>
                  <a:lnTo>
                    <a:pt x="1845157" y="1260881"/>
                  </a:lnTo>
                  <a:lnTo>
                    <a:pt x="1845157" y="1260525"/>
                  </a:lnTo>
                  <a:lnTo>
                    <a:pt x="2105240" y="1260525"/>
                  </a:lnTo>
                  <a:lnTo>
                    <a:pt x="2105240" y="1255128"/>
                  </a:lnTo>
                  <a:close/>
                </a:path>
                <a:path w="3209290" h="1713864">
                  <a:moveTo>
                    <a:pt x="2617876" y="1612303"/>
                  </a:moveTo>
                  <a:lnTo>
                    <a:pt x="2573236" y="1612303"/>
                  </a:lnTo>
                  <a:lnTo>
                    <a:pt x="2573236" y="1618602"/>
                  </a:lnTo>
                  <a:lnTo>
                    <a:pt x="2566924" y="1618602"/>
                  </a:lnTo>
                  <a:lnTo>
                    <a:pt x="2566924" y="1641576"/>
                  </a:lnTo>
                  <a:lnTo>
                    <a:pt x="2579535" y="1641576"/>
                  </a:lnTo>
                  <a:lnTo>
                    <a:pt x="2579535" y="1624914"/>
                  </a:lnTo>
                  <a:lnTo>
                    <a:pt x="2617876" y="1624914"/>
                  </a:lnTo>
                  <a:lnTo>
                    <a:pt x="2617876" y="1612303"/>
                  </a:lnTo>
                  <a:close/>
                </a:path>
                <a:path w="3209290" h="1713864">
                  <a:moveTo>
                    <a:pt x="3176384" y="332359"/>
                  </a:moveTo>
                  <a:lnTo>
                    <a:pt x="3170986" y="332359"/>
                  </a:lnTo>
                  <a:lnTo>
                    <a:pt x="3170986" y="1713585"/>
                  </a:lnTo>
                  <a:lnTo>
                    <a:pt x="3176384" y="1713585"/>
                  </a:lnTo>
                  <a:lnTo>
                    <a:pt x="3176384" y="332359"/>
                  </a:lnTo>
                  <a:close/>
                </a:path>
                <a:path w="3209290" h="1713864">
                  <a:moveTo>
                    <a:pt x="3208820" y="0"/>
                  </a:moveTo>
                  <a:lnTo>
                    <a:pt x="3196209" y="0"/>
                  </a:lnTo>
                  <a:lnTo>
                    <a:pt x="3196209" y="1623847"/>
                  </a:lnTo>
                  <a:lnTo>
                    <a:pt x="3208820" y="1623847"/>
                  </a:lnTo>
                  <a:lnTo>
                    <a:pt x="32088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4691931" y="5917000"/>
              <a:ext cx="176530" cy="65405"/>
            </a:xfrm>
            <a:custGeom>
              <a:avLst/>
              <a:gdLst/>
              <a:ahLst/>
              <a:cxnLst/>
              <a:rect l="l" t="t" r="r" b="b"/>
              <a:pathLst>
                <a:path w="176530" h="65404">
                  <a:moveTo>
                    <a:pt x="176148" y="50406"/>
                  </a:moveTo>
                  <a:lnTo>
                    <a:pt x="176021" y="65087"/>
                  </a:lnTo>
                </a:path>
                <a:path w="176530" h="65404">
                  <a:moveTo>
                    <a:pt x="45465" y="0"/>
                  </a:moveTo>
                  <a:lnTo>
                    <a:pt x="44830" y="62433"/>
                  </a:lnTo>
                </a:path>
                <a:path w="176530" h="65404">
                  <a:moveTo>
                    <a:pt x="0" y="3917"/>
                  </a:moveTo>
                  <a:lnTo>
                    <a:pt x="176148" y="7467"/>
                  </a:lnTo>
                </a:path>
                <a:path w="176530" h="65404">
                  <a:moveTo>
                    <a:pt x="10667" y="14236"/>
                  </a:moveTo>
                  <a:lnTo>
                    <a:pt x="176148" y="17538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4688375" y="5903112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40" h="12064">
                  <a:moveTo>
                    <a:pt x="0" y="0"/>
                  </a:moveTo>
                  <a:lnTo>
                    <a:pt x="2349" y="12052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1266043" y="5983032"/>
              <a:ext cx="2980055" cy="5715"/>
            </a:xfrm>
            <a:custGeom>
              <a:avLst/>
              <a:gdLst/>
              <a:ahLst/>
              <a:cxnLst/>
              <a:rect l="l" t="t" r="r" b="b"/>
              <a:pathLst>
                <a:path w="2980055" h="5714">
                  <a:moveTo>
                    <a:pt x="2979991" y="0"/>
                  </a:moveTo>
                  <a:lnTo>
                    <a:pt x="0" y="0"/>
                  </a:lnTo>
                  <a:lnTo>
                    <a:pt x="0" y="5400"/>
                  </a:lnTo>
                  <a:lnTo>
                    <a:pt x="2979991" y="5400"/>
                  </a:lnTo>
                  <a:lnTo>
                    <a:pt x="29799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4246034" y="5985732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71945" y="72009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1240288" y="5611634"/>
              <a:ext cx="3181350" cy="467995"/>
            </a:xfrm>
            <a:custGeom>
              <a:avLst/>
              <a:gdLst/>
              <a:ahLst/>
              <a:cxnLst/>
              <a:rect l="l" t="t" r="r" b="b"/>
              <a:pathLst>
                <a:path w="3181350" h="467995">
                  <a:moveTo>
                    <a:pt x="5397" y="19862"/>
                  </a:moveTo>
                  <a:lnTo>
                    <a:pt x="0" y="19862"/>
                  </a:lnTo>
                  <a:lnTo>
                    <a:pt x="0" y="395706"/>
                  </a:lnTo>
                  <a:lnTo>
                    <a:pt x="5397" y="395706"/>
                  </a:lnTo>
                  <a:lnTo>
                    <a:pt x="5397" y="19862"/>
                  </a:lnTo>
                  <a:close/>
                </a:path>
                <a:path w="3181350" h="467995">
                  <a:moveTo>
                    <a:pt x="2307018" y="0"/>
                  </a:moveTo>
                  <a:lnTo>
                    <a:pt x="2301621" y="0"/>
                  </a:lnTo>
                  <a:lnTo>
                    <a:pt x="2301621" y="302094"/>
                  </a:lnTo>
                  <a:lnTo>
                    <a:pt x="2307018" y="302094"/>
                  </a:lnTo>
                  <a:lnTo>
                    <a:pt x="2307018" y="0"/>
                  </a:lnTo>
                  <a:close/>
                </a:path>
                <a:path w="3181350" h="467995">
                  <a:moveTo>
                    <a:pt x="3181223" y="345300"/>
                  </a:moveTo>
                  <a:lnTo>
                    <a:pt x="3175825" y="345300"/>
                  </a:lnTo>
                  <a:lnTo>
                    <a:pt x="3175825" y="467690"/>
                  </a:lnTo>
                  <a:lnTo>
                    <a:pt x="3181223" y="467690"/>
                  </a:lnTo>
                  <a:lnTo>
                    <a:pt x="3181223" y="3453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3443775" y="5611628"/>
              <a:ext cx="230504" cy="302895"/>
            </a:xfrm>
            <a:custGeom>
              <a:avLst/>
              <a:gdLst/>
              <a:ahLst/>
              <a:cxnLst/>
              <a:rect l="l" t="t" r="r" b="b"/>
              <a:pathLst>
                <a:path w="230505" h="302895">
                  <a:moveTo>
                    <a:pt x="100838" y="136798"/>
                  </a:moveTo>
                  <a:lnTo>
                    <a:pt x="0" y="302393"/>
                  </a:lnTo>
                </a:path>
                <a:path w="230505" h="302895">
                  <a:moveTo>
                    <a:pt x="0" y="0"/>
                  </a:moveTo>
                  <a:lnTo>
                    <a:pt x="100838" y="136798"/>
                  </a:lnTo>
                </a:path>
                <a:path w="230505" h="302895">
                  <a:moveTo>
                    <a:pt x="100838" y="136798"/>
                  </a:moveTo>
                  <a:lnTo>
                    <a:pt x="230377" y="302393"/>
                  </a:lnTo>
                </a:path>
                <a:path w="230505" h="302895">
                  <a:moveTo>
                    <a:pt x="230377" y="0"/>
                  </a:moveTo>
                  <a:lnTo>
                    <a:pt x="100838" y="136798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4702662" y="5952820"/>
              <a:ext cx="165735" cy="3810"/>
            </a:xfrm>
            <a:custGeom>
              <a:avLst/>
              <a:gdLst/>
              <a:ahLst/>
              <a:cxnLst/>
              <a:rect l="l" t="t" r="r" b="b"/>
              <a:pathLst>
                <a:path w="165734" h="3810">
                  <a:moveTo>
                    <a:pt x="0" y="0"/>
                  </a:moveTo>
                  <a:lnTo>
                    <a:pt x="165417" y="3321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362099" y="3635448"/>
              <a:ext cx="66488" cy="2237435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1225911" y="5303367"/>
              <a:ext cx="3148965" cy="646430"/>
            </a:xfrm>
            <a:custGeom>
              <a:avLst/>
              <a:gdLst/>
              <a:ahLst/>
              <a:cxnLst/>
              <a:rect l="l" t="t" r="r" b="b"/>
              <a:pathLst>
                <a:path w="3148965" h="646429">
                  <a:moveTo>
                    <a:pt x="11112" y="322554"/>
                  </a:moveTo>
                  <a:lnTo>
                    <a:pt x="0" y="322554"/>
                  </a:lnTo>
                  <a:lnTo>
                    <a:pt x="0" y="327914"/>
                  </a:lnTo>
                  <a:lnTo>
                    <a:pt x="11112" y="327914"/>
                  </a:lnTo>
                  <a:lnTo>
                    <a:pt x="11112" y="322554"/>
                  </a:lnTo>
                  <a:close/>
                </a:path>
                <a:path w="3148965" h="646429">
                  <a:moveTo>
                    <a:pt x="1008380" y="610539"/>
                  </a:moveTo>
                  <a:lnTo>
                    <a:pt x="78638" y="610539"/>
                  </a:lnTo>
                  <a:lnTo>
                    <a:pt x="78638" y="610362"/>
                  </a:lnTo>
                  <a:lnTo>
                    <a:pt x="73240" y="610362"/>
                  </a:lnTo>
                  <a:lnTo>
                    <a:pt x="73240" y="646379"/>
                  </a:lnTo>
                  <a:lnTo>
                    <a:pt x="78638" y="646379"/>
                  </a:lnTo>
                  <a:lnTo>
                    <a:pt x="78638" y="634669"/>
                  </a:lnTo>
                  <a:lnTo>
                    <a:pt x="1008380" y="634669"/>
                  </a:lnTo>
                  <a:lnTo>
                    <a:pt x="1008380" y="629272"/>
                  </a:lnTo>
                  <a:lnTo>
                    <a:pt x="78638" y="629272"/>
                  </a:lnTo>
                  <a:lnTo>
                    <a:pt x="78638" y="615950"/>
                  </a:lnTo>
                  <a:lnTo>
                    <a:pt x="1008380" y="615950"/>
                  </a:lnTo>
                  <a:lnTo>
                    <a:pt x="1008380" y="610539"/>
                  </a:lnTo>
                  <a:close/>
                </a:path>
                <a:path w="3148965" h="646429">
                  <a:moveTo>
                    <a:pt x="1289240" y="629272"/>
                  </a:moveTo>
                  <a:lnTo>
                    <a:pt x="1044448" y="629272"/>
                  </a:lnTo>
                  <a:lnTo>
                    <a:pt x="1044448" y="634669"/>
                  </a:lnTo>
                  <a:lnTo>
                    <a:pt x="1289240" y="634669"/>
                  </a:lnTo>
                  <a:lnTo>
                    <a:pt x="1289240" y="629272"/>
                  </a:lnTo>
                  <a:close/>
                </a:path>
                <a:path w="3148965" h="646429">
                  <a:moveTo>
                    <a:pt x="1289240" y="610539"/>
                  </a:moveTo>
                  <a:lnTo>
                    <a:pt x="1044448" y="610539"/>
                  </a:lnTo>
                  <a:lnTo>
                    <a:pt x="1044448" y="615950"/>
                  </a:lnTo>
                  <a:lnTo>
                    <a:pt x="1289240" y="615950"/>
                  </a:lnTo>
                  <a:lnTo>
                    <a:pt x="1289240" y="610539"/>
                  </a:lnTo>
                  <a:close/>
                </a:path>
                <a:path w="3148965" h="646429">
                  <a:moveTo>
                    <a:pt x="1800402" y="629272"/>
                  </a:moveTo>
                  <a:lnTo>
                    <a:pt x="1310830" y="629272"/>
                  </a:lnTo>
                  <a:lnTo>
                    <a:pt x="1310830" y="634669"/>
                  </a:lnTo>
                  <a:lnTo>
                    <a:pt x="1800402" y="634669"/>
                  </a:lnTo>
                  <a:lnTo>
                    <a:pt x="1800402" y="629272"/>
                  </a:lnTo>
                  <a:close/>
                </a:path>
                <a:path w="3148965" h="646429">
                  <a:moveTo>
                    <a:pt x="1800402" y="610539"/>
                  </a:moveTo>
                  <a:lnTo>
                    <a:pt x="1310830" y="610539"/>
                  </a:lnTo>
                  <a:lnTo>
                    <a:pt x="1310830" y="615950"/>
                  </a:lnTo>
                  <a:lnTo>
                    <a:pt x="1800402" y="615950"/>
                  </a:lnTo>
                  <a:lnTo>
                    <a:pt x="1800402" y="610539"/>
                  </a:lnTo>
                  <a:close/>
                </a:path>
                <a:path w="3148965" h="646429">
                  <a:moveTo>
                    <a:pt x="2110041" y="629272"/>
                  </a:moveTo>
                  <a:lnTo>
                    <a:pt x="1843646" y="629272"/>
                  </a:lnTo>
                  <a:lnTo>
                    <a:pt x="1843646" y="634669"/>
                  </a:lnTo>
                  <a:lnTo>
                    <a:pt x="2110041" y="634669"/>
                  </a:lnTo>
                  <a:lnTo>
                    <a:pt x="2110041" y="629272"/>
                  </a:lnTo>
                  <a:close/>
                </a:path>
                <a:path w="3148965" h="646429">
                  <a:moveTo>
                    <a:pt x="2110041" y="610539"/>
                  </a:moveTo>
                  <a:lnTo>
                    <a:pt x="1843646" y="610539"/>
                  </a:lnTo>
                  <a:lnTo>
                    <a:pt x="1843646" y="615950"/>
                  </a:lnTo>
                  <a:lnTo>
                    <a:pt x="2110041" y="615950"/>
                  </a:lnTo>
                  <a:lnTo>
                    <a:pt x="2110041" y="610539"/>
                  </a:lnTo>
                  <a:close/>
                </a:path>
                <a:path w="3148965" h="646429">
                  <a:moveTo>
                    <a:pt x="2547048" y="0"/>
                  </a:moveTo>
                  <a:lnTo>
                    <a:pt x="75946" y="0"/>
                  </a:lnTo>
                  <a:lnTo>
                    <a:pt x="75946" y="5397"/>
                  </a:lnTo>
                  <a:lnTo>
                    <a:pt x="2547048" y="5397"/>
                  </a:lnTo>
                  <a:lnTo>
                    <a:pt x="2547048" y="0"/>
                  </a:lnTo>
                  <a:close/>
                </a:path>
                <a:path w="3148965" h="646429">
                  <a:moveTo>
                    <a:pt x="2580894" y="629272"/>
                  </a:moveTo>
                  <a:lnTo>
                    <a:pt x="2146046" y="629272"/>
                  </a:lnTo>
                  <a:lnTo>
                    <a:pt x="2146046" y="634669"/>
                  </a:lnTo>
                  <a:lnTo>
                    <a:pt x="2580894" y="634669"/>
                  </a:lnTo>
                  <a:lnTo>
                    <a:pt x="2580894" y="629272"/>
                  </a:lnTo>
                  <a:close/>
                </a:path>
                <a:path w="3148965" h="646429">
                  <a:moveTo>
                    <a:pt x="2580894" y="610539"/>
                  </a:moveTo>
                  <a:lnTo>
                    <a:pt x="2146046" y="610539"/>
                  </a:lnTo>
                  <a:lnTo>
                    <a:pt x="2146046" y="615950"/>
                  </a:lnTo>
                  <a:lnTo>
                    <a:pt x="2580894" y="615950"/>
                  </a:lnTo>
                  <a:lnTo>
                    <a:pt x="2580894" y="610539"/>
                  </a:lnTo>
                  <a:close/>
                </a:path>
                <a:path w="3148965" h="646429">
                  <a:moveTo>
                    <a:pt x="3148787" y="464286"/>
                  </a:moveTo>
                  <a:lnTo>
                    <a:pt x="3136176" y="464286"/>
                  </a:lnTo>
                  <a:lnTo>
                    <a:pt x="3136176" y="604062"/>
                  </a:lnTo>
                  <a:lnTo>
                    <a:pt x="2649537" y="604062"/>
                  </a:lnTo>
                  <a:lnTo>
                    <a:pt x="2649537" y="610539"/>
                  </a:lnTo>
                  <a:lnTo>
                    <a:pt x="2643886" y="610539"/>
                  </a:lnTo>
                  <a:lnTo>
                    <a:pt x="2643886" y="615950"/>
                  </a:lnTo>
                  <a:lnTo>
                    <a:pt x="2649537" y="615950"/>
                  </a:lnTo>
                  <a:lnTo>
                    <a:pt x="2649537" y="616673"/>
                  </a:lnTo>
                  <a:lnTo>
                    <a:pt x="3139783" y="616673"/>
                  </a:lnTo>
                  <a:lnTo>
                    <a:pt x="3139783" y="629272"/>
                  </a:lnTo>
                  <a:lnTo>
                    <a:pt x="2624137" y="629272"/>
                  </a:lnTo>
                  <a:lnTo>
                    <a:pt x="2624137" y="634669"/>
                  </a:lnTo>
                  <a:lnTo>
                    <a:pt x="3139783" y="634669"/>
                  </a:lnTo>
                  <a:lnTo>
                    <a:pt x="3139783" y="646379"/>
                  </a:lnTo>
                  <a:lnTo>
                    <a:pt x="3145180" y="646379"/>
                  </a:lnTo>
                  <a:lnTo>
                    <a:pt x="3145180" y="610362"/>
                  </a:lnTo>
                  <a:lnTo>
                    <a:pt x="3148787" y="610362"/>
                  </a:lnTo>
                  <a:lnTo>
                    <a:pt x="3148787" y="4642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1301857" y="5305879"/>
              <a:ext cx="2471420" cy="5080"/>
            </a:xfrm>
            <a:custGeom>
              <a:avLst/>
              <a:gdLst/>
              <a:ahLst/>
              <a:cxnLst/>
              <a:rect l="l" t="t" r="r" b="b"/>
              <a:pathLst>
                <a:path w="2471419" h="5079">
                  <a:moveTo>
                    <a:pt x="2471102" y="0"/>
                  </a:moveTo>
                  <a:lnTo>
                    <a:pt x="0" y="0"/>
                  </a:lnTo>
                  <a:lnTo>
                    <a:pt x="0" y="4680"/>
                  </a:lnTo>
                  <a:lnTo>
                    <a:pt x="2471102" y="4680"/>
                  </a:lnTo>
                  <a:lnTo>
                    <a:pt x="2471102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1301857" y="4606518"/>
              <a:ext cx="2478405" cy="706755"/>
            </a:xfrm>
            <a:custGeom>
              <a:avLst/>
              <a:gdLst/>
              <a:ahLst/>
              <a:cxnLst/>
              <a:rect l="l" t="t" r="r" b="b"/>
              <a:pathLst>
                <a:path w="2478405" h="706754">
                  <a:moveTo>
                    <a:pt x="17106" y="0"/>
                  </a:moveTo>
                  <a:lnTo>
                    <a:pt x="11709" y="0"/>
                  </a:lnTo>
                  <a:lnTo>
                    <a:pt x="11709" y="138188"/>
                  </a:lnTo>
                  <a:lnTo>
                    <a:pt x="17106" y="138188"/>
                  </a:lnTo>
                  <a:lnTo>
                    <a:pt x="17106" y="0"/>
                  </a:lnTo>
                  <a:close/>
                </a:path>
                <a:path w="2478405" h="706754">
                  <a:moveTo>
                    <a:pt x="24282" y="227215"/>
                  </a:moveTo>
                  <a:lnTo>
                    <a:pt x="18884" y="227215"/>
                  </a:lnTo>
                  <a:lnTo>
                    <a:pt x="18884" y="688009"/>
                  </a:lnTo>
                  <a:lnTo>
                    <a:pt x="24282" y="688009"/>
                  </a:lnTo>
                  <a:lnTo>
                    <a:pt x="24282" y="227215"/>
                  </a:lnTo>
                  <a:close/>
                </a:path>
                <a:path w="2478405" h="706754">
                  <a:moveTo>
                    <a:pt x="2432774" y="227215"/>
                  </a:moveTo>
                  <a:lnTo>
                    <a:pt x="2427376" y="227215"/>
                  </a:lnTo>
                  <a:lnTo>
                    <a:pt x="2427376" y="688009"/>
                  </a:lnTo>
                  <a:lnTo>
                    <a:pt x="2432774" y="688009"/>
                  </a:lnTo>
                  <a:lnTo>
                    <a:pt x="2432774" y="227215"/>
                  </a:lnTo>
                  <a:close/>
                </a:path>
                <a:path w="2478405" h="706754">
                  <a:moveTo>
                    <a:pt x="2471102" y="701167"/>
                  </a:moveTo>
                  <a:lnTo>
                    <a:pt x="0" y="701167"/>
                  </a:lnTo>
                  <a:lnTo>
                    <a:pt x="0" y="706564"/>
                  </a:lnTo>
                  <a:lnTo>
                    <a:pt x="2471102" y="706564"/>
                  </a:lnTo>
                  <a:lnTo>
                    <a:pt x="2471102" y="701167"/>
                  </a:lnTo>
                  <a:close/>
                </a:path>
                <a:path w="2478405" h="706754">
                  <a:moveTo>
                    <a:pt x="2478341" y="688187"/>
                  </a:moveTo>
                  <a:lnTo>
                    <a:pt x="0" y="688187"/>
                  </a:lnTo>
                  <a:lnTo>
                    <a:pt x="0" y="693597"/>
                  </a:lnTo>
                  <a:lnTo>
                    <a:pt x="2478341" y="693597"/>
                  </a:lnTo>
                  <a:lnTo>
                    <a:pt x="2478341" y="6881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3453998" y="4963337"/>
              <a:ext cx="259715" cy="329565"/>
            </a:xfrm>
            <a:custGeom>
              <a:avLst/>
              <a:gdLst/>
              <a:ahLst/>
              <a:cxnLst/>
              <a:rect l="l" t="t" r="r" b="b"/>
              <a:pathLst>
                <a:path w="259715" h="329564">
                  <a:moveTo>
                    <a:pt x="259207" y="0"/>
                  </a:moveTo>
                  <a:lnTo>
                    <a:pt x="129603" y="179978"/>
                  </a:lnTo>
                </a:path>
                <a:path w="259715" h="329564">
                  <a:moveTo>
                    <a:pt x="129603" y="177825"/>
                  </a:moveTo>
                  <a:lnTo>
                    <a:pt x="259207" y="329031"/>
                  </a:lnTo>
                </a:path>
                <a:path w="259715" h="329564">
                  <a:moveTo>
                    <a:pt x="0" y="0"/>
                  </a:moveTo>
                  <a:lnTo>
                    <a:pt x="129603" y="179978"/>
                  </a:lnTo>
                </a:path>
                <a:path w="259715" h="329564">
                  <a:moveTo>
                    <a:pt x="129603" y="177825"/>
                  </a:moveTo>
                  <a:lnTo>
                    <a:pt x="0" y="32903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1844236" y="4833734"/>
              <a:ext cx="1598295" cy="464184"/>
            </a:xfrm>
            <a:custGeom>
              <a:avLst/>
              <a:gdLst/>
              <a:ahLst/>
              <a:cxnLst/>
              <a:rect l="l" t="t" r="r" b="b"/>
              <a:pathLst>
                <a:path w="1598294" h="464185">
                  <a:moveTo>
                    <a:pt x="5397" y="0"/>
                  </a:moveTo>
                  <a:lnTo>
                    <a:pt x="0" y="0"/>
                  </a:lnTo>
                  <a:lnTo>
                    <a:pt x="0" y="463677"/>
                  </a:lnTo>
                  <a:lnTo>
                    <a:pt x="5397" y="463677"/>
                  </a:lnTo>
                  <a:lnTo>
                    <a:pt x="5397" y="0"/>
                  </a:lnTo>
                  <a:close/>
                </a:path>
                <a:path w="1598294" h="464185">
                  <a:moveTo>
                    <a:pt x="1598041" y="0"/>
                  </a:moveTo>
                  <a:lnTo>
                    <a:pt x="1592643" y="0"/>
                  </a:lnTo>
                  <a:lnTo>
                    <a:pt x="1592643" y="463677"/>
                  </a:lnTo>
                  <a:lnTo>
                    <a:pt x="1598041" y="463677"/>
                  </a:lnTo>
                  <a:lnTo>
                    <a:pt x="1598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1342179" y="4963337"/>
              <a:ext cx="479425" cy="329565"/>
            </a:xfrm>
            <a:custGeom>
              <a:avLst/>
              <a:gdLst/>
              <a:ahLst/>
              <a:cxnLst/>
              <a:rect l="l" t="t" r="r" b="b"/>
              <a:pathLst>
                <a:path w="479425" h="329564">
                  <a:moveTo>
                    <a:pt x="478853" y="0"/>
                  </a:moveTo>
                  <a:lnTo>
                    <a:pt x="129603" y="179978"/>
                  </a:lnTo>
                </a:path>
                <a:path w="479425" h="329564">
                  <a:moveTo>
                    <a:pt x="129603" y="177825"/>
                  </a:moveTo>
                  <a:lnTo>
                    <a:pt x="259206" y="329031"/>
                  </a:lnTo>
                </a:path>
                <a:path w="479425" h="329564">
                  <a:moveTo>
                    <a:pt x="0" y="0"/>
                  </a:moveTo>
                  <a:lnTo>
                    <a:pt x="129603" y="179978"/>
                  </a:lnTo>
                </a:path>
                <a:path w="479425" h="329564">
                  <a:moveTo>
                    <a:pt x="129603" y="177825"/>
                  </a:moveTo>
                  <a:lnTo>
                    <a:pt x="0" y="32903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2646723" y="5279796"/>
              <a:ext cx="48260" cy="3810"/>
            </a:xfrm>
            <a:custGeom>
              <a:avLst/>
              <a:gdLst/>
              <a:ahLst/>
              <a:cxnLst/>
              <a:rect l="l" t="t" r="r" b="b"/>
              <a:pathLst>
                <a:path w="48259" h="3810">
                  <a:moveTo>
                    <a:pt x="4686" y="0"/>
                  </a:moveTo>
                  <a:lnTo>
                    <a:pt x="0" y="0"/>
                  </a:lnTo>
                  <a:lnTo>
                    <a:pt x="0" y="3225"/>
                  </a:lnTo>
                  <a:lnTo>
                    <a:pt x="4686" y="3225"/>
                  </a:lnTo>
                  <a:lnTo>
                    <a:pt x="4686" y="0"/>
                  </a:lnTo>
                  <a:close/>
                </a:path>
                <a:path w="48259" h="3810">
                  <a:moveTo>
                    <a:pt x="47866" y="0"/>
                  </a:moveTo>
                  <a:lnTo>
                    <a:pt x="43180" y="0"/>
                  </a:lnTo>
                  <a:lnTo>
                    <a:pt x="43180" y="3225"/>
                  </a:lnTo>
                  <a:lnTo>
                    <a:pt x="47866" y="3225"/>
                  </a:lnTo>
                  <a:lnTo>
                    <a:pt x="47866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2922847" y="4833734"/>
              <a:ext cx="866140" cy="661670"/>
            </a:xfrm>
            <a:custGeom>
              <a:avLst/>
              <a:gdLst/>
              <a:ahLst/>
              <a:cxnLst/>
              <a:rect l="l" t="t" r="r" b="b"/>
              <a:pathLst>
                <a:path w="866140" h="661670">
                  <a:moveTo>
                    <a:pt x="5397" y="0"/>
                  </a:moveTo>
                  <a:lnTo>
                    <a:pt x="0" y="0"/>
                  </a:lnTo>
                  <a:lnTo>
                    <a:pt x="0" y="460794"/>
                  </a:lnTo>
                  <a:lnTo>
                    <a:pt x="5397" y="460794"/>
                  </a:lnTo>
                  <a:lnTo>
                    <a:pt x="5397" y="0"/>
                  </a:lnTo>
                  <a:close/>
                </a:path>
                <a:path w="866140" h="661670">
                  <a:moveTo>
                    <a:pt x="401383" y="0"/>
                  </a:moveTo>
                  <a:lnTo>
                    <a:pt x="395986" y="0"/>
                  </a:lnTo>
                  <a:lnTo>
                    <a:pt x="395986" y="460794"/>
                  </a:lnTo>
                  <a:lnTo>
                    <a:pt x="401383" y="460794"/>
                  </a:lnTo>
                  <a:lnTo>
                    <a:pt x="401383" y="0"/>
                  </a:lnTo>
                  <a:close/>
                </a:path>
                <a:path w="866140" h="661670">
                  <a:moveTo>
                    <a:pt x="859510" y="648893"/>
                  </a:moveTo>
                  <a:lnTo>
                    <a:pt x="449110" y="648893"/>
                  </a:lnTo>
                  <a:lnTo>
                    <a:pt x="449110" y="650328"/>
                  </a:lnTo>
                  <a:lnTo>
                    <a:pt x="449110" y="655739"/>
                  </a:lnTo>
                  <a:lnTo>
                    <a:pt x="449110" y="661492"/>
                  </a:lnTo>
                  <a:lnTo>
                    <a:pt x="859510" y="661492"/>
                  </a:lnTo>
                  <a:lnTo>
                    <a:pt x="859510" y="648893"/>
                  </a:lnTo>
                  <a:close/>
                </a:path>
                <a:path w="866140" h="661670">
                  <a:moveTo>
                    <a:pt x="865809" y="439013"/>
                  </a:moveTo>
                  <a:lnTo>
                    <a:pt x="853198" y="439013"/>
                  </a:lnTo>
                  <a:lnTo>
                    <a:pt x="853198" y="633412"/>
                  </a:lnTo>
                  <a:lnTo>
                    <a:pt x="865809" y="633412"/>
                  </a:lnTo>
                  <a:lnTo>
                    <a:pt x="865809" y="4390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2312649" y="4833728"/>
              <a:ext cx="594360" cy="118110"/>
            </a:xfrm>
            <a:custGeom>
              <a:avLst/>
              <a:gdLst/>
              <a:ahLst/>
              <a:cxnLst/>
              <a:rect l="l" t="t" r="r" b="b"/>
              <a:pathLst>
                <a:path w="594359" h="118110">
                  <a:moveTo>
                    <a:pt x="594169" y="118071"/>
                  </a:moveTo>
                  <a:lnTo>
                    <a:pt x="539496" y="0"/>
                  </a:lnTo>
                </a:path>
                <a:path w="594359" h="118110">
                  <a:moveTo>
                    <a:pt x="533590" y="0"/>
                  </a:moveTo>
                  <a:lnTo>
                    <a:pt x="478980" y="118071"/>
                  </a:lnTo>
                </a:path>
                <a:path w="594359" h="118110">
                  <a:moveTo>
                    <a:pt x="54609" y="0"/>
                  </a:moveTo>
                  <a:lnTo>
                    <a:pt x="0" y="118071"/>
                  </a:lnTo>
                </a:path>
                <a:path w="594359" h="118110">
                  <a:moveTo>
                    <a:pt x="60578" y="0"/>
                  </a:moveTo>
                  <a:lnTo>
                    <a:pt x="115189" y="11807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240349" y="5870543"/>
              <a:ext cx="178468" cy="197092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1242993" y="5545086"/>
              <a:ext cx="3262629" cy="537210"/>
            </a:xfrm>
            <a:custGeom>
              <a:avLst/>
              <a:gdLst/>
              <a:ahLst/>
              <a:cxnLst/>
              <a:rect l="l" t="t" r="r" b="b"/>
              <a:pathLst>
                <a:path w="3262630" h="537210">
                  <a:moveTo>
                    <a:pt x="3000057" y="445147"/>
                  </a:moveTo>
                  <a:lnTo>
                    <a:pt x="22694" y="445147"/>
                  </a:lnTo>
                  <a:lnTo>
                    <a:pt x="22694" y="0"/>
                  </a:lnTo>
                  <a:lnTo>
                    <a:pt x="17297" y="0"/>
                  </a:lnTo>
                  <a:lnTo>
                    <a:pt x="17297" y="445147"/>
                  </a:lnTo>
                  <a:lnTo>
                    <a:pt x="0" y="445147"/>
                  </a:lnTo>
                  <a:lnTo>
                    <a:pt x="0" y="450545"/>
                  </a:lnTo>
                  <a:lnTo>
                    <a:pt x="3000057" y="450545"/>
                  </a:lnTo>
                  <a:lnTo>
                    <a:pt x="3000057" y="445147"/>
                  </a:lnTo>
                  <a:close/>
                </a:path>
                <a:path w="3262630" h="537210">
                  <a:moveTo>
                    <a:pt x="3262249" y="531545"/>
                  </a:moveTo>
                  <a:lnTo>
                    <a:pt x="3066034" y="531545"/>
                  </a:lnTo>
                  <a:lnTo>
                    <a:pt x="3066034" y="536943"/>
                  </a:lnTo>
                  <a:lnTo>
                    <a:pt x="3262249" y="536943"/>
                  </a:lnTo>
                  <a:lnTo>
                    <a:pt x="3262249" y="5315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4237017" y="600734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72008" y="71983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1226800" y="4721123"/>
              <a:ext cx="3429000" cy="1289050"/>
            </a:xfrm>
            <a:custGeom>
              <a:avLst/>
              <a:gdLst/>
              <a:ahLst/>
              <a:cxnLst/>
              <a:rect l="l" t="t" r="r" b="b"/>
              <a:pathLst>
                <a:path w="3429000" h="1289050">
                  <a:moveTo>
                    <a:pt x="2109152" y="1225918"/>
                  </a:moveTo>
                  <a:lnTo>
                    <a:pt x="1043559" y="1225918"/>
                  </a:lnTo>
                  <a:lnTo>
                    <a:pt x="1043559" y="1231328"/>
                  </a:lnTo>
                  <a:lnTo>
                    <a:pt x="2109152" y="1231328"/>
                  </a:lnTo>
                  <a:lnTo>
                    <a:pt x="2109152" y="1225918"/>
                  </a:lnTo>
                  <a:close/>
                </a:path>
                <a:path w="3429000" h="1289050">
                  <a:moveTo>
                    <a:pt x="2557894" y="0"/>
                  </a:moveTo>
                  <a:lnTo>
                    <a:pt x="2553208" y="0"/>
                  </a:lnTo>
                  <a:lnTo>
                    <a:pt x="2553208" y="573239"/>
                  </a:lnTo>
                  <a:lnTo>
                    <a:pt x="2550693" y="573239"/>
                  </a:lnTo>
                  <a:lnTo>
                    <a:pt x="2550693" y="576287"/>
                  </a:lnTo>
                  <a:lnTo>
                    <a:pt x="2550693" y="638022"/>
                  </a:lnTo>
                  <a:lnTo>
                    <a:pt x="2550693" y="765644"/>
                  </a:lnTo>
                  <a:lnTo>
                    <a:pt x="2553208" y="765644"/>
                  </a:lnTo>
                  <a:lnTo>
                    <a:pt x="2553208" y="1192606"/>
                  </a:lnTo>
                  <a:lnTo>
                    <a:pt x="2557894" y="1192606"/>
                  </a:lnTo>
                  <a:lnTo>
                    <a:pt x="2557894" y="0"/>
                  </a:lnTo>
                  <a:close/>
                </a:path>
                <a:path w="3429000" h="1289050">
                  <a:moveTo>
                    <a:pt x="2911221" y="933856"/>
                  </a:moveTo>
                  <a:lnTo>
                    <a:pt x="2904744" y="933856"/>
                  </a:lnTo>
                  <a:lnTo>
                    <a:pt x="2904744" y="940333"/>
                  </a:lnTo>
                  <a:lnTo>
                    <a:pt x="2911221" y="940333"/>
                  </a:lnTo>
                  <a:lnTo>
                    <a:pt x="2911221" y="933856"/>
                  </a:lnTo>
                  <a:close/>
                </a:path>
                <a:path w="3429000" h="1289050">
                  <a:moveTo>
                    <a:pt x="2911221" y="883450"/>
                  </a:moveTo>
                  <a:lnTo>
                    <a:pt x="2904744" y="883450"/>
                  </a:lnTo>
                  <a:lnTo>
                    <a:pt x="2904744" y="889939"/>
                  </a:lnTo>
                  <a:lnTo>
                    <a:pt x="2911221" y="889939"/>
                  </a:lnTo>
                  <a:lnTo>
                    <a:pt x="2911221" y="883450"/>
                  </a:lnTo>
                  <a:close/>
                </a:path>
                <a:path w="3429000" h="1289050">
                  <a:moveTo>
                    <a:pt x="3010217" y="1283525"/>
                  </a:moveTo>
                  <a:lnTo>
                    <a:pt x="0" y="1283525"/>
                  </a:lnTo>
                  <a:lnTo>
                    <a:pt x="0" y="1288923"/>
                  </a:lnTo>
                  <a:lnTo>
                    <a:pt x="3010217" y="1288923"/>
                  </a:lnTo>
                  <a:lnTo>
                    <a:pt x="3010217" y="1283525"/>
                  </a:lnTo>
                  <a:close/>
                </a:path>
                <a:path w="3429000" h="1289050">
                  <a:moveTo>
                    <a:pt x="3141599" y="1225918"/>
                  </a:moveTo>
                  <a:lnTo>
                    <a:pt x="2145157" y="1225918"/>
                  </a:lnTo>
                  <a:lnTo>
                    <a:pt x="2145157" y="1231328"/>
                  </a:lnTo>
                  <a:lnTo>
                    <a:pt x="3141599" y="1231328"/>
                  </a:lnTo>
                  <a:lnTo>
                    <a:pt x="3141599" y="1225918"/>
                  </a:lnTo>
                  <a:close/>
                </a:path>
                <a:path w="3429000" h="1289050">
                  <a:moveTo>
                    <a:pt x="3428835" y="1237424"/>
                  </a:moveTo>
                  <a:lnTo>
                    <a:pt x="3423437" y="1237424"/>
                  </a:lnTo>
                  <a:lnTo>
                    <a:pt x="3423437" y="1255928"/>
                  </a:lnTo>
                  <a:lnTo>
                    <a:pt x="3428835" y="1255928"/>
                  </a:lnTo>
                  <a:lnTo>
                    <a:pt x="3428835" y="12374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3783755" y="5325859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5" h="9525">
                  <a:moveTo>
                    <a:pt x="1841" y="228"/>
                  </a:moveTo>
                  <a:lnTo>
                    <a:pt x="1587" y="228"/>
                  </a:lnTo>
                  <a:lnTo>
                    <a:pt x="1587" y="0"/>
                  </a:lnTo>
                  <a:lnTo>
                    <a:pt x="0" y="0"/>
                  </a:lnTo>
                  <a:lnTo>
                    <a:pt x="0" y="9359"/>
                  </a:lnTo>
                  <a:lnTo>
                    <a:pt x="1587" y="9359"/>
                  </a:lnTo>
                  <a:lnTo>
                    <a:pt x="1587" y="9105"/>
                  </a:lnTo>
                  <a:lnTo>
                    <a:pt x="1841" y="9105"/>
                  </a:lnTo>
                  <a:lnTo>
                    <a:pt x="1841" y="7416"/>
                  </a:lnTo>
                  <a:lnTo>
                    <a:pt x="1841" y="1917"/>
                  </a:lnTo>
                  <a:lnTo>
                    <a:pt x="1841" y="228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3785342" y="5329453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39">
                  <a:moveTo>
                    <a:pt x="0" y="0"/>
                  </a:moveTo>
                  <a:lnTo>
                    <a:pt x="253" y="222"/>
                  </a:lnTo>
                </a:path>
                <a:path w="634" h="2539">
                  <a:moveTo>
                    <a:pt x="0" y="2159"/>
                  </a:moveTo>
                  <a:lnTo>
                    <a:pt x="253" y="1911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3777989" y="5129479"/>
              <a:ext cx="17145" cy="207010"/>
            </a:xfrm>
            <a:custGeom>
              <a:avLst/>
              <a:gdLst/>
              <a:ahLst/>
              <a:cxnLst/>
              <a:rect l="l" t="t" r="r" b="b"/>
              <a:pathLst>
                <a:path w="17144" h="207010">
                  <a:moveTo>
                    <a:pt x="11201" y="200202"/>
                  </a:moveTo>
                  <a:lnTo>
                    <a:pt x="10947" y="200202"/>
                  </a:lnTo>
                  <a:lnTo>
                    <a:pt x="10947" y="199974"/>
                  </a:lnTo>
                  <a:lnTo>
                    <a:pt x="9359" y="199974"/>
                  </a:lnTo>
                  <a:lnTo>
                    <a:pt x="9359" y="199605"/>
                  </a:lnTo>
                  <a:lnTo>
                    <a:pt x="7645" y="199605"/>
                  </a:lnTo>
                  <a:lnTo>
                    <a:pt x="7645" y="198882"/>
                  </a:lnTo>
                  <a:lnTo>
                    <a:pt x="7200" y="198882"/>
                  </a:lnTo>
                  <a:lnTo>
                    <a:pt x="5448" y="198882"/>
                  </a:lnTo>
                  <a:lnTo>
                    <a:pt x="5448" y="198386"/>
                  </a:lnTo>
                  <a:lnTo>
                    <a:pt x="5448" y="196481"/>
                  </a:lnTo>
                  <a:lnTo>
                    <a:pt x="5448" y="195516"/>
                  </a:lnTo>
                  <a:lnTo>
                    <a:pt x="4368" y="195516"/>
                  </a:lnTo>
                  <a:lnTo>
                    <a:pt x="4368" y="196481"/>
                  </a:lnTo>
                  <a:lnTo>
                    <a:pt x="4368" y="198386"/>
                  </a:lnTo>
                  <a:lnTo>
                    <a:pt x="4368" y="198882"/>
                  </a:lnTo>
                  <a:lnTo>
                    <a:pt x="4051" y="198882"/>
                  </a:lnTo>
                  <a:lnTo>
                    <a:pt x="4051" y="195287"/>
                  </a:lnTo>
                  <a:lnTo>
                    <a:pt x="3606" y="195287"/>
                  </a:lnTo>
                  <a:lnTo>
                    <a:pt x="3606" y="198882"/>
                  </a:lnTo>
                  <a:lnTo>
                    <a:pt x="444" y="198882"/>
                  </a:lnTo>
                  <a:lnTo>
                    <a:pt x="0" y="198882"/>
                  </a:lnTo>
                  <a:lnTo>
                    <a:pt x="0" y="203225"/>
                  </a:lnTo>
                  <a:lnTo>
                    <a:pt x="444" y="203225"/>
                  </a:lnTo>
                  <a:lnTo>
                    <a:pt x="3606" y="203225"/>
                  </a:lnTo>
                  <a:lnTo>
                    <a:pt x="3606" y="206832"/>
                  </a:lnTo>
                  <a:lnTo>
                    <a:pt x="4051" y="206832"/>
                  </a:lnTo>
                  <a:lnTo>
                    <a:pt x="4051" y="203225"/>
                  </a:lnTo>
                  <a:lnTo>
                    <a:pt x="4368" y="203225"/>
                  </a:lnTo>
                  <a:lnTo>
                    <a:pt x="4368" y="203682"/>
                  </a:lnTo>
                  <a:lnTo>
                    <a:pt x="4368" y="205587"/>
                  </a:lnTo>
                  <a:lnTo>
                    <a:pt x="4368" y="206552"/>
                  </a:lnTo>
                  <a:lnTo>
                    <a:pt x="5448" y="206552"/>
                  </a:lnTo>
                  <a:lnTo>
                    <a:pt x="5448" y="205587"/>
                  </a:lnTo>
                  <a:lnTo>
                    <a:pt x="5448" y="203682"/>
                  </a:lnTo>
                  <a:lnTo>
                    <a:pt x="5448" y="203225"/>
                  </a:lnTo>
                  <a:lnTo>
                    <a:pt x="7200" y="203225"/>
                  </a:lnTo>
                  <a:lnTo>
                    <a:pt x="7645" y="203225"/>
                  </a:lnTo>
                  <a:lnTo>
                    <a:pt x="7645" y="202463"/>
                  </a:lnTo>
                  <a:lnTo>
                    <a:pt x="9359" y="202463"/>
                  </a:lnTo>
                  <a:lnTo>
                    <a:pt x="9359" y="202133"/>
                  </a:lnTo>
                  <a:lnTo>
                    <a:pt x="10947" y="202133"/>
                  </a:lnTo>
                  <a:lnTo>
                    <a:pt x="10947" y="201891"/>
                  </a:lnTo>
                  <a:lnTo>
                    <a:pt x="11201" y="201891"/>
                  </a:lnTo>
                  <a:lnTo>
                    <a:pt x="11201" y="200202"/>
                  </a:lnTo>
                  <a:close/>
                </a:path>
                <a:path w="17144" h="207010">
                  <a:moveTo>
                    <a:pt x="16624" y="0"/>
                  </a:moveTo>
                  <a:lnTo>
                    <a:pt x="9385" y="0"/>
                  </a:lnTo>
                  <a:lnTo>
                    <a:pt x="9385" y="7200"/>
                  </a:lnTo>
                  <a:lnTo>
                    <a:pt x="16624" y="7200"/>
                  </a:lnTo>
                  <a:lnTo>
                    <a:pt x="16624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1526329" y="5317572"/>
              <a:ext cx="3144520" cy="583565"/>
            </a:xfrm>
            <a:custGeom>
              <a:avLst/>
              <a:gdLst/>
              <a:ahLst/>
              <a:cxnLst/>
              <a:rect l="l" t="t" r="r" b="b"/>
              <a:pathLst>
                <a:path w="3144519" h="583564">
                  <a:moveTo>
                    <a:pt x="3144329" y="583209"/>
                  </a:moveTo>
                  <a:lnTo>
                    <a:pt x="2935922" y="575989"/>
                  </a:lnTo>
                </a:path>
                <a:path w="3144519" h="583564">
                  <a:moveTo>
                    <a:pt x="2200909" y="0"/>
                  </a:moveTo>
                  <a:lnTo>
                    <a:pt x="2935922" y="575989"/>
                  </a:lnTo>
                </a:path>
                <a:path w="3144519" h="583564">
                  <a:moveTo>
                    <a:pt x="922147" y="4311"/>
                  </a:moveTo>
                  <a:lnTo>
                    <a:pt x="2200909" y="0"/>
                  </a:lnTo>
                </a:path>
                <a:path w="3144519" h="583564">
                  <a:moveTo>
                    <a:pt x="922147" y="4311"/>
                  </a:moveTo>
                  <a:lnTo>
                    <a:pt x="621728" y="141109"/>
                  </a:lnTo>
                </a:path>
                <a:path w="3144519" h="583564">
                  <a:moveTo>
                    <a:pt x="621728" y="141109"/>
                  </a:moveTo>
                  <a:lnTo>
                    <a:pt x="0" y="181444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3753528" y="5149812"/>
              <a:ext cx="100965" cy="7620"/>
            </a:xfrm>
            <a:custGeom>
              <a:avLst/>
              <a:gdLst/>
              <a:ahLst/>
              <a:cxnLst/>
              <a:rect l="l" t="t" r="r" b="b"/>
              <a:pathLst>
                <a:path w="100965" h="7620">
                  <a:moveTo>
                    <a:pt x="100838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100838" y="7200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3854366" y="5153412"/>
              <a:ext cx="720090" cy="616585"/>
            </a:xfrm>
            <a:custGeom>
              <a:avLst/>
              <a:gdLst/>
              <a:ahLst/>
              <a:cxnLst/>
              <a:rect l="l" t="t" r="r" b="b"/>
              <a:pathLst>
                <a:path w="720090" h="616585">
                  <a:moveTo>
                    <a:pt x="0" y="0"/>
                  </a:moveTo>
                  <a:lnTo>
                    <a:pt x="719963" y="616324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3749922" y="5153418"/>
              <a:ext cx="828040" cy="760730"/>
            </a:xfrm>
            <a:custGeom>
              <a:avLst/>
              <a:gdLst/>
              <a:ahLst/>
              <a:cxnLst/>
              <a:rect l="l" t="t" r="r" b="b"/>
              <a:pathLst>
                <a:path w="828040" h="760729">
                  <a:moveTo>
                    <a:pt x="7200" y="0"/>
                  </a:moveTo>
                  <a:lnTo>
                    <a:pt x="0" y="0"/>
                  </a:lnTo>
                  <a:lnTo>
                    <a:pt x="0" y="143992"/>
                  </a:lnTo>
                  <a:lnTo>
                    <a:pt x="7200" y="143992"/>
                  </a:lnTo>
                  <a:lnTo>
                    <a:pt x="7200" y="0"/>
                  </a:lnTo>
                  <a:close/>
                </a:path>
                <a:path w="828040" h="760729">
                  <a:moveTo>
                    <a:pt x="828001" y="616318"/>
                  </a:moveTo>
                  <a:lnTo>
                    <a:pt x="820801" y="616318"/>
                  </a:lnTo>
                  <a:lnTo>
                    <a:pt x="820801" y="760310"/>
                  </a:lnTo>
                  <a:lnTo>
                    <a:pt x="828001" y="760310"/>
                  </a:lnTo>
                  <a:lnTo>
                    <a:pt x="828001" y="616318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4430311" y="5947384"/>
              <a:ext cx="222885" cy="5080"/>
            </a:xfrm>
            <a:custGeom>
              <a:avLst/>
              <a:gdLst/>
              <a:ahLst/>
              <a:cxnLst/>
              <a:rect l="l" t="t" r="r" b="b"/>
              <a:pathLst>
                <a:path w="222884" h="5079">
                  <a:moveTo>
                    <a:pt x="0" y="0"/>
                  </a:moveTo>
                  <a:lnTo>
                    <a:pt x="222631" y="447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4433232" y="5896019"/>
              <a:ext cx="237490" cy="5080"/>
            </a:xfrm>
            <a:custGeom>
              <a:avLst/>
              <a:gdLst/>
              <a:ahLst/>
              <a:cxnLst/>
              <a:rect l="l" t="t" r="r" b="b"/>
              <a:pathLst>
                <a:path w="237490" h="5079">
                  <a:moveTo>
                    <a:pt x="0" y="0"/>
                  </a:moveTo>
                  <a:lnTo>
                    <a:pt x="237426" y="4762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4505241" y="5975712"/>
              <a:ext cx="104139" cy="104139"/>
            </a:xfrm>
            <a:custGeom>
              <a:avLst/>
              <a:gdLst/>
              <a:ahLst/>
              <a:cxnLst/>
              <a:rect l="l" t="t" r="r" b="b"/>
              <a:pathLst>
                <a:path w="104140" h="104139">
                  <a:moveTo>
                    <a:pt x="0" y="103612"/>
                  </a:moveTo>
                  <a:lnTo>
                    <a:pt x="103568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0891456" y="5306059"/>
              <a:ext cx="2884805" cy="1097280"/>
            </a:xfrm>
            <a:custGeom>
              <a:avLst/>
              <a:gdLst/>
              <a:ahLst/>
              <a:cxnLst/>
              <a:rect l="l" t="t" r="r" b="b"/>
              <a:pathLst>
                <a:path w="2884805" h="1097279">
                  <a:moveTo>
                    <a:pt x="268922" y="298983"/>
                  </a:moveTo>
                  <a:lnTo>
                    <a:pt x="0" y="298983"/>
                  </a:lnTo>
                  <a:lnTo>
                    <a:pt x="0" y="311581"/>
                  </a:lnTo>
                  <a:lnTo>
                    <a:pt x="268922" y="311581"/>
                  </a:lnTo>
                  <a:lnTo>
                    <a:pt x="268922" y="298983"/>
                  </a:lnTo>
                  <a:close/>
                </a:path>
                <a:path w="2884805" h="1097279">
                  <a:moveTo>
                    <a:pt x="329374" y="374586"/>
                  </a:moveTo>
                  <a:lnTo>
                    <a:pt x="235648" y="374586"/>
                  </a:lnTo>
                  <a:lnTo>
                    <a:pt x="235648" y="379945"/>
                  </a:lnTo>
                  <a:lnTo>
                    <a:pt x="262610" y="379945"/>
                  </a:lnTo>
                  <a:lnTo>
                    <a:pt x="262610" y="701281"/>
                  </a:lnTo>
                  <a:lnTo>
                    <a:pt x="275221" y="701281"/>
                  </a:lnTo>
                  <a:lnTo>
                    <a:pt x="275221" y="379945"/>
                  </a:lnTo>
                  <a:lnTo>
                    <a:pt x="296799" y="379945"/>
                  </a:lnTo>
                  <a:lnTo>
                    <a:pt x="296799" y="1097267"/>
                  </a:lnTo>
                  <a:lnTo>
                    <a:pt x="301485" y="1097267"/>
                  </a:lnTo>
                  <a:lnTo>
                    <a:pt x="301485" y="379945"/>
                  </a:lnTo>
                  <a:lnTo>
                    <a:pt x="322707" y="379945"/>
                  </a:lnTo>
                  <a:lnTo>
                    <a:pt x="322707" y="1097267"/>
                  </a:lnTo>
                  <a:lnTo>
                    <a:pt x="327393" y="1097267"/>
                  </a:lnTo>
                  <a:lnTo>
                    <a:pt x="327393" y="379945"/>
                  </a:lnTo>
                  <a:lnTo>
                    <a:pt x="329374" y="379945"/>
                  </a:lnTo>
                  <a:lnTo>
                    <a:pt x="329374" y="374586"/>
                  </a:lnTo>
                  <a:close/>
                </a:path>
                <a:path w="2884805" h="1097279">
                  <a:moveTo>
                    <a:pt x="1342834" y="197459"/>
                  </a:moveTo>
                  <a:lnTo>
                    <a:pt x="410400" y="197459"/>
                  </a:lnTo>
                  <a:lnTo>
                    <a:pt x="410400" y="202857"/>
                  </a:lnTo>
                  <a:lnTo>
                    <a:pt x="1342834" y="202857"/>
                  </a:lnTo>
                  <a:lnTo>
                    <a:pt x="1342834" y="197459"/>
                  </a:lnTo>
                  <a:close/>
                </a:path>
                <a:path w="2884805" h="1097279">
                  <a:moveTo>
                    <a:pt x="2884195" y="0"/>
                  </a:moveTo>
                  <a:lnTo>
                    <a:pt x="2878798" y="0"/>
                  </a:lnTo>
                  <a:lnTo>
                    <a:pt x="2878798" y="10071"/>
                  </a:lnTo>
                  <a:lnTo>
                    <a:pt x="2884195" y="10071"/>
                  </a:lnTo>
                  <a:lnTo>
                    <a:pt x="28841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1203559" y="5654668"/>
              <a:ext cx="0" cy="748665"/>
            </a:xfrm>
            <a:custGeom>
              <a:avLst/>
              <a:gdLst/>
              <a:ahLst/>
              <a:cxnLst/>
              <a:rect l="l" t="t" r="r" b="b"/>
              <a:pathLst>
                <a:path w="0" h="748664">
                  <a:moveTo>
                    <a:pt x="0" y="748652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3782357" y="5586209"/>
              <a:ext cx="581025" cy="247650"/>
            </a:xfrm>
            <a:custGeom>
              <a:avLst/>
              <a:gdLst/>
              <a:ahLst/>
              <a:cxnLst/>
              <a:rect l="l" t="t" r="r" b="b"/>
              <a:pathLst>
                <a:path w="581025" h="247650">
                  <a:moveTo>
                    <a:pt x="4318" y="240080"/>
                  </a:moveTo>
                  <a:lnTo>
                    <a:pt x="0" y="240080"/>
                  </a:lnTo>
                  <a:lnTo>
                    <a:pt x="0" y="247281"/>
                  </a:lnTo>
                  <a:lnTo>
                    <a:pt x="4318" y="247281"/>
                  </a:lnTo>
                  <a:lnTo>
                    <a:pt x="4318" y="240080"/>
                  </a:lnTo>
                  <a:close/>
                </a:path>
                <a:path w="581025" h="247650">
                  <a:moveTo>
                    <a:pt x="4318" y="189687"/>
                  </a:moveTo>
                  <a:lnTo>
                    <a:pt x="0" y="189687"/>
                  </a:lnTo>
                  <a:lnTo>
                    <a:pt x="0" y="196875"/>
                  </a:lnTo>
                  <a:lnTo>
                    <a:pt x="4318" y="196875"/>
                  </a:lnTo>
                  <a:lnTo>
                    <a:pt x="4318" y="189687"/>
                  </a:lnTo>
                  <a:close/>
                </a:path>
                <a:path w="581025" h="247650">
                  <a:moveTo>
                    <a:pt x="580999" y="50406"/>
                  </a:moveTo>
                  <a:lnTo>
                    <a:pt x="573798" y="50406"/>
                  </a:lnTo>
                  <a:lnTo>
                    <a:pt x="573798" y="54724"/>
                  </a:lnTo>
                  <a:lnTo>
                    <a:pt x="580999" y="54724"/>
                  </a:lnTo>
                  <a:lnTo>
                    <a:pt x="580999" y="50406"/>
                  </a:lnTo>
                  <a:close/>
                </a:path>
                <a:path w="581025" h="247650">
                  <a:moveTo>
                    <a:pt x="580999" y="0"/>
                  </a:moveTo>
                  <a:lnTo>
                    <a:pt x="573798" y="0"/>
                  </a:lnTo>
                  <a:lnTo>
                    <a:pt x="573798" y="4318"/>
                  </a:lnTo>
                  <a:lnTo>
                    <a:pt x="580999" y="4318"/>
                  </a:lnTo>
                  <a:lnTo>
                    <a:pt x="580999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869148" y="5761354"/>
              <a:ext cx="499250" cy="158675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1506562" y="3638486"/>
              <a:ext cx="12933045" cy="1659889"/>
            </a:xfrm>
            <a:custGeom>
              <a:avLst/>
              <a:gdLst/>
              <a:ahLst/>
              <a:cxnLst/>
              <a:rect l="l" t="t" r="r" b="b"/>
              <a:pathLst>
                <a:path w="12933044" h="1659889">
                  <a:moveTo>
                    <a:pt x="1987194" y="1652371"/>
                  </a:moveTo>
                  <a:lnTo>
                    <a:pt x="184442" y="1652371"/>
                  </a:lnTo>
                  <a:lnTo>
                    <a:pt x="184442" y="1659572"/>
                  </a:lnTo>
                  <a:lnTo>
                    <a:pt x="1987194" y="1659572"/>
                  </a:lnTo>
                  <a:lnTo>
                    <a:pt x="1987194" y="1652371"/>
                  </a:lnTo>
                  <a:close/>
                </a:path>
                <a:path w="12933044" h="1659889">
                  <a:moveTo>
                    <a:pt x="2079078" y="1652371"/>
                  </a:moveTo>
                  <a:lnTo>
                    <a:pt x="2071852" y="1652371"/>
                  </a:lnTo>
                  <a:lnTo>
                    <a:pt x="2071852" y="1659572"/>
                  </a:lnTo>
                  <a:lnTo>
                    <a:pt x="2079078" y="1659572"/>
                  </a:lnTo>
                  <a:lnTo>
                    <a:pt x="2079078" y="1652371"/>
                  </a:lnTo>
                  <a:close/>
                </a:path>
                <a:path w="12933044" h="1659889">
                  <a:moveTo>
                    <a:pt x="2204910" y="1652371"/>
                  </a:moveTo>
                  <a:lnTo>
                    <a:pt x="2197709" y="1652371"/>
                  </a:lnTo>
                  <a:lnTo>
                    <a:pt x="2197709" y="1659572"/>
                  </a:lnTo>
                  <a:lnTo>
                    <a:pt x="2204910" y="1659572"/>
                  </a:lnTo>
                  <a:lnTo>
                    <a:pt x="2204910" y="1652371"/>
                  </a:lnTo>
                  <a:close/>
                </a:path>
                <a:path w="12933044" h="1659889">
                  <a:moveTo>
                    <a:pt x="4463999" y="1652371"/>
                  </a:moveTo>
                  <a:lnTo>
                    <a:pt x="3023984" y="1652371"/>
                  </a:lnTo>
                  <a:lnTo>
                    <a:pt x="3023984" y="1659572"/>
                  </a:lnTo>
                  <a:lnTo>
                    <a:pt x="4463999" y="1659572"/>
                  </a:lnTo>
                  <a:lnTo>
                    <a:pt x="4463999" y="1652371"/>
                  </a:lnTo>
                  <a:close/>
                </a:path>
                <a:path w="12933044" h="1659889">
                  <a:moveTo>
                    <a:pt x="4506468" y="1652371"/>
                  </a:moveTo>
                  <a:lnTo>
                    <a:pt x="4492790" y="1652371"/>
                  </a:lnTo>
                  <a:lnTo>
                    <a:pt x="4492790" y="1659572"/>
                  </a:lnTo>
                  <a:lnTo>
                    <a:pt x="4506468" y="1659572"/>
                  </a:lnTo>
                  <a:lnTo>
                    <a:pt x="4506468" y="1652371"/>
                  </a:lnTo>
                  <a:close/>
                </a:path>
                <a:path w="12933044" h="1659889">
                  <a:moveTo>
                    <a:pt x="4917605" y="1652371"/>
                  </a:moveTo>
                  <a:lnTo>
                    <a:pt x="4875111" y="1652371"/>
                  </a:lnTo>
                  <a:lnTo>
                    <a:pt x="4875111" y="1659572"/>
                  </a:lnTo>
                  <a:lnTo>
                    <a:pt x="4917605" y="1659572"/>
                  </a:lnTo>
                  <a:lnTo>
                    <a:pt x="4917605" y="1652371"/>
                  </a:lnTo>
                  <a:close/>
                </a:path>
                <a:path w="12933044" h="1659889">
                  <a:moveTo>
                    <a:pt x="11800561" y="1097965"/>
                  </a:moveTo>
                  <a:lnTo>
                    <a:pt x="0" y="1097965"/>
                  </a:lnTo>
                  <a:lnTo>
                    <a:pt x="0" y="1105166"/>
                  </a:lnTo>
                  <a:lnTo>
                    <a:pt x="11800561" y="1105166"/>
                  </a:lnTo>
                  <a:lnTo>
                    <a:pt x="11800561" y="1097965"/>
                  </a:lnTo>
                  <a:close/>
                </a:path>
                <a:path w="12933044" h="1659889">
                  <a:moveTo>
                    <a:pt x="11829390" y="1145743"/>
                  </a:moveTo>
                  <a:lnTo>
                    <a:pt x="9795294" y="1145743"/>
                  </a:lnTo>
                  <a:lnTo>
                    <a:pt x="9795294" y="1158341"/>
                  </a:lnTo>
                  <a:lnTo>
                    <a:pt x="11829390" y="1158341"/>
                  </a:lnTo>
                  <a:lnTo>
                    <a:pt x="11829390" y="1145743"/>
                  </a:lnTo>
                  <a:close/>
                </a:path>
                <a:path w="12933044" h="1659889">
                  <a:moveTo>
                    <a:pt x="12265825" y="520103"/>
                  </a:moveTo>
                  <a:lnTo>
                    <a:pt x="11867731" y="520103"/>
                  </a:lnTo>
                  <a:lnTo>
                    <a:pt x="11867731" y="504063"/>
                  </a:lnTo>
                  <a:lnTo>
                    <a:pt x="11863045" y="504063"/>
                  </a:lnTo>
                  <a:lnTo>
                    <a:pt x="11863045" y="522795"/>
                  </a:lnTo>
                  <a:lnTo>
                    <a:pt x="11864823" y="522795"/>
                  </a:lnTo>
                  <a:lnTo>
                    <a:pt x="11864823" y="525500"/>
                  </a:lnTo>
                  <a:lnTo>
                    <a:pt x="12265825" y="525500"/>
                  </a:lnTo>
                  <a:lnTo>
                    <a:pt x="12265825" y="520103"/>
                  </a:lnTo>
                  <a:close/>
                </a:path>
                <a:path w="12933044" h="1659889">
                  <a:moveTo>
                    <a:pt x="12266397" y="1120546"/>
                  </a:moveTo>
                  <a:lnTo>
                    <a:pt x="11829390" y="1120546"/>
                  </a:lnTo>
                  <a:lnTo>
                    <a:pt x="9795294" y="1120546"/>
                  </a:lnTo>
                  <a:lnTo>
                    <a:pt x="9795294" y="1125943"/>
                  </a:lnTo>
                  <a:lnTo>
                    <a:pt x="11829390" y="1125943"/>
                  </a:lnTo>
                  <a:lnTo>
                    <a:pt x="12266397" y="1125943"/>
                  </a:lnTo>
                  <a:lnTo>
                    <a:pt x="12266397" y="1120546"/>
                  </a:lnTo>
                  <a:close/>
                </a:path>
                <a:path w="12933044" h="1659889">
                  <a:moveTo>
                    <a:pt x="12278131" y="0"/>
                  </a:moveTo>
                  <a:lnTo>
                    <a:pt x="12273445" y="0"/>
                  </a:lnTo>
                  <a:lnTo>
                    <a:pt x="12273445" y="504063"/>
                  </a:lnTo>
                  <a:lnTo>
                    <a:pt x="12278131" y="504063"/>
                  </a:lnTo>
                  <a:lnTo>
                    <a:pt x="12278131" y="0"/>
                  </a:lnTo>
                  <a:close/>
                </a:path>
                <a:path w="12933044" h="1659889">
                  <a:moveTo>
                    <a:pt x="12297385" y="1079042"/>
                  </a:moveTo>
                  <a:lnTo>
                    <a:pt x="11831612" y="1079042"/>
                  </a:lnTo>
                  <a:lnTo>
                    <a:pt x="11831612" y="1086231"/>
                  </a:lnTo>
                  <a:lnTo>
                    <a:pt x="12297385" y="1086231"/>
                  </a:lnTo>
                  <a:lnTo>
                    <a:pt x="12297385" y="1079042"/>
                  </a:lnTo>
                  <a:close/>
                </a:path>
                <a:path w="12933044" h="1659889">
                  <a:moveTo>
                    <a:pt x="12926670" y="1652371"/>
                  </a:moveTo>
                  <a:lnTo>
                    <a:pt x="4953584" y="1652371"/>
                  </a:lnTo>
                  <a:lnTo>
                    <a:pt x="4953584" y="1659572"/>
                  </a:lnTo>
                  <a:lnTo>
                    <a:pt x="12926670" y="1659572"/>
                  </a:lnTo>
                  <a:lnTo>
                    <a:pt x="12926670" y="1652371"/>
                  </a:lnTo>
                  <a:close/>
                </a:path>
                <a:path w="12933044" h="1659889">
                  <a:moveTo>
                    <a:pt x="12932969" y="561594"/>
                  </a:moveTo>
                  <a:lnTo>
                    <a:pt x="12920358" y="561594"/>
                  </a:lnTo>
                  <a:lnTo>
                    <a:pt x="12920358" y="633666"/>
                  </a:lnTo>
                  <a:lnTo>
                    <a:pt x="12932969" y="633666"/>
                  </a:lnTo>
                  <a:lnTo>
                    <a:pt x="12932969" y="5615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3313029" y="3637788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09" h="6985">
                  <a:moveTo>
                    <a:pt x="5080" y="3873"/>
                  </a:moveTo>
                  <a:lnTo>
                    <a:pt x="11938" y="6858"/>
                  </a:lnTo>
                </a:path>
                <a:path w="16509" h="6985">
                  <a:moveTo>
                    <a:pt x="11938" y="254"/>
                  </a:moveTo>
                  <a:lnTo>
                    <a:pt x="5080" y="3238"/>
                  </a:lnTo>
                </a:path>
                <a:path w="16509" h="6985">
                  <a:moveTo>
                    <a:pt x="0" y="0"/>
                  </a:moveTo>
                  <a:lnTo>
                    <a:pt x="1015" y="2540"/>
                  </a:lnTo>
                </a:path>
                <a:path w="16509" h="6985">
                  <a:moveTo>
                    <a:pt x="1015" y="2540"/>
                  </a:moveTo>
                  <a:lnTo>
                    <a:pt x="5016" y="3238"/>
                  </a:lnTo>
                </a:path>
                <a:path w="16509" h="6985">
                  <a:moveTo>
                    <a:pt x="11938" y="6858"/>
                  </a:moveTo>
                  <a:lnTo>
                    <a:pt x="15938" y="6159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3326627" y="363880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3313029" y="3638042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779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3326627" y="3645979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3313029" y="3645281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698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60"/>
                  </a:lnTo>
                </a:path>
                <a:path w="16509" h="13970">
                  <a:moveTo>
                    <a:pt x="0" y="6857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3326627" y="365321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3313029" y="3652456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3326627" y="366039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3313029" y="3659632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858"/>
                  </a:moveTo>
                  <a:lnTo>
                    <a:pt x="11938" y="13779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525"/>
                  </a:lnTo>
                </a:path>
                <a:path w="16509" h="13970">
                  <a:moveTo>
                    <a:pt x="1015" y="9525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3326627" y="366763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3313029" y="3666871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3326627" y="3674808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3313029" y="3674046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239"/>
                  </a:moveTo>
                  <a:lnTo>
                    <a:pt x="5080" y="10160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3326627" y="368198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3313029" y="3681285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698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921"/>
                  </a:lnTo>
                </a:path>
                <a:path w="16509" h="13970">
                  <a:moveTo>
                    <a:pt x="5080" y="10731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3326627" y="3689223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3313029" y="3688461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556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60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3326627" y="3696398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3313029" y="3695636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3326627" y="3703574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3313029" y="3702875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09" h="7620">
                  <a:moveTo>
                    <a:pt x="15938" y="698"/>
                  </a:moveTo>
                  <a:lnTo>
                    <a:pt x="11938" y="0"/>
                  </a:lnTo>
                </a:path>
                <a:path w="16509" h="7620">
                  <a:moveTo>
                    <a:pt x="5016" y="3556"/>
                  </a:moveTo>
                  <a:lnTo>
                    <a:pt x="1015" y="4318"/>
                  </a:lnTo>
                </a:path>
                <a:path w="16509" h="7620">
                  <a:moveTo>
                    <a:pt x="1015" y="4318"/>
                  </a:moveTo>
                  <a:lnTo>
                    <a:pt x="0" y="6858"/>
                  </a:lnTo>
                </a:path>
                <a:path w="16509" h="7620">
                  <a:moveTo>
                    <a:pt x="11938" y="7175"/>
                  </a:moveTo>
                  <a:lnTo>
                    <a:pt x="11049" y="7556"/>
                  </a:lnTo>
                </a:path>
                <a:path w="16509" h="7620">
                  <a:moveTo>
                    <a:pt x="0" y="6858"/>
                  </a:moveTo>
                  <a:lnTo>
                    <a:pt x="253" y="7556"/>
                  </a:lnTo>
                </a:path>
                <a:path w="16509" h="7620">
                  <a:moveTo>
                    <a:pt x="13969" y="7556"/>
                  </a:moveTo>
                  <a:lnTo>
                    <a:pt x="11938" y="7175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3319124" y="3575652"/>
              <a:ext cx="1114425" cy="5715"/>
            </a:xfrm>
            <a:custGeom>
              <a:avLst/>
              <a:gdLst/>
              <a:ahLst/>
              <a:cxnLst/>
              <a:rect l="l" t="t" r="r" b="b"/>
              <a:pathLst>
                <a:path w="1114425" h="5714">
                  <a:moveTo>
                    <a:pt x="1113980" y="0"/>
                  </a:moveTo>
                  <a:lnTo>
                    <a:pt x="0" y="0"/>
                  </a:lnTo>
                  <a:lnTo>
                    <a:pt x="0" y="5400"/>
                  </a:lnTo>
                  <a:lnTo>
                    <a:pt x="1113980" y="5400"/>
                  </a:lnTo>
                  <a:lnTo>
                    <a:pt x="11139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51220" y="3576012"/>
              <a:ext cx="88184" cy="71926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1230723" y="4603470"/>
              <a:ext cx="12700" cy="990600"/>
            </a:xfrm>
            <a:custGeom>
              <a:avLst/>
              <a:gdLst/>
              <a:ahLst/>
              <a:cxnLst/>
              <a:rect l="l" t="t" r="r" b="b"/>
              <a:pathLst>
                <a:path w="12700" h="990600">
                  <a:moveTo>
                    <a:pt x="12600" y="0"/>
                  </a:moveTo>
                  <a:lnTo>
                    <a:pt x="0" y="0"/>
                  </a:lnTo>
                  <a:lnTo>
                    <a:pt x="0" y="990574"/>
                  </a:lnTo>
                  <a:lnTo>
                    <a:pt x="12600" y="990574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3313029" y="4179951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09" h="6985">
                  <a:moveTo>
                    <a:pt x="5080" y="3873"/>
                  </a:moveTo>
                  <a:lnTo>
                    <a:pt x="11938" y="6921"/>
                  </a:lnTo>
                </a:path>
                <a:path w="16509" h="6985">
                  <a:moveTo>
                    <a:pt x="11938" y="253"/>
                  </a:moveTo>
                  <a:lnTo>
                    <a:pt x="5080" y="3301"/>
                  </a:lnTo>
                </a:path>
                <a:path w="16509" h="6985">
                  <a:moveTo>
                    <a:pt x="0" y="0"/>
                  </a:moveTo>
                  <a:lnTo>
                    <a:pt x="1015" y="2540"/>
                  </a:lnTo>
                </a:path>
                <a:path w="16509" h="6985">
                  <a:moveTo>
                    <a:pt x="1015" y="2540"/>
                  </a:moveTo>
                  <a:lnTo>
                    <a:pt x="5016" y="3301"/>
                  </a:lnTo>
                </a:path>
                <a:path w="16509" h="6985">
                  <a:moveTo>
                    <a:pt x="11938" y="6921"/>
                  </a:moveTo>
                  <a:lnTo>
                    <a:pt x="15938" y="6159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3326627" y="418096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3313029" y="4180205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843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3"/>
                  </a:moveTo>
                  <a:lnTo>
                    <a:pt x="15938" y="1308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3326627" y="4188142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3313029" y="418744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698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3326627" y="419538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4680" y="5080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3313029" y="419461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3326627" y="4202557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3313029" y="4201795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843"/>
                  </a:lnTo>
                </a:path>
                <a:path w="16509" h="13970">
                  <a:moveTo>
                    <a:pt x="11938" y="7238"/>
                  </a:moveTo>
                  <a:lnTo>
                    <a:pt x="5080" y="10287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87"/>
                  </a:lnTo>
                </a:path>
                <a:path w="16509" h="13970">
                  <a:moveTo>
                    <a:pt x="11938" y="13843"/>
                  </a:moveTo>
                  <a:lnTo>
                    <a:pt x="15938" y="1308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3326627" y="420979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4680" y="5080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3313029" y="420903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556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8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858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1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3326627" y="421697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3313029" y="421620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842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3326627" y="422421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3313029" y="4223385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825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858"/>
                  </a:moveTo>
                  <a:lnTo>
                    <a:pt x="11938" y="13842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525"/>
                  </a:lnTo>
                </a:path>
                <a:path w="16509" h="13970">
                  <a:moveTo>
                    <a:pt x="1015" y="9525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13326627" y="423138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3313029" y="423062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842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3326627" y="423856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3313029" y="423779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842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3326627" y="424580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3313029" y="4245038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13326627" y="4252976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3313029" y="425221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842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3326627" y="4260151"/>
              <a:ext cx="5080" cy="5715"/>
            </a:xfrm>
            <a:custGeom>
              <a:avLst/>
              <a:gdLst/>
              <a:ahLst/>
              <a:cxnLst/>
              <a:rect l="l" t="t" r="r" b="b"/>
              <a:pathLst>
                <a:path w="5080" h="5714">
                  <a:moveTo>
                    <a:pt x="4680" y="0"/>
                  </a:moveTo>
                  <a:lnTo>
                    <a:pt x="0" y="0"/>
                  </a:lnTo>
                  <a:lnTo>
                    <a:pt x="0" y="5143"/>
                  </a:lnTo>
                  <a:lnTo>
                    <a:pt x="4680" y="5143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13313029" y="4259453"/>
              <a:ext cx="16510" cy="12700"/>
            </a:xfrm>
            <a:custGeom>
              <a:avLst/>
              <a:gdLst/>
              <a:ahLst/>
              <a:cxnLst/>
              <a:rect l="l" t="t" r="r" b="b"/>
              <a:pathLst>
                <a:path w="16509" h="12700">
                  <a:moveTo>
                    <a:pt x="15938" y="698"/>
                  </a:moveTo>
                  <a:lnTo>
                    <a:pt x="11938" y="0"/>
                  </a:lnTo>
                </a:path>
                <a:path w="16509" h="12700">
                  <a:moveTo>
                    <a:pt x="5016" y="3555"/>
                  </a:moveTo>
                  <a:lnTo>
                    <a:pt x="1015" y="4317"/>
                  </a:lnTo>
                </a:path>
                <a:path w="16509" h="12700">
                  <a:moveTo>
                    <a:pt x="1015" y="4317"/>
                  </a:moveTo>
                  <a:lnTo>
                    <a:pt x="0" y="6858"/>
                  </a:lnTo>
                </a:path>
                <a:path w="16509" h="12700">
                  <a:moveTo>
                    <a:pt x="5080" y="10795"/>
                  </a:moveTo>
                  <a:lnTo>
                    <a:pt x="9398" y="12700"/>
                  </a:lnTo>
                </a:path>
                <a:path w="16509" h="12700">
                  <a:moveTo>
                    <a:pt x="11938" y="7175"/>
                  </a:moveTo>
                  <a:lnTo>
                    <a:pt x="5080" y="10223"/>
                  </a:lnTo>
                </a:path>
                <a:path w="16509" h="12700">
                  <a:moveTo>
                    <a:pt x="0" y="6858"/>
                  </a:moveTo>
                  <a:lnTo>
                    <a:pt x="1015" y="9398"/>
                  </a:lnTo>
                </a:path>
                <a:path w="16509" h="12700">
                  <a:moveTo>
                    <a:pt x="1015" y="9398"/>
                  </a:moveTo>
                  <a:lnTo>
                    <a:pt x="5016" y="10223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3326627" y="42673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4762"/>
                  </a:lnTo>
                  <a:lnTo>
                    <a:pt x="4680" y="4762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3313600" y="4266628"/>
              <a:ext cx="15875" cy="5715"/>
            </a:xfrm>
            <a:custGeom>
              <a:avLst/>
              <a:gdLst/>
              <a:ahLst/>
              <a:cxnLst/>
              <a:rect l="l" t="t" r="r" b="b"/>
              <a:pathLst>
                <a:path w="15875" h="5714">
                  <a:moveTo>
                    <a:pt x="15367" y="762"/>
                  </a:moveTo>
                  <a:lnTo>
                    <a:pt x="11366" y="0"/>
                  </a:lnTo>
                </a:path>
                <a:path w="15875" h="5714">
                  <a:moveTo>
                    <a:pt x="4444" y="3619"/>
                  </a:moveTo>
                  <a:lnTo>
                    <a:pt x="444" y="4317"/>
                  </a:lnTo>
                </a:path>
                <a:path w="15875" h="5714">
                  <a:moveTo>
                    <a:pt x="444" y="4317"/>
                  </a:moveTo>
                  <a:lnTo>
                    <a:pt x="0" y="5524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1301857" y="3580891"/>
              <a:ext cx="2480945" cy="1259205"/>
            </a:xfrm>
            <a:custGeom>
              <a:avLst/>
              <a:gdLst/>
              <a:ahLst/>
              <a:cxnLst/>
              <a:rect l="l" t="t" r="r" b="b"/>
              <a:pathLst>
                <a:path w="2480944" h="1259204">
                  <a:moveTo>
                    <a:pt x="2011565" y="0"/>
                  </a:moveTo>
                  <a:lnTo>
                    <a:pt x="1998954" y="0"/>
                  </a:lnTo>
                  <a:lnTo>
                    <a:pt x="1998954" y="126682"/>
                  </a:lnTo>
                  <a:lnTo>
                    <a:pt x="2011565" y="126682"/>
                  </a:lnTo>
                  <a:lnTo>
                    <a:pt x="2011565" y="0"/>
                  </a:lnTo>
                  <a:close/>
                </a:path>
                <a:path w="2480944" h="1259204">
                  <a:moveTo>
                    <a:pt x="2034095" y="577697"/>
                  </a:moveTo>
                  <a:lnTo>
                    <a:pt x="2033460" y="577697"/>
                  </a:lnTo>
                  <a:lnTo>
                    <a:pt x="2033460" y="583095"/>
                  </a:lnTo>
                  <a:lnTo>
                    <a:pt x="2034095" y="583095"/>
                  </a:lnTo>
                  <a:lnTo>
                    <a:pt x="2034095" y="577697"/>
                  </a:lnTo>
                  <a:close/>
                </a:path>
                <a:path w="2480944" h="1259204">
                  <a:moveTo>
                    <a:pt x="2072436" y="609155"/>
                  </a:moveTo>
                  <a:lnTo>
                    <a:pt x="2067750" y="609155"/>
                  </a:lnTo>
                  <a:lnTo>
                    <a:pt x="2067750" y="1140231"/>
                  </a:lnTo>
                  <a:lnTo>
                    <a:pt x="2072436" y="1140231"/>
                  </a:lnTo>
                  <a:lnTo>
                    <a:pt x="2072436" y="609155"/>
                  </a:lnTo>
                  <a:close/>
                </a:path>
                <a:path w="2480944" h="1259204">
                  <a:moveTo>
                    <a:pt x="2480500" y="1246543"/>
                  </a:moveTo>
                  <a:lnTo>
                    <a:pt x="0" y="1246543"/>
                  </a:lnTo>
                  <a:lnTo>
                    <a:pt x="0" y="1247990"/>
                  </a:lnTo>
                  <a:lnTo>
                    <a:pt x="0" y="1253388"/>
                  </a:lnTo>
                  <a:lnTo>
                    <a:pt x="0" y="1259141"/>
                  </a:lnTo>
                  <a:lnTo>
                    <a:pt x="2480500" y="1259141"/>
                  </a:lnTo>
                  <a:lnTo>
                    <a:pt x="2480500" y="1253388"/>
                  </a:lnTo>
                  <a:lnTo>
                    <a:pt x="2480500" y="1247990"/>
                  </a:lnTo>
                  <a:lnTo>
                    <a:pt x="2480500" y="12465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3313029" y="3580892"/>
              <a:ext cx="16510" cy="6985"/>
            </a:xfrm>
            <a:custGeom>
              <a:avLst/>
              <a:gdLst/>
              <a:ahLst/>
              <a:cxnLst/>
              <a:rect l="l" t="t" r="r" b="b"/>
              <a:pathLst>
                <a:path w="16509" h="6985">
                  <a:moveTo>
                    <a:pt x="5080" y="3936"/>
                  </a:moveTo>
                  <a:lnTo>
                    <a:pt x="11938" y="6921"/>
                  </a:lnTo>
                </a:path>
                <a:path w="16509" h="6985">
                  <a:moveTo>
                    <a:pt x="11938" y="317"/>
                  </a:moveTo>
                  <a:lnTo>
                    <a:pt x="5080" y="3301"/>
                  </a:lnTo>
                </a:path>
                <a:path w="16509" h="6985">
                  <a:moveTo>
                    <a:pt x="0" y="0"/>
                  </a:moveTo>
                  <a:lnTo>
                    <a:pt x="1015" y="2539"/>
                  </a:lnTo>
                </a:path>
                <a:path w="16509" h="6985">
                  <a:moveTo>
                    <a:pt x="1015" y="2539"/>
                  </a:moveTo>
                  <a:lnTo>
                    <a:pt x="5016" y="3301"/>
                  </a:lnTo>
                </a:path>
                <a:path w="16509" h="6985">
                  <a:moveTo>
                    <a:pt x="11938" y="6921"/>
                  </a:moveTo>
                  <a:lnTo>
                    <a:pt x="15938" y="6159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3326627" y="358197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3313029" y="358120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857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3326627" y="358914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3313029" y="3588385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843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3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3326627" y="359638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16"/>
                  </a:lnTo>
                  <a:lnTo>
                    <a:pt x="4680" y="5016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3313029" y="359562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857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3326627" y="360356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3313029" y="360279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3326627" y="3610737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4680" y="5080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3313029" y="3610038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698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857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3326627" y="361797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3313029" y="361721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858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60"/>
                  </a:lnTo>
                </a:path>
                <a:path w="16509" h="13970">
                  <a:moveTo>
                    <a:pt x="0" y="6858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3326627" y="362515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4680" y="5080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3313029" y="362438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858"/>
                  </a:moveTo>
                  <a:lnTo>
                    <a:pt x="11938" y="13779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3326627" y="363239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3313029" y="3631628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7"/>
                  </a:lnTo>
                </a:path>
                <a:path w="16509" h="13970">
                  <a:moveTo>
                    <a:pt x="1015" y="4317"/>
                  </a:moveTo>
                  <a:lnTo>
                    <a:pt x="0" y="6857"/>
                  </a:lnTo>
                </a:path>
                <a:path w="16509" h="13970">
                  <a:moveTo>
                    <a:pt x="5080" y="10794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857"/>
                  </a:moveTo>
                  <a:lnTo>
                    <a:pt x="1015" y="9397"/>
                  </a:lnTo>
                </a:path>
                <a:path w="16509" h="13970">
                  <a:moveTo>
                    <a:pt x="1015" y="9397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3326627" y="363956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3313029" y="363880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857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3326627" y="364680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16"/>
                  </a:lnTo>
                  <a:lnTo>
                    <a:pt x="4680" y="5016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3313029" y="3645979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825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858"/>
                  </a:moveTo>
                  <a:lnTo>
                    <a:pt x="11938" y="13842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3326627" y="365398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3313029" y="3653218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60"/>
                  </a:lnTo>
                </a:path>
                <a:path w="16509" h="13970">
                  <a:moveTo>
                    <a:pt x="0" y="6857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3326627" y="366115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3313029" y="366039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794"/>
                  </a:moveTo>
                  <a:lnTo>
                    <a:pt x="11938" y="13842"/>
                  </a:lnTo>
                </a:path>
                <a:path w="16509" h="13970">
                  <a:moveTo>
                    <a:pt x="11938" y="7238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842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3326627" y="3668331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3313029" y="3667633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698"/>
                  </a:moveTo>
                  <a:lnTo>
                    <a:pt x="11938" y="0"/>
                  </a:lnTo>
                </a:path>
                <a:path w="16509" h="13970">
                  <a:moveTo>
                    <a:pt x="5016" y="3555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8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60"/>
                  </a:lnTo>
                </a:path>
                <a:path w="16509" h="13970">
                  <a:moveTo>
                    <a:pt x="0" y="6858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160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326627" y="367557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313029" y="3674808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223"/>
                  </a:lnTo>
                </a:path>
                <a:path w="16509" h="13970">
                  <a:moveTo>
                    <a:pt x="0" y="6857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3326627" y="3682746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3313029" y="3681984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2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81"/>
                  </a:lnTo>
                </a:path>
                <a:path w="16509" h="13970">
                  <a:moveTo>
                    <a:pt x="1015" y="4381"/>
                  </a:moveTo>
                  <a:lnTo>
                    <a:pt x="0" y="6921"/>
                  </a:lnTo>
                </a:path>
                <a:path w="16509" h="13970">
                  <a:moveTo>
                    <a:pt x="5080" y="10858"/>
                  </a:moveTo>
                  <a:lnTo>
                    <a:pt x="11938" y="13779"/>
                  </a:lnTo>
                </a:path>
                <a:path w="16509" h="13970">
                  <a:moveTo>
                    <a:pt x="11938" y="7239"/>
                  </a:moveTo>
                  <a:lnTo>
                    <a:pt x="5080" y="10223"/>
                  </a:lnTo>
                </a:path>
                <a:path w="16509" h="13970">
                  <a:moveTo>
                    <a:pt x="0" y="6921"/>
                  </a:moveTo>
                  <a:lnTo>
                    <a:pt x="1015" y="9461"/>
                  </a:lnTo>
                </a:path>
                <a:path w="16509" h="13970">
                  <a:moveTo>
                    <a:pt x="1015" y="9461"/>
                  </a:moveTo>
                  <a:lnTo>
                    <a:pt x="5016" y="10223"/>
                  </a:lnTo>
                </a:path>
                <a:path w="16509" h="13970">
                  <a:moveTo>
                    <a:pt x="11938" y="13779"/>
                  </a:moveTo>
                  <a:lnTo>
                    <a:pt x="15938" y="13080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3326627" y="3689985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3313029" y="3689223"/>
              <a:ext cx="16510" cy="13970"/>
            </a:xfrm>
            <a:custGeom>
              <a:avLst/>
              <a:gdLst/>
              <a:ahLst/>
              <a:cxnLst/>
              <a:rect l="l" t="t" r="r" b="b"/>
              <a:pathLst>
                <a:path w="16509" h="13970">
                  <a:moveTo>
                    <a:pt x="15938" y="761"/>
                  </a:moveTo>
                  <a:lnTo>
                    <a:pt x="11938" y="0"/>
                  </a:lnTo>
                </a:path>
                <a:path w="16509" h="13970">
                  <a:moveTo>
                    <a:pt x="5016" y="3619"/>
                  </a:moveTo>
                  <a:lnTo>
                    <a:pt x="1015" y="4318"/>
                  </a:lnTo>
                </a:path>
                <a:path w="16509" h="13970">
                  <a:moveTo>
                    <a:pt x="1015" y="4318"/>
                  </a:moveTo>
                  <a:lnTo>
                    <a:pt x="0" y="6857"/>
                  </a:lnTo>
                </a:path>
                <a:path w="16509" h="13970">
                  <a:moveTo>
                    <a:pt x="5080" y="10795"/>
                  </a:moveTo>
                  <a:lnTo>
                    <a:pt x="11938" y="13779"/>
                  </a:lnTo>
                </a:path>
                <a:path w="16509" h="13970">
                  <a:moveTo>
                    <a:pt x="11938" y="7175"/>
                  </a:moveTo>
                  <a:lnTo>
                    <a:pt x="5080" y="10159"/>
                  </a:lnTo>
                </a:path>
                <a:path w="16509" h="13970">
                  <a:moveTo>
                    <a:pt x="0" y="6857"/>
                  </a:moveTo>
                  <a:lnTo>
                    <a:pt x="1015" y="9398"/>
                  </a:lnTo>
                </a:path>
                <a:path w="16509" h="13970">
                  <a:moveTo>
                    <a:pt x="1015" y="9398"/>
                  </a:moveTo>
                  <a:lnTo>
                    <a:pt x="5016" y="10159"/>
                  </a:lnTo>
                </a:path>
                <a:path w="16509" h="13970">
                  <a:moveTo>
                    <a:pt x="11938" y="13779"/>
                  </a:moveTo>
                  <a:lnTo>
                    <a:pt x="15938" y="13017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3326627" y="3697160"/>
              <a:ext cx="5080" cy="5080"/>
            </a:xfrm>
            <a:custGeom>
              <a:avLst/>
              <a:gdLst/>
              <a:ahLst/>
              <a:cxnLst/>
              <a:rect l="l" t="t" r="r" b="b"/>
              <a:pathLst>
                <a:path w="5080" h="5079">
                  <a:moveTo>
                    <a:pt x="4680" y="0"/>
                  </a:moveTo>
                  <a:lnTo>
                    <a:pt x="0" y="0"/>
                  </a:lnTo>
                  <a:lnTo>
                    <a:pt x="0" y="5079"/>
                  </a:lnTo>
                  <a:lnTo>
                    <a:pt x="4680" y="5079"/>
                  </a:lnTo>
                  <a:lnTo>
                    <a:pt x="4680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3313029" y="3696398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09" h="7620">
                  <a:moveTo>
                    <a:pt x="15938" y="762"/>
                  </a:moveTo>
                  <a:lnTo>
                    <a:pt x="11938" y="0"/>
                  </a:lnTo>
                </a:path>
                <a:path w="16509" h="7620">
                  <a:moveTo>
                    <a:pt x="5016" y="3619"/>
                  </a:moveTo>
                  <a:lnTo>
                    <a:pt x="1015" y="4381"/>
                  </a:lnTo>
                </a:path>
                <a:path w="16509" h="7620">
                  <a:moveTo>
                    <a:pt x="1015" y="4381"/>
                  </a:moveTo>
                  <a:lnTo>
                    <a:pt x="0" y="6858"/>
                  </a:lnTo>
                </a:path>
                <a:path w="16509" h="7620">
                  <a:moveTo>
                    <a:pt x="11938" y="7175"/>
                  </a:moveTo>
                  <a:lnTo>
                    <a:pt x="11176" y="7556"/>
                  </a:lnTo>
                </a:path>
                <a:path w="16509" h="7620">
                  <a:moveTo>
                    <a:pt x="0" y="6858"/>
                  </a:moveTo>
                  <a:lnTo>
                    <a:pt x="190" y="7556"/>
                  </a:lnTo>
                </a:path>
                <a:path w="16509" h="7620">
                  <a:moveTo>
                    <a:pt x="13715" y="7556"/>
                  </a:moveTo>
                  <a:lnTo>
                    <a:pt x="11938" y="7175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4685518" y="590078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0"/>
                  </a:moveTo>
                  <a:lnTo>
                    <a:pt x="1397" y="0"/>
                  </a:lnTo>
                  <a:lnTo>
                    <a:pt x="2603" y="965"/>
                  </a:lnTo>
                  <a:lnTo>
                    <a:pt x="2857" y="233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1251692" y="599292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350" y="7194"/>
                  </a:moveTo>
                  <a:lnTo>
                    <a:pt x="14350" y="3200"/>
                  </a:lnTo>
                  <a:lnTo>
                    <a:pt x="11175" y="0"/>
                  </a:lnTo>
                  <a:lnTo>
                    <a:pt x="7175" y="0"/>
                  </a:lnTo>
                  <a:lnTo>
                    <a:pt x="3238" y="0"/>
                  </a:lnTo>
                  <a:lnTo>
                    <a:pt x="0" y="3200"/>
                  </a:lnTo>
                  <a:lnTo>
                    <a:pt x="0" y="7194"/>
                  </a:lnTo>
                  <a:lnTo>
                    <a:pt x="0" y="11163"/>
                  </a:lnTo>
                  <a:lnTo>
                    <a:pt x="3238" y="14414"/>
                  </a:lnTo>
                  <a:lnTo>
                    <a:pt x="7175" y="14414"/>
                  </a:lnTo>
                  <a:lnTo>
                    <a:pt x="11175" y="14414"/>
                  </a:lnTo>
                  <a:lnTo>
                    <a:pt x="14350" y="11163"/>
                  </a:lnTo>
                  <a:lnTo>
                    <a:pt x="14350" y="7194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3782039" y="5328583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5" h="4445">
                  <a:moveTo>
                    <a:pt x="317" y="971"/>
                  </a:moveTo>
                  <a:lnTo>
                    <a:pt x="0" y="717"/>
                  </a:lnTo>
                  <a:lnTo>
                    <a:pt x="0" y="495"/>
                  </a:lnTo>
                  <a:lnTo>
                    <a:pt x="0" y="298"/>
                  </a:lnTo>
                  <a:lnTo>
                    <a:pt x="190" y="101"/>
                  </a:lnTo>
                </a:path>
                <a:path w="1905" h="4445">
                  <a:moveTo>
                    <a:pt x="1396" y="0"/>
                  </a:moveTo>
                  <a:lnTo>
                    <a:pt x="1650" y="101"/>
                  </a:lnTo>
                  <a:lnTo>
                    <a:pt x="1714" y="298"/>
                  </a:lnTo>
                  <a:lnTo>
                    <a:pt x="1714" y="495"/>
                  </a:lnTo>
                  <a:lnTo>
                    <a:pt x="1714" y="717"/>
                  </a:lnTo>
                  <a:lnTo>
                    <a:pt x="1650" y="895"/>
                  </a:lnTo>
                  <a:lnTo>
                    <a:pt x="1396" y="971"/>
                  </a:lnTo>
                </a:path>
                <a:path w="1905" h="4445">
                  <a:moveTo>
                    <a:pt x="317" y="3848"/>
                  </a:moveTo>
                  <a:lnTo>
                    <a:pt x="0" y="3575"/>
                  </a:lnTo>
                  <a:lnTo>
                    <a:pt x="0" y="3352"/>
                  </a:lnTo>
                  <a:lnTo>
                    <a:pt x="0" y="3175"/>
                  </a:lnTo>
                  <a:lnTo>
                    <a:pt x="190" y="2952"/>
                  </a:lnTo>
                </a:path>
                <a:path w="1905" h="4445">
                  <a:moveTo>
                    <a:pt x="1396" y="2876"/>
                  </a:moveTo>
                  <a:lnTo>
                    <a:pt x="1650" y="2952"/>
                  </a:lnTo>
                  <a:lnTo>
                    <a:pt x="1714" y="3175"/>
                  </a:lnTo>
                  <a:lnTo>
                    <a:pt x="1714" y="3352"/>
                  </a:lnTo>
                  <a:lnTo>
                    <a:pt x="1714" y="3575"/>
                  </a:lnTo>
                  <a:lnTo>
                    <a:pt x="1650" y="3746"/>
                  </a:lnTo>
                  <a:lnTo>
                    <a:pt x="1396" y="3848"/>
                  </a:lnTo>
                </a:path>
                <a:path w="1905" h="4445">
                  <a:moveTo>
                    <a:pt x="317" y="2876"/>
                  </a:moveTo>
                  <a:lnTo>
                    <a:pt x="126" y="2603"/>
                  </a:lnTo>
                  <a:lnTo>
                    <a:pt x="0" y="2260"/>
                  </a:lnTo>
                  <a:lnTo>
                    <a:pt x="0" y="1936"/>
                  </a:lnTo>
                  <a:lnTo>
                    <a:pt x="0" y="1587"/>
                  </a:lnTo>
                  <a:lnTo>
                    <a:pt x="126" y="1263"/>
                  </a:lnTo>
                  <a:lnTo>
                    <a:pt x="317" y="971"/>
                  </a:lnTo>
                </a:path>
                <a:path w="1905" h="4445">
                  <a:moveTo>
                    <a:pt x="1396" y="971"/>
                  </a:moveTo>
                  <a:lnTo>
                    <a:pt x="1650" y="1263"/>
                  </a:lnTo>
                  <a:lnTo>
                    <a:pt x="1714" y="1587"/>
                  </a:lnTo>
                  <a:lnTo>
                    <a:pt x="1714" y="1936"/>
                  </a:lnTo>
                  <a:lnTo>
                    <a:pt x="1714" y="2260"/>
                  </a:lnTo>
                  <a:lnTo>
                    <a:pt x="1650" y="2603"/>
                  </a:lnTo>
                  <a:lnTo>
                    <a:pt x="1396" y="2876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4690725" y="5915164"/>
              <a:ext cx="177800" cy="3810"/>
            </a:xfrm>
            <a:custGeom>
              <a:avLst/>
              <a:gdLst/>
              <a:ahLst/>
              <a:cxnLst/>
              <a:rect l="l" t="t" r="r" b="b"/>
              <a:pathLst>
                <a:path w="177800" h="3810">
                  <a:moveTo>
                    <a:pt x="0" y="0"/>
                  </a:moveTo>
                  <a:lnTo>
                    <a:pt x="177355" y="3524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4608809" y="5931909"/>
              <a:ext cx="259715" cy="52069"/>
            </a:xfrm>
            <a:custGeom>
              <a:avLst/>
              <a:gdLst/>
              <a:ahLst/>
              <a:cxnLst/>
              <a:rect l="l" t="t" r="r" b="b"/>
              <a:pathLst>
                <a:path w="259715" h="52070">
                  <a:moveTo>
                    <a:pt x="259143" y="51593"/>
                  </a:moveTo>
                  <a:lnTo>
                    <a:pt x="128079" y="47675"/>
                  </a:lnTo>
                </a:path>
                <a:path w="259715" h="52070">
                  <a:moveTo>
                    <a:pt x="128079" y="47675"/>
                  </a:moveTo>
                  <a:lnTo>
                    <a:pt x="128206" y="21602"/>
                  </a:lnTo>
                </a:path>
                <a:path w="259715" h="52070">
                  <a:moveTo>
                    <a:pt x="128206" y="21602"/>
                  </a:moveTo>
                  <a:lnTo>
                    <a:pt x="259270" y="24231"/>
                  </a:lnTo>
                </a:path>
                <a:path w="259715" h="52070">
                  <a:moveTo>
                    <a:pt x="259270" y="40328"/>
                  </a:moveTo>
                  <a:lnTo>
                    <a:pt x="259143" y="51593"/>
                  </a:lnTo>
                </a:path>
                <a:path w="259715" h="52070">
                  <a:moveTo>
                    <a:pt x="128397" y="0"/>
                  </a:moveTo>
                  <a:lnTo>
                    <a:pt x="259270" y="2628"/>
                  </a:lnTo>
                </a:path>
                <a:path w="259715" h="52070">
                  <a:moveTo>
                    <a:pt x="259270" y="24231"/>
                  </a:moveTo>
                  <a:lnTo>
                    <a:pt x="128206" y="21602"/>
                  </a:lnTo>
                </a:path>
                <a:path w="259715" h="52070">
                  <a:moveTo>
                    <a:pt x="128206" y="21602"/>
                  </a:moveTo>
                  <a:lnTo>
                    <a:pt x="128397" y="0"/>
                  </a:lnTo>
                </a:path>
                <a:path w="259715" h="52070">
                  <a:moveTo>
                    <a:pt x="0" y="43802"/>
                  </a:moveTo>
                  <a:lnTo>
                    <a:pt x="259270" y="51593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4667954" y="5894489"/>
              <a:ext cx="27305" cy="52705"/>
            </a:xfrm>
            <a:custGeom>
              <a:avLst/>
              <a:gdLst/>
              <a:ahLst/>
              <a:cxnLst/>
              <a:rect l="l" t="t" r="r" b="b"/>
              <a:pathLst>
                <a:path w="27305" h="52704">
                  <a:moveTo>
                    <a:pt x="26987" y="27901"/>
                  </a:moveTo>
                  <a:lnTo>
                    <a:pt x="21590" y="27901"/>
                  </a:lnTo>
                  <a:lnTo>
                    <a:pt x="21590" y="46774"/>
                  </a:lnTo>
                  <a:lnTo>
                    <a:pt x="5397" y="46774"/>
                  </a:lnTo>
                  <a:lnTo>
                    <a:pt x="5397" y="12598"/>
                  </a:lnTo>
                  <a:lnTo>
                    <a:pt x="17564" y="12598"/>
                  </a:lnTo>
                  <a:lnTo>
                    <a:pt x="17564" y="0"/>
                  </a:lnTo>
                  <a:lnTo>
                    <a:pt x="2705" y="0"/>
                  </a:lnTo>
                  <a:lnTo>
                    <a:pt x="2705" y="6299"/>
                  </a:lnTo>
                  <a:lnTo>
                    <a:pt x="0" y="6299"/>
                  </a:lnTo>
                  <a:lnTo>
                    <a:pt x="0" y="49479"/>
                  </a:lnTo>
                  <a:lnTo>
                    <a:pt x="2705" y="49479"/>
                  </a:lnTo>
                  <a:lnTo>
                    <a:pt x="2705" y="52184"/>
                  </a:lnTo>
                  <a:lnTo>
                    <a:pt x="24295" y="52184"/>
                  </a:lnTo>
                  <a:lnTo>
                    <a:pt x="24295" y="49479"/>
                  </a:lnTo>
                  <a:lnTo>
                    <a:pt x="26987" y="49479"/>
                  </a:lnTo>
                  <a:lnTo>
                    <a:pt x="26987" y="279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4688375" y="5903112"/>
              <a:ext cx="14604" cy="42545"/>
            </a:xfrm>
            <a:custGeom>
              <a:avLst/>
              <a:gdLst/>
              <a:ahLst/>
              <a:cxnLst/>
              <a:rect l="l" t="t" r="r" b="b"/>
              <a:pathLst>
                <a:path w="14605" h="42545">
                  <a:moveTo>
                    <a:pt x="0" y="0"/>
                  </a:moveTo>
                  <a:lnTo>
                    <a:pt x="3873" y="19272"/>
                  </a:lnTo>
                </a:path>
                <a:path w="14605" h="42545">
                  <a:moveTo>
                    <a:pt x="3873" y="19272"/>
                  </a:moveTo>
                  <a:lnTo>
                    <a:pt x="14223" y="25520"/>
                  </a:lnTo>
                </a:path>
                <a:path w="14605" h="42545">
                  <a:moveTo>
                    <a:pt x="14223" y="25520"/>
                  </a:moveTo>
                  <a:lnTo>
                    <a:pt x="14287" y="42017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4650238" y="5936157"/>
              <a:ext cx="55244" cy="25400"/>
            </a:xfrm>
            <a:custGeom>
              <a:avLst/>
              <a:gdLst/>
              <a:ahLst/>
              <a:cxnLst/>
              <a:rect l="l" t="t" r="r" b="b"/>
              <a:pathLst>
                <a:path w="55244" h="25400">
                  <a:moveTo>
                    <a:pt x="55118" y="8978"/>
                  </a:moveTo>
                  <a:lnTo>
                    <a:pt x="49720" y="8978"/>
                  </a:lnTo>
                  <a:lnTo>
                    <a:pt x="49720" y="19697"/>
                  </a:lnTo>
                  <a:lnTo>
                    <a:pt x="5397" y="19697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22390"/>
                  </a:lnTo>
                  <a:lnTo>
                    <a:pt x="2705" y="22390"/>
                  </a:lnTo>
                  <a:lnTo>
                    <a:pt x="2705" y="25095"/>
                  </a:lnTo>
                  <a:lnTo>
                    <a:pt x="52425" y="25095"/>
                  </a:lnTo>
                  <a:lnTo>
                    <a:pt x="52425" y="22390"/>
                  </a:lnTo>
                  <a:lnTo>
                    <a:pt x="55118" y="22390"/>
                  </a:lnTo>
                  <a:lnTo>
                    <a:pt x="55118" y="89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4652941" y="5922384"/>
              <a:ext cx="17780" cy="13970"/>
            </a:xfrm>
            <a:custGeom>
              <a:avLst/>
              <a:gdLst/>
              <a:ahLst/>
              <a:cxnLst/>
              <a:rect l="l" t="t" r="r" b="b"/>
              <a:pathLst>
                <a:path w="17780" h="13970">
                  <a:moveTo>
                    <a:pt x="0" y="13766"/>
                  </a:moveTo>
                  <a:lnTo>
                    <a:pt x="17716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1263147" y="5657418"/>
              <a:ext cx="3432175" cy="331470"/>
            </a:xfrm>
            <a:custGeom>
              <a:avLst/>
              <a:gdLst/>
              <a:ahLst/>
              <a:cxnLst/>
              <a:rect l="l" t="t" r="r" b="b"/>
              <a:pathLst>
                <a:path w="3432175" h="331470">
                  <a:moveTo>
                    <a:pt x="2982887" y="325615"/>
                  </a:moveTo>
                  <a:lnTo>
                    <a:pt x="5397" y="325615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328320"/>
                  </a:lnTo>
                  <a:lnTo>
                    <a:pt x="2705" y="328320"/>
                  </a:lnTo>
                  <a:lnTo>
                    <a:pt x="2705" y="331025"/>
                  </a:lnTo>
                  <a:lnTo>
                    <a:pt x="2982887" y="331025"/>
                  </a:lnTo>
                  <a:lnTo>
                    <a:pt x="2982887" y="325615"/>
                  </a:lnTo>
                  <a:close/>
                </a:path>
                <a:path w="3432175" h="331470">
                  <a:moveTo>
                    <a:pt x="3172777" y="213131"/>
                  </a:moveTo>
                  <a:lnTo>
                    <a:pt x="3170085" y="213131"/>
                  </a:lnTo>
                  <a:lnTo>
                    <a:pt x="3170085" y="210426"/>
                  </a:lnTo>
                  <a:lnTo>
                    <a:pt x="3167380" y="210426"/>
                  </a:lnTo>
                  <a:lnTo>
                    <a:pt x="3167380" y="215836"/>
                  </a:lnTo>
                  <a:lnTo>
                    <a:pt x="3167380" y="296824"/>
                  </a:lnTo>
                  <a:lnTo>
                    <a:pt x="3146869" y="296824"/>
                  </a:lnTo>
                  <a:lnTo>
                    <a:pt x="3146869" y="215836"/>
                  </a:lnTo>
                  <a:lnTo>
                    <a:pt x="3167380" y="215836"/>
                  </a:lnTo>
                  <a:lnTo>
                    <a:pt x="3167380" y="210426"/>
                  </a:lnTo>
                  <a:lnTo>
                    <a:pt x="3144177" y="210426"/>
                  </a:lnTo>
                  <a:lnTo>
                    <a:pt x="3144177" y="213131"/>
                  </a:lnTo>
                  <a:lnTo>
                    <a:pt x="3141472" y="213131"/>
                  </a:lnTo>
                  <a:lnTo>
                    <a:pt x="3141472" y="299516"/>
                  </a:lnTo>
                  <a:lnTo>
                    <a:pt x="3144177" y="299516"/>
                  </a:lnTo>
                  <a:lnTo>
                    <a:pt x="3144177" y="302221"/>
                  </a:lnTo>
                  <a:lnTo>
                    <a:pt x="3170085" y="302221"/>
                  </a:lnTo>
                  <a:lnTo>
                    <a:pt x="3170085" y="299516"/>
                  </a:lnTo>
                  <a:lnTo>
                    <a:pt x="3172777" y="299516"/>
                  </a:lnTo>
                  <a:lnTo>
                    <a:pt x="3172777" y="213131"/>
                  </a:lnTo>
                  <a:close/>
                </a:path>
                <a:path w="3432175" h="331470">
                  <a:moveTo>
                    <a:pt x="3431794" y="264972"/>
                  </a:moveTo>
                  <a:lnTo>
                    <a:pt x="3426396" y="264972"/>
                  </a:lnTo>
                  <a:lnTo>
                    <a:pt x="3426396" y="283845"/>
                  </a:lnTo>
                  <a:lnTo>
                    <a:pt x="3410204" y="283845"/>
                  </a:lnTo>
                  <a:lnTo>
                    <a:pt x="3410204" y="264972"/>
                  </a:lnTo>
                  <a:lnTo>
                    <a:pt x="3404806" y="264972"/>
                  </a:lnTo>
                  <a:lnTo>
                    <a:pt x="3404806" y="286550"/>
                  </a:lnTo>
                  <a:lnTo>
                    <a:pt x="3407511" y="286550"/>
                  </a:lnTo>
                  <a:lnTo>
                    <a:pt x="3407511" y="289255"/>
                  </a:lnTo>
                  <a:lnTo>
                    <a:pt x="3429101" y="289255"/>
                  </a:lnTo>
                  <a:lnTo>
                    <a:pt x="3429101" y="286550"/>
                  </a:lnTo>
                  <a:lnTo>
                    <a:pt x="3431794" y="286550"/>
                  </a:lnTo>
                  <a:lnTo>
                    <a:pt x="3431794" y="2649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4" name="object 1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243334" y="5870543"/>
              <a:ext cx="163769" cy="189898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11120793" y="5625198"/>
              <a:ext cx="148590" cy="374650"/>
            </a:xfrm>
            <a:custGeom>
              <a:avLst/>
              <a:gdLst/>
              <a:ahLst/>
              <a:cxnLst/>
              <a:rect l="l" t="t" r="r" b="b"/>
              <a:pathLst>
                <a:path w="148590" h="374650">
                  <a:moveTo>
                    <a:pt x="95656" y="51841"/>
                  </a:moveTo>
                  <a:lnTo>
                    <a:pt x="12611" y="51841"/>
                  </a:lnTo>
                  <a:lnTo>
                    <a:pt x="12611" y="3429"/>
                  </a:lnTo>
                  <a:lnTo>
                    <a:pt x="0" y="3429"/>
                  </a:lnTo>
                  <a:lnTo>
                    <a:pt x="0" y="58140"/>
                  </a:lnTo>
                  <a:lnTo>
                    <a:pt x="6311" y="58140"/>
                  </a:lnTo>
                  <a:lnTo>
                    <a:pt x="6311" y="64401"/>
                  </a:lnTo>
                  <a:lnTo>
                    <a:pt x="95656" y="64401"/>
                  </a:lnTo>
                  <a:lnTo>
                    <a:pt x="95656" y="51841"/>
                  </a:lnTo>
                  <a:close/>
                </a:path>
                <a:path w="148590" h="374650">
                  <a:moveTo>
                    <a:pt x="148501" y="6299"/>
                  </a:moveTo>
                  <a:lnTo>
                    <a:pt x="142201" y="6299"/>
                  </a:lnTo>
                  <a:lnTo>
                    <a:pt x="142201" y="0"/>
                  </a:lnTo>
                  <a:lnTo>
                    <a:pt x="135890" y="0"/>
                  </a:lnTo>
                  <a:lnTo>
                    <a:pt x="135890" y="12611"/>
                  </a:lnTo>
                  <a:lnTo>
                    <a:pt x="135890" y="361429"/>
                  </a:lnTo>
                  <a:lnTo>
                    <a:pt x="128498" y="361429"/>
                  </a:lnTo>
                  <a:lnTo>
                    <a:pt x="128498" y="12611"/>
                  </a:lnTo>
                  <a:lnTo>
                    <a:pt x="135890" y="12611"/>
                  </a:lnTo>
                  <a:lnTo>
                    <a:pt x="135890" y="0"/>
                  </a:lnTo>
                  <a:lnTo>
                    <a:pt x="122199" y="0"/>
                  </a:lnTo>
                  <a:lnTo>
                    <a:pt x="122199" y="6299"/>
                  </a:lnTo>
                  <a:lnTo>
                    <a:pt x="115887" y="6299"/>
                  </a:lnTo>
                  <a:lnTo>
                    <a:pt x="115887" y="367728"/>
                  </a:lnTo>
                  <a:lnTo>
                    <a:pt x="122199" y="367728"/>
                  </a:lnTo>
                  <a:lnTo>
                    <a:pt x="122199" y="374040"/>
                  </a:lnTo>
                  <a:lnTo>
                    <a:pt x="142201" y="374040"/>
                  </a:lnTo>
                  <a:lnTo>
                    <a:pt x="142201" y="367728"/>
                  </a:lnTo>
                  <a:lnTo>
                    <a:pt x="148501" y="367728"/>
                  </a:lnTo>
                  <a:lnTo>
                    <a:pt x="148501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1216449" y="5683294"/>
              <a:ext cx="635" cy="324485"/>
            </a:xfrm>
            <a:custGeom>
              <a:avLst/>
              <a:gdLst/>
              <a:ahLst/>
              <a:cxnLst/>
              <a:rect l="l" t="t" r="r" b="b"/>
              <a:pathLst>
                <a:path w="634" h="324485">
                  <a:moveTo>
                    <a:pt x="0" y="0"/>
                  </a:moveTo>
                  <a:lnTo>
                    <a:pt x="63" y="324046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1127105" y="5622327"/>
              <a:ext cx="3110230" cy="391795"/>
            </a:xfrm>
            <a:custGeom>
              <a:avLst/>
              <a:gdLst/>
              <a:ahLst/>
              <a:cxnLst/>
              <a:rect l="l" t="t" r="r" b="b"/>
              <a:pathLst>
                <a:path w="3110230" h="391795">
                  <a:moveTo>
                    <a:pt x="3109912" y="378714"/>
                  </a:moveTo>
                  <a:lnTo>
                    <a:pt x="122186" y="378714"/>
                  </a:lnTo>
                  <a:lnTo>
                    <a:pt x="122186" y="370598"/>
                  </a:lnTo>
                  <a:lnTo>
                    <a:pt x="122186" y="9169"/>
                  </a:lnTo>
                  <a:lnTo>
                    <a:pt x="116217" y="9169"/>
                  </a:lnTo>
                  <a:lnTo>
                    <a:pt x="116217" y="6299"/>
                  </a:lnTo>
                  <a:lnTo>
                    <a:pt x="115887" y="6299"/>
                  </a:lnTo>
                  <a:lnTo>
                    <a:pt x="115887" y="2870"/>
                  </a:lnTo>
                  <a:lnTo>
                    <a:pt x="109918" y="2870"/>
                  </a:lnTo>
                  <a:lnTo>
                    <a:pt x="109918" y="0"/>
                  </a:lnTo>
                  <a:lnTo>
                    <a:pt x="0" y="0"/>
                  </a:lnTo>
                  <a:lnTo>
                    <a:pt x="0" y="12598"/>
                  </a:lnTo>
                  <a:lnTo>
                    <a:pt x="109575" y="12598"/>
                  </a:lnTo>
                  <a:lnTo>
                    <a:pt x="109575" y="370598"/>
                  </a:lnTo>
                  <a:lnTo>
                    <a:pt x="109575" y="378714"/>
                  </a:lnTo>
                  <a:lnTo>
                    <a:pt x="89408" y="378714"/>
                  </a:lnTo>
                  <a:lnTo>
                    <a:pt x="89408" y="391325"/>
                  </a:lnTo>
                  <a:lnTo>
                    <a:pt x="115887" y="391325"/>
                  </a:lnTo>
                  <a:lnTo>
                    <a:pt x="3109912" y="391325"/>
                  </a:lnTo>
                  <a:lnTo>
                    <a:pt x="3109912" y="3787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8" name="object 14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230717" y="5986626"/>
              <a:ext cx="194400" cy="98998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11242993" y="5950635"/>
              <a:ext cx="3625215" cy="164465"/>
            </a:xfrm>
            <a:custGeom>
              <a:avLst/>
              <a:gdLst/>
              <a:ahLst/>
              <a:cxnLst/>
              <a:rect l="l" t="t" r="r" b="b"/>
              <a:pathLst>
                <a:path w="3625215" h="164464">
                  <a:moveTo>
                    <a:pt x="3000057" y="35991"/>
                  </a:moveTo>
                  <a:lnTo>
                    <a:pt x="0" y="35991"/>
                  </a:lnTo>
                  <a:lnTo>
                    <a:pt x="0" y="48602"/>
                  </a:lnTo>
                  <a:lnTo>
                    <a:pt x="3000057" y="48602"/>
                  </a:lnTo>
                  <a:lnTo>
                    <a:pt x="3000057" y="35991"/>
                  </a:lnTo>
                  <a:close/>
                </a:path>
                <a:path w="3625215" h="164464">
                  <a:moveTo>
                    <a:pt x="3182124" y="6299"/>
                  </a:moveTo>
                  <a:lnTo>
                    <a:pt x="3175825" y="6299"/>
                  </a:lnTo>
                  <a:lnTo>
                    <a:pt x="3175825" y="0"/>
                  </a:lnTo>
                  <a:lnTo>
                    <a:pt x="3164332" y="0"/>
                  </a:lnTo>
                  <a:lnTo>
                    <a:pt x="3164332" y="6299"/>
                  </a:lnTo>
                  <a:lnTo>
                    <a:pt x="3158020" y="6299"/>
                  </a:lnTo>
                  <a:lnTo>
                    <a:pt x="3158020" y="114300"/>
                  </a:lnTo>
                  <a:lnTo>
                    <a:pt x="3164332" y="114300"/>
                  </a:lnTo>
                  <a:lnTo>
                    <a:pt x="3164332" y="120611"/>
                  </a:lnTo>
                  <a:lnTo>
                    <a:pt x="3175825" y="120611"/>
                  </a:lnTo>
                  <a:lnTo>
                    <a:pt x="3175825" y="114300"/>
                  </a:lnTo>
                  <a:lnTo>
                    <a:pt x="3182124" y="114300"/>
                  </a:lnTo>
                  <a:lnTo>
                    <a:pt x="3182124" y="6299"/>
                  </a:lnTo>
                  <a:close/>
                </a:path>
                <a:path w="3625215" h="164464">
                  <a:moveTo>
                    <a:pt x="3625088" y="151307"/>
                  </a:moveTo>
                  <a:lnTo>
                    <a:pt x="3746" y="151307"/>
                  </a:lnTo>
                  <a:lnTo>
                    <a:pt x="3746" y="163918"/>
                  </a:lnTo>
                  <a:lnTo>
                    <a:pt x="3625088" y="163918"/>
                  </a:lnTo>
                  <a:lnTo>
                    <a:pt x="3625088" y="1513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4505241" y="5975712"/>
              <a:ext cx="363220" cy="104139"/>
            </a:xfrm>
            <a:custGeom>
              <a:avLst/>
              <a:gdLst/>
              <a:ahLst/>
              <a:cxnLst/>
              <a:rect l="l" t="t" r="r" b="b"/>
              <a:pathLst>
                <a:path w="363219" h="104139">
                  <a:moveTo>
                    <a:pt x="362838" y="7791"/>
                  </a:moveTo>
                  <a:lnTo>
                    <a:pt x="169926" y="1987"/>
                  </a:lnTo>
                </a:path>
                <a:path w="363219" h="104139">
                  <a:moveTo>
                    <a:pt x="169926" y="1987"/>
                  </a:moveTo>
                  <a:lnTo>
                    <a:pt x="103568" y="0"/>
                  </a:lnTo>
                </a:path>
                <a:path w="363219" h="104139">
                  <a:moveTo>
                    <a:pt x="103568" y="0"/>
                  </a:moveTo>
                  <a:lnTo>
                    <a:pt x="0" y="103612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4309026" y="6073025"/>
              <a:ext cx="196215" cy="12700"/>
            </a:xfrm>
            <a:custGeom>
              <a:avLst/>
              <a:gdLst/>
              <a:ahLst/>
              <a:cxnLst/>
              <a:rect l="l" t="t" r="r" b="b"/>
              <a:pathLst>
                <a:path w="196215" h="12700">
                  <a:moveTo>
                    <a:pt x="196215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196215" y="12600"/>
                  </a:lnTo>
                  <a:lnTo>
                    <a:pt x="196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4237017" y="600734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72008" y="71983"/>
                  </a:moveTo>
                  <a:lnTo>
                    <a:pt x="0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1240427" y="5943447"/>
              <a:ext cx="3164205" cy="165100"/>
            </a:xfrm>
            <a:custGeom>
              <a:avLst/>
              <a:gdLst/>
              <a:ahLst/>
              <a:cxnLst/>
              <a:rect l="l" t="t" r="r" b="b"/>
              <a:pathLst>
                <a:path w="3164205" h="165100">
                  <a:moveTo>
                    <a:pt x="2996590" y="57594"/>
                  </a:moveTo>
                  <a:lnTo>
                    <a:pt x="6311" y="57594"/>
                  </a:lnTo>
                  <a:lnTo>
                    <a:pt x="6311" y="63893"/>
                  </a:lnTo>
                  <a:lnTo>
                    <a:pt x="0" y="63893"/>
                  </a:lnTo>
                  <a:lnTo>
                    <a:pt x="0" y="164795"/>
                  </a:lnTo>
                  <a:lnTo>
                    <a:pt x="12611" y="164795"/>
                  </a:lnTo>
                  <a:lnTo>
                    <a:pt x="12611" y="70205"/>
                  </a:lnTo>
                  <a:lnTo>
                    <a:pt x="2996590" y="70205"/>
                  </a:lnTo>
                  <a:lnTo>
                    <a:pt x="2996590" y="57594"/>
                  </a:lnTo>
                  <a:close/>
                </a:path>
                <a:path w="3164205" h="165100">
                  <a:moveTo>
                    <a:pt x="3163976" y="0"/>
                  </a:moveTo>
                  <a:lnTo>
                    <a:pt x="25425" y="0"/>
                  </a:lnTo>
                  <a:lnTo>
                    <a:pt x="25425" y="6299"/>
                  </a:lnTo>
                  <a:lnTo>
                    <a:pt x="19113" y="6299"/>
                  </a:lnTo>
                  <a:lnTo>
                    <a:pt x="19113" y="42291"/>
                  </a:lnTo>
                  <a:lnTo>
                    <a:pt x="25425" y="42291"/>
                  </a:lnTo>
                  <a:lnTo>
                    <a:pt x="25425" y="48590"/>
                  </a:lnTo>
                  <a:lnTo>
                    <a:pt x="3005607" y="48590"/>
                  </a:lnTo>
                  <a:lnTo>
                    <a:pt x="3005607" y="35991"/>
                  </a:lnTo>
                  <a:lnTo>
                    <a:pt x="31724" y="35991"/>
                  </a:lnTo>
                  <a:lnTo>
                    <a:pt x="31724" y="12598"/>
                  </a:lnTo>
                  <a:lnTo>
                    <a:pt x="3163976" y="12598"/>
                  </a:lnTo>
                  <a:lnTo>
                    <a:pt x="316397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4" name="object 1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4239734" y="5941084"/>
              <a:ext cx="419508" cy="144540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13441070" y="5608929"/>
              <a:ext cx="236220" cy="304800"/>
            </a:xfrm>
            <a:custGeom>
              <a:avLst/>
              <a:gdLst/>
              <a:ahLst/>
              <a:cxnLst/>
              <a:rect l="l" t="t" r="r" b="b"/>
              <a:pathLst>
                <a:path w="236219" h="304800">
                  <a:moveTo>
                    <a:pt x="56108" y="165849"/>
                  </a:moveTo>
                  <a:lnTo>
                    <a:pt x="52870" y="165849"/>
                  </a:lnTo>
                  <a:lnTo>
                    <a:pt x="52870" y="162610"/>
                  </a:lnTo>
                  <a:lnTo>
                    <a:pt x="49618" y="162610"/>
                  </a:lnTo>
                  <a:lnTo>
                    <a:pt x="49618" y="169087"/>
                  </a:lnTo>
                  <a:lnTo>
                    <a:pt x="49618" y="169799"/>
                  </a:lnTo>
                  <a:lnTo>
                    <a:pt x="48869" y="169799"/>
                  </a:lnTo>
                  <a:lnTo>
                    <a:pt x="48869" y="169087"/>
                  </a:lnTo>
                  <a:lnTo>
                    <a:pt x="49618" y="169087"/>
                  </a:lnTo>
                  <a:lnTo>
                    <a:pt x="49618" y="162610"/>
                  </a:lnTo>
                  <a:lnTo>
                    <a:pt x="45631" y="162610"/>
                  </a:lnTo>
                  <a:lnTo>
                    <a:pt x="45631" y="165849"/>
                  </a:lnTo>
                  <a:lnTo>
                    <a:pt x="42379" y="165849"/>
                  </a:lnTo>
                  <a:lnTo>
                    <a:pt x="42379" y="173037"/>
                  </a:lnTo>
                  <a:lnTo>
                    <a:pt x="45631" y="173037"/>
                  </a:lnTo>
                  <a:lnTo>
                    <a:pt x="45631" y="176288"/>
                  </a:lnTo>
                  <a:lnTo>
                    <a:pt x="52870" y="176288"/>
                  </a:lnTo>
                  <a:lnTo>
                    <a:pt x="52870" y="173037"/>
                  </a:lnTo>
                  <a:lnTo>
                    <a:pt x="56108" y="173037"/>
                  </a:lnTo>
                  <a:lnTo>
                    <a:pt x="56108" y="165849"/>
                  </a:lnTo>
                  <a:close/>
                </a:path>
                <a:path w="236219" h="304800">
                  <a:moveTo>
                    <a:pt x="56108" y="93840"/>
                  </a:moveTo>
                  <a:lnTo>
                    <a:pt x="52870" y="93840"/>
                  </a:lnTo>
                  <a:lnTo>
                    <a:pt x="52870" y="90601"/>
                  </a:lnTo>
                  <a:lnTo>
                    <a:pt x="49618" y="90601"/>
                  </a:lnTo>
                  <a:lnTo>
                    <a:pt x="49618" y="97078"/>
                  </a:lnTo>
                  <a:lnTo>
                    <a:pt x="49618" y="97815"/>
                  </a:lnTo>
                  <a:lnTo>
                    <a:pt x="48869" y="97815"/>
                  </a:lnTo>
                  <a:lnTo>
                    <a:pt x="48869" y="97078"/>
                  </a:lnTo>
                  <a:lnTo>
                    <a:pt x="49618" y="97078"/>
                  </a:lnTo>
                  <a:lnTo>
                    <a:pt x="49618" y="90601"/>
                  </a:lnTo>
                  <a:lnTo>
                    <a:pt x="45631" y="90601"/>
                  </a:lnTo>
                  <a:lnTo>
                    <a:pt x="45631" y="93840"/>
                  </a:lnTo>
                  <a:lnTo>
                    <a:pt x="42379" y="93840"/>
                  </a:lnTo>
                  <a:lnTo>
                    <a:pt x="42379" y="101053"/>
                  </a:lnTo>
                  <a:lnTo>
                    <a:pt x="45631" y="101053"/>
                  </a:lnTo>
                  <a:lnTo>
                    <a:pt x="45631" y="104305"/>
                  </a:lnTo>
                  <a:lnTo>
                    <a:pt x="52870" y="104305"/>
                  </a:lnTo>
                  <a:lnTo>
                    <a:pt x="52870" y="101053"/>
                  </a:lnTo>
                  <a:lnTo>
                    <a:pt x="56108" y="101053"/>
                  </a:lnTo>
                  <a:lnTo>
                    <a:pt x="56108" y="93840"/>
                  </a:lnTo>
                  <a:close/>
                </a:path>
                <a:path w="236219" h="304800">
                  <a:moveTo>
                    <a:pt x="82016" y="165849"/>
                  </a:moveTo>
                  <a:lnTo>
                    <a:pt x="78778" y="165849"/>
                  </a:lnTo>
                  <a:lnTo>
                    <a:pt x="78778" y="162610"/>
                  </a:lnTo>
                  <a:lnTo>
                    <a:pt x="75526" y="162610"/>
                  </a:lnTo>
                  <a:lnTo>
                    <a:pt x="75526" y="169087"/>
                  </a:lnTo>
                  <a:lnTo>
                    <a:pt x="75526" y="169799"/>
                  </a:lnTo>
                  <a:lnTo>
                    <a:pt x="74841" y="169799"/>
                  </a:lnTo>
                  <a:lnTo>
                    <a:pt x="74841" y="169087"/>
                  </a:lnTo>
                  <a:lnTo>
                    <a:pt x="75526" y="169087"/>
                  </a:lnTo>
                  <a:lnTo>
                    <a:pt x="75526" y="162610"/>
                  </a:lnTo>
                  <a:lnTo>
                    <a:pt x="71602" y="162610"/>
                  </a:lnTo>
                  <a:lnTo>
                    <a:pt x="71602" y="165849"/>
                  </a:lnTo>
                  <a:lnTo>
                    <a:pt x="68351" y="165849"/>
                  </a:lnTo>
                  <a:lnTo>
                    <a:pt x="68351" y="173037"/>
                  </a:lnTo>
                  <a:lnTo>
                    <a:pt x="71602" y="173037"/>
                  </a:lnTo>
                  <a:lnTo>
                    <a:pt x="71602" y="176288"/>
                  </a:lnTo>
                  <a:lnTo>
                    <a:pt x="78778" y="176288"/>
                  </a:lnTo>
                  <a:lnTo>
                    <a:pt x="78778" y="173037"/>
                  </a:lnTo>
                  <a:lnTo>
                    <a:pt x="82016" y="173037"/>
                  </a:lnTo>
                  <a:lnTo>
                    <a:pt x="82016" y="165849"/>
                  </a:lnTo>
                  <a:close/>
                </a:path>
                <a:path w="236219" h="304800">
                  <a:moveTo>
                    <a:pt x="82016" y="93840"/>
                  </a:moveTo>
                  <a:lnTo>
                    <a:pt x="78778" y="93840"/>
                  </a:lnTo>
                  <a:lnTo>
                    <a:pt x="78778" y="90601"/>
                  </a:lnTo>
                  <a:lnTo>
                    <a:pt x="75526" y="90601"/>
                  </a:lnTo>
                  <a:lnTo>
                    <a:pt x="75526" y="97078"/>
                  </a:lnTo>
                  <a:lnTo>
                    <a:pt x="75526" y="97815"/>
                  </a:lnTo>
                  <a:lnTo>
                    <a:pt x="74841" y="97815"/>
                  </a:lnTo>
                  <a:lnTo>
                    <a:pt x="74841" y="97078"/>
                  </a:lnTo>
                  <a:lnTo>
                    <a:pt x="75526" y="97078"/>
                  </a:lnTo>
                  <a:lnTo>
                    <a:pt x="75526" y="90601"/>
                  </a:lnTo>
                  <a:lnTo>
                    <a:pt x="71602" y="90601"/>
                  </a:lnTo>
                  <a:lnTo>
                    <a:pt x="71602" y="93840"/>
                  </a:lnTo>
                  <a:lnTo>
                    <a:pt x="68351" y="93840"/>
                  </a:lnTo>
                  <a:lnTo>
                    <a:pt x="68351" y="101053"/>
                  </a:lnTo>
                  <a:lnTo>
                    <a:pt x="71602" y="101053"/>
                  </a:lnTo>
                  <a:lnTo>
                    <a:pt x="71602" y="104305"/>
                  </a:lnTo>
                  <a:lnTo>
                    <a:pt x="78778" y="104305"/>
                  </a:lnTo>
                  <a:lnTo>
                    <a:pt x="78778" y="101053"/>
                  </a:lnTo>
                  <a:lnTo>
                    <a:pt x="82016" y="101053"/>
                  </a:lnTo>
                  <a:lnTo>
                    <a:pt x="82016" y="93840"/>
                  </a:lnTo>
                  <a:close/>
                </a:path>
                <a:path w="236219" h="304800">
                  <a:moveTo>
                    <a:pt x="94678" y="14211"/>
                  </a:moveTo>
                  <a:lnTo>
                    <a:pt x="91986" y="14211"/>
                  </a:lnTo>
                  <a:lnTo>
                    <a:pt x="91986" y="11518"/>
                  </a:lnTo>
                  <a:lnTo>
                    <a:pt x="89281" y="11518"/>
                  </a:lnTo>
                  <a:lnTo>
                    <a:pt x="89281" y="16916"/>
                  </a:lnTo>
                  <a:lnTo>
                    <a:pt x="89281" y="180251"/>
                  </a:lnTo>
                  <a:lnTo>
                    <a:pt x="89281" y="277914"/>
                  </a:lnTo>
                  <a:lnTo>
                    <a:pt x="16954" y="277914"/>
                  </a:lnTo>
                  <a:lnTo>
                    <a:pt x="16954" y="180251"/>
                  </a:lnTo>
                  <a:lnTo>
                    <a:pt x="16954" y="173037"/>
                  </a:lnTo>
                  <a:lnTo>
                    <a:pt x="19723" y="173037"/>
                  </a:lnTo>
                  <a:lnTo>
                    <a:pt x="19723" y="176288"/>
                  </a:lnTo>
                  <a:lnTo>
                    <a:pt x="26898" y="176288"/>
                  </a:lnTo>
                  <a:lnTo>
                    <a:pt x="26898" y="173037"/>
                  </a:lnTo>
                  <a:lnTo>
                    <a:pt x="30137" y="173037"/>
                  </a:lnTo>
                  <a:lnTo>
                    <a:pt x="30137" y="165849"/>
                  </a:lnTo>
                  <a:lnTo>
                    <a:pt x="26898" y="165849"/>
                  </a:lnTo>
                  <a:lnTo>
                    <a:pt x="26898" y="162610"/>
                  </a:lnTo>
                  <a:lnTo>
                    <a:pt x="23647" y="162610"/>
                  </a:lnTo>
                  <a:lnTo>
                    <a:pt x="23647" y="169087"/>
                  </a:lnTo>
                  <a:lnTo>
                    <a:pt x="23647" y="169799"/>
                  </a:lnTo>
                  <a:lnTo>
                    <a:pt x="22961" y="169799"/>
                  </a:lnTo>
                  <a:lnTo>
                    <a:pt x="22961" y="169087"/>
                  </a:lnTo>
                  <a:lnTo>
                    <a:pt x="23647" y="169087"/>
                  </a:lnTo>
                  <a:lnTo>
                    <a:pt x="23647" y="162610"/>
                  </a:lnTo>
                  <a:lnTo>
                    <a:pt x="19723" y="162610"/>
                  </a:lnTo>
                  <a:lnTo>
                    <a:pt x="19723" y="165849"/>
                  </a:lnTo>
                  <a:lnTo>
                    <a:pt x="16954" y="165849"/>
                  </a:lnTo>
                  <a:lnTo>
                    <a:pt x="16954" y="101053"/>
                  </a:lnTo>
                  <a:lnTo>
                    <a:pt x="19723" y="101053"/>
                  </a:lnTo>
                  <a:lnTo>
                    <a:pt x="19723" y="104305"/>
                  </a:lnTo>
                  <a:lnTo>
                    <a:pt x="26898" y="104305"/>
                  </a:lnTo>
                  <a:lnTo>
                    <a:pt x="26898" y="101053"/>
                  </a:lnTo>
                  <a:lnTo>
                    <a:pt x="30137" y="101053"/>
                  </a:lnTo>
                  <a:lnTo>
                    <a:pt x="30137" y="93840"/>
                  </a:lnTo>
                  <a:lnTo>
                    <a:pt x="26898" y="93840"/>
                  </a:lnTo>
                  <a:lnTo>
                    <a:pt x="26898" y="90601"/>
                  </a:lnTo>
                  <a:lnTo>
                    <a:pt x="23647" y="90601"/>
                  </a:lnTo>
                  <a:lnTo>
                    <a:pt x="23647" y="97078"/>
                  </a:lnTo>
                  <a:lnTo>
                    <a:pt x="23647" y="97815"/>
                  </a:lnTo>
                  <a:lnTo>
                    <a:pt x="22961" y="97815"/>
                  </a:lnTo>
                  <a:lnTo>
                    <a:pt x="22961" y="97078"/>
                  </a:lnTo>
                  <a:lnTo>
                    <a:pt x="23647" y="97078"/>
                  </a:lnTo>
                  <a:lnTo>
                    <a:pt x="23647" y="90601"/>
                  </a:lnTo>
                  <a:lnTo>
                    <a:pt x="19723" y="90601"/>
                  </a:lnTo>
                  <a:lnTo>
                    <a:pt x="19723" y="93840"/>
                  </a:lnTo>
                  <a:lnTo>
                    <a:pt x="16954" y="93840"/>
                  </a:lnTo>
                  <a:lnTo>
                    <a:pt x="16954" y="16916"/>
                  </a:lnTo>
                  <a:lnTo>
                    <a:pt x="89281" y="16916"/>
                  </a:lnTo>
                  <a:lnTo>
                    <a:pt x="89281" y="11518"/>
                  </a:lnTo>
                  <a:lnTo>
                    <a:pt x="14262" y="11518"/>
                  </a:lnTo>
                  <a:lnTo>
                    <a:pt x="14262" y="14211"/>
                  </a:lnTo>
                  <a:lnTo>
                    <a:pt x="11557" y="14211"/>
                  </a:lnTo>
                  <a:lnTo>
                    <a:pt x="11557" y="180251"/>
                  </a:lnTo>
                  <a:lnTo>
                    <a:pt x="11557" y="280619"/>
                  </a:lnTo>
                  <a:lnTo>
                    <a:pt x="14262" y="280619"/>
                  </a:lnTo>
                  <a:lnTo>
                    <a:pt x="14262" y="283324"/>
                  </a:lnTo>
                  <a:lnTo>
                    <a:pt x="91986" y="283324"/>
                  </a:lnTo>
                  <a:lnTo>
                    <a:pt x="91986" y="280619"/>
                  </a:lnTo>
                  <a:lnTo>
                    <a:pt x="94678" y="280619"/>
                  </a:lnTo>
                  <a:lnTo>
                    <a:pt x="94678" y="180251"/>
                  </a:lnTo>
                  <a:lnTo>
                    <a:pt x="94678" y="14211"/>
                  </a:lnTo>
                  <a:close/>
                </a:path>
                <a:path w="236219" h="304800">
                  <a:moveTo>
                    <a:pt x="134404" y="165849"/>
                  </a:moveTo>
                  <a:lnTo>
                    <a:pt x="131165" y="165849"/>
                  </a:lnTo>
                  <a:lnTo>
                    <a:pt x="131165" y="162610"/>
                  </a:lnTo>
                  <a:lnTo>
                    <a:pt x="127914" y="162610"/>
                  </a:lnTo>
                  <a:lnTo>
                    <a:pt x="127914" y="169087"/>
                  </a:lnTo>
                  <a:lnTo>
                    <a:pt x="127914" y="169799"/>
                  </a:lnTo>
                  <a:lnTo>
                    <a:pt x="127165" y="169799"/>
                  </a:lnTo>
                  <a:lnTo>
                    <a:pt x="127165" y="169087"/>
                  </a:lnTo>
                  <a:lnTo>
                    <a:pt x="127914" y="169087"/>
                  </a:lnTo>
                  <a:lnTo>
                    <a:pt x="127914" y="162610"/>
                  </a:lnTo>
                  <a:lnTo>
                    <a:pt x="123926" y="162610"/>
                  </a:lnTo>
                  <a:lnTo>
                    <a:pt x="123926" y="165849"/>
                  </a:lnTo>
                  <a:lnTo>
                    <a:pt x="120675" y="165849"/>
                  </a:lnTo>
                  <a:lnTo>
                    <a:pt x="120675" y="173037"/>
                  </a:lnTo>
                  <a:lnTo>
                    <a:pt x="123926" y="173037"/>
                  </a:lnTo>
                  <a:lnTo>
                    <a:pt x="123926" y="176288"/>
                  </a:lnTo>
                  <a:lnTo>
                    <a:pt x="131165" y="176288"/>
                  </a:lnTo>
                  <a:lnTo>
                    <a:pt x="131165" y="173037"/>
                  </a:lnTo>
                  <a:lnTo>
                    <a:pt x="134404" y="173037"/>
                  </a:lnTo>
                  <a:lnTo>
                    <a:pt x="134404" y="165849"/>
                  </a:lnTo>
                  <a:close/>
                </a:path>
                <a:path w="236219" h="304800">
                  <a:moveTo>
                    <a:pt x="134404" y="93840"/>
                  </a:moveTo>
                  <a:lnTo>
                    <a:pt x="131165" y="93840"/>
                  </a:lnTo>
                  <a:lnTo>
                    <a:pt x="131165" y="90601"/>
                  </a:lnTo>
                  <a:lnTo>
                    <a:pt x="127914" y="90601"/>
                  </a:lnTo>
                  <a:lnTo>
                    <a:pt x="127914" y="97078"/>
                  </a:lnTo>
                  <a:lnTo>
                    <a:pt x="127914" y="97815"/>
                  </a:lnTo>
                  <a:lnTo>
                    <a:pt x="127165" y="97815"/>
                  </a:lnTo>
                  <a:lnTo>
                    <a:pt x="127165" y="97078"/>
                  </a:lnTo>
                  <a:lnTo>
                    <a:pt x="127914" y="97078"/>
                  </a:lnTo>
                  <a:lnTo>
                    <a:pt x="127914" y="90601"/>
                  </a:lnTo>
                  <a:lnTo>
                    <a:pt x="123926" y="90601"/>
                  </a:lnTo>
                  <a:lnTo>
                    <a:pt x="123926" y="93840"/>
                  </a:lnTo>
                  <a:lnTo>
                    <a:pt x="120675" y="93840"/>
                  </a:lnTo>
                  <a:lnTo>
                    <a:pt x="120675" y="101053"/>
                  </a:lnTo>
                  <a:lnTo>
                    <a:pt x="123926" y="101053"/>
                  </a:lnTo>
                  <a:lnTo>
                    <a:pt x="123926" y="104305"/>
                  </a:lnTo>
                  <a:lnTo>
                    <a:pt x="131165" y="104305"/>
                  </a:lnTo>
                  <a:lnTo>
                    <a:pt x="131165" y="101053"/>
                  </a:lnTo>
                  <a:lnTo>
                    <a:pt x="134404" y="101053"/>
                  </a:lnTo>
                  <a:lnTo>
                    <a:pt x="134404" y="93840"/>
                  </a:lnTo>
                  <a:close/>
                </a:path>
                <a:path w="236219" h="304800">
                  <a:moveTo>
                    <a:pt x="160312" y="165849"/>
                  </a:moveTo>
                  <a:lnTo>
                    <a:pt x="157073" y="165849"/>
                  </a:lnTo>
                  <a:lnTo>
                    <a:pt x="157073" y="162610"/>
                  </a:lnTo>
                  <a:lnTo>
                    <a:pt x="153822" y="162610"/>
                  </a:lnTo>
                  <a:lnTo>
                    <a:pt x="153822" y="169087"/>
                  </a:lnTo>
                  <a:lnTo>
                    <a:pt x="153822" y="169799"/>
                  </a:lnTo>
                  <a:lnTo>
                    <a:pt x="153073" y="169799"/>
                  </a:lnTo>
                  <a:lnTo>
                    <a:pt x="153073" y="169087"/>
                  </a:lnTo>
                  <a:lnTo>
                    <a:pt x="153822" y="169087"/>
                  </a:lnTo>
                  <a:lnTo>
                    <a:pt x="153822" y="162610"/>
                  </a:lnTo>
                  <a:lnTo>
                    <a:pt x="149834" y="162610"/>
                  </a:lnTo>
                  <a:lnTo>
                    <a:pt x="149834" y="165849"/>
                  </a:lnTo>
                  <a:lnTo>
                    <a:pt x="146583" y="165849"/>
                  </a:lnTo>
                  <a:lnTo>
                    <a:pt x="146583" y="173037"/>
                  </a:lnTo>
                  <a:lnTo>
                    <a:pt x="149834" y="173037"/>
                  </a:lnTo>
                  <a:lnTo>
                    <a:pt x="149834" y="176288"/>
                  </a:lnTo>
                  <a:lnTo>
                    <a:pt x="157073" y="176288"/>
                  </a:lnTo>
                  <a:lnTo>
                    <a:pt x="157073" y="173037"/>
                  </a:lnTo>
                  <a:lnTo>
                    <a:pt x="160312" y="173037"/>
                  </a:lnTo>
                  <a:lnTo>
                    <a:pt x="160312" y="165849"/>
                  </a:lnTo>
                  <a:close/>
                </a:path>
                <a:path w="236219" h="304800">
                  <a:moveTo>
                    <a:pt x="160312" y="93840"/>
                  </a:moveTo>
                  <a:lnTo>
                    <a:pt x="157073" y="93840"/>
                  </a:lnTo>
                  <a:lnTo>
                    <a:pt x="157073" y="90601"/>
                  </a:lnTo>
                  <a:lnTo>
                    <a:pt x="153822" y="90601"/>
                  </a:lnTo>
                  <a:lnTo>
                    <a:pt x="153822" y="97078"/>
                  </a:lnTo>
                  <a:lnTo>
                    <a:pt x="153822" y="97815"/>
                  </a:lnTo>
                  <a:lnTo>
                    <a:pt x="153073" y="97815"/>
                  </a:lnTo>
                  <a:lnTo>
                    <a:pt x="153073" y="97078"/>
                  </a:lnTo>
                  <a:lnTo>
                    <a:pt x="153822" y="97078"/>
                  </a:lnTo>
                  <a:lnTo>
                    <a:pt x="153822" y="90601"/>
                  </a:lnTo>
                  <a:lnTo>
                    <a:pt x="149834" y="90601"/>
                  </a:lnTo>
                  <a:lnTo>
                    <a:pt x="149834" y="93840"/>
                  </a:lnTo>
                  <a:lnTo>
                    <a:pt x="146583" y="93840"/>
                  </a:lnTo>
                  <a:lnTo>
                    <a:pt x="146583" y="101053"/>
                  </a:lnTo>
                  <a:lnTo>
                    <a:pt x="149834" y="101053"/>
                  </a:lnTo>
                  <a:lnTo>
                    <a:pt x="149834" y="104305"/>
                  </a:lnTo>
                  <a:lnTo>
                    <a:pt x="157073" y="104305"/>
                  </a:lnTo>
                  <a:lnTo>
                    <a:pt x="157073" y="101053"/>
                  </a:lnTo>
                  <a:lnTo>
                    <a:pt x="160312" y="101053"/>
                  </a:lnTo>
                  <a:lnTo>
                    <a:pt x="160312" y="93840"/>
                  </a:lnTo>
                  <a:close/>
                </a:path>
                <a:path w="236219" h="304800">
                  <a:moveTo>
                    <a:pt x="186220" y="165849"/>
                  </a:moveTo>
                  <a:lnTo>
                    <a:pt x="182981" y="165849"/>
                  </a:lnTo>
                  <a:lnTo>
                    <a:pt x="182981" y="162610"/>
                  </a:lnTo>
                  <a:lnTo>
                    <a:pt x="179730" y="162610"/>
                  </a:lnTo>
                  <a:lnTo>
                    <a:pt x="179730" y="169087"/>
                  </a:lnTo>
                  <a:lnTo>
                    <a:pt x="179730" y="169799"/>
                  </a:lnTo>
                  <a:lnTo>
                    <a:pt x="179044" y="169799"/>
                  </a:lnTo>
                  <a:lnTo>
                    <a:pt x="179044" y="169087"/>
                  </a:lnTo>
                  <a:lnTo>
                    <a:pt x="179730" y="169087"/>
                  </a:lnTo>
                  <a:lnTo>
                    <a:pt x="179730" y="162610"/>
                  </a:lnTo>
                  <a:lnTo>
                    <a:pt x="175806" y="162610"/>
                  </a:lnTo>
                  <a:lnTo>
                    <a:pt x="175806" y="165849"/>
                  </a:lnTo>
                  <a:lnTo>
                    <a:pt x="172554" y="165849"/>
                  </a:lnTo>
                  <a:lnTo>
                    <a:pt x="172554" y="173037"/>
                  </a:lnTo>
                  <a:lnTo>
                    <a:pt x="175806" y="173037"/>
                  </a:lnTo>
                  <a:lnTo>
                    <a:pt x="175806" y="176288"/>
                  </a:lnTo>
                  <a:lnTo>
                    <a:pt x="182981" y="176288"/>
                  </a:lnTo>
                  <a:lnTo>
                    <a:pt x="182981" y="173037"/>
                  </a:lnTo>
                  <a:lnTo>
                    <a:pt x="186220" y="173037"/>
                  </a:lnTo>
                  <a:lnTo>
                    <a:pt x="186220" y="165849"/>
                  </a:lnTo>
                  <a:close/>
                </a:path>
                <a:path w="236219" h="304800">
                  <a:moveTo>
                    <a:pt x="186220" y="93840"/>
                  </a:moveTo>
                  <a:lnTo>
                    <a:pt x="182981" y="93840"/>
                  </a:lnTo>
                  <a:lnTo>
                    <a:pt x="182981" y="90601"/>
                  </a:lnTo>
                  <a:lnTo>
                    <a:pt x="179730" y="90601"/>
                  </a:lnTo>
                  <a:lnTo>
                    <a:pt x="179730" y="97078"/>
                  </a:lnTo>
                  <a:lnTo>
                    <a:pt x="179730" y="97815"/>
                  </a:lnTo>
                  <a:lnTo>
                    <a:pt x="179044" y="97815"/>
                  </a:lnTo>
                  <a:lnTo>
                    <a:pt x="179044" y="97078"/>
                  </a:lnTo>
                  <a:lnTo>
                    <a:pt x="179730" y="97078"/>
                  </a:lnTo>
                  <a:lnTo>
                    <a:pt x="179730" y="90601"/>
                  </a:lnTo>
                  <a:lnTo>
                    <a:pt x="175806" y="90601"/>
                  </a:lnTo>
                  <a:lnTo>
                    <a:pt x="175806" y="93840"/>
                  </a:lnTo>
                  <a:lnTo>
                    <a:pt x="172554" y="93840"/>
                  </a:lnTo>
                  <a:lnTo>
                    <a:pt x="172554" y="101053"/>
                  </a:lnTo>
                  <a:lnTo>
                    <a:pt x="175806" y="101053"/>
                  </a:lnTo>
                  <a:lnTo>
                    <a:pt x="175806" y="104305"/>
                  </a:lnTo>
                  <a:lnTo>
                    <a:pt x="182981" y="104305"/>
                  </a:lnTo>
                  <a:lnTo>
                    <a:pt x="182981" y="101053"/>
                  </a:lnTo>
                  <a:lnTo>
                    <a:pt x="186220" y="101053"/>
                  </a:lnTo>
                  <a:lnTo>
                    <a:pt x="186220" y="93840"/>
                  </a:lnTo>
                  <a:close/>
                </a:path>
                <a:path w="236219" h="304800">
                  <a:moveTo>
                    <a:pt x="212191" y="165849"/>
                  </a:moveTo>
                  <a:lnTo>
                    <a:pt x="208953" y="165849"/>
                  </a:lnTo>
                  <a:lnTo>
                    <a:pt x="208953" y="162610"/>
                  </a:lnTo>
                  <a:lnTo>
                    <a:pt x="205701" y="162610"/>
                  </a:lnTo>
                  <a:lnTo>
                    <a:pt x="205701" y="169087"/>
                  </a:lnTo>
                  <a:lnTo>
                    <a:pt x="205701" y="169799"/>
                  </a:lnTo>
                  <a:lnTo>
                    <a:pt x="204952" y="169799"/>
                  </a:lnTo>
                  <a:lnTo>
                    <a:pt x="204952" y="169087"/>
                  </a:lnTo>
                  <a:lnTo>
                    <a:pt x="205701" y="169087"/>
                  </a:lnTo>
                  <a:lnTo>
                    <a:pt x="205701" y="162610"/>
                  </a:lnTo>
                  <a:lnTo>
                    <a:pt x="201714" y="162610"/>
                  </a:lnTo>
                  <a:lnTo>
                    <a:pt x="201714" y="165849"/>
                  </a:lnTo>
                  <a:lnTo>
                    <a:pt x="198462" y="165849"/>
                  </a:lnTo>
                  <a:lnTo>
                    <a:pt x="198462" y="173037"/>
                  </a:lnTo>
                  <a:lnTo>
                    <a:pt x="201714" y="173037"/>
                  </a:lnTo>
                  <a:lnTo>
                    <a:pt x="201714" y="176288"/>
                  </a:lnTo>
                  <a:lnTo>
                    <a:pt x="208953" y="176288"/>
                  </a:lnTo>
                  <a:lnTo>
                    <a:pt x="208953" y="173037"/>
                  </a:lnTo>
                  <a:lnTo>
                    <a:pt x="212191" y="173037"/>
                  </a:lnTo>
                  <a:lnTo>
                    <a:pt x="212191" y="165849"/>
                  </a:lnTo>
                  <a:close/>
                </a:path>
                <a:path w="236219" h="304800">
                  <a:moveTo>
                    <a:pt x="212191" y="93840"/>
                  </a:moveTo>
                  <a:lnTo>
                    <a:pt x="208953" y="93840"/>
                  </a:lnTo>
                  <a:lnTo>
                    <a:pt x="208953" y="90601"/>
                  </a:lnTo>
                  <a:lnTo>
                    <a:pt x="205701" y="90601"/>
                  </a:lnTo>
                  <a:lnTo>
                    <a:pt x="205701" y="97078"/>
                  </a:lnTo>
                  <a:lnTo>
                    <a:pt x="205701" y="97815"/>
                  </a:lnTo>
                  <a:lnTo>
                    <a:pt x="204952" y="97815"/>
                  </a:lnTo>
                  <a:lnTo>
                    <a:pt x="204952" y="97078"/>
                  </a:lnTo>
                  <a:lnTo>
                    <a:pt x="205701" y="97078"/>
                  </a:lnTo>
                  <a:lnTo>
                    <a:pt x="205701" y="90601"/>
                  </a:lnTo>
                  <a:lnTo>
                    <a:pt x="201714" y="90601"/>
                  </a:lnTo>
                  <a:lnTo>
                    <a:pt x="201714" y="93840"/>
                  </a:lnTo>
                  <a:lnTo>
                    <a:pt x="198462" y="93840"/>
                  </a:lnTo>
                  <a:lnTo>
                    <a:pt x="198462" y="101053"/>
                  </a:lnTo>
                  <a:lnTo>
                    <a:pt x="201714" y="101053"/>
                  </a:lnTo>
                  <a:lnTo>
                    <a:pt x="201714" y="104305"/>
                  </a:lnTo>
                  <a:lnTo>
                    <a:pt x="208953" y="104305"/>
                  </a:lnTo>
                  <a:lnTo>
                    <a:pt x="208953" y="101053"/>
                  </a:lnTo>
                  <a:lnTo>
                    <a:pt x="212191" y="101053"/>
                  </a:lnTo>
                  <a:lnTo>
                    <a:pt x="212191" y="93840"/>
                  </a:lnTo>
                  <a:close/>
                </a:path>
                <a:path w="236219" h="304800">
                  <a:moveTo>
                    <a:pt x="224282" y="14211"/>
                  </a:moveTo>
                  <a:lnTo>
                    <a:pt x="221589" y="14211"/>
                  </a:lnTo>
                  <a:lnTo>
                    <a:pt x="221589" y="11518"/>
                  </a:lnTo>
                  <a:lnTo>
                    <a:pt x="218884" y="11518"/>
                  </a:lnTo>
                  <a:lnTo>
                    <a:pt x="218884" y="16916"/>
                  </a:lnTo>
                  <a:lnTo>
                    <a:pt x="218884" y="180251"/>
                  </a:lnTo>
                  <a:lnTo>
                    <a:pt x="218884" y="277914"/>
                  </a:lnTo>
                  <a:lnTo>
                    <a:pt x="117729" y="277914"/>
                  </a:lnTo>
                  <a:lnTo>
                    <a:pt x="117729" y="180251"/>
                  </a:lnTo>
                  <a:lnTo>
                    <a:pt x="117729" y="16916"/>
                  </a:lnTo>
                  <a:lnTo>
                    <a:pt x="218884" y="16916"/>
                  </a:lnTo>
                  <a:lnTo>
                    <a:pt x="218884" y="11518"/>
                  </a:lnTo>
                  <a:lnTo>
                    <a:pt x="115036" y="11518"/>
                  </a:lnTo>
                  <a:lnTo>
                    <a:pt x="115036" y="14211"/>
                  </a:lnTo>
                  <a:lnTo>
                    <a:pt x="112331" y="14211"/>
                  </a:lnTo>
                  <a:lnTo>
                    <a:pt x="112331" y="180251"/>
                  </a:lnTo>
                  <a:lnTo>
                    <a:pt x="112331" y="280619"/>
                  </a:lnTo>
                  <a:lnTo>
                    <a:pt x="115036" y="280619"/>
                  </a:lnTo>
                  <a:lnTo>
                    <a:pt x="115036" y="283324"/>
                  </a:lnTo>
                  <a:lnTo>
                    <a:pt x="221589" y="283324"/>
                  </a:lnTo>
                  <a:lnTo>
                    <a:pt x="221589" y="280619"/>
                  </a:lnTo>
                  <a:lnTo>
                    <a:pt x="224282" y="280619"/>
                  </a:lnTo>
                  <a:lnTo>
                    <a:pt x="224282" y="180251"/>
                  </a:lnTo>
                  <a:lnTo>
                    <a:pt x="224282" y="14211"/>
                  </a:lnTo>
                  <a:close/>
                </a:path>
                <a:path w="236219" h="304800">
                  <a:moveTo>
                    <a:pt x="235775" y="2705"/>
                  </a:moveTo>
                  <a:lnTo>
                    <a:pt x="233083" y="2705"/>
                  </a:lnTo>
                  <a:lnTo>
                    <a:pt x="233083" y="0"/>
                  </a:lnTo>
                  <a:lnTo>
                    <a:pt x="2705" y="0"/>
                  </a:lnTo>
                  <a:lnTo>
                    <a:pt x="2705" y="2705"/>
                  </a:lnTo>
                  <a:lnTo>
                    <a:pt x="0" y="2705"/>
                  </a:lnTo>
                  <a:lnTo>
                    <a:pt x="0" y="304800"/>
                  </a:lnTo>
                  <a:lnTo>
                    <a:pt x="5397" y="304800"/>
                  </a:lnTo>
                  <a:lnTo>
                    <a:pt x="5397" y="5410"/>
                  </a:lnTo>
                  <a:lnTo>
                    <a:pt x="230378" y="5410"/>
                  </a:lnTo>
                  <a:lnTo>
                    <a:pt x="230378" y="304800"/>
                  </a:lnTo>
                  <a:lnTo>
                    <a:pt x="235775" y="304800"/>
                  </a:lnTo>
                  <a:lnTo>
                    <a:pt x="235775" y="27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1230711" y="5538787"/>
              <a:ext cx="2305050" cy="351155"/>
            </a:xfrm>
            <a:custGeom>
              <a:avLst/>
              <a:gdLst/>
              <a:ahLst/>
              <a:cxnLst/>
              <a:rect l="l" t="t" r="r" b="b"/>
              <a:pathLst>
                <a:path w="2305050" h="351154">
                  <a:moveTo>
                    <a:pt x="38582" y="6299"/>
                  </a:moveTo>
                  <a:lnTo>
                    <a:pt x="34975" y="6299"/>
                  </a:lnTo>
                  <a:lnTo>
                    <a:pt x="32283" y="6299"/>
                  </a:lnTo>
                  <a:lnTo>
                    <a:pt x="32283" y="3594"/>
                  </a:lnTo>
                  <a:lnTo>
                    <a:pt x="32283" y="0"/>
                  </a:lnTo>
                  <a:lnTo>
                    <a:pt x="25971" y="0"/>
                  </a:lnTo>
                  <a:lnTo>
                    <a:pt x="25971" y="12598"/>
                  </a:lnTo>
                  <a:lnTo>
                    <a:pt x="25971" y="86410"/>
                  </a:lnTo>
                  <a:lnTo>
                    <a:pt x="12611" y="86410"/>
                  </a:lnTo>
                  <a:lnTo>
                    <a:pt x="12611" y="12598"/>
                  </a:lnTo>
                  <a:lnTo>
                    <a:pt x="25971" y="12598"/>
                  </a:lnTo>
                  <a:lnTo>
                    <a:pt x="25971" y="0"/>
                  </a:lnTo>
                  <a:lnTo>
                    <a:pt x="6311" y="0"/>
                  </a:lnTo>
                  <a:lnTo>
                    <a:pt x="6311" y="3594"/>
                  </a:lnTo>
                  <a:lnTo>
                    <a:pt x="6311" y="6299"/>
                  </a:lnTo>
                  <a:lnTo>
                    <a:pt x="3606" y="6299"/>
                  </a:lnTo>
                  <a:lnTo>
                    <a:pt x="0" y="6299"/>
                  </a:lnTo>
                  <a:lnTo>
                    <a:pt x="0" y="92710"/>
                  </a:lnTo>
                  <a:lnTo>
                    <a:pt x="3606" y="92710"/>
                  </a:lnTo>
                  <a:lnTo>
                    <a:pt x="6311" y="92710"/>
                  </a:lnTo>
                  <a:lnTo>
                    <a:pt x="6311" y="95415"/>
                  </a:lnTo>
                  <a:lnTo>
                    <a:pt x="6311" y="99021"/>
                  </a:lnTo>
                  <a:lnTo>
                    <a:pt x="32283" y="99021"/>
                  </a:lnTo>
                  <a:lnTo>
                    <a:pt x="32283" y="95415"/>
                  </a:lnTo>
                  <a:lnTo>
                    <a:pt x="32283" y="92710"/>
                  </a:lnTo>
                  <a:lnTo>
                    <a:pt x="34975" y="92710"/>
                  </a:lnTo>
                  <a:lnTo>
                    <a:pt x="38582" y="92710"/>
                  </a:lnTo>
                  <a:lnTo>
                    <a:pt x="38582" y="6299"/>
                  </a:lnTo>
                  <a:close/>
                </a:path>
                <a:path w="2305050" h="351154">
                  <a:moveTo>
                    <a:pt x="2305037" y="250393"/>
                  </a:moveTo>
                  <a:lnTo>
                    <a:pt x="2299639" y="250393"/>
                  </a:lnTo>
                  <a:lnTo>
                    <a:pt x="2299639" y="350761"/>
                  </a:lnTo>
                  <a:lnTo>
                    <a:pt x="2305037" y="350761"/>
                  </a:lnTo>
                  <a:lnTo>
                    <a:pt x="2305037" y="2503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7" name="object 1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426868" y="5889694"/>
              <a:ext cx="250090" cy="68461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11259541" y="4784229"/>
              <a:ext cx="3151505" cy="1172210"/>
            </a:xfrm>
            <a:custGeom>
              <a:avLst/>
              <a:gdLst/>
              <a:ahLst/>
              <a:cxnLst/>
              <a:rect l="l" t="t" r="r" b="b"/>
              <a:pathLst>
                <a:path w="3151505" h="1172210">
                  <a:moveTo>
                    <a:pt x="2553563" y="1151102"/>
                  </a:moveTo>
                  <a:lnTo>
                    <a:pt x="2547264" y="1151102"/>
                  </a:lnTo>
                  <a:lnTo>
                    <a:pt x="2547264" y="1144803"/>
                  </a:lnTo>
                  <a:lnTo>
                    <a:pt x="2540952" y="1144803"/>
                  </a:lnTo>
                  <a:lnTo>
                    <a:pt x="2540952" y="1157414"/>
                  </a:lnTo>
                  <a:lnTo>
                    <a:pt x="2540952" y="1159217"/>
                  </a:lnTo>
                  <a:lnTo>
                    <a:pt x="2118715" y="1159217"/>
                  </a:lnTo>
                  <a:lnTo>
                    <a:pt x="2118715" y="1157414"/>
                  </a:lnTo>
                  <a:lnTo>
                    <a:pt x="2540952" y="1157414"/>
                  </a:lnTo>
                  <a:lnTo>
                    <a:pt x="2540952" y="1144803"/>
                  </a:lnTo>
                  <a:lnTo>
                    <a:pt x="2118715" y="1144803"/>
                  </a:lnTo>
                  <a:lnTo>
                    <a:pt x="2118715" y="567004"/>
                  </a:lnTo>
                  <a:lnTo>
                    <a:pt x="2544343" y="567004"/>
                  </a:lnTo>
                  <a:lnTo>
                    <a:pt x="2544343" y="560705"/>
                  </a:lnTo>
                  <a:lnTo>
                    <a:pt x="2550706" y="560705"/>
                  </a:lnTo>
                  <a:lnTo>
                    <a:pt x="2550706" y="531901"/>
                  </a:lnTo>
                  <a:lnTo>
                    <a:pt x="2544407" y="531901"/>
                  </a:lnTo>
                  <a:lnTo>
                    <a:pt x="2544407" y="525602"/>
                  </a:lnTo>
                  <a:lnTo>
                    <a:pt x="2538095" y="525602"/>
                  </a:lnTo>
                  <a:lnTo>
                    <a:pt x="2538095" y="538213"/>
                  </a:lnTo>
                  <a:lnTo>
                    <a:pt x="2538095" y="554405"/>
                  </a:lnTo>
                  <a:lnTo>
                    <a:pt x="2112416" y="554405"/>
                  </a:lnTo>
                  <a:lnTo>
                    <a:pt x="2106104" y="554405"/>
                  </a:lnTo>
                  <a:lnTo>
                    <a:pt x="2106104" y="567004"/>
                  </a:lnTo>
                  <a:lnTo>
                    <a:pt x="2106104" y="1151102"/>
                  </a:lnTo>
                  <a:lnTo>
                    <a:pt x="2106104" y="1159217"/>
                  </a:lnTo>
                  <a:lnTo>
                    <a:pt x="2082711" y="1159217"/>
                  </a:lnTo>
                  <a:lnTo>
                    <a:pt x="2082711" y="1151102"/>
                  </a:lnTo>
                  <a:lnTo>
                    <a:pt x="2082711" y="567004"/>
                  </a:lnTo>
                  <a:lnTo>
                    <a:pt x="2106104" y="567004"/>
                  </a:lnTo>
                  <a:lnTo>
                    <a:pt x="2106104" y="554405"/>
                  </a:lnTo>
                  <a:lnTo>
                    <a:pt x="2076411" y="554405"/>
                  </a:lnTo>
                  <a:lnTo>
                    <a:pt x="2070100" y="554405"/>
                  </a:lnTo>
                  <a:lnTo>
                    <a:pt x="2070100" y="567004"/>
                  </a:lnTo>
                  <a:lnTo>
                    <a:pt x="2070100" y="1144803"/>
                  </a:lnTo>
                  <a:lnTo>
                    <a:pt x="2070100" y="1157414"/>
                  </a:lnTo>
                  <a:lnTo>
                    <a:pt x="2070100" y="1159217"/>
                  </a:lnTo>
                  <a:lnTo>
                    <a:pt x="1816328" y="1159217"/>
                  </a:lnTo>
                  <a:lnTo>
                    <a:pt x="1816328" y="1157414"/>
                  </a:lnTo>
                  <a:lnTo>
                    <a:pt x="2070100" y="1157414"/>
                  </a:lnTo>
                  <a:lnTo>
                    <a:pt x="2070100" y="1144803"/>
                  </a:lnTo>
                  <a:lnTo>
                    <a:pt x="1816328" y="1144803"/>
                  </a:lnTo>
                  <a:lnTo>
                    <a:pt x="1816328" y="726300"/>
                  </a:lnTo>
                  <a:lnTo>
                    <a:pt x="1810016" y="726300"/>
                  </a:lnTo>
                  <a:lnTo>
                    <a:pt x="1810016" y="720001"/>
                  </a:lnTo>
                  <a:lnTo>
                    <a:pt x="1803717" y="720001"/>
                  </a:lnTo>
                  <a:lnTo>
                    <a:pt x="1803717" y="732612"/>
                  </a:lnTo>
                  <a:lnTo>
                    <a:pt x="1803717" y="1151102"/>
                  </a:lnTo>
                  <a:lnTo>
                    <a:pt x="1803717" y="1159217"/>
                  </a:lnTo>
                  <a:lnTo>
                    <a:pt x="1794675" y="1159217"/>
                  </a:lnTo>
                  <a:lnTo>
                    <a:pt x="1794675" y="733488"/>
                  </a:lnTo>
                  <a:lnTo>
                    <a:pt x="1794675" y="732612"/>
                  </a:lnTo>
                  <a:lnTo>
                    <a:pt x="1803717" y="732612"/>
                  </a:lnTo>
                  <a:lnTo>
                    <a:pt x="1803717" y="720001"/>
                  </a:lnTo>
                  <a:lnTo>
                    <a:pt x="1788375" y="720001"/>
                  </a:lnTo>
                  <a:lnTo>
                    <a:pt x="1788375" y="726300"/>
                  </a:lnTo>
                  <a:lnTo>
                    <a:pt x="1782064" y="726300"/>
                  </a:lnTo>
                  <a:lnTo>
                    <a:pt x="1782064" y="727189"/>
                  </a:lnTo>
                  <a:lnTo>
                    <a:pt x="1782064" y="739800"/>
                  </a:lnTo>
                  <a:lnTo>
                    <a:pt x="1782064" y="1159217"/>
                  </a:lnTo>
                  <a:lnTo>
                    <a:pt x="1773085" y="1159217"/>
                  </a:lnTo>
                  <a:lnTo>
                    <a:pt x="1773085" y="1151102"/>
                  </a:lnTo>
                  <a:lnTo>
                    <a:pt x="1773085" y="739800"/>
                  </a:lnTo>
                  <a:lnTo>
                    <a:pt x="1782064" y="739800"/>
                  </a:lnTo>
                  <a:lnTo>
                    <a:pt x="1782064" y="727189"/>
                  </a:lnTo>
                  <a:lnTo>
                    <a:pt x="1766773" y="727189"/>
                  </a:lnTo>
                  <a:lnTo>
                    <a:pt x="1766773" y="733488"/>
                  </a:lnTo>
                  <a:lnTo>
                    <a:pt x="1760474" y="733488"/>
                  </a:lnTo>
                  <a:lnTo>
                    <a:pt x="1760474" y="1144803"/>
                  </a:lnTo>
                  <a:lnTo>
                    <a:pt x="1760474" y="1157414"/>
                  </a:lnTo>
                  <a:lnTo>
                    <a:pt x="1760474" y="1159217"/>
                  </a:lnTo>
                  <a:lnTo>
                    <a:pt x="1283500" y="1159217"/>
                  </a:lnTo>
                  <a:lnTo>
                    <a:pt x="1283500" y="1157414"/>
                  </a:lnTo>
                  <a:lnTo>
                    <a:pt x="1760474" y="1157414"/>
                  </a:lnTo>
                  <a:lnTo>
                    <a:pt x="1760474" y="1144803"/>
                  </a:lnTo>
                  <a:lnTo>
                    <a:pt x="1283500" y="1144803"/>
                  </a:lnTo>
                  <a:lnTo>
                    <a:pt x="1283500" y="733488"/>
                  </a:lnTo>
                  <a:lnTo>
                    <a:pt x="1277200" y="733488"/>
                  </a:lnTo>
                  <a:lnTo>
                    <a:pt x="1277200" y="727189"/>
                  </a:lnTo>
                  <a:lnTo>
                    <a:pt x="1270889" y="727189"/>
                  </a:lnTo>
                  <a:lnTo>
                    <a:pt x="1270889" y="739800"/>
                  </a:lnTo>
                  <a:lnTo>
                    <a:pt x="1270889" y="1151102"/>
                  </a:lnTo>
                  <a:lnTo>
                    <a:pt x="1270889" y="1159217"/>
                  </a:lnTo>
                  <a:lnTo>
                    <a:pt x="1261910" y="1159217"/>
                  </a:lnTo>
                  <a:lnTo>
                    <a:pt x="1261910" y="1151102"/>
                  </a:lnTo>
                  <a:lnTo>
                    <a:pt x="1261910" y="739800"/>
                  </a:lnTo>
                  <a:lnTo>
                    <a:pt x="1270889" y="739800"/>
                  </a:lnTo>
                  <a:lnTo>
                    <a:pt x="1270889" y="727189"/>
                  </a:lnTo>
                  <a:lnTo>
                    <a:pt x="1255610" y="727189"/>
                  </a:lnTo>
                  <a:lnTo>
                    <a:pt x="1255610" y="733488"/>
                  </a:lnTo>
                  <a:lnTo>
                    <a:pt x="1249299" y="733488"/>
                  </a:lnTo>
                  <a:lnTo>
                    <a:pt x="1249299" y="1144803"/>
                  </a:lnTo>
                  <a:lnTo>
                    <a:pt x="1249299" y="1157414"/>
                  </a:lnTo>
                  <a:lnTo>
                    <a:pt x="1249299" y="1159217"/>
                  </a:lnTo>
                  <a:lnTo>
                    <a:pt x="1017117" y="1159217"/>
                  </a:lnTo>
                  <a:lnTo>
                    <a:pt x="1017117" y="1157414"/>
                  </a:lnTo>
                  <a:lnTo>
                    <a:pt x="1249299" y="1157414"/>
                  </a:lnTo>
                  <a:lnTo>
                    <a:pt x="1249299" y="1144803"/>
                  </a:lnTo>
                  <a:lnTo>
                    <a:pt x="1017117" y="1144803"/>
                  </a:lnTo>
                  <a:lnTo>
                    <a:pt x="1017117" y="567004"/>
                  </a:lnTo>
                  <a:lnTo>
                    <a:pt x="2070100" y="567004"/>
                  </a:lnTo>
                  <a:lnTo>
                    <a:pt x="2070100" y="554405"/>
                  </a:lnTo>
                  <a:lnTo>
                    <a:pt x="1010818" y="554405"/>
                  </a:lnTo>
                  <a:lnTo>
                    <a:pt x="1004506" y="554405"/>
                  </a:lnTo>
                  <a:lnTo>
                    <a:pt x="1004506" y="567004"/>
                  </a:lnTo>
                  <a:lnTo>
                    <a:pt x="1004506" y="1151102"/>
                  </a:lnTo>
                  <a:lnTo>
                    <a:pt x="1004506" y="1159217"/>
                  </a:lnTo>
                  <a:lnTo>
                    <a:pt x="981049" y="1159217"/>
                  </a:lnTo>
                  <a:lnTo>
                    <a:pt x="981049" y="1151102"/>
                  </a:lnTo>
                  <a:lnTo>
                    <a:pt x="981049" y="567004"/>
                  </a:lnTo>
                  <a:lnTo>
                    <a:pt x="1004506" y="567004"/>
                  </a:lnTo>
                  <a:lnTo>
                    <a:pt x="1004506" y="554405"/>
                  </a:lnTo>
                  <a:lnTo>
                    <a:pt x="974750" y="554405"/>
                  </a:lnTo>
                  <a:lnTo>
                    <a:pt x="968438" y="554405"/>
                  </a:lnTo>
                  <a:lnTo>
                    <a:pt x="968438" y="567004"/>
                  </a:lnTo>
                  <a:lnTo>
                    <a:pt x="968438" y="1144803"/>
                  </a:lnTo>
                  <a:lnTo>
                    <a:pt x="968438" y="1157414"/>
                  </a:lnTo>
                  <a:lnTo>
                    <a:pt x="968438" y="1159217"/>
                  </a:lnTo>
                  <a:lnTo>
                    <a:pt x="48615" y="1159217"/>
                  </a:lnTo>
                  <a:lnTo>
                    <a:pt x="48615" y="1157414"/>
                  </a:lnTo>
                  <a:lnTo>
                    <a:pt x="968438" y="1157414"/>
                  </a:lnTo>
                  <a:lnTo>
                    <a:pt x="968438" y="1144803"/>
                  </a:lnTo>
                  <a:lnTo>
                    <a:pt x="48615" y="1144803"/>
                  </a:lnTo>
                  <a:lnTo>
                    <a:pt x="48615" y="567004"/>
                  </a:lnTo>
                  <a:lnTo>
                    <a:pt x="968438" y="567004"/>
                  </a:lnTo>
                  <a:lnTo>
                    <a:pt x="968438" y="554405"/>
                  </a:lnTo>
                  <a:lnTo>
                    <a:pt x="42316" y="554405"/>
                  </a:lnTo>
                  <a:lnTo>
                    <a:pt x="36004" y="554405"/>
                  </a:lnTo>
                  <a:lnTo>
                    <a:pt x="36004" y="567004"/>
                  </a:lnTo>
                  <a:lnTo>
                    <a:pt x="36004" y="1151102"/>
                  </a:lnTo>
                  <a:lnTo>
                    <a:pt x="36004" y="1159217"/>
                  </a:lnTo>
                  <a:lnTo>
                    <a:pt x="12611" y="1159217"/>
                  </a:lnTo>
                  <a:lnTo>
                    <a:pt x="12611" y="567004"/>
                  </a:lnTo>
                  <a:lnTo>
                    <a:pt x="36004" y="567004"/>
                  </a:lnTo>
                  <a:lnTo>
                    <a:pt x="36004" y="554405"/>
                  </a:lnTo>
                  <a:lnTo>
                    <a:pt x="12611" y="554405"/>
                  </a:lnTo>
                  <a:lnTo>
                    <a:pt x="12611" y="538213"/>
                  </a:lnTo>
                  <a:lnTo>
                    <a:pt x="42316" y="538213"/>
                  </a:lnTo>
                  <a:lnTo>
                    <a:pt x="2513419" y="538213"/>
                  </a:lnTo>
                  <a:lnTo>
                    <a:pt x="2538095" y="538213"/>
                  </a:lnTo>
                  <a:lnTo>
                    <a:pt x="2538095" y="525602"/>
                  </a:lnTo>
                  <a:lnTo>
                    <a:pt x="2513419" y="525602"/>
                  </a:lnTo>
                  <a:lnTo>
                    <a:pt x="2513419" y="519849"/>
                  </a:lnTo>
                  <a:lnTo>
                    <a:pt x="48615" y="519849"/>
                  </a:lnTo>
                  <a:lnTo>
                    <a:pt x="48615" y="6299"/>
                  </a:lnTo>
                  <a:lnTo>
                    <a:pt x="42316" y="6299"/>
                  </a:lnTo>
                  <a:lnTo>
                    <a:pt x="42316" y="0"/>
                  </a:lnTo>
                  <a:lnTo>
                    <a:pt x="36004" y="0"/>
                  </a:lnTo>
                  <a:lnTo>
                    <a:pt x="36004" y="12598"/>
                  </a:lnTo>
                  <a:lnTo>
                    <a:pt x="36004" y="525602"/>
                  </a:lnTo>
                  <a:lnTo>
                    <a:pt x="12611" y="525602"/>
                  </a:lnTo>
                  <a:lnTo>
                    <a:pt x="12611" y="12598"/>
                  </a:lnTo>
                  <a:lnTo>
                    <a:pt x="36004" y="12598"/>
                  </a:lnTo>
                  <a:lnTo>
                    <a:pt x="36004" y="0"/>
                  </a:lnTo>
                  <a:lnTo>
                    <a:pt x="6311" y="0"/>
                  </a:lnTo>
                  <a:lnTo>
                    <a:pt x="6311" y="6299"/>
                  </a:lnTo>
                  <a:lnTo>
                    <a:pt x="0" y="6299"/>
                  </a:lnTo>
                  <a:lnTo>
                    <a:pt x="0" y="531901"/>
                  </a:lnTo>
                  <a:lnTo>
                    <a:pt x="0" y="560705"/>
                  </a:lnTo>
                  <a:lnTo>
                    <a:pt x="0" y="1165517"/>
                  </a:lnTo>
                  <a:lnTo>
                    <a:pt x="6311" y="1165517"/>
                  </a:lnTo>
                  <a:lnTo>
                    <a:pt x="6311" y="1171816"/>
                  </a:lnTo>
                  <a:lnTo>
                    <a:pt x="42316" y="1171816"/>
                  </a:lnTo>
                  <a:lnTo>
                    <a:pt x="974750" y="1171816"/>
                  </a:lnTo>
                  <a:lnTo>
                    <a:pt x="2547264" y="1171816"/>
                  </a:lnTo>
                  <a:lnTo>
                    <a:pt x="2547264" y="1165517"/>
                  </a:lnTo>
                  <a:lnTo>
                    <a:pt x="2553563" y="1165517"/>
                  </a:lnTo>
                  <a:lnTo>
                    <a:pt x="2553563" y="1151102"/>
                  </a:lnTo>
                  <a:close/>
                </a:path>
                <a:path w="3151505" h="1172210">
                  <a:moveTo>
                    <a:pt x="3151162" y="6299"/>
                  </a:moveTo>
                  <a:lnTo>
                    <a:pt x="3138551" y="6299"/>
                  </a:lnTo>
                  <a:lnTo>
                    <a:pt x="3138551" y="525602"/>
                  </a:lnTo>
                  <a:lnTo>
                    <a:pt x="3138551" y="538213"/>
                  </a:lnTo>
                  <a:lnTo>
                    <a:pt x="3138551" y="554405"/>
                  </a:lnTo>
                  <a:lnTo>
                    <a:pt x="3138551" y="567004"/>
                  </a:lnTo>
                  <a:lnTo>
                    <a:pt x="3138551" y="1159217"/>
                  </a:lnTo>
                  <a:lnTo>
                    <a:pt x="3115157" y="1159217"/>
                  </a:lnTo>
                  <a:lnTo>
                    <a:pt x="3115157" y="1151102"/>
                  </a:lnTo>
                  <a:lnTo>
                    <a:pt x="3115157" y="567004"/>
                  </a:lnTo>
                  <a:lnTo>
                    <a:pt x="3138551" y="567004"/>
                  </a:lnTo>
                  <a:lnTo>
                    <a:pt x="3138551" y="554405"/>
                  </a:lnTo>
                  <a:lnTo>
                    <a:pt x="3115157" y="554405"/>
                  </a:lnTo>
                  <a:lnTo>
                    <a:pt x="3115157" y="538213"/>
                  </a:lnTo>
                  <a:lnTo>
                    <a:pt x="3138551" y="538213"/>
                  </a:lnTo>
                  <a:lnTo>
                    <a:pt x="3138551" y="525602"/>
                  </a:lnTo>
                  <a:lnTo>
                    <a:pt x="3115157" y="525602"/>
                  </a:lnTo>
                  <a:lnTo>
                    <a:pt x="3115157" y="42316"/>
                  </a:lnTo>
                  <a:lnTo>
                    <a:pt x="3102546" y="42316"/>
                  </a:lnTo>
                  <a:lnTo>
                    <a:pt x="3102546" y="531901"/>
                  </a:lnTo>
                  <a:lnTo>
                    <a:pt x="3102546" y="560705"/>
                  </a:lnTo>
                  <a:lnTo>
                    <a:pt x="3102546" y="1144803"/>
                  </a:lnTo>
                  <a:lnTo>
                    <a:pt x="3102546" y="1157414"/>
                  </a:lnTo>
                  <a:lnTo>
                    <a:pt x="3102546" y="1159217"/>
                  </a:lnTo>
                  <a:lnTo>
                    <a:pt x="2598204" y="1159217"/>
                  </a:lnTo>
                  <a:lnTo>
                    <a:pt x="2598204" y="1157414"/>
                  </a:lnTo>
                  <a:lnTo>
                    <a:pt x="3102546" y="1157414"/>
                  </a:lnTo>
                  <a:lnTo>
                    <a:pt x="3102546" y="1144803"/>
                  </a:lnTo>
                  <a:lnTo>
                    <a:pt x="2591905" y="1144803"/>
                  </a:lnTo>
                  <a:lnTo>
                    <a:pt x="2591905" y="1151102"/>
                  </a:lnTo>
                  <a:lnTo>
                    <a:pt x="2585593" y="1151102"/>
                  </a:lnTo>
                  <a:lnTo>
                    <a:pt x="2585593" y="1165517"/>
                  </a:lnTo>
                  <a:lnTo>
                    <a:pt x="2591905" y="1165517"/>
                  </a:lnTo>
                  <a:lnTo>
                    <a:pt x="2591905" y="1171816"/>
                  </a:lnTo>
                  <a:lnTo>
                    <a:pt x="3108858" y="1171816"/>
                  </a:lnTo>
                  <a:lnTo>
                    <a:pt x="3144863" y="1171816"/>
                  </a:lnTo>
                  <a:lnTo>
                    <a:pt x="3144863" y="1165517"/>
                  </a:lnTo>
                  <a:lnTo>
                    <a:pt x="3151162" y="1165517"/>
                  </a:lnTo>
                  <a:lnTo>
                    <a:pt x="3151162" y="560705"/>
                  </a:lnTo>
                  <a:lnTo>
                    <a:pt x="3151162" y="531901"/>
                  </a:lnTo>
                  <a:lnTo>
                    <a:pt x="3151162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11295545" y="3595484"/>
              <a:ext cx="3115310" cy="1925320"/>
            </a:xfrm>
            <a:custGeom>
              <a:avLst/>
              <a:gdLst/>
              <a:ahLst/>
              <a:cxnLst/>
              <a:rect l="l" t="t" r="r" b="b"/>
              <a:pathLst>
                <a:path w="3115309" h="1925320">
                  <a:moveTo>
                    <a:pt x="12611" y="1714893"/>
                  </a:moveTo>
                  <a:lnTo>
                    <a:pt x="0" y="1714893"/>
                  </a:lnTo>
                  <a:lnTo>
                    <a:pt x="0" y="1720646"/>
                  </a:lnTo>
                  <a:lnTo>
                    <a:pt x="12611" y="1720646"/>
                  </a:lnTo>
                  <a:lnTo>
                    <a:pt x="12611" y="1714893"/>
                  </a:lnTo>
                  <a:close/>
                </a:path>
                <a:path w="3115309" h="1925320">
                  <a:moveTo>
                    <a:pt x="1247495" y="1749450"/>
                  </a:moveTo>
                  <a:lnTo>
                    <a:pt x="1241196" y="1749450"/>
                  </a:lnTo>
                  <a:lnTo>
                    <a:pt x="1241196" y="1743151"/>
                  </a:lnTo>
                  <a:lnTo>
                    <a:pt x="1238491" y="1743151"/>
                  </a:lnTo>
                  <a:lnTo>
                    <a:pt x="1238491" y="1892554"/>
                  </a:lnTo>
                  <a:lnTo>
                    <a:pt x="1238491" y="1919541"/>
                  </a:lnTo>
                  <a:lnTo>
                    <a:pt x="1222298" y="1919541"/>
                  </a:lnTo>
                  <a:lnTo>
                    <a:pt x="1222298" y="1892554"/>
                  </a:lnTo>
                  <a:lnTo>
                    <a:pt x="1238491" y="1892554"/>
                  </a:lnTo>
                  <a:lnTo>
                    <a:pt x="1238491" y="1743151"/>
                  </a:lnTo>
                  <a:lnTo>
                    <a:pt x="1234884" y="1743151"/>
                  </a:lnTo>
                  <a:lnTo>
                    <a:pt x="1234884" y="1755749"/>
                  </a:lnTo>
                  <a:lnTo>
                    <a:pt x="1234884" y="1879942"/>
                  </a:lnTo>
                  <a:lnTo>
                    <a:pt x="1225905" y="1879942"/>
                  </a:lnTo>
                  <a:lnTo>
                    <a:pt x="1225905" y="1755749"/>
                  </a:lnTo>
                  <a:lnTo>
                    <a:pt x="1234884" y="1755749"/>
                  </a:lnTo>
                  <a:lnTo>
                    <a:pt x="1234884" y="1743151"/>
                  </a:lnTo>
                  <a:lnTo>
                    <a:pt x="1219606" y="1743151"/>
                  </a:lnTo>
                  <a:lnTo>
                    <a:pt x="1219606" y="1749450"/>
                  </a:lnTo>
                  <a:lnTo>
                    <a:pt x="1213294" y="1749450"/>
                  </a:lnTo>
                  <a:lnTo>
                    <a:pt x="1213294" y="1886242"/>
                  </a:lnTo>
                  <a:lnTo>
                    <a:pt x="1216901" y="1886242"/>
                  </a:lnTo>
                  <a:lnTo>
                    <a:pt x="1216901" y="1922233"/>
                  </a:lnTo>
                  <a:lnTo>
                    <a:pt x="1219606" y="1922233"/>
                  </a:lnTo>
                  <a:lnTo>
                    <a:pt x="1219606" y="1924939"/>
                  </a:lnTo>
                  <a:lnTo>
                    <a:pt x="1241196" y="1924939"/>
                  </a:lnTo>
                  <a:lnTo>
                    <a:pt x="1241196" y="1922233"/>
                  </a:lnTo>
                  <a:lnTo>
                    <a:pt x="1243888" y="1922233"/>
                  </a:lnTo>
                  <a:lnTo>
                    <a:pt x="1243888" y="1886242"/>
                  </a:lnTo>
                  <a:lnTo>
                    <a:pt x="1247495" y="1886242"/>
                  </a:lnTo>
                  <a:lnTo>
                    <a:pt x="1247495" y="1749450"/>
                  </a:lnTo>
                  <a:close/>
                </a:path>
                <a:path w="3115309" h="1925320">
                  <a:moveTo>
                    <a:pt x="1758670" y="1749450"/>
                  </a:moveTo>
                  <a:lnTo>
                    <a:pt x="1752371" y="1749450"/>
                  </a:lnTo>
                  <a:lnTo>
                    <a:pt x="1752371" y="1743151"/>
                  </a:lnTo>
                  <a:lnTo>
                    <a:pt x="1749666" y="1743151"/>
                  </a:lnTo>
                  <a:lnTo>
                    <a:pt x="1749666" y="1892554"/>
                  </a:lnTo>
                  <a:lnTo>
                    <a:pt x="1749666" y="1919541"/>
                  </a:lnTo>
                  <a:lnTo>
                    <a:pt x="1733473" y="1919541"/>
                  </a:lnTo>
                  <a:lnTo>
                    <a:pt x="1733473" y="1892554"/>
                  </a:lnTo>
                  <a:lnTo>
                    <a:pt x="1749666" y="1892554"/>
                  </a:lnTo>
                  <a:lnTo>
                    <a:pt x="1749666" y="1743151"/>
                  </a:lnTo>
                  <a:lnTo>
                    <a:pt x="1746059" y="1743151"/>
                  </a:lnTo>
                  <a:lnTo>
                    <a:pt x="1746059" y="1755749"/>
                  </a:lnTo>
                  <a:lnTo>
                    <a:pt x="1746059" y="1879942"/>
                  </a:lnTo>
                  <a:lnTo>
                    <a:pt x="1737080" y="1879942"/>
                  </a:lnTo>
                  <a:lnTo>
                    <a:pt x="1737080" y="1755749"/>
                  </a:lnTo>
                  <a:lnTo>
                    <a:pt x="1746059" y="1755749"/>
                  </a:lnTo>
                  <a:lnTo>
                    <a:pt x="1746059" y="1743151"/>
                  </a:lnTo>
                  <a:lnTo>
                    <a:pt x="1730768" y="1743151"/>
                  </a:lnTo>
                  <a:lnTo>
                    <a:pt x="1730768" y="1749450"/>
                  </a:lnTo>
                  <a:lnTo>
                    <a:pt x="1724469" y="1749450"/>
                  </a:lnTo>
                  <a:lnTo>
                    <a:pt x="1724469" y="1886242"/>
                  </a:lnTo>
                  <a:lnTo>
                    <a:pt x="1728076" y="1886242"/>
                  </a:lnTo>
                  <a:lnTo>
                    <a:pt x="1728076" y="1922233"/>
                  </a:lnTo>
                  <a:lnTo>
                    <a:pt x="1730768" y="1922233"/>
                  </a:lnTo>
                  <a:lnTo>
                    <a:pt x="1730768" y="1924939"/>
                  </a:lnTo>
                  <a:lnTo>
                    <a:pt x="1752371" y="1924939"/>
                  </a:lnTo>
                  <a:lnTo>
                    <a:pt x="1752371" y="1922233"/>
                  </a:lnTo>
                  <a:lnTo>
                    <a:pt x="1755063" y="1922233"/>
                  </a:lnTo>
                  <a:lnTo>
                    <a:pt x="1755063" y="1886242"/>
                  </a:lnTo>
                  <a:lnTo>
                    <a:pt x="1758670" y="1886242"/>
                  </a:lnTo>
                  <a:lnTo>
                    <a:pt x="1758670" y="1749450"/>
                  </a:lnTo>
                  <a:close/>
                </a:path>
                <a:path w="3115309" h="1925320">
                  <a:moveTo>
                    <a:pt x="3115157" y="6299"/>
                  </a:moveTo>
                  <a:lnTo>
                    <a:pt x="3108858" y="6299"/>
                  </a:lnTo>
                  <a:lnTo>
                    <a:pt x="3108858" y="0"/>
                  </a:lnTo>
                  <a:lnTo>
                    <a:pt x="3072854" y="0"/>
                  </a:lnTo>
                  <a:lnTo>
                    <a:pt x="3072854" y="6299"/>
                  </a:lnTo>
                  <a:lnTo>
                    <a:pt x="3066542" y="6299"/>
                  </a:lnTo>
                  <a:lnTo>
                    <a:pt x="3066542" y="1231061"/>
                  </a:lnTo>
                  <a:lnTo>
                    <a:pt x="3079153" y="1231061"/>
                  </a:lnTo>
                  <a:lnTo>
                    <a:pt x="3079153" y="12611"/>
                  </a:lnTo>
                  <a:lnTo>
                    <a:pt x="3102546" y="12611"/>
                  </a:lnTo>
                  <a:lnTo>
                    <a:pt x="3102546" y="1195044"/>
                  </a:lnTo>
                  <a:lnTo>
                    <a:pt x="3115157" y="1195044"/>
                  </a:lnTo>
                  <a:lnTo>
                    <a:pt x="3115157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" name="object 16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226405" y="4597018"/>
              <a:ext cx="104802" cy="153989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11471783" y="4960645"/>
              <a:ext cx="2244725" cy="337185"/>
            </a:xfrm>
            <a:custGeom>
              <a:avLst/>
              <a:gdLst/>
              <a:ahLst/>
              <a:cxnLst/>
              <a:rect l="l" t="t" r="r" b="b"/>
              <a:pathLst>
                <a:path w="2244725" h="337185">
                  <a:moveTo>
                    <a:pt x="349250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349250" y="5397"/>
                  </a:lnTo>
                  <a:lnTo>
                    <a:pt x="349250" y="0"/>
                  </a:lnTo>
                  <a:close/>
                </a:path>
                <a:path w="2244725" h="337185">
                  <a:moveTo>
                    <a:pt x="2100097" y="17081"/>
                  </a:moveTo>
                  <a:lnTo>
                    <a:pt x="2097405" y="17081"/>
                  </a:lnTo>
                  <a:lnTo>
                    <a:pt x="2097405" y="14376"/>
                  </a:lnTo>
                  <a:lnTo>
                    <a:pt x="2094699" y="14376"/>
                  </a:lnTo>
                  <a:lnTo>
                    <a:pt x="2094699" y="19786"/>
                  </a:lnTo>
                  <a:lnTo>
                    <a:pt x="2094699" y="302387"/>
                  </a:lnTo>
                  <a:lnTo>
                    <a:pt x="1999322" y="302387"/>
                  </a:lnTo>
                  <a:lnTo>
                    <a:pt x="1999322" y="19786"/>
                  </a:lnTo>
                  <a:lnTo>
                    <a:pt x="2094699" y="19786"/>
                  </a:lnTo>
                  <a:lnTo>
                    <a:pt x="2094699" y="14376"/>
                  </a:lnTo>
                  <a:lnTo>
                    <a:pt x="1996630" y="14376"/>
                  </a:lnTo>
                  <a:lnTo>
                    <a:pt x="1996630" y="17081"/>
                  </a:lnTo>
                  <a:lnTo>
                    <a:pt x="1993925" y="17081"/>
                  </a:lnTo>
                  <a:lnTo>
                    <a:pt x="1993925" y="305092"/>
                  </a:lnTo>
                  <a:lnTo>
                    <a:pt x="1996630" y="305092"/>
                  </a:lnTo>
                  <a:lnTo>
                    <a:pt x="1996630" y="307797"/>
                  </a:lnTo>
                  <a:lnTo>
                    <a:pt x="2097405" y="307797"/>
                  </a:lnTo>
                  <a:lnTo>
                    <a:pt x="2097405" y="305092"/>
                  </a:lnTo>
                  <a:lnTo>
                    <a:pt x="2100097" y="305092"/>
                  </a:lnTo>
                  <a:lnTo>
                    <a:pt x="2100097" y="17081"/>
                  </a:lnTo>
                  <a:close/>
                </a:path>
                <a:path w="2244725" h="337185">
                  <a:moveTo>
                    <a:pt x="2229701" y="17081"/>
                  </a:moveTo>
                  <a:lnTo>
                    <a:pt x="2227008" y="17081"/>
                  </a:lnTo>
                  <a:lnTo>
                    <a:pt x="2227008" y="14376"/>
                  </a:lnTo>
                  <a:lnTo>
                    <a:pt x="2224303" y="14376"/>
                  </a:lnTo>
                  <a:lnTo>
                    <a:pt x="2224303" y="19786"/>
                  </a:lnTo>
                  <a:lnTo>
                    <a:pt x="2224303" y="302387"/>
                  </a:lnTo>
                  <a:lnTo>
                    <a:pt x="2128926" y="302387"/>
                  </a:lnTo>
                  <a:lnTo>
                    <a:pt x="2128926" y="19786"/>
                  </a:lnTo>
                  <a:lnTo>
                    <a:pt x="2224303" y="19786"/>
                  </a:lnTo>
                  <a:lnTo>
                    <a:pt x="2224303" y="14376"/>
                  </a:lnTo>
                  <a:lnTo>
                    <a:pt x="2126234" y="14376"/>
                  </a:lnTo>
                  <a:lnTo>
                    <a:pt x="2126234" y="17081"/>
                  </a:lnTo>
                  <a:lnTo>
                    <a:pt x="2123529" y="17081"/>
                  </a:lnTo>
                  <a:lnTo>
                    <a:pt x="2123529" y="305092"/>
                  </a:lnTo>
                  <a:lnTo>
                    <a:pt x="2126234" y="305092"/>
                  </a:lnTo>
                  <a:lnTo>
                    <a:pt x="2126234" y="307797"/>
                  </a:lnTo>
                  <a:lnTo>
                    <a:pt x="2227008" y="307797"/>
                  </a:lnTo>
                  <a:lnTo>
                    <a:pt x="2227008" y="305092"/>
                  </a:lnTo>
                  <a:lnTo>
                    <a:pt x="2229701" y="305092"/>
                  </a:lnTo>
                  <a:lnTo>
                    <a:pt x="2229701" y="17081"/>
                  </a:lnTo>
                  <a:close/>
                </a:path>
                <a:path w="2244725" h="337185">
                  <a:moveTo>
                    <a:pt x="2244115" y="2692"/>
                  </a:moveTo>
                  <a:lnTo>
                    <a:pt x="2241423" y="2692"/>
                  </a:lnTo>
                  <a:lnTo>
                    <a:pt x="2241423" y="0"/>
                  </a:lnTo>
                  <a:lnTo>
                    <a:pt x="2238718" y="0"/>
                  </a:lnTo>
                  <a:lnTo>
                    <a:pt x="2238718" y="5397"/>
                  </a:lnTo>
                  <a:lnTo>
                    <a:pt x="2238718" y="331190"/>
                  </a:lnTo>
                  <a:lnTo>
                    <a:pt x="2114512" y="331190"/>
                  </a:lnTo>
                  <a:lnTo>
                    <a:pt x="2114512" y="5397"/>
                  </a:lnTo>
                  <a:lnTo>
                    <a:pt x="2238718" y="5397"/>
                  </a:lnTo>
                  <a:lnTo>
                    <a:pt x="2238718" y="0"/>
                  </a:lnTo>
                  <a:lnTo>
                    <a:pt x="2111819" y="0"/>
                  </a:lnTo>
                  <a:lnTo>
                    <a:pt x="2109114" y="0"/>
                  </a:lnTo>
                  <a:lnTo>
                    <a:pt x="2109114" y="5397"/>
                  </a:lnTo>
                  <a:lnTo>
                    <a:pt x="2109114" y="331190"/>
                  </a:lnTo>
                  <a:lnTo>
                    <a:pt x="1984908" y="331190"/>
                  </a:lnTo>
                  <a:lnTo>
                    <a:pt x="1984908" y="5397"/>
                  </a:lnTo>
                  <a:lnTo>
                    <a:pt x="2109114" y="5397"/>
                  </a:lnTo>
                  <a:lnTo>
                    <a:pt x="2109114" y="0"/>
                  </a:lnTo>
                  <a:lnTo>
                    <a:pt x="1982216" y="0"/>
                  </a:lnTo>
                  <a:lnTo>
                    <a:pt x="1982216" y="2692"/>
                  </a:lnTo>
                  <a:lnTo>
                    <a:pt x="1979510" y="2692"/>
                  </a:lnTo>
                  <a:lnTo>
                    <a:pt x="1979510" y="333883"/>
                  </a:lnTo>
                  <a:lnTo>
                    <a:pt x="1982216" y="333883"/>
                  </a:lnTo>
                  <a:lnTo>
                    <a:pt x="1982216" y="336588"/>
                  </a:lnTo>
                  <a:lnTo>
                    <a:pt x="2111819" y="336588"/>
                  </a:lnTo>
                  <a:lnTo>
                    <a:pt x="2241423" y="336588"/>
                  </a:lnTo>
                  <a:lnTo>
                    <a:pt x="2241423" y="333883"/>
                  </a:lnTo>
                  <a:lnTo>
                    <a:pt x="2244115" y="333883"/>
                  </a:lnTo>
                  <a:lnTo>
                    <a:pt x="2244115" y="2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1601386" y="4963337"/>
              <a:ext cx="219710" cy="331470"/>
            </a:xfrm>
            <a:custGeom>
              <a:avLst/>
              <a:gdLst/>
              <a:ahLst/>
              <a:cxnLst/>
              <a:rect l="l" t="t" r="r" b="b"/>
              <a:pathLst>
                <a:path w="219709" h="331470">
                  <a:moveTo>
                    <a:pt x="219646" y="0"/>
                  </a:moveTo>
                  <a:lnTo>
                    <a:pt x="0" y="33119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1339475" y="4833734"/>
              <a:ext cx="2376805" cy="463550"/>
            </a:xfrm>
            <a:custGeom>
              <a:avLst/>
              <a:gdLst/>
              <a:ahLst/>
              <a:cxnLst/>
              <a:rect l="l" t="t" r="r" b="b"/>
              <a:pathLst>
                <a:path w="2376805" h="463550">
                  <a:moveTo>
                    <a:pt x="120586" y="143992"/>
                  </a:moveTo>
                  <a:lnTo>
                    <a:pt x="117894" y="143992"/>
                  </a:lnTo>
                  <a:lnTo>
                    <a:pt x="117894" y="141287"/>
                  </a:lnTo>
                  <a:lnTo>
                    <a:pt x="115189" y="141287"/>
                  </a:lnTo>
                  <a:lnTo>
                    <a:pt x="115189" y="146697"/>
                  </a:lnTo>
                  <a:lnTo>
                    <a:pt x="115189" y="429298"/>
                  </a:lnTo>
                  <a:lnTo>
                    <a:pt x="19812" y="429298"/>
                  </a:lnTo>
                  <a:lnTo>
                    <a:pt x="19812" y="146697"/>
                  </a:lnTo>
                  <a:lnTo>
                    <a:pt x="115189" y="146697"/>
                  </a:lnTo>
                  <a:lnTo>
                    <a:pt x="115189" y="141287"/>
                  </a:lnTo>
                  <a:lnTo>
                    <a:pt x="17119" y="141287"/>
                  </a:lnTo>
                  <a:lnTo>
                    <a:pt x="17119" y="143992"/>
                  </a:lnTo>
                  <a:lnTo>
                    <a:pt x="14414" y="143992"/>
                  </a:lnTo>
                  <a:lnTo>
                    <a:pt x="14414" y="432003"/>
                  </a:lnTo>
                  <a:lnTo>
                    <a:pt x="17119" y="432003"/>
                  </a:lnTo>
                  <a:lnTo>
                    <a:pt x="17119" y="434708"/>
                  </a:lnTo>
                  <a:lnTo>
                    <a:pt x="117894" y="434708"/>
                  </a:lnTo>
                  <a:lnTo>
                    <a:pt x="117894" y="432003"/>
                  </a:lnTo>
                  <a:lnTo>
                    <a:pt x="120586" y="432003"/>
                  </a:lnTo>
                  <a:lnTo>
                    <a:pt x="120586" y="143992"/>
                  </a:lnTo>
                  <a:close/>
                </a:path>
                <a:path w="2376805" h="463550">
                  <a:moveTo>
                    <a:pt x="250190" y="143992"/>
                  </a:moveTo>
                  <a:lnTo>
                    <a:pt x="247497" y="143992"/>
                  </a:lnTo>
                  <a:lnTo>
                    <a:pt x="247497" y="141287"/>
                  </a:lnTo>
                  <a:lnTo>
                    <a:pt x="244792" y="141287"/>
                  </a:lnTo>
                  <a:lnTo>
                    <a:pt x="244792" y="146697"/>
                  </a:lnTo>
                  <a:lnTo>
                    <a:pt x="244792" y="429298"/>
                  </a:lnTo>
                  <a:lnTo>
                    <a:pt x="149415" y="429298"/>
                  </a:lnTo>
                  <a:lnTo>
                    <a:pt x="149415" y="146697"/>
                  </a:lnTo>
                  <a:lnTo>
                    <a:pt x="244792" y="146697"/>
                  </a:lnTo>
                  <a:lnTo>
                    <a:pt x="244792" y="141287"/>
                  </a:lnTo>
                  <a:lnTo>
                    <a:pt x="146723" y="141287"/>
                  </a:lnTo>
                  <a:lnTo>
                    <a:pt x="146723" y="143992"/>
                  </a:lnTo>
                  <a:lnTo>
                    <a:pt x="144018" y="143992"/>
                  </a:lnTo>
                  <a:lnTo>
                    <a:pt x="144018" y="432003"/>
                  </a:lnTo>
                  <a:lnTo>
                    <a:pt x="146723" y="432003"/>
                  </a:lnTo>
                  <a:lnTo>
                    <a:pt x="146723" y="434708"/>
                  </a:lnTo>
                  <a:lnTo>
                    <a:pt x="247497" y="434708"/>
                  </a:lnTo>
                  <a:lnTo>
                    <a:pt x="247497" y="432003"/>
                  </a:lnTo>
                  <a:lnTo>
                    <a:pt x="250190" y="432003"/>
                  </a:lnTo>
                  <a:lnTo>
                    <a:pt x="250190" y="143992"/>
                  </a:lnTo>
                  <a:close/>
                </a:path>
                <a:path w="2376805" h="463550">
                  <a:moveTo>
                    <a:pt x="261912" y="458101"/>
                  </a:moveTo>
                  <a:lnTo>
                    <a:pt x="135001" y="458101"/>
                  </a:lnTo>
                  <a:lnTo>
                    <a:pt x="135001" y="129603"/>
                  </a:lnTo>
                  <a:lnTo>
                    <a:pt x="132308" y="129603"/>
                  </a:lnTo>
                  <a:lnTo>
                    <a:pt x="132308" y="126911"/>
                  </a:lnTo>
                  <a:lnTo>
                    <a:pt x="129603" y="126911"/>
                  </a:lnTo>
                  <a:lnTo>
                    <a:pt x="129603" y="132308"/>
                  </a:lnTo>
                  <a:lnTo>
                    <a:pt x="129603" y="458101"/>
                  </a:lnTo>
                  <a:lnTo>
                    <a:pt x="5397" y="458101"/>
                  </a:lnTo>
                  <a:lnTo>
                    <a:pt x="5397" y="132308"/>
                  </a:lnTo>
                  <a:lnTo>
                    <a:pt x="129603" y="132308"/>
                  </a:lnTo>
                  <a:lnTo>
                    <a:pt x="129603" y="126911"/>
                  </a:lnTo>
                  <a:lnTo>
                    <a:pt x="2705" y="126911"/>
                  </a:lnTo>
                  <a:lnTo>
                    <a:pt x="2705" y="129603"/>
                  </a:lnTo>
                  <a:lnTo>
                    <a:pt x="0" y="129603"/>
                  </a:lnTo>
                  <a:lnTo>
                    <a:pt x="0" y="460794"/>
                  </a:lnTo>
                  <a:lnTo>
                    <a:pt x="2705" y="460794"/>
                  </a:lnTo>
                  <a:lnTo>
                    <a:pt x="2705" y="463499"/>
                  </a:lnTo>
                  <a:lnTo>
                    <a:pt x="132308" y="463499"/>
                  </a:lnTo>
                  <a:lnTo>
                    <a:pt x="261912" y="463499"/>
                  </a:lnTo>
                  <a:lnTo>
                    <a:pt x="261912" y="458101"/>
                  </a:lnTo>
                  <a:close/>
                </a:path>
                <a:path w="2376805" h="463550">
                  <a:moveTo>
                    <a:pt x="484251" y="0"/>
                  </a:moveTo>
                  <a:lnTo>
                    <a:pt x="478853" y="0"/>
                  </a:lnTo>
                  <a:lnTo>
                    <a:pt x="478853" y="115366"/>
                  </a:lnTo>
                  <a:lnTo>
                    <a:pt x="5397" y="115366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118071"/>
                  </a:lnTo>
                  <a:lnTo>
                    <a:pt x="2705" y="118071"/>
                  </a:lnTo>
                  <a:lnTo>
                    <a:pt x="2705" y="120777"/>
                  </a:lnTo>
                  <a:lnTo>
                    <a:pt x="481558" y="120777"/>
                  </a:lnTo>
                  <a:lnTo>
                    <a:pt x="481558" y="118071"/>
                  </a:lnTo>
                  <a:lnTo>
                    <a:pt x="484251" y="118071"/>
                  </a:lnTo>
                  <a:lnTo>
                    <a:pt x="484251" y="0"/>
                  </a:lnTo>
                  <a:close/>
                </a:path>
                <a:path w="2376805" h="463550">
                  <a:moveTo>
                    <a:pt x="2170785" y="321843"/>
                  </a:moveTo>
                  <a:lnTo>
                    <a:pt x="2167547" y="321843"/>
                  </a:lnTo>
                  <a:lnTo>
                    <a:pt x="2167547" y="318604"/>
                  </a:lnTo>
                  <a:lnTo>
                    <a:pt x="2164296" y="318604"/>
                  </a:lnTo>
                  <a:lnTo>
                    <a:pt x="2164296" y="325081"/>
                  </a:lnTo>
                  <a:lnTo>
                    <a:pt x="2164296" y="325793"/>
                  </a:lnTo>
                  <a:lnTo>
                    <a:pt x="2163546" y="325793"/>
                  </a:lnTo>
                  <a:lnTo>
                    <a:pt x="2163546" y="325081"/>
                  </a:lnTo>
                  <a:lnTo>
                    <a:pt x="2164296" y="325081"/>
                  </a:lnTo>
                  <a:lnTo>
                    <a:pt x="2164296" y="318604"/>
                  </a:lnTo>
                  <a:lnTo>
                    <a:pt x="2160308" y="318604"/>
                  </a:lnTo>
                  <a:lnTo>
                    <a:pt x="2160308" y="321843"/>
                  </a:lnTo>
                  <a:lnTo>
                    <a:pt x="2157057" y="321843"/>
                  </a:lnTo>
                  <a:lnTo>
                    <a:pt x="2157057" y="329031"/>
                  </a:lnTo>
                  <a:lnTo>
                    <a:pt x="2160308" y="329031"/>
                  </a:lnTo>
                  <a:lnTo>
                    <a:pt x="2160308" y="332282"/>
                  </a:lnTo>
                  <a:lnTo>
                    <a:pt x="2167547" y="332282"/>
                  </a:lnTo>
                  <a:lnTo>
                    <a:pt x="2167547" y="329031"/>
                  </a:lnTo>
                  <a:lnTo>
                    <a:pt x="2170785" y="329031"/>
                  </a:lnTo>
                  <a:lnTo>
                    <a:pt x="2170785" y="321843"/>
                  </a:lnTo>
                  <a:close/>
                </a:path>
                <a:path w="2376805" h="463550">
                  <a:moveTo>
                    <a:pt x="2170785" y="249834"/>
                  </a:moveTo>
                  <a:lnTo>
                    <a:pt x="2167547" y="249834"/>
                  </a:lnTo>
                  <a:lnTo>
                    <a:pt x="2167547" y="246595"/>
                  </a:lnTo>
                  <a:lnTo>
                    <a:pt x="2164296" y="246595"/>
                  </a:lnTo>
                  <a:lnTo>
                    <a:pt x="2164296" y="253072"/>
                  </a:lnTo>
                  <a:lnTo>
                    <a:pt x="2164296" y="253784"/>
                  </a:lnTo>
                  <a:lnTo>
                    <a:pt x="2163546" y="253784"/>
                  </a:lnTo>
                  <a:lnTo>
                    <a:pt x="2163546" y="253072"/>
                  </a:lnTo>
                  <a:lnTo>
                    <a:pt x="2164296" y="253072"/>
                  </a:lnTo>
                  <a:lnTo>
                    <a:pt x="2164296" y="246595"/>
                  </a:lnTo>
                  <a:lnTo>
                    <a:pt x="2160308" y="246595"/>
                  </a:lnTo>
                  <a:lnTo>
                    <a:pt x="2160308" y="249834"/>
                  </a:lnTo>
                  <a:lnTo>
                    <a:pt x="2157057" y="249834"/>
                  </a:lnTo>
                  <a:lnTo>
                    <a:pt x="2157057" y="257022"/>
                  </a:lnTo>
                  <a:lnTo>
                    <a:pt x="2160308" y="257022"/>
                  </a:lnTo>
                  <a:lnTo>
                    <a:pt x="2160308" y="260273"/>
                  </a:lnTo>
                  <a:lnTo>
                    <a:pt x="2167547" y="260273"/>
                  </a:lnTo>
                  <a:lnTo>
                    <a:pt x="2167547" y="257022"/>
                  </a:lnTo>
                  <a:lnTo>
                    <a:pt x="2170785" y="257022"/>
                  </a:lnTo>
                  <a:lnTo>
                    <a:pt x="2170785" y="249834"/>
                  </a:lnTo>
                  <a:close/>
                </a:path>
                <a:path w="2376805" h="463550">
                  <a:moveTo>
                    <a:pt x="2196757" y="321843"/>
                  </a:moveTo>
                  <a:lnTo>
                    <a:pt x="2193518" y="321843"/>
                  </a:lnTo>
                  <a:lnTo>
                    <a:pt x="2193518" y="318604"/>
                  </a:lnTo>
                  <a:lnTo>
                    <a:pt x="2190267" y="318604"/>
                  </a:lnTo>
                  <a:lnTo>
                    <a:pt x="2190267" y="325081"/>
                  </a:lnTo>
                  <a:lnTo>
                    <a:pt x="2190267" y="325793"/>
                  </a:lnTo>
                  <a:lnTo>
                    <a:pt x="2189518" y="325793"/>
                  </a:lnTo>
                  <a:lnTo>
                    <a:pt x="2189518" y="325081"/>
                  </a:lnTo>
                  <a:lnTo>
                    <a:pt x="2190267" y="325081"/>
                  </a:lnTo>
                  <a:lnTo>
                    <a:pt x="2190267" y="318604"/>
                  </a:lnTo>
                  <a:lnTo>
                    <a:pt x="2186279" y="318604"/>
                  </a:lnTo>
                  <a:lnTo>
                    <a:pt x="2186279" y="321843"/>
                  </a:lnTo>
                  <a:lnTo>
                    <a:pt x="2183028" y="321843"/>
                  </a:lnTo>
                  <a:lnTo>
                    <a:pt x="2183028" y="329031"/>
                  </a:lnTo>
                  <a:lnTo>
                    <a:pt x="2186279" y="329031"/>
                  </a:lnTo>
                  <a:lnTo>
                    <a:pt x="2186279" y="332282"/>
                  </a:lnTo>
                  <a:lnTo>
                    <a:pt x="2193518" y="332282"/>
                  </a:lnTo>
                  <a:lnTo>
                    <a:pt x="2193518" y="329031"/>
                  </a:lnTo>
                  <a:lnTo>
                    <a:pt x="2196757" y="329031"/>
                  </a:lnTo>
                  <a:lnTo>
                    <a:pt x="2196757" y="321843"/>
                  </a:lnTo>
                  <a:close/>
                </a:path>
                <a:path w="2376805" h="463550">
                  <a:moveTo>
                    <a:pt x="2196757" y="249834"/>
                  </a:moveTo>
                  <a:lnTo>
                    <a:pt x="2193518" y="249834"/>
                  </a:lnTo>
                  <a:lnTo>
                    <a:pt x="2193518" y="246595"/>
                  </a:lnTo>
                  <a:lnTo>
                    <a:pt x="2190267" y="246595"/>
                  </a:lnTo>
                  <a:lnTo>
                    <a:pt x="2190267" y="253072"/>
                  </a:lnTo>
                  <a:lnTo>
                    <a:pt x="2190267" y="253784"/>
                  </a:lnTo>
                  <a:lnTo>
                    <a:pt x="2189518" y="253784"/>
                  </a:lnTo>
                  <a:lnTo>
                    <a:pt x="2189518" y="253072"/>
                  </a:lnTo>
                  <a:lnTo>
                    <a:pt x="2190267" y="253072"/>
                  </a:lnTo>
                  <a:lnTo>
                    <a:pt x="2190267" y="246595"/>
                  </a:lnTo>
                  <a:lnTo>
                    <a:pt x="2186279" y="246595"/>
                  </a:lnTo>
                  <a:lnTo>
                    <a:pt x="2186279" y="249834"/>
                  </a:lnTo>
                  <a:lnTo>
                    <a:pt x="2183028" y="249834"/>
                  </a:lnTo>
                  <a:lnTo>
                    <a:pt x="2183028" y="257022"/>
                  </a:lnTo>
                  <a:lnTo>
                    <a:pt x="2186279" y="257022"/>
                  </a:lnTo>
                  <a:lnTo>
                    <a:pt x="2186279" y="260273"/>
                  </a:lnTo>
                  <a:lnTo>
                    <a:pt x="2193518" y="260273"/>
                  </a:lnTo>
                  <a:lnTo>
                    <a:pt x="2193518" y="257022"/>
                  </a:lnTo>
                  <a:lnTo>
                    <a:pt x="2196757" y="257022"/>
                  </a:lnTo>
                  <a:lnTo>
                    <a:pt x="2196757" y="249834"/>
                  </a:lnTo>
                  <a:close/>
                </a:path>
                <a:path w="2376805" h="463550">
                  <a:moveTo>
                    <a:pt x="2222665" y="321843"/>
                  </a:moveTo>
                  <a:lnTo>
                    <a:pt x="2219426" y="321843"/>
                  </a:lnTo>
                  <a:lnTo>
                    <a:pt x="2219426" y="318604"/>
                  </a:lnTo>
                  <a:lnTo>
                    <a:pt x="2216175" y="318604"/>
                  </a:lnTo>
                  <a:lnTo>
                    <a:pt x="2216175" y="325081"/>
                  </a:lnTo>
                  <a:lnTo>
                    <a:pt x="2216175" y="325793"/>
                  </a:lnTo>
                  <a:lnTo>
                    <a:pt x="2215489" y="325793"/>
                  </a:lnTo>
                  <a:lnTo>
                    <a:pt x="2215489" y="325081"/>
                  </a:lnTo>
                  <a:lnTo>
                    <a:pt x="2216175" y="325081"/>
                  </a:lnTo>
                  <a:lnTo>
                    <a:pt x="2216175" y="318604"/>
                  </a:lnTo>
                  <a:lnTo>
                    <a:pt x="2212251" y="318604"/>
                  </a:lnTo>
                  <a:lnTo>
                    <a:pt x="2212251" y="321843"/>
                  </a:lnTo>
                  <a:lnTo>
                    <a:pt x="2209000" y="321843"/>
                  </a:lnTo>
                  <a:lnTo>
                    <a:pt x="2209000" y="329031"/>
                  </a:lnTo>
                  <a:lnTo>
                    <a:pt x="2212251" y="329031"/>
                  </a:lnTo>
                  <a:lnTo>
                    <a:pt x="2212251" y="332282"/>
                  </a:lnTo>
                  <a:lnTo>
                    <a:pt x="2219426" y="332282"/>
                  </a:lnTo>
                  <a:lnTo>
                    <a:pt x="2219426" y="329031"/>
                  </a:lnTo>
                  <a:lnTo>
                    <a:pt x="2222665" y="329031"/>
                  </a:lnTo>
                  <a:lnTo>
                    <a:pt x="2222665" y="321843"/>
                  </a:lnTo>
                  <a:close/>
                </a:path>
                <a:path w="2376805" h="463550">
                  <a:moveTo>
                    <a:pt x="2222665" y="249834"/>
                  </a:moveTo>
                  <a:lnTo>
                    <a:pt x="2219426" y="249834"/>
                  </a:lnTo>
                  <a:lnTo>
                    <a:pt x="2219426" y="246595"/>
                  </a:lnTo>
                  <a:lnTo>
                    <a:pt x="2216175" y="246595"/>
                  </a:lnTo>
                  <a:lnTo>
                    <a:pt x="2216175" y="253072"/>
                  </a:lnTo>
                  <a:lnTo>
                    <a:pt x="2216175" y="253784"/>
                  </a:lnTo>
                  <a:lnTo>
                    <a:pt x="2215489" y="253784"/>
                  </a:lnTo>
                  <a:lnTo>
                    <a:pt x="2215489" y="253072"/>
                  </a:lnTo>
                  <a:lnTo>
                    <a:pt x="2216175" y="253072"/>
                  </a:lnTo>
                  <a:lnTo>
                    <a:pt x="2216175" y="246595"/>
                  </a:lnTo>
                  <a:lnTo>
                    <a:pt x="2212251" y="246595"/>
                  </a:lnTo>
                  <a:lnTo>
                    <a:pt x="2212251" y="249834"/>
                  </a:lnTo>
                  <a:lnTo>
                    <a:pt x="2209000" y="249834"/>
                  </a:lnTo>
                  <a:lnTo>
                    <a:pt x="2209000" y="257022"/>
                  </a:lnTo>
                  <a:lnTo>
                    <a:pt x="2212251" y="257022"/>
                  </a:lnTo>
                  <a:lnTo>
                    <a:pt x="2212251" y="260273"/>
                  </a:lnTo>
                  <a:lnTo>
                    <a:pt x="2219426" y="260273"/>
                  </a:lnTo>
                  <a:lnTo>
                    <a:pt x="2219426" y="257022"/>
                  </a:lnTo>
                  <a:lnTo>
                    <a:pt x="2222665" y="257022"/>
                  </a:lnTo>
                  <a:lnTo>
                    <a:pt x="2222665" y="249834"/>
                  </a:lnTo>
                  <a:close/>
                </a:path>
                <a:path w="2376805" h="463550">
                  <a:moveTo>
                    <a:pt x="2274989" y="321843"/>
                  </a:moveTo>
                  <a:lnTo>
                    <a:pt x="2271750" y="321843"/>
                  </a:lnTo>
                  <a:lnTo>
                    <a:pt x="2271750" y="318604"/>
                  </a:lnTo>
                  <a:lnTo>
                    <a:pt x="2268499" y="318604"/>
                  </a:lnTo>
                  <a:lnTo>
                    <a:pt x="2268499" y="325081"/>
                  </a:lnTo>
                  <a:lnTo>
                    <a:pt x="2268499" y="325793"/>
                  </a:lnTo>
                  <a:lnTo>
                    <a:pt x="2267813" y="325793"/>
                  </a:lnTo>
                  <a:lnTo>
                    <a:pt x="2267813" y="325081"/>
                  </a:lnTo>
                  <a:lnTo>
                    <a:pt x="2268499" y="325081"/>
                  </a:lnTo>
                  <a:lnTo>
                    <a:pt x="2268499" y="318604"/>
                  </a:lnTo>
                  <a:lnTo>
                    <a:pt x="2264575" y="318604"/>
                  </a:lnTo>
                  <a:lnTo>
                    <a:pt x="2264575" y="321843"/>
                  </a:lnTo>
                  <a:lnTo>
                    <a:pt x="2261324" y="321843"/>
                  </a:lnTo>
                  <a:lnTo>
                    <a:pt x="2261324" y="329031"/>
                  </a:lnTo>
                  <a:lnTo>
                    <a:pt x="2264575" y="329031"/>
                  </a:lnTo>
                  <a:lnTo>
                    <a:pt x="2264575" y="332282"/>
                  </a:lnTo>
                  <a:lnTo>
                    <a:pt x="2271750" y="332282"/>
                  </a:lnTo>
                  <a:lnTo>
                    <a:pt x="2271750" y="329031"/>
                  </a:lnTo>
                  <a:lnTo>
                    <a:pt x="2274989" y="329031"/>
                  </a:lnTo>
                  <a:lnTo>
                    <a:pt x="2274989" y="321843"/>
                  </a:lnTo>
                  <a:close/>
                </a:path>
                <a:path w="2376805" h="463550">
                  <a:moveTo>
                    <a:pt x="2274989" y="249834"/>
                  </a:moveTo>
                  <a:lnTo>
                    <a:pt x="2271750" y="249834"/>
                  </a:lnTo>
                  <a:lnTo>
                    <a:pt x="2271750" y="246595"/>
                  </a:lnTo>
                  <a:lnTo>
                    <a:pt x="2268499" y="246595"/>
                  </a:lnTo>
                  <a:lnTo>
                    <a:pt x="2268499" y="253072"/>
                  </a:lnTo>
                  <a:lnTo>
                    <a:pt x="2268499" y="253784"/>
                  </a:lnTo>
                  <a:lnTo>
                    <a:pt x="2267813" y="253784"/>
                  </a:lnTo>
                  <a:lnTo>
                    <a:pt x="2267813" y="253072"/>
                  </a:lnTo>
                  <a:lnTo>
                    <a:pt x="2268499" y="253072"/>
                  </a:lnTo>
                  <a:lnTo>
                    <a:pt x="2268499" y="246595"/>
                  </a:lnTo>
                  <a:lnTo>
                    <a:pt x="2264575" y="246595"/>
                  </a:lnTo>
                  <a:lnTo>
                    <a:pt x="2264575" y="249834"/>
                  </a:lnTo>
                  <a:lnTo>
                    <a:pt x="2261324" y="249834"/>
                  </a:lnTo>
                  <a:lnTo>
                    <a:pt x="2261324" y="257022"/>
                  </a:lnTo>
                  <a:lnTo>
                    <a:pt x="2264575" y="257022"/>
                  </a:lnTo>
                  <a:lnTo>
                    <a:pt x="2264575" y="260273"/>
                  </a:lnTo>
                  <a:lnTo>
                    <a:pt x="2271750" y="260273"/>
                  </a:lnTo>
                  <a:lnTo>
                    <a:pt x="2271750" y="257022"/>
                  </a:lnTo>
                  <a:lnTo>
                    <a:pt x="2274989" y="257022"/>
                  </a:lnTo>
                  <a:lnTo>
                    <a:pt x="2274989" y="249834"/>
                  </a:lnTo>
                  <a:close/>
                </a:path>
                <a:path w="2376805" h="463550">
                  <a:moveTo>
                    <a:pt x="2300897" y="321843"/>
                  </a:moveTo>
                  <a:lnTo>
                    <a:pt x="2297658" y="321843"/>
                  </a:lnTo>
                  <a:lnTo>
                    <a:pt x="2297658" y="318604"/>
                  </a:lnTo>
                  <a:lnTo>
                    <a:pt x="2294407" y="318604"/>
                  </a:lnTo>
                  <a:lnTo>
                    <a:pt x="2294407" y="325081"/>
                  </a:lnTo>
                  <a:lnTo>
                    <a:pt x="2294407" y="325793"/>
                  </a:lnTo>
                  <a:lnTo>
                    <a:pt x="2293721" y="325793"/>
                  </a:lnTo>
                  <a:lnTo>
                    <a:pt x="2293721" y="325081"/>
                  </a:lnTo>
                  <a:lnTo>
                    <a:pt x="2294407" y="325081"/>
                  </a:lnTo>
                  <a:lnTo>
                    <a:pt x="2294407" y="318604"/>
                  </a:lnTo>
                  <a:lnTo>
                    <a:pt x="2290483" y="318604"/>
                  </a:lnTo>
                  <a:lnTo>
                    <a:pt x="2290483" y="321843"/>
                  </a:lnTo>
                  <a:lnTo>
                    <a:pt x="2287232" y="321843"/>
                  </a:lnTo>
                  <a:lnTo>
                    <a:pt x="2287232" y="329031"/>
                  </a:lnTo>
                  <a:lnTo>
                    <a:pt x="2290483" y="329031"/>
                  </a:lnTo>
                  <a:lnTo>
                    <a:pt x="2290483" y="332282"/>
                  </a:lnTo>
                  <a:lnTo>
                    <a:pt x="2297658" y="332282"/>
                  </a:lnTo>
                  <a:lnTo>
                    <a:pt x="2297658" y="329031"/>
                  </a:lnTo>
                  <a:lnTo>
                    <a:pt x="2300897" y="329031"/>
                  </a:lnTo>
                  <a:lnTo>
                    <a:pt x="2300897" y="321843"/>
                  </a:lnTo>
                  <a:close/>
                </a:path>
                <a:path w="2376805" h="463550">
                  <a:moveTo>
                    <a:pt x="2300897" y="249834"/>
                  </a:moveTo>
                  <a:lnTo>
                    <a:pt x="2297658" y="249834"/>
                  </a:lnTo>
                  <a:lnTo>
                    <a:pt x="2297658" y="246595"/>
                  </a:lnTo>
                  <a:lnTo>
                    <a:pt x="2294407" y="246595"/>
                  </a:lnTo>
                  <a:lnTo>
                    <a:pt x="2294407" y="253072"/>
                  </a:lnTo>
                  <a:lnTo>
                    <a:pt x="2294407" y="253784"/>
                  </a:lnTo>
                  <a:lnTo>
                    <a:pt x="2293721" y="253784"/>
                  </a:lnTo>
                  <a:lnTo>
                    <a:pt x="2293721" y="253072"/>
                  </a:lnTo>
                  <a:lnTo>
                    <a:pt x="2294407" y="253072"/>
                  </a:lnTo>
                  <a:lnTo>
                    <a:pt x="2294407" y="246595"/>
                  </a:lnTo>
                  <a:lnTo>
                    <a:pt x="2290483" y="246595"/>
                  </a:lnTo>
                  <a:lnTo>
                    <a:pt x="2290483" y="249834"/>
                  </a:lnTo>
                  <a:lnTo>
                    <a:pt x="2287232" y="249834"/>
                  </a:lnTo>
                  <a:lnTo>
                    <a:pt x="2287232" y="257022"/>
                  </a:lnTo>
                  <a:lnTo>
                    <a:pt x="2290483" y="257022"/>
                  </a:lnTo>
                  <a:lnTo>
                    <a:pt x="2290483" y="260273"/>
                  </a:lnTo>
                  <a:lnTo>
                    <a:pt x="2297658" y="260273"/>
                  </a:lnTo>
                  <a:lnTo>
                    <a:pt x="2297658" y="257022"/>
                  </a:lnTo>
                  <a:lnTo>
                    <a:pt x="2300897" y="257022"/>
                  </a:lnTo>
                  <a:lnTo>
                    <a:pt x="2300897" y="249834"/>
                  </a:lnTo>
                  <a:close/>
                </a:path>
                <a:path w="2376805" h="463550">
                  <a:moveTo>
                    <a:pt x="2323630" y="246595"/>
                  </a:moveTo>
                  <a:lnTo>
                    <a:pt x="2316454" y="246595"/>
                  </a:lnTo>
                  <a:lnTo>
                    <a:pt x="2316454" y="249834"/>
                  </a:lnTo>
                  <a:lnTo>
                    <a:pt x="2313203" y="249834"/>
                  </a:lnTo>
                  <a:lnTo>
                    <a:pt x="2313203" y="257022"/>
                  </a:lnTo>
                  <a:lnTo>
                    <a:pt x="2316454" y="257022"/>
                  </a:lnTo>
                  <a:lnTo>
                    <a:pt x="2316454" y="260273"/>
                  </a:lnTo>
                  <a:lnTo>
                    <a:pt x="2323630" y="260273"/>
                  </a:lnTo>
                  <a:lnTo>
                    <a:pt x="2323630" y="253784"/>
                  </a:lnTo>
                  <a:lnTo>
                    <a:pt x="2319693" y="253784"/>
                  </a:lnTo>
                  <a:lnTo>
                    <a:pt x="2319693" y="253072"/>
                  </a:lnTo>
                  <a:lnTo>
                    <a:pt x="2323630" y="253072"/>
                  </a:lnTo>
                  <a:lnTo>
                    <a:pt x="2323630" y="246595"/>
                  </a:lnTo>
                  <a:close/>
                </a:path>
                <a:path w="2376805" h="463550">
                  <a:moveTo>
                    <a:pt x="2352776" y="321843"/>
                  </a:moveTo>
                  <a:lnTo>
                    <a:pt x="2349538" y="321843"/>
                  </a:lnTo>
                  <a:lnTo>
                    <a:pt x="2349538" y="318604"/>
                  </a:lnTo>
                  <a:lnTo>
                    <a:pt x="2346287" y="318604"/>
                  </a:lnTo>
                  <a:lnTo>
                    <a:pt x="2346287" y="325081"/>
                  </a:lnTo>
                  <a:lnTo>
                    <a:pt x="2346287" y="325793"/>
                  </a:lnTo>
                  <a:lnTo>
                    <a:pt x="2345601" y="325793"/>
                  </a:lnTo>
                  <a:lnTo>
                    <a:pt x="2345601" y="325081"/>
                  </a:lnTo>
                  <a:lnTo>
                    <a:pt x="2346287" y="325081"/>
                  </a:lnTo>
                  <a:lnTo>
                    <a:pt x="2346287" y="318604"/>
                  </a:lnTo>
                  <a:lnTo>
                    <a:pt x="2342362" y="318604"/>
                  </a:lnTo>
                  <a:lnTo>
                    <a:pt x="2342362" y="321843"/>
                  </a:lnTo>
                  <a:lnTo>
                    <a:pt x="2339111" y="321843"/>
                  </a:lnTo>
                  <a:lnTo>
                    <a:pt x="2339111" y="329031"/>
                  </a:lnTo>
                  <a:lnTo>
                    <a:pt x="2342362" y="329031"/>
                  </a:lnTo>
                  <a:lnTo>
                    <a:pt x="2342362" y="332282"/>
                  </a:lnTo>
                  <a:lnTo>
                    <a:pt x="2349538" y="332282"/>
                  </a:lnTo>
                  <a:lnTo>
                    <a:pt x="2349538" y="329031"/>
                  </a:lnTo>
                  <a:lnTo>
                    <a:pt x="2352776" y="329031"/>
                  </a:lnTo>
                  <a:lnTo>
                    <a:pt x="2352776" y="321843"/>
                  </a:lnTo>
                  <a:close/>
                </a:path>
                <a:path w="2376805" h="463550">
                  <a:moveTo>
                    <a:pt x="2352776" y="249834"/>
                  </a:moveTo>
                  <a:lnTo>
                    <a:pt x="2349538" y="249834"/>
                  </a:lnTo>
                  <a:lnTo>
                    <a:pt x="2349538" y="246595"/>
                  </a:lnTo>
                  <a:lnTo>
                    <a:pt x="2346287" y="246595"/>
                  </a:lnTo>
                  <a:lnTo>
                    <a:pt x="2346287" y="253072"/>
                  </a:lnTo>
                  <a:lnTo>
                    <a:pt x="2346287" y="253784"/>
                  </a:lnTo>
                  <a:lnTo>
                    <a:pt x="2345601" y="253784"/>
                  </a:lnTo>
                  <a:lnTo>
                    <a:pt x="2345601" y="253072"/>
                  </a:lnTo>
                  <a:lnTo>
                    <a:pt x="2346287" y="253072"/>
                  </a:lnTo>
                  <a:lnTo>
                    <a:pt x="2346287" y="246595"/>
                  </a:lnTo>
                  <a:lnTo>
                    <a:pt x="2342362" y="246595"/>
                  </a:lnTo>
                  <a:lnTo>
                    <a:pt x="2342362" y="249834"/>
                  </a:lnTo>
                  <a:lnTo>
                    <a:pt x="2339111" y="249834"/>
                  </a:lnTo>
                  <a:lnTo>
                    <a:pt x="2339111" y="257022"/>
                  </a:lnTo>
                  <a:lnTo>
                    <a:pt x="2342362" y="257022"/>
                  </a:lnTo>
                  <a:lnTo>
                    <a:pt x="2342362" y="260273"/>
                  </a:lnTo>
                  <a:lnTo>
                    <a:pt x="2349538" y="260273"/>
                  </a:lnTo>
                  <a:lnTo>
                    <a:pt x="2349538" y="257022"/>
                  </a:lnTo>
                  <a:lnTo>
                    <a:pt x="2352776" y="257022"/>
                  </a:lnTo>
                  <a:lnTo>
                    <a:pt x="2352776" y="249834"/>
                  </a:lnTo>
                  <a:close/>
                </a:path>
                <a:path w="2376805" h="463550">
                  <a:moveTo>
                    <a:pt x="2376424" y="0"/>
                  </a:moveTo>
                  <a:lnTo>
                    <a:pt x="2371026" y="0"/>
                  </a:lnTo>
                  <a:lnTo>
                    <a:pt x="2371026" y="115366"/>
                  </a:lnTo>
                  <a:lnTo>
                    <a:pt x="2117217" y="115366"/>
                  </a:lnTo>
                  <a:lnTo>
                    <a:pt x="2117217" y="0"/>
                  </a:lnTo>
                  <a:lnTo>
                    <a:pt x="2111819" y="0"/>
                  </a:lnTo>
                  <a:lnTo>
                    <a:pt x="2111819" y="118071"/>
                  </a:lnTo>
                  <a:lnTo>
                    <a:pt x="2114524" y="118071"/>
                  </a:lnTo>
                  <a:lnTo>
                    <a:pt x="2114524" y="120777"/>
                  </a:lnTo>
                  <a:lnTo>
                    <a:pt x="2373731" y="120777"/>
                  </a:lnTo>
                  <a:lnTo>
                    <a:pt x="2373731" y="118071"/>
                  </a:lnTo>
                  <a:lnTo>
                    <a:pt x="2376424" y="118071"/>
                  </a:lnTo>
                  <a:lnTo>
                    <a:pt x="23764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1358804" y="5080330"/>
              <a:ext cx="2307590" cy="85725"/>
            </a:xfrm>
            <a:custGeom>
              <a:avLst/>
              <a:gdLst/>
              <a:ahLst/>
              <a:cxnLst/>
              <a:rect l="l" t="t" r="r" b="b"/>
              <a:pathLst>
                <a:path w="2307590" h="85725">
                  <a:moveTo>
                    <a:pt x="13665" y="75247"/>
                  </a:moveTo>
                  <a:lnTo>
                    <a:pt x="10426" y="75247"/>
                  </a:lnTo>
                  <a:lnTo>
                    <a:pt x="10426" y="72009"/>
                  </a:lnTo>
                  <a:lnTo>
                    <a:pt x="7175" y="72009"/>
                  </a:lnTo>
                  <a:lnTo>
                    <a:pt x="7175" y="78486"/>
                  </a:lnTo>
                  <a:lnTo>
                    <a:pt x="7175" y="79197"/>
                  </a:lnTo>
                  <a:lnTo>
                    <a:pt x="6489" y="79197"/>
                  </a:lnTo>
                  <a:lnTo>
                    <a:pt x="6489" y="78486"/>
                  </a:lnTo>
                  <a:lnTo>
                    <a:pt x="7175" y="78486"/>
                  </a:lnTo>
                  <a:lnTo>
                    <a:pt x="7175" y="72009"/>
                  </a:lnTo>
                  <a:lnTo>
                    <a:pt x="3251" y="72009"/>
                  </a:lnTo>
                  <a:lnTo>
                    <a:pt x="3251" y="75247"/>
                  </a:lnTo>
                  <a:lnTo>
                    <a:pt x="0" y="75247"/>
                  </a:lnTo>
                  <a:lnTo>
                    <a:pt x="0" y="82435"/>
                  </a:lnTo>
                  <a:lnTo>
                    <a:pt x="3251" y="82435"/>
                  </a:lnTo>
                  <a:lnTo>
                    <a:pt x="3251" y="85686"/>
                  </a:lnTo>
                  <a:lnTo>
                    <a:pt x="10426" y="85686"/>
                  </a:lnTo>
                  <a:lnTo>
                    <a:pt x="10426" y="82435"/>
                  </a:lnTo>
                  <a:lnTo>
                    <a:pt x="13665" y="82435"/>
                  </a:lnTo>
                  <a:lnTo>
                    <a:pt x="13665" y="75247"/>
                  </a:lnTo>
                  <a:close/>
                </a:path>
                <a:path w="2307590" h="85725">
                  <a:moveTo>
                    <a:pt x="13665" y="3238"/>
                  </a:moveTo>
                  <a:lnTo>
                    <a:pt x="10426" y="3238"/>
                  </a:lnTo>
                  <a:lnTo>
                    <a:pt x="10426" y="0"/>
                  </a:lnTo>
                  <a:lnTo>
                    <a:pt x="7175" y="0"/>
                  </a:lnTo>
                  <a:lnTo>
                    <a:pt x="7175" y="6477"/>
                  </a:lnTo>
                  <a:lnTo>
                    <a:pt x="7175" y="7188"/>
                  </a:lnTo>
                  <a:lnTo>
                    <a:pt x="6489" y="7188"/>
                  </a:lnTo>
                  <a:lnTo>
                    <a:pt x="6489" y="6477"/>
                  </a:lnTo>
                  <a:lnTo>
                    <a:pt x="7175" y="6477"/>
                  </a:lnTo>
                  <a:lnTo>
                    <a:pt x="7175" y="0"/>
                  </a:lnTo>
                  <a:lnTo>
                    <a:pt x="3251" y="0"/>
                  </a:lnTo>
                  <a:lnTo>
                    <a:pt x="3251" y="3238"/>
                  </a:lnTo>
                  <a:lnTo>
                    <a:pt x="0" y="3238"/>
                  </a:lnTo>
                  <a:lnTo>
                    <a:pt x="0" y="10426"/>
                  </a:lnTo>
                  <a:lnTo>
                    <a:pt x="3251" y="10426"/>
                  </a:lnTo>
                  <a:lnTo>
                    <a:pt x="3251" y="13677"/>
                  </a:lnTo>
                  <a:lnTo>
                    <a:pt x="10426" y="13677"/>
                  </a:lnTo>
                  <a:lnTo>
                    <a:pt x="10426" y="10426"/>
                  </a:lnTo>
                  <a:lnTo>
                    <a:pt x="13665" y="10426"/>
                  </a:lnTo>
                  <a:lnTo>
                    <a:pt x="13665" y="3238"/>
                  </a:lnTo>
                  <a:close/>
                </a:path>
                <a:path w="2307590" h="85725">
                  <a:moveTo>
                    <a:pt x="39636" y="75247"/>
                  </a:moveTo>
                  <a:lnTo>
                    <a:pt x="36398" y="75247"/>
                  </a:lnTo>
                  <a:lnTo>
                    <a:pt x="36398" y="72009"/>
                  </a:lnTo>
                  <a:lnTo>
                    <a:pt x="33147" y="72009"/>
                  </a:lnTo>
                  <a:lnTo>
                    <a:pt x="33147" y="78486"/>
                  </a:lnTo>
                  <a:lnTo>
                    <a:pt x="33147" y="79197"/>
                  </a:lnTo>
                  <a:lnTo>
                    <a:pt x="32397" y="79197"/>
                  </a:lnTo>
                  <a:lnTo>
                    <a:pt x="32397" y="78486"/>
                  </a:lnTo>
                  <a:lnTo>
                    <a:pt x="33147" y="78486"/>
                  </a:lnTo>
                  <a:lnTo>
                    <a:pt x="33147" y="72009"/>
                  </a:lnTo>
                  <a:lnTo>
                    <a:pt x="29159" y="72009"/>
                  </a:lnTo>
                  <a:lnTo>
                    <a:pt x="29159" y="75247"/>
                  </a:lnTo>
                  <a:lnTo>
                    <a:pt x="25908" y="75247"/>
                  </a:lnTo>
                  <a:lnTo>
                    <a:pt x="25908" y="82435"/>
                  </a:lnTo>
                  <a:lnTo>
                    <a:pt x="29159" y="82435"/>
                  </a:lnTo>
                  <a:lnTo>
                    <a:pt x="29159" y="85686"/>
                  </a:lnTo>
                  <a:lnTo>
                    <a:pt x="36398" y="85686"/>
                  </a:lnTo>
                  <a:lnTo>
                    <a:pt x="36398" y="82435"/>
                  </a:lnTo>
                  <a:lnTo>
                    <a:pt x="39636" y="82435"/>
                  </a:lnTo>
                  <a:lnTo>
                    <a:pt x="39636" y="75247"/>
                  </a:lnTo>
                  <a:close/>
                </a:path>
                <a:path w="2307590" h="85725">
                  <a:moveTo>
                    <a:pt x="39636" y="3238"/>
                  </a:moveTo>
                  <a:lnTo>
                    <a:pt x="36398" y="3238"/>
                  </a:lnTo>
                  <a:lnTo>
                    <a:pt x="36398" y="0"/>
                  </a:lnTo>
                  <a:lnTo>
                    <a:pt x="33147" y="0"/>
                  </a:lnTo>
                  <a:lnTo>
                    <a:pt x="33147" y="6477"/>
                  </a:lnTo>
                  <a:lnTo>
                    <a:pt x="33147" y="7188"/>
                  </a:lnTo>
                  <a:lnTo>
                    <a:pt x="32397" y="7188"/>
                  </a:lnTo>
                  <a:lnTo>
                    <a:pt x="32397" y="6477"/>
                  </a:lnTo>
                  <a:lnTo>
                    <a:pt x="33147" y="6477"/>
                  </a:lnTo>
                  <a:lnTo>
                    <a:pt x="33147" y="0"/>
                  </a:lnTo>
                  <a:lnTo>
                    <a:pt x="29159" y="0"/>
                  </a:lnTo>
                  <a:lnTo>
                    <a:pt x="29159" y="3238"/>
                  </a:lnTo>
                  <a:lnTo>
                    <a:pt x="25908" y="3238"/>
                  </a:lnTo>
                  <a:lnTo>
                    <a:pt x="25908" y="10426"/>
                  </a:lnTo>
                  <a:lnTo>
                    <a:pt x="29159" y="10426"/>
                  </a:lnTo>
                  <a:lnTo>
                    <a:pt x="29159" y="13677"/>
                  </a:lnTo>
                  <a:lnTo>
                    <a:pt x="36398" y="13677"/>
                  </a:lnTo>
                  <a:lnTo>
                    <a:pt x="36398" y="10426"/>
                  </a:lnTo>
                  <a:lnTo>
                    <a:pt x="39636" y="10426"/>
                  </a:lnTo>
                  <a:lnTo>
                    <a:pt x="39636" y="3238"/>
                  </a:lnTo>
                  <a:close/>
                </a:path>
                <a:path w="2307590" h="85725">
                  <a:moveTo>
                    <a:pt x="65544" y="75247"/>
                  </a:moveTo>
                  <a:lnTo>
                    <a:pt x="62306" y="75247"/>
                  </a:lnTo>
                  <a:lnTo>
                    <a:pt x="62306" y="72009"/>
                  </a:lnTo>
                  <a:lnTo>
                    <a:pt x="59055" y="72009"/>
                  </a:lnTo>
                  <a:lnTo>
                    <a:pt x="59055" y="78486"/>
                  </a:lnTo>
                  <a:lnTo>
                    <a:pt x="59055" y="79197"/>
                  </a:lnTo>
                  <a:lnTo>
                    <a:pt x="58369" y="79197"/>
                  </a:lnTo>
                  <a:lnTo>
                    <a:pt x="58369" y="78486"/>
                  </a:lnTo>
                  <a:lnTo>
                    <a:pt x="59055" y="78486"/>
                  </a:lnTo>
                  <a:lnTo>
                    <a:pt x="59055" y="72009"/>
                  </a:lnTo>
                  <a:lnTo>
                    <a:pt x="55130" y="72009"/>
                  </a:lnTo>
                  <a:lnTo>
                    <a:pt x="55130" y="75247"/>
                  </a:lnTo>
                  <a:lnTo>
                    <a:pt x="51879" y="75247"/>
                  </a:lnTo>
                  <a:lnTo>
                    <a:pt x="51879" y="82435"/>
                  </a:lnTo>
                  <a:lnTo>
                    <a:pt x="55130" y="82435"/>
                  </a:lnTo>
                  <a:lnTo>
                    <a:pt x="55130" y="85686"/>
                  </a:lnTo>
                  <a:lnTo>
                    <a:pt x="62306" y="85686"/>
                  </a:lnTo>
                  <a:lnTo>
                    <a:pt x="62306" y="82435"/>
                  </a:lnTo>
                  <a:lnTo>
                    <a:pt x="65544" y="82435"/>
                  </a:lnTo>
                  <a:lnTo>
                    <a:pt x="65544" y="75247"/>
                  </a:lnTo>
                  <a:close/>
                </a:path>
                <a:path w="2307590" h="85725">
                  <a:moveTo>
                    <a:pt x="65544" y="3238"/>
                  </a:moveTo>
                  <a:lnTo>
                    <a:pt x="62306" y="3238"/>
                  </a:lnTo>
                  <a:lnTo>
                    <a:pt x="62306" y="0"/>
                  </a:lnTo>
                  <a:lnTo>
                    <a:pt x="59055" y="0"/>
                  </a:lnTo>
                  <a:lnTo>
                    <a:pt x="59055" y="6477"/>
                  </a:lnTo>
                  <a:lnTo>
                    <a:pt x="59055" y="7188"/>
                  </a:lnTo>
                  <a:lnTo>
                    <a:pt x="58369" y="7188"/>
                  </a:lnTo>
                  <a:lnTo>
                    <a:pt x="58369" y="6477"/>
                  </a:lnTo>
                  <a:lnTo>
                    <a:pt x="59055" y="6477"/>
                  </a:lnTo>
                  <a:lnTo>
                    <a:pt x="59055" y="0"/>
                  </a:lnTo>
                  <a:lnTo>
                    <a:pt x="55130" y="0"/>
                  </a:lnTo>
                  <a:lnTo>
                    <a:pt x="55130" y="3238"/>
                  </a:lnTo>
                  <a:lnTo>
                    <a:pt x="51879" y="3238"/>
                  </a:lnTo>
                  <a:lnTo>
                    <a:pt x="51879" y="10426"/>
                  </a:lnTo>
                  <a:lnTo>
                    <a:pt x="55130" y="10426"/>
                  </a:lnTo>
                  <a:lnTo>
                    <a:pt x="55130" y="13677"/>
                  </a:lnTo>
                  <a:lnTo>
                    <a:pt x="62306" y="13677"/>
                  </a:lnTo>
                  <a:lnTo>
                    <a:pt x="62306" y="10426"/>
                  </a:lnTo>
                  <a:lnTo>
                    <a:pt x="65544" y="10426"/>
                  </a:lnTo>
                  <a:lnTo>
                    <a:pt x="65544" y="3238"/>
                  </a:lnTo>
                  <a:close/>
                </a:path>
                <a:path w="2307590" h="85725">
                  <a:moveTo>
                    <a:pt x="91452" y="75247"/>
                  </a:moveTo>
                  <a:lnTo>
                    <a:pt x="88214" y="75247"/>
                  </a:lnTo>
                  <a:lnTo>
                    <a:pt x="88214" y="72009"/>
                  </a:lnTo>
                  <a:lnTo>
                    <a:pt x="84963" y="72009"/>
                  </a:lnTo>
                  <a:lnTo>
                    <a:pt x="84963" y="78486"/>
                  </a:lnTo>
                  <a:lnTo>
                    <a:pt x="84963" y="79197"/>
                  </a:lnTo>
                  <a:lnTo>
                    <a:pt x="84277" y="79197"/>
                  </a:lnTo>
                  <a:lnTo>
                    <a:pt x="84277" y="78486"/>
                  </a:lnTo>
                  <a:lnTo>
                    <a:pt x="84963" y="78486"/>
                  </a:lnTo>
                  <a:lnTo>
                    <a:pt x="84963" y="72009"/>
                  </a:lnTo>
                  <a:lnTo>
                    <a:pt x="81038" y="72009"/>
                  </a:lnTo>
                  <a:lnTo>
                    <a:pt x="81038" y="75247"/>
                  </a:lnTo>
                  <a:lnTo>
                    <a:pt x="77787" y="75247"/>
                  </a:lnTo>
                  <a:lnTo>
                    <a:pt x="77787" y="82435"/>
                  </a:lnTo>
                  <a:lnTo>
                    <a:pt x="81038" y="82435"/>
                  </a:lnTo>
                  <a:lnTo>
                    <a:pt x="81038" y="85686"/>
                  </a:lnTo>
                  <a:lnTo>
                    <a:pt x="88214" y="85686"/>
                  </a:lnTo>
                  <a:lnTo>
                    <a:pt x="88214" y="82435"/>
                  </a:lnTo>
                  <a:lnTo>
                    <a:pt x="91452" y="82435"/>
                  </a:lnTo>
                  <a:lnTo>
                    <a:pt x="91452" y="75247"/>
                  </a:lnTo>
                  <a:close/>
                </a:path>
                <a:path w="2307590" h="85725">
                  <a:moveTo>
                    <a:pt x="91452" y="3238"/>
                  </a:moveTo>
                  <a:lnTo>
                    <a:pt x="88214" y="3238"/>
                  </a:lnTo>
                  <a:lnTo>
                    <a:pt x="88214" y="0"/>
                  </a:lnTo>
                  <a:lnTo>
                    <a:pt x="84963" y="0"/>
                  </a:lnTo>
                  <a:lnTo>
                    <a:pt x="84963" y="6477"/>
                  </a:lnTo>
                  <a:lnTo>
                    <a:pt x="84963" y="7188"/>
                  </a:lnTo>
                  <a:lnTo>
                    <a:pt x="84277" y="7188"/>
                  </a:lnTo>
                  <a:lnTo>
                    <a:pt x="84277" y="6477"/>
                  </a:lnTo>
                  <a:lnTo>
                    <a:pt x="84963" y="6477"/>
                  </a:lnTo>
                  <a:lnTo>
                    <a:pt x="84963" y="0"/>
                  </a:lnTo>
                  <a:lnTo>
                    <a:pt x="81038" y="0"/>
                  </a:lnTo>
                  <a:lnTo>
                    <a:pt x="81038" y="3238"/>
                  </a:lnTo>
                  <a:lnTo>
                    <a:pt x="77787" y="3238"/>
                  </a:lnTo>
                  <a:lnTo>
                    <a:pt x="77787" y="10426"/>
                  </a:lnTo>
                  <a:lnTo>
                    <a:pt x="81038" y="10426"/>
                  </a:lnTo>
                  <a:lnTo>
                    <a:pt x="81038" y="13677"/>
                  </a:lnTo>
                  <a:lnTo>
                    <a:pt x="88214" y="13677"/>
                  </a:lnTo>
                  <a:lnTo>
                    <a:pt x="88214" y="10426"/>
                  </a:lnTo>
                  <a:lnTo>
                    <a:pt x="91452" y="10426"/>
                  </a:lnTo>
                  <a:lnTo>
                    <a:pt x="91452" y="3238"/>
                  </a:lnTo>
                  <a:close/>
                </a:path>
                <a:path w="2307590" h="85725">
                  <a:moveTo>
                    <a:pt x="143840" y="75247"/>
                  </a:moveTo>
                  <a:lnTo>
                    <a:pt x="140601" y="75247"/>
                  </a:lnTo>
                  <a:lnTo>
                    <a:pt x="140601" y="72009"/>
                  </a:lnTo>
                  <a:lnTo>
                    <a:pt x="137350" y="72009"/>
                  </a:lnTo>
                  <a:lnTo>
                    <a:pt x="137350" y="78486"/>
                  </a:lnTo>
                  <a:lnTo>
                    <a:pt x="137350" y="79197"/>
                  </a:lnTo>
                  <a:lnTo>
                    <a:pt x="136601" y="79197"/>
                  </a:lnTo>
                  <a:lnTo>
                    <a:pt x="136601" y="78486"/>
                  </a:lnTo>
                  <a:lnTo>
                    <a:pt x="137350" y="78486"/>
                  </a:lnTo>
                  <a:lnTo>
                    <a:pt x="137350" y="72009"/>
                  </a:lnTo>
                  <a:lnTo>
                    <a:pt x="133362" y="72009"/>
                  </a:lnTo>
                  <a:lnTo>
                    <a:pt x="133362" y="75247"/>
                  </a:lnTo>
                  <a:lnTo>
                    <a:pt x="130111" y="75247"/>
                  </a:lnTo>
                  <a:lnTo>
                    <a:pt x="130111" y="82435"/>
                  </a:lnTo>
                  <a:lnTo>
                    <a:pt x="133362" y="82435"/>
                  </a:lnTo>
                  <a:lnTo>
                    <a:pt x="133362" y="85686"/>
                  </a:lnTo>
                  <a:lnTo>
                    <a:pt x="140601" y="85686"/>
                  </a:lnTo>
                  <a:lnTo>
                    <a:pt x="140601" y="82435"/>
                  </a:lnTo>
                  <a:lnTo>
                    <a:pt x="143840" y="82435"/>
                  </a:lnTo>
                  <a:lnTo>
                    <a:pt x="143840" y="75247"/>
                  </a:lnTo>
                  <a:close/>
                </a:path>
                <a:path w="2307590" h="85725">
                  <a:moveTo>
                    <a:pt x="143840" y="3238"/>
                  </a:moveTo>
                  <a:lnTo>
                    <a:pt x="140601" y="3238"/>
                  </a:lnTo>
                  <a:lnTo>
                    <a:pt x="140601" y="0"/>
                  </a:lnTo>
                  <a:lnTo>
                    <a:pt x="137350" y="0"/>
                  </a:lnTo>
                  <a:lnTo>
                    <a:pt x="137350" y="6477"/>
                  </a:lnTo>
                  <a:lnTo>
                    <a:pt x="137350" y="7188"/>
                  </a:lnTo>
                  <a:lnTo>
                    <a:pt x="136601" y="7188"/>
                  </a:lnTo>
                  <a:lnTo>
                    <a:pt x="136601" y="6477"/>
                  </a:lnTo>
                  <a:lnTo>
                    <a:pt x="137350" y="6477"/>
                  </a:lnTo>
                  <a:lnTo>
                    <a:pt x="137350" y="0"/>
                  </a:lnTo>
                  <a:lnTo>
                    <a:pt x="133362" y="0"/>
                  </a:lnTo>
                  <a:lnTo>
                    <a:pt x="133362" y="3238"/>
                  </a:lnTo>
                  <a:lnTo>
                    <a:pt x="130111" y="3238"/>
                  </a:lnTo>
                  <a:lnTo>
                    <a:pt x="130111" y="10426"/>
                  </a:lnTo>
                  <a:lnTo>
                    <a:pt x="133362" y="10426"/>
                  </a:lnTo>
                  <a:lnTo>
                    <a:pt x="133362" y="13677"/>
                  </a:lnTo>
                  <a:lnTo>
                    <a:pt x="140601" y="13677"/>
                  </a:lnTo>
                  <a:lnTo>
                    <a:pt x="140601" y="10426"/>
                  </a:lnTo>
                  <a:lnTo>
                    <a:pt x="143840" y="10426"/>
                  </a:lnTo>
                  <a:lnTo>
                    <a:pt x="143840" y="3238"/>
                  </a:lnTo>
                  <a:close/>
                </a:path>
                <a:path w="2307590" h="85725">
                  <a:moveTo>
                    <a:pt x="169748" y="75247"/>
                  </a:moveTo>
                  <a:lnTo>
                    <a:pt x="166509" y="75247"/>
                  </a:lnTo>
                  <a:lnTo>
                    <a:pt x="166509" y="72009"/>
                  </a:lnTo>
                  <a:lnTo>
                    <a:pt x="163258" y="72009"/>
                  </a:lnTo>
                  <a:lnTo>
                    <a:pt x="163258" y="78486"/>
                  </a:lnTo>
                  <a:lnTo>
                    <a:pt x="163258" y="79197"/>
                  </a:lnTo>
                  <a:lnTo>
                    <a:pt x="162572" y="79197"/>
                  </a:lnTo>
                  <a:lnTo>
                    <a:pt x="162572" y="78486"/>
                  </a:lnTo>
                  <a:lnTo>
                    <a:pt x="163258" y="78486"/>
                  </a:lnTo>
                  <a:lnTo>
                    <a:pt x="163258" y="72009"/>
                  </a:lnTo>
                  <a:lnTo>
                    <a:pt x="159334" y="72009"/>
                  </a:lnTo>
                  <a:lnTo>
                    <a:pt x="159334" y="75247"/>
                  </a:lnTo>
                  <a:lnTo>
                    <a:pt x="156083" y="75247"/>
                  </a:lnTo>
                  <a:lnTo>
                    <a:pt x="156083" y="82435"/>
                  </a:lnTo>
                  <a:lnTo>
                    <a:pt x="159334" y="82435"/>
                  </a:lnTo>
                  <a:lnTo>
                    <a:pt x="159334" y="85686"/>
                  </a:lnTo>
                  <a:lnTo>
                    <a:pt x="166509" y="85686"/>
                  </a:lnTo>
                  <a:lnTo>
                    <a:pt x="166509" y="82435"/>
                  </a:lnTo>
                  <a:lnTo>
                    <a:pt x="169748" y="82435"/>
                  </a:lnTo>
                  <a:lnTo>
                    <a:pt x="169748" y="75247"/>
                  </a:lnTo>
                  <a:close/>
                </a:path>
                <a:path w="2307590" h="85725">
                  <a:moveTo>
                    <a:pt x="169748" y="3238"/>
                  </a:moveTo>
                  <a:lnTo>
                    <a:pt x="166509" y="3238"/>
                  </a:lnTo>
                  <a:lnTo>
                    <a:pt x="166509" y="0"/>
                  </a:lnTo>
                  <a:lnTo>
                    <a:pt x="163258" y="0"/>
                  </a:lnTo>
                  <a:lnTo>
                    <a:pt x="163258" y="6477"/>
                  </a:lnTo>
                  <a:lnTo>
                    <a:pt x="163258" y="7188"/>
                  </a:lnTo>
                  <a:lnTo>
                    <a:pt x="162572" y="7188"/>
                  </a:lnTo>
                  <a:lnTo>
                    <a:pt x="162572" y="6477"/>
                  </a:lnTo>
                  <a:lnTo>
                    <a:pt x="163258" y="6477"/>
                  </a:lnTo>
                  <a:lnTo>
                    <a:pt x="163258" y="0"/>
                  </a:lnTo>
                  <a:lnTo>
                    <a:pt x="159334" y="0"/>
                  </a:lnTo>
                  <a:lnTo>
                    <a:pt x="159334" y="3238"/>
                  </a:lnTo>
                  <a:lnTo>
                    <a:pt x="156083" y="3238"/>
                  </a:lnTo>
                  <a:lnTo>
                    <a:pt x="156083" y="10426"/>
                  </a:lnTo>
                  <a:lnTo>
                    <a:pt x="159334" y="10426"/>
                  </a:lnTo>
                  <a:lnTo>
                    <a:pt x="159334" y="13677"/>
                  </a:lnTo>
                  <a:lnTo>
                    <a:pt x="166509" y="13677"/>
                  </a:lnTo>
                  <a:lnTo>
                    <a:pt x="166509" y="10426"/>
                  </a:lnTo>
                  <a:lnTo>
                    <a:pt x="169748" y="10426"/>
                  </a:lnTo>
                  <a:lnTo>
                    <a:pt x="169748" y="3238"/>
                  </a:lnTo>
                  <a:close/>
                </a:path>
                <a:path w="2307590" h="85725">
                  <a:moveTo>
                    <a:pt x="195719" y="75247"/>
                  </a:moveTo>
                  <a:lnTo>
                    <a:pt x="192481" y="75247"/>
                  </a:lnTo>
                  <a:lnTo>
                    <a:pt x="192481" y="72009"/>
                  </a:lnTo>
                  <a:lnTo>
                    <a:pt x="189230" y="72009"/>
                  </a:lnTo>
                  <a:lnTo>
                    <a:pt x="189230" y="78486"/>
                  </a:lnTo>
                  <a:lnTo>
                    <a:pt x="189230" y="79197"/>
                  </a:lnTo>
                  <a:lnTo>
                    <a:pt x="188480" y="79197"/>
                  </a:lnTo>
                  <a:lnTo>
                    <a:pt x="188480" y="78486"/>
                  </a:lnTo>
                  <a:lnTo>
                    <a:pt x="189230" y="78486"/>
                  </a:lnTo>
                  <a:lnTo>
                    <a:pt x="189230" y="72009"/>
                  </a:lnTo>
                  <a:lnTo>
                    <a:pt x="185242" y="72009"/>
                  </a:lnTo>
                  <a:lnTo>
                    <a:pt x="185242" y="75247"/>
                  </a:lnTo>
                  <a:lnTo>
                    <a:pt x="181991" y="75247"/>
                  </a:lnTo>
                  <a:lnTo>
                    <a:pt x="181991" y="82435"/>
                  </a:lnTo>
                  <a:lnTo>
                    <a:pt x="185242" y="82435"/>
                  </a:lnTo>
                  <a:lnTo>
                    <a:pt x="185242" y="85686"/>
                  </a:lnTo>
                  <a:lnTo>
                    <a:pt x="192481" y="85686"/>
                  </a:lnTo>
                  <a:lnTo>
                    <a:pt x="192481" y="82435"/>
                  </a:lnTo>
                  <a:lnTo>
                    <a:pt x="195719" y="82435"/>
                  </a:lnTo>
                  <a:lnTo>
                    <a:pt x="195719" y="75247"/>
                  </a:lnTo>
                  <a:close/>
                </a:path>
                <a:path w="2307590" h="85725">
                  <a:moveTo>
                    <a:pt x="195719" y="3238"/>
                  </a:moveTo>
                  <a:lnTo>
                    <a:pt x="192481" y="3238"/>
                  </a:lnTo>
                  <a:lnTo>
                    <a:pt x="192481" y="0"/>
                  </a:lnTo>
                  <a:lnTo>
                    <a:pt x="189230" y="0"/>
                  </a:lnTo>
                  <a:lnTo>
                    <a:pt x="189230" y="6477"/>
                  </a:lnTo>
                  <a:lnTo>
                    <a:pt x="189230" y="7188"/>
                  </a:lnTo>
                  <a:lnTo>
                    <a:pt x="188480" y="7188"/>
                  </a:lnTo>
                  <a:lnTo>
                    <a:pt x="188480" y="6477"/>
                  </a:lnTo>
                  <a:lnTo>
                    <a:pt x="189230" y="6477"/>
                  </a:lnTo>
                  <a:lnTo>
                    <a:pt x="189230" y="0"/>
                  </a:lnTo>
                  <a:lnTo>
                    <a:pt x="185242" y="0"/>
                  </a:lnTo>
                  <a:lnTo>
                    <a:pt x="185242" y="3238"/>
                  </a:lnTo>
                  <a:lnTo>
                    <a:pt x="181991" y="3238"/>
                  </a:lnTo>
                  <a:lnTo>
                    <a:pt x="181991" y="10426"/>
                  </a:lnTo>
                  <a:lnTo>
                    <a:pt x="185242" y="10426"/>
                  </a:lnTo>
                  <a:lnTo>
                    <a:pt x="185242" y="13677"/>
                  </a:lnTo>
                  <a:lnTo>
                    <a:pt x="192481" y="13677"/>
                  </a:lnTo>
                  <a:lnTo>
                    <a:pt x="192481" y="10426"/>
                  </a:lnTo>
                  <a:lnTo>
                    <a:pt x="195719" y="10426"/>
                  </a:lnTo>
                  <a:lnTo>
                    <a:pt x="195719" y="3238"/>
                  </a:lnTo>
                  <a:close/>
                </a:path>
                <a:path w="2307590" h="85725">
                  <a:moveTo>
                    <a:pt x="221627" y="75247"/>
                  </a:moveTo>
                  <a:lnTo>
                    <a:pt x="218389" y="75247"/>
                  </a:lnTo>
                  <a:lnTo>
                    <a:pt x="218389" y="72009"/>
                  </a:lnTo>
                  <a:lnTo>
                    <a:pt x="215138" y="72009"/>
                  </a:lnTo>
                  <a:lnTo>
                    <a:pt x="215138" y="78486"/>
                  </a:lnTo>
                  <a:lnTo>
                    <a:pt x="215138" y="79197"/>
                  </a:lnTo>
                  <a:lnTo>
                    <a:pt x="214388" y="79197"/>
                  </a:lnTo>
                  <a:lnTo>
                    <a:pt x="214388" y="78486"/>
                  </a:lnTo>
                  <a:lnTo>
                    <a:pt x="215138" y="78486"/>
                  </a:lnTo>
                  <a:lnTo>
                    <a:pt x="215138" y="72009"/>
                  </a:lnTo>
                  <a:lnTo>
                    <a:pt x="211150" y="72009"/>
                  </a:lnTo>
                  <a:lnTo>
                    <a:pt x="211150" y="75247"/>
                  </a:lnTo>
                  <a:lnTo>
                    <a:pt x="207899" y="75247"/>
                  </a:lnTo>
                  <a:lnTo>
                    <a:pt x="207899" y="82435"/>
                  </a:lnTo>
                  <a:lnTo>
                    <a:pt x="211150" y="82435"/>
                  </a:lnTo>
                  <a:lnTo>
                    <a:pt x="211150" y="85686"/>
                  </a:lnTo>
                  <a:lnTo>
                    <a:pt x="218389" y="85686"/>
                  </a:lnTo>
                  <a:lnTo>
                    <a:pt x="218389" y="82435"/>
                  </a:lnTo>
                  <a:lnTo>
                    <a:pt x="221627" y="82435"/>
                  </a:lnTo>
                  <a:lnTo>
                    <a:pt x="221627" y="75247"/>
                  </a:lnTo>
                  <a:close/>
                </a:path>
                <a:path w="2307590" h="85725">
                  <a:moveTo>
                    <a:pt x="221627" y="3238"/>
                  </a:moveTo>
                  <a:lnTo>
                    <a:pt x="218389" y="3238"/>
                  </a:lnTo>
                  <a:lnTo>
                    <a:pt x="218389" y="0"/>
                  </a:lnTo>
                  <a:lnTo>
                    <a:pt x="215138" y="0"/>
                  </a:lnTo>
                  <a:lnTo>
                    <a:pt x="215138" y="6477"/>
                  </a:lnTo>
                  <a:lnTo>
                    <a:pt x="215138" y="7188"/>
                  </a:lnTo>
                  <a:lnTo>
                    <a:pt x="214388" y="7188"/>
                  </a:lnTo>
                  <a:lnTo>
                    <a:pt x="214388" y="6477"/>
                  </a:lnTo>
                  <a:lnTo>
                    <a:pt x="215138" y="6477"/>
                  </a:lnTo>
                  <a:lnTo>
                    <a:pt x="215138" y="0"/>
                  </a:lnTo>
                  <a:lnTo>
                    <a:pt x="211150" y="0"/>
                  </a:lnTo>
                  <a:lnTo>
                    <a:pt x="211150" y="3238"/>
                  </a:lnTo>
                  <a:lnTo>
                    <a:pt x="207899" y="3238"/>
                  </a:lnTo>
                  <a:lnTo>
                    <a:pt x="207899" y="10426"/>
                  </a:lnTo>
                  <a:lnTo>
                    <a:pt x="211150" y="10426"/>
                  </a:lnTo>
                  <a:lnTo>
                    <a:pt x="211150" y="13677"/>
                  </a:lnTo>
                  <a:lnTo>
                    <a:pt x="218389" y="13677"/>
                  </a:lnTo>
                  <a:lnTo>
                    <a:pt x="218389" y="10426"/>
                  </a:lnTo>
                  <a:lnTo>
                    <a:pt x="221627" y="10426"/>
                  </a:lnTo>
                  <a:lnTo>
                    <a:pt x="221627" y="3238"/>
                  </a:lnTo>
                  <a:close/>
                </a:path>
                <a:path w="2307590" h="85725">
                  <a:moveTo>
                    <a:pt x="2122246" y="0"/>
                  </a:moveTo>
                  <a:lnTo>
                    <a:pt x="2115070" y="0"/>
                  </a:lnTo>
                  <a:lnTo>
                    <a:pt x="2115070" y="6477"/>
                  </a:lnTo>
                  <a:lnTo>
                    <a:pt x="2122246" y="6477"/>
                  </a:lnTo>
                  <a:lnTo>
                    <a:pt x="2122246" y="0"/>
                  </a:lnTo>
                  <a:close/>
                </a:path>
                <a:path w="2307590" h="85725">
                  <a:moveTo>
                    <a:pt x="2307539" y="75247"/>
                  </a:moveTo>
                  <a:lnTo>
                    <a:pt x="2304300" y="75247"/>
                  </a:lnTo>
                  <a:lnTo>
                    <a:pt x="2304300" y="72009"/>
                  </a:lnTo>
                  <a:lnTo>
                    <a:pt x="2301049" y="72009"/>
                  </a:lnTo>
                  <a:lnTo>
                    <a:pt x="2301049" y="78486"/>
                  </a:lnTo>
                  <a:lnTo>
                    <a:pt x="2301049" y="79197"/>
                  </a:lnTo>
                  <a:lnTo>
                    <a:pt x="2300363" y="79197"/>
                  </a:lnTo>
                  <a:lnTo>
                    <a:pt x="2300363" y="78486"/>
                  </a:lnTo>
                  <a:lnTo>
                    <a:pt x="2301049" y="78486"/>
                  </a:lnTo>
                  <a:lnTo>
                    <a:pt x="2301049" y="72009"/>
                  </a:lnTo>
                  <a:lnTo>
                    <a:pt x="2297125" y="72009"/>
                  </a:lnTo>
                  <a:lnTo>
                    <a:pt x="2297125" y="75247"/>
                  </a:lnTo>
                  <a:lnTo>
                    <a:pt x="2293874" y="75247"/>
                  </a:lnTo>
                  <a:lnTo>
                    <a:pt x="2293874" y="82435"/>
                  </a:lnTo>
                  <a:lnTo>
                    <a:pt x="2297125" y="82435"/>
                  </a:lnTo>
                  <a:lnTo>
                    <a:pt x="2297125" y="85686"/>
                  </a:lnTo>
                  <a:lnTo>
                    <a:pt x="2304300" y="85686"/>
                  </a:lnTo>
                  <a:lnTo>
                    <a:pt x="2304300" y="82435"/>
                  </a:lnTo>
                  <a:lnTo>
                    <a:pt x="2307539" y="82435"/>
                  </a:lnTo>
                  <a:lnTo>
                    <a:pt x="2307539" y="75247"/>
                  </a:lnTo>
                  <a:close/>
                </a:path>
                <a:path w="2307590" h="85725">
                  <a:moveTo>
                    <a:pt x="2307539" y="3238"/>
                  </a:moveTo>
                  <a:lnTo>
                    <a:pt x="2301049" y="3238"/>
                  </a:lnTo>
                  <a:lnTo>
                    <a:pt x="2301049" y="7188"/>
                  </a:lnTo>
                  <a:lnTo>
                    <a:pt x="2297125" y="7188"/>
                  </a:lnTo>
                  <a:lnTo>
                    <a:pt x="2297125" y="13677"/>
                  </a:lnTo>
                  <a:lnTo>
                    <a:pt x="2304300" y="13677"/>
                  </a:lnTo>
                  <a:lnTo>
                    <a:pt x="2304300" y="10426"/>
                  </a:lnTo>
                  <a:lnTo>
                    <a:pt x="2307539" y="10426"/>
                  </a:lnTo>
                  <a:lnTo>
                    <a:pt x="2307539" y="32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11858651" y="4831029"/>
              <a:ext cx="1626235" cy="455295"/>
            </a:xfrm>
            <a:custGeom>
              <a:avLst/>
              <a:gdLst/>
              <a:ahLst/>
              <a:cxnLst/>
              <a:rect l="l" t="t" r="r" b="b"/>
              <a:pathLst>
                <a:path w="1626234" h="455295">
                  <a:moveTo>
                    <a:pt x="96710" y="132308"/>
                  </a:moveTo>
                  <a:lnTo>
                    <a:pt x="94018" y="132308"/>
                  </a:lnTo>
                  <a:lnTo>
                    <a:pt x="94018" y="129616"/>
                  </a:lnTo>
                  <a:lnTo>
                    <a:pt x="91313" y="129616"/>
                  </a:lnTo>
                  <a:lnTo>
                    <a:pt x="91313" y="135013"/>
                  </a:lnTo>
                  <a:lnTo>
                    <a:pt x="91313" y="449287"/>
                  </a:lnTo>
                  <a:lnTo>
                    <a:pt x="5397" y="449287"/>
                  </a:lnTo>
                  <a:lnTo>
                    <a:pt x="5397" y="135013"/>
                  </a:lnTo>
                  <a:lnTo>
                    <a:pt x="91313" y="135013"/>
                  </a:lnTo>
                  <a:lnTo>
                    <a:pt x="91313" y="129616"/>
                  </a:lnTo>
                  <a:lnTo>
                    <a:pt x="2705" y="129616"/>
                  </a:lnTo>
                  <a:lnTo>
                    <a:pt x="2705" y="132308"/>
                  </a:lnTo>
                  <a:lnTo>
                    <a:pt x="0" y="132308"/>
                  </a:lnTo>
                  <a:lnTo>
                    <a:pt x="0" y="451993"/>
                  </a:lnTo>
                  <a:lnTo>
                    <a:pt x="2705" y="451993"/>
                  </a:lnTo>
                  <a:lnTo>
                    <a:pt x="2705" y="454698"/>
                  </a:lnTo>
                  <a:lnTo>
                    <a:pt x="94018" y="454698"/>
                  </a:lnTo>
                  <a:lnTo>
                    <a:pt x="94018" y="451993"/>
                  </a:lnTo>
                  <a:lnTo>
                    <a:pt x="96710" y="451993"/>
                  </a:lnTo>
                  <a:lnTo>
                    <a:pt x="96710" y="132308"/>
                  </a:lnTo>
                  <a:close/>
                </a:path>
                <a:path w="1626234" h="455295">
                  <a:moveTo>
                    <a:pt x="96710" y="2705"/>
                  </a:moveTo>
                  <a:lnTo>
                    <a:pt x="91313" y="2705"/>
                  </a:lnTo>
                  <a:lnTo>
                    <a:pt x="91313" y="118071"/>
                  </a:lnTo>
                  <a:lnTo>
                    <a:pt x="5397" y="118071"/>
                  </a:lnTo>
                  <a:lnTo>
                    <a:pt x="5397" y="2705"/>
                  </a:lnTo>
                  <a:lnTo>
                    <a:pt x="0" y="2705"/>
                  </a:lnTo>
                  <a:lnTo>
                    <a:pt x="0" y="120777"/>
                  </a:lnTo>
                  <a:lnTo>
                    <a:pt x="2705" y="120777"/>
                  </a:lnTo>
                  <a:lnTo>
                    <a:pt x="2705" y="123482"/>
                  </a:lnTo>
                  <a:lnTo>
                    <a:pt x="94018" y="123482"/>
                  </a:lnTo>
                  <a:lnTo>
                    <a:pt x="94018" y="120777"/>
                  </a:lnTo>
                  <a:lnTo>
                    <a:pt x="96710" y="120777"/>
                  </a:lnTo>
                  <a:lnTo>
                    <a:pt x="96710" y="2705"/>
                  </a:lnTo>
                  <a:close/>
                </a:path>
                <a:path w="1626234" h="455295">
                  <a:moveTo>
                    <a:pt x="445198" y="132308"/>
                  </a:moveTo>
                  <a:lnTo>
                    <a:pt x="442506" y="132308"/>
                  </a:lnTo>
                  <a:lnTo>
                    <a:pt x="442506" y="129616"/>
                  </a:lnTo>
                  <a:lnTo>
                    <a:pt x="439801" y="129616"/>
                  </a:lnTo>
                  <a:lnTo>
                    <a:pt x="439801" y="135013"/>
                  </a:lnTo>
                  <a:lnTo>
                    <a:pt x="439801" y="449287"/>
                  </a:lnTo>
                  <a:lnTo>
                    <a:pt x="146558" y="449287"/>
                  </a:lnTo>
                  <a:lnTo>
                    <a:pt x="146558" y="135013"/>
                  </a:lnTo>
                  <a:lnTo>
                    <a:pt x="439801" y="135013"/>
                  </a:lnTo>
                  <a:lnTo>
                    <a:pt x="439801" y="129616"/>
                  </a:lnTo>
                  <a:lnTo>
                    <a:pt x="143865" y="129616"/>
                  </a:lnTo>
                  <a:lnTo>
                    <a:pt x="143865" y="132308"/>
                  </a:lnTo>
                  <a:lnTo>
                    <a:pt x="141160" y="132308"/>
                  </a:lnTo>
                  <a:lnTo>
                    <a:pt x="141160" y="451993"/>
                  </a:lnTo>
                  <a:lnTo>
                    <a:pt x="143865" y="451993"/>
                  </a:lnTo>
                  <a:lnTo>
                    <a:pt x="143865" y="454698"/>
                  </a:lnTo>
                  <a:lnTo>
                    <a:pt x="442506" y="454698"/>
                  </a:lnTo>
                  <a:lnTo>
                    <a:pt x="442506" y="451993"/>
                  </a:lnTo>
                  <a:lnTo>
                    <a:pt x="445198" y="451993"/>
                  </a:lnTo>
                  <a:lnTo>
                    <a:pt x="445198" y="132308"/>
                  </a:lnTo>
                  <a:close/>
                </a:path>
                <a:path w="1626234" h="455295">
                  <a:moveTo>
                    <a:pt x="445198" y="2705"/>
                  </a:moveTo>
                  <a:lnTo>
                    <a:pt x="439801" y="2705"/>
                  </a:lnTo>
                  <a:lnTo>
                    <a:pt x="439801" y="118071"/>
                  </a:lnTo>
                  <a:lnTo>
                    <a:pt x="146558" y="118071"/>
                  </a:lnTo>
                  <a:lnTo>
                    <a:pt x="146558" y="2705"/>
                  </a:lnTo>
                  <a:lnTo>
                    <a:pt x="141160" y="2705"/>
                  </a:lnTo>
                  <a:lnTo>
                    <a:pt x="141160" y="120777"/>
                  </a:lnTo>
                  <a:lnTo>
                    <a:pt x="143865" y="120777"/>
                  </a:lnTo>
                  <a:lnTo>
                    <a:pt x="143865" y="123482"/>
                  </a:lnTo>
                  <a:lnTo>
                    <a:pt x="442506" y="123482"/>
                  </a:lnTo>
                  <a:lnTo>
                    <a:pt x="442506" y="120777"/>
                  </a:lnTo>
                  <a:lnTo>
                    <a:pt x="445198" y="120777"/>
                  </a:lnTo>
                  <a:lnTo>
                    <a:pt x="445198" y="2705"/>
                  </a:lnTo>
                  <a:close/>
                </a:path>
                <a:path w="1626234" h="455295">
                  <a:moveTo>
                    <a:pt x="564705" y="2705"/>
                  </a:moveTo>
                  <a:lnTo>
                    <a:pt x="562013" y="2705"/>
                  </a:lnTo>
                  <a:lnTo>
                    <a:pt x="562013" y="0"/>
                  </a:lnTo>
                  <a:lnTo>
                    <a:pt x="559308" y="0"/>
                  </a:lnTo>
                  <a:lnTo>
                    <a:pt x="559308" y="5410"/>
                  </a:lnTo>
                  <a:lnTo>
                    <a:pt x="559308" y="110883"/>
                  </a:lnTo>
                  <a:lnTo>
                    <a:pt x="463931" y="110883"/>
                  </a:lnTo>
                  <a:lnTo>
                    <a:pt x="463931" y="5410"/>
                  </a:lnTo>
                  <a:lnTo>
                    <a:pt x="559308" y="5410"/>
                  </a:lnTo>
                  <a:lnTo>
                    <a:pt x="559308" y="0"/>
                  </a:lnTo>
                  <a:lnTo>
                    <a:pt x="461238" y="0"/>
                  </a:lnTo>
                  <a:lnTo>
                    <a:pt x="461238" y="2705"/>
                  </a:lnTo>
                  <a:lnTo>
                    <a:pt x="458533" y="2705"/>
                  </a:lnTo>
                  <a:lnTo>
                    <a:pt x="458533" y="113576"/>
                  </a:lnTo>
                  <a:lnTo>
                    <a:pt x="461238" y="113576"/>
                  </a:lnTo>
                  <a:lnTo>
                    <a:pt x="461238" y="116281"/>
                  </a:lnTo>
                  <a:lnTo>
                    <a:pt x="562013" y="116281"/>
                  </a:lnTo>
                  <a:lnTo>
                    <a:pt x="562013" y="113576"/>
                  </a:lnTo>
                  <a:lnTo>
                    <a:pt x="564705" y="113576"/>
                  </a:lnTo>
                  <a:lnTo>
                    <a:pt x="564705" y="2705"/>
                  </a:lnTo>
                  <a:close/>
                </a:path>
                <a:path w="1626234" h="455295">
                  <a:moveTo>
                    <a:pt x="571881" y="132308"/>
                  </a:moveTo>
                  <a:lnTo>
                    <a:pt x="569188" y="132308"/>
                  </a:lnTo>
                  <a:lnTo>
                    <a:pt x="569188" y="129616"/>
                  </a:lnTo>
                  <a:lnTo>
                    <a:pt x="566483" y="129616"/>
                  </a:lnTo>
                  <a:lnTo>
                    <a:pt x="566483" y="135013"/>
                  </a:lnTo>
                  <a:lnTo>
                    <a:pt x="566483" y="449287"/>
                  </a:lnTo>
                  <a:lnTo>
                    <a:pt x="456692" y="449287"/>
                  </a:lnTo>
                  <a:lnTo>
                    <a:pt x="456692" y="135013"/>
                  </a:lnTo>
                  <a:lnTo>
                    <a:pt x="566483" y="135013"/>
                  </a:lnTo>
                  <a:lnTo>
                    <a:pt x="566483" y="129616"/>
                  </a:lnTo>
                  <a:lnTo>
                    <a:pt x="453999" y="129616"/>
                  </a:lnTo>
                  <a:lnTo>
                    <a:pt x="453999" y="132308"/>
                  </a:lnTo>
                  <a:lnTo>
                    <a:pt x="451294" y="132308"/>
                  </a:lnTo>
                  <a:lnTo>
                    <a:pt x="451294" y="451993"/>
                  </a:lnTo>
                  <a:lnTo>
                    <a:pt x="453999" y="451993"/>
                  </a:lnTo>
                  <a:lnTo>
                    <a:pt x="453999" y="454698"/>
                  </a:lnTo>
                  <a:lnTo>
                    <a:pt x="569188" y="454698"/>
                  </a:lnTo>
                  <a:lnTo>
                    <a:pt x="569188" y="451993"/>
                  </a:lnTo>
                  <a:lnTo>
                    <a:pt x="571881" y="451993"/>
                  </a:lnTo>
                  <a:lnTo>
                    <a:pt x="571881" y="132308"/>
                  </a:lnTo>
                  <a:close/>
                </a:path>
                <a:path w="1626234" h="455295">
                  <a:moveTo>
                    <a:pt x="571881" y="2705"/>
                  </a:moveTo>
                  <a:lnTo>
                    <a:pt x="566483" y="2705"/>
                  </a:lnTo>
                  <a:lnTo>
                    <a:pt x="566483" y="118071"/>
                  </a:lnTo>
                  <a:lnTo>
                    <a:pt x="456692" y="118071"/>
                  </a:lnTo>
                  <a:lnTo>
                    <a:pt x="456692" y="2705"/>
                  </a:lnTo>
                  <a:lnTo>
                    <a:pt x="451294" y="2705"/>
                  </a:lnTo>
                  <a:lnTo>
                    <a:pt x="451294" y="120777"/>
                  </a:lnTo>
                  <a:lnTo>
                    <a:pt x="453999" y="120777"/>
                  </a:lnTo>
                  <a:lnTo>
                    <a:pt x="453999" y="123482"/>
                  </a:lnTo>
                  <a:lnTo>
                    <a:pt x="569188" y="123482"/>
                  </a:lnTo>
                  <a:lnTo>
                    <a:pt x="569188" y="120777"/>
                  </a:lnTo>
                  <a:lnTo>
                    <a:pt x="571881" y="120777"/>
                  </a:lnTo>
                  <a:lnTo>
                    <a:pt x="571881" y="2705"/>
                  </a:lnTo>
                  <a:close/>
                </a:path>
                <a:path w="1626234" h="455295">
                  <a:moveTo>
                    <a:pt x="924115" y="132308"/>
                  </a:moveTo>
                  <a:lnTo>
                    <a:pt x="921423" y="132308"/>
                  </a:lnTo>
                  <a:lnTo>
                    <a:pt x="921423" y="129616"/>
                  </a:lnTo>
                  <a:lnTo>
                    <a:pt x="918718" y="129616"/>
                  </a:lnTo>
                  <a:lnTo>
                    <a:pt x="918718" y="135013"/>
                  </a:lnTo>
                  <a:lnTo>
                    <a:pt x="918718" y="449287"/>
                  </a:lnTo>
                  <a:lnTo>
                    <a:pt x="625475" y="449287"/>
                  </a:lnTo>
                  <a:lnTo>
                    <a:pt x="625475" y="135013"/>
                  </a:lnTo>
                  <a:lnTo>
                    <a:pt x="918718" y="135013"/>
                  </a:lnTo>
                  <a:lnTo>
                    <a:pt x="918718" y="129616"/>
                  </a:lnTo>
                  <a:lnTo>
                    <a:pt x="622782" y="129616"/>
                  </a:lnTo>
                  <a:lnTo>
                    <a:pt x="622782" y="132308"/>
                  </a:lnTo>
                  <a:lnTo>
                    <a:pt x="620077" y="132308"/>
                  </a:lnTo>
                  <a:lnTo>
                    <a:pt x="620077" y="451993"/>
                  </a:lnTo>
                  <a:lnTo>
                    <a:pt x="622782" y="451993"/>
                  </a:lnTo>
                  <a:lnTo>
                    <a:pt x="622782" y="454698"/>
                  </a:lnTo>
                  <a:lnTo>
                    <a:pt x="921423" y="454698"/>
                  </a:lnTo>
                  <a:lnTo>
                    <a:pt x="921423" y="451993"/>
                  </a:lnTo>
                  <a:lnTo>
                    <a:pt x="924115" y="451993"/>
                  </a:lnTo>
                  <a:lnTo>
                    <a:pt x="924115" y="132308"/>
                  </a:lnTo>
                  <a:close/>
                </a:path>
                <a:path w="1626234" h="455295">
                  <a:moveTo>
                    <a:pt x="924115" y="2705"/>
                  </a:moveTo>
                  <a:lnTo>
                    <a:pt x="918718" y="2705"/>
                  </a:lnTo>
                  <a:lnTo>
                    <a:pt x="918718" y="118071"/>
                  </a:lnTo>
                  <a:lnTo>
                    <a:pt x="625475" y="118071"/>
                  </a:lnTo>
                  <a:lnTo>
                    <a:pt x="625475" y="2705"/>
                  </a:lnTo>
                  <a:lnTo>
                    <a:pt x="620077" y="2705"/>
                  </a:lnTo>
                  <a:lnTo>
                    <a:pt x="620077" y="120777"/>
                  </a:lnTo>
                  <a:lnTo>
                    <a:pt x="622782" y="120777"/>
                  </a:lnTo>
                  <a:lnTo>
                    <a:pt x="622782" y="123482"/>
                  </a:lnTo>
                  <a:lnTo>
                    <a:pt x="921423" y="123482"/>
                  </a:lnTo>
                  <a:lnTo>
                    <a:pt x="921423" y="120777"/>
                  </a:lnTo>
                  <a:lnTo>
                    <a:pt x="924115" y="120777"/>
                  </a:lnTo>
                  <a:lnTo>
                    <a:pt x="924115" y="2705"/>
                  </a:lnTo>
                  <a:close/>
                </a:path>
                <a:path w="1626234" h="455295">
                  <a:moveTo>
                    <a:pt x="1043622" y="2705"/>
                  </a:moveTo>
                  <a:lnTo>
                    <a:pt x="1040930" y="2705"/>
                  </a:lnTo>
                  <a:lnTo>
                    <a:pt x="1040930" y="0"/>
                  </a:lnTo>
                  <a:lnTo>
                    <a:pt x="1038225" y="0"/>
                  </a:lnTo>
                  <a:lnTo>
                    <a:pt x="1038225" y="5410"/>
                  </a:lnTo>
                  <a:lnTo>
                    <a:pt x="1038225" y="110883"/>
                  </a:lnTo>
                  <a:lnTo>
                    <a:pt x="942848" y="110883"/>
                  </a:lnTo>
                  <a:lnTo>
                    <a:pt x="942848" y="5410"/>
                  </a:lnTo>
                  <a:lnTo>
                    <a:pt x="1038225" y="5410"/>
                  </a:lnTo>
                  <a:lnTo>
                    <a:pt x="1038225" y="0"/>
                  </a:lnTo>
                  <a:lnTo>
                    <a:pt x="940155" y="0"/>
                  </a:lnTo>
                  <a:lnTo>
                    <a:pt x="940155" y="2705"/>
                  </a:lnTo>
                  <a:lnTo>
                    <a:pt x="937450" y="2705"/>
                  </a:lnTo>
                  <a:lnTo>
                    <a:pt x="937450" y="113576"/>
                  </a:lnTo>
                  <a:lnTo>
                    <a:pt x="940155" y="113576"/>
                  </a:lnTo>
                  <a:lnTo>
                    <a:pt x="940155" y="116281"/>
                  </a:lnTo>
                  <a:lnTo>
                    <a:pt x="1040930" y="116281"/>
                  </a:lnTo>
                  <a:lnTo>
                    <a:pt x="1040930" y="113576"/>
                  </a:lnTo>
                  <a:lnTo>
                    <a:pt x="1043622" y="113576"/>
                  </a:lnTo>
                  <a:lnTo>
                    <a:pt x="1043622" y="2705"/>
                  </a:lnTo>
                  <a:close/>
                </a:path>
                <a:path w="1626234" h="455295">
                  <a:moveTo>
                    <a:pt x="1050861" y="132308"/>
                  </a:moveTo>
                  <a:lnTo>
                    <a:pt x="1048169" y="132308"/>
                  </a:lnTo>
                  <a:lnTo>
                    <a:pt x="1048169" y="129616"/>
                  </a:lnTo>
                  <a:lnTo>
                    <a:pt x="1045464" y="129616"/>
                  </a:lnTo>
                  <a:lnTo>
                    <a:pt x="1045464" y="135013"/>
                  </a:lnTo>
                  <a:lnTo>
                    <a:pt x="1045464" y="449287"/>
                  </a:lnTo>
                  <a:lnTo>
                    <a:pt x="935672" y="449287"/>
                  </a:lnTo>
                  <a:lnTo>
                    <a:pt x="935672" y="135013"/>
                  </a:lnTo>
                  <a:lnTo>
                    <a:pt x="1045464" y="135013"/>
                  </a:lnTo>
                  <a:lnTo>
                    <a:pt x="1045464" y="129616"/>
                  </a:lnTo>
                  <a:lnTo>
                    <a:pt x="932980" y="129616"/>
                  </a:lnTo>
                  <a:lnTo>
                    <a:pt x="932980" y="132308"/>
                  </a:lnTo>
                  <a:lnTo>
                    <a:pt x="930275" y="132308"/>
                  </a:lnTo>
                  <a:lnTo>
                    <a:pt x="930275" y="451993"/>
                  </a:lnTo>
                  <a:lnTo>
                    <a:pt x="932980" y="451993"/>
                  </a:lnTo>
                  <a:lnTo>
                    <a:pt x="932980" y="454698"/>
                  </a:lnTo>
                  <a:lnTo>
                    <a:pt x="1048169" y="454698"/>
                  </a:lnTo>
                  <a:lnTo>
                    <a:pt x="1048169" y="451993"/>
                  </a:lnTo>
                  <a:lnTo>
                    <a:pt x="1050861" y="451993"/>
                  </a:lnTo>
                  <a:lnTo>
                    <a:pt x="1050861" y="132308"/>
                  </a:lnTo>
                  <a:close/>
                </a:path>
                <a:path w="1626234" h="455295">
                  <a:moveTo>
                    <a:pt x="1050861" y="2705"/>
                  </a:moveTo>
                  <a:lnTo>
                    <a:pt x="1045464" y="2705"/>
                  </a:lnTo>
                  <a:lnTo>
                    <a:pt x="1045464" y="118071"/>
                  </a:lnTo>
                  <a:lnTo>
                    <a:pt x="935672" y="118071"/>
                  </a:lnTo>
                  <a:lnTo>
                    <a:pt x="935672" y="2705"/>
                  </a:lnTo>
                  <a:lnTo>
                    <a:pt x="930275" y="2705"/>
                  </a:lnTo>
                  <a:lnTo>
                    <a:pt x="930275" y="120777"/>
                  </a:lnTo>
                  <a:lnTo>
                    <a:pt x="932980" y="120777"/>
                  </a:lnTo>
                  <a:lnTo>
                    <a:pt x="932980" y="123482"/>
                  </a:lnTo>
                  <a:lnTo>
                    <a:pt x="1048169" y="123482"/>
                  </a:lnTo>
                  <a:lnTo>
                    <a:pt x="1048169" y="120777"/>
                  </a:lnTo>
                  <a:lnTo>
                    <a:pt x="1050861" y="120777"/>
                  </a:lnTo>
                  <a:lnTo>
                    <a:pt x="1050861" y="2705"/>
                  </a:lnTo>
                  <a:close/>
                </a:path>
                <a:path w="1626234" h="455295">
                  <a:moveTo>
                    <a:pt x="1569275" y="132308"/>
                  </a:moveTo>
                  <a:lnTo>
                    <a:pt x="1566583" y="132308"/>
                  </a:lnTo>
                  <a:lnTo>
                    <a:pt x="1566583" y="129616"/>
                  </a:lnTo>
                  <a:lnTo>
                    <a:pt x="1563878" y="129616"/>
                  </a:lnTo>
                  <a:lnTo>
                    <a:pt x="1563878" y="135013"/>
                  </a:lnTo>
                  <a:lnTo>
                    <a:pt x="1563878" y="449287"/>
                  </a:lnTo>
                  <a:lnTo>
                    <a:pt x="1484312" y="449287"/>
                  </a:lnTo>
                  <a:lnTo>
                    <a:pt x="1484312" y="135013"/>
                  </a:lnTo>
                  <a:lnTo>
                    <a:pt x="1563878" y="135013"/>
                  </a:lnTo>
                  <a:lnTo>
                    <a:pt x="1563878" y="129616"/>
                  </a:lnTo>
                  <a:lnTo>
                    <a:pt x="1481620" y="129616"/>
                  </a:lnTo>
                  <a:lnTo>
                    <a:pt x="1481620" y="132308"/>
                  </a:lnTo>
                  <a:lnTo>
                    <a:pt x="1478915" y="132308"/>
                  </a:lnTo>
                  <a:lnTo>
                    <a:pt x="1478915" y="451993"/>
                  </a:lnTo>
                  <a:lnTo>
                    <a:pt x="1481620" y="451993"/>
                  </a:lnTo>
                  <a:lnTo>
                    <a:pt x="1481620" y="454698"/>
                  </a:lnTo>
                  <a:lnTo>
                    <a:pt x="1566583" y="454698"/>
                  </a:lnTo>
                  <a:lnTo>
                    <a:pt x="1566583" y="451993"/>
                  </a:lnTo>
                  <a:lnTo>
                    <a:pt x="1569275" y="451993"/>
                  </a:lnTo>
                  <a:lnTo>
                    <a:pt x="1569275" y="132308"/>
                  </a:lnTo>
                  <a:close/>
                </a:path>
                <a:path w="1626234" h="455295">
                  <a:moveTo>
                    <a:pt x="1569275" y="2705"/>
                  </a:moveTo>
                  <a:lnTo>
                    <a:pt x="1563878" y="2705"/>
                  </a:lnTo>
                  <a:lnTo>
                    <a:pt x="1563878" y="118071"/>
                  </a:lnTo>
                  <a:lnTo>
                    <a:pt x="1484312" y="118071"/>
                  </a:lnTo>
                  <a:lnTo>
                    <a:pt x="1484312" y="2705"/>
                  </a:lnTo>
                  <a:lnTo>
                    <a:pt x="1478915" y="2705"/>
                  </a:lnTo>
                  <a:lnTo>
                    <a:pt x="1478915" y="120777"/>
                  </a:lnTo>
                  <a:lnTo>
                    <a:pt x="1481620" y="120777"/>
                  </a:lnTo>
                  <a:lnTo>
                    <a:pt x="1481620" y="123482"/>
                  </a:lnTo>
                  <a:lnTo>
                    <a:pt x="1566583" y="123482"/>
                  </a:lnTo>
                  <a:lnTo>
                    <a:pt x="1566583" y="120777"/>
                  </a:lnTo>
                  <a:lnTo>
                    <a:pt x="1569275" y="120777"/>
                  </a:lnTo>
                  <a:lnTo>
                    <a:pt x="1569275" y="2705"/>
                  </a:lnTo>
                  <a:close/>
                </a:path>
                <a:path w="1626234" h="455295">
                  <a:moveTo>
                    <a:pt x="1625638" y="324548"/>
                  </a:moveTo>
                  <a:lnTo>
                    <a:pt x="1622399" y="324548"/>
                  </a:lnTo>
                  <a:lnTo>
                    <a:pt x="1622399" y="321310"/>
                  </a:lnTo>
                  <a:lnTo>
                    <a:pt x="1619148" y="321310"/>
                  </a:lnTo>
                  <a:lnTo>
                    <a:pt x="1619148" y="327787"/>
                  </a:lnTo>
                  <a:lnTo>
                    <a:pt x="1619148" y="328498"/>
                  </a:lnTo>
                  <a:lnTo>
                    <a:pt x="1618462" y="328498"/>
                  </a:lnTo>
                  <a:lnTo>
                    <a:pt x="1618462" y="327787"/>
                  </a:lnTo>
                  <a:lnTo>
                    <a:pt x="1619148" y="327787"/>
                  </a:lnTo>
                  <a:lnTo>
                    <a:pt x="1619148" y="321310"/>
                  </a:lnTo>
                  <a:lnTo>
                    <a:pt x="1615224" y="321310"/>
                  </a:lnTo>
                  <a:lnTo>
                    <a:pt x="1615224" y="324548"/>
                  </a:lnTo>
                  <a:lnTo>
                    <a:pt x="1611972" y="324548"/>
                  </a:lnTo>
                  <a:lnTo>
                    <a:pt x="1611972" y="331736"/>
                  </a:lnTo>
                  <a:lnTo>
                    <a:pt x="1615224" y="331736"/>
                  </a:lnTo>
                  <a:lnTo>
                    <a:pt x="1615224" y="334987"/>
                  </a:lnTo>
                  <a:lnTo>
                    <a:pt x="1622399" y="334987"/>
                  </a:lnTo>
                  <a:lnTo>
                    <a:pt x="1622399" y="331736"/>
                  </a:lnTo>
                  <a:lnTo>
                    <a:pt x="1625638" y="331736"/>
                  </a:lnTo>
                  <a:lnTo>
                    <a:pt x="1625638" y="324548"/>
                  </a:lnTo>
                  <a:close/>
                </a:path>
                <a:path w="1626234" h="455295">
                  <a:moveTo>
                    <a:pt x="1625638" y="252539"/>
                  </a:moveTo>
                  <a:lnTo>
                    <a:pt x="1622399" y="252539"/>
                  </a:lnTo>
                  <a:lnTo>
                    <a:pt x="1622399" y="249301"/>
                  </a:lnTo>
                  <a:lnTo>
                    <a:pt x="1619148" y="249301"/>
                  </a:lnTo>
                  <a:lnTo>
                    <a:pt x="1619148" y="255778"/>
                  </a:lnTo>
                  <a:lnTo>
                    <a:pt x="1619148" y="256489"/>
                  </a:lnTo>
                  <a:lnTo>
                    <a:pt x="1618462" y="256489"/>
                  </a:lnTo>
                  <a:lnTo>
                    <a:pt x="1618462" y="255778"/>
                  </a:lnTo>
                  <a:lnTo>
                    <a:pt x="1619148" y="255778"/>
                  </a:lnTo>
                  <a:lnTo>
                    <a:pt x="1619148" y="249301"/>
                  </a:lnTo>
                  <a:lnTo>
                    <a:pt x="1615224" y="249301"/>
                  </a:lnTo>
                  <a:lnTo>
                    <a:pt x="1615224" y="252539"/>
                  </a:lnTo>
                  <a:lnTo>
                    <a:pt x="1611972" y="252539"/>
                  </a:lnTo>
                  <a:lnTo>
                    <a:pt x="1611972" y="259727"/>
                  </a:lnTo>
                  <a:lnTo>
                    <a:pt x="1615224" y="259727"/>
                  </a:lnTo>
                  <a:lnTo>
                    <a:pt x="1615224" y="262978"/>
                  </a:lnTo>
                  <a:lnTo>
                    <a:pt x="1622399" y="262978"/>
                  </a:lnTo>
                  <a:lnTo>
                    <a:pt x="1622399" y="259727"/>
                  </a:lnTo>
                  <a:lnTo>
                    <a:pt x="1625638" y="259727"/>
                  </a:lnTo>
                  <a:lnTo>
                    <a:pt x="1625638" y="25253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6" name="object 16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243334" y="5870543"/>
              <a:ext cx="163769" cy="189898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11263147" y="5545086"/>
              <a:ext cx="2983230" cy="443865"/>
            </a:xfrm>
            <a:custGeom>
              <a:avLst/>
              <a:gdLst/>
              <a:ahLst/>
              <a:cxnLst/>
              <a:rect l="l" t="t" r="r" b="b"/>
              <a:pathLst>
                <a:path w="2983230" h="443864">
                  <a:moveTo>
                    <a:pt x="2982887" y="437946"/>
                  </a:moveTo>
                  <a:lnTo>
                    <a:pt x="5397" y="437946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440651"/>
                  </a:lnTo>
                  <a:lnTo>
                    <a:pt x="2705" y="440651"/>
                  </a:lnTo>
                  <a:lnTo>
                    <a:pt x="2705" y="443357"/>
                  </a:lnTo>
                  <a:lnTo>
                    <a:pt x="2982887" y="443357"/>
                  </a:lnTo>
                  <a:lnTo>
                    <a:pt x="2982887" y="4379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8" name="object 16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4237321" y="5870543"/>
              <a:ext cx="174842" cy="199257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11258080" y="5545086"/>
              <a:ext cx="2985770" cy="452755"/>
            </a:xfrm>
            <a:custGeom>
              <a:avLst/>
              <a:gdLst/>
              <a:ahLst/>
              <a:cxnLst/>
              <a:rect l="l" t="t" r="r" b="b"/>
              <a:pathLst>
                <a:path w="2985769" h="452754">
                  <a:moveTo>
                    <a:pt x="2985541" y="440105"/>
                  </a:moveTo>
                  <a:lnTo>
                    <a:pt x="12611" y="440105"/>
                  </a:lnTo>
                  <a:lnTo>
                    <a:pt x="12611" y="0"/>
                  </a:lnTo>
                  <a:lnTo>
                    <a:pt x="0" y="0"/>
                  </a:lnTo>
                  <a:lnTo>
                    <a:pt x="0" y="446405"/>
                  </a:lnTo>
                  <a:lnTo>
                    <a:pt x="6311" y="446405"/>
                  </a:lnTo>
                  <a:lnTo>
                    <a:pt x="6311" y="452716"/>
                  </a:lnTo>
                  <a:lnTo>
                    <a:pt x="2985541" y="452716"/>
                  </a:lnTo>
                  <a:lnTo>
                    <a:pt x="2985541" y="4401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0" name="object 17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241493" y="5870543"/>
              <a:ext cx="165610" cy="194216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11263147" y="5545086"/>
              <a:ext cx="2981325" cy="447675"/>
            </a:xfrm>
            <a:custGeom>
              <a:avLst/>
              <a:gdLst/>
              <a:ahLst/>
              <a:cxnLst/>
              <a:rect l="l" t="t" r="r" b="b"/>
              <a:pathLst>
                <a:path w="2981325" h="447675">
                  <a:moveTo>
                    <a:pt x="2981045" y="442264"/>
                  </a:moveTo>
                  <a:lnTo>
                    <a:pt x="5397" y="442264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444969"/>
                  </a:lnTo>
                  <a:lnTo>
                    <a:pt x="2705" y="444969"/>
                  </a:lnTo>
                  <a:lnTo>
                    <a:pt x="2705" y="447675"/>
                  </a:lnTo>
                  <a:lnTo>
                    <a:pt x="2981045" y="447675"/>
                  </a:lnTo>
                  <a:lnTo>
                    <a:pt x="2981045" y="442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13776592" y="5133073"/>
              <a:ext cx="22225" cy="187325"/>
            </a:xfrm>
            <a:custGeom>
              <a:avLst/>
              <a:gdLst/>
              <a:ahLst/>
              <a:cxnLst/>
              <a:rect l="l" t="t" r="r" b="b"/>
              <a:pathLst>
                <a:path w="22225" h="187325">
                  <a:moveTo>
                    <a:pt x="21615" y="0"/>
                  </a:moveTo>
                  <a:lnTo>
                    <a:pt x="14414" y="0"/>
                  </a:lnTo>
                  <a:lnTo>
                    <a:pt x="14414" y="180009"/>
                  </a:lnTo>
                  <a:lnTo>
                    <a:pt x="14376" y="167754"/>
                  </a:lnTo>
                  <a:lnTo>
                    <a:pt x="14376" y="0"/>
                  </a:lnTo>
                  <a:lnTo>
                    <a:pt x="7175" y="0"/>
                  </a:lnTo>
                  <a:lnTo>
                    <a:pt x="7175" y="164160"/>
                  </a:lnTo>
                  <a:lnTo>
                    <a:pt x="5003" y="164160"/>
                  </a:lnTo>
                  <a:lnTo>
                    <a:pt x="3606" y="164160"/>
                  </a:lnTo>
                  <a:lnTo>
                    <a:pt x="3606" y="167754"/>
                  </a:lnTo>
                  <a:lnTo>
                    <a:pt x="1397" y="167754"/>
                  </a:lnTo>
                  <a:lnTo>
                    <a:pt x="0" y="167754"/>
                  </a:lnTo>
                  <a:lnTo>
                    <a:pt x="0" y="183603"/>
                  </a:lnTo>
                  <a:lnTo>
                    <a:pt x="1397" y="183603"/>
                  </a:lnTo>
                  <a:lnTo>
                    <a:pt x="3606" y="183603"/>
                  </a:lnTo>
                  <a:lnTo>
                    <a:pt x="3606" y="187210"/>
                  </a:lnTo>
                  <a:lnTo>
                    <a:pt x="5003" y="187210"/>
                  </a:lnTo>
                  <a:lnTo>
                    <a:pt x="10782" y="187210"/>
                  </a:lnTo>
                  <a:lnTo>
                    <a:pt x="18021" y="187210"/>
                  </a:lnTo>
                  <a:lnTo>
                    <a:pt x="18021" y="183603"/>
                  </a:lnTo>
                  <a:lnTo>
                    <a:pt x="21615" y="183603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1236681" y="4743945"/>
              <a:ext cx="2070735" cy="1255395"/>
            </a:xfrm>
            <a:custGeom>
              <a:avLst/>
              <a:gdLst/>
              <a:ahLst/>
              <a:cxnLst/>
              <a:rect l="l" t="t" r="r" b="b"/>
              <a:pathLst>
                <a:path w="2070734" h="1255395">
                  <a:moveTo>
                    <a:pt x="32613" y="887552"/>
                  </a:moveTo>
                  <a:lnTo>
                    <a:pt x="26314" y="887552"/>
                  </a:lnTo>
                  <a:lnTo>
                    <a:pt x="26314" y="881253"/>
                  </a:lnTo>
                  <a:lnTo>
                    <a:pt x="20002" y="881253"/>
                  </a:lnTo>
                  <a:lnTo>
                    <a:pt x="20002" y="893864"/>
                  </a:lnTo>
                  <a:lnTo>
                    <a:pt x="20002" y="1242682"/>
                  </a:lnTo>
                  <a:lnTo>
                    <a:pt x="12611" y="1242682"/>
                  </a:lnTo>
                  <a:lnTo>
                    <a:pt x="12611" y="893864"/>
                  </a:lnTo>
                  <a:lnTo>
                    <a:pt x="20002" y="893864"/>
                  </a:lnTo>
                  <a:lnTo>
                    <a:pt x="20002" y="881253"/>
                  </a:lnTo>
                  <a:lnTo>
                    <a:pt x="6311" y="881253"/>
                  </a:lnTo>
                  <a:lnTo>
                    <a:pt x="6311" y="887552"/>
                  </a:lnTo>
                  <a:lnTo>
                    <a:pt x="0" y="887552"/>
                  </a:lnTo>
                  <a:lnTo>
                    <a:pt x="0" y="1248981"/>
                  </a:lnTo>
                  <a:lnTo>
                    <a:pt x="6311" y="1248981"/>
                  </a:lnTo>
                  <a:lnTo>
                    <a:pt x="6311" y="1255293"/>
                  </a:lnTo>
                  <a:lnTo>
                    <a:pt x="26314" y="1255293"/>
                  </a:lnTo>
                  <a:lnTo>
                    <a:pt x="26314" y="1248981"/>
                  </a:lnTo>
                  <a:lnTo>
                    <a:pt x="32613" y="1248981"/>
                  </a:lnTo>
                  <a:lnTo>
                    <a:pt x="32613" y="887552"/>
                  </a:lnTo>
                  <a:close/>
                </a:path>
                <a:path w="2070734" h="1255395">
                  <a:moveTo>
                    <a:pt x="2070442" y="0"/>
                  </a:moveTo>
                  <a:lnTo>
                    <a:pt x="1742909" y="0"/>
                  </a:lnTo>
                  <a:lnTo>
                    <a:pt x="1742909" y="5410"/>
                  </a:lnTo>
                  <a:lnTo>
                    <a:pt x="2070442" y="5410"/>
                  </a:lnTo>
                  <a:lnTo>
                    <a:pt x="207044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2846240" y="4744459"/>
              <a:ext cx="133350" cy="2540"/>
            </a:xfrm>
            <a:custGeom>
              <a:avLst/>
              <a:gdLst/>
              <a:ahLst/>
              <a:cxnLst/>
              <a:rect l="l" t="t" r="r" b="b"/>
              <a:pathLst>
                <a:path w="133350" h="2539">
                  <a:moveTo>
                    <a:pt x="133350" y="2184"/>
                  </a:moveTo>
                  <a:lnTo>
                    <a:pt x="66675" y="0"/>
                  </a:lnTo>
                </a:path>
                <a:path w="133350" h="2539">
                  <a:moveTo>
                    <a:pt x="66675" y="0"/>
                  </a:moveTo>
                  <a:lnTo>
                    <a:pt x="0" y="2184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1426062" y="4743944"/>
              <a:ext cx="1420495" cy="5715"/>
            </a:xfrm>
            <a:custGeom>
              <a:avLst/>
              <a:gdLst/>
              <a:ahLst/>
              <a:cxnLst/>
              <a:rect l="l" t="t" r="r" b="b"/>
              <a:pathLst>
                <a:path w="1420495" h="5714">
                  <a:moveTo>
                    <a:pt x="1420177" y="0"/>
                  </a:moveTo>
                  <a:lnTo>
                    <a:pt x="0" y="0"/>
                  </a:lnTo>
                  <a:lnTo>
                    <a:pt x="0" y="5400"/>
                  </a:lnTo>
                  <a:lnTo>
                    <a:pt x="1420177" y="5400"/>
                  </a:lnTo>
                  <a:lnTo>
                    <a:pt x="14201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1301857" y="4744459"/>
              <a:ext cx="124460" cy="2540"/>
            </a:xfrm>
            <a:custGeom>
              <a:avLst/>
              <a:gdLst/>
              <a:ahLst/>
              <a:cxnLst/>
              <a:rect l="l" t="t" r="r" b="b"/>
              <a:pathLst>
                <a:path w="124459" h="2539">
                  <a:moveTo>
                    <a:pt x="124206" y="2184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12979590" y="4740344"/>
              <a:ext cx="327660" cy="12700"/>
            </a:xfrm>
            <a:custGeom>
              <a:avLst/>
              <a:gdLst/>
              <a:ahLst/>
              <a:cxnLst/>
              <a:rect l="l" t="t" r="r" b="b"/>
              <a:pathLst>
                <a:path w="327659" h="12700">
                  <a:moveTo>
                    <a:pt x="327533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327533" y="12600"/>
                  </a:lnTo>
                  <a:lnTo>
                    <a:pt x="327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2846240" y="4744459"/>
              <a:ext cx="133350" cy="2540"/>
            </a:xfrm>
            <a:custGeom>
              <a:avLst/>
              <a:gdLst/>
              <a:ahLst/>
              <a:cxnLst/>
              <a:rect l="l" t="t" r="r" b="b"/>
              <a:pathLst>
                <a:path w="133350" h="2539">
                  <a:moveTo>
                    <a:pt x="133350" y="2184"/>
                  </a:moveTo>
                  <a:lnTo>
                    <a:pt x="66675" y="0"/>
                  </a:lnTo>
                </a:path>
                <a:path w="133350" h="2539">
                  <a:moveTo>
                    <a:pt x="66675" y="0"/>
                  </a:moveTo>
                  <a:lnTo>
                    <a:pt x="0" y="2184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11426062" y="4740344"/>
              <a:ext cx="1420495" cy="12700"/>
            </a:xfrm>
            <a:custGeom>
              <a:avLst/>
              <a:gdLst/>
              <a:ahLst/>
              <a:cxnLst/>
              <a:rect l="l" t="t" r="r" b="b"/>
              <a:pathLst>
                <a:path w="1420495" h="12700">
                  <a:moveTo>
                    <a:pt x="1420177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1420177" y="12600"/>
                  </a:lnTo>
                  <a:lnTo>
                    <a:pt x="14201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11301793" y="4744459"/>
              <a:ext cx="124460" cy="2540"/>
            </a:xfrm>
            <a:custGeom>
              <a:avLst/>
              <a:gdLst/>
              <a:ahLst/>
              <a:cxnLst/>
              <a:rect l="l" t="t" r="r" b="b"/>
              <a:pathLst>
                <a:path w="124459" h="2539">
                  <a:moveTo>
                    <a:pt x="124269" y="2184"/>
                  </a:moveTo>
                  <a:lnTo>
                    <a:pt x="0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11183938" y="4744465"/>
              <a:ext cx="2152015" cy="1661795"/>
            </a:xfrm>
            <a:custGeom>
              <a:avLst/>
              <a:gdLst/>
              <a:ahLst/>
              <a:cxnLst/>
              <a:rect l="l" t="t" r="r" b="b"/>
              <a:pathLst>
                <a:path w="2152015" h="1661795">
                  <a:moveTo>
                    <a:pt x="39230" y="938834"/>
                  </a:moveTo>
                  <a:lnTo>
                    <a:pt x="36893" y="938834"/>
                  </a:lnTo>
                  <a:lnTo>
                    <a:pt x="36893" y="936498"/>
                  </a:lnTo>
                  <a:lnTo>
                    <a:pt x="34544" y="936498"/>
                  </a:lnTo>
                  <a:lnTo>
                    <a:pt x="34544" y="941171"/>
                  </a:lnTo>
                  <a:lnTo>
                    <a:pt x="34544" y="1656524"/>
                  </a:lnTo>
                  <a:lnTo>
                    <a:pt x="4686" y="1656524"/>
                  </a:lnTo>
                  <a:lnTo>
                    <a:pt x="4686" y="941171"/>
                  </a:lnTo>
                  <a:lnTo>
                    <a:pt x="34544" y="941171"/>
                  </a:lnTo>
                  <a:lnTo>
                    <a:pt x="34544" y="936498"/>
                  </a:lnTo>
                  <a:lnTo>
                    <a:pt x="2349" y="936498"/>
                  </a:lnTo>
                  <a:lnTo>
                    <a:pt x="2349" y="938834"/>
                  </a:lnTo>
                  <a:lnTo>
                    <a:pt x="0" y="938834"/>
                  </a:lnTo>
                  <a:lnTo>
                    <a:pt x="0" y="1658861"/>
                  </a:lnTo>
                  <a:lnTo>
                    <a:pt x="2349" y="1658861"/>
                  </a:lnTo>
                  <a:lnTo>
                    <a:pt x="2349" y="1661198"/>
                  </a:lnTo>
                  <a:lnTo>
                    <a:pt x="36893" y="1661198"/>
                  </a:lnTo>
                  <a:lnTo>
                    <a:pt x="36893" y="1658861"/>
                  </a:lnTo>
                  <a:lnTo>
                    <a:pt x="39230" y="1658861"/>
                  </a:lnTo>
                  <a:lnTo>
                    <a:pt x="39230" y="938834"/>
                  </a:lnTo>
                  <a:close/>
                </a:path>
                <a:path w="2152015" h="1661795">
                  <a:moveTo>
                    <a:pt x="2152015" y="10960"/>
                  </a:moveTo>
                  <a:lnTo>
                    <a:pt x="124218" y="10960"/>
                  </a:lnTo>
                  <a:lnTo>
                    <a:pt x="124218" y="0"/>
                  </a:lnTo>
                  <a:lnTo>
                    <a:pt x="111544" y="0"/>
                  </a:lnTo>
                  <a:lnTo>
                    <a:pt x="111544" y="17259"/>
                  </a:lnTo>
                  <a:lnTo>
                    <a:pt x="117919" y="17259"/>
                  </a:lnTo>
                  <a:lnTo>
                    <a:pt x="117919" y="23571"/>
                  </a:lnTo>
                  <a:lnTo>
                    <a:pt x="2152015" y="23571"/>
                  </a:lnTo>
                  <a:lnTo>
                    <a:pt x="2152015" y="109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11196892" y="5681002"/>
              <a:ext cx="22225" cy="307340"/>
            </a:xfrm>
            <a:custGeom>
              <a:avLst/>
              <a:gdLst/>
              <a:ahLst/>
              <a:cxnLst/>
              <a:rect l="l" t="t" r="r" b="b"/>
              <a:pathLst>
                <a:path w="22225" h="307339">
                  <a:moveTo>
                    <a:pt x="21958" y="2336"/>
                  </a:moveTo>
                  <a:lnTo>
                    <a:pt x="19621" y="2336"/>
                  </a:lnTo>
                  <a:lnTo>
                    <a:pt x="19621" y="0"/>
                  </a:lnTo>
                  <a:lnTo>
                    <a:pt x="17272" y="0"/>
                  </a:lnTo>
                  <a:lnTo>
                    <a:pt x="17272" y="302348"/>
                  </a:lnTo>
                  <a:lnTo>
                    <a:pt x="4686" y="302348"/>
                  </a:lnTo>
                  <a:lnTo>
                    <a:pt x="4686" y="263842"/>
                  </a:lnTo>
                  <a:lnTo>
                    <a:pt x="17272" y="263842"/>
                  </a:lnTo>
                  <a:lnTo>
                    <a:pt x="17272" y="259168"/>
                  </a:lnTo>
                  <a:lnTo>
                    <a:pt x="4686" y="259168"/>
                  </a:lnTo>
                  <a:lnTo>
                    <a:pt x="4686" y="220687"/>
                  </a:lnTo>
                  <a:lnTo>
                    <a:pt x="17272" y="220687"/>
                  </a:lnTo>
                  <a:lnTo>
                    <a:pt x="17272" y="215950"/>
                  </a:lnTo>
                  <a:lnTo>
                    <a:pt x="4686" y="215950"/>
                  </a:lnTo>
                  <a:lnTo>
                    <a:pt x="4686" y="177469"/>
                  </a:lnTo>
                  <a:lnTo>
                    <a:pt x="17272" y="177469"/>
                  </a:lnTo>
                  <a:lnTo>
                    <a:pt x="17272" y="172796"/>
                  </a:lnTo>
                  <a:lnTo>
                    <a:pt x="4686" y="172796"/>
                  </a:lnTo>
                  <a:lnTo>
                    <a:pt x="4686" y="134264"/>
                  </a:lnTo>
                  <a:lnTo>
                    <a:pt x="17272" y="134264"/>
                  </a:lnTo>
                  <a:lnTo>
                    <a:pt x="17272" y="129590"/>
                  </a:lnTo>
                  <a:lnTo>
                    <a:pt x="4686" y="129590"/>
                  </a:lnTo>
                  <a:lnTo>
                    <a:pt x="4686" y="91084"/>
                  </a:lnTo>
                  <a:lnTo>
                    <a:pt x="17272" y="91084"/>
                  </a:lnTo>
                  <a:lnTo>
                    <a:pt x="17272" y="86398"/>
                  </a:lnTo>
                  <a:lnTo>
                    <a:pt x="4686" y="86398"/>
                  </a:lnTo>
                  <a:lnTo>
                    <a:pt x="4686" y="47866"/>
                  </a:lnTo>
                  <a:lnTo>
                    <a:pt x="17272" y="47866"/>
                  </a:lnTo>
                  <a:lnTo>
                    <a:pt x="17272" y="43192"/>
                  </a:lnTo>
                  <a:lnTo>
                    <a:pt x="4686" y="43192"/>
                  </a:lnTo>
                  <a:lnTo>
                    <a:pt x="4686" y="4686"/>
                  </a:lnTo>
                  <a:lnTo>
                    <a:pt x="17272" y="4686"/>
                  </a:lnTo>
                  <a:lnTo>
                    <a:pt x="17272" y="0"/>
                  </a:lnTo>
                  <a:lnTo>
                    <a:pt x="2349" y="0"/>
                  </a:lnTo>
                  <a:lnTo>
                    <a:pt x="2349" y="2336"/>
                  </a:lnTo>
                  <a:lnTo>
                    <a:pt x="0" y="2336"/>
                  </a:lnTo>
                  <a:lnTo>
                    <a:pt x="0" y="304685"/>
                  </a:lnTo>
                  <a:lnTo>
                    <a:pt x="2349" y="304685"/>
                  </a:lnTo>
                  <a:lnTo>
                    <a:pt x="2349" y="307035"/>
                  </a:lnTo>
                  <a:lnTo>
                    <a:pt x="19621" y="307035"/>
                  </a:lnTo>
                  <a:lnTo>
                    <a:pt x="19621" y="304685"/>
                  </a:lnTo>
                  <a:lnTo>
                    <a:pt x="21958" y="304685"/>
                  </a:lnTo>
                  <a:lnTo>
                    <a:pt x="21958" y="45529"/>
                  </a:lnTo>
                  <a:lnTo>
                    <a:pt x="21958" y="2336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10870730" y="5605043"/>
              <a:ext cx="27305" cy="34290"/>
            </a:xfrm>
            <a:custGeom>
              <a:avLst/>
              <a:gdLst/>
              <a:ahLst/>
              <a:cxnLst/>
              <a:rect l="l" t="t" r="r" b="b"/>
              <a:pathLst>
                <a:path w="27304" h="34289">
                  <a:moveTo>
                    <a:pt x="27025" y="6299"/>
                  </a:moveTo>
                  <a:lnTo>
                    <a:pt x="20726" y="6299"/>
                  </a:lnTo>
                  <a:lnTo>
                    <a:pt x="20726" y="0"/>
                  </a:lnTo>
                  <a:lnTo>
                    <a:pt x="14414" y="0"/>
                  </a:lnTo>
                  <a:lnTo>
                    <a:pt x="14414" y="12598"/>
                  </a:lnTo>
                  <a:lnTo>
                    <a:pt x="14414" y="21602"/>
                  </a:lnTo>
                  <a:lnTo>
                    <a:pt x="12611" y="21602"/>
                  </a:lnTo>
                  <a:lnTo>
                    <a:pt x="12611" y="12598"/>
                  </a:lnTo>
                  <a:lnTo>
                    <a:pt x="14414" y="12598"/>
                  </a:lnTo>
                  <a:lnTo>
                    <a:pt x="14414" y="0"/>
                  </a:lnTo>
                  <a:lnTo>
                    <a:pt x="6311" y="0"/>
                  </a:lnTo>
                  <a:lnTo>
                    <a:pt x="6311" y="6299"/>
                  </a:lnTo>
                  <a:lnTo>
                    <a:pt x="0" y="6299"/>
                  </a:lnTo>
                  <a:lnTo>
                    <a:pt x="0" y="27901"/>
                  </a:lnTo>
                  <a:lnTo>
                    <a:pt x="6311" y="27901"/>
                  </a:lnTo>
                  <a:lnTo>
                    <a:pt x="6311" y="34201"/>
                  </a:lnTo>
                  <a:lnTo>
                    <a:pt x="20726" y="34201"/>
                  </a:lnTo>
                  <a:lnTo>
                    <a:pt x="20726" y="27901"/>
                  </a:lnTo>
                  <a:lnTo>
                    <a:pt x="27025" y="27901"/>
                  </a:lnTo>
                  <a:lnTo>
                    <a:pt x="27025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11196892" y="5983350"/>
              <a:ext cx="22225" cy="26670"/>
            </a:xfrm>
            <a:custGeom>
              <a:avLst/>
              <a:gdLst/>
              <a:ahLst/>
              <a:cxnLst/>
              <a:rect l="l" t="t" r="r" b="b"/>
              <a:pathLst>
                <a:path w="22225" h="26670">
                  <a:moveTo>
                    <a:pt x="21958" y="2336"/>
                  </a:moveTo>
                  <a:lnTo>
                    <a:pt x="19621" y="2336"/>
                  </a:lnTo>
                  <a:lnTo>
                    <a:pt x="19621" y="0"/>
                  </a:lnTo>
                  <a:lnTo>
                    <a:pt x="17272" y="0"/>
                  </a:lnTo>
                  <a:lnTo>
                    <a:pt x="17272" y="4686"/>
                  </a:lnTo>
                  <a:lnTo>
                    <a:pt x="17272" y="21602"/>
                  </a:lnTo>
                  <a:lnTo>
                    <a:pt x="4686" y="21602"/>
                  </a:lnTo>
                  <a:lnTo>
                    <a:pt x="4686" y="4686"/>
                  </a:lnTo>
                  <a:lnTo>
                    <a:pt x="17272" y="4686"/>
                  </a:lnTo>
                  <a:lnTo>
                    <a:pt x="17272" y="0"/>
                  </a:lnTo>
                  <a:lnTo>
                    <a:pt x="2349" y="0"/>
                  </a:lnTo>
                  <a:lnTo>
                    <a:pt x="2349" y="2336"/>
                  </a:lnTo>
                  <a:lnTo>
                    <a:pt x="0" y="2336"/>
                  </a:lnTo>
                  <a:lnTo>
                    <a:pt x="0" y="23939"/>
                  </a:lnTo>
                  <a:lnTo>
                    <a:pt x="2349" y="23939"/>
                  </a:lnTo>
                  <a:lnTo>
                    <a:pt x="2349" y="26289"/>
                  </a:lnTo>
                  <a:lnTo>
                    <a:pt x="19621" y="26289"/>
                  </a:lnTo>
                  <a:lnTo>
                    <a:pt x="19621" y="23939"/>
                  </a:lnTo>
                  <a:lnTo>
                    <a:pt x="21958" y="23939"/>
                  </a:lnTo>
                  <a:lnTo>
                    <a:pt x="21958" y="2336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11120793" y="5622327"/>
              <a:ext cx="132715" cy="787400"/>
            </a:xfrm>
            <a:custGeom>
              <a:avLst/>
              <a:gdLst/>
              <a:ahLst/>
              <a:cxnLst/>
              <a:rect l="l" t="t" r="r" b="b"/>
              <a:pathLst>
                <a:path w="132715" h="787400">
                  <a:moveTo>
                    <a:pt x="132245" y="385013"/>
                  </a:moveTo>
                  <a:lnTo>
                    <a:pt x="125945" y="385013"/>
                  </a:lnTo>
                  <a:lnTo>
                    <a:pt x="125945" y="378714"/>
                  </a:lnTo>
                  <a:lnTo>
                    <a:pt x="119634" y="378714"/>
                  </a:lnTo>
                  <a:lnTo>
                    <a:pt x="119634" y="391325"/>
                  </a:lnTo>
                  <a:lnTo>
                    <a:pt x="119634" y="774700"/>
                  </a:lnTo>
                  <a:lnTo>
                    <a:pt x="45885" y="774700"/>
                  </a:lnTo>
                  <a:lnTo>
                    <a:pt x="45885" y="492226"/>
                  </a:lnTo>
                  <a:lnTo>
                    <a:pt x="105117" y="492226"/>
                  </a:lnTo>
                  <a:lnTo>
                    <a:pt x="105117" y="485914"/>
                  </a:lnTo>
                  <a:lnTo>
                    <a:pt x="111417" y="485914"/>
                  </a:lnTo>
                  <a:lnTo>
                    <a:pt x="111417" y="391325"/>
                  </a:lnTo>
                  <a:lnTo>
                    <a:pt x="119634" y="391325"/>
                  </a:lnTo>
                  <a:lnTo>
                    <a:pt x="119634" y="378714"/>
                  </a:lnTo>
                  <a:lnTo>
                    <a:pt x="111417" y="378714"/>
                  </a:lnTo>
                  <a:lnTo>
                    <a:pt x="111417" y="6248"/>
                  </a:lnTo>
                  <a:lnTo>
                    <a:pt x="105117" y="6248"/>
                  </a:lnTo>
                  <a:lnTo>
                    <a:pt x="105117" y="0"/>
                  </a:lnTo>
                  <a:lnTo>
                    <a:pt x="98806" y="0"/>
                  </a:lnTo>
                  <a:lnTo>
                    <a:pt x="98806" y="12547"/>
                  </a:lnTo>
                  <a:lnTo>
                    <a:pt x="98806" y="378714"/>
                  </a:lnTo>
                  <a:lnTo>
                    <a:pt x="98806" y="391325"/>
                  </a:lnTo>
                  <a:lnTo>
                    <a:pt x="98806" y="479615"/>
                  </a:lnTo>
                  <a:lnTo>
                    <a:pt x="45885" y="479615"/>
                  </a:lnTo>
                  <a:lnTo>
                    <a:pt x="45885" y="391325"/>
                  </a:lnTo>
                  <a:lnTo>
                    <a:pt x="65493" y="391325"/>
                  </a:lnTo>
                  <a:lnTo>
                    <a:pt x="98806" y="391325"/>
                  </a:lnTo>
                  <a:lnTo>
                    <a:pt x="98806" y="378714"/>
                  </a:lnTo>
                  <a:lnTo>
                    <a:pt x="71793" y="378714"/>
                  </a:lnTo>
                  <a:lnTo>
                    <a:pt x="71793" y="60972"/>
                  </a:lnTo>
                  <a:lnTo>
                    <a:pt x="65493" y="60972"/>
                  </a:lnTo>
                  <a:lnTo>
                    <a:pt x="65493" y="54711"/>
                  </a:lnTo>
                  <a:lnTo>
                    <a:pt x="12611" y="54711"/>
                  </a:lnTo>
                  <a:lnTo>
                    <a:pt x="12611" y="12547"/>
                  </a:lnTo>
                  <a:lnTo>
                    <a:pt x="98806" y="12547"/>
                  </a:lnTo>
                  <a:lnTo>
                    <a:pt x="98806" y="0"/>
                  </a:lnTo>
                  <a:lnTo>
                    <a:pt x="6311" y="0"/>
                  </a:lnTo>
                  <a:lnTo>
                    <a:pt x="6311" y="6299"/>
                  </a:lnTo>
                  <a:lnTo>
                    <a:pt x="0" y="6299"/>
                  </a:lnTo>
                  <a:lnTo>
                    <a:pt x="0" y="61010"/>
                  </a:lnTo>
                  <a:lnTo>
                    <a:pt x="6311" y="61010"/>
                  </a:lnTo>
                  <a:lnTo>
                    <a:pt x="6311" y="67271"/>
                  </a:lnTo>
                  <a:lnTo>
                    <a:pt x="59182" y="67271"/>
                  </a:lnTo>
                  <a:lnTo>
                    <a:pt x="59182" y="378714"/>
                  </a:lnTo>
                  <a:lnTo>
                    <a:pt x="39585" y="378714"/>
                  </a:lnTo>
                  <a:lnTo>
                    <a:pt x="39585" y="385013"/>
                  </a:lnTo>
                  <a:lnTo>
                    <a:pt x="33274" y="385013"/>
                  </a:lnTo>
                  <a:lnTo>
                    <a:pt x="33274" y="485914"/>
                  </a:lnTo>
                  <a:lnTo>
                    <a:pt x="33274" y="780999"/>
                  </a:lnTo>
                  <a:lnTo>
                    <a:pt x="39585" y="780999"/>
                  </a:lnTo>
                  <a:lnTo>
                    <a:pt x="39585" y="787298"/>
                  </a:lnTo>
                  <a:lnTo>
                    <a:pt x="125945" y="787298"/>
                  </a:lnTo>
                  <a:lnTo>
                    <a:pt x="125945" y="780999"/>
                  </a:lnTo>
                  <a:lnTo>
                    <a:pt x="132245" y="780999"/>
                  </a:lnTo>
                  <a:lnTo>
                    <a:pt x="132245" y="3850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13778751" y="5125161"/>
              <a:ext cx="20320" cy="654685"/>
            </a:xfrm>
            <a:custGeom>
              <a:avLst/>
              <a:gdLst/>
              <a:ahLst/>
              <a:cxnLst/>
              <a:rect l="l" t="t" r="r" b="b"/>
              <a:pathLst>
                <a:path w="20319" h="654685">
                  <a:moveTo>
                    <a:pt x="7200" y="632726"/>
                  </a:moveTo>
                  <a:lnTo>
                    <a:pt x="0" y="632726"/>
                  </a:lnTo>
                  <a:lnTo>
                    <a:pt x="0" y="654329"/>
                  </a:lnTo>
                  <a:lnTo>
                    <a:pt x="7200" y="654329"/>
                  </a:lnTo>
                  <a:lnTo>
                    <a:pt x="7200" y="632726"/>
                  </a:lnTo>
                  <a:close/>
                </a:path>
                <a:path w="20319" h="654685">
                  <a:moveTo>
                    <a:pt x="20154" y="3594"/>
                  </a:moveTo>
                  <a:lnTo>
                    <a:pt x="16560" y="3594"/>
                  </a:lnTo>
                  <a:lnTo>
                    <a:pt x="16560" y="0"/>
                  </a:lnTo>
                  <a:lnTo>
                    <a:pt x="7924" y="0"/>
                  </a:lnTo>
                  <a:lnTo>
                    <a:pt x="7924" y="3594"/>
                  </a:lnTo>
                  <a:lnTo>
                    <a:pt x="4318" y="3594"/>
                  </a:lnTo>
                  <a:lnTo>
                    <a:pt x="4318" y="7912"/>
                  </a:lnTo>
                  <a:lnTo>
                    <a:pt x="7924" y="7912"/>
                  </a:lnTo>
                  <a:lnTo>
                    <a:pt x="7924" y="11518"/>
                  </a:lnTo>
                  <a:lnTo>
                    <a:pt x="16560" y="11518"/>
                  </a:lnTo>
                  <a:lnTo>
                    <a:pt x="16560" y="7912"/>
                  </a:lnTo>
                  <a:lnTo>
                    <a:pt x="20154" y="7912"/>
                  </a:lnTo>
                  <a:lnTo>
                    <a:pt x="20154" y="3594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13782357" y="5586203"/>
              <a:ext cx="334645" cy="172085"/>
            </a:xfrm>
            <a:custGeom>
              <a:avLst/>
              <a:gdLst/>
              <a:ahLst/>
              <a:cxnLst/>
              <a:rect l="l" t="t" r="r" b="b"/>
              <a:pathLst>
                <a:path w="334644" h="172085">
                  <a:moveTo>
                    <a:pt x="0" y="171678"/>
                  </a:moveTo>
                  <a:lnTo>
                    <a:pt x="334073" y="0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13778751" y="5582615"/>
              <a:ext cx="581025" cy="247650"/>
            </a:xfrm>
            <a:custGeom>
              <a:avLst/>
              <a:gdLst/>
              <a:ahLst/>
              <a:cxnLst/>
              <a:rect l="l" t="t" r="r" b="b"/>
              <a:pathLst>
                <a:path w="581025" h="247650">
                  <a:moveTo>
                    <a:pt x="7200" y="225666"/>
                  </a:moveTo>
                  <a:lnTo>
                    <a:pt x="0" y="225666"/>
                  </a:lnTo>
                  <a:lnTo>
                    <a:pt x="0" y="247269"/>
                  </a:lnTo>
                  <a:lnTo>
                    <a:pt x="7200" y="247269"/>
                  </a:lnTo>
                  <a:lnTo>
                    <a:pt x="7200" y="225666"/>
                  </a:lnTo>
                  <a:close/>
                </a:path>
                <a:path w="581025" h="247650">
                  <a:moveTo>
                    <a:pt x="581012" y="0"/>
                  </a:moveTo>
                  <a:lnTo>
                    <a:pt x="337680" y="0"/>
                  </a:lnTo>
                  <a:lnTo>
                    <a:pt x="337680" y="7188"/>
                  </a:lnTo>
                  <a:lnTo>
                    <a:pt x="581012" y="7188"/>
                  </a:lnTo>
                  <a:lnTo>
                    <a:pt x="581012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13782357" y="5636609"/>
              <a:ext cx="334645" cy="172085"/>
            </a:xfrm>
            <a:custGeom>
              <a:avLst/>
              <a:gdLst/>
              <a:ahLst/>
              <a:cxnLst/>
              <a:rect l="l" t="t" r="r" b="b"/>
              <a:pathLst>
                <a:path w="334644" h="172085">
                  <a:moveTo>
                    <a:pt x="0" y="171672"/>
                  </a:moveTo>
                  <a:lnTo>
                    <a:pt x="334073" y="0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13783069" y="5633021"/>
              <a:ext cx="577215" cy="146685"/>
            </a:xfrm>
            <a:custGeom>
              <a:avLst/>
              <a:gdLst/>
              <a:ahLst/>
              <a:cxnLst/>
              <a:rect l="l" t="t" r="r" b="b"/>
              <a:pathLst>
                <a:path w="577215" h="146685">
                  <a:moveTo>
                    <a:pt x="7200" y="127495"/>
                  </a:moveTo>
                  <a:lnTo>
                    <a:pt x="0" y="127495"/>
                  </a:lnTo>
                  <a:lnTo>
                    <a:pt x="0" y="146469"/>
                  </a:lnTo>
                  <a:lnTo>
                    <a:pt x="7200" y="146469"/>
                  </a:lnTo>
                  <a:lnTo>
                    <a:pt x="7200" y="127495"/>
                  </a:lnTo>
                  <a:close/>
                </a:path>
                <a:path w="577215" h="146685">
                  <a:moveTo>
                    <a:pt x="576694" y="0"/>
                  </a:moveTo>
                  <a:lnTo>
                    <a:pt x="333362" y="0"/>
                  </a:lnTo>
                  <a:lnTo>
                    <a:pt x="333362" y="7188"/>
                  </a:lnTo>
                  <a:lnTo>
                    <a:pt x="576694" y="7188"/>
                  </a:lnTo>
                  <a:lnTo>
                    <a:pt x="576694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13786675" y="5590521"/>
              <a:ext cx="330835" cy="170180"/>
            </a:xfrm>
            <a:custGeom>
              <a:avLst/>
              <a:gdLst/>
              <a:ahLst/>
              <a:cxnLst/>
              <a:rect l="l" t="t" r="r" b="b"/>
              <a:pathLst>
                <a:path w="330834" h="170179">
                  <a:moveTo>
                    <a:pt x="0" y="169989"/>
                  </a:moveTo>
                  <a:lnTo>
                    <a:pt x="330771" y="0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13783069" y="5586933"/>
              <a:ext cx="577215" cy="243204"/>
            </a:xfrm>
            <a:custGeom>
              <a:avLst/>
              <a:gdLst/>
              <a:ahLst/>
              <a:cxnLst/>
              <a:rect l="l" t="t" r="r" b="b"/>
              <a:pathLst>
                <a:path w="577215" h="243204">
                  <a:moveTo>
                    <a:pt x="7200" y="223977"/>
                  </a:moveTo>
                  <a:lnTo>
                    <a:pt x="0" y="223977"/>
                  </a:lnTo>
                  <a:lnTo>
                    <a:pt x="0" y="242951"/>
                  </a:lnTo>
                  <a:lnTo>
                    <a:pt x="7200" y="242951"/>
                  </a:lnTo>
                  <a:lnTo>
                    <a:pt x="7200" y="223977"/>
                  </a:lnTo>
                  <a:close/>
                </a:path>
                <a:path w="577215" h="243204">
                  <a:moveTo>
                    <a:pt x="576694" y="0"/>
                  </a:moveTo>
                  <a:lnTo>
                    <a:pt x="334378" y="0"/>
                  </a:lnTo>
                  <a:lnTo>
                    <a:pt x="334378" y="7188"/>
                  </a:lnTo>
                  <a:lnTo>
                    <a:pt x="576694" y="7188"/>
                  </a:lnTo>
                  <a:lnTo>
                    <a:pt x="576694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13786675" y="5640927"/>
              <a:ext cx="330835" cy="170180"/>
            </a:xfrm>
            <a:custGeom>
              <a:avLst/>
              <a:gdLst/>
              <a:ahLst/>
              <a:cxnLst/>
              <a:rect l="l" t="t" r="r" b="b"/>
              <a:pathLst>
                <a:path w="330834" h="170179">
                  <a:moveTo>
                    <a:pt x="0" y="169983"/>
                  </a:moveTo>
                  <a:lnTo>
                    <a:pt x="330771" y="0"/>
                  </a:lnTo>
                </a:path>
              </a:pathLst>
            </a:custGeom>
            <a:ln w="72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13371957" y="5381472"/>
              <a:ext cx="991869" cy="263525"/>
            </a:xfrm>
            <a:custGeom>
              <a:avLst/>
              <a:gdLst/>
              <a:ahLst/>
              <a:cxnLst/>
              <a:rect l="l" t="t" r="r" b="b"/>
              <a:pathLst>
                <a:path w="991869" h="263525">
                  <a:moveTo>
                    <a:pt x="405498" y="0"/>
                  </a:moveTo>
                  <a:lnTo>
                    <a:pt x="400812" y="0"/>
                  </a:lnTo>
                  <a:lnTo>
                    <a:pt x="400812" y="95770"/>
                  </a:lnTo>
                  <a:lnTo>
                    <a:pt x="0" y="95770"/>
                  </a:lnTo>
                  <a:lnTo>
                    <a:pt x="0" y="100444"/>
                  </a:lnTo>
                  <a:lnTo>
                    <a:pt x="403161" y="100444"/>
                  </a:lnTo>
                  <a:lnTo>
                    <a:pt x="403161" y="98107"/>
                  </a:lnTo>
                  <a:lnTo>
                    <a:pt x="405498" y="98107"/>
                  </a:lnTo>
                  <a:lnTo>
                    <a:pt x="405498" y="0"/>
                  </a:lnTo>
                  <a:close/>
                </a:path>
                <a:path w="991869" h="263525">
                  <a:moveTo>
                    <a:pt x="991400" y="255143"/>
                  </a:moveTo>
                  <a:lnTo>
                    <a:pt x="987806" y="255143"/>
                  </a:lnTo>
                  <a:lnTo>
                    <a:pt x="987806" y="251548"/>
                  </a:lnTo>
                  <a:lnTo>
                    <a:pt x="982091" y="251548"/>
                  </a:lnTo>
                  <a:lnTo>
                    <a:pt x="982091" y="255143"/>
                  </a:lnTo>
                  <a:lnTo>
                    <a:pt x="978484" y="255143"/>
                  </a:lnTo>
                  <a:lnTo>
                    <a:pt x="978484" y="255866"/>
                  </a:lnTo>
                  <a:lnTo>
                    <a:pt x="745490" y="255866"/>
                  </a:lnTo>
                  <a:lnTo>
                    <a:pt x="745490" y="263055"/>
                  </a:lnTo>
                  <a:lnTo>
                    <a:pt x="982091" y="263055"/>
                  </a:lnTo>
                  <a:lnTo>
                    <a:pt x="987806" y="263055"/>
                  </a:lnTo>
                  <a:lnTo>
                    <a:pt x="987806" y="259461"/>
                  </a:lnTo>
                  <a:lnTo>
                    <a:pt x="991400" y="259461"/>
                  </a:lnTo>
                  <a:lnTo>
                    <a:pt x="991400" y="255143"/>
                  </a:lnTo>
                  <a:close/>
                </a:path>
                <a:path w="991869" h="263525">
                  <a:moveTo>
                    <a:pt x="991400" y="204736"/>
                  </a:moveTo>
                  <a:lnTo>
                    <a:pt x="987806" y="204736"/>
                  </a:lnTo>
                  <a:lnTo>
                    <a:pt x="987806" y="201142"/>
                  </a:lnTo>
                  <a:lnTo>
                    <a:pt x="979170" y="201142"/>
                  </a:lnTo>
                  <a:lnTo>
                    <a:pt x="979170" y="204736"/>
                  </a:lnTo>
                  <a:lnTo>
                    <a:pt x="975563" y="204736"/>
                  </a:lnTo>
                  <a:lnTo>
                    <a:pt x="975563" y="209054"/>
                  </a:lnTo>
                  <a:lnTo>
                    <a:pt x="979170" y="209054"/>
                  </a:lnTo>
                  <a:lnTo>
                    <a:pt x="979170" y="212648"/>
                  </a:lnTo>
                  <a:lnTo>
                    <a:pt x="987806" y="212648"/>
                  </a:lnTo>
                  <a:lnTo>
                    <a:pt x="987806" y="209054"/>
                  </a:lnTo>
                  <a:lnTo>
                    <a:pt x="991400" y="209054"/>
                  </a:lnTo>
                  <a:lnTo>
                    <a:pt x="991400" y="204736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14235937" y="3628453"/>
              <a:ext cx="132715" cy="2540"/>
            </a:xfrm>
            <a:custGeom>
              <a:avLst/>
              <a:gdLst/>
              <a:ahLst/>
              <a:cxnLst/>
              <a:rect l="l" t="t" r="r" b="b"/>
              <a:pathLst>
                <a:path w="132715" h="2539">
                  <a:moveTo>
                    <a:pt x="132460" y="0"/>
                  </a:moveTo>
                  <a:lnTo>
                    <a:pt x="0" y="2158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13369862" y="3627919"/>
              <a:ext cx="1005205" cy="24130"/>
            </a:xfrm>
            <a:custGeom>
              <a:avLst/>
              <a:gdLst/>
              <a:ahLst/>
              <a:cxnLst/>
              <a:rect l="l" t="t" r="r" b="b"/>
              <a:pathLst>
                <a:path w="1005205" h="24129">
                  <a:moveTo>
                    <a:pt x="866076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66076" y="5397"/>
                  </a:lnTo>
                  <a:lnTo>
                    <a:pt x="866076" y="0"/>
                  </a:lnTo>
                  <a:close/>
                </a:path>
                <a:path w="1005205" h="24129">
                  <a:moveTo>
                    <a:pt x="1004836" y="533"/>
                  </a:moveTo>
                  <a:lnTo>
                    <a:pt x="992225" y="533"/>
                  </a:lnTo>
                  <a:lnTo>
                    <a:pt x="992225" y="11506"/>
                  </a:lnTo>
                  <a:lnTo>
                    <a:pt x="0" y="11506"/>
                  </a:lnTo>
                  <a:lnTo>
                    <a:pt x="0" y="24117"/>
                  </a:lnTo>
                  <a:lnTo>
                    <a:pt x="998537" y="24117"/>
                  </a:lnTo>
                  <a:lnTo>
                    <a:pt x="998537" y="17805"/>
                  </a:lnTo>
                  <a:lnTo>
                    <a:pt x="1004836" y="17805"/>
                  </a:lnTo>
                  <a:lnTo>
                    <a:pt x="1004836" y="53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4235937" y="3628453"/>
              <a:ext cx="132715" cy="2540"/>
            </a:xfrm>
            <a:custGeom>
              <a:avLst/>
              <a:gdLst/>
              <a:ahLst/>
              <a:cxnLst/>
              <a:rect l="l" t="t" r="r" b="b"/>
              <a:pathLst>
                <a:path w="132715" h="2539">
                  <a:moveTo>
                    <a:pt x="132460" y="0"/>
                  </a:moveTo>
                  <a:lnTo>
                    <a:pt x="0" y="2158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11295545" y="3624313"/>
              <a:ext cx="2940685" cy="1144270"/>
            </a:xfrm>
            <a:custGeom>
              <a:avLst/>
              <a:gdLst/>
              <a:ahLst/>
              <a:cxnLst/>
              <a:rect l="l" t="t" r="r" b="b"/>
              <a:pathLst>
                <a:path w="2940684" h="1144270">
                  <a:moveTo>
                    <a:pt x="2040407" y="1131112"/>
                  </a:moveTo>
                  <a:lnTo>
                    <a:pt x="12611" y="1131112"/>
                  </a:lnTo>
                  <a:lnTo>
                    <a:pt x="12611" y="994854"/>
                  </a:lnTo>
                  <a:lnTo>
                    <a:pt x="0" y="994854"/>
                  </a:lnTo>
                  <a:lnTo>
                    <a:pt x="0" y="1137412"/>
                  </a:lnTo>
                  <a:lnTo>
                    <a:pt x="6311" y="1137412"/>
                  </a:lnTo>
                  <a:lnTo>
                    <a:pt x="6311" y="1143723"/>
                  </a:lnTo>
                  <a:lnTo>
                    <a:pt x="2040407" y="1143723"/>
                  </a:lnTo>
                  <a:lnTo>
                    <a:pt x="2040407" y="1131112"/>
                  </a:lnTo>
                  <a:close/>
                </a:path>
                <a:path w="2940684" h="1144270">
                  <a:moveTo>
                    <a:pt x="2082711" y="518236"/>
                  </a:moveTo>
                  <a:lnTo>
                    <a:pt x="2070100" y="518236"/>
                  </a:lnTo>
                  <a:lnTo>
                    <a:pt x="2070100" y="536968"/>
                  </a:lnTo>
                  <a:lnTo>
                    <a:pt x="2082711" y="536968"/>
                  </a:lnTo>
                  <a:lnTo>
                    <a:pt x="2082711" y="518236"/>
                  </a:lnTo>
                  <a:close/>
                </a:path>
                <a:path w="2940684" h="1144270">
                  <a:moveTo>
                    <a:pt x="2940393" y="0"/>
                  </a:moveTo>
                  <a:lnTo>
                    <a:pt x="2074316" y="0"/>
                  </a:lnTo>
                  <a:lnTo>
                    <a:pt x="2074316" y="12611"/>
                  </a:lnTo>
                  <a:lnTo>
                    <a:pt x="2940393" y="12611"/>
                  </a:lnTo>
                  <a:lnTo>
                    <a:pt x="294039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11265852" y="4617732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4">
                  <a:moveTo>
                    <a:pt x="36004" y="1435"/>
                  </a:moveTo>
                  <a:lnTo>
                    <a:pt x="0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11259541" y="4144886"/>
              <a:ext cx="2522855" cy="652145"/>
            </a:xfrm>
            <a:custGeom>
              <a:avLst/>
              <a:gdLst/>
              <a:ahLst/>
              <a:cxnLst/>
              <a:rect l="l" t="t" r="r" b="b"/>
              <a:pathLst>
                <a:path w="2522855" h="652145">
                  <a:moveTo>
                    <a:pt x="2076411" y="10096"/>
                  </a:moveTo>
                  <a:lnTo>
                    <a:pt x="2075776" y="10096"/>
                  </a:lnTo>
                  <a:lnTo>
                    <a:pt x="2075776" y="22707"/>
                  </a:lnTo>
                  <a:lnTo>
                    <a:pt x="2076411" y="22707"/>
                  </a:lnTo>
                  <a:lnTo>
                    <a:pt x="2076411" y="10096"/>
                  </a:lnTo>
                  <a:close/>
                </a:path>
                <a:path w="2522855" h="652145">
                  <a:moveTo>
                    <a:pt x="2484082" y="38862"/>
                  </a:moveTo>
                  <a:lnTo>
                    <a:pt x="2112416" y="38862"/>
                  </a:lnTo>
                  <a:lnTo>
                    <a:pt x="2112416" y="51473"/>
                  </a:lnTo>
                  <a:lnTo>
                    <a:pt x="2484082" y="51473"/>
                  </a:lnTo>
                  <a:lnTo>
                    <a:pt x="2484082" y="38862"/>
                  </a:lnTo>
                  <a:close/>
                </a:path>
                <a:path w="2522855" h="652145">
                  <a:moveTo>
                    <a:pt x="2484653" y="639343"/>
                  </a:moveTo>
                  <a:lnTo>
                    <a:pt x="2076411" y="639343"/>
                  </a:lnTo>
                  <a:lnTo>
                    <a:pt x="12611" y="639343"/>
                  </a:lnTo>
                  <a:lnTo>
                    <a:pt x="12611" y="472846"/>
                  </a:lnTo>
                  <a:lnTo>
                    <a:pt x="0" y="472846"/>
                  </a:lnTo>
                  <a:lnTo>
                    <a:pt x="0" y="645642"/>
                  </a:lnTo>
                  <a:lnTo>
                    <a:pt x="6311" y="645642"/>
                  </a:lnTo>
                  <a:lnTo>
                    <a:pt x="6311" y="651941"/>
                  </a:lnTo>
                  <a:lnTo>
                    <a:pt x="2076411" y="651941"/>
                  </a:lnTo>
                  <a:lnTo>
                    <a:pt x="2484653" y="651941"/>
                  </a:lnTo>
                  <a:lnTo>
                    <a:pt x="2484653" y="639343"/>
                  </a:lnTo>
                  <a:close/>
                </a:path>
                <a:path w="2522855" h="652145">
                  <a:moveTo>
                    <a:pt x="2522055" y="610539"/>
                  </a:moveTo>
                  <a:lnTo>
                    <a:pt x="2484653" y="610539"/>
                  </a:lnTo>
                  <a:lnTo>
                    <a:pt x="2076411" y="610539"/>
                  </a:lnTo>
                  <a:lnTo>
                    <a:pt x="2076411" y="623150"/>
                  </a:lnTo>
                  <a:lnTo>
                    <a:pt x="2484653" y="623150"/>
                  </a:lnTo>
                  <a:lnTo>
                    <a:pt x="2522055" y="623150"/>
                  </a:lnTo>
                  <a:lnTo>
                    <a:pt x="2522055" y="610539"/>
                  </a:lnTo>
                  <a:close/>
                </a:path>
                <a:path w="2522855" h="652145">
                  <a:moveTo>
                    <a:pt x="2522245" y="0"/>
                  </a:moveTo>
                  <a:lnTo>
                    <a:pt x="2111845" y="0"/>
                  </a:lnTo>
                  <a:lnTo>
                    <a:pt x="2111845" y="10096"/>
                  </a:lnTo>
                  <a:lnTo>
                    <a:pt x="2111845" y="12611"/>
                  </a:lnTo>
                  <a:lnTo>
                    <a:pt x="2111845" y="22707"/>
                  </a:lnTo>
                  <a:lnTo>
                    <a:pt x="2484082" y="22707"/>
                  </a:lnTo>
                  <a:lnTo>
                    <a:pt x="2484082" y="12611"/>
                  </a:lnTo>
                  <a:lnTo>
                    <a:pt x="2522245" y="12611"/>
                  </a:lnTo>
                  <a:lnTo>
                    <a:pt x="2522245" y="0"/>
                  </a:lnTo>
                  <a:close/>
                </a:path>
                <a:path w="2522855" h="652145">
                  <a:moveTo>
                    <a:pt x="2522817" y="580085"/>
                  </a:moveTo>
                  <a:lnTo>
                    <a:pt x="2076411" y="580085"/>
                  </a:lnTo>
                  <a:lnTo>
                    <a:pt x="2076411" y="585482"/>
                  </a:lnTo>
                  <a:lnTo>
                    <a:pt x="2076729" y="585482"/>
                  </a:lnTo>
                  <a:lnTo>
                    <a:pt x="2076729" y="594093"/>
                  </a:lnTo>
                  <a:lnTo>
                    <a:pt x="2522817" y="594093"/>
                  </a:lnTo>
                  <a:lnTo>
                    <a:pt x="2522817" y="585482"/>
                  </a:lnTo>
                  <a:lnTo>
                    <a:pt x="2522817" y="581494"/>
                  </a:lnTo>
                  <a:lnTo>
                    <a:pt x="2522817" y="5800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" name="object 20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338985" y="3572052"/>
              <a:ext cx="104738" cy="73673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13329641" y="3589007"/>
              <a:ext cx="451484" cy="689610"/>
            </a:xfrm>
            <a:custGeom>
              <a:avLst/>
              <a:gdLst/>
              <a:ahLst/>
              <a:cxnLst/>
              <a:rect l="l" t="t" r="r" b="b"/>
              <a:pathLst>
                <a:path w="451484" h="689610">
                  <a:moveTo>
                    <a:pt x="48615" y="601040"/>
                  </a:moveTo>
                  <a:lnTo>
                    <a:pt x="36004" y="601040"/>
                  </a:lnTo>
                  <a:lnTo>
                    <a:pt x="36004" y="676846"/>
                  </a:lnTo>
                  <a:lnTo>
                    <a:pt x="12611" y="676846"/>
                  </a:lnTo>
                  <a:lnTo>
                    <a:pt x="12611" y="553542"/>
                  </a:lnTo>
                  <a:lnTo>
                    <a:pt x="0" y="553542"/>
                  </a:lnTo>
                  <a:lnTo>
                    <a:pt x="0" y="683145"/>
                  </a:lnTo>
                  <a:lnTo>
                    <a:pt x="6311" y="683145"/>
                  </a:lnTo>
                  <a:lnTo>
                    <a:pt x="6311" y="689457"/>
                  </a:lnTo>
                  <a:lnTo>
                    <a:pt x="42316" y="689457"/>
                  </a:lnTo>
                  <a:lnTo>
                    <a:pt x="42316" y="683145"/>
                  </a:lnTo>
                  <a:lnTo>
                    <a:pt x="48615" y="683145"/>
                  </a:lnTo>
                  <a:lnTo>
                    <a:pt x="48615" y="601040"/>
                  </a:lnTo>
                  <a:close/>
                </a:path>
                <a:path w="451484" h="689610">
                  <a:moveTo>
                    <a:pt x="48615" y="6299"/>
                  </a:moveTo>
                  <a:lnTo>
                    <a:pt x="42316" y="6299"/>
                  </a:lnTo>
                  <a:lnTo>
                    <a:pt x="42316" y="0"/>
                  </a:lnTo>
                  <a:lnTo>
                    <a:pt x="6311" y="0"/>
                  </a:lnTo>
                  <a:lnTo>
                    <a:pt x="6311" y="6299"/>
                  </a:lnTo>
                  <a:lnTo>
                    <a:pt x="0" y="6299"/>
                  </a:lnTo>
                  <a:lnTo>
                    <a:pt x="0" y="131394"/>
                  </a:lnTo>
                  <a:lnTo>
                    <a:pt x="12611" y="131394"/>
                  </a:lnTo>
                  <a:lnTo>
                    <a:pt x="12611" y="12611"/>
                  </a:lnTo>
                  <a:lnTo>
                    <a:pt x="36004" y="12611"/>
                  </a:lnTo>
                  <a:lnTo>
                    <a:pt x="36004" y="59258"/>
                  </a:lnTo>
                  <a:lnTo>
                    <a:pt x="48615" y="59258"/>
                  </a:lnTo>
                  <a:lnTo>
                    <a:pt x="48615" y="6299"/>
                  </a:lnTo>
                  <a:close/>
                </a:path>
                <a:path w="451484" h="689610">
                  <a:moveTo>
                    <a:pt x="451383" y="565975"/>
                  </a:moveTo>
                  <a:lnTo>
                    <a:pt x="41744" y="565975"/>
                  </a:lnTo>
                  <a:lnTo>
                    <a:pt x="41744" y="578586"/>
                  </a:lnTo>
                  <a:lnTo>
                    <a:pt x="451383" y="578586"/>
                  </a:lnTo>
                  <a:lnTo>
                    <a:pt x="451383" y="5659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13393610" y="358717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0"/>
                  </a:moveTo>
                  <a:lnTo>
                    <a:pt x="1079" y="1904"/>
                  </a:lnTo>
                </a:path>
                <a:path w="1905" h="1904">
                  <a:moveTo>
                    <a:pt x="1079" y="1904"/>
                  </a:moveTo>
                  <a:lnTo>
                    <a:pt x="1396" y="1777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13388707" y="3584575"/>
              <a:ext cx="12700" cy="4445"/>
            </a:xfrm>
            <a:custGeom>
              <a:avLst/>
              <a:gdLst/>
              <a:ahLst/>
              <a:cxnLst/>
              <a:rect l="l" t="t" r="r" b="b"/>
              <a:pathLst>
                <a:path w="12700" h="4445">
                  <a:moveTo>
                    <a:pt x="12600" y="0"/>
                  </a:moveTo>
                  <a:lnTo>
                    <a:pt x="0" y="0"/>
                  </a:lnTo>
                  <a:lnTo>
                    <a:pt x="0" y="4381"/>
                  </a:lnTo>
                  <a:lnTo>
                    <a:pt x="12600" y="4381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13302932" y="3580892"/>
              <a:ext cx="92075" cy="3810"/>
            </a:xfrm>
            <a:custGeom>
              <a:avLst/>
              <a:gdLst/>
              <a:ahLst/>
              <a:cxnLst/>
              <a:rect l="l" t="t" r="r" b="b"/>
              <a:pathLst>
                <a:path w="92075" h="3810">
                  <a:moveTo>
                    <a:pt x="92075" y="3682"/>
                  </a:moveTo>
                  <a:lnTo>
                    <a:pt x="91884" y="3555"/>
                  </a:lnTo>
                </a:path>
                <a:path w="92075" h="3810">
                  <a:moveTo>
                    <a:pt x="91884" y="3555"/>
                  </a:moveTo>
                  <a:lnTo>
                    <a:pt x="0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13296494" y="3579164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12611" y="1854"/>
                  </a:moveTo>
                  <a:lnTo>
                    <a:pt x="6553" y="1854"/>
                  </a:lnTo>
                  <a:lnTo>
                    <a:pt x="6553" y="0"/>
                  </a:lnTo>
                  <a:lnTo>
                    <a:pt x="6299" y="0"/>
                  </a:lnTo>
                  <a:lnTo>
                    <a:pt x="6299" y="1854"/>
                  </a:lnTo>
                  <a:lnTo>
                    <a:pt x="0" y="1854"/>
                  </a:lnTo>
                  <a:lnTo>
                    <a:pt x="0" y="6235"/>
                  </a:lnTo>
                  <a:lnTo>
                    <a:pt x="6299" y="6235"/>
                  </a:lnTo>
                  <a:lnTo>
                    <a:pt x="6299" y="12547"/>
                  </a:lnTo>
                  <a:lnTo>
                    <a:pt x="6553" y="12547"/>
                  </a:lnTo>
                  <a:lnTo>
                    <a:pt x="6553" y="6235"/>
                  </a:lnTo>
                  <a:lnTo>
                    <a:pt x="12611" y="6235"/>
                  </a:lnTo>
                  <a:lnTo>
                    <a:pt x="12611" y="18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13303059" y="358355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0" y="1904"/>
                  </a:moveTo>
                  <a:lnTo>
                    <a:pt x="1079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13365656" y="3674554"/>
              <a:ext cx="12700" cy="36195"/>
            </a:xfrm>
            <a:custGeom>
              <a:avLst/>
              <a:gdLst/>
              <a:ahLst/>
              <a:cxnLst/>
              <a:rect l="l" t="t" r="r" b="b"/>
              <a:pathLst>
                <a:path w="12700" h="36195">
                  <a:moveTo>
                    <a:pt x="12600" y="0"/>
                  </a:moveTo>
                  <a:lnTo>
                    <a:pt x="0" y="0"/>
                  </a:lnTo>
                  <a:lnTo>
                    <a:pt x="0" y="35877"/>
                  </a:lnTo>
                  <a:lnTo>
                    <a:pt x="12600" y="35877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9" name="object 209"/>
          <p:cNvSpPr txBox="1"/>
          <p:nvPr/>
        </p:nvSpPr>
        <p:spPr>
          <a:xfrm>
            <a:off x="14323300" y="4974678"/>
            <a:ext cx="151130" cy="144145"/>
          </a:xfrm>
          <a:prstGeom prst="rect">
            <a:avLst/>
          </a:prstGeom>
        </p:spPr>
        <p:txBody>
          <a:bodyPr wrap="square" lIns="0" tIns="158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dirty="0" sz="750" spc="-25">
                <a:solidFill>
                  <a:srgbClr val="FFFFFF"/>
                </a:solidFill>
                <a:latin typeface="Tahoma"/>
                <a:cs typeface="Tahoma"/>
              </a:rPr>
              <a:t>ÍCÍ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3951965" y="5239567"/>
            <a:ext cx="509270" cy="318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28099"/>
              </a:lnSpc>
              <a:spcBef>
                <a:spcPts val="95"/>
              </a:spcBef>
            </a:pPr>
            <a:r>
              <a:rPr dirty="0" sz="750" spc="55">
                <a:solidFill>
                  <a:srgbClr val="FFFFFF"/>
                </a:solidFill>
                <a:latin typeface="Tahoma"/>
                <a:cs typeface="Tahoma"/>
              </a:rPr>
              <a:t>VYBOURA </a:t>
            </a:r>
            <a:r>
              <a:rPr dirty="0" sz="750">
                <a:solidFill>
                  <a:srgbClr val="FFFFFF"/>
                </a:solidFill>
                <a:latin typeface="Tahoma"/>
                <a:cs typeface="Tahoma"/>
              </a:rPr>
              <a:t>Z</a:t>
            </a:r>
            <a:r>
              <a:rPr dirty="0" sz="750" spc="260">
                <a:solidFill>
                  <a:srgbClr val="FFFFFF"/>
                </a:solidFill>
                <a:latin typeface="Tahoma"/>
                <a:cs typeface="Tahoma"/>
              </a:rPr>
              <a:t>  </a:t>
            </a:r>
            <a:r>
              <a:rPr dirty="0" sz="750" spc="-10">
                <a:solidFill>
                  <a:srgbClr val="FFFFFF"/>
                </a:solidFill>
                <a:latin typeface="Tahoma"/>
                <a:cs typeface="Tahoma"/>
              </a:rPr>
              <a:t>OŽENÍ</a:t>
            </a:r>
            <a:endParaRPr sz="750">
              <a:latin typeface="Tahoma"/>
              <a:cs typeface="Tahoma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13854366" y="5085226"/>
            <a:ext cx="62230" cy="68580"/>
          </a:xfrm>
          <a:custGeom>
            <a:avLst/>
            <a:gdLst/>
            <a:ahLst/>
            <a:cxnLst/>
            <a:rect l="l" t="t" r="r" b="b"/>
            <a:pathLst>
              <a:path w="62230" h="68579">
                <a:moveTo>
                  <a:pt x="0" y="68186"/>
                </a:moveTo>
                <a:lnTo>
                  <a:pt x="5715" y="0"/>
                </a:lnTo>
              </a:path>
              <a:path w="62230" h="68579">
                <a:moveTo>
                  <a:pt x="0" y="68186"/>
                </a:moveTo>
                <a:lnTo>
                  <a:pt x="61849" y="39090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 txBox="1"/>
          <p:nvPr/>
        </p:nvSpPr>
        <p:spPr>
          <a:xfrm>
            <a:off x="10345419" y="5156838"/>
            <a:ext cx="6889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0">
                <a:latin typeface="Tahoma"/>
                <a:cs typeface="Tahoma"/>
              </a:rPr>
              <a:t>±0,00</a:t>
            </a:r>
            <a:r>
              <a:rPr dirty="0" sz="800" spc="-45">
                <a:latin typeface="Tahoma"/>
                <a:cs typeface="Tahoma"/>
              </a:rPr>
              <a:t> </a:t>
            </a:r>
            <a:r>
              <a:rPr dirty="0" sz="800" spc="-215">
                <a:latin typeface="Tahoma"/>
                <a:cs typeface="Tahoma"/>
              </a:rPr>
              <a:t>=</a:t>
            </a:r>
            <a:r>
              <a:rPr dirty="0" sz="800" spc="-40">
                <a:latin typeface="Tahoma"/>
                <a:cs typeface="Tahoma"/>
              </a:rPr>
              <a:t> </a:t>
            </a:r>
            <a:r>
              <a:rPr dirty="0" sz="800" spc="-85">
                <a:latin typeface="Tahoma"/>
                <a:cs typeface="Tahoma"/>
              </a:rPr>
              <a:t>+262,800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9178226" y="5385930"/>
            <a:ext cx="0" cy="51435"/>
          </a:xfrm>
          <a:custGeom>
            <a:avLst/>
            <a:gdLst/>
            <a:ahLst/>
            <a:cxnLst/>
            <a:rect l="l" t="t" r="r" b="b"/>
            <a:pathLst>
              <a:path w="0" h="51435">
                <a:moveTo>
                  <a:pt x="0" y="0"/>
                </a:moveTo>
                <a:lnTo>
                  <a:pt x="0" y="508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4591157" y="5620760"/>
            <a:ext cx="635" cy="59055"/>
          </a:xfrm>
          <a:custGeom>
            <a:avLst/>
            <a:gdLst/>
            <a:ahLst/>
            <a:cxnLst/>
            <a:rect l="l" t="t" r="r" b="b"/>
            <a:pathLst>
              <a:path w="634" h="59054">
                <a:moveTo>
                  <a:pt x="571" y="0"/>
                </a:moveTo>
                <a:lnTo>
                  <a:pt x="444" y="54000"/>
                </a:lnTo>
              </a:path>
              <a:path w="634" h="59054">
                <a:moveTo>
                  <a:pt x="0" y="58515"/>
                </a:moveTo>
                <a:lnTo>
                  <a:pt x="0" y="4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4591157" y="5505564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825" y="0"/>
                </a:moveTo>
                <a:lnTo>
                  <a:pt x="698" y="54000"/>
                </a:lnTo>
              </a:path>
              <a:path w="1269" h="59054">
                <a:moveTo>
                  <a:pt x="0" y="58489"/>
                </a:moveTo>
                <a:lnTo>
                  <a:pt x="0" y="44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4591157" y="5390375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1015" y="0"/>
                </a:moveTo>
                <a:lnTo>
                  <a:pt x="888" y="54000"/>
                </a:lnTo>
              </a:path>
              <a:path w="1269" h="59054">
                <a:moveTo>
                  <a:pt x="0" y="58489"/>
                </a:moveTo>
                <a:lnTo>
                  <a:pt x="0" y="44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4591157" y="5275154"/>
            <a:ext cx="1270" cy="59055"/>
          </a:xfrm>
          <a:custGeom>
            <a:avLst/>
            <a:gdLst/>
            <a:ahLst/>
            <a:cxnLst/>
            <a:rect l="l" t="t" r="r" b="b"/>
            <a:pathLst>
              <a:path w="1269" h="59054">
                <a:moveTo>
                  <a:pt x="1269" y="0"/>
                </a:moveTo>
                <a:lnTo>
                  <a:pt x="1206" y="54000"/>
                </a:lnTo>
              </a:path>
              <a:path w="1269" h="59054">
                <a:moveTo>
                  <a:pt x="0" y="58515"/>
                </a:moveTo>
                <a:lnTo>
                  <a:pt x="0" y="4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4591157" y="5159959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5" h="59054">
                <a:moveTo>
                  <a:pt x="1523" y="0"/>
                </a:moveTo>
                <a:lnTo>
                  <a:pt x="1396" y="54000"/>
                </a:lnTo>
              </a:path>
              <a:path w="1905" h="59054">
                <a:moveTo>
                  <a:pt x="0" y="58489"/>
                </a:moveTo>
                <a:lnTo>
                  <a:pt x="0" y="4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14591157" y="5044770"/>
            <a:ext cx="1905" cy="59055"/>
          </a:xfrm>
          <a:custGeom>
            <a:avLst/>
            <a:gdLst/>
            <a:ahLst/>
            <a:cxnLst/>
            <a:rect l="l" t="t" r="r" b="b"/>
            <a:pathLst>
              <a:path w="1905" h="59054">
                <a:moveTo>
                  <a:pt x="1777" y="0"/>
                </a:moveTo>
                <a:lnTo>
                  <a:pt x="1650" y="54000"/>
                </a:lnTo>
              </a:path>
              <a:path w="1905" h="59054">
                <a:moveTo>
                  <a:pt x="0" y="58489"/>
                </a:moveTo>
                <a:lnTo>
                  <a:pt x="0" y="44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4591157" y="4929549"/>
            <a:ext cx="2540" cy="59055"/>
          </a:xfrm>
          <a:custGeom>
            <a:avLst/>
            <a:gdLst/>
            <a:ahLst/>
            <a:cxnLst/>
            <a:rect l="l" t="t" r="r" b="b"/>
            <a:pathLst>
              <a:path w="2540" h="59054">
                <a:moveTo>
                  <a:pt x="2031" y="0"/>
                </a:moveTo>
                <a:lnTo>
                  <a:pt x="1904" y="54000"/>
                </a:lnTo>
              </a:path>
              <a:path w="2540" h="59054">
                <a:moveTo>
                  <a:pt x="0" y="58515"/>
                </a:moveTo>
                <a:lnTo>
                  <a:pt x="0" y="4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4591157" y="4814360"/>
            <a:ext cx="2540" cy="59055"/>
          </a:xfrm>
          <a:custGeom>
            <a:avLst/>
            <a:gdLst/>
            <a:ahLst/>
            <a:cxnLst/>
            <a:rect l="l" t="t" r="r" b="b"/>
            <a:pathLst>
              <a:path w="2540" h="59054">
                <a:moveTo>
                  <a:pt x="2222" y="0"/>
                </a:moveTo>
                <a:lnTo>
                  <a:pt x="2095" y="54000"/>
                </a:lnTo>
              </a:path>
              <a:path w="2540" h="59054">
                <a:moveTo>
                  <a:pt x="0" y="58489"/>
                </a:moveTo>
                <a:lnTo>
                  <a:pt x="0" y="44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14591157" y="4699165"/>
            <a:ext cx="2540" cy="59055"/>
          </a:xfrm>
          <a:custGeom>
            <a:avLst/>
            <a:gdLst/>
            <a:ahLst/>
            <a:cxnLst/>
            <a:rect l="l" t="t" r="r" b="b"/>
            <a:pathLst>
              <a:path w="2540" h="59054">
                <a:moveTo>
                  <a:pt x="2476" y="0"/>
                </a:moveTo>
                <a:lnTo>
                  <a:pt x="2349" y="54000"/>
                </a:lnTo>
              </a:path>
              <a:path w="2540" h="59054">
                <a:moveTo>
                  <a:pt x="0" y="58489"/>
                </a:moveTo>
                <a:lnTo>
                  <a:pt x="0" y="44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14591157" y="4446479"/>
            <a:ext cx="3175" cy="196215"/>
          </a:xfrm>
          <a:custGeom>
            <a:avLst/>
            <a:gdLst/>
            <a:ahLst/>
            <a:cxnLst/>
            <a:rect l="l" t="t" r="r" b="b"/>
            <a:pathLst>
              <a:path w="3175" h="196214">
                <a:moveTo>
                  <a:pt x="0" y="0"/>
                </a:moveTo>
                <a:lnTo>
                  <a:pt x="0" y="6896"/>
                </a:lnTo>
              </a:path>
              <a:path w="3175" h="196214">
                <a:moveTo>
                  <a:pt x="2666" y="8705"/>
                </a:moveTo>
                <a:lnTo>
                  <a:pt x="2666" y="19494"/>
                </a:lnTo>
              </a:path>
              <a:path w="3175" h="196214">
                <a:moveTo>
                  <a:pt x="0" y="21310"/>
                </a:moveTo>
                <a:lnTo>
                  <a:pt x="0" y="28498"/>
                </a:lnTo>
              </a:path>
              <a:path w="3175" h="196214">
                <a:moveTo>
                  <a:pt x="2666" y="30314"/>
                </a:moveTo>
                <a:lnTo>
                  <a:pt x="2666" y="41103"/>
                </a:lnTo>
              </a:path>
              <a:path w="3175" h="196214">
                <a:moveTo>
                  <a:pt x="0" y="42913"/>
                </a:moveTo>
                <a:lnTo>
                  <a:pt x="0" y="50107"/>
                </a:lnTo>
              </a:path>
              <a:path w="3175" h="196214">
                <a:moveTo>
                  <a:pt x="2666" y="51917"/>
                </a:moveTo>
                <a:lnTo>
                  <a:pt x="2666" y="62706"/>
                </a:lnTo>
              </a:path>
              <a:path w="3175" h="196214">
                <a:moveTo>
                  <a:pt x="0" y="64516"/>
                </a:moveTo>
                <a:lnTo>
                  <a:pt x="0" y="71710"/>
                </a:lnTo>
              </a:path>
              <a:path w="3175" h="196214">
                <a:moveTo>
                  <a:pt x="2666" y="73494"/>
                </a:moveTo>
                <a:lnTo>
                  <a:pt x="2666" y="84308"/>
                </a:lnTo>
              </a:path>
              <a:path w="3175" h="196214">
                <a:moveTo>
                  <a:pt x="0" y="86099"/>
                </a:moveTo>
                <a:lnTo>
                  <a:pt x="0" y="93313"/>
                </a:lnTo>
              </a:path>
              <a:path w="3175" h="196214">
                <a:moveTo>
                  <a:pt x="2666" y="95103"/>
                </a:moveTo>
                <a:lnTo>
                  <a:pt x="2666" y="105918"/>
                </a:lnTo>
              </a:path>
              <a:path w="3175" h="196214">
                <a:moveTo>
                  <a:pt x="0" y="107702"/>
                </a:moveTo>
                <a:lnTo>
                  <a:pt x="0" y="114896"/>
                </a:lnTo>
              </a:path>
              <a:path w="3175" h="196214">
                <a:moveTo>
                  <a:pt x="2666" y="116706"/>
                </a:moveTo>
                <a:lnTo>
                  <a:pt x="2666" y="127495"/>
                </a:lnTo>
              </a:path>
              <a:path w="3175" h="196214">
                <a:moveTo>
                  <a:pt x="0" y="129305"/>
                </a:moveTo>
                <a:lnTo>
                  <a:pt x="0" y="136499"/>
                </a:lnTo>
              </a:path>
              <a:path w="3175" h="196214">
                <a:moveTo>
                  <a:pt x="2666" y="138309"/>
                </a:moveTo>
                <a:lnTo>
                  <a:pt x="2666" y="149104"/>
                </a:lnTo>
              </a:path>
              <a:path w="3175" h="196214">
                <a:moveTo>
                  <a:pt x="2666" y="149104"/>
                </a:moveTo>
                <a:lnTo>
                  <a:pt x="2603" y="191465"/>
                </a:lnTo>
              </a:path>
              <a:path w="3175" h="196214">
                <a:moveTo>
                  <a:pt x="0" y="195980"/>
                </a:moveTo>
                <a:lnTo>
                  <a:pt x="0" y="1581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4" name="object 224"/>
          <p:cNvGrpSpPr/>
          <p:nvPr/>
        </p:nvGrpSpPr>
        <p:grpSpPr>
          <a:xfrm>
            <a:off x="317893" y="3067735"/>
            <a:ext cx="14554200" cy="3555365"/>
            <a:chOff x="317893" y="3067735"/>
            <a:chExt cx="14554200" cy="3555365"/>
          </a:xfrm>
        </p:grpSpPr>
        <p:pic>
          <p:nvPicPr>
            <p:cNvPr id="225" name="object 22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22547" y="3792419"/>
              <a:ext cx="47711" cy="482773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22547" y="4390017"/>
              <a:ext cx="47711" cy="482767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23988" y="3450408"/>
              <a:ext cx="711371" cy="226932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678649" y="3450408"/>
              <a:ext cx="4369699" cy="241600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29741" y="3696139"/>
              <a:ext cx="6291741" cy="2003388"/>
            </a:xfrm>
            <a:prstGeom prst="rect">
              <a:avLst/>
            </a:prstGeom>
          </p:spPr>
        </p:pic>
        <p:sp>
          <p:nvSpPr>
            <p:cNvPr id="230" name="object 230"/>
            <p:cNvSpPr/>
            <p:nvPr/>
          </p:nvSpPr>
          <p:spPr>
            <a:xfrm>
              <a:off x="4859165" y="3436102"/>
              <a:ext cx="782955" cy="4445"/>
            </a:xfrm>
            <a:custGeom>
              <a:avLst/>
              <a:gdLst/>
              <a:ahLst/>
              <a:cxnLst/>
              <a:rect l="l" t="t" r="r" b="b"/>
              <a:pathLst>
                <a:path w="782954" h="4445">
                  <a:moveTo>
                    <a:pt x="782783" y="0"/>
                  </a:moveTo>
                  <a:lnTo>
                    <a:pt x="0" y="0"/>
                  </a:lnTo>
                  <a:lnTo>
                    <a:pt x="0" y="3819"/>
                  </a:lnTo>
                  <a:lnTo>
                    <a:pt x="782783" y="3819"/>
                  </a:lnTo>
                  <a:lnTo>
                    <a:pt x="782783" y="0"/>
                  </a:lnTo>
                  <a:close/>
                </a:path>
              </a:pathLst>
            </a:custGeom>
            <a:solidFill>
              <a:srgbClr val="6C6C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321493" y="5337740"/>
              <a:ext cx="6798309" cy="922019"/>
            </a:xfrm>
            <a:custGeom>
              <a:avLst/>
              <a:gdLst/>
              <a:ahLst/>
              <a:cxnLst/>
              <a:rect l="l" t="t" r="r" b="b"/>
              <a:pathLst>
                <a:path w="6798309" h="922020">
                  <a:moveTo>
                    <a:pt x="508248" y="0"/>
                  </a:moveTo>
                  <a:lnTo>
                    <a:pt x="0" y="0"/>
                  </a:lnTo>
                  <a:lnTo>
                    <a:pt x="0" y="921442"/>
                  </a:lnTo>
                  <a:lnTo>
                    <a:pt x="6798189" y="921442"/>
                  </a:lnTo>
                  <a:lnTo>
                    <a:pt x="6798189" y="341312"/>
                  </a:lnTo>
                  <a:lnTo>
                    <a:pt x="6760026" y="341312"/>
                  </a:lnTo>
                  <a:lnTo>
                    <a:pt x="6412173" y="43180"/>
                  </a:lnTo>
                  <a:lnTo>
                    <a:pt x="6394964" y="43180"/>
                  </a:lnTo>
                  <a:lnTo>
                    <a:pt x="6394964" y="57594"/>
                  </a:lnTo>
                  <a:lnTo>
                    <a:pt x="6138678" y="57594"/>
                  </a:lnTo>
                  <a:lnTo>
                    <a:pt x="6138678" y="123825"/>
                  </a:lnTo>
                  <a:lnTo>
                    <a:pt x="508248" y="123825"/>
                  </a:lnTo>
                  <a:lnTo>
                    <a:pt x="5082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6006554" y="4142511"/>
              <a:ext cx="7329805" cy="36195"/>
            </a:xfrm>
            <a:custGeom>
              <a:avLst/>
              <a:gdLst/>
              <a:ahLst/>
              <a:cxnLst/>
              <a:rect l="l" t="t" r="r" b="b"/>
              <a:pathLst>
                <a:path w="7329805" h="36195">
                  <a:moveTo>
                    <a:pt x="35991" y="0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35991" y="35979"/>
                  </a:lnTo>
                  <a:lnTo>
                    <a:pt x="35991" y="0"/>
                  </a:lnTo>
                  <a:close/>
                </a:path>
                <a:path w="7329805" h="36195">
                  <a:moveTo>
                    <a:pt x="7329360" y="0"/>
                  </a:moveTo>
                  <a:lnTo>
                    <a:pt x="7300582" y="0"/>
                  </a:lnTo>
                  <a:lnTo>
                    <a:pt x="7300582" y="35979"/>
                  </a:lnTo>
                  <a:lnTo>
                    <a:pt x="7329360" y="35979"/>
                  </a:lnTo>
                  <a:lnTo>
                    <a:pt x="7329360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6003849" y="4139856"/>
              <a:ext cx="7334884" cy="609600"/>
            </a:xfrm>
            <a:custGeom>
              <a:avLst/>
              <a:gdLst/>
              <a:ahLst/>
              <a:cxnLst/>
              <a:rect l="l" t="t" r="r" b="b"/>
              <a:pathLst>
                <a:path w="7334884" h="609600">
                  <a:moveTo>
                    <a:pt x="38696" y="0"/>
                  </a:moveTo>
                  <a:lnTo>
                    <a:pt x="2705" y="0"/>
                  </a:lnTo>
                  <a:lnTo>
                    <a:pt x="2705" y="2692"/>
                  </a:lnTo>
                  <a:lnTo>
                    <a:pt x="0" y="2692"/>
                  </a:lnTo>
                  <a:lnTo>
                    <a:pt x="0" y="38633"/>
                  </a:lnTo>
                  <a:lnTo>
                    <a:pt x="2705" y="38633"/>
                  </a:lnTo>
                  <a:lnTo>
                    <a:pt x="2705" y="41338"/>
                  </a:lnTo>
                  <a:lnTo>
                    <a:pt x="38696" y="41338"/>
                  </a:lnTo>
                  <a:lnTo>
                    <a:pt x="38696" y="35941"/>
                  </a:lnTo>
                  <a:lnTo>
                    <a:pt x="5397" y="35941"/>
                  </a:lnTo>
                  <a:lnTo>
                    <a:pt x="5397" y="5397"/>
                  </a:lnTo>
                  <a:lnTo>
                    <a:pt x="38696" y="5397"/>
                  </a:lnTo>
                  <a:lnTo>
                    <a:pt x="38696" y="0"/>
                  </a:lnTo>
                  <a:close/>
                </a:path>
                <a:path w="7334884" h="609600">
                  <a:moveTo>
                    <a:pt x="7305967" y="466661"/>
                  </a:moveTo>
                  <a:lnTo>
                    <a:pt x="7303275" y="466661"/>
                  </a:lnTo>
                  <a:lnTo>
                    <a:pt x="7303275" y="463969"/>
                  </a:lnTo>
                  <a:lnTo>
                    <a:pt x="7300569" y="463969"/>
                  </a:lnTo>
                  <a:lnTo>
                    <a:pt x="7300569" y="469366"/>
                  </a:lnTo>
                  <a:lnTo>
                    <a:pt x="7300569" y="604088"/>
                  </a:lnTo>
                  <a:lnTo>
                    <a:pt x="5315115" y="604088"/>
                  </a:lnTo>
                  <a:lnTo>
                    <a:pt x="5315115" y="469366"/>
                  </a:lnTo>
                  <a:lnTo>
                    <a:pt x="7300569" y="469366"/>
                  </a:lnTo>
                  <a:lnTo>
                    <a:pt x="7300569" y="463969"/>
                  </a:lnTo>
                  <a:lnTo>
                    <a:pt x="5312422" y="463969"/>
                  </a:lnTo>
                  <a:lnTo>
                    <a:pt x="5312422" y="466661"/>
                  </a:lnTo>
                  <a:lnTo>
                    <a:pt x="5309717" y="466661"/>
                  </a:lnTo>
                  <a:lnTo>
                    <a:pt x="5309717" y="606793"/>
                  </a:lnTo>
                  <a:lnTo>
                    <a:pt x="5312422" y="606793"/>
                  </a:lnTo>
                  <a:lnTo>
                    <a:pt x="5312422" y="609498"/>
                  </a:lnTo>
                  <a:lnTo>
                    <a:pt x="7303275" y="609498"/>
                  </a:lnTo>
                  <a:lnTo>
                    <a:pt x="7303275" y="606793"/>
                  </a:lnTo>
                  <a:lnTo>
                    <a:pt x="7305967" y="606793"/>
                  </a:lnTo>
                  <a:lnTo>
                    <a:pt x="7305967" y="466661"/>
                  </a:lnTo>
                  <a:close/>
                </a:path>
                <a:path w="7334884" h="609600">
                  <a:moveTo>
                    <a:pt x="7334796" y="2692"/>
                  </a:moveTo>
                  <a:lnTo>
                    <a:pt x="7332104" y="2692"/>
                  </a:lnTo>
                  <a:lnTo>
                    <a:pt x="7332104" y="0"/>
                  </a:lnTo>
                  <a:lnTo>
                    <a:pt x="7303287" y="0"/>
                  </a:lnTo>
                  <a:lnTo>
                    <a:pt x="7303287" y="5397"/>
                  </a:lnTo>
                  <a:lnTo>
                    <a:pt x="7329398" y="5397"/>
                  </a:lnTo>
                  <a:lnTo>
                    <a:pt x="7329398" y="35941"/>
                  </a:lnTo>
                  <a:lnTo>
                    <a:pt x="7303287" y="35941"/>
                  </a:lnTo>
                  <a:lnTo>
                    <a:pt x="7303287" y="41338"/>
                  </a:lnTo>
                  <a:lnTo>
                    <a:pt x="7332104" y="41338"/>
                  </a:lnTo>
                  <a:lnTo>
                    <a:pt x="7332104" y="38633"/>
                  </a:lnTo>
                  <a:lnTo>
                    <a:pt x="7334796" y="38633"/>
                  </a:lnTo>
                  <a:lnTo>
                    <a:pt x="7334796" y="26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13803947" y="5110975"/>
              <a:ext cx="609600" cy="206375"/>
            </a:xfrm>
            <a:custGeom>
              <a:avLst/>
              <a:gdLst/>
              <a:ahLst/>
              <a:cxnLst/>
              <a:rect l="l" t="t" r="r" b="b"/>
              <a:pathLst>
                <a:path w="609600" h="206375">
                  <a:moveTo>
                    <a:pt x="609092" y="27603"/>
                  </a:moveTo>
                  <a:lnTo>
                    <a:pt x="581469" y="0"/>
                  </a:lnTo>
                </a:path>
                <a:path w="609600" h="206375">
                  <a:moveTo>
                    <a:pt x="583247" y="37426"/>
                  </a:moveTo>
                  <a:lnTo>
                    <a:pt x="545782" y="0"/>
                  </a:lnTo>
                </a:path>
                <a:path w="609600" h="206375">
                  <a:moveTo>
                    <a:pt x="547624" y="37426"/>
                  </a:moveTo>
                  <a:lnTo>
                    <a:pt x="510222" y="0"/>
                  </a:lnTo>
                </a:path>
                <a:path w="609600" h="206375">
                  <a:moveTo>
                    <a:pt x="512000" y="37426"/>
                  </a:moveTo>
                  <a:lnTo>
                    <a:pt x="474535" y="0"/>
                  </a:lnTo>
                </a:path>
                <a:path w="609600" h="206375">
                  <a:moveTo>
                    <a:pt x="476313" y="37426"/>
                  </a:moveTo>
                  <a:lnTo>
                    <a:pt x="438911" y="0"/>
                  </a:lnTo>
                </a:path>
                <a:path w="609600" h="206375">
                  <a:moveTo>
                    <a:pt x="440690" y="37426"/>
                  </a:moveTo>
                  <a:lnTo>
                    <a:pt x="403288" y="0"/>
                  </a:lnTo>
                </a:path>
                <a:path w="609600" h="206375">
                  <a:moveTo>
                    <a:pt x="405066" y="37426"/>
                  </a:moveTo>
                  <a:lnTo>
                    <a:pt x="367601" y="0"/>
                  </a:lnTo>
                </a:path>
                <a:path w="609600" h="206375">
                  <a:moveTo>
                    <a:pt x="369443" y="37426"/>
                  </a:moveTo>
                  <a:lnTo>
                    <a:pt x="331978" y="0"/>
                  </a:lnTo>
                </a:path>
                <a:path w="609600" h="206375">
                  <a:moveTo>
                    <a:pt x="341249" y="44894"/>
                  </a:moveTo>
                  <a:lnTo>
                    <a:pt x="312483" y="16071"/>
                  </a:lnTo>
                </a:path>
                <a:path w="609600" h="206375">
                  <a:moveTo>
                    <a:pt x="320484" y="59753"/>
                  </a:moveTo>
                  <a:lnTo>
                    <a:pt x="283654" y="22917"/>
                  </a:lnTo>
                </a:path>
                <a:path w="609600" h="206375">
                  <a:moveTo>
                    <a:pt x="294133" y="69085"/>
                  </a:moveTo>
                  <a:lnTo>
                    <a:pt x="267843" y="42710"/>
                  </a:lnTo>
                </a:path>
                <a:path w="609600" h="206375">
                  <a:moveTo>
                    <a:pt x="270637" y="81160"/>
                  </a:moveTo>
                  <a:lnTo>
                    <a:pt x="235330" y="45859"/>
                  </a:lnTo>
                </a:path>
                <a:path w="609600" h="206375">
                  <a:moveTo>
                    <a:pt x="247080" y="93266"/>
                  </a:moveTo>
                  <a:lnTo>
                    <a:pt x="222630" y="68783"/>
                  </a:lnTo>
                </a:path>
                <a:path w="609600" h="206375">
                  <a:moveTo>
                    <a:pt x="223523" y="105372"/>
                  </a:moveTo>
                  <a:lnTo>
                    <a:pt x="186944" y="68783"/>
                  </a:lnTo>
                </a:path>
                <a:path w="609600" h="206375">
                  <a:moveTo>
                    <a:pt x="200024" y="117448"/>
                  </a:moveTo>
                  <a:lnTo>
                    <a:pt x="174307" y="91751"/>
                  </a:lnTo>
                </a:path>
                <a:path w="609600" h="206375">
                  <a:moveTo>
                    <a:pt x="176467" y="129554"/>
                  </a:moveTo>
                  <a:lnTo>
                    <a:pt x="138684" y="91751"/>
                  </a:lnTo>
                </a:path>
                <a:path w="609600" h="206375">
                  <a:moveTo>
                    <a:pt x="152910" y="141659"/>
                  </a:moveTo>
                  <a:lnTo>
                    <a:pt x="125920" y="114693"/>
                  </a:lnTo>
                </a:path>
                <a:path w="609600" h="206375">
                  <a:moveTo>
                    <a:pt x="129360" y="153761"/>
                  </a:moveTo>
                  <a:lnTo>
                    <a:pt x="90297" y="114693"/>
                  </a:lnTo>
                </a:path>
                <a:path w="609600" h="206375">
                  <a:moveTo>
                    <a:pt x="105854" y="165841"/>
                  </a:moveTo>
                  <a:lnTo>
                    <a:pt x="77597" y="137617"/>
                  </a:lnTo>
                </a:path>
                <a:path w="609600" h="206375">
                  <a:moveTo>
                    <a:pt x="82296" y="177947"/>
                  </a:moveTo>
                  <a:lnTo>
                    <a:pt x="44640" y="140246"/>
                  </a:lnTo>
                </a:path>
                <a:path w="609600" h="206375">
                  <a:moveTo>
                    <a:pt x="58750" y="190048"/>
                  </a:moveTo>
                  <a:lnTo>
                    <a:pt x="29273" y="160559"/>
                  </a:lnTo>
                </a:path>
                <a:path w="609600" h="206375">
                  <a:moveTo>
                    <a:pt x="35190" y="202155"/>
                  </a:moveTo>
                  <a:lnTo>
                    <a:pt x="0" y="166884"/>
                  </a:lnTo>
                </a:path>
                <a:path w="609600" h="206375">
                  <a:moveTo>
                    <a:pt x="3683" y="206273"/>
                  </a:moveTo>
                  <a:lnTo>
                    <a:pt x="0" y="202526"/>
                  </a:lnTo>
                </a:path>
                <a:path w="609600" h="206375">
                  <a:moveTo>
                    <a:pt x="609092" y="20459"/>
                  </a:moveTo>
                  <a:lnTo>
                    <a:pt x="588581" y="0"/>
                  </a:lnTo>
                </a:path>
                <a:path w="609600" h="206375">
                  <a:moveTo>
                    <a:pt x="590359" y="37426"/>
                  </a:moveTo>
                  <a:lnTo>
                    <a:pt x="552957" y="0"/>
                  </a:lnTo>
                </a:path>
                <a:path w="609600" h="206375">
                  <a:moveTo>
                    <a:pt x="554736" y="37426"/>
                  </a:moveTo>
                  <a:lnTo>
                    <a:pt x="517334" y="0"/>
                  </a:lnTo>
                </a:path>
                <a:path w="609600" h="206375">
                  <a:moveTo>
                    <a:pt x="519112" y="37426"/>
                  </a:moveTo>
                  <a:lnTo>
                    <a:pt x="481647" y="0"/>
                  </a:lnTo>
                </a:path>
                <a:path w="609600" h="206375">
                  <a:moveTo>
                    <a:pt x="483488" y="37426"/>
                  </a:moveTo>
                  <a:lnTo>
                    <a:pt x="446024" y="0"/>
                  </a:lnTo>
                </a:path>
                <a:path w="609600" h="206375">
                  <a:moveTo>
                    <a:pt x="447865" y="37426"/>
                  </a:moveTo>
                  <a:lnTo>
                    <a:pt x="410400" y="0"/>
                  </a:lnTo>
                </a:path>
                <a:path w="609600" h="206375">
                  <a:moveTo>
                    <a:pt x="412178" y="37426"/>
                  </a:moveTo>
                  <a:lnTo>
                    <a:pt x="374776" y="0"/>
                  </a:lnTo>
                </a:path>
                <a:path w="609600" h="206375">
                  <a:moveTo>
                    <a:pt x="376555" y="37426"/>
                  </a:moveTo>
                  <a:lnTo>
                    <a:pt x="339090" y="0"/>
                  </a:lnTo>
                </a:path>
                <a:path w="609600" h="206375">
                  <a:moveTo>
                    <a:pt x="341249" y="37750"/>
                  </a:moveTo>
                  <a:lnTo>
                    <a:pt x="312483" y="8953"/>
                  </a:lnTo>
                </a:path>
                <a:path w="609600" h="206375">
                  <a:moveTo>
                    <a:pt x="327659" y="59753"/>
                  </a:moveTo>
                  <a:lnTo>
                    <a:pt x="290766" y="22917"/>
                  </a:lnTo>
                </a:path>
                <a:path w="609600" h="206375">
                  <a:moveTo>
                    <a:pt x="298829" y="66672"/>
                  </a:moveTo>
                  <a:lnTo>
                    <a:pt x="267843" y="35591"/>
                  </a:lnTo>
                </a:path>
                <a:path w="609600" h="206375">
                  <a:moveTo>
                    <a:pt x="275333" y="78747"/>
                  </a:moveTo>
                  <a:lnTo>
                    <a:pt x="242443" y="45859"/>
                  </a:lnTo>
                </a:path>
                <a:path w="609600" h="206375">
                  <a:moveTo>
                    <a:pt x="251776" y="90853"/>
                  </a:moveTo>
                  <a:lnTo>
                    <a:pt x="223202" y="62230"/>
                  </a:lnTo>
                </a:path>
                <a:path w="609600" h="206375">
                  <a:moveTo>
                    <a:pt x="228269" y="102933"/>
                  </a:moveTo>
                  <a:lnTo>
                    <a:pt x="194119" y="68783"/>
                  </a:lnTo>
                </a:path>
                <a:path w="609600" h="206375">
                  <a:moveTo>
                    <a:pt x="204719" y="115035"/>
                  </a:moveTo>
                  <a:lnTo>
                    <a:pt x="178561" y="88874"/>
                  </a:lnTo>
                </a:path>
                <a:path w="609600" h="206375">
                  <a:moveTo>
                    <a:pt x="181162" y="127140"/>
                  </a:moveTo>
                  <a:lnTo>
                    <a:pt x="145796" y="91751"/>
                  </a:lnTo>
                </a:path>
                <a:path w="609600" h="206375">
                  <a:moveTo>
                    <a:pt x="157666" y="139215"/>
                  </a:moveTo>
                  <a:lnTo>
                    <a:pt x="133096" y="114693"/>
                  </a:lnTo>
                </a:path>
                <a:path w="609600" h="206375">
                  <a:moveTo>
                    <a:pt x="134056" y="151348"/>
                  </a:moveTo>
                  <a:lnTo>
                    <a:pt x="97472" y="114693"/>
                  </a:lnTo>
                </a:path>
                <a:path w="609600" h="206375">
                  <a:moveTo>
                    <a:pt x="110549" y="163428"/>
                  </a:moveTo>
                  <a:lnTo>
                    <a:pt x="84772" y="137617"/>
                  </a:lnTo>
                </a:path>
                <a:path w="609600" h="206375">
                  <a:moveTo>
                    <a:pt x="87002" y="175529"/>
                  </a:moveTo>
                  <a:lnTo>
                    <a:pt x="49085" y="137617"/>
                  </a:lnTo>
                </a:path>
                <a:path w="609600" h="206375">
                  <a:moveTo>
                    <a:pt x="63443" y="187636"/>
                  </a:moveTo>
                  <a:lnTo>
                    <a:pt x="36385" y="160559"/>
                  </a:lnTo>
                </a:path>
                <a:path w="609600" h="206375">
                  <a:moveTo>
                    <a:pt x="39936" y="199716"/>
                  </a:moveTo>
                  <a:lnTo>
                    <a:pt x="761" y="160559"/>
                  </a:lnTo>
                </a:path>
                <a:path w="609600" h="206375">
                  <a:moveTo>
                    <a:pt x="10795" y="206273"/>
                  </a:moveTo>
                  <a:lnTo>
                    <a:pt x="0" y="195408"/>
                  </a:lnTo>
                </a:path>
                <a:path w="609600" h="206375">
                  <a:moveTo>
                    <a:pt x="608330" y="5454"/>
                  </a:moveTo>
                  <a:lnTo>
                    <a:pt x="602869" y="0"/>
                  </a:lnTo>
                </a:path>
                <a:path w="609600" h="206375">
                  <a:moveTo>
                    <a:pt x="597661" y="30410"/>
                  </a:moveTo>
                  <a:lnTo>
                    <a:pt x="590550" y="23291"/>
                  </a:lnTo>
                </a:path>
                <a:path w="609600" h="206375">
                  <a:moveTo>
                    <a:pt x="583438" y="16148"/>
                  </a:moveTo>
                  <a:lnTo>
                    <a:pt x="576262" y="9029"/>
                  </a:lnTo>
                </a:path>
                <a:path w="609600" h="206375">
                  <a:moveTo>
                    <a:pt x="569150" y="1905"/>
                  </a:moveTo>
                  <a:lnTo>
                    <a:pt x="567182" y="0"/>
                  </a:lnTo>
                </a:path>
                <a:path w="609600" h="206375">
                  <a:moveTo>
                    <a:pt x="569023" y="37426"/>
                  </a:moveTo>
                  <a:lnTo>
                    <a:pt x="565594" y="33978"/>
                  </a:lnTo>
                </a:path>
                <a:path w="609600" h="206375">
                  <a:moveTo>
                    <a:pt x="558482" y="26835"/>
                  </a:moveTo>
                  <a:lnTo>
                    <a:pt x="551307" y="19716"/>
                  </a:lnTo>
                </a:path>
                <a:path w="609600" h="206375">
                  <a:moveTo>
                    <a:pt x="544195" y="12598"/>
                  </a:moveTo>
                  <a:lnTo>
                    <a:pt x="537082" y="5454"/>
                  </a:lnTo>
                </a:path>
                <a:path w="609600" h="206375">
                  <a:moveTo>
                    <a:pt x="533336" y="37426"/>
                  </a:moveTo>
                  <a:lnTo>
                    <a:pt x="526415" y="30410"/>
                  </a:lnTo>
                </a:path>
                <a:path w="609600" h="206375">
                  <a:moveTo>
                    <a:pt x="519239" y="23291"/>
                  </a:moveTo>
                  <a:lnTo>
                    <a:pt x="512127" y="16148"/>
                  </a:lnTo>
                </a:path>
                <a:path w="609600" h="206375">
                  <a:moveTo>
                    <a:pt x="505015" y="9029"/>
                  </a:moveTo>
                  <a:lnTo>
                    <a:pt x="497840" y="1905"/>
                  </a:lnTo>
                </a:path>
                <a:path w="609600" h="206375">
                  <a:moveTo>
                    <a:pt x="494347" y="33978"/>
                  </a:moveTo>
                  <a:lnTo>
                    <a:pt x="487172" y="26835"/>
                  </a:lnTo>
                </a:path>
                <a:path w="609600" h="206375">
                  <a:moveTo>
                    <a:pt x="480059" y="19716"/>
                  </a:moveTo>
                  <a:lnTo>
                    <a:pt x="472884" y="12598"/>
                  </a:lnTo>
                </a:path>
                <a:path w="609600" h="206375">
                  <a:moveTo>
                    <a:pt x="465772" y="5454"/>
                  </a:moveTo>
                  <a:lnTo>
                    <a:pt x="460311" y="0"/>
                  </a:lnTo>
                </a:path>
                <a:path w="609600" h="206375">
                  <a:moveTo>
                    <a:pt x="455104" y="30410"/>
                  </a:moveTo>
                  <a:lnTo>
                    <a:pt x="447992" y="23291"/>
                  </a:lnTo>
                </a:path>
                <a:path w="609600" h="206375">
                  <a:moveTo>
                    <a:pt x="440817" y="16148"/>
                  </a:moveTo>
                  <a:lnTo>
                    <a:pt x="433705" y="9029"/>
                  </a:lnTo>
                </a:path>
                <a:path w="609600" h="206375">
                  <a:moveTo>
                    <a:pt x="426593" y="1905"/>
                  </a:moveTo>
                  <a:lnTo>
                    <a:pt x="424624" y="0"/>
                  </a:lnTo>
                </a:path>
                <a:path w="609600" h="206375">
                  <a:moveTo>
                    <a:pt x="426466" y="37426"/>
                  </a:moveTo>
                  <a:lnTo>
                    <a:pt x="423036" y="33978"/>
                  </a:lnTo>
                </a:path>
                <a:path w="609600" h="206375">
                  <a:moveTo>
                    <a:pt x="415861" y="26835"/>
                  </a:moveTo>
                  <a:lnTo>
                    <a:pt x="408749" y="19716"/>
                  </a:lnTo>
                </a:path>
                <a:path w="609600" h="206375">
                  <a:moveTo>
                    <a:pt x="401637" y="12598"/>
                  </a:moveTo>
                  <a:lnTo>
                    <a:pt x="394525" y="5454"/>
                  </a:lnTo>
                </a:path>
                <a:path w="609600" h="206375">
                  <a:moveTo>
                    <a:pt x="390778" y="37426"/>
                  </a:moveTo>
                  <a:lnTo>
                    <a:pt x="383794" y="30410"/>
                  </a:lnTo>
                </a:path>
                <a:path w="609600" h="206375">
                  <a:moveTo>
                    <a:pt x="376682" y="23291"/>
                  </a:moveTo>
                  <a:lnTo>
                    <a:pt x="369570" y="16148"/>
                  </a:lnTo>
                </a:path>
                <a:path w="609600" h="206375">
                  <a:moveTo>
                    <a:pt x="362457" y="9029"/>
                  </a:moveTo>
                  <a:lnTo>
                    <a:pt x="355282" y="1905"/>
                  </a:lnTo>
                </a:path>
                <a:path w="609600" h="206375">
                  <a:moveTo>
                    <a:pt x="351726" y="33978"/>
                  </a:moveTo>
                  <a:lnTo>
                    <a:pt x="344614" y="26835"/>
                  </a:lnTo>
                </a:path>
                <a:path w="609600" h="206375">
                  <a:moveTo>
                    <a:pt x="337502" y="19716"/>
                  </a:moveTo>
                  <a:lnTo>
                    <a:pt x="330390" y="12598"/>
                  </a:lnTo>
                </a:path>
                <a:path w="609600" h="206375">
                  <a:moveTo>
                    <a:pt x="323215" y="5454"/>
                  </a:moveTo>
                  <a:lnTo>
                    <a:pt x="317753" y="0"/>
                  </a:lnTo>
                </a:path>
                <a:path w="609600" h="206375">
                  <a:moveTo>
                    <a:pt x="341058" y="58934"/>
                  </a:moveTo>
                  <a:lnTo>
                    <a:pt x="333946" y="51790"/>
                  </a:lnTo>
                </a:path>
                <a:path w="609600" h="206375">
                  <a:moveTo>
                    <a:pt x="326771" y="44672"/>
                  </a:moveTo>
                  <a:lnTo>
                    <a:pt x="319659" y="37528"/>
                  </a:lnTo>
                </a:path>
                <a:path w="609600" h="206375">
                  <a:moveTo>
                    <a:pt x="312547" y="30410"/>
                  </a:moveTo>
                  <a:lnTo>
                    <a:pt x="305434" y="23291"/>
                  </a:lnTo>
                </a:path>
                <a:path w="609600" h="206375">
                  <a:moveTo>
                    <a:pt x="301878" y="55359"/>
                  </a:moveTo>
                  <a:lnTo>
                    <a:pt x="294703" y="48215"/>
                  </a:lnTo>
                </a:path>
                <a:path w="609600" h="206375">
                  <a:moveTo>
                    <a:pt x="287591" y="41097"/>
                  </a:moveTo>
                  <a:lnTo>
                    <a:pt x="280479" y="33978"/>
                  </a:lnTo>
                </a:path>
                <a:path w="609600" h="206375">
                  <a:moveTo>
                    <a:pt x="273303" y="26835"/>
                  </a:moveTo>
                  <a:lnTo>
                    <a:pt x="269430" y="22917"/>
                  </a:lnTo>
                </a:path>
                <a:path w="609600" h="206375">
                  <a:moveTo>
                    <a:pt x="284745" y="73910"/>
                  </a:moveTo>
                  <a:lnTo>
                    <a:pt x="284035" y="73171"/>
                  </a:lnTo>
                </a:path>
                <a:path w="609600" h="206375">
                  <a:moveTo>
                    <a:pt x="276923" y="66052"/>
                  </a:moveTo>
                  <a:lnTo>
                    <a:pt x="269748" y="58934"/>
                  </a:lnTo>
                </a:path>
                <a:path w="609600" h="206375">
                  <a:moveTo>
                    <a:pt x="262636" y="51790"/>
                  </a:moveTo>
                  <a:lnTo>
                    <a:pt x="256730" y="45859"/>
                  </a:lnTo>
                </a:path>
                <a:path w="609600" h="206375">
                  <a:moveTo>
                    <a:pt x="261185" y="86017"/>
                  </a:moveTo>
                  <a:lnTo>
                    <a:pt x="259080" y="83864"/>
                  </a:lnTo>
                </a:path>
                <a:path w="609600" h="206375">
                  <a:moveTo>
                    <a:pt x="251968" y="76746"/>
                  </a:moveTo>
                  <a:lnTo>
                    <a:pt x="244855" y="69621"/>
                  </a:lnTo>
                </a:path>
                <a:path w="609600" h="206375">
                  <a:moveTo>
                    <a:pt x="237680" y="62477"/>
                  </a:moveTo>
                  <a:lnTo>
                    <a:pt x="230568" y="55359"/>
                  </a:lnTo>
                </a:path>
                <a:path w="609600" h="206375">
                  <a:moveTo>
                    <a:pt x="223456" y="48215"/>
                  </a:moveTo>
                  <a:lnTo>
                    <a:pt x="223202" y="47967"/>
                  </a:lnTo>
                </a:path>
                <a:path w="609600" h="206375">
                  <a:moveTo>
                    <a:pt x="237678" y="98097"/>
                  </a:moveTo>
                  <a:lnTo>
                    <a:pt x="234124" y="94551"/>
                  </a:lnTo>
                </a:path>
                <a:path w="609600" h="206375">
                  <a:moveTo>
                    <a:pt x="227012" y="87433"/>
                  </a:moveTo>
                  <a:lnTo>
                    <a:pt x="219900" y="80314"/>
                  </a:lnTo>
                </a:path>
                <a:path w="609600" h="206375">
                  <a:moveTo>
                    <a:pt x="212788" y="73171"/>
                  </a:moveTo>
                  <a:lnTo>
                    <a:pt x="208343" y="68783"/>
                  </a:lnTo>
                </a:path>
                <a:path w="609600" h="206375">
                  <a:moveTo>
                    <a:pt x="214131" y="110198"/>
                  </a:moveTo>
                  <a:lnTo>
                    <a:pt x="209169" y="105244"/>
                  </a:lnTo>
                </a:path>
                <a:path w="609600" h="206375">
                  <a:moveTo>
                    <a:pt x="202057" y="98126"/>
                  </a:moveTo>
                  <a:lnTo>
                    <a:pt x="194945" y="91008"/>
                  </a:lnTo>
                </a:path>
                <a:path w="609600" h="206375">
                  <a:moveTo>
                    <a:pt x="187832" y="83864"/>
                  </a:moveTo>
                  <a:lnTo>
                    <a:pt x="180657" y="76746"/>
                  </a:lnTo>
                </a:path>
                <a:path w="609600" h="206375">
                  <a:moveTo>
                    <a:pt x="190574" y="122304"/>
                  </a:moveTo>
                  <a:lnTo>
                    <a:pt x="184213" y="115931"/>
                  </a:lnTo>
                </a:path>
                <a:path w="609600" h="206375">
                  <a:moveTo>
                    <a:pt x="177101" y="108813"/>
                  </a:moveTo>
                  <a:lnTo>
                    <a:pt x="169989" y="101695"/>
                  </a:lnTo>
                </a:path>
                <a:path w="609600" h="206375">
                  <a:moveTo>
                    <a:pt x="162877" y="94551"/>
                  </a:moveTo>
                  <a:lnTo>
                    <a:pt x="160020" y="91751"/>
                  </a:lnTo>
                </a:path>
                <a:path w="609600" h="206375">
                  <a:moveTo>
                    <a:pt x="166433" y="133769"/>
                  </a:moveTo>
                  <a:lnTo>
                    <a:pt x="159257" y="126625"/>
                  </a:lnTo>
                </a:path>
                <a:path w="609600" h="206375">
                  <a:moveTo>
                    <a:pt x="152146" y="119507"/>
                  </a:moveTo>
                  <a:lnTo>
                    <a:pt x="145034" y="112388"/>
                  </a:lnTo>
                </a:path>
                <a:path w="609600" h="206375">
                  <a:moveTo>
                    <a:pt x="137922" y="105244"/>
                  </a:moveTo>
                  <a:lnTo>
                    <a:pt x="133921" y="101250"/>
                  </a:lnTo>
                </a:path>
                <a:path w="609600" h="206375">
                  <a:moveTo>
                    <a:pt x="141478" y="144462"/>
                  </a:moveTo>
                  <a:lnTo>
                    <a:pt x="134366" y="137344"/>
                  </a:lnTo>
                </a:path>
                <a:path w="609600" h="206375">
                  <a:moveTo>
                    <a:pt x="127190" y="130200"/>
                  </a:moveTo>
                  <a:lnTo>
                    <a:pt x="120078" y="123075"/>
                  </a:lnTo>
                </a:path>
                <a:path w="609600" h="206375">
                  <a:moveTo>
                    <a:pt x="112966" y="115931"/>
                  </a:moveTo>
                  <a:lnTo>
                    <a:pt x="111696" y="114693"/>
                  </a:lnTo>
                </a:path>
                <a:path w="609600" h="206375">
                  <a:moveTo>
                    <a:pt x="116522" y="155149"/>
                  </a:moveTo>
                  <a:lnTo>
                    <a:pt x="109410" y="148031"/>
                  </a:lnTo>
                </a:path>
                <a:path w="609600" h="206375">
                  <a:moveTo>
                    <a:pt x="102234" y="140887"/>
                  </a:moveTo>
                  <a:lnTo>
                    <a:pt x="95123" y="133769"/>
                  </a:lnTo>
                </a:path>
                <a:path w="609600" h="206375">
                  <a:moveTo>
                    <a:pt x="91567" y="165842"/>
                  </a:moveTo>
                  <a:lnTo>
                    <a:pt x="84455" y="158724"/>
                  </a:lnTo>
                </a:path>
                <a:path w="609600" h="206375">
                  <a:moveTo>
                    <a:pt x="77343" y="151580"/>
                  </a:moveTo>
                  <a:lnTo>
                    <a:pt x="70167" y="144462"/>
                  </a:lnTo>
                </a:path>
                <a:path w="609600" h="206375">
                  <a:moveTo>
                    <a:pt x="66611" y="176530"/>
                  </a:moveTo>
                  <a:lnTo>
                    <a:pt x="59499" y="169411"/>
                  </a:lnTo>
                </a:path>
                <a:path w="609600" h="206375">
                  <a:moveTo>
                    <a:pt x="52387" y="162267"/>
                  </a:moveTo>
                  <a:lnTo>
                    <a:pt x="45211" y="155149"/>
                  </a:lnTo>
                </a:path>
                <a:path w="609600" h="206375">
                  <a:moveTo>
                    <a:pt x="49348" y="194880"/>
                  </a:moveTo>
                  <a:lnTo>
                    <a:pt x="48831" y="194341"/>
                  </a:lnTo>
                </a:path>
                <a:path w="609600" h="206375">
                  <a:moveTo>
                    <a:pt x="41655" y="187223"/>
                  </a:moveTo>
                  <a:lnTo>
                    <a:pt x="34544" y="180105"/>
                  </a:lnTo>
                </a:path>
                <a:path w="609600" h="206375">
                  <a:moveTo>
                    <a:pt x="27432" y="172961"/>
                  </a:moveTo>
                  <a:lnTo>
                    <a:pt x="20320" y="165842"/>
                  </a:lnTo>
                </a:path>
                <a:path w="609600" h="206375">
                  <a:moveTo>
                    <a:pt x="25082" y="206273"/>
                  </a:moveTo>
                  <a:lnTo>
                    <a:pt x="23876" y="205060"/>
                  </a:lnTo>
                </a:path>
                <a:path w="609600" h="206375">
                  <a:moveTo>
                    <a:pt x="16700" y="197916"/>
                  </a:moveTo>
                  <a:lnTo>
                    <a:pt x="9588" y="190798"/>
                  </a:lnTo>
                </a:path>
                <a:path w="609600" h="206375">
                  <a:moveTo>
                    <a:pt x="2476" y="183654"/>
                  </a:moveTo>
                  <a:lnTo>
                    <a:pt x="0" y="181146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13803947" y="5314908"/>
              <a:ext cx="27305" cy="5080"/>
            </a:xfrm>
            <a:custGeom>
              <a:avLst/>
              <a:gdLst/>
              <a:ahLst/>
              <a:cxnLst/>
              <a:rect l="l" t="t" r="r" b="b"/>
              <a:pathLst>
                <a:path w="27305" h="5079">
                  <a:moveTo>
                    <a:pt x="27178" y="0"/>
                  </a:moveTo>
                  <a:lnTo>
                    <a:pt x="0" y="0"/>
                  </a:lnTo>
                  <a:lnTo>
                    <a:pt x="0" y="4680"/>
                  </a:lnTo>
                  <a:lnTo>
                    <a:pt x="27178" y="4680"/>
                  </a:lnTo>
                  <a:lnTo>
                    <a:pt x="2717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13831126" y="5170728"/>
              <a:ext cx="285115" cy="146685"/>
            </a:xfrm>
            <a:custGeom>
              <a:avLst/>
              <a:gdLst/>
              <a:ahLst/>
              <a:cxnLst/>
              <a:rect l="l" t="t" r="r" b="b"/>
              <a:pathLst>
                <a:path w="285115" h="146685">
                  <a:moveTo>
                    <a:pt x="0" y="146519"/>
                  </a:moveTo>
                  <a:lnTo>
                    <a:pt x="285115" y="0"/>
                  </a:lnTo>
                </a:path>
              </a:pathLst>
            </a:custGeom>
            <a:ln w="4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13801599" y="5108638"/>
              <a:ext cx="614045" cy="208915"/>
            </a:xfrm>
            <a:custGeom>
              <a:avLst/>
              <a:gdLst/>
              <a:ahLst/>
              <a:cxnLst/>
              <a:rect l="l" t="t" r="r" b="b"/>
              <a:pathLst>
                <a:path w="614044" h="208914">
                  <a:moveTo>
                    <a:pt x="613778" y="2336"/>
                  </a:moveTo>
                  <a:lnTo>
                    <a:pt x="611441" y="2336"/>
                  </a:lnTo>
                  <a:lnTo>
                    <a:pt x="611441" y="0"/>
                  </a:lnTo>
                  <a:lnTo>
                    <a:pt x="314833" y="0"/>
                  </a:lnTo>
                  <a:lnTo>
                    <a:pt x="314833" y="2336"/>
                  </a:lnTo>
                  <a:lnTo>
                    <a:pt x="312483" y="2336"/>
                  </a:lnTo>
                  <a:lnTo>
                    <a:pt x="312483" y="22923"/>
                  </a:lnTo>
                  <a:lnTo>
                    <a:pt x="270192" y="22923"/>
                  </a:lnTo>
                  <a:lnTo>
                    <a:pt x="270192" y="25260"/>
                  </a:lnTo>
                  <a:lnTo>
                    <a:pt x="267843" y="25260"/>
                  </a:lnTo>
                  <a:lnTo>
                    <a:pt x="267843" y="45859"/>
                  </a:lnTo>
                  <a:lnTo>
                    <a:pt x="225552" y="45859"/>
                  </a:lnTo>
                  <a:lnTo>
                    <a:pt x="225552" y="48196"/>
                  </a:lnTo>
                  <a:lnTo>
                    <a:pt x="223202" y="48196"/>
                  </a:lnTo>
                  <a:lnTo>
                    <a:pt x="223202" y="68783"/>
                  </a:lnTo>
                  <a:lnTo>
                    <a:pt x="180911" y="68783"/>
                  </a:lnTo>
                  <a:lnTo>
                    <a:pt x="180911" y="71120"/>
                  </a:lnTo>
                  <a:lnTo>
                    <a:pt x="178562" y="71120"/>
                  </a:lnTo>
                  <a:lnTo>
                    <a:pt x="178562" y="91757"/>
                  </a:lnTo>
                  <a:lnTo>
                    <a:pt x="136271" y="91757"/>
                  </a:lnTo>
                  <a:lnTo>
                    <a:pt x="136271" y="94094"/>
                  </a:lnTo>
                  <a:lnTo>
                    <a:pt x="133921" y="94094"/>
                  </a:lnTo>
                  <a:lnTo>
                    <a:pt x="133921" y="114693"/>
                  </a:lnTo>
                  <a:lnTo>
                    <a:pt x="91630" y="114693"/>
                  </a:lnTo>
                  <a:lnTo>
                    <a:pt x="91630" y="117030"/>
                  </a:lnTo>
                  <a:lnTo>
                    <a:pt x="89281" y="117030"/>
                  </a:lnTo>
                  <a:lnTo>
                    <a:pt x="89281" y="137617"/>
                  </a:lnTo>
                  <a:lnTo>
                    <a:pt x="46990" y="137617"/>
                  </a:lnTo>
                  <a:lnTo>
                    <a:pt x="46990" y="139954"/>
                  </a:lnTo>
                  <a:lnTo>
                    <a:pt x="44640" y="139954"/>
                  </a:lnTo>
                  <a:lnTo>
                    <a:pt x="44640" y="160566"/>
                  </a:lnTo>
                  <a:lnTo>
                    <a:pt x="2349" y="160566"/>
                  </a:lnTo>
                  <a:lnTo>
                    <a:pt x="2349" y="162902"/>
                  </a:lnTo>
                  <a:lnTo>
                    <a:pt x="0" y="162902"/>
                  </a:lnTo>
                  <a:lnTo>
                    <a:pt x="0" y="185889"/>
                  </a:lnTo>
                  <a:lnTo>
                    <a:pt x="0" y="208610"/>
                  </a:lnTo>
                  <a:lnTo>
                    <a:pt x="4686" y="208610"/>
                  </a:lnTo>
                  <a:lnTo>
                    <a:pt x="4686" y="185889"/>
                  </a:lnTo>
                  <a:lnTo>
                    <a:pt x="4686" y="165239"/>
                  </a:lnTo>
                  <a:lnTo>
                    <a:pt x="46990" y="165239"/>
                  </a:lnTo>
                  <a:lnTo>
                    <a:pt x="46990" y="162902"/>
                  </a:lnTo>
                  <a:lnTo>
                    <a:pt x="49326" y="162902"/>
                  </a:lnTo>
                  <a:lnTo>
                    <a:pt x="49326" y="142303"/>
                  </a:lnTo>
                  <a:lnTo>
                    <a:pt x="91630" y="142303"/>
                  </a:lnTo>
                  <a:lnTo>
                    <a:pt x="91630" y="139954"/>
                  </a:lnTo>
                  <a:lnTo>
                    <a:pt x="93967" y="139954"/>
                  </a:lnTo>
                  <a:lnTo>
                    <a:pt x="93967" y="119380"/>
                  </a:lnTo>
                  <a:lnTo>
                    <a:pt x="136271" y="119380"/>
                  </a:lnTo>
                  <a:lnTo>
                    <a:pt x="136271" y="117030"/>
                  </a:lnTo>
                  <a:lnTo>
                    <a:pt x="138607" y="117030"/>
                  </a:lnTo>
                  <a:lnTo>
                    <a:pt x="138607" y="96431"/>
                  </a:lnTo>
                  <a:lnTo>
                    <a:pt x="180911" y="96431"/>
                  </a:lnTo>
                  <a:lnTo>
                    <a:pt x="180911" y="94094"/>
                  </a:lnTo>
                  <a:lnTo>
                    <a:pt x="183248" y="94094"/>
                  </a:lnTo>
                  <a:lnTo>
                    <a:pt x="183248" y="73469"/>
                  </a:lnTo>
                  <a:lnTo>
                    <a:pt x="225552" y="73469"/>
                  </a:lnTo>
                  <a:lnTo>
                    <a:pt x="225552" y="71120"/>
                  </a:lnTo>
                  <a:lnTo>
                    <a:pt x="227888" y="71120"/>
                  </a:lnTo>
                  <a:lnTo>
                    <a:pt x="227888" y="50546"/>
                  </a:lnTo>
                  <a:lnTo>
                    <a:pt x="270192" y="50546"/>
                  </a:lnTo>
                  <a:lnTo>
                    <a:pt x="270192" y="48196"/>
                  </a:lnTo>
                  <a:lnTo>
                    <a:pt x="272529" y="48196"/>
                  </a:lnTo>
                  <a:lnTo>
                    <a:pt x="272529" y="27597"/>
                  </a:lnTo>
                  <a:lnTo>
                    <a:pt x="314833" y="27597"/>
                  </a:lnTo>
                  <a:lnTo>
                    <a:pt x="314833" y="25260"/>
                  </a:lnTo>
                  <a:lnTo>
                    <a:pt x="317169" y="25260"/>
                  </a:lnTo>
                  <a:lnTo>
                    <a:pt x="317169" y="4686"/>
                  </a:lnTo>
                  <a:lnTo>
                    <a:pt x="609092" y="4686"/>
                  </a:lnTo>
                  <a:lnTo>
                    <a:pt x="609092" y="37426"/>
                  </a:lnTo>
                  <a:lnTo>
                    <a:pt x="343598" y="37426"/>
                  </a:lnTo>
                  <a:lnTo>
                    <a:pt x="343598" y="39763"/>
                  </a:lnTo>
                  <a:lnTo>
                    <a:pt x="341249" y="39763"/>
                  </a:lnTo>
                  <a:lnTo>
                    <a:pt x="341249" y="59753"/>
                  </a:lnTo>
                  <a:lnTo>
                    <a:pt x="314642" y="59753"/>
                  </a:lnTo>
                  <a:lnTo>
                    <a:pt x="314642" y="64439"/>
                  </a:lnTo>
                  <a:lnTo>
                    <a:pt x="343598" y="64439"/>
                  </a:lnTo>
                  <a:lnTo>
                    <a:pt x="343598" y="62090"/>
                  </a:lnTo>
                  <a:lnTo>
                    <a:pt x="345935" y="62090"/>
                  </a:lnTo>
                  <a:lnTo>
                    <a:pt x="345935" y="42113"/>
                  </a:lnTo>
                  <a:lnTo>
                    <a:pt x="611441" y="42113"/>
                  </a:lnTo>
                  <a:lnTo>
                    <a:pt x="611441" y="39763"/>
                  </a:lnTo>
                  <a:lnTo>
                    <a:pt x="613778" y="39763"/>
                  </a:lnTo>
                  <a:lnTo>
                    <a:pt x="613778" y="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13803888" y="4537564"/>
              <a:ext cx="564515" cy="207010"/>
            </a:xfrm>
            <a:custGeom>
              <a:avLst/>
              <a:gdLst/>
              <a:ahLst/>
              <a:cxnLst/>
              <a:rect l="l" t="t" r="r" b="b"/>
              <a:pathLst>
                <a:path w="564515" h="207010">
                  <a:moveTo>
                    <a:pt x="564509" y="18605"/>
                  </a:moveTo>
                  <a:lnTo>
                    <a:pt x="545840" y="0"/>
                  </a:lnTo>
                </a:path>
                <a:path w="564515" h="207010">
                  <a:moveTo>
                    <a:pt x="547681" y="37426"/>
                  </a:moveTo>
                  <a:lnTo>
                    <a:pt x="510280" y="0"/>
                  </a:lnTo>
                </a:path>
                <a:path w="564515" h="207010">
                  <a:moveTo>
                    <a:pt x="512058" y="37426"/>
                  </a:moveTo>
                  <a:lnTo>
                    <a:pt x="474593" y="0"/>
                  </a:lnTo>
                </a:path>
                <a:path w="564515" h="207010">
                  <a:moveTo>
                    <a:pt x="476371" y="37426"/>
                  </a:moveTo>
                  <a:lnTo>
                    <a:pt x="438969" y="0"/>
                  </a:lnTo>
                </a:path>
                <a:path w="564515" h="207010">
                  <a:moveTo>
                    <a:pt x="440747" y="37426"/>
                  </a:moveTo>
                  <a:lnTo>
                    <a:pt x="403346" y="0"/>
                  </a:lnTo>
                </a:path>
                <a:path w="564515" h="207010">
                  <a:moveTo>
                    <a:pt x="405124" y="37426"/>
                  </a:moveTo>
                  <a:lnTo>
                    <a:pt x="367659" y="0"/>
                  </a:lnTo>
                </a:path>
                <a:path w="564515" h="207010">
                  <a:moveTo>
                    <a:pt x="369500" y="37426"/>
                  </a:moveTo>
                  <a:lnTo>
                    <a:pt x="332035" y="0"/>
                  </a:lnTo>
                </a:path>
                <a:path w="564515" h="207010">
                  <a:moveTo>
                    <a:pt x="341306" y="44869"/>
                  </a:moveTo>
                  <a:lnTo>
                    <a:pt x="312541" y="16071"/>
                  </a:lnTo>
                </a:path>
                <a:path w="564515" h="207010">
                  <a:moveTo>
                    <a:pt x="320542" y="59753"/>
                  </a:moveTo>
                  <a:lnTo>
                    <a:pt x="283712" y="22917"/>
                  </a:lnTo>
                </a:path>
                <a:path w="564515" h="207010">
                  <a:moveTo>
                    <a:pt x="294191" y="69085"/>
                  </a:moveTo>
                  <a:lnTo>
                    <a:pt x="267900" y="42710"/>
                  </a:lnTo>
                </a:path>
                <a:path w="564515" h="207010">
                  <a:moveTo>
                    <a:pt x="270695" y="81159"/>
                  </a:moveTo>
                  <a:lnTo>
                    <a:pt x="235388" y="45866"/>
                  </a:lnTo>
                </a:path>
                <a:path w="564515" h="207010">
                  <a:moveTo>
                    <a:pt x="247137" y="93265"/>
                  </a:moveTo>
                  <a:lnTo>
                    <a:pt x="222688" y="68833"/>
                  </a:lnTo>
                </a:path>
                <a:path w="564515" h="207010">
                  <a:moveTo>
                    <a:pt x="223578" y="105372"/>
                  </a:moveTo>
                  <a:lnTo>
                    <a:pt x="187001" y="68833"/>
                  </a:lnTo>
                </a:path>
                <a:path w="564515" h="207010">
                  <a:moveTo>
                    <a:pt x="200081" y="117447"/>
                  </a:moveTo>
                  <a:lnTo>
                    <a:pt x="174365" y="91751"/>
                  </a:lnTo>
                </a:path>
                <a:path w="564515" h="207010">
                  <a:moveTo>
                    <a:pt x="176524" y="129553"/>
                  </a:moveTo>
                  <a:lnTo>
                    <a:pt x="138741" y="91751"/>
                  </a:lnTo>
                </a:path>
                <a:path w="564515" h="207010">
                  <a:moveTo>
                    <a:pt x="152967" y="141658"/>
                  </a:moveTo>
                  <a:lnTo>
                    <a:pt x="125978" y="114693"/>
                  </a:lnTo>
                </a:path>
                <a:path w="564515" h="207010">
                  <a:moveTo>
                    <a:pt x="129418" y="153760"/>
                  </a:moveTo>
                  <a:lnTo>
                    <a:pt x="90354" y="114693"/>
                  </a:lnTo>
                </a:path>
                <a:path w="564515" h="207010">
                  <a:moveTo>
                    <a:pt x="105911" y="165840"/>
                  </a:moveTo>
                  <a:lnTo>
                    <a:pt x="77654" y="137617"/>
                  </a:lnTo>
                </a:path>
                <a:path w="564515" h="207010">
                  <a:moveTo>
                    <a:pt x="82353" y="177946"/>
                  </a:moveTo>
                  <a:lnTo>
                    <a:pt x="44698" y="140296"/>
                  </a:lnTo>
                </a:path>
                <a:path w="564515" h="207010">
                  <a:moveTo>
                    <a:pt x="58804" y="190048"/>
                  </a:moveTo>
                  <a:lnTo>
                    <a:pt x="29331" y="160559"/>
                  </a:lnTo>
                </a:path>
                <a:path w="564515" h="207010">
                  <a:moveTo>
                    <a:pt x="35247" y="202153"/>
                  </a:moveTo>
                  <a:lnTo>
                    <a:pt x="49" y="166884"/>
                  </a:lnTo>
                </a:path>
                <a:path w="564515" h="207010">
                  <a:moveTo>
                    <a:pt x="4058" y="206597"/>
                  </a:moveTo>
                  <a:lnTo>
                    <a:pt x="0" y="202482"/>
                  </a:lnTo>
                </a:path>
                <a:path w="564515" h="207010">
                  <a:moveTo>
                    <a:pt x="564509" y="11480"/>
                  </a:moveTo>
                  <a:lnTo>
                    <a:pt x="553015" y="0"/>
                  </a:lnTo>
                </a:path>
                <a:path w="564515" h="207010">
                  <a:moveTo>
                    <a:pt x="554793" y="37426"/>
                  </a:moveTo>
                  <a:lnTo>
                    <a:pt x="517392" y="0"/>
                  </a:lnTo>
                </a:path>
                <a:path w="564515" h="207010">
                  <a:moveTo>
                    <a:pt x="519170" y="37426"/>
                  </a:moveTo>
                  <a:lnTo>
                    <a:pt x="481705" y="0"/>
                  </a:lnTo>
                </a:path>
                <a:path w="564515" h="207010">
                  <a:moveTo>
                    <a:pt x="483546" y="37426"/>
                  </a:moveTo>
                  <a:lnTo>
                    <a:pt x="446081" y="0"/>
                  </a:lnTo>
                </a:path>
                <a:path w="564515" h="207010">
                  <a:moveTo>
                    <a:pt x="447923" y="37426"/>
                  </a:moveTo>
                  <a:lnTo>
                    <a:pt x="410458" y="0"/>
                  </a:lnTo>
                </a:path>
                <a:path w="564515" h="207010">
                  <a:moveTo>
                    <a:pt x="412236" y="37426"/>
                  </a:moveTo>
                  <a:lnTo>
                    <a:pt x="374834" y="0"/>
                  </a:lnTo>
                </a:path>
                <a:path w="564515" h="207010">
                  <a:moveTo>
                    <a:pt x="376612" y="37426"/>
                  </a:moveTo>
                  <a:lnTo>
                    <a:pt x="339147" y="0"/>
                  </a:lnTo>
                </a:path>
                <a:path w="564515" h="207010">
                  <a:moveTo>
                    <a:pt x="341306" y="37750"/>
                  </a:moveTo>
                  <a:lnTo>
                    <a:pt x="312541" y="8953"/>
                  </a:lnTo>
                </a:path>
                <a:path w="564515" h="207010">
                  <a:moveTo>
                    <a:pt x="327717" y="59753"/>
                  </a:moveTo>
                  <a:lnTo>
                    <a:pt x="290824" y="22917"/>
                  </a:lnTo>
                </a:path>
                <a:path w="564515" h="207010">
                  <a:moveTo>
                    <a:pt x="298887" y="66672"/>
                  </a:moveTo>
                  <a:lnTo>
                    <a:pt x="267900" y="35591"/>
                  </a:lnTo>
                </a:path>
                <a:path w="564515" h="207010">
                  <a:moveTo>
                    <a:pt x="275390" y="78746"/>
                  </a:moveTo>
                  <a:lnTo>
                    <a:pt x="242500" y="45866"/>
                  </a:lnTo>
                </a:path>
                <a:path w="564515" h="207010">
                  <a:moveTo>
                    <a:pt x="251833" y="90852"/>
                  </a:moveTo>
                  <a:lnTo>
                    <a:pt x="223260" y="62236"/>
                  </a:lnTo>
                </a:path>
                <a:path w="564515" h="207010">
                  <a:moveTo>
                    <a:pt x="228324" y="102933"/>
                  </a:moveTo>
                  <a:lnTo>
                    <a:pt x="194177" y="68833"/>
                  </a:lnTo>
                </a:path>
                <a:path w="564515" h="207010">
                  <a:moveTo>
                    <a:pt x="204777" y="115034"/>
                  </a:moveTo>
                  <a:lnTo>
                    <a:pt x="178619" y="88874"/>
                  </a:lnTo>
                </a:path>
                <a:path w="564515" h="207010">
                  <a:moveTo>
                    <a:pt x="181220" y="127140"/>
                  </a:moveTo>
                  <a:lnTo>
                    <a:pt x="145853" y="91751"/>
                  </a:lnTo>
                </a:path>
                <a:path w="564515" h="207010">
                  <a:moveTo>
                    <a:pt x="157721" y="139216"/>
                  </a:moveTo>
                  <a:lnTo>
                    <a:pt x="133153" y="114693"/>
                  </a:lnTo>
                </a:path>
                <a:path w="564515" h="207010">
                  <a:moveTo>
                    <a:pt x="134113" y="151347"/>
                  </a:moveTo>
                  <a:lnTo>
                    <a:pt x="97530" y="114693"/>
                  </a:lnTo>
                </a:path>
                <a:path w="564515" h="207010">
                  <a:moveTo>
                    <a:pt x="110606" y="163427"/>
                  </a:moveTo>
                  <a:lnTo>
                    <a:pt x="84830" y="137617"/>
                  </a:lnTo>
                </a:path>
                <a:path w="564515" h="207010">
                  <a:moveTo>
                    <a:pt x="87059" y="175527"/>
                  </a:moveTo>
                  <a:lnTo>
                    <a:pt x="49143" y="137617"/>
                  </a:lnTo>
                </a:path>
                <a:path w="564515" h="207010">
                  <a:moveTo>
                    <a:pt x="63500" y="187635"/>
                  </a:moveTo>
                  <a:lnTo>
                    <a:pt x="36443" y="160559"/>
                  </a:lnTo>
                </a:path>
                <a:path w="564515" h="207010">
                  <a:moveTo>
                    <a:pt x="39993" y="199714"/>
                  </a:moveTo>
                  <a:lnTo>
                    <a:pt x="819" y="160559"/>
                  </a:lnTo>
                </a:path>
                <a:path w="564515" h="207010">
                  <a:moveTo>
                    <a:pt x="11233" y="206597"/>
                  </a:moveTo>
                  <a:lnTo>
                    <a:pt x="9" y="195357"/>
                  </a:lnTo>
                </a:path>
                <a:path w="564515" h="207010">
                  <a:moveTo>
                    <a:pt x="558540" y="26835"/>
                  </a:moveTo>
                  <a:lnTo>
                    <a:pt x="551364" y="19742"/>
                  </a:lnTo>
                </a:path>
                <a:path w="564515" h="207010">
                  <a:moveTo>
                    <a:pt x="544252" y="12623"/>
                  </a:moveTo>
                  <a:lnTo>
                    <a:pt x="537140" y="5505"/>
                  </a:lnTo>
                </a:path>
                <a:path w="564515" h="207010">
                  <a:moveTo>
                    <a:pt x="533394" y="37426"/>
                  </a:moveTo>
                  <a:lnTo>
                    <a:pt x="526472" y="30410"/>
                  </a:lnTo>
                </a:path>
                <a:path w="564515" h="207010">
                  <a:moveTo>
                    <a:pt x="519297" y="23317"/>
                  </a:moveTo>
                  <a:lnTo>
                    <a:pt x="512185" y="16198"/>
                  </a:lnTo>
                </a:path>
                <a:path w="564515" h="207010">
                  <a:moveTo>
                    <a:pt x="505073" y="9055"/>
                  </a:moveTo>
                  <a:lnTo>
                    <a:pt x="497897" y="1936"/>
                  </a:lnTo>
                </a:path>
                <a:path w="564515" h="207010">
                  <a:moveTo>
                    <a:pt x="494405" y="33978"/>
                  </a:moveTo>
                  <a:lnTo>
                    <a:pt x="487229" y="26835"/>
                  </a:lnTo>
                </a:path>
                <a:path w="564515" h="207010">
                  <a:moveTo>
                    <a:pt x="480117" y="19742"/>
                  </a:moveTo>
                  <a:lnTo>
                    <a:pt x="472942" y="12623"/>
                  </a:lnTo>
                </a:path>
                <a:path w="564515" h="207010">
                  <a:moveTo>
                    <a:pt x="465830" y="5505"/>
                  </a:moveTo>
                  <a:lnTo>
                    <a:pt x="460369" y="0"/>
                  </a:lnTo>
                </a:path>
                <a:path w="564515" h="207010">
                  <a:moveTo>
                    <a:pt x="455162" y="30410"/>
                  </a:moveTo>
                  <a:lnTo>
                    <a:pt x="448050" y="23317"/>
                  </a:lnTo>
                </a:path>
                <a:path w="564515" h="207010">
                  <a:moveTo>
                    <a:pt x="440874" y="16198"/>
                  </a:moveTo>
                  <a:lnTo>
                    <a:pt x="433762" y="9055"/>
                  </a:lnTo>
                </a:path>
                <a:path w="564515" h="207010">
                  <a:moveTo>
                    <a:pt x="426650" y="1936"/>
                  </a:moveTo>
                  <a:lnTo>
                    <a:pt x="424682" y="0"/>
                  </a:lnTo>
                </a:path>
                <a:path w="564515" h="207010">
                  <a:moveTo>
                    <a:pt x="426523" y="37426"/>
                  </a:moveTo>
                  <a:lnTo>
                    <a:pt x="423094" y="33978"/>
                  </a:lnTo>
                </a:path>
                <a:path w="564515" h="207010">
                  <a:moveTo>
                    <a:pt x="415919" y="26835"/>
                  </a:moveTo>
                  <a:lnTo>
                    <a:pt x="408807" y="19742"/>
                  </a:lnTo>
                </a:path>
                <a:path w="564515" h="207010">
                  <a:moveTo>
                    <a:pt x="401695" y="12623"/>
                  </a:moveTo>
                  <a:lnTo>
                    <a:pt x="394583" y="5505"/>
                  </a:lnTo>
                </a:path>
                <a:path w="564515" h="207010">
                  <a:moveTo>
                    <a:pt x="390836" y="37426"/>
                  </a:moveTo>
                  <a:lnTo>
                    <a:pt x="383851" y="30410"/>
                  </a:lnTo>
                </a:path>
                <a:path w="564515" h="207010">
                  <a:moveTo>
                    <a:pt x="376739" y="23317"/>
                  </a:moveTo>
                  <a:lnTo>
                    <a:pt x="369627" y="16198"/>
                  </a:lnTo>
                </a:path>
                <a:path w="564515" h="207010">
                  <a:moveTo>
                    <a:pt x="362515" y="9055"/>
                  </a:moveTo>
                  <a:lnTo>
                    <a:pt x="355340" y="1936"/>
                  </a:lnTo>
                </a:path>
                <a:path w="564515" h="207010">
                  <a:moveTo>
                    <a:pt x="351784" y="33978"/>
                  </a:moveTo>
                  <a:lnTo>
                    <a:pt x="344672" y="26835"/>
                  </a:lnTo>
                </a:path>
                <a:path w="564515" h="207010">
                  <a:moveTo>
                    <a:pt x="337560" y="19742"/>
                  </a:moveTo>
                  <a:lnTo>
                    <a:pt x="330448" y="12623"/>
                  </a:lnTo>
                </a:path>
                <a:path w="564515" h="207010">
                  <a:moveTo>
                    <a:pt x="323272" y="5505"/>
                  </a:moveTo>
                  <a:lnTo>
                    <a:pt x="317811" y="0"/>
                  </a:lnTo>
                </a:path>
                <a:path w="564515" h="207010">
                  <a:moveTo>
                    <a:pt x="341116" y="58934"/>
                  </a:moveTo>
                  <a:lnTo>
                    <a:pt x="334004" y="51790"/>
                  </a:lnTo>
                </a:path>
                <a:path w="564515" h="207010">
                  <a:moveTo>
                    <a:pt x="326828" y="44672"/>
                  </a:moveTo>
                  <a:lnTo>
                    <a:pt x="319716" y="37528"/>
                  </a:lnTo>
                </a:path>
                <a:path w="564515" h="207010">
                  <a:moveTo>
                    <a:pt x="312604" y="30410"/>
                  </a:moveTo>
                  <a:lnTo>
                    <a:pt x="305492" y="23317"/>
                  </a:lnTo>
                </a:path>
                <a:path w="564515" h="207010">
                  <a:moveTo>
                    <a:pt x="301936" y="55365"/>
                  </a:moveTo>
                  <a:lnTo>
                    <a:pt x="294761" y="48221"/>
                  </a:lnTo>
                </a:path>
                <a:path w="564515" h="207010">
                  <a:moveTo>
                    <a:pt x="287649" y="41103"/>
                  </a:moveTo>
                  <a:lnTo>
                    <a:pt x="280537" y="33978"/>
                  </a:lnTo>
                </a:path>
                <a:path w="564515" h="207010">
                  <a:moveTo>
                    <a:pt x="273361" y="26835"/>
                  </a:moveTo>
                  <a:lnTo>
                    <a:pt x="269488" y="22917"/>
                  </a:lnTo>
                </a:path>
                <a:path w="564515" h="207010">
                  <a:moveTo>
                    <a:pt x="284800" y="73911"/>
                  </a:moveTo>
                  <a:lnTo>
                    <a:pt x="284093" y="73171"/>
                  </a:lnTo>
                </a:path>
                <a:path w="564515" h="207010">
                  <a:moveTo>
                    <a:pt x="276981" y="66052"/>
                  </a:moveTo>
                  <a:lnTo>
                    <a:pt x="269805" y="58934"/>
                  </a:lnTo>
                </a:path>
                <a:path w="564515" h="207010">
                  <a:moveTo>
                    <a:pt x="262693" y="51790"/>
                  </a:moveTo>
                  <a:lnTo>
                    <a:pt x="256788" y="45866"/>
                  </a:lnTo>
                </a:path>
                <a:path w="564515" h="207010">
                  <a:moveTo>
                    <a:pt x="261243" y="86017"/>
                  </a:moveTo>
                  <a:lnTo>
                    <a:pt x="259137" y="83864"/>
                  </a:lnTo>
                </a:path>
                <a:path w="564515" h="207010">
                  <a:moveTo>
                    <a:pt x="252025" y="76746"/>
                  </a:moveTo>
                  <a:lnTo>
                    <a:pt x="244913" y="69627"/>
                  </a:lnTo>
                </a:path>
                <a:path w="564515" h="207010">
                  <a:moveTo>
                    <a:pt x="237738" y="62483"/>
                  </a:moveTo>
                  <a:lnTo>
                    <a:pt x="230626" y="55365"/>
                  </a:lnTo>
                </a:path>
                <a:path w="564515" h="207010">
                  <a:moveTo>
                    <a:pt x="223514" y="48221"/>
                  </a:moveTo>
                  <a:lnTo>
                    <a:pt x="223260" y="47974"/>
                  </a:lnTo>
                </a:path>
                <a:path w="564515" h="207010">
                  <a:moveTo>
                    <a:pt x="237736" y="98097"/>
                  </a:moveTo>
                  <a:lnTo>
                    <a:pt x="234182" y="94551"/>
                  </a:lnTo>
                </a:path>
                <a:path w="564515" h="207010">
                  <a:moveTo>
                    <a:pt x="227070" y="87433"/>
                  </a:moveTo>
                  <a:lnTo>
                    <a:pt x="219958" y="80314"/>
                  </a:lnTo>
                </a:path>
                <a:path w="564515" h="207010">
                  <a:moveTo>
                    <a:pt x="212846" y="73171"/>
                  </a:moveTo>
                  <a:lnTo>
                    <a:pt x="208401" y="68833"/>
                  </a:lnTo>
                </a:path>
                <a:path w="564515" h="207010">
                  <a:moveTo>
                    <a:pt x="214189" y="110197"/>
                  </a:moveTo>
                  <a:lnTo>
                    <a:pt x="209226" y="105244"/>
                  </a:lnTo>
                </a:path>
                <a:path w="564515" h="207010">
                  <a:moveTo>
                    <a:pt x="202114" y="98126"/>
                  </a:moveTo>
                  <a:lnTo>
                    <a:pt x="195002" y="91008"/>
                  </a:lnTo>
                </a:path>
                <a:path w="564515" h="207010">
                  <a:moveTo>
                    <a:pt x="187890" y="83864"/>
                  </a:moveTo>
                  <a:lnTo>
                    <a:pt x="180715" y="76746"/>
                  </a:lnTo>
                </a:path>
                <a:path w="564515" h="207010">
                  <a:moveTo>
                    <a:pt x="190629" y="122304"/>
                  </a:moveTo>
                  <a:lnTo>
                    <a:pt x="184271" y="115938"/>
                  </a:lnTo>
                </a:path>
                <a:path w="564515" h="207010">
                  <a:moveTo>
                    <a:pt x="177159" y="108819"/>
                  </a:moveTo>
                  <a:lnTo>
                    <a:pt x="170047" y="101695"/>
                  </a:lnTo>
                </a:path>
                <a:path w="564515" h="207010">
                  <a:moveTo>
                    <a:pt x="162935" y="94551"/>
                  </a:moveTo>
                  <a:lnTo>
                    <a:pt x="160077" y="91751"/>
                  </a:lnTo>
                </a:path>
                <a:path w="564515" h="207010">
                  <a:moveTo>
                    <a:pt x="166491" y="133769"/>
                  </a:moveTo>
                  <a:lnTo>
                    <a:pt x="159315" y="126625"/>
                  </a:lnTo>
                </a:path>
                <a:path w="564515" h="207010">
                  <a:moveTo>
                    <a:pt x="152203" y="119506"/>
                  </a:moveTo>
                  <a:lnTo>
                    <a:pt x="145091" y="112388"/>
                  </a:lnTo>
                </a:path>
                <a:path w="564515" h="207010">
                  <a:moveTo>
                    <a:pt x="137979" y="105244"/>
                  </a:moveTo>
                  <a:lnTo>
                    <a:pt x="133979" y="101250"/>
                  </a:lnTo>
                </a:path>
                <a:path w="564515" h="207010">
                  <a:moveTo>
                    <a:pt x="141535" y="144462"/>
                  </a:moveTo>
                  <a:lnTo>
                    <a:pt x="134423" y="137344"/>
                  </a:lnTo>
                </a:path>
                <a:path w="564515" h="207010">
                  <a:moveTo>
                    <a:pt x="127248" y="130200"/>
                  </a:moveTo>
                  <a:lnTo>
                    <a:pt x="120136" y="123082"/>
                  </a:lnTo>
                </a:path>
                <a:path w="564515" h="207010">
                  <a:moveTo>
                    <a:pt x="113024" y="115938"/>
                  </a:moveTo>
                  <a:lnTo>
                    <a:pt x="111754" y="114693"/>
                  </a:lnTo>
                </a:path>
                <a:path w="564515" h="207010">
                  <a:moveTo>
                    <a:pt x="116580" y="155149"/>
                  </a:moveTo>
                  <a:lnTo>
                    <a:pt x="109468" y="148031"/>
                  </a:lnTo>
                </a:path>
                <a:path w="564515" h="207010">
                  <a:moveTo>
                    <a:pt x="102292" y="140887"/>
                  </a:moveTo>
                  <a:lnTo>
                    <a:pt x="95180" y="133769"/>
                  </a:lnTo>
                </a:path>
                <a:path w="564515" h="207010">
                  <a:moveTo>
                    <a:pt x="91624" y="165842"/>
                  </a:moveTo>
                  <a:lnTo>
                    <a:pt x="84512" y="158724"/>
                  </a:lnTo>
                </a:path>
                <a:path w="564515" h="207010">
                  <a:moveTo>
                    <a:pt x="77400" y="151580"/>
                  </a:moveTo>
                  <a:lnTo>
                    <a:pt x="70225" y="144462"/>
                  </a:lnTo>
                </a:path>
                <a:path w="564515" h="207010">
                  <a:moveTo>
                    <a:pt x="66669" y="176536"/>
                  </a:moveTo>
                  <a:lnTo>
                    <a:pt x="59557" y="169417"/>
                  </a:lnTo>
                </a:path>
                <a:path w="564515" h="207010">
                  <a:moveTo>
                    <a:pt x="52445" y="162274"/>
                  </a:moveTo>
                  <a:lnTo>
                    <a:pt x="45269" y="155149"/>
                  </a:lnTo>
                </a:path>
                <a:path w="564515" h="207010">
                  <a:moveTo>
                    <a:pt x="49395" y="194883"/>
                  </a:moveTo>
                  <a:lnTo>
                    <a:pt x="48889" y="194341"/>
                  </a:lnTo>
                </a:path>
                <a:path w="564515" h="207010">
                  <a:moveTo>
                    <a:pt x="41713" y="187223"/>
                  </a:moveTo>
                  <a:lnTo>
                    <a:pt x="34601" y="180105"/>
                  </a:lnTo>
                </a:path>
                <a:path w="564515" h="207010">
                  <a:moveTo>
                    <a:pt x="27489" y="172961"/>
                  </a:moveTo>
                  <a:lnTo>
                    <a:pt x="20377" y="165842"/>
                  </a:lnTo>
                </a:path>
                <a:path w="564515" h="207010">
                  <a:moveTo>
                    <a:pt x="25457" y="206597"/>
                  </a:moveTo>
                  <a:lnTo>
                    <a:pt x="23933" y="205060"/>
                  </a:lnTo>
                </a:path>
                <a:path w="564515" h="207010">
                  <a:moveTo>
                    <a:pt x="16758" y="197916"/>
                  </a:moveTo>
                  <a:lnTo>
                    <a:pt x="9646" y="190798"/>
                  </a:lnTo>
                </a:path>
                <a:path w="564515" h="207010">
                  <a:moveTo>
                    <a:pt x="2534" y="183654"/>
                  </a:moveTo>
                  <a:lnTo>
                    <a:pt x="29" y="181146"/>
                  </a:lnTo>
                </a:path>
              </a:pathLst>
            </a:custGeom>
            <a:ln w="468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3803884" y="4741821"/>
              <a:ext cx="26670" cy="5080"/>
            </a:xfrm>
            <a:custGeom>
              <a:avLst/>
              <a:gdLst/>
              <a:ahLst/>
              <a:cxnLst/>
              <a:rect l="l" t="t" r="r" b="b"/>
              <a:pathLst>
                <a:path w="26669" h="5079">
                  <a:moveTo>
                    <a:pt x="26606" y="0"/>
                  </a:moveTo>
                  <a:lnTo>
                    <a:pt x="0" y="0"/>
                  </a:lnTo>
                  <a:lnTo>
                    <a:pt x="0" y="4680"/>
                  </a:lnTo>
                  <a:lnTo>
                    <a:pt x="26606" y="4680"/>
                  </a:lnTo>
                  <a:lnTo>
                    <a:pt x="266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3830490" y="4597317"/>
              <a:ext cx="285750" cy="147320"/>
            </a:xfrm>
            <a:custGeom>
              <a:avLst/>
              <a:gdLst/>
              <a:ahLst/>
              <a:cxnLst/>
              <a:rect l="l" t="t" r="r" b="b"/>
              <a:pathLst>
                <a:path w="285750" h="147320">
                  <a:moveTo>
                    <a:pt x="0" y="146843"/>
                  </a:moveTo>
                  <a:lnTo>
                    <a:pt x="285750" y="0"/>
                  </a:lnTo>
                </a:path>
              </a:pathLst>
            </a:custGeom>
            <a:ln w="4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13801535" y="4535233"/>
              <a:ext cx="569595" cy="209550"/>
            </a:xfrm>
            <a:custGeom>
              <a:avLst/>
              <a:gdLst/>
              <a:ahLst/>
              <a:cxnLst/>
              <a:rect l="l" t="t" r="r" b="b"/>
              <a:pathLst>
                <a:path w="569594" h="209550">
                  <a:moveTo>
                    <a:pt x="569201" y="2336"/>
                  </a:moveTo>
                  <a:lnTo>
                    <a:pt x="566864" y="2336"/>
                  </a:lnTo>
                  <a:lnTo>
                    <a:pt x="566864" y="0"/>
                  </a:lnTo>
                  <a:lnTo>
                    <a:pt x="314896" y="0"/>
                  </a:lnTo>
                  <a:lnTo>
                    <a:pt x="314896" y="2336"/>
                  </a:lnTo>
                  <a:lnTo>
                    <a:pt x="312547" y="2336"/>
                  </a:lnTo>
                  <a:lnTo>
                    <a:pt x="312547" y="22910"/>
                  </a:lnTo>
                  <a:lnTo>
                    <a:pt x="270256" y="22910"/>
                  </a:lnTo>
                  <a:lnTo>
                    <a:pt x="270256" y="25247"/>
                  </a:lnTo>
                  <a:lnTo>
                    <a:pt x="267906" y="25247"/>
                  </a:lnTo>
                  <a:lnTo>
                    <a:pt x="267906" y="45859"/>
                  </a:lnTo>
                  <a:lnTo>
                    <a:pt x="225615" y="45859"/>
                  </a:lnTo>
                  <a:lnTo>
                    <a:pt x="225615" y="48196"/>
                  </a:lnTo>
                  <a:lnTo>
                    <a:pt x="223266" y="48196"/>
                  </a:lnTo>
                  <a:lnTo>
                    <a:pt x="223266" y="68834"/>
                  </a:lnTo>
                  <a:lnTo>
                    <a:pt x="180975" y="68834"/>
                  </a:lnTo>
                  <a:lnTo>
                    <a:pt x="180975" y="71170"/>
                  </a:lnTo>
                  <a:lnTo>
                    <a:pt x="178625" y="71170"/>
                  </a:lnTo>
                  <a:lnTo>
                    <a:pt x="178625" y="91744"/>
                  </a:lnTo>
                  <a:lnTo>
                    <a:pt x="136334" y="91744"/>
                  </a:lnTo>
                  <a:lnTo>
                    <a:pt x="136334" y="94081"/>
                  </a:lnTo>
                  <a:lnTo>
                    <a:pt x="133985" y="94081"/>
                  </a:lnTo>
                  <a:lnTo>
                    <a:pt x="133985" y="114693"/>
                  </a:lnTo>
                  <a:lnTo>
                    <a:pt x="91694" y="114693"/>
                  </a:lnTo>
                  <a:lnTo>
                    <a:pt x="91694" y="117030"/>
                  </a:lnTo>
                  <a:lnTo>
                    <a:pt x="89344" y="117030"/>
                  </a:lnTo>
                  <a:lnTo>
                    <a:pt x="89344" y="137617"/>
                  </a:lnTo>
                  <a:lnTo>
                    <a:pt x="47053" y="137617"/>
                  </a:lnTo>
                  <a:lnTo>
                    <a:pt x="47053" y="139954"/>
                  </a:lnTo>
                  <a:lnTo>
                    <a:pt x="44704" y="139954"/>
                  </a:lnTo>
                  <a:lnTo>
                    <a:pt x="44704" y="160553"/>
                  </a:lnTo>
                  <a:lnTo>
                    <a:pt x="2413" y="160553"/>
                  </a:lnTo>
                  <a:lnTo>
                    <a:pt x="2413" y="162890"/>
                  </a:lnTo>
                  <a:lnTo>
                    <a:pt x="63" y="162890"/>
                  </a:lnTo>
                  <a:lnTo>
                    <a:pt x="63" y="185889"/>
                  </a:lnTo>
                  <a:lnTo>
                    <a:pt x="0" y="208927"/>
                  </a:lnTo>
                  <a:lnTo>
                    <a:pt x="4686" y="208927"/>
                  </a:lnTo>
                  <a:lnTo>
                    <a:pt x="4686" y="185889"/>
                  </a:lnTo>
                  <a:lnTo>
                    <a:pt x="4749" y="165239"/>
                  </a:lnTo>
                  <a:lnTo>
                    <a:pt x="47053" y="165239"/>
                  </a:lnTo>
                  <a:lnTo>
                    <a:pt x="47053" y="162890"/>
                  </a:lnTo>
                  <a:lnTo>
                    <a:pt x="49390" y="162890"/>
                  </a:lnTo>
                  <a:lnTo>
                    <a:pt x="49390" y="142290"/>
                  </a:lnTo>
                  <a:lnTo>
                    <a:pt x="91694" y="142290"/>
                  </a:lnTo>
                  <a:lnTo>
                    <a:pt x="91694" y="139954"/>
                  </a:lnTo>
                  <a:lnTo>
                    <a:pt x="94030" y="139954"/>
                  </a:lnTo>
                  <a:lnTo>
                    <a:pt x="94030" y="119367"/>
                  </a:lnTo>
                  <a:lnTo>
                    <a:pt x="136334" y="119367"/>
                  </a:lnTo>
                  <a:lnTo>
                    <a:pt x="136334" y="117030"/>
                  </a:lnTo>
                  <a:lnTo>
                    <a:pt x="138671" y="117030"/>
                  </a:lnTo>
                  <a:lnTo>
                    <a:pt x="138671" y="96431"/>
                  </a:lnTo>
                  <a:lnTo>
                    <a:pt x="180975" y="96431"/>
                  </a:lnTo>
                  <a:lnTo>
                    <a:pt x="180975" y="94081"/>
                  </a:lnTo>
                  <a:lnTo>
                    <a:pt x="183311" y="94081"/>
                  </a:lnTo>
                  <a:lnTo>
                    <a:pt x="183311" y="73507"/>
                  </a:lnTo>
                  <a:lnTo>
                    <a:pt x="225615" y="73507"/>
                  </a:lnTo>
                  <a:lnTo>
                    <a:pt x="225615" y="71170"/>
                  </a:lnTo>
                  <a:lnTo>
                    <a:pt x="227952" y="71170"/>
                  </a:lnTo>
                  <a:lnTo>
                    <a:pt x="227952" y="50546"/>
                  </a:lnTo>
                  <a:lnTo>
                    <a:pt x="270256" y="50546"/>
                  </a:lnTo>
                  <a:lnTo>
                    <a:pt x="270256" y="48196"/>
                  </a:lnTo>
                  <a:lnTo>
                    <a:pt x="272592" y="48196"/>
                  </a:lnTo>
                  <a:lnTo>
                    <a:pt x="272592" y="27597"/>
                  </a:lnTo>
                  <a:lnTo>
                    <a:pt x="314896" y="27597"/>
                  </a:lnTo>
                  <a:lnTo>
                    <a:pt x="314896" y="25247"/>
                  </a:lnTo>
                  <a:lnTo>
                    <a:pt x="317233" y="25247"/>
                  </a:lnTo>
                  <a:lnTo>
                    <a:pt x="317233" y="4673"/>
                  </a:lnTo>
                  <a:lnTo>
                    <a:pt x="564515" y="4673"/>
                  </a:lnTo>
                  <a:lnTo>
                    <a:pt x="564515" y="37426"/>
                  </a:lnTo>
                  <a:lnTo>
                    <a:pt x="343662" y="37426"/>
                  </a:lnTo>
                  <a:lnTo>
                    <a:pt x="343662" y="39763"/>
                  </a:lnTo>
                  <a:lnTo>
                    <a:pt x="341312" y="39763"/>
                  </a:lnTo>
                  <a:lnTo>
                    <a:pt x="341312" y="59753"/>
                  </a:lnTo>
                  <a:lnTo>
                    <a:pt x="314706" y="59753"/>
                  </a:lnTo>
                  <a:lnTo>
                    <a:pt x="314706" y="64427"/>
                  </a:lnTo>
                  <a:lnTo>
                    <a:pt x="343662" y="64427"/>
                  </a:lnTo>
                  <a:lnTo>
                    <a:pt x="343662" y="62090"/>
                  </a:lnTo>
                  <a:lnTo>
                    <a:pt x="345998" y="62090"/>
                  </a:lnTo>
                  <a:lnTo>
                    <a:pt x="345998" y="42100"/>
                  </a:lnTo>
                  <a:lnTo>
                    <a:pt x="566864" y="42100"/>
                  </a:lnTo>
                  <a:lnTo>
                    <a:pt x="566864" y="39763"/>
                  </a:lnTo>
                  <a:lnTo>
                    <a:pt x="569201" y="39763"/>
                  </a:lnTo>
                  <a:lnTo>
                    <a:pt x="569201" y="2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2" name="object 24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17893" y="5334140"/>
              <a:ext cx="14553786" cy="1288509"/>
            </a:xfrm>
            <a:prstGeom prst="rect">
              <a:avLst/>
            </a:prstGeom>
          </p:spPr>
        </p:pic>
        <p:sp>
          <p:nvSpPr>
            <p:cNvPr id="243" name="object 243"/>
            <p:cNvSpPr/>
            <p:nvPr/>
          </p:nvSpPr>
          <p:spPr>
            <a:xfrm>
              <a:off x="829741" y="5378589"/>
              <a:ext cx="5904230" cy="85725"/>
            </a:xfrm>
            <a:custGeom>
              <a:avLst/>
              <a:gdLst/>
              <a:ahLst/>
              <a:cxnLst/>
              <a:rect l="l" t="t" r="r" b="b"/>
              <a:pathLst>
                <a:path w="5904230" h="85725">
                  <a:moveTo>
                    <a:pt x="5903925" y="0"/>
                  </a:moveTo>
                  <a:lnTo>
                    <a:pt x="5886716" y="0"/>
                  </a:lnTo>
                  <a:lnTo>
                    <a:pt x="5886716" y="2336"/>
                  </a:lnTo>
                  <a:lnTo>
                    <a:pt x="5884367" y="2336"/>
                  </a:lnTo>
                  <a:lnTo>
                    <a:pt x="5884367" y="14414"/>
                  </a:lnTo>
                  <a:lnTo>
                    <a:pt x="5630430" y="14414"/>
                  </a:lnTo>
                  <a:lnTo>
                    <a:pt x="5630430" y="16751"/>
                  </a:lnTo>
                  <a:lnTo>
                    <a:pt x="5628081" y="16751"/>
                  </a:lnTo>
                  <a:lnTo>
                    <a:pt x="5628081" y="80645"/>
                  </a:lnTo>
                  <a:lnTo>
                    <a:pt x="0" y="80645"/>
                  </a:lnTo>
                  <a:lnTo>
                    <a:pt x="0" y="85318"/>
                  </a:lnTo>
                  <a:lnTo>
                    <a:pt x="5630430" y="85318"/>
                  </a:lnTo>
                  <a:lnTo>
                    <a:pt x="5630430" y="82981"/>
                  </a:lnTo>
                  <a:lnTo>
                    <a:pt x="5632767" y="82981"/>
                  </a:lnTo>
                  <a:lnTo>
                    <a:pt x="5632767" y="19088"/>
                  </a:lnTo>
                  <a:lnTo>
                    <a:pt x="5886716" y="19088"/>
                  </a:lnTo>
                  <a:lnTo>
                    <a:pt x="5886716" y="16751"/>
                  </a:lnTo>
                  <a:lnTo>
                    <a:pt x="5889053" y="16751"/>
                  </a:lnTo>
                  <a:lnTo>
                    <a:pt x="5889053" y="4673"/>
                  </a:lnTo>
                  <a:lnTo>
                    <a:pt x="5903925" y="4673"/>
                  </a:lnTo>
                  <a:lnTo>
                    <a:pt x="59039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6733667" y="5380920"/>
              <a:ext cx="347980" cy="298450"/>
            </a:xfrm>
            <a:custGeom>
              <a:avLst/>
              <a:gdLst/>
              <a:ahLst/>
              <a:cxnLst/>
              <a:rect l="l" t="t" r="r" b="b"/>
              <a:pathLst>
                <a:path w="347979" h="298450">
                  <a:moveTo>
                    <a:pt x="0" y="0"/>
                  </a:moveTo>
                  <a:lnTo>
                    <a:pt x="347852" y="298132"/>
                  </a:lnTo>
                </a:path>
              </a:pathLst>
            </a:custGeom>
            <a:ln w="4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081520" y="5676712"/>
              <a:ext cx="38735" cy="5080"/>
            </a:xfrm>
            <a:custGeom>
              <a:avLst/>
              <a:gdLst/>
              <a:ahLst/>
              <a:cxnLst/>
              <a:rect l="l" t="t" r="r" b="b"/>
              <a:pathLst>
                <a:path w="38734" h="5079">
                  <a:moveTo>
                    <a:pt x="38163" y="0"/>
                  </a:moveTo>
                  <a:lnTo>
                    <a:pt x="0" y="0"/>
                  </a:lnTo>
                  <a:lnTo>
                    <a:pt x="0" y="4680"/>
                  </a:lnTo>
                  <a:lnTo>
                    <a:pt x="38163" y="4680"/>
                  </a:lnTo>
                  <a:lnTo>
                    <a:pt x="381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118667" y="5611336"/>
              <a:ext cx="1270" cy="67945"/>
            </a:xfrm>
            <a:custGeom>
              <a:avLst/>
              <a:gdLst/>
              <a:ahLst/>
              <a:cxnLst/>
              <a:rect l="l" t="t" r="r" b="b"/>
              <a:pathLst>
                <a:path w="1270" h="67945">
                  <a:moveTo>
                    <a:pt x="1016" y="67716"/>
                  </a:moveTo>
                  <a:lnTo>
                    <a:pt x="0" y="0"/>
                  </a:lnTo>
                </a:path>
              </a:pathLst>
            </a:custGeom>
            <a:ln w="4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118667" y="5609005"/>
              <a:ext cx="7749540" cy="796925"/>
            </a:xfrm>
            <a:custGeom>
              <a:avLst/>
              <a:gdLst/>
              <a:ahLst/>
              <a:cxnLst/>
              <a:rect l="l" t="t" r="r" b="b"/>
              <a:pathLst>
                <a:path w="7749540" h="796925">
                  <a:moveTo>
                    <a:pt x="7749413" y="496900"/>
                  </a:moveTo>
                  <a:lnTo>
                    <a:pt x="4128071" y="496900"/>
                  </a:lnTo>
                  <a:lnTo>
                    <a:pt x="4128071" y="499237"/>
                  </a:lnTo>
                  <a:lnTo>
                    <a:pt x="4125722" y="499237"/>
                  </a:lnTo>
                  <a:lnTo>
                    <a:pt x="4125722" y="791984"/>
                  </a:lnTo>
                  <a:lnTo>
                    <a:pt x="4044048" y="791984"/>
                  </a:lnTo>
                  <a:lnTo>
                    <a:pt x="4044048" y="74333"/>
                  </a:lnTo>
                  <a:lnTo>
                    <a:pt x="4041711" y="74333"/>
                  </a:lnTo>
                  <a:lnTo>
                    <a:pt x="4041711" y="71996"/>
                  </a:lnTo>
                  <a:lnTo>
                    <a:pt x="4010774" y="71996"/>
                  </a:lnTo>
                  <a:lnTo>
                    <a:pt x="4010774" y="21958"/>
                  </a:lnTo>
                  <a:lnTo>
                    <a:pt x="4041711" y="21958"/>
                  </a:lnTo>
                  <a:lnTo>
                    <a:pt x="4041711" y="19621"/>
                  </a:lnTo>
                  <a:lnTo>
                    <a:pt x="4044048" y="19621"/>
                  </a:lnTo>
                  <a:lnTo>
                    <a:pt x="4044048" y="2336"/>
                  </a:lnTo>
                  <a:lnTo>
                    <a:pt x="4041711" y="2336"/>
                  </a:lnTo>
                  <a:lnTo>
                    <a:pt x="4041711" y="0"/>
                  </a:lnTo>
                  <a:lnTo>
                    <a:pt x="3772789" y="0"/>
                  </a:lnTo>
                  <a:lnTo>
                    <a:pt x="3772789" y="2336"/>
                  </a:lnTo>
                  <a:lnTo>
                    <a:pt x="3770439" y="2336"/>
                  </a:lnTo>
                  <a:lnTo>
                    <a:pt x="3770439" y="21602"/>
                  </a:lnTo>
                  <a:lnTo>
                    <a:pt x="3038411" y="21602"/>
                  </a:lnTo>
                  <a:lnTo>
                    <a:pt x="2102358" y="21602"/>
                  </a:lnTo>
                  <a:lnTo>
                    <a:pt x="1384731" y="21602"/>
                  </a:lnTo>
                  <a:lnTo>
                    <a:pt x="1384731" y="2336"/>
                  </a:lnTo>
                  <a:lnTo>
                    <a:pt x="1382395" y="2336"/>
                  </a:lnTo>
                  <a:lnTo>
                    <a:pt x="1382395" y="0"/>
                  </a:lnTo>
                  <a:lnTo>
                    <a:pt x="0" y="0"/>
                  </a:lnTo>
                  <a:lnTo>
                    <a:pt x="0" y="4673"/>
                  </a:lnTo>
                  <a:lnTo>
                    <a:pt x="1380045" y="4673"/>
                  </a:lnTo>
                  <a:lnTo>
                    <a:pt x="1380045" y="23939"/>
                  </a:lnTo>
                  <a:lnTo>
                    <a:pt x="1382395" y="23939"/>
                  </a:lnTo>
                  <a:lnTo>
                    <a:pt x="1382395" y="26276"/>
                  </a:lnTo>
                  <a:lnTo>
                    <a:pt x="2102358" y="26276"/>
                  </a:lnTo>
                  <a:lnTo>
                    <a:pt x="3038411" y="26276"/>
                  </a:lnTo>
                  <a:lnTo>
                    <a:pt x="3772789" y="26276"/>
                  </a:lnTo>
                  <a:lnTo>
                    <a:pt x="3772789" y="23939"/>
                  </a:lnTo>
                  <a:lnTo>
                    <a:pt x="3775125" y="23939"/>
                  </a:lnTo>
                  <a:lnTo>
                    <a:pt x="3775125" y="4673"/>
                  </a:lnTo>
                  <a:lnTo>
                    <a:pt x="4039362" y="4673"/>
                  </a:lnTo>
                  <a:lnTo>
                    <a:pt x="4039362" y="17284"/>
                  </a:lnTo>
                  <a:lnTo>
                    <a:pt x="4008437" y="17284"/>
                  </a:lnTo>
                  <a:lnTo>
                    <a:pt x="4008437" y="19621"/>
                  </a:lnTo>
                  <a:lnTo>
                    <a:pt x="4006088" y="19621"/>
                  </a:lnTo>
                  <a:lnTo>
                    <a:pt x="4006088" y="74333"/>
                  </a:lnTo>
                  <a:lnTo>
                    <a:pt x="4008437" y="74333"/>
                  </a:lnTo>
                  <a:lnTo>
                    <a:pt x="4008437" y="76682"/>
                  </a:lnTo>
                  <a:lnTo>
                    <a:pt x="4039362" y="76682"/>
                  </a:lnTo>
                  <a:lnTo>
                    <a:pt x="4039362" y="794321"/>
                  </a:lnTo>
                  <a:lnTo>
                    <a:pt x="4041711" y="794321"/>
                  </a:lnTo>
                  <a:lnTo>
                    <a:pt x="4041711" y="796658"/>
                  </a:lnTo>
                  <a:lnTo>
                    <a:pt x="4128071" y="796658"/>
                  </a:lnTo>
                  <a:lnTo>
                    <a:pt x="4128071" y="794321"/>
                  </a:lnTo>
                  <a:lnTo>
                    <a:pt x="4130408" y="794321"/>
                  </a:lnTo>
                  <a:lnTo>
                    <a:pt x="4130408" y="501586"/>
                  </a:lnTo>
                  <a:lnTo>
                    <a:pt x="7749413" y="501586"/>
                  </a:lnTo>
                  <a:lnTo>
                    <a:pt x="7749413" y="496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9444862" y="5133721"/>
              <a:ext cx="406400" cy="500380"/>
            </a:xfrm>
            <a:custGeom>
              <a:avLst/>
              <a:gdLst/>
              <a:ahLst/>
              <a:cxnLst/>
              <a:rect l="l" t="t" r="r" b="b"/>
              <a:pathLst>
                <a:path w="406400" h="500379">
                  <a:moveTo>
                    <a:pt x="217995" y="0"/>
                  </a:moveTo>
                  <a:lnTo>
                    <a:pt x="192277" y="0"/>
                  </a:lnTo>
                  <a:lnTo>
                    <a:pt x="166877" y="3892"/>
                  </a:lnTo>
                  <a:lnTo>
                    <a:pt x="76326" y="3892"/>
                  </a:lnTo>
                  <a:lnTo>
                    <a:pt x="46100" y="27654"/>
                  </a:lnTo>
                  <a:lnTo>
                    <a:pt x="35305" y="77311"/>
                  </a:lnTo>
                  <a:lnTo>
                    <a:pt x="32384" y="126898"/>
                  </a:lnTo>
                  <a:lnTo>
                    <a:pt x="8000" y="134461"/>
                  </a:lnTo>
                  <a:lnTo>
                    <a:pt x="4508" y="142773"/>
                  </a:lnTo>
                  <a:lnTo>
                    <a:pt x="3492" y="142849"/>
                  </a:lnTo>
                  <a:lnTo>
                    <a:pt x="2095" y="143344"/>
                  </a:lnTo>
                  <a:lnTo>
                    <a:pt x="952" y="144310"/>
                  </a:lnTo>
                  <a:lnTo>
                    <a:pt x="507" y="144932"/>
                  </a:lnTo>
                  <a:lnTo>
                    <a:pt x="190" y="145624"/>
                  </a:lnTo>
                  <a:lnTo>
                    <a:pt x="0" y="147091"/>
                  </a:lnTo>
                  <a:lnTo>
                    <a:pt x="63" y="189185"/>
                  </a:lnTo>
                  <a:lnTo>
                    <a:pt x="3492" y="192678"/>
                  </a:lnTo>
                  <a:lnTo>
                    <a:pt x="14858" y="192678"/>
                  </a:lnTo>
                  <a:lnTo>
                    <a:pt x="18414" y="167754"/>
                  </a:lnTo>
                  <a:lnTo>
                    <a:pt x="15747" y="142773"/>
                  </a:lnTo>
                  <a:lnTo>
                    <a:pt x="31495" y="142773"/>
                  </a:lnTo>
                  <a:lnTo>
                    <a:pt x="24701" y="258267"/>
                  </a:lnTo>
                  <a:lnTo>
                    <a:pt x="24701" y="295694"/>
                  </a:lnTo>
                  <a:lnTo>
                    <a:pt x="22542" y="295694"/>
                  </a:lnTo>
                  <a:lnTo>
                    <a:pt x="22542" y="313924"/>
                  </a:lnTo>
                  <a:lnTo>
                    <a:pt x="24701" y="313924"/>
                  </a:lnTo>
                  <a:lnTo>
                    <a:pt x="24701" y="388442"/>
                  </a:lnTo>
                  <a:lnTo>
                    <a:pt x="31368" y="428498"/>
                  </a:lnTo>
                  <a:lnTo>
                    <a:pt x="42671" y="439242"/>
                  </a:lnTo>
                  <a:lnTo>
                    <a:pt x="42671" y="480561"/>
                  </a:lnTo>
                  <a:lnTo>
                    <a:pt x="53276" y="500037"/>
                  </a:lnTo>
                  <a:lnTo>
                    <a:pt x="70802" y="500037"/>
                  </a:lnTo>
                  <a:lnTo>
                    <a:pt x="81406" y="480561"/>
                  </a:lnTo>
                  <a:lnTo>
                    <a:pt x="81406" y="439959"/>
                  </a:lnTo>
                  <a:lnTo>
                    <a:pt x="324357" y="439959"/>
                  </a:lnTo>
                  <a:lnTo>
                    <a:pt x="324357" y="480561"/>
                  </a:lnTo>
                  <a:lnTo>
                    <a:pt x="328358" y="495744"/>
                  </a:lnTo>
                  <a:lnTo>
                    <a:pt x="334962" y="500037"/>
                  </a:lnTo>
                  <a:lnTo>
                    <a:pt x="352551" y="500037"/>
                  </a:lnTo>
                  <a:lnTo>
                    <a:pt x="363156" y="480561"/>
                  </a:lnTo>
                  <a:lnTo>
                    <a:pt x="363156" y="439242"/>
                  </a:lnTo>
                  <a:lnTo>
                    <a:pt x="366140" y="437997"/>
                  </a:lnTo>
                  <a:lnTo>
                    <a:pt x="381063" y="388442"/>
                  </a:lnTo>
                  <a:lnTo>
                    <a:pt x="381063" y="313924"/>
                  </a:lnTo>
                  <a:lnTo>
                    <a:pt x="383222" y="313924"/>
                  </a:lnTo>
                  <a:lnTo>
                    <a:pt x="383222" y="295694"/>
                  </a:lnTo>
                  <a:lnTo>
                    <a:pt x="381063" y="295694"/>
                  </a:lnTo>
                  <a:lnTo>
                    <a:pt x="381063" y="258267"/>
                  </a:lnTo>
                  <a:lnTo>
                    <a:pt x="374332" y="142773"/>
                  </a:lnTo>
                  <a:lnTo>
                    <a:pt x="390080" y="142773"/>
                  </a:lnTo>
                  <a:lnTo>
                    <a:pt x="387413" y="167754"/>
                  </a:lnTo>
                  <a:lnTo>
                    <a:pt x="387476" y="189185"/>
                  </a:lnTo>
                  <a:lnTo>
                    <a:pt x="390969" y="192678"/>
                  </a:lnTo>
                  <a:lnTo>
                    <a:pt x="402272" y="192678"/>
                  </a:lnTo>
                  <a:lnTo>
                    <a:pt x="403034" y="192481"/>
                  </a:lnTo>
                  <a:lnTo>
                    <a:pt x="404304" y="191738"/>
                  </a:lnTo>
                  <a:lnTo>
                    <a:pt x="405256" y="190569"/>
                  </a:lnTo>
                  <a:lnTo>
                    <a:pt x="405828" y="189185"/>
                  </a:lnTo>
                  <a:lnTo>
                    <a:pt x="405828" y="146348"/>
                  </a:lnTo>
                  <a:lnTo>
                    <a:pt x="401319" y="142773"/>
                  </a:lnTo>
                  <a:lnTo>
                    <a:pt x="397827" y="134461"/>
                  </a:lnTo>
                  <a:lnTo>
                    <a:pt x="373443" y="126898"/>
                  </a:lnTo>
                  <a:lnTo>
                    <a:pt x="370458" y="77114"/>
                  </a:lnTo>
                  <a:lnTo>
                    <a:pt x="368363" y="46335"/>
                  </a:lnTo>
                  <a:lnTo>
                    <a:pt x="339470" y="7962"/>
                  </a:lnTo>
                  <a:lnTo>
                    <a:pt x="329437" y="3892"/>
                  </a:lnTo>
                  <a:lnTo>
                    <a:pt x="243331" y="3892"/>
                  </a:lnTo>
                  <a:lnTo>
                    <a:pt x="2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9464701" y="5391988"/>
              <a:ext cx="88265" cy="175260"/>
            </a:xfrm>
            <a:custGeom>
              <a:avLst/>
              <a:gdLst/>
              <a:ahLst/>
              <a:cxnLst/>
              <a:rect l="l" t="t" r="r" b="b"/>
              <a:pathLst>
                <a:path w="88265" h="175260">
                  <a:moveTo>
                    <a:pt x="7556" y="0"/>
                  </a:moveTo>
                  <a:lnTo>
                    <a:pt x="2159" y="0"/>
                  </a:lnTo>
                  <a:lnTo>
                    <a:pt x="2159" y="37426"/>
                  </a:lnTo>
                  <a:lnTo>
                    <a:pt x="0" y="37426"/>
                  </a:lnTo>
                  <a:lnTo>
                    <a:pt x="0" y="55664"/>
                  </a:lnTo>
                  <a:lnTo>
                    <a:pt x="2159" y="55664"/>
                  </a:lnTo>
                  <a:lnTo>
                    <a:pt x="2159" y="130175"/>
                  </a:lnTo>
                  <a:lnTo>
                    <a:pt x="7556" y="130175"/>
                  </a:lnTo>
                  <a:lnTo>
                    <a:pt x="7556" y="55664"/>
                  </a:lnTo>
                  <a:lnTo>
                    <a:pt x="5397" y="55664"/>
                  </a:lnTo>
                  <a:lnTo>
                    <a:pt x="5397" y="37426"/>
                  </a:lnTo>
                  <a:lnTo>
                    <a:pt x="7556" y="37426"/>
                  </a:lnTo>
                  <a:lnTo>
                    <a:pt x="7556" y="0"/>
                  </a:lnTo>
                  <a:close/>
                </a:path>
                <a:path w="88265" h="175260">
                  <a:moveTo>
                    <a:pt x="25463" y="85979"/>
                  </a:moveTo>
                  <a:lnTo>
                    <a:pt x="20066" y="85979"/>
                  </a:lnTo>
                  <a:lnTo>
                    <a:pt x="20066" y="98577"/>
                  </a:lnTo>
                  <a:lnTo>
                    <a:pt x="25463" y="98577"/>
                  </a:lnTo>
                  <a:lnTo>
                    <a:pt x="25463" y="85979"/>
                  </a:lnTo>
                  <a:close/>
                </a:path>
                <a:path w="88265" h="175260">
                  <a:moveTo>
                    <a:pt x="69824" y="100190"/>
                  </a:moveTo>
                  <a:lnTo>
                    <a:pt x="27089" y="100190"/>
                  </a:lnTo>
                  <a:lnTo>
                    <a:pt x="27089" y="105600"/>
                  </a:lnTo>
                  <a:lnTo>
                    <a:pt x="69824" y="105600"/>
                  </a:lnTo>
                  <a:lnTo>
                    <a:pt x="69824" y="100190"/>
                  </a:lnTo>
                  <a:close/>
                </a:path>
                <a:path w="88265" h="175260">
                  <a:moveTo>
                    <a:pt x="69824" y="78955"/>
                  </a:moveTo>
                  <a:lnTo>
                    <a:pt x="27089" y="78955"/>
                  </a:lnTo>
                  <a:lnTo>
                    <a:pt x="27089" y="84366"/>
                  </a:lnTo>
                  <a:lnTo>
                    <a:pt x="69824" y="84366"/>
                  </a:lnTo>
                  <a:lnTo>
                    <a:pt x="69824" y="78955"/>
                  </a:lnTo>
                  <a:close/>
                </a:path>
                <a:path w="88265" h="175260">
                  <a:moveTo>
                    <a:pt x="76835" y="85979"/>
                  </a:moveTo>
                  <a:lnTo>
                    <a:pt x="71437" y="85979"/>
                  </a:lnTo>
                  <a:lnTo>
                    <a:pt x="71437" y="98577"/>
                  </a:lnTo>
                  <a:lnTo>
                    <a:pt x="76835" y="98577"/>
                  </a:lnTo>
                  <a:lnTo>
                    <a:pt x="76835" y="85979"/>
                  </a:lnTo>
                  <a:close/>
                </a:path>
                <a:path w="88265" h="175260">
                  <a:moveTo>
                    <a:pt x="88265" y="164947"/>
                  </a:moveTo>
                  <a:lnTo>
                    <a:pt x="82867" y="164947"/>
                  </a:lnTo>
                  <a:lnTo>
                    <a:pt x="82867" y="175018"/>
                  </a:lnTo>
                  <a:lnTo>
                    <a:pt x="88265" y="175018"/>
                  </a:lnTo>
                  <a:lnTo>
                    <a:pt x="88265" y="1649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9469564" y="5389607"/>
              <a:ext cx="104139" cy="169545"/>
            </a:xfrm>
            <a:custGeom>
              <a:avLst/>
              <a:gdLst/>
              <a:ahLst/>
              <a:cxnLst/>
              <a:rect l="l" t="t" r="r" b="b"/>
              <a:pathLst>
                <a:path w="104140" h="169545">
                  <a:moveTo>
                    <a:pt x="5905" y="169513"/>
                  </a:moveTo>
                  <a:lnTo>
                    <a:pt x="0" y="132556"/>
                  </a:lnTo>
                </a:path>
                <a:path w="104140" h="169545">
                  <a:moveTo>
                    <a:pt x="35750" y="22472"/>
                  </a:moveTo>
                  <a:lnTo>
                    <a:pt x="103949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9537763" y="5386907"/>
              <a:ext cx="158750" cy="5715"/>
            </a:xfrm>
            <a:custGeom>
              <a:avLst/>
              <a:gdLst/>
              <a:ahLst/>
              <a:cxnLst/>
              <a:rect l="l" t="t" r="r" b="b"/>
              <a:pathLst>
                <a:path w="158750" h="5714">
                  <a:moveTo>
                    <a:pt x="158559" y="0"/>
                  </a:moveTo>
                  <a:lnTo>
                    <a:pt x="0" y="0"/>
                  </a:lnTo>
                  <a:lnTo>
                    <a:pt x="0" y="5400"/>
                  </a:lnTo>
                  <a:lnTo>
                    <a:pt x="158559" y="5400"/>
                  </a:lnTo>
                  <a:lnTo>
                    <a:pt x="158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9449371" y="5141684"/>
              <a:ext cx="340995" cy="270510"/>
            </a:xfrm>
            <a:custGeom>
              <a:avLst/>
              <a:gdLst/>
              <a:ahLst/>
              <a:cxnLst/>
              <a:rect l="l" t="t" r="r" b="b"/>
              <a:pathLst>
                <a:path w="340995" h="270510">
                  <a:moveTo>
                    <a:pt x="340868" y="270395"/>
                  </a:moveTo>
                  <a:lnTo>
                    <a:pt x="272669" y="238963"/>
                  </a:lnTo>
                </a:path>
                <a:path w="340995" h="270510">
                  <a:moveTo>
                    <a:pt x="20193" y="250304"/>
                  </a:moveTo>
                  <a:lnTo>
                    <a:pt x="30797" y="69348"/>
                  </a:lnTo>
                </a:path>
                <a:path w="340995" h="270510">
                  <a:moveTo>
                    <a:pt x="58420" y="42316"/>
                  </a:moveTo>
                  <a:lnTo>
                    <a:pt x="143573" y="39090"/>
                  </a:lnTo>
                </a:path>
                <a:path w="340995" h="270510">
                  <a:moveTo>
                    <a:pt x="253174" y="39090"/>
                  </a:moveTo>
                  <a:lnTo>
                    <a:pt x="338391" y="42316"/>
                  </a:lnTo>
                </a:path>
                <a:path w="340995" h="270510">
                  <a:moveTo>
                    <a:pt x="32893" y="38373"/>
                  </a:moveTo>
                  <a:lnTo>
                    <a:pt x="30797" y="69151"/>
                  </a:lnTo>
                </a:path>
                <a:path w="340995" h="270510">
                  <a:moveTo>
                    <a:pt x="61785" y="0"/>
                  </a:moveTo>
                  <a:lnTo>
                    <a:pt x="41592" y="19691"/>
                  </a:lnTo>
                </a:path>
                <a:path w="340995" h="270510">
                  <a:moveTo>
                    <a:pt x="27876" y="118935"/>
                  </a:moveTo>
                  <a:lnTo>
                    <a:pt x="3492" y="126498"/>
                  </a:lnTo>
                </a:path>
                <a:path w="340995" h="270510">
                  <a:moveTo>
                    <a:pt x="3492" y="126498"/>
                  </a:moveTo>
                  <a:lnTo>
                    <a:pt x="0" y="134810"/>
                  </a:lnTo>
                </a:path>
                <a:path w="340995" h="270510">
                  <a:moveTo>
                    <a:pt x="13906" y="159791"/>
                  </a:moveTo>
                  <a:lnTo>
                    <a:pt x="11239" y="13481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9442158" y="5273801"/>
              <a:ext cx="34290" cy="55880"/>
            </a:xfrm>
            <a:custGeom>
              <a:avLst/>
              <a:gdLst/>
              <a:ahLst/>
              <a:cxnLst/>
              <a:rect l="l" t="t" r="r" b="b"/>
              <a:pathLst>
                <a:path w="34290" h="55879">
                  <a:moveTo>
                    <a:pt x="5397" y="7010"/>
                  </a:moveTo>
                  <a:lnTo>
                    <a:pt x="0" y="7010"/>
                  </a:lnTo>
                  <a:lnTo>
                    <a:pt x="0" y="48336"/>
                  </a:lnTo>
                  <a:lnTo>
                    <a:pt x="5397" y="48336"/>
                  </a:lnTo>
                  <a:lnTo>
                    <a:pt x="5397" y="7010"/>
                  </a:lnTo>
                  <a:close/>
                </a:path>
                <a:path w="34290" h="55879">
                  <a:moveTo>
                    <a:pt x="16802" y="49949"/>
                  </a:moveTo>
                  <a:lnTo>
                    <a:pt x="6959" y="49949"/>
                  </a:lnTo>
                  <a:lnTo>
                    <a:pt x="6959" y="55359"/>
                  </a:lnTo>
                  <a:lnTo>
                    <a:pt x="16802" y="55359"/>
                  </a:lnTo>
                  <a:lnTo>
                    <a:pt x="16802" y="49949"/>
                  </a:lnTo>
                  <a:close/>
                </a:path>
                <a:path w="34290" h="55879">
                  <a:moveTo>
                    <a:pt x="23812" y="27673"/>
                  </a:moveTo>
                  <a:lnTo>
                    <a:pt x="18415" y="27673"/>
                  </a:lnTo>
                  <a:lnTo>
                    <a:pt x="18415" y="48336"/>
                  </a:lnTo>
                  <a:lnTo>
                    <a:pt x="23812" y="48336"/>
                  </a:lnTo>
                  <a:lnTo>
                    <a:pt x="23812" y="27673"/>
                  </a:lnTo>
                  <a:close/>
                </a:path>
                <a:path w="34290" h="55879">
                  <a:moveTo>
                    <a:pt x="34201" y="0"/>
                  </a:moveTo>
                  <a:lnTo>
                    <a:pt x="6959" y="0"/>
                  </a:lnTo>
                  <a:lnTo>
                    <a:pt x="6959" y="5397"/>
                  </a:lnTo>
                  <a:lnTo>
                    <a:pt x="34201" y="5397"/>
                  </a:lnTo>
                  <a:lnTo>
                    <a:pt x="342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9784334" y="5141684"/>
              <a:ext cx="62230" cy="160020"/>
            </a:xfrm>
            <a:custGeom>
              <a:avLst/>
              <a:gdLst/>
              <a:ahLst/>
              <a:cxnLst/>
              <a:rect l="l" t="t" r="r" b="b"/>
              <a:pathLst>
                <a:path w="62229" h="160020">
                  <a:moveTo>
                    <a:pt x="28892" y="38373"/>
                  </a:moveTo>
                  <a:lnTo>
                    <a:pt x="30988" y="69151"/>
                  </a:lnTo>
                </a:path>
                <a:path w="62229" h="160020">
                  <a:moveTo>
                    <a:pt x="0" y="0"/>
                  </a:moveTo>
                  <a:lnTo>
                    <a:pt x="20256" y="19691"/>
                  </a:lnTo>
                </a:path>
                <a:path w="62229" h="160020">
                  <a:moveTo>
                    <a:pt x="33972" y="118935"/>
                  </a:moveTo>
                  <a:lnTo>
                    <a:pt x="58356" y="126498"/>
                  </a:lnTo>
                </a:path>
                <a:path w="62229" h="160020">
                  <a:moveTo>
                    <a:pt x="58356" y="126498"/>
                  </a:moveTo>
                  <a:lnTo>
                    <a:pt x="61849" y="134810"/>
                  </a:lnTo>
                </a:path>
                <a:path w="62229" h="160020">
                  <a:moveTo>
                    <a:pt x="47942" y="159791"/>
                  </a:moveTo>
                  <a:lnTo>
                    <a:pt x="50609" y="13481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9503283" y="5134914"/>
              <a:ext cx="350520" cy="387350"/>
            </a:xfrm>
            <a:custGeom>
              <a:avLst/>
              <a:gdLst/>
              <a:ahLst/>
              <a:cxnLst/>
              <a:rect l="l" t="t" r="r" b="b"/>
              <a:pathLst>
                <a:path w="350520" h="387350">
                  <a:moveTo>
                    <a:pt x="256120" y="343052"/>
                  </a:moveTo>
                  <a:lnTo>
                    <a:pt x="250723" y="343052"/>
                  </a:lnTo>
                  <a:lnTo>
                    <a:pt x="250723" y="355650"/>
                  </a:lnTo>
                  <a:lnTo>
                    <a:pt x="256120" y="355650"/>
                  </a:lnTo>
                  <a:lnTo>
                    <a:pt x="256120" y="343052"/>
                  </a:lnTo>
                  <a:close/>
                </a:path>
                <a:path w="350520" h="387350">
                  <a:moveTo>
                    <a:pt x="271018" y="0"/>
                  </a:moveTo>
                  <a:lnTo>
                    <a:pt x="17907" y="0"/>
                  </a:lnTo>
                  <a:lnTo>
                    <a:pt x="17907" y="5410"/>
                  </a:lnTo>
                  <a:lnTo>
                    <a:pt x="271018" y="5410"/>
                  </a:lnTo>
                  <a:lnTo>
                    <a:pt x="271018" y="0"/>
                  </a:lnTo>
                  <a:close/>
                </a:path>
                <a:path w="350520" h="387350">
                  <a:moveTo>
                    <a:pt x="281241" y="15582"/>
                  </a:moveTo>
                  <a:lnTo>
                    <a:pt x="7747" y="15582"/>
                  </a:lnTo>
                  <a:lnTo>
                    <a:pt x="7747" y="20980"/>
                  </a:lnTo>
                  <a:lnTo>
                    <a:pt x="281241" y="20980"/>
                  </a:lnTo>
                  <a:lnTo>
                    <a:pt x="281241" y="15582"/>
                  </a:lnTo>
                  <a:close/>
                </a:path>
                <a:path w="350520" h="387350">
                  <a:moveTo>
                    <a:pt x="288988" y="30556"/>
                  </a:moveTo>
                  <a:lnTo>
                    <a:pt x="0" y="30556"/>
                  </a:lnTo>
                  <a:lnTo>
                    <a:pt x="0" y="35966"/>
                  </a:lnTo>
                  <a:lnTo>
                    <a:pt x="288988" y="35966"/>
                  </a:lnTo>
                  <a:lnTo>
                    <a:pt x="288988" y="30556"/>
                  </a:lnTo>
                  <a:close/>
                </a:path>
                <a:path w="350520" h="387350">
                  <a:moveTo>
                    <a:pt x="300482" y="357263"/>
                  </a:moveTo>
                  <a:lnTo>
                    <a:pt x="257746" y="357263"/>
                  </a:lnTo>
                  <a:lnTo>
                    <a:pt x="257746" y="362673"/>
                  </a:lnTo>
                  <a:lnTo>
                    <a:pt x="300482" y="362673"/>
                  </a:lnTo>
                  <a:lnTo>
                    <a:pt x="300482" y="357263"/>
                  </a:lnTo>
                  <a:close/>
                </a:path>
                <a:path w="350520" h="387350">
                  <a:moveTo>
                    <a:pt x="300482" y="336029"/>
                  </a:moveTo>
                  <a:lnTo>
                    <a:pt x="257746" y="336029"/>
                  </a:lnTo>
                  <a:lnTo>
                    <a:pt x="257746" y="341439"/>
                  </a:lnTo>
                  <a:lnTo>
                    <a:pt x="300482" y="341439"/>
                  </a:lnTo>
                  <a:lnTo>
                    <a:pt x="300482" y="336029"/>
                  </a:lnTo>
                  <a:close/>
                </a:path>
                <a:path w="350520" h="387350">
                  <a:moveTo>
                    <a:pt x="307492" y="343052"/>
                  </a:moveTo>
                  <a:lnTo>
                    <a:pt x="302094" y="343052"/>
                  </a:lnTo>
                  <a:lnTo>
                    <a:pt x="302094" y="355650"/>
                  </a:lnTo>
                  <a:lnTo>
                    <a:pt x="307492" y="355650"/>
                  </a:lnTo>
                  <a:lnTo>
                    <a:pt x="307492" y="343052"/>
                  </a:lnTo>
                  <a:close/>
                </a:path>
                <a:path w="350520" h="387350">
                  <a:moveTo>
                    <a:pt x="327494" y="294500"/>
                  </a:moveTo>
                  <a:lnTo>
                    <a:pt x="325335" y="294500"/>
                  </a:lnTo>
                  <a:lnTo>
                    <a:pt x="325335" y="257073"/>
                  </a:lnTo>
                  <a:lnTo>
                    <a:pt x="319938" y="257073"/>
                  </a:lnTo>
                  <a:lnTo>
                    <a:pt x="319938" y="294500"/>
                  </a:lnTo>
                  <a:lnTo>
                    <a:pt x="322097" y="294500"/>
                  </a:lnTo>
                  <a:lnTo>
                    <a:pt x="322097" y="312737"/>
                  </a:lnTo>
                  <a:lnTo>
                    <a:pt x="319938" y="312737"/>
                  </a:lnTo>
                  <a:lnTo>
                    <a:pt x="319938" y="387248"/>
                  </a:lnTo>
                  <a:lnTo>
                    <a:pt x="325335" y="387248"/>
                  </a:lnTo>
                  <a:lnTo>
                    <a:pt x="325335" y="312737"/>
                  </a:lnTo>
                  <a:lnTo>
                    <a:pt x="327494" y="312737"/>
                  </a:lnTo>
                  <a:lnTo>
                    <a:pt x="327494" y="294500"/>
                  </a:lnTo>
                  <a:close/>
                </a:path>
                <a:path w="350520" h="387350">
                  <a:moveTo>
                    <a:pt x="331685" y="166560"/>
                  </a:moveTo>
                  <a:lnTo>
                    <a:pt x="326288" y="166560"/>
                  </a:lnTo>
                  <a:lnTo>
                    <a:pt x="326288" y="187223"/>
                  </a:lnTo>
                  <a:lnTo>
                    <a:pt x="331685" y="187223"/>
                  </a:lnTo>
                  <a:lnTo>
                    <a:pt x="331685" y="166560"/>
                  </a:lnTo>
                  <a:close/>
                </a:path>
                <a:path w="350520" h="387350">
                  <a:moveTo>
                    <a:pt x="343090" y="188836"/>
                  </a:moveTo>
                  <a:lnTo>
                    <a:pt x="333311" y="188836"/>
                  </a:lnTo>
                  <a:lnTo>
                    <a:pt x="333311" y="194246"/>
                  </a:lnTo>
                  <a:lnTo>
                    <a:pt x="343090" y="194246"/>
                  </a:lnTo>
                  <a:lnTo>
                    <a:pt x="343090" y="188836"/>
                  </a:lnTo>
                  <a:close/>
                </a:path>
                <a:path w="350520" h="387350">
                  <a:moveTo>
                    <a:pt x="343090" y="138887"/>
                  </a:moveTo>
                  <a:lnTo>
                    <a:pt x="315912" y="138887"/>
                  </a:lnTo>
                  <a:lnTo>
                    <a:pt x="315912" y="144284"/>
                  </a:lnTo>
                  <a:lnTo>
                    <a:pt x="343090" y="144284"/>
                  </a:lnTo>
                  <a:lnTo>
                    <a:pt x="343090" y="138887"/>
                  </a:lnTo>
                  <a:close/>
                </a:path>
                <a:path w="350520" h="387350">
                  <a:moveTo>
                    <a:pt x="350164" y="145897"/>
                  </a:moveTo>
                  <a:lnTo>
                    <a:pt x="344766" y="145897"/>
                  </a:lnTo>
                  <a:lnTo>
                    <a:pt x="344766" y="187223"/>
                  </a:lnTo>
                  <a:lnTo>
                    <a:pt x="350164" y="187223"/>
                  </a:lnTo>
                  <a:lnTo>
                    <a:pt x="350164" y="1458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9815385" y="5211032"/>
              <a:ext cx="10795" cy="180975"/>
            </a:xfrm>
            <a:custGeom>
              <a:avLst/>
              <a:gdLst/>
              <a:ahLst/>
              <a:cxnLst/>
              <a:rect l="l" t="t" r="r" b="b"/>
              <a:pathLst>
                <a:path w="10795" h="180975">
                  <a:moveTo>
                    <a:pt x="10541" y="180955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9467405" y="5398046"/>
              <a:ext cx="360680" cy="115570"/>
            </a:xfrm>
            <a:custGeom>
              <a:avLst/>
              <a:gdLst/>
              <a:ahLst/>
              <a:cxnLst/>
              <a:rect l="l" t="t" r="r" b="b"/>
              <a:pathLst>
                <a:path w="360679" h="115570">
                  <a:moveTo>
                    <a:pt x="340741" y="0"/>
                  </a:moveTo>
                  <a:lnTo>
                    <a:pt x="20002" y="0"/>
                  </a:lnTo>
                  <a:lnTo>
                    <a:pt x="20002" y="5397"/>
                  </a:lnTo>
                  <a:lnTo>
                    <a:pt x="340741" y="5397"/>
                  </a:lnTo>
                  <a:lnTo>
                    <a:pt x="340741" y="0"/>
                  </a:lnTo>
                  <a:close/>
                </a:path>
                <a:path w="360679" h="115570">
                  <a:moveTo>
                    <a:pt x="358521" y="109791"/>
                  </a:moveTo>
                  <a:lnTo>
                    <a:pt x="2159" y="109791"/>
                  </a:lnTo>
                  <a:lnTo>
                    <a:pt x="2159" y="115189"/>
                  </a:lnTo>
                  <a:lnTo>
                    <a:pt x="358521" y="115189"/>
                  </a:lnTo>
                  <a:lnTo>
                    <a:pt x="358521" y="109791"/>
                  </a:lnTo>
                  <a:close/>
                </a:path>
                <a:path w="360679" h="115570">
                  <a:moveTo>
                    <a:pt x="358521" y="61264"/>
                  </a:moveTo>
                  <a:lnTo>
                    <a:pt x="2159" y="61264"/>
                  </a:lnTo>
                  <a:lnTo>
                    <a:pt x="2159" y="66675"/>
                  </a:lnTo>
                  <a:lnTo>
                    <a:pt x="358521" y="66675"/>
                  </a:lnTo>
                  <a:lnTo>
                    <a:pt x="358521" y="61264"/>
                  </a:lnTo>
                  <a:close/>
                </a:path>
                <a:path w="360679" h="115570">
                  <a:moveTo>
                    <a:pt x="360680" y="46901"/>
                  </a:moveTo>
                  <a:lnTo>
                    <a:pt x="0" y="46901"/>
                  </a:lnTo>
                  <a:lnTo>
                    <a:pt x="0" y="52311"/>
                  </a:lnTo>
                  <a:lnTo>
                    <a:pt x="360680" y="52311"/>
                  </a:lnTo>
                  <a:lnTo>
                    <a:pt x="360680" y="46901"/>
                  </a:lnTo>
                  <a:close/>
                </a:path>
                <a:path w="360679" h="115570">
                  <a:moveTo>
                    <a:pt x="360680" y="28676"/>
                  </a:moveTo>
                  <a:lnTo>
                    <a:pt x="0" y="28676"/>
                  </a:lnTo>
                  <a:lnTo>
                    <a:pt x="0" y="34074"/>
                  </a:lnTo>
                  <a:lnTo>
                    <a:pt x="360680" y="34074"/>
                  </a:lnTo>
                  <a:lnTo>
                    <a:pt x="360680" y="286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9820084" y="5522163"/>
              <a:ext cx="6350" cy="37465"/>
            </a:xfrm>
            <a:custGeom>
              <a:avLst/>
              <a:gdLst/>
              <a:ahLst/>
              <a:cxnLst/>
              <a:rect l="l" t="t" r="r" b="b"/>
              <a:pathLst>
                <a:path w="6350" h="37464">
                  <a:moveTo>
                    <a:pt x="0" y="36957"/>
                  </a:moveTo>
                  <a:lnTo>
                    <a:pt x="5842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9469565" y="5153190"/>
              <a:ext cx="356870" cy="461645"/>
            </a:xfrm>
            <a:custGeom>
              <a:avLst/>
              <a:gdLst/>
              <a:ahLst/>
              <a:cxnLst/>
              <a:rect l="l" t="t" r="r" b="b"/>
              <a:pathLst>
                <a:path w="356870" h="461645">
                  <a:moveTo>
                    <a:pt x="20662" y="419773"/>
                  </a:moveTo>
                  <a:lnTo>
                    <a:pt x="15265" y="419773"/>
                  </a:lnTo>
                  <a:lnTo>
                    <a:pt x="15265" y="461098"/>
                  </a:lnTo>
                  <a:lnTo>
                    <a:pt x="20662" y="461098"/>
                  </a:lnTo>
                  <a:lnTo>
                    <a:pt x="20662" y="419773"/>
                  </a:lnTo>
                  <a:close/>
                </a:path>
                <a:path w="356870" h="461645">
                  <a:moveTo>
                    <a:pt x="36410" y="1092"/>
                  </a:moveTo>
                  <a:lnTo>
                    <a:pt x="31013" y="1092"/>
                  </a:lnTo>
                  <a:lnTo>
                    <a:pt x="31013" y="14986"/>
                  </a:lnTo>
                  <a:lnTo>
                    <a:pt x="36410" y="14986"/>
                  </a:lnTo>
                  <a:lnTo>
                    <a:pt x="36410" y="1092"/>
                  </a:lnTo>
                  <a:close/>
                </a:path>
                <a:path w="356870" h="461645">
                  <a:moveTo>
                    <a:pt x="80606" y="0"/>
                  </a:moveTo>
                  <a:lnTo>
                    <a:pt x="75209" y="0"/>
                  </a:lnTo>
                  <a:lnTo>
                    <a:pt x="75209" y="14986"/>
                  </a:lnTo>
                  <a:lnTo>
                    <a:pt x="80606" y="14986"/>
                  </a:lnTo>
                  <a:lnTo>
                    <a:pt x="80606" y="0"/>
                  </a:lnTo>
                  <a:close/>
                </a:path>
                <a:path w="356870" h="461645">
                  <a:moveTo>
                    <a:pt x="232981" y="24892"/>
                  </a:moveTo>
                  <a:lnTo>
                    <a:pt x="123380" y="24892"/>
                  </a:lnTo>
                  <a:lnTo>
                    <a:pt x="123380" y="30289"/>
                  </a:lnTo>
                  <a:lnTo>
                    <a:pt x="232981" y="30289"/>
                  </a:lnTo>
                  <a:lnTo>
                    <a:pt x="232981" y="24892"/>
                  </a:lnTo>
                  <a:close/>
                </a:path>
                <a:path w="356870" h="461645">
                  <a:moveTo>
                    <a:pt x="238467" y="378447"/>
                  </a:moveTo>
                  <a:lnTo>
                    <a:pt x="235775" y="378447"/>
                  </a:lnTo>
                  <a:lnTo>
                    <a:pt x="235775" y="375754"/>
                  </a:lnTo>
                  <a:lnTo>
                    <a:pt x="233070" y="375754"/>
                  </a:lnTo>
                  <a:lnTo>
                    <a:pt x="233070" y="381152"/>
                  </a:lnTo>
                  <a:lnTo>
                    <a:pt x="233070" y="394373"/>
                  </a:lnTo>
                  <a:lnTo>
                    <a:pt x="123342" y="394373"/>
                  </a:lnTo>
                  <a:lnTo>
                    <a:pt x="123342" y="381152"/>
                  </a:lnTo>
                  <a:lnTo>
                    <a:pt x="233070" y="381152"/>
                  </a:lnTo>
                  <a:lnTo>
                    <a:pt x="233070" y="375754"/>
                  </a:lnTo>
                  <a:lnTo>
                    <a:pt x="120650" y="375754"/>
                  </a:lnTo>
                  <a:lnTo>
                    <a:pt x="120650" y="378447"/>
                  </a:lnTo>
                  <a:lnTo>
                    <a:pt x="117944" y="378447"/>
                  </a:lnTo>
                  <a:lnTo>
                    <a:pt x="117944" y="397078"/>
                  </a:lnTo>
                  <a:lnTo>
                    <a:pt x="120650" y="397078"/>
                  </a:lnTo>
                  <a:lnTo>
                    <a:pt x="120650" y="399783"/>
                  </a:lnTo>
                  <a:lnTo>
                    <a:pt x="235775" y="399783"/>
                  </a:lnTo>
                  <a:lnTo>
                    <a:pt x="235775" y="397078"/>
                  </a:lnTo>
                  <a:lnTo>
                    <a:pt x="238467" y="397078"/>
                  </a:lnTo>
                  <a:lnTo>
                    <a:pt x="238467" y="378447"/>
                  </a:lnTo>
                  <a:close/>
                </a:path>
                <a:path w="356870" h="461645">
                  <a:moveTo>
                    <a:pt x="281203" y="0"/>
                  </a:moveTo>
                  <a:lnTo>
                    <a:pt x="275805" y="0"/>
                  </a:lnTo>
                  <a:lnTo>
                    <a:pt x="275805" y="14986"/>
                  </a:lnTo>
                  <a:lnTo>
                    <a:pt x="281203" y="14986"/>
                  </a:lnTo>
                  <a:lnTo>
                    <a:pt x="281203" y="0"/>
                  </a:lnTo>
                  <a:close/>
                </a:path>
                <a:path w="356870" h="461645">
                  <a:moveTo>
                    <a:pt x="291719" y="224764"/>
                  </a:moveTo>
                  <a:lnTo>
                    <a:pt x="133096" y="224764"/>
                  </a:lnTo>
                  <a:lnTo>
                    <a:pt x="133096" y="230162"/>
                  </a:lnTo>
                  <a:lnTo>
                    <a:pt x="291719" y="230162"/>
                  </a:lnTo>
                  <a:lnTo>
                    <a:pt x="291719" y="224764"/>
                  </a:lnTo>
                  <a:close/>
                </a:path>
                <a:path w="356870" h="461645">
                  <a:moveTo>
                    <a:pt x="325399" y="1092"/>
                  </a:moveTo>
                  <a:lnTo>
                    <a:pt x="320001" y="1092"/>
                  </a:lnTo>
                  <a:lnTo>
                    <a:pt x="320001" y="14986"/>
                  </a:lnTo>
                  <a:lnTo>
                    <a:pt x="325399" y="14986"/>
                  </a:lnTo>
                  <a:lnTo>
                    <a:pt x="325399" y="1092"/>
                  </a:lnTo>
                  <a:close/>
                </a:path>
                <a:path w="356870" h="461645">
                  <a:moveTo>
                    <a:pt x="328295" y="411124"/>
                  </a:moveTo>
                  <a:lnTo>
                    <a:pt x="326669" y="411124"/>
                  </a:lnTo>
                  <a:lnTo>
                    <a:pt x="326669" y="403745"/>
                  </a:lnTo>
                  <a:lnTo>
                    <a:pt x="323977" y="403745"/>
                  </a:lnTo>
                  <a:lnTo>
                    <a:pt x="323977" y="401053"/>
                  </a:lnTo>
                  <a:lnTo>
                    <a:pt x="321271" y="401053"/>
                  </a:lnTo>
                  <a:lnTo>
                    <a:pt x="321271" y="406450"/>
                  </a:lnTo>
                  <a:lnTo>
                    <a:pt x="321271" y="411124"/>
                  </a:lnTo>
                  <a:lnTo>
                    <a:pt x="212115" y="411124"/>
                  </a:lnTo>
                  <a:lnTo>
                    <a:pt x="212115" y="406450"/>
                  </a:lnTo>
                  <a:lnTo>
                    <a:pt x="321271" y="406450"/>
                  </a:lnTo>
                  <a:lnTo>
                    <a:pt x="321271" y="401053"/>
                  </a:lnTo>
                  <a:lnTo>
                    <a:pt x="206717" y="401053"/>
                  </a:lnTo>
                  <a:lnTo>
                    <a:pt x="206717" y="406450"/>
                  </a:lnTo>
                  <a:lnTo>
                    <a:pt x="206717" y="411124"/>
                  </a:lnTo>
                  <a:lnTo>
                    <a:pt x="74002" y="411124"/>
                  </a:lnTo>
                  <a:lnTo>
                    <a:pt x="74002" y="406450"/>
                  </a:lnTo>
                  <a:lnTo>
                    <a:pt x="206717" y="406450"/>
                  </a:lnTo>
                  <a:lnTo>
                    <a:pt x="206717" y="401053"/>
                  </a:lnTo>
                  <a:lnTo>
                    <a:pt x="68605" y="401053"/>
                  </a:lnTo>
                  <a:lnTo>
                    <a:pt x="68605" y="406450"/>
                  </a:lnTo>
                  <a:lnTo>
                    <a:pt x="68605" y="411124"/>
                  </a:lnTo>
                  <a:lnTo>
                    <a:pt x="35077" y="411124"/>
                  </a:lnTo>
                  <a:lnTo>
                    <a:pt x="35077" y="406450"/>
                  </a:lnTo>
                  <a:lnTo>
                    <a:pt x="68605" y="406450"/>
                  </a:lnTo>
                  <a:lnTo>
                    <a:pt x="68605" y="401053"/>
                  </a:lnTo>
                  <a:lnTo>
                    <a:pt x="32385" y="401053"/>
                  </a:lnTo>
                  <a:lnTo>
                    <a:pt x="32385" y="403745"/>
                  </a:lnTo>
                  <a:lnTo>
                    <a:pt x="29679" y="403745"/>
                  </a:lnTo>
                  <a:lnTo>
                    <a:pt x="29679" y="411124"/>
                  </a:lnTo>
                  <a:lnTo>
                    <a:pt x="28067" y="411124"/>
                  </a:lnTo>
                  <a:lnTo>
                    <a:pt x="28067" y="416521"/>
                  </a:lnTo>
                  <a:lnTo>
                    <a:pt x="328295" y="416521"/>
                  </a:lnTo>
                  <a:lnTo>
                    <a:pt x="328295" y="411124"/>
                  </a:lnTo>
                  <a:close/>
                </a:path>
                <a:path w="356870" h="461645">
                  <a:moveTo>
                    <a:pt x="333502" y="417791"/>
                  </a:moveTo>
                  <a:lnTo>
                    <a:pt x="22987" y="417791"/>
                  </a:lnTo>
                  <a:lnTo>
                    <a:pt x="22987" y="423202"/>
                  </a:lnTo>
                  <a:lnTo>
                    <a:pt x="333502" y="423202"/>
                  </a:lnTo>
                  <a:lnTo>
                    <a:pt x="333502" y="417791"/>
                  </a:lnTo>
                  <a:close/>
                </a:path>
                <a:path w="356870" h="461645">
                  <a:moveTo>
                    <a:pt x="356362" y="366280"/>
                  </a:moveTo>
                  <a:lnTo>
                    <a:pt x="0" y="366280"/>
                  </a:lnTo>
                  <a:lnTo>
                    <a:pt x="0" y="371678"/>
                  </a:lnTo>
                  <a:lnTo>
                    <a:pt x="356362" y="371678"/>
                  </a:lnTo>
                  <a:lnTo>
                    <a:pt x="356362" y="3662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9487535" y="5614282"/>
              <a:ext cx="3810" cy="14604"/>
            </a:xfrm>
            <a:custGeom>
              <a:avLst/>
              <a:gdLst/>
              <a:ahLst/>
              <a:cxnLst/>
              <a:rect l="l" t="t" r="r" b="b"/>
              <a:pathLst>
                <a:path w="3809" h="14604">
                  <a:moveTo>
                    <a:pt x="3619" y="14065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9498140" y="5573687"/>
              <a:ext cx="31115" cy="62865"/>
            </a:xfrm>
            <a:custGeom>
              <a:avLst/>
              <a:gdLst/>
              <a:ahLst/>
              <a:cxnLst/>
              <a:rect l="l" t="t" r="r" b="b"/>
              <a:pathLst>
                <a:path w="31115" h="62864">
                  <a:moveTo>
                    <a:pt x="17526" y="57378"/>
                  </a:moveTo>
                  <a:lnTo>
                    <a:pt x="0" y="57378"/>
                  </a:lnTo>
                  <a:lnTo>
                    <a:pt x="0" y="62776"/>
                  </a:lnTo>
                  <a:lnTo>
                    <a:pt x="17526" y="62776"/>
                  </a:lnTo>
                  <a:lnTo>
                    <a:pt x="17526" y="57378"/>
                  </a:lnTo>
                  <a:close/>
                </a:path>
                <a:path w="31115" h="62864">
                  <a:moveTo>
                    <a:pt x="30822" y="0"/>
                  </a:moveTo>
                  <a:lnTo>
                    <a:pt x="25425" y="0"/>
                  </a:lnTo>
                  <a:lnTo>
                    <a:pt x="25425" y="40601"/>
                  </a:lnTo>
                  <a:lnTo>
                    <a:pt x="30822" y="40601"/>
                  </a:lnTo>
                  <a:lnTo>
                    <a:pt x="3082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9522650" y="5614282"/>
              <a:ext cx="3810" cy="14604"/>
            </a:xfrm>
            <a:custGeom>
              <a:avLst/>
              <a:gdLst/>
              <a:ahLst/>
              <a:cxnLst/>
              <a:rect l="l" t="t" r="r" b="b"/>
              <a:pathLst>
                <a:path w="3809" h="14604">
                  <a:moveTo>
                    <a:pt x="0" y="14065"/>
                  </a:moveTo>
                  <a:lnTo>
                    <a:pt x="3619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9805319" y="5572963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5" h="41910">
                  <a:moveTo>
                    <a:pt x="5400" y="0"/>
                  </a:moveTo>
                  <a:lnTo>
                    <a:pt x="0" y="0"/>
                  </a:lnTo>
                  <a:lnTo>
                    <a:pt x="0" y="41319"/>
                  </a:lnTo>
                  <a:lnTo>
                    <a:pt x="5400" y="41319"/>
                  </a:lnTo>
                  <a:lnTo>
                    <a:pt x="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9804399" y="5614282"/>
              <a:ext cx="3810" cy="14604"/>
            </a:xfrm>
            <a:custGeom>
              <a:avLst/>
              <a:gdLst/>
              <a:ahLst/>
              <a:cxnLst/>
              <a:rect l="l" t="t" r="r" b="b"/>
              <a:pathLst>
                <a:path w="3809" h="14604">
                  <a:moveTo>
                    <a:pt x="0" y="14065"/>
                  </a:moveTo>
                  <a:lnTo>
                    <a:pt x="3619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9766515" y="5573687"/>
              <a:ext cx="31115" cy="62865"/>
            </a:xfrm>
            <a:custGeom>
              <a:avLst/>
              <a:gdLst/>
              <a:ahLst/>
              <a:cxnLst/>
              <a:rect l="l" t="t" r="r" b="b"/>
              <a:pathLst>
                <a:path w="31115" h="62864">
                  <a:moveTo>
                    <a:pt x="5397" y="0"/>
                  </a:moveTo>
                  <a:lnTo>
                    <a:pt x="0" y="0"/>
                  </a:lnTo>
                  <a:lnTo>
                    <a:pt x="0" y="40601"/>
                  </a:lnTo>
                  <a:lnTo>
                    <a:pt x="5397" y="40601"/>
                  </a:lnTo>
                  <a:lnTo>
                    <a:pt x="5397" y="0"/>
                  </a:lnTo>
                  <a:close/>
                </a:path>
                <a:path w="31115" h="62864">
                  <a:moveTo>
                    <a:pt x="30899" y="57378"/>
                  </a:moveTo>
                  <a:lnTo>
                    <a:pt x="13309" y="57378"/>
                  </a:lnTo>
                  <a:lnTo>
                    <a:pt x="13309" y="62776"/>
                  </a:lnTo>
                  <a:lnTo>
                    <a:pt x="30899" y="62776"/>
                  </a:lnTo>
                  <a:lnTo>
                    <a:pt x="30899" y="573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9769221" y="5614282"/>
              <a:ext cx="3810" cy="14604"/>
            </a:xfrm>
            <a:custGeom>
              <a:avLst/>
              <a:gdLst/>
              <a:ahLst/>
              <a:cxnLst/>
              <a:rect l="l" t="t" r="r" b="b"/>
              <a:pathLst>
                <a:path w="3809" h="14604">
                  <a:moveTo>
                    <a:pt x="3682" y="14065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9444862" y="5133226"/>
              <a:ext cx="406400" cy="501015"/>
            </a:xfrm>
            <a:custGeom>
              <a:avLst/>
              <a:gdLst/>
              <a:ahLst/>
              <a:cxnLst/>
              <a:rect l="l" t="t" r="r" b="b"/>
              <a:pathLst>
                <a:path w="406400" h="501014">
                  <a:moveTo>
                    <a:pt x="46926" y="361651"/>
                  </a:moveTo>
                  <a:lnTo>
                    <a:pt x="44513" y="361651"/>
                  </a:lnTo>
                  <a:lnTo>
                    <a:pt x="42608" y="359689"/>
                  </a:lnTo>
                  <a:lnTo>
                    <a:pt x="42608" y="357333"/>
                  </a:lnTo>
                </a:path>
                <a:path w="406400" h="501014">
                  <a:moveTo>
                    <a:pt x="93979" y="357333"/>
                  </a:moveTo>
                  <a:lnTo>
                    <a:pt x="93979" y="359689"/>
                  </a:lnTo>
                  <a:lnTo>
                    <a:pt x="92075" y="361651"/>
                  </a:lnTo>
                  <a:lnTo>
                    <a:pt x="89661" y="361651"/>
                  </a:lnTo>
                </a:path>
                <a:path w="406400" h="501014">
                  <a:moveTo>
                    <a:pt x="89661" y="340417"/>
                  </a:moveTo>
                  <a:lnTo>
                    <a:pt x="92075" y="340417"/>
                  </a:lnTo>
                  <a:lnTo>
                    <a:pt x="93979" y="342353"/>
                  </a:lnTo>
                  <a:lnTo>
                    <a:pt x="93979" y="344735"/>
                  </a:lnTo>
                </a:path>
                <a:path w="406400" h="501014">
                  <a:moveTo>
                    <a:pt x="42608" y="344735"/>
                  </a:moveTo>
                  <a:lnTo>
                    <a:pt x="42608" y="342353"/>
                  </a:lnTo>
                  <a:lnTo>
                    <a:pt x="44513" y="340417"/>
                  </a:lnTo>
                  <a:lnTo>
                    <a:pt x="46926" y="340417"/>
                  </a:lnTo>
                </a:path>
                <a:path w="406400" h="501014">
                  <a:moveTo>
                    <a:pt x="42544" y="267512"/>
                  </a:moveTo>
                  <a:lnTo>
                    <a:pt x="33019" y="267512"/>
                  </a:lnTo>
                  <a:lnTo>
                    <a:pt x="25272" y="259753"/>
                  </a:lnTo>
                  <a:lnTo>
                    <a:pt x="25272" y="250228"/>
                  </a:lnTo>
                  <a:lnTo>
                    <a:pt x="25272" y="249853"/>
                  </a:lnTo>
                  <a:lnTo>
                    <a:pt x="25272" y="249529"/>
                  </a:lnTo>
                  <a:lnTo>
                    <a:pt x="25272" y="249186"/>
                  </a:lnTo>
                </a:path>
                <a:path w="406400" h="501014">
                  <a:moveTo>
                    <a:pt x="47688" y="440455"/>
                  </a:moveTo>
                  <a:lnTo>
                    <a:pt x="39179" y="440455"/>
                  </a:lnTo>
                  <a:lnTo>
                    <a:pt x="31940" y="434301"/>
                  </a:lnTo>
                  <a:lnTo>
                    <a:pt x="30606" y="425894"/>
                  </a:lnTo>
                </a:path>
                <a:path w="406400" h="501014">
                  <a:moveTo>
                    <a:pt x="35305" y="77806"/>
                  </a:moveTo>
                  <a:lnTo>
                    <a:pt x="37916" y="67429"/>
                  </a:lnTo>
                  <a:lnTo>
                    <a:pt x="43902" y="58968"/>
                  </a:lnTo>
                  <a:lnTo>
                    <a:pt x="52495" y="53168"/>
                  </a:lnTo>
                  <a:lnTo>
                    <a:pt x="62928" y="50774"/>
                  </a:lnTo>
                </a:path>
                <a:path w="406400" h="501014">
                  <a:moveTo>
                    <a:pt x="37401" y="46831"/>
                  </a:moveTo>
                  <a:lnTo>
                    <a:pt x="40190" y="36249"/>
                  </a:lnTo>
                  <a:lnTo>
                    <a:pt x="46474" y="27723"/>
                  </a:lnTo>
                  <a:lnTo>
                    <a:pt x="55412" y="22034"/>
                  </a:lnTo>
                  <a:lnTo>
                    <a:pt x="66166" y="19964"/>
                  </a:lnTo>
                </a:path>
                <a:path w="406400" h="501014">
                  <a:moveTo>
                    <a:pt x="36829" y="55060"/>
                  </a:moveTo>
                  <a:lnTo>
                    <a:pt x="38953" y="47135"/>
                  </a:lnTo>
                  <a:lnTo>
                    <a:pt x="43672" y="40751"/>
                  </a:lnTo>
                  <a:lnTo>
                    <a:pt x="50367" y="36493"/>
                  </a:lnTo>
                  <a:lnTo>
                    <a:pt x="58419" y="34944"/>
                  </a:lnTo>
                </a:path>
                <a:path w="406400" h="501014">
                  <a:moveTo>
                    <a:pt x="66293" y="8458"/>
                  </a:moveTo>
                  <a:lnTo>
                    <a:pt x="69024" y="5829"/>
                  </a:lnTo>
                  <a:lnTo>
                    <a:pt x="72580" y="4387"/>
                  </a:lnTo>
                  <a:lnTo>
                    <a:pt x="76326" y="4387"/>
                  </a:lnTo>
                </a:path>
                <a:path w="406400" h="501014">
                  <a:moveTo>
                    <a:pt x="166877" y="4387"/>
                  </a:moveTo>
                  <a:lnTo>
                    <a:pt x="176351" y="2467"/>
                  </a:lnTo>
                  <a:lnTo>
                    <a:pt x="185896" y="1096"/>
                  </a:lnTo>
                  <a:lnTo>
                    <a:pt x="195488" y="273"/>
                  </a:lnTo>
                  <a:lnTo>
                    <a:pt x="205104" y="0"/>
                  </a:lnTo>
                  <a:lnTo>
                    <a:pt x="214756" y="273"/>
                  </a:lnTo>
                  <a:lnTo>
                    <a:pt x="224361" y="1096"/>
                  </a:lnTo>
                  <a:lnTo>
                    <a:pt x="233894" y="2467"/>
                  </a:lnTo>
                  <a:lnTo>
                    <a:pt x="243331" y="4387"/>
                  </a:lnTo>
                </a:path>
                <a:path w="406400" h="501014">
                  <a:moveTo>
                    <a:pt x="0" y="147586"/>
                  </a:moveTo>
                  <a:lnTo>
                    <a:pt x="0" y="145205"/>
                  </a:lnTo>
                  <a:lnTo>
                    <a:pt x="1904" y="143268"/>
                  </a:lnTo>
                  <a:lnTo>
                    <a:pt x="4254" y="143268"/>
                  </a:lnTo>
                </a:path>
                <a:path w="406400" h="501014">
                  <a:moveTo>
                    <a:pt x="4254" y="193224"/>
                  </a:moveTo>
                  <a:lnTo>
                    <a:pt x="1904" y="193224"/>
                  </a:lnTo>
                  <a:lnTo>
                    <a:pt x="0" y="191338"/>
                  </a:lnTo>
                  <a:lnTo>
                    <a:pt x="0" y="188912"/>
                  </a:lnTo>
                </a:path>
                <a:path w="406400" h="501014">
                  <a:moveTo>
                    <a:pt x="18414" y="188912"/>
                  </a:moveTo>
                  <a:lnTo>
                    <a:pt x="18414" y="191338"/>
                  </a:lnTo>
                  <a:lnTo>
                    <a:pt x="16509" y="193224"/>
                  </a:lnTo>
                  <a:lnTo>
                    <a:pt x="14096" y="193224"/>
                  </a:lnTo>
                </a:path>
                <a:path w="406400" h="501014">
                  <a:moveTo>
                    <a:pt x="342900" y="50774"/>
                  </a:moveTo>
                  <a:lnTo>
                    <a:pt x="353306" y="53168"/>
                  </a:lnTo>
                  <a:lnTo>
                    <a:pt x="361902" y="58968"/>
                  </a:lnTo>
                  <a:lnTo>
                    <a:pt x="367903" y="67429"/>
                  </a:lnTo>
                  <a:lnTo>
                    <a:pt x="370522" y="77806"/>
                  </a:lnTo>
                </a:path>
                <a:path w="406400" h="501014">
                  <a:moveTo>
                    <a:pt x="339661" y="19964"/>
                  </a:moveTo>
                  <a:lnTo>
                    <a:pt x="350405" y="22034"/>
                  </a:lnTo>
                  <a:lnTo>
                    <a:pt x="359322" y="27723"/>
                  </a:lnTo>
                  <a:lnTo>
                    <a:pt x="365584" y="36249"/>
                  </a:lnTo>
                  <a:lnTo>
                    <a:pt x="368363" y="46831"/>
                  </a:lnTo>
                </a:path>
                <a:path w="406400" h="501014">
                  <a:moveTo>
                    <a:pt x="347408" y="34944"/>
                  </a:moveTo>
                  <a:lnTo>
                    <a:pt x="355460" y="36493"/>
                  </a:lnTo>
                  <a:lnTo>
                    <a:pt x="362148" y="40751"/>
                  </a:lnTo>
                  <a:lnTo>
                    <a:pt x="366848" y="47135"/>
                  </a:lnTo>
                  <a:lnTo>
                    <a:pt x="368934" y="55060"/>
                  </a:lnTo>
                </a:path>
                <a:path w="406400" h="501014">
                  <a:moveTo>
                    <a:pt x="329437" y="4387"/>
                  </a:moveTo>
                  <a:lnTo>
                    <a:pt x="333247" y="4387"/>
                  </a:lnTo>
                  <a:lnTo>
                    <a:pt x="336803" y="5829"/>
                  </a:lnTo>
                  <a:lnTo>
                    <a:pt x="339470" y="8458"/>
                  </a:lnTo>
                </a:path>
                <a:path w="406400" h="501014">
                  <a:moveTo>
                    <a:pt x="401510" y="143268"/>
                  </a:moveTo>
                  <a:lnTo>
                    <a:pt x="403923" y="143268"/>
                  </a:lnTo>
                  <a:lnTo>
                    <a:pt x="405891" y="145205"/>
                  </a:lnTo>
                  <a:lnTo>
                    <a:pt x="405891" y="147586"/>
                  </a:lnTo>
                </a:path>
                <a:path w="406400" h="501014">
                  <a:moveTo>
                    <a:pt x="405891" y="188912"/>
                  </a:moveTo>
                  <a:lnTo>
                    <a:pt x="405891" y="191338"/>
                  </a:lnTo>
                  <a:lnTo>
                    <a:pt x="403923" y="193224"/>
                  </a:lnTo>
                  <a:lnTo>
                    <a:pt x="401510" y="193224"/>
                  </a:lnTo>
                </a:path>
                <a:path w="406400" h="501014">
                  <a:moveTo>
                    <a:pt x="391731" y="193224"/>
                  </a:moveTo>
                  <a:lnTo>
                    <a:pt x="389318" y="193224"/>
                  </a:lnTo>
                  <a:lnTo>
                    <a:pt x="387413" y="191338"/>
                  </a:lnTo>
                  <a:lnTo>
                    <a:pt x="387413" y="188912"/>
                  </a:lnTo>
                </a:path>
                <a:path w="406400" h="501014">
                  <a:moveTo>
                    <a:pt x="363219" y="357333"/>
                  </a:moveTo>
                  <a:lnTo>
                    <a:pt x="363219" y="359689"/>
                  </a:lnTo>
                  <a:lnTo>
                    <a:pt x="361314" y="361651"/>
                  </a:lnTo>
                  <a:lnTo>
                    <a:pt x="358901" y="361651"/>
                  </a:lnTo>
                </a:path>
                <a:path w="406400" h="501014">
                  <a:moveTo>
                    <a:pt x="316166" y="361651"/>
                  </a:moveTo>
                  <a:lnTo>
                    <a:pt x="313753" y="361651"/>
                  </a:lnTo>
                  <a:lnTo>
                    <a:pt x="311848" y="359689"/>
                  </a:lnTo>
                  <a:lnTo>
                    <a:pt x="311848" y="357333"/>
                  </a:lnTo>
                </a:path>
                <a:path w="406400" h="501014">
                  <a:moveTo>
                    <a:pt x="311848" y="344735"/>
                  </a:moveTo>
                  <a:lnTo>
                    <a:pt x="311848" y="342353"/>
                  </a:lnTo>
                  <a:lnTo>
                    <a:pt x="313753" y="340417"/>
                  </a:lnTo>
                  <a:lnTo>
                    <a:pt x="316166" y="340417"/>
                  </a:lnTo>
                </a:path>
                <a:path w="406400" h="501014">
                  <a:moveTo>
                    <a:pt x="358901" y="340417"/>
                  </a:moveTo>
                  <a:lnTo>
                    <a:pt x="361314" y="340417"/>
                  </a:lnTo>
                  <a:lnTo>
                    <a:pt x="363219" y="342353"/>
                  </a:lnTo>
                  <a:lnTo>
                    <a:pt x="363219" y="344735"/>
                  </a:lnTo>
                </a:path>
                <a:path w="406400" h="501014">
                  <a:moveTo>
                    <a:pt x="380491" y="249186"/>
                  </a:moveTo>
                  <a:lnTo>
                    <a:pt x="380555" y="249529"/>
                  </a:lnTo>
                  <a:lnTo>
                    <a:pt x="380555" y="249853"/>
                  </a:lnTo>
                  <a:lnTo>
                    <a:pt x="380555" y="250228"/>
                  </a:lnTo>
                  <a:lnTo>
                    <a:pt x="380555" y="259753"/>
                  </a:lnTo>
                  <a:lnTo>
                    <a:pt x="372808" y="267512"/>
                  </a:lnTo>
                  <a:lnTo>
                    <a:pt x="363283" y="267512"/>
                  </a:lnTo>
                </a:path>
                <a:path w="406400" h="501014">
                  <a:moveTo>
                    <a:pt x="375221" y="425894"/>
                  </a:moveTo>
                  <a:lnTo>
                    <a:pt x="373887" y="434301"/>
                  </a:lnTo>
                  <a:lnTo>
                    <a:pt x="366648" y="440455"/>
                  </a:lnTo>
                  <a:lnTo>
                    <a:pt x="358203" y="440455"/>
                  </a:lnTo>
                </a:path>
                <a:path w="406400" h="501014">
                  <a:moveTo>
                    <a:pt x="53276" y="500532"/>
                  </a:moveTo>
                  <a:lnTo>
                    <a:pt x="49974" y="500532"/>
                  </a:lnTo>
                  <a:lnTo>
                    <a:pt x="47116" y="498297"/>
                  </a:lnTo>
                  <a:lnTo>
                    <a:pt x="46291" y="495122"/>
                  </a:lnTo>
                </a:path>
                <a:path w="406400" h="501014">
                  <a:moveTo>
                    <a:pt x="77787" y="495122"/>
                  </a:moveTo>
                  <a:lnTo>
                    <a:pt x="76961" y="498297"/>
                  </a:lnTo>
                  <a:lnTo>
                    <a:pt x="74104" y="500532"/>
                  </a:lnTo>
                  <a:lnTo>
                    <a:pt x="70802" y="500532"/>
                  </a:lnTo>
                </a:path>
                <a:path w="406400" h="501014">
                  <a:moveTo>
                    <a:pt x="359536" y="495122"/>
                  </a:moveTo>
                  <a:lnTo>
                    <a:pt x="358711" y="498297"/>
                  </a:lnTo>
                  <a:lnTo>
                    <a:pt x="355790" y="500532"/>
                  </a:lnTo>
                  <a:lnTo>
                    <a:pt x="352551" y="500532"/>
                  </a:lnTo>
                </a:path>
                <a:path w="406400" h="501014">
                  <a:moveTo>
                    <a:pt x="334962" y="500532"/>
                  </a:moveTo>
                  <a:lnTo>
                    <a:pt x="331723" y="500532"/>
                  </a:lnTo>
                  <a:lnTo>
                    <a:pt x="328802" y="498297"/>
                  </a:lnTo>
                  <a:lnTo>
                    <a:pt x="328040" y="495122"/>
                  </a:lnTo>
                </a:path>
                <a:path w="406400" h="501014">
                  <a:moveTo>
                    <a:pt x="214058" y="352621"/>
                  </a:moveTo>
                  <a:lnTo>
                    <a:pt x="214058" y="346417"/>
                  </a:lnTo>
                  <a:lnTo>
                    <a:pt x="209105" y="341407"/>
                  </a:lnTo>
                  <a:lnTo>
                    <a:pt x="202882" y="341407"/>
                  </a:lnTo>
                  <a:lnTo>
                    <a:pt x="196722" y="341407"/>
                  </a:lnTo>
                  <a:lnTo>
                    <a:pt x="191706" y="346417"/>
                  </a:lnTo>
                  <a:lnTo>
                    <a:pt x="191706" y="352621"/>
                  </a:lnTo>
                  <a:lnTo>
                    <a:pt x="191706" y="358775"/>
                  </a:lnTo>
                  <a:lnTo>
                    <a:pt x="196722" y="363759"/>
                  </a:lnTo>
                  <a:lnTo>
                    <a:pt x="202882" y="363759"/>
                  </a:lnTo>
                  <a:lnTo>
                    <a:pt x="209105" y="363759"/>
                  </a:lnTo>
                  <a:lnTo>
                    <a:pt x="214058" y="358775"/>
                  </a:lnTo>
                  <a:lnTo>
                    <a:pt x="214058" y="352621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8" name="object 26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819847" y="3508883"/>
              <a:ext cx="5646624" cy="1940093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4524248" y="4293742"/>
              <a:ext cx="398780" cy="567690"/>
            </a:xfrm>
            <a:custGeom>
              <a:avLst/>
              <a:gdLst/>
              <a:ahLst/>
              <a:cxnLst/>
              <a:rect l="l" t="t" r="r" b="b"/>
              <a:pathLst>
                <a:path w="398779" h="567689">
                  <a:moveTo>
                    <a:pt x="12598" y="0"/>
                  </a:moveTo>
                  <a:lnTo>
                    <a:pt x="0" y="0"/>
                  </a:lnTo>
                  <a:lnTo>
                    <a:pt x="0" y="41465"/>
                  </a:lnTo>
                  <a:lnTo>
                    <a:pt x="12598" y="41465"/>
                  </a:lnTo>
                  <a:lnTo>
                    <a:pt x="12598" y="0"/>
                  </a:lnTo>
                  <a:close/>
                </a:path>
                <a:path w="398779" h="567689">
                  <a:moveTo>
                    <a:pt x="393649" y="555002"/>
                  </a:moveTo>
                  <a:lnTo>
                    <a:pt x="391490" y="555002"/>
                  </a:lnTo>
                  <a:lnTo>
                    <a:pt x="391490" y="567601"/>
                  </a:lnTo>
                  <a:lnTo>
                    <a:pt x="393649" y="567601"/>
                  </a:lnTo>
                  <a:lnTo>
                    <a:pt x="393649" y="555002"/>
                  </a:lnTo>
                  <a:close/>
                </a:path>
                <a:path w="398779" h="567689">
                  <a:moveTo>
                    <a:pt x="393649" y="532003"/>
                  </a:moveTo>
                  <a:lnTo>
                    <a:pt x="391490" y="532003"/>
                  </a:lnTo>
                  <a:lnTo>
                    <a:pt x="391490" y="544614"/>
                  </a:lnTo>
                  <a:lnTo>
                    <a:pt x="393649" y="544614"/>
                  </a:lnTo>
                  <a:lnTo>
                    <a:pt x="393649" y="532003"/>
                  </a:lnTo>
                  <a:close/>
                </a:path>
                <a:path w="398779" h="567689">
                  <a:moveTo>
                    <a:pt x="393649" y="509041"/>
                  </a:moveTo>
                  <a:lnTo>
                    <a:pt x="391490" y="509041"/>
                  </a:lnTo>
                  <a:lnTo>
                    <a:pt x="391490" y="521639"/>
                  </a:lnTo>
                  <a:lnTo>
                    <a:pt x="393649" y="521639"/>
                  </a:lnTo>
                  <a:lnTo>
                    <a:pt x="393649" y="509041"/>
                  </a:lnTo>
                  <a:close/>
                </a:path>
                <a:path w="398779" h="567689">
                  <a:moveTo>
                    <a:pt x="393649" y="486016"/>
                  </a:moveTo>
                  <a:lnTo>
                    <a:pt x="391490" y="486016"/>
                  </a:lnTo>
                  <a:lnTo>
                    <a:pt x="391490" y="498627"/>
                  </a:lnTo>
                  <a:lnTo>
                    <a:pt x="393649" y="498627"/>
                  </a:lnTo>
                  <a:lnTo>
                    <a:pt x="393649" y="486016"/>
                  </a:lnTo>
                  <a:close/>
                </a:path>
                <a:path w="398779" h="567689">
                  <a:moveTo>
                    <a:pt x="393649" y="463042"/>
                  </a:moveTo>
                  <a:lnTo>
                    <a:pt x="391490" y="463042"/>
                  </a:lnTo>
                  <a:lnTo>
                    <a:pt x="391490" y="475653"/>
                  </a:lnTo>
                  <a:lnTo>
                    <a:pt x="393649" y="475653"/>
                  </a:lnTo>
                  <a:lnTo>
                    <a:pt x="393649" y="463042"/>
                  </a:lnTo>
                  <a:close/>
                </a:path>
                <a:path w="398779" h="567689">
                  <a:moveTo>
                    <a:pt x="393649" y="440080"/>
                  </a:moveTo>
                  <a:lnTo>
                    <a:pt x="391490" y="440080"/>
                  </a:lnTo>
                  <a:lnTo>
                    <a:pt x="391490" y="452678"/>
                  </a:lnTo>
                  <a:lnTo>
                    <a:pt x="393649" y="452678"/>
                  </a:lnTo>
                  <a:lnTo>
                    <a:pt x="393649" y="440080"/>
                  </a:lnTo>
                  <a:close/>
                </a:path>
                <a:path w="398779" h="567689">
                  <a:moveTo>
                    <a:pt x="398716" y="555002"/>
                  </a:moveTo>
                  <a:lnTo>
                    <a:pt x="396557" y="555002"/>
                  </a:lnTo>
                  <a:lnTo>
                    <a:pt x="396557" y="567601"/>
                  </a:lnTo>
                  <a:lnTo>
                    <a:pt x="398716" y="567601"/>
                  </a:lnTo>
                  <a:lnTo>
                    <a:pt x="398716" y="555002"/>
                  </a:lnTo>
                  <a:close/>
                </a:path>
                <a:path w="398779" h="567689">
                  <a:moveTo>
                    <a:pt x="398716" y="532003"/>
                  </a:moveTo>
                  <a:lnTo>
                    <a:pt x="396557" y="532003"/>
                  </a:lnTo>
                  <a:lnTo>
                    <a:pt x="396557" y="544614"/>
                  </a:lnTo>
                  <a:lnTo>
                    <a:pt x="398716" y="544614"/>
                  </a:lnTo>
                  <a:lnTo>
                    <a:pt x="398716" y="532003"/>
                  </a:lnTo>
                  <a:close/>
                </a:path>
                <a:path w="398779" h="567689">
                  <a:moveTo>
                    <a:pt x="398716" y="509041"/>
                  </a:moveTo>
                  <a:lnTo>
                    <a:pt x="396557" y="509041"/>
                  </a:lnTo>
                  <a:lnTo>
                    <a:pt x="396557" y="521639"/>
                  </a:lnTo>
                  <a:lnTo>
                    <a:pt x="398716" y="521639"/>
                  </a:lnTo>
                  <a:lnTo>
                    <a:pt x="398716" y="509041"/>
                  </a:lnTo>
                  <a:close/>
                </a:path>
                <a:path w="398779" h="567689">
                  <a:moveTo>
                    <a:pt x="398716" y="486016"/>
                  </a:moveTo>
                  <a:lnTo>
                    <a:pt x="396557" y="486016"/>
                  </a:lnTo>
                  <a:lnTo>
                    <a:pt x="396557" y="498627"/>
                  </a:lnTo>
                  <a:lnTo>
                    <a:pt x="398716" y="498627"/>
                  </a:lnTo>
                  <a:lnTo>
                    <a:pt x="398716" y="486016"/>
                  </a:lnTo>
                  <a:close/>
                </a:path>
                <a:path w="398779" h="567689">
                  <a:moveTo>
                    <a:pt x="398716" y="463042"/>
                  </a:moveTo>
                  <a:lnTo>
                    <a:pt x="396557" y="463042"/>
                  </a:lnTo>
                  <a:lnTo>
                    <a:pt x="396557" y="475653"/>
                  </a:lnTo>
                  <a:lnTo>
                    <a:pt x="398716" y="475653"/>
                  </a:lnTo>
                  <a:lnTo>
                    <a:pt x="398716" y="463042"/>
                  </a:lnTo>
                  <a:close/>
                </a:path>
                <a:path w="398779" h="567689">
                  <a:moveTo>
                    <a:pt x="398716" y="440080"/>
                  </a:moveTo>
                  <a:lnTo>
                    <a:pt x="396557" y="440080"/>
                  </a:lnTo>
                  <a:lnTo>
                    <a:pt x="396557" y="452678"/>
                  </a:lnTo>
                  <a:lnTo>
                    <a:pt x="398716" y="452678"/>
                  </a:lnTo>
                  <a:lnTo>
                    <a:pt x="398716" y="4400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6906577" y="4675327"/>
              <a:ext cx="29209" cy="216535"/>
            </a:xfrm>
            <a:custGeom>
              <a:avLst/>
              <a:gdLst/>
              <a:ahLst/>
              <a:cxnLst/>
              <a:rect l="l" t="t" r="r" b="b"/>
              <a:pathLst>
                <a:path w="29209" h="216535">
                  <a:moveTo>
                    <a:pt x="12890" y="202133"/>
                  </a:moveTo>
                  <a:lnTo>
                    <a:pt x="0" y="189261"/>
                  </a:lnTo>
                </a:path>
                <a:path w="29209" h="216535">
                  <a:moveTo>
                    <a:pt x="12890" y="168052"/>
                  </a:moveTo>
                  <a:lnTo>
                    <a:pt x="0" y="155155"/>
                  </a:lnTo>
                </a:path>
                <a:path w="29209" h="216535">
                  <a:moveTo>
                    <a:pt x="12890" y="133946"/>
                  </a:moveTo>
                  <a:lnTo>
                    <a:pt x="0" y="121075"/>
                  </a:lnTo>
                </a:path>
                <a:path w="29209" h="216535">
                  <a:moveTo>
                    <a:pt x="12890" y="99866"/>
                  </a:moveTo>
                  <a:lnTo>
                    <a:pt x="0" y="86963"/>
                  </a:lnTo>
                </a:path>
                <a:path w="29209" h="216535">
                  <a:moveTo>
                    <a:pt x="12890" y="65786"/>
                  </a:moveTo>
                  <a:lnTo>
                    <a:pt x="0" y="52882"/>
                  </a:lnTo>
                </a:path>
                <a:path w="29209" h="216535">
                  <a:moveTo>
                    <a:pt x="12890" y="31673"/>
                  </a:moveTo>
                  <a:lnTo>
                    <a:pt x="0" y="18802"/>
                  </a:lnTo>
                </a:path>
                <a:path w="29209" h="216535">
                  <a:moveTo>
                    <a:pt x="1777" y="216001"/>
                  </a:moveTo>
                  <a:lnTo>
                    <a:pt x="0" y="214236"/>
                  </a:lnTo>
                </a:path>
                <a:path w="29209" h="216535">
                  <a:moveTo>
                    <a:pt x="22034" y="202133"/>
                  </a:moveTo>
                  <a:lnTo>
                    <a:pt x="0" y="180130"/>
                  </a:lnTo>
                </a:path>
                <a:path w="29209" h="216535">
                  <a:moveTo>
                    <a:pt x="22034" y="168052"/>
                  </a:moveTo>
                  <a:lnTo>
                    <a:pt x="0" y="146050"/>
                  </a:lnTo>
                </a:path>
                <a:path w="29209" h="216535">
                  <a:moveTo>
                    <a:pt x="22034" y="133946"/>
                  </a:moveTo>
                  <a:lnTo>
                    <a:pt x="0" y="111969"/>
                  </a:lnTo>
                </a:path>
                <a:path w="29209" h="216535">
                  <a:moveTo>
                    <a:pt x="22034" y="99866"/>
                  </a:moveTo>
                  <a:lnTo>
                    <a:pt x="0" y="77863"/>
                  </a:lnTo>
                </a:path>
                <a:path w="29209" h="216535">
                  <a:moveTo>
                    <a:pt x="22034" y="65786"/>
                  </a:moveTo>
                  <a:lnTo>
                    <a:pt x="0" y="43783"/>
                  </a:lnTo>
                </a:path>
                <a:path w="29209" h="216535">
                  <a:moveTo>
                    <a:pt x="22034" y="31673"/>
                  </a:moveTo>
                  <a:lnTo>
                    <a:pt x="0" y="9677"/>
                  </a:lnTo>
                </a:path>
                <a:path w="29209" h="216535">
                  <a:moveTo>
                    <a:pt x="28765" y="208953"/>
                  </a:moveTo>
                  <a:lnTo>
                    <a:pt x="22034" y="202133"/>
                  </a:lnTo>
                </a:path>
                <a:path w="29209" h="216535">
                  <a:moveTo>
                    <a:pt x="28765" y="174847"/>
                  </a:moveTo>
                  <a:lnTo>
                    <a:pt x="22034" y="168052"/>
                  </a:lnTo>
                </a:path>
                <a:path w="29209" h="216535">
                  <a:moveTo>
                    <a:pt x="24066" y="136004"/>
                  </a:moveTo>
                  <a:lnTo>
                    <a:pt x="22034" y="133946"/>
                  </a:lnTo>
                </a:path>
                <a:path w="29209" h="216535">
                  <a:moveTo>
                    <a:pt x="28765" y="106660"/>
                  </a:moveTo>
                  <a:lnTo>
                    <a:pt x="22034" y="99866"/>
                  </a:lnTo>
                </a:path>
                <a:path w="29209" h="216535">
                  <a:moveTo>
                    <a:pt x="28765" y="72580"/>
                  </a:moveTo>
                  <a:lnTo>
                    <a:pt x="27685" y="71462"/>
                  </a:lnTo>
                </a:path>
                <a:path w="29209" h="216535">
                  <a:moveTo>
                    <a:pt x="23558" y="67297"/>
                  </a:moveTo>
                  <a:lnTo>
                    <a:pt x="22034" y="65786"/>
                  </a:lnTo>
                </a:path>
                <a:path w="29209" h="216535">
                  <a:moveTo>
                    <a:pt x="28765" y="38474"/>
                  </a:moveTo>
                  <a:lnTo>
                    <a:pt x="22034" y="31673"/>
                  </a:lnTo>
                </a:path>
                <a:path w="29209" h="216535">
                  <a:moveTo>
                    <a:pt x="28765" y="4394"/>
                  </a:moveTo>
                  <a:lnTo>
                    <a:pt x="24383" y="0"/>
                  </a:lnTo>
                </a:path>
                <a:path w="29209" h="216535">
                  <a:moveTo>
                    <a:pt x="26860" y="216001"/>
                  </a:moveTo>
                  <a:lnTo>
                    <a:pt x="13017" y="202133"/>
                  </a:lnTo>
                </a:path>
                <a:path w="29209" h="216535">
                  <a:moveTo>
                    <a:pt x="28765" y="183851"/>
                  </a:moveTo>
                  <a:lnTo>
                    <a:pt x="13017" y="168052"/>
                  </a:lnTo>
                </a:path>
                <a:path w="29209" h="216535">
                  <a:moveTo>
                    <a:pt x="23558" y="144462"/>
                  </a:moveTo>
                  <a:lnTo>
                    <a:pt x="13017" y="133946"/>
                  </a:lnTo>
                </a:path>
                <a:path w="29209" h="216535">
                  <a:moveTo>
                    <a:pt x="28765" y="115665"/>
                  </a:moveTo>
                  <a:lnTo>
                    <a:pt x="13017" y="99866"/>
                  </a:lnTo>
                </a:path>
                <a:path w="29209" h="216535">
                  <a:moveTo>
                    <a:pt x="28765" y="81584"/>
                  </a:moveTo>
                  <a:lnTo>
                    <a:pt x="13017" y="65786"/>
                  </a:lnTo>
                </a:path>
                <a:path w="29209" h="216535">
                  <a:moveTo>
                    <a:pt x="28765" y="47478"/>
                  </a:moveTo>
                  <a:lnTo>
                    <a:pt x="13017" y="31673"/>
                  </a:lnTo>
                </a:path>
                <a:path w="29209" h="216535">
                  <a:moveTo>
                    <a:pt x="28765" y="13398"/>
                  </a:moveTo>
                  <a:lnTo>
                    <a:pt x="15366" y="0"/>
                  </a:lnTo>
                </a:path>
                <a:path w="29209" h="216535">
                  <a:moveTo>
                    <a:pt x="14287" y="216001"/>
                  </a:moveTo>
                  <a:lnTo>
                    <a:pt x="444" y="202133"/>
                  </a:lnTo>
                </a:path>
                <a:path w="29209" h="216535">
                  <a:moveTo>
                    <a:pt x="22034" y="189611"/>
                  </a:moveTo>
                  <a:lnTo>
                    <a:pt x="444" y="168052"/>
                  </a:lnTo>
                </a:path>
                <a:path w="29209" h="216535">
                  <a:moveTo>
                    <a:pt x="22034" y="155524"/>
                  </a:moveTo>
                  <a:lnTo>
                    <a:pt x="444" y="133946"/>
                  </a:lnTo>
                </a:path>
                <a:path w="29209" h="216535">
                  <a:moveTo>
                    <a:pt x="22034" y="121418"/>
                  </a:moveTo>
                  <a:lnTo>
                    <a:pt x="444" y="99866"/>
                  </a:lnTo>
                </a:path>
                <a:path w="29209" h="216535">
                  <a:moveTo>
                    <a:pt x="22034" y="87337"/>
                  </a:moveTo>
                  <a:lnTo>
                    <a:pt x="444" y="65786"/>
                  </a:lnTo>
                </a:path>
                <a:path w="29209" h="216535">
                  <a:moveTo>
                    <a:pt x="22034" y="53232"/>
                  </a:moveTo>
                  <a:lnTo>
                    <a:pt x="444" y="31673"/>
                  </a:lnTo>
                </a:path>
                <a:path w="29209" h="216535">
                  <a:moveTo>
                    <a:pt x="22034" y="19151"/>
                  </a:moveTo>
                  <a:lnTo>
                    <a:pt x="2857" y="0"/>
                  </a:lnTo>
                </a:path>
                <a:path w="29209" h="216535">
                  <a:moveTo>
                    <a:pt x="26288" y="193897"/>
                  </a:moveTo>
                  <a:lnTo>
                    <a:pt x="25273" y="192881"/>
                  </a:lnTo>
                </a:path>
                <a:path w="29209" h="216535">
                  <a:moveTo>
                    <a:pt x="26288" y="159791"/>
                  </a:moveTo>
                  <a:lnTo>
                    <a:pt x="25273" y="158800"/>
                  </a:lnTo>
                </a:path>
                <a:path w="29209" h="216535">
                  <a:moveTo>
                    <a:pt x="26288" y="125710"/>
                  </a:moveTo>
                  <a:lnTo>
                    <a:pt x="25273" y="124694"/>
                  </a:lnTo>
                </a:path>
                <a:path w="29209" h="216535">
                  <a:moveTo>
                    <a:pt x="26288" y="91630"/>
                  </a:moveTo>
                  <a:lnTo>
                    <a:pt x="25273" y="90614"/>
                  </a:lnTo>
                </a:path>
                <a:path w="29209" h="216535">
                  <a:moveTo>
                    <a:pt x="26288" y="23444"/>
                  </a:moveTo>
                  <a:lnTo>
                    <a:pt x="25273" y="22421"/>
                  </a:lnTo>
                </a:path>
              </a:pathLst>
            </a:custGeom>
            <a:ln w="360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1679346" y="3502583"/>
              <a:ext cx="5262880" cy="1835785"/>
            </a:xfrm>
            <a:custGeom>
              <a:avLst/>
              <a:gdLst/>
              <a:ahLst/>
              <a:cxnLst/>
              <a:rect l="l" t="t" r="r" b="b"/>
              <a:pathLst>
                <a:path w="5262880" h="1835785">
                  <a:moveTo>
                    <a:pt x="1806308" y="1374330"/>
                  </a:moveTo>
                  <a:lnTo>
                    <a:pt x="1793697" y="1374330"/>
                  </a:lnTo>
                  <a:lnTo>
                    <a:pt x="1793697" y="1835162"/>
                  </a:lnTo>
                  <a:lnTo>
                    <a:pt x="1806308" y="1835162"/>
                  </a:lnTo>
                  <a:lnTo>
                    <a:pt x="1806308" y="1374330"/>
                  </a:lnTo>
                  <a:close/>
                </a:path>
                <a:path w="5262880" h="1835785">
                  <a:moveTo>
                    <a:pt x="1820710" y="1374330"/>
                  </a:moveTo>
                  <a:lnTo>
                    <a:pt x="1808111" y="1374330"/>
                  </a:lnTo>
                  <a:lnTo>
                    <a:pt x="1808111" y="1835162"/>
                  </a:lnTo>
                  <a:lnTo>
                    <a:pt x="1820710" y="1835162"/>
                  </a:lnTo>
                  <a:lnTo>
                    <a:pt x="1820710" y="1374330"/>
                  </a:lnTo>
                  <a:close/>
                </a:path>
                <a:path w="5262880" h="1835785">
                  <a:moveTo>
                    <a:pt x="2038426" y="1477746"/>
                  </a:moveTo>
                  <a:lnTo>
                    <a:pt x="2025815" y="1477746"/>
                  </a:lnTo>
                  <a:lnTo>
                    <a:pt x="2025815" y="1484934"/>
                  </a:lnTo>
                  <a:lnTo>
                    <a:pt x="2018626" y="1484934"/>
                  </a:lnTo>
                  <a:lnTo>
                    <a:pt x="2018626" y="1835162"/>
                  </a:lnTo>
                  <a:lnTo>
                    <a:pt x="2025815" y="1835162"/>
                  </a:lnTo>
                  <a:lnTo>
                    <a:pt x="2031238" y="1835162"/>
                  </a:lnTo>
                  <a:lnTo>
                    <a:pt x="2038426" y="1835162"/>
                  </a:lnTo>
                  <a:lnTo>
                    <a:pt x="2038426" y="1477746"/>
                  </a:lnTo>
                  <a:close/>
                </a:path>
                <a:path w="5262880" h="1835785">
                  <a:moveTo>
                    <a:pt x="3179813" y="0"/>
                  </a:moveTo>
                  <a:lnTo>
                    <a:pt x="0" y="0"/>
                  </a:lnTo>
                  <a:lnTo>
                    <a:pt x="0" y="12611"/>
                  </a:lnTo>
                  <a:lnTo>
                    <a:pt x="3179813" y="12611"/>
                  </a:lnTo>
                  <a:lnTo>
                    <a:pt x="3179813" y="0"/>
                  </a:lnTo>
                  <a:close/>
                </a:path>
                <a:path w="5262880" h="1835785">
                  <a:moveTo>
                    <a:pt x="3247212" y="57658"/>
                  </a:moveTo>
                  <a:lnTo>
                    <a:pt x="0" y="57658"/>
                  </a:lnTo>
                  <a:lnTo>
                    <a:pt x="0" y="70269"/>
                  </a:lnTo>
                  <a:lnTo>
                    <a:pt x="3247212" y="70269"/>
                  </a:lnTo>
                  <a:lnTo>
                    <a:pt x="3247212" y="57658"/>
                  </a:lnTo>
                  <a:close/>
                </a:path>
                <a:path w="5262880" h="1835785">
                  <a:moveTo>
                    <a:pt x="5262296" y="1172743"/>
                  </a:moveTo>
                  <a:lnTo>
                    <a:pt x="5255996" y="1172743"/>
                  </a:lnTo>
                  <a:lnTo>
                    <a:pt x="5255996" y="1166444"/>
                  </a:lnTo>
                  <a:lnTo>
                    <a:pt x="5249684" y="1166444"/>
                  </a:lnTo>
                  <a:lnTo>
                    <a:pt x="5249684" y="1179055"/>
                  </a:lnTo>
                  <a:lnTo>
                    <a:pt x="5249684" y="1179944"/>
                  </a:lnTo>
                  <a:lnTo>
                    <a:pt x="5249684" y="1227213"/>
                  </a:lnTo>
                  <a:lnTo>
                    <a:pt x="5244477" y="1227213"/>
                  </a:lnTo>
                  <a:lnTo>
                    <a:pt x="5244477" y="1244206"/>
                  </a:lnTo>
                  <a:lnTo>
                    <a:pt x="5249684" y="1244206"/>
                  </a:lnTo>
                  <a:lnTo>
                    <a:pt x="5249684" y="1308747"/>
                  </a:lnTo>
                  <a:lnTo>
                    <a:pt x="5244477" y="1308747"/>
                  </a:lnTo>
                  <a:lnTo>
                    <a:pt x="5244477" y="1329715"/>
                  </a:lnTo>
                  <a:lnTo>
                    <a:pt x="5249684" y="1329715"/>
                  </a:lnTo>
                  <a:lnTo>
                    <a:pt x="5249684" y="1382445"/>
                  </a:lnTo>
                  <a:lnTo>
                    <a:pt x="5233530" y="1382445"/>
                  </a:lnTo>
                  <a:lnTo>
                    <a:pt x="5233530" y="1179055"/>
                  </a:lnTo>
                  <a:lnTo>
                    <a:pt x="5249684" y="1179055"/>
                  </a:lnTo>
                  <a:lnTo>
                    <a:pt x="5249684" y="1166444"/>
                  </a:lnTo>
                  <a:lnTo>
                    <a:pt x="5227231" y="1166444"/>
                  </a:lnTo>
                  <a:lnTo>
                    <a:pt x="5227231" y="1172743"/>
                  </a:lnTo>
                  <a:lnTo>
                    <a:pt x="5220919" y="1172743"/>
                  </a:lnTo>
                  <a:lnTo>
                    <a:pt x="5220919" y="1388745"/>
                  </a:lnTo>
                  <a:lnTo>
                    <a:pt x="5227231" y="1388745"/>
                  </a:lnTo>
                  <a:lnTo>
                    <a:pt x="5227231" y="1395056"/>
                  </a:lnTo>
                  <a:lnTo>
                    <a:pt x="5255996" y="1395056"/>
                  </a:lnTo>
                  <a:lnTo>
                    <a:pt x="5255996" y="1388745"/>
                  </a:lnTo>
                  <a:lnTo>
                    <a:pt x="5262296" y="1388745"/>
                  </a:lnTo>
                  <a:lnTo>
                    <a:pt x="5262296" y="1179944"/>
                  </a:lnTo>
                  <a:lnTo>
                    <a:pt x="5262296" y="11727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" name="object 27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579341" y="4982958"/>
              <a:ext cx="131243" cy="361081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3572116" y="4926507"/>
              <a:ext cx="967740" cy="411480"/>
            </a:xfrm>
            <a:custGeom>
              <a:avLst/>
              <a:gdLst/>
              <a:ahLst/>
              <a:cxnLst/>
              <a:rect l="l" t="t" r="r" b="b"/>
              <a:pathLst>
                <a:path w="967739" h="411479">
                  <a:moveTo>
                    <a:pt x="139357" y="47523"/>
                  </a:moveTo>
                  <a:lnTo>
                    <a:pt x="13525" y="47523"/>
                  </a:lnTo>
                  <a:lnTo>
                    <a:pt x="13525" y="60121"/>
                  </a:lnTo>
                  <a:lnTo>
                    <a:pt x="13525" y="61010"/>
                  </a:lnTo>
                  <a:lnTo>
                    <a:pt x="12598" y="61010"/>
                  </a:lnTo>
                  <a:lnTo>
                    <a:pt x="12598" y="60121"/>
                  </a:lnTo>
                  <a:lnTo>
                    <a:pt x="13525" y="60121"/>
                  </a:lnTo>
                  <a:lnTo>
                    <a:pt x="13525" y="47523"/>
                  </a:lnTo>
                  <a:lnTo>
                    <a:pt x="6299" y="47523"/>
                  </a:lnTo>
                  <a:lnTo>
                    <a:pt x="6299" y="53822"/>
                  </a:lnTo>
                  <a:lnTo>
                    <a:pt x="0" y="53822"/>
                  </a:lnTo>
                  <a:lnTo>
                    <a:pt x="0" y="411238"/>
                  </a:lnTo>
                  <a:lnTo>
                    <a:pt x="7213" y="411238"/>
                  </a:lnTo>
                  <a:lnTo>
                    <a:pt x="12598" y="411238"/>
                  </a:lnTo>
                  <a:lnTo>
                    <a:pt x="19824" y="411238"/>
                  </a:lnTo>
                  <a:lnTo>
                    <a:pt x="19824" y="67322"/>
                  </a:lnTo>
                  <a:lnTo>
                    <a:pt x="132168" y="67322"/>
                  </a:lnTo>
                  <a:lnTo>
                    <a:pt x="132168" y="60121"/>
                  </a:lnTo>
                  <a:lnTo>
                    <a:pt x="139357" y="60121"/>
                  </a:lnTo>
                  <a:lnTo>
                    <a:pt x="139357" y="47523"/>
                  </a:lnTo>
                  <a:close/>
                </a:path>
                <a:path w="967739" h="411479">
                  <a:moveTo>
                    <a:pt x="967460" y="6299"/>
                  </a:moveTo>
                  <a:lnTo>
                    <a:pt x="961161" y="6299"/>
                  </a:lnTo>
                  <a:lnTo>
                    <a:pt x="961161" y="0"/>
                  </a:lnTo>
                  <a:lnTo>
                    <a:pt x="958430" y="0"/>
                  </a:lnTo>
                  <a:lnTo>
                    <a:pt x="958430" y="6299"/>
                  </a:lnTo>
                  <a:lnTo>
                    <a:pt x="954849" y="6299"/>
                  </a:lnTo>
                  <a:lnTo>
                    <a:pt x="954849" y="411238"/>
                  </a:lnTo>
                  <a:lnTo>
                    <a:pt x="967460" y="411238"/>
                  </a:lnTo>
                  <a:lnTo>
                    <a:pt x="967460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" name="object 27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952730" y="3444988"/>
              <a:ext cx="101919" cy="123352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4926558" y="3596246"/>
              <a:ext cx="1504315" cy="1741805"/>
            </a:xfrm>
            <a:custGeom>
              <a:avLst/>
              <a:gdLst/>
              <a:ahLst/>
              <a:cxnLst/>
              <a:rect l="l" t="t" r="r" b="b"/>
              <a:pathLst>
                <a:path w="1504314" h="1741804">
                  <a:moveTo>
                    <a:pt x="647992" y="0"/>
                  </a:moveTo>
                  <a:lnTo>
                    <a:pt x="0" y="0"/>
                  </a:lnTo>
                  <a:lnTo>
                    <a:pt x="0" y="12611"/>
                  </a:lnTo>
                  <a:lnTo>
                    <a:pt x="647992" y="12611"/>
                  </a:lnTo>
                  <a:lnTo>
                    <a:pt x="647992" y="0"/>
                  </a:lnTo>
                  <a:close/>
                </a:path>
                <a:path w="1504314" h="1741804">
                  <a:moveTo>
                    <a:pt x="1503908" y="1295082"/>
                  </a:moveTo>
                  <a:lnTo>
                    <a:pt x="1492351" y="1295082"/>
                  </a:lnTo>
                  <a:lnTo>
                    <a:pt x="1491297" y="1295082"/>
                  </a:lnTo>
                  <a:lnTo>
                    <a:pt x="1479740" y="1295082"/>
                  </a:lnTo>
                  <a:lnTo>
                    <a:pt x="1479740" y="1306588"/>
                  </a:lnTo>
                  <a:lnTo>
                    <a:pt x="1479740" y="1729955"/>
                  </a:lnTo>
                  <a:lnTo>
                    <a:pt x="1479740" y="1741500"/>
                  </a:lnTo>
                  <a:lnTo>
                    <a:pt x="1491297" y="1741500"/>
                  </a:lnTo>
                  <a:lnTo>
                    <a:pt x="1492351" y="1741500"/>
                  </a:lnTo>
                  <a:lnTo>
                    <a:pt x="1503908" y="1741500"/>
                  </a:lnTo>
                  <a:lnTo>
                    <a:pt x="1503908" y="1729955"/>
                  </a:lnTo>
                  <a:lnTo>
                    <a:pt x="1503908" y="1306588"/>
                  </a:lnTo>
                  <a:lnTo>
                    <a:pt x="1503908" y="12950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" name="object 27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417868" y="4777028"/>
              <a:ext cx="495009" cy="73071"/>
            </a:xfrm>
            <a:prstGeom prst="rect">
              <a:avLst/>
            </a:prstGeom>
          </p:spPr>
        </p:pic>
        <p:sp>
          <p:nvSpPr>
            <p:cNvPr id="277" name="object 277"/>
            <p:cNvSpPr/>
            <p:nvPr/>
          </p:nvSpPr>
          <p:spPr>
            <a:xfrm>
              <a:off x="6417856" y="4733823"/>
              <a:ext cx="517525" cy="116839"/>
            </a:xfrm>
            <a:custGeom>
              <a:avLst/>
              <a:gdLst/>
              <a:ahLst/>
              <a:cxnLst/>
              <a:rect l="l" t="t" r="r" b="b"/>
              <a:pathLst>
                <a:path w="517525" h="116839">
                  <a:moveTo>
                    <a:pt x="488721" y="103682"/>
                  </a:moveTo>
                  <a:lnTo>
                    <a:pt x="42316" y="103682"/>
                  </a:lnTo>
                  <a:lnTo>
                    <a:pt x="42316" y="116281"/>
                  </a:lnTo>
                  <a:lnTo>
                    <a:pt x="488721" y="116281"/>
                  </a:lnTo>
                  <a:lnTo>
                    <a:pt x="488721" y="103682"/>
                  </a:lnTo>
                  <a:close/>
                </a:path>
                <a:path w="517525" h="116839">
                  <a:moveTo>
                    <a:pt x="488721" y="89293"/>
                  </a:moveTo>
                  <a:lnTo>
                    <a:pt x="6311" y="89293"/>
                  </a:lnTo>
                  <a:lnTo>
                    <a:pt x="6311" y="95592"/>
                  </a:lnTo>
                  <a:lnTo>
                    <a:pt x="0" y="95592"/>
                  </a:lnTo>
                  <a:lnTo>
                    <a:pt x="0" y="109982"/>
                  </a:lnTo>
                  <a:lnTo>
                    <a:pt x="12611" y="109982"/>
                  </a:lnTo>
                  <a:lnTo>
                    <a:pt x="12611" y="101904"/>
                  </a:lnTo>
                  <a:lnTo>
                    <a:pt x="488721" y="101904"/>
                  </a:lnTo>
                  <a:lnTo>
                    <a:pt x="488721" y="89293"/>
                  </a:lnTo>
                  <a:close/>
                </a:path>
                <a:path w="517525" h="116839">
                  <a:moveTo>
                    <a:pt x="488721" y="43205"/>
                  </a:moveTo>
                  <a:lnTo>
                    <a:pt x="6311" y="43205"/>
                  </a:lnTo>
                  <a:lnTo>
                    <a:pt x="6311" y="55816"/>
                  </a:lnTo>
                  <a:lnTo>
                    <a:pt x="488721" y="55816"/>
                  </a:lnTo>
                  <a:lnTo>
                    <a:pt x="488721" y="43205"/>
                  </a:lnTo>
                  <a:close/>
                </a:path>
                <a:path w="517525" h="116839">
                  <a:moveTo>
                    <a:pt x="488721" y="27355"/>
                  </a:moveTo>
                  <a:lnTo>
                    <a:pt x="6311" y="27355"/>
                  </a:lnTo>
                  <a:lnTo>
                    <a:pt x="6311" y="39966"/>
                  </a:lnTo>
                  <a:lnTo>
                    <a:pt x="488721" y="39966"/>
                  </a:lnTo>
                  <a:lnTo>
                    <a:pt x="488721" y="27355"/>
                  </a:lnTo>
                  <a:close/>
                </a:path>
                <a:path w="517525" h="116839">
                  <a:moveTo>
                    <a:pt x="517486" y="0"/>
                  </a:moveTo>
                  <a:lnTo>
                    <a:pt x="6311" y="0"/>
                  </a:lnTo>
                  <a:lnTo>
                    <a:pt x="6311" y="5778"/>
                  </a:lnTo>
                  <a:lnTo>
                    <a:pt x="6311" y="12598"/>
                  </a:lnTo>
                  <a:lnTo>
                    <a:pt x="6311" y="18376"/>
                  </a:lnTo>
                  <a:lnTo>
                    <a:pt x="488721" y="18376"/>
                  </a:lnTo>
                  <a:lnTo>
                    <a:pt x="488721" y="12598"/>
                  </a:lnTo>
                  <a:lnTo>
                    <a:pt x="517486" y="12598"/>
                  </a:lnTo>
                  <a:lnTo>
                    <a:pt x="5174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8" name="object 27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16247" y="3175748"/>
              <a:ext cx="5196606" cy="2292116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6716458" y="5331447"/>
              <a:ext cx="409575" cy="372745"/>
            </a:xfrm>
            <a:custGeom>
              <a:avLst/>
              <a:gdLst/>
              <a:ahLst/>
              <a:cxnLst/>
              <a:rect l="l" t="t" r="r" b="b"/>
              <a:pathLst>
                <a:path w="409575" h="372745">
                  <a:moveTo>
                    <a:pt x="17208" y="43180"/>
                  </a:moveTo>
                  <a:lnTo>
                    <a:pt x="0" y="43180"/>
                  </a:lnTo>
                  <a:lnTo>
                    <a:pt x="0" y="55778"/>
                  </a:lnTo>
                  <a:lnTo>
                    <a:pt x="17208" y="55778"/>
                  </a:lnTo>
                  <a:lnTo>
                    <a:pt x="17208" y="43180"/>
                  </a:lnTo>
                  <a:close/>
                </a:path>
                <a:path w="409575" h="372745">
                  <a:moveTo>
                    <a:pt x="409524" y="317322"/>
                  </a:moveTo>
                  <a:lnTo>
                    <a:pt x="403225" y="317322"/>
                  </a:lnTo>
                  <a:lnTo>
                    <a:pt x="403225" y="311023"/>
                  </a:lnTo>
                  <a:lnTo>
                    <a:pt x="369201" y="311023"/>
                  </a:lnTo>
                  <a:lnTo>
                    <a:pt x="369201" y="282765"/>
                  </a:lnTo>
                  <a:lnTo>
                    <a:pt x="362902" y="282765"/>
                  </a:lnTo>
                  <a:lnTo>
                    <a:pt x="362902" y="276466"/>
                  </a:lnTo>
                  <a:lnTo>
                    <a:pt x="328879" y="276466"/>
                  </a:lnTo>
                  <a:lnTo>
                    <a:pt x="328879" y="248208"/>
                  </a:lnTo>
                  <a:lnTo>
                    <a:pt x="322580" y="248208"/>
                  </a:lnTo>
                  <a:lnTo>
                    <a:pt x="322580" y="241909"/>
                  </a:lnTo>
                  <a:lnTo>
                    <a:pt x="288556" y="241909"/>
                  </a:lnTo>
                  <a:lnTo>
                    <a:pt x="288556" y="213639"/>
                  </a:lnTo>
                  <a:lnTo>
                    <a:pt x="282257" y="213639"/>
                  </a:lnTo>
                  <a:lnTo>
                    <a:pt x="282257" y="207340"/>
                  </a:lnTo>
                  <a:lnTo>
                    <a:pt x="248234" y="207340"/>
                  </a:lnTo>
                  <a:lnTo>
                    <a:pt x="248234" y="179082"/>
                  </a:lnTo>
                  <a:lnTo>
                    <a:pt x="241935" y="179082"/>
                  </a:lnTo>
                  <a:lnTo>
                    <a:pt x="241935" y="172783"/>
                  </a:lnTo>
                  <a:lnTo>
                    <a:pt x="207911" y="172783"/>
                  </a:lnTo>
                  <a:lnTo>
                    <a:pt x="207911" y="144526"/>
                  </a:lnTo>
                  <a:lnTo>
                    <a:pt x="201612" y="144526"/>
                  </a:lnTo>
                  <a:lnTo>
                    <a:pt x="201612" y="138226"/>
                  </a:lnTo>
                  <a:lnTo>
                    <a:pt x="167589" y="138226"/>
                  </a:lnTo>
                  <a:lnTo>
                    <a:pt x="167589" y="109982"/>
                  </a:lnTo>
                  <a:lnTo>
                    <a:pt x="161290" y="109982"/>
                  </a:lnTo>
                  <a:lnTo>
                    <a:pt x="161290" y="103682"/>
                  </a:lnTo>
                  <a:lnTo>
                    <a:pt x="127266" y="103682"/>
                  </a:lnTo>
                  <a:lnTo>
                    <a:pt x="127266" y="75399"/>
                  </a:lnTo>
                  <a:lnTo>
                    <a:pt x="120967" y="75399"/>
                  </a:lnTo>
                  <a:lnTo>
                    <a:pt x="120967" y="69100"/>
                  </a:lnTo>
                  <a:lnTo>
                    <a:pt x="86944" y="69100"/>
                  </a:lnTo>
                  <a:lnTo>
                    <a:pt x="86944" y="40843"/>
                  </a:lnTo>
                  <a:lnTo>
                    <a:pt x="80645" y="40843"/>
                  </a:lnTo>
                  <a:lnTo>
                    <a:pt x="80645" y="34544"/>
                  </a:lnTo>
                  <a:lnTo>
                    <a:pt x="46621" y="34544"/>
                  </a:lnTo>
                  <a:lnTo>
                    <a:pt x="46621" y="6299"/>
                  </a:lnTo>
                  <a:lnTo>
                    <a:pt x="40322" y="6299"/>
                  </a:lnTo>
                  <a:lnTo>
                    <a:pt x="40322" y="0"/>
                  </a:lnTo>
                  <a:lnTo>
                    <a:pt x="0" y="0"/>
                  </a:lnTo>
                  <a:lnTo>
                    <a:pt x="0" y="12598"/>
                  </a:lnTo>
                  <a:lnTo>
                    <a:pt x="34010" y="12598"/>
                  </a:lnTo>
                  <a:lnTo>
                    <a:pt x="34010" y="40843"/>
                  </a:lnTo>
                  <a:lnTo>
                    <a:pt x="40322" y="40843"/>
                  </a:lnTo>
                  <a:lnTo>
                    <a:pt x="40322" y="47155"/>
                  </a:lnTo>
                  <a:lnTo>
                    <a:pt x="74333" y="47155"/>
                  </a:lnTo>
                  <a:lnTo>
                    <a:pt x="74333" y="75399"/>
                  </a:lnTo>
                  <a:lnTo>
                    <a:pt x="80645" y="75399"/>
                  </a:lnTo>
                  <a:lnTo>
                    <a:pt x="80645" y="81699"/>
                  </a:lnTo>
                  <a:lnTo>
                    <a:pt x="114655" y="81699"/>
                  </a:lnTo>
                  <a:lnTo>
                    <a:pt x="114655" y="109982"/>
                  </a:lnTo>
                  <a:lnTo>
                    <a:pt x="120967" y="109982"/>
                  </a:lnTo>
                  <a:lnTo>
                    <a:pt x="120967" y="116281"/>
                  </a:lnTo>
                  <a:lnTo>
                    <a:pt x="154978" y="116281"/>
                  </a:lnTo>
                  <a:lnTo>
                    <a:pt x="154978" y="144526"/>
                  </a:lnTo>
                  <a:lnTo>
                    <a:pt x="161290" y="144526"/>
                  </a:lnTo>
                  <a:lnTo>
                    <a:pt x="161290" y="150837"/>
                  </a:lnTo>
                  <a:lnTo>
                    <a:pt x="195300" y="150837"/>
                  </a:lnTo>
                  <a:lnTo>
                    <a:pt x="195300" y="179082"/>
                  </a:lnTo>
                  <a:lnTo>
                    <a:pt x="201612" y="179082"/>
                  </a:lnTo>
                  <a:lnTo>
                    <a:pt x="201612" y="185394"/>
                  </a:lnTo>
                  <a:lnTo>
                    <a:pt x="235623" y="185394"/>
                  </a:lnTo>
                  <a:lnTo>
                    <a:pt x="235623" y="213639"/>
                  </a:lnTo>
                  <a:lnTo>
                    <a:pt x="241935" y="213639"/>
                  </a:lnTo>
                  <a:lnTo>
                    <a:pt x="241935" y="219938"/>
                  </a:lnTo>
                  <a:lnTo>
                    <a:pt x="275945" y="219938"/>
                  </a:lnTo>
                  <a:lnTo>
                    <a:pt x="275945" y="248208"/>
                  </a:lnTo>
                  <a:lnTo>
                    <a:pt x="282257" y="248208"/>
                  </a:lnTo>
                  <a:lnTo>
                    <a:pt x="282257" y="254520"/>
                  </a:lnTo>
                  <a:lnTo>
                    <a:pt x="316268" y="254520"/>
                  </a:lnTo>
                  <a:lnTo>
                    <a:pt x="316268" y="282765"/>
                  </a:lnTo>
                  <a:lnTo>
                    <a:pt x="322580" y="282765"/>
                  </a:lnTo>
                  <a:lnTo>
                    <a:pt x="322580" y="289077"/>
                  </a:lnTo>
                  <a:lnTo>
                    <a:pt x="356590" y="289077"/>
                  </a:lnTo>
                  <a:lnTo>
                    <a:pt x="356590" y="317322"/>
                  </a:lnTo>
                  <a:lnTo>
                    <a:pt x="362902" y="317322"/>
                  </a:lnTo>
                  <a:lnTo>
                    <a:pt x="362902" y="323621"/>
                  </a:lnTo>
                  <a:lnTo>
                    <a:pt x="396913" y="323621"/>
                  </a:lnTo>
                  <a:lnTo>
                    <a:pt x="396913" y="359981"/>
                  </a:lnTo>
                  <a:lnTo>
                    <a:pt x="373519" y="359981"/>
                  </a:lnTo>
                  <a:lnTo>
                    <a:pt x="373519" y="349465"/>
                  </a:lnTo>
                  <a:lnTo>
                    <a:pt x="360908" y="349465"/>
                  </a:lnTo>
                  <a:lnTo>
                    <a:pt x="360908" y="366280"/>
                  </a:lnTo>
                  <a:lnTo>
                    <a:pt x="367220" y="366280"/>
                  </a:lnTo>
                  <a:lnTo>
                    <a:pt x="367220" y="372592"/>
                  </a:lnTo>
                  <a:lnTo>
                    <a:pt x="403225" y="372592"/>
                  </a:lnTo>
                  <a:lnTo>
                    <a:pt x="403225" y="366280"/>
                  </a:lnTo>
                  <a:lnTo>
                    <a:pt x="409524" y="366280"/>
                  </a:lnTo>
                  <a:lnTo>
                    <a:pt x="409524" y="3173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6710171" y="5395334"/>
              <a:ext cx="333375" cy="285750"/>
            </a:xfrm>
            <a:custGeom>
              <a:avLst/>
              <a:gdLst/>
              <a:ahLst/>
              <a:cxnLst/>
              <a:rect l="l" t="t" r="r" b="b"/>
              <a:pathLst>
                <a:path w="333375" h="285750">
                  <a:moveTo>
                    <a:pt x="6286" y="5403"/>
                  </a:moveTo>
                  <a:lnTo>
                    <a:pt x="0" y="0"/>
                  </a:lnTo>
                </a:path>
                <a:path w="333375" h="285750">
                  <a:moveTo>
                    <a:pt x="19748" y="16916"/>
                  </a:moveTo>
                  <a:lnTo>
                    <a:pt x="6286" y="5403"/>
                  </a:lnTo>
                </a:path>
                <a:path w="333375" h="285750">
                  <a:moveTo>
                    <a:pt x="33210" y="28422"/>
                  </a:moveTo>
                  <a:lnTo>
                    <a:pt x="19748" y="16916"/>
                  </a:lnTo>
                </a:path>
                <a:path w="333375" h="285750">
                  <a:moveTo>
                    <a:pt x="46608" y="39960"/>
                  </a:moveTo>
                  <a:lnTo>
                    <a:pt x="33210" y="28422"/>
                  </a:lnTo>
                </a:path>
                <a:path w="333375" h="285750">
                  <a:moveTo>
                    <a:pt x="60071" y="51466"/>
                  </a:moveTo>
                  <a:lnTo>
                    <a:pt x="46608" y="39960"/>
                  </a:lnTo>
                </a:path>
                <a:path w="333375" h="285750">
                  <a:moveTo>
                    <a:pt x="73532" y="63004"/>
                  </a:moveTo>
                  <a:lnTo>
                    <a:pt x="60071" y="51466"/>
                  </a:lnTo>
                </a:path>
                <a:path w="333375" h="285750">
                  <a:moveTo>
                    <a:pt x="86931" y="74510"/>
                  </a:moveTo>
                  <a:lnTo>
                    <a:pt x="73532" y="63004"/>
                  </a:lnTo>
                </a:path>
                <a:path w="333375" h="285750">
                  <a:moveTo>
                    <a:pt x="100393" y="86048"/>
                  </a:moveTo>
                  <a:lnTo>
                    <a:pt x="86931" y="74510"/>
                  </a:lnTo>
                </a:path>
                <a:path w="333375" h="285750">
                  <a:moveTo>
                    <a:pt x="113855" y="97555"/>
                  </a:moveTo>
                  <a:lnTo>
                    <a:pt x="100393" y="86048"/>
                  </a:lnTo>
                </a:path>
                <a:path w="333375" h="285750">
                  <a:moveTo>
                    <a:pt x="127253" y="109067"/>
                  </a:moveTo>
                  <a:lnTo>
                    <a:pt x="113855" y="97555"/>
                  </a:lnTo>
                </a:path>
                <a:path w="333375" h="285750">
                  <a:moveTo>
                    <a:pt x="140716" y="120599"/>
                  </a:moveTo>
                  <a:lnTo>
                    <a:pt x="127253" y="109067"/>
                  </a:lnTo>
                </a:path>
                <a:path w="333375" h="285750">
                  <a:moveTo>
                    <a:pt x="154177" y="132111"/>
                  </a:moveTo>
                  <a:lnTo>
                    <a:pt x="140716" y="120599"/>
                  </a:lnTo>
                </a:path>
                <a:path w="333375" h="285750">
                  <a:moveTo>
                    <a:pt x="167576" y="143643"/>
                  </a:moveTo>
                  <a:lnTo>
                    <a:pt x="154177" y="132111"/>
                  </a:lnTo>
                </a:path>
                <a:path w="333375" h="285750">
                  <a:moveTo>
                    <a:pt x="181038" y="155149"/>
                  </a:moveTo>
                  <a:lnTo>
                    <a:pt x="167576" y="143643"/>
                  </a:lnTo>
                </a:path>
                <a:path w="333375" h="285750">
                  <a:moveTo>
                    <a:pt x="194500" y="166687"/>
                  </a:moveTo>
                  <a:lnTo>
                    <a:pt x="181038" y="155149"/>
                  </a:lnTo>
                </a:path>
                <a:path w="333375" h="285750">
                  <a:moveTo>
                    <a:pt x="207899" y="178193"/>
                  </a:moveTo>
                  <a:lnTo>
                    <a:pt x="194500" y="166687"/>
                  </a:lnTo>
                </a:path>
                <a:path w="333375" h="285750">
                  <a:moveTo>
                    <a:pt x="221360" y="189706"/>
                  </a:moveTo>
                  <a:lnTo>
                    <a:pt x="207899" y="178193"/>
                  </a:lnTo>
                </a:path>
                <a:path w="333375" h="285750">
                  <a:moveTo>
                    <a:pt x="234823" y="201237"/>
                  </a:moveTo>
                  <a:lnTo>
                    <a:pt x="221360" y="189706"/>
                  </a:lnTo>
                </a:path>
                <a:path w="333375" h="285750">
                  <a:moveTo>
                    <a:pt x="248221" y="212750"/>
                  </a:moveTo>
                  <a:lnTo>
                    <a:pt x="234823" y="201237"/>
                  </a:lnTo>
                </a:path>
                <a:path w="333375" h="285750">
                  <a:moveTo>
                    <a:pt x="261683" y="224281"/>
                  </a:moveTo>
                  <a:lnTo>
                    <a:pt x="248221" y="212750"/>
                  </a:lnTo>
                </a:path>
                <a:path w="333375" h="285750">
                  <a:moveTo>
                    <a:pt x="275145" y="235794"/>
                  </a:moveTo>
                  <a:lnTo>
                    <a:pt x="261683" y="224281"/>
                  </a:lnTo>
                </a:path>
                <a:path w="333375" h="285750">
                  <a:moveTo>
                    <a:pt x="288544" y="247326"/>
                  </a:moveTo>
                  <a:lnTo>
                    <a:pt x="275145" y="235794"/>
                  </a:lnTo>
                </a:path>
                <a:path w="333375" h="285750">
                  <a:moveTo>
                    <a:pt x="302005" y="258838"/>
                  </a:moveTo>
                  <a:lnTo>
                    <a:pt x="288544" y="247326"/>
                  </a:lnTo>
                </a:path>
                <a:path w="333375" h="285750">
                  <a:moveTo>
                    <a:pt x="315404" y="270344"/>
                  </a:moveTo>
                  <a:lnTo>
                    <a:pt x="302005" y="258838"/>
                  </a:lnTo>
                </a:path>
                <a:path w="333375" h="285750">
                  <a:moveTo>
                    <a:pt x="328866" y="281882"/>
                  </a:moveTo>
                  <a:lnTo>
                    <a:pt x="315404" y="270344"/>
                  </a:lnTo>
                </a:path>
                <a:path w="333375" h="285750">
                  <a:moveTo>
                    <a:pt x="333184" y="285578"/>
                  </a:moveTo>
                  <a:lnTo>
                    <a:pt x="328866" y="281882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6750469" y="5400548"/>
              <a:ext cx="335280" cy="303530"/>
            </a:xfrm>
            <a:custGeom>
              <a:avLst/>
              <a:gdLst/>
              <a:ahLst/>
              <a:cxnLst/>
              <a:rect l="l" t="t" r="r" b="b"/>
              <a:pathLst>
                <a:path w="335279" h="303529">
                  <a:moveTo>
                    <a:pt x="13487" y="0"/>
                  </a:moveTo>
                  <a:lnTo>
                    <a:pt x="6311" y="0"/>
                  </a:lnTo>
                  <a:lnTo>
                    <a:pt x="6311" y="190"/>
                  </a:lnTo>
                  <a:lnTo>
                    <a:pt x="0" y="190"/>
                  </a:lnTo>
                  <a:lnTo>
                    <a:pt x="0" y="6299"/>
                  </a:lnTo>
                  <a:lnTo>
                    <a:pt x="6311" y="6299"/>
                  </a:lnTo>
                  <a:lnTo>
                    <a:pt x="6311" y="12598"/>
                  </a:lnTo>
                  <a:lnTo>
                    <a:pt x="13487" y="12598"/>
                  </a:lnTo>
                  <a:lnTo>
                    <a:pt x="13487" y="0"/>
                  </a:lnTo>
                  <a:close/>
                </a:path>
                <a:path w="335279" h="303529">
                  <a:moveTo>
                    <a:pt x="94132" y="69126"/>
                  </a:moveTo>
                  <a:lnTo>
                    <a:pt x="86956" y="69126"/>
                  </a:lnTo>
                  <a:lnTo>
                    <a:pt x="86956" y="69303"/>
                  </a:lnTo>
                  <a:lnTo>
                    <a:pt x="80645" y="69303"/>
                  </a:lnTo>
                  <a:lnTo>
                    <a:pt x="80645" y="75425"/>
                  </a:lnTo>
                  <a:lnTo>
                    <a:pt x="86956" y="75425"/>
                  </a:lnTo>
                  <a:lnTo>
                    <a:pt x="86956" y="81737"/>
                  </a:lnTo>
                  <a:lnTo>
                    <a:pt x="94132" y="81737"/>
                  </a:lnTo>
                  <a:lnTo>
                    <a:pt x="94132" y="69126"/>
                  </a:lnTo>
                  <a:close/>
                </a:path>
                <a:path w="335279" h="303529">
                  <a:moveTo>
                    <a:pt x="174777" y="138239"/>
                  </a:moveTo>
                  <a:lnTo>
                    <a:pt x="167601" y="138239"/>
                  </a:lnTo>
                  <a:lnTo>
                    <a:pt x="167601" y="138430"/>
                  </a:lnTo>
                  <a:lnTo>
                    <a:pt x="161290" y="138430"/>
                  </a:lnTo>
                  <a:lnTo>
                    <a:pt x="161290" y="144538"/>
                  </a:lnTo>
                  <a:lnTo>
                    <a:pt x="167601" y="144538"/>
                  </a:lnTo>
                  <a:lnTo>
                    <a:pt x="167601" y="150837"/>
                  </a:lnTo>
                  <a:lnTo>
                    <a:pt x="174777" y="150837"/>
                  </a:lnTo>
                  <a:lnTo>
                    <a:pt x="174777" y="138239"/>
                  </a:lnTo>
                  <a:close/>
                </a:path>
                <a:path w="335279" h="303529">
                  <a:moveTo>
                    <a:pt x="255422" y="207365"/>
                  </a:moveTo>
                  <a:lnTo>
                    <a:pt x="248246" y="207365"/>
                  </a:lnTo>
                  <a:lnTo>
                    <a:pt x="248246" y="207543"/>
                  </a:lnTo>
                  <a:lnTo>
                    <a:pt x="241935" y="207543"/>
                  </a:lnTo>
                  <a:lnTo>
                    <a:pt x="241935" y="213664"/>
                  </a:lnTo>
                  <a:lnTo>
                    <a:pt x="248246" y="213664"/>
                  </a:lnTo>
                  <a:lnTo>
                    <a:pt x="248246" y="219976"/>
                  </a:lnTo>
                  <a:lnTo>
                    <a:pt x="255422" y="219976"/>
                  </a:lnTo>
                  <a:lnTo>
                    <a:pt x="255422" y="207365"/>
                  </a:lnTo>
                  <a:close/>
                </a:path>
                <a:path w="335279" h="303529">
                  <a:moveTo>
                    <a:pt x="335191" y="276669"/>
                  </a:moveTo>
                  <a:lnTo>
                    <a:pt x="322580" y="276669"/>
                  </a:lnTo>
                  <a:lnTo>
                    <a:pt x="322580" y="290880"/>
                  </a:lnTo>
                  <a:lnTo>
                    <a:pt x="299186" y="290880"/>
                  </a:lnTo>
                  <a:lnTo>
                    <a:pt x="299186" y="280365"/>
                  </a:lnTo>
                  <a:lnTo>
                    <a:pt x="286575" y="280365"/>
                  </a:lnTo>
                  <a:lnTo>
                    <a:pt x="286575" y="297180"/>
                  </a:lnTo>
                  <a:lnTo>
                    <a:pt x="292887" y="297180"/>
                  </a:lnTo>
                  <a:lnTo>
                    <a:pt x="292887" y="303491"/>
                  </a:lnTo>
                  <a:lnTo>
                    <a:pt x="328891" y="303491"/>
                  </a:lnTo>
                  <a:lnTo>
                    <a:pt x="328891" y="297180"/>
                  </a:lnTo>
                  <a:lnTo>
                    <a:pt x="335191" y="297180"/>
                  </a:lnTo>
                  <a:lnTo>
                    <a:pt x="335191" y="2766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6438582" y="5359317"/>
              <a:ext cx="278130" cy="36195"/>
            </a:xfrm>
            <a:custGeom>
              <a:avLst/>
              <a:gdLst/>
              <a:ahLst/>
              <a:cxnLst/>
              <a:rect l="l" t="t" r="r" b="b"/>
              <a:pathLst>
                <a:path w="278129" h="36195">
                  <a:moveTo>
                    <a:pt x="275716" y="29540"/>
                  </a:moveTo>
                  <a:lnTo>
                    <a:pt x="258635" y="12477"/>
                  </a:lnTo>
                </a:path>
                <a:path w="278129" h="36195">
                  <a:moveTo>
                    <a:pt x="241490" y="29540"/>
                  </a:moveTo>
                  <a:lnTo>
                    <a:pt x="224408" y="12477"/>
                  </a:lnTo>
                </a:path>
                <a:path w="278129" h="36195">
                  <a:moveTo>
                    <a:pt x="207327" y="29540"/>
                  </a:moveTo>
                  <a:lnTo>
                    <a:pt x="190246" y="12477"/>
                  </a:lnTo>
                </a:path>
                <a:path w="278129" h="36195">
                  <a:moveTo>
                    <a:pt x="173100" y="29540"/>
                  </a:moveTo>
                  <a:lnTo>
                    <a:pt x="156019" y="12477"/>
                  </a:lnTo>
                </a:path>
                <a:path w="278129" h="36195">
                  <a:moveTo>
                    <a:pt x="138874" y="29540"/>
                  </a:moveTo>
                  <a:lnTo>
                    <a:pt x="121856" y="12477"/>
                  </a:lnTo>
                </a:path>
                <a:path w="278129" h="36195">
                  <a:moveTo>
                    <a:pt x="104711" y="29540"/>
                  </a:moveTo>
                  <a:lnTo>
                    <a:pt x="87629" y="12477"/>
                  </a:lnTo>
                </a:path>
                <a:path w="278129" h="36195">
                  <a:moveTo>
                    <a:pt x="70484" y="29540"/>
                  </a:moveTo>
                  <a:lnTo>
                    <a:pt x="53403" y="12477"/>
                  </a:lnTo>
                </a:path>
                <a:path w="278129" h="36195">
                  <a:moveTo>
                    <a:pt x="36321" y="29540"/>
                  </a:moveTo>
                  <a:lnTo>
                    <a:pt x="19240" y="12477"/>
                  </a:lnTo>
                </a:path>
                <a:path w="278129" h="36195">
                  <a:moveTo>
                    <a:pt x="2095" y="29540"/>
                  </a:moveTo>
                  <a:lnTo>
                    <a:pt x="0" y="27432"/>
                  </a:lnTo>
                </a:path>
                <a:path w="278129" h="36195">
                  <a:moveTo>
                    <a:pt x="277875" y="22644"/>
                  </a:moveTo>
                  <a:lnTo>
                    <a:pt x="258635" y="3346"/>
                  </a:lnTo>
                </a:path>
                <a:path w="278129" h="36195">
                  <a:moveTo>
                    <a:pt x="250634" y="29540"/>
                  </a:moveTo>
                  <a:lnTo>
                    <a:pt x="224408" y="3346"/>
                  </a:lnTo>
                </a:path>
                <a:path w="278129" h="36195">
                  <a:moveTo>
                    <a:pt x="216407" y="29540"/>
                  </a:moveTo>
                  <a:lnTo>
                    <a:pt x="190246" y="3346"/>
                  </a:lnTo>
                </a:path>
                <a:path w="278129" h="36195">
                  <a:moveTo>
                    <a:pt x="182181" y="29540"/>
                  </a:moveTo>
                  <a:lnTo>
                    <a:pt x="156019" y="3346"/>
                  </a:lnTo>
                </a:path>
                <a:path w="278129" h="36195">
                  <a:moveTo>
                    <a:pt x="148018" y="29540"/>
                  </a:moveTo>
                  <a:lnTo>
                    <a:pt x="121856" y="3346"/>
                  </a:lnTo>
                </a:path>
                <a:path w="278129" h="36195">
                  <a:moveTo>
                    <a:pt x="113791" y="29540"/>
                  </a:moveTo>
                  <a:lnTo>
                    <a:pt x="87629" y="3346"/>
                  </a:lnTo>
                </a:path>
                <a:path w="278129" h="36195">
                  <a:moveTo>
                    <a:pt x="79628" y="29540"/>
                  </a:moveTo>
                  <a:lnTo>
                    <a:pt x="53403" y="3346"/>
                  </a:lnTo>
                </a:path>
                <a:path w="278129" h="36195">
                  <a:moveTo>
                    <a:pt x="45402" y="29540"/>
                  </a:moveTo>
                  <a:lnTo>
                    <a:pt x="19240" y="3346"/>
                  </a:lnTo>
                </a:path>
                <a:path w="278129" h="36195">
                  <a:moveTo>
                    <a:pt x="11175" y="29540"/>
                  </a:moveTo>
                  <a:lnTo>
                    <a:pt x="0" y="18332"/>
                  </a:lnTo>
                </a:path>
                <a:path w="278129" h="36195">
                  <a:moveTo>
                    <a:pt x="257048" y="36017"/>
                  </a:moveTo>
                  <a:lnTo>
                    <a:pt x="250634" y="29540"/>
                  </a:lnTo>
                </a:path>
                <a:path w="278129" h="36195">
                  <a:moveTo>
                    <a:pt x="222884" y="36017"/>
                  </a:moveTo>
                  <a:lnTo>
                    <a:pt x="216407" y="29540"/>
                  </a:lnTo>
                </a:path>
                <a:path w="278129" h="36195">
                  <a:moveTo>
                    <a:pt x="188658" y="36017"/>
                  </a:moveTo>
                  <a:lnTo>
                    <a:pt x="182181" y="29540"/>
                  </a:lnTo>
                </a:path>
                <a:path w="278129" h="36195">
                  <a:moveTo>
                    <a:pt x="154431" y="36017"/>
                  </a:moveTo>
                  <a:lnTo>
                    <a:pt x="148018" y="29540"/>
                  </a:lnTo>
                </a:path>
                <a:path w="278129" h="36195">
                  <a:moveTo>
                    <a:pt x="120269" y="36017"/>
                  </a:moveTo>
                  <a:lnTo>
                    <a:pt x="113791" y="29540"/>
                  </a:lnTo>
                </a:path>
                <a:path w="278129" h="36195">
                  <a:moveTo>
                    <a:pt x="86042" y="36017"/>
                  </a:moveTo>
                  <a:lnTo>
                    <a:pt x="79628" y="29540"/>
                  </a:lnTo>
                </a:path>
                <a:path w="278129" h="36195">
                  <a:moveTo>
                    <a:pt x="51879" y="36017"/>
                  </a:moveTo>
                  <a:lnTo>
                    <a:pt x="45402" y="29540"/>
                  </a:lnTo>
                </a:path>
                <a:path w="278129" h="36195">
                  <a:moveTo>
                    <a:pt x="17652" y="36017"/>
                  </a:moveTo>
                  <a:lnTo>
                    <a:pt x="11175" y="29540"/>
                  </a:lnTo>
                </a:path>
                <a:path w="278129" h="36195">
                  <a:moveTo>
                    <a:pt x="258635" y="3473"/>
                  </a:moveTo>
                  <a:lnTo>
                    <a:pt x="255143" y="0"/>
                  </a:lnTo>
                </a:path>
                <a:path w="278129" h="36195">
                  <a:moveTo>
                    <a:pt x="224408" y="3473"/>
                  </a:moveTo>
                  <a:lnTo>
                    <a:pt x="220979" y="0"/>
                  </a:lnTo>
                </a:path>
                <a:path w="278129" h="36195">
                  <a:moveTo>
                    <a:pt x="190246" y="3473"/>
                  </a:moveTo>
                  <a:lnTo>
                    <a:pt x="186753" y="0"/>
                  </a:lnTo>
                </a:path>
                <a:path w="278129" h="36195">
                  <a:moveTo>
                    <a:pt x="156019" y="3473"/>
                  </a:moveTo>
                  <a:lnTo>
                    <a:pt x="152526" y="0"/>
                  </a:lnTo>
                </a:path>
                <a:path w="278129" h="36195">
                  <a:moveTo>
                    <a:pt x="121856" y="3473"/>
                  </a:moveTo>
                  <a:lnTo>
                    <a:pt x="118363" y="0"/>
                  </a:lnTo>
                </a:path>
                <a:path w="278129" h="36195">
                  <a:moveTo>
                    <a:pt x="87629" y="3473"/>
                  </a:moveTo>
                  <a:lnTo>
                    <a:pt x="84137" y="0"/>
                  </a:lnTo>
                </a:path>
                <a:path w="278129" h="36195">
                  <a:moveTo>
                    <a:pt x="53403" y="3473"/>
                  </a:moveTo>
                  <a:lnTo>
                    <a:pt x="49974" y="0"/>
                  </a:lnTo>
                </a:path>
                <a:path w="278129" h="36195">
                  <a:moveTo>
                    <a:pt x="19240" y="3473"/>
                  </a:moveTo>
                  <a:lnTo>
                    <a:pt x="15747" y="0"/>
                  </a:lnTo>
                </a:path>
                <a:path w="278129" h="36195">
                  <a:moveTo>
                    <a:pt x="277875" y="31648"/>
                  </a:moveTo>
                  <a:lnTo>
                    <a:pt x="275780" y="29540"/>
                  </a:lnTo>
                </a:path>
                <a:path w="278129" h="36195">
                  <a:moveTo>
                    <a:pt x="248030" y="36017"/>
                  </a:moveTo>
                  <a:lnTo>
                    <a:pt x="241617" y="29540"/>
                  </a:lnTo>
                </a:path>
                <a:path w="278129" h="36195">
                  <a:moveTo>
                    <a:pt x="213868" y="36017"/>
                  </a:moveTo>
                  <a:lnTo>
                    <a:pt x="207390" y="29540"/>
                  </a:lnTo>
                </a:path>
                <a:path w="278129" h="36195">
                  <a:moveTo>
                    <a:pt x="179641" y="36017"/>
                  </a:moveTo>
                  <a:lnTo>
                    <a:pt x="173227" y="29540"/>
                  </a:lnTo>
                </a:path>
                <a:path w="278129" h="36195">
                  <a:moveTo>
                    <a:pt x="145478" y="36017"/>
                  </a:moveTo>
                  <a:lnTo>
                    <a:pt x="139001" y="29540"/>
                  </a:lnTo>
                </a:path>
                <a:path w="278129" h="36195">
                  <a:moveTo>
                    <a:pt x="111251" y="36017"/>
                  </a:moveTo>
                  <a:lnTo>
                    <a:pt x="104838" y="29540"/>
                  </a:lnTo>
                </a:path>
                <a:path w="278129" h="36195">
                  <a:moveTo>
                    <a:pt x="77088" y="36017"/>
                  </a:moveTo>
                  <a:lnTo>
                    <a:pt x="70611" y="29540"/>
                  </a:lnTo>
                </a:path>
                <a:path w="278129" h="36195">
                  <a:moveTo>
                    <a:pt x="42862" y="36017"/>
                  </a:moveTo>
                  <a:lnTo>
                    <a:pt x="36385" y="29540"/>
                  </a:lnTo>
                </a:path>
                <a:path w="278129" h="36195">
                  <a:moveTo>
                    <a:pt x="8635" y="36017"/>
                  </a:moveTo>
                  <a:lnTo>
                    <a:pt x="2222" y="29540"/>
                  </a:lnTo>
                </a:path>
                <a:path w="278129" h="36195">
                  <a:moveTo>
                    <a:pt x="258635" y="12477"/>
                  </a:moveTo>
                  <a:lnTo>
                    <a:pt x="246125" y="0"/>
                  </a:lnTo>
                </a:path>
                <a:path w="278129" h="36195">
                  <a:moveTo>
                    <a:pt x="224408" y="12477"/>
                  </a:moveTo>
                  <a:lnTo>
                    <a:pt x="211962" y="0"/>
                  </a:lnTo>
                </a:path>
                <a:path w="278129" h="36195">
                  <a:moveTo>
                    <a:pt x="190246" y="12477"/>
                  </a:moveTo>
                  <a:lnTo>
                    <a:pt x="177736" y="0"/>
                  </a:lnTo>
                </a:path>
                <a:path w="278129" h="36195">
                  <a:moveTo>
                    <a:pt x="156019" y="12477"/>
                  </a:moveTo>
                  <a:lnTo>
                    <a:pt x="143509" y="0"/>
                  </a:lnTo>
                </a:path>
                <a:path w="278129" h="36195">
                  <a:moveTo>
                    <a:pt x="121856" y="12477"/>
                  </a:moveTo>
                  <a:lnTo>
                    <a:pt x="109347" y="0"/>
                  </a:lnTo>
                </a:path>
                <a:path w="278129" h="36195">
                  <a:moveTo>
                    <a:pt x="87629" y="12477"/>
                  </a:moveTo>
                  <a:lnTo>
                    <a:pt x="75183" y="0"/>
                  </a:lnTo>
                </a:path>
                <a:path w="278129" h="36195">
                  <a:moveTo>
                    <a:pt x="53403" y="12477"/>
                  </a:moveTo>
                  <a:lnTo>
                    <a:pt x="40957" y="0"/>
                  </a:lnTo>
                </a:path>
                <a:path w="278129" h="36195">
                  <a:moveTo>
                    <a:pt x="19240" y="12477"/>
                  </a:moveTo>
                  <a:lnTo>
                    <a:pt x="6730" y="0"/>
                  </a:lnTo>
                </a:path>
                <a:path w="278129" h="36195">
                  <a:moveTo>
                    <a:pt x="269748" y="36017"/>
                  </a:moveTo>
                  <a:lnTo>
                    <a:pt x="263271" y="29540"/>
                  </a:lnTo>
                </a:path>
                <a:path w="278129" h="36195">
                  <a:moveTo>
                    <a:pt x="235521" y="36017"/>
                  </a:moveTo>
                  <a:lnTo>
                    <a:pt x="229044" y="29540"/>
                  </a:lnTo>
                </a:path>
                <a:path w="278129" h="36195">
                  <a:moveTo>
                    <a:pt x="201358" y="36017"/>
                  </a:moveTo>
                  <a:lnTo>
                    <a:pt x="194818" y="29540"/>
                  </a:lnTo>
                </a:path>
                <a:path w="278129" h="36195">
                  <a:moveTo>
                    <a:pt x="167131" y="36017"/>
                  </a:moveTo>
                  <a:lnTo>
                    <a:pt x="160654" y="29540"/>
                  </a:lnTo>
                </a:path>
                <a:path w="278129" h="36195">
                  <a:moveTo>
                    <a:pt x="132905" y="36017"/>
                  </a:moveTo>
                  <a:lnTo>
                    <a:pt x="126428" y="29540"/>
                  </a:lnTo>
                </a:path>
                <a:path w="278129" h="36195">
                  <a:moveTo>
                    <a:pt x="98742" y="36017"/>
                  </a:moveTo>
                  <a:lnTo>
                    <a:pt x="92265" y="29540"/>
                  </a:lnTo>
                </a:path>
                <a:path w="278129" h="36195">
                  <a:moveTo>
                    <a:pt x="64515" y="36017"/>
                  </a:moveTo>
                  <a:lnTo>
                    <a:pt x="58038" y="29540"/>
                  </a:lnTo>
                </a:path>
                <a:path w="278129" h="36195">
                  <a:moveTo>
                    <a:pt x="30352" y="36017"/>
                  </a:moveTo>
                  <a:lnTo>
                    <a:pt x="23875" y="29540"/>
                  </a:lnTo>
                </a:path>
                <a:path w="278129" h="36195">
                  <a:moveTo>
                    <a:pt x="277875" y="10096"/>
                  </a:moveTo>
                  <a:lnTo>
                    <a:pt x="267843" y="0"/>
                  </a:lnTo>
                </a:path>
                <a:path w="278129" h="36195">
                  <a:moveTo>
                    <a:pt x="250634" y="17017"/>
                  </a:moveTo>
                  <a:lnTo>
                    <a:pt x="233616" y="0"/>
                  </a:lnTo>
                </a:path>
                <a:path w="278129" h="36195">
                  <a:moveTo>
                    <a:pt x="216407" y="17017"/>
                  </a:moveTo>
                  <a:lnTo>
                    <a:pt x="199453" y="0"/>
                  </a:lnTo>
                </a:path>
                <a:path w="278129" h="36195">
                  <a:moveTo>
                    <a:pt x="182181" y="17017"/>
                  </a:moveTo>
                  <a:lnTo>
                    <a:pt x="165226" y="0"/>
                  </a:lnTo>
                </a:path>
                <a:path w="278129" h="36195">
                  <a:moveTo>
                    <a:pt x="148018" y="17017"/>
                  </a:moveTo>
                  <a:lnTo>
                    <a:pt x="131000" y="0"/>
                  </a:lnTo>
                </a:path>
                <a:path w="278129" h="36195">
                  <a:moveTo>
                    <a:pt x="113791" y="17017"/>
                  </a:moveTo>
                  <a:lnTo>
                    <a:pt x="96837" y="0"/>
                  </a:lnTo>
                </a:path>
                <a:path w="278129" h="36195">
                  <a:moveTo>
                    <a:pt x="79628" y="17017"/>
                  </a:moveTo>
                  <a:lnTo>
                    <a:pt x="62610" y="0"/>
                  </a:lnTo>
                </a:path>
                <a:path w="278129" h="36195">
                  <a:moveTo>
                    <a:pt x="45402" y="17017"/>
                  </a:moveTo>
                  <a:lnTo>
                    <a:pt x="28447" y="0"/>
                  </a:lnTo>
                </a:path>
                <a:path w="278129" h="36195">
                  <a:moveTo>
                    <a:pt x="11175" y="17017"/>
                  </a:moveTo>
                  <a:lnTo>
                    <a:pt x="0" y="5778"/>
                  </a:lnTo>
                </a:path>
                <a:path w="278129" h="36195">
                  <a:moveTo>
                    <a:pt x="254888" y="21285"/>
                  </a:moveTo>
                  <a:lnTo>
                    <a:pt x="253873" y="20288"/>
                  </a:lnTo>
                </a:path>
                <a:path w="278129" h="36195">
                  <a:moveTo>
                    <a:pt x="220662" y="21285"/>
                  </a:moveTo>
                  <a:lnTo>
                    <a:pt x="219709" y="20288"/>
                  </a:lnTo>
                </a:path>
                <a:path w="278129" h="36195">
                  <a:moveTo>
                    <a:pt x="186499" y="21285"/>
                  </a:moveTo>
                  <a:lnTo>
                    <a:pt x="185483" y="20288"/>
                  </a:lnTo>
                </a:path>
                <a:path w="278129" h="36195">
                  <a:moveTo>
                    <a:pt x="152273" y="21285"/>
                  </a:moveTo>
                  <a:lnTo>
                    <a:pt x="151256" y="20288"/>
                  </a:lnTo>
                </a:path>
                <a:path w="278129" h="36195">
                  <a:moveTo>
                    <a:pt x="118109" y="21285"/>
                  </a:moveTo>
                  <a:lnTo>
                    <a:pt x="117094" y="20288"/>
                  </a:lnTo>
                </a:path>
                <a:path w="278129" h="36195">
                  <a:moveTo>
                    <a:pt x="83883" y="21285"/>
                  </a:moveTo>
                  <a:lnTo>
                    <a:pt x="82867" y="20288"/>
                  </a:lnTo>
                </a:path>
                <a:path w="278129" h="36195">
                  <a:moveTo>
                    <a:pt x="49720" y="21285"/>
                  </a:moveTo>
                  <a:lnTo>
                    <a:pt x="48704" y="20288"/>
                  </a:lnTo>
                </a:path>
                <a:path w="278129" h="36195">
                  <a:moveTo>
                    <a:pt x="15493" y="21285"/>
                  </a:moveTo>
                  <a:lnTo>
                    <a:pt x="14477" y="20288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438582" y="4561027"/>
              <a:ext cx="471170" cy="840740"/>
            </a:xfrm>
            <a:custGeom>
              <a:avLst/>
              <a:gdLst/>
              <a:ahLst/>
              <a:cxnLst/>
              <a:rect l="l" t="t" r="r" b="b"/>
              <a:pathLst>
                <a:path w="471170" h="840739">
                  <a:moveTo>
                    <a:pt x="277876" y="791997"/>
                  </a:moveTo>
                  <a:lnTo>
                    <a:pt x="0" y="791997"/>
                  </a:lnTo>
                  <a:lnTo>
                    <a:pt x="0" y="804595"/>
                  </a:lnTo>
                  <a:lnTo>
                    <a:pt x="277876" y="804595"/>
                  </a:lnTo>
                  <a:lnTo>
                    <a:pt x="277876" y="791997"/>
                  </a:lnTo>
                  <a:close/>
                </a:path>
                <a:path w="471170" h="840739">
                  <a:moveTo>
                    <a:pt x="277876" y="770420"/>
                  </a:moveTo>
                  <a:lnTo>
                    <a:pt x="0" y="770420"/>
                  </a:lnTo>
                  <a:lnTo>
                    <a:pt x="0" y="783018"/>
                  </a:lnTo>
                  <a:lnTo>
                    <a:pt x="277876" y="783018"/>
                  </a:lnTo>
                  <a:lnTo>
                    <a:pt x="277876" y="770420"/>
                  </a:lnTo>
                  <a:close/>
                </a:path>
                <a:path w="471170" h="840739">
                  <a:moveTo>
                    <a:pt x="284175" y="819899"/>
                  </a:moveTo>
                  <a:lnTo>
                    <a:pt x="271564" y="819899"/>
                  </a:lnTo>
                  <a:lnTo>
                    <a:pt x="271564" y="828014"/>
                  </a:lnTo>
                  <a:lnTo>
                    <a:pt x="21590" y="828014"/>
                  </a:lnTo>
                  <a:lnTo>
                    <a:pt x="0" y="828014"/>
                  </a:lnTo>
                  <a:lnTo>
                    <a:pt x="0" y="840613"/>
                  </a:lnTo>
                  <a:lnTo>
                    <a:pt x="21590" y="840613"/>
                  </a:lnTo>
                  <a:lnTo>
                    <a:pt x="277876" y="840613"/>
                  </a:lnTo>
                  <a:lnTo>
                    <a:pt x="277876" y="834313"/>
                  </a:lnTo>
                  <a:lnTo>
                    <a:pt x="284175" y="834313"/>
                  </a:lnTo>
                  <a:lnTo>
                    <a:pt x="284175" y="819899"/>
                  </a:lnTo>
                  <a:close/>
                </a:path>
                <a:path w="471170" h="840739">
                  <a:moveTo>
                    <a:pt x="470674" y="177660"/>
                  </a:moveTo>
                  <a:lnTo>
                    <a:pt x="464375" y="177660"/>
                  </a:lnTo>
                  <a:lnTo>
                    <a:pt x="464375" y="174231"/>
                  </a:lnTo>
                  <a:lnTo>
                    <a:pt x="464375" y="171361"/>
                  </a:lnTo>
                  <a:lnTo>
                    <a:pt x="457200" y="171361"/>
                  </a:lnTo>
                  <a:lnTo>
                    <a:pt x="457200" y="174231"/>
                  </a:lnTo>
                  <a:lnTo>
                    <a:pt x="457200" y="177660"/>
                  </a:lnTo>
                  <a:lnTo>
                    <a:pt x="450888" y="177660"/>
                  </a:lnTo>
                  <a:lnTo>
                    <a:pt x="450888" y="180530"/>
                  </a:lnTo>
                  <a:lnTo>
                    <a:pt x="457200" y="180530"/>
                  </a:lnTo>
                  <a:lnTo>
                    <a:pt x="457200" y="183959"/>
                  </a:lnTo>
                  <a:lnTo>
                    <a:pt x="457200" y="186842"/>
                  </a:lnTo>
                  <a:lnTo>
                    <a:pt x="464375" y="186842"/>
                  </a:lnTo>
                  <a:lnTo>
                    <a:pt x="464375" y="183959"/>
                  </a:lnTo>
                  <a:lnTo>
                    <a:pt x="464375" y="180530"/>
                  </a:lnTo>
                  <a:lnTo>
                    <a:pt x="470674" y="180530"/>
                  </a:lnTo>
                  <a:lnTo>
                    <a:pt x="470674" y="177660"/>
                  </a:lnTo>
                  <a:close/>
                </a:path>
                <a:path w="471170" h="840739">
                  <a:moveTo>
                    <a:pt x="470674" y="6299"/>
                  </a:moveTo>
                  <a:lnTo>
                    <a:pt x="464375" y="6299"/>
                  </a:lnTo>
                  <a:lnTo>
                    <a:pt x="464375" y="0"/>
                  </a:lnTo>
                  <a:lnTo>
                    <a:pt x="457200" y="0"/>
                  </a:lnTo>
                  <a:lnTo>
                    <a:pt x="457200" y="6299"/>
                  </a:lnTo>
                  <a:lnTo>
                    <a:pt x="450888" y="6299"/>
                  </a:lnTo>
                  <a:lnTo>
                    <a:pt x="450888" y="9182"/>
                  </a:lnTo>
                  <a:lnTo>
                    <a:pt x="453047" y="9182"/>
                  </a:lnTo>
                  <a:lnTo>
                    <a:pt x="455904" y="9182"/>
                  </a:lnTo>
                  <a:lnTo>
                    <a:pt x="457200" y="9182"/>
                  </a:lnTo>
                  <a:lnTo>
                    <a:pt x="457200" y="12611"/>
                  </a:lnTo>
                  <a:lnTo>
                    <a:pt x="459359" y="12611"/>
                  </a:lnTo>
                  <a:lnTo>
                    <a:pt x="459359" y="14770"/>
                  </a:lnTo>
                  <a:lnTo>
                    <a:pt x="462216" y="14770"/>
                  </a:lnTo>
                  <a:lnTo>
                    <a:pt x="462216" y="12611"/>
                  </a:lnTo>
                  <a:lnTo>
                    <a:pt x="464375" y="12611"/>
                  </a:lnTo>
                  <a:lnTo>
                    <a:pt x="464375" y="9182"/>
                  </a:lnTo>
                  <a:lnTo>
                    <a:pt x="465658" y="9182"/>
                  </a:lnTo>
                  <a:lnTo>
                    <a:pt x="468515" y="9182"/>
                  </a:lnTo>
                  <a:lnTo>
                    <a:pt x="470674" y="9182"/>
                  </a:lnTo>
                  <a:lnTo>
                    <a:pt x="470674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425057" y="5376830"/>
              <a:ext cx="34290" cy="85090"/>
            </a:xfrm>
            <a:custGeom>
              <a:avLst/>
              <a:gdLst/>
              <a:ahLst/>
              <a:cxnLst/>
              <a:rect l="l" t="t" r="r" b="b"/>
              <a:pathLst>
                <a:path w="34289" h="85089">
                  <a:moveTo>
                    <a:pt x="34226" y="80886"/>
                  </a:moveTo>
                  <a:lnTo>
                    <a:pt x="0" y="71710"/>
                  </a:lnTo>
                </a:path>
                <a:path w="34289" h="85089">
                  <a:moveTo>
                    <a:pt x="34226" y="63747"/>
                  </a:moveTo>
                  <a:lnTo>
                    <a:pt x="0" y="54571"/>
                  </a:lnTo>
                </a:path>
                <a:path w="34289" h="85089">
                  <a:moveTo>
                    <a:pt x="34226" y="46608"/>
                  </a:moveTo>
                  <a:lnTo>
                    <a:pt x="0" y="37401"/>
                  </a:lnTo>
                </a:path>
                <a:path w="34289" h="85089">
                  <a:moveTo>
                    <a:pt x="34226" y="29444"/>
                  </a:moveTo>
                  <a:lnTo>
                    <a:pt x="0" y="20262"/>
                  </a:lnTo>
                </a:path>
                <a:path w="34289" h="85089">
                  <a:moveTo>
                    <a:pt x="13525" y="6769"/>
                  </a:moveTo>
                  <a:lnTo>
                    <a:pt x="0" y="3124"/>
                  </a:lnTo>
                </a:path>
                <a:path w="34289" h="85089">
                  <a:moveTo>
                    <a:pt x="17716" y="84734"/>
                  </a:moveTo>
                  <a:lnTo>
                    <a:pt x="34226" y="80886"/>
                  </a:lnTo>
                </a:path>
                <a:path w="34289" h="85089">
                  <a:moveTo>
                    <a:pt x="0" y="71710"/>
                  </a:moveTo>
                  <a:lnTo>
                    <a:pt x="34226" y="63747"/>
                  </a:lnTo>
                </a:path>
                <a:path w="34289" h="85089">
                  <a:moveTo>
                    <a:pt x="0" y="54571"/>
                  </a:moveTo>
                  <a:lnTo>
                    <a:pt x="34226" y="46608"/>
                  </a:lnTo>
                </a:path>
                <a:path w="34289" h="85089">
                  <a:moveTo>
                    <a:pt x="0" y="37401"/>
                  </a:moveTo>
                  <a:lnTo>
                    <a:pt x="34226" y="29444"/>
                  </a:lnTo>
                </a:path>
                <a:path w="34289" h="85089">
                  <a:moveTo>
                    <a:pt x="0" y="20262"/>
                  </a:moveTo>
                  <a:lnTo>
                    <a:pt x="13525" y="17138"/>
                  </a:lnTo>
                </a:path>
                <a:path w="34289" h="85089">
                  <a:moveTo>
                    <a:pt x="0" y="3124"/>
                  </a:moveTo>
                  <a:lnTo>
                    <a:pt x="13525" y="0"/>
                  </a:lnTo>
                </a:path>
              </a:pathLst>
            </a:custGeom>
            <a:ln w="9000">
              <a:solidFill>
                <a:srgbClr val="6C6C6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1544878" y="3681729"/>
              <a:ext cx="4921885" cy="1786255"/>
            </a:xfrm>
            <a:custGeom>
              <a:avLst/>
              <a:gdLst/>
              <a:ahLst/>
              <a:cxnLst/>
              <a:rect l="l" t="t" r="r" b="b"/>
              <a:pathLst>
                <a:path w="4921885" h="1786254">
                  <a:moveTo>
                    <a:pt x="148882" y="1052093"/>
                  </a:moveTo>
                  <a:lnTo>
                    <a:pt x="6299" y="1052093"/>
                  </a:lnTo>
                  <a:lnTo>
                    <a:pt x="6299" y="1058392"/>
                  </a:lnTo>
                  <a:lnTo>
                    <a:pt x="0" y="1058392"/>
                  </a:lnTo>
                  <a:lnTo>
                    <a:pt x="0" y="1079995"/>
                  </a:lnTo>
                  <a:lnTo>
                    <a:pt x="12598" y="1079995"/>
                  </a:lnTo>
                  <a:lnTo>
                    <a:pt x="12598" y="1064691"/>
                  </a:lnTo>
                  <a:lnTo>
                    <a:pt x="148882" y="1064691"/>
                  </a:lnTo>
                  <a:lnTo>
                    <a:pt x="148882" y="1052093"/>
                  </a:lnTo>
                  <a:close/>
                </a:path>
                <a:path w="4921885" h="1786254">
                  <a:moveTo>
                    <a:pt x="1912861" y="1073696"/>
                  </a:moveTo>
                  <a:lnTo>
                    <a:pt x="170459" y="1073696"/>
                  </a:lnTo>
                  <a:lnTo>
                    <a:pt x="170459" y="1086307"/>
                  </a:lnTo>
                  <a:lnTo>
                    <a:pt x="1912861" y="1086307"/>
                  </a:lnTo>
                  <a:lnTo>
                    <a:pt x="1912861" y="1073696"/>
                  </a:lnTo>
                  <a:close/>
                </a:path>
                <a:path w="4921885" h="1786254">
                  <a:moveTo>
                    <a:pt x="2971254" y="1052093"/>
                  </a:moveTo>
                  <a:lnTo>
                    <a:pt x="170459" y="1052093"/>
                  </a:lnTo>
                  <a:lnTo>
                    <a:pt x="170459" y="1064691"/>
                  </a:lnTo>
                  <a:lnTo>
                    <a:pt x="2971254" y="1064691"/>
                  </a:lnTo>
                  <a:lnTo>
                    <a:pt x="2971254" y="1052093"/>
                  </a:lnTo>
                  <a:close/>
                </a:path>
                <a:path w="4921885" h="1786254">
                  <a:moveTo>
                    <a:pt x="3505504" y="454520"/>
                  </a:moveTo>
                  <a:lnTo>
                    <a:pt x="3495129" y="454520"/>
                  </a:lnTo>
                  <a:lnTo>
                    <a:pt x="3495129" y="467131"/>
                  </a:lnTo>
                  <a:lnTo>
                    <a:pt x="3505504" y="467131"/>
                  </a:lnTo>
                  <a:lnTo>
                    <a:pt x="3505504" y="454520"/>
                  </a:lnTo>
                  <a:close/>
                </a:path>
                <a:path w="4921885" h="1786254">
                  <a:moveTo>
                    <a:pt x="3518776" y="454520"/>
                  </a:moveTo>
                  <a:lnTo>
                    <a:pt x="3508400" y="454520"/>
                  </a:lnTo>
                  <a:lnTo>
                    <a:pt x="3508400" y="467131"/>
                  </a:lnTo>
                  <a:lnTo>
                    <a:pt x="3518776" y="467131"/>
                  </a:lnTo>
                  <a:lnTo>
                    <a:pt x="3518776" y="454520"/>
                  </a:lnTo>
                  <a:close/>
                </a:path>
                <a:path w="4921885" h="1786254">
                  <a:moveTo>
                    <a:pt x="3532022" y="454520"/>
                  </a:moveTo>
                  <a:lnTo>
                    <a:pt x="3521646" y="454520"/>
                  </a:lnTo>
                  <a:lnTo>
                    <a:pt x="3521646" y="467131"/>
                  </a:lnTo>
                  <a:lnTo>
                    <a:pt x="3532022" y="467131"/>
                  </a:lnTo>
                  <a:lnTo>
                    <a:pt x="3532022" y="454520"/>
                  </a:lnTo>
                  <a:close/>
                </a:path>
                <a:path w="4921885" h="1786254">
                  <a:moveTo>
                    <a:pt x="3545268" y="454520"/>
                  </a:moveTo>
                  <a:lnTo>
                    <a:pt x="3534892" y="454520"/>
                  </a:lnTo>
                  <a:lnTo>
                    <a:pt x="3534892" y="467131"/>
                  </a:lnTo>
                  <a:lnTo>
                    <a:pt x="3545268" y="467131"/>
                  </a:lnTo>
                  <a:lnTo>
                    <a:pt x="3545268" y="454520"/>
                  </a:lnTo>
                  <a:close/>
                </a:path>
                <a:path w="4921885" h="1786254">
                  <a:moveTo>
                    <a:pt x="3558514" y="454520"/>
                  </a:moveTo>
                  <a:lnTo>
                    <a:pt x="3548138" y="454520"/>
                  </a:lnTo>
                  <a:lnTo>
                    <a:pt x="3548138" y="467131"/>
                  </a:lnTo>
                  <a:lnTo>
                    <a:pt x="3558514" y="467131"/>
                  </a:lnTo>
                  <a:lnTo>
                    <a:pt x="3558514" y="454520"/>
                  </a:lnTo>
                  <a:close/>
                </a:path>
                <a:path w="4921885" h="1786254">
                  <a:moveTo>
                    <a:pt x="3571760" y="454520"/>
                  </a:moveTo>
                  <a:lnTo>
                    <a:pt x="3561384" y="454520"/>
                  </a:lnTo>
                  <a:lnTo>
                    <a:pt x="3561384" y="467131"/>
                  </a:lnTo>
                  <a:lnTo>
                    <a:pt x="3571760" y="467131"/>
                  </a:lnTo>
                  <a:lnTo>
                    <a:pt x="3571760" y="454520"/>
                  </a:lnTo>
                  <a:close/>
                </a:path>
                <a:path w="4921885" h="1786254">
                  <a:moveTo>
                    <a:pt x="3584994" y="454520"/>
                  </a:moveTo>
                  <a:lnTo>
                    <a:pt x="3574631" y="454520"/>
                  </a:lnTo>
                  <a:lnTo>
                    <a:pt x="3574631" y="467131"/>
                  </a:lnTo>
                  <a:lnTo>
                    <a:pt x="3584994" y="467131"/>
                  </a:lnTo>
                  <a:lnTo>
                    <a:pt x="3584994" y="454520"/>
                  </a:lnTo>
                  <a:close/>
                </a:path>
                <a:path w="4921885" h="1786254">
                  <a:moveTo>
                    <a:pt x="3598240" y="454520"/>
                  </a:moveTo>
                  <a:lnTo>
                    <a:pt x="3587877" y="454520"/>
                  </a:lnTo>
                  <a:lnTo>
                    <a:pt x="3587877" y="467131"/>
                  </a:lnTo>
                  <a:lnTo>
                    <a:pt x="3598240" y="467131"/>
                  </a:lnTo>
                  <a:lnTo>
                    <a:pt x="3598240" y="454520"/>
                  </a:lnTo>
                  <a:close/>
                </a:path>
                <a:path w="4921885" h="1786254">
                  <a:moveTo>
                    <a:pt x="3611486" y="454520"/>
                  </a:moveTo>
                  <a:lnTo>
                    <a:pt x="3601123" y="454520"/>
                  </a:lnTo>
                  <a:lnTo>
                    <a:pt x="3601123" y="467131"/>
                  </a:lnTo>
                  <a:lnTo>
                    <a:pt x="3611486" y="467131"/>
                  </a:lnTo>
                  <a:lnTo>
                    <a:pt x="3611486" y="454520"/>
                  </a:lnTo>
                  <a:close/>
                </a:path>
                <a:path w="4921885" h="1786254">
                  <a:moveTo>
                    <a:pt x="3624732" y="454520"/>
                  </a:moveTo>
                  <a:lnTo>
                    <a:pt x="3614369" y="454520"/>
                  </a:lnTo>
                  <a:lnTo>
                    <a:pt x="3614369" y="467131"/>
                  </a:lnTo>
                  <a:lnTo>
                    <a:pt x="3624732" y="467131"/>
                  </a:lnTo>
                  <a:lnTo>
                    <a:pt x="3624732" y="454520"/>
                  </a:lnTo>
                  <a:close/>
                </a:path>
                <a:path w="4921885" h="1786254">
                  <a:moveTo>
                    <a:pt x="3637978" y="454520"/>
                  </a:moveTo>
                  <a:lnTo>
                    <a:pt x="3627615" y="454520"/>
                  </a:lnTo>
                  <a:lnTo>
                    <a:pt x="3627615" y="467131"/>
                  </a:lnTo>
                  <a:lnTo>
                    <a:pt x="3637978" y="467131"/>
                  </a:lnTo>
                  <a:lnTo>
                    <a:pt x="3637978" y="454520"/>
                  </a:lnTo>
                  <a:close/>
                </a:path>
                <a:path w="4921885" h="1786254">
                  <a:moveTo>
                    <a:pt x="3651224" y="454520"/>
                  </a:moveTo>
                  <a:lnTo>
                    <a:pt x="3640861" y="454520"/>
                  </a:lnTo>
                  <a:lnTo>
                    <a:pt x="3640861" y="467131"/>
                  </a:lnTo>
                  <a:lnTo>
                    <a:pt x="3651224" y="467131"/>
                  </a:lnTo>
                  <a:lnTo>
                    <a:pt x="3651224" y="454520"/>
                  </a:lnTo>
                  <a:close/>
                </a:path>
                <a:path w="4921885" h="1786254">
                  <a:moveTo>
                    <a:pt x="3664496" y="454520"/>
                  </a:moveTo>
                  <a:lnTo>
                    <a:pt x="3654133" y="454520"/>
                  </a:lnTo>
                  <a:lnTo>
                    <a:pt x="3654133" y="467131"/>
                  </a:lnTo>
                  <a:lnTo>
                    <a:pt x="3664496" y="467131"/>
                  </a:lnTo>
                  <a:lnTo>
                    <a:pt x="3664496" y="454520"/>
                  </a:lnTo>
                  <a:close/>
                </a:path>
                <a:path w="4921885" h="1786254">
                  <a:moveTo>
                    <a:pt x="3677742" y="454520"/>
                  </a:moveTo>
                  <a:lnTo>
                    <a:pt x="3667379" y="454520"/>
                  </a:lnTo>
                  <a:lnTo>
                    <a:pt x="3667379" y="467131"/>
                  </a:lnTo>
                  <a:lnTo>
                    <a:pt x="3677742" y="467131"/>
                  </a:lnTo>
                  <a:lnTo>
                    <a:pt x="3677742" y="454520"/>
                  </a:lnTo>
                  <a:close/>
                </a:path>
                <a:path w="4921885" h="1786254">
                  <a:moveTo>
                    <a:pt x="3690988" y="454520"/>
                  </a:moveTo>
                  <a:lnTo>
                    <a:pt x="3680625" y="454520"/>
                  </a:lnTo>
                  <a:lnTo>
                    <a:pt x="3680625" y="467131"/>
                  </a:lnTo>
                  <a:lnTo>
                    <a:pt x="3690988" y="467131"/>
                  </a:lnTo>
                  <a:lnTo>
                    <a:pt x="3690988" y="454520"/>
                  </a:lnTo>
                  <a:close/>
                </a:path>
                <a:path w="4921885" h="1786254">
                  <a:moveTo>
                    <a:pt x="3704234" y="454520"/>
                  </a:moveTo>
                  <a:lnTo>
                    <a:pt x="3693871" y="454520"/>
                  </a:lnTo>
                  <a:lnTo>
                    <a:pt x="3693871" y="467131"/>
                  </a:lnTo>
                  <a:lnTo>
                    <a:pt x="3704234" y="467131"/>
                  </a:lnTo>
                  <a:lnTo>
                    <a:pt x="3704234" y="454520"/>
                  </a:lnTo>
                  <a:close/>
                </a:path>
                <a:path w="4921885" h="1786254">
                  <a:moveTo>
                    <a:pt x="3717480" y="454520"/>
                  </a:moveTo>
                  <a:lnTo>
                    <a:pt x="3707117" y="454520"/>
                  </a:lnTo>
                  <a:lnTo>
                    <a:pt x="3707117" y="467131"/>
                  </a:lnTo>
                  <a:lnTo>
                    <a:pt x="3717480" y="467131"/>
                  </a:lnTo>
                  <a:lnTo>
                    <a:pt x="3717480" y="454520"/>
                  </a:lnTo>
                  <a:close/>
                </a:path>
                <a:path w="4921885" h="1786254">
                  <a:moveTo>
                    <a:pt x="3730726" y="454520"/>
                  </a:moveTo>
                  <a:lnTo>
                    <a:pt x="3720363" y="454520"/>
                  </a:lnTo>
                  <a:lnTo>
                    <a:pt x="3720363" y="467131"/>
                  </a:lnTo>
                  <a:lnTo>
                    <a:pt x="3730726" y="467131"/>
                  </a:lnTo>
                  <a:lnTo>
                    <a:pt x="3730726" y="454520"/>
                  </a:lnTo>
                  <a:close/>
                </a:path>
                <a:path w="4921885" h="1786254">
                  <a:moveTo>
                    <a:pt x="3743972" y="454520"/>
                  </a:moveTo>
                  <a:lnTo>
                    <a:pt x="3733609" y="454520"/>
                  </a:lnTo>
                  <a:lnTo>
                    <a:pt x="3733609" y="467131"/>
                  </a:lnTo>
                  <a:lnTo>
                    <a:pt x="3743972" y="467131"/>
                  </a:lnTo>
                  <a:lnTo>
                    <a:pt x="3743972" y="454520"/>
                  </a:lnTo>
                  <a:close/>
                </a:path>
                <a:path w="4921885" h="1786254">
                  <a:moveTo>
                    <a:pt x="3757218" y="454520"/>
                  </a:moveTo>
                  <a:lnTo>
                    <a:pt x="3746855" y="454520"/>
                  </a:lnTo>
                  <a:lnTo>
                    <a:pt x="3746855" y="467131"/>
                  </a:lnTo>
                  <a:lnTo>
                    <a:pt x="3757218" y="467131"/>
                  </a:lnTo>
                  <a:lnTo>
                    <a:pt x="3757218" y="454520"/>
                  </a:lnTo>
                  <a:close/>
                </a:path>
                <a:path w="4921885" h="1786254">
                  <a:moveTo>
                    <a:pt x="3770465" y="454520"/>
                  </a:moveTo>
                  <a:lnTo>
                    <a:pt x="3760101" y="454520"/>
                  </a:lnTo>
                  <a:lnTo>
                    <a:pt x="3760101" y="467131"/>
                  </a:lnTo>
                  <a:lnTo>
                    <a:pt x="3770465" y="467131"/>
                  </a:lnTo>
                  <a:lnTo>
                    <a:pt x="3770465" y="454520"/>
                  </a:lnTo>
                  <a:close/>
                </a:path>
                <a:path w="4921885" h="1786254">
                  <a:moveTo>
                    <a:pt x="3783711" y="454520"/>
                  </a:moveTo>
                  <a:lnTo>
                    <a:pt x="3773347" y="454520"/>
                  </a:lnTo>
                  <a:lnTo>
                    <a:pt x="3773347" y="467131"/>
                  </a:lnTo>
                  <a:lnTo>
                    <a:pt x="3783711" y="467131"/>
                  </a:lnTo>
                  <a:lnTo>
                    <a:pt x="3783711" y="454520"/>
                  </a:lnTo>
                  <a:close/>
                </a:path>
                <a:path w="4921885" h="1786254">
                  <a:moveTo>
                    <a:pt x="3796982" y="454520"/>
                  </a:moveTo>
                  <a:lnTo>
                    <a:pt x="3786606" y="454520"/>
                  </a:lnTo>
                  <a:lnTo>
                    <a:pt x="3786606" y="467131"/>
                  </a:lnTo>
                  <a:lnTo>
                    <a:pt x="3796982" y="467131"/>
                  </a:lnTo>
                  <a:lnTo>
                    <a:pt x="3796982" y="454520"/>
                  </a:lnTo>
                  <a:close/>
                </a:path>
                <a:path w="4921885" h="1786254">
                  <a:moveTo>
                    <a:pt x="3810228" y="454520"/>
                  </a:moveTo>
                  <a:lnTo>
                    <a:pt x="3799852" y="454520"/>
                  </a:lnTo>
                  <a:lnTo>
                    <a:pt x="3799852" y="467131"/>
                  </a:lnTo>
                  <a:lnTo>
                    <a:pt x="3810228" y="467131"/>
                  </a:lnTo>
                  <a:lnTo>
                    <a:pt x="3810228" y="454520"/>
                  </a:lnTo>
                  <a:close/>
                </a:path>
                <a:path w="4921885" h="1786254">
                  <a:moveTo>
                    <a:pt x="3823474" y="454520"/>
                  </a:moveTo>
                  <a:lnTo>
                    <a:pt x="3813098" y="454520"/>
                  </a:lnTo>
                  <a:lnTo>
                    <a:pt x="3813098" y="467131"/>
                  </a:lnTo>
                  <a:lnTo>
                    <a:pt x="3823474" y="467131"/>
                  </a:lnTo>
                  <a:lnTo>
                    <a:pt x="3823474" y="454520"/>
                  </a:lnTo>
                  <a:close/>
                </a:path>
                <a:path w="4921885" h="1786254">
                  <a:moveTo>
                    <a:pt x="3836720" y="454520"/>
                  </a:moveTo>
                  <a:lnTo>
                    <a:pt x="3826345" y="454520"/>
                  </a:lnTo>
                  <a:lnTo>
                    <a:pt x="3826345" y="467131"/>
                  </a:lnTo>
                  <a:lnTo>
                    <a:pt x="3836720" y="467131"/>
                  </a:lnTo>
                  <a:lnTo>
                    <a:pt x="3836720" y="454520"/>
                  </a:lnTo>
                  <a:close/>
                </a:path>
                <a:path w="4921885" h="1786254">
                  <a:moveTo>
                    <a:pt x="3849967" y="454520"/>
                  </a:moveTo>
                  <a:lnTo>
                    <a:pt x="3839591" y="454520"/>
                  </a:lnTo>
                  <a:lnTo>
                    <a:pt x="3839591" y="467131"/>
                  </a:lnTo>
                  <a:lnTo>
                    <a:pt x="3849967" y="467131"/>
                  </a:lnTo>
                  <a:lnTo>
                    <a:pt x="3849967" y="454520"/>
                  </a:lnTo>
                  <a:close/>
                </a:path>
                <a:path w="4921885" h="1786254">
                  <a:moveTo>
                    <a:pt x="3863213" y="454520"/>
                  </a:moveTo>
                  <a:lnTo>
                    <a:pt x="3852837" y="454520"/>
                  </a:lnTo>
                  <a:lnTo>
                    <a:pt x="3852837" y="467131"/>
                  </a:lnTo>
                  <a:lnTo>
                    <a:pt x="3863213" y="467131"/>
                  </a:lnTo>
                  <a:lnTo>
                    <a:pt x="3863213" y="454520"/>
                  </a:lnTo>
                  <a:close/>
                </a:path>
                <a:path w="4921885" h="1786254">
                  <a:moveTo>
                    <a:pt x="3876459" y="454520"/>
                  </a:moveTo>
                  <a:lnTo>
                    <a:pt x="3866083" y="454520"/>
                  </a:lnTo>
                  <a:lnTo>
                    <a:pt x="3866083" y="467131"/>
                  </a:lnTo>
                  <a:lnTo>
                    <a:pt x="3876459" y="467131"/>
                  </a:lnTo>
                  <a:lnTo>
                    <a:pt x="3876459" y="454520"/>
                  </a:lnTo>
                  <a:close/>
                </a:path>
                <a:path w="4921885" h="1786254">
                  <a:moveTo>
                    <a:pt x="3889705" y="454520"/>
                  </a:moveTo>
                  <a:lnTo>
                    <a:pt x="3879329" y="454520"/>
                  </a:lnTo>
                  <a:lnTo>
                    <a:pt x="3879329" y="467131"/>
                  </a:lnTo>
                  <a:lnTo>
                    <a:pt x="3889705" y="467131"/>
                  </a:lnTo>
                  <a:lnTo>
                    <a:pt x="3889705" y="454520"/>
                  </a:lnTo>
                  <a:close/>
                </a:path>
                <a:path w="4921885" h="1786254">
                  <a:moveTo>
                    <a:pt x="3902951" y="454520"/>
                  </a:moveTo>
                  <a:lnTo>
                    <a:pt x="3892575" y="454520"/>
                  </a:lnTo>
                  <a:lnTo>
                    <a:pt x="3892575" y="467131"/>
                  </a:lnTo>
                  <a:lnTo>
                    <a:pt x="3902951" y="467131"/>
                  </a:lnTo>
                  <a:lnTo>
                    <a:pt x="3902951" y="454520"/>
                  </a:lnTo>
                  <a:close/>
                </a:path>
                <a:path w="4921885" h="1786254">
                  <a:moveTo>
                    <a:pt x="3916197" y="454520"/>
                  </a:moveTo>
                  <a:lnTo>
                    <a:pt x="3905821" y="454520"/>
                  </a:lnTo>
                  <a:lnTo>
                    <a:pt x="3905821" y="467131"/>
                  </a:lnTo>
                  <a:lnTo>
                    <a:pt x="3916197" y="467131"/>
                  </a:lnTo>
                  <a:lnTo>
                    <a:pt x="3916197" y="454520"/>
                  </a:lnTo>
                  <a:close/>
                </a:path>
                <a:path w="4921885" h="1786254">
                  <a:moveTo>
                    <a:pt x="3929443" y="454520"/>
                  </a:moveTo>
                  <a:lnTo>
                    <a:pt x="3919067" y="454520"/>
                  </a:lnTo>
                  <a:lnTo>
                    <a:pt x="3919067" y="467131"/>
                  </a:lnTo>
                  <a:lnTo>
                    <a:pt x="3929443" y="467131"/>
                  </a:lnTo>
                  <a:lnTo>
                    <a:pt x="3929443" y="454520"/>
                  </a:lnTo>
                  <a:close/>
                </a:path>
                <a:path w="4921885" h="1786254">
                  <a:moveTo>
                    <a:pt x="3942715" y="454520"/>
                  </a:moveTo>
                  <a:lnTo>
                    <a:pt x="3932339" y="454520"/>
                  </a:lnTo>
                  <a:lnTo>
                    <a:pt x="3932339" y="467131"/>
                  </a:lnTo>
                  <a:lnTo>
                    <a:pt x="3942715" y="467131"/>
                  </a:lnTo>
                  <a:lnTo>
                    <a:pt x="3942715" y="454520"/>
                  </a:lnTo>
                  <a:close/>
                </a:path>
                <a:path w="4921885" h="1786254">
                  <a:moveTo>
                    <a:pt x="3955948" y="454520"/>
                  </a:moveTo>
                  <a:lnTo>
                    <a:pt x="3945585" y="454520"/>
                  </a:lnTo>
                  <a:lnTo>
                    <a:pt x="3945585" y="467131"/>
                  </a:lnTo>
                  <a:lnTo>
                    <a:pt x="3955948" y="467131"/>
                  </a:lnTo>
                  <a:lnTo>
                    <a:pt x="3955948" y="454520"/>
                  </a:lnTo>
                  <a:close/>
                </a:path>
                <a:path w="4921885" h="1786254">
                  <a:moveTo>
                    <a:pt x="3969194" y="454520"/>
                  </a:moveTo>
                  <a:lnTo>
                    <a:pt x="3958831" y="454520"/>
                  </a:lnTo>
                  <a:lnTo>
                    <a:pt x="3958831" y="467131"/>
                  </a:lnTo>
                  <a:lnTo>
                    <a:pt x="3969194" y="467131"/>
                  </a:lnTo>
                  <a:lnTo>
                    <a:pt x="3969194" y="454520"/>
                  </a:lnTo>
                  <a:close/>
                </a:path>
                <a:path w="4921885" h="1786254">
                  <a:moveTo>
                    <a:pt x="3982440" y="454520"/>
                  </a:moveTo>
                  <a:lnTo>
                    <a:pt x="3972077" y="454520"/>
                  </a:lnTo>
                  <a:lnTo>
                    <a:pt x="3972077" y="467131"/>
                  </a:lnTo>
                  <a:lnTo>
                    <a:pt x="3982440" y="467131"/>
                  </a:lnTo>
                  <a:lnTo>
                    <a:pt x="3982440" y="454520"/>
                  </a:lnTo>
                  <a:close/>
                </a:path>
                <a:path w="4921885" h="1786254">
                  <a:moveTo>
                    <a:pt x="3995686" y="454520"/>
                  </a:moveTo>
                  <a:lnTo>
                    <a:pt x="3985323" y="454520"/>
                  </a:lnTo>
                  <a:lnTo>
                    <a:pt x="3985323" y="467131"/>
                  </a:lnTo>
                  <a:lnTo>
                    <a:pt x="3995686" y="467131"/>
                  </a:lnTo>
                  <a:lnTo>
                    <a:pt x="3995686" y="454520"/>
                  </a:lnTo>
                  <a:close/>
                </a:path>
                <a:path w="4921885" h="1786254">
                  <a:moveTo>
                    <a:pt x="4008932" y="454520"/>
                  </a:moveTo>
                  <a:lnTo>
                    <a:pt x="3998569" y="454520"/>
                  </a:lnTo>
                  <a:lnTo>
                    <a:pt x="3998569" y="467131"/>
                  </a:lnTo>
                  <a:lnTo>
                    <a:pt x="4008932" y="467131"/>
                  </a:lnTo>
                  <a:lnTo>
                    <a:pt x="4008932" y="454520"/>
                  </a:lnTo>
                  <a:close/>
                </a:path>
                <a:path w="4921885" h="1786254">
                  <a:moveTo>
                    <a:pt x="4022179" y="454520"/>
                  </a:moveTo>
                  <a:lnTo>
                    <a:pt x="4011815" y="454520"/>
                  </a:lnTo>
                  <a:lnTo>
                    <a:pt x="4011815" y="467131"/>
                  </a:lnTo>
                  <a:lnTo>
                    <a:pt x="4022179" y="467131"/>
                  </a:lnTo>
                  <a:lnTo>
                    <a:pt x="4022179" y="454520"/>
                  </a:lnTo>
                  <a:close/>
                </a:path>
                <a:path w="4921885" h="1786254">
                  <a:moveTo>
                    <a:pt x="4035425" y="454520"/>
                  </a:moveTo>
                  <a:lnTo>
                    <a:pt x="4025061" y="454520"/>
                  </a:lnTo>
                  <a:lnTo>
                    <a:pt x="4025061" y="467131"/>
                  </a:lnTo>
                  <a:lnTo>
                    <a:pt x="4035425" y="467131"/>
                  </a:lnTo>
                  <a:lnTo>
                    <a:pt x="4035425" y="454520"/>
                  </a:lnTo>
                  <a:close/>
                </a:path>
                <a:path w="4921885" h="1786254">
                  <a:moveTo>
                    <a:pt x="4040467" y="454520"/>
                  </a:moveTo>
                  <a:lnTo>
                    <a:pt x="4038308" y="454520"/>
                  </a:lnTo>
                  <a:lnTo>
                    <a:pt x="4038308" y="467131"/>
                  </a:lnTo>
                  <a:lnTo>
                    <a:pt x="4040467" y="467131"/>
                  </a:lnTo>
                  <a:lnTo>
                    <a:pt x="4040467" y="454520"/>
                  </a:lnTo>
                  <a:close/>
                </a:path>
                <a:path w="4921885" h="1786254">
                  <a:moveTo>
                    <a:pt x="4431982" y="0"/>
                  </a:moveTo>
                  <a:lnTo>
                    <a:pt x="4419371" y="0"/>
                  </a:lnTo>
                  <a:lnTo>
                    <a:pt x="4419371" y="395998"/>
                  </a:lnTo>
                  <a:lnTo>
                    <a:pt x="4431982" y="395998"/>
                  </a:lnTo>
                  <a:lnTo>
                    <a:pt x="4431982" y="0"/>
                  </a:lnTo>
                  <a:close/>
                </a:path>
                <a:path w="4921885" h="1786254">
                  <a:moveTo>
                    <a:pt x="4467974" y="0"/>
                  </a:moveTo>
                  <a:lnTo>
                    <a:pt x="4456468" y="0"/>
                  </a:lnTo>
                  <a:lnTo>
                    <a:pt x="4455363" y="0"/>
                  </a:lnTo>
                  <a:lnTo>
                    <a:pt x="4443857" y="0"/>
                  </a:lnTo>
                  <a:lnTo>
                    <a:pt x="4443857" y="1638"/>
                  </a:lnTo>
                  <a:lnTo>
                    <a:pt x="4442231" y="1638"/>
                  </a:lnTo>
                  <a:lnTo>
                    <a:pt x="4442231" y="7937"/>
                  </a:lnTo>
                  <a:lnTo>
                    <a:pt x="4435919" y="7937"/>
                  </a:lnTo>
                  <a:lnTo>
                    <a:pt x="4435919" y="19431"/>
                  </a:lnTo>
                  <a:lnTo>
                    <a:pt x="4435919" y="376555"/>
                  </a:lnTo>
                  <a:lnTo>
                    <a:pt x="4435919" y="388061"/>
                  </a:lnTo>
                  <a:lnTo>
                    <a:pt x="4442231" y="388061"/>
                  </a:lnTo>
                  <a:lnTo>
                    <a:pt x="4442231" y="394360"/>
                  </a:lnTo>
                  <a:lnTo>
                    <a:pt x="4443857" y="394360"/>
                  </a:lnTo>
                  <a:lnTo>
                    <a:pt x="4443857" y="395998"/>
                  </a:lnTo>
                  <a:lnTo>
                    <a:pt x="4455363" y="395998"/>
                  </a:lnTo>
                  <a:lnTo>
                    <a:pt x="4456468" y="395998"/>
                  </a:lnTo>
                  <a:lnTo>
                    <a:pt x="4467974" y="395998"/>
                  </a:lnTo>
                  <a:lnTo>
                    <a:pt x="4467974" y="392366"/>
                  </a:lnTo>
                  <a:lnTo>
                    <a:pt x="4467974" y="384492"/>
                  </a:lnTo>
                  <a:lnTo>
                    <a:pt x="4467974" y="11493"/>
                  </a:lnTo>
                  <a:lnTo>
                    <a:pt x="4467974" y="9334"/>
                  </a:lnTo>
                  <a:lnTo>
                    <a:pt x="4467974" y="5778"/>
                  </a:lnTo>
                  <a:lnTo>
                    <a:pt x="4467974" y="0"/>
                  </a:lnTo>
                  <a:close/>
                </a:path>
                <a:path w="4921885" h="1786254">
                  <a:moveTo>
                    <a:pt x="4497667" y="5778"/>
                  </a:moveTo>
                  <a:lnTo>
                    <a:pt x="4494974" y="5778"/>
                  </a:lnTo>
                  <a:lnTo>
                    <a:pt x="4494974" y="9334"/>
                  </a:lnTo>
                  <a:lnTo>
                    <a:pt x="4494974" y="392366"/>
                  </a:lnTo>
                  <a:lnTo>
                    <a:pt x="4494974" y="395998"/>
                  </a:lnTo>
                  <a:lnTo>
                    <a:pt x="4497667" y="395998"/>
                  </a:lnTo>
                  <a:lnTo>
                    <a:pt x="4497667" y="392366"/>
                  </a:lnTo>
                  <a:lnTo>
                    <a:pt x="4497667" y="9334"/>
                  </a:lnTo>
                  <a:lnTo>
                    <a:pt x="4497667" y="5778"/>
                  </a:lnTo>
                  <a:close/>
                </a:path>
                <a:path w="4921885" h="1786254">
                  <a:moveTo>
                    <a:pt x="4900003" y="1693443"/>
                  </a:moveTo>
                  <a:lnTo>
                    <a:pt x="4887392" y="1693443"/>
                  </a:lnTo>
                  <a:lnTo>
                    <a:pt x="4887392" y="1713611"/>
                  </a:lnTo>
                  <a:lnTo>
                    <a:pt x="4900003" y="1713611"/>
                  </a:lnTo>
                  <a:lnTo>
                    <a:pt x="4900003" y="1693443"/>
                  </a:lnTo>
                  <a:close/>
                </a:path>
                <a:path w="4921885" h="1786254">
                  <a:moveTo>
                    <a:pt x="4921593" y="1713611"/>
                  </a:moveTo>
                  <a:lnTo>
                    <a:pt x="4908982" y="1713611"/>
                  </a:lnTo>
                  <a:lnTo>
                    <a:pt x="4908982" y="1773542"/>
                  </a:lnTo>
                  <a:lnTo>
                    <a:pt x="4879289" y="1773542"/>
                  </a:lnTo>
                  <a:lnTo>
                    <a:pt x="4879289" y="1786140"/>
                  </a:lnTo>
                  <a:lnTo>
                    <a:pt x="4915293" y="1786140"/>
                  </a:lnTo>
                  <a:lnTo>
                    <a:pt x="4915293" y="1779841"/>
                  </a:lnTo>
                  <a:lnTo>
                    <a:pt x="4921593" y="1779841"/>
                  </a:lnTo>
                  <a:lnTo>
                    <a:pt x="4921593" y="17136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549742" y="3992232"/>
              <a:ext cx="4845050" cy="1389380"/>
            </a:xfrm>
            <a:custGeom>
              <a:avLst/>
              <a:gdLst/>
              <a:ahLst/>
              <a:cxnLst/>
              <a:rect l="l" t="t" r="r" b="b"/>
              <a:pathLst>
                <a:path w="4845050" h="1389379">
                  <a:moveTo>
                    <a:pt x="1435" y="144018"/>
                  </a:moveTo>
                  <a:lnTo>
                    <a:pt x="0" y="144018"/>
                  </a:lnTo>
                  <a:lnTo>
                    <a:pt x="0" y="156629"/>
                  </a:lnTo>
                  <a:lnTo>
                    <a:pt x="1435" y="156629"/>
                  </a:lnTo>
                  <a:lnTo>
                    <a:pt x="1435" y="144018"/>
                  </a:lnTo>
                  <a:close/>
                </a:path>
                <a:path w="4845050" h="1389379">
                  <a:moveTo>
                    <a:pt x="1944014" y="1339215"/>
                  </a:moveTo>
                  <a:lnTo>
                    <a:pt x="1929612" y="1339215"/>
                  </a:lnTo>
                  <a:lnTo>
                    <a:pt x="165595" y="1339215"/>
                  </a:lnTo>
                  <a:lnTo>
                    <a:pt x="165595" y="1351813"/>
                  </a:lnTo>
                  <a:lnTo>
                    <a:pt x="1929612" y="1351813"/>
                  </a:lnTo>
                  <a:lnTo>
                    <a:pt x="1944014" y="1351813"/>
                  </a:lnTo>
                  <a:lnTo>
                    <a:pt x="1944014" y="1339215"/>
                  </a:lnTo>
                  <a:close/>
                </a:path>
                <a:path w="4845050" h="1389379">
                  <a:moveTo>
                    <a:pt x="3381425" y="144018"/>
                  </a:moveTo>
                  <a:lnTo>
                    <a:pt x="3371062" y="144018"/>
                  </a:lnTo>
                  <a:lnTo>
                    <a:pt x="3371062" y="150317"/>
                  </a:lnTo>
                  <a:lnTo>
                    <a:pt x="3368154" y="150317"/>
                  </a:lnTo>
                  <a:lnTo>
                    <a:pt x="3368154" y="144018"/>
                  </a:lnTo>
                  <a:lnTo>
                    <a:pt x="3365995" y="144018"/>
                  </a:lnTo>
                  <a:lnTo>
                    <a:pt x="2980804" y="144018"/>
                  </a:lnTo>
                  <a:lnTo>
                    <a:pt x="2966389" y="144018"/>
                  </a:lnTo>
                  <a:lnTo>
                    <a:pt x="165595" y="144018"/>
                  </a:lnTo>
                  <a:lnTo>
                    <a:pt x="165595" y="156629"/>
                  </a:lnTo>
                  <a:lnTo>
                    <a:pt x="2966389" y="156629"/>
                  </a:lnTo>
                  <a:lnTo>
                    <a:pt x="2980804" y="156629"/>
                  </a:lnTo>
                  <a:lnTo>
                    <a:pt x="3359696" y="156629"/>
                  </a:lnTo>
                  <a:lnTo>
                    <a:pt x="3359696" y="165608"/>
                  </a:lnTo>
                  <a:lnTo>
                    <a:pt x="2980804" y="165608"/>
                  </a:lnTo>
                  <a:lnTo>
                    <a:pt x="2980804" y="178219"/>
                  </a:lnTo>
                  <a:lnTo>
                    <a:pt x="3365995" y="178219"/>
                  </a:lnTo>
                  <a:lnTo>
                    <a:pt x="3365995" y="171907"/>
                  </a:lnTo>
                  <a:lnTo>
                    <a:pt x="3372294" y="171907"/>
                  </a:lnTo>
                  <a:lnTo>
                    <a:pt x="3372294" y="156629"/>
                  </a:lnTo>
                  <a:lnTo>
                    <a:pt x="3381425" y="156629"/>
                  </a:lnTo>
                  <a:lnTo>
                    <a:pt x="3381425" y="144018"/>
                  </a:lnTo>
                  <a:close/>
                </a:path>
                <a:path w="4845050" h="1389379">
                  <a:moveTo>
                    <a:pt x="3394672" y="144018"/>
                  </a:moveTo>
                  <a:lnTo>
                    <a:pt x="3384308" y="144018"/>
                  </a:lnTo>
                  <a:lnTo>
                    <a:pt x="3384308" y="156629"/>
                  </a:lnTo>
                  <a:lnTo>
                    <a:pt x="3394672" y="156629"/>
                  </a:lnTo>
                  <a:lnTo>
                    <a:pt x="3394672" y="144018"/>
                  </a:lnTo>
                  <a:close/>
                </a:path>
                <a:path w="4845050" h="1389379">
                  <a:moveTo>
                    <a:pt x="3407918" y="144018"/>
                  </a:moveTo>
                  <a:lnTo>
                    <a:pt x="3397554" y="144018"/>
                  </a:lnTo>
                  <a:lnTo>
                    <a:pt x="3397554" y="156629"/>
                  </a:lnTo>
                  <a:lnTo>
                    <a:pt x="3407918" y="156629"/>
                  </a:lnTo>
                  <a:lnTo>
                    <a:pt x="3407918" y="144018"/>
                  </a:lnTo>
                  <a:close/>
                </a:path>
                <a:path w="4845050" h="1389379">
                  <a:moveTo>
                    <a:pt x="3421164" y="144018"/>
                  </a:moveTo>
                  <a:lnTo>
                    <a:pt x="3410801" y="144018"/>
                  </a:lnTo>
                  <a:lnTo>
                    <a:pt x="3410801" y="156629"/>
                  </a:lnTo>
                  <a:lnTo>
                    <a:pt x="3421164" y="156629"/>
                  </a:lnTo>
                  <a:lnTo>
                    <a:pt x="3421164" y="144018"/>
                  </a:lnTo>
                  <a:close/>
                </a:path>
                <a:path w="4845050" h="1389379">
                  <a:moveTo>
                    <a:pt x="3434410" y="144018"/>
                  </a:moveTo>
                  <a:lnTo>
                    <a:pt x="3424034" y="144018"/>
                  </a:lnTo>
                  <a:lnTo>
                    <a:pt x="3424034" y="156629"/>
                  </a:lnTo>
                  <a:lnTo>
                    <a:pt x="3434410" y="156629"/>
                  </a:lnTo>
                  <a:lnTo>
                    <a:pt x="3434410" y="144018"/>
                  </a:lnTo>
                  <a:close/>
                </a:path>
                <a:path w="4845050" h="1389379">
                  <a:moveTo>
                    <a:pt x="3447656" y="144018"/>
                  </a:moveTo>
                  <a:lnTo>
                    <a:pt x="3437280" y="144018"/>
                  </a:lnTo>
                  <a:lnTo>
                    <a:pt x="3437280" y="156629"/>
                  </a:lnTo>
                  <a:lnTo>
                    <a:pt x="3447656" y="156629"/>
                  </a:lnTo>
                  <a:lnTo>
                    <a:pt x="3447656" y="144018"/>
                  </a:lnTo>
                  <a:close/>
                </a:path>
                <a:path w="4845050" h="1389379">
                  <a:moveTo>
                    <a:pt x="3460902" y="144018"/>
                  </a:moveTo>
                  <a:lnTo>
                    <a:pt x="3450526" y="144018"/>
                  </a:lnTo>
                  <a:lnTo>
                    <a:pt x="3450526" y="156629"/>
                  </a:lnTo>
                  <a:lnTo>
                    <a:pt x="3460902" y="156629"/>
                  </a:lnTo>
                  <a:lnTo>
                    <a:pt x="3460902" y="144018"/>
                  </a:lnTo>
                  <a:close/>
                </a:path>
                <a:path w="4845050" h="1389379">
                  <a:moveTo>
                    <a:pt x="3474148" y="144018"/>
                  </a:moveTo>
                  <a:lnTo>
                    <a:pt x="3463772" y="144018"/>
                  </a:lnTo>
                  <a:lnTo>
                    <a:pt x="3463772" y="156629"/>
                  </a:lnTo>
                  <a:lnTo>
                    <a:pt x="3474148" y="156629"/>
                  </a:lnTo>
                  <a:lnTo>
                    <a:pt x="3474148" y="144018"/>
                  </a:lnTo>
                  <a:close/>
                </a:path>
                <a:path w="4845050" h="1389379">
                  <a:moveTo>
                    <a:pt x="3487394" y="144018"/>
                  </a:moveTo>
                  <a:lnTo>
                    <a:pt x="3477018" y="144018"/>
                  </a:lnTo>
                  <a:lnTo>
                    <a:pt x="3477018" y="156629"/>
                  </a:lnTo>
                  <a:lnTo>
                    <a:pt x="3487394" y="156629"/>
                  </a:lnTo>
                  <a:lnTo>
                    <a:pt x="3487394" y="144018"/>
                  </a:lnTo>
                  <a:close/>
                </a:path>
                <a:path w="4845050" h="1389379">
                  <a:moveTo>
                    <a:pt x="3500640" y="144018"/>
                  </a:moveTo>
                  <a:lnTo>
                    <a:pt x="3490264" y="144018"/>
                  </a:lnTo>
                  <a:lnTo>
                    <a:pt x="3490264" y="156629"/>
                  </a:lnTo>
                  <a:lnTo>
                    <a:pt x="3500640" y="156629"/>
                  </a:lnTo>
                  <a:lnTo>
                    <a:pt x="3500640" y="144018"/>
                  </a:lnTo>
                  <a:close/>
                </a:path>
                <a:path w="4845050" h="1389379">
                  <a:moveTo>
                    <a:pt x="4041902" y="279920"/>
                  </a:moveTo>
                  <a:lnTo>
                    <a:pt x="4035602" y="279920"/>
                  </a:lnTo>
                  <a:lnTo>
                    <a:pt x="4035602" y="275018"/>
                  </a:lnTo>
                  <a:lnTo>
                    <a:pt x="4035602" y="272161"/>
                  </a:lnTo>
                  <a:lnTo>
                    <a:pt x="4028402" y="272161"/>
                  </a:lnTo>
                  <a:lnTo>
                    <a:pt x="3373221" y="272161"/>
                  </a:lnTo>
                  <a:lnTo>
                    <a:pt x="3365995" y="272161"/>
                  </a:lnTo>
                  <a:lnTo>
                    <a:pt x="3365995" y="275018"/>
                  </a:lnTo>
                  <a:lnTo>
                    <a:pt x="3365995" y="279920"/>
                  </a:lnTo>
                  <a:lnTo>
                    <a:pt x="3359696" y="279920"/>
                  </a:lnTo>
                  <a:lnTo>
                    <a:pt x="3359696" y="281317"/>
                  </a:lnTo>
                  <a:lnTo>
                    <a:pt x="3365995" y="281317"/>
                  </a:lnTo>
                  <a:lnTo>
                    <a:pt x="3365995" y="284772"/>
                  </a:lnTo>
                  <a:lnTo>
                    <a:pt x="3365995" y="287629"/>
                  </a:lnTo>
                  <a:lnTo>
                    <a:pt x="3373221" y="287629"/>
                  </a:lnTo>
                  <a:lnTo>
                    <a:pt x="4028402" y="287629"/>
                  </a:lnTo>
                  <a:lnTo>
                    <a:pt x="4035602" y="287629"/>
                  </a:lnTo>
                  <a:lnTo>
                    <a:pt x="4035602" y="284772"/>
                  </a:lnTo>
                  <a:lnTo>
                    <a:pt x="4035602" y="281317"/>
                  </a:lnTo>
                  <a:lnTo>
                    <a:pt x="4041902" y="281317"/>
                  </a:lnTo>
                  <a:lnTo>
                    <a:pt x="4041902" y="279920"/>
                  </a:lnTo>
                  <a:close/>
                </a:path>
                <a:path w="4845050" h="1389379">
                  <a:moveTo>
                    <a:pt x="4041902" y="6299"/>
                  </a:moveTo>
                  <a:lnTo>
                    <a:pt x="4035602" y="6299"/>
                  </a:lnTo>
                  <a:lnTo>
                    <a:pt x="4035602" y="0"/>
                  </a:lnTo>
                  <a:lnTo>
                    <a:pt x="4028402" y="0"/>
                  </a:lnTo>
                  <a:lnTo>
                    <a:pt x="3373221" y="0"/>
                  </a:lnTo>
                  <a:lnTo>
                    <a:pt x="3365995" y="0"/>
                  </a:lnTo>
                  <a:lnTo>
                    <a:pt x="3365995" y="6299"/>
                  </a:lnTo>
                  <a:lnTo>
                    <a:pt x="3359696" y="6299"/>
                  </a:lnTo>
                  <a:lnTo>
                    <a:pt x="3359696" y="9156"/>
                  </a:lnTo>
                  <a:lnTo>
                    <a:pt x="3361855" y="9156"/>
                  </a:lnTo>
                  <a:lnTo>
                    <a:pt x="3364750" y="9156"/>
                  </a:lnTo>
                  <a:lnTo>
                    <a:pt x="3365995" y="9156"/>
                  </a:lnTo>
                  <a:lnTo>
                    <a:pt x="3365995" y="12611"/>
                  </a:lnTo>
                  <a:lnTo>
                    <a:pt x="3368154" y="12611"/>
                  </a:lnTo>
                  <a:lnTo>
                    <a:pt x="3368154" y="14770"/>
                  </a:lnTo>
                  <a:lnTo>
                    <a:pt x="3371062" y="14770"/>
                  </a:lnTo>
                  <a:lnTo>
                    <a:pt x="3371062" y="12611"/>
                  </a:lnTo>
                  <a:lnTo>
                    <a:pt x="3373221" y="12611"/>
                  </a:lnTo>
                  <a:lnTo>
                    <a:pt x="3373221" y="15468"/>
                  </a:lnTo>
                  <a:lnTo>
                    <a:pt x="4028402" y="15468"/>
                  </a:lnTo>
                  <a:lnTo>
                    <a:pt x="4028402" y="12611"/>
                  </a:lnTo>
                  <a:lnTo>
                    <a:pt x="4030561" y="12611"/>
                  </a:lnTo>
                  <a:lnTo>
                    <a:pt x="4030561" y="14770"/>
                  </a:lnTo>
                  <a:lnTo>
                    <a:pt x="4033443" y="14770"/>
                  </a:lnTo>
                  <a:lnTo>
                    <a:pt x="4033443" y="12611"/>
                  </a:lnTo>
                  <a:lnTo>
                    <a:pt x="4035602" y="12611"/>
                  </a:lnTo>
                  <a:lnTo>
                    <a:pt x="4035602" y="9156"/>
                  </a:lnTo>
                  <a:lnTo>
                    <a:pt x="4036860" y="9156"/>
                  </a:lnTo>
                  <a:lnTo>
                    <a:pt x="4039743" y="9156"/>
                  </a:lnTo>
                  <a:lnTo>
                    <a:pt x="4041902" y="9156"/>
                  </a:lnTo>
                  <a:lnTo>
                    <a:pt x="4041902" y="6299"/>
                  </a:lnTo>
                  <a:close/>
                </a:path>
                <a:path w="4845050" h="1389379">
                  <a:moveTo>
                    <a:pt x="4284688" y="165608"/>
                  </a:moveTo>
                  <a:lnTo>
                    <a:pt x="4041902" y="165608"/>
                  </a:lnTo>
                  <a:lnTo>
                    <a:pt x="4041902" y="150317"/>
                  </a:lnTo>
                  <a:lnTo>
                    <a:pt x="4029291" y="150317"/>
                  </a:lnTo>
                  <a:lnTo>
                    <a:pt x="4029291" y="171907"/>
                  </a:lnTo>
                  <a:lnTo>
                    <a:pt x="4035602" y="171907"/>
                  </a:lnTo>
                  <a:lnTo>
                    <a:pt x="4035602" y="178219"/>
                  </a:lnTo>
                  <a:lnTo>
                    <a:pt x="4284688" y="178219"/>
                  </a:lnTo>
                  <a:lnTo>
                    <a:pt x="4284688" y="165608"/>
                  </a:lnTo>
                  <a:close/>
                </a:path>
                <a:path w="4845050" h="1389379">
                  <a:moveTo>
                    <a:pt x="4427118" y="899096"/>
                  </a:moveTo>
                  <a:lnTo>
                    <a:pt x="4414507" y="899096"/>
                  </a:lnTo>
                  <a:lnTo>
                    <a:pt x="4414507" y="1345514"/>
                  </a:lnTo>
                  <a:lnTo>
                    <a:pt x="4414507" y="1382941"/>
                  </a:lnTo>
                  <a:lnTo>
                    <a:pt x="4427118" y="1382941"/>
                  </a:lnTo>
                  <a:lnTo>
                    <a:pt x="4427118" y="1345514"/>
                  </a:lnTo>
                  <a:lnTo>
                    <a:pt x="4427118" y="899096"/>
                  </a:lnTo>
                  <a:close/>
                </a:path>
                <a:path w="4845050" h="1389379">
                  <a:moveTo>
                    <a:pt x="4844720" y="1345514"/>
                  </a:moveTo>
                  <a:lnTo>
                    <a:pt x="4832108" y="1345514"/>
                  </a:lnTo>
                  <a:lnTo>
                    <a:pt x="4832108" y="1376641"/>
                  </a:lnTo>
                  <a:lnTo>
                    <a:pt x="4463110" y="1376641"/>
                  </a:lnTo>
                  <a:lnTo>
                    <a:pt x="4463110" y="1345514"/>
                  </a:lnTo>
                  <a:lnTo>
                    <a:pt x="4463821" y="1345514"/>
                  </a:lnTo>
                  <a:lnTo>
                    <a:pt x="4469587" y="1345514"/>
                  </a:lnTo>
                  <a:lnTo>
                    <a:pt x="4469587" y="1331099"/>
                  </a:lnTo>
                  <a:lnTo>
                    <a:pt x="4469587" y="1132382"/>
                  </a:lnTo>
                  <a:lnTo>
                    <a:pt x="4469625" y="1122286"/>
                  </a:lnTo>
                  <a:lnTo>
                    <a:pt x="4469625" y="1117257"/>
                  </a:lnTo>
                  <a:lnTo>
                    <a:pt x="4469587" y="913511"/>
                  </a:lnTo>
                  <a:lnTo>
                    <a:pt x="4469587" y="899096"/>
                  </a:lnTo>
                  <a:lnTo>
                    <a:pt x="4463821" y="899096"/>
                  </a:lnTo>
                  <a:lnTo>
                    <a:pt x="4463110" y="899096"/>
                  </a:lnTo>
                  <a:lnTo>
                    <a:pt x="4456976" y="899096"/>
                  </a:lnTo>
                  <a:lnTo>
                    <a:pt x="4451223" y="899096"/>
                  </a:lnTo>
                  <a:lnTo>
                    <a:pt x="4450499" y="899096"/>
                  </a:lnTo>
                  <a:lnTo>
                    <a:pt x="4450499" y="904303"/>
                  </a:lnTo>
                  <a:lnTo>
                    <a:pt x="4449610" y="904303"/>
                  </a:lnTo>
                  <a:lnTo>
                    <a:pt x="4449610" y="910602"/>
                  </a:lnTo>
                  <a:lnTo>
                    <a:pt x="4448340" y="910602"/>
                  </a:lnTo>
                  <a:lnTo>
                    <a:pt x="4445470" y="910602"/>
                  </a:lnTo>
                  <a:lnTo>
                    <a:pt x="4443311" y="910602"/>
                  </a:lnTo>
                  <a:lnTo>
                    <a:pt x="4443311" y="1333969"/>
                  </a:lnTo>
                  <a:lnTo>
                    <a:pt x="4445470" y="1333969"/>
                  </a:lnTo>
                  <a:lnTo>
                    <a:pt x="4448340" y="1333969"/>
                  </a:lnTo>
                  <a:lnTo>
                    <a:pt x="4450499" y="1333969"/>
                  </a:lnTo>
                  <a:lnTo>
                    <a:pt x="4450499" y="1345514"/>
                  </a:lnTo>
                  <a:lnTo>
                    <a:pt x="4450499" y="1382941"/>
                  </a:lnTo>
                  <a:lnTo>
                    <a:pt x="4456811" y="1382941"/>
                  </a:lnTo>
                  <a:lnTo>
                    <a:pt x="4456811" y="1389240"/>
                  </a:lnTo>
                  <a:lnTo>
                    <a:pt x="4838420" y="1389240"/>
                  </a:lnTo>
                  <a:lnTo>
                    <a:pt x="4838420" y="1382941"/>
                  </a:lnTo>
                  <a:lnTo>
                    <a:pt x="4844720" y="1382941"/>
                  </a:lnTo>
                  <a:lnTo>
                    <a:pt x="4844720" y="13455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993054" y="4891328"/>
              <a:ext cx="15240" cy="447040"/>
            </a:xfrm>
            <a:custGeom>
              <a:avLst/>
              <a:gdLst/>
              <a:ahLst/>
              <a:cxnLst/>
              <a:rect l="l" t="t" r="r" b="b"/>
              <a:pathLst>
                <a:path w="15239" h="447039">
                  <a:moveTo>
                    <a:pt x="14757" y="11506"/>
                  </a:moveTo>
                  <a:lnTo>
                    <a:pt x="12598" y="11506"/>
                  </a:lnTo>
                  <a:lnTo>
                    <a:pt x="12598" y="0"/>
                  </a:lnTo>
                  <a:lnTo>
                    <a:pt x="0" y="0"/>
                  </a:lnTo>
                  <a:lnTo>
                    <a:pt x="0" y="11506"/>
                  </a:lnTo>
                  <a:lnTo>
                    <a:pt x="2159" y="11506"/>
                  </a:lnTo>
                  <a:lnTo>
                    <a:pt x="2159" y="434873"/>
                  </a:lnTo>
                  <a:lnTo>
                    <a:pt x="0" y="434873"/>
                  </a:lnTo>
                  <a:lnTo>
                    <a:pt x="0" y="446417"/>
                  </a:lnTo>
                  <a:lnTo>
                    <a:pt x="12598" y="446417"/>
                  </a:lnTo>
                  <a:lnTo>
                    <a:pt x="12598" y="441185"/>
                  </a:lnTo>
                  <a:lnTo>
                    <a:pt x="13500" y="441185"/>
                  </a:lnTo>
                  <a:lnTo>
                    <a:pt x="13500" y="434873"/>
                  </a:lnTo>
                  <a:lnTo>
                    <a:pt x="14757" y="434873"/>
                  </a:lnTo>
                  <a:lnTo>
                    <a:pt x="14757" y="115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970562" y="5337740"/>
              <a:ext cx="36195" cy="37465"/>
            </a:xfrm>
            <a:custGeom>
              <a:avLst/>
              <a:gdLst/>
              <a:ahLst/>
              <a:cxnLst/>
              <a:rect l="l" t="t" r="r" b="b"/>
              <a:pathLst>
                <a:path w="36195" h="37464">
                  <a:moveTo>
                    <a:pt x="11804" y="37426"/>
                  </a:moveTo>
                  <a:lnTo>
                    <a:pt x="8458" y="34055"/>
                  </a:lnTo>
                </a:path>
                <a:path w="36195" h="37464">
                  <a:moveTo>
                    <a:pt x="25526" y="17011"/>
                  </a:moveTo>
                  <a:lnTo>
                    <a:pt x="8458" y="0"/>
                  </a:lnTo>
                </a:path>
                <a:path w="36195" h="37464">
                  <a:moveTo>
                    <a:pt x="20910" y="37426"/>
                  </a:moveTo>
                  <a:lnTo>
                    <a:pt x="8458" y="24923"/>
                  </a:lnTo>
                </a:path>
                <a:path w="36195" h="37464">
                  <a:moveTo>
                    <a:pt x="34626" y="17011"/>
                  </a:moveTo>
                  <a:lnTo>
                    <a:pt x="17564" y="0"/>
                  </a:lnTo>
                </a:path>
                <a:path w="36195" h="37464">
                  <a:moveTo>
                    <a:pt x="425" y="17011"/>
                  </a:moveTo>
                  <a:lnTo>
                    <a:pt x="0" y="16617"/>
                  </a:lnTo>
                </a:path>
                <a:path w="36195" h="37464">
                  <a:moveTo>
                    <a:pt x="35991" y="18427"/>
                  </a:moveTo>
                  <a:lnTo>
                    <a:pt x="34626" y="17011"/>
                  </a:lnTo>
                </a:path>
                <a:path w="36195" h="37464">
                  <a:moveTo>
                    <a:pt x="8458" y="25050"/>
                  </a:moveTo>
                  <a:lnTo>
                    <a:pt x="425" y="17011"/>
                  </a:lnTo>
                </a:path>
                <a:path w="36195" h="37464">
                  <a:moveTo>
                    <a:pt x="35991" y="27432"/>
                  </a:moveTo>
                  <a:lnTo>
                    <a:pt x="25622" y="17011"/>
                  </a:lnTo>
                </a:path>
                <a:path w="36195" h="37464">
                  <a:moveTo>
                    <a:pt x="8458" y="34055"/>
                  </a:moveTo>
                  <a:lnTo>
                    <a:pt x="0" y="25622"/>
                  </a:lnTo>
                </a:path>
                <a:path w="36195" h="37464">
                  <a:moveTo>
                    <a:pt x="33489" y="37426"/>
                  </a:moveTo>
                  <a:lnTo>
                    <a:pt x="13074" y="17011"/>
                  </a:lnTo>
                </a:path>
                <a:path w="36195" h="37464">
                  <a:moveTo>
                    <a:pt x="34626" y="4489"/>
                  </a:moveTo>
                  <a:lnTo>
                    <a:pt x="30137" y="0"/>
                  </a:lnTo>
                </a:path>
                <a:path w="36195" h="37464">
                  <a:moveTo>
                    <a:pt x="425" y="4489"/>
                  </a:moveTo>
                  <a:lnTo>
                    <a:pt x="0" y="4063"/>
                  </a:lnTo>
                </a:path>
                <a:path w="36195" h="37464">
                  <a:moveTo>
                    <a:pt x="4711" y="8775"/>
                  </a:moveTo>
                  <a:lnTo>
                    <a:pt x="3695" y="7759"/>
                  </a:lnTo>
                </a:path>
              </a:pathLst>
            </a:custGeom>
            <a:ln w="360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953442" y="4669027"/>
              <a:ext cx="995680" cy="712470"/>
            </a:xfrm>
            <a:custGeom>
              <a:avLst/>
              <a:gdLst/>
              <a:ahLst/>
              <a:cxnLst/>
              <a:rect l="l" t="t" r="r" b="b"/>
              <a:pathLst>
                <a:path w="995679" h="712470">
                  <a:moveTo>
                    <a:pt x="12598" y="200698"/>
                  </a:moveTo>
                  <a:lnTo>
                    <a:pt x="0" y="200698"/>
                  </a:lnTo>
                  <a:lnTo>
                    <a:pt x="0" y="668718"/>
                  </a:lnTo>
                  <a:lnTo>
                    <a:pt x="12598" y="668718"/>
                  </a:lnTo>
                  <a:lnTo>
                    <a:pt x="12598" y="200698"/>
                  </a:lnTo>
                  <a:close/>
                </a:path>
                <a:path w="995679" h="712470">
                  <a:moveTo>
                    <a:pt x="53111" y="699846"/>
                  </a:moveTo>
                  <a:lnTo>
                    <a:pt x="17119" y="699846"/>
                  </a:lnTo>
                  <a:lnTo>
                    <a:pt x="17119" y="712444"/>
                  </a:lnTo>
                  <a:lnTo>
                    <a:pt x="53111" y="712444"/>
                  </a:lnTo>
                  <a:lnTo>
                    <a:pt x="53111" y="699846"/>
                  </a:lnTo>
                  <a:close/>
                </a:path>
                <a:path w="995679" h="712470">
                  <a:moveTo>
                    <a:pt x="59410" y="98450"/>
                  </a:moveTo>
                  <a:lnTo>
                    <a:pt x="46799" y="98450"/>
                  </a:lnTo>
                  <a:lnTo>
                    <a:pt x="46799" y="114300"/>
                  </a:lnTo>
                  <a:lnTo>
                    <a:pt x="59410" y="114300"/>
                  </a:lnTo>
                  <a:lnTo>
                    <a:pt x="59410" y="98450"/>
                  </a:lnTo>
                  <a:close/>
                </a:path>
                <a:path w="995679" h="712470">
                  <a:moveTo>
                    <a:pt x="995438" y="6299"/>
                  </a:moveTo>
                  <a:lnTo>
                    <a:pt x="989139" y="6299"/>
                  </a:lnTo>
                  <a:lnTo>
                    <a:pt x="989139" y="0"/>
                  </a:lnTo>
                  <a:lnTo>
                    <a:pt x="981900" y="0"/>
                  </a:lnTo>
                  <a:lnTo>
                    <a:pt x="981900" y="7200"/>
                  </a:lnTo>
                  <a:lnTo>
                    <a:pt x="981900" y="12611"/>
                  </a:lnTo>
                  <a:lnTo>
                    <a:pt x="981900" y="19799"/>
                  </a:lnTo>
                  <a:lnTo>
                    <a:pt x="989139" y="19799"/>
                  </a:lnTo>
                  <a:lnTo>
                    <a:pt x="989139" y="13500"/>
                  </a:lnTo>
                  <a:lnTo>
                    <a:pt x="995438" y="13500"/>
                  </a:lnTo>
                  <a:lnTo>
                    <a:pt x="995438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457746" y="4761725"/>
              <a:ext cx="36195" cy="115570"/>
            </a:xfrm>
            <a:custGeom>
              <a:avLst/>
              <a:gdLst/>
              <a:ahLst/>
              <a:cxnLst/>
              <a:rect l="l" t="t" r="r" b="b"/>
              <a:pathLst>
                <a:path w="36195" h="115570">
                  <a:moveTo>
                    <a:pt x="36017" y="110058"/>
                  </a:moveTo>
                  <a:lnTo>
                    <a:pt x="24657" y="98672"/>
                  </a:lnTo>
                </a:path>
                <a:path w="36195" h="115570">
                  <a:moveTo>
                    <a:pt x="6946" y="115189"/>
                  </a:moveTo>
                  <a:lnTo>
                    <a:pt x="0" y="108248"/>
                  </a:lnTo>
                </a:path>
                <a:path w="36195" h="115570">
                  <a:moveTo>
                    <a:pt x="36017" y="75971"/>
                  </a:moveTo>
                  <a:lnTo>
                    <a:pt x="24657" y="64592"/>
                  </a:lnTo>
                </a:path>
                <a:path w="36195" h="115570">
                  <a:moveTo>
                    <a:pt x="7518" y="81654"/>
                  </a:moveTo>
                  <a:lnTo>
                    <a:pt x="0" y="74161"/>
                  </a:lnTo>
                </a:path>
                <a:path w="36195" h="115570">
                  <a:moveTo>
                    <a:pt x="36017" y="41865"/>
                  </a:moveTo>
                  <a:lnTo>
                    <a:pt x="24657" y="30480"/>
                  </a:lnTo>
                </a:path>
                <a:path w="36195" h="115570">
                  <a:moveTo>
                    <a:pt x="7518" y="47548"/>
                  </a:moveTo>
                  <a:lnTo>
                    <a:pt x="0" y="40081"/>
                  </a:lnTo>
                </a:path>
                <a:path w="36195" h="115570">
                  <a:moveTo>
                    <a:pt x="36017" y="7785"/>
                  </a:moveTo>
                  <a:lnTo>
                    <a:pt x="28232" y="0"/>
                  </a:lnTo>
                </a:path>
                <a:path w="36195" h="115570">
                  <a:moveTo>
                    <a:pt x="7518" y="13468"/>
                  </a:moveTo>
                  <a:lnTo>
                    <a:pt x="0" y="5975"/>
                  </a:lnTo>
                </a:path>
                <a:path w="36195" h="115570">
                  <a:moveTo>
                    <a:pt x="36017" y="100952"/>
                  </a:moveTo>
                  <a:lnTo>
                    <a:pt x="24657" y="89566"/>
                  </a:lnTo>
                </a:path>
                <a:path w="36195" h="115570">
                  <a:moveTo>
                    <a:pt x="16078" y="115189"/>
                  </a:moveTo>
                  <a:lnTo>
                    <a:pt x="0" y="99142"/>
                  </a:lnTo>
                </a:path>
                <a:path w="36195" h="115570">
                  <a:moveTo>
                    <a:pt x="36017" y="66846"/>
                  </a:moveTo>
                  <a:lnTo>
                    <a:pt x="24657" y="55486"/>
                  </a:lnTo>
                </a:path>
                <a:path w="36195" h="115570">
                  <a:moveTo>
                    <a:pt x="16624" y="81654"/>
                  </a:moveTo>
                  <a:lnTo>
                    <a:pt x="0" y="65062"/>
                  </a:lnTo>
                </a:path>
                <a:path w="36195" h="115570">
                  <a:moveTo>
                    <a:pt x="36017" y="32766"/>
                  </a:moveTo>
                  <a:lnTo>
                    <a:pt x="24657" y="21380"/>
                  </a:lnTo>
                </a:path>
                <a:path w="36195" h="115570">
                  <a:moveTo>
                    <a:pt x="16624" y="47548"/>
                  </a:moveTo>
                  <a:lnTo>
                    <a:pt x="0" y="30956"/>
                  </a:lnTo>
                </a:path>
                <a:path w="36195" h="115570">
                  <a:moveTo>
                    <a:pt x="16624" y="13468"/>
                  </a:moveTo>
                  <a:lnTo>
                    <a:pt x="3149" y="0"/>
                  </a:lnTo>
                </a:path>
                <a:path w="36195" h="115570">
                  <a:moveTo>
                    <a:pt x="24657" y="89668"/>
                  </a:moveTo>
                  <a:lnTo>
                    <a:pt x="16624" y="81654"/>
                  </a:lnTo>
                </a:path>
                <a:path w="36195" h="115570">
                  <a:moveTo>
                    <a:pt x="24657" y="55587"/>
                  </a:moveTo>
                  <a:lnTo>
                    <a:pt x="16624" y="47548"/>
                  </a:lnTo>
                </a:path>
                <a:path w="36195" h="115570">
                  <a:moveTo>
                    <a:pt x="24657" y="21501"/>
                  </a:moveTo>
                  <a:lnTo>
                    <a:pt x="16624" y="13468"/>
                  </a:lnTo>
                </a:path>
                <a:path w="36195" h="115570">
                  <a:moveTo>
                    <a:pt x="24657" y="98672"/>
                  </a:moveTo>
                  <a:lnTo>
                    <a:pt x="7619" y="81654"/>
                  </a:lnTo>
                </a:path>
                <a:path w="36195" h="115570">
                  <a:moveTo>
                    <a:pt x="24657" y="64592"/>
                  </a:moveTo>
                  <a:lnTo>
                    <a:pt x="7619" y="47548"/>
                  </a:lnTo>
                </a:path>
                <a:path w="36195" h="115570">
                  <a:moveTo>
                    <a:pt x="24657" y="30480"/>
                  </a:moveTo>
                  <a:lnTo>
                    <a:pt x="7619" y="13468"/>
                  </a:lnTo>
                </a:path>
                <a:path w="36195" h="115570">
                  <a:moveTo>
                    <a:pt x="36017" y="88379"/>
                  </a:moveTo>
                  <a:lnTo>
                    <a:pt x="29273" y="81654"/>
                  </a:lnTo>
                </a:path>
                <a:path w="36195" h="115570">
                  <a:moveTo>
                    <a:pt x="16624" y="103212"/>
                  </a:moveTo>
                  <a:lnTo>
                    <a:pt x="0" y="86588"/>
                  </a:lnTo>
                </a:path>
                <a:path w="36195" h="115570">
                  <a:moveTo>
                    <a:pt x="36017" y="54292"/>
                  </a:moveTo>
                  <a:lnTo>
                    <a:pt x="29273" y="47548"/>
                  </a:lnTo>
                </a:path>
                <a:path w="36195" h="115570">
                  <a:moveTo>
                    <a:pt x="16624" y="69126"/>
                  </a:moveTo>
                  <a:lnTo>
                    <a:pt x="0" y="52482"/>
                  </a:lnTo>
                </a:path>
                <a:path w="36195" h="115570">
                  <a:moveTo>
                    <a:pt x="36017" y="20186"/>
                  </a:moveTo>
                  <a:lnTo>
                    <a:pt x="29273" y="13468"/>
                  </a:lnTo>
                </a:path>
                <a:path w="36195" h="115570">
                  <a:moveTo>
                    <a:pt x="16624" y="35020"/>
                  </a:moveTo>
                  <a:lnTo>
                    <a:pt x="0" y="18402"/>
                  </a:lnTo>
                </a:path>
                <a:path w="36195" h="115570">
                  <a:moveTo>
                    <a:pt x="16624" y="939"/>
                  </a:moveTo>
                  <a:lnTo>
                    <a:pt x="15678" y="0"/>
                  </a:lnTo>
                </a:path>
                <a:path w="36195" h="115570">
                  <a:moveTo>
                    <a:pt x="20935" y="107499"/>
                  </a:moveTo>
                  <a:lnTo>
                    <a:pt x="19919" y="106483"/>
                  </a:lnTo>
                </a:path>
                <a:path w="36195" h="115570">
                  <a:moveTo>
                    <a:pt x="20935" y="73393"/>
                  </a:moveTo>
                  <a:lnTo>
                    <a:pt x="19919" y="72402"/>
                  </a:lnTo>
                </a:path>
                <a:path w="36195" h="115570">
                  <a:moveTo>
                    <a:pt x="20935" y="39312"/>
                  </a:moveTo>
                  <a:lnTo>
                    <a:pt x="19919" y="38296"/>
                  </a:lnTo>
                </a:path>
                <a:path w="36195" h="115570">
                  <a:moveTo>
                    <a:pt x="20935" y="5232"/>
                  </a:moveTo>
                  <a:lnTo>
                    <a:pt x="19919" y="4216"/>
                  </a:lnTo>
                </a:path>
              </a:pathLst>
            </a:custGeom>
            <a:ln w="360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451440" y="4328909"/>
              <a:ext cx="370205" cy="554355"/>
            </a:xfrm>
            <a:custGeom>
              <a:avLst/>
              <a:gdLst/>
              <a:ahLst/>
              <a:cxnLst/>
              <a:rect l="l" t="t" r="r" b="b"/>
              <a:pathLst>
                <a:path w="370204" h="554354">
                  <a:moveTo>
                    <a:pt x="42316" y="426516"/>
                  </a:moveTo>
                  <a:lnTo>
                    <a:pt x="6299" y="426516"/>
                  </a:lnTo>
                  <a:lnTo>
                    <a:pt x="6299" y="439127"/>
                  </a:lnTo>
                  <a:lnTo>
                    <a:pt x="42316" y="439127"/>
                  </a:lnTo>
                  <a:lnTo>
                    <a:pt x="42316" y="426516"/>
                  </a:lnTo>
                  <a:close/>
                </a:path>
                <a:path w="370204" h="554354">
                  <a:moveTo>
                    <a:pt x="48615" y="476021"/>
                  </a:moveTo>
                  <a:lnTo>
                    <a:pt x="36017" y="476021"/>
                  </a:lnTo>
                  <a:lnTo>
                    <a:pt x="36017" y="540816"/>
                  </a:lnTo>
                  <a:lnTo>
                    <a:pt x="36017" y="541705"/>
                  </a:lnTo>
                  <a:lnTo>
                    <a:pt x="27914" y="541705"/>
                  </a:lnTo>
                  <a:lnTo>
                    <a:pt x="12598" y="541705"/>
                  </a:lnTo>
                  <a:lnTo>
                    <a:pt x="12598" y="533628"/>
                  </a:lnTo>
                  <a:lnTo>
                    <a:pt x="12598" y="476021"/>
                  </a:lnTo>
                  <a:lnTo>
                    <a:pt x="0" y="476021"/>
                  </a:lnTo>
                  <a:lnTo>
                    <a:pt x="0" y="533628"/>
                  </a:lnTo>
                  <a:lnTo>
                    <a:pt x="0" y="548005"/>
                  </a:lnTo>
                  <a:lnTo>
                    <a:pt x="6299" y="548005"/>
                  </a:lnTo>
                  <a:lnTo>
                    <a:pt x="6299" y="554316"/>
                  </a:lnTo>
                  <a:lnTo>
                    <a:pt x="27914" y="554316"/>
                  </a:lnTo>
                  <a:lnTo>
                    <a:pt x="42316" y="554316"/>
                  </a:lnTo>
                  <a:lnTo>
                    <a:pt x="42316" y="548005"/>
                  </a:lnTo>
                  <a:lnTo>
                    <a:pt x="48615" y="548005"/>
                  </a:lnTo>
                  <a:lnTo>
                    <a:pt x="48615" y="540816"/>
                  </a:lnTo>
                  <a:lnTo>
                    <a:pt x="48615" y="476021"/>
                  </a:lnTo>
                  <a:close/>
                </a:path>
                <a:path w="370204" h="554354">
                  <a:moveTo>
                    <a:pt x="369862" y="6299"/>
                  </a:moveTo>
                  <a:lnTo>
                    <a:pt x="366293" y="6299"/>
                  </a:lnTo>
                  <a:lnTo>
                    <a:pt x="366293" y="0"/>
                  </a:lnTo>
                  <a:lnTo>
                    <a:pt x="363562" y="0"/>
                  </a:lnTo>
                  <a:lnTo>
                    <a:pt x="363562" y="6299"/>
                  </a:lnTo>
                  <a:lnTo>
                    <a:pt x="357263" y="6299"/>
                  </a:lnTo>
                  <a:lnTo>
                    <a:pt x="357263" y="411213"/>
                  </a:lnTo>
                  <a:lnTo>
                    <a:pt x="369862" y="411213"/>
                  </a:lnTo>
                  <a:lnTo>
                    <a:pt x="369862" y="6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494561" y="4185729"/>
              <a:ext cx="36195" cy="108585"/>
            </a:xfrm>
            <a:custGeom>
              <a:avLst/>
              <a:gdLst/>
              <a:ahLst/>
              <a:cxnLst/>
              <a:rect l="l" t="t" r="r" b="b"/>
              <a:pathLst>
                <a:path w="36195" h="108585">
                  <a:moveTo>
                    <a:pt x="26714" y="108013"/>
                  </a:moveTo>
                  <a:lnTo>
                    <a:pt x="13836" y="95122"/>
                  </a:lnTo>
                </a:path>
                <a:path w="36195" h="108585">
                  <a:moveTo>
                    <a:pt x="30905" y="78104"/>
                  </a:moveTo>
                  <a:lnTo>
                    <a:pt x="13836" y="61023"/>
                  </a:lnTo>
                </a:path>
                <a:path w="36195" h="108585">
                  <a:moveTo>
                    <a:pt x="30905" y="44005"/>
                  </a:moveTo>
                  <a:lnTo>
                    <a:pt x="13836" y="26923"/>
                  </a:lnTo>
                </a:path>
                <a:path w="36195" h="108585">
                  <a:moveTo>
                    <a:pt x="30905" y="9905"/>
                  </a:moveTo>
                  <a:lnTo>
                    <a:pt x="20980" y="0"/>
                  </a:lnTo>
                </a:path>
                <a:path w="36195" h="108585">
                  <a:moveTo>
                    <a:pt x="35814" y="108013"/>
                  </a:moveTo>
                  <a:lnTo>
                    <a:pt x="13836" y="85978"/>
                  </a:lnTo>
                </a:path>
                <a:path w="36195" h="108585">
                  <a:moveTo>
                    <a:pt x="1612" y="108013"/>
                  </a:moveTo>
                  <a:lnTo>
                    <a:pt x="0" y="106362"/>
                  </a:lnTo>
                </a:path>
                <a:path w="36195" h="108585">
                  <a:moveTo>
                    <a:pt x="35991" y="74104"/>
                  </a:moveTo>
                  <a:lnTo>
                    <a:pt x="13836" y="51942"/>
                  </a:lnTo>
                </a:path>
                <a:path w="36195" h="108585">
                  <a:moveTo>
                    <a:pt x="5829" y="78104"/>
                  </a:moveTo>
                  <a:lnTo>
                    <a:pt x="0" y="72262"/>
                  </a:lnTo>
                </a:path>
                <a:path w="36195" h="108585">
                  <a:moveTo>
                    <a:pt x="35991" y="40004"/>
                  </a:moveTo>
                  <a:lnTo>
                    <a:pt x="13836" y="17843"/>
                  </a:lnTo>
                </a:path>
                <a:path w="36195" h="108585">
                  <a:moveTo>
                    <a:pt x="5829" y="44005"/>
                  </a:moveTo>
                  <a:lnTo>
                    <a:pt x="0" y="38226"/>
                  </a:lnTo>
                </a:path>
                <a:path w="36195" h="108585">
                  <a:moveTo>
                    <a:pt x="35991" y="5905"/>
                  </a:moveTo>
                  <a:lnTo>
                    <a:pt x="30086" y="0"/>
                  </a:lnTo>
                </a:path>
                <a:path w="36195" h="108585">
                  <a:moveTo>
                    <a:pt x="5829" y="9905"/>
                  </a:moveTo>
                  <a:lnTo>
                    <a:pt x="0" y="4127"/>
                  </a:lnTo>
                </a:path>
                <a:path w="36195" h="108585">
                  <a:moveTo>
                    <a:pt x="13836" y="86105"/>
                  </a:moveTo>
                  <a:lnTo>
                    <a:pt x="5829" y="78104"/>
                  </a:lnTo>
                </a:path>
                <a:path w="36195" h="108585">
                  <a:moveTo>
                    <a:pt x="13836" y="52006"/>
                  </a:moveTo>
                  <a:lnTo>
                    <a:pt x="5829" y="44005"/>
                  </a:lnTo>
                </a:path>
                <a:path w="36195" h="108585">
                  <a:moveTo>
                    <a:pt x="13836" y="17906"/>
                  </a:moveTo>
                  <a:lnTo>
                    <a:pt x="5829" y="9905"/>
                  </a:lnTo>
                </a:path>
                <a:path w="36195" h="108585">
                  <a:moveTo>
                    <a:pt x="35991" y="83057"/>
                  </a:moveTo>
                  <a:lnTo>
                    <a:pt x="31026" y="78104"/>
                  </a:lnTo>
                </a:path>
                <a:path w="36195" h="108585">
                  <a:moveTo>
                    <a:pt x="13836" y="95122"/>
                  </a:moveTo>
                  <a:lnTo>
                    <a:pt x="0" y="81279"/>
                  </a:lnTo>
                </a:path>
                <a:path w="36195" h="108585">
                  <a:moveTo>
                    <a:pt x="35991" y="49021"/>
                  </a:moveTo>
                  <a:lnTo>
                    <a:pt x="31026" y="44005"/>
                  </a:lnTo>
                </a:path>
                <a:path w="36195" h="108585">
                  <a:moveTo>
                    <a:pt x="13836" y="61023"/>
                  </a:moveTo>
                  <a:lnTo>
                    <a:pt x="0" y="47180"/>
                  </a:lnTo>
                </a:path>
                <a:path w="36195" h="108585">
                  <a:moveTo>
                    <a:pt x="35991" y="14922"/>
                  </a:moveTo>
                  <a:lnTo>
                    <a:pt x="31026" y="9905"/>
                  </a:lnTo>
                </a:path>
                <a:path w="36195" h="108585">
                  <a:moveTo>
                    <a:pt x="13836" y="26923"/>
                  </a:moveTo>
                  <a:lnTo>
                    <a:pt x="0" y="13080"/>
                  </a:lnTo>
                </a:path>
                <a:path w="36195" h="108585">
                  <a:moveTo>
                    <a:pt x="35991" y="95630"/>
                  </a:moveTo>
                  <a:lnTo>
                    <a:pt x="18453" y="78104"/>
                  </a:lnTo>
                </a:path>
                <a:path w="36195" h="108585">
                  <a:moveTo>
                    <a:pt x="5829" y="99631"/>
                  </a:moveTo>
                  <a:lnTo>
                    <a:pt x="0" y="93789"/>
                  </a:lnTo>
                </a:path>
                <a:path w="36195" h="108585">
                  <a:moveTo>
                    <a:pt x="35991" y="61531"/>
                  </a:moveTo>
                  <a:lnTo>
                    <a:pt x="18453" y="44005"/>
                  </a:lnTo>
                </a:path>
                <a:path w="36195" h="108585">
                  <a:moveTo>
                    <a:pt x="5829" y="65531"/>
                  </a:moveTo>
                  <a:lnTo>
                    <a:pt x="0" y="59689"/>
                  </a:lnTo>
                </a:path>
                <a:path w="36195" h="108585">
                  <a:moveTo>
                    <a:pt x="35991" y="27431"/>
                  </a:moveTo>
                  <a:lnTo>
                    <a:pt x="18453" y="9905"/>
                  </a:lnTo>
                </a:path>
                <a:path w="36195" h="108585">
                  <a:moveTo>
                    <a:pt x="5829" y="31432"/>
                  </a:moveTo>
                  <a:lnTo>
                    <a:pt x="0" y="25653"/>
                  </a:lnTo>
                </a:path>
                <a:path w="36195" h="108585">
                  <a:moveTo>
                    <a:pt x="10115" y="103949"/>
                  </a:moveTo>
                  <a:lnTo>
                    <a:pt x="9099" y="102933"/>
                  </a:lnTo>
                </a:path>
                <a:path w="36195" h="108585">
                  <a:moveTo>
                    <a:pt x="10115" y="69849"/>
                  </a:moveTo>
                  <a:lnTo>
                    <a:pt x="9099" y="68833"/>
                  </a:lnTo>
                </a:path>
                <a:path w="36195" h="108585">
                  <a:moveTo>
                    <a:pt x="10115" y="35750"/>
                  </a:moveTo>
                  <a:lnTo>
                    <a:pt x="9099" y="34734"/>
                  </a:lnTo>
                </a:path>
                <a:path w="36195" h="108585">
                  <a:moveTo>
                    <a:pt x="10115" y="1650"/>
                  </a:moveTo>
                  <a:lnTo>
                    <a:pt x="9099" y="634"/>
                  </a:lnTo>
                </a:path>
              </a:pathLst>
            </a:custGeom>
            <a:ln w="360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808704" y="3667315"/>
              <a:ext cx="730885" cy="633095"/>
            </a:xfrm>
            <a:custGeom>
              <a:avLst/>
              <a:gdLst/>
              <a:ahLst/>
              <a:cxnLst/>
              <a:rect l="l" t="t" r="r" b="b"/>
              <a:pathLst>
                <a:path w="730885" h="633095">
                  <a:moveTo>
                    <a:pt x="15328" y="0"/>
                  </a:moveTo>
                  <a:lnTo>
                    <a:pt x="2730" y="0"/>
                  </a:lnTo>
                  <a:lnTo>
                    <a:pt x="2730" y="70294"/>
                  </a:lnTo>
                  <a:lnTo>
                    <a:pt x="0" y="70294"/>
                  </a:lnTo>
                  <a:lnTo>
                    <a:pt x="0" y="475234"/>
                  </a:lnTo>
                  <a:lnTo>
                    <a:pt x="2730" y="475234"/>
                  </a:lnTo>
                  <a:lnTo>
                    <a:pt x="12598" y="475234"/>
                  </a:lnTo>
                  <a:lnTo>
                    <a:pt x="15328" y="475234"/>
                  </a:lnTo>
                  <a:lnTo>
                    <a:pt x="15328" y="0"/>
                  </a:lnTo>
                  <a:close/>
                </a:path>
                <a:path w="730885" h="633095">
                  <a:moveTo>
                    <a:pt x="713727" y="28829"/>
                  </a:moveTo>
                  <a:lnTo>
                    <a:pt x="701128" y="28829"/>
                  </a:lnTo>
                  <a:lnTo>
                    <a:pt x="701128" y="70294"/>
                  </a:lnTo>
                  <a:lnTo>
                    <a:pt x="698398" y="70294"/>
                  </a:lnTo>
                  <a:lnTo>
                    <a:pt x="698398" y="475234"/>
                  </a:lnTo>
                  <a:lnTo>
                    <a:pt x="701128" y="475234"/>
                  </a:lnTo>
                  <a:lnTo>
                    <a:pt x="710996" y="475234"/>
                  </a:lnTo>
                  <a:lnTo>
                    <a:pt x="713727" y="475234"/>
                  </a:lnTo>
                  <a:lnTo>
                    <a:pt x="713727" y="28829"/>
                  </a:lnTo>
                  <a:close/>
                </a:path>
                <a:path w="730885" h="633095">
                  <a:moveTo>
                    <a:pt x="728141" y="532828"/>
                  </a:moveTo>
                  <a:lnTo>
                    <a:pt x="715543" y="532828"/>
                  </a:lnTo>
                  <a:lnTo>
                    <a:pt x="715543" y="604837"/>
                  </a:lnTo>
                  <a:lnTo>
                    <a:pt x="715543" y="620128"/>
                  </a:lnTo>
                  <a:lnTo>
                    <a:pt x="707428" y="620128"/>
                  </a:lnTo>
                  <a:lnTo>
                    <a:pt x="692150" y="620128"/>
                  </a:lnTo>
                  <a:lnTo>
                    <a:pt x="692150" y="597598"/>
                  </a:lnTo>
                  <a:lnTo>
                    <a:pt x="692150" y="540004"/>
                  </a:lnTo>
                  <a:lnTo>
                    <a:pt x="679551" y="540004"/>
                  </a:lnTo>
                  <a:lnTo>
                    <a:pt x="679551" y="597598"/>
                  </a:lnTo>
                  <a:lnTo>
                    <a:pt x="679551" y="626427"/>
                  </a:lnTo>
                  <a:lnTo>
                    <a:pt x="685850" y="626427"/>
                  </a:lnTo>
                  <a:lnTo>
                    <a:pt x="685850" y="632739"/>
                  </a:lnTo>
                  <a:lnTo>
                    <a:pt x="707428" y="632739"/>
                  </a:lnTo>
                  <a:lnTo>
                    <a:pt x="721842" y="632739"/>
                  </a:lnTo>
                  <a:lnTo>
                    <a:pt x="721842" y="626427"/>
                  </a:lnTo>
                  <a:lnTo>
                    <a:pt x="728141" y="626427"/>
                  </a:lnTo>
                  <a:lnTo>
                    <a:pt x="728141" y="604837"/>
                  </a:lnTo>
                  <a:lnTo>
                    <a:pt x="728141" y="532828"/>
                  </a:lnTo>
                  <a:close/>
                </a:path>
                <a:path w="730885" h="633095">
                  <a:moveTo>
                    <a:pt x="730872" y="70294"/>
                  </a:moveTo>
                  <a:lnTo>
                    <a:pt x="728141" y="70294"/>
                  </a:lnTo>
                  <a:lnTo>
                    <a:pt x="728141" y="28829"/>
                  </a:lnTo>
                  <a:lnTo>
                    <a:pt x="715543" y="28829"/>
                  </a:lnTo>
                  <a:lnTo>
                    <a:pt x="715543" y="475234"/>
                  </a:lnTo>
                  <a:lnTo>
                    <a:pt x="718261" y="475234"/>
                  </a:lnTo>
                  <a:lnTo>
                    <a:pt x="728141" y="475234"/>
                  </a:lnTo>
                  <a:lnTo>
                    <a:pt x="730872" y="475234"/>
                  </a:lnTo>
                  <a:lnTo>
                    <a:pt x="730872" y="702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494561" y="3588131"/>
              <a:ext cx="36195" cy="108585"/>
            </a:xfrm>
            <a:custGeom>
              <a:avLst/>
              <a:gdLst/>
              <a:ahLst/>
              <a:cxnLst/>
              <a:rect l="l" t="t" r="r" b="b"/>
              <a:pathLst>
                <a:path w="36195" h="108585">
                  <a:moveTo>
                    <a:pt x="30905" y="96075"/>
                  </a:moveTo>
                  <a:lnTo>
                    <a:pt x="13836" y="79057"/>
                  </a:lnTo>
                </a:path>
                <a:path w="36195" h="108585">
                  <a:moveTo>
                    <a:pt x="30905" y="62039"/>
                  </a:moveTo>
                  <a:lnTo>
                    <a:pt x="13836" y="44957"/>
                  </a:lnTo>
                </a:path>
                <a:path w="36195" h="108585">
                  <a:moveTo>
                    <a:pt x="30905" y="27940"/>
                  </a:moveTo>
                  <a:lnTo>
                    <a:pt x="13836" y="10858"/>
                  </a:lnTo>
                </a:path>
                <a:path w="36195" h="108585">
                  <a:moveTo>
                    <a:pt x="17780" y="108013"/>
                  </a:moveTo>
                  <a:lnTo>
                    <a:pt x="13836" y="104013"/>
                  </a:lnTo>
                </a:path>
                <a:path w="36195" h="108585">
                  <a:moveTo>
                    <a:pt x="35991" y="92138"/>
                  </a:moveTo>
                  <a:lnTo>
                    <a:pt x="13836" y="69913"/>
                  </a:lnTo>
                </a:path>
                <a:path w="36195" h="108585">
                  <a:moveTo>
                    <a:pt x="5829" y="96075"/>
                  </a:moveTo>
                  <a:lnTo>
                    <a:pt x="0" y="90297"/>
                  </a:lnTo>
                </a:path>
                <a:path w="36195" h="108585">
                  <a:moveTo>
                    <a:pt x="35991" y="58039"/>
                  </a:moveTo>
                  <a:lnTo>
                    <a:pt x="13836" y="35877"/>
                  </a:lnTo>
                </a:path>
                <a:path w="36195" h="108585">
                  <a:moveTo>
                    <a:pt x="5829" y="62039"/>
                  </a:moveTo>
                  <a:lnTo>
                    <a:pt x="0" y="56197"/>
                  </a:lnTo>
                </a:path>
                <a:path w="36195" h="108585">
                  <a:moveTo>
                    <a:pt x="35991" y="23939"/>
                  </a:moveTo>
                  <a:lnTo>
                    <a:pt x="13836" y="1714"/>
                  </a:lnTo>
                </a:path>
                <a:path w="36195" h="108585">
                  <a:moveTo>
                    <a:pt x="5829" y="27940"/>
                  </a:moveTo>
                  <a:lnTo>
                    <a:pt x="0" y="22161"/>
                  </a:lnTo>
                </a:path>
                <a:path w="36195" h="108585">
                  <a:moveTo>
                    <a:pt x="13836" y="104140"/>
                  </a:moveTo>
                  <a:lnTo>
                    <a:pt x="5829" y="96075"/>
                  </a:lnTo>
                </a:path>
                <a:path w="36195" h="108585">
                  <a:moveTo>
                    <a:pt x="13836" y="70040"/>
                  </a:moveTo>
                  <a:lnTo>
                    <a:pt x="5829" y="62039"/>
                  </a:lnTo>
                </a:path>
                <a:path w="36195" h="108585">
                  <a:moveTo>
                    <a:pt x="13836" y="35941"/>
                  </a:moveTo>
                  <a:lnTo>
                    <a:pt x="5829" y="27940"/>
                  </a:lnTo>
                </a:path>
                <a:path w="36195" h="108585">
                  <a:moveTo>
                    <a:pt x="13836" y="1841"/>
                  </a:moveTo>
                  <a:lnTo>
                    <a:pt x="11957" y="0"/>
                  </a:lnTo>
                </a:path>
                <a:path w="36195" h="108585">
                  <a:moveTo>
                    <a:pt x="35991" y="101092"/>
                  </a:moveTo>
                  <a:lnTo>
                    <a:pt x="31026" y="96075"/>
                  </a:lnTo>
                </a:path>
                <a:path w="36195" h="108585">
                  <a:moveTo>
                    <a:pt x="8655" y="108013"/>
                  </a:moveTo>
                  <a:lnTo>
                    <a:pt x="0" y="99314"/>
                  </a:lnTo>
                </a:path>
                <a:path w="36195" h="108585">
                  <a:moveTo>
                    <a:pt x="35991" y="67055"/>
                  </a:moveTo>
                  <a:lnTo>
                    <a:pt x="31026" y="62039"/>
                  </a:lnTo>
                </a:path>
                <a:path w="36195" h="108585">
                  <a:moveTo>
                    <a:pt x="13836" y="79057"/>
                  </a:moveTo>
                  <a:lnTo>
                    <a:pt x="0" y="65214"/>
                  </a:lnTo>
                </a:path>
                <a:path w="36195" h="108585">
                  <a:moveTo>
                    <a:pt x="35991" y="32893"/>
                  </a:moveTo>
                  <a:lnTo>
                    <a:pt x="31026" y="27940"/>
                  </a:lnTo>
                </a:path>
                <a:path w="36195" h="108585">
                  <a:moveTo>
                    <a:pt x="13836" y="44957"/>
                  </a:moveTo>
                  <a:lnTo>
                    <a:pt x="0" y="31115"/>
                  </a:lnTo>
                </a:path>
                <a:path w="36195" h="108585">
                  <a:moveTo>
                    <a:pt x="13836" y="10858"/>
                  </a:moveTo>
                  <a:lnTo>
                    <a:pt x="2952" y="0"/>
                  </a:lnTo>
                </a:path>
                <a:path w="36195" h="108585">
                  <a:moveTo>
                    <a:pt x="30333" y="108013"/>
                  </a:moveTo>
                  <a:lnTo>
                    <a:pt x="18453" y="96075"/>
                  </a:lnTo>
                </a:path>
                <a:path w="36195" h="108585">
                  <a:moveTo>
                    <a:pt x="35991" y="79565"/>
                  </a:moveTo>
                  <a:lnTo>
                    <a:pt x="18453" y="62039"/>
                  </a:lnTo>
                </a:path>
                <a:path w="36195" h="108585">
                  <a:moveTo>
                    <a:pt x="5829" y="83566"/>
                  </a:moveTo>
                  <a:lnTo>
                    <a:pt x="0" y="77724"/>
                  </a:lnTo>
                </a:path>
                <a:path w="36195" h="108585">
                  <a:moveTo>
                    <a:pt x="35991" y="45466"/>
                  </a:moveTo>
                  <a:lnTo>
                    <a:pt x="18453" y="27940"/>
                  </a:lnTo>
                </a:path>
                <a:path w="36195" h="108585">
                  <a:moveTo>
                    <a:pt x="5829" y="49466"/>
                  </a:moveTo>
                  <a:lnTo>
                    <a:pt x="0" y="43688"/>
                  </a:lnTo>
                </a:path>
                <a:path w="36195" h="108585">
                  <a:moveTo>
                    <a:pt x="35991" y="11366"/>
                  </a:moveTo>
                  <a:lnTo>
                    <a:pt x="24606" y="0"/>
                  </a:lnTo>
                </a:path>
                <a:path w="36195" h="108585">
                  <a:moveTo>
                    <a:pt x="5829" y="15430"/>
                  </a:moveTo>
                  <a:lnTo>
                    <a:pt x="0" y="9588"/>
                  </a:lnTo>
                </a:path>
                <a:path w="36195" h="108585">
                  <a:moveTo>
                    <a:pt x="10115" y="87883"/>
                  </a:moveTo>
                  <a:lnTo>
                    <a:pt x="9099" y="86868"/>
                  </a:lnTo>
                </a:path>
                <a:path w="36195" h="108585">
                  <a:moveTo>
                    <a:pt x="10115" y="53784"/>
                  </a:moveTo>
                  <a:lnTo>
                    <a:pt x="9099" y="52768"/>
                  </a:lnTo>
                </a:path>
                <a:path w="36195" h="108585">
                  <a:moveTo>
                    <a:pt x="10115" y="19685"/>
                  </a:moveTo>
                  <a:lnTo>
                    <a:pt x="9099" y="18669"/>
                  </a:lnTo>
                </a:path>
              </a:pathLst>
            </a:custGeom>
            <a:ln w="3600">
              <a:solidFill>
                <a:srgbClr val="E8E8E8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488256" y="3602545"/>
              <a:ext cx="48895" cy="100330"/>
            </a:xfrm>
            <a:custGeom>
              <a:avLst/>
              <a:gdLst/>
              <a:ahLst/>
              <a:cxnLst/>
              <a:rect l="l" t="t" r="r" b="b"/>
              <a:pathLst>
                <a:path w="48895" h="100329">
                  <a:moveTo>
                    <a:pt x="48590" y="0"/>
                  </a:moveTo>
                  <a:lnTo>
                    <a:pt x="35991" y="0"/>
                  </a:lnTo>
                  <a:lnTo>
                    <a:pt x="35991" y="72009"/>
                  </a:lnTo>
                  <a:lnTo>
                    <a:pt x="35991" y="87299"/>
                  </a:lnTo>
                  <a:lnTo>
                    <a:pt x="27876" y="87299"/>
                  </a:lnTo>
                  <a:lnTo>
                    <a:pt x="12598" y="87299"/>
                  </a:lnTo>
                  <a:lnTo>
                    <a:pt x="12598" y="64770"/>
                  </a:lnTo>
                  <a:lnTo>
                    <a:pt x="12598" y="0"/>
                  </a:lnTo>
                  <a:lnTo>
                    <a:pt x="0" y="0"/>
                  </a:lnTo>
                  <a:lnTo>
                    <a:pt x="0" y="64770"/>
                  </a:lnTo>
                  <a:lnTo>
                    <a:pt x="0" y="93599"/>
                  </a:lnTo>
                  <a:lnTo>
                    <a:pt x="6299" y="93599"/>
                  </a:lnTo>
                  <a:lnTo>
                    <a:pt x="6299" y="99910"/>
                  </a:lnTo>
                  <a:lnTo>
                    <a:pt x="27876" y="99910"/>
                  </a:lnTo>
                  <a:lnTo>
                    <a:pt x="42291" y="99910"/>
                  </a:lnTo>
                  <a:lnTo>
                    <a:pt x="42291" y="93599"/>
                  </a:lnTo>
                  <a:lnTo>
                    <a:pt x="48590" y="93599"/>
                  </a:lnTo>
                  <a:lnTo>
                    <a:pt x="48590" y="72009"/>
                  </a:lnTo>
                  <a:lnTo>
                    <a:pt x="48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999185" y="3421062"/>
              <a:ext cx="271145" cy="72390"/>
            </a:xfrm>
            <a:custGeom>
              <a:avLst/>
              <a:gdLst/>
              <a:ahLst/>
              <a:cxnLst/>
              <a:rect l="l" t="t" r="r" b="b"/>
              <a:pathLst>
                <a:path w="271145" h="72389">
                  <a:moveTo>
                    <a:pt x="135356" y="0"/>
                  </a:moveTo>
                  <a:lnTo>
                    <a:pt x="95872" y="4825"/>
                  </a:lnTo>
                </a:path>
                <a:path w="271145" h="72389">
                  <a:moveTo>
                    <a:pt x="95872" y="4825"/>
                  </a:moveTo>
                  <a:lnTo>
                    <a:pt x="58712" y="19113"/>
                  </a:lnTo>
                </a:path>
                <a:path w="271145" h="72389">
                  <a:moveTo>
                    <a:pt x="58712" y="19113"/>
                  </a:moveTo>
                  <a:lnTo>
                    <a:pt x="26092" y="41973"/>
                  </a:lnTo>
                </a:path>
                <a:path w="271145" h="72389">
                  <a:moveTo>
                    <a:pt x="26092" y="41973"/>
                  </a:moveTo>
                  <a:lnTo>
                    <a:pt x="0" y="72008"/>
                  </a:lnTo>
                </a:path>
                <a:path w="271145" h="72389">
                  <a:moveTo>
                    <a:pt x="135356" y="0"/>
                  </a:moveTo>
                  <a:lnTo>
                    <a:pt x="174898" y="4825"/>
                  </a:lnTo>
                </a:path>
                <a:path w="271145" h="72389">
                  <a:moveTo>
                    <a:pt x="174898" y="4825"/>
                  </a:moveTo>
                  <a:lnTo>
                    <a:pt x="212058" y="19113"/>
                  </a:lnTo>
                </a:path>
                <a:path w="271145" h="72389">
                  <a:moveTo>
                    <a:pt x="212058" y="19113"/>
                  </a:moveTo>
                  <a:lnTo>
                    <a:pt x="244621" y="41973"/>
                  </a:lnTo>
                </a:path>
                <a:path w="271145" h="72389">
                  <a:moveTo>
                    <a:pt x="244621" y="41973"/>
                  </a:moveTo>
                  <a:lnTo>
                    <a:pt x="270719" y="72008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984244" y="3486772"/>
              <a:ext cx="2068830" cy="1253490"/>
            </a:xfrm>
            <a:custGeom>
              <a:avLst/>
              <a:gdLst/>
              <a:ahLst/>
              <a:cxnLst/>
              <a:rect l="l" t="t" r="r" b="b"/>
              <a:pathLst>
                <a:path w="2068829" h="1253489">
                  <a:moveTo>
                    <a:pt x="300609" y="180543"/>
                  </a:moveTo>
                  <a:lnTo>
                    <a:pt x="294309" y="180543"/>
                  </a:lnTo>
                  <a:lnTo>
                    <a:pt x="294309" y="175704"/>
                  </a:lnTo>
                  <a:lnTo>
                    <a:pt x="290690" y="175704"/>
                  </a:lnTo>
                  <a:lnTo>
                    <a:pt x="6311" y="175704"/>
                  </a:lnTo>
                  <a:lnTo>
                    <a:pt x="6311" y="180543"/>
                  </a:lnTo>
                  <a:lnTo>
                    <a:pt x="0" y="180543"/>
                  </a:lnTo>
                  <a:lnTo>
                    <a:pt x="0" y="182003"/>
                  </a:lnTo>
                  <a:lnTo>
                    <a:pt x="6311" y="182003"/>
                  </a:lnTo>
                  <a:lnTo>
                    <a:pt x="6311" y="188315"/>
                  </a:lnTo>
                  <a:lnTo>
                    <a:pt x="294309" y="188315"/>
                  </a:lnTo>
                  <a:lnTo>
                    <a:pt x="294309" y="182003"/>
                  </a:lnTo>
                  <a:lnTo>
                    <a:pt x="300609" y="182003"/>
                  </a:lnTo>
                  <a:lnTo>
                    <a:pt x="300609" y="180543"/>
                  </a:lnTo>
                  <a:close/>
                </a:path>
                <a:path w="2068829" h="1253489">
                  <a:moveTo>
                    <a:pt x="300609" y="20713"/>
                  </a:moveTo>
                  <a:lnTo>
                    <a:pt x="294309" y="20713"/>
                  </a:lnTo>
                  <a:lnTo>
                    <a:pt x="294309" y="14414"/>
                  </a:lnTo>
                  <a:lnTo>
                    <a:pt x="293395" y="14414"/>
                  </a:lnTo>
                  <a:lnTo>
                    <a:pt x="293395" y="6299"/>
                  </a:lnTo>
                  <a:lnTo>
                    <a:pt x="287096" y="6299"/>
                  </a:lnTo>
                  <a:lnTo>
                    <a:pt x="287096" y="0"/>
                  </a:lnTo>
                  <a:lnTo>
                    <a:pt x="283667" y="0"/>
                  </a:lnTo>
                  <a:lnTo>
                    <a:pt x="280784" y="0"/>
                  </a:lnTo>
                  <a:lnTo>
                    <a:pt x="280784" y="12611"/>
                  </a:lnTo>
                  <a:lnTo>
                    <a:pt x="280784" y="14414"/>
                  </a:lnTo>
                  <a:lnTo>
                    <a:pt x="280047" y="14414"/>
                  </a:lnTo>
                  <a:lnTo>
                    <a:pt x="262915" y="14414"/>
                  </a:lnTo>
                  <a:lnTo>
                    <a:pt x="19799" y="14414"/>
                  </a:lnTo>
                  <a:lnTo>
                    <a:pt x="19799" y="12611"/>
                  </a:lnTo>
                  <a:lnTo>
                    <a:pt x="280784" y="12611"/>
                  </a:lnTo>
                  <a:lnTo>
                    <a:pt x="280784" y="0"/>
                  </a:lnTo>
                  <a:lnTo>
                    <a:pt x="13500" y="0"/>
                  </a:lnTo>
                  <a:lnTo>
                    <a:pt x="13500" y="6299"/>
                  </a:lnTo>
                  <a:lnTo>
                    <a:pt x="7188" y="6299"/>
                  </a:lnTo>
                  <a:lnTo>
                    <a:pt x="7188" y="14414"/>
                  </a:lnTo>
                  <a:lnTo>
                    <a:pt x="6311" y="14414"/>
                  </a:lnTo>
                  <a:lnTo>
                    <a:pt x="6311" y="20713"/>
                  </a:lnTo>
                  <a:lnTo>
                    <a:pt x="0" y="20713"/>
                  </a:lnTo>
                  <a:lnTo>
                    <a:pt x="0" y="22110"/>
                  </a:lnTo>
                  <a:lnTo>
                    <a:pt x="6311" y="22110"/>
                  </a:lnTo>
                  <a:lnTo>
                    <a:pt x="6311" y="27025"/>
                  </a:lnTo>
                  <a:lnTo>
                    <a:pt x="9931" y="27025"/>
                  </a:lnTo>
                  <a:lnTo>
                    <a:pt x="294309" y="27025"/>
                  </a:lnTo>
                  <a:lnTo>
                    <a:pt x="294309" y="22110"/>
                  </a:lnTo>
                  <a:lnTo>
                    <a:pt x="300609" y="22110"/>
                  </a:lnTo>
                  <a:lnTo>
                    <a:pt x="300609" y="20713"/>
                  </a:lnTo>
                  <a:close/>
                </a:path>
                <a:path w="2068829" h="1253489">
                  <a:moveTo>
                    <a:pt x="1992617" y="785380"/>
                  </a:moveTo>
                  <a:lnTo>
                    <a:pt x="1980006" y="785380"/>
                  </a:lnTo>
                  <a:lnTo>
                    <a:pt x="1980006" y="1253350"/>
                  </a:lnTo>
                  <a:lnTo>
                    <a:pt x="1992617" y="1253350"/>
                  </a:lnTo>
                  <a:lnTo>
                    <a:pt x="1992617" y="785380"/>
                  </a:lnTo>
                  <a:close/>
                </a:path>
                <a:path w="2068829" h="1253489">
                  <a:moveTo>
                    <a:pt x="2028609" y="785380"/>
                  </a:moveTo>
                  <a:lnTo>
                    <a:pt x="2017102" y="785380"/>
                  </a:lnTo>
                  <a:lnTo>
                    <a:pt x="2015998" y="785380"/>
                  </a:lnTo>
                  <a:lnTo>
                    <a:pt x="2004491" y="785380"/>
                  </a:lnTo>
                  <a:lnTo>
                    <a:pt x="2004491" y="786955"/>
                  </a:lnTo>
                  <a:lnTo>
                    <a:pt x="2002866" y="786955"/>
                  </a:lnTo>
                  <a:lnTo>
                    <a:pt x="2002866" y="793254"/>
                  </a:lnTo>
                  <a:lnTo>
                    <a:pt x="1996554" y="793254"/>
                  </a:lnTo>
                  <a:lnTo>
                    <a:pt x="1996554" y="804811"/>
                  </a:lnTo>
                  <a:lnTo>
                    <a:pt x="1996554" y="1233932"/>
                  </a:lnTo>
                  <a:lnTo>
                    <a:pt x="1996554" y="1245438"/>
                  </a:lnTo>
                  <a:lnTo>
                    <a:pt x="2002866" y="1245438"/>
                  </a:lnTo>
                  <a:lnTo>
                    <a:pt x="2002866" y="1251737"/>
                  </a:lnTo>
                  <a:lnTo>
                    <a:pt x="2004491" y="1251737"/>
                  </a:lnTo>
                  <a:lnTo>
                    <a:pt x="2004491" y="1253350"/>
                  </a:lnTo>
                  <a:lnTo>
                    <a:pt x="2015998" y="1253350"/>
                  </a:lnTo>
                  <a:lnTo>
                    <a:pt x="2017102" y="1253350"/>
                  </a:lnTo>
                  <a:lnTo>
                    <a:pt x="2028609" y="1253350"/>
                  </a:lnTo>
                  <a:lnTo>
                    <a:pt x="2028609" y="1241844"/>
                  </a:lnTo>
                  <a:lnTo>
                    <a:pt x="2028609" y="796874"/>
                  </a:lnTo>
                  <a:lnTo>
                    <a:pt x="2028609" y="794715"/>
                  </a:lnTo>
                  <a:lnTo>
                    <a:pt x="2028609" y="791095"/>
                  </a:lnTo>
                  <a:lnTo>
                    <a:pt x="2028609" y="785380"/>
                  </a:lnTo>
                  <a:close/>
                </a:path>
                <a:path w="2068829" h="1253489">
                  <a:moveTo>
                    <a:pt x="2068220" y="794715"/>
                  </a:moveTo>
                  <a:lnTo>
                    <a:pt x="2061921" y="794715"/>
                  </a:lnTo>
                  <a:lnTo>
                    <a:pt x="2058301" y="794715"/>
                  </a:lnTo>
                  <a:lnTo>
                    <a:pt x="2058301" y="791095"/>
                  </a:lnTo>
                  <a:lnTo>
                    <a:pt x="2055609" y="791095"/>
                  </a:lnTo>
                  <a:lnTo>
                    <a:pt x="2055609" y="794715"/>
                  </a:lnTo>
                  <a:lnTo>
                    <a:pt x="2055609" y="1253350"/>
                  </a:lnTo>
                  <a:lnTo>
                    <a:pt x="2068220" y="1253350"/>
                  </a:lnTo>
                  <a:lnTo>
                    <a:pt x="2068220" y="7947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8" name="object 29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29741" y="4136249"/>
              <a:ext cx="864019" cy="1245217"/>
            </a:xfrm>
            <a:prstGeom prst="rect">
              <a:avLst/>
            </a:prstGeom>
          </p:spPr>
        </p:pic>
        <p:sp>
          <p:nvSpPr>
            <p:cNvPr id="299" name="object 299"/>
            <p:cNvSpPr/>
            <p:nvPr/>
          </p:nvSpPr>
          <p:spPr>
            <a:xfrm>
              <a:off x="4924869" y="4001388"/>
              <a:ext cx="532130" cy="269875"/>
            </a:xfrm>
            <a:custGeom>
              <a:avLst/>
              <a:gdLst/>
              <a:ahLst/>
              <a:cxnLst/>
              <a:rect l="l" t="t" r="r" b="b"/>
              <a:pathLst>
                <a:path w="532129" h="269875">
                  <a:moveTo>
                    <a:pt x="463029" y="0"/>
                  </a:moveTo>
                  <a:lnTo>
                    <a:pt x="463029" y="0"/>
                  </a:lnTo>
                  <a:lnTo>
                    <a:pt x="0" y="0"/>
                  </a:lnTo>
                  <a:lnTo>
                    <a:pt x="0" y="269303"/>
                  </a:lnTo>
                  <a:lnTo>
                    <a:pt x="463029" y="269303"/>
                  </a:lnTo>
                  <a:lnTo>
                    <a:pt x="463029" y="0"/>
                  </a:lnTo>
                  <a:close/>
                </a:path>
                <a:path w="532129" h="269875">
                  <a:moveTo>
                    <a:pt x="532130" y="0"/>
                  </a:moveTo>
                  <a:lnTo>
                    <a:pt x="529259" y="0"/>
                  </a:lnTo>
                  <a:lnTo>
                    <a:pt x="519531" y="0"/>
                  </a:lnTo>
                  <a:lnTo>
                    <a:pt x="516648" y="0"/>
                  </a:lnTo>
                  <a:lnTo>
                    <a:pt x="516648" y="269303"/>
                  </a:lnTo>
                  <a:lnTo>
                    <a:pt x="519531" y="269303"/>
                  </a:lnTo>
                  <a:lnTo>
                    <a:pt x="529259" y="269303"/>
                  </a:lnTo>
                  <a:lnTo>
                    <a:pt x="532130" y="269303"/>
                  </a:lnTo>
                  <a:lnTo>
                    <a:pt x="5321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375287" y="4001388"/>
              <a:ext cx="201295" cy="269875"/>
            </a:xfrm>
            <a:custGeom>
              <a:avLst/>
              <a:gdLst/>
              <a:ahLst/>
              <a:cxnLst/>
              <a:rect l="l" t="t" r="r" b="b"/>
              <a:pathLst>
                <a:path w="201295" h="269875">
                  <a:moveTo>
                    <a:pt x="68465" y="0"/>
                  </a:moveTo>
                  <a:lnTo>
                    <a:pt x="68465" y="0"/>
                  </a:lnTo>
                  <a:lnTo>
                    <a:pt x="0" y="0"/>
                  </a:lnTo>
                  <a:lnTo>
                    <a:pt x="0" y="269303"/>
                  </a:lnTo>
                  <a:lnTo>
                    <a:pt x="68465" y="269303"/>
                  </a:lnTo>
                  <a:lnTo>
                    <a:pt x="68465" y="0"/>
                  </a:lnTo>
                  <a:close/>
                </a:path>
                <a:path w="201295" h="269875">
                  <a:moveTo>
                    <a:pt x="200952" y="0"/>
                  </a:moveTo>
                  <a:lnTo>
                    <a:pt x="200952" y="0"/>
                  </a:lnTo>
                  <a:lnTo>
                    <a:pt x="79476" y="0"/>
                  </a:lnTo>
                  <a:lnTo>
                    <a:pt x="79476" y="269303"/>
                  </a:lnTo>
                  <a:lnTo>
                    <a:pt x="200952" y="269303"/>
                  </a:lnTo>
                  <a:lnTo>
                    <a:pt x="2009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" name="object 30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564656" y="4589011"/>
              <a:ext cx="34209" cy="748729"/>
            </a:xfrm>
            <a:prstGeom prst="rect">
              <a:avLst/>
            </a:prstGeom>
          </p:spPr>
        </p:pic>
        <p:pic>
          <p:nvPicPr>
            <p:cNvPr id="302" name="object 30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902250" y="4589011"/>
              <a:ext cx="34202" cy="748729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4911598" y="3927398"/>
              <a:ext cx="1995805" cy="811530"/>
            </a:xfrm>
            <a:custGeom>
              <a:avLst/>
              <a:gdLst/>
              <a:ahLst/>
              <a:cxnLst/>
              <a:rect l="l" t="t" r="r" b="b"/>
              <a:pathLst>
                <a:path w="1995804" h="811529">
                  <a:moveTo>
                    <a:pt x="15506" y="73990"/>
                  </a:moveTo>
                  <a:lnTo>
                    <a:pt x="12598" y="73990"/>
                  </a:lnTo>
                  <a:lnTo>
                    <a:pt x="2895" y="73990"/>
                  </a:lnTo>
                  <a:lnTo>
                    <a:pt x="0" y="73990"/>
                  </a:lnTo>
                  <a:lnTo>
                    <a:pt x="0" y="343293"/>
                  </a:lnTo>
                  <a:lnTo>
                    <a:pt x="2895" y="343293"/>
                  </a:lnTo>
                  <a:lnTo>
                    <a:pt x="12598" y="343293"/>
                  </a:lnTo>
                  <a:lnTo>
                    <a:pt x="15506" y="343293"/>
                  </a:lnTo>
                  <a:lnTo>
                    <a:pt x="15506" y="73990"/>
                  </a:lnTo>
                  <a:close/>
                </a:path>
                <a:path w="1995804" h="811529">
                  <a:moveTo>
                    <a:pt x="677887" y="73990"/>
                  </a:moveTo>
                  <a:lnTo>
                    <a:pt x="675005" y="73990"/>
                  </a:lnTo>
                  <a:lnTo>
                    <a:pt x="665276" y="73990"/>
                  </a:lnTo>
                  <a:lnTo>
                    <a:pt x="662406" y="73990"/>
                  </a:lnTo>
                  <a:lnTo>
                    <a:pt x="662406" y="343293"/>
                  </a:lnTo>
                  <a:lnTo>
                    <a:pt x="665276" y="343293"/>
                  </a:lnTo>
                  <a:lnTo>
                    <a:pt x="675005" y="343293"/>
                  </a:lnTo>
                  <a:lnTo>
                    <a:pt x="677887" y="343293"/>
                  </a:lnTo>
                  <a:lnTo>
                    <a:pt x="677887" y="73990"/>
                  </a:lnTo>
                  <a:close/>
                </a:path>
                <a:path w="1995804" h="811529">
                  <a:moveTo>
                    <a:pt x="1109878" y="6299"/>
                  </a:moveTo>
                  <a:lnTo>
                    <a:pt x="1107008" y="6299"/>
                  </a:lnTo>
                  <a:lnTo>
                    <a:pt x="1103579" y="6299"/>
                  </a:lnTo>
                  <a:lnTo>
                    <a:pt x="1103579" y="0"/>
                  </a:lnTo>
                  <a:lnTo>
                    <a:pt x="1100709" y="0"/>
                  </a:lnTo>
                  <a:lnTo>
                    <a:pt x="1100709" y="6299"/>
                  </a:lnTo>
                  <a:lnTo>
                    <a:pt x="1097280" y="6299"/>
                  </a:lnTo>
                  <a:lnTo>
                    <a:pt x="1094397" y="6299"/>
                  </a:lnTo>
                  <a:lnTo>
                    <a:pt x="1094397" y="143141"/>
                  </a:lnTo>
                  <a:lnTo>
                    <a:pt x="1097280" y="143141"/>
                  </a:lnTo>
                  <a:lnTo>
                    <a:pt x="1100709" y="143141"/>
                  </a:lnTo>
                  <a:lnTo>
                    <a:pt x="1100709" y="149453"/>
                  </a:lnTo>
                  <a:lnTo>
                    <a:pt x="1103579" y="149453"/>
                  </a:lnTo>
                  <a:lnTo>
                    <a:pt x="1103579" y="143141"/>
                  </a:lnTo>
                  <a:lnTo>
                    <a:pt x="1107008" y="143141"/>
                  </a:lnTo>
                  <a:lnTo>
                    <a:pt x="1109878" y="143141"/>
                  </a:lnTo>
                  <a:lnTo>
                    <a:pt x="1109878" y="6299"/>
                  </a:lnTo>
                  <a:close/>
                </a:path>
                <a:path w="1995804" h="811529">
                  <a:moveTo>
                    <a:pt x="1995500" y="642810"/>
                  </a:moveTo>
                  <a:lnTo>
                    <a:pt x="1992642" y="642810"/>
                  </a:lnTo>
                  <a:lnTo>
                    <a:pt x="1982889" y="642810"/>
                  </a:lnTo>
                  <a:lnTo>
                    <a:pt x="1980031" y="642810"/>
                  </a:lnTo>
                  <a:lnTo>
                    <a:pt x="1980031" y="811288"/>
                  </a:lnTo>
                  <a:lnTo>
                    <a:pt x="1982889" y="811288"/>
                  </a:lnTo>
                  <a:lnTo>
                    <a:pt x="1992642" y="811288"/>
                  </a:lnTo>
                  <a:lnTo>
                    <a:pt x="1995500" y="811288"/>
                  </a:lnTo>
                  <a:lnTo>
                    <a:pt x="1995500" y="6428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4" name="object 30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41387" y="5223439"/>
              <a:ext cx="181344" cy="120600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44214" y="4748230"/>
              <a:ext cx="178516" cy="250204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44214" y="4150664"/>
              <a:ext cx="178516" cy="250153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25661" y="3553002"/>
              <a:ext cx="197070" cy="250217"/>
            </a:xfrm>
            <a:prstGeom prst="rect">
              <a:avLst/>
            </a:prstGeom>
          </p:spPr>
        </p:pic>
        <p:pic>
          <p:nvPicPr>
            <p:cNvPr id="308" name="object 30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25661" y="3337038"/>
              <a:ext cx="197070" cy="120550"/>
            </a:xfrm>
            <a:prstGeom prst="rect">
              <a:avLst/>
            </a:prstGeom>
          </p:spPr>
        </p:pic>
        <p:pic>
          <p:nvPicPr>
            <p:cNvPr id="309" name="object 30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603553" y="3067735"/>
              <a:ext cx="197072" cy="120613"/>
            </a:xfrm>
            <a:prstGeom prst="rect">
              <a:avLst/>
            </a:prstGeom>
          </p:spPr>
        </p:pic>
        <p:pic>
          <p:nvPicPr>
            <p:cNvPr id="310" name="object 31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7003097" y="4453032"/>
              <a:ext cx="179133" cy="228595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6115196" y="4625815"/>
              <a:ext cx="160566" cy="120600"/>
            </a:xfrm>
            <a:prstGeom prst="rect">
              <a:avLst/>
            </a:prstGeom>
          </p:spPr>
        </p:pic>
        <p:sp>
          <p:nvSpPr>
            <p:cNvPr id="312" name="object 312"/>
            <p:cNvSpPr/>
            <p:nvPr/>
          </p:nvSpPr>
          <p:spPr>
            <a:xfrm>
              <a:off x="6147593" y="3560241"/>
              <a:ext cx="147320" cy="12700"/>
            </a:xfrm>
            <a:custGeom>
              <a:avLst/>
              <a:gdLst/>
              <a:ahLst/>
              <a:cxnLst/>
              <a:rect l="l" t="t" r="r" b="b"/>
              <a:pathLst>
                <a:path w="147320" h="12700">
                  <a:moveTo>
                    <a:pt x="146716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146716" y="12600"/>
                  </a:lnTo>
                  <a:lnTo>
                    <a:pt x="1467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" name="object 31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115196" y="3337038"/>
              <a:ext cx="179114" cy="120550"/>
            </a:xfrm>
            <a:prstGeom prst="rect">
              <a:avLst/>
            </a:prstGeom>
          </p:spPr>
        </p:pic>
        <p:pic>
          <p:nvPicPr>
            <p:cNvPr id="314" name="object 31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545135" y="5223439"/>
              <a:ext cx="164846" cy="120600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368154" y="5229739"/>
              <a:ext cx="64789" cy="114300"/>
            </a:xfrm>
            <a:prstGeom prst="rect">
              <a:avLst/>
            </a:prstGeom>
          </p:spPr>
        </p:pic>
        <p:sp>
          <p:nvSpPr>
            <p:cNvPr id="316" name="object 316"/>
            <p:cNvSpPr/>
            <p:nvPr/>
          </p:nvSpPr>
          <p:spPr>
            <a:xfrm>
              <a:off x="3092126" y="5223439"/>
              <a:ext cx="308610" cy="12700"/>
            </a:xfrm>
            <a:custGeom>
              <a:avLst/>
              <a:gdLst/>
              <a:ahLst/>
              <a:cxnLst/>
              <a:rect l="l" t="t" r="r" b="b"/>
              <a:pathLst>
                <a:path w="308610" h="12700">
                  <a:moveTo>
                    <a:pt x="308425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308425" y="12600"/>
                  </a:lnTo>
                  <a:lnTo>
                    <a:pt x="3084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7" name="object 31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254425" y="4870614"/>
              <a:ext cx="178517" cy="120626"/>
            </a:xfrm>
            <a:prstGeom prst="rect">
              <a:avLst/>
            </a:prstGeom>
          </p:spPr>
        </p:pic>
        <p:pic>
          <p:nvPicPr>
            <p:cNvPr id="318" name="object 31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254425" y="4625815"/>
              <a:ext cx="178517" cy="120600"/>
            </a:xfrm>
            <a:prstGeom prst="rect">
              <a:avLst/>
            </a:prstGeom>
          </p:spPr>
        </p:pic>
        <p:pic>
          <p:nvPicPr>
            <p:cNvPr id="319" name="object 31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254425" y="4258614"/>
              <a:ext cx="178517" cy="12061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3254425" y="4028236"/>
              <a:ext cx="178517" cy="120613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235896" y="3661015"/>
              <a:ext cx="197046" cy="120613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235896" y="3394633"/>
              <a:ext cx="197046" cy="120550"/>
            </a:xfrm>
            <a:prstGeom prst="rect">
              <a:avLst/>
            </a:prstGeom>
          </p:spPr>
        </p:pic>
        <p:pic>
          <p:nvPicPr>
            <p:cNvPr id="323" name="object 323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928664" y="5260866"/>
              <a:ext cx="170135" cy="120600"/>
            </a:xfrm>
            <a:prstGeom prst="rect">
              <a:avLst/>
            </a:prstGeom>
          </p:spPr>
        </p:pic>
        <p:pic>
          <p:nvPicPr>
            <p:cNvPr id="324" name="object 324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920282" y="4856231"/>
              <a:ext cx="178517" cy="120594"/>
            </a:xfrm>
            <a:prstGeom prst="rect">
              <a:avLst/>
            </a:prstGeom>
          </p:spPr>
        </p:pic>
        <p:pic>
          <p:nvPicPr>
            <p:cNvPr id="325" name="object 325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920282" y="4647424"/>
              <a:ext cx="178517" cy="120600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920282" y="4208258"/>
              <a:ext cx="178517" cy="120550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920282" y="4049826"/>
              <a:ext cx="178517" cy="120613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901753" y="3603421"/>
              <a:ext cx="197046" cy="120613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901753" y="3452227"/>
              <a:ext cx="197046" cy="120613"/>
            </a:xfrm>
            <a:prstGeom prst="rect">
              <a:avLst/>
            </a:prstGeom>
          </p:spPr>
        </p:pic>
        <p:sp>
          <p:nvSpPr>
            <p:cNvPr id="330" name="object 330"/>
            <p:cNvSpPr/>
            <p:nvPr/>
          </p:nvSpPr>
          <p:spPr>
            <a:xfrm>
              <a:off x="14116431" y="5498464"/>
              <a:ext cx="252095" cy="211454"/>
            </a:xfrm>
            <a:custGeom>
              <a:avLst/>
              <a:gdLst/>
              <a:ahLst/>
              <a:cxnLst/>
              <a:rect l="l" t="t" r="r" b="b"/>
              <a:pathLst>
                <a:path w="252094" h="211454">
                  <a:moveTo>
                    <a:pt x="251968" y="206476"/>
                  </a:moveTo>
                  <a:lnTo>
                    <a:pt x="0" y="206476"/>
                  </a:lnTo>
                  <a:lnTo>
                    <a:pt x="0" y="211162"/>
                  </a:lnTo>
                  <a:lnTo>
                    <a:pt x="251968" y="211162"/>
                  </a:lnTo>
                  <a:lnTo>
                    <a:pt x="251968" y="206476"/>
                  </a:lnTo>
                  <a:close/>
                </a:path>
                <a:path w="252094" h="211454">
                  <a:moveTo>
                    <a:pt x="251968" y="183540"/>
                  </a:moveTo>
                  <a:lnTo>
                    <a:pt x="0" y="183540"/>
                  </a:lnTo>
                  <a:lnTo>
                    <a:pt x="0" y="188214"/>
                  </a:lnTo>
                  <a:lnTo>
                    <a:pt x="251968" y="188214"/>
                  </a:lnTo>
                  <a:lnTo>
                    <a:pt x="251968" y="183540"/>
                  </a:lnTo>
                  <a:close/>
                </a:path>
                <a:path w="252094" h="211454">
                  <a:moveTo>
                    <a:pt x="251968" y="160566"/>
                  </a:moveTo>
                  <a:lnTo>
                    <a:pt x="0" y="160566"/>
                  </a:lnTo>
                  <a:lnTo>
                    <a:pt x="0" y="165239"/>
                  </a:lnTo>
                  <a:lnTo>
                    <a:pt x="251968" y="165239"/>
                  </a:lnTo>
                  <a:lnTo>
                    <a:pt x="251968" y="160566"/>
                  </a:lnTo>
                  <a:close/>
                </a:path>
                <a:path w="252094" h="211454">
                  <a:moveTo>
                    <a:pt x="251968" y="137642"/>
                  </a:moveTo>
                  <a:lnTo>
                    <a:pt x="0" y="137642"/>
                  </a:lnTo>
                  <a:lnTo>
                    <a:pt x="0" y="142328"/>
                  </a:lnTo>
                  <a:lnTo>
                    <a:pt x="251968" y="142328"/>
                  </a:lnTo>
                  <a:lnTo>
                    <a:pt x="251968" y="137642"/>
                  </a:lnTo>
                  <a:close/>
                </a:path>
                <a:path w="252094" h="211454">
                  <a:moveTo>
                    <a:pt x="251968" y="114706"/>
                  </a:moveTo>
                  <a:lnTo>
                    <a:pt x="0" y="114706"/>
                  </a:lnTo>
                  <a:lnTo>
                    <a:pt x="0" y="119380"/>
                  </a:lnTo>
                  <a:lnTo>
                    <a:pt x="251968" y="119380"/>
                  </a:lnTo>
                  <a:lnTo>
                    <a:pt x="251968" y="114706"/>
                  </a:lnTo>
                  <a:close/>
                </a:path>
                <a:path w="252094" h="211454">
                  <a:moveTo>
                    <a:pt x="251968" y="91782"/>
                  </a:moveTo>
                  <a:lnTo>
                    <a:pt x="0" y="91782"/>
                  </a:lnTo>
                  <a:lnTo>
                    <a:pt x="0" y="96456"/>
                  </a:lnTo>
                  <a:lnTo>
                    <a:pt x="251968" y="96456"/>
                  </a:lnTo>
                  <a:lnTo>
                    <a:pt x="251968" y="91782"/>
                  </a:lnTo>
                  <a:close/>
                </a:path>
                <a:path w="252094" h="211454">
                  <a:moveTo>
                    <a:pt x="251968" y="68834"/>
                  </a:moveTo>
                  <a:lnTo>
                    <a:pt x="0" y="68834"/>
                  </a:lnTo>
                  <a:lnTo>
                    <a:pt x="0" y="73520"/>
                  </a:lnTo>
                  <a:lnTo>
                    <a:pt x="251968" y="73520"/>
                  </a:lnTo>
                  <a:lnTo>
                    <a:pt x="251968" y="68834"/>
                  </a:lnTo>
                  <a:close/>
                </a:path>
                <a:path w="252094" h="211454">
                  <a:moveTo>
                    <a:pt x="251968" y="45872"/>
                  </a:moveTo>
                  <a:lnTo>
                    <a:pt x="0" y="45872"/>
                  </a:lnTo>
                  <a:lnTo>
                    <a:pt x="0" y="50546"/>
                  </a:lnTo>
                  <a:lnTo>
                    <a:pt x="251968" y="50546"/>
                  </a:lnTo>
                  <a:lnTo>
                    <a:pt x="251968" y="45872"/>
                  </a:lnTo>
                  <a:close/>
                </a:path>
                <a:path w="252094" h="211454">
                  <a:moveTo>
                    <a:pt x="251968" y="22948"/>
                  </a:moveTo>
                  <a:lnTo>
                    <a:pt x="0" y="22948"/>
                  </a:lnTo>
                  <a:lnTo>
                    <a:pt x="0" y="27635"/>
                  </a:lnTo>
                  <a:lnTo>
                    <a:pt x="251968" y="27635"/>
                  </a:lnTo>
                  <a:lnTo>
                    <a:pt x="251968" y="22948"/>
                  </a:lnTo>
                  <a:close/>
                </a:path>
                <a:path w="252094" h="211454">
                  <a:moveTo>
                    <a:pt x="251968" y="0"/>
                  </a:moveTo>
                  <a:lnTo>
                    <a:pt x="0" y="0"/>
                  </a:lnTo>
                  <a:lnTo>
                    <a:pt x="0" y="4686"/>
                  </a:lnTo>
                  <a:lnTo>
                    <a:pt x="251968" y="4686"/>
                  </a:lnTo>
                  <a:lnTo>
                    <a:pt x="2519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11545443" y="4444917"/>
              <a:ext cx="3041650" cy="70485"/>
            </a:xfrm>
            <a:custGeom>
              <a:avLst/>
              <a:gdLst/>
              <a:ahLst/>
              <a:cxnLst/>
              <a:rect l="l" t="t" r="r" b="b"/>
              <a:pathLst>
                <a:path w="3041650" h="70485">
                  <a:moveTo>
                    <a:pt x="0" y="0"/>
                  </a:moveTo>
                  <a:lnTo>
                    <a:pt x="50101" y="0"/>
                  </a:lnTo>
                </a:path>
                <a:path w="3041650" h="70485">
                  <a:moveTo>
                    <a:pt x="111315" y="0"/>
                  </a:moveTo>
                  <a:lnTo>
                    <a:pt x="165353" y="0"/>
                  </a:lnTo>
                </a:path>
                <a:path w="3041650" h="70485">
                  <a:moveTo>
                    <a:pt x="226567" y="0"/>
                  </a:moveTo>
                  <a:lnTo>
                    <a:pt x="280542" y="0"/>
                  </a:lnTo>
                </a:path>
                <a:path w="3041650" h="70485">
                  <a:moveTo>
                    <a:pt x="341756" y="0"/>
                  </a:moveTo>
                  <a:lnTo>
                    <a:pt x="395731" y="0"/>
                  </a:lnTo>
                </a:path>
                <a:path w="3041650" h="70485">
                  <a:moveTo>
                    <a:pt x="456946" y="0"/>
                  </a:moveTo>
                  <a:lnTo>
                    <a:pt x="510921" y="0"/>
                  </a:lnTo>
                </a:path>
                <a:path w="3041650" h="70485">
                  <a:moveTo>
                    <a:pt x="572134" y="0"/>
                  </a:moveTo>
                  <a:lnTo>
                    <a:pt x="626173" y="0"/>
                  </a:lnTo>
                </a:path>
                <a:path w="3041650" h="70485">
                  <a:moveTo>
                    <a:pt x="687324" y="0"/>
                  </a:moveTo>
                  <a:lnTo>
                    <a:pt x="741362" y="0"/>
                  </a:lnTo>
                </a:path>
                <a:path w="3041650" h="70485">
                  <a:moveTo>
                    <a:pt x="802512" y="0"/>
                  </a:moveTo>
                  <a:lnTo>
                    <a:pt x="856551" y="0"/>
                  </a:lnTo>
                </a:path>
                <a:path w="3041650" h="70485">
                  <a:moveTo>
                    <a:pt x="917765" y="0"/>
                  </a:moveTo>
                  <a:lnTo>
                    <a:pt x="971740" y="0"/>
                  </a:lnTo>
                </a:path>
                <a:path w="3041650" h="70485">
                  <a:moveTo>
                    <a:pt x="1032954" y="0"/>
                  </a:moveTo>
                  <a:lnTo>
                    <a:pt x="1086929" y="0"/>
                  </a:lnTo>
                </a:path>
                <a:path w="3041650" h="70485">
                  <a:moveTo>
                    <a:pt x="1148143" y="0"/>
                  </a:moveTo>
                  <a:lnTo>
                    <a:pt x="1202118" y="0"/>
                  </a:lnTo>
                </a:path>
                <a:path w="3041650" h="70485">
                  <a:moveTo>
                    <a:pt x="1263332" y="0"/>
                  </a:moveTo>
                  <a:lnTo>
                    <a:pt x="1317371" y="0"/>
                  </a:lnTo>
                </a:path>
                <a:path w="3041650" h="70485">
                  <a:moveTo>
                    <a:pt x="1378521" y="0"/>
                  </a:moveTo>
                  <a:lnTo>
                    <a:pt x="1432559" y="0"/>
                  </a:lnTo>
                </a:path>
                <a:path w="3041650" h="70485">
                  <a:moveTo>
                    <a:pt x="1493710" y="0"/>
                  </a:moveTo>
                  <a:lnTo>
                    <a:pt x="1547749" y="0"/>
                  </a:lnTo>
                </a:path>
                <a:path w="3041650" h="70485">
                  <a:moveTo>
                    <a:pt x="1608962" y="0"/>
                  </a:moveTo>
                  <a:lnTo>
                    <a:pt x="1662937" y="0"/>
                  </a:lnTo>
                </a:path>
                <a:path w="3041650" h="70485">
                  <a:moveTo>
                    <a:pt x="1724151" y="0"/>
                  </a:moveTo>
                  <a:lnTo>
                    <a:pt x="1778126" y="0"/>
                  </a:lnTo>
                </a:path>
                <a:path w="3041650" h="70485">
                  <a:moveTo>
                    <a:pt x="1839341" y="0"/>
                  </a:moveTo>
                  <a:lnTo>
                    <a:pt x="1893316" y="0"/>
                  </a:lnTo>
                </a:path>
                <a:path w="3041650" h="70485">
                  <a:moveTo>
                    <a:pt x="1954529" y="0"/>
                  </a:moveTo>
                  <a:lnTo>
                    <a:pt x="2008504" y="0"/>
                  </a:lnTo>
                </a:path>
                <a:path w="3041650" h="70485">
                  <a:moveTo>
                    <a:pt x="2069782" y="0"/>
                  </a:moveTo>
                  <a:lnTo>
                    <a:pt x="2123757" y="0"/>
                  </a:lnTo>
                </a:path>
                <a:path w="3041650" h="70485">
                  <a:moveTo>
                    <a:pt x="2184971" y="0"/>
                  </a:moveTo>
                  <a:lnTo>
                    <a:pt x="2238946" y="0"/>
                  </a:lnTo>
                </a:path>
                <a:path w="3041650" h="70485">
                  <a:moveTo>
                    <a:pt x="2300160" y="0"/>
                  </a:moveTo>
                  <a:lnTo>
                    <a:pt x="2354135" y="0"/>
                  </a:lnTo>
                </a:path>
                <a:path w="3041650" h="70485">
                  <a:moveTo>
                    <a:pt x="2415349" y="0"/>
                  </a:moveTo>
                  <a:lnTo>
                    <a:pt x="2469324" y="0"/>
                  </a:lnTo>
                </a:path>
                <a:path w="3041650" h="70485">
                  <a:moveTo>
                    <a:pt x="2530538" y="0"/>
                  </a:moveTo>
                  <a:lnTo>
                    <a:pt x="2584576" y="0"/>
                  </a:lnTo>
                </a:path>
                <a:path w="3041650" h="70485">
                  <a:moveTo>
                    <a:pt x="2645727" y="0"/>
                  </a:moveTo>
                  <a:lnTo>
                    <a:pt x="2699766" y="0"/>
                  </a:lnTo>
                </a:path>
                <a:path w="3041650" h="70485">
                  <a:moveTo>
                    <a:pt x="2760979" y="0"/>
                  </a:moveTo>
                  <a:lnTo>
                    <a:pt x="2814954" y="0"/>
                  </a:lnTo>
                </a:path>
                <a:path w="3041650" h="70485">
                  <a:moveTo>
                    <a:pt x="2876168" y="0"/>
                  </a:moveTo>
                  <a:lnTo>
                    <a:pt x="2930143" y="0"/>
                  </a:lnTo>
                </a:path>
                <a:path w="3041650" h="70485">
                  <a:moveTo>
                    <a:pt x="2991358" y="0"/>
                  </a:moveTo>
                  <a:lnTo>
                    <a:pt x="3041395" y="0"/>
                  </a:lnTo>
                </a:path>
                <a:path w="3041650" h="70485">
                  <a:moveTo>
                    <a:pt x="85280" y="70097"/>
                  </a:moveTo>
                  <a:lnTo>
                    <a:pt x="317" y="5358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5970562" y="4136250"/>
              <a:ext cx="4921250" cy="1503045"/>
            </a:xfrm>
            <a:custGeom>
              <a:avLst/>
              <a:gdLst/>
              <a:ahLst/>
              <a:cxnLst/>
              <a:rect l="l" t="t" r="r" b="b"/>
              <a:pathLst>
                <a:path w="4921250" h="1503045">
                  <a:moveTo>
                    <a:pt x="71983" y="0"/>
                  </a:moveTo>
                  <a:lnTo>
                    <a:pt x="0" y="0"/>
                  </a:lnTo>
                  <a:lnTo>
                    <a:pt x="0" y="12611"/>
                  </a:lnTo>
                  <a:lnTo>
                    <a:pt x="71983" y="12611"/>
                  </a:lnTo>
                  <a:lnTo>
                    <a:pt x="71983" y="0"/>
                  </a:lnTo>
                  <a:close/>
                </a:path>
                <a:path w="4921250" h="1503045">
                  <a:moveTo>
                    <a:pt x="4920894" y="1490395"/>
                  </a:moveTo>
                  <a:lnTo>
                    <a:pt x="4146766" y="1490395"/>
                  </a:lnTo>
                  <a:lnTo>
                    <a:pt x="4146766" y="1502994"/>
                  </a:lnTo>
                  <a:lnTo>
                    <a:pt x="4920894" y="1502994"/>
                  </a:lnTo>
                  <a:lnTo>
                    <a:pt x="4920894" y="14903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9178226" y="4984940"/>
              <a:ext cx="939165" cy="650240"/>
            </a:xfrm>
            <a:custGeom>
              <a:avLst/>
              <a:gdLst/>
              <a:ahLst/>
              <a:cxnLst/>
              <a:rect l="l" t="t" r="r" b="b"/>
              <a:pathLst>
                <a:path w="939165" h="650239">
                  <a:moveTo>
                    <a:pt x="0" y="649636"/>
                  </a:moveTo>
                  <a:lnTo>
                    <a:pt x="37718" y="649585"/>
                  </a:lnTo>
                </a:path>
                <a:path w="939165" h="650239">
                  <a:moveTo>
                    <a:pt x="88518" y="649509"/>
                  </a:moveTo>
                  <a:lnTo>
                    <a:pt x="139318" y="649389"/>
                  </a:lnTo>
                </a:path>
                <a:path w="939165" h="650239">
                  <a:moveTo>
                    <a:pt x="190118" y="649312"/>
                  </a:moveTo>
                  <a:lnTo>
                    <a:pt x="240918" y="649211"/>
                  </a:lnTo>
                </a:path>
                <a:path w="939165" h="650239">
                  <a:moveTo>
                    <a:pt x="291718" y="649141"/>
                  </a:moveTo>
                  <a:lnTo>
                    <a:pt x="342582" y="649039"/>
                  </a:lnTo>
                </a:path>
                <a:path w="939165" h="650239">
                  <a:moveTo>
                    <a:pt x="393382" y="648963"/>
                  </a:moveTo>
                  <a:lnTo>
                    <a:pt x="444182" y="648868"/>
                  </a:lnTo>
                </a:path>
                <a:path w="939165" h="650239">
                  <a:moveTo>
                    <a:pt x="494982" y="648792"/>
                  </a:moveTo>
                  <a:lnTo>
                    <a:pt x="545718" y="648665"/>
                  </a:lnTo>
                </a:path>
                <a:path w="939165" h="650239">
                  <a:moveTo>
                    <a:pt x="596518" y="648595"/>
                  </a:moveTo>
                  <a:lnTo>
                    <a:pt x="647318" y="648493"/>
                  </a:lnTo>
                </a:path>
                <a:path w="939165" h="650239">
                  <a:moveTo>
                    <a:pt x="698118" y="648417"/>
                  </a:moveTo>
                  <a:lnTo>
                    <a:pt x="748918" y="648322"/>
                  </a:lnTo>
                </a:path>
                <a:path w="939165" h="650239">
                  <a:moveTo>
                    <a:pt x="799782" y="648246"/>
                  </a:moveTo>
                  <a:lnTo>
                    <a:pt x="850582" y="648144"/>
                  </a:lnTo>
                </a:path>
                <a:path w="939165" h="650239">
                  <a:moveTo>
                    <a:pt x="901382" y="648074"/>
                  </a:moveTo>
                  <a:lnTo>
                    <a:pt x="939101" y="647998"/>
                  </a:lnTo>
                </a:path>
                <a:path w="939165" h="650239">
                  <a:moveTo>
                    <a:pt x="0" y="0"/>
                  </a:moveTo>
                  <a:lnTo>
                    <a:pt x="37718" y="0"/>
                  </a:lnTo>
                </a:path>
                <a:path w="939165" h="650239">
                  <a:moveTo>
                    <a:pt x="88518" y="0"/>
                  </a:moveTo>
                  <a:lnTo>
                    <a:pt x="139318" y="0"/>
                  </a:lnTo>
                </a:path>
                <a:path w="939165" h="650239">
                  <a:moveTo>
                    <a:pt x="190118" y="0"/>
                  </a:moveTo>
                  <a:lnTo>
                    <a:pt x="240918" y="0"/>
                  </a:lnTo>
                </a:path>
                <a:path w="939165" h="650239">
                  <a:moveTo>
                    <a:pt x="291718" y="0"/>
                  </a:moveTo>
                  <a:lnTo>
                    <a:pt x="342582" y="0"/>
                  </a:lnTo>
                </a:path>
                <a:path w="939165" h="650239">
                  <a:moveTo>
                    <a:pt x="393382" y="0"/>
                  </a:moveTo>
                  <a:lnTo>
                    <a:pt x="444182" y="0"/>
                  </a:lnTo>
                </a:path>
                <a:path w="939165" h="650239">
                  <a:moveTo>
                    <a:pt x="494982" y="0"/>
                  </a:moveTo>
                  <a:lnTo>
                    <a:pt x="545718" y="0"/>
                  </a:lnTo>
                </a:path>
                <a:path w="939165" h="650239">
                  <a:moveTo>
                    <a:pt x="596518" y="0"/>
                  </a:moveTo>
                  <a:lnTo>
                    <a:pt x="647318" y="0"/>
                  </a:lnTo>
                </a:path>
                <a:path w="939165" h="650239">
                  <a:moveTo>
                    <a:pt x="698118" y="0"/>
                  </a:moveTo>
                  <a:lnTo>
                    <a:pt x="748918" y="0"/>
                  </a:lnTo>
                </a:path>
                <a:path w="939165" h="650239">
                  <a:moveTo>
                    <a:pt x="799782" y="0"/>
                  </a:moveTo>
                  <a:lnTo>
                    <a:pt x="850582" y="0"/>
                  </a:lnTo>
                </a:path>
                <a:path w="939165" h="650239">
                  <a:moveTo>
                    <a:pt x="901382" y="0"/>
                  </a:moveTo>
                  <a:lnTo>
                    <a:pt x="939101" y="0"/>
                  </a:lnTo>
                </a:path>
                <a:path w="939165" h="650239">
                  <a:moveTo>
                    <a:pt x="939101" y="0"/>
                  </a:moveTo>
                  <a:lnTo>
                    <a:pt x="939101" y="44596"/>
                  </a:lnTo>
                </a:path>
                <a:path w="939165" h="650239">
                  <a:moveTo>
                    <a:pt x="939101" y="95396"/>
                  </a:moveTo>
                  <a:lnTo>
                    <a:pt x="939101" y="146176"/>
                  </a:lnTo>
                </a:path>
                <a:path w="939165" h="650239">
                  <a:moveTo>
                    <a:pt x="939101" y="196976"/>
                  </a:moveTo>
                  <a:lnTo>
                    <a:pt x="939101" y="247776"/>
                  </a:lnTo>
                </a:path>
                <a:path w="939165" h="650239">
                  <a:moveTo>
                    <a:pt x="939101" y="298576"/>
                  </a:moveTo>
                  <a:lnTo>
                    <a:pt x="939101" y="349376"/>
                  </a:lnTo>
                </a:path>
                <a:path w="939165" h="650239">
                  <a:moveTo>
                    <a:pt x="939101" y="400176"/>
                  </a:moveTo>
                  <a:lnTo>
                    <a:pt x="939101" y="450951"/>
                  </a:lnTo>
                </a:path>
                <a:path w="939165" h="650239">
                  <a:moveTo>
                    <a:pt x="939101" y="501796"/>
                  </a:moveTo>
                  <a:lnTo>
                    <a:pt x="939101" y="552596"/>
                  </a:lnTo>
                </a:path>
                <a:path w="939165" h="650239">
                  <a:moveTo>
                    <a:pt x="939101" y="603376"/>
                  </a:moveTo>
                  <a:lnTo>
                    <a:pt x="939101" y="647998"/>
                  </a:lnTo>
                </a:path>
                <a:path w="939165" h="650239">
                  <a:moveTo>
                    <a:pt x="0" y="0"/>
                  </a:moveTo>
                  <a:lnTo>
                    <a:pt x="0" y="45415"/>
                  </a:lnTo>
                </a:path>
                <a:path w="939165" h="650239">
                  <a:moveTo>
                    <a:pt x="0" y="96215"/>
                  </a:moveTo>
                  <a:lnTo>
                    <a:pt x="0" y="147015"/>
                  </a:lnTo>
                </a:path>
                <a:path w="939165" h="650239">
                  <a:moveTo>
                    <a:pt x="0" y="197815"/>
                  </a:moveTo>
                  <a:lnTo>
                    <a:pt x="0" y="248615"/>
                  </a:lnTo>
                </a:path>
                <a:path w="939165" h="650239">
                  <a:moveTo>
                    <a:pt x="0" y="299389"/>
                  </a:moveTo>
                  <a:lnTo>
                    <a:pt x="0" y="350189"/>
                  </a:lnTo>
                </a:path>
                <a:path w="939165" h="650239">
                  <a:moveTo>
                    <a:pt x="0" y="502615"/>
                  </a:moveTo>
                  <a:lnTo>
                    <a:pt x="0" y="553415"/>
                  </a:lnTo>
                </a:path>
                <a:path w="939165" h="650239">
                  <a:moveTo>
                    <a:pt x="0" y="604215"/>
                  </a:moveTo>
                  <a:lnTo>
                    <a:pt x="0" y="6496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5970562" y="3589007"/>
              <a:ext cx="8468995" cy="2164715"/>
            </a:xfrm>
            <a:custGeom>
              <a:avLst/>
              <a:gdLst/>
              <a:ahLst/>
              <a:cxnLst/>
              <a:rect l="l" t="t" r="r" b="b"/>
              <a:pathLst>
                <a:path w="8468994" h="2164715">
                  <a:moveTo>
                    <a:pt x="71983" y="583184"/>
                  </a:moveTo>
                  <a:lnTo>
                    <a:pt x="35991" y="583184"/>
                  </a:lnTo>
                  <a:lnTo>
                    <a:pt x="35991" y="595795"/>
                  </a:lnTo>
                  <a:lnTo>
                    <a:pt x="71983" y="595795"/>
                  </a:lnTo>
                  <a:lnTo>
                    <a:pt x="71983" y="583184"/>
                  </a:lnTo>
                  <a:close/>
                </a:path>
                <a:path w="8468994" h="2164715">
                  <a:moveTo>
                    <a:pt x="71983" y="568833"/>
                  </a:moveTo>
                  <a:lnTo>
                    <a:pt x="0" y="568833"/>
                  </a:lnTo>
                  <a:lnTo>
                    <a:pt x="0" y="581444"/>
                  </a:lnTo>
                  <a:lnTo>
                    <a:pt x="71983" y="581444"/>
                  </a:lnTo>
                  <a:lnTo>
                    <a:pt x="71983" y="568833"/>
                  </a:lnTo>
                  <a:close/>
                </a:path>
                <a:path w="8468994" h="2164715">
                  <a:moveTo>
                    <a:pt x="5196116" y="2022335"/>
                  </a:moveTo>
                  <a:lnTo>
                    <a:pt x="5183505" y="2022335"/>
                  </a:lnTo>
                  <a:lnTo>
                    <a:pt x="5183505" y="2039620"/>
                  </a:lnTo>
                  <a:lnTo>
                    <a:pt x="5196116" y="2039620"/>
                  </a:lnTo>
                  <a:lnTo>
                    <a:pt x="5196116" y="2022335"/>
                  </a:lnTo>
                  <a:close/>
                </a:path>
                <a:path w="8468994" h="2164715">
                  <a:moveTo>
                    <a:pt x="7338898" y="683145"/>
                  </a:moveTo>
                  <a:lnTo>
                    <a:pt x="7334212" y="683145"/>
                  </a:lnTo>
                  <a:lnTo>
                    <a:pt x="7334212" y="1157643"/>
                  </a:lnTo>
                  <a:lnTo>
                    <a:pt x="7338898" y="1157643"/>
                  </a:lnTo>
                  <a:lnTo>
                    <a:pt x="7338898" y="683145"/>
                  </a:lnTo>
                  <a:close/>
                </a:path>
                <a:path w="8468994" h="2164715">
                  <a:moveTo>
                    <a:pt x="7365390" y="583184"/>
                  </a:moveTo>
                  <a:lnTo>
                    <a:pt x="7336574" y="583184"/>
                  </a:lnTo>
                  <a:lnTo>
                    <a:pt x="7336574" y="595795"/>
                  </a:lnTo>
                  <a:lnTo>
                    <a:pt x="7365390" y="595795"/>
                  </a:lnTo>
                  <a:lnTo>
                    <a:pt x="7365390" y="583184"/>
                  </a:lnTo>
                  <a:close/>
                </a:path>
                <a:path w="8468994" h="2164715">
                  <a:moveTo>
                    <a:pt x="7401395" y="0"/>
                  </a:moveTo>
                  <a:lnTo>
                    <a:pt x="7399299" y="0"/>
                  </a:lnTo>
                  <a:lnTo>
                    <a:pt x="7399299" y="12611"/>
                  </a:lnTo>
                  <a:lnTo>
                    <a:pt x="7401395" y="12611"/>
                  </a:lnTo>
                  <a:lnTo>
                    <a:pt x="7401395" y="0"/>
                  </a:lnTo>
                  <a:close/>
                </a:path>
                <a:path w="8468994" h="2164715">
                  <a:moveTo>
                    <a:pt x="7833322" y="550303"/>
                  </a:moveTo>
                  <a:lnTo>
                    <a:pt x="7336574" y="550303"/>
                  </a:lnTo>
                  <a:lnTo>
                    <a:pt x="7336574" y="556793"/>
                  </a:lnTo>
                  <a:lnTo>
                    <a:pt x="7833322" y="556793"/>
                  </a:lnTo>
                  <a:lnTo>
                    <a:pt x="7833322" y="550303"/>
                  </a:lnTo>
                  <a:close/>
                </a:path>
                <a:path w="8468994" h="2164715">
                  <a:moveTo>
                    <a:pt x="8148206" y="1865934"/>
                  </a:moveTo>
                  <a:lnTo>
                    <a:pt x="8143519" y="1865934"/>
                  </a:lnTo>
                  <a:lnTo>
                    <a:pt x="8143519" y="2164143"/>
                  </a:lnTo>
                  <a:lnTo>
                    <a:pt x="8148206" y="2164143"/>
                  </a:lnTo>
                  <a:lnTo>
                    <a:pt x="8148206" y="1865934"/>
                  </a:lnTo>
                  <a:close/>
                </a:path>
                <a:path w="8468994" h="2164715">
                  <a:moveTo>
                    <a:pt x="8397837" y="1359027"/>
                  </a:moveTo>
                  <a:lnTo>
                    <a:pt x="8148206" y="1359027"/>
                  </a:lnTo>
                  <a:lnTo>
                    <a:pt x="8148206" y="1315491"/>
                  </a:lnTo>
                  <a:lnTo>
                    <a:pt x="8143519" y="1315491"/>
                  </a:lnTo>
                  <a:lnTo>
                    <a:pt x="8143519" y="1521917"/>
                  </a:lnTo>
                  <a:lnTo>
                    <a:pt x="8148206" y="1521917"/>
                  </a:lnTo>
                  <a:lnTo>
                    <a:pt x="8148206" y="1501368"/>
                  </a:lnTo>
                  <a:lnTo>
                    <a:pt x="8397837" y="1501368"/>
                  </a:lnTo>
                  <a:lnTo>
                    <a:pt x="8397837" y="1496682"/>
                  </a:lnTo>
                  <a:lnTo>
                    <a:pt x="8148206" y="1496682"/>
                  </a:lnTo>
                  <a:lnTo>
                    <a:pt x="8148206" y="1478394"/>
                  </a:lnTo>
                  <a:lnTo>
                    <a:pt x="8397837" y="1478394"/>
                  </a:lnTo>
                  <a:lnTo>
                    <a:pt x="8397837" y="1473720"/>
                  </a:lnTo>
                  <a:lnTo>
                    <a:pt x="8148206" y="1473720"/>
                  </a:lnTo>
                  <a:lnTo>
                    <a:pt x="8148206" y="1455483"/>
                  </a:lnTo>
                  <a:lnTo>
                    <a:pt x="8397837" y="1455483"/>
                  </a:lnTo>
                  <a:lnTo>
                    <a:pt x="8397837" y="1450797"/>
                  </a:lnTo>
                  <a:lnTo>
                    <a:pt x="8148206" y="1450797"/>
                  </a:lnTo>
                  <a:lnTo>
                    <a:pt x="8148206" y="1432534"/>
                  </a:lnTo>
                  <a:lnTo>
                    <a:pt x="8397837" y="1432534"/>
                  </a:lnTo>
                  <a:lnTo>
                    <a:pt x="8397837" y="1427861"/>
                  </a:lnTo>
                  <a:lnTo>
                    <a:pt x="8148206" y="1427861"/>
                  </a:lnTo>
                  <a:lnTo>
                    <a:pt x="8148206" y="1409611"/>
                  </a:lnTo>
                  <a:lnTo>
                    <a:pt x="8397837" y="1409611"/>
                  </a:lnTo>
                  <a:lnTo>
                    <a:pt x="8397837" y="1404937"/>
                  </a:lnTo>
                  <a:lnTo>
                    <a:pt x="8148206" y="1404937"/>
                  </a:lnTo>
                  <a:lnTo>
                    <a:pt x="8148206" y="1386674"/>
                  </a:lnTo>
                  <a:lnTo>
                    <a:pt x="8397837" y="1386674"/>
                  </a:lnTo>
                  <a:lnTo>
                    <a:pt x="8397837" y="1381988"/>
                  </a:lnTo>
                  <a:lnTo>
                    <a:pt x="8148206" y="1381988"/>
                  </a:lnTo>
                  <a:lnTo>
                    <a:pt x="8148206" y="1363700"/>
                  </a:lnTo>
                  <a:lnTo>
                    <a:pt x="8397837" y="1363700"/>
                  </a:lnTo>
                  <a:lnTo>
                    <a:pt x="8397837" y="1359027"/>
                  </a:lnTo>
                  <a:close/>
                </a:path>
                <a:path w="8468994" h="2164715">
                  <a:moveTo>
                    <a:pt x="8397837" y="762698"/>
                  </a:moveTo>
                  <a:lnTo>
                    <a:pt x="8148206" y="762698"/>
                  </a:lnTo>
                  <a:lnTo>
                    <a:pt x="8148206" y="742073"/>
                  </a:lnTo>
                  <a:lnTo>
                    <a:pt x="8143519" y="742073"/>
                  </a:lnTo>
                  <a:lnTo>
                    <a:pt x="8143519" y="971473"/>
                  </a:lnTo>
                  <a:lnTo>
                    <a:pt x="8148206" y="971473"/>
                  </a:lnTo>
                  <a:lnTo>
                    <a:pt x="8148206" y="927963"/>
                  </a:lnTo>
                  <a:lnTo>
                    <a:pt x="8397837" y="927963"/>
                  </a:lnTo>
                  <a:lnTo>
                    <a:pt x="8397837" y="923277"/>
                  </a:lnTo>
                  <a:lnTo>
                    <a:pt x="8148206" y="923277"/>
                  </a:lnTo>
                  <a:lnTo>
                    <a:pt x="8148206" y="905040"/>
                  </a:lnTo>
                  <a:lnTo>
                    <a:pt x="8397837" y="905040"/>
                  </a:lnTo>
                  <a:lnTo>
                    <a:pt x="8397837" y="900353"/>
                  </a:lnTo>
                  <a:lnTo>
                    <a:pt x="8148206" y="900353"/>
                  </a:lnTo>
                  <a:lnTo>
                    <a:pt x="8148206" y="882065"/>
                  </a:lnTo>
                  <a:lnTo>
                    <a:pt x="8397837" y="882065"/>
                  </a:lnTo>
                  <a:lnTo>
                    <a:pt x="8397837" y="877392"/>
                  </a:lnTo>
                  <a:lnTo>
                    <a:pt x="8148206" y="877392"/>
                  </a:lnTo>
                  <a:lnTo>
                    <a:pt x="8148206" y="859129"/>
                  </a:lnTo>
                  <a:lnTo>
                    <a:pt x="8397837" y="859129"/>
                  </a:lnTo>
                  <a:lnTo>
                    <a:pt x="8397837" y="854443"/>
                  </a:lnTo>
                  <a:lnTo>
                    <a:pt x="8148206" y="854443"/>
                  </a:lnTo>
                  <a:lnTo>
                    <a:pt x="8148206" y="836206"/>
                  </a:lnTo>
                  <a:lnTo>
                    <a:pt x="8397837" y="836206"/>
                  </a:lnTo>
                  <a:lnTo>
                    <a:pt x="8397837" y="831519"/>
                  </a:lnTo>
                  <a:lnTo>
                    <a:pt x="8148206" y="831519"/>
                  </a:lnTo>
                  <a:lnTo>
                    <a:pt x="8148206" y="813257"/>
                  </a:lnTo>
                  <a:lnTo>
                    <a:pt x="8397837" y="813257"/>
                  </a:lnTo>
                  <a:lnTo>
                    <a:pt x="8397837" y="808583"/>
                  </a:lnTo>
                  <a:lnTo>
                    <a:pt x="8148206" y="808583"/>
                  </a:lnTo>
                  <a:lnTo>
                    <a:pt x="8148206" y="790346"/>
                  </a:lnTo>
                  <a:lnTo>
                    <a:pt x="8397837" y="790346"/>
                  </a:lnTo>
                  <a:lnTo>
                    <a:pt x="8397837" y="785660"/>
                  </a:lnTo>
                  <a:lnTo>
                    <a:pt x="8148206" y="785660"/>
                  </a:lnTo>
                  <a:lnTo>
                    <a:pt x="8148206" y="767372"/>
                  </a:lnTo>
                  <a:lnTo>
                    <a:pt x="8397837" y="767372"/>
                  </a:lnTo>
                  <a:lnTo>
                    <a:pt x="8397837" y="762698"/>
                  </a:lnTo>
                  <a:close/>
                </a:path>
                <a:path w="8468994" h="2164715">
                  <a:moveTo>
                    <a:pt x="8397837" y="42481"/>
                  </a:moveTo>
                  <a:lnTo>
                    <a:pt x="7399299" y="42481"/>
                  </a:lnTo>
                  <a:lnTo>
                    <a:pt x="7399299" y="55092"/>
                  </a:lnTo>
                  <a:lnTo>
                    <a:pt x="8397837" y="55092"/>
                  </a:lnTo>
                  <a:lnTo>
                    <a:pt x="8397837" y="42481"/>
                  </a:lnTo>
                  <a:close/>
                </a:path>
                <a:path w="8468994" h="2164715">
                  <a:moveTo>
                    <a:pt x="8440141" y="611073"/>
                  </a:moveTo>
                  <a:lnTo>
                    <a:pt x="8427529" y="611073"/>
                  </a:lnTo>
                  <a:lnTo>
                    <a:pt x="8427529" y="1015504"/>
                  </a:lnTo>
                  <a:lnTo>
                    <a:pt x="8440141" y="1015504"/>
                  </a:lnTo>
                  <a:lnTo>
                    <a:pt x="8440141" y="611073"/>
                  </a:lnTo>
                  <a:close/>
                </a:path>
                <a:path w="8468994" h="2164715">
                  <a:moveTo>
                    <a:pt x="8468970" y="12776"/>
                  </a:moveTo>
                  <a:lnTo>
                    <a:pt x="8456358" y="12776"/>
                  </a:lnTo>
                  <a:lnTo>
                    <a:pt x="8456358" y="683145"/>
                  </a:lnTo>
                  <a:lnTo>
                    <a:pt x="8468970" y="683145"/>
                  </a:lnTo>
                  <a:lnTo>
                    <a:pt x="8468970" y="127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11237023" y="4505591"/>
              <a:ext cx="2099310" cy="0"/>
            </a:xfrm>
            <a:custGeom>
              <a:avLst/>
              <a:gdLst/>
              <a:ahLst/>
              <a:cxnLst/>
              <a:rect l="l" t="t" r="r" b="b"/>
              <a:pathLst>
                <a:path w="2099309" h="0">
                  <a:moveTo>
                    <a:pt x="0" y="0"/>
                  </a:moveTo>
                  <a:lnTo>
                    <a:pt x="39687" y="0"/>
                  </a:lnTo>
                </a:path>
                <a:path w="2099309" h="0">
                  <a:moveTo>
                    <a:pt x="100901" y="0"/>
                  </a:moveTo>
                  <a:lnTo>
                    <a:pt x="154876" y="0"/>
                  </a:lnTo>
                </a:path>
                <a:path w="2099309" h="0">
                  <a:moveTo>
                    <a:pt x="216090" y="0"/>
                  </a:moveTo>
                  <a:lnTo>
                    <a:pt x="270065" y="0"/>
                  </a:lnTo>
                </a:path>
                <a:path w="2099309" h="0">
                  <a:moveTo>
                    <a:pt x="331279" y="0"/>
                  </a:moveTo>
                  <a:lnTo>
                    <a:pt x="385254" y="0"/>
                  </a:lnTo>
                </a:path>
                <a:path w="2099309" h="0">
                  <a:moveTo>
                    <a:pt x="446468" y="0"/>
                  </a:moveTo>
                  <a:lnTo>
                    <a:pt x="500507" y="0"/>
                  </a:lnTo>
                </a:path>
                <a:path w="2099309" h="0">
                  <a:moveTo>
                    <a:pt x="561657" y="0"/>
                  </a:moveTo>
                  <a:lnTo>
                    <a:pt x="615696" y="0"/>
                  </a:lnTo>
                </a:path>
                <a:path w="2099309" h="0">
                  <a:moveTo>
                    <a:pt x="676846" y="0"/>
                  </a:moveTo>
                  <a:lnTo>
                    <a:pt x="730885" y="0"/>
                  </a:lnTo>
                </a:path>
                <a:path w="2099309" h="0">
                  <a:moveTo>
                    <a:pt x="792035" y="0"/>
                  </a:moveTo>
                  <a:lnTo>
                    <a:pt x="846074" y="0"/>
                  </a:lnTo>
                </a:path>
                <a:path w="2099309" h="0">
                  <a:moveTo>
                    <a:pt x="907288" y="0"/>
                  </a:moveTo>
                  <a:lnTo>
                    <a:pt x="961263" y="0"/>
                  </a:lnTo>
                </a:path>
                <a:path w="2099309" h="0">
                  <a:moveTo>
                    <a:pt x="1022477" y="0"/>
                  </a:moveTo>
                  <a:lnTo>
                    <a:pt x="1076452" y="0"/>
                  </a:lnTo>
                </a:path>
                <a:path w="2099309" h="0">
                  <a:moveTo>
                    <a:pt x="1137666" y="0"/>
                  </a:moveTo>
                  <a:lnTo>
                    <a:pt x="1191641" y="0"/>
                  </a:lnTo>
                </a:path>
                <a:path w="2099309" h="0">
                  <a:moveTo>
                    <a:pt x="1252855" y="0"/>
                  </a:moveTo>
                  <a:lnTo>
                    <a:pt x="1306893" y="0"/>
                  </a:lnTo>
                </a:path>
                <a:path w="2099309" h="0">
                  <a:moveTo>
                    <a:pt x="1368044" y="0"/>
                  </a:moveTo>
                  <a:lnTo>
                    <a:pt x="1422082" y="0"/>
                  </a:lnTo>
                </a:path>
                <a:path w="2099309" h="0">
                  <a:moveTo>
                    <a:pt x="1483296" y="0"/>
                  </a:moveTo>
                  <a:lnTo>
                    <a:pt x="1537271" y="0"/>
                  </a:lnTo>
                </a:path>
                <a:path w="2099309" h="0">
                  <a:moveTo>
                    <a:pt x="1598485" y="0"/>
                  </a:moveTo>
                  <a:lnTo>
                    <a:pt x="1652460" y="0"/>
                  </a:lnTo>
                </a:path>
                <a:path w="2099309" h="0">
                  <a:moveTo>
                    <a:pt x="1713674" y="0"/>
                  </a:moveTo>
                  <a:lnTo>
                    <a:pt x="1767649" y="0"/>
                  </a:lnTo>
                </a:path>
                <a:path w="2099309" h="0">
                  <a:moveTo>
                    <a:pt x="1828863" y="0"/>
                  </a:moveTo>
                  <a:lnTo>
                    <a:pt x="1882902" y="0"/>
                  </a:lnTo>
                </a:path>
                <a:path w="2099309" h="0">
                  <a:moveTo>
                    <a:pt x="1944052" y="0"/>
                  </a:moveTo>
                  <a:lnTo>
                    <a:pt x="1998091" y="0"/>
                  </a:lnTo>
                </a:path>
                <a:path w="2099309" h="0">
                  <a:moveTo>
                    <a:pt x="2059304" y="0"/>
                  </a:moveTo>
                  <a:lnTo>
                    <a:pt x="209892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826147" y="3560241"/>
              <a:ext cx="12548235" cy="2102485"/>
            </a:xfrm>
            <a:custGeom>
              <a:avLst/>
              <a:gdLst/>
              <a:ahLst/>
              <a:cxnLst/>
              <a:rect l="l" t="t" r="r" b="b"/>
              <a:pathLst>
                <a:path w="12548235" h="2102485">
                  <a:moveTo>
                    <a:pt x="75603" y="827976"/>
                  </a:moveTo>
                  <a:lnTo>
                    <a:pt x="51117" y="827976"/>
                  </a:lnTo>
                  <a:lnTo>
                    <a:pt x="39611" y="827976"/>
                  </a:lnTo>
                  <a:lnTo>
                    <a:pt x="39611" y="824382"/>
                  </a:lnTo>
                  <a:lnTo>
                    <a:pt x="3594" y="824382"/>
                  </a:lnTo>
                  <a:lnTo>
                    <a:pt x="0" y="824382"/>
                  </a:lnTo>
                  <a:lnTo>
                    <a:pt x="0" y="836980"/>
                  </a:lnTo>
                  <a:lnTo>
                    <a:pt x="3594" y="836980"/>
                  </a:lnTo>
                  <a:lnTo>
                    <a:pt x="3594" y="840587"/>
                  </a:lnTo>
                  <a:lnTo>
                    <a:pt x="10807" y="840587"/>
                  </a:lnTo>
                  <a:lnTo>
                    <a:pt x="39611" y="840587"/>
                  </a:lnTo>
                  <a:lnTo>
                    <a:pt x="51117" y="840587"/>
                  </a:lnTo>
                  <a:lnTo>
                    <a:pt x="75603" y="840587"/>
                  </a:lnTo>
                  <a:lnTo>
                    <a:pt x="75603" y="827976"/>
                  </a:lnTo>
                  <a:close/>
                </a:path>
                <a:path w="12548235" h="2102485">
                  <a:moveTo>
                    <a:pt x="75603" y="698373"/>
                  </a:moveTo>
                  <a:lnTo>
                    <a:pt x="51117" y="698373"/>
                  </a:lnTo>
                  <a:lnTo>
                    <a:pt x="39611" y="698373"/>
                  </a:lnTo>
                  <a:lnTo>
                    <a:pt x="39611" y="704151"/>
                  </a:lnTo>
                  <a:lnTo>
                    <a:pt x="10807" y="704151"/>
                  </a:lnTo>
                  <a:lnTo>
                    <a:pt x="3594" y="704151"/>
                  </a:lnTo>
                  <a:lnTo>
                    <a:pt x="3594" y="707771"/>
                  </a:lnTo>
                  <a:lnTo>
                    <a:pt x="0" y="707771"/>
                  </a:lnTo>
                  <a:lnTo>
                    <a:pt x="0" y="720382"/>
                  </a:lnTo>
                  <a:lnTo>
                    <a:pt x="3594" y="720382"/>
                  </a:lnTo>
                  <a:lnTo>
                    <a:pt x="39611" y="720382"/>
                  </a:lnTo>
                  <a:lnTo>
                    <a:pt x="39611" y="716762"/>
                  </a:lnTo>
                  <a:lnTo>
                    <a:pt x="39611" y="710984"/>
                  </a:lnTo>
                  <a:lnTo>
                    <a:pt x="51117" y="710984"/>
                  </a:lnTo>
                  <a:lnTo>
                    <a:pt x="75603" y="710984"/>
                  </a:lnTo>
                  <a:lnTo>
                    <a:pt x="75603" y="698373"/>
                  </a:lnTo>
                  <a:close/>
                </a:path>
                <a:path w="12548235" h="2102485">
                  <a:moveTo>
                    <a:pt x="75603" y="230378"/>
                  </a:moveTo>
                  <a:lnTo>
                    <a:pt x="51117" y="230378"/>
                  </a:lnTo>
                  <a:lnTo>
                    <a:pt x="39611" y="230378"/>
                  </a:lnTo>
                  <a:lnTo>
                    <a:pt x="39611" y="226758"/>
                  </a:lnTo>
                  <a:lnTo>
                    <a:pt x="3594" y="226758"/>
                  </a:lnTo>
                  <a:lnTo>
                    <a:pt x="0" y="226758"/>
                  </a:lnTo>
                  <a:lnTo>
                    <a:pt x="0" y="239369"/>
                  </a:lnTo>
                  <a:lnTo>
                    <a:pt x="3594" y="239369"/>
                  </a:lnTo>
                  <a:lnTo>
                    <a:pt x="3594" y="242989"/>
                  </a:lnTo>
                  <a:lnTo>
                    <a:pt x="10807" y="242989"/>
                  </a:lnTo>
                  <a:lnTo>
                    <a:pt x="39611" y="242989"/>
                  </a:lnTo>
                  <a:lnTo>
                    <a:pt x="51117" y="242989"/>
                  </a:lnTo>
                  <a:lnTo>
                    <a:pt x="75603" y="242989"/>
                  </a:lnTo>
                  <a:lnTo>
                    <a:pt x="75603" y="230378"/>
                  </a:lnTo>
                  <a:close/>
                </a:path>
                <a:path w="12548235" h="2102485">
                  <a:moveTo>
                    <a:pt x="75603" y="100774"/>
                  </a:moveTo>
                  <a:lnTo>
                    <a:pt x="51117" y="100774"/>
                  </a:lnTo>
                  <a:lnTo>
                    <a:pt x="39611" y="100774"/>
                  </a:lnTo>
                  <a:lnTo>
                    <a:pt x="39611" y="106553"/>
                  </a:lnTo>
                  <a:lnTo>
                    <a:pt x="10807" y="106553"/>
                  </a:lnTo>
                  <a:lnTo>
                    <a:pt x="3594" y="106553"/>
                  </a:lnTo>
                  <a:lnTo>
                    <a:pt x="3594" y="110172"/>
                  </a:lnTo>
                  <a:lnTo>
                    <a:pt x="0" y="110172"/>
                  </a:lnTo>
                  <a:lnTo>
                    <a:pt x="0" y="122783"/>
                  </a:lnTo>
                  <a:lnTo>
                    <a:pt x="3594" y="122783"/>
                  </a:lnTo>
                  <a:lnTo>
                    <a:pt x="39611" y="122783"/>
                  </a:lnTo>
                  <a:lnTo>
                    <a:pt x="39611" y="119164"/>
                  </a:lnTo>
                  <a:lnTo>
                    <a:pt x="39611" y="113385"/>
                  </a:lnTo>
                  <a:lnTo>
                    <a:pt x="51117" y="113385"/>
                  </a:lnTo>
                  <a:lnTo>
                    <a:pt x="75603" y="113385"/>
                  </a:lnTo>
                  <a:lnTo>
                    <a:pt x="75603" y="100774"/>
                  </a:lnTo>
                  <a:close/>
                </a:path>
                <a:path w="12548235" h="2102485">
                  <a:moveTo>
                    <a:pt x="895489" y="848690"/>
                  </a:moveTo>
                  <a:lnTo>
                    <a:pt x="889190" y="848690"/>
                  </a:lnTo>
                  <a:lnTo>
                    <a:pt x="889190" y="842391"/>
                  </a:lnTo>
                  <a:lnTo>
                    <a:pt x="882002" y="842391"/>
                  </a:lnTo>
                  <a:lnTo>
                    <a:pt x="867613" y="842391"/>
                  </a:lnTo>
                  <a:lnTo>
                    <a:pt x="867613" y="854989"/>
                  </a:lnTo>
                  <a:lnTo>
                    <a:pt x="882002" y="854989"/>
                  </a:lnTo>
                  <a:lnTo>
                    <a:pt x="882891" y="854989"/>
                  </a:lnTo>
                  <a:lnTo>
                    <a:pt x="882891" y="1179880"/>
                  </a:lnTo>
                  <a:lnTo>
                    <a:pt x="895489" y="1179880"/>
                  </a:lnTo>
                  <a:lnTo>
                    <a:pt x="895489" y="852284"/>
                  </a:lnTo>
                  <a:lnTo>
                    <a:pt x="895489" y="848690"/>
                  </a:lnTo>
                  <a:close/>
                </a:path>
                <a:path w="12548235" h="2102485">
                  <a:moveTo>
                    <a:pt x="895489" y="704672"/>
                  </a:moveTo>
                  <a:lnTo>
                    <a:pt x="882891" y="704672"/>
                  </a:lnTo>
                  <a:lnTo>
                    <a:pt x="882891" y="770382"/>
                  </a:lnTo>
                  <a:lnTo>
                    <a:pt x="882002" y="770382"/>
                  </a:lnTo>
                  <a:lnTo>
                    <a:pt x="867613" y="770382"/>
                  </a:lnTo>
                  <a:lnTo>
                    <a:pt x="867613" y="782993"/>
                  </a:lnTo>
                  <a:lnTo>
                    <a:pt x="882002" y="782993"/>
                  </a:lnTo>
                  <a:lnTo>
                    <a:pt x="889190" y="782993"/>
                  </a:lnTo>
                  <a:lnTo>
                    <a:pt x="889190" y="776681"/>
                  </a:lnTo>
                  <a:lnTo>
                    <a:pt x="895489" y="776681"/>
                  </a:lnTo>
                  <a:lnTo>
                    <a:pt x="895489" y="773061"/>
                  </a:lnTo>
                  <a:lnTo>
                    <a:pt x="895489" y="704672"/>
                  </a:lnTo>
                  <a:close/>
                </a:path>
                <a:path w="12548235" h="2102485">
                  <a:moveTo>
                    <a:pt x="5008283" y="0"/>
                  </a:moveTo>
                  <a:lnTo>
                    <a:pt x="4748403" y="0"/>
                  </a:lnTo>
                  <a:lnTo>
                    <a:pt x="4748403" y="12611"/>
                  </a:lnTo>
                  <a:lnTo>
                    <a:pt x="5008283" y="12611"/>
                  </a:lnTo>
                  <a:lnTo>
                    <a:pt x="5008283" y="0"/>
                  </a:lnTo>
                  <a:close/>
                </a:path>
                <a:path w="12548235" h="2102485">
                  <a:moveTo>
                    <a:pt x="5186705" y="1179880"/>
                  </a:moveTo>
                  <a:lnTo>
                    <a:pt x="5180406" y="1179880"/>
                  </a:lnTo>
                  <a:lnTo>
                    <a:pt x="5180406" y="1173581"/>
                  </a:lnTo>
                  <a:lnTo>
                    <a:pt x="5168900" y="1173581"/>
                  </a:lnTo>
                  <a:lnTo>
                    <a:pt x="5144414" y="1173581"/>
                  </a:lnTo>
                  <a:lnTo>
                    <a:pt x="5144414" y="1186180"/>
                  </a:lnTo>
                  <a:lnTo>
                    <a:pt x="5168900" y="1186180"/>
                  </a:lnTo>
                  <a:lnTo>
                    <a:pt x="5174094" y="1186180"/>
                  </a:lnTo>
                  <a:lnTo>
                    <a:pt x="5174094" y="1201483"/>
                  </a:lnTo>
                  <a:lnTo>
                    <a:pt x="5174094" y="1207236"/>
                  </a:lnTo>
                  <a:lnTo>
                    <a:pt x="5186705" y="1207236"/>
                  </a:lnTo>
                  <a:lnTo>
                    <a:pt x="5186705" y="1201483"/>
                  </a:lnTo>
                  <a:lnTo>
                    <a:pt x="5186705" y="1185659"/>
                  </a:lnTo>
                  <a:lnTo>
                    <a:pt x="5186705" y="1179880"/>
                  </a:lnTo>
                  <a:close/>
                </a:path>
                <a:path w="12548235" h="2102485">
                  <a:moveTo>
                    <a:pt x="5216398" y="711327"/>
                  </a:moveTo>
                  <a:lnTo>
                    <a:pt x="5209197" y="711327"/>
                  </a:lnTo>
                  <a:lnTo>
                    <a:pt x="5180406" y="711327"/>
                  </a:lnTo>
                  <a:lnTo>
                    <a:pt x="5180406" y="705612"/>
                  </a:lnTo>
                  <a:lnTo>
                    <a:pt x="5168900" y="705612"/>
                  </a:lnTo>
                  <a:lnTo>
                    <a:pt x="5144414" y="705612"/>
                  </a:lnTo>
                  <a:lnTo>
                    <a:pt x="5144414" y="718223"/>
                  </a:lnTo>
                  <a:lnTo>
                    <a:pt x="5168900" y="718223"/>
                  </a:lnTo>
                  <a:lnTo>
                    <a:pt x="5180406" y="718223"/>
                  </a:lnTo>
                  <a:lnTo>
                    <a:pt x="5180406" y="723938"/>
                  </a:lnTo>
                  <a:lnTo>
                    <a:pt x="5209197" y="723938"/>
                  </a:lnTo>
                  <a:lnTo>
                    <a:pt x="5216398" y="723938"/>
                  </a:lnTo>
                  <a:lnTo>
                    <a:pt x="5216398" y="711327"/>
                  </a:lnTo>
                  <a:close/>
                </a:path>
                <a:path w="12548235" h="2102485">
                  <a:moveTo>
                    <a:pt x="5216398" y="511175"/>
                  </a:moveTo>
                  <a:lnTo>
                    <a:pt x="5209197" y="511175"/>
                  </a:lnTo>
                  <a:lnTo>
                    <a:pt x="5180406" y="511175"/>
                  </a:lnTo>
                  <a:lnTo>
                    <a:pt x="5168900" y="511175"/>
                  </a:lnTo>
                  <a:lnTo>
                    <a:pt x="5144414" y="511175"/>
                  </a:lnTo>
                  <a:lnTo>
                    <a:pt x="5144414" y="523786"/>
                  </a:lnTo>
                  <a:lnTo>
                    <a:pt x="5168900" y="523786"/>
                  </a:lnTo>
                  <a:lnTo>
                    <a:pt x="5180406" y="523786"/>
                  </a:lnTo>
                  <a:lnTo>
                    <a:pt x="5209197" y="523786"/>
                  </a:lnTo>
                  <a:lnTo>
                    <a:pt x="5216398" y="523786"/>
                  </a:lnTo>
                  <a:lnTo>
                    <a:pt x="5216398" y="511175"/>
                  </a:lnTo>
                  <a:close/>
                </a:path>
                <a:path w="12548235" h="2102485">
                  <a:moveTo>
                    <a:pt x="5216398" y="120967"/>
                  </a:moveTo>
                  <a:lnTo>
                    <a:pt x="5209197" y="120967"/>
                  </a:lnTo>
                  <a:lnTo>
                    <a:pt x="5180406" y="120967"/>
                  </a:lnTo>
                  <a:lnTo>
                    <a:pt x="5180406" y="115189"/>
                  </a:lnTo>
                  <a:lnTo>
                    <a:pt x="5168900" y="115189"/>
                  </a:lnTo>
                  <a:lnTo>
                    <a:pt x="5144414" y="115189"/>
                  </a:lnTo>
                  <a:lnTo>
                    <a:pt x="5144414" y="127800"/>
                  </a:lnTo>
                  <a:lnTo>
                    <a:pt x="5168900" y="127800"/>
                  </a:lnTo>
                  <a:lnTo>
                    <a:pt x="5180406" y="127800"/>
                  </a:lnTo>
                  <a:lnTo>
                    <a:pt x="5180406" y="133578"/>
                  </a:lnTo>
                  <a:lnTo>
                    <a:pt x="5209197" y="133578"/>
                  </a:lnTo>
                  <a:lnTo>
                    <a:pt x="5216398" y="133578"/>
                  </a:lnTo>
                  <a:lnTo>
                    <a:pt x="5216398" y="120967"/>
                  </a:lnTo>
                  <a:close/>
                </a:path>
                <a:path w="12548235" h="2102485">
                  <a:moveTo>
                    <a:pt x="5598020" y="1895030"/>
                  </a:moveTo>
                  <a:lnTo>
                    <a:pt x="5008283" y="1895030"/>
                  </a:lnTo>
                  <a:lnTo>
                    <a:pt x="39611" y="1895030"/>
                  </a:lnTo>
                  <a:lnTo>
                    <a:pt x="39611" y="1907628"/>
                  </a:lnTo>
                  <a:lnTo>
                    <a:pt x="5008283" y="1907628"/>
                  </a:lnTo>
                  <a:lnTo>
                    <a:pt x="5598020" y="1907628"/>
                  </a:lnTo>
                  <a:lnTo>
                    <a:pt x="5598020" y="1895030"/>
                  </a:lnTo>
                  <a:close/>
                </a:path>
                <a:path w="12548235" h="2102485">
                  <a:moveTo>
                    <a:pt x="5598020" y="1880641"/>
                  </a:moveTo>
                  <a:lnTo>
                    <a:pt x="5008283" y="1880641"/>
                  </a:lnTo>
                  <a:lnTo>
                    <a:pt x="39611" y="1880641"/>
                  </a:lnTo>
                  <a:lnTo>
                    <a:pt x="39611" y="1893239"/>
                  </a:lnTo>
                  <a:lnTo>
                    <a:pt x="5008283" y="1893239"/>
                  </a:lnTo>
                  <a:lnTo>
                    <a:pt x="5598020" y="1893239"/>
                  </a:lnTo>
                  <a:lnTo>
                    <a:pt x="5598020" y="1880641"/>
                  </a:lnTo>
                  <a:close/>
                </a:path>
                <a:path w="12548235" h="2102485">
                  <a:moveTo>
                    <a:pt x="5618734" y="1777504"/>
                  </a:moveTo>
                  <a:lnTo>
                    <a:pt x="5612435" y="1777504"/>
                  </a:lnTo>
                  <a:lnTo>
                    <a:pt x="5612435" y="1771205"/>
                  </a:lnTo>
                  <a:lnTo>
                    <a:pt x="5598020" y="1771205"/>
                  </a:lnTo>
                  <a:lnTo>
                    <a:pt x="5586463" y="1771205"/>
                  </a:lnTo>
                  <a:lnTo>
                    <a:pt x="5562016" y="1771205"/>
                  </a:lnTo>
                  <a:lnTo>
                    <a:pt x="5562016" y="1783803"/>
                  </a:lnTo>
                  <a:lnTo>
                    <a:pt x="5586463" y="1783803"/>
                  </a:lnTo>
                  <a:lnTo>
                    <a:pt x="5598020" y="1783803"/>
                  </a:lnTo>
                  <a:lnTo>
                    <a:pt x="5606123" y="1783803"/>
                  </a:lnTo>
                  <a:lnTo>
                    <a:pt x="5606123" y="1799082"/>
                  </a:lnTo>
                  <a:lnTo>
                    <a:pt x="5606123" y="1808632"/>
                  </a:lnTo>
                  <a:lnTo>
                    <a:pt x="5598020" y="1808632"/>
                  </a:lnTo>
                  <a:lnTo>
                    <a:pt x="5562016" y="1808632"/>
                  </a:lnTo>
                  <a:lnTo>
                    <a:pt x="5562016" y="1821230"/>
                  </a:lnTo>
                  <a:lnTo>
                    <a:pt x="5598020" y="1821230"/>
                  </a:lnTo>
                  <a:lnTo>
                    <a:pt x="5612435" y="1821230"/>
                  </a:lnTo>
                  <a:lnTo>
                    <a:pt x="5612435" y="1814931"/>
                  </a:lnTo>
                  <a:lnTo>
                    <a:pt x="5618734" y="1814931"/>
                  </a:lnTo>
                  <a:lnTo>
                    <a:pt x="5618734" y="1799082"/>
                  </a:lnTo>
                  <a:lnTo>
                    <a:pt x="5618734" y="1777504"/>
                  </a:lnTo>
                  <a:close/>
                </a:path>
                <a:path w="12548235" h="2102485">
                  <a:moveTo>
                    <a:pt x="5634025" y="1324787"/>
                  </a:moveTo>
                  <a:lnTo>
                    <a:pt x="5626786" y="1324787"/>
                  </a:lnTo>
                  <a:lnTo>
                    <a:pt x="5598020" y="1324787"/>
                  </a:lnTo>
                  <a:lnTo>
                    <a:pt x="5586463" y="1324787"/>
                  </a:lnTo>
                  <a:lnTo>
                    <a:pt x="5562016" y="1324787"/>
                  </a:lnTo>
                  <a:lnTo>
                    <a:pt x="5562016" y="1337398"/>
                  </a:lnTo>
                  <a:lnTo>
                    <a:pt x="5586463" y="1337398"/>
                  </a:lnTo>
                  <a:lnTo>
                    <a:pt x="5598020" y="1337398"/>
                  </a:lnTo>
                  <a:lnTo>
                    <a:pt x="5626786" y="1337398"/>
                  </a:lnTo>
                  <a:lnTo>
                    <a:pt x="5634025" y="1337398"/>
                  </a:lnTo>
                  <a:lnTo>
                    <a:pt x="5634025" y="1324787"/>
                  </a:lnTo>
                  <a:close/>
                </a:path>
                <a:path w="12548235" h="2102485">
                  <a:moveTo>
                    <a:pt x="8401177" y="2072703"/>
                  </a:moveTo>
                  <a:lnTo>
                    <a:pt x="8388566" y="2072703"/>
                  </a:lnTo>
                  <a:lnTo>
                    <a:pt x="8388566" y="2102396"/>
                  </a:lnTo>
                  <a:lnTo>
                    <a:pt x="8401177" y="2102396"/>
                  </a:lnTo>
                  <a:lnTo>
                    <a:pt x="8401177" y="2072703"/>
                  </a:lnTo>
                  <a:close/>
                </a:path>
                <a:path w="12548235" h="2102485">
                  <a:moveTo>
                    <a:pt x="9337230" y="2072703"/>
                  </a:moveTo>
                  <a:lnTo>
                    <a:pt x="9324619" y="2072703"/>
                  </a:lnTo>
                  <a:lnTo>
                    <a:pt x="9324619" y="2102396"/>
                  </a:lnTo>
                  <a:lnTo>
                    <a:pt x="9337230" y="2102396"/>
                  </a:lnTo>
                  <a:lnTo>
                    <a:pt x="9337230" y="2072703"/>
                  </a:lnTo>
                  <a:close/>
                </a:path>
                <a:path w="12548235" h="2102485">
                  <a:moveTo>
                    <a:pt x="12509805" y="705612"/>
                  </a:moveTo>
                  <a:lnTo>
                    <a:pt x="12487275" y="705612"/>
                  </a:lnTo>
                  <a:lnTo>
                    <a:pt x="12487275" y="582307"/>
                  </a:lnTo>
                  <a:lnTo>
                    <a:pt x="12487275" y="41541"/>
                  </a:lnTo>
                  <a:lnTo>
                    <a:pt x="12474664" y="41541"/>
                  </a:lnTo>
                  <a:lnTo>
                    <a:pt x="12474664" y="582307"/>
                  </a:lnTo>
                  <a:lnTo>
                    <a:pt x="12474664" y="711911"/>
                  </a:lnTo>
                  <a:lnTo>
                    <a:pt x="12480976" y="711911"/>
                  </a:lnTo>
                  <a:lnTo>
                    <a:pt x="12480976" y="718223"/>
                  </a:lnTo>
                  <a:lnTo>
                    <a:pt x="12509805" y="718223"/>
                  </a:lnTo>
                  <a:lnTo>
                    <a:pt x="12509805" y="705612"/>
                  </a:lnTo>
                  <a:close/>
                </a:path>
                <a:path w="12548235" h="2102485">
                  <a:moveTo>
                    <a:pt x="12548146" y="150190"/>
                  </a:moveTo>
                  <a:lnTo>
                    <a:pt x="12543460" y="150190"/>
                  </a:lnTo>
                  <a:lnTo>
                    <a:pt x="12543460" y="582307"/>
                  </a:lnTo>
                  <a:lnTo>
                    <a:pt x="12548146" y="582307"/>
                  </a:lnTo>
                  <a:lnTo>
                    <a:pt x="12548146" y="1501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826147" y="3448608"/>
              <a:ext cx="6087110" cy="1889760"/>
            </a:xfrm>
            <a:custGeom>
              <a:avLst/>
              <a:gdLst/>
              <a:ahLst/>
              <a:cxnLst/>
              <a:rect l="l" t="t" r="r" b="b"/>
              <a:pathLst>
                <a:path w="6087109" h="1889760">
                  <a:moveTo>
                    <a:pt x="39611" y="1533626"/>
                  </a:moveTo>
                  <a:lnTo>
                    <a:pt x="3594" y="1533626"/>
                  </a:lnTo>
                  <a:lnTo>
                    <a:pt x="0" y="1533626"/>
                  </a:lnTo>
                  <a:lnTo>
                    <a:pt x="0" y="1546237"/>
                  </a:lnTo>
                  <a:lnTo>
                    <a:pt x="3594" y="1546237"/>
                  </a:lnTo>
                  <a:lnTo>
                    <a:pt x="39611" y="1546237"/>
                  </a:lnTo>
                  <a:lnTo>
                    <a:pt x="39611" y="1533626"/>
                  </a:lnTo>
                  <a:close/>
                </a:path>
                <a:path w="6087109" h="1889760">
                  <a:moveTo>
                    <a:pt x="39611" y="1416977"/>
                  </a:moveTo>
                  <a:lnTo>
                    <a:pt x="3594" y="1416977"/>
                  </a:lnTo>
                  <a:lnTo>
                    <a:pt x="0" y="1416977"/>
                  </a:lnTo>
                  <a:lnTo>
                    <a:pt x="0" y="1429575"/>
                  </a:lnTo>
                  <a:lnTo>
                    <a:pt x="3594" y="1429575"/>
                  </a:lnTo>
                  <a:lnTo>
                    <a:pt x="39611" y="1429575"/>
                  </a:lnTo>
                  <a:lnTo>
                    <a:pt x="39611" y="1416977"/>
                  </a:lnTo>
                  <a:close/>
                </a:path>
                <a:path w="6087109" h="1889760">
                  <a:moveTo>
                    <a:pt x="82791" y="0"/>
                  </a:moveTo>
                  <a:lnTo>
                    <a:pt x="68402" y="0"/>
                  </a:lnTo>
                  <a:lnTo>
                    <a:pt x="39611" y="0"/>
                  </a:lnTo>
                  <a:lnTo>
                    <a:pt x="10807" y="0"/>
                  </a:lnTo>
                  <a:lnTo>
                    <a:pt x="3594" y="0"/>
                  </a:lnTo>
                  <a:lnTo>
                    <a:pt x="3594" y="12611"/>
                  </a:lnTo>
                  <a:lnTo>
                    <a:pt x="10807" y="12611"/>
                  </a:lnTo>
                  <a:lnTo>
                    <a:pt x="33299" y="12611"/>
                  </a:lnTo>
                  <a:lnTo>
                    <a:pt x="33299" y="13538"/>
                  </a:lnTo>
                  <a:lnTo>
                    <a:pt x="33299" y="103517"/>
                  </a:lnTo>
                  <a:lnTo>
                    <a:pt x="33299" y="117932"/>
                  </a:lnTo>
                  <a:lnTo>
                    <a:pt x="45910" y="117932"/>
                  </a:lnTo>
                  <a:lnTo>
                    <a:pt x="45910" y="103517"/>
                  </a:lnTo>
                  <a:lnTo>
                    <a:pt x="45910" y="13538"/>
                  </a:lnTo>
                  <a:lnTo>
                    <a:pt x="45910" y="12611"/>
                  </a:lnTo>
                  <a:lnTo>
                    <a:pt x="68402" y="12611"/>
                  </a:lnTo>
                  <a:lnTo>
                    <a:pt x="82791" y="12611"/>
                  </a:lnTo>
                  <a:lnTo>
                    <a:pt x="82791" y="0"/>
                  </a:lnTo>
                  <a:close/>
                </a:path>
                <a:path w="6087109" h="1889760">
                  <a:moveTo>
                    <a:pt x="889190" y="1306817"/>
                  </a:moveTo>
                  <a:lnTo>
                    <a:pt x="867613" y="1306817"/>
                  </a:lnTo>
                  <a:lnTo>
                    <a:pt x="725030" y="1306817"/>
                  </a:lnTo>
                  <a:lnTo>
                    <a:pt x="725030" y="1319428"/>
                  </a:lnTo>
                  <a:lnTo>
                    <a:pt x="867613" y="1319428"/>
                  </a:lnTo>
                  <a:lnTo>
                    <a:pt x="889190" y="1319428"/>
                  </a:lnTo>
                  <a:lnTo>
                    <a:pt x="889190" y="1306817"/>
                  </a:lnTo>
                  <a:close/>
                </a:path>
                <a:path w="6087109" h="1889760">
                  <a:moveTo>
                    <a:pt x="895489" y="1557909"/>
                  </a:moveTo>
                  <a:lnTo>
                    <a:pt x="889190" y="1557909"/>
                  </a:lnTo>
                  <a:lnTo>
                    <a:pt x="889190" y="1551609"/>
                  </a:lnTo>
                  <a:lnTo>
                    <a:pt x="882002" y="1551609"/>
                  </a:lnTo>
                  <a:lnTo>
                    <a:pt x="867613" y="1551609"/>
                  </a:lnTo>
                  <a:lnTo>
                    <a:pt x="867613" y="1564220"/>
                  </a:lnTo>
                  <a:lnTo>
                    <a:pt x="882002" y="1564220"/>
                  </a:lnTo>
                  <a:lnTo>
                    <a:pt x="882891" y="1564220"/>
                  </a:lnTo>
                  <a:lnTo>
                    <a:pt x="882891" y="1889137"/>
                  </a:lnTo>
                  <a:lnTo>
                    <a:pt x="895489" y="1889137"/>
                  </a:lnTo>
                  <a:lnTo>
                    <a:pt x="895489" y="1561515"/>
                  </a:lnTo>
                  <a:lnTo>
                    <a:pt x="895489" y="1557909"/>
                  </a:lnTo>
                  <a:close/>
                </a:path>
                <a:path w="6087109" h="1889760">
                  <a:moveTo>
                    <a:pt x="895489" y="1413929"/>
                  </a:moveTo>
                  <a:lnTo>
                    <a:pt x="882891" y="1413929"/>
                  </a:lnTo>
                  <a:lnTo>
                    <a:pt x="882891" y="1479626"/>
                  </a:lnTo>
                  <a:lnTo>
                    <a:pt x="882002" y="1479626"/>
                  </a:lnTo>
                  <a:lnTo>
                    <a:pt x="867613" y="1479626"/>
                  </a:lnTo>
                  <a:lnTo>
                    <a:pt x="867613" y="1492237"/>
                  </a:lnTo>
                  <a:lnTo>
                    <a:pt x="882002" y="1492237"/>
                  </a:lnTo>
                  <a:lnTo>
                    <a:pt x="889190" y="1492237"/>
                  </a:lnTo>
                  <a:lnTo>
                    <a:pt x="889190" y="1485925"/>
                  </a:lnTo>
                  <a:lnTo>
                    <a:pt x="895489" y="1485925"/>
                  </a:lnTo>
                  <a:lnTo>
                    <a:pt x="895489" y="1482331"/>
                  </a:lnTo>
                  <a:lnTo>
                    <a:pt x="895489" y="1413929"/>
                  </a:lnTo>
                  <a:close/>
                </a:path>
                <a:path w="6087109" h="1889760">
                  <a:moveTo>
                    <a:pt x="895489" y="364883"/>
                  </a:moveTo>
                  <a:lnTo>
                    <a:pt x="889190" y="364883"/>
                  </a:lnTo>
                  <a:lnTo>
                    <a:pt x="889190" y="358584"/>
                  </a:lnTo>
                  <a:lnTo>
                    <a:pt x="882002" y="358584"/>
                  </a:lnTo>
                  <a:lnTo>
                    <a:pt x="867613" y="358584"/>
                  </a:lnTo>
                  <a:lnTo>
                    <a:pt x="867613" y="371195"/>
                  </a:lnTo>
                  <a:lnTo>
                    <a:pt x="882002" y="371195"/>
                  </a:lnTo>
                  <a:lnTo>
                    <a:pt x="882891" y="371195"/>
                  </a:lnTo>
                  <a:lnTo>
                    <a:pt x="882891" y="693940"/>
                  </a:lnTo>
                  <a:lnTo>
                    <a:pt x="895489" y="693940"/>
                  </a:lnTo>
                  <a:lnTo>
                    <a:pt x="895489" y="368503"/>
                  </a:lnTo>
                  <a:lnTo>
                    <a:pt x="895489" y="364883"/>
                  </a:lnTo>
                  <a:close/>
                </a:path>
                <a:path w="6087109" h="1889760">
                  <a:moveTo>
                    <a:pt x="895489" y="218706"/>
                  </a:moveTo>
                  <a:lnTo>
                    <a:pt x="882891" y="218706"/>
                  </a:lnTo>
                  <a:lnTo>
                    <a:pt x="882891" y="286575"/>
                  </a:lnTo>
                  <a:lnTo>
                    <a:pt x="882002" y="286575"/>
                  </a:lnTo>
                  <a:lnTo>
                    <a:pt x="867613" y="286575"/>
                  </a:lnTo>
                  <a:lnTo>
                    <a:pt x="867613" y="299186"/>
                  </a:lnTo>
                  <a:lnTo>
                    <a:pt x="882002" y="299186"/>
                  </a:lnTo>
                  <a:lnTo>
                    <a:pt x="889190" y="299186"/>
                  </a:lnTo>
                  <a:lnTo>
                    <a:pt x="889190" y="292874"/>
                  </a:lnTo>
                  <a:lnTo>
                    <a:pt x="895489" y="292874"/>
                  </a:lnTo>
                  <a:lnTo>
                    <a:pt x="895489" y="289255"/>
                  </a:lnTo>
                  <a:lnTo>
                    <a:pt x="895489" y="218706"/>
                  </a:lnTo>
                  <a:close/>
                </a:path>
                <a:path w="6087109" h="1889760">
                  <a:moveTo>
                    <a:pt x="2631592" y="1350022"/>
                  </a:moveTo>
                  <a:lnTo>
                    <a:pt x="889190" y="1350022"/>
                  </a:lnTo>
                  <a:lnTo>
                    <a:pt x="867613" y="1350022"/>
                  </a:lnTo>
                  <a:lnTo>
                    <a:pt x="867613" y="1362633"/>
                  </a:lnTo>
                  <a:lnTo>
                    <a:pt x="889190" y="1362633"/>
                  </a:lnTo>
                  <a:lnTo>
                    <a:pt x="2631592" y="1362633"/>
                  </a:lnTo>
                  <a:lnTo>
                    <a:pt x="2631592" y="1350022"/>
                  </a:lnTo>
                  <a:close/>
                </a:path>
                <a:path w="6087109" h="1889760">
                  <a:moveTo>
                    <a:pt x="3668407" y="147637"/>
                  </a:moveTo>
                  <a:lnTo>
                    <a:pt x="2847594" y="147637"/>
                  </a:lnTo>
                  <a:lnTo>
                    <a:pt x="1033208" y="147637"/>
                  </a:lnTo>
                  <a:lnTo>
                    <a:pt x="889190" y="147637"/>
                  </a:lnTo>
                  <a:lnTo>
                    <a:pt x="867613" y="147637"/>
                  </a:lnTo>
                  <a:lnTo>
                    <a:pt x="867613" y="160248"/>
                  </a:lnTo>
                  <a:lnTo>
                    <a:pt x="889190" y="160248"/>
                  </a:lnTo>
                  <a:lnTo>
                    <a:pt x="1033208" y="160248"/>
                  </a:lnTo>
                  <a:lnTo>
                    <a:pt x="2847594" y="160248"/>
                  </a:lnTo>
                  <a:lnTo>
                    <a:pt x="3668407" y="160248"/>
                  </a:lnTo>
                  <a:lnTo>
                    <a:pt x="3668407" y="147637"/>
                  </a:lnTo>
                  <a:close/>
                </a:path>
                <a:path w="6087109" h="1889760">
                  <a:moveTo>
                    <a:pt x="4106710" y="60274"/>
                  </a:moveTo>
                  <a:lnTo>
                    <a:pt x="4100411" y="60274"/>
                  </a:lnTo>
                  <a:lnTo>
                    <a:pt x="4100411" y="53975"/>
                  </a:lnTo>
                  <a:lnTo>
                    <a:pt x="4096931" y="53975"/>
                  </a:lnTo>
                  <a:lnTo>
                    <a:pt x="4073918" y="53975"/>
                  </a:lnTo>
                  <a:lnTo>
                    <a:pt x="4070439" y="53975"/>
                  </a:lnTo>
                  <a:lnTo>
                    <a:pt x="4047401" y="53975"/>
                  </a:lnTo>
                  <a:lnTo>
                    <a:pt x="4033012" y="53975"/>
                  </a:lnTo>
                  <a:lnTo>
                    <a:pt x="4033012" y="66586"/>
                  </a:lnTo>
                  <a:lnTo>
                    <a:pt x="4047401" y="66586"/>
                  </a:lnTo>
                  <a:lnTo>
                    <a:pt x="4070439" y="66586"/>
                  </a:lnTo>
                  <a:lnTo>
                    <a:pt x="4073918" y="66586"/>
                  </a:lnTo>
                  <a:lnTo>
                    <a:pt x="4094099" y="66586"/>
                  </a:lnTo>
                  <a:lnTo>
                    <a:pt x="4094099" y="117932"/>
                  </a:lnTo>
                  <a:lnTo>
                    <a:pt x="4094099" y="153936"/>
                  </a:lnTo>
                  <a:lnTo>
                    <a:pt x="4106710" y="153936"/>
                  </a:lnTo>
                  <a:lnTo>
                    <a:pt x="4106710" y="117932"/>
                  </a:lnTo>
                  <a:lnTo>
                    <a:pt x="4106710" y="60274"/>
                  </a:lnTo>
                  <a:close/>
                </a:path>
                <a:path w="6087109" h="1889760">
                  <a:moveTo>
                    <a:pt x="5144414" y="1342834"/>
                  </a:moveTo>
                  <a:lnTo>
                    <a:pt x="5008283" y="1342834"/>
                  </a:lnTo>
                  <a:lnTo>
                    <a:pt x="4759198" y="1342834"/>
                  </a:lnTo>
                  <a:lnTo>
                    <a:pt x="4759198" y="1355445"/>
                  </a:lnTo>
                  <a:lnTo>
                    <a:pt x="5008283" y="1355445"/>
                  </a:lnTo>
                  <a:lnTo>
                    <a:pt x="5144414" y="1355445"/>
                  </a:lnTo>
                  <a:lnTo>
                    <a:pt x="5144414" y="1342834"/>
                  </a:lnTo>
                  <a:close/>
                </a:path>
                <a:path w="6087109" h="1889760">
                  <a:moveTo>
                    <a:pt x="5144414" y="745236"/>
                  </a:moveTo>
                  <a:lnTo>
                    <a:pt x="5008283" y="745236"/>
                  </a:lnTo>
                  <a:lnTo>
                    <a:pt x="4759198" y="745236"/>
                  </a:lnTo>
                  <a:lnTo>
                    <a:pt x="4759198" y="757847"/>
                  </a:lnTo>
                  <a:lnTo>
                    <a:pt x="5008283" y="757847"/>
                  </a:lnTo>
                  <a:lnTo>
                    <a:pt x="5144414" y="757847"/>
                  </a:lnTo>
                  <a:lnTo>
                    <a:pt x="5144414" y="745236"/>
                  </a:lnTo>
                  <a:close/>
                </a:path>
                <a:path w="6087109" h="1889760">
                  <a:moveTo>
                    <a:pt x="5151602" y="111633"/>
                  </a:moveTo>
                  <a:lnTo>
                    <a:pt x="5008283" y="111633"/>
                  </a:lnTo>
                  <a:lnTo>
                    <a:pt x="4754702" y="111633"/>
                  </a:lnTo>
                  <a:lnTo>
                    <a:pt x="4754702" y="66586"/>
                  </a:lnTo>
                  <a:lnTo>
                    <a:pt x="5137213" y="66586"/>
                  </a:lnTo>
                  <a:lnTo>
                    <a:pt x="5137213" y="53975"/>
                  </a:lnTo>
                  <a:lnTo>
                    <a:pt x="4748403" y="53975"/>
                  </a:lnTo>
                  <a:lnTo>
                    <a:pt x="4748403" y="60274"/>
                  </a:lnTo>
                  <a:lnTo>
                    <a:pt x="4742104" y="60274"/>
                  </a:lnTo>
                  <a:lnTo>
                    <a:pt x="4742104" y="117932"/>
                  </a:lnTo>
                  <a:lnTo>
                    <a:pt x="4742104" y="153936"/>
                  </a:lnTo>
                  <a:lnTo>
                    <a:pt x="4748403" y="153936"/>
                  </a:lnTo>
                  <a:lnTo>
                    <a:pt x="4748403" y="160248"/>
                  </a:lnTo>
                  <a:lnTo>
                    <a:pt x="5008283" y="160248"/>
                  </a:lnTo>
                  <a:lnTo>
                    <a:pt x="5144414" y="160248"/>
                  </a:lnTo>
                  <a:lnTo>
                    <a:pt x="5144414" y="147637"/>
                  </a:lnTo>
                  <a:lnTo>
                    <a:pt x="5008283" y="147637"/>
                  </a:lnTo>
                  <a:lnTo>
                    <a:pt x="4754702" y="147637"/>
                  </a:lnTo>
                  <a:lnTo>
                    <a:pt x="4754702" y="124244"/>
                  </a:lnTo>
                  <a:lnTo>
                    <a:pt x="5008283" y="124244"/>
                  </a:lnTo>
                  <a:lnTo>
                    <a:pt x="5151602" y="124244"/>
                  </a:lnTo>
                  <a:lnTo>
                    <a:pt x="5151602" y="111633"/>
                  </a:lnTo>
                  <a:close/>
                </a:path>
                <a:path w="6087109" h="1889760">
                  <a:moveTo>
                    <a:pt x="5216398" y="0"/>
                  </a:moveTo>
                  <a:lnTo>
                    <a:pt x="5209197" y="0"/>
                  </a:lnTo>
                  <a:lnTo>
                    <a:pt x="5180406" y="0"/>
                  </a:lnTo>
                  <a:lnTo>
                    <a:pt x="5151602" y="0"/>
                  </a:lnTo>
                  <a:lnTo>
                    <a:pt x="5137213" y="0"/>
                  </a:lnTo>
                  <a:lnTo>
                    <a:pt x="5137213" y="12611"/>
                  </a:lnTo>
                  <a:lnTo>
                    <a:pt x="5151602" y="12611"/>
                  </a:lnTo>
                  <a:lnTo>
                    <a:pt x="5174094" y="12611"/>
                  </a:lnTo>
                  <a:lnTo>
                    <a:pt x="5174094" y="13538"/>
                  </a:lnTo>
                  <a:lnTo>
                    <a:pt x="5174094" y="103517"/>
                  </a:lnTo>
                  <a:lnTo>
                    <a:pt x="5174094" y="117932"/>
                  </a:lnTo>
                  <a:lnTo>
                    <a:pt x="5186705" y="117932"/>
                  </a:lnTo>
                  <a:lnTo>
                    <a:pt x="5186705" y="103517"/>
                  </a:lnTo>
                  <a:lnTo>
                    <a:pt x="5186705" y="13538"/>
                  </a:lnTo>
                  <a:lnTo>
                    <a:pt x="5186705" y="12611"/>
                  </a:lnTo>
                  <a:lnTo>
                    <a:pt x="5209197" y="12611"/>
                  </a:lnTo>
                  <a:lnTo>
                    <a:pt x="5216398" y="12611"/>
                  </a:lnTo>
                  <a:lnTo>
                    <a:pt x="5216398" y="0"/>
                  </a:lnTo>
                  <a:close/>
                </a:path>
                <a:path w="6087109" h="1889760">
                  <a:moveTo>
                    <a:pt x="6086729" y="1291513"/>
                  </a:moveTo>
                  <a:lnTo>
                    <a:pt x="6074118" y="1291513"/>
                  </a:lnTo>
                  <a:lnTo>
                    <a:pt x="6074118" y="1297292"/>
                  </a:lnTo>
                  <a:lnTo>
                    <a:pt x="6074118" y="1318869"/>
                  </a:lnTo>
                  <a:lnTo>
                    <a:pt x="6074118" y="1334719"/>
                  </a:lnTo>
                  <a:lnTo>
                    <a:pt x="6074118" y="1380807"/>
                  </a:lnTo>
                  <a:lnTo>
                    <a:pt x="6074118" y="1395196"/>
                  </a:lnTo>
                  <a:lnTo>
                    <a:pt x="6086729" y="1395196"/>
                  </a:lnTo>
                  <a:lnTo>
                    <a:pt x="6086729" y="1380807"/>
                  </a:lnTo>
                  <a:lnTo>
                    <a:pt x="6086729" y="1334719"/>
                  </a:lnTo>
                  <a:lnTo>
                    <a:pt x="6086729" y="1318869"/>
                  </a:lnTo>
                  <a:lnTo>
                    <a:pt x="6086729" y="1297292"/>
                  </a:lnTo>
                  <a:lnTo>
                    <a:pt x="6086729" y="12915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1551178" y="4157840"/>
              <a:ext cx="4419600" cy="55880"/>
            </a:xfrm>
            <a:custGeom>
              <a:avLst/>
              <a:gdLst/>
              <a:ahLst/>
              <a:cxnLst/>
              <a:rect l="l" t="t" r="r" b="b"/>
              <a:pathLst>
                <a:path w="4419600" h="55879">
                  <a:moveTo>
                    <a:pt x="2943377" y="43180"/>
                  </a:moveTo>
                  <a:lnTo>
                    <a:pt x="2122563" y="43180"/>
                  </a:lnTo>
                  <a:lnTo>
                    <a:pt x="308178" y="43180"/>
                  </a:lnTo>
                  <a:lnTo>
                    <a:pt x="164160" y="43180"/>
                  </a:lnTo>
                  <a:lnTo>
                    <a:pt x="142582" y="43180"/>
                  </a:lnTo>
                  <a:lnTo>
                    <a:pt x="142582" y="55791"/>
                  </a:lnTo>
                  <a:lnTo>
                    <a:pt x="164160" y="55791"/>
                  </a:lnTo>
                  <a:lnTo>
                    <a:pt x="308178" y="55791"/>
                  </a:lnTo>
                  <a:lnTo>
                    <a:pt x="2122563" y="55791"/>
                  </a:lnTo>
                  <a:lnTo>
                    <a:pt x="2943377" y="55791"/>
                  </a:lnTo>
                  <a:lnTo>
                    <a:pt x="2943377" y="43180"/>
                  </a:lnTo>
                  <a:close/>
                </a:path>
                <a:path w="4419600" h="55879">
                  <a:moveTo>
                    <a:pt x="2979369" y="0"/>
                  </a:moveTo>
                  <a:lnTo>
                    <a:pt x="164160" y="0"/>
                  </a:lnTo>
                  <a:lnTo>
                    <a:pt x="142582" y="0"/>
                  </a:lnTo>
                  <a:lnTo>
                    <a:pt x="0" y="0"/>
                  </a:lnTo>
                  <a:lnTo>
                    <a:pt x="0" y="12611"/>
                  </a:lnTo>
                  <a:lnTo>
                    <a:pt x="142582" y="12611"/>
                  </a:lnTo>
                  <a:lnTo>
                    <a:pt x="164160" y="12611"/>
                  </a:lnTo>
                  <a:lnTo>
                    <a:pt x="2979369" y="12611"/>
                  </a:lnTo>
                  <a:lnTo>
                    <a:pt x="2979369" y="0"/>
                  </a:lnTo>
                  <a:close/>
                </a:path>
                <a:path w="4419600" h="55879">
                  <a:moveTo>
                    <a:pt x="4419384" y="36004"/>
                  </a:moveTo>
                  <a:lnTo>
                    <a:pt x="4283253" y="36004"/>
                  </a:lnTo>
                  <a:lnTo>
                    <a:pt x="4283253" y="48615"/>
                  </a:lnTo>
                  <a:lnTo>
                    <a:pt x="4419384" y="48615"/>
                  </a:lnTo>
                  <a:lnTo>
                    <a:pt x="4419384" y="360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9" name="object 33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6710158" y="5337740"/>
              <a:ext cx="379820" cy="349473"/>
            </a:xfrm>
            <a:prstGeom prst="rect">
              <a:avLst/>
            </a:prstGeom>
          </p:spPr>
        </p:pic>
        <p:sp>
          <p:nvSpPr>
            <p:cNvPr id="340" name="object 340"/>
            <p:cNvSpPr/>
            <p:nvPr/>
          </p:nvSpPr>
          <p:spPr>
            <a:xfrm>
              <a:off x="859447" y="3394773"/>
              <a:ext cx="6043930" cy="2066925"/>
            </a:xfrm>
            <a:custGeom>
              <a:avLst/>
              <a:gdLst/>
              <a:ahLst/>
              <a:cxnLst/>
              <a:rect l="l" t="t" r="r" b="b"/>
              <a:pathLst>
                <a:path w="6043930" h="2066925">
                  <a:moveTo>
                    <a:pt x="12611" y="1980399"/>
                  </a:moveTo>
                  <a:lnTo>
                    <a:pt x="0" y="1980399"/>
                  </a:lnTo>
                  <a:lnTo>
                    <a:pt x="0" y="2052408"/>
                  </a:lnTo>
                  <a:lnTo>
                    <a:pt x="0" y="2066798"/>
                  </a:lnTo>
                  <a:lnTo>
                    <a:pt x="12611" y="2066798"/>
                  </a:lnTo>
                  <a:lnTo>
                    <a:pt x="12611" y="2052408"/>
                  </a:lnTo>
                  <a:lnTo>
                    <a:pt x="12611" y="1980399"/>
                  </a:lnTo>
                  <a:close/>
                </a:path>
                <a:path w="6043930" h="2066925">
                  <a:moveTo>
                    <a:pt x="826198" y="114109"/>
                  </a:moveTo>
                  <a:lnTo>
                    <a:pt x="813600" y="114109"/>
                  </a:lnTo>
                  <a:lnTo>
                    <a:pt x="813600" y="171767"/>
                  </a:lnTo>
                  <a:lnTo>
                    <a:pt x="813600" y="207772"/>
                  </a:lnTo>
                  <a:lnTo>
                    <a:pt x="826198" y="207772"/>
                  </a:lnTo>
                  <a:lnTo>
                    <a:pt x="826198" y="171767"/>
                  </a:lnTo>
                  <a:lnTo>
                    <a:pt x="826198" y="114109"/>
                  </a:lnTo>
                  <a:close/>
                </a:path>
                <a:path w="6043930" h="2066925">
                  <a:moveTo>
                    <a:pt x="4037139" y="68059"/>
                  </a:moveTo>
                  <a:lnTo>
                    <a:pt x="4014101" y="68059"/>
                  </a:lnTo>
                  <a:lnTo>
                    <a:pt x="4006011" y="68059"/>
                  </a:lnTo>
                  <a:lnTo>
                    <a:pt x="4006011" y="45148"/>
                  </a:lnTo>
                  <a:lnTo>
                    <a:pt x="4006011" y="41338"/>
                  </a:lnTo>
                  <a:lnTo>
                    <a:pt x="4006011" y="15938"/>
                  </a:lnTo>
                  <a:lnTo>
                    <a:pt x="4006011" y="0"/>
                  </a:lnTo>
                  <a:lnTo>
                    <a:pt x="3993413" y="0"/>
                  </a:lnTo>
                  <a:lnTo>
                    <a:pt x="3993413" y="74358"/>
                  </a:lnTo>
                  <a:lnTo>
                    <a:pt x="3999712" y="74358"/>
                  </a:lnTo>
                  <a:lnTo>
                    <a:pt x="3999712" y="80670"/>
                  </a:lnTo>
                  <a:lnTo>
                    <a:pt x="4014101" y="80670"/>
                  </a:lnTo>
                  <a:lnTo>
                    <a:pt x="4037139" y="80670"/>
                  </a:lnTo>
                  <a:lnTo>
                    <a:pt x="4037139" y="68059"/>
                  </a:lnTo>
                  <a:close/>
                </a:path>
                <a:path w="6043930" h="2066925">
                  <a:moveTo>
                    <a:pt x="4788801" y="0"/>
                  </a:moveTo>
                  <a:lnTo>
                    <a:pt x="4776190" y="0"/>
                  </a:lnTo>
                  <a:lnTo>
                    <a:pt x="4776190" y="15938"/>
                  </a:lnTo>
                  <a:lnTo>
                    <a:pt x="4776190" y="41338"/>
                  </a:lnTo>
                  <a:lnTo>
                    <a:pt x="4776190" y="45148"/>
                  </a:lnTo>
                  <a:lnTo>
                    <a:pt x="4776190" y="68059"/>
                  </a:lnTo>
                  <a:lnTo>
                    <a:pt x="4768088" y="68059"/>
                  </a:lnTo>
                  <a:lnTo>
                    <a:pt x="4745075" y="68059"/>
                  </a:lnTo>
                  <a:lnTo>
                    <a:pt x="4745075" y="80670"/>
                  </a:lnTo>
                  <a:lnTo>
                    <a:pt x="4768088" y="80670"/>
                  </a:lnTo>
                  <a:lnTo>
                    <a:pt x="4782502" y="80670"/>
                  </a:lnTo>
                  <a:lnTo>
                    <a:pt x="4782502" y="74358"/>
                  </a:lnTo>
                  <a:lnTo>
                    <a:pt x="4788801" y="74358"/>
                  </a:lnTo>
                  <a:lnTo>
                    <a:pt x="4788801" y="70548"/>
                  </a:lnTo>
                  <a:lnTo>
                    <a:pt x="4788801" y="45148"/>
                  </a:lnTo>
                  <a:lnTo>
                    <a:pt x="4788801" y="41338"/>
                  </a:lnTo>
                  <a:lnTo>
                    <a:pt x="4788801" y="15938"/>
                  </a:lnTo>
                  <a:lnTo>
                    <a:pt x="4788801" y="0"/>
                  </a:lnTo>
                  <a:close/>
                </a:path>
                <a:path w="6043930" h="2066925">
                  <a:moveTo>
                    <a:pt x="5571020" y="1980399"/>
                  </a:moveTo>
                  <a:lnTo>
                    <a:pt x="5558409" y="1980399"/>
                  </a:lnTo>
                  <a:lnTo>
                    <a:pt x="5558409" y="2052408"/>
                  </a:lnTo>
                  <a:lnTo>
                    <a:pt x="5558409" y="2066798"/>
                  </a:lnTo>
                  <a:lnTo>
                    <a:pt x="5571020" y="2066798"/>
                  </a:lnTo>
                  <a:lnTo>
                    <a:pt x="5571020" y="2052408"/>
                  </a:lnTo>
                  <a:lnTo>
                    <a:pt x="5571020" y="1980399"/>
                  </a:lnTo>
                  <a:close/>
                </a:path>
                <a:path w="6043930" h="2066925">
                  <a:moveTo>
                    <a:pt x="6043511" y="1169136"/>
                  </a:moveTo>
                  <a:lnTo>
                    <a:pt x="6041352" y="1169136"/>
                  </a:lnTo>
                  <a:lnTo>
                    <a:pt x="6038494" y="1169136"/>
                  </a:lnTo>
                  <a:lnTo>
                    <a:pt x="6036335" y="1169136"/>
                  </a:lnTo>
                  <a:lnTo>
                    <a:pt x="6036335" y="1181735"/>
                  </a:lnTo>
                  <a:lnTo>
                    <a:pt x="6038494" y="1181735"/>
                  </a:lnTo>
                  <a:lnTo>
                    <a:pt x="6041352" y="1181735"/>
                  </a:lnTo>
                  <a:lnTo>
                    <a:pt x="6043511" y="1181735"/>
                  </a:lnTo>
                  <a:lnTo>
                    <a:pt x="6043511" y="11691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632546" y="3439033"/>
              <a:ext cx="46990" cy="55244"/>
            </a:xfrm>
            <a:custGeom>
              <a:avLst/>
              <a:gdLst/>
              <a:ahLst/>
              <a:cxnLst/>
              <a:rect l="l" t="t" r="r" b="b"/>
              <a:pathLst>
                <a:path w="46989" h="55245">
                  <a:moveTo>
                    <a:pt x="0" y="0"/>
                  </a:moveTo>
                  <a:lnTo>
                    <a:pt x="13741" y="7112"/>
                  </a:lnTo>
                </a:path>
                <a:path w="46989" h="55245">
                  <a:moveTo>
                    <a:pt x="13741" y="7112"/>
                  </a:moveTo>
                  <a:lnTo>
                    <a:pt x="26765" y="19176"/>
                  </a:lnTo>
                </a:path>
                <a:path w="46989" h="55245">
                  <a:moveTo>
                    <a:pt x="26765" y="19176"/>
                  </a:moveTo>
                  <a:lnTo>
                    <a:pt x="37947" y="35242"/>
                  </a:lnTo>
                </a:path>
                <a:path w="46989" h="55245">
                  <a:moveTo>
                    <a:pt x="37947" y="35242"/>
                  </a:moveTo>
                  <a:lnTo>
                    <a:pt x="46805" y="5480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1529054" y="3493833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4" h="15239">
                  <a:moveTo>
                    <a:pt x="12598" y="0"/>
                  </a:moveTo>
                  <a:lnTo>
                    <a:pt x="0" y="0"/>
                  </a:lnTo>
                  <a:lnTo>
                    <a:pt x="0" y="15049"/>
                  </a:lnTo>
                  <a:lnTo>
                    <a:pt x="12598" y="15049"/>
                  </a:lnTo>
                  <a:lnTo>
                    <a:pt x="12598" y="0"/>
                  </a:lnTo>
                  <a:close/>
                </a:path>
                <a:path w="156844" h="15239">
                  <a:moveTo>
                    <a:pt x="156591" y="0"/>
                  </a:moveTo>
                  <a:lnTo>
                    <a:pt x="143992" y="0"/>
                  </a:lnTo>
                  <a:lnTo>
                    <a:pt x="143992" y="15049"/>
                  </a:lnTo>
                  <a:lnTo>
                    <a:pt x="156591" y="15049"/>
                  </a:lnTo>
                  <a:lnTo>
                    <a:pt x="15659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1535360" y="3439033"/>
              <a:ext cx="46990" cy="55244"/>
            </a:xfrm>
            <a:custGeom>
              <a:avLst/>
              <a:gdLst/>
              <a:ahLst/>
              <a:cxnLst/>
              <a:rect l="l" t="t" r="r" b="b"/>
              <a:pathLst>
                <a:path w="46990" h="55245">
                  <a:moveTo>
                    <a:pt x="0" y="54800"/>
                  </a:moveTo>
                  <a:lnTo>
                    <a:pt x="8832" y="35242"/>
                  </a:lnTo>
                </a:path>
                <a:path w="46990" h="55245">
                  <a:moveTo>
                    <a:pt x="8832" y="35242"/>
                  </a:moveTo>
                  <a:lnTo>
                    <a:pt x="20015" y="19176"/>
                  </a:lnTo>
                </a:path>
                <a:path w="46990" h="55245">
                  <a:moveTo>
                    <a:pt x="20015" y="19176"/>
                  </a:moveTo>
                  <a:lnTo>
                    <a:pt x="33064" y="7112"/>
                  </a:lnTo>
                </a:path>
                <a:path w="46990" h="55245">
                  <a:moveTo>
                    <a:pt x="33064" y="7112"/>
                  </a:moveTo>
                  <a:lnTo>
                    <a:pt x="46780" y="0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529054" y="3508882"/>
              <a:ext cx="4859655" cy="1872614"/>
            </a:xfrm>
            <a:custGeom>
              <a:avLst/>
              <a:gdLst/>
              <a:ahLst/>
              <a:cxnLst/>
              <a:rect l="l" t="t" r="r" b="b"/>
              <a:pathLst>
                <a:path w="4859655" h="1872614">
                  <a:moveTo>
                    <a:pt x="12598" y="0"/>
                  </a:moveTo>
                  <a:lnTo>
                    <a:pt x="0" y="0"/>
                  </a:lnTo>
                  <a:lnTo>
                    <a:pt x="0" y="57658"/>
                  </a:lnTo>
                  <a:lnTo>
                    <a:pt x="0" y="93662"/>
                  </a:lnTo>
                  <a:lnTo>
                    <a:pt x="12598" y="93662"/>
                  </a:lnTo>
                  <a:lnTo>
                    <a:pt x="12598" y="57658"/>
                  </a:lnTo>
                  <a:lnTo>
                    <a:pt x="12598" y="0"/>
                  </a:lnTo>
                  <a:close/>
                </a:path>
                <a:path w="4859655" h="1872614">
                  <a:moveTo>
                    <a:pt x="3393910" y="1083830"/>
                  </a:moveTo>
                  <a:lnTo>
                    <a:pt x="3391751" y="1083830"/>
                  </a:lnTo>
                  <a:lnTo>
                    <a:pt x="3388842" y="1083830"/>
                  </a:lnTo>
                  <a:lnTo>
                    <a:pt x="3386683" y="1083830"/>
                  </a:lnTo>
                  <a:lnTo>
                    <a:pt x="3386683" y="1096429"/>
                  </a:lnTo>
                  <a:lnTo>
                    <a:pt x="3388842" y="1096429"/>
                  </a:lnTo>
                  <a:lnTo>
                    <a:pt x="3391751" y="1096429"/>
                  </a:lnTo>
                  <a:lnTo>
                    <a:pt x="3393910" y="1096429"/>
                  </a:lnTo>
                  <a:lnTo>
                    <a:pt x="3393910" y="1083830"/>
                  </a:lnTo>
                  <a:close/>
                </a:path>
                <a:path w="4859655" h="1872614">
                  <a:moveTo>
                    <a:pt x="3393910" y="486206"/>
                  </a:moveTo>
                  <a:lnTo>
                    <a:pt x="3391751" y="486206"/>
                  </a:lnTo>
                  <a:lnTo>
                    <a:pt x="3388842" y="486206"/>
                  </a:lnTo>
                  <a:lnTo>
                    <a:pt x="3386683" y="486206"/>
                  </a:lnTo>
                  <a:lnTo>
                    <a:pt x="3386683" y="498817"/>
                  </a:lnTo>
                  <a:lnTo>
                    <a:pt x="3388842" y="498817"/>
                  </a:lnTo>
                  <a:lnTo>
                    <a:pt x="3391751" y="498817"/>
                  </a:lnTo>
                  <a:lnTo>
                    <a:pt x="3393910" y="498817"/>
                  </a:lnTo>
                  <a:lnTo>
                    <a:pt x="3393910" y="486206"/>
                  </a:lnTo>
                  <a:close/>
                </a:path>
                <a:path w="4859655" h="1872614">
                  <a:moveTo>
                    <a:pt x="4056291" y="1083830"/>
                  </a:moveTo>
                  <a:lnTo>
                    <a:pt x="4054132" y="1083830"/>
                  </a:lnTo>
                  <a:lnTo>
                    <a:pt x="4051249" y="1083830"/>
                  </a:lnTo>
                  <a:lnTo>
                    <a:pt x="4049090" y="1083830"/>
                  </a:lnTo>
                  <a:lnTo>
                    <a:pt x="4049090" y="1096429"/>
                  </a:lnTo>
                  <a:lnTo>
                    <a:pt x="4051249" y="1096429"/>
                  </a:lnTo>
                  <a:lnTo>
                    <a:pt x="4054132" y="1096429"/>
                  </a:lnTo>
                  <a:lnTo>
                    <a:pt x="4056291" y="1096429"/>
                  </a:lnTo>
                  <a:lnTo>
                    <a:pt x="4056291" y="1083830"/>
                  </a:lnTo>
                  <a:close/>
                </a:path>
                <a:path w="4859655" h="1872614">
                  <a:moveTo>
                    <a:pt x="4056291" y="486206"/>
                  </a:moveTo>
                  <a:lnTo>
                    <a:pt x="4054132" y="486206"/>
                  </a:lnTo>
                  <a:lnTo>
                    <a:pt x="4051249" y="486206"/>
                  </a:lnTo>
                  <a:lnTo>
                    <a:pt x="4049090" y="486206"/>
                  </a:lnTo>
                  <a:lnTo>
                    <a:pt x="4049090" y="498817"/>
                  </a:lnTo>
                  <a:lnTo>
                    <a:pt x="4051249" y="498817"/>
                  </a:lnTo>
                  <a:lnTo>
                    <a:pt x="4054132" y="498817"/>
                  </a:lnTo>
                  <a:lnTo>
                    <a:pt x="4056291" y="498817"/>
                  </a:lnTo>
                  <a:lnTo>
                    <a:pt x="4056291" y="486206"/>
                  </a:lnTo>
                  <a:close/>
                </a:path>
                <a:path w="4859655" h="1872614">
                  <a:moveTo>
                    <a:pt x="4441507" y="1859991"/>
                  </a:moveTo>
                  <a:lnTo>
                    <a:pt x="4305376" y="1859991"/>
                  </a:lnTo>
                  <a:lnTo>
                    <a:pt x="186283" y="1859991"/>
                  </a:lnTo>
                  <a:lnTo>
                    <a:pt x="186283" y="1872589"/>
                  </a:lnTo>
                  <a:lnTo>
                    <a:pt x="4305376" y="1872589"/>
                  </a:lnTo>
                  <a:lnTo>
                    <a:pt x="4441507" y="1872589"/>
                  </a:lnTo>
                  <a:lnTo>
                    <a:pt x="4441507" y="1859991"/>
                  </a:lnTo>
                  <a:close/>
                </a:path>
                <a:path w="4859655" h="1872614">
                  <a:moveTo>
                    <a:pt x="4441507" y="1224940"/>
                  </a:moveTo>
                  <a:lnTo>
                    <a:pt x="4305376" y="1224940"/>
                  </a:lnTo>
                  <a:lnTo>
                    <a:pt x="4056291" y="1224940"/>
                  </a:lnTo>
                  <a:lnTo>
                    <a:pt x="4056291" y="1237538"/>
                  </a:lnTo>
                  <a:lnTo>
                    <a:pt x="4305376" y="1237538"/>
                  </a:lnTo>
                  <a:lnTo>
                    <a:pt x="4441507" y="1237538"/>
                  </a:lnTo>
                  <a:lnTo>
                    <a:pt x="4441507" y="1224940"/>
                  </a:lnTo>
                  <a:close/>
                </a:path>
                <a:path w="4859655" h="1872614">
                  <a:moveTo>
                    <a:pt x="4441507" y="627367"/>
                  </a:moveTo>
                  <a:lnTo>
                    <a:pt x="4305376" y="627367"/>
                  </a:lnTo>
                  <a:lnTo>
                    <a:pt x="4056291" y="627367"/>
                  </a:lnTo>
                  <a:lnTo>
                    <a:pt x="4056291" y="639978"/>
                  </a:lnTo>
                  <a:lnTo>
                    <a:pt x="4305376" y="639978"/>
                  </a:lnTo>
                  <a:lnTo>
                    <a:pt x="4441507" y="639978"/>
                  </a:lnTo>
                  <a:lnTo>
                    <a:pt x="4441507" y="627367"/>
                  </a:lnTo>
                  <a:close/>
                </a:path>
                <a:path w="4859655" h="1872614">
                  <a:moveTo>
                    <a:pt x="4477499" y="1376146"/>
                  </a:moveTo>
                  <a:lnTo>
                    <a:pt x="4470298" y="1376146"/>
                  </a:lnTo>
                  <a:lnTo>
                    <a:pt x="4441507" y="1376146"/>
                  </a:lnTo>
                  <a:lnTo>
                    <a:pt x="4441507" y="1388757"/>
                  </a:lnTo>
                  <a:lnTo>
                    <a:pt x="4470298" y="1388757"/>
                  </a:lnTo>
                  <a:lnTo>
                    <a:pt x="4477499" y="1388757"/>
                  </a:lnTo>
                  <a:lnTo>
                    <a:pt x="4477499" y="1376146"/>
                  </a:lnTo>
                  <a:close/>
                </a:path>
                <a:path w="4859655" h="1872614">
                  <a:moveTo>
                    <a:pt x="4513491" y="558914"/>
                  </a:moveTo>
                  <a:lnTo>
                    <a:pt x="4477499" y="558914"/>
                  </a:lnTo>
                  <a:lnTo>
                    <a:pt x="4477499" y="571525"/>
                  </a:lnTo>
                  <a:lnTo>
                    <a:pt x="4513491" y="571525"/>
                  </a:lnTo>
                  <a:lnTo>
                    <a:pt x="4513491" y="558914"/>
                  </a:lnTo>
                  <a:close/>
                </a:path>
                <a:path w="4859655" h="1872614">
                  <a:moveTo>
                    <a:pt x="4513491" y="175882"/>
                  </a:moveTo>
                  <a:lnTo>
                    <a:pt x="4477499" y="175882"/>
                  </a:lnTo>
                  <a:lnTo>
                    <a:pt x="4477499" y="188493"/>
                  </a:lnTo>
                  <a:lnTo>
                    <a:pt x="4513491" y="188493"/>
                  </a:lnTo>
                  <a:lnTo>
                    <a:pt x="4513491" y="175882"/>
                  </a:lnTo>
                  <a:close/>
                </a:path>
                <a:path w="4859655" h="1872614">
                  <a:moveTo>
                    <a:pt x="4517110" y="772604"/>
                  </a:moveTo>
                  <a:lnTo>
                    <a:pt x="4513491" y="772604"/>
                  </a:lnTo>
                  <a:lnTo>
                    <a:pt x="4513491" y="766305"/>
                  </a:lnTo>
                  <a:lnTo>
                    <a:pt x="4477499" y="766305"/>
                  </a:lnTo>
                  <a:lnTo>
                    <a:pt x="4477499" y="778916"/>
                  </a:lnTo>
                  <a:lnTo>
                    <a:pt x="4513491" y="778916"/>
                  </a:lnTo>
                  <a:lnTo>
                    <a:pt x="4517110" y="778916"/>
                  </a:lnTo>
                  <a:lnTo>
                    <a:pt x="4517110" y="772604"/>
                  </a:lnTo>
                  <a:close/>
                </a:path>
                <a:path w="4859655" h="1872614">
                  <a:moveTo>
                    <a:pt x="4859109" y="1822564"/>
                  </a:moveTo>
                  <a:lnTo>
                    <a:pt x="4859109" y="1822564"/>
                  </a:lnTo>
                  <a:lnTo>
                    <a:pt x="1964702" y="1822564"/>
                  </a:lnTo>
                  <a:lnTo>
                    <a:pt x="1964702" y="1835162"/>
                  </a:lnTo>
                  <a:lnTo>
                    <a:pt x="4859109" y="1835162"/>
                  </a:lnTo>
                  <a:lnTo>
                    <a:pt x="4859109" y="18225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5" name="object 34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049533" y="4776209"/>
              <a:ext cx="487783" cy="31139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049533" y="4178604"/>
              <a:ext cx="487783" cy="311380"/>
            </a:xfrm>
            <a:prstGeom prst="rect">
              <a:avLst/>
            </a:prstGeom>
          </p:spPr>
        </p:pic>
        <p:pic>
          <p:nvPicPr>
            <p:cNvPr id="347" name="object 34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689438" y="3869858"/>
              <a:ext cx="176859" cy="274681"/>
            </a:xfrm>
            <a:prstGeom prst="rect">
              <a:avLst/>
            </a:prstGeom>
          </p:spPr>
        </p:pic>
        <p:pic>
          <p:nvPicPr>
            <p:cNvPr id="348" name="object 34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898293" y="4482233"/>
              <a:ext cx="253605" cy="260952"/>
            </a:xfrm>
            <a:prstGeom prst="rect">
              <a:avLst/>
            </a:prstGeom>
          </p:spPr>
        </p:pic>
        <p:pic>
          <p:nvPicPr>
            <p:cNvPr id="349" name="object 34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2262794" y="3890369"/>
              <a:ext cx="95948" cy="254552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299700" y="5063804"/>
              <a:ext cx="148411" cy="275735"/>
            </a:xfrm>
            <a:prstGeom prst="rect">
              <a:avLst/>
            </a:prstGeom>
          </p:spPr>
        </p:pic>
        <p:sp>
          <p:nvSpPr>
            <p:cNvPr id="351" name="object 351"/>
            <p:cNvSpPr/>
            <p:nvPr/>
          </p:nvSpPr>
          <p:spPr>
            <a:xfrm>
              <a:off x="13759307" y="5294452"/>
              <a:ext cx="45085" cy="635"/>
            </a:xfrm>
            <a:custGeom>
              <a:avLst/>
              <a:gdLst/>
              <a:ahLst/>
              <a:cxnLst/>
              <a:rect l="l" t="t" r="r" b="b"/>
              <a:pathLst>
                <a:path w="45084" h="635">
                  <a:moveTo>
                    <a:pt x="0" y="76"/>
                  </a:moveTo>
                  <a:lnTo>
                    <a:pt x="44576" y="0"/>
                  </a:lnTo>
                </a:path>
              </a:pathLst>
            </a:custGeom>
            <a:ln w="46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13801535" y="5294452"/>
              <a:ext cx="567055" cy="658495"/>
            </a:xfrm>
            <a:custGeom>
              <a:avLst/>
              <a:gdLst/>
              <a:ahLst/>
              <a:cxnLst/>
              <a:rect l="l" t="t" r="r" b="b"/>
              <a:pathLst>
                <a:path w="567055" h="658495">
                  <a:moveTo>
                    <a:pt x="51206" y="632320"/>
                  </a:moveTo>
                  <a:lnTo>
                    <a:pt x="45808" y="632320"/>
                  </a:lnTo>
                  <a:lnTo>
                    <a:pt x="45808" y="652589"/>
                  </a:lnTo>
                  <a:lnTo>
                    <a:pt x="5270" y="652589"/>
                  </a:lnTo>
                  <a:lnTo>
                    <a:pt x="5270" y="657999"/>
                  </a:lnTo>
                  <a:lnTo>
                    <a:pt x="48514" y="657999"/>
                  </a:lnTo>
                  <a:lnTo>
                    <a:pt x="48514" y="655294"/>
                  </a:lnTo>
                  <a:lnTo>
                    <a:pt x="51206" y="655294"/>
                  </a:lnTo>
                  <a:lnTo>
                    <a:pt x="51206" y="632320"/>
                  </a:lnTo>
                  <a:close/>
                </a:path>
                <a:path w="567055" h="658495">
                  <a:moveTo>
                    <a:pt x="566864" y="181102"/>
                  </a:moveTo>
                  <a:lnTo>
                    <a:pt x="317233" y="181102"/>
                  </a:lnTo>
                  <a:lnTo>
                    <a:pt x="317233" y="160489"/>
                  </a:lnTo>
                  <a:lnTo>
                    <a:pt x="314896" y="160489"/>
                  </a:lnTo>
                  <a:lnTo>
                    <a:pt x="314896" y="158153"/>
                  </a:lnTo>
                  <a:lnTo>
                    <a:pt x="272592" y="158153"/>
                  </a:lnTo>
                  <a:lnTo>
                    <a:pt x="272592" y="137515"/>
                  </a:lnTo>
                  <a:lnTo>
                    <a:pt x="270256" y="137515"/>
                  </a:lnTo>
                  <a:lnTo>
                    <a:pt x="270256" y="135178"/>
                  </a:lnTo>
                  <a:lnTo>
                    <a:pt x="227952" y="135178"/>
                  </a:lnTo>
                  <a:lnTo>
                    <a:pt x="227952" y="114604"/>
                  </a:lnTo>
                  <a:lnTo>
                    <a:pt x="225615" y="114604"/>
                  </a:lnTo>
                  <a:lnTo>
                    <a:pt x="225615" y="112268"/>
                  </a:lnTo>
                  <a:lnTo>
                    <a:pt x="183311" y="112268"/>
                  </a:lnTo>
                  <a:lnTo>
                    <a:pt x="183311" y="91655"/>
                  </a:lnTo>
                  <a:lnTo>
                    <a:pt x="180975" y="91655"/>
                  </a:lnTo>
                  <a:lnTo>
                    <a:pt x="180975" y="89319"/>
                  </a:lnTo>
                  <a:lnTo>
                    <a:pt x="138671" y="89319"/>
                  </a:lnTo>
                  <a:lnTo>
                    <a:pt x="138671" y="68732"/>
                  </a:lnTo>
                  <a:lnTo>
                    <a:pt x="136334" y="68732"/>
                  </a:lnTo>
                  <a:lnTo>
                    <a:pt x="136334" y="66395"/>
                  </a:lnTo>
                  <a:lnTo>
                    <a:pt x="94030" y="66395"/>
                  </a:lnTo>
                  <a:lnTo>
                    <a:pt x="94030" y="45796"/>
                  </a:lnTo>
                  <a:lnTo>
                    <a:pt x="91694" y="45796"/>
                  </a:lnTo>
                  <a:lnTo>
                    <a:pt x="91694" y="43459"/>
                  </a:lnTo>
                  <a:lnTo>
                    <a:pt x="49390" y="43459"/>
                  </a:lnTo>
                  <a:lnTo>
                    <a:pt x="49390" y="22821"/>
                  </a:lnTo>
                  <a:lnTo>
                    <a:pt x="47053" y="22821"/>
                  </a:lnTo>
                  <a:lnTo>
                    <a:pt x="47053" y="20485"/>
                  </a:lnTo>
                  <a:lnTo>
                    <a:pt x="4749" y="20485"/>
                  </a:lnTo>
                  <a:lnTo>
                    <a:pt x="4749" y="0"/>
                  </a:lnTo>
                  <a:lnTo>
                    <a:pt x="0" y="0"/>
                  </a:lnTo>
                  <a:lnTo>
                    <a:pt x="0" y="22821"/>
                  </a:lnTo>
                  <a:lnTo>
                    <a:pt x="2413" y="22821"/>
                  </a:lnTo>
                  <a:lnTo>
                    <a:pt x="2413" y="25171"/>
                  </a:lnTo>
                  <a:lnTo>
                    <a:pt x="44704" y="25171"/>
                  </a:lnTo>
                  <a:lnTo>
                    <a:pt x="44704" y="45796"/>
                  </a:lnTo>
                  <a:lnTo>
                    <a:pt x="47053" y="45796"/>
                  </a:lnTo>
                  <a:lnTo>
                    <a:pt x="47053" y="48133"/>
                  </a:lnTo>
                  <a:lnTo>
                    <a:pt x="89344" y="48133"/>
                  </a:lnTo>
                  <a:lnTo>
                    <a:pt x="89344" y="68732"/>
                  </a:lnTo>
                  <a:lnTo>
                    <a:pt x="91694" y="68732"/>
                  </a:lnTo>
                  <a:lnTo>
                    <a:pt x="91694" y="71081"/>
                  </a:lnTo>
                  <a:lnTo>
                    <a:pt x="133985" y="71081"/>
                  </a:lnTo>
                  <a:lnTo>
                    <a:pt x="133985" y="91655"/>
                  </a:lnTo>
                  <a:lnTo>
                    <a:pt x="136334" y="91655"/>
                  </a:lnTo>
                  <a:lnTo>
                    <a:pt x="136334" y="94005"/>
                  </a:lnTo>
                  <a:lnTo>
                    <a:pt x="178625" y="94005"/>
                  </a:lnTo>
                  <a:lnTo>
                    <a:pt x="178625" y="114604"/>
                  </a:lnTo>
                  <a:lnTo>
                    <a:pt x="180975" y="114604"/>
                  </a:lnTo>
                  <a:lnTo>
                    <a:pt x="180975" y="116941"/>
                  </a:lnTo>
                  <a:lnTo>
                    <a:pt x="223266" y="116941"/>
                  </a:lnTo>
                  <a:lnTo>
                    <a:pt x="223266" y="137515"/>
                  </a:lnTo>
                  <a:lnTo>
                    <a:pt x="225615" y="137515"/>
                  </a:lnTo>
                  <a:lnTo>
                    <a:pt x="225615" y="139865"/>
                  </a:lnTo>
                  <a:lnTo>
                    <a:pt x="267906" y="139865"/>
                  </a:lnTo>
                  <a:lnTo>
                    <a:pt x="267906" y="160489"/>
                  </a:lnTo>
                  <a:lnTo>
                    <a:pt x="270256" y="160489"/>
                  </a:lnTo>
                  <a:lnTo>
                    <a:pt x="270256" y="162839"/>
                  </a:lnTo>
                  <a:lnTo>
                    <a:pt x="312547" y="162839"/>
                  </a:lnTo>
                  <a:lnTo>
                    <a:pt x="312547" y="183438"/>
                  </a:lnTo>
                  <a:lnTo>
                    <a:pt x="314896" y="183438"/>
                  </a:lnTo>
                  <a:lnTo>
                    <a:pt x="314896" y="185775"/>
                  </a:lnTo>
                  <a:lnTo>
                    <a:pt x="566864" y="185775"/>
                  </a:lnTo>
                  <a:lnTo>
                    <a:pt x="566864" y="1811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13850048" y="5789949"/>
              <a:ext cx="266700" cy="137160"/>
            </a:xfrm>
            <a:custGeom>
              <a:avLst/>
              <a:gdLst/>
              <a:ahLst/>
              <a:cxnLst/>
              <a:rect l="l" t="t" r="r" b="b"/>
              <a:pathLst>
                <a:path w="266700" h="137160">
                  <a:moveTo>
                    <a:pt x="0" y="136823"/>
                  </a:moveTo>
                  <a:lnTo>
                    <a:pt x="266192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13801242" y="5727496"/>
              <a:ext cx="570230" cy="222250"/>
            </a:xfrm>
            <a:custGeom>
              <a:avLst/>
              <a:gdLst/>
              <a:ahLst/>
              <a:cxnLst/>
              <a:rect l="l" t="t" r="r" b="b"/>
              <a:pathLst>
                <a:path w="570230" h="222250">
                  <a:moveTo>
                    <a:pt x="569849" y="2705"/>
                  </a:moveTo>
                  <a:lnTo>
                    <a:pt x="567156" y="2705"/>
                  </a:lnTo>
                  <a:lnTo>
                    <a:pt x="567156" y="0"/>
                  </a:lnTo>
                  <a:lnTo>
                    <a:pt x="315188" y="0"/>
                  </a:lnTo>
                  <a:lnTo>
                    <a:pt x="315188" y="2705"/>
                  </a:lnTo>
                  <a:lnTo>
                    <a:pt x="312483" y="2705"/>
                  </a:lnTo>
                  <a:lnTo>
                    <a:pt x="312483" y="22948"/>
                  </a:lnTo>
                  <a:lnTo>
                    <a:pt x="270548" y="22948"/>
                  </a:lnTo>
                  <a:lnTo>
                    <a:pt x="270548" y="25654"/>
                  </a:lnTo>
                  <a:lnTo>
                    <a:pt x="267843" y="25654"/>
                  </a:lnTo>
                  <a:lnTo>
                    <a:pt x="267843" y="45872"/>
                  </a:lnTo>
                  <a:lnTo>
                    <a:pt x="225907" y="45872"/>
                  </a:lnTo>
                  <a:lnTo>
                    <a:pt x="225907" y="48564"/>
                  </a:lnTo>
                  <a:lnTo>
                    <a:pt x="223202" y="48564"/>
                  </a:lnTo>
                  <a:lnTo>
                    <a:pt x="223202" y="68834"/>
                  </a:lnTo>
                  <a:lnTo>
                    <a:pt x="181267" y="68834"/>
                  </a:lnTo>
                  <a:lnTo>
                    <a:pt x="181267" y="71539"/>
                  </a:lnTo>
                  <a:lnTo>
                    <a:pt x="178562" y="71539"/>
                  </a:lnTo>
                  <a:lnTo>
                    <a:pt x="178562" y="91782"/>
                  </a:lnTo>
                  <a:lnTo>
                    <a:pt x="136626" y="91782"/>
                  </a:lnTo>
                  <a:lnTo>
                    <a:pt x="136626" y="94475"/>
                  </a:lnTo>
                  <a:lnTo>
                    <a:pt x="133921" y="94475"/>
                  </a:lnTo>
                  <a:lnTo>
                    <a:pt x="133921" y="114706"/>
                  </a:lnTo>
                  <a:lnTo>
                    <a:pt x="91986" y="114706"/>
                  </a:lnTo>
                  <a:lnTo>
                    <a:pt x="91986" y="117398"/>
                  </a:lnTo>
                  <a:lnTo>
                    <a:pt x="89281" y="117398"/>
                  </a:lnTo>
                  <a:lnTo>
                    <a:pt x="89281" y="137642"/>
                  </a:lnTo>
                  <a:lnTo>
                    <a:pt x="47345" y="137642"/>
                  </a:lnTo>
                  <a:lnTo>
                    <a:pt x="47345" y="140347"/>
                  </a:lnTo>
                  <a:lnTo>
                    <a:pt x="44640" y="140347"/>
                  </a:lnTo>
                  <a:lnTo>
                    <a:pt x="44640" y="160566"/>
                  </a:lnTo>
                  <a:lnTo>
                    <a:pt x="2705" y="160566"/>
                  </a:lnTo>
                  <a:lnTo>
                    <a:pt x="2705" y="163258"/>
                  </a:lnTo>
                  <a:lnTo>
                    <a:pt x="0" y="163258"/>
                  </a:lnTo>
                  <a:lnTo>
                    <a:pt x="0" y="222250"/>
                  </a:lnTo>
                  <a:lnTo>
                    <a:pt x="5397" y="222250"/>
                  </a:lnTo>
                  <a:lnTo>
                    <a:pt x="5397" y="165963"/>
                  </a:lnTo>
                  <a:lnTo>
                    <a:pt x="47345" y="165963"/>
                  </a:lnTo>
                  <a:lnTo>
                    <a:pt x="47345" y="163258"/>
                  </a:lnTo>
                  <a:lnTo>
                    <a:pt x="50038" y="163258"/>
                  </a:lnTo>
                  <a:lnTo>
                    <a:pt x="50038" y="143052"/>
                  </a:lnTo>
                  <a:lnTo>
                    <a:pt x="91986" y="143052"/>
                  </a:lnTo>
                  <a:lnTo>
                    <a:pt x="91986" y="140347"/>
                  </a:lnTo>
                  <a:lnTo>
                    <a:pt x="94678" y="140347"/>
                  </a:lnTo>
                  <a:lnTo>
                    <a:pt x="94678" y="120103"/>
                  </a:lnTo>
                  <a:lnTo>
                    <a:pt x="136626" y="120103"/>
                  </a:lnTo>
                  <a:lnTo>
                    <a:pt x="136626" y="117398"/>
                  </a:lnTo>
                  <a:lnTo>
                    <a:pt x="139319" y="117398"/>
                  </a:lnTo>
                  <a:lnTo>
                    <a:pt x="139319" y="97180"/>
                  </a:lnTo>
                  <a:lnTo>
                    <a:pt x="181267" y="97180"/>
                  </a:lnTo>
                  <a:lnTo>
                    <a:pt x="181267" y="94475"/>
                  </a:lnTo>
                  <a:lnTo>
                    <a:pt x="183959" y="94475"/>
                  </a:lnTo>
                  <a:lnTo>
                    <a:pt x="183959" y="74244"/>
                  </a:lnTo>
                  <a:lnTo>
                    <a:pt x="225907" y="74244"/>
                  </a:lnTo>
                  <a:lnTo>
                    <a:pt x="225907" y="71539"/>
                  </a:lnTo>
                  <a:lnTo>
                    <a:pt x="228600" y="71539"/>
                  </a:lnTo>
                  <a:lnTo>
                    <a:pt x="228600" y="51269"/>
                  </a:lnTo>
                  <a:lnTo>
                    <a:pt x="270548" y="51269"/>
                  </a:lnTo>
                  <a:lnTo>
                    <a:pt x="270548" y="48564"/>
                  </a:lnTo>
                  <a:lnTo>
                    <a:pt x="273240" y="48564"/>
                  </a:lnTo>
                  <a:lnTo>
                    <a:pt x="273240" y="28359"/>
                  </a:lnTo>
                  <a:lnTo>
                    <a:pt x="315188" y="28359"/>
                  </a:lnTo>
                  <a:lnTo>
                    <a:pt x="315188" y="25654"/>
                  </a:lnTo>
                  <a:lnTo>
                    <a:pt x="317881" y="25654"/>
                  </a:lnTo>
                  <a:lnTo>
                    <a:pt x="317881" y="5410"/>
                  </a:lnTo>
                  <a:lnTo>
                    <a:pt x="564451" y="5410"/>
                  </a:lnTo>
                  <a:lnTo>
                    <a:pt x="564451" y="37465"/>
                  </a:lnTo>
                  <a:lnTo>
                    <a:pt x="343954" y="37465"/>
                  </a:lnTo>
                  <a:lnTo>
                    <a:pt x="343954" y="40157"/>
                  </a:lnTo>
                  <a:lnTo>
                    <a:pt x="341249" y="40157"/>
                  </a:lnTo>
                  <a:lnTo>
                    <a:pt x="341249" y="59753"/>
                  </a:lnTo>
                  <a:lnTo>
                    <a:pt x="314998" y="59753"/>
                  </a:lnTo>
                  <a:lnTo>
                    <a:pt x="314998" y="65163"/>
                  </a:lnTo>
                  <a:lnTo>
                    <a:pt x="343954" y="65163"/>
                  </a:lnTo>
                  <a:lnTo>
                    <a:pt x="343954" y="62458"/>
                  </a:lnTo>
                  <a:lnTo>
                    <a:pt x="346646" y="62458"/>
                  </a:lnTo>
                  <a:lnTo>
                    <a:pt x="346646" y="42862"/>
                  </a:lnTo>
                  <a:lnTo>
                    <a:pt x="567156" y="42862"/>
                  </a:lnTo>
                  <a:lnTo>
                    <a:pt x="567156" y="40157"/>
                  </a:lnTo>
                  <a:lnTo>
                    <a:pt x="569849" y="40157"/>
                  </a:lnTo>
                  <a:lnTo>
                    <a:pt x="569849" y="27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11545443" y="4444917"/>
              <a:ext cx="3048635" cy="1449070"/>
            </a:xfrm>
            <a:custGeom>
              <a:avLst/>
              <a:gdLst/>
              <a:ahLst/>
              <a:cxnLst/>
              <a:rect l="l" t="t" r="r" b="b"/>
              <a:pathLst>
                <a:path w="3048634" h="1449070">
                  <a:moveTo>
                    <a:pt x="3045714" y="8458"/>
                  </a:moveTo>
                  <a:lnTo>
                    <a:pt x="3048380" y="10267"/>
                  </a:lnTo>
                </a:path>
                <a:path w="3048634" h="1449070">
                  <a:moveTo>
                    <a:pt x="3048380" y="21056"/>
                  </a:moveTo>
                  <a:lnTo>
                    <a:pt x="3045714" y="22872"/>
                  </a:lnTo>
                </a:path>
                <a:path w="3048634" h="1449070">
                  <a:moveTo>
                    <a:pt x="3045714" y="30060"/>
                  </a:moveTo>
                  <a:lnTo>
                    <a:pt x="3048380" y="31876"/>
                  </a:lnTo>
                </a:path>
                <a:path w="3048634" h="1449070">
                  <a:moveTo>
                    <a:pt x="3048380" y="42665"/>
                  </a:moveTo>
                  <a:lnTo>
                    <a:pt x="3045714" y="44475"/>
                  </a:lnTo>
                </a:path>
                <a:path w="3048634" h="1449070">
                  <a:moveTo>
                    <a:pt x="3045714" y="51669"/>
                  </a:moveTo>
                  <a:lnTo>
                    <a:pt x="3048380" y="53479"/>
                  </a:lnTo>
                </a:path>
                <a:path w="3048634" h="1449070">
                  <a:moveTo>
                    <a:pt x="3048380" y="64268"/>
                  </a:moveTo>
                  <a:lnTo>
                    <a:pt x="3045714" y="66078"/>
                  </a:lnTo>
                </a:path>
                <a:path w="3048634" h="1449070">
                  <a:moveTo>
                    <a:pt x="3045714" y="73272"/>
                  </a:moveTo>
                  <a:lnTo>
                    <a:pt x="3048380" y="75057"/>
                  </a:lnTo>
                </a:path>
                <a:path w="3048634" h="1449070">
                  <a:moveTo>
                    <a:pt x="3048380" y="85871"/>
                  </a:moveTo>
                  <a:lnTo>
                    <a:pt x="3045714" y="87661"/>
                  </a:lnTo>
                </a:path>
                <a:path w="3048634" h="1449070">
                  <a:moveTo>
                    <a:pt x="3045714" y="94875"/>
                  </a:moveTo>
                  <a:lnTo>
                    <a:pt x="3048380" y="96666"/>
                  </a:lnTo>
                </a:path>
                <a:path w="3048634" h="1449070">
                  <a:moveTo>
                    <a:pt x="3048380" y="107480"/>
                  </a:moveTo>
                  <a:lnTo>
                    <a:pt x="3045714" y="109264"/>
                  </a:lnTo>
                </a:path>
                <a:path w="3048634" h="1449070">
                  <a:moveTo>
                    <a:pt x="3045714" y="116459"/>
                  </a:moveTo>
                  <a:lnTo>
                    <a:pt x="3048380" y="118268"/>
                  </a:lnTo>
                </a:path>
                <a:path w="3048634" h="1449070">
                  <a:moveTo>
                    <a:pt x="3048380" y="129057"/>
                  </a:moveTo>
                  <a:lnTo>
                    <a:pt x="3045714" y="130867"/>
                  </a:lnTo>
                </a:path>
                <a:path w="3048634" h="1449070">
                  <a:moveTo>
                    <a:pt x="3045714" y="138061"/>
                  </a:moveTo>
                  <a:lnTo>
                    <a:pt x="3048380" y="139871"/>
                  </a:lnTo>
                </a:path>
                <a:path w="3048634" h="1449070">
                  <a:moveTo>
                    <a:pt x="3046095" y="1291037"/>
                  </a:moveTo>
                  <a:lnTo>
                    <a:pt x="3045968" y="1345031"/>
                  </a:lnTo>
                </a:path>
                <a:path w="3048634" h="1449070">
                  <a:moveTo>
                    <a:pt x="3045841" y="1406251"/>
                  </a:moveTo>
                  <a:lnTo>
                    <a:pt x="3045714" y="1448644"/>
                  </a:lnTo>
                </a:path>
                <a:path w="3048634" h="1449070">
                  <a:moveTo>
                    <a:pt x="3045714" y="1448644"/>
                  </a:moveTo>
                  <a:lnTo>
                    <a:pt x="3045714" y="1410741"/>
                  </a:lnTo>
                </a:path>
                <a:path w="3048634" h="1449070">
                  <a:moveTo>
                    <a:pt x="3045714" y="1349546"/>
                  </a:moveTo>
                  <a:lnTo>
                    <a:pt x="3045714" y="1295546"/>
                  </a:lnTo>
                </a:path>
                <a:path w="3048634" h="1449070">
                  <a:moveTo>
                    <a:pt x="3045714" y="159670"/>
                  </a:moveTo>
                  <a:lnTo>
                    <a:pt x="3047047" y="160534"/>
                  </a:lnTo>
                </a:path>
                <a:path w="3048634" h="1449070">
                  <a:moveTo>
                    <a:pt x="1496187" y="34207"/>
                  </a:moveTo>
                  <a:lnTo>
                    <a:pt x="1549145" y="35547"/>
                  </a:lnTo>
                </a:path>
                <a:path w="3048634" h="1449070">
                  <a:moveTo>
                    <a:pt x="1610423" y="37084"/>
                  </a:moveTo>
                  <a:lnTo>
                    <a:pt x="1664335" y="38423"/>
                  </a:lnTo>
                </a:path>
                <a:path w="3048634" h="1449070">
                  <a:moveTo>
                    <a:pt x="1725549" y="39960"/>
                  </a:moveTo>
                  <a:lnTo>
                    <a:pt x="1779524" y="41300"/>
                  </a:lnTo>
                </a:path>
                <a:path w="3048634" h="1449070">
                  <a:moveTo>
                    <a:pt x="1840674" y="42837"/>
                  </a:moveTo>
                  <a:lnTo>
                    <a:pt x="1894649" y="44176"/>
                  </a:lnTo>
                </a:path>
                <a:path w="3048634" h="1449070">
                  <a:moveTo>
                    <a:pt x="1955863" y="45739"/>
                  </a:moveTo>
                  <a:lnTo>
                    <a:pt x="2009838" y="47053"/>
                  </a:lnTo>
                </a:path>
                <a:path w="3048634" h="1449070">
                  <a:moveTo>
                    <a:pt x="2071052" y="48615"/>
                  </a:moveTo>
                  <a:lnTo>
                    <a:pt x="2125027" y="49930"/>
                  </a:lnTo>
                </a:path>
                <a:path w="3048634" h="1449070">
                  <a:moveTo>
                    <a:pt x="2186178" y="51492"/>
                  </a:moveTo>
                  <a:lnTo>
                    <a:pt x="2240153" y="52806"/>
                  </a:lnTo>
                </a:path>
                <a:path w="3048634" h="1449070">
                  <a:moveTo>
                    <a:pt x="2301366" y="54375"/>
                  </a:moveTo>
                  <a:lnTo>
                    <a:pt x="2355341" y="55708"/>
                  </a:lnTo>
                </a:path>
                <a:path w="3048634" h="1449070">
                  <a:moveTo>
                    <a:pt x="2416492" y="57251"/>
                  </a:moveTo>
                  <a:lnTo>
                    <a:pt x="2470467" y="58591"/>
                  </a:lnTo>
                </a:path>
                <a:path w="3048634" h="1449070">
                  <a:moveTo>
                    <a:pt x="2531681" y="60128"/>
                  </a:moveTo>
                  <a:lnTo>
                    <a:pt x="2585656" y="61493"/>
                  </a:lnTo>
                </a:path>
                <a:path w="3048634" h="1449070">
                  <a:moveTo>
                    <a:pt x="2646870" y="63004"/>
                  </a:moveTo>
                  <a:lnTo>
                    <a:pt x="2700845" y="64369"/>
                  </a:lnTo>
                </a:path>
                <a:path w="3048634" h="1449070">
                  <a:moveTo>
                    <a:pt x="2761995" y="65881"/>
                  </a:moveTo>
                  <a:lnTo>
                    <a:pt x="2815970" y="67246"/>
                  </a:lnTo>
                </a:path>
                <a:path w="3048634" h="1449070">
                  <a:moveTo>
                    <a:pt x="2877185" y="68757"/>
                  </a:moveTo>
                  <a:lnTo>
                    <a:pt x="2930207" y="70097"/>
                  </a:lnTo>
                </a:path>
                <a:path w="3048634" h="1449070">
                  <a:moveTo>
                    <a:pt x="2930207" y="70097"/>
                  </a:moveTo>
                  <a:lnTo>
                    <a:pt x="3015106" y="53581"/>
                  </a:lnTo>
                </a:path>
                <a:path w="3048634" h="1449070">
                  <a:moveTo>
                    <a:pt x="3015106" y="53581"/>
                  </a:moveTo>
                  <a:lnTo>
                    <a:pt x="3015106" y="1885"/>
                  </a:lnTo>
                </a:path>
                <a:path w="3048634" h="1449070">
                  <a:moveTo>
                    <a:pt x="1496187" y="34207"/>
                  </a:moveTo>
                  <a:lnTo>
                    <a:pt x="1454721" y="35299"/>
                  </a:lnTo>
                </a:path>
                <a:path w="3048634" h="1449070">
                  <a:moveTo>
                    <a:pt x="1393571" y="36836"/>
                  </a:moveTo>
                  <a:lnTo>
                    <a:pt x="1339532" y="38201"/>
                  </a:lnTo>
                </a:path>
                <a:path w="3048634" h="1449070">
                  <a:moveTo>
                    <a:pt x="1278381" y="39763"/>
                  </a:moveTo>
                  <a:lnTo>
                    <a:pt x="1224406" y="41128"/>
                  </a:lnTo>
                </a:path>
                <a:path w="3048634" h="1449070">
                  <a:moveTo>
                    <a:pt x="1163192" y="42665"/>
                  </a:moveTo>
                  <a:lnTo>
                    <a:pt x="1109217" y="44075"/>
                  </a:lnTo>
                </a:path>
                <a:path w="3048634" h="1449070">
                  <a:moveTo>
                    <a:pt x="1048067" y="45618"/>
                  </a:moveTo>
                  <a:lnTo>
                    <a:pt x="994092" y="46977"/>
                  </a:lnTo>
                </a:path>
                <a:path w="3048634" h="1449070">
                  <a:moveTo>
                    <a:pt x="932878" y="48545"/>
                  </a:moveTo>
                  <a:lnTo>
                    <a:pt x="878903" y="49904"/>
                  </a:lnTo>
                </a:path>
                <a:path w="3048634" h="1449070">
                  <a:moveTo>
                    <a:pt x="817752" y="51492"/>
                  </a:moveTo>
                  <a:lnTo>
                    <a:pt x="763714" y="52857"/>
                  </a:lnTo>
                </a:path>
                <a:path w="3048634" h="1449070">
                  <a:moveTo>
                    <a:pt x="702563" y="54394"/>
                  </a:moveTo>
                  <a:lnTo>
                    <a:pt x="648588" y="55759"/>
                  </a:lnTo>
                </a:path>
                <a:path w="3048634" h="1449070">
                  <a:moveTo>
                    <a:pt x="587375" y="57321"/>
                  </a:moveTo>
                  <a:lnTo>
                    <a:pt x="533400" y="58686"/>
                  </a:lnTo>
                </a:path>
                <a:path w="3048634" h="1449070">
                  <a:moveTo>
                    <a:pt x="472249" y="60274"/>
                  </a:moveTo>
                  <a:lnTo>
                    <a:pt x="418210" y="61639"/>
                  </a:lnTo>
                </a:path>
                <a:path w="3048634" h="1449070">
                  <a:moveTo>
                    <a:pt x="357060" y="63176"/>
                  </a:moveTo>
                  <a:lnTo>
                    <a:pt x="303085" y="64566"/>
                  </a:lnTo>
                </a:path>
                <a:path w="3048634" h="1449070">
                  <a:moveTo>
                    <a:pt x="241934" y="66103"/>
                  </a:moveTo>
                  <a:lnTo>
                    <a:pt x="187896" y="67468"/>
                  </a:lnTo>
                </a:path>
                <a:path w="3048634" h="1449070">
                  <a:moveTo>
                    <a:pt x="126746" y="69056"/>
                  </a:moveTo>
                  <a:lnTo>
                    <a:pt x="85280" y="70097"/>
                  </a:lnTo>
                </a:path>
                <a:path w="3048634" h="1449070">
                  <a:moveTo>
                    <a:pt x="85280" y="70097"/>
                  </a:moveTo>
                  <a:lnTo>
                    <a:pt x="317" y="53581"/>
                  </a:lnTo>
                </a:path>
                <a:path w="3048634" h="1449070">
                  <a:moveTo>
                    <a:pt x="317" y="5358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7083107" y="3636149"/>
              <a:ext cx="7285355" cy="2298065"/>
            </a:xfrm>
            <a:custGeom>
              <a:avLst/>
              <a:gdLst/>
              <a:ahLst/>
              <a:cxnLst/>
              <a:rect l="l" t="t" r="r" b="b"/>
              <a:pathLst>
                <a:path w="7285355" h="2298065">
                  <a:moveTo>
                    <a:pt x="3793934" y="1990496"/>
                  </a:moveTo>
                  <a:lnTo>
                    <a:pt x="1424254" y="1990496"/>
                  </a:lnTo>
                  <a:lnTo>
                    <a:pt x="1424254" y="1975192"/>
                  </a:lnTo>
                  <a:lnTo>
                    <a:pt x="1417955" y="1975192"/>
                  </a:lnTo>
                  <a:lnTo>
                    <a:pt x="1417955" y="1968893"/>
                  </a:lnTo>
                  <a:lnTo>
                    <a:pt x="0" y="1968893"/>
                  </a:lnTo>
                  <a:lnTo>
                    <a:pt x="0" y="1981492"/>
                  </a:lnTo>
                  <a:lnTo>
                    <a:pt x="1411643" y="1981492"/>
                  </a:lnTo>
                  <a:lnTo>
                    <a:pt x="1411643" y="1996795"/>
                  </a:lnTo>
                  <a:lnTo>
                    <a:pt x="1417955" y="1996795"/>
                  </a:lnTo>
                  <a:lnTo>
                    <a:pt x="1417955" y="2003094"/>
                  </a:lnTo>
                  <a:lnTo>
                    <a:pt x="3793934" y="2003094"/>
                  </a:lnTo>
                  <a:lnTo>
                    <a:pt x="3793934" y="1990496"/>
                  </a:lnTo>
                  <a:close/>
                </a:path>
                <a:path w="7285355" h="2298065">
                  <a:moveTo>
                    <a:pt x="6270637" y="636003"/>
                  </a:moveTo>
                  <a:lnTo>
                    <a:pt x="6264338" y="636003"/>
                  </a:lnTo>
                  <a:lnTo>
                    <a:pt x="6264338" y="629704"/>
                  </a:lnTo>
                  <a:lnTo>
                    <a:pt x="6252845" y="629704"/>
                  </a:lnTo>
                  <a:lnTo>
                    <a:pt x="6252845" y="636003"/>
                  </a:lnTo>
                  <a:lnTo>
                    <a:pt x="6246533" y="636003"/>
                  </a:lnTo>
                  <a:lnTo>
                    <a:pt x="6246533" y="647496"/>
                  </a:lnTo>
                  <a:lnTo>
                    <a:pt x="6246533" y="1085024"/>
                  </a:lnTo>
                  <a:lnTo>
                    <a:pt x="6246533" y="1096530"/>
                  </a:lnTo>
                  <a:lnTo>
                    <a:pt x="6252845" y="1096530"/>
                  </a:lnTo>
                  <a:lnTo>
                    <a:pt x="6252845" y="1102829"/>
                  </a:lnTo>
                  <a:lnTo>
                    <a:pt x="6264338" y="1102829"/>
                  </a:lnTo>
                  <a:lnTo>
                    <a:pt x="6264338" y="1096530"/>
                  </a:lnTo>
                  <a:lnTo>
                    <a:pt x="6270637" y="1096530"/>
                  </a:lnTo>
                  <a:lnTo>
                    <a:pt x="6270637" y="1085024"/>
                  </a:lnTo>
                  <a:lnTo>
                    <a:pt x="6270637" y="647496"/>
                  </a:lnTo>
                  <a:lnTo>
                    <a:pt x="6270637" y="636003"/>
                  </a:lnTo>
                  <a:close/>
                </a:path>
                <a:path w="7285355" h="2298065">
                  <a:moveTo>
                    <a:pt x="6723469" y="1681175"/>
                  </a:moveTo>
                  <a:lnTo>
                    <a:pt x="6718071" y="1681175"/>
                  </a:lnTo>
                  <a:lnTo>
                    <a:pt x="6718071" y="1695043"/>
                  </a:lnTo>
                  <a:lnTo>
                    <a:pt x="6723469" y="1695043"/>
                  </a:lnTo>
                  <a:lnTo>
                    <a:pt x="6723469" y="1681175"/>
                  </a:lnTo>
                  <a:close/>
                </a:path>
                <a:path w="7285355" h="2298065">
                  <a:moveTo>
                    <a:pt x="7285291" y="692594"/>
                  </a:moveTo>
                  <a:lnTo>
                    <a:pt x="7035660" y="692594"/>
                  </a:lnTo>
                  <a:lnTo>
                    <a:pt x="7035660" y="672007"/>
                  </a:lnTo>
                  <a:lnTo>
                    <a:pt x="7033323" y="672007"/>
                  </a:lnTo>
                  <a:lnTo>
                    <a:pt x="7033323" y="669671"/>
                  </a:lnTo>
                  <a:lnTo>
                    <a:pt x="7014070" y="669671"/>
                  </a:lnTo>
                  <a:lnTo>
                    <a:pt x="7014070" y="2336"/>
                  </a:lnTo>
                  <a:lnTo>
                    <a:pt x="7011733" y="2336"/>
                  </a:lnTo>
                  <a:lnTo>
                    <a:pt x="7011733" y="0"/>
                  </a:lnTo>
                  <a:lnTo>
                    <a:pt x="7009384" y="0"/>
                  </a:lnTo>
                  <a:lnTo>
                    <a:pt x="7009384" y="4686"/>
                  </a:lnTo>
                  <a:lnTo>
                    <a:pt x="7009384" y="669671"/>
                  </a:lnTo>
                  <a:lnTo>
                    <a:pt x="7009384" y="674357"/>
                  </a:lnTo>
                  <a:lnTo>
                    <a:pt x="7009384" y="2293353"/>
                  </a:lnTo>
                  <a:lnTo>
                    <a:pt x="6701587" y="2293353"/>
                  </a:lnTo>
                  <a:lnTo>
                    <a:pt x="6701587" y="513892"/>
                  </a:lnTo>
                  <a:lnTo>
                    <a:pt x="6718427" y="513892"/>
                  </a:lnTo>
                  <a:lnTo>
                    <a:pt x="6718427" y="534403"/>
                  </a:lnTo>
                  <a:lnTo>
                    <a:pt x="6720840" y="534403"/>
                  </a:lnTo>
                  <a:lnTo>
                    <a:pt x="6720840" y="536752"/>
                  </a:lnTo>
                  <a:lnTo>
                    <a:pt x="6763131" y="536752"/>
                  </a:lnTo>
                  <a:lnTo>
                    <a:pt x="6763131" y="557326"/>
                  </a:lnTo>
                  <a:lnTo>
                    <a:pt x="6765480" y="557326"/>
                  </a:lnTo>
                  <a:lnTo>
                    <a:pt x="6765480" y="559676"/>
                  </a:lnTo>
                  <a:lnTo>
                    <a:pt x="6807771" y="559676"/>
                  </a:lnTo>
                  <a:lnTo>
                    <a:pt x="6807771" y="580250"/>
                  </a:lnTo>
                  <a:lnTo>
                    <a:pt x="6810121" y="580250"/>
                  </a:lnTo>
                  <a:lnTo>
                    <a:pt x="6810121" y="582599"/>
                  </a:lnTo>
                  <a:lnTo>
                    <a:pt x="6852412" y="582599"/>
                  </a:lnTo>
                  <a:lnTo>
                    <a:pt x="6852412" y="603173"/>
                  </a:lnTo>
                  <a:lnTo>
                    <a:pt x="6854761" y="603173"/>
                  </a:lnTo>
                  <a:lnTo>
                    <a:pt x="6854761" y="605523"/>
                  </a:lnTo>
                  <a:lnTo>
                    <a:pt x="6897052" y="605523"/>
                  </a:lnTo>
                  <a:lnTo>
                    <a:pt x="6897052" y="626160"/>
                  </a:lnTo>
                  <a:lnTo>
                    <a:pt x="6899402" y="626160"/>
                  </a:lnTo>
                  <a:lnTo>
                    <a:pt x="6899402" y="628510"/>
                  </a:lnTo>
                  <a:lnTo>
                    <a:pt x="6941693" y="628510"/>
                  </a:lnTo>
                  <a:lnTo>
                    <a:pt x="6941693" y="649084"/>
                  </a:lnTo>
                  <a:lnTo>
                    <a:pt x="6944042" y="649084"/>
                  </a:lnTo>
                  <a:lnTo>
                    <a:pt x="6944042" y="651433"/>
                  </a:lnTo>
                  <a:lnTo>
                    <a:pt x="6986333" y="651433"/>
                  </a:lnTo>
                  <a:lnTo>
                    <a:pt x="6986333" y="672007"/>
                  </a:lnTo>
                  <a:lnTo>
                    <a:pt x="6988683" y="672007"/>
                  </a:lnTo>
                  <a:lnTo>
                    <a:pt x="6988683" y="674357"/>
                  </a:lnTo>
                  <a:lnTo>
                    <a:pt x="7009384" y="674357"/>
                  </a:lnTo>
                  <a:lnTo>
                    <a:pt x="7009384" y="669671"/>
                  </a:lnTo>
                  <a:lnTo>
                    <a:pt x="6991020" y="669671"/>
                  </a:lnTo>
                  <a:lnTo>
                    <a:pt x="6991020" y="649084"/>
                  </a:lnTo>
                  <a:lnTo>
                    <a:pt x="6988683" y="649084"/>
                  </a:lnTo>
                  <a:lnTo>
                    <a:pt x="6988683" y="646747"/>
                  </a:lnTo>
                  <a:lnTo>
                    <a:pt x="6946379" y="646747"/>
                  </a:lnTo>
                  <a:lnTo>
                    <a:pt x="6946379" y="626160"/>
                  </a:lnTo>
                  <a:lnTo>
                    <a:pt x="6944042" y="626160"/>
                  </a:lnTo>
                  <a:lnTo>
                    <a:pt x="6944042" y="623824"/>
                  </a:lnTo>
                  <a:lnTo>
                    <a:pt x="6901739" y="623824"/>
                  </a:lnTo>
                  <a:lnTo>
                    <a:pt x="6901739" y="603173"/>
                  </a:lnTo>
                  <a:lnTo>
                    <a:pt x="6899402" y="603173"/>
                  </a:lnTo>
                  <a:lnTo>
                    <a:pt x="6899402" y="600837"/>
                  </a:lnTo>
                  <a:lnTo>
                    <a:pt x="6857098" y="600837"/>
                  </a:lnTo>
                  <a:lnTo>
                    <a:pt x="6857098" y="580250"/>
                  </a:lnTo>
                  <a:lnTo>
                    <a:pt x="6854761" y="580250"/>
                  </a:lnTo>
                  <a:lnTo>
                    <a:pt x="6854761" y="577913"/>
                  </a:lnTo>
                  <a:lnTo>
                    <a:pt x="6812458" y="577913"/>
                  </a:lnTo>
                  <a:lnTo>
                    <a:pt x="6812458" y="557326"/>
                  </a:lnTo>
                  <a:lnTo>
                    <a:pt x="6810121" y="557326"/>
                  </a:lnTo>
                  <a:lnTo>
                    <a:pt x="6810121" y="554990"/>
                  </a:lnTo>
                  <a:lnTo>
                    <a:pt x="6767817" y="554990"/>
                  </a:lnTo>
                  <a:lnTo>
                    <a:pt x="6767817" y="534403"/>
                  </a:lnTo>
                  <a:lnTo>
                    <a:pt x="6765480" y="534403"/>
                  </a:lnTo>
                  <a:lnTo>
                    <a:pt x="6765480" y="532066"/>
                  </a:lnTo>
                  <a:lnTo>
                    <a:pt x="6723177" y="532066"/>
                  </a:lnTo>
                  <a:lnTo>
                    <a:pt x="6723177" y="511556"/>
                  </a:lnTo>
                  <a:lnTo>
                    <a:pt x="6720776" y="511556"/>
                  </a:lnTo>
                  <a:lnTo>
                    <a:pt x="6720776" y="509270"/>
                  </a:lnTo>
                  <a:lnTo>
                    <a:pt x="6701587" y="509270"/>
                  </a:lnTo>
                  <a:lnTo>
                    <a:pt x="6701587" y="4686"/>
                  </a:lnTo>
                  <a:lnTo>
                    <a:pt x="7009384" y="4686"/>
                  </a:lnTo>
                  <a:lnTo>
                    <a:pt x="7009384" y="0"/>
                  </a:lnTo>
                  <a:lnTo>
                    <a:pt x="6699250" y="0"/>
                  </a:lnTo>
                  <a:lnTo>
                    <a:pt x="6699250" y="2336"/>
                  </a:lnTo>
                  <a:lnTo>
                    <a:pt x="6696900" y="2336"/>
                  </a:lnTo>
                  <a:lnTo>
                    <a:pt x="6696900" y="509270"/>
                  </a:lnTo>
                  <a:lnTo>
                    <a:pt x="6676199" y="509270"/>
                  </a:lnTo>
                  <a:lnTo>
                    <a:pt x="6676199" y="513892"/>
                  </a:lnTo>
                  <a:lnTo>
                    <a:pt x="6696900" y="513892"/>
                  </a:lnTo>
                  <a:lnTo>
                    <a:pt x="6696900" y="1184097"/>
                  </a:lnTo>
                  <a:lnTo>
                    <a:pt x="6667386" y="1184097"/>
                  </a:lnTo>
                  <a:lnTo>
                    <a:pt x="6667386" y="1154379"/>
                  </a:lnTo>
                  <a:lnTo>
                    <a:pt x="6654774" y="1154379"/>
                  </a:lnTo>
                  <a:lnTo>
                    <a:pt x="6654774" y="1190396"/>
                  </a:lnTo>
                  <a:lnTo>
                    <a:pt x="6661086" y="1190396"/>
                  </a:lnTo>
                  <a:lnTo>
                    <a:pt x="6661086" y="1196695"/>
                  </a:lnTo>
                  <a:lnTo>
                    <a:pt x="6696900" y="1196695"/>
                  </a:lnTo>
                  <a:lnTo>
                    <a:pt x="6696900" y="2295690"/>
                  </a:lnTo>
                  <a:lnTo>
                    <a:pt x="6699250" y="2295690"/>
                  </a:lnTo>
                  <a:lnTo>
                    <a:pt x="6699250" y="2298027"/>
                  </a:lnTo>
                  <a:lnTo>
                    <a:pt x="7011733" y="2298027"/>
                  </a:lnTo>
                  <a:lnTo>
                    <a:pt x="7011733" y="2295690"/>
                  </a:lnTo>
                  <a:lnTo>
                    <a:pt x="7014070" y="2295690"/>
                  </a:lnTo>
                  <a:lnTo>
                    <a:pt x="7014070" y="674357"/>
                  </a:lnTo>
                  <a:lnTo>
                    <a:pt x="7030974" y="674357"/>
                  </a:lnTo>
                  <a:lnTo>
                    <a:pt x="7030974" y="694931"/>
                  </a:lnTo>
                  <a:lnTo>
                    <a:pt x="7033323" y="694931"/>
                  </a:lnTo>
                  <a:lnTo>
                    <a:pt x="7033323" y="697280"/>
                  </a:lnTo>
                  <a:lnTo>
                    <a:pt x="7285291" y="697280"/>
                  </a:lnTo>
                  <a:lnTo>
                    <a:pt x="7285291" y="6925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13803884" y="5170678"/>
              <a:ext cx="312420" cy="160655"/>
            </a:xfrm>
            <a:custGeom>
              <a:avLst/>
              <a:gdLst/>
              <a:ahLst/>
              <a:cxnLst/>
              <a:rect l="l" t="t" r="r" b="b"/>
              <a:pathLst>
                <a:path w="312419" h="160654">
                  <a:moveTo>
                    <a:pt x="0" y="160508"/>
                  </a:moveTo>
                  <a:lnTo>
                    <a:pt x="312356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13371957" y="4145419"/>
              <a:ext cx="999490" cy="1172210"/>
            </a:xfrm>
            <a:custGeom>
              <a:avLst/>
              <a:gdLst/>
              <a:ahLst/>
              <a:cxnLst/>
              <a:rect l="l" t="t" r="r" b="b"/>
              <a:pathLst>
                <a:path w="999490" h="1172210">
                  <a:moveTo>
                    <a:pt x="996442" y="756742"/>
                  </a:moveTo>
                  <a:lnTo>
                    <a:pt x="746810" y="756742"/>
                  </a:lnTo>
                  <a:lnTo>
                    <a:pt x="746810" y="736168"/>
                  </a:lnTo>
                  <a:lnTo>
                    <a:pt x="744474" y="736168"/>
                  </a:lnTo>
                  <a:lnTo>
                    <a:pt x="744474" y="733831"/>
                  </a:lnTo>
                  <a:lnTo>
                    <a:pt x="702170" y="733831"/>
                  </a:lnTo>
                  <a:lnTo>
                    <a:pt x="702170" y="713219"/>
                  </a:lnTo>
                  <a:lnTo>
                    <a:pt x="699833" y="713219"/>
                  </a:lnTo>
                  <a:lnTo>
                    <a:pt x="699833" y="710882"/>
                  </a:lnTo>
                  <a:lnTo>
                    <a:pt x="657529" y="710882"/>
                  </a:lnTo>
                  <a:lnTo>
                    <a:pt x="657529" y="690245"/>
                  </a:lnTo>
                  <a:lnTo>
                    <a:pt x="655193" y="690245"/>
                  </a:lnTo>
                  <a:lnTo>
                    <a:pt x="655193" y="687908"/>
                  </a:lnTo>
                  <a:lnTo>
                    <a:pt x="612889" y="687908"/>
                  </a:lnTo>
                  <a:lnTo>
                    <a:pt x="612889" y="667334"/>
                  </a:lnTo>
                  <a:lnTo>
                    <a:pt x="610552" y="667334"/>
                  </a:lnTo>
                  <a:lnTo>
                    <a:pt x="610552" y="664997"/>
                  </a:lnTo>
                  <a:lnTo>
                    <a:pt x="568248" y="664997"/>
                  </a:lnTo>
                  <a:lnTo>
                    <a:pt x="568248" y="644385"/>
                  </a:lnTo>
                  <a:lnTo>
                    <a:pt x="565912" y="644385"/>
                  </a:lnTo>
                  <a:lnTo>
                    <a:pt x="565912" y="642048"/>
                  </a:lnTo>
                  <a:lnTo>
                    <a:pt x="523608" y="642048"/>
                  </a:lnTo>
                  <a:lnTo>
                    <a:pt x="523608" y="621461"/>
                  </a:lnTo>
                  <a:lnTo>
                    <a:pt x="521271" y="621461"/>
                  </a:lnTo>
                  <a:lnTo>
                    <a:pt x="521271" y="619125"/>
                  </a:lnTo>
                  <a:lnTo>
                    <a:pt x="478967" y="619125"/>
                  </a:lnTo>
                  <a:lnTo>
                    <a:pt x="478967" y="598525"/>
                  </a:lnTo>
                  <a:lnTo>
                    <a:pt x="476631" y="598525"/>
                  </a:lnTo>
                  <a:lnTo>
                    <a:pt x="476631" y="596188"/>
                  </a:lnTo>
                  <a:lnTo>
                    <a:pt x="434327" y="596188"/>
                  </a:lnTo>
                  <a:lnTo>
                    <a:pt x="434327" y="575703"/>
                  </a:lnTo>
                  <a:lnTo>
                    <a:pt x="431927" y="575703"/>
                  </a:lnTo>
                  <a:lnTo>
                    <a:pt x="431927" y="573417"/>
                  </a:lnTo>
                  <a:lnTo>
                    <a:pt x="387350" y="573417"/>
                  </a:lnTo>
                  <a:lnTo>
                    <a:pt x="387350" y="578040"/>
                  </a:lnTo>
                  <a:lnTo>
                    <a:pt x="429577" y="578040"/>
                  </a:lnTo>
                  <a:lnTo>
                    <a:pt x="429577" y="598525"/>
                  </a:lnTo>
                  <a:lnTo>
                    <a:pt x="431990" y="598525"/>
                  </a:lnTo>
                  <a:lnTo>
                    <a:pt x="431990" y="600862"/>
                  </a:lnTo>
                  <a:lnTo>
                    <a:pt x="474281" y="600862"/>
                  </a:lnTo>
                  <a:lnTo>
                    <a:pt x="474281" y="621461"/>
                  </a:lnTo>
                  <a:lnTo>
                    <a:pt x="476631" y="621461"/>
                  </a:lnTo>
                  <a:lnTo>
                    <a:pt x="476631" y="623811"/>
                  </a:lnTo>
                  <a:lnTo>
                    <a:pt x="518922" y="623811"/>
                  </a:lnTo>
                  <a:lnTo>
                    <a:pt x="518922" y="644385"/>
                  </a:lnTo>
                  <a:lnTo>
                    <a:pt x="521271" y="644385"/>
                  </a:lnTo>
                  <a:lnTo>
                    <a:pt x="521271" y="646734"/>
                  </a:lnTo>
                  <a:lnTo>
                    <a:pt x="563562" y="646734"/>
                  </a:lnTo>
                  <a:lnTo>
                    <a:pt x="563562" y="667334"/>
                  </a:lnTo>
                  <a:lnTo>
                    <a:pt x="565912" y="667334"/>
                  </a:lnTo>
                  <a:lnTo>
                    <a:pt x="565912" y="669671"/>
                  </a:lnTo>
                  <a:lnTo>
                    <a:pt x="608203" y="669671"/>
                  </a:lnTo>
                  <a:lnTo>
                    <a:pt x="608203" y="690245"/>
                  </a:lnTo>
                  <a:lnTo>
                    <a:pt x="610552" y="690245"/>
                  </a:lnTo>
                  <a:lnTo>
                    <a:pt x="610552" y="692594"/>
                  </a:lnTo>
                  <a:lnTo>
                    <a:pt x="652843" y="692594"/>
                  </a:lnTo>
                  <a:lnTo>
                    <a:pt x="652843" y="713219"/>
                  </a:lnTo>
                  <a:lnTo>
                    <a:pt x="655193" y="713219"/>
                  </a:lnTo>
                  <a:lnTo>
                    <a:pt x="655193" y="715556"/>
                  </a:lnTo>
                  <a:lnTo>
                    <a:pt x="697484" y="715556"/>
                  </a:lnTo>
                  <a:lnTo>
                    <a:pt x="697484" y="736168"/>
                  </a:lnTo>
                  <a:lnTo>
                    <a:pt x="699833" y="736168"/>
                  </a:lnTo>
                  <a:lnTo>
                    <a:pt x="699833" y="738505"/>
                  </a:lnTo>
                  <a:lnTo>
                    <a:pt x="742124" y="738505"/>
                  </a:lnTo>
                  <a:lnTo>
                    <a:pt x="742124" y="759079"/>
                  </a:lnTo>
                  <a:lnTo>
                    <a:pt x="744474" y="759079"/>
                  </a:lnTo>
                  <a:lnTo>
                    <a:pt x="744474" y="761428"/>
                  </a:lnTo>
                  <a:lnTo>
                    <a:pt x="996442" y="761428"/>
                  </a:lnTo>
                  <a:lnTo>
                    <a:pt x="996442" y="756742"/>
                  </a:lnTo>
                  <a:close/>
                </a:path>
                <a:path w="999490" h="1172210">
                  <a:moveTo>
                    <a:pt x="996442" y="183324"/>
                  </a:moveTo>
                  <a:lnTo>
                    <a:pt x="746810" y="183324"/>
                  </a:lnTo>
                  <a:lnTo>
                    <a:pt x="746810" y="162737"/>
                  </a:lnTo>
                  <a:lnTo>
                    <a:pt x="744474" y="162737"/>
                  </a:lnTo>
                  <a:lnTo>
                    <a:pt x="744474" y="160401"/>
                  </a:lnTo>
                  <a:lnTo>
                    <a:pt x="702170" y="160401"/>
                  </a:lnTo>
                  <a:lnTo>
                    <a:pt x="702170" y="139814"/>
                  </a:lnTo>
                  <a:lnTo>
                    <a:pt x="699833" y="139814"/>
                  </a:lnTo>
                  <a:lnTo>
                    <a:pt x="699833" y="137477"/>
                  </a:lnTo>
                  <a:lnTo>
                    <a:pt x="657529" y="137477"/>
                  </a:lnTo>
                  <a:lnTo>
                    <a:pt x="657529" y="116890"/>
                  </a:lnTo>
                  <a:lnTo>
                    <a:pt x="655193" y="116890"/>
                  </a:lnTo>
                  <a:lnTo>
                    <a:pt x="655193" y="114554"/>
                  </a:lnTo>
                  <a:lnTo>
                    <a:pt x="612889" y="114554"/>
                  </a:lnTo>
                  <a:lnTo>
                    <a:pt x="612889" y="93903"/>
                  </a:lnTo>
                  <a:lnTo>
                    <a:pt x="610552" y="93903"/>
                  </a:lnTo>
                  <a:lnTo>
                    <a:pt x="610552" y="91567"/>
                  </a:lnTo>
                  <a:lnTo>
                    <a:pt x="568248" y="91567"/>
                  </a:lnTo>
                  <a:lnTo>
                    <a:pt x="568248" y="70980"/>
                  </a:lnTo>
                  <a:lnTo>
                    <a:pt x="565912" y="70980"/>
                  </a:lnTo>
                  <a:lnTo>
                    <a:pt x="565912" y="68643"/>
                  </a:lnTo>
                  <a:lnTo>
                    <a:pt x="523608" y="68643"/>
                  </a:lnTo>
                  <a:lnTo>
                    <a:pt x="523608" y="48056"/>
                  </a:lnTo>
                  <a:lnTo>
                    <a:pt x="521271" y="48056"/>
                  </a:lnTo>
                  <a:lnTo>
                    <a:pt x="521271" y="45720"/>
                  </a:lnTo>
                  <a:lnTo>
                    <a:pt x="478967" y="45720"/>
                  </a:lnTo>
                  <a:lnTo>
                    <a:pt x="478967" y="25133"/>
                  </a:lnTo>
                  <a:lnTo>
                    <a:pt x="476631" y="25133"/>
                  </a:lnTo>
                  <a:lnTo>
                    <a:pt x="476631" y="22796"/>
                  </a:lnTo>
                  <a:lnTo>
                    <a:pt x="434327" y="22796"/>
                  </a:lnTo>
                  <a:lnTo>
                    <a:pt x="434327" y="2286"/>
                  </a:lnTo>
                  <a:lnTo>
                    <a:pt x="431927" y="2286"/>
                  </a:lnTo>
                  <a:lnTo>
                    <a:pt x="431927" y="0"/>
                  </a:lnTo>
                  <a:lnTo>
                    <a:pt x="0" y="0"/>
                  </a:lnTo>
                  <a:lnTo>
                    <a:pt x="0" y="4622"/>
                  </a:lnTo>
                  <a:lnTo>
                    <a:pt x="429577" y="4622"/>
                  </a:lnTo>
                  <a:lnTo>
                    <a:pt x="429577" y="25133"/>
                  </a:lnTo>
                  <a:lnTo>
                    <a:pt x="431990" y="25133"/>
                  </a:lnTo>
                  <a:lnTo>
                    <a:pt x="431990" y="27482"/>
                  </a:lnTo>
                  <a:lnTo>
                    <a:pt x="474281" y="27482"/>
                  </a:lnTo>
                  <a:lnTo>
                    <a:pt x="474281" y="48056"/>
                  </a:lnTo>
                  <a:lnTo>
                    <a:pt x="476631" y="48056"/>
                  </a:lnTo>
                  <a:lnTo>
                    <a:pt x="476631" y="50406"/>
                  </a:lnTo>
                  <a:lnTo>
                    <a:pt x="518922" y="50406"/>
                  </a:lnTo>
                  <a:lnTo>
                    <a:pt x="518922" y="70980"/>
                  </a:lnTo>
                  <a:lnTo>
                    <a:pt x="521271" y="70980"/>
                  </a:lnTo>
                  <a:lnTo>
                    <a:pt x="521271" y="73329"/>
                  </a:lnTo>
                  <a:lnTo>
                    <a:pt x="563562" y="73329"/>
                  </a:lnTo>
                  <a:lnTo>
                    <a:pt x="563562" y="93903"/>
                  </a:lnTo>
                  <a:lnTo>
                    <a:pt x="565912" y="93903"/>
                  </a:lnTo>
                  <a:lnTo>
                    <a:pt x="565912" y="96253"/>
                  </a:lnTo>
                  <a:lnTo>
                    <a:pt x="608203" y="96253"/>
                  </a:lnTo>
                  <a:lnTo>
                    <a:pt x="608203" y="116890"/>
                  </a:lnTo>
                  <a:lnTo>
                    <a:pt x="610552" y="116890"/>
                  </a:lnTo>
                  <a:lnTo>
                    <a:pt x="610552" y="119240"/>
                  </a:lnTo>
                  <a:lnTo>
                    <a:pt x="652843" y="119240"/>
                  </a:lnTo>
                  <a:lnTo>
                    <a:pt x="652843" y="139814"/>
                  </a:lnTo>
                  <a:lnTo>
                    <a:pt x="655193" y="139814"/>
                  </a:lnTo>
                  <a:lnTo>
                    <a:pt x="655193" y="142163"/>
                  </a:lnTo>
                  <a:lnTo>
                    <a:pt x="697484" y="142163"/>
                  </a:lnTo>
                  <a:lnTo>
                    <a:pt x="697484" y="162737"/>
                  </a:lnTo>
                  <a:lnTo>
                    <a:pt x="699833" y="162737"/>
                  </a:lnTo>
                  <a:lnTo>
                    <a:pt x="699833" y="165087"/>
                  </a:lnTo>
                  <a:lnTo>
                    <a:pt x="742124" y="165087"/>
                  </a:lnTo>
                  <a:lnTo>
                    <a:pt x="742124" y="185661"/>
                  </a:lnTo>
                  <a:lnTo>
                    <a:pt x="744474" y="185661"/>
                  </a:lnTo>
                  <a:lnTo>
                    <a:pt x="744474" y="188010"/>
                  </a:lnTo>
                  <a:lnTo>
                    <a:pt x="996442" y="188010"/>
                  </a:lnTo>
                  <a:lnTo>
                    <a:pt x="996442" y="183324"/>
                  </a:lnTo>
                  <a:close/>
                </a:path>
                <a:path w="999490" h="1172210">
                  <a:moveTo>
                    <a:pt x="999134" y="965504"/>
                  </a:moveTo>
                  <a:lnTo>
                    <a:pt x="996442" y="965504"/>
                  </a:lnTo>
                  <a:lnTo>
                    <a:pt x="996442" y="962812"/>
                  </a:lnTo>
                  <a:lnTo>
                    <a:pt x="744474" y="962812"/>
                  </a:lnTo>
                  <a:lnTo>
                    <a:pt x="744474" y="965504"/>
                  </a:lnTo>
                  <a:lnTo>
                    <a:pt x="741768" y="965504"/>
                  </a:lnTo>
                  <a:lnTo>
                    <a:pt x="741768" y="985748"/>
                  </a:lnTo>
                  <a:lnTo>
                    <a:pt x="699833" y="985748"/>
                  </a:lnTo>
                  <a:lnTo>
                    <a:pt x="699833" y="988453"/>
                  </a:lnTo>
                  <a:lnTo>
                    <a:pt x="697128" y="988453"/>
                  </a:lnTo>
                  <a:lnTo>
                    <a:pt x="697128" y="1008672"/>
                  </a:lnTo>
                  <a:lnTo>
                    <a:pt x="655193" y="1008672"/>
                  </a:lnTo>
                  <a:lnTo>
                    <a:pt x="655193" y="1011364"/>
                  </a:lnTo>
                  <a:lnTo>
                    <a:pt x="652487" y="1011364"/>
                  </a:lnTo>
                  <a:lnTo>
                    <a:pt x="652487" y="1031621"/>
                  </a:lnTo>
                  <a:lnTo>
                    <a:pt x="610552" y="1031621"/>
                  </a:lnTo>
                  <a:lnTo>
                    <a:pt x="610552" y="1034313"/>
                  </a:lnTo>
                  <a:lnTo>
                    <a:pt x="607847" y="1034313"/>
                  </a:lnTo>
                  <a:lnTo>
                    <a:pt x="607847" y="1054531"/>
                  </a:lnTo>
                  <a:lnTo>
                    <a:pt x="565912" y="1054531"/>
                  </a:lnTo>
                  <a:lnTo>
                    <a:pt x="565912" y="1057236"/>
                  </a:lnTo>
                  <a:lnTo>
                    <a:pt x="563206" y="1057236"/>
                  </a:lnTo>
                  <a:lnTo>
                    <a:pt x="563206" y="1077506"/>
                  </a:lnTo>
                  <a:lnTo>
                    <a:pt x="521271" y="1077506"/>
                  </a:lnTo>
                  <a:lnTo>
                    <a:pt x="521271" y="1080198"/>
                  </a:lnTo>
                  <a:lnTo>
                    <a:pt x="518566" y="1080198"/>
                  </a:lnTo>
                  <a:lnTo>
                    <a:pt x="518566" y="1100455"/>
                  </a:lnTo>
                  <a:lnTo>
                    <a:pt x="476631" y="1100455"/>
                  </a:lnTo>
                  <a:lnTo>
                    <a:pt x="476631" y="1103147"/>
                  </a:lnTo>
                  <a:lnTo>
                    <a:pt x="473925" y="1103147"/>
                  </a:lnTo>
                  <a:lnTo>
                    <a:pt x="473925" y="1123365"/>
                  </a:lnTo>
                  <a:lnTo>
                    <a:pt x="431990" y="1123365"/>
                  </a:lnTo>
                  <a:lnTo>
                    <a:pt x="431990" y="1126070"/>
                  </a:lnTo>
                  <a:lnTo>
                    <a:pt x="429285" y="1126070"/>
                  </a:lnTo>
                  <a:lnTo>
                    <a:pt x="429285" y="1146340"/>
                  </a:lnTo>
                  <a:lnTo>
                    <a:pt x="387350" y="1146340"/>
                  </a:lnTo>
                  <a:lnTo>
                    <a:pt x="387350" y="1149032"/>
                  </a:lnTo>
                  <a:lnTo>
                    <a:pt x="384644" y="1149032"/>
                  </a:lnTo>
                  <a:lnTo>
                    <a:pt x="384644" y="1171930"/>
                  </a:lnTo>
                  <a:lnTo>
                    <a:pt x="390042" y="1171930"/>
                  </a:lnTo>
                  <a:lnTo>
                    <a:pt x="390042" y="1151737"/>
                  </a:lnTo>
                  <a:lnTo>
                    <a:pt x="431990" y="1151737"/>
                  </a:lnTo>
                  <a:lnTo>
                    <a:pt x="431990" y="1149032"/>
                  </a:lnTo>
                  <a:lnTo>
                    <a:pt x="434682" y="1149032"/>
                  </a:lnTo>
                  <a:lnTo>
                    <a:pt x="434682" y="1128776"/>
                  </a:lnTo>
                  <a:lnTo>
                    <a:pt x="476631" y="1128776"/>
                  </a:lnTo>
                  <a:lnTo>
                    <a:pt x="476631" y="1126070"/>
                  </a:lnTo>
                  <a:lnTo>
                    <a:pt x="479323" y="1126070"/>
                  </a:lnTo>
                  <a:lnTo>
                    <a:pt x="479323" y="1105852"/>
                  </a:lnTo>
                  <a:lnTo>
                    <a:pt x="521271" y="1105852"/>
                  </a:lnTo>
                  <a:lnTo>
                    <a:pt x="521271" y="1103147"/>
                  </a:lnTo>
                  <a:lnTo>
                    <a:pt x="523963" y="1103147"/>
                  </a:lnTo>
                  <a:lnTo>
                    <a:pt x="523963" y="1082903"/>
                  </a:lnTo>
                  <a:lnTo>
                    <a:pt x="565912" y="1082903"/>
                  </a:lnTo>
                  <a:lnTo>
                    <a:pt x="565912" y="1080198"/>
                  </a:lnTo>
                  <a:lnTo>
                    <a:pt x="568604" y="1080198"/>
                  </a:lnTo>
                  <a:lnTo>
                    <a:pt x="568604" y="1059942"/>
                  </a:lnTo>
                  <a:lnTo>
                    <a:pt x="610552" y="1059942"/>
                  </a:lnTo>
                  <a:lnTo>
                    <a:pt x="610552" y="1057236"/>
                  </a:lnTo>
                  <a:lnTo>
                    <a:pt x="613244" y="1057236"/>
                  </a:lnTo>
                  <a:lnTo>
                    <a:pt x="613244" y="1037018"/>
                  </a:lnTo>
                  <a:lnTo>
                    <a:pt x="655193" y="1037018"/>
                  </a:lnTo>
                  <a:lnTo>
                    <a:pt x="655193" y="1034313"/>
                  </a:lnTo>
                  <a:lnTo>
                    <a:pt x="657885" y="1034313"/>
                  </a:lnTo>
                  <a:lnTo>
                    <a:pt x="657885" y="1014069"/>
                  </a:lnTo>
                  <a:lnTo>
                    <a:pt x="699833" y="1014069"/>
                  </a:lnTo>
                  <a:lnTo>
                    <a:pt x="699833" y="1011364"/>
                  </a:lnTo>
                  <a:lnTo>
                    <a:pt x="702525" y="1011364"/>
                  </a:lnTo>
                  <a:lnTo>
                    <a:pt x="702525" y="991158"/>
                  </a:lnTo>
                  <a:lnTo>
                    <a:pt x="744474" y="991158"/>
                  </a:lnTo>
                  <a:lnTo>
                    <a:pt x="744474" y="988453"/>
                  </a:lnTo>
                  <a:lnTo>
                    <a:pt x="747166" y="988453"/>
                  </a:lnTo>
                  <a:lnTo>
                    <a:pt x="747166" y="968209"/>
                  </a:lnTo>
                  <a:lnTo>
                    <a:pt x="993736" y="968209"/>
                  </a:lnTo>
                  <a:lnTo>
                    <a:pt x="993736" y="1000264"/>
                  </a:lnTo>
                  <a:lnTo>
                    <a:pt x="773239" y="1000264"/>
                  </a:lnTo>
                  <a:lnTo>
                    <a:pt x="773239" y="1002957"/>
                  </a:lnTo>
                  <a:lnTo>
                    <a:pt x="770534" y="1002957"/>
                  </a:lnTo>
                  <a:lnTo>
                    <a:pt x="770534" y="1022565"/>
                  </a:lnTo>
                  <a:lnTo>
                    <a:pt x="744283" y="1022565"/>
                  </a:lnTo>
                  <a:lnTo>
                    <a:pt x="744283" y="1027963"/>
                  </a:lnTo>
                  <a:lnTo>
                    <a:pt x="773239" y="1027963"/>
                  </a:lnTo>
                  <a:lnTo>
                    <a:pt x="773239" y="1025258"/>
                  </a:lnTo>
                  <a:lnTo>
                    <a:pt x="775931" y="1025258"/>
                  </a:lnTo>
                  <a:lnTo>
                    <a:pt x="775931" y="1005662"/>
                  </a:lnTo>
                  <a:lnTo>
                    <a:pt x="996442" y="1005662"/>
                  </a:lnTo>
                  <a:lnTo>
                    <a:pt x="996442" y="1002957"/>
                  </a:lnTo>
                  <a:lnTo>
                    <a:pt x="999134" y="1002957"/>
                  </a:lnTo>
                  <a:lnTo>
                    <a:pt x="999134" y="9655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11545443" y="444712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4" h="299720">
                  <a:moveTo>
                    <a:pt x="0" y="299516"/>
                  </a:moveTo>
                  <a:lnTo>
                    <a:pt x="126" y="237947"/>
                  </a:lnTo>
                </a:path>
                <a:path w="634" h="299720">
                  <a:moveTo>
                    <a:pt x="190" y="176758"/>
                  </a:moveTo>
                  <a:lnTo>
                    <a:pt x="253" y="122758"/>
                  </a:lnTo>
                </a:path>
                <a:path w="634" h="299720">
                  <a:moveTo>
                    <a:pt x="317" y="61563"/>
                  </a:moveTo>
                  <a:lnTo>
                    <a:pt x="38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13801183" y="5936621"/>
              <a:ext cx="5715" cy="13970"/>
            </a:xfrm>
            <a:custGeom>
              <a:avLst/>
              <a:gdLst/>
              <a:ahLst/>
              <a:cxnLst/>
              <a:rect l="l" t="t" r="r" b="b"/>
              <a:pathLst>
                <a:path w="5715" h="13970">
                  <a:moveTo>
                    <a:pt x="5400" y="0"/>
                  </a:moveTo>
                  <a:lnTo>
                    <a:pt x="0" y="0"/>
                  </a:lnTo>
                  <a:lnTo>
                    <a:pt x="0" y="13843"/>
                  </a:lnTo>
                  <a:lnTo>
                    <a:pt x="5400" y="13843"/>
                  </a:lnTo>
                  <a:lnTo>
                    <a:pt x="54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13803884" y="5789949"/>
              <a:ext cx="312420" cy="160655"/>
            </a:xfrm>
            <a:custGeom>
              <a:avLst/>
              <a:gdLst/>
              <a:ahLst/>
              <a:cxnLst/>
              <a:rect l="l" t="t" r="r" b="b"/>
              <a:pathLst>
                <a:path w="312419" h="160654">
                  <a:moveTo>
                    <a:pt x="0" y="160515"/>
                  </a:moveTo>
                  <a:lnTo>
                    <a:pt x="312356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13756601" y="5727496"/>
              <a:ext cx="614680" cy="209550"/>
            </a:xfrm>
            <a:custGeom>
              <a:avLst/>
              <a:gdLst/>
              <a:ahLst/>
              <a:cxnLst/>
              <a:rect l="l" t="t" r="r" b="b"/>
              <a:pathLst>
                <a:path w="614680" h="209550">
                  <a:moveTo>
                    <a:pt x="614489" y="2705"/>
                  </a:moveTo>
                  <a:lnTo>
                    <a:pt x="611797" y="2705"/>
                  </a:lnTo>
                  <a:lnTo>
                    <a:pt x="611797" y="0"/>
                  </a:lnTo>
                  <a:lnTo>
                    <a:pt x="359829" y="0"/>
                  </a:lnTo>
                  <a:lnTo>
                    <a:pt x="359829" y="2705"/>
                  </a:lnTo>
                  <a:lnTo>
                    <a:pt x="357124" y="2705"/>
                  </a:lnTo>
                  <a:lnTo>
                    <a:pt x="357124" y="22948"/>
                  </a:lnTo>
                  <a:lnTo>
                    <a:pt x="315188" y="22948"/>
                  </a:lnTo>
                  <a:lnTo>
                    <a:pt x="315188" y="25654"/>
                  </a:lnTo>
                  <a:lnTo>
                    <a:pt x="312483" y="25654"/>
                  </a:lnTo>
                  <a:lnTo>
                    <a:pt x="312483" y="45872"/>
                  </a:lnTo>
                  <a:lnTo>
                    <a:pt x="270548" y="45872"/>
                  </a:lnTo>
                  <a:lnTo>
                    <a:pt x="270548" y="48564"/>
                  </a:lnTo>
                  <a:lnTo>
                    <a:pt x="267843" y="48564"/>
                  </a:lnTo>
                  <a:lnTo>
                    <a:pt x="267843" y="68834"/>
                  </a:lnTo>
                  <a:lnTo>
                    <a:pt x="225907" y="68834"/>
                  </a:lnTo>
                  <a:lnTo>
                    <a:pt x="225907" y="71539"/>
                  </a:lnTo>
                  <a:lnTo>
                    <a:pt x="223202" y="71539"/>
                  </a:lnTo>
                  <a:lnTo>
                    <a:pt x="223202" y="91782"/>
                  </a:lnTo>
                  <a:lnTo>
                    <a:pt x="181267" y="91782"/>
                  </a:lnTo>
                  <a:lnTo>
                    <a:pt x="181267" y="94475"/>
                  </a:lnTo>
                  <a:lnTo>
                    <a:pt x="178562" y="94475"/>
                  </a:lnTo>
                  <a:lnTo>
                    <a:pt x="178562" y="114706"/>
                  </a:lnTo>
                  <a:lnTo>
                    <a:pt x="136626" y="114706"/>
                  </a:lnTo>
                  <a:lnTo>
                    <a:pt x="136626" y="117398"/>
                  </a:lnTo>
                  <a:lnTo>
                    <a:pt x="133921" y="117398"/>
                  </a:lnTo>
                  <a:lnTo>
                    <a:pt x="133921" y="137642"/>
                  </a:lnTo>
                  <a:lnTo>
                    <a:pt x="91986" y="137642"/>
                  </a:lnTo>
                  <a:lnTo>
                    <a:pt x="91986" y="140347"/>
                  </a:lnTo>
                  <a:lnTo>
                    <a:pt x="89281" y="140347"/>
                  </a:lnTo>
                  <a:lnTo>
                    <a:pt x="89281" y="160566"/>
                  </a:lnTo>
                  <a:lnTo>
                    <a:pt x="47345" y="160566"/>
                  </a:lnTo>
                  <a:lnTo>
                    <a:pt x="47345" y="163258"/>
                  </a:lnTo>
                  <a:lnTo>
                    <a:pt x="44640" y="163258"/>
                  </a:lnTo>
                  <a:lnTo>
                    <a:pt x="44640" y="183578"/>
                  </a:lnTo>
                  <a:lnTo>
                    <a:pt x="2705" y="183578"/>
                  </a:lnTo>
                  <a:lnTo>
                    <a:pt x="2705" y="186283"/>
                  </a:lnTo>
                  <a:lnTo>
                    <a:pt x="0" y="186283"/>
                  </a:lnTo>
                  <a:lnTo>
                    <a:pt x="0" y="209181"/>
                  </a:lnTo>
                  <a:lnTo>
                    <a:pt x="5397" y="209181"/>
                  </a:lnTo>
                  <a:lnTo>
                    <a:pt x="5397" y="188988"/>
                  </a:lnTo>
                  <a:lnTo>
                    <a:pt x="47345" y="188988"/>
                  </a:lnTo>
                  <a:lnTo>
                    <a:pt x="47345" y="186283"/>
                  </a:lnTo>
                  <a:lnTo>
                    <a:pt x="50038" y="186283"/>
                  </a:lnTo>
                  <a:lnTo>
                    <a:pt x="50038" y="165963"/>
                  </a:lnTo>
                  <a:lnTo>
                    <a:pt x="91986" y="165963"/>
                  </a:lnTo>
                  <a:lnTo>
                    <a:pt x="91986" y="163258"/>
                  </a:lnTo>
                  <a:lnTo>
                    <a:pt x="94678" y="163258"/>
                  </a:lnTo>
                  <a:lnTo>
                    <a:pt x="94678" y="143052"/>
                  </a:lnTo>
                  <a:lnTo>
                    <a:pt x="136626" y="143052"/>
                  </a:lnTo>
                  <a:lnTo>
                    <a:pt x="136626" y="140347"/>
                  </a:lnTo>
                  <a:lnTo>
                    <a:pt x="139319" y="140347"/>
                  </a:lnTo>
                  <a:lnTo>
                    <a:pt x="139319" y="120103"/>
                  </a:lnTo>
                  <a:lnTo>
                    <a:pt x="181267" y="120103"/>
                  </a:lnTo>
                  <a:lnTo>
                    <a:pt x="181267" y="117398"/>
                  </a:lnTo>
                  <a:lnTo>
                    <a:pt x="183959" y="117398"/>
                  </a:lnTo>
                  <a:lnTo>
                    <a:pt x="183959" y="97180"/>
                  </a:lnTo>
                  <a:lnTo>
                    <a:pt x="225907" y="97180"/>
                  </a:lnTo>
                  <a:lnTo>
                    <a:pt x="225907" y="94475"/>
                  </a:lnTo>
                  <a:lnTo>
                    <a:pt x="228600" y="94475"/>
                  </a:lnTo>
                  <a:lnTo>
                    <a:pt x="228600" y="74244"/>
                  </a:lnTo>
                  <a:lnTo>
                    <a:pt x="270548" y="74244"/>
                  </a:lnTo>
                  <a:lnTo>
                    <a:pt x="270548" y="71539"/>
                  </a:lnTo>
                  <a:lnTo>
                    <a:pt x="273240" y="71539"/>
                  </a:lnTo>
                  <a:lnTo>
                    <a:pt x="273240" y="51269"/>
                  </a:lnTo>
                  <a:lnTo>
                    <a:pt x="315188" y="51269"/>
                  </a:lnTo>
                  <a:lnTo>
                    <a:pt x="315188" y="48564"/>
                  </a:lnTo>
                  <a:lnTo>
                    <a:pt x="317881" y="48564"/>
                  </a:lnTo>
                  <a:lnTo>
                    <a:pt x="317881" y="28359"/>
                  </a:lnTo>
                  <a:lnTo>
                    <a:pt x="359829" y="28359"/>
                  </a:lnTo>
                  <a:lnTo>
                    <a:pt x="359829" y="25654"/>
                  </a:lnTo>
                  <a:lnTo>
                    <a:pt x="362521" y="25654"/>
                  </a:lnTo>
                  <a:lnTo>
                    <a:pt x="362521" y="5410"/>
                  </a:lnTo>
                  <a:lnTo>
                    <a:pt x="609092" y="5410"/>
                  </a:lnTo>
                  <a:lnTo>
                    <a:pt x="609092" y="37465"/>
                  </a:lnTo>
                  <a:lnTo>
                    <a:pt x="388594" y="37465"/>
                  </a:lnTo>
                  <a:lnTo>
                    <a:pt x="388594" y="40157"/>
                  </a:lnTo>
                  <a:lnTo>
                    <a:pt x="385889" y="40157"/>
                  </a:lnTo>
                  <a:lnTo>
                    <a:pt x="385889" y="59753"/>
                  </a:lnTo>
                  <a:lnTo>
                    <a:pt x="359638" y="59753"/>
                  </a:lnTo>
                  <a:lnTo>
                    <a:pt x="359638" y="65163"/>
                  </a:lnTo>
                  <a:lnTo>
                    <a:pt x="388594" y="65163"/>
                  </a:lnTo>
                  <a:lnTo>
                    <a:pt x="388594" y="62458"/>
                  </a:lnTo>
                  <a:lnTo>
                    <a:pt x="391287" y="62458"/>
                  </a:lnTo>
                  <a:lnTo>
                    <a:pt x="391287" y="42862"/>
                  </a:lnTo>
                  <a:lnTo>
                    <a:pt x="611797" y="42862"/>
                  </a:lnTo>
                  <a:lnTo>
                    <a:pt x="611797" y="40157"/>
                  </a:lnTo>
                  <a:lnTo>
                    <a:pt x="614489" y="40157"/>
                  </a:lnTo>
                  <a:lnTo>
                    <a:pt x="614489" y="27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13786231" y="4771549"/>
              <a:ext cx="330200" cy="743585"/>
            </a:xfrm>
            <a:custGeom>
              <a:avLst/>
              <a:gdLst/>
              <a:ahLst/>
              <a:cxnLst/>
              <a:rect l="l" t="t" r="r" b="b"/>
              <a:pathLst>
                <a:path w="330200" h="743585">
                  <a:moveTo>
                    <a:pt x="330200" y="743019"/>
                  </a:moveTo>
                  <a:lnTo>
                    <a:pt x="0" y="573379"/>
                  </a:lnTo>
                </a:path>
                <a:path w="330200" h="743585">
                  <a:moveTo>
                    <a:pt x="330200" y="169633"/>
                  </a:moveTo>
                  <a:lnTo>
                    <a:pt x="0" y="0"/>
                  </a:lnTo>
                </a:path>
              </a:pathLst>
            </a:custGeom>
            <a:ln w="5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11315002" y="3584130"/>
              <a:ext cx="3053715" cy="1162685"/>
            </a:xfrm>
            <a:custGeom>
              <a:avLst/>
              <a:gdLst/>
              <a:ahLst/>
              <a:cxnLst/>
              <a:rect l="l" t="t" r="r" b="b"/>
              <a:pathLst>
                <a:path w="3053715" h="1162685">
                  <a:moveTo>
                    <a:pt x="2020951" y="1142250"/>
                  </a:moveTo>
                  <a:lnTo>
                    <a:pt x="1992122" y="1142250"/>
                  </a:lnTo>
                  <a:lnTo>
                    <a:pt x="0" y="1142250"/>
                  </a:lnTo>
                  <a:lnTo>
                    <a:pt x="0" y="1154849"/>
                  </a:lnTo>
                  <a:lnTo>
                    <a:pt x="1985810" y="1154849"/>
                  </a:lnTo>
                  <a:lnTo>
                    <a:pt x="1985810" y="1162519"/>
                  </a:lnTo>
                  <a:lnTo>
                    <a:pt x="1998421" y="1162519"/>
                  </a:lnTo>
                  <a:lnTo>
                    <a:pt x="1998421" y="1154849"/>
                  </a:lnTo>
                  <a:lnTo>
                    <a:pt x="2020951" y="1154849"/>
                  </a:lnTo>
                  <a:lnTo>
                    <a:pt x="2020951" y="1142250"/>
                  </a:lnTo>
                  <a:close/>
                </a:path>
                <a:path w="3053715" h="1162685">
                  <a:moveTo>
                    <a:pt x="2056955" y="120002"/>
                  </a:moveTo>
                  <a:lnTo>
                    <a:pt x="2032444" y="120002"/>
                  </a:lnTo>
                  <a:lnTo>
                    <a:pt x="2020951" y="120002"/>
                  </a:lnTo>
                  <a:lnTo>
                    <a:pt x="1992122" y="120002"/>
                  </a:lnTo>
                  <a:lnTo>
                    <a:pt x="1992122" y="132613"/>
                  </a:lnTo>
                  <a:lnTo>
                    <a:pt x="2014639" y="132613"/>
                  </a:lnTo>
                  <a:lnTo>
                    <a:pt x="2014639" y="137858"/>
                  </a:lnTo>
                  <a:lnTo>
                    <a:pt x="2014639" y="546862"/>
                  </a:lnTo>
                  <a:lnTo>
                    <a:pt x="2014639" y="552119"/>
                  </a:lnTo>
                  <a:lnTo>
                    <a:pt x="1991614" y="552119"/>
                  </a:lnTo>
                  <a:lnTo>
                    <a:pt x="1991614" y="564730"/>
                  </a:lnTo>
                  <a:lnTo>
                    <a:pt x="2020951" y="564730"/>
                  </a:lnTo>
                  <a:lnTo>
                    <a:pt x="2032444" y="564730"/>
                  </a:lnTo>
                  <a:lnTo>
                    <a:pt x="2056955" y="564730"/>
                  </a:lnTo>
                  <a:lnTo>
                    <a:pt x="2056955" y="552119"/>
                  </a:lnTo>
                  <a:lnTo>
                    <a:pt x="2038743" y="552119"/>
                  </a:lnTo>
                  <a:lnTo>
                    <a:pt x="2038743" y="546862"/>
                  </a:lnTo>
                  <a:lnTo>
                    <a:pt x="2038743" y="137858"/>
                  </a:lnTo>
                  <a:lnTo>
                    <a:pt x="2038743" y="132613"/>
                  </a:lnTo>
                  <a:lnTo>
                    <a:pt x="2056955" y="132613"/>
                  </a:lnTo>
                  <a:lnTo>
                    <a:pt x="2056955" y="120002"/>
                  </a:lnTo>
                  <a:close/>
                </a:path>
                <a:path w="3053715" h="1162685">
                  <a:moveTo>
                    <a:pt x="2077669" y="0"/>
                  </a:moveTo>
                  <a:lnTo>
                    <a:pt x="2065058" y="0"/>
                  </a:lnTo>
                  <a:lnTo>
                    <a:pt x="2065058" y="46482"/>
                  </a:lnTo>
                  <a:lnTo>
                    <a:pt x="2077669" y="46482"/>
                  </a:lnTo>
                  <a:lnTo>
                    <a:pt x="2077669" y="0"/>
                  </a:lnTo>
                  <a:close/>
                </a:path>
                <a:path w="3053715" h="1162685">
                  <a:moveTo>
                    <a:pt x="2466022" y="635685"/>
                  </a:moveTo>
                  <a:lnTo>
                    <a:pt x="2434920" y="635685"/>
                  </a:lnTo>
                  <a:lnTo>
                    <a:pt x="2434920" y="605917"/>
                  </a:lnTo>
                  <a:lnTo>
                    <a:pt x="2422309" y="605917"/>
                  </a:lnTo>
                  <a:lnTo>
                    <a:pt x="2422309" y="641985"/>
                  </a:lnTo>
                  <a:lnTo>
                    <a:pt x="2428621" y="641985"/>
                  </a:lnTo>
                  <a:lnTo>
                    <a:pt x="2428621" y="648296"/>
                  </a:lnTo>
                  <a:lnTo>
                    <a:pt x="2466022" y="648296"/>
                  </a:lnTo>
                  <a:lnTo>
                    <a:pt x="2466022" y="635685"/>
                  </a:lnTo>
                  <a:close/>
                </a:path>
                <a:path w="3053715" h="1162685">
                  <a:moveTo>
                    <a:pt x="3053397" y="84124"/>
                  </a:moveTo>
                  <a:lnTo>
                    <a:pt x="2054860" y="84124"/>
                  </a:lnTo>
                  <a:lnTo>
                    <a:pt x="2054860" y="96735"/>
                  </a:lnTo>
                  <a:lnTo>
                    <a:pt x="3053397" y="96735"/>
                  </a:lnTo>
                  <a:lnTo>
                    <a:pt x="3053397" y="84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192558" y="4794351"/>
              <a:ext cx="110489" cy="443865"/>
            </a:xfrm>
            <a:custGeom>
              <a:avLst/>
              <a:gdLst/>
              <a:ahLst/>
              <a:cxnLst/>
              <a:rect l="l" t="t" r="r" b="b"/>
              <a:pathLst>
                <a:path w="110489" h="443864">
                  <a:moveTo>
                    <a:pt x="110058" y="3594"/>
                  </a:moveTo>
                  <a:lnTo>
                    <a:pt x="106464" y="3594"/>
                  </a:lnTo>
                  <a:lnTo>
                    <a:pt x="106464" y="0"/>
                  </a:lnTo>
                  <a:lnTo>
                    <a:pt x="102870" y="0"/>
                  </a:lnTo>
                  <a:lnTo>
                    <a:pt x="102870" y="436283"/>
                  </a:lnTo>
                  <a:lnTo>
                    <a:pt x="7188" y="436283"/>
                  </a:lnTo>
                  <a:lnTo>
                    <a:pt x="7188" y="285127"/>
                  </a:lnTo>
                  <a:lnTo>
                    <a:pt x="102870" y="285127"/>
                  </a:lnTo>
                  <a:lnTo>
                    <a:pt x="102870" y="277926"/>
                  </a:lnTo>
                  <a:lnTo>
                    <a:pt x="7188" y="277926"/>
                  </a:lnTo>
                  <a:lnTo>
                    <a:pt x="7188" y="223189"/>
                  </a:lnTo>
                  <a:lnTo>
                    <a:pt x="102870" y="223189"/>
                  </a:lnTo>
                  <a:lnTo>
                    <a:pt x="102870" y="215988"/>
                  </a:lnTo>
                  <a:lnTo>
                    <a:pt x="7188" y="215988"/>
                  </a:lnTo>
                  <a:lnTo>
                    <a:pt x="7188" y="204038"/>
                  </a:lnTo>
                  <a:lnTo>
                    <a:pt x="102870" y="204038"/>
                  </a:lnTo>
                  <a:lnTo>
                    <a:pt x="102870" y="196850"/>
                  </a:lnTo>
                  <a:lnTo>
                    <a:pt x="7188" y="196850"/>
                  </a:lnTo>
                  <a:lnTo>
                    <a:pt x="7188" y="177126"/>
                  </a:lnTo>
                  <a:lnTo>
                    <a:pt x="102870" y="177126"/>
                  </a:lnTo>
                  <a:lnTo>
                    <a:pt x="102870" y="169926"/>
                  </a:lnTo>
                  <a:lnTo>
                    <a:pt x="7188" y="169926"/>
                  </a:lnTo>
                  <a:lnTo>
                    <a:pt x="7188" y="115189"/>
                  </a:lnTo>
                  <a:lnTo>
                    <a:pt x="102870" y="115189"/>
                  </a:lnTo>
                  <a:lnTo>
                    <a:pt x="102870" y="108000"/>
                  </a:lnTo>
                  <a:lnTo>
                    <a:pt x="7188" y="108000"/>
                  </a:lnTo>
                  <a:lnTo>
                    <a:pt x="7188" y="53276"/>
                  </a:lnTo>
                  <a:lnTo>
                    <a:pt x="102870" y="53276"/>
                  </a:lnTo>
                  <a:lnTo>
                    <a:pt x="102870" y="46088"/>
                  </a:lnTo>
                  <a:lnTo>
                    <a:pt x="7188" y="46088"/>
                  </a:lnTo>
                  <a:lnTo>
                    <a:pt x="7188" y="7188"/>
                  </a:lnTo>
                  <a:lnTo>
                    <a:pt x="102870" y="7188"/>
                  </a:lnTo>
                  <a:lnTo>
                    <a:pt x="102870" y="0"/>
                  </a:lnTo>
                  <a:lnTo>
                    <a:pt x="3594" y="0"/>
                  </a:lnTo>
                  <a:lnTo>
                    <a:pt x="3594" y="3594"/>
                  </a:lnTo>
                  <a:lnTo>
                    <a:pt x="0" y="3594"/>
                  </a:lnTo>
                  <a:lnTo>
                    <a:pt x="0" y="439877"/>
                  </a:lnTo>
                  <a:lnTo>
                    <a:pt x="3594" y="439877"/>
                  </a:lnTo>
                  <a:lnTo>
                    <a:pt x="3594" y="443484"/>
                  </a:lnTo>
                  <a:lnTo>
                    <a:pt x="106464" y="443484"/>
                  </a:lnTo>
                  <a:lnTo>
                    <a:pt x="106464" y="439877"/>
                  </a:lnTo>
                  <a:lnTo>
                    <a:pt x="110058" y="439877"/>
                  </a:lnTo>
                  <a:lnTo>
                    <a:pt x="110058" y="49682"/>
                  </a:lnTo>
                  <a:lnTo>
                    <a:pt x="110058" y="3594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291681" y="4891328"/>
              <a:ext cx="12700" cy="497840"/>
            </a:xfrm>
            <a:custGeom>
              <a:avLst/>
              <a:gdLst/>
              <a:ahLst/>
              <a:cxnLst/>
              <a:rect l="l" t="t" r="r" b="b"/>
              <a:pathLst>
                <a:path w="12700" h="497839">
                  <a:moveTo>
                    <a:pt x="12598" y="0"/>
                  </a:moveTo>
                  <a:lnTo>
                    <a:pt x="0" y="0"/>
                  </a:lnTo>
                  <a:lnTo>
                    <a:pt x="0" y="446417"/>
                  </a:lnTo>
                  <a:lnTo>
                    <a:pt x="0" y="497255"/>
                  </a:lnTo>
                  <a:lnTo>
                    <a:pt x="12598" y="497255"/>
                  </a:lnTo>
                  <a:lnTo>
                    <a:pt x="12598" y="446417"/>
                  </a:lnTo>
                  <a:lnTo>
                    <a:pt x="125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245968" y="5307673"/>
              <a:ext cx="104139" cy="60325"/>
            </a:xfrm>
            <a:custGeom>
              <a:avLst/>
              <a:gdLst/>
              <a:ahLst/>
              <a:cxnLst/>
              <a:rect l="l" t="t" r="r" b="b"/>
              <a:pathLst>
                <a:path w="104139" h="60325">
                  <a:moveTo>
                    <a:pt x="0" y="0"/>
                  </a:moveTo>
                  <a:lnTo>
                    <a:pt x="104032" y="60077"/>
                  </a:lnTo>
                </a:path>
              </a:pathLst>
            </a:custGeom>
            <a:ln w="12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8" name="object 368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239668" y="4689221"/>
              <a:ext cx="116632" cy="252984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14703032" y="3578351"/>
              <a:ext cx="6985" cy="2343785"/>
            </a:xfrm>
            <a:custGeom>
              <a:avLst/>
              <a:gdLst/>
              <a:ahLst/>
              <a:cxnLst/>
              <a:rect l="l" t="t" r="r" b="b"/>
              <a:pathLst>
                <a:path w="6984" h="2343785">
                  <a:moveTo>
                    <a:pt x="6489" y="0"/>
                  </a:moveTo>
                  <a:lnTo>
                    <a:pt x="0" y="0"/>
                  </a:lnTo>
                  <a:lnTo>
                    <a:pt x="0" y="2321268"/>
                  </a:lnTo>
                  <a:lnTo>
                    <a:pt x="0" y="2343289"/>
                  </a:lnTo>
                  <a:lnTo>
                    <a:pt x="6489" y="2343289"/>
                  </a:lnTo>
                  <a:lnTo>
                    <a:pt x="6489" y="2321268"/>
                  </a:lnTo>
                  <a:lnTo>
                    <a:pt x="6489" y="0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14683804" y="3565334"/>
              <a:ext cx="45085" cy="2347595"/>
            </a:xfrm>
            <a:custGeom>
              <a:avLst/>
              <a:gdLst/>
              <a:ahLst/>
              <a:cxnLst/>
              <a:rect l="l" t="t" r="r" b="b"/>
              <a:pathLst>
                <a:path w="45084" h="2347595">
                  <a:moveTo>
                    <a:pt x="0" y="2321280"/>
                  </a:moveTo>
                  <a:lnTo>
                    <a:pt x="44957" y="2347277"/>
                  </a:lnTo>
                </a:path>
                <a:path w="45084" h="2347595">
                  <a:moveTo>
                    <a:pt x="44957" y="26034"/>
                  </a:moveTo>
                  <a:lnTo>
                    <a:pt x="0" y="0"/>
                  </a:lnTo>
                </a:path>
              </a:pathLst>
            </a:custGeom>
            <a:ln w="9000">
              <a:solidFill>
                <a:srgbClr val="287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13606704" y="3556317"/>
              <a:ext cx="1133475" cy="2382520"/>
            </a:xfrm>
            <a:custGeom>
              <a:avLst/>
              <a:gdLst/>
              <a:ahLst/>
              <a:cxnLst/>
              <a:rect l="l" t="t" r="r" b="b"/>
              <a:pathLst>
                <a:path w="1133475" h="2382520">
                  <a:moveTo>
                    <a:pt x="6489" y="1738210"/>
                  </a:moveTo>
                  <a:lnTo>
                    <a:pt x="0" y="1738210"/>
                  </a:lnTo>
                  <a:lnTo>
                    <a:pt x="0" y="2360295"/>
                  </a:lnTo>
                  <a:lnTo>
                    <a:pt x="0" y="2382291"/>
                  </a:lnTo>
                  <a:lnTo>
                    <a:pt x="6489" y="2382291"/>
                  </a:lnTo>
                  <a:lnTo>
                    <a:pt x="6489" y="2360295"/>
                  </a:lnTo>
                  <a:lnTo>
                    <a:pt x="6489" y="1738210"/>
                  </a:lnTo>
                  <a:close/>
                </a:path>
                <a:path w="1133475" h="2382520">
                  <a:moveTo>
                    <a:pt x="1133360" y="2340064"/>
                  </a:moveTo>
                  <a:lnTo>
                    <a:pt x="1050048" y="2340064"/>
                  </a:lnTo>
                  <a:lnTo>
                    <a:pt x="1050048" y="2346541"/>
                  </a:lnTo>
                  <a:lnTo>
                    <a:pt x="1133360" y="2346541"/>
                  </a:lnTo>
                  <a:lnTo>
                    <a:pt x="1133360" y="2340064"/>
                  </a:lnTo>
                  <a:close/>
                </a:path>
                <a:path w="1133475" h="2382520">
                  <a:moveTo>
                    <a:pt x="1133360" y="18796"/>
                  </a:moveTo>
                  <a:lnTo>
                    <a:pt x="1102817" y="18796"/>
                  </a:lnTo>
                  <a:lnTo>
                    <a:pt x="1102817" y="0"/>
                  </a:lnTo>
                  <a:lnTo>
                    <a:pt x="1096327" y="0"/>
                  </a:lnTo>
                  <a:lnTo>
                    <a:pt x="1096327" y="18796"/>
                  </a:lnTo>
                  <a:lnTo>
                    <a:pt x="869581" y="18796"/>
                  </a:lnTo>
                  <a:lnTo>
                    <a:pt x="869581" y="25285"/>
                  </a:lnTo>
                  <a:lnTo>
                    <a:pt x="1133360" y="25285"/>
                  </a:lnTo>
                  <a:lnTo>
                    <a:pt x="1133360" y="18796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13587475" y="5903607"/>
              <a:ext cx="45085" cy="26034"/>
            </a:xfrm>
            <a:custGeom>
              <a:avLst/>
              <a:gdLst/>
              <a:ahLst/>
              <a:cxnLst/>
              <a:rect l="l" t="t" r="r" b="b"/>
              <a:pathLst>
                <a:path w="45084" h="26035">
                  <a:moveTo>
                    <a:pt x="0" y="0"/>
                  </a:moveTo>
                  <a:lnTo>
                    <a:pt x="44957" y="25971"/>
                  </a:lnTo>
                </a:path>
              </a:pathLst>
            </a:custGeom>
            <a:ln w="9000">
              <a:solidFill>
                <a:srgbClr val="287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13570203" y="4721364"/>
              <a:ext cx="73660" cy="1198880"/>
            </a:xfrm>
            <a:custGeom>
              <a:avLst/>
              <a:gdLst/>
              <a:ahLst/>
              <a:cxnLst/>
              <a:rect l="l" t="t" r="r" b="b"/>
              <a:pathLst>
                <a:path w="73659" h="1198879">
                  <a:moveTo>
                    <a:pt x="73469" y="1192009"/>
                  </a:moveTo>
                  <a:lnTo>
                    <a:pt x="0" y="1192009"/>
                  </a:lnTo>
                  <a:lnTo>
                    <a:pt x="0" y="1198486"/>
                  </a:lnTo>
                  <a:lnTo>
                    <a:pt x="73469" y="1198486"/>
                  </a:lnTo>
                  <a:lnTo>
                    <a:pt x="73469" y="1192009"/>
                  </a:lnTo>
                  <a:close/>
                </a:path>
                <a:path w="73659" h="1198879">
                  <a:moveTo>
                    <a:pt x="73469" y="569925"/>
                  </a:moveTo>
                  <a:lnTo>
                    <a:pt x="42989" y="569925"/>
                  </a:lnTo>
                  <a:lnTo>
                    <a:pt x="42989" y="0"/>
                  </a:lnTo>
                  <a:lnTo>
                    <a:pt x="36499" y="0"/>
                  </a:lnTo>
                  <a:lnTo>
                    <a:pt x="36499" y="569925"/>
                  </a:lnTo>
                  <a:lnTo>
                    <a:pt x="5969" y="569925"/>
                  </a:lnTo>
                  <a:lnTo>
                    <a:pt x="5969" y="576414"/>
                  </a:lnTo>
                  <a:lnTo>
                    <a:pt x="73469" y="576414"/>
                  </a:lnTo>
                  <a:lnTo>
                    <a:pt x="73469" y="569925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13587475" y="5281530"/>
              <a:ext cx="45085" cy="26034"/>
            </a:xfrm>
            <a:custGeom>
              <a:avLst/>
              <a:gdLst/>
              <a:ahLst/>
              <a:cxnLst/>
              <a:rect l="l" t="t" r="r" b="b"/>
              <a:pathLst>
                <a:path w="45084" h="26035">
                  <a:moveTo>
                    <a:pt x="0" y="0"/>
                  </a:moveTo>
                  <a:lnTo>
                    <a:pt x="44957" y="25971"/>
                  </a:lnTo>
                </a:path>
              </a:pathLst>
            </a:custGeom>
            <a:ln w="9000">
              <a:solidFill>
                <a:srgbClr val="287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13576174" y="4142549"/>
              <a:ext cx="67945" cy="582295"/>
            </a:xfrm>
            <a:custGeom>
              <a:avLst/>
              <a:gdLst/>
              <a:ahLst/>
              <a:cxnLst/>
              <a:rect l="l" t="t" r="r" b="b"/>
              <a:pathLst>
                <a:path w="67944" h="582295">
                  <a:moveTo>
                    <a:pt x="67500" y="575576"/>
                  </a:moveTo>
                  <a:lnTo>
                    <a:pt x="37020" y="575576"/>
                  </a:lnTo>
                  <a:lnTo>
                    <a:pt x="37020" y="0"/>
                  </a:lnTo>
                  <a:lnTo>
                    <a:pt x="30530" y="0"/>
                  </a:lnTo>
                  <a:lnTo>
                    <a:pt x="30530" y="575576"/>
                  </a:lnTo>
                  <a:lnTo>
                    <a:pt x="0" y="575576"/>
                  </a:lnTo>
                  <a:lnTo>
                    <a:pt x="0" y="582066"/>
                  </a:lnTo>
                  <a:lnTo>
                    <a:pt x="67500" y="582066"/>
                  </a:lnTo>
                  <a:lnTo>
                    <a:pt x="67500" y="575576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13587475" y="4708366"/>
              <a:ext cx="45085" cy="26034"/>
            </a:xfrm>
            <a:custGeom>
              <a:avLst/>
              <a:gdLst/>
              <a:ahLst/>
              <a:cxnLst/>
              <a:rect l="l" t="t" r="r" b="b"/>
              <a:pathLst>
                <a:path w="45084" h="26035">
                  <a:moveTo>
                    <a:pt x="0" y="0"/>
                  </a:moveTo>
                  <a:lnTo>
                    <a:pt x="44957" y="25996"/>
                  </a:lnTo>
                </a:path>
              </a:pathLst>
            </a:custGeom>
            <a:ln w="9000">
              <a:solidFill>
                <a:srgbClr val="287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13576174" y="3630612"/>
              <a:ext cx="67945" cy="515620"/>
            </a:xfrm>
            <a:custGeom>
              <a:avLst/>
              <a:gdLst/>
              <a:ahLst/>
              <a:cxnLst/>
              <a:rect l="l" t="t" r="r" b="b"/>
              <a:pathLst>
                <a:path w="67944" h="515620">
                  <a:moveTo>
                    <a:pt x="67500" y="508698"/>
                  </a:moveTo>
                  <a:lnTo>
                    <a:pt x="37020" y="508698"/>
                  </a:lnTo>
                  <a:lnTo>
                    <a:pt x="37020" y="0"/>
                  </a:lnTo>
                  <a:lnTo>
                    <a:pt x="30530" y="0"/>
                  </a:lnTo>
                  <a:lnTo>
                    <a:pt x="30530" y="508698"/>
                  </a:lnTo>
                  <a:lnTo>
                    <a:pt x="0" y="508698"/>
                  </a:lnTo>
                  <a:lnTo>
                    <a:pt x="0" y="515188"/>
                  </a:lnTo>
                  <a:lnTo>
                    <a:pt x="67500" y="515188"/>
                  </a:lnTo>
                  <a:lnTo>
                    <a:pt x="67500" y="508698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13587475" y="3617658"/>
              <a:ext cx="45085" cy="537845"/>
            </a:xfrm>
            <a:custGeom>
              <a:avLst/>
              <a:gdLst/>
              <a:ahLst/>
              <a:cxnLst/>
              <a:rect l="l" t="t" r="r" b="b"/>
              <a:pathLst>
                <a:path w="45084" h="537845">
                  <a:moveTo>
                    <a:pt x="0" y="511873"/>
                  </a:moveTo>
                  <a:lnTo>
                    <a:pt x="44957" y="537845"/>
                  </a:lnTo>
                </a:path>
                <a:path w="45084" h="537845">
                  <a:moveTo>
                    <a:pt x="44957" y="25971"/>
                  </a:moveTo>
                  <a:lnTo>
                    <a:pt x="0" y="0"/>
                  </a:lnTo>
                </a:path>
              </a:pathLst>
            </a:custGeom>
            <a:ln w="9000">
              <a:solidFill>
                <a:srgbClr val="287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13576174" y="3608641"/>
              <a:ext cx="67945" cy="25400"/>
            </a:xfrm>
            <a:custGeom>
              <a:avLst/>
              <a:gdLst/>
              <a:ahLst/>
              <a:cxnLst/>
              <a:rect l="l" t="t" r="r" b="b"/>
              <a:pathLst>
                <a:path w="67944" h="25400">
                  <a:moveTo>
                    <a:pt x="67500" y="18732"/>
                  </a:moveTo>
                  <a:lnTo>
                    <a:pt x="37020" y="18732"/>
                  </a:lnTo>
                  <a:lnTo>
                    <a:pt x="37020" y="0"/>
                  </a:lnTo>
                  <a:lnTo>
                    <a:pt x="30530" y="0"/>
                  </a:lnTo>
                  <a:lnTo>
                    <a:pt x="30530" y="18732"/>
                  </a:lnTo>
                  <a:lnTo>
                    <a:pt x="0" y="18732"/>
                  </a:lnTo>
                  <a:lnTo>
                    <a:pt x="0" y="25222"/>
                  </a:lnTo>
                  <a:lnTo>
                    <a:pt x="67500" y="25222"/>
                  </a:lnTo>
                  <a:lnTo>
                    <a:pt x="67500" y="18732"/>
                  </a:lnTo>
                  <a:close/>
                </a:path>
              </a:pathLst>
            </a:custGeom>
            <a:solidFill>
              <a:srgbClr val="287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0" name="object 380"/>
          <p:cNvSpPr txBox="1"/>
          <p:nvPr/>
        </p:nvSpPr>
        <p:spPr>
          <a:xfrm>
            <a:off x="6185929" y="4799918"/>
            <a:ext cx="127635" cy="4318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30"/>
              </a:lnSpc>
            </a:pPr>
            <a:r>
              <a:rPr dirty="0" sz="800" spc="-80">
                <a:latin typeface="Tahoma"/>
                <a:cs typeface="Tahoma"/>
              </a:rPr>
              <a:t>3</a:t>
            </a:r>
            <a:r>
              <a:rPr dirty="0" sz="800" spc="-65">
                <a:latin typeface="Tahoma"/>
                <a:cs typeface="Tahoma"/>
              </a:rPr>
              <a:t> </a:t>
            </a:r>
            <a:r>
              <a:rPr dirty="0" sz="800" spc="-200">
                <a:latin typeface="Tahoma"/>
                <a:cs typeface="Tahoma"/>
              </a:rPr>
              <a:t>10403303200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14590693" y="4574934"/>
            <a:ext cx="134620" cy="328295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16</a:t>
            </a:r>
            <a:r>
              <a:rPr dirty="0" sz="750" spc="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120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13494425" y="3750054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3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555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13494425" y="5468773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4</a:t>
            </a:r>
            <a:r>
              <a:rPr dirty="0" sz="750" spc="434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20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13494425" y="4870907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3</a:t>
            </a:r>
            <a:r>
              <a:rPr dirty="0" sz="750" spc="-10">
                <a:latin typeface="Tahoma"/>
                <a:cs typeface="Tahoma"/>
              </a:rPr>
              <a:t> </a:t>
            </a:r>
            <a:r>
              <a:rPr dirty="0" sz="750">
                <a:latin typeface="Tahoma"/>
                <a:cs typeface="Tahoma"/>
              </a:rPr>
              <a:t>9</a:t>
            </a:r>
            <a:r>
              <a:rPr dirty="0" sz="750" spc="215">
                <a:latin typeface="Tahoma"/>
                <a:cs typeface="Tahoma"/>
              </a:rPr>
              <a:t> </a:t>
            </a:r>
            <a:r>
              <a:rPr dirty="0" sz="750" spc="-50">
                <a:latin typeface="Tahoma"/>
                <a:cs typeface="Tahoma"/>
              </a:rPr>
              <a:t>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13494425" y="4294671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4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020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370036" y="5086150"/>
            <a:ext cx="2901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latin typeface="Tahoma"/>
                <a:cs typeface="Tahoma"/>
              </a:rPr>
              <a:t>±0,000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377130" y="4603313"/>
            <a:ext cx="283210" cy="28511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90">
                <a:latin typeface="Tahoma"/>
                <a:cs typeface="Tahoma"/>
              </a:rPr>
              <a:t>+3,300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800" spc="-90">
                <a:latin typeface="Tahoma"/>
                <a:cs typeface="Tahoma"/>
              </a:rPr>
              <a:t>+2,400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377130" y="4005719"/>
            <a:ext cx="283210" cy="28511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90">
                <a:latin typeface="Tahoma"/>
                <a:cs typeface="Tahoma"/>
              </a:rPr>
              <a:t>+7,450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800" spc="-90">
                <a:latin typeface="Tahoma"/>
                <a:cs typeface="Tahoma"/>
              </a:rPr>
              <a:t>+6,550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330770" y="3408099"/>
            <a:ext cx="329565" cy="28511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90">
                <a:latin typeface="Tahoma"/>
                <a:cs typeface="Tahoma"/>
              </a:rPr>
              <a:t>+11,600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800" spc="-90">
                <a:latin typeface="Tahoma"/>
                <a:cs typeface="Tahoma"/>
              </a:rPr>
              <a:t>+10,700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330770" y="3199727"/>
            <a:ext cx="3295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+13,100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4408689" y="2930472"/>
            <a:ext cx="3295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+14,970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6912227" y="4315738"/>
            <a:ext cx="283210" cy="2559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05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+5,350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ts val="905"/>
              </a:lnSpc>
            </a:pPr>
            <a:r>
              <a:rPr dirty="0" sz="800" spc="-90">
                <a:latin typeface="Tahoma"/>
                <a:cs typeface="Tahoma"/>
              </a:rPr>
              <a:t>+4,600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6005790" y="4488528"/>
            <a:ext cx="2832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+4,150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5977984" y="3422944"/>
            <a:ext cx="3295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+11,550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5977984" y="3199726"/>
            <a:ext cx="32956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+13,100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6432902" y="5086146"/>
            <a:ext cx="29019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80">
                <a:latin typeface="Tahoma"/>
                <a:cs typeface="Tahoma"/>
              </a:rPr>
              <a:t>±0,000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3159375" y="4538037"/>
            <a:ext cx="211454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40">
                <a:latin typeface="Tahoma"/>
                <a:cs typeface="Tahoma"/>
              </a:rPr>
              <a:t>2.NP</a:t>
            </a:r>
            <a:endParaRPr sz="800">
              <a:latin typeface="Tahoma"/>
              <a:cs typeface="Tahoma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2727823" y="4828197"/>
            <a:ext cx="6680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latin typeface="Tahoma"/>
                <a:cs typeface="Tahoma"/>
              </a:rPr>
              <a:t>+3,300</a:t>
            </a:r>
            <a:r>
              <a:rPr dirty="0" sz="800" spc="185">
                <a:latin typeface="Tahoma"/>
                <a:cs typeface="Tahoma"/>
              </a:rPr>
              <a:t> </a:t>
            </a:r>
            <a:r>
              <a:rPr dirty="0" baseline="-6944" sz="1200" spc="-75">
                <a:latin typeface="Tahoma"/>
                <a:cs typeface="Tahoma"/>
              </a:rPr>
              <a:t>+3,200</a:t>
            </a:r>
            <a:endParaRPr baseline="-6944" sz="1200">
              <a:latin typeface="Tahoma"/>
              <a:cs typeface="Tahoma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1668360" y="4180199"/>
            <a:ext cx="287020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74930">
              <a:lnSpc>
                <a:spcPct val="100000"/>
              </a:lnSpc>
              <a:spcBef>
                <a:spcPts val="100"/>
              </a:spcBef>
            </a:pPr>
            <a:r>
              <a:rPr dirty="0" sz="800" spc="-70">
                <a:latin typeface="Tahoma"/>
                <a:cs typeface="Tahoma"/>
              </a:rPr>
              <a:t>+7,800</a:t>
            </a:r>
            <a:r>
              <a:rPr dirty="0" sz="800" spc="185">
                <a:latin typeface="Tahoma"/>
                <a:cs typeface="Tahoma"/>
              </a:rPr>
              <a:t> </a:t>
            </a:r>
            <a:r>
              <a:rPr dirty="0" baseline="-27777" sz="1200" spc="-15">
                <a:latin typeface="Tahoma"/>
                <a:cs typeface="Tahoma"/>
              </a:rPr>
              <a:t>+7,450</a:t>
            </a:r>
            <a:endParaRPr baseline="-27777" sz="1200">
              <a:latin typeface="Tahoma"/>
              <a:cs typeface="Tahoma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2681438" y="3575387"/>
            <a:ext cx="7150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95">
                <a:latin typeface="Tahoma"/>
                <a:cs typeface="Tahoma"/>
              </a:rPr>
              <a:t>+12,000</a:t>
            </a:r>
            <a:r>
              <a:rPr dirty="0" sz="800" spc="-15">
                <a:latin typeface="Tahoma"/>
                <a:cs typeface="Tahoma"/>
              </a:rPr>
              <a:t> </a:t>
            </a:r>
            <a:r>
              <a:rPr dirty="0" baseline="-31250" sz="1200" spc="-82">
                <a:latin typeface="Tahoma"/>
                <a:cs typeface="Tahoma"/>
              </a:rPr>
              <a:t>+11,600</a:t>
            </a:r>
            <a:endParaRPr baseline="-31250" sz="1200">
              <a:latin typeface="Tahoma"/>
              <a:cs typeface="Tahoma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2656163" y="5087485"/>
            <a:ext cx="7404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185">
                <a:latin typeface="Tahoma"/>
                <a:cs typeface="Tahoma"/>
              </a:rPr>
              <a:t>±0</a:t>
            </a:r>
            <a:r>
              <a:rPr dirty="0" baseline="-20833" sz="1200" spc="-277">
                <a:latin typeface="Tahoma"/>
                <a:cs typeface="Tahoma"/>
              </a:rPr>
              <a:t>-</a:t>
            </a:r>
            <a:r>
              <a:rPr dirty="0" sz="800" spc="-190">
                <a:latin typeface="Tahoma"/>
                <a:cs typeface="Tahoma"/>
              </a:rPr>
              <a:t>,</a:t>
            </a:r>
            <a:r>
              <a:rPr dirty="0" baseline="-20833" sz="1200" spc="-284">
                <a:latin typeface="Tahoma"/>
                <a:cs typeface="Tahoma"/>
              </a:rPr>
              <a:t>0,</a:t>
            </a:r>
            <a:r>
              <a:rPr dirty="0" sz="800" spc="-190">
                <a:latin typeface="Tahoma"/>
                <a:cs typeface="Tahoma"/>
              </a:rPr>
              <a:t>0</a:t>
            </a:r>
            <a:r>
              <a:rPr dirty="0" baseline="-20833" sz="1200" spc="-284">
                <a:latin typeface="Tahoma"/>
                <a:cs typeface="Tahoma"/>
              </a:rPr>
              <a:t>26</a:t>
            </a:r>
            <a:r>
              <a:rPr dirty="0" sz="800" spc="-190">
                <a:latin typeface="Tahoma"/>
                <a:cs typeface="Tahoma"/>
              </a:rPr>
              <a:t>=</a:t>
            </a:r>
            <a:r>
              <a:rPr dirty="0" baseline="-20833" sz="1200" spc="-284">
                <a:latin typeface="Tahoma"/>
                <a:cs typeface="Tahoma"/>
              </a:rPr>
              <a:t>0</a:t>
            </a:r>
            <a:r>
              <a:rPr dirty="0" sz="800" spc="-190">
                <a:latin typeface="Tahoma"/>
                <a:cs typeface="Tahoma"/>
              </a:rPr>
              <a:t>+262</a:t>
            </a:r>
            <a:r>
              <a:rPr dirty="0" baseline="-24305" sz="1200" spc="-284">
                <a:latin typeface="Tahoma"/>
                <a:cs typeface="Tahoma"/>
              </a:rPr>
              <a:t>1</a:t>
            </a:r>
            <a:r>
              <a:rPr dirty="0" sz="800" spc="-190">
                <a:latin typeface="Tahoma"/>
                <a:cs typeface="Tahoma"/>
              </a:rPr>
              <a:t>,</a:t>
            </a:r>
            <a:r>
              <a:rPr dirty="0" baseline="-24305" sz="1200" spc="-284">
                <a:latin typeface="Tahoma"/>
                <a:cs typeface="Tahoma"/>
              </a:rPr>
              <a:t>.</a:t>
            </a:r>
            <a:r>
              <a:rPr dirty="0" sz="800" spc="-190">
                <a:latin typeface="Tahoma"/>
                <a:cs typeface="Tahoma"/>
              </a:rPr>
              <a:t>5</a:t>
            </a:r>
            <a:r>
              <a:rPr dirty="0" baseline="-24305" sz="1200" spc="-284">
                <a:latin typeface="Tahoma"/>
                <a:cs typeface="Tahoma"/>
              </a:rPr>
              <a:t>N</a:t>
            </a:r>
            <a:r>
              <a:rPr dirty="0" sz="800" spc="-190">
                <a:latin typeface="Tahoma"/>
                <a:cs typeface="Tahoma"/>
              </a:rPr>
              <a:t>0</a:t>
            </a:r>
            <a:r>
              <a:rPr dirty="0" baseline="-24305" sz="1200" spc="-284">
                <a:latin typeface="Tahoma"/>
                <a:cs typeface="Tahoma"/>
              </a:rPr>
              <a:t>P</a:t>
            </a:r>
            <a:r>
              <a:rPr dirty="0" sz="800" spc="-190"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2728128" y="4492024"/>
            <a:ext cx="6680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0416" sz="1200" spc="-104">
                <a:latin typeface="Tahoma"/>
                <a:cs typeface="Tahoma"/>
              </a:rPr>
              <a:t>+4,000</a:t>
            </a:r>
            <a:r>
              <a:rPr dirty="0" baseline="-10416" sz="1200" spc="270">
                <a:latin typeface="Tahoma"/>
                <a:cs typeface="Tahoma"/>
              </a:rPr>
              <a:t> </a:t>
            </a:r>
            <a:r>
              <a:rPr dirty="0" sz="800" spc="-50">
                <a:latin typeface="Tahoma"/>
                <a:cs typeface="Tahoma"/>
              </a:rPr>
              <a:t>+4,150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2728128" y="3894405"/>
            <a:ext cx="66802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10416" sz="1200" spc="-104">
                <a:latin typeface="Tahoma"/>
                <a:cs typeface="Tahoma"/>
              </a:rPr>
              <a:t>+8,150</a:t>
            </a:r>
            <a:r>
              <a:rPr dirty="0" baseline="-10416" sz="1200" spc="270">
                <a:latin typeface="Tahoma"/>
                <a:cs typeface="Tahoma"/>
              </a:rPr>
              <a:t> </a:t>
            </a:r>
            <a:r>
              <a:rPr dirty="0" sz="800" spc="-200">
                <a:latin typeface="Tahoma"/>
                <a:cs typeface="Tahoma"/>
              </a:rPr>
              <a:t>+8</a:t>
            </a:r>
            <a:r>
              <a:rPr dirty="0" baseline="-24305" sz="1200" spc="-300">
                <a:latin typeface="Tahoma"/>
                <a:cs typeface="Tahoma"/>
              </a:rPr>
              <a:t>3</a:t>
            </a:r>
            <a:r>
              <a:rPr dirty="0" sz="800" spc="-200">
                <a:latin typeface="Tahoma"/>
                <a:cs typeface="Tahoma"/>
              </a:rPr>
              <a:t>,3</a:t>
            </a:r>
            <a:r>
              <a:rPr dirty="0" baseline="-24305" sz="1200" spc="-300">
                <a:latin typeface="Tahoma"/>
                <a:cs typeface="Tahoma"/>
              </a:rPr>
              <a:t>.N</a:t>
            </a:r>
            <a:r>
              <a:rPr dirty="0" sz="800" spc="-200">
                <a:latin typeface="Tahoma"/>
                <a:cs typeface="Tahoma"/>
              </a:rPr>
              <a:t>0</a:t>
            </a:r>
            <a:r>
              <a:rPr dirty="0" baseline="-24305" sz="1200" spc="-300">
                <a:latin typeface="Tahoma"/>
                <a:cs typeface="Tahoma"/>
              </a:rPr>
              <a:t>P</a:t>
            </a:r>
            <a:r>
              <a:rPr dirty="0" sz="800" spc="-200">
                <a:latin typeface="Tahoma"/>
                <a:cs typeface="Tahoma"/>
              </a:rPr>
              <a:t>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2681438" y="3257321"/>
            <a:ext cx="7150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1250" sz="1200" spc="-142">
                <a:latin typeface="Tahoma"/>
                <a:cs typeface="Tahoma"/>
              </a:rPr>
              <a:t>+12,300</a:t>
            </a:r>
            <a:r>
              <a:rPr dirty="0" baseline="-31250" sz="1200" spc="-22">
                <a:latin typeface="Tahoma"/>
                <a:cs typeface="Tahoma"/>
              </a:rPr>
              <a:t> </a:t>
            </a:r>
            <a:r>
              <a:rPr dirty="0" sz="800" spc="-55">
                <a:latin typeface="Tahoma"/>
                <a:cs typeface="Tahoma"/>
              </a:rPr>
              <a:t>+12,700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7227987" y="5200072"/>
            <a:ext cx="6896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0">
                <a:latin typeface="Tahoma"/>
                <a:cs typeface="Tahoma"/>
              </a:rPr>
              <a:t>±0,00</a:t>
            </a:r>
            <a:r>
              <a:rPr dirty="0" sz="800" spc="-40">
                <a:latin typeface="Tahoma"/>
                <a:cs typeface="Tahoma"/>
              </a:rPr>
              <a:t> </a:t>
            </a:r>
            <a:r>
              <a:rPr dirty="0" sz="800" spc="-215">
                <a:latin typeface="Tahoma"/>
                <a:cs typeface="Tahoma"/>
              </a:rPr>
              <a:t>=</a:t>
            </a:r>
            <a:r>
              <a:rPr dirty="0" sz="800" spc="-35">
                <a:latin typeface="Tahoma"/>
                <a:cs typeface="Tahoma"/>
              </a:rPr>
              <a:t> </a:t>
            </a:r>
            <a:r>
              <a:rPr dirty="0" sz="800" spc="-140">
                <a:latin typeface="Tahoma"/>
                <a:cs typeface="Tahoma"/>
              </a:rPr>
              <a:t>+262</a:t>
            </a:r>
            <a:r>
              <a:rPr dirty="0" u="sng" sz="800" spc="-16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none" sz="800" spc="-165">
                <a:latin typeface="Tahoma"/>
                <a:cs typeface="Tahoma"/>
              </a:rPr>
              <a:t>,5</a:t>
            </a:r>
            <a:r>
              <a:rPr dirty="0" u="sng" sz="800" spc="-4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none" sz="800" spc="-25">
                <a:latin typeface="Tahoma"/>
                <a:cs typeface="Tahoma"/>
              </a:rPr>
              <a:t>00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406" name="object 406"/>
          <p:cNvGrpSpPr/>
          <p:nvPr/>
        </p:nvGrpSpPr>
        <p:grpSpPr>
          <a:xfrm>
            <a:off x="6036245" y="3566541"/>
            <a:ext cx="7277734" cy="2088514"/>
            <a:chOff x="6036245" y="3566541"/>
            <a:chExt cx="7277734" cy="2088514"/>
          </a:xfrm>
        </p:grpSpPr>
        <p:sp>
          <p:nvSpPr>
            <p:cNvPr id="407" name="object 407"/>
            <p:cNvSpPr/>
            <p:nvPr/>
          </p:nvSpPr>
          <p:spPr>
            <a:xfrm>
              <a:off x="7733791" y="4214558"/>
              <a:ext cx="57785" cy="1397000"/>
            </a:xfrm>
            <a:custGeom>
              <a:avLst/>
              <a:gdLst/>
              <a:ahLst/>
              <a:cxnLst/>
              <a:rect l="l" t="t" r="r" b="b"/>
              <a:pathLst>
                <a:path w="57784" h="1397000">
                  <a:moveTo>
                    <a:pt x="27050" y="1396777"/>
                  </a:moveTo>
                  <a:lnTo>
                    <a:pt x="57594" y="1366215"/>
                  </a:lnTo>
                </a:path>
                <a:path w="57784" h="1397000">
                  <a:moveTo>
                    <a:pt x="0" y="1174324"/>
                  </a:moveTo>
                  <a:lnTo>
                    <a:pt x="57594" y="1116730"/>
                  </a:lnTo>
                </a:path>
                <a:path w="57784" h="1397000">
                  <a:moveTo>
                    <a:pt x="0" y="1138682"/>
                  </a:moveTo>
                  <a:lnTo>
                    <a:pt x="57594" y="1081087"/>
                  </a:lnTo>
                </a:path>
                <a:path w="57784" h="1397000">
                  <a:moveTo>
                    <a:pt x="0" y="1103039"/>
                  </a:moveTo>
                  <a:lnTo>
                    <a:pt x="57594" y="1045438"/>
                  </a:lnTo>
                </a:path>
                <a:path w="57784" h="1397000">
                  <a:moveTo>
                    <a:pt x="0" y="568471"/>
                  </a:moveTo>
                  <a:lnTo>
                    <a:pt x="57594" y="510876"/>
                  </a:lnTo>
                </a:path>
                <a:path w="57784" h="1397000">
                  <a:moveTo>
                    <a:pt x="0" y="532853"/>
                  </a:moveTo>
                  <a:lnTo>
                    <a:pt x="57594" y="475234"/>
                  </a:lnTo>
                </a:path>
                <a:path w="57784" h="1397000">
                  <a:moveTo>
                    <a:pt x="0" y="33909"/>
                  </a:moveTo>
                  <a:lnTo>
                    <a:pt x="33908" y="0"/>
                  </a:lnTo>
                </a:path>
                <a:path w="57784" h="1397000">
                  <a:moveTo>
                    <a:pt x="34162" y="1396777"/>
                  </a:moveTo>
                  <a:lnTo>
                    <a:pt x="57594" y="1373333"/>
                  </a:lnTo>
                </a:path>
                <a:path w="57784" h="1397000">
                  <a:moveTo>
                    <a:pt x="0" y="1395285"/>
                  </a:moveTo>
                  <a:lnTo>
                    <a:pt x="57594" y="1337691"/>
                  </a:lnTo>
                </a:path>
                <a:path w="57784" h="1397000">
                  <a:moveTo>
                    <a:pt x="0" y="1181442"/>
                  </a:moveTo>
                  <a:lnTo>
                    <a:pt x="57594" y="1123848"/>
                  </a:lnTo>
                </a:path>
                <a:path w="57784" h="1397000">
                  <a:moveTo>
                    <a:pt x="0" y="1145825"/>
                  </a:moveTo>
                  <a:lnTo>
                    <a:pt x="57594" y="1088205"/>
                  </a:lnTo>
                </a:path>
                <a:path w="57784" h="1397000">
                  <a:moveTo>
                    <a:pt x="0" y="1110183"/>
                  </a:moveTo>
                  <a:lnTo>
                    <a:pt x="57594" y="1052582"/>
                  </a:lnTo>
                </a:path>
                <a:path w="57784" h="1397000">
                  <a:moveTo>
                    <a:pt x="0" y="575614"/>
                  </a:moveTo>
                  <a:lnTo>
                    <a:pt x="57594" y="518020"/>
                  </a:lnTo>
                </a:path>
                <a:path w="57784" h="1397000">
                  <a:moveTo>
                    <a:pt x="0" y="539972"/>
                  </a:moveTo>
                  <a:lnTo>
                    <a:pt x="57594" y="482377"/>
                  </a:lnTo>
                </a:path>
                <a:path w="57784" h="1397000">
                  <a:moveTo>
                    <a:pt x="0" y="41021"/>
                  </a:moveTo>
                  <a:lnTo>
                    <a:pt x="41084" y="0"/>
                  </a:lnTo>
                </a:path>
                <a:path w="57784" h="1397000">
                  <a:moveTo>
                    <a:pt x="0" y="5397"/>
                  </a:moveTo>
                  <a:lnTo>
                    <a:pt x="5397" y="0"/>
                  </a:lnTo>
                </a:path>
                <a:path w="57784" h="1397000">
                  <a:moveTo>
                    <a:pt x="50037" y="1395164"/>
                  </a:moveTo>
                  <a:lnTo>
                    <a:pt x="57150" y="1388021"/>
                  </a:lnTo>
                </a:path>
                <a:path w="57784" h="1397000">
                  <a:moveTo>
                    <a:pt x="12763" y="1396777"/>
                  </a:moveTo>
                  <a:lnTo>
                    <a:pt x="17970" y="1391589"/>
                  </a:lnTo>
                </a:path>
              </a:pathLst>
            </a:custGeom>
            <a:ln w="3600">
              <a:solidFill>
                <a:srgbClr val="A70F0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7764186" y="5340601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1800"/>
                  </a:moveTo>
                  <a:lnTo>
                    <a:pt x="527" y="527"/>
                  </a:lnTo>
                  <a:lnTo>
                    <a:pt x="1800" y="0"/>
                  </a:lnTo>
                  <a:lnTo>
                    <a:pt x="3072" y="527"/>
                  </a:lnTo>
                  <a:lnTo>
                    <a:pt x="3600" y="1800"/>
                  </a:lnTo>
                  <a:lnTo>
                    <a:pt x="3072" y="3072"/>
                  </a:lnTo>
                  <a:lnTo>
                    <a:pt x="1800" y="3600"/>
                  </a:lnTo>
                  <a:lnTo>
                    <a:pt x="527" y="3072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A70F0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7733791" y="5292515"/>
              <a:ext cx="46990" cy="46990"/>
            </a:xfrm>
            <a:custGeom>
              <a:avLst/>
              <a:gdLst/>
              <a:ahLst/>
              <a:cxnLst/>
              <a:rect l="l" t="t" r="r" b="b"/>
              <a:pathLst>
                <a:path w="46990" h="46989">
                  <a:moveTo>
                    <a:pt x="35750" y="46335"/>
                  </a:moveTo>
                  <a:lnTo>
                    <a:pt x="42925" y="39192"/>
                  </a:lnTo>
                </a:path>
                <a:path w="46990" h="46989">
                  <a:moveTo>
                    <a:pt x="0" y="46462"/>
                  </a:moveTo>
                  <a:lnTo>
                    <a:pt x="3682" y="42767"/>
                  </a:lnTo>
                </a:path>
                <a:path w="46990" h="46989">
                  <a:moveTo>
                    <a:pt x="39306" y="7124"/>
                  </a:moveTo>
                  <a:lnTo>
                    <a:pt x="46418" y="0"/>
                  </a:lnTo>
                </a:path>
                <a:path w="46990" h="46989">
                  <a:moveTo>
                    <a:pt x="126" y="10693"/>
                  </a:moveTo>
                  <a:lnTo>
                    <a:pt x="7238" y="3549"/>
                  </a:lnTo>
                </a:path>
              </a:pathLst>
            </a:custGeom>
            <a:ln w="3600">
              <a:solidFill>
                <a:srgbClr val="A70F0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7742850" y="5290715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1800"/>
                  </a:moveTo>
                  <a:lnTo>
                    <a:pt x="527" y="527"/>
                  </a:lnTo>
                  <a:lnTo>
                    <a:pt x="1800" y="0"/>
                  </a:lnTo>
                  <a:lnTo>
                    <a:pt x="3072" y="527"/>
                  </a:lnTo>
                  <a:lnTo>
                    <a:pt x="3600" y="1800"/>
                  </a:lnTo>
                  <a:lnTo>
                    <a:pt x="3072" y="3072"/>
                  </a:lnTo>
                  <a:lnTo>
                    <a:pt x="1800" y="3600"/>
                  </a:lnTo>
                  <a:lnTo>
                    <a:pt x="527" y="3072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A70F0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7741030" y="4216273"/>
              <a:ext cx="46355" cy="527685"/>
            </a:xfrm>
            <a:custGeom>
              <a:avLst/>
              <a:gdLst/>
              <a:ahLst/>
              <a:cxnLst/>
              <a:rect l="l" t="t" r="r" b="b"/>
              <a:pathLst>
                <a:path w="46354" h="527685">
                  <a:moveTo>
                    <a:pt x="17843" y="527418"/>
                  </a:moveTo>
                  <a:lnTo>
                    <a:pt x="24955" y="520299"/>
                  </a:lnTo>
                </a:path>
                <a:path w="46354" h="527685">
                  <a:moveTo>
                    <a:pt x="39179" y="7112"/>
                  </a:moveTo>
                  <a:lnTo>
                    <a:pt x="46354" y="0"/>
                  </a:lnTo>
                </a:path>
                <a:path w="46354" h="527685">
                  <a:moveTo>
                    <a:pt x="0" y="10667"/>
                  </a:moveTo>
                  <a:lnTo>
                    <a:pt x="7112" y="3555"/>
                  </a:lnTo>
                </a:path>
              </a:pathLst>
            </a:custGeom>
            <a:ln w="3600">
              <a:solidFill>
                <a:srgbClr val="A70F0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7749962" y="421447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09" h="3810">
                  <a:moveTo>
                    <a:pt x="0" y="1800"/>
                  </a:moveTo>
                  <a:lnTo>
                    <a:pt x="527" y="527"/>
                  </a:lnTo>
                  <a:lnTo>
                    <a:pt x="1800" y="0"/>
                  </a:lnTo>
                  <a:lnTo>
                    <a:pt x="3072" y="527"/>
                  </a:lnTo>
                  <a:lnTo>
                    <a:pt x="3600" y="1800"/>
                  </a:lnTo>
                  <a:lnTo>
                    <a:pt x="3072" y="3072"/>
                  </a:lnTo>
                  <a:lnTo>
                    <a:pt x="1800" y="3600"/>
                  </a:lnTo>
                  <a:lnTo>
                    <a:pt x="527" y="3072"/>
                  </a:lnTo>
                  <a:lnTo>
                    <a:pt x="0" y="1800"/>
                  </a:lnTo>
                  <a:close/>
                </a:path>
              </a:pathLst>
            </a:custGeom>
            <a:solidFill>
              <a:srgbClr val="A70F0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7731442" y="4214558"/>
              <a:ext cx="62865" cy="1399540"/>
            </a:xfrm>
            <a:custGeom>
              <a:avLst/>
              <a:gdLst/>
              <a:ahLst/>
              <a:cxnLst/>
              <a:rect l="l" t="t" r="r" b="b"/>
              <a:pathLst>
                <a:path w="62865" h="1399539">
                  <a:moveTo>
                    <a:pt x="4686" y="1076947"/>
                  </a:moveTo>
                  <a:lnTo>
                    <a:pt x="0" y="1076947"/>
                  </a:lnTo>
                  <a:lnTo>
                    <a:pt x="0" y="1082700"/>
                  </a:lnTo>
                  <a:lnTo>
                    <a:pt x="4686" y="1082700"/>
                  </a:lnTo>
                  <a:lnTo>
                    <a:pt x="4686" y="1076947"/>
                  </a:lnTo>
                  <a:close/>
                </a:path>
                <a:path w="62865" h="1399539">
                  <a:moveTo>
                    <a:pt x="4686" y="522109"/>
                  </a:moveTo>
                  <a:lnTo>
                    <a:pt x="0" y="522109"/>
                  </a:lnTo>
                  <a:lnTo>
                    <a:pt x="0" y="528713"/>
                  </a:lnTo>
                  <a:lnTo>
                    <a:pt x="4686" y="528713"/>
                  </a:lnTo>
                  <a:lnTo>
                    <a:pt x="4686" y="522109"/>
                  </a:lnTo>
                  <a:close/>
                </a:path>
                <a:path w="62865" h="1399539">
                  <a:moveTo>
                    <a:pt x="62280" y="1390967"/>
                  </a:moveTo>
                  <a:lnTo>
                    <a:pt x="57594" y="1390967"/>
                  </a:lnTo>
                  <a:lnTo>
                    <a:pt x="57594" y="1394447"/>
                  </a:lnTo>
                  <a:lnTo>
                    <a:pt x="4686" y="1394447"/>
                  </a:lnTo>
                  <a:lnTo>
                    <a:pt x="4686" y="1390967"/>
                  </a:lnTo>
                  <a:lnTo>
                    <a:pt x="0" y="1390967"/>
                  </a:lnTo>
                  <a:lnTo>
                    <a:pt x="0" y="1396784"/>
                  </a:lnTo>
                  <a:lnTo>
                    <a:pt x="2349" y="1396784"/>
                  </a:lnTo>
                  <a:lnTo>
                    <a:pt x="2349" y="1399120"/>
                  </a:lnTo>
                  <a:lnTo>
                    <a:pt x="59944" y="1399120"/>
                  </a:lnTo>
                  <a:lnTo>
                    <a:pt x="59944" y="1396784"/>
                  </a:lnTo>
                  <a:lnTo>
                    <a:pt x="62280" y="1396784"/>
                  </a:lnTo>
                  <a:lnTo>
                    <a:pt x="62280" y="1390967"/>
                  </a:lnTo>
                  <a:close/>
                </a:path>
                <a:path w="62865" h="1399539">
                  <a:moveTo>
                    <a:pt x="62280" y="1076947"/>
                  </a:moveTo>
                  <a:lnTo>
                    <a:pt x="57594" y="1076947"/>
                  </a:lnTo>
                  <a:lnTo>
                    <a:pt x="57594" y="1082700"/>
                  </a:lnTo>
                  <a:lnTo>
                    <a:pt x="62280" y="1082700"/>
                  </a:lnTo>
                  <a:lnTo>
                    <a:pt x="62280" y="1076947"/>
                  </a:lnTo>
                  <a:close/>
                </a:path>
                <a:path w="62865" h="1399539">
                  <a:moveTo>
                    <a:pt x="62280" y="522109"/>
                  </a:moveTo>
                  <a:lnTo>
                    <a:pt x="57594" y="522109"/>
                  </a:lnTo>
                  <a:lnTo>
                    <a:pt x="57594" y="528713"/>
                  </a:lnTo>
                  <a:lnTo>
                    <a:pt x="62280" y="528713"/>
                  </a:lnTo>
                  <a:lnTo>
                    <a:pt x="62280" y="522109"/>
                  </a:lnTo>
                  <a:close/>
                </a:path>
                <a:path w="62865" h="1399539">
                  <a:moveTo>
                    <a:pt x="62280" y="0"/>
                  </a:moveTo>
                  <a:lnTo>
                    <a:pt x="62280" y="0"/>
                  </a:lnTo>
                  <a:lnTo>
                    <a:pt x="0" y="0"/>
                  </a:lnTo>
                  <a:lnTo>
                    <a:pt x="0" y="6629"/>
                  </a:lnTo>
                  <a:lnTo>
                    <a:pt x="4686" y="6629"/>
                  </a:lnTo>
                  <a:lnTo>
                    <a:pt x="4686" y="2349"/>
                  </a:lnTo>
                  <a:lnTo>
                    <a:pt x="57594" y="2349"/>
                  </a:lnTo>
                  <a:lnTo>
                    <a:pt x="57594" y="6629"/>
                  </a:lnTo>
                  <a:lnTo>
                    <a:pt x="62280" y="6629"/>
                  </a:lnTo>
                  <a:lnTo>
                    <a:pt x="6228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042545" y="3638469"/>
              <a:ext cx="7265034" cy="576580"/>
            </a:xfrm>
            <a:custGeom>
              <a:avLst/>
              <a:gdLst/>
              <a:ahLst/>
              <a:cxnLst/>
              <a:rect l="l" t="t" r="r" b="b"/>
              <a:pathLst>
                <a:path w="7265034" h="576579">
                  <a:moveTo>
                    <a:pt x="7264590" y="0"/>
                  </a:moveTo>
                  <a:lnTo>
                    <a:pt x="0" y="0"/>
                  </a:lnTo>
                  <a:lnTo>
                    <a:pt x="0" y="576089"/>
                  </a:lnTo>
                  <a:lnTo>
                    <a:pt x="7264590" y="576089"/>
                  </a:lnTo>
                  <a:lnTo>
                    <a:pt x="7264590" y="0"/>
                  </a:lnTo>
                  <a:close/>
                </a:path>
              </a:pathLst>
            </a:custGeom>
            <a:solidFill>
              <a:srgbClr val="EAC3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042545" y="3632123"/>
              <a:ext cx="7271384" cy="589280"/>
            </a:xfrm>
            <a:custGeom>
              <a:avLst/>
              <a:gdLst/>
              <a:ahLst/>
              <a:cxnLst/>
              <a:rect l="l" t="t" r="r" b="b"/>
              <a:pathLst>
                <a:path w="7271384" h="589279">
                  <a:moveTo>
                    <a:pt x="7270877" y="6299"/>
                  </a:moveTo>
                  <a:lnTo>
                    <a:pt x="7264578" y="6299"/>
                  </a:lnTo>
                  <a:lnTo>
                    <a:pt x="7264578" y="0"/>
                  </a:lnTo>
                  <a:lnTo>
                    <a:pt x="0" y="0"/>
                  </a:lnTo>
                  <a:lnTo>
                    <a:pt x="0" y="12611"/>
                  </a:lnTo>
                  <a:lnTo>
                    <a:pt x="7258266" y="12611"/>
                  </a:lnTo>
                  <a:lnTo>
                    <a:pt x="7258266" y="576135"/>
                  </a:lnTo>
                  <a:lnTo>
                    <a:pt x="0" y="576135"/>
                  </a:lnTo>
                  <a:lnTo>
                    <a:pt x="0" y="588746"/>
                  </a:lnTo>
                  <a:lnTo>
                    <a:pt x="7264578" y="588746"/>
                  </a:lnTo>
                  <a:lnTo>
                    <a:pt x="7264578" y="582434"/>
                  </a:lnTo>
                  <a:lnTo>
                    <a:pt x="7270877" y="582434"/>
                  </a:lnTo>
                  <a:lnTo>
                    <a:pt x="7270877" y="6299"/>
                  </a:lnTo>
                  <a:close/>
                </a:path>
              </a:pathLst>
            </a:custGeom>
            <a:solidFill>
              <a:srgbClr val="A70F0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7047229" y="4243133"/>
              <a:ext cx="4190365" cy="262255"/>
            </a:xfrm>
            <a:custGeom>
              <a:avLst/>
              <a:gdLst/>
              <a:ahLst/>
              <a:cxnLst/>
              <a:rect l="l" t="t" r="r" b="b"/>
              <a:pathLst>
                <a:path w="4190365" h="262254">
                  <a:moveTo>
                    <a:pt x="4189793" y="261886"/>
                  </a:moveTo>
                  <a:lnTo>
                    <a:pt x="4139120" y="258711"/>
                  </a:lnTo>
                </a:path>
                <a:path w="4190365" h="262254">
                  <a:moveTo>
                    <a:pt x="4078097" y="254889"/>
                  </a:moveTo>
                  <a:lnTo>
                    <a:pt x="4024185" y="251517"/>
                  </a:lnTo>
                </a:path>
                <a:path w="4190365" h="262254">
                  <a:moveTo>
                    <a:pt x="3963098" y="247694"/>
                  </a:moveTo>
                  <a:lnTo>
                    <a:pt x="3909187" y="244348"/>
                  </a:lnTo>
                </a:path>
                <a:path w="4190365" h="262254">
                  <a:moveTo>
                    <a:pt x="3848100" y="240531"/>
                  </a:moveTo>
                  <a:lnTo>
                    <a:pt x="3794252" y="237153"/>
                  </a:lnTo>
                </a:path>
                <a:path w="4190365" h="262254">
                  <a:moveTo>
                    <a:pt x="3733165" y="233337"/>
                  </a:moveTo>
                  <a:lnTo>
                    <a:pt x="3679253" y="229939"/>
                  </a:lnTo>
                </a:path>
                <a:path w="4190365" h="262254">
                  <a:moveTo>
                    <a:pt x="3618166" y="226117"/>
                  </a:moveTo>
                  <a:lnTo>
                    <a:pt x="3564254" y="222770"/>
                  </a:lnTo>
                </a:path>
                <a:path w="4190365" h="262254">
                  <a:moveTo>
                    <a:pt x="3503168" y="218973"/>
                  </a:moveTo>
                  <a:lnTo>
                    <a:pt x="3449320" y="215576"/>
                  </a:lnTo>
                </a:path>
                <a:path w="4190365" h="262254">
                  <a:moveTo>
                    <a:pt x="3388233" y="211753"/>
                  </a:moveTo>
                  <a:lnTo>
                    <a:pt x="3334321" y="208407"/>
                  </a:lnTo>
                </a:path>
                <a:path w="4190365" h="262254">
                  <a:moveTo>
                    <a:pt x="3273234" y="204609"/>
                  </a:moveTo>
                  <a:lnTo>
                    <a:pt x="3219323" y="201212"/>
                  </a:lnTo>
                </a:path>
                <a:path w="4190365" h="262254">
                  <a:moveTo>
                    <a:pt x="3158236" y="197396"/>
                  </a:moveTo>
                  <a:lnTo>
                    <a:pt x="3104324" y="194017"/>
                  </a:lnTo>
                </a:path>
                <a:path w="4190365" h="262254">
                  <a:moveTo>
                    <a:pt x="3043301" y="190201"/>
                  </a:moveTo>
                  <a:lnTo>
                    <a:pt x="2989389" y="186848"/>
                  </a:lnTo>
                </a:path>
                <a:path w="4190365" h="262254">
                  <a:moveTo>
                    <a:pt x="2928302" y="183032"/>
                  </a:moveTo>
                  <a:lnTo>
                    <a:pt x="2874391" y="179660"/>
                  </a:lnTo>
                </a:path>
                <a:path w="4190365" h="262254">
                  <a:moveTo>
                    <a:pt x="2813304" y="175837"/>
                  </a:moveTo>
                  <a:lnTo>
                    <a:pt x="2759455" y="172491"/>
                  </a:lnTo>
                </a:path>
                <a:path w="4190365" h="262254">
                  <a:moveTo>
                    <a:pt x="2698305" y="168643"/>
                  </a:moveTo>
                  <a:lnTo>
                    <a:pt x="2644457" y="165296"/>
                  </a:lnTo>
                </a:path>
                <a:path w="4190365" h="262254">
                  <a:moveTo>
                    <a:pt x="2583370" y="161474"/>
                  </a:moveTo>
                  <a:lnTo>
                    <a:pt x="2529459" y="158076"/>
                  </a:lnTo>
                </a:path>
                <a:path w="4190365" h="262254">
                  <a:moveTo>
                    <a:pt x="2468372" y="154285"/>
                  </a:moveTo>
                  <a:lnTo>
                    <a:pt x="2414524" y="150933"/>
                  </a:lnTo>
                </a:path>
                <a:path w="4190365" h="262254">
                  <a:moveTo>
                    <a:pt x="2353437" y="147116"/>
                  </a:moveTo>
                  <a:lnTo>
                    <a:pt x="2299525" y="143713"/>
                  </a:lnTo>
                </a:path>
                <a:path w="4190365" h="262254">
                  <a:moveTo>
                    <a:pt x="2238438" y="139922"/>
                  </a:moveTo>
                  <a:lnTo>
                    <a:pt x="2184527" y="136525"/>
                  </a:lnTo>
                </a:path>
                <a:path w="4190365" h="262254">
                  <a:moveTo>
                    <a:pt x="2123503" y="132702"/>
                  </a:moveTo>
                  <a:lnTo>
                    <a:pt x="2069528" y="129355"/>
                  </a:lnTo>
                </a:path>
                <a:path w="4190365" h="262254">
                  <a:moveTo>
                    <a:pt x="2008504" y="125533"/>
                  </a:moveTo>
                  <a:lnTo>
                    <a:pt x="1954593" y="122161"/>
                  </a:lnTo>
                </a:path>
                <a:path w="4190365" h="262254">
                  <a:moveTo>
                    <a:pt x="1893506" y="118338"/>
                  </a:moveTo>
                  <a:lnTo>
                    <a:pt x="1839595" y="114992"/>
                  </a:lnTo>
                </a:path>
                <a:path w="4190365" h="262254">
                  <a:moveTo>
                    <a:pt x="1778508" y="111169"/>
                  </a:moveTo>
                  <a:lnTo>
                    <a:pt x="1724660" y="107797"/>
                  </a:lnTo>
                </a:path>
                <a:path w="4190365" h="262254">
                  <a:moveTo>
                    <a:pt x="1663573" y="103981"/>
                  </a:moveTo>
                  <a:lnTo>
                    <a:pt x="1609661" y="100603"/>
                  </a:lnTo>
                </a:path>
                <a:path w="4190365" h="262254">
                  <a:moveTo>
                    <a:pt x="1548638" y="96774"/>
                  </a:moveTo>
                  <a:lnTo>
                    <a:pt x="1494726" y="93408"/>
                  </a:lnTo>
                </a:path>
                <a:path w="4190365" h="262254">
                  <a:moveTo>
                    <a:pt x="1433639" y="89598"/>
                  </a:moveTo>
                  <a:lnTo>
                    <a:pt x="1379727" y="86233"/>
                  </a:lnTo>
                </a:path>
                <a:path w="4190365" h="262254">
                  <a:moveTo>
                    <a:pt x="628776" y="39306"/>
                  </a:moveTo>
                  <a:lnTo>
                    <a:pt x="574865" y="35941"/>
                  </a:lnTo>
                </a:path>
                <a:path w="4190365" h="262254">
                  <a:moveTo>
                    <a:pt x="513778" y="32131"/>
                  </a:moveTo>
                  <a:lnTo>
                    <a:pt x="459930" y="28765"/>
                  </a:lnTo>
                </a:path>
                <a:path w="4190365" h="262254">
                  <a:moveTo>
                    <a:pt x="398843" y="24955"/>
                  </a:moveTo>
                  <a:lnTo>
                    <a:pt x="344931" y="21590"/>
                  </a:lnTo>
                </a:path>
                <a:path w="4190365" h="262254">
                  <a:moveTo>
                    <a:pt x="283845" y="17780"/>
                  </a:moveTo>
                  <a:lnTo>
                    <a:pt x="229933" y="14414"/>
                  </a:lnTo>
                </a:path>
                <a:path w="4190365" h="262254">
                  <a:moveTo>
                    <a:pt x="168846" y="10541"/>
                  </a:moveTo>
                  <a:lnTo>
                    <a:pt x="114998" y="7175"/>
                  </a:lnTo>
                </a:path>
                <a:path w="4190365" h="262254">
                  <a:moveTo>
                    <a:pt x="53911" y="33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7" name="object 417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6036245" y="3566541"/>
              <a:ext cx="7273217" cy="2088375"/>
            </a:xfrm>
            <a:prstGeom prst="rect">
              <a:avLst/>
            </a:prstGeom>
          </p:spPr>
        </p:pic>
      </p:grpSp>
      <p:sp>
        <p:nvSpPr>
          <p:cNvPr id="418" name="object 418"/>
          <p:cNvSpPr txBox="1"/>
          <p:nvPr/>
        </p:nvSpPr>
        <p:spPr>
          <a:xfrm>
            <a:off x="10351078" y="4787190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9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850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10456671" y="4214623"/>
            <a:ext cx="134620" cy="19050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 spc="-25">
                <a:latin typeface="Tahoma"/>
                <a:cs typeface="Tahoma"/>
              </a:rPr>
              <a:t>500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10351078" y="3447416"/>
            <a:ext cx="240665" cy="615315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ts val="865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4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000</a:t>
            </a:r>
            <a:endParaRPr sz="750">
              <a:latin typeface="Tahoma"/>
              <a:cs typeface="Tahoma"/>
            </a:endParaRPr>
          </a:p>
          <a:p>
            <a:pPr marL="12700">
              <a:lnSpc>
                <a:spcPts val="865"/>
              </a:lnSpc>
              <a:tabLst>
                <a:tab pos="436880" algn="l"/>
              </a:tabLst>
            </a:pPr>
            <a:r>
              <a:rPr dirty="0" sz="750">
                <a:latin typeface="Tahoma"/>
                <a:cs typeface="Tahoma"/>
              </a:rPr>
              <a:t>3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000</a:t>
            </a:r>
            <a:r>
              <a:rPr dirty="0" sz="750">
                <a:latin typeface="Tahoma"/>
                <a:cs typeface="Tahoma"/>
              </a:rPr>
              <a:t>	</a:t>
            </a:r>
            <a:r>
              <a:rPr dirty="0" sz="750" spc="-25">
                <a:latin typeface="Tahoma"/>
                <a:cs typeface="Tahoma"/>
              </a:rPr>
              <a:t>500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12450838" y="4337184"/>
            <a:ext cx="134620" cy="273050"/>
          </a:xfrm>
          <a:prstGeom prst="rect">
            <a:avLst/>
          </a:prstGeom>
        </p:spPr>
        <p:txBody>
          <a:bodyPr wrap="square" lIns="0" tIns="571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dirty="0" sz="750">
                <a:latin typeface="Tahoma"/>
                <a:cs typeface="Tahoma"/>
              </a:rPr>
              <a:t>3</a:t>
            </a:r>
            <a:r>
              <a:rPr dirty="0" sz="750" spc="-5">
                <a:latin typeface="Tahoma"/>
                <a:cs typeface="Tahoma"/>
              </a:rPr>
              <a:t> </a:t>
            </a:r>
            <a:r>
              <a:rPr dirty="0" sz="750" spc="-25">
                <a:latin typeface="Tahoma"/>
                <a:cs typeface="Tahoma"/>
              </a:rPr>
              <a:t>600</a:t>
            </a:r>
            <a:endParaRPr sz="750">
              <a:latin typeface="Tahoma"/>
              <a:cs typeface="Tahoma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6005779" y="4020530"/>
            <a:ext cx="2832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+7,400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6005779" y="3826137"/>
            <a:ext cx="283210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90">
                <a:latin typeface="Tahoma"/>
                <a:cs typeface="Tahoma"/>
              </a:rPr>
              <a:t>+8,750</a:t>
            </a:r>
            <a:endParaRPr sz="800">
              <a:latin typeface="Tahoma"/>
              <a:cs typeface="Tahoma"/>
            </a:endParaRPr>
          </a:p>
        </p:txBody>
      </p:sp>
      <p:grpSp>
        <p:nvGrpSpPr>
          <p:cNvPr id="424" name="object 424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425" name="object 425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6" name="object 42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427" name="object 427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428" name="object 42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429" name="object 429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0" name="object 430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/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/>
              <a:t>Roztoky</a:t>
            </a:r>
          </a:p>
        </p:txBody>
      </p:sp>
      <p:sp>
        <p:nvSpPr>
          <p:cNvPr id="433" name="object 43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/>
              <a:t>Kampus</a:t>
            </a:r>
            <a:r>
              <a:rPr dirty="0" spc="-65"/>
              <a:t> </a:t>
            </a:r>
            <a:r>
              <a:rPr dirty="0" spc="-10"/>
              <a:t>Cihelna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172375" y="9522860"/>
            <a:ext cx="1622425" cy="485140"/>
            <a:chOff x="13172375" y="9522860"/>
            <a:chExt cx="1622425" cy="485140"/>
          </a:xfrm>
        </p:grpSpPr>
        <p:sp>
          <p:nvSpPr>
            <p:cNvPr id="3" name="object 3"/>
            <p:cNvSpPr/>
            <p:nvPr/>
          </p:nvSpPr>
          <p:spPr>
            <a:xfrm>
              <a:off x="13486066" y="9572790"/>
              <a:ext cx="1308735" cy="434975"/>
            </a:xfrm>
            <a:custGeom>
              <a:avLst/>
              <a:gdLst/>
              <a:ahLst/>
              <a:cxnLst/>
              <a:rect l="l" t="t" r="r" b="b"/>
              <a:pathLst>
                <a:path w="1308734" h="434975">
                  <a:moveTo>
                    <a:pt x="204279" y="118516"/>
                  </a:moveTo>
                  <a:lnTo>
                    <a:pt x="141605" y="118516"/>
                  </a:lnTo>
                  <a:lnTo>
                    <a:pt x="141605" y="25781"/>
                  </a:lnTo>
                  <a:lnTo>
                    <a:pt x="54356" y="25781"/>
                  </a:lnTo>
                  <a:lnTo>
                    <a:pt x="54356" y="118516"/>
                  </a:lnTo>
                  <a:lnTo>
                    <a:pt x="0" y="118516"/>
                  </a:lnTo>
                  <a:lnTo>
                    <a:pt x="0" y="177114"/>
                  </a:lnTo>
                  <a:lnTo>
                    <a:pt x="54356" y="177114"/>
                  </a:lnTo>
                  <a:lnTo>
                    <a:pt x="54356" y="368922"/>
                  </a:lnTo>
                  <a:lnTo>
                    <a:pt x="59563" y="393509"/>
                  </a:lnTo>
                  <a:lnTo>
                    <a:pt x="73406" y="414540"/>
                  </a:lnTo>
                  <a:lnTo>
                    <a:pt x="94043" y="429006"/>
                  </a:lnTo>
                  <a:lnTo>
                    <a:pt x="118491" y="434898"/>
                  </a:lnTo>
                  <a:lnTo>
                    <a:pt x="203898" y="434898"/>
                  </a:lnTo>
                  <a:lnTo>
                    <a:pt x="203898" y="370840"/>
                  </a:lnTo>
                  <a:lnTo>
                    <a:pt x="170561" y="370840"/>
                  </a:lnTo>
                  <a:lnTo>
                    <a:pt x="156019" y="366941"/>
                  </a:lnTo>
                  <a:lnTo>
                    <a:pt x="145415" y="356374"/>
                  </a:lnTo>
                  <a:lnTo>
                    <a:pt x="141605" y="341858"/>
                  </a:lnTo>
                  <a:lnTo>
                    <a:pt x="141605" y="177114"/>
                  </a:lnTo>
                  <a:lnTo>
                    <a:pt x="204279" y="177114"/>
                  </a:lnTo>
                  <a:lnTo>
                    <a:pt x="204279" y="118516"/>
                  </a:lnTo>
                  <a:close/>
                </a:path>
                <a:path w="1308734" h="434975">
                  <a:moveTo>
                    <a:pt x="516128" y="296202"/>
                  </a:moveTo>
                  <a:lnTo>
                    <a:pt x="515620" y="253885"/>
                  </a:lnTo>
                  <a:lnTo>
                    <a:pt x="513295" y="245821"/>
                  </a:lnTo>
                  <a:lnTo>
                    <a:pt x="503936" y="213144"/>
                  </a:lnTo>
                  <a:lnTo>
                    <a:pt x="481838" y="177038"/>
                  </a:lnTo>
                  <a:lnTo>
                    <a:pt x="481457" y="176682"/>
                  </a:lnTo>
                  <a:lnTo>
                    <a:pt x="450913" y="148107"/>
                  </a:lnTo>
                  <a:lnTo>
                    <a:pt x="435610" y="140042"/>
                  </a:lnTo>
                  <a:lnTo>
                    <a:pt x="435610" y="245821"/>
                  </a:lnTo>
                  <a:lnTo>
                    <a:pt x="282765" y="245821"/>
                  </a:lnTo>
                  <a:lnTo>
                    <a:pt x="290639" y="218859"/>
                  </a:lnTo>
                  <a:lnTo>
                    <a:pt x="307657" y="196532"/>
                  </a:lnTo>
                  <a:lnTo>
                    <a:pt x="331660" y="181851"/>
                  </a:lnTo>
                  <a:lnTo>
                    <a:pt x="359219" y="176682"/>
                  </a:lnTo>
                  <a:lnTo>
                    <a:pt x="386778" y="181851"/>
                  </a:lnTo>
                  <a:lnTo>
                    <a:pt x="410718" y="196532"/>
                  </a:lnTo>
                  <a:lnTo>
                    <a:pt x="427736" y="218859"/>
                  </a:lnTo>
                  <a:lnTo>
                    <a:pt x="435610" y="245821"/>
                  </a:lnTo>
                  <a:lnTo>
                    <a:pt x="435610" y="140042"/>
                  </a:lnTo>
                  <a:lnTo>
                    <a:pt x="413512" y="128371"/>
                  </a:lnTo>
                  <a:lnTo>
                    <a:pt x="372110" y="119265"/>
                  </a:lnTo>
                  <a:lnTo>
                    <a:pt x="329819" y="121500"/>
                  </a:lnTo>
                  <a:lnTo>
                    <a:pt x="289687" y="134861"/>
                  </a:lnTo>
                  <a:lnTo>
                    <a:pt x="254444" y="158407"/>
                  </a:lnTo>
                  <a:lnTo>
                    <a:pt x="226822" y="190423"/>
                  </a:lnTo>
                  <a:lnTo>
                    <a:pt x="208661" y="228676"/>
                  </a:lnTo>
                  <a:lnTo>
                    <a:pt x="201231" y="270344"/>
                  </a:lnTo>
                  <a:lnTo>
                    <a:pt x="205168" y="312521"/>
                  </a:lnTo>
                  <a:lnTo>
                    <a:pt x="220218" y="352107"/>
                  </a:lnTo>
                  <a:lnTo>
                    <a:pt x="245110" y="386308"/>
                  </a:lnTo>
                  <a:lnTo>
                    <a:pt x="278320" y="412673"/>
                  </a:lnTo>
                  <a:lnTo>
                    <a:pt x="317246" y="429272"/>
                  </a:lnTo>
                  <a:lnTo>
                    <a:pt x="359219" y="434898"/>
                  </a:lnTo>
                  <a:lnTo>
                    <a:pt x="396494" y="430491"/>
                  </a:lnTo>
                  <a:lnTo>
                    <a:pt x="431609" y="417347"/>
                  </a:lnTo>
                  <a:lnTo>
                    <a:pt x="462724" y="396328"/>
                  </a:lnTo>
                  <a:lnTo>
                    <a:pt x="483171" y="373837"/>
                  </a:lnTo>
                  <a:lnTo>
                    <a:pt x="487997" y="368528"/>
                  </a:lnTo>
                  <a:lnTo>
                    <a:pt x="505968" y="335584"/>
                  </a:lnTo>
                  <a:lnTo>
                    <a:pt x="419862" y="335584"/>
                  </a:lnTo>
                  <a:lnTo>
                    <a:pt x="402018" y="357365"/>
                  </a:lnTo>
                  <a:lnTo>
                    <a:pt x="377317" y="370814"/>
                  </a:lnTo>
                  <a:lnTo>
                    <a:pt x="322262" y="366052"/>
                  </a:lnTo>
                  <a:lnTo>
                    <a:pt x="286321" y="324104"/>
                  </a:lnTo>
                  <a:lnTo>
                    <a:pt x="282765" y="296202"/>
                  </a:lnTo>
                  <a:lnTo>
                    <a:pt x="516128" y="296202"/>
                  </a:lnTo>
                  <a:close/>
                </a:path>
                <a:path w="1308734" h="434975">
                  <a:moveTo>
                    <a:pt x="627126" y="0"/>
                  </a:moveTo>
                  <a:lnTo>
                    <a:pt x="538924" y="0"/>
                  </a:lnTo>
                  <a:lnTo>
                    <a:pt x="538924" y="434898"/>
                  </a:lnTo>
                  <a:lnTo>
                    <a:pt x="627126" y="434898"/>
                  </a:lnTo>
                  <a:lnTo>
                    <a:pt x="627126" y="0"/>
                  </a:lnTo>
                  <a:close/>
                </a:path>
                <a:path w="1308734" h="434975">
                  <a:moveTo>
                    <a:pt x="740930" y="118770"/>
                  </a:moveTo>
                  <a:lnTo>
                    <a:pt x="652780" y="118770"/>
                  </a:lnTo>
                  <a:lnTo>
                    <a:pt x="652780" y="434898"/>
                  </a:lnTo>
                  <a:lnTo>
                    <a:pt x="740930" y="434898"/>
                  </a:lnTo>
                  <a:lnTo>
                    <a:pt x="740930" y="118770"/>
                  </a:lnTo>
                  <a:close/>
                </a:path>
                <a:path w="1308734" h="434975">
                  <a:moveTo>
                    <a:pt x="740930" y="12"/>
                  </a:moveTo>
                  <a:lnTo>
                    <a:pt x="652780" y="12"/>
                  </a:lnTo>
                  <a:lnTo>
                    <a:pt x="652780" y="69659"/>
                  </a:lnTo>
                  <a:lnTo>
                    <a:pt x="740930" y="69659"/>
                  </a:lnTo>
                  <a:lnTo>
                    <a:pt x="740930" y="12"/>
                  </a:lnTo>
                  <a:close/>
                </a:path>
                <a:path w="1308734" h="434975">
                  <a:moveTo>
                    <a:pt x="1078992" y="296202"/>
                  </a:moveTo>
                  <a:lnTo>
                    <a:pt x="1078547" y="253885"/>
                  </a:lnTo>
                  <a:lnTo>
                    <a:pt x="1076210" y="245821"/>
                  </a:lnTo>
                  <a:lnTo>
                    <a:pt x="1066800" y="213144"/>
                  </a:lnTo>
                  <a:lnTo>
                    <a:pt x="1044765" y="177038"/>
                  </a:lnTo>
                  <a:lnTo>
                    <a:pt x="1044384" y="176682"/>
                  </a:lnTo>
                  <a:lnTo>
                    <a:pt x="1013841" y="148107"/>
                  </a:lnTo>
                  <a:lnTo>
                    <a:pt x="998537" y="140055"/>
                  </a:lnTo>
                  <a:lnTo>
                    <a:pt x="998537" y="245821"/>
                  </a:lnTo>
                  <a:lnTo>
                    <a:pt x="845693" y="245821"/>
                  </a:lnTo>
                  <a:lnTo>
                    <a:pt x="853567" y="218859"/>
                  </a:lnTo>
                  <a:lnTo>
                    <a:pt x="870585" y="196532"/>
                  </a:lnTo>
                  <a:lnTo>
                    <a:pt x="894524" y="181851"/>
                  </a:lnTo>
                  <a:lnTo>
                    <a:pt x="922147" y="176682"/>
                  </a:lnTo>
                  <a:lnTo>
                    <a:pt x="949769" y="181851"/>
                  </a:lnTo>
                  <a:lnTo>
                    <a:pt x="973645" y="196532"/>
                  </a:lnTo>
                  <a:lnTo>
                    <a:pt x="990663" y="218859"/>
                  </a:lnTo>
                  <a:lnTo>
                    <a:pt x="998537" y="245821"/>
                  </a:lnTo>
                  <a:lnTo>
                    <a:pt x="998537" y="140055"/>
                  </a:lnTo>
                  <a:lnTo>
                    <a:pt x="976376" y="128371"/>
                  </a:lnTo>
                  <a:lnTo>
                    <a:pt x="935037" y="119265"/>
                  </a:lnTo>
                  <a:lnTo>
                    <a:pt x="892746" y="121500"/>
                  </a:lnTo>
                  <a:lnTo>
                    <a:pt x="852551" y="134861"/>
                  </a:lnTo>
                  <a:lnTo>
                    <a:pt x="817435" y="158407"/>
                  </a:lnTo>
                  <a:lnTo>
                    <a:pt x="789749" y="190423"/>
                  </a:lnTo>
                  <a:lnTo>
                    <a:pt x="771525" y="228676"/>
                  </a:lnTo>
                  <a:lnTo>
                    <a:pt x="764159" y="270344"/>
                  </a:lnTo>
                  <a:lnTo>
                    <a:pt x="768096" y="312521"/>
                  </a:lnTo>
                  <a:lnTo>
                    <a:pt x="783082" y="352107"/>
                  </a:lnTo>
                  <a:lnTo>
                    <a:pt x="808101" y="386308"/>
                  </a:lnTo>
                  <a:lnTo>
                    <a:pt x="841248" y="412673"/>
                  </a:lnTo>
                  <a:lnTo>
                    <a:pt x="880173" y="429272"/>
                  </a:lnTo>
                  <a:lnTo>
                    <a:pt x="922147" y="434898"/>
                  </a:lnTo>
                  <a:lnTo>
                    <a:pt x="959421" y="430491"/>
                  </a:lnTo>
                  <a:lnTo>
                    <a:pt x="994537" y="417347"/>
                  </a:lnTo>
                  <a:lnTo>
                    <a:pt x="1025652" y="396328"/>
                  </a:lnTo>
                  <a:lnTo>
                    <a:pt x="1046099" y="373837"/>
                  </a:lnTo>
                  <a:lnTo>
                    <a:pt x="1050925" y="368528"/>
                  </a:lnTo>
                  <a:lnTo>
                    <a:pt x="1068895" y="335584"/>
                  </a:lnTo>
                  <a:lnTo>
                    <a:pt x="982789" y="335584"/>
                  </a:lnTo>
                  <a:lnTo>
                    <a:pt x="964946" y="357365"/>
                  </a:lnTo>
                  <a:lnTo>
                    <a:pt x="940181" y="370814"/>
                  </a:lnTo>
                  <a:lnTo>
                    <a:pt x="885190" y="366052"/>
                  </a:lnTo>
                  <a:lnTo>
                    <a:pt x="849249" y="324104"/>
                  </a:lnTo>
                  <a:lnTo>
                    <a:pt x="845693" y="296202"/>
                  </a:lnTo>
                  <a:lnTo>
                    <a:pt x="1078992" y="296202"/>
                  </a:lnTo>
                  <a:close/>
                </a:path>
                <a:path w="1308734" h="434975">
                  <a:moveTo>
                    <a:pt x="1308671" y="111302"/>
                  </a:moveTo>
                  <a:lnTo>
                    <a:pt x="1271397" y="111925"/>
                  </a:lnTo>
                  <a:lnTo>
                    <a:pt x="1236281" y="124294"/>
                  </a:lnTo>
                  <a:lnTo>
                    <a:pt x="1206944" y="147167"/>
                  </a:lnTo>
                  <a:lnTo>
                    <a:pt x="1186370" y="178206"/>
                  </a:lnTo>
                  <a:lnTo>
                    <a:pt x="1186370" y="118770"/>
                  </a:lnTo>
                  <a:lnTo>
                    <a:pt x="1102741" y="118770"/>
                  </a:lnTo>
                  <a:lnTo>
                    <a:pt x="1102741" y="434898"/>
                  </a:lnTo>
                  <a:lnTo>
                    <a:pt x="1186370" y="434898"/>
                  </a:lnTo>
                  <a:lnTo>
                    <a:pt x="1186370" y="275590"/>
                  </a:lnTo>
                  <a:lnTo>
                    <a:pt x="1195070" y="243141"/>
                  </a:lnTo>
                  <a:lnTo>
                    <a:pt x="1214691" y="215823"/>
                  </a:lnTo>
                  <a:lnTo>
                    <a:pt x="1242631" y="197205"/>
                  </a:lnTo>
                  <a:lnTo>
                    <a:pt x="1275334" y="189611"/>
                  </a:lnTo>
                  <a:lnTo>
                    <a:pt x="1308671" y="194056"/>
                  </a:lnTo>
                  <a:lnTo>
                    <a:pt x="1308671" y="111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3172375" y="9691554"/>
              <a:ext cx="316865" cy="316230"/>
            </a:xfrm>
            <a:custGeom>
              <a:avLst/>
              <a:gdLst/>
              <a:ahLst/>
              <a:cxnLst/>
              <a:rect l="l" t="t" r="r" b="b"/>
              <a:pathLst>
                <a:path w="316865" h="316229">
                  <a:moveTo>
                    <a:pt x="158496" y="0"/>
                  </a:moveTo>
                  <a:lnTo>
                    <a:pt x="117538" y="5359"/>
                  </a:lnTo>
                  <a:lnTo>
                    <a:pt x="79438" y="21158"/>
                  </a:lnTo>
                  <a:lnTo>
                    <a:pt x="46736" y="46285"/>
                  </a:lnTo>
                  <a:lnTo>
                    <a:pt x="21590" y="79006"/>
                  </a:lnTo>
                  <a:lnTo>
                    <a:pt x="5778" y="117132"/>
                  </a:lnTo>
                  <a:lnTo>
                    <a:pt x="380" y="158083"/>
                  </a:lnTo>
                  <a:lnTo>
                    <a:pt x="0" y="168846"/>
                  </a:lnTo>
                  <a:lnTo>
                    <a:pt x="4762" y="206101"/>
                  </a:lnTo>
                  <a:lnTo>
                    <a:pt x="41401" y="271068"/>
                  </a:lnTo>
                  <a:lnTo>
                    <a:pt x="105092" y="309740"/>
                  </a:lnTo>
                  <a:lnTo>
                    <a:pt x="142668" y="315861"/>
                  </a:lnTo>
                  <a:lnTo>
                    <a:pt x="141509" y="315861"/>
                  </a:lnTo>
                  <a:lnTo>
                    <a:pt x="179641" y="312216"/>
                  </a:lnTo>
                  <a:lnTo>
                    <a:pt x="214884" y="299269"/>
                  </a:lnTo>
                  <a:lnTo>
                    <a:pt x="245745" y="277812"/>
                  </a:lnTo>
                  <a:lnTo>
                    <a:pt x="316547" y="277812"/>
                  </a:lnTo>
                  <a:lnTo>
                    <a:pt x="316547" y="258216"/>
                  </a:lnTo>
                  <a:lnTo>
                    <a:pt x="158496" y="258216"/>
                  </a:lnTo>
                  <a:lnTo>
                    <a:pt x="130873" y="253110"/>
                  </a:lnTo>
                  <a:lnTo>
                    <a:pt x="106934" y="238398"/>
                  </a:lnTo>
                  <a:lnTo>
                    <a:pt x="89916" y="216077"/>
                  </a:lnTo>
                  <a:lnTo>
                    <a:pt x="82042" y="189109"/>
                  </a:lnTo>
                  <a:lnTo>
                    <a:pt x="79946" y="158083"/>
                  </a:lnTo>
                  <a:lnTo>
                    <a:pt x="82042" y="127050"/>
                  </a:lnTo>
                  <a:lnTo>
                    <a:pt x="89916" y="100088"/>
                  </a:lnTo>
                  <a:lnTo>
                    <a:pt x="106934" y="77762"/>
                  </a:lnTo>
                  <a:lnTo>
                    <a:pt x="130873" y="63080"/>
                  </a:lnTo>
                  <a:lnTo>
                    <a:pt x="158496" y="57918"/>
                  </a:lnTo>
                  <a:lnTo>
                    <a:pt x="279195" y="57918"/>
                  </a:lnTo>
                  <a:lnTo>
                    <a:pt x="270255" y="46285"/>
                  </a:lnTo>
                  <a:lnTo>
                    <a:pt x="237553" y="21158"/>
                  </a:lnTo>
                  <a:lnTo>
                    <a:pt x="199390" y="5359"/>
                  </a:lnTo>
                  <a:lnTo>
                    <a:pt x="158496" y="0"/>
                  </a:lnTo>
                  <a:close/>
                </a:path>
                <a:path w="316865" h="316229">
                  <a:moveTo>
                    <a:pt x="316547" y="277812"/>
                  </a:moveTo>
                  <a:lnTo>
                    <a:pt x="245745" y="277812"/>
                  </a:lnTo>
                  <a:lnTo>
                    <a:pt x="245745" y="315861"/>
                  </a:lnTo>
                  <a:lnTo>
                    <a:pt x="316547" y="315861"/>
                  </a:lnTo>
                  <a:lnTo>
                    <a:pt x="316547" y="277812"/>
                  </a:lnTo>
                  <a:close/>
                </a:path>
                <a:path w="316865" h="316229">
                  <a:moveTo>
                    <a:pt x="279195" y="57918"/>
                  </a:moveTo>
                  <a:lnTo>
                    <a:pt x="158496" y="57918"/>
                  </a:lnTo>
                  <a:lnTo>
                    <a:pt x="186118" y="63080"/>
                  </a:lnTo>
                  <a:lnTo>
                    <a:pt x="209994" y="77762"/>
                  </a:lnTo>
                  <a:lnTo>
                    <a:pt x="227012" y="100088"/>
                  </a:lnTo>
                  <a:lnTo>
                    <a:pt x="234886" y="127050"/>
                  </a:lnTo>
                  <a:lnTo>
                    <a:pt x="237045" y="158083"/>
                  </a:lnTo>
                  <a:lnTo>
                    <a:pt x="234886" y="189109"/>
                  </a:lnTo>
                  <a:lnTo>
                    <a:pt x="227012" y="216077"/>
                  </a:lnTo>
                  <a:lnTo>
                    <a:pt x="209994" y="238398"/>
                  </a:lnTo>
                  <a:lnTo>
                    <a:pt x="186118" y="253110"/>
                  </a:lnTo>
                  <a:lnTo>
                    <a:pt x="158496" y="258216"/>
                  </a:lnTo>
                  <a:lnTo>
                    <a:pt x="316547" y="258216"/>
                  </a:lnTo>
                  <a:lnTo>
                    <a:pt x="316547" y="158083"/>
                  </a:lnTo>
                  <a:lnTo>
                    <a:pt x="311213" y="117132"/>
                  </a:lnTo>
                  <a:lnTo>
                    <a:pt x="295401" y="79006"/>
                  </a:lnTo>
                  <a:lnTo>
                    <a:pt x="279195" y="57918"/>
                  </a:lnTo>
                  <a:close/>
                </a:path>
              </a:pathLst>
            </a:custGeom>
            <a:solidFill>
              <a:srgbClr val="1AD1C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82929" y="9522860"/>
              <a:ext cx="100520" cy="144164"/>
            </a:xfrm>
            <a:prstGeom prst="rect">
              <a:avLst/>
            </a:prstGeom>
          </p:spPr>
        </p:pic>
      </p:grp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2010" y="724916"/>
            <a:ext cx="14382682" cy="7401020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8" name="object 8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/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/>
              <a:t>Roztoky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/>
              <a:t>Kampus</a:t>
            </a:r>
            <a:r>
              <a:rPr dirty="0" spc="-65"/>
              <a:t> </a:t>
            </a:r>
            <a:r>
              <a:rPr dirty="0" spc="-10"/>
              <a:t>Cihelna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172375" y="9522860"/>
            <a:ext cx="1622425" cy="485140"/>
            <a:chOff x="13172375" y="9522860"/>
            <a:chExt cx="1622425" cy="485140"/>
          </a:xfrm>
        </p:grpSpPr>
        <p:sp>
          <p:nvSpPr>
            <p:cNvPr id="3" name="object 3"/>
            <p:cNvSpPr/>
            <p:nvPr/>
          </p:nvSpPr>
          <p:spPr>
            <a:xfrm>
              <a:off x="13486066" y="9572790"/>
              <a:ext cx="1308735" cy="434975"/>
            </a:xfrm>
            <a:custGeom>
              <a:avLst/>
              <a:gdLst/>
              <a:ahLst/>
              <a:cxnLst/>
              <a:rect l="l" t="t" r="r" b="b"/>
              <a:pathLst>
                <a:path w="1308734" h="434975">
                  <a:moveTo>
                    <a:pt x="204279" y="118516"/>
                  </a:moveTo>
                  <a:lnTo>
                    <a:pt x="141605" y="118516"/>
                  </a:lnTo>
                  <a:lnTo>
                    <a:pt x="141605" y="25781"/>
                  </a:lnTo>
                  <a:lnTo>
                    <a:pt x="54356" y="25781"/>
                  </a:lnTo>
                  <a:lnTo>
                    <a:pt x="54356" y="118516"/>
                  </a:lnTo>
                  <a:lnTo>
                    <a:pt x="0" y="118516"/>
                  </a:lnTo>
                  <a:lnTo>
                    <a:pt x="0" y="177114"/>
                  </a:lnTo>
                  <a:lnTo>
                    <a:pt x="54356" y="177114"/>
                  </a:lnTo>
                  <a:lnTo>
                    <a:pt x="54356" y="368922"/>
                  </a:lnTo>
                  <a:lnTo>
                    <a:pt x="59563" y="393509"/>
                  </a:lnTo>
                  <a:lnTo>
                    <a:pt x="73406" y="414540"/>
                  </a:lnTo>
                  <a:lnTo>
                    <a:pt x="94043" y="429006"/>
                  </a:lnTo>
                  <a:lnTo>
                    <a:pt x="118491" y="434898"/>
                  </a:lnTo>
                  <a:lnTo>
                    <a:pt x="203898" y="434898"/>
                  </a:lnTo>
                  <a:lnTo>
                    <a:pt x="203898" y="370840"/>
                  </a:lnTo>
                  <a:lnTo>
                    <a:pt x="170561" y="370840"/>
                  </a:lnTo>
                  <a:lnTo>
                    <a:pt x="156019" y="366941"/>
                  </a:lnTo>
                  <a:lnTo>
                    <a:pt x="145415" y="356374"/>
                  </a:lnTo>
                  <a:lnTo>
                    <a:pt x="141605" y="341858"/>
                  </a:lnTo>
                  <a:lnTo>
                    <a:pt x="141605" y="177114"/>
                  </a:lnTo>
                  <a:lnTo>
                    <a:pt x="204279" y="177114"/>
                  </a:lnTo>
                  <a:lnTo>
                    <a:pt x="204279" y="118516"/>
                  </a:lnTo>
                  <a:close/>
                </a:path>
                <a:path w="1308734" h="434975">
                  <a:moveTo>
                    <a:pt x="516128" y="296202"/>
                  </a:moveTo>
                  <a:lnTo>
                    <a:pt x="515620" y="253885"/>
                  </a:lnTo>
                  <a:lnTo>
                    <a:pt x="513295" y="245821"/>
                  </a:lnTo>
                  <a:lnTo>
                    <a:pt x="503936" y="213144"/>
                  </a:lnTo>
                  <a:lnTo>
                    <a:pt x="481838" y="177038"/>
                  </a:lnTo>
                  <a:lnTo>
                    <a:pt x="481457" y="176682"/>
                  </a:lnTo>
                  <a:lnTo>
                    <a:pt x="450913" y="148107"/>
                  </a:lnTo>
                  <a:lnTo>
                    <a:pt x="435610" y="140042"/>
                  </a:lnTo>
                  <a:lnTo>
                    <a:pt x="435610" y="245821"/>
                  </a:lnTo>
                  <a:lnTo>
                    <a:pt x="282765" y="245821"/>
                  </a:lnTo>
                  <a:lnTo>
                    <a:pt x="290639" y="218859"/>
                  </a:lnTo>
                  <a:lnTo>
                    <a:pt x="307657" y="196532"/>
                  </a:lnTo>
                  <a:lnTo>
                    <a:pt x="331660" y="181851"/>
                  </a:lnTo>
                  <a:lnTo>
                    <a:pt x="359219" y="176682"/>
                  </a:lnTo>
                  <a:lnTo>
                    <a:pt x="386778" y="181851"/>
                  </a:lnTo>
                  <a:lnTo>
                    <a:pt x="410718" y="196532"/>
                  </a:lnTo>
                  <a:lnTo>
                    <a:pt x="427736" y="218859"/>
                  </a:lnTo>
                  <a:lnTo>
                    <a:pt x="435610" y="245821"/>
                  </a:lnTo>
                  <a:lnTo>
                    <a:pt x="435610" y="140042"/>
                  </a:lnTo>
                  <a:lnTo>
                    <a:pt x="413512" y="128371"/>
                  </a:lnTo>
                  <a:lnTo>
                    <a:pt x="372110" y="119265"/>
                  </a:lnTo>
                  <a:lnTo>
                    <a:pt x="329819" y="121500"/>
                  </a:lnTo>
                  <a:lnTo>
                    <a:pt x="289687" y="134861"/>
                  </a:lnTo>
                  <a:lnTo>
                    <a:pt x="254444" y="158407"/>
                  </a:lnTo>
                  <a:lnTo>
                    <a:pt x="226822" y="190423"/>
                  </a:lnTo>
                  <a:lnTo>
                    <a:pt x="208661" y="228676"/>
                  </a:lnTo>
                  <a:lnTo>
                    <a:pt x="201231" y="270344"/>
                  </a:lnTo>
                  <a:lnTo>
                    <a:pt x="205168" y="312521"/>
                  </a:lnTo>
                  <a:lnTo>
                    <a:pt x="220218" y="352107"/>
                  </a:lnTo>
                  <a:lnTo>
                    <a:pt x="245110" y="386308"/>
                  </a:lnTo>
                  <a:lnTo>
                    <a:pt x="278320" y="412673"/>
                  </a:lnTo>
                  <a:lnTo>
                    <a:pt x="317246" y="429272"/>
                  </a:lnTo>
                  <a:lnTo>
                    <a:pt x="359219" y="434898"/>
                  </a:lnTo>
                  <a:lnTo>
                    <a:pt x="396494" y="430491"/>
                  </a:lnTo>
                  <a:lnTo>
                    <a:pt x="431609" y="417347"/>
                  </a:lnTo>
                  <a:lnTo>
                    <a:pt x="462724" y="396328"/>
                  </a:lnTo>
                  <a:lnTo>
                    <a:pt x="483171" y="373837"/>
                  </a:lnTo>
                  <a:lnTo>
                    <a:pt x="487997" y="368528"/>
                  </a:lnTo>
                  <a:lnTo>
                    <a:pt x="505968" y="335584"/>
                  </a:lnTo>
                  <a:lnTo>
                    <a:pt x="419862" y="335584"/>
                  </a:lnTo>
                  <a:lnTo>
                    <a:pt x="402018" y="357365"/>
                  </a:lnTo>
                  <a:lnTo>
                    <a:pt x="377317" y="370814"/>
                  </a:lnTo>
                  <a:lnTo>
                    <a:pt x="322262" y="366052"/>
                  </a:lnTo>
                  <a:lnTo>
                    <a:pt x="286321" y="324104"/>
                  </a:lnTo>
                  <a:lnTo>
                    <a:pt x="282765" y="296202"/>
                  </a:lnTo>
                  <a:lnTo>
                    <a:pt x="516128" y="296202"/>
                  </a:lnTo>
                  <a:close/>
                </a:path>
                <a:path w="1308734" h="434975">
                  <a:moveTo>
                    <a:pt x="627126" y="0"/>
                  </a:moveTo>
                  <a:lnTo>
                    <a:pt x="538924" y="0"/>
                  </a:lnTo>
                  <a:lnTo>
                    <a:pt x="538924" y="434898"/>
                  </a:lnTo>
                  <a:lnTo>
                    <a:pt x="627126" y="434898"/>
                  </a:lnTo>
                  <a:lnTo>
                    <a:pt x="627126" y="0"/>
                  </a:lnTo>
                  <a:close/>
                </a:path>
                <a:path w="1308734" h="434975">
                  <a:moveTo>
                    <a:pt x="740930" y="118770"/>
                  </a:moveTo>
                  <a:lnTo>
                    <a:pt x="652780" y="118770"/>
                  </a:lnTo>
                  <a:lnTo>
                    <a:pt x="652780" y="434898"/>
                  </a:lnTo>
                  <a:lnTo>
                    <a:pt x="740930" y="434898"/>
                  </a:lnTo>
                  <a:lnTo>
                    <a:pt x="740930" y="118770"/>
                  </a:lnTo>
                  <a:close/>
                </a:path>
                <a:path w="1308734" h="434975">
                  <a:moveTo>
                    <a:pt x="740930" y="12"/>
                  </a:moveTo>
                  <a:lnTo>
                    <a:pt x="652780" y="12"/>
                  </a:lnTo>
                  <a:lnTo>
                    <a:pt x="652780" y="69659"/>
                  </a:lnTo>
                  <a:lnTo>
                    <a:pt x="740930" y="69659"/>
                  </a:lnTo>
                  <a:lnTo>
                    <a:pt x="740930" y="12"/>
                  </a:lnTo>
                  <a:close/>
                </a:path>
                <a:path w="1308734" h="434975">
                  <a:moveTo>
                    <a:pt x="1078992" y="296202"/>
                  </a:moveTo>
                  <a:lnTo>
                    <a:pt x="1078547" y="253885"/>
                  </a:lnTo>
                  <a:lnTo>
                    <a:pt x="1076210" y="245821"/>
                  </a:lnTo>
                  <a:lnTo>
                    <a:pt x="1066800" y="213144"/>
                  </a:lnTo>
                  <a:lnTo>
                    <a:pt x="1044765" y="177038"/>
                  </a:lnTo>
                  <a:lnTo>
                    <a:pt x="1044384" y="176682"/>
                  </a:lnTo>
                  <a:lnTo>
                    <a:pt x="1013841" y="148107"/>
                  </a:lnTo>
                  <a:lnTo>
                    <a:pt x="998537" y="140055"/>
                  </a:lnTo>
                  <a:lnTo>
                    <a:pt x="998537" y="245821"/>
                  </a:lnTo>
                  <a:lnTo>
                    <a:pt x="845693" y="245821"/>
                  </a:lnTo>
                  <a:lnTo>
                    <a:pt x="853567" y="218859"/>
                  </a:lnTo>
                  <a:lnTo>
                    <a:pt x="870585" y="196532"/>
                  </a:lnTo>
                  <a:lnTo>
                    <a:pt x="894524" y="181851"/>
                  </a:lnTo>
                  <a:lnTo>
                    <a:pt x="922147" y="176682"/>
                  </a:lnTo>
                  <a:lnTo>
                    <a:pt x="949769" y="181851"/>
                  </a:lnTo>
                  <a:lnTo>
                    <a:pt x="973645" y="196532"/>
                  </a:lnTo>
                  <a:lnTo>
                    <a:pt x="990663" y="218859"/>
                  </a:lnTo>
                  <a:lnTo>
                    <a:pt x="998537" y="245821"/>
                  </a:lnTo>
                  <a:lnTo>
                    <a:pt x="998537" y="140055"/>
                  </a:lnTo>
                  <a:lnTo>
                    <a:pt x="976376" y="128371"/>
                  </a:lnTo>
                  <a:lnTo>
                    <a:pt x="935037" y="119265"/>
                  </a:lnTo>
                  <a:lnTo>
                    <a:pt x="892746" y="121500"/>
                  </a:lnTo>
                  <a:lnTo>
                    <a:pt x="852551" y="134861"/>
                  </a:lnTo>
                  <a:lnTo>
                    <a:pt x="817435" y="158407"/>
                  </a:lnTo>
                  <a:lnTo>
                    <a:pt x="789749" y="190423"/>
                  </a:lnTo>
                  <a:lnTo>
                    <a:pt x="771525" y="228676"/>
                  </a:lnTo>
                  <a:lnTo>
                    <a:pt x="764159" y="270344"/>
                  </a:lnTo>
                  <a:lnTo>
                    <a:pt x="768096" y="312521"/>
                  </a:lnTo>
                  <a:lnTo>
                    <a:pt x="783082" y="352107"/>
                  </a:lnTo>
                  <a:lnTo>
                    <a:pt x="808101" y="386308"/>
                  </a:lnTo>
                  <a:lnTo>
                    <a:pt x="841248" y="412673"/>
                  </a:lnTo>
                  <a:lnTo>
                    <a:pt x="880173" y="429272"/>
                  </a:lnTo>
                  <a:lnTo>
                    <a:pt x="922147" y="434898"/>
                  </a:lnTo>
                  <a:lnTo>
                    <a:pt x="959421" y="430491"/>
                  </a:lnTo>
                  <a:lnTo>
                    <a:pt x="994537" y="417347"/>
                  </a:lnTo>
                  <a:lnTo>
                    <a:pt x="1025652" y="396328"/>
                  </a:lnTo>
                  <a:lnTo>
                    <a:pt x="1046099" y="373837"/>
                  </a:lnTo>
                  <a:lnTo>
                    <a:pt x="1050925" y="368528"/>
                  </a:lnTo>
                  <a:lnTo>
                    <a:pt x="1068895" y="335584"/>
                  </a:lnTo>
                  <a:lnTo>
                    <a:pt x="982789" y="335584"/>
                  </a:lnTo>
                  <a:lnTo>
                    <a:pt x="964946" y="357365"/>
                  </a:lnTo>
                  <a:lnTo>
                    <a:pt x="940181" y="370814"/>
                  </a:lnTo>
                  <a:lnTo>
                    <a:pt x="885190" y="366052"/>
                  </a:lnTo>
                  <a:lnTo>
                    <a:pt x="849249" y="324104"/>
                  </a:lnTo>
                  <a:lnTo>
                    <a:pt x="845693" y="296202"/>
                  </a:lnTo>
                  <a:lnTo>
                    <a:pt x="1078992" y="296202"/>
                  </a:lnTo>
                  <a:close/>
                </a:path>
                <a:path w="1308734" h="434975">
                  <a:moveTo>
                    <a:pt x="1308671" y="111302"/>
                  </a:moveTo>
                  <a:lnTo>
                    <a:pt x="1271397" y="111925"/>
                  </a:lnTo>
                  <a:lnTo>
                    <a:pt x="1236281" y="124294"/>
                  </a:lnTo>
                  <a:lnTo>
                    <a:pt x="1206944" y="147167"/>
                  </a:lnTo>
                  <a:lnTo>
                    <a:pt x="1186370" y="178206"/>
                  </a:lnTo>
                  <a:lnTo>
                    <a:pt x="1186370" y="118770"/>
                  </a:lnTo>
                  <a:lnTo>
                    <a:pt x="1102741" y="118770"/>
                  </a:lnTo>
                  <a:lnTo>
                    <a:pt x="1102741" y="434898"/>
                  </a:lnTo>
                  <a:lnTo>
                    <a:pt x="1186370" y="434898"/>
                  </a:lnTo>
                  <a:lnTo>
                    <a:pt x="1186370" y="275590"/>
                  </a:lnTo>
                  <a:lnTo>
                    <a:pt x="1195070" y="243141"/>
                  </a:lnTo>
                  <a:lnTo>
                    <a:pt x="1214691" y="215823"/>
                  </a:lnTo>
                  <a:lnTo>
                    <a:pt x="1242631" y="197205"/>
                  </a:lnTo>
                  <a:lnTo>
                    <a:pt x="1275334" y="189611"/>
                  </a:lnTo>
                  <a:lnTo>
                    <a:pt x="1308671" y="194056"/>
                  </a:lnTo>
                  <a:lnTo>
                    <a:pt x="1308671" y="111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3172375" y="9691554"/>
              <a:ext cx="316865" cy="316230"/>
            </a:xfrm>
            <a:custGeom>
              <a:avLst/>
              <a:gdLst/>
              <a:ahLst/>
              <a:cxnLst/>
              <a:rect l="l" t="t" r="r" b="b"/>
              <a:pathLst>
                <a:path w="316865" h="316229">
                  <a:moveTo>
                    <a:pt x="158496" y="0"/>
                  </a:moveTo>
                  <a:lnTo>
                    <a:pt x="117538" y="5359"/>
                  </a:lnTo>
                  <a:lnTo>
                    <a:pt x="79438" y="21158"/>
                  </a:lnTo>
                  <a:lnTo>
                    <a:pt x="46736" y="46285"/>
                  </a:lnTo>
                  <a:lnTo>
                    <a:pt x="21590" y="79006"/>
                  </a:lnTo>
                  <a:lnTo>
                    <a:pt x="5778" y="117132"/>
                  </a:lnTo>
                  <a:lnTo>
                    <a:pt x="380" y="158083"/>
                  </a:lnTo>
                  <a:lnTo>
                    <a:pt x="0" y="168846"/>
                  </a:lnTo>
                  <a:lnTo>
                    <a:pt x="4762" y="206101"/>
                  </a:lnTo>
                  <a:lnTo>
                    <a:pt x="41401" y="271068"/>
                  </a:lnTo>
                  <a:lnTo>
                    <a:pt x="105092" y="309740"/>
                  </a:lnTo>
                  <a:lnTo>
                    <a:pt x="142668" y="315861"/>
                  </a:lnTo>
                  <a:lnTo>
                    <a:pt x="141509" y="315861"/>
                  </a:lnTo>
                  <a:lnTo>
                    <a:pt x="179641" y="312216"/>
                  </a:lnTo>
                  <a:lnTo>
                    <a:pt x="214884" y="299269"/>
                  </a:lnTo>
                  <a:lnTo>
                    <a:pt x="245745" y="277812"/>
                  </a:lnTo>
                  <a:lnTo>
                    <a:pt x="316547" y="277812"/>
                  </a:lnTo>
                  <a:lnTo>
                    <a:pt x="316547" y="258216"/>
                  </a:lnTo>
                  <a:lnTo>
                    <a:pt x="158496" y="258216"/>
                  </a:lnTo>
                  <a:lnTo>
                    <a:pt x="130873" y="253110"/>
                  </a:lnTo>
                  <a:lnTo>
                    <a:pt x="106934" y="238398"/>
                  </a:lnTo>
                  <a:lnTo>
                    <a:pt x="89916" y="216077"/>
                  </a:lnTo>
                  <a:lnTo>
                    <a:pt x="82042" y="189109"/>
                  </a:lnTo>
                  <a:lnTo>
                    <a:pt x="79946" y="158083"/>
                  </a:lnTo>
                  <a:lnTo>
                    <a:pt x="82042" y="127050"/>
                  </a:lnTo>
                  <a:lnTo>
                    <a:pt x="89916" y="100088"/>
                  </a:lnTo>
                  <a:lnTo>
                    <a:pt x="106934" y="77762"/>
                  </a:lnTo>
                  <a:lnTo>
                    <a:pt x="130873" y="63080"/>
                  </a:lnTo>
                  <a:lnTo>
                    <a:pt x="158496" y="57918"/>
                  </a:lnTo>
                  <a:lnTo>
                    <a:pt x="279195" y="57918"/>
                  </a:lnTo>
                  <a:lnTo>
                    <a:pt x="270255" y="46285"/>
                  </a:lnTo>
                  <a:lnTo>
                    <a:pt x="237553" y="21158"/>
                  </a:lnTo>
                  <a:lnTo>
                    <a:pt x="199390" y="5359"/>
                  </a:lnTo>
                  <a:lnTo>
                    <a:pt x="158496" y="0"/>
                  </a:lnTo>
                  <a:close/>
                </a:path>
                <a:path w="316865" h="316229">
                  <a:moveTo>
                    <a:pt x="316547" y="277812"/>
                  </a:moveTo>
                  <a:lnTo>
                    <a:pt x="245745" y="277812"/>
                  </a:lnTo>
                  <a:lnTo>
                    <a:pt x="245745" y="315861"/>
                  </a:lnTo>
                  <a:lnTo>
                    <a:pt x="316547" y="315861"/>
                  </a:lnTo>
                  <a:lnTo>
                    <a:pt x="316547" y="277812"/>
                  </a:lnTo>
                  <a:close/>
                </a:path>
                <a:path w="316865" h="316229">
                  <a:moveTo>
                    <a:pt x="279195" y="57918"/>
                  </a:moveTo>
                  <a:lnTo>
                    <a:pt x="158496" y="57918"/>
                  </a:lnTo>
                  <a:lnTo>
                    <a:pt x="186118" y="63080"/>
                  </a:lnTo>
                  <a:lnTo>
                    <a:pt x="209994" y="77762"/>
                  </a:lnTo>
                  <a:lnTo>
                    <a:pt x="227012" y="100088"/>
                  </a:lnTo>
                  <a:lnTo>
                    <a:pt x="234886" y="127050"/>
                  </a:lnTo>
                  <a:lnTo>
                    <a:pt x="237045" y="158083"/>
                  </a:lnTo>
                  <a:lnTo>
                    <a:pt x="234886" y="189109"/>
                  </a:lnTo>
                  <a:lnTo>
                    <a:pt x="227012" y="216077"/>
                  </a:lnTo>
                  <a:lnTo>
                    <a:pt x="209994" y="238398"/>
                  </a:lnTo>
                  <a:lnTo>
                    <a:pt x="186118" y="253110"/>
                  </a:lnTo>
                  <a:lnTo>
                    <a:pt x="158496" y="258216"/>
                  </a:lnTo>
                  <a:lnTo>
                    <a:pt x="316547" y="258216"/>
                  </a:lnTo>
                  <a:lnTo>
                    <a:pt x="316547" y="158083"/>
                  </a:lnTo>
                  <a:lnTo>
                    <a:pt x="311213" y="117132"/>
                  </a:lnTo>
                  <a:lnTo>
                    <a:pt x="295401" y="79006"/>
                  </a:lnTo>
                  <a:lnTo>
                    <a:pt x="279195" y="57918"/>
                  </a:lnTo>
                  <a:close/>
                </a:path>
              </a:pathLst>
            </a:custGeom>
            <a:solidFill>
              <a:srgbClr val="1AD1C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282929" y="9522860"/>
              <a:ext cx="100520" cy="144164"/>
            </a:xfrm>
            <a:prstGeom prst="rect">
              <a:avLst/>
            </a:prstGeom>
          </p:spPr>
        </p:pic>
      </p:grpSp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2010" y="724916"/>
            <a:ext cx="14382682" cy="7401020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8" name="object 8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/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/>
              <a:t>Roztoky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/>
              <a:t>Kampus</a:t>
            </a:r>
            <a:r>
              <a:rPr dirty="0" spc="-65"/>
              <a:t> </a:t>
            </a:r>
            <a:r>
              <a:rPr dirty="0" spc="-10"/>
              <a:t>Cihelna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850" y="697"/>
            <a:ext cx="15117135" cy="10691305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553263" y="5842190"/>
            <a:ext cx="744855" cy="1228090"/>
            <a:chOff x="6553263" y="5842190"/>
            <a:chExt cx="744855" cy="122809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53263" y="5842190"/>
              <a:ext cx="744435" cy="1227607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6553263" y="5842190"/>
              <a:ext cx="744855" cy="1228090"/>
            </a:xfrm>
            <a:custGeom>
              <a:avLst/>
              <a:gdLst/>
              <a:ahLst/>
              <a:cxnLst/>
              <a:rect l="l" t="t" r="r" b="b"/>
              <a:pathLst>
                <a:path w="744854" h="1228090">
                  <a:moveTo>
                    <a:pt x="744435" y="0"/>
                  </a:moveTo>
                  <a:lnTo>
                    <a:pt x="0" y="0"/>
                  </a:lnTo>
                  <a:lnTo>
                    <a:pt x="0" y="1227607"/>
                  </a:lnTo>
                  <a:lnTo>
                    <a:pt x="744435" y="1227607"/>
                  </a:lnTo>
                  <a:lnTo>
                    <a:pt x="74443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8850058" y="5842190"/>
            <a:ext cx="412115" cy="1228090"/>
            <a:chOff x="8850058" y="5842190"/>
            <a:chExt cx="412115" cy="1228090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50058" y="5842190"/>
              <a:ext cx="411832" cy="1227607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8850058" y="5842190"/>
              <a:ext cx="412115" cy="1228090"/>
            </a:xfrm>
            <a:custGeom>
              <a:avLst/>
              <a:gdLst/>
              <a:ahLst/>
              <a:cxnLst/>
              <a:rect l="l" t="t" r="r" b="b"/>
              <a:pathLst>
                <a:path w="412115" h="1228090">
                  <a:moveTo>
                    <a:pt x="411832" y="0"/>
                  </a:moveTo>
                  <a:lnTo>
                    <a:pt x="0" y="0"/>
                  </a:lnTo>
                  <a:lnTo>
                    <a:pt x="0" y="1227607"/>
                  </a:lnTo>
                  <a:lnTo>
                    <a:pt x="411832" y="1227607"/>
                  </a:lnTo>
                  <a:lnTo>
                    <a:pt x="41183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2236812" y="5841873"/>
            <a:ext cx="744855" cy="1228090"/>
            <a:chOff x="2236812" y="5841873"/>
            <a:chExt cx="744855" cy="1228090"/>
          </a:xfrm>
        </p:grpSpPr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236812" y="6692773"/>
              <a:ext cx="302939" cy="37719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36812" y="5841873"/>
              <a:ext cx="744512" cy="122809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236812" y="5841873"/>
              <a:ext cx="744855" cy="1228090"/>
            </a:xfrm>
            <a:custGeom>
              <a:avLst/>
              <a:gdLst/>
              <a:ahLst/>
              <a:cxnLst/>
              <a:rect l="l" t="t" r="r" b="b"/>
              <a:pathLst>
                <a:path w="744855" h="1228090">
                  <a:moveTo>
                    <a:pt x="744512" y="0"/>
                  </a:moveTo>
                  <a:lnTo>
                    <a:pt x="0" y="0"/>
                  </a:lnTo>
                  <a:lnTo>
                    <a:pt x="0" y="850900"/>
                  </a:lnTo>
                  <a:lnTo>
                    <a:pt x="0" y="1228090"/>
                  </a:lnTo>
                  <a:lnTo>
                    <a:pt x="302933" y="1228090"/>
                  </a:lnTo>
                  <a:lnTo>
                    <a:pt x="302933" y="850900"/>
                  </a:lnTo>
                  <a:lnTo>
                    <a:pt x="322757" y="850900"/>
                  </a:lnTo>
                  <a:lnTo>
                    <a:pt x="322757" y="1228090"/>
                  </a:lnTo>
                  <a:lnTo>
                    <a:pt x="744512" y="1228090"/>
                  </a:lnTo>
                  <a:lnTo>
                    <a:pt x="744512" y="850900"/>
                  </a:lnTo>
                  <a:lnTo>
                    <a:pt x="7445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4533677" y="5841873"/>
            <a:ext cx="467359" cy="1228090"/>
            <a:chOff x="4533677" y="5841873"/>
            <a:chExt cx="467359" cy="1228090"/>
          </a:xfrm>
        </p:grpSpPr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33677" y="6692773"/>
              <a:ext cx="223735" cy="377190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533677" y="5841873"/>
              <a:ext cx="467271" cy="122809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533671" y="5841873"/>
              <a:ext cx="467359" cy="1228090"/>
            </a:xfrm>
            <a:custGeom>
              <a:avLst/>
              <a:gdLst/>
              <a:ahLst/>
              <a:cxnLst/>
              <a:rect l="l" t="t" r="r" b="b"/>
              <a:pathLst>
                <a:path w="467360" h="1228090">
                  <a:moveTo>
                    <a:pt x="467271" y="0"/>
                  </a:moveTo>
                  <a:lnTo>
                    <a:pt x="0" y="0"/>
                  </a:lnTo>
                  <a:lnTo>
                    <a:pt x="0" y="850900"/>
                  </a:lnTo>
                  <a:lnTo>
                    <a:pt x="0" y="1228090"/>
                  </a:lnTo>
                  <a:lnTo>
                    <a:pt x="223735" y="1228090"/>
                  </a:lnTo>
                  <a:lnTo>
                    <a:pt x="223735" y="850900"/>
                  </a:lnTo>
                  <a:lnTo>
                    <a:pt x="243535" y="850900"/>
                  </a:lnTo>
                  <a:lnTo>
                    <a:pt x="243535" y="1228090"/>
                  </a:lnTo>
                  <a:lnTo>
                    <a:pt x="467271" y="1228090"/>
                  </a:lnTo>
                  <a:lnTo>
                    <a:pt x="467271" y="850900"/>
                  </a:lnTo>
                  <a:lnTo>
                    <a:pt x="4672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9261856" y="5485796"/>
            <a:ext cx="20320" cy="1687195"/>
            <a:chOff x="9261856" y="5485796"/>
            <a:chExt cx="20320" cy="1687195"/>
          </a:xfrm>
        </p:grpSpPr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261856" y="5485796"/>
              <a:ext cx="19818" cy="168696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9261856" y="5485796"/>
              <a:ext cx="20320" cy="1687195"/>
            </a:xfrm>
            <a:custGeom>
              <a:avLst/>
              <a:gdLst/>
              <a:ahLst/>
              <a:cxnLst/>
              <a:rect l="l" t="t" r="r" b="b"/>
              <a:pathLst>
                <a:path w="20320" h="1687195">
                  <a:moveTo>
                    <a:pt x="19818" y="0"/>
                  </a:moveTo>
                  <a:lnTo>
                    <a:pt x="0" y="0"/>
                  </a:lnTo>
                  <a:lnTo>
                    <a:pt x="0" y="1686966"/>
                  </a:lnTo>
                  <a:lnTo>
                    <a:pt x="19818" y="1686966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791495" y="3842893"/>
            <a:ext cx="8470900" cy="1405890"/>
            <a:chOff x="791495" y="3842893"/>
            <a:chExt cx="8470900" cy="1405890"/>
          </a:xfrm>
        </p:grpSpPr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91495" y="4951209"/>
              <a:ext cx="8469884" cy="7912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791495" y="4951209"/>
              <a:ext cx="8470265" cy="8255"/>
            </a:xfrm>
            <a:custGeom>
              <a:avLst/>
              <a:gdLst/>
              <a:ahLst/>
              <a:cxnLst/>
              <a:rect l="l" t="t" r="r" b="b"/>
              <a:pathLst>
                <a:path w="8470265" h="8254">
                  <a:moveTo>
                    <a:pt x="8469884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8469884" y="7912"/>
                  </a:lnTo>
                  <a:lnTo>
                    <a:pt x="846988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73387" y="4959119"/>
              <a:ext cx="34081" cy="28907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973387" y="4959119"/>
              <a:ext cx="34290" cy="289560"/>
            </a:xfrm>
            <a:custGeom>
              <a:avLst/>
              <a:gdLst/>
              <a:ahLst/>
              <a:cxnLst/>
              <a:rect l="l" t="t" r="r" b="b"/>
              <a:pathLst>
                <a:path w="34289" h="289560">
                  <a:moveTo>
                    <a:pt x="3408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081" y="289073"/>
                  </a:lnTo>
                  <a:lnTo>
                    <a:pt x="340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11411" y="4959119"/>
              <a:ext cx="34875" cy="28907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301141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50254" y="4959119"/>
              <a:ext cx="34875" cy="289073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05025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089078" y="4959119"/>
              <a:ext cx="34875" cy="28907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308907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127921" y="4959119"/>
              <a:ext cx="34875" cy="28907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312792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66738" y="4959119"/>
              <a:ext cx="34875" cy="28907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316673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05581" y="4959119"/>
              <a:ext cx="34875" cy="289073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320558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44405" y="4959119"/>
              <a:ext cx="34875" cy="289073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324440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283248" y="4959119"/>
              <a:ext cx="34875" cy="28907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28324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322066" y="4959119"/>
              <a:ext cx="34875" cy="28907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3322066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360908" y="4959119"/>
              <a:ext cx="34875" cy="289073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336090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399732" y="4959119"/>
              <a:ext cx="34875" cy="28907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39973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438575" y="4959119"/>
              <a:ext cx="34875" cy="289073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343857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477393" y="4959119"/>
              <a:ext cx="34552" cy="28907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477393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55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552" y="289073"/>
                  </a:lnTo>
                  <a:lnTo>
                    <a:pt x="345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668266" y="4959119"/>
              <a:ext cx="8979" cy="28907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4668266" y="4959119"/>
              <a:ext cx="9525" cy="289560"/>
            </a:xfrm>
            <a:custGeom>
              <a:avLst/>
              <a:gdLst/>
              <a:ahLst/>
              <a:cxnLst/>
              <a:rect l="l" t="t" r="r" b="b"/>
              <a:pathLst>
                <a:path w="9525" h="289560">
                  <a:moveTo>
                    <a:pt x="897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8979" y="289073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681188" y="4959119"/>
              <a:ext cx="34900" cy="289073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68118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720037" y="4959119"/>
              <a:ext cx="34850" cy="289073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72003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758855" y="4959119"/>
              <a:ext cx="34875" cy="289073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75885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97698" y="4959119"/>
              <a:ext cx="34875" cy="28907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79769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" name="object 6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836541" y="4959119"/>
              <a:ext cx="34850" cy="28907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483654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875339" y="4959119"/>
              <a:ext cx="34900" cy="28907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87533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" name="object 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914182" y="4959119"/>
              <a:ext cx="34900" cy="28907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91418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953025" y="4959119"/>
              <a:ext cx="34850" cy="28907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495302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" name="object 6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991842" y="4959119"/>
              <a:ext cx="34875" cy="28907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499184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5030685" y="4959119"/>
              <a:ext cx="34875" cy="289073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503068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" name="object 7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069534" y="4959119"/>
              <a:ext cx="34850" cy="28907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06953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108327" y="4959119"/>
              <a:ext cx="34900" cy="28907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510832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" name="object 7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147170" y="4959119"/>
              <a:ext cx="34900" cy="289073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514717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" name="object 7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186013" y="4959119"/>
              <a:ext cx="20811" cy="28907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5186013" y="4959119"/>
              <a:ext cx="20955" cy="289560"/>
            </a:xfrm>
            <a:custGeom>
              <a:avLst/>
              <a:gdLst/>
              <a:ahLst/>
              <a:cxnLst/>
              <a:rect l="l" t="t" r="r" b="b"/>
              <a:pathLst>
                <a:path w="20954" h="289560">
                  <a:moveTo>
                    <a:pt x="2081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0811" y="289073"/>
                  </a:lnTo>
                  <a:lnTo>
                    <a:pt x="2081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" name="object 8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363144" y="4959119"/>
              <a:ext cx="22696" cy="28907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6363144" y="4959119"/>
              <a:ext cx="22860" cy="289560"/>
            </a:xfrm>
            <a:custGeom>
              <a:avLst/>
              <a:gdLst/>
              <a:ahLst/>
              <a:cxnLst/>
              <a:rect l="l" t="t" r="r" b="b"/>
              <a:pathLst>
                <a:path w="22860" h="289560">
                  <a:moveTo>
                    <a:pt x="2269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2696" y="289073"/>
                  </a:lnTo>
                  <a:lnTo>
                    <a:pt x="226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" name="object 8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389814" y="4959119"/>
              <a:ext cx="34900" cy="289073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638981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" name="object 84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428612" y="4959119"/>
              <a:ext cx="34900" cy="289073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642861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467474" y="4959119"/>
              <a:ext cx="34850" cy="289073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646747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506273" y="4959119"/>
              <a:ext cx="34875" cy="289073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6506273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6545135" y="4959119"/>
              <a:ext cx="34875" cy="289073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654513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2" name="object 9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583997" y="4959119"/>
              <a:ext cx="34850" cy="289073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658399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6622795" y="4959119"/>
              <a:ext cx="34900" cy="289073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662279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6" name="object 9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6661594" y="4959119"/>
              <a:ext cx="34900" cy="289073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666159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6700456" y="4959119"/>
              <a:ext cx="34850" cy="289073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6700456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0" name="object 10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6739255" y="4959119"/>
              <a:ext cx="34875" cy="289073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673925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2" name="object 10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6778117" y="4959119"/>
              <a:ext cx="34875" cy="289073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677811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4" name="object 104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6816979" y="4959119"/>
              <a:ext cx="34875" cy="289073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681697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6855841" y="4959119"/>
              <a:ext cx="34850" cy="289073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685584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8" name="object 108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6894639" y="4959119"/>
              <a:ext cx="7094" cy="289073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6894639" y="4959119"/>
              <a:ext cx="7620" cy="289560"/>
            </a:xfrm>
            <a:custGeom>
              <a:avLst/>
              <a:gdLst/>
              <a:ahLst/>
              <a:cxnLst/>
              <a:rect l="l" t="t" r="r" b="b"/>
              <a:pathLst>
                <a:path w="7620" h="289560">
                  <a:moveTo>
                    <a:pt x="709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094" y="289073"/>
                  </a:lnTo>
                  <a:lnTo>
                    <a:pt x="7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0" name="object 110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8059610" y="4959119"/>
              <a:ext cx="34875" cy="289073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805961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2" name="object 112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8098408" y="4959119"/>
              <a:ext cx="34875" cy="289073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809840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4" name="object 114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8137270" y="4959119"/>
              <a:ext cx="34850" cy="289073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813727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6" name="object 11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8176069" y="4959119"/>
              <a:ext cx="34900" cy="289073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817606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8" name="object 118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8214931" y="4959119"/>
              <a:ext cx="34900" cy="289073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821493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8253730" y="4959119"/>
              <a:ext cx="34850" cy="289073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825373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2" name="object 12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8292592" y="4959119"/>
              <a:ext cx="34875" cy="289073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829259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" name="object 12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8331454" y="4959119"/>
              <a:ext cx="34875" cy="289073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833145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6" name="object 12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8370252" y="4959119"/>
              <a:ext cx="34850" cy="289073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837025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8" name="object 12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8409050" y="4959119"/>
              <a:ext cx="34900" cy="289073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840905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0" name="object 130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8447912" y="4959119"/>
              <a:ext cx="34900" cy="289073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8447912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2" name="object 132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8486774" y="4959119"/>
              <a:ext cx="34850" cy="289073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848677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4" name="object 134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8525573" y="4959119"/>
              <a:ext cx="34875" cy="289073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8525573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6" name="object 13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8564435" y="4959119"/>
              <a:ext cx="34875" cy="289073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856443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8" name="object 138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8603233" y="4959119"/>
              <a:ext cx="34850" cy="289073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8603233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0" name="object 140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8642095" y="4959119"/>
              <a:ext cx="34875" cy="289073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864209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2" name="object 142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8680894" y="4959119"/>
              <a:ext cx="34875" cy="289073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868089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4" name="object 144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8719756" y="4959119"/>
              <a:ext cx="34825" cy="289073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8719756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6" name="object 14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8758555" y="4959119"/>
              <a:ext cx="34875" cy="289073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875855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8" name="object 14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8797417" y="4959119"/>
              <a:ext cx="34875" cy="289073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879741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0" name="object 150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8836279" y="4959119"/>
              <a:ext cx="34850" cy="289073"/>
            </a:xfrm>
            <a:prstGeom prst="rect">
              <a:avLst/>
            </a:prstGeom>
          </p:spPr>
        </p:pic>
        <p:sp>
          <p:nvSpPr>
            <p:cNvPr id="151" name="object 151"/>
            <p:cNvSpPr/>
            <p:nvPr/>
          </p:nvSpPr>
          <p:spPr>
            <a:xfrm>
              <a:off x="883627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2" name="object 152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8875077" y="4959119"/>
              <a:ext cx="34875" cy="289073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887507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4" name="object 15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8913939" y="4959119"/>
              <a:ext cx="34875" cy="289073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891393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6" name="object 156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8952737" y="4959119"/>
              <a:ext cx="34850" cy="289073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895273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8" name="object 158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8991536" y="4959119"/>
              <a:ext cx="34875" cy="289073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8991536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" name="object 160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9030398" y="4959119"/>
              <a:ext cx="34900" cy="289073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903039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2" name="object 162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9069260" y="4959119"/>
              <a:ext cx="34850" cy="289073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906926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4" name="object 164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9108058" y="4959119"/>
              <a:ext cx="34875" cy="289073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910805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6" name="object 166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9146920" y="4959119"/>
              <a:ext cx="34875" cy="289073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9146920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8" name="object 168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9185719" y="4959119"/>
              <a:ext cx="34850" cy="289073"/>
            </a:xfrm>
            <a:prstGeom prst="rect">
              <a:avLst/>
            </a:prstGeom>
          </p:spPr>
        </p:pic>
        <p:sp>
          <p:nvSpPr>
            <p:cNvPr id="169" name="object 169"/>
            <p:cNvSpPr/>
            <p:nvPr/>
          </p:nvSpPr>
          <p:spPr>
            <a:xfrm>
              <a:off x="918571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0" name="object 170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9224518" y="4959119"/>
              <a:ext cx="34900" cy="289073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922451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2" name="object 172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278508" y="4134993"/>
              <a:ext cx="538556" cy="816610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2973387" y="4134993"/>
              <a:ext cx="538562" cy="816610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4668266" y="4134993"/>
              <a:ext cx="538562" cy="816610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6363144" y="4134993"/>
              <a:ext cx="538543" cy="816610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058022" y="4134993"/>
              <a:ext cx="1203832" cy="824230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791495" y="3842893"/>
              <a:ext cx="8470360" cy="292100"/>
            </a:xfrm>
            <a:prstGeom prst="rect">
              <a:avLst/>
            </a:prstGeom>
          </p:spPr>
        </p:pic>
        <p:sp>
          <p:nvSpPr>
            <p:cNvPr id="178" name="object 178"/>
            <p:cNvSpPr/>
            <p:nvPr/>
          </p:nvSpPr>
          <p:spPr>
            <a:xfrm>
              <a:off x="791489" y="3842893"/>
              <a:ext cx="8470900" cy="1116330"/>
            </a:xfrm>
            <a:custGeom>
              <a:avLst/>
              <a:gdLst/>
              <a:ahLst/>
              <a:cxnLst/>
              <a:rect l="l" t="t" r="r" b="b"/>
              <a:pathLst>
                <a:path w="8470900" h="1116329">
                  <a:moveTo>
                    <a:pt x="8470367" y="0"/>
                  </a:moveTo>
                  <a:lnTo>
                    <a:pt x="0" y="0"/>
                  </a:lnTo>
                  <a:lnTo>
                    <a:pt x="0" y="292100"/>
                  </a:lnTo>
                  <a:lnTo>
                    <a:pt x="487019" y="292100"/>
                  </a:lnTo>
                  <a:lnTo>
                    <a:pt x="487019" y="1108710"/>
                  </a:lnTo>
                  <a:lnTo>
                    <a:pt x="1025575" y="1108710"/>
                  </a:lnTo>
                  <a:lnTo>
                    <a:pt x="1025575" y="292100"/>
                  </a:lnTo>
                  <a:lnTo>
                    <a:pt x="2181898" y="292100"/>
                  </a:lnTo>
                  <a:lnTo>
                    <a:pt x="2181898" y="1108710"/>
                  </a:lnTo>
                  <a:lnTo>
                    <a:pt x="2720454" y="1108710"/>
                  </a:lnTo>
                  <a:lnTo>
                    <a:pt x="2720454" y="292100"/>
                  </a:lnTo>
                  <a:lnTo>
                    <a:pt x="3876776" y="292100"/>
                  </a:lnTo>
                  <a:lnTo>
                    <a:pt x="3876776" y="1108710"/>
                  </a:lnTo>
                  <a:lnTo>
                    <a:pt x="4415333" y="1108710"/>
                  </a:lnTo>
                  <a:lnTo>
                    <a:pt x="4415333" y="292100"/>
                  </a:lnTo>
                  <a:lnTo>
                    <a:pt x="5571655" y="292100"/>
                  </a:lnTo>
                  <a:lnTo>
                    <a:pt x="5571655" y="1108710"/>
                  </a:lnTo>
                  <a:lnTo>
                    <a:pt x="6110198" y="1108710"/>
                  </a:lnTo>
                  <a:lnTo>
                    <a:pt x="6110198" y="292100"/>
                  </a:lnTo>
                  <a:lnTo>
                    <a:pt x="7266533" y="292100"/>
                  </a:lnTo>
                  <a:lnTo>
                    <a:pt x="7266533" y="1108710"/>
                  </a:lnTo>
                  <a:lnTo>
                    <a:pt x="8469922" y="1108710"/>
                  </a:lnTo>
                  <a:lnTo>
                    <a:pt x="8469922" y="1116228"/>
                  </a:lnTo>
                  <a:lnTo>
                    <a:pt x="8470367" y="1116228"/>
                  </a:lnTo>
                  <a:lnTo>
                    <a:pt x="8470367" y="1108710"/>
                  </a:lnTo>
                  <a:lnTo>
                    <a:pt x="8470367" y="292100"/>
                  </a:lnTo>
                  <a:lnTo>
                    <a:pt x="84703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9" name="object 179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278508" y="4959119"/>
              <a:ext cx="20339" cy="289073"/>
            </a:xfrm>
            <a:prstGeom prst="rect">
              <a:avLst/>
            </a:prstGeom>
          </p:spPr>
        </p:pic>
        <p:sp>
          <p:nvSpPr>
            <p:cNvPr id="180" name="object 180"/>
            <p:cNvSpPr/>
            <p:nvPr/>
          </p:nvSpPr>
          <p:spPr>
            <a:xfrm>
              <a:off x="1278508" y="4959119"/>
              <a:ext cx="20955" cy="289560"/>
            </a:xfrm>
            <a:custGeom>
              <a:avLst/>
              <a:gdLst/>
              <a:ahLst/>
              <a:cxnLst/>
              <a:rect l="l" t="t" r="r" b="b"/>
              <a:pathLst>
                <a:path w="20955" h="289560">
                  <a:moveTo>
                    <a:pt x="2033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0339" y="289073"/>
                  </a:lnTo>
                  <a:lnTo>
                    <a:pt x="203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1" name="object 181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1302816" y="4959119"/>
              <a:ext cx="34850" cy="289073"/>
            </a:xfrm>
            <a:prstGeom prst="rect">
              <a:avLst/>
            </a:prstGeom>
          </p:spPr>
        </p:pic>
        <p:sp>
          <p:nvSpPr>
            <p:cNvPr id="182" name="object 182"/>
            <p:cNvSpPr/>
            <p:nvPr/>
          </p:nvSpPr>
          <p:spPr>
            <a:xfrm>
              <a:off x="1302816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3" name="object 183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1341634" y="4959119"/>
              <a:ext cx="34875" cy="289073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134163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5" name="object 185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1380477" y="4959119"/>
              <a:ext cx="34850" cy="289073"/>
            </a:xfrm>
            <a:prstGeom prst="rect">
              <a:avLst/>
            </a:prstGeom>
          </p:spPr>
        </p:pic>
        <p:sp>
          <p:nvSpPr>
            <p:cNvPr id="186" name="object 186"/>
            <p:cNvSpPr/>
            <p:nvPr/>
          </p:nvSpPr>
          <p:spPr>
            <a:xfrm>
              <a:off x="1380477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7" name="object 187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1419301" y="4959119"/>
              <a:ext cx="34875" cy="289073"/>
            </a:xfrm>
            <a:prstGeom prst="rect">
              <a:avLst/>
            </a:prstGeom>
          </p:spPr>
        </p:pic>
        <p:sp>
          <p:nvSpPr>
            <p:cNvPr id="188" name="object 188"/>
            <p:cNvSpPr/>
            <p:nvPr/>
          </p:nvSpPr>
          <p:spPr>
            <a:xfrm>
              <a:off x="141930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9" name="object 189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1458144" y="4959119"/>
              <a:ext cx="34875" cy="289073"/>
            </a:xfrm>
            <a:prstGeom prst="rect">
              <a:avLst/>
            </a:prstGeom>
          </p:spPr>
        </p:pic>
        <p:sp>
          <p:nvSpPr>
            <p:cNvPr id="190" name="object 190"/>
            <p:cNvSpPr/>
            <p:nvPr/>
          </p:nvSpPr>
          <p:spPr>
            <a:xfrm>
              <a:off x="145814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1" name="object 191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1496961" y="4959119"/>
              <a:ext cx="34875" cy="289073"/>
            </a:xfrm>
            <a:prstGeom prst="rect">
              <a:avLst/>
            </a:prstGeom>
          </p:spPr>
        </p:pic>
        <p:sp>
          <p:nvSpPr>
            <p:cNvPr id="192" name="object 192"/>
            <p:cNvSpPr/>
            <p:nvPr/>
          </p:nvSpPr>
          <p:spPr>
            <a:xfrm>
              <a:off x="149696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3" name="object 193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1535804" y="4959119"/>
              <a:ext cx="34875" cy="289073"/>
            </a:xfrm>
            <a:prstGeom prst="rect">
              <a:avLst/>
            </a:prstGeom>
          </p:spPr>
        </p:pic>
        <p:sp>
          <p:nvSpPr>
            <p:cNvPr id="194" name="object 194"/>
            <p:cNvSpPr/>
            <p:nvPr/>
          </p:nvSpPr>
          <p:spPr>
            <a:xfrm>
              <a:off x="1535804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5" name="object 195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1574628" y="4959119"/>
              <a:ext cx="34875" cy="289073"/>
            </a:xfrm>
            <a:prstGeom prst="rect">
              <a:avLst/>
            </a:prstGeom>
          </p:spPr>
        </p:pic>
        <p:sp>
          <p:nvSpPr>
            <p:cNvPr id="196" name="object 196"/>
            <p:cNvSpPr/>
            <p:nvPr/>
          </p:nvSpPr>
          <p:spPr>
            <a:xfrm>
              <a:off x="157462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7" name="object 197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1613471" y="4959119"/>
              <a:ext cx="34875" cy="289073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161347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99" name="object 199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1652289" y="4959119"/>
              <a:ext cx="34875" cy="289073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1652289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" name="object 201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1691131" y="4959119"/>
              <a:ext cx="34875" cy="289073"/>
            </a:xfrm>
            <a:prstGeom prst="rect">
              <a:avLst/>
            </a:prstGeom>
          </p:spPr>
        </p:pic>
        <p:sp>
          <p:nvSpPr>
            <p:cNvPr id="202" name="object 202"/>
            <p:cNvSpPr/>
            <p:nvPr/>
          </p:nvSpPr>
          <p:spPr>
            <a:xfrm>
              <a:off x="1691131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3" name="object 203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1729955" y="4959119"/>
              <a:ext cx="34875" cy="289073"/>
            </a:xfrm>
            <a:prstGeom prst="rect">
              <a:avLst/>
            </a:prstGeom>
          </p:spPr>
        </p:pic>
        <p:sp>
          <p:nvSpPr>
            <p:cNvPr id="204" name="object 204"/>
            <p:cNvSpPr/>
            <p:nvPr/>
          </p:nvSpPr>
          <p:spPr>
            <a:xfrm>
              <a:off x="1729955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5" name="object 205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1768798" y="4959119"/>
              <a:ext cx="34875" cy="289073"/>
            </a:xfrm>
            <a:prstGeom prst="rect">
              <a:avLst/>
            </a:prstGeom>
          </p:spPr>
        </p:pic>
        <p:sp>
          <p:nvSpPr>
            <p:cNvPr id="206" name="object 206"/>
            <p:cNvSpPr/>
            <p:nvPr/>
          </p:nvSpPr>
          <p:spPr>
            <a:xfrm>
              <a:off x="1768798" y="4959119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7" name="object 207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1807616" y="4959119"/>
              <a:ext cx="9450" cy="289073"/>
            </a:xfrm>
            <a:prstGeom prst="rect">
              <a:avLst/>
            </a:prstGeom>
          </p:spPr>
        </p:pic>
        <p:sp>
          <p:nvSpPr>
            <p:cNvPr id="208" name="object 208"/>
            <p:cNvSpPr/>
            <p:nvPr/>
          </p:nvSpPr>
          <p:spPr>
            <a:xfrm>
              <a:off x="1807616" y="4959119"/>
              <a:ext cx="9525" cy="289560"/>
            </a:xfrm>
            <a:custGeom>
              <a:avLst/>
              <a:gdLst/>
              <a:ahLst/>
              <a:cxnLst/>
              <a:rect l="l" t="t" r="r" b="b"/>
              <a:pathLst>
                <a:path w="9525" h="289560">
                  <a:moveTo>
                    <a:pt x="94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450" y="289073"/>
                  </a:lnTo>
                  <a:lnTo>
                    <a:pt x="94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9" name="object 209"/>
          <p:cNvPicPr/>
          <p:nvPr/>
        </p:nvPicPr>
        <p:blipFill>
          <a:blip r:embed="rId106" cstate="print"/>
          <a:stretch>
            <a:fillRect/>
          </a:stretch>
        </p:blipFill>
        <p:spPr>
          <a:xfrm>
            <a:off x="1278508" y="2532253"/>
            <a:ext cx="538556" cy="1073150"/>
          </a:xfrm>
          <a:prstGeom prst="rect">
            <a:avLst/>
          </a:prstGeom>
        </p:spPr>
      </p:pic>
      <p:pic>
        <p:nvPicPr>
          <p:cNvPr id="210" name="object 210"/>
          <p:cNvPicPr/>
          <p:nvPr/>
        </p:nvPicPr>
        <p:blipFill>
          <a:blip r:embed="rId107" cstate="print"/>
          <a:stretch>
            <a:fillRect/>
          </a:stretch>
        </p:blipFill>
        <p:spPr>
          <a:xfrm>
            <a:off x="2973387" y="2532253"/>
            <a:ext cx="538562" cy="1073150"/>
          </a:xfrm>
          <a:prstGeom prst="rect">
            <a:avLst/>
          </a:prstGeom>
        </p:spPr>
      </p:pic>
      <p:pic>
        <p:nvPicPr>
          <p:cNvPr id="211" name="object 211"/>
          <p:cNvPicPr/>
          <p:nvPr/>
        </p:nvPicPr>
        <p:blipFill>
          <a:blip r:embed="rId108" cstate="print"/>
          <a:stretch>
            <a:fillRect/>
          </a:stretch>
        </p:blipFill>
        <p:spPr>
          <a:xfrm>
            <a:off x="4668265" y="2532253"/>
            <a:ext cx="538562" cy="1073150"/>
          </a:xfrm>
          <a:prstGeom prst="rect">
            <a:avLst/>
          </a:prstGeom>
        </p:spPr>
      </p:pic>
      <p:grpSp>
        <p:nvGrpSpPr>
          <p:cNvPr id="212" name="object 212"/>
          <p:cNvGrpSpPr/>
          <p:nvPr/>
        </p:nvGrpSpPr>
        <p:grpSpPr>
          <a:xfrm>
            <a:off x="791495" y="2179193"/>
            <a:ext cx="8470900" cy="1663700"/>
            <a:chOff x="791495" y="2179193"/>
            <a:chExt cx="8470900" cy="1663700"/>
          </a:xfrm>
        </p:grpSpPr>
        <p:pic>
          <p:nvPicPr>
            <p:cNvPr id="213" name="object 213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6363144" y="2532253"/>
              <a:ext cx="538543" cy="1073150"/>
            </a:xfrm>
            <a:prstGeom prst="rect">
              <a:avLst/>
            </a:prstGeom>
          </p:spPr>
        </p:pic>
        <p:pic>
          <p:nvPicPr>
            <p:cNvPr id="214" name="object 214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791495" y="2179193"/>
              <a:ext cx="8470360" cy="1426210"/>
            </a:xfrm>
            <a:prstGeom prst="rect">
              <a:avLst/>
            </a:prstGeom>
          </p:spPr>
        </p:pic>
        <p:sp>
          <p:nvSpPr>
            <p:cNvPr id="215" name="object 215"/>
            <p:cNvSpPr/>
            <p:nvPr/>
          </p:nvSpPr>
          <p:spPr>
            <a:xfrm>
              <a:off x="791489" y="2179192"/>
              <a:ext cx="8470900" cy="1426210"/>
            </a:xfrm>
            <a:custGeom>
              <a:avLst/>
              <a:gdLst/>
              <a:ahLst/>
              <a:cxnLst/>
              <a:rect l="l" t="t" r="r" b="b"/>
              <a:pathLst>
                <a:path w="8470900" h="1426210">
                  <a:moveTo>
                    <a:pt x="8470367" y="0"/>
                  </a:moveTo>
                  <a:lnTo>
                    <a:pt x="0" y="0"/>
                  </a:lnTo>
                  <a:lnTo>
                    <a:pt x="0" y="353060"/>
                  </a:lnTo>
                  <a:lnTo>
                    <a:pt x="487019" y="353060"/>
                  </a:lnTo>
                  <a:lnTo>
                    <a:pt x="487019" y="1426210"/>
                  </a:lnTo>
                  <a:lnTo>
                    <a:pt x="1025575" y="1426210"/>
                  </a:lnTo>
                  <a:lnTo>
                    <a:pt x="1025575" y="353060"/>
                  </a:lnTo>
                  <a:lnTo>
                    <a:pt x="2181898" y="353060"/>
                  </a:lnTo>
                  <a:lnTo>
                    <a:pt x="2181898" y="1426210"/>
                  </a:lnTo>
                  <a:lnTo>
                    <a:pt x="2720454" y="1426210"/>
                  </a:lnTo>
                  <a:lnTo>
                    <a:pt x="2720454" y="353060"/>
                  </a:lnTo>
                  <a:lnTo>
                    <a:pt x="3876776" y="353060"/>
                  </a:lnTo>
                  <a:lnTo>
                    <a:pt x="3876776" y="1426210"/>
                  </a:lnTo>
                  <a:lnTo>
                    <a:pt x="4415333" y="1426210"/>
                  </a:lnTo>
                  <a:lnTo>
                    <a:pt x="4415333" y="353060"/>
                  </a:lnTo>
                  <a:lnTo>
                    <a:pt x="5571655" y="353060"/>
                  </a:lnTo>
                  <a:lnTo>
                    <a:pt x="5571655" y="1426210"/>
                  </a:lnTo>
                  <a:lnTo>
                    <a:pt x="6110198" y="1426210"/>
                  </a:lnTo>
                  <a:lnTo>
                    <a:pt x="6110198" y="353060"/>
                  </a:lnTo>
                  <a:lnTo>
                    <a:pt x="7266533" y="353060"/>
                  </a:lnTo>
                  <a:lnTo>
                    <a:pt x="7266533" y="1426210"/>
                  </a:lnTo>
                  <a:lnTo>
                    <a:pt x="8470367" y="1426210"/>
                  </a:lnTo>
                  <a:lnTo>
                    <a:pt x="8470367" y="353060"/>
                  </a:lnTo>
                  <a:lnTo>
                    <a:pt x="84703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16" name="object 216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791495" y="3624599"/>
              <a:ext cx="8470392" cy="217785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791495" y="3624599"/>
              <a:ext cx="8470900" cy="217804"/>
            </a:xfrm>
            <a:custGeom>
              <a:avLst/>
              <a:gdLst/>
              <a:ahLst/>
              <a:cxnLst/>
              <a:rect l="l" t="t" r="r" b="b"/>
              <a:pathLst>
                <a:path w="8470900" h="217804">
                  <a:moveTo>
                    <a:pt x="8470392" y="0"/>
                  </a:moveTo>
                  <a:lnTo>
                    <a:pt x="0" y="0"/>
                  </a:lnTo>
                  <a:lnTo>
                    <a:pt x="0" y="217785"/>
                  </a:lnTo>
                  <a:lnTo>
                    <a:pt x="8470392" y="217785"/>
                  </a:lnTo>
                  <a:lnTo>
                    <a:pt x="84703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8" name="object 218"/>
          <p:cNvGrpSpPr/>
          <p:nvPr/>
        </p:nvGrpSpPr>
        <p:grpSpPr>
          <a:xfrm>
            <a:off x="4517828" y="5873864"/>
            <a:ext cx="15875" cy="1196340"/>
            <a:chOff x="4517828" y="5873864"/>
            <a:chExt cx="15875" cy="1196340"/>
          </a:xfrm>
        </p:grpSpPr>
        <p:sp>
          <p:nvSpPr>
            <p:cNvPr id="219" name="object 219"/>
            <p:cNvSpPr/>
            <p:nvPr/>
          </p:nvSpPr>
          <p:spPr>
            <a:xfrm>
              <a:off x="4517828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517828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517828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2" name="object 222"/>
          <p:cNvGrpSpPr/>
          <p:nvPr/>
        </p:nvGrpSpPr>
        <p:grpSpPr>
          <a:xfrm>
            <a:off x="2981325" y="5842190"/>
            <a:ext cx="1552575" cy="1228090"/>
            <a:chOff x="2981325" y="5842190"/>
            <a:chExt cx="1552575" cy="1228090"/>
          </a:xfrm>
        </p:grpSpPr>
        <p:sp>
          <p:nvSpPr>
            <p:cNvPr id="223" name="object 223"/>
            <p:cNvSpPr/>
            <p:nvPr/>
          </p:nvSpPr>
          <p:spPr>
            <a:xfrm>
              <a:off x="2981325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981325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981325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52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52" y="31673"/>
                  </a:lnTo>
                  <a:lnTo>
                    <a:pt x="15523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981325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52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52" y="31673"/>
                  </a:lnTo>
                  <a:lnTo>
                    <a:pt x="15523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981325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52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52" y="31673"/>
                  </a:lnTo>
                  <a:lnTo>
                    <a:pt x="15523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997174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53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53" y="31700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997174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53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53" y="31700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997174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53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53" y="31700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997174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5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997174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5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997174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5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003027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003027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003027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997174" y="703018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44" y="0"/>
                  </a:moveTo>
                  <a:lnTo>
                    <a:pt x="39611" y="0"/>
                  </a:lnTo>
                  <a:lnTo>
                    <a:pt x="0" y="0"/>
                  </a:lnTo>
                  <a:lnTo>
                    <a:pt x="0" y="39611"/>
                  </a:lnTo>
                  <a:lnTo>
                    <a:pt x="1045444" y="39611"/>
                  </a:lnTo>
                  <a:lnTo>
                    <a:pt x="10454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997174" y="703018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44" y="0"/>
                  </a:moveTo>
                  <a:lnTo>
                    <a:pt x="39611" y="0"/>
                  </a:lnTo>
                  <a:lnTo>
                    <a:pt x="0" y="0"/>
                  </a:lnTo>
                  <a:lnTo>
                    <a:pt x="0" y="39611"/>
                  </a:lnTo>
                  <a:lnTo>
                    <a:pt x="1045444" y="39611"/>
                  </a:lnTo>
                  <a:lnTo>
                    <a:pt x="10454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997174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44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44" y="39592"/>
                  </a:lnTo>
                  <a:lnTo>
                    <a:pt x="10454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997174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44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44" y="39592"/>
                  </a:lnTo>
                  <a:lnTo>
                    <a:pt x="10454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997174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44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44" y="39592"/>
                  </a:lnTo>
                  <a:lnTo>
                    <a:pt x="10454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3036785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3036785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3036785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042619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042619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042619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47823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47823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47823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042619" y="703018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208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475208" y="39611"/>
                  </a:lnTo>
                  <a:lnTo>
                    <a:pt x="4752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042619" y="703018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208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475208" y="39611"/>
                  </a:lnTo>
                  <a:lnTo>
                    <a:pt x="4752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042619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208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208" y="39592"/>
                  </a:lnTo>
                  <a:lnTo>
                    <a:pt x="4752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042619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208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208" y="39592"/>
                  </a:lnTo>
                  <a:lnTo>
                    <a:pt x="4752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042619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208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208" y="39592"/>
                  </a:lnTo>
                  <a:lnTo>
                    <a:pt x="4752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082230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082230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082230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997174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53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53" y="213841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2997174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53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53" y="213841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2997174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53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53" y="213841"/>
                  </a:lnTo>
                  <a:lnTo>
                    <a:pt x="15206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2" name="object 262"/>
          <p:cNvGrpSpPr/>
          <p:nvPr/>
        </p:nvGrpSpPr>
        <p:grpSpPr>
          <a:xfrm>
            <a:off x="9281668" y="5485796"/>
            <a:ext cx="546735" cy="1687195"/>
            <a:chOff x="9281668" y="5485796"/>
            <a:chExt cx="546735" cy="1687195"/>
          </a:xfrm>
        </p:grpSpPr>
        <p:pic>
          <p:nvPicPr>
            <p:cNvPr id="263" name="object 263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9281668" y="5485796"/>
              <a:ext cx="546223" cy="1686966"/>
            </a:xfrm>
            <a:prstGeom prst="rect">
              <a:avLst/>
            </a:prstGeom>
          </p:spPr>
        </p:pic>
        <p:sp>
          <p:nvSpPr>
            <p:cNvPr id="264" name="object 264"/>
            <p:cNvSpPr/>
            <p:nvPr/>
          </p:nvSpPr>
          <p:spPr>
            <a:xfrm>
              <a:off x="9281668" y="5485796"/>
              <a:ext cx="546735" cy="1687195"/>
            </a:xfrm>
            <a:custGeom>
              <a:avLst/>
              <a:gdLst/>
              <a:ahLst/>
              <a:cxnLst/>
              <a:rect l="l" t="t" r="r" b="b"/>
              <a:pathLst>
                <a:path w="546734" h="1687195">
                  <a:moveTo>
                    <a:pt x="546223" y="0"/>
                  </a:moveTo>
                  <a:lnTo>
                    <a:pt x="0" y="0"/>
                  </a:lnTo>
                  <a:lnTo>
                    <a:pt x="0" y="1686966"/>
                  </a:lnTo>
                  <a:lnTo>
                    <a:pt x="546223" y="1686966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5" name="object 265"/>
          <p:cNvGrpSpPr/>
          <p:nvPr/>
        </p:nvGrpSpPr>
        <p:grpSpPr>
          <a:xfrm>
            <a:off x="791495" y="2179193"/>
            <a:ext cx="9036685" cy="3307079"/>
            <a:chOff x="791495" y="2179193"/>
            <a:chExt cx="9036685" cy="3307079"/>
          </a:xfrm>
        </p:grpSpPr>
        <p:pic>
          <p:nvPicPr>
            <p:cNvPr id="266" name="object 266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9261856" y="3842385"/>
              <a:ext cx="19818" cy="1405807"/>
            </a:xfrm>
            <a:prstGeom prst="rect">
              <a:avLst/>
            </a:prstGeom>
          </p:spPr>
        </p:pic>
        <p:sp>
          <p:nvSpPr>
            <p:cNvPr id="267" name="object 267"/>
            <p:cNvSpPr/>
            <p:nvPr/>
          </p:nvSpPr>
          <p:spPr>
            <a:xfrm>
              <a:off x="9261856" y="3842385"/>
              <a:ext cx="20320" cy="1405890"/>
            </a:xfrm>
            <a:custGeom>
              <a:avLst/>
              <a:gdLst/>
              <a:ahLst/>
              <a:cxnLst/>
              <a:rect l="l" t="t" r="r" b="b"/>
              <a:pathLst>
                <a:path w="20320" h="1405889">
                  <a:moveTo>
                    <a:pt x="19818" y="0"/>
                  </a:moveTo>
                  <a:lnTo>
                    <a:pt x="0" y="0"/>
                  </a:lnTo>
                  <a:lnTo>
                    <a:pt x="0" y="1405807"/>
                  </a:lnTo>
                  <a:lnTo>
                    <a:pt x="19818" y="1405807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8" name="object 268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9261856" y="5267986"/>
              <a:ext cx="19818" cy="217810"/>
            </a:xfrm>
            <a:prstGeom prst="rect">
              <a:avLst/>
            </a:prstGeom>
          </p:spPr>
        </p:pic>
        <p:sp>
          <p:nvSpPr>
            <p:cNvPr id="269" name="object 269"/>
            <p:cNvSpPr/>
            <p:nvPr/>
          </p:nvSpPr>
          <p:spPr>
            <a:xfrm>
              <a:off x="9261856" y="5267986"/>
              <a:ext cx="20320" cy="217804"/>
            </a:xfrm>
            <a:custGeom>
              <a:avLst/>
              <a:gdLst/>
              <a:ahLst/>
              <a:cxnLst/>
              <a:rect l="l" t="t" r="r" b="b"/>
              <a:pathLst>
                <a:path w="20320" h="217804">
                  <a:moveTo>
                    <a:pt x="19818" y="0"/>
                  </a:moveTo>
                  <a:lnTo>
                    <a:pt x="0" y="0"/>
                  </a:lnTo>
                  <a:lnTo>
                    <a:pt x="0" y="217810"/>
                  </a:lnTo>
                  <a:lnTo>
                    <a:pt x="19818" y="217810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" name="object 270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9281668" y="3842385"/>
              <a:ext cx="546223" cy="1405807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9281668" y="3842385"/>
              <a:ext cx="546735" cy="1405890"/>
            </a:xfrm>
            <a:custGeom>
              <a:avLst/>
              <a:gdLst/>
              <a:ahLst/>
              <a:cxnLst/>
              <a:rect l="l" t="t" r="r" b="b"/>
              <a:pathLst>
                <a:path w="546734" h="1405889">
                  <a:moveTo>
                    <a:pt x="546223" y="0"/>
                  </a:moveTo>
                  <a:lnTo>
                    <a:pt x="0" y="0"/>
                  </a:lnTo>
                  <a:lnTo>
                    <a:pt x="0" y="1405807"/>
                  </a:lnTo>
                  <a:lnTo>
                    <a:pt x="546223" y="1405807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" name="object 272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9281668" y="5267986"/>
              <a:ext cx="546223" cy="217810"/>
            </a:xfrm>
            <a:prstGeom prst="rect">
              <a:avLst/>
            </a:prstGeom>
          </p:spPr>
        </p:pic>
        <p:sp>
          <p:nvSpPr>
            <p:cNvPr id="273" name="object 273"/>
            <p:cNvSpPr/>
            <p:nvPr/>
          </p:nvSpPr>
          <p:spPr>
            <a:xfrm>
              <a:off x="9281668" y="5267986"/>
              <a:ext cx="546735" cy="217804"/>
            </a:xfrm>
            <a:custGeom>
              <a:avLst/>
              <a:gdLst/>
              <a:ahLst/>
              <a:cxnLst/>
              <a:rect l="l" t="t" r="r" b="b"/>
              <a:pathLst>
                <a:path w="546734" h="217804">
                  <a:moveTo>
                    <a:pt x="546223" y="0"/>
                  </a:moveTo>
                  <a:lnTo>
                    <a:pt x="0" y="0"/>
                  </a:lnTo>
                  <a:lnTo>
                    <a:pt x="0" y="217810"/>
                  </a:lnTo>
                  <a:lnTo>
                    <a:pt x="546223" y="217810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" name="object 274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9261856" y="3624599"/>
              <a:ext cx="19818" cy="217785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9261856" y="3624599"/>
              <a:ext cx="20320" cy="217804"/>
            </a:xfrm>
            <a:custGeom>
              <a:avLst/>
              <a:gdLst/>
              <a:ahLst/>
              <a:cxnLst/>
              <a:rect l="l" t="t" r="r" b="b"/>
              <a:pathLst>
                <a:path w="20320" h="217804">
                  <a:moveTo>
                    <a:pt x="19818" y="0"/>
                  </a:moveTo>
                  <a:lnTo>
                    <a:pt x="0" y="0"/>
                  </a:lnTo>
                  <a:lnTo>
                    <a:pt x="0" y="217785"/>
                  </a:lnTo>
                  <a:lnTo>
                    <a:pt x="19818" y="217785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" name="object 276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9261856" y="2179193"/>
              <a:ext cx="19818" cy="1425575"/>
            </a:xfrm>
            <a:prstGeom prst="rect">
              <a:avLst/>
            </a:prstGeom>
          </p:spPr>
        </p:pic>
        <p:sp>
          <p:nvSpPr>
            <p:cNvPr id="277" name="object 277"/>
            <p:cNvSpPr/>
            <p:nvPr/>
          </p:nvSpPr>
          <p:spPr>
            <a:xfrm>
              <a:off x="9261856" y="2179193"/>
              <a:ext cx="20320" cy="1425575"/>
            </a:xfrm>
            <a:custGeom>
              <a:avLst/>
              <a:gdLst/>
              <a:ahLst/>
              <a:cxnLst/>
              <a:rect l="l" t="t" r="r" b="b"/>
              <a:pathLst>
                <a:path w="20320" h="1425575">
                  <a:moveTo>
                    <a:pt x="19818" y="0"/>
                  </a:moveTo>
                  <a:lnTo>
                    <a:pt x="0" y="0"/>
                  </a:lnTo>
                  <a:lnTo>
                    <a:pt x="0" y="1425575"/>
                  </a:lnTo>
                  <a:lnTo>
                    <a:pt x="19818" y="1425575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8" name="object 278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9281668" y="3624599"/>
              <a:ext cx="546223" cy="217785"/>
            </a:xfrm>
            <a:prstGeom prst="rect">
              <a:avLst/>
            </a:prstGeom>
          </p:spPr>
        </p:pic>
        <p:sp>
          <p:nvSpPr>
            <p:cNvPr id="279" name="object 279"/>
            <p:cNvSpPr/>
            <p:nvPr/>
          </p:nvSpPr>
          <p:spPr>
            <a:xfrm>
              <a:off x="9281668" y="3624599"/>
              <a:ext cx="546735" cy="217804"/>
            </a:xfrm>
            <a:custGeom>
              <a:avLst/>
              <a:gdLst/>
              <a:ahLst/>
              <a:cxnLst/>
              <a:rect l="l" t="t" r="r" b="b"/>
              <a:pathLst>
                <a:path w="546734" h="217804">
                  <a:moveTo>
                    <a:pt x="546223" y="0"/>
                  </a:moveTo>
                  <a:lnTo>
                    <a:pt x="0" y="0"/>
                  </a:lnTo>
                  <a:lnTo>
                    <a:pt x="0" y="217785"/>
                  </a:lnTo>
                  <a:lnTo>
                    <a:pt x="546223" y="217785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0" name="object 280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9281668" y="2179193"/>
              <a:ext cx="546223" cy="1425575"/>
            </a:xfrm>
            <a:prstGeom prst="rect">
              <a:avLst/>
            </a:prstGeom>
          </p:spPr>
        </p:pic>
        <p:sp>
          <p:nvSpPr>
            <p:cNvPr id="281" name="object 281"/>
            <p:cNvSpPr/>
            <p:nvPr/>
          </p:nvSpPr>
          <p:spPr>
            <a:xfrm>
              <a:off x="9281668" y="2179193"/>
              <a:ext cx="546735" cy="1425575"/>
            </a:xfrm>
            <a:custGeom>
              <a:avLst/>
              <a:gdLst/>
              <a:ahLst/>
              <a:cxnLst/>
              <a:rect l="l" t="t" r="r" b="b"/>
              <a:pathLst>
                <a:path w="546734" h="1425575">
                  <a:moveTo>
                    <a:pt x="546223" y="0"/>
                  </a:moveTo>
                  <a:lnTo>
                    <a:pt x="0" y="0"/>
                  </a:lnTo>
                  <a:lnTo>
                    <a:pt x="0" y="1425575"/>
                  </a:lnTo>
                  <a:lnTo>
                    <a:pt x="546223" y="1425575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2" name="object 282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9241599" y="5248191"/>
              <a:ext cx="586308" cy="19794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9241599" y="5248191"/>
              <a:ext cx="586740" cy="20320"/>
            </a:xfrm>
            <a:custGeom>
              <a:avLst/>
              <a:gdLst/>
              <a:ahLst/>
              <a:cxnLst/>
              <a:rect l="l" t="t" r="r" b="b"/>
              <a:pathLst>
                <a:path w="586740" h="20320">
                  <a:moveTo>
                    <a:pt x="586308" y="0"/>
                  </a:moveTo>
                  <a:lnTo>
                    <a:pt x="0" y="0"/>
                  </a:lnTo>
                  <a:lnTo>
                    <a:pt x="0" y="19794"/>
                  </a:lnTo>
                  <a:lnTo>
                    <a:pt x="586308" y="19794"/>
                  </a:lnTo>
                  <a:lnTo>
                    <a:pt x="5863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4" name="object 284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9241599" y="3604761"/>
              <a:ext cx="586308" cy="19818"/>
            </a:xfrm>
            <a:prstGeom prst="rect">
              <a:avLst/>
            </a:prstGeom>
          </p:spPr>
        </p:pic>
        <p:sp>
          <p:nvSpPr>
            <p:cNvPr id="285" name="object 285"/>
            <p:cNvSpPr/>
            <p:nvPr/>
          </p:nvSpPr>
          <p:spPr>
            <a:xfrm>
              <a:off x="9241599" y="3604761"/>
              <a:ext cx="586740" cy="20320"/>
            </a:xfrm>
            <a:custGeom>
              <a:avLst/>
              <a:gdLst/>
              <a:ahLst/>
              <a:cxnLst/>
              <a:rect l="l" t="t" r="r" b="b"/>
              <a:pathLst>
                <a:path w="586740" h="20320">
                  <a:moveTo>
                    <a:pt x="586308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586308" y="19818"/>
                  </a:lnTo>
                  <a:lnTo>
                    <a:pt x="5863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6" name="object 286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791495" y="3605403"/>
              <a:ext cx="8450103" cy="19050"/>
            </a:xfrm>
            <a:prstGeom prst="rect">
              <a:avLst/>
            </a:prstGeom>
          </p:spPr>
        </p:pic>
        <p:sp>
          <p:nvSpPr>
            <p:cNvPr id="287" name="object 287"/>
            <p:cNvSpPr/>
            <p:nvPr/>
          </p:nvSpPr>
          <p:spPr>
            <a:xfrm>
              <a:off x="791489" y="3605402"/>
              <a:ext cx="8450580" cy="19050"/>
            </a:xfrm>
            <a:custGeom>
              <a:avLst/>
              <a:gdLst/>
              <a:ahLst/>
              <a:cxnLst/>
              <a:rect l="l" t="t" r="r" b="b"/>
              <a:pathLst>
                <a:path w="8450580" h="19050">
                  <a:moveTo>
                    <a:pt x="8450110" y="0"/>
                  </a:moveTo>
                  <a:lnTo>
                    <a:pt x="7266533" y="0"/>
                  </a:lnTo>
                  <a:lnTo>
                    <a:pt x="7266533" y="5080"/>
                  </a:lnTo>
                  <a:lnTo>
                    <a:pt x="6110198" y="5080"/>
                  </a:lnTo>
                  <a:lnTo>
                    <a:pt x="6110198" y="0"/>
                  </a:lnTo>
                  <a:lnTo>
                    <a:pt x="5571655" y="0"/>
                  </a:lnTo>
                  <a:lnTo>
                    <a:pt x="5571655" y="5080"/>
                  </a:lnTo>
                  <a:lnTo>
                    <a:pt x="4415333" y="5080"/>
                  </a:lnTo>
                  <a:lnTo>
                    <a:pt x="4415333" y="0"/>
                  </a:lnTo>
                  <a:lnTo>
                    <a:pt x="3876776" y="0"/>
                  </a:lnTo>
                  <a:lnTo>
                    <a:pt x="3876776" y="5080"/>
                  </a:lnTo>
                  <a:lnTo>
                    <a:pt x="2720454" y="5080"/>
                  </a:lnTo>
                  <a:lnTo>
                    <a:pt x="2720454" y="0"/>
                  </a:lnTo>
                  <a:lnTo>
                    <a:pt x="2181898" y="0"/>
                  </a:lnTo>
                  <a:lnTo>
                    <a:pt x="2181898" y="5080"/>
                  </a:lnTo>
                  <a:lnTo>
                    <a:pt x="1025575" y="5080"/>
                  </a:lnTo>
                  <a:lnTo>
                    <a:pt x="1025575" y="0"/>
                  </a:lnTo>
                  <a:lnTo>
                    <a:pt x="487019" y="0"/>
                  </a:lnTo>
                  <a:lnTo>
                    <a:pt x="487019" y="5080"/>
                  </a:lnTo>
                  <a:lnTo>
                    <a:pt x="0" y="5080"/>
                  </a:lnTo>
                  <a:lnTo>
                    <a:pt x="0" y="19050"/>
                  </a:lnTo>
                  <a:lnTo>
                    <a:pt x="8450110" y="19050"/>
                  </a:lnTo>
                  <a:lnTo>
                    <a:pt x="8450110" y="5080"/>
                  </a:lnTo>
                  <a:lnTo>
                    <a:pt x="84501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8" name="object 288"/>
          <p:cNvGrpSpPr/>
          <p:nvPr/>
        </p:nvGrpSpPr>
        <p:grpSpPr>
          <a:xfrm>
            <a:off x="7297737" y="5863971"/>
            <a:ext cx="925194" cy="1205865"/>
            <a:chOff x="7297737" y="5863971"/>
            <a:chExt cx="925194" cy="1205865"/>
          </a:xfrm>
        </p:grpSpPr>
        <p:sp>
          <p:nvSpPr>
            <p:cNvPr id="289" name="object 289"/>
            <p:cNvSpPr/>
            <p:nvPr/>
          </p:nvSpPr>
          <p:spPr>
            <a:xfrm>
              <a:off x="7297737" y="7053948"/>
              <a:ext cx="925194" cy="4445"/>
            </a:xfrm>
            <a:custGeom>
              <a:avLst/>
              <a:gdLst/>
              <a:ahLst/>
              <a:cxnLst/>
              <a:rect l="l" t="t" r="r" b="b"/>
              <a:pathLst>
                <a:path w="925195" h="4445">
                  <a:moveTo>
                    <a:pt x="924667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924667" y="396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297737" y="7053948"/>
              <a:ext cx="925194" cy="4445"/>
            </a:xfrm>
            <a:custGeom>
              <a:avLst/>
              <a:gdLst/>
              <a:ahLst/>
              <a:cxnLst/>
              <a:rect l="l" t="t" r="r" b="b"/>
              <a:pathLst>
                <a:path w="925195" h="4445">
                  <a:moveTo>
                    <a:pt x="924667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924667" y="396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7297737" y="7053948"/>
              <a:ext cx="925194" cy="4445"/>
            </a:xfrm>
            <a:custGeom>
              <a:avLst/>
              <a:gdLst/>
              <a:ahLst/>
              <a:cxnLst/>
              <a:rect l="l" t="t" r="r" b="b"/>
              <a:pathLst>
                <a:path w="925195" h="4445">
                  <a:moveTo>
                    <a:pt x="924667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924667" y="396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297737" y="7057917"/>
              <a:ext cx="925194" cy="10160"/>
            </a:xfrm>
            <a:custGeom>
              <a:avLst/>
              <a:gdLst/>
              <a:ahLst/>
              <a:cxnLst/>
              <a:rect l="l" t="t" r="r" b="b"/>
              <a:pathLst>
                <a:path w="925195" h="10159">
                  <a:moveTo>
                    <a:pt x="924667" y="0"/>
                  </a:moveTo>
                  <a:lnTo>
                    <a:pt x="0" y="0"/>
                  </a:lnTo>
                  <a:lnTo>
                    <a:pt x="0" y="9822"/>
                  </a:lnTo>
                  <a:lnTo>
                    <a:pt x="924667" y="9822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297737" y="7057917"/>
              <a:ext cx="925194" cy="10160"/>
            </a:xfrm>
            <a:custGeom>
              <a:avLst/>
              <a:gdLst/>
              <a:ahLst/>
              <a:cxnLst/>
              <a:rect l="l" t="t" r="r" b="b"/>
              <a:pathLst>
                <a:path w="925195" h="10159">
                  <a:moveTo>
                    <a:pt x="924667" y="0"/>
                  </a:moveTo>
                  <a:lnTo>
                    <a:pt x="0" y="0"/>
                  </a:lnTo>
                  <a:lnTo>
                    <a:pt x="0" y="9822"/>
                  </a:lnTo>
                  <a:lnTo>
                    <a:pt x="924667" y="9822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297737" y="7067739"/>
              <a:ext cx="925194" cy="2540"/>
            </a:xfrm>
            <a:custGeom>
              <a:avLst/>
              <a:gdLst/>
              <a:ahLst/>
              <a:cxnLst/>
              <a:rect l="l" t="t" r="r" b="b"/>
              <a:pathLst>
                <a:path w="925195" h="2540">
                  <a:moveTo>
                    <a:pt x="924667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924667" y="205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297737" y="7067739"/>
              <a:ext cx="925194" cy="2540"/>
            </a:xfrm>
            <a:custGeom>
              <a:avLst/>
              <a:gdLst/>
              <a:ahLst/>
              <a:cxnLst/>
              <a:rect l="l" t="t" r="r" b="b"/>
              <a:pathLst>
                <a:path w="925195" h="2540">
                  <a:moveTo>
                    <a:pt x="924667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924667" y="205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7297737" y="7067739"/>
              <a:ext cx="925194" cy="2540"/>
            </a:xfrm>
            <a:custGeom>
              <a:avLst/>
              <a:gdLst/>
              <a:ahLst/>
              <a:cxnLst/>
              <a:rect l="l" t="t" r="r" b="b"/>
              <a:pathLst>
                <a:path w="925195" h="2540">
                  <a:moveTo>
                    <a:pt x="924667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924667" y="2058"/>
                  </a:lnTo>
                  <a:lnTo>
                    <a:pt x="9246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7297737" y="5873622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11" y="223520"/>
                  </a:moveTo>
                  <a:lnTo>
                    <a:pt x="5905" y="223520"/>
                  </a:lnTo>
                  <a:lnTo>
                    <a:pt x="5905" y="0"/>
                  </a:lnTo>
                  <a:lnTo>
                    <a:pt x="0" y="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15811" y="1164590"/>
                  </a:lnTo>
                  <a:lnTo>
                    <a:pt x="15811" y="22352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7297737" y="5873622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11" y="223520"/>
                  </a:moveTo>
                  <a:lnTo>
                    <a:pt x="5905" y="223520"/>
                  </a:lnTo>
                  <a:lnTo>
                    <a:pt x="5905" y="0"/>
                  </a:lnTo>
                  <a:lnTo>
                    <a:pt x="0" y="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15811" y="1164590"/>
                  </a:lnTo>
                  <a:lnTo>
                    <a:pt x="15811" y="22352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7297737" y="5873622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11" y="223520"/>
                  </a:moveTo>
                  <a:lnTo>
                    <a:pt x="5905" y="223520"/>
                  </a:lnTo>
                  <a:lnTo>
                    <a:pt x="5905" y="0"/>
                  </a:lnTo>
                  <a:lnTo>
                    <a:pt x="0" y="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15811" y="1164590"/>
                  </a:lnTo>
                  <a:lnTo>
                    <a:pt x="15811" y="22352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7741221" y="5873622"/>
              <a:ext cx="31750" cy="1164590"/>
            </a:xfrm>
            <a:custGeom>
              <a:avLst/>
              <a:gdLst/>
              <a:ahLst/>
              <a:cxnLst/>
              <a:rect l="l" t="t" r="r" b="b"/>
              <a:pathLst>
                <a:path w="31750" h="1164590">
                  <a:moveTo>
                    <a:pt x="31686" y="0"/>
                  </a:moveTo>
                  <a:lnTo>
                    <a:pt x="9906" y="0"/>
                  </a:lnTo>
                  <a:lnTo>
                    <a:pt x="9906" y="22352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31686" y="1164590"/>
                  </a:lnTo>
                  <a:lnTo>
                    <a:pt x="31686" y="223520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7741221" y="5873622"/>
              <a:ext cx="31750" cy="1164590"/>
            </a:xfrm>
            <a:custGeom>
              <a:avLst/>
              <a:gdLst/>
              <a:ahLst/>
              <a:cxnLst/>
              <a:rect l="l" t="t" r="r" b="b"/>
              <a:pathLst>
                <a:path w="31750" h="1164590">
                  <a:moveTo>
                    <a:pt x="31686" y="0"/>
                  </a:moveTo>
                  <a:lnTo>
                    <a:pt x="9906" y="0"/>
                  </a:lnTo>
                  <a:lnTo>
                    <a:pt x="9906" y="22352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31686" y="1164590"/>
                  </a:lnTo>
                  <a:lnTo>
                    <a:pt x="31686" y="223520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7741221" y="5873622"/>
              <a:ext cx="31750" cy="1164590"/>
            </a:xfrm>
            <a:custGeom>
              <a:avLst/>
              <a:gdLst/>
              <a:ahLst/>
              <a:cxnLst/>
              <a:rect l="l" t="t" r="r" b="b"/>
              <a:pathLst>
                <a:path w="31750" h="1164590">
                  <a:moveTo>
                    <a:pt x="31686" y="0"/>
                  </a:moveTo>
                  <a:lnTo>
                    <a:pt x="9906" y="0"/>
                  </a:lnTo>
                  <a:lnTo>
                    <a:pt x="9906" y="223520"/>
                  </a:lnTo>
                  <a:lnTo>
                    <a:pt x="0" y="223520"/>
                  </a:lnTo>
                  <a:lnTo>
                    <a:pt x="0" y="1164590"/>
                  </a:lnTo>
                  <a:lnTo>
                    <a:pt x="31686" y="1164590"/>
                  </a:lnTo>
                  <a:lnTo>
                    <a:pt x="31686" y="223520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7313549" y="6097627"/>
              <a:ext cx="427990" cy="22225"/>
            </a:xfrm>
            <a:custGeom>
              <a:avLst/>
              <a:gdLst/>
              <a:ahLst/>
              <a:cxnLst/>
              <a:rect l="l" t="t" r="r" b="b"/>
              <a:pathLst>
                <a:path w="427990" h="22225">
                  <a:moveTo>
                    <a:pt x="427682" y="0"/>
                  </a:moveTo>
                  <a:lnTo>
                    <a:pt x="0" y="0"/>
                  </a:lnTo>
                  <a:lnTo>
                    <a:pt x="0" y="21778"/>
                  </a:lnTo>
                  <a:lnTo>
                    <a:pt x="427682" y="2177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7313549" y="6097627"/>
              <a:ext cx="427990" cy="22225"/>
            </a:xfrm>
            <a:custGeom>
              <a:avLst/>
              <a:gdLst/>
              <a:ahLst/>
              <a:cxnLst/>
              <a:rect l="l" t="t" r="r" b="b"/>
              <a:pathLst>
                <a:path w="427990" h="22225">
                  <a:moveTo>
                    <a:pt x="427682" y="0"/>
                  </a:moveTo>
                  <a:lnTo>
                    <a:pt x="0" y="0"/>
                  </a:lnTo>
                  <a:lnTo>
                    <a:pt x="0" y="21778"/>
                  </a:lnTo>
                  <a:lnTo>
                    <a:pt x="427682" y="2177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7313549" y="6097627"/>
              <a:ext cx="427990" cy="22225"/>
            </a:xfrm>
            <a:custGeom>
              <a:avLst/>
              <a:gdLst/>
              <a:ahLst/>
              <a:cxnLst/>
              <a:rect l="l" t="t" r="r" b="b"/>
              <a:pathLst>
                <a:path w="427990" h="22225">
                  <a:moveTo>
                    <a:pt x="427682" y="0"/>
                  </a:moveTo>
                  <a:lnTo>
                    <a:pt x="0" y="0"/>
                  </a:lnTo>
                  <a:lnTo>
                    <a:pt x="0" y="21778"/>
                  </a:lnTo>
                  <a:lnTo>
                    <a:pt x="427682" y="2177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7297737" y="7038124"/>
              <a:ext cx="925194" cy="15875"/>
            </a:xfrm>
            <a:custGeom>
              <a:avLst/>
              <a:gdLst/>
              <a:ahLst/>
              <a:cxnLst/>
              <a:rect l="l" t="t" r="r" b="b"/>
              <a:pathLst>
                <a:path w="925195" h="15875">
                  <a:moveTo>
                    <a:pt x="924623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924623" y="15824"/>
                  </a:lnTo>
                  <a:lnTo>
                    <a:pt x="92462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7297737" y="7038124"/>
              <a:ext cx="925194" cy="15875"/>
            </a:xfrm>
            <a:custGeom>
              <a:avLst/>
              <a:gdLst/>
              <a:ahLst/>
              <a:cxnLst/>
              <a:rect l="l" t="t" r="r" b="b"/>
              <a:pathLst>
                <a:path w="925195" h="15875">
                  <a:moveTo>
                    <a:pt x="924623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924623" y="15824"/>
                  </a:lnTo>
                  <a:lnTo>
                    <a:pt x="9246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7297737" y="7038124"/>
              <a:ext cx="925194" cy="15875"/>
            </a:xfrm>
            <a:custGeom>
              <a:avLst/>
              <a:gdLst/>
              <a:ahLst/>
              <a:cxnLst/>
              <a:rect l="l" t="t" r="r" b="b"/>
              <a:pathLst>
                <a:path w="925195" h="15875">
                  <a:moveTo>
                    <a:pt x="924623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924623" y="15824"/>
                  </a:lnTo>
                  <a:lnTo>
                    <a:pt x="92462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7303643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7303643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7303643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7731379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7731379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7731379" y="5883785"/>
              <a:ext cx="20320" cy="194310"/>
            </a:xfrm>
            <a:custGeom>
              <a:avLst/>
              <a:gdLst/>
              <a:ahLst/>
              <a:cxnLst/>
              <a:rect l="l" t="t" r="r" b="b"/>
              <a:pathLst>
                <a:path w="20320" h="194310">
                  <a:moveTo>
                    <a:pt x="19794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19794" y="194022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7303643" y="6077807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24"/>
                  </a:lnTo>
                  <a:lnTo>
                    <a:pt x="447484" y="19824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7303643" y="6077807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24"/>
                  </a:lnTo>
                  <a:lnTo>
                    <a:pt x="447484" y="19824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7303643" y="6077807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24"/>
                  </a:lnTo>
                  <a:lnTo>
                    <a:pt x="447484" y="19824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7303643" y="5863971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447484" y="19818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7303643" y="5863971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447484" y="19818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7303643" y="5863971"/>
              <a:ext cx="447675" cy="20320"/>
            </a:xfrm>
            <a:custGeom>
              <a:avLst/>
              <a:gdLst/>
              <a:ahLst/>
              <a:cxnLst/>
              <a:rect l="l" t="t" r="r" b="b"/>
              <a:pathLst>
                <a:path w="447675" h="20320">
                  <a:moveTo>
                    <a:pt x="447484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447484" y="19818"/>
                  </a:lnTo>
                  <a:lnTo>
                    <a:pt x="44748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7323455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4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7323455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4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7323455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4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7313549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90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7313549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90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7313549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90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7" name="object 327"/>
          <p:cNvGrpSpPr/>
          <p:nvPr/>
        </p:nvGrpSpPr>
        <p:grpSpPr>
          <a:xfrm>
            <a:off x="8305545" y="5873864"/>
            <a:ext cx="544830" cy="1196340"/>
            <a:chOff x="8305545" y="5873864"/>
            <a:chExt cx="544830" cy="1196340"/>
          </a:xfrm>
        </p:grpSpPr>
        <p:sp>
          <p:nvSpPr>
            <p:cNvPr id="328" name="object 328"/>
            <p:cNvSpPr/>
            <p:nvPr/>
          </p:nvSpPr>
          <p:spPr>
            <a:xfrm>
              <a:off x="8834183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50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50" y="1164259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8834183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50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50" y="1164259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8834183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50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50" y="1164259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8305545" y="7053948"/>
              <a:ext cx="544830" cy="4445"/>
            </a:xfrm>
            <a:custGeom>
              <a:avLst/>
              <a:gdLst/>
              <a:ahLst/>
              <a:cxnLst/>
              <a:rect l="l" t="t" r="r" b="b"/>
              <a:pathLst>
                <a:path w="544829" h="4445">
                  <a:moveTo>
                    <a:pt x="54451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544512" y="396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8305545" y="7053948"/>
              <a:ext cx="544830" cy="4445"/>
            </a:xfrm>
            <a:custGeom>
              <a:avLst/>
              <a:gdLst/>
              <a:ahLst/>
              <a:cxnLst/>
              <a:rect l="l" t="t" r="r" b="b"/>
              <a:pathLst>
                <a:path w="544829" h="4445">
                  <a:moveTo>
                    <a:pt x="54451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544512" y="396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8305545" y="7053948"/>
              <a:ext cx="544830" cy="4445"/>
            </a:xfrm>
            <a:custGeom>
              <a:avLst/>
              <a:gdLst/>
              <a:ahLst/>
              <a:cxnLst/>
              <a:rect l="l" t="t" r="r" b="b"/>
              <a:pathLst>
                <a:path w="544829" h="4445">
                  <a:moveTo>
                    <a:pt x="54451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544512" y="396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8305545" y="7057917"/>
              <a:ext cx="544830" cy="10160"/>
            </a:xfrm>
            <a:custGeom>
              <a:avLst/>
              <a:gdLst/>
              <a:ahLst/>
              <a:cxnLst/>
              <a:rect l="l" t="t" r="r" b="b"/>
              <a:pathLst>
                <a:path w="544829" h="10159">
                  <a:moveTo>
                    <a:pt x="544512" y="0"/>
                  </a:moveTo>
                  <a:lnTo>
                    <a:pt x="0" y="0"/>
                  </a:lnTo>
                  <a:lnTo>
                    <a:pt x="0" y="9822"/>
                  </a:lnTo>
                  <a:lnTo>
                    <a:pt x="544512" y="9822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8305545" y="7057917"/>
              <a:ext cx="544830" cy="10160"/>
            </a:xfrm>
            <a:custGeom>
              <a:avLst/>
              <a:gdLst/>
              <a:ahLst/>
              <a:cxnLst/>
              <a:rect l="l" t="t" r="r" b="b"/>
              <a:pathLst>
                <a:path w="544829" h="10159">
                  <a:moveTo>
                    <a:pt x="544512" y="0"/>
                  </a:moveTo>
                  <a:lnTo>
                    <a:pt x="0" y="0"/>
                  </a:lnTo>
                  <a:lnTo>
                    <a:pt x="0" y="9822"/>
                  </a:lnTo>
                  <a:lnTo>
                    <a:pt x="544512" y="9822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8305545" y="7067739"/>
              <a:ext cx="544830" cy="2540"/>
            </a:xfrm>
            <a:custGeom>
              <a:avLst/>
              <a:gdLst/>
              <a:ahLst/>
              <a:cxnLst/>
              <a:rect l="l" t="t" r="r" b="b"/>
              <a:pathLst>
                <a:path w="544829" h="2540">
                  <a:moveTo>
                    <a:pt x="544512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544512" y="205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8305545" y="7067739"/>
              <a:ext cx="544830" cy="2540"/>
            </a:xfrm>
            <a:custGeom>
              <a:avLst/>
              <a:gdLst/>
              <a:ahLst/>
              <a:cxnLst/>
              <a:rect l="l" t="t" r="r" b="b"/>
              <a:pathLst>
                <a:path w="544829" h="2540">
                  <a:moveTo>
                    <a:pt x="544512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544512" y="205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8305545" y="7067739"/>
              <a:ext cx="544830" cy="2540"/>
            </a:xfrm>
            <a:custGeom>
              <a:avLst/>
              <a:gdLst/>
              <a:ahLst/>
              <a:cxnLst/>
              <a:rect l="l" t="t" r="r" b="b"/>
              <a:pathLst>
                <a:path w="544829" h="2540">
                  <a:moveTo>
                    <a:pt x="544512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544512" y="2058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9" name="object 339"/>
          <p:cNvSpPr/>
          <p:nvPr/>
        </p:nvSpPr>
        <p:spPr>
          <a:xfrm>
            <a:off x="7297737" y="5863463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10160"/>
                </a:moveTo>
                <a:lnTo>
                  <a:pt x="5905" y="10160"/>
                </a:lnTo>
                <a:lnTo>
                  <a:pt x="5905" y="0"/>
                </a:lnTo>
                <a:lnTo>
                  <a:pt x="0" y="0"/>
                </a:lnTo>
                <a:lnTo>
                  <a:pt x="0" y="10160"/>
                </a:lnTo>
                <a:close/>
              </a:path>
            </a:pathLst>
          </a:custGeom>
          <a:solidFill>
            <a:srgbClr val="5B5B5B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40" name="object 340"/>
          <p:cNvGrpSpPr/>
          <p:nvPr/>
        </p:nvGrpSpPr>
        <p:grpSpPr>
          <a:xfrm>
            <a:off x="7297737" y="5841873"/>
            <a:ext cx="1552575" cy="31750"/>
            <a:chOff x="7297737" y="5841873"/>
            <a:chExt cx="1552575" cy="31750"/>
          </a:xfrm>
        </p:grpSpPr>
        <p:sp>
          <p:nvSpPr>
            <p:cNvPr id="341" name="object 341"/>
            <p:cNvSpPr/>
            <p:nvPr/>
          </p:nvSpPr>
          <p:spPr>
            <a:xfrm>
              <a:off x="7297737" y="5841873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21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453390" y="21590"/>
                  </a:lnTo>
                  <a:lnTo>
                    <a:pt x="453390" y="31750"/>
                  </a:lnTo>
                  <a:lnTo>
                    <a:pt x="1552321" y="31750"/>
                  </a:lnTo>
                  <a:lnTo>
                    <a:pt x="1552321" y="21590"/>
                  </a:lnTo>
                  <a:lnTo>
                    <a:pt x="155232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7297737" y="5841873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21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0" y="31750"/>
                  </a:lnTo>
                  <a:lnTo>
                    <a:pt x="5905" y="31750"/>
                  </a:lnTo>
                  <a:lnTo>
                    <a:pt x="5905" y="21590"/>
                  </a:lnTo>
                  <a:lnTo>
                    <a:pt x="453390" y="21590"/>
                  </a:lnTo>
                  <a:lnTo>
                    <a:pt x="453390" y="31750"/>
                  </a:lnTo>
                  <a:lnTo>
                    <a:pt x="1552321" y="31750"/>
                  </a:lnTo>
                  <a:lnTo>
                    <a:pt x="1552321" y="21590"/>
                  </a:lnTo>
                  <a:lnTo>
                    <a:pt x="15523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7297737" y="5841873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21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0" y="31750"/>
                  </a:lnTo>
                  <a:lnTo>
                    <a:pt x="5905" y="31750"/>
                  </a:lnTo>
                  <a:lnTo>
                    <a:pt x="5905" y="21590"/>
                  </a:lnTo>
                  <a:lnTo>
                    <a:pt x="453390" y="21590"/>
                  </a:lnTo>
                  <a:lnTo>
                    <a:pt x="453390" y="31750"/>
                  </a:lnTo>
                  <a:lnTo>
                    <a:pt x="1552321" y="31750"/>
                  </a:lnTo>
                  <a:lnTo>
                    <a:pt x="1552321" y="21590"/>
                  </a:lnTo>
                  <a:lnTo>
                    <a:pt x="155232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4" name="object 344"/>
          <p:cNvGrpSpPr/>
          <p:nvPr/>
        </p:nvGrpSpPr>
        <p:grpSpPr>
          <a:xfrm>
            <a:off x="7772907" y="5873864"/>
            <a:ext cx="1077595" cy="1180465"/>
            <a:chOff x="7772907" y="5873864"/>
            <a:chExt cx="1077595" cy="1180465"/>
          </a:xfrm>
        </p:grpSpPr>
        <p:sp>
          <p:nvSpPr>
            <p:cNvPr id="345" name="object 345"/>
            <p:cNvSpPr/>
            <p:nvPr/>
          </p:nvSpPr>
          <p:spPr>
            <a:xfrm>
              <a:off x="8305545" y="7038124"/>
              <a:ext cx="544830" cy="15875"/>
            </a:xfrm>
            <a:custGeom>
              <a:avLst/>
              <a:gdLst/>
              <a:ahLst/>
              <a:cxnLst/>
              <a:rect l="l" t="t" r="r" b="b"/>
              <a:pathLst>
                <a:path w="544829" h="15875">
                  <a:moveTo>
                    <a:pt x="544512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544512" y="15824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8305545" y="7038124"/>
              <a:ext cx="544830" cy="15875"/>
            </a:xfrm>
            <a:custGeom>
              <a:avLst/>
              <a:gdLst/>
              <a:ahLst/>
              <a:cxnLst/>
              <a:rect l="l" t="t" r="r" b="b"/>
              <a:pathLst>
                <a:path w="544829" h="15875">
                  <a:moveTo>
                    <a:pt x="544512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544512" y="15824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8305545" y="7038124"/>
              <a:ext cx="544830" cy="15875"/>
            </a:xfrm>
            <a:custGeom>
              <a:avLst/>
              <a:gdLst/>
              <a:ahLst/>
              <a:cxnLst/>
              <a:rect l="l" t="t" r="r" b="b"/>
              <a:pathLst>
                <a:path w="544829" h="15875">
                  <a:moveTo>
                    <a:pt x="544512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544512" y="15824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7772907" y="5873864"/>
              <a:ext cx="1061720" cy="1164590"/>
            </a:xfrm>
            <a:custGeom>
              <a:avLst/>
              <a:gdLst/>
              <a:ahLst/>
              <a:cxnLst/>
              <a:rect l="l" t="t" r="r" b="b"/>
              <a:pathLst>
                <a:path w="1061720" h="1164590">
                  <a:moveTo>
                    <a:pt x="1061275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449452" y="1164259"/>
                  </a:lnTo>
                  <a:lnTo>
                    <a:pt x="449452" y="839539"/>
                  </a:lnTo>
                  <a:lnTo>
                    <a:pt x="469265" y="839539"/>
                  </a:lnTo>
                  <a:lnTo>
                    <a:pt x="469265" y="1120228"/>
                  </a:lnTo>
                  <a:lnTo>
                    <a:pt x="512825" y="1120228"/>
                  </a:lnTo>
                  <a:lnTo>
                    <a:pt x="512825" y="1123130"/>
                  </a:lnTo>
                  <a:lnTo>
                    <a:pt x="522732" y="1113237"/>
                  </a:lnTo>
                  <a:lnTo>
                    <a:pt x="524446" y="1113408"/>
                  </a:lnTo>
                  <a:lnTo>
                    <a:pt x="532638" y="1123130"/>
                  </a:lnTo>
                  <a:lnTo>
                    <a:pt x="532638" y="1164259"/>
                  </a:lnTo>
                  <a:lnTo>
                    <a:pt x="1061275" y="1164259"/>
                  </a:lnTo>
                  <a:lnTo>
                    <a:pt x="1061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7772907" y="5873864"/>
              <a:ext cx="1061720" cy="1164590"/>
            </a:xfrm>
            <a:custGeom>
              <a:avLst/>
              <a:gdLst/>
              <a:ahLst/>
              <a:cxnLst/>
              <a:rect l="l" t="t" r="r" b="b"/>
              <a:pathLst>
                <a:path w="1061720" h="1164590">
                  <a:moveTo>
                    <a:pt x="1061275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449452" y="1164259"/>
                  </a:lnTo>
                  <a:lnTo>
                    <a:pt x="449452" y="839539"/>
                  </a:lnTo>
                  <a:lnTo>
                    <a:pt x="469265" y="839539"/>
                  </a:lnTo>
                  <a:lnTo>
                    <a:pt x="469265" y="1120228"/>
                  </a:lnTo>
                  <a:lnTo>
                    <a:pt x="512825" y="1120228"/>
                  </a:lnTo>
                  <a:lnTo>
                    <a:pt x="512825" y="1123130"/>
                  </a:lnTo>
                  <a:lnTo>
                    <a:pt x="522732" y="1113237"/>
                  </a:lnTo>
                  <a:lnTo>
                    <a:pt x="524446" y="1113408"/>
                  </a:lnTo>
                  <a:lnTo>
                    <a:pt x="532638" y="1123130"/>
                  </a:lnTo>
                  <a:lnTo>
                    <a:pt x="532638" y="1164259"/>
                  </a:lnTo>
                  <a:lnTo>
                    <a:pt x="1061275" y="1164259"/>
                  </a:lnTo>
                  <a:lnTo>
                    <a:pt x="1061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7772907" y="5873864"/>
              <a:ext cx="1061720" cy="1164590"/>
            </a:xfrm>
            <a:custGeom>
              <a:avLst/>
              <a:gdLst/>
              <a:ahLst/>
              <a:cxnLst/>
              <a:rect l="l" t="t" r="r" b="b"/>
              <a:pathLst>
                <a:path w="1061720" h="1164590">
                  <a:moveTo>
                    <a:pt x="1061275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449452" y="1164259"/>
                  </a:lnTo>
                  <a:lnTo>
                    <a:pt x="449452" y="839539"/>
                  </a:lnTo>
                  <a:lnTo>
                    <a:pt x="469265" y="839539"/>
                  </a:lnTo>
                  <a:lnTo>
                    <a:pt x="469265" y="1120228"/>
                  </a:lnTo>
                  <a:lnTo>
                    <a:pt x="512825" y="1120228"/>
                  </a:lnTo>
                  <a:lnTo>
                    <a:pt x="512825" y="1123130"/>
                  </a:lnTo>
                  <a:lnTo>
                    <a:pt x="522732" y="1113237"/>
                  </a:lnTo>
                  <a:lnTo>
                    <a:pt x="524446" y="1113408"/>
                  </a:lnTo>
                  <a:lnTo>
                    <a:pt x="532638" y="1123130"/>
                  </a:lnTo>
                  <a:lnTo>
                    <a:pt x="532638" y="1164259"/>
                  </a:lnTo>
                  <a:lnTo>
                    <a:pt x="1061275" y="1164259"/>
                  </a:lnTo>
                  <a:lnTo>
                    <a:pt x="106127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" name="object 351"/>
          <p:cNvGrpSpPr/>
          <p:nvPr/>
        </p:nvGrpSpPr>
        <p:grpSpPr>
          <a:xfrm>
            <a:off x="6901688" y="2531618"/>
            <a:ext cx="1156335" cy="1079500"/>
            <a:chOff x="6901688" y="2531618"/>
            <a:chExt cx="1156335" cy="1079500"/>
          </a:xfrm>
        </p:grpSpPr>
        <p:pic>
          <p:nvPicPr>
            <p:cNvPr id="352" name="object 352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6901688" y="3588988"/>
              <a:ext cx="1156322" cy="3968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6901688" y="3588988"/>
              <a:ext cx="1156335" cy="4445"/>
            </a:xfrm>
            <a:custGeom>
              <a:avLst/>
              <a:gdLst/>
              <a:ahLst/>
              <a:cxnLst/>
              <a:rect l="l" t="t" r="r" b="b"/>
              <a:pathLst>
                <a:path w="1156334" h="4445">
                  <a:moveTo>
                    <a:pt x="115632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156322" y="3968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4" name="object 354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6901688" y="3592913"/>
              <a:ext cx="1156322" cy="17760"/>
            </a:xfrm>
            <a:prstGeom prst="rect">
              <a:avLst/>
            </a:prstGeom>
          </p:spPr>
        </p:pic>
        <p:sp>
          <p:nvSpPr>
            <p:cNvPr id="355" name="object 355"/>
            <p:cNvSpPr/>
            <p:nvPr/>
          </p:nvSpPr>
          <p:spPr>
            <a:xfrm>
              <a:off x="6901688" y="3602761"/>
              <a:ext cx="1156335" cy="8255"/>
            </a:xfrm>
            <a:custGeom>
              <a:avLst/>
              <a:gdLst/>
              <a:ahLst/>
              <a:cxnLst/>
              <a:rect l="l" t="t" r="r" b="b"/>
              <a:pathLst>
                <a:path w="1156334" h="8254">
                  <a:moveTo>
                    <a:pt x="115632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1156322" y="7912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6" name="object 356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8042211" y="2547493"/>
              <a:ext cx="15811" cy="1025651"/>
            </a:xfrm>
            <a:prstGeom prst="rect">
              <a:avLst/>
            </a:prstGeom>
          </p:spPr>
        </p:pic>
        <p:sp>
          <p:nvSpPr>
            <p:cNvPr id="357" name="object 357"/>
            <p:cNvSpPr/>
            <p:nvPr/>
          </p:nvSpPr>
          <p:spPr>
            <a:xfrm>
              <a:off x="8042211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11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11" y="1025651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8042211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11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11" y="1025651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9" name="object 359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7622413" y="2547493"/>
              <a:ext cx="31686" cy="1026160"/>
            </a:xfrm>
            <a:prstGeom prst="rect">
              <a:avLst/>
            </a:prstGeom>
          </p:spPr>
        </p:pic>
        <p:sp>
          <p:nvSpPr>
            <p:cNvPr id="360" name="object 360"/>
            <p:cNvSpPr/>
            <p:nvPr/>
          </p:nvSpPr>
          <p:spPr>
            <a:xfrm>
              <a:off x="7622413" y="2547492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3168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31686" y="1026160"/>
                  </a:lnTo>
                  <a:lnTo>
                    <a:pt x="31686" y="280670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1" name="object 361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7654099" y="2796995"/>
              <a:ext cx="388094" cy="31675"/>
            </a:xfrm>
            <a:prstGeom prst="rect">
              <a:avLst/>
            </a:prstGeom>
          </p:spPr>
        </p:pic>
        <p:sp>
          <p:nvSpPr>
            <p:cNvPr id="362" name="object 362"/>
            <p:cNvSpPr/>
            <p:nvPr/>
          </p:nvSpPr>
          <p:spPr>
            <a:xfrm>
              <a:off x="7654099" y="2796995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94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94" y="31675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3" name="object 363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6901688" y="2531618"/>
              <a:ext cx="1156334" cy="15875"/>
            </a:xfrm>
            <a:prstGeom prst="rect">
              <a:avLst/>
            </a:prstGeom>
          </p:spPr>
        </p:pic>
        <p:sp>
          <p:nvSpPr>
            <p:cNvPr id="364" name="object 364"/>
            <p:cNvSpPr/>
            <p:nvPr/>
          </p:nvSpPr>
          <p:spPr>
            <a:xfrm>
              <a:off x="6901688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4" h="15875">
                  <a:moveTo>
                    <a:pt x="1156334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34" y="15875"/>
                  </a:lnTo>
                  <a:lnTo>
                    <a:pt x="115633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901688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4" h="15875">
                  <a:moveTo>
                    <a:pt x="1156334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34" y="15875"/>
                  </a:lnTo>
                  <a:lnTo>
                    <a:pt x="115633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6" name="object 366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6901688" y="2547493"/>
              <a:ext cx="15850" cy="1025651"/>
            </a:xfrm>
            <a:prstGeom prst="rect">
              <a:avLst/>
            </a:prstGeom>
          </p:spPr>
        </p:pic>
        <p:sp>
          <p:nvSpPr>
            <p:cNvPr id="367" name="object 367"/>
            <p:cNvSpPr/>
            <p:nvPr/>
          </p:nvSpPr>
          <p:spPr>
            <a:xfrm>
              <a:off x="6901688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5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50" y="1025651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8" name="object 368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6901688" y="3573145"/>
              <a:ext cx="1156334" cy="15811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6901688" y="3573145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4" h="15875">
                  <a:moveTo>
                    <a:pt x="1156334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34" y="15811"/>
                  </a:lnTo>
                  <a:lnTo>
                    <a:pt x="115633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0" name="object 370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8032305" y="2557387"/>
              <a:ext cx="9897" cy="229691"/>
            </a:xfrm>
            <a:prstGeom prst="rect">
              <a:avLst/>
            </a:prstGeom>
          </p:spPr>
        </p:pic>
        <p:sp>
          <p:nvSpPr>
            <p:cNvPr id="371" name="object 371"/>
            <p:cNvSpPr/>
            <p:nvPr/>
          </p:nvSpPr>
          <p:spPr>
            <a:xfrm>
              <a:off x="8032305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8032305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3" name="object 373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7654099" y="2557387"/>
              <a:ext cx="9921" cy="229691"/>
            </a:xfrm>
            <a:prstGeom prst="rect">
              <a:avLst/>
            </a:prstGeom>
          </p:spPr>
        </p:pic>
        <p:sp>
          <p:nvSpPr>
            <p:cNvPr id="374" name="object 374"/>
            <p:cNvSpPr/>
            <p:nvPr/>
          </p:nvSpPr>
          <p:spPr>
            <a:xfrm>
              <a:off x="7654099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921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921" y="229691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5" name="object 375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7654099" y="2787078"/>
              <a:ext cx="388112" cy="9905"/>
            </a:xfrm>
            <a:prstGeom prst="rect">
              <a:avLst/>
            </a:prstGeom>
          </p:spPr>
        </p:pic>
        <p:sp>
          <p:nvSpPr>
            <p:cNvPr id="376" name="object 376"/>
            <p:cNvSpPr/>
            <p:nvPr/>
          </p:nvSpPr>
          <p:spPr>
            <a:xfrm>
              <a:off x="7654099" y="2787078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23939" y="0"/>
                  </a:moveTo>
                  <a:lnTo>
                    <a:pt x="0" y="0"/>
                  </a:lnTo>
                  <a:lnTo>
                    <a:pt x="0" y="9906"/>
                  </a:lnTo>
                  <a:lnTo>
                    <a:pt x="23939" y="9906"/>
                  </a:lnTo>
                  <a:lnTo>
                    <a:pt x="23939" y="0"/>
                  </a:lnTo>
                  <a:close/>
                </a:path>
                <a:path w="388620" h="10160">
                  <a:moveTo>
                    <a:pt x="388112" y="0"/>
                  </a:moveTo>
                  <a:lnTo>
                    <a:pt x="283222" y="0"/>
                  </a:lnTo>
                  <a:lnTo>
                    <a:pt x="283222" y="9906"/>
                  </a:lnTo>
                  <a:lnTo>
                    <a:pt x="388112" y="9906"/>
                  </a:lnTo>
                  <a:lnTo>
                    <a:pt x="3881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7" name="object 377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7654099" y="2547493"/>
              <a:ext cx="388112" cy="9905"/>
            </a:xfrm>
            <a:prstGeom prst="rect">
              <a:avLst/>
            </a:prstGeom>
          </p:spPr>
        </p:pic>
        <p:sp>
          <p:nvSpPr>
            <p:cNvPr id="378" name="object 378"/>
            <p:cNvSpPr/>
            <p:nvPr/>
          </p:nvSpPr>
          <p:spPr>
            <a:xfrm>
              <a:off x="7654099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11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112" y="9905"/>
                  </a:lnTo>
                  <a:lnTo>
                    <a:pt x="3881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7654099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11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112" y="9905"/>
                  </a:lnTo>
                  <a:lnTo>
                    <a:pt x="3881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7664005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7664005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917563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4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917563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4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7654099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7654099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6" name="object 386"/>
          <p:cNvGrpSpPr/>
          <p:nvPr/>
        </p:nvGrpSpPr>
        <p:grpSpPr>
          <a:xfrm>
            <a:off x="5206828" y="2531618"/>
            <a:ext cx="1156335" cy="1079500"/>
            <a:chOff x="5206828" y="2531618"/>
            <a:chExt cx="1156335" cy="1079500"/>
          </a:xfrm>
        </p:grpSpPr>
        <p:pic>
          <p:nvPicPr>
            <p:cNvPr id="387" name="object 387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5206828" y="3588988"/>
              <a:ext cx="1156322" cy="3968"/>
            </a:xfrm>
            <a:prstGeom prst="rect">
              <a:avLst/>
            </a:prstGeom>
          </p:spPr>
        </p:pic>
        <p:sp>
          <p:nvSpPr>
            <p:cNvPr id="388" name="object 388"/>
            <p:cNvSpPr/>
            <p:nvPr/>
          </p:nvSpPr>
          <p:spPr>
            <a:xfrm>
              <a:off x="5206828" y="3588988"/>
              <a:ext cx="1156335" cy="4445"/>
            </a:xfrm>
            <a:custGeom>
              <a:avLst/>
              <a:gdLst/>
              <a:ahLst/>
              <a:cxnLst/>
              <a:rect l="l" t="t" r="r" b="b"/>
              <a:pathLst>
                <a:path w="1156335" h="4445">
                  <a:moveTo>
                    <a:pt x="115632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156322" y="3968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89" name="object 389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5206828" y="3592913"/>
              <a:ext cx="1156322" cy="17760"/>
            </a:xfrm>
            <a:prstGeom prst="rect">
              <a:avLst/>
            </a:prstGeom>
          </p:spPr>
        </p:pic>
        <p:sp>
          <p:nvSpPr>
            <p:cNvPr id="390" name="object 390"/>
            <p:cNvSpPr/>
            <p:nvPr/>
          </p:nvSpPr>
          <p:spPr>
            <a:xfrm>
              <a:off x="5206828" y="3602761"/>
              <a:ext cx="1156335" cy="8255"/>
            </a:xfrm>
            <a:custGeom>
              <a:avLst/>
              <a:gdLst/>
              <a:ahLst/>
              <a:cxnLst/>
              <a:rect l="l" t="t" r="r" b="b"/>
              <a:pathLst>
                <a:path w="1156335" h="8254">
                  <a:moveTo>
                    <a:pt x="115632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1156322" y="7912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1" name="object 391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5206828" y="2547493"/>
              <a:ext cx="15849" cy="1025651"/>
            </a:xfrm>
            <a:prstGeom prst="rect">
              <a:avLst/>
            </a:prstGeom>
          </p:spPr>
        </p:pic>
        <p:sp>
          <p:nvSpPr>
            <p:cNvPr id="392" name="object 392"/>
            <p:cNvSpPr/>
            <p:nvPr/>
          </p:nvSpPr>
          <p:spPr>
            <a:xfrm>
              <a:off x="5206828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49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49" y="1025651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3" name="object 393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5610745" y="2547493"/>
              <a:ext cx="31673" cy="1026160"/>
            </a:xfrm>
            <a:prstGeom prst="rect">
              <a:avLst/>
            </a:prstGeom>
          </p:spPr>
        </p:pic>
        <p:sp>
          <p:nvSpPr>
            <p:cNvPr id="394" name="object 394"/>
            <p:cNvSpPr/>
            <p:nvPr/>
          </p:nvSpPr>
          <p:spPr>
            <a:xfrm>
              <a:off x="5610746" y="2547492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31673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31673" y="1026160"/>
                  </a:lnTo>
                  <a:lnTo>
                    <a:pt x="31673" y="280670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5" name="object 395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5222678" y="2796995"/>
              <a:ext cx="388069" cy="31675"/>
            </a:xfrm>
            <a:prstGeom prst="rect">
              <a:avLst/>
            </a:prstGeom>
          </p:spPr>
        </p:pic>
        <p:sp>
          <p:nvSpPr>
            <p:cNvPr id="396" name="object 396"/>
            <p:cNvSpPr/>
            <p:nvPr/>
          </p:nvSpPr>
          <p:spPr>
            <a:xfrm>
              <a:off x="5222678" y="2796995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69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69" y="31675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97" name="object 397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5206828" y="2531618"/>
              <a:ext cx="1156315" cy="15875"/>
            </a:xfrm>
            <a:prstGeom prst="rect">
              <a:avLst/>
            </a:prstGeom>
          </p:spPr>
        </p:pic>
        <p:sp>
          <p:nvSpPr>
            <p:cNvPr id="398" name="object 398"/>
            <p:cNvSpPr/>
            <p:nvPr/>
          </p:nvSpPr>
          <p:spPr>
            <a:xfrm>
              <a:off x="5206828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15" y="15875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5206828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15" y="15875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0" name="object 400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6347320" y="2547493"/>
              <a:ext cx="15825" cy="1025651"/>
            </a:xfrm>
            <a:prstGeom prst="rect">
              <a:avLst/>
            </a:prstGeom>
          </p:spPr>
        </p:pic>
        <p:sp>
          <p:nvSpPr>
            <p:cNvPr id="401" name="object 401"/>
            <p:cNvSpPr/>
            <p:nvPr/>
          </p:nvSpPr>
          <p:spPr>
            <a:xfrm>
              <a:off x="6347320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2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25" y="1025651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347320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2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25" y="1025651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3" name="object 403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5206828" y="3573145"/>
              <a:ext cx="1156315" cy="15811"/>
            </a:xfrm>
            <a:prstGeom prst="rect">
              <a:avLst/>
            </a:prstGeom>
          </p:spPr>
        </p:pic>
        <p:sp>
          <p:nvSpPr>
            <p:cNvPr id="404" name="object 404"/>
            <p:cNvSpPr/>
            <p:nvPr/>
          </p:nvSpPr>
          <p:spPr>
            <a:xfrm>
              <a:off x="5206828" y="3573145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5" name="object 405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5222678" y="2557387"/>
              <a:ext cx="9897" cy="229691"/>
            </a:xfrm>
            <a:prstGeom prst="rect">
              <a:avLst/>
            </a:prstGeom>
          </p:spPr>
        </p:pic>
        <p:sp>
          <p:nvSpPr>
            <p:cNvPr id="406" name="object 406"/>
            <p:cNvSpPr/>
            <p:nvPr/>
          </p:nvSpPr>
          <p:spPr>
            <a:xfrm>
              <a:off x="5222678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7" name="object 407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5600846" y="2557387"/>
              <a:ext cx="9897" cy="229691"/>
            </a:xfrm>
            <a:prstGeom prst="rect">
              <a:avLst/>
            </a:prstGeom>
          </p:spPr>
        </p:pic>
        <p:sp>
          <p:nvSpPr>
            <p:cNvPr id="408" name="object 408"/>
            <p:cNvSpPr/>
            <p:nvPr/>
          </p:nvSpPr>
          <p:spPr>
            <a:xfrm>
              <a:off x="5600846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9" name="object 409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5222678" y="2787078"/>
              <a:ext cx="388067" cy="9905"/>
            </a:xfrm>
            <a:prstGeom prst="rect">
              <a:avLst/>
            </a:prstGeom>
          </p:spPr>
        </p:pic>
        <p:sp>
          <p:nvSpPr>
            <p:cNvPr id="410" name="object 410"/>
            <p:cNvSpPr/>
            <p:nvPr/>
          </p:nvSpPr>
          <p:spPr>
            <a:xfrm>
              <a:off x="5222678" y="2787078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67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67" y="9905"/>
                  </a:lnTo>
                  <a:lnTo>
                    <a:pt x="3880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11" name="object 411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5222678" y="2547493"/>
              <a:ext cx="388067" cy="9905"/>
            </a:xfrm>
            <a:prstGeom prst="rect">
              <a:avLst/>
            </a:prstGeom>
          </p:spPr>
        </p:pic>
        <p:sp>
          <p:nvSpPr>
            <p:cNvPr id="412" name="object 412"/>
            <p:cNvSpPr/>
            <p:nvPr/>
          </p:nvSpPr>
          <p:spPr>
            <a:xfrm>
              <a:off x="5222678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67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67" y="9905"/>
                  </a:lnTo>
                  <a:lnTo>
                    <a:pt x="3880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5222678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67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67" y="9905"/>
                  </a:lnTo>
                  <a:lnTo>
                    <a:pt x="3880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5232571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5232571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5642419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90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900" y="1025651"/>
                  </a:lnTo>
                  <a:lnTo>
                    <a:pt x="70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5642419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90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900" y="1025651"/>
                  </a:lnTo>
                  <a:lnTo>
                    <a:pt x="70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5222678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69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69" y="744486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5222678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69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69" y="744486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0" name="object 420"/>
          <p:cNvGrpSpPr/>
          <p:nvPr/>
        </p:nvGrpSpPr>
        <p:grpSpPr>
          <a:xfrm>
            <a:off x="3511949" y="2531618"/>
            <a:ext cx="1156335" cy="1079500"/>
            <a:chOff x="3511949" y="2531618"/>
            <a:chExt cx="1156335" cy="1079500"/>
          </a:xfrm>
        </p:grpSpPr>
        <p:pic>
          <p:nvPicPr>
            <p:cNvPr id="421" name="object 421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3511949" y="3588988"/>
              <a:ext cx="1156322" cy="3968"/>
            </a:xfrm>
            <a:prstGeom prst="rect">
              <a:avLst/>
            </a:prstGeom>
          </p:spPr>
        </p:pic>
        <p:sp>
          <p:nvSpPr>
            <p:cNvPr id="422" name="object 422"/>
            <p:cNvSpPr/>
            <p:nvPr/>
          </p:nvSpPr>
          <p:spPr>
            <a:xfrm>
              <a:off x="3511949" y="3588988"/>
              <a:ext cx="1156335" cy="4445"/>
            </a:xfrm>
            <a:custGeom>
              <a:avLst/>
              <a:gdLst/>
              <a:ahLst/>
              <a:cxnLst/>
              <a:rect l="l" t="t" r="r" b="b"/>
              <a:pathLst>
                <a:path w="1156335" h="4445">
                  <a:moveTo>
                    <a:pt x="115632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156322" y="3968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3" name="object 423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3511949" y="3592913"/>
              <a:ext cx="1156322" cy="17760"/>
            </a:xfrm>
            <a:prstGeom prst="rect">
              <a:avLst/>
            </a:prstGeom>
          </p:spPr>
        </p:pic>
        <p:sp>
          <p:nvSpPr>
            <p:cNvPr id="424" name="object 424"/>
            <p:cNvSpPr/>
            <p:nvPr/>
          </p:nvSpPr>
          <p:spPr>
            <a:xfrm>
              <a:off x="3511949" y="3602761"/>
              <a:ext cx="1156335" cy="8255"/>
            </a:xfrm>
            <a:custGeom>
              <a:avLst/>
              <a:gdLst/>
              <a:ahLst/>
              <a:cxnLst/>
              <a:rect l="l" t="t" r="r" b="b"/>
              <a:pathLst>
                <a:path w="1156335" h="8254">
                  <a:moveTo>
                    <a:pt x="115632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1156322" y="7912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5" name="object 425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4652441" y="2547493"/>
              <a:ext cx="15824" cy="1026160"/>
            </a:xfrm>
            <a:prstGeom prst="rect">
              <a:avLst/>
            </a:prstGeom>
          </p:spPr>
        </p:pic>
        <p:sp>
          <p:nvSpPr>
            <p:cNvPr id="426" name="object 426"/>
            <p:cNvSpPr/>
            <p:nvPr/>
          </p:nvSpPr>
          <p:spPr>
            <a:xfrm>
              <a:off x="4652441" y="2547492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24" y="0"/>
                  </a:moveTo>
                  <a:lnTo>
                    <a:pt x="0" y="0"/>
                  </a:lnTo>
                  <a:lnTo>
                    <a:pt x="0" y="248920"/>
                  </a:lnTo>
                  <a:lnTo>
                    <a:pt x="0" y="1026160"/>
                  </a:lnTo>
                  <a:lnTo>
                    <a:pt x="15824" y="1026160"/>
                  </a:lnTo>
                  <a:lnTo>
                    <a:pt x="15824" y="248920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4652441" y="2547492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24" y="0"/>
                  </a:moveTo>
                  <a:lnTo>
                    <a:pt x="0" y="0"/>
                  </a:lnTo>
                  <a:lnTo>
                    <a:pt x="0" y="248920"/>
                  </a:lnTo>
                  <a:lnTo>
                    <a:pt x="0" y="1026160"/>
                  </a:lnTo>
                  <a:lnTo>
                    <a:pt x="15824" y="1026160"/>
                  </a:lnTo>
                  <a:lnTo>
                    <a:pt x="15824" y="248920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8" name="object 428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4232674" y="2547493"/>
              <a:ext cx="31673" cy="1026160"/>
            </a:xfrm>
            <a:prstGeom prst="rect">
              <a:avLst/>
            </a:prstGeom>
          </p:spPr>
        </p:pic>
        <p:sp>
          <p:nvSpPr>
            <p:cNvPr id="429" name="object 429"/>
            <p:cNvSpPr/>
            <p:nvPr/>
          </p:nvSpPr>
          <p:spPr>
            <a:xfrm>
              <a:off x="4232668" y="2547492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31673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31673" y="1026160"/>
                  </a:lnTo>
                  <a:lnTo>
                    <a:pt x="31673" y="280670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0" name="object 430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4264348" y="2796995"/>
              <a:ext cx="388094" cy="31675"/>
            </a:xfrm>
            <a:prstGeom prst="rect">
              <a:avLst/>
            </a:prstGeom>
          </p:spPr>
        </p:pic>
        <p:sp>
          <p:nvSpPr>
            <p:cNvPr id="431" name="object 431"/>
            <p:cNvSpPr/>
            <p:nvPr/>
          </p:nvSpPr>
          <p:spPr>
            <a:xfrm>
              <a:off x="4264348" y="2796995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94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94" y="31675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2" name="object 432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3511949" y="2531618"/>
              <a:ext cx="1156315" cy="15875"/>
            </a:xfrm>
            <a:prstGeom prst="rect">
              <a:avLst/>
            </a:prstGeom>
          </p:spPr>
        </p:pic>
        <p:sp>
          <p:nvSpPr>
            <p:cNvPr id="433" name="object 433"/>
            <p:cNvSpPr/>
            <p:nvPr/>
          </p:nvSpPr>
          <p:spPr>
            <a:xfrm>
              <a:off x="3511949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15" y="15875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3511949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15" y="15875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" name="object 435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3511949" y="2547493"/>
              <a:ext cx="15850" cy="1025651"/>
            </a:xfrm>
            <a:prstGeom prst="rect">
              <a:avLst/>
            </a:prstGeom>
          </p:spPr>
        </p:pic>
        <p:sp>
          <p:nvSpPr>
            <p:cNvPr id="436" name="object 436"/>
            <p:cNvSpPr/>
            <p:nvPr/>
          </p:nvSpPr>
          <p:spPr>
            <a:xfrm>
              <a:off x="3511949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5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50" y="1025651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" name="object 437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3511949" y="3573145"/>
              <a:ext cx="1156315" cy="15811"/>
            </a:xfrm>
            <a:prstGeom prst="rect">
              <a:avLst/>
            </a:prstGeom>
          </p:spPr>
        </p:pic>
        <p:sp>
          <p:nvSpPr>
            <p:cNvPr id="438" name="object 438"/>
            <p:cNvSpPr/>
            <p:nvPr/>
          </p:nvSpPr>
          <p:spPr>
            <a:xfrm>
              <a:off x="3511949" y="3573145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" name="object 439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4642516" y="2557387"/>
              <a:ext cx="9921" cy="229691"/>
            </a:xfrm>
            <a:prstGeom prst="rect">
              <a:avLst/>
            </a:prstGeom>
          </p:spPr>
        </p:pic>
        <p:sp>
          <p:nvSpPr>
            <p:cNvPr id="440" name="object 440"/>
            <p:cNvSpPr/>
            <p:nvPr/>
          </p:nvSpPr>
          <p:spPr>
            <a:xfrm>
              <a:off x="4642516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921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921" y="229691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642516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921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921" y="229691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" name="object 442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4264348" y="2557387"/>
              <a:ext cx="9897" cy="229691"/>
            </a:xfrm>
            <a:prstGeom prst="rect">
              <a:avLst/>
            </a:prstGeom>
          </p:spPr>
        </p:pic>
        <p:sp>
          <p:nvSpPr>
            <p:cNvPr id="443" name="object 443"/>
            <p:cNvSpPr/>
            <p:nvPr/>
          </p:nvSpPr>
          <p:spPr>
            <a:xfrm>
              <a:off x="4264348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" name="object 444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4264348" y="2787078"/>
              <a:ext cx="388092" cy="9905"/>
            </a:xfrm>
            <a:prstGeom prst="rect">
              <a:avLst/>
            </a:prstGeom>
          </p:spPr>
        </p:pic>
        <p:sp>
          <p:nvSpPr>
            <p:cNvPr id="445" name="object 445"/>
            <p:cNvSpPr/>
            <p:nvPr/>
          </p:nvSpPr>
          <p:spPr>
            <a:xfrm>
              <a:off x="4264348" y="2787078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" name="object 446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4264348" y="2547493"/>
              <a:ext cx="388092" cy="9905"/>
            </a:xfrm>
            <a:prstGeom prst="rect">
              <a:avLst/>
            </a:prstGeom>
          </p:spPr>
        </p:pic>
        <p:sp>
          <p:nvSpPr>
            <p:cNvPr id="447" name="object 447"/>
            <p:cNvSpPr/>
            <p:nvPr/>
          </p:nvSpPr>
          <p:spPr>
            <a:xfrm>
              <a:off x="4264348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264348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274242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274242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3527799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3527799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264348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264348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20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5" name="object 455"/>
          <p:cNvGrpSpPr/>
          <p:nvPr/>
        </p:nvGrpSpPr>
        <p:grpSpPr>
          <a:xfrm>
            <a:off x="1817065" y="2531618"/>
            <a:ext cx="1156335" cy="1079500"/>
            <a:chOff x="1817065" y="2531618"/>
            <a:chExt cx="1156335" cy="1079500"/>
          </a:xfrm>
        </p:grpSpPr>
        <p:pic>
          <p:nvPicPr>
            <p:cNvPr id="456" name="object 456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1817065" y="3588988"/>
              <a:ext cx="1156322" cy="3968"/>
            </a:xfrm>
            <a:prstGeom prst="rect">
              <a:avLst/>
            </a:prstGeom>
          </p:spPr>
        </p:pic>
        <p:sp>
          <p:nvSpPr>
            <p:cNvPr id="457" name="object 457"/>
            <p:cNvSpPr/>
            <p:nvPr/>
          </p:nvSpPr>
          <p:spPr>
            <a:xfrm>
              <a:off x="1817065" y="3588988"/>
              <a:ext cx="1156335" cy="4445"/>
            </a:xfrm>
            <a:custGeom>
              <a:avLst/>
              <a:gdLst/>
              <a:ahLst/>
              <a:cxnLst/>
              <a:rect l="l" t="t" r="r" b="b"/>
              <a:pathLst>
                <a:path w="1156335" h="4445">
                  <a:moveTo>
                    <a:pt x="1156322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156322" y="3968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8" name="object 458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1817065" y="3592913"/>
              <a:ext cx="1156322" cy="17760"/>
            </a:xfrm>
            <a:prstGeom prst="rect">
              <a:avLst/>
            </a:prstGeom>
          </p:spPr>
        </p:pic>
        <p:sp>
          <p:nvSpPr>
            <p:cNvPr id="459" name="object 459"/>
            <p:cNvSpPr/>
            <p:nvPr/>
          </p:nvSpPr>
          <p:spPr>
            <a:xfrm>
              <a:off x="1817065" y="3602761"/>
              <a:ext cx="1156335" cy="8255"/>
            </a:xfrm>
            <a:custGeom>
              <a:avLst/>
              <a:gdLst/>
              <a:ahLst/>
              <a:cxnLst/>
              <a:rect l="l" t="t" r="r" b="b"/>
              <a:pathLst>
                <a:path w="1156335" h="8254">
                  <a:moveTo>
                    <a:pt x="115632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1156322" y="7912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" name="object 460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1817065" y="2547493"/>
              <a:ext cx="15830" cy="1025651"/>
            </a:xfrm>
            <a:prstGeom prst="rect">
              <a:avLst/>
            </a:prstGeom>
          </p:spPr>
        </p:pic>
        <p:sp>
          <p:nvSpPr>
            <p:cNvPr id="461" name="object 461"/>
            <p:cNvSpPr/>
            <p:nvPr/>
          </p:nvSpPr>
          <p:spPr>
            <a:xfrm>
              <a:off x="1817065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3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30" y="1025651"/>
                  </a:lnTo>
                  <a:lnTo>
                    <a:pt x="158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" name="object 462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2220988" y="2547493"/>
              <a:ext cx="31673" cy="1026160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2220988" y="2547492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31673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31673" y="1026160"/>
                  </a:lnTo>
                  <a:lnTo>
                    <a:pt x="31673" y="280670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4" name="object 464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1832895" y="2796995"/>
              <a:ext cx="388094" cy="31675"/>
            </a:xfrm>
            <a:prstGeom prst="rect">
              <a:avLst/>
            </a:prstGeom>
          </p:spPr>
        </p:pic>
        <p:sp>
          <p:nvSpPr>
            <p:cNvPr id="465" name="object 465"/>
            <p:cNvSpPr/>
            <p:nvPr/>
          </p:nvSpPr>
          <p:spPr>
            <a:xfrm>
              <a:off x="1832895" y="2796995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19" h="31750">
                  <a:moveTo>
                    <a:pt x="388094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94" y="31675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6" name="object 466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1817065" y="2531618"/>
              <a:ext cx="1156322" cy="15875"/>
            </a:xfrm>
            <a:prstGeom prst="rect">
              <a:avLst/>
            </a:prstGeom>
          </p:spPr>
        </p:pic>
        <p:sp>
          <p:nvSpPr>
            <p:cNvPr id="467" name="object 467"/>
            <p:cNvSpPr/>
            <p:nvPr/>
          </p:nvSpPr>
          <p:spPr>
            <a:xfrm>
              <a:off x="1817065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22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22" y="15875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817065" y="2531618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22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1156322" y="15875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9" name="object 469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2957537" y="2547493"/>
              <a:ext cx="15850" cy="1025651"/>
            </a:xfrm>
            <a:prstGeom prst="rect">
              <a:avLst/>
            </a:prstGeom>
          </p:spPr>
        </p:pic>
        <p:sp>
          <p:nvSpPr>
            <p:cNvPr id="470" name="object 470"/>
            <p:cNvSpPr/>
            <p:nvPr/>
          </p:nvSpPr>
          <p:spPr>
            <a:xfrm>
              <a:off x="2957537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5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50" y="1025651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2957537" y="2547493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5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15850" y="1025651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2" name="object 472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1817065" y="3573145"/>
              <a:ext cx="1156322" cy="15811"/>
            </a:xfrm>
            <a:prstGeom prst="rect">
              <a:avLst/>
            </a:prstGeom>
          </p:spPr>
        </p:pic>
        <p:sp>
          <p:nvSpPr>
            <p:cNvPr id="473" name="object 473"/>
            <p:cNvSpPr/>
            <p:nvPr/>
          </p:nvSpPr>
          <p:spPr>
            <a:xfrm>
              <a:off x="1817065" y="3573145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22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22" y="15811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" name="object 474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1832895" y="2557387"/>
              <a:ext cx="9921" cy="229691"/>
            </a:xfrm>
            <a:prstGeom prst="rect">
              <a:avLst/>
            </a:prstGeom>
          </p:spPr>
        </p:pic>
        <p:sp>
          <p:nvSpPr>
            <p:cNvPr id="475" name="object 475"/>
            <p:cNvSpPr/>
            <p:nvPr/>
          </p:nvSpPr>
          <p:spPr>
            <a:xfrm>
              <a:off x="1832895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921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921" y="229691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6" name="object 476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2211089" y="2557387"/>
              <a:ext cx="9897" cy="229691"/>
            </a:xfrm>
            <a:prstGeom prst="rect">
              <a:avLst/>
            </a:prstGeom>
          </p:spPr>
        </p:pic>
        <p:sp>
          <p:nvSpPr>
            <p:cNvPr id="477" name="object 477"/>
            <p:cNvSpPr/>
            <p:nvPr/>
          </p:nvSpPr>
          <p:spPr>
            <a:xfrm>
              <a:off x="2211089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60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" name="object 478"/>
            <p:cNvPicPr/>
            <p:nvPr/>
          </p:nvPicPr>
          <p:blipFill>
            <a:blip r:embed="rId170" cstate="print"/>
            <a:stretch>
              <a:fillRect/>
            </a:stretch>
          </p:blipFill>
          <p:spPr>
            <a:xfrm>
              <a:off x="1832895" y="2787078"/>
              <a:ext cx="388092" cy="9905"/>
            </a:xfrm>
            <a:prstGeom prst="rect">
              <a:avLst/>
            </a:prstGeom>
          </p:spPr>
        </p:pic>
        <p:sp>
          <p:nvSpPr>
            <p:cNvPr id="479" name="object 479"/>
            <p:cNvSpPr/>
            <p:nvPr/>
          </p:nvSpPr>
          <p:spPr>
            <a:xfrm>
              <a:off x="1832895" y="2787078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0" name="object 480"/>
            <p:cNvPicPr/>
            <p:nvPr/>
          </p:nvPicPr>
          <p:blipFill>
            <a:blip r:embed="rId171" cstate="print"/>
            <a:stretch>
              <a:fillRect/>
            </a:stretch>
          </p:blipFill>
          <p:spPr>
            <a:xfrm>
              <a:off x="1832895" y="2547493"/>
              <a:ext cx="388092" cy="9905"/>
            </a:xfrm>
            <a:prstGeom prst="rect">
              <a:avLst/>
            </a:prstGeom>
          </p:spPr>
        </p:pic>
        <p:sp>
          <p:nvSpPr>
            <p:cNvPr id="481" name="object 481"/>
            <p:cNvSpPr/>
            <p:nvPr/>
          </p:nvSpPr>
          <p:spPr>
            <a:xfrm>
              <a:off x="1832895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1832895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92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92" y="9905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1842814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1842814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2252662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2252662" y="2547493"/>
              <a:ext cx="705485" cy="1026160"/>
            </a:xfrm>
            <a:custGeom>
              <a:avLst/>
              <a:gdLst/>
              <a:ahLst/>
              <a:cxnLst/>
              <a:rect l="l" t="t" r="r" b="b"/>
              <a:pathLst>
                <a:path w="705485" h="1026160">
                  <a:moveTo>
                    <a:pt x="704875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704875" y="1025651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832895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19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1832895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19" h="744854">
                  <a:moveTo>
                    <a:pt x="388094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94" y="744486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9" name="object 489"/>
          <p:cNvGrpSpPr/>
          <p:nvPr/>
        </p:nvGrpSpPr>
        <p:grpSpPr>
          <a:xfrm>
            <a:off x="791495" y="2531618"/>
            <a:ext cx="487045" cy="1079500"/>
            <a:chOff x="791495" y="2531618"/>
            <a:chExt cx="487045" cy="1079500"/>
          </a:xfrm>
        </p:grpSpPr>
        <p:pic>
          <p:nvPicPr>
            <p:cNvPr id="490" name="object 490"/>
            <p:cNvPicPr/>
            <p:nvPr/>
          </p:nvPicPr>
          <p:blipFill>
            <a:blip r:embed="rId172" cstate="print"/>
            <a:stretch>
              <a:fillRect/>
            </a:stretch>
          </p:blipFill>
          <p:spPr>
            <a:xfrm>
              <a:off x="791495" y="3588988"/>
              <a:ext cx="487015" cy="3968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791495" y="3588988"/>
              <a:ext cx="487045" cy="4445"/>
            </a:xfrm>
            <a:custGeom>
              <a:avLst/>
              <a:gdLst/>
              <a:ahLst/>
              <a:cxnLst/>
              <a:rect l="l" t="t" r="r" b="b"/>
              <a:pathLst>
                <a:path w="487044" h="4445">
                  <a:moveTo>
                    <a:pt x="487015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487015" y="3968"/>
                  </a:lnTo>
                  <a:lnTo>
                    <a:pt x="4870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" name="object 492"/>
            <p:cNvPicPr/>
            <p:nvPr/>
          </p:nvPicPr>
          <p:blipFill>
            <a:blip r:embed="rId173" cstate="print"/>
            <a:stretch>
              <a:fillRect/>
            </a:stretch>
          </p:blipFill>
          <p:spPr>
            <a:xfrm>
              <a:off x="791495" y="3592913"/>
              <a:ext cx="487015" cy="17760"/>
            </a:xfrm>
            <a:prstGeom prst="rect">
              <a:avLst/>
            </a:prstGeom>
          </p:spPr>
        </p:pic>
        <p:sp>
          <p:nvSpPr>
            <p:cNvPr id="493" name="object 493"/>
            <p:cNvSpPr/>
            <p:nvPr/>
          </p:nvSpPr>
          <p:spPr>
            <a:xfrm>
              <a:off x="791495" y="3602761"/>
              <a:ext cx="487045" cy="8255"/>
            </a:xfrm>
            <a:custGeom>
              <a:avLst/>
              <a:gdLst/>
              <a:ahLst/>
              <a:cxnLst/>
              <a:rect l="l" t="t" r="r" b="b"/>
              <a:pathLst>
                <a:path w="487044" h="8254">
                  <a:moveTo>
                    <a:pt x="487015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487015" y="7912"/>
                  </a:lnTo>
                  <a:lnTo>
                    <a:pt x="4870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" name="object 494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1262659" y="2547493"/>
              <a:ext cx="15849" cy="1026160"/>
            </a:xfrm>
            <a:prstGeom prst="rect">
              <a:avLst/>
            </a:prstGeom>
          </p:spPr>
        </p:pic>
        <p:sp>
          <p:nvSpPr>
            <p:cNvPr id="495" name="object 495"/>
            <p:cNvSpPr/>
            <p:nvPr/>
          </p:nvSpPr>
          <p:spPr>
            <a:xfrm>
              <a:off x="1262659" y="2547492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49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15849" y="1026160"/>
                  </a:lnTo>
                  <a:lnTo>
                    <a:pt x="15849" y="280670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262659" y="2547492"/>
              <a:ext cx="15875" cy="1026160"/>
            </a:xfrm>
            <a:custGeom>
              <a:avLst/>
              <a:gdLst/>
              <a:ahLst/>
              <a:cxnLst/>
              <a:rect l="l" t="t" r="r" b="b"/>
              <a:pathLst>
                <a:path w="15875" h="1026160">
                  <a:moveTo>
                    <a:pt x="15849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15849" y="1026160"/>
                  </a:lnTo>
                  <a:lnTo>
                    <a:pt x="15849" y="280670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7" name="object 497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842911" y="2547493"/>
              <a:ext cx="31673" cy="1026160"/>
            </a:xfrm>
            <a:prstGeom prst="rect">
              <a:avLst/>
            </a:prstGeom>
          </p:spPr>
        </p:pic>
        <p:sp>
          <p:nvSpPr>
            <p:cNvPr id="498" name="object 498"/>
            <p:cNvSpPr/>
            <p:nvPr/>
          </p:nvSpPr>
          <p:spPr>
            <a:xfrm>
              <a:off x="842911" y="2547492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31673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0" y="1026160"/>
                  </a:lnTo>
                  <a:lnTo>
                    <a:pt x="31673" y="1026160"/>
                  </a:lnTo>
                  <a:lnTo>
                    <a:pt x="31673" y="280670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9" name="object 499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874585" y="2796995"/>
              <a:ext cx="388069" cy="31675"/>
            </a:xfrm>
            <a:prstGeom prst="rect">
              <a:avLst/>
            </a:prstGeom>
          </p:spPr>
        </p:pic>
        <p:sp>
          <p:nvSpPr>
            <p:cNvPr id="500" name="object 500"/>
            <p:cNvSpPr/>
            <p:nvPr/>
          </p:nvSpPr>
          <p:spPr>
            <a:xfrm>
              <a:off x="874585" y="2796995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19" h="31750">
                  <a:moveTo>
                    <a:pt x="388069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69" y="31675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" name="object 501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791495" y="2531618"/>
              <a:ext cx="487013" cy="15875"/>
            </a:xfrm>
            <a:prstGeom prst="rect">
              <a:avLst/>
            </a:prstGeom>
          </p:spPr>
        </p:pic>
        <p:sp>
          <p:nvSpPr>
            <p:cNvPr id="502" name="object 502"/>
            <p:cNvSpPr/>
            <p:nvPr/>
          </p:nvSpPr>
          <p:spPr>
            <a:xfrm>
              <a:off x="791495" y="2531618"/>
              <a:ext cx="487045" cy="15875"/>
            </a:xfrm>
            <a:custGeom>
              <a:avLst/>
              <a:gdLst/>
              <a:ahLst/>
              <a:cxnLst/>
              <a:rect l="l" t="t" r="r" b="b"/>
              <a:pathLst>
                <a:path w="487044" h="15875">
                  <a:moveTo>
                    <a:pt x="487013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51415" y="15875"/>
                  </a:lnTo>
                  <a:lnTo>
                    <a:pt x="487013" y="15875"/>
                  </a:lnTo>
                  <a:lnTo>
                    <a:pt x="4870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791495" y="2531618"/>
              <a:ext cx="487045" cy="15875"/>
            </a:xfrm>
            <a:custGeom>
              <a:avLst/>
              <a:gdLst/>
              <a:ahLst/>
              <a:cxnLst/>
              <a:rect l="l" t="t" r="r" b="b"/>
              <a:pathLst>
                <a:path w="487044" h="15875">
                  <a:moveTo>
                    <a:pt x="487013" y="0"/>
                  </a:moveTo>
                  <a:lnTo>
                    <a:pt x="0" y="0"/>
                  </a:lnTo>
                  <a:lnTo>
                    <a:pt x="0" y="15875"/>
                  </a:lnTo>
                  <a:lnTo>
                    <a:pt x="51415" y="15875"/>
                  </a:lnTo>
                  <a:lnTo>
                    <a:pt x="487013" y="15875"/>
                  </a:lnTo>
                  <a:lnTo>
                    <a:pt x="4870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" name="object 504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791495" y="3573145"/>
              <a:ext cx="487013" cy="15811"/>
            </a:xfrm>
            <a:prstGeom prst="rect">
              <a:avLst/>
            </a:prstGeom>
          </p:spPr>
        </p:pic>
        <p:sp>
          <p:nvSpPr>
            <p:cNvPr id="505" name="object 505"/>
            <p:cNvSpPr/>
            <p:nvPr/>
          </p:nvSpPr>
          <p:spPr>
            <a:xfrm>
              <a:off x="791495" y="3573145"/>
              <a:ext cx="487045" cy="15875"/>
            </a:xfrm>
            <a:custGeom>
              <a:avLst/>
              <a:gdLst/>
              <a:ahLst/>
              <a:cxnLst/>
              <a:rect l="l" t="t" r="r" b="b"/>
              <a:pathLst>
                <a:path w="487044" h="15875">
                  <a:moveTo>
                    <a:pt x="487013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487013" y="15811"/>
                  </a:lnTo>
                  <a:lnTo>
                    <a:pt x="4870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6" name="object 506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1252759" y="2557387"/>
              <a:ext cx="9897" cy="229691"/>
            </a:xfrm>
            <a:prstGeom prst="rect">
              <a:avLst/>
            </a:prstGeom>
          </p:spPr>
        </p:pic>
        <p:sp>
          <p:nvSpPr>
            <p:cNvPr id="507" name="object 507"/>
            <p:cNvSpPr/>
            <p:nvPr/>
          </p:nvSpPr>
          <p:spPr>
            <a:xfrm>
              <a:off x="1252759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252759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" name="object 509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874585" y="2557387"/>
              <a:ext cx="9897" cy="229691"/>
            </a:xfrm>
            <a:prstGeom prst="rect">
              <a:avLst/>
            </a:prstGeom>
          </p:spPr>
        </p:pic>
        <p:sp>
          <p:nvSpPr>
            <p:cNvPr id="510" name="object 510"/>
            <p:cNvSpPr/>
            <p:nvPr/>
          </p:nvSpPr>
          <p:spPr>
            <a:xfrm>
              <a:off x="874585" y="2557387"/>
              <a:ext cx="10160" cy="229870"/>
            </a:xfrm>
            <a:custGeom>
              <a:avLst/>
              <a:gdLst/>
              <a:ahLst/>
              <a:cxnLst/>
              <a:rect l="l" t="t" r="r" b="b"/>
              <a:pathLst>
                <a:path w="10159" h="229869">
                  <a:moveTo>
                    <a:pt x="9897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9897" y="22969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1" name="object 511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874585" y="2787078"/>
              <a:ext cx="388073" cy="9905"/>
            </a:xfrm>
            <a:prstGeom prst="rect">
              <a:avLst/>
            </a:prstGeom>
          </p:spPr>
        </p:pic>
        <p:sp>
          <p:nvSpPr>
            <p:cNvPr id="512" name="object 512"/>
            <p:cNvSpPr/>
            <p:nvPr/>
          </p:nvSpPr>
          <p:spPr>
            <a:xfrm>
              <a:off x="874585" y="2787078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73" y="0"/>
                  </a:moveTo>
                  <a:lnTo>
                    <a:pt x="9899" y="0"/>
                  </a:lnTo>
                  <a:lnTo>
                    <a:pt x="0" y="0"/>
                  </a:lnTo>
                  <a:lnTo>
                    <a:pt x="0" y="9905"/>
                  </a:lnTo>
                  <a:lnTo>
                    <a:pt x="388073" y="9905"/>
                  </a:lnTo>
                  <a:lnTo>
                    <a:pt x="3880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3" name="object 513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874585" y="2547493"/>
              <a:ext cx="388073" cy="9905"/>
            </a:xfrm>
            <a:prstGeom prst="rect">
              <a:avLst/>
            </a:prstGeom>
          </p:spPr>
        </p:pic>
        <p:sp>
          <p:nvSpPr>
            <p:cNvPr id="514" name="object 514"/>
            <p:cNvSpPr/>
            <p:nvPr/>
          </p:nvSpPr>
          <p:spPr>
            <a:xfrm>
              <a:off x="874585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73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73" y="9905"/>
                  </a:lnTo>
                  <a:lnTo>
                    <a:pt x="3880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874585" y="2547493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73" y="0"/>
                  </a:moveTo>
                  <a:lnTo>
                    <a:pt x="0" y="0"/>
                  </a:lnTo>
                  <a:lnTo>
                    <a:pt x="0" y="9905"/>
                  </a:lnTo>
                  <a:lnTo>
                    <a:pt x="388073" y="9905"/>
                  </a:lnTo>
                  <a:lnTo>
                    <a:pt x="3880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884485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884485" y="2557387"/>
              <a:ext cx="368300" cy="229870"/>
            </a:xfrm>
            <a:custGeom>
              <a:avLst/>
              <a:gdLst/>
              <a:ahLst/>
              <a:cxnLst/>
              <a:rect l="l" t="t" r="r" b="b"/>
              <a:pathLst>
                <a:path w="368300" h="229869">
                  <a:moveTo>
                    <a:pt x="368275" y="0"/>
                  </a:moveTo>
                  <a:lnTo>
                    <a:pt x="0" y="0"/>
                  </a:lnTo>
                  <a:lnTo>
                    <a:pt x="0" y="229691"/>
                  </a:lnTo>
                  <a:lnTo>
                    <a:pt x="368275" y="229691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791495" y="2547493"/>
              <a:ext cx="51435" cy="1026160"/>
            </a:xfrm>
            <a:custGeom>
              <a:avLst/>
              <a:gdLst/>
              <a:ahLst/>
              <a:cxnLst/>
              <a:rect l="l" t="t" r="r" b="b"/>
              <a:pathLst>
                <a:path w="51434" h="1026160">
                  <a:moveTo>
                    <a:pt x="5142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51420" y="1025651"/>
                  </a:lnTo>
                  <a:lnTo>
                    <a:pt x="5142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791495" y="2547493"/>
              <a:ext cx="51435" cy="1026160"/>
            </a:xfrm>
            <a:custGeom>
              <a:avLst/>
              <a:gdLst/>
              <a:ahLst/>
              <a:cxnLst/>
              <a:rect l="l" t="t" r="r" b="b"/>
              <a:pathLst>
                <a:path w="51434" h="1026160">
                  <a:moveTo>
                    <a:pt x="51420" y="0"/>
                  </a:moveTo>
                  <a:lnTo>
                    <a:pt x="0" y="0"/>
                  </a:lnTo>
                  <a:lnTo>
                    <a:pt x="0" y="1025651"/>
                  </a:lnTo>
                  <a:lnTo>
                    <a:pt x="51420" y="1025651"/>
                  </a:lnTo>
                  <a:lnTo>
                    <a:pt x="5142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874585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19" h="744854">
                  <a:moveTo>
                    <a:pt x="388069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69" y="744486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874585" y="2828658"/>
              <a:ext cx="388620" cy="744855"/>
            </a:xfrm>
            <a:custGeom>
              <a:avLst/>
              <a:gdLst/>
              <a:ahLst/>
              <a:cxnLst/>
              <a:rect l="l" t="t" r="r" b="b"/>
              <a:pathLst>
                <a:path w="388619" h="744854">
                  <a:moveTo>
                    <a:pt x="388069" y="0"/>
                  </a:moveTo>
                  <a:lnTo>
                    <a:pt x="0" y="0"/>
                  </a:lnTo>
                  <a:lnTo>
                    <a:pt x="0" y="744486"/>
                  </a:lnTo>
                  <a:lnTo>
                    <a:pt x="388069" y="744486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2" name="object 522"/>
          <p:cNvGrpSpPr/>
          <p:nvPr/>
        </p:nvGrpSpPr>
        <p:grpSpPr>
          <a:xfrm>
            <a:off x="791495" y="1862391"/>
            <a:ext cx="9036685" cy="316865"/>
            <a:chOff x="791495" y="1862391"/>
            <a:chExt cx="9036685" cy="316865"/>
          </a:xfrm>
        </p:grpSpPr>
        <p:pic>
          <p:nvPicPr>
            <p:cNvPr id="523" name="object 523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791495" y="1879404"/>
              <a:ext cx="8470392" cy="299789"/>
            </a:xfrm>
            <a:prstGeom prst="rect">
              <a:avLst/>
            </a:prstGeom>
          </p:spPr>
        </p:pic>
        <p:sp>
          <p:nvSpPr>
            <p:cNvPr id="524" name="object 524"/>
            <p:cNvSpPr/>
            <p:nvPr/>
          </p:nvSpPr>
          <p:spPr>
            <a:xfrm>
              <a:off x="791495" y="1879404"/>
              <a:ext cx="8470900" cy="300355"/>
            </a:xfrm>
            <a:custGeom>
              <a:avLst/>
              <a:gdLst/>
              <a:ahLst/>
              <a:cxnLst/>
              <a:rect l="l" t="t" r="r" b="b"/>
              <a:pathLst>
                <a:path w="8470900" h="300355">
                  <a:moveTo>
                    <a:pt x="8470392" y="0"/>
                  </a:moveTo>
                  <a:lnTo>
                    <a:pt x="0" y="0"/>
                  </a:lnTo>
                  <a:lnTo>
                    <a:pt x="0" y="299789"/>
                  </a:lnTo>
                  <a:lnTo>
                    <a:pt x="8470392" y="299789"/>
                  </a:lnTo>
                  <a:lnTo>
                    <a:pt x="84703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5" name="object 525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791495" y="1862393"/>
              <a:ext cx="8454517" cy="17016"/>
            </a:xfrm>
            <a:prstGeom prst="rect">
              <a:avLst/>
            </a:prstGeom>
          </p:spPr>
        </p:pic>
        <p:sp>
          <p:nvSpPr>
            <p:cNvPr id="526" name="object 526"/>
            <p:cNvSpPr/>
            <p:nvPr/>
          </p:nvSpPr>
          <p:spPr>
            <a:xfrm>
              <a:off x="791495" y="1862393"/>
              <a:ext cx="8455025" cy="17145"/>
            </a:xfrm>
            <a:custGeom>
              <a:avLst/>
              <a:gdLst/>
              <a:ahLst/>
              <a:cxnLst/>
              <a:rect l="l" t="t" r="r" b="b"/>
              <a:pathLst>
                <a:path w="8455025" h="17144">
                  <a:moveTo>
                    <a:pt x="8454517" y="0"/>
                  </a:moveTo>
                  <a:lnTo>
                    <a:pt x="0" y="0"/>
                  </a:lnTo>
                  <a:lnTo>
                    <a:pt x="0" y="17016"/>
                  </a:lnTo>
                  <a:lnTo>
                    <a:pt x="8454517" y="17016"/>
                  </a:lnTo>
                  <a:lnTo>
                    <a:pt x="84545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7" name="object 527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9261856" y="1879404"/>
              <a:ext cx="19818" cy="299789"/>
            </a:xfrm>
            <a:prstGeom prst="rect">
              <a:avLst/>
            </a:prstGeom>
          </p:spPr>
        </p:pic>
        <p:sp>
          <p:nvSpPr>
            <p:cNvPr id="528" name="object 528"/>
            <p:cNvSpPr/>
            <p:nvPr/>
          </p:nvSpPr>
          <p:spPr>
            <a:xfrm>
              <a:off x="9261856" y="1879404"/>
              <a:ext cx="20320" cy="300355"/>
            </a:xfrm>
            <a:custGeom>
              <a:avLst/>
              <a:gdLst/>
              <a:ahLst/>
              <a:cxnLst/>
              <a:rect l="l" t="t" r="r" b="b"/>
              <a:pathLst>
                <a:path w="20320" h="300355">
                  <a:moveTo>
                    <a:pt x="19818" y="0"/>
                  </a:moveTo>
                  <a:lnTo>
                    <a:pt x="0" y="0"/>
                  </a:lnTo>
                  <a:lnTo>
                    <a:pt x="0" y="299789"/>
                  </a:lnTo>
                  <a:lnTo>
                    <a:pt x="19818" y="299789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9" name="object 529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9245981" y="1862391"/>
              <a:ext cx="245554" cy="17018"/>
            </a:xfrm>
            <a:prstGeom prst="rect">
              <a:avLst/>
            </a:prstGeom>
          </p:spPr>
        </p:pic>
        <p:sp>
          <p:nvSpPr>
            <p:cNvPr id="530" name="object 530"/>
            <p:cNvSpPr/>
            <p:nvPr/>
          </p:nvSpPr>
          <p:spPr>
            <a:xfrm>
              <a:off x="9245981" y="1862391"/>
              <a:ext cx="245745" cy="1905"/>
            </a:xfrm>
            <a:custGeom>
              <a:avLst/>
              <a:gdLst/>
              <a:ahLst/>
              <a:cxnLst/>
              <a:rect l="l" t="t" r="r" b="b"/>
              <a:pathLst>
                <a:path w="245745" h="1905">
                  <a:moveTo>
                    <a:pt x="0" y="1841"/>
                  </a:moveTo>
                  <a:lnTo>
                    <a:pt x="245554" y="1841"/>
                  </a:lnTo>
                  <a:lnTo>
                    <a:pt x="245554" y="0"/>
                  </a:lnTo>
                  <a:lnTo>
                    <a:pt x="0" y="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1" name="object 531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9281668" y="1879404"/>
              <a:ext cx="546223" cy="299789"/>
            </a:xfrm>
            <a:prstGeom prst="rect">
              <a:avLst/>
            </a:prstGeom>
          </p:spPr>
        </p:pic>
        <p:sp>
          <p:nvSpPr>
            <p:cNvPr id="532" name="object 532"/>
            <p:cNvSpPr/>
            <p:nvPr/>
          </p:nvSpPr>
          <p:spPr>
            <a:xfrm>
              <a:off x="9281668" y="1879404"/>
              <a:ext cx="546735" cy="300355"/>
            </a:xfrm>
            <a:custGeom>
              <a:avLst/>
              <a:gdLst/>
              <a:ahLst/>
              <a:cxnLst/>
              <a:rect l="l" t="t" r="r" b="b"/>
              <a:pathLst>
                <a:path w="546734" h="300355">
                  <a:moveTo>
                    <a:pt x="546223" y="0"/>
                  </a:moveTo>
                  <a:lnTo>
                    <a:pt x="0" y="0"/>
                  </a:lnTo>
                  <a:lnTo>
                    <a:pt x="0" y="299789"/>
                  </a:lnTo>
                  <a:lnTo>
                    <a:pt x="546223" y="299789"/>
                  </a:lnTo>
                  <a:lnTo>
                    <a:pt x="5462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3" name="object 533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9247187" y="1862963"/>
              <a:ext cx="580707" cy="16509"/>
            </a:xfrm>
            <a:prstGeom prst="rect">
              <a:avLst/>
            </a:prstGeom>
          </p:spPr>
        </p:pic>
        <p:sp>
          <p:nvSpPr>
            <p:cNvPr id="534" name="object 534"/>
            <p:cNvSpPr/>
            <p:nvPr/>
          </p:nvSpPr>
          <p:spPr>
            <a:xfrm>
              <a:off x="9247188" y="1862962"/>
              <a:ext cx="581025" cy="16510"/>
            </a:xfrm>
            <a:custGeom>
              <a:avLst/>
              <a:gdLst/>
              <a:ahLst/>
              <a:cxnLst/>
              <a:rect l="l" t="t" r="r" b="b"/>
              <a:pathLst>
                <a:path w="581025" h="16510">
                  <a:moveTo>
                    <a:pt x="580707" y="1270"/>
                  </a:moveTo>
                  <a:lnTo>
                    <a:pt x="244348" y="1270"/>
                  </a:lnTo>
                  <a:lnTo>
                    <a:pt x="244348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16510"/>
                  </a:lnTo>
                  <a:lnTo>
                    <a:pt x="580707" y="16510"/>
                  </a:lnTo>
                  <a:lnTo>
                    <a:pt x="580707" y="127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5" name="object 535"/>
          <p:cNvGrpSpPr/>
          <p:nvPr/>
        </p:nvGrpSpPr>
        <p:grpSpPr>
          <a:xfrm>
            <a:off x="7123176" y="7172762"/>
            <a:ext cx="2705100" cy="238125"/>
            <a:chOff x="7123176" y="7172762"/>
            <a:chExt cx="2705100" cy="238125"/>
          </a:xfrm>
        </p:grpSpPr>
        <p:pic>
          <p:nvPicPr>
            <p:cNvPr id="536" name="object 536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9261855" y="7172762"/>
              <a:ext cx="566042" cy="237604"/>
            </a:xfrm>
            <a:prstGeom prst="rect">
              <a:avLst/>
            </a:prstGeom>
          </p:spPr>
        </p:pic>
        <p:sp>
          <p:nvSpPr>
            <p:cNvPr id="537" name="object 537"/>
            <p:cNvSpPr/>
            <p:nvPr/>
          </p:nvSpPr>
          <p:spPr>
            <a:xfrm>
              <a:off x="9261855" y="7172762"/>
              <a:ext cx="566420" cy="238125"/>
            </a:xfrm>
            <a:custGeom>
              <a:avLst/>
              <a:gdLst/>
              <a:ahLst/>
              <a:cxnLst/>
              <a:rect l="l" t="t" r="r" b="b"/>
              <a:pathLst>
                <a:path w="566420" h="238125">
                  <a:moveTo>
                    <a:pt x="566042" y="0"/>
                  </a:moveTo>
                  <a:lnTo>
                    <a:pt x="0" y="0"/>
                  </a:lnTo>
                  <a:lnTo>
                    <a:pt x="0" y="237604"/>
                  </a:lnTo>
                  <a:lnTo>
                    <a:pt x="566042" y="237604"/>
                  </a:lnTo>
                  <a:lnTo>
                    <a:pt x="5660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" name="object 538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7123176" y="7228712"/>
              <a:ext cx="2138679" cy="181609"/>
            </a:xfrm>
            <a:prstGeom prst="rect">
              <a:avLst/>
            </a:prstGeom>
          </p:spPr>
        </p:pic>
        <p:sp>
          <p:nvSpPr>
            <p:cNvPr id="539" name="object 539"/>
            <p:cNvSpPr/>
            <p:nvPr/>
          </p:nvSpPr>
          <p:spPr>
            <a:xfrm>
              <a:off x="7123176" y="7228712"/>
              <a:ext cx="2138680" cy="181610"/>
            </a:xfrm>
            <a:custGeom>
              <a:avLst/>
              <a:gdLst/>
              <a:ahLst/>
              <a:cxnLst/>
              <a:rect l="l" t="t" r="r" b="b"/>
              <a:pathLst>
                <a:path w="2138679" h="181609">
                  <a:moveTo>
                    <a:pt x="2138680" y="0"/>
                  </a:moveTo>
                  <a:lnTo>
                    <a:pt x="1148715" y="0"/>
                  </a:lnTo>
                  <a:lnTo>
                    <a:pt x="1148715" y="22860"/>
                  </a:lnTo>
                  <a:lnTo>
                    <a:pt x="1148715" y="39370"/>
                  </a:lnTo>
                  <a:lnTo>
                    <a:pt x="831913" y="39370"/>
                  </a:lnTo>
                  <a:lnTo>
                    <a:pt x="831913" y="22860"/>
                  </a:lnTo>
                  <a:lnTo>
                    <a:pt x="831913" y="0"/>
                  </a:lnTo>
                  <a:lnTo>
                    <a:pt x="578485" y="0"/>
                  </a:lnTo>
                  <a:lnTo>
                    <a:pt x="578485" y="22860"/>
                  </a:lnTo>
                  <a:lnTo>
                    <a:pt x="12192" y="22860"/>
                  </a:lnTo>
                  <a:lnTo>
                    <a:pt x="12192" y="39370"/>
                  </a:lnTo>
                  <a:lnTo>
                    <a:pt x="12192" y="86360"/>
                  </a:lnTo>
                  <a:lnTo>
                    <a:pt x="0" y="86360"/>
                  </a:lnTo>
                  <a:lnTo>
                    <a:pt x="0" y="181610"/>
                  </a:lnTo>
                  <a:lnTo>
                    <a:pt x="2138680" y="181610"/>
                  </a:lnTo>
                  <a:lnTo>
                    <a:pt x="2138680" y="86360"/>
                  </a:lnTo>
                  <a:lnTo>
                    <a:pt x="2138680" y="39370"/>
                  </a:lnTo>
                  <a:lnTo>
                    <a:pt x="2138680" y="22860"/>
                  </a:lnTo>
                  <a:lnTo>
                    <a:pt x="21386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7123176" y="7228712"/>
              <a:ext cx="2138680" cy="181610"/>
            </a:xfrm>
            <a:custGeom>
              <a:avLst/>
              <a:gdLst/>
              <a:ahLst/>
              <a:cxnLst/>
              <a:rect l="l" t="t" r="r" b="b"/>
              <a:pathLst>
                <a:path w="2138679" h="181609">
                  <a:moveTo>
                    <a:pt x="2138680" y="0"/>
                  </a:moveTo>
                  <a:lnTo>
                    <a:pt x="1148715" y="0"/>
                  </a:lnTo>
                  <a:lnTo>
                    <a:pt x="1148715" y="22860"/>
                  </a:lnTo>
                  <a:lnTo>
                    <a:pt x="1148715" y="39370"/>
                  </a:lnTo>
                  <a:lnTo>
                    <a:pt x="831913" y="39370"/>
                  </a:lnTo>
                  <a:lnTo>
                    <a:pt x="831913" y="22860"/>
                  </a:lnTo>
                  <a:lnTo>
                    <a:pt x="831913" y="0"/>
                  </a:lnTo>
                  <a:lnTo>
                    <a:pt x="578485" y="0"/>
                  </a:lnTo>
                  <a:lnTo>
                    <a:pt x="578485" y="22860"/>
                  </a:lnTo>
                  <a:lnTo>
                    <a:pt x="12192" y="22860"/>
                  </a:lnTo>
                  <a:lnTo>
                    <a:pt x="12192" y="39370"/>
                  </a:lnTo>
                  <a:lnTo>
                    <a:pt x="12192" y="86360"/>
                  </a:lnTo>
                  <a:lnTo>
                    <a:pt x="0" y="86360"/>
                  </a:lnTo>
                  <a:lnTo>
                    <a:pt x="0" y="181610"/>
                  </a:lnTo>
                  <a:lnTo>
                    <a:pt x="2138680" y="181610"/>
                  </a:lnTo>
                  <a:lnTo>
                    <a:pt x="2138680" y="86360"/>
                  </a:lnTo>
                  <a:lnTo>
                    <a:pt x="2138680" y="39370"/>
                  </a:lnTo>
                  <a:lnTo>
                    <a:pt x="2138680" y="22860"/>
                  </a:lnTo>
                  <a:lnTo>
                    <a:pt x="213868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1" name="object 541"/>
          <p:cNvGrpSpPr/>
          <p:nvPr/>
        </p:nvGrpSpPr>
        <p:grpSpPr>
          <a:xfrm>
            <a:off x="3438550" y="1826069"/>
            <a:ext cx="20320" cy="9525"/>
            <a:chOff x="3438550" y="1826069"/>
            <a:chExt cx="20320" cy="9525"/>
          </a:xfrm>
        </p:grpSpPr>
        <p:sp>
          <p:nvSpPr>
            <p:cNvPr id="542" name="object 542"/>
            <p:cNvSpPr/>
            <p:nvPr/>
          </p:nvSpPr>
          <p:spPr>
            <a:xfrm>
              <a:off x="3438550" y="1826069"/>
              <a:ext cx="15240" cy="6350"/>
            </a:xfrm>
            <a:custGeom>
              <a:avLst/>
              <a:gdLst/>
              <a:ahLst/>
              <a:cxnLst/>
              <a:rect l="l" t="t" r="r" b="b"/>
              <a:pathLst>
                <a:path w="15239" h="6350">
                  <a:moveTo>
                    <a:pt x="0" y="0"/>
                  </a:moveTo>
                  <a:lnTo>
                    <a:pt x="12299" y="5778"/>
                  </a:lnTo>
                  <a:lnTo>
                    <a:pt x="14928" y="57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3" name="object 543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3438550" y="1826069"/>
              <a:ext cx="14928" cy="5778"/>
            </a:xfrm>
            <a:prstGeom prst="rect">
              <a:avLst/>
            </a:prstGeom>
          </p:spPr>
        </p:pic>
        <p:sp>
          <p:nvSpPr>
            <p:cNvPr id="544" name="object 544"/>
            <p:cNvSpPr/>
            <p:nvPr/>
          </p:nvSpPr>
          <p:spPr>
            <a:xfrm>
              <a:off x="3450850" y="1831848"/>
              <a:ext cx="8255" cy="3810"/>
            </a:xfrm>
            <a:custGeom>
              <a:avLst/>
              <a:gdLst/>
              <a:ahLst/>
              <a:cxnLst/>
              <a:rect l="l" t="t" r="r" b="b"/>
              <a:pathLst>
                <a:path w="8254" h="3810">
                  <a:moveTo>
                    <a:pt x="2628" y="0"/>
                  </a:moveTo>
                  <a:lnTo>
                    <a:pt x="0" y="0"/>
                  </a:lnTo>
                  <a:lnTo>
                    <a:pt x="7867" y="36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5" name="object 54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3450850" y="1831848"/>
              <a:ext cx="7867" cy="3619"/>
            </a:xfrm>
            <a:prstGeom prst="rect">
              <a:avLst/>
            </a:prstGeom>
          </p:spPr>
        </p:pic>
      </p:grpSp>
      <p:grpSp>
        <p:nvGrpSpPr>
          <p:cNvPr id="546" name="object 546"/>
          <p:cNvGrpSpPr/>
          <p:nvPr/>
        </p:nvGrpSpPr>
        <p:grpSpPr>
          <a:xfrm>
            <a:off x="791495" y="7038124"/>
            <a:ext cx="1445895" cy="31750"/>
            <a:chOff x="791495" y="7038124"/>
            <a:chExt cx="1445895" cy="31750"/>
          </a:xfrm>
        </p:grpSpPr>
        <p:sp>
          <p:nvSpPr>
            <p:cNvPr id="547" name="object 547"/>
            <p:cNvSpPr/>
            <p:nvPr/>
          </p:nvSpPr>
          <p:spPr>
            <a:xfrm>
              <a:off x="791495" y="7053948"/>
              <a:ext cx="1445895" cy="4445"/>
            </a:xfrm>
            <a:custGeom>
              <a:avLst/>
              <a:gdLst/>
              <a:ahLst/>
              <a:cxnLst/>
              <a:rect l="l" t="t" r="r" b="b"/>
              <a:pathLst>
                <a:path w="1445895" h="4445">
                  <a:moveTo>
                    <a:pt x="1445317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445317" y="3968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791495" y="7053948"/>
              <a:ext cx="1445895" cy="4445"/>
            </a:xfrm>
            <a:custGeom>
              <a:avLst/>
              <a:gdLst/>
              <a:ahLst/>
              <a:cxnLst/>
              <a:rect l="l" t="t" r="r" b="b"/>
              <a:pathLst>
                <a:path w="1445895" h="4445">
                  <a:moveTo>
                    <a:pt x="1445317" y="0"/>
                  </a:moveTo>
                  <a:lnTo>
                    <a:pt x="0" y="0"/>
                  </a:lnTo>
                  <a:lnTo>
                    <a:pt x="0" y="3968"/>
                  </a:lnTo>
                  <a:lnTo>
                    <a:pt x="1445317" y="3968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791489" y="7057923"/>
              <a:ext cx="1445895" cy="12065"/>
            </a:xfrm>
            <a:custGeom>
              <a:avLst/>
              <a:gdLst/>
              <a:ahLst/>
              <a:cxnLst/>
              <a:rect l="l" t="t" r="r" b="b"/>
              <a:pathLst>
                <a:path w="1445895" h="12065">
                  <a:moveTo>
                    <a:pt x="1445323" y="0"/>
                  </a:moveTo>
                  <a:lnTo>
                    <a:pt x="0" y="0"/>
                  </a:lnTo>
                  <a:lnTo>
                    <a:pt x="0" y="9817"/>
                  </a:lnTo>
                  <a:lnTo>
                    <a:pt x="0" y="11874"/>
                  </a:lnTo>
                  <a:lnTo>
                    <a:pt x="1445323" y="11874"/>
                  </a:lnTo>
                  <a:lnTo>
                    <a:pt x="1445323" y="9817"/>
                  </a:lnTo>
                  <a:lnTo>
                    <a:pt x="144532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791495" y="7067739"/>
              <a:ext cx="1445895" cy="2540"/>
            </a:xfrm>
            <a:custGeom>
              <a:avLst/>
              <a:gdLst/>
              <a:ahLst/>
              <a:cxnLst/>
              <a:rect l="l" t="t" r="r" b="b"/>
              <a:pathLst>
                <a:path w="1445895" h="2540">
                  <a:moveTo>
                    <a:pt x="1445317" y="0"/>
                  </a:moveTo>
                  <a:lnTo>
                    <a:pt x="0" y="0"/>
                  </a:lnTo>
                  <a:lnTo>
                    <a:pt x="0" y="2058"/>
                  </a:lnTo>
                  <a:lnTo>
                    <a:pt x="1445317" y="2058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791495" y="7038124"/>
              <a:ext cx="1445895" cy="15875"/>
            </a:xfrm>
            <a:custGeom>
              <a:avLst/>
              <a:gdLst/>
              <a:ahLst/>
              <a:cxnLst/>
              <a:rect l="l" t="t" r="r" b="b"/>
              <a:pathLst>
                <a:path w="1445895" h="15875">
                  <a:moveTo>
                    <a:pt x="1445317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1445317" y="15824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791495" y="7038124"/>
              <a:ext cx="1445895" cy="15875"/>
            </a:xfrm>
            <a:custGeom>
              <a:avLst/>
              <a:gdLst/>
              <a:ahLst/>
              <a:cxnLst/>
              <a:rect l="l" t="t" r="r" b="b"/>
              <a:pathLst>
                <a:path w="1445895" h="15875">
                  <a:moveTo>
                    <a:pt x="1445317" y="0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1445317" y="15824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3" name="object 553"/>
          <p:cNvGrpSpPr/>
          <p:nvPr/>
        </p:nvGrpSpPr>
        <p:grpSpPr>
          <a:xfrm>
            <a:off x="1793303" y="6087705"/>
            <a:ext cx="427990" cy="31750"/>
            <a:chOff x="1793303" y="6087705"/>
            <a:chExt cx="427990" cy="31750"/>
          </a:xfrm>
        </p:grpSpPr>
        <p:sp>
          <p:nvSpPr>
            <p:cNvPr id="554" name="object 554"/>
            <p:cNvSpPr/>
            <p:nvPr/>
          </p:nvSpPr>
          <p:spPr>
            <a:xfrm>
              <a:off x="1793303" y="6087705"/>
              <a:ext cx="427990" cy="31750"/>
            </a:xfrm>
            <a:custGeom>
              <a:avLst/>
              <a:gdLst/>
              <a:ahLst/>
              <a:cxnLst/>
              <a:rect l="l" t="t" r="r" b="b"/>
              <a:pathLst>
                <a:path w="427989" h="31750">
                  <a:moveTo>
                    <a:pt x="427682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427682" y="31700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793303" y="6087705"/>
              <a:ext cx="427990" cy="31750"/>
            </a:xfrm>
            <a:custGeom>
              <a:avLst/>
              <a:gdLst/>
              <a:ahLst/>
              <a:cxnLst/>
              <a:rect l="l" t="t" r="r" b="b"/>
              <a:pathLst>
                <a:path w="427989" h="31750">
                  <a:moveTo>
                    <a:pt x="427682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427682" y="31700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793303" y="6087705"/>
              <a:ext cx="427990" cy="31750"/>
            </a:xfrm>
            <a:custGeom>
              <a:avLst/>
              <a:gdLst/>
              <a:ahLst/>
              <a:cxnLst/>
              <a:rect l="l" t="t" r="r" b="b"/>
              <a:pathLst>
                <a:path w="427989" h="31750">
                  <a:moveTo>
                    <a:pt x="427682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427682" y="31700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7" name="object 557"/>
          <p:cNvGrpSpPr/>
          <p:nvPr/>
        </p:nvGrpSpPr>
        <p:grpSpPr>
          <a:xfrm>
            <a:off x="791495" y="5842190"/>
            <a:ext cx="1445895" cy="1196340"/>
            <a:chOff x="791495" y="5842190"/>
            <a:chExt cx="1445895" cy="1196340"/>
          </a:xfrm>
        </p:grpSpPr>
        <p:sp>
          <p:nvSpPr>
            <p:cNvPr id="558" name="object 558"/>
            <p:cNvSpPr/>
            <p:nvPr/>
          </p:nvSpPr>
          <p:spPr>
            <a:xfrm>
              <a:off x="791495" y="5842190"/>
              <a:ext cx="1445895" cy="31750"/>
            </a:xfrm>
            <a:custGeom>
              <a:avLst/>
              <a:gdLst/>
              <a:ahLst/>
              <a:cxnLst/>
              <a:rect l="l" t="t" r="r" b="b"/>
              <a:pathLst>
                <a:path w="1445895" h="31750">
                  <a:moveTo>
                    <a:pt x="1445317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970133" y="31673"/>
                  </a:lnTo>
                  <a:lnTo>
                    <a:pt x="1445317" y="31673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791495" y="5842190"/>
              <a:ext cx="1445895" cy="31750"/>
            </a:xfrm>
            <a:custGeom>
              <a:avLst/>
              <a:gdLst/>
              <a:ahLst/>
              <a:cxnLst/>
              <a:rect l="l" t="t" r="r" b="b"/>
              <a:pathLst>
                <a:path w="1445895" h="31750">
                  <a:moveTo>
                    <a:pt x="1445317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970133" y="31673"/>
                  </a:lnTo>
                  <a:lnTo>
                    <a:pt x="1445317" y="31673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791495" y="5842190"/>
              <a:ext cx="1445895" cy="31750"/>
            </a:xfrm>
            <a:custGeom>
              <a:avLst/>
              <a:gdLst/>
              <a:ahLst/>
              <a:cxnLst/>
              <a:rect l="l" t="t" r="r" b="b"/>
              <a:pathLst>
                <a:path w="1445895" h="31750">
                  <a:moveTo>
                    <a:pt x="1445317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970133" y="31673"/>
                  </a:lnTo>
                  <a:lnTo>
                    <a:pt x="1445317" y="31673"/>
                  </a:lnTo>
                  <a:lnTo>
                    <a:pt x="1445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211089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211089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211089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793303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793303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793303" y="5883785"/>
              <a:ext cx="10160" cy="194310"/>
            </a:xfrm>
            <a:custGeom>
              <a:avLst/>
              <a:gdLst/>
              <a:ahLst/>
              <a:cxnLst/>
              <a:rect l="l" t="t" r="r" b="b"/>
              <a:pathLst>
                <a:path w="10160" h="194310">
                  <a:moveTo>
                    <a:pt x="9897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9897" y="19402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793303" y="6077807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427685" y="9899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1793303" y="6077807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427685" y="9899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793303" y="6077807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427685" y="9899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793303" y="5873864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925"/>
                  </a:lnTo>
                  <a:lnTo>
                    <a:pt x="427685" y="9925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793303" y="5873864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925"/>
                  </a:lnTo>
                  <a:lnTo>
                    <a:pt x="427685" y="9925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793303" y="5873864"/>
              <a:ext cx="427990" cy="10160"/>
            </a:xfrm>
            <a:custGeom>
              <a:avLst/>
              <a:gdLst/>
              <a:ahLst/>
              <a:cxnLst/>
              <a:rect l="l" t="t" r="r" b="b"/>
              <a:pathLst>
                <a:path w="427989" h="10160">
                  <a:moveTo>
                    <a:pt x="427685" y="0"/>
                  </a:moveTo>
                  <a:lnTo>
                    <a:pt x="0" y="0"/>
                  </a:lnTo>
                  <a:lnTo>
                    <a:pt x="0" y="9925"/>
                  </a:lnTo>
                  <a:lnTo>
                    <a:pt x="427685" y="9925"/>
                  </a:lnTo>
                  <a:lnTo>
                    <a:pt x="4276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1803203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5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803203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5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803203" y="5883785"/>
              <a:ext cx="408305" cy="194310"/>
            </a:xfrm>
            <a:custGeom>
              <a:avLst/>
              <a:gdLst/>
              <a:ahLst/>
              <a:cxnLst/>
              <a:rect l="l" t="t" r="r" b="b"/>
              <a:pathLst>
                <a:path w="408305" h="194310">
                  <a:moveTo>
                    <a:pt x="407888" y="0"/>
                  </a:moveTo>
                  <a:lnTo>
                    <a:pt x="0" y="0"/>
                  </a:lnTo>
                  <a:lnTo>
                    <a:pt x="0" y="194022"/>
                  </a:lnTo>
                  <a:lnTo>
                    <a:pt x="407888" y="194022"/>
                  </a:lnTo>
                  <a:lnTo>
                    <a:pt x="4078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220988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24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24" y="1164259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220988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24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24" y="1164259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220988" y="5873864"/>
              <a:ext cx="15875" cy="1164590"/>
            </a:xfrm>
            <a:custGeom>
              <a:avLst/>
              <a:gdLst/>
              <a:ahLst/>
              <a:cxnLst/>
              <a:rect l="l" t="t" r="r" b="b"/>
              <a:pathLst>
                <a:path w="15875" h="1164590">
                  <a:moveTo>
                    <a:pt x="15824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15824" y="1164259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1761629" y="5873864"/>
              <a:ext cx="31750" cy="1164590"/>
            </a:xfrm>
            <a:custGeom>
              <a:avLst/>
              <a:gdLst/>
              <a:ahLst/>
              <a:cxnLst/>
              <a:rect l="l" t="t" r="r" b="b"/>
              <a:pathLst>
                <a:path w="31750" h="1164590">
                  <a:moveTo>
                    <a:pt x="31673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31673" y="1164259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761629" y="5873864"/>
              <a:ext cx="31750" cy="1164590"/>
            </a:xfrm>
            <a:custGeom>
              <a:avLst/>
              <a:gdLst/>
              <a:ahLst/>
              <a:cxnLst/>
              <a:rect l="l" t="t" r="r" b="b"/>
              <a:pathLst>
                <a:path w="31750" h="1164590">
                  <a:moveTo>
                    <a:pt x="31673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31673" y="1164259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793303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89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793303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89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1793303" y="6119406"/>
              <a:ext cx="427990" cy="918844"/>
            </a:xfrm>
            <a:custGeom>
              <a:avLst/>
              <a:gdLst/>
              <a:ahLst/>
              <a:cxnLst/>
              <a:rect l="l" t="t" r="r" b="b"/>
              <a:pathLst>
                <a:path w="427989" h="918845">
                  <a:moveTo>
                    <a:pt x="427682" y="0"/>
                  </a:moveTo>
                  <a:lnTo>
                    <a:pt x="0" y="0"/>
                  </a:lnTo>
                  <a:lnTo>
                    <a:pt x="0" y="918718"/>
                  </a:lnTo>
                  <a:lnTo>
                    <a:pt x="427682" y="918718"/>
                  </a:lnTo>
                  <a:lnTo>
                    <a:pt x="4276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791495" y="5873864"/>
              <a:ext cx="970280" cy="1164590"/>
            </a:xfrm>
            <a:custGeom>
              <a:avLst/>
              <a:gdLst/>
              <a:ahLst/>
              <a:cxnLst/>
              <a:rect l="l" t="t" r="r" b="b"/>
              <a:pathLst>
                <a:path w="970280" h="1164590">
                  <a:moveTo>
                    <a:pt x="970133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970133" y="1164259"/>
                  </a:lnTo>
                  <a:lnTo>
                    <a:pt x="97013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791495" y="5873864"/>
              <a:ext cx="970280" cy="1164590"/>
            </a:xfrm>
            <a:custGeom>
              <a:avLst/>
              <a:gdLst/>
              <a:ahLst/>
              <a:cxnLst/>
              <a:rect l="l" t="t" r="r" b="b"/>
              <a:pathLst>
                <a:path w="970280" h="1164590">
                  <a:moveTo>
                    <a:pt x="970133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970133" y="1164259"/>
                  </a:lnTo>
                  <a:lnTo>
                    <a:pt x="97013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791495" y="5873864"/>
              <a:ext cx="970280" cy="1164590"/>
            </a:xfrm>
            <a:custGeom>
              <a:avLst/>
              <a:gdLst/>
              <a:ahLst/>
              <a:cxnLst/>
              <a:rect l="l" t="t" r="r" b="b"/>
              <a:pathLst>
                <a:path w="970280" h="1164590">
                  <a:moveTo>
                    <a:pt x="970133" y="0"/>
                  </a:moveTo>
                  <a:lnTo>
                    <a:pt x="0" y="0"/>
                  </a:lnTo>
                  <a:lnTo>
                    <a:pt x="0" y="1164259"/>
                  </a:lnTo>
                  <a:lnTo>
                    <a:pt x="970133" y="1164259"/>
                  </a:lnTo>
                  <a:lnTo>
                    <a:pt x="9701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7" name="object 587"/>
          <p:cNvGrpSpPr/>
          <p:nvPr/>
        </p:nvGrpSpPr>
        <p:grpSpPr>
          <a:xfrm>
            <a:off x="791495" y="4135437"/>
            <a:ext cx="8450580" cy="1132840"/>
            <a:chOff x="791495" y="4135437"/>
            <a:chExt cx="8450580" cy="1132840"/>
          </a:xfrm>
        </p:grpSpPr>
        <p:pic>
          <p:nvPicPr>
            <p:cNvPr id="588" name="object 588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791495" y="5248191"/>
              <a:ext cx="8450135" cy="19794"/>
            </a:xfrm>
            <a:prstGeom prst="rect">
              <a:avLst/>
            </a:prstGeom>
          </p:spPr>
        </p:pic>
        <p:sp>
          <p:nvSpPr>
            <p:cNvPr id="589" name="object 589"/>
            <p:cNvSpPr/>
            <p:nvPr/>
          </p:nvSpPr>
          <p:spPr>
            <a:xfrm>
              <a:off x="791495" y="5248191"/>
              <a:ext cx="8450580" cy="20320"/>
            </a:xfrm>
            <a:custGeom>
              <a:avLst/>
              <a:gdLst/>
              <a:ahLst/>
              <a:cxnLst/>
              <a:rect l="l" t="t" r="r" b="b"/>
              <a:pathLst>
                <a:path w="8450580" h="20320">
                  <a:moveTo>
                    <a:pt x="8450135" y="0"/>
                  </a:moveTo>
                  <a:lnTo>
                    <a:pt x="0" y="0"/>
                  </a:lnTo>
                  <a:lnTo>
                    <a:pt x="0" y="19794"/>
                  </a:lnTo>
                  <a:lnTo>
                    <a:pt x="8450135" y="19794"/>
                  </a:lnTo>
                  <a:lnTo>
                    <a:pt x="845013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0" name="object 590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5206828" y="4959118"/>
              <a:ext cx="14039" cy="289073"/>
            </a:xfrm>
            <a:prstGeom prst="rect">
              <a:avLst/>
            </a:prstGeom>
          </p:spPr>
        </p:pic>
        <p:sp>
          <p:nvSpPr>
            <p:cNvPr id="591" name="object 591"/>
            <p:cNvSpPr/>
            <p:nvPr/>
          </p:nvSpPr>
          <p:spPr>
            <a:xfrm>
              <a:off x="5206828" y="4959118"/>
              <a:ext cx="14604" cy="289560"/>
            </a:xfrm>
            <a:custGeom>
              <a:avLst/>
              <a:gdLst/>
              <a:ahLst/>
              <a:cxnLst/>
              <a:rect l="l" t="t" r="r" b="b"/>
              <a:pathLst>
                <a:path w="14604" h="289560">
                  <a:moveTo>
                    <a:pt x="1403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4039" y="289073"/>
                  </a:lnTo>
                  <a:lnTo>
                    <a:pt x="140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2" name="object 592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5206828" y="4151249"/>
              <a:ext cx="15849" cy="799953"/>
            </a:xfrm>
            <a:prstGeom prst="rect">
              <a:avLst/>
            </a:prstGeom>
          </p:spPr>
        </p:pic>
        <p:sp>
          <p:nvSpPr>
            <p:cNvPr id="593" name="object 593"/>
            <p:cNvSpPr/>
            <p:nvPr/>
          </p:nvSpPr>
          <p:spPr>
            <a:xfrm>
              <a:off x="5206828" y="4151249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49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15849" y="79995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4" name="object 594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5613177" y="4959118"/>
              <a:ext cx="29244" cy="289073"/>
            </a:xfrm>
            <a:prstGeom prst="rect">
              <a:avLst/>
            </a:prstGeom>
          </p:spPr>
        </p:pic>
        <p:sp>
          <p:nvSpPr>
            <p:cNvPr id="595" name="object 595"/>
            <p:cNvSpPr/>
            <p:nvPr/>
          </p:nvSpPr>
          <p:spPr>
            <a:xfrm>
              <a:off x="5613177" y="4959118"/>
              <a:ext cx="29845" cy="289560"/>
            </a:xfrm>
            <a:custGeom>
              <a:avLst/>
              <a:gdLst/>
              <a:ahLst/>
              <a:cxnLst/>
              <a:rect l="l" t="t" r="r" b="b"/>
              <a:pathLst>
                <a:path w="29845" h="289560">
                  <a:moveTo>
                    <a:pt x="2924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9244" y="289073"/>
                  </a:lnTo>
                  <a:lnTo>
                    <a:pt x="292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6" name="object 596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5610745" y="4151502"/>
              <a:ext cx="31673" cy="800100"/>
            </a:xfrm>
            <a:prstGeom prst="rect">
              <a:avLst/>
            </a:prstGeom>
          </p:spPr>
        </p:pic>
        <p:sp>
          <p:nvSpPr>
            <p:cNvPr id="597" name="object 597"/>
            <p:cNvSpPr/>
            <p:nvPr/>
          </p:nvSpPr>
          <p:spPr>
            <a:xfrm>
              <a:off x="5610745" y="4151502"/>
              <a:ext cx="31750" cy="800100"/>
            </a:xfrm>
            <a:custGeom>
              <a:avLst/>
              <a:gdLst/>
              <a:ahLst/>
              <a:cxnLst/>
              <a:rect l="l" t="t" r="r" b="b"/>
              <a:pathLst>
                <a:path w="31750" h="800100">
                  <a:moveTo>
                    <a:pt x="31673" y="0"/>
                  </a:moveTo>
                  <a:lnTo>
                    <a:pt x="0" y="0"/>
                  </a:lnTo>
                  <a:lnTo>
                    <a:pt x="0" y="379730"/>
                  </a:lnTo>
                  <a:lnTo>
                    <a:pt x="0" y="800100"/>
                  </a:lnTo>
                  <a:lnTo>
                    <a:pt x="31673" y="800100"/>
                  </a:lnTo>
                  <a:lnTo>
                    <a:pt x="31673" y="379730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8" name="object 598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5222677" y="4499760"/>
              <a:ext cx="388069" cy="31675"/>
            </a:xfrm>
            <a:prstGeom prst="rect">
              <a:avLst/>
            </a:prstGeom>
          </p:spPr>
        </p:pic>
        <p:sp>
          <p:nvSpPr>
            <p:cNvPr id="599" name="object 599"/>
            <p:cNvSpPr/>
            <p:nvPr/>
          </p:nvSpPr>
          <p:spPr>
            <a:xfrm>
              <a:off x="5222677" y="4499760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69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69" y="31675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0" name="object 600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6351016" y="4959118"/>
              <a:ext cx="12154" cy="289073"/>
            </a:xfrm>
            <a:prstGeom prst="rect">
              <a:avLst/>
            </a:prstGeom>
          </p:spPr>
        </p:pic>
        <p:sp>
          <p:nvSpPr>
            <p:cNvPr id="601" name="object 601"/>
            <p:cNvSpPr/>
            <p:nvPr/>
          </p:nvSpPr>
          <p:spPr>
            <a:xfrm>
              <a:off x="6351016" y="4959118"/>
              <a:ext cx="12700" cy="289560"/>
            </a:xfrm>
            <a:custGeom>
              <a:avLst/>
              <a:gdLst/>
              <a:ahLst/>
              <a:cxnLst/>
              <a:rect l="l" t="t" r="r" b="b"/>
              <a:pathLst>
                <a:path w="12700" h="289560">
                  <a:moveTo>
                    <a:pt x="1215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2154" y="289073"/>
                  </a:lnTo>
                  <a:lnTo>
                    <a:pt x="121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6351016" y="4959118"/>
              <a:ext cx="12700" cy="289560"/>
            </a:xfrm>
            <a:custGeom>
              <a:avLst/>
              <a:gdLst/>
              <a:ahLst/>
              <a:cxnLst/>
              <a:rect l="l" t="t" r="r" b="b"/>
              <a:pathLst>
                <a:path w="12700" h="289560">
                  <a:moveTo>
                    <a:pt x="1215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2154" y="289073"/>
                  </a:lnTo>
                  <a:lnTo>
                    <a:pt x="1215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3" name="object 603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6347320" y="4151274"/>
              <a:ext cx="15825" cy="799928"/>
            </a:xfrm>
            <a:prstGeom prst="rect">
              <a:avLst/>
            </a:prstGeom>
          </p:spPr>
        </p:pic>
        <p:sp>
          <p:nvSpPr>
            <p:cNvPr id="604" name="object 604"/>
            <p:cNvSpPr/>
            <p:nvPr/>
          </p:nvSpPr>
          <p:spPr>
            <a:xfrm>
              <a:off x="6347320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25" y="799928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6347320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25" y="799928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6" name="object 606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5206828" y="4135437"/>
              <a:ext cx="1156315" cy="15811"/>
            </a:xfrm>
            <a:prstGeom prst="rect">
              <a:avLst/>
            </a:prstGeom>
          </p:spPr>
        </p:pic>
        <p:sp>
          <p:nvSpPr>
            <p:cNvPr id="607" name="object 607"/>
            <p:cNvSpPr/>
            <p:nvPr/>
          </p:nvSpPr>
          <p:spPr>
            <a:xfrm>
              <a:off x="5206828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5206828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5222677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5222677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1" name="object 611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5224837" y="4959118"/>
              <a:ext cx="7739" cy="289073"/>
            </a:xfrm>
            <a:prstGeom prst="rect">
              <a:avLst/>
            </a:prstGeom>
          </p:spPr>
        </p:pic>
        <p:sp>
          <p:nvSpPr>
            <p:cNvPr id="612" name="object 612"/>
            <p:cNvSpPr/>
            <p:nvPr/>
          </p:nvSpPr>
          <p:spPr>
            <a:xfrm>
              <a:off x="5224837" y="4959118"/>
              <a:ext cx="8255" cy="289560"/>
            </a:xfrm>
            <a:custGeom>
              <a:avLst/>
              <a:gdLst/>
              <a:ahLst/>
              <a:cxnLst/>
              <a:rect l="l" t="t" r="r" b="b"/>
              <a:pathLst>
                <a:path w="8254" h="289560">
                  <a:moveTo>
                    <a:pt x="773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739" y="289073"/>
                  </a:lnTo>
                  <a:lnTo>
                    <a:pt x="77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3" name="object 613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5222677" y="4541330"/>
              <a:ext cx="9897" cy="409872"/>
            </a:xfrm>
            <a:prstGeom prst="rect">
              <a:avLst/>
            </a:prstGeom>
          </p:spPr>
        </p:pic>
        <p:sp>
          <p:nvSpPr>
            <p:cNvPr id="614" name="object 614"/>
            <p:cNvSpPr/>
            <p:nvPr/>
          </p:nvSpPr>
          <p:spPr>
            <a:xfrm>
              <a:off x="5222677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" name="object 615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5600845" y="4959118"/>
              <a:ext cx="8359" cy="289073"/>
            </a:xfrm>
            <a:prstGeom prst="rect">
              <a:avLst/>
            </a:prstGeom>
          </p:spPr>
        </p:pic>
        <p:sp>
          <p:nvSpPr>
            <p:cNvPr id="616" name="object 616"/>
            <p:cNvSpPr/>
            <p:nvPr/>
          </p:nvSpPr>
          <p:spPr>
            <a:xfrm>
              <a:off x="5600845" y="4959118"/>
              <a:ext cx="8890" cy="289560"/>
            </a:xfrm>
            <a:custGeom>
              <a:avLst/>
              <a:gdLst/>
              <a:ahLst/>
              <a:cxnLst/>
              <a:rect l="l" t="t" r="r" b="b"/>
              <a:pathLst>
                <a:path w="8889" h="289560">
                  <a:moveTo>
                    <a:pt x="835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8359" y="289073"/>
                  </a:lnTo>
                  <a:lnTo>
                    <a:pt x="835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5600845" y="4959118"/>
              <a:ext cx="8890" cy="289560"/>
            </a:xfrm>
            <a:custGeom>
              <a:avLst/>
              <a:gdLst/>
              <a:ahLst/>
              <a:cxnLst/>
              <a:rect l="l" t="t" r="r" b="b"/>
              <a:pathLst>
                <a:path w="8889" h="289560">
                  <a:moveTo>
                    <a:pt x="835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8359" y="289073"/>
                  </a:lnTo>
                  <a:lnTo>
                    <a:pt x="835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8" name="object 618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5600845" y="4541330"/>
              <a:ext cx="9897" cy="409872"/>
            </a:xfrm>
            <a:prstGeom prst="rect">
              <a:avLst/>
            </a:prstGeom>
          </p:spPr>
        </p:pic>
        <p:sp>
          <p:nvSpPr>
            <p:cNvPr id="619" name="object 619"/>
            <p:cNvSpPr/>
            <p:nvPr/>
          </p:nvSpPr>
          <p:spPr>
            <a:xfrm>
              <a:off x="560084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560084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1" name="object 621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5222677" y="4531436"/>
              <a:ext cx="388067" cy="9899"/>
            </a:xfrm>
            <a:prstGeom prst="rect">
              <a:avLst/>
            </a:prstGeom>
          </p:spPr>
        </p:pic>
        <p:sp>
          <p:nvSpPr>
            <p:cNvPr id="622" name="object 622"/>
            <p:cNvSpPr/>
            <p:nvPr/>
          </p:nvSpPr>
          <p:spPr>
            <a:xfrm>
              <a:off x="5222677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67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67" y="9899"/>
                  </a:lnTo>
                  <a:lnTo>
                    <a:pt x="3880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5222677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67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67" y="9899"/>
                  </a:lnTo>
                  <a:lnTo>
                    <a:pt x="3880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5232571" y="4959118"/>
              <a:ext cx="27305" cy="289560"/>
            </a:xfrm>
            <a:custGeom>
              <a:avLst/>
              <a:gdLst/>
              <a:ahLst/>
              <a:cxnLst/>
              <a:rect l="l" t="t" r="r" b="b"/>
              <a:pathLst>
                <a:path w="27304" h="289560">
                  <a:moveTo>
                    <a:pt x="2713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7136" y="289073"/>
                  </a:lnTo>
                  <a:lnTo>
                    <a:pt x="2713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5232571" y="4959118"/>
              <a:ext cx="27305" cy="289560"/>
            </a:xfrm>
            <a:custGeom>
              <a:avLst/>
              <a:gdLst/>
              <a:ahLst/>
              <a:cxnLst/>
              <a:rect l="l" t="t" r="r" b="b"/>
              <a:pathLst>
                <a:path w="27304" h="289560">
                  <a:moveTo>
                    <a:pt x="2713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7136" y="289073"/>
                  </a:lnTo>
                  <a:lnTo>
                    <a:pt x="2713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5232571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5232571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526368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526368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53025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53025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534131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534131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538016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538016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541900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541900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545782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545782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549666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549666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553551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553551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5574334" y="4959118"/>
              <a:ext cx="26670" cy="289560"/>
            </a:xfrm>
            <a:custGeom>
              <a:avLst/>
              <a:gdLst/>
              <a:ahLst/>
              <a:cxnLst/>
              <a:rect l="l" t="t" r="r" b="b"/>
              <a:pathLst>
                <a:path w="26670" h="289560">
                  <a:moveTo>
                    <a:pt x="2651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6516" y="289073"/>
                  </a:lnTo>
                  <a:lnTo>
                    <a:pt x="265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5574334" y="4959118"/>
              <a:ext cx="26670" cy="289560"/>
            </a:xfrm>
            <a:custGeom>
              <a:avLst/>
              <a:gdLst/>
              <a:ahLst/>
              <a:cxnLst/>
              <a:rect l="l" t="t" r="r" b="b"/>
              <a:pathLst>
                <a:path w="26670" h="289560">
                  <a:moveTo>
                    <a:pt x="2651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6516" y="289073"/>
                  </a:lnTo>
                  <a:lnTo>
                    <a:pt x="265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5642419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90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900" y="799928"/>
                  </a:lnTo>
                  <a:lnTo>
                    <a:pt x="70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5642419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90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900" y="799928"/>
                  </a:lnTo>
                  <a:lnTo>
                    <a:pt x="70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5642419" y="4959118"/>
              <a:ext cx="5715" cy="289560"/>
            </a:xfrm>
            <a:custGeom>
              <a:avLst/>
              <a:gdLst/>
              <a:ahLst/>
              <a:cxnLst/>
              <a:rect l="l" t="t" r="r" b="b"/>
              <a:pathLst>
                <a:path w="5714" h="289560">
                  <a:moveTo>
                    <a:pt x="56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5630" y="289073"/>
                  </a:lnTo>
                  <a:lnTo>
                    <a:pt x="563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5642419" y="4959118"/>
              <a:ext cx="5715" cy="289560"/>
            </a:xfrm>
            <a:custGeom>
              <a:avLst/>
              <a:gdLst/>
              <a:ahLst/>
              <a:cxnLst/>
              <a:rect l="l" t="t" r="r" b="b"/>
              <a:pathLst>
                <a:path w="5714" h="289560">
                  <a:moveTo>
                    <a:pt x="56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5630" y="289073"/>
                  </a:lnTo>
                  <a:lnTo>
                    <a:pt x="56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565202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565202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569081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69081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572966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572966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57685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57685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580732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580732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584616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584616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58850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58850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9238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9238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96264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596264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600149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600149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604031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604031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60791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60791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611800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611800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615679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615679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619563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619563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623448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623448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627330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627330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631214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631214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6" name="object 686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4652441" y="4959118"/>
              <a:ext cx="15825" cy="289073"/>
            </a:xfrm>
            <a:prstGeom prst="rect">
              <a:avLst/>
            </a:prstGeom>
          </p:spPr>
        </p:pic>
        <p:sp>
          <p:nvSpPr>
            <p:cNvPr id="687" name="object 687"/>
            <p:cNvSpPr/>
            <p:nvPr/>
          </p:nvSpPr>
          <p:spPr>
            <a:xfrm>
              <a:off x="4652441" y="4959118"/>
              <a:ext cx="15875" cy="289560"/>
            </a:xfrm>
            <a:custGeom>
              <a:avLst/>
              <a:gdLst/>
              <a:ahLst/>
              <a:cxnLst/>
              <a:rect l="l" t="t" r="r" b="b"/>
              <a:pathLst>
                <a:path w="15875" h="289560">
                  <a:moveTo>
                    <a:pt x="15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825" y="289073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652441" y="4959118"/>
              <a:ext cx="15875" cy="289560"/>
            </a:xfrm>
            <a:custGeom>
              <a:avLst/>
              <a:gdLst/>
              <a:ahLst/>
              <a:cxnLst/>
              <a:rect l="l" t="t" r="r" b="b"/>
              <a:pathLst>
                <a:path w="15875" h="289560">
                  <a:moveTo>
                    <a:pt x="15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825" y="289073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9" name="object 689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652441" y="4151502"/>
              <a:ext cx="15824" cy="800100"/>
            </a:xfrm>
            <a:prstGeom prst="rect">
              <a:avLst/>
            </a:prstGeom>
          </p:spPr>
        </p:pic>
        <p:sp>
          <p:nvSpPr>
            <p:cNvPr id="690" name="object 690"/>
            <p:cNvSpPr/>
            <p:nvPr/>
          </p:nvSpPr>
          <p:spPr>
            <a:xfrm>
              <a:off x="4652441" y="4151502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4" y="0"/>
                  </a:moveTo>
                  <a:lnTo>
                    <a:pt x="0" y="0"/>
                  </a:lnTo>
                  <a:lnTo>
                    <a:pt x="0" y="379730"/>
                  </a:lnTo>
                  <a:lnTo>
                    <a:pt x="0" y="800100"/>
                  </a:lnTo>
                  <a:lnTo>
                    <a:pt x="15824" y="800100"/>
                  </a:lnTo>
                  <a:lnTo>
                    <a:pt x="15824" y="379730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652441" y="4151502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4" y="0"/>
                  </a:moveTo>
                  <a:lnTo>
                    <a:pt x="0" y="0"/>
                  </a:lnTo>
                  <a:lnTo>
                    <a:pt x="0" y="379730"/>
                  </a:lnTo>
                  <a:lnTo>
                    <a:pt x="0" y="800100"/>
                  </a:lnTo>
                  <a:lnTo>
                    <a:pt x="15824" y="800100"/>
                  </a:lnTo>
                  <a:lnTo>
                    <a:pt x="15824" y="379730"/>
                  </a:lnTo>
                  <a:lnTo>
                    <a:pt x="158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2" name="object 692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232675" y="4151249"/>
              <a:ext cx="31673" cy="799953"/>
            </a:xfrm>
            <a:prstGeom prst="rect">
              <a:avLst/>
            </a:prstGeom>
          </p:spPr>
        </p:pic>
        <p:sp>
          <p:nvSpPr>
            <p:cNvPr id="693" name="object 693"/>
            <p:cNvSpPr/>
            <p:nvPr/>
          </p:nvSpPr>
          <p:spPr>
            <a:xfrm>
              <a:off x="4232675" y="4151249"/>
              <a:ext cx="31750" cy="800100"/>
            </a:xfrm>
            <a:custGeom>
              <a:avLst/>
              <a:gdLst/>
              <a:ahLst/>
              <a:cxnLst/>
              <a:rect l="l" t="t" r="r" b="b"/>
              <a:pathLst>
                <a:path w="31750" h="800100">
                  <a:moveTo>
                    <a:pt x="31673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31673" y="799953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4" name="object 694"/>
            <p:cNvPicPr/>
            <p:nvPr/>
          </p:nvPicPr>
          <p:blipFill>
            <a:blip r:embed="rId210" cstate="print"/>
            <a:stretch>
              <a:fillRect/>
            </a:stretch>
          </p:blipFill>
          <p:spPr>
            <a:xfrm>
              <a:off x="4232675" y="4959118"/>
              <a:ext cx="17412" cy="289073"/>
            </a:xfrm>
            <a:prstGeom prst="rect">
              <a:avLst/>
            </a:prstGeom>
          </p:spPr>
        </p:pic>
        <p:sp>
          <p:nvSpPr>
            <p:cNvPr id="695" name="object 695"/>
            <p:cNvSpPr/>
            <p:nvPr/>
          </p:nvSpPr>
          <p:spPr>
            <a:xfrm>
              <a:off x="4232675" y="4959118"/>
              <a:ext cx="17780" cy="289560"/>
            </a:xfrm>
            <a:custGeom>
              <a:avLst/>
              <a:gdLst/>
              <a:ahLst/>
              <a:cxnLst/>
              <a:rect l="l" t="t" r="r" b="b"/>
              <a:pathLst>
                <a:path w="17779" h="289560">
                  <a:moveTo>
                    <a:pt x="1741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412" y="289073"/>
                  </a:lnTo>
                  <a:lnTo>
                    <a:pt x="174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6" name="object 696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4254055" y="4959118"/>
              <a:ext cx="10293" cy="289073"/>
            </a:xfrm>
            <a:prstGeom prst="rect">
              <a:avLst/>
            </a:prstGeom>
          </p:spPr>
        </p:pic>
        <p:sp>
          <p:nvSpPr>
            <p:cNvPr id="697" name="object 697"/>
            <p:cNvSpPr/>
            <p:nvPr/>
          </p:nvSpPr>
          <p:spPr>
            <a:xfrm>
              <a:off x="4254055" y="4959118"/>
              <a:ext cx="10795" cy="289560"/>
            </a:xfrm>
            <a:custGeom>
              <a:avLst/>
              <a:gdLst/>
              <a:ahLst/>
              <a:cxnLst/>
              <a:rect l="l" t="t" r="r" b="b"/>
              <a:pathLst>
                <a:path w="10795" h="289560">
                  <a:moveTo>
                    <a:pt x="1029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0293" y="289073"/>
                  </a:lnTo>
                  <a:lnTo>
                    <a:pt x="1029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8" name="object 698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4264348" y="4499760"/>
              <a:ext cx="388094" cy="31675"/>
            </a:xfrm>
            <a:prstGeom prst="rect">
              <a:avLst/>
            </a:prstGeom>
          </p:spPr>
        </p:pic>
        <p:sp>
          <p:nvSpPr>
            <p:cNvPr id="699" name="object 699"/>
            <p:cNvSpPr/>
            <p:nvPr/>
          </p:nvSpPr>
          <p:spPr>
            <a:xfrm>
              <a:off x="4264348" y="4499760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94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94" y="31675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" name="object 700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3511950" y="4151274"/>
              <a:ext cx="15850" cy="799928"/>
            </a:xfrm>
            <a:prstGeom prst="rect">
              <a:avLst/>
            </a:prstGeom>
          </p:spPr>
        </p:pic>
        <p:sp>
          <p:nvSpPr>
            <p:cNvPr id="701" name="object 701"/>
            <p:cNvSpPr/>
            <p:nvPr/>
          </p:nvSpPr>
          <p:spPr>
            <a:xfrm>
              <a:off x="3511943" y="4151274"/>
              <a:ext cx="15875" cy="1097280"/>
            </a:xfrm>
            <a:custGeom>
              <a:avLst/>
              <a:gdLst/>
              <a:ahLst/>
              <a:cxnLst/>
              <a:rect l="l" t="t" r="r" b="b"/>
              <a:pathLst>
                <a:path w="15875" h="1097279">
                  <a:moveTo>
                    <a:pt x="317" y="807847"/>
                  </a:moveTo>
                  <a:lnTo>
                    <a:pt x="0" y="807847"/>
                  </a:lnTo>
                  <a:lnTo>
                    <a:pt x="0" y="1096924"/>
                  </a:lnTo>
                  <a:lnTo>
                    <a:pt x="317" y="1096924"/>
                  </a:lnTo>
                  <a:lnTo>
                    <a:pt x="317" y="807847"/>
                  </a:lnTo>
                  <a:close/>
                </a:path>
                <a:path w="15875" h="1097279">
                  <a:moveTo>
                    <a:pt x="15849" y="0"/>
                  </a:moveTo>
                  <a:lnTo>
                    <a:pt x="0" y="0"/>
                  </a:lnTo>
                  <a:lnTo>
                    <a:pt x="0" y="799934"/>
                  </a:lnTo>
                  <a:lnTo>
                    <a:pt x="15849" y="799934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" name="object 702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3516236" y="4959118"/>
              <a:ext cx="11558" cy="289073"/>
            </a:xfrm>
            <a:prstGeom prst="rect">
              <a:avLst/>
            </a:prstGeom>
          </p:spPr>
        </p:pic>
        <p:sp>
          <p:nvSpPr>
            <p:cNvPr id="703" name="object 703"/>
            <p:cNvSpPr/>
            <p:nvPr/>
          </p:nvSpPr>
          <p:spPr>
            <a:xfrm>
              <a:off x="3516236" y="4959118"/>
              <a:ext cx="12065" cy="289560"/>
            </a:xfrm>
            <a:custGeom>
              <a:avLst/>
              <a:gdLst/>
              <a:ahLst/>
              <a:cxnLst/>
              <a:rect l="l" t="t" r="r" b="b"/>
              <a:pathLst>
                <a:path w="12064" h="289560">
                  <a:moveTo>
                    <a:pt x="1155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1558" y="289073"/>
                  </a:lnTo>
                  <a:lnTo>
                    <a:pt x="115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" name="object 704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3511950" y="4135437"/>
              <a:ext cx="1156315" cy="15811"/>
            </a:xfrm>
            <a:prstGeom prst="rect">
              <a:avLst/>
            </a:prstGeom>
          </p:spPr>
        </p:pic>
        <p:sp>
          <p:nvSpPr>
            <p:cNvPr id="705" name="object 705"/>
            <p:cNvSpPr/>
            <p:nvPr/>
          </p:nvSpPr>
          <p:spPr>
            <a:xfrm>
              <a:off x="3511950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3511950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15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15" y="15811"/>
                  </a:lnTo>
                  <a:lnTo>
                    <a:pt x="115631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264348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94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94" y="348481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264348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94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94" y="348481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9" name="object 709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4642516" y="4541330"/>
              <a:ext cx="9921" cy="409872"/>
            </a:xfrm>
            <a:prstGeom prst="rect">
              <a:avLst/>
            </a:prstGeom>
          </p:spPr>
        </p:pic>
        <p:sp>
          <p:nvSpPr>
            <p:cNvPr id="710" name="object 710"/>
            <p:cNvSpPr/>
            <p:nvPr/>
          </p:nvSpPr>
          <p:spPr>
            <a:xfrm>
              <a:off x="4642516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921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921" y="409872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642516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921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921" y="409872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2" name="object 712"/>
            <p:cNvPicPr/>
            <p:nvPr/>
          </p:nvPicPr>
          <p:blipFill>
            <a:blip r:embed="rId217" cstate="print"/>
            <a:stretch>
              <a:fillRect/>
            </a:stretch>
          </p:blipFill>
          <p:spPr>
            <a:xfrm>
              <a:off x="4642516" y="4959118"/>
              <a:ext cx="9921" cy="289073"/>
            </a:xfrm>
            <a:prstGeom prst="rect">
              <a:avLst/>
            </a:prstGeom>
          </p:spPr>
        </p:pic>
        <p:sp>
          <p:nvSpPr>
            <p:cNvPr id="713" name="object 713"/>
            <p:cNvSpPr/>
            <p:nvPr/>
          </p:nvSpPr>
          <p:spPr>
            <a:xfrm>
              <a:off x="4642516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92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921" y="289073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4642516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92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921" y="289073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5" name="object 715"/>
            <p:cNvPicPr/>
            <p:nvPr/>
          </p:nvPicPr>
          <p:blipFill>
            <a:blip r:embed="rId218" cstate="print"/>
            <a:stretch>
              <a:fillRect/>
            </a:stretch>
          </p:blipFill>
          <p:spPr>
            <a:xfrm>
              <a:off x="4264348" y="4959118"/>
              <a:ext cx="9897" cy="289073"/>
            </a:xfrm>
            <a:prstGeom prst="rect">
              <a:avLst/>
            </a:prstGeom>
          </p:spPr>
        </p:pic>
        <p:sp>
          <p:nvSpPr>
            <p:cNvPr id="716" name="object 716"/>
            <p:cNvSpPr/>
            <p:nvPr/>
          </p:nvSpPr>
          <p:spPr>
            <a:xfrm>
              <a:off x="4264348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7" name="object 717"/>
            <p:cNvPicPr/>
            <p:nvPr/>
          </p:nvPicPr>
          <p:blipFill>
            <a:blip r:embed="rId219" cstate="print"/>
            <a:stretch>
              <a:fillRect/>
            </a:stretch>
          </p:blipFill>
          <p:spPr>
            <a:xfrm>
              <a:off x="4264348" y="4541330"/>
              <a:ext cx="9897" cy="409872"/>
            </a:xfrm>
            <a:prstGeom prst="rect">
              <a:avLst/>
            </a:prstGeom>
          </p:spPr>
        </p:pic>
        <p:sp>
          <p:nvSpPr>
            <p:cNvPr id="718" name="object 718"/>
            <p:cNvSpPr/>
            <p:nvPr/>
          </p:nvSpPr>
          <p:spPr>
            <a:xfrm>
              <a:off x="4264348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9" name="object 719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4264348" y="4531436"/>
              <a:ext cx="388092" cy="9899"/>
            </a:xfrm>
            <a:prstGeom prst="rect">
              <a:avLst/>
            </a:prstGeom>
          </p:spPr>
        </p:pic>
        <p:sp>
          <p:nvSpPr>
            <p:cNvPr id="720" name="object 720"/>
            <p:cNvSpPr/>
            <p:nvPr/>
          </p:nvSpPr>
          <p:spPr>
            <a:xfrm>
              <a:off x="4264348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92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92" y="9899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4264348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92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92" y="9899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4274242" y="4959118"/>
              <a:ext cx="15240" cy="289560"/>
            </a:xfrm>
            <a:custGeom>
              <a:avLst/>
              <a:gdLst/>
              <a:ahLst/>
              <a:cxnLst/>
              <a:rect l="l" t="t" r="r" b="b"/>
              <a:pathLst>
                <a:path w="15239" h="289560">
                  <a:moveTo>
                    <a:pt x="1465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4659" y="289073"/>
                  </a:lnTo>
                  <a:lnTo>
                    <a:pt x="1465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4274242" y="4959118"/>
              <a:ext cx="15240" cy="289560"/>
            </a:xfrm>
            <a:custGeom>
              <a:avLst/>
              <a:gdLst/>
              <a:ahLst/>
              <a:cxnLst/>
              <a:rect l="l" t="t" r="r" b="b"/>
              <a:pathLst>
                <a:path w="15239" h="289560">
                  <a:moveTo>
                    <a:pt x="1465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4659" y="289073"/>
                  </a:lnTo>
                  <a:lnTo>
                    <a:pt x="1465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4274242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4274242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429287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429287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433171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433171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43705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43705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440935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440935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444820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444820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448704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448704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45258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45258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456470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456470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460355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460355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4642345" y="4959118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17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3" y="289073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4642345" y="4959118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17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3" y="289073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3527799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3527799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3527799" y="4959118"/>
              <a:ext cx="23495" cy="289560"/>
            </a:xfrm>
            <a:custGeom>
              <a:avLst/>
              <a:gdLst/>
              <a:ahLst/>
              <a:cxnLst/>
              <a:rect l="l" t="t" r="r" b="b"/>
              <a:pathLst>
                <a:path w="23495" h="289560">
                  <a:moveTo>
                    <a:pt x="2331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3316" y="289073"/>
                  </a:lnTo>
                  <a:lnTo>
                    <a:pt x="233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3527799" y="4959118"/>
              <a:ext cx="23495" cy="289560"/>
            </a:xfrm>
            <a:custGeom>
              <a:avLst/>
              <a:gdLst/>
              <a:ahLst/>
              <a:cxnLst/>
              <a:rect l="l" t="t" r="r" b="b"/>
              <a:pathLst>
                <a:path w="23495" h="289560">
                  <a:moveTo>
                    <a:pt x="23316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3316" y="289073"/>
                  </a:lnTo>
                  <a:lnTo>
                    <a:pt x="233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35550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35550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359390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359390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363272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363272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367156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367156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371038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371038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74923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374923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378807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78807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82686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382686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38657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8657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390455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390455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394337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394337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398221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398221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402106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402106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405988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405988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409872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409872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413757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413757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417636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417636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4215212" y="4959118"/>
              <a:ext cx="17780" cy="289560"/>
            </a:xfrm>
            <a:custGeom>
              <a:avLst/>
              <a:gdLst/>
              <a:ahLst/>
              <a:cxnLst/>
              <a:rect l="l" t="t" r="r" b="b"/>
              <a:pathLst>
                <a:path w="17779" h="289560">
                  <a:moveTo>
                    <a:pt x="1746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462" y="289073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4215212" y="4959118"/>
              <a:ext cx="17780" cy="289560"/>
            </a:xfrm>
            <a:custGeom>
              <a:avLst/>
              <a:gdLst/>
              <a:ahLst/>
              <a:cxnLst/>
              <a:rect l="l" t="t" r="r" b="b"/>
              <a:pathLst>
                <a:path w="17779" h="289560">
                  <a:moveTo>
                    <a:pt x="1746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462" y="289073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6" name="object 786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2957537" y="4151274"/>
              <a:ext cx="15850" cy="799928"/>
            </a:xfrm>
            <a:prstGeom prst="rect">
              <a:avLst/>
            </a:prstGeom>
          </p:spPr>
        </p:pic>
        <p:sp>
          <p:nvSpPr>
            <p:cNvPr id="787" name="object 787"/>
            <p:cNvSpPr/>
            <p:nvPr/>
          </p:nvSpPr>
          <p:spPr>
            <a:xfrm>
              <a:off x="2957537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5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50" y="799928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957537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5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50" y="799928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9" name="object 789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2957537" y="4959118"/>
              <a:ext cx="11087" cy="289073"/>
            </a:xfrm>
            <a:prstGeom prst="rect">
              <a:avLst/>
            </a:prstGeom>
          </p:spPr>
        </p:pic>
        <p:sp>
          <p:nvSpPr>
            <p:cNvPr id="790" name="object 790"/>
            <p:cNvSpPr/>
            <p:nvPr/>
          </p:nvSpPr>
          <p:spPr>
            <a:xfrm>
              <a:off x="2957537" y="4959118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30" h="289560">
                  <a:moveTo>
                    <a:pt x="1108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1087" y="28907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957537" y="4959118"/>
              <a:ext cx="11430" cy="289560"/>
            </a:xfrm>
            <a:custGeom>
              <a:avLst/>
              <a:gdLst/>
              <a:ahLst/>
              <a:cxnLst/>
              <a:rect l="l" t="t" r="r" b="b"/>
              <a:pathLst>
                <a:path w="11430" h="289560">
                  <a:moveTo>
                    <a:pt x="1108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1087" y="289073"/>
                  </a:lnTo>
                  <a:lnTo>
                    <a:pt x="110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2" name="object 792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2972593" y="4959118"/>
              <a:ext cx="793" cy="289073"/>
            </a:xfrm>
            <a:prstGeom prst="rect">
              <a:avLst/>
            </a:prstGeom>
          </p:spPr>
        </p:pic>
        <p:sp>
          <p:nvSpPr>
            <p:cNvPr id="793" name="object 793"/>
            <p:cNvSpPr/>
            <p:nvPr/>
          </p:nvSpPr>
          <p:spPr>
            <a:xfrm>
              <a:off x="2972593" y="4959118"/>
              <a:ext cx="1270" cy="289560"/>
            </a:xfrm>
            <a:custGeom>
              <a:avLst/>
              <a:gdLst/>
              <a:ahLst/>
              <a:cxnLst/>
              <a:rect l="l" t="t" r="r" b="b"/>
              <a:pathLst>
                <a:path w="1269" h="289560">
                  <a:moveTo>
                    <a:pt x="79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93" y="289073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972593" y="4959118"/>
              <a:ext cx="1270" cy="289560"/>
            </a:xfrm>
            <a:custGeom>
              <a:avLst/>
              <a:gdLst/>
              <a:ahLst/>
              <a:cxnLst/>
              <a:rect l="l" t="t" r="r" b="b"/>
              <a:pathLst>
                <a:path w="1269" h="289560">
                  <a:moveTo>
                    <a:pt x="79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93" y="289073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5" name="object 795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1817065" y="4135437"/>
              <a:ext cx="1156322" cy="15811"/>
            </a:xfrm>
            <a:prstGeom prst="rect">
              <a:avLst/>
            </a:prstGeom>
          </p:spPr>
        </p:pic>
        <p:sp>
          <p:nvSpPr>
            <p:cNvPr id="796" name="object 796"/>
            <p:cNvSpPr/>
            <p:nvPr/>
          </p:nvSpPr>
          <p:spPr>
            <a:xfrm>
              <a:off x="1817065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22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22" y="15811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1817065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5" h="15875">
                  <a:moveTo>
                    <a:pt x="1156322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22" y="15811"/>
                  </a:lnTo>
                  <a:lnTo>
                    <a:pt x="1156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62309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62309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66193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66193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70075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70075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7396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7396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7784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7784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81726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81726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8560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8560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89493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89493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933750" y="4959118"/>
              <a:ext cx="24130" cy="289560"/>
            </a:xfrm>
            <a:custGeom>
              <a:avLst/>
              <a:gdLst/>
              <a:ahLst/>
              <a:cxnLst/>
              <a:rect l="l" t="t" r="r" b="b"/>
              <a:pathLst>
                <a:path w="24130" h="289560">
                  <a:moveTo>
                    <a:pt x="2378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3787" y="289073"/>
                  </a:lnTo>
                  <a:lnTo>
                    <a:pt x="2378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933750" y="4959118"/>
              <a:ext cx="24130" cy="289560"/>
            </a:xfrm>
            <a:custGeom>
              <a:avLst/>
              <a:gdLst/>
              <a:ahLst/>
              <a:cxnLst/>
              <a:rect l="l" t="t" r="r" b="b"/>
              <a:pathLst>
                <a:path w="24130" h="289560">
                  <a:moveTo>
                    <a:pt x="2378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3787" y="289073"/>
                  </a:lnTo>
                  <a:lnTo>
                    <a:pt x="237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6" name="object 816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1832895" y="4499760"/>
              <a:ext cx="388094" cy="31675"/>
            </a:xfrm>
            <a:prstGeom prst="rect">
              <a:avLst/>
            </a:prstGeom>
          </p:spPr>
        </p:pic>
        <p:sp>
          <p:nvSpPr>
            <p:cNvPr id="817" name="object 817"/>
            <p:cNvSpPr/>
            <p:nvPr/>
          </p:nvSpPr>
          <p:spPr>
            <a:xfrm>
              <a:off x="1832895" y="4499760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19" h="31750">
                  <a:moveTo>
                    <a:pt x="388094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94" y="31675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18" name="object 818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1832895" y="4531436"/>
              <a:ext cx="388092" cy="9899"/>
            </a:xfrm>
            <a:prstGeom prst="rect">
              <a:avLst/>
            </a:prstGeom>
          </p:spPr>
        </p:pic>
        <p:sp>
          <p:nvSpPr>
            <p:cNvPr id="819" name="object 819"/>
            <p:cNvSpPr/>
            <p:nvPr/>
          </p:nvSpPr>
          <p:spPr>
            <a:xfrm>
              <a:off x="1832895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92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92" y="9899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832895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92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92" y="9899"/>
                  </a:lnTo>
                  <a:lnTo>
                    <a:pt x="388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1" name="object 821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1817065" y="4151249"/>
              <a:ext cx="15830" cy="799953"/>
            </a:xfrm>
            <a:prstGeom prst="rect">
              <a:avLst/>
            </a:prstGeom>
          </p:spPr>
        </p:pic>
        <p:sp>
          <p:nvSpPr>
            <p:cNvPr id="822" name="object 822"/>
            <p:cNvSpPr/>
            <p:nvPr/>
          </p:nvSpPr>
          <p:spPr>
            <a:xfrm>
              <a:off x="1817065" y="4151249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30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15830" y="799953"/>
                  </a:lnTo>
                  <a:lnTo>
                    <a:pt x="158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3" name="object 823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1817065" y="4959118"/>
              <a:ext cx="15825" cy="289073"/>
            </a:xfrm>
            <a:prstGeom prst="rect">
              <a:avLst/>
            </a:prstGeom>
          </p:spPr>
        </p:pic>
        <p:sp>
          <p:nvSpPr>
            <p:cNvPr id="824" name="object 824"/>
            <p:cNvSpPr/>
            <p:nvPr/>
          </p:nvSpPr>
          <p:spPr>
            <a:xfrm>
              <a:off x="1817065" y="4959118"/>
              <a:ext cx="15875" cy="289560"/>
            </a:xfrm>
            <a:custGeom>
              <a:avLst/>
              <a:gdLst/>
              <a:ahLst/>
              <a:cxnLst/>
              <a:rect l="l" t="t" r="r" b="b"/>
              <a:pathLst>
                <a:path w="15875" h="289560">
                  <a:moveTo>
                    <a:pt x="15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825" y="289073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5" name="object 825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2220988" y="4151249"/>
              <a:ext cx="31673" cy="799953"/>
            </a:xfrm>
            <a:prstGeom prst="rect">
              <a:avLst/>
            </a:prstGeom>
          </p:spPr>
        </p:pic>
        <p:sp>
          <p:nvSpPr>
            <p:cNvPr id="826" name="object 826"/>
            <p:cNvSpPr/>
            <p:nvPr/>
          </p:nvSpPr>
          <p:spPr>
            <a:xfrm>
              <a:off x="2220988" y="4151249"/>
              <a:ext cx="31750" cy="800100"/>
            </a:xfrm>
            <a:custGeom>
              <a:avLst/>
              <a:gdLst/>
              <a:ahLst/>
              <a:cxnLst/>
              <a:rect l="l" t="t" r="r" b="b"/>
              <a:pathLst>
                <a:path w="31750" h="800100">
                  <a:moveTo>
                    <a:pt x="31673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31673" y="799953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7" name="object 827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2220988" y="4959118"/>
              <a:ext cx="9822" cy="289073"/>
            </a:xfrm>
            <a:prstGeom prst="rect">
              <a:avLst/>
            </a:prstGeom>
          </p:spPr>
        </p:pic>
        <p:sp>
          <p:nvSpPr>
            <p:cNvPr id="828" name="object 828"/>
            <p:cNvSpPr/>
            <p:nvPr/>
          </p:nvSpPr>
          <p:spPr>
            <a:xfrm>
              <a:off x="2220988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82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22" y="289073"/>
                  </a:lnTo>
                  <a:lnTo>
                    <a:pt x="98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9" name="object 829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2234780" y="4959118"/>
              <a:ext cx="17884" cy="289073"/>
            </a:xfrm>
            <a:prstGeom prst="rect">
              <a:avLst/>
            </a:prstGeom>
          </p:spPr>
        </p:pic>
        <p:sp>
          <p:nvSpPr>
            <p:cNvPr id="830" name="object 830"/>
            <p:cNvSpPr/>
            <p:nvPr/>
          </p:nvSpPr>
          <p:spPr>
            <a:xfrm>
              <a:off x="2234780" y="4959118"/>
              <a:ext cx="18415" cy="289560"/>
            </a:xfrm>
            <a:custGeom>
              <a:avLst/>
              <a:gdLst/>
              <a:ahLst/>
              <a:cxnLst/>
              <a:rect l="l" t="t" r="r" b="b"/>
              <a:pathLst>
                <a:path w="18414" h="289560">
                  <a:moveTo>
                    <a:pt x="1788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7884" y="289073"/>
                  </a:lnTo>
                  <a:lnTo>
                    <a:pt x="1788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1832895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19" h="348614">
                  <a:moveTo>
                    <a:pt x="388094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94" y="348481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1832895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19" h="348614">
                  <a:moveTo>
                    <a:pt x="388094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94" y="348481"/>
                  </a:lnTo>
                  <a:lnTo>
                    <a:pt x="3880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3" name="object 833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1832895" y="4541330"/>
              <a:ext cx="9921" cy="409872"/>
            </a:xfrm>
            <a:prstGeom prst="rect">
              <a:avLst/>
            </a:prstGeom>
          </p:spPr>
        </p:pic>
        <p:sp>
          <p:nvSpPr>
            <p:cNvPr id="834" name="object 834"/>
            <p:cNvSpPr/>
            <p:nvPr/>
          </p:nvSpPr>
          <p:spPr>
            <a:xfrm>
              <a:off x="183289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921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921" y="409872"/>
                  </a:lnTo>
                  <a:lnTo>
                    <a:pt x="9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5" name="object 835"/>
            <p:cNvPicPr/>
            <p:nvPr/>
          </p:nvPicPr>
          <p:blipFill>
            <a:blip r:embed="rId233" cstate="print"/>
            <a:stretch>
              <a:fillRect/>
            </a:stretch>
          </p:blipFill>
          <p:spPr>
            <a:xfrm>
              <a:off x="1832895" y="4959118"/>
              <a:ext cx="9599" cy="289073"/>
            </a:xfrm>
            <a:prstGeom prst="rect">
              <a:avLst/>
            </a:prstGeom>
          </p:spPr>
        </p:pic>
        <p:sp>
          <p:nvSpPr>
            <p:cNvPr id="836" name="object 836"/>
            <p:cNvSpPr/>
            <p:nvPr/>
          </p:nvSpPr>
          <p:spPr>
            <a:xfrm>
              <a:off x="1832895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59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599" y="289073"/>
                  </a:lnTo>
                  <a:lnTo>
                    <a:pt x="95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7" name="object 837"/>
            <p:cNvPicPr/>
            <p:nvPr/>
          </p:nvPicPr>
          <p:blipFill>
            <a:blip r:embed="rId234" cstate="print"/>
            <a:stretch>
              <a:fillRect/>
            </a:stretch>
          </p:blipFill>
          <p:spPr>
            <a:xfrm>
              <a:off x="2211089" y="4959118"/>
              <a:ext cx="9897" cy="289073"/>
            </a:xfrm>
            <a:prstGeom prst="rect">
              <a:avLst/>
            </a:prstGeom>
          </p:spPr>
        </p:pic>
        <p:sp>
          <p:nvSpPr>
            <p:cNvPr id="838" name="object 838"/>
            <p:cNvSpPr/>
            <p:nvPr/>
          </p:nvSpPr>
          <p:spPr>
            <a:xfrm>
              <a:off x="2211089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2211089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60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0" name="object 840"/>
            <p:cNvPicPr/>
            <p:nvPr/>
          </p:nvPicPr>
          <p:blipFill>
            <a:blip r:embed="rId235" cstate="print"/>
            <a:stretch>
              <a:fillRect/>
            </a:stretch>
          </p:blipFill>
          <p:spPr>
            <a:xfrm>
              <a:off x="2211089" y="4541330"/>
              <a:ext cx="9897" cy="409872"/>
            </a:xfrm>
            <a:prstGeom prst="rect">
              <a:avLst/>
            </a:prstGeom>
          </p:spPr>
        </p:pic>
        <p:sp>
          <p:nvSpPr>
            <p:cNvPr id="841" name="object 841"/>
            <p:cNvSpPr/>
            <p:nvPr/>
          </p:nvSpPr>
          <p:spPr>
            <a:xfrm>
              <a:off x="2211089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2211089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60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842814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1842814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18464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84645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8852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8852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92412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92412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196294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96294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00178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00178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04060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04060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07945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07945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11827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11827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15711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15711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195931" y="4959118"/>
              <a:ext cx="15240" cy="289560"/>
            </a:xfrm>
            <a:custGeom>
              <a:avLst/>
              <a:gdLst/>
              <a:ahLst/>
              <a:cxnLst/>
              <a:rect l="l" t="t" r="r" b="b"/>
              <a:pathLst>
                <a:path w="15239" h="289560">
                  <a:moveTo>
                    <a:pt x="1515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155" y="289073"/>
                  </a:lnTo>
                  <a:lnTo>
                    <a:pt x="1515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195931" y="4959118"/>
              <a:ext cx="15240" cy="289560"/>
            </a:xfrm>
            <a:custGeom>
              <a:avLst/>
              <a:gdLst/>
              <a:ahLst/>
              <a:cxnLst/>
              <a:rect l="l" t="t" r="r" b="b"/>
              <a:pathLst>
                <a:path w="15239" h="289560">
                  <a:moveTo>
                    <a:pt x="1515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155" y="289073"/>
                  </a:lnTo>
                  <a:lnTo>
                    <a:pt x="151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252662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252662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5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252662" y="4959118"/>
              <a:ext cx="17145" cy="289560"/>
            </a:xfrm>
            <a:custGeom>
              <a:avLst/>
              <a:gdLst/>
              <a:ahLst/>
              <a:cxnLst/>
              <a:rect l="l" t="t" r="r" b="b"/>
              <a:pathLst>
                <a:path w="17144" h="289560">
                  <a:moveTo>
                    <a:pt x="1699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6991" y="289073"/>
                  </a:lnTo>
                  <a:lnTo>
                    <a:pt x="1699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252662" y="4959118"/>
              <a:ext cx="17145" cy="289560"/>
            </a:xfrm>
            <a:custGeom>
              <a:avLst/>
              <a:gdLst/>
              <a:ahLst/>
              <a:cxnLst/>
              <a:rect l="l" t="t" r="r" b="b"/>
              <a:pathLst>
                <a:path w="17144" h="289560">
                  <a:moveTo>
                    <a:pt x="1699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6991" y="289073"/>
                  </a:lnTo>
                  <a:lnTo>
                    <a:pt x="1699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27359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27359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31244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31244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35125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35125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3901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3901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42895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42895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246776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246776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250661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50661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254542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254542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258427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258427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87" name="object 887"/>
            <p:cNvPicPr/>
            <p:nvPr/>
          </p:nvPicPr>
          <p:blipFill>
            <a:blip r:embed="rId236" cstate="print"/>
            <a:stretch>
              <a:fillRect/>
            </a:stretch>
          </p:blipFill>
          <p:spPr>
            <a:xfrm>
              <a:off x="791495" y="4135437"/>
              <a:ext cx="487013" cy="15811"/>
            </a:xfrm>
            <a:prstGeom prst="rect">
              <a:avLst/>
            </a:prstGeom>
          </p:spPr>
        </p:pic>
        <p:sp>
          <p:nvSpPr>
            <p:cNvPr id="888" name="object 888"/>
            <p:cNvSpPr/>
            <p:nvPr/>
          </p:nvSpPr>
          <p:spPr>
            <a:xfrm>
              <a:off x="791495" y="4135437"/>
              <a:ext cx="487045" cy="15875"/>
            </a:xfrm>
            <a:custGeom>
              <a:avLst/>
              <a:gdLst/>
              <a:ahLst/>
              <a:cxnLst/>
              <a:rect l="l" t="t" r="r" b="b"/>
              <a:pathLst>
                <a:path w="487044" h="15875">
                  <a:moveTo>
                    <a:pt x="487013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51415" y="15811"/>
                  </a:lnTo>
                  <a:lnTo>
                    <a:pt x="487013" y="15811"/>
                  </a:lnTo>
                  <a:lnTo>
                    <a:pt x="4870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791495" y="4135437"/>
              <a:ext cx="487045" cy="15875"/>
            </a:xfrm>
            <a:custGeom>
              <a:avLst/>
              <a:gdLst/>
              <a:ahLst/>
              <a:cxnLst/>
              <a:rect l="l" t="t" r="r" b="b"/>
              <a:pathLst>
                <a:path w="487044" h="15875">
                  <a:moveTo>
                    <a:pt x="487013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51415" y="15811"/>
                  </a:lnTo>
                  <a:lnTo>
                    <a:pt x="487013" y="15811"/>
                  </a:lnTo>
                  <a:lnTo>
                    <a:pt x="4870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0" name="object 890"/>
            <p:cNvPicPr/>
            <p:nvPr/>
          </p:nvPicPr>
          <p:blipFill>
            <a:blip r:embed="rId237" cstate="print"/>
            <a:stretch>
              <a:fillRect/>
            </a:stretch>
          </p:blipFill>
          <p:spPr>
            <a:xfrm>
              <a:off x="874585" y="4499760"/>
              <a:ext cx="388069" cy="31675"/>
            </a:xfrm>
            <a:prstGeom prst="rect">
              <a:avLst/>
            </a:prstGeom>
          </p:spPr>
        </p:pic>
        <p:sp>
          <p:nvSpPr>
            <p:cNvPr id="891" name="object 891"/>
            <p:cNvSpPr/>
            <p:nvPr/>
          </p:nvSpPr>
          <p:spPr>
            <a:xfrm>
              <a:off x="874585" y="4499760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19" h="31750">
                  <a:moveTo>
                    <a:pt x="388069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69" y="31675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2" name="object 892"/>
            <p:cNvPicPr/>
            <p:nvPr/>
          </p:nvPicPr>
          <p:blipFill>
            <a:blip r:embed="rId238" cstate="print"/>
            <a:stretch>
              <a:fillRect/>
            </a:stretch>
          </p:blipFill>
          <p:spPr>
            <a:xfrm>
              <a:off x="874585" y="4531436"/>
              <a:ext cx="388073" cy="9899"/>
            </a:xfrm>
            <a:prstGeom prst="rect">
              <a:avLst/>
            </a:prstGeom>
          </p:spPr>
        </p:pic>
        <p:sp>
          <p:nvSpPr>
            <p:cNvPr id="893" name="object 893"/>
            <p:cNvSpPr/>
            <p:nvPr/>
          </p:nvSpPr>
          <p:spPr>
            <a:xfrm>
              <a:off x="874585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73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73" y="9899"/>
                  </a:lnTo>
                  <a:lnTo>
                    <a:pt x="3880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874585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19" h="10160">
                  <a:moveTo>
                    <a:pt x="388073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73" y="9899"/>
                  </a:lnTo>
                  <a:lnTo>
                    <a:pt x="3880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5" name="object 895"/>
            <p:cNvPicPr/>
            <p:nvPr/>
          </p:nvPicPr>
          <p:blipFill>
            <a:blip r:embed="rId239" cstate="print"/>
            <a:stretch>
              <a:fillRect/>
            </a:stretch>
          </p:blipFill>
          <p:spPr>
            <a:xfrm>
              <a:off x="1262659" y="4151249"/>
              <a:ext cx="15849" cy="799953"/>
            </a:xfrm>
            <a:prstGeom prst="rect">
              <a:avLst/>
            </a:prstGeom>
          </p:spPr>
        </p:pic>
        <p:sp>
          <p:nvSpPr>
            <p:cNvPr id="896" name="object 896"/>
            <p:cNvSpPr/>
            <p:nvPr/>
          </p:nvSpPr>
          <p:spPr>
            <a:xfrm>
              <a:off x="1262659" y="4151249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49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15849" y="79995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1262659" y="4151249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49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15849" y="79995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98" name="object 898"/>
            <p:cNvPicPr/>
            <p:nvPr/>
          </p:nvPicPr>
          <p:blipFill>
            <a:blip r:embed="rId240" cstate="print"/>
            <a:stretch>
              <a:fillRect/>
            </a:stretch>
          </p:blipFill>
          <p:spPr>
            <a:xfrm>
              <a:off x="1263973" y="4959118"/>
              <a:ext cx="14535" cy="289073"/>
            </a:xfrm>
            <a:prstGeom prst="rect">
              <a:avLst/>
            </a:prstGeom>
          </p:spPr>
        </p:pic>
        <p:sp>
          <p:nvSpPr>
            <p:cNvPr id="899" name="object 899"/>
            <p:cNvSpPr/>
            <p:nvPr/>
          </p:nvSpPr>
          <p:spPr>
            <a:xfrm>
              <a:off x="1263973" y="4959118"/>
              <a:ext cx="14604" cy="289560"/>
            </a:xfrm>
            <a:custGeom>
              <a:avLst/>
              <a:gdLst/>
              <a:ahLst/>
              <a:cxnLst/>
              <a:rect l="l" t="t" r="r" b="b"/>
              <a:pathLst>
                <a:path w="14605" h="289560">
                  <a:moveTo>
                    <a:pt x="1453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4535" y="289073"/>
                  </a:lnTo>
                  <a:lnTo>
                    <a:pt x="1453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1263973" y="4959118"/>
              <a:ext cx="14604" cy="289560"/>
            </a:xfrm>
            <a:custGeom>
              <a:avLst/>
              <a:gdLst/>
              <a:ahLst/>
              <a:cxnLst/>
              <a:rect l="l" t="t" r="r" b="b"/>
              <a:pathLst>
                <a:path w="14605" h="289560">
                  <a:moveTo>
                    <a:pt x="1453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4535" y="289073"/>
                  </a:lnTo>
                  <a:lnTo>
                    <a:pt x="1453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1" name="object 901"/>
            <p:cNvPicPr/>
            <p:nvPr/>
          </p:nvPicPr>
          <p:blipFill>
            <a:blip r:embed="rId241" cstate="print"/>
            <a:stretch>
              <a:fillRect/>
            </a:stretch>
          </p:blipFill>
          <p:spPr>
            <a:xfrm>
              <a:off x="842911" y="4151249"/>
              <a:ext cx="31673" cy="799953"/>
            </a:xfrm>
            <a:prstGeom prst="rect">
              <a:avLst/>
            </a:prstGeom>
          </p:spPr>
        </p:pic>
        <p:sp>
          <p:nvSpPr>
            <p:cNvPr id="902" name="object 902"/>
            <p:cNvSpPr/>
            <p:nvPr/>
          </p:nvSpPr>
          <p:spPr>
            <a:xfrm>
              <a:off x="842911" y="4151249"/>
              <a:ext cx="31750" cy="800100"/>
            </a:xfrm>
            <a:custGeom>
              <a:avLst/>
              <a:gdLst/>
              <a:ahLst/>
              <a:cxnLst/>
              <a:rect l="l" t="t" r="r" b="b"/>
              <a:pathLst>
                <a:path w="31750" h="800100">
                  <a:moveTo>
                    <a:pt x="31673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31673" y="799953"/>
                  </a:lnTo>
                  <a:lnTo>
                    <a:pt x="316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3" name="object 903"/>
            <p:cNvPicPr/>
            <p:nvPr/>
          </p:nvPicPr>
          <p:blipFill>
            <a:blip r:embed="rId242" cstate="print"/>
            <a:stretch>
              <a:fillRect/>
            </a:stretch>
          </p:blipFill>
          <p:spPr>
            <a:xfrm>
              <a:off x="842911" y="4959118"/>
              <a:ext cx="28773" cy="289073"/>
            </a:xfrm>
            <a:prstGeom prst="rect">
              <a:avLst/>
            </a:prstGeom>
          </p:spPr>
        </p:pic>
        <p:sp>
          <p:nvSpPr>
            <p:cNvPr id="904" name="object 904"/>
            <p:cNvSpPr/>
            <p:nvPr/>
          </p:nvSpPr>
          <p:spPr>
            <a:xfrm>
              <a:off x="842911" y="4959118"/>
              <a:ext cx="29209" cy="289560"/>
            </a:xfrm>
            <a:custGeom>
              <a:avLst/>
              <a:gdLst/>
              <a:ahLst/>
              <a:cxnLst/>
              <a:rect l="l" t="t" r="r" b="b"/>
              <a:pathLst>
                <a:path w="29209" h="289560">
                  <a:moveTo>
                    <a:pt x="2877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8773" y="289073"/>
                  </a:lnTo>
                  <a:lnTo>
                    <a:pt x="287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874585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19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874585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19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7" name="object 907"/>
            <p:cNvPicPr/>
            <p:nvPr/>
          </p:nvPicPr>
          <p:blipFill>
            <a:blip r:embed="rId243" cstate="print"/>
            <a:stretch>
              <a:fillRect/>
            </a:stretch>
          </p:blipFill>
          <p:spPr>
            <a:xfrm>
              <a:off x="1252759" y="4959118"/>
              <a:ext cx="7267" cy="289073"/>
            </a:xfrm>
            <a:prstGeom prst="rect">
              <a:avLst/>
            </a:prstGeom>
          </p:spPr>
        </p:pic>
        <p:sp>
          <p:nvSpPr>
            <p:cNvPr id="908" name="object 908"/>
            <p:cNvSpPr/>
            <p:nvPr/>
          </p:nvSpPr>
          <p:spPr>
            <a:xfrm>
              <a:off x="1252759" y="4959118"/>
              <a:ext cx="7620" cy="289560"/>
            </a:xfrm>
            <a:custGeom>
              <a:avLst/>
              <a:gdLst/>
              <a:ahLst/>
              <a:cxnLst/>
              <a:rect l="l" t="t" r="r" b="b"/>
              <a:pathLst>
                <a:path w="7619" h="289560">
                  <a:moveTo>
                    <a:pt x="726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267" y="289073"/>
                  </a:lnTo>
                  <a:lnTo>
                    <a:pt x="7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1252759" y="4959118"/>
              <a:ext cx="7620" cy="289560"/>
            </a:xfrm>
            <a:custGeom>
              <a:avLst/>
              <a:gdLst/>
              <a:ahLst/>
              <a:cxnLst/>
              <a:rect l="l" t="t" r="r" b="b"/>
              <a:pathLst>
                <a:path w="7619" h="289560">
                  <a:moveTo>
                    <a:pt x="726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7267" y="289073"/>
                  </a:lnTo>
                  <a:lnTo>
                    <a:pt x="7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0" name="object 910"/>
            <p:cNvPicPr/>
            <p:nvPr/>
          </p:nvPicPr>
          <p:blipFill>
            <a:blip r:embed="rId244" cstate="print"/>
            <a:stretch>
              <a:fillRect/>
            </a:stretch>
          </p:blipFill>
          <p:spPr>
            <a:xfrm>
              <a:off x="1252759" y="4541330"/>
              <a:ext cx="9897" cy="409872"/>
            </a:xfrm>
            <a:prstGeom prst="rect">
              <a:avLst/>
            </a:prstGeom>
          </p:spPr>
        </p:pic>
        <p:sp>
          <p:nvSpPr>
            <p:cNvPr id="911" name="object 911"/>
            <p:cNvSpPr/>
            <p:nvPr/>
          </p:nvSpPr>
          <p:spPr>
            <a:xfrm>
              <a:off x="1252759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1252759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3" name="object 913"/>
            <p:cNvPicPr/>
            <p:nvPr/>
          </p:nvPicPr>
          <p:blipFill>
            <a:blip r:embed="rId245" cstate="print"/>
            <a:stretch>
              <a:fillRect/>
            </a:stretch>
          </p:blipFill>
          <p:spPr>
            <a:xfrm>
              <a:off x="874585" y="4541330"/>
              <a:ext cx="9897" cy="409872"/>
            </a:xfrm>
            <a:prstGeom prst="rect">
              <a:avLst/>
            </a:prstGeom>
          </p:spPr>
        </p:pic>
        <p:sp>
          <p:nvSpPr>
            <p:cNvPr id="914" name="object 914"/>
            <p:cNvSpPr/>
            <p:nvPr/>
          </p:nvSpPr>
          <p:spPr>
            <a:xfrm>
              <a:off x="87458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5" name="object 915"/>
            <p:cNvPicPr/>
            <p:nvPr/>
          </p:nvPicPr>
          <p:blipFill>
            <a:blip r:embed="rId246" cstate="print"/>
            <a:stretch>
              <a:fillRect/>
            </a:stretch>
          </p:blipFill>
          <p:spPr>
            <a:xfrm>
              <a:off x="875652" y="4959118"/>
              <a:ext cx="8830" cy="289073"/>
            </a:xfrm>
            <a:prstGeom prst="rect">
              <a:avLst/>
            </a:prstGeom>
          </p:spPr>
        </p:pic>
        <p:sp>
          <p:nvSpPr>
            <p:cNvPr id="916" name="object 916"/>
            <p:cNvSpPr/>
            <p:nvPr/>
          </p:nvSpPr>
          <p:spPr>
            <a:xfrm>
              <a:off x="875652" y="4959118"/>
              <a:ext cx="8890" cy="289560"/>
            </a:xfrm>
            <a:custGeom>
              <a:avLst/>
              <a:gdLst/>
              <a:ahLst/>
              <a:cxnLst/>
              <a:rect l="l" t="t" r="r" b="b"/>
              <a:pathLst>
                <a:path w="8890" h="289560">
                  <a:moveTo>
                    <a:pt x="88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8830" y="289073"/>
                  </a:lnTo>
                  <a:lnTo>
                    <a:pt x="88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884485" y="4959118"/>
              <a:ext cx="26670" cy="289560"/>
            </a:xfrm>
            <a:custGeom>
              <a:avLst/>
              <a:gdLst/>
              <a:ahLst/>
              <a:cxnLst/>
              <a:rect l="l" t="t" r="r" b="b"/>
              <a:pathLst>
                <a:path w="26669" h="289560">
                  <a:moveTo>
                    <a:pt x="2604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6044" y="289073"/>
                  </a:lnTo>
                  <a:lnTo>
                    <a:pt x="2604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884485" y="4959118"/>
              <a:ext cx="26670" cy="289560"/>
            </a:xfrm>
            <a:custGeom>
              <a:avLst/>
              <a:gdLst/>
              <a:ahLst/>
              <a:cxnLst/>
              <a:rect l="l" t="t" r="r" b="b"/>
              <a:pathLst>
                <a:path w="26669" h="289560">
                  <a:moveTo>
                    <a:pt x="2604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6044" y="289073"/>
                  </a:lnTo>
                  <a:lnTo>
                    <a:pt x="260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884485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884485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91447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91447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95331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95331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99216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99216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03097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03097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06980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06980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10864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10864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14748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114748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11863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11863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1225156" y="4959118"/>
              <a:ext cx="27940" cy="289560"/>
            </a:xfrm>
            <a:custGeom>
              <a:avLst/>
              <a:gdLst/>
              <a:ahLst/>
              <a:cxnLst/>
              <a:rect l="l" t="t" r="r" b="b"/>
              <a:pathLst>
                <a:path w="27940" h="289560">
                  <a:moveTo>
                    <a:pt x="2760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7607" y="289073"/>
                  </a:lnTo>
                  <a:lnTo>
                    <a:pt x="2760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225156" y="4959118"/>
              <a:ext cx="27940" cy="289560"/>
            </a:xfrm>
            <a:custGeom>
              <a:avLst/>
              <a:gdLst/>
              <a:ahLst/>
              <a:cxnLst/>
              <a:rect l="l" t="t" r="r" b="b"/>
              <a:pathLst>
                <a:path w="27940" h="289560">
                  <a:moveTo>
                    <a:pt x="2760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7607" y="289073"/>
                  </a:lnTo>
                  <a:lnTo>
                    <a:pt x="27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791495" y="4151274"/>
              <a:ext cx="51435" cy="800100"/>
            </a:xfrm>
            <a:custGeom>
              <a:avLst/>
              <a:gdLst/>
              <a:ahLst/>
              <a:cxnLst/>
              <a:rect l="l" t="t" r="r" b="b"/>
              <a:pathLst>
                <a:path w="51434" h="800100">
                  <a:moveTo>
                    <a:pt x="5142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51420" y="799928"/>
                  </a:lnTo>
                  <a:lnTo>
                    <a:pt x="5142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791495" y="4151274"/>
              <a:ext cx="51435" cy="800100"/>
            </a:xfrm>
            <a:custGeom>
              <a:avLst/>
              <a:gdLst/>
              <a:ahLst/>
              <a:cxnLst/>
              <a:rect l="l" t="t" r="r" b="b"/>
              <a:pathLst>
                <a:path w="51434" h="800100">
                  <a:moveTo>
                    <a:pt x="51420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51420" y="799928"/>
                  </a:lnTo>
                  <a:lnTo>
                    <a:pt x="5142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791495" y="4959118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5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530" y="289073"/>
                  </a:lnTo>
                  <a:lnTo>
                    <a:pt x="253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791495" y="4959118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5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530" y="289073"/>
                  </a:lnTo>
                  <a:lnTo>
                    <a:pt x="25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79799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79799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836809" y="4959118"/>
              <a:ext cx="6350" cy="289560"/>
            </a:xfrm>
            <a:custGeom>
              <a:avLst/>
              <a:gdLst/>
              <a:ahLst/>
              <a:cxnLst/>
              <a:rect l="l" t="t" r="r" b="b"/>
              <a:pathLst>
                <a:path w="6350" h="289560">
                  <a:moveTo>
                    <a:pt x="610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6101" y="289073"/>
                  </a:lnTo>
                  <a:lnTo>
                    <a:pt x="610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836809" y="4959118"/>
              <a:ext cx="6350" cy="289560"/>
            </a:xfrm>
            <a:custGeom>
              <a:avLst/>
              <a:gdLst/>
              <a:ahLst/>
              <a:cxnLst/>
              <a:rect l="l" t="t" r="r" b="b"/>
              <a:pathLst>
                <a:path w="6350" h="289560">
                  <a:moveTo>
                    <a:pt x="610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6101" y="289073"/>
                  </a:lnTo>
                  <a:lnTo>
                    <a:pt x="610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7" name="object 947"/>
          <p:cNvGrpSpPr/>
          <p:nvPr/>
        </p:nvGrpSpPr>
        <p:grpSpPr>
          <a:xfrm>
            <a:off x="7955089" y="7069800"/>
            <a:ext cx="316865" cy="198120"/>
            <a:chOff x="7955089" y="7069800"/>
            <a:chExt cx="316865" cy="198120"/>
          </a:xfrm>
        </p:grpSpPr>
        <p:pic>
          <p:nvPicPr>
            <p:cNvPr id="948" name="object 948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7978711" y="7069800"/>
              <a:ext cx="293184" cy="197991"/>
            </a:xfrm>
            <a:prstGeom prst="rect">
              <a:avLst/>
            </a:prstGeom>
          </p:spPr>
        </p:pic>
        <p:sp>
          <p:nvSpPr>
            <p:cNvPr id="949" name="object 949"/>
            <p:cNvSpPr/>
            <p:nvPr/>
          </p:nvSpPr>
          <p:spPr>
            <a:xfrm>
              <a:off x="7978711" y="7069800"/>
              <a:ext cx="15875" cy="198120"/>
            </a:xfrm>
            <a:custGeom>
              <a:avLst/>
              <a:gdLst/>
              <a:ahLst/>
              <a:cxnLst/>
              <a:rect l="l" t="t" r="r" b="b"/>
              <a:pathLst>
                <a:path w="15875" h="198120">
                  <a:moveTo>
                    <a:pt x="15453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15453" y="197991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0" name="object 950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7966964" y="7069800"/>
              <a:ext cx="11732" cy="197991"/>
            </a:xfrm>
            <a:prstGeom prst="rect">
              <a:avLst/>
            </a:prstGeom>
          </p:spPr>
        </p:pic>
        <p:sp>
          <p:nvSpPr>
            <p:cNvPr id="951" name="object 951"/>
            <p:cNvSpPr/>
            <p:nvPr/>
          </p:nvSpPr>
          <p:spPr>
            <a:xfrm>
              <a:off x="7966964" y="7069800"/>
              <a:ext cx="12065" cy="198120"/>
            </a:xfrm>
            <a:custGeom>
              <a:avLst/>
              <a:gdLst/>
              <a:ahLst/>
              <a:cxnLst/>
              <a:rect l="l" t="t" r="r" b="b"/>
              <a:pathLst>
                <a:path w="12065" h="198120">
                  <a:moveTo>
                    <a:pt x="11732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11732" y="197991"/>
                  </a:lnTo>
                  <a:lnTo>
                    <a:pt x="117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2" name="object 952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7959090" y="7069800"/>
              <a:ext cx="7912" cy="197991"/>
            </a:xfrm>
            <a:prstGeom prst="rect">
              <a:avLst/>
            </a:prstGeom>
          </p:spPr>
        </p:pic>
        <p:sp>
          <p:nvSpPr>
            <p:cNvPr id="953" name="object 953"/>
            <p:cNvSpPr/>
            <p:nvPr/>
          </p:nvSpPr>
          <p:spPr>
            <a:xfrm>
              <a:off x="7959090" y="7069800"/>
              <a:ext cx="8255" cy="198120"/>
            </a:xfrm>
            <a:custGeom>
              <a:avLst/>
              <a:gdLst/>
              <a:ahLst/>
              <a:cxnLst/>
              <a:rect l="l" t="t" r="r" b="b"/>
              <a:pathLst>
                <a:path w="8254" h="198120">
                  <a:moveTo>
                    <a:pt x="7912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7912" y="197991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54" name="object 954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7955089" y="7069800"/>
              <a:ext cx="3993" cy="197991"/>
            </a:xfrm>
            <a:prstGeom prst="rect">
              <a:avLst/>
            </a:prstGeom>
          </p:spPr>
        </p:pic>
        <p:sp>
          <p:nvSpPr>
            <p:cNvPr id="955" name="object 955"/>
            <p:cNvSpPr/>
            <p:nvPr/>
          </p:nvSpPr>
          <p:spPr>
            <a:xfrm>
              <a:off x="7955089" y="7069800"/>
              <a:ext cx="4445" cy="198120"/>
            </a:xfrm>
            <a:custGeom>
              <a:avLst/>
              <a:gdLst/>
              <a:ahLst/>
              <a:cxnLst/>
              <a:rect l="l" t="t" r="r" b="b"/>
              <a:pathLst>
                <a:path w="4445" h="198120">
                  <a:moveTo>
                    <a:pt x="3993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3993" y="197991"/>
                  </a:lnTo>
                  <a:lnTo>
                    <a:pt x="399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6" name="object 956"/>
          <p:cNvGrpSpPr/>
          <p:nvPr/>
        </p:nvGrpSpPr>
        <p:grpSpPr>
          <a:xfrm>
            <a:off x="4790059" y="5460047"/>
            <a:ext cx="54610" cy="81280"/>
            <a:chOff x="4790059" y="5460047"/>
            <a:chExt cx="54610" cy="81280"/>
          </a:xfrm>
        </p:grpSpPr>
        <p:pic>
          <p:nvPicPr>
            <p:cNvPr id="957" name="object 957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4790135" y="5460047"/>
              <a:ext cx="54222" cy="81184"/>
            </a:xfrm>
            <a:prstGeom prst="rect">
              <a:avLst/>
            </a:prstGeom>
          </p:spPr>
        </p:pic>
        <p:sp>
          <p:nvSpPr>
            <p:cNvPr id="958" name="object 958"/>
            <p:cNvSpPr/>
            <p:nvPr/>
          </p:nvSpPr>
          <p:spPr>
            <a:xfrm>
              <a:off x="4790135" y="5460047"/>
              <a:ext cx="54610" cy="81280"/>
            </a:xfrm>
            <a:custGeom>
              <a:avLst/>
              <a:gdLst/>
              <a:ahLst/>
              <a:cxnLst/>
              <a:rect l="l" t="t" r="r" b="b"/>
              <a:pathLst>
                <a:path w="54610" h="81279">
                  <a:moveTo>
                    <a:pt x="25596" y="0"/>
                  </a:moveTo>
                  <a:lnTo>
                    <a:pt x="21628" y="17437"/>
                  </a:lnTo>
                  <a:lnTo>
                    <a:pt x="16763" y="34753"/>
                  </a:lnTo>
                  <a:lnTo>
                    <a:pt x="10909" y="51993"/>
                  </a:lnTo>
                  <a:lnTo>
                    <a:pt x="0" y="81184"/>
                  </a:lnTo>
                  <a:lnTo>
                    <a:pt x="54222" y="81184"/>
                  </a:lnTo>
                  <a:lnTo>
                    <a:pt x="44894" y="56457"/>
                  </a:lnTo>
                  <a:lnTo>
                    <a:pt x="36957" y="34925"/>
                  </a:lnTo>
                  <a:lnTo>
                    <a:pt x="30530" y="16097"/>
                  </a:lnTo>
                  <a:lnTo>
                    <a:pt x="255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4790059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0941" y="0"/>
                  </a:moveTo>
                  <a:lnTo>
                    <a:pt x="0" y="2919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4790059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29" h="29210">
                  <a:moveTo>
                    <a:pt x="10941" y="0"/>
                  </a:moveTo>
                  <a:lnTo>
                    <a:pt x="0" y="29190"/>
                  </a:lnTo>
                  <a:lnTo>
                    <a:pt x="109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4811738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3994" y="0"/>
                  </a:moveTo>
                  <a:lnTo>
                    <a:pt x="0" y="17437"/>
                  </a:lnTo>
                  <a:lnTo>
                    <a:pt x="399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4811738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3994" y="0"/>
                  </a:moveTo>
                  <a:lnTo>
                    <a:pt x="0" y="17437"/>
                  </a:lnTo>
                  <a:lnTo>
                    <a:pt x="399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4806823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4914" y="0"/>
                  </a:moveTo>
                  <a:lnTo>
                    <a:pt x="0" y="17316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4806823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4914" y="0"/>
                  </a:moveTo>
                  <a:lnTo>
                    <a:pt x="0" y="17316"/>
                  </a:lnTo>
                  <a:lnTo>
                    <a:pt x="49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4801000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99" y="0"/>
                  </a:moveTo>
                  <a:lnTo>
                    <a:pt x="0" y="17240"/>
                  </a:lnTo>
                  <a:lnTo>
                    <a:pt x="589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4801000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99" y="0"/>
                  </a:moveTo>
                  <a:lnTo>
                    <a:pt x="0" y="17240"/>
                  </a:lnTo>
                  <a:lnTo>
                    <a:pt x="589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7" name="object 967"/>
          <p:cNvGrpSpPr/>
          <p:nvPr/>
        </p:nvGrpSpPr>
        <p:grpSpPr>
          <a:xfrm>
            <a:off x="5097240" y="5461559"/>
            <a:ext cx="144780" cy="83820"/>
            <a:chOff x="5097240" y="5461559"/>
            <a:chExt cx="144780" cy="83820"/>
          </a:xfrm>
        </p:grpSpPr>
        <p:sp>
          <p:nvSpPr>
            <p:cNvPr id="968" name="object 968"/>
            <p:cNvSpPr/>
            <p:nvPr/>
          </p:nvSpPr>
          <p:spPr>
            <a:xfrm>
              <a:off x="5097240" y="5461559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20">
                  <a:moveTo>
                    <a:pt x="74" y="0"/>
                  </a:moveTo>
                  <a:lnTo>
                    <a:pt x="0" y="8364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5097240" y="5461559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20">
                  <a:moveTo>
                    <a:pt x="74" y="0"/>
                  </a:moveTo>
                  <a:lnTo>
                    <a:pt x="0" y="8364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5097240" y="5461559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20">
                  <a:moveTo>
                    <a:pt x="74" y="0"/>
                  </a:moveTo>
                  <a:lnTo>
                    <a:pt x="0" y="8364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71" name="object 971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5097316" y="5461565"/>
              <a:ext cx="144411" cy="83635"/>
            </a:xfrm>
            <a:prstGeom prst="rect">
              <a:avLst/>
            </a:prstGeom>
          </p:spPr>
        </p:pic>
        <p:sp>
          <p:nvSpPr>
            <p:cNvPr id="972" name="object 972"/>
            <p:cNvSpPr/>
            <p:nvPr/>
          </p:nvSpPr>
          <p:spPr>
            <a:xfrm>
              <a:off x="5097316" y="5461565"/>
              <a:ext cx="144780" cy="83820"/>
            </a:xfrm>
            <a:custGeom>
              <a:avLst/>
              <a:gdLst/>
              <a:ahLst/>
              <a:cxnLst/>
              <a:rect l="l" t="t" r="r" b="b"/>
              <a:pathLst>
                <a:path w="144779" h="83820">
                  <a:moveTo>
                    <a:pt x="86118" y="0"/>
                  </a:moveTo>
                  <a:lnTo>
                    <a:pt x="0" y="0"/>
                  </a:lnTo>
                  <a:lnTo>
                    <a:pt x="0" y="83635"/>
                  </a:lnTo>
                  <a:lnTo>
                    <a:pt x="118363" y="83635"/>
                  </a:lnTo>
                  <a:lnTo>
                    <a:pt x="128263" y="78257"/>
                  </a:lnTo>
                  <a:lnTo>
                    <a:pt x="137166" y="68580"/>
                  </a:lnTo>
                  <a:lnTo>
                    <a:pt x="142601" y="56851"/>
                  </a:lnTo>
                  <a:lnTo>
                    <a:pt x="144411" y="44176"/>
                  </a:lnTo>
                  <a:lnTo>
                    <a:pt x="142849" y="32042"/>
                  </a:lnTo>
                  <a:lnTo>
                    <a:pt x="104501" y="1358"/>
                  </a:lnTo>
                  <a:lnTo>
                    <a:pt x="861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3" name="object 973"/>
          <p:cNvGrpSpPr/>
          <p:nvPr/>
        </p:nvGrpSpPr>
        <p:grpSpPr>
          <a:xfrm>
            <a:off x="5363121" y="5457640"/>
            <a:ext cx="182245" cy="85725"/>
            <a:chOff x="5363121" y="5457640"/>
            <a:chExt cx="182245" cy="85725"/>
          </a:xfrm>
        </p:grpSpPr>
        <p:pic>
          <p:nvPicPr>
            <p:cNvPr id="974" name="object 974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5363565" y="5457640"/>
              <a:ext cx="181622" cy="83591"/>
            </a:xfrm>
            <a:prstGeom prst="rect">
              <a:avLst/>
            </a:prstGeom>
          </p:spPr>
        </p:pic>
        <p:sp>
          <p:nvSpPr>
            <p:cNvPr id="975" name="object 975"/>
            <p:cNvSpPr/>
            <p:nvPr/>
          </p:nvSpPr>
          <p:spPr>
            <a:xfrm>
              <a:off x="5363565" y="5457640"/>
              <a:ext cx="182245" cy="83820"/>
            </a:xfrm>
            <a:custGeom>
              <a:avLst/>
              <a:gdLst/>
              <a:ahLst/>
              <a:cxnLst/>
              <a:rect l="l" t="t" r="r" b="b"/>
              <a:pathLst>
                <a:path w="182245" h="83820">
                  <a:moveTo>
                    <a:pt x="91281" y="0"/>
                  </a:moveTo>
                  <a:lnTo>
                    <a:pt x="39890" y="14808"/>
                  </a:lnTo>
                  <a:lnTo>
                    <a:pt x="4787" y="61347"/>
                  </a:lnTo>
                  <a:lnTo>
                    <a:pt x="0" y="83591"/>
                  </a:lnTo>
                  <a:lnTo>
                    <a:pt x="181622" y="83591"/>
                  </a:lnTo>
                  <a:lnTo>
                    <a:pt x="164033" y="36785"/>
                  </a:lnTo>
                  <a:lnTo>
                    <a:pt x="124796" y="6076"/>
                  </a:lnTo>
                  <a:lnTo>
                    <a:pt x="912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5368302" y="5457647"/>
              <a:ext cx="86995" cy="61594"/>
            </a:xfrm>
            <a:custGeom>
              <a:avLst/>
              <a:gdLst/>
              <a:ahLst/>
              <a:cxnLst/>
              <a:rect l="l" t="t" r="r" b="b"/>
              <a:pathLst>
                <a:path w="86995" h="61595">
                  <a:moveTo>
                    <a:pt x="35153" y="14808"/>
                  </a:moveTo>
                  <a:lnTo>
                    <a:pt x="20662" y="26263"/>
                  </a:lnTo>
                  <a:lnTo>
                    <a:pt x="8585" y="41617"/>
                  </a:lnTo>
                  <a:lnTo>
                    <a:pt x="0" y="61341"/>
                  </a:lnTo>
                  <a:lnTo>
                    <a:pt x="8661" y="41617"/>
                  </a:lnTo>
                  <a:lnTo>
                    <a:pt x="20713" y="26263"/>
                  </a:lnTo>
                  <a:lnTo>
                    <a:pt x="35153" y="14808"/>
                  </a:lnTo>
                  <a:close/>
                </a:path>
                <a:path w="86995" h="61595">
                  <a:moveTo>
                    <a:pt x="68059" y="1663"/>
                  </a:moveTo>
                  <a:lnTo>
                    <a:pt x="50901" y="6591"/>
                  </a:lnTo>
                  <a:lnTo>
                    <a:pt x="35128" y="14808"/>
                  </a:lnTo>
                  <a:lnTo>
                    <a:pt x="50977" y="6591"/>
                  </a:lnTo>
                  <a:lnTo>
                    <a:pt x="68059" y="1663"/>
                  </a:lnTo>
                  <a:close/>
                </a:path>
                <a:path w="86995" h="61595">
                  <a:moveTo>
                    <a:pt x="86537" y="0"/>
                  </a:moveTo>
                  <a:lnTo>
                    <a:pt x="68059" y="1663"/>
                  </a:lnTo>
                  <a:lnTo>
                    <a:pt x="8653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5368302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61" y="0"/>
                  </a:moveTo>
                  <a:lnTo>
                    <a:pt x="0" y="19723"/>
                  </a:lnTo>
                  <a:lnTo>
                    <a:pt x="86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5363121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5363121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0" name="object 980"/>
          <p:cNvGrpSpPr/>
          <p:nvPr/>
        </p:nvGrpSpPr>
        <p:grpSpPr>
          <a:xfrm>
            <a:off x="6116262" y="5457640"/>
            <a:ext cx="182245" cy="87630"/>
            <a:chOff x="6116262" y="5457640"/>
            <a:chExt cx="182245" cy="87630"/>
          </a:xfrm>
        </p:grpSpPr>
        <p:pic>
          <p:nvPicPr>
            <p:cNvPr id="981" name="object 981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6116834" y="5457640"/>
              <a:ext cx="181622" cy="83591"/>
            </a:xfrm>
            <a:prstGeom prst="rect">
              <a:avLst/>
            </a:prstGeom>
          </p:spPr>
        </p:pic>
        <p:sp>
          <p:nvSpPr>
            <p:cNvPr id="982" name="object 982"/>
            <p:cNvSpPr/>
            <p:nvPr/>
          </p:nvSpPr>
          <p:spPr>
            <a:xfrm>
              <a:off x="6116834" y="5457640"/>
              <a:ext cx="182245" cy="83820"/>
            </a:xfrm>
            <a:custGeom>
              <a:avLst/>
              <a:gdLst/>
              <a:ahLst/>
              <a:cxnLst/>
              <a:rect l="l" t="t" r="r" b="b"/>
              <a:pathLst>
                <a:path w="182245" h="83820">
                  <a:moveTo>
                    <a:pt x="91255" y="0"/>
                  </a:moveTo>
                  <a:lnTo>
                    <a:pt x="39890" y="14808"/>
                  </a:lnTo>
                  <a:lnTo>
                    <a:pt x="4787" y="61347"/>
                  </a:lnTo>
                  <a:lnTo>
                    <a:pt x="0" y="83591"/>
                  </a:lnTo>
                  <a:lnTo>
                    <a:pt x="181622" y="83591"/>
                  </a:lnTo>
                  <a:lnTo>
                    <a:pt x="164033" y="36785"/>
                  </a:lnTo>
                  <a:lnTo>
                    <a:pt x="124821" y="6076"/>
                  </a:lnTo>
                  <a:lnTo>
                    <a:pt x="912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6116262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52" y="0"/>
                  </a:moveTo>
                  <a:lnTo>
                    <a:pt x="0" y="2082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6116262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52" y="0"/>
                  </a:moveTo>
                  <a:lnTo>
                    <a:pt x="0" y="2082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6121539" y="5457647"/>
              <a:ext cx="86995" cy="61594"/>
            </a:xfrm>
            <a:custGeom>
              <a:avLst/>
              <a:gdLst/>
              <a:ahLst/>
              <a:cxnLst/>
              <a:rect l="l" t="t" r="r" b="b"/>
              <a:pathLst>
                <a:path w="86995" h="61595">
                  <a:moveTo>
                    <a:pt x="35179" y="14808"/>
                  </a:moveTo>
                  <a:lnTo>
                    <a:pt x="20662" y="26263"/>
                  </a:lnTo>
                  <a:lnTo>
                    <a:pt x="8610" y="41617"/>
                  </a:lnTo>
                  <a:lnTo>
                    <a:pt x="0" y="61341"/>
                  </a:lnTo>
                  <a:lnTo>
                    <a:pt x="8686" y="41617"/>
                  </a:lnTo>
                  <a:lnTo>
                    <a:pt x="20739" y="26263"/>
                  </a:lnTo>
                  <a:lnTo>
                    <a:pt x="35179" y="14808"/>
                  </a:lnTo>
                  <a:close/>
                </a:path>
                <a:path w="86995" h="61595">
                  <a:moveTo>
                    <a:pt x="50977" y="6591"/>
                  </a:moveTo>
                  <a:lnTo>
                    <a:pt x="35153" y="14808"/>
                  </a:lnTo>
                  <a:lnTo>
                    <a:pt x="50977" y="6591"/>
                  </a:lnTo>
                  <a:close/>
                </a:path>
                <a:path w="86995" h="61595">
                  <a:moveTo>
                    <a:pt x="68097" y="1663"/>
                  </a:moveTo>
                  <a:lnTo>
                    <a:pt x="50927" y="6591"/>
                  </a:lnTo>
                  <a:lnTo>
                    <a:pt x="68097" y="1663"/>
                  </a:lnTo>
                  <a:close/>
                </a:path>
                <a:path w="86995" h="61595">
                  <a:moveTo>
                    <a:pt x="86550" y="0"/>
                  </a:moveTo>
                  <a:lnTo>
                    <a:pt x="68097" y="1663"/>
                  </a:lnTo>
                  <a:lnTo>
                    <a:pt x="865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6121545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86" y="0"/>
                  </a:moveTo>
                  <a:lnTo>
                    <a:pt x="0" y="19723"/>
                  </a:lnTo>
                  <a:lnTo>
                    <a:pt x="868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6116415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206" y="0"/>
                  </a:moveTo>
                  <a:lnTo>
                    <a:pt x="0" y="24130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6116415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206" y="0"/>
                  </a:moveTo>
                  <a:lnTo>
                    <a:pt x="0" y="24130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9" name="object 989"/>
          <p:cNvGrpSpPr/>
          <p:nvPr/>
        </p:nvGrpSpPr>
        <p:grpSpPr>
          <a:xfrm>
            <a:off x="6653339" y="5431472"/>
            <a:ext cx="53975" cy="82550"/>
            <a:chOff x="6653339" y="5431472"/>
            <a:chExt cx="53975" cy="82550"/>
          </a:xfrm>
        </p:grpSpPr>
        <p:sp>
          <p:nvSpPr>
            <p:cNvPr id="990" name="object 990"/>
            <p:cNvSpPr/>
            <p:nvPr/>
          </p:nvSpPr>
          <p:spPr>
            <a:xfrm>
              <a:off x="6653339" y="5431472"/>
              <a:ext cx="53975" cy="82550"/>
            </a:xfrm>
            <a:custGeom>
              <a:avLst/>
              <a:gdLst/>
              <a:ahLst/>
              <a:cxnLst/>
              <a:rect l="l" t="t" r="r" b="b"/>
              <a:pathLst>
                <a:path w="53975" h="82550">
                  <a:moveTo>
                    <a:pt x="0" y="0"/>
                  </a:moveTo>
                  <a:lnTo>
                    <a:pt x="53657" y="820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6653339" y="5431472"/>
              <a:ext cx="53975" cy="82550"/>
            </a:xfrm>
            <a:custGeom>
              <a:avLst/>
              <a:gdLst/>
              <a:ahLst/>
              <a:cxnLst/>
              <a:rect l="l" t="t" r="r" b="b"/>
              <a:pathLst>
                <a:path w="53975" h="82550">
                  <a:moveTo>
                    <a:pt x="0" y="0"/>
                  </a:moveTo>
                  <a:lnTo>
                    <a:pt x="53657" y="820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2" name="object 992"/>
          <p:cNvGrpSpPr/>
          <p:nvPr/>
        </p:nvGrpSpPr>
        <p:grpSpPr>
          <a:xfrm>
            <a:off x="6488493" y="5431472"/>
            <a:ext cx="114300" cy="110489"/>
            <a:chOff x="6488493" y="5431472"/>
            <a:chExt cx="114300" cy="110489"/>
          </a:xfrm>
        </p:grpSpPr>
        <p:sp>
          <p:nvSpPr>
            <p:cNvPr id="993" name="object 993"/>
            <p:cNvSpPr/>
            <p:nvPr/>
          </p:nvSpPr>
          <p:spPr>
            <a:xfrm>
              <a:off x="6488493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236" y="0"/>
                  </a:moveTo>
                  <a:lnTo>
                    <a:pt x="0" y="110261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6488493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236" y="0"/>
                  </a:moveTo>
                  <a:lnTo>
                    <a:pt x="0" y="110261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5" name="object 995"/>
          <p:cNvGrpSpPr/>
          <p:nvPr/>
        </p:nvGrpSpPr>
        <p:grpSpPr>
          <a:xfrm>
            <a:off x="6418707" y="5431471"/>
            <a:ext cx="0" cy="114300"/>
            <a:chOff x="6418707" y="5431471"/>
            <a:chExt cx="0" cy="114300"/>
          </a:xfrm>
        </p:grpSpPr>
        <p:sp>
          <p:nvSpPr>
            <p:cNvPr id="996" name="object 996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9" name="object 999"/>
          <p:cNvGrpSpPr/>
          <p:nvPr/>
        </p:nvGrpSpPr>
        <p:grpSpPr>
          <a:xfrm>
            <a:off x="6207893" y="5426640"/>
            <a:ext cx="128270" cy="114935"/>
            <a:chOff x="6207893" y="5426640"/>
            <a:chExt cx="128270" cy="114935"/>
          </a:xfrm>
        </p:grpSpPr>
        <p:sp>
          <p:nvSpPr>
            <p:cNvPr id="1000" name="object 1000"/>
            <p:cNvSpPr/>
            <p:nvPr/>
          </p:nvSpPr>
          <p:spPr>
            <a:xfrm>
              <a:off x="6333800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76" y="0"/>
                  </a:moveTo>
                  <a:lnTo>
                    <a:pt x="1911" y="119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6333800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76" y="0"/>
                  </a:moveTo>
                  <a:lnTo>
                    <a:pt x="1911" y="119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632889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08" y="1776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632889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08" y="1776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6321945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6321945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6309740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6309740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6294361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379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6294361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379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6275787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69" y="0"/>
                  </a:moveTo>
                  <a:lnTo>
                    <a:pt x="18573" y="136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6275787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69" y="0"/>
                  </a:moveTo>
                  <a:lnTo>
                    <a:pt x="18573" y="136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6260179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608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6260179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608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6243662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76" y="0"/>
                  </a:moveTo>
                  <a:lnTo>
                    <a:pt x="16516" y="56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6243662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76" y="0"/>
                  </a:moveTo>
                  <a:lnTo>
                    <a:pt x="16516" y="56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6226251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87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6226251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87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6207893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25" y="0"/>
                  </a:moveTo>
                  <a:lnTo>
                    <a:pt x="18383" y="11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6207893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25" y="0"/>
                  </a:moveTo>
                  <a:lnTo>
                    <a:pt x="18383" y="11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0" name="object 1020"/>
          <p:cNvGrpSpPr/>
          <p:nvPr/>
        </p:nvGrpSpPr>
        <p:grpSpPr>
          <a:xfrm>
            <a:off x="5968403" y="5463593"/>
            <a:ext cx="0" cy="78105"/>
            <a:chOff x="5968403" y="5463593"/>
            <a:chExt cx="0" cy="78105"/>
          </a:xfrm>
        </p:grpSpPr>
        <p:sp>
          <p:nvSpPr>
            <p:cNvPr id="1021" name="object 1021"/>
            <p:cNvSpPr/>
            <p:nvPr/>
          </p:nvSpPr>
          <p:spPr>
            <a:xfrm>
              <a:off x="5968403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5968403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5968403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4" name="object 1024"/>
          <p:cNvGrpSpPr/>
          <p:nvPr/>
        </p:nvGrpSpPr>
        <p:grpSpPr>
          <a:xfrm>
            <a:off x="6058420" y="5431475"/>
            <a:ext cx="635" cy="32384"/>
            <a:chOff x="6058420" y="5431475"/>
            <a:chExt cx="635" cy="32384"/>
          </a:xfrm>
        </p:grpSpPr>
        <p:sp>
          <p:nvSpPr>
            <p:cNvPr id="1025" name="object 1025"/>
            <p:cNvSpPr/>
            <p:nvPr/>
          </p:nvSpPr>
          <p:spPr>
            <a:xfrm>
              <a:off x="6058420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6058420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6058420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8" name="object 1028"/>
          <p:cNvGrpSpPr/>
          <p:nvPr/>
        </p:nvGrpSpPr>
        <p:grpSpPr>
          <a:xfrm>
            <a:off x="5757068" y="5431475"/>
            <a:ext cx="62865" cy="109855"/>
            <a:chOff x="5757068" y="5431475"/>
            <a:chExt cx="62865" cy="109855"/>
          </a:xfrm>
        </p:grpSpPr>
        <p:sp>
          <p:nvSpPr>
            <p:cNvPr id="1029" name="object 1029"/>
            <p:cNvSpPr/>
            <p:nvPr/>
          </p:nvSpPr>
          <p:spPr>
            <a:xfrm>
              <a:off x="5757068" y="5463597"/>
              <a:ext cx="62865" cy="78105"/>
            </a:xfrm>
            <a:custGeom>
              <a:avLst/>
              <a:gdLst/>
              <a:ahLst/>
              <a:cxnLst/>
              <a:rect l="l" t="t" r="r" b="b"/>
              <a:pathLst>
                <a:path w="62864" h="78104">
                  <a:moveTo>
                    <a:pt x="62852" y="0"/>
                  </a:moveTo>
                  <a:lnTo>
                    <a:pt x="0" y="77635"/>
                  </a:lnTo>
                  <a:lnTo>
                    <a:pt x="6285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5757068" y="5463597"/>
              <a:ext cx="62865" cy="78105"/>
            </a:xfrm>
            <a:custGeom>
              <a:avLst/>
              <a:gdLst/>
              <a:ahLst/>
              <a:cxnLst/>
              <a:rect l="l" t="t" r="r" b="b"/>
              <a:pathLst>
                <a:path w="62864" h="78104">
                  <a:moveTo>
                    <a:pt x="62852" y="0"/>
                  </a:moveTo>
                  <a:lnTo>
                    <a:pt x="0" y="77635"/>
                  </a:lnTo>
                  <a:lnTo>
                    <a:pt x="62852" y="0"/>
                  </a:lnTo>
                  <a:close/>
                </a:path>
              </a:pathLst>
            </a:custGeom>
            <a:solidFill>
              <a:srgbClr val="000000">
                <a:alpha val="3372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5819921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5819921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5819921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4" name="object 1034"/>
          <p:cNvGrpSpPr/>
          <p:nvPr/>
        </p:nvGrpSpPr>
        <p:grpSpPr>
          <a:xfrm>
            <a:off x="5454624" y="5426640"/>
            <a:ext cx="128270" cy="114935"/>
            <a:chOff x="5454624" y="5426640"/>
            <a:chExt cx="128270" cy="114935"/>
          </a:xfrm>
        </p:grpSpPr>
        <p:sp>
          <p:nvSpPr>
            <p:cNvPr id="1035" name="object 1035"/>
            <p:cNvSpPr/>
            <p:nvPr/>
          </p:nvSpPr>
          <p:spPr>
            <a:xfrm>
              <a:off x="5580557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76" y="0"/>
                  </a:moveTo>
                  <a:lnTo>
                    <a:pt x="1911" y="119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5580557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76" y="0"/>
                  </a:moveTo>
                  <a:lnTo>
                    <a:pt x="1911" y="119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557557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76" y="0"/>
                  </a:moveTo>
                  <a:lnTo>
                    <a:pt x="4984" y="1776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557557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76" y="0"/>
                  </a:moveTo>
                  <a:lnTo>
                    <a:pt x="4984" y="1776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5568676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89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5568676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89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5556472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76" y="0"/>
                  </a:moveTo>
                  <a:lnTo>
                    <a:pt x="12204" y="1991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5556472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76" y="0"/>
                  </a:moveTo>
                  <a:lnTo>
                    <a:pt x="12204" y="1991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5541092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379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5541092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379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5522518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69" y="0"/>
                  </a:moveTo>
                  <a:lnTo>
                    <a:pt x="18573" y="136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522518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69" y="0"/>
                  </a:moveTo>
                  <a:lnTo>
                    <a:pt x="18573" y="136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5506935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582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5506935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582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5490393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76" y="0"/>
                  </a:moveTo>
                  <a:lnTo>
                    <a:pt x="16541" y="56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5490393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76" y="0"/>
                  </a:moveTo>
                  <a:lnTo>
                    <a:pt x="16541" y="56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5472982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25" y="0"/>
                  </a:moveTo>
                  <a:lnTo>
                    <a:pt x="17487" y="340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5472982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25" y="0"/>
                  </a:moveTo>
                  <a:lnTo>
                    <a:pt x="17487" y="340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5454624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25" y="0"/>
                  </a:moveTo>
                  <a:lnTo>
                    <a:pt x="18383" y="11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5454624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25" y="0"/>
                  </a:moveTo>
                  <a:lnTo>
                    <a:pt x="18383" y="111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5" name="object 1055"/>
          <p:cNvGrpSpPr/>
          <p:nvPr/>
        </p:nvGrpSpPr>
        <p:grpSpPr>
          <a:xfrm>
            <a:off x="5181924" y="5431472"/>
            <a:ext cx="97155" cy="109855"/>
            <a:chOff x="5181924" y="5431472"/>
            <a:chExt cx="97155" cy="109855"/>
          </a:xfrm>
        </p:grpSpPr>
        <p:sp>
          <p:nvSpPr>
            <p:cNvPr id="1056" name="object 1056"/>
            <p:cNvSpPr/>
            <p:nvPr/>
          </p:nvSpPr>
          <p:spPr>
            <a:xfrm>
              <a:off x="5269751" y="5524030"/>
              <a:ext cx="7620" cy="17780"/>
            </a:xfrm>
            <a:custGeom>
              <a:avLst/>
              <a:gdLst/>
              <a:ahLst/>
              <a:cxnLst/>
              <a:rect l="l" t="t" r="r" b="b"/>
              <a:pathLst>
                <a:path w="7620" h="17779">
                  <a:moveTo>
                    <a:pt x="7023" y="0"/>
                  </a:moveTo>
                  <a:lnTo>
                    <a:pt x="723" y="16268"/>
                  </a:lnTo>
                  <a:lnTo>
                    <a:pt x="0" y="17208"/>
                  </a:lnTo>
                  <a:lnTo>
                    <a:pt x="774" y="16268"/>
                  </a:lnTo>
                  <a:lnTo>
                    <a:pt x="702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5270474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99" y="0"/>
                  </a:moveTo>
                  <a:lnTo>
                    <a:pt x="0" y="1626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5276704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152" y="0"/>
                  </a:moveTo>
                  <a:lnTo>
                    <a:pt x="0" y="18281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276704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152" y="0"/>
                  </a:moveTo>
                  <a:lnTo>
                    <a:pt x="0" y="18281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277542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76" y="0"/>
                  </a:moveTo>
                  <a:lnTo>
                    <a:pt x="1244" y="145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5277542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76" y="0"/>
                  </a:moveTo>
                  <a:lnTo>
                    <a:pt x="1244" y="145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5273751" y="5477510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5" h="13970">
                  <a:moveTo>
                    <a:pt x="69" y="0"/>
                  </a:moveTo>
                  <a:lnTo>
                    <a:pt x="3790" y="1369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5273751" y="5477510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5" h="13970">
                  <a:moveTo>
                    <a:pt x="69" y="0"/>
                  </a:moveTo>
                  <a:lnTo>
                    <a:pt x="3790" y="1369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5267496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54" y="1282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5267496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54" y="1282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5259063" y="5453577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76" y="0"/>
                  </a:moveTo>
                  <a:lnTo>
                    <a:pt x="8432" y="1111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5259063" y="5453577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76" y="0"/>
                  </a:moveTo>
                  <a:lnTo>
                    <a:pt x="8432" y="1111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5248992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6" y="0"/>
                  </a:moveTo>
                  <a:lnTo>
                    <a:pt x="10071" y="863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5248992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76" y="0"/>
                  </a:moveTo>
                  <a:lnTo>
                    <a:pt x="10071" y="863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5237213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76" y="0"/>
                  </a:moveTo>
                  <a:lnTo>
                    <a:pt x="11779" y="612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5237213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76" y="0"/>
                  </a:moveTo>
                  <a:lnTo>
                    <a:pt x="11779" y="612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5222678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5">
                  <a:moveTo>
                    <a:pt x="0" y="0"/>
                  </a:moveTo>
                  <a:lnTo>
                    <a:pt x="1453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5222678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5">
                  <a:moveTo>
                    <a:pt x="0" y="0"/>
                  </a:moveTo>
                  <a:lnTo>
                    <a:pt x="1453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5204199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50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5204199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50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5181924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45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5181924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45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8" name="object 1078"/>
          <p:cNvGrpSpPr/>
          <p:nvPr/>
        </p:nvGrpSpPr>
        <p:grpSpPr>
          <a:xfrm>
            <a:off x="4835899" y="5431472"/>
            <a:ext cx="45085" cy="109855"/>
            <a:chOff x="4835899" y="5431472"/>
            <a:chExt cx="45085" cy="109855"/>
          </a:xfrm>
        </p:grpSpPr>
        <p:sp>
          <p:nvSpPr>
            <p:cNvPr id="1079" name="object 1079"/>
            <p:cNvSpPr/>
            <p:nvPr/>
          </p:nvSpPr>
          <p:spPr>
            <a:xfrm>
              <a:off x="483589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69" y="0"/>
                  </a:moveTo>
                  <a:lnTo>
                    <a:pt x="44919" y="10975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483589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69" y="0"/>
                  </a:moveTo>
                  <a:lnTo>
                    <a:pt x="44919" y="10975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483589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69" y="0"/>
                  </a:moveTo>
                  <a:lnTo>
                    <a:pt x="44919" y="10975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2" name="object 1082"/>
          <p:cNvGrpSpPr/>
          <p:nvPr/>
        </p:nvGrpSpPr>
        <p:grpSpPr>
          <a:xfrm>
            <a:off x="6780276" y="5431472"/>
            <a:ext cx="78740" cy="114300"/>
            <a:chOff x="6780276" y="5431472"/>
            <a:chExt cx="78740" cy="114300"/>
          </a:xfrm>
        </p:grpSpPr>
        <p:sp>
          <p:nvSpPr>
            <p:cNvPr id="1083" name="object 1083"/>
            <p:cNvSpPr/>
            <p:nvPr/>
          </p:nvSpPr>
          <p:spPr>
            <a:xfrm>
              <a:off x="6780276" y="5431472"/>
              <a:ext cx="78740" cy="114300"/>
            </a:xfrm>
            <a:custGeom>
              <a:avLst/>
              <a:gdLst/>
              <a:ahLst/>
              <a:cxnLst/>
              <a:rect l="l" t="t" r="r" b="b"/>
              <a:pathLst>
                <a:path w="78740" h="114300">
                  <a:moveTo>
                    <a:pt x="78740" y="0"/>
                  </a:moveTo>
                  <a:lnTo>
                    <a:pt x="0" y="113728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6780276" y="5431472"/>
              <a:ext cx="78740" cy="114300"/>
            </a:xfrm>
            <a:custGeom>
              <a:avLst/>
              <a:gdLst/>
              <a:ahLst/>
              <a:cxnLst/>
              <a:rect l="l" t="t" r="r" b="b"/>
              <a:pathLst>
                <a:path w="78740" h="114300">
                  <a:moveTo>
                    <a:pt x="78740" y="0"/>
                  </a:moveTo>
                  <a:lnTo>
                    <a:pt x="0" y="113728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000000">
                <a:alpha val="3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5" name="object 1085"/>
          <p:cNvGrpSpPr/>
          <p:nvPr/>
        </p:nvGrpSpPr>
        <p:grpSpPr>
          <a:xfrm>
            <a:off x="6706996" y="5513527"/>
            <a:ext cx="19685" cy="31750"/>
            <a:chOff x="6706996" y="5513527"/>
            <a:chExt cx="19685" cy="31750"/>
          </a:xfrm>
        </p:grpSpPr>
        <p:sp>
          <p:nvSpPr>
            <p:cNvPr id="1086" name="object 1086"/>
            <p:cNvSpPr/>
            <p:nvPr/>
          </p:nvSpPr>
          <p:spPr>
            <a:xfrm>
              <a:off x="6725919" y="554421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0" y="0"/>
                  </a:moveTo>
                  <a:lnTo>
                    <a:pt x="571" y="99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6725919" y="554421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0" y="0"/>
                  </a:moveTo>
                  <a:lnTo>
                    <a:pt x="571" y="99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6716648" y="5528881"/>
              <a:ext cx="9525" cy="15875"/>
            </a:xfrm>
            <a:custGeom>
              <a:avLst/>
              <a:gdLst/>
              <a:ahLst/>
              <a:cxnLst/>
              <a:rect l="l" t="t" r="r" b="b"/>
              <a:pathLst>
                <a:path w="9525" h="15875">
                  <a:moveTo>
                    <a:pt x="0" y="0"/>
                  </a:moveTo>
                  <a:lnTo>
                    <a:pt x="9271" y="153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6716648" y="5528881"/>
              <a:ext cx="9525" cy="15875"/>
            </a:xfrm>
            <a:custGeom>
              <a:avLst/>
              <a:gdLst/>
              <a:ahLst/>
              <a:cxnLst/>
              <a:rect l="l" t="t" r="r" b="b"/>
              <a:pathLst>
                <a:path w="9525" h="15875">
                  <a:moveTo>
                    <a:pt x="0" y="0"/>
                  </a:moveTo>
                  <a:lnTo>
                    <a:pt x="9271" y="153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6706996" y="5513527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59" h="15875">
                  <a:moveTo>
                    <a:pt x="0" y="0"/>
                  </a:moveTo>
                  <a:lnTo>
                    <a:pt x="9651" y="153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6706996" y="5513527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59" h="15875">
                  <a:moveTo>
                    <a:pt x="0" y="0"/>
                  </a:moveTo>
                  <a:lnTo>
                    <a:pt x="9651" y="153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2" name="object 1092"/>
          <p:cNvGrpSpPr/>
          <p:nvPr/>
        </p:nvGrpSpPr>
        <p:grpSpPr>
          <a:xfrm>
            <a:off x="3779488" y="5363908"/>
            <a:ext cx="21590" cy="31750"/>
            <a:chOff x="3779488" y="5363908"/>
            <a:chExt cx="21590" cy="31750"/>
          </a:xfrm>
        </p:grpSpPr>
        <p:sp>
          <p:nvSpPr>
            <p:cNvPr id="1093" name="object 1093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76" y="0"/>
                  </a:moveTo>
                  <a:lnTo>
                    <a:pt x="21012" y="3157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76" y="0"/>
                  </a:moveTo>
                  <a:lnTo>
                    <a:pt x="21012" y="3157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76" y="0"/>
                  </a:moveTo>
                  <a:lnTo>
                    <a:pt x="21012" y="3157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6" name="object 1096"/>
          <p:cNvGrpSpPr/>
          <p:nvPr/>
        </p:nvGrpSpPr>
        <p:grpSpPr>
          <a:xfrm>
            <a:off x="4788547" y="5460047"/>
            <a:ext cx="27305" cy="85725"/>
            <a:chOff x="4788547" y="5460047"/>
            <a:chExt cx="27305" cy="85725"/>
          </a:xfrm>
        </p:grpSpPr>
        <p:sp>
          <p:nvSpPr>
            <p:cNvPr id="1097" name="object 1097"/>
            <p:cNvSpPr/>
            <p:nvPr/>
          </p:nvSpPr>
          <p:spPr>
            <a:xfrm>
              <a:off x="4788547" y="5512041"/>
              <a:ext cx="12700" cy="33655"/>
            </a:xfrm>
            <a:custGeom>
              <a:avLst/>
              <a:gdLst/>
              <a:ahLst/>
              <a:cxnLst/>
              <a:rect l="l" t="t" r="r" b="b"/>
              <a:pathLst>
                <a:path w="12700" h="33654">
                  <a:moveTo>
                    <a:pt x="12452" y="0"/>
                  </a:moveTo>
                  <a:lnTo>
                    <a:pt x="0" y="33159"/>
                  </a:lnTo>
                  <a:lnTo>
                    <a:pt x="1245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4788547" y="5512041"/>
              <a:ext cx="12700" cy="33655"/>
            </a:xfrm>
            <a:custGeom>
              <a:avLst/>
              <a:gdLst/>
              <a:ahLst/>
              <a:cxnLst/>
              <a:rect l="l" t="t" r="r" b="b"/>
              <a:pathLst>
                <a:path w="12700" h="33654">
                  <a:moveTo>
                    <a:pt x="12452" y="0"/>
                  </a:moveTo>
                  <a:lnTo>
                    <a:pt x="0" y="33159"/>
                  </a:lnTo>
                  <a:lnTo>
                    <a:pt x="124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4811687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3968" y="0"/>
                  </a:moveTo>
                  <a:lnTo>
                    <a:pt x="0" y="17437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4811687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5" h="17779">
                  <a:moveTo>
                    <a:pt x="3968" y="0"/>
                  </a:moveTo>
                  <a:lnTo>
                    <a:pt x="0" y="17437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4806803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4883" y="0"/>
                  </a:moveTo>
                  <a:lnTo>
                    <a:pt x="0" y="17316"/>
                  </a:lnTo>
                  <a:lnTo>
                    <a:pt x="493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4806803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4883" y="0"/>
                  </a:moveTo>
                  <a:lnTo>
                    <a:pt x="0" y="17316"/>
                  </a:lnTo>
                  <a:lnTo>
                    <a:pt x="49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4800974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48" y="0"/>
                  </a:moveTo>
                  <a:lnTo>
                    <a:pt x="0" y="17240"/>
                  </a:lnTo>
                  <a:lnTo>
                    <a:pt x="584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4800974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48" y="0"/>
                  </a:moveTo>
                  <a:lnTo>
                    <a:pt x="0" y="17240"/>
                  </a:lnTo>
                  <a:lnTo>
                    <a:pt x="58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5" name="object 1105"/>
          <p:cNvGrpSpPr/>
          <p:nvPr/>
        </p:nvGrpSpPr>
        <p:grpSpPr>
          <a:xfrm>
            <a:off x="5097214" y="5461559"/>
            <a:ext cx="0" cy="83820"/>
            <a:chOff x="5097214" y="5461559"/>
            <a:chExt cx="0" cy="83820"/>
          </a:xfrm>
        </p:grpSpPr>
        <p:sp>
          <p:nvSpPr>
            <p:cNvPr id="1106" name="object 1106"/>
            <p:cNvSpPr/>
            <p:nvPr/>
          </p:nvSpPr>
          <p:spPr>
            <a:xfrm>
              <a:off x="5097214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5097214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5097214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9" name="object 1109"/>
          <p:cNvGrpSpPr/>
          <p:nvPr/>
        </p:nvGrpSpPr>
        <p:grpSpPr>
          <a:xfrm>
            <a:off x="5368258" y="5457640"/>
            <a:ext cx="86995" cy="61594"/>
            <a:chOff x="5368258" y="5457640"/>
            <a:chExt cx="86995" cy="61594"/>
          </a:xfrm>
        </p:grpSpPr>
        <p:sp>
          <p:nvSpPr>
            <p:cNvPr id="1110" name="object 1110"/>
            <p:cNvSpPr/>
            <p:nvPr/>
          </p:nvSpPr>
          <p:spPr>
            <a:xfrm>
              <a:off x="5368252" y="5464238"/>
              <a:ext cx="51435" cy="55244"/>
            </a:xfrm>
            <a:custGeom>
              <a:avLst/>
              <a:gdLst/>
              <a:ahLst/>
              <a:cxnLst/>
              <a:rect l="l" t="t" r="r" b="b"/>
              <a:pathLst>
                <a:path w="51435" h="55245">
                  <a:moveTo>
                    <a:pt x="35179" y="8216"/>
                  </a:moveTo>
                  <a:lnTo>
                    <a:pt x="20662" y="19672"/>
                  </a:lnTo>
                  <a:lnTo>
                    <a:pt x="8610" y="35026"/>
                  </a:lnTo>
                  <a:lnTo>
                    <a:pt x="0" y="54749"/>
                  </a:lnTo>
                  <a:lnTo>
                    <a:pt x="8636" y="35026"/>
                  </a:lnTo>
                  <a:lnTo>
                    <a:pt x="20713" y="19672"/>
                  </a:lnTo>
                  <a:lnTo>
                    <a:pt x="35179" y="8216"/>
                  </a:lnTo>
                  <a:close/>
                </a:path>
                <a:path w="51435" h="55245">
                  <a:moveTo>
                    <a:pt x="50952" y="0"/>
                  </a:moveTo>
                  <a:lnTo>
                    <a:pt x="35153" y="8216"/>
                  </a:lnTo>
                  <a:lnTo>
                    <a:pt x="5095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5368258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04" y="0"/>
                  </a:moveTo>
                  <a:lnTo>
                    <a:pt x="0" y="19723"/>
                  </a:lnTo>
                  <a:lnTo>
                    <a:pt x="862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2" name="object 1112"/>
          <p:cNvGrpSpPr/>
          <p:nvPr/>
        </p:nvGrpSpPr>
        <p:grpSpPr>
          <a:xfrm>
            <a:off x="6116364" y="5457640"/>
            <a:ext cx="92075" cy="85725"/>
            <a:chOff x="6116364" y="5457640"/>
            <a:chExt cx="92075" cy="85725"/>
          </a:xfrm>
        </p:grpSpPr>
        <p:sp>
          <p:nvSpPr>
            <p:cNvPr id="1113" name="object 1113"/>
            <p:cNvSpPr/>
            <p:nvPr/>
          </p:nvSpPr>
          <p:spPr>
            <a:xfrm>
              <a:off x="6121527" y="5464238"/>
              <a:ext cx="51435" cy="55244"/>
            </a:xfrm>
            <a:custGeom>
              <a:avLst/>
              <a:gdLst/>
              <a:ahLst/>
              <a:cxnLst/>
              <a:rect l="l" t="t" r="r" b="b"/>
              <a:pathLst>
                <a:path w="51435" h="55245">
                  <a:moveTo>
                    <a:pt x="50939" y="0"/>
                  </a:moveTo>
                  <a:lnTo>
                    <a:pt x="35115" y="8216"/>
                  </a:lnTo>
                  <a:lnTo>
                    <a:pt x="20650" y="19672"/>
                  </a:lnTo>
                  <a:lnTo>
                    <a:pt x="8597" y="35026"/>
                  </a:lnTo>
                  <a:lnTo>
                    <a:pt x="0" y="54749"/>
                  </a:lnTo>
                  <a:lnTo>
                    <a:pt x="8623" y="35026"/>
                  </a:lnTo>
                  <a:lnTo>
                    <a:pt x="20675" y="19672"/>
                  </a:lnTo>
                  <a:lnTo>
                    <a:pt x="35166" y="8216"/>
                  </a:lnTo>
                  <a:lnTo>
                    <a:pt x="5093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6121526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04" y="0"/>
                  </a:moveTo>
                  <a:lnTo>
                    <a:pt x="0" y="19723"/>
                  </a:lnTo>
                  <a:lnTo>
                    <a:pt x="862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6116364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6116364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7" name="object 1117"/>
          <p:cNvGrpSpPr/>
          <p:nvPr/>
        </p:nvGrpSpPr>
        <p:grpSpPr>
          <a:xfrm>
            <a:off x="6488429" y="5431472"/>
            <a:ext cx="114300" cy="110489"/>
            <a:chOff x="6488429" y="5431472"/>
            <a:chExt cx="114300" cy="110489"/>
          </a:xfrm>
        </p:grpSpPr>
        <p:sp>
          <p:nvSpPr>
            <p:cNvPr id="1118" name="object 1118"/>
            <p:cNvSpPr/>
            <p:nvPr/>
          </p:nvSpPr>
          <p:spPr>
            <a:xfrm>
              <a:off x="6488429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236" y="0"/>
                  </a:moveTo>
                  <a:lnTo>
                    <a:pt x="0" y="110261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6488429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236" y="0"/>
                  </a:moveTo>
                  <a:lnTo>
                    <a:pt x="0" y="110261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0" name="object 1120"/>
          <p:cNvGrpSpPr/>
          <p:nvPr/>
        </p:nvGrpSpPr>
        <p:grpSpPr>
          <a:xfrm>
            <a:off x="6418707" y="5431471"/>
            <a:ext cx="0" cy="114300"/>
            <a:chOff x="6418707" y="5431471"/>
            <a:chExt cx="0" cy="114300"/>
          </a:xfrm>
        </p:grpSpPr>
        <p:sp>
          <p:nvSpPr>
            <p:cNvPr id="1121" name="object 1121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6418707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4" name="object 1124"/>
          <p:cNvGrpSpPr/>
          <p:nvPr/>
        </p:nvGrpSpPr>
        <p:grpSpPr>
          <a:xfrm>
            <a:off x="6207893" y="5426640"/>
            <a:ext cx="128270" cy="114935"/>
            <a:chOff x="6207893" y="5426640"/>
            <a:chExt cx="128270" cy="114935"/>
          </a:xfrm>
        </p:grpSpPr>
        <p:sp>
          <p:nvSpPr>
            <p:cNvPr id="1125" name="object 1125"/>
            <p:cNvSpPr/>
            <p:nvPr/>
          </p:nvSpPr>
          <p:spPr>
            <a:xfrm>
              <a:off x="6333775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0" y="0"/>
                  </a:moveTo>
                  <a:lnTo>
                    <a:pt x="1911" y="119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6333775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0" y="0"/>
                  </a:moveTo>
                  <a:lnTo>
                    <a:pt x="1911" y="119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6328841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33" y="1776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6328841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33" y="1776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6321894" y="54948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50" y="0"/>
                  </a:moveTo>
                  <a:lnTo>
                    <a:pt x="6946" y="166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6321894" y="54948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50" y="0"/>
                  </a:moveTo>
                  <a:lnTo>
                    <a:pt x="6946" y="166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6309690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5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6309690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5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6294310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50" y="0"/>
                  </a:moveTo>
                  <a:lnTo>
                    <a:pt x="15379" y="1669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6294310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50" y="0"/>
                  </a:moveTo>
                  <a:lnTo>
                    <a:pt x="15379" y="1669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6275736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50" y="0"/>
                  </a:moveTo>
                  <a:lnTo>
                    <a:pt x="18573" y="136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6275736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50" y="0"/>
                  </a:moveTo>
                  <a:lnTo>
                    <a:pt x="18573" y="136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6260160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9" y="0"/>
                  </a:moveTo>
                  <a:lnTo>
                    <a:pt x="15576" y="789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6260160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19" y="0"/>
                  </a:moveTo>
                  <a:lnTo>
                    <a:pt x="15576" y="7893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6243637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541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6243637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541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6226200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62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6226200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62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6207893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57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6207893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57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5" name="object 1145"/>
          <p:cNvGrpSpPr/>
          <p:nvPr/>
        </p:nvGrpSpPr>
        <p:grpSpPr>
          <a:xfrm>
            <a:off x="5968377" y="5463593"/>
            <a:ext cx="0" cy="78105"/>
            <a:chOff x="5968377" y="5463593"/>
            <a:chExt cx="0" cy="78105"/>
          </a:xfrm>
        </p:grpSpPr>
        <p:sp>
          <p:nvSpPr>
            <p:cNvPr id="1146" name="object 1146"/>
            <p:cNvSpPr/>
            <p:nvPr/>
          </p:nvSpPr>
          <p:spPr>
            <a:xfrm>
              <a:off x="59683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59683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59683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49" name="object 1149"/>
          <p:cNvGrpSpPr/>
          <p:nvPr/>
        </p:nvGrpSpPr>
        <p:grpSpPr>
          <a:xfrm>
            <a:off x="6058369" y="5431475"/>
            <a:ext cx="635" cy="32384"/>
            <a:chOff x="6058369" y="5431475"/>
            <a:chExt cx="635" cy="32384"/>
          </a:xfrm>
        </p:grpSpPr>
        <p:sp>
          <p:nvSpPr>
            <p:cNvPr id="1150" name="object 1150"/>
            <p:cNvSpPr/>
            <p:nvPr/>
          </p:nvSpPr>
          <p:spPr>
            <a:xfrm>
              <a:off x="6058369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6058369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6058369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3" name="object 1153"/>
          <p:cNvGrpSpPr/>
          <p:nvPr/>
        </p:nvGrpSpPr>
        <p:grpSpPr>
          <a:xfrm>
            <a:off x="5757017" y="5431475"/>
            <a:ext cx="63500" cy="109855"/>
            <a:chOff x="5757017" y="5431475"/>
            <a:chExt cx="63500" cy="109855"/>
          </a:xfrm>
        </p:grpSpPr>
        <p:sp>
          <p:nvSpPr>
            <p:cNvPr id="1154" name="object 1154"/>
            <p:cNvSpPr/>
            <p:nvPr/>
          </p:nvSpPr>
          <p:spPr>
            <a:xfrm>
              <a:off x="5757017" y="5463597"/>
              <a:ext cx="63500" cy="78105"/>
            </a:xfrm>
            <a:custGeom>
              <a:avLst/>
              <a:gdLst/>
              <a:ahLst/>
              <a:cxnLst/>
              <a:rect l="l" t="t" r="r" b="b"/>
              <a:pathLst>
                <a:path w="63500" h="78104">
                  <a:moveTo>
                    <a:pt x="62903" y="0"/>
                  </a:moveTo>
                  <a:lnTo>
                    <a:pt x="0" y="77635"/>
                  </a:lnTo>
                  <a:lnTo>
                    <a:pt x="6290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5757017" y="5463597"/>
              <a:ext cx="63500" cy="78105"/>
            </a:xfrm>
            <a:custGeom>
              <a:avLst/>
              <a:gdLst/>
              <a:ahLst/>
              <a:cxnLst/>
              <a:rect l="l" t="t" r="r" b="b"/>
              <a:pathLst>
                <a:path w="63500" h="78104">
                  <a:moveTo>
                    <a:pt x="62903" y="0"/>
                  </a:moveTo>
                  <a:lnTo>
                    <a:pt x="0" y="77635"/>
                  </a:lnTo>
                  <a:lnTo>
                    <a:pt x="62903" y="0"/>
                  </a:lnTo>
                  <a:close/>
                </a:path>
              </a:pathLst>
            </a:custGeom>
            <a:solidFill>
              <a:srgbClr val="000000">
                <a:alpha val="3372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5819876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5819876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5819876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59" name="object 1159"/>
          <p:cNvGrpSpPr/>
          <p:nvPr/>
        </p:nvGrpSpPr>
        <p:grpSpPr>
          <a:xfrm>
            <a:off x="5454624" y="5426640"/>
            <a:ext cx="128270" cy="114935"/>
            <a:chOff x="5454624" y="5426640"/>
            <a:chExt cx="128270" cy="114935"/>
          </a:xfrm>
        </p:grpSpPr>
        <p:sp>
          <p:nvSpPr>
            <p:cNvPr id="1160" name="object 1160"/>
            <p:cNvSpPr/>
            <p:nvPr/>
          </p:nvSpPr>
          <p:spPr>
            <a:xfrm>
              <a:off x="5580506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0" y="0"/>
                  </a:moveTo>
                  <a:lnTo>
                    <a:pt x="1911" y="119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5580506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0" y="0"/>
                  </a:moveTo>
                  <a:lnTo>
                    <a:pt x="1911" y="119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557557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33" y="17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5575572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33" y="17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5556421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5556421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204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5541041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50" y="0"/>
                  </a:moveTo>
                  <a:lnTo>
                    <a:pt x="15379" y="1669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5541041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50" y="0"/>
                  </a:moveTo>
                  <a:lnTo>
                    <a:pt x="15379" y="1669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5522493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25" y="0"/>
                  </a:moveTo>
                  <a:lnTo>
                    <a:pt x="18548" y="136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5522493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25" y="0"/>
                  </a:moveTo>
                  <a:lnTo>
                    <a:pt x="18548" y="136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5506891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4" y="0"/>
                  </a:moveTo>
                  <a:lnTo>
                    <a:pt x="15627" y="789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5506891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44" y="0"/>
                  </a:moveTo>
                  <a:lnTo>
                    <a:pt x="15627" y="789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5490368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567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5490368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567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5472956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25" y="0"/>
                  </a:moveTo>
                  <a:lnTo>
                    <a:pt x="17437" y="340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5472956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25" y="0"/>
                  </a:moveTo>
                  <a:lnTo>
                    <a:pt x="17437" y="340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5454624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57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5454624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57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8" name="object 1178"/>
          <p:cNvGrpSpPr/>
          <p:nvPr/>
        </p:nvGrpSpPr>
        <p:grpSpPr>
          <a:xfrm>
            <a:off x="5181873" y="5431472"/>
            <a:ext cx="97155" cy="109855"/>
            <a:chOff x="5181873" y="5431472"/>
            <a:chExt cx="97155" cy="109855"/>
          </a:xfrm>
        </p:grpSpPr>
        <p:sp>
          <p:nvSpPr>
            <p:cNvPr id="1179" name="object 1179"/>
            <p:cNvSpPr/>
            <p:nvPr/>
          </p:nvSpPr>
          <p:spPr>
            <a:xfrm>
              <a:off x="5269731" y="55402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717" y="0"/>
                  </a:moveTo>
                  <a:lnTo>
                    <a:pt x="0" y="939"/>
                  </a:lnTo>
                  <a:lnTo>
                    <a:pt x="74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5269731" y="55402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717" y="0"/>
                  </a:moveTo>
                  <a:lnTo>
                    <a:pt x="0" y="939"/>
                  </a:lnTo>
                  <a:lnTo>
                    <a:pt x="74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5270449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29" y="0"/>
                  </a:moveTo>
                  <a:lnTo>
                    <a:pt x="0" y="16268"/>
                  </a:lnTo>
                  <a:lnTo>
                    <a:pt x="625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5270449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29" y="0"/>
                  </a:moveTo>
                  <a:lnTo>
                    <a:pt x="0" y="16268"/>
                  </a:lnTo>
                  <a:lnTo>
                    <a:pt x="625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5276678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082" y="0"/>
                  </a:moveTo>
                  <a:lnTo>
                    <a:pt x="0" y="18281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5276678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082" y="0"/>
                  </a:moveTo>
                  <a:lnTo>
                    <a:pt x="0" y="18281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5277497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0"/>
                  </a:moveTo>
                  <a:lnTo>
                    <a:pt x="1263" y="1453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5277497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0"/>
                  </a:moveTo>
                  <a:lnTo>
                    <a:pt x="1263" y="1453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5273725" y="547751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10" h="13970">
                  <a:moveTo>
                    <a:pt x="0" y="0"/>
                  </a:moveTo>
                  <a:lnTo>
                    <a:pt x="3771" y="1369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5273725" y="547751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10" h="13970">
                  <a:moveTo>
                    <a:pt x="0" y="0"/>
                  </a:moveTo>
                  <a:lnTo>
                    <a:pt x="3771" y="1369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5267452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73" y="128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5267452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73" y="1282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5248941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0"/>
                  </a:moveTo>
                  <a:lnTo>
                    <a:pt x="10121" y="863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5248941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0" y="0"/>
                  </a:moveTo>
                  <a:lnTo>
                    <a:pt x="10121" y="863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5237188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53" y="6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5237188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53" y="6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5222627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5">
                  <a:moveTo>
                    <a:pt x="0" y="0"/>
                  </a:moveTo>
                  <a:lnTo>
                    <a:pt x="1458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5222627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4" h="4445">
                  <a:moveTo>
                    <a:pt x="0" y="0"/>
                  </a:moveTo>
                  <a:lnTo>
                    <a:pt x="1458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5204199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478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5204199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478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5181873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26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5181873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26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1" name="object 1201"/>
          <p:cNvGrpSpPr/>
          <p:nvPr/>
        </p:nvGrpSpPr>
        <p:grpSpPr>
          <a:xfrm>
            <a:off x="4835849" y="5431472"/>
            <a:ext cx="45085" cy="109855"/>
            <a:chOff x="4835849" y="5431472"/>
            <a:chExt cx="45085" cy="109855"/>
          </a:xfrm>
        </p:grpSpPr>
        <p:sp>
          <p:nvSpPr>
            <p:cNvPr id="1202" name="object 1202"/>
            <p:cNvSpPr/>
            <p:nvPr/>
          </p:nvSpPr>
          <p:spPr>
            <a:xfrm>
              <a:off x="483584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0" y="0"/>
                  </a:moveTo>
                  <a:lnTo>
                    <a:pt x="44919" y="1097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483584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0" y="0"/>
                  </a:moveTo>
                  <a:lnTo>
                    <a:pt x="44919" y="1097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4835849" y="5431472"/>
              <a:ext cx="45085" cy="109855"/>
            </a:xfrm>
            <a:custGeom>
              <a:avLst/>
              <a:gdLst/>
              <a:ahLst/>
              <a:cxnLst/>
              <a:rect l="l" t="t" r="r" b="b"/>
              <a:pathLst>
                <a:path w="45085" h="109854">
                  <a:moveTo>
                    <a:pt x="0" y="0"/>
                  </a:moveTo>
                  <a:lnTo>
                    <a:pt x="44919" y="1097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05" name="object 1205"/>
          <p:cNvGrpSpPr/>
          <p:nvPr/>
        </p:nvGrpSpPr>
        <p:grpSpPr>
          <a:xfrm>
            <a:off x="6706933" y="5513527"/>
            <a:ext cx="19685" cy="31750"/>
            <a:chOff x="6706933" y="5513527"/>
            <a:chExt cx="19685" cy="31750"/>
          </a:xfrm>
        </p:grpSpPr>
        <p:sp>
          <p:nvSpPr>
            <p:cNvPr id="1206" name="object 1206"/>
            <p:cNvSpPr/>
            <p:nvPr/>
          </p:nvSpPr>
          <p:spPr>
            <a:xfrm>
              <a:off x="6725856" y="554421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0" y="0"/>
                  </a:moveTo>
                  <a:lnTo>
                    <a:pt x="571" y="99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6725856" y="554421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0" y="0"/>
                  </a:moveTo>
                  <a:lnTo>
                    <a:pt x="571" y="99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6716648" y="5528881"/>
              <a:ext cx="9525" cy="15875"/>
            </a:xfrm>
            <a:custGeom>
              <a:avLst/>
              <a:gdLst/>
              <a:ahLst/>
              <a:cxnLst/>
              <a:rect l="l" t="t" r="r" b="b"/>
              <a:pathLst>
                <a:path w="9525" h="15875">
                  <a:moveTo>
                    <a:pt x="0" y="0"/>
                  </a:moveTo>
                  <a:lnTo>
                    <a:pt x="9207" y="15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6716648" y="5528881"/>
              <a:ext cx="9525" cy="15875"/>
            </a:xfrm>
            <a:custGeom>
              <a:avLst/>
              <a:gdLst/>
              <a:ahLst/>
              <a:cxnLst/>
              <a:rect l="l" t="t" r="r" b="b"/>
              <a:pathLst>
                <a:path w="9525" h="15875">
                  <a:moveTo>
                    <a:pt x="0" y="0"/>
                  </a:moveTo>
                  <a:lnTo>
                    <a:pt x="9207" y="15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6706933" y="5513527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59" h="15875">
                  <a:moveTo>
                    <a:pt x="0" y="0"/>
                  </a:moveTo>
                  <a:lnTo>
                    <a:pt x="9715" y="153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6706933" y="5513527"/>
              <a:ext cx="10160" cy="15875"/>
            </a:xfrm>
            <a:custGeom>
              <a:avLst/>
              <a:gdLst/>
              <a:ahLst/>
              <a:cxnLst/>
              <a:rect l="l" t="t" r="r" b="b"/>
              <a:pathLst>
                <a:path w="10159" h="15875">
                  <a:moveTo>
                    <a:pt x="0" y="0"/>
                  </a:moveTo>
                  <a:lnTo>
                    <a:pt x="9715" y="1535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2" name="object 1212"/>
          <p:cNvGrpSpPr/>
          <p:nvPr/>
        </p:nvGrpSpPr>
        <p:grpSpPr>
          <a:xfrm>
            <a:off x="3779488" y="5363908"/>
            <a:ext cx="21590" cy="31750"/>
            <a:chOff x="3779488" y="5363908"/>
            <a:chExt cx="21590" cy="31750"/>
          </a:xfrm>
        </p:grpSpPr>
        <p:sp>
          <p:nvSpPr>
            <p:cNvPr id="1213" name="object 1213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377948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6" name="object 1216"/>
          <p:cNvGrpSpPr/>
          <p:nvPr/>
        </p:nvGrpSpPr>
        <p:grpSpPr>
          <a:xfrm>
            <a:off x="892473" y="5463593"/>
            <a:ext cx="150495" cy="81915"/>
            <a:chOff x="892473" y="5463593"/>
            <a:chExt cx="150495" cy="81915"/>
          </a:xfrm>
        </p:grpSpPr>
        <p:sp>
          <p:nvSpPr>
            <p:cNvPr id="1217" name="object 1217"/>
            <p:cNvSpPr/>
            <p:nvPr/>
          </p:nvSpPr>
          <p:spPr>
            <a:xfrm>
              <a:off x="89247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89247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89247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20" name="object 1220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892524" y="5463597"/>
              <a:ext cx="150387" cy="77635"/>
            </a:xfrm>
            <a:prstGeom prst="rect">
              <a:avLst/>
            </a:prstGeom>
          </p:spPr>
        </p:pic>
        <p:sp>
          <p:nvSpPr>
            <p:cNvPr id="1221" name="object 1221"/>
            <p:cNvSpPr/>
            <p:nvPr/>
          </p:nvSpPr>
          <p:spPr>
            <a:xfrm>
              <a:off x="892524" y="5463597"/>
              <a:ext cx="150495" cy="78105"/>
            </a:xfrm>
            <a:custGeom>
              <a:avLst/>
              <a:gdLst/>
              <a:ahLst/>
              <a:cxnLst/>
              <a:rect l="l" t="t" r="r" b="b"/>
              <a:pathLst>
                <a:path w="150494" h="78104">
                  <a:moveTo>
                    <a:pt x="57175" y="0"/>
                  </a:moveTo>
                  <a:lnTo>
                    <a:pt x="0" y="0"/>
                  </a:lnTo>
                  <a:lnTo>
                    <a:pt x="0" y="77635"/>
                  </a:lnTo>
                  <a:lnTo>
                    <a:pt x="150387" y="77635"/>
                  </a:lnTo>
                  <a:lnTo>
                    <a:pt x="150291" y="75628"/>
                  </a:lnTo>
                  <a:lnTo>
                    <a:pt x="137814" y="36264"/>
                  </a:lnTo>
                  <a:lnTo>
                    <a:pt x="103759" y="5556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2" name="object 1222"/>
          <p:cNvGrpSpPr/>
          <p:nvPr/>
        </p:nvGrpSpPr>
        <p:grpSpPr>
          <a:xfrm>
            <a:off x="1663376" y="5460047"/>
            <a:ext cx="54610" cy="81280"/>
            <a:chOff x="1663376" y="5460047"/>
            <a:chExt cx="54610" cy="81280"/>
          </a:xfrm>
        </p:grpSpPr>
        <p:pic>
          <p:nvPicPr>
            <p:cNvPr id="1223" name="object 1223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1663452" y="5460047"/>
              <a:ext cx="54222" cy="81184"/>
            </a:xfrm>
            <a:prstGeom prst="rect">
              <a:avLst/>
            </a:prstGeom>
          </p:spPr>
        </p:pic>
        <p:sp>
          <p:nvSpPr>
            <p:cNvPr id="1224" name="object 1224"/>
            <p:cNvSpPr/>
            <p:nvPr/>
          </p:nvSpPr>
          <p:spPr>
            <a:xfrm>
              <a:off x="1663452" y="5460047"/>
              <a:ext cx="54610" cy="81280"/>
            </a:xfrm>
            <a:custGeom>
              <a:avLst/>
              <a:gdLst/>
              <a:ahLst/>
              <a:cxnLst/>
              <a:rect l="l" t="t" r="r" b="b"/>
              <a:pathLst>
                <a:path w="54610" h="81279">
                  <a:moveTo>
                    <a:pt x="25596" y="0"/>
                  </a:moveTo>
                  <a:lnTo>
                    <a:pt x="21653" y="17437"/>
                  </a:lnTo>
                  <a:lnTo>
                    <a:pt x="16770" y="34753"/>
                  </a:lnTo>
                  <a:lnTo>
                    <a:pt x="10915" y="51993"/>
                  </a:lnTo>
                  <a:lnTo>
                    <a:pt x="0" y="81184"/>
                  </a:lnTo>
                  <a:lnTo>
                    <a:pt x="54222" y="81184"/>
                  </a:lnTo>
                  <a:lnTo>
                    <a:pt x="44894" y="56457"/>
                  </a:lnTo>
                  <a:lnTo>
                    <a:pt x="36982" y="34925"/>
                  </a:lnTo>
                  <a:lnTo>
                    <a:pt x="30537" y="16097"/>
                  </a:lnTo>
                  <a:lnTo>
                    <a:pt x="255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1663376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30" h="29210">
                  <a:moveTo>
                    <a:pt x="10941" y="0"/>
                  </a:moveTo>
                  <a:lnTo>
                    <a:pt x="0" y="29190"/>
                  </a:lnTo>
                  <a:lnTo>
                    <a:pt x="1099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1663376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30" h="29210">
                  <a:moveTo>
                    <a:pt x="10941" y="0"/>
                  </a:moveTo>
                  <a:lnTo>
                    <a:pt x="0" y="29190"/>
                  </a:lnTo>
                  <a:lnTo>
                    <a:pt x="109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1685029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4" h="17779">
                  <a:moveTo>
                    <a:pt x="4019" y="0"/>
                  </a:moveTo>
                  <a:lnTo>
                    <a:pt x="0" y="17437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1685029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4" h="17779">
                  <a:moveTo>
                    <a:pt x="4019" y="0"/>
                  </a:moveTo>
                  <a:lnTo>
                    <a:pt x="0" y="17437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1680146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79">
                  <a:moveTo>
                    <a:pt x="4959" y="0"/>
                  </a:moveTo>
                  <a:lnTo>
                    <a:pt x="0" y="17316"/>
                  </a:lnTo>
                  <a:lnTo>
                    <a:pt x="495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1680146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79">
                  <a:moveTo>
                    <a:pt x="4959" y="0"/>
                  </a:moveTo>
                  <a:lnTo>
                    <a:pt x="0" y="17316"/>
                  </a:lnTo>
                  <a:lnTo>
                    <a:pt x="495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1674317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905" y="0"/>
                  </a:moveTo>
                  <a:lnTo>
                    <a:pt x="0" y="1724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1674317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905" y="0"/>
                  </a:moveTo>
                  <a:lnTo>
                    <a:pt x="0" y="1724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3" name="object 1233"/>
          <p:cNvGrpSpPr/>
          <p:nvPr/>
        </p:nvGrpSpPr>
        <p:grpSpPr>
          <a:xfrm>
            <a:off x="1165148" y="5489762"/>
            <a:ext cx="34925" cy="52069"/>
            <a:chOff x="1165148" y="5489762"/>
            <a:chExt cx="34925" cy="52069"/>
          </a:xfrm>
        </p:grpSpPr>
        <p:sp>
          <p:nvSpPr>
            <p:cNvPr id="1234" name="object 1234"/>
            <p:cNvSpPr/>
            <p:nvPr/>
          </p:nvSpPr>
          <p:spPr>
            <a:xfrm>
              <a:off x="1165148" y="5489762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1165148" y="5489762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1165148" y="5489762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37" name="object 1237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1165199" y="5489765"/>
              <a:ext cx="34404" cy="51466"/>
            </a:xfrm>
            <a:prstGeom prst="rect">
              <a:avLst/>
            </a:prstGeom>
          </p:spPr>
        </p:pic>
        <p:sp>
          <p:nvSpPr>
            <p:cNvPr id="1238" name="object 1238"/>
            <p:cNvSpPr/>
            <p:nvPr/>
          </p:nvSpPr>
          <p:spPr>
            <a:xfrm>
              <a:off x="1165199" y="5489765"/>
              <a:ext cx="34925" cy="52069"/>
            </a:xfrm>
            <a:custGeom>
              <a:avLst/>
              <a:gdLst/>
              <a:ahLst/>
              <a:cxnLst/>
              <a:rect l="l" t="t" r="r" b="b"/>
              <a:pathLst>
                <a:path w="34925" h="52070">
                  <a:moveTo>
                    <a:pt x="0" y="0"/>
                  </a:moveTo>
                  <a:lnTo>
                    <a:pt x="0" y="51466"/>
                  </a:lnTo>
                  <a:lnTo>
                    <a:pt x="34404" y="51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9" name="object 1239"/>
          <p:cNvGrpSpPr/>
          <p:nvPr/>
        </p:nvGrpSpPr>
        <p:grpSpPr>
          <a:xfrm>
            <a:off x="2456357" y="5461559"/>
            <a:ext cx="144780" cy="83820"/>
            <a:chOff x="2456357" y="5461559"/>
            <a:chExt cx="144780" cy="83820"/>
          </a:xfrm>
        </p:grpSpPr>
        <p:sp>
          <p:nvSpPr>
            <p:cNvPr id="1240" name="object 1240"/>
            <p:cNvSpPr/>
            <p:nvPr/>
          </p:nvSpPr>
          <p:spPr>
            <a:xfrm>
              <a:off x="2456357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456357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456357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3" name="object 1243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2456408" y="5461565"/>
              <a:ext cx="144437" cy="83635"/>
            </a:xfrm>
            <a:prstGeom prst="rect">
              <a:avLst/>
            </a:prstGeom>
          </p:spPr>
        </p:pic>
        <p:sp>
          <p:nvSpPr>
            <p:cNvPr id="1244" name="object 1244"/>
            <p:cNvSpPr/>
            <p:nvPr/>
          </p:nvSpPr>
          <p:spPr>
            <a:xfrm>
              <a:off x="2456408" y="5461565"/>
              <a:ext cx="144780" cy="83820"/>
            </a:xfrm>
            <a:custGeom>
              <a:avLst/>
              <a:gdLst/>
              <a:ahLst/>
              <a:cxnLst/>
              <a:rect l="l" t="t" r="r" b="b"/>
              <a:pathLst>
                <a:path w="144780" h="83820">
                  <a:moveTo>
                    <a:pt x="86144" y="0"/>
                  </a:moveTo>
                  <a:lnTo>
                    <a:pt x="0" y="0"/>
                  </a:lnTo>
                  <a:lnTo>
                    <a:pt x="0" y="83635"/>
                  </a:lnTo>
                  <a:lnTo>
                    <a:pt x="118370" y="83635"/>
                  </a:lnTo>
                  <a:lnTo>
                    <a:pt x="128263" y="78257"/>
                  </a:lnTo>
                  <a:lnTo>
                    <a:pt x="137191" y="68580"/>
                  </a:lnTo>
                  <a:lnTo>
                    <a:pt x="142627" y="56851"/>
                  </a:lnTo>
                  <a:lnTo>
                    <a:pt x="144437" y="44176"/>
                  </a:lnTo>
                  <a:lnTo>
                    <a:pt x="142875" y="32042"/>
                  </a:lnTo>
                  <a:lnTo>
                    <a:pt x="104501" y="1358"/>
                  </a:lnTo>
                  <a:lnTo>
                    <a:pt x="861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5" name="object 1245"/>
          <p:cNvGrpSpPr/>
          <p:nvPr/>
        </p:nvGrpSpPr>
        <p:grpSpPr>
          <a:xfrm>
            <a:off x="2983903" y="5463593"/>
            <a:ext cx="150495" cy="81915"/>
            <a:chOff x="2983903" y="5463593"/>
            <a:chExt cx="150495" cy="81915"/>
          </a:xfrm>
        </p:grpSpPr>
        <p:sp>
          <p:nvSpPr>
            <p:cNvPr id="1246" name="object 1246"/>
            <p:cNvSpPr/>
            <p:nvPr/>
          </p:nvSpPr>
          <p:spPr>
            <a:xfrm>
              <a:off x="298390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98390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983903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9" name="object 1249"/>
            <p:cNvPicPr/>
            <p:nvPr/>
          </p:nvPicPr>
          <p:blipFill>
            <a:blip r:embed="rId259" cstate="print"/>
            <a:stretch>
              <a:fillRect/>
            </a:stretch>
          </p:blipFill>
          <p:spPr>
            <a:xfrm>
              <a:off x="2983953" y="5463597"/>
              <a:ext cx="150418" cy="77635"/>
            </a:xfrm>
            <a:prstGeom prst="rect">
              <a:avLst/>
            </a:prstGeom>
          </p:spPr>
        </p:pic>
        <p:sp>
          <p:nvSpPr>
            <p:cNvPr id="1250" name="object 1250"/>
            <p:cNvSpPr/>
            <p:nvPr/>
          </p:nvSpPr>
          <p:spPr>
            <a:xfrm>
              <a:off x="2983953" y="5463597"/>
              <a:ext cx="150495" cy="78105"/>
            </a:xfrm>
            <a:custGeom>
              <a:avLst/>
              <a:gdLst/>
              <a:ahLst/>
              <a:cxnLst/>
              <a:rect l="l" t="t" r="r" b="b"/>
              <a:pathLst>
                <a:path w="150494" h="78104">
                  <a:moveTo>
                    <a:pt x="57175" y="0"/>
                  </a:moveTo>
                  <a:lnTo>
                    <a:pt x="0" y="0"/>
                  </a:lnTo>
                  <a:lnTo>
                    <a:pt x="0" y="77635"/>
                  </a:lnTo>
                  <a:lnTo>
                    <a:pt x="150418" y="77635"/>
                  </a:lnTo>
                  <a:lnTo>
                    <a:pt x="150291" y="75628"/>
                  </a:lnTo>
                  <a:lnTo>
                    <a:pt x="137839" y="36264"/>
                  </a:lnTo>
                  <a:lnTo>
                    <a:pt x="103784" y="5556"/>
                  </a:lnTo>
                  <a:lnTo>
                    <a:pt x="57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51" name="object 1251"/>
          <p:cNvGrpSpPr/>
          <p:nvPr/>
        </p:nvGrpSpPr>
        <p:grpSpPr>
          <a:xfrm>
            <a:off x="4243114" y="5457640"/>
            <a:ext cx="182245" cy="87630"/>
            <a:chOff x="4243114" y="5457640"/>
            <a:chExt cx="182245" cy="87630"/>
          </a:xfrm>
        </p:grpSpPr>
        <p:pic>
          <p:nvPicPr>
            <p:cNvPr id="1252" name="object 1252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4243685" y="5457640"/>
              <a:ext cx="181616" cy="83591"/>
            </a:xfrm>
            <a:prstGeom prst="rect">
              <a:avLst/>
            </a:prstGeom>
          </p:spPr>
        </p:pic>
        <p:sp>
          <p:nvSpPr>
            <p:cNvPr id="1253" name="object 1253"/>
            <p:cNvSpPr/>
            <p:nvPr/>
          </p:nvSpPr>
          <p:spPr>
            <a:xfrm>
              <a:off x="4243685" y="5457640"/>
              <a:ext cx="181610" cy="83820"/>
            </a:xfrm>
            <a:custGeom>
              <a:avLst/>
              <a:gdLst/>
              <a:ahLst/>
              <a:cxnLst/>
              <a:rect l="l" t="t" r="r" b="b"/>
              <a:pathLst>
                <a:path w="181610" h="83820">
                  <a:moveTo>
                    <a:pt x="91255" y="0"/>
                  </a:moveTo>
                  <a:lnTo>
                    <a:pt x="39935" y="14808"/>
                  </a:lnTo>
                  <a:lnTo>
                    <a:pt x="4787" y="61347"/>
                  </a:lnTo>
                  <a:lnTo>
                    <a:pt x="0" y="83591"/>
                  </a:lnTo>
                  <a:lnTo>
                    <a:pt x="181616" y="83591"/>
                  </a:lnTo>
                  <a:lnTo>
                    <a:pt x="164007" y="36785"/>
                  </a:lnTo>
                  <a:lnTo>
                    <a:pt x="124815" y="6076"/>
                  </a:lnTo>
                  <a:lnTo>
                    <a:pt x="912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4243114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46" y="0"/>
                  </a:moveTo>
                  <a:lnTo>
                    <a:pt x="0" y="208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4243114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46" y="0"/>
                  </a:moveTo>
                  <a:lnTo>
                    <a:pt x="0" y="208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4248391" y="5457647"/>
              <a:ext cx="86995" cy="61594"/>
            </a:xfrm>
            <a:custGeom>
              <a:avLst/>
              <a:gdLst/>
              <a:ahLst/>
              <a:cxnLst/>
              <a:rect l="l" t="t" r="r" b="b"/>
              <a:pathLst>
                <a:path w="86995" h="61595">
                  <a:moveTo>
                    <a:pt x="68122" y="1663"/>
                  </a:moveTo>
                  <a:lnTo>
                    <a:pt x="50901" y="6591"/>
                  </a:lnTo>
                  <a:lnTo>
                    <a:pt x="35153" y="14808"/>
                  </a:lnTo>
                  <a:lnTo>
                    <a:pt x="20713" y="26263"/>
                  </a:lnTo>
                  <a:lnTo>
                    <a:pt x="8661" y="41617"/>
                  </a:lnTo>
                  <a:lnTo>
                    <a:pt x="0" y="61341"/>
                  </a:lnTo>
                  <a:lnTo>
                    <a:pt x="8686" y="41617"/>
                  </a:lnTo>
                  <a:lnTo>
                    <a:pt x="20739" y="26263"/>
                  </a:lnTo>
                  <a:lnTo>
                    <a:pt x="35229" y="14808"/>
                  </a:lnTo>
                  <a:lnTo>
                    <a:pt x="50977" y="6591"/>
                  </a:lnTo>
                  <a:lnTo>
                    <a:pt x="68122" y="1663"/>
                  </a:lnTo>
                  <a:close/>
                </a:path>
                <a:path w="86995" h="61595">
                  <a:moveTo>
                    <a:pt x="86550" y="0"/>
                  </a:moveTo>
                  <a:lnTo>
                    <a:pt x="68122" y="1663"/>
                  </a:lnTo>
                  <a:lnTo>
                    <a:pt x="865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4248397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55" y="0"/>
                  </a:moveTo>
                  <a:lnTo>
                    <a:pt x="0" y="19723"/>
                  </a:lnTo>
                  <a:lnTo>
                    <a:pt x="868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4243260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213" y="0"/>
                  </a:moveTo>
                  <a:lnTo>
                    <a:pt x="0" y="24130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4243260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213" y="0"/>
                  </a:moveTo>
                  <a:lnTo>
                    <a:pt x="0" y="24130"/>
                  </a:lnTo>
                  <a:lnTo>
                    <a:pt x="52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0" name="object 1260"/>
          <p:cNvGrpSpPr/>
          <p:nvPr/>
        </p:nvGrpSpPr>
        <p:grpSpPr>
          <a:xfrm>
            <a:off x="3256584" y="5489762"/>
            <a:ext cx="34925" cy="52069"/>
            <a:chOff x="3256584" y="5489762"/>
            <a:chExt cx="34925" cy="52069"/>
          </a:xfrm>
        </p:grpSpPr>
        <p:sp>
          <p:nvSpPr>
            <p:cNvPr id="1261" name="object 1261"/>
            <p:cNvSpPr/>
            <p:nvPr/>
          </p:nvSpPr>
          <p:spPr>
            <a:xfrm>
              <a:off x="3256584" y="5489762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5" h="52070">
                  <a:moveTo>
                    <a:pt x="74" y="0"/>
                  </a:moveTo>
                  <a:lnTo>
                    <a:pt x="0" y="5146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3256584" y="5489762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5" h="52070">
                  <a:moveTo>
                    <a:pt x="74" y="0"/>
                  </a:moveTo>
                  <a:lnTo>
                    <a:pt x="0" y="5146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3256584" y="5489762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5" h="52070">
                  <a:moveTo>
                    <a:pt x="74" y="0"/>
                  </a:moveTo>
                  <a:lnTo>
                    <a:pt x="0" y="5146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64" name="object 1264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3256654" y="5489765"/>
              <a:ext cx="34404" cy="51466"/>
            </a:xfrm>
            <a:prstGeom prst="rect">
              <a:avLst/>
            </a:prstGeom>
          </p:spPr>
        </p:pic>
        <p:sp>
          <p:nvSpPr>
            <p:cNvPr id="1265" name="object 1265"/>
            <p:cNvSpPr/>
            <p:nvPr/>
          </p:nvSpPr>
          <p:spPr>
            <a:xfrm>
              <a:off x="3256654" y="5489765"/>
              <a:ext cx="34925" cy="52069"/>
            </a:xfrm>
            <a:custGeom>
              <a:avLst/>
              <a:gdLst/>
              <a:ahLst/>
              <a:cxnLst/>
              <a:rect l="l" t="t" r="r" b="b"/>
              <a:pathLst>
                <a:path w="34925" h="52070">
                  <a:moveTo>
                    <a:pt x="0" y="0"/>
                  </a:moveTo>
                  <a:lnTo>
                    <a:pt x="0" y="51466"/>
                  </a:lnTo>
                  <a:lnTo>
                    <a:pt x="34404" y="51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6" name="object 1266"/>
          <p:cNvGrpSpPr/>
          <p:nvPr/>
        </p:nvGrpSpPr>
        <p:grpSpPr>
          <a:xfrm>
            <a:off x="4545584" y="5431471"/>
            <a:ext cx="0" cy="109855"/>
            <a:chOff x="4545584" y="5431471"/>
            <a:chExt cx="0" cy="109855"/>
          </a:xfrm>
        </p:grpSpPr>
        <p:sp>
          <p:nvSpPr>
            <p:cNvPr id="1267" name="object 1267"/>
            <p:cNvSpPr/>
            <p:nvPr/>
          </p:nvSpPr>
          <p:spPr>
            <a:xfrm>
              <a:off x="4545584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4545584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4545584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0" name="object 1270"/>
          <p:cNvGrpSpPr/>
          <p:nvPr/>
        </p:nvGrpSpPr>
        <p:grpSpPr>
          <a:xfrm>
            <a:off x="4334719" y="5426640"/>
            <a:ext cx="128270" cy="114935"/>
            <a:chOff x="4334719" y="5426640"/>
            <a:chExt cx="128270" cy="114935"/>
          </a:xfrm>
        </p:grpSpPr>
        <p:sp>
          <p:nvSpPr>
            <p:cNvPr id="1271" name="object 1271"/>
            <p:cNvSpPr/>
            <p:nvPr/>
          </p:nvSpPr>
          <p:spPr>
            <a:xfrm>
              <a:off x="4460703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25" y="0"/>
                  </a:moveTo>
                  <a:lnTo>
                    <a:pt x="1860" y="119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4460703" y="5529256"/>
              <a:ext cx="2540" cy="12065"/>
            </a:xfrm>
            <a:custGeom>
              <a:avLst/>
              <a:gdLst/>
              <a:ahLst/>
              <a:cxnLst/>
              <a:rect l="l" t="t" r="r" b="b"/>
              <a:pathLst>
                <a:path w="2539" h="12064">
                  <a:moveTo>
                    <a:pt x="25" y="0"/>
                  </a:moveTo>
                  <a:lnTo>
                    <a:pt x="1860" y="119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4455718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84" y="1776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4455718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84" y="1776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4448771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4448771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4436617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153" y="1991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4436617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0" y="0"/>
                  </a:moveTo>
                  <a:lnTo>
                    <a:pt x="12153" y="1991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4421212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405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4421212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76" y="0"/>
                  </a:moveTo>
                  <a:lnTo>
                    <a:pt x="15405" y="1669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4402658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0" y="0"/>
                  </a:moveTo>
                  <a:lnTo>
                    <a:pt x="18554" y="136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4402658" y="5444649"/>
              <a:ext cx="19050" cy="13970"/>
            </a:xfrm>
            <a:custGeom>
              <a:avLst/>
              <a:gdLst/>
              <a:ahLst/>
              <a:cxnLst/>
              <a:rect l="l" t="t" r="r" b="b"/>
              <a:pathLst>
                <a:path w="19050" h="13970">
                  <a:moveTo>
                    <a:pt x="0" y="0"/>
                  </a:moveTo>
                  <a:lnTo>
                    <a:pt x="18554" y="136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4387030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627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4387030" y="5436756"/>
              <a:ext cx="15875" cy="8255"/>
            </a:xfrm>
            <a:custGeom>
              <a:avLst/>
              <a:gdLst/>
              <a:ahLst/>
              <a:cxnLst/>
              <a:rect l="l" t="t" r="r" b="b"/>
              <a:pathLst>
                <a:path w="15875" h="8254">
                  <a:moveTo>
                    <a:pt x="76" y="0"/>
                  </a:moveTo>
                  <a:lnTo>
                    <a:pt x="15627" y="789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4370558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471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370558" y="5431155"/>
              <a:ext cx="17145" cy="5715"/>
            </a:xfrm>
            <a:custGeom>
              <a:avLst/>
              <a:gdLst/>
              <a:ahLst/>
              <a:cxnLst/>
              <a:rect l="l" t="t" r="r" b="b"/>
              <a:pathLst>
                <a:path w="17145" h="5714">
                  <a:moveTo>
                    <a:pt x="0" y="0"/>
                  </a:moveTo>
                  <a:lnTo>
                    <a:pt x="16471" y="5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353096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87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4353096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487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4334719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50" y="0"/>
                  </a:moveTo>
                  <a:lnTo>
                    <a:pt x="18402" y="111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4334719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50" y="0"/>
                  </a:moveTo>
                  <a:lnTo>
                    <a:pt x="18402" y="111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1" name="object 1291"/>
          <p:cNvGrpSpPr/>
          <p:nvPr/>
        </p:nvGrpSpPr>
        <p:grpSpPr>
          <a:xfrm>
            <a:off x="4066603" y="5431472"/>
            <a:ext cx="113664" cy="109855"/>
            <a:chOff x="4066603" y="5431472"/>
            <a:chExt cx="113664" cy="109855"/>
          </a:xfrm>
        </p:grpSpPr>
        <p:sp>
          <p:nvSpPr>
            <p:cNvPr id="1292" name="object 1292"/>
            <p:cNvSpPr/>
            <p:nvPr/>
          </p:nvSpPr>
          <p:spPr>
            <a:xfrm>
              <a:off x="4066603" y="5431472"/>
              <a:ext cx="113664" cy="109855"/>
            </a:xfrm>
            <a:custGeom>
              <a:avLst/>
              <a:gdLst/>
              <a:ahLst/>
              <a:cxnLst/>
              <a:rect l="l" t="t" r="r" b="b"/>
              <a:pathLst>
                <a:path w="113664" h="109854">
                  <a:moveTo>
                    <a:pt x="113658" y="0"/>
                  </a:moveTo>
                  <a:lnTo>
                    <a:pt x="0" y="109759"/>
                  </a:lnTo>
                  <a:lnTo>
                    <a:pt x="11365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4066603" y="5431472"/>
              <a:ext cx="113664" cy="109855"/>
            </a:xfrm>
            <a:custGeom>
              <a:avLst/>
              <a:gdLst/>
              <a:ahLst/>
              <a:cxnLst/>
              <a:rect l="l" t="t" r="r" b="b"/>
              <a:pathLst>
                <a:path w="113664" h="109854">
                  <a:moveTo>
                    <a:pt x="113658" y="0"/>
                  </a:moveTo>
                  <a:lnTo>
                    <a:pt x="0" y="109759"/>
                  </a:lnTo>
                  <a:lnTo>
                    <a:pt x="113658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4" name="object 1294"/>
          <p:cNvGrpSpPr/>
          <p:nvPr/>
        </p:nvGrpSpPr>
        <p:grpSpPr>
          <a:xfrm>
            <a:off x="3996283" y="5431471"/>
            <a:ext cx="635" cy="114300"/>
            <a:chOff x="3996283" y="5431471"/>
            <a:chExt cx="635" cy="114300"/>
          </a:xfrm>
        </p:grpSpPr>
        <p:sp>
          <p:nvSpPr>
            <p:cNvPr id="1295" name="object 1295"/>
            <p:cNvSpPr/>
            <p:nvPr/>
          </p:nvSpPr>
          <p:spPr>
            <a:xfrm>
              <a:off x="3996283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5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3996283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5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3996283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5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8" name="object 1298"/>
          <p:cNvGrpSpPr/>
          <p:nvPr/>
        </p:nvGrpSpPr>
        <p:grpSpPr>
          <a:xfrm>
            <a:off x="3741089" y="5458587"/>
            <a:ext cx="62865" cy="83185"/>
            <a:chOff x="3741089" y="5458587"/>
            <a:chExt cx="62865" cy="83185"/>
          </a:xfrm>
        </p:grpSpPr>
        <p:sp>
          <p:nvSpPr>
            <p:cNvPr id="1299" name="object 1299"/>
            <p:cNvSpPr/>
            <p:nvPr/>
          </p:nvSpPr>
          <p:spPr>
            <a:xfrm>
              <a:off x="3780409" y="5536374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79">
                  <a:moveTo>
                    <a:pt x="76" y="0"/>
                  </a:moveTo>
                  <a:lnTo>
                    <a:pt x="18999" y="48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3780409" y="5536374"/>
              <a:ext cx="19050" cy="5080"/>
            </a:xfrm>
            <a:custGeom>
              <a:avLst/>
              <a:gdLst/>
              <a:ahLst/>
              <a:cxnLst/>
              <a:rect l="l" t="t" r="r" b="b"/>
              <a:pathLst>
                <a:path w="19050" h="5079">
                  <a:moveTo>
                    <a:pt x="76" y="0"/>
                  </a:moveTo>
                  <a:lnTo>
                    <a:pt x="18999" y="48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3762298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76" y="0"/>
                  </a:moveTo>
                  <a:lnTo>
                    <a:pt x="18110" y="64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3762298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76" y="0"/>
                  </a:moveTo>
                  <a:lnTo>
                    <a:pt x="18110" y="647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3751681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0" y="0"/>
                  </a:moveTo>
                  <a:lnTo>
                    <a:pt x="10617" y="63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3751681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5" h="6350">
                  <a:moveTo>
                    <a:pt x="0" y="0"/>
                  </a:moveTo>
                  <a:lnTo>
                    <a:pt x="10617" y="63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3743725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69" y="0"/>
                  </a:moveTo>
                  <a:lnTo>
                    <a:pt x="7956" y="1076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3743725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69" y="0"/>
                  </a:moveTo>
                  <a:lnTo>
                    <a:pt x="7956" y="1076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3741089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35" y="1336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3741089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35" y="1336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3741089" y="5483739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771" y="0"/>
                  </a:moveTo>
                  <a:lnTo>
                    <a:pt x="0" y="15678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3741089" y="5483739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771" y="0"/>
                  </a:moveTo>
                  <a:lnTo>
                    <a:pt x="0" y="15678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3744785" y="5458587"/>
              <a:ext cx="59055" cy="25400"/>
            </a:xfrm>
            <a:custGeom>
              <a:avLst/>
              <a:gdLst/>
              <a:ahLst/>
              <a:cxnLst/>
              <a:rect l="l" t="t" r="r" b="b"/>
              <a:pathLst>
                <a:path w="59054" h="25400">
                  <a:moveTo>
                    <a:pt x="23215" y="5334"/>
                  </a:moveTo>
                  <a:lnTo>
                    <a:pt x="11239" y="11988"/>
                  </a:lnTo>
                  <a:lnTo>
                    <a:pt x="0" y="25158"/>
                  </a:lnTo>
                  <a:lnTo>
                    <a:pt x="11290" y="11988"/>
                  </a:lnTo>
                  <a:lnTo>
                    <a:pt x="23215" y="5334"/>
                  </a:lnTo>
                  <a:close/>
                </a:path>
                <a:path w="59054" h="25400">
                  <a:moveTo>
                    <a:pt x="39116" y="1320"/>
                  </a:moveTo>
                  <a:lnTo>
                    <a:pt x="23164" y="5334"/>
                  </a:lnTo>
                  <a:lnTo>
                    <a:pt x="39116" y="1320"/>
                  </a:lnTo>
                  <a:close/>
                </a:path>
                <a:path w="59054" h="25400">
                  <a:moveTo>
                    <a:pt x="58915" y="0"/>
                  </a:moveTo>
                  <a:lnTo>
                    <a:pt x="39116" y="1320"/>
                  </a:lnTo>
                  <a:lnTo>
                    <a:pt x="5891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12" name="object 1312"/>
          <p:cNvGrpSpPr/>
          <p:nvPr/>
        </p:nvGrpSpPr>
        <p:grpSpPr>
          <a:xfrm>
            <a:off x="3802208" y="5426837"/>
            <a:ext cx="102870" cy="84455"/>
            <a:chOff x="3802208" y="5426837"/>
            <a:chExt cx="102870" cy="84455"/>
          </a:xfrm>
        </p:grpSpPr>
        <p:sp>
          <p:nvSpPr>
            <p:cNvPr id="1313" name="object 1313"/>
            <p:cNvSpPr/>
            <p:nvPr/>
          </p:nvSpPr>
          <p:spPr>
            <a:xfrm>
              <a:off x="3869975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531" y="0"/>
                  </a:moveTo>
                  <a:lnTo>
                    <a:pt x="0" y="2603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3869975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531" y="0"/>
                  </a:moveTo>
                  <a:lnTo>
                    <a:pt x="0" y="2603"/>
                  </a:lnTo>
                  <a:lnTo>
                    <a:pt x="34531" y="0"/>
                  </a:lnTo>
                  <a:close/>
                </a:path>
              </a:pathLst>
            </a:custGeom>
            <a:solidFill>
              <a:srgbClr val="000000">
                <a:alpha val="78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3902519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76" y="0"/>
                  </a:moveTo>
                  <a:lnTo>
                    <a:pt x="1911" y="1540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3902519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76" y="0"/>
                  </a:moveTo>
                  <a:lnTo>
                    <a:pt x="1911" y="1540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3898080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79" h="14604">
                  <a:moveTo>
                    <a:pt x="0" y="0"/>
                  </a:moveTo>
                  <a:lnTo>
                    <a:pt x="4438" y="1428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3898080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79" h="14604">
                  <a:moveTo>
                    <a:pt x="0" y="0"/>
                  </a:moveTo>
                  <a:lnTo>
                    <a:pt x="4438" y="1428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3891064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5">
                  <a:moveTo>
                    <a:pt x="0" y="0"/>
                  </a:moveTo>
                  <a:lnTo>
                    <a:pt x="7016" y="13169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3891064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5">
                  <a:moveTo>
                    <a:pt x="0" y="0"/>
                  </a:moveTo>
                  <a:lnTo>
                    <a:pt x="7016" y="13169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3881583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80" y="116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3881583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80" y="116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3869728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3869728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3855491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4" h="7620">
                  <a:moveTo>
                    <a:pt x="76" y="0"/>
                  </a:moveTo>
                  <a:lnTo>
                    <a:pt x="14236" y="751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3855491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4" h="7620">
                  <a:moveTo>
                    <a:pt x="76" y="0"/>
                  </a:moveTo>
                  <a:lnTo>
                    <a:pt x="14236" y="751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3839292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76" y="0"/>
                  </a:moveTo>
                  <a:lnTo>
                    <a:pt x="16198" y="541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3839292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76" y="0"/>
                  </a:moveTo>
                  <a:lnTo>
                    <a:pt x="16198" y="541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3821512" y="5427904"/>
              <a:ext cx="18415" cy="3810"/>
            </a:xfrm>
            <a:custGeom>
              <a:avLst/>
              <a:gdLst/>
              <a:ahLst/>
              <a:cxnLst/>
              <a:rect l="l" t="t" r="r" b="b"/>
              <a:pathLst>
                <a:path w="18414" h="3810">
                  <a:moveTo>
                    <a:pt x="0" y="0"/>
                  </a:moveTo>
                  <a:lnTo>
                    <a:pt x="17856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3821512" y="5427904"/>
              <a:ext cx="18415" cy="3810"/>
            </a:xfrm>
            <a:custGeom>
              <a:avLst/>
              <a:gdLst/>
              <a:ahLst/>
              <a:cxnLst/>
              <a:rect l="l" t="t" r="r" b="b"/>
              <a:pathLst>
                <a:path w="18414" h="3810">
                  <a:moveTo>
                    <a:pt x="0" y="0"/>
                  </a:moveTo>
                  <a:lnTo>
                    <a:pt x="17856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3802208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73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3802208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73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33" name="object 1333"/>
          <p:cNvGrpSpPr/>
          <p:nvPr/>
        </p:nvGrpSpPr>
        <p:grpSpPr>
          <a:xfrm>
            <a:off x="3539109" y="5431471"/>
            <a:ext cx="635" cy="109855"/>
            <a:chOff x="3539109" y="5431471"/>
            <a:chExt cx="635" cy="109855"/>
          </a:xfrm>
        </p:grpSpPr>
        <p:sp>
          <p:nvSpPr>
            <p:cNvPr id="1334" name="object 1334"/>
            <p:cNvSpPr/>
            <p:nvPr/>
          </p:nvSpPr>
          <p:spPr>
            <a:xfrm>
              <a:off x="3539109" y="5431471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5" h="109854">
                  <a:moveTo>
                    <a:pt x="74" y="0"/>
                  </a:moveTo>
                  <a:lnTo>
                    <a:pt x="0" y="10976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3539109" y="5431471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5" h="109854">
                  <a:moveTo>
                    <a:pt x="74" y="0"/>
                  </a:moveTo>
                  <a:lnTo>
                    <a:pt x="0" y="10976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3539109" y="5431471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5" h="109854">
                  <a:moveTo>
                    <a:pt x="74" y="0"/>
                  </a:moveTo>
                  <a:lnTo>
                    <a:pt x="0" y="10976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37" name="object 1337"/>
          <p:cNvGrpSpPr/>
          <p:nvPr/>
        </p:nvGrpSpPr>
        <p:grpSpPr>
          <a:xfrm>
            <a:off x="3436467" y="5431471"/>
            <a:ext cx="0" cy="109855"/>
            <a:chOff x="3436467" y="5431471"/>
            <a:chExt cx="0" cy="109855"/>
          </a:xfrm>
        </p:grpSpPr>
        <p:sp>
          <p:nvSpPr>
            <p:cNvPr id="1338" name="object 1338"/>
            <p:cNvSpPr/>
            <p:nvPr/>
          </p:nvSpPr>
          <p:spPr>
            <a:xfrm>
              <a:off x="3436467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3436467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3436467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41" name="object 1341"/>
          <p:cNvGrpSpPr/>
          <p:nvPr/>
        </p:nvGrpSpPr>
        <p:grpSpPr>
          <a:xfrm>
            <a:off x="3259010" y="5431472"/>
            <a:ext cx="76200" cy="114300"/>
            <a:chOff x="3259010" y="5431472"/>
            <a:chExt cx="76200" cy="114300"/>
          </a:xfrm>
        </p:grpSpPr>
        <p:sp>
          <p:nvSpPr>
            <p:cNvPr id="1342" name="object 1342"/>
            <p:cNvSpPr/>
            <p:nvPr/>
          </p:nvSpPr>
          <p:spPr>
            <a:xfrm>
              <a:off x="3259010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3259010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3259010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45" name="object 1345"/>
          <p:cNvGrpSpPr/>
          <p:nvPr/>
        </p:nvGrpSpPr>
        <p:grpSpPr>
          <a:xfrm>
            <a:off x="3041624" y="5431472"/>
            <a:ext cx="130175" cy="109855"/>
            <a:chOff x="3041624" y="5431472"/>
            <a:chExt cx="130175" cy="109855"/>
          </a:xfrm>
        </p:grpSpPr>
        <p:sp>
          <p:nvSpPr>
            <p:cNvPr id="1346" name="object 1346"/>
            <p:cNvSpPr/>
            <p:nvPr/>
          </p:nvSpPr>
          <p:spPr>
            <a:xfrm>
              <a:off x="3168129" y="5521141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50" y="0"/>
                  </a:moveTo>
                  <a:lnTo>
                    <a:pt x="3321" y="200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3168129" y="5521141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10" h="20320">
                  <a:moveTo>
                    <a:pt x="50" y="0"/>
                  </a:moveTo>
                  <a:lnTo>
                    <a:pt x="3321" y="200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3162198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3162198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3153867" y="548363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76" y="0"/>
                  </a:moveTo>
                  <a:lnTo>
                    <a:pt x="8331" y="177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3153867" y="548363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89" h="17779">
                  <a:moveTo>
                    <a:pt x="76" y="0"/>
                  </a:moveTo>
                  <a:lnTo>
                    <a:pt x="8331" y="1773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3143148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18" y="1552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3143148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18" y="1552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3130003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0" y="0"/>
                  </a:moveTo>
                  <a:lnTo>
                    <a:pt x="13144" y="1324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3130003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0" y="0"/>
                  </a:moveTo>
                  <a:lnTo>
                    <a:pt x="13144" y="1324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3118224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4" h="8889">
                  <a:moveTo>
                    <a:pt x="0" y="0"/>
                  </a:moveTo>
                  <a:lnTo>
                    <a:pt x="11779" y="840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3118224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4" h="8889">
                  <a:moveTo>
                    <a:pt x="0" y="0"/>
                  </a:moveTo>
                  <a:lnTo>
                    <a:pt x="11779" y="840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3104927" y="5439930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0" y="0"/>
                  </a:moveTo>
                  <a:lnTo>
                    <a:pt x="13296" y="652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3104927" y="5439930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0" y="0"/>
                  </a:moveTo>
                  <a:lnTo>
                    <a:pt x="13296" y="652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3090094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79">
                  <a:moveTo>
                    <a:pt x="0" y="0"/>
                  </a:moveTo>
                  <a:lnTo>
                    <a:pt x="14884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3090094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79">
                  <a:moveTo>
                    <a:pt x="0" y="0"/>
                  </a:moveTo>
                  <a:lnTo>
                    <a:pt x="14884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3077267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0" y="0"/>
                  </a:moveTo>
                  <a:lnTo>
                    <a:pt x="12877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3077267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0" y="0"/>
                  </a:moveTo>
                  <a:lnTo>
                    <a:pt x="12877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306111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16224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306111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16224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3041624" y="5431472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0" y="0"/>
                  </a:moveTo>
                  <a:lnTo>
                    <a:pt x="19570" y="4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3041624" y="5431472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0" y="0"/>
                  </a:moveTo>
                  <a:lnTo>
                    <a:pt x="19570" y="4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68" name="object 1368"/>
          <p:cNvGrpSpPr/>
          <p:nvPr/>
        </p:nvGrpSpPr>
        <p:grpSpPr>
          <a:xfrm>
            <a:off x="2731096" y="5463593"/>
            <a:ext cx="0" cy="81915"/>
            <a:chOff x="2731096" y="5463593"/>
            <a:chExt cx="0" cy="81915"/>
          </a:xfrm>
        </p:grpSpPr>
        <p:sp>
          <p:nvSpPr>
            <p:cNvPr id="1369" name="object 1369"/>
            <p:cNvSpPr/>
            <p:nvPr/>
          </p:nvSpPr>
          <p:spPr>
            <a:xfrm>
              <a:off x="2731096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2731096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2731096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72" name="object 1372"/>
          <p:cNvGrpSpPr/>
          <p:nvPr/>
        </p:nvGrpSpPr>
        <p:grpSpPr>
          <a:xfrm>
            <a:off x="2891828" y="5431475"/>
            <a:ext cx="635" cy="32384"/>
            <a:chOff x="2891828" y="5431475"/>
            <a:chExt cx="635" cy="32384"/>
          </a:xfrm>
        </p:grpSpPr>
        <p:sp>
          <p:nvSpPr>
            <p:cNvPr id="1373" name="object 1373"/>
            <p:cNvSpPr/>
            <p:nvPr/>
          </p:nvSpPr>
          <p:spPr>
            <a:xfrm>
              <a:off x="2891828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891828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891828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76" name="object 1376"/>
          <p:cNvGrpSpPr/>
          <p:nvPr/>
        </p:nvGrpSpPr>
        <p:grpSpPr>
          <a:xfrm>
            <a:off x="2541016" y="5431472"/>
            <a:ext cx="97155" cy="114300"/>
            <a:chOff x="2541016" y="5431472"/>
            <a:chExt cx="97155" cy="114300"/>
          </a:xfrm>
        </p:grpSpPr>
        <p:sp>
          <p:nvSpPr>
            <p:cNvPr id="1377" name="object 1377"/>
            <p:cNvSpPr/>
            <p:nvPr/>
          </p:nvSpPr>
          <p:spPr>
            <a:xfrm>
              <a:off x="2625966" y="5524030"/>
              <a:ext cx="10160" cy="21590"/>
            </a:xfrm>
            <a:custGeom>
              <a:avLst/>
              <a:gdLst/>
              <a:ahLst/>
              <a:cxnLst/>
              <a:rect l="l" t="t" r="r" b="b"/>
              <a:pathLst>
                <a:path w="10160" h="21589">
                  <a:moveTo>
                    <a:pt x="9906" y="0"/>
                  </a:moveTo>
                  <a:lnTo>
                    <a:pt x="3594" y="16268"/>
                  </a:lnTo>
                  <a:lnTo>
                    <a:pt x="0" y="21170"/>
                  </a:lnTo>
                  <a:lnTo>
                    <a:pt x="3644" y="16268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629566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54" y="0"/>
                  </a:moveTo>
                  <a:lnTo>
                    <a:pt x="0" y="16268"/>
                  </a:lnTo>
                  <a:lnTo>
                    <a:pt x="630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635821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082" y="0"/>
                  </a:moveTo>
                  <a:lnTo>
                    <a:pt x="0" y="1828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635821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082" y="0"/>
                  </a:moveTo>
                  <a:lnTo>
                    <a:pt x="0" y="18281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636640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69" y="0"/>
                  </a:moveTo>
                  <a:lnTo>
                    <a:pt x="1263" y="14535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636640" y="5491207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69" y="0"/>
                  </a:moveTo>
                  <a:lnTo>
                    <a:pt x="1263" y="14535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632868" y="5477510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0" y="0"/>
                  </a:moveTo>
                  <a:lnTo>
                    <a:pt x="3771" y="1369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632868" y="5477510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0" y="0"/>
                  </a:moveTo>
                  <a:lnTo>
                    <a:pt x="3771" y="1369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626569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76" y="0"/>
                  </a:moveTo>
                  <a:lnTo>
                    <a:pt x="6299" y="1282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626569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76" y="0"/>
                  </a:moveTo>
                  <a:lnTo>
                    <a:pt x="6299" y="1282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618187" y="5453577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0" y="0"/>
                  </a:moveTo>
                  <a:lnTo>
                    <a:pt x="8381" y="1111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618187" y="5453577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0" y="0"/>
                  </a:moveTo>
                  <a:lnTo>
                    <a:pt x="8381" y="1111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608091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69" y="0"/>
                  </a:moveTo>
                  <a:lnTo>
                    <a:pt x="10096" y="863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608091" y="5444941"/>
              <a:ext cx="10160" cy="8890"/>
            </a:xfrm>
            <a:custGeom>
              <a:avLst/>
              <a:gdLst/>
              <a:ahLst/>
              <a:cxnLst/>
              <a:rect l="l" t="t" r="r" b="b"/>
              <a:pathLst>
                <a:path w="10160" h="8889">
                  <a:moveTo>
                    <a:pt x="69" y="0"/>
                  </a:moveTo>
                  <a:lnTo>
                    <a:pt x="10096" y="8636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596330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60" y="612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596330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60" y="612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581770" y="5434749"/>
              <a:ext cx="15240" cy="4445"/>
            </a:xfrm>
            <a:custGeom>
              <a:avLst/>
              <a:gdLst/>
              <a:ahLst/>
              <a:cxnLst/>
              <a:rect l="l" t="t" r="r" b="b"/>
              <a:pathLst>
                <a:path w="15239" h="4445">
                  <a:moveTo>
                    <a:pt x="0" y="0"/>
                  </a:moveTo>
                  <a:lnTo>
                    <a:pt x="14611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581770" y="5434749"/>
              <a:ext cx="15240" cy="4445"/>
            </a:xfrm>
            <a:custGeom>
              <a:avLst/>
              <a:gdLst/>
              <a:ahLst/>
              <a:cxnLst/>
              <a:rect l="l" t="t" r="r" b="b"/>
              <a:pathLst>
                <a:path w="15239" h="4445">
                  <a:moveTo>
                    <a:pt x="0" y="0"/>
                  </a:moveTo>
                  <a:lnTo>
                    <a:pt x="14611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563317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50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563317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50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541016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77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541016" y="54314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22377" y="8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99" name="object 1399"/>
          <p:cNvGrpSpPr/>
          <p:nvPr/>
        </p:nvGrpSpPr>
        <p:grpSpPr>
          <a:xfrm>
            <a:off x="2292819" y="5463593"/>
            <a:ext cx="0" cy="81915"/>
            <a:chOff x="2292819" y="5463593"/>
            <a:chExt cx="0" cy="81915"/>
          </a:xfrm>
        </p:grpSpPr>
        <p:sp>
          <p:nvSpPr>
            <p:cNvPr id="1400" name="object 1400"/>
            <p:cNvSpPr/>
            <p:nvPr/>
          </p:nvSpPr>
          <p:spPr>
            <a:xfrm>
              <a:off x="2292819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292819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292819" y="5463593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6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03" name="object 1403"/>
          <p:cNvGrpSpPr/>
          <p:nvPr/>
        </p:nvGrpSpPr>
        <p:grpSpPr>
          <a:xfrm>
            <a:off x="2382862" y="5431475"/>
            <a:ext cx="635" cy="32384"/>
            <a:chOff x="2382862" y="5431475"/>
            <a:chExt cx="635" cy="32384"/>
          </a:xfrm>
        </p:grpSpPr>
        <p:sp>
          <p:nvSpPr>
            <p:cNvPr id="1404" name="object 1404"/>
            <p:cNvSpPr/>
            <p:nvPr/>
          </p:nvSpPr>
          <p:spPr>
            <a:xfrm>
              <a:off x="2382862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382862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382862" y="5431475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07" name="object 1407"/>
          <p:cNvGrpSpPr/>
          <p:nvPr/>
        </p:nvGrpSpPr>
        <p:grpSpPr>
          <a:xfrm>
            <a:off x="1966861" y="5458587"/>
            <a:ext cx="74295" cy="86995"/>
            <a:chOff x="1966861" y="5458587"/>
            <a:chExt cx="74295" cy="86995"/>
          </a:xfrm>
        </p:grpSpPr>
        <p:sp>
          <p:nvSpPr>
            <p:cNvPr id="1408" name="object 1408"/>
            <p:cNvSpPr/>
            <p:nvPr/>
          </p:nvSpPr>
          <p:spPr>
            <a:xfrm>
              <a:off x="2031752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0" y="0"/>
                  </a:moveTo>
                  <a:lnTo>
                    <a:pt x="9328" y="222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2031752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0" y="0"/>
                  </a:moveTo>
                  <a:lnTo>
                    <a:pt x="9328" y="222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2006206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0" y="0"/>
                  </a:moveTo>
                  <a:lnTo>
                    <a:pt x="25596" y="6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2006206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0" y="0"/>
                  </a:moveTo>
                  <a:lnTo>
                    <a:pt x="25596" y="6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1988096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54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1988096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54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1977453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4" h="6350">
                  <a:moveTo>
                    <a:pt x="0" y="0"/>
                  </a:moveTo>
                  <a:lnTo>
                    <a:pt x="10642" y="635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1977453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4" h="6350">
                  <a:moveTo>
                    <a:pt x="0" y="0"/>
                  </a:moveTo>
                  <a:lnTo>
                    <a:pt x="10642" y="635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1969516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5" h="10795">
                  <a:moveTo>
                    <a:pt x="0" y="0"/>
                  </a:moveTo>
                  <a:lnTo>
                    <a:pt x="7937" y="1076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1969516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5" h="10795">
                  <a:moveTo>
                    <a:pt x="0" y="0"/>
                  </a:moveTo>
                  <a:lnTo>
                    <a:pt x="7937" y="1076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1966861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54" y="1336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1966861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54" y="1336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1966861" y="5483739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746" y="0"/>
                  </a:moveTo>
                  <a:lnTo>
                    <a:pt x="0" y="15678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1966861" y="5483739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746" y="0"/>
                  </a:moveTo>
                  <a:lnTo>
                    <a:pt x="0" y="15678"/>
                  </a:lnTo>
                  <a:lnTo>
                    <a:pt x="37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1970608" y="5458587"/>
              <a:ext cx="59055" cy="25400"/>
            </a:xfrm>
            <a:custGeom>
              <a:avLst/>
              <a:gdLst/>
              <a:ahLst/>
              <a:cxnLst/>
              <a:rect l="l" t="t" r="r" b="b"/>
              <a:pathLst>
                <a:path w="59055" h="25400">
                  <a:moveTo>
                    <a:pt x="23190" y="5334"/>
                  </a:moveTo>
                  <a:lnTo>
                    <a:pt x="11188" y="11988"/>
                  </a:lnTo>
                  <a:lnTo>
                    <a:pt x="0" y="25158"/>
                  </a:lnTo>
                  <a:lnTo>
                    <a:pt x="11252" y="11988"/>
                  </a:lnTo>
                  <a:lnTo>
                    <a:pt x="23190" y="5334"/>
                  </a:lnTo>
                  <a:close/>
                </a:path>
                <a:path w="59055" h="25400">
                  <a:moveTo>
                    <a:pt x="39065" y="1320"/>
                  </a:moveTo>
                  <a:lnTo>
                    <a:pt x="23139" y="5334"/>
                  </a:lnTo>
                  <a:lnTo>
                    <a:pt x="39065" y="1320"/>
                  </a:lnTo>
                  <a:close/>
                </a:path>
                <a:path w="59055" h="25400">
                  <a:moveTo>
                    <a:pt x="58864" y="0"/>
                  </a:moveTo>
                  <a:lnTo>
                    <a:pt x="39065" y="1320"/>
                  </a:lnTo>
                  <a:lnTo>
                    <a:pt x="5886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3" name="object 1423"/>
          <p:cNvGrpSpPr/>
          <p:nvPr/>
        </p:nvGrpSpPr>
        <p:grpSpPr>
          <a:xfrm>
            <a:off x="2027955" y="5426837"/>
            <a:ext cx="102870" cy="81915"/>
            <a:chOff x="2027955" y="5426837"/>
            <a:chExt cx="102870" cy="81915"/>
          </a:xfrm>
        </p:grpSpPr>
        <p:sp>
          <p:nvSpPr>
            <p:cNvPr id="1424" name="object 1424"/>
            <p:cNvSpPr/>
            <p:nvPr/>
          </p:nvSpPr>
          <p:spPr>
            <a:xfrm>
              <a:off x="2128316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0" y="0"/>
                  </a:moveTo>
                  <a:lnTo>
                    <a:pt x="1911" y="1540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2128316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0" y="0"/>
                  </a:moveTo>
                  <a:lnTo>
                    <a:pt x="1911" y="1540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2123852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80" h="14604">
                  <a:moveTo>
                    <a:pt x="76" y="0"/>
                  </a:moveTo>
                  <a:lnTo>
                    <a:pt x="4464" y="1428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2123852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80" h="14604">
                  <a:moveTo>
                    <a:pt x="76" y="0"/>
                  </a:moveTo>
                  <a:lnTo>
                    <a:pt x="4464" y="1428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2116855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5">
                  <a:moveTo>
                    <a:pt x="0" y="0"/>
                  </a:moveTo>
                  <a:lnTo>
                    <a:pt x="6997" y="131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2116855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5">
                  <a:moveTo>
                    <a:pt x="0" y="0"/>
                  </a:moveTo>
                  <a:lnTo>
                    <a:pt x="6997" y="131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2107380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2107380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2095525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095525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2081314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14211" y="751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2081314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14211" y="751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2065115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243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2065115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243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2047303" y="5427904"/>
              <a:ext cx="18415" cy="3810"/>
            </a:xfrm>
            <a:custGeom>
              <a:avLst/>
              <a:gdLst/>
              <a:ahLst/>
              <a:cxnLst/>
              <a:rect l="l" t="t" r="r" b="b"/>
              <a:pathLst>
                <a:path w="18414" h="3810">
                  <a:moveTo>
                    <a:pt x="0" y="0"/>
                  </a:moveTo>
                  <a:lnTo>
                    <a:pt x="17862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2047303" y="5427904"/>
              <a:ext cx="18415" cy="3810"/>
            </a:xfrm>
            <a:custGeom>
              <a:avLst/>
              <a:gdLst/>
              <a:ahLst/>
              <a:cxnLst/>
              <a:rect l="l" t="t" r="r" b="b"/>
              <a:pathLst>
                <a:path w="18414" h="3810">
                  <a:moveTo>
                    <a:pt x="0" y="0"/>
                  </a:moveTo>
                  <a:lnTo>
                    <a:pt x="17862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2027955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50" y="0"/>
                  </a:moveTo>
                  <a:lnTo>
                    <a:pt x="19424" y="106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2027955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50" y="0"/>
                  </a:moveTo>
                  <a:lnTo>
                    <a:pt x="19424" y="106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42" name="object 1442"/>
          <p:cNvGrpSpPr/>
          <p:nvPr/>
        </p:nvGrpSpPr>
        <p:grpSpPr>
          <a:xfrm>
            <a:off x="1709216" y="5431472"/>
            <a:ext cx="46990" cy="114300"/>
            <a:chOff x="1709216" y="5431472"/>
            <a:chExt cx="46990" cy="114300"/>
          </a:xfrm>
        </p:grpSpPr>
        <p:sp>
          <p:nvSpPr>
            <p:cNvPr id="1443" name="object 1443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46" name="object 1446"/>
          <p:cNvGrpSpPr/>
          <p:nvPr/>
        </p:nvGrpSpPr>
        <p:grpSpPr>
          <a:xfrm>
            <a:off x="1447672" y="5431471"/>
            <a:ext cx="0" cy="114300"/>
            <a:chOff x="1447672" y="5431471"/>
            <a:chExt cx="0" cy="114300"/>
          </a:xfrm>
        </p:grpSpPr>
        <p:sp>
          <p:nvSpPr>
            <p:cNvPr id="1447" name="object 1447"/>
            <p:cNvSpPr/>
            <p:nvPr/>
          </p:nvSpPr>
          <p:spPr>
            <a:xfrm>
              <a:off x="1447672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1447672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1447672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50" name="object 1450"/>
          <p:cNvGrpSpPr/>
          <p:nvPr/>
        </p:nvGrpSpPr>
        <p:grpSpPr>
          <a:xfrm>
            <a:off x="1345012" y="5431471"/>
            <a:ext cx="635" cy="114300"/>
            <a:chOff x="1345012" y="5431471"/>
            <a:chExt cx="635" cy="114300"/>
          </a:xfrm>
        </p:grpSpPr>
        <p:sp>
          <p:nvSpPr>
            <p:cNvPr id="1451" name="object 1451"/>
            <p:cNvSpPr/>
            <p:nvPr/>
          </p:nvSpPr>
          <p:spPr>
            <a:xfrm>
              <a:off x="1345012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4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1345012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4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1345012" y="5431471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4" h="114300">
                  <a:moveTo>
                    <a:pt x="74" y="0"/>
                  </a:moveTo>
                  <a:lnTo>
                    <a:pt x="0" y="113729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54" name="object 1454"/>
          <p:cNvGrpSpPr/>
          <p:nvPr/>
        </p:nvGrpSpPr>
        <p:grpSpPr>
          <a:xfrm>
            <a:off x="1167555" y="5431472"/>
            <a:ext cx="76200" cy="114300"/>
            <a:chOff x="1167555" y="5431472"/>
            <a:chExt cx="76200" cy="114300"/>
          </a:xfrm>
        </p:grpSpPr>
        <p:sp>
          <p:nvSpPr>
            <p:cNvPr id="1455" name="object 1455"/>
            <p:cNvSpPr/>
            <p:nvPr/>
          </p:nvSpPr>
          <p:spPr>
            <a:xfrm>
              <a:off x="1167555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1167555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1167555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9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58" name="object 1458"/>
          <p:cNvGrpSpPr/>
          <p:nvPr/>
        </p:nvGrpSpPr>
        <p:grpSpPr>
          <a:xfrm>
            <a:off x="950194" y="5431472"/>
            <a:ext cx="130810" cy="114300"/>
            <a:chOff x="950194" y="5431472"/>
            <a:chExt cx="130810" cy="114300"/>
          </a:xfrm>
        </p:grpSpPr>
        <p:sp>
          <p:nvSpPr>
            <p:cNvPr id="1459" name="object 1459"/>
            <p:cNvSpPr/>
            <p:nvPr/>
          </p:nvSpPr>
          <p:spPr>
            <a:xfrm>
              <a:off x="1080242" y="5542724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39">
                  <a:moveTo>
                    <a:pt x="0" y="0"/>
                  </a:moveTo>
                  <a:lnTo>
                    <a:pt x="127" y="24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1080242" y="5542724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39">
                  <a:moveTo>
                    <a:pt x="0" y="0"/>
                  </a:moveTo>
                  <a:lnTo>
                    <a:pt x="127" y="24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1076699" y="5521141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0" y="0"/>
                  </a:moveTo>
                  <a:lnTo>
                    <a:pt x="3543" y="2158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1076699" y="5521141"/>
              <a:ext cx="3810" cy="21590"/>
            </a:xfrm>
            <a:custGeom>
              <a:avLst/>
              <a:gdLst/>
              <a:ahLst/>
              <a:cxnLst/>
              <a:rect l="l" t="t" r="r" b="b"/>
              <a:pathLst>
                <a:path w="3809" h="21589">
                  <a:moveTo>
                    <a:pt x="0" y="0"/>
                  </a:moveTo>
                  <a:lnTo>
                    <a:pt x="3543" y="2158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1070768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1070768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1062437" y="548363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0" y="0"/>
                  </a:moveTo>
                  <a:lnTo>
                    <a:pt x="8331" y="1773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1062437" y="5483637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0" y="0"/>
                  </a:moveTo>
                  <a:lnTo>
                    <a:pt x="8331" y="17735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1051693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76" y="0"/>
                  </a:moveTo>
                  <a:lnTo>
                    <a:pt x="10744" y="1552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1051693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76" y="0"/>
                  </a:moveTo>
                  <a:lnTo>
                    <a:pt x="10744" y="1552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103854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5">
                  <a:moveTo>
                    <a:pt x="0" y="0"/>
                  </a:moveTo>
                  <a:lnTo>
                    <a:pt x="13144" y="1324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103854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5">
                  <a:moveTo>
                    <a:pt x="0" y="0"/>
                  </a:moveTo>
                  <a:lnTo>
                    <a:pt x="13144" y="1324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1026763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5" h="8889">
                  <a:moveTo>
                    <a:pt x="76" y="0"/>
                  </a:moveTo>
                  <a:lnTo>
                    <a:pt x="11785" y="840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1026763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5" h="8889">
                  <a:moveTo>
                    <a:pt x="76" y="0"/>
                  </a:moveTo>
                  <a:lnTo>
                    <a:pt x="11785" y="840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1013472" y="5439930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69" h="6985">
                  <a:moveTo>
                    <a:pt x="0" y="0"/>
                  </a:moveTo>
                  <a:lnTo>
                    <a:pt x="13290" y="652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1013472" y="5439930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69" h="6985">
                  <a:moveTo>
                    <a:pt x="0" y="0"/>
                  </a:moveTo>
                  <a:lnTo>
                    <a:pt x="13290" y="6527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998639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40" h="5079">
                  <a:moveTo>
                    <a:pt x="69" y="0"/>
                  </a:moveTo>
                  <a:lnTo>
                    <a:pt x="14878" y="455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998639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40" h="5079">
                  <a:moveTo>
                    <a:pt x="69" y="0"/>
                  </a:moveTo>
                  <a:lnTo>
                    <a:pt x="14878" y="455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985837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4" h="2539">
                  <a:moveTo>
                    <a:pt x="0" y="0"/>
                  </a:moveTo>
                  <a:lnTo>
                    <a:pt x="12871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985837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4" h="2539">
                  <a:moveTo>
                    <a:pt x="0" y="0"/>
                  </a:moveTo>
                  <a:lnTo>
                    <a:pt x="12871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96968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09" h="1904">
                  <a:moveTo>
                    <a:pt x="0" y="0"/>
                  </a:moveTo>
                  <a:lnTo>
                    <a:pt x="16198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96968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09" h="1904">
                  <a:moveTo>
                    <a:pt x="0" y="0"/>
                  </a:moveTo>
                  <a:lnTo>
                    <a:pt x="16198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950194" y="5431472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5">
                  <a:moveTo>
                    <a:pt x="0" y="0"/>
                  </a:moveTo>
                  <a:lnTo>
                    <a:pt x="19545" y="4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950194" y="5431472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5">
                  <a:moveTo>
                    <a:pt x="0" y="0"/>
                  </a:moveTo>
                  <a:lnTo>
                    <a:pt x="19545" y="4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3" name="object 1483"/>
          <p:cNvGrpSpPr/>
          <p:nvPr/>
        </p:nvGrpSpPr>
        <p:grpSpPr>
          <a:xfrm>
            <a:off x="1430039" y="5362791"/>
            <a:ext cx="41275" cy="52069"/>
            <a:chOff x="1430039" y="5362791"/>
            <a:chExt cx="41275" cy="52069"/>
          </a:xfrm>
        </p:grpSpPr>
        <p:sp>
          <p:nvSpPr>
            <p:cNvPr id="1484" name="object 1484"/>
            <p:cNvSpPr/>
            <p:nvPr/>
          </p:nvSpPr>
          <p:spPr>
            <a:xfrm>
              <a:off x="143003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30" y="0"/>
                  </a:moveTo>
                  <a:lnTo>
                    <a:pt x="0" y="5196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143003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30" y="0"/>
                  </a:moveTo>
                  <a:lnTo>
                    <a:pt x="0" y="5196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6" name="object 1486"/>
          <p:cNvGrpSpPr/>
          <p:nvPr/>
        </p:nvGrpSpPr>
        <p:grpSpPr>
          <a:xfrm>
            <a:off x="2489968" y="5363908"/>
            <a:ext cx="79375" cy="52069"/>
            <a:chOff x="2489968" y="5363908"/>
            <a:chExt cx="79375" cy="52069"/>
          </a:xfrm>
        </p:grpSpPr>
        <p:sp>
          <p:nvSpPr>
            <p:cNvPr id="1487" name="object 1487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252744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6" y="0"/>
                  </a:moveTo>
                  <a:lnTo>
                    <a:pt x="0" y="51962"/>
                  </a:lnTo>
                  <a:lnTo>
                    <a:pt x="417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252744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6" y="0"/>
                  </a:moveTo>
                  <a:lnTo>
                    <a:pt x="0" y="51962"/>
                  </a:lnTo>
                  <a:lnTo>
                    <a:pt x="41776" y="0"/>
                  </a:lnTo>
                  <a:close/>
                </a:path>
              </a:pathLst>
            </a:custGeom>
            <a:solidFill>
              <a:srgbClr val="000000">
                <a:alpha val="3411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2" name="object 1492"/>
          <p:cNvGrpSpPr/>
          <p:nvPr/>
        </p:nvGrpSpPr>
        <p:grpSpPr>
          <a:xfrm>
            <a:off x="4243063" y="5543118"/>
            <a:ext cx="635" cy="2540"/>
            <a:chOff x="4243063" y="5543118"/>
            <a:chExt cx="635" cy="2540"/>
          </a:xfrm>
        </p:grpSpPr>
        <p:sp>
          <p:nvSpPr>
            <p:cNvPr id="1493" name="object 1493"/>
            <p:cNvSpPr/>
            <p:nvPr/>
          </p:nvSpPr>
          <p:spPr>
            <a:xfrm>
              <a:off x="4243063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52" y="0"/>
                  </a:moveTo>
                  <a:lnTo>
                    <a:pt x="0" y="2082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4243063" y="55431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152" y="0"/>
                  </a:moveTo>
                  <a:lnTo>
                    <a:pt x="0" y="2082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5" name="object 1495"/>
          <p:cNvGrpSpPr/>
          <p:nvPr/>
        </p:nvGrpSpPr>
        <p:grpSpPr>
          <a:xfrm>
            <a:off x="4243216" y="5472449"/>
            <a:ext cx="40640" cy="71120"/>
            <a:chOff x="4243216" y="5472449"/>
            <a:chExt cx="40640" cy="71120"/>
          </a:xfrm>
        </p:grpSpPr>
        <p:sp>
          <p:nvSpPr>
            <p:cNvPr id="1496" name="object 1496"/>
            <p:cNvSpPr/>
            <p:nvPr/>
          </p:nvSpPr>
          <p:spPr>
            <a:xfrm>
              <a:off x="4248391" y="5472455"/>
              <a:ext cx="35560" cy="46990"/>
            </a:xfrm>
            <a:custGeom>
              <a:avLst/>
              <a:gdLst/>
              <a:ahLst/>
              <a:cxnLst/>
              <a:rect l="l" t="t" r="r" b="b"/>
              <a:pathLst>
                <a:path w="35560" h="46989">
                  <a:moveTo>
                    <a:pt x="35153" y="0"/>
                  </a:moveTo>
                  <a:lnTo>
                    <a:pt x="20662" y="11455"/>
                  </a:lnTo>
                  <a:lnTo>
                    <a:pt x="8610" y="26809"/>
                  </a:lnTo>
                  <a:lnTo>
                    <a:pt x="0" y="46532"/>
                  </a:lnTo>
                  <a:lnTo>
                    <a:pt x="8661" y="26809"/>
                  </a:lnTo>
                  <a:lnTo>
                    <a:pt x="20713" y="11455"/>
                  </a:lnTo>
                  <a:lnTo>
                    <a:pt x="3515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4248397" y="5499265"/>
              <a:ext cx="8890" cy="20320"/>
            </a:xfrm>
            <a:custGeom>
              <a:avLst/>
              <a:gdLst/>
              <a:ahLst/>
              <a:cxnLst/>
              <a:rect l="l" t="t" r="r" b="b"/>
              <a:pathLst>
                <a:path w="8889" h="20320">
                  <a:moveTo>
                    <a:pt x="8610" y="0"/>
                  </a:moveTo>
                  <a:lnTo>
                    <a:pt x="0" y="19723"/>
                  </a:lnTo>
                  <a:lnTo>
                    <a:pt x="865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4243216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4243216" y="5518988"/>
              <a:ext cx="5715" cy="24130"/>
            </a:xfrm>
            <a:custGeom>
              <a:avLst/>
              <a:gdLst/>
              <a:ahLst/>
              <a:cxnLst/>
              <a:rect l="l" t="t" r="r" b="b"/>
              <a:pathLst>
                <a:path w="5714" h="24129">
                  <a:moveTo>
                    <a:pt x="5181" y="0"/>
                  </a:moveTo>
                  <a:lnTo>
                    <a:pt x="0" y="24130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0" name="object 1500"/>
          <p:cNvGrpSpPr/>
          <p:nvPr/>
        </p:nvGrpSpPr>
        <p:grpSpPr>
          <a:xfrm>
            <a:off x="3256584" y="5489765"/>
            <a:ext cx="0" cy="52069"/>
            <a:chOff x="3256584" y="5489765"/>
            <a:chExt cx="0" cy="52069"/>
          </a:xfrm>
        </p:grpSpPr>
        <p:sp>
          <p:nvSpPr>
            <p:cNvPr id="1501" name="object 1501"/>
            <p:cNvSpPr/>
            <p:nvPr/>
          </p:nvSpPr>
          <p:spPr>
            <a:xfrm>
              <a:off x="3256584" y="548976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3256584" y="548976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3256584" y="5489765"/>
              <a:ext cx="0" cy="52069"/>
            </a:xfrm>
            <a:custGeom>
              <a:avLst/>
              <a:gdLst/>
              <a:ahLst/>
              <a:cxnLst/>
              <a:rect l="l" t="t" r="r" b="b"/>
              <a:pathLst>
                <a:path w="0" h="52070">
                  <a:moveTo>
                    <a:pt x="0" y="0"/>
                  </a:moveTo>
                  <a:lnTo>
                    <a:pt x="0" y="51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4" name="object 1504"/>
          <p:cNvGrpSpPr/>
          <p:nvPr/>
        </p:nvGrpSpPr>
        <p:grpSpPr>
          <a:xfrm>
            <a:off x="4545558" y="5431471"/>
            <a:ext cx="0" cy="114300"/>
            <a:chOff x="4545558" y="5431471"/>
            <a:chExt cx="0" cy="114300"/>
          </a:xfrm>
        </p:grpSpPr>
        <p:sp>
          <p:nvSpPr>
            <p:cNvPr id="1505" name="object 1505"/>
            <p:cNvSpPr/>
            <p:nvPr/>
          </p:nvSpPr>
          <p:spPr>
            <a:xfrm>
              <a:off x="4545558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4545558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4545558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8" name="object 1508"/>
          <p:cNvGrpSpPr/>
          <p:nvPr/>
        </p:nvGrpSpPr>
        <p:grpSpPr>
          <a:xfrm>
            <a:off x="4421213" y="5458263"/>
            <a:ext cx="40005" cy="71120"/>
            <a:chOff x="4421213" y="5458263"/>
            <a:chExt cx="40005" cy="71120"/>
          </a:xfrm>
        </p:grpSpPr>
        <p:sp>
          <p:nvSpPr>
            <p:cNvPr id="1509" name="object 1509"/>
            <p:cNvSpPr/>
            <p:nvPr/>
          </p:nvSpPr>
          <p:spPr>
            <a:xfrm>
              <a:off x="4455693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59" y="1776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4455693" y="5511495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79" h="17779">
                  <a:moveTo>
                    <a:pt x="0" y="0"/>
                  </a:moveTo>
                  <a:lnTo>
                    <a:pt x="4959" y="1776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4448746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4448746" y="5494877"/>
              <a:ext cx="6985" cy="17145"/>
            </a:xfrm>
            <a:custGeom>
              <a:avLst/>
              <a:gdLst/>
              <a:ahLst/>
              <a:cxnLst/>
              <a:rect l="l" t="t" r="r" b="b"/>
              <a:pathLst>
                <a:path w="6985" h="17145">
                  <a:moveTo>
                    <a:pt x="0" y="0"/>
                  </a:moveTo>
                  <a:lnTo>
                    <a:pt x="6946" y="1661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4436567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50" y="0"/>
                  </a:moveTo>
                  <a:lnTo>
                    <a:pt x="12179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4436567" y="5474957"/>
              <a:ext cx="12700" cy="20320"/>
            </a:xfrm>
            <a:custGeom>
              <a:avLst/>
              <a:gdLst/>
              <a:ahLst/>
              <a:cxnLst/>
              <a:rect l="l" t="t" r="r" b="b"/>
              <a:pathLst>
                <a:path w="12700" h="20320">
                  <a:moveTo>
                    <a:pt x="50" y="0"/>
                  </a:moveTo>
                  <a:lnTo>
                    <a:pt x="12179" y="1991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4421213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0" y="0"/>
                  </a:moveTo>
                  <a:lnTo>
                    <a:pt x="15354" y="16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4421213" y="5458263"/>
              <a:ext cx="15875" cy="17145"/>
            </a:xfrm>
            <a:custGeom>
              <a:avLst/>
              <a:gdLst/>
              <a:ahLst/>
              <a:cxnLst/>
              <a:rect l="l" t="t" r="r" b="b"/>
              <a:pathLst>
                <a:path w="15875" h="17145">
                  <a:moveTo>
                    <a:pt x="0" y="0"/>
                  </a:moveTo>
                  <a:lnTo>
                    <a:pt x="15354" y="16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17" name="object 1517"/>
          <p:cNvGrpSpPr/>
          <p:nvPr/>
        </p:nvGrpSpPr>
        <p:grpSpPr>
          <a:xfrm>
            <a:off x="4334719" y="5426640"/>
            <a:ext cx="36195" cy="5080"/>
            <a:chOff x="4334719" y="5426640"/>
            <a:chExt cx="36195" cy="5080"/>
          </a:xfrm>
        </p:grpSpPr>
        <p:sp>
          <p:nvSpPr>
            <p:cNvPr id="1518" name="object 1518"/>
            <p:cNvSpPr/>
            <p:nvPr/>
          </p:nvSpPr>
          <p:spPr>
            <a:xfrm>
              <a:off x="4353051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506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4353051" y="5427751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506" y="34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4334719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76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4334719" y="54266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18376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2" name="object 1522"/>
          <p:cNvGrpSpPr/>
          <p:nvPr/>
        </p:nvGrpSpPr>
        <p:grpSpPr>
          <a:xfrm>
            <a:off x="4066108" y="5431472"/>
            <a:ext cx="114300" cy="114300"/>
            <a:chOff x="4066108" y="5431472"/>
            <a:chExt cx="114300" cy="114300"/>
          </a:xfrm>
        </p:grpSpPr>
        <p:sp>
          <p:nvSpPr>
            <p:cNvPr id="1523" name="object 1523"/>
            <p:cNvSpPr/>
            <p:nvPr/>
          </p:nvSpPr>
          <p:spPr>
            <a:xfrm>
              <a:off x="4066108" y="5541734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2508" y="3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4066108" y="5541734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2508" y="3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4066108" y="5541734"/>
              <a:ext cx="3175" cy="3810"/>
            </a:xfrm>
            <a:custGeom>
              <a:avLst/>
              <a:gdLst/>
              <a:ahLst/>
              <a:cxnLst/>
              <a:rect l="l" t="t" r="r" b="b"/>
              <a:pathLst>
                <a:path w="3175" h="3810">
                  <a:moveTo>
                    <a:pt x="0" y="0"/>
                  </a:moveTo>
                  <a:lnTo>
                    <a:pt x="2508" y="3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4066108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153" y="0"/>
                  </a:moveTo>
                  <a:lnTo>
                    <a:pt x="0" y="110261"/>
                  </a:lnTo>
                  <a:lnTo>
                    <a:pt x="11415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4066108" y="5431472"/>
              <a:ext cx="114300" cy="110489"/>
            </a:xfrm>
            <a:custGeom>
              <a:avLst/>
              <a:gdLst/>
              <a:ahLst/>
              <a:cxnLst/>
              <a:rect l="l" t="t" r="r" b="b"/>
              <a:pathLst>
                <a:path w="114300" h="110489">
                  <a:moveTo>
                    <a:pt x="114153" y="0"/>
                  </a:moveTo>
                  <a:lnTo>
                    <a:pt x="0" y="110261"/>
                  </a:lnTo>
                  <a:lnTo>
                    <a:pt x="114153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8" name="object 1528"/>
          <p:cNvGrpSpPr/>
          <p:nvPr/>
        </p:nvGrpSpPr>
        <p:grpSpPr>
          <a:xfrm>
            <a:off x="3996283" y="5431472"/>
            <a:ext cx="0" cy="114300"/>
            <a:chOff x="3996283" y="5431472"/>
            <a:chExt cx="0" cy="114300"/>
          </a:xfrm>
        </p:grpSpPr>
        <p:sp>
          <p:nvSpPr>
            <p:cNvPr id="1529" name="object 1529"/>
            <p:cNvSpPr/>
            <p:nvPr/>
          </p:nvSpPr>
          <p:spPr>
            <a:xfrm>
              <a:off x="3996283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3996283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3996283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32" name="object 1532"/>
          <p:cNvGrpSpPr/>
          <p:nvPr/>
        </p:nvGrpSpPr>
        <p:grpSpPr>
          <a:xfrm>
            <a:off x="3741045" y="5459901"/>
            <a:ext cx="74295" cy="85725"/>
            <a:chOff x="3741045" y="5459901"/>
            <a:chExt cx="74295" cy="85725"/>
          </a:xfrm>
        </p:grpSpPr>
        <p:sp>
          <p:nvSpPr>
            <p:cNvPr id="1533" name="object 1533"/>
            <p:cNvSpPr/>
            <p:nvPr/>
          </p:nvSpPr>
          <p:spPr>
            <a:xfrm>
              <a:off x="3805929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25" y="0"/>
                  </a:moveTo>
                  <a:lnTo>
                    <a:pt x="9353" y="222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3805929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25" y="0"/>
                  </a:moveTo>
                  <a:lnTo>
                    <a:pt x="9353" y="222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3780358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50" y="0"/>
                  </a:moveTo>
                  <a:lnTo>
                    <a:pt x="25571" y="659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3780358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50" y="0"/>
                  </a:moveTo>
                  <a:lnTo>
                    <a:pt x="25571" y="659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3762298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10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3762298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10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3743674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50" y="0"/>
                  </a:moveTo>
                  <a:lnTo>
                    <a:pt x="7962" y="1076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3743674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4" h="10795">
                  <a:moveTo>
                    <a:pt x="50" y="0"/>
                  </a:moveTo>
                  <a:lnTo>
                    <a:pt x="7962" y="1076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3741045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28" y="1336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3741045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0" y="0"/>
                  </a:moveTo>
                  <a:lnTo>
                    <a:pt x="2628" y="1336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3744785" y="5459907"/>
              <a:ext cx="39370" cy="24130"/>
            </a:xfrm>
            <a:custGeom>
              <a:avLst/>
              <a:gdLst/>
              <a:ahLst/>
              <a:cxnLst/>
              <a:rect l="l" t="t" r="r" b="b"/>
              <a:pathLst>
                <a:path w="39370" h="24129">
                  <a:moveTo>
                    <a:pt x="23164" y="4013"/>
                  </a:moveTo>
                  <a:lnTo>
                    <a:pt x="11214" y="10668"/>
                  </a:lnTo>
                  <a:lnTo>
                    <a:pt x="0" y="23837"/>
                  </a:lnTo>
                  <a:lnTo>
                    <a:pt x="11239" y="10668"/>
                  </a:lnTo>
                  <a:lnTo>
                    <a:pt x="23164" y="4013"/>
                  </a:lnTo>
                  <a:close/>
                </a:path>
                <a:path w="39370" h="24129">
                  <a:moveTo>
                    <a:pt x="39039" y="0"/>
                  </a:moveTo>
                  <a:lnTo>
                    <a:pt x="23114" y="4013"/>
                  </a:lnTo>
                  <a:lnTo>
                    <a:pt x="3903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44" name="object 1544"/>
          <p:cNvGrpSpPr/>
          <p:nvPr/>
        </p:nvGrpSpPr>
        <p:grpSpPr>
          <a:xfrm>
            <a:off x="3802189" y="5426837"/>
            <a:ext cx="102235" cy="84455"/>
            <a:chOff x="3802189" y="5426837"/>
            <a:chExt cx="102235" cy="84455"/>
          </a:xfrm>
        </p:grpSpPr>
        <p:sp>
          <p:nvSpPr>
            <p:cNvPr id="1545" name="object 1545"/>
            <p:cNvSpPr/>
            <p:nvPr/>
          </p:nvSpPr>
          <p:spPr>
            <a:xfrm>
              <a:off x="3869975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455" y="0"/>
                  </a:moveTo>
                  <a:lnTo>
                    <a:pt x="0" y="2603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3869975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455" y="0"/>
                  </a:moveTo>
                  <a:lnTo>
                    <a:pt x="0" y="2603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000000">
                <a:alpha val="78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3902519" y="5492744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4" h="15875">
                  <a:moveTo>
                    <a:pt x="0" y="0"/>
                  </a:moveTo>
                  <a:lnTo>
                    <a:pt x="1860" y="154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3902519" y="5492744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4" h="15875">
                  <a:moveTo>
                    <a:pt x="0" y="0"/>
                  </a:moveTo>
                  <a:lnTo>
                    <a:pt x="1860" y="154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3891038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5">
                  <a:moveTo>
                    <a:pt x="0" y="0"/>
                  </a:moveTo>
                  <a:lnTo>
                    <a:pt x="7016" y="1316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3891038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20" h="13335">
                  <a:moveTo>
                    <a:pt x="0" y="0"/>
                  </a:moveTo>
                  <a:lnTo>
                    <a:pt x="7016" y="1316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3881564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3881564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3869728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36" y="95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3869728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36" y="95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3855491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4" h="7620">
                  <a:moveTo>
                    <a:pt x="0" y="0"/>
                  </a:moveTo>
                  <a:lnTo>
                    <a:pt x="14236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3855491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4" h="7620">
                  <a:moveTo>
                    <a:pt x="0" y="0"/>
                  </a:moveTo>
                  <a:lnTo>
                    <a:pt x="14236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3839292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198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3839292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198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3821512" y="5427904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780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3821512" y="5427904"/>
              <a:ext cx="17780" cy="3810"/>
            </a:xfrm>
            <a:custGeom>
              <a:avLst/>
              <a:gdLst/>
              <a:ahLst/>
              <a:cxnLst/>
              <a:rect l="l" t="t" r="r" b="b"/>
              <a:pathLst>
                <a:path w="17779" h="3810">
                  <a:moveTo>
                    <a:pt x="0" y="0"/>
                  </a:moveTo>
                  <a:lnTo>
                    <a:pt x="17780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3802189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23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3802189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23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3" name="object 1563"/>
          <p:cNvGrpSpPr/>
          <p:nvPr/>
        </p:nvGrpSpPr>
        <p:grpSpPr>
          <a:xfrm>
            <a:off x="3539083" y="5431471"/>
            <a:ext cx="0" cy="114300"/>
            <a:chOff x="3539083" y="5431471"/>
            <a:chExt cx="0" cy="114300"/>
          </a:xfrm>
        </p:grpSpPr>
        <p:sp>
          <p:nvSpPr>
            <p:cNvPr id="1564" name="object 1564"/>
            <p:cNvSpPr/>
            <p:nvPr/>
          </p:nvSpPr>
          <p:spPr>
            <a:xfrm>
              <a:off x="3539083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3539083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3539083" y="5431471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7" name="object 1567"/>
          <p:cNvGrpSpPr/>
          <p:nvPr/>
        </p:nvGrpSpPr>
        <p:grpSpPr>
          <a:xfrm>
            <a:off x="3436442" y="5431471"/>
            <a:ext cx="0" cy="109855"/>
            <a:chOff x="3436442" y="5431471"/>
            <a:chExt cx="0" cy="109855"/>
          </a:xfrm>
        </p:grpSpPr>
        <p:sp>
          <p:nvSpPr>
            <p:cNvPr id="1568" name="object 1568"/>
            <p:cNvSpPr/>
            <p:nvPr/>
          </p:nvSpPr>
          <p:spPr>
            <a:xfrm>
              <a:off x="3436442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3436442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3436442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1" name="object 1571"/>
          <p:cNvGrpSpPr/>
          <p:nvPr/>
        </p:nvGrpSpPr>
        <p:grpSpPr>
          <a:xfrm>
            <a:off x="3258991" y="5431472"/>
            <a:ext cx="76200" cy="114300"/>
            <a:chOff x="3258991" y="5431472"/>
            <a:chExt cx="76200" cy="114300"/>
          </a:xfrm>
        </p:grpSpPr>
        <p:sp>
          <p:nvSpPr>
            <p:cNvPr id="1572" name="object 1572"/>
            <p:cNvSpPr/>
            <p:nvPr/>
          </p:nvSpPr>
          <p:spPr>
            <a:xfrm>
              <a:off x="3258991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3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3258991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3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3258991" y="5431472"/>
              <a:ext cx="76200" cy="114300"/>
            </a:xfrm>
            <a:custGeom>
              <a:avLst/>
              <a:gdLst/>
              <a:ahLst/>
              <a:cxnLst/>
              <a:rect l="l" t="t" r="r" b="b"/>
              <a:pathLst>
                <a:path w="76200" h="114300">
                  <a:moveTo>
                    <a:pt x="0" y="0"/>
                  </a:moveTo>
                  <a:lnTo>
                    <a:pt x="76073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5" name="object 1575"/>
          <p:cNvGrpSpPr/>
          <p:nvPr/>
        </p:nvGrpSpPr>
        <p:grpSpPr>
          <a:xfrm>
            <a:off x="2983877" y="5463593"/>
            <a:ext cx="0" cy="78105"/>
            <a:chOff x="2983877" y="5463593"/>
            <a:chExt cx="0" cy="78105"/>
          </a:xfrm>
        </p:grpSpPr>
        <p:sp>
          <p:nvSpPr>
            <p:cNvPr id="1576" name="object 1576"/>
            <p:cNvSpPr/>
            <p:nvPr/>
          </p:nvSpPr>
          <p:spPr>
            <a:xfrm>
              <a:off x="29838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29838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2983877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9" name="object 1579"/>
          <p:cNvGrpSpPr/>
          <p:nvPr/>
        </p:nvGrpSpPr>
        <p:grpSpPr>
          <a:xfrm>
            <a:off x="2731071" y="5463593"/>
            <a:ext cx="0" cy="78105"/>
            <a:chOff x="2731071" y="5463593"/>
            <a:chExt cx="0" cy="78105"/>
          </a:xfrm>
        </p:grpSpPr>
        <p:sp>
          <p:nvSpPr>
            <p:cNvPr id="1580" name="object 1580"/>
            <p:cNvSpPr/>
            <p:nvPr/>
          </p:nvSpPr>
          <p:spPr>
            <a:xfrm>
              <a:off x="2731071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2731071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2731071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3" name="object 1583"/>
          <p:cNvGrpSpPr/>
          <p:nvPr/>
        </p:nvGrpSpPr>
        <p:grpSpPr>
          <a:xfrm>
            <a:off x="2628849" y="5540292"/>
            <a:ext cx="1270" cy="1270"/>
            <a:chOff x="2628849" y="5540292"/>
            <a:chExt cx="1270" cy="1270"/>
          </a:xfrm>
        </p:grpSpPr>
        <p:sp>
          <p:nvSpPr>
            <p:cNvPr id="1584" name="object 1584"/>
            <p:cNvSpPr/>
            <p:nvPr/>
          </p:nvSpPr>
          <p:spPr>
            <a:xfrm>
              <a:off x="2628849" y="55402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717" y="0"/>
                  </a:moveTo>
                  <a:lnTo>
                    <a:pt x="0" y="939"/>
                  </a:lnTo>
                  <a:lnTo>
                    <a:pt x="7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2628849" y="55402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717" y="0"/>
                  </a:moveTo>
                  <a:lnTo>
                    <a:pt x="0" y="939"/>
                  </a:lnTo>
                  <a:lnTo>
                    <a:pt x="7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6" name="object 1586"/>
          <p:cNvGrpSpPr/>
          <p:nvPr/>
        </p:nvGrpSpPr>
        <p:grpSpPr>
          <a:xfrm>
            <a:off x="2456332" y="5461559"/>
            <a:ext cx="0" cy="83820"/>
            <a:chOff x="2456332" y="5461559"/>
            <a:chExt cx="0" cy="83820"/>
          </a:xfrm>
        </p:grpSpPr>
        <p:sp>
          <p:nvSpPr>
            <p:cNvPr id="1587" name="object 1587"/>
            <p:cNvSpPr/>
            <p:nvPr/>
          </p:nvSpPr>
          <p:spPr>
            <a:xfrm>
              <a:off x="2456332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2456332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2456332" y="5461559"/>
              <a:ext cx="0" cy="83820"/>
            </a:xfrm>
            <a:custGeom>
              <a:avLst/>
              <a:gdLst/>
              <a:ahLst/>
              <a:cxnLst/>
              <a:rect l="l" t="t" r="r" b="b"/>
              <a:pathLst>
                <a:path w="0" h="83820">
                  <a:moveTo>
                    <a:pt x="0" y="0"/>
                  </a:moveTo>
                  <a:lnTo>
                    <a:pt x="0" y="83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0" name="object 1590"/>
          <p:cNvGrpSpPr/>
          <p:nvPr/>
        </p:nvGrpSpPr>
        <p:grpSpPr>
          <a:xfrm>
            <a:off x="2292794" y="5463593"/>
            <a:ext cx="0" cy="78105"/>
            <a:chOff x="2292794" y="5463593"/>
            <a:chExt cx="0" cy="78105"/>
          </a:xfrm>
        </p:grpSpPr>
        <p:sp>
          <p:nvSpPr>
            <p:cNvPr id="1591" name="object 1591"/>
            <p:cNvSpPr/>
            <p:nvPr/>
          </p:nvSpPr>
          <p:spPr>
            <a:xfrm>
              <a:off x="2292794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2292794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2292794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4" name="object 1594"/>
          <p:cNvGrpSpPr/>
          <p:nvPr/>
        </p:nvGrpSpPr>
        <p:grpSpPr>
          <a:xfrm>
            <a:off x="2031726" y="5542972"/>
            <a:ext cx="9525" cy="2540"/>
            <a:chOff x="2031726" y="5542972"/>
            <a:chExt cx="9525" cy="2540"/>
          </a:xfrm>
        </p:grpSpPr>
        <p:sp>
          <p:nvSpPr>
            <p:cNvPr id="1595" name="object 1595"/>
            <p:cNvSpPr/>
            <p:nvPr/>
          </p:nvSpPr>
          <p:spPr>
            <a:xfrm>
              <a:off x="2031726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0" y="0"/>
                  </a:moveTo>
                  <a:lnTo>
                    <a:pt x="9353" y="2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2031726" y="5542972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39">
                  <a:moveTo>
                    <a:pt x="0" y="0"/>
                  </a:moveTo>
                  <a:lnTo>
                    <a:pt x="9353" y="2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7" name="object 1597"/>
          <p:cNvGrpSpPr/>
          <p:nvPr/>
        </p:nvGrpSpPr>
        <p:grpSpPr>
          <a:xfrm>
            <a:off x="1663376" y="5431472"/>
            <a:ext cx="92710" cy="114300"/>
            <a:chOff x="1663376" y="5431472"/>
            <a:chExt cx="92710" cy="114300"/>
          </a:xfrm>
        </p:grpSpPr>
        <p:sp>
          <p:nvSpPr>
            <p:cNvPr id="1598" name="object 1598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1709216" y="5431472"/>
              <a:ext cx="46990" cy="114300"/>
            </a:xfrm>
            <a:custGeom>
              <a:avLst/>
              <a:gdLst/>
              <a:ahLst/>
              <a:cxnLst/>
              <a:rect l="l" t="t" r="r" b="b"/>
              <a:pathLst>
                <a:path w="46989" h="114300">
                  <a:moveTo>
                    <a:pt x="0" y="0"/>
                  </a:moveTo>
                  <a:lnTo>
                    <a:pt x="46532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1663376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30" h="29210">
                  <a:moveTo>
                    <a:pt x="10941" y="0"/>
                  </a:moveTo>
                  <a:lnTo>
                    <a:pt x="0" y="29190"/>
                  </a:lnTo>
                  <a:lnTo>
                    <a:pt x="1094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1663376" y="5512041"/>
              <a:ext cx="11430" cy="29209"/>
            </a:xfrm>
            <a:custGeom>
              <a:avLst/>
              <a:gdLst/>
              <a:ahLst/>
              <a:cxnLst/>
              <a:rect l="l" t="t" r="r" b="b"/>
              <a:pathLst>
                <a:path w="11430" h="29210">
                  <a:moveTo>
                    <a:pt x="10941" y="0"/>
                  </a:moveTo>
                  <a:lnTo>
                    <a:pt x="0" y="29190"/>
                  </a:lnTo>
                  <a:lnTo>
                    <a:pt x="109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3" name="object 1603"/>
          <p:cNvGrpSpPr/>
          <p:nvPr/>
        </p:nvGrpSpPr>
        <p:grpSpPr>
          <a:xfrm>
            <a:off x="1447653" y="5431471"/>
            <a:ext cx="0" cy="109855"/>
            <a:chOff x="1447653" y="5431471"/>
            <a:chExt cx="0" cy="109855"/>
          </a:xfrm>
        </p:grpSpPr>
        <p:sp>
          <p:nvSpPr>
            <p:cNvPr id="1604" name="object 1604"/>
            <p:cNvSpPr/>
            <p:nvPr/>
          </p:nvSpPr>
          <p:spPr>
            <a:xfrm>
              <a:off x="1447653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1447653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1447653" y="5431471"/>
              <a:ext cx="0" cy="109855"/>
            </a:xfrm>
            <a:custGeom>
              <a:avLst/>
              <a:gdLst/>
              <a:ahLst/>
              <a:cxnLst/>
              <a:rect l="l" t="t" r="r" b="b"/>
              <a:pathLst>
                <a:path w="0" h="109854">
                  <a:moveTo>
                    <a:pt x="0" y="0"/>
                  </a:moveTo>
                  <a:lnTo>
                    <a:pt x="0" y="109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7" name="object 1607"/>
          <p:cNvGrpSpPr/>
          <p:nvPr/>
        </p:nvGrpSpPr>
        <p:grpSpPr>
          <a:xfrm>
            <a:off x="1345012" y="5431472"/>
            <a:ext cx="0" cy="114300"/>
            <a:chOff x="1345012" y="5431472"/>
            <a:chExt cx="0" cy="114300"/>
          </a:xfrm>
        </p:grpSpPr>
        <p:sp>
          <p:nvSpPr>
            <p:cNvPr id="1608" name="object 1608"/>
            <p:cNvSpPr/>
            <p:nvPr/>
          </p:nvSpPr>
          <p:spPr>
            <a:xfrm>
              <a:off x="1345012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1345012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1345012" y="5431472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w="0" h="114300">
                  <a:moveTo>
                    <a:pt x="0" y="0"/>
                  </a:moveTo>
                  <a:lnTo>
                    <a:pt x="0" y="113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11" name="object 1611"/>
          <p:cNvGrpSpPr/>
          <p:nvPr/>
        </p:nvGrpSpPr>
        <p:grpSpPr>
          <a:xfrm>
            <a:off x="1165123" y="5489762"/>
            <a:ext cx="0" cy="55880"/>
            <a:chOff x="1165123" y="5489762"/>
            <a:chExt cx="0" cy="55880"/>
          </a:xfrm>
        </p:grpSpPr>
        <p:sp>
          <p:nvSpPr>
            <p:cNvPr id="1612" name="object 1612"/>
            <p:cNvSpPr/>
            <p:nvPr/>
          </p:nvSpPr>
          <p:spPr>
            <a:xfrm>
              <a:off x="1165123" y="5489762"/>
              <a:ext cx="0" cy="55880"/>
            </a:xfrm>
            <a:custGeom>
              <a:avLst/>
              <a:gdLst/>
              <a:ahLst/>
              <a:cxnLst/>
              <a:rect l="l" t="t" r="r" b="b"/>
              <a:pathLst>
                <a:path w="0" h="55879">
                  <a:moveTo>
                    <a:pt x="0" y="0"/>
                  </a:moveTo>
                  <a:lnTo>
                    <a:pt x="0" y="554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1165123" y="5489762"/>
              <a:ext cx="0" cy="55880"/>
            </a:xfrm>
            <a:custGeom>
              <a:avLst/>
              <a:gdLst/>
              <a:ahLst/>
              <a:cxnLst/>
              <a:rect l="l" t="t" r="r" b="b"/>
              <a:pathLst>
                <a:path w="0" h="55879">
                  <a:moveTo>
                    <a:pt x="0" y="0"/>
                  </a:moveTo>
                  <a:lnTo>
                    <a:pt x="0" y="554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1165123" y="5489762"/>
              <a:ext cx="0" cy="55880"/>
            </a:xfrm>
            <a:custGeom>
              <a:avLst/>
              <a:gdLst/>
              <a:ahLst/>
              <a:cxnLst/>
              <a:rect l="l" t="t" r="r" b="b"/>
              <a:pathLst>
                <a:path w="0" h="55879">
                  <a:moveTo>
                    <a:pt x="0" y="0"/>
                  </a:moveTo>
                  <a:lnTo>
                    <a:pt x="0" y="554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15" name="object 1615"/>
          <p:cNvGrpSpPr/>
          <p:nvPr/>
        </p:nvGrpSpPr>
        <p:grpSpPr>
          <a:xfrm>
            <a:off x="1080242" y="5542724"/>
            <a:ext cx="635" cy="2540"/>
            <a:chOff x="1080242" y="5542724"/>
            <a:chExt cx="635" cy="2540"/>
          </a:xfrm>
        </p:grpSpPr>
        <p:sp>
          <p:nvSpPr>
            <p:cNvPr id="1616" name="object 1616"/>
            <p:cNvSpPr/>
            <p:nvPr/>
          </p:nvSpPr>
          <p:spPr>
            <a:xfrm>
              <a:off x="1080242" y="5542724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39">
                  <a:moveTo>
                    <a:pt x="0" y="0"/>
                  </a:moveTo>
                  <a:lnTo>
                    <a:pt x="127" y="2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1080242" y="5542724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39">
                  <a:moveTo>
                    <a:pt x="0" y="0"/>
                  </a:moveTo>
                  <a:lnTo>
                    <a:pt x="127" y="2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18" name="object 1618"/>
          <p:cNvGrpSpPr/>
          <p:nvPr/>
        </p:nvGrpSpPr>
        <p:grpSpPr>
          <a:xfrm>
            <a:off x="892448" y="5463593"/>
            <a:ext cx="0" cy="78105"/>
            <a:chOff x="892448" y="5463593"/>
            <a:chExt cx="0" cy="78105"/>
          </a:xfrm>
        </p:grpSpPr>
        <p:sp>
          <p:nvSpPr>
            <p:cNvPr id="1619" name="object 1619"/>
            <p:cNvSpPr/>
            <p:nvPr/>
          </p:nvSpPr>
          <p:spPr>
            <a:xfrm>
              <a:off x="892448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892448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892448" y="5463593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w="0" h="78104">
                  <a:moveTo>
                    <a:pt x="0" y="0"/>
                  </a:moveTo>
                  <a:lnTo>
                    <a:pt x="0" y="77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22" name="object 1622"/>
          <p:cNvGrpSpPr/>
          <p:nvPr/>
        </p:nvGrpSpPr>
        <p:grpSpPr>
          <a:xfrm>
            <a:off x="969664" y="5431898"/>
            <a:ext cx="107314" cy="89535"/>
            <a:chOff x="969664" y="5431898"/>
            <a:chExt cx="107314" cy="89535"/>
          </a:xfrm>
        </p:grpSpPr>
        <p:sp>
          <p:nvSpPr>
            <p:cNvPr id="1623" name="object 1623"/>
            <p:cNvSpPr/>
            <p:nvPr/>
          </p:nvSpPr>
          <p:spPr>
            <a:xfrm>
              <a:off x="969664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09" h="1904">
                  <a:moveTo>
                    <a:pt x="25" y="0"/>
                  </a:moveTo>
                  <a:lnTo>
                    <a:pt x="16173" y="13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969664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09" h="1904">
                  <a:moveTo>
                    <a:pt x="25" y="0"/>
                  </a:moveTo>
                  <a:lnTo>
                    <a:pt x="16173" y="13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985812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4" h="2539">
                  <a:moveTo>
                    <a:pt x="0" y="0"/>
                  </a:moveTo>
                  <a:lnTo>
                    <a:pt x="12826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985812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4" h="2539">
                  <a:moveTo>
                    <a:pt x="0" y="0"/>
                  </a:moveTo>
                  <a:lnTo>
                    <a:pt x="12826" y="2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998639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40" h="5079">
                  <a:moveTo>
                    <a:pt x="0" y="0"/>
                  </a:moveTo>
                  <a:lnTo>
                    <a:pt x="14833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998639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40" h="5079">
                  <a:moveTo>
                    <a:pt x="0" y="0"/>
                  </a:moveTo>
                  <a:lnTo>
                    <a:pt x="14833" y="45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1013472" y="543993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4" h="6985">
                  <a:moveTo>
                    <a:pt x="0" y="0"/>
                  </a:moveTo>
                  <a:lnTo>
                    <a:pt x="13290" y="65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1013472" y="543993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4" h="6985">
                  <a:moveTo>
                    <a:pt x="0" y="0"/>
                  </a:moveTo>
                  <a:lnTo>
                    <a:pt x="13290" y="65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1026763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5" h="8889">
                  <a:moveTo>
                    <a:pt x="0" y="0"/>
                  </a:moveTo>
                  <a:lnTo>
                    <a:pt x="11785" y="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1026763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5" h="8889">
                  <a:moveTo>
                    <a:pt x="0" y="0"/>
                  </a:moveTo>
                  <a:lnTo>
                    <a:pt x="11785" y="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103854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5">
                  <a:moveTo>
                    <a:pt x="0" y="0"/>
                  </a:moveTo>
                  <a:lnTo>
                    <a:pt x="13144" y="132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103854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5">
                  <a:moveTo>
                    <a:pt x="0" y="0"/>
                  </a:moveTo>
                  <a:lnTo>
                    <a:pt x="13144" y="132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1051693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44" y="15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1051693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44" y="15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1062437" y="5483638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0" y="0"/>
                  </a:moveTo>
                  <a:lnTo>
                    <a:pt x="8305" y="177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1062437" y="5483638"/>
              <a:ext cx="8890" cy="17780"/>
            </a:xfrm>
            <a:custGeom>
              <a:avLst/>
              <a:gdLst/>
              <a:ahLst/>
              <a:cxnLst/>
              <a:rect l="l" t="t" r="r" b="b"/>
              <a:pathLst>
                <a:path w="8890" h="17779">
                  <a:moveTo>
                    <a:pt x="0" y="0"/>
                  </a:moveTo>
                  <a:lnTo>
                    <a:pt x="8305" y="177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1070743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1070743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1" name="object 1641"/>
          <p:cNvGrpSpPr/>
          <p:nvPr/>
        </p:nvGrpSpPr>
        <p:grpSpPr>
          <a:xfrm>
            <a:off x="1966836" y="5426837"/>
            <a:ext cx="163830" cy="116205"/>
            <a:chOff x="1966836" y="5426837"/>
            <a:chExt cx="163830" cy="116205"/>
          </a:xfrm>
        </p:grpSpPr>
        <p:sp>
          <p:nvSpPr>
            <p:cNvPr id="1642" name="object 1642"/>
            <p:cNvSpPr/>
            <p:nvPr/>
          </p:nvSpPr>
          <p:spPr>
            <a:xfrm>
              <a:off x="2027955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48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2027955" y="5426837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19348" y="1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2065089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224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2065089" y="5431174"/>
              <a:ext cx="16510" cy="5715"/>
            </a:xfrm>
            <a:custGeom>
              <a:avLst/>
              <a:gdLst/>
              <a:ahLst/>
              <a:cxnLst/>
              <a:rect l="l" t="t" r="r" b="b"/>
              <a:pathLst>
                <a:path w="16510" h="5714">
                  <a:moveTo>
                    <a:pt x="0" y="0"/>
                  </a:moveTo>
                  <a:lnTo>
                    <a:pt x="16224" y="5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2081288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14236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2081288" y="5436584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14236" y="7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2095500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2095500" y="5444103"/>
              <a:ext cx="12065" cy="10160"/>
            </a:xfrm>
            <a:custGeom>
              <a:avLst/>
              <a:gdLst/>
              <a:ahLst/>
              <a:cxnLst/>
              <a:rect l="l" t="t" r="r" b="b"/>
              <a:pathLst>
                <a:path w="12064" h="10160">
                  <a:moveTo>
                    <a:pt x="0" y="0"/>
                  </a:moveTo>
                  <a:lnTo>
                    <a:pt x="11855" y="954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2107355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2107355" y="5453647"/>
              <a:ext cx="9525" cy="12065"/>
            </a:xfrm>
            <a:custGeom>
              <a:avLst/>
              <a:gdLst/>
              <a:ahLst/>
              <a:cxnLst/>
              <a:rect l="l" t="t" r="r" b="b"/>
              <a:pathLst>
                <a:path w="9525" h="12064">
                  <a:moveTo>
                    <a:pt x="0" y="0"/>
                  </a:moveTo>
                  <a:lnTo>
                    <a:pt x="9474" y="116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2116829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5">
                  <a:moveTo>
                    <a:pt x="0" y="0"/>
                  </a:moveTo>
                  <a:lnTo>
                    <a:pt x="7023" y="1316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2116829" y="5465286"/>
              <a:ext cx="7620" cy="13335"/>
            </a:xfrm>
            <a:custGeom>
              <a:avLst/>
              <a:gdLst/>
              <a:ahLst/>
              <a:cxnLst/>
              <a:rect l="l" t="t" r="r" b="b"/>
              <a:pathLst>
                <a:path w="7619" h="13335">
                  <a:moveTo>
                    <a:pt x="0" y="0"/>
                  </a:moveTo>
                  <a:lnTo>
                    <a:pt x="7023" y="1316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2123852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80" h="14604">
                  <a:moveTo>
                    <a:pt x="0" y="0"/>
                  </a:moveTo>
                  <a:lnTo>
                    <a:pt x="4438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2123852" y="5478456"/>
              <a:ext cx="5080" cy="14604"/>
            </a:xfrm>
            <a:custGeom>
              <a:avLst/>
              <a:gdLst/>
              <a:ahLst/>
              <a:cxnLst/>
              <a:rect l="l" t="t" r="r" b="b"/>
              <a:pathLst>
                <a:path w="5080" h="14604">
                  <a:moveTo>
                    <a:pt x="0" y="0"/>
                  </a:moveTo>
                  <a:lnTo>
                    <a:pt x="4438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2128291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0" y="0"/>
                  </a:moveTo>
                  <a:lnTo>
                    <a:pt x="1911" y="1540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2128291" y="5492744"/>
              <a:ext cx="2540" cy="15875"/>
            </a:xfrm>
            <a:custGeom>
              <a:avLst/>
              <a:gdLst/>
              <a:ahLst/>
              <a:cxnLst/>
              <a:rect l="l" t="t" r="r" b="b"/>
              <a:pathLst>
                <a:path w="2539" h="15875">
                  <a:moveTo>
                    <a:pt x="0" y="0"/>
                  </a:moveTo>
                  <a:lnTo>
                    <a:pt x="1911" y="1540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2095747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455" y="0"/>
                  </a:moveTo>
                  <a:lnTo>
                    <a:pt x="0" y="2603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2095747" y="5508149"/>
              <a:ext cx="34925" cy="3175"/>
            </a:xfrm>
            <a:custGeom>
              <a:avLst/>
              <a:gdLst/>
              <a:ahLst/>
              <a:cxnLst/>
              <a:rect l="l" t="t" r="r" b="b"/>
              <a:pathLst>
                <a:path w="34925" h="3175">
                  <a:moveTo>
                    <a:pt x="34455" y="0"/>
                  </a:moveTo>
                  <a:lnTo>
                    <a:pt x="0" y="2603"/>
                  </a:lnTo>
                  <a:lnTo>
                    <a:pt x="34455" y="0"/>
                  </a:lnTo>
                  <a:close/>
                </a:path>
              </a:pathLst>
            </a:custGeom>
            <a:solidFill>
              <a:srgbClr val="000000">
                <a:alpha val="78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1966836" y="5463921"/>
              <a:ext cx="27305" cy="35560"/>
            </a:xfrm>
            <a:custGeom>
              <a:avLst/>
              <a:gdLst/>
              <a:ahLst/>
              <a:cxnLst/>
              <a:rect l="l" t="t" r="r" b="b"/>
              <a:pathLst>
                <a:path w="27305" h="35560">
                  <a:moveTo>
                    <a:pt x="14960" y="6654"/>
                  </a:moveTo>
                  <a:lnTo>
                    <a:pt x="3746" y="19824"/>
                  </a:lnTo>
                  <a:lnTo>
                    <a:pt x="0" y="35496"/>
                  </a:lnTo>
                  <a:lnTo>
                    <a:pt x="3771" y="19824"/>
                  </a:lnTo>
                  <a:lnTo>
                    <a:pt x="14960" y="6654"/>
                  </a:lnTo>
                  <a:close/>
                </a:path>
                <a:path w="27305" h="35560">
                  <a:moveTo>
                    <a:pt x="26911" y="0"/>
                  </a:moveTo>
                  <a:lnTo>
                    <a:pt x="14960" y="6654"/>
                  </a:lnTo>
                  <a:lnTo>
                    <a:pt x="2691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1966836" y="5483739"/>
              <a:ext cx="3810" cy="15875"/>
            </a:xfrm>
            <a:custGeom>
              <a:avLst/>
              <a:gdLst/>
              <a:ahLst/>
              <a:cxnLst/>
              <a:rect l="l" t="t" r="r" b="b"/>
              <a:pathLst>
                <a:path w="3810" h="15875">
                  <a:moveTo>
                    <a:pt x="3771" y="0"/>
                  </a:moveTo>
                  <a:lnTo>
                    <a:pt x="0" y="15678"/>
                  </a:lnTo>
                  <a:lnTo>
                    <a:pt x="37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1966836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25" y="0"/>
                  </a:moveTo>
                  <a:lnTo>
                    <a:pt x="2654" y="1336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1966836" y="5499417"/>
              <a:ext cx="3175" cy="13970"/>
            </a:xfrm>
            <a:custGeom>
              <a:avLst/>
              <a:gdLst/>
              <a:ahLst/>
              <a:cxnLst/>
              <a:rect l="l" t="t" r="r" b="b"/>
              <a:pathLst>
                <a:path w="3175" h="13970">
                  <a:moveTo>
                    <a:pt x="25" y="0"/>
                  </a:moveTo>
                  <a:lnTo>
                    <a:pt x="2654" y="1336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1969490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5" h="10795">
                  <a:moveTo>
                    <a:pt x="25" y="0"/>
                  </a:moveTo>
                  <a:lnTo>
                    <a:pt x="7937" y="1076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1969490" y="5512784"/>
              <a:ext cx="8255" cy="10795"/>
            </a:xfrm>
            <a:custGeom>
              <a:avLst/>
              <a:gdLst/>
              <a:ahLst/>
              <a:cxnLst/>
              <a:rect l="l" t="t" r="r" b="b"/>
              <a:pathLst>
                <a:path w="8255" h="10795">
                  <a:moveTo>
                    <a:pt x="25" y="0"/>
                  </a:moveTo>
                  <a:lnTo>
                    <a:pt x="7937" y="1076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1977428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4" h="6350">
                  <a:moveTo>
                    <a:pt x="25" y="0"/>
                  </a:moveTo>
                  <a:lnTo>
                    <a:pt x="10642" y="63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1977428" y="5523547"/>
              <a:ext cx="10795" cy="6350"/>
            </a:xfrm>
            <a:custGeom>
              <a:avLst/>
              <a:gdLst/>
              <a:ahLst/>
              <a:cxnLst/>
              <a:rect l="l" t="t" r="r" b="b"/>
              <a:pathLst>
                <a:path w="10794" h="6350">
                  <a:moveTo>
                    <a:pt x="25" y="0"/>
                  </a:moveTo>
                  <a:lnTo>
                    <a:pt x="10642" y="635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1988070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35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1988070" y="5529897"/>
              <a:ext cx="18415" cy="6985"/>
            </a:xfrm>
            <a:custGeom>
              <a:avLst/>
              <a:gdLst/>
              <a:ahLst/>
              <a:cxnLst/>
              <a:rect l="l" t="t" r="r" b="b"/>
              <a:pathLst>
                <a:path w="18414" h="6985">
                  <a:moveTo>
                    <a:pt x="0" y="0"/>
                  </a:moveTo>
                  <a:lnTo>
                    <a:pt x="18135" y="6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2006206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0" y="0"/>
                  </a:moveTo>
                  <a:lnTo>
                    <a:pt x="25520" y="6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2006206" y="5536374"/>
              <a:ext cx="26034" cy="6985"/>
            </a:xfrm>
            <a:custGeom>
              <a:avLst/>
              <a:gdLst/>
              <a:ahLst/>
              <a:cxnLst/>
              <a:rect l="l" t="t" r="r" b="b"/>
              <a:pathLst>
                <a:path w="26035" h="6985">
                  <a:moveTo>
                    <a:pt x="0" y="0"/>
                  </a:moveTo>
                  <a:lnTo>
                    <a:pt x="25520" y="65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72" name="object 1672"/>
          <p:cNvGrpSpPr/>
          <p:nvPr/>
        </p:nvGrpSpPr>
        <p:grpSpPr>
          <a:xfrm>
            <a:off x="2382837" y="5431475"/>
            <a:ext cx="0" cy="32384"/>
            <a:chOff x="2382837" y="5431475"/>
            <a:chExt cx="0" cy="32384"/>
          </a:xfrm>
        </p:grpSpPr>
        <p:sp>
          <p:nvSpPr>
            <p:cNvPr id="1673" name="object 1673"/>
            <p:cNvSpPr/>
            <p:nvPr/>
          </p:nvSpPr>
          <p:spPr>
            <a:xfrm>
              <a:off x="2382837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2382837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2382837" y="5431475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76" name="object 1676"/>
          <p:cNvGrpSpPr/>
          <p:nvPr/>
        </p:nvGrpSpPr>
        <p:grpSpPr>
          <a:xfrm>
            <a:off x="2563317" y="5432291"/>
            <a:ext cx="74930" cy="108585"/>
            <a:chOff x="2563317" y="5432291"/>
            <a:chExt cx="74930" cy="108585"/>
          </a:xfrm>
        </p:grpSpPr>
        <p:sp>
          <p:nvSpPr>
            <p:cNvPr id="1677" name="object 1677"/>
            <p:cNvSpPr/>
            <p:nvPr/>
          </p:nvSpPr>
          <p:spPr>
            <a:xfrm>
              <a:off x="2563317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45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2563317" y="5432291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18453" y="24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2581744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5" h="4445">
                  <a:moveTo>
                    <a:pt x="0" y="0"/>
                  </a:moveTo>
                  <a:lnTo>
                    <a:pt x="1458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2581744" y="5434749"/>
              <a:ext cx="14604" cy="4445"/>
            </a:xfrm>
            <a:custGeom>
              <a:avLst/>
              <a:gdLst/>
              <a:ahLst/>
              <a:cxnLst/>
              <a:rect l="l" t="t" r="r" b="b"/>
              <a:pathLst>
                <a:path w="14605" h="4445">
                  <a:moveTo>
                    <a:pt x="0" y="0"/>
                  </a:moveTo>
                  <a:lnTo>
                    <a:pt x="14585" y="40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2596305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85" y="6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2596305" y="5438819"/>
              <a:ext cx="12065" cy="6350"/>
            </a:xfrm>
            <a:custGeom>
              <a:avLst/>
              <a:gdLst/>
              <a:ahLst/>
              <a:cxnLst/>
              <a:rect l="l" t="t" r="r" b="b"/>
              <a:pathLst>
                <a:path w="12064" h="6350">
                  <a:moveTo>
                    <a:pt x="0" y="0"/>
                  </a:moveTo>
                  <a:lnTo>
                    <a:pt x="11785" y="6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2618162" y="5453576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0" y="0"/>
                  </a:moveTo>
                  <a:lnTo>
                    <a:pt x="8407" y="111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2618162" y="5453576"/>
              <a:ext cx="8890" cy="11430"/>
            </a:xfrm>
            <a:custGeom>
              <a:avLst/>
              <a:gdLst/>
              <a:ahLst/>
              <a:cxnLst/>
              <a:rect l="l" t="t" r="r" b="b"/>
              <a:pathLst>
                <a:path w="8889" h="11429">
                  <a:moveTo>
                    <a:pt x="0" y="0"/>
                  </a:moveTo>
                  <a:lnTo>
                    <a:pt x="8407" y="111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2626569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73" y="128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2626569" y="5464689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0" y="0"/>
                  </a:moveTo>
                  <a:lnTo>
                    <a:pt x="6273" y="128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2632843" y="547751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10" h="13970">
                  <a:moveTo>
                    <a:pt x="25" y="0"/>
                  </a:moveTo>
                  <a:lnTo>
                    <a:pt x="3771" y="1369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2632843" y="5477510"/>
              <a:ext cx="3810" cy="13970"/>
            </a:xfrm>
            <a:custGeom>
              <a:avLst/>
              <a:gdLst/>
              <a:ahLst/>
              <a:cxnLst/>
              <a:rect l="l" t="t" r="r" b="b"/>
              <a:pathLst>
                <a:path w="3810" h="13970">
                  <a:moveTo>
                    <a:pt x="25" y="0"/>
                  </a:moveTo>
                  <a:lnTo>
                    <a:pt x="3771" y="1369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2636615" y="5491206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5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2636615" y="5491206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5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2635796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108" y="0"/>
                  </a:moveTo>
                  <a:lnTo>
                    <a:pt x="0" y="18281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2635796" y="5505742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108" y="0"/>
                  </a:moveTo>
                  <a:lnTo>
                    <a:pt x="0" y="18281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2629547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73" y="0"/>
                  </a:moveTo>
                  <a:lnTo>
                    <a:pt x="0" y="16268"/>
                  </a:lnTo>
                  <a:lnTo>
                    <a:pt x="627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2629547" y="5524023"/>
              <a:ext cx="6350" cy="16510"/>
            </a:xfrm>
            <a:custGeom>
              <a:avLst/>
              <a:gdLst/>
              <a:ahLst/>
              <a:cxnLst/>
              <a:rect l="l" t="t" r="r" b="b"/>
              <a:pathLst>
                <a:path w="6350" h="16510">
                  <a:moveTo>
                    <a:pt x="6273" y="0"/>
                  </a:moveTo>
                  <a:lnTo>
                    <a:pt x="0" y="16268"/>
                  </a:lnTo>
                  <a:lnTo>
                    <a:pt x="62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5" name="object 1695"/>
          <p:cNvGrpSpPr/>
          <p:nvPr/>
        </p:nvGrpSpPr>
        <p:grpSpPr>
          <a:xfrm>
            <a:off x="2891828" y="5431472"/>
            <a:ext cx="0" cy="32384"/>
            <a:chOff x="2891828" y="5431472"/>
            <a:chExt cx="0" cy="32384"/>
          </a:xfrm>
        </p:grpSpPr>
        <p:sp>
          <p:nvSpPr>
            <p:cNvPr id="1696" name="object 1696"/>
            <p:cNvSpPr/>
            <p:nvPr/>
          </p:nvSpPr>
          <p:spPr>
            <a:xfrm>
              <a:off x="2891828" y="5431472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2891828" y="5431472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2891828" y="5431472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9" name="object 1699"/>
          <p:cNvGrpSpPr/>
          <p:nvPr/>
        </p:nvGrpSpPr>
        <p:grpSpPr>
          <a:xfrm>
            <a:off x="3061099" y="5431898"/>
            <a:ext cx="107314" cy="89535"/>
            <a:chOff x="3061099" y="5431898"/>
            <a:chExt cx="107314" cy="89535"/>
          </a:xfrm>
        </p:grpSpPr>
        <p:sp>
          <p:nvSpPr>
            <p:cNvPr id="1700" name="object 1700"/>
            <p:cNvSpPr/>
            <p:nvPr/>
          </p:nvSpPr>
          <p:spPr>
            <a:xfrm>
              <a:off x="306109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16167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3061099" y="5431898"/>
              <a:ext cx="16510" cy="1905"/>
            </a:xfrm>
            <a:custGeom>
              <a:avLst/>
              <a:gdLst/>
              <a:ahLst/>
              <a:cxnLst/>
              <a:rect l="l" t="t" r="r" b="b"/>
              <a:pathLst>
                <a:path w="16510" h="1904">
                  <a:moveTo>
                    <a:pt x="0" y="0"/>
                  </a:moveTo>
                  <a:lnTo>
                    <a:pt x="16167" y="1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3077241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25" y="0"/>
                  </a:moveTo>
                  <a:lnTo>
                    <a:pt x="12852" y="215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3077241" y="5433212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25" y="0"/>
                  </a:moveTo>
                  <a:lnTo>
                    <a:pt x="12852" y="215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3090068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79">
                  <a:moveTo>
                    <a:pt x="25" y="0"/>
                  </a:moveTo>
                  <a:lnTo>
                    <a:pt x="14858" y="455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3090068" y="5435371"/>
              <a:ext cx="15240" cy="5080"/>
            </a:xfrm>
            <a:custGeom>
              <a:avLst/>
              <a:gdLst/>
              <a:ahLst/>
              <a:cxnLst/>
              <a:rect l="l" t="t" r="r" b="b"/>
              <a:pathLst>
                <a:path w="15239" h="5079">
                  <a:moveTo>
                    <a:pt x="25" y="0"/>
                  </a:moveTo>
                  <a:lnTo>
                    <a:pt x="14858" y="455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3104902" y="543993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0" y="0"/>
                  </a:moveTo>
                  <a:lnTo>
                    <a:pt x="13322" y="65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3104902" y="5439931"/>
              <a:ext cx="13335" cy="6985"/>
            </a:xfrm>
            <a:custGeom>
              <a:avLst/>
              <a:gdLst/>
              <a:ahLst/>
              <a:cxnLst/>
              <a:rect l="l" t="t" r="r" b="b"/>
              <a:pathLst>
                <a:path w="13335" h="6985">
                  <a:moveTo>
                    <a:pt x="0" y="0"/>
                  </a:moveTo>
                  <a:lnTo>
                    <a:pt x="13322" y="65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3118199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4" h="8889">
                  <a:moveTo>
                    <a:pt x="25" y="0"/>
                  </a:moveTo>
                  <a:lnTo>
                    <a:pt x="11779" y="84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3118199" y="5446458"/>
              <a:ext cx="12065" cy="8890"/>
            </a:xfrm>
            <a:custGeom>
              <a:avLst/>
              <a:gdLst/>
              <a:ahLst/>
              <a:cxnLst/>
              <a:rect l="l" t="t" r="r" b="b"/>
              <a:pathLst>
                <a:path w="12064" h="8889">
                  <a:moveTo>
                    <a:pt x="25" y="0"/>
                  </a:moveTo>
                  <a:lnTo>
                    <a:pt x="11779" y="84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312997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0" y="0"/>
                  </a:moveTo>
                  <a:lnTo>
                    <a:pt x="13144" y="1324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3129978" y="5454866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5" h="13335">
                  <a:moveTo>
                    <a:pt x="0" y="0"/>
                  </a:moveTo>
                  <a:lnTo>
                    <a:pt x="13144" y="1324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3143122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44" y="1552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3143122" y="5468112"/>
              <a:ext cx="10795" cy="15875"/>
            </a:xfrm>
            <a:custGeom>
              <a:avLst/>
              <a:gdLst/>
              <a:ahLst/>
              <a:cxnLst/>
              <a:rect l="l" t="t" r="r" b="b"/>
              <a:pathLst>
                <a:path w="10794" h="15875">
                  <a:moveTo>
                    <a:pt x="0" y="0"/>
                  </a:moveTo>
                  <a:lnTo>
                    <a:pt x="10744" y="1552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3162172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3162172" y="5501373"/>
              <a:ext cx="6350" cy="20320"/>
            </a:xfrm>
            <a:custGeom>
              <a:avLst/>
              <a:gdLst/>
              <a:ahLst/>
              <a:cxnLst/>
              <a:rect l="l" t="t" r="r" b="b"/>
              <a:pathLst>
                <a:path w="6350" h="20320">
                  <a:moveTo>
                    <a:pt x="0" y="0"/>
                  </a:moveTo>
                  <a:lnTo>
                    <a:pt x="5930" y="1976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6" name="object 1716"/>
          <p:cNvGrpSpPr/>
          <p:nvPr/>
        </p:nvGrpSpPr>
        <p:grpSpPr>
          <a:xfrm>
            <a:off x="1430039" y="5362791"/>
            <a:ext cx="41275" cy="52069"/>
            <a:chOff x="1430039" y="5362791"/>
            <a:chExt cx="41275" cy="52069"/>
          </a:xfrm>
        </p:grpSpPr>
        <p:sp>
          <p:nvSpPr>
            <p:cNvPr id="1717" name="object 1717"/>
            <p:cNvSpPr/>
            <p:nvPr/>
          </p:nvSpPr>
          <p:spPr>
            <a:xfrm>
              <a:off x="143003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30" y="0"/>
                  </a:moveTo>
                  <a:lnTo>
                    <a:pt x="0" y="5196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143003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30" y="0"/>
                  </a:moveTo>
                  <a:lnTo>
                    <a:pt x="0" y="51962"/>
                  </a:lnTo>
                  <a:lnTo>
                    <a:pt x="40830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9" name="object 1719"/>
          <p:cNvGrpSpPr/>
          <p:nvPr/>
        </p:nvGrpSpPr>
        <p:grpSpPr>
          <a:xfrm>
            <a:off x="2489968" y="5363908"/>
            <a:ext cx="79375" cy="52069"/>
            <a:chOff x="2489968" y="5363908"/>
            <a:chExt cx="79375" cy="52069"/>
          </a:xfrm>
        </p:grpSpPr>
        <p:sp>
          <p:nvSpPr>
            <p:cNvPr id="1720" name="object 1720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2489968" y="5363908"/>
              <a:ext cx="21590" cy="31750"/>
            </a:xfrm>
            <a:custGeom>
              <a:avLst/>
              <a:gdLst/>
              <a:ahLst/>
              <a:cxnLst/>
              <a:rect l="l" t="t" r="r" b="b"/>
              <a:pathLst>
                <a:path w="21589" h="31750">
                  <a:moveTo>
                    <a:pt x="0" y="0"/>
                  </a:moveTo>
                  <a:lnTo>
                    <a:pt x="20961" y="315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252744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6" y="0"/>
                  </a:moveTo>
                  <a:lnTo>
                    <a:pt x="0" y="51962"/>
                  </a:lnTo>
                  <a:lnTo>
                    <a:pt x="417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252744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6" y="0"/>
                  </a:moveTo>
                  <a:lnTo>
                    <a:pt x="0" y="51962"/>
                  </a:lnTo>
                  <a:lnTo>
                    <a:pt x="41776" y="0"/>
                  </a:lnTo>
                  <a:close/>
                </a:path>
              </a:pathLst>
            </a:custGeom>
            <a:solidFill>
              <a:srgbClr val="000000">
                <a:alpha val="3411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5" name="object 1725"/>
          <p:cNvGrpSpPr/>
          <p:nvPr/>
        </p:nvGrpSpPr>
        <p:grpSpPr>
          <a:xfrm>
            <a:off x="1674317" y="5460047"/>
            <a:ext cx="15240" cy="52069"/>
            <a:chOff x="1674317" y="5460047"/>
            <a:chExt cx="15240" cy="52069"/>
          </a:xfrm>
        </p:grpSpPr>
        <p:sp>
          <p:nvSpPr>
            <p:cNvPr id="1726" name="object 1726"/>
            <p:cNvSpPr/>
            <p:nvPr/>
          </p:nvSpPr>
          <p:spPr>
            <a:xfrm>
              <a:off x="1674317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29" y="0"/>
                  </a:moveTo>
                  <a:lnTo>
                    <a:pt x="0" y="17240"/>
                  </a:lnTo>
                  <a:lnTo>
                    <a:pt x="582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1674317" y="5494801"/>
              <a:ext cx="6350" cy="17780"/>
            </a:xfrm>
            <a:custGeom>
              <a:avLst/>
              <a:gdLst/>
              <a:ahLst/>
              <a:cxnLst/>
              <a:rect l="l" t="t" r="r" b="b"/>
              <a:pathLst>
                <a:path w="6350" h="17779">
                  <a:moveTo>
                    <a:pt x="5829" y="0"/>
                  </a:moveTo>
                  <a:lnTo>
                    <a:pt x="0" y="17240"/>
                  </a:lnTo>
                  <a:lnTo>
                    <a:pt x="582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1680146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79">
                  <a:moveTo>
                    <a:pt x="4883" y="0"/>
                  </a:moveTo>
                  <a:lnTo>
                    <a:pt x="0" y="17316"/>
                  </a:lnTo>
                  <a:lnTo>
                    <a:pt x="488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1680146" y="547748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79">
                  <a:moveTo>
                    <a:pt x="4883" y="0"/>
                  </a:moveTo>
                  <a:lnTo>
                    <a:pt x="0" y="17316"/>
                  </a:lnTo>
                  <a:lnTo>
                    <a:pt x="48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1685029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4" h="17779">
                  <a:moveTo>
                    <a:pt x="3943" y="0"/>
                  </a:moveTo>
                  <a:lnTo>
                    <a:pt x="0" y="1743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1685029" y="5460047"/>
              <a:ext cx="4445" cy="17780"/>
            </a:xfrm>
            <a:custGeom>
              <a:avLst/>
              <a:gdLst/>
              <a:ahLst/>
              <a:cxnLst/>
              <a:rect l="l" t="t" r="r" b="b"/>
              <a:pathLst>
                <a:path w="4444" h="17779">
                  <a:moveTo>
                    <a:pt x="3943" y="0"/>
                  </a:moveTo>
                  <a:lnTo>
                    <a:pt x="0" y="1743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2" name="object 1732"/>
          <p:cNvGrpSpPr/>
          <p:nvPr/>
        </p:nvGrpSpPr>
        <p:grpSpPr>
          <a:xfrm>
            <a:off x="3521474" y="5362791"/>
            <a:ext cx="41275" cy="52069"/>
            <a:chOff x="3521474" y="5362791"/>
            <a:chExt cx="41275" cy="52069"/>
          </a:xfrm>
        </p:grpSpPr>
        <p:sp>
          <p:nvSpPr>
            <p:cNvPr id="1733" name="object 1733"/>
            <p:cNvSpPr/>
            <p:nvPr/>
          </p:nvSpPr>
          <p:spPr>
            <a:xfrm>
              <a:off x="3521474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900" y="0"/>
                  </a:moveTo>
                  <a:lnTo>
                    <a:pt x="0" y="51962"/>
                  </a:lnTo>
                  <a:lnTo>
                    <a:pt x="4090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3521474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900" y="0"/>
                  </a:moveTo>
                  <a:lnTo>
                    <a:pt x="0" y="51962"/>
                  </a:lnTo>
                  <a:lnTo>
                    <a:pt x="40900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5" name="object 1735"/>
          <p:cNvGrpSpPr/>
          <p:nvPr/>
        </p:nvGrpSpPr>
        <p:grpSpPr>
          <a:xfrm>
            <a:off x="791495" y="5268341"/>
            <a:ext cx="8470900" cy="347345"/>
            <a:chOff x="791495" y="5268341"/>
            <a:chExt cx="8470900" cy="347345"/>
          </a:xfrm>
        </p:grpSpPr>
        <p:sp>
          <p:nvSpPr>
            <p:cNvPr id="1736" name="object 1736"/>
            <p:cNvSpPr/>
            <p:nvPr/>
          </p:nvSpPr>
          <p:spPr>
            <a:xfrm>
              <a:off x="381701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802" y="0"/>
                  </a:moveTo>
                  <a:lnTo>
                    <a:pt x="0" y="51962"/>
                  </a:lnTo>
                  <a:lnTo>
                    <a:pt x="4180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3817016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802" y="0"/>
                  </a:moveTo>
                  <a:lnTo>
                    <a:pt x="0" y="51962"/>
                  </a:lnTo>
                  <a:lnTo>
                    <a:pt x="41802" y="0"/>
                  </a:lnTo>
                  <a:close/>
                </a:path>
              </a:pathLst>
            </a:custGeom>
            <a:solidFill>
              <a:srgbClr val="000000">
                <a:alpha val="3411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38" name="object 1738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791495" y="5268341"/>
              <a:ext cx="8470360" cy="276860"/>
            </a:xfrm>
            <a:prstGeom prst="rect">
              <a:avLst/>
            </a:prstGeom>
          </p:spPr>
        </p:pic>
        <p:sp>
          <p:nvSpPr>
            <p:cNvPr id="1739" name="object 1739"/>
            <p:cNvSpPr/>
            <p:nvPr/>
          </p:nvSpPr>
          <p:spPr>
            <a:xfrm>
              <a:off x="791495" y="5268341"/>
              <a:ext cx="8470900" cy="276860"/>
            </a:xfrm>
            <a:custGeom>
              <a:avLst/>
              <a:gdLst/>
              <a:ahLst/>
              <a:cxnLst/>
              <a:rect l="l" t="t" r="r" b="b"/>
              <a:pathLst>
                <a:path w="8470900" h="276860">
                  <a:moveTo>
                    <a:pt x="8470360" y="0"/>
                  </a:moveTo>
                  <a:lnTo>
                    <a:pt x="0" y="0"/>
                  </a:lnTo>
                  <a:lnTo>
                    <a:pt x="0" y="276860"/>
                  </a:lnTo>
                  <a:lnTo>
                    <a:pt x="65011" y="276860"/>
                  </a:lnTo>
                  <a:lnTo>
                    <a:pt x="65011" y="163830"/>
                  </a:lnTo>
                  <a:lnTo>
                    <a:pt x="1202080" y="163830"/>
                  </a:lnTo>
                  <a:lnTo>
                    <a:pt x="1218749" y="160020"/>
                  </a:lnTo>
                  <a:lnTo>
                    <a:pt x="1236510" y="158750"/>
                  </a:lnTo>
                  <a:lnTo>
                    <a:pt x="8470360" y="158750"/>
                  </a:lnTo>
                  <a:lnTo>
                    <a:pt x="8470360" y="148589"/>
                  </a:lnTo>
                  <a:lnTo>
                    <a:pt x="1700383" y="148589"/>
                  </a:lnTo>
                  <a:lnTo>
                    <a:pt x="1699405" y="147320"/>
                  </a:lnTo>
                  <a:lnTo>
                    <a:pt x="610933" y="147320"/>
                  </a:lnTo>
                  <a:lnTo>
                    <a:pt x="635615" y="95250"/>
                  </a:lnTo>
                  <a:lnTo>
                    <a:pt x="8470360" y="95250"/>
                  </a:lnTo>
                  <a:lnTo>
                    <a:pt x="8470360" y="0"/>
                  </a:lnTo>
                  <a:close/>
                </a:path>
                <a:path w="8470900" h="276860">
                  <a:moveTo>
                    <a:pt x="339178" y="163830"/>
                  </a:moveTo>
                  <a:lnTo>
                    <a:pt x="178244" y="163830"/>
                  </a:lnTo>
                  <a:lnTo>
                    <a:pt x="194392" y="165100"/>
                  </a:lnTo>
                  <a:lnTo>
                    <a:pt x="207213" y="167639"/>
                  </a:lnTo>
                  <a:lnTo>
                    <a:pt x="247103" y="186689"/>
                  </a:lnTo>
                  <a:lnTo>
                    <a:pt x="279323" y="233680"/>
                  </a:lnTo>
                  <a:lnTo>
                    <a:pt x="288798" y="275589"/>
                  </a:lnTo>
                  <a:lnTo>
                    <a:pt x="288925" y="276860"/>
                  </a:lnTo>
                  <a:lnTo>
                    <a:pt x="339178" y="276860"/>
                  </a:lnTo>
                  <a:lnTo>
                    <a:pt x="339178" y="163830"/>
                  </a:lnTo>
                  <a:close/>
                </a:path>
                <a:path w="8470900" h="276860">
                  <a:moveTo>
                    <a:pt x="519061" y="163830"/>
                  </a:moveTo>
                  <a:lnTo>
                    <a:pt x="376110" y="163830"/>
                  </a:lnTo>
                  <a:lnTo>
                    <a:pt x="452208" y="276860"/>
                  </a:lnTo>
                  <a:lnTo>
                    <a:pt x="519061" y="276860"/>
                  </a:lnTo>
                  <a:lnTo>
                    <a:pt x="519061" y="163830"/>
                  </a:lnTo>
                  <a:close/>
                </a:path>
                <a:path w="8470900" h="276860">
                  <a:moveTo>
                    <a:pt x="620210" y="163830"/>
                  </a:moveTo>
                  <a:lnTo>
                    <a:pt x="553586" y="163830"/>
                  </a:lnTo>
                  <a:lnTo>
                    <a:pt x="553586" y="276860"/>
                  </a:lnTo>
                  <a:lnTo>
                    <a:pt x="620210" y="276860"/>
                  </a:lnTo>
                  <a:lnTo>
                    <a:pt x="620210" y="163830"/>
                  </a:lnTo>
                  <a:close/>
                </a:path>
                <a:path w="8470900" h="276860">
                  <a:moveTo>
                    <a:pt x="878973" y="163830"/>
                  </a:moveTo>
                  <a:lnTo>
                    <a:pt x="656228" y="163830"/>
                  </a:lnTo>
                  <a:lnTo>
                    <a:pt x="656228" y="276860"/>
                  </a:lnTo>
                  <a:lnTo>
                    <a:pt x="835298" y="276860"/>
                  </a:lnTo>
                  <a:lnTo>
                    <a:pt x="878973" y="163830"/>
                  </a:lnTo>
                  <a:close/>
                </a:path>
                <a:path w="8470900" h="276860">
                  <a:moveTo>
                    <a:pt x="1202080" y="163830"/>
                  </a:moveTo>
                  <a:lnTo>
                    <a:pt x="917771" y="163830"/>
                  </a:lnTo>
                  <a:lnTo>
                    <a:pt x="964330" y="276860"/>
                  </a:lnTo>
                  <a:lnTo>
                    <a:pt x="1157732" y="276860"/>
                  </a:lnTo>
                  <a:lnTo>
                    <a:pt x="1150264" y="267970"/>
                  </a:lnTo>
                  <a:lnTo>
                    <a:pt x="1144955" y="257810"/>
                  </a:lnTo>
                  <a:lnTo>
                    <a:pt x="1141780" y="246380"/>
                  </a:lnTo>
                  <a:lnTo>
                    <a:pt x="1140714" y="233680"/>
                  </a:lnTo>
                  <a:lnTo>
                    <a:pt x="1142003" y="220980"/>
                  </a:lnTo>
                  <a:lnTo>
                    <a:pt x="1161402" y="184150"/>
                  </a:lnTo>
                  <a:lnTo>
                    <a:pt x="1186554" y="168910"/>
                  </a:lnTo>
                  <a:lnTo>
                    <a:pt x="1202080" y="163830"/>
                  </a:lnTo>
                  <a:close/>
                </a:path>
                <a:path w="8470900" h="276860">
                  <a:moveTo>
                    <a:pt x="1237976" y="190500"/>
                  </a:moveTo>
                  <a:lnTo>
                    <a:pt x="1190371" y="203200"/>
                  </a:lnTo>
                  <a:lnTo>
                    <a:pt x="1175416" y="231139"/>
                  </a:lnTo>
                  <a:lnTo>
                    <a:pt x="1178071" y="245110"/>
                  </a:lnTo>
                  <a:lnTo>
                    <a:pt x="1214755" y="269239"/>
                  </a:lnTo>
                  <a:lnTo>
                    <a:pt x="1249635" y="276860"/>
                  </a:lnTo>
                  <a:lnTo>
                    <a:pt x="1465383" y="276860"/>
                  </a:lnTo>
                  <a:lnTo>
                    <a:pt x="1465383" y="242570"/>
                  </a:lnTo>
                  <a:lnTo>
                    <a:pt x="1304251" y="242570"/>
                  </a:lnTo>
                  <a:lnTo>
                    <a:pt x="1300930" y="227330"/>
                  </a:lnTo>
                  <a:lnTo>
                    <a:pt x="1294625" y="214630"/>
                  </a:lnTo>
                  <a:lnTo>
                    <a:pt x="1285398" y="204470"/>
                  </a:lnTo>
                  <a:lnTo>
                    <a:pt x="1272997" y="196850"/>
                  </a:lnTo>
                  <a:lnTo>
                    <a:pt x="1257198" y="191770"/>
                  </a:lnTo>
                  <a:lnTo>
                    <a:pt x="1237976" y="190500"/>
                  </a:lnTo>
                  <a:close/>
                </a:path>
                <a:path w="8470900" h="276860">
                  <a:moveTo>
                    <a:pt x="1628921" y="163830"/>
                  </a:moveTo>
                  <a:lnTo>
                    <a:pt x="1591417" y="163830"/>
                  </a:lnTo>
                  <a:lnTo>
                    <a:pt x="1591417" y="195580"/>
                  </a:lnTo>
                  <a:lnTo>
                    <a:pt x="1501374" y="195580"/>
                  </a:lnTo>
                  <a:lnTo>
                    <a:pt x="1501374" y="276860"/>
                  </a:lnTo>
                  <a:lnTo>
                    <a:pt x="1628921" y="276860"/>
                  </a:lnTo>
                  <a:lnTo>
                    <a:pt x="1628921" y="163830"/>
                  </a:lnTo>
                  <a:close/>
                </a:path>
                <a:path w="8470900" h="276860">
                  <a:moveTo>
                    <a:pt x="1903634" y="163830"/>
                  </a:moveTo>
                  <a:lnTo>
                    <a:pt x="1749571" y="163830"/>
                  </a:lnTo>
                  <a:lnTo>
                    <a:pt x="1771897" y="165100"/>
                  </a:lnTo>
                  <a:lnTo>
                    <a:pt x="1790325" y="167639"/>
                  </a:lnTo>
                  <a:lnTo>
                    <a:pt x="1826736" y="185420"/>
                  </a:lnTo>
                  <a:lnTo>
                    <a:pt x="1845214" y="223520"/>
                  </a:lnTo>
                  <a:lnTo>
                    <a:pt x="1846459" y="237489"/>
                  </a:lnTo>
                  <a:lnTo>
                    <a:pt x="1844376" y="256539"/>
                  </a:lnTo>
                  <a:lnTo>
                    <a:pt x="1838121" y="273050"/>
                  </a:lnTo>
                  <a:lnTo>
                    <a:pt x="1834553" y="276860"/>
                  </a:lnTo>
                  <a:lnTo>
                    <a:pt x="1903634" y="276860"/>
                  </a:lnTo>
                  <a:lnTo>
                    <a:pt x="1903634" y="163830"/>
                  </a:lnTo>
                  <a:close/>
                </a:path>
                <a:path w="8470900" h="276860">
                  <a:moveTo>
                    <a:pt x="2156466" y="163830"/>
                  </a:moveTo>
                  <a:lnTo>
                    <a:pt x="2100408" y="163830"/>
                  </a:lnTo>
                  <a:lnTo>
                    <a:pt x="2100408" y="195580"/>
                  </a:lnTo>
                  <a:lnTo>
                    <a:pt x="1939651" y="195580"/>
                  </a:lnTo>
                  <a:lnTo>
                    <a:pt x="1939651" y="276860"/>
                  </a:lnTo>
                  <a:lnTo>
                    <a:pt x="2156466" y="276860"/>
                  </a:lnTo>
                  <a:lnTo>
                    <a:pt x="2156466" y="163830"/>
                  </a:lnTo>
                  <a:close/>
                </a:path>
                <a:path w="8470900" h="276860">
                  <a:moveTo>
                    <a:pt x="2430633" y="163830"/>
                  </a:moveTo>
                  <a:lnTo>
                    <a:pt x="2269699" y="163830"/>
                  </a:lnTo>
                  <a:lnTo>
                    <a:pt x="2285847" y="165100"/>
                  </a:lnTo>
                  <a:lnTo>
                    <a:pt x="2298649" y="167639"/>
                  </a:lnTo>
                  <a:lnTo>
                    <a:pt x="2338558" y="186689"/>
                  </a:lnTo>
                  <a:lnTo>
                    <a:pt x="2370753" y="233680"/>
                  </a:lnTo>
                  <a:lnTo>
                    <a:pt x="2380253" y="275589"/>
                  </a:lnTo>
                  <a:lnTo>
                    <a:pt x="2380380" y="276860"/>
                  </a:lnTo>
                  <a:lnTo>
                    <a:pt x="2430633" y="276860"/>
                  </a:lnTo>
                  <a:lnTo>
                    <a:pt x="2430633" y="163830"/>
                  </a:lnTo>
                  <a:close/>
                </a:path>
                <a:path w="8470900" h="276860">
                  <a:moveTo>
                    <a:pt x="2610491" y="163830"/>
                  </a:moveTo>
                  <a:lnTo>
                    <a:pt x="2467565" y="163830"/>
                  </a:lnTo>
                  <a:lnTo>
                    <a:pt x="2543644" y="276860"/>
                  </a:lnTo>
                  <a:lnTo>
                    <a:pt x="2610491" y="276860"/>
                  </a:lnTo>
                  <a:lnTo>
                    <a:pt x="2610491" y="163830"/>
                  </a:lnTo>
                  <a:close/>
                </a:path>
                <a:path w="8470900" h="276860">
                  <a:moveTo>
                    <a:pt x="2711672" y="163830"/>
                  </a:moveTo>
                  <a:lnTo>
                    <a:pt x="2645022" y="163830"/>
                  </a:lnTo>
                  <a:lnTo>
                    <a:pt x="2645022" y="276860"/>
                  </a:lnTo>
                  <a:lnTo>
                    <a:pt x="2711672" y="276860"/>
                  </a:lnTo>
                  <a:lnTo>
                    <a:pt x="2711672" y="163830"/>
                  </a:lnTo>
                  <a:close/>
                </a:path>
                <a:path w="8470900" h="276860">
                  <a:moveTo>
                    <a:pt x="2976308" y="163830"/>
                  </a:moveTo>
                  <a:lnTo>
                    <a:pt x="2747689" y="163830"/>
                  </a:lnTo>
                  <a:lnTo>
                    <a:pt x="2747689" y="276860"/>
                  </a:lnTo>
                  <a:lnTo>
                    <a:pt x="2931909" y="276860"/>
                  </a:lnTo>
                  <a:lnTo>
                    <a:pt x="2924492" y="267970"/>
                  </a:lnTo>
                  <a:lnTo>
                    <a:pt x="2919183" y="257810"/>
                  </a:lnTo>
                  <a:lnTo>
                    <a:pt x="2916008" y="246380"/>
                  </a:lnTo>
                  <a:lnTo>
                    <a:pt x="2914923" y="233680"/>
                  </a:lnTo>
                  <a:lnTo>
                    <a:pt x="2916212" y="220980"/>
                  </a:lnTo>
                  <a:lnTo>
                    <a:pt x="2935630" y="184150"/>
                  </a:lnTo>
                  <a:lnTo>
                    <a:pt x="2960782" y="168910"/>
                  </a:lnTo>
                  <a:lnTo>
                    <a:pt x="2976308" y="163830"/>
                  </a:lnTo>
                  <a:close/>
                </a:path>
                <a:path w="8470900" h="276860">
                  <a:moveTo>
                    <a:pt x="3012205" y="190500"/>
                  </a:moveTo>
                  <a:lnTo>
                    <a:pt x="2964580" y="203200"/>
                  </a:lnTo>
                  <a:lnTo>
                    <a:pt x="2949619" y="231139"/>
                  </a:lnTo>
                  <a:lnTo>
                    <a:pt x="2952299" y="245110"/>
                  </a:lnTo>
                  <a:lnTo>
                    <a:pt x="2988989" y="269239"/>
                  </a:lnTo>
                  <a:lnTo>
                    <a:pt x="3023863" y="276860"/>
                  </a:lnTo>
                  <a:lnTo>
                    <a:pt x="3168872" y="276860"/>
                  </a:lnTo>
                  <a:lnTo>
                    <a:pt x="3168872" y="242570"/>
                  </a:lnTo>
                  <a:lnTo>
                    <a:pt x="3078480" y="242570"/>
                  </a:lnTo>
                  <a:lnTo>
                    <a:pt x="3075133" y="227330"/>
                  </a:lnTo>
                  <a:lnTo>
                    <a:pt x="3068859" y="214630"/>
                  </a:lnTo>
                  <a:lnTo>
                    <a:pt x="3059607" y="204470"/>
                  </a:lnTo>
                  <a:lnTo>
                    <a:pt x="3047225" y="196850"/>
                  </a:lnTo>
                  <a:lnTo>
                    <a:pt x="3031426" y="191770"/>
                  </a:lnTo>
                  <a:lnTo>
                    <a:pt x="3012205" y="190500"/>
                  </a:lnTo>
                  <a:close/>
                </a:path>
                <a:path w="8470900" h="276860">
                  <a:moveTo>
                    <a:pt x="3340023" y="163830"/>
                  </a:moveTo>
                  <a:lnTo>
                    <a:pt x="3204864" y="163830"/>
                  </a:lnTo>
                  <a:lnTo>
                    <a:pt x="3204864" y="276860"/>
                  </a:lnTo>
                  <a:lnTo>
                    <a:pt x="3226117" y="276860"/>
                  </a:lnTo>
                  <a:lnTo>
                    <a:pt x="3340023" y="163830"/>
                  </a:lnTo>
                  <a:close/>
                </a:path>
                <a:path w="8470900" h="276860">
                  <a:moveTo>
                    <a:pt x="3507543" y="163830"/>
                  </a:moveTo>
                  <a:lnTo>
                    <a:pt x="3388836" y="163830"/>
                  </a:lnTo>
                  <a:lnTo>
                    <a:pt x="3274663" y="274320"/>
                  </a:lnTo>
                  <a:lnTo>
                    <a:pt x="3277241" y="276860"/>
                  </a:lnTo>
                  <a:lnTo>
                    <a:pt x="3414439" y="276860"/>
                  </a:lnTo>
                  <a:lnTo>
                    <a:pt x="3418776" y="254000"/>
                  </a:lnTo>
                  <a:lnTo>
                    <a:pt x="3426047" y="232410"/>
                  </a:lnTo>
                  <a:lnTo>
                    <a:pt x="3436239" y="213360"/>
                  </a:lnTo>
                  <a:lnTo>
                    <a:pt x="3449339" y="196850"/>
                  </a:lnTo>
                  <a:lnTo>
                    <a:pt x="3468858" y="180339"/>
                  </a:lnTo>
                  <a:lnTo>
                    <a:pt x="3491007" y="168910"/>
                  </a:lnTo>
                  <a:lnTo>
                    <a:pt x="3507543" y="163830"/>
                  </a:lnTo>
                  <a:close/>
                </a:path>
                <a:path w="8470900" h="276860">
                  <a:moveTo>
                    <a:pt x="4663154" y="158750"/>
                  </a:moveTo>
                  <a:lnTo>
                    <a:pt x="3543274" y="158750"/>
                  </a:lnTo>
                  <a:lnTo>
                    <a:pt x="3561626" y="160020"/>
                  </a:lnTo>
                  <a:lnTo>
                    <a:pt x="3579088" y="163830"/>
                  </a:lnTo>
                  <a:lnTo>
                    <a:pt x="3629793" y="190500"/>
                  </a:lnTo>
                  <a:lnTo>
                    <a:pt x="3657326" y="227330"/>
                  </a:lnTo>
                  <a:lnTo>
                    <a:pt x="3671760" y="276860"/>
                  </a:lnTo>
                  <a:lnTo>
                    <a:pt x="3718121" y="276860"/>
                  </a:lnTo>
                  <a:lnTo>
                    <a:pt x="3718121" y="163830"/>
                  </a:lnTo>
                  <a:lnTo>
                    <a:pt x="4627429" y="163830"/>
                  </a:lnTo>
                  <a:lnTo>
                    <a:pt x="4635696" y="161289"/>
                  </a:lnTo>
                  <a:lnTo>
                    <a:pt x="4663154" y="158750"/>
                  </a:lnTo>
                  <a:close/>
                </a:path>
                <a:path w="8470900" h="276860">
                  <a:moveTo>
                    <a:pt x="4005656" y="163830"/>
                  </a:moveTo>
                  <a:lnTo>
                    <a:pt x="3754113" y="163830"/>
                  </a:lnTo>
                  <a:lnTo>
                    <a:pt x="3754113" y="276860"/>
                  </a:lnTo>
                  <a:lnTo>
                    <a:pt x="3961999" y="276860"/>
                  </a:lnTo>
                  <a:lnTo>
                    <a:pt x="4005656" y="163830"/>
                  </a:lnTo>
                  <a:close/>
                </a:path>
                <a:path w="8470900" h="276860">
                  <a:moveTo>
                    <a:pt x="4269828" y="163830"/>
                  </a:moveTo>
                  <a:lnTo>
                    <a:pt x="4044473" y="163830"/>
                  </a:lnTo>
                  <a:lnTo>
                    <a:pt x="4091006" y="276860"/>
                  </a:lnTo>
                  <a:lnTo>
                    <a:pt x="4269828" y="276860"/>
                  </a:lnTo>
                  <a:lnTo>
                    <a:pt x="4269828" y="163830"/>
                  </a:lnTo>
                  <a:close/>
                </a:path>
                <a:path w="8470900" h="276860">
                  <a:moveTo>
                    <a:pt x="4627429" y="163830"/>
                  </a:moveTo>
                  <a:lnTo>
                    <a:pt x="4390453" y="163830"/>
                  </a:lnTo>
                  <a:lnTo>
                    <a:pt x="4412773" y="165100"/>
                  </a:lnTo>
                  <a:lnTo>
                    <a:pt x="4431207" y="167639"/>
                  </a:lnTo>
                  <a:lnTo>
                    <a:pt x="4467644" y="185420"/>
                  </a:lnTo>
                  <a:lnTo>
                    <a:pt x="4486122" y="223520"/>
                  </a:lnTo>
                  <a:lnTo>
                    <a:pt x="4487360" y="237489"/>
                  </a:lnTo>
                  <a:lnTo>
                    <a:pt x="4485278" y="256539"/>
                  </a:lnTo>
                  <a:lnTo>
                    <a:pt x="4479029" y="273050"/>
                  </a:lnTo>
                  <a:lnTo>
                    <a:pt x="4475454" y="276860"/>
                  </a:lnTo>
                  <a:lnTo>
                    <a:pt x="4534268" y="276860"/>
                  </a:lnTo>
                  <a:lnTo>
                    <a:pt x="4545952" y="232410"/>
                  </a:lnTo>
                  <a:lnTo>
                    <a:pt x="4569244" y="196850"/>
                  </a:lnTo>
                  <a:lnTo>
                    <a:pt x="4610893" y="168910"/>
                  </a:lnTo>
                  <a:lnTo>
                    <a:pt x="4627429" y="163830"/>
                  </a:lnTo>
                  <a:close/>
                </a:path>
                <a:path w="8470900" h="276860">
                  <a:moveTo>
                    <a:pt x="5416423" y="158750"/>
                  </a:moveTo>
                  <a:lnTo>
                    <a:pt x="4663154" y="158750"/>
                  </a:lnTo>
                  <a:lnTo>
                    <a:pt x="4681512" y="160020"/>
                  </a:lnTo>
                  <a:lnTo>
                    <a:pt x="4698974" y="163830"/>
                  </a:lnTo>
                  <a:lnTo>
                    <a:pt x="4749673" y="190500"/>
                  </a:lnTo>
                  <a:lnTo>
                    <a:pt x="4777206" y="227330"/>
                  </a:lnTo>
                  <a:lnTo>
                    <a:pt x="4791640" y="276860"/>
                  </a:lnTo>
                  <a:lnTo>
                    <a:pt x="4917751" y="276860"/>
                  </a:lnTo>
                  <a:lnTo>
                    <a:pt x="4957165" y="228600"/>
                  </a:lnTo>
                  <a:lnTo>
                    <a:pt x="4966938" y="215900"/>
                  </a:lnTo>
                  <a:lnTo>
                    <a:pt x="4976310" y="205739"/>
                  </a:lnTo>
                  <a:lnTo>
                    <a:pt x="4985391" y="195580"/>
                  </a:lnTo>
                  <a:lnTo>
                    <a:pt x="4833537" y="195580"/>
                  </a:lnTo>
                  <a:lnTo>
                    <a:pt x="4833537" y="163830"/>
                  </a:lnTo>
                  <a:lnTo>
                    <a:pt x="5380697" y="163830"/>
                  </a:lnTo>
                  <a:lnTo>
                    <a:pt x="5388965" y="161289"/>
                  </a:lnTo>
                  <a:lnTo>
                    <a:pt x="5416423" y="158750"/>
                  </a:lnTo>
                  <a:close/>
                </a:path>
                <a:path w="8470900" h="276860">
                  <a:moveTo>
                    <a:pt x="5051272" y="163830"/>
                  </a:moveTo>
                  <a:lnTo>
                    <a:pt x="5028450" y="163830"/>
                  </a:lnTo>
                  <a:lnTo>
                    <a:pt x="5028450" y="195580"/>
                  </a:lnTo>
                  <a:lnTo>
                    <a:pt x="4962423" y="276860"/>
                  </a:lnTo>
                  <a:lnTo>
                    <a:pt x="5140940" y="276860"/>
                  </a:lnTo>
                  <a:lnTo>
                    <a:pt x="5140940" y="195580"/>
                  </a:lnTo>
                  <a:lnTo>
                    <a:pt x="5051272" y="195580"/>
                  </a:lnTo>
                  <a:lnTo>
                    <a:pt x="5051272" y="163830"/>
                  </a:lnTo>
                  <a:close/>
                </a:path>
                <a:path w="8470900" h="276860">
                  <a:moveTo>
                    <a:pt x="5380697" y="163830"/>
                  </a:moveTo>
                  <a:lnTo>
                    <a:pt x="5267001" y="163830"/>
                  </a:lnTo>
                  <a:lnTo>
                    <a:pt x="5267001" y="195580"/>
                  </a:lnTo>
                  <a:lnTo>
                    <a:pt x="5176958" y="195580"/>
                  </a:lnTo>
                  <a:lnTo>
                    <a:pt x="5176958" y="276860"/>
                  </a:lnTo>
                  <a:lnTo>
                    <a:pt x="5287587" y="276860"/>
                  </a:lnTo>
                  <a:lnTo>
                    <a:pt x="5291931" y="254000"/>
                  </a:lnTo>
                  <a:lnTo>
                    <a:pt x="5299221" y="232410"/>
                  </a:lnTo>
                  <a:lnTo>
                    <a:pt x="5309393" y="213360"/>
                  </a:lnTo>
                  <a:lnTo>
                    <a:pt x="5322512" y="196850"/>
                  </a:lnTo>
                  <a:lnTo>
                    <a:pt x="5342007" y="180339"/>
                  </a:lnTo>
                  <a:lnTo>
                    <a:pt x="5364162" y="168910"/>
                  </a:lnTo>
                  <a:lnTo>
                    <a:pt x="5380697" y="163830"/>
                  </a:lnTo>
                  <a:close/>
                </a:path>
                <a:path w="8470900" h="276860">
                  <a:moveTo>
                    <a:pt x="8470360" y="158750"/>
                  </a:moveTo>
                  <a:lnTo>
                    <a:pt x="5416423" y="158750"/>
                  </a:lnTo>
                  <a:lnTo>
                    <a:pt x="5434780" y="160020"/>
                  </a:lnTo>
                  <a:lnTo>
                    <a:pt x="5452243" y="163830"/>
                  </a:lnTo>
                  <a:lnTo>
                    <a:pt x="5502941" y="190500"/>
                  </a:lnTo>
                  <a:lnTo>
                    <a:pt x="5530475" y="227330"/>
                  </a:lnTo>
                  <a:lnTo>
                    <a:pt x="5544908" y="276860"/>
                  </a:lnTo>
                  <a:lnTo>
                    <a:pt x="5591270" y="276860"/>
                  </a:lnTo>
                  <a:lnTo>
                    <a:pt x="5591270" y="163830"/>
                  </a:lnTo>
                  <a:lnTo>
                    <a:pt x="8470360" y="163830"/>
                  </a:lnTo>
                  <a:lnTo>
                    <a:pt x="8470360" y="158750"/>
                  </a:lnTo>
                  <a:close/>
                </a:path>
                <a:path w="8470900" h="276860">
                  <a:moveTo>
                    <a:pt x="5762402" y="163830"/>
                  </a:moveTo>
                  <a:lnTo>
                    <a:pt x="5627274" y="163830"/>
                  </a:lnTo>
                  <a:lnTo>
                    <a:pt x="5627274" y="276860"/>
                  </a:lnTo>
                  <a:lnTo>
                    <a:pt x="5648547" y="276860"/>
                  </a:lnTo>
                  <a:lnTo>
                    <a:pt x="5762402" y="163830"/>
                  </a:lnTo>
                  <a:close/>
                </a:path>
                <a:path w="8470900" h="276860">
                  <a:moveTo>
                    <a:pt x="5818092" y="163830"/>
                  </a:moveTo>
                  <a:lnTo>
                    <a:pt x="5811234" y="163830"/>
                  </a:lnTo>
                  <a:lnTo>
                    <a:pt x="5697061" y="274320"/>
                  </a:lnTo>
                  <a:lnTo>
                    <a:pt x="5699664" y="276860"/>
                  </a:lnTo>
                  <a:lnTo>
                    <a:pt x="5894165" y="276860"/>
                  </a:lnTo>
                  <a:lnTo>
                    <a:pt x="5818092" y="163830"/>
                  </a:lnTo>
                  <a:close/>
                </a:path>
                <a:path w="8470900" h="276860">
                  <a:moveTo>
                    <a:pt x="6025673" y="163830"/>
                  </a:moveTo>
                  <a:lnTo>
                    <a:pt x="5861907" y="163830"/>
                  </a:lnTo>
                  <a:lnTo>
                    <a:pt x="5915564" y="246380"/>
                  </a:lnTo>
                  <a:lnTo>
                    <a:pt x="5925216" y="261620"/>
                  </a:lnTo>
                  <a:lnTo>
                    <a:pt x="5934487" y="276860"/>
                  </a:lnTo>
                  <a:lnTo>
                    <a:pt x="5951950" y="276860"/>
                  </a:lnTo>
                  <a:lnTo>
                    <a:pt x="5961856" y="261620"/>
                  </a:lnTo>
                  <a:lnTo>
                    <a:pt x="5972905" y="243839"/>
                  </a:lnTo>
                  <a:lnTo>
                    <a:pt x="6025673" y="163830"/>
                  </a:lnTo>
                  <a:close/>
                </a:path>
                <a:path w="8470900" h="276860">
                  <a:moveTo>
                    <a:pt x="8470360" y="163830"/>
                  </a:moveTo>
                  <a:lnTo>
                    <a:pt x="6067583" y="163830"/>
                  </a:lnTo>
                  <a:lnTo>
                    <a:pt x="5988843" y="276860"/>
                  </a:lnTo>
                  <a:lnTo>
                    <a:pt x="8470360" y="276860"/>
                  </a:lnTo>
                  <a:lnTo>
                    <a:pt x="8470360" y="163830"/>
                  </a:lnTo>
                  <a:close/>
                </a:path>
                <a:path w="8470900" h="276860">
                  <a:moveTo>
                    <a:pt x="3010712" y="158750"/>
                  </a:moveTo>
                  <a:lnTo>
                    <a:pt x="1236510" y="158750"/>
                  </a:lnTo>
                  <a:lnTo>
                    <a:pt x="1255883" y="160020"/>
                  </a:lnTo>
                  <a:lnTo>
                    <a:pt x="1273670" y="163830"/>
                  </a:lnTo>
                  <a:lnTo>
                    <a:pt x="1315935" y="185420"/>
                  </a:lnTo>
                  <a:lnTo>
                    <a:pt x="1336871" y="224789"/>
                  </a:lnTo>
                  <a:lnTo>
                    <a:pt x="1338783" y="240030"/>
                  </a:lnTo>
                  <a:lnTo>
                    <a:pt x="1304251" y="242570"/>
                  </a:lnTo>
                  <a:lnTo>
                    <a:pt x="1465383" y="242570"/>
                  </a:lnTo>
                  <a:lnTo>
                    <a:pt x="1465383" y="195580"/>
                  </a:lnTo>
                  <a:lnTo>
                    <a:pt x="1375714" y="195580"/>
                  </a:lnTo>
                  <a:lnTo>
                    <a:pt x="1375714" y="163830"/>
                  </a:lnTo>
                  <a:lnTo>
                    <a:pt x="2976308" y="163830"/>
                  </a:lnTo>
                  <a:lnTo>
                    <a:pt x="2992932" y="160020"/>
                  </a:lnTo>
                  <a:lnTo>
                    <a:pt x="3010712" y="158750"/>
                  </a:lnTo>
                  <a:close/>
                </a:path>
                <a:path w="8470900" h="276860">
                  <a:moveTo>
                    <a:pt x="3543274" y="158750"/>
                  </a:moveTo>
                  <a:lnTo>
                    <a:pt x="3010712" y="158750"/>
                  </a:lnTo>
                  <a:lnTo>
                    <a:pt x="3030086" y="160020"/>
                  </a:lnTo>
                  <a:lnTo>
                    <a:pt x="3047873" y="163830"/>
                  </a:lnTo>
                  <a:lnTo>
                    <a:pt x="3090138" y="185420"/>
                  </a:lnTo>
                  <a:lnTo>
                    <a:pt x="3111099" y="224789"/>
                  </a:lnTo>
                  <a:lnTo>
                    <a:pt x="3113011" y="240030"/>
                  </a:lnTo>
                  <a:lnTo>
                    <a:pt x="3078480" y="242570"/>
                  </a:lnTo>
                  <a:lnTo>
                    <a:pt x="3168872" y="242570"/>
                  </a:lnTo>
                  <a:lnTo>
                    <a:pt x="3168872" y="163830"/>
                  </a:lnTo>
                  <a:lnTo>
                    <a:pt x="3507543" y="163830"/>
                  </a:lnTo>
                  <a:lnTo>
                    <a:pt x="3515810" y="161289"/>
                  </a:lnTo>
                  <a:lnTo>
                    <a:pt x="3543274" y="158750"/>
                  </a:lnTo>
                  <a:close/>
                </a:path>
                <a:path w="8470900" h="276860">
                  <a:moveTo>
                    <a:pt x="2726469" y="96520"/>
                  </a:moveTo>
                  <a:lnTo>
                    <a:pt x="1777771" y="96520"/>
                  </a:lnTo>
                  <a:lnTo>
                    <a:pt x="1736026" y="148589"/>
                  </a:lnTo>
                  <a:lnTo>
                    <a:pt x="2989903" y="148589"/>
                  </a:lnTo>
                  <a:lnTo>
                    <a:pt x="2988926" y="147320"/>
                  </a:lnTo>
                  <a:lnTo>
                    <a:pt x="2702394" y="147320"/>
                  </a:lnTo>
                  <a:lnTo>
                    <a:pt x="2726469" y="96520"/>
                  </a:lnTo>
                  <a:close/>
                </a:path>
                <a:path w="8470900" h="276860">
                  <a:moveTo>
                    <a:pt x="8470360" y="96520"/>
                  </a:moveTo>
                  <a:lnTo>
                    <a:pt x="3067323" y="96520"/>
                  </a:lnTo>
                  <a:lnTo>
                    <a:pt x="3025546" y="148589"/>
                  </a:lnTo>
                  <a:lnTo>
                    <a:pt x="8470360" y="148589"/>
                  </a:lnTo>
                  <a:lnTo>
                    <a:pt x="8470360" y="96520"/>
                  </a:lnTo>
                  <a:close/>
                </a:path>
                <a:path w="8470900" h="276860">
                  <a:moveTo>
                    <a:pt x="2727071" y="95250"/>
                  </a:moveTo>
                  <a:lnTo>
                    <a:pt x="679424" y="95250"/>
                  </a:lnTo>
                  <a:lnTo>
                    <a:pt x="638594" y="147320"/>
                  </a:lnTo>
                  <a:lnTo>
                    <a:pt x="1699405" y="147320"/>
                  </a:lnTo>
                  <a:lnTo>
                    <a:pt x="1660271" y="96520"/>
                  </a:lnTo>
                  <a:lnTo>
                    <a:pt x="2726469" y="96520"/>
                  </a:lnTo>
                  <a:lnTo>
                    <a:pt x="2727071" y="95250"/>
                  </a:lnTo>
                  <a:close/>
                </a:path>
                <a:path w="8470900" h="276860">
                  <a:moveTo>
                    <a:pt x="8470360" y="95250"/>
                  </a:moveTo>
                  <a:lnTo>
                    <a:pt x="2770879" y="95250"/>
                  </a:lnTo>
                  <a:lnTo>
                    <a:pt x="2730049" y="147320"/>
                  </a:lnTo>
                  <a:lnTo>
                    <a:pt x="2988926" y="147320"/>
                  </a:lnTo>
                  <a:lnTo>
                    <a:pt x="2949822" y="96520"/>
                  </a:lnTo>
                  <a:lnTo>
                    <a:pt x="8470360" y="96520"/>
                  </a:lnTo>
                  <a:lnTo>
                    <a:pt x="8470360" y="95250"/>
                  </a:lnTo>
                  <a:close/>
                </a:path>
                <a:path w="8470900" h="276860">
                  <a:moveTo>
                    <a:pt x="1739919" y="96520"/>
                  </a:moveTo>
                  <a:lnTo>
                    <a:pt x="1698523" y="96520"/>
                  </a:lnTo>
                  <a:lnTo>
                    <a:pt x="1719510" y="128270"/>
                  </a:lnTo>
                  <a:lnTo>
                    <a:pt x="1739919" y="96520"/>
                  </a:lnTo>
                  <a:close/>
                </a:path>
                <a:path w="8470900" h="276860">
                  <a:moveTo>
                    <a:pt x="3029445" y="96520"/>
                  </a:moveTo>
                  <a:lnTo>
                    <a:pt x="2988068" y="96520"/>
                  </a:lnTo>
                  <a:lnTo>
                    <a:pt x="3009030" y="128270"/>
                  </a:lnTo>
                  <a:lnTo>
                    <a:pt x="3029445" y="9652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352144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49" y="0"/>
                  </a:moveTo>
                  <a:lnTo>
                    <a:pt x="0" y="51962"/>
                  </a:lnTo>
                  <a:lnTo>
                    <a:pt x="408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3521449" y="5362791"/>
              <a:ext cx="41275" cy="52069"/>
            </a:xfrm>
            <a:custGeom>
              <a:avLst/>
              <a:gdLst/>
              <a:ahLst/>
              <a:cxnLst/>
              <a:rect l="l" t="t" r="r" b="b"/>
              <a:pathLst>
                <a:path w="41275" h="52070">
                  <a:moveTo>
                    <a:pt x="40849" y="0"/>
                  </a:moveTo>
                  <a:lnTo>
                    <a:pt x="0" y="51962"/>
                  </a:lnTo>
                  <a:lnTo>
                    <a:pt x="40849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3816972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0" y="0"/>
                  </a:moveTo>
                  <a:lnTo>
                    <a:pt x="0" y="51962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3816972" y="5363908"/>
              <a:ext cx="41910" cy="52069"/>
            </a:xfrm>
            <a:custGeom>
              <a:avLst/>
              <a:gdLst/>
              <a:ahLst/>
              <a:cxnLst/>
              <a:rect l="l" t="t" r="r" b="b"/>
              <a:pathLst>
                <a:path w="41910" h="52070">
                  <a:moveTo>
                    <a:pt x="41770" y="0"/>
                  </a:moveTo>
                  <a:lnTo>
                    <a:pt x="0" y="51962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000000">
                <a:alpha val="3411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4771129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05" y="0"/>
                  </a:moveTo>
                  <a:lnTo>
                    <a:pt x="0" y="50628"/>
                  </a:lnTo>
                  <a:lnTo>
                    <a:pt x="1900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4771129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05" y="0"/>
                  </a:moveTo>
                  <a:lnTo>
                    <a:pt x="0" y="50628"/>
                  </a:lnTo>
                  <a:lnTo>
                    <a:pt x="19005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4771129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05" y="0"/>
                  </a:moveTo>
                  <a:lnTo>
                    <a:pt x="0" y="50628"/>
                  </a:lnTo>
                  <a:lnTo>
                    <a:pt x="1900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47" name="object 1747"/>
            <p:cNvPicPr/>
            <p:nvPr/>
          </p:nvPicPr>
          <p:blipFill>
            <a:blip r:embed="rId263" cstate="print"/>
            <a:stretch>
              <a:fillRect/>
            </a:stretch>
          </p:blipFill>
          <p:spPr>
            <a:xfrm>
              <a:off x="4771155" y="5541232"/>
              <a:ext cx="92278" cy="50628"/>
            </a:xfrm>
            <a:prstGeom prst="rect">
              <a:avLst/>
            </a:prstGeom>
          </p:spPr>
        </p:pic>
        <p:sp>
          <p:nvSpPr>
            <p:cNvPr id="1748" name="object 1748"/>
            <p:cNvSpPr/>
            <p:nvPr/>
          </p:nvSpPr>
          <p:spPr>
            <a:xfrm>
              <a:off x="4771155" y="5541232"/>
              <a:ext cx="92710" cy="50800"/>
            </a:xfrm>
            <a:custGeom>
              <a:avLst/>
              <a:gdLst/>
              <a:ahLst/>
              <a:cxnLst/>
              <a:rect l="l" t="t" r="r" b="b"/>
              <a:pathLst>
                <a:path w="92710" h="50800">
                  <a:moveTo>
                    <a:pt x="73202" y="0"/>
                  </a:moveTo>
                  <a:lnTo>
                    <a:pt x="18980" y="0"/>
                  </a:lnTo>
                  <a:lnTo>
                    <a:pt x="0" y="50628"/>
                  </a:lnTo>
                  <a:lnTo>
                    <a:pt x="92278" y="50628"/>
                  </a:lnTo>
                  <a:lnTo>
                    <a:pt x="7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5097240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74" y="0"/>
                  </a:moveTo>
                  <a:lnTo>
                    <a:pt x="0" y="6374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5097240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74" y="0"/>
                  </a:moveTo>
                  <a:lnTo>
                    <a:pt x="0" y="6374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5097240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74" y="0"/>
                  </a:moveTo>
                  <a:lnTo>
                    <a:pt x="0" y="6374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52" name="object 1752"/>
            <p:cNvPicPr/>
            <p:nvPr/>
          </p:nvPicPr>
          <p:blipFill>
            <a:blip r:embed="rId264" cstate="print"/>
            <a:stretch>
              <a:fillRect/>
            </a:stretch>
          </p:blipFill>
          <p:spPr>
            <a:xfrm>
              <a:off x="5097316" y="5544693"/>
              <a:ext cx="118126" cy="6350"/>
            </a:xfrm>
            <a:prstGeom prst="rect">
              <a:avLst/>
            </a:prstGeom>
          </p:spPr>
        </p:pic>
        <p:sp>
          <p:nvSpPr>
            <p:cNvPr id="1753" name="object 1753"/>
            <p:cNvSpPr/>
            <p:nvPr/>
          </p:nvSpPr>
          <p:spPr>
            <a:xfrm>
              <a:off x="5097310" y="5544692"/>
              <a:ext cx="118745" cy="6350"/>
            </a:xfrm>
            <a:custGeom>
              <a:avLst/>
              <a:gdLst/>
              <a:ahLst/>
              <a:cxnLst/>
              <a:rect l="l" t="t" r="r" b="b"/>
              <a:pathLst>
                <a:path w="118745" h="6350">
                  <a:moveTo>
                    <a:pt x="1181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97294" y="6350"/>
                  </a:lnTo>
                  <a:lnTo>
                    <a:pt x="97294" y="5080"/>
                  </a:lnTo>
                  <a:lnTo>
                    <a:pt x="110807" y="5080"/>
                  </a:lnTo>
                  <a:lnTo>
                    <a:pt x="110807" y="1270"/>
                  </a:lnTo>
                  <a:lnTo>
                    <a:pt x="118122" y="1270"/>
                  </a:lnTo>
                  <a:lnTo>
                    <a:pt x="1181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5363070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33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5363070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33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536140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63" y="232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536140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63" y="232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361406" y="5543118"/>
              <a:ext cx="1905" cy="28575"/>
            </a:xfrm>
            <a:custGeom>
              <a:avLst/>
              <a:gdLst/>
              <a:ahLst/>
              <a:cxnLst/>
              <a:rect l="l" t="t" r="r" b="b"/>
              <a:pathLst>
                <a:path w="1904" h="28575">
                  <a:moveTo>
                    <a:pt x="1714" y="0"/>
                  </a:moveTo>
                  <a:lnTo>
                    <a:pt x="0" y="2850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361406" y="5543118"/>
              <a:ext cx="1905" cy="28575"/>
            </a:xfrm>
            <a:custGeom>
              <a:avLst/>
              <a:gdLst/>
              <a:ahLst/>
              <a:cxnLst/>
              <a:rect l="l" t="t" r="r" b="b"/>
              <a:pathLst>
                <a:path w="1904" h="28575">
                  <a:moveTo>
                    <a:pt x="1714" y="0"/>
                  </a:moveTo>
                  <a:lnTo>
                    <a:pt x="0" y="28505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60" name="object 1760"/>
          <p:cNvGrpSpPr/>
          <p:nvPr/>
        </p:nvGrpSpPr>
        <p:grpSpPr>
          <a:xfrm>
            <a:off x="5361457" y="5541232"/>
            <a:ext cx="186055" cy="136525"/>
            <a:chOff x="5361457" y="5541232"/>
            <a:chExt cx="186055" cy="136525"/>
          </a:xfrm>
        </p:grpSpPr>
        <p:sp>
          <p:nvSpPr>
            <p:cNvPr id="1761" name="object 1761"/>
            <p:cNvSpPr/>
            <p:nvPr/>
          </p:nvSpPr>
          <p:spPr>
            <a:xfrm>
              <a:off x="5435104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51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5435104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51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5417692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5417692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5401913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805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5401913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805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5387847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65" y="123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5387847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65" y="12376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537629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76" y="0"/>
                  </a:moveTo>
                  <a:lnTo>
                    <a:pt x="11557" y="1548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537629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76" y="0"/>
                  </a:moveTo>
                  <a:lnTo>
                    <a:pt x="11557" y="1548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5368004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76" y="0"/>
                  </a:moveTo>
                  <a:lnTo>
                    <a:pt x="8286" y="1803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5368004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76" y="0"/>
                  </a:moveTo>
                  <a:lnTo>
                    <a:pt x="8286" y="1803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73" name="object 1773"/>
            <p:cNvPicPr/>
            <p:nvPr/>
          </p:nvPicPr>
          <p:blipFill>
            <a:blip r:embed="rId265" cstate="print"/>
            <a:stretch>
              <a:fillRect/>
            </a:stretch>
          </p:blipFill>
          <p:spPr>
            <a:xfrm>
              <a:off x="5361457" y="5541232"/>
              <a:ext cx="186010" cy="136182"/>
            </a:xfrm>
            <a:prstGeom prst="rect">
              <a:avLst/>
            </a:prstGeom>
          </p:spPr>
        </p:pic>
        <p:sp>
          <p:nvSpPr>
            <p:cNvPr id="1774" name="object 1774"/>
            <p:cNvSpPr/>
            <p:nvPr/>
          </p:nvSpPr>
          <p:spPr>
            <a:xfrm>
              <a:off x="5361457" y="5541232"/>
              <a:ext cx="186055" cy="136525"/>
            </a:xfrm>
            <a:custGeom>
              <a:avLst/>
              <a:gdLst/>
              <a:ahLst/>
              <a:cxnLst/>
              <a:rect l="l" t="t" r="r" b="b"/>
              <a:pathLst>
                <a:path w="186054" h="136525">
                  <a:moveTo>
                    <a:pt x="183730" y="0"/>
                  </a:moveTo>
                  <a:lnTo>
                    <a:pt x="2108" y="0"/>
                  </a:lnTo>
                  <a:lnTo>
                    <a:pt x="1714" y="1885"/>
                  </a:lnTo>
                  <a:lnTo>
                    <a:pt x="0" y="30391"/>
                  </a:lnTo>
                  <a:lnTo>
                    <a:pt x="1663" y="53682"/>
                  </a:lnTo>
                  <a:lnTo>
                    <a:pt x="14909" y="92424"/>
                  </a:lnTo>
                  <a:lnTo>
                    <a:pt x="56261" y="129133"/>
                  </a:lnTo>
                  <a:lnTo>
                    <a:pt x="92798" y="136182"/>
                  </a:lnTo>
                  <a:lnTo>
                    <a:pt x="112242" y="134416"/>
                  </a:lnTo>
                  <a:lnTo>
                    <a:pt x="159721" y="107607"/>
                  </a:lnTo>
                  <a:lnTo>
                    <a:pt x="179412" y="73050"/>
                  </a:lnTo>
                  <a:lnTo>
                    <a:pt x="186010" y="26492"/>
                  </a:lnTo>
                  <a:lnTo>
                    <a:pt x="184746" y="5283"/>
                  </a:lnTo>
                  <a:lnTo>
                    <a:pt x="1837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75" name="object 1775"/>
          <p:cNvGrpSpPr/>
          <p:nvPr/>
        </p:nvGrpSpPr>
        <p:grpSpPr>
          <a:xfrm>
            <a:off x="6114675" y="5545201"/>
            <a:ext cx="6985" cy="70485"/>
            <a:chOff x="6114675" y="5545201"/>
            <a:chExt cx="6985" cy="70485"/>
          </a:xfrm>
        </p:grpSpPr>
        <p:sp>
          <p:nvSpPr>
            <p:cNvPr id="1776" name="object 1776"/>
            <p:cNvSpPr/>
            <p:nvPr/>
          </p:nvSpPr>
          <p:spPr>
            <a:xfrm>
              <a:off x="6116338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33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6116338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33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6114675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63" y="232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6114675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63" y="2329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6114675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63" y="0"/>
                  </a:moveTo>
                  <a:lnTo>
                    <a:pt x="0" y="26422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6114675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63" y="0"/>
                  </a:moveTo>
                  <a:lnTo>
                    <a:pt x="0" y="26422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82" name="object 1782"/>
          <p:cNvGrpSpPr/>
          <p:nvPr/>
        </p:nvGrpSpPr>
        <p:grpSpPr>
          <a:xfrm>
            <a:off x="6114725" y="5541232"/>
            <a:ext cx="186055" cy="136525"/>
            <a:chOff x="6114725" y="5541232"/>
            <a:chExt cx="186055" cy="136525"/>
          </a:xfrm>
        </p:grpSpPr>
        <p:sp>
          <p:nvSpPr>
            <p:cNvPr id="1783" name="object 1783"/>
            <p:cNvSpPr/>
            <p:nvPr/>
          </p:nvSpPr>
          <p:spPr>
            <a:xfrm>
              <a:off x="6188373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96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6188373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96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6170961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11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6170961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11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6155181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805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6155181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805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6141141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6141141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6129559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82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6129559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82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6121272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76" y="0"/>
                  </a:moveTo>
                  <a:lnTo>
                    <a:pt x="8286" y="1803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6121272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76" y="0"/>
                  </a:moveTo>
                  <a:lnTo>
                    <a:pt x="8286" y="1803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95" name="object 1795"/>
            <p:cNvPicPr/>
            <p:nvPr/>
          </p:nvPicPr>
          <p:blipFill>
            <a:blip r:embed="rId266" cstate="print"/>
            <a:stretch>
              <a:fillRect/>
            </a:stretch>
          </p:blipFill>
          <p:spPr>
            <a:xfrm>
              <a:off x="6114725" y="5541232"/>
              <a:ext cx="186010" cy="136182"/>
            </a:xfrm>
            <a:prstGeom prst="rect">
              <a:avLst/>
            </a:prstGeom>
          </p:spPr>
        </p:pic>
        <p:sp>
          <p:nvSpPr>
            <p:cNvPr id="1796" name="object 1796"/>
            <p:cNvSpPr/>
            <p:nvPr/>
          </p:nvSpPr>
          <p:spPr>
            <a:xfrm>
              <a:off x="6114725" y="5541232"/>
              <a:ext cx="186055" cy="136525"/>
            </a:xfrm>
            <a:custGeom>
              <a:avLst/>
              <a:gdLst/>
              <a:ahLst/>
              <a:cxnLst/>
              <a:rect l="l" t="t" r="r" b="b"/>
              <a:pathLst>
                <a:path w="186054" h="136525">
                  <a:moveTo>
                    <a:pt x="183730" y="0"/>
                  </a:moveTo>
                  <a:lnTo>
                    <a:pt x="2108" y="0"/>
                  </a:lnTo>
                  <a:lnTo>
                    <a:pt x="1714" y="1885"/>
                  </a:lnTo>
                  <a:lnTo>
                    <a:pt x="0" y="30391"/>
                  </a:lnTo>
                  <a:lnTo>
                    <a:pt x="1638" y="53682"/>
                  </a:lnTo>
                  <a:lnTo>
                    <a:pt x="14884" y="92424"/>
                  </a:lnTo>
                  <a:lnTo>
                    <a:pt x="56261" y="129133"/>
                  </a:lnTo>
                  <a:lnTo>
                    <a:pt x="92843" y="136182"/>
                  </a:lnTo>
                  <a:lnTo>
                    <a:pt x="112242" y="134416"/>
                  </a:lnTo>
                  <a:lnTo>
                    <a:pt x="159721" y="107607"/>
                  </a:lnTo>
                  <a:lnTo>
                    <a:pt x="179463" y="73050"/>
                  </a:lnTo>
                  <a:lnTo>
                    <a:pt x="186010" y="26492"/>
                  </a:lnTo>
                  <a:lnTo>
                    <a:pt x="184746" y="5283"/>
                  </a:lnTo>
                  <a:lnTo>
                    <a:pt x="1837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97" name="object 1797"/>
          <p:cNvGrpSpPr/>
          <p:nvPr/>
        </p:nvGrpSpPr>
        <p:grpSpPr>
          <a:xfrm>
            <a:off x="6418707" y="5545201"/>
            <a:ext cx="21590" cy="21590"/>
            <a:chOff x="6418707" y="5545201"/>
            <a:chExt cx="21590" cy="21590"/>
          </a:xfrm>
        </p:grpSpPr>
        <p:sp>
          <p:nvSpPr>
            <p:cNvPr id="1798" name="object 1798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49" y="0"/>
                  </a:moveTo>
                  <a:lnTo>
                    <a:pt x="0" y="2123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49" y="0"/>
                  </a:moveTo>
                  <a:lnTo>
                    <a:pt x="0" y="2123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49" y="0"/>
                  </a:moveTo>
                  <a:lnTo>
                    <a:pt x="0" y="2123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1" name="object 1801"/>
            <p:cNvPicPr/>
            <p:nvPr/>
          </p:nvPicPr>
          <p:blipFill>
            <a:blip r:embed="rId267" cstate="print"/>
            <a:stretch>
              <a:fillRect/>
            </a:stretch>
          </p:blipFill>
          <p:spPr>
            <a:xfrm>
              <a:off x="6418770" y="5545201"/>
              <a:ext cx="21272" cy="21234"/>
            </a:xfrm>
            <a:prstGeom prst="rect">
              <a:avLst/>
            </a:prstGeom>
          </p:spPr>
        </p:pic>
        <p:sp>
          <p:nvSpPr>
            <p:cNvPr id="1802" name="object 1802"/>
            <p:cNvSpPr/>
            <p:nvPr/>
          </p:nvSpPr>
          <p:spPr>
            <a:xfrm>
              <a:off x="6418770" y="55452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72" y="0"/>
                  </a:moveTo>
                  <a:lnTo>
                    <a:pt x="0" y="0"/>
                  </a:lnTo>
                  <a:lnTo>
                    <a:pt x="0" y="21234"/>
                  </a:lnTo>
                  <a:lnTo>
                    <a:pt x="212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03" name="object 1803"/>
          <p:cNvGrpSpPr/>
          <p:nvPr/>
        </p:nvGrpSpPr>
        <p:grpSpPr>
          <a:xfrm>
            <a:off x="6726491" y="5545201"/>
            <a:ext cx="53975" cy="43180"/>
            <a:chOff x="6726491" y="5545201"/>
            <a:chExt cx="53975" cy="43180"/>
          </a:xfrm>
        </p:grpSpPr>
        <p:sp>
          <p:nvSpPr>
            <p:cNvPr id="1804" name="object 1804"/>
            <p:cNvSpPr/>
            <p:nvPr/>
          </p:nvSpPr>
          <p:spPr>
            <a:xfrm>
              <a:off x="6726491" y="554520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63" y="0"/>
                  </a:moveTo>
                  <a:lnTo>
                    <a:pt x="8191" y="143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6726491" y="554520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63" y="0"/>
                  </a:moveTo>
                  <a:lnTo>
                    <a:pt x="8191" y="143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6" name="object 1806"/>
            <p:cNvPicPr/>
            <p:nvPr/>
          </p:nvPicPr>
          <p:blipFill>
            <a:blip r:embed="rId268" cstate="print"/>
            <a:stretch>
              <a:fillRect/>
            </a:stretch>
          </p:blipFill>
          <p:spPr>
            <a:xfrm>
              <a:off x="6726555" y="5545201"/>
              <a:ext cx="16637" cy="14363"/>
            </a:xfrm>
            <a:prstGeom prst="rect">
              <a:avLst/>
            </a:prstGeom>
          </p:spPr>
        </p:pic>
        <p:sp>
          <p:nvSpPr>
            <p:cNvPr id="1807" name="object 1807"/>
            <p:cNvSpPr/>
            <p:nvPr/>
          </p:nvSpPr>
          <p:spPr>
            <a:xfrm>
              <a:off x="6726555" y="5545201"/>
              <a:ext cx="17145" cy="14604"/>
            </a:xfrm>
            <a:custGeom>
              <a:avLst/>
              <a:gdLst/>
              <a:ahLst/>
              <a:cxnLst/>
              <a:rect l="l" t="t" r="r" b="b"/>
              <a:pathLst>
                <a:path w="17145" h="14604">
                  <a:moveTo>
                    <a:pt x="16637" y="0"/>
                  </a:moveTo>
                  <a:lnTo>
                    <a:pt x="0" y="0"/>
                  </a:lnTo>
                  <a:lnTo>
                    <a:pt x="8191" y="14363"/>
                  </a:lnTo>
                  <a:lnTo>
                    <a:pt x="166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6750431" y="5545201"/>
              <a:ext cx="30480" cy="43180"/>
            </a:xfrm>
            <a:custGeom>
              <a:avLst/>
              <a:gdLst/>
              <a:ahLst/>
              <a:cxnLst/>
              <a:rect l="l" t="t" r="r" b="b"/>
              <a:pathLst>
                <a:path w="30479" h="43179">
                  <a:moveTo>
                    <a:pt x="29908" y="0"/>
                  </a:moveTo>
                  <a:lnTo>
                    <a:pt x="0" y="43116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6750431" y="5545201"/>
              <a:ext cx="30480" cy="43180"/>
            </a:xfrm>
            <a:custGeom>
              <a:avLst/>
              <a:gdLst/>
              <a:ahLst/>
              <a:cxnLst/>
              <a:rect l="l" t="t" r="r" b="b"/>
              <a:pathLst>
                <a:path w="30479" h="43179">
                  <a:moveTo>
                    <a:pt x="29908" y="0"/>
                  </a:moveTo>
                  <a:lnTo>
                    <a:pt x="0" y="43116"/>
                  </a:lnTo>
                  <a:lnTo>
                    <a:pt x="29908" y="0"/>
                  </a:lnTo>
                  <a:close/>
                </a:path>
              </a:pathLst>
            </a:custGeom>
            <a:solidFill>
              <a:srgbClr val="000000">
                <a:alpha val="3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0" name="object 1810"/>
          <p:cNvGrpSpPr/>
          <p:nvPr/>
        </p:nvGrpSpPr>
        <p:grpSpPr>
          <a:xfrm>
            <a:off x="4730851" y="5621178"/>
            <a:ext cx="30480" cy="82550"/>
            <a:chOff x="4730851" y="5621178"/>
            <a:chExt cx="30480" cy="82550"/>
          </a:xfrm>
        </p:grpSpPr>
        <p:sp>
          <p:nvSpPr>
            <p:cNvPr id="1811" name="object 1811"/>
            <p:cNvSpPr/>
            <p:nvPr/>
          </p:nvSpPr>
          <p:spPr>
            <a:xfrm>
              <a:off x="4730851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33" y="0"/>
                  </a:moveTo>
                  <a:lnTo>
                    <a:pt x="0" y="82429"/>
                  </a:lnTo>
                  <a:lnTo>
                    <a:pt x="2993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4730851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33" y="0"/>
                  </a:moveTo>
                  <a:lnTo>
                    <a:pt x="0" y="82429"/>
                  </a:lnTo>
                  <a:lnTo>
                    <a:pt x="29933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4730851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33" y="0"/>
                  </a:moveTo>
                  <a:lnTo>
                    <a:pt x="0" y="82429"/>
                  </a:lnTo>
                  <a:lnTo>
                    <a:pt x="299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4" name="object 1814"/>
          <p:cNvGrpSpPr/>
          <p:nvPr/>
        </p:nvGrpSpPr>
        <p:grpSpPr>
          <a:xfrm>
            <a:off x="4880819" y="5541232"/>
            <a:ext cx="66675" cy="162560"/>
            <a:chOff x="4880819" y="5541232"/>
            <a:chExt cx="66675" cy="162560"/>
          </a:xfrm>
        </p:grpSpPr>
        <p:sp>
          <p:nvSpPr>
            <p:cNvPr id="1815" name="object 1815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76" y="0"/>
                  </a:moveTo>
                  <a:lnTo>
                    <a:pt x="66452" y="16237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76" y="0"/>
                  </a:moveTo>
                  <a:lnTo>
                    <a:pt x="66452" y="16237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76" y="0"/>
                  </a:moveTo>
                  <a:lnTo>
                    <a:pt x="66452" y="16237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8" name="object 1818"/>
          <p:cNvGrpSpPr/>
          <p:nvPr/>
        </p:nvGrpSpPr>
        <p:grpSpPr>
          <a:xfrm>
            <a:off x="5097240" y="5582784"/>
            <a:ext cx="635" cy="121285"/>
            <a:chOff x="5097240" y="5582784"/>
            <a:chExt cx="635" cy="121285"/>
          </a:xfrm>
        </p:grpSpPr>
        <p:sp>
          <p:nvSpPr>
            <p:cNvPr id="1819" name="object 1819"/>
            <p:cNvSpPr/>
            <p:nvPr/>
          </p:nvSpPr>
          <p:spPr>
            <a:xfrm>
              <a:off x="5097240" y="5582784"/>
              <a:ext cx="635" cy="121285"/>
            </a:xfrm>
            <a:custGeom>
              <a:avLst/>
              <a:gdLst/>
              <a:ahLst/>
              <a:cxnLst/>
              <a:rect l="l" t="t" r="r" b="b"/>
              <a:pathLst>
                <a:path w="635" h="121285">
                  <a:moveTo>
                    <a:pt x="74" y="0"/>
                  </a:moveTo>
                  <a:lnTo>
                    <a:pt x="0" y="12082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5097240" y="5582784"/>
              <a:ext cx="635" cy="121285"/>
            </a:xfrm>
            <a:custGeom>
              <a:avLst/>
              <a:gdLst/>
              <a:ahLst/>
              <a:cxnLst/>
              <a:rect l="l" t="t" r="r" b="b"/>
              <a:pathLst>
                <a:path w="635" h="121285">
                  <a:moveTo>
                    <a:pt x="74" y="0"/>
                  </a:moveTo>
                  <a:lnTo>
                    <a:pt x="0" y="12082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5097240" y="5582784"/>
              <a:ext cx="635" cy="121285"/>
            </a:xfrm>
            <a:custGeom>
              <a:avLst/>
              <a:gdLst/>
              <a:ahLst/>
              <a:cxnLst/>
              <a:rect l="l" t="t" r="r" b="b"/>
              <a:pathLst>
                <a:path w="635" h="121285">
                  <a:moveTo>
                    <a:pt x="74" y="0"/>
                  </a:moveTo>
                  <a:lnTo>
                    <a:pt x="0" y="120823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2" name="object 1822"/>
          <p:cNvGrpSpPr/>
          <p:nvPr/>
        </p:nvGrpSpPr>
        <p:grpSpPr>
          <a:xfrm>
            <a:off x="5202161" y="5541232"/>
            <a:ext cx="99060" cy="162560"/>
            <a:chOff x="5202161" y="5541232"/>
            <a:chExt cx="99060" cy="162560"/>
          </a:xfrm>
        </p:grpSpPr>
        <p:sp>
          <p:nvSpPr>
            <p:cNvPr id="1823" name="object 1823"/>
            <p:cNvSpPr/>
            <p:nvPr/>
          </p:nvSpPr>
          <p:spPr>
            <a:xfrm>
              <a:off x="5253729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76" y="0"/>
                  </a:moveTo>
                  <a:lnTo>
                    <a:pt x="47351" y="7406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5253729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76" y="0"/>
                  </a:moveTo>
                  <a:lnTo>
                    <a:pt x="47351" y="74066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5244160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569" y="1367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5244160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569" y="1367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5234184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0" y="0"/>
                  </a:moveTo>
                  <a:lnTo>
                    <a:pt x="9975" y="1207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5234184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0" y="0"/>
                  </a:moveTo>
                  <a:lnTo>
                    <a:pt x="9975" y="1207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5223865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0" y="0"/>
                  </a:moveTo>
                  <a:lnTo>
                    <a:pt x="10318" y="1046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5223865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0" y="0"/>
                  </a:moveTo>
                  <a:lnTo>
                    <a:pt x="10318" y="1046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5214715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76" y="0"/>
                  </a:moveTo>
                  <a:lnTo>
                    <a:pt x="9150" y="669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5214715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76" y="0"/>
                  </a:moveTo>
                  <a:lnTo>
                    <a:pt x="9150" y="669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5202161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0" y="0"/>
                  </a:moveTo>
                  <a:lnTo>
                    <a:pt x="12553" y="6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5202161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0" y="0"/>
                  </a:moveTo>
                  <a:lnTo>
                    <a:pt x="12553" y="6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5202161" y="5541238"/>
              <a:ext cx="67945" cy="38735"/>
            </a:xfrm>
            <a:custGeom>
              <a:avLst/>
              <a:gdLst/>
              <a:ahLst/>
              <a:cxnLst/>
              <a:rect l="l" t="t" r="r" b="b"/>
              <a:pathLst>
                <a:path w="67945" h="38735">
                  <a:moveTo>
                    <a:pt x="67665" y="0"/>
                  </a:moveTo>
                  <a:lnTo>
                    <a:pt x="57873" y="13322"/>
                  </a:lnTo>
                  <a:lnTo>
                    <a:pt x="43103" y="24955"/>
                  </a:lnTo>
                  <a:lnTo>
                    <a:pt x="23812" y="33362"/>
                  </a:lnTo>
                  <a:lnTo>
                    <a:pt x="0" y="38544"/>
                  </a:lnTo>
                  <a:lnTo>
                    <a:pt x="23863" y="33362"/>
                  </a:lnTo>
                  <a:lnTo>
                    <a:pt x="43180" y="24955"/>
                  </a:lnTo>
                  <a:lnTo>
                    <a:pt x="57937" y="13322"/>
                  </a:lnTo>
                  <a:lnTo>
                    <a:pt x="6766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6" name="object 1836"/>
          <p:cNvGrpSpPr/>
          <p:nvPr/>
        </p:nvGrpSpPr>
        <p:grpSpPr>
          <a:xfrm>
            <a:off x="5454453" y="5541232"/>
            <a:ext cx="130175" cy="167005"/>
            <a:chOff x="5454453" y="5541232"/>
            <a:chExt cx="130175" cy="167005"/>
          </a:xfrm>
        </p:grpSpPr>
        <p:sp>
          <p:nvSpPr>
            <p:cNvPr id="1837" name="object 1837"/>
            <p:cNvSpPr/>
            <p:nvPr/>
          </p:nvSpPr>
          <p:spPr>
            <a:xfrm>
              <a:off x="5499519" y="5625083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21005" y="66370"/>
                  </a:moveTo>
                  <a:lnTo>
                    <a:pt x="0" y="75692"/>
                  </a:lnTo>
                  <a:lnTo>
                    <a:pt x="21005" y="66370"/>
                  </a:lnTo>
                  <a:close/>
                </a:path>
                <a:path w="76200" h="76200">
                  <a:moveTo>
                    <a:pt x="75653" y="0"/>
                  </a:moveTo>
                  <a:lnTo>
                    <a:pt x="68287" y="16891"/>
                  </a:lnTo>
                  <a:lnTo>
                    <a:pt x="55613" y="36906"/>
                  </a:lnTo>
                  <a:lnTo>
                    <a:pt x="39839" y="53403"/>
                  </a:lnTo>
                  <a:lnTo>
                    <a:pt x="20980" y="66370"/>
                  </a:lnTo>
                  <a:lnTo>
                    <a:pt x="39890" y="53403"/>
                  </a:lnTo>
                  <a:lnTo>
                    <a:pt x="55689" y="36906"/>
                  </a:lnTo>
                  <a:lnTo>
                    <a:pt x="68364" y="16891"/>
                  </a:lnTo>
                  <a:lnTo>
                    <a:pt x="7565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5567806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65" y="0"/>
                  </a:moveTo>
                  <a:lnTo>
                    <a:pt x="0" y="16891"/>
                  </a:lnTo>
                  <a:lnTo>
                    <a:pt x="73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5575103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308" y="0"/>
                  </a:moveTo>
                  <a:lnTo>
                    <a:pt x="0" y="17964"/>
                  </a:lnTo>
                  <a:lnTo>
                    <a:pt x="53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5575103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308" y="0"/>
                  </a:moveTo>
                  <a:lnTo>
                    <a:pt x="0" y="17964"/>
                  </a:lnTo>
                  <a:lnTo>
                    <a:pt x="53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5580335" y="5588063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10" h="19050">
                  <a:moveTo>
                    <a:pt x="3200" y="0"/>
                  </a:moveTo>
                  <a:lnTo>
                    <a:pt x="0" y="19050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5580335" y="5588063"/>
              <a:ext cx="3810" cy="19050"/>
            </a:xfrm>
            <a:custGeom>
              <a:avLst/>
              <a:gdLst/>
              <a:ahLst/>
              <a:cxnLst/>
              <a:rect l="l" t="t" r="r" b="b"/>
              <a:pathLst>
                <a:path w="3810" h="19050">
                  <a:moveTo>
                    <a:pt x="3200" y="0"/>
                  </a:moveTo>
                  <a:lnTo>
                    <a:pt x="0" y="19050"/>
                  </a:lnTo>
                  <a:lnTo>
                    <a:pt x="320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5583459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117" y="0"/>
                  </a:moveTo>
                  <a:lnTo>
                    <a:pt x="0" y="20161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5583459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117" y="0"/>
                  </a:moveTo>
                  <a:lnTo>
                    <a:pt x="0" y="20161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5583535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6" y="0"/>
                  </a:moveTo>
                  <a:lnTo>
                    <a:pt x="965" y="1986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5583535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6" y="0"/>
                  </a:moveTo>
                  <a:lnTo>
                    <a:pt x="965" y="1986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5582469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50" y="0"/>
                  </a:moveTo>
                  <a:lnTo>
                    <a:pt x="1066" y="680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5582469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50" y="0"/>
                  </a:moveTo>
                  <a:lnTo>
                    <a:pt x="1066" y="680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49" name="object 1849"/>
          <p:cNvGrpSpPr/>
          <p:nvPr/>
        </p:nvGrpSpPr>
        <p:grpSpPr>
          <a:xfrm>
            <a:off x="5824340" y="5671486"/>
            <a:ext cx="635" cy="32384"/>
            <a:chOff x="5824340" y="5671486"/>
            <a:chExt cx="635" cy="32384"/>
          </a:xfrm>
        </p:grpSpPr>
        <p:sp>
          <p:nvSpPr>
            <p:cNvPr id="1850" name="object 1850"/>
            <p:cNvSpPr/>
            <p:nvPr/>
          </p:nvSpPr>
          <p:spPr>
            <a:xfrm>
              <a:off x="582434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582434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582434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74" y="0"/>
                  </a:moveTo>
                  <a:lnTo>
                    <a:pt x="0" y="3212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53" name="object 1853"/>
          <p:cNvSpPr/>
          <p:nvPr/>
        </p:nvSpPr>
        <p:spPr>
          <a:xfrm>
            <a:off x="5650598" y="5652363"/>
            <a:ext cx="17145" cy="19685"/>
          </a:xfrm>
          <a:custGeom>
            <a:avLst/>
            <a:gdLst/>
            <a:ahLst/>
            <a:cxnLst/>
            <a:rect l="l" t="t" r="r" b="b"/>
            <a:pathLst>
              <a:path w="17145" h="19685">
                <a:moveTo>
                  <a:pt x="16598" y="0"/>
                </a:moveTo>
                <a:lnTo>
                  <a:pt x="0" y="19126"/>
                </a:lnTo>
                <a:lnTo>
                  <a:pt x="16598" y="0"/>
                </a:lnTo>
                <a:close/>
              </a:path>
            </a:pathLst>
          </a:custGeom>
          <a:solidFill>
            <a:srgbClr val="B36D5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54" name="object 1854"/>
          <p:cNvGrpSpPr/>
          <p:nvPr/>
        </p:nvGrpSpPr>
        <p:grpSpPr>
          <a:xfrm>
            <a:off x="5968403" y="5541236"/>
            <a:ext cx="0" cy="162560"/>
            <a:chOff x="5968403" y="5541236"/>
            <a:chExt cx="0" cy="162560"/>
          </a:xfrm>
        </p:grpSpPr>
        <p:sp>
          <p:nvSpPr>
            <p:cNvPr id="1855" name="object 1855"/>
            <p:cNvSpPr/>
            <p:nvPr/>
          </p:nvSpPr>
          <p:spPr>
            <a:xfrm>
              <a:off x="596840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596840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596840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58" name="object 1858"/>
          <p:cNvGrpSpPr/>
          <p:nvPr/>
        </p:nvGrpSpPr>
        <p:grpSpPr>
          <a:xfrm>
            <a:off x="6207696" y="5541232"/>
            <a:ext cx="130175" cy="167005"/>
            <a:chOff x="6207696" y="5541232"/>
            <a:chExt cx="130175" cy="167005"/>
          </a:xfrm>
        </p:grpSpPr>
        <p:sp>
          <p:nvSpPr>
            <p:cNvPr id="1859" name="object 1859"/>
            <p:cNvSpPr/>
            <p:nvPr/>
          </p:nvSpPr>
          <p:spPr>
            <a:xfrm>
              <a:off x="6230785" y="5625083"/>
              <a:ext cx="97790" cy="81280"/>
            </a:xfrm>
            <a:custGeom>
              <a:avLst/>
              <a:gdLst/>
              <a:ahLst/>
              <a:cxnLst/>
              <a:rect l="l" t="t" r="r" b="b"/>
              <a:pathLst>
                <a:path w="97789" h="81279">
                  <a:moveTo>
                    <a:pt x="22047" y="75692"/>
                  </a:moveTo>
                  <a:lnTo>
                    <a:pt x="0" y="81280"/>
                  </a:lnTo>
                  <a:lnTo>
                    <a:pt x="22047" y="75692"/>
                  </a:lnTo>
                  <a:close/>
                </a:path>
                <a:path w="97789" h="81279">
                  <a:moveTo>
                    <a:pt x="43014" y="66370"/>
                  </a:moveTo>
                  <a:lnTo>
                    <a:pt x="22047" y="75692"/>
                  </a:lnTo>
                  <a:lnTo>
                    <a:pt x="43014" y="66370"/>
                  </a:lnTo>
                  <a:close/>
                </a:path>
                <a:path w="97789" h="81279">
                  <a:moveTo>
                    <a:pt x="97650" y="0"/>
                  </a:moveTo>
                  <a:lnTo>
                    <a:pt x="90309" y="16891"/>
                  </a:lnTo>
                  <a:lnTo>
                    <a:pt x="77609" y="36906"/>
                  </a:lnTo>
                  <a:lnTo>
                    <a:pt x="61836" y="53403"/>
                  </a:lnTo>
                  <a:lnTo>
                    <a:pt x="42989" y="66370"/>
                  </a:lnTo>
                  <a:lnTo>
                    <a:pt x="61912" y="53403"/>
                  </a:lnTo>
                  <a:lnTo>
                    <a:pt x="77685" y="36906"/>
                  </a:lnTo>
                  <a:lnTo>
                    <a:pt x="90360" y="16891"/>
                  </a:lnTo>
                  <a:lnTo>
                    <a:pt x="976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6321101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21" y="0"/>
                  </a:moveTo>
                  <a:lnTo>
                    <a:pt x="0" y="16891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6328422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07" y="0"/>
                  </a:moveTo>
                  <a:lnTo>
                    <a:pt x="0" y="1796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6328422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07" y="0"/>
                  </a:moveTo>
                  <a:lnTo>
                    <a:pt x="0" y="1796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6333629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6333629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6336754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66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6336754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66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6336804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6" y="0"/>
                  </a:moveTo>
                  <a:lnTo>
                    <a:pt x="1015" y="1986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6336804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6" y="0"/>
                  </a:moveTo>
                  <a:lnTo>
                    <a:pt x="1015" y="1986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6335712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76" y="0"/>
                  </a:moveTo>
                  <a:lnTo>
                    <a:pt x="1092" y="68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6335712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76" y="0"/>
                  </a:moveTo>
                  <a:lnTo>
                    <a:pt x="1092" y="680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71" name="object 1871"/>
          <p:cNvGrpSpPr/>
          <p:nvPr/>
        </p:nvGrpSpPr>
        <p:grpSpPr>
          <a:xfrm>
            <a:off x="6418707" y="5541734"/>
            <a:ext cx="189230" cy="161925"/>
            <a:chOff x="6418707" y="5541734"/>
            <a:chExt cx="189230" cy="161925"/>
          </a:xfrm>
        </p:grpSpPr>
        <p:sp>
          <p:nvSpPr>
            <p:cNvPr id="1872" name="object 1872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6418707" y="5565864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76" y="0"/>
                  </a:moveTo>
                  <a:lnTo>
                    <a:pt x="0" y="43459"/>
                  </a:lnTo>
                  <a:lnTo>
                    <a:pt x="4464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6418707" y="5565864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76" y="0"/>
                  </a:moveTo>
                  <a:lnTo>
                    <a:pt x="0" y="43459"/>
                  </a:lnTo>
                  <a:lnTo>
                    <a:pt x="44640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6488493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6488493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6488493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80" name="object 1880"/>
          <p:cNvGrpSpPr/>
          <p:nvPr/>
        </p:nvGrpSpPr>
        <p:grpSpPr>
          <a:xfrm>
            <a:off x="6750431" y="5588315"/>
            <a:ext cx="635" cy="115570"/>
            <a:chOff x="6750431" y="5588315"/>
            <a:chExt cx="635" cy="115570"/>
          </a:xfrm>
        </p:grpSpPr>
        <p:sp>
          <p:nvSpPr>
            <p:cNvPr id="1881" name="object 1881"/>
            <p:cNvSpPr/>
            <p:nvPr/>
          </p:nvSpPr>
          <p:spPr>
            <a:xfrm>
              <a:off x="6750431" y="5588315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74" y="0"/>
                  </a:moveTo>
                  <a:lnTo>
                    <a:pt x="0" y="11529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6750431" y="5588315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74" y="0"/>
                  </a:moveTo>
                  <a:lnTo>
                    <a:pt x="0" y="11529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6750431" y="5588315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74" y="0"/>
                  </a:moveTo>
                  <a:lnTo>
                    <a:pt x="0" y="11529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84" name="object 1884"/>
          <p:cNvGrpSpPr/>
          <p:nvPr/>
        </p:nvGrpSpPr>
        <p:grpSpPr>
          <a:xfrm>
            <a:off x="4771085" y="5545201"/>
            <a:ext cx="17780" cy="46990"/>
            <a:chOff x="4771085" y="5545201"/>
            <a:chExt cx="17780" cy="46990"/>
          </a:xfrm>
        </p:grpSpPr>
        <p:sp>
          <p:nvSpPr>
            <p:cNvPr id="1885" name="object 1885"/>
            <p:cNvSpPr/>
            <p:nvPr/>
          </p:nvSpPr>
          <p:spPr>
            <a:xfrm>
              <a:off x="4771085" y="5545201"/>
              <a:ext cx="17780" cy="46990"/>
            </a:xfrm>
            <a:custGeom>
              <a:avLst/>
              <a:gdLst/>
              <a:ahLst/>
              <a:cxnLst/>
              <a:rect l="l" t="t" r="r" b="b"/>
              <a:pathLst>
                <a:path w="17779" h="46989">
                  <a:moveTo>
                    <a:pt x="17462" y="0"/>
                  </a:moveTo>
                  <a:lnTo>
                    <a:pt x="0" y="46659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4771085" y="5545201"/>
              <a:ext cx="17780" cy="46990"/>
            </a:xfrm>
            <a:custGeom>
              <a:avLst/>
              <a:gdLst/>
              <a:ahLst/>
              <a:cxnLst/>
              <a:rect l="l" t="t" r="r" b="b"/>
              <a:pathLst>
                <a:path w="17779" h="46989">
                  <a:moveTo>
                    <a:pt x="17462" y="0"/>
                  </a:moveTo>
                  <a:lnTo>
                    <a:pt x="0" y="46659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4771085" y="5545201"/>
              <a:ext cx="17780" cy="46990"/>
            </a:xfrm>
            <a:custGeom>
              <a:avLst/>
              <a:gdLst/>
              <a:ahLst/>
              <a:cxnLst/>
              <a:rect l="l" t="t" r="r" b="b"/>
              <a:pathLst>
                <a:path w="17779" h="46989">
                  <a:moveTo>
                    <a:pt x="17462" y="0"/>
                  </a:moveTo>
                  <a:lnTo>
                    <a:pt x="0" y="46659"/>
                  </a:lnTo>
                  <a:lnTo>
                    <a:pt x="1746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88" name="object 1888"/>
          <p:cNvGrpSpPr/>
          <p:nvPr/>
        </p:nvGrpSpPr>
        <p:grpSpPr>
          <a:xfrm>
            <a:off x="5097214" y="5545201"/>
            <a:ext cx="635" cy="6985"/>
            <a:chOff x="5097214" y="5545201"/>
            <a:chExt cx="635" cy="6985"/>
          </a:xfrm>
        </p:grpSpPr>
        <p:sp>
          <p:nvSpPr>
            <p:cNvPr id="1889" name="object 1889"/>
            <p:cNvSpPr/>
            <p:nvPr/>
          </p:nvSpPr>
          <p:spPr>
            <a:xfrm>
              <a:off x="5097214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5097214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5097214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92" name="object 1892"/>
          <p:cNvGrpSpPr/>
          <p:nvPr/>
        </p:nvGrpSpPr>
        <p:grpSpPr>
          <a:xfrm>
            <a:off x="5361406" y="5571623"/>
            <a:ext cx="6985" cy="44450"/>
            <a:chOff x="5361406" y="5571623"/>
            <a:chExt cx="6985" cy="44450"/>
          </a:xfrm>
        </p:grpSpPr>
        <p:sp>
          <p:nvSpPr>
            <p:cNvPr id="1893" name="object 1893"/>
            <p:cNvSpPr/>
            <p:nvPr/>
          </p:nvSpPr>
          <p:spPr>
            <a:xfrm>
              <a:off x="5363044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14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5363044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14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536140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38" y="23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536140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38" y="23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97" name="object 1897"/>
          <p:cNvGrpSpPr/>
          <p:nvPr/>
        </p:nvGrpSpPr>
        <p:grpSpPr>
          <a:xfrm>
            <a:off x="5367959" y="5615622"/>
            <a:ext cx="86360" cy="62230"/>
            <a:chOff x="5367959" y="5615622"/>
            <a:chExt cx="86360" cy="62230"/>
          </a:xfrm>
        </p:grpSpPr>
        <p:sp>
          <p:nvSpPr>
            <p:cNvPr id="1898" name="object 1898"/>
            <p:cNvSpPr/>
            <p:nvPr/>
          </p:nvSpPr>
          <p:spPr>
            <a:xfrm>
              <a:off x="5435079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25" y="0"/>
                  </a:moveTo>
                  <a:lnTo>
                    <a:pt x="19151" y="176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5435079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25" y="0"/>
                  </a:moveTo>
                  <a:lnTo>
                    <a:pt x="19151" y="176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5417642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50" y="0"/>
                  </a:moveTo>
                  <a:lnTo>
                    <a:pt x="17462" y="528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5417642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50" y="0"/>
                  </a:moveTo>
                  <a:lnTo>
                    <a:pt x="17462" y="5283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5401887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0" y="0"/>
                  </a:moveTo>
                  <a:lnTo>
                    <a:pt x="15754" y="8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5401887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0" y="0"/>
                  </a:moveTo>
                  <a:lnTo>
                    <a:pt x="15754" y="8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5387803" y="564913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84" y="1237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5387803" y="564913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84" y="1237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537624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63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537624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63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5367959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80" y="1803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5367959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80" y="1803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10" name="object 1910"/>
          <p:cNvGrpSpPr/>
          <p:nvPr/>
        </p:nvGrpSpPr>
        <p:grpSpPr>
          <a:xfrm>
            <a:off x="6114656" y="5543118"/>
            <a:ext cx="6985" cy="73025"/>
            <a:chOff x="6114656" y="5543118"/>
            <a:chExt cx="6985" cy="73025"/>
          </a:xfrm>
        </p:grpSpPr>
        <p:sp>
          <p:nvSpPr>
            <p:cNvPr id="1911" name="object 1911"/>
            <p:cNvSpPr/>
            <p:nvPr/>
          </p:nvSpPr>
          <p:spPr>
            <a:xfrm>
              <a:off x="6116288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50" y="0"/>
                  </a:moveTo>
                  <a:lnTo>
                    <a:pt x="4940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6116288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50" y="0"/>
                  </a:moveTo>
                  <a:lnTo>
                    <a:pt x="4940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6114675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12" y="23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6114675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12" y="232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6114656" y="5543118"/>
              <a:ext cx="1905" cy="28575"/>
            </a:xfrm>
            <a:custGeom>
              <a:avLst/>
              <a:gdLst/>
              <a:ahLst/>
              <a:cxnLst/>
              <a:rect l="l" t="t" r="r" b="b"/>
              <a:pathLst>
                <a:path w="1904" h="28575">
                  <a:moveTo>
                    <a:pt x="1758" y="0"/>
                  </a:moveTo>
                  <a:lnTo>
                    <a:pt x="0" y="28505"/>
                  </a:lnTo>
                  <a:lnTo>
                    <a:pt x="175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6114656" y="5543118"/>
              <a:ext cx="1905" cy="28575"/>
            </a:xfrm>
            <a:custGeom>
              <a:avLst/>
              <a:gdLst/>
              <a:ahLst/>
              <a:cxnLst/>
              <a:rect l="l" t="t" r="r" b="b"/>
              <a:pathLst>
                <a:path w="1904" h="28575">
                  <a:moveTo>
                    <a:pt x="1758" y="0"/>
                  </a:moveTo>
                  <a:lnTo>
                    <a:pt x="0" y="28505"/>
                  </a:lnTo>
                  <a:lnTo>
                    <a:pt x="175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17" name="object 1917"/>
          <p:cNvGrpSpPr/>
          <p:nvPr/>
        </p:nvGrpSpPr>
        <p:grpSpPr>
          <a:xfrm>
            <a:off x="6121228" y="5615622"/>
            <a:ext cx="86360" cy="62230"/>
            <a:chOff x="6121228" y="5615622"/>
            <a:chExt cx="86360" cy="62230"/>
          </a:xfrm>
        </p:grpSpPr>
        <p:sp>
          <p:nvSpPr>
            <p:cNvPr id="1918" name="object 1918"/>
            <p:cNvSpPr/>
            <p:nvPr/>
          </p:nvSpPr>
          <p:spPr>
            <a:xfrm>
              <a:off x="6188348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51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6188348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51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6170911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6170911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6155137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0" y="0"/>
                  </a:moveTo>
                  <a:lnTo>
                    <a:pt x="15773" y="88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6155137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0" y="0"/>
                  </a:moveTo>
                  <a:lnTo>
                    <a:pt x="15773" y="88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6141097" y="564913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6141097" y="5649138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6129509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88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6129509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0" y="0"/>
                  </a:moveTo>
                  <a:lnTo>
                    <a:pt x="11588" y="1548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6121228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44" y="0"/>
                  </a:moveTo>
                  <a:lnTo>
                    <a:pt x="8280" y="1803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6121228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44" y="0"/>
                  </a:moveTo>
                  <a:lnTo>
                    <a:pt x="8280" y="18033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0" name="object 1930"/>
          <p:cNvGrpSpPr/>
          <p:nvPr/>
        </p:nvGrpSpPr>
        <p:grpSpPr>
          <a:xfrm>
            <a:off x="6418707" y="5545202"/>
            <a:ext cx="635" cy="21590"/>
            <a:chOff x="6418707" y="5545202"/>
            <a:chExt cx="635" cy="21590"/>
          </a:xfrm>
        </p:grpSpPr>
        <p:sp>
          <p:nvSpPr>
            <p:cNvPr id="1931" name="object 1931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24" y="0"/>
                  </a:moveTo>
                  <a:lnTo>
                    <a:pt x="0" y="2123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24" y="0"/>
                  </a:moveTo>
                  <a:lnTo>
                    <a:pt x="0" y="2123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6418707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24" y="0"/>
                  </a:moveTo>
                  <a:lnTo>
                    <a:pt x="0" y="2123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4" name="object 1934"/>
          <p:cNvGrpSpPr/>
          <p:nvPr/>
        </p:nvGrpSpPr>
        <p:grpSpPr>
          <a:xfrm>
            <a:off x="6726428" y="5541232"/>
            <a:ext cx="57150" cy="47625"/>
            <a:chOff x="6726428" y="5541232"/>
            <a:chExt cx="57150" cy="47625"/>
          </a:xfrm>
        </p:grpSpPr>
        <p:sp>
          <p:nvSpPr>
            <p:cNvPr id="1935" name="object 1935"/>
            <p:cNvSpPr/>
            <p:nvPr/>
          </p:nvSpPr>
          <p:spPr>
            <a:xfrm>
              <a:off x="6726428" y="554520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0" y="0"/>
                  </a:moveTo>
                  <a:lnTo>
                    <a:pt x="8191" y="143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6726428" y="5545201"/>
              <a:ext cx="8255" cy="14604"/>
            </a:xfrm>
            <a:custGeom>
              <a:avLst/>
              <a:gdLst/>
              <a:ahLst/>
              <a:cxnLst/>
              <a:rect l="l" t="t" r="r" b="b"/>
              <a:pathLst>
                <a:path w="8254" h="14604">
                  <a:moveTo>
                    <a:pt x="0" y="0"/>
                  </a:moveTo>
                  <a:lnTo>
                    <a:pt x="8191" y="143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6750367" y="5541232"/>
              <a:ext cx="33020" cy="47625"/>
            </a:xfrm>
            <a:custGeom>
              <a:avLst/>
              <a:gdLst/>
              <a:ahLst/>
              <a:cxnLst/>
              <a:rect l="l" t="t" r="r" b="b"/>
              <a:pathLst>
                <a:path w="33020" h="47625">
                  <a:moveTo>
                    <a:pt x="32639" y="0"/>
                  </a:moveTo>
                  <a:lnTo>
                    <a:pt x="0" y="47085"/>
                  </a:lnTo>
                  <a:lnTo>
                    <a:pt x="3263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6750367" y="5541232"/>
              <a:ext cx="33020" cy="47625"/>
            </a:xfrm>
            <a:custGeom>
              <a:avLst/>
              <a:gdLst/>
              <a:ahLst/>
              <a:cxnLst/>
              <a:rect l="l" t="t" r="r" b="b"/>
              <a:pathLst>
                <a:path w="33020" h="47625">
                  <a:moveTo>
                    <a:pt x="32639" y="0"/>
                  </a:moveTo>
                  <a:lnTo>
                    <a:pt x="0" y="47085"/>
                  </a:lnTo>
                  <a:lnTo>
                    <a:pt x="32639" y="0"/>
                  </a:lnTo>
                  <a:close/>
                </a:path>
              </a:pathLst>
            </a:custGeom>
            <a:solidFill>
              <a:srgbClr val="000000">
                <a:alpha val="3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9" name="object 1939"/>
          <p:cNvGrpSpPr/>
          <p:nvPr/>
        </p:nvGrpSpPr>
        <p:grpSpPr>
          <a:xfrm>
            <a:off x="4730800" y="5621178"/>
            <a:ext cx="30480" cy="82550"/>
            <a:chOff x="4730800" y="5621178"/>
            <a:chExt cx="30480" cy="82550"/>
          </a:xfrm>
        </p:grpSpPr>
        <p:sp>
          <p:nvSpPr>
            <p:cNvPr id="1940" name="object 1940"/>
            <p:cNvSpPr/>
            <p:nvPr/>
          </p:nvSpPr>
          <p:spPr>
            <a:xfrm>
              <a:off x="4730800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14" y="0"/>
                  </a:moveTo>
                  <a:lnTo>
                    <a:pt x="0" y="82429"/>
                  </a:lnTo>
                  <a:lnTo>
                    <a:pt x="2991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4730800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14" y="0"/>
                  </a:moveTo>
                  <a:lnTo>
                    <a:pt x="0" y="82429"/>
                  </a:lnTo>
                  <a:lnTo>
                    <a:pt x="29914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4730800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79" h="82550">
                  <a:moveTo>
                    <a:pt x="29914" y="0"/>
                  </a:moveTo>
                  <a:lnTo>
                    <a:pt x="0" y="82429"/>
                  </a:lnTo>
                  <a:lnTo>
                    <a:pt x="299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3" name="object 1943"/>
          <p:cNvGrpSpPr/>
          <p:nvPr/>
        </p:nvGrpSpPr>
        <p:grpSpPr>
          <a:xfrm>
            <a:off x="4880819" y="5541232"/>
            <a:ext cx="66675" cy="162560"/>
            <a:chOff x="4880819" y="5541232"/>
            <a:chExt cx="66675" cy="162560"/>
          </a:xfrm>
        </p:grpSpPr>
        <p:sp>
          <p:nvSpPr>
            <p:cNvPr id="1944" name="object 1944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0" y="0"/>
                  </a:moveTo>
                  <a:lnTo>
                    <a:pt x="66427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0" y="0"/>
                  </a:moveTo>
                  <a:lnTo>
                    <a:pt x="66427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4880819" y="5541232"/>
              <a:ext cx="66675" cy="162560"/>
            </a:xfrm>
            <a:custGeom>
              <a:avLst/>
              <a:gdLst/>
              <a:ahLst/>
              <a:cxnLst/>
              <a:rect l="l" t="t" r="r" b="b"/>
              <a:pathLst>
                <a:path w="66675" h="162560">
                  <a:moveTo>
                    <a:pt x="0" y="0"/>
                  </a:moveTo>
                  <a:lnTo>
                    <a:pt x="66427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7" name="object 1947"/>
          <p:cNvGrpSpPr/>
          <p:nvPr/>
        </p:nvGrpSpPr>
        <p:grpSpPr>
          <a:xfrm>
            <a:off x="5097214" y="5582784"/>
            <a:ext cx="0" cy="121285"/>
            <a:chOff x="5097214" y="5582784"/>
            <a:chExt cx="0" cy="121285"/>
          </a:xfrm>
        </p:grpSpPr>
        <p:sp>
          <p:nvSpPr>
            <p:cNvPr id="1948" name="object 1948"/>
            <p:cNvSpPr/>
            <p:nvPr/>
          </p:nvSpPr>
          <p:spPr>
            <a:xfrm>
              <a:off x="5097214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5097214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5097214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51" name="object 1951"/>
          <p:cNvGrpSpPr/>
          <p:nvPr/>
        </p:nvGrpSpPr>
        <p:grpSpPr>
          <a:xfrm>
            <a:off x="5202110" y="5541232"/>
            <a:ext cx="99060" cy="162560"/>
            <a:chOff x="5202110" y="5541232"/>
            <a:chExt cx="99060" cy="162560"/>
          </a:xfrm>
        </p:grpSpPr>
        <p:sp>
          <p:nvSpPr>
            <p:cNvPr id="1952" name="object 1952"/>
            <p:cNvSpPr/>
            <p:nvPr/>
          </p:nvSpPr>
          <p:spPr>
            <a:xfrm>
              <a:off x="5253704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32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5253704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32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5244134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569" y="1367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5244134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569" y="1367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5234158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25" y="0"/>
                  </a:moveTo>
                  <a:lnTo>
                    <a:pt x="9975" y="1207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5234158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25" y="0"/>
                  </a:moveTo>
                  <a:lnTo>
                    <a:pt x="9975" y="1207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5223814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0" y="0"/>
                  </a:moveTo>
                  <a:lnTo>
                    <a:pt x="10344" y="1046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5223814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0" y="0"/>
                  </a:moveTo>
                  <a:lnTo>
                    <a:pt x="10344" y="1046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5214689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0"/>
                  </a:moveTo>
                  <a:lnTo>
                    <a:pt x="9124" y="669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5214689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0"/>
                  </a:moveTo>
                  <a:lnTo>
                    <a:pt x="9124" y="669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5202110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0" y="0"/>
                  </a:moveTo>
                  <a:lnTo>
                    <a:pt x="12604" y="684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5202110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0" y="0"/>
                  </a:moveTo>
                  <a:lnTo>
                    <a:pt x="12604" y="684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5245239" y="5541238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511" y="0"/>
                  </a:moveTo>
                  <a:lnTo>
                    <a:pt x="14770" y="13322"/>
                  </a:lnTo>
                  <a:lnTo>
                    <a:pt x="0" y="24955"/>
                  </a:lnTo>
                  <a:lnTo>
                    <a:pt x="14795" y="1332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65" name="object 1965"/>
          <p:cNvGrpSpPr/>
          <p:nvPr/>
        </p:nvGrpSpPr>
        <p:grpSpPr>
          <a:xfrm>
            <a:off x="5454402" y="5541232"/>
            <a:ext cx="130175" cy="167005"/>
            <a:chOff x="5454402" y="5541232"/>
            <a:chExt cx="130175" cy="167005"/>
          </a:xfrm>
        </p:grpSpPr>
        <p:sp>
          <p:nvSpPr>
            <p:cNvPr id="1966" name="object 1966"/>
            <p:cNvSpPr/>
            <p:nvPr/>
          </p:nvSpPr>
          <p:spPr>
            <a:xfrm>
              <a:off x="5499519" y="5625083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577" y="0"/>
                  </a:moveTo>
                  <a:lnTo>
                    <a:pt x="68237" y="16891"/>
                  </a:lnTo>
                  <a:lnTo>
                    <a:pt x="55587" y="36906"/>
                  </a:lnTo>
                  <a:lnTo>
                    <a:pt x="39814" y="53403"/>
                  </a:lnTo>
                  <a:lnTo>
                    <a:pt x="20929" y="66370"/>
                  </a:lnTo>
                  <a:lnTo>
                    <a:pt x="0" y="75692"/>
                  </a:lnTo>
                  <a:lnTo>
                    <a:pt x="20980" y="66370"/>
                  </a:lnTo>
                  <a:lnTo>
                    <a:pt x="39839" y="53403"/>
                  </a:lnTo>
                  <a:lnTo>
                    <a:pt x="55613" y="36906"/>
                  </a:lnTo>
                  <a:lnTo>
                    <a:pt x="68287" y="16891"/>
                  </a:lnTo>
                  <a:lnTo>
                    <a:pt x="7557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5567762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15" y="0"/>
                  </a:moveTo>
                  <a:lnTo>
                    <a:pt x="0" y="16891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5580335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5580335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5583459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5583459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5582418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50" y="0"/>
                  </a:moveTo>
                  <a:lnTo>
                    <a:pt x="1092" y="680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5582418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50" y="0"/>
                  </a:moveTo>
                  <a:lnTo>
                    <a:pt x="1092" y="680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4" name="object 1974"/>
          <p:cNvGrpSpPr/>
          <p:nvPr/>
        </p:nvGrpSpPr>
        <p:grpSpPr>
          <a:xfrm>
            <a:off x="5824315" y="5671486"/>
            <a:ext cx="0" cy="32384"/>
            <a:chOff x="5824315" y="5671486"/>
            <a:chExt cx="0" cy="32384"/>
          </a:xfrm>
        </p:grpSpPr>
        <p:sp>
          <p:nvSpPr>
            <p:cNvPr id="1975" name="object 1975"/>
            <p:cNvSpPr/>
            <p:nvPr/>
          </p:nvSpPr>
          <p:spPr>
            <a:xfrm>
              <a:off x="582431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582431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582431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78" name="object 1978"/>
          <p:cNvSpPr/>
          <p:nvPr/>
        </p:nvSpPr>
        <p:spPr>
          <a:xfrm>
            <a:off x="5650560" y="5652363"/>
            <a:ext cx="17145" cy="19685"/>
          </a:xfrm>
          <a:custGeom>
            <a:avLst/>
            <a:gdLst/>
            <a:ahLst/>
            <a:cxnLst/>
            <a:rect l="l" t="t" r="r" b="b"/>
            <a:pathLst>
              <a:path w="17145" h="19685">
                <a:moveTo>
                  <a:pt x="16560" y="0"/>
                </a:moveTo>
                <a:lnTo>
                  <a:pt x="0" y="19126"/>
                </a:lnTo>
                <a:lnTo>
                  <a:pt x="16560" y="0"/>
                </a:lnTo>
                <a:close/>
              </a:path>
            </a:pathLst>
          </a:custGeom>
          <a:solidFill>
            <a:srgbClr val="B36D5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79" name="object 1979"/>
          <p:cNvGrpSpPr/>
          <p:nvPr/>
        </p:nvGrpSpPr>
        <p:grpSpPr>
          <a:xfrm>
            <a:off x="5968377" y="5541236"/>
            <a:ext cx="0" cy="162560"/>
            <a:chOff x="5968377" y="5541236"/>
            <a:chExt cx="0" cy="162560"/>
          </a:xfrm>
        </p:grpSpPr>
        <p:sp>
          <p:nvSpPr>
            <p:cNvPr id="1980" name="object 1980"/>
            <p:cNvSpPr/>
            <p:nvPr/>
          </p:nvSpPr>
          <p:spPr>
            <a:xfrm>
              <a:off x="596837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596837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596837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83" name="object 1983"/>
          <p:cNvGrpSpPr/>
          <p:nvPr/>
        </p:nvGrpSpPr>
        <p:grpSpPr>
          <a:xfrm>
            <a:off x="6207671" y="5541232"/>
            <a:ext cx="130175" cy="167005"/>
            <a:chOff x="6207671" y="5541232"/>
            <a:chExt cx="130175" cy="167005"/>
          </a:xfrm>
        </p:grpSpPr>
        <p:sp>
          <p:nvSpPr>
            <p:cNvPr id="1984" name="object 1984"/>
            <p:cNvSpPr/>
            <p:nvPr/>
          </p:nvSpPr>
          <p:spPr>
            <a:xfrm>
              <a:off x="6207671" y="5625083"/>
              <a:ext cx="121285" cy="83185"/>
            </a:xfrm>
            <a:custGeom>
              <a:avLst/>
              <a:gdLst/>
              <a:ahLst/>
              <a:cxnLst/>
              <a:rect l="l" t="t" r="r" b="b"/>
              <a:pathLst>
                <a:path w="121285" h="83185">
                  <a:moveTo>
                    <a:pt x="23114" y="81280"/>
                  </a:moveTo>
                  <a:lnTo>
                    <a:pt x="0" y="83159"/>
                  </a:lnTo>
                  <a:lnTo>
                    <a:pt x="23114" y="81280"/>
                  </a:lnTo>
                  <a:close/>
                </a:path>
                <a:path w="121285" h="83185">
                  <a:moveTo>
                    <a:pt x="45135" y="75692"/>
                  </a:moveTo>
                  <a:lnTo>
                    <a:pt x="23063" y="81280"/>
                  </a:lnTo>
                  <a:lnTo>
                    <a:pt x="45135" y="75692"/>
                  </a:lnTo>
                  <a:close/>
                </a:path>
                <a:path w="121285" h="83185">
                  <a:moveTo>
                    <a:pt x="120751" y="0"/>
                  </a:moveTo>
                  <a:lnTo>
                    <a:pt x="113360" y="16891"/>
                  </a:lnTo>
                  <a:lnTo>
                    <a:pt x="100672" y="36906"/>
                  </a:lnTo>
                  <a:lnTo>
                    <a:pt x="84924" y="53403"/>
                  </a:lnTo>
                  <a:lnTo>
                    <a:pt x="66052" y="66370"/>
                  </a:lnTo>
                  <a:lnTo>
                    <a:pt x="45097" y="75692"/>
                  </a:lnTo>
                  <a:lnTo>
                    <a:pt x="66103" y="66370"/>
                  </a:lnTo>
                  <a:lnTo>
                    <a:pt x="84950" y="53403"/>
                  </a:lnTo>
                  <a:lnTo>
                    <a:pt x="100723" y="36906"/>
                  </a:lnTo>
                  <a:lnTo>
                    <a:pt x="113423" y="16891"/>
                  </a:lnTo>
                  <a:lnTo>
                    <a:pt x="12075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6321031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40" y="0"/>
                  </a:moveTo>
                  <a:lnTo>
                    <a:pt x="0" y="16891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6328371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57" y="0"/>
                  </a:moveTo>
                  <a:lnTo>
                    <a:pt x="0" y="1796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6328371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57" y="0"/>
                  </a:moveTo>
                  <a:lnTo>
                    <a:pt x="0" y="17964"/>
                  </a:lnTo>
                  <a:lnTo>
                    <a:pt x="52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6333604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6333604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6336728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6336728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6336753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50" y="0"/>
                  </a:moveTo>
                  <a:lnTo>
                    <a:pt x="1015" y="198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6336753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50" y="0"/>
                  </a:moveTo>
                  <a:lnTo>
                    <a:pt x="1015" y="198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6335687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0" y="0"/>
                  </a:moveTo>
                  <a:lnTo>
                    <a:pt x="1066" y="680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6335687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0" y="0"/>
                  </a:moveTo>
                  <a:lnTo>
                    <a:pt x="1066" y="680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96" name="object 1996"/>
          <p:cNvGrpSpPr/>
          <p:nvPr/>
        </p:nvGrpSpPr>
        <p:grpSpPr>
          <a:xfrm>
            <a:off x="6418707" y="5541734"/>
            <a:ext cx="189230" cy="161925"/>
            <a:chOff x="6418707" y="5541734"/>
            <a:chExt cx="189230" cy="161925"/>
          </a:xfrm>
        </p:grpSpPr>
        <p:sp>
          <p:nvSpPr>
            <p:cNvPr id="1997" name="object 1997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6418707" y="5609325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6418707" y="5565864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13" y="0"/>
                  </a:moveTo>
                  <a:lnTo>
                    <a:pt x="0" y="43459"/>
                  </a:lnTo>
                  <a:lnTo>
                    <a:pt x="445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6418707" y="5565864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13" y="0"/>
                  </a:moveTo>
                  <a:lnTo>
                    <a:pt x="0" y="43459"/>
                  </a:lnTo>
                  <a:lnTo>
                    <a:pt x="44576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6488430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252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6488430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252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6488430" y="5541734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252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05" name="object 2005"/>
          <p:cNvGrpSpPr/>
          <p:nvPr/>
        </p:nvGrpSpPr>
        <p:grpSpPr>
          <a:xfrm>
            <a:off x="6750367" y="5588315"/>
            <a:ext cx="0" cy="115570"/>
            <a:chOff x="6750367" y="5588315"/>
            <a:chExt cx="0" cy="115570"/>
          </a:xfrm>
        </p:grpSpPr>
        <p:sp>
          <p:nvSpPr>
            <p:cNvPr id="2006" name="object 2006"/>
            <p:cNvSpPr/>
            <p:nvPr/>
          </p:nvSpPr>
          <p:spPr>
            <a:xfrm>
              <a:off x="6750367" y="558831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6750367" y="558831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6750367" y="5588315"/>
              <a:ext cx="0" cy="115570"/>
            </a:xfrm>
            <a:custGeom>
              <a:avLst/>
              <a:gdLst/>
              <a:ahLst/>
              <a:cxnLst/>
              <a:rect l="l" t="t" r="r" b="b"/>
              <a:pathLst>
                <a:path w="0" h="115570">
                  <a:moveTo>
                    <a:pt x="0" y="0"/>
                  </a:moveTo>
                  <a:lnTo>
                    <a:pt x="0" y="115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09" name="object 2009"/>
          <p:cNvGrpSpPr/>
          <p:nvPr/>
        </p:nvGrpSpPr>
        <p:grpSpPr>
          <a:xfrm>
            <a:off x="892473" y="5541232"/>
            <a:ext cx="152400" cy="130810"/>
            <a:chOff x="892473" y="5541232"/>
            <a:chExt cx="152400" cy="130810"/>
          </a:xfrm>
        </p:grpSpPr>
        <p:sp>
          <p:nvSpPr>
            <p:cNvPr id="2010" name="object 2010"/>
            <p:cNvSpPr/>
            <p:nvPr/>
          </p:nvSpPr>
          <p:spPr>
            <a:xfrm>
              <a:off x="89247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89247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89247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3" name="object 2013"/>
            <p:cNvPicPr/>
            <p:nvPr/>
          </p:nvPicPr>
          <p:blipFill>
            <a:blip r:embed="rId269" cstate="print"/>
            <a:stretch>
              <a:fillRect/>
            </a:stretch>
          </p:blipFill>
          <p:spPr>
            <a:xfrm>
              <a:off x="892524" y="5541232"/>
              <a:ext cx="151828" cy="130251"/>
            </a:xfrm>
            <a:prstGeom prst="rect">
              <a:avLst/>
            </a:prstGeom>
          </p:spPr>
        </p:pic>
        <p:sp>
          <p:nvSpPr>
            <p:cNvPr id="2014" name="object 2014"/>
            <p:cNvSpPr/>
            <p:nvPr/>
          </p:nvSpPr>
          <p:spPr>
            <a:xfrm>
              <a:off x="892524" y="5541232"/>
              <a:ext cx="152400" cy="130810"/>
            </a:xfrm>
            <a:custGeom>
              <a:avLst/>
              <a:gdLst/>
              <a:ahLst/>
              <a:cxnLst/>
              <a:rect l="l" t="t" r="r" b="b"/>
              <a:pathLst>
                <a:path w="152400" h="130810">
                  <a:moveTo>
                    <a:pt x="150387" y="0"/>
                  </a:moveTo>
                  <a:lnTo>
                    <a:pt x="0" y="0"/>
                  </a:lnTo>
                  <a:lnTo>
                    <a:pt x="0" y="130251"/>
                  </a:lnTo>
                  <a:lnTo>
                    <a:pt x="58089" y="130251"/>
                  </a:lnTo>
                  <a:lnTo>
                    <a:pt x="74758" y="129705"/>
                  </a:lnTo>
                  <a:lnTo>
                    <a:pt x="114096" y="119189"/>
                  </a:lnTo>
                  <a:lnTo>
                    <a:pt x="139299" y="90144"/>
                  </a:lnTo>
                  <a:lnTo>
                    <a:pt x="151034" y="43783"/>
                  </a:lnTo>
                  <a:lnTo>
                    <a:pt x="151828" y="24263"/>
                  </a:lnTo>
                  <a:lnTo>
                    <a:pt x="1503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15" name="object 2015"/>
          <p:cNvGrpSpPr/>
          <p:nvPr/>
        </p:nvGrpSpPr>
        <p:grpSpPr>
          <a:xfrm>
            <a:off x="1243634" y="5545201"/>
            <a:ext cx="67310" cy="100330"/>
            <a:chOff x="1243634" y="5545201"/>
            <a:chExt cx="67310" cy="100330"/>
          </a:xfrm>
        </p:grpSpPr>
        <p:sp>
          <p:nvSpPr>
            <p:cNvPr id="2016" name="object 2016"/>
            <p:cNvSpPr/>
            <p:nvPr/>
          </p:nvSpPr>
          <p:spPr>
            <a:xfrm>
              <a:off x="124363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09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124363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09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124363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09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19" name="object 2019"/>
            <p:cNvPicPr/>
            <p:nvPr/>
          </p:nvPicPr>
          <p:blipFill>
            <a:blip r:embed="rId270" cstate="print"/>
            <a:stretch>
              <a:fillRect/>
            </a:stretch>
          </p:blipFill>
          <p:spPr>
            <a:xfrm>
              <a:off x="1243704" y="5545201"/>
              <a:ext cx="66852" cy="99942"/>
            </a:xfrm>
            <a:prstGeom prst="rect">
              <a:avLst/>
            </a:prstGeom>
          </p:spPr>
        </p:pic>
        <p:sp>
          <p:nvSpPr>
            <p:cNvPr id="2020" name="object 2020"/>
            <p:cNvSpPr/>
            <p:nvPr/>
          </p:nvSpPr>
          <p:spPr>
            <a:xfrm>
              <a:off x="124370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09" h="100329">
                  <a:moveTo>
                    <a:pt x="66852" y="0"/>
                  </a:moveTo>
                  <a:lnTo>
                    <a:pt x="0" y="0"/>
                  </a:lnTo>
                  <a:lnTo>
                    <a:pt x="66852" y="99942"/>
                  </a:lnTo>
                  <a:lnTo>
                    <a:pt x="668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21" name="object 2021"/>
          <p:cNvGrpSpPr/>
          <p:nvPr/>
        </p:nvGrpSpPr>
        <p:grpSpPr>
          <a:xfrm>
            <a:off x="1644427" y="5541232"/>
            <a:ext cx="92710" cy="50800"/>
            <a:chOff x="1644427" y="5541232"/>
            <a:chExt cx="92710" cy="50800"/>
          </a:xfrm>
        </p:grpSpPr>
        <p:sp>
          <p:nvSpPr>
            <p:cNvPr id="2022" name="object 2022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24" y="0"/>
                  </a:moveTo>
                  <a:lnTo>
                    <a:pt x="0" y="50628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24" y="0"/>
                  </a:moveTo>
                  <a:lnTo>
                    <a:pt x="0" y="50628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9024" y="0"/>
                  </a:moveTo>
                  <a:lnTo>
                    <a:pt x="0" y="50628"/>
                  </a:lnTo>
                  <a:lnTo>
                    <a:pt x="190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25" name="object 2025"/>
            <p:cNvPicPr/>
            <p:nvPr/>
          </p:nvPicPr>
          <p:blipFill>
            <a:blip r:embed="rId271" cstate="print"/>
            <a:stretch>
              <a:fillRect/>
            </a:stretch>
          </p:blipFill>
          <p:spPr>
            <a:xfrm>
              <a:off x="1644503" y="5541232"/>
              <a:ext cx="92246" cy="50628"/>
            </a:xfrm>
            <a:prstGeom prst="rect">
              <a:avLst/>
            </a:prstGeom>
          </p:spPr>
        </p:pic>
        <p:sp>
          <p:nvSpPr>
            <p:cNvPr id="2026" name="object 2026"/>
            <p:cNvSpPr/>
            <p:nvPr/>
          </p:nvSpPr>
          <p:spPr>
            <a:xfrm>
              <a:off x="1644503" y="5541232"/>
              <a:ext cx="92710" cy="50800"/>
            </a:xfrm>
            <a:custGeom>
              <a:avLst/>
              <a:gdLst/>
              <a:ahLst/>
              <a:cxnLst/>
              <a:rect l="l" t="t" r="r" b="b"/>
              <a:pathLst>
                <a:path w="92710" h="50800">
                  <a:moveTo>
                    <a:pt x="73171" y="0"/>
                  </a:moveTo>
                  <a:lnTo>
                    <a:pt x="18948" y="0"/>
                  </a:lnTo>
                  <a:lnTo>
                    <a:pt x="0" y="50628"/>
                  </a:lnTo>
                  <a:lnTo>
                    <a:pt x="92246" y="50628"/>
                  </a:lnTo>
                  <a:lnTo>
                    <a:pt x="731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27" name="object 2027"/>
          <p:cNvGrpSpPr/>
          <p:nvPr/>
        </p:nvGrpSpPr>
        <p:grpSpPr>
          <a:xfrm>
            <a:off x="2456357" y="5544693"/>
            <a:ext cx="118745" cy="6985"/>
            <a:chOff x="2456357" y="5544693"/>
            <a:chExt cx="118745" cy="6985"/>
          </a:xfrm>
        </p:grpSpPr>
        <p:sp>
          <p:nvSpPr>
            <p:cNvPr id="2028" name="object 2028"/>
            <p:cNvSpPr/>
            <p:nvPr/>
          </p:nvSpPr>
          <p:spPr>
            <a:xfrm>
              <a:off x="2456357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49" y="0"/>
                  </a:moveTo>
                  <a:lnTo>
                    <a:pt x="0" y="637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2456357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49" y="0"/>
                  </a:moveTo>
                  <a:lnTo>
                    <a:pt x="0" y="637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2456357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49" y="0"/>
                  </a:moveTo>
                  <a:lnTo>
                    <a:pt x="0" y="637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31" name="object 2031"/>
            <p:cNvPicPr/>
            <p:nvPr/>
          </p:nvPicPr>
          <p:blipFill>
            <a:blip r:embed="rId272" cstate="print"/>
            <a:stretch>
              <a:fillRect/>
            </a:stretch>
          </p:blipFill>
          <p:spPr>
            <a:xfrm>
              <a:off x="2456408" y="5544693"/>
              <a:ext cx="118131" cy="6350"/>
            </a:xfrm>
            <a:prstGeom prst="rect">
              <a:avLst/>
            </a:prstGeom>
          </p:spPr>
        </p:pic>
        <p:sp>
          <p:nvSpPr>
            <p:cNvPr id="2032" name="object 2032"/>
            <p:cNvSpPr/>
            <p:nvPr/>
          </p:nvSpPr>
          <p:spPr>
            <a:xfrm>
              <a:off x="2456408" y="5544693"/>
              <a:ext cx="118745" cy="6350"/>
            </a:xfrm>
            <a:custGeom>
              <a:avLst/>
              <a:gdLst/>
              <a:ahLst/>
              <a:cxnLst/>
              <a:rect l="l" t="t" r="r" b="b"/>
              <a:pathLst>
                <a:path w="118744" h="6350">
                  <a:moveTo>
                    <a:pt x="11812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0" y="6350"/>
                  </a:lnTo>
                  <a:lnTo>
                    <a:pt x="97282" y="6350"/>
                  </a:lnTo>
                  <a:lnTo>
                    <a:pt x="97282" y="5080"/>
                  </a:lnTo>
                  <a:lnTo>
                    <a:pt x="110794" y="5080"/>
                  </a:lnTo>
                  <a:lnTo>
                    <a:pt x="110794" y="1270"/>
                  </a:lnTo>
                  <a:lnTo>
                    <a:pt x="118122" y="1270"/>
                  </a:lnTo>
                  <a:lnTo>
                    <a:pt x="1181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33" name="object 2033"/>
          <p:cNvGrpSpPr/>
          <p:nvPr/>
        </p:nvGrpSpPr>
        <p:grpSpPr>
          <a:xfrm>
            <a:off x="2983903" y="5541232"/>
            <a:ext cx="152400" cy="130810"/>
            <a:chOff x="2983903" y="5541232"/>
            <a:chExt cx="152400" cy="130810"/>
          </a:xfrm>
        </p:grpSpPr>
        <p:sp>
          <p:nvSpPr>
            <p:cNvPr id="2034" name="object 2034"/>
            <p:cNvSpPr/>
            <p:nvPr/>
          </p:nvSpPr>
          <p:spPr>
            <a:xfrm>
              <a:off x="298390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298390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2983903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37" name="object 2037"/>
            <p:cNvPicPr/>
            <p:nvPr/>
          </p:nvPicPr>
          <p:blipFill>
            <a:blip r:embed="rId273" cstate="print"/>
            <a:stretch>
              <a:fillRect/>
            </a:stretch>
          </p:blipFill>
          <p:spPr>
            <a:xfrm>
              <a:off x="2983953" y="5541232"/>
              <a:ext cx="151853" cy="130251"/>
            </a:xfrm>
            <a:prstGeom prst="rect">
              <a:avLst/>
            </a:prstGeom>
          </p:spPr>
        </p:pic>
        <p:sp>
          <p:nvSpPr>
            <p:cNvPr id="2038" name="object 2038"/>
            <p:cNvSpPr/>
            <p:nvPr/>
          </p:nvSpPr>
          <p:spPr>
            <a:xfrm>
              <a:off x="2983953" y="5541232"/>
              <a:ext cx="152400" cy="130810"/>
            </a:xfrm>
            <a:custGeom>
              <a:avLst/>
              <a:gdLst/>
              <a:ahLst/>
              <a:cxnLst/>
              <a:rect l="l" t="t" r="r" b="b"/>
              <a:pathLst>
                <a:path w="152400" h="130810">
                  <a:moveTo>
                    <a:pt x="150418" y="0"/>
                  </a:moveTo>
                  <a:lnTo>
                    <a:pt x="0" y="0"/>
                  </a:lnTo>
                  <a:lnTo>
                    <a:pt x="0" y="130251"/>
                  </a:lnTo>
                  <a:lnTo>
                    <a:pt x="58115" y="130251"/>
                  </a:lnTo>
                  <a:lnTo>
                    <a:pt x="74764" y="129705"/>
                  </a:lnTo>
                  <a:lnTo>
                    <a:pt x="114103" y="119189"/>
                  </a:lnTo>
                  <a:lnTo>
                    <a:pt x="139306" y="90144"/>
                  </a:lnTo>
                  <a:lnTo>
                    <a:pt x="151060" y="43783"/>
                  </a:lnTo>
                  <a:lnTo>
                    <a:pt x="151853" y="24263"/>
                  </a:lnTo>
                  <a:lnTo>
                    <a:pt x="1504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39" name="object 2039"/>
          <p:cNvGrpSpPr/>
          <p:nvPr/>
        </p:nvGrpSpPr>
        <p:grpSpPr>
          <a:xfrm>
            <a:off x="3335089" y="5545201"/>
            <a:ext cx="67310" cy="100330"/>
            <a:chOff x="3335089" y="5545201"/>
            <a:chExt cx="67310" cy="100330"/>
          </a:xfrm>
        </p:grpSpPr>
        <p:sp>
          <p:nvSpPr>
            <p:cNvPr id="2040" name="object 2040"/>
            <p:cNvSpPr/>
            <p:nvPr/>
          </p:nvSpPr>
          <p:spPr>
            <a:xfrm>
              <a:off x="3335089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3335089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3335089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43" name="object 2043"/>
            <p:cNvPicPr/>
            <p:nvPr/>
          </p:nvPicPr>
          <p:blipFill>
            <a:blip r:embed="rId274" cstate="print"/>
            <a:stretch>
              <a:fillRect/>
            </a:stretch>
          </p:blipFill>
          <p:spPr>
            <a:xfrm>
              <a:off x="3335140" y="5545201"/>
              <a:ext cx="66846" cy="99942"/>
            </a:xfrm>
            <a:prstGeom prst="rect">
              <a:avLst/>
            </a:prstGeom>
          </p:spPr>
        </p:pic>
        <p:sp>
          <p:nvSpPr>
            <p:cNvPr id="2044" name="object 2044"/>
            <p:cNvSpPr/>
            <p:nvPr/>
          </p:nvSpPr>
          <p:spPr>
            <a:xfrm>
              <a:off x="3335140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66846" y="0"/>
                  </a:moveTo>
                  <a:lnTo>
                    <a:pt x="0" y="0"/>
                  </a:lnTo>
                  <a:lnTo>
                    <a:pt x="66846" y="99942"/>
                  </a:lnTo>
                  <a:lnTo>
                    <a:pt x="668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45" name="object 2045"/>
          <p:cNvGrpSpPr/>
          <p:nvPr/>
        </p:nvGrpSpPr>
        <p:grpSpPr>
          <a:xfrm>
            <a:off x="3996283" y="5545201"/>
            <a:ext cx="21590" cy="21590"/>
            <a:chOff x="3996283" y="5545201"/>
            <a:chExt cx="21590" cy="21590"/>
          </a:xfrm>
        </p:grpSpPr>
        <p:sp>
          <p:nvSpPr>
            <p:cNvPr id="2046" name="object 2046"/>
            <p:cNvSpPr/>
            <p:nvPr/>
          </p:nvSpPr>
          <p:spPr>
            <a:xfrm>
              <a:off x="3996283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74" y="0"/>
                  </a:moveTo>
                  <a:lnTo>
                    <a:pt x="0" y="2123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3996283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74" y="0"/>
                  </a:moveTo>
                  <a:lnTo>
                    <a:pt x="0" y="2123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3996283" y="554520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74" y="0"/>
                  </a:moveTo>
                  <a:lnTo>
                    <a:pt x="0" y="2123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49" name="object 2049"/>
            <p:cNvPicPr/>
            <p:nvPr/>
          </p:nvPicPr>
          <p:blipFill>
            <a:blip r:embed="rId275" cstate="print"/>
            <a:stretch>
              <a:fillRect/>
            </a:stretch>
          </p:blipFill>
          <p:spPr>
            <a:xfrm>
              <a:off x="3996359" y="5545201"/>
              <a:ext cx="21253" cy="21234"/>
            </a:xfrm>
            <a:prstGeom prst="rect">
              <a:avLst/>
            </a:prstGeom>
          </p:spPr>
        </p:pic>
        <p:sp>
          <p:nvSpPr>
            <p:cNvPr id="2050" name="object 2050"/>
            <p:cNvSpPr/>
            <p:nvPr/>
          </p:nvSpPr>
          <p:spPr>
            <a:xfrm>
              <a:off x="3996359" y="5545201"/>
              <a:ext cx="21590" cy="21590"/>
            </a:xfrm>
            <a:custGeom>
              <a:avLst/>
              <a:gdLst/>
              <a:ahLst/>
              <a:cxnLst/>
              <a:rect l="l" t="t" r="r" b="b"/>
              <a:pathLst>
                <a:path w="21589" h="21589">
                  <a:moveTo>
                    <a:pt x="21253" y="0"/>
                  </a:moveTo>
                  <a:lnTo>
                    <a:pt x="0" y="0"/>
                  </a:lnTo>
                  <a:lnTo>
                    <a:pt x="0" y="21234"/>
                  </a:lnTo>
                  <a:lnTo>
                    <a:pt x="212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51" name="object 2051"/>
          <p:cNvGrpSpPr/>
          <p:nvPr/>
        </p:nvGrpSpPr>
        <p:grpSpPr>
          <a:xfrm>
            <a:off x="4241526" y="5545201"/>
            <a:ext cx="6985" cy="70485"/>
            <a:chOff x="4241526" y="5545201"/>
            <a:chExt cx="6985" cy="70485"/>
          </a:xfrm>
        </p:grpSpPr>
        <p:sp>
          <p:nvSpPr>
            <p:cNvPr id="2052" name="object 2052"/>
            <p:cNvSpPr/>
            <p:nvPr/>
          </p:nvSpPr>
          <p:spPr>
            <a:xfrm>
              <a:off x="4243190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59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4243190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0" y="0"/>
                  </a:moveTo>
                  <a:lnTo>
                    <a:pt x="4959" y="2070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424152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76" y="0"/>
                  </a:moveTo>
                  <a:lnTo>
                    <a:pt x="1663" y="2329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4241526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76" y="0"/>
                  </a:moveTo>
                  <a:lnTo>
                    <a:pt x="1663" y="2329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4241526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63" y="0"/>
                  </a:moveTo>
                  <a:lnTo>
                    <a:pt x="0" y="26422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4241526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63" y="0"/>
                  </a:moveTo>
                  <a:lnTo>
                    <a:pt x="0" y="26422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58" name="object 2058"/>
          <p:cNvGrpSpPr/>
          <p:nvPr/>
        </p:nvGrpSpPr>
        <p:grpSpPr>
          <a:xfrm>
            <a:off x="4241603" y="5541232"/>
            <a:ext cx="186055" cy="136525"/>
            <a:chOff x="4241603" y="5541232"/>
            <a:chExt cx="186055" cy="136525"/>
          </a:xfrm>
        </p:grpSpPr>
        <p:sp>
          <p:nvSpPr>
            <p:cNvPr id="2059" name="object 2059"/>
            <p:cNvSpPr/>
            <p:nvPr/>
          </p:nvSpPr>
          <p:spPr>
            <a:xfrm>
              <a:off x="4315225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70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4315225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0" y="0"/>
                  </a:moveTo>
                  <a:lnTo>
                    <a:pt x="19170" y="17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4297781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76" y="0"/>
                  </a:moveTo>
                  <a:lnTo>
                    <a:pt x="17443" y="528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4297781" y="5670365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76" y="0"/>
                  </a:moveTo>
                  <a:lnTo>
                    <a:pt x="17443" y="528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4282033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748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4282033" y="5661514"/>
              <a:ext cx="15875" cy="8890"/>
            </a:xfrm>
            <a:custGeom>
              <a:avLst/>
              <a:gdLst/>
              <a:ahLst/>
              <a:cxnLst/>
              <a:rect l="l" t="t" r="r" b="b"/>
              <a:pathLst>
                <a:path w="15875" h="8889">
                  <a:moveTo>
                    <a:pt x="76" y="0"/>
                  </a:moveTo>
                  <a:lnTo>
                    <a:pt x="15748" y="885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4267993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4267993" y="5649137"/>
              <a:ext cx="14604" cy="12700"/>
            </a:xfrm>
            <a:custGeom>
              <a:avLst/>
              <a:gdLst/>
              <a:ahLst/>
              <a:cxnLst/>
              <a:rect l="l" t="t" r="r" b="b"/>
              <a:pathLst>
                <a:path w="14604" h="12700">
                  <a:moveTo>
                    <a:pt x="0" y="0"/>
                  </a:moveTo>
                  <a:lnTo>
                    <a:pt x="14039" y="12376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4256385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76" y="0"/>
                  </a:moveTo>
                  <a:lnTo>
                    <a:pt x="11607" y="1548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4256385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76" y="0"/>
                  </a:moveTo>
                  <a:lnTo>
                    <a:pt x="11607" y="15481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4248149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35" y="1803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4248149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35" y="1803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071" name="object 2071"/>
            <p:cNvPicPr/>
            <p:nvPr/>
          </p:nvPicPr>
          <p:blipFill>
            <a:blip r:embed="rId276" cstate="print"/>
            <a:stretch>
              <a:fillRect/>
            </a:stretch>
          </p:blipFill>
          <p:spPr>
            <a:xfrm>
              <a:off x="4241603" y="5541232"/>
              <a:ext cx="185985" cy="136182"/>
            </a:xfrm>
            <a:prstGeom prst="rect">
              <a:avLst/>
            </a:prstGeom>
          </p:spPr>
        </p:pic>
        <p:sp>
          <p:nvSpPr>
            <p:cNvPr id="2072" name="object 2072"/>
            <p:cNvSpPr/>
            <p:nvPr/>
          </p:nvSpPr>
          <p:spPr>
            <a:xfrm>
              <a:off x="4241603" y="5541232"/>
              <a:ext cx="186055" cy="136525"/>
            </a:xfrm>
            <a:custGeom>
              <a:avLst/>
              <a:gdLst/>
              <a:ahLst/>
              <a:cxnLst/>
              <a:rect l="l" t="t" r="r" b="b"/>
              <a:pathLst>
                <a:path w="186054" h="136525">
                  <a:moveTo>
                    <a:pt x="183699" y="0"/>
                  </a:moveTo>
                  <a:lnTo>
                    <a:pt x="2082" y="0"/>
                  </a:lnTo>
                  <a:lnTo>
                    <a:pt x="1682" y="1885"/>
                  </a:lnTo>
                  <a:lnTo>
                    <a:pt x="0" y="30391"/>
                  </a:lnTo>
                  <a:lnTo>
                    <a:pt x="1612" y="53682"/>
                  </a:lnTo>
                  <a:lnTo>
                    <a:pt x="14858" y="92424"/>
                  </a:lnTo>
                  <a:lnTo>
                    <a:pt x="56254" y="129133"/>
                  </a:lnTo>
                  <a:lnTo>
                    <a:pt x="92792" y="136182"/>
                  </a:lnTo>
                  <a:lnTo>
                    <a:pt x="112217" y="134416"/>
                  </a:lnTo>
                  <a:lnTo>
                    <a:pt x="159689" y="107607"/>
                  </a:lnTo>
                  <a:lnTo>
                    <a:pt x="179412" y="73050"/>
                  </a:lnTo>
                  <a:lnTo>
                    <a:pt x="185985" y="26492"/>
                  </a:lnTo>
                  <a:lnTo>
                    <a:pt x="184721" y="5283"/>
                  </a:lnTo>
                  <a:lnTo>
                    <a:pt x="1836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73" name="object 2073"/>
          <p:cNvGrpSpPr/>
          <p:nvPr/>
        </p:nvGrpSpPr>
        <p:grpSpPr>
          <a:xfrm>
            <a:off x="791495" y="5615076"/>
            <a:ext cx="36195" cy="88900"/>
            <a:chOff x="791495" y="5615076"/>
            <a:chExt cx="36195" cy="88900"/>
          </a:xfrm>
        </p:grpSpPr>
        <p:sp>
          <p:nvSpPr>
            <p:cNvPr id="2074" name="object 2074"/>
            <p:cNvSpPr/>
            <p:nvPr/>
          </p:nvSpPr>
          <p:spPr>
            <a:xfrm>
              <a:off x="791495" y="5615076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88" y="885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791495" y="5615076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88" y="885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791495" y="5615076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88" y="885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77" name="object 2077"/>
          <p:cNvGrpSpPr/>
          <p:nvPr/>
        </p:nvGrpSpPr>
        <p:grpSpPr>
          <a:xfrm>
            <a:off x="954658" y="5545201"/>
            <a:ext cx="127000" cy="158750"/>
            <a:chOff x="954658" y="5545201"/>
            <a:chExt cx="127000" cy="158750"/>
          </a:xfrm>
        </p:grpSpPr>
        <p:sp>
          <p:nvSpPr>
            <p:cNvPr id="2078" name="object 2078"/>
            <p:cNvSpPr/>
            <p:nvPr/>
          </p:nvSpPr>
          <p:spPr>
            <a:xfrm>
              <a:off x="954659" y="5636069"/>
              <a:ext cx="114300" cy="67945"/>
            </a:xfrm>
            <a:custGeom>
              <a:avLst/>
              <a:gdLst/>
              <a:ahLst/>
              <a:cxnLst/>
              <a:rect l="l" t="t" r="r" b="b"/>
              <a:pathLst>
                <a:path w="114300" h="67945">
                  <a:moveTo>
                    <a:pt x="15875" y="67017"/>
                  </a:moveTo>
                  <a:lnTo>
                    <a:pt x="0" y="67538"/>
                  </a:lnTo>
                  <a:lnTo>
                    <a:pt x="15875" y="67017"/>
                  </a:lnTo>
                  <a:close/>
                </a:path>
                <a:path w="114300" h="67945">
                  <a:moveTo>
                    <a:pt x="30429" y="65481"/>
                  </a:moveTo>
                  <a:lnTo>
                    <a:pt x="15875" y="67017"/>
                  </a:lnTo>
                  <a:lnTo>
                    <a:pt x="30429" y="65481"/>
                  </a:lnTo>
                  <a:close/>
                </a:path>
                <a:path w="114300" h="67945">
                  <a:moveTo>
                    <a:pt x="43751" y="62877"/>
                  </a:moveTo>
                  <a:lnTo>
                    <a:pt x="30429" y="65481"/>
                  </a:lnTo>
                  <a:lnTo>
                    <a:pt x="43751" y="62877"/>
                  </a:lnTo>
                  <a:close/>
                </a:path>
                <a:path w="114300" h="67945">
                  <a:moveTo>
                    <a:pt x="114300" y="0"/>
                  </a:moveTo>
                  <a:lnTo>
                    <a:pt x="108064" y="13220"/>
                  </a:lnTo>
                  <a:lnTo>
                    <a:pt x="100977" y="24574"/>
                  </a:lnTo>
                  <a:lnTo>
                    <a:pt x="89115" y="38595"/>
                  </a:lnTo>
                  <a:lnTo>
                    <a:pt x="76200" y="49237"/>
                  </a:lnTo>
                  <a:lnTo>
                    <a:pt x="61341" y="57175"/>
                  </a:lnTo>
                  <a:lnTo>
                    <a:pt x="43700" y="62877"/>
                  </a:lnTo>
                  <a:lnTo>
                    <a:pt x="61391" y="57175"/>
                  </a:lnTo>
                  <a:lnTo>
                    <a:pt x="76250" y="49237"/>
                  </a:lnTo>
                  <a:lnTo>
                    <a:pt x="89166" y="38595"/>
                  </a:lnTo>
                  <a:lnTo>
                    <a:pt x="101028" y="24574"/>
                  </a:lnTo>
                  <a:lnTo>
                    <a:pt x="108115" y="13220"/>
                  </a:lnTo>
                  <a:lnTo>
                    <a:pt x="11430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1062729" y="5636063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6178" y="0"/>
                  </a:moveTo>
                  <a:lnTo>
                    <a:pt x="0" y="13220"/>
                  </a:lnTo>
                  <a:lnTo>
                    <a:pt x="622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1068908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5283" y="0"/>
                  </a:moveTo>
                  <a:lnTo>
                    <a:pt x="0" y="15055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1068908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5283" y="0"/>
                  </a:moveTo>
                  <a:lnTo>
                    <a:pt x="0" y="15055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107419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19" y="0"/>
                  </a:moveTo>
                  <a:lnTo>
                    <a:pt x="0" y="16744"/>
                  </a:lnTo>
                  <a:lnTo>
                    <a:pt x="407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107419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19" y="0"/>
                  </a:moveTo>
                  <a:lnTo>
                    <a:pt x="0" y="16744"/>
                  </a:lnTo>
                  <a:lnTo>
                    <a:pt x="407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107821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40" h="18414">
                  <a:moveTo>
                    <a:pt x="2482" y="0"/>
                  </a:moveTo>
                  <a:lnTo>
                    <a:pt x="0" y="18307"/>
                  </a:lnTo>
                  <a:lnTo>
                    <a:pt x="248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107821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40" h="18414">
                  <a:moveTo>
                    <a:pt x="2482" y="0"/>
                  </a:moveTo>
                  <a:lnTo>
                    <a:pt x="0" y="18307"/>
                  </a:lnTo>
                  <a:lnTo>
                    <a:pt x="24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1080617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19" y="0"/>
                  </a:moveTo>
                  <a:lnTo>
                    <a:pt x="0" y="19913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1080617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19" y="0"/>
                  </a:moveTo>
                  <a:lnTo>
                    <a:pt x="0" y="19913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1080369" y="554520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50" y="0"/>
                  </a:moveTo>
                  <a:lnTo>
                    <a:pt x="1066" y="2084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1080369" y="554520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50" y="0"/>
                  </a:moveTo>
                  <a:lnTo>
                    <a:pt x="1066" y="2084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90" name="object 2090"/>
          <p:cNvGrpSpPr/>
          <p:nvPr/>
        </p:nvGrpSpPr>
        <p:grpSpPr>
          <a:xfrm>
            <a:off x="1165148" y="5541236"/>
            <a:ext cx="0" cy="162560"/>
            <a:chOff x="1165148" y="5541236"/>
            <a:chExt cx="0" cy="162560"/>
          </a:xfrm>
        </p:grpSpPr>
        <p:sp>
          <p:nvSpPr>
            <p:cNvPr id="2091" name="object 2091"/>
            <p:cNvSpPr/>
            <p:nvPr/>
          </p:nvSpPr>
          <p:spPr>
            <a:xfrm>
              <a:off x="1165148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1165148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1165148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94" name="object 2094"/>
          <p:cNvGrpSpPr/>
          <p:nvPr/>
        </p:nvGrpSpPr>
        <p:grpSpPr>
          <a:xfrm>
            <a:off x="1345012" y="5545205"/>
            <a:ext cx="635" cy="158750"/>
            <a:chOff x="1345012" y="5545205"/>
            <a:chExt cx="635" cy="158750"/>
          </a:xfrm>
        </p:grpSpPr>
        <p:sp>
          <p:nvSpPr>
            <p:cNvPr id="2095" name="object 2095"/>
            <p:cNvSpPr/>
            <p:nvPr/>
          </p:nvSpPr>
          <p:spPr>
            <a:xfrm>
              <a:off x="1345012" y="5545205"/>
              <a:ext cx="635" cy="158750"/>
            </a:xfrm>
            <a:custGeom>
              <a:avLst/>
              <a:gdLst/>
              <a:ahLst/>
              <a:cxnLst/>
              <a:rect l="l" t="t" r="r" b="b"/>
              <a:pathLst>
                <a:path w="634" h="158750">
                  <a:moveTo>
                    <a:pt x="74" y="0"/>
                  </a:moveTo>
                  <a:lnTo>
                    <a:pt x="0" y="15840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1345012" y="5545205"/>
              <a:ext cx="635" cy="158750"/>
            </a:xfrm>
            <a:custGeom>
              <a:avLst/>
              <a:gdLst/>
              <a:ahLst/>
              <a:cxnLst/>
              <a:rect l="l" t="t" r="r" b="b"/>
              <a:pathLst>
                <a:path w="634" h="158750">
                  <a:moveTo>
                    <a:pt x="74" y="0"/>
                  </a:moveTo>
                  <a:lnTo>
                    <a:pt x="0" y="15840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1345012" y="5545205"/>
              <a:ext cx="635" cy="158750"/>
            </a:xfrm>
            <a:custGeom>
              <a:avLst/>
              <a:gdLst/>
              <a:ahLst/>
              <a:cxnLst/>
              <a:rect l="l" t="t" r="r" b="b"/>
              <a:pathLst>
                <a:path w="634" h="158750">
                  <a:moveTo>
                    <a:pt x="74" y="0"/>
                  </a:moveTo>
                  <a:lnTo>
                    <a:pt x="0" y="15840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98" name="object 2098"/>
          <p:cNvGrpSpPr/>
          <p:nvPr/>
        </p:nvGrpSpPr>
        <p:grpSpPr>
          <a:xfrm>
            <a:off x="1447672" y="5545205"/>
            <a:ext cx="0" cy="158750"/>
            <a:chOff x="1447672" y="5545205"/>
            <a:chExt cx="0" cy="158750"/>
          </a:xfrm>
        </p:grpSpPr>
        <p:sp>
          <p:nvSpPr>
            <p:cNvPr id="2099" name="object 2099"/>
            <p:cNvSpPr/>
            <p:nvPr/>
          </p:nvSpPr>
          <p:spPr>
            <a:xfrm>
              <a:off x="1447672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1447672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1447672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02" name="object 2102"/>
          <p:cNvGrpSpPr/>
          <p:nvPr/>
        </p:nvGrpSpPr>
        <p:grpSpPr>
          <a:xfrm>
            <a:off x="1604143" y="5621178"/>
            <a:ext cx="30480" cy="82550"/>
            <a:chOff x="1604143" y="5621178"/>
            <a:chExt cx="30480" cy="82550"/>
          </a:xfrm>
        </p:grpSpPr>
        <p:sp>
          <p:nvSpPr>
            <p:cNvPr id="2103" name="object 2103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965" y="0"/>
                  </a:moveTo>
                  <a:lnTo>
                    <a:pt x="0" y="82429"/>
                  </a:lnTo>
                  <a:lnTo>
                    <a:pt x="2996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965" y="0"/>
                  </a:moveTo>
                  <a:lnTo>
                    <a:pt x="0" y="82429"/>
                  </a:lnTo>
                  <a:lnTo>
                    <a:pt x="29965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965" y="0"/>
                  </a:moveTo>
                  <a:lnTo>
                    <a:pt x="0" y="82429"/>
                  </a:lnTo>
                  <a:lnTo>
                    <a:pt x="299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06" name="object 2106"/>
          <p:cNvGrpSpPr/>
          <p:nvPr/>
        </p:nvGrpSpPr>
        <p:grpSpPr>
          <a:xfrm>
            <a:off x="1755749" y="5545201"/>
            <a:ext cx="65405" cy="158750"/>
            <a:chOff x="1755749" y="5545201"/>
            <a:chExt cx="65405" cy="158750"/>
          </a:xfrm>
        </p:grpSpPr>
        <p:sp>
          <p:nvSpPr>
            <p:cNvPr id="2107" name="object 2107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76" y="0"/>
                  </a:moveTo>
                  <a:lnTo>
                    <a:pt x="64839" y="15840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76" y="0"/>
                  </a:moveTo>
                  <a:lnTo>
                    <a:pt x="64839" y="15840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76" y="0"/>
                  </a:moveTo>
                  <a:lnTo>
                    <a:pt x="64839" y="15840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10" name="object 2110"/>
          <p:cNvGrpSpPr/>
          <p:nvPr/>
        </p:nvGrpSpPr>
        <p:grpSpPr>
          <a:xfrm>
            <a:off x="1955723" y="5545201"/>
            <a:ext cx="182880" cy="163195"/>
            <a:chOff x="1955723" y="5545201"/>
            <a:chExt cx="182880" cy="163195"/>
          </a:xfrm>
        </p:grpSpPr>
        <p:sp>
          <p:nvSpPr>
            <p:cNvPr id="2111" name="object 2111"/>
            <p:cNvSpPr/>
            <p:nvPr/>
          </p:nvSpPr>
          <p:spPr>
            <a:xfrm>
              <a:off x="2021160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5005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2021160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5005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2007222" y="5672353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5" h="3175">
                  <a:moveTo>
                    <a:pt x="0" y="0"/>
                  </a:moveTo>
                  <a:lnTo>
                    <a:pt x="13989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2007222" y="5672353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5" h="3175">
                  <a:moveTo>
                    <a:pt x="0" y="0"/>
                  </a:moveTo>
                  <a:lnTo>
                    <a:pt x="13989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1994344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877" y="446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1994344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877" y="446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1978196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76" y="0"/>
                  </a:moveTo>
                  <a:lnTo>
                    <a:pt x="16148" y="932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1978196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76" y="0"/>
                  </a:moveTo>
                  <a:lnTo>
                    <a:pt x="16148" y="9328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1966963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0" y="0"/>
                  </a:moveTo>
                  <a:lnTo>
                    <a:pt x="11233" y="1185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1966963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0" y="0"/>
                  </a:moveTo>
                  <a:lnTo>
                    <a:pt x="11233" y="1185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1959743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19" h="15239">
                  <a:moveTo>
                    <a:pt x="0" y="0"/>
                  </a:moveTo>
                  <a:lnTo>
                    <a:pt x="7219" y="1493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1959743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19" h="15239">
                  <a:moveTo>
                    <a:pt x="0" y="0"/>
                  </a:moveTo>
                  <a:lnTo>
                    <a:pt x="7219" y="1493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1955723" y="5613190"/>
              <a:ext cx="4445" cy="19050"/>
            </a:xfrm>
            <a:custGeom>
              <a:avLst/>
              <a:gdLst/>
              <a:ahLst/>
              <a:cxnLst/>
              <a:rect l="l" t="t" r="r" b="b"/>
              <a:pathLst>
                <a:path w="4444" h="19050">
                  <a:moveTo>
                    <a:pt x="50" y="0"/>
                  </a:moveTo>
                  <a:lnTo>
                    <a:pt x="4019" y="1858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1955723" y="5613190"/>
              <a:ext cx="4445" cy="19050"/>
            </a:xfrm>
            <a:custGeom>
              <a:avLst/>
              <a:gdLst/>
              <a:ahLst/>
              <a:cxnLst/>
              <a:rect l="l" t="t" r="r" b="b"/>
              <a:pathLst>
                <a:path w="4444" h="19050">
                  <a:moveTo>
                    <a:pt x="50" y="0"/>
                  </a:moveTo>
                  <a:lnTo>
                    <a:pt x="4019" y="1858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2037804" y="5640958"/>
              <a:ext cx="99695" cy="67310"/>
            </a:xfrm>
            <a:custGeom>
              <a:avLst/>
              <a:gdLst/>
              <a:ahLst/>
              <a:cxnLst/>
              <a:rect l="l" t="t" r="r" b="b"/>
              <a:pathLst>
                <a:path w="99694" h="67310">
                  <a:moveTo>
                    <a:pt x="18796" y="66103"/>
                  </a:moveTo>
                  <a:lnTo>
                    <a:pt x="0" y="67284"/>
                  </a:lnTo>
                  <a:lnTo>
                    <a:pt x="18796" y="66103"/>
                  </a:lnTo>
                  <a:close/>
                </a:path>
                <a:path w="99694" h="67310">
                  <a:moveTo>
                    <a:pt x="99263" y="0"/>
                  </a:moveTo>
                  <a:lnTo>
                    <a:pt x="95046" y="13639"/>
                  </a:lnTo>
                  <a:lnTo>
                    <a:pt x="88125" y="26758"/>
                  </a:lnTo>
                  <a:lnTo>
                    <a:pt x="52412" y="56629"/>
                  </a:lnTo>
                  <a:lnTo>
                    <a:pt x="18796" y="66103"/>
                  </a:lnTo>
                  <a:lnTo>
                    <a:pt x="36283" y="62522"/>
                  </a:lnTo>
                  <a:lnTo>
                    <a:pt x="78701" y="38595"/>
                  </a:lnTo>
                  <a:lnTo>
                    <a:pt x="95097" y="13639"/>
                  </a:lnTo>
                  <a:lnTo>
                    <a:pt x="992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2132857" y="5640952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4216" y="0"/>
                  </a:moveTo>
                  <a:lnTo>
                    <a:pt x="0" y="13639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2136997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1390" y="0"/>
                  </a:moveTo>
                  <a:lnTo>
                    <a:pt x="0" y="14192"/>
                  </a:lnTo>
                  <a:lnTo>
                    <a:pt x="144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2136997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1390" y="0"/>
                  </a:moveTo>
                  <a:lnTo>
                    <a:pt x="0" y="14192"/>
                  </a:lnTo>
                  <a:lnTo>
                    <a:pt x="14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2137124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0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2137124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03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2133352" y="559979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4" h="13335">
                  <a:moveTo>
                    <a:pt x="0" y="0"/>
                  </a:moveTo>
                  <a:lnTo>
                    <a:pt x="3771" y="1292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2133352" y="559979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4" h="13335">
                  <a:moveTo>
                    <a:pt x="0" y="0"/>
                  </a:moveTo>
                  <a:lnTo>
                    <a:pt x="3771" y="1292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2127053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69" y="0"/>
                  </a:moveTo>
                  <a:lnTo>
                    <a:pt x="6299" y="1175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2127053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69" y="0"/>
                  </a:moveTo>
                  <a:lnTo>
                    <a:pt x="6299" y="11753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2118125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69" y="0"/>
                  </a:moveTo>
                  <a:lnTo>
                    <a:pt x="8928" y="1054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2118125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69" y="0"/>
                  </a:moveTo>
                  <a:lnTo>
                    <a:pt x="8928" y="1054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2106441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683" y="92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2106441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683" y="925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2091975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5" h="8254">
                  <a:moveTo>
                    <a:pt x="0" y="0"/>
                  </a:moveTo>
                  <a:lnTo>
                    <a:pt x="14465" y="793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2091975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5" h="8254">
                  <a:moveTo>
                    <a:pt x="0" y="0"/>
                  </a:moveTo>
                  <a:lnTo>
                    <a:pt x="14465" y="793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2078012" y="5555049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5" h="5714">
                  <a:moveTo>
                    <a:pt x="76" y="0"/>
                  </a:moveTo>
                  <a:lnTo>
                    <a:pt x="13963" y="52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2078012" y="5555049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5" h="5714">
                  <a:moveTo>
                    <a:pt x="76" y="0"/>
                  </a:moveTo>
                  <a:lnTo>
                    <a:pt x="13963" y="52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2057946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19" h="6350">
                  <a:moveTo>
                    <a:pt x="0" y="0"/>
                  </a:moveTo>
                  <a:lnTo>
                    <a:pt x="20065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2057946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19" h="6350">
                  <a:moveTo>
                    <a:pt x="0" y="0"/>
                  </a:moveTo>
                  <a:lnTo>
                    <a:pt x="20065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2041080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4" h="4445">
                  <a:moveTo>
                    <a:pt x="50" y="0"/>
                  </a:moveTo>
                  <a:lnTo>
                    <a:pt x="16916" y="409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2041080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4" h="4445">
                  <a:moveTo>
                    <a:pt x="50" y="0"/>
                  </a:moveTo>
                  <a:lnTo>
                    <a:pt x="16916" y="409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47" name="object 2147"/>
          <p:cNvGrpSpPr/>
          <p:nvPr/>
        </p:nvGrpSpPr>
        <p:grpSpPr>
          <a:xfrm>
            <a:off x="2292819" y="5545205"/>
            <a:ext cx="0" cy="158750"/>
            <a:chOff x="2292819" y="5545205"/>
            <a:chExt cx="0" cy="158750"/>
          </a:xfrm>
        </p:grpSpPr>
        <p:sp>
          <p:nvSpPr>
            <p:cNvPr id="2148" name="object 2148"/>
            <p:cNvSpPr/>
            <p:nvPr/>
          </p:nvSpPr>
          <p:spPr>
            <a:xfrm>
              <a:off x="2292819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2292819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2292819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1" name="object 2151"/>
          <p:cNvGrpSpPr/>
          <p:nvPr/>
        </p:nvGrpSpPr>
        <p:grpSpPr>
          <a:xfrm>
            <a:off x="2456357" y="5582784"/>
            <a:ext cx="0" cy="121285"/>
            <a:chOff x="2456357" y="5582784"/>
            <a:chExt cx="0" cy="121285"/>
          </a:xfrm>
        </p:grpSpPr>
        <p:sp>
          <p:nvSpPr>
            <p:cNvPr id="2152" name="object 2152"/>
            <p:cNvSpPr/>
            <p:nvPr/>
          </p:nvSpPr>
          <p:spPr>
            <a:xfrm>
              <a:off x="2456357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2456357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2456357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55" name="object 2155"/>
          <p:cNvGrpSpPr/>
          <p:nvPr/>
        </p:nvGrpSpPr>
        <p:grpSpPr>
          <a:xfrm>
            <a:off x="2561234" y="5545201"/>
            <a:ext cx="99060" cy="158750"/>
            <a:chOff x="2561234" y="5545201"/>
            <a:chExt cx="99060" cy="158750"/>
          </a:xfrm>
        </p:grpSpPr>
        <p:sp>
          <p:nvSpPr>
            <p:cNvPr id="2156" name="object 2156"/>
            <p:cNvSpPr/>
            <p:nvPr/>
          </p:nvSpPr>
          <p:spPr>
            <a:xfrm>
              <a:off x="2612853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26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2612853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26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2603252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601" y="1367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2603252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601" y="13671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2593282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69" y="0"/>
                  </a:moveTo>
                  <a:lnTo>
                    <a:pt x="9969" y="1207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2593282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69" y="0"/>
                  </a:moveTo>
                  <a:lnTo>
                    <a:pt x="9969" y="1207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2582964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0" y="0"/>
                  </a:moveTo>
                  <a:lnTo>
                    <a:pt x="10318" y="1046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2582964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0" y="0"/>
                  </a:moveTo>
                  <a:lnTo>
                    <a:pt x="10318" y="1046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2573807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76" y="0"/>
                  </a:moveTo>
                  <a:lnTo>
                    <a:pt x="9156" y="669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2573807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76" y="0"/>
                  </a:moveTo>
                  <a:lnTo>
                    <a:pt x="9156" y="669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2561234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69" y="0"/>
                  </a:moveTo>
                  <a:lnTo>
                    <a:pt x="12573" y="6845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2561234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69" y="0"/>
                  </a:moveTo>
                  <a:lnTo>
                    <a:pt x="12573" y="6845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2561234" y="5545200"/>
              <a:ext cx="65405" cy="34925"/>
            </a:xfrm>
            <a:custGeom>
              <a:avLst/>
              <a:gdLst/>
              <a:ahLst/>
              <a:cxnLst/>
              <a:rect l="l" t="t" r="r" b="b"/>
              <a:pathLst>
                <a:path w="65405" h="34925">
                  <a:moveTo>
                    <a:pt x="64808" y="0"/>
                  </a:moveTo>
                  <a:lnTo>
                    <a:pt x="57912" y="9359"/>
                  </a:lnTo>
                  <a:lnTo>
                    <a:pt x="43154" y="20993"/>
                  </a:lnTo>
                  <a:lnTo>
                    <a:pt x="23837" y="29400"/>
                  </a:lnTo>
                  <a:lnTo>
                    <a:pt x="0" y="34582"/>
                  </a:lnTo>
                  <a:lnTo>
                    <a:pt x="23901" y="29400"/>
                  </a:lnTo>
                  <a:lnTo>
                    <a:pt x="43205" y="20993"/>
                  </a:lnTo>
                  <a:lnTo>
                    <a:pt x="57962" y="9359"/>
                  </a:lnTo>
                  <a:lnTo>
                    <a:pt x="648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69" name="object 2169"/>
          <p:cNvGrpSpPr/>
          <p:nvPr/>
        </p:nvGrpSpPr>
        <p:grpSpPr>
          <a:xfrm>
            <a:off x="2898152" y="5671486"/>
            <a:ext cx="635" cy="32384"/>
            <a:chOff x="2898152" y="5671486"/>
            <a:chExt cx="635" cy="32384"/>
          </a:xfrm>
        </p:grpSpPr>
        <p:sp>
          <p:nvSpPr>
            <p:cNvPr id="2170" name="object 2170"/>
            <p:cNvSpPr/>
            <p:nvPr/>
          </p:nvSpPr>
          <p:spPr>
            <a:xfrm>
              <a:off x="2898152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2898152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2898152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73" name="object 2173"/>
          <p:cNvGrpSpPr/>
          <p:nvPr/>
        </p:nvGrpSpPr>
        <p:grpSpPr>
          <a:xfrm>
            <a:off x="2731096" y="5578863"/>
            <a:ext cx="0" cy="92710"/>
            <a:chOff x="2731096" y="5578863"/>
            <a:chExt cx="0" cy="92710"/>
          </a:xfrm>
        </p:grpSpPr>
        <p:sp>
          <p:nvSpPr>
            <p:cNvPr id="2174" name="object 2174"/>
            <p:cNvSpPr/>
            <p:nvPr/>
          </p:nvSpPr>
          <p:spPr>
            <a:xfrm>
              <a:off x="2731096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2731096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2731096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77" name="object 2177"/>
          <p:cNvGrpSpPr/>
          <p:nvPr/>
        </p:nvGrpSpPr>
        <p:grpSpPr>
          <a:xfrm>
            <a:off x="2881636" y="5546914"/>
            <a:ext cx="635" cy="32384"/>
            <a:chOff x="2881636" y="5546914"/>
            <a:chExt cx="635" cy="32384"/>
          </a:xfrm>
        </p:grpSpPr>
        <p:sp>
          <p:nvSpPr>
            <p:cNvPr id="2178" name="object 2178"/>
            <p:cNvSpPr/>
            <p:nvPr/>
          </p:nvSpPr>
          <p:spPr>
            <a:xfrm>
              <a:off x="2881636" y="5546914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194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2881636" y="5546914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194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2881636" y="5546914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194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81" name="object 2181"/>
          <p:cNvGrpSpPr/>
          <p:nvPr/>
        </p:nvGrpSpPr>
        <p:grpSpPr>
          <a:xfrm>
            <a:off x="2731096" y="5545204"/>
            <a:ext cx="635" cy="1905"/>
            <a:chOff x="2731096" y="5545204"/>
            <a:chExt cx="635" cy="1905"/>
          </a:xfrm>
        </p:grpSpPr>
        <p:sp>
          <p:nvSpPr>
            <p:cNvPr id="2182" name="object 2182"/>
            <p:cNvSpPr/>
            <p:nvPr/>
          </p:nvSpPr>
          <p:spPr>
            <a:xfrm>
              <a:off x="2731096" y="554520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49" y="0"/>
                  </a:moveTo>
                  <a:lnTo>
                    <a:pt x="0" y="171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2731096" y="554520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49" y="0"/>
                  </a:moveTo>
                  <a:lnTo>
                    <a:pt x="0" y="171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2731096" y="554520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49" y="0"/>
                  </a:moveTo>
                  <a:lnTo>
                    <a:pt x="0" y="171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85" name="object 2185"/>
          <p:cNvGrpSpPr/>
          <p:nvPr/>
        </p:nvGrpSpPr>
        <p:grpSpPr>
          <a:xfrm>
            <a:off x="3046088" y="5541232"/>
            <a:ext cx="127000" cy="162560"/>
            <a:chOff x="3046088" y="5541232"/>
            <a:chExt cx="127000" cy="162560"/>
          </a:xfrm>
        </p:grpSpPr>
        <p:sp>
          <p:nvSpPr>
            <p:cNvPr id="2186" name="object 2186"/>
            <p:cNvSpPr/>
            <p:nvPr/>
          </p:nvSpPr>
          <p:spPr>
            <a:xfrm>
              <a:off x="3046082" y="5636069"/>
              <a:ext cx="114935" cy="67945"/>
            </a:xfrm>
            <a:custGeom>
              <a:avLst/>
              <a:gdLst/>
              <a:ahLst/>
              <a:cxnLst/>
              <a:rect l="l" t="t" r="r" b="b"/>
              <a:pathLst>
                <a:path w="114935" h="67945">
                  <a:moveTo>
                    <a:pt x="15900" y="67017"/>
                  </a:moveTo>
                  <a:lnTo>
                    <a:pt x="0" y="67538"/>
                  </a:lnTo>
                  <a:lnTo>
                    <a:pt x="15900" y="67017"/>
                  </a:lnTo>
                  <a:close/>
                </a:path>
                <a:path w="114935" h="67945">
                  <a:moveTo>
                    <a:pt x="30467" y="65481"/>
                  </a:moveTo>
                  <a:lnTo>
                    <a:pt x="15900" y="67017"/>
                  </a:lnTo>
                  <a:lnTo>
                    <a:pt x="30467" y="65481"/>
                  </a:lnTo>
                  <a:close/>
                </a:path>
                <a:path w="114935" h="67945">
                  <a:moveTo>
                    <a:pt x="43789" y="62877"/>
                  </a:moveTo>
                  <a:lnTo>
                    <a:pt x="30467" y="65481"/>
                  </a:lnTo>
                  <a:lnTo>
                    <a:pt x="43789" y="62877"/>
                  </a:lnTo>
                  <a:close/>
                </a:path>
                <a:path w="114935" h="67945">
                  <a:moveTo>
                    <a:pt x="114325" y="0"/>
                  </a:moveTo>
                  <a:lnTo>
                    <a:pt x="108077" y="13220"/>
                  </a:lnTo>
                  <a:lnTo>
                    <a:pt x="100990" y="24574"/>
                  </a:lnTo>
                  <a:lnTo>
                    <a:pt x="89128" y="38595"/>
                  </a:lnTo>
                  <a:lnTo>
                    <a:pt x="76200" y="49237"/>
                  </a:lnTo>
                  <a:lnTo>
                    <a:pt x="61341" y="57175"/>
                  </a:lnTo>
                  <a:lnTo>
                    <a:pt x="43738" y="62877"/>
                  </a:lnTo>
                  <a:lnTo>
                    <a:pt x="61417" y="57175"/>
                  </a:lnTo>
                  <a:lnTo>
                    <a:pt x="76250" y="49237"/>
                  </a:lnTo>
                  <a:lnTo>
                    <a:pt x="89179" y="38595"/>
                  </a:lnTo>
                  <a:lnTo>
                    <a:pt x="101053" y="24574"/>
                  </a:lnTo>
                  <a:lnTo>
                    <a:pt x="108153" y="13220"/>
                  </a:lnTo>
                  <a:lnTo>
                    <a:pt x="1143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3154165" y="5636063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6197" y="0"/>
                  </a:moveTo>
                  <a:lnTo>
                    <a:pt x="0" y="13220"/>
                  </a:lnTo>
                  <a:lnTo>
                    <a:pt x="62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3160363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4" h="15239">
                  <a:moveTo>
                    <a:pt x="5334" y="0"/>
                  </a:moveTo>
                  <a:lnTo>
                    <a:pt x="0" y="15055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3160363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4" h="15239">
                  <a:moveTo>
                    <a:pt x="5334" y="0"/>
                  </a:moveTo>
                  <a:lnTo>
                    <a:pt x="0" y="15055"/>
                  </a:lnTo>
                  <a:lnTo>
                    <a:pt x="533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316562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44" y="0"/>
                  </a:moveTo>
                  <a:lnTo>
                    <a:pt x="0" y="16744"/>
                  </a:lnTo>
                  <a:lnTo>
                    <a:pt x="409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316562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44" y="0"/>
                  </a:moveTo>
                  <a:lnTo>
                    <a:pt x="0" y="16744"/>
                  </a:lnTo>
                  <a:lnTo>
                    <a:pt x="409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3169666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406" y="0"/>
                  </a:moveTo>
                  <a:lnTo>
                    <a:pt x="0" y="18307"/>
                  </a:lnTo>
                  <a:lnTo>
                    <a:pt x="245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3169666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406" y="0"/>
                  </a:moveTo>
                  <a:lnTo>
                    <a:pt x="0" y="18307"/>
                  </a:lnTo>
                  <a:lnTo>
                    <a:pt x="24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3172072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69" y="0"/>
                  </a:moveTo>
                  <a:lnTo>
                    <a:pt x="0" y="19913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3172072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69" y="0"/>
                  </a:moveTo>
                  <a:lnTo>
                    <a:pt x="0" y="19913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3171678" y="5542724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69" h="23495">
                  <a:moveTo>
                    <a:pt x="69" y="0"/>
                  </a:moveTo>
                  <a:lnTo>
                    <a:pt x="1187" y="2331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3171678" y="5542724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69" h="23495">
                  <a:moveTo>
                    <a:pt x="69" y="0"/>
                  </a:moveTo>
                  <a:lnTo>
                    <a:pt x="1187" y="2331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3171450" y="554123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50" y="0"/>
                  </a:moveTo>
                  <a:lnTo>
                    <a:pt x="228" y="149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3171450" y="554123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50" y="0"/>
                  </a:moveTo>
                  <a:lnTo>
                    <a:pt x="228" y="149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0" name="object 2200"/>
          <p:cNvGrpSpPr/>
          <p:nvPr/>
        </p:nvGrpSpPr>
        <p:grpSpPr>
          <a:xfrm>
            <a:off x="3256584" y="5541236"/>
            <a:ext cx="635" cy="162560"/>
            <a:chOff x="3256584" y="5541236"/>
            <a:chExt cx="635" cy="162560"/>
          </a:xfrm>
        </p:grpSpPr>
        <p:sp>
          <p:nvSpPr>
            <p:cNvPr id="2201" name="object 2201"/>
            <p:cNvSpPr/>
            <p:nvPr/>
          </p:nvSpPr>
          <p:spPr>
            <a:xfrm>
              <a:off x="3256584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3256584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3256584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4" name="object 2204"/>
          <p:cNvGrpSpPr/>
          <p:nvPr/>
        </p:nvGrpSpPr>
        <p:grpSpPr>
          <a:xfrm>
            <a:off x="3436467" y="5541236"/>
            <a:ext cx="0" cy="162560"/>
            <a:chOff x="3436467" y="5541236"/>
            <a:chExt cx="0" cy="162560"/>
          </a:xfrm>
        </p:grpSpPr>
        <p:sp>
          <p:nvSpPr>
            <p:cNvPr id="2205" name="object 2205"/>
            <p:cNvSpPr/>
            <p:nvPr/>
          </p:nvSpPr>
          <p:spPr>
            <a:xfrm>
              <a:off x="343646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343646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3436467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8" name="object 2208"/>
          <p:cNvGrpSpPr/>
          <p:nvPr/>
        </p:nvGrpSpPr>
        <p:grpSpPr>
          <a:xfrm>
            <a:off x="3539109" y="5541236"/>
            <a:ext cx="635" cy="162560"/>
            <a:chOff x="3539109" y="5541236"/>
            <a:chExt cx="635" cy="162560"/>
          </a:xfrm>
        </p:grpSpPr>
        <p:sp>
          <p:nvSpPr>
            <p:cNvPr id="2209" name="object 2209"/>
            <p:cNvSpPr/>
            <p:nvPr/>
          </p:nvSpPr>
          <p:spPr>
            <a:xfrm>
              <a:off x="3539109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3539109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3539109" y="5541236"/>
              <a:ext cx="635" cy="162560"/>
            </a:xfrm>
            <a:custGeom>
              <a:avLst/>
              <a:gdLst/>
              <a:ahLst/>
              <a:cxnLst/>
              <a:rect l="l" t="t" r="r" b="b"/>
              <a:pathLst>
                <a:path w="635" h="162560">
                  <a:moveTo>
                    <a:pt x="74" y="0"/>
                  </a:moveTo>
                  <a:lnTo>
                    <a:pt x="0" y="162371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2" name="object 2212"/>
          <p:cNvGrpSpPr/>
          <p:nvPr/>
        </p:nvGrpSpPr>
        <p:grpSpPr>
          <a:xfrm>
            <a:off x="3729932" y="5541232"/>
            <a:ext cx="182880" cy="167005"/>
            <a:chOff x="3729932" y="5541232"/>
            <a:chExt cx="182880" cy="167005"/>
          </a:xfrm>
        </p:grpSpPr>
        <p:sp>
          <p:nvSpPr>
            <p:cNvPr id="2213" name="object 2213"/>
            <p:cNvSpPr/>
            <p:nvPr/>
          </p:nvSpPr>
          <p:spPr>
            <a:xfrm>
              <a:off x="3795388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5011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3795388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5011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3781450" y="567235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0" y="0"/>
                  </a:moveTo>
                  <a:lnTo>
                    <a:pt x="13963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3781450" y="567235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0" y="0"/>
                  </a:moveTo>
                  <a:lnTo>
                    <a:pt x="13963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3768553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922" y="446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3768553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922" y="446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3752430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22" y="93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3752430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22" y="93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3741165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76" y="0"/>
                  </a:moveTo>
                  <a:lnTo>
                    <a:pt x="11264" y="1185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3741165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76" y="0"/>
                  </a:moveTo>
                  <a:lnTo>
                    <a:pt x="11264" y="1185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3733971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0"/>
                  </a:moveTo>
                  <a:lnTo>
                    <a:pt x="7194" y="149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3733971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20" h="15239">
                  <a:moveTo>
                    <a:pt x="0" y="0"/>
                  </a:moveTo>
                  <a:lnTo>
                    <a:pt x="7194" y="149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3729932" y="5613190"/>
              <a:ext cx="4445" cy="19050"/>
            </a:xfrm>
            <a:custGeom>
              <a:avLst/>
              <a:gdLst/>
              <a:ahLst/>
              <a:cxnLst/>
              <a:rect l="l" t="t" r="r" b="b"/>
              <a:pathLst>
                <a:path w="4445" h="19050">
                  <a:moveTo>
                    <a:pt x="69" y="0"/>
                  </a:moveTo>
                  <a:lnTo>
                    <a:pt x="4038" y="1858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3729932" y="5613190"/>
              <a:ext cx="4445" cy="19050"/>
            </a:xfrm>
            <a:custGeom>
              <a:avLst/>
              <a:gdLst/>
              <a:ahLst/>
              <a:cxnLst/>
              <a:rect l="l" t="t" r="r" b="b"/>
              <a:pathLst>
                <a:path w="4445" h="19050">
                  <a:moveTo>
                    <a:pt x="69" y="0"/>
                  </a:moveTo>
                  <a:lnTo>
                    <a:pt x="4038" y="1858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3812006" y="5640958"/>
              <a:ext cx="99695" cy="67310"/>
            </a:xfrm>
            <a:custGeom>
              <a:avLst/>
              <a:gdLst/>
              <a:ahLst/>
              <a:cxnLst/>
              <a:rect l="l" t="t" r="r" b="b"/>
              <a:pathLst>
                <a:path w="99695" h="67310">
                  <a:moveTo>
                    <a:pt x="18821" y="66103"/>
                  </a:moveTo>
                  <a:lnTo>
                    <a:pt x="0" y="67284"/>
                  </a:lnTo>
                  <a:lnTo>
                    <a:pt x="18821" y="66103"/>
                  </a:lnTo>
                  <a:close/>
                </a:path>
                <a:path w="99695" h="67310">
                  <a:moveTo>
                    <a:pt x="36283" y="62522"/>
                  </a:moveTo>
                  <a:lnTo>
                    <a:pt x="18757" y="66103"/>
                  </a:lnTo>
                  <a:lnTo>
                    <a:pt x="36283" y="62522"/>
                  </a:lnTo>
                  <a:close/>
                </a:path>
                <a:path w="99695" h="67310">
                  <a:moveTo>
                    <a:pt x="99237" y="0"/>
                  </a:moveTo>
                  <a:lnTo>
                    <a:pt x="95046" y="13639"/>
                  </a:lnTo>
                  <a:lnTo>
                    <a:pt x="88150" y="26758"/>
                  </a:lnTo>
                  <a:lnTo>
                    <a:pt x="78651" y="38595"/>
                  </a:lnTo>
                  <a:lnTo>
                    <a:pt x="66751" y="48564"/>
                  </a:lnTo>
                  <a:lnTo>
                    <a:pt x="52412" y="56629"/>
                  </a:lnTo>
                  <a:lnTo>
                    <a:pt x="36283" y="62522"/>
                  </a:lnTo>
                  <a:lnTo>
                    <a:pt x="52489" y="56629"/>
                  </a:lnTo>
                  <a:lnTo>
                    <a:pt x="66776" y="48564"/>
                  </a:lnTo>
                  <a:lnTo>
                    <a:pt x="78701" y="38595"/>
                  </a:lnTo>
                  <a:lnTo>
                    <a:pt x="88201" y="26758"/>
                  </a:lnTo>
                  <a:lnTo>
                    <a:pt x="95097" y="13639"/>
                  </a:lnTo>
                  <a:lnTo>
                    <a:pt x="9923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3907059" y="5640952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5" h="13970">
                  <a:moveTo>
                    <a:pt x="4165" y="0"/>
                  </a:moveTo>
                  <a:lnTo>
                    <a:pt x="0" y="13639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3911225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1441" y="0"/>
                  </a:moveTo>
                  <a:lnTo>
                    <a:pt x="0" y="14192"/>
                  </a:lnTo>
                  <a:lnTo>
                    <a:pt x="144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3911225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1441" y="0"/>
                  </a:moveTo>
                  <a:lnTo>
                    <a:pt x="0" y="14192"/>
                  </a:lnTo>
                  <a:lnTo>
                    <a:pt x="14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3911326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76" y="0"/>
                  </a:moveTo>
                  <a:lnTo>
                    <a:pt x="1263" y="1403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3911326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76" y="0"/>
                  </a:moveTo>
                  <a:lnTo>
                    <a:pt x="1263" y="1403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3907554" y="559979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76" y="0"/>
                  </a:moveTo>
                  <a:lnTo>
                    <a:pt x="3771" y="1292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3907554" y="5599798"/>
              <a:ext cx="4445" cy="13335"/>
            </a:xfrm>
            <a:custGeom>
              <a:avLst/>
              <a:gdLst/>
              <a:ahLst/>
              <a:cxnLst/>
              <a:rect l="l" t="t" r="r" b="b"/>
              <a:pathLst>
                <a:path w="4445" h="13335">
                  <a:moveTo>
                    <a:pt x="76" y="0"/>
                  </a:moveTo>
                  <a:lnTo>
                    <a:pt x="3771" y="1292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3901255" y="5588044"/>
              <a:ext cx="6985" cy="12065"/>
            </a:xfrm>
            <a:custGeom>
              <a:avLst/>
              <a:gdLst/>
              <a:ahLst/>
              <a:cxnLst/>
              <a:rect l="l" t="t" r="r" b="b"/>
              <a:pathLst>
                <a:path w="6985" h="12064">
                  <a:moveTo>
                    <a:pt x="76" y="0"/>
                  </a:moveTo>
                  <a:lnTo>
                    <a:pt x="6299" y="117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3901255" y="5588044"/>
              <a:ext cx="6985" cy="12065"/>
            </a:xfrm>
            <a:custGeom>
              <a:avLst/>
              <a:gdLst/>
              <a:ahLst/>
              <a:cxnLst/>
              <a:rect l="l" t="t" r="r" b="b"/>
              <a:pathLst>
                <a:path w="6985" h="12064">
                  <a:moveTo>
                    <a:pt x="76" y="0"/>
                  </a:moveTo>
                  <a:lnTo>
                    <a:pt x="6299" y="11753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3892327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6" y="0"/>
                  </a:moveTo>
                  <a:lnTo>
                    <a:pt x="8928" y="1054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3892327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76" y="0"/>
                  </a:moveTo>
                  <a:lnTo>
                    <a:pt x="8928" y="1054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3880669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658" y="92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3880669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658" y="92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3866184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4">
                  <a:moveTo>
                    <a:pt x="69" y="0"/>
                  </a:moveTo>
                  <a:lnTo>
                    <a:pt x="14509" y="793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3866184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4">
                  <a:moveTo>
                    <a:pt x="69" y="0"/>
                  </a:moveTo>
                  <a:lnTo>
                    <a:pt x="14509" y="7937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3852214" y="5555049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76" y="0"/>
                  </a:moveTo>
                  <a:lnTo>
                    <a:pt x="13969" y="52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3852214" y="5555049"/>
              <a:ext cx="14604" cy="5715"/>
            </a:xfrm>
            <a:custGeom>
              <a:avLst/>
              <a:gdLst/>
              <a:ahLst/>
              <a:cxnLst/>
              <a:rect l="l" t="t" r="r" b="b"/>
              <a:pathLst>
                <a:path w="14604" h="5714">
                  <a:moveTo>
                    <a:pt x="76" y="0"/>
                  </a:moveTo>
                  <a:lnTo>
                    <a:pt x="13969" y="5257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3832174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0"/>
                  </a:moveTo>
                  <a:lnTo>
                    <a:pt x="20040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3832174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0"/>
                  </a:moveTo>
                  <a:lnTo>
                    <a:pt x="20040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3805954" y="5542972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0" y="0"/>
                  </a:moveTo>
                  <a:lnTo>
                    <a:pt x="26219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3805954" y="5542972"/>
              <a:ext cx="26670" cy="6350"/>
            </a:xfrm>
            <a:custGeom>
              <a:avLst/>
              <a:gdLst/>
              <a:ahLst/>
              <a:cxnLst/>
              <a:rect l="l" t="t" r="r" b="b"/>
              <a:pathLst>
                <a:path w="26670" h="6350">
                  <a:moveTo>
                    <a:pt x="0" y="0"/>
                  </a:moveTo>
                  <a:lnTo>
                    <a:pt x="26219" y="6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3799331" y="5541232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4">
                  <a:moveTo>
                    <a:pt x="76" y="0"/>
                  </a:moveTo>
                  <a:lnTo>
                    <a:pt x="6623" y="173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3799331" y="5541232"/>
              <a:ext cx="6985" cy="1905"/>
            </a:xfrm>
            <a:custGeom>
              <a:avLst/>
              <a:gdLst/>
              <a:ahLst/>
              <a:cxnLst/>
              <a:rect l="l" t="t" r="r" b="b"/>
              <a:pathLst>
                <a:path w="6985" h="1904">
                  <a:moveTo>
                    <a:pt x="76" y="0"/>
                  </a:moveTo>
                  <a:lnTo>
                    <a:pt x="6623" y="1739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51" name="object 2251"/>
          <p:cNvGrpSpPr/>
          <p:nvPr/>
        </p:nvGrpSpPr>
        <p:grpSpPr>
          <a:xfrm>
            <a:off x="3996283" y="5541232"/>
            <a:ext cx="189230" cy="162560"/>
            <a:chOff x="3996283" y="5541232"/>
            <a:chExt cx="189230" cy="162560"/>
          </a:xfrm>
        </p:grpSpPr>
        <p:sp>
          <p:nvSpPr>
            <p:cNvPr id="2252" name="object 2252"/>
            <p:cNvSpPr/>
            <p:nvPr/>
          </p:nvSpPr>
          <p:spPr>
            <a:xfrm>
              <a:off x="3996283" y="5609325"/>
              <a:ext cx="635" cy="94615"/>
            </a:xfrm>
            <a:custGeom>
              <a:avLst/>
              <a:gdLst/>
              <a:ahLst/>
              <a:cxnLst/>
              <a:rect l="l" t="t" r="r" b="b"/>
              <a:pathLst>
                <a:path w="635" h="94614">
                  <a:moveTo>
                    <a:pt x="74" y="0"/>
                  </a:moveTo>
                  <a:lnTo>
                    <a:pt x="0" y="9428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3996283" y="5609325"/>
              <a:ext cx="635" cy="94615"/>
            </a:xfrm>
            <a:custGeom>
              <a:avLst/>
              <a:gdLst/>
              <a:ahLst/>
              <a:cxnLst/>
              <a:rect l="l" t="t" r="r" b="b"/>
              <a:pathLst>
                <a:path w="635" h="94614">
                  <a:moveTo>
                    <a:pt x="74" y="0"/>
                  </a:moveTo>
                  <a:lnTo>
                    <a:pt x="0" y="9428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3996283" y="5609325"/>
              <a:ext cx="635" cy="94615"/>
            </a:xfrm>
            <a:custGeom>
              <a:avLst/>
              <a:gdLst/>
              <a:ahLst/>
              <a:cxnLst/>
              <a:rect l="l" t="t" r="r" b="b"/>
              <a:pathLst>
                <a:path w="635" h="94614">
                  <a:moveTo>
                    <a:pt x="74" y="0"/>
                  </a:moveTo>
                  <a:lnTo>
                    <a:pt x="0" y="94282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3996283" y="5565863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646" y="0"/>
                  </a:moveTo>
                  <a:lnTo>
                    <a:pt x="0" y="43459"/>
                  </a:lnTo>
                  <a:lnTo>
                    <a:pt x="4464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3996283" y="5565863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646" y="0"/>
                  </a:moveTo>
                  <a:lnTo>
                    <a:pt x="0" y="43459"/>
                  </a:lnTo>
                  <a:lnTo>
                    <a:pt x="44646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4066108" y="5541733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4066108" y="5541733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4066108" y="5541733"/>
              <a:ext cx="119380" cy="161925"/>
            </a:xfrm>
            <a:custGeom>
              <a:avLst/>
              <a:gdLst/>
              <a:ahLst/>
              <a:cxnLst/>
              <a:rect l="l" t="t" r="r" b="b"/>
              <a:pathLst>
                <a:path w="119379" h="161925">
                  <a:moveTo>
                    <a:pt x="0" y="0"/>
                  </a:moveTo>
                  <a:lnTo>
                    <a:pt x="119189" y="1618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4066108" y="55412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571" y="0"/>
                  </a:moveTo>
                  <a:lnTo>
                    <a:pt x="0" y="501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4066108" y="554123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571" y="0"/>
                  </a:moveTo>
                  <a:lnTo>
                    <a:pt x="0" y="501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62" name="object 2262"/>
          <p:cNvGrpSpPr/>
          <p:nvPr/>
        </p:nvGrpSpPr>
        <p:grpSpPr>
          <a:xfrm>
            <a:off x="4334541" y="5541232"/>
            <a:ext cx="130175" cy="167005"/>
            <a:chOff x="4334541" y="5541232"/>
            <a:chExt cx="130175" cy="167005"/>
          </a:xfrm>
        </p:grpSpPr>
        <p:sp>
          <p:nvSpPr>
            <p:cNvPr id="2263" name="object 2263"/>
            <p:cNvSpPr/>
            <p:nvPr/>
          </p:nvSpPr>
          <p:spPr>
            <a:xfrm>
              <a:off x="4334535" y="5625083"/>
              <a:ext cx="121285" cy="83185"/>
            </a:xfrm>
            <a:custGeom>
              <a:avLst/>
              <a:gdLst/>
              <a:ahLst/>
              <a:cxnLst/>
              <a:rect l="l" t="t" r="r" b="b"/>
              <a:pathLst>
                <a:path w="121285" h="83185">
                  <a:moveTo>
                    <a:pt x="23126" y="81280"/>
                  </a:moveTo>
                  <a:lnTo>
                    <a:pt x="0" y="83159"/>
                  </a:lnTo>
                  <a:lnTo>
                    <a:pt x="23126" y="81280"/>
                  </a:lnTo>
                  <a:close/>
                </a:path>
                <a:path w="121285" h="83185">
                  <a:moveTo>
                    <a:pt x="45148" y="75692"/>
                  </a:moveTo>
                  <a:lnTo>
                    <a:pt x="23126" y="81280"/>
                  </a:lnTo>
                  <a:lnTo>
                    <a:pt x="45148" y="75692"/>
                  </a:lnTo>
                  <a:close/>
                </a:path>
                <a:path w="121285" h="83185">
                  <a:moveTo>
                    <a:pt x="120751" y="0"/>
                  </a:moveTo>
                  <a:lnTo>
                    <a:pt x="113411" y="16891"/>
                  </a:lnTo>
                  <a:lnTo>
                    <a:pt x="100711" y="36906"/>
                  </a:lnTo>
                  <a:lnTo>
                    <a:pt x="84937" y="53403"/>
                  </a:lnTo>
                  <a:lnTo>
                    <a:pt x="66065" y="66370"/>
                  </a:lnTo>
                  <a:lnTo>
                    <a:pt x="45148" y="75692"/>
                  </a:lnTo>
                  <a:lnTo>
                    <a:pt x="66116" y="66370"/>
                  </a:lnTo>
                  <a:lnTo>
                    <a:pt x="85013" y="53403"/>
                  </a:lnTo>
                  <a:lnTo>
                    <a:pt x="100787" y="36906"/>
                  </a:lnTo>
                  <a:lnTo>
                    <a:pt x="113436" y="16891"/>
                  </a:lnTo>
                  <a:lnTo>
                    <a:pt x="12075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4447952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15" y="0"/>
                  </a:moveTo>
                  <a:lnTo>
                    <a:pt x="0" y="16891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4455267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13" y="0"/>
                  </a:moveTo>
                  <a:lnTo>
                    <a:pt x="0" y="17964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4455267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13" y="0"/>
                  </a:moveTo>
                  <a:lnTo>
                    <a:pt x="0" y="17964"/>
                  </a:lnTo>
                  <a:lnTo>
                    <a:pt x="52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4460481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4460481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24" y="0"/>
                  </a:moveTo>
                  <a:lnTo>
                    <a:pt x="0" y="19050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4463605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4463605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41" y="0"/>
                  </a:moveTo>
                  <a:lnTo>
                    <a:pt x="0" y="20161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4463656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69" y="0"/>
                  </a:moveTo>
                  <a:lnTo>
                    <a:pt x="990" y="1986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4463656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69" y="0"/>
                  </a:moveTo>
                  <a:lnTo>
                    <a:pt x="990" y="19869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4462563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69" y="0"/>
                  </a:moveTo>
                  <a:lnTo>
                    <a:pt x="1092" y="680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4462563" y="5541232"/>
              <a:ext cx="1270" cy="6985"/>
            </a:xfrm>
            <a:custGeom>
              <a:avLst/>
              <a:gdLst/>
              <a:ahLst/>
              <a:cxnLst/>
              <a:rect l="l" t="t" r="r" b="b"/>
              <a:pathLst>
                <a:path w="1270" h="6985">
                  <a:moveTo>
                    <a:pt x="69" y="0"/>
                  </a:moveTo>
                  <a:lnTo>
                    <a:pt x="1092" y="680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75" name="object 2275"/>
          <p:cNvGrpSpPr/>
          <p:nvPr/>
        </p:nvGrpSpPr>
        <p:grpSpPr>
          <a:xfrm>
            <a:off x="4679600" y="5671486"/>
            <a:ext cx="635" cy="32384"/>
            <a:chOff x="4679600" y="5671486"/>
            <a:chExt cx="635" cy="32384"/>
          </a:xfrm>
        </p:grpSpPr>
        <p:sp>
          <p:nvSpPr>
            <p:cNvPr id="2276" name="object 2276"/>
            <p:cNvSpPr/>
            <p:nvPr/>
          </p:nvSpPr>
          <p:spPr>
            <a:xfrm>
              <a:off x="467960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467960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4679600" y="5671486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49" y="0"/>
                  </a:moveTo>
                  <a:lnTo>
                    <a:pt x="0" y="3212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79" name="object 2279"/>
          <p:cNvGrpSpPr/>
          <p:nvPr/>
        </p:nvGrpSpPr>
        <p:grpSpPr>
          <a:xfrm>
            <a:off x="4545584" y="5541234"/>
            <a:ext cx="0" cy="130810"/>
            <a:chOff x="4545584" y="5541234"/>
            <a:chExt cx="0" cy="130810"/>
          </a:xfrm>
        </p:grpSpPr>
        <p:sp>
          <p:nvSpPr>
            <p:cNvPr id="2280" name="object 2280"/>
            <p:cNvSpPr/>
            <p:nvPr/>
          </p:nvSpPr>
          <p:spPr>
            <a:xfrm>
              <a:off x="4545584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4545584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4545584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3" name="object 2283"/>
          <p:cNvGrpSpPr/>
          <p:nvPr/>
        </p:nvGrpSpPr>
        <p:grpSpPr>
          <a:xfrm>
            <a:off x="3335064" y="5545201"/>
            <a:ext cx="67310" cy="100330"/>
            <a:chOff x="3335064" y="5545201"/>
            <a:chExt cx="67310" cy="100330"/>
          </a:xfrm>
        </p:grpSpPr>
        <p:sp>
          <p:nvSpPr>
            <p:cNvPr id="2284" name="object 2284"/>
            <p:cNvSpPr/>
            <p:nvPr/>
          </p:nvSpPr>
          <p:spPr>
            <a:xfrm>
              <a:off x="333506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333506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3335064" y="5545201"/>
              <a:ext cx="67310" cy="100330"/>
            </a:xfrm>
            <a:custGeom>
              <a:avLst/>
              <a:gdLst/>
              <a:ahLst/>
              <a:cxnLst/>
              <a:rect l="l" t="t" r="r" b="b"/>
              <a:pathLst>
                <a:path w="67310" h="100329">
                  <a:moveTo>
                    <a:pt x="0" y="0"/>
                  </a:moveTo>
                  <a:lnTo>
                    <a:pt x="66846" y="99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87" name="object 2287"/>
          <p:cNvGrpSpPr/>
          <p:nvPr/>
        </p:nvGrpSpPr>
        <p:grpSpPr>
          <a:xfrm>
            <a:off x="3996283" y="5545201"/>
            <a:ext cx="0" cy="21590"/>
            <a:chOff x="3996283" y="5545201"/>
            <a:chExt cx="0" cy="21590"/>
          </a:xfrm>
        </p:grpSpPr>
        <p:sp>
          <p:nvSpPr>
            <p:cNvPr id="2288" name="object 2288"/>
            <p:cNvSpPr/>
            <p:nvPr/>
          </p:nvSpPr>
          <p:spPr>
            <a:xfrm>
              <a:off x="3996283" y="5545201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w="0" h="21589">
                  <a:moveTo>
                    <a:pt x="0" y="0"/>
                  </a:moveTo>
                  <a:lnTo>
                    <a:pt x="0" y="21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3996283" y="5545201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w="0" h="21589">
                  <a:moveTo>
                    <a:pt x="0" y="0"/>
                  </a:moveTo>
                  <a:lnTo>
                    <a:pt x="0" y="21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3996283" y="5545201"/>
              <a:ext cx="0" cy="21590"/>
            </a:xfrm>
            <a:custGeom>
              <a:avLst/>
              <a:gdLst/>
              <a:ahLst/>
              <a:cxnLst/>
              <a:rect l="l" t="t" r="r" b="b"/>
              <a:pathLst>
                <a:path w="0" h="21589">
                  <a:moveTo>
                    <a:pt x="0" y="0"/>
                  </a:moveTo>
                  <a:lnTo>
                    <a:pt x="0" y="212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91" name="object 2291"/>
          <p:cNvGrpSpPr/>
          <p:nvPr/>
        </p:nvGrpSpPr>
        <p:grpSpPr>
          <a:xfrm>
            <a:off x="4241501" y="5545201"/>
            <a:ext cx="6985" cy="70485"/>
            <a:chOff x="4241501" y="5545201"/>
            <a:chExt cx="6985" cy="70485"/>
          </a:xfrm>
        </p:grpSpPr>
        <p:sp>
          <p:nvSpPr>
            <p:cNvPr id="2292" name="object 2292"/>
            <p:cNvSpPr/>
            <p:nvPr/>
          </p:nvSpPr>
          <p:spPr>
            <a:xfrm>
              <a:off x="4243139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50" y="0"/>
                  </a:moveTo>
                  <a:lnTo>
                    <a:pt x="4984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4243139" y="5594915"/>
              <a:ext cx="5080" cy="20955"/>
            </a:xfrm>
            <a:custGeom>
              <a:avLst/>
              <a:gdLst/>
              <a:ahLst/>
              <a:cxnLst/>
              <a:rect l="l" t="t" r="r" b="b"/>
              <a:pathLst>
                <a:path w="5079" h="20954">
                  <a:moveTo>
                    <a:pt x="50" y="0"/>
                  </a:moveTo>
                  <a:lnTo>
                    <a:pt x="4984" y="2070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4241501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38" y="2329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4241501" y="557162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1638" y="2329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4241501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12" y="0"/>
                  </a:moveTo>
                  <a:lnTo>
                    <a:pt x="0" y="2642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4241501" y="5545201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12" y="0"/>
                  </a:moveTo>
                  <a:lnTo>
                    <a:pt x="0" y="2642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98" name="object 2298"/>
          <p:cNvGrpSpPr/>
          <p:nvPr/>
        </p:nvGrpSpPr>
        <p:grpSpPr>
          <a:xfrm>
            <a:off x="4248124" y="5615622"/>
            <a:ext cx="86360" cy="62230"/>
            <a:chOff x="4248124" y="5615622"/>
            <a:chExt cx="86360" cy="62230"/>
          </a:xfrm>
        </p:grpSpPr>
        <p:sp>
          <p:nvSpPr>
            <p:cNvPr id="2299" name="object 2299"/>
            <p:cNvSpPr/>
            <p:nvPr/>
          </p:nvSpPr>
          <p:spPr>
            <a:xfrm>
              <a:off x="4315174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50" y="0"/>
                  </a:moveTo>
                  <a:lnTo>
                    <a:pt x="19170" y="176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4315174" y="5675649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5" h="1904">
                  <a:moveTo>
                    <a:pt x="50" y="0"/>
                  </a:moveTo>
                  <a:lnTo>
                    <a:pt x="19170" y="1765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4297762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4297762" y="5670366"/>
              <a:ext cx="17780" cy="5715"/>
            </a:xfrm>
            <a:custGeom>
              <a:avLst/>
              <a:gdLst/>
              <a:ahLst/>
              <a:cxnLst/>
              <a:rect l="l" t="t" r="r" b="b"/>
              <a:pathLst>
                <a:path w="17779" h="5714">
                  <a:moveTo>
                    <a:pt x="0" y="0"/>
                  </a:moveTo>
                  <a:lnTo>
                    <a:pt x="17462" y="5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425636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25" y="0"/>
                  </a:moveTo>
                  <a:lnTo>
                    <a:pt x="11582" y="1548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4256360" y="5633656"/>
              <a:ext cx="12065" cy="15875"/>
            </a:xfrm>
            <a:custGeom>
              <a:avLst/>
              <a:gdLst/>
              <a:ahLst/>
              <a:cxnLst/>
              <a:rect l="l" t="t" r="r" b="b"/>
              <a:pathLst>
                <a:path w="12064" h="15875">
                  <a:moveTo>
                    <a:pt x="25" y="0"/>
                  </a:moveTo>
                  <a:lnTo>
                    <a:pt x="11582" y="1548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4248124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35" y="1803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4248124" y="5615622"/>
              <a:ext cx="8890" cy="18415"/>
            </a:xfrm>
            <a:custGeom>
              <a:avLst/>
              <a:gdLst/>
              <a:ahLst/>
              <a:cxnLst/>
              <a:rect l="l" t="t" r="r" b="b"/>
              <a:pathLst>
                <a:path w="8889" h="18414">
                  <a:moveTo>
                    <a:pt x="0" y="0"/>
                  </a:moveTo>
                  <a:lnTo>
                    <a:pt x="8235" y="1803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07" name="object 2307"/>
          <p:cNvGrpSpPr/>
          <p:nvPr/>
        </p:nvGrpSpPr>
        <p:grpSpPr>
          <a:xfrm>
            <a:off x="3256584" y="5541232"/>
            <a:ext cx="0" cy="162560"/>
            <a:chOff x="3256584" y="5541232"/>
            <a:chExt cx="0" cy="162560"/>
          </a:xfrm>
        </p:grpSpPr>
        <p:sp>
          <p:nvSpPr>
            <p:cNvPr id="2308" name="object 2308"/>
            <p:cNvSpPr/>
            <p:nvPr/>
          </p:nvSpPr>
          <p:spPr>
            <a:xfrm>
              <a:off x="3256584" y="5541232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3256584" y="5541232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3256584" y="5541232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1" name="object 2311"/>
          <p:cNvGrpSpPr/>
          <p:nvPr/>
        </p:nvGrpSpPr>
        <p:grpSpPr>
          <a:xfrm>
            <a:off x="3436442" y="5541236"/>
            <a:ext cx="0" cy="162560"/>
            <a:chOff x="3436442" y="5541236"/>
            <a:chExt cx="0" cy="162560"/>
          </a:xfrm>
        </p:grpSpPr>
        <p:sp>
          <p:nvSpPr>
            <p:cNvPr id="2312" name="object 2312"/>
            <p:cNvSpPr/>
            <p:nvPr/>
          </p:nvSpPr>
          <p:spPr>
            <a:xfrm>
              <a:off x="3436442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3436442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3436442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5" name="object 2315"/>
          <p:cNvGrpSpPr/>
          <p:nvPr/>
        </p:nvGrpSpPr>
        <p:grpSpPr>
          <a:xfrm>
            <a:off x="3539083" y="5545205"/>
            <a:ext cx="0" cy="158750"/>
            <a:chOff x="3539083" y="5545205"/>
            <a:chExt cx="0" cy="158750"/>
          </a:xfrm>
        </p:grpSpPr>
        <p:sp>
          <p:nvSpPr>
            <p:cNvPr id="2316" name="object 2316"/>
            <p:cNvSpPr/>
            <p:nvPr/>
          </p:nvSpPr>
          <p:spPr>
            <a:xfrm>
              <a:off x="353908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353908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353908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19" name="object 2319"/>
          <p:cNvGrpSpPr/>
          <p:nvPr/>
        </p:nvGrpSpPr>
        <p:grpSpPr>
          <a:xfrm>
            <a:off x="3741165" y="5545201"/>
            <a:ext cx="171450" cy="163195"/>
            <a:chOff x="3741165" y="5545201"/>
            <a:chExt cx="171450" cy="163195"/>
          </a:xfrm>
        </p:grpSpPr>
        <p:sp>
          <p:nvSpPr>
            <p:cNvPr id="2320" name="object 2320"/>
            <p:cNvSpPr/>
            <p:nvPr/>
          </p:nvSpPr>
          <p:spPr>
            <a:xfrm>
              <a:off x="3795337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50" y="0"/>
                  </a:moveTo>
                  <a:lnTo>
                    <a:pt x="14986" y="88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3795337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50" y="0"/>
                  </a:moveTo>
                  <a:lnTo>
                    <a:pt x="14986" y="88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3781399" y="5672353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4" h="3175">
                  <a:moveTo>
                    <a:pt x="0" y="0"/>
                  </a:moveTo>
                  <a:lnTo>
                    <a:pt x="13989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3781399" y="5672353"/>
              <a:ext cx="14604" cy="3175"/>
            </a:xfrm>
            <a:custGeom>
              <a:avLst/>
              <a:gdLst/>
              <a:ahLst/>
              <a:cxnLst/>
              <a:rect l="l" t="t" r="r" b="b"/>
              <a:pathLst>
                <a:path w="14604" h="3175">
                  <a:moveTo>
                    <a:pt x="0" y="0"/>
                  </a:moveTo>
                  <a:lnTo>
                    <a:pt x="13989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3768527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871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3768527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871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3752405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48" y="9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3752405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48" y="9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3741165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0" y="0"/>
                  </a:moveTo>
                  <a:lnTo>
                    <a:pt x="11239" y="118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3741165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29" h="12064">
                  <a:moveTo>
                    <a:pt x="0" y="0"/>
                  </a:moveTo>
                  <a:lnTo>
                    <a:pt x="11239" y="118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3812006" y="5626760"/>
              <a:ext cx="100965" cy="81915"/>
            </a:xfrm>
            <a:custGeom>
              <a:avLst/>
              <a:gdLst/>
              <a:ahLst/>
              <a:cxnLst/>
              <a:rect l="l" t="t" r="r" b="b"/>
              <a:pathLst>
                <a:path w="100964" h="81914">
                  <a:moveTo>
                    <a:pt x="18757" y="80302"/>
                  </a:moveTo>
                  <a:lnTo>
                    <a:pt x="0" y="81483"/>
                  </a:lnTo>
                  <a:lnTo>
                    <a:pt x="18757" y="80302"/>
                  </a:lnTo>
                  <a:close/>
                </a:path>
                <a:path w="100964" h="81914">
                  <a:moveTo>
                    <a:pt x="52412" y="70827"/>
                  </a:moveTo>
                  <a:lnTo>
                    <a:pt x="36220" y="76720"/>
                  </a:lnTo>
                  <a:lnTo>
                    <a:pt x="52412" y="70827"/>
                  </a:lnTo>
                  <a:close/>
                </a:path>
                <a:path w="100964" h="81914">
                  <a:moveTo>
                    <a:pt x="88150" y="40957"/>
                  </a:moveTo>
                  <a:lnTo>
                    <a:pt x="78625" y="52793"/>
                  </a:lnTo>
                  <a:lnTo>
                    <a:pt x="66700" y="62763"/>
                  </a:lnTo>
                  <a:lnTo>
                    <a:pt x="52387" y="70827"/>
                  </a:lnTo>
                  <a:lnTo>
                    <a:pt x="66751" y="62763"/>
                  </a:lnTo>
                  <a:lnTo>
                    <a:pt x="78651" y="52793"/>
                  </a:lnTo>
                  <a:lnTo>
                    <a:pt x="88150" y="40957"/>
                  </a:lnTo>
                  <a:close/>
                </a:path>
                <a:path w="100964" h="81914">
                  <a:moveTo>
                    <a:pt x="100584" y="0"/>
                  </a:moveTo>
                  <a:lnTo>
                    <a:pt x="99174" y="14198"/>
                  </a:lnTo>
                  <a:lnTo>
                    <a:pt x="10058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3911180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1409" y="0"/>
                  </a:moveTo>
                  <a:lnTo>
                    <a:pt x="0" y="14192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3911301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0"/>
                  </a:moveTo>
                  <a:lnTo>
                    <a:pt x="1263" y="140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3911301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0"/>
                  </a:moveTo>
                  <a:lnTo>
                    <a:pt x="1263" y="140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3907554" y="5599798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3746" y="12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3907554" y="5599798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3746" y="12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3901255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0" y="0"/>
                  </a:moveTo>
                  <a:lnTo>
                    <a:pt x="6299" y="11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3901255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0" y="0"/>
                  </a:moveTo>
                  <a:lnTo>
                    <a:pt x="6299" y="11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3892327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0" y="0"/>
                  </a:moveTo>
                  <a:lnTo>
                    <a:pt x="8928" y="10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3892327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0" y="0"/>
                  </a:moveTo>
                  <a:lnTo>
                    <a:pt x="8928" y="10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3866159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4">
                  <a:moveTo>
                    <a:pt x="25" y="0"/>
                  </a:moveTo>
                  <a:lnTo>
                    <a:pt x="14458" y="793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3866159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4" h="8254">
                  <a:moveTo>
                    <a:pt x="25" y="0"/>
                  </a:moveTo>
                  <a:lnTo>
                    <a:pt x="14458" y="793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3852214" y="5555049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70" h="5714">
                  <a:moveTo>
                    <a:pt x="0" y="0"/>
                  </a:moveTo>
                  <a:lnTo>
                    <a:pt x="13969" y="52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3852214" y="5555049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70" h="5714">
                  <a:moveTo>
                    <a:pt x="0" y="0"/>
                  </a:moveTo>
                  <a:lnTo>
                    <a:pt x="13969" y="52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3832123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0"/>
                  </a:moveTo>
                  <a:lnTo>
                    <a:pt x="20091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3832123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20" h="6350">
                  <a:moveTo>
                    <a:pt x="0" y="0"/>
                  </a:moveTo>
                  <a:lnTo>
                    <a:pt x="20091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3815257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5">
                  <a:moveTo>
                    <a:pt x="25" y="0"/>
                  </a:moveTo>
                  <a:lnTo>
                    <a:pt x="16916" y="409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3815257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5" h="4445">
                  <a:moveTo>
                    <a:pt x="25" y="0"/>
                  </a:moveTo>
                  <a:lnTo>
                    <a:pt x="16916" y="409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8" name="object 2348"/>
          <p:cNvGrpSpPr/>
          <p:nvPr/>
        </p:nvGrpSpPr>
        <p:grpSpPr>
          <a:xfrm>
            <a:off x="3996283" y="5545201"/>
            <a:ext cx="189230" cy="158750"/>
            <a:chOff x="3996283" y="5545201"/>
            <a:chExt cx="189230" cy="158750"/>
          </a:xfrm>
        </p:grpSpPr>
        <p:sp>
          <p:nvSpPr>
            <p:cNvPr id="2349" name="object 2349"/>
            <p:cNvSpPr/>
            <p:nvPr/>
          </p:nvSpPr>
          <p:spPr>
            <a:xfrm>
              <a:off x="3996283" y="5609323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3996283" y="5609323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3996283" y="5609323"/>
              <a:ext cx="0" cy="94615"/>
            </a:xfrm>
            <a:custGeom>
              <a:avLst/>
              <a:gdLst/>
              <a:ahLst/>
              <a:cxnLst/>
              <a:rect l="l" t="t" r="r" b="b"/>
              <a:pathLst>
                <a:path w="0" h="94614">
                  <a:moveTo>
                    <a:pt x="0" y="0"/>
                  </a:moveTo>
                  <a:lnTo>
                    <a:pt x="0" y="94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3996283" y="5565863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51" y="0"/>
                  </a:moveTo>
                  <a:lnTo>
                    <a:pt x="0" y="43459"/>
                  </a:lnTo>
                  <a:lnTo>
                    <a:pt x="4455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3996283" y="5565863"/>
              <a:ext cx="45085" cy="43815"/>
            </a:xfrm>
            <a:custGeom>
              <a:avLst/>
              <a:gdLst/>
              <a:ahLst/>
              <a:cxnLst/>
              <a:rect l="l" t="t" r="r" b="b"/>
              <a:pathLst>
                <a:path w="45085" h="43814">
                  <a:moveTo>
                    <a:pt x="44551" y="0"/>
                  </a:moveTo>
                  <a:lnTo>
                    <a:pt x="0" y="43459"/>
                  </a:lnTo>
                  <a:lnTo>
                    <a:pt x="44551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4068660" y="5545201"/>
              <a:ext cx="116839" cy="158750"/>
            </a:xfrm>
            <a:custGeom>
              <a:avLst/>
              <a:gdLst/>
              <a:ahLst/>
              <a:cxnLst/>
              <a:rect l="l" t="t" r="r" b="b"/>
              <a:pathLst>
                <a:path w="116839" h="158750">
                  <a:moveTo>
                    <a:pt x="0" y="0"/>
                  </a:moveTo>
                  <a:lnTo>
                    <a:pt x="116611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4068660" y="5545201"/>
              <a:ext cx="116839" cy="158750"/>
            </a:xfrm>
            <a:custGeom>
              <a:avLst/>
              <a:gdLst/>
              <a:ahLst/>
              <a:cxnLst/>
              <a:rect l="l" t="t" r="r" b="b"/>
              <a:pathLst>
                <a:path w="116839" h="158750">
                  <a:moveTo>
                    <a:pt x="0" y="0"/>
                  </a:moveTo>
                  <a:lnTo>
                    <a:pt x="116611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4068660" y="5545201"/>
              <a:ext cx="116839" cy="158750"/>
            </a:xfrm>
            <a:custGeom>
              <a:avLst/>
              <a:gdLst/>
              <a:ahLst/>
              <a:cxnLst/>
              <a:rect l="l" t="t" r="r" b="b"/>
              <a:pathLst>
                <a:path w="116839" h="158750">
                  <a:moveTo>
                    <a:pt x="0" y="0"/>
                  </a:moveTo>
                  <a:lnTo>
                    <a:pt x="116611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7" name="object 2357"/>
          <p:cNvGrpSpPr/>
          <p:nvPr/>
        </p:nvGrpSpPr>
        <p:grpSpPr>
          <a:xfrm>
            <a:off x="4334522" y="5548033"/>
            <a:ext cx="130175" cy="160655"/>
            <a:chOff x="4334522" y="5548033"/>
            <a:chExt cx="130175" cy="160655"/>
          </a:xfrm>
        </p:grpSpPr>
        <p:sp>
          <p:nvSpPr>
            <p:cNvPr id="2358" name="object 2358"/>
            <p:cNvSpPr/>
            <p:nvPr/>
          </p:nvSpPr>
          <p:spPr>
            <a:xfrm>
              <a:off x="4357586" y="5625084"/>
              <a:ext cx="97790" cy="81280"/>
            </a:xfrm>
            <a:custGeom>
              <a:avLst/>
              <a:gdLst/>
              <a:ahLst/>
              <a:cxnLst/>
              <a:rect l="l" t="t" r="r" b="b"/>
              <a:pathLst>
                <a:path w="97789" h="81279">
                  <a:moveTo>
                    <a:pt x="22072" y="75692"/>
                  </a:moveTo>
                  <a:lnTo>
                    <a:pt x="0" y="81280"/>
                  </a:lnTo>
                  <a:lnTo>
                    <a:pt x="22072" y="75692"/>
                  </a:lnTo>
                  <a:close/>
                </a:path>
                <a:path w="97789" h="81279">
                  <a:moveTo>
                    <a:pt x="97675" y="0"/>
                  </a:moveTo>
                  <a:lnTo>
                    <a:pt x="90335" y="16891"/>
                  </a:lnTo>
                  <a:lnTo>
                    <a:pt x="9767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4447927" y="5625077"/>
              <a:ext cx="7620" cy="17145"/>
            </a:xfrm>
            <a:custGeom>
              <a:avLst/>
              <a:gdLst/>
              <a:ahLst/>
              <a:cxnLst/>
              <a:rect l="l" t="t" r="r" b="b"/>
              <a:pathLst>
                <a:path w="7620" h="17145">
                  <a:moveTo>
                    <a:pt x="7340" y="0"/>
                  </a:moveTo>
                  <a:lnTo>
                    <a:pt x="0" y="16891"/>
                  </a:lnTo>
                  <a:lnTo>
                    <a:pt x="73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4455217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38" y="0"/>
                  </a:moveTo>
                  <a:lnTo>
                    <a:pt x="0" y="17964"/>
                  </a:lnTo>
                  <a:lnTo>
                    <a:pt x="526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4455217" y="5607113"/>
              <a:ext cx="5715" cy="18415"/>
            </a:xfrm>
            <a:custGeom>
              <a:avLst/>
              <a:gdLst/>
              <a:ahLst/>
              <a:cxnLst/>
              <a:rect l="l" t="t" r="r" b="b"/>
              <a:pathLst>
                <a:path w="5714" h="18414">
                  <a:moveTo>
                    <a:pt x="5238" y="0"/>
                  </a:moveTo>
                  <a:lnTo>
                    <a:pt x="0" y="17964"/>
                  </a:lnTo>
                  <a:lnTo>
                    <a:pt x="526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4460455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49" y="0"/>
                  </a:moveTo>
                  <a:lnTo>
                    <a:pt x="0" y="19050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4460455" y="5588063"/>
              <a:ext cx="3175" cy="19050"/>
            </a:xfrm>
            <a:custGeom>
              <a:avLst/>
              <a:gdLst/>
              <a:ahLst/>
              <a:cxnLst/>
              <a:rect l="l" t="t" r="r" b="b"/>
              <a:pathLst>
                <a:path w="3175" h="19050">
                  <a:moveTo>
                    <a:pt x="3149" y="0"/>
                  </a:moveTo>
                  <a:lnTo>
                    <a:pt x="0" y="19050"/>
                  </a:lnTo>
                  <a:lnTo>
                    <a:pt x="31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4463580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66" y="0"/>
                  </a:moveTo>
                  <a:lnTo>
                    <a:pt x="0" y="20161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4463580" y="5567902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1066" y="0"/>
                  </a:moveTo>
                  <a:lnTo>
                    <a:pt x="0" y="20161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4463605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0" y="0"/>
                  </a:moveTo>
                  <a:lnTo>
                    <a:pt x="1016" y="198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4463605" y="5548033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0" y="0"/>
                  </a:moveTo>
                  <a:lnTo>
                    <a:pt x="1016" y="1986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8" name="object 2368"/>
          <p:cNvGrpSpPr/>
          <p:nvPr/>
        </p:nvGrpSpPr>
        <p:grpSpPr>
          <a:xfrm>
            <a:off x="4679575" y="5671486"/>
            <a:ext cx="0" cy="32384"/>
            <a:chOff x="4679575" y="5671486"/>
            <a:chExt cx="0" cy="32384"/>
          </a:xfrm>
        </p:grpSpPr>
        <p:sp>
          <p:nvSpPr>
            <p:cNvPr id="2369" name="object 2369"/>
            <p:cNvSpPr/>
            <p:nvPr/>
          </p:nvSpPr>
          <p:spPr>
            <a:xfrm>
              <a:off x="467957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467957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4679575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2" name="object 2372"/>
          <p:cNvGrpSpPr/>
          <p:nvPr/>
        </p:nvGrpSpPr>
        <p:grpSpPr>
          <a:xfrm>
            <a:off x="4545558" y="5545202"/>
            <a:ext cx="0" cy="126364"/>
            <a:chOff x="4545558" y="5545202"/>
            <a:chExt cx="0" cy="126364"/>
          </a:xfrm>
        </p:grpSpPr>
        <p:sp>
          <p:nvSpPr>
            <p:cNvPr id="2373" name="object 2373"/>
            <p:cNvSpPr/>
            <p:nvPr/>
          </p:nvSpPr>
          <p:spPr>
            <a:xfrm>
              <a:off x="4545558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4545558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4545558" y="5545202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4">
                  <a:moveTo>
                    <a:pt x="0" y="0"/>
                  </a:moveTo>
                  <a:lnTo>
                    <a:pt x="0" y="1262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6" name="object 2376"/>
          <p:cNvGrpSpPr/>
          <p:nvPr/>
        </p:nvGrpSpPr>
        <p:grpSpPr>
          <a:xfrm>
            <a:off x="3046063" y="5545201"/>
            <a:ext cx="127000" cy="158750"/>
            <a:chOff x="3046063" y="5545201"/>
            <a:chExt cx="127000" cy="158750"/>
          </a:xfrm>
        </p:grpSpPr>
        <p:sp>
          <p:nvSpPr>
            <p:cNvPr id="2377" name="object 2377"/>
            <p:cNvSpPr/>
            <p:nvPr/>
          </p:nvSpPr>
          <p:spPr>
            <a:xfrm>
              <a:off x="3171799" y="554520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25" y="0"/>
                  </a:moveTo>
                  <a:lnTo>
                    <a:pt x="1041" y="2084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3171799" y="5545201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25" y="0"/>
                  </a:moveTo>
                  <a:lnTo>
                    <a:pt x="1041" y="2084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3172047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19" y="0"/>
                  </a:moveTo>
                  <a:lnTo>
                    <a:pt x="0" y="19913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3172047" y="55660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69" h="20320">
                  <a:moveTo>
                    <a:pt x="819" y="0"/>
                  </a:moveTo>
                  <a:lnTo>
                    <a:pt x="0" y="19913"/>
                  </a:lnTo>
                  <a:lnTo>
                    <a:pt x="8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316964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406" y="0"/>
                  </a:moveTo>
                  <a:lnTo>
                    <a:pt x="0" y="18307"/>
                  </a:lnTo>
                  <a:lnTo>
                    <a:pt x="243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316964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39" h="18414">
                  <a:moveTo>
                    <a:pt x="2406" y="0"/>
                  </a:moveTo>
                  <a:lnTo>
                    <a:pt x="0" y="18307"/>
                  </a:lnTo>
                  <a:lnTo>
                    <a:pt x="24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3154140" y="5636063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6223" y="0"/>
                  </a:moveTo>
                  <a:lnTo>
                    <a:pt x="0" y="13220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3154140" y="5636063"/>
              <a:ext cx="6350" cy="13335"/>
            </a:xfrm>
            <a:custGeom>
              <a:avLst/>
              <a:gdLst/>
              <a:ahLst/>
              <a:cxnLst/>
              <a:rect l="l" t="t" r="r" b="b"/>
              <a:pathLst>
                <a:path w="6350" h="13335">
                  <a:moveTo>
                    <a:pt x="6223" y="0"/>
                  </a:moveTo>
                  <a:lnTo>
                    <a:pt x="0" y="13220"/>
                  </a:lnTo>
                  <a:lnTo>
                    <a:pt x="622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3046057" y="5649290"/>
              <a:ext cx="108585" cy="54610"/>
            </a:xfrm>
            <a:custGeom>
              <a:avLst/>
              <a:gdLst/>
              <a:ahLst/>
              <a:cxnLst/>
              <a:rect l="l" t="t" r="r" b="b"/>
              <a:pathLst>
                <a:path w="108585" h="54610">
                  <a:moveTo>
                    <a:pt x="15849" y="53797"/>
                  </a:moveTo>
                  <a:lnTo>
                    <a:pt x="0" y="54317"/>
                  </a:lnTo>
                  <a:lnTo>
                    <a:pt x="15849" y="53797"/>
                  </a:lnTo>
                  <a:close/>
                </a:path>
                <a:path w="108585" h="54610">
                  <a:moveTo>
                    <a:pt x="30441" y="52260"/>
                  </a:moveTo>
                  <a:lnTo>
                    <a:pt x="15849" y="53797"/>
                  </a:lnTo>
                  <a:lnTo>
                    <a:pt x="30441" y="52260"/>
                  </a:lnTo>
                  <a:close/>
                </a:path>
                <a:path w="108585" h="54610">
                  <a:moveTo>
                    <a:pt x="43764" y="49657"/>
                  </a:moveTo>
                  <a:lnTo>
                    <a:pt x="30441" y="52260"/>
                  </a:lnTo>
                  <a:lnTo>
                    <a:pt x="43764" y="49657"/>
                  </a:lnTo>
                  <a:close/>
                </a:path>
                <a:path w="108585" h="54610">
                  <a:moveTo>
                    <a:pt x="108102" y="0"/>
                  </a:moveTo>
                  <a:lnTo>
                    <a:pt x="100990" y="11353"/>
                  </a:lnTo>
                  <a:lnTo>
                    <a:pt x="89128" y="25374"/>
                  </a:lnTo>
                  <a:lnTo>
                    <a:pt x="76200" y="36017"/>
                  </a:lnTo>
                  <a:lnTo>
                    <a:pt x="89154" y="25374"/>
                  </a:lnTo>
                  <a:lnTo>
                    <a:pt x="101015" y="11353"/>
                  </a:lnTo>
                  <a:lnTo>
                    <a:pt x="10810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6" name="object 2386"/>
          <p:cNvGrpSpPr/>
          <p:nvPr/>
        </p:nvGrpSpPr>
        <p:grpSpPr>
          <a:xfrm>
            <a:off x="2731071" y="5541235"/>
            <a:ext cx="635" cy="5715"/>
            <a:chOff x="2731071" y="5541235"/>
            <a:chExt cx="635" cy="5715"/>
          </a:xfrm>
        </p:grpSpPr>
        <p:sp>
          <p:nvSpPr>
            <p:cNvPr id="2387" name="object 2387"/>
            <p:cNvSpPr/>
            <p:nvPr/>
          </p:nvSpPr>
          <p:spPr>
            <a:xfrm>
              <a:off x="2731071" y="5541235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24" y="0"/>
                  </a:moveTo>
                  <a:lnTo>
                    <a:pt x="0" y="568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2731071" y="5541235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24" y="0"/>
                  </a:moveTo>
                  <a:lnTo>
                    <a:pt x="0" y="568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2731071" y="5541235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24" y="0"/>
                  </a:moveTo>
                  <a:lnTo>
                    <a:pt x="0" y="568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0" name="object 2390"/>
          <p:cNvGrpSpPr/>
          <p:nvPr/>
        </p:nvGrpSpPr>
        <p:grpSpPr>
          <a:xfrm>
            <a:off x="2881610" y="5546914"/>
            <a:ext cx="0" cy="32384"/>
            <a:chOff x="2881610" y="5546914"/>
            <a:chExt cx="0" cy="32384"/>
          </a:xfrm>
        </p:grpSpPr>
        <p:sp>
          <p:nvSpPr>
            <p:cNvPr id="2391" name="object 2391"/>
            <p:cNvSpPr/>
            <p:nvPr/>
          </p:nvSpPr>
          <p:spPr>
            <a:xfrm>
              <a:off x="2881610" y="5546914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19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2881610" y="5546914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19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2881610" y="5546914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19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4" name="object 2394"/>
          <p:cNvGrpSpPr/>
          <p:nvPr/>
        </p:nvGrpSpPr>
        <p:grpSpPr>
          <a:xfrm>
            <a:off x="2731071" y="5578863"/>
            <a:ext cx="0" cy="92710"/>
            <a:chOff x="2731071" y="5578863"/>
            <a:chExt cx="0" cy="92710"/>
          </a:xfrm>
        </p:grpSpPr>
        <p:sp>
          <p:nvSpPr>
            <p:cNvPr id="2395" name="object 2395"/>
            <p:cNvSpPr/>
            <p:nvPr/>
          </p:nvSpPr>
          <p:spPr>
            <a:xfrm>
              <a:off x="2731071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2731071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2731071" y="5578863"/>
              <a:ext cx="0" cy="92710"/>
            </a:xfrm>
            <a:custGeom>
              <a:avLst/>
              <a:gdLst/>
              <a:ahLst/>
              <a:cxnLst/>
              <a:rect l="l" t="t" r="r" b="b"/>
              <a:pathLst>
                <a:path w="0" h="92710">
                  <a:moveTo>
                    <a:pt x="0" y="0"/>
                  </a:moveTo>
                  <a:lnTo>
                    <a:pt x="0" y="926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8" name="object 2398"/>
          <p:cNvGrpSpPr/>
          <p:nvPr/>
        </p:nvGrpSpPr>
        <p:grpSpPr>
          <a:xfrm>
            <a:off x="2898127" y="5671486"/>
            <a:ext cx="0" cy="32384"/>
            <a:chOff x="2898127" y="5671486"/>
            <a:chExt cx="0" cy="32384"/>
          </a:xfrm>
        </p:grpSpPr>
        <p:sp>
          <p:nvSpPr>
            <p:cNvPr id="2399" name="object 2399"/>
            <p:cNvSpPr/>
            <p:nvPr/>
          </p:nvSpPr>
          <p:spPr>
            <a:xfrm>
              <a:off x="2898127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2898127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2898127" y="5671486"/>
              <a:ext cx="0" cy="32384"/>
            </a:xfrm>
            <a:custGeom>
              <a:avLst/>
              <a:gdLst/>
              <a:ahLst/>
              <a:cxnLst/>
              <a:rect l="l" t="t" r="r" b="b"/>
              <a:pathLst>
                <a:path w="0" h="32385">
                  <a:moveTo>
                    <a:pt x="0" y="0"/>
                  </a:moveTo>
                  <a:lnTo>
                    <a:pt x="0" y="3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2" name="object 2402"/>
          <p:cNvGrpSpPr/>
          <p:nvPr/>
        </p:nvGrpSpPr>
        <p:grpSpPr>
          <a:xfrm>
            <a:off x="2561208" y="5541232"/>
            <a:ext cx="99060" cy="162560"/>
            <a:chOff x="2561208" y="5541232"/>
            <a:chExt cx="99060" cy="162560"/>
          </a:xfrm>
        </p:grpSpPr>
        <p:sp>
          <p:nvSpPr>
            <p:cNvPr id="2403" name="object 2403"/>
            <p:cNvSpPr/>
            <p:nvPr/>
          </p:nvSpPr>
          <p:spPr>
            <a:xfrm>
              <a:off x="2604363" y="5541238"/>
              <a:ext cx="24765" cy="25400"/>
            </a:xfrm>
            <a:custGeom>
              <a:avLst/>
              <a:gdLst/>
              <a:ahLst/>
              <a:cxnLst/>
              <a:rect l="l" t="t" r="r" b="b"/>
              <a:pathLst>
                <a:path w="24764" h="25400">
                  <a:moveTo>
                    <a:pt x="24511" y="0"/>
                  </a:moveTo>
                  <a:lnTo>
                    <a:pt x="14757" y="13322"/>
                  </a:lnTo>
                  <a:lnTo>
                    <a:pt x="0" y="24955"/>
                  </a:lnTo>
                  <a:lnTo>
                    <a:pt x="14782" y="13322"/>
                  </a:lnTo>
                  <a:lnTo>
                    <a:pt x="2451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2561208" y="5579783"/>
              <a:ext cx="12700" cy="6985"/>
            </a:xfrm>
            <a:custGeom>
              <a:avLst/>
              <a:gdLst/>
              <a:ahLst/>
              <a:cxnLst/>
              <a:rect l="l" t="t" r="r" b="b"/>
              <a:pathLst>
                <a:path w="12700" h="6985">
                  <a:moveTo>
                    <a:pt x="0" y="0"/>
                  </a:moveTo>
                  <a:lnTo>
                    <a:pt x="12598" y="6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2573781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0"/>
                  </a:moveTo>
                  <a:lnTo>
                    <a:pt x="9156" y="669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2573781" y="5586628"/>
              <a:ext cx="9525" cy="6985"/>
            </a:xfrm>
            <a:custGeom>
              <a:avLst/>
              <a:gdLst/>
              <a:ahLst/>
              <a:cxnLst/>
              <a:rect l="l" t="t" r="r" b="b"/>
              <a:pathLst>
                <a:path w="9525" h="6985">
                  <a:moveTo>
                    <a:pt x="0" y="0"/>
                  </a:moveTo>
                  <a:lnTo>
                    <a:pt x="9156" y="669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2582938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0" y="0"/>
                  </a:moveTo>
                  <a:lnTo>
                    <a:pt x="10344" y="1046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2582938" y="559332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0" y="0"/>
                  </a:moveTo>
                  <a:lnTo>
                    <a:pt x="10344" y="1046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2593282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0" y="0"/>
                  </a:moveTo>
                  <a:lnTo>
                    <a:pt x="9944" y="120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2593282" y="5603792"/>
              <a:ext cx="10160" cy="12700"/>
            </a:xfrm>
            <a:custGeom>
              <a:avLst/>
              <a:gdLst/>
              <a:ahLst/>
              <a:cxnLst/>
              <a:rect l="l" t="t" r="r" b="b"/>
              <a:pathLst>
                <a:path w="10160" h="12700">
                  <a:moveTo>
                    <a:pt x="0" y="0"/>
                  </a:moveTo>
                  <a:lnTo>
                    <a:pt x="9944" y="120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2603226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601" y="1367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2603226" y="5615870"/>
              <a:ext cx="10160" cy="13970"/>
            </a:xfrm>
            <a:custGeom>
              <a:avLst/>
              <a:gdLst/>
              <a:ahLst/>
              <a:cxnLst/>
              <a:rect l="l" t="t" r="r" b="b"/>
              <a:pathLst>
                <a:path w="10160" h="13970">
                  <a:moveTo>
                    <a:pt x="0" y="0"/>
                  </a:moveTo>
                  <a:lnTo>
                    <a:pt x="9601" y="1367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2612828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26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2612828" y="5629541"/>
              <a:ext cx="47625" cy="74295"/>
            </a:xfrm>
            <a:custGeom>
              <a:avLst/>
              <a:gdLst/>
              <a:ahLst/>
              <a:cxnLst/>
              <a:rect l="l" t="t" r="r" b="b"/>
              <a:pathLst>
                <a:path w="47625" h="74295">
                  <a:moveTo>
                    <a:pt x="0" y="0"/>
                  </a:moveTo>
                  <a:lnTo>
                    <a:pt x="47326" y="74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5" name="object 2415"/>
          <p:cNvGrpSpPr/>
          <p:nvPr/>
        </p:nvGrpSpPr>
        <p:grpSpPr>
          <a:xfrm>
            <a:off x="2456332" y="5582784"/>
            <a:ext cx="0" cy="121285"/>
            <a:chOff x="2456332" y="5582784"/>
            <a:chExt cx="0" cy="121285"/>
          </a:xfrm>
        </p:grpSpPr>
        <p:sp>
          <p:nvSpPr>
            <p:cNvPr id="2416" name="object 2416"/>
            <p:cNvSpPr/>
            <p:nvPr/>
          </p:nvSpPr>
          <p:spPr>
            <a:xfrm>
              <a:off x="2456332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2456332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2456332" y="5582784"/>
              <a:ext cx="0" cy="121285"/>
            </a:xfrm>
            <a:custGeom>
              <a:avLst/>
              <a:gdLst/>
              <a:ahLst/>
              <a:cxnLst/>
              <a:rect l="l" t="t" r="r" b="b"/>
              <a:pathLst>
                <a:path w="0" h="121285">
                  <a:moveTo>
                    <a:pt x="0" y="0"/>
                  </a:moveTo>
                  <a:lnTo>
                    <a:pt x="0" y="120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9" name="object 2419"/>
          <p:cNvGrpSpPr/>
          <p:nvPr/>
        </p:nvGrpSpPr>
        <p:grpSpPr>
          <a:xfrm>
            <a:off x="2292794" y="5541236"/>
            <a:ext cx="0" cy="162560"/>
            <a:chOff x="2292794" y="5541236"/>
            <a:chExt cx="0" cy="162560"/>
          </a:xfrm>
        </p:grpSpPr>
        <p:sp>
          <p:nvSpPr>
            <p:cNvPr id="2420" name="object 2420"/>
            <p:cNvSpPr/>
            <p:nvPr/>
          </p:nvSpPr>
          <p:spPr>
            <a:xfrm>
              <a:off x="2292794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2292794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2292794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3" name="object 2423"/>
          <p:cNvGrpSpPr/>
          <p:nvPr/>
        </p:nvGrpSpPr>
        <p:grpSpPr>
          <a:xfrm>
            <a:off x="2037778" y="5545201"/>
            <a:ext cx="100965" cy="163195"/>
            <a:chOff x="2037778" y="5545201"/>
            <a:chExt cx="100965" cy="163195"/>
          </a:xfrm>
        </p:grpSpPr>
        <p:sp>
          <p:nvSpPr>
            <p:cNvPr id="2424" name="object 2424"/>
            <p:cNvSpPr/>
            <p:nvPr/>
          </p:nvSpPr>
          <p:spPr>
            <a:xfrm>
              <a:off x="2041055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4" h="4445">
                  <a:moveTo>
                    <a:pt x="0" y="0"/>
                  </a:moveTo>
                  <a:lnTo>
                    <a:pt x="16891" y="4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2041055" y="5545201"/>
              <a:ext cx="17145" cy="4445"/>
            </a:xfrm>
            <a:custGeom>
              <a:avLst/>
              <a:gdLst/>
              <a:ahLst/>
              <a:cxnLst/>
              <a:rect l="l" t="t" r="r" b="b"/>
              <a:pathLst>
                <a:path w="17144" h="4445">
                  <a:moveTo>
                    <a:pt x="0" y="0"/>
                  </a:moveTo>
                  <a:lnTo>
                    <a:pt x="16891" y="4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2057920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19" h="6350">
                  <a:moveTo>
                    <a:pt x="0" y="0"/>
                  </a:moveTo>
                  <a:lnTo>
                    <a:pt x="20091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2057920" y="5549296"/>
              <a:ext cx="20320" cy="6350"/>
            </a:xfrm>
            <a:custGeom>
              <a:avLst/>
              <a:gdLst/>
              <a:ahLst/>
              <a:cxnLst/>
              <a:rect l="l" t="t" r="r" b="b"/>
              <a:pathLst>
                <a:path w="20319" h="6350">
                  <a:moveTo>
                    <a:pt x="0" y="0"/>
                  </a:moveTo>
                  <a:lnTo>
                    <a:pt x="20091" y="5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2078012" y="5555049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69" h="5714">
                  <a:moveTo>
                    <a:pt x="0" y="0"/>
                  </a:moveTo>
                  <a:lnTo>
                    <a:pt x="13963" y="52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2078012" y="5555049"/>
              <a:ext cx="13970" cy="5715"/>
            </a:xfrm>
            <a:custGeom>
              <a:avLst/>
              <a:gdLst/>
              <a:ahLst/>
              <a:cxnLst/>
              <a:rect l="l" t="t" r="r" b="b"/>
              <a:pathLst>
                <a:path w="13969" h="5714">
                  <a:moveTo>
                    <a:pt x="0" y="0"/>
                  </a:moveTo>
                  <a:lnTo>
                    <a:pt x="13963" y="52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2091950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5" h="8254">
                  <a:moveTo>
                    <a:pt x="25" y="0"/>
                  </a:moveTo>
                  <a:lnTo>
                    <a:pt x="14490" y="793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2091950" y="5560307"/>
              <a:ext cx="14604" cy="8255"/>
            </a:xfrm>
            <a:custGeom>
              <a:avLst/>
              <a:gdLst/>
              <a:ahLst/>
              <a:cxnLst/>
              <a:rect l="l" t="t" r="r" b="b"/>
              <a:pathLst>
                <a:path w="14605" h="8254">
                  <a:moveTo>
                    <a:pt x="25" y="0"/>
                  </a:moveTo>
                  <a:lnTo>
                    <a:pt x="14490" y="7937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2106415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709" y="92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2106415" y="5568245"/>
              <a:ext cx="12065" cy="9525"/>
            </a:xfrm>
            <a:custGeom>
              <a:avLst/>
              <a:gdLst/>
              <a:ahLst/>
              <a:cxnLst/>
              <a:rect l="l" t="t" r="r" b="b"/>
              <a:pathLst>
                <a:path w="12064" h="9525">
                  <a:moveTo>
                    <a:pt x="0" y="0"/>
                  </a:moveTo>
                  <a:lnTo>
                    <a:pt x="11709" y="925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2118125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0" y="0"/>
                  </a:moveTo>
                  <a:lnTo>
                    <a:pt x="8928" y="10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2118125" y="5577497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0" y="0"/>
                  </a:moveTo>
                  <a:lnTo>
                    <a:pt x="8928" y="105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2127053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0" y="0"/>
                  </a:moveTo>
                  <a:lnTo>
                    <a:pt x="6273" y="11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2127053" y="5588044"/>
              <a:ext cx="6350" cy="12065"/>
            </a:xfrm>
            <a:custGeom>
              <a:avLst/>
              <a:gdLst/>
              <a:ahLst/>
              <a:cxnLst/>
              <a:rect l="l" t="t" r="r" b="b"/>
              <a:pathLst>
                <a:path w="6350" h="12064">
                  <a:moveTo>
                    <a:pt x="0" y="0"/>
                  </a:moveTo>
                  <a:lnTo>
                    <a:pt x="6273" y="117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2133326" y="5599798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3771" y="1292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2133326" y="5599798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3771" y="1292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2137098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0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2137098" y="561272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1263" y="1403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2136971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1416" y="0"/>
                  </a:moveTo>
                  <a:lnTo>
                    <a:pt x="0" y="14192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2136971" y="5626760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1416" y="0"/>
                  </a:moveTo>
                  <a:lnTo>
                    <a:pt x="0" y="14192"/>
                  </a:lnTo>
                  <a:lnTo>
                    <a:pt x="14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2132831" y="5640952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4165" y="0"/>
                  </a:moveTo>
                  <a:lnTo>
                    <a:pt x="0" y="13639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2132831" y="5640952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4165" y="0"/>
                  </a:moveTo>
                  <a:lnTo>
                    <a:pt x="0" y="13639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2037778" y="5707062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18770" y="0"/>
                  </a:moveTo>
                  <a:lnTo>
                    <a:pt x="0" y="1181"/>
                  </a:lnTo>
                  <a:lnTo>
                    <a:pt x="1877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7" name="object 2447"/>
          <p:cNvGrpSpPr/>
          <p:nvPr/>
        </p:nvGrpSpPr>
        <p:grpSpPr>
          <a:xfrm>
            <a:off x="1959717" y="5631770"/>
            <a:ext cx="76835" cy="44450"/>
            <a:chOff x="1959717" y="5631770"/>
            <a:chExt cx="76835" cy="44450"/>
          </a:xfrm>
        </p:grpSpPr>
        <p:sp>
          <p:nvSpPr>
            <p:cNvPr id="2448" name="object 2448"/>
            <p:cNvSpPr/>
            <p:nvPr/>
          </p:nvSpPr>
          <p:spPr>
            <a:xfrm>
              <a:off x="1959717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19" h="15239">
                  <a:moveTo>
                    <a:pt x="0" y="0"/>
                  </a:moveTo>
                  <a:lnTo>
                    <a:pt x="7219" y="149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1959717" y="5631770"/>
              <a:ext cx="7620" cy="15240"/>
            </a:xfrm>
            <a:custGeom>
              <a:avLst/>
              <a:gdLst/>
              <a:ahLst/>
              <a:cxnLst/>
              <a:rect l="l" t="t" r="r" b="b"/>
              <a:pathLst>
                <a:path w="7619" h="15239">
                  <a:moveTo>
                    <a:pt x="0" y="0"/>
                  </a:moveTo>
                  <a:lnTo>
                    <a:pt x="7219" y="1493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1966937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0" y="0"/>
                  </a:moveTo>
                  <a:lnTo>
                    <a:pt x="11258" y="1185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1966937" y="5646705"/>
              <a:ext cx="11430" cy="12065"/>
            </a:xfrm>
            <a:custGeom>
              <a:avLst/>
              <a:gdLst/>
              <a:ahLst/>
              <a:cxnLst/>
              <a:rect l="l" t="t" r="r" b="b"/>
              <a:pathLst>
                <a:path w="11430" h="12064">
                  <a:moveTo>
                    <a:pt x="0" y="0"/>
                  </a:moveTo>
                  <a:lnTo>
                    <a:pt x="11258" y="1185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1978196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48" y="9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1978196" y="5658561"/>
              <a:ext cx="16510" cy="9525"/>
            </a:xfrm>
            <a:custGeom>
              <a:avLst/>
              <a:gdLst/>
              <a:ahLst/>
              <a:cxnLst/>
              <a:rect l="l" t="t" r="r" b="b"/>
              <a:pathLst>
                <a:path w="16510" h="9525">
                  <a:moveTo>
                    <a:pt x="0" y="0"/>
                  </a:moveTo>
                  <a:lnTo>
                    <a:pt x="16148" y="93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1994319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903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1994319" y="5667889"/>
              <a:ext cx="13335" cy="5080"/>
            </a:xfrm>
            <a:custGeom>
              <a:avLst/>
              <a:gdLst/>
              <a:ahLst/>
              <a:cxnLst/>
              <a:rect l="l" t="t" r="r" b="b"/>
              <a:pathLst>
                <a:path w="13335" h="5079">
                  <a:moveTo>
                    <a:pt x="0" y="0"/>
                  </a:moveTo>
                  <a:lnTo>
                    <a:pt x="12903" y="4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2007222" y="567235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69" h="3175">
                  <a:moveTo>
                    <a:pt x="0" y="0"/>
                  </a:moveTo>
                  <a:lnTo>
                    <a:pt x="13938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2007222" y="5672353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69" h="3175">
                  <a:moveTo>
                    <a:pt x="0" y="0"/>
                  </a:moveTo>
                  <a:lnTo>
                    <a:pt x="13938" y="27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2021135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4960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2021135" y="56750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14960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0" name="object 2460"/>
          <p:cNvGrpSpPr/>
          <p:nvPr/>
        </p:nvGrpSpPr>
        <p:grpSpPr>
          <a:xfrm>
            <a:off x="1755749" y="5545201"/>
            <a:ext cx="65405" cy="158750"/>
            <a:chOff x="1755749" y="5545201"/>
            <a:chExt cx="65405" cy="158750"/>
          </a:xfrm>
        </p:grpSpPr>
        <p:sp>
          <p:nvSpPr>
            <p:cNvPr id="2461" name="object 2461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0" y="0"/>
                  </a:moveTo>
                  <a:lnTo>
                    <a:pt x="64814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0" y="0"/>
                  </a:moveTo>
                  <a:lnTo>
                    <a:pt x="64814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1755749" y="5545201"/>
              <a:ext cx="65405" cy="158750"/>
            </a:xfrm>
            <a:custGeom>
              <a:avLst/>
              <a:gdLst/>
              <a:ahLst/>
              <a:cxnLst/>
              <a:rect l="l" t="t" r="r" b="b"/>
              <a:pathLst>
                <a:path w="65405" h="158750">
                  <a:moveTo>
                    <a:pt x="0" y="0"/>
                  </a:moveTo>
                  <a:lnTo>
                    <a:pt x="64814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4" name="object 2464"/>
          <p:cNvGrpSpPr/>
          <p:nvPr/>
        </p:nvGrpSpPr>
        <p:grpSpPr>
          <a:xfrm>
            <a:off x="1604143" y="5621178"/>
            <a:ext cx="30480" cy="82550"/>
            <a:chOff x="1604143" y="5621178"/>
            <a:chExt cx="30480" cy="82550"/>
          </a:xfrm>
        </p:grpSpPr>
        <p:sp>
          <p:nvSpPr>
            <p:cNvPr id="2465" name="object 2465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889" y="0"/>
                  </a:moveTo>
                  <a:lnTo>
                    <a:pt x="0" y="82429"/>
                  </a:lnTo>
                  <a:lnTo>
                    <a:pt x="2988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889" y="0"/>
                  </a:moveTo>
                  <a:lnTo>
                    <a:pt x="0" y="82429"/>
                  </a:lnTo>
                  <a:lnTo>
                    <a:pt x="29889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1604143" y="5621178"/>
              <a:ext cx="30480" cy="82550"/>
            </a:xfrm>
            <a:custGeom>
              <a:avLst/>
              <a:gdLst/>
              <a:ahLst/>
              <a:cxnLst/>
              <a:rect l="l" t="t" r="r" b="b"/>
              <a:pathLst>
                <a:path w="30480" h="82550">
                  <a:moveTo>
                    <a:pt x="29889" y="0"/>
                  </a:moveTo>
                  <a:lnTo>
                    <a:pt x="0" y="82429"/>
                  </a:lnTo>
                  <a:lnTo>
                    <a:pt x="29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8" name="object 2468"/>
          <p:cNvGrpSpPr/>
          <p:nvPr/>
        </p:nvGrpSpPr>
        <p:grpSpPr>
          <a:xfrm>
            <a:off x="1447653" y="5541236"/>
            <a:ext cx="0" cy="162560"/>
            <a:chOff x="1447653" y="5541236"/>
            <a:chExt cx="0" cy="162560"/>
          </a:xfrm>
        </p:grpSpPr>
        <p:sp>
          <p:nvSpPr>
            <p:cNvPr id="2469" name="object 2469"/>
            <p:cNvSpPr/>
            <p:nvPr/>
          </p:nvSpPr>
          <p:spPr>
            <a:xfrm>
              <a:off x="144765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144765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1447653" y="5541236"/>
              <a:ext cx="0" cy="162560"/>
            </a:xfrm>
            <a:custGeom>
              <a:avLst/>
              <a:gdLst/>
              <a:ahLst/>
              <a:cxnLst/>
              <a:rect l="l" t="t" r="r" b="b"/>
              <a:pathLst>
                <a:path w="0" h="162560">
                  <a:moveTo>
                    <a:pt x="0" y="0"/>
                  </a:moveTo>
                  <a:lnTo>
                    <a:pt x="0" y="162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2" name="object 2472"/>
          <p:cNvGrpSpPr/>
          <p:nvPr/>
        </p:nvGrpSpPr>
        <p:grpSpPr>
          <a:xfrm>
            <a:off x="1345012" y="5545201"/>
            <a:ext cx="0" cy="158750"/>
            <a:chOff x="1345012" y="5545201"/>
            <a:chExt cx="0" cy="158750"/>
          </a:xfrm>
        </p:grpSpPr>
        <p:sp>
          <p:nvSpPr>
            <p:cNvPr id="2473" name="object 2473"/>
            <p:cNvSpPr/>
            <p:nvPr/>
          </p:nvSpPr>
          <p:spPr>
            <a:xfrm>
              <a:off x="1345012" y="5545201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1345012" y="5545201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1345012" y="5545201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6" name="object 2476"/>
          <p:cNvGrpSpPr/>
          <p:nvPr/>
        </p:nvGrpSpPr>
        <p:grpSpPr>
          <a:xfrm>
            <a:off x="1165123" y="5545205"/>
            <a:ext cx="0" cy="158750"/>
            <a:chOff x="1165123" y="5545205"/>
            <a:chExt cx="0" cy="158750"/>
          </a:xfrm>
        </p:grpSpPr>
        <p:sp>
          <p:nvSpPr>
            <p:cNvPr id="2477" name="object 2477"/>
            <p:cNvSpPr/>
            <p:nvPr/>
          </p:nvSpPr>
          <p:spPr>
            <a:xfrm>
              <a:off x="116512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116512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1165123" y="5545205"/>
              <a:ext cx="0" cy="158750"/>
            </a:xfrm>
            <a:custGeom>
              <a:avLst/>
              <a:gdLst/>
              <a:ahLst/>
              <a:cxnLst/>
              <a:rect l="l" t="t" r="r" b="b"/>
              <a:pathLst>
                <a:path w="0" h="158750">
                  <a:moveTo>
                    <a:pt x="0" y="0"/>
                  </a:moveTo>
                  <a:lnTo>
                    <a:pt x="0" y="1584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80" name="object 2480"/>
          <p:cNvGrpSpPr/>
          <p:nvPr/>
        </p:nvGrpSpPr>
        <p:grpSpPr>
          <a:xfrm>
            <a:off x="985043" y="5541232"/>
            <a:ext cx="95885" cy="160655"/>
            <a:chOff x="985043" y="5541232"/>
            <a:chExt cx="95885" cy="160655"/>
          </a:xfrm>
        </p:grpSpPr>
        <p:sp>
          <p:nvSpPr>
            <p:cNvPr id="2481" name="object 2481"/>
            <p:cNvSpPr/>
            <p:nvPr/>
          </p:nvSpPr>
          <p:spPr>
            <a:xfrm>
              <a:off x="1079995" y="554123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247" y="1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1079995" y="554123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247" y="1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107821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40" h="18414">
                  <a:moveTo>
                    <a:pt x="2406" y="0"/>
                  </a:moveTo>
                  <a:lnTo>
                    <a:pt x="0" y="18307"/>
                  </a:lnTo>
                  <a:lnTo>
                    <a:pt x="240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1078210" y="5585955"/>
              <a:ext cx="2540" cy="18415"/>
            </a:xfrm>
            <a:custGeom>
              <a:avLst/>
              <a:gdLst/>
              <a:ahLst/>
              <a:cxnLst/>
              <a:rect l="l" t="t" r="r" b="b"/>
              <a:pathLst>
                <a:path w="2540" h="18414">
                  <a:moveTo>
                    <a:pt x="2406" y="0"/>
                  </a:moveTo>
                  <a:lnTo>
                    <a:pt x="0" y="18307"/>
                  </a:lnTo>
                  <a:lnTo>
                    <a:pt x="24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107419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19" y="0"/>
                  </a:moveTo>
                  <a:lnTo>
                    <a:pt x="0" y="16744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1074191" y="5604262"/>
              <a:ext cx="4445" cy="17145"/>
            </a:xfrm>
            <a:custGeom>
              <a:avLst/>
              <a:gdLst/>
              <a:ahLst/>
              <a:cxnLst/>
              <a:rect l="l" t="t" r="r" b="b"/>
              <a:pathLst>
                <a:path w="4444" h="17145">
                  <a:moveTo>
                    <a:pt x="4019" y="0"/>
                  </a:moveTo>
                  <a:lnTo>
                    <a:pt x="0" y="16744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1068908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5283" y="0"/>
                  </a:moveTo>
                  <a:lnTo>
                    <a:pt x="0" y="15055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1068908" y="5621007"/>
              <a:ext cx="5715" cy="15240"/>
            </a:xfrm>
            <a:custGeom>
              <a:avLst/>
              <a:gdLst/>
              <a:ahLst/>
              <a:cxnLst/>
              <a:rect l="l" t="t" r="r" b="b"/>
              <a:pathLst>
                <a:path w="5715" h="15239">
                  <a:moveTo>
                    <a:pt x="5283" y="0"/>
                  </a:moveTo>
                  <a:lnTo>
                    <a:pt x="0" y="15055"/>
                  </a:lnTo>
                  <a:lnTo>
                    <a:pt x="52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1030833" y="5649290"/>
              <a:ext cx="32384" cy="36195"/>
            </a:xfrm>
            <a:custGeom>
              <a:avLst/>
              <a:gdLst/>
              <a:ahLst/>
              <a:cxnLst/>
              <a:rect l="l" t="t" r="r" b="b"/>
              <a:pathLst>
                <a:path w="32384" h="36195">
                  <a:moveTo>
                    <a:pt x="31889" y="0"/>
                  </a:moveTo>
                  <a:lnTo>
                    <a:pt x="24777" y="11353"/>
                  </a:lnTo>
                  <a:lnTo>
                    <a:pt x="12915" y="25374"/>
                  </a:lnTo>
                  <a:lnTo>
                    <a:pt x="0" y="36017"/>
                  </a:lnTo>
                  <a:lnTo>
                    <a:pt x="12941" y="25374"/>
                  </a:lnTo>
                  <a:lnTo>
                    <a:pt x="24803" y="11353"/>
                  </a:lnTo>
                  <a:lnTo>
                    <a:pt x="3188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0" name="object 2490"/>
          <p:cNvGrpSpPr/>
          <p:nvPr/>
        </p:nvGrpSpPr>
        <p:grpSpPr>
          <a:xfrm>
            <a:off x="791495" y="5615228"/>
            <a:ext cx="36195" cy="88900"/>
            <a:chOff x="791495" y="5615228"/>
            <a:chExt cx="36195" cy="88900"/>
          </a:xfrm>
        </p:grpSpPr>
        <p:sp>
          <p:nvSpPr>
            <p:cNvPr id="2491" name="object 2491"/>
            <p:cNvSpPr/>
            <p:nvPr/>
          </p:nvSpPr>
          <p:spPr>
            <a:xfrm>
              <a:off x="791495" y="5615228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63" y="883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791495" y="5615228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63" y="883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791495" y="5615228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36163" y="883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4" name="object 2494"/>
          <p:cNvGrpSpPr/>
          <p:nvPr/>
        </p:nvGrpSpPr>
        <p:grpSpPr>
          <a:xfrm>
            <a:off x="892448" y="5541234"/>
            <a:ext cx="0" cy="130810"/>
            <a:chOff x="892448" y="5541234"/>
            <a:chExt cx="0" cy="130810"/>
          </a:xfrm>
        </p:grpSpPr>
        <p:sp>
          <p:nvSpPr>
            <p:cNvPr id="2495" name="object 2495"/>
            <p:cNvSpPr/>
            <p:nvPr/>
          </p:nvSpPr>
          <p:spPr>
            <a:xfrm>
              <a:off x="892448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892448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892448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98" name="object 2498"/>
          <p:cNvGrpSpPr/>
          <p:nvPr/>
        </p:nvGrpSpPr>
        <p:grpSpPr>
          <a:xfrm>
            <a:off x="1240980" y="5541232"/>
            <a:ext cx="69850" cy="104139"/>
            <a:chOff x="1240980" y="5541232"/>
            <a:chExt cx="69850" cy="104139"/>
          </a:xfrm>
        </p:grpSpPr>
        <p:sp>
          <p:nvSpPr>
            <p:cNvPr id="2499" name="object 2499"/>
            <p:cNvSpPr/>
            <p:nvPr/>
          </p:nvSpPr>
          <p:spPr>
            <a:xfrm>
              <a:off x="1240980" y="5541232"/>
              <a:ext cx="69850" cy="104139"/>
            </a:xfrm>
            <a:custGeom>
              <a:avLst/>
              <a:gdLst/>
              <a:ahLst/>
              <a:cxnLst/>
              <a:rect l="l" t="t" r="r" b="b"/>
              <a:pathLst>
                <a:path w="69850" h="104139">
                  <a:moveTo>
                    <a:pt x="0" y="0"/>
                  </a:moveTo>
                  <a:lnTo>
                    <a:pt x="69500" y="1039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1240980" y="5541232"/>
              <a:ext cx="69850" cy="104139"/>
            </a:xfrm>
            <a:custGeom>
              <a:avLst/>
              <a:gdLst/>
              <a:ahLst/>
              <a:cxnLst/>
              <a:rect l="l" t="t" r="r" b="b"/>
              <a:pathLst>
                <a:path w="69850" h="104139">
                  <a:moveTo>
                    <a:pt x="0" y="0"/>
                  </a:moveTo>
                  <a:lnTo>
                    <a:pt x="69500" y="1039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1240980" y="5541232"/>
              <a:ext cx="69850" cy="104139"/>
            </a:xfrm>
            <a:custGeom>
              <a:avLst/>
              <a:gdLst/>
              <a:ahLst/>
              <a:cxnLst/>
              <a:rect l="l" t="t" r="r" b="b"/>
              <a:pathLst>
                <a:path w="69850" h="104139">
                  <a:moveTo>
                    <a:pt x="0" y="0"/>
                  </a:moveTo>
                  <a:lnTo>
                    <a:pt x="69500" y="1039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02" name="object 2502"/>
          <p:cNvGrpSpPr/>
          <p:nvPr/>
        </p:nvGrpSpPr>
        <p:grpSpPr>
          <a:xfrm>
            <a:off x="1644427" y="5541232"/>
            <a:ext cx="19050" cy="50800"/>
            <a:chOff x="1644427" y="5541232"/>
            <a:chExt cx="19050" cy="50800"/>
          </a:xfrm>
        </p:grpSpPr>
        <p:sp>
          <p:nvSpPr>
            <p:cNvPr id="2503" name="object 2503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8948" y="0"/>
                  </a:moveTo>
                  <a:lnTo>
                    <a:pt x="0" y="50628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8948" y="0"/>
                  </a:moveTo>
                  <a:lnTo>
                    <a:pt x="0" y="50628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1644427" y="5541232"/>
              <a:ext cx="19050" cy="50800"/>
            </a:xfrm>
            <a:custGeom>
              <a:avLst/>
              <a:gdLst/>
              <a:ahLst/>
              <a:cxnLst/>
              <a:rect l="l" t="t" r="r" b="b"/>
              <a:pathLst>
                <a:path w="19050" h="50800">
                  <a:moveTo>
                    <a:pt x="18948" y="0"/>
                  </a:moveTo>
                  <a:lnTo>
                    <a:pt x="0" y="50628"/>
                  </a:lnTo>
                  <a:lnTo>
                    <a:pt x="189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06" name="object 2506"/>
          <p:cNvGrpSpPr/>
          <p:nvPr/>
        </p:nvGrpSpPr>
        <p:grpSpPr>
          <a:xfrm>
            <a:off x="2456332" y="5545201"/>
            <a:ext cx="635" cy="6985"/>
            <a:chOff x="2456332" y="5545201"/>
            <a:chExt cx="635" cy="6985"/>
          </a:xfrm>
        </p:grpSpPr>
        <p:sp>
          <p:nvSpPr>
            <p:cNvPr id="2507" name="object 2507"/>
            <p:cNvSpPr/>
            <p:nvPr/>
          </p:nvSpPr>
          <p:spPr>
            <a:xfrm>
              <a:off x="2456332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2456332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2456332" y="554520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24" y="0"/>
                  </a:moveTo>
                  <a:lnTo>
                    <a:pt x="0" y="6374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10" name="object 2510"/>
          <p:cNvGrpSpPr/>
          <p:nvPr/>
        </p:nvGrpSpPr>
        <p:grpSpPr>
          <a:xfrm>
            <a:off x="791495" y="5541232"/>
            <a:ext cx="8470900" cy="1529080"/>
            <a:chOff x="791495" y="5541232"/>
            <a:chExt cx="8470900" cy="1529080"/>
          </a:xfrm>
        </p:grpSpPr>
        <p:sp>
          <p:nvSpPr>
            <p:cNvPr id="2511" name="object 2511"/>
            <p:cNvSpPr/>
            <p:nvPr/>
          </p:nvSpPr>
          <p:spPr>
            <a:xfrm>
              <a:off x="2983877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2983877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2983877" y="5541234"/>
              <a:ext cx="0" cy="130810"/>
            </a:xfrm>
            <a:custGeom>
              <a:avLst/>
              <a:gdLst/>
              <a:ahLst/>
              <a:cxnLst/>
              <a:rect l="l" t="t" r="r" b="b"/>
              <a:pathLst>
                <a:path w="0" h="130810">
                  <a:moveTo>
                    <a:pt x="0" y="0"/>
                  </a:moveTo>
                  <a:lnTo>
                    <a:pt x="0" y="1302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14" name="object 2514"/>
            <p:cNvPicPr/>
            <p:nvPr/>
          </p:nvPicPr>
          <p:blipFill>
            <a:blip r:embed="rId277" cstate="print"/>
            <a:stretch>
              <a:fillRect/>
            </a:stretch>
          </p:blipFill>
          <p:spPr>
            <a:xfrm>
              <a:off x="791495" y="5541232"/>
              <a:ext cx="8470360" cy="300958"/>
            </a:xfrm>
            <a:prstGeom prst="rect">
              <a:avLst/>
            </a:prstGeom>
          </p:spPr>
        </p:pic>
        <p:sp>
          <p:nvSpPr>
            <p:cNvPr id="2515" name="object 2515"/>
            <p:cNvSpPr/>
            <p:nvPr/>
          </p:nvSpPr>
          <p:spPr>
            <a:xfrm>
              <a:off x="791495" y="5541232"/>
              <a:ext cx="8470900" cy="300990"/>
            </a:xfrm>
            <a:custGeom>
              <a:avLst/>
              <a:gdLst/>
              <a:ahLst/>
              <a:cxnLst/>
              <a:rect l="l" t="t" r="r" b="b"/>
              <a:pathLst>
                <a:path w="8470900" h="300989">
                  <a:moveTo>
                    <a:pt x="2499563" y="0"/>
                  </a:moveTo>
                  <a:lnTo>
                    <a:pt x="2465158" y="0"/>
                  </a:lnTo>
                  <a:lnTo>
                    <a:pt x="2465158" y="162375"/>
                  </a:lnTo>
                  <a:lnTo>
                    <a:pt x="2430633" y="162375"/>
                  </a:lnTo>
                  <a:lnTo>
                    <a:pt x="2430633" y="3968"/>
                  </a:lnTo>
                  <a:lnTo>
                    <a:pt x="2380380" y="3968"/>
                  </a:lnTo>
                  <a:lnTo>
                    <a:pt x="2381446" y="24809"/>
                  </a:lnTo>
                  <a:lnTo>
                    <a:pt x="2380627" y="44723"/>
                  </a:lnTo>
                  <a:lnTo>
                    <a:pt x="2368918" y="94830"/>
                  </a:lnTo>
                  <a:lnTo>
                    <a:pt x="2343765" y="133426"/>
                  </a:lnTo>
                  <a:lnTo>
                    <a:pt x="2298376" y="157708"/>
                  </a:lnTo>
                  <a:lnTo>
                    <a:pt x="2254643" y="162375"/>
                  </a:lnTo>
                  <a:lnTo>
                    <a:pt x="2156466" y="162375"/>
                  </a:lnTo>
                  <a:lnTo>
                    <a:pt x="2156466" y="3968"/>
                  </a:lnTo>
                  <a:lnTo>
                    <a:pt x="1939651" y="3968"/>
                  </a:lnTo>
                  <a:lnTo>
                    <a:pt x="1939651" y="5683"/>
                  </a:lnTo>
                  <a:lnTo>
                    <a:pt x="2090191" y="5683"/>
                  </a:lnTo>
                  <a:lnTo>
                    <a:pt x="2090191" y="37630"/>
                  </a:lnTo>
                  <a:lnTo>
                    <a:pt x="1939651" y="37630"/>
                  </a:lnTo>
                  <a:lnTo>
                    <a:pt x="1939651" y="130251"/>
                  </a:lnTo>
                  <a:lnTo>
                    <a:pt x="2106707" y="130251"/>
                  </a:lnTo>
                  <a:lnTo>
                    <a:pt x="2106707" y="162375"/>
                  </a:lnTo>
                  <a:lnTo>
                    <a:pt x="1903634" y="162375"/>
                  </a:lnTo>
                  <a:lnTo>
                    <a:pt x="1903634" y="3968"/>
                  </a:lnTo>
                  <a:lnTo>
                    <a:pt x="1834553" y="3968"/>
                  </a:lnTo>
                  <a:lnTo>
                    <a:pt x="1827707" y="13322"/>
                  </a:lnTo>
                  <a:lnTo>
                    <a:pt x="1812944" y="24955"/>
                  </a:lnTo>
                  <a:lnTo>
                    <a:pt x="1793646" y="33362"/>
                  </a:lnTo>
                  <a:lnTo>
                    <a:pt x="1769808" y="38550"/>
                  </a:lnTo>
                  <a:lnTo>
                    <a:pt x="1782387" y="45396"/>
                  </a:lnTo>
                  <a:lnTo>
                    <a:pt x="1811807" y="74637"/>
                  </a:lnTo>
                  <a:lnTo>
                    <a:pt x="1868735" y="162375"/>
                  </a:lnTo>
                  <a:lnTo>
                    <a:pt x="1823440" y="162375"/>
                  </a:lnTo>
                  <a:lnTo>
                    <a:pt x="1787448" y="105771"/>
                  </a:lnTo>
                  <a:lnTo>
                    <a:pt x="1777523" y="90690"/>
                  </a:lnTo>
                  <a:lnTo>
                    <a:pt x="1751780" y="57200"/>
                  </a:lnTo>
                  <a:lnTo>
                    <a:pt x="1706683" y="41548"/>
                  </a:lnTo>
                  <a:lnTo>
                    <a:pt x="1664912" y="41548"/>
                  </a:lnTo>
                  <a:lnTo>
                    <a:pt x="1664912" y="162375"/>
                  </a:lnTo>
                  <a:lnTo>
                    <a:pt x="1628921" y="162375"/>
                  </a:lnTo>
                  <a:lnTo>
                    <a:pt x="1628921" y="3968"/>
                  </a:lnTo>
                  <a:lnTo>
                    <a:pt x="1501374" y="3968"/>
                  </a:lnTo>
                  <a:lnTo>
                    <a:pt x="1501374" y="162375"/>
                  </a:lnTo>
                  <a:lnTo>
                    <a:pt x="1465383" y="162375"/>
                  </a:lnTo>
                  <a:lnTo>
                    <a:pt x="1465383" y="3968"/>
                  </a:lnTo>
                  <a:lnTo>
                    <a:pt x="1249635" y="3968"/>
                  </a:lnTo>
                  <a:lnTo>
                    <a:pt x="1266501" y="8064"/>
                  </a:lnTo>
                  <a:lnTo>
                    <a:pt x="1286592" y="13817"/>
                  </a:lnTo>
                  <a:lnTo>
                    <a:pt x="1326699" y="36264"/>
                  </a:lnTo>
                  <a:lnTo>
                    <a:pt x="1345679" y="71488"/>
                  </a:lnTo>
                  <a:lnTo>
                    <a:pt x="1346942" y="85528"/>
                  </a:lnTo>
                  <a:lnTo>
                    <a:pt x="1345577" y="99720"/>
                  </a:lnTo>
                  <a:lnTo>
                    <a:pt x="1325016" y="138315"/>
                  </a:lnTo>
                  <a:lnTo>
                    <a:pt x="1282598" y="162248"/>
                  </a:lnTo>
                  <a:lnTo>
                    <a:pt x="1246333" y="167011"/>
                  </a:lnTo>
                  <a:lnTo>
                    <a:pt x="1223041" y="165823"/>
                  </a:lnTo>
                  <a:lnTo>
                    <a:pt x="1184421" y="156248"/>
                  </a:lnTo>
                  <a:lnTo>
                    <a:pt x="1145254" y="123850"/>
                  </a:lnTo>
                  <a:lnTo>
                    <a:pt x="1130319" y="74961"/>
                  </a:lnTo>
                  <a:lnTo>
                    <a:pt x="1164278" y="71958"/>
                  </a:lnTo>
                  <a:lnTo>
                    <a:pt x="1168298" y="90538"/>
                  </a:lnTo>
                  <a:lnTo>
                    <a:pt x="1175518" y="105473"/>
                  </a:lnTo>
                  <a:lnTo>
                    <a:pt x="1215796" y="131121"/>
                  </a:lnTo>
                  <a:lnTo>
                    <a:pt x="1244669" y="134715"/>
                  </a:lnTo>
                  <a:lnTo>
                    <a:pt x="1257865" y="134023"/>
                  </a:lnTo>
                  <a:lnTo>
                    <a:pt x="1294803" y="121323"/>
                  </a:lnTo>
                  <a:lnTo>
                    <a:pt x="1312240" y="88480"/>
                  </a:lnTo>
                  <a:lnTo>
                    <a:pt x="1310379" y="76498"/>
                  </a:lnTo>
                  <a:lnTo>
                    <a:pt x="1280318" y="50082"/>
                  </a:lnTo>
                  <a:lnTo>
                    <a:pt x="1231849" y="36785"/>
                  </a:lnTo>
                  <a:lnTo>
                    <a:pt x="1209351" y="30886"/>
                  </a:lnTo>
                  <a:lnTo>
                    <a:pt x="1191837" y="25228"/>
                  </a:lnTo>
                  <a:lnTo>
                    <a:pt x="1179334" y="19799"/>
                  </a:lnTo>
                  <a:lnTo>
                    <a:pt x="1167428" y="12452"/>
                  </a:lnTo>
                  <a:lnTo>
                    <a:pt x="1157757" y="3994"/>
                  </a:lnTo>
                  <a:lnTo>
                    <a:pt x="964330" y="3968"/>
                  </a:lnTo>
                  <a:lnTo>
                    <a:pt x="1029144" y="162375"/>
                  </a:lnTo>
                  <a:lnTo>
                    <a:pt x="988142" y="162375"/>
                  </a:lnTo>
                  <a:lnTo>
                    <a:pt x="956392" y="79946"/>
                  </a:lnTo>
                  <a:lnTo>
                    <a:pt x="842613" y="79946"/>
                  </a:lnTo>
                  <a:lnTo>
                    <a:pt x="812723" y="162375"/>
                  </a:lnTo>
                  <a:lnTo>
                    <a:pt x="774471" y="162375"/>
                  </a:lnTo>
                  <a:lnTo>
                    <a:pt x="835298" y="3968"/>
                  </a:lnTo>
                  <a:lnTo>
                    <a:pt x="656228" y="3968"/>
                  </a:lnTo>
                  <a:lnTo>
                    <a:pt x="656228" y="162375"/>
                  </a:lnTo>
                  <a:lnTo>
                    <a:pt x="620210" y="162375"/>
                  </a:lnTo>
                  <a:lnTo>
                    <a:pt x="620210" y="3968"/>
                  </a:lnTo>
                  <a:lnTo>
                    <a:pt x="553586" y="3968"/>
                  </a:lnTo>
                  <a:lnTo>
                    <a:pt x="553586" y="162375"/>
                  </a:lnTo>
                  <a:lnTo>
                    <a:pt x="516655" y="162375"/>
                  </a:lnTo>
                  <a:lnTo>
                    <a:pt x="408108" y="0"/>
                  </a:lnTo>
                  <a:lnTo>
                    <a:pt x="373703" y="0"/>
                  </a:lnTo>
                  <a:lnTo>
                    <a:pt x="373703" y="162375"/>
                  </a:lnTo>
                  <a:lnTo>
                    <a:pt x="339178" y="162375"/>
                  </a:lnTo>
                  <a:lnTo>
                    <a:pt x="339178" y="3968"/>
                  </a:lnTo>
                  <a:lnTo>
                    <a:pt x="288925" y="3968"/>
                  </a:lnTo>
                  <a:lnTo>
                    <a:pt x="289991" y="24809"/>
                  </a:lnTo>
                  <a:lnTo>
                    <a:pt x="289198" y="44723"/>
                  </a:lnTo>
                  <a:lnTo>
                    <a:pt x="286766" y="63030"/>
                  </a:lnTo>
                  <a:lnTo>
                    <a:pt x="271284" y="108051"/>
                  </a:lnTo>
                  <a:lnTo>
                    <a:pt x="239414" y="144068"/>
                  </a:lnTo>
                  <a:lnTo>
                    <a:pt x="193598" y="160318"/>
                  </a:lnTo>
                  <a:lnTo>
                    <a:pt x="163214" y="162375"/>
                  </a:lnTo>
                  <a:lnTo>
                    <a:pt x="65011" y="162375"/>
                  </a:lnTo>
                  <a:lnTo>
                    <a:pt x="65011" y="3968"/>
                  </a:lnTo>
                  <a:lnTo>
                    <a:pt x="0" y="3968"/>
                  </a:lnTo>
                  <a:lnTo>
                    <a:pt x="0" y="73844"/>
                  </a:lnTo>
                  <a:lnTo>
                    <a:pt x="36239" y="162375"/>
                  </a:lnTo>
                  <a:lnTo>
                    <a:pt x="0" y="162375"/>
                  </a:lnTo>
                  <a:lnTo>
                    <a:pt x="0" y="300958"/>
                  </a:lnTo>
                  <a:lnTo>
                    <a:pt x="8470360" y="300958"/>
                  </a:lnTo>
                  <a:lnTo>
                    <a:pt x="8470360" y="3968"/>
                  </a:lnTo>
                  <a:lnTo>
                    <a:pt x="5988843" y="3968"/>
                  </a:lnTo>
                  <a:lnTo>
                    <a:pt x="5958998" y="47085"/>
                  </a:lnTo>
                  <a:lnTo>
                    <a:pt x="5958998" y="162375"/>
                  </a:lnTo>
                  <a:lnTo>
                    <a:pt x="5922994" y="162375"/>
                  </a:lnTo>
                  <a:lnTo>
                    <a:pt x="5922994" y="47085"/>
                  </a:lnTo>
                  <a:lnTo>
                    <a:pt x="5894165" y="3968"/>
                  </a:lnTo>
                  <a:lnTo>
                    <a:pt x="5699664" y="3968"/>
                  </a:lnTo>
                  <a:lnTo>
                    <a:pt x="5816250" y="162375"/>
                  </a:lnTo>
                  <a:lnTo>
                    <a:pt x="5768752" y="162375"/>
                  </a:lnTo>
                  <a:lnTo>
                    <a:pt x="5671851" y="24631"/>
                  </a:lnTo>
                  <a:lnTo>
                    <a:pt x="5627274" y="68091"/>
                  </a:lnTo>
                  <a:lnTo>
                    <a:pt x="5627274" y="162375"/>
                  </a:lnTo>
                  <a:lnTo>
                    <a:pt x="5591270" y="162375"/>
                  </a:lnTo>
                  <a:lnTo>
                    <a:pt x="5591270" y="3968"/>
                  </a:lnTo>
                  <a:lnTo>
                    <a:pt x="5544908" y="3968"/>
                  </a:lnTo>
                  <a:lnTo>
                    <a:pt x="5545385" y="6800"/>
                  </a:lnTo>
                  <a:lnTo>
                    <a:pt x="5546350" y="26669"/>
                  </a:lnTo>
                  <a:lnTo>
                    <a:pt x="5542184" y="65881"/>
                  </a:lnTo>
                  <a:lnTo>
                    <a:pt x="5516981" y="120751"/>
                  </a:lnTo>
                  <a:lnTo>
                    <a:pt x="5482304" y="150221"/>
                  </a:lnTo>
                  <a:lnTo>
                    <a:pt x="5439314" y="165125"/>
                  </a:lnTo>
                  <a:lnTo>
                    <a:pt x="5416251" y="167011"/>
                  </a:lnTo>
                  <a:lnTo>
                    <a:pt x="5397519" y="165849"/>
                  </a:lnTo>
                  <a:lnTo>
                    <a:pt x="5347563" y="148456"/>
                  </a:lnTo>
                  <a:lnTo>
                    <a:pt x="5313705" y="117678"/>
                  </a:lnTo>
                  <a:lnTo>
                    <a:pt x="5294877" y="81464"/>
                  </a:lnTo>
                  <a:lnTo>
                    <a:pt x="5286101" y="29844"/>
                  </a:lnTo>
                  <a:lnTo>
                    <a:pt x="5287537" y="3968"/>
                  </a:lnTo>
                  <a:lnTo>
                    <a:pt x="5176958" y="3968"/>
                  </a:lnTo>
                  <a:lnTo>
                    <a:pt x="5176958" y="162375"/>
                  </a:lnTo>
                  <a:lnTo>
                    <a:pt x="5140940" y="162375"/>
                  </a:lnTo>
                  <a:lnTo>
                    <a:pt x="5140940" y="3968"/>
                  </a:lnTo>
                  <a:lnTo>
                    <a:pt x="4962423" y="3968"/>
                  </a:lnTo>
                  <a:lnTo>
                    <a:pt x="4875707" y="111125"/>
                  </a:lnTo>
                  <a:lnTo>
                    <a:pt x="4859185" y="130251"/>
                  </a:lnTo>
                  <a:lnTo>
                    <a:pt x="5032914" y="130251"/>
                  </a:lnTo>
                  <a:lnTo>
                    <a:pt x="5032914" y="162375"/>
                  </a:lnTo>
                  <a:lnTo>
                    <a:pt x="4817789" y="162375"/>
                  </a:lnTo>
                  <a:lnTo>
                    <a:pt x="4817789" y="128962"/>
                  </a:lnTo>
                  <a:lnTo>
                    <a:pt x="4917751" y="3968"/>
                  </a:lnTo>
                  <a:lnTo>
                    <a:pt x="4791640" y="3968"/>
                  </a:lnTo>
                  <a:lnTo>
                    <a:pt x="4792116" y="6800"/>
                  </a:lnTo>
                  <a:lnTo>
                    <a:pt x="4793081" y="26669"/>
                  </a:lnTo>
                  <a:lnTo>
                    <a:pt x="4792040" y="46831"/>
                  </a:lnTo>
                  <a:lnTo>
                    <a:pt x="4776387" y="100736"/>
                  </a:lnTo>
                  <a:lnTo>
                    <a:pt x="4747914" y="137248"/>
                  </a:lnTo>
                  <a:lnTo>
                    <a:pt x="4708099" y="159543"/>
                  </a:lnTo>
                  <a:lnTo>
                    <a:pt x="4662982" y="167011"/>
                  </a:lnTo>
                  <a:lnTo>
                    <a:pt x="4644250" y="165849"/>
                  </a:lnTo>
                  <a:lnTo>
                    <a:pt x="4594294" y="148456"/>
                  </a:lnTo>
                  <a:lnTo>
                    <a:pt x="4560462" y="117678"/>
                  </a:lnTo>
                  <a:lnTo>
                    <a:pt x="4541634" y="81464"/>
                  </a:lnTo>
                  <a:lnTo>
                    <a:pt x="4532833" y="29844"/>
                  </a:lnTo>
                  <a:lnTo>
                    <a:pt x="4534268" y="3968"/>
                  </a:lnTo>
                  <a:lnTo>
                    <a:pt x="4475454" y="3968"/>
                  </a:lnTo>
                  <a:lnTo>
                    <a:pt x="4468609" y="13322"/>
                  </a:lnTo>
                  <a:lnTo>
                    <a:pt x="4453851" y="24955"/>
                  </a:lnTo>
                  <a:lnTo>
                    <a:pt x="4434528" y="33362"/>
                  </a:lnTo>
                  <a:lnTo>
                    <a:pt x="4410690" y="38550"/>
                  </a:lnTo>
                  <a:lnTo>
                    <a:pt x="4423295" y="45396"/>
                  </a:lnTo>
                  <a:lnTo>
                    <a:pt x="4452708" y="74637"/>
                  </a:lnTo>
                  <a:lnTo>
                    <a:pt x="4509611" y="162375"/>
                  </a:lnTo>
                  <a:lnTo>
                    <a:pt x="4464342" y="162375"/>
                  </a:lnTo>
                  <a:lnTo>
                    <a:pt x="4428331" y="105771"/>
                  </a:lnTo>
                  <a:lnTo>
                    <a:pt x="4418431" y="90690"/>
                  </a:lnTo>
                  <a:lnTo>
                    <a:pt x="4392656" y="57200"/>
                  </a:lnTo>
                  <a:lnTo>
                    <a:pt x="4347591" y="41548"/>
                  </a:lnTo>
                  <a:lnTo>
                    <a:pt x="4305820" y="41548"/>
                  </a:lnTo>
                  <a:lnTo>
                    <a:pt x="4305820" y="162375"/>
                  </a:lnTo>
                  <a:lnTo>
                    <a:pt x="4269828" y="162375"/>
                  </a:lnTo>
                  <a:lnTo>
                    <a:pt x="4269828" y="3968"/>
                  </a:lnTo>
                  <a:lnTo>
                    <a:pt x="4091006" y="3968"/>
                  </a:lnTo>
                  <a:lnTo>
                    <a:pt x="4155846" y="162375"/>
                  </a:lnTo>
                  <a:lnTo>
                    <a:pt x="4114800" y="162375"/>
                  </a:lnTo>
                  <a:lnTo>
                    <a:pt x="4083050" y="79946"/>
                  </a:lnTo>
                  <a:lnTo>
                    <a:pt x="3969289" y="79946"/>
                  </a:lnTo>
                  <a:lnTo>
                    <a:pt x="3939381" y="162375"/>
                  </a:lnTo>
                  <a:lnTo>
                    <a:pt x="3901154" y="162375"/>
                  </a:lnTo>
                  <a:lnTo>
                    <a:pt x="3961999" y="3968"/>
                  </a:lnTo>
                  <a:lnTo>
                    <a:pt x="3754113" y="3968"/>
                  </a:lnTo>
                  <a:lnTo>
                    <a:pt x="3754113" y="130251"/>
                  </a:lnTo>
                  <a:lnTo>
                    <a:pt x="3888155" y="130251"/>
                  </a:lnTo>
                  <a:lnTo>
                    <a:pt x="3888155" y="162375"/>
                  </a:lnTo>
                  <a:lnTo>
                    <a:pt x="3718121" y="162375"/>
                  </a:lnTo>
                  <a:lnTo>
                    <a:pt x="3718121" y="3968"/>
                  </a:lnTo>
                  <a:lnTo>
                    <a:pt x="3671760" y="3968"/>
                  </a:lnTo>
                  <a:lnTo>
                    <a:pt x="3672230" y="6800"/>
                  </a:lnTo>
                  <a:lnTo>
                    <a:pt x="3673201" y="26669"/>
                  </a:lnTo>
                  <a:lnTo>
                    <a:pt x="3672160" y="46831"/>
                  </a:lnTo>
                  <a:lnTo>
                    <a:pt x="3656482" y="100736"/>
                  </a:lnTo>
                  <a:lnTo>
                    <a:pt x="3628053" y="137248"/>
                  </a:lnTo>
                  <a:lnTo>
                    <a:pt x="3588194" y="159543"/>
                  </a:lnTo>
                  <a:lnTo>
                    <a:pt x="3543096" y="167011"/>
                  </a:lnTo>
                  <a:lnTo>
                    <a:pt x="3524370" y="165849"/>
                  </a:lnTo>
                  <a:lnTo>
                    <a:pt x="3474415" y="148456"/>
                  </a:lnTo>
                  <a:lnTo>
                    <a:pt x="3440557" y="117678"/>
                  </a:lnTo>
                  <a:lnTo>
                    <a:pt x="3421729" y="81464"/>
                  </a:lnTo>
                  <a:lnTo>
                    <a:pt x="3412947" y="29844"/>
                  </a:lnTo>
                  <a:lnTo>
                    <a:pt x="3414439" y="3968"/>
                  </a:lnTo>
                  <a:lnTo>
                    <a:pt x="3277241" y="3968"/>
                  </a:lnTo>
                  <a:lnTo>
                    <a:pt x="3393821" y="162375"/>
                  </a:lnTo>
                  <a:lnTo>
                    <a:pt x="3346323" y="162375"/>
                  </a:lnTo>
                  <a:lnTo>
                    <a:pt x="3249434" y="24631"/>
                  </a:lnTo>
                  <a:lnTo>
                    <a:pt x="3204864" y="68091"/>
                  </a:lnTo>
                  <a:lnTo>
                    <a:pt x="3204864" y="162375"/>
                  </a:lnTo>
                  <a:lnTo>
                    <a:pt x="3168872" y="162375"/>
                  </a:lnTo>
                  <a:lnTo>
                    <a:pt x="3168872" y="3968"/>
                  </a:lnTo>
                  <a:lnTo>
                    <a:pt x="3023863" y="3968"/>
                  </a:lnTo>
                  <a:lnTo>
                    <a:pt x="3060795" y="13817"/>
                  </a:lnTo>
                  <a:lnTo>
                    <a:pt x="3100908" y="36264"/>
                  </a:lnTo>
                  <a:lnTo>
                    <a:pt x="3119907" y="71488"/>
                  </a:lnTo>
                  <a:lnTo>
                    <a:pt x="3121171" y="85528"/>
                  </a:lnTo>
                  <a:lnTo>
                    <a:pt x="3119755" y="99720"/>
                  </a:lnTo>
                  <a:lnTo>
                    <a:pt x="3099219" y="138315"/>
                  </a:lnTo>
                  <a:lnTo>
                    <a:pt x="3056801" y="162248"/>
                  </a:lnTo>
                  <a:lnTo>
                    <a:pt x="3020536" y="167011"/>
                  </a:lnTo>
                  <a:lnTo>
                    <a:pt x="2997244" y="165823"/>
                  </a:lnTo>
                  <a:lnTo>
                    <a:pt x="2958623" y="156248"/>
                  </a:lnTo>
                  <a:lnTo>
                    <a:pt x="2919456" y="123850"/>
                  </a:lnTo>
                  <a:lnTo>
                    <a:pt x="2904528" y="74961"/>
                  </a:lnTo>
                  <a:lnTo>
                    <a:pt x="2938506" y="71958"/>
                  </a:lnTo>
                  <a:lnTo>
                    <a:pt x="2942501" y="90538"/>
                  </a:lnTo>
                  <a:lnTo>
                    <a:pt x="2949746" y="105473"/>
                  </a:lnTo>
                  <a:lnTo>
                    <a:pt x="2989980" y="131121"/>
                  </a:lnTo>
                  <a:lnTo>
                    <a:pt x="3018904" y="134715"/>
                  </a:lnTo>
                  <a:lnTo>
                    <a:pt x="3032074" y="134023"/>
                  </a:lnTo>
                  <a:lnTo>
                    <a:pt x="3069005" y="121323"/>
                  </a:lnTo>
                  <a:lnTo>
                    <a:pt x="3086417" y="88480"/>
                  </a:lnTo>
                  <a:lnTo>
                    <a:pt x="3084582" y="76498"/>
                  </a:lnTo>
                  <a:lnTo>
                    <a:pt x="3054546" y="50082"/>
                  </a:lnTo>
                  <a:lnTo>
                    <a:pt x="3006077" y="36785"/>
                  </a:lnTo>
                  <a:lnTo>
                    <a:pt x="2983579" y="30886"/>
                  </a:lnTo>
                  <a:lnTo>
                    <a:pt x="2966040" y="25228"/>
                  </a:lnTo>
                  <a:lnTo>
                    <a:pt x="2953562" y="19799"/>
                  </a:lnTo>
                  <a:lnTo>
                    <a:pt x="2941637" y="12452"/>
                  </a:lnTo>
                  <a:lnTo>
                    <a:pt x="2931960" y="3994"/>
                  </a:lnTo>
                  <a:lnTo>
                    <a:pt x="2747689" y="3968"/>
                  </a:lnTo>
                  <a:lnTo>
                    <a:pt x="2747689" y="162375"/>
                  </a:lnTo>
                  <a:lnTo>
                    <a:pt x="2711672" y="162375"/>
                  </a:lnTo>
                  <a:lnTo>
                    <a:pt x="2711672" y="3968"/>
                  </a:lnTo>
                  <a:lnTo>
                    <a:pt x="2645022" y="3968"/>
                  </a:lnTo>
                  <a:lnTo>
                    <a:pt x="2645022" y="162375"/>
                  </a:lnTo>
                  <a:lnTo>
                    <a:pt x="2608084" y="162375"/>
                  </a:lnTo>
                  <a:lnTo>
                    <a:pt x="24995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5000948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5000948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49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49" y="1195933"/>
                  </a:lnTo>
                  <a:lnTo>
                    <a:pt x="15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6537451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11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11" y="119593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6537451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11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11" y="119593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6537451" y="5873864"/>
              <a:ext cx="15875" cy="1196340"/>
            </a:xfrm>
            <a:custGeom>
              <a:avLst/>
              <a:gdLst/>
              <a:ahLst/>
              <a:cxnLst/>
              <a:rect l="l" t="t" r="r" b="b"/>
              <a:pathLst>
                <a:path w="15875" h="1196340">
                  <a:moveTo>
                    <a:pt x="15811" y="0"/>
                  </a:moveTo>
                  <a:lnTo>
                    <a:pt x="0" y="0"/>
                  </a:lnTo>
                  <a:lnTo>
                    <a:pt x="0" y="1195933"/>
                  </a:lnTo>
                  <a:lnTo>
                    <a:pt x="15811" y="1195933"/>
                  </a:lnTo>
                  <a:lnTo>
                    <a:pt x="1581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5000948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14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14" y="31673"/>
                  </a:lnTo>
                  <a:lnTo>
                    <a:pt x="15523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5000948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14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14" y="31673"/>
                  </a:lnTo>
                  <a:lnTo>
                    <a:pt x="155231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5000948" y="5842190"/>
              <a:ext cx="1552575" cy="31750"/>
            </a:xfrm>
            <a:custGeom>
              <a:avLst/>
              <a:gdLst/>
              <a:ahLst/>
              <a:cxnLst/>
              <a:rect l="l" t="t" r="r" b="b"/>
              <a:pathLst>
                <a:path w="1552575" h="31750">
                  <a:moveTo>
                    <a:pt x="1552314" y="0"/>
                  </a:moveTo>
                  <a:lnTo>
                    <a:pt x="0" y="0"/>
                  </a:lnTo>
                  <a:lnTo>
                    <a:pt x="0" y="31673"/>
                  </a:lnTo>
                  <a:lnTo>
                    <a:pt x="1552314" y="31673"/>
                  </a:lnTo>
                  <a:lnTo>
                    <a:pt x="15523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5016798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28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28" y="31700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5016798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28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28" y="31700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5016798" y="6087705"/>
              <a:ext cx="1520825" cy="31750"/>
            </a:xfrm>
            <a:custGeom>
              <a:avLst/>
              <a:gdLst/>
              <a:ahLst/>
              <a:cxnLst/>
              <a:rect l="l" t="t" r="r" b="b"/>
              <a:pathLst>
                <a:path w="1520825" h="31750">
                  <a:moveTo>
                    <a:pt x="1520628" y="0"/>
                  </a:moveTo>
                  <a:lnTo>
                    <a:pt x="0" y="0"/>
                  </a:lnTo>
                  <a:lnTo>
                    <a:pt x="0" y="31700"/>
                  </a:lnTo>
                  <a:lnTo>
                    <a:pt x="1520628" y="31700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649782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649782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649782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5491981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5491981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5491981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613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13" y="871188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5491981" y="703018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70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1045470" y="39611"/>
                  </a:lnTo>
                  <a:lnTo>
                    <a:pt x="104547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5491981" y="703018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70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1045470" y="39611"/>
                  </a:lnTo>
                  <a:lnTo>
                    <a:pt x="10454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5491981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70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70" y="39592"/>
                  </a:lnTo>
                  <a:lnTo>
                    <a:pt x="104547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5491981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70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70" y="39592"/>
                  </a:lnTo>
                  <a:lnTo>
                    <a:pt x="10454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5491981" y="6119406"/>
              <a:ext cx="1045844" cy="40005"/>
            </a:xfrm>
            <a:custGeom>
              <a:avLst/>
              <a:gdLst/>
              <a:ahLst/>
              <a:cxnLst/>
              <a:rect l="l" t="t" r="r" b="b"/>
              <a:pathLst>
                <a:path w="1045845" h="40004">
                  <a:moveTo>
                    <a:pt x="1045470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1045470" y="39592"/>
                  </a:lnTo>
                  <a:lnTo>
                    <a:pt x="104547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5531592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5531592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5531592" y="6158998"/>
              <a:ext cx="966469" cy="871219"/>
            </a:xfrm>
            <a:custGeom>
              <a:avLst/>
              <a:gdLst/>
              <a:ahLst/>
              <a:cxnLst/>
              <a:rect l="l" t="t" r="r" b="b"/>
              <a:pathLst>
                <a:path w="966470" h="871220">
                  <a:moveTo>
                    <a:pt x="966241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966241" y="871188"/>
                  </a:lnTo>
                  <a:lnTo>
                    <a:pt x="96624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545239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545239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5452395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501679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501679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5016798" y="6158998"/>
              <a:ext cx="40005" cy="871219"/>
            </a:xfrm>
            <a:custGeom>
              <a:avLst/>
              <a:gdLst/>
              <a:ahLst/>
              <a:cxnLst/>
              <a:rect l="l" t="t" r="r" b="b"/>
              <a:pathLst>
                <a:path w="40004" h="871220">
                  <a:moveTo>
                    <a:pt x="39588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588" y="871188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5016798" y="703018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183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475183" y="39611"/>
                  </a:lnTo>
                  <a:lnTo>
                    <a:pt x="47518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5016798" y="703018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183" y="0"/>
                  </a:moveTo>
                  <a:lnTo>
                    <a:pt x="0" y="0"/>
                  </a:lnTo>
                  <a:lnTo>
                    <a:pt x="0" y="39611"/>
                  </a:lnTo>
                  <a:lnTo>
                    <a:pt x="475183" y="39611"/>
                  </a:lnTo>
                  <a:lnTo>
                    <a:pt x="4751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5016798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183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183" y="39592"/>
                  </a:lnTo>
                  <a:lnTo>
                    <a:pt x="47518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5016798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183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183" y="39592"/>
                  </a:lnTo>
                  <a:lnTo>
                    <a:pt x="4751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5016798" y="6119406"/>
              <a:ext cx="475615" cy="40005"/>
            </a:xfrm>
            <a:custGeom>
              <a:avLst/>
              <a:gdLst/>
              <a:ahLst/>
              <a:cxnLst/>
              <a:rect l="l" t="t" r="r" b="b"/>
              <a:pathLst>
                <a:path w="475614" h="40004">
                  <a:moveTo>
                    <a:pt x="475183" y="0"/>
                  </a:moveTo>
                  <a:lnTo>
                    <a:pt x="0" y="0"/>
                  </a:lnTo>
                  <a:lnTo>
                    <a:pt x="0" y="39592"/>
                  </a:lnTo>
                  <a:lnTo>
                    <a:pt x="475183" y="39592"/>
                  </a:lnTo>
                  <a:lnTo>
                    <a:pt x="4751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5056384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5056384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5056384" y="6158998"/>
              <a:ext cx="396240" cy="871219"/>
            </a:xfrm>
            <a:custGeom>
              <a:avLst/>
              <a:gdLst/>
              <a:ahLst/>
              <a:cxnLst/>
              <a:rect l="l" t="t" r="r" b="b"/>
              <a:pathLst>
                <a:path w="396239" h="871220">
                  <a:moveTo>
                    <a:pt x="396006" y="0"/>
                  </a:moveTo>
                  <a:lnTo>
                    <a:pt x="0" y="0"/>
                  </a:lnTo>
                  <a:lnTo>
                    <a:pt x="0" y="871188"/>
                  </a:lnTo>
                  <a:lnTo>
                    <a:pt x="396006" y="871188"/>
                  </a:lnTo>
                  <a:lnTo>
                    <a:pt x="3960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5016798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28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28" y="213841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5016798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28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28" y="213841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5016798" y="5873865"/>
              <a:ext cx="1520825" cy="213995"/>
            </a:xfrm>
            <a:custGeom>
              <a:avLst/>
              <a:gdLst/>
              <a:ahLst/>
              <a:cxnLst/>
              <a:rect l="l" t="t" r="r" b="b"/>
              <a:pathLst>
                <a:path w="1520825" h="213995">
                  <a:moveTo>
                    <a:pt x="1520628" y="0"/>
                  </a:moveTo>
                  <a:lnTo>
                    <a:pt x="0" y="0"/>
                  </a:lnTo>
                  <a:lnTo>
                    <a:pt x="0" y="213841"/>
                  </a:lnTo>
                  <a:lnTo>
                    <a:pt x="1520628" y="213841"/>
                  </a:lnTo>
                  <a:lnTo>
                    <a:pt x="152062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58" name="object 2558"/>
          <p:cNvGrpSpPr/>
          <p:nvPr/>
        </p:nvGrpSpPr>
        <p:grpSpPr>
          <a:xfrm>
            <a:off x="4870227" y="7410322"/>
            <a:ext cx="4958080" cy="139065"/>
            <a:chOff x="4870227" y="7410322"/>
            <a:chExt cx="4958080" cy="139065"/>
          </a:xfrm>
        </p:grpSpPr>
        <p:pic>
          <p:nvPicPr>
            <p:cNvPr id="2559" name="object 2559"/>
            <p:cNvPicPr/>
            <p:nvPr/>
          </p:nvPicPr>
          <p:blipFill>
            <a:blip r:embed="rId278" cstate="print"/>
            <a:stretch>
              <a:fillRect/>
            </a:stretch>
          </p:blipFill>
          <p:spPr>
            <a:xfrm>
              <a:off x="9291574" y="7410366"/>
              <a:ext cx="536326" cy="138583"/>
            </a:xfrm>
            <a:prstGeom prst="rect">
              <a:avLst/>
            </a:prstGeom>
          </p:spPr>
        </p:pic>
        <p:sp>
          <p:nvSpPr>
            <p:cNvPr id="2560" name="object 2560"/>
            <p:cNvSpPr/>
            <p:nvPr/>
          </p:nvSpPr>
          <p:spPr>
            <a:xfrm>
              <a:off x="9291574" y="7410366"/>
              <a:ext cx="536575" cy="139065"/>
            </a:xfrm>
            <a:custGeom>
              <a:avLst/>
              <a:gdLst/>
              <a:ahLst/>
              <a:cxnLst/>
              <a:rect l="l" t="t" r="r" b="b"/>
              <a:pathLst>
                <a:path w="536575" h="139065">
                  <a:moveTo>
                    <a:pt x="536326" y="0"/>
                  </a:moveTo>
                  <a:lnTo>
                    <a:pt x="0" y="0"/>
                  </a:lnTo>
                  <a:lnTo>
                    <a:pt x="0" y="138583"/>
                  </a:lnTo>
                  <a:lnTo>
                    <a:pt x="536326" y="138583"/>
                  </a:lnTo>
                  <a:lnTo>
                    <a:pt x="53632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61" name="object 2561"/>
            <p:cNvPicPr/>
            <p:nvPr/>
          </p:nvPicPr>
          <p:blipFill>
            <a:blip r:embed="rId279" cstate="print"/>
            <a:stretch>
              <a:fillRect/>
            </a:stretch>
          </p:blipFill>
          <p:spPr>
            <a:xfrm>
              <a:off x="4870227" y="7505572"/>
              <a:ext cx="4421346" cy="43180"/>
            </a:xfrm>
            <a:prstGeom prst="rect">
              <a:avLst/>
            </a:prstGeom>
          </p:spPr>
        </p:pic>
        <p:pic>
          <p:nvPicPr>
            <p:cNvPr id="2562" name="object 2562"/>
            <p:cNvPicPr/>
            <p:nvPr/>
          </p:nvPicPr>
          <p:blipFill>
            <a:blip r:embed="rId280" cstate="print"/>
            <a:stretch>
              <a:fillRect/>
            </a:stretch>
          </p:blipFill>
          <p:spPr>
            <a:xfrm>
              <a:off x="7123176" y="7410322"/>
              <a:ext cx="2168398" cy="134620"/>
            </a:xfrm>
            <a:prstGeom prst="rect">
              <a:avLst/>
            </a:prstGeom>
          </p:spPr>
        </p:pic>
        <p:sp>
          <p:nvSpPr>
            <p:cNvPr id="2563" name="object 2563"/>
            <p:cNvSpPr/>
            <p:nvPr/>
          </p:nvSpPr>
          <p:spPr>
            <a:xfrm>
              <a:off x="4870221" y="7410322"/>
              <a:ext cx="4421505" cy="138430"/>
            </a:xfrm>
            <a:custGeom>
              <a:avLst/>
              <a:gdLst/>
              <a:ahLst/>
              <a:cxnLst/>
              <a:rect l="l" t="t" r="r" b="b"/>
              <a:pathLst>
                <a:path w="4421505" h="138429">
                  <a:moveTo>
                    <a:pt x="4421352" y="0"/>
                  </a:moveTo>
                  <a:lnTo>
                    <a:pt x="2252954" y="0"/>
                  </a:lnTo>
                  <a:lnTo>
                    <a:pt x="2252954" y="95250"/>
                  </a:lnTo>
                  <a:lnTo>
                    <a:pt x="2252954" y="134620"/>
                  </a:lnTo>
                  <a:lnTo>
                    <a:pt x="470992" y="134620"/>
                  </a:lnTo>
                  <a:lnTo>
                    <a:pt x="470992" y="95250"/>
                  </a:lnTo>
                  <a:lnTo>
                    <a:pt x="0" y="95250"/>
                  </a:lnTo>
                  <a:lnTo>
                    <a:pt x="0" y="134620"/>
                  </a:lnTo>
                  <a:lnTo>
                    <a:pt x="0" y="138430"/>
                  </a:lnTo>
                  <a:lnTo>
                    <a:pt x="4421352" y="138430"/>
                  </a:lnTo>
                  <a:lnTo>
                    <a:pt x="4421352" y="134620"/>
                  </a:lnTo>
                  <a:lnTo>
                    <a:pt x="4421352" y="95250"/>
                  </a:lnTo>
                  <a:lnTo>
                    <a:pt x="44213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4870221" y="7410322"/>
              <a:ext cx="4421505" cy="138430"/>
            </a:xfrm>
            <a:custGeom>
              <a:avLst/>
              <a:gdLst/>
              <a:ahLst/>
              <a:cxnLst/>
              <a:rect l="l" t="t" r="r" b="b"/>
              <a:pathLst>
                <a:path w="4421505" h="138429">
                  <a:moveTo>
                    <a:pt x="4421352" y="0"/>
                  </a:moveTo>
                  <a:lnTo>
                    <a:pt x="2252954" y="0"/>
                  </a:lnTo>
                  <a:lnTo>
                    <a:pt x="2252954" y="95250"/>
                  </a:lnTo>
                  <a:lnTo>
                    <a:pt x="2252954" y="134620"/>
                  </a:lnTo>
                  <a:lnTo>
                    <a:pt x="470992" y="134620"/>
                  </a:lnTo>
                  <a:lnTo>
                    <a:pt x="470992" y="95250"/>
                  </a:lnTo>
                  <a:lnTo>
                    <a:pt x="0" y="95250"/>
                  </a:lnTo>
                  <a:lnTo>
                    <a:pt x="0" y="134620"/>
                  </a:lnTo>
                  <a:lnTo>
                    <a:pt x="0" y="138430"/>
                  </a:lnTo>
                  <a:lnTo>
                    <a:pt x="4421352" y="138430"/>
                  </a:lnTo>
                  <a:lnTo>
                    <a:pt x="4421352" y="134620"/>
                  </a:lnTo>
                  <a:lnTo>
                    <a:pt x="4421352" y="95250"/>
                  </a:lnTo>
                  <a:lnTo>
                    <a:pt x="44213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65" name="object 2565"/>
          <p:cNvGrpSpPr/>
          <p:nvPr/>
        </p:nvGrpSpPr>
        <p:grpSpPr>
          <a:xfrm>
            <a:off x="8871077" y="4959119"/>
            <a:ext cx="4445" cy="289560"/>
            <a:chOff x="8871077" y="4959119"/>
            <a:chExt cx="4445" cy="289560"/>
          </a:xfrm>
        </p:grpSpPr>
        <p:pic>
          <p:nvPicPr>
            <p:cNvPr id="2566" name="object 2566"/>
            <p:cNvPicPr/>
            <p:nvPr/>
          </p:nvPicPr>
          <p:blipFill>
            <a:blip r:embed="rId281" cstate="print"/>
            <a:stretch>
              <a:fillRect/>
            </a:stretch>
          </p:blipFill>
          <p:spPr>
            <a:xfrm>
              <a:off x="8871077" y="4959119"/>
              <a:ext cx="3968" cy="289073"/>
            </a:xfrm>
            <a:prstGeom prst="rect">
              <a:avLst/>
            </a:prstGeom>
          </p:spPr>
        </p:pic>
        <p:sp>
          <p:nvSpPr>
            <p:cNvPr id="2567" name="object 2567"/>
            <p:cNvSpPr/>
            <p:nvPr/>
          </p:nvSpPr>
          <p:spPr>
            <a:xfrm>
              <a:off x="887107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887107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69" name="object 2569"/>
          <p:cNvGrpSpPr/>
          <p:nvPr/>
        </p:nvGrpSpPr>
        <p:grpSpPr>
          <a:xfrm>
            <a:off x="8909939" y="4959119"/>
            <a:ext cx="314960" cy="289560"/>
            <a:chOff x="8909939" y="4959119"/>
            <a:chExt cx="314960" cy="289560"/>
          </a:xfrm>
        </p:grpSpPr>
        <p:pic>
          <p:nvPicPr>
            <p:cNvPr id="2570" name="object 2570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9220581" y="4959119"/>
              <a:ext cx="3943" cy="289073"/>
            </a:xfrm>
            <a:prstGeom prst="rect">
              <a:avLst/>
            </a:prstGeom>
          </p:spPr>
        </p:pic>
        <p:sp>
          <p:nvSpPr>
            <p:cNvPr id="2571" name="object 2571"/>
            <p:cNvSpPr/>
            <p:nvPr/>
          </p:nvSpPr>
          <p:spPr>
            <a:xfrm>
              <a:off x="922058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922058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73" name="object 2573"/>
            <p:cNvPicPr/>
            <p:nvPr/>
          </p:nvPicPr>
          <p:blipFill>
            <a:blip r:embed="rId283" cstate="print"/>
            <a:stretch>
              <a:fillRect/>
            </a:stretch>
          </p:blipFill>
          <p:spPr>
            <a:xfrm>
              <a:off x="9181782" y="4959119"/>
              <a:ext cx="3968" cy="289073"/>
            </a:xfrm>
            <a:prstGeom prst="rect">
              <a:avLst/>
            </a:prstGeom>
          </p:spPr>
        </p:pic>
        <p:sp>
          <p:nvSpPr>
            <p:cNvPr id="2574" name="object 2574"/>
            <p:cNvSpPr/>
            <p:nvPr/>
          </p:nvSpPr>
          <p:spPr>
            <a:xfrm>
              <a:off x="918178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918178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76" name="object 2576"/>
            <p:cNvPicPr/>
            <p:nvPr/>
          </p:nvPicPr>
          <p:blipFill>
            <a:blip r:embed="rId284" cstate="print"/>
            <a:stretch>
              <a:fillRect/>
            </a:stretch>
          </p:blipFill>
          <p:spPr>
            <a:xfrm>
              <a:off x="9142920" y="4959119"/>
              <a:ext cx="3968" cy="289073"/>
            </a:xfrm>
            <a:prstGeom prst="rect">
              <a:avLst/>
            </a:prstGeom>
          </p:spPr>
        </p:pic>
        <p:sp>
          <p:nvSpPr>
            <p:cNvPr id="2577" name="object 2577"/>
            <p:cNvSpPr/>
            <p:nvPr/>
          </p:nvSpPr>
          <p:spPr>
            <a:xfrm>
              <a:off x="914292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914292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79" name="object 2579"/>
            <p:cNvPicPr/>
            <p:nvPr/>
          </p:nvPicPr>
          <p:blipFill>
            <a:blip r:embed="rId285" cstate="print"/>
            <a:stretch>
              <a:fillRect/>
            </a:stretch>
          </p:blipFill>
          <p:spPr>
            <a:xfrm>
              <a:off x="9104058" y="4959119"/>
              <a:ext cx="3968" cy="289073"/>
            </a:xfrm>
            <a:prstGeom prst="rect">
              <a:avLst/>
            </a:prstGeom>
          </p:spPr>
        </p:pic>
        <p:sp>
          <p:nvSpPr>
            <p:cNvPr id="2580" name="object 2580"/>
            <p:cNvSpPr/>
            <p:nvPr/>
          </p:nvSpPr>
          <p:spPr>
            <a:xfrm>
              <a:off x="910405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910405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82" name="object 2582"/>
            <p:cNvPicPr/>
            <p:nvPr/>
          </p:nvPicPr>
          <p:blipFill>
            <a:blip r:embed="rId286" cstate="print"/>
            <a:stretch>
              <a:fillRect/>
            </a:stretch>
          </p:blipFill>
          <p:spPr>
            <a:xfrm>
              <a:off x="9065323" y="4959119"/>
              <a:ext cx="3943" cy="289073"/>
            </a:xfrm>
            <a:prstGeom prst="rect">
              <a:avLst/>
            </a:prstGeom>
          </p:spPr>
        </p:pic>
        <p:sp>
          <p:nvSpPr>
            <p:cNvPr id="2583" name="object 2583"/>
            <p:cNvSpPr/>
            <p:nvPr/>
          </p:nvSpPr>
          <p:spPr>
            <a:xfrm>
              <a:off x="906532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906532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85" name="object 258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9026398" y="4959119"/>
              <a:ext cx="3968" cy="289073"/>
            </a:xfrm>
            <a:prstGeom prst="rect">
              <a:avLst/>
            </a:prstGeom>
          </p:spPr>
        </p:pic>
        <p:sp>
          <p:nvSpPr>
            <p:cNvPr id="2586" name="object 2586"/>
            <p:cNvSpPr/>
            <p:nvPr/>
          </p:nvSpPr>
          <p:spPr>
            <a:xfrm>
              <a:off x="902639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902639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88" name="object 2588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8987599" y="4959119"/>
              <a:ext cx="3943" cy="289073"/>
            </a:xfrm>
            <a:prstGeom prst="rect">
              <a:avLst/>
            </a:prstGeom>
          </p:spPr>
        </p:pic>
        <p:sp>
          <p:nvSpPr>
            <p:cNvPr id="2589" name="object 2589"/>
            <p:cNvSpPr/>
            <p:nvPr/>
          </p:nvSpPr>
          <p:spPr>
            <a:xfrm>
              <a:off x="898759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898759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91" name="object 259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948801" y="4959119"/>
              <a:ext cx="3968" cy="289073"/>
            </a:xfrm>
            <a:prstGeom prst="rect">
              <a:avLst/>
            </a:prstGeom>
          </p:spPr>
        </p:pic>
        <p:sp>
          <p:nvSpPr>
            <p:cNvPr id="2592" name="object 2592"/>
            <p:cNvSpPr/>
            <p:nvPr/>
          </p:nvSpPr>
          <p:spPr>
            <a:xfrm>
              <a:off x="894880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894880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94" name="object 2594"/>
            <p:cNvPicPr/>
            <p:nvPr/>
          </p:nvPicPr>
          <p:blipFill>
            <a:blip r:embed="rId289" cstate="print"/>
            <a:stretch>
              <a:fillRect/>
            </a:stretch>
          </p:blipFill>
          <p:spPr>
            <a:xfrm>
              <a:off x="8909939" y="4959119"/>
              <a:ext cx="3968" cy="289073"/>
            </a:xfrm>
            <a:prstGeom prst="rect">
              <a:avLst/>
            </a:prstGeom>
          </p:spPr>
        </p:pic>
        <p:sp>
          <p:nvSpPr>
            <p:cNvPr id="2595" name="object 2595"/>
            <p:cNvSpPr/>
            <p:nvPr/>
          </p:nvSpPr>
          <p:spPr>
            <a:xfrm>
              <a:off x="890993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890993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7" name="object 2597"/>
          <p:cNvGrpSpPr/>
          <p:nvPr/>
        </p:nvGrpSpPr>
        <p:grpSpPr>
          <a:xfrm>
            <a:off x="8482838" y="4959119"/>
            <a:ext cx="4445" cy="289560"/>
            <a:chOff x="8482838" y="4959119"/>
            <a:chExt cx="4445" cy="289560"/>
          </a:xfrm>
        </p:grpSpPr>
        <p:pic>
          <p:nvPicPr>
            <p:cNvPr id="2598" name="object 2598"/>
            <p:cNvPicPr/>
            <p:nvPr/>
          </p:nvPicPr>
          <p:blipFill>
            <a:blip r:embed="rId290" cstate="print"/>
            <a:stretch>
              <a:fillRect/>
            </a:stretch>
          </p:blipFill>
          <p:spPr>
            <a:xfrm>
              <a:off x="8482838" y="4959119"/>
              <a:ext cx="3943" cy="289073"/>
            </a:xfrm>
            <a:prstGeom prst="rect">
              <a:avLst/>
            </a:prstGeom>
          </p:spPr>
        </p:pic>
        <p:sp>
          <p:nvSpPr>
            <p:cNvPr id="2599" name="object 2599"/>
            <p:cNvSpPr/>
            <p:nvPr/>
          </p:nvSpPr>
          <p:spPr>
            <a:xfrm>
              <a:off x="84828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84828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1" name="object 2601"/>
          <p:cNvGrpSpPr/>
          <p:nvPr/>
        </p:nvGrpSpPr>
        <p:grpSpPr>
          <a:xfrm>
            <a:off x="8521572" y="4959119"/>
            <a:ext cx="314960" cy="289560"/>
            <a:chOff x="8521572" y="4959119"/>
            <a:chExt cx="314960" cy="289560"/>
          </a:xfrm>
        </p:grpSpPr>
        <p:pic>
          <p:nvPicPr>
            <p:cNvPr id="2602" name="object 2602"/>
            <p:cNvPicPr/>
            <p:nvPr/>
          </p:nvPicPr>
          <p:blipFill>
            <a:blip r:embed="rId291" cstate="print"/>
            <a:stretch>
              <a:fillRect/>
            </a:stretch>
          </p:blipFill>
          <p:spPr>
            <a:xfrm>
              <a:off x="8832278" y="4959119"/>
              <a:ext cx="3968" cy="289073"/>
            </a:xfrm>
            <a:prstGeom prst="rect">
              <a:avLst/>
            </a:prstGeom>
          </p:spPr>
        </p:pic>
        <p:sp>
          <p:nvSpPr>
            <p:cNvPr id="2603" name="object 2603"/>
            <p:cNvSpPr/>
            <p:nvPr/>
          </p:nvSpPr>
          <p:spPr>
            <a:xfrm>
              <a:off x="883227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883227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05" name="object 2605"/>
            <p:cNvPicPr/>
            <p:nvPr/>
          </p:nvPicPr>
          <p:blipFill>
            <a:blip r:embed="rId292" cstate="print"/>
            <a:stretch>
              <a:fillRect/>
            </a:stretch>
          </p:blipFill>
          <p:spPr>
            <a:xfrm>
              <a:off x="8793416" y="4959119"/>
              <a:ext cx="3968" cy="289073"/>
            </a:xfrm>
            <a:prstGeom prst="rect">
              <a:avLst/>
            </a:prstGeom>
          </p:spPr>
        </p:pic>
        <p:sp>
          <p:nvSpPr>
            <p:cNvPr id="2606" name="object 2606"/>
            <p:cNvSpPr/>
            <p:nvPr/>
          </p:nvSpPr>
          <p:spPr>
            <a:xfrm>
              <a:off x="879341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879341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08" name="object 2608"/>
            <p:cNvPicPr/>
            <p:nvPr/>
          </p:nvPicPr>
          <p:blipFill>
            <a:blip r:embed="rId293" cstate="print"/>
            <a:stretch>
              <a:fillRect/>
            </a:stretch>
          </p:blipFill>
          <p:spPr>
            <a:xfrm>
              <a:off x="8754617" y="4959119"/>
              <a:ext cx="3968" cy="289073"/>
            </a:xfrm>
            <a:prstGeom prst="rect">
              <a:avLst/>
            </a:prstGeom>
          </p:spPr>
        </p:pic>
        <p:sp>
          <p:nvSpPr>
            <p:cNvPr id="2609" name="object 2609"/>
            <p:cNvSpPr/>
            <p:nvPr/>
          </p:nvSpPr>
          <p:spPr>
            <a:xfrm>
              <a:off x="875461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875461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11" name="object 2611"/>
            <p:cNvPicPr/>
            <p:nvPr/>
          </p:nvPicPr>
          <p:blipFill>
            <a:blip r:embed="rId294" cstate="print"/>
            <a:stretch>
              <a:fillRect/>
            </a:stretch>
          </p:blipFill>
          <p:spPr>
            <a:xfrm>
              <a:off x="8715819" y="4959119"/>
              <a:ext cx="3968" cy="289073"/>
            </a:xfrm>
            <a:prstGeom prst="rect">
              <a:avLst/>
            </a:prstGeom>
          </p:spPr>
        </p:pic>
        <p:sp>
          <p:nvSpPr>
            <p:cNvPr id="2612" name="object 2612"/>
            <p:cNvSpPr/>
            <p:nvPr/>
          </p:nvSpPr>
          <p:spPr>
            <a:xfrm>
              <a:off x="871581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871581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14" name="object 2614"/>
            <p:cNvPicPr/>
            <p:nvPr/>
          </p:nvPicPr>
          <p:blipFill>
            <a:blip r:embed="rId295" cstate="print"/>
            <a:stretch>
              <a:fillRect/>
            </a:stretch>
          </p:blipFill>
          <p:spPr>
            <a:xfrm>
              <a:off x="8676957" y="4959119"/>
              <a:ext cx="3968" cy="289073"/>
            </a:xfrm>
            <a:prstGeom prst="rect">
              <a:avLst/>
            </a:prstGeom>
          </p:spPr>
        </p:pic>
        <p:sp>
          <p:nvSpPr>
            <p:cNvPr id="2615" name="object 2615"/>
            <p:cNvSpPr/>
            <p:nvPr/>
          </p:nvSpPr>
          <p:spPr>
            <a:xfrm>
              <a:off x="867695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867695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17" name="object 261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638095" y="4959119"/>
              <a:ext cx="3968" cy="289073"/>
            </a:xfrm>
            <a:prstGeom prst="rect">
              <a:avLst/>
            </a:prstGeom>
          </p:spPr>
        </p:pic>
        <p:sp>
          <p:nvSpPr>
            <p:cNvPr id="2618" name="object 2618"/>
            <p:cNvSpPr/>
            <p:nvPr/>
          </p:nvSpPr>
          <p:spPr>
            <a:xfrm>
              <a:off x="863809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863809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20" name="object 2620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599296" y="4959119"/>
              <a:ext cx="3968" cy="289073"/>
            </a:xfrm>
            <a:prstGeom prst="rect">
              <a:avLst/>
            </a:prstGeom>
          </p:spPr>
        </p:pic>
        <p:sp>
          <p:nvSpPr>
            <p:cNvPr id="2621" name="object 2621"/>
            <p:cNvSpPr/>
            <p:nvPr/>
          </p:nvSpPr>
          <p:spPr>
            <a:xfrm>
              <a:off x="859929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859929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23" name="object 2623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8560434" y="4959119"/>
              <a:ext cx="3968" cy="289073"/>
            </a:xfrm>
            <a:prstGeom prst="rect">
              <a:avLst/>
            </a:prstGeom>
          </p:spPr>
        </p:pic>
        <p:sp>
          <p:nvSpPr>
            <p:cNvPr id="2624" name="object 2624"/>
            <p:cNvSpPr/>
            <p:nvPr/>
          </p:nvSpPr>
          <p:spPr>
            <a:xfrm>
              <a:off x="856043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856043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26" name="object 2626"/>
            <p:cNvPicPr/>
            <p:nvPr/>
          </p:nvPicPr>
          <p:blipFill>
            <a:blip r:embed="rId297" cstate="print"/>
            <a:stretch>
              <a:fillRect/>
            </a:stretch>
          </p:blipFill>
          <p:spPr>
            <a:xfrm>
              <a:off x="8521572" y="4959119"/>
              <a:ext cx="3968" cy="289073"/>
            </a:xfrm>
            <a:prstGeom prst="rect">
              <a:avLst/>
            </a:prstGeom>
          </p:spPr>
        </p:pic>
        <p:sp>
          <p:nvSpPr>
            <p:cNvPr id="2627" name="object 2627"/>
            <p:cNvSpPr/>
            <p:nvPr/>
          </p:nvSpPr>
          <p:spPr>
            <a:xfrm>
              <a:off x="852157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852157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29" name="object 2629"/>
          <p:cNvGrpSpPr/>
          <p:nvPr/>
        </p:nvGrpSpPr>
        <p:grpSpPr>
          <a:xfrm>
            <a:off x="8094471" y="4959119"/>
            <a:ext cx="4445" cy="289560"/>
            <a:chOff x="8094471" y="4959119"/>
            <a:chExt cx="4445" cy="289560"/>
          </a:xfrm>
        </p:grpSpPr>
        <p:pic>
          <p:nvPicPr>
            <p:cNvPr id="2630" name="object 2630"/>
            <p:cNvPicPr/>
            <p:nvPr/>
          </p:nvPicPr>
          <p:blipFill>
            <a:blip r:embed="rId298" cstate="print"/>
            <a:stretch>
              <a:fillRect/>
            </a:stretch>
          </p:blipFill>
          <p:spPr>
            <a:xfrm>
              <a:off x="8094471" y="4959119"/>
              <a:ext cx="3968" cy="289073"/>
            </a:xfrm>
            <a:prstGeom prst="rect">
              <a:avLst/>
            </a:prstGeom>
          </p:spPr>
        </p:pic>
        <p:sp>
          <p:nvSpPr>
            <p:cNvPr id="2631" name="object 2631"/>
            <p:cNvSpPr/>
            <p:nvPr/>
          </p:nvSpPr>
          <p:spPr>
            <a:xfrm>
              <a:off x="809447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809447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33" name="object 2633"/>
          <p:cNvGrpSpPr/>
          <p:nvPr/>
        </p:nvGrpSpPr>
        <p:grpSpPr>
          <a:xfrm>
            <a:off x="8133333" y="4959119"/>
            <a:ext cx="314960" cy="289560"/>
            <a:chOff x="8133333" y="4959119"/>
            <a:chExt cx="314960" cy="289560"/>
          </a:xfrm>
        </p:grpSpPr>
        <p:pic>
          <p:nvPicPr>
            <p:cNvPr id="2634" name="object 2634"/>
            <p:cNvPicPr/>
            <p:nvPr/>
          </p:nvPicPr>
          <p:blipFill>
            <a:blip r:embed="rId299" cstate="print"/>
            <a:stretch>
              <a:fillRect/>
            </a:stretch>
          </p:blipFill>
          <p:spPr>
            <a:xfrm>
              <a:off x="8443975" y="4959119"/>
              <a:ext cx="3943" cy="289073"/>
            </a:xfrm>
            <a:prstGeom prst="rect">
              <a:avLst/>
            </a:prstGeom>
          </p:spPr>
        </p:pic>
        <p:sp>
          <p:nvSpPr>
            <p:cNvPr id="2635" name="object 2635"/>
            <p:cNvSpPr/>
            <p:nvPr/>
          </p:nvSpPr>
          <p:spPr>
            <a:xfrm>
              <a:off x="844397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844397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37" name="object 2637"/>
            <p:cNvPicPr/>
            <p:nvPr/>
          </p:nvPicPr>
          <p:blipFill>
            <a:blip r:embed="rId300" cstate="print"/>
            <a:stretch>
              <a:fillRect/>
            </a:stretch>
          </p:blipFill>
          <p:spPr>
            <a:xfrm>
              <a:off x="8405113" y="4959119"/>
              <a:ext cx="3943" cy="289073"/>
            </a:xfrm>
            <a:prstGeom prst="rect">
              <a:avLst/>
            </a:prstGeom>
          </p:spPr>
        </p:pic>
        <p:sp>
          <p:nvSpPr>
            <p:cNvPr id="2638" name="object 2638"/>
            <p:cNvSpPr/>
            <p:nvPr/>
          </p:nvSpPr>
          <p:spPr>
            <a:xfrm>
              <a:off x="840511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840511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40" name="object 2640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366315" y="4959119"/>
              <a:ext cx="3968" cy="289073"/>
            </a:xfrm>
            <a:prstGeom prst="rect">
              <a:avLst/>
            </a:prstGeom>
          </p:spPr>
        </p:pic>
        <p:sp>
          <p:nvSpPr>
            <p:cNvPr id="2641" name="object 2641"/>
            <p:cNvSpPr/>
            <p:nvPr/>
          </p:nvSpPr>
          <p:spPr>
            <a:xfrm>
              <a:off x="836631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836631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43" name="object 264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327453" y="4959119"/>
              <a:ext cx="3968" cy="289073"/>
            </a:xfrm>
            <a:prstGeom prst="rect">
              <a:avLst/>
            </a:prstGeom>
          </p:spPr>
        </p:pic>
        <p:sp>
          <p:nvSpPr>
            <p:cNvPr id="2644" name="object 2644"/>
            <p:cNvSpPr/>
            <p:nvPr/>
          </p:nvSpPr>
          <p:spPr>
            <a:xfrm>
              <a:off x="832745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832745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46" name="object 2646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288591" y="4959119"/>
              <a:ext cx="3968" cy="289073"/>
            </a:xfrm>
            <a:prstGeom prst="rect">
              <a:avLst/>
            </a:prstGeom>
          </p:spPr>
        </p:pic>
        <p:sp>
          <p:nvSpPr>
            <p:cNvPr id="2647" name="object 2647"/>
            <p:cNvSpPr/>
            <p:nvPr/>
          </p:nvSpPr>
          <p:spPr>
            <a:xfrm>
              <a:off x="828859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828859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49" name="object 2649"/>
            <p:cNvPicPr/>
            <p:nvPr/>
          </p:nvPicPr>
          <p:blipFill>
            <a:blip r:embed="rId301" cstate="print"/>
            <a:stretch>
              <a:fillRect/>
            </a:stretch>
          </p:blipFill>
          <p:spPr>
            <a:xfrm>
              <a:off x="8249792" y="4959119"/>
              <a:ext cx="3943" cy="289073"/>
            </a:xfrm>
            <a:prstGeom prst="rect">
              <a:avLst/>
            </a:prstGeom>
          </p:spPr>
        </p:pic>
        <p:sp>
          <p:nvSpPr>
            <p:cNvPr id="2650" name="object 2650"/>
            <p:cNvSpPr/>
            <p:nvPr/>
          </p:nvSpPr>
          <p:spPr>
            <a:xfrm>
              <a:off x="824979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824979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52" name="object 2652"/>
            <p:cNvPicPr/>
            <p:nvPr/>
          </p:nvPicPr>
          <p:blipFill>
            <a:blip r:embed="rId302" cstate="print"/>
            <a:stretch>
              <a:fillRect/>
            </a:stretch>
          </p:blipFill>
          <p:spPr>
            <a:xfrm>
              <a:off x="8210994" y="4959119"/>
              <a:ext cx="3943" cy="289073"/>
            </a:xfrm>
            <a:prstGeom prst="rect">
              <a:avLst/>
            </a:prstGeom>
          </p:spPr>
        </p:pic>
        <p:sp>
          <p:nvSpPr>
            <p:cNvPr id="2653" name="object 2653"/>
            <p:cNvSpPr/>
            <p:nvPr/>
          </p:nvSpPr>
          <p:spPr>
            <a:xfrm>
              <a:off x="821099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821099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55" name="object 2655"/>
            <p:cNvPicPr/>
            <p:nvPr/>
          </p:nvPicPr>
          <p:blipFill>
            <a:blip r:embed="rId303" cstate="print"/>
            <a:stretch>
              <a:fillRect/>
            </a:stretch>
          </p:blipFill>
          <p:spPr>
            <a:xfrm>
              <a:off x="8172132" y="4959119"/>
              <a:ext cx="3943" cy="289073"/>
            </a:xfrm>
            <a:prstGeom prst="rect">
              <a:avLst/>
            </a:prstGeom>
          </p:spPr>
        </p:pic>
        <p:sp>
          <p:nvSpPr>
            <p:cNvPr id="2656" name="object 2656"/>
            <p:cNvSpPr/>
            <p:nvPr/>
          </p:nvSpPr>
          <p:spPr>
            <a:xfrm>
              <a:off x="817213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817213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58" name="object 2658"/>
            <p:cNvPicPr/>
            <p:nvPr/>
          </p:nvPicPr>
          <p:blipFill>
            <a:blip r:embed="rId304" cstate="print"/>
            <a:stretch>
              <a:fillRect/>
            </a:stretch>
          </p:blipFill>
          <p:spPr>
            <a:xfrm>
              <a:off x="8133333" y="4959119"/>
              <a:ext cx="3968" cy="289073"/>
            </a:xfrm>
            <a:prstGeom prst="rect">
              <a:avLst/>
            </a:prstGeom>
          </p:spPr>
        </p:pic>
        <p:sp>
          <p:nvSpPr>
            <p:cNvPr id="2659" name="object 2659"/>
            <p:cNvSpPr/>
            <p:nvPr/>
          </p:nvSpPr>
          <p:spPr>
            <a:xfrm>
              <a:off x="813333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813333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61" name="object 2661"/>
          <p:cNvGrpSpPr/>
          <p:nvPr/>
        </p:nvGrpSpPr>
        <p:grpSpPr>
          <a:xfrm>
            <a:off x="7706169" y="4959119"/>
            <a:ext cx="4445" cy="289560"/>
            <a:chOff x="7706169" y="4959119"/>
            <a:chExt cx="4445" cy="289560"/>
          </a:xfrm>
        </p:grpSpPr>
        <p:pic>
          <p:nvPicPr>
            <p:cNvPr id="2662" name="object 2662"/>
            <p:cNvPicPr/>
            <p:nvPr/>
          </p:nvPicPr>
          <p:blipFill>
            <a:blip r:embed="rId305" cstate="print"/>
            <a:stretch>
              <a:fillRect/>
            </a:stretch>
          </p:blipFill>
          <p:spPr>
            <a:xfrm>
              <a:off x="7706169" y="4959119"/>
              <a:ext cx="3943" cy="289073"/>
            </a:xfrm>
            <a:prstGeom prst="rect">
              <a:avLst/>
            </a:prstGeom>
          </p:spPr>
        </p:pic>
        <p:sp>
          <p:nvSpPr>
            <p:cNvPr id="2663" name="object 2663"/>
            <p:cNvSpPr/>
            <p:nvPr/>
          </p:nvSpPr>
          <p:spPr>
            <a:xfrm>
              <a:off x="770616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770616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65" name="object 2665"/>
          <p:cNvGrpSpPr/>
          <p:nvPr/>
        </p:nvGrpSpPr>
        <p:grpSpPr>
          <a:xfrm>
            <a:off x="7744968" y="4959119"/>
            <a:ext cx="314960" cy="289560"/>
            <a:chOff x="7744968" y="4959119"/>
            <a:chExt cx="314960" cy="289560"/>
          </a:xfrm>
        </p:grpSpPr>
        <p:pic>
          <p:nvPicPr>
            <p:cNvPr id="2666" name="object 2666"/>
            <p:cNvPicPr/>
            <p:nvPr/>
          </p:nvPicPr>
          <p:blipFill>
            <a:blip r:embed="rId306" cstate="print"/>
            <a:stretch>
              <a:fillRect/>
            </a:stretch>
          </p:blipFill>
          <p:spPr>
            <a:xfrm>
              <a:off x="8055610" y="4959119"/>
              <a:ext cx="3968" cy="289073"/>
            </a:xfrm>
            <a:prstGeom prst="rect">
              <a:avLst/>
            </a:prstGeom>
          </p:spPr>
        </p:pic>
        <p:sp>
          <p:nvSpPr>
            <p:cNvPr id="2667" name="object 2667"/>
            <p:cNvSpPr/>
            <p:nvPr/>
          </p:nvSpPr>
          <p:spPr>
            <a:xfrm>
              <a:off x="805561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805561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69" name="object 2669"/>
            <p:cNvPicPr/>
            <p:nvPr/>
          </p:nvPicPr>
          <p:blipFill>
            <a:blip r:embed="rId286" cstate="print"/>
            <a:stretch>
              <a:fillRect/>
            </a:stretch>
          </p:blipFill>
          <p:spPr>
            <a:xfrm>
              <a:off x="8016811" y="4959119"/>
              <a:ext cx="3943" cy="289073"/>
            </a:xfrm>
            <a:prstGeom prst="rect">
              <a:avLst/>
            </a:prstGeom>
          </p:spPr>
        </p:pic>
        <p:sp>
          <p:nvSpPr>
            <p:cNvPr id="2670" name="object 2670"/>
            <p:cNvSpPr/>
            <p:nvPr/>
          </p:nvSpPr>
          <p:spPr>
            <a:xfrm>
              <a:off x="801681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801681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72" name="object 2672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7978013" y="4959119"/>
              <a:ext cx="3943" cy="289073"/>
            </a:xfrm>
            <a:prstGeom prst="rect">
              <a:avLst/>
            </a:prstGeom>
          </p:spPr>
        </p:pic>
        <p:sp>
          <p:nvSpPr>
            <p:cNvPr id="2673" name="object 2673"/>
            <p:cNvSpPr/>
            <p:nvPr/>
          </p:nvSpPr>
          <p:spPr>
            <a:xfrm>
              <a:off x="797801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797801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75" name="object 2675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7939151" y="4959119"/>
              <a:ext cx="3943" cy="289073"/>
            </a:xfrm>
            <a:prstGeom prst="rect">
              <a:avLst/>
            </a:prstGeom>
          </p:spPr>
        </p:pic>
        <p:sp>
          <p:nvSpPr>
            <p:cNvPr id="2676" name="object 2676"/>
            <p:cNvSpPr/>
            <p:nvPr/>
          </p:nvSpPr>
          <p:spPr>
            <a:xfrm>
              <a:off x="793915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793915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78" name="object 2678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7900289" y="4959119"/>
              <a:ext cx="3968" cy="289073"/>
            </a:xfrm>
            <a:prstGeom prst="rect">
              <a:avLst/>
            </a:prstGeom>
          </p:spPr>
        </p:pic>
        <p:sp>
          <p:nvSpPr>
            <p:cNvPr id="2679" name="object 2679"/>
            <p:cNvSpPr/>
            <p:nvPr/>
          </p:nvSpPr>
          <p:spPr>
            <a:xfrm>
              <a:off x="790028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790028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81" name="object 2681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7861490" y="4959119"/>
              <a:ext cx="3968" cy="289073"/>
            </a:xfrm>
            <a:prstGeom prst="rect">
              <a:avLst/>
            </a:prstGeom>
          </p:spPr>
        </p:pic>
        <p:sp>
          <p:nvSpPr>
            <p:cNvPr id="2682" name="object 2682"/>
            <p:cNvSpPr/>
            <p:nvPr/>
          </p:nvSpPr>
          <p:spPr>
            <a:xfrm>
              <a:off x="786149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786149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84" name="object 2684"/>
            <p:cNvPicPr/>
            <p:nvPr/>
          </p:nvPicPr>
          <p:blipFill>
            <a:blip r:embed="rId307" cstate="print"/>
            <a:stretch>
              <a:fillRect/>
            </a:stretch>
          </p:blipFill>
          <p:spPr>
            <a:xfrm>
              <a:off x="7822628" y="4959119"/>
              <a:ext cx="3968" cy="289073"/>
            </a:xfrm>
            <a:prstGeom prst="rect">
              <a:avLst/>
            </a:prstGeom>
          </p:spPr>
        </p:pic>
        <p:sp>
          <p:nvSpPr>
            <p:cNvPr id="2685" name="object 2685"/>
            <p:cNvSpPr/>
            <p:nvPr/>
          </p:nvSpPr>
          <p:spPr>
            <a:xfrm>
              <a:off x="782262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782262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87" name="object 2687"/>
            <p:cNvPicPr/>
            <p:nvPr/>
          </p:nvPicPr>
          <p:blipFill>
            <a:blip r:embed="rId308" cstate="print"/>
            <a:stretch>
              <a:fillRect/>
            </a:stretch>
          </p:blipFill>
          <p:spPr>
            <a:xfrm>
              <a:off x="7783830" y="4959119"/>
              <a:ext cx="3943" cy="289073"/>
            </a:xfrm>
            <a:prstGeom prst="rect">
              <a:avLst/>
            </a:prstGeom>
          </p:spPr>
        </p:pic>
        <p:sp>
          <p:nvSpPr>
            <p:cNvPr id="2688" name="object 2688"/>
            <p:cNvSpPr/>
            <p:nvPr/>
          </p:nvSpPr>
          <p:spPr>
            <a:xfrm>
              <a:off x="778383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778383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90" name="object 2690"/>
            <p:cNvPicPr/>
            <p:nvPr/>
          </p:nvPicPr>
          <p:blipFill>
            <a:blip r:embed="rId309" cstate="print"/>
            <a:stretch>
              <a:fillRect/>
            </a:stretch>
          </p:blipFill>
          <p:spPr>
            <a:xfrm>
              <a:off x="7744968" y="4959119"/>
              <a:ext cx="3943" cy="289073"/>
            </a:xfrm>
            <a:prstGeom prst="rect">
              <a:avLst/>
            </a:prstGeom>
          </p:spPr>
        </p:pic>
        <p:sp>
          <p:nvSpPr>
            <p:cNvPr id="2691" name="object 2691"/>
            <p:cNvSpPr/>
            <p:nvPr/>
          </p:nvSpPr>
          <p:spPr>
            <a:xfrm>
              <a:off x="774496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774496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3" name="object 2693"/>
          <p:cNvGrpSpPr/>
          <p:nvPr/>
        </p:nvGrpSpPr>
        <p:grpSpPr>
          <a:xfrm>
            <a:off x="7317803" y="4959119"/>
            <a:ext cx="4445" cy="289560"/>
            <a:chOff x="7317803" y="4959119"/>
            <a:chExt cx="4445" cy="289560"/>
          </a:xfrm>
        </p:grpSpPr>
        <p:pic>
          <p:nvPicPr>
            <p:cNvPr id="2694" name="object 2694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317803" y="4959119"/>
              <a:ext cx="3968" cy="289073"/>
            </a:xfrm>
            <a:prstGeom prst="rect">
              <a:avLst/>
            </a:prstGeom>
          </p:spPr>
        </p:pic>
        <p:sp>
          <p:nvSpPr>
            <p:cNvPr id="2695" name="object 2695"/>
            <p:cNvSpPr/>
            <p:nvPr/>
          </p:nvSpPr>
          <p:spPr>
            <a:xfrm>
              <a:off x="731780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6" name="object 2696"/>
          <p:cNvGrpSpPr/>
          <p:nvPr/>
        </p:nvGrpSpPr>
        <p:grpSpPr>
          <a:xfrm>
            <a:off x="7356665" y="4959119"/>
            <a:ext cx="314960" cy="289560"/>
            <a:chOff x="7356665" y="4959119"/>
            <a:chExt cx="314960" cy="289560"/>
          </a:xfrm>
        </p:grpSpPr>
        <p:pic>
          <p:nvPicPr>
            <p:cNvPr id="2697" name="object 269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667307" y="4959119"/>
              <a:ext cx="3968" cy="289073"/>
            </a:xfrm>
            <a:prstGeom prst="rect">
              <a:avLst/>
            </a:prstGeom>
          </p:spPr>
        </p:pic>
        <p:sp>
          <p:nvSpPr>
            <p:cNvPr id="2698" name="object 2698"/>
            <p:cNvSpPr/>
            <p:nvPr/>
          </p:nvSpPr>
          <p:spPr>
            <a:xfrm>
              <a:off x="766730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699" name="object 2699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628509" y="4959119"/>
              <a:ext cx="3968" cy="289073"/>
            </a:xfrm>
            <a:prstGeom prst="rect">
              <a:avLst/>
            </a:prstGeom>
          </p:spPr>
        </p:pic>
        <p:sp>
          <p:nvSpPr>
            <p:cNvPr id="2700" name="object 2700"/>
            <p:cNvSpPr/>
            <p:nvPr/>
          </p:nvSpPr>
          <p:spPr>
            <a:xfrm>
              <a:off x="762850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1" name="object 270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589647" y="4959119"/>
              <a:ext cx="3968" cy="289073"/>
            </a:xfrm>
            <a:prstGeom prst="rect">
              <a:avLst/>
            </a:prstGeom>
          </p:spPr>
        </p:pic>
        <p:sp>
          <p:nvSpPr>
            <p:cNvPr id="2702" name="object 2702"/>
            <p:cNvSpPr/>
            <p:nvPr/>
          </p:nvSpPr>
          <p:spPr>
            <a:xfrm>
              <a:off x="758964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3" name="object 2703"/>
            <p:cNvPicPr/>
            <p:nvPr/>
          </p:nvPicPr>
          <p:blipFill>
            <a:blip r:embed="rId310" cstate="print"/>
            <a:stretch>
              <a:fillRect/>
            </a:stretch>
          </p:blipFill>
          <p:spPr>
            <a:xfrm>
              <a:off x="7550848" y="4959119"/>
              <a:ext cx="3968" cy="289073"/>
            </a:xfrm>
            <a:prstGeom prst="rect">
              <a:avLst/>
            </a:prstGeom>
          </p:spPr>
        </p:pic>
        <p:sp>
          <p:nvSpPr>
            <p:cNvPr id="2704" name="object 2704"/>
            <p:cNvSpPr/>
            <p:nvPr/>
          </p:nvSpPr>
          <p:spPr>
            <a:xfrm>
              <a:off x="755084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5" name="object 2705"/>
            <p:cNvPicPr/>
            <p:nvPr/>
          </p:nvPicPr>
          <p:blipFill>
            <a:blip r:embed="rId311" cstate="print"/>
            <a:stretch>
              <a:fillRect/>
            </a:stretch>
          </p:blipFill>
          <p:spPr>
            <a:xfrm>
              <a:off x="7511986" y="4959119"/>
              <a:ext cx="3968" cy="289073"/>
            </a:xfrm>
            <a:prstGeom prst="rect">
              <a:avLst/>
            </a:prstGeom>
          </p:spPr>
        </p:pic>
        <p:sp>
          <p:nvSpPr>
            <p:cNvPr id="2706" name="object 2706"/>
            <p:cNvSpPr/>
            <p:nvPr/>
          </p:nvSpPr>
          <p:spPr>
            <a:xfrm>
              <a:off x="751198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7" name="object 2707"/>
            <p:cNvPicPr/>
            <p:nvPr/>
          </p:nvPicPr>
          <p:blipFill>
            <a:blip r:embed="rId312" cstate="print"/>
            <a:stretch>
              <a:fillRect/>
            </a:stretch>
          </p:blipFill>
          <p:spPr>
            <a:xfrm>
              <a:off x="7473188" y="4959119"/>
              <a:ext cx="3943" cy="289073"/>
            </a:xfrm>
            <a:prstGeom prst="rect">
              <a:avLst/>
            </a:prstGeom>
          </p:spPr>
        </p:pic>
        <p:sp>
          <p:nvSpPr>
            <p:cNvPr id="2708" name="object 2708"/>
            <p:cNvSpPr/>
            <p:nvPr/>
          </p:nvSpPr>
          <p:spPr>
            <a:xfrm>
              <a:off x="747318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09" name="object 2709"/>
            <p:cNvPicPr/>
            <p:nvPr/>
          </p:nvPicPr>
          <p:blipFill>
            <a:blip r:embed="rId284" cstate="print"/>
            <a:stretch>
              <a:fillRect/>
            </a:stretch>
          </p:blipFill>
          <p:spPr>
            <a:xfrm>
              <a:off x="7434326" y="4959119"/>
              <a:ext cx="3968" cy="289073"/>
            </a:xfrm>
            <a:prstGeom prst="rect">
              <a:avLst/>
            </a:prstGeom>
          </p:spPr>
        </p:pic>
        <p:sp>
          <p:nvSpPr>
            <p:cNvPr id="2710" name="object 2710"/>
            <p:cNvSpPr/>
            <p:nvPr/>
          </p:nvSpPr>
          <p:spPr>
            <a:xfrm>
              <a:off x="743432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11" name="object 2711"/>
            <p:cNvPicPr/>
            <p:nvPr/>
          </p:nvPicPr>
          <p:blipFill>
            <a:blip r:embed="rId313" cstate="print"/>
            <a:stretch>
              <a:fillRect/>
            </a:stretch>
          </p:blipFill>
          <p:spPr>
            <a:xfrm>
              <a:off x="7395464" y="4959119"/>
              <a:ext cx="3968" cy="289073"/>
            </a:xfrm>
            <a:prstGeom prst="rect">
              <a:avLst/>
            </a:prstGeom>
          </p:spPr>
        </p:pic>
        <p:sp>
          <p:nvSpPr>
            <p:cNvPr id="2712" name="object 2712"/>
            <p:cNvSpPr/>
            <p:nvPr/>
          </p:nvSpPr>
          <p:spPr>
            <a:xfrm>
              <a:off x="739546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13" name="object 2713"/>
            <p:cNvPicPr/>
            <p:nvPr/>
          </p:nvPicPr>
          <p:blipFill>
            <a:blip r:embed="rId314" cstate="print"/>
            <a:stretch>
              <a:fillRect/>
            </a:stretch>
          </p:blipFill>
          <p:spPr>
            <a:xfrm>
              <a:off x="7356665" y="4959119"/>
              <a:ext cx="3968" cy="289073"/>
            </a:xfrm>
            <a:prstGeom prst="rect">
              <a:avLst/>
            </a:prstGeom>
          </p:spPr>
        </p:pic>
        <p:sp>
          <p:nvSpPr>
            <p:cNvPr id="2714" name="object 2714"/>
            <p:cNvSpPr/>
            <p:nvPr/>
          </p:nvSpPr>
          <p:spPr>
            <a:xfrm>
              <a:off x="735666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15" name="object 2715"/>
          <p:cNvGrpSpPr/>
          <p:nvPr/>
        </p:nvGrpSpPr>
        <p:grpSpPr>
          <a:xfrm>
            <a:off x="6929501" y="4959119"/>
            <a:ext cx="4445" cy="289560"/>
            <a:chOff x="6929501" y="4959119"/>
            <a:chExt cx="4445" cy="289560"/>
          </a:xfrm>
        </p:grpSpPr>
        <p:pic>
          <p:nvPicPr>
            <p:cNvPr id="2716" name="object 2716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6929501" y="4959119"/>
              <a:ext cx="3943" cy="289073"/>
            </a:xfrm>
            <a:prstGeom prst="rect">
              <a:avLst/>
            </a:prstGeom>
          </p:spPr>
        </p:pic>
        <p:sp>
          <p:nvSpPr>
            <p:cNvPr id="2717" name="object 2717"/>
            <p:cNvSpPr/>
            <p:nvPr/>
          </p:nvSpPr>
          <p:spPr>
            <a:xfrm>
              <a:off x="692950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18" name="object 2718"/>
          <p:cNvGrpSpPr/>
          <p:nvPr/>
        </p:nvGrpSpPr>
        <p:grpSpPr>
          <a:xfrm>
            <a:off x="6968299" y="4959119"/>
            <a:ext cx="314960" cy="289560"/>
            <a:chOff x="6968299" y="4959119"/>
            <a:chExt cx="314960" cy="289560"/>
          </a:xfrm>
        </p:grpSpPr>
        <p:pic>
          <p:nvPicPr>
            <p:cNvPr id="2719" name="object 2719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279004" y="4959119"/>
              <a:ext cx="3968" cy="289073"/>
            </a:xfrm>
            <a:prstGeom prst="rect">
              <a:avLst/>
            </a:prstGeom>
          </p:spPr>
        </p:pic>
        <p:sp>
          <p:nvSpPr>
            <p:cNvPr id="2720" name="object 2720"/>
            <p:cNvSpPr/>
            <p:nvPr/>
          </p:nvSpPr>
          <p:spPr>
            <a:xfrm>
              <a:off x="727900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1" name="object 2721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7240142" y="4959119"/>
              <a:ext cx="3968" cy="289073"/>
            </a:xfrm>
            <a:prstGeom prst="rect">
              <a:avLst/>
            </a:prstGeom>
          </p:spPr>
        </p:pic>
        <p:sp>
          <p:nvSpPr>
            <p:cNvPr id="2722" name="object 2722"/>
            <p:cNvSpPr/>
            <p:nvPr/>
          </p:nvSpPr>
          <p:spPr>
            <a:xfrm>
              <a:off x="724014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3" name="object 2723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7201344" y="4959119"/>
              <a:ext cx="3968" cy="289073"/>
            </a:xfrm>
            <a:prstGeom prst="rect">
              <a:avLst/>
            </a:prstGeom>
          </p:spPr>
        </p:pic>
        <p:sp>
          <p:nvSpPr>
            <p:cNvPr id="2724" name="object 2724"/>
            <p:cNvSpPr/>
            <p:nvPr/>
          </p:nvSpPr>
          <p:spPr>
            <a:xfrm>
              <a:off x="720134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5" name="object 2725"/>
            <p:cNvPicPr/>
            <p:nvPr/>
          </p:nvPicPr>
          <p:blipFill>
            <a:blip r:embed="rId315" cstate="print"/>
            <a:stretch>
              <a:fillRect/>
            </a:stretch>
          </p:blipFill>
          <p:spPr>
            <a:xfrm>
              <a:off x="7162482" y="4959119"/>
              <a:ext cx="3968" cy="289073"/>
            </a:xfrm>
            <a:prstGeom prst="rect">
              <a:avLst/>
            </a:prstGeom>
          </p:spPr>
        </p:pic>
        <p:sp>
          <p:nvSpPr>
            <p:cNvPr id="2726" name="object 2726"/>
            <p:cNvSpPr/>
            <p:nvPr/>
          </p:nvSpPr>
          <p:spPr>
            <a:xfrm>
              <a:off x="716248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7" name="object 2727"/>
            <p:cNvPicPr/>
            <p:nvPr/>
          </p:nvPicPr>
          <p:blipFill>
            <a:blip r:embed="rId316" cstate="print"/>
            <a:stretch>
              <a:fillRect/>
            </a:stretch>
          </p:blipFill>
          <p:spPr>
            <a:xfrm>
              <a:off x="7123683" y="4959119"/>
              <a:ext cx="3968" cy="289073"/>
            </a:xfrm>
            <a:prstGeom prst="rect">
              <a:avLst/>
            </a:prstGeom>
          </p:spPr>
        </p:pic>
        <p:sp>
          <p:nvSpPr>
            <p:cNvPr id="2728" name="object 2728"/>
            <p:cNvSpPr/>
            <p:nvPr/>
          </p:nvSpPr>
          <p:spPr>
            <a:xfrm>
              <a:off x="712368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29" name="object 2729"/>
            <p:cNvPicPr/>
            <p:nvPr/>
          </p:nvPicPr>
          <p:blipFill>
            <a:blip r:embed="rId317" cstate="print"/>
            <a:stretch>
              <a:fillRect/>
            </a:stretch>
          </p:blipFill>
          <p:spPr>
            <a:xfrm>
              <a:off x="7084821" y="4959119"/>
              <a:ext cx="3968" cy="289073"/>
            </a:xfrm>
            <a:prstGeom prst="rect">
              <a:avLst/>
            </a:prstGeom>
          </p:spPr>
        </p:pic>
        <p:sp>
          <p:nvSpPr>
            <p:cNvPr id="2730" name="object 2730"/>
            <p:cNvSpPr/>
            <p:nvPr/>
          </p:nvSpPr>
          <p:spPr>
            <a:xfrm>
              <a:off x="708482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31" name="object 2731"/>
            <p:cNvPicPr/>
            <p:nvPr/>
          </p:nvPicPr>
          <p:blipFill>
            <a:blip r:embed="rId318" cstate="print"/>
            <a:stretch>
              <a:fillRect/>
            </a:stretch>
          </p:blipFill>
          <p:spPr>
            <a:xfrm>
              <a:off x="7046023" y="4959119"/>
              <a:ext cx="3968" cy="289073"/>
            </a:xfrm>
            <a:prstGeom prst="rect">
              <a:avLst/>
            </a:prstGeom>
          </p:spPr>
        </p:pic>
        <p:sp>
          <p:nvSpPr>
            <p:cNvPr id="2732" name="object 2732"/>
            <p:cNvSpPr/>
            <p:nvPr/>
          </p:nvSpPr>
          <p:spPr>
            <a:xfrm>
              <a:off x="704602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33" name="object 273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7007161" y="4959119"/>
              <a:ext cx="3968" cy="289073"/>
            </a:xfrm>
            <a:prstGeom prst="rect">
              <a:avLst/>
            </a:prstGeom>
          </p:spPr>
        </p:pic>
        <p:sp>
          <p:nvSpPr>
            <p:cNvPr id="2734" name="object 2734"/>
            <p:cNvSpPr/>
            <p:nvPr/>
          </p:nvSpPr>
          <p:spPr>
            <a:xfrm>
              <a:off x="700716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35" name="object 273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6968299" y="4959119"/>
              <a:ext cx="3968" cy="289073"/>
            </a:xfrm>
            <a:prstGeom prst="rect">
              <a:avLst/>
            </a:prstGeom>
          </p:spPr>
        </p:pic>
        <p:sp>
          <p:nvSpPr>
            <p:cNvPr id="2736" name="object 2736"/>
            <p:cNvSpPr/>
            <p:nvPr/>
          </p:nvSpPr>
          <p:spPr>
            <a:xfrm>
              <a:off x="696829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37" name="object 2737"/>
          <p:cNvGrpSpPr/>
          <p:nvPr/>
        </p:nvGrpSpPr>
        <p:grpSpPr>
          <a:xfrm>
            <a:off x="6541198" y="4959119"/>
            <a:ext cx="4445" cy="289560"/>
            <a:chOff x="6541198" y="4959119"/>
            <a:chExt cx="4445" cy="289560"/>
          </a:xfrm>
        </p:grpSpPr>
        <p:pic>
          <p:nvPicPr>
            <p:cNvPr id="2738" name="object 2738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6541198" y="4959119"/>
              <a:ext cx="3968" cy="289073"/>
            </a:xfrm>
            <a:prstGeom prst="rect">
              <a:avLst/>
            </a:prstGeom>
          </p:spPr>
        </p:pic>
        <p:sp>
          <p:nvSpPr>
            <p:cNvPr id="2739" name="object 2739"/>
            <p:cNvSpPr/>
            <p:nvPr/>
          </p:nvSpPr>
          <p:spPr>
            <a:xfrm>
              <a:off x="654119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40" name="object 2740"/>
          <p:cNvGrpSpPr/>
          <p:nvPr/>
        </p:nvGrpSpPr>
        <p:grpSpPr>
          <a:xfrm>
            <a:off x="6579996" y="4959119"/>
            <a:ext cx="314960" cy="289560"/>
            <a:chOff x="6579996" y="4959119"/>
            <a:chExt cx="314960" cy="289560"/>
          </a:xfrm>
        </p:grpSpPr>
        <p:pic>
          <p:nvPicPr>
            <p:cNvPr id="2741" name="object 2741"/>
            <p:cNvPicPr/>
            <p:nvPr/>
          </p:nvPicPr>
          <p:blipFill>
            <a:blip r:embed="rId319" cstate="print"/>
            <a:stretch>
              <a:fillRect/>
            </a:stretch>
          </p:blipFill>
          <p:spPr>
            <a:xfrm>
              <a:off x="6890638" y="4959119"/>
              <a:ext cx="3943" cy="289073"/>
            </a:xfrm>
            <a:prstGeom prst="rect">
              <a:avLst/>
            </a:prstGeom>
          </p:spPr>
        </p:pic>
        <p:sp>
          <p:nvSpPr>
            <p:cNvPr id="2742" name="object 2742"/>
            <p:cNvSpPr/>
            <p:nvPr/>
          </p:nvSpPr>
          <p:spPr>
            <a:xfrm>
              <a:off x="68906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3" name="object 2743"/>
            <p:cNvPicPr/>
            <p:nvPr/>
          </p:nvPicPr>
          <p:blipFill>
            <a:blip r:embed="rId320" cstate="print"/>
            <a:stretch>
              <a:fillRect/>
            </a:stretch>
          </p:blipFill>
          <p:spPr>
            <a:xfrm>
              <a:off x="6851840" y="4959119"/>
              <a:ext cx="3968" cy="289073"/>
            </a:xfrm>
            <a:prstGeom prst="rect">
              <a:avLst/>
            </a:prstGeom>
          </p:spPr>
        </p:pic>
        <p:sp>
          <p:nvSpPr>
            <p:cNvPr id="2744" name="object 2744"/>
            <p:cNvSpPr/>
            <p:nvPr/>
          </p:nvSpPr>
          <p:spPr>
            <a:xfrm>
              <a:off x="685184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5" name="object 2745"/>
            <p:cNvPicPr/>
            <p:nvPr/>
          </p:nvPicPr>
          <p:blipFill>
            <a:blip r:embed="rId321" cstate="print"/>
            <a:stretch>
              <a:fillRect/>
            </a:stretch>
          </p:blipFill>
          <p:spPr>
            <a:xfrm>
              <a:off x="6812978" y="4959119"/>
              <a:ext cx="3968" cy="289073"/>
            </a:xfrm>
            <a:prstGeom prst="rect">
              <a:avLst/>
            </a:prstGeom>
          </p:spPr>
        </p:pic>
        <p:sp>
          <p:nvSpPr>
            <p:cNvPr id="2746" name="object 2746"/>
            <p:cNvSpPr/>
            <p:nvPr/>
          </p:nvSpPr>
          <p:spPr>
            <a:xfrm>
              <a:off x="681297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7" name="object 2747"/>
            <p:cNvPicPr/>
            <p:nvPr/>
          </p:nvPicPr>
          <p:blipFill>
            <a:blip r:embed="rId322" cstate="print"/>
            <a:stretch>
              <a:fillRect/>
            </a:stretch>
          </p:blipFill>
          <p:spPr>
            <a:xfrm>
              <a:off x="6774179" y="4959119"/>
              <a:ext cx="3968" cy="289073"/>
            </a:xfrm>
            <a:prstGeom prst="rect">
              <a:avLst/>
            </a:prstGeom>
          </p:spPr>
        </p:pic>
        <p:sp>
          <p:nvSpPr>
            <p:cNvPr id="2748" name="object 2748"/>
            <p:cNvSpPr/>
            <p:nvPr/>
          </p:nvSpPr>
          <p:spPr>
            <a:xfrm>
              <a:off x="677417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49" name="object 2749"/>
            <p:cNvPicPr/>
            <p:nvPr/>
          </p:nvPicPr>
          <p:blipFill>
            <a:blip r:embed="rId293" cstate="print"/>
            <a:stretch>
              <a:fillRect/>
            </a:stretch>
          </p:blipFill>
          <p:spPr>
            <a:xfrm>
              <a:off x="6735317" y="4959119"/>
              <a:ext cx="3968" cy="289073"/>
            </a:xfrm>
            <a:prstGeom prst="rect">
              <a:avLst/>
            </a:prstGeom>
          </p:spPr>
        </p:pic>
        <p:sp>
          <p:nvSpPr>
            <p:cNvPr id="2750" name="object 2750"/>
            <p:cNvSpPr/>
            <p:nvPr/>
          </p:nvSpPr>
          <p:spPr>
            <a:xfrm>
              <a:off x="673531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51" name="object 2751"/>
            <p:cNvPicPr/>
            <p:nvPr/>
          </p:nvPicPr>
          <p:blipFill>
            <a:blip r:embed="rId323" cstate="print"/>
            <a:stretch>
              <a:fillRect/>
            </a:stretch>
          </p:blipFill>
          <p:spPr>
            <a:xfrm>
              <a:off x="6696519" y="4959119"/>
              <a:ext cx="3943" cy="289073"/>
            </a:xfrm>
            <a:prstGeom prst="rect">
              <a:avLst/>
            </a:prstGeom>
          </p:spPr>
        </p:pic>
        <p:sp>
          <p:nvSpPr>
            <p:cNvPr id="2752" name="object 2752"/>
            <p:cNvSpPr/>
            <p:nvPr/>
          </p:nvSpPr>
          <p:spPr>
            <a:xfrm>
              <a:off x="669651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53" name="object 2753"/>
            <p:cNvPicPr/>
            <p:nvPr/>
          </p:nvPicPr>
          <p:blipFill>
            <a:blip r:embed="rId324" cstate="print"/>
            <a:stretch>
              <a:fillRect/>
            </a:stretch>
          </p:blipFill>
          <p:spPr>
            <a:xfrm>
              <a:off x="6657657" y="4959119"/>
              <a:ext cx="3943" cy="289073"/>
            </a:xfrm>
            <a:prstGeom prst="rect">
              <a:avLst/>
            </a:prstGeom>
          </p:spPr>
        </p:pic>
        <p:sp>
          <p:nvSpPr>
            <p:cNvPr id="2754" name="object 2754"/>
            <p:cNvSpPr/>
            <p:nvPr/>
          </p:nvSpPr>
          <p:spPr>
            <a:xfrm>
              <a:off x="665765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55" name="object 2755"/>
            <p:cNvPicPr/>
            <p:nvPr/>
          </p:nvPicPr>
          <p:blipFill>
            <a:blip r:embed="rId325" cstate="print"/>
            <a:stretch>
              <a:fillRect/>
            </a:stretch>
          </p:blipFill>
          <p:spPr>
            <a:xfrm>
              <a:off x="6618858" y="4959119"/>
              <a:ext cx="3943" cy="289073"/>
            </a:xfrm>
            <a:prstGeom prst="rect">
              <a:avLst/>
            </a:prstGeom>
          </p:spPr>
        </p:pic>
        <p:sp>
          <p:nvSpPr>
            <p:cNvPr id="2756" name="object 2756"/>
            <p:cNvSpPr/>
            <p:nvPr/>
          </p:nvSpPr>
          <p:spPr>
            <a:xfrm>
              <a:off x="661885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57" name="object 275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6579996" y="4959119"/>
              <a:ext cx="3968" cy="289073"/>
            </a:xfrm>
            <a:prstGeom prst="rect">
              <a:avLst/>
            </a:prstGeom>
          </p:spPr>
        </p:pic>
        <p:sp>
          <p:nvSpPr>
            <p:cNvPr id="2758" name="object 2758"/>
            <p:cNvSpPr/>
            <p:nvPr/>
          </p:nvSpPr>
          <p:spPr>
            <a:xfrm>
              <a:off x="657999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9" name="object 2759"/>
          <p:cNvGrpSpPr/>
          <p:nvPr/>
        </p:nvGrpSpPr>
        <p:grpSpPr>
          <a:xfrm>
            <a:off x="6152851" y="4959119"/>
            <a:ext cx="4445" cy="289560"/>
            <a:chOff x="6152851" y="4959119"/>
            <a:chExt cx="4445" cy="289560"/>
          </a:xfrm>
        </p:grpSpPr>
        <p:pic>
          <p:nvPicPr>
            <p:cNvPr id="2760" name="object 2760"/>
            <p:cNvPicPr/>
            <p:nvPr/>
          </p:nvPicPr>
          <p:blipFill>
            <a:blip r:embed="rId326" cstate="print"/>
            <a:stretch>
              <a:fillRect/>
            </a:stretch>
          </p:blipFill>
          <p:spPr>
            <a:xfrm>
              <a:off x="6152851" y="4959119"/>
              <a:ext cx="3943" cy="289073"/>
            </a:xfrm>
            <a:prstGeom prst="rect">
              <a:avLst/>
            </a:prstGeom>
          </p:spPr>
        </p:pic>
        <p:sp>
          <p:nvSpPr>
            <p:cNvPr id="2761" name="object 2761"/>
            <p:cNvSpPr/>
            <p:nvPr/>
          </p:nvSpPr>
          <p:spPr>
            <a:xfrm>
              <a:off x="615285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2" name="object 2762"/>
          <p:cNvGrpSpPr/>
          <p:nvPr/>
        </p:nvGrpSpPr>
        <p:grpSpPr>
          <a:xfrm>
            <a:off x="6191694" y="4959119"/>
            <a:ext cx="314960" cy="289560"/>
            <a:chOff x="6191694" y="4959119"/>
            <a:chExt cx="314960" cy="289560"/>
          </a:xfrm>
        </p:grpSpPr>
        <p:pic>
          <p:nvPicPr>
            <p:cNvPr id="2763" name="object 2763"/>
            <p:cNvPicPr/>
            <p:nvPr/>
          </p:nvPicPr>
          <p:blipFill>
            <a:blip r:embed="rId327" cstate="print"/>
            <a:stretch>
              <a:fillRect/>
            </a:stretch>
          </p:blipFill>
          <p:spPr>
            <a:xfrm>
              <a:off x="6502336" y="4959119"/>
              <a:ext cx="3968" cy="289073"/>
            </a:xfrm>
            <a:prstGeom prst="rect">
              <a:avLst/>
            </a:prstGeom>
          </p:spPr>
        </p:pic>
        <p:sp>
          <p:nvSpPr>
            <p:cNvPr id="2764" name="object 2764"/>
            <p:cNvSpPr/>
            <p:nvPr/>
          </p:nvSpPr>
          <p:spPr>
            <a:xfrm>
              <a:off x="650233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5" name="object 2765"/>
            <p:cNvPicPr/>
            <p:nvPr/>
          </p:nvPicPr>
          <p:blipFill>
            <a:blip r:embed="rId290" cstate="print"/>
            <a:stretch>
              <a:fillRect/>
            </a:stretch>
          </p:blipFill>
          <p:spPr>
            <a:xfrm>
              <a:off x="6463538" y="4959119"/>
              <a:ext cx="3943" cy="289073"/>
            </a:xfrm>
            <a:prstGeom prst="rect">
              <a:avLst/>
            </a:prstGeom>
          </p:spPr>
        </p:pic>
        <p:sp>
          <p:nvSpPr>
            <p:cNvPr id="2766" name="object 2766"/>
            <p:cNvSpPr/>
            <p:nvPr/>
          </p:nvSpPr>
          <p:spPr>
            <a:xfrm>
              <a:off x="64635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7" name="object 2767"/>
            <p:cNvPicPr/>
            <p:nvPr/>
          </p:nvPicPr>
          <p:blipFill>
            <a:blip r:embed="rId299" cstate="print"/>
            <a:stretch>
              <a:fillRect/>
            </a:stretch>
          </p:blipFill>
          <p:spPr>
            <a:xfrm>
              <a:off x="6424676" y="4959119"/>
              <a:ext cx="3943" cy="289073"/>
            </a:xfrm>
            <a:prstGeom prst="rect">
              <a:avLst/>
            </a:prstGeom>
          </p:spPr>
        </p:pic>
        <p:sp>
          <p:nvSpPr>
            <p:cNvPr id="2768" name="object 2768"/>
            <p:cNvSpPr/>
            <p:nvPr/>
          </p:nvSpPr>
          <p:spPr>
            <a:xfrm>
              <a:off x="642467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69" name="object 2769"/>
            <p:cNvPicPr/>
            <p:nvPr/>
          </p:nvPicPr>
          <p:blipFill>
            <a:blip r:embed="rId300" cstate="print"/>
            <a:stretch>
              <a:fillRect/>
            </a:stretch>
          </p:blipFill>
          <p:spPr>
            <a:xfrm>
              <a:off x="6385814" y="4959119"/>
              <a:ext cx="3943" cy="289073"/>
            </a:xfrm>
            <a:prstGeom prst="rect">
              <a:avLst/>
            </a:prstGeom>
          </p:spPr>
        </p:pic>
        <p:sp>
          <p:nvSpPr>
            <p:cNvPr id="2770" name="object 2770"/>
            <p:cNvSpPr/>
            <p:nvPr/>
          </p:nvSpPr>
          <p:spPr>
            <a:xfrm>
              <a:off x="638581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1" name="object 277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6347021" y="4959119"/>
              <a:ext cx="3968" cy="289073"/>
            </a:xfrm>
            <a:prstGeom prst="rect">
              <a:avLst/>
            </a:prstGeom>
          </p:spPr>
        </p:pic>
        <p:sp>
          <p:nvSpPr>
            <p:cNvPr id="2772" name="object 2772"/>
            <p:cNvSpPr/>
            <p:nvPr/>
          </p:nvSpPr>
          <p:spPr>
            <a:xfrm>
              <a:off x="634702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3" name="object 277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6308178" y="4959119"/>
              <a:ext cx="3968" cy="289073"/>
            </a:xfrm>
            <a:prstGeom prst="rect">
              <a:avLst/>
            </a:prstGeom>
          </p:spPr>
        </p:pic>
        <p:sp>
          <p:nvSpPr>
            <p:cNvPr id="2774" name="object 2774"/>
            <p:cNvSpPr/>
            <p:nvPr/>
          </p:nvSpPr>
          <p:spPr>
            <a:xfrm>
              <a:off x="630817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5" name="object 277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6269335" y="4959119"/>
              <a:ext cx="3968" cy="289073"/>
            </a:xfrm>
            <a:prstGeom prst="rect">
              <a:avLst/>
            </a:prstGeom>
          </p:spPr>
        </p:pic>
        <p:sp>
          <p:nvSpPr>
            <p:cNvPr id="2776" name="object 2776"/>
            <p:cNvSpPr/>
            <p:nvPr/>
          </p:nvSpPr>
          <p:spPr>
            <a:xfrm>
              <a:off x="626933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7" name="object 2777"/>
            <p:cNvPicPr/>
            <p:nvPr/>
          </p:nvPicPr>
          <p:blipFill>
            <a:blip r:embed="rId328" cstate="print"/>
            <a:stretch>
              <a:fillRect/>
            </a:stretch>
          </p:blipFill>
          <p:spPr>
            <a:xfrm>
              <a:off x="6230543" y="4959119"/>
              <a:ext cx="3943" cy="289073"/>
            </a:xfrm>
            <a:prstGeom prst="rect">
              <a:avLst/>
            </a:prstGeom>
          </p:spPr>
        </p:pic>
        <p:sp>
          <p:nvSpPr>
            <p:cNvPr id="2778" name="object 2778"/>
            <p:cNvSpPr/>
            <p:nvPr/>
          </p:nvSpPr>
          <p:spPr>
            <a:xfrm>
              <a:off x="623054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79" name="object 2779"/>
            <p:cNvPicPr/>
            <p:nvPr/>
          </p:nvPicPr>
          <p:blipFill>
            <a:blip r:embed="rId302" cstate="print"/>
            <a:stretch>
              <a:fillRect/>
            </a:stretch>
          </p:blipFill>
          <p:spPr>
            <a:xfrm>
              <a:off x="6191694" y="4959119"/>
              <a:ext cx="3943" cy="289073"/>
            </a:xfrm>
            <a:prstGeom prst="rect">
              <a:avLst/>
            </a:prstGeom>
          </p:spPr>
        </p:pic>
        <p:sp>
          <p:nvSpPr>
            <p:cNvPr id="2780" name="object 2780"/>
            <p:cNvSpPr/>
            <p:nvPr/>
          </p:nvSpPr>
          <p:spPr>
            <a:xfrm>
              <a:off x="619169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81" name="object 2781"/>
          <p:cNvGrpSpPr/>
          <p:nvPr/>
        </p:nvGrpSpPr>
        <p:grpSpPr>
          <a:xfrm>
            <a:off x="5764536" y="4959119"/>
            <a:ext cx="4445" cy="289560"/>
            <a:chOff x="5764536" y="4959119"/>
            <a:chExt cx="4445" cy="289560"/>
          </a:xfrm>
        </p:grpSpPr>
        <p:pic>
          <p:nvPicPr>
            <p:cNvPr id="2782" name="object 2782"/>
            <p:cNvPicPr/>
            <p:nvPr/>
          </p:nvPicPr>
          <p:blipFill>
            <a:blip r:embed="rId329" cstate="print"/>
            <a:stretch>
              <a:fillRect/>
            </a:stretch>
          </p:blipFill>
          <p:spPr>
            <a:xfrm>
              <a:off x="5764536" y="4959119"/>
              <a:ext cx="3968" cy="289073"/>
            </a:xfrm>
            <a:prstGeom prst="rect">
              <a:avLst/>
            </a:prstGeom>
          </p:spPr>
        </p:pic>
        <p:sp>
          <p:nvSpPr>
            <p:cNvPr id="2783" name="object 2783"/>
            <p:cNvSpPr/>
            <p:nvPr/>
          </p:nvSpPr>
          <p:spPr>
            <a:xfrm>
              <a:off x="576453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84" name="object 2784"/>
          <p:cNvGrpSpPr/>
          <p:nvPr/>
        </p:nvGrpSpPr>
        <p:grpSpPr>
          <a:xfrm>
            <a:off x="5803353" y="4959119"/>
            <a:ext cx="314960" cy="289560"/>
            <a:chOff x="5803353" y="4959119"/>
            <a:chExt cx="314960" cy="289560"/>
          </a:xfrm>
        </p:grpSpPr>
        <p:pic>
          <p:nvPicPr>
            <p:cNvPr id="2785" name="object 2785"/>
            <p:cNvPicPr/>
            <p:nvPr/>
          </p:nvPicPr>
          <p:blipFill>
            <a:blip r:embed="rId330" cstate="print"/>
            <a:stretch>
              <a:fillRect/>
            </a:stretch>
          </p:blipFill>
          <p:spPr>
            <a:xfrm>
              <a:off x="6114034" y="4959119"/>
              <a:ext cx="3968" cy="289073"/>
            </a:xfrm>
            <a:prstGeom prst="rect">
              <a:avLst/>
            </a:prstGeom>
          </p:spPr>
        </p:pic>
        <p:sp>
          <p:nvSpPr>
            <p:cNvPr id="2786" name="object 2786"/>
            <p:cNvSpPr/>
            <p:nvPr/>
          </p:nvSpPr>
          <p:spPr>
            <a:xfrm>
              <a:off x="611403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87" name="object 2787"/>
            <p:cNvPicPr/>
            <p:nvPr/>
          </p:nvPicPr>
          <p:blipFill>
            <a:blip r:embed="rId329" cstate="print"/>
            <a:stretch>
              <a:fillRect/>
            </a:stretch>
          </p:blipFill>
          <p:spPr>
            <a:xfrm>
              <a:off x="6075191" y="4959119"/>
              <a:ext cx="3968" cy="289073"/>
            </a:xfrm>
            <a:prstGeom prst="rect">
              <a:avLst/>
            </a:prstGeom>
          </p:spPr>
        </p:pic>
        <p:sp>
          <p:nvSpPr>
            <p:cNvPr id="2788" name="object 2788"/>
            <p:cNvSpPr/>
            <p:nvPr/>
          </p:nvSpPr>
          <p:spPr>
            <a:xfrm>
              <a:off x="607519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89" name="object 2789"/>
            <p:cNvPicPr/>
            <p:nvPr/>
          </p:nvPicPr>
          <p:blipFill>
            <a:blip r:embed="rId285" cstate="print"/>
            <a:stretch>
              <a:fillRect/>
            </a:stretch>
          </p:blipFill>
          <p:spPr>
            <a:xfrm>
              <a:off x="6036341" y="4959119"/>
              <a:ext cx="3968" cy="289073"/>
            </a:xfrm>
            <a:prstGeom prst="rect">
              <a:avLst/>
            </a:prstGeom>
          </p:spPr>
        </p:pic>
        <p:sp>
          <p:nvSpPr>
            <p:cNvPr id="2790" name="object 2790"/>
            <p:cNvSpPr/>
            <p:nvPr/>
          </p:nvSpPr>
          <p:spPr>
            <a:xfrm>
              <a:off x="603634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91" name="object 2791"/>
            <p:cNvPicPr/>
            <p:nvPr/>
          </p:nvPicPr>
          <p:blipFill>
            <a:blip r:embed="rId331" cstate="print"/>
            <a:stretch>
              <a:fillRect/>
            </a:stretch>
          </p:blipFill>
          <p:spPr>
            <a:xfrm>
              <a:off x="5997524" y="4959119"/>
              <a:ext cx="3968" cy="289073"/>
            </a:xfrm>
            <a:prstGeom prst="rect">
              <a:avLst/>
            </a:prstGeom>
          </p:spPr>
        </p:pic>
        <p:sp>
          <p:nvSpPr>
            <p:cNvPr id="2792" name="object 2792"/>
            <p:cNvSpPr/>
            <p:nvPr/>
          </p:nvSpPr>
          <p:spPr>
            <a:xfrm>
              <a:off x="599752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93" name="object 279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958681" y="4959119"/>
              <a:ext cx="3968" cy="289073"/>
            </a:xfrm>
            <a:prstGeom prst="rect">
              <a:avLst/>
            </a:prstGeom>
          </p:spPr>
        </p:pic>
        <p:sp>
          <p:nvSpPr>
            <p:cNvPr id="2794" name="object 2794"/>
            <p:cNvSpPr/>
            <p:nvPr/>
          </p:nvSpPr>
          <p:spPr>
            <a:xfrm>
              <a:off x="595868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95" name="object 279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919838" y="4959119"/>
              <a:ext cx="3968" cy="289073"/>
            </a:xfrm>
            <a:prstGeom prst="rect">
              <a:avLst/>
            </a:prstGeom>
          </p:spPr>
        </p:pic>
        <p:sp>
          <p:nvSpPr>
            <p:cNvPr id="2796" name="object 2796"/>
            <p:cNvSpPr/>
            <p:nvPr/>
          </p:nvSpPr>
          <p:spPr>
            <a:xfrm>
              <a:off x="59198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97" name="object 2797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5881039" y="4959119"/>
              <a:ext cx="3968" cy="289073"/>
            </a:xfrm>
            <a:prstGeom prst="rect">
              <a:avLst/>
            </a:prstGeom>
          </p:spPr>
        </p:pic>
        <p:sp>
          <p:nvSpPr>
            <p:cNvPr id="2798" name="object 2798"/>
            <p:cNvSpPr/>
            <p:nvPr/>
          </p:nvSpPr>
          <p:spPr>
            <a:xfrm>
              <a:off x="588103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799" name="object 2799"/>
            <p:cNvPicPr/>
            <p:nvPr/>
          </p:nvPicPr>
          <p:blipFill>
            <a:blip r:embed="rId332" cstate="print"/>
            <a:stretch>
              <a:fillRect/>
            </a:stretch>
          </p:blipFill>
          <p:spPr>
            <a:xfrm>
              <a:off x="5842196" y="4959119"/>
              <a:ext cx="3968" cy="289073"/>
            </a:xfrm>
            <a:prstGeom prst="rect">
              <a:avLst/>
            </a:prstGeom>
          </p:spPr>
        </p:pic>
        <p:sp>
          <p:nvSpPr>
            <p:cNvPr id="2800" name="object 2800"/>
            <p:cNvSpPr/>
            <p:nvPr/>
          </p:nvSpPr>
          <p:spPr>
            <a:xfrm>
              <a:off x="584219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01" name="object 2801"/>
            <p:cNvPicPr/>
            <p:nvPr/>
          </p:nvPicPr>
          <p:blipFill>
            <a:blip r:embed="rId333" cstate="print"/>
            <a:stretch>
              <a:fillRect/>
            </a:stretch>
          </p:blipFill>
          <p:spPr>
            <a:xfrm>
              <a:off x="5803353" y="4959119"/>
              <a:ext cx="3968" cy="289073"/>
            </a:xfrm>
            <a:prstGeom prst="rect">
              <a:avLst/>
            </a:prstGeom>
          </p:spPr>
        </p:pic>
        <p:sp>
          <p:nvSpPr>
            <p:cNvPr id="2802" name="object 2802"/>
            <p:cNvSpPr/>
            <p:nvPr/>
          </p:nvSpPr>
          <p:spPr>
            <a:xfrm>
              <a:off x="580335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03" name="object 2803"/>
          <p:cNvGrpSpPr/>
          <p:nvPr/>
        </p:nvGrpSpPr>
        <p:grpSpPr>
          <a:xfrm>
            <a:off x="5376214" y="4959119"/>
            <a:ext cx="4445" cy="289560"/>
            <a:chOff x="5376214" y="4959119"/>
            <a:chExt cx="4445" cy="289560"/>
          </a:xfrm>
        </p:grpSpPr>
        <p:pic>
          <p:nvPicPr>
            <p:cNvPr id="2804" name="object 2804"/>
            <p:cNvPicPr/>
            <p:nvPr/>
          </p:nvPicPr>
          <p:blipFill>
            <a:blip r:embed="rId334" cstate="print"/>
            <a:stretch>
              <a:fillRect/>
            </a:stretch>
          </p:blipFill>
          <p:spPr>
            <a:xfrm>
              <a:off x="5376214" y="4959119"/>
              <a:ext cx="3943" cy="289073"/>
            </a:xfrm>
            <a:prstGeom prst="rect">
              <a:avLst/>
            </a:prstGeom>
          </p:spPr>
        </p:pic>
        <p:sp>
          <p:nvSpPr>
            <p:cNvPr id="2805" name="object 2805"/>
            <p:cNvSpPr/>
            <p:nvPr/>
          </p:nvSpPr>
          <p:spPr>
            <a:xfrm>
              <a:off x="537621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06" name="object 2806"/>
          <p:cNvGrpSpPr/>
          <p:nvPr/>
        </p:nvGrpSpPr>
        <p:grpSpPr>
          <a:xfrm>
            <a:off x="5415064" y="4959119"/>
            <a:ext cx="314960" cy="289560"/>
            <a:chOff x="5415064" y="4959119"/>
            <a:chExt cx="314960" cy="289560"/>
          </a:xfrm>
        </p:grpSpPr>
        <p:pic>
          <p:nvPicPr>
            <p:cNvPr id="2807" name="object 2807"/>
            <p:cNvPicPr/>
            <p:nvPr/>
          </p:nvPicPr>
          <p:blipFill>
            <a:blip r:embed="rId294" cstate="print"/>
            <a:stretch>
              <a:fillRect/>
            </a:stretch>
          </p:blipFill>
          <p:spPr>
            <a:xfrm>
              <a:off x="5725693" y="4959119"/>
              <a:ext cx="3968" cy="289073"/>
            </a:xfrm>
            <a:prstGeom prst="rect">
              <a:avLst/>
            </a:prstGeom>
          </p:spPr>
        </p:pic>
        <p:sp>
          <p:nvSpPr>
            <p:cNvPr id="2808" name="object 2808"/>
            <p:cNvSpPr/>
            <p:nvPr/>
          </p:nvSpPr>
          <p:spPr>
            <a:xfrm>
              <a:off x="572569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09" name="object 2809"/>
            <p:cNvPicPr/>
            <p:nvPr/>
          </p:nvPicPr>
          <p:blipFill>
            <a:blip r:embed="rId335" cstate="print"/>
            <a:stretch>
              <a:fillRect/>
            </a:stretch>
          </p:blipFill>
          <p:spPr>
            <a:xfrm>
              <a:off x="5686844" y="4959119"/>
              <a:ext cx="3968" cy="289073"/>
            </a:xfrm>
            <a:prstGeom prst="rect">
              <a:avLst/>
            </a:prstGeom>
          </p:spPr>
        </p:pic>
        <p:sp>
          <p:nvSpPr>
            <p:cNvPr id="2810" name="object 2810"/>
            <p:cNvSpPr/>
            <p:nvPr/>
          </p:nvSpPr>
          <p:spPr>
            <a:xfrm>
              <a:off x="568684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11" name="object 281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648051" y="4959119"/>
              <a:ext cx="3968" cy="289073"/>
            </a:xfrm>
            <a:prstGeom prst="rect">
              <a:avLst/>
            </a:prstGeom>
          </p:spPr>
        </p:pic>
        <p:sp>
          <p:nvSpPr>
            <p:cNvPr id="2812" name="object 2812"/>
            <p:cNvSpPr/>
            <p:nvPr/>
          </p:nvSpPr>
          <p:spPr>
            <a:xfrm>
              <a:off x="564805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13" name="object 281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609208" y="4959119"/>
              <a:ext cx="3968" cy="289073"/>
            </a:xfrm>
            <a:prstGeom prst="rect">
              <a:avLst/>
            </a:prstGeom>
          </p:spPr>
        </p:pic>
        <p:sp>
          <p:nvSpPr>
            <p:cNvPr id="2814" name="object 2814"/>
            <p:cNvSpPr/>
            <p:nvPr/>
          </p:nvSpPr>
          <p:spPr>
            <a:xfrm>
              <a:off x="560920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15" name="object 281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570365" y="4959119"/>
              <a:ext cx="3968" cy="289073"/>
            </a:xfrm>
            <a:prstGeom prst="rect">
              <a:avLst/>
            </a:prstGeom>
          </p:spPr>
        </p:pic>
        <p:sp>
          <p:nvSpPr>
            <p:cNvPr id="2816" name="object 2816"/>
            <p:cNvSpPr/>
            <p:nvPr/>
          </p:nvSpPr>
          <p:spPr>
            <a:xfrm>
              <a:off x="557036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17" name="object 2817"/>
            <p:cNvPicPr/>
            <p:nvPr/>
          </p:nvPicPr>
          <p:blipFill>
            <a:blip r:embed="rId310" cstate="print"/>
            <a:stretch>
              <a:fillRect/>
            </a:stretch>
          </p:blipFill>
          <p:spPr>
            <a:xfrm>
              <a:off x="5531542" y="4959119"/>
              <a:ext cx="3968" cy="289073"/>
            </a:xfrm>
            <a:prstGeom prst="rect">
              <a:avLst/>
            </a:prstGeom>
          </p:spPr>
        </p:pic>
        <p:sp>
          <p:nvSpPr>
            <p:cNvPr id="2818" name="object 2818"/>
            <p:cNvSpPr/>
            <p:nvPr/>
          </p:nvSpPr>
          <p:spPr>
            <a:xfrm>
              <a:off x="553154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19" name="object 2819"/>
            <p:cNvPicPr/>
            <p:nvPr/>
          </p:nvPicPr>
          <p:blipFill>
            <a:blip r:embed="rId311" cstate="print"/>
            <a:stretch>
              <a:fillRect/>
            </a:stretch>
          </p:blipFill>
          <p:spPr>
            <a:xfrm>
              <a:off x="5492699" y="4959119"/>
              <a:ext cx="3968" cy="289073"/>
            </a:xfrm>
            <a:prstGeom prst="rect">
              <a:avLst/>
            </a:prstGeom>
          </p:spPr>
        </p:pic>
        <p:sp>
          <p:nvSpPr>
            <p:cNvPr id="2820" name="object 2820"/>
            <p:cNvSpPr/>
            <p:nvPr/>
          </p:nvSpPr>
          <p:spPr>
            <a:xfrm>
              <a:off x="549269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21" name="object 2821"/>
            <p:cNvPicPr/>
            <p:nvPr/>
          </p:nvPicPr>
          <p:blipFill>
            <a:blip r:embed="rId336" cstate="print"/>
            <a:stretch>
              <a:fillRect/>
            </a:stretch>
          </p:blipFill>
          <p:spPr>
            <a:xfrm>
              <a:off x="5453856" y="4959119"/>
              <a:ext cx="3968" cy="289073"/>
            </a:xfrm>
            <a:prstGeom prst="rect">
              <a:avLst/>
            </a:prstGeom>
          </p:spPr>
        </p:pic>
        <p:sp>
          <p:nvSpPr>
            <p:cNvPr id="2822" name="object 2822"/>
            <p:cNvSpPr/>
            <p:nvPr/>
          </p:nvSpPr>
          <p:spPr>
            <a:xfrm>
              <a:off x="545385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23" name="object 2823"/>
            <p:cNvPicPr/>
            <p:nvPr/>
          </p:nvPicPr>
          <p:blipFill>
            <a:blip r:embed="rId337" cstate="print"/>
            <a:stretch>
              <a:fillRect/>
            </a:stretch>
          </p:blipFill>
          <p:spPr>
            <a:xfrm>
              <a:off x="5415064" y="4959119"/>
              <a:ext cx="3943" cy="289073"/>
            </a:xfrm>
            <a:prstGeom prst="rect">
              <a:avLst/>
            </a:prstGeom>
          </p:spPr>
        </p:pic>
        <p:sp>
          <p:nvSpPr>
            <p:cNvPr id="2824" name="object 2824"/>
            <p:cNvSpPr/>
            <p:nvPr/>
          </p:nvSpPr>
          <p:spPr>
            <a:xfrm>
              <a:off x="541506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25" name="object 2825"/>
          <p:cNvGrpSpPr/>
          <p:nvPr/>
        </p:nvGrpSpPr>
        <p:grpSpPr>
          <a:xfrm>
            <a:off x="4987874" y="4959119"/>
            <a:ext cx="4445" cy="289560"/>
            <a:chOff x="4987874" y="4959119"/>
            <a:chExt cx="4445" cy="289560"/>
          </a:xfrm>
        </p:grpSpPr>
        <p:pic>
          <p:nvPicPr>
            <p:cNvPr id="2826" name="object 2826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987874" y="4959119"/>
              <a:ext cx="3968" cy="289073"/>
            </a:xfrm>
            <a:prstGeom prst="rect">
              <a:avLst/>
            </a:prstGeom>
          </p:spPr>
        </p:pic>
        <p:sp>
          <p:nvSpPr>
            <p:cNvPr id="2827" name="object 2827"/>
            <p:cNvSpPr/>
            <p:nvPr/>
          </p:nvSpPr>
          <p:spPr>
            <a:xfrm>
              <a:off x="498787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28" name="object 2828"/>
          <p:cNvGrpSpPr/>
          <p:nvPr/>
        </p:nvGrpSpPr>
        <p:grpSpPr>
          <a:xfrm>
            <a:off x="5026717" y="4959119"/>
            <a:ext cx="314960" cy="289560"/>
            <a:chOff x="5026717" y="4959119"/>
            <a:chExt cx="314960" cy="289560"/>
          </a:xfrm>
        </p:grpSpPr>
        <p:pic>
          <p:nvPicPr>
            <p:cNvPr id="2829" name="object 2829"/>
            <p:cNvPicPr/>
            <p:nvPr/>
          </p:nvPicPr>
          <p:blipFill>
            <a:blip r:embed="rId300" cstate="print"/>
            <a:stretch>
              <a:fillRect/>
            </a:stretch>
          </p:blipFill>
          <p:spPr>
            <a:xfrm>
              <a:off x="5337371" y="4959119"/>
              <a:ext cx="3943" cy="289073"/>
            </a:xfrm>
            <a:prstGeom prst="rect">
              <a:avLst/>
            </a:prstGeom>
          </p:spPr>
        </p:pic>
        <p:sp>
          <p:nvSpPr>
            <p:cNvPr id="2830" name="object 2830"/>
            <p:cNvSpPr/>
            <p:nvPr/>
          </p:nvSpPr>
          <p:spPr>
            <a:xfrm>
              <a:off x="533737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31" name="object 2831"/>
            <p:cNvPicPr/>
            <p:nvPr/>
          </p:nvPicPr>
          <p:blipFill>
            <a:blip r:embed="rId338" cstate="print"/>
            <a:stretch>
              <a:fillRect/>
            </a:stretch>
          </p:blipFill>
          <p:spPr>
            <a:xfrm>
              <a:off x="5298554" y="4959119"/>
              <a:ext cx="3968" cy="289073"/>
            </a:xfrm>
            <a:prstGeom prst="rect">
              <a:avLst/>
            </a:prstGeom>
          </p:spPr>
        </p:pic>
        <p:sp>
          <p:nvSpPr>
            <p:cNvPr id="2832" name="object 2832"/>
            <p:cNvSpPr/>
            <p:nvPr/>
          </p:nvSpPr>
          <p:spPr>
            <a:xfrm>
              <a:off x="529855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33" name="object 283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5259711" y="4959119"/>
              <a:ext cx="3968" cy="289073"/>
            </a:xfrm>
            <a:prstGeom prst="rect">
              <a:avLst/>
            </a:prstGeom>
          </p:spPr>
        </p:pic>
        <p:sp>
          <p:nvSpPr>
            <p:cNvPr id="2834" name="object 2834"/>
            <p:cNvSpPr/>
            <p:nvPr/>
          </p:nvSpPr>
          <p:spPr>
            <a:xfrm>
              <a:off x="525971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35" name="object 2835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5220868" y="4959119"/>
              <a:ext cx="3968" cy="289073"/>
            </a:xfrm>
            <a:prstGeom prst="rect">
              <a:avLst/>
            </a:prstGeom>
          </p:spPr>
        </p:pic>
        <p:sp>
          <p:nvSpPr>
            <p:cNvPr id="2836" name="object 2836"/>
            <p:cNvSpPr/>
            <p:nvPr/>
          </p:nvSpPr>
          <p:spPr>
            <a:xfrm>
              <a:off x="522086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37" name="object 2837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5182069" y="4959119"/>
              <a:ext cx="3943" cy="289073"/>
            </a:xfrm>
            <a:prstGeom prst="rect">
              <a:avLst/>
            </a:prstGeom>
          </p:spPr>
        </p:pic>
        <p:sp>
          <p:nvSpPr>
            <p:cNvPr id="2838" name="object 2838"/>
            <p:cNvSpPr/>
            <p:nvPr/>
          </p:nvSpPr>
          <p:spPr>
            <a:xfrm>
              <a:off x="518206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39" name="object 2839"/>
            <p:cNvPicPr/>
            <p:nvPr/>
          </p:nvPicPr>
          <p:blipFill>
            <a:blip r:embed="rId339" cstate="print"/>
            <a:stretch>
              <a:fillRect/>
            </a:stretch>
          </p:blipFill>
          <p:spPr>
            <a:xfrm>
              <a:off x="5143227" y="4959119"/>
              <a:ext cx="3943" cy="289073"/>
            </a:xfrm>
            <a:prstGeom prst="rect">
              <a:avLst/>
            </a:prstGeom>
          </p:spPr>
        </p:pic>
        <p:sp>
          <p:nvSpPr>
            <p:cNvPr id="2840" name="object 2840"/>
            <p:cNvSpPr/>
            <p:nvPr/>
          </p:nvSpPr>
          <p:spPr>
            <a:xfrm>
              <a:off x="514322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41" name="object 2841"/>
            <p:cNvPicPr/>
            <p:nvPr/>
          </p:nvPicPr>
          <p:blipFill>
            <a:blip r:embed="rId337" cstate="print"/>
            <a:stretch>
              <a:fillRect/>
            </a:stretch>
          </p:blipFill>
          <p:spPr>
            <a:xfrm>
              <a:off x="5104384" y="4959119"/>
              <a:ext cx="3943" cy="289073"/>
            </a:xfrm>
            <a:prstGeom prst="rect">
              <a:avLst/>
            </a:prstGeom>
          </p:spPr>
        </p:pic>
        <p:sp>
          <p:nvSpPr>
            <p:cNvPr id="2842" name="object 2842"/>
            <p:cNvSpPr/>
            <p:nvPr/>
          </p:nvSpPr>
          <p:spPr>
            <a:xfrm>
              <a:off x="510438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43" name="object 2843"/>
            <p:cNvPicPr/>
            <p:nvPr/>
          </p:nvPicPr>
          <p:blipFill>
            <a:blip r:embed="rId340" cstate="print"/>
            <a:stretch>
              <a:fillRect/>
            </a:stretch>
          </p:blipFill>
          <p:spPr>
            <a:xfrm>
              <a:off x="5065566" y="4959119"/>
              <a:ext cx="3968" cy="289073"/>
            </a:xfrm>
            <a:prstGeom prst="rect">
              <a:avLst/>
            </a:prstGeom>
          </p:spPr>
        </p:pic>
        <p:sp>
          <p:nvSpPr>
            <p:cNvPr id="2844" name="object 2844"/>
            <p:cNvSpPr/>
            <p:nvPr/>
          </p:nvSpPr>
          <p:spPr>
            <a:xfrm>
              <a:off x="506556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45" name="object 2845"/>
            <p:cNvPicPr/>
            <p:nvPr/>
          </p:nvPicPr>
          <p:blipFill>
            <a:blip r:embed="rId318" cstate="print"/>
            <a:stretch>
              <a:fillRect/>
            </a:stretch>
          </p:blipFill>
          <p:spPr>
            <a:xfrm>
              <a:off x="5026717" y="4959119"/>
              <a:ext cx="3968" cy="289073"/>
            </a:xfrm>
            <a:prstGeom prst="rect">
              <a:avLst/>
            </a:prstGeom>
          </p:spPr>
        </p:pic>
        <p:sp>
          <p:nvSpPr>
            <p:cNvPr id="2846" name="object 2846"/>
            <p:cNvSpPr/>
            <p:nvPr/>
          </p:nvSpPr>
          <p:spPr>
            <a:xfrm>
              <a:off x="502671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47" name="object 2847"/>
          <p:cNvGrpSpPr/>
          <p:nvPr/>
        </p:nvGrpSpPr>
        <p:grpSpPr>
          <a:xfrm>
            <a:off x="4599584" y="4959119"/>
            <a:ext cx="4445" cy="289560"/>
            <a:chOff x="4599584" y="4959119"/>
            <a:chExt cx="4445" cy="289560"/>
          </a:xfrm>
        </p:grpSpPr>
        <p:pic>
          <p:nvPicPr>
            <p:cNvPr id="2848" name="object 2848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599584" y="4959119"/>
              <a:ext cx="3968" cy="289073"/>
            </a:xfrm>
            <a:prstGeom prst="rect">
              <a:avLst/>
            </a:prstGeom>
          </p:spPr>
        </p:pic>
        <p:sp>
          <p:nvSpPr>
            <p:cNvPr id="2849" name="object 2849"/>
            <p:cNvSpPr/>
            <p:nvPr/>
          </p:nvSpPr>
          <p:spPr>
            <a:xfrm>
              <a:off x="459958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50" name="object 2850"/>
          <p:cNvGrpSpPr/>
          <p:nvPr/>
        </p:nvGrpSpPr>
        <p:grpSpPr>
          <a:xfrm>
            <a:off x="4638401" y="4959119"/>
            <a:ext cx="314960" cy="289560"/>
            <a:chOff x="4638401" y="4959119"/>
            <a:chExt cx="314960" cy="289560"/>
          </a:xfrm>
        </p:grpSpPr>
        <p:pic>
          <p:nvPicPr>
            <p:cNvPr id="2851" name="object 2851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4949081" y="4959119"/>
              <a:ext cx="3943" cy="289073"/>
            </a:xfrm>
            <a:prstGeom prst="rect">
              <a:avLst/>
            </a:prstGeom>
          </p:spPr>
        </p:pic>
        <p:sp>
          <p:nvSpPr>
            <p:cNvPr id="2852" name="object 2852"/>
            <p:cNvSpPr/>
            <p:nvPr/>
          </p:nvSpPr>
          <p:spPr>
            <a:xfrm>
              <a:off x="494908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53" name="object 2853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4910238" y="4959119"/>
              <a:ext cx="3943" cy="289073"/>
            </a:xfrm>
            <a:prstGeom prst="rect">
              <a:avLst/>
            </a:prstGeom>
          </p:spPr>
        </p:pic>
        <p:sp>
          <p:nvSpPr>
            <p:cNvPr id="2854" name="object 2854"/>
            <p:cNvSpPr/>
            <p:nvPr/>
          </p:nvSpPr>
          <p:spPr>
            <a:xfrm>
              <a:off x="49102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55" name="object 2855"/>
            <p:cNvPicPr/>
            <p:nvPr/>
          </p:nvPicPr>
          <p:blipFill>
            <a:blip r:embed="rId319" cstate="print"/>
            <a:stretch>
              <a:fillRect/>
            </a:stretch>
          </p:blipFill>
          <p:spPr>
            <a:xfrm>
              <a:off x="4871389" y="4959119"/>
              <a:ext cx="3943" cy="289073"/>
            </a:xfrm>
            <a:prstGeom prst="rect">
              <a:avLst/>
            </a:prstGeom>
          </p:spPr>
        </p:pic>
        <p:sp>
          <p:nvSpPr>
            <p:cNvPr id="2856" name="object 2856"/>
            <p:cNvSpPr/>
            <p:nvPr/>
          </p:nvSpPr>
          <p:spPr>
            <a:xfrm>
              <a:off x="487138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57" name="object 2857"/>
            <p:cNvPicPr/>
            <p:nvPr/>
          </p:nvPicPr>
          <p:blipFill>
            <a:blip r:embed="rId320" cstate="print"/>
            <a:stretch>
              <a:fillRect/>
            </a:stretch>
          </p:blipFill>
          <p:spPr>
            <a:xfrm>
              <a:off x="4832572" y="4959119"/>
              <a:ext cx="3968" cy="289073"/>
            </a:xfrm>
            <a:prstGeom prst="rect">
              <a:avLst/>
            </a:prstGeom>
          </p:spPr>
        </p:pic>
        <p:sp>
          <p:nvSpPr>
            <p:cNvPr id="2858" name="object 2858"/>
            <p:cNvSpPr/>
            <p:nvPr/>
          </p:nvSpPr>
          <p:spPr>
            <a:xfrm>
              <a:off x="483257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59" name="object 2859"/>
            <p:cNvPicPr/>
            <p:nvPr/>
          </p:nvPicPr>
          <p:blipFill>
            <a:blip r:embed="rId321" cstate="print"/>
            <a:stretch>
              <a:fillRect/>
            </a:stretch>
          </p:blipFill>
          <p:spPr>
            <a:xfrm>
              <a:off x="4793729" y="4959119"/>
              <a:ext cx="3968" cy="289073"/>
            </a:xfrm>
            <a:prstGeom prst="rect">
              <a:avLst/>
            </a:prstGeom>
          </p:spPr>
        </p:pic>
        <p:sp>
          <p:nvSpPr>
            <p:cNvPr id="2860" name="object 2860"/>
            <p:cNvSpPr/>
            <p:nvPr/>
          </p:nvSpPr>
          <p:spPr>
            <a:xfrm>
              <a:off x="479372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61" name="object 2861"/>
            <p:cNvPicPr/>
            <p:nvPr/>
          </p:nvPicPr>
          <p:blipFill>
            <a:blip r:embed="rId322" cstate="print"/>
            <a:stretch>
              <a:fillRect/>
            </a:stretch>
          </p:blipFill>
          <p:spPr>
            <a:xfrm>
              <a:off x="4754886" y="4959119"/>
              <a:ext cx="3968" cy="289073"/>
            </a:xfrm>
            <a:prstGeom prst="rect">
              <a:avLst/>
            </a:prstGeom>
          </p:spPr>
        </p:pic>
        <p:sp>
          <p:nvSpPr>
            <p:cNvPr id="2862" name="object 2862"/>
            <p:cNvSpPr/>
            <p:nvPr/>
          </p:nvSpPr>
          <p:spPr>
            <a:xfrm>
              <a:off x="475488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63" name="object 2863"/>
            <p:cNvPicPr/>
            <p:nvPr/>
          </p:nvPicPr>
          <p:blipFill>
            <a:blip r:embed="rId341" cstate="print"/>
            <a:stretch>
              <a:fillRect/>
            </a:stretch>
          </p:blipFill>
          <p:spPr>
            <a:xfrm>
              <a:off x="4716087" y="4959119"/>
              <a:ext cx="3943" cy="289073"/>
            </a:xfrm>
            <a:prstGeom prst="rect">
              <a:avLst/>
            </a:prstGeom>
          </p:spPr>
        </p:pic>
        <p:sp>
          <p:nvSpPr>
            <p:cNvPr id="2864" name="object 2864"/>
            <p:cNvSpPr/>
            <p:nvPr/>
          </p:nvSpPr>
          <p:spPr>
            <a:xfrm>
              <a:off x="471608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65" name="object 2865"/>
            <p:cNvPicPr/>
            <p:nvPr/>
          </p:nvPicPr>
          <p:blipFill>
            <a:blip r:embed="rId342" cstate="print"/>
            <a:stretch>
              <a:fillRect/>
            </a:stretch>
          </p:blipFill>
          <p:spPr>
            <a:xfrm>
              <a:off x="4677244" y="4959119"/>
              <a:ext cx="3943" cy="289073"/>
            </a:xfrm>
            <a:prstGeom prst="rect">
              <a:avLst/>
            </a:prstGeom>
          </p:spPr>
        </p:pic>
        <p:sp>
          <p:nvSpPr>
            <p:cNvPr id="2866" name="object 2866"/>
            <p:cNvSpPr/>
            <p:nvPr/>
          </p:nvSpPr>
          <p:spPr>
            <a:xfrm>
              <a:off x="467724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67" name="object 2867"/>
            <p:cNvPicPr/>
            <p:nvPr/>
          </p:nvPicPr>
          <p:blipFill>
            <a:blip r:embed="rId324" cstate="print"/>
            <a:stretch>
              <a:fillRect/>
            </a:stretch>
          </p:blipFill>
          <p:spPr>
            <a:xfrm>
              <a:off x="4638401" y="4959119"/>
              <a:ext cx="3943" cy="289073"/>
            </a:xfrm>
            <a:prstGeom prst="rect">
              <a:avLst/>
            </a:prstGeom>
          </p:spPr>
        </p:pic>
        <p:sp>
          <p:nvSpPr>
            <p:cNvPr id="2868" name="object 2868"/>
            <p:cNvSpPr/>
            <p:nvPr/>
          </p:nvSpPr>
          <p:spPr>
            <a:xfrm>
              <a:off x="463840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69" name="object 2869"/>
          <p:cNvGrpSpPr/>
          <p:nvPr/>
        </p:nvGrpSpPr>
        <p:grpSpPr>
          <a:xfrm>
            <a:off x="4211243" y="4959119"/>
            <a:ext cx="4445" cy="289560"/>
            <a:chOff x="4211243" y="4959119"/>
            <a:chExt cx="4445" cy="289560"/>
          </a:xfrm>
        </p:grpSpPr>
        <p:pic>
          <p:nvPicPr>
            <p:cNvPr id="2870" name="object 2870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211243" y="4959119"/>
              <a:ext cx="3968" cy="289073"/>
            </a:xfrm>
            <a:prstGeom prst="rect">
              <a:avLst/>
            </a:prstGeom>
          </p:spPr>
        </p:pic>
        <p:sp>
          <p:nvSpPr>
            <p:cNvPr id="2871" name="object 2871"/>
            <p:cNvSpPr/>
            <p:nvPr/>
          </p:nvSpPr>
          <p:spPr>
            <a:xfrm>
              <a:off x="421124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72" name="object 2872"/>
          <p:cNvGrpSpPr/>
          <p:nvPr/>
        </p:nvGrpSpPr>
        <p:grpSpPr>
          <a:xfrm>
            <a:off x="4250086" y="4959119"/>
            <a:ext cx="314960" cy="289560"/>
            <a:chOff x="4250086" y="4959119"/>
            <a:chExt cx="314960" cy="289560"/>
          </a:xfrm>
        </p:grpSpPr>
        <p:pic>
          <p:nvPicPr>
            <p:cNvPr id="2873" name="object 287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560741" y="4959119"/>
              <a:ext cx="3968" cy="289073"/>
            </a:xfrm>
            <a:prstGeom prst="rect">
              <a:avLst/>
            </a:prstGeom>
          </p:spPr>
        </p:pic>
        <p:sp>
          <p:nvSpPr>
            <p:cNvPr id="2874" name="object 2874"/>
            <p:cNvSpPr/>
            <p:nvPr/>
          </p:nvSpPr>
          <p:spPr>
            <a:xfrm>
              <a:off x="456074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75" name="object 2875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4521892" y="4959119"/>
              <a:ext cx="3968" cy="289073"/>
            </a:xfrm>
            <a:prstGeom prst="rect">
              <a:avLst/>
            </a:prstGeom>
          </p:spPr>
        </p:pic>
        <p:sp>
          <p:nvSpPr>
            <p:cNvPr id="2876" name="object 2876"/>
            <p:cNvSpPr/>
            <p:nvPr/>
          </p:nvSpPr>
          <p:spPr>
            <a:xfrm>
              <a:off x="452189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77" name="object 2877"/>
            <p:cNvPicPr/>
            <p:nvPr/>
          </p:nvPicPr>
          <p:blipFill>
            <a:blip r:embed="rId327" cstate="print"/>
            <a:stretch>
              <a:fillRect/>
            </a:stretch>
          </p:blipFill>
          <p:spPr>
            <a:xfrm>
              <a:off x="4483074" y="4959119"/>
              <a:ext cx="3968" cy="289073"/>
            </a:xfrm>
            <a:prstGeom prst="rect">
              <a:avLst/>
            </a:prstGeom>
          </p:spPr>
        </p:pic>
        <p:sp>
          <p:nvSpPr>
            <p:cNvPr id="2878" name="object 2878"/>
            <p:cNvSpPr/>
            <p:nvPr/>
          </p:nvSpPr>
          <p:spPr>
            <a:xfrm>
              <a:off x="448307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79" name="object 2879"/>
            <p:cNvPicPr/>
            <p:nvPr/>
          </p:nvPicPr>
          <p:blipFill>
            <a:blip r:embed="rId343" cstate="print"/>
            <a:stretch>
              <a:fillRect/>
            </a:stretch>
          </p:blipFill>
          <p:spPr>
            <a:xfrm>
              <a:off x="4444231" y="4959119"/>
              <a:ext cx="3968" cy="289073"/>
            </a:xfrm>
            <a:prstGeom prst="rect">
              <a:avLst/>
            </a:prstGeom>
          </p:spPr>
        </p:pic>
        <p:sp>
          <p:nvSpPr>
            <p:cNvPr id="2880" name="object 2880"/>
            <p:cNvSpPr/>
            <p:nvPr/>
          </p:nvSpPr>
          <p:spPr>
            <a:xfrm>
              <a:off x="444423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1" name="object 2881"/>
            <p:cNvPicPr/>
            <p:nvPr/>
          </p:nvPicPr>
          <p:blipFill>
            <a:blip r:embed="rId293" cstate="print"/>
            <a:stretch>
              <a:fillRect/>
            </a:stretch>
          </p:blipFill>
          <p:spPr>
            <a:xfrm>
              <a:off x="4405388" y="4959119"/>
              <a:ext cx="3968" cy="289073"/>
            </a:xfrm>
            <a:prstGeom prst="rect">
              <a:avLst/>
            </a:prstGeom>
          </p:spPr>
        </p:pic>
        <p:sp>
          <p:nvSpPr>
            <p:cNvPr id="2882" name="object 2882"/>
            <p:cNvSpPr/>
            <p:nvPr/>
          </p:nvSpPr>
          <p:spPr>
            <a:xfrm>
              <a:off x="440538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3" name="object 2883"/>
            <p:cNvPicPr/>
            <p:nvPr/>
          </p:nvPicPr>
          <p:blipFill>
            <a:blip r:embed="rId344" cstate="print"/>
            <a:stretch>
              <a:fillRect/>
            </a:stretch>
          </p:blipFill>
          <p:spPr>
            <a:xfrm>
              <a:off x="4366590" y="4959119"/>
              <a:ext cx="3968" cy="289073"/>
            </a:xfrm>
            <a:prstGeom prst="rect">
              <a:avLst/>
            </a:prstGeom>
          </p:spPr>
        </p:pic>
        <p:sp>
          <p:nvSpPr>
            <p:cNvPr id="2884" name="object 2884"/>
            <p:cNvSpPr/>
            <p:nvPr/>
          </p:nvSpPr>
          <p:spPr>
            <a:xfrm>
              <a:off x="436659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5" name="object 288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327747" y="4959119"/>
              <a:ext cx="3968" cy="289073"/>
            </a:xfrm>
            <a:prstGeom prst="rect">
              <a:avLst/>
            </a:prstGeom>
          </p:spPr>
        </p:pic>
        <p:sp>
          <p:nvSpPr>
            <p:cNvPr id="2886" name="object 2886"/>
            <p:cNvSpPr/>
            <p:nvPr/>
          </p:nvSpPr>
          <p:spPr>
            <a:xfrm>
              <a:off x="432774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7" name="object 288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288904" y="4959119"/>
              <a:ext cx="3968" cy="289073"/>
            </a:xfrm>
            <a:prstGeom prst="rect">
              <a:avLst/>
            </a:prstGeom>
          </p:spPr>
        </p:pic>
        <p:sp>
          <p:nvSpPr>
            <p:cNvPr id="2888" name="object 2888"/>
            <p:cNvSpPr/>
            <p:nvPr/>
          </p:nvSpPr>
          <p:spPr>
            <a:xfrm>
              <a:off x="428890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89" name="object 2889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4250086" y="4959119"/>
              <a:ext cx="3968" cy="289073"/>
            </a:xfrm>
            <a:prstGeom prst="rect">
              <a:avLst/>
            </a:prstGeom>
          </p:spPr>
        </p:pic>
        <p:sp>
          <p:nvSpPr>
            <p:cNvPr id="2890" name="object 2890"/>
            <p:cNvSpPr/>
            <p:nvPr/>
          </p:nvSpPr>
          <p:spPr>
            <a:xfrm>
              <a:off x="425008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91" name="object 2891"/>
          <p:cNvGrpSpPr/>
          <p:nvPr/>
        </p:nvGrpSpPr>
        <p:grpSpPr>
          <a:xfrm>
            <a:off x="3822922" y="4959119"/>
            <a:ext cx="4445" cy="289560"/>
            <a:chOff x="3822922" y="4959119"/>
            <a:chExt cx="4445" cy="289560"/>
          </a:xfrm>
        </p:grpSpPr>
        <p:pic>
          <p:nvPicPr>
            <p:cNvPr id="2892" name="object 2892"/>
            <p:cNvPicPr/>
            <p:nvPr/>
          </p:nvPicPr>
          <p:blipFill>
            <a:blip r:embed="rId345" cstate="print"/>
            <a:stretch>
              <a:fillRect/>
            </a:stretch>
          </p:blipFill>
          <p:spPr>
            <a:xfrm>
              <a:off x="3822922" y="4959119"/>
              <a:ext cx="3943" cy="289073"/>
            </a:xfrm>
            <a:prstGeom prst="rect">
              <a:avLst/>
            </a:prstGeom>
          </p:spPr>
        </p:pic>
        <p:sp>
          <p:nvSpPr>
            <p:cNvPr id="2893" name="object 2893"/>
            <p:cNvSpPr/>
            <p:nvPr/>
          </p:nvSpPr>
          <p:spPr>
            <a:xfrm>
              <a:off x="382292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94" name="object 2894"/>
          <p:cNvGrpSpPr/>
          <p:nvPr/>
        </p:nvGrpSpPr>
        <p:grpSpPr>
          <a:xfrm>
            <a:off x="3861765" y="4959119"/>
            <a:ext cx="314960" cy="289560"/>
            <a:chOff x="3861765" y="4959119"/>
            <a:chExt cx="314960" cy="289560"/>
          </a:xfrm>
        </p:grpSpPr>
        <p:pic>
          <p:nvPicPr>
            <p:cNvPr id="2895" name="object 2895"/>
            <p:cNvPicPr/>
            <p:nvPr/>
          </p:nvPicPr>
          <p:blipFill>
            <a:blip r:embed="rId346" cstate="print"/>
            <a:stretch>
              <a:fillRect/>
            </a:stretch>
          </p:blipFill>
          <p:spPr>
            <a:xfrm>
              <a:off x="4172394" y="4959119"/>
              <a:ext cx="3968" cy="289073"/>
            </a:xfrm>
            <a:prstGeom prst="rect">
              <a:avLst/>
            </a:prstGeom>
          </p:spPr>
        </p:pic>
        <p:sp>
          <p:nvSpPr>
            <p:cNvPr id="2896" name="object 2896"/>
            <p:cNvSpPr/>
            <p:nvPr/>
          </p:nvSpPr>
          <p:spPr>
            <a:xfrm>
              <a:off x="417239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97" name="object 2897"/>
            <p:cNvPicPr/>
            <p:nvPr/>
          </p:nvPicPr>
          <p:blipFill>
            <a:blip r:embed="rId327" cstate="print"/>
            <a:stretch>
              <a:fillRect/>
            </a:stretch>
          </p:blipFill>
          <p:spPr>
            <a:xfrm>
              <a:off x="4133602" y="4959119"/>
              <a:ext cx="3968" cy="289073"/>
            </a:xfrm>
            <a:prstGeom prst="rect">
              <a:avLst/>
            </a:prstGeom>
          </p:spPr>
        </p:pic>
        <p:sp>
          <p:nvSpPr>
            <p:cNvPr id="2898" name="object 2898"/>
            <p:cNvSpPr/>
            <p:nvPr/>
          </p:nvSpPr>
          <p:spPr>
            <a:xfrm>
              <a:off x="413360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99" name="object 2899"/>
            <p:cNvPicPr/>
            <p:nvPr/>
          </p:nvPicPr>
          <p:blipFill>
            <a:blip r:embed="rId347" cstate="print"/>
            <a:stretch>
              <a:fillRect/>
            </a:stretch>
          </p:blipFill>
          <p:spPr>
            <a:xfrm>
              <a:off x="4094759" y="4959119"/>
              <a:ext cx="3968" cy="289073"/>
            </a:xfrm>
            <a:prstGeom prst="rect">
              <a:avLst/>
            </a:prstGeom>
          </p:spPr>
        </p:pic>
        <p:sp>
          <p:nvSpPr>
            <p:cNvPr id="2900" name="object 2900"/>
            <p:cNvSpPr/>
            <p:nvPr/>
          </p:nvSpPr>
          <p:spPr>
            <a:xfrm>
              <a:off x="409475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01" name="object 2901"/>
            <p:cNvPicPr/>
            <p:nvPr/>
          </p:nvPicPr>
          <p:blipFill>
            <a:blip r:embed="rId329" cstate="print"/>
            <a:stretch>
              <a:fillRect/>
            </a:stretch>
          </p:blipFill>
          <p:spPr>
            <a:xfrm>
              <a:off x="4055916" y="4959119"/>
              <a:ext cx="3968" cy="289073"/>
            </a:xfrm>
            <a:prstGeom prst="rect">
              <a:avLst/>
            </a:prstGeom>
          </p:spPr>
        </p:pic>
        <p:sp>
          <p:nvSpPr>
            <p:cNvPr id="2902" name="object 2902"/>
            <p:cNvSpPr/>
            <p:nvPr/>
          </p:nvSpPr>
          <p:spPr>
            <a:xfrm>
              <a:off x="405591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03" name="object 2903"/>
            <p:cNvPicPr/>
            <p:nvPr/>
          </p:nvPicPr>
          <p:blipFill>
            <a:blip r:embed="rId285" cstate="print"/>
            <a:stretch>
              <a:fillRect/>
            </a:stretch>
          </p:blipFill>
          <p:spPr>
            <a:xfrm>
              <a:off x="4017092" y="4959119"/>
              <a:ext cx="3968" cy="289073"/>
            </a:xfrm>
            <a:prstGeom prst="rect">
              <a:avLst/>
            </a:prstGeom>
          </p:spPr>
        </p:pic>
        <p:sp>
          <p:nvSpPr>
            <p:cNvPr id="2904" name="object 2904"/>
            <p:cNvSpPr/>
            <p:nvPr/>
          </p:nvSpPr>
          <p:spPr>
            <a:xfrm>
              <a:off x="401709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05" name="object 2905"/>
            <p:cNvPicPr/>
            <p:nvPr/>
          </p:nvPicPr>
          <p:blipFill>
            <a:blip r:embed="rId318" cstate="print"/>
            <a:stretch>
              <a:fillRect/>
            </a:stretch>
          </p:blipFill>
          <p:spPr>
            <a:xfrm>
              <a:off x="3978249" y="4959119"/>
              <a:ext cx="3968" cy="289073"/>
            </a:xfrm>
            <a:prstGeom prst="rect">
              <a:avLst/>
            </a:prstGeom>
          </p:spPr>
        </p:pic>
        <p:sp>
          <p:nvSpPr>
            <p:cNvPr id="2906" name="object 2906"/>
            <p:cNvSpPr/>
            <p:nvPr/>
          </p:nvSpPr>
          <p:spPr>
            <a:xfrm>
              <a:off x="397824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07" name="object 290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3939406" y="4959119"/>
              <a:ext cx="3968" cy="289073"/>
            </a:xfrm>
            <a:prstGeom prst="rect">
              <a:avLst/>
            </a:prstGeom>
          </p:spPr>
        </p:pic>
        <p:sp>
          <p:nvSpPr>
            <p:cNvPr id="2908" name="object 2908"/>
            <p:cNvSpPr/>
            <p:nvPr/>
          </p:nvSpPr>
          <p:spPr>
            <a:xfrm>
              <a:off x="3939406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09" name="object 2909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3900614" y="4959119"/>
              <a:ext cx="3943" cy="289073"/>
            </a:xfrm>
            <a:prstGeom prst="rect">
              <a:avLst/>
            </a:prstGeom>
          </p:spPr>
        </p:pic>
        <p:sp>
          <p:nvSpPr>
            <p:cNvPr id="2910" name="object 2910"/>
            <p:cNvSpPr/>
            <p:nvPr/>
          </p:nvSpPr>
          <p:spPr>
            <a:xfrm>
              <a:off x="390061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11" name="object 2911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3861765" y="4959119"/>
              <a:ext cx="3943" cy="289073"/>
            </a:xfrm>
            <a:prstGeom prst="rect">
              <a:avLst/>
            </a:prstGeom>
          </p:spPr>
        </p:pic>
        <p:sp>
          <p:nvSpPr>
            <p:cNvPr id="2912" name="object 2912"/>
            <p:cNvSpPr/>
            <p:nvPr/>
          </p:nvSpPr>
          <p:spPr>
            <a:xfrm>
              <a:off x="386176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3" name="object 2913"/>
          <p:cNvGrpSpPr/>
          <p:nvPr/>
        </p:nvGrpSpPr>
        <p:grpSpPr>
          <a:xfrm>
            <a:off x="3434607" y="4959119"/>
            <a:ext cx="4445" cy="289560"/>
            <a:chOff x="3434607" y="4959119"/>
            <a:chExt cx="4445" cy="289560"/>
          </a:xfrm>
        </p:grpSpPr>
        <p:pic>
          <p:nvPicPr>
            <p:cNvPr id="2914" name="object 2914"/>
            <p:cNvPicPr/>
            <p:nvPr/>
          </p:nvPicPr>
          <p:blipFill>
            <a:blip r:embed="rId348" cstate="print"/>
            <a:stretch>
              <a:fillRect/>
            </a:stretch>
          </p:blipFill>
          <p:spPr>
            <a:xfrm>
              <a:off x="3434607" y="4959119"/>
              <a:ext cx="3968" cy="289073"/>
            </a:xfrm>
            <a:prstGeom prst="rect">
              <a:avLst/>
            </a:prstGeom>
          </p:spPr>
        </p:pic>
        <p:sp>
          <p:nvSpPr>
            <p:cNvPr id="2915" name="object 2915"/>
            <p:cNvSpPr/>
            <p:nvPr/>
          </p:nvSpPr>
          <p:spPr>
            <a:xfrm>
              <a:off x="343460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6" name="object 2916"/>
          <p:cNvGrpSpPr/>
          <p:nvPr/>
        </p:nvGrpSpPr>
        <p:grpSpPr>
          <a:xfrm>
            <a:off x="3473450" y="4959119"/>
            <a:ext cx="314960" cy="289560"/>
            <a:chOff x="3473450" y="4959119"/>
            <a:chExt cx="314960" cy="289560"/>
          </a:xfrm>
        </p:grpSpPr>
        <p:pic>
          <p:nvPicPr>
            <p:cNvPr id="2917" name="object 2917"/>
            <p:cNvPicPr/>
            <p:nvPr/>
          </p:nvPicPr>
          <p:blipFill>
            <a:blip r:embed="rId336" cstate="print"/>
            <a:stretch>
              <a:fillRect/>
            </a:stretch>
          </p:blipFill>
          <p:spPr>
            <a:xfrm>
              <a:off x="3784104" y="4959119"/>
              <a:ext cx="3968" cy="289073"/>
            </a:xfrm>
            <a:prstGeom prst="rect">
              <a:avLst/>
            </a:prstGeom>
          </p:spPr>
        </p:pic>
        <p:sp>
          <p:nvSpPr>
            <p:cNvPr id="2918" name="object 2918"/>
            <p:cNvSpPr/>
            <p:nvPr/>
          </p:nvSpPr>
          <p:spPr>
            <a:xfrm>
              <a:off x="378410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19" name="object 2919"/>
            <p:cNvPicPr/>
            <p:nvPr/>
          </p:nvPicPr>
          <p:blipFill>
            <a:blip r:embed="rId329" cstate="print"/>
            <a:stretch>
              <a:fillRect/>
            </a:stretch>
          </p:blipFill>
          <p:spPr>
            <a:xfrm>
              <a:off x="3745261" y="4959119"/>
              <a:ext cx="3968" cy="289073"/>
            </a:xfrm>
            <a:prstGeom prst="rect">
              <a:avLst/>
            </a:prstGeom>
          </p:spPr>
        </p:pic>
        <p:sp>
          <p:nvSpPr>
            <p:cNvPr id="2920" name="object 2920"/>
            <p:cNvSpPr/>
            <p:nvPr/>
          </p:nvSpPr>
          <p:spPr>
            <a:xfrm>
              <a:off x="3745261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21" name="object 2921"/>
            <p:cNvPicPr/>
            <p:nvPr/>
          </p:nvPicPr>
          <p:blipFill>
            <a:blip r:embed="rId349" cstate="print"/>
            <a:stretch>
              <a:fillRect/>
            </a:stretch>
          </p:blipFill>
          <p:spPr>
            <a:xfrm>
              <a:off x="3706418" y="4959119"/>
              <a:ext cx="3968" cy="289073"/>
            </a:xfrm>
            <a:prstGeom prst="rect">
              <a:avLst/>
            </a:prstGeom>
          </p:spPr>
        </p:pic>
        <p:sp>
          <p:nvSpPr>
            <p:cNvPr id="2922" name="object 2922"/>
            <p:cNvSpPr/>
            <p:nvPr/>
          </p:nvSpPr>
          <p:spPr>
            <a:xfrm>
              <a:off x="370641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23" name="object 2923"/>
            <p:cNvPicPr/>
            <p:nvPr/>
          </p:nvPicPr>
          <p:blipFill>
            <a:blip r:embed="rId324" cstate="print"/>
            <a:stretch>
              <a:fillRect/>
            </a:stretch>
          </p:blipFill>
          <p:spPr>
            <a:xfrm>
              <a:off x="3667620" y="4959119"/>
              <a:ext cx="3943" cy="289073"/>
            </a:xfrm>
            <a:prstGeom prst="rect">
              <a:avLst/>
            </a:prstGeom>
          </p:spPr>
        </p:pic>
        <p:sp>
          <p:nvSpPr>
            <p:cNvPr id="2924" name="object 2924"/>
            <p:cNvSpPr/>
            <p:nvPr/>
          </p:nvSpPr>
          <p:spPr>
            <a:xfrm>
              <a:off x="366762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25" name="object 2925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3628777" y="4959119"/>
              <a:ext cx="3943" cy="289073"/>
            </a:xfrm>
            <a:prstGeom prst="rect">
              <a:avLst/>
            </a:prstGeom>
          </p:spPr>
        </p:pic>
        <p:sp>
          <p:nvSpPr>
            <p:cNvPr id="2926" name="object 2926"/>
            <p:cNvSpPr/>
            <p:nvPr/>
          </p:nvSpPr>
          <p:spPr>
            <a:xfrm>
              <a:off x="362877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27" name="object 292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3589934" y="4959119"/>
              <a:ext cx="3968" cy="289073"/>
            </a:xfrm>
            <a:prstGeom prst="rect">
              <a:avLst/>
            </a:prstGeom>
          </p:spPr>
        </p:pic>
        <p:sp>
          <p:nvSpPr>
            <p:cNvPr id="2928" name="object 2928"/>
            <p:cNvSpPr/>
            <p:nvPr/>
          </p:nvSpPr>
          <p:spPr>
            <a:xfrm>
              <a:off x="358993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29" name="object 2929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3551110" y="4959119"/>
              <a:ext cx="3943" cy="289073"/>
            </a:xfrm>
            <a:prstGeom prst="rect">
              <a:avLst/>
            </a:prstGeom>
          </p:spPr>
        </p:pic>
        <p:sp>
          <p:nvSpPr>
            <p:cNvPr id="2930" name="object 2930"/>
            <p:cNvSpPr/>
            <p:nvPr/>
          </p:nvSpPr>
          <p:spPr>
            <a:xfrm>
              <a:off x="355111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31" name="object 2931"/>
            <p:cNvPicPr/>
            <p:nvPr/>
          </p:nvPicPr>
          <p:blipFill>
            <a:blip r:embed="rId310" cstate="print"/>
            <a:stretch>
              <a:fillRect/>
            </a:stretch>
          </p:blipFill>
          <p:spPr>
            <a:xfrm>
              <a:off x="3512267" y="4959119"/>
              <a:ext cx="3968" cy="289073"/>
            </a:xfrm>
            <a:prstGeom prst="rect">
              <a:avLst/>
            </a:prstGeom>
          </p:spPr>
        </p:pic>
        <p:sp>
          <p:nvSpPr>
            <p:cNvPr id="2932" name="object 2932"/>
            <p:cNvSpPr/>
            <p:nvPr/>
          </p:nvSpPr>
          <p:spPr>
            <a:xfrm>
              <a:off x="351226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33" name="object 2933"/>
            <p:cNvPicPr/>
            <p:nvPr/>
          </p:nvPicPr>
          <p:blipFill>
            <a:blip r:embed="rId350" cstate="print"/>
            <a:stretch>
              <a:fillRect/>
            </a:stretch>
          </p:blipFill>
          <p:spPr>
            <a:xfrm>
              <a:off x="3473450" y="4959119"/>
              <a:ext cx="3943" cy="289073"/>
            </a:xfrm>
            <a:prstGeom prst="rect">
              <a:avLst/>
            </a:prstGeom>
          </p:spPr>
        </p:pic>
        <p:sp>
          <p:nvSpPr>
            <p:cNvPr id="2934" name="object 2934"/>
            <p:cNvSpPr/>
            <p:nvPr/>
          </p:nvSpPr>
          <p:spPr>
            <a:xfrm>
              <a:off x="347345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35" name="object 2935"/>
          <p:cNvGrpSpPr/>
          <p:nvPr/>
        </p:nvGrpSpPr>
        <p:grpSpPr>
          <a:xfrm>
            <a:off x="3046285" y="4959119"/>
            <a:ext cx="4445" cy="289560"/>
            <a:chOff x="3046285" y="4959119"/>
            <a:chExt cx="4445" cy="289560"/>
          </a:xfrm>
        </p:grpSpPr>
        <p:pic>
          <p:nvPicPr>
            <p:cNvPr id="2936" name="object 2936"/>
            <p:cNvPicPr/>
            <p:nvPr/>
          </p:nvPicPr>
          <p:blipFill>
            <a:blip r:embed="rId340" cstate="print"/>
            <a:stretch>
              <a:fillRect/>
            </a:stretch>
          </p:blipFill>
          <p:spPr>
            <a:xfrm>
              <a:off x="3046285" y="4959119"/>
              <a:ext cx="3968" cy="289073"/>
            </a:xfrm>
            <a:prstGeom prst="rect">
              <a:avLst/>
            </a:prstGeom>
          </p:spPr>
        </p:pic>
        <p:sp>
          <p:nvSpPr>
            <p:cNvPr id="2937" name="object 2937"/>
            <p:cNvSpPr/>
            <p:nvPr/>
          </p:nvSpPr>
          <p:spPr>
            <a:xfrm>
              <a:off x="304628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38" name="object 2938"/>
          <p:cNvGrpSpPr/>
          <p:nvPr/>
        </p:nvGrpSpPr>
        <p:grpSpPr>
          <a:xfrm>
            <a:off x="3085134" y="4959119"/>
            <a:ext cx="314960" cy="289560"/>
            <a:chOff x="3085134" y="4959119"/>
            <a:chExt cx="314960" cy="289560"/>
          </a:xfrm>
        </p:grpSpPr>
        <p:pic>
          <p:nvPicPr>
            <p:cNvPr id="2939" name="object 2939"/>
            <p:cNvPicPr/>
            <p:nvPr/>
          </p:nvPicPr>
          <p:blipFill>
            <a:blip r:embed="rId337" cstate="print"/>
            <a:stretch>
              <a:fillRect/>
            </a:stretch>
          </p:blipFill>
          <p:spPr>
            <a:xfrm>
              <a:off x="3395789" y="4959119"/>
              <a:ext cx="3943" cy="289073"/>
            </a:xfrm>
            <a:prstGeom prst="rect">
              <a:avLst/>
            </a:prstGeom>
          </p:spPr>
        </p:pic>
        <p:sp>
          <p:nvSpPr>
            <p:cNvPr id="2940" name="object 2940"/>
            <p:cNvSpPr/>
            <p:nvPr/>
          </p:nvSpPr>
          <p:spPr>
            <a:xfrm>
              <a:off x="339578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41" name="object 2941"/>
            <p:cNvPicPr/>
            <p:nvPr/>
          </p:nvPicPr>
          <p:blipFill>
            <a:blip r:embed="rId351" cstate="print"/>
            <a:stretch>
              <a:fillRect/>
            </a:stretch>
          </p:blipFill>
          <p:spPr>
            <a:xfrm>
              <a:off x="3356940" y="4959119"/>
              <a:ext cx="3968" cy="289073"/>
            </a:xfrm>
            <a:prstGeom prst="rect">
              <a:avLst/>
            </a:prstGeom>
          </p:spPr>
        </p:pic>
        <p:sp>
          <p:nvSpPr>
            <p:cNvPr id="2942" name="object 2942"/>
            <p:cNvSpPr/>
            <p:nvPr/>
          </p:nvSpPr>
          <p:spPr>
            <a:xfrm>
              <a:off x="335694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43" name="object 2943"/>
            <p:cNvPicPr/>
            <p:nvPr/>
          </p:nvPicPr>
          <p:blipFill>
            <a:blip r:embed="rId300" cstate="print"/>
            <a:stretch>
              <a:fillRect/>
            </a:stretch>
          </p:blipFill>
          <p:spPr>
            <a:xfrm>
              <a:off x="3318122" y="4959119"/>
              <a:ext cx="3943" cy="289073"/>
            </a:xfrm>
            <a:prstGeom prst="rect">
              <a:avLst/>
            </a:prstGeom>
          </p:spPr>
        </p:pic>
        <p:sp>
          <p:nvSpPr>
            <p:cNvPr id="2944" name="object 2944"/>
            <p:cNvSpPr/>
            <p:nvPr/>
          </p:nvSpPr>
          <p:spPr>
            <a:xfrm>
              <a:off x="331812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45" name="object 2945"/>
            <p:cNvPicPr/>
            <p:nvPr/>
          </p:nvPicPr>
          <p:blipFill>
            <a:blip r:embed="rId338" cstate="print"/>
            <a:stretch>
              <a:fillRect/>
            </a:stretch>
          </p:blipFill>
          <p:spPr>
            <a:xfrm>
              <a:off x="3279279" y="4959119"/>
              <a:ext cx="3968" cy="289073"/>
            </a:xfrm>
            <a:prstGeom prst="rect">
              <a:avLst/>
            </a:prstGeom>
          </p:spPr>
        </p:pic>
        <p:sp>
          <p:nvSpPr>
            <p:cNvPr id="2946" name="object 2946"/>
            <p:cNvSpPr/>
            <p:nvPr/>
          </p:nvSpPr>
          <p:spPr>
            <a:xfrm>
              <a:off x="327927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47" name="object 2947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3240462" y="4959119"/>
              <a:ext cx="3943" cy="289073"/>
            </a:xfrm>
            <a:prstGeom prst="rect">
              <a:avLst/>
            </a:prstGeom>
          </p:spPr>
        </p:pic>
        <p:sp>
          <p:nvSpPr>
            <p:cNvPr id="2948" name="object 2948"/>
            <p:cNvSpPr/>
            <p:nvPr/>
          </p:nvSpPr>
          <p:spPr>
            <a:xfrm>
              <a:off x="324046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49" name="object 2949"/>
            <p:cNvPicPr/>
            <p:nvPr/>
          </p:nvPicPr>
          <p:blipFill>
            <a:blip r:embed="rId352" cstate="print"/>
            <a:stretch>
              <a:fillRect/>
            </a:stretch>
          </p:blipFill>
          <p:spPr>
            <a:xfrm>
              <a:off x="3201612" y="4959119"/>
              <a:ext cx="3968" cy="289073"/>
            </a:xfrm>
            <a:prstGeom prst="rect">
              <a:avLst/>
            </a:prstGeom>
          </p:spPr>
        </p:pic>
        <p:sp>
          <p:nvSpPr>
            <p:cNvPr id="2950" name="object 2950"/>
            <p:cNvSpPr/>
            <p:nvPr/>
          </p:nvSpPr>
          <p:spPr>
            <a:xfrm>
              <a:off x="320161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51" name="object 2951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3162795" y="4959119"/>
              <a:ext cx="3943" cy="289073"/>
            </a:xfrm>
            <a:prstGeom prst="rect">
              <a:avLst/>
            </a:prstGeom>
          </p:spPr>
        </p:pic>
        <p:sp>
          <p:nvSpPr>
            <p:cNvPr id="2952" name="object 2952"/>
            <p:cNvSpPr/>
            <p:nvPr/>
          </p:nvSpPr>
          <p:spPr>
            <a:xfrm>
              <a:off x="316279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53" name="object 2953"/>
            <p:cNvPicPr/>
            <p:nvPr/>
          </p:nvPicPr>
          <p:blipFill>
            <a:blip r:embed="rId321" cstate="print"/>
            <a:stretch>
              <a:fillRect/>
            </a:stretch>
          </p:blipFill>
          <p:spPr>
            <a:xfrm>
              <a:off x="3123952" y="4959119"/>
              <a:ext cx="3968" cy="289073"/>
            </a:xfrm>
            <a:prstGeom prst="rect">
              <a:avLst/>
            </a:prstGeom>
          </p:spPr>
        </p:pic>
        <p:sp>
          <p:nvSpPr>
            <p:cNvPr id="2954" name="object 2954"/>
            <p:cNvSpPr/>
            <p:nvPr/>
          </p:nvSpPr>
          <p:spPr>
            <a:xfrm>
              <a:off x="312395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55" name="object 2955"/>
            <p:cNvPicPr/>
            <p:nvPr/>
          </p:nvPicPr>
          <p:blipFill>
            <a:blip r:embed="rId353" cstate="print"/>
            <a:stretch>
              <a:fillRect/>
            </a:stretch>
          </p:blipFill>
          <p:spPr>
            <a:xfrm>
              <a:off x="3085134" y="4959119"/>
              <a:ext cx="3943" cy="289073"/>
            </a:xfrm>
            <a:prstGeom prst="rect">
              <a:avLst/>
            </a:prstGeom>
          </p:spPr>
        </p:pic>
        <p:sp>
          <p:nvSpPr>
            <p:cNvPr id="2956" name="object 2956"/>
            <p:cNvSpPr/>
            <p:nvPr/>
          </p:nvSpPr>
          <p:spPr>
            <a:xfrm>
              <a:off x="308513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57" name="object 2957"/>
          <p:cNvGrpSpPr/>
          <p:nvPr/>
        </p:nvGrpSpPr>
        <p:grpSpPr>
          <a:xfrm>
            <a:off x="2657970" y="4959119"/>
            <a:ext cx="4445" cy="289560"/>
            <a:chOff x="2657970" y="4959119"/>
            <a:chExt cx="4445" cy="289560"/>
          </a:xfrm>
        </p:grpSpPr>
        <p:pic>
          <p:nvPicPr>
            <p:cNvPr id="2958" name="object 2958"/>
            <p:cNvPicPr/>
            <p:nvPr/>
          </p:nvPicPr>
          <p:blipFill>
            <a:blip r:embed="rId294" cstate="print"/>
            <a:stretch>
              <a:fillRect/>
            </a:stretch>
          </p:blipFill>
          <p:spPr>
            <a:xfrm>
              <a:off x="2657970" y="4959119"/>
              <a:ext cx="3968" cy="289073"/>
            </a:xfrm>
            <a:prstGeom prst="rect">
              <a:avLst/>
            </a:prstGeom>
          </p:spPr>
        </p:pic>
        <p:sp>
          <p:nvSpPr>
            <p:cNvPr id="2959" name="object 2959"/>
            <p:cNvSpPr/>
            <p:nvPr/>
          </p:nvSpPr>
          <p:spPr>
            <a:xfrm>
              <a:off x="265797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60" name="object 2960"/>
          <p:cNvGrpSpPr/>
          <p:nvPr/>
        </p:nvGrpSpPr>
        <p:grpSpPr>
          <a:xfrm>
            <a:off x="2696813" y="4959119"/>
            <a:ext cx="314960" cy="289560"/>
            <a:chOff x="2696813" y="4959119"/>
            <a:chExt cx="314960" cy="289560"/>
          </a:xfrm>
        </p:grpSpPr>
        <p:pic>
          <p:nvPicPr>
            <p:cNvPr id="2961" name="object 2961"/>
            <p:cNvPicPr/>
            <p:nvPr/>
          </p:nvPicPr>
          <p:blipFill>
            <a:blip r:embed="rId354" cstate="print"/>
            <a:stretch>
              <a:fillRect/>
            </a:stretch>
          </p:blipFill>
          <p:spPr>
            <a:xfrm>
              <a:off x="3007468" y="4959119"/>
              <a:ext cx="3943" cy="289073"/>
            </a:xfrm>
            <a:prstGeom prst="rect">
              <a:avLst/>
            </a:prstGeom>
          </p:spPr>
        </p:pic>
        <p:sp>
          <p:nvSpPr>
            <p:cNvPr id="2962" name="object 2962"/>
            <p:cNvSpPr/>
            <p:nvPr/>
          </p:nvSpPr>
          <p:spPr>
            <a:xfrm>
              <a:off x="300746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63" name="object 296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968625" y="4959119"/>
              <a:ext cx="3968" cy="289073"/>
            </a:xfrm>
            <a:prstGeom prst="rect">
              <a:avLst/>
            </a:prstGeom>
          </p:spPr>
        </p:pic>
        <p:sp>
          <p:nvSpPr>
            <p:cNvPr id="2964" name="object 2964"/>
            <p:cNvSpPr/>
            <p:nvPr/>
          </p:nvSpPr>
          <p:spPr>
            <a:xfrm>
              <a:off x="296862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65" name="object 2965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2929807" y="4959119"/>
              <a:ext cx="3943" cy="289073"/>
            </a:xfrm>
            <a:prstGeom prst="rect">
              <a:avLst/>
            </a:prstGeom>
          </p:spPr>
        </p:pic>
        <p:sp>
          <p:nvSpPr>
            <p:cNvPr id="2966" name="object 2966"/>
            <p:cNvSpPr/>
            <p:nvPr/>
          </p:nvSpPr>
          <p:spPr>
            <a:xfrm>
              <a:off x="292980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67" name="object 296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890964" y="4959119"/>
              <a:ext cx="3968" cy="289073"/>
            </a:xfrm>
            <a:prstGeom prst="rect">
              <a:avLst/>
            </a:prstGeom>
          </p:spPr>
        </p:pic>
        <p:sp>
          <p:nvSpPr>
            <p:cNvPr id="2968" name="object 2968"/>
            <p:cNvSpPr/>
            <p:nvPr/>
          </p:nvSpPr>
          <p:spPr>
            <a:xfrm>
              <a:off x="289096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69" name="object 2969"/>
            <p:cNvPicPr/>
            <p:nvPr/>
          </p:nvPicPr>
          <p:blipFill>
            <a:blip r:embed="rId355" cstate="print"/>
            <a:stretch>
              <a:fillRect/>
            </a:stretch>
          </p:blipFill>
          <p:spPr>
            <a:xfrm>
              <a:off x="2852115" y="4959119"/>
              <a:ext cx="3968" cy="289073"/>
            </a:xfrm>
            <a:prstGeom prst="rect">
              <a:avLst/>
            </a:prstGeom>
          </p:spPr>
        </p:pic>
        <p:sp>
          <p:nvSpPr>
            <p:cNvPr id="2970" name="object 2970"/>
            <p:cNvSpPr/>
            <p:nvPr/>
          </p:nvSpPr>
          <p:spPr>
            <a:xfrm>
              <a:off x="285211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71" name="object 2971"/>
            <p:cNvPicPr/>
            <p:nvPr/>
          </p:nvPicPr>
          <p:blipFill>
            <a:blip r:embed="rId356" cstate="print"/>
            <a:stretch>
              <a:fillRect/>
            </a:stretch>
          </p:blipFill>
          <p:spPr>
            <a:xfrm>
              <a:off x="2813297" y="4959119"/>
              <a:ext cx="3968" cy="289073"/>
            </a:xfrm>
            <a:prstGeom prst="rect">
              <a:avLst/>
            </a:prstGeom>
          </p:spPr>
        </p:pic>
        <p:sp>
          <p:nvSpPr>
            <p:cNvPr id="2972" name="object 2972"/>
            <p:cNvSpPr/>
            <p:nvPr/>
          </p:nvSpPr>
          <p:spPr>
            <a:xfrm>
              <a:off x="281329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73" name="object 2973"/>
            <p:cNvPicPr/>
            <p:nvPr/>
          </p:nvPicPr>
          <p:blipFill>
            <a:blip r:embed="rId357" cstate="print"/>
            <a:stretch>
              <a:fillRect/>
            </a:stretch>
          </p:blipFill>
          <p:spPr>
            <a:xfrm>
              <a:off x="2774480" y="4959119"/>
              <a:ext cx="3943" cy="289073"/>
            </a:xfrm>
            <a:prstGeom prst="rect">
              <a:avLst/>
            </a:prstGeom>
          </p:spPr>
        </p:pic>
        <p:sp>
          <p:nvSpPr>
            <p:cNvPr id="2974" name="object 2974"/>
            <p:cNvSpPr/>
            <p:nvPr/>
          </p:nvSpPr>
          <p:spPr>
            <a:xfrm>
              <a:off x="277448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75" name="object 2975"/>
            <p:cNvPicPr/>
            <p:nvPr/>
          </p:nvPicPr>
          <p:blipFill>
            <a:blip r:embed="rId322" cstate="print"/>
            <a:stretch>
              <a:fillRect/>
            </a:stretch>
          </p:blipFill>
          <p:spPr>
            <a:xfrm>
              <a:off x="2735637" y="4959119"/>
              <a:ext cx="3968" cy="289073"/>
            </a:xfrm>
            <a:prstGeom prst="rect">
              <a:avLst/>
            </a:prstGeom>
          </p:spPr>
        </p:pic>
        <p:sp>
          <p:nvSpPr>
            <p:cNvPr id="2976" name="object 2976"/>
            <p:cNvSpPr/>
            <p:nvPr/>
          </p:nvSpPr>
          <p:spPr>
            <a:xfrm>
              <a:off x="273563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77" name="object 2977"/>
            <p:cNvPicPr/>
            <p:nvPr/>
          </p:nvPicPr>
          <p:blipFill>
            <a:blip r:embed="rId358" cstate="print"/>
            <a:stretch>
              <a:fillRect/>
            </a:stretch>
          </p:blipFill>
          <p:spPr>
            <a:xfrm>
              <a:off x="2696813" y="4959119"/>
              <a:ext cx="3943" cy="289073"/>
            </a:xfrm>
            <a:prstGeom prst="rect">
              <a:avLst/>
            </a:prstGeom>
          </p:spPr>
        </p:pic>
        <p:sp>
          <p:nvSpPr>
            <p:cNvPr id="2978" name="object 2978"/>
            <p:cNvSpPr/>
            <p:nvPr/>
          </p:nvSpPr>
          <p:spPr>
            <a:xfrm>
              <a:off x="269681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79" name="object 2979"/>
          <p:cNvGrpSpPr/>
          <p:nvPr/>
        </p:nvGrpSpPr>
        <p:grpSpPr>
          <a:xfrm>
            <a:off x="2269655" y="4959119"/>
            <a:ext cx="4445" cy="289560"/>
            <a:chOff x="2269655" y="4959119"/>
            <a:chExt cx="4445" cy="289560"/>
          </a:xfrm>
        </p:grpSpPr>
        <p:pic>
          <p:nvPicPr>
            <p:cNvPr id="2980" name="object 2980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2269655" y="4959119"/>
              <a:ext cx="3943" cy="289073"/>
            </a:xfrm>
            <a:prstGeom prst="rect">
              <a:avLst/>
            </a:prstGeom>
          </p:spPr>
        </p:pic>
        <p:sp>
          <p:nvSpPr>
            <p:cNvPr id="2981" name="object 2981"/>
            <p:cNvSpPr/>
            <p:nvPr/>
          </p:nvSpPr>
          <p:spPr>
            <a:xfrm>
              <a:off x="226965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82" name="object 2982"/>
          <p:cNvGrpSpPr/>
          <p:nvPr/>
        </p:nvGrpSpPr>
        <p:grpSpPr>
          <a:xfrm>
            <a:off x="2308472" y="4959119"/>
            <a:ext cx="314960" cy="289560"/>
            <a:chOff x="2308472" y="4959119"/>
            <a:chExt cx="314960" cy="289560"/>
          </a:xfrm>
        </p:grpSpPr>
        <p:pic>
          <p:nvPicPr>
            <p:cNvPr id="2983" name="object 2983"/>
            <p:cNvPicPr/>
            <p:nvPr/>
          </p:nvPicPr>
          <p:blipFill>
            <a:blip r:embed="rId359" cstate="print"/>
            <a:stretch>
              <a:fillRect/>
            </a:stretch>
          </p:blipFill>
          <p:spPr>
            <a:xfrm>
              <a:off x="2619127" y="4959119"/>
              <a:ext cx="3968" cy="289073"/>
            </a:xfrm>
            <a:prstGeom prst="rect">
              <a:avLst/>
            </a:prstGeom>
          </p:spPr>
        </p:pic>
        <p:sp>
          <p:nvSpPr>
            <p:cNvPr id="2984" name="object 2984"/>
            <p:cNvSpPr/>
            <p:nvPr/>
          </p:nvSpPr>
          <p:spPr>
            <a:xfrm>
              <a:off x="261912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85" name="object 298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580309" y="4959119"/>
              <a:ext cx="3968" cy="289073"/>
            </a:xfrm>
            <a:prstGeom prst="rect">
              <a:avLst/>
            </a:prstGeom>
          </p:spPr>
        </p:pic>
        <p:sp>
          <p:nvSpPr>
            <p:cNvPr id="2986" name="object 2986"/>
            <p:cNvSpPr/>
            <p:nvPr/>
          </p:nvSpPr>
          <p:spPr>
            <a:xfrm>
              <a:off x="258030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87" name="object 2987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541460" y="4959119"/>
              <a:ext cx="3968" cy="289073"/>
            </a:xfrm>
            <a:prstGeom prst="rect">
              <a:avLst/>
            </a:prstGeom>
          </p:spPr>
        </p:pic>
        <p:sp>
          <p:nvSpPr>
            <p:cNvPr id="2988" name="object 2988"/>
            <p:cNvSpPr/>
            <p:nvPr/>
          </p:nvSpPr>
          <p:spPr>
            <a:xfrm>
              <a:off x="254146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89" name="object 2989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2502642" y="4959119"/>
              <a:ext cx="3968" cy="289073"/>
            </a:xfrm>
            <a:prstGeom prst="rect">
              <a:avLst/>
            </a:prstGeom>
          </p:spPr>
        </p:pic>
        <p:sp>
          <p:nvSpPr>
            <p:cNvPr id="2990" name="object 2990"/>
            <p:cNvSpPr/>
            <p:nvPr/>
          </p:nvSpPr>
          <p:spPr>
            <a:xfrm>
              <a:off x="250264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91" name="object 2991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2463800" y="4959119"/>
              <a:ext cx="3968" cy="289073"/>
            </a:xfrm>
            <a:prstGeom prst="rect">
              <a:avLst/>
            </a:prstGeom>
          </p:spPr>
        </p:pic>
        <p:sp>
          <p:nvSpPr>
            <p:cNvPr id="2992" name="object 2992"/>
            <p:cNvSpPr/>
            <p:nvPr/>
          </p:nvSpPr>
          <p:spPr>
            <a:xfrm>
              <a:off x="246380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93" name="object 2993"/>
            <p:cNvPicPr/>
            <p:nvPr/>
          </p:nvPicPr>
          <p:blipFill>
            <a:blip r:embed="rId343" cstate="print"/>
            <a:stretch>
              <a:fillRect/>
            </a:stretch>
          </p:blipFill>
          <p:spPr>
            <a:xfrm>
              <a:off x="2424982" y="4959119"/>
              <a:ext cx="3968" cy="289073"/>
            </a:xfrm>
            <a:prstGeom prst="rect">
              <a:avLst/>
            </a:prstGeom>
          </p:spPr>
        </p:pic>
        <p:sp>
          <p:nvSpPr>
            <p:cNvPr id="2994" name="object 2994"/>
            <p:cNvSpPr/>
            <p:nvPr/>
          </p:nvSpPr>
          <p:spPr>
            <a:xfrm>
              <a:off x="242498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95" name="object 2995"/>
            <p:cNvPicPr/>
            <p:nvPr/>
          </p:nvPicPr>
          <p:blipFill>
            <a:blip r:embed="rId293" cstate="print"/>
            <a:stretch>
              <a:fillRect/>
            </a:stretch>
          </p:blipFill>
          <p:spPr>
            <a:xfrm>
              <a:off x="2386139" y="4959119"/>
              <a:ext cx="3968" cy="289073"/>
            </a:xfrm>
            <a:prstGeom prst="rect">
              <a:avLst/>
            </a:prstGeom>
          </p:spPr>
        </p:pic>
        <p:sp>
          <p:nvSpPr>
            <p:cNvPr id="2996" name="object 2996"/>
            <p:cNvSpPr/>
            <p:nvPr/>
          </p:nvSpPr>
          <p:spPr>
            <a:xfrm>
              <a:off x="2386139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97" name="object 2997"/>
            <p:cNvPicPr/>
            <p:nvPr/>
          </p:nvPicPr>
          <p:blipFill>
            <a:blip r:embed="rId300" cstate="print"/>
            <a:stretch>
              <a:fillRect/>
            </a:stretch>
          </p:blipFill>
          <p:spPr>
            <a:xfrm>
              <a:off x="2347315" y="4959119"/>
              <a:ext cx="3943" cy="289073"/>
            </a:xfrm>
            <a:prstGeom prst="rect">
              <a:avLst/>
            </a:prstGeom>
          </p:spPr>
        </p:pic>
        <p:sp>
          <p:nvSpPr>
            <p:cNvPr id="2998" name="object 2998"/>
            <p:cNvSpPr/>
            <p:nvPr/>
          </p:nvSpPr>
          <p:spPr>
            <a:xfrm>
              <a:off x="234731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99" name="object 2999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308472" y="4959119"/>
              <a:ext cx="3968" cy="289073"/>
            </a:xfrm>
            <a:prstGeom prst="rect">
              <a:avLst/>
            </a:prstGeom>
          </p:spPr>
        </p:pic>
        <p:sp>
          <p:nvSpPr>
            <p:cNvPr id="3000" name="object 3000"/>
            <p:cNvSpPr/>
            <p:nvPr/>
          </p:nvSpPr>
          <p:spPr>
            <a:xfrm>
              <a:off x="230847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01" name="object 3001"/>
          <p:cNvGrpSpPr/>
          <p:nvPr/>
        </p:nvGrpSpPr>
        <p:grpSpPr>
          <a:xfrm>
            <a:off x="1881333" y="4959119"/>
            <a:ext cx="4445" cy="289560"/>
            <a:chOff x="1881333" y="4959119"/>
            <a:chExt cx="4445" cy="289560"/>
          </a:xfrm>
        </p:grpSpPr>
        <p:pic>
          <p:nvPicPr>
            <p:cNvPr id="3002" name="object 3002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1881333" y="4959119"/>
              <a:ext cx="3943" cy="289073"/>
            </a:xfrm>
            <a:prstGeom prst="rect">
              <a:avLst/>
            </a:prstGeom>
          </p:spPr>
        </p:pic>
        <p:sp>
          <p:nvSpPr>
            <p:cNvPr id="3003" name="object 3003"/>
            <p:cNvSpPr/>
            <p:nvPr/>
          </p:nvSpPr>
          <p:spPr>
            <a:xfrm>
              <a:off x="188133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04" name="object 3004"/>
          <p:cNvGrpSpPr/>
          <p:nvPr/>
        </p:nvGrpSpPr>
        <p:grpSpPr>
          <a:xfrm>
            <a:off x="1920157" y="4959119"/>
            <a:ext cx="314960" cy="289560"/>
            <a:chOff x="1920157" y="4959119"/>
            <a:chExt cx="314960" cy="289560"/>
          </a:xfrm>
        </p:grpSpPr>
        <p:pic>
          <p:nvPicPr>
            <p:cNvPr id="3005" name="object 3005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2230812" y="4959119"/>
              <a:ext cx="3968" cy="289073"/>
            </a:xfrm>
            <a:prstGeom prst="rect">
              <a:avLst/>
            </a:prstGeom>
          </p:spPr>
        </p:pic>
        <p:sp>
          <p:nvSpPr>
            <p:cNvPr id="3006" name="object 3006"/>
            <p:cNvSpPr/>
            <p:nvPr/>
          </p:nvSpPr>
          <p:spPr>
            <a:xfrm>
              <a:off x="223081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07" name="object 3007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2191988" y="4959119"/>
              <a:ext cx="3943" cy="289073"/>
            </a:xfrm>
            <a:prstGeom prst="rect">
              <a:avLst/>
            </a:prstGeom>
          </p:spPr>
        </p:pic>
        <p:sp>
          <p:nvSpPr>
            <p:cNvPr id="3008" name="object 3008"/>
            <p:cNvSpPr/>
            <p:nvPr/>
          </p:nvSpPr>
          <p:spPr>
            <a:xfrm>
              <a:off x="219198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09" name="object 3009"/>
            <p:cNvPicPr/>
            <p:nvPr/>
          </p:nvPicPr>
          <p:blipFill>
            <a:blip r:embed="rId346" cstate="print"/>
            <a:stretch>
              <a:fillRect/>
            </a:stretch>
          </p:blipFill>
          <p:spPr>
            <a:xfrm>
              <a:off x="2153145" y="4959119"/>
              <a:ext cx="3968" cy="289073"/>
            </a:xfrm>
            <a:prstGeom prst="rect">
              <a:avLst/>
            </a:prstGeom>
          </p:spPr>
        </p:pic>
        <p:sp>
          <p:nvSpPr>
            <p:cNvPr id="3010" name="object 3010"/>
            <p:cNvSpPr/>
            <p:nvPr/>
          </p:nvSpPr>
          <p:spPr>
            <a:xfrm>
              <a:off x="215314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1" name="object 3011"/>
            <p:cNvPicPr/>
            <p:nvPr/>
          </p:nvPicPr>
          <p:blipFill>
            <a:blip r:embed="rId360" cstate="print"/>
            <a:stretch>
              <a:fillRect/>
            </a:stretch>
          </p:blipFill>
          <p:spPr>
            <a:xfrm>
              <a:off x="2114327" y="4959119"/>
              <a:ext cx="3943" cy="289073"/>
            </a:xfrm>
            <a:prstGeom prst="rect">
              <a:avLst/>
            </a:prstGeom>
          </p:spPr>
        </p:pic>
        <p:sp>
          <p:nvSpPr>
            <p:cNvPr id="3012" name="object 3012"/>
            <p:cNvSpPr/>
            <p:nvPr/>
          </p:nvSpPr>
          <p:spPr>
            <a:xfrm>
              <a:off x="211432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3" name="object 3013"/>
            <p:cNvPicPr/>
            <p:nvPr/>
          </p:nvPicPr>
          <p:blipFill>
            <a:blip r:embed="rId361" cstate="print"/>
            <a:stretch>
              <a:fillRect/>
            </a:stretch>
          </p:blipFill>
          <p:spPr>
            <a:xfrm>
              <a:off x="2075484" y="4959119"/>
              <a:ext cx="3968" cy="289073"/>
            </a:xfrm>
            <a:prstGeom prst="rect">
              <a:avLst/>
            </a:prstGeom>
          </p:spPr>
        </p:pic>
        <p:sp>
          <p:nvSpPr>
            <p:cNvPr id="3014" name="object 3014"/>
            <p:cNvSpPr/>
            <p:nvPr/>
          </p:nvSpPr>
          <p:spPr>
            <a:xfrm>
              <a:off x="2075484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5" name="object 3015"/>
            <p:cNvPicPr/>
            <p:nvPr/>
          </p:nvPicPr>
          <p:blipFill>
            <a:blip r:embed="rId362" cstate="print"/>
            <a:stretch>
              <a:fillRect/>
            </a:stretch>
          </p:blipFill>
          <p:spPr>
            <a:xfrm>
              <a:off x="2036660" y="4959119"/>
              <a:ext cx="3943" cy="289073"/>
            </a:xfrm>
            <a:prstGeom prst="rect">
              <a:avLst/>
            </a:prstGeom>
          </p:spPr>
        </p:pic>
        <p:sp>
          <p:nvSpPr>
            <p:cNvPr id="3016" name="object 3016"/>
            <p:cNvSpPr/>
            <p:nvPr/>
          </p:nvSpPr>
          <p:spPr>
            <a:xfrm>
              <a:off x="203666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7" name="object 3017"/>
            <p:cNvPicPr/>
            <p:nvPr/>
          </p:nvPicPr>
          <p:blipFill>
            <a:blip r:embed="rId317" cstate="print"/>
            <a:stretch>
              <a:fillRect/>
            </a:stretch>
          </p:blipFill>
          <p:spPr>
            <a:xfrm>
              <a:off x="1997817" y="4959119"/>
              <a:ext cx="3968" cy="289073"/>
            </a:xfrm>
            <a:prstGeom prst="rect">
              <a:avLst/>
            </a:prstGeom>
          </p:spPr>
        </p:pic>
        <p:sp>
          <p:nvSpPr>
            <p:cNvPr id="3018" name="object 3018"/>
            <p:cNvSpPr/>
            <p:nvPr/>
          </p:nvSpPr>
          <p:spPr>
            <a:xfrm>
              <a:off x="199781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19" name="object 3019"/>
            <p:cNvPicPr/>
            <p:nvPr/>
          </p:nvPicPr>
          <p:blipFill>
            <a:blip r:embed="rId354" cstate="print"/>
            <a:stretch>
              <a:fillRect/>
            </a:stretch>
          </p:blipFill>
          <p:spPr>
            <a:xfrm>
              <a:off x="1959000" y="4959119"/>
              <a:ext cx="3943" cy="289073"/>
            </a:xfrm>
            <a:prstGeom prst="rect">
              <a:avLst/>
            </a:prstGeom>
          </p:spPr>
        </p:pic>
        <p:sp>
          <p:nvSpPr>
            <p:cNvPr id="3020" name="object 3020"/>
            <p:cNvSpPr/>
            <p:nvPr/>
          </p:nvSpPr>
          <p:spPr>
            <a:xfrm>
              <a:off x="195900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21" name="object 302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1920157" y="4959119"/>
              <a:ext cx="3968" cy="289073"/>
            </a:xfrm>
            <a:prstGeom prst="rect">
              <a:avLst/>
            </a:prstGeom>
          </p:spPr>
        </p:pic>
        <p:sp>
          <p:nvSpPr>
            <p:cNvPr id="3022" name="object 3022"/>
            <p:cNvSpPr/>
            <p:nvPr/>
          </p:nvSpPr>
          <p:spPr>
            <a:xfrm>
              <a:off x="192015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23" name="object 3023"/>
          <p:cNvGrpSpPr/>
          <p:nvPr/>
        </p:nvGrpSpPr>
        <p:grpSpPr>
          <a:xfrm>
            <a:off x="1493018" y="4959119"/>
            <a:ext cx="4445" cy="289560"/>
            <a:chOff x="1493018" y="4959119"/>
            <a:chExt cx="4445" cy="289560"/>
          </a:xfrm>
        </p:grpSpPr>
        <p:pic>
          <p:nvPicPr>
            <p:cNvPr id="3024" name="object 3024"/>
            <p:cNvPicPr/>
            <p:nvPr/>
          </p:nvPicPr>
          <p:blipFill>
            <a:blip r:embed="rId363" cstate="print"/>
            <a:stretch>
              <a:fillRect/>
            </a:stretch>
          </p:blipFill>
          <p:spPr>
            <a:xfrm>
              <a:off x="1493018" y="4959119"/>
              <a:ext cx="3943" cy="289073"/>
            </a:xfrm>
            <a:prstGeom prst="rect">
              <a:avLst/>
            </a:prstGeom>
          </p:spPr>
        </p:pic>
        <p:sp>
          <p:nvSpPr>
            <p:cNvPr id="3025" name="object 3025"/>
            <p:cNvSpPr/>
            <p:nvPr/>
          </p:nvSpPr>
          <p:spPr>
            <a:xfrm>
              <a:off x="149301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26" name="object 3026"/>
          <p:cNvGrpSpPr/>
          <p:nvPr/>
        </p:nvGrpSpPr>
        <p:grpSpPr>
          <a:xfrm>
            <a:off x="1531835" y="4959119"/>
            <a:ext cx="314960" cy="289560"/>
            <a:chOff x="1531835" y="4959119"/>
            <a:chExt cx="314960" cy="289560"/>
          </a:xfrm>
        </p:grpSpPr>
        <p:pic>
          <p:nvPicPr>
            <p:cNvPr id="3027" name="object 3027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1842490" y="4959119"/>
              <a:ext cx="3968" cy="289073"/>
            </a:xfrm>
            <a:prstGeom prst="rect">
              <a:avLst/>
            </a:prstGeom>
          </p:spPr>
        </p:pic>
        <p:sp>
          <p:nvSpPr>
            <p:cNvPr id="3028" name="object 3028"/>
            <p:cNvSpPr/>
            <p:nvPr/>
          </p:nvSpPr>
          <p:spPr>
            <a:xfrm>
              <a:off x="184249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29" name="object 3029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1803672" y="4959119"/>
              <a:ext cx="3943" cy="289073"/>
            </a:xfrm>
            <a:prstGeom prst="rect">
              <a:avLst/>
            </a:prstGeom>
          </p:spPr>
        </p:pic>
        <p:sp>
          <p:nvSpPr>
            <p:cNvPr id="3030" name="object 3030"/>
            <p:cNvSpPr/>
            <p:nvPr/>
          </p:nvSpPr>
          <p:spPr>
            <a:xfrm>
              <a:off x="180367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31" name="object 3031"/>
            <p:cNvPicPr/>
            <p:nvPr/>
          </p:nvPicPr>
          <p:blipFill>
            <a:blip r:embed="rId336" cstate="print"/>
            <a:stretch>
              <a:fillRect/>
            </a:stretch>
          </p:blipFill>
          <p:spPr>
            <a:xfrm>
              <a:off x="1764830" y="4959119"/>
              <a:ext cx="3968" cy="289073"/>
            </a:xfrm>
            <a:prstGeom prst="rect">
              <a:avLst/>
            </a:prstGeom>
          </p:spPr>
        </p:pic>
        <p:sp>
          <p:nvSpPr>
            <p:cNvPr id="3032" name="object 3032"/>
            <p:cNvSpPr/>
            <p:nvPr/>
          </p:nvSpPr>
          <p:spPr>
            <a:xfrm>
              <a:off x="176483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33" name="object 3033"/>
            <p:cNvPicPr/>
            <p:nvPr/>
          </p:nvPicPr>
          <p:blipFill>
            <a:blip r:embed="rId362" cstate="print"/>
            <a:stretch>
              <a:fillRect/>
            </a:stretch>
          </p:blipFill>
          <p:spPr>
            <a:xfrm>
              <a:off x="1726012" y="4959119"/>
              <a:ext cx="3943" cy="289073"/>
            </a:xfrm>
            <a:prstGeom prst="rect">
              <a:avLst/>
            </a:prstGeom>
          </p:spPr>
        </p:pic>
        <p:sp>
          <p:nvSpPr>
            <p:cNvPr id="3034" name="object 3034"/>
            <p:cNvSpPr/>
            <p:nvPr/>
          </p:nvSpPr>
          <p:spPr>
            <a:xfrm>
              <a:off x="172601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35" name="object 3035"/>
            <p:cNvPicPr/>
            <p:nvPr/>
          </p:nvPicPr>
          <p:blipFill>
            <a:blip r:embed="rId306" cstate="print"/>
            <a:stretch>
              <a:fillRect/>
            </a:stretch>
          </p:blipFill>
          <p:spPr>
            <a:xfrm>
              <a:off x="1687163" y="4959119"/>
              <a:ext cx="3968" cy="289073"/>
            </a:xfrm>
            <a:prstGeom prst="rect">
              <a:avLst/>
            </a:prstGeom>
          </p:spPr>
        </p:pic>
        <p:sp>
          <p:nvSpPr>
            <p:cNvPr id="3036" name="object 3036"/>
            <p:cNvSpPr/>
            <p:nvPr/>
          </p:nvSpPr>
          <p:spPr>
            <a:xfrm>
              <a:off x="168716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37" name="object 3037"/>
            <p:cNvPicPr/>
            <p:nvPr/>
          </p:nvPicPr>
          <p:blipFill>
            <a:blip r:embed="rId364" cstate="print"/>
            <a:stretch>
              <a:fillRect/>
            </a:stretch>
          </p:blipFill>
          <p:spPr>
            <a:xfrm>
              <a:off x="1648345" y="4959119"/>
              <a:ext cx="3943" cy="289073"/>
            </a:xfrm>
            <a:prstGeom prst="rect">
              <a:avLst/>
            </a:prstGeom>
          </p:spPr>
        </p:pic>
        <p:sp>
          <p:nvSpPr>
            <p:cNvPr id="3038" name="object 3038"/>
            <p:cNvSpPr/>
            <p:nvPr/>
          </p:nvSpPr>
          <p:spPr>
            <a:xfrm>
              <a:off x="164834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39" name="object 3039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1609502" y="4959119"/>
              <a:ext cx="3968" cy="289073"/>
            </a:xfrm>
            <a:prstGeom prst="rect">
              <a:avLst/>
            </a:prstGeom>
          </p:spPr>
        </p:pic>
        <p:sp>
          <p:nvSpPr>
            <p:cNvPr id="3040" name="object 3040"/>
            <p:cNvSpPr/>
            <p:nvPr/>
          </p:nvSpPr>
          <p:spPr>
            <a:xfrm>
              <a:off x="160950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41" name="object 3041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1570685" y="4959119"/>
              <a:ext cx="3943" cy="289073"/>
            </a:xfrm>
            <a:prstGeom prst="rect">
              <a:avLst/>
            </a:prstGeom>
          </p:spPr>
        </p:pic>
        <p:sp>
          <p:nvSpPr>
            <p:cNvPr id="3042" name="object 3042"/>
            <p:cNvSpPr/>
            <p:nvPr/>
          </p:nvSpPr>
          <p:spPr>
            <a:xfrm>
              <a:off x="157068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43" name="object 304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1531835" y="4959119"/>
              <a:ext cx="3968" cy="289073"/>
            </a:xfrm>
            <a:prstGeom prst="rect">
              <a:avLst/>
            </a:prstGeom>
          </p:spPr>
        </p:pic>
        <p:sp>
          <p:nvSpPr>
            <p:cNvPr id="3044" name="object 3044"/>
            <p:cNvSpPr/>
            <p:nvPr/>
          </p:nvSpPr>
          <p:spPr>
            <a:xfrm>
              <a:off x="153183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45" name="object 3045"/>
          <p:cNvGrpSpPr/>
          <p:nvPr/>
        </p:nvGrpSpPr>
        <p:grpSpPr>
          <a:xfrm>
            <a:off x="1104677" y="4959119"/>
            <a:ext cx="4445" cy="289560"/>
            <a:chOff x="1104677" y="4959119"/>
            <a:chExt cx="4445" cy="289560"/>
          </a:xfrm>
        </p:grpSpPr>
        <p:pic>
          <p:nvPicPr>
            <p:cNvPr id="3046" name="object 3046"/>
            <p:cNvPicPr/>
            <p:nvPr/>
          </p:nvPicPr>
          <p:blipFill>
            <a:blip r:embed="rId321" cstate="print"/>
            <a:stretch>
              <a:fillRect/>
            </a:stretch>
          </p:blipFill>
          <p:spPr>
            <a:xfrm>
              <a:off x="1104677" y="4959119"/>
              <a:ext cx="3968" cy="289073"/>
            </a:xfrm>
            <a:prstGeom prst="rect">
              <a:avLst/>
            </a:prstGeom>
          </p:spPr>
        </p:pic>
        <p:sp>
          <p:nvSpPr>
            <p:cNvPr id="3047" name="object 3047"/>
            <p:cNvSpPr/>
            <p:nvPr/>
          </p:nvSpPr>
          <p:spPr>
            <a:xfrm>
              <a:off x="110467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48" name="object 3048"/>
          <p:cNvGrpSpPr/>
          <p:nvPr/>
        </p:nvGrpSpPr>
        <p:grpSpPr>
          <a:xfrm>
            <a:off x="1143520" y="4959119"/>
            <a:ext cx="314960" cy="289560"/>
            <a:chOff x="1143520" y="4959119"/>
            <a:chExt cx="314960" cy="289560"/>
          </a:xfrm>
        </p:grpSpPr>
        <p:pic>
          <p:nvPicPr>
            <p:cNvPr id="3049" name="object 3049"/>
            <p:cNvPicPr/>
            <p:nvPr/>
          </p:nvPicPr>
          <p:blipFill>
            <a:blip r:embed="rId365" cstate="print"/>
            <a:stretch>
              <a:fillRect/>
            </a:stretch>
          </p:blipFill>
          <p:spPr>
            <a:xfrm>
              <a:off x="1454175" y="4959119"/>
              <a:ext cx="3968" cy="289073"/>
            </a:xfrm>
            <a:prstGeom prst="rect">
              <a:avLst/>
            </a:prstGeom>
          </p:spPr>
        </p:pic>
        <p:sp>
          <p:nvSpPr>
            <p:cNvPr id="3050" name="object 3050"/>
            <p:cNvSpPr/>
            <p:nvPr/>
          </p:nvSpPr>
          <p:spPr>
            <a:xfrm>
              <a:off x="145417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1" name="object 3051"/>
            <p:cNvPicPr/>
            <p:nvPr/>
          </p:nvPicPr>
          <p:blipFill>
            <a:blip r:embed="rId348" cstate="print"/>
            <a:stretch>
              <a:fillRect/>
            </a:stretch>
          </p:blipFill>
          <p:spPr>
            <a:xfrm>
              <a:off x="1415332" y="4959119"/>
              <a:ext cx="3968" cy="289073"/>
            </a:xfrm>
            <a:prstGeom prst="rect">
              <a:avLst/>
            </a:prstGeom>
          </p:spPr>
        </p:pic>
        <p:sp>
          <p:nvSpPr>
            <p:cNvPr id="3052" name="object 3052"/>
            <p:cNvSpPr/>
            <p:nvPr/>
          </p:nvSpPr>
          <p:spPr>
            <a:xfrm>
              <a:off x="141533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3" name="object 3053"/>
            <p:cNvPicPr/>
            <p:nvPr/>
          </p:nvPicPr>
          <p:blipFill>
            <a:blip r:embed="rId316" cstate="print"/>
            <a:stretch>
              <a:fillRect/>
            </a:stretch>
          </p:blipFill>
          <p:spPr>
            <a:xfrm>
              <a:off x="1376508" y="4959119"/>
              <a:ext cx="3968" cy="289073"/>
            </a:xfrm>
            <a:prstGeom prst="rect">
              <a:avLst/>
            </a:prstGeom>
          </p:spPr>
        </p:pic>
        <p:sp>
          <p:nvSpPr>
            <p:cNvPr id="3054" name="object 3054"/>
            <p:cNvSpPr/>
            <p:nvPr/>
          </p:nvSpPr>
          <p:spPr>
            <a:xfrm>
              <a:off x="137650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5" name="object 3055"/>
            <p:cNvPicPr/>
            <p:nvPr/>
          </p:nvPicPr>
          <p:blipFill>
            <a:blip r:embed="rId351" cstate="print"/>
            <a:stretch>
              <a:fillRect/>
            </a:stretch>
          </p:blipFill>
          <p:spPr>
            <a:xfrm>
              <a:off x="1337665" y="4959119"/>
              <a:ext cx="3968" cy="289073"/>
            </a:xfrm>
            <a:prstGeom prst="rect">
              <a:avLst/>
            </a:prstGeom>
          </p:spPr>
        </p:pic>
        <p:sp>
          <p:nvSpPr>
            <p:cNvPr id="3056" name="object 3056"/>
            <p:cNvSpPr/>
            <p:nvPr/>
          </p:nvSpPr>
          <p:spPr>
            <a:xfrm>
              <a:off x="133766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7" name="object 3057"/>
            <p:cNvPicPr/>
            <p:nvPr/>
          </p:nvPicPr>
          <p:blipFill>
            <a:blip r:embed="rId366" cstate="print"/>
            <a:stretch>
              <a:fillRect/>
            </a:stretch>
          </p:blipFill>
          <p:spPr>
            <a:xfrm>
              <a:off x="1298848" y="4959119"/>
              <a:ext cx="3968" cy="289073"/>
            </a:xfrm>
            <a:prstGeom prst="rect">
              <a:avLst/>
            </a:prstGeom>
          </p:spPr>
        </p:pic>
        <p:sp>
          <p:nvSpPr>
            <p:cNvPr id="3058" name="object 3058"/>
            <p:cNvSpPr/>
            <p:nvPr/>
          </p:nvSpPr>
          <p:spPr>
            <a:xfrm>
              <a:off x="129884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59" name="object 3059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1260030" y="4959119"/>
              <a:ext cx="3943" cy="289073"/>
            </a:xfrm>
            <a:prstGeom prst="rect">
              <a:avLst/>
            </a:prstGeom>
          </p:spPr>
        </p:pic>
        <p:sp>
          <p:nvSpPr>
            <p:cNvPr id="3060" name="object 3060"/>
            <p:cNvSpPr/>
            <p:nvPr/>
          </p:nvSpPr>
          <p:spPr>
            <a:xfrm>
              <a:off x="126003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61" name="object 3061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1221187" y="4959119"/>
              <a:ext cx="3968" cy="289073"/>
            </a:xfrm>
            <a:prstGeom prst="rect">
              <a:avLst/>
            </a:prstGeom>
          </p:spPr>
        </p:pic>
        <p:sp>
          <p:nvSpPr>
            <p:cNvPr id="3062" name="object 3062"/>
            <p:cNvSpPr/>
            <p:nvPr/>
          </p:nvSpPr>
          <p:spPr>
            <a:xfrm>
              <a:off x="1221187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63" name="object 3063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1182338" y="4959119"/>
              <a:ext cx="3968" cy="289073"/>
            </a:xfrm>
            <a:prstGeom prst="rect">
              <a:avLst/>
            </a:prstGeom>
          </p:spPr>
        </p:pic>
        <p:sp>
          <p:nvSpPr>
            <p:cNvPr id="3064" name="object 3064"/>
            <p:cNvSpPr/>
            <p:nvPr/>
          </p:nvSpPr>
          <p:spPr>
            <a:xfrm>
              <a:off x="1182338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65" name="object 3065"/>
            <p:cNvPicPr/>
            <p:nvPr/>
          </p:nvPicPr>
          <p:blipFill>
            <a:blip r:embed="rId296" cstate="print"/>
            <a:stretch>
              <a:fillRect/>
            </a:stretch>
          </p:blipFill>
          <p:spPr>
            <a:xfrm>
              <a:off x="1143520" y="4959119"/>
              <a:ext cx="3968" cy="289073"/>
            </a:xfrm>
            <a:prstGeom prst="rect">
              <a:avLst/>
            </a:prstGeom>
          </p:spPr>
        </p:pic>
        <p:sp>
          <p:nvSpPr>
            <p:cNvPr id="3066" name="object 3066"/>
            <p:cNvSpPr/>
            <p:nvPr/>
          </p:nvSpPr>
          <p:spPr>
            <a:xfrm>
              <a:off x="114352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67" name="object 3067"/>
          <p:cNvGrpSpPr/>
          <p:nvPr/>
        </p:nvGrpSpPr>
        <p:grpSpPr>
          <a:xfrm>
            <a:off x="794023" y="4959119"/>
            <a:ext cx="276225" cy="289560"/>
            <a:chOff x="794023" y="4959119"/>
            <a:chExt cx="276225" cy="289560"/>
          </a:xfrm>
        </p:grpSpPr>
        <p:pic>
          <p:nvPicPr>
            <p:cNvPr id="3068" name="object 3068"/>
            <p:cNvPicPr/>
            <p:nvPr/>
          </p:nvPicPr>
          <p:blipFill>
            <a:blip r:embed="rId353" cstate="print"/>
            <a:stretch>
              <a:fillRect/>
            </a:stretch>
          </p:blipFill>
          <p:spPr>
            <a:xfrm>
              <a:off x="1065860" y="4959119"/>
              <a:ext cx="3943" cy="289073"/>
            </a:xfrm>
            <a:prstGeom prst="rect">
              <a:avLst/>
            </a:prstGeom>
          </p:spPr>
        </p:pic>
        <p:sp>
          <p:nvSpPr>
            <p:cNvPr id="3069" name="object 3069"/>
            <p:cNvSpPr/>
            <p:nvPr/>
          </p:nvSpPr>
          <p:spPr>
            <a:xfrm>
              <a:off x="106586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70" name="object 3070"/>
            <p:cNvPicPr/>
            <p:nvPr/>
          </p:nvPicPr>
          <p:blipFill>
            <a:blip r:embed="rId367" cstate="print"/>
            <a:stretch>
              <a:fillRect/>
            </a:stretch>
          </p:blipFill>
          <p:spPr>
            <a:xfrm>
              <a:off x="1027010" y="4959119"/>
              <a:ext cx="3968" cy="289073"/>
            </a:xfrm>
            <a:prstGeom prst="rect">
              <a:avLst/>
            </a:prstGeom>
          </p:spPr>
        </p:pic>
        <p:sp>
          <p:nvSpPr>
            <p:cNvPr id="3071" name="object 3071"/>
            <p:cNvSpPr/>
            <p:nvPr/>
          </p:nvSpPr>
          <p:spPr>
            <a:xfrm>
              <a:off x="102701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72" name="object 3072"/>
            <p:cNvPicPr/>
            <p:nvPr/>
          </p:nvPicPr>
          <p:blipFill>
            <a:blip r:embed="rId368" cstate="print"/>
            <a:stretch>
              <a:fillRect/>
            </a:stretch>
          </p:blipFill>
          <p:spPr>
            <a:xfrm>
              <a:off x="988193" y="4959119"/>
              <a:ext cx="3968" cy="289073"/>
            </a:xfrm>
            <a:prstGeom prst="rect">
              <a:avLst/>
            </a:prstGeom>
          </p:spPr>
        </p:pic>
        <p:sp>
          <p:nvSpPr>
            <p:cNvPr id="3073" name="object 3073"/>
            <p:cNvSpPr/>
            <p:nvPr/>
          </p:nvSpPr>
          <p:spPr>
            <a:xfrm>
              <a:off x="98819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74" name="object 3074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949350" y="4959119"/>
              <a:ext cx="3968" cy="289073"/>
            </a:xfrm>
            <a:prstGeom prst="rect">
              <a:avLst/>
            </a:prstGeom>
          </p:spPr>
        </p:pic>
        <p:sp>
          <p:nvSpPr>
            <p:cNvPr id="3075" name="object 3075"/>
            <p:cNvSpPr/>
            <p:nvPr/>
          </p:nvSpPr>
          <p:spPr>
            <a:xfrm>
              <a:off x="949350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76" name="object 3076"/>
            <p:cNvPicPr/>
            <p:nvPr/>
          </p:nvPicPr>
          <p:blipFill>
            <a:blip r:embed="rId288" cstate="print"/>
            <a:stretch>
              <a:fillRect/>
            </a:stretch>
          </p:blipFill>
          <p:spPr>
            <a:xfrm>
              <a:off x="910532" y="4959119"/>
              <a:ext cx="3943" cy="289073"/>
            </a:xfrm>
            <a:prstGeom prst="rect">
              <a:avLst/>
            </a:prstGeom>
          </p:spPr>
        </p:pic>
        <p:sp>
          <p:nvSpPr>
            <p:cNvPr id="3077" name="object 3077"/>
            <p:cNvSpPr/>
            <p:nvPr/>
          </p:nvSpPr>
          <p:spPr>
            <a:xfrm>
              <a:off x="910532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78" name="object 3078"/>
            <p:cNvPicPr/>
            <p:nvPr/>
          </p:nvPicPr>
          <p:blipFill>
            <a:blip r:embed="rId287" cstate="print"/>
            <a:stretch>
              <a:fillRect/>
            </a:stretch>
          </p:blipFill>
          <p:spPr>
            <a:xfrm>
              <a:off x="871683" y="4959119"/>
              <a:ext cx="3968" cy="289073"/>
            </a:xfrm>
            <a:prstGeom prst="rect">
              <a:avLst/>
            </a:prstGeom>
          </p:spPr>
        </p:pic>
        <p:sp>
          <p:nvSpPr>
            <p:cNvPr id="3079" name="object 3079"/>
            <p:cNvSpPr/>
            <p:nvPr/>
          </p:nvSpPr>
          <p:spPr>
            <a:xfrm>
              <a:off x="87168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80" name="object 3080"/>
            <p:cNvPicPr/>
            <p:nvPr/>
          </p:nvPicPr>
          <p:blipFill>
            <a:blip r:embed="rId369" cstate="print"/>
            <a:stretch>
              <a:fillRect/>
            </a:stretch>
          </p:blipFill>
          <p:spPr>
            <a:xfrm>
              <a:off x="832865" y="4959119"/>
              <a:ext cx="3943" cy="289073"/>
            </a:xfrm>
            <a:prstGeom prst="rect">
              <a:avLst/>
            </a:prstGeom>
          </p:spPr>
        </p:pic>
        <p:sp>
          <p:nvSpPr>
            <p:cNvPr id="3081" name="object 3081"/>
            <p:cNvSpPr/>
            <p:nvPr/>
          </p:nvSpPr>
          <p:spPr>
            <a:xfrm>
              <a:off x="832865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4" h="289560">
                  <a:moveTo>
                    <a:pt x="394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43" y="289073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82" name="object 3082"/>
            <p:cNvPicPr/>
            <p:nvPr/>
          </p:nvPicPr>
          <p:blipFill>
            <a:blip r:embed="rId356" cstate="print"/>
            <a:stretch>
              <a:fillRect/>
            </a:stretch>
          </p:blipFill>
          <p:spPr>
            <a:xfrm>
              <a:off x="794023" y="4959119"/>
              <a:ext cx="3968" cy="289073"/>
            </a:xfrm>
            <a:prstGeom prst="rect">
              <a:avLst/>
            </a:prstGeom>
          </p:spPr>
        </p:pic>
        <p:sp>
          <p:nvSpPr>
            <p:cNvPr id="3083" name="object 3083"/>
            <p:cNvSpPr/>
            <p:nvPr/>
          </p:nvSpPr>
          <p:spPr>
            <a:xfrm>
              <a:off x="794023" y="4959119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396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968" y="289073"/>
                  </a:lnTo>
                  <a:lnTo>
                    <a:pt x="3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84" name="object 3084"/>
          <p:cNvGrpSpPr/>
          <p:nvPr/>
        </p:nvGrpSpPr>
        <p:grpSpPr>
          <a:xfrm>
            <a:off x="9259443" y="4959119"/>
            <a:ext cx="2540" cy="289560"/>
            <a:chOff x="9259443" y="4959119"/>
            <a:chExt cx="2540" cy="289560"/>
          </a:xfrm>
        </p:grpSpPr>
        <p:pic>
          <p:nvPicPr>
            <p:cNvPr id="3085" name="object 3085"/>
            <p:cNvPicPr/>
            <p:nvPr/>
          </p:nvPicPr>
          <p:blipFill>
            <a:blip r:embed="rId370" cstate="print"/>
            <a:stretch>
              <a:fillRect/>
            </a:stretch>
          </p:blipFill>
          <p:spPr>
            <a:xfrm>
              <a:off x="9259443" y="4959119"/>
              <a:ext cx="2430" cy="289073"/>
            </a:xfrm>
            <a:prstGeom prst="rect">
              <a:avLst/>
            </a:prstGeom>
          </p:spPr>
        </p:pic>
        <p:sp>
          <p:nvSpPr>
            <p:cNvPr id="3086" name="object 3086"/>
            <p:cNvSpPr/>
            <p:nvPr/>
          </p:nvSpPr>
          <p:spPr>
            <a:xfrm>
              <a:off x="9259443" y="4959119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4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430" y="289073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9259443" y="4959119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43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430" y="289073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88" name="object 3088"/>
          <p:cNvGrpSpPr/>
          <p:nvPr/>
        </p:nvGrpSpPr>
        <p:grpSpPr>
          <a:xfrm>
            <a:off x="2529852" y="7069801"/>
            <a:ext cx="10160" cy="63500"/>
            <a:chOff x="2529852" y="7069801"/>
            <a:chExt cx="10160" cy="63500"/>
          </a:xfrm>
        </p:grpSpPr>
        <p:pic>
          <p:nvPicPr>
            <p:cNvPr id="3089" name="object 3089"/>
            <p:cNvPicPr/>
            <p:nvPr/>
          </p:nvPicPr>
          <p:blipFill>
            <a:blip r:embed="rId371" cstate="print"/>
            <a:stretch>
              <a:fillRect/>
            </a:stretch>
          </p:blipFill>
          <p:spPr>
            <a:xfrm>
              <a:off x="2529852" y="7069801"/>
              <a:ext cx="9897" cy="63351"/>
            </a:xfrm>
            <a:prstGeom prst="rect">
              <a:avLst/>
            </a:prstGeom>
          </p:spPr>
        </p:pic>
        <p:sp>
          <p:nvSpPr>
            <p:cNvPr id="3090" name="object 3090"/>
            <p:cNvSpPr/>
            <p:nvPr/>
          </p:nvSpPr>
          <p:spPr>
            <a:xfrm>
              <a:off x="2529852" y="7069801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91" name="object 3091"/>
          <p:cNvGrpSpPr/>
          <p:nvPr/>
        </p:nvGrpSpPr>
        <p:grpSpPr>
          <a:xfrm>
            <a:off x="4777206" y="7069963"/>
            <a:ext cx="3178175" cy="158750"/>
            <a:chOff x="4777206" y="7069963"/>
            <a:chExt cx="3178175" cy="158750"/>
          </a:xfrm>
        </p:grpSpPr>
        <p:pic>
          <p:nvPicPr>
            <p:cNvPr id="3092" name="object 3092"/>
            <p:cNvPicPr/>
            <p:nvPr/>
          </p:nvPicPr>
          <p:blipFill>
            <a:blip r:embed="rId372" cstate="print"/>
            <a:stretch>
              <a:fillRect/>
            </a:stretch>
          </p:blipFill>
          <p:spPr>
            <a:xfrm>
              <a:off x="4777206" y="7069963"/>
              <a:ext cx="3177882" cy="158750"/>
            </a:xfrm>
            <a:prstGeom prst="rect">
              <a:avLst/>
            </a:prstGeom>
          </p:spPr>
        </p:pic>
        <p:sp>
          <p:nvSpPr>
            <p:cNvPr id="3093" name="object 3093"/>
            <p:cNvSpPr/>
            <p:nvPr/>
          </p:nvSpPr>
          <p:spPr>
            <a:xfrm>
              <a:off x="4777206" y="7069962"/>
              <a:ext cx="3178175" cy="158750"/>
            </a:xfrm>
            <a:custGeom>
              <a:avLst/>
              <a:gdLst/>
              <a:ahLst/>
              <a:cxnLst/>
              <a:rect l="l" t="t" r="r" b="b"/>
              <a:pathLst>
                <a:path w="3178175" h="158750">
                  <a:moveTo>
                    <a:pt x="3177883" y="0"/>
                  </a:moveTo>
                  <a:lnTo>
                    <a:pt x="0" y="0"/>
                  </a:lnTo>
                  <a:lnTo>
                    <a:pt x="0" y="63500"/>
                  </a:lnTo>
                  <a:lnTo>
                    <a:pt x="2924454" y="63500"/>
                  </a:lnTo>
                  <a:lnTo>
                    <a:pt x="2924454" y="158750"/>
                  </a:lnTo>
                  <a:lnTo>
                    <a:pt x="3177883" y="158750"/>
                  </a:lnTo>
                  <a:lnTo>
                    <a:pt x="3177883" y="63500"/>
                  </a:lnTo>
                  <a:lnTo>
                    <a:pt x="31778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94" name="object 3094"/>
          <p:cNvGrpSpPr/>
          <p:nvPr/>
        </p:nvGrpSpPr>
        <p:grpSpPr>
          <a:xfrm>
            <a:off x="791495" y="7069797"/>
            <a:ext cx="1035685" cy="127000"/>
            <a:chOff x="791495" y="7069797"/>
            <a:chExt cx="1035685" cy="127000"/>
          </a:xfrm>
        </p:grpSpPr>
        <p:pic>
          <p:nvPicPr>
            <p:cNvPr id="3095" name="object 3095"/>
            <p:cNvPicPr/>
            <p:nvPr/>
          </p:nvPicPr>
          <p:blipFill>
            <a:blip r:embed="rId373" cstate="print"/>
            <a:stretch>
              <a:fillRect/>
            </a:stretch>
          </p:blipFill>
          <p:spPr>
            <a:xfrm>
              <a:off x="791495" y="7069797"/>
              <a:ext cx="1035469" cy="126726"/>
            </a:xfrm>
            <a:prstGeom prst="rect">
              <a:avLst/>
            </a:prstGeom>
          </p:spPr>
        </p:pic>
        <p:sp>
          <p:nvSpPr>
            <p:cNvPr id="3096" name="object 3096"/>
            <p:cNvSpPr/>
            <p:nvPr/>
          </p:nvSpPr>
          <p:spPr>
            <a:xfrm>
              <a:off x="791495" y="7069797"/>
              <a:ext cx="1035685" cy="127000"/>
            </a:xfrm>
            <a:custGeom>
              <a:avLst/>
              <a:gdLst/>
              <a:ahLst/>
              <a:cxnLst/>
              <a:rect l="l" t="t" r="r" b="b"/>
              <a:pathLst>
                <a:path w="1035685" h="127000">
                  <a:moveTo>
                    <a:pt x="1035469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1035469" y="126726"/>
                  </a:lnTo>
                  <a:lnTo>
                    <a:pt x="10354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97" name="object 3097"/>
          <p:cNvGrpSpPr/>
          <p:nvPr/>
        </p:nvGrpSpPr>
        <p:grpSpPr>
          <a:xfrm>
            <a:off x="8271891" y="7069797"/>
            <a:ext cx="989965" cy="158750"/>
            <a:chOff x="8271891" y="7069797"/>
            <a:chExt cx="989965" cy="158750"/>
          </a:xfrm>
        </p:grpSpPr>
        <p:pic>
          <p:nvPicPr>
            <p:cNvPr id="3098" name="object 3098"/>
            <p:cNvPicPr/>
            <p:nvPr/>
          </p:nvPicPr>
          <p:blipFill>
            <a:blip r:embed="rId374" cstate="print"/>
            <a:stretch>
              <a:fillRect/>
            </a:stretch>
          </p:blipFill>
          <p:spPr>
            <a:xfrm>
              <a:off x="8271891" y="7069797"/>
              <a:ext cx="989964" cy="158407"/>
            </a:xfrm>
            <a:prstGeom prst="rect">
              <a:avLst/>
            </a:prstGeom>
          </p:spPr>
        </p:pic>
        <p:sp>
          <p:nvSpPr>
            <p:cNvPr id="3099" name="object 3099"/>
            <p:cNvSpPr/>
            <p:nvPr/>
          </p:nvSpPr>
          <p:spPr>
            <a:xfrm>
              <a:off x="8271891" y="7069797"/>
              <a:ext cx="989965" cy="158750"/>
            </a:xfrm>
            <a:custGeom>
              <a:avLst/>
              <a:gdLst/>
              <a:ahLst/>
              <a:cxnLst/>
              <a:rect l="l" t="t" r="r" b="b"/>
              <a:pathLst>
                <a:path w="989965" h="158750">
                  <a:moveTo>
                    <a:pt x="989964" y="0"/>
                  </a:moveTo>
                  <a:lnTo>
                    <a:pt x="33654" y="0"/>
                  </a:lnTo>
                  <a:lnTo>
                    <a:pt x="33654" y="80714"/>
                  </a:lnTo>
                  <a:lnTo>
                    <a:pt x="33527" y="82454"/>
                  </a:lnTo>
                  <a:lnTo>
                    <a:pt x="23749" y="90614"/>
                  </a:lnTo>
                  <a:lnTo>
                    <a:pt x="22034" y="90436"/>
                  </a:lnTo>
                  <a:lnTo>
                    <a:pt x="13842" y="80714"/>
                  </a:lnTo>
                  <a:lnTo>
                    <a:pt x="13842" y="83616"/>
                  </a:lnTo>
                  <a:lnTo>
                    <a:pt x="0" y="83616"/>
                  </a:lnTo>
                  <a:lnTo>
                    <a:pt x="0" y="158407"/>
                  </a:lnTo>
                  <a:lnTo>
                    <a:pt x="989964" y="158407"/>
                  </a:lnTo>
                  <a:lnTo>
                    <a:pt x="98996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0" name="object 3100"/>
          <p:cNvGrpSpPr/>
          <p:nvPr/>
        </p:nvGrpSpPr>
        <p:grpSpPr>
          <a:xfrm>
            <a:off x="2559570" y="7069801"/>
            <a:ext cx="2198370" cy="63500"/>
            <a:chOff x="2559570" y="7069801"/>
            <a:chExt cx="2198370" cy="63500"/>
          </a:xfrm>
        </p:grpSpPr>
        <p:pic>
          <p:nvPicPr>
            <p:cNvPr id="3101" name="object 3101"/>
            <p:cNvPicPr/>
            <p:nvPr/>
          </p:nvPicPr>
          <p:blipFill>
            <a:blip r:embed="rId375" cstate="print"/>
            <a:stretch>
              <a:fillRect/>
            </a:stretch>
          </p:blipFill>
          <p:spPr>
            <a:xfrm>
              <a:off x="2559570" y="7069801"/>
              <a:ext cx="2197842" cy="63351"/>
            </a:xfrm>
            <a:prstGeom prst="rect">
              <a:avLst/>
            </a:prstGeom>
          </p:spPr>
        </p:pic>
        <p:sp>
          <p:nvSpPr>
            <p:cNvPr id="3102" name="object 3102"/>
            <p:cNvSpPr/>
            <p:nvPr/>
          </p:nvSpPr>
          <p:spPr>
            <a:xfrm>
              <a:off x="2559570" y="7069801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2197842" y="63351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3" name="object 3103"/>
          <p:cNvGrpSpPr/>
          <p:nvPr/>
        </p:nvGrpSpPr>
        <p:grpSpPr>
          <a:xfrm>
            <a:off x="791495" y="7196524"/>
            <a:ext cx="1035685" cy="763905"/>
            <a:chOff x="791495" y="7196524"/>
            <a:chExt cx="1035685" cy="763905"/>
          </a:xfrm>
        </p:grpSpPr>
        <p:pic>
          <p:nvPicPr>
            <p:cNvPr id="3104" name="object 3104"/>
            <p:cNvPicPr/>
            <p:nvPr/>
          </p:nvPicPr>
          <p:blipFill>
            <a:blip r:embed="rId376" cstate="print"/>
            <a:stretch>
              <a:fillRect/>
            </a:stretch>
          </p:blipFill>
          <p:spPr>
            <a:xfrm>
              <a:off x="791495" y="7576680"/>
              <a:ext cx="1035469" cy="126726"/>
            </a:xfrm>
            <a:prstGeom prst="rect">
              <a:avLst/>
            </a:prstGeom>
          </p:spPr>
        </p:pic>
        <p:sp>
          <p:nvSpPr>
            <p:cNvPr id="3105" name="object 3105"/>
            <p:cNvSpPr/>
            <p:nvPr/>
          </p:nvSpPr>
          <p:spPr>
            <a:xfrm>
              <a:off x="791495" y="7576680"/>
              <a:ext cx="1035685" cy="127000"/>
            </a:xfrm>
            <a:custGeom>
              <a:avLst/>
              <a:gdLst/>
              <a:ahLst/>
              <a:cxnLst/>
              <a:rect l="l" t="t" r="r" b="b"/>
              <a:pathLst>
                <a:path w="1035685" h="127000">
                  <a:moveTo>
                    <a:pt x="1035469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1035469" y="126726"/>
                  </a:lnTo>
                  <a:lnTo>
                    <a:pt x="10354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06" name="object 3106"/>
            <p:cNvPicPr/>
            <p:nvPr/>
          </p:nvPicPr>
          <p:blipFill>
            <a:blip r:embed="rId377" cstate="print"/>
            <a:stretch>
              <a:fillRect/>
            </a:stretch>
          </p:blipFill>
          <p:spPr>
            <a:xfrm>
              <a:off x="791495" y="7449953"/>
              <a:ext cx="1035469" cy="126726"/>
            </a:xfrm>
            <a:prstGeom prst="rect">
              <a:avLst/>
            </a:prstGeom>
          </p:spPr>
        </p:pic>
        <p:sp>
          <p:nvSpPr>
            <p:cNvPr id="3107" name="object 3107"/>
            <p:cNvSpPr/>
            <p:nvPr/>
          </p:nvSpPr>
          <p:spPr>
            <a:xfrm>
              <a:off x="791495" y="7449953"/>
              <a:ext cx="1035685" cy="127000"/>
            </a:xfrm>
            <a:custGeom>
              <a:avLst/>
              <a:gdLst/>
              <a:ahLst/>
              <a:cxnLst/>
              <a:rect l="l" t="t" r="r" b="b"/>
              <a:pathLst>
                <a:path w="1035685" h="127000">
                  <a:moveTo>
                    <a:pt x="1035469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1035469" y="126726"/>
                  </a:lnTo>
                  <a:lnTo>
                    <a:pt x="10354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08" name="object 3108"/>
            <p:cNvPicPr/>
            <p:nvPr/>
          </p:nvPicPr>
          <p:blipFill>
            <a:blip r:embed="rId378" cstate="print"/>
            <a:stretch>
              <a:fillRect/>
            </a:stretch>
          </p:blipFill>
          <p:spPr>
            <a:xfrm>
              <a:off x="791495" y="7323226"/>
              <a:ext cx="1035469" cy="126726"/>
            </a:xfrm>
            <a:prstGeom prst="rect">
              <a:avLst/>
            </a:prstGeom>
          </p:spPr>
        </p:pic>
        <p:sp>
          <p:nvSpPr>
            <p:cNvPr id="3109" name="object 3109"/>
            <p:cNvSpPr/>
            <p:nvPr/>
          </p:nvSpPr>
          <p:spPr>
            <a:xfrm>
              <a:off x="791495" y="7323226"/>
              <a:ext cx="1035685" cy="127000"/>
            </a:xfrm>
            <a:custGeom>
              <a:avLst/>
              <a:gdLst/>
              <a:ahLst/>
              <a:cxnLst/>
              <a:rect l="l" t="t" r="r" b="b"/>
              <a:pathLst>
                <a:path w="1035685" h="127000">
                  <a:moveTo>
                    <a:pt x="1035469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1035469" y="126726"/>
                  </a:lnTo>
                  <a:lnTo>
                    <a:pt x="10354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10" name="object 3110"/>
            <p:cNvPicPr/>
            <p:nvPr/>
          </p:nvPicPr>
          <p:blipFill>
            <a:blip r:embed="rId379" cstate="print"/>
            <a:stretch>
              <a:fillRect/>
            </a:stretch>
          </p:blipFill>
          <p:spPr>
            <a:xfrm>
              <a:off x="791495" y="7196524"/>
              <a:ext cx="1035469" cy="126702"/>
            </a:xfrm>
            <a:prstGeom prst="rect">
              <a:avLst/>
            </a:prstGeom>
          </p:spPr>
        </p:pic>
        <p:sp>
          <p:nvSpPr>
            <p:cNvPr id="3111" name="object 3111"/>
            <p:cNvSpPr/>
            <p:nvPr/>
          </p:nvSpPr>
          <p:spPr>
            <a:xfrm>
              <a:off x="791495" y="7196524"/>
              <a:ext cx="1035685" cy="127000"/>
            </a:xfrm>
            <a:custGeom>
              <a:avLst/>
              <a:gdLst/>
              <a:ahLst/>
              <a:cxnLst/>
              <a:rect l="l" t="t" r="r" b="b"/>
              <a:pathLst>
                <a:path w="1035685" h="127000">
                  <a:moveTo>
                    <a:pt x="1035469" y="0"/>
                  </a:moveTo>
                  <a:lnTo>
                    <a:pt x="0" y="0"/>
                  </a:lnTo>
                  <a:lnTo>
                    <a:pt x="0" y="126702"/>
                  </a:lnTo>
                  <a:lnTo>
                    <a:pt x="1035469" y="126702"/>
                  </a:lnTo>
                  <a:lnTo>
                    <a:pt x="10354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12" name="object 3112"/>
            <p:cNvPicPr/>
            <p:nvPr/>
          </p:nvPicPr>
          <p:blipFill>
            <a:blip r:embed="rId380" cstate="print"/>
            <a:stretch>
              <a:fillRect/>
            </a:stretch>
          </p:blipFill>
          <p:spPr>
            <a:xfrm>
              <a:off x="791495" y="7703693"/>
              <a:ext cx="1035469" cy="256539"/>
            </a:xfrm>
            <a:prstGeom prst="rect">
              <a:avLst/>
            </a:prstGeom>
          </p:spPr>
        </p:pic>
      </p:grpSp>
      <p:grpSp>
        <p:nvGrpSpPr>
          <p:cNvPr id="3113" name="object 3113"/>
          <p:cNvGrpSpPr/>
          <p:nvPr/>
        </p:nvGrpSpPr>
        <p:grpSpPr>
          <a:xfrm>
            <a:off x="2529852" y="7133149"/>
            <a:ext cx="10160" cy="63500"/>
            <a:chOff x="2529852" y="7133149"/>
            <a:chExt cx="10160" cy="63500"/>
          </a:xfrm>
        </p:grpSpPr>
        <p:pic>
          <p:nvPicPr>
            <p:cNvPr id="3114" name="object 3114"/>
            <p:cNvPicPr/>
            <p:nvPr/>
          </p:nvPicPr>
          <p:blipFill>
            <a:blip r:embed="rId381" cstate="print"/>
            <a:stretch>
              <a:fillRect/>
            </a:stretch>
          </p:blipFill>
          <p:spPr>
            <a:xfrm>
              <a:off x="2529852" y="7133149"/>
              <a:ext cx="9897" cy="63375"/>
            </a:xfrm>
            <a:prstGeom prst="rect">
              <a:avLst/>
            </a:prstGeom>
          </p:spPr>
        </p:pic>
        <p:sp>
          <p:nvSpPr>
            <p:cNvPr id="3115" name="object 3115"/>
            <p:cNvSpPr/>
            <p:nvPr/>
          </p:nvSpPr>
          <p:spPr>
            <a:xfrm>
              <a:off x="2529852" y="7133149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9897" y="63375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16" name="object 3116"/>
          <p:cNvGrpSpPr/>
          <p:nvPr/>
        </p:nvGrpSpPr>
        <p:grpSpPr>
          <a:xfrm>
            <a:off x="2529852" y="6692544"/>
            <a:ext cx="5172075" cy="1066165"/>
            <a:chOff x="2529852" y="6692544"/>
            <a:chExt cx="5172075" cy="1066165"/>
          </a:xfrm>
        </p:grpSpPr>
        <p:pic>
          <p:nvPicPr>
            <p:cNvPr id="3117" name="object 3117"/>
            <p:cNvPicPr/>
            <p:nvPr/>
          </p:nvPicPr>
          <p:blipFill>
            <a:blip r:embed="rId382" cstate="print"/>
            <a:stretch>
              <a:fillRect/>
            </a:stretch>
          </p:blipFill>
          <p:spPr>
            <a:xfrm>
              <a:off x="4777206" y="7133462"/>
              <a:ext cx="2924454" cy="118109"/>
            </a:xfrm>
            <a:prstGeom prst="rect">
              <a:avLst/>
            </a:prstGeom>
          </p:spPr>
        </p:pic>
        <p:sp>
          <p:nvSpPr>
            <p:cNvPr id="3118" name="object 3118"/>
            <p:cNvSpPr/>
            <p:nvPr/>
          </p:nvSpPr>
          <p:spPr>
            <a:xfrm>
              <a:off x="4777206" y="7133462"/>
              <a:ext cx="2924810" cy="118110"/>
            </a:xfrm>
            <a:custGeom>
              <a:avLst/>
              <a:gdLst/>
              <a:ahLst/>
              <a:cxnLst/>
              <a:rect l="l" t="t" r="r" b="b"/>
              <a:pathLst>
                <a:path w="2924809" h="118109">
                  <a:moveTo>
                    <a:pt x="2924454" y="0"/>
                  </a:moveTo>
                  <a:lnTo>
                    <a:pt x="0" y="0"/>
                  </a:lnTo>
                  <a:lnTo>
                    <a:pt x="0" y="63500"/>
                  </a:lnTo>
                  <a:lnTo>
                    <a:pt x="2358161" y="63500"/>
                  </a:lnTo>
                  <a:lnTo>
                    <a:pt x="2358161" y="118110"/>
                  </a:lnTo>
                  <a:lnTo>
                    <a:pt x="2924454" y="118110"/>
                  </a:lnTo>
                  <a:lnTo>
                    <a:pt x="2924454" y="63500"/>
                  </a:lnTo>
                  <a:lnTo>
                    <a:pt x="29244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19" name="object 3119"/>
            <p:cNvPicPr/>
            <p:nvPr/>
          </p:nvPicPr>
          <p:blipFill>
            <a:blip r:embed="rId383" cstate="print"/>
            <a:stretch>
              <a:fillRect/>
            </a:stretch>
          </p:blipFill>
          <p:spPr>
            <a:xfrm>
              <a:off x="2559570" y="7133148"/>
              <a:ext cx="2197842" cy="63375"/>
            </a:xfrm>
            <a:prstGeom prst="rect">
              <a:avLst/>
            </a:prstGeom>
          </p:spPr>
        </p:pic>
        <p:sp>
          <p:nvSpPr>
            <p:cNvPr id="3120" name="object 3120"/>
            <p:cNvSpPr/>
            <p:nvPr/>
          </p:nvSpPr>
          <p:spPr>
            <a:xfrm>
              <a:off x="2559570" y="7133148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2197842" y="63375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21" name="object 3121"/>
            <p:cNvPicPr/>
            <p:nvPr/>
          </p:nvPicPr>
          <p:blipFill>
            <a:blip r:embed="rId384" cstate="print"/>
            <a:stretch>
              <a:fillRect/>
            </a:stretch>
          </p:blipFill>
          <p:spPr>
            <a:xfrm>
              <a:off x="2529852" y="7196527"/>
              <a:ext cx="9897" cy="63351"/>
            </a:xfrm>
            <a:prstGeom prst="rect">
              <a:avLst/>
            </a:prstGeom>
          </p:spPr>
        </p:pic>
        <p:sp>
          <p:nvSpPr>
            <p:cNvPr id="3122" name="object 3122"/>
            <p:cNvSpPr/>
            <p:nvPr/>
          </p:nvSpPr>
          <p:spPr>
            <a:xfrm>
              <a:off x="2529852" y="7196527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23" name="object 3123"/>
            <p:cNvPicPr/>
            <p:nvPr/>
          </p:nvPicPr>
          <p:blipFill>
            <a:blip r:embed="rId385" cstate="print"/>
            <a:stretch>
              <a:fillRect/>
            </a:stretch>
          </p:blipFill>
          <p:spPr>
            <a:xfrm>
              <a:off x="7049325" y="7202042"/>
              <a:ext cx="86042" cy="113029"/>
            </a:xfrm>
            <a:prstGeom prst="rect">
              <a:avLst/>
            </a:prstGeom>
          </p:spPr>
        </p:pic>
        <p:pic>
          <p:nvPicPr>
            <p:cNvPr id="3124" name="object 3124"/>
            <p:cNvPicPr/>
            <p:nvPr/>
          </p:nvPicPr>
          <p:blipFill>
            <a:blip r:embed="rId386" cstate="print"/>
            <a:stretch>
              <a:fillRect/>
            </a:stretch>
          </p:blipFill>
          <p:spPr>
            <a:xfrm>
              <a:off x="4777206" y="7202042"/>
              <a:ext cx="601789" cy="58420"/>
            </a:xfrm>
            <a:prstGeom prst="rect">
              <a:avLst/>
            </a:prstGeom>
          </p:spPr>
        </p:pic>
        <p:pic>
          <p:nvPicPr>
            <p:cNvPr id="3125" name="object 3125"/>
            <p:cNvPicPr/>
            <p:nvPr/>
          </p:nvPicPr>
          <p:blipFill>
            <a:blip r:embed="rId387" cstate="print"/>
            <a:stretch>
              <a:fillRect/>
            </a:stretch>
          </p:blipFill>
          <p:spPr>
            <a:xfrm>
              <a:off x="6520814" y="7202042"/>
              <a:ext cx="226949" cy="15239"/>
            </a:xfrm>
            <a:prstGeom prst="rect">
              <a:avLst/>
            </a:prstGeom>
          </p:spPr>
        </p:pic>
        <p:pic>
          <p:nvPicPr>
            <p:cNvPr id="3126" name="object 3126"/>
            <p:cNvPicPr/>
            <p:nvPr/>
          </p:nvPicPr>
          <p:blipFill>
            <a:blip r:embed="rId388" cstate="print"/>
            <a:stretch>
              <a:fillRect/>
            </a:stretch>
          </p:blipFill>
          <p:spPr>
            <a:xfrm>
              <a:off x="4777206" y="7196962"/>
              <a:ext cx="2358161" cy="5079"/>
            </a:xfrm>
            <a:prstGeom prst="rect">
              <a:avLst/>
            </a:prstGeom>
          </p:spPr>
        </p:pic>
        <p:sp>
          <p:nvSpPr>
            <p:cNvPr id="3127" name="object 3127"/>
            <p:cNvSpPr/>
            <p:nvPr/>
          </p:nvSpPr>
          <p:spPr>
            <a:xfrm>
              <a:off x="4777206" y="7196962"/>
              <a:ext cx="2358390" cy="118110"/>
            </a:xfrm>
            <a:custGeom>
              <a:avLst/>
              <a:gdLst/>
              <a:ahLst/>
              <a:cxnLst/>
              <a:rect l="l" t="t" r="r" b="b"/>
              <a:pathLst>
                <a:path w="2358390" h="118109">
                  <a:moveTo>
                    <a:pt x="2358161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0" y="20320"/>
                  </a:lnTo>
                  <a:lnTo>
                    <a:pt x="0" y="63500"/>
                  </a:lnTo>
                  <a:lnTo>
                    <a:pt x="564705" y="63500"/>
                  </a:lnTo>
                  <a:lnTo>
                    <a:pt x="564705" y="20320"/>
                  </a:lnTo>
                  <a:lnTo>
                    <a:pt x="601789" y="20320"/>
                  </a:lnTo>
                  <a:lnTo>
                    <a:pt x="601789" y="5080"/>
                  </a:lnTo>
                  <a:lnTo>
                    <a:pt x="1743608" y="5080"/>
                  </a:lnTo>
                  <a:lnTo>
                    <a:pt x="1743608" y="20320"/>
                  </a:lnTo>
                  <a:lnTo>
                    <a:pt x="1970557" y="20320"/>
                  </a:lnTo>
                  <a:lnTo>
                    <a:pt x="1970557" y="5080"/>
                  </a:lnTo>
                  <a:lnTo>
                    <a:pt x="2345398" y="5080"/>
                  </a:lnTo>
                  <a:lnTo>
                    <a:pt x="2345398" y="20320"/>
                  </a:lnTo>
                  <a:lnTo>
                    <a:pt x="2345271" y="20320"/>
                  </a:lnTo>
                  <a:lnTo>
                    <a:pt x="2345271" y="63500"/>
                  </a:lnTo>
                  <a:lnTo>
                    <a:pt x="2345271" y="99060"/>
                  </a:lnTo>
                  <a:lnTo>
                    <a:pt x="2272119" y="99060"/>
                  </a:lnTo>
                  <a:lnTo>
                    <a:pt x="2272119" y="102870"/>
                  </a:lnTo>
                  <a:lnTo>
                    <a:pt x="2345969" y="102870"/>
                  </a:lnTo>
                  <a:lnTo>
                    <a:pt x="2345969" y="118110"/>
                  </a:lnTo>
                  <a:lnTo>
                    <a:pt x="2358161" y="118110"/>
                  </a:lnTo>
                  <a:lnTo>
                    <a:pt x="2358161" y="5080"/>
                  </a:lnTo>
                  <a:lnTo>
                    <a:pt x="23581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28" name="object 3128"/>
            <p:cNvPicPr/>
            <p:nvPr/>
          </p:nvPicPr>
          <p:blipFill>
            <a:blip r:embed="rId389" cstate="print"/>
            <a:stretch>
              <a:fillRect/>
            </a:stretch>
          </p:blipFill>
          <p:spPr>
            <a:xfrm>
              <a:off x="6596380" y="7296538"/>
              <a:ext cx="230113" cy="2951"/>
            </a:xfrm>
            <a:prstGeom prst="rect">
              <a:avLst/>
            </a:prstGeom>
          </p:spPr>
        </p:pic>
        <p:sp>
          <p:nvSpPr>
            <p:cNvPr id="3129" name="object 3129"/>
            <p:cNvSpPr/>
            <p:nvPr/>
          </p:nvSpPr>
          <p:spPr>
            <a:xfrm>
              <a:off x="6596380" y="7296538"/>
              <a:ext cx="230504" cy="3175"/>
            </a:xfrm>
            <a:custGeom>
              <a:avLst/>
              <a:gdLst/>
              <a:ahLst/>
              <a:cxnLst/>
              <a:rect l="l" t="t" r="r" b="b"/>
              <a:pathLst>
                <a:path w="230504" h="3175">
                  <a:moveTo>
                    <a:pt x="230113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230113" y="2951"/>
                  </a:lnTo>
                  <a:lnTo>
                    <a:pt x="2301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0" name="object 3130"/>
            <p:cNvPicPr/>
            <p:nvPr/>
          </p:nvPicPr>
          <p:blipFill>
            <a:blip r:embed="rId390" cstate="print"/>
            <a:stretch>
              <a:fillRect/>
            </a:stretch>
          </p:blipFill>
          <p:spPr>
            <a:xfrm>
              <a:off x="2559570" y="7196527"/>
              <a:ext cx="2197842" cy="63351"/>
            </a:xfrm>
            <a:prstGeom prst="rect">
              <a:avLst/>
            </a:prstGeom>
          </p:spPr>
        </p:pic>
        <p:sp>
          <p:nvSpPr>
            <p:cNvPr id="3131" name="object 3131"/>
            <p:cNvSpPr/>
            <p:nvPr/>
          </p:nvSpPr>
          <p:spPr>
            <a:xfrm>
              <a:off x="2559570" y="7196527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2197842" y="63351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2" name="object 3132"/>
            <p:cNvPicPr/>
            <p:nvPr/>
          </p:nvPicPr>
          <p:blipFill>
            <a:blip r:embed="rId391" cstate="print"/>
            <a:stretch>
              <a:fillRect/>
            </a:stretch>
          </p:blipFill>
          <p:spPr>
            <a:xfrm>
              <a:off x="2529852" y="7259875"/>
              <a:ext cx="9897" cy="63351"/>
            </a:xfrm>
            <a:prstGeom prst="rect">
              <a:avLst/>
            </a:prstGeom>
          </p:spPr>
        </p:pic>
        <p:sp>
          <p:nvSpPr>
            <p:cNvPr id="3133" name="object 3133"/>
            <p:cNvSpPr/>
            <p:nvPr/>
          </p:nvSpPr>
          <p:spPr>
            <a:xfrm>
              <a:off x="2529852" y="7259875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4" name="object 3134"/>
            <p:cNvPicPr/>
            <p:nvPr/>
          </p:nvPicPr>
          <p:blipFill>
            <a:blip r:embed="rId392" cstate="print"/>
            <a:stretch>
              <a:fillRect/>
            </a:stretch>
          </p:blipFill>
          <p:spPr>
            <a:xfrm>
              <a:off x="4777206" y="7260462"/>
              <a:ext cx="637882" cy="62229"/>
            </a:xfrm>
            <a:prstGeom prst="rect">
              <a:avLst/>
            </a:prstGeom>
          </p:spPr>
        </p:pic>
        <p:sp>
          <p:nvSpPr>
            <p:cNvPr id="3135" name="object 3135"/>
            <p:cNvSpPr/>
            <p:nvPr/>
          </p:nvSpPr>
          <p:spPr>
            <a:xfrm>
              <a:off x="4777206" y="7260462"/>
              <a:ext cx="638175" cy="62230"/>
            </a:xfrm>
            <a:custGeom>
              <a:avLst/>
              <a:gdLst/>
              <a:ahLst/>
              <a:cxnLst/>
              <a:rect l="l" t="t" r="r" b="b"/>
              <a:pathLst>
                <a:path w="638175" h="62229">
                  <a:moveTo>
                    <a:pt x="637882" y="35560"/>
                  </a:moveTo>
                  <a:lnTo>
                    <a:pt x="564705" y="35560"/>
                  </a:lnTo>
                  <a:lnTo>
                    <a:pt x="564705" y="0"/>
                  </a:lnTo>
                  <a:lnTo>
                    <a:pt x="0" y="0"/>
                  </a:lnTo>
                  <a:lnTo>
                    <a:pt x="0" y="35560"/>
                  </a:lnTo>
                  <a:lnTo>
                    <a:pt x="0" y="39370"/>
                  </a:lnTo>
                  <a:lnTo>
                    <a:pt x="0" y="62230"/>
                  </a:lnTo>
                  <a:lnTo>
                    <a:pt x="564007" y="62230"/>
                  </a:lnTo>
                  <a:lnTo>
                    <a:pt x="564007" y="39370"/>
                  </a:lnTo>
                  <a:lnTo>
                    <a:pt x="637882" y="39370"/>
                  </a:lnTo>
                  <a:lnTo>
                    <a:pt x="637882" y="3556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6" name="object 3136"/>
            <p:cNvPicPr/>
            <p:nvPr/>
          </p:nvPicPr>
          <p:blipFill>
            <a:blip r:embed="rId393" cstate="print"/>
            <a:stretch>
              <a:fillRect/>
            </a:stretch>
          </p:blipFill>
          <p:spPr>
            <a:xfrm>
              <a:off x="5637904" y="7296538"/>
              <a:ext cx="230113" cy="2951"/>
            </a:xfrm>
            <a:prstGeom prst="rect">
              <a:avLst/>
            </a:prstGeom>
          </p:spPr>
        </p:pic>
        <p:sp>
          <p:nvSpPr>
            <p:cNvPr id="3137" name="object 3137"/>
            <p:cNvSpPr/>
            <p:nvPr/>
          </p:nvSpPr>
          <p:spPr>
            <a:xfrm>
              <a:off x="5637904" y="7296538"/>
              <a:ext cx="230504" cy="3175"/>
            </a:xfrm>
            <a:custGeom>
              <a:avLst/>
              <a:gdLst/>
              <a:ahLst/>
              <a:cxnLst/>
              <a:rect l="l" t="t" r="r" b="b"/>
              <a:pathLst>
                <a:path w="230504" h="3175">
                  <a:moveTo>
                    <a:pt x="230113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230113" y="2951"/>
                  </a:lnTo>
                  <a:lnTo>
                    <a:pt x="2301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38" name="object 3138"/>
            <p:cNvPicPr/>
            <p:nvPr/>
          </p:nvPicPr>
          <p:blipFill>
            <a:blip r:embed="rId394" cstate="print"/>
            <a:stretch>
              <a:fillRect/>
            </a:stretch>
          </p:blipFill>
          <p:spPr>
            <a:xfrm>
              <a:off x="5973191" y="7296538"/>
              <a:ext cx="518020" cy="2951"/>
            </a:xfrm>
            <a:prstGeom prst="rect">
              <a:avLst/>
            </a:prstGeom>
          </p:spPr>
        </p:pic>
        <p:sp>
          <p:nvSpPr>
            <p:cNvPr id="3139" name="object 3139"/>
            <p:cNvSpPr/>
            <p:nvPr/>
          </p:nvSpPr>
          <p:spPr>
            <a:xfrm>
              <a:off x="5973191" y="7296538"/>
              <a:ext cx="518159" cy="3175"/>
            </a:xfrm>
            <a:custGeom>
              <a:avLst/>
              <a:gdLst/>
              <a:ahLst/>
              <a:cxnLst/>
              <a:rect l="l" t="t" r="r" b="b"/>
              <a:pathLst>
                <a:path w="518160" h="3175">
                  <a:moveTo>
                    <a:pt x="518020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518020" y="2951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0" name="object 3140"/>
            <p:cNvPicPr/>
            <p:nvPr/>
          </p:nvPicPr>
          <p:blipFill>
            <a:blip r:embed="rId395" cstate="print"/>
            <a:stretch>
              <a:fillRect/>
            </a:stretch>
          </p:blipFill>
          <p:spPr>
            <a:xfrm>
              <a:off x="2559570" y="7259875"/>
              <a:ext cx="2197842" cy="63351"/>
            </a:xfrm>
            <a:prstGeom prst="rect">
              <a:avLst/>
            </a:prstGeom>
          </p:spPr>
        </p:pic>
        <p:sp>
          <p:nvSpPr>
            <p:cNvPr id="3141" name="object 3141"/>
            <p:cNvSpPr/>
            <p:nvPr/>
          </p:nvSpPr>
          <p:spPr>
            <a:xfrm>
              <a:off x="2559570" y="7259875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2197842" y="63351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2" name="object 3142"/>
            <p:cNvPicPr/>
            <p:nvPr/>
          </p:nvPicPr>
          <p:blipFill>
            <a:blip r:embed="rId396" cstate="print"/>
            <a:stretch>
              <a:fillRect/>
            </a:stretch>
          </p:blipFill>
          <p:spPr>
            <a:xfrm>
              <a:off x="2529852" y="7323229"/>
              <a:ext cx="9897" cy="63375"/>
            </a:xfrm>
            <a:prstGeom prst="rect">
              <a:avLst/>
            </a:prstGeom>
          </p:spPr>
        </p:pic>
        <p:sp>
          <p:nvSpPr>
            <p:cNvPr id="3143" name="object 3143"/>
            <p:cNvSpPr/>
            <p:nvPr/>
          </p:nvSpPr>
          <p:spPr>
            <a:xfrm>
              <a:off x="2529852" y="7323229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9897" y="63375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4" name="object 3144"/>
            <p:cNvPicPr/>
            <p:nvPr/>
          </p:nvPicPr>
          <p:blipFill>
            <a:blip r:embed="rId397" cstate="print"/>
            <a:stretch>
              <a:fillRect/>
            </a:stretch>
          </p:blipFill>
          <p:spPr>
            <a:xfrm>
              <a:off x="4777206" y="7323229"/>
              <a:ext cx="564008" cy="63375"/>
            </a:xfrm>
            <a:prstGeom prst="rect">
              <a:avLst/>
            </a:prstGeom>
          </p:spPr>
        </p:pic>
        <p:sp>
          <p:nvSpPr>
            <p:cNvPr id="3145" name="object 3145"/>
            <p:cNvSpPr/>
            <p:nvPr/>
          </p:nvSpPr>
          <p:spPr>
            <a:xfrm>
              <a:off x="4777206" y="7323229"/>
              <a:ext cx="564515" cy="63500"/>
            </a:xfrm>
            <a:custGeom>
              <a:avLst/>
              <a:gdLst/>
              <a:ahLst/>
              <a:cxnLst/>
              <a:rect l="l" t="t" r="r" b="b"/>
              <a:pathLst>
                <a:path w="564514" h="63500">
                  <a:moveTo>
                    <a:pt x="564008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564008" y="63375"/>
                  </a:lnTo>
                  <a:lnTo>
                    <a:pt x="5640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6" name="object 3146"/>
            <p:cNvPicPr/>
            <p:nvPr/>
          </p:nvPicPr>
          <p:blipFill>
            <a:blip r:embed="rId398" cstate="print"/>
            <a:stretch>
              <a:fillRect/>
            </a:stretch>
          </p:blipFill>
          <p:spPr>
            <a:xfrm>
              <a:off x="2559570" y="7323229"/>
              <a:ext cx="2197842" cy="63375"/>
            </a:xfrm>
            <a:prstGeom prst="rect">
              <a:avLst/>
            </a:prstGeom>
          </p:spPr>
        </p:pic>
        <p:sp>
          <p:nvSpPr>
            <p:cNvPr id="3147" name="object 3147"/>
            <p:cNvSpPr/>
            <p:nvPr/>
          </p:nvSpPr>
          <p:spPr>
            <a:xfrm>
              <a:off x="2559570" y="7323229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2197842" y="63375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48" name="object 3148"/>
            <p:cNvPicPr/>
            <p:nvPr/>
          </p:nvPicPr>
          <p:blipFill>
            <a:blip r:embed="rId399" cstate="print"/>
            <a:stretch>
              <a:fillRect/>
            </a:stretch>
          </p:blipFill>
          <p:spPr>
            <a:xfrm>
              <a:off x="2529852" y="7386601"/>
              <a:ext cx="9897" cy="63351"/>
            </a:xfrm>
            <a:prstGeom prst="rect">
              <a:avLst/>
            </a:prstGeom>
          </p:spPr>
        </p:pic>
        <p:sp>
          <p:nvSpPr>
            <p:cNvPr id="3149" name="object 3149"/>
            <p:cNvSpPr/>
            <p:nvPr/>
          </p:nvSpPr>
          <p:spPr>
            <a:xfrm>
              <a:off x="2529852" y="7386601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50" name="object 3150"/>
            <p:cNvPicPr/>
            <p:nvPr/>
          </p:nvPicPr>
          <p:blipFill>
            <a:blip r:embed="rId400" cstate="print"/>
            <a:stretch>
              <a:fillRect/>
            </a:stretch>
          </p:blipFill>
          <p:spPr>
            <a:xfrm>
              <a:off x="4777206" y="7386192"/>
              <a:ext cx="564013" cy="119380"/>
            </a:xfrm>
            <a:prstGeom prst="rect">
              <a:avLst/>
            </a:prstGeom>
          </p:spPr>
        </p:pic>
        <p:sp>
          <p:nvSpPr>
            <p:cNvPr id="3151" name="object 3151"/>
            <p:cNvSpPr/>
            <p:nvPr/>
          </p:nvSpPr>
          <p:spPr>
            <a:xfrm>
              <a:off x="4777206" y="7386192"/>
              <a:ext cx="564515" cy="119380"/>
            </a:xfrm>
            <a:custGeom>
              <a:avLst/>
              <a:gdLst/>
              <a:ahLst/>
              <a:cxnLst/>
              <a:rect l="l" t="t" r="r" b="b"/>
              <a:pathLst>
                <a:path w="564514" h="119379">
                  <a:moveTo>
                    <a:pt x="564007" y="0"/>
                  </a:moveTo>
                  <a:lnTo>
                    <a:pt x="0" y="0"/>
                  </a:lnTo>
                  <a:lnTo>
                    <a:pt x="0" y="63500"/>
                  </a:lnTo>
                  <a:lnTo>
                    <a:pt x="93014" y="63500"/>
                  </a:lnTo>
                  <a:lnTo>
                    <a:pt x="93014" y="119380"/>
                  </a:lnTo>
                  <a:lnTo>
                    <a:pt x="564007" y="119380"/>
                  </a:lnTo>
                  <a:lnTo>
                    <a:pt x="564007" y="63500"/>
                  </a:lnTo>
                  <a:lnTo>
                    <a:pt x="5640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52" name="object 3152"/>
            <p:cNvPicPr/>
            <p:nvPr/>
          </p:nvPicPr>
          <p:blipFill>
            <a:blip r:embed="rId401" cstate="print"/>
            <a:stretch>
              <a:fillRect/>
            </a:stretch>
          </p:blipFill>
          <p:spPr>
            <a:xfrm>
              <a:off x="2559570" y="7386601"/>
              <a:ext cx="2197842" cy="63351"/>
            </a:xfrm>
            <a:prstGeom prst="rect">
              <a:avLst/>
            </a:prstGeom>
          </p:spPr>
        </p:pic>
        <p:sp>
          <p:nvSpPr>
            <p:cNvPr id="3153" name="object 3153"/>
            <p:cNvSpPr/>
            <p:nvPr/>
          </p:nvSpPr>
          <p:spPr>
            <a:xfrm>
              <a:off x="2559570" y="7386601"/>
              <a:ext cx="2198370" cy="63500"/>
            </a:xfrm>
            <a:custGeom>
              <a:avLst/>
              <a:gdLst/>
              <a:ahLst/>
              <a:cxnLst/>
              <a:rect l="l" t="t" r="r" b="b"/>
              <a:pathLst>
                <a:path w="2198370" h="63500">
                  <a:moveTo>
                    <a:pt x="2197842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2197842" y="63351"/>
                  </a:lnTo>
                  <a:lnTo>
                    <a:pt x="21978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54" name="object 3154"/>
            <p:cNvPicPr/>
            <p:nvPr/>
          </p:nvPicPr>
          <p:blipFill>
            <a:blip r:embed="rId402" cstate="print"/>
            <a:stretch>
              <a:fillRect/>
            </a:stretch>
          </p:blipFill>
          <p:spPr>
            <a:xfrm>
              <a:off x="2529852" y="7449955"/>
              <a:ext cx="9897" cy="63351"/>
            </a:xfrm>
            <a:prstGeom prst="rect">
              <a:avLst/>
            </a:prstGeom>
          </p:spPr>
        </p:pic>
        <p:sp>
          <p:nvSpPr>
            <p:cNvPr id="3155" name="object 3155"/>
            <p:cNvSpPr/>
            <p:nvPr/>
          </p:nvSpPr>
          <p:spPr>
            <a:xfrm>
              <a:off x="2529852" y="7449955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56" name="object 3156"/>
            <p:cNvPicPr/>
            <p:nvPr/>
          </p:nvPicPr>
          <p:blipFill>
            <a:blip r:embed="rId403" cstate="print"/>
            <a:stretch>
              <a:fillRect/>
            </a:stretch>
          </p:blipFill>
          <p:spPr>
            <a:xfrm>
              <a:off x="2559570" y="7449692"/>
              <a:ext cx="2310657" cy="119380"/>
            </a:xfrm>
            <a:prstGeom prst="rect">
              <a:avLst/>
            </a:prstGeom>
          </p:spPr>
        </p:pic>
        <p:sp>
          <p:nvSpPr>
            <p:cNvPr id="3157" name="object 3157"/>
            <p:cNvSpPr/>
            <p:nvPr/>
          </p:nvSpPr>
          <p:spPr>
            <a:xfrm>
              <a:off x="2559570" y="7449692"/>
              <a:ext cx="2310765" cy="119380"/>
            </a:xfrm>
            <a:custGeom>
              <a:avLst/>
              <a:gdLst/>
              <a:ahLst/>
              <a:cxnLst/>
              <a:rect l="l" t="t" r="r" b="b"/>
              <a:pathLst>
                <a:path w="2310765" h="119379">
                  <a:moveTo>
                    <a:pt x="2310650" y="0"/>
                  </a:moveTo>
                  <a:lnTo>
                    <a:pt x="2217636" y="0"/>
                  </a:lnTo>
                  <a:lnTo>
                    <a:pt x="2217636" y="63500"/>
                  </a:lnTo>
                  <a:lnTo>
                    <a:pt x="2217636" y="64770"/>
                  </a:lnTo>
                  <a:lnTo>
                    <a:pt x="2197836" y="64770"/>
                  </a:lnTo>
                  <a:lnTo>
                    <a:pt x="2197836" y="63500"/>
                  </a:lnTo>
                  <a:lnTo>
                    <a:pt x="2197836" y="0"/>
                  </a:lnTo>
                  <a:lnTo>
                    <a:pt x="0" y="0"/>
                  </a:lnTo>
                  <a:lnTo>
                    <a:pt x="0" y="63500"/>
                  </a:lnTo>
                  <a:lnTo>
                    <a:pt x="1752295" y="63500"/>
                  </a:lnTo>
                  <a:lnTo>
                    <a:pt x="1752295" y="64770"/>
                  </a:lnTo>
                  <a:lnTo>
                    <a:pt x="1752295" y="119380"/>
                  </a:lnTo>
                  <a:lnTo>
                    <a:pt x="2310650" y="119380"/>
                  </a:lnTo>
                  <a:lnTo>
                    <a:pt x="2310650" y="64770"/>
                  </a:lnTo>
                  <a:lnTo>
                    <a:pt x="2310650" y="63500"/>
                  </a:lnTo>
                  <a:lnTo>
                    <a:pt x="23106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58" name="object 3158"/>
            <p:cNvPicPr/>
            <p:nvPr/>
          </p:nvPicPr>
          <p:blipFill>
            <a:blip r:embed="rId404" cstate="print"/>
            <a:stretch>
              <a:fillRect/>
            </a:stretch>
          </p:blipFill>
          <p:spPr>
            <a:xfrm>
              <a:off x="2529852" y="7513304"/>
              <a:ext cx="9897" cy="63375"/>
            </a:xfrm>
            <a:prstGeom prst="rect">
              <a:avLst/>
            </a:prstGeom>
          </p:spPr>
        </p:pic>
        <p:sp>
          <p:nvSpPr>
            <p:cNvPr id="3159" name="object 3159"/>
            <p:cNvSpPr/>
            <p:nvPr/>
          </p:nvSpPr>
          <p:spPr>
            <a:xfrm>
              <a:off x="2529852" y="7513304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75"/>
                  </a:lnTo>
                  <a:lnTo>
                    <a:pt x="9897" y="63375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60" name="object 3160"/>
            <p:cNvPicPr/>
            <p:nvPr/>
          </p:nvPicPr>
          <p:blipFill>
            <a:blip r:embed="rId405" cstate="print"/>
            <a:stretch>
              <a:fillRect/>
            </a:stretch>
          </p:blipFill>
          <p:spPr>
            <a:xfrm>
              <a:off x="2559570" y="7513192"/>
              <a:ext cx="1752301" cy="119380"/>
            </a:xfrm>
            <a:prstGeom prst="rect">
              <a:avLst/>
            </a:prstGeom>
          </p:spPr>
        </p:pic>
        <p:sp>
          <p:nvSpPr>
            <p:cNvPr id="3161" name="object 3161"/>
            <p:cNvSpPr/>
            <p:nvPr/>
          </p:nvSpPr>
          <p:spPr>
            <a:xfrm>
              <a:off x="2559570" y="7513192"/>
              <a:ext cx="1752600" cy="119380"/>
            </a:xfrm>
            <a:custGeom>
              <a:avLst/>
              <a:gdLst/>
              <a:ahLst/>
              <a:cxnLst/>
              <a:rect l="l" t="t" r="r" b="b"/>
              <a:pathLst>
                <a:path w="1752600" h="119379">
                  <a:moveTo>
                    <a:pt x="1752295" y="0"/>
                  </a:moveTo>
                  <a:lnTo>
                    <a:pt x="0" y="0"/>
                  </a:lnTo>
                  <a:lnTo>
                    <a:pt x="0" y="63500"/>
                  </a:lnTo>
                  <a:lnTo>
                    <a:pt x="1186002" y="63500"/>
                  </a:lnTo>
                  <a:lnTo>
                    <a:pt x="1186002" y="119380"/>
                  </a:lnTo>
                  <a:lnTo>
                    <a:pt x="1752295" y="119380"/>
                  </a:lnTo>
                  <a:lnTo>
                    <a:pt x="1752295" y="63500"/>
                  </a:lnTo>
                  <a:lnTo>
                    <a:pt x="175229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62" name="object 3162"/>
            <p:cNvPicPr/>
            <p:nvPr/>
          </p:nvPicPr>
          <p:blipFill>
            <a:blip r:embed="rId406" cstate="print"/>
            <a:stretch>
              <a:fillRect/>
            </a:stretch>
          </p:blipFill>
          <p:spPr>
            <a:xfrm>
              <a:off x="2529852" y="7576682"/>
              <a:ext cx="9897" cy="63351"/>
            </a:xfrm>
            <a:prstGeom prst="rect">
              <a:avLst/>
            </a:prstGeom>
          </p:spPr>
        </p:pic>
        <p:sp>
          <p:nvSpPr>
            <p:cNvPr id="3163" name="object 3163"/>
            <p:cNvSpPr/>
            <p:nvPr/>
          </p:nvSpPr>
          <p:spPr>
            <a:xfrm>
              <a:off x="2529852" y="7576682"/>
              <a:ext cx="10160" cy="63500"/>
            </a:xfrm>
            <a:custGeom>
              <a:avLst/>
              <a:gdLst/>
              <a:ahLst/>
              <a:cxnLst/>
              <a:rect l="l" t="t" r="r" b="b"/>
              <a:pathLst>
                <a:path w="10160" h="63500">
                  <a:moveTo>
                    <a:pt x="9897" y="0"/>
                  </a:moveTo>
                  <a:lnTo>
                    <a:pt x="0" y="0"/>
                  </a:lnTo>
                  <a:lnTo>
                    <a:pt x="0" y="63351"/>
                  </a:lnTo>
                  <a:lnTo>
                    <a:pt x="9897" y="63351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64" name="object 3164"/>
            <p:cNvPicPr/>
            <p:nvPr/>
          </p:nvPicPr>
          <p:blipFill>
            <a:blip r:embed="rId407" cstate="print"/>
            <a:stretch>
              <a:fillRect/>
            </a:stretch>
          </p:blipFill>
          <p:spPr>
            <a:xfrm>
              <a:off x="2559570" y="7576692"/>
              <a:ext cx="1186008" cy="119380"/>
            </a:xfrm>
            <a:prstGeom prst="rect">
              <a:avLst/>
            </a:prstGeom>
          </p:spPr>
        </p:pic>
        <p:sp>
          <p:nvSpPr>
            <p:cNvPr id="3165" name="object 3165"/>
            <p:cNvSpPr/>
            <p:nvPr/>
          </p:nvSpPr>
          <p:spPr>
            <a:xfrm>
              <a:off x="2559570" y="7576692"/>
              <a:ext cx="1186180" cy="119380"/>
            </a:xfrm>
            <a:custGeom>
              <a:avLst/>
              <a:gdLst/>
              <a:ahLst/>
              <a:cxnLst/>
              <a:rect l="l" t="t" r="r" b="b"/>
              <a:pathLst>
                <a:path w="1186179" h="119379">
                  <a:moveTo>
                    <a:pt x="1186002" y="0"/>
                  </a:moveTo>
                  <a:lnTo>
                    <a:pt x="0" y="0"/>
                  </a:lnTo>
                  <a:lnTo>
                    <a:pt x="0" y="63500"/>
                  </a:lnTo>
                  <a:lnTo>
                    <a:pt x="639533" y="63500"/>
                  </a:lnTo>
                  <a:lnTo>
                    <a:pt x="639533" y="119380"/>
                  </a:lnTo>
                  <a:lnTo>
                    <a:pt x="1186002" y="119380"/>
                  </a:lnTo>
                  <a:lnTo>
                    <a:pt x="1186002" y="63500"/>
                  </a:lnTo>
                  <a:lnTo>
                    <a:pt x="11860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66" name="object 3166"/>
            <p:cNvPicPr/>
            <p:nvPr/>
          </p:nvPicPr>
          <p:blipFill>
            <a:blip r:embed="rId408" cstate="print"/>
            <a:stretch>
              <a:fillRect/>
            </a:stretch>
          </p:blipFill>
          <p:spPr>
            <a:xfrm>
              <a:off x="2529852" y="7640192"/>
              <a:ext cx="669258" cy="118110"/>
            </a:xfrm>
            <a:prstGeom prst="rect">
              <a:avLst/>
            </a:prstGeom>
          </p:spPr>
        </p:pic>
        <p:sp>
          <p:nvSpPr>
            <p:cNvPr id="3167" name="object 3167"/>
            <p:cNvSpPr/>
            <p:nvPr/>
          </p:nvSpPr>
          <p:spPr>
            <a:xfrm>
              <a:off x="2529852" y="7640192"/>
              <a:ext cx="669290" cy="118110"/>
            </a:xfrm>
            <a:custGeom>
              <a:avLst/>
              <a:gdLst/>
              <a:ahLst/>
              <a:cxnLst/>
              <a:rect l="l" t="t" r="r" b="b"/>
              <a:pathLst>
                <a:path w="669289" h="118109">
                  <a:moveTo>
                    <a:pt x="669251" y="0"/>
                  </a:moveTo>
                  <a:lnTo>
                    <a:pt x="29718" y="0"/>
                  </a:lnTo>
                  <a:lnTo>
                    <a:pt x="29718" y="64770"/>
                  </a:lnTo>
                  <a:lnTo>
                    <a:pt x="9893" y="64770"/>
                  </a:lnTo>
                  <a:lnTo>
                    <a:pt x="9893" y="0"/>
                  </a:lnTo>
                  <a:lnTo>
                    <a:pt x="0" y="0"/>
                  </a:lnTo>
                  <a:lnTo>
                    <a:pt x="0" y="64770"/>
                  </a:lnTo>
                  <a:lnTo>
                    <a:pt x="0" y="118110"/>
                  </a:lnTo>
                  <a:lnTo>
                    <a:pt x="669251" y="118110"/>
                  </a:lnTo>
                  <a:lnTo>
                    <a:pt x="669251" y="64770"/>
                  </a:lnTo>
                  <a:lnTo>
                    <a:pt x="6692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2539746" y="6693598"/>
              <a:ext cx="20320" cy="1010919"/>
            </a:xfrm>
            <a:custGeom>
              <a:avLst/>
              <a:gdLst/>
              <a:ahLst/>
              <a:cxnLst/>
              <a:rect l="l" t="t" r="r" b="b"/>
              <a:pathLst>
                <a:path w="20319" h="1010920">
                  <a:moveTo>
                    <a:pt x="18034" y="570128"/>
                  </a:moveTo>
                  <a:lnTo>
                    <a:pt x="1790" y="570128"/>
                  </a:lnTo>
                  <a:lnTo>
                    <a:pt x="1790" y="570255"/>
                  </a:lnTo>
                  <a:lnTo>
                    <a:pt x="18034" y="570255"/>
                  </a:lnTo>
                  <a:lnTo>
                    <a:pt x="18034" y="570128"/>
                  </a:lnTo>
                  <a:close/>
                </a:path>
                <a:path w="20319" h="1010920">
                  <a:moveTo>
                    <a:pt x="19824" y="578167"/>
                  </a:moveTo>
                  <a:lnTo>
                    <a:pt x="0" y="578167"/>
                  </a:lnTo>
                  <a:lnTo>
                    <a:pt x="0" y="1010881"/>
                  </a:lnTo>
                  <a:lnTo>
                    <a:pt x="19824" y="1010881"/>
                  </a:lnTo>
                  <a:lnTo>
                    <a:pt x="19824" y="578167"/>
                  </a:lnTo>
                  <a:close/>
                </a:path>
                <a:path w="20319" h="1010920">
                  <a:moveTo>
                    <a:pt x="19824" y="0"/>
                  </a:moveTo>
                  <a:lnTo>
                    <a:pt x="0" y="0"/>
                  </a:lnTo>
                  <a:lnTo>
                    <a:pt x="0" y="569214"/>
                  </a:lnTo>
                  <a:lnTo>
                    <a:pt x="19824" y="569214"/>
                  </a:lnTo>
                  <a:lnTo>
                    <a:pt x="1982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2539752" y="7271759"/>
              <a:ext cx="20320" cy="433070"/>
            </a:xfrm>
            <a:custGeom>
              <a:avLst/>
              <a:gdLst/>
              <a:ahLst/>
              <a:cxnLst/>
              <a:rect l="l" t="t" r="r" b="b"/>
              <a:pathLst>
                <a:path w="20319" h="433070">
                  <a:moveTo>
                    <a:pt x="19818" y="0"/>
                  </a:moveTo>
                  <a:lnTo>
                    <a:pt x="0" y="0"/>
                  </a:lnTo>
                  <a:lnTo>
                    <a:pt x="0" y="432714"/>
                  </a:lnTo>
                  <a:lnTo>
                    <a:pt x="19818" y="432714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2539746" y="6693496"/>
              <a:ext cx="20320" cy="570865"/>
            </a:xfrm>
            <a:custGeom>
              <a:avLst/>
              <a:gdLst/>
              <a:ahLst/>
              <a:cxnLst/>
              <a:rect l="l" t="t" r="r" b="b"/>
              <a:pathLst>
                <a:path w="20319" h="570865">
                  <a:moveTo>
                    <a:pt x="18034" y="0"/>
                  </a:moveTo>
                  <a:lnTo>
                    <a:pt x="1790" y="0"/>
                  </a:lnTo>
                  <a:lnTo>
                    <a:pt x="18034" y="88"/>
                  </a:lnTo>
                  <a:close/>
                </a:path>
                <a:path w="20319" h="570865">
                  <a:moveTo>
                    <a:pt x="19824" y="569315"/>
                  </a:moveTo>
                  <a:lnTo>
                    <a:pt x="0" y="569315"/>
                  </a:lnTo>
                  <a:lnTo>
                    <a:pt x="0" y="570357"/>
                  </a:lnTo>
                  <a:lnTo>
                    <a:pt x="1790" y="570357"/>
                  </a:lnTo>
                  <a:lnTo>
                    <a:pt x="1790" y="570230"/>
                  </a:lnTo>
                  <a:lnTo>
                    <a:pt x="18034" y="570230"/>
                  </a:lnTo>
                  <a:lnTo>
                    <a:pt x="18034" y="570357"/>
                  </a:lnTo>
                  <a:lnTo>
                    <a:pt x="19824" y="570357"/>
                  </a:lnTo>
                  <a:lnTo>
                    <a:pt x="19824" y="569315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2541536" y="669348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4">
                  <a:moveTo>
                    <a:pt x="16247" y="0"/>
                  </a:moveTo>
                  <a:lnTo>
                    <a:pt x="0" y="0"/>
                  </a:lnTo>
                  <a:lnTo>
                    <a:pt x="16247" y="99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2539746" y="6692544"/>
              <a:ext cx="2237740" cy="822325"/>
            </a:xfrm>
            <a:custGeom>
              <a:avLst/>
              <a:gdLst/>
              <a:ahLst/>
              <a:cxnLst/>
              <a:rect l="l" t="t" r="r" b="b"/>
              <a:pathLst>
                <a:path w="2237740" h="822325">
                  <a:moveTo>
                    <a:pt x="19824" y="0"/>
                  </a:moveTo>
                  <a:lnTo>
                    <a:pt x="0" y="0"/>
                  </a:lnTo>
                  <a:lnTo>
                    <a:pt x="0" y="1041"/>
                  </a:lnTo>
                  <a:lnTo>
                    <a:pt x="1790" y="1041"/>
                  </a:lnTo>
                  <a:lnTo>
                    <a:pt x="18034" y="939"/>
                  </a:lnTo>
                  <a:lnTo>
                    <a:pt x="19824" y="1041"/>
                  </a:lnTo>
                  <a:lnTo>
                    <a:pt x="19824" y="0"/>
                  </a:lnTo>
                  <a:close/>
                </a:path>
                <a:path w="2237740" h="822325">
                  <a:moveTo>
                    <a:pt x="2235644" y="381101"/>
                  </a:moveTo>
                  <a:lnTo>
                    <a:pt x="2219426" y="381101"/>
                  </a:lnTo>
                  <a:lnTo>
                    <a:pt x="2219426" y="381228"/>
                  </a:lnTo>
                  <a:lnTo>
                    <a:pt x="2235644" y="381228"/>
                  </a:lnTo>
                  <a:lnTo>
                    <a:pt x="2235644" y="381101"/>
                  </a:lnTo>
                  <a:close/>
                </a:path>
                <a:path w="2237740" h="822325">
                  <a:moveTo>
                    <a:pt x="2237460" y="389140"/>
                  </a:moveTo>
                  <a:lnTo>
                    <a:pt x="2217661" y="389140"/>
                  </a:lnTo>
                  <a:lnTo>
                    <a:pt x="2217661" y="821855"/>
                  </a:lnTo>
                  <a:lnTo>
                    <a:pt x="2237460" y="821855"/>
                  </a:lnTo>
                  <a:lnTo>
                    <a:pt x="2237460" y="389140"/>
                  </a:lnTo>
                  <a:close/>
                </a:path>
                <a:path w="2237740" h="822325">
                  <a:moveTo>
                    <a:pt x="2237460" y="1041"/>
                  </a:moveTo>
                  <a:lnTo>
                    <a:pt x="2217661" y="1041"/>
                  </a:lnTo>
                  <a:lnTo>
                    <a:pt x="2217661" y="380187"/>
                  </a:lnTo>
                  <a:lnTo>
                    <a:pt x="2237460" y="380187"/>
                  </a:lnTo>
                  <a:lnTo>
                    <a:pt x="2237460" y="1041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4757413" y="7081678"/>
              <a:ext cx="20320" cy="433070"/>
            </a:xfrm>
            <a:custGeom>
              <a:avLst/>
              <a:gdLst/>
              <a:ahLst/>
              <a:cxnLst/>
              <a:rect l="l" t="t" r="r" b="b"/>
              <a:pathLst>
                <a:path w="20320" h="433070">
                  <a:moveTo>
                    <a:pt x="19792" y="0"/>
                  </a:moveTo>
                  <a:lnTo>
                    <a:pt x="0" y="0"/>
                  </a:lnTo>
                  <a:lnTo>
                    <a:pt x="0" y="432720"/>
                  </a:lnTo>
                  <a:lnTo>
                    <a:pt x="19792" y="432720"/>
                  </a:lnTo>
                  <a:lnTo>
                    <a:pt x="197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4757407" y="6693496"/>
              <a:ext cx="20320" cy="380365"/>
            </a:xfrm>
            <a:custGeom>
              <a:avLst/>
              <a:gdLst/>
              <a:ahLst/>
              <a:cxnLst/>
              <a:rect l="l" t="t" r="r" b="b"/>
              <a:pathLst>
                <a:path w="20320" h="380365">
                  <a:moveTo>
                    <a:pt x="17983" y="0"/>
                  </a:moveTo>
                  <a:lnTo>
                    <a:pt x="1765" y="0"/>
                  </a:lnTo>
                  <a:lnTo>
                    <a:pt x="17983" y="88"/>
                  </a:lnTo>
                  <a:close/>
                </a:path>
                <a:path w="20320" h="380365">
                  <a:moveTo>
                    <a:pt x="19799" y="379234"/>
                  </a:moveTo>
                  <a:lnTo>
                    <a:pt x="0" y="379234"/>
                  </a:lnTo>
                  <a:lnTo>
                    <a:pt x="0" y="380276"/>
                  </a:lnTo>
                  <a:lnTo>
                    <a:pt x="1765" y="380276"/>
                  </a:lnTo>
                  <a:lnTo>
                    <a:pt x="1765" y="380149"/>
                  </a:lnTo>
                  <a:lnTo>
                    <a:pt x="17983" y="380149"/>
                  </a:lnTo>
                  <a:lnTo>
                    <a:pt x="17983" y="380276"/>
                  </a:lnTo>
                  <a:lnTo>
                    <a:pt x="19799" y="380276"/>
                  </a:lnTo>
                  <a:lnTo>
                    <a:pt x="19799" y="379234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4759179" y="6693486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4">
                  <a:moveTo>
                    <a:pt x="16222" y="0"/>
                  </a:moveTo>
                  <a:lnTo>
                    <a:pt x="0" y="0"/>
                  </a:lnTo>
                  <a:lnTo>
                    <a:pt x="16222" y="99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4757413" y="6692544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19792" y="0"/>
                  </a:moveTo>
                  <a:lnTo>
                    <a:pt x="0" y="0"/>
                  </a:lnTo>
                  <a:lnTo>
                    <a:pt x="0" y="1041"/>
                  </a:lnTo>
                  <a:lnTo>
                    <a:pt x="1765" y="1041"/>
                  </a:lnTo>
                  <a:lnTo>
                    <a:pt x="17983" y="939"/>
                  </a:lnTo>
                  <a:lnTo>
                    <a:pt x="19792" y="1041"/>
                  </a:lnTo>
                  <a:lnTo>
                    <a:pt x="1979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77" name="object 3177"/>
          <p:cNvGrpSpPr/>
          <p:nvPr/>
        </p:nvGrpSpPr>
        <p:grpSpPr>
          <a:xfrm>
            <a:off x="8222360" y="6713404"/>
            <a:ext cx="20320" cy="356870"/>
            <a:chOff x="8222360" y="6713404"/>
            <a:chExt cx="20320" cy="356870"/>
          </a:xfrm>
        </p:grpSpPr>
        <p:sp>
          <p:nvSpPr>
            <p:cNvPr id="3178" name="object 3178"/>
            <p:cNvSpPr/>
            <p:nvPr/>
          </p:nvSpPr>
          <p:spPr>
            <a:xfrm>
              <a:off x="8222360" y="6713404"/>
              <a:ext cx="20320" cy="356870"/>
            </a:xfrm>
            <a:custGeom>
              <a:avLst/>
              <a:gdLst/>
              <a:ahLst/>
              <a:cxnLst/>
              <a:rect l="l" t="t" r="r" b="b"/>
              <a:pathLst>
                <a:path w="20320" h="356870">
                  <a:moveTo>
                    <a:pt x="19794" y="0"/>
                  </a:moveTo>
                  <a:lnTo>
                    <a:pt x="0" y="0"/>
                  </a:lnTo>
                  <a:lnTo>
                    <a:pt x="0" y="356393"/>
                  </a:lnTo>
                  <a:lnTo>
                    <a:pt x="19794" y="356393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8222360" y="6713404"/>
              <a:ext cx="20320" cy="356870"/>
            </a:xfrm>
            <a:custGeom>
              <a:avLst/>
              <a:gdLst/>
              <a:ahLst/>
              <a:cxnLst/>
              <a:rect l="l" t="t" r="r" b="b"/>
              <a:pathLst>
                <a:path w="20320" h="356870">
                  <a:moveTo>
                    <a:pt x="19794" y="0"/>
                  </a:moveTo>
                  <a:lnTo>
                    <a:pt x="0" y="0"/>
                  </a:lnTo>
                  <a:lnTo>
                    <a:pt x="0" y="356393"/>
                  </a:lnTo>
                  <a:lnTo>
                    <a:pt x="19794" y="356393"/>
                  </a:lnTo>
                  <a:lnTo>
                    <a:pt x="197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80" name="object 3180"/>
          <p:cNvGrpSpPr/>
          <p:nvPr/>
        </p:nvGrpSpPr>
        <p:grpSpPr>
          <a:xfrm>
            <a:off x="8285733" y="7137120"/>
            <a:ext cx="20320" cy="23495"/>
            <a:chOff x="8285733" y="7137120"/>
            <a:chExt cx="20320" cy="23495"/>
          </a:xfrm>
        </p:grpSpPr>
        <p:sp>
          <p:nvSpPr>
            <p:cNvPr id="3181" name="object 3181"/>
            <p:cNvSpPr/>
            <p:nvPr/>
          </p:nvSpPr>
          <p:spPr>
            <a:xfrm>
              <a:off x="8304911" y="714364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4" h="6984">
                  <a:moveTo>
                    <a:pt x="635" y="3365"/>
                  </a:moveTo>
                  <a:lnTo>
                    <a:pt x="508" y="1638"/>
                  </a:lnTo>
                  <a:lnTo>
                    <a:pt x="0" y="0"/>
                  </a:lnTo>
                  <a:lnTo>
                    <a:pt x="0" y="3467"/>
                  </a:lnTo>
                  <a:lnTo>
                    <a:pt x="508" y="5130"/>
                  </a:lnTo>
                  <a:lnTo>
                    <a:pt x="635" y="6870"/>
                  </a:lnTo>
                  <a:lnTo>
                    <a:pt x="635" y="3365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82" name="object 3182"/>
            <p:cNvPicPr/>
            <p:nvPr/>
          </p:nvPicPr>
          <p:blipFill>
            <a:blip r:embed="rId409" cstate="print"/>
            <a:stretch>
              <a:fillRect/>
            </a:stretch>
          </p:blipFill>
          <p:spPr>
            <a:xfrm>
              <a:off x="8304910" y="7143642"/>
              <a:ext cx="508" cy="5137"/>
            </a:xfrm>
            <a:prstGeom prst="rect">
              <a:avLst/>
            </a:prstGeom>
          </p:spPr>
        </p:pic>
        <p:sp>
          <p:nvSpPr>
            <p:cNvPr id="3183" name="object 3183"/>
            <p:cNvSpPr/>
            <p:nvPr/>
          </p:nvSpPr>
          <p:spPr>
            <a:xfrm>
              <a:off x="8304212" y="714208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698" y="5035"/>
                  </a:lnTo>
                  <a:lnTo>
                    <a:pt x="698" y="15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84" name="object 3184"/>
            <p:cNvPicPr/>
            <p:nvPr/>
          </p:nvPicPr>
          <p:blipFill>
            <a:blip r:embed="rId410" cstate="print"/>
            <a:stretch>
              <a:fillRect/>
            </a:stretch>
          </p:blipFill>
          <p:spPr>
            <a:xfrm>
              <a:off x="8304212" y="7142080"/>
              <a:ext cx="698" cy="5035"/>
            </a:xfrm>
            <a:prstGeom prst="rect">
              <a:avLst/>
            </a:prstGeom>
          </p:spPr>
        </p:pic>
        <p:sp>
          <p:nvSpPr>
            <p:cNvPr id="3185" name="object 3185"/>
            <p:cNvSpPr/>
            <p:nvPr/>
          </p:nvSpPr>
          <p:spPr>
            <a:xfrm>
              <a:off x="8303259" y="714063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98"/>
                  </a:lnTo>
                  <a:lnTo>
                    <a:pt x="952" y="4914"/>
                  </a:lnTo>
                  <a:lnTo>
                    <a:pt x="952" y="14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86" name="object 3186"/>
            <p:cNvPicPr/>
            <p:nvPr/>
          </p:nvPicPr>
          <p:blipFill>
            <a:blip r:embed="rId411" cstate="print"/>
            <a:stretch>
              <a:fillRect/>
            </a:stretch>
          </p:blipFill>
          <p:spPr>
            <a:xfrm>
              <a:off x="8303259" y="7140638"/>
              <a:ext cx="952" cy="4914"/>
            </a:xfrm>
            <a:prstGeom prst="rect">
              <a:avLst/>
            </a:prstGeom>
          </p:spPr>
        </p:pic>
        <p:sp>
          <p:nvSpPr>
            <p:cNvPr id="3187" name="object 3187"/>
            <p:cNvSpPr/>
            <p:nvPr/>
          </p:nvSpPr>
          <p:spPr>
            <a:xfrm>
              <a:off x="8301989" y="713945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1269" y="4686"/>
                  </a:lnTo>
                  <a:lnTo>
                    <a:pt x="1269" y="11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88" name="object 3188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301989" y="7139451"/>
              <a:ext cx="1269" cy="4686"/>
            </a:xfrm>
            <a:prstGeom prst="rect">
              <a:avLst/>
            </a:prstGeom>
          </p:spPr>
        </p:pic>
        <p:sp>
          <p:nvSpPr>
            <p:cNvPr id="3189" name="object 3189"/>
            <p:cNvSpPr/>
            <p:nvPr/>
          </p:nvSpPr>
          <p:spPr>
            <a:xfrm>
              <a:off x="8300592" y="7138460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0" y="3473"/>
                  </a:lnTo>
                  <a:lnTo>
                    <a:pt x="1397" y="4464"/>
                  </a:lnTo>
                  <a:lnTo>
                    <a:pt x="1397" y="9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0" name="object 3190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300592" y="7138460"/>
              <a:ext cx="1397" cy="4464"/>
            </a:xfrm>
            <a:prstGeom prst="rect">
              <a:avLst/>
            </a:prstGeom>
          </p:spPr>
        </p:pic>
        <p:sp>
          <p:nvSpPr>
            <p:cNvPr id="3191" name="object 3191"/>
            <p:cNvSpPr/>
            <p:nvPr/>
          </p:nvSpPr>
          <p:spPr>
            <a:xfrm>
              <a:off x="8299005" y="7137736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73"/>
                  </a:lnTo>
                  <a:lnTo>
                    <a:pt x="1587" y="4197"/>
                  </a:lnTo>
                  <a:lnTo>
                    <a:pt x="1587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2" name="object 3192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9005" y="7137736"/>
              <a:ext cx="1587" cy="4197"/>
            </a:xfrm>
            <a:prstGeom prst="rect">
              <a:avLst/>
            </a:prstGeom>
          </p:spPr>
        </p:pic>
        <p:sp>
          <p:nvSpPr>
            <p:cNvPr id="3193" name="object 3193"/>
            <p:cNvSpPr/>
            <p:nvPr/>
          </p:nvSpPr>
          <p:spPr>
            <a:xfrm>
              <a:off x="8297354" y="7137266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98"/>
                  </a:lnTo>
                  <a:lnTo>
                    <a:pt x="1650" y="3943"/>
                  </a:lnTo>
                  <a:lnTo>
                    <a:pt x="165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4" name="object 3194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7354" y="7137266"/>
              <a:ext cx="1650" cy="3943"/>
            </a:xfrm>
            <a:prstGeom prst="rect">
              <a:avLst/>
            </a:prstGeom>
          </p:spPr>
        </p:pic>
        <p:sp>
          <p:nvSpPr>
            <p:cNvPr id="3195" name="object 3195"/>
            <p:cNvSpPr/>
            <p:nvPr/>
          </p:nvSpPr>
          <p:spPr>
            <a:xfrm>
              <a:off x="8295639" y="713712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0"/>
                  </a:moveTo>
                  <a:lnTo>
                    <a:pt x="0" y="3498"/>
                  </a:lnTo>
                  <a:lnTo>
                    <a:pt x="1714" y="3644"/>
                  </a:lnTo>
                  <a:lnTo>
                    <a:pt x="171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6" name="object 3196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8295639" y="7137120"/>
              <a:ext cx="1714" cy="3644"/>
            </a:xfrm>
            <a:prstGeom prst="rect">
              <a:avLst/>
            </a:prstGeom>
          </p:spPr>
        </p:pic>
        <p:sp>
          <p:nvSpPr>
            <p:cNvPr id="3197" name="object 3197"/>
            <p:cNvSpPr/>
            <p:nvPr/>
          </p:nvSpPr>
          <p:spPr>
            <a:xfrm>
              <a:off x="8293925" y="7137120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714" y="0"/>
                  </a:moveTo>
                  <a:lnTo>
                    <a:pt x="0" y="146"/>
                  </a:lnTo>
                  <a:lnTo>
                    <a:pt x="0" y="3644"/>
                  </a:lnTo>
                  <a:lnTo>
                    <a:pt x="1714" y="3498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8" name="object 3198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8293925" y="7137120"/>
              <a:ext cx="1714" cy="3644"/>
            </a:xfrm>
            <a:prstGeom prst="rect">
              <a:avLst/>
            </a:prstGeom>
          </p:spPr>
        </p:pic>
        <p:sp>
          <p:nvSpPr>
            <p:cNvPr id="3199" name="object 3199"/>
            <p:cNvSpPr/>
            <p:nvPr/>
          </p:nvSpPr>
          <p:spPr>
            <a:xfrm>
              <a:off x="8292274" y="7137266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651" y="0"/>
                  </a:moveTo>
                  <a:lnTo>
                    <a:pt x="0" y="469"/>
                  </a:lnTo>
                  <a:lnTo>
                    <a:pt x="0" y="3943"/>
                  </a:lnTo>
                  <a:lnTo>
                    <a:pt x="1651" y="3498"/>
                  </a:lnTo>
                  <a:lnTo>
                    <a:pt x="165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0" name="object 3200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2274" y="7137266"/>
              <a:ext cx="1651" cy="3943"/>
            </a:xfrm>
            <a:prstGeom prst="rect">
              <a:avLst/>
            </a:prstGeom>
          </p:spPr>
        </p:pic>
        <p:sp>
          <p:nvSpPr>
            <p:cNvPr id="3201" name="object 3201"/>
            <p:cNvSpPr/>
            <p:nvPr/>
          </p:nvSpPr>
          <p:spPr>
            <a:xfrm>
              <a:off x="8290686" y="7137736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723"/>
                  </a:lnTo>
                  <a:lnTo>
                    <a:pt x="0" y="4197"/>
                  </a:lnTo>
                  <a:lnTo>
                    <a:pt x="1587" y="3473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2" name="object 3202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0686" y="7137736"/>
              <a:ext cx="1587" cy="4197"/>
            </a:xfrm>
            <a:prstGeom prst="rect">
              <a:avLst/>
            </a:prstGeom>
          </p:spPr>
        </p:pic>
        <p:sp>
          <p:nvSpPr>
            <p:cNvPr id="3203" name="object 3203"/>
            <p:cNvSpPr/>
            <p:nvPr/>
          </p:nvSpPr>
          <p:spPr>
            <a:xfrm>
              <a:off x="8289226" y="7138460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460" y="0"/>
                  </a:moveTo>
                  <a:lnTo>
                    <a:pt x="0" y="990"/>
                  </a:lnTo>
                  <a:lnTo>
                    <a:pt x="0" y="4464"/>
                  </a:lnTo>
                  <a:lnTo>
                    <a:pt x="1460" y="347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4" name="object 3204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89226" y="7138460"/>
              <a:ext cx="1460" cy="4464"/>
            </a:xfrm>
            <a:prstGeom prst="rect">
              <a:avLst/>
            </a:prstGeom>
          </p:spPr>
        </p:pic>
        <p:sp>
          <p:nvSpPr>
            <p:cNvPr id="3205" name="object 3205"/>
            <p:cNvSpPr/>
            <p:nvPr/>
          </p:nvSpPr>
          <p:spPr>
            <a:xfrm>
              <a:off x="8288019" y="713945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1206" y="0"/>
                  </a:moveTo>
                  <a:lnTo>
                    <a:pt x="0" y="1187"/>
                  </a:lnTo>
                  <a:lnTo>
                    <a:pt x="0" y="4686"/>
                  </a:lnTo>
                  <a:lnTo>
                    <a:pt x="1206" y="3473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6" name="object 3206"/>
            <p:cNvPicPr/>
            <p:nvPr/>
          </p:nvPicPr>
          <p:blipFill>
            <a:blip r:embed="rId414" cstate="print"/>
            <a:stretch>
              <a:fillRect/>
            </a:stretch>
          </p:blipFill>
          <p:spPr>
            <a:xfrm>
              <a:off x="8288019" y="7139451"/>
              <a:ext cx="1206" cy="4686"/>
            </a:xfrm>
            <a:prstGeom prst="rect">
              <a:avLst/>
            </a:prstGeom>
          </p:spPr>
        </p:pic>
        <p:sp>
          <p:nvSpPr>
            <p:cNvPr id="3207" name="object 3207"/>
            <p:cNvSpPr/>
            <p:nvPr/>
          </p:nvSpPr>
          <p:spPr>
            <a:xfrm>
              <a:off x="8287067" y="714063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952" y="0"/>
                  </a:moveTo>
                  <a:lnTo>
                    <a:pt x="0" y="1441"/>
                  </a:lnTo>
                  <a:lnTo>
                    <a:pt x="0" y="4914"/>
                  </a:lnTo>
                  <a:lnTo>
                    <a:pt x="952" y="3498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08" name="object 3208"/>
            <p:cNvPicPr/>
            <p:nvPr/>
          </p:nvPicPr>
          <p:blipFill>
            <a:blip r:embed="rId411" cstate="print"/>
            <a:stretch>
              <a:fillRect/>
            </a:stretch>
          </p:blipFill>
          <p:spPr>
            <a:xfrm>
              <a:off x="8287067" y="7140638"/>
              <a:ext cx="952" cy="4914"/>
            </a:xfrm>
            <a:prstGeom prst="rect">
              <a:avLst/>
            </a:prstGeom>
          </p:spPr>
        </p:pic>
        <p:sp>
          <p:nvSpPr>
            <p:cNvPr id="3209" name="object 3209"/>
            <p:cNvSpPr/>
            <p:nvPr/>
          </p:nvSpPr>
          <p:spPr>
            <a:xfrm>
              <a:off x="8286368" y="714208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698" y="0"/>
                  </a:moveTo>
                  <a:lnTo>
                    <a:pt x="0" y="1562"/>
                  </a:lnTo>
                  <a:lnTo>
                    <a:pt x="0" y="5035"/>
                  </a:lnTo>
                  <a:lnTo>
                    <a:pt x="698" y="347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10" name="object 3210"/>
            <p:cNvPicPr/>
            <p:nvPr/>
          </p:nvPicPr>
          <p:blipFill>
            <a:blip r:embed="rId410" cstate="print"/>
            <a:stretch>
              <a:fillRect/>
            </a:stretch>
          </p:blipFill>
          <p:spPr>
            <a:xfrm>
              <a:off x="8286368" y="7142080"/>
              <a:ext cx="698" cy="5035"/>
            </a:xfrm>
            <a:prstGeom prst="rect">
              <a:avLst/>
            </a:prstGeom>
          </p:spPr>
        </p:pic>
        <p:sp>
          <p:nvSpPr>
            <p:cNvPr id="3211" name="object 3211"/>
            <p:cNvSpPr/>
            <p:nvPr/>
          </p:nvSpPr>
          <p:spPr>
            <a:xfrm>
              <a:off x="8286368" y="714208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698" y="0"/>
                  </a:moveTo>
                  <a:lnTo>
                    <a:pt x="0" y="1562"/>
                  </a:lnTo>
                  <a:lnTo>
                    <a:pt x="0" y="5035"/>
                  </a:lnTo>
                  <a:lnTo>
                    <a:pt x="698" y="347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8285860" y="7143642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508" y="0"/>
                  </a:moveTo>
                  <a:lnTo>
                    <a:pt x="0" y="1638"/>
                  </a:lnTo>
                  <a:lnTo>
                    <a:pt x="0" y="5137"/>
                  </a:lnTo>
                  <a:lnTo>
                    <a:pt x="508" y="3473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13" name="object 3213"/>
            <p:cNvPicPr/>
            <p:nvPr/>
          </p:nvPicPr>
          <p:blipFill>
            <a:blip r:embed="rId409" cstate="print"/>
            <a:stretch>
              <a:fillRect/>
            </a:stretch>
          </p:blipFill>
          <p:spPr>
            <a:xfrm>
              <a:off x="8285860" y="7143642"/>
              <a:ext cx="508" cy="5137"/>
            </a:xfrm>
            <a:prstGeom prst="rect">
              <a:avLst/>
            </a:prstGeom>
          </p:spPr>
        </p:pic>
        <p:sp>
          <p:nvSpPr>
            <p:cNvPr id="3214" name="object 3214"/>
            <p:cNvSpPr/>
            <p:nvPr/>
          </p:nvSpPr>
          <p:spPr>
            <a:xfrm>
              <a:off x="8285860" y="7143642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508" y="0"/>
                  </a:moveTo>
                  <a:lnTo>
                    <a:pt x="0" y="1638"/>
                  </a:lnTo>
                  <a:lnTo>
                    <a:pt x="0" y="5137"/>
                  </a:lnTo>
                  <a:lnTo>
                    <a:pt x="508" y="3473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8285733" y="7145280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126" y="0"/>
                  </a:moveTo>
                  <a:lnTo>
                    <a:pt x="0" y="1733"/>
                  </a:lnTo>
                  <a:lnTo>
                    <a:pt x="0" y="5232"/>
                  </a:lnTo>
                  <a:lnTo>
                    <a:pt x="126" y="349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8285733" y="7145280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126" y="0"/>
                  </a:moveTo>
                  <a:lnTo>
                    <a:pt x="0" y="1733"/>
                  </a:lnTo>
                  <a:lnTo>
                    <a:pt x="0" y="5232"/>
                  </a:lnTo>
                  <a:lnTo>
                    <a:pt x="126" y="349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8285733" y="71406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9906" y="0"/>
                  </a:moveTo>
                  <a:lnTo>
                    <a:pt x="0" y="9893"/>
                  </a:lnTo>
                  <a:lnTo>
                    <a:pt x="126" y="11633"/>
                  </a:lnTo>
                  <a:lnTo>
                    <a:pt x="9906" y="19792"/>
                  </a:lnTo>
                  <a:lnTo>
                    <a:pt x="11620" y="19615"/>
                  </a:lnTo>
                  <a:lnTo>
                    <a:pt x="19812" y="9893"/>
                  </a:lnTo>
                  <a:lnTo>
                    <a:pt x="19685" y="8159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8285733" y="7140619"/>
              <a:ext cx="20320" cy="20320"/>
            </a:xfrm>
            <a:custGeom>
              <a:avLst/>
              <a:gdLst/>
              <a:ahLst/>
              <a:cxnLst/>
              <a:rect l="l" t="t" r="r" b="b"/>
              <a:pathLst>
                <a:path w="20320" h="20320">
                  <a:moveTo>
                    <a:pt x="9906" y="0"/>
                  </a:moveTo>
                  <a:lnTo>
                    <a:pt x="0" y="9893"/>
                  </a:lnTo>
                  <a:lnTo>
                    <a:pt x="126" y="11633"/>
                  </a:lnTo>
                  <a:lnTo>
                    <a:pt x="9906" y="19792"/>
                  </a:lnTo>
                  <a:lnTo>
                    <a:pt x="11620" y="19615"/>
                  </a:lnTo>
                  <a:lnTo>
                    <a:pt x="19812" y="9893"/>
                  </a:lnTo>
                  <a:lnTo>
                    <a:pt x="19685" y="8159"/>
                  </a:lnTo>
                  <a:lnTo>
                    <a:pt x="9906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19" name="object 3219"/>
          <p:cNvGrpSpPr/>
          <p:nvPr/>
        </p:nvGrpSpPr>
        <p:grpSpPr>
          <a:xfrm>
            <a:off x="8242172" y="6987102"/>
            <a:ext cx="63500" cy="166370"/>
            <a:chOff x="8242172" y="6987102"/>
            <a:chExt cx="63500" cy="166370"/>
          </a:xfrm>
        </p:grpSpPr>
        <p:sp>
          <p:nvSpPr>
            <p:cNvPr id="3220" name="object 3220"/>
            <p:cNvSpPr/>
            <p:nvPr/>
          </p:nvSpPr>
          <p:spPr>
            <a:xfrm>
              <a:off x="8285733" y="6995287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126" y="0"/>
                  </a:moveTo>
                  <a:lnTo>
                    <a:pt x="0" y="1708"/>
                  </a:lnTo>
                  <a:lnTo>
                    <a:pt x="0" y="5206"/>
                  </a:lnTo>
                  <a:lnTo>
                    <a:pt x="126" y="347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8285733" y="6995287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126" y="0"/>
                  </a:moveTo>
                  <a:lnTo>
                    <a:pt x="0" y="1708"/>
                  </a:lnTo>
                  <a:lnTo>
                    <a:pt x="0" y="5206"/>
                  </a:lnTo>
                  <a:lnTo>
                    <a:pt x="126" y="347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8285860" y="6993623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508" y="0"/>
                  </a:moveTo>
                  <a:lnTo>
                    <a:pt x="0" y="1663"/>
                  </a:lnTo>
                  <a:lnTo>
                    <a:pt x="0" y="5137"/>
                  </a:lnTo>
                  <a:lnTo>
                    <a:pt x="508" y="3498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23" name="object 3223"/>
            <p:cNvPicPr/>
            <p:nvPr/>
          </p:nvPicPr>
          <p:blipFill>
            <a:blip r:embed="rId409" cstate="print"/>
            <a:stretch>
              <a:fillRect/>
            </a:stretch>
          </p:blipFill>
          <p:spPr>
            <a:xfrm>
              <a:off x="8285860" y="6993623"/>
              <a:ext cx="508" cy="5137"/>
            </a:xfrm>
            <a:prstGeom prst="rect">
              <a:avLst/>
            </a:prstGeom>
          </p:spPr>
        </p:pic>
        <p:sp>
          <p:nvSpPr>
            <p:cNvPr id="3224" name="object 3224"/>
            <p:cNvSpPr/>
            <p:nvPr/>
          </p:nvSpPr>
          <p:spPr>
            <a:xfrm>
              <a:off x="8285860" y="6993623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508" y="0"/>
                  </a:moveTo>
                  <a:lnTo>
                    <a:pt x="0" y="1663"/>
                  </a:lnTo>
                  <a:lnTo>
                    <a:pt x="0" y="5137"/>
                  </a:lnTo>
                  <a:lnTo>
                    <a:pt x="508" y="3498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8286368" y="69920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698" y="0"/>
                  </a:moveTo>
                  <a:lnTo>
                    <a:pt x="0" y="1536"/>
                  </a:lnTo>
                  <a:lnTo>
                    <a:pt x="0" y="5035"/>
                  </a:lnTo>
                  <a:lnTo>
                    <a:pt x="698" y="347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26" name="object 3226"/>
            <p:cNvPicPr/>
            <p:nvPr/>
          </p:nvPicPr>
          <p:blipFill>
            <a:blip r:embed="rId415" cstate="print"/>
            <a:stretch>
              <a:fillRect/>
            </a:stretch>
          </p:blipFill>
          <p:spPr>
            <a:xfrm>
              <a:off x="8286368" y="6992086"/>
              <a:ext cx="698" cy="5035"/>
            </a:xfrm>
            <a:prstGeom prst="rect">
              <a:avLst/>
            </a:prstGeom>
          </p:spPr>
        </p:pic>
        <p:sp>
          <p:nvSpPr>
            <p:cNvPr id="3227" name="object 3227"/>
            <p:cNvSpPr/>
            <p:nvPr/>
          </p:nvSpPr>
          <p:spPr>
            <a:xfrm>
              <a:off x="8286368" y="69920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698" y="0"/>
                  </a:moveTo>
                  <a:lnTo>
                    <a:pt x="0" y="1536"/>
                  </a:lnTo>
                  <a:lnTo>
                    <a:pt x="0" y="5035"/>
                  </a:lnTo>
                  <a:lnTo>
                    <a:pt x="698" y="347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8287067" y="69906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952" y="0"/>
                  </a:moveTo>
                  <a:lnTo>
                    <a:pt x="0" y="1416"/>
                  </a:lnTo>
                  <a:lnTo>
                    <a:pt x="0" y="4889"/>
                  </a:lnTo>
                  <a:lnTo>
                    <a:pt x="952" y="3448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29" name="object 3229"/>
            <p:cNvPicPr/>
            <p:nvPr/>
          </p:nvPicPr>
          <p:blipFill>
            <a:blip r:embed="rId411" cstate="print"/>
            <a:stretch>
              <a:fillRect/>
            </a:stretch>
          </p:blipFill>
          <p:spPr>
            <a:xfrm>
              <a:off x="8287067" y="6990670"/>
              <a:ext cx="952" cy="4889"/>
            </a:xfrm>
            <a:prstGeom prst="rect">
              <a:avLst/>
            </a:prstGeom>
          </p:spPr>
        </p:pic>
        <p:sp>
          <p:nvSpPr>
            <p:cNvPr id="3230" name="object 3230"/>
            <p:cNvSpPr/>
            <p:nvPr/>
          </p:nvSpPr>
          <p:spPr>
            <a:xfrm>
              <a:off x="8287067" y="69906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952" y="0"/>
                  </a:moveTo>
                  <a:lnTo>
                    <a:pt x="0" y="1416"/>
                  </a:lnTo>
                  <a:lnTo>
                    <a:pt x="0" y="4889"/>
                  </a:lnTo>
                  <a:lnTo>
                    <a:pt x="952" y="3448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8288019" y="698945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1206" y="0"/>
                  </a:moveTo>
                  <a:lnTo>
                    <a:pt x="0" y="1212"/>
                  </a:lnTo>
                  <a:lnTo>
                    <a:pt x="0" y="4660"/>
                  </a:lnTo>
                  <a:lnTo>
                    <a:pt x="1206" y="3473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32" name="object 3232"/>
            <p:cNvPicPr/>
            <p:nvPr/>
          </p:nvPicPr>
          <p:blipFill>
            <a:blip r:embed="rId414" cstate="print"/>
            <a:stretch>
              <a:fillRect/>
            </a:stretch>
          </p:blipFill>
          <p:spPr>
            <a:xfrm>
              <a:off x="8288019" y="6989458"/>
              <a:ext cx="1206" cy="4660"/>
            </a:xfrm>
            <a:prstGeom prst="rect">
              <a:avLst/>
            </a:prstGeom>
          </p:spPr>
        </p:pic>
        <p:sp>
          <p:nvSpPr>
            <p:cNvPr id="3233" name="object 3233"/>
            <p:cNvSpPr/>
            <p:nvPr/>
          </p:nvSpPr>
          <p:spPr>
            <a:xfrm>
              <a:off x="8288019" y="698945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1206" y="0"/>
                  </a:moveTo>
                  <a:lnTo>
                    <a:pt x="0" y="1212"/>
                  </a:lnTo>
                  <a:lnTo>
                    <a:pt x="0" y="4660"/>
                  </a:lnTo>
                  <a:lnTo>
                    <a:pt x="1206" y="3473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8289226" y="6988442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460" y="0"/>
                  </a:moveTo>
                  <a:lnTo>
                    <a:pt x="0" y="1016"/>
                  </a:lnTo>
                  <a:lnTo>
                    <a:pt x="0" y="4489"/>
                  </a:lnTo>
                  <a:lnTo>
                    <a:pt x="1460" y="349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35" name="object 3235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89226" y="6988442"/>
              <a:ext cx="1460" cy="4489"/>
            </a:xfrm>
            <a:prstGeom prst="rect">
              <a:avLst/>
            </a:prstGeom>
          </p:spPr>
        </p:pic>
        <p:sp>
          <p:nvSpPr>
            <p:cNvPr id="3236" name="object 3236"/>
            <p:cNvSpPr/>
            <p:nvPr/>
          </p:nvSpPr>
          <p:spPr>
            <a:xfrm>
              <a:off x="8289226" y="6988442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460" y="0"/>
                  </a:moveTo>
                  <a:lnTo>
                    <a:pt x="0" y="1016"/>
                  </a:lnTo>
                  <a:lnTo>
                    <a:pt x="0" y="4489"/>
                  </a:lnTo>
                  <a:lnTo>
                    <a:pt x="1460" y="349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8290686" y="6987718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723"/>
                  </a:lnTo>
                  <a:lnTo>
                    <a:pt x="0" y="4216"/>
                  </a:lnTo>
                  <a:lnTo>
                    <a:pt x="1587" y="349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38" name="object 3238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8290686" y="6987718"/>
              <a:ext cx="1587" cy="4216"/>
            </a:xfrm>
            <a:prstGeom prst="rect">
              <a:avLst/>
            </a:prstGeom>
          </p:spPr>
        </p:pic>
        <p:sp>
          <p:nvSpPr>
            <p:cNvPr id="3239" name="object 3239"/>
            <p:cNvSpPr/>
            <p:nvPr/>
          </p:nvSpPr>
          <p:spPr>
            <a:xfrm>
              <a:off x="8290686" y="6987718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723"/>
                  </a:lnTo>
                  <a:lnTo>
                    <a:pt x="0" y="4216"/>
                  </a:lnTo>
                  <a:lnTo>
                    <a:pt x="1587" y="349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8292274" y="6987273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651" y="0"/>
                  </a:moveTo>
                  <a:lnTo>
                    <a:pt x="0" y="444"/>
                  </a:lnTo>
                  <a:lnTo>
                    <a:pt x="0" y="3943"/>
                  </a:lnTo>
                  <a:lnTo>
                    <a:pt x="1651" y="3473"/>
                  </a:lnTo>
                  <a:lnTo>
                    <a:pt x="165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41" name="object 3241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2274" y="6987273"/>
              <a:ext cx="1651" cy="3943"/>
            </a:xfrm>
            <a:prstGeom prst="rect">
              <a:avLst/>
            </a:prstGeom>
          </p:spPr>
        </p:pic>
        <p:sp>
          <p:nvSpPr>
            <p:cNvPr id="3242" name="object 3242"/>
            <p:cNvSpPr/>
            <p:nvPr/>
          </p:nvSpPr>
          <p:spPr>
            <a:xfrm>
              <a:off x="8292274" y="6987273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651" y="0"/>
                  </a:moveTo>
                  <a:lnTo>
                    <a:pt x="0" y="444"/>
                  </a:lnTo>
                  <a:lnTo>
                    <a:pt x="0" y="3943"/>
                  </a:lnTo>
                  <a:lnTo>
                    <a:pt x="1651" y="3473"/>
                  </a:lnTo>
                  <a:lnTo>
                    <a:pt x="165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8293925" y="698710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714" y="0"/>
                  </a:moveTo>
                  <a:lnTo>
                    <a:pt x="0" y="171"/>
                  </a:lnTo>
                  <a:lnTo>
                    <a:pt x="0" y="3644"/>
                  </a:lnTo>
                  <a:lnTo>
                    <a:pt x="1714" y="3498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44" name="object 3244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3925" y="6987102"/>
              <a:ext cx="1714" cy="3644"/>
            </a:xfrm>
            <a:prstGeom prst="rect">
              <a:avLst/>
            </a:prstGeom>
          </p:spPr>
        </p:pic>
        <p:sp>
          <p:nvSpPr>
            <p:cNvPr id="3245" name="object 3245"/>
            <p:cNvSpPr/>
            <p:nvPr/>
          </p:nvSpPr>
          <p:spPr>
            <a:xfrm>
              <a:off x="8293925" y="698710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714" y="0"/>
                  </a:moveTo>
                  <a:lnTo>
                    <a:pt x="0" y="171"/>
                  </a:lnTo>
                  <a:lnTo>
                    <a:pt x="0" y="3644"/>
                  </a:lnTo>
                  <a:lnTo>
                    <a:pt x="1714" y="3498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8295639" y="698710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0"/>
                  </a:moveTo>
                  <a:lnTo>
                    <a:pt x="0" y="3498"/>
                  </a:lnTo>
                  <a:lnTo>
                    <a:pt x="1714" y="3644"/>
                  </a:ln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47" name="object 3247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5639" y="6987102"/>
              <a:ext cx="1714" cy="3644"/>
            </a:xfrm>
            <a:prstGeom prst="rect">
              <a:avLst/>
            </a:prstGeom>
          </p:spPr>
        </p:pic>
        <p:sp>
          <p:nvSpPr>
            <p:cNvPr id="3248" name="object 3248"/>
            <p:cNvSpPr/>
            <p:nvPr/>
          </p:nvSpPr>
          <p:spPr>
            <a:xfrm>
              <a:off x="8295639" y="6987102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0" y="0"/>
                  </a:moveTo>
                  <a:lnTo>
                    <a:pt x="0" y="3498"/>
                  </a:lnTo>
                  <a:lnTo>
                    <a:pt x="1714" y="3644"/>
                  </a:ln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8297354" y="6987273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73"/>
                  </a:lnTo>
                  <a:lnTo>
                    <a:pt x="1650" y="3943"/>
                  </a:lnTo>
                  <a:lnTo>
                    <a:pt x="1650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50" name="object 3250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297354" y="6987273"/>
              <a:ext cx="1650" cy="3943"/>
            </a:xfrm>
            <a:prstGeom prst="rect">
              <a:avLst/>
            </a:prstGeom>
          </p:spPr>
        </p:pic>
        <p:sp>
          <p:nvSpPr>
            <p:cNvPr id="3251" name="object 3251"/>
            <p:cNvSpPr/>
            <p:nvPr/>
          </p:nvSpPr>
          <p:spPr>
            <a:xfrm>
              <a:off x="8297354" y="6987273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73"/>
                  </a:lnTo>
                  <a:lnTo>
                    <a:pt x="1650" y="3943"/>
                  </a:lnTo>
                  <a:lnTo>
                    <a:pt x="1650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8299005" y="6987718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98"/>
                  </a:lnTo>
                  <a:lnTo>
                    <a:pt x="1587" y="4216"/>
                  </a:lnTo>
                  <a:lnTo>
                    <a:pt x="1587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53" name="object 3253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8299005" y="6987718"/>
              <a:ext cx="1587" cy="4216"/>
            </a:xfrm>
            <a:prstGeom prst="rect">
              <a:avLst/>
            </a:prstGeom>
          </p:spPr>
        </p:pic>
        <p:sp>
          <p:nvSpPr>
            <p:cNvPr id="3254" name="object 3254"/>
            <p:cNvSpPr/>
            <p:nvPr/>
          </p:nvSpPr>
          <p:spPr>
            <a:xfrm>
              <a:off x="8299005" y="6987718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498"/>
                  </a:lnTo>
                  <a:lnTo>
                    <a:pt x="1587" y="4216"/>
                  </a:lnTo>
                  <a:lnTo>
                    <a:pt x="1587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8300592" y="6988442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0" y="3492"/>
                  </a:lnTo>
                  <a:lnTo>
                    <a:pt x="1397" y="4489"/>
                  </a:lnTo>
                  <a:lnTo>
                    <a:pt x="1397" y="1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56" name="object 3256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300592" y="6988442"/>
              <a:ext cx="1397" cy="4489"/>
            </a:xfrm>
            <a:prstGeom prst="rect">
              <a:avLst/>
            </a:prstGeom>
          </p:spPr>
        </p:pic>
        <p:sp>
          <p:nvSpPr>
            <p:cNvPr id="3257" name="object 3257"/>
            <p:cNvSpPr/>
            <p:nvPr/>
          </p:nvSpPr>
          <p:spPr>
            <a:xfrm>
              <a:off x="8300592" y="6988442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0" y="3492"/>
                  </a:lnTo>
                  <a:lnTo>
                    <a:pt x="1397" y="4489"/>
                  </a:lnTo>
                  <a:lnTo>
                    <a:pt x="1397" y="10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8301989" y="698945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1269" y="4660"/>
                  </a:lnTo>
                  <a:lnTo>
                    <a:pt x="1269" y="1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59" name="object 3259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8301989" y="6989458"/>
              <a:ext cx="1269" cy="4660"/>
            </a:xfrm>
            <a:prstGeom prst="rect">
              <a:avLst/>
            </a:prstGeom>
          </p:spPr>
        </p:pic>
        <p:sp>
          <p:nvSpPr>
            <p:cNvPr id="3260" name="object 3260"/>
            <p:cNvSpPr/>
            <p:nvPr/>
          </p:nvSpPr>
          <p:spPr>
            <a:xfrm>
              <a:off x="8301989" y="6989458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1269" y="4660"/>
                  </a:lnTo>
                  <a:lnTo>
                    <a:pt x="1269" y="12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8303259" y="69906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48"/>
                  </a:lnTo>
                  <a:lnTo>
                    <a:pt x="952" y="4889"/>
                  </a:lnTo>
                  <a:lnTo>
                    <a:pt x="952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62" name="object 3262"/>
            <p:cNvPicPr/>
            <p:nvPr/>
          </p:nvPicPr>
          <p:blipFill>
            <a:blip r:embed="rId411" cstate="print"/>
            <a:stretch>
              <a:fillRect/>
            </a:stretch>
          </p:blipFill>
          <p:spPr>
            <a:xfrm>
              <a:off x="8303259" y="6990670"/>
              <a:ext cx="952" cy="4889"/>
            </a:xfrm>
            <a:prstGeom prst="rect">
              <a:avLst/>
            </a:prstGeom>
          </p:spPr>
        </p:pic>
        <p:sp>
          <p:nvSpPr>
            <p:cNvPr id="3263" name="object 3263"/>
            <p:cNvSpPr/>
            <p:nvPr/>
          </p:nvSpPr>
          <p:spPr>
            <a:xfrm>
              <a:off x="8303259" y="699067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48"/>
                  </a:lnTo>
                  <a:lnTo>
                    <a:pt x="952" y="4889"/>
                  </a:lnTo>
                  <a:lnTo>
                    <a:pt x="952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8304212" y="69920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698" y="5035"/>
                  </a:lnTo>
                  <a:lnTo>
                    <a:pt x="698" y="1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65" name="object 3265"/>
            <p:cNvPicPr/>
            <p:nvPr/>
          </p:nvPicPr>
          <p:blipFill>
            <a:blip r:embed="rId415" cstate="print"/>
            <a:stretch>
              <a:fillRect/>
            </a:stretch>
          </p:blipFill>
          <p:spPr>
            <a:xfrm>
              <a:off x="8304212" y="6992086"/>
              <a:ext cx="698" cy="5035"/>
            </a:xfrm>
            <a:prstGeom prst="rect">
              <a:avLst/>
            </a:prstGeom>
          </p:spPr>
        </p:pic>
        <p:sp>
          <p:nvSpPr>
            <p:cNvPr id="3266" name="object 3266"/>
            <p:cNvSpPr/>
            <p:nvPr/>
          </p:nvSpPr>
          <p:spPr>
            <a:xfrm>
              <a:off x="8304212" y="6992086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473"/>
                  </a:lnTo>
                  <a:lnTo>
                    <a:pt x="698" y="5035"/>
                  </a:lnTo>
                  <a:lnTo>
                    <a:pt x="698" y="1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8304910" y="6993623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0" y="0"/>
                  </a:moveTo>
                  <a:lnTo>
                    <a:pt x="0" y="3498"/>
                  </a:lnTo>
                  <a:lnTo>
                    <a:pt x="508" y="5137"/>
                  </a:lnTo>
                  <a:lnTo>
                    <a:pt x="508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68" name="object 3268"/>
            <p:cNvPicPr/>
            <p:nvPr/>
          </p:nvPicPr>
          <p:blipFill>
            <a:blip r:embed="rId409" cstate="print"/>
            <a:stretch>
              <a:fillRect/>
            </a:stretch>
          </p:blipFill>
          <p:spPr>
            <a:xfrm>
              <a:off x="8304910" y="6993623"/>
              <a:ext cx="508" cy="5137"/>
            </a:xfrm>
            <a:prstGeom prst="rect">
              <a:avLst/>
            </a:prstGeom>
          </p:spPr>
        </p:pic>
        <p:sp>
          <p:nvSpPr>
            <p:cNvPr id="3269" name="object 3269"/>
            <p:cNvSpPr/>
            <p:nvPr/>
          </p:nvSpPr>
          <p:spPr>
            <a:xfrm>
              <a:off x="8304910" y="6993623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0" y="0"/>
                  </a:moveTo>
                  <a:lnTo>
                    <a:pt x="0" y="3498"/>
                  </a:lnTo>
                  <a:lnTo>
                    <a:pt x="508" y="5137"/>
                  </a:lnTo>
                  <a:lnTo>
                    <a:pt x="508" y="1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8305418" y="6995287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0" y="0"/>
                  </a:moveTo>
                  <a:lnTo>
                    <a:pt x="0" y="3473"/>
                  </a:lnTo>
                  <a:lnTo>
                    <a:pt x="126" y="5206"/>
                  </a:lnTo>
                  <a:lnTo>
                    <a:pt x="126" y="1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8305418" y="6995287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4" h="5715">
                  <a:moveTo>
                    <a:pt x="0" y="0"/>
                  </a:moveTo>
                  <a:lnTo>
                    <a:pt x="0" y="3473"/>
                  </a:lnTo>
                  <a:lnTo>
                    <a:pt x="126" y="5206"/>
                  </a:lnTo>
                  <a:lnTo>
                    <a:pt x="126" y="1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8285733" y="6998760"/>
              <a:ext cx="635" cy="148590"/>
            </a:xfrm>
            <a:custGeom>
              <a:avLst/>
              <a:gdLst/>
              <a:ahLst/>
              <a:cxnLst/>
              <a:rect l="l" t="t" r="r" b="b"/>
              <a:pathLst>
                <a:path w="634" h="148590">
                  <a:moveTo>
                    <a:pt x="126" y="0"/>
                  </a:moveTo>
                  <a:lnTo>
                    <a:pt x="0" y="1733"/>
                  </a:lnTo>
                  <a:lnTo>
                    <a:pt x="0" y="148253"/>
                  </a:lnTo>
                  <a:lnTo>
                    <a:pt x="126" y="146519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8285733" y="6998760"/>
              <a:ext cx="635" cy="148590"/>
            </a:xfrm>
            <a:custGeom>
              <a:avLst/>
              <a:gdLst/>
              <a:ahLst/>
              <a:cxnLst/>
              <a:rect l="l" t="t" r="r" b="b"/>
              <a:pathLst>
                <a:path w="634" h="148590">
                  <a:moveTo>
                    <a:pt x="126" y="0"/>
                  </a:moveTo>
                  <a:lnTo>
                    <a:pt x="0" y="1733"/>
                  </a:lnTo>
                  <a:lnTo>
                    <a:pt x="0" y="148253"/>
                  </a:lnTo>
                  <a:lnTo>
                    <a:pt x="126" y="146519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8285860" y="6997122"/>
              <a:ext cx="635" cy="148590"/>
            </a:xfrm>
            <a:custGeom>
              <a:avLst/>
              <a:gdLst/>
              <a:ahLst/>
              <a:cxnLst/>
              <a:rect l="l" t="t" r="r" b="b"/>
              <a:pathLst>
                <a:path w="634" h="148590">
                  <a:moveTo>
                    <a:pt x="508" y="0"/>
                  </a:moveTo>
                  <a:lnTo>
                    <a:pt x="0" y="1638"/>
                  </a:lnTo>
                  <a:lnTo>
                    <a:pt x="0" y="148158"/>
                  </a:lnTo>
                  <a:lnTo>
                    <a:pt x="508" y="14651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75" name="object 3275"/>
            <p:cNvPicPr/>
            <p:nvPr/>
          </p:nvPicPr>
          <p:blipFill>
            <a:blip r:embed="rId416" cstate="print"/>
            <a:stretch>
              <a:fillRect/>
            </a:stretch>
          </p:blipFill>
          <p:spPr>
            <a:xfrm>
              <a:off x="8285860" y="6997122"/>
              <a:ext cx="508" cy="148158"/>
            </a:xfrm>
            <a:prstGeom prst="rect">
              <a:avLst/>
            </a:prstGeom>
          </p:spPr>
        </p:pic>
        <p:sp>
          <p:nvSpPr>
            <p:cNvPr id="3276" name="object 3276"/>
            <p:cNvSpPr/>
            <p:nvPr/>
          </p:nvSpPr>
          <p:spPr>
            <a:xfrm>
              <a:off x="8285860" y="6997122"/>
              <a:ext cx="635" cy="148590"/>
            </a:xfrm>
            <a:custGeom>
              <a:avLst/>
              <a:gdLst/>
              <a:ahLst/>
              <a:cxnLst/>
              <a:rect l="l" t="t" r="r" b="b"/>
              <a:pathLst>
                <a:path w="634" h="148590">
                  <a:moveTo>
                    <a:pt x="508" y="0"/>
                  </a:moveTo>
                  <a:lnTo>
                    <a:pt x="0" y="1638"/>
                  </a:lnTo>
                  <a:lnTo>
                    <a:pt x="0" y="148158"/>
                  </a:lnTo>
                  <a:lnTo>
                    <a:pt x="508" y="14651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8286368" y="6995560"/>
              <a:ext cx="1270" cy="148590"/>
            </a:xfrm>
            <a:custGeom>
              <a:avLst/>
              <a:gdLst/>
              <a:ahLst/>
              <a:cxnLst/>
              <a:rect l="l" t="t" r="r" b="b"/>
              <a:pathLst>
                <a:path w="1270" h="148590">
                  <a:moveTo>
                    <a:pt x="698" y="0"/>
                  </a:moveTo>
                  <a:lnTo>
                    <a:pt x="0" y="1562"/>
                  </a:lnTo>
                  <a:lnTo>
                    <a:pt x="0" y="148081"/>
                  </a:lnTo>
                  <a:lnTo>
                    <a:pt x="698" y="146519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78" name="object 3278"/>
            <p:cNvPicPr/>
            <p:nvPr/>
          </p:nvPicPr>
          <p:blipFill>
            <a:blip r:embed="rId417" cstate="print"/>
            <a:stretch>
              <a:fillRect/>
            </a:stretch>
          </p:blipFill>
          <p:spPr>
            <a:xfrm>
              <a:off x="8286368" y="6995560"/>
              <a:ext cx="698" cy="148081"/>
            </a:xfrm>
            <a:prstGeom prst="rect">
              <a:avLst/>
            </a:prstGeom>
          </p:spPr>
        </p:pic>
        <p:sp>
          <p:nvSpPr>
            <p:cNvPr id="3279" name="object 3279"/>
            <p:cNvSpPr/>
            <p:nvPr/>
          </p:nvSpPr>
          <p:spPr>
            <a:xfrm>
              <a:off x="8286368" y="6995560"/>
              <a:ext cx="1270" cy="148590"/>
            </a:xfrm>
            <a:custGeom>
              <a:avLst/>
              <a:gdLst/>
              <a:ahLst/>
              <a:cxnLst/>
              <a:rect l="l" t="t" r="r" b="b"/>
              <a:pathLst>
                <a:path w="1270" h="148590">
                  <a:moveTo>
                    <a:pt x="698" y="0"/>
                  </a:moveTo>
                  <a:lnTo>
                    <a:pt x="0" y="1562"/>
                  </a:lnTo>
                  <a:lnTo>
                    <a:pt x="0" y="148081"/>
                  </a:lnTo>
                  <a:lnTo>
                    <a:pt x="698" y="146519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8287067" y="6994118"/>
              <a:ext cx="1270" cy="148590"/>
            </a:xfrm>
            <a:custGeom>
              <a:avLst/>
              <a:gdLst/>
              <a:ahLst/>
              <a:cxnLst/>
              <a:rect l="l" t="t" r="r" b="b"/>
              <a:pathLst>
                <a:path w="1270" h="148590">
                  <a:moveTo>
                    <a:pt x="952" y="0"/>
                  </a:moveTo>
                  <a:lnTo>
                    <a:pt x="0" y="1441"/>
                  </a:lnTo>
                  <a:lnTo>
                    <a:pt x="0" y="147961"/>
                  </a:lnTo>
                  <a:lnTo>
                    <a:pt x="952" y="146519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81" name="object 3281"/>
            <p:cNvPicPr/>
            <p:nvPr/>
          </p:nvPicPr>
          <p:blipFill>
            <a:blip r:embed="rId418" cstate="print"/>
            <a:stretch>
              <a:fillRect/>
            </a:stretch>
          </p:blipFill>
          <p:spPr>
            <a:xfrm>
              <a:off x="8287067" y="6994118"/>
              <a:ext cx="952" cy="147961"/>
            </a:xfrm>
            <a:prstGeom prst="rect">
              <a:avLst/>
            </a:prstGeom>
          </p:spPr>
        </p:pic>
        <p:sp>
          <p:nvSpPr>
            <p:cNvPr id="3282" name="object 3282"/>
            <p:cNvSpPr/>
            <p:nvPr/>
          </p:nvSpPr>
          <p:spPr>
            <a:xfrm>
              <a:off x="8288019" y="6992931"/>
              <a:ext cx="1270" cy="147955"/>
            </a:xfrm>
            <a:custGeom>
              <a:avLst/>
              <a:gdLst/>
              <a:ahLst/>
              <a:cxnLst/>
              <a:rect l="l" t="t" r="r" b="b"/>
              <a:pathLst>
                <a:path w="1270" h="147954">
                  <a:moveTo>
                    <a:pt x="1206" y="0"/>
                  </a:moveTo>
                  <a:lnTo>
                    <a:pt x="0" y="1187"/>
                  </a:lnTo>
                  <a:lnTo>
                    <a:pt x="0" y="147707"/>
                  </a:lnTo>
                  <a:lnTo>
                    <a:pt x="1206" y="146519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83" name="object 3283"/>
            <p:cNvPicPr/>
            <p:nvPr/>
          </p:nvPicPr>
          <p:blipFill>
            <a:blip r:embed="rId419" cstate="print"/>
            <a:stretch>
              <a:fillRect/>
            </a:stretch>
          </p:blipFill>
          <p:spPr>
            <a:xfrm>
              <a:off x="8288019" y="6992931"/>
              <a:ext cx="1206" cy="147707"/>
            </a:xfrm>
            <a:prstGeom prst="rect">
              <a:avLst/>
            </a:prstGeom>
          </p:spPr>
        </p:pic>
        <p:sp>
          <p:nvSpPr>
            <p:cNvPr id="3284" name="object 3284"/>
            <p:cNvSpPr/>
            <p:nvPr/>
          </p:nvSpPr>
          <p:spPr>
            <a:xfrm>
              <a:off x="8289226" y="6991934"/>
              <a:ext cx="1905" cy="147955"/>
            </a:xfrm>
            <a:custGeom>
              <a:avLst/>
              <a:gdLst/>
              <a:ahLst/>
              <a:cxnLst/>
              <a:rect l="l" t="t" r="r" b="b"/>
              <a:pathLst>
                <a:path w="1904" h="147954">
                  <a:moveTo>
                    <a:pt x="1460" y="0"/>
                  </a:moveTo>
                  <a:lnTo>
                    <a:pt x="0" y="996"/>
                  </a:lnTo>
                  <a:lnTo>
                    <a:pt x="0" y="147516"/>
                  </a:lnTo>
                  <a:lnTo>
                    <a:pt x="1460" y="146526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85" name="object 3285"/>
            <p:cNvPicPr/>
            <p:nvPr/>
          </p:nvPicPr>
          <p:blipFill>
            <a:blip r:embed="rId420" cstate="print"/>
            <a:stretch>
              <a:fillRect/>
            </a:stretch>
          </p:blipFill>
          <p:spPr>
            <a:xfrm>
              <a:off x="8289226" y="6991934"/>
              <a:ext cx="1460" cy="147516"/>
            </a:xfrm>
            <a:prstGeom prst="rect">
              <a:avLst/>
            </a:prstGeom>
          </p:spPr>
        </p:pic>
        <p:sp>
          <p:nvSpPr>
            <p:cNvPr id="3286" name="object 3286"/>
            <p:cNvSpPr/>
            <p:nvPr/>
          </p:nvSpPr>
          <p:spPr>
            <a:xfrm>
              <a:off x="8290686" y="6991216"/>
              <a:ext cx="1905" cy="147320"/>
            </a:xfrm>
            <a:custGeom>
              <a:avLst/>
              <a:gdLst/>
              <a:ahLst/>
              <a:cxnLst/>
              <a:rect l="l" t="t" r="r" b="b"/>
              <a:pathLst>
                <a:path w="1904" h="147320">
                  <a:moveTo>
                    <a:pt x="1587" y="0"/>
                  </a:moveTo>
                  <a:lnTo>
                    <a:pt x="0" y="717"/>
                  </a:lnTo>
                  <a:lnTo>
                    <a:pt x="0" y="147243"/>
                  </a:lnTo>
                  <a:lnTo>
                    <a:pt x="1587" y="146519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87" name="object 3287"/>
            <p:cNvPicPr/>
            <p:nvPr/>
          </p:nvPicPr>
          <p:blipFill>
            <a:blip r:embed="rId421" cstate="print"/>
            <a:stretch>
              <a:fillRect/>
            </a:stretch>
          </p:blipFill>
          <p:spPr>
            <a:xfrm>
              <a:off x="8290686" y="6991216"/>
              <a:ext cx="1587" cy="147243"/>
            </a:xfrm>
            <a:prstGeom prst="rect">
              <a:avLst/>
            </a:prstGeom>
          </p:spPr>
        </p:pic>
        <p:sp>
          <p:nvSpPr>
            <p:cNvPr id="3288" name="object 3288"/>
            <p:cNvSpPr/>
            <p:nvPr/>
          </p:nvSpPr>
          <p:spPr>
            <a:xfrm>
              <a:off x="8292274" y="6990747"/>
              <a:ext cx="1905" cy="147320"/>
            </a:xfrm>
            <a:custGeom>
              <a:avLst/>
              <a:gdLst/>
              <a:ahLst/>
              <a:cxnLst/>
              <a:rect l="l" t="t" r="r" b="b"/>
              <a:pathLst>
                <a:path w="1904" h="147320">
                  <a:moveTo>
                    <a:pt x="1651" y="0"/>
                  </a:moveTo>
                  <a:lnTo>
                    <a:pt x="0" y="469"/>
                  </a:lnTo>
                  <a:lnTo>
                    <a:pt x="0" y="146989"/>
                  </a:lnTo>
                  <a:lnTo>
                    <a:pt x="1651" y="146519"/>
                  </a:lnTo>
                  <a:lnTo>
                    <a:pt x="165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89" name="object 3289"/>
            <p:cNvPicPr/>
            <p:nvPr/>
          </p:nvPicPr>
          <p:blipFill>
            <a:blip r:embed="rId422" cstate="print"/>
            <a:stretch>
              <a:fillRect/>
            </a:stretch>
          </p:blipFill>
          <p:spPr>
            <a:xfrm>
              <a:off x="8292274" y="6990747"/>
              <a:ext cx="1651" cy="146989"/>
            </a:xfrm>
            <a:prstGeom prst="rect">
              <a:avLst/>
            </a:prstGeom>
          </p:spPr>
        </p:pic>
        <p:sp>
          <p:nvSpPr>
            <p:cNvPr id="3290" name="object 3290"/>
            <p:cNvSpPr/>
            <p:nvPr/>
          </p:nvSpPr>
          <p:spPr>
            <a:xfrm>
              <a:off x="8293925" y="6990601"/>
              <a:ext cx="1905" cy="146685"/>
            </a:xfrm>
            <a:custGeom>
              <a:avLst/>
              <a:gdLst/>
              <a:ahLst/>
              <a:cxnLst/>
              <a:rect l="l" t="t" r="r" b="b"/>
              <a:pathLst>
                <a:path w="1904" h="146684">
                  <a:moveTo>
                    <a:pt x="1714" y="0"/>
                  </a:moveTo>
                  <a:lnTo>
                    <a:pt x="0" y="146"/>
                  </a:lnTo>
                  <a:lnTo>
                    <a:pt x="0" y="146665"/>
                  </a:lnTo>
                  <a:lnTo>
                    <a:pt x="1714" y="146519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91" name="object 3291"/>
            <p:cNvPicPr/>
            <p:nvPr/>
          </p:nvPicPr>
          <p:blipFill>
            <a:blip r:embed="rId423" cstate="print"/>
            <a:stretch>
              <a:fillRect/>
            </a:stretch>
          </p:blipFill>
          <p:spPr>
            <a:xfrm>
              <a:off x="8293925" y="6990601"/>
              <a:ext cx="1714" cy="146665"/>
            </a:xfrm>
            <a:prstGeom prst="rect">
              <a:avLst/>
            </a:prstGeom>
          </p:spPr>
        </p:pic>
        <p:sp>
          <p:nvSpPr>
            <p:cNvPr id="3292" name="object 3292"/>
            <p:cNvSpPr/>
            <p:nvPr/>
          </p:nvSpPr>
          <p:spPr>
            <a:xfrm>
              <a:off x="8295639" y="6990601"/>
              <a:ext cx="1905" cy="146685"/>
            </a:xfrm>
            <a:custGeom>
              <a:avLst/>
              <a:gdLst/>
              <a:ahLst/>
              <a:cxnLst/>
              <a:rect l="l" t="t" r="r" b="b"/>
              <a:pathLst>
                <a:path w="1904" h="146684">
                  <a:moveTo>
                    <a:pt x="0" y="0"/>
                  </a:moveTo>
                  <a:lnTo>
                    <a:pt x="0" y="146519"/>
                  </a:lnTo>
                  <a:lnTo>
                    <a:pt x="1714" y="146665"/>
                  </a:lnTo>
                  <a:lnTo>
                    <a:pt x="171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93" name="object 3293"/>
            <p:cNvPicPr/>
            <p:nvPr/>
          </p:nvPicPr>
          <p:blipFill>
            <a:blip r:embed="rId423" cstate="print"/>
            <a:stretch>
              <a:fillRect/>
            </a:stretch>
          </p:blipFill>
          <p:spPr>
            <a:xfrm>
              <a:off x="8295639" y="6990601"/>
              <a:ext cx="1714" cy="146665"/>
            </a:xfrm>
            <a:prstGeom prst="rect">
              <a:avLst/>
            </a:prstGeom>
          </p:spPr>
        </p:pic>
        <p:sp>
          <p:nvSpPr>
            <p:cNvPr id="3294" name="object 3294"/>
            <p:cNvSpPr/>
            <p:nvPr/>
          </p:nvSpPr>
          <p:spPr>
            <a:xfrm>
              <a:off x="8297354" y="6990747"/>
              <a:ext cx="1905" cy="147320"/>
            </a:xfrm>
            <a:custGeom>
              <a:avLst/>
              <a:gdLst/>
              <a:ahLst/>
              <a:cxnLst/>
              <a:rect l="l" t="t" r="r" b="b"/>
              <a:pathLst>
                <a:path w="1904" h="147320">
                  <a:moveTo>
                    <a:pt x="0" y="0"/>
                  </a:moveTo>
                  <a:lnTo>
                    <a:pt x="0" y="146519"/>
                  </a:lnTo>
                  <a:lnTo>
                    <a:pt x="1650" y="146989"/>
                  </a:lnTo>
                  <a:lnTo>
                    <a:pt x="165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95" name="object 3295"/>
            <p:cNvPicPr/>
            <p:nvPr/>
          </p:nvPicPr>
          <p:blipFill>
            <a:blip r:embed="rId422" cstate="print"/>
            <a:stretch>
              <a:fillRect/>
            </a:stretch>
          </p:blipFill>
          <p:spPr>
            <a:xfrm>
              <a:off x="8297354" y="6990747"/>
              <a:ext cx="1650" cy="146989"/>
            </a:xfrm>
            <a:prstGeom prst="rect">
              <a:avLst/>
            </a:prstGeom>
          </p:spPr>
        </p:pic>
        <p:sp>
          <p:nvSpPr>
            <p:cNvPr id="3296" name="object 3296"/>
            <p:cNvSpPr/>
            <p:nvPr/>
          </p:nvSpPr>
          <p:spPr>
            <a:xfrm>
              <a:off x="8299005" y="6991216"/>
              <a:ext cx="1905" cy="147320"/>
            </a:xfrm>
            <a:custGeom>
              <a:avLst/>
              <a:gdLst/>
              <a:ahLst/>
              <a:cxnLst/>
              <a:rect l="l" t="t" r="r" b="b"/>
              <a:pathLst>
                <a:path w="1904" h="147320">
                  <a:moveTo>
                    <a:pt x="0" y="0"/>
                  </a:moveTo>
                  <a:lnTo>
                    <a:pt x="0" y="146519"/>
                  </a:lnTo>
                  <a:lnTo>
                    <a:pt x="1587" y="147243"/>
                  </a:lnTo>
                  <a:lnTo>
                    <a:pt x="1587" y="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97" name="object 3297"/>
            <p:cNvPicPr/>
            <p:nvPr/>
          </p:nvPicPr>
          <p:blipFill>
            <a:blip r:embed="rId421" cstate="print"/>
            <a:stretch>
              <a:fillRect/>
            </a:stretch>
          </p:blipFill>
          <p:spPr>
            <a:xfrm>
              <a:off x="8299005" y="6991216"/>
              <a:ext cx="1587" cy="147243"/>
            </a:xfrm>
            <a:prstGeom prst="rect">
              <a:avLst/>
            </a:prstGeom>
          </p:spPr>
        </p:pic>
        <p:sp>
          <p:nvSpPr>
            <p:cNvPr id="3298" name="object 3298"/>
            <p:cNvSpPr/>
            <p:nvPr/>
          </p:nvSpPr>
          <p:spPr>
            <a:xfrm>
              <a:off x="8300592" y="6991934"/>
              <a:ext cx="1905" cy="147955"/>
            </a:xfrm>
            <a:custGeom>
              <a:avLst/>
              <a:gdLst/>
              <a:ahLst/>
              <a:cxnLst/>
              <a:rect l="l" t="t" r="r" b="b"/>
              <a:pathLst>
                <a:path w="1904" h="147954">
                  <a:moveTo>
                    <a:pt x="0" y="0"/>
                  </a:moveTo>
                  <a:lnTo>
                    <a:pt x="0" y="146526"/>
                  </a:lnTo>
                  <a:lnTo>
                    <a:pt x="1397" y="147516"/>
                  </a:lnTo>
                  <a:lnTo>
                    <a:pt x="1397" y="9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99" name="object 3299"/>
            <p:cNvPicPr/>
            <p:nvPr/>
          </p:nvPicPr>
          <p:blipFill>
            <a:blip r:embed="rId424" cstate="print"/>
            <a:stretch>
              <a:fillRect/>
            </a:stretch>
          </p:blipFill>
          <p:spPr>
            <a:xfrm>
              <a:off x="8300592" y="6991934"/>
              <a:ext cx="1397" cy="147516"/>
            </a:xfrm>
            <a:prstGeom prst="rect">
              <a:avLst/>
            </a:prstGeom>
          </p:spPr>
        </p:pic>
        <p:sp>
          <p:nvSpPr>
            <p:cNvPr id="3300" name="object 3300"/>
            <p:cNvSpPr/>
            <p:nvPr/>
          </p:nvSpPr>
          <p:spPr>
            <a:xfrm>
              <a:off x="8301989" y="6992931"/>
              <a:ext cx="1270" cy="147955"/>
            </a:xfrm>
            <a:custGeom>
              <a:avLst/>
              <a:gdLst/>
              <a:ahLst/>
              <a:cxnLst/>
              <a:rect l="l" t="t" r="r" b="b"/>
              <a:pathLst>
                <a:path w="1270" h="147954">
                  <a:moveTo>
                    <a:pt x="0" y="0"/>
                  </a:moveTo>
                  <a:lnTo>
                    <a:pt x="0" y="146519"/>
                  </a:lnTo>
                  <a:lnTo>
                    <a:pt x="1269" y="147707"/>
                  </a:lnTo>
                  <a:lnTo>
                    <a:pt x="1269" y="11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01" name="object 3301"/>
            <p:cNvPicPr/>
            <p:nvPr/>
          </p:nvPicPr>
          <p:blipFill>
            <a:blip r:embed="rId425" cstate="print"/>
            <a:stretch>
              <a:fillRect/>
            </a:stretch>
          </p:blipFill>
          <p:spPr>
            <a:xfrm>
              <a:off x="8301989" y="6992931"/>
              <a:ext cx="1269" cy="147707"/>
            </a:xfrm>
            <a:prstGeom prst="rect">
              <a:avLst/>
            </a:prstGeom>
          </p:spPr>
        </p:pic>
        <p:sp>
          <p:nvSpPr>
            <p:cNvPr id="3302" name="object 3302"/>
            <p:cNvSpPr/>
            <p:nvPr/>
          </p:nvSpPr>
          <p:spPr>
            <a:xfrm>
              <a:off x="8303259" y="6994118"/>
              <a:ext cx="1270" cy="148590"/>
            </a:xfrm>
            <a:custGeom>
              <a:avLst/>
              <a:gdLst/>
              <a:ahLst/>
              <a:cxnLst/>
              <a:rect l="l" t="t" r="r" b="b"/>
              <a:pathLst>
                <a:path w="1270" h="148590">
                  <a:moveTo>
                    <a:pt x="0" y="0"/>
                  </a:moveTo>
                  <a:lnTo>
                    <a:pt x="0" y="146519"/>
                  </a:lnTo>
                  <a:lnTo>
                    <a:pt x="952" y="147961"/>
                  </a:lnTo>
                  <a:lnTo>
                    <a:pt x="952" y="14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03" name="object 3303"/>
            <p:cNvPicPr/>
            <p:nvPr/>
          </p:nvPicPr>
          <p:blipFill>
            <a:blip r:embed="rId418" cstate="print"/>
            <a:stretch>
              <a:fillRect/>
            </a:stretch>
          </p:blipFill>
          <p:spPr>
            <a:xfrm>
              <a:off x="8303259" y="6994118"/>
              <a:ext cx="952" cy="147961"/>
            </a:xfrm>
            <a:prstGeom prst="rect">
              <a:avLst/>
            </a:prstGeom>
          </p:spPr>
        </p:pic>
        <p:sp>
          <p:nvSpPr>
            <p:cNvPr id="3304" name="object 3304"/>
            <p:cNvSpPr/>
            <p:nvPr/>
          </p:nvSpPr>
          <p:spPr>
            <a:xfrm>
              <a:off x="8304212" y="6995560"/>
              <a:ext cx="1270" cy="148590"/>
            </a:xfrm>
            <a:custGeom>
              <a:avLst/>
              <a:gdLst/>
              <a:ahLst/>
              <a:cxnLst/>
              <a:rect l="l" t="t" r="r" b="b"/>
              <a:pathLst>
                <a:path w="1270" h="148590">
                  <a:moveTo>
                    <a:pt x="0" y="0"/>
                  </a:moveTo>
                  <a:lnTo>
                    <a:pt x="0" y="146519"/>
                  </a:lnTo>
                  <a:lnTo>
                    <a:pt x="698" y="148081"/>
                  </a:lnTo>
                  <a:lnTo>
                    <a:pt x="698" y="15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05" name="object 3305"/>
            <p:cNvPicPr/>
            <p:nvPr/>
          </p:nvPicPr>
          <p:blipFill>
            <a:blip r:embed="rId417" cstate="print"/>
            <a:stretch>
              <a:fillRect/>
            </a:stretch>
          </p:blipFill>
          <p:spPr>
            <a:xfrm>
              <a:off x="8304212" y="6995560"/>
              <a:ext cx="698" cy="148081"/>
            </a:xfrm>
            <a:prstGeom prst="rect">
              <a:avLst/>
            </a:prstGeom>
          </p:spPr>
        </p:pic>
        <p:sp>
          <p:nvSpPr>
            <p:cNvPr id="3306" name="object 3306"/>
            <p:cNvSpPr/>
            <p:nvPr/>
          </p:nvSpPr>
          <p:spPr>
            <a:xfrm>
              <a:off x="8304910" y="6997122"/>
              <a:ext cx="635" cy="148590"/>
            </a:xfrm>
            <a:custGeom>
              <a:avLst/>
              <a:gdLst/>
              <a:ahLst/>
              <a:cxnLst/>
              <a:rect l="l" t="t" r="r" b="b"/>
              <a:pathLst>
                <a:path w="634" h="148590">
                  <a:moveTo>
                    <a:pt x="0" y="0"/>
                  </a:moveTo>
                  <a:lnTo>
                    <a:pt x="0" y="146519"/>
                  </a:lnTo>
                  <a:lnTo>
                    <a:pt x="508" y="148158"/>
                  </a:lnTo>
                  <a:lnTo>
                    <a:pt x="508" y="1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07" name="object 3307"/>
            <p:cNvPicPr/>
            <p:nvPr/>
          </p:nvPicPr>
          <p:blipFill>
            <a:blip r:embed="rId416" cstate="print"/>
            <a:stretch>
              <a:fillRect/>
            </a:stretch>
          </p:blipFill>
          <p:spPr>
            <a:xfrm>
              <a:off x="8304910" y="6997122"/>
              <a:ext cx="508" cy="148158"/>
            </a:xfrm>
            <a:prstGeom prst="rect">
              <a:avLst/>
            </a:prstGeom>
          </p:spPr>
        </p:pic>
        <p:sp>
          <p:nvSpPr>
            <p:cNvPr id="3308" name="object 3308"/>
            <p:cNvSpPr/>
            <p:nvPr/>
          </p:nvSpPr>
          <p:spPr>
            <a:xfrm>
              <a:off x="8271891" y="6998766"/>
              <a:ext cx="33655" cy="154940"/>
            </a:xfrm>
            <a:custGeom>
              <a:avLst/>
              <a:gdLst/>
              <a:ahLst/>
              <a:cxnLst/>
              <a:rect l="l" t="t" r="r" b="b"/>
              <a:pathLst>
                <a:path w="33654" h="154940">
                  <a:moveTo>
                    <a:pt x="13855" y="134708"/>
                  </a:moveTo>
                  <a:lnTo>
                    <a:pt x="0" y="134708"/>
                  </a:lnTo>
                  <a:lnTo>
                    <a:pt x="0" y="134912"/>
                  </a:lnTo>
                  <a:lnTo>
                    <a:pt x="0" y="154647"/>
                  </a:lnTo>
                  <a:lnTo>
                    <a:pt x="13855" y="154647"/>
                  </a:lnTo>
                  <a:lnTo>
                    <a:pt x="13855" y="134912"/>
                  </a:lnTo>
                  <a:lnTo>
                    <a:pt x="13855" y="134708"/>
                  </a:lnTo>
                  <a:close/>
                </a:path>
                <a:path w="33654" h="154940">
                  <a:moveTo>
                    <a:pt x="33655" y="1727"/>
                  </a:moveTo>
                  <a:lnTo>
                    <a:pt x="33528" y="0"/>
                  </a:lnTo>
                  <a:lnTo>
                    <a:pt x="33528" y="146519"/>
                  </a:lnTo>
                  <a:lnTo>
                    <a:pt x="33655" y="148247"/>
                  </a:lnTo>
                  <a:lnTo>
                    <a:pt x="33655" y="1727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8271890" y="7133670"/>
              <a:ext cx="13970" cy="20320"/>
            </a:xfrm>
            <a:custGeom>
              <a:avLst/>
              <a:gdLst/>
              <a:ahLst/>
              <a:cxnLst/>
              <a:rect l="l" t="t" r="r" b="b"/>
              <a:pathLst>
                <a:path w="13970" h="20320">
                  <a:moveTo>
                    <a:pt x="13865" y="0"/>
                  </a:moveTo>
                  <a:lnTo>
                    <a:pt x="0" y="0"/>
                  </a:lnTo>
                  <a:lnTo>
                    <a:pt x="0" y="19744"/>
                  </a:lnTo>
                  <a:lnTo>
                    <a:pt x="13865" y="19744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8271891" y="7116064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55" y="0"/>
                  </a:moveTo>
                  <a:lnTo>
                    <a:pt x="0" y="0"/>
                  </a:lnTo>
                  <a:lnTo>
                    <a:pt x="0" y="177"/>
                  </a:lnTo>
                  <a:lnTo>
                    <a:pt x="0" y="17411"/>
                  </a:lnTo>
                  <a:lnTo>
                    <a:pt x="13855" y="17411"/>
                  </a:lnTo>
                  <a:lnTo>
                    <a:pt x="13855" y="177"/>
                  </a:lnTo>
                  <a:lnTo>
                    <a:pt x="1385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8271890" y="7116236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65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13865" y="17239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8271891" y="7098627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5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17437"/>
                  </a:lnTo>
                  <a:lnTo>
                    <a:pt x="13855" y="17437"/>
                  </a:lnTo>
                  <a:lnTo>
                    <a:pt x="13855" y="203"/>
                  </a:lnTo>
                  <a:lnTo>
                    <a:pt x="1385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8271890" y="7098818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65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13865" y="17239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8271890" y="7081207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4">
                  <a:moveTo>
                    <a:pt x="13865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13865" y="173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8271890" y="7081207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70" h="634">
                  <a:moveTo>
                    <a:pt x="13865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13865" y="173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8271890" y="7081381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65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13865" y="17239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8271890" y="7081381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65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13865" y="17239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8271890" y="7081381"/>
              <a:ext cx="13970" cy="17780"/>
            </a:xfrm>
            <a:custGeom>
              <a:avLst/>
              <a:gdLst/>
              <a:ahLst/>
              <a:cxnLst/>
              <a:rect l="l" t="t" r="r" b="b"/>
              <a:pathLst>
                <a:path w="13970" h="17779">
                  <a:moveTo>
                    <a:pt x="13865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13865" y="17239"/>
                  </a:lnTo>
                  <a:lnTo>
                    <a:pt x="138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8242172" y="7063795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8242172" y="7063795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8242172" y="7063968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60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29718" y="5829"/>
                  </a:lnTo>
                  <a:lnTo>
                    <a:pt x="29718" y="17240"/>
                  </a:lnTo>
                  <a:lnTo>
                    <a:pt x="43560" y="17240"/>
                  </a:lnTo>
                  <a:lnTo>
                    <a:pt x="4356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8242172" y="7063968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60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29718" y="5829"/>
                  </a:lnTo>
                  <a:lnTo>
                    <a:pt x="29718" y="17240"/>
                  </a:lnTo>
                  <a:lnTo>
                    <a:pt x="43560" y="17240"/>
                  </a:lnTo>
                  <a:lnTo>
                    <a:pt x="43560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8242172" y="7063968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60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29718" y="5829"/>
                  </a:lnTo>
                  <a:lnTo>
                    <a:pt x="29718" y="17240"/>
                  </a:lnTo>
                  <a:lnTo>
                    <a:pt x="43560" y="17240"/>
                  </a:lnTo>
                  <a:lnTo>
                    <a:pt x="435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8242172" y="7046358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8242172" y="7046358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8242172" y="7046533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8242172" y="7046533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8242172" y="7046533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8242172" y="7028946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8242172" y="7028946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8242172" y="7029121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43557" y="17239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8242172" y="7029121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43557" y="17239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8242172" y="7029121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39"/>
                  </a:lnTo>
                  <a:lnTo>
                    <a:pt x="43557" y="17239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8242172" y="7011509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8242172" y="7011509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73"/>
                  </a:lnTo>
                  <a:lnTo>
                    <a:pt x="43557" y="173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8242172" y="7011684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8242172" y="7011684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8242172" y="7011684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8242172" y="6994097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48"/>
                  </a:lnTo>
                  <a:lnTo>
                    <a:pt x="43557" y="148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8242172" y="6994097"/>
              <a:ext cx="43815" cy="635"/>
            </a:xfrm>
            <a:custGeom>
              <a:avLst/>
              <a:gdLst/>
              <a:ahLst/>
              <a:cxnLst/>
              <a:rect l="l" t="t" r="r" b="b"/>
              <a:pathLst>
                <a:path w="43815" h="634">
                  <a:moveTo>
                    <a:pt x="43557" y="0"/>
                  </a:moveTo>
                  <a:lnTo>
                    <a:pt x="0" y="0"/>
                  </a:lnTo>
                  <a:lnTo>
                    <a:pt x="0" y="148"/>
                  </a:lnTo>
                  <a:lnTo>
                    <a:pt x="43557" y="148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8242172" y="6994247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8242172" y="6994247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8242172" y="6994247"/>
              <a:ext cx="43815" cy="17780"/>
            </a:xfrm>
            <a:custGeom>
              <a:avLst/>
              <a:gdLst/>
              <a:ahLst/>
              <a:cxnLst/>
              <a:rect l="l" t="t" r="r" b="b"/>
              <a:pathLst>
                <a:path w="43815" h="17779">
                  <a:moveTo>
                    <a:pt x="43557" y="0"/>
                  </a:moveTo>
                  <a:lnTo>
                    <a:pt x="0" y="0"/>
                  </a:lnTo>
                  <a:lnTo>
                    <a:pt x="0" y="17264"/>
                  </a:lnTo>
                  <a:lnTo>
                    <a:pt x="43557" y="17264"/>
                  </a:lnTo>
                  <a:lnTo>
                    <a:pt x="435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44" name="object 3344"/>
          <p:cNvGrpSpPr/>
          <p:nvPr/>
        </p:nvGrpSpPr>
        <p:grpSpPr>
          <a:xfrm>
            <a:off x="6901688" y="4151249"/>
            <a:ext cx="15875" cy="1097280"/>
            <a:chOff x="6901688" y="4151249"/>
            <a:chExt cx="15875" cy="1097280"/>
          </a:xfrm>
        </p:grpSpPr>
        <p:pic>
          <p:nvPicPr>
            <p:cNvPr id="3345" name="object 3345"/>
            <p:cNvPicPr/>
            <p:nvPr/>
          </p:nvPicPr>
          <p:blipFill>
            <a:blip r:embed="rId426" cstate="print"/>
            <a:stretch>
              <a:fillRect/>
            </a:stretch>
          </p:blipFill>
          <p:spPr>
            <a:xfrm>
              <a:off x="6901688" y="4959119"/>
              <a:ext cx="15850" cy="289073"/>
            </a:xfrm>
            <a:prstGeom prst="rect">
              <a:avLst/>
            </a:prstGeom>
          </p:spPr>
        </p:pic>
        <p:sp>
          <p:nvSpPr>
            <p:cNvPr id="3346" name="object 3346"/>
            <p:cNvSpPr/>
            <p:nvPr/>
          </p:nvSpPr>
          <p:spPr>
            <a:xfrm>
              <a:off x="6901688" y="4959119"/>
              <a:ext cx="15875" cy="289560"/>
            </a:xfrm>
            <a:custGeom>
              <a:avLst/>
              <a:gdLst/>
              <a:ahLst/>
              <a:cxnLst/>
              <a:rect l="l" t="t" r="r" b="b"/>
              <a:pathLst>
                <a:path w="15875" h="289560">
                  <a:moveTo>
                    <a:pt x="15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850" y="289073"/>
                  </a:lnTo>
                  <a:lnTo>
                    <a:pt x="15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47" name="object 3347"/>
            <p:cNvPicPr/>
            <p:nvPr/>
          </p:nvPicPr>
          <p:blipFill>
            <a:blip r:embed="rId427" cstate="print"/>
            <a:stretch>
              <a:fillRect/>
            </a:stretch>
          </p:blipFill>
          <p:spPr>
            <a:xfrm>
              <a:off x="6901688" y="4151249"/>
              <a:ext cx="15875" cy="799953"/>
            </a:xfrm>
            <a:prstGeom prst="rect">
              <a:avLst/>
            </a:prstGeom>
          </p:spPr>
        </p:pic>
        <p:sp>
          <p:nvSpPr>
            <p:cNvPr id="3348" name="object 3348"/>
            <p:cNvSpPr/>
            <p:nvPr/>
          </p:nvSpPr>
          <p:spPr>
            <a:xfrm>
              <a:off x="6901688" y="4151249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75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15875" y="799953"/>
                  </a:lnTo>
                  <a:lnTo>
                    <a:pt x="15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49" name="object 3349"/>
          <p:cNvGrpSpPr/>
          <p:nvPr/>
        </p:nvGrpSpPr>
        <p:grpSpPr>
          <a:xfrm>
            <a:off x="6917563" y="4151249"/>
            <a:ext cx="420370" cy="1097280"/>
            <a:chOff x="6917563" y="4151249"/>
            <a:chExt cx="420370" cy="1097280"/>
          </a:xfrm>
        </p:grpSpPr>
        <p:pic>
          <p:nvPicPr>
            <p:cNvPr id="3350" name="object 3350"/>
            <p:cNvPicPr/>
            <p:nvPr/>
          </p:nvPicPr>
          <p:blipFill>
            <a:blip r:embed="rId428" cstate="print"/>
            <a:stretch>
              <a:fillRect/>
            </a:stretch>
          </p:blipFill>
          <p:spPr>
            <a:xfrm>
              <a:off x="7305611" y="4959119"/>
              <a:ext cx="12203" cy="289073"/>
            </a:xfrm>
            <a:prstGeom prst="rect">
              <a:avLst/>
            </a:prstGeom>
          </p:spPr>
        </p:pic>
        <p:sp>
          <p:nvSpPr>
            <p:cNvPr id="3351" name="object 3351"/>
            <p:cNvSpPr/>
            <p:nvPr/>
          </p:nvSpPr>
          <p:spPr>
            <a:xfrm>
              <a:off x="7305611" y="4959119"/>
              <a:ext cx="12700" cy="289560"/>
            </a:xfrm>
            <a:custGeom>
              <a:avLst/>
              <a:gdLst/>
              <a:ahLst/>
              <a:cxnLst/>
              <a:rect l="l" t="t" r="r" b="b"/>
              <a:pathLst>
                <a:path w="12700" h="289560">
                  <a:moveTo>
                    <a:pt x="12203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2203" y="289073"/>
                  </a:lnTo>
                  <a:lnTo>
                    <a:pt x="12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52" name="object 3352"/>
            <p:cNvPicPr/>
            <p:nvPr/>
          </p:nvPicPr>
          <p:blipFill>
            <a:blip r:embed="rId429" cstate="print"/>
            <a:stretch>
              <a:fillRect/>
            </a:stretch>
          </p:blipFill>
          <p:spPr>
            <a:xfrm>
              <a:off x="7305611" y="4151249"/>
              <a:ext cx="31686" cy="799953"/>
            </a:xfrm>
            <a:prstGeom prst="rect">
              <a:avLst/>
            </a:prstGeom>
          </p:spPr>
        </p:pic>
        <p:sp>
          <p:nvSpPr>
            <p:cNvPr id="3353" name="object 3353"/>
            <p:cNvSpPr/>
            <p:nvPr/>
          </p:nvSpPr>
          <p:spPr>
            <a:xfrm>
              <a:off x="7305611" y="4151249"/>
              <a:ext cx="31750" cy="800100"/>
            </a:xfrm>
            <a:custGeom>
              <a:avLst/>
              <a:gdLst/>
              <a:ahLst/>
              <a:cxnLst/>
              <a:rect l="l" t="t" r="r" b="b"/>
              <a:pathLst>
                <a:path w="31750" h="800100">
                  <a:moveTo>
                    <a:pt x="31686" y="0"/>
                  </a:moveTo>
                  <a:lnTo>
                    <a:pt x="0" y="0"/>
                  </a:lnTo>
                  <a:lnTo>
                    <a:pt x="0" y="799953"/>
                  </a:lnTo>
                  <a:lnTo>
                    <a:pt x="31686" y="799953"/>
                  </a:lnTo>
                  <a:lnTo>
                    <a:pt x="3168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54" name="object 3354"/>
            <p:cNvPicPr/>
            <p:nvPr/>
          </p:nvPicPr>
          <p:blipFill>
            <a:blip r:embed="rId430" cstate="print"/>
            <a:stretch>
              <a:fillRect/>
            </a:stretch>
          </p:blipFill>
          <p:spPr>
            <a:xfrm>
              <a:off x="7321804" y="4959119"/>
              <a:ext cx="15527" cy="289073"/>
            </a:xfrm>
            <a:prstGeom prst="rect">
              <a:avLst/>
            </a:prstGeom>
          </p:spPr>
        </p:pic>
        <p:sp>
          <p:nvSpPr>
            <p:cNvPr id="3355" name="object 3355"/>
            <p:cNvSpPr/>
            <p:nvPr/>
          </p:nvSpPr>
          <p:spPr>
            <a:xfrm>
              <a:off x="7321804" y="4959119"/>
              <a:ext cx="15875" cy="289560"/>
            </a:xfrm>
            <a:custGeom>
              <a:avLst/>
              <a:gdLst/>
              <a:ahLst/>
              <a:cxnLst/>
              <a:rect l="l" t="t" r="r" b="b"/>
              <a:pathLst>
                <a:path w="15875" h="289560">
                  <a:moveTo>
                    <a:pt x="1552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5527" y="289073"/>
                  </a:lnTo>
                  <a:lnTo>
                    <a:pt x="155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56" name="object 3356"/>
            <p:cNvPicPr/>
            <p:nvPr/>
          </p:nvPicPr>
          <p:blipFill>
            <a:blip r:embed="rId431" cstate="print"/>
            <a:stretch>
              <a:fillRect/>
            </a:stretch>
          </p:blipFill>
          <p:spPr>
            <a:xfrm>
              <a:off x="6917563" y="4499760"/>
              <a:ext cx="388069" cy="31675"/>
            </a:xfrm>
            <a:prstGeom prst="rect">
              <a:avLst/>
            </a:prstGeom>
          </p:spPr>
        </p:pic>
        <p:sp>
          <p:nvSpPr>
            <p:cNvPr id="3357" name="object 3357"/>
            <p:cNvSpPr/>
            <p:nvPr/>
          </p:nvSpPr>
          <p:spPr>
            <a:xfrm>
              <a:off x="6917563" y="4499760"/>
              <a:ext cx="388620" cy="31750"/>
            </a:xfrm>
            <a:custGeom>
              <a:avLst/>
              <a:gdLst/>
              <a:ahLst/>
              <a:cxnLst/>
              <a:rect l="l" t="t" r="r" b="b"/>
              <a:pathLst>
                <a:path w="388620" h="31750">
                  <a:moveTo>
                    <a:pt x="388069" y="0"/>
                  </a:moveTo>
                  <a:lnTo>
                    <a:pt x="0" y="0"/>
                  </a:lnTo>
                  <a:lnTo>
                    <a:pt x="0" y="31675"/>
                  </a:lnTo>
                  <a:lnTo>
                    <a:pt x="388069" y="31675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58" name="object 3358"/>
          <p:cNvGrpSpPr/>
          <p:nvPr/>
        </p:nvGrpSpPr>
        <p:grpSpPr>
          <a:xfrm>
            <a:off x="6901688" y="4135437"/>
            <a:ext cx="1156970" cy="1113155"/>
            <a:chOff x="6901688" y="4135437"/>
            <a:chExt cx="1156970" cy="1113155"/>
          </a:xfrm>
        </p:grpSpPr>
        <p:pic>
          <p:nvPicPr>
            <p:cNvPr id="3359" name="object 3359"/>
            <p:cNvPicPr/>
            <p:nvPr/>
          </p:nvPicPr>
          <p:blipFill>
            <a:blip r:embed="rId432" cstate="print"/>
            <a:stretch>
              <a:fillRect/>
            </a:stretch>
          </p:blipFill>
          <p:spPr>
            <a:xfrm>
              <a:off x="8042211" y="4959118"/>
              <a:ext cx="13419" cy="289073"/>
            </a:xfrm>
            <a:prstGeom prst="rect">
              <a:avLst/>
            </a:prstGeom>
          </p:spPr>
        </p:pic>
        <p:sp>
          <p:nvSpPr>
            <p:cNvPr id="3360" name="object 3360"/>
            <p:cNvSpPr/>
            <p:nvPr/>
          </p:nvSpPr>
          <p:spPr>
            <a:xfrm>
              <a:off x="8042211" y="4959118"/>
              <a:ext cx="13970" cy="289560"/>
            </a:xfrm>
            <a:custGeom>
              <a:avLst/>
              <a:gdLst/>
              <a:ahLst/>
              <a:cxnLst/>
              <a:rect l="l" t="t" r="r" b="b"/>
              <a:pathLst>
                <a:path w="13970" h="289560">
                  <a:moveTo>
                    <a:pt x="1341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3419" y="289073"/>
                  </a:lnTo>
                  <a:lnTo>
                    <a:pt x="134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8042211" y="4959118"/>
              <a:ext cx="13970" cy="289560"/>
            </a:xfrm>
            <a:custGeom>
              <a:avLst/>
              <a:gdLst/>
              <a:ahLst/>
              <a:cxnLst/>
              <a:rect l="l" t="t" r="r" b="b"/>
              <a:pathLst>
                <a:path w="13970" h="289560">
                  <a:moveTo>
                    <a:pt x="13419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3419" y="289073"/>
                  </a:lnTo>
                  <a:lnTo>
                    <a:pt x="134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62" name="object 3362"/>
            <p:cNvPicPr/>
            <p:nvPr/>
          </p:nvPicPr>
          <p:blipFill>
            <a:blip r:embed="rId433" cstate="print"/>
            <a:stretch>
              <a:fillRect/>
            </a:stretch>
          </p:blipFill>
          <p:spPr>
            <a:xfrm>
              <a:off x="8042211" y="4151274"/>
              <a:ext cx="15825" cy="799928"/>
            </a:xfrm>
            <a:prstGeom prst="rect">
              <a:avLst/>
            </a:prstGeom>
          </p:spPr>
        </p:pic>
        <p:sp>
          <p:nvSpPr>
            <p:cNvPr id="3363" name="object 3363"/>
            <p:cNvSpPr/>
            <p:nvPr/>
          </p:nvSpPr>
          <p:spPr>
            <a:xfrm>
              <a:off x="8042211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25" y="799928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8042211" y="4151274"/>
              <a:ext cx="15875" cy="800100"/>
            </a:xfrm>
            <a:custGeom>
              <a:avLst/>
              <a:gdLst/>
              <a:ahLst/>
              <a:cxnLst/>
              <a:rect l="l" t="t" r="r" b="b"/>
              <a:pathLst>
                <a:path w="15875" h="800100">
                  <a:moveTo>
                    <a:pt x="1582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15825" y="799928"/>
                  </a:lnTo>
                  <a:lnTo>
                    <a:pt x="15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65" name="object 3365"/>
            <p:cNvPicPr/>
            <p:nvPr/>
          </p:nvPicPr>
          <p:blipFill>
            <a:blip r:embed="rId434" cstate="print"/>
            <a:stretch>
              <a:fillRect/>
            </a:stretch>
          </p:blipFill>
          <p:spPr>
            <a:xfrm>
              <a:off x="6901688" y="4135437"/>
              <a:ext cx="1156334" cy="15811"/>
            </a:xfrm>
            <a:prstGeom prst="rect">
              <a:avLst/>
            </a:prstGeom>
          </p:spPr>
        </p:pic>
        <p:sp>
          <p:nvSpPr>
            <p:cNvPr id="3366" name="object 3366"/>
            <p:cNvSpPr/>
            <p:nvPr/>
          </p:nvSpPr>
          <p:spPr>
            <a:xfrm>
              <a:off x="6901688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4" h="15875">
                  <a:moveTo>
                    <a:pt x="1156334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34" y="15811"/>
                  </a:lnTo>
                  <a:lnTo>
                    <a:pt x="115633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6901688" y="4135437"/>
              <a:ext cx="1156335" cy="15875"/>
            </a:xfrm>
            <a:custGeom>
              <a:avLst/>
              <a:gdLst/>
              <a:ahLst/>
              <a:cxnLst/>
              <a:rect l="l" t="t" r="r" b="b"/>
              <a:pathLst>
                <a:path w="1156334" h="15875">
                  <a:moveTo>
                    <a:pt x="1156334" y="0"/>
                  </a:moveTo>
                  <a:lnTo>
                    <a:pt x="0" y="0"/>
                  </a:lnTo>
                  <a:lnTo>
                    <a:pt x="0" y="15811"/>
                  </a:lnTo>
                  <a:lnTo>
                    <a:pt x="1156334" y="15811"/>
                  </a:lnTo>
                  <a:lnTo>
                    <a:pt x="115633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6917563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6917563" y="4151281"/>
              <a:ext cx="388620" cy="348615"/>
            </a:xfrm>
            <a:custGeom>
              <a:avLst/>
              <a:gdLst/>
              <a:ahLst/>
              <a:cxnLst/>
              <a:rect l="l" t="t" r="r" b="b"/>
              <a:pathLst>
                <a:path w="388620" h="348614">
                  <a:moveTo>
                    <a:pt x="388069" y="0"/>
                  </a:moveTo>
                  <a:lnTo>
                    <a:pt x="0" y="0"/>
                  </a:lnTo>
                  <a:lnTo>
                    <a:pt x="0" y="348481"/>
                  </a:lnTo>
                  <a:lnTo>
                    <a:pt x="388069" y="348481"/>
                  </a:lnTo>
                  <a:lnTo>
                    <a:pt x="38806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70" name="object 3370"/>
            <p:cNvPicPr/>
            <p:nvPr/>
          </p:nvPicPr>
          <p:blipFill>
            <a:blip r:embed="rId435" cstate="print"/>
            <a:stretch>
              <a:fillRect/>
            </a:stretch>
          </p:blipFill>
          <p:spPr>
            <a:xfrm>
              <a:off x="6917563" y="4541330"/>
              <a:ext cx="9897" cy="409872"/>
            </a:xfrm>
            <a:prstGeom prst="rect">
              <a:avLst/>
            </a:prstGeom>
          </p:spPr>
        </p:pic>
        <p:sp>
          <p:nvSpPr>
            <p:cNvPr id="3371" name="object 3371"/>
            <p:cNvSpPr/>
            <p:nvPr/>
          </p:nvSpPr>
          <p:spPr>
            <a:xfrm>
              <a:off x="6917563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72" name="object 3372"/>
            <p:cNvPicPr/>
            <p:nvPr/>
          </p:nvPicPr>
          <p:blipFill>
            <a:blip r:embed="rId436" cstate="print"/>
            <a:stretch>
              <a:fillRect/>
            </a:stretch>
          </p:blipFill>
          <p:spPr>
            <a:xfrm>
              <a:off x="6917563" y="4959118"/>
              <a:ext cx="9897" cy="289073"/>
            </a:xfrm>
            <a:prstGeom prst="rect">
              <a:avLst/>
            </a:prstGeom>
          </p:spPr>
        </p:pic>
        <p:sp>
          <p:nvSpPr>
            <p:cNvPr id="3373" name="object 3373"/>
            <p:cNvSpPr/>
            <p:nvPr/>
          </p:nvSpPr>
          <p:spPr>
            <a:xfrm>
              <a:off x="6917563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59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74" name="object 3374"/>
            <p:cNvPicPr/>
            <p:nvPr/>
          </p:nvPicPr>
          <p:blipFill>
            <a:blip r:embed="rId437" cstate="print"/>
            <a:stretch>
              <a:fillRect/>
            </a:stretch>
          </p:blipFill>
          <p:spPr>
            <a:xfrm>
              <a:off x="7295705" y="4959118"/>
              <a:ext cx="9897" cy="289073"/>
            </a:xfrm>
            <a:prstGeom prst="rect">
              <a:avLst/>
            </a:prstGeom>
          </p:spPr>
        </p:pic>
        <p:sp>
          <p:nvSpPr>
            <p:cNvPr id="3375" name="object 3375"/>
            <p:cNvSpPr/>
            <p:nvPr/>
          </p:nvSpPr>
          <p:spPr>
            <a:xfrm>
              <a:off x="7295705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59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7295705" y="4959118"/>
              <a:ext cx="10160" cy="289560"/>
            </a:xfrm>
            <a:custGeom>
              <a:avLst/>
              <a:gdLst/>
              <a:ahLst/>
              <a:cxnLst/>
              <a:rect l="l" t="t" r="r" b="b"/>
              <a:pathLst>
                <a:path w="10159" h="289560">
                  <a:moveTo>
                    <a:pt x="9897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9897" y="289073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77" name="object 3377"/>
            <p:cNvPicPr/>
            <p:nvPr/>
          </p:nvPicPr>
          <p:blipFill>
            <a:blip r:embed="rId438" cstate="print"/>
            <a:stretch>
              <a:fillRect/>
            </a:stretch>
          </p:blipFill>
          <p:spPr>
            <a:xfrm>
              <a:off x="7295705" y="4541330"/>
              <a:ext cx="9897" cy="409872"/>
            </a:xfrm>
            <a:prstGeom prst="rect">
              <a:avLst/>
            </a:prstGeom>
          </p:spPr>
        </p:pic>
        <p:sp>
          <p:nvSpPr>
            <p:cNvPr id="3378" name="object 3378"/>
            <p:cNvSpPr/>
            <p:nvPr/>
          </p:nvSpPr>
          <p:spPr>
            <a:xfrm>
              <a:off x="729570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7295705" y="4541330"/>
              <a:ext cx="10160" cy="410209"/>
            </a:xfrm>
            <a:custGeom>
              <a:avLst/>
              <a:gdLst/>
              <a:ahLst/>
              <a:cxnLst/>
              <a:rect l="l" t="t" r="r" b="b"/>
              <a:pathLst>
                <a:path w="10159" h="410210">
                  <a:moveTo>
                    <a:pt x="9897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9897" y="409872"/>
                  </a:lnTo>
                  <a:lnTo>
                    <a:pt x="98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380" name="object 3380"/>
            <p:cNvPicPr/>
            <p:nvPr/>
          </p:nvPicPr>
          <p:blipFill>
            <a:blip r:embed="rId439" cstate="print"/>
            <a:stretch>
              <a:fillRect/>
            </a:stretch>
          </p:blipFill>
          <p:spPr>
            <a:xfrm>
              <a:off x="6917563" y="4531436"/>
              <a:ext cx="388048" cy="9899"/>
            </a:xfrm>
            <a:prstGeom prst="rect">
              <a:avLst/>
            </a:prstGeom>
          </p:spPr>
        </p:pic>
        <p:sp>
          <p:nvSpPr>
            <p:cNvPr id="3381" name="object 3381"/>
            <p:cNvSpPr/>
            <p:nvPr/>
          </p:nvSpPr>
          <p:spPr>
            <a:xfrm>
              <a:off x="6917563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48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48" y="9899"/>
                  </a:lnTo>
                  <a:lnTo>
                    <a:pt x="38804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6917563" y="4531436"/>
              <a:ext cx="388620" cy="10160"/>
            </a:xfrm>
            <a:custGeom>
              <a:avLst/>
              <a:gdLst/>
              <a:ahLst/>
              <a:cxnLst/>
              <a:rect l="l" t="t" r="r" b="b"/>
              <a:pathLst>
                <a:path w="388620" h="10160">
                  <a:moveTo>
                    <a:pt x="388048" y="0"/>
                  </a:moveTo>
                  <a:lnTo>
                    <a:pt x="0" y="0"/>
                  </a:lnTo>
                  <a:lnTo>
                    <a:pt x="0" y="9899"/>
                  </a:lnTo>
                  <a:lnTo>
                    <a:pt x="388048" y="9899"/>
                  </a:lnTo>
                  <a:lnTo>
                    <a:pt x="3880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6927469" y="4959118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05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058" y="289073"/>
                  </a:lnTo>
                  <a:lnTo>
                    <a:pt x="205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6927469" y="4959118"/>
              <a:ext cx="2540" cy="289560"/>
            </a:xfrm>
            <a:custGeom>
              <a:avLst/>
              <a:gdLst/>
              <a:ahLst/>
              <a:cxnLst/>
              <a:rect l="l" t="t" r="r" b="b"/>
              <a:pathLst>
                <a:path w="2540" h="289560">
                  <a:moveTo>
                    <a:pt x="2058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058" y="289073"/>
                  </a:lnTo>
                  <a:lnTo>
                    <a:pt x="20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6927469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6927469" y="4541330"/>
              <a:ext cx="368300" cy="410209"/>
            </a:xfrm>
            <a:custGeom>
              <a:avLst/>
              <a:gdLst/>
              <a:ahLst/>
              <a:cxnLst/>
              <a:rect l="l" t="t" r="r" b="b"/>
              <a:pathLst>
                <a:path w="368300" h="410210">
                  <a:moveTo>
                    <a:pt x="368275" y="0"/>
                  </a:moveTo>
                  <a:lnTo>
                    <a:pt x="0" y="0"/>
                  </a:lnTo>
                  <a:lnTo>
                    <a:pt x="0" y="409872"/>
                  </a:lnTo>
                  <a:lnTo>
                    <a:pt x="368275" y="409872"/>
                  </a:lnTo>
                  <a:lnTo>
                    <a:pt x="3682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693343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693343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697230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697230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701109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701109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70499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704996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708882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708882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712762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7127621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71664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716648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720534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720534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2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25" y="289073"/>
                  </a:lnTo>
                  <a:lnTo>
                    <a:pt x="34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724408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724408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7282942" y="4959118"/>
              <a:ext cx="13335" cy="289560"/>
            </a:xfrm>
            <a:custGeom>
              <a:avLst/>
              <a:gdLst/>
              <a:ahLst/>
              <a:cxnLst/>
              <a:rect l="l" t="t" r="r" b="b"/>
              <a:pathLst>
                <a:path w="13334" h="289560">
                  <a:moveTo>
                    <a:pt x="1277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2774" y="289073"/>
                  </a:lnTo>
                  <a:lnTo>
                    <a:pt x="127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7282942" y="4959118"/>
              <a:ext cx="13335" cy="289560"/>
            </a:xfrm>
            <a:custGeom>
              <a:avLst/>
              <a:gdLst/>
              <a:ahLst/>
              <a:cxnLst/>
              <a:rect l="l" t="t" r="r" b="b"/>
              <a:pathLst>
                <a:path w="13334" h="289560">
                  <a:moveTo>
                    <a:pt x="12774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2774" y="289073"/>
                  </a:lnTo>
                  <a:lnTo>
                    <a:pt x="127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7337298" y="4959118"/>
              <a:ext cx="19685" cy="289560"/>
            </a:xfrm>
            <a:custGeom>
              <a:avLst/>
              <a:gdLst/>
              <a:ahLst/>
              <a:cxnLst/>
              <a:rect l="l" t="t" r="r" b="b"/>
              <a:pathLst>
                <a:path w="19684" h="289560">
                  <a:moveTo>
                    <a:pt x="1932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9322" y="289073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7337298" y="4959118"/>
              <a:ext cx="19685" cy="289560"/>
            </a:xfrm>
            <a:custGeom>
              <a:avLst/>
              <a:gdLst/>
              <a:ahLst/>
              <a:cxnLst/>
              <a:rect l="l" t="t" r="r" b="b"/>
              <a:pathLst>
                <a:path w="19684" h="289560">
                  <a:moveTo>
                    <a:pt x="19322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19322" y="289073"/>
                  </a:lnTo>
                  <a:lnTo>
                    <a:pt x="19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7337298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4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7337298" y="4151274"/>
              <a:ext cx="705485" cy="800100"/>
            </a:xfrm>
            <a:custGeom>
              <a:avLst/>
              <a:gdLst/>
              <a:ahLst/>
              <a:cxnLst/>
              <a:rect l="l" t="t" r="r" b="b"/>
              <a:pathLst>
                <a:path w="705484" h="800100">
                  <a:moveTo>
                    <a:pt x="704875" y="0"/>
                  </a:moveTo>
                  <a:lnTo>
                    <a:pt x="0" y="0"/>
                  </a:lnTo>
                  <a:lnTo>
                    <a:pt x="0" y="799928"/>
                  </a:lnTo>
                  <a:lnTo>
                    <a:pt x="704875" y="799928"/>
                  </a:lnTo>
                  <a:lnTo>
                    <a:pt x="70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736060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7360602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739946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739946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743832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743832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747712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747712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75159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7515923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755478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755478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759358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7593584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763244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763244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76713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767130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77101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771010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77489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7748905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778776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7787766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782662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782662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786542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7865427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75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75" y="289073"/>
                  </a:lnTo>
                  <a:lnTo>
                    <a:pt x="34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790428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7904289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85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850" y="289073"/>
                  </a:lnTo>
                  <a:lnTo>
                    <a:pt x="348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794308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7943088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798195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7981950" y="4959118"/>
              <a:ext cx="34925" cy="289560"/>
            </a:xfrm>
            <a:custGeom>
              <a:avLst/>
              <a:gdLst/>
              <a:ahLst/>
              <a:cxnLst/>
              <a:rect l="l" t="t" r="r" b="b"/>
              <a:pathLst>
                <a:path w="34925" h="289560">
                  <a:moveTo>
                    <a:pt x="34900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34900" y="289073"/>
                  </a:lnTo>
                  <a:lnTo>
                    <a:pt x="34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8020748" y="4959118"/>
              <a:ext cx="21590" cy="289560"/>
            </a:xfrm>
            <a:custGeom>
              <a:avLst/>
              <a:gdLst/>
              <a:ahLst/>
              <a:cxnLst/>
              <a:rect l="l" t="t" r="r" b="b"/>
              <a:pathLst>
                <a:path w="21590" h="289560">
                  <a:moveTo>
                    <a:pt x="2143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1431" y="289073"/>
                  </a:lnTo>
                  <a:lnTo>
                    <a:pt x="2143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8020748" y="4959118"/>
              <a:ext cx="21590" cy="289560"/>
            </a:xfrm>
            <a:custGeom>
              <a:avLst/>
              <a:gdLst/>
              <a:ahLst/>
              <a:cxnLst/>
              <a:rect l="l" t="t" r="r" b="b"/>
              <a:pathLst>
                <a:path w="21590" h="289560">
                  <a:moveTo>
                    <a:pt x="21431" y="0"/>
                  </a:moveTo>
                  <a:lnTo>
                    <a:pt x="0" y="0"/>
                  </a:lnTo>
                  <a:lnTo>
                    <a:pt x="0" y="289073"/>
                  </a:lnTo>
                  <a:lnTo>
                    <a:pt x="21431" y="289073"/>
                  </a:lnTo>
                  <a:lnTo>
                    <a:pt x="2143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47" name="object 3447"/>
          <p:cNvGrpSpPr/>
          <p:nvPr/>
        </p:nvGrpSpPr>
        <p:grpSpPr>
          <a:xfrm>
            <a:off x="2539752" y="7263848"/>
            <a:ext cx="20320" cy="8255"/>
            <a:chOff x="2539752" y="7263848"/>
            <a:chExt cx="20320" cy="8255"/>
          </a:xfrm>
        </p:grpSpPr>
        <p:sp>
          <p:nvSpPr>
            <p:cNvPr id="3448" name="object 3448"/>
            <p:cNvSpPr/>
            <p:nvPr/>
          </p:nvSpPr>
          <p:spPr>
            <a:xfrm>
              <a:off x="2539752" y="7263848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19" h="8254">
                  <a:moveTo>
                    <a:pt x="19818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5949" y="7912"/>
                  </a:lnTo>
                  <a:lnTo>
                    <a:pt x="5949" y="5924"/>
                  </a:lnTo>
                  <a:lnTo>
                    <a:pt x="13868" y="5924"/>
                  </a:lnTo>
                  <a:lnTo>
                    <a:pt x="13868" y="7912"/>
                  </a:lnTo>
                  <a:lnTo>
                    <a:pt x="19818" y="7912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2539752" y="7263848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19" h="8254">
                  <a:moveTo>
                    <a:pt x="19818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5949" y="7912"/>
                  </a:lnTo>
                  <a:lnTo>
                    <a:pt x="5949" y="5924"/>
                  </a:lnTo>
                  <a:lnTo>
                    <a:pt x="13868" y="5924"/>
                  </a:lnTo>
                  <a:lnTo>
                    <a:pt x="13868" y="7912"/>
                  </a:lnTo>
                  <a:lnTo>
                    <a:pt x="19818" y="7912"/>
                  </a:lnTo>
                  <a:lnTo>
                    <a:pt x="198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50" name="object 3450"/>
            <p:cNvPicPr/>
            <p:nvPr/>
          </p:nvPicPr>
          <p:blipFill>
            <a:blip r:embed="rId440" cstate="print"/>
            <a:stretch>
              <a:fillRect/>
            </a:stretch>
          </p:blipFill>
          <p:spPr>
            <a:xfrm>
              <a:off x="2545702" y="7269775"/>
              <a:ext cx="7912" cy="1984"/>
            </a:xfrm>
            <a:prstGeom prst="rect">
              <a:avLst/>
            </a:prstGeom>
          </p:spPr>
        </p:pic>
        <p:sp>
          <p:nvSpPr>
            <p:cNvPr id="3451" name="object 3451"/>
            <p:cNvSpPr/>
            <p:nvPr/>
          </p:nvSpPr>
          <p:spPr>
            <a:xfrm>
              <a:off x="2545702" y="7269775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40">
                  <a:moveTo>
                    <a:pt x="7912" y="0"/>
                  </a:moveTo>
                  <a:lnTo>
                    <a:pt x="0" y="0"/>
                  </a:lnTo>
                  <a:lnTo>
                    <a:pt x="0" y="1984"/>
                  </a:lnTo>
                  <a:lnTo>
                    <a:pt x="7912" y="1984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52" name="object 3452"/>
          <p:cNvGrpSpPr/>
          <p:nvPr/>
        </p:nvGrpSpPr>
        <p:grpSpPr>
          <a:xfrm>
            <a:off x="4757413" y="7073766"/>
            <a:ext cx="20320" cy="8255"/>
            <a:chOff x="4757413" y="7073766"/>
            <a:chExt cx="20320" cy="8255"/>
          </a:xfrm>
        </p:grpSpPr>
        <p:sp>
          <p:nvSpPr>
            <p:cNvPr id="3453" name="object 3453"/>
            <p:cNvSpPr/>
            <p:nvPr/>
          </p:nvSpPr>
          <p:spPr>
            <a:xfrm>
              <a:off x="4757413" y="7073766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20" h="8254">
                  <a:moveTo>
                    <a:pt x="1979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5930" y="7912"/>
                  </a:lnTo>
                  <a:lnTo>
                    <a:pt x="5930" y="5930"/>
                  </a:lnTo>
                  <a:lnTo>
                    <a:pt x="13843" y="5930"/>
                  </a:lnTo>
                  <a:lnTo>
                    <a:pt x="13843" y="7912"/>
                  </a:lnTo>
                  <a:lnTo>
                    <a:pt x="19792" y="7912"/>
                  </a:lnTo>
                  <a:lnTo>
                    <a:pt x="1979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4757413" y="7073766"/>
              <a:ext cx="20320" cy="8255"/>
            </a:xfrm>
            <a:custGeom>
              <a:avLst/>
              <a:gdLst/>
              <a:ahLst/>
              <a:cxnLst/>
              <a:rect l="l" t="t" r="r" b="b"/>
              <a:pathLst>
                <a:path w="20320" h="8254">
                  <a:moveTo>
                    <a:pt x="19792" y="0"/>
                  </a:moveTo>
                  <a:lnTo>
                    <a:pt x="0" y="0"/>
                  </a:lnTo>
                  <a:lnTo>
                    <a:pt x="0" y="7912"/>
                  </a:lnTo>
                  <a:lnTo>
                    <a:pt x="5930" y="7912"/>
                  </a:lnTo>
                  <a:lnTo>
                    <a:pt x="5930" y="5930"/>
                  </a:lnTo>
                  <a:lnTo>
                    <a:pt x="13843" y="5930"/>
                  </a:lnTo>
                  <a:lnTo>
                    <a:pt x="13843" y="7912"/>
                  </a:lnTo>
                  <a:lnTo>
                    <a:pt x="19792" y="7912"/>
                  </a:lnTo>
                  <a:lnTo>
                    <a:pt x="197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55" name="object 3455"/>
            <p:cNvPicPr/>
            <p:nvPr/>
          </p:nvPicPr>
          <p:blipFill>
            <a:blip r:embed="rId441" cstate="print"/>
            <a:stretch>
              <a:fillRect/>
            </a:stretch>
          </p:blipFill>
          <p:spPr>
            <a:xfrm>
              <a:off x="4763344" y="7079694"/>
              <a:ext cx="7912" cy="1984"/>
            </a:xfrm>
            <a:prstGeom prst="rect">
              <a:avLst/>
            </a:prstGeom>
          </p:spPr>
        </p:pic>
        <p:sp>
          <p:nvSpPr>
            <p:cNvPr id="3456" name="object 3456"/>
            <p:cNvSpPr/>
            <p:nvPr/>
          </p:nvSpPr>
          <p:spPr>
            <a:xfrm>
              <a:off x="4763344" y="7079694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40">
                  <a:moveTo>
                    <a:pt x="7912" y="0"/>
                  </a:moveTo>
                  <a:lnTo>
                    <a:pt x="0" y="0"/>
                  </a:lnTo>
                  <a:lnTo>
                    <a:pt x="0" y="1984"/>
                  </a:lnTo>
                  <a:lnTo>
                    <a:pt x="7912" y="1984"/>
                  </a:lnTo>
                  <a:lnTo>
                    <a:pt x="79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57" name="object 3457"/>
          <p:cNvGrpSpPr/>
          <p:nvPr/>
        </p:nvGrpSpPr>
        <p:grpSpPr>
          <a:xfrm>
            <a:off x="3599084" y="1134618"/>
            <a:ext cx="1548765" cy="728345"/>
            <a:chOff x="3599084" y="1134618"/>
            <a:chExt cx="1548765" cy="728345"/>
          </a:xfrm>
        </p:grpSpPr>
        <p:pic>
          <p:nvPicPr>
            <p:cNvPr id="3458" name="object 3458"/>
            <p:cNvPicPr/>
            <p:nvPr/>
          </p:nvPicPr>
          <p:blipFill>
            <a:blip r:embed="rId442" cstate="print"/>
            <a:stretch>
              <a:fillRect/>
            </a:stretch>
          </p:blipFill>
          <p:spPr>
            <a:xfrm>
              <a:off x="3599084" y="1134618"/>
              <a:ext cx="1548358" cy="727773"/>
            </a:xfrm>
            <a:prstGeom prst="rect">
              <a:avLst/>
            </a:prstGeom>
          </p:spPr>
        </p:pic>
        <p:sp>
          <p:nvSpPr>
            <p:cNvPr id="3459" name="object 3459"/>
            <p:cNvSpPr/>
            <p:nvPr/>
          </p:nvSpPr>
          <p:spPr>
            <a:xfrm>
              <a:off x="3599084" y="1134618"/>
              <a:ext cx="1548765" cy="728345"/>
            </a:xfrm>
            <a:custGeom>
              <a:avLst/>
              <a:gdLst/>
              <a:ahLst/>
              <a:cxnLst/>
              <a:rect l="l" t="t" r="r" b="b"/>
              <a:pathLst>
                <a:path w="1548764" h="728344">
                  <a:moveTo>
                    <a:pt x="0" y="0"/>
                  </a:moveTo>
                  <a:lnTo>
                    <a:pt x="0" y="183514"/>
                  </a:lnTo>
                  <a:lnTo>
                    <a:pt x="1167187" y="727773"/>
                  </a:lnTo>
                  <a:lnTo>
                    <a:pt x="1548358" y="727773"/>
                  </a:lnTo>
                  <a:lnTo>
                    <a:pt x="1548358" y="721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60" name="object 3460"/>
          <p:cNvGrpSpPr/>
          <p:nvPr/>
        </p:nvGrpSpPr>
        <p:grpSpPr>
          <a:xfrm>
            <a:off x="5147443" y="1134618"/>
            <a:ext cx="1656080" cy="728345"/>
            <a:chOff x="5147443" y="1134618"/>
            <a:chExt cx="1656080" cy="728345"/>
          </a:xfrm>
        </p:grpSpPr>
        <p:pic>
          <p:nvPicPr>
            <p:cNvPr id="3461" name="object 3461"/>
            <p:cNvPicPr/>
            <p:nvPr/>
          </p:nvPicPr>
          <p:blipFill>
            <a:blip r:embed="rId443" cstate="print"/>
            <a:stretch>
              <a:fillRect/>
            </a:stretch>
          </p:blipFill>
          <p:spPr>
            <a:xfrm>
              <a:off x="5242470" y="1134618"/>
              <a:ext cx="1560791" cy="727773"/>
            </a:xfrm>
            <a:prstGeom prst="rect">
              <a:avLst/>
            </a:prstGeom>
          </p:spPr>
        </p:pic>
        <p:sp>
          <p:nvSpPr>
            <p:cNvPr id="3462" name="object 3462"/>
            <p:cNvSpPr/>
            <p:nvPr/>
          </p:nvSpPr>
          <p:spPr>
            <a:xfrm>
              <a:off x="5242470" y="1134618"/>
              <a:ext cx="1560830" cy="728345"/>
            </a:xfrm>
            <a:custGeom>
              <a:avLst/>
              <a:gdLst/>
              <a:ahLst/>
              <a:cxnLst/>
              <a:rect l="l" t="t" r="r" b="b"/>
              <a:pathLst>
                <a:path w="1560829" h="728344">
                  <a:moveTo>
                    <a:pt x="0" y="0"/>
                  </a:moveTo>
                  <a:lnTo>
                    <a:pt x="0" y="183514"/>
                  </a:lnTo>
                  <a:lnTo>
                    <a:pt x="1167218" y="727773"/>
                  </a:lnTo>
                  <a:lnTo>
                    <a:pt x="1560791" y="7277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63" name="object 3463"/>
            <p:cNvPicPr/>
            <p:nvPr/>
          </p:nvPicPr>
          <p:blipFill>
            <a:blip r:embed="rId444" cstate="print"/>
            <a:stretch>
              <a:fillRect/>
            </a:stretch>
          </p:blipFill>
          <p:spPr>
            <a:xfrm>
              <a:off x="5147443" y="1195133"/>
              <a:ext cx="1262246" cy="667257"/>
            </a:xfrm>
            <a:prstGeom prst="rect">
              <a:avLst/>
            </a:prstGeom>
          </p:spPr>
        </p:pic>
        <p:sp>
          <p:nvSpPr>
            <p:cNvPr id="3464" name="object 3464"/>
            <p:cNvSpPr/>
            <p:nvPr/>
          </p:nvSpPr>
          <p:spPr>
            <a:xfrm>
              <a:off x="5147443" y="1195133"/>
              <a:ext cx="1262380" cy="667385"/>
            </a:xfrm>
            <a:custGeom>
              <a:avLst/>
              <a:gdLst/>
              <a:ahLst/>
              <a:cxnLst/>
              <a:rect l="l" t="t" r="r" b="b"/>
              <a:pathLst>
                <a:path w="1262379" h="667385">
                  <a:moveTo>
                    <a:pt x="0" y="0"/>
                  </a:moveTo>
                  <a:lnTo>
                    <a:pt x="0" y="667257"/>
                  </a:lnTo>
                  <a:lnTo>
                    <a:pt x="1262246" y="667257"/>
                  </a:lnTo>
                  <a:lnTo>
                    <a:pt x="95027" y="122999"/>
                  </a:lnTo>
                  <a:lnTo>
                    <a:pt x="95027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65" name="object 3465"/>
          <p:cNvGrpSpPr/>
          <p:nvPr/>
        </p:nvGrpSpPr>
        <p:grpSpPr>
          <a:xfrm>
            <a:off x="3504031" y="1195133"/>
            <a:ext cx="1262380" cy="667385"/>
            <a:chOff x="3504031" y="1195133"/>
            <a:chExt cx="1262380" cy="667385"/>
          </a:xfrm>
        </p:grpSpPr>
        <p:pic>
          <p:nvPicPr>
            <p:cNvPr id="3466" name="object 3466"/>
            <p:cNvPicPr/>
            <p:nvPr/>
          </p:nvPicPr>
          <p:blipFill>
            <a:blip r:embed="rId445" cstate="print"/>
            <a:stretch>
              <a:fillRect/>
            </a:stretch>
          </p:blipFill>
          <p:spPr>
            <a:xfrm>
              <a:off x="3504031" y="1195133"/>
              <a:ext cx="1262240" cy="667257"/>
            </a:xfrm>
            <a:prstGeom prst="rect">
              <a:avLst/>
            </a:prstGeom>
          </p:spPr>
        </p:pic>
        <p:sp>
          <p:nvSpPr>
            <p:cNvPr id="3467" name="object 3467"/>
            <p:cNvSpPr/>
            <p:nvPr/>
          </p:nvSpPr>
          <p:spPr>
            <a:xfrm>
              <a:off x="3504031" y="1195133"/>
              <a:ext cx="1262380" cy="667385"/>
            </a:xfrm>
            <a:custGeom>
              <a:avLst/>
              <a:gdLst/>
              <a:ahLst/>
              <a:cxnLst/>
              <a:rect l="l" t="t" r="r" b="b"/>
              <a:pathLst>
                <a:path w="1262379" h="667385">
                  <a:moveTo>
                    <a:pt x="0" y="0"/>
                  </a:moveTo>
                  <a:lnTo>
                    <a:pt x="0" y="667257"/>
                  </a:lnTo>
                  <a:lnTo>
                    <a:pt x="1262240" y="667257"/>
                  </a:lnTo>
                  <a:lnTo>
                    <a:pt x="95053" y="122999"/>
                  </a:lnTo>
                  <a:lnTo>
                    <a:pt x="95053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68" name="object 3468"/>
          <p:cNvGrpSpPr/>
          <p:nvPr/>
        </p:nvGrpSpPr>
        <p:grpSpPr>
          <a:xfrm>
            <a:off x="1860626" y="1195133"/>
            <a:ext cx="1262380" cy="667385"/>
            <a:chOff x="1860626" y="1195133"/>
            <a:chExt cx="1262380" cy="667385"/>
          </a:xfrm>
        </p:grpSpPr>
        <p:pic>
          <p:nvPicPr>
            <p:cNvPr id="3469" name="object 3469"/>
            <p:cNvPicPr/>
            <p:nvPr/>
          </p:nvPicPr>
          <p:blipFill>
            <a:blip r:embed="rId446" cstate="print"/>
            <a:stretch>
              <a:fillRect/>
            </a:stretch>
          </p:blipFill>
          <p:spPr>
            <a:xfrm>
              <a:off x="1860626" y="1195133"/>
              <a:ext cx="1262259" cy="667257"/>
            </a:xfrm>
            <a:prstGeom prst="rect">
              <a:avLst/>
            </a:prstGeom>
          </p:spPr>
        </p:pic>
        <p:sp>
          <p:nvSpPr>
            <p:cNvPr id="3470" name="object 3470"/>
            <p:cNvSpPr/>
            <p:nvPr/>
          </p:nvSpPr>
          <p:spPr>
            <a:xfrm>
              <a:off x="1860626" y="1195133"/>
              <a:ext cx="1262380" cy="667385"/>
            </a:xfrm>
            <a:custGeom>
              <a:avLst/>
              <a:gdLst/>
              <a:ahLst/>
              <a:cxnLst/>
              <a:rect l="l" t="t" r="r" b="b"/>
              <a:pathLst>
                <a:path w="1262380" h="667385">
                  <a:moveTo>
                    <a:pt x="0" y="0"/>
                  </a:moveTo>
                  <a:lnTo>
                    <a:pt x="0" y="667257"/>
                  </a:lnTo>
                  <a:lnTo>
                    <a:pt x="1262259" y="667257"/>
                  </a:lnTo>
                  <a:lnTo>
                    <a:pt x="95046" y="122999"/>
                  </a:lnTo>
                  <a:lnTo>
                    <a:pt x="95046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71" name="object 3471"/>
          <p:cNvGrpSpPr/>
          <p:nvPr/>
        </p:nvGrpSpPr>
        <p:grpSpPr>
          <a:xfrm>
            <a:off x="791495" y="1541589"/>
            <a:ext cx="688340" cy="321310"/>
            <a:chOff x="791495" y="1541589"/>
            <a:chExt cx="688340" cy="321310"/>
          </a:xfrm>
        </p:grpSpPr>
        <p:pic>
          <p:nvPicPr>
            <p:cNvPr id="3472" name="object 3472"/>
            <p:cNvPicPr/>
            <p:nvPr/>
          </p:nvPicPr>
          <p:blipFill>
            <a:blip r:embed="rId447" cstate="print"/>
            <a:stretch>
              <a:fillRect/>
            </a:stretch>
          </p:blipFill>
          <p:spPr>
            <a:xfrm>
              <a:off x="791495" y="1541589"/>
              <a:ext cx="687978" cy="320801"/>
            </a:xfrm>
            <a:prstGeom prst="rect">
              <a:avLst/>
            </a:prstGeom>
          </p:spPr>
        </p:pic>
        <p:sp>
          <p:nvSpPr>
            <p:cNvPr id="3473" name="object 3473"/>
            <p:cNvSpPr/>
            <p:nvPr/>
          </p:nvSpPr>
          <p:spPr>
            <a:xfrm>
              <a:off x="791495" y="1541589"/>
              <a:ext cx="688340" cy="321310"/>
            </a:xfrm>
            <a:custGeom>
              <a:avLst/>
              <a:gdLst/>
              <a:ahLst/>
              <a:cxnLst/>
              <a:rect l="l" t="t" r="r" b="b"/>
              <a:pathLst>
                <a:path w="688340" h="321310">
                  <a:moveTo>
                    <a:pt x="0" y="0"/>
                  </a:moveTo>
                  <a:lnTo>
                    <a:pt x="0" y="320801"/>
                  </a:lnTo>
                  <a:lnTo>
                    <a:pt x="687978" y="3208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74" name="object 3474"/>
          <p:cNvGrpSpPr/>
          <p:nvPr/>
        </p:nvGrpSpPr>
        <p:grpSpPr>
          <a:xfrm>
            <a:off x="1955673" y="1134618"/>
            <a:ext cx="1548765" cy="728345"/>
            <a:chOff x="1955673" y="1134618"/>
            <a:chExt cx="1548765" cy="728345"/>
          </a:xfrm>
        </p:grpSpPr>
        <p:pic>
          <p:nvPicPr>
            <p:cNvPr id="3475" name="object 3475"/>
            <p:cNvPicPr/>
            <p:nvPr/>
          </p:nvPicPr>
          <p:blipFill>
            <a:blip r:embed="rId448" cstate="print"/>
            <a:stretch>
              <a:fillRect/>
            </a:stretch>
          </p:blipFill>
          <p:spPr>
            <a:xfrm>
              <a:off x="1955673" y="1134618"/>
              <a:ext cx="1548358" cy="727773"/>
            </a:xfrm>
            <a:prstGeom prst="rect">
              <a:avLst/>
            </a:prstGeom>
          </p:spPr>
        </p:pic>
        <p:sp>
          <p:nvSpPr>
            <p:cNvPr id="3476" name="object 3476"/>
            <p:cNvSpPr/>
            <p:nvPr/>
          </p:nvSpPr>
          <p:spPr>
            <a:xfrm>
              <a:off x="1955673" y="1134618"/>
              <a:ext cx="1548765" cy="728345"/>
            </a:xfrm>
            <a:custGeom>
              <a:avLst/>
              <a:gdLst/>
              <a:ahLst/>
              <a:cxnLst/>
              <a:rect l="l" t="t" r="r" b="b"/>
              <a:pathLst>
                <a:path w="1548764" h="728344">
                  <a:moveTo>
                    <a:pt x="0" y="0"/>
                  </a:moveTo>
                  <a:lnTo>
                    <a:pt x="0" y="183514"/>
                  </a:lnTo>
                  <a:lnTo>
                    <a:pt x="1167212" y="727773"/>
                  </a:lnTo>
                  <a:lnTo>
                    <a:pt x="1548358" y="727773"/>
                  </a:lnTo>
                  <a:lnTo>
                    <a:pt x="1548358" y="721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77" name="object 3477"/>
          <p:cNvGrpSpPr/>
          <p:nvPr/>
        </p:nvGrpSpPr>
        <p:grpSpPr>
          <a:xfrm>
            <a:off x="791495" y="1358074"/>
            <a:ext cx="1069340" cy="504825"/>
            <a:chOff x="791495" y="1358074"/>
            <a:chExt cx="1069340" cy="504825"/>
          </a:xfrm>
        </p:grpSpPr>
        <p:pic>
          <p:nvPicPr>
            <p:cNvPr id="3478" name="object 3478"/>
            <p:cNvPicPr/>
            <p:nvPr/>
          </p:nvPicPr>
          <p:blipFill>
            <a:blip r:embed="rId449" cstate="print"/>
            <a:stretch>
              <a:fillRect/>
            </a:stretch>
          </p:blipFill>
          <p:spPr>
            <a:xfrm>
              <a:off x="791495" y="1358074"/>
              <a:ext cx="1069130" cy="504317"/>
            </a:xfrm>
            <a:prstGeom prst="rect">
              <a:avLst/>
            </a:prstGeom>
          </p:spPr>
        </p:pic>
        <p:sp>
          <p:nvSpPr>
            <p:cNvPr id="3479" name="object 3479"/>
            <p:cNvSpPr/>
            <p:nvPr/>
          </p:nvSpPr>
          <p:spPr>
            <a:xfrm>
              <a:off x="791495" y="1358074"/>
              <a:ext cx="1069340" cy="504825"/>
            </a:xfrm>
            <a:custGeom>
              <a:avLst/>
              <a:gdLst/>
              <a:ahLst/>
              <a:cxnLst/>
              <a:rect l="l" t="t" r="r" b="b"/>
              <a:pathLst>
                <a:path w="1069339" h="504825">
                  <a:moveTo>
                    <a:pt x="0" y="0"/>
                  </a:moveTo>
                  <a:lnTo>
                    <a:pt x="0" y="183515"/>
                  </a:lnTo>
                  <a:lnTo>
                    <a:pt x="687978" y="504317"/>
                  </a:lnTo>
                  <a:lnTo>
                    <a:pt x="1069130" y="504317"/>
                  </a:lnTo>
                  <a:lnTo>
                    <a:pt x="1069130" y="4985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0" name="object 3480"/>
          <p:cNvGrpSpPr/>
          <p:nvPr/>
        </p:nvGrpSpPr>
        <p:grpSpPr>
          <a:xfrm>
            <a:off x="5147443" y="1090295"/>
            <a:ext cx="95250" cy="149225"/>
            <a:chOff x="5147443" y="1090295"/>
            <a:chExt cx="95250" cy="149225"/>
          </a:xfrm>
        </p:grpSpPr>
        <p:pic>
          <p:nvPicPr>
            <p:cNvPr id="3481" name="object 3481"/>
            <p:cNvPicPr/>
            <p:nvPr/>
          </p:nvPicPr>
          <p:blipFill>
            <a:blip r:embed="rId450" cstate="print"/>
            <a:stretch>
              <a:fillRect/>
            </a:stretch>
          </p:blipFill>
          <p:spPr>
            <a:xfrm>
              <a:off x="5147443" y="1090295"/>
              <a:ext cx="95027" cy="149161"/>
            </a:xfrm>
            <a:prstGeom prst="rect">
              <a:avLst/>
            </a:prstGeom>
          </p:spPr>
        </p:pic>
        <p:sp>
          <p:nvSpPr>
            <p:cNvPr id="3482" name="object 3482"/>
            <p:cNvSpPr/>
            <p:nvPr/>
          </p:nvSpPr>
          <p:spPr>
            <a:xfrm>
              <a:off x="5147443" y="1090295"/>
              <a:ext cx="95250" cy="149225"/>
            </a:xfrm>
            <a:custGeom>
              <a:avLst/>
              <a:gdLst/>
              <a:ahLst/>
              <a:cxnLst/>
              <a:rect l="l" t="t" r="r" b="b"/>
              <a:pathLst>
                <a:path w="95250" h="149225">
                  <a:moveTo>
                    <a:pt x="0" y="0"/>
                  </a:moveTo>
                  <a:lnTo>
                    <a:pt x="0" y="104838"/>
                  </a:lnTo>
                  <a:lnTo>
                    <a:pt x="95027" y="149161"/>
                  </a:lnTo>
                  <a:lnTo>
                    <a:pt x="95027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3" name="object 3483"/>
          <p:cNvGrpSpPr/>
          <p:nvPr/>
        </p:nvGrpSpPr>
        <p:grpSpPr>
          <a:xfrm>
            <a:off x="3504031" y="1090295"/>
            <a:ext cx="95250" cy="149225"/>
            <a:chOff x="3504031" y="1090295"/>
            <a:chExt cx="95250" cy="149225"/>
          </a:xfrm>
        </p:grpSpPr>
        <p:pic>
          <p:nvPicPr>
            <p:cNvPr id="3484" name="object 3484"/>
            <p:cNvPicPr/>
            <p:nvPr/>
          </p:nvPicPr>
          <p:blipFill>
            <a:blip r:embed="rId451" cstate="print"/>
            <a:stretch>
              <a:fillRect/>
            </a:stretch>
          </p:blipFill>
          <p:spPr>
            <a:xfrm>
              <a:off x="3504031" y="1090295"/>
              <a:ext cx="95053" cy="149161"/>
            </a:xfrm>
            <a:prstGeom prst="rect">
              <a:avLst/>
            </a:prstGeom>
          </p:spPr>
        </p:pic>
        <p:sp>
          <p:nvSpPr>
            <p:cNvPr id="3485" name="object 3485"/>
            <p:cNvSpPr/>
            <p:nvPr/>
          </p:nvSpPr>
          <p:spPr>
            <a:xfrm>
              <a:off x="3504031" y="1090295"/>
              <a:ext cx="95250" cy="149225"/>
            </a:xfrm>
            <a:custGeom>
              <a:avLst/>
              <a:gdLst/>
              <a:ahLst/>
              <a:cxnLst/>
              <a:rect l="l" t="t" r="r" b="b"/>
              <a:pathLst>
                <a:path w="95250" h="149225">
                  <a:moveTo>
                    <a:pt x="0" y="0"/>
                  </a:moveTo>
                  <a:lnTo>
                    <a:pt x="0" y="104838"/>
                  </a:lnTo>
                  <a:lnTo>
                    <a:pt x="95053" y="149161"/>
                  </a:lnTo>
                  <a:lnTo>
                    <a:pt x="95053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6" name="object 3486"/>
          <p:cNvGrpSpPr/>
          <p:nvPr/>
        </p:nvGrpSpPr>
        <p:grpSpPr>
          <a:xfrm>
            <a:off x="1860626" y="1090295"/>
            <a:ext cx="95250" cy="149225"/>
            <a:chOff x="1860626" y="1090295"/>
            <a:chExt cx="95250" cy="149225"/>
          </a:xfrm>
        </p:grpSpPr>
        <p:pic>
          <p:nvPicPr>
            <p:cNvPr id="3487" name="object 3487"/>
            <p:cNvPicPr/>
            <p:nvPr/>
          </p:nvPicPr>
          <p:blipFill>
            <a:blip r:embed="rId452" cstate="print"/>
            <a:stretch>
              <a:fillRect/>
            </a:stretch>
          </p:blipFill>
          <p:spPr>
            <a:xfrm>
              <a:off x="1860626" y="1090295"/>
              <a:ext cx="95046" cy="149161"/>
            </a:xfrm>
            <a:prstGeom prst="rect">
              <a:avLst/>
            </a:prstGeom>
          </p:spPr>
        </p:pic>
        <p:sp>
          <p:nvSpPr>
            <p:cNvPr id="3488" name="object 3488"/>
            <p:cNvSpPr/>
            <p:nvPr/>
          </p:nvSpPr>
          <p:spPr>
            <a:xfrm>
              <a:off x="1860626" y="1090295"/>
              <a:ext cx="95250" cy="149225"/>
            </a:xfrm>
            <a:custGeom>
              <a:avLst/>
              <a:gdLst/>
              <a:ahLst/>
              <a:cxnLst/>
              <a:rect l="l" t="t" r="r" b="b"/>
              <a:pathLst>
                <a:path w="95250" h="149225">
                  <a:moveTo>
                    <a:pt x="0" y="0"/>
                  </a:moveTo>
                  <a:lnTo>
                    <a:pt x="0" y="104838"/>
                  </a:lnTo>
                  <a:lnTo>
                    <a:pt x="95046" y="149161"/>
                  </a:lnTo>
                  <a:lnTo>
                    <a:pt x="95046" y="44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9" name="object 3489"/>
          <p:cNvGrpSpPr/>
          <p:nvPr/>
        </p:nvGrpSpPr>
        <p:grpSpPr>
          <a:xfrm>
            <a:off x="5061324" y="5426640"/>
            <a:ext cx="1276985" cy="281940"/>
            <a:chOff x="5061324" y="5426640"/>
            <a:chExt cx="1276985" cy="281940"/>
          </a:xfrm>
        </p:grpSpPr>
        <p:pic>
          <p:nvPicPr>
            <p:cNvPr id="3490" name="object 3490"/>
            <p:cNvPicPr/>
            <p:nvPr/>
          </p:nvPicPr>
          <p:blipFill>
            <a:blip r:embed="rId453" cstate="print"/>
            <a:stretch>
              <a:fillRect/>
            </a:stretch>
          </p:blipFill>
          <p:spPr>
            <a:xfrm>
              <a:off x="5061324" y="5431472"/>
              <a:ext cx="239712" cy="272135"/>
            </a:xfrm>
            <a:prstGeom prst="rect">
              <a:avLst/>
            </a:prstGeom>
          </p:spPr>
        </p:pic>
        <p:sp>
          <p:nvSpPr>
            <p:cNvPr id="3491" name="object 3491"/>
            <p:cNvSpPr/>
            <p:nvPr/>
          </p:nvSpPr>
          <p:spPr>
            <a:xfrm>
              <a:off x="5061324" y="5431472"/>
              <a:ext cx="240029" cy="272415"/>
            </a:xfrm>
            <a:custGeom>
              <a:avLst/>
              <a:gdLst/>
              <a:ahLst/>
              <a:cxnLst/>
              <a:rect l="l" t="t" r="r" b="b"/>
              <a:pathLst>
                <a:path w="240029" h="272414">
                  <a:moveTo>
                    <a:pt x="120548" y="0"/>
                  </a:moveTo>
                  <a:lnTo>
                    <a:pt x="0" y="0"/>
                  </a:lnTo>
                  <a:lnTo>
                    <a:pt x="0" y="272135"/>
                  </a:lnTo>
                  <a:lnTo>
                    <a:pt x="35890" y="272135"/>
                  </a:lnTo>
                  <a:lnTo>
                    <a:pt x="35890" y="151307"/>
                  </a:lnTo>
                  <a:lnTo>
                    <a:pt x="146293" y="151307"/>
                  </a:lnTo>
                  <a:lnTo>
                    <a:pt x="140785" y="148310"/>
                  </a:lnTo>
                  <a:lnTo>
                    <a:pt x="164623" y="143122"/>
                  </a:lnTo>
                  <a:lnTo>
                    <a:pt x="183921" y="134715"/>
                  </a:lnTo>
                  <a:lnTo>
                    <a:pt x="198685" y="123082"/>
                  </a:lnTo>
                  <a:lnTo>
                    <a:pt x="200865" y="120103"/>
                  </a:lnTo>
                  <a:lnTo>
                    <a:pt x="35890" y="120103"/>
                  </a:lnTo>
                  <a:lnTo>
                    <a:pt x="35890" y="30092"/>
                  </a:lnTo>
                  <a:lnTo>
                    <a:pt x="203769" y="30092"/>
                  </a:lnTo>
                  <a:lnTo>
                    <a:pt x="197738" y="22104"/>
                  </a:lnTo>
                  <a:lnTo>
                    <a:pt x="187617" y="13468"/>
                  </a:lnTo>
                  <a:lnTo>
                    <a:pt x="175863" y="7346"/>
                  </a:lnTo>
                  <a:lnTo>
                    <a:pt x="161302" y="3276"/>
                  </a:lnTo>
                  <a:lnTo>
                    <a:pt x="142875" y="819"/>
                  </a:lnTo>
                  <a:lnTo>
                    <a:pt x="120548" y="0"/>
                  </a:lnTo>
                  <a:close/>
                </a:path>
                <a:path w="240029" h="272414">
                  <a:moveTo>
                    <a:pt x="146293" y="151307"/>
                  </a:moveTo>
                  <a:lnTo>
                    <a:pt x="77762" y="151307"/>
                  </a:lnTo>
                  <a:lnTo>
                    <a:pt x="89738" y="151631"/>
                  </a:lnTo>
                  <a:lnTo>
                    <a:pt x="97802" y="152603"/>
                  </a:lnTo>
                  <a:lnTo>
                    <a:pt x="132505" y="178022"/>
                  </a:lnTo>
                  <a:lnTo>
                    <a:pt x="158502" y="215531"/>
                  </a:lnTo>
                  <a:lnTo>
                    <a:pt x="194513" y="272135"/>
                  </a:lnTo>
                  <a:lnTo>
                    <a:pt x="239712" y="272135"/>
                  </a:lnTo>
                  <a:lnTo>
                    <a:pt x="192379" y="198069"/>
                  </a:lnTo>
                  <a:lnTo>
                    <a:pt x="162490" y="161855"/>
                  </a:lnTo>
                  <a:lnTo>
                    <a:pt x="153365" y="155155"/>
                  </a:lnTo>
                  <a:lnTo>
                    <a:pt x="146293" y="151307"/>
                  </a:lnTo>
                  <a:close/>
                </a:path>
                <a:path w="240029" h="272414">
                  <a:moveTo>
                    <a:pt x="203769" y="30092"/>
                  </a:moveTo>
                  <a:lnTo>
                    <a:pt x="122110" y="30092"/>
                  </a:lnTo>
                  <a:lnTo>
                    <a:pt x="140493" y="31451"/>
                  </a:lnTo>
                  <a:lnTo>
                    <a:pt x="155225" y="35598"/>
                  </a:lnTo>
                  <a:lnTo>
                    <a:pt x="166389" y="42519"/>
                  </a:lnTo>
                  <a:lnTo>
                    <a:pt x="174148" y="51542"/>
                  </a:lnTo>
                  <a:lnTo>
                    <a:pt x="178841" y="62134"/>
                  </a:lnTo>
                  <a:lnTo>
                    <a:pt x="180403" y="74269"/>
                  </a:lnTo>
                  <a:lnTo>
                    <a:pt x="178593" y="86944"/>
                  </a:lnTo>
                  <a:lnTo>
                    <a:pt x="152025" y="114973"/>
                  </a:lnTo>
                  <a:lnTo>
                    <a:pt x="113404" y="120103"/>
                  </a:lnTo>
                  <a:lnTo>
                    <a:pt x="200865" y="120103"/>
                  </a:lnTo>
                  <a:lnTo>
                    <a:pt x="209124" y="108819"/>
                  </a:lnTo>
                  <a:lnTo>
                    <a:pt x="215353" y="92551"/>
                  </a:lnTo>
                  <a:lnTo>
                    <a:pt x="217436" y="74269"/>
                  </a:lnTo>
                  <a:lnTo>
                    <a:pt x="216173" y="59734"/>
                  </a:lnTo>
                  <a:lnTo>
                    <a:pt x="212401" y="46037"/>
                  </a:lnTo>
                  <a:lnTo>
                    <a:pt x="206127" y="33216"/>
                  </a:lnTo>
                  <a:lnTo>
                    <a:pt x="203769" y="3009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92" name="object 3492"/>
            <p:cNvPicPr/>
            <p:nvPr/>
          </p:nvPicPr>
          <p:blipFill>
            <a:blip r:embed="rId454" cstate="print"/>
            <a:stretch>
              <a:fillRect/>
            </a:stretch>
          </p:blipFill>
          <p:spPr>
            <a:xfrm>
              <a:off x="5324329" y="5426640"/>
              <a:ext cx="260172" cy="281603"/>
            </a:xfrm>
            <a:prstGeom prst="rect">
              <a:avLst/>
            </a:prstGeom>
          </p:spPr>
        </p:pic>
        <p:sp>
          <p:nvSpPr>
            <p:cNvPr id="3493" name="object 3493"/>
            <p:cNvSpPr/>
            <p:nvPr/>
          </p:nvSpPr>
          <p:spPr>
            <a:xfrm>
              <a:off x="5324329" y="5426640"/>
              <a:ext cx="260350" cy="281940"/>
            </a:xfrm>
            <a:custGeom>
              <a:avLst/>
              <a:gdLst/>
              <a:ahLst/>
              <a:cxnLst/>
              <a:rect l="l" t="t" r="r" b="b"/>
              <a:pathLst>
                <a:path w="260350" h="281939">
                  <a:moveTo>
                    <a:pt x="130295" y="0"/>
                  </a:moveTo>
                  <a:lnTo>
                    <a:pt x="78060" y="9569"/>
                  </a:lnTo>
                  <a:lnTo>
                    <a:pt x="36410" y="38347"/>
                  </a:lnTo>
                  <a:lnTo>
                    <a:pt x="13119" y="73691"/>
                  </a:lnTo>
                  <a:lnTo>
                    <a:pt x="1435" y="118516"/>
                  </a:lnTo>
                  <a:lnTo>
                    <a:pt x="0" y="144437"/>
                  </a:lnTo>
                  <a:lnTo>
                    <a:pt x="951" y="161423"/>
                  </a:lnTo>
                  <a:lnTo>
                    <a:pt x="990" y="162121"/>
                  </a:lnTo>
                  <a:lnTo>
                    <a:pt x="15601" y="212375"/>
                  </a:lnTo>
                  <a:lnTo>
                    <a:pt x="42906" y="249161"/>
                  </a:lnTo>
                  <a:lnTo>
                    <a:pt x="77088" y="271164"/>
                  </a:lnTo>
                  <a:lnTo>
                    <a:pt x="130073" y="281603"/>
                  </a:lnTo>
                  <a:lnTo>
                    <a:pt x="153142" y="279717"/>
                  </a:lnTo>
                  <a:lnTo>
                    <a:pt x="175190" y="274135"/>
                  </a:lnTo>
                  <a:lnTo>
                    <a:pt x="196126" y="264814"/>
                  </a:lnTo>
                  <a:lnTo>
                    <a:pt x="215004" y="251841"/>
                  </a:lnTo>
                  <a:lnTo>
                    <a:pt x="216024" y="250774"/>
                  </a:lnTo>
                  <a:lnTo>
                    <a:pt x="129851" y="250774"/>
                  </a:lnTo>
                  <a:lnTo>
                    <a:pt x="110750" y="249008"/>
                  </a:lnTo>
                  <a:lnTo>
                    <a:pt x="63474" y="222497"/>
                  </a:lnTo>
                  <a:lnTo>
                    <a:pt x="43630" y="188982"/>
                  </a:lnTo>
                  <a:lnTo>
                    <a:pt x="37058" y="144983"/>
                  </a:lnTo>
                  <a:lnTo>
                    <a:pt x="38493" y="121392"/>
                  </a:lnTo>
                  <a:lnTo>
                    <a:pt x="38585" y="119875"/>
                  </a:lnTo>
                  <a:lnTo>
                    <a:pt x="38668" y="118516"/>
                  </a:lnTo>
                  <a:lnTo>
                    <a:pt x="38792" y="116478"/>
                  </a:lnTo>
                  <a:lnTo>
                    <a:pt x="43929" y="92348"/>
                  </a:lnTo>
                  <a:lnTo>
                    <a:pt x="64585" y="57270"/>
                  </a:lnTo>
                  <a:lnTo>
                    <a:pt x="111963" y="32664"/>
                  </a:lnTo>
                  <a:lnTo>
                    <a:pt x="130517" y="31000"/>
                  </a:lnTo>
                  <a:lnTo>
                    <a:pt x="215864" y="31000"/>
                  </a:lnTo>
                  <a:lnTo>
                    <a:pt x="198164" y="18008"/>
                  </a:lnTo>
                  <a:lnTo>
                    <a:pt x="182562" y="10115"/>
                  </a:lnTo>
                  <a:lnTo>
                    <a:pt x="166039" y="4514"/>
                  </a:lnTo>
                  <a:lnTo>
                    <a:pt x="148628" y="1111"/>
                  </a:lnTo>
                  <a:lnTo>
                    <a:pt x="130295" y="0"/>
                  </a:lnTo>
                  <a:close/>
                </a:path>
                <a:path w="260350" h="281939">
                  <a:moveTo>
                    <a:pt x="215864" y="31000"/>
                  </a:moveTo>
                  <a:lnTo>
                    <a:pt x="130517" y="31000"/>
                  </a:lnTo>
                  <a:lnTo>
                    <a:pt x="147859" y="32518"/>
                  </a:lnTo>
                  <a:lnTo>
                    <a:pt x="164033" y="37077"/>
                  </a:lnTo>
                  <a:lnTo>
                    <a:pt x="203269" y="67786"/>
                  </a:lnTo>
                  <a:lnTo>
                    <a:pt x="221875" y="119875"/>
                  </a:lnTo>
                  <a:lnTo>
                    <a:pt x="223138" y="141084"/>
                  </a:lnTo>
                  <a:lnTo>
                    <a:pt x="221475" y="165868"/>
                  </a:lnTo>
                  <a:lnTo>
                    <a:pt x="208330" y="206419"/>
                  </a:lnTo>
                  <a:lnTo>
                    <a:pt x="182810" y="234721"/>
                  </a:lnTo>
                  <a:lnTo>
                    <a:pt x="129851" y="250774"/>
                  </a:lnTo>
                  <a:lnTo>
                    <a:pt x="216024" y="250774"/>
                  </a:lnTo>
                  <a:lnTo>
                    <a:pt x="243433" y="215328"/>
                  </a:lnTo>
                  <a:lnTo>
                    <a:pt x="259016" y="162121"/>
                  </a:lnTo>
                  <a:lnTo>
                    <a:pt x="259130" y="161423"/>
                  </a:lnTo>
                  <a:lnTo>
                    <a:pt x="260172" y="141262"/>
                  </a:lnTo>
                  <a:lnTo>
                    <a:pt x="259181" y="121392"/>
                  </a:lnTo>
                  <a:lnTo>
                    <a:pt x="256178" y="102616"/>
                  </a:lnTo>
                  <a:lnTo>
                    <a:pt x="251244" y="84855"/>
                  </a:lnTo>
                  <a:lnTo>
                    <a:pt x="244297" y="68237"/>
                  </a:lnTo>
                  <a:lnTo>
                    <a:pt x="232092" y="48317"/>
                  </a:lnTo>
                  <a:lnTo>
                    <a:pt x="216712" y="31623"/>
                  </a:lnTo>
                  <a:lnTo>
                    <a:pt x="215864" y="3100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94" name="object 3494"/>
            <p:cNvPicPr/>
            <p:nvPr/>
          </p:nvPicPr>
          <p:blipFill>
            <a:blip r:embed="rId455" cstate="print"/>
            <a:stretch>
              <a:fillRect/>
            </a:stretch>
          </p:blipFill>
          <p:spPr>
            <a:xfrm>
              <a:off x="5609285" y="5431472"/>
              <a:ext cx="215030" cy="272135"/>
            </a:xfrm>
            <a:prstGeom prst="rect">
              <a:avLst/>
            </a:prstGeom>
          </p:spPr>
        </p:pic>
        <p:sp>
          <p:nvSpPr>
            <p:cNvPr id="3495" name="object 3495"/>
            <p:cNvSpPr/>
            <p:nvPr/>
          </p:nvSpPr>
          <p:spPr>
            <a:xfrm>
              <a:off x="5609285" y="5431472"/>
              <a:ext cx="215265" cy="272415"/>
            </a:xfrm>
            <a:custGeom>
              <a:avLst/>
              <a:gdLst/>
              <a:ahLst/>
              <a:cxnLst/>
              <a:rect l="l" t="t" r="r" b="b"/>
              <a:pathLst>
                <a:path w="215264" h="272414">
                  <a:moveTo>
                    <a:pt x="210591" y="0"/>
                  </a:moveTo>
                  <a:lnTo>
                    <a:pt x="15748" y="0"/>
                  </a:lnTo>
                  <a:lnTo>
                    <a:pt x="15748" y="32124"/>
                  </a:lnTo>
                  <a:lnTo>
                    <a:pt x="167601" y="32124"/>
                  </a:lnTo>
                  <a:lnTo>
                    <a:pt x="158521" y="41795"/>
                  </a:lnTo>
                  <a:lnTo>
                    <a:pt x="149148" y="52590"/>
                  </a:lnTo>
                  <a:lnTo>
                    <a:pt x="139376" y="64395"/>
                  </a:lnTo>
                  <a:lnTo>
                    <a:pt x="0" y="238721"/>
                  </a:lnTo>
                  <a:lnTo>
                    <a:pt x="0" y="272135"/>
                  </a:lnTo>
                  <a:lnTo>
                    <a:pt x="215030" y="272135"/>
                  </a:lnTo>
                  <a:lnTo>
                    <a:pt x="215030" y="240010"/>
                  </a:lnTo>
                  <a:lnTo>
                    <a:pt x="41275" y="240010"/>
                  </a:lnTo>
                  <a:lnTo>
                    <a:pt x="57816" y="220884"/>
                  </a:lnTo>
                  <a:lnTo>
                    <a:pt x="210591" y="32124"/>
                  </a:lnTo>
                  <a:lnTo>
                    <a:pt x="21059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96" name="object 3496"/>
            <p:cNvPicPr/>
            <p:nvPr/>
          </p:nvPicPr>
          <p:blipFill>
            <a:blip r:embed="rId456" cstate="print"/>
            <a:stretch>
              <a:fillRect/>
            </a:stretch>
          </p:blipFill>
          <p:spPr>
            <a:xfrm>
              <a:off x="5842768" y="5431663"/>
              <a:ext cx="215601" cy="271780"/>
            </a:xfrm>
            <a:prstGeom prst="rect">
              <a:avLst/>
            </a:prstGeom>
          </p:spPr>
        </p:pic>
        <p:sp>
          <p:nvSpPr>
            <p:cNvPr id="3497" name="object 3497"/>
            <p:cNvSpPr/>
            <p:nvPr/>
          </p:nvSpPr>
          <p:spPr>
            <a:xfrm>
              <a:off x="5842762" y="5431663"/>
              <a:ext cx="215900" cy="271780"/>
            </a:xfrm>
            <a:custGeom>
              <a:avLst/>
              <a:gdLst/>
              <a:ahLst/>
              <a:cxnLst/>
              <a:rect l="l" t="t" r="r" b="b"/>
              <a:pathLst>
                <a:path w="215900" h="271779">
                  <a:moveTo>
                    <a:pt x="215607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89674" y="31750"/>
                  </a:lnTo>
                  <a:lnTo>
                    <a:pt x="89674" y="271780"/>
                  </a:lnTo>
                  <a:lnTo>
                    <a:pt x="125615" y="271780"/>
                  </a:lnTo>
                  <a:lnTo>
                    <a:pt x="125615" y="31750"/>
                  </a:lnTo>
                  <a:lnTo>
                    <a:pt x="215607" y="31750"/>
                  </a:lnTo>
                  <a:lnTo>
                    <a:pt x="215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498" name="object 3498"/>
            <p:cNvPicPr/>
            <p:nvPr/>
          </p:nvPicPr>
          <p:blipFill>
            <a:blip r:embed="rId457" cstate="print"/>
            <a:stretch>
              <a:fillRect/>
            </a:stretch>
          </p:blipFill>
          <p:spPr>
            <a:xfrm>
              <a:off x="6077597" y="5426640"/>
              <a:ext cx="260172" cy="281603"/>
            </a:xfrm>
            <a:prstGeom prst="rect">
              <a:avLst/>
            </a:prstGeom>
          </p:spPr>
        </p:pic>
        <p:sp>
          <p:nvSpPr>
            <p:cNvPr id="3499" name="object 3499"/>
            <p:cNvSpPr/>
            <p:nvPr/>
          </p:nvSpPr>
          <p:spPr>
            <a:xfrm>
              <a:off x="6077597" y="5426640"/>
              <a:ext cx="260350" cy="281940"/>
            </a:xfrm>
            <a:custGeom>
              <a:avLst/>
              <a:gdLst/>
              <a:ahLst/>
              <a:cxnLst/>
              <a:rect l="l" t="t" r="r" b="b"/>
              <a:pathLst>
                <a:path w="260350" h="281939">
                  <a:moveTo>
                    <a:pt x="130295" y="0"/>
                  </a:moveTo>
                  <a:lnTo>
                    <a:pt x="78060" y="9569"/>
                  </a:lnTo>
                  <a:lnTo>
                    <a:pt x="36410" y="38347"/>
                  </a:lnTo>
                  <a:lnTo>
                    <a:pt x="13119" y="73691"/>
                  </a:lnTo>
                  <a:lnTo>
                    <a:pt x="1485" y="118516"/>
                  </a:lnTo>
                  <a:lnTo>
                    <a:pt x="0" y="144437"/>
                  </a:lnTo>
                  <a:lnTo>
                    <a:pt x="927" y="161423"/>
                  </a:lnTo>
                  <a:lnTo>
                    <a:pt x="965" y="162121"/>
                  </a:lnTo>
                  <a:lnTo>
                    <a:pt x="15601" y="212375"/>
                  </a:lnTo>
                  <a:lnTo>
                    <a:pt x="42906" y="249161"/>
                  </a:lnTo>
                  <a:lnTo>
                    <a:pt x="77088" y="271164"/>
                  </a:lnTo>
                  <a:lnTo>
                    <a:pt x="130073" y="281603"/>
                  </a:lnTo>
                  <a:lnTo>
                    <a:pt x="153142" y="279717"/>
                  </a:lnTo>
                  <a:lnTo>
                    <a:pt x="175171" y="274135"/>
                  </a:lnTo>
                  <a:lnTo>
                    <a:pt x="196126" y="264814"/>
                  </a:lnTo>
                  <a:lnTo>
                    <a:pt x="215004" y="251841"/>
                  </a:lnTo>
                  <a:lnTo>
                    <a:pt x="216022" y="250774"/>
                  </a:lnTo>
                  <a:lnTo>
                    <a:pt x="129851" y="250774"/>
                  </a:lnTo>
                  <a:lnTo>
                    <a:pt x="110750" y="249008"/>
                  </a:lnTo>
                  <a:lnTo>
                    <a:pt x="63500" y="222497"/>
                  </a:lnTo>
                  <a:lnTo>
                    <a:pt x="43630" y="188982"/>
                  </a:lnTo>
                  <a:lnTo>
                    <a:pt x="37058" y="144983"/>
                  </a:lnTo>
                  <a:lnTo>
                    <a:pt x="38472" y="121392"/>
                  </a:lnTo>
                  <a:lnTo>
                    <a:pt x="38563" y="119875"/>
                  </a:lnTo>
                  <a:lnTo>
                    <a:pt x="38644" y="118516"/>
                  </a:lnTo>
                  <a:lnTo>
                    <a:pt x="52533" y="72624"/>
                  </a:lnTo>
                  <a:lnTo>
                    <a:pt x="94824" y="37598"/>
                  </a:lnTo>
                  <a:lnTo>
                    <a:pt x="130492" y="31000"/>
                  </a:lnTo>
                  <a:lnTo>
                    <a:pt x="215863" y="31000"/>
                  </a:lnTo>
                  <a:lnTo>
                    <a:pt x="198139" y="18008"/>
                  </a:lnTo>
                  <a:lnTo>
                    <a:pt x="182562" y="10115"/>
                  </a:lnTo>
                  <a:lnTo>
                    <a:pt x="166039" y="4514"/>
                  </a:lnTo>
                  <a:lnTo>
                    <a:pt x="148602" y="1111"/>
                  </a:lnTo>
                  <a:lnTo>
                    <a:pt x="130295" y="0"/>
                  </a:lnTo>
                  <a:close/>
                </a:path>
                <a:path w="260350" h="281939">
                  <a:moveTo>
                    <a:pt x="215863" y="31000"/>
                  </a:moveTo>
                  <a:lnTo>
                    <a:pt x="130492" y="31000"/>
                  </a:lnTo>
                  <a:lnTo>
                    <a:pt x="147859" y="32518"/>
                  </a:lnTo>
                  <a:lnTo>
                    <a:pt x="164058" y="37077"/>
                  </a:lnTo>
                  <a:lnTo>
                    <a:pt x="203269" y="67786"/>
                  </a:lnTo>
                  <a:lnTo>
                    <a:pt x="221875" y="119875"/>
                  </a:lnTo>
                  <a:lnTo>
                    <a:pt x="223138" y="141084"/>
                  </a:lnTo>
                  <a:lnTo>
                    <a:pt x="221475" y="165868"/>
                  </a:lnTo>
                  <a:lnTo>
                    <a:pt x="208381" y="206419"/>
                  </a:lnTo>
                  <a:lnTo>
                    <a:pt x="182854" y="234721"/>
                  </a:lnTo>
                  <a:lnTo>
                    <a:pt x="129851" y="250774"/>
                  </a:lnTo>
                  <a:lnTo>
                    <a:pt x="216022" y="250774"/>
                  </a:lnTo>
                  <a:lnTo>
                    <a:pt x="243433" y="215328"/>
                  </a:lnTo>
                  <a:lnTo>
                    <a:pt x="259016" y="162121"/>
                  </a:lnTo>
                  <a:lnTo>
                    <a:pt x="259130" y="161423"/>
                  </a:lnTo>
                  <a:lnTo>
                    <a:pt x="260172" y="141262"/>
                  </a:lnTo>
                  <a:lnTo>
                    <a:pt x="259156" y="121392"/>
                  </a:lnTo>
                  <a:lnTo>
                    <a:pt x="256178" y="102616"/>
                  </a:lnTo>
                  <a:lnTo>
                    <a:pt x="251244" y="84855"/>
                  </a:lnTo>
                  <a:lnTo>
                    <a:pt x="244297" y="68237"/>
                  </a:lnTo>
                  <a:lnTo>
                    <a:pt x="232092" y="48317"/>
                  </a:lnTo>
                  <a:lnTo>
                    <a:pt x="216712" y="31623"/>
                  </a:lnTo>
                  <a:lnTo>
                    <a:pt x="215863" y="3100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00" name="object 3500"/>
          <p:cNvGrpSpPr/>
          <p:nvPr/>
        </p:nvGrpSpPr>
        <p:grpSpPr>
          <a:xfrm>
            <a:off x="6382765" y="5431472"/>
            <a:ext cx="476250" cy="272415"/>
            <a:chOff x="6382765" y="5431472"/>
            <a:chExt cx="476250" cy="272415"/>
          </a:xfrm>
        </p:grpSpPr>
        <p:pic>
          <p:nvPicPr>
            <p:cNvPr id="3501" name="object 3501"/>
            <p:cNvPicPr/>
            <p:nvPr/>
          </p:nvPicPr>
          <p:blipFill>
            <a:blip r:embed="rId458" cstate="print"/>
            <a:stretch>
              <a:fillRect/>
            </a:stretch>
          </p:blipFill>
          <p:spPr>
            <a:xfrm>
              <a:off x="6382765" y="5431472"/>
              <a:ext cx="224916" cy="272135"/>
            </a:xfrm>
            <a:prstGeom prst="rect">
              <a:avLst/>
            </a:prstGeom>
          </p:spPr>
        </p:pic>
        <p:sp>
          <p:nvSpPr>
            <p:cNvPr id="3502" name="object 3502"/>
            <p:cNvSpPr/>
            <p:nvPr/>
          </p:nvSpPr>
          <p:spPr>
            <a:xfrm>
              <a:off x="6382765" y="5431472"/>
              <a:ext cx="225425" cy="272415"/>
            </a:xfrm>
            <a:custGeom>
              <a:avLst/>
              <a:gdLst/>
              <a:ahLst/>
              <a:cxnLst/>
              <a:rect l="l" t="t" r="r" b="b"/>
              <a:pathLst>
                <a:path w="225425" h="272414">
                  <a:moveTo>
                    <a:pt x="219900" y="0"/>
                  </a:moveTo>
                  <a:lnTo>
                    <a:pt x="171132" y="0"/>
                  </a:lnTo>
                  <a:lnTo>
                    <a:pt x="36004" y="134962"/>
                  </a:lnTo>
                  <a:lnTo>
                    <a:pt x="35941" y="0"/>
                  </a:lnTo>
                  <a:lnTo>
                    <a:pt x="0" y="0"/>
                  </a:lnTo>
                  <a:lnTo>
                    <a:pt x="0" y="272135"/>
                  </a:lnTo>
                  <a:lnTo>
                    <a:pt x="35941" y="272135"/>
                  </a:lnTo>
                  <a:lnTo>
                    <a:pt x="35941" y="177850"/>
                  </a:lnTo>
                  <a:lnTo>
                    <a:pt x="80454" y="134391"/>
                  </a:lnTo>
                  <a:lnTo>
                    <a:pt x="177482" y="272135"/>
                  </a:lnTo>
                  <a:lnTo>
                    <a:pt x="224916" y="272135"/>
                  </a:lnTo>
                  <a:lnTo>
                    <a:pt x="105663" y="110261"/>
                  </a:lnTo>
                  <a:lnTo>
                    <a:pt x="2199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03" name="object 3503"/>
            <p:cNvPicPr/>
            <p:nvPr/>
          </p:nvPicPr>
          <p:blipFill>
            <a:blip r:embed="rId459" cstate="print"/>
            <a:stretch>
              <a:fillRect/>
            </a:stretch>
          </p:blipFill>
          <p:spPr>
            <a:xfrm>
              <a:off x="6609587" y="5431472"/>
              <a:ext cx="249427" cy="272135"/>
            </a:xfrm>
            <a:prstGeom prst="rect">
              <a:avLst/>
            </a:prstGeom>
          </p:spPr>
        </p:pic>
        <p:sp>
          <p:nvSpPr>
            <p:cNvPr id="3504" name="object 3504"/>
            <p:cNvSpPr/>
            <p:nvPr/>
          </p:nvSpPr>
          <p:spPr>
            <a:xfrm>
              <a:off x="6609587" y="5431472"/>
              <a:ext cx="249554" cy="272415"/>
            </a:xfrm>
            <a:custGeom>
              <a:avLst/>
              <a:gdLst/>
              <a:ahLst/>
              <a:cxnLst/>
              <a:rect l="l" t="t" r="r" b="b"/>
              <a:pathLst>
                <a:path w="249554" h="272414">
                  <a:moveTo>
                    <a:pt x="249427" y="0"/>
                  </a:moveTo>
                  <a:lnTo>
                    <a:pt x="207581" y="0"/>
                  </a:lnTo>
                  <a:lnTo>
                    <a:pt x="154812" y="80022"/>
                  </a:lnTo>
                  <a:lnTo>
                    <a:pt x="143763" y="97237"/>
                  </a:lnTo>
                  <a:lnTo>
                    <a:pt x="133857" y="113258"/>
                  </a:lnTo>
                  <a:lnTo>
                    <a:pt x="125158" y="128092"/>
                  </a:lnTo>
                  <a:lnTo>
                    <a:pt x="116268" y="112737"/>
                  </a:lnTo>
                  <a:lnTo>
                    <a:pt x="107060" y="97408"/>
                  </a:lnTo>
                  <a:lnTo>
                    <a:pt x="97345" y="82054"/>
                  </a:lnTo>
                  <a:lnTo>
                    <a:pt x="43751" y="0"/>
                  </a:lnTo>
                  <a:lnTo>
                    <a:pt x="0" y="0"/>
                  </a:lnTo>
                  <a:lnTo>
                    <a:pt x="104901" y="156844"/>
                  </a:lnTo>
                  <a:lnTo>
                    <a:pt x="104901" y="272135"/>
                  </a:lnTo>
                  <a:lnTo>
                    <a:pt x="140779" y="272135"/>
                  </a:lnTo>
                  <a:lnTo>
                    <a:pt x="140779" y="156844"/>
                  </a:lnTo>
                  <a:lnTo>
                    <a:pt x="2494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05" name="object 3505"/>
          <p:cNvGrpSpPr/>
          <p:nvPr/>
        </p:nvGrpSpPr>
        <p:grpSpPr>
          <a:xfrm>
            <a:off x="791495" y="5431472"/>
            <a:ext cx="290195" cy="272415"/>
            <a:chOff x="791495" y="5431472"/>
            <a:chExt cx="290195" cy="272415"/>
          </a:xfrm>
        </p:grpSpPr>
        <p:pic>
          <p:nvPicPr>
            <p:cNvPr id="3506" name="object 3506"/>
            <p:cNvPicPr/>
            <p:nvPr/>
          </p:nvPicPr>
          <p:blipFill>
            <a:blip r:embed="rId460" cstate="print"/>
            <a:stretch>
              <a:fillRect/>
            </a:stretch>
          </p:blipFill>
          <p:spPr>
            <a:xfrm>
              <a:off x="791495" y="5615254"/>
              <a:ext cx="36163" cy="88353"/>
            </a:xfrm>
            <a:prstGeom prst="rect">
              <a:avLst/>
            </a:prstGeom>
          </p:spPr>
        </p:pic>
        <p:sp>
          <p:nvSpPr>
            <p:cNvPr id="3507" name="object 3507"/>
            <p:cNvSpPr/>
            <p:nvPr/>
          </p:nvSpPr>
          <p:spPr>
            <a:xfrm>
              <a:off x="791495" y="5615254"/>
              <a:ext cx="36195" cy="88900"/>
            </a:xfrm>
            <a:custGeom>
              <a:avLst/>
              <a:gdLst/>
              <a:ahLst/>
              <a:cxnLst/>
              <a:rect l="l" t="t" r="r" b="b"/>
              <a:pathLst>
                <a:path w="36194" h="88900">
                  <a:moveTo>
                    <a:pt x="0" y="0"/>
                  </a:moveTo>
                  <a:lnTo>
                    <a:pt x="0" y="88353"/>
                  </a:lnTo>
                  <a:lnTo>
                    <a:pt x="36163" y="883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08" name="object 3508"/>
            <p:cNvPicPr/>
            <p:nvPr/>
          </p:nvPicPr>
          <p:blipFill>
            <a:blip r:embed="rId461" cstate="print"/>
            <a:stretch>
              <a:fillRect/>
            </a:stretch>
          </p:blipFill>
          <p:spPr>
            <a:xfrm>
              <a:off x="856507" y="5431472"/>
              <a:ext cx="224904" cy="272135"/>
            </a:xfrm>
            <a:prstGeom prst="rect">
              <a:avLst/>
            </a:prstGeom>
          </p:spPr>
        </p:pic>
        <p:sp>
          <p:nvSpPr>
            <p:cNvPr id="3509" name="object 3509"/>
            <p:cNvSpPr/>
            <p:nvPr/>
          </p:nvSpPr>
          <p:spPr>
            <a:xfrm>
              <a:off x="856507" y="5431472"/>
              <a:ext cx="225425" cy="272415"/>
            </a:xfrm>
            <a:custGeom>
              <a:avLst/>
              <a:gdLst/>
              <a:ahLst/>
              <a:cxnLst/>
              <a:rect l="l" t="t" r="r" b="b"/>
              <a:pathLst>
                <a:path w="225425" h="272414">
                  <a:moveTo>
                    <a:pt x="93687" y="0"/>
                  </a:moveTo>
                  <a:lnTo>
                    <a:pt x="0" y="0"/>
                  </a:lnTo>
                  <a:lnTo>
                    <a:pt x="0" y="272135"/>
                  </a:lnTo>
                  <a:lnTo>
                    <a:pt x="98126" y="272135"/>
                  </a:lnTo>
                  <a:lnTo>
                    <a:pt x="113950" y="271614"/>
                  </a:lnTo>
                  <a:lnTo>
                    <a:pt x="159467" y="261766"/>
                  </a:lnTo>
                  <a:lnTo>
                    <a:pt x="189934" y="240010"/>
                  </a:lnTo>
                  <a:lnTo>
                    <a:pt x="35940" y="240010"/>
                  </a:lnTo>
                  <a:lnTo>
                    <a:pt x="35940" y="32124"/>
                  </a:lnTo>
                  <a:lnTo>
                    <a:pt x="190706" y="32124"/>
                  </a:lnTo>
                  <a:lnTo>
                    <a:pt x="182041" y="23393"/>
                  </a:lnTo>
                  <a:lnTo>
                    <a:pt x="142132" y="3898"/>
                  </a:lnTo>
                  <a:lnTo>
                    <a:pt x="113156" y="425"/>
                  </a:lnTo>
                  <a:lnTo>
                    <a:pt x="93687" y="0"/>
                  </a:lnTo>
                  <a:close/>
                </a:path>
                <a:path w="225425" h="272414">
                  <a:moveTo>
                    <a:pt x="190706" y="32124"/>
                  </a:moveTo>
                  <a:lnTo>
                    <a:pt x="93192" y="32124"/>
                  </a:lnTo>
                  <a:lnTo>
                    <a:pt x="112636" y="32721"/>
                  </a:lnTo>
                  <a:lnTo>
                    <a:pt x="128162" y="34607"/>
                  </a:lnTo>
                  <a:lnTo>
                    <a:pt x="163836" y="54794"/>
                  </a:lnTo>
                  <a:lnTo>
                    <a:pt x="186309" y="107753"/>
                  </a:lnTo>
                  <a:lnTo>
                    <a:pt x="187845" y="134023"/>
                  </a:lnTo>
                  <a:lnTo>
                    <a:pt x="187051" y="153542"/>
                  </a:lnTo>
                  <a:lnTo>
                    <a:pt x="175317" y="199904"/>
                  </a:lnTo>
                  <a:lnTo>
                    <a:pt x="150113" y="228949"/>
                  </a:lnTo>
                  <a:lnTo>
                    <a:pt x="110775" y="239464"/>
                  </a:lnTo>
                  <a:lnTo>
                    <a:pt x="94106" y="240010"/>
                  </a:lnTo>
                  <a:lnTo>
                    <a:pt x="189934" y="240010"/>
                  </a:lnTo>
                  <a:lnTo>
                    <a:pt x="212401" y="204590"/>
                  </a:lnTo>
                  <a:lnTo>
                    <a:pt x="224110" y="154482"/>
                  </a:lnTo>
                  <a:lnTo>
                    <a:pt x="224904" y="134569"/>
                  </a:lnTo>
                  <a:lnTo>
                    <a:pt x="223735" y="111251"/>
                  </a:lnTo>
                  <a:lnTo>
                    <a:pt x="220167" y="89668"/>
                  </a:lnTo>
                  <a:lnTo>
                    <a:pt x="214236" y="69900"/>
                  </a:lnTo>
                  <a:lnTo>
                    <a:pt x="205930" y="52165"/>
                  </a:lnTo>
                  <a:lnTo>
                    <a:pt x="195186" y="36639"/>
                  </a:lnTo>
                  <a:lnTo>
                    <a:pt x="190706" y="3212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0" name="object 3510"/>
          <p:cNvGrpSpPr/>
          <p:nvPr/>
        </p:nvGrpSpPr>
        <p:grpSpPr>
          <a:xfrm>
            <a:off x="1130674" y="5431472"/>
            <a:ext cx="214629" cy="272415"/>
            <a:chOff x="1130674" y="5431472"/>
            <a:chExt cx="214629" cy="272415"/>
          </a:xfrm>
        </p:grpSpPr>
        <p:pic>
          <p:nvPicPr>
            <p:cNvPr id="3511" name="object 3511"/>
            <p:cNvPicPr/>
            <p:nvPr/>
          </p:nvPicPr>
          <p:blipFill>
            <a:blip r:embed="rId462" cstate="print"/>
            <a:stretch>
              <a:fillRect/>
            </a:stretch>
          </p:blipFill>
          <p:spPr>
            <a:xfrm>
              <a:off x="1130674" y="5431472"/>
              <a:ext cx="214337" cy="272135"/>
            </a:xfrm>
            <a:prstGeom prst="rect">
              <a:avLst/>
            </a:prstGeom>
          </p:spPr>
        </p:pic>
        <p:sp>
          <p:nvSpPr>
            <p:cNvPr id="3512" name="object 3512"/>
            <p:cNvSpPr/>
            <p:nvPr/>
          </p:nvSpPr>
          <p:spPr>
            <a:xfrm>
              <a:off x="1130674" y="5431472"/>
              <a:ext cx="214629" cy="272415"/>
            </a:xfrm>
            <a:custGeom>
              <a:avLst/>
              <a:gdLst/>
              <a:ahLst/>
              <a:cxnLst/>
              <a:rect l="l" t="t" r="r" b="b"/>
              <a:pathLst>
                <a:path w="214630" h="272414">
                  <a:moveTo>
                    <a:pt x="214337" y="0"/>
                  </a:moveTo>
                  <a:lnTo>
                    <a:pt x="179882" y="0"/>
                  </a:lnTo>
                  <a:lnTo>
                    <a:pt x="179882" y="213671"/>
                  </a:lnTo>
                  <a:lnTo>
                    <a:pt x="36880" y="0"/>
                  </a:lnTo>
                  <a:lnTo>
                    <a:pt x="0" y="0"/>
                  </a:lnTo>
                  <a:lnTo>
                    <a:pt x="0" y="272135"/>
                  </a:lnTo>
                  <a:lnTo>
                    <a:pt x="34448" y="272135"/>
                  </a:lnTo>
                  <a:lnTo>
                    <a:pt x="34448" y="58292"/>
                  </a:lnTo>
                  <a:lnTo>
                    <a:pt x="177476" y="272135"/>
                  </a:lnTo>
                  <a:lnTo>
                    <a:pt x="214337" y="272135"/>
                  </a:lnTo>
                  <a:lnTo>
                    <a:pt x="2143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3" name="object 3513"/>
          <p:cNvGrpSpPr/>
          <p:nvPr/>
        </p:nvGrpSpPr>
        <p:grpSpPr>
          <a:xfrm>
            <a:off x="1402429" y="5362791"/>
            <a:ext cx="68580" cy="340995"/>
            <a:chOff x="1402429" y="5362791"/>
            <a:chExt cx="68580" cy="340995"/>
          </a:xfrm>
        </p:grpSpPr>
        <p:pic>
          <p:nvPicPr>
            <p:cNvPr id="3514" name="object 3514"/>
            <p:cNvPicPr/>
            <p:nvPr/>
          </p:nvPicPr>
          <p:blipFill>
            <a:blip r:embed="rId463" cstate="print"/>
            <a:stretch>
              <a:fillRect/>
            </a:stretch>
          </p:blipFill>
          <p:spPr>
            <a:xfrm>
              <a:off x="1402429" y="5362791"/>
              <a:ext cx="68440" cy="51962"/>
            </a:xfrm>
            <a:prstGeom prst="rect">
              <a:avLst/>
            </a:prstGeom>
          </p:spPr>
        </p:pic>
        <p:sp>
          <p:nvSpPr>
            <p:cNvPr id="3515" name="object 3515"/>
            <p:cNvSpPr/>
            <p:nvPr/>
          </p:nvSpPr>
          <p:spPr>
            <a:xfrm>
              <a:off x="1402429" y="5362791"/>
              <a:ext cx="68580" cy="52069"/>
            </a:xfrm>
            <a:custGeom>
              <a:avLst/>
              <a:gdLst/>
              <a:ahLst/>
              <a:cxnLst/>
              <a:rect l="l" t="t" r="r" b="b"/>
              <a:pathLst>
                <a:path w="68580" h="52070">
                  <a:moveTo>
                    <a:pt x="68440" y="0"/>
                  </a:moveTo>
                  <a:lnTo>
                    <a:pt x="24682" y="0"/>
                  </a:lnTo>
                  <a:lnTo>
                    <a:pt x="0" y="51962"/>
                  </a:lnTo>
                  <a:lnTo>
                    <a:pt x="27584" y="51962"/>
                  </a:lnTo>
                  <a:lnTo>
                    <a:pt x="6844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16" name="object 3516"/>
            <p:cNvPicPr/>
            <p:nvPr/>
          </p:nvPicPr>
          <p:blipFill>
            <a:blip r:embed="rId464" cstate="print"/>
            <a:stretch>
              <a:fillRect/>
            </a:stretch>
          </p:blipFill>
          <p:spPr>
            <a:xfrm>
              <a:off x="1411706" y="5431476"/>
              <a:ext cx="35942" cy="272132"/>
            </a:xfrm>
            <a:prstGeom prst="rect">
              <a:avLst/>
            </a:prstGeom>
          </p:spPr>
        </p:pic>
        <p:sp>
          <p:nvSpPr>
            <p:cNvPr id="3517" name="object 3517"/>
            <p:cNvSpPr/>
            <p:nvPr/>
          </p:nvSpPr>
          <p:spPr>
            <a:xfrm>
              <a:off x="1411706" y="5431476"/>
              <a:ext cx="36195" cy="272415"/>
            </a:xfrm>
            <a:custGeom>
              <a:avLst/>
              <a:gdLst/>
              <a:ahLst/>
              <a:cxnLst/>
              <a:rect l="l" t="t" r="r" b="b"/>
              <a:pathLst>
                <a:path w="36194" h="272414">
                  <a:moveTo>
                    <a:pt x="35942" y="0"/>
                  </a:moveTo>
                  <a:lnTo>
                    <a:pt x="0" y="0"/>
                  </a:lnTo>
                  <a:lnTo>
                    <a:pt x="0" y="272132"/>
                  </a:lnTo>
                  <a:lnTo>
                    <a:pt x="35942" y="272132"/>
                  </a:lnTo>
                  <a:lnTo>
                    <a:pt x="359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18" name="object 3518"/>
          <p:cNvGrpSpPr/>
          <p:nvPr/>
        </p:nvGrpSpPr>
        <p:grpSpPr>
          <a:xfrm>
            <a:off x="1565967" y="5431472"/>
            <a:ext cx="254635" cy="272415"/>
            <a:chOff x="1565967" y="5431472"/>
            <a:chExt cx="254635" cy="272415"/>
          </a:xfrm>
        </p:grpSpPr>
        <p:pic>
          <p:nvPicPr>
            <p:cNvPr id="3519" name="object 3519"/>
            <p:cNvPicPr/>
            <p:nvPr/>
          </p:nvPicPr>
          <p:blipFill>
            <a:blip r:embed="rId465" cstate="print"/>
            <a:stretch>
              <a:fillRect/>
            </a:stretch>
          </p:blipFill>
          <p:spPr>
            <a:xfrm>
              <a:off x="1565967" y="5431472"/>
              <a:ext cx="254596" cy="272135"/>
            </a:xfrm>
            <a:prstGeom prst="rect">
              <a:avLst/>
            </a:prstGeom>
          </p:spPr>
        </p:pic>
        <p:sp>
          <p:nvSpPr>
            <p:cNvPr id="3520" name="object 3520"/>
            <p:cNvSpPr/>
            <p:nvPr/>
          </p:nvSpPr>
          <p:spPr>
            <a:xfrm>
              <a:off x="1565967" y="5431472"/>
              <a:ext cx="254635" cy="272415"/>
            </a:xfrm>
            <a:custGeom>
              <a:avLst/>
              <a:gdLst/>
              <a:ahLst/>
              <a:cxnLst/>
              <a:rect l="l" t="t" r="r" b="b"/>
              <a:pathLst>
                <a:path w="254635" h="272414">
                  <a:moveTo>
                    <a:pt x="143224" y="0"/>
                  </a:moveTo>
                  <a:lnTo>
                    <a:pt x="104501" y="0"/>
                  </a:lnTo>
                  <a:lnTo>
                    <a:pt x="0" y="272135"/>
                  </a:lnTo>
                  <a:lnTo>
                    <a:pt x="38176" y="272135"/>
                  </a:lnTo>
                  <a:lnTo>
                    <a:pt x="68065" y="189706"/>
                  </a:lnTo>
                  <a:lnTo>
                    <a:pt x="220862" y="189706"/>
                  </a:lnTo>
                  <a:lnTo>
                    <a:pt x="208863" y="160388"/>
                  </a:lnTo>
                  <a:lnTo>
                    <a:pt x="78460" y="160388"/>
                  </a:lnTo>
                  <a:lnTo>
                    <a:pt x="108350" y="80568"/>
                  </a:lnTo>
                  <a:lnTo>
                    <a:pt x="114121" y="63500"/>
                  </a:lnTo>
                  <a:lnTo>
                    <a:pt x="119062" y="46012"/>
                  </a:lnTo>
                  <a:lnTo>
                    <a:pt x="123082" y="28575"/>
                  </a:lnTo>
                  <a:lnTo>
                    <a:pt x="154918" y="28575"/>
                  </a:lnTo>
                  <a:lnTo>
                    <a:pt x="143224" y="0"/>
                  </a:lnTo>
                  <a:close/>
                </a:path>
                <a:path w="254635" h="272414">
                  <a:moveTo>
                    <a:pt x="220862" y="189706"/>
                  </a:moveTo>
                  <a:lnTo>
                    <a:pt x="181921" y="189706"/>
                  </a:lnTo>
                  <a:lnTo>
                    <a:pt x="213671" y="272135"/>
                  </a:lnTo>
                  <a:lnTo>
                    <a:pt x="254596" y="272135"/>
                  </a:lnTo>
                  <a:lnTo>
                    <a:pt x="220862" y="189706"/>
                  </a:lnTo>
                  <a:close/>
                </a:path>
                <a:path w="254635" h="272414">
                  <a:moveTo>
                    <a:pt x="154918" y="28575"/>
                  </a:moveTo>
                  <a:lnTo>
                    <a:pt x="123082" y="28575"/>
                  </a:lnTo>
                  <a:lnTo>
                    <a:pt x="128022" y="44672"/>
                  </a:lnTo>
                  <a:lnTo>
                    <a:pt x="134408" y="63328"/>
                  </a:lnTo>
                  <a:lnTo>
                    <a:pt x="142379" y="85032"/>
                  </a:lnTo>
                  <a:lnTo>
                    <a:pt x="170783" y="160388"/>
                  </a:lnTo>
                  <a:lnTo>
                    <a:pt x="208863" y="160388"/>
                  </a:lnTo>
                  <a:lnTo>
                    <a:pt x="154918" y="28575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21" name="object 3521"/>
          <p:cNvGrpSpPr/>
          <p:nvPr/>
        </p:nvGrpSpPr>
        <p:grpSpPr>
          <a:xfrm>
            <a:off x="1921814" y="5363908"/>
            <a:ext cx="976630" cy="344805"/>
            <a:chOff x="1921814" y="5363908"/>
            <a:chExt cx="976630" cy="344805"/>
          </a:xfrm>
        </p:grpSpPr>
        <p:pic>
          <p:nvPicPr>
            <p:cNvPr id="3522" name="object 3522"/>
            <p:cNvPicPr/>
            <p:nvPr/>
          </p:nvPicPr>
          <p:blipFill>
            <a:blip r:embed="rId466" cstate="print"/>
            <a:stretch>
              <a:fillRect/>
            </a:stretch>
          </p:blipFill>
          <p:spPr>
            <a:xfrm>
              <a:off x="1921814" y="5426837"/>
              <a:ext cx="216547" cy="281406"/>
            </a:xfrm>
            <a:prstGeom prst="rect">
              <a:avLst/>
            </a:prstGeom>
          </p:spPr>
        </p:pic>
        <p:sp>
          <p:nvSpPr>
            <p:cNvPr id="3523" name="object 3523"/>
            <p:cNvSpPr/>
            <p:nvPr/>
          </p:nvSpPr>
          <p:spPr>
            <a:xfrm>
              <a:off x="1921814" y="5426837"/>
              <a:ext cx="217170" cy="281940"/>
            </a:xfrm>
            <a:custGeom>
              <a:avLst/>
              <a:gdLst/>
              <a:ahLst/>
              <a:cxnLst/>
              <a:rect l="l" t="t" r="r" b="b"/>
              <a:pathLst>
                <a:path w="217169" h="281939">
                  <a:moveTo>
                    <a:pt x="106140" y="0"/>
                  </a:moveTo>
                  <a:lnTo>
                    <a:pt x="56235" y="9277"/>
                  </a:lnTo>
                  <a:lnTo>
                    <a:pt x="22078" y="36461"/>
                  </a:lnTo>
                  <a:lnTo>
                    <a:pt x="10394" y="74980"/>
                  </a:lnTo>
                  <a:lnTo>
                    <a:pt x="11461" y="87064"/>
                  </a:lnTo>
                  <a:lnTo>
                    <a:pt x="37109" y="126847"/>
                  </a:lnTo>
                  <a:lnTo>
                    <a:pt x="79032" y="145281"/>
                  </a:lnTo>
                  <a:lnTo>
                    <a:pt x="123577" y="156667"/>
                  </a:lnTo>
                  <a:lnTo>
                    <a:pt x="139725" y="161080"/>
                  </a:lnTo>
                  <a:lnTo>
                    <a:pt x="174478" y="180530"/>
                  </a:lnTo>
                  <a:lnTo>
                    <a:pt x="181921" y="202876"/>
                  </a:lnTo>
                  <a:lnTo>
                    <a:pt x="179984" y="215030"/>
                  </a:lnTo>
                  <a:lnTo>
                    <a:pt x="150742" y="242982"/>
                  </a:lnTo>
                  <a:lnTo>
                    <a:pt x="114350" y="249110"/>
                  </a:lnTo>
                  <a:lnTo>
                    <a:pt x="99320" y="248221"/>
                  </a:lnTo>
                  <a:lnTo>
                    <a:pt x="56381" y="231724"/>
                  </a:lnTo>
                  <a:lnTo>
                    <a:pt x="33908" y="186353"/>
                  </a:lnTo>
                  <a:lnTo>
                    <a:pt x="0" y="189356"/>
                  </a:lnTo>
                  <a:lnTo>
                    <a:pt x="14935" y="238245"/>
                  </a:lnTo>
                  <a:lnTo>
                    <a:pt x="54101" y="270643"/>
                  </a:lnTo>
                  <a:lnTo>
                    <a:pt x="92722" y="280219"/>
                  </a:lnTo>
                  <a:lnTo>
                    <a:pt x="115963" y="281406"/>
                  </a:lnTo>
                  <a:lnTo>
                    <a:pt x="134715" y="280219"/>
                  </a:lnTo>
                  <a:lnTo>
                    <a:pt x="182714" y="262680"/>
                  </a:lnTo>
                  <a:lnTo>
                    <a:pt x="211016" y="227755"/>
                  </a:lnTo>
                  <a:lnTo>
                    <a:pt x="216547" y="199923"/>
                  </a:lnTo>
                  <a:lnTo>
                    <a:pt x="215284" y="185883"/>
                  </a:lnTo>
                  <a:lnTo>
                    <a:pt x="196310" y="150660"/>
                  </a:lnTo>
                  <a:lnTo>
                    <a:pt x="156197" y="128212"/>
                  </a:lnTo>
                  <a:lnTo>
                    <a:pt x="109912" y="116135"/>
                  </a:lnTo>
                  <a:lnTo>
                    <a:pt x="84366" y="109537"/>
                  </a:lnTo>
                  <a:lnTo>
                    <a:pt x="66255" y="103060"/>
                  </a:lnTo>
                  <a:lnTo>
                    <a:pt x="55613" y="96710"/>
                  </a:lnTo>
                  <a:lnTo>
                    <a:pt x="47675" y="85947"/>
                  </a:lnTo>
                  <a:lnTo>
                    <a:pt x="45021" y="72580"/>
                  </a:lnTo>
                  <a:lnTo>
                    <a:pt x="48767" y="56902"/>
                  </a:lnTo>
                  <a:lnTo>
                    <a:pt x="59982" y="43732"/>
                  </a:lnTo>
                  <a:lnTo>
                    <a:pt x="71913" y="37083"/>
                  </a:lnTo>
                  <a:lnTo>
                    <a:pt x="87788" y="33064"/>
                  </a:lnTo>
                  <a:lnTo>
                    <a:pt x="107581" y="31750"/>
                  </a:lnTo>
                  <a:lnTo>
                    <a:pt x="126879" y="33210"/>
                  </a:lnTo>
                  <a:lnTo>
                    <a:pt x="164306" y="55117"/>
                  </a:lnTo>
                  <a:lnTo>
                    <a:pt x="173932" y="83915"/>
                  </a:lnTo>
                  <a:lnTo>
                    <a:pt x="208387" y="81311"/>
                  </a:lnTo>
                  <a:lnTo>
                    <a:pt x="195014" y="38449"/>
                  </a:lnTo>
                  <a:lnTo>
                    <a:pt x="159473" y="9747"/>
                  </a:lnTo>
                  <a:lnTo>
                    <a:pt x="125488" y="1066"/>
                  </a:lnTo>
                  <a:lnTo>
                    <a:pt x="10614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24" name="object 3524"/>
            <p:cNvPicPr/>
            <p:nvPr/>
          </p:nvPicPr>
          <p:blipFill>
            <a:blip r:embed="rId467" cstate="print"/>
            <a:stretch>
              <a:fillRect/>
            </a:stretch>
          </p:blipFill>
          <p:spPr>
            <a:xfrm>
              <a:off x="2167210" y="5431663"/>
              <a:ext cx="215626" cy="271780"/>
            </a:xfrm>
            <a:prstGeom prst="rect">
              <a:avLst/>
            </a:prstGeom>
          </p:spPr>
        </p:pic>
        <p:sp>
          <p:nvSpPr>
            <p:cNvPr id="3525" name="object 3525"/>
            <p:cNvSpPr/>
            <p:nvPr/>
          </p:nvSpPr>
          <p:spPr>
            <a:xfrm>
              <a:off x="2167204" y="5431662"/>
              <a:ext cx="215900" cy="271780"/>
            </a:xfrm>
            <a:custGeom>
              <a:avLst/>
              <a:gdLst/>
              <a:ahLst/>
              <a:cxnLst/>
              <a:rect l="l" t="t" r="r" b="b"/>
              <a:pathLst>
                <a:path w="215900" h="271779">
                  <a:moveTo>
                    <a:pt x="215633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89674" y="31750"/>
                  </a:lnTo>
                  <a:lnTo>
                    <a:pt x="89674" y="271780"/>
                  </a:lnTo>
                  <a:lnTo>
                    <a:pt x="125590" y="271780"/>
                  </a:lnTo>
                  <a:lnTo>
                    <a:pt x="125590" y="31750"/>
                  </a:lnTo>
                  <a:lnTo>
                    <a:pt x="215633" y="31750"/>
                  </a:lnTo>
                  <a:lnTo>
                    <a:pt x="21563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26" name="object 3526"/>
            <p:cNvPicPr/>
            <p:nvPr/>
          </p:nvPicPr>
          <p:blipFill>
            <a:blip r:embed="rId468" cstate="print"/>
            <a:stretch>
              <a:fillRect/>
            </a:stretch>
          </p:blipFill>
          <p:spPr>
            <a:xfrm>
              <a:off x="2420416" y="5431472"/>
              <a:ext cx="239737" cy="272135"/>
            </a:xfrm>
            <a:prstGeom prst="rect">
              <a:avLst/>
            </a:prstGeom>
          </p:spPr>
        </p:pic>
        <p:sp>
          <p:nvSpPr>
            <p:cNvPr id="3527" name="object 3527"/>
            <p:cNvSpPr/>
            <p:nvPr/>
          </p:nvSpPr>
          <p:spPr>
            <a:xfrm>
              <a:off x="2420416" y="5431472"/>
              <a:ext cx="240029" cy="272415"/>
            </a:xfrm>
            <a:custGeom>
              <a:avLst/>
              <a:gdLst/>
              <a:ahLst/>
              <a:cxnLst/>
              <a:rect l="l" t="t" r="r" b="b"/>
              <a:pathLst>
                <a:path w="240030" h="272414">
                  <a:moveTo>
                    <a:pt x="120573" y="0"/>
                  </a:moveTo>
                  <a:lnTo>
                    <a:pt x="0" y="0"/>
                  </a:lnTo>
                  <a:lnTo>
                    <a:pt x="0" y="272135"/>
                  </a:lnTo>
                  <a:lnTo>
                    <a:pt x="35915" y="272135"/>
                  </a:lnTo>
                  <a:lnTo>
                    <a:pt x="35915" y="151307"/>
                  </a:lnTo>
                  <a:lnTo>
                    <a:pt x="146297" y="151307"/>
                  </a:lnTo>
                  <a:lnTo>
                    <a:pt x="140792" y="148310"/>
                  </a:lnTo>
                  <a:lnTo>
                    <a:pt x="164655" y="143122"/>
                  </a:lnTo>
                  <a:lnTo>
                    <a:pt x="183953" y="134715"/>
                  </a:lnTo>
                  <a:lnTo>
                    <a:pt x="198710" y="123082"/>
                  </a:lnTo>
                  <a:lnTo>
                    <a:pt x="200886" y="120103"/>
                  </a:lnTo>
                  <a:lnTo>
                    <a:pt x="35915" y="120103"/>
                  </a:lnTo>
                  <a:lnTo>
                    <a:pt x="35915" y="30092"/>
                  </a:lnTo>
                  <a:lnTo>
                    <a:pt x="203789" y="30092"/>
                  </a:lnTo>
                  <a:lnTo>
                    <a:pt x="197745" y="22104"/>
                  </a:lnTo>
                  <a:lnTo>
                    <a:pt x="187674" y="13468"/>
                  </a:lnTo>
                  <a:lnTo>
                    <a:pt x="175888" y="7346"/>
                  </a:lnTo>
                  <a:lnTo>
                    <a:pt x="161328" y="3276"/>
                  </a:lnTo>
                  <a:lnTo>
                    <a:pt x="142900" y="819"/>
                  </a:lnTo>
                  <a:lnTo>
                    <a:pt x="120573" y="0"/>
                  </a:lnTo>
                  <a:close/>
                </a:path>
                <a:path w="240030" h="272414">
                  <a:moveTo>
                    <a:pt x="146297" y="151307"/>
                  </a:moveTo>
                  <a:lnTo>
                    <a:pt x="77762" y="151307"/>
                  </a:lnTo>
                  <a:lnTo>
                    <a:pt x="89744" y="151631"/>
                  </a:lnTo>
                  <a:lnTo>
                    <a:pt x="97802" y="152603"/>
                  </a:lnTo>
                  <a:lnTo>
                    <a:pt x="132530" y="178022"/>
                  </a:lnTo>
                  <a:lnTo>
                    <a:pt x="158527" y="215531"/>
                  </a:lnTo>
                  <a:lnTo>
                    <a:pt x="194519" y="272135"/>
                  </a:lnTo>
                  <a:lnTo>
                    <a:pt x="239737" y="272135"/>
                  </a:lnTo>
                  <a:lnTo>
                    <a:pt x="192411" y="198069"/>
                  </a:lnTo>
                  <a:lnTo>
                    <a:pt x="162521" y="161855"/>
                  </a:lnTo>
                  <a:lnTo>
                    <a:pt x="153365" y="155155"/>
                  </a:lnTo>
                  <a:lnTo>
                    <a:pt x="146297" y="151307"/>
                  </a:lnTo>
                  <a:close/>
                </a:path>
                <a:path w="240030" h="272414">
                  <a:moveTo>
                    <a:pt x="203789" y="30092"/>
                  </a:moveTo>
                  <a:lnTo>
                    <a:pt x="122135" y="30092"/>
                  </a:lnTo>
                  <a:lnTo>
                    <a:pt x="140493" y="31451"/>
                  </a:lnTo>
                  <a:lnTo>
                    <a:pt x="155251" y="35598"/>
                  </a:lnTo>
                  <a:lnTo>
                    <a:pt x="166414" y="42519"/>
                  </a:lnTo>
                  <a:lnTo>
                    <a:pt x="174180" y="51542"/>
                  </a:lnTo>
                  <a:lnTo>
                    <a:pt x="178866" y="62134"/>
                  </a:lnTo>
                  <a:lnTo>
                    <a:pt x="180428" y="74269"/>
                  </a:lnTo>
                  <a:lnTo>
                    <a:pt x="178619" y="86944"/>
                  </a:lnTo>
                  <a:lnTo>
                    <a:pt x="152025" y="114973"/>
                  </a:lnTo>
                  <a:lnTo>
                    <a:pt x="113404" y="120103"/>
                  </a:lnTo>
                  <a:lnTo>
                    <a:pt x="200886" y="120103"/>
                  </a:lnTo>
                  <a:lnTo>
                    <a:pt x="209130" y="108819"/>
                  </a:lnTo>
                  <a:lnTo>
                    <a:pt x="215379" y="92551"/>
                  </a:lnTo>
                  <a:lnTo>
                    <a:pt x="217462" y="74269"/>
                  </a:lnTo>
                  <a:lnTo>
                    <a:pt x="216198" y="59734"/>
                  </a:lnTo>
                  <a:lnTo>
                    <a:pt x="212426" y="46037"/>
                  </a:lnTo>
                  <a:lnTo>
                    <a:pt x="206152" y="33216"/>
                  </a:lnTo>
                  <a:lnTo>
                    <a:pt x="203789" y="3009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28" name="object 3528"/>
            <p:cNvPicPr/>
            <p:nvPr/>
          </p:nvPicPr>
          <p:blipFill>
            <a:blip r:embed="rId469" cstate="print"/>
            <a:stretch>
              <a:fillRect/>
            </a:stretch>
          </p:blipFill>
          <p:spPr>
            <a:xfrm>
              <a:off x="2451766" y="5363908"/>
              <a:ext cx="117430" cy="51962"/>
            </a:xfrm>
            <a:prstGeom prst="rect">
              <a:avLst/>
            </a:prstGeom>
          </p:spPr>
        </p:pic>
        <p:sp>
          <p:nvSpPr>
            <p:cNvPr id="3529" name="object 3529"/>
            <p:cNvSpPr/>
            <p:nvPr/>
          </p:nvSpPr>
          <p:spPr>
            <a:xfrm>
              <a:off x="2451766" y="5363908"/>
              <a:ext cx="117475" cy="52069"/>
            </a:xfrm>
            <a:custGeom>
              <a:avLst/>
              <a:gdLst/>
              <a:ahLst/>
              <a:cxnLst/>
              <a:rect l="l" t="t" r="r" b="b"/>
              <a:pathLst>
                <a:path w="117475" h="52070">
                  <a:moveTo>
                    <a:pt x="117430" y="0"/>
                  </a:moveTo>
                  <a:lnTo>
                    <a:pt x="79648" y="0"/>
                  </a:lnTo>
                  <a:lnTo>
                    <a:pt x="59239" y="31572"/>
                  </a:lnTo>
                  <a:lnTo>
                    <a:pt x="38176" y="0"/>
                  </a:lnTo>
                  <a:lnTo>
                    <a:pt x="0" y="0"/>
                  </a:lnTo>
                  <a:lnTo>
                    <a:pt x="40112" y="51962"/>
                  </a:lnTo>
                  <a:lnTo>
                    <a:pt x="75679" y="51962"/>
                  </a:lnTo>
                  <a:lnTo>
                    <a:pt x="117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30" name="object 3530"/>
            <p:cNvPicPr/>
            <p:nvPr/>
          </p:nvPicPr>
          <p:blipFill>
            <a:blip r:embed="rId470" cstate="print"/>
            <a:stretch>
              <a:fillRect/>
            </a:stretch>
          </p:blipFill>
          <p:spPr>
            <a:xfrm>
              <a:off x="2695130" y="5431663"/>
              <a:ext cx="202996" cy="271780"/>
            </a:xfrm>
            <a:prstGeom prst="rect">
              <a:avLst/>
            </a:prstGeom>
          </p:spPr>
        </p:pic>
        <p:sp>
          <p:nvSpPr>
            <p:cNvPr id="3531" name="object 3531"/>
            <p:cNvSpPr/>
            <p:nvPr/>
          </p:nvSpPr>
          <p:spPr>
            <a:xfrm>
              <a:off x="2695130" y="5431662"/>
              <a:ext cx="203200" cy="271780"/>
            </a:xfrm>
            <a:custGeom>
              <a:avLst/>
              <a:gdLst/>
              <a:ahLst/>
              <a:cxnLst/>
              <a:rect l="l" t="t" r="r" b="b"/>
              <a:pathLst>
                <a:path w="203200" h="271779">
                  <a:moveTo>
                    <a:pt x="202996" y="240030"/>
                  </a:moveTo>
                  <a:lnTo>
                    <a:pt x="35941" y="240030"/>
                  </a:lnTo>
                  <a:lnTo>
                    <a:pt x="35941" y="147320"/>
                  </a:lnTo>
                  <a:lnTo>
                    <a:pt x="186474" y="147320"/>
                  </a:lnTo>
                  <a:lnTo>
                    <a:pt x="186474" y="115570"/>
                  </a:lnTo>
                  <a:lnTo>
                    <a:pt x="35941" y="115570"/>
                  </a:lnTo>
                  <a:lnTo>
                    <a:pt x="35941" y="31750"/>
                  </a:lnTo>
                  <a:lnTo>
                    <a:pt x="196697" y="31750"/>
                  </a:lnTo>
                  <a:lnTo>
                    <a:pt x="196697" y="0"/>
                  </a:lnTo>
                  <a:lnTo>
                    <a:pt x="0" y="0"/>
                  </a:lnTo>
                  <a:lnTo>
                    <a:pt x="0" y="31750"/>
                  </a:lnTo>
                  <a:lnTo>
                    <a:pt x="0" y="115570"/>
                  </a:lnTo>
                  <a:lnTo>
                    <a:pt x="0" y="147320"/>
                  </a:lnTo>
                  <a:lnTo>
                    <a:pt x="0" y="240030"/>
                  </a:lnTo>
                  <a:lnTo>
                    <a:pt x="0" y="271780"/>
                  </a:lnTo>
                  <a:lnTo>
                    <a:pt x="202996" y="271780"/>
                  </a:lnTo>
                  <a:lnTo>
                    <a:pt x="202996" y="24003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2" name="object 3532"/>
          <p:cNvGrpSpPr/>
          <p:nvPr/>
        </p:nvGrpSpPr>
        <p:grpSpPr>
          <a:xfrm>
            <a:off x="2947962" y="5431472"/>
            <a:ext cx="225425" cy="272415"/>
            <a:chOff x="2947962" y="5431472"/>
            <a:chExt cx="225425" cy="272415"/>
          </a:xfrm>
        </p:grpSpPr>
        <p:pic>
          <p:nvPicPr>
            <p:cNvPr id="3533" name="object 3533"/>
            <p:cNvPicPr/>
            <p:nvPr/>
          </p:nvPicPr>
          <p:blipFill>
            <a:blip r:embed="rId471" cstate="print"/>
            <a:stretch>
              <a:fillRect/>
            </a:stretch>
          </p:blipFill>
          <p:spPr>
            <a:xfrm>
              <a:off x="2947962" y="5431472"/>
              <a:ext cx="224878" cy="272135"/>
            </a:xfrm>
            <a:prstGeom prst="rect">
              <a:avLst/>
            </a:prstGeom>
          </p:spPr>
        </p:pic>
        <p:sp>
          <p:nvSpPr>
            <p:cNvPr id="3534" name="object 3534"/>
            <p:cNvSpPr/>
            <p:nvPr/>
          </p:nvSpPr>
          <p:spPr>
            <a:xfrm>
              <a:off x="2947962" y="5431472"/>
              <a:ext cx="225425" cy="272415"/>
            </a:xfrm>
            <a:custGeom>
              <a:avLst/>
              <a:gdLst/>
              <a:ahLst/>
              <a:cxnLst/>
              <a:rect l="l" t="t" r="r" b="b"/>
              <a:pathLst>
                <a:path w="225425" h="272414">
                  <a:moveTo>
                    <a:pt x="93662" y="0"/>
                  </a:moveTo>
                  <a:lnTo>
                    <a:pt x="0" y="0"/>
                  </a:lnTo>
                  <a:lnTo>
                    <a:pt x="0" y="272135"/>
                  </a:lnTo>
                  <a:lnTo>
                    <a:pt x="98101" y="272135"/>
                  </a:lnTo>
                  <a:lnTo>
                    <a:pt x="113931" y="271614"/>
                  </a:lnTo>
                  <a:lnTo>
                    <a:pt x="159467" y="261766"/>
                  </a:lnTo>
                  <a:lnTo>
                    <a:pt x="189910" y="240010"/>
                  </a:lnTo>
                  <a:lnTo>
                    <a:pt x="35915" y="240010"/>
                  </a:lnTo>
                  <a:lnTo>
                    <a:pt x="35915" y="32124"/>
                  </a:lnTo>
                  <a:lnTo>
                    <a:pt x="190680" y="32124"/>
                  </a:lnTo>
                  <a:lnTo>
                    <a:pt x="182016" y="23393"/>
                  </a:lnTo>
                  <a:lnTo>
                    <a:pt x="142106" y="3898"/>
                  </a:lnTo>
                  <a:lnTo>
                    <a:pt x="113137" y="425"/>
                  </a:lnTo>
                  <a:lnTo>
                    <a:pt x="93662" y="0"/>
                  </a:lnTo>
                  <a:close/>
                </a:path>
                <a:path w="225425" h="272414">
                  <a:moveTo>
                    <a:pt x="190680" y="32124"/>
                  </a:moveTo>
                  <a:lnTo>
                    <a:pt x="93167" y="32124"/>
                  </a:lnTo>
                  <a:lnTo>
                    <a:pt x="112610" y="32721"/>
                  </a:lnTo>
                  <a:lnTo>
                    <a:pt x="128168" y="34607"/>
                  </a:lnTo>
                  <a:lnTo>
                    <a:pt x="163810" y="54794"/>
                  </a:lnTo>
                  <a:lnTo>
                    <a:pt x="186283" y="107753"/>
                  </a:lnTo>
                  <a:lnTo>
                    <a:pt x="187845" y="134023"/>
                  </a:lnTo>
                  <a:lnTo>
                    <a:pt x="187051" y="153542"/>
                  </a:lnTo>
                  <a:lnTo>
                    <a:pt x="175298" y="199904"/>
                  </a:lnTo>
                  <a:lnTo>
                    <a:pt x="150094" y="228949"/>
                  </a:lnTo>
                  <a:lnTo>
                    <a:pt x="110756" y="239464"/>
                  </a:lnTo>
                  <a:lnTo>
                    <a:pt x="94106" y="240010"/>
                  </a:lnTo>
                  <a:lnTo>
                    <a:pt x="189910" y="240010"/>
                  </a:lnTo>
                  <a:lnTo>
                    <a:pt x="212375" y="204590"/>
                  </a:lnTo>
                  <a:lnTo>
                    <a:pt x="224085" y="154482"/>
                  </a:lnTo>
                  <a:lnTo>
                    <a:pt x="224878" y="134569"/>
                  </a:lnTo>
                  <a:lnTo>
                    <a:pt x="223716" y="111251"/>
                  </a:lnTo>
                  <a:lnTo>
                    <a:pt x="220141" y="89668"/>
                  </a:lnTo>
                  <a:lnTo>
                    <a:pt x="214210" y="69900"/>
                  </a:lnTo>
                  <a:lnTo>
                    <a:pt x="205905" y="52165"/>
                  </a:lnTo>
                  <a:lnTo>
                    <a:pt x="195160" y="36639"/>
                  </a:lnTo>
                  <a:lnTo>
                    <a:pt x="190680" y="3212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5" name="object 3535"/>
          <p:cNvGrpSpPr/>
          <p:nvPr/>
        </p:nvGrpSpPr>
        <p:grpSpPr>
          <a:xfrm>
            <a:off x="3222129" y="5431472"/>
            <a:ext cx="214629" cy="272415"/>
            <a:chOff x="3222129" y="5431472"/>
            <a:chExt cx="214629" cy="272415"/>
          </a:xfrm>
        </p:grpSpPr>
        <p:pic>
          <p:nvPicPr>
            <p:cNvPr id="3536" name="object 3536"/>
            <p:cNvPicPr/>
            <p:nvPr/>
          </p:nvPicPr>
          <p:blipFill>
            <a:blip r:embed="rId472" cstate="print"/>
            <a:stretch>
              <a:fillRect/>
            </a:stretch>
          </p:blipFill>
          <p:spPr>
            <a:xfrm>
              <a:off x="3222129" y="5431472"/>
              <a:ext cx="214312" cy="272135"/>
            </a:xfrm>
            <a:prstGeom prst="rect">
              <a:avLst/>
            </a:prstGeom>
          </p:spPr>
        </p:pic>
        <p:sp>
          <p:nvSpPr>
            <p:cNvPr id="3537" name="object 3537"/>
            <p:cNvSpPr/>
            <p:nvPr/>
          </p:nvSpPr>
          <p:spPr>
            <a:xfrm>
              <a:off x="3222129" y="5431472"/>
              <a:ext cx="214629" cy="272415"/>
            </a:xfrm>
            <a:custGeom>
              <a:avLst/>
              <a:gdLst/>
              <a:ahLst/>
              <a:cxnLst/>
              <a:rect l="l" t="t" r="r" b="b"/>
              <a:pathLst>
                <a:path w="214629" h="272414">
                  <a:moveTo>
                    <a:pt x="214312" y="0"/>
                  </a:moveTo>
                  <a:lnTo>
                    <a:pt x="179857" y="0"/>
                  </a:lnTo>
                  <a:lnTo>
                    <a:pt x="179857" y="213671"/>
                  </a:lnTo>
                  <a:lnTo>
                    <a:pt x="36861" y="0"/>
                  </a:lnTo>
                  <a:lnTo>
                    <a:pt x="0" y="0"/>
                  </a:lnTo>
                  <a:lnTo>
                    <a:pt x="0" y="272135"/>
                  </a:lnTo>
                  <a:lnTo>
                    <a:pt x="34455" y="272135"/>
                  </a:lnTo>
                  <a:lnTo>
                    <a:pt x="34455" y="58292"/>
                  </a:lnTo>
                  <a:lnTo>
                    <a:pt x="177450" y="272135"/>
                  </a:lnTo>
                  <a:lnTo>
                    <a:pt x="214312" y="272135"/>
                  </a:lnTo>
                  <a:lnTo>
                    <a:pt x="2143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38" name="object 3538"/>
          <p:cNvGrpSpPr/>
          <p:nvPr/>
        </p:nvGrpSpPr>
        <p:grpSpPr>
          <a:xfrm>
            <a:off x="3493890" y="5362791"/>
            <a:ext cx="68580" cy="340995"/>
            <a:chOff x="3493890" y="5362791"/>
            <a:chExt cx="68580" cy="340995"/>
          </a:xfrm>
        </p:grpSpPr>
        <p:pic>
          <p:nvPicPr>
            <p:cNvPr id="3539" name="object 3539"/>
            <p:cNvPicPr/>
            <p:nvPr/>
          </p:nvPicPr>
          <p:blipFill>
            <a:blip r:embed="rId473" cstate="print"/>
            <a:stretch>
              <a:fillRect/>
            </a:stretch>
          </p:blipFill>
          <p:spPr>
            <a:xfrm>
              <a:off x="3493890" y="5362791"/>
              <a:ext cx="68408" cy="51962"/>
            </a:xfrm>
            <a:prstGeom prst="rect">
              <a:avLst/>
            </a:prstGeom>
          </p:spPr>
        </p:pic>
        <p:sp>
          <p:nvSpPr>
            <p:cNvPr id="3540" name="object 3540"/>
            <p:cNvSpPr/>
            <p:nvPr/>
          </p:nvSpPr>
          <p:spPr>
            <a:xfrm>
              <a:off x="3493890" y="5362791"/>
              <a:ext cx="68580" cy="52069"/>
            </a:xfrm>
            <a:custGeom>
              <a:avLst/>
              <a:gdLst/>
              <a:ahLst/>
              <a:cxnLst/>
              <a:rect l="l" t="t" r="r" b="b"/>
              <a:pathLst>
                <a:path w="68579" h="52070">
                  <a:moveTo>
                    <a:pt x="68408" y="0"/>
                  </a:moveTo>
                  <a:lnTo>
                    <a:pt x="24676" y="0"/>
                  </a:lnTo>
                  <a:lnTo>
                    <a:pt x="0" y="51962"/>
                  </a:lnTo>
                  <a:lnTo>
                    <a:pt x="27558" y="51962"/>
                  </a:lnTo>
                  <a:lnTo>
                    <a:pt x="684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41" name="object 3541"/>
            <p:cNvPicPr/>
            <p:nvPr/>
          </p:nvPicPr>
          <p:blipFill>
            <a:blip r:embed="rId474" cstate="print"/>
            <a:stretch>
              <a:fillRect/>
            </a:stretch>
          </p:blipFill>
          <p:spPr>
            <a:xfrm>
              <a:off x="3503167" y="5431476"/>
              <a:ext cx="35917" cy="272132"/>
            </a:xfrm>
            <a:prstGeom prst="rect">
              <a:avLst/>
            </a:prstGeom>
          </p:spPr>
        </p:pic>
        <p:sp>
          <p:nvSpPr>
            <p:cNvPr id="3542" name="object 3542"/>
            <p:cNvSpPr/>
            <p:nvPr/>
          </p:nvSpPr>
          <p:spPr>
            <a:xfrm>
              <a:off x="3503167" y="5431476"/>
              <a:ext cx="36195" cy="272415"/>
            </a:xfrm>
            <a:custGeom>
              <a:avLst/>
              <a:gdLst/>
              <a:ahLst/>
              <a:cxnLst/>
              <a:rect l="l" t="t" r="r" b="b"/>
              <a:pathLst>
                <a:path w="36195" h="272414">
                  <a:moveTo>
                    <a:pt x="35917" y="0"/>
                  </a:moveTo>
                  <a:lnTo>
                    <a:pt x="0" y="0"/>
                  </a:lnTo>
                  <a:lnTo>
                    <a:pt x="0" y="272132"/>
                  </a:lnTo>
                  <a:lnTo>
                    <a:pt x="35917" y="272132"/>
                  </a:lnTo>
                  <a:lnTo>
                    <a:pt x="35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3" name="object 3543"/>
          <p:cNvGrpSpPr/>
          <p:nvPr/>
        </p:nvGrpSpPr>
        <p:grpSpPr>
          <a:xfrm>
            <a:off x="3696024" y="5363908"/>
            <a:ext cx="216535" cy="344805"/>
            <a:chOff x="3696024" y="5363908"/>
            <a:chExt cx="216535" cy="344805"/>
          </a:xfrm>
        </p:grpSpPr>
        <p:pic>
          <p:nvPicPr>
            <p:cNvPr id="3544" name="object 3544"/>
            <p:cNvPicPr/>
            <p:nvPr/>
          </p:nvPicPr>
          <p:blipFill>
            <a:blip r:embed="rId475" cstate="print"/>
            <a:stretch>
              <a:fillRect/>
            </a:stretch>
          </p:blipFill>
          <p:spPr>
            <a:xfrm>
              <a:off x="3696024" y="5426837"/>
              <a:ext cx="216541" cy="281406"/>
            </a:xfrm>
            <a:prstGeom prst="rect">
              <a:avLst/>
            </a:prstGeom>
          </p:spPr>
        </p:pic>
        <p:sp>
          <p:nvSpPr>
            <p:cNvPr id="3545" name="object 3545"/>
            <p:cNvSpPr/>
            <p:nvPr/>
          </p:nvSpPr>
          <p:spPr>
            <a:xfrm>
              <a:off x="3696024" y="5426837"/>
              <a:ext cx="216535" cy="281940"/>
            </a:xfrm>
            <a:custGeom>
              <a:avLst/>
              <a:gdLst/>
              <a:ahLst/>
              <a:cxnLst/>
              <a:rect l="l" t="t" r="r" b="b"/>
              <a:pathLst>
                <a:path w="216535" h="281939">
                  <a:moveTo>
                    <a:pt x="106165" y="0"/>
                  </a:moveTo>
                  <a:lnTo>
                    <a:pt x="56254" y="9277"/>
                  </a:lnTo>
                  <a:lnTo>
                    <a:pt x="22097" y="36461"/>
                  </a:lnTo>
                  <a:lnTo>
                    <a:pt x="10394" y="74980"/>
                  </a:lnTo>
                  <a:lnTo>
                    <a:pt x="11480" y="87064"/>
                  </a:lnTo>
                  <a:lnTo>
                    <a:pt x="37109" y="126847"/>
                  </a:lnTo>
                  <a:lnTo>
                    <a:pt x="79051" y="145281"/>
                  </a:lnTo>
                  <a:lnTo>
                    <a:pt x="123577" y="156667"/>
                  </a:lnTo>
                  <a:lnTo>
                    <a:pt x="139750" y="161080"/>
                  </a:lnTo>
                  <a:lnTo>
                    <a:pt x="174472" y="180530"/>
                  </a:lnTo>
                  <a:lnTo>
                    <a:pt x="181889" y="202876"/>
                  </a:lnTo>
                  <a:lnTo>
                    <a:pt x="180003" y="215030"/>
                  </a:lnTo>
                  <a:lnTo>
                    <a:pt x="150736" y="242982"/>
                  </a:lnTo>
                  <a:lnTo>
                    <a:pt x="114376" y="249110"/>
                  </a:lnTo>
                  <a:lnTo>
                    <a:pt x="99313" y="248221"/>
                  </a:lnTo>
                  <a:lnTo>
                    <a:pt x="56381" y="231724"/>
                  </a:lnTo>
                  <a:lnTo>
                    <a:pt x="33908" y="186353"/>
                  </a:lnTo>
                  <a:lnTo>
                    <a:pt x="0" y="189356"/>
                  </a:lnTo>
                  <a:lnTo>
                    <a:pt x="14928" y="238245"/>
                  </a:lnTo>
                  <a:lnTo>
                    <a:pt x="54095" y="270643"/>
                  </a:lnTo>
                  <a:lnTo>
                    <a:pt x="92716" y="280219"/>
                  </a:lnTo>
                  <a:lnTo>
                    <a:pt x="115982" y="281406"/>
                  </a:lnTo>
                  <a:lnTo>
                    <a:pt x="134715" y="280219"/>
                  </a:lnTo>
                  <a:lnTo>
                    <a:pt x="182683" y="262680"/>
                  </a:lnTo>
                  <a:lnTo>
                    <a:pt x="211035" y="227755"/>
                  </a:lnTo>
                  <a:lnTo>
                    <a:pt x="216541" y="199923"/>
                  </a:lnTo>
                  <a:lnTo>
                    <a:pt x="215277" y="185883"/>
                  </a:lnTo>
                  <a:lnTo>
                    <a:pt x="196303" y="150660"/>
                  </a:lnTo>
                  <a:lnTo>
                    <a:pt x="156190" y="128212"/>
                  </a:lnTo>
                  <a:lnTo>
                    <a:pt x="109905" y="116135"/>
                  </a:lnTo>
                  <a:lnTo>
                    <a:pt x="84334" y="109537"/>
                  </a:lnTo>
                  <a:lnTo>
                    <a:pt x="66274" y="103060"/>
                  </a:lnTo>
                  <a:lnTo>
                    <a:pt x="55613" y="96710"/>
                  </a:lnTo>
                  <a:lnTo>
                    <a:pt x="47650" y="85947"/>
                  </a:lnTo>
                  <a:lnTo>
                    <a:pt x="45021" y="72580"/>
                  </a:lnTo>
                  <a:lnTo>
                    <a:pt x="48761" y="56902"/>
                  </a:lnTo>
                  <a:lnTo>
                    <a:pt x="59975" y="43732"/>
                  </a:lnTo>
                  <a:lnTo>
                    <a:pt x="71881" y="37083"/>
                  </a:lnTo>
                  <a:lnTo>
                    <a:pt x="87756" y="33064"/>
                  </a:lnTo>
                  <a:lnTo>
                    <a:pt x="107600" y="31750"/>
                  </a:lnTo>
                  <a:lnTo>
                    <a:pt x="126898" y="33210"/>
                  </a:lnTo>
                  <a:lnTo>
                    <a:pt x="164331" y="55117"/>
                  </a:lnTo>
                  <a:lnTo>
                    <a:pt x="173951" y="83915"/>
                  </a:lnTo>
                  <a:lnTo>
                    <a:pt x="208356" y="81311"/>
                  </a:lnTo>
                  <a:lnTo>
                    <a:pt x="195014" y="38449"/>
                  </a:lnTo>
                  <a:lnTo>
                    <a:pt x="159467" y="9747"/>
                  </a:lnTo>
                  <a:lnTo>
                    <a:pt x="125488" y="1066"/>
                  </a:lnTo>
                  <a:lnTo>
                    <a:pt x="1061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46" name="object 3546"/>
            <p:cNvPicPr/>
            <p:nvPr/>
          </p:nvPicPr>
          <p:blipFill>
            <a:blip r:embed="rId476" cstate="print"/>
            <a:stretch>
              <a:fillRect/>
            </a:stretch>
          </p:blipFill>
          <p:spPr>
            <a:xfrm>
              <a:off x="3741318" y="5363908"/>
              <a:ext cx="117424" cy="51962"/>
            </a:xfrm>
            <a:prstGeom prst="rect">
              <a:avLst/>
            </a:prstGeom>
          </p:spPr>
        </p:pic>
        <p:sp>
          <p:nvSpPr>
            <p:cNvPr id="3547" name="object 3547"/>
            <p:cNvSpPr/>
            <p:nvPr/>
          </p:nvSpPr>
          <p:spPr>
            <a:xfrm>
              <a:off x="3741318" y="5363908"/>
              <a:ext cx="117475" cy="52069"/>
            </a:xfrm>
            <a:custGeom>
              <a:avLst/>
              <a:gdLst/>
              <a:ahLst/>
              <a:cxnLst/>
              <a:rect l="l" t="t" r="r" b="b"/>
              <a:pathLst>
                <a:path w="117475" h="52070">
                  <a:moveTo>
                    <a:pt x="117424" y="0"/>
                  </a:moveTo>
                  <a:lnTo>
                    <a:pt x="79622" y="0"/>
                  </a:lnTo>
                  <a:lnTo>
                    <a:pt x="59207" y="31572"/>
                  </a:lnTo>
                  <a:lnTo>
                    <a:pt x="38144" y="0"/>
                  </a:lnTo>
                  <a:lnTo>
                    <a:pt x="0" y="0"/>
                  </a:lnTo>
                  <a:lnTo>
                    <a:pt x="40081" y="51962"/>
                  </a:lnTo>
                  <a:lnTo>
                    <a:pt x="75653" y="51962"/>
                  </a:lnTo>
                  <a:lnTo>
                    <a:pt x="1174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48" name="object 3548"/>
          <p:cNvGrpSpPr/>
          <p:nvPr/>
        </p:nvGrpSpPr>
        <p:grpSpPr>
          <a:xfrm>
            <a:off x="3960367" y="5426640"/>
            <a:ext cx="504825" cy="281940"/>
            <a:chOff x="3960367" y="5426640"/>
            <a:chExt cx="504825" cy="281940"/>
          </a:xfrm>
        </p:grpSpPr>
        <p:pic>
          <p:nvPicPr>
            <p:cNvPr id="3549" name="object 3549"/>
            <p:cNvPicPr/>
            <p:nvPr/>
          </p:nvPicPr>
          <p:blipFill>
            <a:blip r:embed="rId477" cstate="print"/>
            <a:stretch>
              <a:fillRect/>
            </a:stretch>
          </p:blipFill>
          <p:spPr>
            <a:xfrm>
              <a:off x="3960367" y="5431472"/>
              <a:ext cx="224904" cy="272135"/>
            </a:xfrm>
            <a:prstGeom prst="rect">
              <a:avLst/>
            </a:prstGeom>
          </p:spPr>
        </p:pic>
        <p:sp>
          <p:nvSpPr>
            <p:cNvPr id="3550" name="object 3550"/>
            <p:cNvSpPr/>
            <p:nvPr/>
          </p:nvSpPr>
          <p:spPr>
            <a:xfrm>
              <a:off x="3960367" y="5431472"/>
              <a:ext cx="225425" cy="272415"/>
            </a:xfrm>
            <a:custGeom>
              <a:avLst/>
              <a:gdLst/>
              <a:ahLst/>
              <a:cxnLst/>
              <a:rect l="l" t="t" r="r" b="b"/>
              <a:pathLst>
                <a:path w="225425" h="272414">
                  <a:moveTo>
                    <a:pt x="219894" y="0"/>
                  </a:moveTo>
                  <a:lnTo>
                    <a:pt x="171151" y="0"/>
                  </a:lnTo>
                  <a:lnTo>
                    <a:pt x="35915" y="134962"/>
                  </a:lnTo>
                  <a:lnTo>
                    <a:pt x="35915" y="0"/>
                  </a:lnTo>
                  <a:lnTo>
                    <a:pt x="0" y="0"/>
                  </a:lnTo>
                  <a:lnTo>
                    <a:pt x="0" y="272135"/>
                  </a:lnTo>
                  <a:lnTo>
                    <a:pt x="35915" y="272135"/>
                  </a:lnTo>
                  <a:lnTo>
                    <a:pt x="35915" y="177850"/>
                  </a:lnTo>
                  <a:lnTo>
                    <a:pt x="80467" y="134391"/>
                  </a:lnTo>
                  <a:lnTo>
                    <a:pt x="177450" y="272135"/>
                  </a:lnTo>
                  <a:lnTo>
                    <a:pt x="224904" y="272135"/>
                  </a:lnTo>
                  <a:lnTo>
                    <a:pt x="105740" y="110261"/>
                  </a:lnTo>
                  <a:lnTo>
                    <a:pt x="2198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51" name="object 3551"/>
            <p:cNvPicPr/>
            <p:nvPr/>
          </p:nvPicPr>
          <p:blipFill>
            <a:blip r:embed="rId478" cstate="print"/>
            <a:stretch>
              <a:fillRect/>
            </a:stretch>
          </p:blipFill>
          <p:spPr>
            <a:xfrm>
              <a:off x="4204442" y="5426640"/>
              <a:ext cx="260178" cy="281603"/>
            </a:xfrm>
            <a:prstGeom prst="rect">
              <a:avLst/>
            </a:prstGeom>
          </p:spPr>
        </p:pic>
        <p:sp>
          <p:nvSpPr>
            <p:cNvPr id="3552" name="object 3552"/>
            <p:cNvSpPr/>
            <p:nvPr/>
          </p:nvSpPr>
          <p:spPr>
            <a:xfrm>
              <a:off x="4204442" y="5426640"/>
              <a:ext cx="260350" cy="281940"/>
            </a:xfrm>
            <a:custGeom>
              <a:avLst/>
              <a:gdLst/>
              <a:ahLst/>
              <a:cxnLst/>
              <a:rect l="l" t="t" r="r" b="b"/>
              <a:pathLst>
                <a:path w="260350" h="281939">
                  <a:moveTo>
                    <a:pt x="130276" y="0"/>
                  </a:moveTo>
                  <a:lnTo>
                    <a:pt x="78060" y="9569"/>
                  </a:lnTo>
                  <a:lnTo>
                    <a:pt x="36391" y="38347"/>
                  </a:lnTo>
                  <a:lnTo>
                    <a:pt x="13100" y="73691"/>
                  </a:lnTo>
                  <a:lnTo>
                    <a:pt x="1492" y="118516"/>
                  </a:lnTo>
                  <a:lnTo>
                    <a:pt x="0" y="144437"/>
                  </a:lnTo>
                  <a:lnTo>
                    <a:pt x="933" y="161423"/>
                  </a:lnTo>
                  <a:lnTo>
                    <a:pt x="15601" y="212375"/>
                  </a:lnTo>
                  <a:lnTo>
                    <a:pt x="42913" y="249161"/>
                  </a:lnTo>
                  <a:lnTo>
                    <a:pt x="77069" y="271164"/>
                  </a:lnTo>
                  <a:lnTo>
                    <a:pt x="130079" y="281603"/>
                  </a:lnTo>
                  <a:lnTo>
                    <a:pt x="153142" y="279717"/>
                  </a:lnTo>
                  <a:lnTo>
                    <a:pt x="175171" y="274135"/>
                  </a:lnTo>
                  <a:lnTo>
                    <a:pt x="196132" y="264814"/>
                  </a:lnTo>
                  <a:lnTo>
                    <a:pt x="215011" y="251841"/>
                  </a:lnTo>
                  <a:lnTo>
                    <a:pt x="216032" y="250774"/>
                  </a:lnTo>
                  <a:lnTo>
                    <a:pt x="129851" y="250774"/>
                  </a:lnTo>
                  <a:lnTo>
                    <a:pt x="110731" y="249008"/>
                  </a:lnTo>
                  <a:lnTo>
                    <a:pt x="63500" y="222497"/>
                  </a:lnTo>
                  <a:lnTo>
                    <a:pt x="43681" y="188982"/>
                  </a:lnTo>
                  <a:lnTo>
                    <a:pt x="37058" y="144983"/>
                  </a:lnTo>
                  <a:lnTo>
                    <a:pt x="38477" y="121392"/>
                  </a:lnTo>
                  <a:lnTo>
                    <a:pt x="38568" y="119875"/>
                  </a:lnTo>
                  <a:lnTo>
                    <a:pt x="38650" y="118516"/>
                  </a:lnTo>
                  <a:lnTo>
                    <a:pt x="52565" y="72624"/>
                  </a:lnTo>
                  <a:lnTo>
                    <a:pt x="94856" y="37598"/>
                  </a:lnTo>
                  <a:lnTo>
                    <a:pt x="130498" y="31000"/>
                  </a:lnTo>
                  <a:lnTo>
                    <a:pt x="215920" y="31000"/>
                  </a:lnTo>
                  <a:lnTo>
                    <a:pt x="198189" y="18008"/>
                  </a:lnTo>
                  <a:lnTo>
                    <a:pt x="182587" y="10115"/>
                  </a:lnTo>
                  <a:lnTo>
                    <a:pt x="166071" y="4514"/>
                  </a:lnTo>
                  <a:lnTo>
                    <a:pt x="148609" y="1111"/>
                  </a:lnTo>
                  <a:lnTo>
                    <a:pt x="130276" y="0"/>
                  </a:lnTo>
                  <a:close/>
                </a:path>
                <a:path w="260350" h="281939">
                  <a:moveTo>
                    <a:pt x="215920" y="31000"/>
                  </a:moveTo>
                  <a:lnTo>
                    <a:pt x="130498" y="31000"/>
                  </a:lnTo>
                  <a:lnTo>
                    <a:pt x="147859" y="32518"/>
                  </a:lnTo>
                  <a:lnTo>
                    <a:pt x="164058" y="37077"/>
                  </a:lnTo>
                  <a:lnTo>
                    <a:pt x="203250" y="67786"/>
                  </a:lnTo>
                  <a:lnTo>
                    <a:pt x="221881" y="119875"/>
                  </a:lnTo>
                  <a:lnTo>
                    <a:pt x="223145" y="141084"/>
                  </a:lnTo>
                  <a:lnTo>
                    <a:pt x="221481" y="165868"/>
                  </a:lnTo>
                  <a:lnTo>
                    <a:pt x="208362" y="206419"/>
                  </a:lnTo>
                  <a:lnTo>
                    <a:pt x="182835" y="234721"/>
                  </a:lnTo>
                  <a:lnTo>
                    <a:pt x="129851" y="250774"/>
                  </a:lnTo>
                  <a:lnTo>
                    <a:pt x="216032" y="250774"/>
                  </a:lnTo>
                  <a:lnTo>
                    <a:pt x="243484" y="215328"/>
                  </a:lnTo>
                  <a:lnTo>
                    <a:pt x="259022" y="162121"/>
                  </a:lnTo>
                  <a:lnTo>
                    <a:pt x="259137" y="161423"/>
                  </a:lnTo>
                  <a:lnTo>
                    <a:pt x="260178" y="141262"/>
                  </a:lnTo>
                  <a:lnTo>
                    <a:pt x="259162" y="121392"/>
                  </a:lnTo>
                  <a:lnTo>
                    <a:pt x="256209" y="102616"/>
                  </a:lnTo>
                  <a:lnTo>
                    <a:pt x="251250" y="84855"/>
                  </a:lnTo>
                  <a:lnTo>
                    <a:pt x="244303" y="68237"/>
                  </a:lnTo>
                  <a:lnTo>
                    <a:pt x="232124" y="48317"/>
                  </a:lnTo>
                  <a:lnTo>
                    <a:pt x="216769" y="31623"/>
                  </a:lnTo>
                  <a:lnTo>
                    <a:pt x="215920" y="3100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53" name="object 3553"/>
          <p:cNvGrpSpPr/>
          <p:nvPr/>
        </p:nvGrpSpPr>
        <p:grpSpPr>
          <a:xfrm>
            <a:off x="4509617" y="5431472"/>
            <a:ext cx="438150" cy="272415"/>
            <a:chOff x="4509617" y="5431472"/>
            <a:chExt cx="438150" cy="272415"/>
          </a:xfrm>
        </p:grpSpPr>
        <p:pic>
          <p:nvPicPr>
            <p:cNvPr id="3554" name="object 3554"/>
            <p:cNvPicPr/>
            <p:nvPr/>
          </p:nvPicPr>
          <p:blipFill>
            <a:blip r:embed="rId479" cstate="print"/>
            <a:stretch>
              <a:fillRect/>
            </a:stretch>
          </p:blipFill>
          <p:spPr>
            <a:xfrm>
              <a:off x="4509617" y="5431663"/>
              <a:ext cx="169957" cy="271780"/>
            </a:xfrm>
            <a:prstGeom prst="rect">
              <a:avLst/>
            </a:prstGeom>
          </p:spPr>
        </p:pic>
        <p:sp>
          <p:nvSpPr>
            <p:cNvPr id="3555" name="object 3555"/>
            <p:cNvSpPr/>
            <p:nvPr/>
          </p:nvSpPr>
          <p:spPr>
            <a:xfrm>
              <a:off x="4509617" y="5431662"/>
              <a:ext cx="170180" cy="271780"/>
            </a:xfrm>
            <a:custGeom>
              <a:avLst/>
              <a:gdLst/>
              <a:ahLst/>
              <a:cxnLst/>
              <a:rect l="l" t="t" r="r" b="b"/>
              <a:pathLst>
                <a:path w="170179" h="271779">
                  <a:moveTo>
                    <a:pt x="169951" y="240030"/>
                  </a:moveTo>
                  <a:lnTo>
                    <a:pt x="35941" y="240030"/>
                  </a:lnTo>
                  <a:lnTo>
                    <a:pt x="35941" y="0"/>
                  </a:lnTo>
                  <a:lnTo>
                    <a:pt x="0" y="0"/>
                  </a:lnTo>
                  <a:lnTo>
                    <a:pt x="0" y="240030"/>
                  </a:lnTo>
                  <a:lnTo>
                    <a:pt x="0" y="271780"/>
                  </a:lnTo>
                  <a:lnTo>
                    <a:pt x="169951" y="271780"/>
                  </a:lnTo>
                  <a:lnTo>
                    <a:pt x="169951" y="24003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556" name="object 3556"/>
            <p:cNvPicPr/>
            <p:nvPr/>
          </p:nvPicPr>
          <p:blipFill>
            <a:blip r:embed="rId480" cstate="print"/>
            <a:stretch>
              <a:fillRect/>
            </a:stretch>
          </p:blipFill>
          <p:spPr>
            <a:xfrm>
              <a:off x="4692650" y="5431472"/>
              <a:ext cx="254596" cy="272135"/>
            </a:xfrm>
            <a:prstGeom prst="rect">
              <a:avLst/>
            </a:prstGeom>
          </p:spPr>
        </p:pic>
        <p:sp>
          <p:nvSpPr>
            <p:cNvPr id="3557" name="object 3557"/>
            <p:cNvSpPr/>
            <p:nvPr/>
          </p:nvSpPr>
          <p:spPr>
            <a:xfrm>
              <a:off x="4692650" y="5431472"/>
              <a:ext cx="254635" cy="272415"/>
            </a:xfrm>
            <a:custGeom>
              <a:avLst/>
              <a:gdLst/>
              <a:ahLst/>
              <a:cxnLst/>
              <a:rect l="l" t="t" r="r" b="b"/>
              <a:pathLst>
                <a:path w="254635" h="272414">
                  <a:moveTo>
                    <a:pt x="143198" y="0"/>
                  </a:moveTo>
                  <a:lnTo>
                    <a:pt x="104501" y="0"/>
                  </a:lnTo>
                  <a:lnTo>
                    <a:pt x="0" y="272135"/>
                  </a:lnTo>
                  <a:lnTo>
                    <a:pt x="38150" y="272135"/>
                  </a:lnTo>
                  <a:lnTo>
                    <a:pt x="68040" y="189706"/>
                  </a:lnTo>
                  <a:lnTo>
                    <a:pt x="220854" y="189706"/>
                  </a:lnTo>
                  <a:lnTo>
                    <a:pt x="208853" y="160388"/>
                  </a:lnTo>
                  <a:lnTo>
                    <a:pt x="78435" y="160388"/>
                  </a:lnTo>
                  <a:lnTo>
                    <a:pt x="108324" y="80568"/>
                  </a:lnTo>
                  <a:lnTo>
                    <a:pt x="114095" y="63500"/>
                  </a:lnTo>
                  <a:lnTo>
                    <a:pt x="119037" y="46012"/>
                  </a:lnTo>
                  <a:lnTo>
                    <a:pt x="123082" y="28575"/>
                  </a:lnTo>
                  <a:lnTo>
                    <a:pt x="154895" y="28575"/>
                  </a:lnTo>
                  <a:lnTo>
                    <a:pt x="143198" y="0"/>
                  </a:lnTo>
                  <a:close/>
                </a:path>
                <a:path w="254635" h="272414">
                  <a:moveTo>
                    <a:pt x="220854" y="189706"/>
                  </a:moveTo>
                  <a:lnTo>
                    <a:pt x="181895" y="189706"/>
                  </a:lnTo>
                  <a:lnTo>
                    <a:pt x="213645" y="272135"/>
                  </a:lnTo>
                  <a:lnTo>
                    <a:pt x="254596" y="272135"/>
                  </a:lnTo>
                  <a:lnTo>
                    <a:pt x="220854" y="189706"/>
                  </a:lnTo>
                  <a:close/>
                </a:path>
                <a:path w="254635" h="272414">
                  <a:moveTo>
                    <a:pt x="154895" y="28575"/>
                  </a:moveTo>
                  <a:lnTo>
                    <a:pt x="123082" y="28575"/>
                  </a:lnTo>
                  <a:lnTo>
                    <a:pt x="128015" y="44672"/>
                  </a:lnTo>
                  <a:lnTo>
                    <a:pt x="134383" y="63328"/>
                  </a:lnTo>
                  <a:lnTo>
                    <a:pt x="142379" y="85032"/>
                  </a:lnTo>
                  <a:lnTo>
                    <a:pt x="170783" y="160388"/>
                  </a:lnTo>
                  <a:lnTo>
                    <a:pt x="208853" y="160388"/>
                  </a:lnTo>
                  <a:lnTo>
                    <a:pt x="154895" y="28575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58" name="object 3558"/>
          <p:cNvSpPr/>
          <p:nvPr/>
        </p:nvSpPr>
        <p:spPr>
          <a:xfrm>
            <a:off x="6553263" y="5842190"/>
            <a:ext cx="744855" cy="1228090"/>
          </a:xfrm>
          <a:custGeom>
            <a:avLst/>
            <a:gdLst/>
            <a:ahLst/>
            <a:cxnLst/>
            <a:rect l="l" t="t" r="r" b="b"/>
            <a:pathLst>
              <a:path w="744854" h="1228090">
                <a:moveTo>
                  <a:pt x="744474" y="0"/>
                </a:moveTo>
                <a:lnTo>
                  <a:pt x="0" y="0"/>
                </a:lnTo>
                <a:lnTo>
                  <a:pt x="0" y="1074566"/>
                </a:lnTo>
                <a:lnTo>
                  <a:pt x="165607" y="1074566"/>
                </a:lnTo>
                <a:lnTo>
                  <a:pt x="89026" y="1227607"/>
                </a:lnTo>
                <a:lnTo>
                  <a:pt x="744474" y="1227607"/>
                </a:lnTo>
                <a:lnTo>
                  <a:pt x="74447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9" name="object 3559"/>
          <p:cNvSpPr/>
          <p:nvPr/>
        </p:nvSpPr>
        <p:spPr>
          <a:xfrm>
            <a:off x="8850058" y="5842190"/>
            <a:ext cx="412115" cy="1228090"/>
          </a:xfrm>
          <a:custGeom>
            <a:avLst/>
            <a:gdLst/>
            <a:ahLst/>
            <a:cxnLst/>
            <a:rect l="l" t="t" r="r" b="b"/>
            <a:pathLst>
              <a:path w="412115" h="1228090">
                <a:moveTo>
                  <a:pt x="411832" y="0"/>
                </a:moveTo>
                <a:lnTo>
                  <a:pt x="0" y="0"/>
                </a:lnTo>
                <a:lnTo>
                  <a:pt x="0" y="1227607"/>
                </a:lnTo>
                <a:lnTo>
                  <a:pt x="411832" y="1227607"/>
                </a:lnTo>
                <a:lnTo>
                  <a:pt x="41183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0" name="object 3560"/>
          <p:cNvSpPr/>
          <p:nvPr/>
        </p:nvSpPr>
        <p:spPr>
          <a:xfrm>
            <a:off x="2236813" y="5841872"/>
            <a:ext cx="744855" cy="1074420"/>
          </a:xfrm>
          <a:custGeom>
            <a:avLst/>
            <a:gdLst/>
            <a:ahLst/>
            <a:cxnLst/>
            <a:rect l="l" t="t" r="r" b="b"/>
            <a:pathLst>
              <a:path w="744855" h="1074420">
                <a:moveTo>
                  <a:pt x="744512" y="0"/>
                </a:moveTo>
                <a:lnTo>
                  <a:pt x="0" y="0"/>
                </a:lnTo>
                <a:lnTo>
                  <a:pt x="0" y="850900"/>
                </a:lnTo>
                <a:lnTo>
                  <a:pt x="0" y="1074420"/>
                </a:lnTo>
                <a:lnTo>
                  <a:pt x="302933" y="1074420"/>
                </a:lnTo>
                <a:lnTo>
                  <a:pt x="302933" y="850900"/>
                </a:lnTo>
                <a:lnTo>
                  <a:pt x="322757" y="850900"/>
                </a:lnTo>
                <a:lnTo>
                  <a:pt x="322757" y="1074420"/>
                </a:lnTo>
                <a:lnTo>
                  <a:pt x="744512" y="1074420"/>
                </a:lnTo>
                <a:lnTo>
                  <a:pt x="744512" y="850900"/>
                </a:lnTo>
                <a:lnTo>
                  <a:pt x="74451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1" name="object 3561"/>
          <p:cNvSpPr/>
          <p:nvPr/>
        </p:nvSpPr>
        <p:spPr>
          <a:xfrm>
            <a:off x="4533671" y="5841872"/>
            <a:ext cx="467359" cy="1074420"/>
          </a:xfrm>
          <a:custGeom>
            <a:avLst/>
            <a:gdLst/>
            <a:ahLst/>
            <a:cxnLst/>
            <a:rect l="l" t="t" r="r" b="b"/>
            <a:pathLst>
              <a:path w="467360" h="1074420">
                <a:moveTo>
                  <a:pt x="467271" y="0"/>
                </a:moveTo>
                <a:lnTo>
                  <a:pt x="0" y="0"/>
                </a:lnTo>
                <a:lnTo>
                  <a:pt x="0" y="850900"/>
                </a:lnTo>
                <a:lnTo>
                  <a:pt x="0" y="1074420"/>
                </a:lnTo>
                <a:lnTo>
                  <a:pt x="223735" y="1074420"/>
                </a:lnTo>
                <a:lnTo>
                  <a:pt x="223735" y="850900"/>
                </a:lnTo>
                <a:lnTo>
                  <a:pt x="243535" y="850900"/>
                </a:lnTo>
                <a:lnTo>
                  <a:pt x="243535" y="1074420"/>
                </a:lnTo>
                <a:lnTo>
                  <a:pt x="467271" y="1074420"/>
                </a:lnTo>
                <a:lnTo>
                  <a:pt x="467271" y="850900"/>
                </a:lnTo>
                <a:lnTo>
                  <a:pt x="46727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2" name="object 3562"/>
          <p:cNvSpPr/>
          <p:nvPr/>
        </p:nvSpPr>
        <p:spPr>
          <a:xfrm>
            <a:off x="1881333" y="4951209"/>
            <a:ext cx="4445" cy="8255"/>
          </a:xfrm>
          <a:custGeom>
            <a:avLst/>
            <a:gdLst/>
            <a:ahLst/>
            <a:cxnLst/>
            <a:rect l="l" t="t" r="r" b="b"/>
            <a:pathLst>
              <a:path w="4444" h="8254">
                <a:moveTo>
                  <a:pt x="3943" y="0"/>
                </a:moveTo>
                <a:lnTo>
                  <a:pt x="0" y="0"/>
                </a:lnTo>
                <a:lnTo>
                  <a:pt x="0" y="7912"/>
                </a:lnTo>
                <a:lnTo>
                  <a:pt x="3943" y="7912"/>
                </a:lnTo>
                <a:lnTo>
                  <a:pt x="394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3" name="object 3563"/>
          <p:cNvSpPr/>
          <p:nvPr/>
        </p:nvSpPr>
        <p:spPr>
          <a:xfrm>
            <a:off x="2269655" y="4951209"/>
            <a:ext cx="4445" cy="8255"/>
          </a:xfrm>
          <a:custGeom>
            <a:avLst/>
            <a:gdLst/>
            <a:ahLst/>
            <a:cxnLst/>
            <a:rect l="l" t="t" r="r" b="b"/>
            <a:pathLst>
              <a:path w="4444" h="8254">
                <a:moveTo>
                  <a:pt x="3943" y="0"/>
                </a:moveTo>
                <a:lnTo>
                  <a:pt x="0" y="0"/>
                </a:lnTo>
                <a:lnTo>
                  <a:pt x="0" y="7912"/>
                </a:lnTo>
                <a:lnTo>
                  <a:pt x="3943" y="7912"/>
                </a:lnTo>
                <a:lnTo>
                  <a:pt x="394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4" name="object 3564"/>
          <p:cNvSpPr/>
          <p:nvPr/>
        </p:nvSpPr>
        <p:spPr>
          <a:xfrm>
            <a:off x="3822922" y="4951209"/>
            <a:ext cx="4445" cy="8255"/>
          </a:xfrm>
          <a:custGeom>
            <a:avLst/>
            <a:gdLst/>
            <a:ahLst/>
            <a:cxnLst/>
            <a:rect l="l" t="t" r="r" b="b"/>
            <a:pathLst>
              <a:path w="4445" h="8254">
                <a:moveTo>
                  <a:pt x="3943" y="0"/>
                </a:moveTo>
                <a:lnTo>
                  <a:pt x="0" y="0"/>
                </a:lnTo>
                <a:lnTo>
                  <a:pt x="0" y="7912"/>
                </a:lnTo>
                <a:lnTo>
                  <a:pt x="3943" y="7912"/>
                </a:lnTo>
                <a:lnTo>
                  <a:pt x="394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5" name="object 3565"/>
          <p:cNvSpPr/>
          <p:nvPr/>
        </p:nvSpPr>
        <p:spPr>
          <a:xfrm>
            <a:off x="7697661" y="3842384"/>
            <a:ext cx="1564640" cy="1405890"/>
          </a:xfrm>
          <a:custGeom>
            <a:avLst/>
            <a:gdLst/>
            <a:ahLst/>
            <a:cxnLst/>
            <a:rect l="l" t="t" r="r" b="b"/>
            <a:pathLst>
              <a:path w="1564640" h="1405889">
                <a:moveTo>
                  <a:pt x="1564195" y="0"/>
                </a:moveTo>
                <a:lnTo>
                  <a:pt x="558355" y="0"/>
                </a:lnTo>
                <a:lnTo>
                  <a:pt x="360362" y="395986"/>
                </a:lnTo>
                <a:lnTo>
                  <a:pt x="360362" y="1108824"/>
                </a:lnTo>
                <a:lnTo>
                  <a:pt x="3937" y="1108824"/>
                </a:lnTo>
                <a:lnTo>
                  <a:pt x="0" y="1116736"/>
                </a:lnTo>
                <a:lnTo>
                  <a:pt x="361950" y="1116736"/>
                </a:lnTo>
                <a:lnTo>
                  <a:pt x="361950" y="1405813"/>
                </a:lnTo>
                <a:lnTo>
                  <a:pt x="396824" y="1405813"/>
                </a:lnTo>
                <a:lnTo>
                  <a:pt x="396824" y="1116736"/>
                </a:lnTo>
                <a:lnTo>
                  <a:pt x="400748" y="1116736"/>
                </a:lnTo>
                <a:lnTo>
                  <a:pt x="400748" y="1405813"/>
                </a:lnTo>
                <a:lnTo>
                  <a:pt x="435622" y="1405813"/>
                </a:lnTo>
                <a:lnTo>
                  <a:pt x="435622" y="1116736"/>
                </a:lnTo>
                <a:lnTo>
                  <a:pt x="439610" y="1116736"/>
                </a:lnTo>
                <a:lnTo>
                  <a:pt x="439610" y="1405813"/>
                </a:lnTo>
                <a:lnTo>
                  <a:pt x="474459" y="1405813"/>
                </a:lnTo>
                <a:lnTo>
                  <a:pt x="474459" y="1116736"/>
                </a:lnTo>
                <a:lnTo>
                  <a:pt x="478409" y="1116736"/>
                </a:lnTo>
                <a:lnTo>
                  <a:pt x="478409" y="1405813"/>
                </a:lnTo>
                <a:lnTo>
                  <a:pt x="513308" y="1405813"/>
                </a:lnTo>
                <a:lnTo>
                  <a:pt x="513308" y="1116736"/>
                </a:lnTo>
                <a:lnTo>
                  <a:pt x="517271" y="1116736"/>
                </a:lnTo>
                <a:lnTo>
                  <a:pt x="517271" y="1405813"/>
                </a:lnTo>
                <a:lnTo>
                  <a:pt x="552170" y="1405813"/>
                </a:lnTo>
                <a:lnTo>
                  <a:pt x="552170" y="1116736"/>
                </a:lnTo>
                <a:lnTo>
                  <a:pt x="556069" y="1116736"/>
                </a:lnTo>
                <a:lnTo>
                  <a:pt x="556069" y="1405813"/>
                </a:lnTo>
                <a:lnTo>
                  <a:pt x="590918" y="1405813"/>
                </a:lnTo>
                <a:lnTo>
                  <a:pt x="590918" y="1116736"/>
                </a:lnTo>
                <a:lnTo>
                  <a:pt x="594931" y="1116736"/>
                </a:lnTo>
                <a:lnTo>
                  <a:pt x="594931" y="1405813"/>
                </a:lnTo>
                <a:lnTo>
                  <a:pt x="629805" y="1405813"/>
                </a:lnTo>
                <a:lnTo>
                  <a:pt x="629805" y="1116736"/>
                </a:lnTo>
                <a:lnTo>
                  <a:pt x="633793" y="1116736"/>
                </a:lnTo>
                <a:lnTo>
                  <a:pt x="633793" y="1405813"/>
                </a:lnTo>
                <a:lnTo>
                  <a:pt x="668667" y="1405813"/>
                </a:lnTo>
                <a:lnTo>
                  <a:pt x="668667" y="1116736"/>
                </a:lnTo>
                <a:lnTo>
                  <a:pt x="672592" y="1116736"/>
                </a:lnTo>
                <a:lnTo>
                  <a:pt x="672592" y="1405813"/>
                </a:lnTo>
                <a:lnTo>
                  <a:pt x="707440" y="1405813"/>
                </a:lnTo>
                <a:lnTo>
                  <a:pt x="707440" y="1116736"/>
                </a:lnTo>
                <a:lnTo>
                  <a:pt x="711390" y="1116736"/>
                </a:lnTo>
                <a:lnTo>
                  <a:pt x="711390" y="1405813"/>
                </a:lnTo>
                <a:lnTo>
                  <a:pt x="746290" y="1405813"/>
                </a:lnTo>
                <a:lnTo>
                  <a:pt x="746290" y="1116736"/>
                </a:lnTo>
                <a:lnTo>
                  <a:pt x="750252" y="1116736"/>
                </a:lnTo>
                <a:lnTo>
                  <a:pt x="750252" y="1405813"/>
                </a:lnTo>
                <a:lnTo>
                  <a:pt x="785152" y="1405813"/>
                </a:lnTo>
                <a:lnTo>
                  <a:pt x="785152" y="1116736"/>
                </a:lnTo>
                <a:lnTo>
                  <a:pt x="789114" y="1116736"/>
                </a:lnTo>
                <a:lnTo>
                  <a:pt x="789114" y="1405813"/>
                </a:lnTo>
                <a:lnTo>
                  <a:pt x="823963" y="1405813"/>
                </a:lnTo>
                <a:lnTo>
                  <a:pt x="823963" y="1116736"/>
                </a:lnTo>
                <a:lnTo>
                  <a:pt x="827913" y="1116736"/>
                </a:lnTo>
                <a:lnTo>
                  <a:pt x="827913" y="1405813"/>
                </a:lnTo>
                <a:lnTo>
                  <a:pt x="862787" y="1405813"/>
                </a:lnTo>
                <a:lnTo>
                  <a:pt x="862787" y="1116736"/>
                </a:lnTo>
                <a:lnTo>
                  <a:pt x="866775" y="1116736"/>
                </a:lnTo>
                <a:lnTo>
                  <a:pt x="866775" y="1405813"/>
                </a:lnTo>
                <a:lnTo>
                  <a:pt x="901649" y="1405813"/>
                </a:lnTo>
                <a:lnTo>
                  <a:pt x="901649" y="1116736"/>
                </a:lnTo>
                <a:lnTo>
                  <a:pt x="905573" y="1116736"/>
                </a:lnTo>
                <a:lnTo>
                  <a:pt x="905573" y="1405813"/>
                </a:lnTo>
                <a:lnTo>
                  <a:pt x="940422" y="1405813"/>
                </a:lnTo>
                <a:lnTo>
                  <a:pt x="940422" y="1116736"/>
                </a:lnTo>
                <a:lnTo>
                  <a:pt x="944435" y="1116736"/>
                </a:lnTo>
                <a:lnTo>
                  <a:pt x="944435" y="1405813"/>
                </a:lnTo>
                <a:lnTo>
                  <a:pt x="979309" y="1405813"/>
                </a:lnTo>
                <a:lnTo>
                  <a:pt x="979309" y="1116736"/>
                </a:lnTo>
                <a:lnTo>
                  <a:pt x="983234" y="1116736"/>
                </a:lnTo>
                <a:lnTo>
                  <a:pt x="983234" y="1405813"/>
                </a:lnTo>
                <a:lnTo>
                  <a:pt x="1018108" y="1405813"/>
                </a:lnTo>
                <a:lnTo>
                  <a:pt x="1018108" y="1116736"/>
                </a:lnTo>
                <a:lnTo>
                  <a:pt x="1022096" y="1116736"/>
                </a:lnTo>
                <a:lnTo>
                  <a:pt x="1022096" y="1405813"/>
                </a:lnTo>
                <a:lnTo>
                  <a:pt x="1056919" y="1405813"/>
                </a:lnTo>
                <a:lnTo>
                  <a:pt x="1056919" y="1116736"/>
                </a:lnTo>
                <a:lnTo>
                  <a:pt x="1060894" y="1116736"/>
                </a:lnTo>
                <a:lnTo>
                  <a:pt x="1060894" y="1405813"/>
                </a:lnTo>
                <a:lnTo>
                  <a:pt x="1095768" y="1405813"/>
                </a:lnTo>
                <a:lnTo>
                  <a:pt x="1095768" y="1116736"/>
                </a:lnTo>
                <a:lnTo>
                  <a:pt x="1099756" y="1116736"/>
                </a:lnTo>
                <a:lnTo>
                  <a:pt x="1099756" y="1405813"/>
                </a:lnTo>
                <a:lnTo>
                  <a:pt x="1134630" y="1405813"/>
                </a:lnTo>
                <a:lnTo>
                  <a:pt x="1134630" y="1116736"/>
                </a:lnTo>
                <a:lnTo>
                  <a:pt x="1138618" y="1116736"/>
                </a:lnTo>
                <a:lnTo>
                  <a:pt x="1138618" y="1405813"/>
                </a:lnTo>
                <a:lnTo>
                  <a:pt x="1173467" y="1405813"/>
                </a:lnTo>
                <a:lnTo>
                  <a:pt x="1173467" y="1116736"/>
                </a:lnTo>
                <a:lnTo>
                  <a:pt x="1177417" y="1116736"/>
                </a:lnTo>
                <a:lnTo>
                  <a:pt x="1177417" y="1405813"/>
                </a:lnTo>
                <a:lnTo>
                  <a:pt x="1212291" y="1405813"/>
                </a:lnTo>
                <a:lnTo>
                  <a:pt x="1212291" y="1116736"/>
                </a:lnTo>
                <a:lnTo>
                  <a:pt x="1216279" y="1116736"/>
                </a:lnTo>
                <a:lnTo>
                  <a:pt x="1216279" y="1405813"/>
                </a:lnTo>
                <a:lnTo>
                  <a:pt x="1251153" y="1405813"/>
                </a:lnTo>
                <a:lnTo>
                  <a:pt x="1251153" y="1116736"/>
                </a:lnTo>
                <a:lnTo>
                  <a:pt x="1255077" y="1116736"/>
                </a:lnTo>
                <a:lnTo>
                  <a:pt x="1255077" y="1405813"/>
                </a:lnTo>
                <a:lnTo>
                  <a:pt x="1289926" y="1405813"/>
                </a:lnTo>
                <a:lnTo>
                  <a:pt x="1289926" y="1116736"/>
                </a:lnTo>
                <a:lnTo>
                  <a:pt x="1293876" y="1116736"/>
                </a:lnTo>
                <a:lnTo>
                  <a:pt x="1293876" y="1405813"/>
                </a:lnTo>
                <a:lnTo>
                  <a:pt x="1328750" y="1405813"/>
                </a:lnTo>
                <a:lnTo>
                  <a:pt x="1328750" y="1116736"/>
                </a:lnTo>
                <a:lnTo>
                  <a:pt x="1332738" y="1116736"/>
                </a:lnTo>
                <a:lnTo>
                  <a:pt x="1332738" y="1405813"/>
                </a:lnTo>
                <a:lnTo>
                  <a:pt x="1367637" y="1405813"/>
                </a:lnTo>
                <a:lnTo>
                  <a:pt x="1367637" y="1116736"/>
                </a:lnTo>
                <a:lnTo>
                  <a:pt x="1371600" y="1116736"/>
                </a:lnTo>
                <a:lnTo>
                  <a:pt x="1371600" y="1405813"/>
                </a:lnTo>
                <a:lnTo>
                  <a:pt x="1406448" y="1405813"/>
                </a:lnTo>
                <a:lnTo>
                  <a:pt x="1406448" y="1116736"/>
                </a:lnTo>
                <a:lnTo>
                  <a:pt x="1410398" y="1116736"/>
                </a:lnTo>
                <a:lnTo>
                  <a:pt x="1410398" y="1405813"/>
                </a:lnTo>
                <a:lnTo>
                  <a:pt x="1445272" y="1405813"/>
                </a:lnTo>
                <a:lnTo>
                  <a:pt x="1445272" y="1116736"/>
                </a:lnTo>
                <a:lnTo>
                  <a:pt x="1449260" y="1116736"/>
                </a:lnTo>
                <a:lnTo>
                  <a:pt x="1449260" y="1405813"/>
                </a:lnTo>
                <a:lnTo>
                  <a:pt x="1484134" y="1405813"/>
                </a:lnTo>
                <a:lnTo>
                  <a:pt x="1484134" y="1116736"/>
                </a:lnTo>
                <a:lnTo>
                  <a:pt x="1488059" y="1116736"/>
                </a:lnTo>
                <a:lnTo>
                  <a:pt x="1488059" y="1405813"/>
                </a:lnTo>
                <a:lnTo>
                  <a:pt x="1522907" y="1405813"/>
                </a:lnTo>
                <a:lnTo>
                  <a:pt x="1522907" y="1116736"/>
                </a:lnTo>
                <a:lnTo>
                  <a:pt x="1526857" y="1116736"/>
                </a:lnTo>
                <a:lnTo>
                  <a:pt x="1526857" y="1405813"/>
                </a:lnTo>
                <a:lnTo>
                  <a:pt x="1561757" y="1405813"/>
                </a:lnTo>
                <a:lnTo>
                  <a:pt x="1561757" y="1116736"/>
                </a:lnTo>
                <a:lnTo>
                  <a:pt x="1563751" y="1116736"/>
                </a:lnTo>
                <a:lnTo>
                  <a:pt x="1564195" y="1116736"/>
                </a:lnTo>
                <a:lnTo>
                  <a:pt x="156419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6" name="object 3566"/>
          <p:cNvSpPr/>
          <p:nvPr/>
        </p:nvSpPr>
        <p:spPr>
          <a:xfrm>
            <a:off x="1815204" y="3600831"/>
            <a:ext cx="1905" cy="4445"/>
          </a:xfrm>
          <a:custGeom>
            <a:avLst/>
            <a:gdLst/>
            <a:ahLst/>
            <a:cxnLst/>
            <a:rect l="l" t="t" r="r" b="b"/>
            <a:pathLst>
              <a:path w="1905" h="4445">
                <a:moveTo>
                  <a:pt x="1860" y="0"/>
                </a:moveTo>
                <a:lnTo>
                  <a:pt x="0" y="3937"/>
                </a:lnTo>
                <a:lnTo>
                  <a:pt x="1860" y="3937"/>
                </a:lnTo>
                <a:lnTo>
                  <a:pt x="186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7" name="object 3567"/>
          <p:cNvSpPr/>
          <p:nvPr/>
        </p:nvSpPr>
        <p:spPr>
          <a:xfrm>
            <a:off x="3510089" y="3600831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1860" y="0"/>
                </a:moveTo>
                <a:lnTo>
                  <a:pt x="0" y="3937"/>
                </a:lnTo>
                <a:lnTo>
                  <a:pt x="1860" y="3937"/>
                </a:lnTo>
                <a:lnTo>
                  <a:pt x="186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8" name="object 3568"/>
          <p:cNvSpPr/>
          <p:nvPr/>
        </p:nvSpPr>
        <p:spPr>
          <a:xfrm>
            <a:off x="5204967" y="3600831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1860" y="0"/>
                </a:moveTo>
                <a:lnTo>
                  <a:pt x="0" y="3937"/>
                </a:lnTo>
                <a:lnTo>
                  <a:pt x="1860" y="3937"/>
                </a:lnTo>
                <a:lnTo>
                  <a:pt x="186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9" name="object 3569"/>
          <p:cNvSpPr/>
          <p:nvPr/>
        </p:nvSpPr>
        <p:spPr>
          <a:xfrm>
            <a:off x="6899846" y="3600831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1841" y="0"/>
                </a:moveTo>
                <a:lnTo>
                  <a:pt x="0" y="3937"/>
                </a:lnTo>
                <a:lnTo>
                  <a:pt x="1841" y="3937"/>
                </a:lnTo>
                <a:lnTo>
                  <a:pt x="184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0" name="object 3570"/>
          <p:cNvSpPr/>
          <p:nvPr/>
        </p:nvSpPr>
        <p:spPr>
          <a:xfrm>
            <a:off x="791489" y="2179192"/>
            <a:ext cx="8470900" cy="1663700"/>
          </a:xfrm>
          <a:custGeom>
            <a:avLst/>
            <a:gdLst/>
            <a:ahLst/>
            <a:cxnLst/>
            <a:rect l="l" t="t" r="r" b="b"/>
            <a:pathLst>
              <a:path w="8470900" h="1663700">
                <a:moveTo>
                  <a:pt x="8470367" y="1445387"/>
                </a:moveTo>
                <a:lnTo>
                  <a:pt x="0" y="1445387"/>
                </a:lnTo>
                <a:lnTo>
                  <a:pt x="0" y="1468247"/>
                </a:lnTo>
                <a:lnTo>
                  <a:pt x="7561999" y="1468247"/>
                </a:lnTo>
                <a:lnTo>
                  <a:pt x="7464526" y="1663192"/>
                </a:lnTo>
                <a:lnTo>
                  <a:pt x="8470367" y="1663192"/>
                </a:lnTo>
                <a:lnTo>
                  <a:pt x="8470367" y="1445387"/>
                </a:lnTo>
                <a:close/>
              </a:path>
              <a:path w="8470900" h="1663700">
                <a:moveTo>
                  <a:pt x="8470367" y="0"/>
                </a:moveTo>
                <a:lnTo>
                  <a:pt x="8296122" y="0"/>
                </a:lnTo>
                <a:lnTo>
                  <a:pt x="7583335" y="1425575"/>
                </a:lnTo>
                <a:lnTo>
                  <a:pt x="8470367" y="1425575"/>
                </a:lnTo>
                <a:lnTo>
                  <a:pt x="847036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1" name="object 3571"/>
          <p:cNvSpPr/>
          <p:nvPr/>
        </p:nvSpPr>
        <p:spPr>
          <a:xfrm>
            <a:off x="2981325" y="5873864"/>
            <a:ext cx="1061720" cy="1157605"/>
          </a:xfrm>
          <a:custGeom>
            <a:avLst/>
            <a:gdLst/>
            <a:ahLst/>
            <a:cxnLst/>
            <a:rect l="l" t="t" r="r" b="b"/>
            <a:pathLst>
              <a:path w="1061720" h="1157604">
                <a:moveTo>
                  <a:pt x="1061288" y="1156322"/>
                </a:moveTo>
                <a:lnTo>
                  <a:pt x="15849" y="1156322"/>
                </a:lnTo>
                <a:lnTo>
                  <a:pt x="15849" y="0"/>
                </a:lnTo>
                <a:lnTo>
                  <a:pt x="0" y="0"/>
                </a:lnTo>
                <a:lnTo>
                  <a:pt x="0" y="1157236"/>
                </a:lnTo>
                <a:lnTo>
                  <a:pt x="15849" y="1157236"/>
                </a:lnTo>
                <a:lnTo>
                  <a:pt x="1061288" y="1157236"/>
                </a:lnTo>
                <a:lnTo>
                  <a:pt x="1061288" y="1156322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2" name="object 3572"/>
          <p:cNvSpPr/>
          <p:nvPr/>
        </p:nvSpPr>
        <p:spPr>
          <a:xfrm>
            <a:off x="4042613" y="7030593"/>
            <a:ext cx="475615" cy="39370"/>
          </a:xfrm>
          <a:custGeom>
            <a:avLst/>
            <a:gdLst/>
            <a:ahLst/>
            <a:cxnLst/>
            <a:rect l="l" t="t" r="r" b="b"/>
            <a:pathLst>
              <a:path w="475614" h="39370">
                <a:moveTo>
                  <a:pt x="475208" y="0"/>
                </a:moveTo>
                <a:lnTo>
                  <a:pt x="0" y="0"/>
                </a:lnTo>
                <a:lnTo>
                  <a:pt x="0" y="27940"/>
                </a:lnTo>
                <a:lnTo>
                  <a:pt x="420166" y="27940"/>
                </a:lnTo>
                <a:lnTo>
                  <a:pt x="420166" y="39370"/>
                </a:lnTo>
                <a:lnTo>
                  <a:pt x="475208" y="39370"/>
                </a:lnTo>
                <a:lnTo>
                  <a:pt x="475208" y="27940"/>
                </a:lnTo>
                <a:lnTo>
                  <a:pt x="47520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3" name="object 3573"/>
          <p:cNvSpPr/>
          <p:nvPr/>
        </p:nvSpPr>
        <p:spPr>
          <a:xfrm>
            <a:off x="9261856" y="5267985"/>
            <a:ext cx="566420" cy="22860"/>
          </a:xfrm>
          <a:custGeom>
            <a:avLst/>
            <a:gdLst/>
            <a:ahLst/>
            <a:cxnLst/>
            <a:rect l="l" t="t" r="r" b="b"/>
            <a:pathLst>
              <a:path w="566420" h="22860">
                <a:moveTo>
                  <a:pt x="566039" y="0"/>
                </a:moveTo>
                <a:lnTo>
                  <a:pt x="19812" y="0"/>
                </a:lnTo>
                <a:lnTo>
                  <a:pt x="0" y="12"/>
                </a:lnTo>
                <a:lnTo>
                  <a:pt x="0" y="22326"/>
                </a:lnTo>
                <a:lnTo>
                  <a:pt x="19812" y="22326"/>
                </a:lnTo>
                <a:lnTo>
                  <a:pt x="566039" y="22301"/>
                </a:lnTo>
                <a:lnTo>
                  <a:pt x="56603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4" name="object 3574"/>
          <p:cNvSpPr/>
          <p:nvPr/>
        </p:nvSpPr>
        <p:spPr>
          <a:xfrm>
            <a:off x="9261856" y="3624579"/>
            <a:ext cx="566420" cy="22860"/>
          </a:xfrm>
          <a:custGeom>
            <a:avLst/>
            <a:gdLst/>
            <a:ahLst/>
            <a:cxnLst/>
            <a:rect l="l" t="t" r="r" b="b"/>
            <a:pathLst>
              <a:path w="566420" h="22860">
                <a:moveTo>
                  <a:pt x="566039" y="0"/>
                </a:moveTo>
                <a:lnTo>
                  <a:pt x="19812" y="0"/>
                </a:lnTo>
                <a:lnTo>
                  <a:pt x="0" y="63"/>
                </a:lnTo>
                <a:lnTo>
                  <a:pt x="0" y="22352"/>
                </a:lnTo>
                <a:lnTo>
                  <a:pt x="19812" y="22352"/>
                </a:lnTo>
                <a:lnTo>
                  <a:pt x="566039" y="22288"/>
                </a:lnTo>
                <a:lnTo>
                  <a:pt x="56603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5" name="object 3575"/>
          <p:cNvSpPr/>
          <p:nvPr/>
        </p:nvSpPr>
        <p:spPr>
          <a:xfrm>
            <a:off x="791495" y="3610673"/>
            <a:ext cx="486409" cy="5080"/>
          </a:xfrm>
          <a:custGeom>
            <a:avLst/>
            <a:gdLst/>
            <a:ahLst/>
            <a:cxnLst/>
            <a:rect l="l" t="t" r="r" b="b"/>
            <a:pathLst>
              <a:path w="486409" h="5079">
                <a:moveTo>
                  <a:pt x="485946" y="0"/>
                </a:moveTo>
                <a:lnTo>
                  <a:pt x="0" y="0"/>
                </a:lnTo>
                <a:lnTo>
                  <a:pt x="0" y="4572"/>
                </a:lnTo>
                <a:lnTo>
                  <a:pt x="484727" y="4572"/>
                </a:lnTo>
                <a:lnTo>
                  <a:pt x="48594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6" name="object 3576"/>
          <p:cNvSpPr/>
          <p:nvPr/>
        </p:nvSpPr>
        <p:spPr>
          <a:xfrm>
            <a:off x="1814785" y="3604768"/>
            <a:ext cx="1157605" cy="10795"/>
          </a:xfrm>
          <a:custGeom>
            <a:avLst/>
            <a:gdLst/>
            <a:ahLst/>
            <a:cxnLst/>
            <a:rect l="l" t="t" r="r" b="b"/>
            <a:pathLst>
              <a:path w="1157605" h="10795">
                <a:moveTo>
                  <a:pt x="2279" y="0"/>
                </a:moveTo>
                <a:lnTo>
                  <a:pt x="1168" y="0"/>
                </a:lnTo>
                <a:lnTo>
                  <a:pt x="0" y="2539"/>
                </a:lnTo>
                <a:lnTo>
                  <a:pt x="0" y="10477"/>
                </a:lnTo>
                <a:lnTo>
                  <a:pt x="1156322" y="10477"/>
                </a:lnTo>
                <a:lnTo>
                  <a:pt x="1157535" y="5905"/>
                </a:lnTo>
                <a:lnTo>
                  <a:pt x="2279" y="5905"/>
                </a:lnTo>
                <a:lnTo>
                  <a:pt x="227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7" name="object 3577"/>
          <p:cNvSpPr/>
          <p:nvPr/>
        </p:nvSpPr>
        <p:spPr>
          <a:xfrm>
            <a:off x="3509664" y="3604768"/>
            <a:ext cx="1157605" cy="10795"/>
          </a:xfrm>
          <a:custGeom>
            <a:avLst/>
            <a:gdLst/>
            <a:ahLst/>
            <a:cxnLst/>
            <a:rect l="l" t="t" r="r" b="b"/>
            <a:pathLst>
              <a:path w="1157604" h="10795">
                <a:moveTo>
                  <a:pt x="2286" y="0"/>
                </a:moveTo>
                <a:lnTo>
                  <a:pt x="1168" y="0"/>
                </a:lnTo>
                <a:lnTo>
                  <a:pt x="0" y="2539"/>
                </a:lnTo>
                <a:lnTo>
                  <a:pt x="0" y="10477"/>
                </a:lnTo>
                <a:lnTo>
                  <a:pt x="1156296" y="10477"/>
                </a:lnTo>
                <a:lnTo>
                  <a:pt x="1157535" y="5905"/>
                </a:lnTo>
                <a:lnTo>
                  <a:pt x="2286" y="5905"/>
                </a:lnTo>
                <a:lnTo>
                  <a:pt x="228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8" name="object 3578"/>
          <p:cNvSpPr/>
          <p:nvPr/>
        </p:nvSpPr>
        <p:spPr>
          <a:xfrm>
            <a:off x="5204517" y="3604768"/>
            <a:ext cx="1157605" cy="10795"/>
          </a:xfrm>
          <a:custGeom>
            <a:avLst/>
            <a:gdLst/>
            <a:ahLst/>
            <a:cxnLst/>
            <a:rect l="l" t="t" r="r" b="b"/>
            <a:pathLst>
              <a:path w="1157604" h="10795">
                <a:moveTo>
                  <a:pt x="2311" y="0"/>
                </a:moveTo>
                <a:lnTo>
                  <a:pt x="1193" y="0"/>
                </a:lnTo>
                <a:lnTo>
                  <a:pt x="0" y="2539"/>
                </a:lnTo>
                <a:lnTo>
                  <a:pt x="0" y="10477"/>
                </a:lnTo>
                <a:lnTo>
                  <a:pt x="1156341" y="10477"/>
                </a:lnTo>
                <a:lnTo>
                  <a:pt x="1157547" y="5905"/>
                </a:lnTo>
                <a:lnTo>
                  <a:pt x="2311" y="5905"/>
                </a:lnTo>
                <a:lnTo>
                  <a:pt x="231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79" name="object 3579"/>
          <p:cNvSpPr/>
          <p:nvPr/>
        </p:nvSpPr>
        <p:spPr>
          <a:xfrm>
            <a:off x="6899402" y="3604768"/>
            <a:ext cx="1157605" cy="10795"/>
          </a:xfrm>
          <a:custGeom>
            <a:avLst/>
            <a:gdLst/>
            <a:ahLst/>
            <a:cxnLst/>
            <a:rect l="l" t="t" r="r" b="b"/>
            <a:pathLst>
              <a:path w="1157604" h="10795">
                <a:moveTo>
                  <a:pt x="2286" y="0"/>
                </a:moveTo>
                <a:lnTo>
                  <a:pt x="1206" y="0"/>
                </a:lnTo>
                <a:lnTo>
                  <a:pt x="0" y="2539"/>
                </a:lnTo>
                <a:lnTo>
                  <a:pt x="0" y="10477"/>
                </a:lnTo>
                <a:lnTo>
                  <a:pt x="1156334" y="10477"/>
                </a:lnTo>
                <a:lnTo>
                  <a:pt x="1157541" y="5905"/>
                </a:lnTo>
                <a:lnTo>
                  <a:pt x="2286" y="5905"/>
                </a:lnTo>
                <a:lnTo>
                  <a:pt x="228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0" name="object 3580"/>
          <p:cNvSpPr/>
          <p:nvPr/>
        </p:nvSpPr>
        <p:spPr>
          <a:xfrm>
            <a:off x="8364918" y="3604768"/>
            <a:ext cx="876935" cy="20320"/>
          </a:xfrm>
          <a:custGeom>
            <a:avLst/>
            <a:gdLst/>
            <a:ahLst/>
            <a:cxnLst/>
            <a:rect l="l" t="t" r="r" b="b"/>
            <a:pathLst>
              <a:path w="876934" h="20320">
                <a:moveTo>
                  <a:pt x="876680" y="0"/>
                </a:moveTo>
                <a:lnTo>
                  <a:pt x="9905" y="0"/>
                </a:lnTo>
                <a:lnTo>
                  <a:pt x="0" y="19811"/>
                </a:lnTo>
                <a:lnTo>
                  <a:pt x="876680" y="19811"/>
                </a:lnTo>
                <a:lnTo>
                  <a:pt x="87668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1" name="object 3581"/>
          <p:cNvSpPr/>
          <p:nvPr/>
        </p:nvSpPr>
        <p:spPr>
          <a:xfrm>
            <a:off x="8001127" y="3588994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896" y="0"/>
                </a:moveTo>
                <a:lnTo>
                  <a:pt x="0" y="0"/>
                </a:lnTo>
                <a:lnTo>
                  <a:pt x="0" y="3962"/>
                </a:lnTo>
                <a:lnTo>
                  <a:pt x="56896" y="11836"/>
                </a:lnTo>
                <a:lnTo>
                  <a:pt x="56896" y="3962"/>
                </a:lnTo>
                <a:lnTo>
                  <a:pt x="5689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2" name="object 3582"/>
          <p:cNvSpPr/>
          <p:nvPr/>
        </p:nvSpPr>
        <p:spPr>
          <a:xfrm>
            <a:off x="7622413" y="2547507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74"/>
                </a:lnTo>
                <a:lnTo>
                  <a:pt x="31675" y="98474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3" name="object 3583"/>
          <p:cNvSpPr/>
          <p:nvPr/>
        </p:nvSpPr>
        <p:spPr>
          <a:xfrm>
            <a:off x="8000872" y="2796995"/>
            <a:ext cx="41910" cy="31750"/>
          </a:xfrm>
          <a:custGeom>
            <a:avLst/>
            <a:gdLst/>
            <a:ahLst/>
            <a:cxnLst/>
            <a:rect l="l" t="t" r="r" b="b"/>
            <a:pathLst>
              <a:path w="41909" h="31750">
                <a:moveTo>
                  <a:pt x="41324" y="0"/>
                </a:moveTo>
                <a:lnTo>
                  <a:pt x="0" y="0"/>
                </a:lnTo>
                <a:lnTo>
                  <a:pt x="0" y="31675"/>
                </a:lnTo>
                <a:lnTo>
                  <a:pt x="41324" y="31675"/>
                </a:lnTo>
                <a:lnTo>
                  <a:pt x="4132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4" name="object 3584"/>
          <p:cNvSpPr/>
          <p:nvPr/>
        </p:nvSpPr>
        <p:spPr>
          <a:xfrm>
            <a:off x="6901688" y="2547507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74"/>
                </a:lnTo>
                <a:lnTo>
                  <a:pt x="15850" y="98474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5" name="object 3585"/>
          <p:cNvSpPr/>
          <p:nvPr/>
        </p:nvSpPr>
        <p:spPr>
          <a:xfrm>
            <a:off x="8000872" y="3573131"/>
            <a:ext cx="57150" cy="15875"/>
          </a:xfrm>
          <a:custGeom>
            <a:avLst/>
            <a:gdLst/>
            <a:ahLst/>
            <a:cxnLst/>
            <a:rect l="l" t="t" r="r" b="b"/>
            <a:pathLst>
              <a:path w="57150" h="15875">
                <a:moveTo>
                  <a:pt x="57150" y="0"/>
                </a:moveTo>
                <a:lnTo>
                  <a:pt x="0" y="0"/>
                </a:lnTo>
                <a:lnTo>
                  <a:pt x="0" y="15825"/>
                </a:lnTo>
                <a:lnTo>
                  <a:pt x="57150" y="15825"/>
                </a:lnTo>
                <a:lnTo>
                  <a:pt x="571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6" name="object 3586"/>
          <p:cNvSpPr/>
          <p:nvPr/>
        </p:nvSpPr>
        <p:spPr>
          <a:xfrm>
            <a:off x="7654099" y="2557399"/>
            <a:ext cx="10160" cy="100330"/>
          </a:xfrm>
          <a:custGeom>
            <a:avLst/>
            <a:gdLst/>
            <a:ahLst/>
            <a:cxnLst/>
            <a:rect l="l" t="t" r="r" b="b"/>
            <a:pathLst>
              <a:path w="10159" h="100330">
                <a:moveTo>
                  <a:pt x="9921" y="0"/>
                </a:moveTo>
                <a:lnTo>
                  <a:pt x="0" y="0"/>
                </a:lnTo>
                <a:lnTo>
                  <a:pt x="0" y="100012"/>
                </a:lnTo>
                <a:lnTo>
                  <a:pt x="9921" y="100012"/>
                </a:lnTo>
                <a:lnTo>
                  <a:pt x="992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7" name="object 3587"/>
          <p:cNvSpPr/>
          <p:nvPr/>
        </p:nvSpPr>
        <p:spPr>
          <a:xfrm>
            <a:off x="6917563" y="2547492"/>
            <a:ext cx="1125220" cy="1026160"/>
          </a:xfrm>
          <a:custGeom>
            <a:avLst/>
            <a:gdLst/>
            <a:ahLst/>
            <a:cxnLst/>
            <a:rect l="l" t="t" r="r" b="b"/>
            <a:pathLst>
              <a:path w="1125220" h="1026160">
                <a:moveTo>
                  <a:pt x="704850" y="0"/>
                </a:moveTo>
                <a:lnTo>
                  <a:pt x="0" y="0"/>
                </a:lnTo>
                <a:lnTo>
                  <a:pt x="0" y="105410"/>
                </a:lnTo>
                <a:lnTo>
                  <a:pt x="701421" y="105410"/>
                </a:lnTo>
                <a:lnTo>
                  <a:pt x="701421" y="1026160"/>
                </a:lnTo>
                <a:lnTo>
                  <a:pt x="704850" y="1026160"/>
                </a:lnTo>
                <a:lnTo>
                  <a:pt x="704850" y="105410"/>
                </a:lnTo>
                <a:lnTo>
                  <a:pt x="704850" y="0"/>
                </a:lnTo>
                <a:close/>
              </a:path>
              <a:path w="1125220" h="1026160">
                <a:moveTo>
                  <a:pt x="760476" y="280670"/>
                </a:moveTo>
                <a:lnTo>
                  <a:pt x="736536" y="280670"/>
                </a:lnTo>
                <a:lnTo>
                  <a:pt x="736536" y="288290"/>
                </a:lnTo>
                <a:lnTo>
                  <a:pt x="760476" y="288290"/>
                </a:lnTo>
                <a:lnTo>
                  <a:pt x="760476" y="280670"/>
                </a:lnTo>
                <a:close/>
              </a:path>
              <a:path w="1125220" h="1026160">
                <a:moveTo>
                  <a:pt x="1124648" y="280670"/>
                </a:moveTo>
                <a:lnTo>
                  <a:pt x="1019759" y="280670"/>
                </a:lnTo>
                <a:lnTo>
                  <a:pt x="1019759" y="288290"/>
                </a:lnTo>
                <a:lnTo>
                  <a:pt x="1079881" y="288290"/>
                </a:lnTo>
                <a:lnTo>
                  <a:pt x="1079881" y="1026160"/>
                </a:lnTo>
                <a:lnTo>
                  <a:pt x="1124648" y="1026160"/>
                </a:lnTo>
                <a:lnTo>
                  <a:pt x="1124648" y="288290"/>
                </a:lnTo>
                <a:lnTo>
                  <a:pt x="1124648" y="280670"/>
                </a:lnTo>
                <a:close/>
              </a:path>
              <a:path w="1125220" h="1026160">
                <a:moveTo>
                  <a:pt x="1124648" y="239598"/>
                </a:moveTo>
                <a:lnTo>
                  <a:pt x="1114742" y="239598"/>
                </a:lnTo>
                <a:lnTo>
                  <a:pt x="1114742" y="116840"/>
                </a:lnTo>
                <a:lnTo>
                  <a:pt x="1114742" y="10160"/>
                </a:lnTo>
                <a:lnTo>
                  <a:pt x="746442" y="10160"/>
                </a:lnTo>
                <a:lnTo>
                  <a:pt x="746442" y="116840"/>
                </a:lnTo>
                <a:lnTo>
                  <a:pt x="1074166" y="116840"/>
                </a:lnTo>
                <a:lnTo>
                  <a:pt x="1074166" y="240030"/>
                </a:lnTo>
                <a:lnTo>
                  <a:pt x="1077595" y="240030"/>
                </a:lnTo>
                <a:lnTo>
                  <a:pt x="1077595" y="249491"/>
                </a:lnTo>
                <a:lnTo>
                  <a:pt x="1124648" y="249491"/>
                </a:lnTo>
                <a:lnTo>
                  <a:pt x="1124648" y="239598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8" name="object 3588"/>
          <p:cNvSpPr/>
          <p:nvPr/>
        </p:nvSpPr>
        <p:spPr>
          <a:xfrm>
            <a:off x="6306236" y="3588994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908" y="3962"/>
                </a:moveTo>
                <a:lnTo>
                  <a:pt x="56896" y="0"/>
                </a:lnTo>
                <a:lnTo>
                  <a:pt x="0" y="0"/>
                </a:lnTo>
                <a:lnTo>
                  <a:pt x="0" y="3962"/>
                </a:lnTo>
                <a:lnTo>
                  <a:pt x="56908" y="11836"/>
                </a:lnTo>
                <a:lnTo>
                  <a:pt x="56908" y="3962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89" name="object 3589"/>
          <p:cNvSpPr/>
          <p:nvPr/>
        </p:nvSpPr>
        <p:spPr>
          <a:xfrm>
            <a:off x="5206828" y="2547507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74"/>
                </a:lnTo>
                <a:lnTo>
                  <a:pt x="15850" y="98474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0" name="object 3590"/>
          <p:cNvSpPr/>
          <p:nvPr/>
        </p:nvSpPr>
        <p:spPr>
          <a:xfrm>
            <a:off x="5610745" y="2547507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74"/>
                </a:lnTo>
                <a:lnTo>
                  <a:pt x="31675" y="98474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1" name="object 3591"/>
          <p:cNvSpPr/>
          <p:nvPr/>
        </p:nvSpPr>
        <p:spPr>
          <a:xfrm>
            <a:off x="6305994" y="3573131"/>
            <a:ext cx="57150" cy="15875"/>
          </a:xfrm>
          <a:custGeom>
            <a:avLst/>
            <a:gdLst/>
            <a:ahLst/>
            <a:cxnLst/>
            <a:rect l="l" t="t" r="r" b="b"/>
            <a:pathLst>
              <a:path w="57150" h="15875">
                <a:moveTo>
                  <a:pt x="57150" y="0"/>
                </a:moveTo>
                <a:lnTo>
                  <a:pt x="0" y="0"/>
                </a:lnTo>
                <a:lnTo>
                  <a:pt x="0" y="15825"/>
                </a:lnTo>
                <a:lnTo>
                  <a:pt x="57150" y="15825"/>
                </a:lnTo>
                <a:lnTo>
                  <a:pt x="571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2" name="object 3592"/>
          <p:cNvSpPr/>
          <p:nvPr/>
        </p:nvSpPr>
        <p:spPr>
          <a:xfrm>
            <a:off x="5222678" y="2557399"/>
            <a:ext cx="10160" cy="100330"/>
          </a:xfrm>
          <a:custGeom>
            <a:avLst/>
            <a:gdLst/>
            <a:ahLst/>
            <a:cxnLst/>
            <a:rect l="l" t="t" r="r" b="b"/>
            <a:pathLst>
              <a:path w="10160" h="100330">
                <a:moveTo>
                  <a:pt x="9897" y="0"/>
                </a:moveTo>
                <a:lnTo>
                  <a:pt x="0" y="0"/>
                </a:lnTo>
                <a:lnTo>
                  <a:pt x="0" y="100012"/>
                </a:lnTo>
                <a:lnTo>
                  <a:pt x="9897" y="100012"/>
                </a:lnTo>
                <a:lnTo>
                  <a:pt x="989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3" name="object 3593"/>
          <p:cNvSpPr/>
          <p:nvPr/>
        </p:nvSpPr>
        <p:spPr>
          <a:xfrm>
            <a:off x="5232565" y="2557652"/>
            <a:ext cx="378460" cy="239395"/>
          </a:xfrm>
          <a:custGeom>
            <a:avLst/>
            <a:gdLst/>
            <a:ahLst/>
            <a:cxnLst/>
            <a:rect l="l" t="t" r="r" b="b"/>
            <a:pathLst>
              <a:path w="378460" h="239394">
                <a:moveTo>
                  <a:pt x="378180" y="0"/>
                </a:moveTo>
                <a:lnTo>
                  <a:pt x="368274" y="0"/>
                </a:lnTo>
                <a:lnTo>
                  <a:pt x="0" y="0"/>
                </a:lnTo>
                <a:lnTo>
                  <a:pt x="0" y="106680"/>
                </a:lnTo>
                <a:lnTo>
                  <a:pt x="364858" y="106680"/>
                </a:lnTo>
                <a:lnTo>
                  <a:pt x="364858" y="229870"/>
                </a:lnTo>
                <a:lnTo>
                  <a:pt x="368274" y="229870"/>
                </a:lnTo>
                <a:lnTo>
                  <a:pt x="368274" y="106680"/>
                </a:lnTo>
                <a:lnTo>
                  <a:pt x="368274" y="100330"/>
                </a:lnTo>
                <a:lnTo>
                  <a:pt x="372478" y="100330"/>
                </a:lnTo>
                <a:lnTo>
                  <a:pt x="372478" y="229438"/>
                </a:lnTo>
                <a:lnTo>
                  <a:pt x="372478" y="229870"/>
                </a:lnTo>
                <a:lnTo>
                  <a:pt x="372478" y="239331"/>
                </a:lnTo>
                <a:lnTo>
                  <a:pt x="378180" y="239331"/>
                </a:lnTo>
                <a:lnTo>
                  <a:pt x="378180" y="229870"/>
                </a:lnTo>
                <a:lnTo>
                  <a:pt x="378180" y="229438"/>
                </a:lnTo>
                <a:lnTo>
                  <a:pt x="378180" y="100330"/>
                </a:lnTo>
                <a:lnTo>
                  <a:pt x="37818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4" name="object 3594"/>
          <p:cNvSpPr/>
          <p:nvPr/>
        </p:nvSpPr>
        <p:spPr>
          <a:xfrm>
            <a:off x="5222671" y="2547492"/>
            <a:ext cx="1125220" cy="1026160"/>
          </a:xfrm>
          <a:custGeom>
            <a:avLst/>
            <a:gdLst/>
            <a:ahLst/>
            <a:cxnLst/>
            <a:rect l="l" t="t" r="r" b="b"/>
            <a:pathLst>
              <a:path w="1125220" h="1026160">
                <a:moveTo>
                  <a:pt x="388073" y="280670"/>
                </a:moveTo>
                <a:lnTo>
                  <a:pt x="0" y="280670"/>
                </a:lnTo>
                <a:lnTo>
                  <a:pt x="0" y="288290"/>
                </a:lnTo>
                <a:lnTo>
                  <a:pt x="384644" y="288290"/>
                </a:lnTo>
                <a:lnTo>
                  <a:pt x="384644" y="1026160"/>
                </a:lnTo>
                <a:lnTo>
                  <a:pt x="388073" y="1026160"/>
                </a:lnTo>
                <a:lnTo>
                  <a:pt x="388073" y="288290"/>
                </a:lnTo>
                <a:lnTo>
                  <a:pt x="388073" y="280670"/>
                </a:lnTo>
                <a:close/>
              </a:path>
              <a:path w="1125220" h="1026160">
                <a:moveTo>
                  <a:pt x="1124648" y="0"/>
                </a:moveTo>
                <a:lnTo>
                  <a:pt x="419747" y="0"/>
                </a:lnTo>
                <a:lnTo>
                  <a:pt x="419747" y="105410"/>
                </a:lnTo>
                <a:lnTo>
                  <a:pt x="1079893" y="105410"/>
                </a:lnTo>
                <a:lnTo>
                  <a:pt x="1079893" y="1026160"/>
                </a:lnTo>
                <a:lnTo>
                  <a:pt x="1124648" y="1026160"/>
                </a:lnTo>
                <a:lnTo>
                  <a:pt x="1124648" y="105410"/>
                </a:lnTo>
                <a:lnTo>
                  <a:pt x="112464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5" name="object 3595"/>
          <p:cNvSpPr/>
          <p:nvPr/>
        </p:nvSpPr>
        <p:spPr>
          <a:xfrm>
            <a:off x="4611357" y="3588994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908" y="3962"/>
                </a:moveTo>
                <a:lnTo>
                  <a:pt x="56896" y="0"/>
                </a:lnTo>
                <a:lnTo>
                  <a:pt x="0" y="0"/>
                </a:lnTo>
                <a:lnTo>
                  <a:pt x="0" y="3962"/>
                </a:lnTo>
                <a:lnTo>
                  <a:pt x="56908" y="11836"/>
                </a:lnTo>
                <a:lnTo>
                  <a:pt x="56908" y="3962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6" name="object 3596"/>
          <p:cNvSpPr/>
          <p:nvPr/>
        </p:nvSpPr>
        <p:spPr>
          <a:xfrm>
            <a:off x="4232674" y="2547507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74"/>
                </a:lnTo>
                <a:lnTo>
                  <a:pt x="31675" y="98474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7" name="object 3597"/>
          <p:cNvSpPr/>
          <p:nvPr/>
        </p:nvSpPr>
        <p:spPr>
          <a:xfrm>
            <a:off x="4611090" y="2796995"/>
            <a:ext cx="41910" cy="31750"/>
          </a:xfrm>
          <a:custGeom>
            <a:avLst/>
            <a:gdLst/>
            <a:ahLst/>
            <a:cxnLst/>
            <a:rect l="l" t="t" r="r" b="b"/>
            <a:pathLst>
              <a:path w="41910" h="31750">
                <a:moveTo>
                  <a:pt x="41349" y="0"/>
                </a:moveTo>
                <a:lnTo>
                  <a:pt x="0" y="0"/>
                </a:lnTo>
                <a:lnTo>
                  <a:pt x="0" y="31675"/>
                </a:lnTo>
                <a:lnTo>
                  <a:pt x="41349" y="31675"/>
                </a:lnTo>
                <a:lnTo>
                  <a:pt x="4134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8" name="object 3598"/>
          <p:cNvSpPr/>
          <p:nvPr/>
        </p:nvSpPr>
        <p:spPr>
          <a:xfrm>
            <a:off x="3511949" y="2547507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74"/>
                </a:lnTo>
                <a:lnTo>
                  <a:pt x="15850" y="98474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599" name="object 3599"/>
          <p:cNvSpPr/>
          <p:nvPr/>
        </p:nvSpPr>
        <p:spPr>
          <a:xfrm>
            <a:off x="4611090" y="3573131"/>
            <a:ext cx="57785" cy="15875"/>
          </a:xfrm>
          <a:custGeom>
            <a:avLst/>
            <a:gdLst/>
            <a:ahLst/>
            <a:cxnLst/>
            <a:rect l="l" t="t" r="r" b="b"/>
            <a:pathLst>
              <a:path w="57785" h="15875">
                <a:moveTo>
                  <a:pt x="57174" y="0"/>
                </a:moveTo>
                <a:lnTo>
                  <a:pt x="0" y="0"/>
                </a:lnTo>
                <a:lnTo>
                  <a:pt x="0" y="15825"/>
                </a:lnTo>
                <a:lnTo>
                  <a:pt x="57174" y="15825"/>
                </a:lnTo>
                <a:lnTo>
                  <a:pt x="5717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0" name="object 3600"/>
          <p:cNvSpPr/>
          <p:nvPr/>
        </p:nvSpPr>
        <p:spPr>
          <a:xfrm>
            <a:off x="4264349" y="2557399"/>
            <a:ext cx="10160" cy="100330"/>
          </a:xfrm>
          <a:custGeom>
            <a:avLst/>
            <a:gdLst/>
            <a:ahLst/>
            <a:cxnLst/>
            <a:rect l="l" t="t" r="r" b="b"/>
            <a:pathLst>
              <a:path w="10160" h="100330">
                <a:moveTo>
                  <a:pt x="9897" y="0"/>
                </a:moveTo>
                <a:lnTo>
                  <a:pt x="0" y="0"/>
                </a:lnTo>
                <a:lnTo>
                  <a:pt x="0" y="100012"/>
                </a:lnTo>
                <a:lnTo>
                  <a:pt x="9897" y="100012"/>
                </a:lnTo>
                <a:lnTo>
                  <a:pt x="989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1" name="object 3601"/>
          <p:cNvSpPr/>
          <p:nvPr/>
        </p:nvSpPr>
        <p:spPr>
          <a:xfrm>
            <a:off x="3527793" y="2547492"/>
            <a:ext cx="1125220" cy="1026160"/>
          </a:xfrm>
          <a:custGeom>
            <a:avLst/>
            <a:gdLst/>
            <a:ahLst/>
            <a:cxnLst/>
            <a:rect l="l" t="t" r="r" b="b"/>
            <a:pathLst>
              <a:path w="1125220" h="1026160">
                <a:moveTo>
                  <a:pt x="704875" y="0"/>
                </a:moveTo>
                <a:lnTo>
                  <a:pt x="0" y="0"/>
                </a:lnTo>
                <a:lnTo>
                  <a:pt x="0" y="105410"/>
                </a:lnTo>
                <a:lnTo>
                  <a:pt x="701446" y="105410"/>
                </a:lnTo>
                <a:lnTo>
                  <a:pt x="701446" y="1026160"/>
                </a:lnTo>
                <a:lnTo>
                  <a:pt x="704875" y="1026160"/>
                </a:lnTo>
                <a:lnTo>
                  <a:pt x="704875" y="105410"/>
                </a:lnTo>
                <a:lnTo>
                  <a:pt x="704875" y="0"/>
                </a:lnTo>
                <a:close/>
              </a:path>
              <a:path w="1125220" h="1026160">
                <a:moveTo>
                  <a:pt x="1124648" y="280670"/>
                </a:moveTo>
                <a:lnTo>
                  <a:pt x="736549" y="280670"/>
                </a:lnTo>
                <a:lnTo>
                  <a:pt x="736549" y="288290"/>
                </a:lnTo>
                <a:lnTo>
                  <a:pt x="1079893" y="288290"/>
                </a:lnTo>
                <a:lnTo>
                  <a:pt x="1079893" y="1026160"/>
                </a:lnTo>
                <a:lnTo>
                  <a:pt x="1124648" y="1026160"/>
                </a:lnTo>
                <a:lnTo>
                  <a:pt x="1124648" y="288290"/>
                </a:lnTo>
                <a:lnTo>
                  <a:pt x="1124648" y="280670"/>
                </a:lnTo>
                <a:close/>
              </a:path>
              <a:path w="1125220" h="1026160">
                <a:moveTo>
                  <a:pt x="1124648" y="239598"/>
                </a:moveTo>
                <a:lnTo>
                  <a:pt x="1114717" y="239598"/>
                </a:lnTo>
                <a:lnTo>
                  <a:pt x="1114717" y="116840"/>
                </a:lnTo>
                <a:lnTo>
                  <a:pt x="1114717" y="10160"/>
                </a:lnTo>
                <a:lnTo>
                  <a:pt x="746442" y="10160"/>
                </a:lnTo>
                <a:lnTo>
                  <a:pt x="746442" y="116840"/>
                </a:lnTo>
                <a:lnTo>
                  <a:pt x="1074166" y="116840"/>
                </a:lnTo>
                <a:lnTo>
                  <a:pt x="1074166" y="240030"/>
                </a:lnTo>
                <a:lnTo>
                  <a:pt x="1077595" y="240030"/>
                </a:lnTo>
                <a:lnTo>
                  <a:pt x="1077595" y="249491"/>
                </a:lnTo>
                <a:lnTo>
                  <a:pt x="1124648" y="249491"/>
                </a:lnTo>
                <a:lnTo>
                  <a:pt x="1124648" y="239598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2" name="object 3602"/>
          <p:cNvSpPr/>
          <p:nvPr/>
        </p:nvSpPr>
        <p:spPr>
          <a:xfrm>
            <a:off x="2916453" y="3588994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934" y="3962"/>
                </a:moveTo>
                <a:lnTo>
                  <a:pt x="56921" y="0"/>
                </a:lnTo>
                <a:lnTo>
                  <a:pt x="0" y="0"/>
                </a:lnTo>
                <a:lnTo>
                  <a:pt x="0" y="3962"/>
                </a:lnTo>
                <a:lnTo>
                  <a:pt x="56934" y="11836"/>
                </a:lnTo>
                <a:lnTo>
                  <a:pt x="56934" y="3962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3" name="object 3603"/>
          <p:cNvSpPr/>
          <p:nvPr/>
        </p:nvSpPr>
        <p:spPr>
          <a:xfrm>
            <a:off x="1817065" y="2547507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25" y="0"/>
                </a:moveTo>
                <a:lnTo>
                  <a:pt x="0" y="0"/>
                </a:lnTo>
                <a:lnTo>
                  <a:pt x="0" y="98474"/>
                </a:lnTo>
                <a:lnTo>
                  <a:pt x="15825" y="98474"/>
                </a:lnTo>
                <a:lnTo>
                  <a:pt x="1582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4" name="object 3604"/>
          <p:cNvSpPr/>
          <p:nvPr/>
        </p:nvSpPr>
        <p:spPr>
          <a:xfrm>
            <a:off x="2220988" y="2547507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74"/>
                </a:lnTo>
                <a:lnTo>
                  <a:pt x="31675" y="98474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5" name="object 3605"/>
          <p:cNvSpPr/>
          <p:nvPr/>
        </p:nvSpPr>
        <p:spPr>
          <a:xfrm>
            <a:off x="2916237" y="3573131"/>
            <a:ext cx="57150" cy="15875"/>
          </a:xfrm>
          <a:custGeom>
            <a:avLst/>
            <a:gdLst/>
            <a:ahLst/>
            <a:cxnLst/>
            <a:rect l="l" t="t" r="r" b="b"/>
            <a:pathLst>
              <a:path w="57150" h="15875">
                <a:moveTo>
                  <a:pt x="57150" y="0"/>
                </a:moveTo>
                <a:lnTo>
                  <a:pt x="0" y="0"/>
                </a:lnTo>
                <a:lnTo>
                  <a:pt x="0" y="15825"/>
                </a:lnTo>
                <a:lnTo>
                  <a:pt x="57150" y="15825"/>
                </a:lnTo>
                <a:lnTo>
                  <a:pt x="571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6" name="object 3606"/>
          <p:cNvSpPr/>
          <p:nvPr/>
        </p:nvSpPr>
        <p:spPr>
          <a:xfrm>
            <a:off x="1832895" y="2557399"/>
            <a:ext cx="10160" cy="100330"/>
          </a:xfrm>
          <a:custGeom>
            <a:avLst/>
            <a:gdLst/>
            <a:ahLst/>
            <a:cxnLst/>
            <a:rect l="l" t="t" r="r" b="b"/>
            <a:pathLst>
              <a:path w="10160" h="100330">
                <a:moveTo>
                  <a:pt x="9921" y="0"/>
                </a:moveTo>
                <a:lnTo>
                  <a:pt x="0" y="0"/>
                </a:lnTo>
                <a:lnTo>
                  <a:pt x="0" y="100012"/>
                </a:lnTo>
                <a:lnTo>
                  <a:pt x="9921" y="100012"/>
                </a:lnTo>
                <a:lnTo>
                  <a:pt x="992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7" name="object 3607"/>
          <p:cNvSpPr/>
          <p:nvPr/>
        </p:nvSpPr>
        <p:spPr>
          <a:xfrm>
            <a:off x="1842808" y="2557652"/>
            <a:ext cx="378460" cy="239395"/>
          </a:xfrm>
          <a:custGeom>
            <a:avLst/>
            <a:gdLst/>
            <a:ahLst/>
            <a:cxnLst/>
            <a:rect l="l" t="t" r="r" b="b"/>
            <a:pathLst>
              <a:path w="378460" h="239394">
                <a:moveTo>
                  <a:pt x="378180" y="0"/>
                </a:moveTo>
                <a:lnTo>
                  <a:pt x="368274" y="0"/>
                </a:lnTo>
                <a:lnTo>
                  <a:pt x="0" y="0"/>
                </a:lnTo>
                <a:lnTo>
                  <a:pt x="0" y="106680"/>
                </a:lnTo>
                <a:lnTo>
                  <a:pt x="364858" y="106680"/>
                </a:lnTo>
                <a:lnTo>
                  <a:pt x="364858" y="229870"/>
                </a:lnTo>
                <a:lnTo>
                  <a:pt x="368274" y="229870"/>
                </a:lnTo>
                <a:lnTo>
                  <a:pt x="368274" y="106680"/>
                </a:lnTo>
                <a:lnTo>
                  <a:pt x="368274" y="100330"/>
                </a:lnTo>
                <a:lnTo>
                  <a:pt x="372440" y="100330"/>
                </a:lnTo>
                <a:lnTo>
                  <a:pt x="372440" y="229438"/>
                </a:lnTo>
                <a:lnTo>
                  <a:pt x="372440" y="229870"/>
                </a:lnTo>
                <a:lnTo>
                  <a:pt x="372440" y="239331"/>
                </a:lnTo>
                <a:lnTo>
                  <a:pt x="378167" y="239331"/>
                </a:lnTo>
                <a:lnTo>
                  <a:pt x="378167" y="229870"/>
                </a:lnTo>
                <a:lnTo>
                  <a:pt x="378180" y="100330"/>
                </a:lnTo>
                <a:lnTo>
                  <a:pt x="37818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8" name="object 3608"/>
          <p:cNvSpPr/>
          <p:nvPr/>
        </p:nvSpPr>
        <p:spPr>
          <a:xfrm>
            <a:off x="1832889" y="2547492"/>
            <a:ext cx="1125220" cy="1026160"/>
          </a:xfrm>
          <a:custGeom>
            <a:avLst/>
            <a:gdLst/>
            <a:ahLst/>
            <a:cxnLst/>
            <a:rect l="l" t="t" r="r" b="b"/>
            <a:pathLst>
              <a:path w="1125220" h="1026160">
                <a:moveTo>
                  <a:pt x="388099" y="280670"/>
                </a:moveTo>
                <a:lnTo>
                  <a:pt x="0" y="280670"/>
                </a:lnTo>
                <a:lnTo>
                  <a:pt x="0" y="288290"/>
                </a:lnTo>
                <a:lnTo>
                  <a:pt x="384670" y="288290"/>
                </a:lnTo>
                <a:lnTo>
                  <a:pt x="384670" y="1026160"/>
                </a:lnTo>
                <a:lnTo>
                  <a:pt x="388099" y="1026160"/>
                </a:lnTo>
                <a:lnTo>
                  <a:pt x="388099" y="288290"/>
                </a:lnTo>
                <a:lnTo>
                  <a:pt x="388099" y="280670"/>
                </a:lnTo>
                <a:close/>
              </a:path>
              <a:path w="1125220" h="1026160">
                <a:moveTo>
                  <a:pt x="1124648" y="0"/>
                </a:moveTo>
                <a:lnTo>
                  <a:pt x="419773" y="0"/>
                </a:lnTo>
                <a:lnTo>
                  <a:pt x="419773" y="105410"/>
                </a:lnTo>
                <a:lnTo>
                  <a:pt x="1079893" y="105410"/>
                </a:lnTo>
                <a:lnTo>
                  <a:pt x="1079893" y="1026160"/>
                </a:lnTo>
                <a:lnTo>
                  <a:pt x="1124648" y="1026160"/>
                </a:lnTo>
                <a:lnTo>
                  <a:pt x="1124648" y="105410"/>
                </a:lnTo>
                <a:lnTo>
                  <a:pt x="112464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09" name="object 3609"/>
          <p:cNvSpPr/>
          <p:nvPr/>
        </p:nvSpPr>
        <p:spPr>
          <a:xfrm>
            <a:off x="1221574" y="3588994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934" y="3962"/>
                </a:moveTo>
                <a:lnTo>
                  <a:pt x="56921" y="0"/>
                </a:lnTo>
                <a:lnTo>
                  <a:pt x="0" y="0"/>
                </a:lnTo>
                <a:lnTo>
                  <a:pt x="0" y="3962"/>
                </a:lnTo>
                <a:lnTo>
                  <a:pt x="56934" y="11836"/>
                </a:lnTo>
                <a:lnTo>
                  <a:pt x="56934" y="3962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0" name="object 3610"/>
          <p:cNvSpPr/>
          <p:nvPr/>
        </p:nvSpPr>
        <p:spPr>
          <a:xfrm>
            <a:off x="842911" y="2547507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74"/>
                </a:lnTo>
                <a:lnTo>
                  <a:pt x="31675" y="98474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1" name="object 3611"/>
          <p:cNvSpPr/>
          <p:nvPr/>
        </p:nvSpPr>
        <p:spPr>
          <a:xfrm>
            <a:off x="1221333" y="2796995"/>
            <a:ext cx="41910" cy="31750"/>
          </a:xfrm>
          <a:custGeom>
            <a:avLst/>
            <a:gdLst/>
            <a:ahLst/>
            <a:cxnLst/>
            <a:rect l="l" t="t" r="r" b="b"/>
            <a:pathLst>
              <a:path w="41909" h="31750">
                <a:moveTo>
                  <a:pt x="41324" y="0"/>
                </a:moveTo>
                <a:lnTo>
                  <a:pt x="0" y="0"/>
                </a:lnTo>
                <a:lnTo>
                  <a:pt x="0" y="31675"/>
                </a:lnTo>
                <a:lnTo>
                  <a:pt x="41324" y="31675"/>
                </a:lnTo>
                <a:lnTo>
                  <a:pt x="4132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2" name="object 3612"/>
          <p:cNvSpPr/>
          <p:nvPr/>
        </p:nvSpPr>
        <p:spPr>
          <a:xfrm>
            <a:off x="1221333" y="3573131"/>
            <a:ext cx="57785" cy="15875"/>
          </a:xfrm>
          <a:custGeom>
            <a:avLst/>
            <a:gdLst/>
            <a:ahLst/>
            <a:cxnLst/>
            <a:rect l="l" t="t" r="r" b="b"/>
            <a:pathLst>
              <a:path w="57784" h="15875">
                <a:moveTo>
                  <a:pt x="57174" y="0"/>
                </a:moveTo>
                <a:lnTo>
                  <a:pt x="0" y="0"/>
                </a:lnTo>
                <a:lnTo>
                  <a:pt x="0" y="15825"/>
                </a:lnTo>
                <a:lnTo>
                  <a:pt x="57174" y="15825"/>
                </a:lnTo>
                <a:lnTo>
                  <a:pt x="5717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3" name="object 3613"/>
          <p:cNvSpPr/>
          <p:nvPr/>
        </p:nvSpPr>
        <p:spPr>
          <a:xfrm>
            <a:off x="874585" y="2557399"/>
            <a:ext cx="10160" cy="100330"/>
          </a:xfrm>
          <a:custGeom>
            <a:avLst/>
            <a:gdLst/>
            <a:ahLst/>
            <a:cxnLst/>
            <a:rect l="l" t="t" r="r" b="b"/>
            <a:pathLst>
              <a:path w="10159" h="100330">
                <a:moveTo>
                  <a:pt x="9897" y="0"/>
                </a:moveTo>
                <a:lnTo>
                  <a:pt x="0" y="0"/>
                </a:lnTo>
                <a:lnTo>
                  <a:pt x="0" y="100012"/>
                </a:lnTo>
                <a:lnTo>
                  <a:pt x="9897" y="100012"/>
                </a:lnTo>
                <a:lnTo>
                  <a:pt x="989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4" name="object 3614"/>
          <p:cNvSpPr/>
          <p:nvPr/>
        </p:nvSpPr>
        <p:spPr>
          <a:xfrm>
            <a:off x="791489" y="2547492"/>
            <a:ext cx="471170" cy="1026160"/>
          </a:xfrm>
          <a:custGeom>
            <a:avLst/>
            <a:gdLst/>
            <a:ahLst/>
            <a:cxnLst/>
            <a:rect l="l" t="t" r="r" b="b"/>
            <a:pathLst>
              <a:path w="471169" h="1026160">
                <a:moveTo>
                  <a:pt x="51422" y="0"/>
                </a:moveTo>
                <a:lnTo>
                  <a:pt x="0" y="0"/>
                </a:lnTo>
                <a:lnTo>
                  <a:pt x="0" y="105410"/>
                </a:lnTo>
                <a:lnTo>
                  <a:pt x="47967" y="105410"/>
                </a:lnTo>
                <a:lnTo>
                  <a:pt x="47967" y="1026160"/>
                </a:lnTo>
                <a:lnTo>
                  <a:pt x="51422" y="1026160"/>
                </a:lnTo>
                <a:lnTo>
                  <a:pt x="51422" y="105410"/>
                </a:lnTo>
                <a:lnTo>
                  <a:pt x="51422" y="0"/>
                </a:lnTo>
                <a:close/>
              </a:path>
              <a:path w="471169" h="1026160">
                <a:moveTo>
                  <a:pt x="471170" y="280670"/>
                </a:moveTo>
                <a:lnTo>
                  <a:pt x="83096" y="280670"/>
                </a:lnTo>
                <a:lnTo>
                  <a:pt x="83096" y="288290"/>
                </a:lnTo>
                <a:lnTo>
                  <a:pt x="426415" y="288290"/>
                </a:lnTo>
                <a:lnTo>
                  <a:pt x="426415" y="1026160"/>
                </a:lnTo>
                <a:lnTo>
                  <a:pt x="471170" y="1026160"/>
                </a:lnTo>
                <a:lnTo>
                  <a:pt x="471170" y="288290"/>
                </a:lnTo>
                <a:lnTo>
                  <a:pt x="471170" y="280670"/>
                </a:lnTo>
                <a:close/>
              </a:path>
              <a:path w="471169" h="1026160">
                <a:moveTo>
                  <a:pt x="471170" y="239598"/>
                </a:moveTo>
                <a:lnTo>
                  <a:pt x="461264" y="239598"/>
                </a:lnTo>
                <a:lnTo>
                  <a:pt x="461264" y="116840"/>
                </a:lnTo>
                <a:lnTo>
                  <a:pt x="461264" y="10160"/>
                </a:lnTo>
                <a:lnTo>
                  <a:pt x="92989" y="10160"/>
                </a:lnTo>
                <a:lnTo>
                  <a:pt x="92989" y="116840"/>
                </a:lnTo>
                <a:lnTo>
                  <a:pt x="420712" y="116840"/>
                </a:lnTo>
                <a:lnTo>
                  <a:pt x="420712" y="240030"/>
                </a:lnTo>
                <a:lnTo>
                  <a:pt x="424141" y="240030"/>
                </a:lnTo>
                <a:lnTo>
                  <a:pt x="424141" y="249491"/>
                </a:lnTo>
                <a:lnTo>
                  <a:pt x="471170" y="249491"/>
                </a:lnTo>
                <a:lnTo>
                  <a:pt x="471170" y="239598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5" name="object 3615"/>
          <p:cNvSpPr/>
          <p:nvPr/>
        </p:nvSpPr>
        <p:spPr>
          <a:xfrm>
            <a:off x="791489" y="1862391"/>
            <a:ext cx="9036685" cy="316865"/>
          </a:xfrm>
          <a:custGeom>
            <a:avLst/>
            <a:gdLst/>
            <a:ahLst/>
            <a:cxnLst/>
            <a:rect l="l" t="t" r="r" b="b"/>
            <a:pathLst>
              <a:path w="9036685" h="316864">
                <a:moveTo>
                  <a:pt x="9036393" y="17043"/>
                </a:moveTo>
                <a:lnTo>
                  <a:pt x="8490179" y="17043"/>
                </a:lnTo>
                <a:lnTo>
                  <a:pt x="8470367" y="17043"/>
                </a:lnTo>
                <a:lnTo>
                  <a:pt x="8454492" y="17018"/>
                </a:lnTo>
                <a:lnTo>
                  <a:pt x="8454492" y="0"/>
                </a:lnTo>
                <a:lnTo>
                  <a:pt x="8446046" y="17018"/>
                </a:lnTo>
                <a:lnTo>
                  <a:pt x="0" y="17018"/>
                </a:lnTo>
                <a:lnTo>
                  <a:pt x="0" y="35369"/>
                </a:lnTo>
                <a:lnTo>
                  <a:pt x="8436839" y="35369"/>
                </a:lnTo>
                <a:lnTo>
                  <a:pt x="8296122" y="316801"/>
                </a:lnTo>
                <a:lnTo>
                  <a:pt x="8470367" y="316801"/>
                </a:lnTo>
                <a:lnTo>
                  <a:pt x="8470367" y="35369"/>
                </a:lnTo>
                <a:lnTo>
                  <a:pt x="8490179" y="35369"/>
                </a:lnTo>
                <a:lnTo>
                  <a:pt x="9036393" y="35369"/>
                </a:lnTo>
                <a:lnTo>
                  <a:pt x="9036393" y="17043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6" name="object 3616"/>
          <p:cNvSpPr/>
          <p:nvPr/>
        </p:nvSpPr>
        <p:spPr>
          <a:xfrm>
            <a:off x="2179663" y="7038123"/>
            <a:ext cx="57150" cy="27940"/>
          </a:xfrm>
          <a:custGeom>
            <a:avLst/>
            <a:gdLst/>
            <a:ahLst/>
            <a:cxnLst/>
            <a:rect l="l" t="t" r="r" b="b"/>
            <a:pathLst>
              <a:path w="57150" h="27940">
                <a:moveTo>
                  <a:pt x="57150" y="0"/>
                </a:moveTo>
                <a:lnTo>
                  <a:pt x="0" y="0"/>
                </a:lnTo>
                <a:lnTo>
                  <a:pt x="0" y="15824"/>
                </a:lnTo>
                <a:lnTo>
                  <a:pt x="215" y="15824"/>
                </a:lnTo>
                <a:lnTo>
                  <a:pt x="215" y="19799"/>
                </a:lnTo>
                <a:lnTo>
                  <a:pt x="57150" y="27711"/>
                </a:lnTo>
                <a:lnTo>
                  <a:pt x="57150" y="19799"/>
                </a:lnTo>
                <a:lnTo>
                  <a:pt x="57137" y="15824"/>
                </a:lnTo>
                <a:lnTo>
                  <a:pt x="571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7" name="object 3617"/>
          <p:cNvSpPr/>
          <p:nvPr/>
        </p:nvSpPr>
        <p:spPr>
          <a:xfrm>
            <a:off x="1761629" y="5873864"/>
            <a:ext cx="31750" cy="1157605"/>
          </a:xfrm>
          <a:custGeom>
            <a:avLst/>
            <a:gdLst/>
            <a:ahLst/>
            <a:cxnLst/>
            <a:rect l="l" t="t" r="r" b="b"/>
            <a:pathLst>
              <a:path w="31750" h="1157604">
                <a:moveTo>
                  <a:pt x="31675" y="0"/>
                </a:moveTo>
                <a:lnTo>
                  <a:pt x="0" y="0"/>
                </a:lnTo>
                <a:lnTo>
                  <a:pt x="0" y="1157236"/>
                </a:lnTo>
                <a:lnTo>
                  <a:pt x="31675" y="1157236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8" name="object 3618"/>
          <p:cNvSpPr/>
          <p:nvPr/>
        </p:nvSpPr>
        <p:spPr>
          <a:xfrm>
            <a:off x="7543228" y="5248192"/>
            <a:ext cx="1698625" cy="20320"/>
          </a:xfrm>
          <a:custGeom>
            <a:avLst/>
            <a:gdLst/>
            <a:ahLst/>
            <a:cxnLst/>
            <a:rect l="l" t="t" r="r" b="b"/>
            <a:pathLst>
              <a:path w="1698625" h="20320">
                <a:moveTo>
                  <a:pt x="1698370" y="0"/>
                </a:moveTo>
                <a:lnTo>
                  <a:pt x="9842" y="0"/>
                </a:lnTo>
                <a:lnTo>
                  <a:pt x="0" y="19792"/>
                </a:lnTo>
                <a:lnTo>
                  <a:pt x="1698370" y="19792"/>
                </a:lnTo>
                <a:lnTo>
                  <a:pt x="169837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19" name="object 3619"/>
          <p:cNvSpPr/>
          <p:nvPr/>
        </p:nvSpPr>
        <p:spPr>
          <a:xfrm>
            <a:off x="5206828" y="4151302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99"/>
                </a:lnTo>
                <a:lnTo>
                  <a:pt x="15850" y="98499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0" name="object 3620"/>
          <p:cNvSpPr/>
          <p:nvPr/>
        </p:nvSpPr>
        <p:spPr>
          <a:xfrm>
            <a:off x="5222671" y="4151312"/>
            <a:ext cx="420370" cy="1097280"/>
          </a:xfrm>
          <a:custGeom>
            <a:avLst/>
            <a:gdLst/>
            <a:ahLst/>
            <a:cxnLst/>
            <a:rect l="l" t="t" r="r" b="b"/>
            <a:pathLst>
              <a:path w="420370" h="1097279">
                <a:moveTo>
                  <a:pt x="378167" y="807808"/>
                </a:moveTo>
                <a:lnTo>
                  <a:pt x="368642" y="807808"/>
                </a:lnTo>
                <a:lnTo>
                  <a:pt x="368642" y="1096886"/>
                </a:lnTo>
                <a:lnTo>
                  <a:pt x="378167" y="1096886"/>
                </a:lnTo>
                <a:lnTo>
                  <a:pt x="378167" y="807808"/>
                </a:lnTo>
                <a:close/>
              </a:path>
              <a:path w="420370" h="1097279">
                <a:moveTo>
                  <a:pt x="378167" y="390080"/>
                </a:moveTo>
                <a:lnTo>
                  <a:pt x="9893" y="390080"/>
                </a:lnTo>
                <a:lnTo>
                  <a:pt x="0" y="390029"/>
                </a:lnTo>
                <a:lnTo>
                  <a:pt x="0" y="405282"/>
                </a:lnTo>
                <a:lnTo>
                  <a:pt x="9893" y="405282"/>
                </a:lnTo>
                <a:lnTo>
                  <a:pt x="9893" y="419290"/>
                </a:lnTo>
                <a:lnTo>
                  <a:pt x="368642" y="419290"/>
                </a:lnTo>
                <a:lnTo>
                  <a:pt x="368642" y="800290"/>
                </a:lnTo>
                <a:lnTo>
                  <a:pt x="378167" y="800290"/>
                </a:lnTo>
                <a:lnTo>
                  <a:pt x="378167" y="419290"/>
                </a:lnTo>
                <a:lnTo>
                  <a:pt x="378167" y="390080"/>
                </a:lnTo>
                <a:close/>
              </a:path>
              <a:path w="420370" h="1097279">
                <a:moveTo>
                  <a:pt x="419747" y="0"/>
                </a:moveTo>
                <a:lnTo>
                  <a:pt x="388073" y="0"/>
                </a:lnTo>
                <a:lnTo>
                  <a:pt x="388073" y="190"/>
                </a:lnTo>
                <a:lnTo>
                  <a:pt x="0" y="190"/>
                </a:lnTo>
                <a:lnTo>
                  <a:pt x="0" y="119570"/>
                </a:lnTo>
                <a:lnTo>
                  <a:pt x="377774" y="119570"/>
                </a:lnTo>
                <a:lnTo>
                  <a:pt x="377774" y="348170"/>
                </a:lnTo>
                <a:lnTo>
                  <a:pt x="388073" y="348170"/>
                </a:lnTo>
                <a:lnTo>
                  <a:pt x="388073" y="119570"/>
                </a:lnTo>
                <a:lnTo>
                  <a:pt x="388073" y="98488"/>
                </a:lnTo>
                <a:lnTo>
                  <a:pt x="419747" y="98488"/>
                </a:lnTo>
                <a:lnTo>
                  <a:pt x="41974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1" name="object 3621"/>
          <p:cNvSpPr/>
          <p:nvPr/>
        </p:nvSpPr>
        <p:spPr>
          <a:xfrm>
            <a:off x="5642419" y="4151502"/>
            <a:ext cx="705485" cy="1097280"/>
          </a:xfrm>
          <a:custGeom>
            <a:avLst/>
            <a:gdLst/>
            <a:ahLst/>
            <a:cxnLst/>
            <a:rect l="l" t="t" r="r" b="b"/>
            <a:pathLst>
              <a:path w="705485" h="1097279">
                <a:moveTo>
                  <a:pt x="665746" y="807618"/>
                </a:moveTo>
                <a:lnTo>
                  <a:pt x="653249" y="807618"/>
                </a:lnTo>
                <a:lnTo>
                  <a:pt x="653249" y="1096695"/>
                </a:lnTo>
                <a:lnTo>
                  <a:pt x="665746" y="1096695"/>
                </a:lnTo>
                <a:lnTo>
                  <a:pt x="665746" y="807618"/>
                </a:lnTo>
                <a:close/>
              </a:path>
              <a:path w="705485" h="1097279">
                <a:moveTo>
                  <a:pt x="704596" y="807618"/>
                </a:moveTo>
                <a:lnTo>
                  <a:pt x="669721" y="807618"/>
                </a:lnTo>
                <a:lnTo>
                  <a:pt x="669721" y="1096695"/>
                </a:lnTo>
                <a:lnTo>
                  <a:pt x="704596" y="1096695"/>
                </a:lnTo>
                <a:lnTo>
                  <a:pt x="704596" y="807618"/>
                </a:lnTo>
                <a:close/>
              </a:path>
              <a:path w="705485" h="1097279">
                <a:moveTo>
                  <a:pt x="704900" y="0"/>
                </a:moveTo>
                <a:lnTo>
                  <a:pt x="0" y="0"/>
                </a:lnTo>
                <a:lnTo>
                  <a:pt x="0" y="119380"/>
                </a:lnTo>
                <a:lnTo>
                  <a:pt x="653249" y="119380"/>
                </a:lnTo>
                <a:lnTo>
                  <a:pt x="653249" y="800100"/>
                </a:lnTo>
                <a:lnTo>
                  <a:pt x="704900" y="800100"/>
                </a:lnTo>
                <a:lnTo>
                  <a:pt x="704900" y="119380"/>
                </a:lnTo>
                <a:lnTo>
                  <a:pt x="70490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2" name="object 3622"/>
          <p:cNvSpPr/>
          <p:nvPr/>
        </p:nvSpPr>
        <p:spPr>
          <a:xfrm>
            <a:off x="4232674" y="4151302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99"/>
                </a:lnTo>
                <a:lnTo>
                  <a:pt x="31675" y="98499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3" name="object 3623"/>
          <p:cNvSpPr/>
          <p:nvPr/>
        </p:nvSpPr>
        <p:spPr>
          <a:xfrm>
            <a:off x="4611090" y="4499760"/>
            <a:ext cx="41910" cy="31750"/>
          </a:xfrm>
          <a:custGeom>
            <a:avLst/>
            <a:gdLst/>
            <a:ahLst/>
            <a:cxnLst/>
            <a:rect l="l" t="t" r="r" b="b"/>
            <a:pathLst>
              <a:path w="41910" h="31750">
                <a:moveTo>
                  <a:pt x="41349" y="0"/>
                </a:moveTo>
                <a:lnTo>
                  <a:pt x="0" y="0"/>
                </a:lnTo>
                <a:lnTo>
                  <a:pt x="0" y="31675"/>
                </a:lnTo>
                <a:lnTo>
                  <a:pt x="41349" y="31675"/>
                </a:lnTo>
                <a:lnTo>
                  <a:pt x="4134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4" name="object 3624"/>
          <p:cNvSpPr/>
          <p:nvPr/>
        </p:nvSpPr>
        <p:spPr>
          <a:xfrm>
            <a:off x="3511949" y="4151302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99"/>
                </a:lnTo>
                <a:lnTo>
                  <a:pt x="15850" y="98499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5" name="object 3625"/>
          <p:cNvSpPr/>
          <p:nvPr/>
        </p:nvSpPr>
        <p:spPr>
          <a:xfrm>
            <a:off x="3527793" y="4151502"/>
            <a:ext cx="1125220" cy="1097280"/>
          </a:xfrm>
          <a:custGeom>
            <a:avLst/>
            <a:gdLst/>
            <a:ahLst/>
            <a:cxnLst/>
            <a:rect l="l" t="t" r="r" b="b"/>
            <a:pathLst>
              <a:path w="1125220" h="1097279">
                <a:moveTo>
                  <a:pt x="704875" y="807618"/>
                </a:moveTo>
                <a:lnTo>
                  <a:pt x="694575" y="807618"/>
                </a:lnTo>
                <a:lnTo>
                  <a:pt x="694575" y="1096695"/>
                </a:lnTo>
                <a:lnTo>
                  <a:pt x="704875" y="1096695"/>
                </a:lnTo>
                <a:lnTo>
                  <a:pt x="704875" y="807618"/>
                </a:lnTo>
                <a:close/>
              </a:path>
              <a:path w="1125220" h="1097279">
                <a:moveTo>
                  <a:pt x="704875" y="0"/>
                </a:moveTo>
                <a:lnTo>
                  <a:pt x="0" y="0"/>
                </a:lnTo>
                <a:lnTo>
                  <a:pt x="0" y="119380"/>
                </a:lnTo>
                <a:lnTo>
                  <a:pt x="694575" y="119380"/>
                </a:lnTo>
                <a:lnTo>
                  <a:pt x="694575" y="800100"/>
                </a:lnTo>
                <a:lnTo>
                  <a:pt x="704875" y="800100"/>
                </a:lnTo>
                <a:lnTo>
                  <a:pt x="704875" y="119380"/>
                </a:lnTo>
                <a:lnTo>
                  <a:pt x="704875" y="0"/>
                </a:lnTo>
                <a:close/>
              </a:path>
              <a:path w="1125220" h="1097279">
                <a:moveTo>
                  <a:pt x="1071791" y="807618"/>
                </a:moveTo>
                <a:lnTo>
                  <a:pt x="1063879" y="807618"/>
                </a:lnTo>
                <a:lnTo>
                  <a:pt x="1063879" y="1096695"/>
                </a:lnTo>
                <a:lnTo>
                  <a:pt x="1071791" y="1096695"/>
                </a:lnTo>
                <a:lnTo>
                  <a:pt x="1071791" y="807618"/>
                </a:lnTo>
                <a:close/>
              </a:path>
              <a:path w="1125220" h="1097279">
                <a:moveTo>
                  <a:pt x="1110602" y="807618"/>
                </a:moveTo>
                <a:lnTo>
                  <a:pt x="1075753" y="807618"/>
                </a:lnTo>
                <a:lnTo>
                  <a:pt x="1075753" y="1096695"/>
                </a:lnTo>
                <a:lnTo>
                  <a:pt x="1110602" y="1096695"/>
                </a:lnTo>
                <a:lnTo>
                  <a:pt x="1110602" y="807618"/>
                </a:lnTo>
                <a:close/>
              </a:path>
              <a:path w="1125220" h="1097279">
                <a:moveTo>
                  <a:pt x="1114717" y="807618"/>
                </a:moveTo>
                <a:lnTo>
                  <a:pt x="1114552" y="807618"/>
                </a:lnTo>
                <a:lnTo>
                  <a:pt x="1114552" y="1096695"/>
                </a:lnTo>
                <a:lnTo>
                  <a:pt x="1114717" y="1096695"/>
                </a:lnTo>
                <a:lnTo>
                  <a:pt x="1114717" y="807618"/>
                </a:lnTo>
                <a:close/>
              </a:path>
              <a:path w="1125220" h="1097279">
                <a:moveTo>
                  <a:pt x="1114717" y="389890"/>
                </a:moveTo>
                <a:lnTo>
                  <a:pt x="746442" y="389890"/>
                </a:lnTo>
                <a:lnTo>
                  <a:pt x="736549" y="389839"/>
                </a:lnTo>
                <a:lnTo>
                  <a:pt x="736549" y="405091"/>
                </a:lnTo>
                <a:lnTo>
                  <a:pt x="746442" y="405091"/>
                </a:lnTo>
                <a:lnTo>
                  <a:pt x="746442" y="419100"/>
                </a:lnTo>
                <a:lnTo>
                  <a:pt x="1063879" y="419100"/>
                </a:lnTo>
                <a:lnTo>
                  <a:pt x="1063879" y="800100"/>
                </a:lnTo>
                <a:lnTo>
                  <a:pt x="1114717" y="800100"/>
                </a:lnTo>
                <a:lnTo>
                  <a:pt x="1114717" y="419100"/>
                </a:lnTo>
                <a:lnTo>
                  <a:pt x="1114717" y="389890"/>
                </a:lnTo>
                <a:close/>
              </a:path>
              <a:path w="1125220" h="1097279">
                <a:moveTo>
                  <a:pt x="1124648" y="0"/>
                </a:moveTo>
                <a:lnTo>
                  <a:pt x="736549" y="0"/>
                </a:lnTo>
                <a:lnTo>
                  <a:pt x="736549" y="119380"/>
                </a:lnTo>
                <a:lnTo>
                  <a:pt x="1072997" y="119380"/>
                </a:lnTo>
                <a:lnTo>
                  <a:pt x="1072997" y="347980"/>
                </a:lnTo>
                <a:lnTo>
                  <a:pt x="1124648" y="347980"/>
                </a:lnTo>
                <a:lnTo>
                  <a:pt x="1124648" y="119380"/>
                </a:lnTo>
                <a:lnTo>
                  <a:pt x="112464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6" name="object 3626"/>
          <p:cNvSpPr/>
          <p:nvPr/>
        </p:nvSpPr>
        <p:spPr>
          <a:xfrm>
            <a:off x="2905937" y="4959121"/>
            <a:ext cx="52069" cy="289560"/>
          </a:xfrm>
          <a:custGeom>
            <a:avLst/>
            <a:gdLst/>
            <a:ahLst/>
            <a:cxnLst/>
            <a:rect l="l" t="t" r="r" b="b"/>
            <a:pathLst>
              <a:path w="52069" h="289560">
                <a:moveTo>
                  <a:pt x="23863" y="0"/>
                </a:moveTo>
                <a:lnTo>
                  <a:pt x="0" y="0"/>
                </a:lnTo>
                <a:lnTo>
                  <a:pt x="0" y="289077"/>
                </a:lnTo>
                <a:lnTo>
                  <a:pt x="23863" y="289077"/>
                </a:lnTo>
                <a:lnTo>
                  <a:pt x="23863" y="0"/>
                </a:lnTo>
                <a:close/>
              </a:path>
              <a:path w="52069" h="289560">
                <a:moveTo>
                  <a:pt x="51600" y="0"/>
                </a:moveTo>
                <a:lnTo>
                  <a:pt x="27813" y="0"/>
                </a:lnTo>
                <a:lnTo>
                  <a:pt x="27813" y="289077"/>
                </a:lnTo>
                <a:lnTo>
                  <a:pt x="51600" y="289077"/>
                </a:lnTo>
                <a:lnTo>
                  <a:pt x="5160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7" name="object 3627"/>
          <p:cNvSpPr/>
          <p:nvPr/>
        </p:nvSpPr>
        <p:spPr>
          <a:xfrm>
            <a:off x="1817065" y="4151302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25" y="0"/>
                </a:moveTo>
                <a:lnTo>
                  <a:pt x="0" y="0"/>
                </a:lnTo>
                <a:lnTo>
                  <a:pt x="0" y="98499"/>
                </a:lnTo>
                <a:lnTo>
                  <a:pt x="15825" y="98499"/>
                </a:lnTo>
                <a:lnTo>
                  <a:pt x="1582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8" name="object 3628"/>
          <p:cNvSpPr/>
          <p:nvPr/>
        </p:nvSpPr>
        <p:spPr>
          <a:xfrm>
            <a:off x="1832889" y="4151312"/>
            <a:ext cx="420370" cy="1097280"/>
          </a:xfrm>
          <a:custGeom>
            <a:avLst/>
            <a:gdLst/>
            <a:ahLst/>
            <a:cxnLst/>
            <a:rect l="l" t="t" r="r" b="b"/>
            <a:pathLst>
              <a:path w="420369" h="1097279">
                <a:moveTo>
                  <a:pt x="378193" y="807808"/>
                </a:moveTo>
                <a:lnTo>
                  <a:pt x="368642" y="807808"/>
                </a:lnTo>
                <a:lnTo>
                  <a:pt x="368642" y="1096886"/>
                </a:lnTo>
                <a:lnTo>
                  <a:pt x="378193" y="1096886"/>
                </a:lnTo>
                <a:lnTo>
                  <a:pt x="378193" y="807808"/>
                </a:lnTo>
                <a:close/>
              </a:path>
              <a:path w="420369" h="1097279">
                <a:moveTo>
                  <a:pt x="378193" y="390080"/>
                </a:moveTo>
                <a:lnTo>
                  <a:pt x="9918" y="390080"/>
                </a:lnTo>
                <a:lnTo>
                  <a:pt x="0" y="390029"/>
                </a:lnTo>
                <a:lnTo>
                  <a:pt x="0" y="405282"/>
                </a:lnTo>
                <a:lnTo>
                  <a:pt x="9918" y="405282"/>
                </a:lnTo>
                <a:lnTo>
                  <a:pt x="9918" y="419290"/>
                </a:lnTo>
                <a:lnTo>
                  <a:pt x="368642" y="419290"/>
                </a:lnTo>
                <a:lnTo>
                  <a:pt x="368642" y="800290"/>
                </a:lnTo>
                <a:lnTo>
                  <a:pt x="378193" y="800290"/>
                </a:lnTo>
                <a:lnTo>
                  <a:pt x="378193" y="419290"/>
                </a:lnTo>
                <a:lnTo>
                  <a:pt x="378193" y="390080"/>
                </a:lnTo>
                <a:close/>
              </a:path>
              <a:path w="420369" h="1097279">
                <a:moveTo>
                  <a:pt x="419773" y="0"/>
                </a:moveTo>
                <a:lnTo>
                  <a:pt x="388099" y="0"/>
                </a:lnTo>
                <a:lnTo>
                  <a:pt x="388099" y="190"/>
                </a:lnTo>
                <a:lnTo>
                  <a:pt x="0" y="190"/>
                </a:lnTo>
                <a:lnTo>
                  <a:pt x="0" y="119570"/>
                </a:lnTo>
                <a:lnTo>
                  <a:pt x="377799" y="119570"/>
                </a:lnTo>
                <a:lnTo>
                  <a:pt x="377799" y="348170"/>
                </a:lnTo>
                <a:lnTo>
                  <a:pt x="388099" y="348170"/>
                </a:lnTo>
                <a:lnTo>
                  <a:pt x="388099" y="119570"/>
                </a:lnTo>
                <a:lnTo>
                  <a:pt x="388099" y="98488"/>
                </a:lnTo>
                <a:lnTo>
                  <a:pt x="419773" y="98488"/>
                </a:lnTo>
                <a:lnTo>
                  <a:pt x="41977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29" name="object 3629"/>
          <p:cNvSpPr/>
          <p:nvPr/>
        </p:nvSpPr>
        <p:spPr>
          <a:xfrm>
            <a:off x="2252662" y="4151502"/>
            <a:ext cx="705485" cy="800100"/>
          </a:xfrm>
          <a:custGeom>
            <a:avLst/>
            <a:gdLst/>
            <a:ahLst/>
            <a:cxnLst/>
            <a:rect l="l" t="t" r="r" b="b"/>
            <a:pathLst>
              <a:path w="705485" h="800100">
                <a:moveTo>
                  <a:pt x="704875" y="0"/>
                </a:moveTo>
                <a:lnTo>
                  <a:pt x="0" y="0"/>
                </a:lnTo>
                <a:lnTo>
                  <a:pt x="0" y="119380"/>
                </a:lnTo>
                <a:lnTo>
                  <a:pt x="653275" y="119380"/>
                </a:lnTo>
                <a:lnTo>
                  <a:pt x="653275" y="800100"/>
                </a:lnTo>
                <a:lnTo>
                  <a:pt x="704875" y="800100"/>
                </a:lnTo>
                <a:lnTo>
                  <a:pt x="704875" y="119380"/>
                </a:lnTo>
                <a:lnTo>
                  <a:pt x="7048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0" name="object 3630"/>
          <p:cNvSpPr/>
          <p:nvPr/>
        </p:nvSpPr>
        <p:spPr>
          <a:xfrm>
            <a:off x="1221333" y="4499760"/>
            <a:ext cx="41910" cy="31750"/>
          </a:xfrm>
          <a:custGeom>
            <a:avLst/>
            <a:gdLst/>
            <a:ahLst/>
            <a:cxnLst/>
            <a:rect l="l" t="t" r="r" b="b"/>
            <a:pathLst>
              <a:path w="41909" h="31750">
                <a:moveTo>
                  <a:pt x="41324" y="0"/>
                </a:moveTo>
                <a:lnTo>
                  <a:pt x="0" y="0"/>
                </a:lnTo>
                <a:lnTo>
                  <a:pt x="0" y="31675"/>
                </a:lnTo>
                <a:lnTo>
                  <a:pt x="41324" y="31675"/>
                </a:lnTo>
                <a:lnTo>
                  <a:pt x="4132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1" name="object 3631"/>
          <p:cNvSpPr/>
          <p:nvPr/>
        </p:nvSpPr>
        <p:spPr>
          <a:xfrm>
            <a:off x="842911" y="4151302"/>
            <a:ext cx="31750" cy="99060"/>
          </a:xfrm>
          <a:custGeom>
            <a:avLst/>
            <a:gdLst/>
            <a:ahLst/>
            <a:cxnLst/>
            <a:rect l="l" t="t" r="r" b="b"/>
            <a:pathLst>
              <a:path w="31750" h="99060">
                <a:moveTo>
                  <a:pt x="31675" y="0"/>
                </a:moveTo>
                <a:lnTo>
                  <a:pt x="0" y="0"/>
                </a:lnTo>
                <a:lnTo>
                  <a:pt x="0" y="98499"/>
                </a:lnTo>
                <a:lnTo>
                  <a:pt x="31675" y="98499"/>
                </a:lnTo>
                <a:lnTo>
                  <a:pt x="3167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2" name="object 3632"/>
          <p:cNvSpPr/>
          <p:nvPr/>
        </p:nvSpPr>
        <p:spPr>
          <a:xfrm>
            <a:off x="791489" y="4151502"/>
            <a:ext cx="471170" cy="1097280"/>
          </a:xfrm>
          <a:custGeom>
            <a:avLst/>
            <a:gdLst/>
            <a:ahLst/>
            <a:cxnLst/>
            <a:rect l="l" t="t" r="r" b="b"/>
            <a:pathLst>
              <a:path w="471169" h="1097279">
                <a:moveTo>
                  <a:pt x="41376" y="807618"/>
                </a:moveTo>
                <a:lnTo>
                  <a:pt x="41122" y="807618"/>
                </a:lnTo>
                <a:lnTo>
                  <a:pt x="41122" y="1096695"/>
                </a:lnTo>
                <a:lnTo>
                  <a:pt x="41376" y="1096695"/>
                </a:lnTo>
                <a:lnTo>
                  <a:pt x="41376" y="807618"/>
                </a:lnTo>
                <a:close/>
              </a:path>
              <a:path w="471169" h="1097279">
                <a:moveTo>
                  <a:pt x="51409" y="807618"/>
                </a:moveTo>
                <a:lnTo>
                  <a:pt x="45313" y="807618"/>
                </a:lnTo>
                <a:lnTo>
                  <a:pt x="45313" y="1096695"/>
                </a:lnTo>
                <a:lnTo>
                  <a:pt x="51409" y="1096695"/>
                </a:lnTo>
                <a:lnTo>
                  <a:pt x="51409" y="807618"/>
                </a:lnTo>
                <a:close/>
              </a:path>
              <a:path w="471169" h="1097279">
                <a:moveTo>
                  <a:pt x="51422" y="0"/>
                </a:moveTo>
                <a:lnTo>
                  <a:pt x="0" y="0"/>
                </a:lnTo>
                <a:lnTo>
                  <a:pt x="0" y="119380"/>
                </a:lnTo>
                <a:lnTo>
                  <a:pt x="41122" y="119380"/>
                </a:lnTo>
                <a:lnTo>
                  <a:pt x="41122" y="800100"/>
                </a:lnTo>
                <a:lnTo>
                  <a:pt x="51422" y="800100"/>
                </a:lnTo>
                <a:lnTo>
                  <a:pt x="51422" y="119380"/>
                </a:lnTo>
                <a:lnTo>
                  <a:pt x="51422" y="0"/>
                </a:lnTo>
                <a:close/>
              </a:path>
              <a:path w="471169" h="1097279">
                <a:moveTo>
                  <a:pt x="429691" y="807618"/>
                </a:moveTo>
                <a:lnTo>
                  <a:pt x="410413" y="807618"/>
                </a:lnTo>
                <a:lnTo>
                  <a:pt x="410413" y="1096695"/>
                </a:lnTo>
                <a:lnTo>
                  <a:pt x="429691" y="1096695"/>
                </a:lnTo>
                <a:lnTo>
                  <a:pt x="429691" y="807618"/>
                </a:lnTo>
                <a:close/>
              </a:path>
              <a:path w="471169" h="1097279">
                <a:moveTo>
                  <a:pt x="461264" y="807618"/>
                </a:moveTo>
                <a:lnTo>
                  <a:pt x="433666" y="807618"/>
                </a:lnTo>
                <a:lnTo>
                  <a:pt x="433666" y="1096695"/>
                </a:lnTo>
                <a:lnTo>
                  <a:pt x="461264" y="1096695"/>
                </a:lnTo>
                <a:lnTo>
                  <a:pt x="461264" y="807618"/>
                </a:lnTo>
                <a:close/>
              </a:path>
              <a:path w="471169" h="1097279">
                <a:moveTo>
                  <a:pt x="461264" y="389890"/>
                </a:moveTo>
                <a:lnTo>
                  <a:pt x="92989" y="389890"/>
                </a:lnTo>
                <a:lnTo>
                  <a:pt x="83096" y="389839"/>
                </a:lnTo>
                <a:lnTo>
                  <a:pt x="83096" y="405091"/>
                </a:lnTo>
                <a:lnTo>
                  <a:pt x="92989" y="405091"/>
                </a:lnTo>
                <a:lnTo>
                  <a:pt x="92989" y="419100"/>
                </a:lnTo>
                <a:lnTo>
                  <a:pt x="410413" y="419100"/>
                </a:lnTo>
                <a:lnTo>
                  <a:pt x="410413" y="800100"/>
                </a:lnTo>
                <a:lnTo>
                  <a:pt x="461264" y="800100"/>
                </a:lnTo>
                <a:lnTo>
                  <a:pt x="461264" y="419100"/>
                </a:lnTo>
                <a:lnTo>
                  <a:pt x="461264" y="389890"/>
                </a:lnTo>
                <a:close/>
              </a:path>
              <a:path w="471169" h="1097279">
                <a:moveTo>
                  <a:pt x="471170" y="0"/>
                </a:moveTo>
                <a:lnTo>
                  <a:pt x="83096" y="0"/>
                </a:lnTo>
                <a:lnTo>
                  <a:pt x="83096" y="119380"/>
                </a:lnTo>
                <a:lnTo>
                  <a:pt x="419569" y="119380"/>
                </a:lnTo>
                <a:lnTo>
                  <a:pt x="419569" y="347980"/>
                </a:lnTo>
                <a:lnTo>
                  <a:pt x="471170" y="347980"/>
                </a:lnTo>
                <a:lnTo>
                  <a:pt x="471170" y="119380"/>
                </a:lnTo>
                <a:lnTo>
                  <a:pt x="47117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3" name="object 3633"/>
          <p:cNvSpPr/>
          <p:nvPr/>
        </p:nvSpPr>
        <p:spPr>
          <a:xfrm>
            <a:off x="8254110" y="7173633"/>
            <a:ext cx="17780" cy="76835"/>
          </a:xfrm>
          <a:custGeom>
            <a:avLst/>
            <a:gdLst/>
            <a:ahLst/>
            <a:cxnLst/>
            <a:rect l="l" t="t" r="r" b="b"/>
            <a:pathLst>
              <a:path w="17779" h="76834">
                <a:moveTo>
                  <a:pt x="17780" y="0"/>
                </a:moveTo>
                <a:lnTo>
                  <a:pt x="0" y="36931"/>
                </a:lnTo>
                <a:lnTo>
                  <a:pt x="0" y="76447"/>
                </a:lnTo>
                <a:lnTo>
                  <a:pt x="17780" y="45491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4" name="object 3634"/>
          <p:cNvSpPr/>
          <p:nvPr/>
        </p:nvSpPr>
        <p:spPr>
          <a:xfrm>
            <a:off x="8218931" y="7069797"/>
            <a:ext cx="23495" cy="6985"/>
          </a:xfrm>
          <a:custGeom>
            <a:avLst/>
            <a:gdLst/>
            <a:ahLst/>
            <a:cxnLst/>
            <a:rect l="l" t="t" r="r" b="b"/>
            <a:pathLst>
              <a:path w="23495" h="6984">
                <a:moveTo>
                  <a:pt x="23241" y="0"/>
                </a:moveTo>
                <a:lnTo>
                  <a:pt x="0" y="0"/>
                </a:lnTo>
                <a:lnTo>
                  <a:pt x="0" y="6870"/>
                </a:lnTo>
                <a:lnTo>
                  <a:pt x="21209" y="4095"/>
                </a:lnTo>
                <a:lnTo>
                  <a:pt x="2324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5" name="object 3635"/>
          <p:cNvSpPr/>
          <p:nvPr/>
        </p:nvSpPr>
        <p:spPr>
          <a:xfrm>
            <a:off x="8239315" y="7210564"/>
            <a:ext cx="15240" cy="41275"/>
          </a:xfrm>
          <a:custGeom>
            <a:avLst/>
            <a:gdLst/>
            <a:ahLst/>
            <a:cxnLst/>
            <a:rect l="l" t="t" r="r" b="b"/>
            <a:pathLst>
              <a:path w="15240" h="41275">
                <a:moveTo>
                  <a:pt x="14795" y="0"/>
                </a:moveTo>
                <a:lnTo>
                  <a:pt x="1333" y="27857"/>
                </a:lnTo>
                <a:lnTo>
                  <a:pt x="635" y="29444"/>
                </a:lnTo>
                <a:lnTo>
                  <a:pt x="126" y="31057"/>
                </a:lnTo>
                <a:lnTo>
                  <a:pt x="0" y="32721"/>
                </a:lnTo>
                <a:lnTo>
                  <a:pt x="253" y="34328"/>
                </a:lnTo>
                <a:lnTo>
                  <a:pt x="9080" y="40779"/>
                </a:lnTo>
                <a:lnTo>
                  <a:pt x="10922" y="40678"/>
                </a:lnTo>
                <a:lnTo>
                  <a:pt x="12763" y="40309"/>
                </a:lnTo>
                <a:lnTo>
                  <a:pt x="14795" y="39516"/>
                </a:lnTo>
                <a:lnTo>
                  <a:pt x="1479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6" name="object 3636"/>
          <p:cNvSpPr/>
          <p:nvPr/>
        </p:nvSpPr>
        <p:spPr>
          <a:xfrm>
            <a:off x="6571932" y="5431472"/>
            <a:ext cx="31115" cy="29845"/>
          </a:xfrm>
          <a:custGeom>
            <a:avLst/>
            <a:gdLst/>
            <a:ahLst/>
            <a:cxnLst/>
            <a:rect l="l" t="t" r="r" b="b"/>
            <a:pathLst>
              <a:path w="31115" h="29845">
                <a:moveTo>
                  <a:pt x="30797" y="0"/>
                </a:moveTo>
                <a:lnTo>
                  <a:pt x="0" y="29743"/>
                </a:lnTo>
                <a:lnTo>
                  <a:pt x="3079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7" name="object 3637"/>
          <p:cNvSpPr/>
          <p:nvPr/>
        </p:nvSpPr>
        <p:spPr>
          <a:xfrm>
            <a:off x="5805093" y="5463597"/>
            <a:ext cx="15240" cy="18415"/>
          </a:xfrm>
          <a:custGeom>
            <a:avLst/>
            <a:gdLst/>
            <a:ahLst/>
            <a:cxnLst/>
            <a:rect l="l" t="t" r="r" b="b"/>
            <a:pathLst>
              <a:path w="15239" h="18414">
                <a:moveTo>
                  <a:pt x="14827" y="0"/>
                </a:moveTo>
                <a:lnTo>
                  <a:pt x="0" y="18281"/>
                </a:lnTo>
                <a:lnTo>
                  <a:pt x="1485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8" name="object 3638"/>
          <p:cNvSpPr/>
          <p:nvPr/>
        </p:nvSpPr>
        <p:spPr>
          <a:xfrm>
            <a:off x="5269757" y="55402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768" y="0"/>
                </a:moveTo>
                <a:lnTo>
                  <a:pt x="0" y="939"/>
                </a:lnTo>
                <a:lnTo>
                  <a:pt x="76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39" name="object 3639"/>
          <p:cNvSpPr/>
          <p:nvPr/>
        </p:nvSpPr>
        <p:spPr>
          <a:xfrm>
            <a:off x="6780276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2794" y="0"/>
                </a:moveTo>
                <a:lnTo>
                  <a:pt x="0" y="3968"/>
                </a:lnTo>
                <a:lnTo>
                  <a:pt x="279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0" name="object 3640"/>
          <p:cNvSpPr/>
          <p:nvPr/>
        </p:nvSpPr>
        <p:spPr>
          <a:xfrm>
            <a:off x="6838442" y="5431472"/>
            <a:ext cx="20955" cy="29845"/>
          </a:xfrm>
          <a:custGeom>
            <a:avLst/>
            <a:gdLst/>
            <a:ahLst/>
            <a:cxnLst/>
            <a:rect l="l" t="t" r="r" b="b"/>
            <a:pathLst>
              <a:path w="20954" h="29845">
                <a:moveTo>
                  <a:pt x="20637" y="0"/>
                </a:moveTo>
                <a:lnTo>
                  <a:pt x="0" y="29743"/>
                </a:lnTo>
                <a:lnTo>
                  <a:pt x="2063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1" name="object 3641"/>
          <p:cNvSpPr/>
          <p:nvPr/>
        </p:nvSpPr>
        <p:spPr>
          <a:xfrm>
            <a:off x="6172416" y="5459310"/>
            <a:ext cx="17780" cy="5080"/>
          </a:xfrm>
          <a:custGeom>
            <a:avLst/>
            <a:gdLst/>
            <a:ahLst/>
            <a:cxnLst/>
            <a:rect l="l" t="t" r="r" b="b"/>
            <a:pathLst>
              <a:path w="17779" h="5079">
                <a:moveTo>
                  <a:pt x="17170" y="0"/>
                </a:moveTo>
                <a:lnTo>
                  <a:pt x="0" y="4927"/>
                </a:lnTo>
                <a:lnTo>
                  <a:pt x="1717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2" name="object 3642"/>
          <p:cNvSpPr/>
          <p:nvPr/>
        </p:nvSpPr>
        <p:spPr>
          <a:xfrm>
            <a:off x="6488429" y="5541232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635" y="0"/>
                </a:moveTo>
                <a:lnTo>
                  <a:pt x="0" y="501"/>
                </a:lnTo>
                <a:lnTo>
                  <a:pt x="63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3" name="object 3643"/>
          <p:cNvSpPr/>
          <p:nvPr/>
        </p:nvSpPr>
        <p:spPr>
          <a:xfrm>
            <a:off x="6551358" y="5431472"/>
            <a:ext cx="51435" cy="49530"/>
          </a:xfrm>
          <a:custGeom>
            <a:avLst/>
            <a:gdLst/>
            <a:ahLst/>
            <a:cxnLst/>
            <a:rect l="l" t="t" r="r" b="b"/>
            <a:pathLst>
              <a:path w="51434" h="49529">
                <a:moveTo>
                  <a:pt x="51307" y="0"/>
                </a:moveTo>
                <a:lnTo>
                  <a:pt x="0" y="49485"/>
                </a:lnTo>
                <a:lnTo>
                  <a:pt x="20574" y="29743"/>
                </a:lnTo>
                <a:lnTo>
                  <a:pt x="5130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4" name="object 3644"/>
          <p:cNvSpPr/>
          <p:nvPr/>
        </p:nvSpPr>
        <p:spPr>
          <a:xfrm>
            <a:off x="5796184" y="5463597"/>
            <a:ext cx="24130" cy="29845"/>
          </a:xfrm>
          <a:custGeom>
            <a:avLst/>
            <a:gdLst/>
            <a:ahLst/>
            <a:cxnLst/>
            <a:rect l="l" t="t" r="r" b="b"/>
            <a:pathLst>
              <a:path w="24129" h="29845">
                <a:moveTo>
                  <a:pt x="23736" y="0"/>
                </a:moveTo>
                <a:lnTo>
                  <a:pt x="0" y="29241"/>
                </a:lnTo>
                <a:lnTo>
                  <a:pt x="2373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5" name="object 3645"/>
          <p:cNvSpPr/>
          <p:nvPr/>
        </p:nvSpPr>
        <p:spPr>
          <a:xfrm>
            <a:off x="4149502" y="5431472"/>
            <a:ext cx="31115" cy="29845"/>
          </a:xfrm>
          <a:custGeom>
            <a:avLst/>
            <a:gdLst/>
            <a:ahLst/>
            <a:cxnLst/>
            <a:rect l="l" t="t" r="r" b="b"/>
            <a:pathLst>
              <a:path w="31114" h="29845">
                <a:moveTo>
                  <a:pt x="30829" y="0"/>
                </a:moveTo>
                <a:lnTo>
                  <a:pt x="0" y="29743"/>
                </a:lnTo>
                <a:lnTo>
                  <a:pt x="3082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6" name="object 3646"/>
          <p:cNvSpPr/>
          <p:nvPr/>
        </p:nvSpPr>
        <p:spPr>
          <a:xfrm>
            <a:off x="3883767" y="5508149"/>
            <a:ext cx="20955" cy="1905"/>
          </a:xfrm>
          <a:custGeom>
            <a:avLst/>
            <a:gdLst/>
            <a:ahLst/>
            <a:cxnLst/>
            <a:rect l="l" t="t" r="r" b="b"/>
            <a:pathLst>
              <a:path w="20954" h="1904">
                <a:moveTo>
                  <a:pt x="20739" y="0"/>
                </a:moveTo>
                <a:lnTo>
                  <a:pt x="0" y="1562"/>
                </a:lnTo>
                <a:lnTo>
                  <a:pt x="2073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7" name="object 3647"/>
          <p:cNvSpPr/>
          <p:nvPr/>
        </p:nvSpPr>
        <p:spPr>
          <a:xfrm>
            <a:off x="2625972" y="5540292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79">
                <a:moveTo>
                  <a:pt x="3644" y="0"/>
                </a:moveTo>
                <a:lnTo>
                  <a:pt x="0" y="4908"/>
                </a:lnTo>
                <a:lnTo>
                  <a:pt x="364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8" name="object 3648"/>
          <p:cNvSpPr/>
          <p:nvPr/>
        </p:nvSpPr>
        <p:spPr>
          <a:xfrm>
            <a:off x="2109539" y="5508149"/>
            <a:ext cx="20955" cy="1905"/>
          </a:xfrm>
          <a:custGeom>
            <a:avLst/>
            <a:gdLst/>
            <a:ahLst/>
            <a:cxnLst/>
            <a:rect l="l" t="t" r="r" b="b"/>
            <a:pathLst>
              <a:path w="20955" h="1904">
                <a:moveTo>
                  <a:pt x="20688" y="0"/>
                </a:moveTo>
                <a:lnTo>
                  <a:pt x="0" y="1562"/>
                </a:lnTo>
                <a:lnTo>
                  <a:pt x="2073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49" name="object 3649"/>
          <p:cNvSpPr/>
          <p:nvPr/>
        </p:nvSpPr>
        <p:spPr>
          <a:xfrm>
            <a:off x="1447526" y="5362791"/>
            <a:ext cx="23495" cy="29845"/>
          </a:xfrm>
          <a:custGeom>
            <a:avLst/>
            <a:gdLst/>
            <a:ahLst/>
            <a:cxnLst/>
            <a:rect l="l" t="t" r="r" b="b"/>
            <a:pathLst>
              <a:path w="23494" h="29845">
                <a:moveTo>
                  <a:pt x="23342" y="0"/>
                </a:moveTo>
                <a:lnTo>
                  <a:pt x="0" y="29737"/>
                </a:lnTo>
                <a:lnTo>
                  <a:pt x="2339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0" name="object 3650"/>
          <p:cNvSpPr/>
          <p:nvPr/>
        </p:nvSpPr>
        <p:spPr>
          <a:xfrm>
            <a:off x="2545333" y="5363908"/>
            <a:ext cx="24130" cy="29845"/>
          </a:xfrm>
          <a:custGeom>
            <a:avLst/>
            <a:gdLst/>
            <a:ahLst/>
            <a:cxnLst/>
            <a:rect l="l" t="t" r="r" b="b"/>
            <a:pathLst>
              <a:path w="24130" h="29845">
                <a:moveTo>
                  <a:pt x="23888" y="0"/>
                </a:moveTo>
                <a:lnTo>
                  <a:pt x="0" y="29737"/>
                </a:lnTo>
                <a:lnTo>
                  <a:pt x="2393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1" name="object 3651"/>
          <p:cNvSpPr/>
          <p:nvPr/>
        </p:nvSpPr>
        <p:spPr>
          <a:xfrm>
            <a:off x="4299299" y="5459304"/>
            <a:ext cx="17145" cy="5080"/>
          </a:xfrm>
          <a:custGeom>
            <a:avLst/>
            <a:gdLst/>
            <a:ahLst/>
            <a:cxnLst/>
            <a:rect l="l" t="t" r="r" b="b"/>
            <a:pathLst>
              <a:path w="17145" h="5079">
                <a:moveTo>
                  <a:pt x="17138" y="0"/>
                </a:moveTo>
                <a:lnTo>
                  <a:pt x="0" y="4933"/>
                </a:lnTo>
                <a:lnTo>
                  <a:pt x="1713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2" name="object 3652"/>
          <p:cNvSpPr/>
          <p:nvPr/>
        </p:nvSpPr>
        <p:spPr>
          <a:xfrm>
            <a:off x="4066108" y="5541232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495" y="0"/>
                </a:moveTo>
                <a:lnTo>
                  <a:pt x="0" y="501"/>
                </a:lnTo>
                <a:lnTo>
                  <a:pt x="49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3" name="object 3653"/>
          <p:cNvSpPr/>
          <p:nvPr/>
        </p:nvSpPr>
        <p:spPr>
          <a:xfrm>
            <a:off x="4135513" y="5431472"/>
            <a:ext cx="45085" cy="43815"/>
          </a:xfrm>
          <a:custGeom>
            <a:avLst/>
            <a:gdLst/>
            <a:ahLst/>
            <a:cxnLst/>
            <a:rect l="l" t="t" r="r" b="b"/>
            <a:pathLst>
              <a:path w="45085" h="43814">
                <a:moveTo>
                  <a:pt x="44748" y="0"/>
                </a:moveTo>
                <a:lnTo>
                  <a:pt x="0" y="43211"/>
                </a:lnTo>
                <a:lnTo>
                  <a:pt x="4474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4" name="object 3654"/>
          <p:cNvSpPr/>
          <p:nvPr/>
        </p:nvSpPr>
        <p:spPr>
          <a:xfrm>
            <a:off x="3767905" y="5459901"/>
            <a:ext cx="16510" cy="4445"/>
          </a:xfrm>
          <a:custGeom>
            <a:avLst/>
            <a:gdLst/>
            <a:ahLst/>
            <a:cxnLst/>
            <a:rect l="l" t="t" r="r" b="b"/>
            <a:pathLst>
              <a:path w="16510" h="4445">
                <a:moveTo>
                  <a:pt x="15925" y="0"/>
                </a:moveTo>
                <a:lnTo>
                  <a:pt x="0" y="4019"/>
                </a:lnTo>
                <a:lnTo>
                  <a:pt x="1592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5" name="object 3655"/>
          <p:cNvSpPr/>
          <p:nvPr/>
        </p:nvSpPr>
        <p:spPr>
          <a:xfrm>
            <a:off x="3871366" y="5508149"/>
            <a:ext cx="33655" cy="2540"/>
          </a:xfrm>
          <a:custGeom>
            <a:avLst/>
            <a:gdLst/>
            <a:ahLst/>
            <a:cxnLst/>
            <a:rect l="l" t="t" r="r" b="b"/>
            <a:pathLst>
              <a:path w="33654" h="2539">
                <a:moveTo>
                  <a:pt x="33064" y="0"/>
                </a:moveTo>
                <a:lnTo>
                  <a:pt x="0" y="2476"/>
                </a:lnTo>
                <a:lnTo>
                  <a:pt x="3306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6" name="object 3656"/>
          <p:cNvSpPr/>
          <p:nvPr/>
        </p:nvSpPr>
        <p:spPr>
          <a:xfrm>
            <a:off x="2101748" y="5508149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28479" y="0"/>
                </a:moveTo>
                <a:lnTo>
                  <a:pt x="0" y="2127"/>
                </a:lnTo>
                <a:lnTo>
                  <a:pt x="2847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7" name="object 3657"/>
          <p:cNvSpPr/>
          <p:nvPr/>
        </p:nvSpPr>
        <p:spPr>
          <a:xfrm>
            <a:off x="2537841" y="5363908"/>
            <a:ext cx="31750" cy="39370"/>
          </a:xfrm>
          <a:custGeom>
            <a:avLst/>
            <a:gdLst/>
            <a:ahLst/>
            <a:cxnLst/>
            <a:rect l="l" t="t" r="r" b="b"/>
            <a:pathLst>
              <a:path w="31750" h="39370">
                <a:moveTo>
                  <a:pt x="31381" y="0"/>
                </a:moveTo>
                <a:lnTo>
                  <a:pt x="0" y="39039"/>
                </a:lnTo>
                <a:lnTo>
                  <a:pt x="3138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8" name="object 3658"/>
          <p:cNvSpPr/>
          <p:nvPr/>
        </p:nvSpPr>
        <p:spPr>
          <a:xfrm>
            <a:off x="3538956" y="5362791"/>
            <a:ext cx="23495" cy="29845"/>
          </a:xfrm>
          <a:custGeom>
            <a:avLst/>
            <a:gdLst/>
            <a:ahLst/>
            <a:cxnLst/>
            <a:rect l="l" t="t" r="r" b="b"/>
            <a:pathLst>
              <a:path w="23495" h="29845">
                <a:moveTo>
                  <a:pt x="23418" y="0"/>
                </a:moveTo>
                <a:lnTo>
                  <a:pt x="0" y="29737"/>
                </a:lnTo>
                <a:lnTo>
                  <a:pt x="2341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59" name="object 3659"/>
          <p:cNvSpPr/>
          <p:nvPr/>
        </p:nvSpPr>
        <p:spPr>
          <a:xfrm>
            <a:off x="791489" y="5267985"/>
            <a:ext cx="8470900" cy="277495"/>
          </a:xfrm>
          <a:custGeom>
            <a:avLst/>
            <a:gdLst/>
            <a:ahLst/>
            <a:cxnLst/>
            <a:rect l="l" t="t" r="r" b="b"/>
            <a:pathLst>
              <a:path w="8470900" h="277495">
                <a:moveTo>
                  <a:pt x="65011" y="273253"/>
                </a:moveTo>
                <a:lnTo>
                  <a:pt x="0" y="273253"/>
                </a:lnTo>
                <a:lnTo>
                  <a:pt x="0" y="277215"/>
                </a:lnTo>
                <a:lnTo>
                  <a:pt x="65011" y="277215"/>
                </a:lnTo>
                <a:lnTo>
                  <a:pt x="65011" y="273253"/>
                </a:lnTo>
                <a:close/>
              </a:path>
              <a:path w="8470900" h="277495">
                <a:moveTo>
                  <a:pt x="339178" y="273253"/>
                </a:moveTo>
                <a:lnTo>
                  <a:pt x="288582" y="273253"/>
                </a:lnTo>
                <a:lnTo>
                  <a:pt x="288798" y="274739"/>
                </a:lnTo>
                <a:lnTo>
                  <a:pt x="288925" y="277215"/>
                </a:lnTo>
                <a:lnTo>
                  <a:pt x="339178" y="277215"/>
                </a:lnTo>
                <a:lnTo>
                  <a:pt x="339178" y="273253"/>
                </a:lnTo>
                <a:close/>
              </a:path>
              <a:path w="8470900" h="277495">
                <a:moveTo>
                  <a:pt x="519061" y="273253"/>
                </a:moveTo>
                <a:lnTo>
                  <a:pt x="449554" y="273253"/>
                </a:lnTo>
                <a:lnTo>
                  <a:pt x="452208" y="277215"/>
                </a:lnTo>
                <a:lnTo>
                  <a:pt x="519061" y="277215"/>
                </a:lnTo>
                <a:lnTo>
                  <a:pt x="519061" y="273253"/>
                </a:lnTo>
                <a:close/>
              </a:path>
              <a:path w="8470900" h="277495">
                <a:moveTo>
                  <a:pt x="620217" y="273253"/>
                </a:moveTo>
                <a:lnTo>
                  <a:pt x="553593" y="273253"/>
                </a:lnTo>
                <a:lnTo>
                  <a:pt x="553593" y="277215"/>
                </a:lnTo>
                <a:lnTo>
                  <a:pt x="620217" y="277215"/>
                </a:lnTo>
                <a:lnTo>
                  <a:pt x="620217" y="273253"/>
                </a:lnTo>
                <a:close/>
              </a:path>
              <a:path w="8470900" h="277495">
                <a:moveTo>
                  <a:pt x="836841" y="273253"/>
                </a:moveTo>
                <a:lnTo>
                  <a:pt x="656234" y="273253"/>
                </a:lnTo>
                <a:lnTo>
                  <a:pt x="656234" y="277215"/>
                </a:lnTo>
                <a:lnTo>
                  <a:pt x="835304" y="277215"/>
                </a:lnTo>
                <a:lnTo>
                  <a:pt x="836841" y="273253"/>
                </a:lnTo>
                <a:close/>
              </a:path>
              <a:path w="8470900" h="277495">
                <a:moveTo>
                  <a:pt x="1157732" y="277215"/>
                </a:moveTo>
                <a:lnTo>
                  <a:pt x="1154607" y="273253"/>
                </a:lnTo>
                <a:lnTo>
                  <a:pt x="962723" y="273253"/>
                </a:lnTo>
                <a:lnTo>
                  <a:pt x="964336" y="277215"/>
                </a:lnTo>
                <a:lnTo>
                  <a:pt x="1157732" y="277215"/>
                </a:lnTo>
                <a:close/>
              </a:path>
              <a:path w="8470900" h="277495">
                <a:moveTo>
                  <a:pt x="1465389" y="272897"/>
                </a:moveTo>
                <a:lnTo>
                  <a:pt x="1237183" y="272897"/>
                </a:lnTo>
                <a:lnTo>
                  <a:pt x="1237183" y="275437"/>
                </a:lnTo>
                <a:lnTo>
                  <a:pt x="1244854" y="275437"/>
                </a:lnTo>
                <a:lnTo>
                  <a:pt x="1244854" y="276707"/>
                </a:lnTo>
                <a:lnTo>
                  <a:pt x="1465389" y="276707"/>
                </a:lnTo>
                <a:lnTo>
                  <a:pt x="1465389" y="275437"/>
                </a:lnTo>
                <a:lnTo>
                  <a:pt x="1465389" y="272897"/>
                </a:lnTo>
                <a:close/>
              </a:path>
              <a:path w="8470900" h="277495">
                <a:moveTo>
                  <a:pt x="1628914" y="273253"/>
                </a:moveTo>
                <a:lnTo>
                  <a:pt x="1501381" y="273253"/>
                </a:lnTo>
                <a:lnTo>
                  <a:pt x="1501381" y="277215"/>
                </a:lnTo>
                <a:lnTo>
                  <a:pt x="1628914" y="277215"/>
                </a:lnTo>
                <a:lnTo>
                  <a:pt x="1628914" y="273253"/>
                </a:lnTo>
                <a:close/>
              </a:path>
              <a:path w="8470900" h="277495">
                <a:moveTo>
                  <a:pt x="1903641" y="273253"/>
                </a:moveTo>
                <a:lnTo>
                  <a:pt x="1837436" y="273253"/>
                </a:lnTo>
                <a:lnTo>
                  <a:pt x="1834553" y="277215"/>
                </a:lnTo>
                <a:lnTo>
                  <a:pt x="1903641" y="277215"/>
                </a:lnTo>
                <a:lnTo>
                  <a:pt x="1903641" y="273253"/>
                </a:lnTo>
                <a:close/>
              </a:path>
              <a:path w="8470900" h="277495">
                <a:moveTo>
                  <a:pt x="2156472" y="273253"/>
                </a:moveTo>
                <a:lnTo>
                  <a:pt x="1939658" y="273253"/>
                </a:lnTo>
                <a:lnTo>
                  <a:pt x="1939658" y="277215"/>
                </a:lnTo>
                <a:lnTo>
                  <a:pt x="2156472" y="277215"/>
                </a:lnTo>
                <a:lnTo>
                  <a:pt x="2156472" y="273253"/>
                </a:lnTo>
                <a:close/>
              </a:path>
              <a:path w="8470900" h="277495">
                <a:moveTo>
                  <a:pt x="2430640" y="273253"/>
                </a:moveTo>
                <a:lnTo>
                  <a:pt x="2380005" y="273253"/>
                </a:lnTo>
                <a:lnTo>
                  <a:pt x="2380259" y="274739"/>
                </a:lnTo>
                <a:lnTo>
                  <a:pt x="2380386" y="277215"/>
                </a:lnTo>
                <a:lnTo>
                  <a:pt x="2430640" y="277215"/>
                </a:lnTo>
                <a:lnTo>
                  <a:pt x="2430640" y="273253"/>
                </a:lnTo>
                <a:close/>
              </a:path>
              <a:path w="8470900" h="277495">
                <a:moveTo>
                  <a:pt x="2610497" y="273253"/>
                </a:moveTo>
                <a:lnTo>
                  <a:pt x="2540990" y="273253"/>
                </a:lnTo>
                <a:lnTo>
                  <a:pt x="2543645" y="277215"/>
                </a:lnTo>
                <a:lnTo>
                  <a:pt x="2610497" y="277215"/>
                </a:lnTo>
                <a:lnTo>
                  <a:pt x="2610497" y="273253"/>
                </a:lnTo>
                <a:close/>
              </a:path>
              <a:path w="8470900" h="277495">
                <a:moveTo>
                  <a:pt x="2711678" y="273253"/>
                </a:moveTo>
                <a:lnTo>
                  <a:pt x="2645029" y="273253"/>
                </a:lnTo>
                <a:lnTo>
                  <a:pt x="2645029" y="277215"/>
                </a:lnTo>
                <a:lnTo>
                  <a:pt x="2711678" y="277215"/>
                </a:lnTo>
                <a:lnTo>
                  <a:pt x="2711678" y="273253"/>
                </a:lnTo>
                <a:close/>
              </a:path>
              <a:path w="8470900" h="277495">
                <a:moveTo>
                  <a:pt x="2931909" y="277215"/>
                </a:moveTo>
                <a:lnTo>
                  <a:pt x="2928810" y="273253"/>
                </a:lnTo>
                <a:lnTo>
                  <a:pt x="2747695" y="273253"/>
                </a:lnTo>
                <a:lnTo>
                  <a:pt x="2747695" y="277215"/>
                </a:lnTo>
                <a:lnTo>
                  <a:pt x="2931909" y="277215"/>
                </a:lnTo>
                <a:close/>
              </a:path>
              <a:path w="8470900" h="277495">
                <a:moveTo>
                  <a:pt x="3067329" y="95923"/>
                </a:moveTo>
                <a:lnTo>
                  <a:pt x="3043390" y="125666"/>
                </a:lnTo>
                <a:lnTo>
                  <a:pt x="3067329" y="95923"/>
                </a:lnTo>
                <a:close/>
              </a:path>
              <a:path w="8470900" h="277495">
                <a:moveTo>
                  <a:pt x="3168878" y="272897"/>
                </a:moveTo>
                <a:lnTo>
                  <a:pt x="3011398" y="272897"/>
                </a:lnTo>
                <a:lnTo>
                  <a:pt x="3011398" y="275437"/>
                </a:lnTo>
                <a:lnTo>
                  <a:pt x="3019069" y="275437"/>
                </a:lnTo>
                <a:lnTo>
                  <a:pt x="3019069" y="276707"/>
                </a:lnTo>
                <a:lnTo>
                  <a:pt x="3168878" y="276707"/>
                </a:lnTo>
                <a:lnTo>
                  <a:pt x="3168878" y="275437"/>
                </a:lnTo>
                <a:lnTo>
                  <a:pt x="3168878" y="272897"/>
                </a:lnTo>
                <a:close/>
              </a:path>
              <a:path w="8470900" h="277495">
                <a:moveTo>
                  <a:pt x="3230118" y="273253"/>
                </a:moveTo>
                <a:lnTo>
                  <a:pt x="3204870" y="273253"/>
                </a:lnTo>
                <a:lnTo>
                  <a:pt x="3204870" y="277215"/>
                </a:lnTo>
                <a:lnTo>
                  <a:pt x="3226117" y="277215"/>
                </a:lnTo>
                <a:lnTo>
                  <a:pt x="3230118" y="273253"/>
                </a:lnTo>
                <a:close/>
              </a:path>
              <a:path w="8470900" h="277495">
                <a:moveTo>
                  <a:pt x="3415106" y="272897"/>
                </a:moveTo>
                <a:lnTo>
                  <a:pt x="3274885" y="272897"/>
                </a:lnTo>
                <a:lnTo>
                  <a:pt x="3274885" y="274167"/>
                </a:lnTo>
                <a:lnTo>
                  <a:pt x="3275914" y="274167"/>
                </a:lnTo>
                <a:lnTo>
                  <a:pt x="3275914" y="276707"/>
                </a:lnTo>
                <a:lnTo>
                  <a:pt x="3414763" y="276707"/>
                </a:lnTo>
                <a:lnTo>
                  <a:pt x="3414763" y="274167"/>
                </a:lnTo>
                <a:lnTo>
                  <a:pt x="3415106" y="274167"/>
                </a:lnTo>
                <a:lnTo>
                  <a:pt x="3415106" y="272897"/>
                </a:lnTo>
                <a:close/>
              </a:path>
              <a:path w="8470900" h="277495">
                <a:moveTo>
                  <a:pt x="3718128" y="273253"/>
                </a:moveTo>
                <a:lnTo>
                  <a:pt x="3671138" y="273253"/>
                </a:lnTo>
                <a:lnTo>
                  <a:pt x="3671760" y="277215"/>
                </a:lnTo>
                <a:lnTo>
                  <a:pt x="3718128" y="277215"/>
                </a:lnTo>
                <a:lnTo>
                  <a:pt x="3718128" y="273253"/>
                </a:lnTo>
                <a:close/>
              </a:path>
              <a:path w="8470900" h="277495">
                <a:moveTo>
                  <a:pt x="3963492" y="273253"/>
                </a:moveTo>
                <a:lnTo>
                  <a:pt x="3754120" y="273253"/>
                </a:lnTo>
                <a:lnTo>
                  <a:pt x="3754120" y="277215"/>
                </a:lnTo>
                <a:lnTo>
                  <a:pt x="3962006" y="277215"/>
                </a:lnTo>
                <a:lnTo>
                  <a:pt x="3963492" y="273253"/>
                </a:lnTo>
                <a:close/>
              </a:path>
              <a:path w="8470900" h="277495">
                <a:moveTo>
                  <a:pt x="4054373" y="277215"/>
                </a:moveTo>
                <a:lnTo>
                  <a:pt x="4052862" y="273253"/>
                </a:lnTo>
                <a:lnTo>
                  <a:pt x="3998645" y="273253"/>
                </a:lnTo>
                <a:lnTo>
                  <a:pt x="3997147" y="277215"/>
                </a:lnTo>
                <a:lnTo>
                  <a:pt x="4054373" y="277215"/>
                </a:lnTo>
                <a:close/>
              </a:path>
              <a:path w="8470900" h="277495">
                <a:moveTo>
                  <a:pt x="4269829" y="273253"/>
                </a:moveTo>
                <a:lnTo>
                  <a:pt x="4089400" y="273253"/>
                </a:lnTo>
                <a:lnTo>
                  <a:pt x="4091013" y="277215"/>
                </a:lnTo>
                <a:lnTo>
                  <a:pt x="4269829" y="277215"/>
                </a:lnTo>
                <a:lnTo>
                  <a:pt x="4269829" y="273253"/>
                </a:lnTo>
                <a:close/>
              </a:path>
              <a:path w="8470900" h="277495">
                <a:moveTo>
                  <a:pt x="4534992" y="273253"/>
                </a:moveTo>
                <a:lnTo>
                  <a:pt x="4478337" y="273253"/>
                </a:lnTo>
                <a:lnTo>
                  <a:pt x="4475454" y="277215"/>
                </a:lnTo>
                <a:lnTo>
                  <a:pt x="4534268" y="277215"/>
                </a:lnTo>
                <a:lnTo>
                  <a:pt x="4534992" y="273253"/>
                </a:lnTo>
                <a:close/>
              </a:path>
              <a:path w="8470900" h="277495">
                <a:moveTo>
                  <a:pt x="4754245" y="275437"/>
                </a:moveTo>
                <a:lnTo>
                  <a:pt x="4753876" y="275437"/>
                </a:lnTo>
                <a:lnTo>
                  <a:pt x="4753876" y="272897"/>
                </a:lnTo>
                <a:lnTo>
                  <a:pt x="4571873" y="272897"/>
                </a:lnTo>
                <a:lnTo>
                  <a:pt x="4571873" y="275437"/>
                </a:lnTo>
                <a:lnTo>
                  <a:pt x="4571631" y="275437"/>
                </a:lnTo>
                <a:lnTo>
                  <a:pt x="4571631" y="276707"/>
                </a:lnTo>
                <a:lnTo>
                  <a:pt x="4754245" y="276707"/>
                </a:lnTo>
                <a:lnTo>
                  <a:pt x="4754245" y="275437"/>
                </a:lnTo>
                <a:close/>
              </a:path>
              <a:path w="8470900" h="277495">
                <a:moveTo>
                  <a:pt x="4920932" y="273253"/>
                </a:moveTo>
                <a:lnTo>
                  <a:pt x="4791024" y="273253"/>
                </a:lnTo>
                <a:lnTo>
                  <a:pt x="4791646" y="277215"/>
                </a:lnTo>
                <a:lnTo>
                  <a:pt x="4917757" y="277215"/>
                </a:lnTo>
                <a:lnTo>
                  <a:pt x="4920932" y="273253"/>
                </a:lnTo>
                <a:close/>
              </a:path>
              <a:path w="8470900" h="277495">
                <a:moveTo>
                  <a:pt x="5140947" y="273253"/>
                </a:moveTo>
                <a:lnTo>
                  <a:pt x="4965624" y="273253"/>
                </a:lnTo>
                <a:lnTo>
                  <a:pt x="4962423" y="277215"/>
                </a:lnTo>
                <a:lnTo>
                  <a:pt x="5140947" y="277215"/>
                </a:lnTo>
                <a:lnTo>
                  <a:pt x="5140947" y="273253"/>
                </a:lnTo>
                <a:close/>
              </a:path>
              <a:path w="8470900" h="277495">
                <a:moveTo>
                  <a:pt x="5288305" y="273253"/>
                </a:moveTo>
                <a:lnTo>
                  <a:pt x="5176964" y="273253"/>
                </a:lnTo>
                <a:lnTo>
                  <a:pt x="5176964" y="277215"/>
                </a:lnTo>
                <a:lnTo>
                  <a:pt x="5287543" y="277215"/>
                </a:lnTo>
                <a:lnTo>
                  <a:pt x="5288305" y="273253"/>
                </a:lnTo>
                <a:close/>
              </a:path>
              <a:path w="8470900" h="277495">
                <a:moveTo>
                  <a:pt x="5507507" y="275437"/>
                </a:moveTo>
                <a:lnTo>
                  <a:pt x="5507139" y="275437"/>
                </a:lnTo>
                <a:lnTo>
                  <a:pt x="5507139" y="272897"/>
                </a:lnTo>
                <a:lnTo>
                  <a:pt x="5325148" y="272897"/>
                </a:lnTo>
                <a:lnTo>
                  <a:pt x="5325148" y="275437"/>
                </a:lnTo>
                <a:lnTo>
                  <a:pt x="5324894" y="275437"/>
                </a:lnTo>
                <a:lnTo>
                  <a:pt x="5324894" y="276707"/>
                </a:lnTo>
                <a:lnTo>
                  <a:pt x="5507507" y="276707"/>
                </a:lnTo>
                <a:lnTo>
                  <a:pt x="5507507" y="275437"/>
                </a:lnTo>
                <a:close/>
              </a:path>
              <a:path w="8470900" h="277495">
                <a:moveTo>
                  <a:pt x="5591276" y="273253"/>
                </a:moveTo>
                <a:lnTo>
                  <a:pt x="5544299" y="273253"/>
                </a:lnTo>
                <a:lnTo>
                  <a:pt x="5544909" y="277215"/>
                </a:lnTo>
                <a:lnTo>
                  <a:pt x="5591276" y="277215"/>
                </a:lnTo>
                <a:lnTo>
                  <a:pt x="5591276" y="273253"/>
                </a:lnTo>
                <a:close/>
              </a:path>
              <a:path w="8470900" h="277495">
                <a:moveTo>
                  <a:pt x="5652490" y="273253"/>
                </a:moveTo>
                <a:lnTo>
                  <a:pt x="5627281" y="273253"/>
                </a:lnTo>
                <a:lnTo>
                  <a:pt x="5627281" y="277215"/>
                </a:lnTo>
                <a:lnTo>
                  <a:pt x="5648553" y="277215"/>
                </a:lnTo>
                <a:lnTo>
                  <a:pt x="5652490" y="273253"/>
                </a:lnTo>
                <a:close/>
              </a:path>
              <a:path w="8470900" h="277495">
                <a:moveTo>
                  <a:pt x="5892965" y="274167"/>
                </a:moveTo>
                <a:lnTo>
                  <a:pt x="5891695" y="274167"/>
                </a:lnTo>
                <a:lnTo>
                  <a:pt x="5891695" y="272897"/>
                </a:lnTo>
                <a:lnTo>
                  <a:pt x="5697283" y="272897"/>
                </a:lnTo>
                <a:lnTo>
                  <a:pt x="5697283" y="274167"/>
                </a:lnTo>
                <a:lnTo>
                  <a:pt x="5698325" y="274167"/>
                </a:lnTo>
                <a:lnTo>
                  <a:pt x="5698325" y="276707"/>
                </a:lnTo>
                <a:lnTo>
                  <a:pt x="5892965" y="276707"/>
                </a:lnTo>
                <a:lnTo>
                  <a:pt x="5892965" y="274167"/>
                </a:lnTo>
                <a:close/>
              </a:path>
              <a:path w="8470900" h="277495">
                <a:moveTo>
                  <a:pt x="5954115" y="273253"/>
                </a:moveTo>
                <a:lnTo>
                  <a:pt x="5932652" y="273253"/>
                </a:lnTo>
                <a:lnTo>
                  <a:pt x="5934494" y="276225"/>
                </a:lnTo>
                <a:lnTo>
                  <a:pt x="5935065" y="277215"/>
                </a:lnTo>
                <a:lnTo>
                  <a:pt x="5951702" y="277215"/>
                </a:lnTo>
                <a:lnTo>
                  <a:pt x="5951956" y="276745"/>
                </a:lnTo>
                <a:lnTo>
                  <a:pt x="5954115" y="273253"/>
                </a:lnTo>
                <a:close/>
              </a:path>
              <a:path w="8470900" h="277495">
                <a:moveTo>
                  <a:pt x="8470367" y="0"/>
                </a:moveTo>
                <a:lnTo>
                  <a:pt x="0" y="0"/>
                </a:lnTo>
                <a:lnTo>
                  <a:pt x="0" y="22872"/>
                </a:lnTo>
                <a:lnTo>
                  <a:pt x="6740309" y="22872"/>
                </a:lnTo>
                <a:lnTo>
                  <a:pt x="6615087" y="273253"/>
                </a:lnTo>
                <a:lnTo>
                  <a:pt x="5991580" y="273253"/>
                </a:lnTo>
                <a:lnTo>
                  <a:pt x="5988850" y="277215"/>
                </a:lnTo>
                <a:lnTo>
                  <a:pt x="8470367" y="277215"/>
                </a:lnTo>
                <a:lnTo>
                  <a:pt x="847036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0" name="object 3660"/>
          <p:cNvSpPr/>
          <p:nvPr/>
        </p:nvSpPr>
        <p:spPr>
          <a:xfrm>
            <a:off x="5560866" y="5641968"/>
            <a:ext cx="7620" cy="11430"/>
          </a:xfrm>
          <a:custGeom>
            <a:avLst/>
            <a:gdLst/>
            <a:ahLst/>
            <a:cxnLst/>
            <a:rect l="l" t="t" r="r" b="b"/>
            <a:pathLst>
              <a:path w="7620" h="11429">
                <a:moveTo>
                  <a:pt x="7016" y="0"/>
                </a:moveTo>
                <a:lnTo>
                  <a:pt x="0" y="10985"/>
                </a:lnTo>
                <a:lnTo>
                  <a:pt x="1835" y="8083"/>
                </a:lnTo>
                <a:lnTo>
                  <a:pt x="701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1" name="object 3661"/>
          <p:cNvSpPr/>
          <p:nvPr/>
        </p:nvSpPr>
        <p:spPr>
          <a:xfrm>
            <a:off x="6314135" y="5641968"/>
            <a:ext cx="7620" cy="11430"/>
          </a:xfrm>
          <a:custGeom>
            <a:avLst/>
            <a:gdLst/>
            <a:ahLst/>
            <a:cxnLst/>
            <a:rect l="l" t="t" r="r" b="b"/>
            <a:pathLst>
              <a:path w="7620" h="11429">
                <a:moveTo>
                  <a:pt x="7016" y="0"/>
                </a:moveTo>
                <a:lnTo>
                  <a:pt x="0" y="10985"/>
                </a:lnTo>
                <a:lnTo>
                  <a:pt x="1835" y="8083"/>
                </a:lnTo>
                <a:lnTo>
                  <a:pt x="701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2" name="object 3662"/>
          <p:cNvSpPr/>
          <p:nvPr/>
        </p:nvSpPr>
        <p:spPr>
          <a:xfrm>
            <a:off x="5255044" y="5541238"/>
            <a:ext cx="15240" cy="17780"/>
          </a:xfrm>
          <a:custGeom>
            <a:avLst/>
            <a:gdLst/>
            <a:ahLst/>
            <a:cxnLst/>
            <a:rect l="l" t="t" r="r" b="b"/>
            <a:pathLst>
              <a:path w="15239" h="17779">
                <a:moveTo>
                  <a:pt x="14706" y="0"/>
                </a:moveTo>
                <a:lnTo>
                  <a:pt x="4965" y="13322"/>
                </a:lnTo>
                <a:lnTo>
                  <a:pt x="0" y="17233"/>
                </a:lnTo>
                <a:lnTo>
                  <a:pt x="4991" y="13322"/>
                </a:lnTo>
                <a:lnTo>
                  <a:pt x="7124" y="10439"/>
                </a:lnTo>
                <a:lnTo>
                  <a:pt x="1470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3" name="object 3663"/>
          <p:cNvSpPr/>
          <p:nvPr/>
        </p:nvSpPr>
        <p:spPr>
          <a:xfrm>
            <a:off x="5477471" y="5703455"/>
            <a:ext cx="12065" cy="3175"/>
          </a:xfrm>
          <a:custGeom>
            <a:avLst/>
            <a:gdLst/>
            <a:ahLst/>
            <a:cxnLst/>
            <a:rect l="l" t="t" r="r" b="b"/>
            <a:pathLst>
              <a:path w="12064" h="3175">
                <a:moveTo>
                  <a:pt x="11531" y="0"/>
                </a:moveTo>
                <a:lnTo>
                  <a:pt x="8210" y="819"/>
                </a:lnTo>
                <a:lnTo>
                  <a:pt x="0" y="2901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4" name="object 3664"/>
          <p:cNvSpPr/>
          <p:nvPr/>
        </p:nvSpPr>
        <p:spPr>
          <a:xfrm>
            <a:off x="5554440" y="566198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666" y="0"/>
                </a:moveTo>
                <a:lnTo>
                  <a:pt x="0" y="673"/>
                </a:lnTo>
                <a:lnTo>
                  <a:pt x="66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5" name="object 3665"/>
          <p:cNvSpPr/>
          <p:nvPr/>
        </p:nvSpPr>
        <p:spPr>
          <a:xfrm>
            <a:off x="6307137" y="566198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1212" y="0"/>
                </a:moveTo>
                <a:lnTo>
                  <a:pt x="0" y="1289"/>
                </a:lnTo>
                <a:lnTo>
                  <a:pt x="121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6" name="object 3666"/>
          <p:cNvSpPr/>
          <p:nvPr/>
        </p:nvSpPr>
        <p:spPr>
          <a:xfrm>
            <a:off x="892524" y="5541232"/>
            <a:ext cx="151130" cy="4445"/>
          </a:xfrm>
          <a:custGeom>
            <a:avLst/>
            <a:gdLst/>
            <a:ahLst/>
            <a:cxnLst/>
            <a:rect l="l" t="t" r="r" b="b"/>
            <a:pathLst>
              <a:path w="151130" h="4445">
                <a:moveTo>
                  <a:pt x="150387" y="0"/>
                </a:moveTo>
                <a:lnTo>
                  <a:pt x="0" y="0"/>
                </a:lnTo>
                <a:lnTo>
                  <a:pt x="0" y="3968"/>
                </a:lnTo>
                <a:lnTo>
                  <a:pt x="150634" y="3968"/>
                </a:lnTo>
                <a:lnTo>
                  <a:pt x="15038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7" name="object 3667"/>
          <p:cNvSpPr/>
          <p:nvPr/>
        </p:nvSpPr>
        <p:spPr>
          <a:xfrm>
            <a:off x="1661966" y="5541232"/>
            <a:ext cx="32384" cy="4445"/>
          </a:xfrm>
          <a:custGeom>
            <a:avLst/>
            <a:gdLst/>
            <a:ahLst/>
            <a:cxnLst/>
            <a:rect l="l" t="t" r="r" b="b"/>
            <a:pathLst>
              <a:path w="32385" h="4445">
                <a:moveTo>
                  <a:pt x="24085" y="0"/>
                </a:moveTo>
                <a:lnTo>
                  <a:pt x="1485" y="0"/>
                </a:lnTo>
                <a:lnTo>
                  <a:pt x="0" y="3968"/>
                </a:lnTo>
                <a:lnTo>
                  <a:pt x="31997" y="3968"/>
                </a:lnTo>
                <a:lnTo>
                  <a:pt x="2408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8" name="object 3668"/>
          <p:cNvSpPr/>
          <p:nvPr/>
        </p:nvSpPr>
        <p:spPr>
          <a:xfrm>
            <a:off x="2983953" y="5541232"/>
            <a:ext cx="151130" cy="4445"/>
          </a:xfrm>
          <a:custGeom>
            <a:avLst/>
            <a:gdLst/>
            <a:ahLst/>
            <a:cxnLst/>
            <a:rect l="l" t="t" r="r" b="b"/>
            <a:pathLst>
              <a:path w="151130" h="4445">
                <a:moveTo>
                  <a:pt x="150418" y="0"/>
                </a:moveTo>
                <a:lnTo>
                  <a:pt x="0" y="0"/>
                </a:lnTo>
                <a:lnTo>
                  <a:pt x="0" y="3968"/>
                </a:lnTo>
                <a:lnTo>
                  <a:pt x="150641" y="3968"/>
                </a:lnTo>
                <a:lnTo>
                  <a:pt x="15041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69" name="object 3669"/>
          <p:cNvSpPr/>
          <p:nvPr/>
        </p:nvSpPr>
        <p:spPr>
          <a:xfrm>
            <a:off x="4243235" y="5540883"/>
            <a:ext cx="182880" cy="3810"/>
          </a:xfrm>
          <a:custGeom>
            <a:avLst/>
            <a:gdLst/>
            <a:ahLst/>
            <a:cxnLst/>
            <a:rect l="l" t="t" r="r" b="b"/>
            <a:pathLst>
              <a:path w="182879" h="3810">
                <a:moveTo>
                  <a:pt x="182613" y="2540"/>
                </a:moveTo>
                <a:lnTo>
                  <a:pt x="182245" y="2540"/>
                </a:lnTo>
                <a:lnTo>
                  <a:pt x="182245" y="0"/>
                </a:lnTo>
                <a:lnTo>
                  <a:pt x="254" y="0"/>
                </a:lnTo>
                <a:lnTo>
                  <a:pt x="254" y="2540"/>
                </a:lnTo>
                <a:lnTo>
                  <a:pt x="0" y="2540"/>
                </a:lnTo>
                <a:lnTo>
                  <a:pt x="0" y="3810"/>
                </a:lnTo>
                <a:lnTo>
                  <a:pt x="182613" y="3810"/>
                </a:lnTo>
                <a:lnTo>
                  <a:pt x="182613" y="254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0" name="object 3670"/>
          <p:cNvSpPr/>
          <p:nvPr/>
        </p:nvSpPr>
        <p:spPr>
          <a:xfrm>
            <a:off x="1056284" y="5649283"/>
            <a:ext cx="6985" cy="10795"/>
          </a:xfrm>
          <a:custGeom>
            <a:avLst/>
            <a:gdLst/>
            <a:ahLst/>
            <a:cxnLst/>
            <a:rect l="l" t="t" r="r" b="b"/>
            <a:pathLst>
              <a:path w="6984" h="10795">
                <a:moveTo>
                  <a:pt x="6496" y="0"/>
                </a:moveTo>
                <a:lnTo>
                  <a:pt x="0" y="10318"/>
                </a:lnTo>
                <a:lnTo>
                  <a:pt x="4514" y="3073"/>
                </a:lnTo>
                <a:lnTo>
                  <a:pt x="649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1" name="object 3671"/>
          <p:cNvSpPr/>
          <p:nvPr/>
        </p:nvSpPr>
        <p:spPr>
          <a:xfrm>
            <a:off x="2121369" y="5654598"/>
            <a:ext cx="12065" cy="19050"/>
          </a:xfrm>
          <a:custGeom>
            <a:avLst/>
            <a:gdLst/>
            <a:ahLst/>
            <a:cxnLst/>
            <a:rect l="l" t="t" r="r" b="b"/>
            <a:pathLst>
              <a:path w="12064" h="19050">
                <a:moveTo>
                  <a:pt x="11531" y="0"/>
                </a:moveTo>
                <a:lnTo>
                  <a:pt x="4559" y="13119"/>
                </a:lnTo>
                <a:lnTo>
                  <a:pt x="0" y="18796"/>
                </a:lnTo>
                <a:lnTo>
                  <a:pt x="4610" y="13119"/>
                </a:lnTo>
                <a:lnTo>
                  <a:pt x="1153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2" name="object 3672"/>
          <p:cNvSpPr/>
          <p:nvPr/>
        </p:nvSpPr>
        <p:spPr>
          <a:xfrm>
            <a:off x="2621260" y="5545201"/>
            <a:ext cx="5080" cy="6985"/>
          </a:xfrm>
          <a:custGeom>
            <a:avLst/>
            <a:gdLst/>
            <a:ahLst/>
            <a:cxnLst/>
            <a:rect l="l" t="t" r="r" b="b"/>
            <a:pathLst>
              <a:path w="5080" h="6985">
                <a:moveTo>
                  <a:pt x="4737" y="0"/>
                </a:moveTo>
                <a:lnTo>
                  <a:pt x="0" y="6476"/>
                </a:lnTo>
                <a:lnTo>
                  <a:pt x="2501" y="3054"/>
                </a:lnTo>
                <a:lnTo>
                  <a:pt x="473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3" name="object 3673"/>
          <p:cNvSpPr/>
          <p:nvPr/>
        </p:nvSpPr>
        <p:spPr>
          <a:xfrm>
            <a:off x="3147714" y="5649283"/>
            <a:ext cx="6985" cy="10795"/>
          </a:xfrm>
          <a:custGeom>
            <a:avLst/>
            <a:gdLst/>
            <a:ahLst/>
            <a:cxnLst/>
            <a:rect l="l" t="t" r="r" b="b"/>
            <a:pathLst>
              <a:path w="6985" h="10795">
                <a:moveTo>
                  <a:pt x="6521" y="0"/>
                </a:moveTo>
                <a:lnTo>
                  <a:pt x="0" y="10318"/>
                </a:lnTo>
                <a:lnTo>
                  <a:pt x="4540" y="3073"/>
                </a:lnTo>
                <a:lnTo>
                  <a:pt x="652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4" name="object 3674"/>
          <p:cNvSpPr/>
          <p:nvPr/>
        </p:nvSpPr>
        <p:spPr>
          <a:xfrm>
            <a:off x="3900157" y="5654598"/>
            <a:ext cx="6985" cy="13335"/>
          </a:xfrm>
          <a:custGeom>
            <a:avLst/>
            <a:gdLst/>
            <a:ahLst/>
            <a:cxnLst/>
            <a:rect l="l" t="t" r="r" b="b"/>
            <a:pathLst>
              <a:path w="6985" h="13335">
                <a:moveTo>
                  <a:pt x="6946" y="0"/>
                </a:moveTo>
                <a:lnTo>
                  <a:pt x="0" y="13119"/>
                </a:lnTo>
                <a:lnTo>
                  <a:pt x="694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5" name="object 3675"/>
          <p:cNvSpPr/>
          <p:nvPr/>
        </p:nvSpPr>
        <p:spPr>
          <a:xfrm>
            <a:off x="3890638" y="5667711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9525" y="0"/>
                </a:moveTo>
                <a:lnTo>
                  <a:pt x="0" y="11836"/>
                </a:lnTo>
                <a:lnTo>
                  <a:pt x="3524" y="7442"/>
                </a:lnTo>
                <a:lnTo>
                  <a:pt x="952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6" name="object 3676"/>
          <p:cNvSpPr/>
          <p:nvPr/>
        </p:nvSpPr>
        <p:spPr>
          <a:xfrm>
            <a:off x="4357585" y="5704275"/>
            <a:ext cx="8255" cy="2540"/>
          </a:xfrm>
          <a:custGeom>
            <a:avLst/>
            <a:gdLst/>
            <a:ahLst/>
            <a:cxnLst/>
            <a:rect l="l" t="t" r="r" b="b"/>
            <a:pathLst>
              <a:path w="8254" h="2539">
                <a:moveTo>
                  <a:pt x="8210" y="0"/>
                </a:moveTo>
                <a:lnTo>
                  <a:pt x="0" y="2082"/>
                </a:lnTo>
                <a:lnTo>
                  <a:pt x="821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7" name="object 3677"/>
          <p:cNvSpPr/>
          <p:nvPr/>
        </p:nvSpPr>
        <p:spPr>
          <a:xfrm>
            <a:off x="4435500" y="5641968"/>
            <a:ext cx="12700" cy="19685"/>
          </a:xfrm>
          <a:custGeom>
            <a:avLst/>
            <a:gdLst/>
            <a:ahLst/>
            <a:cxnLst/>
            <a:rect l="l" t="t" r="r" b="b"/>
            <a:pathLst>
              <a:path w="12700" h="19685">
                <a:moveTo>
                  <a:pt x="12452" y="0"/>
                </a:moveTo>
                <a:lnTo>
                  <a:pt x="0" y="19570"/>
                </a:lnTo>
                <a:lnTo>
                  <a:pt x="5505" y="10985"/>
                </a:lnTo>
                <a:lnTo>
                  <a:pt x="1245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8" name="object 3678"/>
          <p:cNvSpPr/>
          <p:nvPr/>
        </p:nvSpPr>
        <p:spPr>
          <a:xfrm>
            <a:off x="3144786" y="5649290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4">
                <a:moveTo>
                  <a:pt x="9372" y="0"/>
                </a:moveTo>
                <a:lnTo>
                  <a:pt x="2260" y="11353"/>
                </a:lnTo>
                <a:lnTo>
                  <a:pt x="0" y="14033"/>
                </a:lnTo>
                <a:lnTo>
                  <a:pt x="2286" y="11353"/>
                </a:lnTo>
                <a:lnTo>
                  <a:pt x="2921" y="10312"/>
                </a:lnTo>
                <a:lnTo>
                  <a:pt x="937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79" name="object 3679"/>
          <p:cNvSpPr/>
          <p:nvPr/>
        </p:nvSpPr>
        <p:spPr>
          <a:xfrm>
            <a:off x="2617063" y="5541238"/>
            <a:ext cx="12065" cy="15240"/>
          </a:xfrm>
          <a:custGeom>
            <a:avLst/>
            <a:gdLst/>
            <a:ahLst/>
            <a:cxnLst/>
            <a:rect l="l" t="t" r="r" b="b"/>
            <a:pathLst>
              <a:path w="12064" h="15239">
                <a:moveTo>
                  <a:pt x="11811" y="0"/>
                </a:moveTo>
                <a:lnTo>
                  <a:pt x="2057" y="13322"/>
                </a:lnTo>
                <a:lnTo>
                  <a:pt x="0" y="14935"/>
                </a:lnTo>
                <a:lnTo>
                  <a:pt x="2082" y="13322"/>
                </a:lnTo>
                <a:lnTo>
                  <a:pt x="4191" y="10439"/>
                </a:lnTo>
                <a:lnTo>
                  <a:pt x="1181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0" name="object 3680"/>
          <p:cNvSpPr/>
          <p:nvPr/>
        </p:nvSpPr>
        <p:spPr>
          <a:xfrm>
            <a:off x="2561208" y="5578938"/>
            <a:ext cx="4445" cy="1270"/>
          </a:xfrm>
          <a:custGeom>
            <a:avLst/>
            <a:gdLst/>
            <a:ahLst/>
            <a:cxnLst/>
            <a:rect l="l" t="t" r="r" b="b"/>
            <a:pathLst>
              <a:path w="4444" h="1270">
                <a:moveTo>
                  <a:pt x="3917" y="0"/>
                </a:moveTo>
                <a:lnTo>
                  <a:pt x="0" y="844"/>
                </a:lnTo>
                <a:lnTo>
                  <a:pt x="391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1" name="object 3681"/>
          <p:cNvSpPr/>
          <p:nvPr/>
        </p:nvSpPr>
        <p:spPr>
          <a:xfrm>
            <a:off x="1054722" y="5649290"/>
            <a:ext cx="8255" cy="12700"/>
          </a:xfrm>
          <a:custGeom>
            <a:avLst/>
            <a:gdLst/>
            <a:ahLst/>
            <a:cxnLst/>
            <a:rect l="l" t="t" r="r" b="b"/>
            <a:pathLst>
              <a:path w="8255" h="12700">
                <a:moveTo>
                  <a:pt x="8001" y="0"/>
                </a:moveTo>
                <a:lnTo>
                  <a:pt x="889" y="11353"/>
                </a:lnTo>
                <a:lnTo>
                  <a:pt x="0" y="12395"/>
                </a:lnTo>
                <a:lnTo>
                  <a:pt x="914" y="11353"/>
                </a:lnTo>
                <a:lnTo>
                  <a:pt x="1562" y="10312"/>
                </a:lnTo>
                <a:lnTo>
                  <a:pt x="800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2" name="object 3682"/>
          <p:cNvSpPr/>
          <p:nvPr/>
        </p:nvSpPr>
        <p:spPr>
          <a:xfrm>
            <a:off x="1165199" y="5541232"/>
            <a:ext cx="37465" cy="4445"/>
          </a:xfrm>
          <a:custGeom>
            <a:avLst/>
            <a:gdLst/>
            <a:ahLst/>
            <a:cxnLst/>
            <a:rect l="l" t="t" r="r" b="b"/>
            <a:pathLst>
              <a:path w="37465" h="4445">
                <a:moveTo>
                  <a:pt x="34404" y="0"/>
                </a:moveTo>
                <a:lnTo>
                  <a:pt x="0" y="0"/>
                </a:lnTo>
                <a:lnTo>
                  <a:pt x="0" y="3968"/>
                </a:lnTo>
                <a:lnTo>
                  <a:pt x="37058" y="3968"/>
                </a:lnTo>
                <a:lnTo>
                  <a:pt x="3440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3" name="object 3683"/>
          <p:cNvSpPr/>
          <p:nvPr/>
        </p:nvSpPr>
        <p:spPr>
          <a:xfrm>
            <a:off x="3256654" y="5541232"/>
            <a:ext cx="37465" cy="4445"/>
          </a:xfrm>
          <a:custGeom>
            <a:avLst/>
            <a:gdLst/>
            <a:ahLst/>
            <a:cxnLst/>
            <a:rect l="l" t="t" r="r" b="b"/>
            <a:pathLst>
              <a:path w="37464" h="4445">
                <a:moveTo>
                  <a:pt x="34404" y="0"/>
                </a:moveTo>
                <a:lnTo>
                  <a:pt x="0" y="0"/>
                </a:lnTo>
                <a:lnTo>
                  <a:pt x="0" y="3968"/>
                </a:lnTo>
                <a:lnTo>
                  <a:pt x="37058" y="3968"/>
                </a:lnTo>
                <a:lnTo>
                  <a:pt x="3440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4" name="object 3684"/>
          <p:cNvSpPr/>
          <p:nvPr/>
        </p:nvSpPr>
        <p:spPr>
          <a:xfrm>
            <a:off x="7256081" y="5545201"/>
            <a:ext cx="2005964" cy="297180"/>
          </a:xfrm>
          <a:custGeom>
            <a:avLst/>
            <a:gdLst/>
            <a:ahLst/>
            <a:cxnLst/>
            <a:rect l="l" t="t" r="r" b="b"/>
            <a:pathLst>
              <a:path w="2005965" h="297179">
                <a:moveTo>
                  <a:pt x="2005774" y="0"/>
                </a:moveTo>
                <a:lnTo>
                  <a:pt x="148526" y="0"/>
                </a:lnTo>
                <a:lnTo>
                  <a:pt x="0" y="296989"/>
                </a:lnTo>
                <a:lnTo>
                  <a:pt x="2005774" y="296989"/>
                </a:lnTo>
                <a:lnTo>
                  <a:pt x="200577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5" name="object 3685"/>
          <p:cNvSpPr/>
          <p:nvPr/>
        </p:nvSpPr>
        <p:spPr>
          <a:xfrm>
            <a:off x="5000949" y="5873864"/>
            <a:ext cx="15875" cy="1157605"/>
          </a:xfrm>
          <a:custGeom>
            <a:avLst/>
            <a:gdLst/>
            <a:ahLst/>
            <a:cxnLst/>
            <a:rect l="l" t="t" r="r" b="b"/>
            <a:pathLst>
              <a:path w="15875" h="1157604">
                <a:moveTo>
                  <a:pt x="15850" y="0"/>
                </a:moveTo>
                <a:lnTo>
                  <a:pt x="0" y="0"/>
                </a:lnTo>
                <a:lnTo>
                  <a:pt x="0" y="1157236"/>
                </a:lnTo>
                <a:lnTo>
                  <a:pt x="15850" y="1157236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6" name="object 3686"/>
          <p:cNvSpPr/>
          <p:nvPr/>
        </p:nvSpPr>
        <p:spPr>
          <a:xfrm>
            <a:off x="5016792" y="7030186"/>
            <a:ext cx="1520825" cy="40005"/>
          </a:xfrm>
          <a:custGeom>
            <a:avLst/>
            <a:gdLst/>
            <a:ahLst/>
            <a:cxnLst/>
            <a:rect l="l" t="t" r="r" b="b"/>
            <a:pathLst>
              <a:path w="1520825" h="40004">
                <a:moveTo>
                  <a:pt x="1520659" y="0"/>
                </a:moveTo>
                <a:lnTo>
                  <a:pt x="475183" y="0"/>
                </a:lnTo>
                <a:lnTo>
                  <a:pt x="475183" y="406"/>
                </a:lnTo>
                <a:lnTo>
                  <a:pt x="0" y="406"/>
                </a:lnTo>
                <a:lnTo>
                  <a:pt x="0" y="28346"/>
                </a:lnTo>
                <a:lnTo>
                  <a:pt x="461467" y="28346"/>
                </a:lnTo>
                <a:lnTo>
                  <a:pt x="461467" y="39776"/>
                </a:lnTo>
                <a:lnTo>
                  <a:pt x="475183" y="39776"/>
                </a:lnTo>
                <a:lnTo>
                  <a:pt x="475183" y="28346"/>
                </a:lnTo>
                <a:lnTo>
                  <a:pt x="475183" y="914"/>
                </a:lnTo>
                <a:lnTo>
                  <a:pt x="1479321" y="914"/>
                </a:lnTo>
                <a:lnTo>
                  <a:pt x="1479321" y="39611"/>
                </a:lnTo>
                <a:lnTo>
                  <a:pt x="1520659" y="39611"/>
                </a:lnTo>
                <a:lnTo>
                  <a:pt x="152065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7" name="object 3687"/>
          <p:cNvSpPr/>
          <p:nvPr/>
        </p:nvSpPr>
        <p:spPr>
          <a:xfrm>
            <a:off x="9291573" y="7410365"/>
            <a:ext cx="536575" cy="34925"/>
          </a:xfrm>
          <a:custGeom>
            <a:avLst/>
            <a:gdLst/>
            <a:ahLst/>
            <a:cxnLst/>
            <a:rect l="l" t="t" r="r" b="b"/>
            <a:pathLst>
              <a:path w="536575" h="34925">
                <a:moveTo>
                  <a:pt x="536326" y="0"/>
                </a:moveTo>
                <a:lnTo>
                  <a:pt x="0" y="0"/>
                </a:lnTo>
                <a:lnTo>
                  <a:pt x="0" y="34304"/>
                </a:lnTo>
                <a:lnTo>
                  <a:pt x="536326" y="34304"/>
                </a:lnTo>
                <a:lnTo>
                  <a:pt x="53632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8" name="object 3688"/>
          <p:cNvSpPr/>
          <p:nvPr/>
        </p:nvSpPr>
        <p:spPr>
          <a:xfrm>
            <a:off x="7553071" y="5011902"/>
            <a:ext cx="118745" cy="236854"/>
          </a:xfrm>
          <a:custGeom>
            <a:avLst/>
            <a:gdLst/>
            <a:ahLst/>
            <a:cxnLst/>
            <a:rect l="l" t="t" r="r" b="b"/>
            <a:pathLst>
              <a:path w="118745" h="236854">
                <a:moveTo>
                  <a:pt x="1714" y="232994"/>
                </a:moveTo>
                <a:lnTo>
                  <a:pt x="0" y="236296"/>
                </a:lnTo>
                <a:lnTo>
                  <a:pt x="1714" y="236296"/>
                </a:lnTo>
                <a:lnTo>
                  <a:pt x="1714" y="232994"/>
                </a:lnTo>
                <a:close/>
              </a:path>
              <a:path w="118745" h="236854">
                <a:moveTo>
                  <a:pt x="40513" y="155308"/>
                </a:moveTo>
                <a:lnTo>
                  <a:pt x="36576" y="163220"/>
                </a:lnTo>
                <a:lnTo>
                  <a:pt x="36576" y="236296"/>
                </a:lnTo>
                <a:lnTo>
                  <a:pt x="40513" y="236296"/>
                </a:lnTo>
                <a:lnTo>
                  <a:pt x="40513" y="155308"/>
                </a:lnTo>
                <a:close/>
              </a:path>
              <a:path w="118745" h="236854">
                <a:moveTo>
                  <a:pt x="79375" y="77647"/>
                </a:moveTo>
                <a:lnTo>
                  <a:pt x="75438" y="85559"/>
                </a:lnTo>
                <a:lnTo>
                  <a:pt x="75438" y="236296"/>
                </a:lnTo>
                <a:lnTo>
                  <a:pt x="79375" y="236296"/>
                </a:lnTo>
                <a:lnTo>
                  <a:pt x="79375" y="77647"/>
                </a:lnTo>
                <a:close/>
              </a:path>
              <a:path w="118745" h="236854">
                <a:moveTo>
                  <a:pt x="118237" y="0"/>
                </a:moveTo>
                <a:lnTo>
                  <a:pt x="114236" y="7912"/>
                </a:lnTo>
                <a:lnTo>
                  <a:pt x="114236" y="236296"/>
                </a:lnTo>
                <a:lnTo>
                  <a:pt x="118237" y="236296"/>
                </a:lnTo>
                <a:lnTo>
                  <a:pt x="11823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89" name="object 3689"/>
          <p:cNvSpPr/>
          <p:nvPr/>
        </p:nvSpPr>
        <p:spPr>
          <a:xfrm>
            <a:off x="2529852" y="7069797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53"/>
                </a:lnTo>
                <a:lnTo>
                  <a:pt x="2806" y="63353"/>
                </a:lnTo>
                <a:lnTo>
                  <a:pt x="8756" y="45942"/>
                </a:lnTo>
                <a:lnTo>
                  <a:pt x="8756" y="63353"/>
                </a:lnTo>
                <a:lnTo>
                  <a:pt x="9899" y="63353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0" name="object 3690"/>
          <p:cNvSpPr/>
          <p:nvPr/>
        </p:nvSpPr>
        <p:spPr>
          <a:xfrm>
            <a:off x="6291408" y="7069797"/>
            <a:ext cx="290830" cy="63500"/>
          </a:xfrm>
          <a:custGeom>
            <a:avLst/>
            <a:gdLst/>
            <a:ahLst/>
            <a:cxnLst/>
            <a:rect l="l" t="t" r="r" b="b"/>
            <a:pathLst>
              <a:path w="290829" h="63500">
                <a:moveTo>
                  <a:pt x="290556" y="0"/>
                </a:moveTo>
                <a:lnTo>
                  <a:pt x="126726" y="0"/>
                </a:lnTo>
                <a:lnTo>
                  <a:pt x="0" y="63353"/>
                </a:lnTo>
                <a:lnTo>
                  <a:pt x="290556" y="63353"/>
                </a:lnTo>
                <a:lnTo>
                  <a:pt x="29055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1" name="object 3691"/>
          <p:cNvSpPr/>
          <p:nvPr/>
        </p:nvSpPr>
        <p:spPr>
          <a:xfrm>
            <a:off x="7044182" y="7069963"/>
            <a:ext cx="911225" cy="158750"/>
          </a:xfrm>
          <a:custGeom>
            <a:avLst/>
            <a:gdLst/>
            <a:ahLst/>
            <a:cxnLst/>
            <a:rect l="l" t="t" r="r" b="b"/>
            <a:pathLst>
              <a:path w="911225" h="158750">
                <a:moveTo>
                  <a:pt x="910907" y="0"/>
                </a:moveTo>
                <a:lnTo>
                  <a:pt x="0" y="0"/>
                </a:lnTo>
                <a:lnTo>
                  <a:pt x="0" y="63500"/>
                </a:lnTo>
                <a:lnTo>
                  <a:pt x="657479" y="63500"/>
                </a:lnTo>
                <a:lnTo>
                  <a:pt x="657479" y="158750"/>
                </a:lnTo>
                <a:lnTo>
                  <a:pt x="910907" y="158750"/>
                </a:lnTo>
                <a:lnTo>
                  <a:pt x="910907" y="63500"/>
                </a:lnTo>
                <a:lnTo>
                  <a:pt x="91090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2" name="object 3692"/>
          <p:cNvSpPr/>
          <p:nvPr/>
        </p:nvSpPr>
        <p:spPr>
          <a:xfrm>
            <a:off x="1686198" y="7069797"/>
            <a:ext cx="140970" cy="127000"/>
          </a:xfrm>
          <a:custGeom>
            <a:avLst/>
            <a:gdLst/>
            <a:ahLst/>
            <a:cxnLst/>
            <a:rect l="l" t="t" r="r" b="b"/>
            <a:pathLst>
              <a:path w="140969" h="127000">
                <a:moveTo>
                  <a:pt x="140766" y="0"/>
                </a:moveTo>
                <a:lnTo>
                  <a:pt x="0" y="0"/>
                </a:lnTo>
                <a:lnTo>
                  <a:pt x="112610" y="56305"/>
                </a:lnTo>
                <a:lnTo>
                  <a:pt x="77412" y="126726"/>
                </a:lnTo>
                <a:lnTo>
                  <a:pt x="140766" y="126726"/>
                </a:lnTo>
                <a:lnTo>
                  <a:pt x="14076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3" name="object 3693"/>
          <p:cNvSpPr/>
          <p:nvPr/>
        </p:nvSpPr>
        <p:spPr>
          <a:xfrm>
            <a:off x="8271891" y="7069797"/>
            <a:ext cx="989965" cy="158750"/>
          </a:xfrm>
          <a:custGeom>
            <a:avLst/>
            <a:gdLst/>
            <a:ahLst/>
            <a:cxnLst/>
            <a:rect l="l" t="t" r="r" b="b"/>
            <a:pathLst>
              <a:path w="989965" h="158750">
                <a:moveTo>
                  <a:pt x="989964" y="0"/>
                </a:moveTo>
                <a:lnTo>
                  <a:pt x="33654" y="0"/>
                </a:lnTo>
                <a:lnTo>
                  <a:pt x="33654" y="80714"/>
                </a:lnTo>
                <a:lnTo>
                  <a:pt x="33527" y="82454"/>
                </a:lnTo>
                <a:lnTo>
                  <a:pt x="23749" y="90614"/>
                </a:lnTo>
                <a:lnTo>
                  <a:pt x="22034" y="90436"/>
                </a:lnTo>
                <a:lnTo>
                  <a:pt x="13842" y="80714"/>
                </a:lnTo>
                <a:lnTo>
                  <a:pt x="13842" y="83616"/>
                </a:lnTo>
                <a:lnTo>
                  <a:pt x="0" y="83616"/>
                </a:lnTo>
                <a:lnTo>
                  <a:pt x="0" y="158407"/>
                </a:lnTo>
                <a:lnTo>
                  <a:pt x="989964" y="158407"/>
                </a:lnTo>
                <a:lnTo>
                  <a:pt x="989964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4" name="object 3694"/>
          <p:cNvSpPr/>
          <p:nvPr/>
        </p:nvSpPr>
        <p:spPr>
          <a:xfrm>
            <a:off x="4607064" y="7069797"/>
            <a:ext cx="150495" cy="63500"/>
          </a:xfrm>
          <a:custGeom>
            <a:avLst/>
            <a:gdLst/>
            <a:ahLst/>
            <a:cxnLst/>
            <a:rect l="l" t="t" r="r" b="b"/>
            <a:pathLst>
              <a:path w="150495" h="63500">
                <a:moveTo>
                  <a:pt x="56959" y="0"/>
                </a:moveTo>
                <a:lnTo>
                  <a:pt x="21691" y="0"/>
                </a:lnTo>
                <a:lnTo>
                  <a:pt x="0" y="63360"/>
                </a:lnTo>
                <a:lnTo>
                  <a:pt x="34086" y="63360"/>
                </a:lnTo>
                <a:lnTo>
                  <a:pt x="34086" y="30543"/>
                </a:lnTo>
                <a:lnTo>
                  <a:pt x="34886" y="28257"/>
                </a:lnTo>
                <a:lnTo>
                  <a:pt x="34886" y="63360"/>
                </a:lnTo>
                <a:lnTo>
                  <a:pt x="56959" y="63360"/>
                </a:lnTo>
                <a:lnTo>
                  <a:pt x="56959" y="0"/>
                </a:lnTo>
                <a:close/>
              </a:path>
              <a:path w="150495" h="63500">
                <a:moveTo>
                  <a:pt x="79819" y="12"/>
                </a:moveTo>
                <a:lnTo>
                  <a:pt x="57746" y="12"/>
                </a:lnTo>
                <a:lnTo>
                  <a:pt x="57746" y="63360"/>
                </a:lnTo>
                <a:lnTo>
                  <a:pt x="79819" y="63360"/>
                </a:lnTo>
                <a:lnTo>
                  <a:pt x="79819" y="12"/>
                </a:lnTo>
                <a:close/>
              </a:path>
              <a:path w="150495" h="63500">
                <a:moveTo>
                  <a:pt x="102666" y="12"/>
                </a:moveTo>
                <a:lnTo>
                  <a:pt x="80594" y="12"/>
                </a:lnTo>
                <a:lnTo>
                  <a:pt x="80594" y="63360"/>
                </a:lnTo>
                <a:lnTo>
                  <a:pt x="102666" y="63360"/>
                </a:lnTo>
                <a:lnTo>
                  <a:pt x="102666" y="12"/>
                </a:lnTo>
                <a:close/>
              </a:path>
              <a:path w="150495" h="63500">
                <a:moveTo>
                  <a:pt x="150342" y="0"/>
                </a:moveTo>
                <a:lnTo>
                  <a:pt x="126339" y="0"/>
                </a:lnTo>
                <a:lnTo>
                  <a:pt x="126339" y="45897"/>
                </a:lnTo>
                <a:lnTo>
                  <a:pt x="125539" y="48171"/>
                </a:lnTo>
                <a:lnTo>
                  <a:pt x="125539" y="0"/>
                </a:lnTo>
                <a:lnTo>
                  <a:pt x="103466" y="0"/>
                </a:lnTo>
                <a:lnTo>
                  <a:pt x="103466" y="63360"/>
                </a:lnTo>
                <a:lnTo>
                  <a:pt x="143205" y="63360"/>
                </a:lnTo>
                <a:lnTo>
                  <a:pt x="149186" y="45948"/>
                </a:lnTo>
                <a:lnTo>
                  <a:pt x="149186" y="63360"/>
                </a:lnTo>
                <a:lnTo>
                  <a:pt x="150342" y="63360"/>
                </a:lnTo>
                <a:lnTo>
                  <a:pt x="15034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5" name="object 3695"/>
          <p:cNvSpPr/>
          <p:nvPr/>
        </p:nvSpPr>
        <p:spPr>
          <a:xfrm>
            <a:off x="1763610" y="7196531"/>
            <a:ext cx="63500" cy="507365"/>
          </a:xfrm>
          <a:custGeom>
            <a:avLst/>
            <a:gdLst/>
            <a:ahLst/>
            <a:cxnLst/>
            <a:rect l="l" t="t" r="r" b="b"/>
            <a:pathLst>
              <a:path w="63500" h="507365">
                <a:moveTo>
                  <a:pt x="63347" y="380149"/>
                </a:moveTo>
                <a:lnTo>
                  <a:pt x="0" y="506882"/>
                </a:lnTo>
                <a:lnTo>
                  <a:pt x="63347" y="506882"/>
                </a:lnTo>
                <a:lnTo>
                  <a:pt x="63347" y="380149"/>
                </a:lnTo>
                <a:close/>
              </a:path>
              <a:path w="63500" h="507365">
                <a:moveTo>
                  <a:pt x="63347" y="253428"/>
                </a:moveTo>
                <a:lnTo>
                  <a:pt x="0" y="380149"/>
                </a:lnTo>
                <a:lnTo>
                  <a:pt x="63347" y="380149"/>
                </a:lnTo>
                <a:lnTo>
                  <a:pt x="63347" y="253428"/>
                </a:lnTo>
                <a:close/>
              </a:path>
              <a:path w="63500" h="507365">
                <a:moveTo>
                  <a:pt x="63347" y="126695"/>
                </a:moveTo>
                <a:lnTo>
                  <a:pt x="0" y="253428"/>
                </a:lnTo>
                <a:lnTo>
                  <a:pt x="63347" y="253428"/>
                </a:lnTo>
                <a:lnTo>
                  <a:pt x="63347" y="126695"/>
                </a:lnTo>
                <a:close/>
              </a:path>
              <a:path w="63500" h="507365">
                <a:moveTo>
                  <a:pt x="63347" y="0"/>
                </a:moveTo>
                <a:lnTo>
                  <a:pt x="0" y="126695"/>
                </a:lnTo>
                <a:lnTo>
                  <a:pt x="63347" y="126695"/>
                </a:lnTo>
                <a:lnTo>
                  <a:pt x="6334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6" name="object 3696"/>
          <p:cNvSpPr/>
          <p:nvPr/>
        </p:nvSpPr>
        <p:spPr>
          <a:xfrm>
            <a:off x="791495" y="7956816"/>
            <a:ext cx="405765" cy="4445"/>
          </a:xfrm>
          <a:custGeom>
            <a:avLst/>
            <a:gdLst/>
            <a:ahLst/>
            <a:cxnLst/>
            <a:rect l="l" t="t" r="r" b="b"/>
            <a:pathLst>
              <a:path w="405765" h="4445">
                <a:moveTo>
                  <a:pt x="405453" y="0"/>
                </a:moveTo>
                <a:lnTo>
                  <a:pt x="0" y="0"/>
                </a:lnTo>
                <a:lnTo>
                  <a:pt x="0" y="3994"/>
                </a:lnTo>
                <a:lnTo>
                  <a:pt x="403472" y="3994"/>
                </a:lnTo>
                <a:lnTo>
                  <a:pt x="40545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7" name="object 3697"/>
          <p:cNvSpPr/>
          <p:nvPr/>
        </p:nvSpPr>
        <p:spPr>
          <a:xfrm>
            <a:off x="2529852" y="7133152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73"/>
                </a:lnTo>
                <a:lnTo>
                  <a:pt x="2806" y="63373"/>
                </a:lnTo>
                <a:lnTo>
                  <a:pt x="9899" y="42589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8" name="object 3698"/>
          <p:cNvSpPr/>
          <p:nvPr/>
        </p:nvSpPr>
        <p:spPr>
          <a:xfrm>
            <a:off x="7112761" y="7133463"/>
            <a:ext cx="589280" cy="118110"/>
          </a:xfrm>
          <a:custGeom>
            <a:avLst/>
            <a:gdLst/>
            <a:ahLst/>
            <a:cxnLst/>
            <a:rect l="l" t="t" r="r" b="b"/>
            <a:pathLst>
              <a:path w="589279" h="118109">
                <a:moveTo>
                  <a:pt x="588899" y="0"/>
                </a:moveTo>
                <a:lnTo>
                  <a:pt x="0" y="0"/>
                </a:lnTo>
                <a:lnTo>
                  <a:pt x="0" y="63500"/>
                </a:lnTo>
                <a:lnTo>
                  <a:pt x="22606" y="63500"/>
                </a:lnTo>
                <a:lnTo>
                  <a:pt x="22606" y="118110"/>
                </a:lnTo>
                <a:lnTo>
                  <a:pt x="588899" y="118110"/>
                </a:lnTo>
                <a:lnTo>
                  <a:pt x="588899" y="63500"/>
                </a:lnTo>
                <a:lnTo>
                  <a:pt x="588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9" name="object 3699"/>
          <p:cNvSpPr/>
          <p:nvPr/>
        </p:nvSpPr>
        <p:spPr>
          <a:xfrm>
            <a:off x="4607064" y="7133158"/>
            <a:ext cx="150495" cy="63500"/>
          </a:xfrm>
          <a:custGeom>
            <a:avLst/>
            <a:gdLst/>
            <a:ahLst/>
            <a:cxnLst/>
            <a:rect l="l" t="t" r="r" b="b"/>
            <a:pathLst>
              <a:path w="150495" h="63500">
                <a:moveTo>
                  <a:pt x="56959" y="0"/>
                </a:moveTo>
                <a:lnTo>
                  <a:pt x="21691" y="0"/>
                </a:lnTo>
                <a:lnTo>
                  <a:pt x="0" y="63373"/>
                </a:lnTo>
                <a:lnTo>
                  <a:pt x="34086" y="63373"/>
                </a:lnTo>
                <a:lnTo>
                  <a:pt x="34086" y="30530"/>
                </a:lnTo>
                <a:lnTo>
                  <a:pt x="34886" y="28270"/>
                </a:lnTo>
                <a:lnTo>
                  <a:pt x="34886" y="63373"/>
                </a:lnTo>
                <a:lnTo>
                  <a:pt x="56959" y="63373"/>
                </a:lnTo>
                <a:lnTo>
                  <a:pt x="56959" y="0"/>
                </a:lnTo>
                <a:close/>
              </a:path>
              <a:path w="150495" h="63500">
                <a:moveTo>
                  <a:pt x="79819" y="0"/>
                </a:moveTo>
                <a:lnTo>
                  <a:pt x="57746" y="0"/>
                </a:lnTo>
                <a:lnTo>
                  <a:pt x="57746" y="63373"/>
                </a:lnTo>
                <a:lnTo>
                  <a:pt x="79819" y="63373"/>
                </a:lnTo>
                <a:lnTo>
                  <a:pt x="79819" y="0"/>
                </a:lnTo>
                <a:close/>
              </a:path>
              <a:path w="150495" h="63500">
                <a:moveTo>
                  <a:pt x="102666" y="0"/>
                </a:moveTo>
                <a:lnTo>
                  <a:pt x="80594" y="0"/>
                </a:lnTo>
                <a:lnTo>
                  <a:pt x="80594" y="63373"/>
                </a:lnTo>
                <a:lnTo>
                  <a:pt x="102666" y="63373"/>
                </a:lnTo>
                <a:lnTo>
                  <a:pt x="102666" y="0"/>
                </a:lnTo>
                <a:close/>
              </a:path>
              <a:path w="150495" h="63500">
                <a:moveTo>
                  <a:pt x="150342" y="0"/>
                </a:moveTo>
                <a:lnTo>
                  <a:pt x="126339" y="0"/>
                </a:lnTo>
                <a:lnTo>
                  <a:pt x="126339" y="45910"/>
                </a:lnTo>
                <a:lnTo>
                  <a:pt x="125539" y="48171"/>
                </a:lnTo>
                <a:lnTo>
                  <a:pt x="125539" y="0"/>
                </a:lnTo>
                <a:lnTo>
                  <a:pt x="103466" y="0"/>
                </a:lnTo>
                <a:lnTo>
                  <a:pt x="103466" y="63373"/>
                </a:lnTo>
                <a:lnTo>
                  <a:pt x="143205" y="63373"/>
                </a:lnTo>
                <a:lnTo>
                  <a:pt x="150342" y="42583"/>
                </a:lnTo>
                <a:lnTo>
                  <a:pt x="15034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0" name="object 3700"/>
          <p:cNvSpPr/>
          <p:nvPr/>
        </p:nvSpPr>
        <p:spPr>
          <a:xfrm>
            <a:off x="2529852" y="7196525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53"/>
                </a:lnTo>
                <a:lnTo>
                  <a:pt x="2806" y="63353"/>
                </a:lnTo>
                <a:lnTo>
                  <a:pt x="9899" y="42589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1" name="object 3701"/>
          <p:cNvSpPr/>
          <p:nvPr/>
        </p:nvSpPr>
        <p:spPr>
          <a:xfrm>
            <a:off x="4607064" y="7196531"/>
            <a:ext cx="150495" cy="63500"/>
          </a:xfrm>
          <a:custGeom>
            <a:avLst/>
            <a:gdLst/>
            <a:ahLst/>
            <a:cxnLst/>
            <a:rect l="l" t="t" r="r" b="b"/>
            <a:pathLst>
              <a:path w="150495" h="63500">
                <a:moveTo>
                  <a:pt x="56959" y="0"/>
                </a:moveTo>
                <a:lnTo>
                  <a:pt x="21691" y="0"/>
                </a:lnTo>
                <a:lnTo>
                  <a:pt x="0" y="63347"/>
                </a:lnTo>
                <a:lnTo>
                  <a:pt x="34086" y="63347"/>
                </a:lnTo>
                <a:lnTo>
                  <a:pt x="34086" y="30505"/>
                </a:lnTo>
                <a:lnTo>
                  <a:pt x="34886" y="28244"/>
                </a:lnTo>
                <a:lnTo>
                  <a:pt x="34886" y="63347"/>
                </a:lnTo>
                <a:lnTo>
                  <a:pt x="56959" y="63347"/>
                </a:lnTo>
                <a:lnTo>
                  <a:pt x="56959" y="0"/>
                </a:lnTo>
                <a:close/>
              </a:path>
              <a:path w="150495" h="63500">
                <a:moveTo>
                  <a:pt x="79819" y="0"/>
                </a:moveTo>
                <a:lnTo>
                  <a:pt x="57746" y="0"/>
                </a:lnTo>
                <a:lnTo>
                  <a:pt x="57746" y="63347"/>
                </a:lnTo>
                <a:lnTo>
                  <a:pt x="79819" y="63347"/>
                </a:lnTo>
                <a:lnTo>
                  <a:pt x="79819" y="0"/>
                </a:lnTo>
                <a:close/>
              </a:path>
              <a:path w="150495" h="63500">
                <a:moveTo>
                  <a:pt x="102666" y="0"/>
                </a:moveTo>
                <a:lnTo>
                  <a:pt x="80594" y="0"/>
                </a:lnTo>
                <a:lnTo>
                  <a:pt x="80594" y="63347"/>
                </a:lnTo>
                <a:lnTo>
                  <a:pt x="102666" y="63347"/>
                </a:lnTo>
                <a:lnTo>
                  <a:pt x="102666" y="0"/>
                </a:lnTo>
                <a:close/>
              </a:path>
              <a:path w="150495" h="63500">
                <a:moveTo>
                  <a:pt x="150342" y="0"/>
                </a:moveTo>
                <a:lnTo>
                  <a:pt x="126339" y="0"/>
                </a:lnTo>
                <a:lnTo>
                  <a:pt x="126339" y="45885"/>
                </a:lnTo>
                <a:lnTo>
                  <a:pt x="125539" y="48171"/>
                </a:lnTo>
                <a:lnTo>
                  <a:pt x="125539" y="0"/>
                </a:lnTo>
                <a:lnTo>
                  <a:pt x="103466" y="0"/>
                </a:lnTo>
                <a:lnTo>
                  <a:pt x="103466" y="63347"/>
                </a:lnTo>
                <a:lnTo>
                  <a:pt x="143205" y="63347"/>
                </a:lnTo>
                <a:lnTo>
                  <a:pt x="150342" y="42583"/>
                </a:lnTo>
                <a:lnTo>
                  <a:pt x="15034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2" name="object 3702"/>
          <p:cNvSpPr/>
          <p:nvPr/>
        </p:nvSpPr>
        <p:spPr>
          <a:xfrm>
            <a:off x="2529852" y="7259879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47"/>
                </a:lnTo>
                <a:lnTo>
                  <a:pt x="2806" y="63347"/>
                </a:lnTo>
                <a:lnTo>
                  <a:pt x="8756" y="45935"/>
                </a:lnTo>
                <a:lnTo>
                  <a:pt x="8756" y="63347"/>
                </a:lnTo>
                <a:lnTo>
                  <a:pt x="9899" y="63347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3" name="object 3703"/>
          <p:cNvSpPr/>
          <p:nvPr/>
        </p:nvSpPr>
        <p:spPr>
          <a:xfrm>
            <a:off x="4607064" y="7259878"/>
            <a:ext cx="150495" cy="63500"/>
          </a:xfrm>
          <a:custGeom>
            <a:avLst/>
            <a:gdLst/>
            <a:ahLst/>
            <a:cxnLst/>
            <a:rect l="l" t="t" r="r" b="b"/>
            <a:pathLst>
              <a:path w="150495" h="63500">
                <a:moveTo>
                  <a:pt x="56959" y="0"/>
                </a:moveTo>
                <a:lnTo>
                  <a:pt x="21691" y="0"/>
                </a:lnTo>
                <a:lnTo>
                  <a:pt x="0" y="63347"/>
                </a:lnTo>
                <a:lnTo>
                  <a:pt x="34086" y="63347"/>
                </a:lnTo>
                <a:lnTo>
                  <a:pt x="34086" y="30530"/>
                </a:lnTo>
                <a:lnTo>
                  <a:pt x="34886" y="28257"/>
                </a:lnTo>
                <a:lnTo>
                  <a:pt x="34886" y="63347"/>
                </a:lnTo>
                <a:lnTo>
                  <a:pt x="56959" y="63347"/>
                </a:lnTo>
                <a:lnTo>
                  <a:pt x="56959" y="0"/>
                </a:lnTo>
                <a:close/>
              </a:path>
              <a:path w="150495" h="63500">
                <a:moveTo>
                  <a:pt x="79819" y="0"/>
                </a:moveTo>
                <a:lnTo>
                  <a:pt x="57746" y="0"/>
                </a:lnTo>
                <a:lnTo>
                  <a:pt x="57746" y="63347"/>
                </a:lnTo>
                <a:lnTo>
                  <a:pt x="79819" y="63347"/>
                </a:lnTo>
                <a:lnTo>
                  <a:pt x="79819" y="0"/>
                </a:lnTo>
                <a:close/>
              </a:path>
              <a:path w="150495" h="63500">
                <a:moveTo>
                  <a:pt x="102666" y="0"/>
                </a:moveTo>
                <a:lnTo>
                  <a:pt x="80594" y="0"/>
                </a:lnTo>
                <a:lnTo>
                  <a:pt x="80594" y="63347"/>
                </a:lnTo>
                <a:lnTo>
                  <a:pt x="102666" y="63347"/>
                </a:lnTo>
                <a:lnTo>
                  <a:pt x="102666" y="0"/>
                </a:lnTo>
                <a:close/>
              </a:path>
              <a:path w="150495" h="63500">
                <a:moveTo>
                  <a:pt x="150342" y="0"/>
                </a:moveTo>
                <a:lnTo>
                  <a:pt x="126339" y="0"/>
                </a:lnTo>
                <a:lnTo>
                  <a:pt x="126339" y="45910"/>
                </a:lnTo>
                <a:lnTo>
                  <a:pt x="125539" y="48171"/>
                </a:lnTo>
                <a:lnTo>
                  <a:pt x="125539" y="0"/>
                </a:lnTo>
                <a:lnTo>
                  <a:pt x="103466" y="0"/>
                </a:lnTo>
                <a:lnTo>
                  <a:pt x="103466" y="63347"/>
                </a:lnTo>
                <a:lnTo>
                  <a:pt x="143205" y="63347"/>
                </a:lnTo>
                <a:lnTo>
                  <a:pt x="149186" y="45935"/>
                </a:lnTo>
                <a:lnTo>
                  <a:pt x="149186" y="63347"/>
                </a:lnTo>
                <a:lnTo>
                  <a:pt x="150342" y="63347"/>
                </a:lnTo>
                <a:lnTo>
                  <a:pt x="15034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4" name="object 3704"/>
          <p:cNvSpPr/>
          <p:nvPr/>
        </p:nvSpPr>
        <p:spPr>
          <a:xfrm>
            <a:off x="2529852" y="7323226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79"/>
                </a:lnTo>
                <a:lnTo>
                  <a:pt x="2806" y="63379"/>
                </a:lnTo>
                <a:lnTo>
                  <a:pt x="9899" y="42589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5" name="object 3705"/>
          <p:cNvSpPr/>
          <p:nvPr/>
        </p:nvSpPr>
        <p:spPr>
          <a:xfrm>
            <a:off x="4600994" y="7323226"/>
            <a:ext cx="156845" cy="63500"/>
          </a:xfrm>
          <a:custGeom>
            <a:avLst/>
            <a:gdLst/>
            <a:ahLst/>
            <a:cxnLst/>
            <a:rect l="l" t="t" r="r" b="b"/>
            <a:pathLst>
              <a:path w="156845" h="63500">
                <a:moveTo>
                  <a:pt x="63030" y="0"/>
                </a:moveTo>
                <a:lnTo>
                  <a:pt x="27762" y="0"/>
                </a:lnTo>
                <a:lnTo>
                  <a:pt x="19227" y="24879"/>
                </a:lnTo>
                <a:lnTo>
                  <a:pt x="0" y="63385"/>
                </a:lnTo>
                <a:lnTo>
                  <a:pt x="40157" y="63385"/>
                </a:lnTo>
                <a:lnTo>
                  <a:pt x="40157" y="30543"/>
                </a:lnTo>
                <a:lnTo>
                  <a:pt x="40957" y="28282"/>
                </a:lnTo>
                <a:lnTo>
                  <a:pt x="40957" y="63385"/>
                </a:lnTo>
                <a:lnTo>
                  <a:pt x="63030" y="63385"/>
                </a:lnTo>
                <a:lnTo>
                  <a:pt x="63030" y="0"/>
                </a:lnTo>
                <a:close/>
              </a:path>
              <a:path w="156845" h="63500">
                <a:moveTo>
                  <a:pt x="85890" y="12"/>
                </a:moveTo>
                <a:lnTo>
                  <a:pt x="63817" y="12"/>
                </a:lnTo>
                <a:lnTo>
                  <a:pt x="63817" y="63385"/>
                </a:lnTo>
                <a:lnTo>
                  <a:pt x="85890" y="63385"/>
                </a:lnTo>
                <a:lnTo>
                  <a:pt x="85890" y="12"/>
                </a:lnTo>
                <a:close/>
              </a:path>
              <a:path w="156845" h="63500">
                <a:moveTo>
                  <a:pt x="108737" y="12"/>
                </a:moveTo>
                <a:lnTo>
                  <a:pt x="86664" y="12"/>
                </a:lnTo>
                <a:lnTo>
                  <a:pt x="86664" y="63385"/>
                </a:lnTo>
                <a:lnTo>
                  <a:pt x="108737" y="63385"/>
                </a:lnTo>
                <a:lnTo>
                  <a:pt x="108737" y="12"/>
                </a:lnTo>
                <a:close/>
              </a:path>
              <a:path w="156845" h="63500">
                <a:moveTo>
                  <a:pt x="156413" y="0"/>
                </a:moveTo>
                <a:lnTo>
                  <a:pt x="132410" y="0"/>
                </a:lnTo>
                <a:lnTo>
                  <a:pt x="132410" y="45923"/>
                </a:lnTo>
                <a:lnTo>
                  <a:pt x="131610" y="48183"/>
                </a:lnTo>
                <a:lnTo>
                  <a:pt x="131610" y="0"/>
                </a:lnTo>
                <a:lnTo>
                  <a:pt x="109537" y="0"/>
                </a:lnTo>
                <a:lnTo>
                  <a:pt x="109537" y="63385"/>
                </a:lnTo>
                <a:lnTo>
                  <a:pt x="149275" y="63385"/>
                </a:lnTo>
                <a:lnTo>
                  <a:pt x="156413" y="42595"/>
                </a:lnTo>
                <a:lnTo>
                  <a:pt x="15641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6" name="object 3706"/>
          <p:cNvSpPr/>
          <p:nvPr/>
        </p:nvSpPr>
        <p:spPr>
          <a:xfrm>
            <a:off x="2529852" y="7386605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47"/>
                </a:lnTo>
                <a:lnTo>
                  <a:pt x="2806" y="63347"/>
                </a:lnTo>
                <a:lnTo>
                  <a:pt x="9899" y="42589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7" name="object 3707"/>
          <p:cNvSpPr/>
          <p:nvPr/>
        </p:nvSpPr>
        <p:spPr>
          <a:xfrm>
            <a:off x="4687659" y="738661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22072" y="0"/>
                </a:moveTo>
                <a:lnTo>
                  <a:pt x="0" y="0"/>
                </a:lnTo>
                <a:lnTo>
                  <a:pt x="0" y="63347"/>
                </a:lnTo>
                <a:lnTo>
                  <a:pt x="22072" y="63347"/>
                </a:lnTo>
                <a:lnTo>
                  <a:pt x="22072" y="0"/>
                </a:lnTo>
                <a:close/>
              </a:path>
              <a:path w="69850" h="63500">
                <a:moveTo>
                  <a:pt x="69748" y="0"/>
                </a:moveTo>
                <a:lnTo>
                  <a:pt x="45745" y="0"/>
                </a:lnTo>
                <a:lnTo>
                  <a:pt x="45745" y="45885"/>
                </a:lnTo>
                <a:lnTo>
                  <a:pt x="44945" y="48171"/>
                </a:lnTo>
                <a:lnTo>
                  <a:pt x="44945" y="0"/>
                </a:lnTo>
                <a:lnTo>
                  <a:pt x="22872" y="0"/>
                </a:lnTo>
                <a:lnTo>
                  <a:pt x="22872" y="63347"/>
                </a:lnTo>
                <a:lnTo>
                  <a:pt x="62611" y="63347"/>
                </a:lnTo>
                <a:lnTo>
                  <a:pt x="69748" y="42583"/>
                </a:lnTo>
                <a:lnTo>
                  <a:pt x="6974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8" name="object 3708"/>
          <p:cNvSpPr/>
          <p:nvPr/>
        </p:nvSpPr>
        <p:spPr>
          <a:xfrm>
            <a:off x="2529852" y="7449953"/>
            <a:ext cx="10160" cy="63500"/>
          </a:xfrm>
          <a:custGeom>
            <a:avLst/>
            <a:gdLst/>
            <a:ahLst/>
            <a:cxnLst/>
            <a:rect l="l" t="t" r="r" b="b"/>
            <a:pathLst>
              <a:path w="10160" h="63500">
                <a:moveTo>
                  <a:pt x="9899" y="0"/>
                </a:moveTo>
                <a:lnTo>
                  <a:pt x="0" y="0"/>
                </a:lnTo>
                <a:lnTo>
                  <a:pt x="0" y="63353"/>
                </a:lnTo>
                <a:lnTo>
                  <a:pt x="2806" y="63353"/>
                </a:lnTo>
                <a:lnTo>
                  <a:pt x="8756" y="45942"/>
                </a:lnTo>
                <a:lnTo>
                  <a:pt x="8756" y="63353"/>
                </a:lnTo>
                <a:lnTo>
                  <a:pt x="9899" y="63353"/>
                </a:lnTo>
                <a:lnTo>
                  <a:pt x="989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9" name="object 3709"/>
          <p:cNvSpPr/>
          <p:nvPr/>
        </p:nvSpPr>
        <p:spPr>
          <a:xfrm>
            <a:off x="4756251" y="7449953"/>
            <a:ext cx="20955" cy="67310"/>
          </a:xfrm>
          <a:custGeom>
            <a:avLst/>
            <a:gdLst/>
            <a:ahLst/>
            <a:cxnLst/>
            <a:rect l="l" t="t" r="r" b="b"/>
            <a:pathLst>
              <a:path w="20954" h="67309">
                <a:moveTo>
                  <a:pt x="1162" y="0"/>
                </a:moveTo>
                <a:lnTo>
                  <a:pt x="0" y="0"/>
                </a:lnTo>
                <a:lnTo>
                  <a:pt x="0" y="66700"/>
                </a:lnTo>
                <a:lnTo>
                  <a:pt x="19792" y="66700"/>
                </a:lnTo>
                <a:lnTo>
                  <a:pt x="20586" y="64446"/>
                </a:lnTo>
                <a:lnTo>
                  <a:pt x="1162" y="64446"/>
                </a:lnTo>
                <a:lnTo>
                  <a:pt x="116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0" name="object 3710"/>
          <p:cNvSpPr/>
          <p:nvPr/>
        </p:nvSpPr>
        <p:spPr>
          <a:xfrm>
            <a:off x="2529852" y="7513307"/>
            <a:ext cx="29845" cy="193675"/>
          </a:xfrm>
          <a:custGeom>
            <a:avLst/>
            <a:gdLst/>
            <a:ahLst/>
            <a:cxnLst/>
            <a:rect l="l" t="t" r="r" b="b"/>
            <a:pathLst>
              <a:path w="29844" h="193675">
                <a:moveTo>
                  <a:pt x="9893" y="0"/>
                </a:moveTo>
                <a:lnTo>
                  <a:pt x="0" y="0"/>
                </a:lnTo>
                <a:lnTo>
                  <a:pt x="0" y="63373"/>
                </a:lnTo>
                <a:lnTo>
                  <a:pt x="0" y="126733"/>
                </a:lnTo>
                <a:lnTo>
                  <a:pt x="2806" y="126733"/>
                </a:lnTo>
                <a:lnTo>
                  <a:pt x="9893" y="105968"/>
                </a:lnTo>
                <a:lnTo>
                  <a:pt x="9893" y="63373"/>
                </a:lnTo>
                <a:lnTo>
                  <a:pt x="2806" y="63373"/>
                </a:lnTo>
                <a:lnTo>
                  <a:pt x="9893" y="42595"/>
                </a:lnTo>
                <a:lnTo>
                  <a:pt x="9893" y="0"/>
                </a:lnTo>
                <a:close/>
              </a:path>
              <a:path w="29844" h="193675">
                <a:moveTo>
                  <a:pt x="29337" y="191173"/>
                </a:moveTo>
                <a:lnTo>
                  <a:pt x="9893" y="191173"/>
                </a:lnTo>
                <a:lnTo>
                  <a:pt x="9893" y="126733"/>
                </a:lnTo>
                <a:lnTo>
                  <a:pt x="8750" y="126733"/>
                </a:lnTo>
                <a:lnTo>
                  <a:pt x="8750" y="193459"/>
                </a:lnTo>
                <a:lnTo>
                  <a:pt x="28575" y="193459"/>
                </a:lnTo>
                <a:lnTo>
                  <a:pt x="29337" y="191173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1" name="object 3711"/>
          <p:cNvSpPr/>
          <p:nvPr/>
        </p:nvSpPr>
        <p:spPr>
          <a:xfrm>
            <a:off x="2539752" y="7271760"/>
            <a:ext cx="20320" cy="40005"/>
          </a:xfrm>
          <a:custGeom>
            <a:avLst/>
            <a:gdLst/>
            <a:ahLst/>
            <a:cxnLst/>
            <a:rect l="l" t="t" r="r" b="b"/>
            <a:pathLst>
              <a:path w="20319" h="40004">
                <a:moveTo>
                  <a:pt x="19818" y="0"/>
                </a:moveTo>
                <a:lnTo>
                  <a:pt x="0" y="0"/>
                </a:lnTo>
                <a:lnTo>
                  <a:pt x="0" y="39585"/>
                </a:lnTo>
                <a:lnTo>
                  <a:pt x="19818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2" name="object 3712"/>
          <p:cNvSpPr/>
          <p:nvPr/>
        </p:nvSpPr>
        <p:spPr>
          <a:xfrm>
            <a:off x="2557735" y="6693484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4">
                <a:moveTo>
                  <a:pt x="50" y="0"/>
                </a:move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3" name="object 3713"/>
          <p:cNvSpPr/>
          <p:nvPr/>
        </p:nvSpPr>
        <p:spPr>
          <a:xfrm>
            <a:off x="4757413" y="7081678"/>
            <a:ext cx="20320" cy="40005"/>
          </a:xfrm>
          <a:custGeom>
            <a:avLst/>
            <a:gdLst/>
            <a:ahLst/>
            <a:cxnLst/>
            <a:rect l="l" t="t" r="r" b="b"/>
            <a:pathLst>
              <a:path w="20320" h="40004">
                <a:moveTo>
                  <a:pt x="19792" y="0"/>
                </a:moveTo>
                <a:lnTo>
                  <a:pt x="0" y="0"/>
                </a:lnTo>
                <a:lnTo>
                  <a:pt x="0" y="39592"/>
                </a:lnTo>
                <a:lnTo>
                  <a:pt x="1979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4" name="object 3714"/>
          <p:cNvSpPr/>
          <p:nvPr/>
        </p:nvSpPr>
        <p:spPr>
          <a:xfrm>
            <a:off x="4775371" y="6693484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4">
                <a:moveTo>
                  <a:pt x="25" y="0"/>
                </a:move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5" name="object 3715"/>
          <p:cNvSpPr/>
          <p:nvPr/>
        </p:nvSpPr>
        <p:spPr>
          <a:xfrm>
            <a:off x="8287067" y="6990600"/>
            <a:ext cx="19050" cy="106680"/>
          </a:xfrm>
          <a:custGeom>
            <a:avLst/>
            <a:gdLst/>
            <a:ahLst/>
            <a:cxnLst/>
            <a:rect l="l" t="t" r="r" b="b"/>
            <a:pathLst>
              <a:path w="19050" h="106679">
                <a:moveTo>
                  <a:pt x="18478" y="9893"/>
                </a:moveTo>
                <a:lnTo>
                  <a:pt x="8572" y="0"/>
                </a:lnTo>
                <a:lnTo>
                  <a:pt x="6858" y="152"/>
                </a:lnTo>
                <a:lnTo>
                  <a:pt x="0" y="4965"/>
                </a:lnTo>
                <a:lnTo>
                  <a:pt x="0" y="99783"/>
                </a:lnTo>
                <a:lnTo>
                  <a:pt x="952" y="98450"/>
                </a:lnTo>
                <a:lnTo>
                  <a:pt x="2159" y="97307"/>
                </a:lnTo>
                <a:lnTo>
                  <a:pt x="3619" y="96443"/>
                </a:lnTo>
                <a:lnTo>
                  <a:pt x="5207" y="95821"/>
                </a:lnTo>
                <a:lnTo>
                  <a:pt x="6858" y="95504"/>
                </a:lnTo>
                <a:lnTo>
                  <a:pt x="8572" y="95478"/>
                </a:lnTo>
                <a:lnTo>
                  <a:pt x="10287" y="95770"/>
                </a:lnTo>
                <a:lnTo>
                  <a:pt x="18478" y="106159"/>
                </a:lnTo>
                <a:lnTo>
                  <a:pt x="18478" y="9893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6" name="object 3716"/>
          <p:cNvSpPr/>
          <p:nvPr/>
        </p:nvSpPr>
        <p:spPr>
          <a:xfrm>
            <a:off x="8279892" y="7106487"/>
            <a:ext cx="6350" cy="46990"/>
          </a:xfrm>
          <a:custGeom>
            <a:avLst/>
            <a:gdLst/>
            <a:ahLst/>
            <a:cxnLst/>
            <a:rect l="l" t="t" r="r" b="b"/>
            <a:pathLst>
              <a:path w="6350" h="46990">
                <a:moveTo>
                  <a:pt x="5842" y="34874"/>
                </a:moveTo>
                <a:lnTo>
                  <a:pt x="0" y="46926"/>
                </a:lnTo>
                <a:lnTo>
                  <a:pt x="5842" y="46926"/>
                </a:lnTo>
                <a:lnTo>
                  <a:pt x="5842" y="34874"/>
                </a:lnTo>
                <a:close/>
              </a:path>
              <a:path w="6350" h="46990">
                <a:moveTo>
                  <a:pt x="5842" y="17462"/>
                </a:moveTo>
                <a:lnTo>
                  <a:pt x="1206" y="26987"/>
                </a:lnTo>
                <a:lnTo>
                  <a:pt x="5842" y="26987"/>
                </a:lnTo>
                <a:lnTo>
                  <a:pt x="5842" y="17462"/>
                </a:lnTo>
                <a:close/>
              </a:path>
              <a:path w="6350" h="46990">
                <a:moveTo>
                  <a:pt x="5842" y="0"/>
                </a:moveTo>
                <a:lnTo>
                  <a:pt x="1206" y="9575"/>
                </a:lnTo>
                <a:lnTo>
                  <a:pt x="5842" y="9575"/>
                </a:lnTo>
                <a:lnTo>
                  <a:pt x="584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7" name="object 3717"/>
          <p:cNvSpPr/>
          <p:nvPr/>
        </p:nvSpPr>
        <p:spPr>
          <a:xfrm>
            <a:off x="6901688" y="4151302"/>
            <a:ext cx="15875" cy="99060"/>
          </a:xfrm>
          <a:custGeom>
            <a:avLst/>
            <a:gdLst/>
            <a:ahLst/>
            <a:cxnLst/>
            <a:rect l="l" t="t" r="r" b="b"/>
            <a:pathLst>
              <a:path w="15875" h="99060">
                <a:moveTo>
                  <a:pt x="15850" y="0"/>
                </a:moveTo>
                <a:lnTo>
                  <a:pt x="0" y="0"/>
                </a:lnTo>
                <a:lnTo>
                  <a:pt x="0" y="98499"/>
                </a:lnTo>
                <a:lnTo>
                  <a:pt x="15850" y="98499"/>
                </a:lnTo>
                <a:lnTo>
                  <a:pt x="15850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18" name="object 3718"/>
          <p:cNvGrpSpPr/>
          <p:nvPr/>
        </p:nvGrpSpPr>
        <p:grpSpPr>
          <a:xfrm>
            <a:off x="6917563" y="4151249"/>
            <a:ext cx="1125220" cy="1097280"/>
            <a:chOff x="6917563" y="4151249"/>
            <a:chExt cx="1125220" cy="1097280"/>
          </a:xfrm>
        </p:grpSpPr>
        <p:sp>
          <p:nvSpPr>
            <p:cNvPr id="3719" name="object 3719"/>
            <p:cNvSpPr/>
            <p:nvPr/>
          </p:nvSpPr>
          <p:spPr>
            <a:xfrm>
              <a:off x="6917563" y="4151249"/>
              <a:ext cx="1125220" cy="1097280"/>
            </a:xfrm>
            <a:custGeom>
              <a:avLst/>
              <a:gdLst/>
              <a:ahLst/>
              <a:cxnLst/>
              <a:rect l="l" t="t" r="r" b="b"/>
              <a:pathLst>
                <a:path w="1125220" h="1097279">
                  <a:moveTo>
                    <a:pt x="9893" y="390093"/>
                  </a:moveTo>
                  <a:lnTo>
                    <a:pt x="0" y="390093"/>
                  </a:lnTo>
                  <a:lnTo>
                    <a:pt x="0" y="405345"/>
                  </a:lnTo>
                  <a:lnTo>
                    <a:pt x="9893" y="405345"/>
                  </a:lnTo>
                  <a:lnTo>
                    <a:pt x="9893" y="390093"/>
                  </a:lnTo>
                  <a:close/>
                </a:path>
                <a:path w="1125220" h="1097279">
                  <a:moveTo>
                    <a:pt x="378142" y="807872"/>
                  </a:moveTo>
                  <a:lnTo>
                    <a:pt x="368617" y="807872"/>
                  </a:lnTo>
                  <a:lnTo>
                    <a:pt x="368617" y="1096949"/>
                  </a:lnTo>
                  <a:lnTo>
                    <a:pt x="378142" y="1096949"/>
                  </a:lnTo>
                  <a:lnTo>
                    <a:pt x="378142" y="807872"/>
                  </a:lnTo>
                  <a:close/>
                </a:path>
                <a:path w="1125220" h="1097279">
                  <a:moveTo>
                    <a:pt x="378142" y="390144"/>
                  </a:moveTo>
                  <a:lnTo>
                    <a:pt x="9906" y="390144"/>
                  </a:lnTo>
                  <a:lnTo>
                    <a:pt x="9906" y="419354"/>
                  </a:lnTo>
                  <a:lnTo>
                    <a:pt x="368617" y="419354"/>
                  </a:lnTo>
                  <a:lnTo>
                    <a:pt x="368617" y="800354"/>
                  </a:lnTo>
                  <a:lnTo>
                    <a:pt x="378142" y="800354"/>
                  </a:lnTo>
                  <a:lnTo>
                    <a:pt x="378142" y="419354"/>
                  </a:lnTo>
                  <a:lnTo>
                    <a:pt x="378142" y="390144"/>
                  </a:lnTo>
                  <a:close/>
                </a:path>
                <a:path w="1125220" h="1097279">
                  <a:moveTo>
                    <a:pt x="1124648" y="0"/>
                  </a:moveTo>
                  <a:lnTo>
                    <a:pt x="419735" y="0"/>
                  </a:lnTo>
                  <a:lnTo>
                    <a:pt x="388048" y="63"/>
                  </a:lnTo>
                  <a:lnTo>
                    <a:pt x="388048" y="254"/>
                  </a:lnTo>
                  <a:lnTo>
                    <a:pt x="0" y="254"/>
                  </a:lnTo>
                  <a:lnTo>
                    <a:pt x="0" y="119634"/>
                  </a:lnTo>
                  <a:lnTo>
                    <a:pt x="377761" y="119634"/>
                  </a:lnTo>
                  <a:lnTo>
                    <a:pt x="377761" y="348234"/>
                  </a:lnTo>
                  <a:lnTo>
                    <a:pt x="388048" y="348234"/>
                  </a:lnTo>
                  <a:lnTo>
                    <a:pt x="388048" y="119634"/>
                  </a:lnTo>
                  <a:lnTo>
                    <a:pt x="388048" y="98552"/>
                  </a:lnTo>
                  <a:lnTo>
                    <a:pt x="419735" y="98552"/>
                  </a:lnTo>
                  <a:lnTo>
                    <a:pt x="419735" y="119062"/>
                  </a:lnTo>
                  <a:lnTo>
                    <a:pt x="1073023" y="119062"/>
                  </a:lnTo>
                  <a:lnTo>
                    <a:pt x="1073023" y="222008"/>
                  </a:lnTo>
                  <a:lnTo>
                    <a:pt x="784034" y="799960"/>
                  </a:lnTo>
                  <a:lnTo>
                    <a:pt x="1124648" y="799960"/>
                  </a:lnTo>
                  <a:lnTo>
                    <a:pt x="11246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20" name="object 3720"/>
            <p:cNvPicPr/>
            <p:nvPr/>
          </p:nvPicPr>
          <p:blipFill>
            <a:blip r:embed="rId481" cstate="print"/>
            <a:stretch>
              <a:fillRect/>
            </a:stretch>
          </p:blipFill>
          <p:spPr>
            <a:xfrm>
              <a:off x="7554785" y="5019815"/>
              <a:ext cx="112522" cy="228377"/>
            </a:xfrm>
            <a:prstGeom prst="rect">
              <a:avLst/>
            </a:prstGeom>
          </p:spPr>
        </p:pic>
        <p:sp>
          <p:nvSpPr>
            <p:cNvPr id="3721" name="object 3721"/>
            <p:cNvSpPr/>
            <p:nvPr/>
          </p:nvSpPr>
          <p:spPr>
            <a:xfrm>
              <a:off x="7671308" y="4959121"/>
              <a:ext cx="371475" cy="289560"/>
            </a:xfrm>
            <a:custGeom>
              <a:avLst/>
              <a:gdLst/>
              <a:ahLst/>
              <a:cxnLst/>
              <a:rect l="l" t="t" r="r" b="b"/>
              <a:pathLst>
                <a:path w="371475" h="289560">
                  <a:moveTo>
                    <a:pt x="34861" y="0"/>
                  </a:moveTo>
                  <a:lnTo>
                    <a:pt x="26352" y="0"/>
                  </a:lnTo>
                  <a:lnTo>
                    <a:pt x="0" y="52781"/>
                  </a:lnTo>
                  <a:lnTo>
                    <a:pt x="0" y="289077"/>
                  </a:lnTo>
                  <a:lnTo>
                    <a:pt x="34861" y="289077"/>
                  </a:lnTo>
                  <a:lnTo>
                    <a:pt x="34861" y="0"/>
                  </a:lnTo>
                  <a:close/>
                </a:path>
                <a:path w="371475" h="289560">
                  <a:moveTo>
                    <a:pt x="73698" y="0"/>
                  </a:moveTo>
                  <a:lnTo>
                    <a:pt x="38798" y="0"/>
                  </a:lnTo>
                  <a:lnTo>
                    <a:pt x="38798" y="289077"/>
                  </a:lnTo>
                  <a:lnTo>
                    <a:pt x="73698" y="289077"/>
                  </a:lnTo>
                  <a:lnTo>
                    <a:pt x="73698" y="0"/>
                  </a:lnTo>
                  <a:close/>
                </a:path>
                <a:path w="371475" h="289560">
                  <a:moveTo>
                    <a:pt x="112496" y="0"/>
                  </a:moveTo>
                  <a:lnTo>
                    <a:pt x="77597" y="0"/>
                  </a:lnTo>
                  <a:lnTo>
                    <a:pt x="77597" y="289077"/>
                  </a:lnTo>
                  <a:lnTo>
                    <a:pt x="112496" y="289077"/>
                  </a:lnTo>
                  <a:lnTo>
                    <a:pt x="112496" y="0"/>
                  </a:lnTo>
                  <a:close/>
                </a:path>
                <a:path w="371475" h="289560">
                  <a:moveTo>
                    <a:pt x="151307" y="0"/>
                  </a:moveTo>
                  <a:lnTo>
                    <a:pt x="116459" y="0"/>
                  </a:lnTo>
                  <a:lnTo>
                    <a:pt x="116459" y="289077"/>
                  </a:lnTo>
                  <a:lnTo>
                    <a:pt x="151307" y="289077"/>
                  </a:lnTo>
                  <a:lnTo>
                    <a:pt x="151307" y="0"/>
                  </a:lnTo>
                  <a:close/>
                </a:path>
                <a:path w="371475" h="289560">
                  <a:moveTo>
                    <a:pt x="190195" y="0"/>
                  </a:moveTo>
                  <a:lnTo>
                    <a:pt x="155321" y="0"/>
                  </a:lnTo>
                  <a:lnTo>
                    <a:pt x="155321" y="289077"/>
                  </a:lnTo>
                  <a:lnTo>
                    <a:pt x="190195" y="289077"/>
                  </a:lnTo>
                  <a:lnTo>
                    <a:pt x="190195" y="0"/>
                  </a:lnTo>
                  <a:close/>
                </a:path>
                <a:path w="371475" h="289560">
                  <a:moveTo>
                    <a:pt x="228993" y="0"/>
                  </a:moveTo>
                  <a:lnTo>
                    <a:pt x="194119" y="0"/>
                  </a:lnTo>
                  <a:lnTo>
                    <a:pt x="194119" y="289077"/>
                  </a:lnTo>
                  <a:lnTo>
                    <a:pt x="228993" y="289077"/>
                  </a:lnTo>
                  <a:lnTo>
                    <a:pt x="228993" y="0"/>
                  </a:lnTo>
                  <a:close/>
                </a:path>
                <a:path w="371475" h="289560">
                  <a:moveTo>
                    <a:pt x="267830" y="0"/>
                  </a:moveTo>
                  <a:lnTo>
                    <a:pt x="232981" y="0"/>
                  </a:lnTo>
                  <a:lnTo>
                    <a:pt x="232981" y="289077"/>
                  </a:lnTo>
                  <a:lnTo>
                    <a:pt x="267830" y="289077"/>
                  </a:lnTo>
                  <a:lnTo>
                    <a:pt x="267830" y="0"/>
                  </a:lnTo>
                  <a:close/>
                </a:path>
                <a:path w="371475" h="289560">
                  <a:moveTo>
                    <a:pt x="306679" y="0"/>
                  </a:moveTo>
                  <a:lnTo>
                    <a:pt x="271780" y="0"/>
                  </a:lnTo>
                  <a:lnTo>
                    <a:pt x="271780" y="289077"/>
                  </a:lnTo>
                  <a:lnTo>
                    <a:pt x="306679" y="289077"/>
                  </a:lnTo>
                  <a:lnTo>
                    <a:pt x="306679" y="0"/>
                  </a:lnTo>
                  <a:close/>
                </a:path>
                <a:path w="371475" h="289560">
                  <a:moveTo>
                    <a:pt x="345541" y="0"/>
                  </a:moveTo>
                  <a:lnTo>
                    <a:pt x="310642" y="0"/>
                  </a:lnTo>
                  <a:lnTo>
                    <a:pt x="310642" y="289077"/>
                  </a:lnTo>
                  <a:lnTo>
                    <a:pt x="345541" y="289077"/>
                  </a:lnTo>
                  <a:lnTo>
                    <a:pt x="345541" y="0"/>
                  </a:lnTo>
                  <a:close/>
                </a:path>
                <a:path w="371475" h="289560">
                  <a:moveTo>
                    <a:pt x="370865" y="0"/>
                  </a:moveTo>
                  <a:lnTo>
                    <a:pt x="349440" y="0"/>
                  </a:lnTo>
                  <a:lnTo>
                    <a:pt x="349440" y="289077"/>
                  </a:lnTo>
                  <a:lnTo>
                    <a:pt x="370865" y="289077"/>
                  </a:lnTo>
                  <a:lnTo>
                    <a:pt x="37086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22" name="object 3722"/>
          <p:cNvGrpSpPr/>
          <p:nvPr/>
        </p:nvGrpSpPr>
        <p:grpSpPr>
          <a:xfrm>
            <a:off x="5061324" y="5426640"/>
            <a:ext cx="1276985" cy="281940"/>
            <a:chOff x="5061324" y="5426640"/>
            <a:chExt cx="1276985" cy="281940"/>
          </a:xfrm>
        </p:grpSpPr>
        <p:sp>
          <p:nvSpPr>
            <p:cNvPr id="3723" name="object 3723"/>
            <p:cNvSpPr/>
            <p:nvPr/>
          </p:nvSpPr>
          <p:spPr>
            <a:xfrm>
              <a:off x="5061324" y="5431472"/>
              <a:ext cx="240029" cy="272415"/>
            </a:xfrm>
            <a:custGeom>
              <a:avLst/>
              <a:gdLst/>
              <a:ahLst/>
              <a:cxnLst/>
              <a:rect l="l" t="t" r="r" b="b"/>
              <a:pathLst>
                <a:path w="240029" h="272414">
                  <a:moveTo>
                    <a:pt x="120548" y="0"/>
                  </a:moveTo>
                  <a:lnTo>
                    <a:pt x="0" y="0"/>
                  </a:lnTo>
                  <a:lnTo>
                    <a:pt x="0" y="45618"/>
                  </a:lnTo>
                  <a:lnTo>
                    <a:pt x="28098" y="45694"/>
                  </a:lnTo>
                  <a:lnTo>
                    <a:pt x="13169" y="75704"/>
                  </a:lnTo>
                  <a:lnTo>
                    <a:pt x="13169" y="165747"/>
                  </a:lnTo>
                  <a:lnTo>
                    <a:pt x="28695" y="165773"/>
                  </a:lnTo>
                  <a:lnTo>
                    <a:pt x="13169" y="196926"/>
                  </a:lnTo>
                  <a:lnTo>
                    <a:pt x="13169" y="272135"/>
                  </a:lnTo>
                  <a:lnTo>
                    <a:pt x="35890" y="272135"/>
                  </a:lnTo>
                  <a:lnTo>
                    <a:pt x="35890" y="151307"/>
                  </a:lnTo>
                  <a:lnTo>
                    <a:pt x="77762" y="151307"/>
                  </a:lnTo>
                  <a:lnTo>
                    <a:pt x="118859" y="163690"/>
                  </a:lnTo>
                  <a:lnTo>
                    <a:pt x="129032" y="160959"/>
                  </a:lnTo>
                  <a:lnTo>
                    <a:pt x="136499" y="156914"/>
                  </a:lnTo>
                  <a:lnTo>
                    <a:pt x="128358" y="173259"/>
                  </a:lnTo>
                  <a:lnTo>
                    <a:pt x="132505" y="178022"/>
                  </a:lnTo>
                  <a:lnTo>
                    <a:pt x="139922" y="187947"/>
                  </a:lnTo>
                  <a:lnTo>
                    <a:pt x="148602" y="200450"/>
                  </a:lnTo>
                  <a:lnTo>
                    <a:pt x="158502" y="215531"/>
                  </a:lnTo>
                  <a:lnTo>
                    <a:pt x="194513" y="272135"/>
                  </a:lnTo>
                  <a:lnTo>
                    <a:pt x="239712" y="272135"/>
                  </a:lnTo>
                  <a:lnTo>
                    <a:pt x="192379" y="198069"/>
                  </a:lnTo>
                  <a:lnTo>
                    <a:pt x="162490" y="161855"/>
                  </a:lnTo>
                  <a:lnTo>
                    <a:pt x="140785" y="148310"/>
                  </a:lnTo>
                  <a:lnTo>
                    <a:pt x="148304" y="146672"/>
                  </a:lnTo>
                  <a:lnTo>
                    <a:pt x="150139" y="144684"/>
                  </a:lnTo>
                  <a:lnTo>
                    <a:pt x="172986" y="98901"/>
                  </a:lnTo>
                  <a:lnTo>
                    <a:pt x="164255" y="108350"/>
                  </a:lnTo>
                  <a:lnTo>
                    <a:pt x="152025" y="114973"/>
                  </a:lnTo>
                  <a:lnTo>
                    <a:pt x="141560" y="117824"/>
                  </a:lnTo>
                  <a:lnTo>
                    <a:pt x="128657" y="119557"/>
                  </a:lnTo>
                  <a:lnTo>
                    <a:pt x="113404" y="120103"/>
                  </a:lnTo>
                  <a:lnTo>
                    <a:pt x="35890" y="120103"/>
                  </a:lnTo>
                  <a:lnTo>
                    <a:pt x="35890" y="30092"/>
                  </a:lnTo>
                  <a:lnTo>
                    <a:pt x="122110" y="30092"/>
                  </a:lnTo>
                  <a:lnTo>
                    <a:pt x="166389" y="42519"/>
                  </a:lnTo>
                  <a:lnTo>
                    <a:pt x="180403" y="74269"/>
                  </a:lnTo>
                  <a:lnTo>
                    <a:pt x="180251" y="75406"/>
                  </a:lnTo>
                  <a:lnTo>
                    <a:pt x="183153" y="79305"/>
                  </a:lnTo>
                  <a:lnTo>
                    <a:pt x="189458" y="92151"/>
                  </a:lnTo>
                  <a:lnTo>
                    <a:pt x="193198" y="105841"/>
                  </a:lnTo>
                  <a:lnTo>
                    <a:pt x="194468" y="120376"/>
                  </a:lnTo>
                  <a:lnTo>
                    <a:pt x="193719" y="127000"/>
                  </a:lnTo>
                  <a:lnTo>
                    <a:pt x="198685" y="123082"/>
                  </a:lnTo>
                  <a:lnTo>
                    <a:pt x="209124" y="108819"/>
                  </a:lnTo>
                  <a:lnTo>
                    <a:pt x="215353" y="92551"/>
                  </a:lnTo>
                  <a:lnTo>
                    <a:pt x="217436" y="74269"/>
                  </a:lnTo>
                  <a:lnTo>
                    <a:pt x="216173" y="59734"/>
                  </a:lnTo>
                  <a:lnTo>
                    <a:pt x="197738" y="22104"/>
                  </a:lnTo>
                  <a:lnTo>
                    <a:pt x="161302" y="3276"/>
                  </a:lnTo>
                  <a:lnTo>
                    <a:pt x="142875" y="819"/>
                  </a:lnTo>
                  <a:lnTo>
                    <a:pt x="1205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24" name="object 3724"/>
            <p:cNvPicPr/>
            <p:nvPr/>
          </p:nvPicPr>
          <p:blipFill>
            <a:blip r:embed="rId482" cstate="print"/>
            <a:stretch>
              <a:fillRect/>
            </a:stretch>
          </p:blipFill>
          <p:spPr>
            <a:xfrm>
              <a:off x="5330748" y="5426640"/>
              <a:ext cx="253752" cy="281603"/>
            </a:xfrm>
            <a:prstGeom prst="rect">
              <a:avLst/>
            </a:prstGeom>
          </p:spPr>
        </p:pic>
        <p:sp>
          <p:nvSpPr>
            <p:cNvPr id="3725" name="object 3725"/>
            <p:cNvSpPr/>
            <p:nvPr/>
          </p:nvSpPr>
          <p:spPr>
            <a:xfrm>
              <a:off x="5609285" y="5426646"/>
              <a:ext cx="728980" cy="277495"/>
            </a:xfrm>
            <a:custGeom>
              <a:avLst/>
              <a:gdLst/>
              <a:ahLst/>
              <a:cxnLst/>
              <a:rect l="l" t="t" r="r" b="b"/>
              <a:pathLst>
                <a:path w="728979" h="277495">
                  <a:moveTo>
                    <a:pt x="210591" y="4826"/>
                  </a:moveTo>
                  <a:lnTo>
                    <a:pt x="15748" y="4826"/>
                  </a:lnTo>
                  <a:lnTo>
                    <a:pt x="15748" y="36957"/>
                  </a:lnTo>
                  <a:lnTo>
                    <a:pt x="167601" y="36957"/>
                  </a:lnTo>
                  <a:lnTo>
                    <a:pt x="158521" y="46621"/>
                  </a:lnTo>
                  <a:lnTo>
                    <a:pt x="149148" y="57416"/>
                  </a:lnTo>
                  <a:lnTo>
                    <a:pt x="139369" y="69227"/>
                  </a:lnTo>
                  <a:lnTo>
                    <a:pt x="0" y="243547"/>
                  </a:lnTo>
                  <a:lnTo>
                    <a:pt x="0" y="261188"/>
                  </a:lnTo>
                  <a:lnTo>
                    <a:pt x="115735" y="116573"/>
                  </a:lnTo>
                  <a:lnTo>
                    <a:pt x="125450" y="104775"/>
                  </a:lnTo>
                  <a:lnTo>
                    <a:pt x="134861" y="94030"/>
                  </a:lnTo>
                  <a:lnTo>
                    <a:pt x="143891" y="84353"/>
                  </a:lnTo>
                  <a:lnTo>
                    <a:pt x="159854" y="52285"/>
                  </a:lnTo>
                  <a:lnTo>
                    <a:pt x="186893" y="52362"/>
                  </a:lnTo>
                  <a:lnTo>
                    <a:pt x="186893" y="66192"/>
                  </a:lnTo>
                  <a:lnTo>
                    <a:pt x="210591" y="36957"/>
                  </a:lnTo>
                  <a:lnTo>
                    <a:pt x="210591" y="4826"/>
                  </a:lnTo>
                  <a:close/>
                </a:path>
                <a:path w="728979" h="277495">
                  <a:moveTo>
                    <a:pt x="215023" y="244843"/>
                  </a:moveTo>
                  <a:lnTo>
                    <a:pt x="41275" y="244843"/>
                  </a:lnTo>
                  <a:lnTo>
                    <a:pt x="25298" y="276961"/>
                  </a:lnTo>
                  <a:lnTo>
                    <a:pt x="215023" y="276961"/>
                  </a:lnTo>
                  <a:lnTo>
                    <a:pt x="215023" y="244843"/>
                  </a:lnTo>
                  <a:close/>
                </a:path>
                <a:path w="728979" h="277495">
                  <a:moveTo>
                    <a:pt x="449084" y="4826"/>
                  </a:moveTo>
                  <a:lnTo>
                    <a:pt x="233476" y="4826"/>
                  </a:lnTo>
                  <a:lnTo>
                    <a:pt x="233476" y="36957"/>
                  </a:lnTo>
                  <a:lnTo>
                    <a:pt x="323151" y="36957"/>
                  </a:lnTo>
                  <a:lnTo>
                    <a:pt x="323151" y="52705"/>
                  </a:lnTo>
                  <a:lnTo>
                    <a:pt x="351205" y="52781"/>
                  </a:lnTo>
                  <a:lnTo>
                    <a:pt x="335229" y="84848"/>
                  </a:lnTo>
                  <a:lnTo>
                    <a:pt x="335229" y="276961"/>
                  </a:lnTo>
                  <a:lnTo>
                    <a:pt x="359092" y="276961"/>
                  </a:lnTo>
                  <a:lnTo>
                    <a:pt x="359092" y="36957"/>
                  </a:lnTo>
                  <a:lnTo>
                    <a:pt x="449084" y="36957"/>
                  </a:lnTo>
                  <a:lnTo>
                    <a:pt x="449084" y="4826"/>
                  </a:lnTo>
                  <a:close/>
                </a:path>
                <a:path w="728979" h="277495">
                  <a:moveTo>
                    <a:pt x="728484" y="141262"/>
                  </a:moveTo>
                  <a:lnTo>
                    <a:pt x="724484" y="102616"/>
                  </a:lnTo>
                  <a:lnTo>
                    <a:pt x="700405" y="48310"/>
                  </a:lnTo>
                  <a:lnTo>
                    <a:pt x="666445" y="18008"/>
                  </a:lnTo>
                  <a:lnTo>
                    <a:pt x="616915" y="1104"/>
                  </a:lnTo>
                  <a:lnTo>
                    <a:pt x="598601" y="0"/>
                  </a:lnTo>
                  <a:lnTo>
                    <a:pt x="571169" y="2425"/>
                  </a:lnTo>
                  <a:lnTo>
                    <a:pt x="524217" y="21577"/>
                  </a:lnTo>
                  <a:lnTo>
                    <a:pt x="491604" y="54864"/>
                  </a:lnTo>
                  <a:lnTo>
                    <a:pt x="474256" y="94551"/>
                  </a:lnTo>
                  <a:lnTo>
                    <a:pt x="480555" y="86614"/>
                  </a:lnTo>
                  <a:lnTo>
                    <a:pt x="500037" y="69913"/>
                  </a:lnTo>
                  <a:lnTo>
                    <a:pt x="522160" y="58013"/>
                  </a:lnTo>
                  <a:lnTo>
                    <a:pt x="537591" y="53568"/>
                  </a:lnTo>
                  <a:lnTo>
                    <a:pt x="547357" y="45808"/>
                  </a:lnTo>
                  <a:lnTo>
                    <a:pt x="563130" y="37592"/>
                  </a:lnTo>
                  <a:lnTo>
                    <a:pt x="580275" y="32664"/>
                  </a:lnTo>
                  <a:lnTo>
                    <a:pt x="598703" y="31000"/>
                  </a:lnTo>
                  <a:lnTo>
                    <a:pt x="616165" y="32512"/>
                  </a:lnTo>
                  <a:lnTo>
                    <a:pt x="660615" y="54991"/>
                  </a:lnTo>
                  <a:lnTo>
                    <a:pt x="686435" y="100558"/>
                  </a:lnTo>
                  <a:lnTo>
                    <a:pt x="690333" y="121932"/>
                  </a:lnTo>
                  <a:lnTo>
                    <a:pt x="695223" y="133718"/>
                  </a:lnTo>
                  <a:lnTo>
                    <a:pt x="700151" y="151447"/>
                  </a:lnTo>
                  <a:lnTo>
                    <a:pt x="703135" y="170256"/>
                  </a:lnTo>
                  <a:lnTo>
                    <a:pt x="704126" y="190144"/>
                  </a:lnTo>
                  <a:lnTo>
                    <a:pt x="703059" y="210286"/>
                  </a:lnTo>
                  <a:lnTo>
                    <a:pt x="699985" y="229311"/>
                  </a:lnTo>
                  <a:lnTo>
                    <a:pt x="697852" y="236626"/>
                  </a:lnTo>
                  <a:lnTo>
                    <a:pt x="699058" y="235343"/>
                  </a:lnTo>
                  <a:lnTo>
                    <a:pt x="711746" y="215328"/>
                  </a:lnTo>
                  <a:lnTo>
                    <a:pt x="719086" y="198437"/>
                  </a:lnTo>
                  <a:lnTo>
                    <a:pt x="724319" y="180467"/>
                  </a:lnTo>
                  <a:lnTo>
                    <a:pt x="727443" y="161417"/>
                  </a:lnTo>
                  <a:lnTo>
                    <a:pt x="728484" y="141262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726" name="object 3726"/>
            <p:cNvPicPr/>
            <p:nvPr/>
          </p:nvPicPr>
          <p:blipFill>
            <a:blip r:embed="rId483" cstate="print"/>
            <a:stretch>
              <a:fillRect/>
            </a:stretch>
          </p:blipFill>
          <p:spPr>
            <a:xfrm>
              <a:off x="6090589" y="5499265"/>
              <a:ext cx="195065" cy="208978"/>
            </a:xfrm>
            <a:prstGeom prst="rect">
              <a:avLst/>
            </a:prstGeom>
          </p:spPr>
        </p:pic>
      </p:grpSp>
      <p:pic>
        <p:nvPicPr>
          <p:cNvPr id="3727" name="object 3727"/>
          <p:cNvPicPr/>
          <p:nvPr/>
        </p:nvPicPr>
        <p:blipFill>
          <a:blip r:embed="rId484" cstate="print"/>
          <a:stretch>
            <a:fillRect/>
          </a:stretch>
        </p:blipFill>
        <p:spPr>
          <a:xfrm>
            <a:off x="6382765" y="5431472"/>
            <a:ext cx="476250" cy="272135"/>
          </a:xfrm>
          <a:prstGeom prst="rect">
            <a:avLst/>
          </a:prstGeom>
        </p:spPr>
      </p:pic>
      <p:sp>
        <p:nvSpPr>
          <p:cNvPr id="3728" name="object 3728"/>
          <p:cNvSpPr/>
          <p:nvPr/>
        </p:nvSpPr>
        <p:spPr>
          <a:xfrm>
            <a:off x="791489" y="5431472"/>
            <a:ext cx="290195" cy="272415"/>
          </a:xfrm>
          <a:custGeom>
            <a:avLst/>
            <a:gdLst/>
            <a:ahLst/>
            <a:cxnLst/>
            <a:rect l="l" t="t" r="r" b="b"/>
            <a:pathLst>
              <a:path w="290194" h="272414">
                <a:moveTo>
                  <a:pt x="36169" y="272135"/>
                </a:moveTo>
                <a:lnTo>
                  <a:pt x="0" y="183781"/>
                </a:lnTo>
                <a:lnTo>
                  <a:pt x="0" y="260210"/>
                </a:lnTo>
                <a:lnTo>
                  <a:pt x="4889" y="272135"/>
                </a:lnTo>
                <a:lnTo>
                  <a:pt x="36169" y="272135"/>
                </a:lnTo>
                <a:close/>
              </a:path>
              <a:path w="290194" h="272414">
                <a:moveTo>
                  <a:pt x="289915" y="134569"/>
                </a:moveTo>
                <a:lnTo>
                  <a:pt x="285178" y="89674"/>
                </a:lnTo>
                <a:lnTo>
                  <a:pt x="270941" y="52171"/>
                </a:lnTo>
                <a:lnTo>
                  <a:pt x="235267" y="14986"/>
                </a:lnTo>
                <a:lnTo>
                  <a:pt x="194322" y="1739"/>
                </a:lnTo>
                <a:lnTo>
                  <a:pt x="158699" y="0"/>
                </a:lnTo>
                <a:lnTo>
                  <a:pt x="65011" y="0"/>
                </a:lnTo>
                <a:lnTo>
                  <a:pt x="65011" y="34683"/>
                </a:lnTo>
                <a:lnTo>
                  <a:pt x="99644" y="34734"/>
                </a:lnTo>
                <a:lnTo>
                  <a:pt x="83667" y="66827"/>
                </a:lnTo>
                <a:lnTo>
                  <a:pt x="83667" y="272135"/>
                </a:lnTo>
                <a:lnTo>
                  <a:pt x="163144" y="272135"/>
                </a:lnTo>
                <a:lnTo>
                  <a:pt x="208254" y="255917"/>
                </a:lnTo>
                <a:lnTo>
                  <a:pt x="239839" y="200748"/>
                </a:lnTo>
                <a:lnTo>
                  <a:pt x="233680" y="211391"/>
                </a:lnTo>
                <a:lnTo>
                  <a:pt x="225767" y="220891"/>
                </a:lnTo>
                <a:lnTo>
                  <a:pt x="189852" y="237782"/>
                </a:lnTo>
                <a:lnTo>
                  <a:pt x="159118" y="240017"/>
                </a:lnTo>
                <a:lnTo>
                  <a:pt x="100952" y="240017"/>
                </a:lnTo>
                <a:lnTo>
                  <a:pt x="100952" y="32131"/>
                </a:lnTo>
                <a:lnTo>
                  <a:pt x="158203" y="32131"/>
                </a:lnTo>
                <a:lnTo>
                  <a:pt x="204787" y="37680"/>
                </a:lnTo>
                <a:lnTo>
                  <a:pt x="237286" y="66281"/>
                </a:lnTo>
                <a:lnTo>
                  <a:pt x="242709" y="71742"/>
                </a:lnTo>
                <a:lnTo>
                  <a:pt x="261734" y="105054"/>
                </a:lnTo>
                <a:lnTo>
                  <a:pt x="271208" y="146405"/>
                </a:lnTo>
                <a:lnTo>
                  <a:pt x="272402" y="169773"/>
                </a:lnTo>
                <a:lnTo>
                  <a:pt x="271589" y="189661"/>
                </a:lnTo>
                <a:lnTo>
                  <a:pt x="269176" y="207962"/>
                </a:lnTo>
                <a:lnTo>
                  <a:pt x="265163" y="224713"/>
                </a:lnTo>
                <a:lnTo>
                  <a:pt x="263232" y="230212"/>
                </a:lnTo>
                <a:lnTo>
                  <a:pt x="264121" y="229171"/>
                </a:lnTo>
                <a:lnTo>
                  <a:pt x="282702" y="189534"/>
                </a:lnTo>
                <a:lnTo>
                  <a:pt x="289128" y="154482"/>
                </a:lnTo>
                <a:lnTo>
                  <a:pt x="289915" y="134569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729" name="object 3729"/>
          <p:cNvPicPr/>
          <p:nvPr/>
        </p:nvPicPr>
        <p:blipFill>
          <a:blip r:embed="rId485" cstate="print"/>
          <a:stretch>
            <a:fillRect/>
          </a:stretch>
        </p:blipFill>
        <p:spPr>
          <a:xfrm>
            <a:off x="1130674" y="5431472"/>
            <a:ext cx="214337" cy="272135"/>
          </a:xfrm>
          <a:prstGeom prst="rect">
            <a:avLst/>
          </a:prstGeom>
        </p:spPr>
      </p:pic>
      <p:sp>
        <p:nvSpPr>
          <p:cNvPr id="3730" name="object 3730"/>
          <p:cNvSpPr/>
          <p:nvPr/>
        </p:nvSpPr>
        <p:spPr>
          <a:xfrm>
            <a:off x="1409973" y="5362791"/>
            <a:ext cx="60960" cy="36195"/>
          </a:xfrm>
          <a:custGeom>
            <a:avLst/>
            <a:gdLst/>
            <a:ahLst/>
            <a:cxnLst/>
            <a:rect l="l" t="t" r="r" b="b"/>
            <a:pathLst>
              <a:path w="60959" h="36195">
                <a:moveTo>
                  <a:pt x="60896" y="0"/>
                </a:moveTo>
                <a:lnTo>
                  <a:pt x="17138" y="0"/>
                </a:lnTo>
                <a:lnTo>
                  <a:pt x="0" y="36087"/>
                </a:lnTo>
                <a:lnTo>
                  <a:pt x="32467" y="36163"/>
                </a:lnTo>
                <a:lnTo>
                  <a:pt x="6089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1" name="object 3731"/>
          <p:cNvSpPr/>
          <p:nvPr/>
        </p:nvSpPr>
        <p:spPr>
          <a:xfrm>
            <a:off x="1411706" y="5431663"/>
            <a:ext cx="36195" cy="271780"/>
          </a:xfrm>
          <a:custGeom>
            <a:avLst/>
            <a:gdLst/>
            <a:ahLst/>
            <a:cxnLst/>
            <a:rect l="l" t="t" r="r" b="b"/>
            <a:pathLst>
              <a:path w="36194" h="271779">
                <a:moveTo>
                  <a:pt x="35941" y="0"/>
                </a:moveTo>
                <a:lnTo>
                  <a:pt x="0" y="0"/>
                </a:lnTo>
                <a:lnTo>
                  <a:pt x="0" y="35560"/>
                </a:lnTo>
                <a:lnTo>
                  <a:pt x="17957" y="35560"/>
                </a:lnTo>
                <a:lnTo>
                  <a:pt x="17957" y="271780"/>
                </a:lnTo>
                <a:lnTo>
                  <a:pt x="35941" y="271780"/>
                </a:lnTo>
                <a:lnTo>
                  <a:pt x="35941" y="35560"/>
                </a:lnTo>
                <a:lnTo>
                  <a:pt x="3594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2" name="object 3732"/>
          <p:cNvSpPr/>
          <p:nvPr/>
        </p:nvSpPr>
        <p:spPr>
          <a:xfrm>
            <a:off x="1599183" y="5431472"/>
            <a:ext cx="221615" cy="272415"/>
          </a:xfrm>
          <a:custGeom>
            <a:avLst/>
            <a:gdLst/>
            <a:ahLst/>
            <a:cxnLst/>
            <a:rect l="l" t="t" r="r" b="b"/>
            <a:pathLst>
              <a:path w="221614" h="272414">
                <a:moveTo>
                  <a:pt x="110007" y="0"/>
                </a:moveTo>
                <a:lnTo>
                  <a:pt x="71285" y="0"/>
                </a:lnTo>
                <a:lnTo>
                  <a:pt x="57175" y="36760"/>
                </a:lnTo>
                <a:lnTo>
                  <a:pt x="85699" y="36836"/>
                </a:lnTo>
                <a:lnTo>
                  <a:pt x="71462" y="65385"/>
                </a:lnTo>
                <a:lnTo>
                  <a:pt x="67544" y="82772"/>
                </a:lnTo>
                <a:lnTo>
                  <a:pt x="62655" y="100088"/>
                </a:lnTo>
                <a:lnTo>
                  <a:pt x="56826" y="117278"/>
                </a:lnTo>
                <a:lnTo>
                  <a:pt x="26987" y="197027"/>
                </a:lnTo>
                <a:lnTo>
                  <a:pt x="31178" y="197072"/>
                </a:lnTo>
                <a:lnTo>
                  <a:pt x="16592" y="226320"/>
                </a:lnTo>
                <a:lnTo>
                  <a:pt x="0" y="272135"/>
                </a:lnTo>
                <a:lnTo>
                  <a:pt x="4959" y="272135"/>
                </a:lnTo>
                <a:lnTo>
                  <a:pt x="34848" y="189706"/>
                </a:lnTo>
                <a:lnTo>
                  <a:pt x="122878" y="189706"/>
                </a:lnTo>
                <a:lnTo>
                  <a:pt x="137490" y="160388"/>
                </a:lnTo>
                <a:lnTo>
                  <a:pt x="45243" y="160388"/>
                </a:lnTo>
                <a:lnTo>
                  <a:pt x="75133" y="80568"/>
                </a:lnTo>
                <a:lnTo>
                  <a:pt x="80962" y="63328"/>
                </a:lnTo>
                <a:lnTo>
                  <a:pt x="85845" y="46012"/>
                </a:lnTo>
                <a:lnTo>
                  <a:pt x="89789" y="28575"/>
                </a:lnTo>
                <a:lnTo>
                  <a:pt x="94576" y="43954"/>
                </a:lnTo>
                <a:lnTo>
                  <a:pt x="187744" y="272135"/>
                </a:lnTo>
                <a:lnTo>
                  <a:pt x="221380" y="272135"/>
                </a:lnTo>
                <a:lnTo>
                  <a:pt x="110007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33" name="object 3733"/>
          <p:cNvGrpSpPr/>
          <p:nvPr/>
        </p:nvGrpSpPr>
        <p:grpSpPr>
          <a:xfrm>
            <a:off x="1921814" y="5363908"/>
            <a:ext cx="976630" cy="344805"/>
            <a:chOff x="1921814" y="5363908"/>
            <a:chExt cx="976630" cy="344805"/>
          </a:xfrm>
        </p:grpSpPr>
        <p:pic>
          <p:nvPicPr>
            <p:cNvPr id="3734" name="object 3734"/>
            <p:cNvPicPr/>
            <p:nvPr/>
          </p:nvPicPr>
          <p:blipFill>
            <a:blip r:embed="rId486" cstate="print"/>
            <a:stretch>
              <a:fillRect/>
            </a:stretch>
          </p:blipFill>
          <p:spPr>
            <a:xfrm>
              <a:off x="1921814" y="5426837"/>
              <a:ext cx="216547" cy="281406"/>
            </a:xfrm>
            <a:prstGeom prst="rect">
              <a:avLst/>
            </a:prstGeom>
          </p:spPr>
        </p:pic>
        <p:sp>
          <p:nvSpPr>
            <p:cNvPr id="3735" name="object 3735"/>
            <p:cNvSpPr/>
            <p:nvPr/>
          </p:nvSpPr>
          <p:spPr>
            <a:xfrm>
              <a:off x="2167204" y="5363908"/>
              <a:ext cx="731520" cy="339725"/>
            </a:xfrm>
            <a:custGeom>
              <a:avLst/>
              <a:gdLst/>
              <a:ahLst/>
              <a:cxnLst/>
              <a:rect l="l" t="t" r="r" b="b"/>
              <a:pathLst>
                <a:path w="731519" h="339725">
                  <a:moveTo>
                    <a:pt x="215633" y="67564"/>
                  </a:moveTo>
                  <a:lnTo>
                    <a:pt x="0" y="67564"/>
                  </a:lnTo>
                  <a:lnTo>
                    <a:pt x="0" y="99695"/>
                  </a:lnTo>
                  <a:lnTo>
                    <a:pt x="89674" y="99695"/>
                  </a:lnTo>
                  <a:lnTo>
                    <a:pt x="89674" y="105867"/>
                  </a:lnTo>
                  <a:lnTo>
                    <a:pt x="122466" y="105968"/>
                  </a:lnTo>
                  <a:lnTo>
                    <a:pt x="106514" y="138010"/>
                  </a:lnTo>
                  <a:lnTo>
                    <a:pt x="106514" y="339699"/>
                  </a:lnTo>
                  <a:lnTo>
                    <a:pt x="125590" y="339699"/>
                  </a:lnTo>
                  <a:lnTo>
                    <a:pt x="125590" y="99695"/>
                  </a:lnTo>
                  <a:lnTo>
                    <a:pt x="215633" y="99695"/>
                  </a:lnTo>
                  <a:lnTo>
                    <a:pt x="215633" y="67564"/>
                  </a:lnTo>
                  <a:close/>
                </a:path>
                <a:path w="731519" h="339725">
                  <a:moveTo>
                    <a:pt x="401993" y="0"/>
                  </a:moveTo>
                  <a:lnTo>
                    <a:pt x="364210" y="0"/>
                  </a:lnTo>
                  <a:lnTo>
                    <a:pt x="343801" y="31572"/>
                  </a:lnTo>
                  <a:lnTo>
                    <a:pt x="322732" y="0"/>
                  </a:lnTo>
                  <a:lnTo>
                    <a:pt x="284556" y="0"/>
                  </a:lnTo>
                  <a:lnTo>
                    <a:pt x="324675" y="51968"/>
                  </a:lnTo>
                  <a:lnTo>
                    <a:pt x="336308" y="51968"/>
                  </a:lnTo>
                  <a:lnTo>
                    <a:pt x="344716" y="38989"/>
                  </a:lnTo>
                  <a:lnTo>
                    <a:pt x="370636" y="39039"/>
                  </a:lnTo>
                  <a:lnTo>
                    <a:pt x="401993" y="0"/>
                  </a:lnTo>
                  <a:close/>
                </a:path>
                <a:path w="731519" h="339725">
                  <a:moveTo>
                    <a:pt x="492950" y="339699"/>
                  </a:moveTo>
                  <a:lnTo>
                    <a:pt x="445617" y="265633"/>
                  </a:lnTo>
                  <a:lnTo>
                    <a:pt x="415734" y="229425"/>
                  </a:lnTo>
                  <a:lnTo>
                    <a:pt x="394004" y="215874"/>
                  </a:lnTo>
                  <a:lnTo>
                    <a:pt x="397916" y="215036"/>
                  </a:lnTo>
                  <a:lnTo>
                    <a:pt x="406819" y="205384"/>
                  </a:lnTo>
                  <a:lnTo>
                    <a:pt x="426224" y="166420"/>
                  </a:lnTo>
                  <a:lnTo>
                    <a:pt x="417461" y="175920"/>
                  </a:lnTo>
                  <a:lnTo>
                    <a:pt x="405231" y="182537"/>
                  </a:lnTo>
                  <a:lnTo>
                    <a:pt x="394741" y="185394"/>
                  </a:lnTo>
                  <a:lnTo>
                    <a:pt x="381876" y="187121"/>
                  </a:lnTo>
                  <a:lnTo>
                    <a:pt x="366610" y="187667"/>
                  </a:lnTo>
                  <a:lnTo>
                    <a:pt x="289128" y="187667"/>
                  </a:lnTo>
                  <a:lnTo>
                    <a:pt x="289128" y="97663"/>
                  </a:lnTo>
                  <a:lnTo>
                    <a:pt x="375348" y="97663"/>
                  </a:lnTo>
                  <a:lnTo>
                    <a:pt x="419620" y="110083"/>
                  </a:lnTo>
                  <a:lnTo>
                    <a:pt x="432054" y="129705"/>
                  </a:lnTo>
                  <a:lnTo>
                    <a:pt x="439813" y="140004"/>
                  </a:lnTo>
                  <a:lnTo>
                    <a:pt x="446112" y="152844"/>
                  </a:lnTo>
                  <a:lnTo>
                    <a:pt x="449884" y="166535"/>
                  </a:lnTo>
                  <a:lnTo>
                    <a:pt x="451129" y="181076"/>
                  </a:lnTo>
                  <a:lnTo>
                    <a:pt x="449859" y="192265"/>
                  </a:lnTo>
                  <a:lnTo>
                    <a:pt x="451916" y="190652"/>
                  </a:lnTo>
                  <a:lnTo>
                    <a:pt x="462343" y="176390"/>
                  </a:lnTo>
                  <a:lnTo>
                    <a:pt x="468591" y="160121"/>
                  </a:lnTo>
                  <a:lnTo>
                    <a:pt x="470674" y="141833"/>
                  </a:lnTo>
                  <a:lnTo>
                    <a:pt x="469404" y="127304"/>
                  </a:lnTo>
                  <a:lnTo>
                    <a:pt x="450951" y="89674"/>
                  </a:lnTo>
                  <a:lnTo>
                    <a:pt x="414540" y="70840"/>
                  </a:lnTo>
                  <a:lnTo>
                    <a:pt x="373786" y="67564"/>
                  </a:lnTo>
                  <a:lnTo>
                    <a:pt x="253212" y="67564"/>
                  </a:lnTo>
                  <a:lnTo>
                    <a:pt x="253212" y="106311"/>
                  </a:lnTo>
                  <a:lnTo>
                    <a:pt x="284784" y="106362"/>
                  </a:lnTo>
                  <a:lnTo>
                    <a:pt x="269824" y="136398"/>
                  </a:lnTo>
                  <a:lnTo>
                    <a:pt x="269824" y="226441"/>
                  </a:lnTo>
                  <a:lnTo>
                    <a:pt x="285330" y="226466"/>
                  </a:lnTo>
                  <a:lnTo>
                    <a:pt x="269824" y="257644"/>
                  </a:lnTo>
                  <a:lnTo>
                    <a:pt x="269824" y="339699"/>
                  </a:lnTo>
                  <a:lnTo>
                    <a:pt x="289128" y="339699"/>
                  </a:lnTo>
                  <a:lnTo>
                    <a:pt x="289128" y="218871"/>
                  </a:lnTo>
                  <a:lnTo>
                    <a:pt x="330974" y="218871"/>
                  </a:lnTo>
                  <a:lnTo>
                    <a:pt x="342950" y="219202"/>
                  </a:lnTo>
                  <a:lnTo>
                    <a:pt x="351015" y="220167"/>
                  </a:lnTo>
                  <a:lnTo>
                    <a:pt x="359295" y="222973"/>
                  </a:lnTo>
                  <a:lnTo>
                    <a:pt x="364553" y="225818"/>
                  </a:lnTo>
                  <a:lnTo>
                    <a:pt x="375221" y="224459"/>
                  </a:lnTo>
                  <a:lnTo>
                    <a:pt x="385686" y="221653"/>
                  </a:lnTo>
                  <a:lnTo>
                    <a:pt x="393153" y="217614"/>
                  </a:lnTo>
                  <a:lnTo>
                    <a:pt x="381571" y="240830"/>
                  </a:lnTo>
                  <a:lnTo>
                    <a:pt x="411734" y="283095"/>
                  </a:lnTo>
                  <a:lnTo>
                    <a:pt x="419900" y="295948"/>
                  </a:lnTo>
                  <a:lnTo>
                    <a:pt x="426097" y="304800"/>
                  </a:lnTo>
                  <a:lnTo>
                    <a:pt x="448322" y="339699"/>
                  </a:lnTo>
                  <a:lnTo>
                    <a:pt x="492950" y="339699"/>
                  </a:lnTo>
                  <a:close/>
                </a:path>
                <a:path w="731519" h="339725">
                  <a:moveTo>
                    <a:pt x="730923" y="307581"/>
                  </a:moveTo>
                  <a:lnTo>
                    <a:pt x="563867" y="307581"/>
                  </a:lnTo>
                  <a:lnTo>
                    <a:pt x="563867" y="214960"/>
                  </a:lnTo>
                  <a:lnTo>
                    <a:pt x="714400" y="214960"/>
                  </a:lnTo>
                  <a:lnTo>
                    <a:pt x="714400" y="183007"/>
                  </a:lnTo>
                  <a:lnTo>
                    <a:pt x="563867" y="183007"/>
                  </a:lnTo>
                  <a:lnTo>
                    <a:pt x="563867" y="99695"/>
                  </a:lnTo>
                  <a:lnTo>
                    <a:pt x="724623" y="99695"/>
                  </a:lnTo>
                  <a:lnTo>
                    <a:pt x="724623" y="67564"/>
                  </a:lnTo>
                  <a:lnTo>
                    <a:pt x="527926" y="67564"/>
                  </a:lnTo>
                  <a:lnTo>
                    <a:pt x="527926" y="107035"/>
                  </a:lnTo>
                  <a:lnTo>
                    <a:pt x="560171" y="107086"/>
                  </a:lnTo>
                  <a:lnTo>
                    <a:pt x="544195" y="139179"/>
                  </a:lnTo>
                  <a:lnTo>
                    <a:pt x="544195" y="222504"/>
                  </a:lnTo>
                  <a:lnTo>
                    <a:pt x="560070" y="222554"/>
                  </a:lnTo>
                  <a:lnTo>
                    <a:pt x="544195" y="254444"/>
                  </a:lnTo>
                  <a:lnTo>
                    <a:pt x="544195" y="339699"/>
                  </a:lnTo>
                  <a:lnTo>
                    <a:pt x="730923" y="339699"/>
                  </a:lnTo>
                  <a:lnTo>
                    <a:pt x="730923" y="307581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36" name="object 3736"/>
          <p:cNvSpPr/>
          <p:nvPr/>
        </p:nvSpPr>
        <p:spPr>
          <a:xfrm>
            <a:off x="2947962" y="5431472"/>
            <a:ext cx="225425" cy="272415"/>
          </a:xfrm>
          <a:custGeom>
            <a:avLst/>
            <a:gdLst/>
            <a:ahLst/>
            <a:cxnLst/>
            <a:rect l="l" t="t" r="r" b="b"/>
            <a:pathLst>
              <a:path w="225425" h="272414">
                <a:moveTo>
                  <a:pt x="93662" y="0"/>
                </a:moveTo>
                <a:lnTo>
                  <a:pt x="0" y="0"/>
                </a:lnTo>
                <a:lnTo>
                  <a:pt x="0" y="40112"/>
                </a:lnTo>
                <a:lnTo>
                  <a:pt x="31902" y="40182"/>
                </a:lnTo>
                <a:lnTo>
                  <a:pt x="15925" y="72256"/>
                </a:lnTo>
                <a:lnTo>
                  <a:pt x="15925" y="272135"/>
                </a:lnTo>
                <a:lnTo>
                  <a:pt x="98101" y="272135"/>
                </a:lnTo>
                <a:lnTo>
                  <a:pt x="140519" y="261365"/>
                </a:lnTo>
                <a:lnTo>
                  <a:pt x="174752" y="200869"/>
                </a:lnTo>
                <a:lnTo>
                  <a:pt x="168649" y="211385"/>
                </a:lnTo>
                <a:lnTo>
                  <a:pt x="160737" y="220884"/>
                </a:lnTo>
                <a:lnTo>
                  <a:pt x="124841" y="237782"/>
                </a:lnTo>
                <a:lnTo>
                  <a:pt x="94106" y="240010"/>
                </a:lnTo>
                <a:lnTo>
                  <a:pt x="35915" y="240010"/>
                </a:lnTo>
                <a:lnTo>
                  <a:pt x="35915" y="32124"/>
                </a:lnTo>
                <a:lnTo>
                  <a:pt x="93167" y="32124"/>
                </a:lnTo>
                <a:lnTo>
                  <a:pt x="139776" y="37680"/>
                </a:lnTo>
                <a:lnTo>
                  <a:pt x="173831" y="68389"/>
                </a:lnTo>
                <a:lnTo>
                  <a:pt x="181921" y="87261"/>
                </a:lnTo>
                <a:lnTo>
                  <a:pt x="185686" y="92748"/>
                </a:lnTo>
                <a:lnTo>
                  <a:pt x="193998" y="110534"/>
                </a:lnTo>
                <a:lnTo>
                  <a:pt x="199923" y="130276"/>
                </a:lnTo>
                <a:lnTo>
                  <a:pt x="203473" y="151853"/>
                </a:lnTo>
                <a:lnTo>
                  <a:pt x="204666" y="175221"/>
                </a:lnTo>
                <a:lnTo>
                  <a:pt x="203847" y="195091"/>
                </a:lnTo>
                <a:lnTo>
                  <a:pt x="201441" y="213398"/>
                </a:lnTo>
                <a:lnTo>
                  <a:pt x="197421" y="230136"/>
                </a:lnTo>
                <a:lnTo>
                  <a:pt x="196824" y="231851"/>
                </a:lnTo>
                <a:lnTo>
                  <a:pt x="199085" y="229171"/>
                </a:lnTo>
                <a:lnTo>
                  <a:pt x="217658" y="189534"/>
                </a:lnTo>
                <a:lnTo>
                  <a:pt x="224878" y="134569"/>
                </a:lnTo>
                <a:lnTo>
                  <a:pt x="223716" y="111251"/>
                </a:lnTo>
                <a:lnTo>
                  <a:pt x="214210" y="69900"/>
                </a:lnTo>
                <a:lnTo>
                  <a:pt x="195160" y="36639"/>
                </a:lnTo>
                <a:lnTo>
                  <a:pt x="156940" y="8458"/>
                </a:lnTo>
                <a:lnTo>
                  <a:pt x="113137" y="425"/>
                </a:lnTo>
                <a:lnTo>
                  <a:pt x="9366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7" name="object 3737"/>
          <p:cNvSpPr/>
          <p:nvPr/>
        </p:nvSpPr>
        <p:spPr>
          <a:xfrm>
            <a:off x="3222129" y="5431472"/>
            <a:ext cx="214629" cy="272415"/>
          </a:xfrm>
          <a:custGeom>
            <a:avLst/>
            <a:gdLst/>
            <a:ahLst/>
            <a:cxnLst/>
            <a:rect l="l" t="t" r="r" b="b"/>
            <a:pathLst>
              <a:path w="214629" h="272414">
                <a:moveTo>
                  <a:pt x="179781" y="213677"/>
                </a:moveTo>
                <a:lnTo>
                  <a:pt x="36855" y="0"/>
                </a:lnTo>
                <a:lnTo>
                  <a:pt x="0" y="0"/>
                </a:lnTo>
                <a:lnTo>
                  <a:pt x="0" y="40830"/>
                </a:lnTo>
                <a:lnTo>
                  <a:pt x="16497" y="40855"/>
                </a:lnTo>
                <a:lnTo>
                  <a:pt x="31750" y="63728"/>
                </a:lnTo>
                <a:lnTo>
                  <a:pt x="14084" y="99148"/>
                </a:lnTo>
                <a:lnTo>
                  <a:pt x="14084" y="272135"/>
                </a:lnTo>
                <a:lnTo>
                  <a:pt x="34442" y="272135"/>
                </a:lnTo>
                <a:lnTo>
                  <a:pt x="34442" y="58293"/>
                </a:lnTo>
                <a:lnTo>
                  <a:pt x="162090" y="249174"/>
                </a:lnTo>
                <a:lnTo>
                  <a:pt x="179781" y="213677"/>
                </a:lnTo>
                <a:close/>
              </a:path>
              <a:path w="214629" h="272414">
                <a:moveTo>
                  <a:pt x="214312" y="190"/>
                </a:moveTo>
                <a:lnTo>
                  <a:pt x="179857" y="190"/>
                </a:lnTo>
                <a:lnTo>
                  <a:pt x="179857" y="40830"/>
                </a:lnTo>
                <a:lnTo>
                  <a:pt x="193725" y="40830"/>
                </a:lnTo>
                <a:lnTo>
                  <a:pt x="193725" y="271970"/>
                </a:lnTo>
                <a:lnTo>
                  <a:pt x="214312" y="271970"/>
                </a:lnTo>
                <a:lnTo>
                  <a:pt x="214312" y="40830"/>
                </a:lnTo>
                <a:lnTo>
                  <a:pt x="214312" y="19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8" name="object 3738"/>
          <p:cNvSpPr/>
          <p:nvPr/>
        </p:nvSpPr>
        <p:spPr>
          <a:xfrm>
            <a:off x="3498850" y="5362791"/>
            <a:ext cx="63500" cy="41910"/>
          </a:xfrm>
          <a:custGeom>
            <a:avLst/>
            <a:gdLst/>
            <a:ahLst/>
            <a:cxnLst/>
            <a:rect l="l" t="t" r="r" b="b"/>
            <a:pathLst>
              <a:path w="63500" h="41910">
                <a:moveTo>
                  <a:pt x="63449" y="0"/>
                </a:moveTo>
                <a:lnTo>
                  <a:pt x="19716" y="0"/>
                </a:lnTo>
                <a:lnTo>
                  <a:pt x="0" y="41548"/>
                </a:lnTo>
                <a:lnTo>
                  <a:pt x="30759" y="41598"/>
                </a:lnTo>
                <a:lnTo>
                  <a:pt x="63449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9" name="object 3739"/>
          <p:cNvSpPr/>
          <p:nvPr/>
        </p:nvSpPr>
        <p:spPr>
          <a:xfrm>
            <a:off x="3503168" y="5431663"/>
            <a:ext cx="36195" cy="271780"/>
          </a:xfrm>
          <a:custGeom>
            <a:avLst/>
            <a:gdLst/>
            <a:ahLst/>
            <a:cxnLst/>
            <a:rect l="l" t="t" r="r" b="b"/>
            <a:pathLst>
              <a:path w="36195" h="271779">
                <a:moveTo>
                  <a:pt x="35915" y="0"/>
                </a:moveTo>
                <a:lnTo>
                  <a:pt x="0" y="0"/>
                </a:lnTo>
                <a:lnTo>
                  <a:pt x="0" y="41910"/>
                </a:lnTo>
                <a:lnTo>
                  <a:pt x="15201" y="41910"/>
                </a:lnTo>
                <a:lnTo>
                  <a:pt x="15201" y="271780"/>
                </a:lnTo>
                <a:lnTo>
                  <a:pt x="35915" y="271780"/>
                </a:lnTo>
                <a:lnTo>
                  <a:pt x="35915" y="41910"/>
                </a:lnTo>
                <a:lnTo>
                  <a:pt x="35915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740" name="object 3740"/>
          <p:cNvPicPr/>
          <p:nvPr/>
        </p:nvPicPr>
        <p:blipFill>
          <a:blip r:embed="rId487" cstate="print"/>
          <a:stretch>
            <a:fillRect/>
          </a:stretch>
        </p:blipFill>
        <p:spPr>
          <a:xfrm>
            <a:off x="3696024" y="5363908"/>
            <a:ext cx="216541" cy="344335"/>
          </a:xfrm>
          <a:prstGeom prst="rect">
            <a:avLst/>
          </a:prstGeom>
        </p:spPr>
      </p:pic>
      <p:grpSp>
        <p:nvGrpSpPr>
          <p:cNvPr id="3741" name="object 3741"/>
          <p:cNvGrpSpPr/>
          <p:nvPr/>
        </p:nvGrpSpPr>
        <p:grpSpPr>
          <a:xfrm>
            <a:off x="3960367" y="5426640"/>
            <a:ext cx="504825" cy="281940"/>
            <a:chOff x="3960367" y="5426640"/>
            <a:chExt cx="504825" cy="281940"/>
          </a:xfrm>
        </p:grpSpPr>
        <p:pic>
          <p:nvPicPr>
            <p:cNvPr id="3742" name="object 3742"/>
            <p:cNvPicPr/>
            <p:nvPr/>
          </p:nvPicPr>
          <p:blipFill>
            <a:blip r:embed="rId488" cstate="print"/>
            <a:stretch>
              <a:fillRect/>
            </a:stretch>
          </p:blipFill>
          <p:spPr>
            <a:xfrm>
              <a:off x="3960367" y="5431472"/>
              <a:ext cx="224904" cy="272135"/>
            </a:xfrm>
            <a:prstGeom prst="rect">
              <a:avLst/>
            </a:prstGeom>
          </p:spPr>
        </p:pic>
        <p:pic>
          <p:nvPicPr>
            <p:cNvPr id="3743" name="object 3743"/>
            <p:cNvPicPr/>
            <p:nvPr/>
          </p:nvPicPr>
          <p:blipFill>
            <a:blip r:embed="rId489" cstate="print"/>
            <a:stretch>
              <a:fillRect/>
            </a:stretch>
          </p:blipFill>
          <p:spPr>
            <a:xfrm>
              <a:off x="4211510" y="5426640"/>
              <a:ext cx="253111" cy="281603"/>
            </a:xfrm>
            <a:prstGeom prst="rect">
              <a:avLst/>
            </a:prstGeom>
          </p:spPr>
        </p:pic>
      </p:grpSp>
      <p:sp>
        <p:nvSpPr>
          <p:cNvPr id="3744" name="object 3744"/>
          <p:cNvSpPr/>
          <p:nvPr/>
        </p:nvSpPr>
        <p:spPr>
          <a:xfrm>
            <a:off x="4509617" y="5431663"/>
            <a:ext cx="170180" cy="271780"/>
          </a:xfrm>
          <a:custGeom>
            <a:avLst/>
            <a:gdLst/>
            <a:ahLst/>
            <a:cxnLst/>
            <a:rect l="l" t="t" r="r" b="b"/>
            <a:pathLst>
              <a:path w="170179" h="271779">
                <a:moveTo>
                  <a:pt x="169951" y="240030"/>
                </a:moveTo>
                <a:lnTo>
                  <a:pt x="35941" y="240030"/>
                </a:lnTo>
                <a:lnTo>
                  <a:pt x="35941" y="44450"/>
                </a:lnTo>
                <a:lnTo>
                  <a:pt x="35941" y="0"/>
                </a:lnTo>
                <a:lnTo>
                  <a:pt x="0" y="0"/>
                </a:lnTo>
                <a:lnTo>
                  <a:pt x="0" y="44450"/>
                </a:lnTo>
                <a:lnTo>
                  <a:pt x="13881" y="44450"/>
                </a:lnTo>
                <a:lnTo>
                  <a:pt x="13881" y="240030"/>
                </a:lnTo>
                <a:lnTo>
                  <a:pt x="13881" y="271780"/>
                </a:lnTo>
                <a:lnTo>
                  <a:pt x="169951" y="271780"/>
                </a:lnTo>
                <a:lnTo>
                  <a:pt x="169951" y="24003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5" name="object 3745"/>
          <p:cNvSpPr/>
          <p:nvPr/>
        </p:nvSpPr>
        <p:spPr>
          <a:xfrm>
            <a:off x="4724749" y="5431472"/>
            <a:ext cx="222885" cy="272415"/>
          </a:xfrm>
          <a:custGeom>
            <a:avLst/>
            <a:gdLst/>
            <a:ahLst/>
            <a:cxnLst/>
            <a:rect l="l" t="t" r="r" b="b"/>
            <a:pathLst>
              <a:path w="222885" h="272414">
                <a:moveTo>
                  <a:pt x="111099" y="0"/>
                </a:moveTo>
                <a:lnTo>
                  <a:pt x="72402" y="0"/>
                </a:lnTo>
                <a:lnTo>
                  <a:pt x="55250" y="44672"/>
                </a:lnTo>
                <a:lnTo>
                  <a:pt x="55135" y="44970"/>
                </a:lnTo>
                <a:lnTo>
                  <a:pt x="82746" y="44970"/>
                </a:lnTo>
                <a:lnTo>
                  <a:pt x="68510" y="73520"/>
                </a:lnTo>
                <a:lnTo>
                  <a:pt x="64592" y="90912"/>
                </a:lnTo>
                <a:lnTo>
                  <a:pt x="59702" y="108223"/>
                </a:lnTo>
                <a:lnTo>
                  <a:pt x="53873" y="125412"/>
                </a:lnTo>
                <a:lnTo>
                  <a:pt x="23990" y="205212"/>
                </a:lnTo>
                <a:lnTo>
                  <a:pt x="28225" y="205212"/>
                </a:lnTo>
                <a:lnTo>
                  <a:pt x="13639" y="234454"/>
                </a:lnTo>
                <a:lnTo>
                  <a:pt x="0" y="272135"/>
                </a:lnTo>
                <a:lnTo>
                  <a:pt x="6051" y="272135"/>
                </a:lnTo>
                <a:lnTo>
                  <a:pt x="35941" y="189706"/>
                </a:lnTo>
                <a:lnTo>
                  <a:pt x="123996" y="189706"/>
                </a:lnTo>
                <a:lnTo>
                  <a:pt x="137096" y="163417"/>
                </a:lnTo>
                <a:lnTo>
                  <a:pt x="177994" y="163417"/>
                </a:lnTo>
                <a:lnTo>
                  <a:pt x="176754" y="160388"/>
                </a:lnTo>
                <a:lnTo>
                  <a:pt x="46335" y="160388"/>
                </a:lnTo>
                <a:lnTo>
                  <a:pt x="76225" y="80568"/>
                </a:lnTo>
                <a:lnTo>
                  <a:pt x="81996" y="63500"/>
                </a:lnTo>
                <a:lnTo>
                  <a:pt x="86937" y="46012"/>
                </a:lnTo>
                <a:lnTo>
                  <a:pt x="90982" y="28575"/>
                </a:lnTo>
                <a:lnTo>
                  <a:pt x="122796" y="28575"/>
                </a:lnTo>
                <a:lnTo>
                  <a:pt x="111099" y="0"/>
                </a:lnTo>
                <a:close/>
              </a:path>
              <a:path w="222885" h="272414">
                <a:moveTo>
                  <a:pt x="177994" y="163417"/>
                </a:moveTo>
                <a:lnTo>
                  <a:pt x="137096" y="163417"/>
                </a:lnTo>
                <a:lnTo>
                  <a:pt x="147834" y="189706"/>
                </a:lnTo>
                <a:lnTo>
                  <a:pt x="149796" y="189706"/>
                </a:lnTo>
                <a:lnTo>
                  <a:pt x="181546" y="272135"/>
                </a:lnTo>
                <a:lnTo>
                  <a:pt x="222497" y="272135"/>
                </a:lnTo>
                <a:lnTo>
                  <a:pt x="177994" y="163417"/>
                </a:lnTo>
                <a:close/>
              </a:path>
              <a:path w="222885" h="272414">
                <a:moveTo>
                  <a:pt x="122796" y="28575"/>
                </a:moveTo>
                <a:lnTo>
                  <a:pt x="90982" y="28575"/>
                </a:lnTo>
                <a:lnTo>
                  <a:pt x="95916" y="44672"/>
                </a:lnTo>
                <a:lnTo>
                  <a:pt x="102284" y="63328"/>
                </a:lnTo>
                <a:lnTo>
                  <a:pt x="110280" y="85032"/>
                </a:lnTo>
                <a:lnTo>
                  <a:pt x="138684" y="160388"/>
                </a:lnTo>
                <a:lnTo>
                  <a:pt x="176754" y="160388"/>
                </a:lnTo>
                <a:lnTo>
                  <a:pt x="122796" y="28575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6" name="object 3746"/>
          <p:cNvSpPr/>
          <p:nvPr/>
        </p:nvSpPr>
        <p:spPr>
          <a:xfrm>
            <a:off x="9261856" y="5485796"/>
            <a:ext cx="0" cy="1687195"/>
          </a:xfrm>
          <a:custGeom>
            <a:avLst/>
            <a:gdLst/>
            <a:ahLst/>
            <a:cxnLst/>
            <a:rect l="l" t="t" r="r" b="b"/>
            <a:pathLst>
              <a:path w="0" h="1687195">
                <a:moveTo>
                  <a:pt x="0" y="16869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47" name="object 3747"/>
          <p:cNvGrpSpPr/>
          <p:nvPr/>
        </p:nvGrpSpPr>
        <p:grpSpPr>
          <a:xfrm>
            <a:off x="9216554" y="4951203"/>
            <a:ext cx="46355" cy="8890"/>
            <a:chOff x="9216554" y="4951203"/>
            <a:chExt cx="46355" cy="8890"/>
          </a:xfrm>
        </p:grpSpPr>
        <p:sp>
          <p:nvSpPr>
            <p:cNvPr id="3748" name="object 3748"/>
            <p:cNvSpPr/>
            <p:nvPr/>
          </p:nvSpPr>
          <p:spPr>
            <a:xfrm>
              <a:off x="9224518" y="4951203"/>
              <a:ext cx="37465" cy="8255"/>
            </a:xfrm>
            <a:custGeom>
              <a:avLst/>
              <a:gdLst/>
              <a:ahLst/>
              <a:cxnLst/>
              <a:rect l="l" t="t" r="r" b="b"/>
              <a:pathLst>
                <a:path w="37465" h="8254">
                  <a:moveTo>
                    <a:pt x="36893" y="7918"/>
                  </a:moveTo>
                  <a:lnTo>
                    <a:pt x="36893" y="0"/>
                  </a:lnTo>
                </a:path>
                <a:path w="37465" h="8254">
                  <a:moveTo>
                    <a:pt x="36893" y="7918"/>
                  </a:moveTo>
                  <a:lnTo>
                    <a:pt x="0" y="791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9216554" y="495912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5" h="0">
                  <a:moveTo>
                    <a:pt x="0" y="0"/>
                  </a:moveTo>
                  <a:lnTo>
                    <a:pt x="402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50" name="object 3750"/>
          <p:cNvGrpSpPr/>
          <p:nvPr/>
        </p:nvGrpSpPr>
        <p:grpSpPr>
          <a:xfrm>
            <a:off x="791495" y="4958221"/>
            <a:ext cx="8166100" cy="1905"/>
            <a:chOff x="791495" y="4958221"/>
            <a:chExt cx="8166100" cy="1905"/>
          </a:xfrm>
        </p:grpSpPr>
        <p:sp>
          <p:nvSpPr>
            <p:cNvPr id="3751" name="object 3751"/>
            <p:cNvSpPr/>
            <p:nvPr/>
          </p:nvSpPr>
          <p:spPr>
            <a:xfrm>
              <a:off x="8952737" y="4959121"/>
              <a:ext cx="5080" cy="0"/>
            </a:xfrm>
            <a:custGeom>
              <a:avLst/>
              <a:gdLst/>
              <a:ahLst/>
              <a:cxnLst/>
              <a:rect l="l" t="t" r="r" b="b"/>
              <a:pathLst>
                <a:path w="5079" h="0">
                  <a:moveTo>
                    <a:pt x="0" y="0"/>
                  </a:moveTo>
                  <a:lnTo>
                    <a:pt x="450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791495" y="4959121"/>
              <a:ext cx="8157845" cy="0"/>
            </a:xfrm>
            <a:custGeom>
              <a:avLst/>
              <a:gdLst/>
              <a:ahLst/>
              <a:cxnLst/>
              <a:rect l="l" t="t" r="r" b="b"/>
              <a:pathLst>
                <a:path w="8157845" h="0">
                  <a:moveTo>
                    <a:pt x="0" y="0"/>
                  </a:moveTo>
                  <a:lnTo>
                    <a:pt x="8157305" y="0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53" name="object 3753"/>
          <p:cNvSpPr/>
          <p:nvPr/>
        </p:nvSpPr>
        <p:spPr>
          <a:xfrm>
            <a:off x="9220581" y="4959121"/>
            <a:ext cx="4445" cy="0"/>
          </a:xfrm>
          <a:custGeom>
            <a:avLst/>
            <a:gdLst/>
            <a:ahLst/>
            <a:cxnLst/>
            <a:rect l="l" t="t" r="r" b="b"/>
            <a:pathLst>
              <a:path w="4445" h="0">
                <a:moveTo>
                  <a:pt x="39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54" name="object 3754"/>
          <p:cNvGrpSpPr/>
          <p:nvPr/>
        </p:nvGrpSpPr>
        <p:grpSpPr>
          <a:xfrm>
            <a:off x="791495" y="4950303"/>
            <a:ext cx="8166100" cy="10160"/>
            <a:chOff x="791495" y="4950303"/>
            <a:chExt cx="8166100" cy="10160"/>
          </a:xfrm>
        </p:grpSpPr>
        <p:sp>
          <p:nvSpPr>
            <p:cNvPr id="3755" name="object 3755"/>
            <p:cNvSpPr/>
            <p:nvPr/>
          </p:nvSpPr>
          <p:spPr>
            <a:xfrm>
              <a:off x="794023" y="4959121"/>
              <a:ext cx="8159115" cy="0"/>
            </a:xfrm>
            <a:custGeom>
              <a:avLst/>
              <a:gdLst/>
              <a:ahLst/>
              <a:cxnLst/>
              <a:rect l="l" t="t" r="r" b="b"/>
              <a:pathLst>
                <a:path w="8159115" h="0">
                  <a:moveTo>
                    <a:pt x="8158714" y="0"/>
                  </a:moveTo>
                  <a:lnTo>
                    <a:pt x="8154777" y="0"/>
                  </a:lnTo>
                </a:path>
                <a:path w="8159115" h="0">
                  <a:moveTo>
                    <a:pt x="8119916" y="0"/>
                  </a:moveTo>
                  <a:lnTo>
                    <a:pt x="8115915" y="0"/>
                  </a:lnTo>
                </a:path>
                <a:path w="8159115" h="0">
                  <a:moveTo>
                    <a:pt x="8081054" y="0"/>
                  </a:moveTo>
                  <a:lnTo>
                    <a:pt x="8077053" y="0"/>
                  </a:lnTo>
                </a:path>
                <a:path w="8159115" h="0">
                  <a:moveTo>
                    <a:pt x="8042255" y="0"/>
                  </a:moveTo>
                  <a:lnTo>
                    <a:pt x="8038255" y="0"/>
                  </a:lnTo>
                </a:path>
                <a:path w="8159115" h="0">
                  <a:moveTo>
                    <a:pt x="8003393" y="0"/>
                  </a:moveTo>
                  <a:lnTo>
                    <a:pt x="7999393" y="0"/>
                  </a:lnTo>
                </a:path>
                <a:path w="8159115" h="0">
                  <a:moveTo>
                    <a:pt x="7964531" y="0"/>
                  </a:moveTo>
                  <a:lnTo>
                    <a:pt x="7960594" y="0"/>
                  </a:lnTo>
                </a:path>
                <a:path w="8159115" h="0">
                  <a:moveTo>
                    <a:pt x="7925733" y="0"/>
                  </a:moveTo>
                  <a:lnTo>
                    <a:pt x="7921796" y="0"/>
                  </a:lnTo>
                </a:path>
                <a:path w="8159115" h="0">
                  <a:moveTo>
                    <a:pt x="7886871" y="0"/>
                  </a:moveTo>
                  <a:lnTo>
                    <a:pt x="7882934" y="0"/>
                  </a:lnTo>
                </a:path>
                <a:path w="8159115" h="0">
                  <a:moveTo>
                    <a:pt x="7848072" y="0"/>
                  </a:moveTo>
                  <a:lnTo>
                    <a:pt x="7844072" y="0"/>
                  </a:lnTo>
                </a:path>
                <a:path w="8159115" h="0">
                  <a:moveTo>
                    <a:pt x="7809210" y="0"/>
                  </a:moveTo>
                  <a:lnTo>
                    <a:pt x="7805273" y="0"/>
                  </a:lnTo>
                </a:path>
                <a:path w="8159115" h="0">
                  <a:moveTo>
                    <a:pt x="7770412" y="0"/>
                  </a:moveTo>
                  <a:lnTo>
                    <a:pt x="7766411" y="0"/>
                  </a:lnTo>
                </a:path>
                <a:path w="8159115" h="0">
                  <a:moveTo>
                    <a:pt x="7731550" y="0"/>
                  </a:moveTo>
                  <a:lnTo>
                    <a:pt x="7727549" y="0"/>
                  </a:lnTo>
                </a:path>
                <a:path w="8159115" h="0">
                  <a:moveTo>
                    <a:pt x="7692751" y="0"/>
                  </a:moveTo>
                  <a:lnTo>
                    <a:pt x="7688814" y="0"/>
                  </a:lnTo>
                </a:path>
                <a:path w="8159115" h="0">
                  <a:moveTo>
                    <a:pt x="7653889" y="0"/>
                  </a:moveTo>
                  <a:lnTo>
                    <a:pt x="7649952" y="0"/>
                  </a:lnTo>
                </a:path>
                <a:path w="8159115" h="0">
                  <a:moveTo>
                    <a:pt x="7615027" y="0"/>
                  </a:moveTo>
                  <a:lnTo>
                    <a:pt x="7611090" y="0"/>
                  </a:lnTo>
                </a:path>
                <a:path w="8159115" h="0">
                  <a:moveTo>
                    <a:pt x="7576229" y="0"/>
                  </a:moveTo>
                  <a:lnTo>
                    <a:pt x="7572292" y="0"/>
                  </a:lnTo>
                </a:path>
                <a:path w="8159115" h="0">
                  <a:moveTo>
                    <a:pt x="7537430" y="0"/>
                  </a:moveTo>
                  <a:lnTo>
                    <a:pt x="7533430" y="0"/>
                  </a:lnTo>
                </a:path>
                <a:path w="8159115" h="0">
                  <a:moveTo>
                    <a:pt x="7498568" y="0"/>
                  </a:moveTo>
                  <a:lnTo>
                    <a:pt x="7494568" y="0"/>
                  </a:lnTo>
                </a:path>
                <a:path w="8159115" h="0">
                  <a:moveTo>
                    <a:pt x="7459706" y="0"/>
                  </a:moveTo>
                  <a:lnTo>
                    <a:pt x="7455769" y="0"/>
                  </a:lnTo>
                </a:path>
                <a:path w="8159115" h="0">
                  <a:moveTo>
                    <a:pt x="7420908" y="0"/>
                  </a:moveTo>
                  <a:lnTo>
                    <a:pt x="7416971" y="0"/>
                  </a:lnTo>
                </a:path>
                <a:path w="8159115" h="0">
                  <a:moveTo>
                    <a:pt x="7382046" y="0"/>
                  </a:moveTo>
                  <a:lnTo>
                    <a:pt x="7378109" y="0"/>
                  </a:lnTo>
                </a:path>
                <a:path w="8159115" h="0">
                  <a:moveTo>
                    <a:pt x="7343247" y="0"/>
                  </a:moveTo>
                  <a:lnTo>
                    <a:pt x="7339310" y="0"/>
                  </a:lnTo>
                </a:path>
                <a:path w="8159115" h="0">
                  <a:moveTo>
                    <a:pt x="7304385" y="0"/>
                  </a:moveTo>
                  <a:lnTo>
                    <a:pt x="7300448" y="0"/>
                  </a:lnTo>
                </a:path>
                <a:path w="8159115" h="0">
                  <a:moveTo>
                    <a:pt x="7265587" y="0"/>
                  </a:moveTo>
                  <a:lnTo>
                    <a:pt x="7261586" y="0"/>
                  </a:lnTo>
                </a:path>
                <a:path w="8159115" h="0">
                  <a:moveTo>
                    <a:pt x="7226725" y="0"/>
                  </a:moveTo>
                  <a:lnTo>
                    <a:pt x="7222788" y="0"/>
                  </a:lnTo>
                </a:path>
                <a:path w="8159115" h="0">
                  <a:moveTo>
                    <a:pt x="7187926" y="0"/>
                  </a:moveTo>
                  <a:lnTo>
                    <a:pt x="7183989" y="0"/>
                  </a:lnTo>
                </a:path>
                <a:path w="8159115" h="0">
                  <a:moveTo>
                    <a:pt x="7149064" y="0"/>
                  </a:moveTo>
                  <a:lnTo>
                    <a:pt x="7145127" y="0"/>
                  </a:lnTo>
                </a:path>
                <a:path w="8159115" h="0">
                  <a:moveTo>
                    <a:pt x="7110266" y="0"/>
                  </a:moveTo>
                  <a:lnTo>
                    <a:pt x="7106265" y="0"/>
                  </a:lnTo>
                </a:path>
                <a:path w="8159115" h="0">
                  <a:moveTo>
                    <a:pt x="7071404" y="0"/>
                  </a:moveTo>
                  <a:lnTo>
                    <a:pt x="7067467" y="0"/>
                  </a:lnTo>
                </a:path>
                <a:path w="8159115" h="0">
                  <a:moveTo>
                    <a:pt x="7032605" y="0"/>
                  </a:moveTo>
                  <a:lnTo>
                    <a:pt x="7028605" y="0"/>
                  </a:lnTo>
                </a:path>
                <a:path w="8159115" h="0">
                  <a:moveTo>
                    <a:pt x="6993743" y="0"/>
                  </a:moveTo>
                  <a:lnTo>
                    <a:pt x="6989806" y="0"/>
                  </a:lnTo>
                </a:path>
                <a:path w="8159115" h="0">
                  <a:moveTo>
                    <a:pt x="6954881" y="0"/>
                  </a:moveTo>
                  <a:lnTo>
                    <a:pt x="6950944" y="0"/>
                  </a:lnTo>
                </a:path>
                <a:path w="8159115" h="0">
                  <a:moveTo>
                    <a:pt x="6916083" y="0"/>
                  </a:moveTo>
                  <a:lnTo>
                    <a:pt x="6912146" y="0"/>
                  </a:lnTo>
                </a:path>
                <a:path w="8159115" h="0">
                  <a:moveTo>
                    <a:pt x="6877284" y="0"/>
                  </a:moveTo>
                  <a:lnTo>
                    <a:pt x="6873284" y="0"/>
                  </a:lnTo>
                </a:path>
                <a:path w="8159115" h="0">
                  <a:moveTo>
                    <a:pt x="6838422" y="0"/>
                  </a:moveTo>
                  <a:lnTo>
                    <a:pt x="6834485" y="0"/>
                  </a:lnTo>
                </a:path>
                <a:path w="8159115" h="0">
                  <a:moveTo>
                    <a:pt x="6799560" y="0"/>
                  </a:moveTo>
                  <a:lnTo>
                    <a:pt x="6795623" y="0"/>
                  </a:lnTo>
                </a:path>
                <a:path w="8159115" h="0">
                  <a:moveTo>
                    <a:pt x="6760762" y="0"/>
                  </a:moveTo>
                  <a:lnTo>
                    <a:pt x="6756825" y="0"/>
                  </a:lnTo>
                </a:path>
                <a:path w="8159115" h="0">
                  <a:moveTo>
                    <a:pt x="6721900" y="0"/>
                  </a:moveTo>
                  <a:lnTo>
                    <a:pt x="6717963" y="0"/>
                  </a:lnTo>
                </a:path>
                <a:path w="8159115" h="0">
                  <a:moveTo>
                    <a:pt x="6683101" y="0"/>
                  </a:moveTo>
                  <a:lnTo>
                    <a:pt x="6679164" y="0"/>
                  </a:lnTo>
                </a:path>
                <a:path w="8159115" h="0">
                  <a:moveTo>
                    <a:pt x="6644303" y="0"/>
                  </a:moveTo>
                  <a:lnTo>
                    <a:pt x="6640302" y="0"/>
                  </a:lnTo>
                </a:path>
                <a:path w="8159115" h="0">
                  <a:moveTo>
                    <a:pt x="6605441" y="0"/>
                  </a:moveTo>
                  <a:lnTo>
                    <a:pt x="6601440" y="0"/>
                  </a:lnTo>
                </a:path>
                <a:path w="8159115" h="0">
                  <a:moveTo>
                    <a:pt x="6566579" y="0"/>
                  </a:moveTo>
                  <a:lnTo>
                    <a:pt x="6562642" y="0"/>
                  </a:lnTo>
                </a:path>
                <a:path w="8159115" h="0">
                  <a:moveTo>
                    <a:pt x="6527780" y="0"/>
                  </a:moveTo>
                  <a:lnTo>
                    <a:pt x="6523780" y="0"/>
                  </a:lnTo>
                </a:path>
                <a:path w="8159115" h="0">
                  <a:moveTo>
                    <a:pt x="6488918" y="0"/>
                  </a:moveTo>
                  <a:lnTo>
                    <a:pt x="6484981" y="0"/>
                  </a:lnTo>
                </a:path>
                <a:path w="8159115" h="0">
                  <a:moveTo>
                    <a:pt x="6450056" y="0"/>
                  </a:moveTo>
                  <a:lnTo>
                    <a:pt x="6446119" y="0"/>
                  </a:lnTo>
                </a:path>
                <a:path w="8159115" h="0">
                  <a:moveTo>
                    <a:pt x="6411321" y="0"/>
                  </a:moveTo>
                  <a:lnTo>
                    <a:pt x="6407321" y="0"/>
                  </a:lnTo>
                </a:path>
                <a:path w="8159115" h="0">
                  <a:moveTo>
                    <a:pt x="6372459" y="0"/>
                  </a:moveTo>
                  <a:lnTo>
                    <a:pt x="6368459" y="0"/>
                  </a:lnTo>
                </a:path>
                <a:path w="8159115" h="0">
                  <a:moveTo>
                    <a:pt x="6333597" y="0"/>
                  </a:moveTo>
                  <a:lnTo>
                    <a:pt x="6329660" y="0"/>
                  </a:lnTo>
                </a:path>
                <a:path w="8159115" h="0">
                  <a:moveTo>
                    <a:pt x="6294799" y="0"/>
                  </a:moveTo>
                  <a:lnTo>
                    <a:pt x="6290798" y="0"/>
                  </a:lnTo>
                </a:path>
                <a:path w="8159115" h="0">
                  <a:moveTo>
                    <a:pt x="6255937" y="0"/>
                  </a:moveTo>
                  <a:lnTo>
                    <a:pt x="6252000" y="0"/>
                  </a:lnTo>
                </a:path>
                <a:path w="8159115" h="0">
                  <a:moveTo>
                    <a:pt x="6217075" y="0"/>
                  </a:moveTo>
                  <a:lnTo>
                    <a:pt x="6213138" y="0"/>
                  </a:lnTo>
                </a:path>
                <a:path w="8159115" h="0">
                  <a:moveTo>
                    <a:pt x="6178276" y="0"/>
                  </a:moveTo>
                  <a:lnTo>
                    <a:pt x="6174339" y="0"/>
                  </a:lnTo>
                </a:path>
                <a:path w="8159115" h="0">
                  <a:moveTo>
                    <a:pt x="6139414" y="0"/>
                  </a:moveTo>
                  <a:lnTo>
                    <a:pt x="6135477" y="0"/>
                  </a:lnTo>
                </a:path>
                <a:path w="8159115" h="0">
                  <a:moveTo>
                    <a:pt x="6100616" y="0"/>
                  </a:moveTo>
                  <a:lnTo>
                    <a:pt x="6096615" y="0"/>
                  </a:lnTo>
                </a:path>
                <a:path w="8159115" h="0">
                  <a:moveTo>
                    <a:pt x="6061817" y="0"/>
                  </a:moveTo>
                  <a:lnTo>
                    <a:pt x="6057817" y="0"/>
                  </a:lnTo>
                </a:path>
                <a:path w="8159115" h="0">
                  <a:moveTo>
                    <a:pt x="6022955" y="0"/>
                  </a:moveTo>
                  <a:lnTo>
                    <a:pt x="6018955" y="0"/>
                  </a:lnTo>
                </a:path>
                <a:path w="8159115" h="0">
                  <a:moveTo>
                    <a:pt x="5984093" y="0"/>
                  </a:moveTo>
                  <a:lnTo>
                    <a:pt x="5980156" y="0"/>
                  </a:lnTo>
                </a:path>
                <a:path w="8159115" h="0">
                  <a:moveTo>
                    <a:pt x="5945231" y="0"/>
                  </a:moveTo>
                  <a:lnTo>
                    <a:pt x="5941294" y="0"/>
                  </a:lnTo>
                </a:path>
                <a:path w="8159115" h="0">
                  <a:moveTo>
                    <a:pt x="5906433" y="0"/>
                  </a:moveTo>
                  <a:lnTo>
                    <a:pt x="5902496" y="0"/>
                  </a:lnTo>
                </a:path>
                <a:path w="8159115" h="0">
                  <a:moveTo>
                    <a:pt x="5867571" y="0"/>
                  </a:moveTo>
                  <a:lnTo>
                    <a:pt x="5863634" y="0"/>
                  </a:lnTo>
                </a:path>
                <a:path w="8159115" h="0">
                  <a:moveTo>
                    <a:pt x="5828772" y="0"/>
                  </a:moveTo>
                  <a:lnTo>
                    <a:pt x="5824835" y="0"/>
                  </a:lnTo>
                </a:path>
                <a:path w="8159115" h="0">
                  <a:moveTo>
                    <a:pt x="5789974" y="0"/>
                  </a:moveTo>
                  <a:lnTo>
                    <a:pt x="5785973" y="0"/>
                  </a:lnTo>
                </a:path>
                <a:path w="8159115" h="0">
                  <a:moveTo>
                    <a:pt x="5751112" y="0"/>
                  </a:moveTo>
                  <a:lnTo>
                    <a:pt x="5747175" y="0"/>
                  </a:lnTo>
                </a:path>
                <a:path w="8159115" h="0">
                  <a:moveTo>
                    <a:pt x="5712250" y="0"/>
                  </a:moveTo>
                  <a:lnTo>
                    <a:pt x="5708313" y="0"/>
                  </a:lnTo>
                </a:path>
                <a:path w="8159115" h="0">
                  <a:moveTo>
                    <a:pt x="5673451" y="0"/>
                  </a:moveTo>
                  <a:lnTo>
                    <a:pt x="5669514" y="0"/>
                  </a:lnTo>
                </a:path>
                <a:path w="8159115" h="0">
                  <a:moveTo>
                    <a:pt x="5634589" y="0"/>
                  </a:moveTo>
                  <a:lnTo>
                    <a:pt x="5630652" y="0"/>
                  </a:lnTo>
                </a:path>
                <a:path w="8159115" h="0">
                  <a:moveTo>
                    <a:pt x="5595791" y="0"/>
                  </a:moveTo>
                  <a:lnTo>
                    <a:pt x="5591790" y="0"/>
                  </a:lnTo>
                </a:path>
                <a:path w="8159115" h="0">
                  <a:moveTo>
                    <a:pt x="5556992" y="0"/>
                  </a:moveTo>
                  <a:lnTo>
                    <a:pt x="5552998" y="0"/>
                  </a:lnTo>
                </a:path>
                <a:path w="8159115" h="0">
                  <a:moveTo>
                    <a:pt x="5518124" y="0"/>
                  </a:moveTo>
                  <a:lnTo>
                    <a:pt x="5514155" y="0"/>
                  </a:lnTo>
                </a:path>
                <a:path w="8159115" h="0">
                  <a:moveTo>
                    <a:pt x="5479281" y="0"/>
                  </a:moveTo>
                  <a:lnTo>
                    <a:pt x="5475312" y="0"/>
                  </a:lnTo>
                </a:path>
                <a:path w="8159115" h="0">
                  <a:moveTo>
                    <a:pt x="5440464" y="0"/>
                  </a:moveTo>
                  <a:lnTo>
                    <a:pt x="5436520" y="0"/>
                  </a:lnTo>
                </a:path>
                <a:path w="8159115" h="0">
                  <a:moveTo>
                    <a:pt x="5401614" y="0"/>
                  </a:moveTo>
                  <a:lnTo>
                    <a:pt x="5397671" y="0"/>
                  </a:lnTo>
                </a:path>
                <a:path w="8159115" h="0">
                  <a:moveTo>
                    <a:pt x="5362771" y="0"/>
                  </a:moveTo>
                  <a:lnTo>
                    <a:pt x="5358828" y="0"/>
                  </a:lnTo>
                </a:path>
                <a:path w="8159115" h="0">
                  <a:moveTo>
                    <a:pt x="5323979" y="0"/>
                  </a:moveTo>
                  <a:lnTo>
                    <a:pt x="5320010" y="0"/>
                  </a:lnTo>
                </a:path>
                <a:path w="8159115" h="0">
                  <a:moveTo>
                    <a:pt x="5285136" y="0"/>
                  </a:moveTo>
                  <a:lnTo>
                    <a:pt x="5281168" y="0"/>
                  </a:lnTo>
                </a:path>
                <a:path w="8159115" h="0">
                  <a:moveTo>
                    <a:pt x="5246287" y="0"/>
                  </a:moveTo>
                  <a:lnTo>
                    <a:pt x="5242318" y="0"/>
                  </a:lnTo>
                </a:path>
                <a:path w="8159115" h="0">
                  <a:moveTo>
                    <a:pt x="5207469" y="0"/>
                  </a:moveTo>
                  <a:lnTo>
                    <a:pt x="5203501" y="0"/>
                  </a:lnTo>
                </a:path>
                <a:path w="8159115" h="0">
                  <a:moveTo>
                    <a:pt x="5168626" y="0"/>
                  </a:moveTo>
                  <a:lnTo>
                    <a:pt x="5164658" y="0"/>
                  </a:lnTo>
                </a:path>
                <a:path w="8159115" h="0">
                  <a:moveTo>
                    <a:pt x="5129784" y="0"/>
                  </a:moveTo>
                  <a:lnTo>
                    <a:pt x="5125815" y="0"/>
                  </a:lnTo>
                </a:path>
                <a:path w="8159115" h="0">
                  <a:moveTo>
                    <a:pt x="5090985" y="0"/>
                  </a:moveTo>
                  <a:lnTo>
                    <a:pt x="5087016" y="0"/>
                  </a:lnTo>
                </a:path>
                <a:path w="8159115" h="0">
                  <a:moveTo>
                    <a:pt x="5052142" y="0"/>
                  </a:moveTo>
                  <a:lnTo>
                    <a:pt x="5048173" y="0"/>
                  </a:lnTo>
                </a:path>
                <a:path w="8159115" h="0">
                  <a:moveTo>
                    <a:pt x="5013299" y="0"/>
                  </a:moveTo>
                  <a:lnTo>
                    <a:pt x="5009330" y="0"/>
                  </a:lnTo>
                </a:path>
                <a:path w="8159115" h="0">
                  <a:moveTo>
                    <a:pt x="4974482" y="0"/>
                  </a:moveTo>
                  <a:lnTo>
                    <a:pt x="4970513" y="0"/>
                  </a:lnTo>
                </a:path>
                <a:path w="8159115" h="0">
                  <a:moveTo>
                    <a:pt x="4935639" y="0"/>
                  </a:moveTo>
                  <a:lnTo>
                    <a:pt x="4931670" y="0"/>
                  </a:lnTo>
                </a:path>
                <a:path w="8159115" h="0">
                  <a:moveTo>
                    <a:pt x="4896789" y="0"/>
                  </a:moveTo>
                  <a:lnTo>
                    <a:pt x="4892821" y="0"/>
                  </a:lnTo>
                </a:path>
                <a:path w="8159115" h="0">
                  <a:moveTo>
                    <a:pt x="4857997" y="0"/>
                  </a:moveTo>
                  <a:lnTo>
                    <a:pt x="4854028" y="0"/>
                  </a:lnTo>
                </a:path>
                <a:path w="8159115" h="0">
                  <a:moveTo>
                    <a:pt x="4819154" y="0"/>
                  </a:moveTo>
                  <a:lnTo>
                    <a:pt x="4815185" y="0"/>
                  </a:lnTo>
                </a:path>
                <a:path w="8159115" h="0">
                  <a:moveTo>
                    <a:pt x="4780311" y="0"/>
                  </a:moveTo>
                  <a:lnTo>
                    <a:pt x="4776343" y="0"/>
                  </a:lnTo>
                </a:path>
                <a:path w="8159115" h="0">
                  <a:moveTo>
                    <a:pt x="4741487" y="0"/>
                  </a:moveTo>
                  <a:lnTo>
                    <a:pt x="4737519" y="0"/>
                  </a:lnTo>
                </a:path>
                <a:path w="8159115" h="0">
                  <a:moveTo>
                    <a:pt x="4702644" y="0"/>
                  </a:moveTo>
                  <a:lnTo>
                    <a:pt x="4698676" y="0"/>
                  </a:lnTo>
                </a:path>
                <a:path w="8159115" h="0">
                  <a:moveTo>
                    <a:pt x="4663801" y="0"/>
                  </a:moveTo>
                  <a:lnTo>
                    <a:pt x="4659833" y="0"/>
                  </a:lnTo>
                </a:path>
                <a:path w="8159115" h="0">
                  <a:moveTo>
                    <a:pt x="4624984" y="0"/>
                  </a:moveTo>
                  <a:lnTo>
                    <a:pt x="4621041" y="0"/>
                  </a:lnTo>
                </a:path>
                <a:path w="8159115" h="0">
                  <a:moveTo>
                    <a:pt x="4586141" y="0"/>
                  </a:moveTo>
                  <a:lnTo>
                    <a:pt x="4582191" y="0"/>
                  </a:lnTo>
                </a:path>
                <a:path w="8159115" h="0">
                  <a:moveTo>
                    <a:pt x="4547292" y="0"/>
                  </a:moveTo>
                  <a:lnTo>
                    <a:pt x="4543348" y="0"/>
                  </a:lnTo>
                </a:path>
                <a:path w="8159115" h="0">
                  <a:moveTo>
                    <a:pt x="4508500" y="0"/>
                  </a:moveTo>
                  <a:lnTo>
                    <a:pt x="4504531" y="0"/>
                  </a:lnTo>
                </a:path>
                <a:path w="8159115" h="0">
                  <a:moveTo>
                    <a:pt x="4469657" y="0"/>
                  </a:moveTo>
                  <a:lnTo>
                    <a:pt x="4465688" y="0"/>
                  </a:lnTo>
                </a:path>
                <a:path w="8159115" h="0">
                  <a:moveTo>
                    <a:pt x="4430814" y="0"/>
                  </a:moveTo>
                  <a:lnTo>
                    <a:pt x="4426845" y="0"/>
                  </a:lnTo>
                </a:path>
                <a:path w="8159115" h="0">
                  <a:moveTo>
                    <a:pt x="4391990" y="0"/>
                  </a:moveTo>
                  <a:lnTo>
                    <a:pt x="4388046" y="0"/>
                  </a:lnTo>
                </a:path>
                <a:path w="8159115" h="0">
                  <a:moveTo>
                    <a:pt x="4353147" y="0"/>
                  </a:moveTo>
                  <a:lnTo>
                    <a:pt x="4349203" y="0"/>
                  </a:lnTo>
                </a:path>
                <a:path w="8159115" h="0">
                  <a:moveTo>
                    <a:pt x="4314304" y="0"/>
                  </a:moveTo>
                  <a:lnTo>
                    <a:pt x="4310360" y="0"/>
                  </a:lnTo>
                </a:path>
                <a:path w="8159115" h="0">
                  <a:moveTo>
                    <a:pt x="4275512" y="0"/>
                  </a:moveTo>
                  <a:lnTo>
                    <a:pt x="4271543" y="0"/>
                  </a:lnTo>
                </a:path>
                <a:path w="8159115" h="0">
                  <a:moveTo>
                    <a:pt x="4236662" y="0"/>
                  </a:moveTo>
                  <a:lnTo>
                    <a:pt x="4232694" y="0"/>
                  </a:lnTo>
                </a:path>
                <a:path w="8159115" h="0">
                  <a:moveTo>
                    <a:pt x="4197819" y="0"/>
                  </a:moveTo>
                  <a:lnTo>
                    <a:pt x="4193851" y="0"/>
                  </a:lnTo>
                </a:path>
                <a:path w="8159115" h="0">
                  <a:moveTo>
                    <a:pt x="4159002" y="0"/>
                  </a:moveTo>
                  <a:lnTo>
                    <a:pt x="4155059" y="0"/>
                  </a:lnTo>
                </a:path>
                <a:path w="8159115" h="0">
                  <a:moveTo>
                    <a:pt x="4120159" y="0"/>
                  </a:moveTo>
                  <a:lnTo>
                    <a:pt x="4116216" y="0"/>
                  </a:lnTo>
                </a:path>
                <a:path w="8159115" h="0">
                  <a:moveTo>
                    <a:pt x="4081316" y="0"/>
                  </a:moveTo>
                  <a:lnTo>
                    <a:pt x="4077366" y="0"/>
                  </a:lnTo>
                </a:path>
                <a:path w="8159115" h="0">
                  <a:moveTo>
                    <a:pt x="4042517" y="0"/>
                  </a:moveTo>
                  <a:lnTo>
                    <a:pt x="4038549" y="0"/>
                  </a:lnTo>
                </a:path>
                <a:path w="8159115" h="0">
                  <a:moveTo>
                    <a:pt x="4003675" y="0"/>
                  </a:moveTo>
                  <a:lnTo>
                    <a:pt x="3999706" y="0"/>
                  </a:lnTo>
                </a:path>
                <a:path w="8159115" h="0">
                  <a:moveTo>
                    <a:pt x="3964832" y="0"/>
                  </a:moveTo>
                  <a:lnTo>
                    <a:pt x="3960863" y="0"/>
                  </a:lnTo>
                </a:path>
                <a:path w="8159115" h="0">
                  <a:moveTo>
                    <a:pt x="3926014" y="0"/>
                  </a:moveTo>
                  <a:lnTo>
                    <a:pt x="3922064" y="0"/>
                  </a:lnTo>
                </a:path>
                <a:path w="8159115" h="0">
                  <a:moveTo>
                    <a:pt x="3887165" y="0"/>
                  </a:moveTo>
                  <a:lnTo>
                    <a:pt x="3883221" y="0"/>
                  </a:lnTo>
                </a:path>
                <a:path w="8159115" h="0">
                  <a:moveTo>
                    <a:pt x="3848322" y="0"/>
                  </a:moveTo>
                  <a:lnTo>
                    <a:pt x="3844378" y="0"/>
                  </a:lnTo>
                </a:path>
                <a:path w="8159115" h="0">
                  <a:moveTo>
                    <a:pt x="3809530" y="0"/>
                  </a:moveTo>
                  <a:lnTo>
                    <a:pt x="3805561" y="0"/>
                  </a:lnTo>
                </a:path>
                <a:path w="8159115" h="0">
                  <a:moveTo>
                    <a:pt x="3770687" y="0"/>
                  </a:moveTo>
                  <a:lnTo>
                    <a:pt x="3766718" y="0"/>
                  </a:lnTo>
                </a:path>
                <a:path w="8159115" h="0">
                  <a:moveTo>
                    <a:pt x="3731837" y="0"/>
                  </a:moveTo>
                  <a:lnTo>
                    <a:pt x="3727869" y="0"/>
                  </a:lnTo>
                </a:path>
                <a:path w="8159115" h="0">
                  <a:moveTo>
                    <a:pt x="3693020" y="0"/>
                  </a:moveTo>
                  <a:lnTo>
                    <a:pt x="3689051" y="0"/>
                  </a:lnTo>
                </a:path>
                <a:path w="8159115" h="0">
                  <a:moveTo>
                    <a:pt x="3654177" y="0"/>
                  </a:moveTo>
                  <a:lnTo>
                    <a:pt x="3650208" y="0"/>
                  </a:lnTo>
                </a:path>
                <a:path w="8159115" h="0">
                  <a:moveTo>
                    <a:pt x="3615334" y="0"/>
                  </a:moveTo>
                  <a:lnTo>
                    <a:pt x="3611365" y="0"/>
                  </a:lnTo>
                </a:path>
                <a:path w="8159115" h="0">
                  <a:moveTo>
                    <a:pt x="3576535" y="0"/>
                  </a:moveTo>
                  <a:lnTo>
                    <a:pt x="3572567" y="0"/>
                  </a:lnTo>
                </a:path>
                <a:path w="8159115" h="0">
                  <a:moveTo>
                    <a:pt x="3537692" y="0"/>
                  </a:moveTo>
                  <a:lnTo>
                    <a:pt x="3533724" y="0"/>
                  </a:lnTo>
                </a:path>
                <a:path w="8159115" h="0">
                  <a:moveTo>
                    <a:pt x="3498850" y="0"/>
                  </a:moveTo>
                  <a:lnTo>
                    <a:pt x="3494881" y="0"/>
                  </a:lnTo>
                </a:path>
                <a:path w="8159115" h="0">
                  <a:moveTo>
                    <a:pt x="3460032" y="0"/>
                  </a:moveTo>
                  <a:lnTo>
                    <a:pt x="3456063" y="0"/>
                  </a:lnTo>
                </a:path>
                <a:path w="8159115" h="0">
                  <a:moveTo>
                    <a:pt x="3421189" y="0"/>
                  </a:moveTo>
                  <a:lnTo>
                    <a:pt x="3417220" y="0"/>
                  </a:lnTo>
                </a:path>
                <a:path w="8159115" h="0">
                  <a:moveTo>
                    <a:pt x="3382340" y="0"/>
                  </a:moveTo>
                  <a:lnTo>
                    <a:pt x="3378371" y="0"/>
                  </a:lnTo>
                </a:path>
                <a:path w="8159115" h="0">
                  <a:moveTo>
                    <a:pt x="3343548" y="0"/>
                  </a:moveTo>
                  <a:lnTo>
                    <a:pt x="3339579" y="0"/>
                  </a:lnTo>
                </a:path>
                <a:path w="8159115" h="0">
                  <a:moveTo>
                    <a:pt x="3304705" y="0"/>
                  </a:moveTo>
                  <a:lnTo>
                    <a:pt x="3300736" y="0"/>
                  </a:lnTo>
                </a:path>
                <a:path w="8159115" h="0">
                  <a:moveTo>
                    <a:pt x="3265862" y="0"/>
                  </a:moveTo>
                  <a:lnTo>
                    <a:pt x="3261893" y="0"/>
                  </a:lnTo>
                </a:path>
                <a:path w="8159115" h="0">
                  <a:moveTo>
                    <a:pt x="3227038" y="0"/>
                  </a:moveTo>
                  <a:lnTo>
                    <a:pt x="3223069" y="0"/>
                  </a:lnTo>
                </a:path>
                <a:path w="8159115" h="0">
                  <a:moveTo>
                    <a:pt x="3188195" y="0"/>
                  </a:moveTo>
                  <a:lnTo>
                    <a:pt x="3184226" y="0"/>
                  </a:lnTo>
                </a:path>
                <a:path w="8159115" h="0">
                  <a:moveTo>
                    <a:pt x="3149352" y="0"/>
                  </a:moveTo>
                  <a:lnTo>
                    <a:pt x="3145383" y="0"/>
                  </a:lnTo>
                </a:path>
                <a:path w="8159115" h="0">
                  <a:moveTo>
                    <a:pt x="3110534" y="0"/>
                  </a:moveTo>
                  <a:lnTo>
                    <a:pt x="3106591" y="0"/>
                  </a:lnTo>
                </a:path>
                <a:path w="8159115" h="0">
                  <a:moveTo>
                    <a:pt x="3071685" y="0"/>
                  </a:moveTo>
                  <a:lnTo>
                    <a:pt x="3067742" y="0"/>
                  </a:lnTo>
                </a:path>
                <a:path w="8159115" h="0">
                  <a:moveTo>
                    <a:pt x="3032842" y="0"/>
                  </a:moveTo>
                  <a:lnTo>
                    <a:pt x="3028899" y="0"/>
                  </a:lnTo>
                </a:path>
                <a:path w="8159115" h="0">
                  <a:moveTo>
                    <a:pt x="2994050" y="0"/>
                  </a:moveTo>
                  <a:lnTo>
                    <a:pt x="2990081" y="0"/>
                  </a:lnTo>
                </a:path>
                <a:path w="8159115" h="0">
                  <a:moveTo>
                    <a:pt x="2955207" y="0"/>
                  </a:moveTo>
                  <a:lnTo>
                    <a:pt x="2951238" y="0"/>
                  </a:lnTo>
                </a:path>
                <a:path w="8159115" h="0">
                  <a:moveTo>
                    <a:pt x="2916364" y="0"/>
                  </a:moveTo>
                  <a:lnTo>
                    <a:pt x="2912395" y="0"/>
                  </a:lnTo>
                </a:path>
                <a:path w="8159115" h="0">
                  <a:moveTo>
                    <a:pt x="2877540" y="0"/>
                  </a:moveTo>
                  <a:lnTo>
                    <a:pt x="2873597" y="0"/>
                  </a:lnTo>
                </a:path>
                <a:path w="8159115" h="0">
                  <a:moveTo>
                    <a:pt x="2838697" y="0"/>
                  </a:moveTo>
                  <a:lnTo>
                    <a:pt x="2834754" y="0"/>
                  </a:lnTo>
                </a:path>
                <a:path w="8159115" h="0">
                  <a:moveTo>
                    <a:pt x="2799880" y="0"/>
                  </a:moveTo>
                  <a:lnTo>
                    <a:pt x="2795911" y="0"/>
                  </a:lnTo>
                </a:path>
                <a:path w="8159115" h="0">
                  <a:moveTo>
                    <a:pt x="2761037" y="0"/>
                  </a:moveTo>
                  <a:lnTo>
                    <a:pt x="2757087" y="0"/>
                  </a:lnTo>
                </a:path>
                <a:path w="8159115" h="0">
                  <a:moveTo>
                    <a:pt x="2722213" y="0"/>
                  </a:moveTo>
                  <a:lnTo>
                    <a:pt x="2718244" y="0"/>
                  </a:lnTo>
                </a:path>
                <a:path w="8159115" h="0">
                  <a:moveTo>
                    <a:pt x="2683370" y="0"/>
                  </a:moveTo>
                  <a:lnTo>
                    <a:pt x="2679426" y="0"/>
                  </a:lnTo>
                </a:path>
                <a:path w="8159115" h="0">
                  <a:moveTo>
                    <a:pt x="2644552" y="0"/>
                  </a:moveTo>
                  <a:lnTo>
                    <a:pt x="2640584" y="0"/>
                  </a:lnTo>
                </a:path>
                <a:path w="8159115" h="0">
                  <a:moveTo>
                    <a:pt x="2605709" y="0"/>
                  </a:moveTo>
                  <a:lnTo>
                    <a:pt x="2601766" y="0"/>
                  </a:lnTo>
                </a:path>
                <a:path w="8159115" h="0">
                  <a:moveTo>
                    <a:pt x="2566885" y="0"/>
                  </a:moveTo>
                  <a:lnTo>
                    <a:pt x="2562917" y="0"/>
                  </a:lnTo>
                </a:path>
                <a:path w="8159115" h="0">
                  <a:moveTo>
                    <a:pt x="2528042" y="0"/>
                  </a:moveTo>
                  <a:lnTo>
                    <a:pt x="2524099" y="0"/>
                  </a:lnTo>
                </a:path>
                <a:path w="8159115" h="0">
                  <a:moveTo>
                    <a:pt x="2489225" y="0"/>
                  </a:moveTo>
                  <a:lnTo>
                    <a:pt x="2485256" y="0"/>
                  </a:lnTo>
                </a:path>
                <a:path w="8159115" h="0">
                  <a:moveTo>
                    <a:pt x="2450382" y="0"/>
                  </a:moveTo>
                  <a:lnTo>
                    <a:pt x="2446439" y="0"/>
                  </a:lnTo>
                </a:path>
                <a:path w="8159115" h="0">
                  <a:moveTo>
                    <a:pt x="2411558" y="0"/>
                  </a:moveTo>
                  <a:lnTo>
                    <a:pt x="2407589" y="0"/>
                  </a:lnTo>
                </a:path>
                <a:path w="8159115" h="0">
                  <a:moveTo>
                    <a:pt x="2372715" y="0"/>
                  </a:moveTo>
                  <a:lnTo>
                    <a:pt x="2368772" y="0"/>
                  </a:lnTo>
                </a:path>
                <a:path w="8159115" h="0">
                  <a:moveTo>
                    <a:pt x="2333898" y="0"/>
                  </a:moveTo>
                  <a:lnTo>
                    <a:pt x="2329929" y="0"/>
                  </a:lnTo>
                </a:path>
                <a:path w="8159115" h="0">
                  <a:moveTo>
                    <a:pt x="2295055" y="0"/>
                  </a:moveTo>
                  <a:lnTo>
                    <a:pt x="2291111" y="0"/>
                  </a:lnTo>
                </a:path>
                <a:path w="8159115" h="0">
                  <a:moveTo>
                    <a:pt x="2256231" y="0"/>
                  </a:moveTo>
                  <a:lnTo>
                    <a:pt x="2252262" y="0"/>
                  </a:lnTo>
                </a:path>
                <a:path w="8159115" h="0">
                  <a:moveTo>
                    <a:pt x="2217388" y="0"/>
                  </a:moveTo>
                  <a:lnTo>
                    <a:pt x="2213444" y="0"/>
                  </a:lnTo>
                </a:path>
                <a:path w="8159115" h="0">
                  <a:moveTo>
                    <a:pt x="2178570" y="0"/>
                  </a:moveTo>
                  <a:lnTo>
                    <a:pt x="2174601" y="0"/>
                  </a:lnTo>
                </a:path>
                <a:path w="8159115" h="0">
                  <a:moveTo>
                    <a:pt x="2139727" y="0"/>
                  </a:moveTo>
                  <a:lnTo>
                    <a:pt x="2135784" y="0"/>
                  </a:lnTo>
                </a:path>
                <a:path w="8159115" h="0">
                  <a:moveTo>
                    <a:pt x="2100910" y="0"/>
                  </a:moveTo>
                  <a:lnTo>
                    <a:pt x="2096941" y="0"/>
                  </a:lnTo>
                </a:path>
                <a:path w="8159115" h="0">
                  <a:moveTo>
                    <a:pt x="2062060" y="0"/>
                  </a:moveTo>
                  <a:lnTo>
                    <a:pt x="2058092" y="0"/>
                  </a:lnTo>
                </a:path>
                <a:path w="8159115" h="0">
                  <a:moveTo>
                    <a:pt x="2023243" y="0"/>
                  </a:moveTo>
                  <a:lnTo>
                    <a:pt x="2019274" y="0"/>
                  </a:lnTo>
                </a:path>
                <a:path w="8159115" h="0">
                  <a:moveTo>
                    <a:pt x="1984400" y="0"/>
                  </a:moveTo>
                  <a:lnTo>
                    <a:pt x="1980457" y="0"/>
                  </a:lnTo>
                </a:path>
                <a:path w="8159115" h="0">
                  <a:moveTo>
                    <a:pt x="1945582" y="0"/>
                  </a:moveTo>
                  <a:lnTo>
                    <a:pt x="1941614" y="0"/>
                  </a:lnTo>
                </a:path>
                <a:path w="8159115" h="0">
                  <a:moveTo>
                    <a:pt x="1906733" y="0"/>
                  </a:moveTo>
                  <a:lnTo>
                    <a:pt x="1902790" y="0"/>
                  </a:lnTo>
                </a:path>
                <a:path w="8159115" h="0">
                  <a:moveTo>
                    <a:pt x="1867915" y="0"/>
                  </a:moveTo>
                  <a:lnTo>
                    <a:pt x="1863947" y="0"/>
                  </a:lnTo>
                </a:path>
                <a:path w="8159115" h="0">
                  <a:moveTo>
                    <a:pt x="1829073" y="0"/>
                  </a:moveTo>
                  <a:lnTo>
                    <a:pt x="1825104" y="0"/>
                  </a:lnTo>
                </a:path>
                <a:path w="8159115" h="0">
                  <a:moveTo>
                    <a:pt x="1790255" y="0"/>
                  </a:moveTo>
                  <a:lnTo>
                    <a:pt x="1786286" y="0"/>
                  </a:lnTo>
                </a:path>
                <a:path w="8159115" h="0">
                  <a:moveTo>
                    <a:pt x="1751406" y="0"/>
                  </a:moveTo>
                  <a:lnTo>
                    <a:pt x="1747437" y="0"/>
                  </a:lnTo>
                </a:path>
                <a:path w="8159115" h="0">
                  <a:moveTo>
                    <a:pt x="1712588" y="0"/>
                  </a:moveTo>
                  <a:lnTo>
                    <a:pt x="1708619" y="0"/>
                  </a:lnTo>
                </a:path>
                <a:path w="8159115" h="0">
                  <a:moveTo>
                    <a:pt x="1673745" y="0"/>
                  </a:moveTo>
                  <a:lnTo>
                    <a:pt x="1669776" y="0"/>
                  </a:lnTo>
                </a:path>
                <a:path w="8159115" h="0">
                  <a:moveTo>
                    <a:pt x="1634928" y="0"/>
                  </a:moveTo>
                  <a:lnTo>
                    <a:pt x="1630959" y="0"/>
                  </a:lnTo>
                </a:path>
                <a:path w="8159115" h="0">
                  <a:moveTo>
                    <a:pt x="1596085" y="0"/>
                  </a:moveTo>
                  <a:lnTo>
                    <a:pt x="1592116" y="0"/>
                  </a:lnTo>
                </a:path>
                <a:path w="8159115" h="0">
                  <a:moveTo>
                    <a:pt x="1557261" y="0"/>
                  </a:moveTo>
                  <a:lnTo>
                    <a:pt x="1553292" y="0"/>
                  </a:lnTo>
                </a:path>
                <a:path w="8159115" h="0">
                  <a:moveTo>
                    <a:pt x="1518418" y="0"/>
                  </a:moveTo>
                  <a:lnTo>
                    <a:pt x="1514449" y="0"/>
                  </a:lnTo>
                </a:path>
                <a:path w="8159115" h="0">
                  <a:moveTo>
                    <a:pt x="1479575" y="0"/>
                  </a:moveTo>
                  <a:lnTo>
                    <a:pt x="1475632" y="0"/>
                  </a:lnTo>
                </a:path>
                <a:path w="8159115" h="0">
                  <a:moveTo>
                    <a:pt x="1440757" y="0"/>
                  </a:moveTo>
                  <a:lnTo>
                    <a:pt x="1436789" y="0"/>
                  </a:lnTo>
                </a:path>
                <a:path w="8159115" h="0">
                  <a:moveTo>
                    <a:pt x="1401908" y="0"/>
                  </a:moveTo>
                  <a:lnTo>
                    <a:pt x="1397965" y="0"/>
                  </a:lnTo>
                </a:path>
                <a:path w="8159115" h="0">
                  <a:moveTo>
                    <a:pt x="1363090" y="0"/>
                  </a:moveTo>
                  <a:lnTo>
                    <a:pt x="1359122" y="0"/>
                  </a:lnTo>
                </a:path>
                <a:path w="8159115" h="0">
                  <a:moveTo>
                    <a:pt x="1324248" y="0"/>
                  </a:moveTo>
                  <a:lnTo>
                    <a:pt x="1320304" y="0"/>
                  </a:lnTo>
                </a:path>
                <a:path w="8159115" h="0">
                  <a:moveTo>
                    <a:pt x="1285430" y="0"/>
                  </a:moveTo>
                  <a:lnTo>
                    <a:pt x="1281461" y="0"/>
                  </a:lnTo>
                </a:path>
                <a:path w="8159115" h="0">
                  <a:moveTo>
                    <a:pt x="1246581" y="0"/>
                  </a:moveTo>
                  <a:lnTo>
                    <a:pt x="1242637" y="0"/>
                  </a:lnTo>
                </a:path>
                <a:path w="8159115" h="0">
                  <a:moveTo>
                    <a:pt x="1207763" y="0"/>
                  </a:moveTo>
                  <a:lnTo>
                    <a:pt x="1203794" y="0"/>
                  </a:lnTo>
                </a:path>
                <a:path w="8159115" h="0">
                  <a:moveTo>
                    <a:pt x="1168920" y="0"/>
                  </a:moveTo>
                  <a:lnTo>
                    <a:pt x="1164977" y="0"/>
                  </a:lnTo>
                </a:path>
                <a:path w="8159115" h="0">
                  <a:moveTo>
                    <a:pt x="1130103" y="0"/>
                  </a:moveTo>
                  <a:lnTo>
                    <a:pt x="1126134" y="0"/>
                  </a:lnTo>
                </a:path>
                <a:path w="8159115" h="0">
                  <a:moveTo>
                    <a:pt x="1091260" y="0"/>
                  </a:moveTo>
                  <a:lnTo>
                    <a:pt x="1087310" y="0"/>
                  </a:lnTo>
                </a:path>
                <a:path w="8159115" h="0">
                  <a:moveTo>
                    <a:pt x="1052436" y="0"/>
                  </a:moveTo>
                  <a:lnTo>
                    <a:pt x="1048467" y="0"/>
                  </a:lnTo>
                </a:path>
                <a:path w="8159115" h="0">
                  <a:moveTo>
                    <a:pt x="1013593" y="0"/>
                  </a:moveTo>
                  <a:lnTo>
                    <a:pt x="1009650" y="0"/>
                  </a:lnTo>
                </a:path>
                <a:path w="8159115" h="0">
                  <a:moveTo>
                    <a:pt x="974775" y="0"/>
                  </a:moveTo>
                  <a:lnTo>
                    <a:pt x="970807" y="0"/>
                  </a:lnTo>
                </a:path>
                <a:path w="8159115" h="0">
                  <a:moveTo>
                    <a:pt x="935932" y="0"/>
                  </a:moveTo>
                  <a:lnTo>
                    <a:pt x="931989" y="0"/>
                  </a:lnTo>
                </a:path>
                <a:path w="8159115" h="0">
                  <a:moveTo>
                    <a:pt x="897108" y="0"/>
                  </a:moveTo>
                  <a:lnTo>
                    <a:pt x="893140" y="0"/>
                  </a:lnTo>
                </a:path>
                <a:path w="8159115" h="0">
                  <a:moveTo>
                    <a:pt x="858265" y="0"/>
                  </a:moveTo>
                  <a:lnTo>
                    <a:pt x="854322" y="0"/>
                  </a:lnTo>
                </a:path>
                <a:path w="8159115" h="0">
                  <a:moveTo>
                    <a:pt x="819448" y="0"/>
                  </a:moveTo>
                  <a:lnTo>
                    <a:pt x="815479" y="0"/>
                  </a:lnTo>
                </a:path>
                <a:path w="8159115" h="0">
                  <a:moveTo>
                    <a:pt x="780605" y="0"/>
                  </a:moveTo>
                  <a:lnTo>
                    <a:pt x="776662" y="0"/>
                  </a:lnTo>
                </a:path>
                <a:path w="8159115" h="0">
                  <a:moveTo>
                    <a:pt x="741781" y="0"/>
                  </a:moveTo>
                  <a:lnTo>
                    <a:pt x="737812" y="0"/>
                  </a:lnTo>
                </a:path>
                <a:path w="8159115" h="0">
                  <a:moveTo>
                    <a:pt x="702938" y="0"/>
                  </a:moveTo>
                  <a:lnTo>
                    <a:pt x="698995" y="0"/>
                  </a:lnTo>
                </a:path>
                <a:path w="8159115" h="0">
                  <a:moveTo>
                    <a:pt x="664121" y="0"/>
                  </a:moveTo>
                  <a:lnTo>
                    <a:pt x="660152" y="0"/>
                  </a:lnTo>
                </a:path>
                <a:path w="8159115" h="0">
                  <a:moveTo>
                    <a:pt x="625278" y="0"/>
                  </a:moveTo>
                  <a:lnTo>
                    <a:pt x="621309" y="0"/>
                  </a:lnTo>
                </a:path>
                <a:path w="8159115" h="0">
                  <a:moveTo>
                    <a:pt x="586454" y="0"/>
                  </a:moveTo>
                  <a:lnTo>
                    <a:pt x="582485" y="0"/>
                  </a:lnTo>
                </a:path>
                <a:path w="8159115" h="0">
                  <a:moveTo>
                    <a:pt x="547611" y="0"/>
                  </a:moveTo>
                  <a:lnTo>
                    <a:pt x="543642" y="0"/>
                  </a:lnTo>
                </a:path>
                <a:path w="8159115" h="0">
                  <a:moveTo>
                    <a:pt x="508793" y="0"/>
                  </a:moveTo>
                  <a:lnTo>
                    <a:pt x="504825" y="0"/>
                  </a:lnTo>
                </a:path>
                <a:path w="8159115" h="0">
                  <a:moveTo>
                    <a:pt x="469950" y="0"/>
                  </a:moveTo>
                  <a:lnTo>
                    <a:pt x="466007" y="0"/>
                  </a:lnTo>
                </a:path>
                <a:path w="8159115" h="0">
                  <a:moveTo>
                    <a:pt x="431133" y="0"/>
                  </a:moveTo>
                  <a:lnTo>
                    <a:pt x="427164" y="0"/>
                  </a:lnTo>
                </a:path>
                <a:path w="8159115" h="0">
                  <a:moveTo>
                    <a:pt x="392283" y="0"/>
                  </a:moveTo>
                  <a:lnTo>
                    <a:pt x="388315" y="0"/>
                  </a:lnTo>
                </a:path>
                <a:path w="8159115" h="0">
                  <a:moveTo>
                    <a:pt x="353466" y="0"/>
                  </a:moveTo>
                  <a:lnTo>
                    <a:pt x="349497" y="0"/>
                  </a:lnTo>
                </a:path>
                <a:path w="8159115" h="0">
                  <a:moveTo>
                    <a:pt x="314623" y="0"/>
                  </a:moveTo>
                  <a:lnTo>
                    <a:pt x="310654" y="0"/>
                  </a:lnTo>
                </a:path>
                <a:path w="8159115" h="0">
                  <a:moveTo>
                    <a:pt x="275780" y="0"/>
                  </a:moveTo>
                  <a:lnTo>
                    <a:pt x="271837" y="0"/>
                  </a:lnTo>
                </a:path>
                <a:path w="8159115" h="0">
                  <a:moveTo>
                    <a:pt x="236956" y="0"/>
                  </a:moveTo>
                  <a:lnTo>
                    <a:pt x="232987" y="0"/>
                  </a:lnTo>
                </a:path>
                <a:path w="8159115" h="0">
                  <a:moveTo>
                    <a:pt x="198139" y="0"/>
                  </a:moveTo>
                  <a:lnTo>
                    <a:pt x="194170" y="0"/>
                  </a:lnTo>
                </a:path>
                <a:path w="8159115" h="0">
                  <a:moveTo>
                    <a:pt x="159296" y="0"/>
                  </a:moveTo>
                  <a:lnTo>
                    <a:pt x="155327" y="0"/>
                  </a:lnTo>
                </a:path>
                <a:path w="8159115" h="0">
                  <a:moveTo>
                    <a:pt x="120453" y="0"/>
                  </a:moveTo>
                  <a:lnTo>
                    <a:pt x="116509" y="0"/>
                  </a:lnTo>
                </a:path>
                <a:path w="8159115" h="0">
                  <a:moveTo>
                    <a:pt x="81629" y="0"/>
                  </a:moveTo>
                  <a:lnTo>
                    <a:pt x="77660" y="0"/>
                  </a:lnTo>
                </a:path>
                <a:path w="8159115" h="0">
                  <a:moveTo>
                    <a:pt x="42786" y="0"/>
                  </a:moveTo>
                  <a:lnTo>
                    <a:pt x="38842" y="0"/>
                  </a:lnTo>
                </a:path>
                <a:path w="8159115" h="0">
                  <a:moveTo>
                    <a:pt x="396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791495" y="4951203"/>
              <a:ext cx="8166100" cy="0"/>
            </a:xfrm>
            <a:custGeom>
              <a:avLst/>
              <a:gdLst/>
              <a:ahLst/>
              <a:cxnLst/>
              <a:rect l="l" t="t" r="r" b="b"/>
              <a:pathLst>
                <a:path w="8166100" h="0">
                  <a:moveTo>
                    <a:pt x="0" y="0"/>
                  </a:moveTo>
                  <a:lnTo>
                    <a:pt x="816575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57" name="object 3757"/>
          <p:cNvSpPr/>
          <p:nvPr/>
        </p:nvSpPr>
        <p:spPr>
          <a:xfrm>
            <a:off x="9216554" y="4951203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8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8" name="object 3758"/>
          <p:cNvSpPr/>
          <p:nvPr/>
        </p:nvSpPr>
        <p:spPr>
          <a:xfrm>
            <a:off x="2997174" y="5873864"/>
            <a:ext cx="0" cy="213995"/>
          </a:xfrm>
          <a:custGeom>
            <a:avLst/>
            <a:gdLst/>
            <a:ahLst/>
            <a:cxnLst/>
            <a:rect l="l" t="t" r="r" b="b"/>
            <a:pathLst>
              <a:path w="0" h="213995">
                <a:moveTo>
                  <a:pt x="0" y="0"/>
                </a:moveTo>
                <a:lnTo>
                  <a:pt x="0" y="2138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59" name="object 3759"/>
          <p:cNvSpPr/>
          <p:nvPr/>
        </p:nvSpPr>
        <p:spPr>
          <a:xfrm>
            <a:off x="2997174" y="6158998"/>
            <a:ext cx="40005" cy="871219"/>
          </a:xfrm>
          <a:custGeom>
            <a:avLst/>
            <a:gdLst/>
            <a:ahLst/>
            <a:cxnLst/>
            <a:rect l="l" t="t" r="r" b="b"/>
            <a:pathLst>
              <a:path w="40005" h="871220">
                <a:moveTo>
                  <a:pt x="39611" y="871188"/>
                </a:moveTo>
                <a:lnTo>
                  <a:pt x="39611" y="0"/>
                </a:lnTo>
              </a:path>
              <a:path w="40005" h="871220">
                <a:moveTo>
                  <a:pt x="0" y="0"/>
                </a:moveTo>
                <a:lnTo>
                  <a:pt x="0" y="8711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60" name="object 3760"/>
          <p:cNvGrpSpPr/>
          <p:nvPr/>
        </p:nvGrpSpPr>
        <p:grpSpPr>
          <a:xfrm>
            <a:off x="2980425" y="5842190"/>
            <a:ext cx="1554480" cy="1228090"/>
            <a:chOff x="2980425" y="5842190"/>
            <a:chExt cx="1554480" cy="1228090"/>
          </a:xfrm>
        </p:grpSpPr>
        <p:sp>
          <p:nvSpPr>
            <p:cNvPr id="3761" name="object 3761"/>
            <p:cNvSpPr/>
            <p:nvPr/>
          </p:nvSpPr>
          <p:spPr>
            <a:xfrm>
              <a:off x="2997174" y="5873864"/>
              <a:ext cx="1520825" cy="1196340"/>
            </a:xfrm>
            <a:custGeom>
              <a:avLst/>
              <a:gdLst/>
              <a:ahLst/>
              <a:cxnLst/>
              <a:rect l="l" t="t" r="r" b="b"/>
              <a:pathLst>
                <a:path w="1520825" h="1196340">
                  <a:moveTo>
                    <a:pt x="1045444" y="1156322"/>
                  </a:moveTo>
                  <a:lnTo>
                    <a:pt x="1045444" y="285134"/>
                  </a:lnTo>
                </a:path>
                <a:path w="1520825" h="1196340">
                  <a:moveTo>
                    <a:pt x="1005852" y="285134"/>
                  </a:moveTo>
                  <a:lnTo>
                    <a:pt x="1005852" y="1156322"/>
                  </a:lnTo>
                </a:path>
                <a:path w="1520825" h="1196340">
                  <a:moveTo>
                    <a:pt x="1045444" y="1195933"/>
                  </a:moveTo>
                  <a:lnTo>
                    <a:pt x="1045444" y="1156322"/>
                  </a:lnTo>
                </a:path>
                <a:path w="1520825" h="1196340">
                  <a:moveTo>
                    <a:pt x="1005852" y="1156322"/>
                  </a:moveTo>
                  <a:lnTo>
                    <a:pt x="39611" y="1156322"/>
                  </a:lnTo>
                </a:path>
                <a:path w="1520825" h="1196340">
                  <a:moveTo>
                    <a:pt x="0" y="1156322"/>
                  </a:moveTo>
                  <a:lnTo>
                    <a:pt x="0" y="1195933"/>
                  </a:lnTo>
                </a:path>
                <a:path w="1520825" h="1196340">
                  <a:moveTo>
                    <a:pt x="0" y="245541"/>
                  </a:moveTo>
                  <a:lnTo>
                    <a:pt x="0" y="285134"/>
                  </a:lnTo>
                </a:path>
                <a:path w="1520825" h="1196340">
                  <a:moveTo>
                    <a:pt x="39611" y="285134"/>
                  </a:moveTo>
                  <a:lnTo>
                    <a:pt x="1005852" y="285134"/>
                  </a:lnTo>
                </a:path>
                <a:path w="1520825" h="1196340">
                  <a:moveTo>
                    <a:pt x="1045444" y="285134"/>
                  </a:moveTo>
                  <a:lnTo>
                    <a:pt x="1045444" y="245541"/>
                  </a:lnTo>
                </a:path>
                <a:path w="1520825" h="1196340">
                  <a:moveTo>
                    <a:pt x="1045444" y="245541"/>
                  </a:moveTo>
                  <a:lnTo>
                    <a:pt x="0" y="245541"/>
                  </a:lnTo>
                </a:path>
                <a:path w="1520825" h="1196340">
                  <a:moveTo>
                    <a:pt x="1520653" y="245541"/>
                  </a:moveTo>
                  <a:lnTo>
                    <a:pt x="1045444" y="245541"/>
                  </a:lnTo>
                </a:path>
                <a:path w="1520825" h="1196340">
                  <a:moveTo>
                    <a:pt x="0" y="213842"/>
                  </a:moveTo>
                  <a:lnTo>
                    <a:pt x="1520653" y="213842"/>
                  </a:lnTo>
                </a:path>
                <a:path w="1520825" h="1196340">
                  <a:moveTo>
                    <a:pt x="1085056" y="1156322"/>
                  </a:moveTo>
                  <a:lnTo>
                    <a:pt x="1085056" y="285134"/>
                  </a:lnTo>
                </a:path>
                <a:path w="1520825" h="1196340">
                  <a:moveTo>
                    <a:pt x="1481061" y="285134"/>
                  </a:moveTo>
                  <a:lnTo>
                    <a:pt x="1481061" y="1156322"/>
                  </a:lnTo>
                </a:path>
                <a:path w="1520825" h="1196340">
                  <a:moveTo>
                    <a:pt x="1481061" y="1156322"/>
                  </a:moveTo>
                  <a:lnTo>
                    <a:pt x="1085056" y="1156322"/>
                  </a:lnTo>
                </a:path>
                <a:path w="1520825" h="1196340">
                  <a:moveTo>
                    <a:pt x="1085056" y="285134"/>
                  </a:moveTo>
                  <a:lnTo>
                    <a:pt x="1481061" y="285134"/>
                  </a:lnTo>
                </a:path>
                <a:path w="1520825" h="1196340">
                  <a:moveTo>
                    <a:pt x="1520653" y="1195933"/>
                  </a:moveTo>
                  <a:lnTo>
                    <a:pt x="1520653" y="245541"/>
                  </a:lnTo>
                </a:path>
                <a:path w="1520825" h="1196340">
                  <a:moveTo>
                    <a:pt x="1520653" y="213842"/>
                  </a:moveTo>
                  <a:lnTo>
                    <a:pt x="1520653" y="0"/>
                  </a:lnTo>
                </a:path>
                <a:path w="1520825" h="1196340">
                  <a:moveTo>
                    <a:pt x="152065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2981325" y="5842190"/>
              <a:ext cx="0" cy="1228090"/>
            </a:xfrm>
            <a:custGeom>
              <a:avLst/>
              <a:gdLst/>
              <a:ahLst/>
              <a:cxnLst/>
              <a:rect l="l" t="t" r="r" b="b"/>
              <a:pathLst>
                <a:path w="0" h="1228090">
                  <a:moveTo>
                    <a:pt x="0" y="904728"/>
                  </a:moveTo>
                  <a:lnTo>
                    <a:pt x="0" y="1227607"/>
                  </a:lnTo>
                </a:path>
                <a:path w="0" h="1228090">
                  <a:moveTo>
                    <a:pt x="0" y="0"/>
                  </a:moveTo>
                  <a:lnTo>
                    <a:pt x="0" y="58090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4533677" y="5842190"/>
              <a:ext cx="0" cy="1228090"/>
            </a:xfrm>
            <a:custGeom>
              <a:avLst/>
              <a:gdLst/>
              <a:ahLst/>
              <a:cxnLst/>
              <a:rect l="l" t="t" r="r" b="b"/>
              <a:pathLst>
                <a:path w="0" h="1228090">
                  <a:moveTo>
                    <a:pt x="0" y="0"/>
                  </a:moveTo>
                  <a:lnTo>
                    <a:pt x="0" y="12276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64" name="object 3764"/>
          <p:cNvGrpSpPr/>
          <p:nvPr/>
        </p:nvGrpSpPr>
        <p:grpSpPr>
          <a:xfrm>
            <a:off x="9260955" y="4073017"/>
            <a:ext cx="1905" cy="1412875"/>
            <a:chOff x="9260955" y="4073017"/>
            <a:chExt cx="1905" cy="1412875"/>
          </a:xfrm>
        </p:grpSpPr>
        <p:sp>
          <p:nvSpPr>
            <p:cNvPr id="3765" name="object 3765"/>
            <p:cNvSpPr/>
            <p:nvPr/>
          </p:nvSpPr>
          <p:spPr>
            <a:xfrm>
              <a:off x="9261855" y="5267985"/>
              <a:ext cx="0" cy="218440"/>
            </a:xfrm>
            <a:custGeom>
              <a:avLst/>
              <a:gdLst/>
              <a:ahLst/>
              <a:cxnLst/>
              <a:rect l="l" t="t" r="r" b="b"/>
              <a:pathLst>
                <a:path w="0" h="218439">
                  <a:moveTo>
                    <a:pt x="0" y="21781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9261855" y="4073017"/>
              <a:ext cx="0" cy="1175385"/>
            </a:xfrm>
            <a:custGeom>
              <a:avLst/>
              <a:gdLst/>
              <a:ahLst/>
              <a:cxnLst/>
              <a:rect l="l" t="t" r="r" b="b"/>
              <a:pathLst>
                <a:path w="0" h="1175385">
                  <a:moveTo>
                    <a:pt x="0" y="0"/>
                  </a:moveTo>
                  <a:lnTo>
                    <a:pt x="0" y="11751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67" name="object 3767"/>
          <p:cNvGrpSpPr/>
          <p:nvPr/>
        </p:nvGrpSpPr>
        <p:grpSpPr>
          <a:xfrm>
            <a:off x="9237206" y="2179193"/>
            <a:ext cx="26034" cy="1570355"/>
            <a:chOff x="9237206" y="2179193"/>
            <a:chExt cx="26034" cy="1570355"/>
          </a:xfrm>
        </p:grpSpPr>
        <p:sp>
          <p:nvSpPr>
            <p:cNvPr id="3768" name="object 3768"/>
            <p:cNvSpPr/>
            <p:nvPr/>
          </p:nvSpPr>
          <p:spPr>
            <a:xfrm>
              <a:off x="9261855" y="3624580"/>
              <a:ext cx="0" cy="125095"/>
            </a:xfrm>
            <a:custGeom>
              <a:avLst/>
              <a:gdLst/>
              <a:ahLst/>
              <a:cxnLst/>
              <a:rect l="l" t="t" r="r" b="b"/>
              <a:pathLst>
                <a:path w="0" h="125095">
                  <a:moveTo>
                    <a:pt x="0" y="0"/>
                  </a:moveTo>
                  <a:lnTo>
                    <a:pt x="0" y="1246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9238106" y="2179193"/>
              <a:ext cx="24130" cy="1431925"/>
            </a:xfrm>
            <a:custGeom>
              <a:avLst/>
              <a:gdLst/>
              <a:ahLst/>
              <a:cxnLst/>
              <a:rect l="l" t="t" r="r" b="b"/>
              <a:pathLst>
                <a:path w="24129" h="1431925">
                  <a:moveTo>
                    <a:pt x="23749" y="1425575"/>
                  </a:moveTo>
                  <a:lnTo>
                    <a:pt x="23749" y="0"/>
                  </a:lnTo>
                </a:path>
                <a:path w="24129" h="1431925">
                  <a:moveTo>
                    <a:pt x="23749" y="1421637"/>
                  </a:moveTo>
                  <a:lnTo>
                    <a:pt x="0" y="1423542"/>
                  </a:lnTo>
                </a:path>
                <a:path w="24129" h="1431925">
                  <a:moveTo>
                    <a:pt x="0" y="1423542"/>
                  </a:moveTo>
                  <a:lnTo>
                    <a:pt x="0" y="1431480"/>
                  </a:lnTo>
                </a:path>
                <a:path w="24129" h="1431925">
                  <a:moveTo>
                    <a:pt x="0" y="1431480"/>
                  </a:moveTo>
                  <a:lnTo>
                    <a:pt x="3492" y="14279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70" name="object 3770"/>
          <p:cNvSpPr/>
          <p:nvPr/>
        </p:nvSpPr>
        <p:spPr>
          <a:xfrm>
            <a:off x="9241599" y="5248192"/>
            <a:ext cx="586740" cy="20320"/>
          </a:xfrm>
          <a:custGeom>
            <a:avLst/>
            <a:gdLst/>
            <a:ahLst/>
            <a:cxnLst/>
            <a:rect l="l" t="t" r="r" b="b"/>
            <a:pathLst>
              <a:path w="586740" h="20320">
                <a:moveTo>
                  <a:pt x="586295" y="19792"/>
                </a:moveTo>
                <a:lnTo>
                  <a:pt x="0" y="19792"/>
                </a:lnTo>
              </a:path>
              <a:path w="586740" h="20320">
                <a:moveTo>
                  <a:pt x="586295" y="0"/>
                </a:moveTo>
                <a:lnTo>
                  <a:pt x="0" y="0"/>
                </a:lnTo>
              </a:path>
              <a:path w="586740" h="20320">
                <a:moveTo>
                  <a:pt x="0" y="197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1" name="object 3771"/>
          <p:cNvSpPr/>
          <p:nvPr/>
        </p:nvSpPr>
        <p:spPr>
          <a:xfrm>
            <a:off x="791495" y="3604768"/>
            <a:ext cx="9036685" cy="20320"/>
          </a:xfrm>
          <a:custGeom>
            <a:avLst/>
            <a:gdLst/>
            <a:ahLst/>
            <a:cxnLst/>
            <a:rect l="l" t="t" r="r" b="b"/>
            <a:pathLst>
              <a:path w="9036685" h="20320">
                <a:moveTo>
                  <a:pt x="9036399" y="0"/>
                </a:moveTo>
                <a:lnTo>
                  <a:pt x="8450103" y="0"/>
                </a:lnTo>
              </a:path>
              <a:path w="9036685" h="20320">
                <a:moveTo>
                  <a:pt x="8450103" y="19811"/>
                </a:moveTo>
                <a:lnTo>
                  <a:pt x="8450103" y="0"/>
                </a:lnTo>
              </a:path>
              <a:path w="9036685" h="20320">
                <a:moveTo>
                  <a:pt x="9036399" y="19811"/>
                </a:moveTo>
                <a:lnTo>
                  <a:pt x="8450103" y="19811"/>
                </a:lnTo>
              </a:path>
              <a:path w="9036685" h="20320">
                <a:moveTo>
                  <a:pt x="8450103" y="19811"/>
                </a:moveTo>
                <a:lnTo>
                  <a:pt x="0" y="19811"/>
                </a:lnTo>
              </a:path>
              <a:path w="9036685" h="20320">
                <a:moveTo>
                  <a:pt x="8450103" y="0"/>
                </a:moveTo>
                <a:lnTo>
                  <a:pt x="7266527" y="0"/>
                </a:lnTo>
              </a:path>
              <a:path w="9036685" h="20320">
                <a:moveTo>
                  <a:pt x="6110192" y="0"/>
                </a:moveTo>
                <a:lnTo>
                  <a:pt x="5571648" y="0"/>
                </a:lnTo>
              </a:path>
              <a:path w="9036685" h="20320">
                <a:moveTo>
                  <a:pt x="4415332" y="0"/>
                </a:moveTo>
                <a:lnTo>
                  <a:pt x="3876770" y="0"/>
                </a:lnTo>
              </a:path>
              <a:path w="9036685" h="20320">
                <a:moveTo>
                  <a:pt x="2720454" y="0"/>
                </a:moveTo>
                <a:lnTo>
                  <a:pt x="2181891" y="0"/>
                </a:lnTo>
              </a:path>
              <a:path w="9036685" h="20320">
                <a:moveTo>
                  <a:pt x="1025569" y="0"/>
                </a:moveTo>
                <a:lnTo>
                  <a:pt x="487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2" name="object 3772"/>
          <p:cNvSpPr/>
          <p:nvPr/>
        </p:nvSpPr>
        <p:spPr>
          <a:xfrm>
            <a:off x="7297737" y="5863971"/>
            <a:ext cx="475615" cy="1205865"/>
          </a:xfrm>
          <a:custGeom>
            <a:avLst/>
            <a:gdLst/>
            <a:ahLst/>
            <a:cxnLst/>
            <a:rect l="l" t="t" r="r" b="b"/>
            <a:pathLst>
              <a:path w="475615" h="1205865">
                <a:moveTo>
                  <a:pt x="15811" y="1174153"/>
                </a:moveTo>
                <a:lnTo>
                  <a:pt x="15811" y="255435"/>
                </a:lnTo>
              </a:path>
              <a:path w="475615" h="1205865">
                <a:moveTo>
                  <a:pt x="15811" y="255435"/>
                </a:moveTo>
                <a:lnTo>
                  <a:pt x="443483" y="255435"/>
                </a:lnTo>
              </a:path>
              <a:path w="475615" h="1205865">
                <a:moveTo>
                  <a:pt x="5905" y="19818"/>
                </a:moveTo>
                <a:lnTo>
                  <a:pt x="5905" y="213836"/>
                </a:lnTo>
              </a:path>
              <a:path w="475615" h="1205865">
                <a:moveTo>
                  <a:pt x="25717" y="213836"/>
                </a:moveTo>
                <a:lnTo>
                  <a:pt x="25717" y="19818"/>
                </a:lnTo>
              </a:path>
              <a:path w="475615" h="1205865">
                <a:moveTo>
                  <a:pt x="453390" y="213836"/>
                </a:moveTo>
                <a:lnTo>
                  <a:pt x="453390" y="19818"/>
                </a:lnTo>
              </a:path>
              <a:path w="475615" h="1205865">
                <a:moveTo>
                  <a:pt x="433641" y="19818"/>
                </a:moveTo>
                <a:lnTo>
                  <a:pt x="433641" y="213836"/>
                </a:lnTo>
              </a:path>
              <a:path w="475615" h="1205865">
                <a:moveTo>
                  <a:pt x="453390" y="233660"/>
                </a:moveTo>
                <a:lnTo>
                  <a:pt x="453390" y="213836"/>
                </a:lnTo>
              </a:path>
              <a:path w="475615" h="1205865">
                <a:moveTo>
                  <a:pt x="433641" y="213836"/>
                </a:moveTo>
                <a:lnTo>
                  <a:pt x="25717" y="213836"/>
                </a:lnTo>
              </a:path>
              <a:path w="475615" h="1205865">
                <a:moveTo>
                  <a:pt x="5905" y="213836"/>
                </a:moveTo>
                <a:lnTo>
                  <a:pt x="5905" y="233660"/>
                </a:lnTo>
              </a:path>
              <a:path w="475615" h="1205865">
                <a:moveTo>
                  <a:pt x="5905" y="233660"/>
                </a:moveTo>
                <a:lnTo>
                  <a:pt x="453390" y="233660"/>
                </a:lnTo>
              </a:path>
              <a:path w="475615" h="1205865">
                <a:moveTo>
                  <a:pt x="5905" y="0"/>
                </a:moveTo>
                <a:lnTo>
                  <a:pt x="5905" y="19818"/>
                </a:lnTo>
              </a:path>
              <a:path w="475615" h="1205865">
                <a:moveTo>
                  <a:pt x="25717" y="19818"/>
                </a:moveTo>
                <a:lnTo>
                  <a:pt x="433641" y="19818"/>
                </a:lnTo>
              </a:path>
              <a:path w="475615" h="1205865">
                <a:moveTo>
                  <a:pt x="453390" y="19818"/>
                </a:moveTo>
                <a:lnTo>
                  <a:pt x="453390" y="0"/>
                </a:lnTo>
              </a:path>
              <a:path w="475615" h="1205865">
                <a:moveTo>
                  <a:pt x="453390" y="0"/>
                </a:moveTo>
                <a:lnTo>
                  <a:pt x="5905" y="0"/>
                </a:lnTo>
              </a:path>
              <a:path w="475615" h="1205865">
                <a:moveTo>
                  <a:pt x="443483" y="255435"/>
                </a:moveTo>
                <a:lnTo>
                  <a:pt x="443483" y="1174153"/>
                </a:lnTo>
              </a:path>
              <a:path w="475615" h="1205865">
                <a:moveTo>
                  <a:pt x="475170" y="1174153"/>
                </a:moveTo>
                <a:lnTo>
                  <a:pt x="475170" y="9893"/>
                </a:lnTo>
              </a:path>
              <a:path w="475615" h="1205865">
                <a:moveTo>
                  <a:pt x="0" y="1201858"/>
                </a:moveTo>
                <a:lnTo>
                  <a:pt x="0" y="1203769"/>
                </a:lnTo>
              </a:path>
              <a:path w="475615" h="1205865">
                <a:moveTo>
                  <a:pt x="0" y="1203769"/>
                </a:moveTo>
                <a:lnTo>
                  <a:pt x="0" y="1205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3" name="object 3773"/>
          <p:cNvSpPr/>
          <p:nvPr/>
        </p:nvSpPr>
        <p:spPr>
          <a:xfrm>
            <a:off x="8850058" y="7065829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0"/>
                </a:moveTo>
                <a:lnTo>
                  <a:pt x="0" y="1911"/>
                </a:lnTo>
              </a:path>
              <a:path w="0" h="4445">
                <a:moveTo>
                  <a:pt x="0" y="1911"/>
                </a:moveTo>
                <a:lnTo>
                  <a:pt x="0" y="3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4" name="object 3774"/>
          <p:cNvSpPr/>
          <p:nvPr/>
        </p:nvSpPr>
        <p:spPr>
          <a:xfrm>
            <a:off x="7297737" y="7053948"/>
            <a:ext cx="925194" cy="0"/>
          </a:xfrm>
          <a:custGeom>
            <a:avLst/>
            <a:gdLst/>
            <a:ahLst/>
            <a:cxnLst/>
            <a:rect l="l" t="t" r="r" b="b"/>
            <a:pathLst>
              <a:path w="925195" h="0">
                <a:moveTo>
                  <a:pt x="0" y="0"/>
                </a:moveTo>
                <a:lnTo>
                  <a:pt x="9246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5" name="object 3775"/>
          <p:cNvSpPr/>
          <p:nvPr/>
        </p:nvSpPr>
        <p:spPr>
          <a:xfrm>
            <a:off x="8305545" y="7053948"/>
            <a:ext cx="544830" cy="0"/>
          </a:xfrm>
          <a:custGeom>
            <a:avLst/>
            <a:gdLst/>
            <a:ahLst/>
            <a:cxnLst/>
            <a:rect l="l" t="t" r="r" b="b"/>
            <a:pathLst>
              <a:path w="544829" h="0">
                <a:moveTo>
                  <a:pt x="0" y="0"/>
                </a:moveTo>
                <a:lnTo>
                  <a:pt x="5445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6" name="object 3776"/>
          <p:cNvSpPr/>
          <p:nvPr/>
        </p:nvSpPr>
        <p:spPr>
          <a:xfrm>
            <a:off x="7297737" y="7057917"/>
            <a:ext cx="925194" cy="0"/>
          </a:xfrm>
          <a:custGeom>
            <a:avLst/>
            <a:gdLst/>
            <a:ahLst/>
            <a:cxnLst/>
            <a:rect l="l" t="t" r="r" b="b"/>
            <a:pathLst>
              <a:path w="925195" h="0">
                <a:moveTo>
                  <a:pt x="0" y="0"/>
                </a:moveTo>
                <a:lnTo>
                  <a:pt x="9246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7" name="object 3777"/>
          <p:cNvSpPr/>
          <p:nvPr/>
        </p:nvSpPr>
        <p:spPr>
          <a:xfrm>
            <a:off x="8305545" y="7057917"/>
            <a:ext cx="544830" cy="0"/>
          </a:xfrm>
          <a:custGeom>
            <a:avLst/>
            <a:gdLst/>
            <a:ahLst/>
            <a:cxnLst/>
            <a:rect l="l" t="t" r="r" b="b"/>
            <a:pathLst>
              <a:path w="544829" h="0">
                <a:moveTo>
                  <a:pt x="0" y="0"/>
                </a:moveTo>
                <a:lnTo>
                  <a:pt x="5445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8" name="object 3778"/>
          <p:cNvSpPr/>
          <p:nvPr/>
        </p:nvSpPr>
        <p:spPr>
          <a:xfrm>
            <a:off x="7297737" y="7067740"/>
            <a:ext cx="925194" cy="0"/>
          </a:xfrm>
          <a:custGeom>
            <a:avLst/>
            <a:gdLst/>
            <a:ahLst/>
            <a:cxnLst/>
            <a:rect l="l" t="t" r="r" b="b"/>
            <a:pathLst>
              <a:path w="925195" h="0">
                <a:moveTo>
                  <a:pt x="0" y="0"/>
                </a:moveTo>
                <a:lnTo>
                  <a:pt x="9246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9" name="object 3779"/>
          <p:cNvSpPr/>
          <p:nvPr/>
        </p:nvSpPr>
        <p:spPr>
          <a:xfrm>
            <a:off x="8305545" y="7067740"/>
            <a:ext cx="544830" cy="0"/>
          </a:xfrm>
          <a:custGeom>
            <a:avLst/>
            <a:gdLst/>
            <a:ahLst/>
            <a:cxnLst/>
            <a:rect l="l" t="t" r="r" b="b"/>
            <a:pathLst>
              <a:path w="544829" h="0">
                <a:moveTo>
                  <a:pt x="0" y="0"/>
                </a:moveTo>
                <a:lnTo>
                  <a:pt x="5445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0" name="object 3780"/>
          <p:cNvSpPr/>
          <p:nvPr/>
        </p:nvSpPr>
        <p:spPr>
          <a:xfrm>
            <a:off x="7297737" y="5842190"/>
            <a:ext cx="1552575" cy="1223645"/>
          </a:xfrm>
          <a:custGeom>
            <a:avLst/>
            <a:gdLst/>
            <a:ahLst/>
            <a:cxnLst/>
            <a:rect l="l" t="t" r="r" b="b"/>
            <a:pathLst>
              <a:path w="1552575" h="1223645">
                <a:moveTo>
                  <a:pt x="475170" y="31673"/>
                </a:moveTo>
                <a:lnTo>
                  <a:pt x="1536446" y="31673"/>
                </a:lnTo>
              </a:path>
              <a:path w="1552575" h="1223645">
                <a:moveTo>
                  <a:pt x="1536446" y="31673"/>
                </a:moveTo>
                <a:lnTo>
                  <a:pt x="1536446" y="1195933"/>
                </a:lnTo>
              </a:path>
              <a:path w="1552575" h="1223645">
                <a:moveTo>
                  <a:pt x="1536446" y="1195933"/>
                </a:moveTo>
                <a:lnTo>
                  <a:pt x="1007808" y="1195933"/>
                </a:lnTo>
              </a:path>
              <a:path w="1552575" h="1223645">
                <a:moveTo>
                  <a:pt x="924623" y="1195933"/>
                </a:moveTo>
                <a:lnTo>
                  <a:pt x="475170" y="1195933"/>
                </a:lnTo>
              </a:path>
              <a:path w="1552575" h="1223645">
                <a:moveTo>
                  <a:pt x="443483" y="1195933"/>
                </a:moveTo>
                <a:lnTo>
                  <a:pt x="15811" y="1195933"/>
                </a:lnTo>
              </a:path>
              <a:path w="1552575" h="1223645">
                <a:moveTo>
                  <a:pt x="1552321" y="0"/>
                </a:moveTo>
                <a:lnTo>
                  <a:pt x="1552321" y="1223638"/>
                </a:lnTo>
              </a:path>
              <a:path w="1552575" h="1223645">
                <a:moveTo>
                  <a:pt x="0" y="12236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1" name="object 3781"/>
          <p:cNvSpPr/>
          <p:nvPr/>
        </p:nvSpPr>
        <p:spPr>
          <a:xfrm>
            <a:off x="6917563" y="2547493"/>
            <a:ext cx="0" cy="1026160"/>
          </a:xfrm>
          <a:custGeom>
            <a:avLst/>
            <a:gdLst/>
            <a:ahLst/>
            <a:cxnLst/>
            <a:rect l="l" t="t" r="r" b="b"/>
            <a:pathLst>
              <a:path w="0" h="1026160">
                <a:moveTo>
                  <a:pt x="0" y="0"/>
                </a:moveTo>
                <a:lnTo>
                  <a:pt x="0" y="10256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82" name="object 3782"/>
          <p:cNvGrpSpPr/>
          <p:nvPr/>
        </p:nvGrpSpPr>
        <p:grpSpPr>
          <a:xfrm>
            <a:off x="7621513" y="2547493"/>
            <a:ext cx="57150" cy="1026160"/>
            <a:chOff x="7621513" y="2547493"/>
            <a:chExt cx="57150" cy="1026160"/>
          </a:xfrm>
        </p:grpSpPr>
        <p:sp>
          <p:nvSpPr>
            <p:cNvPr id="3783" name="object 3783"/>
            <p:cNvSpPr/>
            <p:nvPr/>
          </p:nvSpPr>
          <p:spPr>
            <a:xfrm>
              <a:off x="7622413" y="2547493"/>
              <a:ext cx="31750" cy="1026160"/>
            </a:xfrm>
            <a:custGeom>
              <a:avLst/>
              <a:gdLst/>
              <a:ahLst/>
              <a:cxnLst/>
              <a:rect l="l" t="t" r="r" b="b"/>
              <a:pathLst>
                <a:path w="31750" h="1026160">
                  <a:moveTo>
                    <a:pt x="0" y="1025651"/>
                  </a:moveTo>
                  <a:lnTo>
                    <a:pt x="0" y="0"/>
                  </a:lnTo>
                </a:path>
                <a:path w="31750" h="1026160">
                  <a:moveTo>
                    <a:pt x="31686" y="0"/>
                  </a:moveTo>
                  <a:lnTo>
                    <a:pt x="31686" y="249491"/>
                  </a:lnTo>
                </a:path>
                <a:path w="31750" h="1026160">
                  <a:moveTo>
                    <a:pt x="31686" y="281177"/>
                  </a:moveTo>
                  <a:lnTo>
                    <a:pt x="31686" y="102565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7654099" y="2796984"/>
              <a:ext cx="24130" cy="0"/>
            </a:xfrm>
            <a:custGeom>
              <a:avLst/>
              <a:gdLst/>
              <a:ahLst/>
              <a:cxnLst/>
              <a:rect l="l" t="t" r="r" b="b"/>
              <a:pathLst>
                <a:path w="24129" h="0">
                  <a:moveTo>
                    <a:pt x="0" y="0"/>
                  </a:moveTo>
                  <a:lnTo>
                    <a:pt x="2393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85" name="object 3785"/>
          <p:cNvSpPr/>
          <p:nvPr/>
        </p:nvSpPr>
        <p:spPr>
          <a:xfrm>
            <a:off x="7937322" y="2796984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 h="0">
                <a:moveTo>
                  <a:pt x="0" y="0"/>
                </a:moveTo>
                <a:lnTo>
                  <a:pt x="10488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6" name="object 3786"/>
          <p:cNvSpPr/>
          <p:nvPr/>
        </p:nvSpPr>
        <p:spPr>
          <a:xfrm>
            <a:off x="7654099" y="2828671"/>
            <a:ext cx="24130" cy="0"/>
          </a:xfrm>
          <a:custGeom>
            <a:avLst/>
            <a:gdLst/>
            <a:ahLst/>
            <a:cxnLst/>
            <a:rect l="l" t="t" r="r" b="b"/>
            <a:pathLst>
              <a:path w="24129" h="0">
                <a:moveTo>
                  <a:pt x="0" y="0"/>
                </a:moveTo>
                <a:lnTo>
                  <a:pt x="23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87" name="object 3787"/>
          <p:cNvGrpSpPr/>
          <p:nvPr/>
        </p:nvGrpSpPr>
        <p:grpSpPr>
          <a:xfrm>
            <a:off x="7937322" y="2557399"/>
            <a:ext cx="105410" cy="272415"/>
            <a:chOff x="7937322" y="2557399"/>
            <a:chExt cx="105410" cy="272415"/>
          </a:xfrm>
        </p:grpSpPr>
        <p:sp>
          <p:nvSpPr>
            <p:cNvPr id="3788" name="object 3788"/>
            <p:cNvSpPr/>
            <p:nvPr/>
          </p:nvSpPr>
          <p:spPr>
            <a:xfrm>
              <a:off x="7937322" y="2828671"/>
              <a:ext cx="105410" cy="0"/>
            </a:xfrm>
            <a:custGeom>
              <a:avLst/>
              <a:gdLst/>
              <a:ahLst/>
              <a:cxnLst/>
              <a:rect l="l" t="t" r="r" b="b"/>
              <a:pathLst>
                <a:path w="105409" h="0">
                  <a:moveTo>
                    <a:pt x="0" y="0"/>
                  </a:moveTo>
                  <a:lnTo>
                    <a:pt x="10488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8032305" y="2557399"/>
              <a:ext cx="0" cy="229870"/>
            </a:xfrm>
            <a:custGeom>
              <a:avLst/>
              <a:gdLst/>
              <a:ahLst/>
              <a:cxnLst/>
              <a:rect l="l" t="t" r="r" b="b"/>
              <a:pathLst>
                <a:path w="0" h="229869">
                  <a:moveTo>
                    <a:pt x="0" y="22967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90" name="object 3790"/>
          <p:cNvGrpSpPr/>
          <p:nvPr/>
        </p:nvGrpSpPr>
        <p:grpSpPr>
          <a:xfrm>
            <a:off x="7663105" y="2557399"/>
            <a:ext cx="15240" cy="231140"/>
            <a:chOff x="7663105" y="2557399"/>
            <a:chExt cx="15240" cy="231140"/>
          </a:xfrm>
        </p:grpSpPr>
        <p:sp>
          <p:nvSpPr>
            <p:cNvPr id="3791" name="object 3791"/>
            <p:cNvSpPr/>
            <p:nvPr/>
          </p:nvSpPr>
          <p:spPr>
            <a:xfrm>
              <a:off x="7664005" y="2557399"/>
              <a:ext cx="0" cy="229870"/>
            </a:xfrm>
            <a:custGeom>
              <a:avLst/>
              <a:gdLst/>
              <a:ahLst/>
              <a:cxnLst/>
              <a:rect l="l" t="t" r="r" b="b"/>
              <a:pathLst>
                <a:path w="0" h="229869">
                  <a:moveTo>
                    <a:pt x="0" y="0"/>
                  </a:moveTo>
                  <a:lnTo>
                    <a:pt x="0" y="22967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7664005" y="2787078"/>
              <a:ext cx="14604" cy="0"/>
            </a:xfrm>
            <a:custGeom>
              <a:avLst/>
              <a:gdLst/>
              <a:ahLst/>
              <a:cxnLst/>
              <a:rect l="l" t="t" r="r" b="b"/>
              <a:pathLst>
                <a:path w="14604" h="0">
                  <a:moveTo>
                    <a:pt x="0" y="0"/>
                  </a:moveTo>
                  <a:lnTo>
                    <a:pt x="140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93" name="object 3793"/>
          <p:cNvSpPr/>
          <p:nvPr/>
        </p:nvSpPr>
        <p:spPr>
          <a:xfrm>
            <a:off x="7937322" y="2787078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 h="0">
                <a:moveTo>
                  <a:pt x="0" y="0"/>
                </a:moveTo>
                <a:lnTo>
                  <a:pt x="949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4" name="object 3794"/>
          <p:cNvSpPr/>
          <p:nvPr/>
        </p:nvSpPr>
        <p:spPr>
          <a:xfrm>
            <a:off x="7664005" y="2557399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 h="0">
                <a:moveTo>
                  <a:pt x="36830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5" name="object 3795"/>
          <p:cNvSpPr/>
          <p:nvPr/>
        </p:nvSpPr>
        <p:spPr>
          <a:xfrm>
            <a:off x="8058022" y="3600831"/>
            <a:ext cx="0" cy="10160"/>
          </a:xfrm>
          <a:custGeom>
            <a:avLst/>
            <a:gdLst/>
            <a:ahLst/>
            <a:cxnLst/>
            <a:rect l="l" t="t" r="r" b="b"/>
            <a:pathLst>
              <a:path w="0" h="10160">
                <a:moveTo>
                  <a:pt x="0" y="0"/>
                </a:moveTo>
                <a:lnTo>
                  <a:pt x="0" y="1904"/>
                </a:lnTo>
              </a:path>
              <a:path w="0" h="10160">
                <a:moveTo>
                  <a:pt x="0" y="1904"/>
                </a:moveTo>
                <a:lnTo>
                  <a:pt x="0" y="984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6" name="object 3796"/>
          <p:cNvSpPr/>
          <p:nvPr/>
        </p:nvSpPr>
        <p:spPr>
          <a:xfrm>
            <a:off x="6901688" y="3588956"/>
            <a:ext cx="1156335" cy="22225"/>
          </a:xfrm>
          <a:custGeom>
            <a:avLst/>
            <a:gdLst/>
            <a:ahLst/>
            <a:cxnLst/>
            <a:rect l="l" t="t" r="r" b="b"/>
            <a:pathLst>
              <a:path w="1156334" h="22225">
                <a:moveTo>
                  <a:pt x="0" y="11874"/>
                </a:moveTo>
                <a:lnTo>
                  <a:pt x="0" y="13779"/>
                </a:lnTo>
              </a:path>
              <a:path w="1156334" h="22225">
                <a:moveTo>
                  <a:pt x="0" y="13779"/>
                </a:moveTo>
                <a:lnTo>
                  <a:pt x="0" y="21716"/>
                </a:lnTo>
              </a:path>
              <a:path w="1156334" h="22225">
                <a:moveTo>
                  <a:pt x="1156334" y="0"/>
                </a:moveTo>
                <a:lnTo>
                  <a:pt x="0" y="0"/>
                </a:lnTo>
              </a:path>
              <a:path w="1156334" h="22225">
                <a:moveTo>
                  <a:pt x="1156334" y="4000"/>
                </a:moveTo>
                <a:lnTo>
                  <a:pt x="0" y="4000"/>
                </a:lnTo>
              </a:path>
              <a:path w="1156334" h="22225">
                <a:moveTo>
                  <a:pt x="1156334" y="13779"/>
                </a:moveTo>
                <a:lnTo>
                  <a:pt x="0" y="13779"/>
                </a:lnTo>
              </a:path>
              <a:path w="1156334" h="22225">
                <a:moveTo>
                  <a:pt x="1156334" y="21716"/>
                </a:moveTo>
                <a:lnTo>
                  <a:pt x="0" y="21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7" name="object 3797"/>
          <p:cNvSpPr/>
          <p:nvPr/>
        </p:nvSpPr>
        <p:spPr>
          <a:xfrm>
            <a:off x="8042211" y="2547493"/>
            <a:ext cx="0" cy="1026160"/>
          </a:xfrm>
          <a:custGeom>
            <a:avLst/>
            <a:gdLst/>
            <a:ahLst/>
            <a:cxnLst/>
            <a:rect l="l" t="t" r="r" b="b"/>
            <a:pathLst>
              <a:path w="0" h="1026160">
                <a:moveTo>
                  <a:pt x="0" y="249491"/>
                </a:moveTo>
                <a:lnTo>
                  <a:pt x="0" y="0"/>
                </a:lnTo>
              </a:path>
              <a:path w="0" h="1026160">
                <a:moveTo>
                  <a:pt x="0" y="1025651"/>
                </a:moveTo>
                <a:lnTo>
                  <a:pt x="0" y="2811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8" name="object 3798"/>
          <p:cNvSpPr/>
          <p:nvPr/>
        </p:nvSpPr>
        <p:spPr>
          <a:xfrm>
            <a:off x="6917563" y="2547493"/>
            <a:ext cx="1125220" cy="0"/>
          </a:xfrm>
          <a:custGeom>
            <a:avLst/>
            <a:gdLst/>
            <a:ahLst/>
            <a:cxnLst/>
            <a:rect l="l" t="t" r="r" b="b"/>
            <a:pathLst>
              <a:path w="1125220" h="0">
                <a:moveTo>
                  <a:pt x="704850" y="0"/>
                </a:moveTo>
                <a:lnTo>
                  <a:pt x="0" y="0"/>
                </a:lnTo>
              </a:path>
              <a:path w="1125220" h="0">
                <a:moveTo>
                  <a:pt x="1124648" y="0"/>
                </a:moveTo>
                <a:lnTo>
                  <a:pt x="7365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9" name="object 3799"/>
          <p:cNvSpPr/>
          <p:nvPr/>
        </p:nvSpPr>
        <p:spPr>
          <a:xfrm>
            <a:off x="6901688" y="2531618"/>
            <a:ext cx="1156335" cy="1069340"/>
          </a:xfrm>
          <a:custGeom>
            <a:avLst/>
            <a:gdLst/>
            <a:ahLst/>
            <a:cxnLst/>
            <a:rect l="l" t="t" r="r" b="b"/>
            <a:pathLst>
              <a:path w="1156334" h="1069339">
                <a:moveTo>
                  <a:pt x="15875" y="1041526"/>
                </a:moveTo>
                <a:lnTo>
                  <a:pt x="720725" y="1041526"/>
                </a:lnTo>
              </a:path>
              <a:path w="1156334" h="1069339">
                <a:moveTo>
                  <a:pt x="752411" y="1041526"/>
                </a:moveTo>
                <a:lnTo>
                  <a:pt x="1140523" y="1041526"/>
                </a:lnTo>
              </a:path>
              <a:path w="1156334" h="1069339">
                <a:moveTo>
                  <a:pt x="0" y="1069212"/>
                </a:moveTo>
                <a:lnTo>
                  <a:pt x="0" y="0"/>
                </a:lnTo>
              </a:path>
              <a:path w="1156334" h="1069339">
                <a:moveTo>
                  <a:pt x="0" y="0"/>
                </a:moveTo>
                <a:lnTo>
                  <a:pt x="1156334" y="0"/>
                </a:lnTo>
              </a:path>
              <a:path w="1156334" h="1069339">
                <a:moveTo>
                  <a:pt x="1156334" y="0"/>
                </a:moveTo>
                <a:lnTo>
                  <a:pt x="1156334" y="10692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0" name="object 3800"/>
          <p:cNvSpPr/>
          <p:nvPr/>
        </p:nvSpPr>
        <p:spPr>
          <a:xfrm>
            <a:off x="5206828" y="2547493"/>
            <a:ext cx="435609" cy="1063625"/>
          </a:xfrm>
          <a:custGeom>
            <a:avLst/>
            <a:gdLst/>
            <a:ahLst/>
            <a:cxnLst/>
            <a:rect l="l" t="t" r="r" b="b"/>
            <a:pathLst>
              <a:path w="435610" h="1063625">
                <a:moveTo>
                  <a:pt x="15849" y="249491"/>
                </a:moveTo>
                <a:lnTo>
                  <a:pt x="15849" y="0"/>
                </a:lnTo>
              </a:path>
              <a:path w="435610" h="1063625">
                <a:moveTo>
                  <a:pt x="15849" y="1025651"/>
                </a:moveTo>
                <a:lnTo>
                  <a:pt x="15849" y="281177"/>
                </a:lnTo>
              </a:path>
              <a:path w="435610" h="1063625">
                <a:moveTo>
                  <a:pt x="403917" y="249491"/>
                </a:moveTo>
                <a:lnTo>
                  <a:pt x="15849" y="249491"/>
                </a:lnTo>
              </a:path>
              <a:path w="435610" h="1063625">
                <a:moveTo>
                  <a:pt x="15849" y="281177"/>
                </a:moveTo>
                <a:lnTo>
                  <a:pt x="403917" y="281177"/>
                </a:lnTo>
              </a:path>
              <a:path w="435610" h="1063625">
                <a:moveTo>
                  <a:pt x="25742" y="239585"/>
                </a:moveTo>
                <a:lnTo>
                  <a:pt x="25742" y="9905"/>
                </a:lnTo>
              </a:path>
              <a:path w="435610" h="1063625">
                <a:moveTo>
                  <a:pt x="394017" y="9905"/>
                </a:moveTo>
                <a:lnTo>
                  <a:pt x="394017" y="239585"/>
                </a:lnTo>
              </a:path>
              <a:path w="435610" h="1063625">
                <a:moveTo>
                  <a:pt x="394017" y="239585"/>
                </a:moveTo>
                <a:lnTo>
                  <a:pt x="25742" y="239585"/>
                </a:lnTo>
              </a:path>
              <a:path w="435610" h="1063625">
                <a:moveTo>
                  <a:pt x="25742" y="9905"/>
                </a:moveTo>
                <a:lnTo>
                  <a:pt x="394017" y="9905"/>
                </a:lnTo>
              </a:path>
              <a:path w="435610" h="1063625">
                <a:moveTo>
                  <a:pt x="435590" y="1025651"/>
                </a:moveTo>
                <a:lnTo>
                  <a:pt x="435590" y="0"/>
                </a:lnTo>
              </a:path>
              <a:path w="435610" h="1063625">
                <a:moveTo>
                  <a:pt x="403917" y="0"/>
                </a:moveTo>
                <a:lnTo>
                  <a:pt x="403917" y="249491"/>
                </a:lnTo>
              </a:path>
              <a:path w="435610" h="1063625">
                <a:moveTo>
                  <a:pt x="403917" y="281177"/>
                </a:moveTo>
                <a:lnTo>
                  <a:pt x="403917" y="1025651"/>
                </a:lnTo>
              </a:path>
              <a:path w="435610" h="1063625">
                <a:moveTo>
                  <a:pt x="0" y="1053337"/>
                </a:moveTo>
                <a:lnTo>
                  <a:pt x="0" y="1055242"/>
                </a:lnTo>
              </a:path>
              <a:path w="435610" h="1063625">
                <a:moveTo>
                  <a:pt x="0" y="1055242"/>
                </a:moveTo>
                <a:lnTo>
                  <a:pt x="0" y="10631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1" name="object 3801"/>
          <p:cNvSpPr/>
          <p:nvPr/>
        </p:nvSpPr>
        <p:spPr>
          <a:xfrm>
            <a:off x="5206828" y="3588956"/>
            <a:ext cx="1156335" cy="22225"/>
          </a:xfrm>
          <a:custGeom>
            <a:avLst/>
            <a:gdLst/>
            <a:ahLst/>
            <a:cxnLst/>
            <a:rect l="l" t="t" r="r" b="b"/>
            <a:pathLst>
              <a:path w="1156335" h="22225">
                <a:moveTo>
                  <a:pt x="1156315" y="11874"/>
                </a:moveTo>
                <a:lnTo>
                  <a:pt x="1156315" y="13779"/>
                </a:lnTo>
              </a:path>
              <a:path w="1156335" h="22225">
                <a:moveTo>
                  <a:pt x="1156315" y="13779"/>
                </a:moveTo>
                <a:lnTo>
                  <a:pt x="1156315" y="21716"/>
                </a:lnTo>
              </a:path>
              <a:path w="1156335" h="22225">
                <a:moveTo>
                  <a:pt x="0" y="0"/>
                </a:moveTo>
                <a:lnTo>
                  <a:pt x="1156315" y="0"/>
                </a:lnTo>
              </a:path>
              <a:path w="1156335" h="22225">
                <a:moveTo>
                  <a:pt x="0" y="4000"/>
                </a:moveTo>
                <a:lnTo>
                  <a:pt x="1156315" y="4000"/>
                </a:lnTo>
              </a:path>
              <a:path w="1156335" h="22225">
                <a:moveTo>
                  <a:pt x="0" y="13779"/>
                </a:moveTo>
                <a:lnTo>
                  <a:pt x="1156315" y="13779"/>
                </a:lnTo>
              </a:path>
              <a:path w="1156335" h="22225">
                <a:moveTo>
                  <a:pt x="0" y="21716"/>
                </a:moveTo>
                <a:lnTo>
                  <a:pt x="1156315" y="21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2" name="object 3802"/>
          <p:cNvSpPr/>
          <p:nvPr/>
        </p:nvSpPr>
        <p:spPr>
          <a:xfrm>
            <a:off x="5206828" y="2531618"/>
            <a:ext cx="1156335" cy="1069340"/>
          </a:xfrm>
          <a:custGeom>
            <a:avLst/>
            <a:gdLst/>
            <a:ahLst/>
            <a:cxnLst/>
            <a:rect l="l" t="t" r="r" b="b"/>
            <a:pathLst>
              <a:path w="1156335" h="1069339">
                <a:moveTo>
                  <a:pt x="435590" y="15875"/>
                </a:moveTo>
                <a:lnTo>
                  <a:pt x="1140491" y="15875"/>
                </a:lnTo>
              </a:path>
              <a:path w="1156335" h="1069339">
                <a:moveTo>
                  <a:pt x="15849" y="15875"/>
                </a:moveTo>
                <a:lnTo>
                  <a:pt x="403917" y="15875"/>
                </a:lnTo>
              </a:path>
              <a:path w="1156335" h="1069339">
                <a:moveTo>
                  <a:pt x="1140491" y="15875"/>
                </a:moveTo>
                <a:lnTo>
                  <a:pt x="1140491" y="1041526"/>
                </a:lnTo>
              </a:path>
              <a:path w="1156335" h="1069339">
                <a:moveTo>
                  <a:pt x="1140491" y="1041526"/>
                </a:moveTo>
                <a:lnTo>
                  <a:pt x="435590" y="1041526"/>
                </a:lnTo>
              </a:path>
              <a:path w="1156335" h="1069339">
                <a:moveTo>
                  <a:pt x="403917" y="1041526"/>
                </a:moveTo>
                <a:lnTo>
                  <a:pt x="15849" y="1041526"/>
                </a:lnTo>
              </a:path>
              <a:path w="1156335" h="1069339">
                <a:moveTo>
                  <a:pt x="0" y="0"/>
                </a:moveTo>
                <a:lnTo>
                  <a:pt x="1156315" y="0"/>
                </a:lnTo>
              </a:path>
              <a:path w="1156335" h="1069339">
                <a:moveTo>
                  <a:pt x="1156315" y="0"/>
                </a:moveTo>
                <a:lnTo>
                  <a:pt x="1156315" y="1069212"/>
                </a:lnTo>
              </a:path>
              <a:path w="1156335" h="1069339">
                <a:moveTo>
                  <a:pt x="0" y="10692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3" name="object 3803"/>
          <p:cNvSpPr/>
          <p:nvPr/>
        </p:nvSpPr>
        <p:spPr>
          <a:xfrm>
            <a:off x="3527799" y="2547493"/>
            <a:ext cx="0" cy="1026160"/>
          </a:xfrm>
          <a:custGeom>
            <a:avLst/>
            <a:gdLst/>
            <a:ahLst/>
            <a:cxnLst/>
            <a:rect l="l" t="t" r="r" b="b"/>
            <a:pathLst>
              <a:path w="0" h="1026160">
                <a:moveTo>
                  <a:pt x="0" y="0"/>
                </a:moveTo>
                <a:lnTo>
                  <a:pt x="0" y="10256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4" name="object 3804"/>
          <p:cNvSpPr/>
          <p:nvPr/>
        </p:nvSpPr>
        <p:spPr>
          <a:xfrm>
            <a:off x="4232674" y="2547493"/>
            <a:ext cx="435609" cy="1063625"/>
          </a:xfrm>
          <a:custGeom>
            <a:avLst/>
            <a:gdLst/>
            <a:ahLst/>
            <a:cxnLst/>
            <a:rect l="l" t="t" r="r" b="b"/>
            <a:pathLst>
              <a:path w="435610" h="1063625">
                <a:moveTo>
                  <a:pt x="0" y="1025651"/>
                </a:moveTo>
                <a:lnTo>
                  <a:pt x="0" y="0"/>
                </a:lnTo>
              </a:path>
              <a:path w="435610" h="1063625">
                <a:moveTo>
                  <a:pt x="31673" y="0"/>
                </a:moveTo>
                <a:lnTo>
                  <a:pt x="31673" y="249491"/>
                </a:lnTo>
              </a:path>
              <a:path w="435610" h="1063625">
                <a:moveTo>
                  <a:pt x="31673" y="281177"/>
                </a:moveTo>
                <a:lnTo>
                  <a:pt x="31673" y="1025651"/>
                </a:lnTo>
              </a:path>
              <a:path w="435610" h="1063625">
                <a:moveTo>
                  <a:pt x="31673" y="249491"/>
                </a:moveTo>
                <a:lnTo>
                  <a:pt x="419766" y="249491"/>
                </a:lnTo>
              </a:path>
              <a:path w="435610" h="1063625">
                <a:moveTo>
                  <a:pt x="419766" y="281177"/>
                </a:moveTo>
                <a:lnTo>
                  <a:pt x="31673" y="281177"/>
                </a:lnTo>
              </a:path>
              <a:path w="435610" h="1063625">
                <a:moveTo>
                  <a:pt x="409841" y="239585"/>
                </a:moveTo>
                <a:lnTo>
                  <a:pt x="409841" y="9905"/>
                </a:lnTo>
              </a:path>
              <a:path w="435610" h="1063625">
                <a:moveTo>
                  <a:pt x="41567" y="9905"/>
                </a:moveTo>
                <a:lnTo>
                  <a:pt x="41567" y="239585"/>
                </a:lnTo>
              </a:path>
              <a:path w="435610" h="1063625">
                <a:moveTo>
                  <a:pt x="41567" y="239585"/>
                </a:moveTo>
                <a:lnTo>
                  <a:pt x="409841" y="239585"/>
                </a:lnTo>
              </a:path>
              <a:path w="435610" h="1063625">
                <a:moveTo>
                  <a:pt x="409841" y="9905"/>
                </a:moveTo>
                <a:lnTo>
                  <a:pt x="41567" y="9905"/>
                </a:lnTo>
              </a:path>
              <a:path w="435610" h="1063625">
                <a:moveTo>
                  <a:pt x="435590" y="1053337"/>
                </a:moveTo>
                <a:lnTo>
                  <a:pt x="435590" y="1055242"/>
                </a:lnTo>
              </a:path>
              <a:path w="435610" h="1063625">
                <a:moveTo>
                  <a:pt x="435590" y="1055242"/>
                </a:moveTo>
                <a:lnTo>
                  <a:pt x="435590" y="10631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5" name="object 3805"/>
          <p:cNvSpPr/>
          <p:nvPr/>
        </p:nvSpPr>
        <p:spPr>
          <a:xfrm>
            <a:off x="3511949" y="3588956"/>
            <a:ext cx="1156335" cy="22225"/>
          </a:xfrm>
          <a:custGeom>
            <a:avLst/>
            <a:gdLst/>
            <a:ahLst/>
            <a:cxnLst/>
            <a:rect l="l" t="t" r="r" b="b"/>
            <a:pathLst>
              <a:path w="1156335" h="22225">
                <a:moveTo>
                  <a:pt x="0" y="11874"/>
                </a:moveTo>
                <a:lnTo>
                  <a:pt x="0" y="13779"/>
                </a:lnTo>
              </a:path>
              <a:path w="1156335" h="22225">
                <a:moveTo>
                  <a:pt x="0" y="13779"/>
                </a:moveTo>
                <a:lnTo>
                  <a:pt x="0" y="21716"/>
                </a:lnTo>
              </a:path>
              <a:path w="1156335" h="22225">
                <a:moveTo>
                  <a:pt x="1156315" y="0"/>
                </a:moveTo>
                <a:lnTo>
                  <a:pt x="0" y="0"/>
                </a:lnTo>
              </a:path>
              <a:path w="1156335" h="22225">
                <a:moveTo>
                  <a:pt x="1156315" y="4000"/>
                </a:moveTo>
                <a:lnTo>
                  <a:pt x="0" y="4000"/>
                </a:lnTo>
              </a:path>
              <a:path w="1156335" h="22225">
                <a:moveTo>
                  <a:pt x="1156315" y="13779"/>
                </a:moveTo>
                <a:lnTo>
                  <a:pt x="0" y="13779"/>
                </a:lnTo>
              </a:path>
              <a:path w="1156335" h="22225">
                <a:moveTo>
                  <a:pt x="1156315" y="21716"/>
                </a:moveTo>
                <a:lnTo>
                  <a:pt x="0" y="21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6" name="object 3806"/>
          <p:cNvSpPr/>
          <p:nvPr/>
        </p:nvSpPr>
        <p:spPr>
          <a:xfrm>
            <a:off x="4652441" y="2547493"/>
            <a:ext cx="0" cy="1026160"/>
          </a:xfrm>
          <a:custGeom>
            <a:avLst/>
            <a:gdLst/>
            <a:ahLst/>
            <a:cxnLst/>
            <a:rect l="l" t="t" r="r" b="b"/>
            <a:pathLst>
              <a:path w="0" h="1026160">
                <a:moveTo>
                  <a:pt x="0" y="249491"/>
                </a:moveTo>
                <a:lnTo>
                  <a:pt x="0" y="0"/>
                </a:lnTo>
              </a:path>
              <a:path w="0" h="1026160">
                <a:moveTo>
                  <a:pt x="0" y="1025651"/>
                </a:moveTo>
                <a:lnTo>
                  <a:pt x="0" y="2811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7" name="object 3807"/>
          <p:cNvSpPr/>
          <p:nvPr/>
        </p:nvSpPr>
        <p:spPr>
          <a:xfrm>
            <a:off x="3527799" y="2547493"/>
            <a:ext cx="1125220" cy="0"/>
          </a:xfrm>
          <a:custGeom>
            <a:avLst/>
            <a:gdLst/>
            <a:ahLst/>
            <a:cxnLst/>
            <a:rect l="l" t="t" r="r" b="b"/>
            <a:pathLst>
              <a:path w="1125220" h="0">
                <a:moveTo>
                  <a:pt x="704875" y="0"/>
                </a:moveTo>
                <a:lnTo>
                  <a:pt x="0" y="0"/>
                </a:lnTo>
              </a:path>
              <a:path w="1125220" h="0">
                <a:moveTo>
                  <a:pt x="1124642" y="0"/>
                </a:moveTo>
                <a:lnTo>
                  <a:pt x="7365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8" name="object 3808"/>
          <p:cNvSpPr/>
          <p:nvPr/>
        </p:nvSpPr>
        <p:spPr>
          <a:xfrm>
            <a:off x="3511949" y="2531618"/>
            <a:ext cx="1156335" cy="1069340"/>
          </a:xfrm>
          <a:custGeom>
            <a:avLst/>
            <a:gdLst/>
            <a:ahLst/>
            <a:cxnLst/>
            <a:rect l="l" t="t" r="r" b="b"/>
            <a:pathLst>
              <a:path w="1156335" h="1069339">
                <a:moveTo>
                  <a:pt x="15849" y="1041526"/>
                </a:moveTo>
                <a:lnTo>
                  <a:pt x="720725" y="1041526"/>
                </a:lnTo>
              </a:path>
              <a:path w="1156335" h="1069339">
                <a:moveTo>
                  <a:pt x="752398" y="1041526"/>
                </a:moveTo>
                <a:lnTo>
                  <a:pt x="1140491" y="1041526"/>
                </a:lnTo>
              </a:path>
              <a:path w="1156335" h="1069339">
                <a:moveTo>
                  <a:pt x="0" y="1069212"/>
                </a:moveTo>
                <a:lnTo>
                  <a:pt x="0" y="0"/>
                </a:lnTo>
              </a:path>
              <a:path w="1156335" h="1069339">
                <a:moveTo>
                  <a:pt x="0" y="0"/>
                </a:moveTo>
                <a:lnTo>
                  <a:pt x="1156315" y="0"/>
                </a:lnTo>
              </a:path>
              <a:path w="1156335" h="1069339">
                <a:moveTo>
                  <a:pt x="1156315" y="0"/>
                </a:moveTo>
                <a:lnTo>
                  <a:pt x="1156315" y="10692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9" name="object 3809"/>
          <p:cNvSpPr/>
          <p:nvPr/>
        </p:nvSpPr>
        <p:spPr>
          <a:xfrm>
            <a:off x="1817065" y="2547493"/>
            <a:ext cx="435609" cy="1063625"/>
          </a:xfrm>
          <a:custGeom>
            <a:avLst/>
            <a:gdLst/>
            <a:ahLst/>
            <a:cxnLst/>
            <a:rect l="l" t="t" r="r" b="b"/>
            <a:pathLst>
              <a:path w="435610" h="1063625">
                <a:moveTo>
                  <a:pt x="15830" y="249491"/>
                </a:moveTo>
                <a:lnTo>
                  <a:pt x="15830" y="0"/>
                </a:lnTo>
              </a:path>
              <a:path w="435610" h="1063625">
                <a:moveTo>
                  <a:pt x="15830" y="1025651"/>
                </a:moveTo>
                <a:lnTo>
                  <a:pt x="15830" y="281177"/>
                </a:lnTo>
              </a:path>
              <a:path w="435610" h="1063625">
                <a:moveTo>
                  <a:pt x="403923" y="249491"/>
                </a:moveTo>
                <a:lnTo>
                  <a:pt x="15830" y="249491"/>
                </a:lnTo>
              </a:path>
              <a:path w="435610" h="1063625">
                <a:moveTo>
                  <a:pt x="15830" y="281177"/>
                </a:moveTo>
                <a:lnTo>
                  <a:pt x="403923" y="281177"/>
                </a:lnTo>
              </a:path>
              <a:path w="435610" h="1063625">
                <a:moveTo>
                  <a:pt x="25749" y="239585"/>
                </a:moveTo>
                <a:lnTo>
                  <a:pt x="25749" y="9905"/>
                </a:lnTo>
              </a:path>
              <a:path w="435610" h="1063625">
                <a:moveTo>
                  <a:pt x="394023" y="9905"/>
                </a:moveTo>
                <a:lnTo>
                  <a:pt x="394023" y="239585"/>
                </a:lnTo>
              </a:path>
              <a:path w="435610" h="1063625">
                <a:moveTo>
                  <a:pt x="394023" y="239585"/>
                </a:moveTo>
                <a:lnTo>
                  <a:pt x="25749" y="239585"/>
                </a:lnTo>
              </a:path>
              <a:path w="435610" h="1063625">
                <a:moveTo>
                  <a:pt x="25749" y="9905"/>
                </a:moveTo>
                <a:lnTo>
                  <a:pt x="394023" y="9905"/>
                </a:lnTo>
              </a:path>
              <a:path w="435610" h="1063625">
                <a:moveTo>
                  <a:pt x="435597" y="1025651"/>
                </a:moveTo>
                <a:lnTo>
                  <a:pt x="435597" y="0"/>
                </a:lnTo>
              </a:path>
              <a:path w="435610" h="1063625">
                <a:moveTo>
                  <a:pt x="403923" y="0"/>
                </a:moveTo>
                <a:lnTo>
                  <a:pt x="403923" y="249491"/>
                </a:lnTo>
              </a:path>
              <a:path w="435610" h="1063625">
                <a:moveTo>
                  <a:pt x="403923" y="281177"/>
                </a:moveTo>
                <a:lnTo>
                  <a:pt x="403923" y="1025651"/>
                </a:lnTo>
              </a:path>
              <a:path w="435610" h="1063625">
                <a:moveTo>
                  <a:pt x="0" y="1053337"/>
                </a:moveTo>
                <a:lnTo>
                  <a:pt x="0" y="1055242"/>
                </a:lnTo>
              </a:path>
              <a:path w="435610" h="1063625">
                <a:moveTo>
                  <a:pt x="0" y="1055242"/>
                </a:moveTo>
                <a:lnTo>
                  <a:pt x="0" y="10631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0" name="object 3810"/>
          <p:cNvSpPr/>
          <p:nvPr/>
        </p:nvSpPr>
        <p:spPr>
          <a:xfrm>
            <a:off x="1817065" y="3588956"/>
            <a:ext cx="1156335" cy="22225"/>
          </a:xfrm>
          <a:custGeom>
            <a:avLst/>
            <a:gdLst/>
            <a:ahLst/>
            <a:cxnLst/>
            <a:rect l="l" t="t" r="r" b="b"/>
            <a:pathLst>
              <a:path w="1156335" h="22225">
                <a:moveTo>
                  <a:pt x="1156322" y="11874"/>
                </a:moveTo>
                <a:lnTo>
                  <a:pt x="1156322" y="13779"/>
                </a:lnTo>
              </a:path>
              <a:path w="1156335" h="22225">
                <a:moveTo>
                  <a:pt x="1156322" y="13779"/>
                </a:moveTo>
                <a:lnTo>
                  <a:pt x="1156322" y="21716"/>
                </a:lnTo>
              </a:path>
              <a:path w="1156335" h="22225">
                <a:moveTo>
                  <a:pt x="0" y="0"/>
                </a:moveTo>
                <a:lnTo>
                  <a:pt x="1156322" y="0"/>
                </a:lnTo>
              </a:path>
              <a:path w="1156335" h="22225">
                <a:moveTo>
                  <a:pt x="0" y="4000"/>
                </a:moveTo>
                <a:lnTo>
                  <a:pt x="1156322" y="4000"/>
                </a:lnTo>
              </a:path>
              <a:path w="1156335" h="22225">
                <a:moveTo>
                  <a:pt x="0" y="13779"/>
                </a:moveTo>
                <a:lnTo>
                  <a:pt x="1156322" y="13779"/>
                </a:lnTo>
              </a:path>
              <a:path w="1156335" h="22225">
                <a:moveTo>
                  <a:pt x="0" y="21716"/>
                </a:moveTo>
                <a:lnTo>
                  <a:pt x="1156322" y="21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1" name="object 3811"/>
          <p:cNvSpPr/>
          <p:nvPr/>
        </p:nvSpPr>
        <p:spPr>
          <a:xfrm>
            <a:off x="1817065" y="2531618"/>
            <a:ext cx="1156335" cy="1069340"/>
          </a:xfrm>
          <a:custGeom>
            <a:avLst/>
            <a:gdLst/>
            <a:ahLst/>
            <a:cxnLst/>
            <a:rect l="l" t="t" r="r" b="b"/>
            <a:pathLst>
              <a:path w="1156335" h="1069339">
                <a:moveTo>
                  <a:pt x="435597" y="15875"/>
                </a:moveTo>
                <a:lnTo>
                  <a:pt x="1140472" y="15875"/>
                </a:lnTo>
              </a:path>
              <a:path w="1156335" h="1069339">
                <a:moveTo>
                  <a:pt x="15830" y="15875"/>
                </a:moveTo>
                <a:lnTo>
                  <a:pt x="403923" y="15875"/>
                </a:lnTo>
              </a:path>
              <a:path w="1156335" h="1069339">
                <a:moveTo>
                  <a:pt x="1140472" y="15875"/>
                </a:moveTo>
                <a:lnTo>
                  <a:pt x="1140472" y="1041526"/>
                </a:lnTo>
              </a:path>
              <a:path w="1156335" h="1069339">
                <a:moveTo>
                  <a:pt x="1140472" y="1041526"/>
                </a:moveTo>
                <a:lnTo>
                  <a:pt x="435597" y="1041526"/>
                </a:lnTo>
              </a:path>
              <a:path w="1156335" h="1069339">
                <a:moveTo>
                  <a:pt x="403923" y="1041526"/>
                </a:moveTo>
                <a:lnTo>
                  <a:pt x="15830" y="1041526"/>
                </a:lnTo>
              </a:path>
              <a:path w="1156335" h="1069339">
                <a:moveTo>
                  <a:pt x="0" y="0"/>
                </a:moveTo>
                <a:lnTo>
                  <a:pt x="1156322" y="0"/>
                </a:lnTo>
              </a:path>
              <a:path w="1156335" h="1069339">
                <a:moveTo>
                  <a:pt x="1156322" y="0"/>
                </a:moveTo>
                <a:lnTo>
                  <a:pt x="1156322" y="1069212"/>
                </a:lnTo>
              </a:path>
              <a:path w="1156335" h="1069339">
                <a:moveTo>
                  <a:pt x="0" y="10692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2" name="object 3812"/>
          <p:cNvSpPr/>
          <p:nvPr/>
        </p:nvSpPr>
        <p:spPr>
          <a:xfrm>
            <a:off x="791495" y="2531618"/>
            <a:ext cx="487045" cy="1079500"/>
          </a:xfrm>
          <a:custGeom>
            <a:avLst/>
            <a:gdLst/>
            <a:ahLst/>
            <a:cxnLst/>
            <a:rect l="l" t="t" r="r" b="b"/>
            <a:pathLst>
              <a:path w="487044" h="1079500">
                <a:moveTo>
                  <a:pt x="51415" y="1041526"/>
                </a:moveTo>
                <a:lnTo>
                  <a:pt x="51415" y="15875"/>
                </a:lnTo>
              </a:path>
              <a:path w="487044" h="1079500">
                <a:moveTo>
                  <a:pt x="83089" y="15875"/>
                </a:moveTo>
                <a:lnTo>
                  <a:pt x="83089" y="265366"/>
                </a:lnTo>
              </a:path>
              <a:path w="487044" h="1079500">
                <a:moveTo>
                  <a:pt x="83089" y="297052"/>
                </a:moveTo>
                <a:lnTo>
                  <a:pt x="83089" y="1041526"/>
                </a:lnTo>
              </a:path>
              <a:path w="487044" h="1079500">
                <a:moveTo>
                  <a:pt x="83089" y="265366"/>
                </a:moveTo>
                <a:lnTo>
                  <a:pt x="471163" y="265366"/>
                </a:lnTo>
              </a:path>
              <a:path w="487044" h="1079500">
                <a:moveTo>
                  <a:pt x="471163" y="297052"/>
                </a:moveTo>
                <a:lnTo>
                  <a:pt x="83089" y="297052"/>
                </a:lnTo>
              </a:path>
              <a:path w="487044" h="1079500">
                <a:moveTo>
                  <a:pt x="461264" y="255460"/>
                </a:moveTo>
                <a:lnTo>
                  <a:pt x="461264" y="25780"/>
                </a:lnTo>
              </a:path>
              <a:path w="487044" h="1079500">
                <a:moveTo>
                  <a:pt x="92989" y="25780"/>
                </a:moveTo>
                <a:lnTo>
                  <a:pt x="92989" y="255460"/>
                </a:lnTo>
              </a:path>
              <a:path w="487044" h="1079500">
                <a:moveTo>
                  <a:pt x="92989" y="255460"/>
                </a:moveTo>
                <a:lnTo>
                  <a:pt x="461264" y="255460"/>
                </a:lnTo>
              </a:path>
              <a:path w="487044" h="1079500">
                <a:moveTo>
                  <a:pt x="461264" y="25780"/>
                </a:moveTo>
                <a:lnTo>
                  <a:pt x="92989" y="25780"/>
                </a:lnTo>
              </a:path>
              <a:path w="487044" h="1079500">
                <a:moveTo>
                  <a:pt x="487013" y="1069212"/>
                </a:moveTo>
                <a:lnTo>
                  <a:pt x="487013" y="1071117"/>
                </a:lnTo>
              </a:path>
              <a:path w="487044" h="1079500">
                <a:moveTo>
                  <a:pt x="487013" y="1071117"/>
                </a:moveTo>
                <a:lnTo>
                  <a:pt x="487013" y="1079055"/>
                </a:lnTo>
              </a:path>
              <a:path w="487044" h="1079500">
                <a:moveTo>
                  <a:pt x="487013" y="1057338"/>
                </a:moveTo>
                <a:lnTo>
                  <a:pt x="0" y="1057338"/>
                </a:lnTo>
              </a:path>
              <a:path w="487044" h="1079500">
                <a:moveTo>
                  <a:pt x="487013" y="1061338"/>
                </a:moveTo>
                <a:lnTo>
                  <a:pt x="0" y="1061338"/>
                </a:lnTo>
              </a:path>
              <a:path w="487044" h="1079500">
                <a:moveTo>
                  <a:pt x="487013" y="1071117"/>
                </a:moveTo>
                <a:lnTo>
                  <a:pt x="0" y="1071117"/>
                </a:lnTo>
              </a:path>
              <a:path w="487044" h="1079500">
                <a:moveTo>
                  <a:pt x="487013" y="1079055"/>
                </a:moveTo>
                <a:lnTo>
                  <a:pt x="0" y="1079055"/>
                </a:lnTo>
              </a:path>
              <a:path w="487044" h="1079500">
                <a:moveTo>
                  <a:pt x="471163" y="265366"/>
                </a:moveTo>
                <a:lnTo>
                  <a:pt x="471163" y="15875"/>
                </a:lnTo>
              </a:path>
              <a:path w="487044" h="1079500">
                <a:moveTo>
                  <a:pt x="471163" y="1041526"/>
                </a:moveTo>
                <a:lnTo>
                  <a:pt x="471163" y="297052"/>
                </a:lnTo>
              </a:path>
              <a:path w="487044" h="1079500">
                <a:moveTo>
                  <a:pt x="51415" y="15875"/>
                </a:moveTo>
                <a:lnTo>
                  <a:pt x="0" y="15875"/>
                </a:lnTo>
              </a:path>
              <a:path w="487044" h="1079500">
                <a:moveTo>
                  <a:pt x="471163" y="15875"/>
                </a:moveTo>
                <a:lnTo>
                  <a:pt x="83089" y="15875"/>
                </a:lnTo>
              </a:path>
              <a:path w="487044" h="1079500">
                <a:moveTo>
                  <a:pt x="0" y="1041526"/>
                </a:moveTo>
                <a:lnTo>
                  <a:pt x="51415" y="1041526"/>
                </a:lnTo>
              </a:path>
              <a:path w="487044" h="1079500">
                <a:moveTo>
                  <a:pt x="83089" y="1041526"/>
                </a:moveTo>
                <a:lnTo>
                  <a:pt x="471163" y="1041526"/>
                </a:lnTo>
              </a:path>
              <a:path w="487044" h="1079500">
                <a:moveTo>
                  <a:pt x="0" y="0"/>
                </a:moveTo>
                <a:lnTo>
                  <a:pt x="487013" y="0"/>
                </a:lnTo>
              </a:path>
              <a:path w="487044" h="1079500">
                <a:moveTo>
                  <a:pt x="487013" y="0"/>
                </a:moveTo>
                <a:lnTo>
                  <a:pt x="487013" y="10692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3" name="object 3813"/>
          <p:cNvSpPr/>
          <p:nvPr/>
        </p:nvSpPr>
        <p:spPr>
          <a:xfrm>
            <a:off x="791495" y="1862391"/>
            <a:ext cx="9036685" cy="316865"/>
          </a:xfrm>
          <a:custGeom>
            <a:avLst/>
            <a:gdLst/>
            <a:ahLst/>
            <a:cxnLst/>
            <a:rect l="l" t="t" r="r" b="b"/>
            <a:pathLst>
              <a:path w="9036685" h="316864">
                <a:moveTo>
                  <a:pt x="8454485" y="0"/>
                </a:moveTo>
                <a:lnTo>
                  <a:pt x="0" y="0"/>
                </a:lnTo>
              </a:path>
              <a:path w="9036685" h="316864">
                <a:moveTo>
                  <a:pt x="8454485" y="17018"/>
                </a:moveTo>
                <a:lnTo>
                  <a:pt x="0" y="17018"/>
                </a:lnTo>
              </a:path>
              <a:path w="9036685" h="316864">
                <a:moveTo>
                  <a:pt x="8470360" y="316801"/>
                </a:moveTo>
                <a:lnTo>
                  <a:pt x="8470360" y="17018"/>
                </a:lnTo>
              </a:path>
              <a:path w="9036685" h="316864">
                <a:moveTo>
                  <a:pt x="8454485" y="0"/>
                </a:moveTo>
                <a:lnTo>
                  <a:pt x="8700039" y="0"/>
                </a:lnTo>
              </a:path>
              <a:path w="9036685" h="316864">
                <a:moveTo>
                  <a:pt x="8454485" y="17018"/>
                </a:moveTo>
                <a:lnTo>
                  <a:pt x="8454485" y="0"/>
                </a:lnTo>
              </a:path>
              <a:path w="9036685" h="316864">
                <a:moveTo>
                  <a:pt x="8455691" y="17018"/>
                </a:moveTo>
                <a:lnTo>
                  <a:pt x="8454485" y="17018"/>
                </a:lnTo>
              </a:path>
              <a:path w="9036685" h="316864">
                <a:moveTo>
                  <a:pt x="8700039" y="0"/>
                </a:moveTo>
                <a:lnTo>
                  <a:pt x="8700039" y="1206"/>
                </a:lnTo>
              </a:path>
              <a:path w="9036685" h="316864">
                <a:moveTo>
                  <a:pt x="8700039" y="1206"/>
                </a:moveTo>
                <a:lnTo>
                  <a:pt x="8698896" y="1206"/>
                </a:lnTo>
              </a:path>
              <a:path w="9036685" h="316864">
                <a:moveTo>
                  <a:pt x="9036399" y="17018"/>
                </a:moveTo>
                <a:lnTo>
                  <a:pt x="8455691" y="17018"/>
                </a:lnTo>
              </a:path>
              <a:path w="9036685" h="316864">
                <a:moveTo>
                  <a:pt x="9036399" y="0"/>
                </a:moveTo>
                <a:lnTo>
                  <a:pt x="87000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4" name="object 3814"/>
          <p:cNvSpPr/>
          <p:nvPr/>
        </p:nvSpPr>
        <p:spPr>
          <a:xfrm>
            <a:off x="7123176" y="7172762"/>
            <a:ext cx="2705100" cy="238125"/>
          </a:xfrm>
          <a:custGeom>
            <a:avLst/>
            <a:gdLst/>
            <a:ahLst/>
            <a:cxnLst/>
            <a:rect l="l" t="t" r="r" b="b"/>
            <a:pathLst>
              <a:path w="2705100" h="238125">
                <a:moveTo>
                  <a:pt x="2138679" y="0"/>
                </a:moveTo>
                <a:lnTo>
                  <a:pt x="2138679" y="237604"/>
                </a:lnTo>
              </a:path>
              <a:path w="2705100" h="238125">
                <a:moveTo>
                  <a:pt x="2138679" y="237604"/>
                </a:moveTo>
                <a:lnTo>
                  <a:pt x="2704719" y="237604"/>
                </a:lnTo>
              </a:path>
              <a:path w="2705100" h="238125">
                <a:moveTo>
                  <a:pt x="0" y="237604"/>
                </a:moveTo>
                <a:lnTo>
                  <a:pt x="2138679" y="2376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5" name="object 3815"/>
          <p:cNvSpPr/>
          <p:nvPr/>
        </p:nvSpPr>
        <p:spPr>
          <a:xfrm>
            <a:off x="3438550" y="1826069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0" y="0"/>
                </a:moveTo>
                <a:lnTo>
                  <a:pt x="14928" y="5778"/>
                </a:lnTo>
              </a:path>
              <a:path w="20320" h="9525">
                <a:moveTo>
                  <a:pt x="14928" y="5778"/>
                </a:moveTo>
                <a:lnTo>
                  <a:pt x="20167" y="9398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6" name="object 3816"/>
          <p:cNvSpPr/>
          <p:nvPr/>
        </p:nvSpPr>
        <p:spPr>
          <a:xfrm>
            <a:off x="791495" y="5842190"/>
            <a:ext cx="1445895" cy="1228090"/>
          </a:xfrm>
          <a:custGeom>
            <a:avLst/>
            <a:gdLst/>
            <a:ahLst/>
            <a:cxnLst/>
            <a:rect l="l" t="t" r="r" b="b"/>
            <a:pathLst>
              <a:path w="1445895" h="1228090">
                <a:moveTo>
                  <a:pt x="970133" y="1195933"/>
                </a:moveTo>
                <a:lnTo>
                  <a:pt x="970133" y="31673"/>
                </a:lnTo>
              </a:path>
              <a:path w="1445895" h="1228090">
                <a:moveTo>
                  <a:pt x="1001807" y="31673"/>
                </a:moveTo>
                <a:lnTo>
                  <a:pt x="1001807" y="245516"/>
                </a:lnTo>
              </a:path>
              <a:path w="1445895" h="1228090">
                <a:moveTo>
                  <a:pt x="1001807" y="277215"/>
                </a:moveTo>
                <a:lnTo>
                  <a:pt x="1001807" y="1195933"/>
                </a:lnTo>
              </a:path>
              <a:path w="1445895" h="1228090">
                <a:moveTo>
                  <a:pt x="1001807" y="245516"/>
                </a:moveTo>
                <a:lnTo>
                  <a:pt x="1429492" y="245516"/>
                </a:lnTo>
              </a:path>
              <a:path w="1445895" h="1228090">
                <a:moveTo>
                  <a:pt x="1429492" y="277215"/>
                </a:moveTo>
                <a:lnTo>
                  <a:pt x="1001807" y="277215"/>
                </a:lnTo>
              </a:path>
              <a:path w="1445895" h="1228090">
                <a:moveTo>
                  <a:pt x="1419593" y="235616"/>
                </a:moveTo>
                <a:lnTo>
                  <a:pt x="1419593" y="41598"/>
                </a:lnTo>
              </a:path>
              <a:path w="1445895" h="1228090">
                <a:moveTo>
                  <a:pt x="1011707" y="41598"/>
                </a:moveTo>
                <a:lnTo>
                  <a:pt x="1011707" y="235616"/>
                </a:lnTo>
              </a:path>
              <a:path w="1445895" h="1228090">
                <a:moveTo>
                  <a:pt x="1011707" y="235616"/>
                </a:moveTo>
                <a:lnTo>
                  <a:pt x="1419593" y="235616"/>
                </a:lnTo>
              </a:path>
              <a:path w="1445895" h="1228090">
                <a:moveTo>
                  <a:pt x="1419593" y="41598"/>
                </a:moveTo>
                <a:lnTo>
                  <a:pt x="1011707" y="41598"/>
                </a:lnTo>
              </a:path>
              <a:path w="1445895" h="1228090">
                <a:moveTo>
                  <a:pt x="1445317" y="1223638"/>
                </a:moveTo>
                <a:lnTo>
                  <a:pt x="1445317" y="1225550"/>
                </a:lnTo>
              </a:path>
              <a:path w="1445895" h="1228090">
                <a:moveTo>
                  <a:pt x="1445317" y="1225550"/>
                </a:moveTo>
                <a:lnTo>
                  <a:pt x="1445317" y="1227607"/>
                </a:lnTo>
              </a:path>
              <a:path w="1445895" h="1228090">
                <a:moveTo>
                  <a:pt x="1445317" y="1211757"/>
                </a:moveTo>
                <a:lnTo>
                  <a:pt x="0" y="1211757"/>
                </a:lnTo>
              </a:path>
              <a:path w="1445895" h="1228090">
                <a:moveTo>
                  <a:pt x="1445317" y="1215726"/>
                </a:moveTo>
                <a:lnTo>
                  <a:pt x="0" y="1215726"/>
                </a:lnTo>
              </a:path>
              <a:path w="1445895" h="1228090">
                <a:moveTo>
                  <a:pt x="1445317" y="1225550"/>
                </a:moveTo>
                <a:lnTo>
                  <a:pt x="0" y="1225550"/>
                </a:lnTo>
              </a:path>
              <a:path w="1445895" h="1228090">
                <a:moveTo>
                  <a:pt x="1429492" y="245516"/>
                </a:moveTo>
                <a:lnTo>
                  <a:pt x="1429492" y="31673"/>
                </a:lnTo>
              </a:path>
              <a:path w="1445895" h="1228090">
                <a:moveTo>
                  <a:pt x="1429492" y="1195933"/>
                </a:moveTo>
                <a:lnTo>
                  <a:pt x="1429492" y="277215"/>
                </a:lnTo>
              </a:path>
              <a:path w="1445895" h="1228090">
                <a:moveTo>
                  <a:pt x="970133" y="31673"/>
                </a:moveTo>
                <a:lnTo>
                  <a:pt x="0" y="31673"/>
                </a:lnTo>
              </a:path>
              <a:path w="1445895" h="1228090">
                <a:moveTo>
                  <a:pt x="1429492" y="31673"/>
                </a:moveTo>
                <a:lnTo>
                  <a:pt x="1001807" y="31673"/>
                </a:lnTo>
              </a:path>
              <a:path w="1445895" h="1228090">
                <a:moveTo>
                  <a:pt x="0" y="1195933"/>
                </a:moveTo>
                <a:lnTo>
                  <a:pt x="970133" y="1195933"/>
                </a:lnTo>
              </a:path>
              <a:path w="1445895" h="1228090">
                <a:moveTo>
                  <a:pt x="1001807" y="1195933"/>
                </a:moveTo>
                <a:lnTo>
                  <a:pt x="1429492" y="1195933"/>
                </a:lnTo>
              </a:path>
              <a:path w="1445895" h="1228090">
                <a:moveTo>
                  <a:pt x="1445317" y="0"/>
                </a:moveTo>
                <a:lnTo>
                  <a:pt x="1445317" y="1223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7" name="object 3817"/>
          <p:cNvSpPr/>
          <p:nvPr/>
        </p:nvSpPr>
        <p:spPr>
          <a:xfrm>
            <a:off x="791495" y="5248192"/>
            <a:ext cx="8450580" cy="20320"/>
          </a:xfrm>
          <a:custGeom>
            <a:avLst/>
            <a:gdLst/>
            <a:ahLst/>
            <a:cxnLst/>
            <a:rect l="l" t="t" r="r" b="b"/>
            <a:pathLst>
              <a:path w="8450580" h="20320">
                <a:moveTo>
                  <a:pt x="0" y="19792"/>
                </a:moveTo>
                <a:lnTo>
                  <a:pt x="8450103" y="19792"/>
                </a:lnTo>
              </a:path>
              <a:path w="8450580" h="20320">
                <a:moveTo>
                  <a:pt x="0" y="0"/>
                </a:moveTo>
                <a:lnTo>
                  <a:pt x="84501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8" name="object 3818"/>
          <p:cNvSpPr/>
          <p:nvPr/>
        </p:nvSpPr>
        <p:spPr>
          <a:xfrm>
            <a:off x="5222678" y="4151249"/>
            <a:ext cx="419734" cy="1097280"/>
          </a:xfrm>
          <a:custGeom>
            <a:avLst/>
            <a:gdLst/>
            <a:ahLst/>
            <a:cxnLst/>
            <a:rect l="l" t="t" r="r" b="b"/>
            <a:pathLst>
              <a:path w="419735" h="1097279">
                <a:moveTo>
                  <a:pt x="0" y="348513"/>
                </a:moveTo>
                <a:lnTo>
                  <a:pt x="0" y="0"/>
                </a:lnTo>
              </a:path>
              <a:path w="419735" h="1097279">
                <a:moveTo>
                  <a:pt x="0" y="799953"/>
                </a:moveTo>
                <a:lnTo>
                  <a:pt x="0" y="380187"/>
                </a:lnTo>
              </a:path>
              <a:path w="419735" h="1097279">
                <a:moveTo>
                  <a:pt x="388067" y="348513"/>
                </a:moveTo>
                <a:lnTo>
                  <a:pt x="0" y="348513"/>
                </a:lnTo>
              </a:path>
              <a:path w="419735" h="1097279">
                <a:moveTo>
                  <a:pt x="0" y="380187"/>
                </a:moveTo>
                <a:lnTo>
                  <a:pt x="388067" y="380187"/>
                </a:lnTo>
              </a:path>
              <a:path w="419735" h="1097279">
                <a:moveTo>
                  <a:pt x="9893" y="1096943"/>
                </a:moveTo>
                <a:lnTo>
                  <a:pt x="9893" y="807872"/>
                </a:lnTo>
              </a:path>
              <a:path w="419735" h="1097279">
                <a:moveTo>
                  <a:pt x="9893" y="799953"/>
                </a:moveTo>
                <a:lnTo>
                  <a:pt x="9893" y="390086"/>
                </a:lnTo>
              </a:path>
              <a:path w="419735" h="1097279">
                <a:moveTo>
                  <a:pt x="378167" y="390086"/>
                </a:moveTo>
                <a:lnTo>
                  <a:pt x="378167" y="799953"/>
                </a:lnTo>
              </a:path>
              <a:path w="419735" h="1097279">
                <a:moveTo>
                  <a:pt x="378167" y="807872"/>
                </a:moveTo>
                <a:lnTo>
                  <a:pt x="378167" y="1096943"/>
                </a:lnTo>
              </a:path>
              <a:path w="419735" h="1097279">
                <a:moveTo>
                  <a:pt x="9893" y="390086"/>
                </a:moveTo>
                <a:lnTo>
                  <a:pt x="378167" y="390086"/>
                </a:lnTo>
              </a:path>
              <a:path w="419735" h="1097279">
                <a:moveTo>
                  <a:pt x="419741" y="1096943"/>
                </a:moveTo>
                <a:lnTo>
                  <a:pt x="419741" y="807872"/>
                </a:lnTo>
              </a:path>
              <a:path w="419735" h="1097279">
                <a:moveTo>
                  <a:pt x="419741" y="799953"/>
                </a:moveTo>
                <a:lnTo>
                  <a:pt x="419741" y="0"/>
                </a:lnTo>
              </a:path>
              <a:path w="419735" h="1097279">
                <a:moveTo>
                  <a:pt x="388067" y="0"/>
                </a:moveTo>
                <a:lnTo>
                  <a:pt x="388067" y="348513"/>
                </a:lnTo>
              </a:path>
              <a:path w="419735" h="1097279">
                <a:moveTo>
                  <a:pt x="388067" y="380187"/>
                </a:moveTo>
                <a:lnTo>
                  <a:pt x="388067" y="799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9" name="object 3819"/>
          <p:cNvSpPr/>
          <p:nvPr/>
        </p:nvSpPr>
        <p:spPr>
          <a:xfrm>
            <a:off x="5206828" y="4135437"/>
            <a:ext cx="1156335" cy="1113155"/>
          </a:xfrm>
          <a:custGeom>
            <a:avLst/>
            <a:gdLst/>
            <a:ahLst/>
            <a:cxnLst/>
            <a:rect l="l" t="t" r="r" b="b"/>
            <a:pathLst>
              <a:path w="1156335" h="1113154">
                <a:moveTo>
                  <a:pt x="1140491" y="15811"/>
                </a:moveTo>
                <a:lnTo>
                  <a:pt x="1140491" y="815765"/>
                </a:lnTo>
              </a:path>
              <a:path w="1156335" h="1113154">
                <a:moveTo>
                  <a:pt x="435590" y="15811"/>
                </a:moveTo>
                <a:lnTo>
                  <a:pt x="1140491" y="15811"/>
                </a:lnTo>
              </a:path>
              <a:path w="1156335" h="1113154">
                <a:moveTo>
                  <a:pt x="15849" y="15811"/>
                </a:moveTo>
                <a:lnTo>
                  <a:pt x="403917" y="15811"/>
                </a:lnTo>
              </a:path>
              <a:path w="1156335" h="1113154">
                <a:moveTo>
                  <a:pt x="0" y="0"/>
                </a:moveTo>
                <a:lnTo>
                  <a:pt x="1156315" y="0"/>
                </a:lnTo>
              </a:path>
              <a:path w="1156335" h="1113154">
                <a:moveTo>
                  <a:pt x="1156315" y="0"/>
                </a:moveTo>
                <a:lnTo>
                  <a:pt x="1156315" y="815765"/>
                </a:lnTo>
              </a:path>
              <a:path w="1156335" h="1113154">
                <a:moveTo>
                  <a:pt x="1156315" y="823683"/>
                </a:moveTo>
                <a:lnTo>
                  <a:pt x="1156315" y="1112754"/>
                </a:lnTo>
              </a:path>
              <a:path w="1156335" h="1113154">
                <a:moveTo>
                  <a:pt x="0" y="1112754"/>
                </a:moveTo>
                <a:lnTo>
                  <a:pt x="0" y="823683"/>
                </a:lnTo>
              </a:path>
              <a:path w="1156335" h="1113154">
                <a:moveTo>
                  <a:pt x="0" y="8157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0" name="object 3820"/>
          <p:cNvSpPr/>
          <p:nvPr/>
        </p:nvSpPr>
        <p:spPr>
          <a:xfrm>
            <a:off x="3527799" y="4151249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799953"/>
                </a:lnTo>
              </a:path>
              <a:path w="0" h="1097279">
                <a:moveTo>
                  <a:pt x="0" y="807872"/>
                </a:moveTo>
                <a:lnTo>
                  <a:pt x="0" y="10969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1" name="object 3821"/>
          <p:cNvSpPr/>
          <p:nvPr/>
        </p:nvSpPr>
        <p:spPr>
          <a:xfrm>
            <a:off x="3511949" y="4135437"/>
            <a:ext cx="1156335" cy="1113155"/>
          </a:xfrm>
          <a:custGeom>
            <a:avLst/>
            <a:gdLst/>
            <a:ahLst/>
            <a:cxnLst/>
            <a:rect l="l" t="t" r="r" b="b"/>
            <a:pathLst>
              <a:path w="1156335" h="1113154">
                <a:moveTo>
                  <a:pt x="720725" y="1112754"/>
                </a:moveTo>
                <a:lnTo>
                  <a:pt x="720725" y="823683"/>
                </a:lnTo>
              </a:path>
              <a:path w="1156335" h="1113154">
                <a:moveTo>
                  <a:pt x="720725" y="815765"/>
                </a:moveTo>
                <a:lnTo>
                  <a:pt x="720725" y="15811"/>
                </a:lnTo>
              </a:path>
              <a:path w="1156335" h="1113154">
                <a:moveTo>
                  <a:pt x="752398" y="15811"/>
                </a:moveTo>
                <a:lnTo>
                  <a:pt x="752398" y="364324"/>
                </a:lnTo>
              </a:path>
              <a:path w="1156335" h="1113154">
                <a:moveTo>
                  <a:pt x="752398" y="395998"/>
                </a:moveTo>
                <a:lnTo>
                  <a:pt x="752398" y="815765"/>
                </a:lnTo>
              </a:path>
              <a:path w="1156335" h="1113154">
                <a:moveTo>
                  <a:pt x="752398" y="823683"/>
                </a:moveTo>
                <a:lnTo>
                  <a:pt x="752398" y="1112754"/>
                </a:lnTo>
              </a:path>
              <a:path w="1156335" h="1113154">
                <a:moveTo>
                  <a:pt x="752398" y="364324"/>
                </a:moveTo>
                <a:lnTo>
                  <a:pt x="1140491" y="364324"/>
                </a:lnTo>
              </a:path>
              <a:path w="1156335" h="1113154">
                <a:moveTo>
                  <a:pt x="1140491" y="395998"/>
                </a:moveTo>
                <a:lnTo>
                  <a:pt x="752398" y="395998"/>
                </a:lnTo>
              </a:path>
              <a:path w="1156335" h="1113154">
                <a:moveTo>
                  <a:pt x="1130566" y="1112754"/>
                </a:moveTo>
                <a:lnTo>
                  <a:pt x="1130566" y="823683"/>
                </a:lnTo>
              </a:path>
              <a:path w="1156335" h="1113154">
                <a:moveTo>
                  <a:pt x="1130566" y="815765"/>
                </a:moveTo>
                <a:lnTo>
                  <a:pt x="1130566" y="405898"/>
                </a:lnTo>
              </a:path>
              <a:path w="1156335" h="1113154">
                <a:moveTo>
                  <a:pt x="762292" y="405898"/>
                </a:moveTo>
                <a:lnTo>
                  <a:pt x="762292" y="815765"/>
                </a:lnTo>
              </a:path>
              <a:path w="1156335" h="1113154">
                <a:moveTo>
                  <a:pt x="762292" y="823683"/>
                </a:moveTo>
                <a:lnTo>
                  <a:pt x="762292" y="1112754"/>
                </a:lnTo>
              </a:path>
              <a:path w="1156335" h="1113154">
                <a:moveTo>
                  <a:pt x="1130566" y="405898"/>
                </a:moveTo>
                <a:lnTo>
                  <a:pt x="762292" y="405898"/>
                </a:lnTo>
              </a:path>
              <a:path w="1156335" h="1113154">
                <a:moveTo>
                  <a:pt x="1140491" y="364324"/>
                </a:moveTo>
                <a:lnTo>
                  <a:pt x="1140491" y="15811"/>
                </a:lnTo>
              </a:path>
              <a:path w="1156335" h="1113154">
                <a:moveTo>
                  <a:pt x="1140491" y="1112754"/>
                </a:moveTo>
                <a:lnTo>
                  <a:pt x="1140491" y="823683"/>
                </a:lnTo>
              </a:path>
              <a:path w="1156335" h="1113154">
                <a:moveTo>
                  <a:pt x="1140491" y="815765"/>
                </a:moveTo>
                <a:lnTo>
                  <a:pt x="1140491" y="395998"/>
                </a:lnTo>
              </a:path>
              <a:path w="1156335" h="1113154">
                <a:moveTo>
                  <a:pt x="720725" y="15811"/>
                </a:moveTo>
                <a:lnTo>
                  <a:pt x="15849" y="15811"/>
                </a:lnTo>
              </a:path>
              <a:path w="1156335" h="1113154">
                <a:moveTo>
                  <a:pt x="1140491" y="15811"/>
                </a:moveTo>
                <a:lnTo>
                  <a:pt x="752398" y="15811"/>
                </a:lnTo>
              </a:path>
              <a:path w="1156335" h="1113154">
                <a:moveTo>
                  <a:pt x="0" y="1112754"/>
                </a:moveTo>
                <a:lnTo>
                  <a:pt x="0" y="823683"/>
                </a:lnTo>
              </a:path>
              <a:path w="1156335" h="1113154">
                <a:moveTo>
                  <a:pt x="0" y="815765"/>
                </a:moveTo>
                <a:lnTo>
                  <a:pt x="0" y="0"/>
                </a:lnTo>
              </a:path>
              <a:path w="1156335" h="1113154">
                <a:moveTo>
                  <a:pt x="0" y="0"/>
                </a:moveTo>
                <a:lnTo>
                  <a:pt x="1156315" y="0"/>
                </a:lnTo>
              </a:path>
              <a:path w="1156335" h="1113154">
                <a:moveTo>
                  <a:pt x="1156315" y="0"/>
                </a:moveTo>
                <a:lnTo>
                  <a:pt x="1156315" y="815765"/>
                </a:lnTo>
              </a:path>
              <a:path w="1156335" h="1113154">
                <a:moveTo>
                  <a:pt x="1156315" y="823683"/>
                </a:moveTo>
                <a:lnTo>
                  <a:pt x="1156315" y="11127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2" name="object 3822"/>
          <p:cNvSpPr/>
          <p:nvPr/>
        </p:nvSpPr>
        <p:spPr>
          <a:xfrm>
            <a:off x="1832895" y="4151249"/>
            <a:ext cx="0" cy="348615"/>
          </a:xfrm>
          <a:custGeom>
            <a:avLst/>
            <a:gdLst/>
            <a:ahLst/>
            <a:cxnLst/>
            <a:rect l="l" t="t" r="r" b="b"/>
            <a:pathLst>
              <a:path w="0" h="348614">
                <a:moveTo>
                  <a:pt x="0" y="3485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3" name="object 3823"/>
          <p:cNvSpPr/>
          <p:nvPr/>
        </p:nvSpPr>
        <p:spPr>
          <a:xfrm>
            <a:off x="1832895" y="4151249"/>
            <a:ext cx="420370" cy="1097280"/>
          </a:xfrm>
          <a:custGeom>
            <a:avLst/>
            <a:gdLst/>
            <a:ahLst/>
            <a:cxnLst/>
            <a:rect l="l" t="t" r="r" b="b"/>
            <a:pathLst>
              <a:path w="420369" h="1097279">
                <a:moveTo>
                  <a:pt x="0" y="1096943"/>
                </a:moveTo>
                <a:lnTo>
                  <a:pt x="0" y="807872"/>
                </a:lnTo>
              </a:path>
              <a:path w="420369" h="1097279">
                <a:moveTo>
                  <a:pt x="0" y="799953"/>
                </a:moveTo>
                <a:lnTo>
                  <a:pt x="0" y="380187"/>
                </a:lnTo>
              </a:path>
              <a:path w="420369" h="1097279">
                <a:moveTo>
                  <a:pt x="388092" y="348513"/>
                </a:moveTo>
                <a:lnTo>
                  <a:pt x="0" y="348513"/>
                </a:lnTo>
              </a:path>
              <a:path w="420369" h="1097279">
                <a:moveTo>
                  <a:pt x="0" y="380187"/>
                </a:moveTo>
                <a:lnTo>
                  <a:pt x="388092" y="380187"/>
                </a:lnTo>
              </a:path>
              <a:path w="420369" h="1097279">
                <a:moveTo>
                  <a:pt x="9918" y="799953"/>
                </a:moveTo>
                <a:lnTo>
                  <a:pt x="9918" y="390086"/>
                </a:lnTo>
              </a:path>
              <a:path w="420369" h="1097279">
                <a:moveTo>
                  <a:pt x="378193" y="390086"/>
                </a:moveTo>
                <a:lnTo>
                  <a:pt x="378193" y="799953"/>
                </a:lnTo>
              </a:path>
              <a:path w="420369" h="1097279">
                <a:moveTo>
                  <a:pt x="378193" y="807872"/>
                </a:moveTo>
                <a:lnTo>
                  <a:pt x="378193" y="1096943"/>
                </a:lnTo>
              </a:path>
              <a:path w="420369" h="1097279">
                <a:moveTo>
                  <a:pt x="9918" y="390086"/>
                </a:moveTo>
                <a:lnTo>
                  <a:pt x="378193" y="390086"/>
                </a:lnTo>
              </a:path>
              <a:path w="420369" h="1097279">
                <a:moveTo>
                  <a:pt x="419766" y="1096943"/>
                </a:moveTo>
                <a:lnTo>
                  <a:pt x="419766" y="807872"/>
                </a:lnTo>
              </a:path>
              <a:path w="420369" h="1097279">
                <a:moveTo>
                  <a:pt x="419766" y="799953"/>
                </a:moveTo>
                <a:lnTo>
                  <a:pt x="419766" y="0"/>
                </a:lnTo>
              </a:path>
              <a:path w="420369" h="1097279">
                <a:moveTo>
                  <a:pt x="388092" y="0"/>
                </a:moveTo>
                <a:lnTo>
                  <a:pt x="388092" y="348513"/>
                </a:lnTo>
              </a:path>
              <a:path w="420369" h="1097279">
                <a:moveTo>
                  <a:pt x="388092" y="380187"/>
                </a:moveTo>
                <a:lnTo>
                  <a:pt x="388092" y="799953"/>
                </a:lnTo>
              </a:path>
              <a:path w="420369" h="1097279">
                <a:moveTo>
                  <a:pt x="388092" y="807872"/>
                </a:moveTo>
                <a:lnTo>
                  <a:pt x="388092" y="10969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4" name="object 3824"/>
          <p:cNvSpPr/>
          <p:nvPr/>
        </p:nvSpPr>
        <p:spPr>
          <a:xfrm>
            <a:off x="1817065" y="4135437"/>
            <a:ext cx="1156335" cy="1113155"/>
          </a:xfrm>
          <a:custGeom>
            <a:avLst/>
            <a:gdLst/>
            <a:ahLst/>
            <a:cxnLst/>
            <a:rect l="l" t="t" r="r" b="b"/>
            <a:pathLst>
              <a:path w="1156335" h="1113154">
                <a:moveTo>
                  <a:pt x="1140472" y="15811"/>
                </a:moveTo>
                <a:lnTo>
                  <a:pt x="1140472" y="815765"/>
                </a:lnTo>
              </a:path>
              <a:path w="1156335" h="1113154">
                <a:moveTo>
                  <a:pt x="1140472" y="823683"/>
                </a:moveTo>
                <a:lnTo>
                  <a:pt x="1140472" y="1112754"/>
                </a:lnTo>
              </a:path>
              <a:path w="1156335" h="1113154">
                <a:moveTo>
                  <a:pt x="435597" y="15811"/>
                </a:moveTo>
                <a:lnTo>
                  <a:pt x="1140472" y="15811"/>
                </a:lnTo>
              </a:path>
              <a:path w="1156335" h="1113154">
                <a:moveTo>
                  <a:pt x="15830" y="15811"/>
                </a:moveTo>
                <a:lnTo>
                  <a:pt x="403923" y="15811"/>
                </a:lnTo>
              </a:path>
              <a:path w="1156335" h="1113154">
                <a:moveTo>
                  <a:pt x="0" y="0"/>
                </a:moveTo>
                <a:lnTo>
                  <a:pt x="1156322" y="0"/>
                </a:lnTo>
              </a:path>
              <a:path w="1156335" h="1113154">
                <a:moveTo>
                  <a:pt x="1156322" y="0"/>
                </a:moveTo>
                <a:lnTo>
                  <a:pt x="1156322" y="815765"/>
                </a:lnTo>
              </a:path>
              <a:path w="1156335" h="1113154">
                <a:moveTo>
                  <a:pt x="1156322" y="823683"/>
                </a:moveTo>
                <a:lnTo>
                  <a:pt x="1156322" y="1112754"/>
                </a:lnTo>
              </a:path>
              <a:path w="1156335" h="1113154">
                <a:moveTo>
                  <a:pt x="0" y="1112754"/>
                </a:moveTo>
                <a:lnTo>
                  <a:pt x="0" y="823683"/>
                </a:lnTo>
              </a:path>
              <a:path w="1156335" h="1113154">
                <a:moveTo>
                  <a:pt x="0" y="8157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5" name="object 3825"/>
          <p:cNvSpPr/>
          <p:nvPr/>
        </p:nvSpPr>
        <p:spPr>
          <a:xfrm>
            <a:off x="791495" y="4135437"/>
            <a:ext cx="487045" cy="1113155"/>
          </a:xfrm>
          <a:custGeom>
            <a:avLst/>
            <a:gdLst/>
            <a:ahLst/>
            <a:cxnLst/>
            <a:rect l="l" t="t" r="r" b="b"/>
            <a:pathLst>
              <a:path w="487044" h="1113154">
                <a:moveTo>
                  <a:pt x="51415" y="1112754"/>
                </a:moveTo>
                <a:lnTo>
                  <a:pt x="51415" y="823683"/>
                </a:lnTo>
              </a:path>
              <a:path w="487044" h="1113154">
                <a:moveTo>
                  <a:pt x="51415" y="815765"/>
                </a:moveTo>
                <a:lnTo>
                  <a:pt x="51415" y="15811"/>
                </a:lnTo>
              </a:path>
              <a:path w="487044" h="1113154">
                <a:moveTo>
                  <a:pt x="83089" y="15811"/>
                </a:moveTo>
                <a:lnTo>
                  <a:pt x="83089" y="364324"/>
                </a:lnTo>
              </a:path>
              <a:path w="487044" h="1113154">
                <a:moveTo>
                  <a:pt x="83089" y="395998"/>
                </a:moveTo>
                <a:lnTo>
                  <a:pt x="83089" y="815765"/>
                </a:lnTo>
              </a:path>
              <a:path w="487044" h="1113154">
                <a:moveTo>
                  <a:pt x="83089" y="364324"/>
                </a:moveTo>
                <a:lnTo>
                  <a:pt x="471163" y="364324"/>
                </a:lnTo>
              </a:path>
              <a:path w="487044" h="1113154">
                <a:moveTo>
                  <a:pt x="471163" y="395998"/>
                </a:moveTo>
                <a:lnTo>
                  <a:pt x="83089" y="395998"/>
                </a:lnTo>
              </a:path>
              <a:path w="487044" h="1113154">
                <a:moveTo>
                  <a:pt x="461264" y="1112754"/>
                </a:moveTo>
                <a:lnTo>
                  <a:pt x="461264" y="823683"/>
                </a:lnTo>
              </a:path>
              <a:path w="487044" h="1113154">
                <a:moveTo>
                  <a:pt x="461264" y="815765"/>
                </a:moveTo>
                <a:lnTo>
                  <a:pt x="461264" y="405898"/>
                </a:lnTo>
              </a:path>
              <a:path w="487044" h="1113154">
                <a:moveTo>
                  <a:pt x="92989" y="405898"/>
                </a:moveTo>
                <a:lnTo>
                  <a:pt x="92989" y="815765"/>
                </a:lnTo>
              </a:path>
              <a:path w="487044" h="1113154">
                <a:moveTo>
                  <a:pt x="92989" y="823683"/>
                </a:moveTo>
                <a:lnTo>
                  <a:pt x="92989" y="1112754"/>
                </a:lnTo>
              </a:path>
              <a:path w="487044" h="1113154">
                <a:moveTo>
                  <a:pt x="461264" y="405898"/>
                </a:moveTo>
                <a:lnTo>
                  <a:pt x="92989" y="405898"/>
                </a:lnTo>
              </a:path>
              <a:path w="487044" h="1113154">
                <a:moveTo>
                  <a:pt x="471163" y="364324"/>
                </a:moveTo>
                <a:lnTo>
                  <a:pt x="471163" y="15811"/>
                </a:lnTo>
              </a:path>
              <a:path w="487044" h="1113154">
                <a:moveTo>
                  <a:pt x="471163" y="815765"/>
                </a:moveTo>
                <a:lnTo>
                  <a:pt x="471163" y="395998"/>
                </a:lnTo>
              </a:path>
              <a:path w="487044" h="1113154">
                <a:moveTo>
                  <a:pt x="51415" y="15811"/>
                </a:moveTo>
                <a:lnTo>
                  <a:pt x="0" y="15811"/>
                </a:lnTo>
              </a:path>
              <a:path w="487044" h="1113154">
                <a:moveTo>
                  <a:pt x="471163" y="15811"/>
                </a:moveTo>
                <a:lnTo>
                  <a:pt x="83089" y="15811"/>
                </a:lnTo>
              </a:path>
              <a:path w="487044" h="1113154">
                <a:moveTo>
                  <a:pt x="0" y="0"/>
                </a:moveTo>
                <a:lnTo>
                  <a:pt x="487013" y="0"/>
                </a:lnTo>
              </a:path>
              <a:path w="487044" h="1113154">
                <a:moveTo>
                  <a:pt x="487013" y="0"/>
                </a:moveTo>
                <a:lnTo>
                  <a:pt x="487013" y="815765"/>
                </a:lnTo>
              </a:path>
              <a:path w="487044" h="1113154">
                <a:moveTo>
                  <a:pt x="487013" y="823683"/>
                </a:moveTo>
                <a:lnTo>
                  <a:pt x="487013" y="11127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6" name="object 3826"/>
          <p:cNvSpPr/>
          <p:nvPr/>
        </p:nvSpPr>
        <p:spPr>
          <a:xfrm>
            <a:off x="7955089" y="7069797"/>
            <a:ext cx="316865" cy="198120"/>
          </a:xfrm>
          <a:custGeom>
            <a:avLst/>
            <a:gdLst/>
            <a:ahLst/>
            <a:cxnLst/>
            <a:rect l="l" t="t" r="r" b="b"/>
            <a:pathLst>
              <a:path w="316865" h="198120">
                <a:moveTo>
                  <a:pt x="316801" y="197992"/>
                </a:moveTo>
                <a:lnTo>
                  <a:pt x="316801" y="0"/>
                </a:lnTo>
              </a:path>
              <a:path w="316865" h="198120">
                <a:moveTo>
                  <a:pt x="299021" y="197992"/>
                </a:moveTo>
                <a:lnTo>
                  <a:pt x="316801" y="197992"/>
                </a:lnTo>
              </a:path>
              <a:path w="316865" h="198120">
                <a:moveTo>
                  <a:pt x="263651" y="197992"/>
                </a:moveTo>
                <a:lnTo>
                  <a:pt x="299021" y="197992"/>
                </a:lnTo>
              </a:path>
              <a:path w="316865" h="198120">
                <a:moveTo>
                  <a:pt x="228917" y="197992"/>
                </a:moveTo>
                <a:lnTo>
                  <a:pt x="263651" y="197992"/>
                </a:lnTo>
              </a:path>
              <a:path w="316865" h="198120">
                <a:moveTo>
                  <a:pt x="195389" y="197992"/>
                </a:moveTo>
                <a:lnTo>
                  <a:pt x="228917" y="197992"/>
                </a:lnTo>
              </a:path>
              <a:path w="316865" h="198120">
                <a:moveTo>
                  <a:pt x="163258" y="197992"/>
                </a:moveTo>
                <a:lnTo>
                  <a:pt x="195389" y="197992"/>
                </a:lnTo>
              </a:path>
              <a:path w="316865" h="198120">
                <a:moveTo>
                  <a:pt x="133223" y="197992"/>
                </a:moveTo>
                <a:lnTo>
                  <a:pt x="163258" y="197992"/>
                </a:lnTo>
              </a:path>
              <a:path w="316865" h="198120">
                <a:moveTo>
                  <a:pt x="105346" y="197992"/>
                </a:moveTo>
                <a:lnTo>
                  <a:pt x="133223" y="197992"/>
                </a:lnTo>
              </a:path>
              <a:path w="316865" h="198120">
                <a:moveTo>
                  <a:pt x="80200" y="197992"/>
                </a:moveTo>
                <a:lnTo>
                  <a:pt x="105346" y="197992"/>
                </a:lnTo>
              </a:path>
              <a:path w="316865" h="198120">
                <a:moveTo>
                  <a:pt x="58039" y="197992"/>
                </a:moveTo>
                <a:lnTo>
                  <a:pt x="80200" y="197992"/>
                </a:lnTo>
              </a:path>
              <a:path w="316865" h="198120">
                <a:moveTo>
                  <a:pt x="39116" y="197992"/>
                </a:moveTo>
                <a:lnTo>
                  <a:pt x="58039" y="197992"/>
                </a:lnTo>
              </a:path>
              <a:path w="316865" h="198120">
                <a:moveTo>
                  <a:pt x="23622" y="197992"/>
                </a:moveTo>
                <a:lnTo>
                  <a:pt x="39116" y="197992"/>
                </a:lnTo>
              </a:path>
              <a:path w="316865" h="198120">
                <a:moveTo>
                  <a:pt x="11874" y="197992"/>
                </a:moveTo>
                <a:lnTo>
                  <a:pt x="23622" y="197992"/>
                </a:lnTo>
              </a:path>
              <a:path w="316865" h="198120">
                <a:moveTo>
                  <a:pt x="4000" y="197992"/>
                </a:moveTo>
                <a:lnTo>
                  <a:pt x="11874" y="197992"/>
                </a:lnTo>
              </a:path>
              <a:path w="316865" h="198120">
                <a:moveTo>
                  <a:pt x="0" y="197992"/>
                </a:moveTo>
                <a:lnTo>
                  <a:pt x="4000" y="197992"/>
                </a:lnTo>
              </a:path>
              <a:path w="316865" h="198120">
                <a:moveTo>
                  <a:pt x="0" y="0"/>
                </a:moveTo>
                <a:lnTo>
                  <a:pt x="4000" y="0"/>
                </a:lnTo>
              </a:path>
              <a:path w="316865" h="198120">
                <a:moveTo>
                  <a:pt x="4000" y="0"/>
                </a:moveTo>
                <a:lnTo>
                  <a:pt x="11874" y="0"/>
                </a:lnTo>
              </a:path>
              <a:path w="316865" h="198120">
                <a:moveTo>
                  <a:pt x="11874" y="0"/>
                </a:moveTo>
                <a:lnTo>
                  <a:pt x="23622" y="0"/>
                </a:lnTo>
              </a:path>
              <a:path w="316865" h="198120">
                <a:moveTo>
                  <a:pt x="23622" y="0"/>
                </a:moveTo>
                <a:lnTo>
                  <a:pt x="39116" y="0"/>
                </a:lnTo>
              </a:path>
              <a:path w="316865" h="198120">
                <a:moveTo>
                  <a:pt x="39116" y="0"/>
                </a:moveTo>
                <a:lnTo>
                  <a:pt x="58039" y="0"/>
                </a:lnTo>
              </a:path>
              <a:path w="316865" h="198120">
                <a:moveTo>
                  <a:pt x="58039" y="0"/>
                </a:moveTo>
                <a:lnTo>
                  <a:pt x="80200" y="0"/>
                </a:lnTo>
              </a:path>
              <a:path w="316865" h="198120">
                <a:moveTo>
                  <a:pt x="80200" y="0"/>
                </a:moveTo>
                <a:lnTo>
                  <a:pt x="105346" y="0"/>
                </a:lnTo>
              </a:path>
              <a:path w="316865" h="198120">
                <a:moveTo>
                  <a:pt x="105346" y="0"/>
                </a:moveTo>
                <a:lnTo>
                  <a:pt x="133223" y="0"/>
                </a:lnTo>
              </a:path>
              <a:path w="316865" h="198120">
                <a:moveTo>
                  <a:pt x="133223" y="0"/>
                </a:moveTo>
                <a:lnTo>
                  <a:pt x="163258" y="0"/>
                </a:lnTo>
              </a:path>
              <a:path w="316865" h="198120">
                <a:moveTo>
                  <a:pt x="163258" y="0"/>
                </a:moveTo>
                <a:lnTo>
                  <a:pt x="195389" y="0"/>
                </a:lnTo>
              </a:path>
              <a:path w="316865" h="198120">
                <a:moveTo>
                  <a:pt x="195389" y="0"/>
                </a:moveTo>
                <a:lnTo>
                  <a:pt x="228917" y="0"/>
                </a:lnTo>
              </a:path>
              <a:path w="316865" h="198120">
                <a:moveTo>
                  <a:pt x="228917" y="0"/>
                </a:moveTo>
                <a:lnTo>
                  <a:pt x="263651" y="0"/>
                </a:lnTo>
              </a:path>
              <a:path w="316865" h="198120">
                <a:moveTo>
                  <a:pt x="263651" y="0"/>
                </a:moveTo>
                <a:lnTo>
                  <a:pt x="267271" y="0"/>
                </a:lnTo>
              </a:path>
              <a:path w="316865" h="198120">
                <a:moveTo>
                  <a:pt x="287083" y="0"/>
                </a:moveTo>
                <a:lnTo>
                  <a:pt x="299021" y="0"/>
                </a:lnTo>
              </a:path>
              <a:path w="316865" h="198120">
                <a:moveTo>
                  <a:pt x="299021" y="0"/>
                </a:moveTo>
                <a:lnTo>
                  <a:pt x="316801" y="0"/>
                </a:lnTo>
              </a:path>
              <a:path w="316865" h="198120">
                <a:moveTo>
                  <a:pt x="0" y="1979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7" name="object 3827"/>
          <p:cNvSpPr/>
          <p:nvPr/>
        </p:nvSpPr>
        <p:spPr>
          <a:xfrm>
            <a:off x="892473" y="5463597"/>
            <a:ext cx="151130" cy="81915"/>
          </a:xfrm>
          <a:custGeom>
            <a:avLst/>
            <a:gdLst/>
            <a:ahLst/>
            <a:cxnLst/>
            <a:rect l="l" t="t" r="r" b="b"/>
            <a:pathLst>
              <a:path w="151130" h="81914">
                <a:moveTo>
                  <a:pt x="150437" y="77635"/>
                </a:moveTo>
                <a:lnTo>
                  <a:pt x="150342" y="75628"/>
                </a:lnTo>
              </a:path>
              <a:path w="151130" h="81914">
                <a:moveTo>
                  <a:pt x="50" y="81603"/>
                </a:moveTo>
                <a:lnTo>
                  <a:pt x="150685" y="81603"/>
                </a:lnTo>
              </a:path>
              <a:path w="151130" h="81914">
                <a:moveTo>
                  <a:pt x="0" y="81603"/>
                </a:moveTo>
                <a:lnTo>
                  <a:pt x="50" y="81603"/>
                </a:lnTo>
              </a:path>
              <a:path w="151130" h="81914">
                <a:moveTo>
                  <a:pt x="50" y="0"/>
                </a:moveTo>
                <a:lnTo>
                  <a:pt x="50" y="77635"/>
                </a:lnTo>
              </a:path>
              <a:path w="151130" h="81914">
                <a:moveTo>
                  <a:pt x="0" y="0"/>
                </a:moveTo>
                <a:lnTo>
                  <a:pt x="50" y="0"/>
                </a:lnTo>
              </a:path>
              <a:path w="151130" h="81914">
                <a:moveTo>
                  <a:pt x="57226" y="0"/>
                </a:moveTo>
                <a:lnTo>
                  <a:pt x="50" y="0"/>
                </a:lnTo>
              </a:path>
              <a:path w="151130" h="81914">
                <a:moveTo>
                  <a:pt x="76669" y="596"/>
                </a:moveTo>
                <a:lnTo>
                  <a:pt x="57226" y="0"/>
                </a:lnTo>
              </a:path>
              <a:path w="151130" h="81914">
                <a:moveTo>
                  <a:pt x="92195" y="2482"/>
                </a:moveTo>
                <a:lnTo>
                  <a:pt x="76669" y="596"/>
                </a:lnTo>
              </a:path>
              <a:path w="151130" h="81914">
                <a:moveTo>
                  <a:pt x="103809" y="5556"/>
                </a:moveTo>
                <a:lnTo>
                  <a:pt x="92195" y="2482"/>
                </a:lnTo>
              </a:path>
              <a:path w="151130" h="81914">
                <a:moveTo>
                  <a:pt x="116509" y="12452"/>
                </a:moveTo>
                <a:lnTo>
                  <a:pt x="103809" y="5556"/>
                </a:lnTo>
              </a:path>
              <a:path w="151130" h="81914">
                <a:moveTo>
                  <a:pt x="127869" y="22669"/>
                </a:moveTo>
                <a:lnTo>
                  <a:pt x="116509" y="12452"/>
                </a:lnTo>
              </a:path>
              <a:path w="151130" h="81914">
                <a:moveTo>
                  <a:pt x="137864" y="36264"/>
                </a:moveTo>
                <a:lnTo>
                  <a:pt x="127869" y="22669"/>
                </a:lnTo>
              </a:path>
              <a:path w="151130" h="81914">
                <a:moveTo>
                  <a:pt x="145649" y="53778"/>
                </a:moveTo>
                <a:lnTo>
                  <a:pt x="137864" y="36264"/>
                </a:lnTo>
              </a:path>
              <a:path w="151130" h="81914">
                <a:moveTo>
                  <a:pt x="150342" y="75628"/>
                </a:moveTo>
                <a:lnTo>
                  <a:pt x="145649" y="537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8" name="object 3828"/>
          <p:cNvSpPr/>
          <p:nvPr/>
        </p:nvSpPr>
        <p:spPr>
          <a:xfrm>
            <a:off x="1165148" y="5489765"/>
            <a:ext cx="37465" cy="55880"/>
          </a:xfrm>
          <a:custGeom>
            <a:avLst/>
            <a:gdLst/>
            <a:ahLst/>
            <a:cxnLst/>
            <a:rect l="l" t="t" r="r" b="b"/>
            <a:pathLst>
              <a:path w="37465" h="55879">
                <a:moveTo>
                  <a:pt x="0" y="0"/>
                </a:moveTo>
                <a:lnTo>
                  <a:pt x="50" y="0"/>
                </a:lnTo>
              </a:path>
              <a:path w="37465" h="55879">
                <a:moveTo>
                  <a:pt x="34455" y="51466"/>
                </a:moveTo>
                <a:lnTo>
                  <a:pt x="50" y="0"/>
                </a:lnTo>
              </a:path>
              <a:path w="37465" h="55879">
                <a:moveTo>
                  <a:pt x="50" y="55435"/>
                </a:moveTo>
                <a:lnTo>
                  <a:pt x="37109" y="55435"/>
                </a:lnTo>
              </a:path>
              <a:path w="37465" h="55879">
                <a:moveTo>
                  <a:pt x="0" y="55435"/>
                </a:moveTo>
                <a:lnTo>
                  <a:pt x="50" y="55435"/>
                </a:lnTo>
              </a:path>
              <a:path w="37465" h="55879">
                <a:moveTo>
                  <a:pt x="50" y="0"/>
                </a:moveTo>
                <a:lnTo>
                  <a:pt x="50" y="514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9" name="object 3829"/>
          <p:cNvSpPr/>
          <p:nvPr/>
        </p:nvSpPr>
        <p:spPr>
          <a:xfrm>
            <a:off x="1661890" y="5460047"/>
            <a:ext cx="57785" cy="85725"/>
          </a:xfrm>
          <a:custGeom>
            <a:avLst/>
            <a:gdLst/>
            <a:ahLst/>
            <a:cxnLst/>
            <a:rect l="l" t="t" r="r" b="b"/>
            <a:pathLst>
              <a:path w="57785" h="85725">
                <a:moveTo>
                  <a:pt x="76" y="85153"/>
                </a:moveTo>
                <a:lnTo>
                  <a:pt x="57270" y="85153"/>
                </a:lnTo>
              </a:path>
              <a:path w="57785" h="85725">
                <a:moveTo>
                  <a:pt x="0" y="85153"/>
                </a:moveTo>
                <a:lnTo>
                  <a:pt x="76" y="85153"/>
                </a:lnTo>
              </a:path>
              <a:path w="57785" h="85725">
                <a:moveTo>
                  <a:pt x="55784" y="81184"/>
                </a:moveTo>
                <a:lnTo>
                  <a:pt x="46456" y="56457"/>
                </a:lnTo>
              </a:path>
              <a:path w="57785" h="85725">
                <a:moveTo>
                  <a:pt x="46456" y="56457"/>
                </a:moveTo>
                <a:lnTo>
                  <a:pt x="38544" y="34925"/>
                </a:lnTo>
              </a:path>
              <a:path w="57785" h="85725">
                <a:moveTo>
                  <a:pt x="38544" y="34925"/>
                </a:moveTo>
                <a:lnTo>
                  <a:pt x="32099" y="16097"/>
                </a:lnTo>
              </a:path>
              <a:path w="57785" h="85725">
                <a:moveTo>
                  <a:pt x="32099" y="16097"/>
                </a:moveTo>
                <a:lnTo>
                  <a:pt x="27158" y="0"/>
                </a:lnTo>
              </a:path>
              <a:path w="57785" h="85725">
                <a:moveTo>
                  <a:pt x="27158" y="0"/>
                </a:moveTo>
                <a:lnTo>
                  <a:pt x="23215" y="17437"/>
                </a:lnTo>
              </a:path>
              <a:path w="57785" h="85725">
                <a:moveTo>
                  <a:pt x="23215" y="17437"/>
                </a:moveTo>
                <a:lnTo>
                  <a:pt x="18332" y="34753"/>
                </a:lnTo>
              </a:path>
              <a:path w="57785" h="85725">
                <a:moveTo>
                  <a:pt x="18332" y="34753"/>
                </a:moveTo>
                <a:lnTo>
                  <a:pt x="12477" y="51993"/>
                </a:lnTo>
              </a:path>
              <a:path w="57785" h="85725">
                <a:moveTo>
                  <a:pt x="1562" y="81184"/>
                </a:moveTo>
                <a:lnTo>
                  <a:pt x="12477" y="51993"/>
                </a:lnTo>
              </a:path>
              <a:path w="57785" h="85725">
                <a:moveTo>
                  <a:pt x="27082" y="0"/>
                </a:moveTo>
                <a:lnTo>
                  <a:pt x="271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0" name="object 3830"/>
          <p:cNvSpPr/>
          <p:nvPr/>
        </p:nvSpPr>
        <p:spPr>
          <a:xfrm>
            <a:off x="2456357" y="5461565"/>
            <a:ext cx="144780" cy="83820"/>
          </a:xfrm>
          <a:custGeom>
            <a:avLst/>
            <a:gdLst/>
            <a:ahLst/>
            <a:cxnLst/>
            <a:rect l="l" t="t" r="r" b="b"/>
            <a:pathLst>
              <a:path w="144780" h="83820">
                <a:moveTo>
                  <a:pt x="125736" y="79667"/>
                </a:moveTo>
                <a:lnTo>
                  <a:pt x="128314" y="78257"/>
                </a:lnTo>
              </a:path>
              <a:path w="144780" h="83820">
                <a:moveTo>
                  <a:pt x="50" y="83635"/>
                </a:moveTo>
                <a:lnTo>
                  <a:pt x="118421" y="83635"/>
                </a:lnTo>
              </a:path>
              <a:path w="144780" h="83820">
                <a:moveTo>
                  <a:pt x="0" y="83635"/>
                </a:moveTo>
                <a:lnTo>
                  <a:pt x="50" y="83635"/>
                </a:lnTo>
              </a:path>
              <a:path w="144780" h="83820">
                <a:moveTo>
                  <a:pt x="50" y="0"/>
                </a:moveTo>
                <a:lnTo>
                  <a:pt x="50" y="79667"/>
                </a:lnTo>
              </a:path>
              <a:path w="144780" h="83820">
                <a:moveTo>
                  <a:pt x="0" y="0"/>
                </a:moveTo>
                <a:lnTo>
                  <a:pt x="50" y="0"/>
                </a:lnTo>
              </a:path>
              <a:path w="144780" h="83820">
                <a:moveTo>
                  <a:pt x="86194" y="0"/>
                </a:moveTo>
                <a:lnTo>
                  <a:pt x="50" y="0"/>
                </a:lnTo>
              </a:path>
              <a:path w="144780" h="83820">
                <a:moveTo>
                  <a:pt x="104552" y="1358"/>
                </a:moveTo>
                <a:lnTo>
                  <a:pt x="86194" y="0"/>
                </a:lnTo>
              </a:path>
              <a:path w="144780" h="83820">
                <a:moveTo>
                  <a:pt x="119310" y="5505"/>
                </a:moveTo>
                <a:lnTo>
                  <a:pt x="104552" y="1358"/>
                </a:lnTo>
              </a:path>
              <a:path w="144780" h="83820">
                <a:moveTo>
                  <a:pt x="130473" y="12426"/>
                </a:moveTo>
                <a:lnTo>
                  <a:pt x="119310" y="5505"/>
                </a:lnTo>
              </a:path>
              <a:path w="144780" h="83820">
                <a:moveTo>
                  <a:pt x="138239" y="21450"/>
                </a:moveTo>
                <a:lnTo>
                  <a:pt x="130473" y="12426"/>
                </a:lnTo>
              </a:path>
              <a:path w="144780" h="83820">
                <a:moveTo>
                  <a:pt x="142925" y="32042"/>
                </a:moveTo>
                <a:lnTo>
                  <a:pt x="138239" y="21450"/>
                </a:lnTo>
              </a:path>
              <a:path w="144780" h="83820">
                <a:moveTo>
                  <a:pt x="144487" y="44176"/>
                </a:moveTo>
                <a:lnTo>
                  <a:pt x="142925" y="32042"/>
                </a:lnTo>
              </a:path>
              <a:path w="144780" h="83820">
                <a:moveTo>
                  <a:pt x="142678" y="56851"/>
                </a:moveTo>
                <a:lnTo>
                  <a:pt x="144487" y="44176"/>
                </a:lnTo>
              </a:path>
              <a:path w="144780" h="83820">
                <a:moveTo>
                  <a:pt x="137242" y="68580"/>
                </a:moveTo>
                <a:lnTo>
                  <a:pt x="142678" y="56851"/>
                </a:lnTo>
              </a:path>
              <a:path w="144780" h="83820">
                <a:moveTo>
                  <a:pt x="128314" y="78257"/>
                </a:moveTo>
                <a:lnTo>
                  <a:pt x="137242" y="68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1" name="object 3831"/>
          <p:cNvSpPr/>
          <p:nvPr/>
        </p:nvSpPr>
        <p:spPr>
          <a:xfrm>
            <a:off x="2983903" y="5463597"/>
            <a:ext cx="151130" cy="81915"/>
          </a:xfrm>
          <a:custGeom>
            <a:avLst/>
            <a:gdLst/>
            <a:ahLst/>
            <a:cxnLst/>
            <a:rect l="l" t="t" r="r" b="b"/>
            <a:pathLst>
              <a:path w="151130" h="81914">
                <a:moveTo>
                  <a:pt x="150469" y="77635"/>
                </a:moveTo>
                <a:lnTo>
                  <a:pt x="150342" y="75628"/>
                </a:lnTo>
              </a:path>
              <a:path w="151130" h="81914">
                <a:moveTo>
                  <a:pt x="50" y="81603"/>
                </a:moveTo>
                <a:lnTo>
                  <a:pt x="150691" y="81603"/>
                </a:lnTo>
              </a:path>
              <a:path w="151130" h="81914">
                <a:moveTo>
                  <a:pt x="0" y="81603"/>
                </a:moveTo>
                <a:lnTo>
                  <a:pt x="50" y="81603"/>
                </a:lnTo>
              </a:path>
              <a:path w="151130" h="81914">
                <a:moveTo>
                  <a:pt x="50" y="0"/>
                </a:moveTo>
                <a:lnTo>
                  <a:pt x="50" y="77635"/>
                </a:lnTo>
              </a:path>
              <a:path w="151130" h="81914">
                <a:moveTo>
                  <a:pt x="0" y="0"/>
                </a:moveTo>
                <a:lnTo>
                  <a:pt x="50" y="0"/>
                </a:lnTo>
              </a:path>
              <a:path w="151130" h="81914">
                <a:moveTo>
                  <a:pt x="57226" y="0"/>
                </a:moveTo>
                <a:lnTo>
                  <a:pt x="50" y="0"/>
                </a:lnTo>
              </a:path>
              <a:path w="151130" h="81914">
                <a:moveTo>
                  <a:pt x="76669" y="596"/>
                </a:moveTo>
                <a:lnTo>
                  <a:pt x="57226" y="0"/>
                </a:lnTo>
              </a:path>
              <a:path w="151130" h="81914">
                <a:moveTo>
                  <a:pt x="92227" y="2482"/>
                </a:moveTo>
                <a:lnTo>
                  <a:pt x="76669" y="596"/>
                </a:lnTo>
              </a:path>
              <a:path w="151130" h="81914">
                <a:moveTo>
                  <a:pt x="103835" y="5556"/>
                </a:moveTo>
                <a:lnTo>
                  <a:pt x="92227" y="2482"/>
                </a:lnTo>
              </a:path>
              <a:path w="151130" h="81914">
                <a:moveTo>
                  <a:pt x="116535" y="12452"/>
                </a:moveTo>
                <a:lnTo>
                  <a:pt x="103835" y="5556"/>
                </a:lnTo>
              </a:path>
              <a:path w="151130" h="81914">
                <a:moveTo>
                  <a:pt x="127869" y="22669"/>
                </a:moveTo>
                <a:lnTo>
                  <a:pt x="116535" y="12452"/>
                </a:lnTo>
              </a:path>
              <a:path w="151130" h="81914">
                <a:moveTo>
                  <a:pt x="137890" y="36264"/>
                </a:moveTo>
                <a:lnTo>
                  <a:pt x="127869" y="22669"/>
                </a:lnTo>
              </a:path>
              <a:path w="151130" h="81914">
                <a:moveTo>
                  <a:pt x="145681" y="53778"/>
                </a:moveTo>
                <a:lnTo>
                  <a:pt x="137890" y="36264"/>
                </a:lnTo>
              </a:path>
              <a:path w="151130" h="81914">
                <a:moveTo>
                  <a:pt x="150342" y="75628"/>
                </a:moveTo>
                <a:lnTo>
                  <a:pt x="145681" y="537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2" name="object 3832"/>
          <p:cNvSpPr/>
          <p:nvPr/>
        </p:nvSpPr>
        <p:spPr>
          <a:xfrm>
            <a:off x="3256584" y="5489765"/>
            <a:ext cx="37465" cy="55880"/>
          </a:xfrm>
          <a:custGeom>
            <a:avLst/>
            <a:gdLst/>
            <a:ahLst/>
            <a:cxnLst/>
            <a:rect l="l" t="t" r="r" b="b"/>
            <a:pathLst>
              <a:path w="37464" h="55879">
                <a:moveTo>
                  <a:pt x="0" y="0"/>
                </a:moveTo>
                <a:lnTo>
                  <a:pt x="69" y="0"/>
                </a:lnTo>
              </a:path>
              <a:path w="37464" h="55879">
                <a:moveTo>
                  <a:pt x="34474" y="51466"/>
                </a:moveTo>
                <a:lnTo>
                  <a:pt x="69" y="0"/>
                </a:lnTo>
              </a:path>
              <a:path w="37464" h="55879">
                <a:moveTo>
                  <a:pt x="69" y="55435"/>
                </a:moveTo>
                <a:lnTo>
                  <a:pt x="37128" y="55435"/>
                </a:lnTo>
              </a:path>
              <a:path w="37464" h="55879">
                <a:moveTo>
                  <a:pt x="0" y="55435"/>
                </a:moveTo>
                <a:lnTo>
                  <a:pt x="69" y="55435"/>
                </a:lnTo>
              </a:path>
              <a:path w="37464" h="55879">
                <a:moveTo>
                  <a:pt x="69" y="0"/>
                </a:moveTo>
                <a:lnTo>
                  <a:pt x="69" y="514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3" name="object 3833"/>
          <p:cNvSpPr/>
          <p:nvPr/>
        </p:nvSpPr>
        <p:spPr>
          <a:xfrm>
            <a:off x="4243114" y="5457640"/>
            <a:ext cx="183515" cy="87630"/>
          </a:xfrm>
          <a:custGeom>
            <a:avLst/>
            <a:gdLst/>
            <a:ahLst/>
            <a:cxnLst/>
            <a:rect l="l" t="t" r="r" b="b"/>
            <a:pathLst>
              <a:path w="183514" h="87629">
                <a:moveTo>
                  <a:pt x="76" y="87560"/>
                </a:moveTo>
                <a:lnTo>
                  <a:pt x="182962" y="87560"/>
                </a:lnTo>
              </a:path>
              <a:path w="183514" h="87629">
                <a:moveTo>
                  <a:pt x="0" y="87560"/>
                </a:moveTo>
                <a:lnTo>
                  <a:pt x="76" y="87560"/>
                </a:lnTo>
              </a:path>
              <a:path w="183514" h="87629">
                <a:moveTo>
                  <a:pt x="182187" y="83591"/>
                </a:moveTo>
                <a:lnTo>
                  <a:pt x="179463" y="69557"/>
                </a:lnTo>
              </a:path>
              <a:path w="183514" h="87629">
                <a:moveTo>
                  <a:pt x="179463" y="69557"/>
                </a:moveTo>
                <a:lnTo>
                  <a:pt x="173234" y="52095"/>
                </a:lnTo>
              </a:path>
              <a:path w="183514" h="87629">
                <a:moveTo>
                  <a:pt x="173234" y="52095"/>
                </a:moveTo>
                <a:lnTo>
                  <a:pt x="164579" y="36785"/>
                </a:lnTo>
              </a:path>
              <a:path w="183514" h="87629">
                <a:moveTo>
                  <a:pt x="164579" y="36785"/>
                </a:moveTo>
                <a:lnTo>
                  <a:pt x="153638" y="23990"/>
                </a:lnTo>
              </a:path>
              <a:path w="183514" h="87629">
                <a:moveTo>
                  <a:pt x="153638" y="23990"/>
                </a:moveTo>
                <a:lnTo>
                  <a:pt x="140373" y="13646"/>
                </a:lnTo>
              </a:path>
              <a:path w="183514" h="87629">
                <a:moveTo>
                  <a:pt x="140373" y="13646"/>
                </a:moveTo>
                <a:lnTo>
                  <a:pt x="125387" y="6076"/>
                </a:lnTo>
              </a:path>
              <a:path w="183514" h="87629">
                <a:moveTo>
                  <a:pt x="125387" y="6076"/>
                </a:moveTo>
                <a:lnTo>
                  <a:pt x="109188" y="1517"/>
                </a:lnTo>
              </a:path>
              <a:path w="183514" h="87629">
                <a:moveTo>
                  <a:pt x="109188" y="1517"/>
                </a:moveTo>
                <a:lnTo>
                  <a:pt x="91827" y="0"/>
                </a:lnTo>
              </a:path>
              <a:path w="183514" h="87629">
                <a:moveTo>
                  <a:pt x="91827" y="0"/>
                </a:moveTo>
                <a:lnTo>
                  <a:pt x="73399" y="1663"/>
                </a:lnTo>
              </a:path>
              <a:path w="183514" h="87629">
                <a:moveTo>
                  <a:pt x="73399" y="1663"/>
                </a:moveTo>
                <a:lnTo>
                  <a:pt x="56254" y="6597"/>
                </a:lnTo>
              </a:path>
              <a:path w="183514" h="87629">
                <a:moveTo>
                  <a:pt x="56254" y="6597"/>
                </a:moveTo>
                <a:lnTo>
                  <a:pt x="40506" y="14808"/>
                </a:lnTo>
              </a:path>
              <a:path w="183514" h="87629">
                <a:moveTo>
                  <a:pt x="40506" y="14808"/>
                </a:moveTo>
                <a:lnTo>
                  <a:pt x="26022" y="26269"/>
                </a:lnTo>
              </a:path>
              <a:path w="183514" h="87629">
                <a:moveTo>
                  <a:pt x="26022" y="26269"/>
                </a:moveTo>
                <a:lnTo>
                  <a:pt x="13963" y="41624"/>
                </a:lnTo>
              </a:path>
              <a:path w="183514" h="87629">
                <a:moveTo>
                  <a:pt x="13963" y="41624"/>
                </a:moveTo>
                <a:lnTo>
                  <a:pt x="5359" y="61347"/>
                </a:lnTo>
              </a:path>
              <a:path w="183514" h="87629">
                <a:moveTo>
                  <a:pt x="5359" y="61347"/>
                </a:moveTo>
                <a:lnTo>
                  <a:pt x="571" y="83591"/>
                </a:lnTo>
              </a:path>
              <a:path w="183514" h="87629">
                <a:moveTo>
                  <a:pt x="91801" y="0"/>
                </a:moveTo>
                <a:lnTo>
                  <a:pt x="918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4" name="object 3834"/>
          <p:cNvSpPr/>
          <p:nvPr/>
        </p:nvSpPr>
        <p:spPr>
          <a:xfrm>
            <a:off x="4788642" y="5460047"/>
            <a:ext cx="57785" cy="85725"/>
          </a:xfrm>
          <a:custGeom>
            <a:avLst/>
            <a:gdLst/>
            <a:ahLst/>
            <a:cxnLst/>
            <a:rect l="l" t="t" r="r" b="b"/>
            <a:pathLst>
              <a:path w="57785" h="85725">
                <a:moveTo>
                  <a:pt x="0" y="85153"/>
                </a:moveTo>
                <a:lnTo>
                  <a:pt x="57226" y="85153"/>
                </a:lnTo>
              </a:path>
              <a:path w="57785" h="85725">
                <a:moveTo>
                  <a:pt x="55714" y="81184"/>
                </a:moveTo>
                <a:lnTo>
                  <a:pt x="46386" y="56457"/>
                </a:lnTo>
              </a:path>
              <a:path w="57785" h="85725">
                <a:moveTo>
                  <a:pt x="46386" y="56457"/>
                </a:moveTo>
                <a:lnTo>
                  <a:pt x="38449" y="34925"/>
                </a:lnTo>
              </a:path>
              <a:path w="57785" h="85725">
                <a:moveTo>
                  <a:pt x="38449" y="34925"/>
                </a:moveTo>
                <a:lnTo>
                  <a:pt x="32023" y="16097"/>
                </a:lnTo>
              </a:path>
              <a:path w="57785" h="85725">
                <a:moveTo>
                  <a:pt x="32023" y="16097"/>
                </a:moveTo>
                <a:lnTo>
                  <a:pt x="27089" y="0"/>
                </a:lnTo>
              </a:path>
              <a:path w="57785" h="85725">
                <a:moveTo>
                  <a:pt x="27089" y="0"/>
                </a:moveTo>
                <a:lnTo>
                  <a:pt x="23120" y="17437"/>
                </a:lnTo>
              </a:path>
              <a:path w="57785" h="85725">
                <a:moveTo>
                  <a:pt x="23120" y="17437"/>
                </a:moveTo>
                <a:lnTo>
                  <a:pt x="18256" y="34753"/>
                </a:lnTo>
              </a:path>
              <a:path w="57785" h="85725">
                <a:moveTo>
                  <a:pt x="18256" y="34753"/>
                </a:moveTo>
                <a:lnTo>
                  <a:pt x="12401" y="51993"/>
                </a:lnTo>
              </a:path>
              <a:path w="57785" h="85725">
                <a:moveTo>
                  <a:pt x="1492" y="81184"/>
                </a:moveTo>
                <a:lnTo>
                  <a:pt x="12401" y="5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5" name="object 3835"/>
          <p:cNvSpPr/>
          <p:nvPr/>
        </p:nvSpPr>
        <p:spPr>
          <a:xfrm>
            <a:off x="5097316" y="5461565"/>
            <a:ext cx="144780" cy="83820"/>
          </a:xfrm>
          <a:custGeom>
            <a:avLst/>
            <a:gdLst/>
            <a:ahLst/>
            <a:cxnLst/>
            <a:rect l="l" t="t" r="r" b="b"/>
            <a:pathLst>
              <a:path w="144779" h="83820">
                <a:moveTo>
                  <a:pt x="125685" y="79667"/>
                </a:moveTo>
                <a:lnTo>
                  <a:pt x="128263" y="78257"/>
                </a:lnTo>
              </a:path>
              <a:path w="144779" h="83820">
                <a:moveTo>
                  <a:pt x="0" y="83635"/>
                </a:moveTo>
                <a:lnTo>
                  <a:pt x="118363" y="83635"/>
                </a:lnTo>
              </a:path>
              <a:path w="144779" h="83820">
                <a:moveTo>
                  <a:pt x="0" y="0"/>
                </a:moveTo>
                <a:lnTo>
                  <a:pt x="0" y="79667"/>
                </a:lnTo>
              </a:path>
              <a:path w="144779" h="83820">
                <a:moveTo>
                  <a:pt x="86118" y="0"/>
                </a:moveTo>
                <a:lnTo>
                  <a:pt x="0" y="0"/>
                </a:lnTo>
              </a:path>
              <a:path w="144779" h="83820">
                <a:moveTo>
                  <a:pt x="104501" y="1358"/>
                </a:moveTo>
                <a:lnTo>
                  <a:pt x="86118" y="0"/>
                </a:lnTo>
              </a:path>
              <a:path w="144779" h="83820">
                <a:moveTo>
                  <a:pt x="119233" y="5505"/>
                </a:moveTo>
                <a:lnTo>
                  <a:pt x="104501" y="1358"/>
                </a:lnTo>
              </a:path>
              <a:path w="144779" h="83820">
                <a:moveTo>
                  <a:pt x="130397" y="12426"/>
                </a:moveTo>
                <a:lnTo>
                  <a:pt x="119233" y="5505"/>
                </a:lnTo>
              </a:path>
              <a:path w="144779" h="83820">
                <a:moveTo>
                  <a:pt x="138156" y="21450"/>
                </a:moveTo>
                <a:lnTo>
                  <a:pt x="130397" y="12426"/>
                </a:lnTo>
              </a:path>
              <a:path w="144779" h="83820">
                <a:moveTo>
                  <a:pt x="142849" y="32042"/>
                </a:moveTo>
                <a:lnTo>
                  <a:pt x="138156" y="21450"/>
                </a:lnTo>
              </a:path>
              <a:path w="144779" h="83820">
                <a:moveTo>
                  <a:pt x="144411" y="44176"/>
                </a:moveTo>
                <a:lnTo>
                  <a:pt x="142849" y="32042"/>
                </a:lnTo>
              </a:path>
              <a:path w="144779" h="83820">
                <a:moveTo>
                  <a:pt x="142601" y="56851"/>
                </a:moveTo>
                <a:lnTo>
                  <a:pt x="144411" y="44176"/>
                </a:lnTo>
              </a:path>
              <a:path w="144779" h="83820">
                <a:moveTo>
                  <a:pt x="137166" y="68580"/>
                </a:moveTo>
                <a:lnTo>
                  <a:pt x="142601" y="56851"/>
                </a:lnTo>
              </a:path>
              <a:path w="144779" h="83820">
                <a:moveTo>
                  <a:pt x="128263" y="78257"/>
                </a:moveTo>
                <a:lnTo>
                  <a:pt x="137166" y="68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6" name="object 3836"/>
          <p:cNvSpPr/>
          <p:nvPr/>
        </p:nvSpPr>
        <p:spPr>
          <a:xfrm>
            <a:off x="5363070" y="5457640"/>
            <a:ext cx="183515" cy="87630"/>
          </a:xfrm>
          <a:custGeom>
            <a:avLst/>
            <a:gdLst/>
            <a:ahLst/>
            <a:cxnLst/>
            <a:rect l="l" t="t" r="r" b="b"/>
            <a:pathLst>
              <a:path w="183514" h="87629">
                <a:moveTo>
                  <a:pt x="0" y="87560"/>
                </a:moveTo>
                <a:lnTo>
                  <a:pt x="182886" y="87560"/>
                </a:lnTo>
              </a:path>
              <a:path w="183514" h="87629">
                <a:moveTo>
                  <a:pt x="182118" y="83591"/>
                </a:moveTo>
                <a:lnTo>
                  <a:pt x="179387" y="69557"/>
                </a:lnTo>
              </a:path>
              <a:path w="183514" h="87629">
                <a:moveTo>
                  <a:pt x="179387" y="69557"/>
                </a:moveTo>
                <a:lnTo>
                  <a:pt x="173164" y="52095"/>
                </a:lnTo>
              </a:path>
              <a:path w="183514" h="87629">
                <a:moveTo>
                  <a:pt x="173164" y="52095"/>
                </a:moveTo>
                <a:lnTo>
                  <a:pt x="164528" y="36785"/>
                </a:lnTo>
              </a:path>
              <a:path w="183514" h="87629">
                <a:moveTo>
                  <a:pt x="164528" y="36785"/>
                </a:moveTo>
                <a:lnTo>
                  <a:pt x="153568" y="23990"/>
                </a:lnTo>
              </a:path>
              <a:path w="183514" h="87629">
                <a:moveTo>
                  <a:pt x="153568" y="23990"/>
                </a:moveTo>
                <a:lnTo>
                  <a:pt x="140296" y="13646"/>
                </a:lnTo>
              </a:path>
              <a:path w="183514" h="87629">
                <a:moveTo>
                  <a:pt x="140296" y="13646"/>
                </a:moveTo>
                <a:lnTo>
                  <a:pt x="125291" y="6076"/>
                </a:lnTo>
              </a:path>
              <a:path w="183514" h="87629">
                <a:moveTo>
                  <a:pt x="125291" y="6076"/>
                </a:moveTo>
                <a:lnTo>
                  <a:pt x="109118" y="1517"/>
                </a:lnTo>
              </a:path>
              <a:path w="183514" h="87629">
                <a:moveTo>
                  <a:pt x="109118" y="1517"/>
                </a:moveTo>
                <a:lnTo>
                  <a:pt x="91776" y="0"/>
                </a:lnTo>
              </a:path>
              <a:path w="183514" h="87629">
                <a:moveTo>
                  <a:pt x="91776" y="0"/>
                </a:moveTo>
                <a:lnTo>
                  <a:pt x="73298" y="1663"/>
                </a:lnTo>
              </a:path>
              <a:path w="183514" h="87629">
                <a:moveTo>
                  <a:pt x="73298" y="1663"/>
                </a:moveTo>
                <a:lnTo>
                  <a:pt x="56210" y="6597"/>
                </a:lnTo>
              </a:path>
              <a:path w="183514" h="87629">
                <a:moveTo>
                  <a:pt x="56210" y="6597"/>
                </a:moveTo>
                <a:lnTo>
                  <a:pt x="40386" y="14808"/>
                </a:lnTo>
              </a:path>
              <a:path w="183514" h="87629">
                <a:moveTo>
                  <a:pt x="40386" y="14808"/>
                </a:moveTo>
                <a:lnTo>
                  <a:pt x="25946" y="26269"/>
                </a:lnTo>
              </a:path>
              <a:path w="183514" h="87629">
                <a:moveTo>
                  <a:pt x="25946" y="26269"/>
                </a:moveTo>
                <a:lnTo>
                  <a:pt x="13893" y="41624"/>
                </a:lnTo>
              </a:path>
              <a:path w="183514" h="87629">
                <a:moveTo>
                  <a:pt x="13893" y="41624"/>
                </a:moveTo>
                <a:lnTo>
                  <a:pt x="5283" y="61347"/>
                </a:lnTo>
              </a:path>
              <a:path w="183514" h="87629">
                <a:moveTo>
                  <a:pt x="5283" y="61347"/>
                </a:moveTo>
                <a:lnTo>
                  <a:pt x="495" y="835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7" name="object 3837"/>
          <p:cNvSpPr/>
          <p:nvPr/>
        </p:nvSpPr>
        <p:spPr>
          <a:xfrm>
            <a:off x="6116339" y="5457640"/>
            <a:ext cx="183515" cy="87630"/>
          </a:xfrm>
          <a:custGeom>
            <a:avLst/>
            <a:gdLst/>
            <a:ahLst/>
            <a:cxnLst/>
            <a:rect l="l" t="t" r="r" b="b"/>
            <a:pathLst>
              <a:path w="183514" h="87629">
                <a:moveTo>
                  <a:pt x="0" y="87560"/>
                </a:moveTo>
                <a:lnTo>
                  <a:pt x="182886" y="87560"/>
                </a:lnTo>
              </a:path>
              <a:path w="183514" h="87629">
                <a:moveTo>
                  <a:pt x="182118" y="83591"/>
                </a:moveTo>
                <a:lnTo>
                  <a:pt x="179387" y="69557"/>
                </a:lnTo>
              </a:path>
              <a:path w="183514" h="87629">
                <a:moveTo>
                  <a:pt x="179387" y="69557"/>
                </a:moveTo>
                <a:lnTo>
                  <a:pt x="173164" y="52095"/>
                </a:lnTo>
              </a:path>
              <a:path w="183514" h="87629">
                <a:moveTo>
                  <a:pt x="173164" y="52095"/>
                </a:moveTo>
                <a:lnTo>
                  <a:pt x="164528" y="36785"/>
                </a:lnTo>
              </a:path>
              <a:path w="183514" h="87629">
                <a:moveTo>
                  <a:pt x="164528" y="36785"/>
                </a:moveTo>
                <a:lnTo>
                  <a:pt x="153568" y="23990"/>
                </a:lnTo>
              </a:path>
              <a:path w="183514" h="87629">
                <a:moveTo>
                  <a:pt x="153568" y="23990"/>
                </a:moveTo>
                <a:lnTo>
                  <a:pt x="140296" y="13646"/>
                </a:lnTo>
              </a:path>
              <a:path w="183514" h="87629">
                <a:moveTo>
                  <a:pt x="140296" y="13646"/>
                </a:moveTo>
                <a:lnTo>
                  <a:pt x="125317" y="6076"/>
                </a:lnTo>
              </a:path>
              <a:path w="183514" h="87629">
                <a:moveTo>
                  <a:pt x="125317" y="6076"/>
                </a:moveTo>
                <a:lnTo>
                  <a:pt x="109118" y="1517"/>
                </a:lnTo>
              </a:path>
              <a:path w="183514" h="87629">
                <a:moveTo>
                  <a:pt x="109118" y="1517"/>
                </a:moveTo>
                <a:lnTo>
                  <a:pt x="91751" y="0"/>
                </a:lnTo>
              </a:path>
              <a:path w="183514" h="87629">
                <a:moveTo>
                  <a:pt x="91751" y="0"/>
                </a:moveTo>
                <a:lnTo>
                  <a:pt x="73298" y="1663"/>
                </a:lnTo>
              </a:path>
              <a:path w="183514" h="87629">
                <a:moveTo>
                  <a:pt x="73298" y="1663"/>
                </a:moveTo>
                <a:lnTo>
                  <a:pt x="56184" y="6597"/>
                </a:lnTo>
              </a:path>
              <a:path w="183514" h="87629">
                <a:moveTo>
                  <a:pt x="56184" y="6597"/>
                </a:moveTo>
                <a:lnTo>
                  <a:pt x="40386" y="14808"/>
                </a:lnTo>
              </a:path>
              <a:path w="183514" h="87629">
                <a:moveTo>
                  <a:pt x="40386" y="14808"/>
                </a:moveTo>
                <a:lnTo>
                  <a:pt x="25946" y="26269"/>
                </a:lnTo>
              </a:path>
              <a:path w="183514" h="87629">
                <a:moveTo>
                  <a:pt x="25946" y="26269"/>
                </a:moveTo>
                <a:lnTo>
                  <a:pt x="13893" y="41624"/>
                </a:lnTo>
              </a:path>
              <a:path w="183514" h="87629">
                <a:moveTo>
                  <a:pt x="13893" y="41624"/>
                </a:moveTo>
                <a:lnTo>
                  <a:pt x="5283" y="61347"/>
                </a:lnTo>
              </a:path>
              <a:path w="183514" h="87629">
                <a:moveTo>
                  <a:pt x="5283" y="61347"/>
                </a:moveTo>
                <a:lnTo>
                  <a:pt x="495" y="835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8" name="object 3838"/>
          <p:cNvSpPr/>
          <p:nvPr/>
        </p:nvSpPr>
        <p:spPr>
          <a:xfrm>
            <a:off x="3960367" y="5426640"/>
            <a:ext cx="2747010" cy="118745"/>
          </a:xfrm>
          <a:custGeom>
            <a:avLst/>
            <a:gdLst/>
            <a:ahLst/>
            <a:cxnLst/>
            <a:rect l="l" t="t" r="r" b="b"/>
            <a:pathLst>
              <a:path w="2747009" h="118745">
                <a:moveTo>
                  <a:pt x="2693035" y="4832"/>
                </a:moveTo>
                <a:lnTo>
                  <a:pt x="2746692" y="86887"/>
                </a:lnTo>
              </a:path>
              <a:path w="2747009" h="118745">
                <a:moveTo>
                  <a:pt x="2649220" y="4832"/>
                </a:moveTo>
                <a:lnTo>
                  <a:pt x="2693035" y="4832"/>
                </a:lnTo>
              </a:path>
              <a:path w="2747009" h="118745">
                <a:moveTo>
                  <a:pt x="2722626" y="114592"/>
                </a:moveTo>
                <a:lnTo>
                  <a:pt x="2649220" y="4832"/>
                </a:lnTo>
              </a:path>
              <a:path w="2747009" h="118745">
                <a:moveTo>
                  <a:pt x="2530792" y="118560"/>
                </a:moveTo>
                <a:lnTo>
                  <a:pt x="2725292" y="118560"/>
                </a:lnTo>
              </a:path>
              <a:path w="2747009" h="118745">
                <a:moveTo>
                  <a:pt x="2530665" y="118560"/>
                </a:moveTo>
                <a:lnTo>
                  <a:pt x="2530792" y="118560"/>
                </a:lnTo>
              </a:path>
              <a:path w="2747009" h="118745">
                <a:moveTo>
                  <a:pt x="2642362" y="4832"/>
                </a:moveTo>
                <a:lnTo>
                  <a:pt x="2528697" y="114592"/>
                </a:lnTo>
              </a:path>
              <a:path w="2747009" h="118745">
                <a:moveTo>
                  <a:pt x="2593530" y="4832"/>
                </a:moveTo>
                <a:lnTo>
                  <a:pt x="2642362" y="4832"/>
                </a:lnTo>
              </a:path>
              <a:path w="2747009" h="118745">
                <a:moveTo>
                  <a:pt x="2483612" y="114592"/>
                </a:moveTo>
                <a:lnTo>
                  <a:pt x="2593530" y="4832"/>
                </a:lnTo>
              </a:path>
              <a:path w="2747009" h="118745">
                <a:moveTo>
                  <a:pt x="2458402" y="118560"/>
                </a:moveTo>
                <a:lnTo>
                  <a:pt x="2479675" y="118560"/>
                </a:lnTo>
              </a:path>
              <a:path w="2747009" h="118745">
                <a:moveTo>
                  <a:pt x="2458339" y="118560"/>
                </a:moveTo>
                <a:lnTo>
                  <a:pt x="2458402" y="118560"/>
                </a:lnTo>
              </a:path>
              <a:path w="2747009" h="118745">
                <a:moveTo>
                  <a:pt x="2458402" y="4832"/>
                </a:moveTo>
                <a:lnTo>
                  <a:pt x="2458402" y="114592"/>
                </a:lnTo>
              </a:path>
              <a:path w="2747009" h="118745">
                <a:moveTo>
                  <a:pt x="2422398" y="4832"/>
                </a:moveTo>
                <a:lnTo>
                  <a:pt x="2458402" y="4832"/>
                </a:lnTo>
              </a:path>
              <a:path w="2747009" h="118745">
                <a:moveTo>
                  <a:pt x="2422398" y="114592"/>
                </a:moveTo>
                <a:lnTo>
                  <a:pt x="2422398" y="4832"/>
                </a:lnTo>
              </a:path>
              <a:path w="2747009" h="118745">
                <a:moveTo>
                  <a:pt x="2376036" y="118560"/>
                </a:moveTo>
                <a:lnTo>
                  <a:pt x="2422398" y="118560"/>
                </a:lnTo>
              </a:path>
              <a:path w="2747009" h="118745">
                <a:moveTo>
                  <a:pt x="2375992" y="118560"/>
                </a:moveTo>
                <a:lnTo>
                  <a:pt x="2376036" y="118560"/>
                </a:lnTo>
              </a:path>
              <a:path w="2747009" h="118745">
                <a:moveTo>
                  <a:pt x="2373509" y="102616"/>
                </a:moveTo>
                <a:lnTo>
                  <a:pt x="2375420" y="114592"/>
                </a:lnTo>
              </a:path>
              <a:path w="2747009" h="118745">
                <a:moveTo>
                  <a:pt x="2368550" y="84855"/>
                </a:moveTo>
                <a:lnTo>
                  <a:pt x="2373509" y="102616"/>
                </a:lnTo>
              </a:path>
              <a:path w="2747009" h="118745">
                <a:moveTo>
                  <a:pt x="2361603" y="68237"/>
                </a:moveTo>
                <a:lnTo>
                  <a:pt x="2368550" y="84855"/>
                </a:lnTo>
              </a:path>
              <a:path w="2747009" h="118745">
                <a:moveTo>
                  <a:pt x="2349423" y="48317"/>
                </a:moveTo>
                <a:lnTo>
                  <a:pt x="2361603" y="68237"/>
                </a:lnTo>
              </a:path>
              <a:path w="2747009" h="118745">
                <a:moveTo>
                  <a:pt x="2334069" y="31623"/>
                </a:moveTo>
                <a:lnTo>
                  <a:pt x="2349423" y="48317"/>
                </a:lnTo>
              </a:path>
              <a:path w="2747009" h="118745">
                <a:moveTo>
                  <a:pt x="2315489" y="18008"/>
                </a:moveTo>
                <a:lnTo>
                  <a:pt x="2334069" y="31623"/>
                </a:lnTo>
              </a:path>
              <a:path w="2747009" h="118745">
                <a:moveTo>
                  <a:pt x="2299887" y="10115"/>
                </a:moveTo>
                <a:lnTo>
                  <a:pt x="2315489" y="18008"/>
                </a:lnTo>
              </a:path>
              <a:path w="2747009" h="118745">
                <a:moveTo>
                  <a:pt x="2283371" y="4514"/>
                </a:moveTo>
                <a:lnTo>
                  <a:pt x="2299887" y="10115"/>
                </a:lnTo>
              </a:path>
              <a:path w="2747009" h="118745">
                <a:moveTo>
                  <a:pt x="2265908" y="1111"/>
                </a:moveTo>
                <a:lnTo>
                  <a:pt x="2283371" y="4514"/>
                </a:lnTo>
              </a:path>
              <a:path w="2747009" h="118745">
                <a:moveTo>
                  <a:pt x="2247550" y="0"/>
                </a:moveTo>
                <a:lnTo>
                  <a:pt x="2265908" y="1111"/>
                </a:lnTo>
              </a:path>
              <a:path w="2747009" h="118745">
                <a:moveTo>
                  <a:pt x="2220093" y="2425"/>
                </a:moveTo>
                <a:lnTo>
                  <a:pt x="2247550" y="0"/>
                </a:lnTo>
              </a:path>
              <a:path w="2747009" h="118745">
                <a:moveTo>
                  <a:pt x="2195290" y="9569"/>
                </a:moveTo>
                <a:lnTo>
                  <a:pt x="2220093" y="2425"/>
                </a:lnTo>
              </a:path>
              <a:path w="2747009" h="118745">
                <a:moveTo>
                  <a:pt x="2173135" y="21577"/>
                </a:moveTo>
                <a:lnTo>
                  <a:pt x="2195290" y="9569"/>
                </a:lnTo>
              </a:path>
              <a:path w="2747009" h="118745">
                <a:moveTo>
                  <a:pt x="2153640" y="38347"/>
                </a:moveTo>
                <a:lnTo>
                  <a:pt x="2173135" y="21577"/>
                </a:lnTo>
              </a:path>
              <a:path w="2747009" h="118745">
                <a:moveTo>
                  <a:pt x="2140521" y="54838"/>
                </a:moveTo>
                <a:lnTo>
                  <a:pt x="2153640" y="38347"/>
                </a:lnTo>
              </a:path>
              <a:path w="2747009" h="118745">
                <a:moveTo>
                  <a:pt x="2130348" y="73691"/>
                </a:moveTo>
                <a:lnTo>
                  <a:pt x="2140521" y="54838"/>
                </a:lnTo>
              </a:path>
              <a:path w="2747009" h="118745">
                <a:moveTo>
                  <a:pt x="2123059" y="94951"/>
                </a:moveTo>
                <a:lnTo>
                  <a:pt x="2130348" y="73691"/>
                </a:lnTo>
              </a:path>
              <a:path w="2747009" h="118745">
                <a:moveTo>
                  <a:pt x="2119433" y="114592"/>
                </a:moveTo>
                <a:lnTo>
                  <a:pt x="2123059" y="94951"/>
                </a:lnTo>
              </a:path>
              <a:path w="2747009" h="118745">
                <a:moveTo>
                  <a:pt x="2008085" y="118560"/>
                </a:moveTo>
                <a:lnTo>
                  <a:pt x="2118664" y="118560"/>
                </a:lnTo>
              </a:path>
              <a:path w="2747009" h="118745">
                <a:moveTo>
                  <a:pt x="2008035" y="118560"/>
                </a:moveTo>
                <a:lnTo>
                  <a:pt x="2008085" y="118560"/>
                </a:lnTo>
              </a:path>
              <a:path w="2747009" h="118745">
                <a:moveTo>
                  <a:pt x="2008085" y="36957"/>
                </a:moveTo>
                <a:lnTo>
                  <a:pt x="2008085" y="114592"/>
                </a:lnTo>
              </a:path>
              <a:path w="2747009" h="118745">
                <a:moveTo>
                  <a:pt x="2008035" y="36957"/>
                </a:moveTo>
                <a:lnTo>
                  <a:pt x="2008085" y="36957"/>
                </a:lnTo>
              </a:path>
              <a:path w="2747009" h="118745">
                <a:moveTo>
                  <a:pt x="2098128" y="36957"/>
                </a:moveTo>
                <a:lnTo>
                  <a:pt x="2008085" y="36957"/>
                </a:lnTo>
              </a:path>
              <a:path w="2747009" h="118745">
                <a:moveTo>
                  <a:pt x="2098128" y="4832"/>
                </a:moveTo>
                <a:lnTo>
                  <a:pt x="2098128" y="36957"/>
                </a:lnTo>
              </a:path>
              <a:path w="2747009" h="118745">
                <a:moveTo>
                  <a:pt x="1882400" y="4832"/>
                </a:moveTo>
                <a:lnTo>
                  <a:pt x="2098128" y="4832"/>
                </a:lnTo>
              </a:path>
              <a:path w="2747009" h="118745">
                <a:moveTo>
                  <a:pt x="1882400" y="36957"/>
                </a:moveTo>
                <a:lnTo>
                  <a:pt x="1882400" y="4832"/>
                </a:lnTo>
              </a:path>
              <a:path w="2747009" h="118745">
                <a:moveTo>
                  <a:pt x="1972068" y="36957"/>
                </a:moveTo>
                <a:lnTo>
                  <a:pt x="1882400" y="36957"/>
                </a:lnTo>
              </a:path>
              <a:path w="2747009" h="118745">
                <a:moveTo>
                  <a:pt x="1972068" y="114592"/>
                </a:moveTo>
                <a:lnTo>
                  <a:pt x="1972068" y="36957"/>
                </a:lnTo>
              </a:path>
              <a:path w="2747009" h="118745">
                <a:moveTo>
                  <a:pt x="1793551" y="118560"/>
                </a:moveTo>
                <a:lnTo>
                  <a:pt x="1972068" y="118560"/>
                </a:lnTo>
              </a:path>
              <a:path w="2747009" h="118745">
                <a:moveTo>
                  <a:pt x="1793474" y="118560"/>
                </a:moveTo>
                <a:lnTo>
                  <a:pt x="1793551" y="118560"/>
                </a:lnTo>
              </a:path>
              <a:path w="2747009" h="118745">
                <a:moveTo>
                  <a:pt x="1796751" y="114592"/>
                </a:moveTo>
                <a:lnTo>
                  <a:pt x="1859578" y="36957"/>
                </a:lnTo>
              </a:path>
              <a:path w="2747009" h="118745">
                <a:moveTo>
                  <a:pt x="1859553" y="36957"/>
                </a:moveTo>
                <a:lnTo>
                  <a:pt x="1859578" y="36957"/>
                </a:lnTo>
              </a:path>
              <a:path w="2747009" h="118745">
                <a:moveTo>
                  <a:pt x="1859578" y="4832"/>
                </a:moveTo>
                <a:lnTo>
                  <a:pt x="1859578" y="36957"/>
                </a:lnTo>
              </a:path>
              <a:path w="2747009" h="118745">
                <a:moveTo>
                  <a:pt x="1664665" y="4832"/>
                </a:moveTo>
                <a:lnTo>
                  <a:pt x="1859578" y="4832"/>
                </a:lnTo>
              </a:path>
              <a:path w="2747009" h="118745">
                <a:moveTo>
                  <a:pt x="1664665" y="36957"/>
                </a:moveTo>
                <a:lnTo>
                  <a:pt x="1664665" y="4832"/>
                </a:lnTo>
              </a:path>
              <a:path w="2747009" h="118745">
                <a:moveTo>
                  <a:pt x="1816519" y="36957"/>
                </a:moveTo>
                <a:lnTo>
                  <a:pt x="1664665" y="36957"/>
                </a:lnTo>
              </a:path>
              <a:path w="2747009" h="118745">
                <a:moveTo>
                  <a:pt x="1807438" y="46628"/>
                </a:moveTo>
                <a:lnTo>
                  <a:pt x="1816519" y="36957"/>
                </a:lnTo>
              </a:path>
              <a:path w="2747009" h="118745">
                <a:moveTo>
                  <a:pt x="1798066" y="57423"/>
                </a:moveTo>
                <a:lnTo>
                  <a:pt x="1807438" y="46628"/>
                </a:lnTo>
              </a:path>
              <a:path w="2747009" h="118745">
                <a:moveTo>
                  <a:pt x="1788293" y="69227"/>
                </a:moveTo>
                <a:lnTo>
                  <a:pt x="1798066" y="57423"/>
                </a:lnTo>
              </a:path>
              <a:path w="2747009" h="118745">
                <a:moveTo>
                  <a:pt x="1752053" y="114592"/>
                </a:moveTo>
                <a:lnTo>
                  <a:pt x="1788293" y="69227"/>
                </a:lnTo>
              </a:path>
              <a:path w="2747009" h="118745">
                <a:moveTo>
                  <a:pt x="1622767" y="118560"/>
                </a:moveTo>
                <a:lnTo>
                  <a:pt x="1748878" y="118560"/>
                </a:lnTo>
              </a:path>
              <a:path w="2747009" h="118745">
                <a:moveTo>
                  <a:pt x="1622698" y="118560"/>
                </a:moveTo>
                <a:lnTo>
                  <a:pt x="1622767" y="118560"/>
                </a:lnTo>
              </a:path>
              <a:path w="2747009" h="118745">
                <a:moveTo>
                  <a:pt x="1620266" y="102616"/>
                </a:moveTo>
                <a:lnTo>
                  <a:pt x="1622151" y="114592"/>
                </a:lnTo>
              </a:path>
              <a:path w="2747009" h="118745">
                <a:moveTo>
                  <a:pt x="1615281" y="84855"/>
                </a:moveTo>
                <a:lnTo>
                  <a:pt x="1620266" y="102616"/>
                </a:lnTo>
              </a:path>
              <a:path w="2747009" h="118745">
                <a:moveTo>
                  <a:pt x="1608334" y="68237"/>
                </a:moveTo>
                <a:lnTo>
                  <a:pt x="1615281" y="84855"/>
                </a:lnTo>
              </a:path>
              <a:path w="2747009" h="118745">
                <a:moveTo>
                  <a:pt x="1596180" y="48317"/>
                </a:moveTo>
                <a:lnTo>
                  <a:pt x="1608334" y="68237"/>
                </a:lnTo>
              </a:path>
              <a:path w="2747009" h="118745">
                <a:moveTo>
                  <a:pt x="1580800" y="31623"/>
                </a:moveTo>
                <a:lnTo>
                  <a:pt x="1596180" y="48317"/>
                </a:lnTo>
              </a:path>
              <a:path w="2747009" h="118745">
                <a:moveTo>
                  <a:pt x="1562220" y="18008"/>
                </a:moveTo>
                <a:lnTo>
                  <a:pt x="1580800" y="31623"/>
                </a:lnTo>
              </a:path>
              <a:path w="2747009" h="118745">
                <a:moveTo>
                  <a:pt x="1546644" y="10115"/>
                </a:moveTo>
                <a:lnTo>
                  <a:pt x="1562220" y="18008"/>
                </a:lnTo>
              </a:path>
              <a:path w="2747009" h="118745">
                <a:moveTo>
                  <a:pt x="1530102" y="4514"/>
                </a:moveTo>
                <a:lnTo>
                  <a:pt x="1546644" y="10115"/>
                </a:lnTo>
              </a:path>
              <a:path w="2747009" h="118745">
                <a:moveTo>
                  <a:pt x="1512639" y="1111"/>
                </a:moveTo>
                <a:lnTo>
                  <a:pt x="1530102" y="4514"/>
                </a:lnTo>
              </a:path>
              <a:path w="2747009" h="118745">
                <a:moveTo>
                  <a:pt x="1494282" y="0"/>
                </a:moveTo>
                <a:lnTo>
                  <a:pt x="1512639" y="1111"/>
                </a:lnTo>
              </a:path>
              <a:path w="2747009" h="118745">
                <a:moveTo>
                  <a:pt x="1466824" y="2425"/>
                </a:moveTo>
                <a:lnTo>
                  <a:pt x="1494282" y="0"/>
                </a:lnTo>
              </a:path>
              <a:path w="2747009" h="118745">
                <a:moveTo>
                  <a:pt x="1442021" y="9569"/>
                </a:moveTo>
                <a:lnTo>
                  <a:pt x="1466824" y="2425"/>
                </a:lnTo>
              </a:path>
              <a:path w="2747009" h="118745">
                <a:moveTo>
                  <a:pt x="1419866" y="21577"/>
                </a:moveTo>
                <a:lnTo>
                  <a:pt x="1442021" y="9569"/>
                </a:lnTo>
              </a:path>
              <a:path w="2747009" h="118745">
                <a:moveTo>
                  <a:pt x="1400371" y="38347"/>
                </a:moveTo>
                <a:lnTo>
                  <a:pt x="1419866" y="21577"/>
                </a:lnTo>
              </a:path>
              <a:path w="2747009" h="118745">
                <a:moveTo>
                  <a:pt x="1387252" y="54838"/>
                </a:moveTo>
                <a:lnTo>
                  <a:pt x="1400371" y="38347"/>
                </a:lnTo>
              </a:path>
              <a:path w="2747009" h="118745">
                <a:moveTo>
                  <a:pt x="1377080" y="73691"/>
                </a:moveTo>
                <a:lnTo>
                  <a:pt x="1387252" y="54838"/>
                </a:lnTo>
              </a:path>
              <a:path w="2747009" h="118745">
                <a:moveTo>
                  <a:pt x="1369809" y="94951"/>
                </a:moveTo>
                <a:lnTo>
                  <a:pt x="1377080" y="73691"/>
                </a:lnTo>
              </a:path>
              <a:path w="2747009" h="118745">
                <a:moveTo>
                  <a:pt x="1366113" y="114592"/>
                </a:moveTo>
                <a:lnTo>
                  <a:pt x="1369809" y="94951"/>
                </a:lnTo>
              </a:path>
              <a:path w="2747009" h="118745">
                <a:moveTo>
                  <a:pt x="1306582" y="118560"/>
                </a:moveTo>
                <a:lnTo>
                  <a:pt x="1365396" y="118560"/>
                </a:lnTo>
              </a:path>
              <a:path w="2747009" h="118745">
                <a:moveTo>
                  <a:pt x="1306512" y="118560"/>
                </a:moveTo>
                <a:lnTo>
                  <a:pt x="1306582" y="118560"/>
                </a:lnTo>
              </a:path>
              <a:path w="2747009" h="118745">
                <a:moveTo>
                  <a:pt x="1309465" y="114592"/>
                </a:moveTo>
                <a:lnTo>
                  <a:pt x="1310157" y="113652"/>
                </a:lnTo>
              </a:path>
              <a:path w="2747009" h="118745">
                <a:moveTo>
                  <a:pt x="1316405" y="97383"/>
                </a:moveTo>
                <a:lnTo>
                  <a:pt x="1310157" y="113652"/>
                </a:lnTo>
              </a:path>
              <a:path w="2747009" h="118745">
                <a:moveTo>
                  <a:pt x="1318488" y="79101"/>
                </a:moveTo>
                <a:lnTo>
                  <a:pt x="1316405" y="97383"/>
                </a:lnTo>
              </a:path>
              <a:path w="2747009" h="118745">
                <a:moveTo>
                  <a:pt x="1317250" y="64566"/>
                </a:moveTo>
                <a:lnTo>
                  <a:pt x="1318488" y="79101"/>
                </a:lnTo>
              </a:path>
              <a:path w="2747009" h="118745">
                <a:moveTo>
                  <a:pt x="1313453" y="50869"/>
                </a:moveTo>
                <a:lnTo>
                  <a:pt x="1317250" y="64566"/>
                </a:lnTo>
              </a:path>
              <a:path w="2747009" h="118745">
                <a:moveTo>
                  <a:pt x="1307153" y="38049"/>
                </a:moveTo>
                <a:lnTo>
                  <a:pt x="1313453" y="50869"/>
                </a:lnTo>
              </a:path>
              <a:path w="2747009" h="118745">
                <a:moveTo>
                  <a:pt x="1298771" y="26936"/>
                </a:moveTo>
                <a:lnTo>
                  <a:pt x="1307153" y="38049"/>
                </a:lnTo>
              </a:path>
              <a:path w="2747009" h="118745">
                <a:moveTo>
                  <a:pt x="1288700" y="18300"/>
                </a:moveTo>
                <a:lnTo>
                  <a:pt x="1298771" y="26936"/>
                </a:lnTo>
              </a:path>
              <a:path w="2747009" h="118745">
                <a:moveTo>
                  <a:pt x="1276921" y="12179"/>
                </a:moveTo>
                <a:lnTo>
                  <a:pt x="1288700" y="18300"/>
                </a:lnTo>
              </a:path>
              <a:path w="2747009" h="118745">
                <a:moveTo>
                  <a:pt x="1262335" y="8108"/>
                </a:moveTo>
                <a:lnTo>
                  <a:pt x="1276921" y="12179"/>
                </a:lnTo>
              </a:path>
              <a:path w="2747009" h="118745">
                <a:moveTo>
                  <a:pt x="1243901" y="5651"/>
                </a:moveTo>
                <a:lnTo>
                  <a:pt x="1262335" y="8108"/>
                </a:lnTo>
              </a:path>
              <a:path w="2747009" h="118745">
                <a:moveTo>
                  <a:pt x="1221581" y="4832"/>
                </a:moveTo>
                <a:lnTo>
                  <a:pt x="1243901" y="5651"/>
                </a:lnTo>
              </a:path>
              <a:path w="2747009" h="118745">
                <a:moveTo>
                  <a:pt x="1100956" y="4832"/>
                </a:moveTo>
                <a:lnTo>
                  <a:pt x="1221581" y="4832"/>
                </a:lnTo>
              </a:path>
              <a:path w="2747009" h="118745">
                <a:moveTo>
                  <a:pt x="1100956" y="114592"/>
                </a:moveTo>
                <a:lnTo>
                  <a:pt x="1100956" y="4832"/>
                </a:lnTo>
              </a:path>
              <a:path w="2747009" h="118745">
                <a:moveTo>
                  <a:pt x="922134" y="118560"/>
                </a:moveTo>
                <a:lnTo>
                  <a:pt x="1100956" y="118560"/>
                </a:lnTo>
              </a:path>
              <a:path w="2747009" h="118745">
                <a:moveTo>
                  <a:pt x="922064" y="118560"/>
                </a:moveTo>
                <a:lnTo>
                  <a:pt x="922134" y="118560"/>
                </a:lnTo>
              </a:path>
              <a:path w="2747009" h="118745">
                <a:moveTo>
                  <a:pt x="875601" y="4832"/>
                </a:moveTo>
                <a:lnTo>
                  <a:pt x="920527" y="114592"/>
                </a:lnTo>
              </a:path>
              <a:path w="2747009" h="118745">
                <a:moveTo>
                  <a:pt x="836783" y="4832"/>
                </a:moveTo>
                <a:lnTo>
                  <a:pt x="875601" y="4832"/>
                </a:lnTo>
              </a:path>
              <a:path w="2747009" h="118745">
                <a:moveTo>
                  <a:pt x="794613" y="114592"/>
                </a:moveTo>
                <a:lnTo>
                  <a:pt x="836783" y="4832"/>
                </a:lnTo>
              </a:path>
              <a:path w="2747009" h="118745">
                <a:moveTo>
                  <a:pt x="585241" y="118560"/>
                </a:moveTo>
                <a:lnTo>
                  <a:pt x="793127" y="118560"/>
                </a:lnTo>
              </a:path>
              <a:path w="2747009" h="118745">
                <a:moveTo>
                  <a:pt x="585216" y="118560"/>
                </a:moveTo>
                <a:lnTo>
                  <a:pt x="585241" y="118560"/>
                </a:lnTo>
              </a:path>
              <a:path w="2747009" h="118745">
                <a:moveTo>
                  <a:pt x="585241" y="4832"/>
                </a:moveTo>
                <a:lnTo>
                  <a:pt x="585241" y="114592"/>
                </a:lnTo>
              </a:path>
              <a:path w="2747009" h="118745">
                <a:moveTo>
                  <a:pt x="549249" y="4832"/>
                </a:moveTo>
                <a:lnTo>
                  <a:pt x="585241" y="4832"/>
                </a:lnTo>
              </a:path>
              <a:path w="2747009" h="118745">
                <a:moveTo>
                  <a:pt x="549249" y="114592"/>
                </a:moveTo>
                <a:lnTo>
                  <a:pt x="549249" y="4832"/>
                </a:lnTo>
              </a:path>
              <a:path w="2747009" h="118745">
                <a:moveTo>
                  <a:pt x="502888" y="118560"/>
                </a:moveTo>
                <a:lnTo>
                  <a:pt x="549249" y="118560"/>
                </a:lnTo>
              </a:path>
              <a:path w="2747009" h="118745">
                <a:moveTo>
                  <a:pt x="502837" y="118560"/>
                </a:moveTo>
                <a:lnTo>
                  <a:pt x="502888" y="118560"/>
                </a:lnTo>
              </a:path>
              <a:path w="2747009" h="118745">
                <a:moveTo>
                  <a:pt x="500360" y="102616"/>
                </a:moveTo>
                <a:lnTo>
                  <a:pt x="502265" y="114592"/>
                </a:lnTo>
              </a:path>
              <a:path w="2747009" h="118745">
                <a:moveTo>
                  <a:pt x="495395" y="84855"/>
                </a:moveTo>
                <a:lnTo>
                  <a:pt x="500360" y="102616"/>
                </a:lnTo>
              </a:path>
              <a:path w="2747009" h="118745">
                <a:moveTo>
                  <a:pt x="488454" y="68237"/>
                </a:moveTo>
                <a:lnTo>
                  <a:pt x="495395" y="84855"/>
                </a:lnTo>
              </a:path>
              <a:path w="2747009" h="118745">
                <a:moveTo>
                  <a:pt x="476275" y="48317"/>
                </a:moveTo>
                <a:lnTo>
                  <a:pt x="488454" y="68237"/>
                </a:lnTo>
              </a:path>
              <a:path w="2747009" h="118745">
                <a:moveTo>
                  <a:pt x="460921" y="31623"/>
                </a:moveTo>
                <a:lnTo>
                  <a:pt x="476275" y="48317"/>
                </a:lnTo>
              </a:path>
              <a:path w="2747009" h="118745">
                <a:moveTo>
                  <a:pt x="442341" y="18008"/>
                </a:moveTo>
                <a:lnTo>
                  <a:pt x="460921" y="31623"/>
                </a:lnTo>
              </a:path>
              <a:path w="2747009" h="118745">
                <a:moveTo>
                  <a:pt x="426739" y="10115"/>
                </a:moveTo>
                <a:lnTo>
                  <a:pt x="442341" y="18008"/>
                </a:lnTo>
              </a:path>
              <a:path w="2747009" h="118745">
                <a:moveTo>
                  <a:pt x="410216" y="4514"/>
                </a:moveTo>
                <a:lnTo>
                  <a:pt x="426739" y="10115"/>
                </a:lnTo>
              </a:path>
              <a:path w="2747009" h="118745">
                <a:moveTo>
                  <a:pt x="392753" y="1111"/>
                </a:moveTo>
                <a:lnTo>
                  <a:pt x="410216" y="4514"/>
                </a:lnTo>
              </a:path>
              <a:path w="2747009" h="118745">
                <a:moveTo>
                  <a:pt x="374402" y="0"/>
                </a:moveTo>
                <a:lnTo>
                  <a:pt x="392753" y="1111"/>
                </a:lnTo>
              </a:path>
              <a:path w="2747009" h="118745">
                <a:moveTo>
                  <a:pt x="346938" y="2425"/>
                </a:moveTo>
                <a:lnTo>
                  <a:pt x="374402" y="0"/>
                </a:lnTo>
              </a:path>
              <a:path w="2747009" h="118745">
                <a:moveTo>
                  <a:pt x="322135" y="9569"/>
                </a:moveTo>
                <a:lnTo>
                  <a:pt x="346938" y="2425"/>
                </a:lnTo>
              </a:path>
              <a:path w="2747009" h="118745">
                <a:moveTo>
                  <a:pt x="299986" y="21577"/>
                </a:moveTo>
                <a:lnTo>
                  <a:pt x="322135" y="9569"/>
                </a:lnTo>
              </a:path>
              <a:path w="2747009" h="118745">
                <a:moveTo>
                  <a:pt x="280466" y="38347"/>
                </a:moveTo>
                <a:lnTo>
                  <a:pt x="299986" y="21577"/>
                </a:lnTo>
              </a:path>
              <a:path w="2747009" h="118745">
                <a:moveTo>
                  <a:pt x="267366" y="54838"/>
                </a:moveTo>
                <a:lnTo>
                  <a:pt x="280466" y="38347"/>
                </a:lnTo>
              </a:path>
              <a:path w="2747009" h="118745">
                <a:moveTo>
                  <a:pt x="257175" y="73691"/>
                </a:moveTo>
                <a:lnTo>
                  <a:pt x="267366" y="54838"/>
                </a:lnTo>
              </a:path>
              <a:path w="2747009" h="118745">
                <a:moveTo>
                  <a:pt x="249904" y="94951"/>
                </a:moveTo>
                <a:lnTo>
                  <a:pt x="257175" y="73691"/>
                </a:lnTo>
              </a:path>
              <a:path w="2747009" h="118745">
                <a:moveTo>
                  <a:pt x="246284" y="114592"/>
                </a:moveTo>
                <a:lnTo>
                  <a:pt x="249904" y="94951"/>
                </a:lnTo>
              </a:path>
              <a:path w="2747009" h="118745">
                <a:moveTo>
                  <a:pt x="108369" y="118560"/>
                </a:moveTo>
                <a:lnTo>
                  <a:pt x="245567" y="118560"/>
                </a:lnTo>
              </a:path>
              <a:path w="2747009" h="118745">
                <a:moveTo>
                  <a:pt x="108292" y="118560"/>
                </a:moveTo>
                <a:lnTo>
                  <a:pt x="108369" y="118560"/>
                </a:lnTo>
              </a:path>
              <a:path w="2747009" h="118745">
                <a:moveTo>
                  <a:pt x="219964" y="4832"/>
                </a:moveTo>
                <a:lnTo>
                  <a:pt x="106311" y="114592"/>
                </a:lnTo>
              </a:path>
              <a:path w="2747009" h="118745">
                <a:moveTo>
                  <a:pt x="171151" y="4832"/>
                </a:moveTo>
                <a:lnTo>
                  <a:pt x="219964" y="4832"/>
                </a:lnTo>
              </a:path>
              <a:path w="2747009" h="118745">
                <a:moveTo>
                  <a:pt x="61239" y="114592"/>
                </a:moveTo>
                <a:lnTo>
                  <a:pt x="171151" y="4832"/>
                </a:lnTo>
              </a:path>
              <a:path w="2747009" h="118745">
                <a:moveTo>
                  <a:pt x="35991" y="118560"/>
                </a:moveTo>
                <a:lnTo>
                  <a:pt x="57245" y="118560"/>
                </a:lnTo>
              </a:path>
              <a:path w="2747009" h="118745">
                <a:moveTo>
                  <a:pt x="35915" y="118560"/>
                </a:moveTo>
                <a:lnTo>
                  <a:pt x="35991" y="118560"/>
                </a:lnTo>
              </a:path>
              <a:path w="2747009" h="118745">
                <a:moveTo>
                  <a:pt x="35991" y="4832"/>
                </a:moveTo>
                <a:lnTo>
                  <a:pt x="35991" y="114592"/>
                </a:lnTo>
              </a:path>
              <a:path w="2747009" h="118745">
                <a:moveTo>
                  <a:pt x="0" y="4832"/>
                </a:moveTo>
                <a:lnTo>
                  <a:pt x="35991" y="4832"/>
                </a:lnTo>
              </a:path>
              <a:path w="2747009" h="118745">
                <a:moveTo>
                  <a:pt x="0" y="114592"/>
                </a:moveTo>
                <a:lnTo>
                  <a:pt x="0" y="48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9" name="object 3839"/>
          <p:cNvSpPr/>
          <p:nvPr/>
        </p:nvSpPr>
        <p:spPr>
          <a:xfrm>
            <a:off x="2167210" y="5426837"/>
            <a:ext cx="1793239" cy="118745"/>
          </a:xfrm>
          <a:custGeom>
            <a:avLst/>
            <a:gdLst/>
            <a:ahLst/>
            <a:cxnLst/>
            <a:rect l="l" t="t" r="r" b="b"/>
            <a:pathLst>
              <a:path w="1793239" h="118745">
                <a:moveTo>
                  <a:pt x="1648148" y="118363"/>
                </a:moveTo>
                <a:lnTo>
                  <a:pt x="1648320" y="118363"/>
                </a:lnTo>
              </a:path>
              <a:path w="1793239" h="118745">
                <a:moveTo>
                  <a:pt x="1648320" y="118363"/>
                </a:moveTo>
                <a:lnTo>
                  <a:pt x="1793157" y="118363"/>
                </a:lnTo>
              </a:path>
              <a:path w="1793239" h="118745">
                <a:moveTo>
                  <a:pt x="1648072" y="118363"/>
                </a:moveTo>
                <a:lnTo>
                  <a:pt x="1648148" y="118363"/>
                </a:lnTo>
              </a:path>
              <a:path w="1793239" h="118745">
                <a:moveTo>
                  <a:pt x="1613274" y="109537"/>
                </a:moveTo>
                <a:lnTo>
                  <a:pt x="1632197" y="114395"/>
                </a:lnTo>
              </a:path>
              <a:path w="1793239" h="118745">
                <a:moveTo>
                  <a:pt x="1595164" y="103060"/>
                </a:moveTo>
                <a:lnTo>
                  <a:pt x="1613274" y="109537"/>
                </a:lnTo>
              </a:path>
              <a:path w="1793239" h="118745">
                <a:moveTo>
                  <a:pt x="1584496" y="96710"/>
                </a:moveTo>
                <a:lnTo>
                  <a:pt x="1595164" y="103060"/>
                </a:lnTo>
              </a:path>
              <a:path w="1793239" h="118745">
                <a:moveTo>
                  <a:pt x="1576584" y="85947"/>
                </a:moveTo>
                <a:lnTo>
                  <a:pt x="1584496" y="96710"/>
                </a:lnTo>
              </a:path>
              <a:path w="1793239" h="118745">
                <a:moveTo>
                  <a:pt x="1573904" y="72580"/>
                </a:moveTo>
                <a:lnTo>
                  <a:pt x="1576584" y="85947"/>
                </a:lnTo>
              </a:path>
              <a:path w="1793239" h="118745">
                <a:moveTo>
                  <a:pt x="1577651" y="56902"/>
                </a:moveTo>
                <a:lnTo>
                  <a:pt x="1573904" y="72580"/>
                </a:lnTo>
              </a:path>
              <a:path w="1793239" h="118745">
                <a:moveTo>
                  <a:pt x="1588865" y="43732"/>
                </a:moveTo>
                <a:lnTo>
                  <a:pt x="1577651" y="56902"/>
                </a:lnTo>
              </a:path>
              <a:path w="1793239" h="118745">
                <a:moveTo>
                  <a:pt x="1600796" y="37083"/>
                </a:moveTo>
                <a:lnTo>
                  <a:pt x="1588865" y="43732"/>
                </a:lnTo>
              </a:path>
              <a:path w="1793239" h="118745">
                <a:moveTo>
                  <a:pt x="1616697" y="33064"/>
                </a:moveTo>
                <a:lnTo>
                  <a:pt x="1600796" y="37083"/>
                </a:lnTo>
              </a:path>
              <a:path w="1793239" h="118745">
                <a:moveTo>
                  <a:pt x="1636490" y="31750"/>
                </a:moveTo>
                <a:lnTo>
                  <a:pt x="1616697" y="33064"/>
                </a:lnTo>
              </a:path>
              <a:path w="1793239" h="118745">
                <a:moveTo>
                  <a:pt x="1636414" y="31750"/>
                </a:moveTo>
                <a:lnTo>
                  <a:pt x="1636490" y="31750"/>
                </a:lnTo>
              </a:path>
              <a:path w="1793239" h="118745">
                <a:moveTo>
                  <a:pt x="1655711" y="33210"/>
                </a:moveTo>
                <a:lnTo>
                  <a:pt x="1636490" y="31750"/>
                </a:lnTo>
              </a:path>
              <a:path w="1793239" h="118745">
                <a:moveTo>
                  <a:pt x="1671510" y="37604"/>
                </a:moveTo>
                <a:lnTo>
                  <a:pt x="1655711" y="33210"/>
                </a:lnTo>
              </a:path>
              <a:path w="1793239" h="118745">
                <a:moveTo>
                  <a:pt x="1683892" y="44919"/>
                </a:moveTo>
                <a:lnTo>
                  <a:pt x="1671510" y="37604"/>
                </a:lnTo>
              </a:path>
              <a:path w="1793239" h="118745">
                <a:moveTo>
                  <a:pt x="1693144" y="55117"/>
                </a:moveTo>
                <a:lnTo>
                  <a:pt x="1683892" y="44919"/>
                </a:lnTo>
              </a:path>
              <a:path w="1793239" h="118745">
                <a:moveTo>
                  <a:pt x="1699418" y="68110"/>
                </a:moveTo>
                <a:lnTo>
                  <a:pt x="1693144" y="55117"/>
                </a:lnTo>
              </a:path>
              <a:path w="1793239" h="118745">
                <a:moveTo>
                  <a:pt x="1702765" y="83915"/>
                </a:moveTo>
                <a:lnTo>
                  <a:pt x="1699418" y="68110"/>
                </a:lnTo>
              </a:path>
              <a:path w="1793239" h="118745">
                <a:moveTo>
                  <a:pt x="1737296" y="81311"/>
                </a:moveTo>
                <a:lnTo>
                  <a:pt x="1702765" y="83915"/>
                </a:lnTo>
              </a:path>
              <a:path w="1793239" h="118745">
                <a:moveTo>
                  <a:pt x="1737220" y="81311"/>
                </a:moveTo>
                <a:lnTo>
                  <a:pt x="1737296" y="81311"/>
                </a:lnTo>
              </a:path>
              <a:path w="1793239" h="118745">
                <a:moveTo>
                  <a:pt x="1735385" y="65906"/>
                </a:moveTo>
                <a:lnTo>
                  <a:pt x="1737296" y="81311"/>
                </a:lnTo>
              </a:path>
              <a:path w="1793239" h="118745">
                <a:moveTo>
                  <a:pt x="1730921" y="51619"/>
                </a:moveTo>
                <a:lnTo>
                  <a:pt x="1735385" y="65906"/>
                </a:lnTo>
              </a:path>
              <a:path w="1793239" h="118745">
                <a:moveTo>
                  <a:pt x="1723898" y="38449"/>
                </a:moveTo>
                <a:lnTo>
                  <a:pt x="1730921" y="51619"/>
                </a:lnTo>
              </a:path>
              <a:path w="1793239" h="118745">
                <a:moveTo>
                  <a:pt x="1714423" y="26809"/>
                </a:moveTo>
                <a:lnTo>
                  <a:pt x="1723898" y="38449"/>
                </a:lnTo>
              </a:path>
              <a:path w="1793239" h="118745">
                <a:moveTo>
                  <a:pt x="1702568" y="17265"/>
                </a:moveTo>
                <a:lnTo>
                  <a:pt x="1714423" y="26809"/>
                </a:lnTo>
              </a:path>
              <a:path w="1793239" h="118745">
                <a:moveTo>
                  <a:pt x="1688357" y="9747"/>
                </a:moveTo>
                <a:lnTo>
                  <a:pt x="1702568" y="17265"/>
                </a:lnTo>
              </a:path>
              <a:path w="1793239" h="118745">
                <a:moveTo>
                  <a:pt x="1672158" y="4337"/>
                </a:moveTo>
                <a:lnTo>
                  <a:pt x="1688357" y="9747"/>
                </a:lnTo>
              </a:path>
              <a:path w="1793239" h="118745">
                <a:moveTo>
                  <a:pt x="1654371" y="1066"/>
                </a:moveTo>
                <a:lnTo>
                  <a:pt x="1672158" y="4337"/>
                </a:lnTo>
              </a:path>
              <a:path w="1793239" h="118745">
                <a:moveTo>
                  <a:pt x="1634998" y="0"/>
                </a:moveTo>
                <a:lnTo>
                  <a:pt x="1654371" y="1066"/>
                </a:lnTo>
              </a:path>
              <a:path w="1793239" h="118745">
                <a:moveTo>
                  <a:pt x="1617217" y="1041"/>
                </a:moveTo>
                <a:lnTo>
                  <a:pt x="1634998" y="0"/>
                </a:lnTo>
              </a:path>
              <a:path w="1793239" h="118745">
                <a:moveTo>
                  <a:pt x="1600593" y="4140"/>
                </a:moveTo>
                <a:lnTo>
                  <a:pt x="1617217" y="1041"/>
                </a:lnTo>
              </a:path>
              <a:path w="1793239" h="118745">
                <a:moveTo>
                  <a:pt x="1585067" y="9277"/>
                </a:moveTo>
                <a:lnTo>
                  <a:pt x="1600593" y="4140"/>
                </a:lnTo>
              </a:path>
              <a:path w="1793239" h="118745">
                <a:moveTo>
                  <a:pt x="1571275" y="16446"/>
                </a:moveTo>
                <a:lnTo>
                  <a:pt x="1585067" y="9277"/>
                </a:lnTo>
              </a:path>
              <a:path w="1793239" h="118745">
                <a:moveTo>
                  <a:pt x="1559915" y="25476"/>
                </a:moveTo>
                <a:lnTo>
                  <a:pt x="1571275" y="16446"/>
                </a:lnTo>
              </a:path>
              <a:path w="1793239" h="118745">
                <a:moveTo>
                  <a:pt x="1550911" y="36461"/>
                </a:moveTo>
                <a:lnTo>
                  <a:pt x="1559915" y="25476"/>
                </a:lnTo>
              </a:path>
              <a:path w="1793239" h="118745">
                <a:moveTo>
                  <a:pt x="1544389" y="48742"/>
                </a:moveTo>
                <a:lnTo>
                  <a:pt x="1550911" y="36461"/>
                </a:lnTo>
              </a:path>
              <a:path w="1793239" h="118745">
                <a:moveTo>
                  <a:pt x="1540497" y="61537"/>
                </a:moveTo>
                <a:lnTo>
                  <a:pt x="1544389" y="48742"/>
                </a:lnTo>
              </a:path>
              <a:path w="1793239" h="118745">
                <a:moveTo>
                  <a:pt x="1539208" y="74980"/>
                </a:moveTo>
                <a:lnTo>
                  <a:pt x="1540497" y="61537"/>
                </a:lnTo>
              </a:path>
              <a:path w="1793239" h="118745">
                <a:moveTo>
                  <a:pt x="1540294" y="87064"/>
                </a:moveTo>
                <a:lnTo>
                  <a:pt x="1539208" y="74980"/>
                </a:lnTo>
              </a:path>
              <a:path w="1793239" h="118745">
                <a:moveTo>
                  <a:pt x="1543469" y="98374"/>
                </a:moveTo>
                <a:lnTo>
                  <a:pt x="1540294" y="87064"/>
                </a:lnTo>
              </a:path>
              <a:path w="1793239" h="118745">
                <a:moveTo>
                  <a:pt x="1548777" y="108864"/>
                </a:moveTo>
                <a:lnTo>
                  <a:pt x="1543469" y="98374"/>
                </a:lnTo>
              </a:path>
              <a:path w="1793239" h="118745">
                <a:moveTo>
                  <a:pt x="1553095" y="114395"/>
                </a:moveTo>
                <a:lnTo>
                  <a:pt x="1548777" y="108864"/>
                </a:lnTo>
              </a:path>
              <a:path w="1793239" h="118745">
                <a:moveTo>
                  <a:pt x="1371974" y="118363"/>
                </a:moveTo>
                <a:lnTo>
                  <a:pt x="1556194" y="118363"/>
                </a:lnTo>
              </a:path>
              <a:path w="1793239" h="118745">
                <a:moveTo>
                  <a:pt x="1371898" y="118363"/>
                </a:moveTo>
                <a:lnTo>
                  <a:pt x="1371974" y="118363"/>
                </a:lnTo>
              </a:path>
              <a:path w="1793239" h="118745">
                <a:moveTo>
                  <a:pt x="1371974" y="4635"/>
                </a:moveTo>
                <a:lnTo>
                  <a:pt x="1371974" y="114395"/>
                </a:lnTo>
              </a:path>
              <a:path w="1793239" h="118745">
                <a:moveTo>
                  <a:pt x="1335957" y="4635"/>
                </a:moveTo>
                <a:lnTo>
                  <a:pt x="1371974" y="4635"/>
                </a:lnTo>
              </a:path>
              <a:path w="1793239" h="118745">
                <a:moveTo>
                  <a:pt x="1335957" y="114395"/>
                </a:moveTo>
                <a:lnTo>
                  <a:pt x="1335957" y="4635"/>
                </a:lnTo>
              </a:path>
              <a:path w="1793239" h="118745">
                <a:moveTo>
                  <a:pt x="1269307" y="118363"/>
                </a:moveTo>
                <a:lnTo>
                  <a:pt x="1335957" y="118363"/>
                </a:lnTo>
              </a:path>
              <a:path w="1793239" h="118745">
                <a:moveTo>
                  <a:pt x="1269257" y="118363"/>
                </a:moveTo>
                <a:lnTo>
                  <a:pt x="1269307" y="118363"/>
                </a:lnTo>
              </a:path>
              <a:path w="1793239" h="118745">
                <a:moveTo>
                  <a:pt x="1269307" y="4635"/>
                </a:moveTo>
                <a:lnTo>
                  <a:pt x="1269307" y="114395"/>
                </a:lnTo>
              </a:path>
              <a:path w="1793239" h="118745">
                <a:moveTo>
                  <a:pt x="1234776" y="4635"/>
                </a:moveTo>
                <a:lnTo>
                  <a:pt x="1269307" y="4635"/>
                </a:lnTo>
              </a:path>
              <a:path w="1793239" h="118745">
                <a:moveTo>
                  <a:pt x="1234776" y="114395"/>
                </a:moveTo>
                <a:lnTo>
                  <a:pt x="1234776" y="4635"/>
                </a:lnTo>
              </a:path>
              <a:path w="1793239" h="118745">
                <a:moveTo>
                  <a:pt x="1167930" y="118363"/>
                </a:moveTo>
                <a:lnTo>
                  <a:pt x="1234776" y="118363"/>
                </a:lnTo>
              </a:path>
              <a:path w="1793239" h="118745">
                <a:moveTo>
                  <a:pt x="1167879" y="118363"/>
                </a:moveTo>
                <a:lnTo>
                  <a:pt x="1167930" y="118363"/>
                </a:lnTo>
              </a:path>
              <a:path w="1793239" h="118745">
                <a:moveTo>
                  <a:pt x="1091850" y="4635"/>
                </a:moveTo>
                <a:lnTo>
                  <a:pt x="1165275" y="114395"/>
                </a:lnTo>
              </a:path>
              <a:path w="1793239" h="118745">
                <a:moveTo>
                  <a:pt x="1054919" y="4635"/>
                </a:moveTo>
                <a:lnTo>
                  <a:pt x="1091850" y="4635"/>
                </a:lnTo>
              </a:path>
              <a:path w="1793239" h="118745">
                <a:moveTo>
                  <a:pt x="1054919" y="114395"/>
                </a:moveTo>
                <a:lnTo>
                  <a:pt x="1054919" y="4635"/>
                </a:lnTo>
              </a:path>
              <a:path w="1793239" h="118745">
                <a:moveTo>
                  <a:pt x="1004665" y="118363"/>
                </a:moveTo>
                <a:lnTo>
                  <a:pt x="1054919" y="118363"/>
                </a:lnTo>
              </a:path>
              <a:path w="1793239" h="118745">
                <a:moveTo>
                  <a:pt x="1000969" y="94303"/>
                </a:moveTo>
                <a:lnTo>
                  <a:pt x="1004290" y="114395"/>
                </a:lnTo>
              </a:path>
              <a:path w="1793239" h="118745">
                <a:moveTo>
                  <a:pt x="995038" y="74536"/>
                </a:moveTo>
                <a:lnTo>
                  <a:pt x="1000969" y="94303"/>
                </a:lnTo>
              </a:path>
              <a:path w="1793239" h="118745">
                <a:moveTo>
                  <a:pt x="986732" y="56800"/>
                </a:moveTo>
                <a:lnTo>
                  <a:pt x="995038" y="74536"/>
                </a:lnTo>
              </a:path>
              <a:path w="1793239" h="118745">
                <a:moveTo>
                  <a:pt x="975988" y="41275"/>
                </a:moveTo>
                <a:lnTo>
                  <a:pt x="986732" y="56800"/>
                </a:lnTo>
              </a:path>
              <a:path w="1793239" h="118745">
                <a:moveTo>
                  <a:pt x="962844" y="28028"/>
                </a:moveTo>
                <a:lnTo>
                  <a:pt x="975988" y="41275"/>
                </a:lnTo>
              </a:path>
              <a:path w="1793239" h="118745">
                <a:moveTo>
                  <a:pt x="951058" y="19621"/>
                </a:moveTo>
                <a:lnTo>
                  <a:pt x="962844" y="28028"/>
                </a:lnTo>
              </a:path>
              <a:path w="1793239" h="118745">
                <a:moveTo>
                  <a:pt x="937768" y="13093"/>
                </a:moveTo>
                <a:lnTo>
                  <a:pt x="951058" y="19621"/>
                </a:lnTo>
              </a:path>
              <a:path w="1793239" h="118745">
                <a:moveTo>
                  <a:pt x="922934" y="8534"/>
                </a:moveTo>
                <a:lnTo>
                  <a:pt x="937768" y="13093"/>
                </a:lnTo>
              </a:path>
              <a:path w="1793239" h="118745">
                <a:moveTo>
                  <a:pt x="910132" y="6375"/>
                </a:moveTo>
                <a:lnTo>
                  <a:pt x="922934" y="8534"/>
                </a:lnTo>
              </a:path>
              <a:path w="1793239" h="118745">
                <a:moveTo>
                  <a:pt x="893984" y="5060"/>
                </a:moveTo>
                <a:lnTo>
                  <a:pt x="910132" y="6375"/>
                </a:lnTo>
              </a:path>
              <a:path w="1793239" h="118745">
                <a:moveTo>
                  <a:pt x="874490" y="4635"/>
                </a:moveTo>
                <a:lnTo>
                  <a:pt x="893984" y="5060"/>
                </a:lnTo>
              </a:path>
              <a:path w="1793239" h="118745">
                <a:moveTo>
                  <a:pt x="780751" y="4635"/>
                </a:moveTo>
                <a:lnTo>
                  <a:pt x="874490" y="4635"/>
                </a:lnTo>
              </a:path>
              <a:path w="1793239" h="118745">
                <a:moveTo>
                  <a:pt x="780751" y="114395"/>
                </a:moveTo>
                <a:lnTo>
                  <a:pt x="780751" y="4635"/>
                </a:lnTo>
              </a:path>
              <a:path w="1793239" h="118745">
                <a:moveTo>
                  <a:pt x="563937" y="118363"/>
                </a:moveTo>
                <a:lnTo>
                  <a:pt x="780751" y="118363"/>
                </a:lnTo>
              </a:path>
              <a:path w="1793239" h="118745">
                <a:moveTo>
                  <a:pt x="563886" y="118363"/>
                </a:moveTo>
                <a:lnTo>
                  <a:pt x="563937" y="118363"/>
                </a:lnTo>
              </a:path>
              <a:path w="1793239" h="118745">
                <a:moveTo>
                  <a:pt x="563937" y="36760"/>
                </a:moveTo>
                <a:lnTo>
                  <a:pt x="563937" y="114395"/>
                </a:lnTo>
              </a:path>
              <a:path w="1793239" h="118745">
                <a:moveTo>
                  <a:pt x="563886" y="36760"/>
                </a:moveTo>
                <a:lnTo>
                  <a:pt x="563937" y="36760"/>
                </a:lnTo>
              </a:path>
              <a:path w="1793239" h="118745">
                <a:moveTo>
                  <a:pt x="724693" y="36760"/>
                </a:moveTo>
                <a:lnTo>
                  <a:pt x="563937" y="36760"/>
                </a:lnTo>
              </a:path>
              <a:path w="1793239" h="118745">
                <a:moveTo>
                  <a:pt x="724693" y="4635"/>
                </a:moveTo>
                <a:lnTo>
                  <a:pt x="724693" y="36760"/>
                </a:lnTo>
              </a:path>
              <a:path w="1793239" h="118745">
                <a:moveTo>
                  <a:pt x="527919" y="4635"/>
                </a:moveTo>
                <a:lnTo>
                  <a:pt x="724693" y="4635"/>
                </a:lnTo>
              </a:path>
              <a:path w="1793239" h="118745">
                <a:moveTo>
                  <a:pt x="527919" y="114395"/>
                </a:moveTo>
                <a:lnTo>
                  <a:pt x="527919" y="4635"/>
                </a:lnTo>
              </a:path>
              <a:path w="1793239" h="118745">
                <a:moveTo>
                  <a:pt x="458838" y="118363"/>
                </a:moveTo>
                <a:lnTo>
                  <a:pt x="527919" y="118363"/>
                </a:lnTo>
              </a:path>
              <a:path w="1793239" h="118745">
                <a:moveTo>
                  <a:pt x="458762" y="118363"/>
                </a:moveTo>
                <a:lnTo>
                  <a:pt x="458838" y="118363"/>
                </a:lnTo>
              </a:path>
              <a:path w="1793239" h="118745">
                <a:moveTo>
                  <a:pt x="461714" y="114395"/>
                </a:moveTo>
                <a:lnTo>
                  <a:pt x="462406" y="113455"/>
                </a:lnTo>
              </a:path>
              <a:path w="1793239" h="118745">
                <a:moveTo>
                  <a:pt x="468661" y="97186"/>
                </a:moveTo>
                <a:lnTo>
                  <a:pt x="462406" y="113455"/>
                </a:lnTo>
              </a:path>
              <a:path w="1793239" h="118745">
                <a:moveTo>
                  <a:pt x="470744" y="78905"/>
                </a:moveTo>
                <a:lnTo>
                  <a:pt x="468661" y="97186"/>
                </a:lnTo>
              </a:path>
              <a:path w="1793239" h="118745">
                <a:moveTo>
                  <a:pt x="469499" y="64369"/>
                </a:moveTo>
                <a:lnTo>
                  <a:pt x="470744" y="78905"/>
                </a:lnTo>
              </a:path>
              <a:path w="1793239" h="118745">
                <a:moveTo>
                  <a:pt x="465708" y="50673"/>
                </a:moveTo>
                <a:lnTo>
                  <a:pt x="469499" y="64369"/>
                </a:lnTo>
              </a:path>
              <a:path w="1793239" h="118745">
                <a:moveTo>
                  <a:pt x="459435" y="37852"/>
                </a:moveTo>
                <a:lnTo>
                  <a:pt x="465708" y="50673"/>
                </a:lnTo>
              </a:path>
              <a:path w="1793239" h="118745">
                <a:moveTo>
                  <a:pt x="451021" y="26739"/>
                </a:moveTo>
                <a:lnTo>
                  <a:pt x="459435" y="37852"/>
                </a:lnTo>
              </a:path>
              <a:path w="1793239" h="118745">
                <a:moveTo>
                  <a:pt x="440950" y="18103"/>
                </a:moveTo>
                <a:lnTo>
                  <a:pt x="451021" y="26739"/>
                </a:lnTo>
              </a:path>
              <a:path w="1793239" h="118745">
                <a:moveTo>
                  <a:pt x="429171" y="11982"/>
                </a:moveTo>
                <a:lnTo>
                  <a:pt x="440950" y="18103"/>
                </a:lnTo>
              </a:path>
              <a:path w="1793239" h="118745">
                <a:moveTo>
                  <a:pt x="414610" y="7912"/>
                </a:moveTo>
                <a:lnTo>
                  <a:pt x="429171" y="11982"/>
                </a:lnTo>
              </a:path>
              <a:path w="1793239" h="118745">
                <a:moveTo>
                  <a:pt x="396182" y="5454"/>
                </a:moveTo>
                <a:lnTo>
                  <a:pt x="414610" y="7912"/>
                </a:lnTo>
              </a:path>
              <a:path w="1793239" h="118745">
                <a:moveTo>
                  <a:pt x="373856" y="4635"/>
                </a:moveTo>
                <a:lnTo>
                  <a:pt x="396182" y="5454"/>
                </a:lnTo>
              </a:path>
              <a:path w="1793239" h="118745">
                <a:moveTo>
                  <a:pt x="253206" y="4635"/>
                </a:moveTo>
                <a:lnTo>
                  <a:pt x="373856" y="4635"/>
                </a:lnTo>
              </a:path>
              <a:path w="1793239" h="118745">
                <a:moveTo>
                  <a:pt x="253206" y="114395"/>
                </a:moveTo>
                <a:lnTo>
                  <a:pt x="253206" y="4635"/>
                </a:lnTo>
              </a:path>
              <a:path w="1793239" h="118745">
                <a:moveTo>
                  <a:pt x="125660" y="118363"/>
                </a:moveTo>
                <a:lnTo>
                  <a:pt x="253206" y="118363"/>
                </a:lnTo>
              </a:path>
              <a:path w="1793239" h="118745">
                <a:moveTo>
                  <a:pt x="125609" y="118363"/>
                </a:moveTo>
                <a:lnTo>
                  <a:pt x="125660" y="118363"/>
                </a:lnTo>
              </a:path>
              <a:path w="1793239" h="118745">
                <a:moveTo>
                  <a:pt x="125660" y="36760"/>
                </a:moveTo>
                <a:lnTo>
                  <a:pt x="125660" y="114395"/>
                </a:lnTo>
              </a:path>
              <a:path w="1793239" h="118745">
                <a:moveTo>
                  <a:pt x="125609" y="36760"/>
                </a:moveTo>
                <a:lnTo>
                  <a:pt x="125660" y="36760"/>
                </a:lnTo>
              </a:path>
              <a:path w="1793239" h="118745">
                <a:moveTo>
                  <a:pt x="215703" y="36760"/>
                </a:moveTo>
                <a:lnTo>
                  <a:pt x="125660" y="36760"/>
                </a:lnTo>
              </a:path>
              <a:path w="1793239" h="118745">
                <a:moveTo>
                  <a:pt x="215703" y="4635"/>
                </a:moveTo>
                <a:lnTo>
                  <a:pt x="215703" y="36760"/>
                </a:lnTo>
              </a:path>
              <a:path w="1793239" h="118745">
                <a:moveTo>
                  <a:pt x="0" y="4635"/>
                </a:moveTo>
                <a:lnTo>
                  <a:pt x="215703" y="4635"/>
                </a:lnTo>
              </a:path>
              <a:path w="1793239" h="118745">
                <a:moveTo>
                  <a:pt x="0" y="36760"/>
                </a:moveTo>
                <a:lnTo>
                  <a:pt x="0" y="4635"/>
                </a:lnTo>
              </a:path>
              <a:path w="1793239" h="118745">
                <a:moveTo>
                  <a:pt x="89668" y="36760"/>
                </a:moveTo>
                <a:lnTo>
                  <a:pt x="0" y="36760"/>
                </a:lnTo>
              </a:path>
              <a:path w="1793239" h="118745">
                <a:moveTo>
                  <a:pt x="89668" y="114395"/>
                </a:moveTo>
                <a:lnTo>
                  <a:pt x="89668" y="367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0" name="object 3840"/>
          <p:cNvSpPr/>
          <p:nvPr/>
        </p:nvSpPr>
        <p:spPr>
          <a:xfrm>
            <a:off x="791495" y="5426837"/>
            <a:ext cx="1465580" cy="118745"/>
          </a:xfrm>
          <a:custGeom>
            <a:avLst/>
            <a:gdLst/>
            <a:ahLst/>
            <a:cxnLst/>
            <a:rect l="l" t="t" r="r" b="b"/>
            <a:pathLst>
              <a:path w="1465580" h="118745">
                <a:moveTo>
                  <a:pt x="1249635" y="118363"/>
                </a:moveTo>
                <a:lnTo>
                  <a:pt x="1249857" y="118363"/>
                </a:lnTo>
              </a:path>
              <a:path w="1465580" h="118745">
                <a:moveTo>
                  <a:pt x="1249857" y="118363"/>
                </a:moveTo>
                <a:lnTo>
                  <a:pt x="1465383" y="118363"/>
                </a:lnTo>
              </a:path>
              <a:path w="1465580" h="118745">
                <a:moveTo>
                  <a:pt x="1249584" y="118363"/>
                </a:moveTo>
                <a:lnTo>
                  <a:pt x="1249635" y="118363"/>
                </a:lnTo>
              </a:path>
              <a:path w="1465580" h="118745">
                <a:moveTo>
                  <a:pt x="1214755" y="109537"/>
                </a:moveTo>
                <a:lnTo>
                  <a:pt x="1233684" y="114395"/>
                </a:lnTo>
              </a:path>
              <a:path w="1465580" h="118745">
                <a:moveTo>
                  <a:pt x="1196651" y="103060"/>
                </a:moveTo>
                <a:lnTo>
                  <a:pt x="1214755" y="109537"/>
                </a:lnTo>
              </a:path>
              <a:path w="1465580" h="118745">
                <a:moveTo>
                  <a:pt x="1186008" y="96710"/>
                </a:moveTo>
                <a:lnTo>
                  <a:pt x="1196651" y="103060"/>
                </a:lnTo>
              </a:path>
              <a:path w="1465580" h="118745">
                <a:moveTo>
                  <a:pt x="1178071" y="85947"/>
                </a:moveTo>
                <a:lnTo>
                  <a:pt x="1186008" y="96710"/>
                </a:lnTo>
              </a:path>
              <a:path w="1465580" h="118745">
                <a:moveTo>
                  <a:pt x="1175416" y="72580"/>
                </a:moveTo>
                <a:lnTo>
                  <a:pt x="1178071" y="85947"/>
                </a:lnTo>
              </a:path>
              <a:path w="1465580" h="118745">
                <a:moveTo>
                  <a:pt x="1179163" y="56902"/>
                </a:moveTo>
                <a:lnTo>
                  <a:pt x="1175416" y="72580"/>
                </a:lnTo>
              </a:path>
              <a:path w="1465580" h="118745">
                <a:moveTo>
                  <a:pt x="1190371" y="43732"/>
                </a:moveTo>
                <a:lnTo>
                  <a:pt x="1179163" y="56902"/>
                </a:lnTo>
              </a:path>
              <a:path w="1465580" h="118745">
                <a:moveTo>
                  <a:pt x="1202302" y="37083"/>
                </a:moveTo>
                <a:lnTo>
                  <a:pt x="1190371" y="43732"/>
                </a:lnTo>
              </a:path>
              <a:path w="1465580" h="118745">
                <a:moveTo>
                  <a:pt x="1218177" y="33064"/>
                </a:moveTo>
                <a:lnTo>
                  <a:pt x="1202302" y="37083"/>
                </a:lnTo>
              </a:path>
              <a:path w="1465580" h="118745">
                <a:moveTo>
                  <a:pt x="1237976" y="31750"/>
                </a:moveTo>
                <a:lnTo>
                  <a:pt x="1218177" y="33064"/>
                </a:lnTo>
              </a:path>
              <a:path w="1465580" h="118745">
                <a:moveTo>
                  <a:pt x="1237926" y="31750"/>
                </a:moveTo>
                <a:lnTo>
                  <a:pt x="1237976" y="31750"/>
                </a:lnTo>
              </a:path>
              <a:path w="1465580" h="118745">
                <a:moveTo>
                  <a:pt x="1257198" y="33210"/>
                </a:moveTo>
                <a:lnTo>
                  <a:pt x="1237976" y="31750"/>
                </a:lnTo>
              </a:path>
              <a:path w="1465580" h="118745">
                <a:moveTo>
                  <a:pt x="1272997" y="37604"/>
                </a:moveTo>
                <a:lnTo>
                  <a:pt x="1257198" y="33210"/>
                </a:lnTo>
              </a:path>
              <a:path w="1465580" h="118745">
                <a:moveTo>
                  <a:pt x="1285398" y="44919"/>
                </a:moveTo>
                <a:lnTo>
                  <a:pt x="1272997" y="37604"/>
                </a:lnTo>
              </a:path>
              <a:path w="1465580" h="118745">
                <a:moveTo>
                  <a:pt x="1294625" y="55117"/>
                </a:moveTo>
                <a:lnTo>
                  <a:pt x="1285398" y="44919"/>
                </a:lnTo>
              </a:path>
              <a:path w="1465580" h="118745">
                <a:moveTo>
                  <a:pt x="1300930" y="68110"/>
                </a:moveTo>
                <a:lnTo>
                  <a:pt x="1294625" y="55117"/>
                </a:lnTo>
              </a:path>
              <a:path w="1465580" h="118745">
                <a:moveTo>
                  <a:pt x="1304251" y="83915"/>
                </a:moveTo>
                <a:lnTo>
                  <a:pt x="1300930" y="68110"/>
                </a:lnTo>
              </a:path>
              <a:path w="1465580" h="118745">
                <a:moveTo>
                  <a:pt x="1338783" y="81311"/>
                </a:moveTo>
                <a:lnTo>
                  <a:pt x="1304251" y="83915"/>
                </a:lnTo>
              </a:path>
              <a:path w="1465580" h="118745">
                <a:moveTo>
                  <a:pt x="1338732" y="81311"/>
                </a:moveTo>
                <a:lnTo>
                  <a:pt x="1338783" y="81311"/>
                </a:lnTo>
              </a:path>
              <a:path w="1465580" h="118745">
                <a:moveTo>
                  <a:pt x="1336871" y="65906"/>
                </a:moveTo>
                <a:lnTo>
                  <a:pt x="1338783" y="81311"/>
                </a:lnTo>
              </a:path>
              <a:path w="1465580" h="118745">
                <a:moveTo>
                  <a:pt x="1332433" y="51619"/>
                </a:moveTo>
                <a:lnTo>
                  <a:pt x="1336871" y="65906"/>
                </a:lnTo>
              </a:path>
              <a:path w="1465580" h="118745">
                <a:moveTo>
                  <a:pt x="1325410" y="38449"/>
                </a:moveTo>
                <a:lnTo>
                  <a:pt x="1332433" y="51619"/>
                </a:lnTo>
              </a:path>
              <a:path w="1465580" h="118745">
                <a:moveTo>
                  <a:pt x="1315935" y="26809"/>
                </a:moveTo>
                <a:lnTo>
                  <a:pt x="1325410" y="38449"/>
                </a:lnTo>
              </a:path>
              <a:path w="1465580" h="118745">
                <a:moveTo>
                  <a:pt x="1304080" y="17265"/>
                </a:moveTo>
                <a:lnTo>
                  <a:pt x="1315935" y="26809"/>
                </a:lnTo>
              </a:path>
              <a:path w="1465580" h="118745">
                <a:moveTo>
                  <a:pt x="1289862" y="9747"/>
                </a:moveTo>
                <a:lnTo>
                  <a:pt x="1304080" y="17265"/>
                </a:lnTo>
              </a:path>
              <a:path w="1465580" h="118745">
                <a:moveTo>
                  <a:pt x="1273670" y="4337"/>
                </a:moveTo>
                <a:lnTo>
                  <a:pt x="1289862" y="9747"/>
                </a:lnTo>
              </a:path>
              <a:path w="1465580" h="118745">
                <a:moveTo>
                  <a:pt x="1255883" y="1066"/>
                </a:moveTo>
                <a:lnTo>
                  <a:pt x="1273670" y="4337"/>
                </a:lnTo>
              </a:path>
              <a:path w="1465580" h="118745">
                <a:moveTo>
                  <a:pt x="1236510" y="0"/>
                </a:moveTo>
                <a:lnTo>
                  <a:pt x="1255883" y="1066"/>
                </a:lnTo>
              </a:path>
              <a:path w="1465580" h="118745">
                <a:moveTo>
                  <a:pt x="1218749" y="1041"/>
                </a:moveTo>
                <a:lnTo>
                  <a:pt x="1236510" y="0"/>
                </a:lnTo>
              </a:path>
              <a:path w="1465580" h="118745">
                <a:moveTo>
                  <a:pt x="1202080" y="4140"/>
                </a:moveTo>
                <a:lnTo>
                  <a:pt x="1218749" y="1041"/>
                </a:lnTo>
              </a:path>
              <a:path w="1465580" h="118745">
                <a:moveTo>
                  <a:pt x="1186554" y="9277"/>
                </a:moveTo>
                <a:lnTo>
                  <a:pt x="1202080" y="4140"/>
                </a:lnTo>
              </a:path>
              <a:path w="1465580" h="118745">
                <a:moveTo>
                  <a:pt x="1172787" y="16446"/>
                </a:moveTo>
                <a:lnTo>
                  <a:pt x="1186554" y="9277"/>
                </a:lnTo>
              </a:path>
              <a:path w="1465580" h="118745">
                <a:moveTo>
                  <a:pt x="1161402" y="25476"/>
                </a:moveTo>
                <a:lnTo>
                  <a:pt x="1172787" y="16446"/>
                </a:lnTo>
              </a:path>
              <a:path w="1465580" h="118745">
                <a:moveTo>
                  <a:pt x="1152398" y="36461"/>
                </a:moveTo>
                <a:lnTo>
                  <a:pt x="1161402" y="25476"/>
                </a:lnTo>
              </a:path>
              <a:path w="1465580" h="118745">
                <a:moveTo>
                  <a:pt x="1145921" y="48742"/>
                </a:moveTo>
                <a:lnTo>
                  <a:pt x="1152398" y="36461"/>
                </a:lnTo>
              </a:path>
              <a:path w="1465580" h="118745">
                <a:moveTo>
                  <a:pt x="1142003" y="61537"/>
                </a:moveTo>
                <a:lnTo>
                  <a:pt x="1145921" y="48742"/>
                </a:lnTo>
              </a:path>
              <a:path w="1465580" h="118745">
                <a:moveTo>
                  <a:pt x="1140714" y="74980"/>
                </a:moveTo>
                <a:lnTo>
                  <a:pt x="1142003" y="61537"/>
                </a:lnTo>
              </a:path>
              <a:path w="1465580" h="118745">
                <a:moveTo>
                  <a:pt x="1141780" y="87064"/>
                </a:moveTo>
                <a:lnTo>
                  <a:pt x="1140714" y="74980"/>
                </a:lnTo>
              </a:path>
              <a:path w="1465580" h="118745">
                <a:moveTo>
                  <a:pt x="1144955" y="98374"/>
                </a:moveTo>
                <a:lnTo>
                  <a:pt x="1141780" y="87064"/>
                </a:lnTo>
              </a:path>
              <a:path w="1465580" h="118745">
                <a:moveTo>
                  <a:pt x="1150264" y="108864"/>
                </a:moveTo>
                <a:lnTo>
                  <a:pt x="1144955" y="98374"/>
                </a:lnTo>
              </a:path>
              <a:path w="1465580" h="118745">
                <a:moveTo>
                  <a:pt x="1154607" y="114395"/>
                </a:moveTo>
                <a:lnTo>
                  <a:pt x="1150264" y="108864"/>
                </a:lnTo>
              </a:path>
              <a:path w="1465580" h="118745">
                <a:moveTo>
                  <a:pt x="964330" y="118363"/>
                </a:moveTo>
                <a:lnTo>
                  <a:pt x="1157732" y="118363"/>
                </a:lnTo>
              </a:path>
              <a:path w="1465580" h="118745">
                <a:moveTo>
                  <a:pt x="964253" y="118363"/>
                </a:moveTo>
                <a:lnTo>
                  <a:pt x="964330" y="118363"/>
                </a:lnTo>
              </a:path>
              <a:path w="1465580" h="118745">
                <a:moveTo>
                  <a:pt x="917771" y="4635"/>
                </a:moveTo>
                <a:lnTo>
                  <a:pt x="962717" y="114395"/>
                </a:lnTo>
              </a:path>
              <a:path w="1465580" h="118745">
                <a:moveTo>
                  <a:pt x="878973" y="4635"/>
                </a:moveTo>
                <a:lnTo>
                  <a:pt x="917771" y="4635"/>
                </a:lnTo>
              </a:path>
              <a:path w="1465580" h="118745">
                <a:moveTo>
                  <a:pt x="836834" y="114395"/>
                </a:moveTo>
                <a:lnTo>
                  <a:pt x="878973" y="4635"/>
                </a:lnTo>
              </a:path>
              <a:path w="1465580" h="118745">
                <a:moveTo>
                  <a:pt x="656228" y="118363"/>
                </a:moveTo>
                <a:lnTo>
                  <a:pt x="835298" y="118363"/>
                </a:lnTo>
              </a:path>
              <a:path w="1465580" h="118745">
                <a:moveTo>
                  <a:pt x="656177" y="118363"/>
                </a:moveTo>
                <a:lnTo>
                  <a:pt x="656228" y="118363"/>
                </a:lnTo>
              </a:path>
              <a:path w="1465580" h="118745">
                <a:moveTo>
                  <a:pt x="656228" y="4635"/>
                </a:moveTo>
                <a:lnTo>
                  <a:pt x="656228" y="114395"/>
                </a:lnTo>
              </a:path>
              <a:path w="1465580" h="118745">
                <a:moveTo>
                  <a:pt x="620210" y="4635"/>
                </a:moveTo>
                <a:lnTo>
                  <a:pt x="656228" y="4635"/>
                </a:lnTo>
              </a:path>
              <a:path w="1465580" h="118745">
                <a:moveTo>
                  <a:pt x="620210" y="114395"/>
                </a:moveTo>
                <a:lnTo>
                  <a:pt x="620210" y="4635"/>
                </a:lnTo>
              </a:path>
              <a:path w="1465580" h="118745">
                <a:moveTo>
                  <a:pt x="553586" y="118363"/>
                </a:moveTo>
                <a:lnTo>
                  <a:pt x="620210" y="118363"/>
                </a:lnTo>
              </a:path>
              <a:path w="1465580" h="118745">
                <a:moveTo>
                  <a:pt x="553516" y="118363"/>
                </a:moveTo>
                <a:lnTo>
                  <a:pt x="553586" y="118363"/>
                </a:lnTo>
              </a:path>
              <a:path w="1465580" h="118745">
                <a:moveTo>
                  <a:pt x="553586" y="4635"/>
                </a:moveTo>
                <a:lnTo>
                  <a:pt x="553586" y="114395"/>
                </a:lnTo>
              </a:path>
              <a:path w="1465580" h="118745">
                <a:moveTo>
                  <a:pt x="519061" y="4635"/>
                </a:moveTo>
                <a:lnTo>
                  <a:pt x="553586" y="4635"/>
                </a:lnTo>
              </a:path>
              <a:path w="1465580" h="118745">
                <a:moveTo>
                  <a:pt x="519061" y="114395"/>
                </a:moveTo>
                <a:lnTo>
                  <a:pt x="519061" y="4635"/>
                </a:lnTo>
              </a:path>
              <a:path w="1465580" h="118745">
                <a:moveTo>
                  <a:pt x="452208" y="118363"/>
                </a:moveTo>
                <a:lnTo>
                  <a:pt x="519061" y="118363"/>
                </a:lnTo>
              </a:path>
              <a:path w="1465580" h="118745">
                <a:moveTo>
                  <a:pt x="452139" y="118363"/>
                </a:moveTo>
                <a:lnTo>
                  <a:pt x="452208" y="118363"/>
                </a:lnTo>
              </a:path>
              <a:path w="1465580" h="118745">
                <a:moveTo>
                  <a:pt x="376110" y="4635"/>
                </a:moveTo>
                <a:lnTo>
                  <a:pt x="449554" y="114395"/>
                </a:lnTo>
              </a:path>
              <a:path w="1465580" h="118745">
                <a:moveTo>
                  <a:pt x="339178" y="4635"/>
                </a:moveTo>
                <a:lnTo>
                  <a:pt x="376110" y="4635"/>
                </a:lnTo>
              </a:path>
              <a:path w="1465580" h="118745">
                <a:moveTo>
                  <a:pt x="339178" y="114395"/>
                </a:moveTo>
                <a:lnTo>
                  <a:pt x="339178" y="4635"/>
                </a:lnTo>
              </a:path>
              <a:path w="1465580" h="118745">
                <a:moveTo>
                  <a:pt x="288925" y="118363"/>
                </a:moveTo>
                <a:lnTo>
                  <a:pt x="339178" y="118363"/>
                </a:lnTo>
              </a:path>
              <a:path w="1465580" h="118745">
                <a:moveTo>
                  <a:pt x="285248" y="94303"/>
                </a:moveTo>
                <a:lnTo>
                  <a:pt x="288575" y="114395"/>
                </a:lnTo>
              </a:path>
              <a:path w="1465580" h="118745">
                <a:moveTo>
                  <a:pt x="279323" y="74536"/>
                </a:moveTo>
                <a:lnTo>
                  <a:pt x="285248" y="94303"/>
                </a:lnTo>
              </a:path>
              <a:path w="1465580" h="118745">
                <a:moveTo>
                  <a:pt x="270986" y="56800"/>
                </a:moveTo>
                <a:lnTo>
                  <a:pt x="279323" y="74536"/>
                </a:lnTo>
              </a:path>
              <a:path w="1465580" h="118745">
                <a:moveTo>
                  <a:pt x="260273" y="41275"/>
                </a:moveTo>
                <a:lnTo>
                  <a:pt x="270986" y="56800"/>
                </a:lnTo>
              </a:path>
              <a:path w="1465580" h="118745">
                <a:moveTo>
                  <a:pt x="247103" y="28028"/>
                </a:moveTo>
                <a:lnTo>
                  <a:pt x="260273" y="41275"/>
                </a:lnTo>
              </a:path>
              <a:path w="1465580" h="118745">
                <a:moveTo>
                  <a:pt x="235343" y="19621"/>
                </a:moveTo>
                <a:lnTo>
                  <a:pt x="247103" y="28028"/>
                </a:lnTo>
              </a:path>
              <a:path w="1465580" h="118745">
                <a:moveTo>
                  <a:pt x="222021" y="13093"/>
                </a:moveTo>
                <a:lnTo>
                  <a:pt x="235343" y="19621"/>
                </a:lnTo>
              </a:path>
              <a:path w="1465580" h="118745">
                <a:moveTo>
                  <a:pt x="207213" y="8534"/>
                </a:moveTo>
                <a:lnTo>
                  <a:pt x="222021" y="13093"/>
                </a:lnTo>
              </a:path>
              <a:path w="1465580" h="118745">
                <a:moveTo>
                  <a:pt x="194392" y="6375"/>
                </a:moveTo>
                <a:lnTo>
                  <a:pt x="207213" y="8534"/>
                </a:lnTo>
              </a:path>
              <a:path w="1465580" h="118745">
                <a:moveTo>
                  <a:pt x="178244" y="5060"/>
                </a:moveTo>
                <a:lnTo>
                  <a:pt x="194392" y="6375"/>
                </a:lnTo>
              </a:path>
              <a:path w="1465580" h="118745">
                <a:moveTo>
                  <a:pt x="158750" y="4635"/>
                </a:moveTo>
                <a:lnTo>
                  <a:pt x="178244" y="5060"/>
                </a:lnTo>
              </a:path>
              <a:path w="1465580" h="118745">
                <a:moveTo>
                  <a:pt x="65011" y="4635"/>
                </a:moveTo>
                <a:lnTo>
                  <a:pt x="158750" y="4635"/>
                </a:lnTo>
              </a:path>
              <a:path w="1465580" h="118745">
                <a:moveTo>
                  <a:pt x="65011" y="114395"/>
                </a:moveTo>
                <a:lnTo>
                  <a:pt x="65011" y="4635"/>
                </a:lnTo>
              </a:path>
              <a:path w="1465580" h="118745">
                <a:moveTo>
                  <a:pt x="0" y="118363"/>
                </a:moveTo>
                <a:lnTo>
                  <a:pt x="65011" y="1183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1" name="object 3841"/>
          <p:cNvSpPr/>
          <p:nvPr/>
        </p:nvSpPr>
        <p:spPr>
          <a:xfrm>
            <a:off x="6780339" y="5545201"/>
            <a:ext cx="2177415" cy="0"/>
          </a:xfrm>
          <a:custGeom>
            <a:avLst/>
            <a:gdLst/>
            <a:ahLst/>
            <a:cxnLst/>
            <a:rect l="l" t="t" r="r" b="b"/>
            <a:pathLst>
              <a:path w="2177415" h="0">
                <a:moveTo>
                  <a:pt x="0" y="0"/>
                </a:moveTo>
                <a:lnTo>
                  <a:pt x="21769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2" name="object 3842"/>
          <p:cNvSpPr/>
          <p:nvPr/>
        </p:nvSpPr>
        <p:spPr>
          <a:xfrm>
            <a:off x="9216554" y="5545201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3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3" name="object 3843"/>
          <p:cNvSpPr/>
          <p:nvPr/>
        </p:nvSpPr>
        <p:spPr>
          <a:xfrm>
            <a:off x="6707060" y="5431472"/>
            <a:ext cx="152400" cy="114300"/>
          </a:xfrm>
          <a:custGeom>
            <a:avLst/>
            <a:gdLst/>
            <a:ahLst/>
            <a:cxnLst/>
            <a:rect l="l" t="t" r="r" b="b"/>
            <a:pathLst>
              <a:path w="152400" h="114300">
                <a:moveTo>
                  <a:pt x="73215" y="113728"/>
                </a:moveTo>
                <a:lnTo>
                  <a:pt x="73278" y="113728"/>
                </a:lnTo>
              </a:path>
              <a:path w="152400" h="114300">
                <a:moveTo>
                  <a:pt x="76009" y="109759"/>
                </a:moveTo>
                <a:lnTo>
                  <a:pt x="152019" y="0"/>
                </a:lnTo>
              </a:path>
              <a:path w="152400" h="114300">
                <a:moveTo>
                  <a:pt x="110108" y="0"/>
                </a:moveTo>
                <a:lnTo>
                  <a:pt x="152019" y="0"/>
                </a:lnTo>
              </a:path>
              <a:path w="152400" h="114300">
                <a:moveTo>
                  <a:pt x="57340" y="80022"/>
                </a:moveTo>
                <a:lnTo>
                  <a:pt x="110108" y="0"/>
                </a:lnTo>
              </a:path>
              <a:path w="152400" h="114300">
                <a:moveTo>
                  <a:pt x="46291" y="97237"/>
                </a:moveTo>
                <a:lnTo>
                  <a:pt x="57340" y="80022"/>
                </a:lnTo>
              </a:path>
              <a:path w="152400" h="114300">
                <a:moveTo>
                  <a:pt x="38544" y="109759"/>
                </a:moveTo>
                <a:lnTo>
                  <a:pt x="46291" y="97237"/>
                </a:lnTo>
              </a:path>
              <a:path w="152400" h="114300">
                <a:moveTo>
                  <a:pt x="19494" y="113728"/>
                </a:moveTo>
                <a:lnTo>
                  <a:pt x="36131" y="113728"/>
                </a:lnTo>
              </a:path>
              <a:path w="152400" h="114300">
                <a:moveTo>
                  <a:pt x="19430" y="113728"/>
                </a:moveTo>
                <a:lnTo>
                  <a:pt x="19494" y="113728"/>
                </a:lnTo>
              </a:path>
              <a:path w="152400" h="114300">
                <a:moveTo>
                  <a:pt x="9651" y="97408"/>
                </a:moveTo>
                <a:lnTo>
                  <a:pt x="17081" y="109759"/>
                </a:lnTo>
              </a:path>
              <a:path w="152400" h="114300">
                <a:moveTo>
                  <a:pt x="0" y="82054"/>
                </a:moveTo>
                <a:lnTo>
                  <a:pt x="9651" y="974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4" name="object 3844"/>
          <p:cNvSpPr/>
          <p:nvPr/>
        </p:nvSpPr>
        <p:spPr>
          <a:xfrm>
            <a:off x="1402429" y="5362791"/>
            <a:ext cx="68580" cy="52069"/>
          </a:xfrm>
          <a:custGeom>
            <a:avLst/>
            <a:gdLst/>
            <a:ahLst/>
            <a:cxnLst/>
            <a:rect l="l" t="t" r="r" b="b"/>
            <a:pathLst>
              <a:path w="68580" h="52070">
                <a:moveTo>
                  <a:pt x="24682" y="0"/>
                </a:moveTo>
                <a:lnTo>
                  <a:pt x="68491" y="0"/>
                </a:lnTo>
              </a:path>
              <a:path w="68580" h="52070">
                <a:moveTo>
                  <a:pt x="0" y="51962"/>
                </a:moveTo>
                <a:lnTo>
                  <a:pt x="24682" y="0"/>
                </a:lnTo>
              </a:path>
              <a:path w="68580" h="52070">
                <a:moveTo>
                  <a:pt x="27660" y="51962"/>
                </a:moveTo>
                <a:lnTo>
                  <a:pt x="0" y="51962"/>
                </a:lnTo>
              </a:path>
              <a:path w="68580" h="52070">
                <a:moveTo>
                  <a:pt x="68491" y="0"/>
                </a:moveTo>
                <a:lnTo>
                  <a:pt x="27660" y="519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5" name="object 3845"/>
          <p:cNvSpPr/>
          <p:nvPr/>
        </p:nvSpPr>
        <p:spPr>
          <a:xfrm>
            <a:off x="2451766" y="5363908"/>
            <a:ext cx="118110" cy="52069"/>
          </a:xfrm>
          <a:custGeom>
            <a:avLst/>
            <a:gdLst/>
            <a:ahLst/>
            <a:cxnLst/>
            <a:rect l="l" t="t" r="r" b="b"/>
            <a:pathLst>
              <a:path w="118110" h="52070">
                <a:moveTo>
                  <a:pt x="59162" y="31572"/>
                </a:moveTo>
                <a:lnTo>
                  <a:pt x="59239" y="31572"/>
                </a:lnTo>
              </a:path>
              <a:path w="118110" h="52070">
                <a:moveTo>
                  <a:pt x="38252" y="0"/>
                </a:moveTo>
                <a:lnTo>
                  <a:pt x="59239" y="31572"/>
                </a:lnTo>
              </a:path>
              <a:path w="118110" h="52070">
                <a:moveTo>
                  <a:pt x="0" y="0"/>
                </a:moveTo>
                <a:lnTo>
                  <a:pt x="38252" y="0"/>
                </a:lnTo>
              </a:path>
              <a:path w="118110" h="52070">
                <a:moveTo>
                  <a:pt x="40112" y="51962"/>
                </a:moveTo>
                <a:lnTo>
                  <a:pt x="0" y="0"/>
                </a:lnTo>
              </a:path>
              <a:path w="118110" h="52070">
                <a:moveTo>
                  <a:pt x="75755" y="51962"/>
                </a:moveTo>
                <a:lnTo>
                  <a:pt x="40112" y="51962"/>
                </a:lnTo>
              </a:path>
              <a:path w="118110" h="52070">
                <a:moveTo>
                  <a:pt x="117500" y="0"/>
                </a:moveTo>
                <a:lnTo>
                  <a:pt x="75755" y="51962"/>
                </a:lnTo>
              </a:path>
              <a:path w="118110" h="52070">
                <a:moveTo>
                  <a:pt x="79648" y="0"/>
                </a:moveTo>
                <a:lnTo>
                  <a:pt x="117500" y="0"/>
                </a:lnTo>
              </a:path>
              <a:path w="118110" h="52070">
                <a:moveTo>
                  <a:pt x="59239" y="31572"/>
                </a:moveTo>
                <a:lnTo>
                  <a:pt x="796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6" name="object 3846"/>
          <p:cNvSpPr/>
          <p:nvPr/>
        </p:nvSpPr>
        <p:spPr>
          <a:xfrm>
            <a:off x="3493890" y="5362791"/>
            <a:ext cx="68580" cy="52069"/>
          </a:xfrm>
          <a:custGeom>
            <a:avLst/>
            <a:gdLst/>
            <a:ahLst/>
            <a:cxnLst/>
            <a:rect l="l" t="t" r="r" b="b"/>
            <a:pathLst>
              <a:path w="68579" h="52070">
                <a:moveTo>
                  <a:pt x="24676" y="0"/>
                </a:moveTo>
                <a:lnTo>
                  <a:pt x="68484" y="0"/>
                </a:lnTo>
              </a:path>
              <a:path w="68579" h="52070">
                <a:moveTo>
                  <a:pt x="0" y="51962"/>
                </a:moveTo>
                <a:lnTo>
                  <a:pt x="24676" y="0"/>
                </a:lnTo>
              </a:path>
              <a:path w="68579" h="52070">
                <a:moveTo>
                  <a:pt x="27654" y="51962"/>
                </a:moveTo>
                <a:lnTo>
                  <a:pt x="0" y="51962"/>
                </a:lnTo>
              </a:path>
              <a:path w="68579" h="52070">
                <a:moveTo>
                  <a:pt x="68484" y="0"/>
                </a:moveTo>
                <a:lnTo>
                  <a:pt x="27654" y="519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7" name="object 3847"/>
          <p:cNvSpPr/>
          <p:nvPr/>
        </p:nvSpPr>
        <p:spPr>
          <a:xfrm>
            <a:off x="3741318" y="5363908"/>
            <a:ext cx="118110" cy="52069"/>
          </a:xfrm>
          <a:custGeom>
            <a:avLst/>
            <a:gdLst/>
            <a:ahLst/>
            <a:cxnLst/>
            <a:rect l="l" t="t" r="r" b="b"/>
            <a:pathLst>
              <a:path w="118110" h="52070">
                <a:moveTo>
                  <a:pt x="59182" y="31572"/>
                </a:moveTo>
                <a:lnTo>
                  <a:pt x="59207" y="31572"/>
                </a:lnTo>
              </a:path>
              <a:path w="118110" h="52070">
                <a:moveTo>
                  <a:pt x="38246" y="0"/>
                </a:moveTo>
                <a:lnTo>
                  <a:pt x="59207" y="31572"/>
                </a:lnTo>
              </a:path>
              <a:path w="118110" h="52070">
                <a:moveTo>
                  <a:pt x="0" y="0"/>
                </a:moveTo>
                <a:lnTo>
                  <a:pt x="38246" y="0"/>
                </a:lnTo>
              </a:path>
              <a:path w="118110" h="52070">
                <a:moveTo>
                  <a:pt x="40081" y="51962"/>
                </a:moveTo>
                <a:lnTo>
                  <a:pt x="0" y="0"/>
                </a:lnTo>
              </a:path>
              <a:path w="118110" h="52070">
                <a:moveTo>
                  <a:pt x="75723" y="51962"/>
                </a:moveTo>
                <a:lnTo>
                  <a:pt x="40081" y="51962"/>
                </a:lnTo>
              </a:path>
              <a:path w="118110" h="52070">
                <a:moveTo>
                  <a:pt x="117500" y="0"/>
                </a:moveTo>
                <a:lnTo>
                  <a:pt x="75723" y="51962"/>
                </a:lnTo>
              </a:path>
              <a:path w="118110" h="52070">
                <a:moveTo>
                  <a:pt x="79622" y="0"/>
                </a:moveTo>
                <a:lnTo>
                  <a:pt x="117500" y="0"/>
                </a:lnTo>
              </a:path>
              <a:path w="118110" h="52070">
                <a:moveTo>
                  <a:pt x="59207" y="31572"/>
                </a:moveTo>
                <a:lnTo>
                  <a:pt x="796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8" name="object 3848"/>
          <p:cNvSpPr/>
          <p:nvPr/>
        </p:nvSpPr>
        <p:spPr>
          <a:xfrm>
            <a:off x="892473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9" name="object 3849"/>
          <p:cNvSpPr/>
          <p:nvPr/>
        </p:nvSpPr>
        <p:spPr>
          <a:xfrm>
            <a:off x="1661890" y="5541232"/>
            <a:ext cx="1905" cy="4445"/>
          </a:xfrm>
          <a:custGeom>
            <a:avLst/>
            <a:gdLst/>
            <a:ahLst/>
            <a:cxnLst/>
            <a:rect l="l" t="t" r="r" b="b"/>
            <a:pathLst>
              <a:path w="1905" h="4445">
                <a:moveTo>
                  <a:pt x="0" y="3968"/>
                </a:moveTo>
                <a:lnTo>
                  <a:pt x="14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0" name="object 3850"/>
          <p:cNvSpPr/>
          <p:nvPr/>
        </p:nvSpPr>
        <p:spPr>
          <a:xfrm>
            <a:off x="1165148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1" name="object 3851"/>
          <p:cNvSpPr/>
          <p:nvPr/>
        </p:nvSpPr>
        <p:spPr>
          <a:xfrm>
            <a:off x="2456357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2" name="object 3852"/>
          <p:cNvSpPr/>
          <p:nvPr/>
        </p:nvSpPr>
        <p:spPr>
          <a:xfrm>
            <a:off x="2983903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3" name="object 3853"/>
          <p:cNvSpPr/>
          <p:nvPr/>
        </p:nvSpPr>
        <p:spPr>
          <a:xfrm>
            <a:off x="4243114" y="5541232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3968"/>
                </a:moveTo>
                <a:lnTo>
                  <a:pt x="146" y="1885"/>
                </a:lnTo>
              </a:path>
              <a:path w="635" h="4445">
                <a:moveTo>
                  <a:pt x="146" y="1885"/>
                </a:moveTo>
                <a:lnTo>
                  <a:pt x="5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4" name="object 3854"/>
          <p:cNvSpPr/>
          <p:nvPr/>
        </p:nvSpPr>
        <p:spPr>
          <a:xfrm>
            <a:off x="3256584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5" name="object 3855"/>
          <p:cNvSpPr/>
          <p:nvPr/>
        </p:nvSpPr>
        <p:spPr>
          <a:xfrm>
            <a:off x="4788592" y="5541232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3968"/>
                </a:moveTo>
                <a:lnTo>
                  <a:pt x="1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6" name="object 3856"/>
          <p:cNvSpPr/>
          <p:nvPr/>
        </p:nvSpPr>
        <p:spPr>
          <a:xfrm>
            <a:off x="5097240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7" name="object 3857"/>
          <p:cNvSpPr/>
          <p:nvPr/>
        </p:nvSpPr>
        <p:spPr>
          <a:xfrm>
            <a:off x="5362993" y="5541232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3968"/>
                </a:moveTo>
                <a:lnTo>
                  <a:pt x="126" y="1885"/>
                </a:lnTo>
              </a:path>
              <a:path w="635" h="4445">
                <a:moveTo>
                  <a:pt x="126" y="1885"/>
                </a:moveTo>
                <a:lnTo>
                  <a:pt x="5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8" name="object 3858"/>
          <p:cNvSpPr/>
          <p:nvPr/>
        </p:nvSpPr>
        <p:spPr>
          <a:xfrm>
            <a:off x="6116262" y="5541232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0" y="3968"/>
                </a:moveTo>
                <a:lnTo>
                  <a:pt x="152" y="1885"/>
                </a:lnTo>
              </a:path>
              <a:path w="635" h="4445">
                <a:moveTo>
                  <a:pt x="152" y="1885"/>
                </a:moveTo>
                <a:lnTo>
                  <a:pt x="5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59" name="object 3859"/>
          <p:cNvSpPr/>
          <p:nvPr/>
        </p:nvSpPr>
        <p:spPr>
          <a:xfrm>
            <a:off x="6488493" y="5541232"/>
            <a:ext cx="2540" cy="4445"/>
          </a:xfrm>
          <a:custGeom>
            <a:avLst/>
            <a:gdLst/>
            <a:ahLst/>
            <a:cxnLst/>
            <a:rect l="l" t="t" r="r" b="b"/>
            <a:pathLst>
              <a:path w="2539" h="4445">
                <a:moveTo>
                  <a:pt x="2540" y="3968"/>
                </a:moveTo>
                <a:lnTo>
                  <a:pt x="0" y="501"/>
                </a:lnTo>
              </a:path>
              <a:path w="2539" h="4445">
                <a:moveTo>
                  <a:pt x="0" y="501"/>
                </a:moveTo>
                <a:lnTo>
                  <a:pt x="5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0" name="object 3860"/>
          <p:cNvSpPr/>
          <p:nvPr/>
        </p:nvSpPr>
        <p:spPr>
          <a:xfrm>
            <a:off x="6335712" y="5541232"/>
            <a:ext cx="1270" cy="4445"/>
          </a:xfrm>
          <a:custGeom>
            <a:avLst/>
            <a:gdLst/>
            <a:ahLst/>
            <a:cxnLst/>
            <a:rect l="l" t="t" r="r" b="b"/>
            <a:pathLst>
              <a:path w="1270" h="4445">
                <a:moveTo>
                  <a:pt x="647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1" name="object 3861"/>
          <p:cNvSpPr/>
          <p:nvPr/>
        </p:nvSpPr>
        <p:spPr>
          <a:xfrm>
            <a:off x="5968403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2" name="object 3862"/>
          <p:cNvSpPr/>
          <p:nvPr/>
        </p:nvSpPr>
        <p:spPr>
          <a:xfrm>
            <a:off x="5753842" y="5541232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0" y="3968"/>
                </a:moveTo>
                <a:lnTo>
                  <a:pt x="32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3" name="object 3863"/>
          <p:cNvSpPr/>
          <p:nvPr/>
        </p:nvSpPr>
        <p:spPr>
          <a:xfrm>
            <a:off x="5582469" y="5541232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596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4" name="object 3864"/>
          <p:cNvSpPr/>
          <p:nvPr/>
        </p:nvSpPr>
        <p:spPr>
          <a:xfrm>
            <a:off x="5266880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3968"/>
                </a:moveTo>
                <a:lnTo>
                  <a:pt x="28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5" name="object 3865"/>
          <p:cNvSpPr/>
          <p:nvPr/>
        </p:nvSpPr>
        <p:spPr>
          <a:xfrm>
            <a:off x="4880819" y="5541232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1612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6" name="object 3866"/>
          <p:cNvSpPr/>
          <p:nvPr/>
        </p:nvSpPr>
        <p:spPr>
          <a:xfrm>
            <a:off x="4545584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7" name="object 3867"/>
          <p:cNvSpPr/>
          <p:nvPr/>
        </p:nvSpPr>
        <p:spPr>
          <a:xfrm>
            <a:off x="4462564" y="5541232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641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8" name="object 3868"/>
          <p:cNvSpPr/>
          <p:nvPr/>
        </p:nvSpPr>
        <p:spPr>
          <a:xfrm>
            <a:off x="4066108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2552" y="3968"/>
                </a:moveTo>
                <a:lnTo>
                  <a:pt x="0" y="501"/>
                </a:lnTo>
              </a:path>
              <a:path w="3175" h="4445">
                <a:moveTo>
                  <a:pt x="0" y="501"/>
                </a:moveTo>
                <a:lnTo>
                  <a:pt x="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69" name="object 3869"/>
          <p:cNvSpPr/>
          <p:nvPr/>
        </p:nvSpPr>
        <p:spPr>
          <a:xfrm>
            <a:off x="3799332" y="5541232"/>
            <a:ext cx="16510" cy="4445"/>
          </a:xfrm>
          <a:custGeom>
            <a:avLst/>
            <a:gdLst/>
            <a:ahLst/>
            <a:cxnLst/>
            <a:rect l="l" t="t" r="r" b="b"/>
            <a:pathLst>
              <a:path w="16510" h="4445">
                <a:moveTo>
                  <a:pt x="15951" y="3968"/>
                </a:moveTo>
                <a:lnTo>
                  <a:pt x="6623" y="1739"/>
                </a:lnTo>
              </a:path>
              <a:path w="16510" h="4445">
                <a:moveTo>
                  <a:pt x="6623" y="17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0" name="object 3870"/>
          <p:cNvSpPr/>
          <p:nvPr/>
        </p:nvSpPr>
        <p:spPr>
          <a:xfrm>
            <a:off x="3539109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1" name="object 3871"/>
          <p:cNvSpPr/>
          <p:nvPr/>
        </p:nvSpPr>
        <p:spPr>
          <a:xfrm>
            <a:off x="3436467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2" name="object 3872"/>
          <p:cNvSpPr/>
          <p:nvPr/>
        </p:nvSpPr>
        <p:spPr>
          <a:xfrm>
            <a:off x="3171450" y="5541232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101" y="5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3" name="object 3873"/>
          <p:cNvSpPr/>
          <p:nvPr/>
        </p:nvSpPr>
        <p:spPr>
          <a:xfrm>
            <a:off x="2731096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4" name="object 3874"/>
          <p:cNvSpPr/>
          <p:nvPr/>
        </p:nvSpPr>
        <p:spPr>
          <a:xfrm>
            <a:off x="2625972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3968"/>
                </a:moveTo>
                <a:lnTo>
                  <a:pt x="29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5" name="object 3875"/>
          <p:cNvSpPr/>
          <p:nvPr/>
        </p:nvSpPr>
        <p:spPr>
          <a:xfrm>
            <a:off x="2292819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6" name="object 3876"/>
          <p:cNvSpPr/>
          <p:nvPr/>
        </p:nvSpPr>
        <p:spPr>
          <a:xfrm>
            <a:off x="2025129" y="5541232"/>
            <a:ext cx="16510" cy="4445"/>
          </a:xfrm>
          <a:custGeom>
            <a:avLst/>
            <a:gdLst/>
            <a:ahLst/>
            <a:cxnLst/>
            <a:rect l="l" t="t" r="r" b="b"/>
            <a:pathLst>
              <a:path w="16510" h="4445">
                <a:moveTo>
                  <a:pt x="15951" y="3968"/>
                </a:moveTo>
                <a:lnTo>
                  <a:pt x="6623" y="1739"/>
                </a:lnTo>
              </a:path>
              <a:path w="16510" h="4445">
                <a:moveTo>
                  <a:pt x="6623" y="17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7" name="object 3877"/>
          <p:cNvSpPr/>
          <p:nvPr/>
        </p:nvSpPr>
        <p:spPr>
          <a:xfrm>
            <a:off x="1754136" y="5541232"/>
            <a:ext cx="1905" cy="4445"/>
          </a:xfrm>
          <a:custGeom>
            <a:avLst/>
            <a:gdLst/>
            <a:ahLst/>
            <a:cxnLst/>
            <a:rect l="l" t="t" r="r" b="b"/>
            <a:pathLst>
              <a:path w="1905" h="4445">
                <a:moveTo>
                  <a:pt x="1612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8" name="object 3878"/>
          <p:cNvSpPr/>
          <p:nvPr/>
        </p:nvSpPr>
        <p:spPr>
          <a:xfrm>
            <a:off x="1447672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79" name="object 3879"/>
          <p:cNvSpPr/>
          <p:nvPr/>
        </p:nvSpPr>
        <p:spPr>
          <a:xfrm>
            <a:off x="1345012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39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0" name="object 3880"/>
          <p:cNvSpPr/>
          <p:nvPr/>
        </p:nvSpPr>
        <p:spPr>
          <a:xfrm>
            <a:off x="1079995" y="5541232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101" y="5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1" name="object 3881"/>
          <p:cNvSpPr/>
          <p:nvPr/>
        </p:nvSpPr>
        <p:spPr>
          <a:xfrm>
            <a:off x="6780276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3968"/>
                </a:moveTo>
                <a:lnTo>
                  <a:pt x="27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2" name="object 3882"/>
          <p:cNvSpPr/>
          <p:nvPr/>
        </p:nvSpPr>
        <p:spPr>
          <a:xfrm>
            <a:off x="6725221" y="554307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698" y="1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3" name="object 3883"/>
          <p:cNvSpPr/>
          <p:nvPr/>
        </p:nvSpPr>
        <p:spPr>
          <a:xfrm>
            <a:off x="892473" y="5541232"/>
            <a:ext cx="152400" cy="130810"/>
          </a:xfrm>
          <a:custGeom>
            <a:avLst/>
            <a:gdLst/>
            <a:ahLst/>
            <a:cxnLst/>
            <a:rect l="l" t="t" r="r" b="b"/>
            <a:pathLst>
              <a:path w="152400" h="130810">
                <a:moveTo>
                  <a:pt x="50" y="130251"/>
                </a:moveTo>
                <a:lnTo>
                  <a:pt x="58140" y="130251"/>
                </a:lnTo>
              </a:path>
              <a:path w="152400" h="130810">
                <a:moveTo>
                  <a:pt x="0" y="130251"/>
                </a:moveTo>
                <a:lnTo>
                  <a:pt x="50" y="130251"/>
                </a:lnTo>
              </a:path>
              <a:path w="152400" h="130810">
                <a:moveTo>
                  <a:pt x="50" y="0"/>
                </a:moveTo>
                <a:lnTo>
                  <a:pt x="50" y="130251"/>
                </a:lnTo>
              </a:path>
              <a:path w="152400" h="130810">
                <a:moveTo>
                  <a:pt x="0" y="0"/>
                </a:moveTo>
                <a:lnTo>
                  <a:pt x="50" y="0"/>
                </a:lnTo>
              </a:path>
              <a:path w="152400" h="130810">
                <a:moveTo>
                  <a:pt x="50" y="0"/>
                </a:moveTo>
                <a:lnTo>
                  <a:pt x="150437" y="0"/>
                </a:lnTo>
              </a:path>
              <a:path w="152400" h="130810">
                <a:moveTo>
                  <a:pt x="150437" y="0"/>
                </a:moveTo>
                <a:lnTo>
                  <a:pt x="151879" y="24263"/>
                </a:lnTo>
              </a:path>
              <a:path w="152400" h="130810">
                <a:moveTo>
                  <a:pt x="151085" y="43783"/>
                </a:moveTo>
                <a:lnTo>
                  <a:pt x="151879" y="24263"/>
                </a:lnTo>
              </a:path>
              <a:path w="152400" h="130810">
                <a:moveTo>
                  <a:pt x="148704" y="61271"/>
                </a:moveTo>
                <a:lnTo>
                  <a:pt x="151085" y="43783"/>
                </a:lnTo>
              </a:path>
              <a:path w="152400" h="130810">
                <a:moveTo>
                  <a:pt x="144735" y="76720"/>
                </a:moveTo>
                <a:lnTo>
                  <a:pt x="148704" y="61271"/>
                </a:lnTo>
              </a:path>
              <a:path w="152400" h="130810">
                <a:moveTo>
                  <a:pt x="139350" y="90144"/>
                </a:moveTo>
                <a:lnTo>
                  <a:pt x="144735" y="76720"/>
                </a:lnTo>
              </a:path>
              <a:path w="152400" h="130810">
                <a:moveTo>
                  <a:pt x="132702" y="101625"/>
                </a:moveTo>
                <a:lnTo>
                  <a:pt x="139350" y="90144"/>
                </a:lnTo>
              </a:path>
              <a:path w="152400" h="130810">
                <a:moveTo>
                  <a:pt x="124790" y="111125"/>
                </a:moveTo>
                <a:lnTo>
                  <a:pt x="132702" y="101625"/>
                </a:lnTo>
              </a:path>
              <a:path w="152400" h="130810">
                <a:moveTo>
                  <a:pt x="114147" y="119189"/>
                </a:moveTo>
                <a:lnTo>
                  <a:pt x="124790" y="111125"/>
                </a:lnTo>
              </a:path>
              <a:path w="152400" h="130810">
                <a:moveTo>
                  <a:pt x="100380" y="125241"/>
                </a:moveTo>
                <a:lnTo>
                  <a:pt x="114147" y="119189"/>
                </a:lnTo>
              </a:path>
              <a:path w="152400" h="130810">
                <a:moveTo>
                  <a:pt x="88874" y="128022"/>
                </a:moveTo>
                <a:lnTo>
                  <a:pt x="100380" y="125241"/>
                </a:lnTo>
              </a:path>
              <a:path w="152400" h="130810">
                <a:moveTo>
                  <a:pt x="74809" y="129705"/>
                </a:moveTo>
                <a:lnTo>
                  <a:pt x="88874" y="128022"/>
                </a:lnTo>
              </a:path>
              <a:path w="152400" h="130810">
                <a:moveTo>
                  <a:pt x="58140" y="130251"/>
                </a:moveTo>
                <a:lnTo>
                  <a:pt x="74809" y="1297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4" name="object 3884"/>
          <p:cNvSpPr/>
          <p:nvPr/>
        </p:nvSpPr>
        <p:spPr>
          <a:xfrm>
            <a:off x="1241005" y="5541232"/>
            <a:ext cx="69850" cy="104139"/>
          </a:xfrm>
          <a:custGeom>
            <a:avLst/>
            <a:gdLst/>
            <a:ahLst/>
            <a:cxnLst/>
            <a:rect l="l" t="t" r="r" b="b"/>
            <a:pathLst>
              <a:path w="69850" h="104139">
                <a:moveTo>
                  <a:pt x="69551" y="0"/>
                </a:moveTo>
                <a:lnTo>
                  <a:pt x="69551" y="103911"/>
                </a:lnTo>
              </a:path>
              <a:path w="69850" h="104139">
                <a:moveTo>
                  <a:pt x="69475" y="103911"/>
                </a:moveTo>
                <a:lnTo>
                  <a:pt x="69551" y="103911"/>
                </a:lnTo>
              </a:path>
              <a:path w="69850" h="104139">
                <a:moveTo>
                  <a:pt x="44" y="0"/>
                </a:moveTo>
                <a:lnTo>
                  <a:pt x="69551" y="103911"/>
                </a:lnTo>
              </a:path>
              <a:path w="69850" h="104139">
                <a:moveTo>
                  <a:pt x="0" y="0"/>
                </a:moveTo>
                <a:lnTo>
                  <a:pt x="44" y="0"/>
                </a:lnTo>
              </a:path>
              <a:path w="69850" h="104139">
                <a:moveTo>
                  <a:pt x="44" y="0"/>
                </a:moveTo>
                <a:lnTo>
                  <a:pt x="695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5" name="object 3885"/>
          <p:cNvSpPr/>
          <p:nvPr/>
        </p:nvSpPr>
        <p:spPr>
          <a:xfrm>
            <a:off x="1644427" y="5541232"/>
            <a:ext cx="92710" cy="50800"/>
          </a:xfrm>
          <a:custGeom>
            <a:avLst/>
            <a:gdLst/>
            <a:ahLst/>
            <a:cxnLst/>
            <a:rect l="l" t="t" r="r" b="b"/>
            <a:pathLst>
              <a:path w="92710" h="50800">
                <a:moveTo>
                  <a:pt x="73247" y="0"/>
                </a:moveTo>
                <a:lnTo>
                  <a:pt x="92322" y="50628"/>
                </a:lnTo>
              </a:path>
              <a:path w="92710" h="50800">
                <a:moveTo>
                  <a:pt x="76" y="50628"/>
                </a:moveTo>
                <a:lnTo>
                  <a:pt x="92322" y="50628"/>
                </a:lnTo>
              </a:path>
              <a:path w="92710" h="50800">
                <a:moveTo>
                  <a:pt x="0" y="50628"/>
                </a:moveTo>
                <a:lnTo>
                  <a:pt x="76" y="50628"/>
                </a:lnTo>
              </a:path>
              <a:path w="92710" h="50800">
                <a:moveTo>
                  <a:pt x="19024" y="0"/>
                </a:moveTo>
                <a:lnTo>
                  <a:pt x="76" y="50628"/>
                </a:lnTo>
              </a:path>
              <a:path w="92710" h="50800">
                <a:moveTo>
                  <a:pt x="18948" y="0"/>
                </a:moveTo>
                <a:lnTo>
                  <a:pt x="19024" y="0"/>
                </a:lnTo>
              </a:path>
              <a:path w="92710" h="50800">
                <a:moveTo>
                  <a:pt x="19024" y="0"/>
                </a:moveTo>
                <a:lnTo>
                  <a:pt x="732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6" name="object 3886"/>
          <p:cNvSpPr/>
          <p:nvPr/>
        </p:nvSpPr>
        <p:spPr>
          <a:xfrm>
            <a:off x="2456357" y="5541232"/>
            <a:ext cx="126364" cy="10795"/>
          </a:xfrm>
          <a:custGeom>
            <a:avLst/>
            <a:gdLst/>
            <a:ahLst/>
            <a:cxnLst/>
            <a:rect l="l" t="t" r="r" b="b"/>
            <a:pathLst>
              <a:path w="126364" h="10795">
                <a:moveTo>
                  <a:pt x="50" y="10344"/>
                </a:moveTo>
                <a:lnTo>
                  <a:pt x="77463" y="10344"/>
                </a:lnTo>
              </a:path>
              <a:path w="126364" h="10795">
                <a:moveTo>
                  <a:pt x="0" y="10344"/>
                </a:moveTo>
                <a:lnTo>
                  <a:pt x="50" y="10344"/>
                </a:lnTo>
              </a:path>
              <a:path w="126364" h="10795">
                <a:moveTo>
                  <a:pt x="50" y="0"/>
                </a:moveTo>
                <a:lnTo>
                  <a:pt x="50" y="10344"/>
                </a:lnTo>
              </a:path>
              <a:path w="126364" h="10795">
                <a:moveTo>
                  <a:pt x="0" y="0"/>
                </a:moveTo>
                <a:lnTo>
                  <a:pt x="50" y="0"/>
                </a:lnTo>
              </a:path>
              <a:path w="126364" h="10795">
                <a:moveTo>
                  <a:pt x="50" y="0"/>
                </a:moveTo>
                <a:lnTo>
                  <a:pt x="125736" y="0"/>
                </a:lnTo>
              </a:path>
              <a:path w="126364" h="10795">
                <a:moveTo>
                  <a:pt x="116084" y="5213"/>
                </a:moveTo>
                <a:lnTo>
                  <a:pt x="125736" y="0"/>
                </a:lnTo>
              </a:path>
              <a:path w="126364" h="10795">
                <a:moveTo>
                  <a:pt x="105594" y="8064"/>
                </a:moveTo>
                <a:lnTo>
                  <a:pt x="116084" y="5213"/>
                </a:lnTo>
              </a:path>
              <a:path w="126364" h="10795">
                <a:moveTo>
                  <a:pt x="92722" y="9798"/>
                </a:moveTo>
                <a:lnTo>
                  <a:pt x="105594" y="8064"/>
                </a:lnTo>
              </a:path>
              <a:path w="126364" h="10795">
                <a:moveTo>
                  <a:pt x="77463" y="10344"/>
                </a:moveTo>
                <a:lnTo>
                  <a:pt x="92722" y="97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7" name="object 3887"/>
          <p:cNvSpPr/>
          <p:nvPr/>
        </p:nvSpPr>
        <p:spPr>
          <a:xfrm>
            <a:off x="2983903" y="5541232"/>
            <a:ext cx="152400" cy="130810"/>
          </a:xfrm>
          <a:custGeom>
            <a:avLst/>
            <a:gdLst/>
            <a:ahLst/>
            <a:cxnLst/>
            <a:rect l="l" t="t" r="r" b="b"/>
            <a:pathLst>
              <a:path w="152400" h="130810">
                <a:moveTo>
                  <a:pt x="50" y="130251"/>
                </a:moveTo>
                <a:lnTo>
                  <a:pt x="58165" y="130251"/>
                </a:lnTo>
              </a:path>
              <a:path w="152400" h="130810">
                <a:moveTo>
                  <a:pt x="0" y="130251"/>
                </a:moveTo>
                <a:lnTo>
                  <a:pt x="50" y="130251"/>
                </a:lnTo>
              </a:path>
              <a:path w="152400" h="130810">
                <a:moveTo>
                  <a:pt x="50" y="0"/>
                </a:moveTo>
                <a:lnTo>
                  <a:pt x="50" y="130251"/>
                </a:lnTo>
              </a:path>
              <a:path w="152400" h="130810">
                <a:moveTo>
                  <a:pt x="0" y="0"/>
                </a:moveTo>
                <a:lnTo>
                  <a:pt x="50" y="0"/>
                </a:lnTo>
              </a:path>
              <a:path w="152400" h="130810">
                <a:moveTo>
                  <a:pt x="50" y="0"/>
                </a:moveTo>
                <a:lnTo>
                  <a:pt x="150469" y="0"/>
                </a:lnTo>
              </a:path>
              <a:path w="152400" h="130810">
                <a:moveTo>
                  <a:pt x="150469" y="0"/>
                </a:moveTo>
                <a:lnTo>
                  <a:pt x="151904" y="24263"/>
                </a:lnTo>
              </a:path>
              <a:path w="152400" h="130810">
                <a:moveTo>
                  <a:pt x="151110" y="43783"/>
                </a:moveTo>
                <a:lnTo>
                  <a:pt x="151904" y="24263"/>
                </a:lnTo>
              </a:path>
              <a:path w="152400" h="130810">
                <a:moveTo>
                  <a:pt x="148729" y="61271"/>
                </a:moveTo>
                <a:lnTo>
                  <a:pt x="151110" y="43783"/>
                </a:lnTo>
              </a:path>
              <a:path w="152400" h="130810">
                <a:moveTo>
                  <a:pt x="144760" y="76720"/>
                </a:moveTo>
                <a:lnTo>
                  <a:pt x="148729" y="61271"/>
                </a:lnTo>
              </a:path>
              <a:path w="152400" h="130810">
                <a:moveTo>
                  <a:pt x="139357" y="90144"/>
                </a:moveTo>
                <a:lnTo>
                  <a:pt x="144760" y="76720"/>
                </a:lnTo>
              </a:path>
              <a:path w="152400" h="130810">
                <a:moveTo>
                  <a:pt x="132708" y="101625"/>
                </a:moveTo>
                <a:lnTo>
                  <a:pt x="139357" y="90144"/>
                </a:lnTo>
              </a:path>
              <a:path w="152400" h="130810">
                <a:moveTo>
                  <a:pt x="124796" y="111125"/>
                </a:moveTo>
                <a:lnTo>
                  <a:pt x="132708" y="101625"/>
                </a:lnTo>
              </a:path>
              <a:path w="152400" h="130810">
                <a:moveTo>
                  <a:pt x="114153" y="119189"/>
                </a:moveTo>
                <a:lnTo>
                  <a:pt x="124796" y="111125"/>
                </a:lnTo>
              </a:path>
              <a:path w="152400" h="130810">
                <a:moveTo>
                  <a:pt x="100387" y="125241"/>
                </a:moveTo>
                <a:lnTo>
                  <a:pt x="114153" y="119189"/>
                </a:lnTo>
              </a:path>
              <a:path w="152400" h="130810">
                <a:moveTo>
                  <a:pt x="88900" y="128022"/>
                </a:moveTo>
                <a:lnTo>
                  <a:pt x="100387" y="125241"/>
                </a:lnTo>
              </a:path>
              <a:path w="152400" h="130810">
                <a:moveTo>
                  <a:pt x="74815" y="129705"/>
                </a:moveTo>
                <a:lnTo>
                  <a:pt x="88900" y="128022"/>
                </a:lnTo>
              </a:path>
              <a:path w="152400" h="130810">
                <a:moveTo>
                  <a:pt x="58165" y="130251"/>
                </a:moveTo>
                <a:lnTo>
                  <a:pt x="74815" y="1297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8" name="object 3888"/>
          <p:cNvSpPr/>
          <p:nvPr/>
        </p:nvSpPr>
        <p:spPr>
          <a:xfrm>
            <a:off x="3332435" y="5541232"/>
            <a:ext cx="69850" cy="104139"/>
          </a:xfrm>
          <a:custGeom>
            <a:avLst/>
            <a:gdLst/>
            <a:ahLst/>
            <a:cxnLst/>
            <a:rect l="l" t="t" r="r" b="b"/>
            <a:pathLst>
              <a:path w="69850" h="104139">
                <a:moveTo>
                  <a:pt x="69551" y="0"/>
                </a:moveTo>
                <a:lnTo>
                  <a:pt x="69551" y="103911"/>
                </a:lnTo>
              </a:path>
              <a:path w="69850" h="104139">
                <a:moveTo>
                  <a:pt x="69500" y="103911"/>
                </a:moveTo>
                <a:lnTo>
                  <a:pt x="69551" y="103911"/>
                </a:lnTo>
              </a:path>
              <a:path w="69850" h="104139">
                <a:moveTo>
                  <a:pt x="50" y="0"/>
                </a:moveTo>
                <a:lnTo>
                  <a:pt x="69551" y="103911"/>
                </a:lnTo>
              </a:path>
              <a:path w="69850" h="104139">
                <a:moveTo>
                  <a:pt x="0" y="0"/>
                </a:moveTo>
                <a:lnTo>
                  <a:pt x="50" y="0"/>
                </a:lnTo>
              </a:path>
              <a:path w="69850" h="104139">
                <a:moveTo>
                  <a:pt x="50" y="0"/>
                </a:moveTo>
                <a:lnTo>
                  <a:pt x="695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89" name="object 3889"/>
          <p:cNvSpPr/>
          <p:nvPr/>
        </p:nvSpPr>
        <p:spPr>
          <a:xfrm>
            <a:off x="3996283" y="5541232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76" y="25203"/>
                </a:moveTo>
                <a:lnTo>
                  <a:pt x="25323" y="0"/>
                </a:lnTo>
              </a:path>
              <a:path w="25400" h="25400">
                <a:moveTo>
                  <a:pt x="0" y="25203"/>
                </a:moveTo>
                <a:lnTo>
                  <a:pt x="76" y="25203"/>
                </a:lnTo>
              </a:path>
              <a:path w="25400" h="25400">
                <a:moveTo>
                  <a:pt x="76" y="0"/>
                </a:moveTo>
                <a:lnTo>
                  <a:pt x="76" y="25203"/>
                </a:lnTo>
              </a:path>
              <a:path w="25400" h="25400">
                <a:moveTo>
                  <a:pt x="0" y="0"/>
                </a:moveTo>
                <a:lnTo>
                  <a:pt x="76" y="0"/>
                </a:lnTo>
              </a:path>
              <a:path w="25400" h="25400">
                <a:moveTo>
                  <a:pt x="76" y="0"/>
                </a:moveTo>
                <a:lnTo>
                  <a:pt x="253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0" name="object 3890"/>
          <p:cNvSpPr/>
          <p:nvPr/>
        </p:nvSpPr>
        <p:spPr>
          <a:xfrm>
            <a:off x="4241603" y="5541232"/>
            <a:ext cx="186055" cy="136525"/>
          </a:xfrm>
          <a:custGeom>
            <a:avLst/>
            <a:gdLst/>
            <a:ahLst/>
            <a:cxnLst/>
            <a:rect l="l" t="t" r="r" b="b"/>
            <a:pathLst>
              <a:path w="186054" h="136525">
                <a:moveTo>
                  <a:pt x="1612" y="53682"/>
                </a:moveTo>
                <a:lnTo>
                  <a:pt x="6572" y="74390"/>
                </a:lnTo>
              </a:path>
              <a:path w="186054" h="136525">
                <a:moveTo>
                  <a:pt x="0" y="30391"/>
                </a:moveTo>
                <a:lnTo>
                  <a:pt x="1612" y="53682"/>
                </a:lnTo>
              </a:path>
              <a:path w="186054" h="136525">
                <a:moveTo>
                  <a:pt x="1682" y="1885"/>
                </a:moveTo>
                <a:lnTo>
                  <a:pt x="0" y="30391"/>
                </a:lnTo>
              </a:path>
              <a:path w="186054" h="136525">
                <a:moveTo>
                  <a:pt x="2082" y="0"/>
                </a:moveTo>
                <a:lnTo>
                  <a:pt x="1682" y="1885"/>
                </a:lnTo>
              </a:path>
              <a:path w="186054" h="136525">
                <a:moveTo>
                  <a:pt x="2057" y="0"/>
                </a:moveTo>
                <a:lnTo>
                  <a:pt x="2082" y="0"/>
                </a:lnTo>
              </a:path>
              <a:path w="186054" h="136525">
                <a:moveTo>
                  <a:pt x="2082" y="0"/>
                </a:moveTo>
                <a:lnTo>
                  <a:pt x="183699" y="0"/>
                </a:lnTo>
              </a:path>
              <a:path w="186054" h="136525">
                <a:moveTo>
                  <a:pt x="183699" y="0"/>
                </a:moveTo>
                <a:lnTo>
                  <a:pt x="184721" y="5283"/>
                </a:lnTo>
              </a:path>
              <a:path w="186054" h="136525">
                <a:moveTo>
                  <a:pt x="185985" y="26492"/>
                </a:moveTo>
                <a:lnTo>
                  <a:pt x="184721" y="5283"/>
                </a:lnTo>
              </a:path>
              <a:path w="186054" h="136525">
                <a:moveTo>
                  <a:pt x="184321" y="51276"/>
                </a:moveTo>
                <a:lnTo>
                  <a:pt x="185985" y="26492"/>
                </a:lnTo>
              </a:path>
              <a:path w="186054" h="136525">
                <a:moveTo>
                  <a:pt x="179412" y="73050"/>
                </a:moveTo>
                <a:lnTo>
                  <a:pt x="184321" y="51276"/>
                </a:lnTo>
              </a:path>
              <a:path w="186054" h="136525">
                <a:moveTo>
                  <a:pt x="171202" y="91827"/>
                </a:moveTo>
                <a:lnTo>
                  <a:pt x="179412" y="73050"/>
                </a:lnTo>
              </a:path>
              <a:path w="186054" h="136525">
                <a:moveTo>
                  <a:pt x="159689" y="107607"/>
                </a:moveTo>
                <a:lnTo>
                  <a:pt x="171202" y="91827"/>
                </a:lnTo>
              </a:path>
              <a:path w="186054" h="136525">
                <a:moveTo>
                  <a:pt x="145675" y="120129"/>
                </a:moveTo>
                <a:lnTo>
                  <a:pt x="159689" y="107607"/>
                </a:lnTo>
              </a:path>
              <a:path w="186054" h="136525">
                <a:moveTo>
                  <a:pt x="129851" y="129063"/>
                </a:moveTo>
                <a:lnTo>
                  <a:pt x="145675" y="120129"/>
                </a:lnTo>
              </a:path>
              <a:path w="186054" h="136525">
                <a:moveTo>
                  <a:pt x="112217" y="134416"/>
                </a:moveTo>
                <a:lnTo>
                  <a:pt x="129851" y="129063"/>
                </a:lnTo>
              </a:path>
              <a:path w="186054" h="136525">
                <a:moveTo>
                  <a:pt x="92792" y="136182"/>
                </a:moveTo>
                <a:lnTo>
                  <a:pt x="112217" y="134416"/>
                </a:lnTo>
              </a:path>
              <a:path w="186054" h="136525">
                <a:moveTo>
                  <a:pt x="92741" y="136182"/>
                </a:moveTo>
                <a:lnTo>
                  <a:pt x="92792" y="136182"/>
                </a:lnTo>
              </a:path>
              <a:path w="186054" h="136525">
                <a:moveTo>
                  <a:pt x="73691" y="134416"/>
                </a:moveTo>
                <a:lnTo>
                  <a:pt x="92792" y="136182"/>
                </a:lnTo>
              </a:path>
              <a:path w="186054" h="136525">
                <a:moveTo>
                  <a:pt x="56254" y="129133"/>
                </a:moveTo>
                <a:lnTo>
                  <a:pt x="73691" y="134416"/>
                </a:lnTo>
              </a:path>
              <a:path w="186054" h="136525">
                <a:moveTo>
                  <a:pt x="40506" y="120281"/>
                </a:moveTo>
                <a:lnTo>
                  <a:pt x="56254" y="129133"/>
                </a:lnTo>
              </a:path>
              <a:path w="186054" h="136525">
                <a:moveTo>
                  <a:pt x="26415" y="107905"/>
                </a:moveTo>
                <a:lnTo>
                  <a:pt x="40506" y="120281"/>
                </a:lnTo>
              </a:path>
              <a:path w="186054" h="136525">
                <a:moveTo>
                  <a:pt x="14858" y="92424"/>
                </a:moveTo>
                <a:lnTo>
                  <a:pt x="26415" y="107905"/>
                </a:lnTo>
              </a:path>
              <a:path w="186054" h="136525">
                <a:moveTo>
                  <a:pt x="6572" y="74390"/>
                </a:moveTo>
                <a:lnTo>
                  <a:pt x="14858" y="924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1" name="object 3891"/>
          <p:cNvSpPr/>
          <p:nvPr/>
        </p:nvSpPr>
        <p:spPr>
          <a:xfrm>
            <a:off x="4771154" y="5541232"/>
            <a:ext cx="92710" cy="50800"/>
          </a:xfrm>
          <a:custGeom>
            <a:avLst/>
            <a:gdLst/>
            <a:ahLst/>
            <a:cxnLst/>
            <a:rect l="l" t="t" r="r" b="b"/>
            <a:pathLst>
              <a:path w="92710" h="50800">
                <a:moveTo>
                  <a:pt x="73202" y="0"/>
                </a:moveTo>
                <a:lnTo>
                  <a:pt x="92278" y="50628"/>
                </a:lnTo>
              </a:path>
              <a:path w="92710" h="50800">
                <a:moveTo>
                  <a:pt x="0" y="50628"/>
                </a:moveTo>
                <a:lnTo>
                  <a:pt x="92278" y="50628"/>
                </a:lnTo>
              </a:path>
              <a:path w="92710" h="50800">
                <a:moveTo>
                  <a:pt x="18980" y="0"/>
                </a:moveTo>
                <a:lnTo>
                  <a:pt x="0" y="50628"/>
                </a:lnTo>
              </a:path>
              <a:path w="92710" h="50800">
                <a:moveTo>
                  <a:pt x="18980" y="0"/>
                </a:moveTo>
                <a:lnTo>
                  <a:pt x="732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2" name="object 3892"/>
          <p:cNvSpPr/>
          <p:nvPr/>
        </p:nvSpPr>
        <p:spPr>
          <a:xfrm>
            <a:off x="5097316" y="5541232"/>
            <a:ext cx="125730" cy="10795"/>
          </a:xfrm>
          <a:custGeom>
            <a:avLst/>
            <a:gdLst/>
            <a:ahLst/>
            <a:cxnLst/>
            <a:rect l="l" t="t" r="r" b="b"/>
            <a:pathLst>
              <a:path w="125729" h="10795">
                <a:moveTo>
                  <a:pt x="0" y="10344"/>
                </a:moveTo>
                <a:lnTo>
                  <a:pt x="77412" y="10344"/>
                </a:lnTo>
              </a:path>
              <a:path w="125729" h="10795">
                <a:moveTo>
                  <a:pt x="0" y="0"/>
                </a:moveTo>
                <a:lnTo>
                  <a:pt x="0" y="10344"/>
                </a:lnTo>
              </a:path>
              <a:path w="125729" h="10795">
                <a:moveTo>
                  <a:pt x="0" y="0"/>
                </a:moveTo>
                <a:lnTo>
                  <a:pt x="125685" y="0"/>
                </a:lnTo>
              </a:path>
              <a:path w="125729" h="10795">
                <a:moveTo>
                  <a:pt x="116033" y="5213"/>
                </a:moveTo>
                <a:lnTo>
                  <a:pt x="125685" y="0"/>
                </a:lnTo>
              </a:path>
              <a:path w="125729" h="10795">
                <a:moveTo>
                  <a:pt x="105568" y="8064"/>
                </a:moveTo>
                <a:lnTo>
                  <a:pt x="116033" y="5213"/>
                </a:lnTo>
              </a:path>
              <a:path w="125729" h="10795">
                <a:moveTo>
                  <a:pt x="92665" y="9798"/>
                </a:moveTo>
                <a:lnTo>
                  <a:pt x="105568" y="8064"/>
                </a:lnTo>
              </a:path>
              <a:path w="125729" h="10795">
                <a:moveTo>
                  <a:pt x="77412" y="10344"/>
                </a:moveTo>
                <a:lnTo>
                  <a:pt x="92665" y="97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3" name="object 3893"/>
          <p:cNvSpPr/>
          <p:nvPr/>
        </p:nvSpPr>
        <p:spPr>
          <a:xfrm>
            <a:off x="5361457" y="5541232"/>
            <a:ext cx="186055" cy="136525"/>
          </a:xfrm>
          <a:custGeom>
            <a:avLst/>
            <a:gdLst/>
            <a:ahLst/>
            <a:cxnLst/>
            <a:rect l="l" t="t" r="r" b="b"/>
            <a:pathLst>
              <a:path w="186054" h="136525">
                <a:moveTo>
                  <a:pt x="1663" y="53682"/>
                </a:moveTo>
                <a:lnTo>
                  <a:pt x="6623" y="74390"/>
                </a:lnTo>
              </a:path>
              <a:path w="186054" h="136525">
                <a:moveTo>
                  <a:pt x="0" y="30391"/>
                </a:moveTo>
                <a:lnTo>
                  <a:pt x="1663" y="53682"/>
                </a:lnTo>
              </a:path>
              <a:path w="186054" h="136525">
                <a:moveTo>
                  <a:pt x="1714" y="1885"/>
                </a:moveTo>
                <a:lnTo>
                  <a:pt x="0" y="30391"/>
                </a:lnTo>
              </a:path>
              <a:path w="186054" h="136525">
                <a:moveTo>
                  <a:pt x="2108" y="0"/>
                </a:moveTo>
                <a:lnTo>
                  <a:pt x="1714" y="1885"/>
                </a:lnTo>
              </a:path>
              <a:path w="186054" h="136525">
                <a:moveTo>
                  <a:pt x="2108" y="0"/>
                </a:moveTo>
                <a:lnTo>
                  <a:pt x="183730" y="0"/>
                </a:lnTo>
              </a:path>
              <a:path w="186054" h="136525">
                <a:moveTo>
                  <a:pt x="183730" y="0"/>
                </a:moveTo>
                <a:lnTo>
                  <a:pt x="184746" y="5283"/>
                </a:lnTo>
              </a:path>
              <a:path w="186054" h="136525">
                <a:moveTo>
                  <a:pt x="186010" y="26492"/>
                </a:moveTo>
                <a:lnTo>
                  <a:pt x="184746" y="5283"/>
                </a:lnTo>
              </a:path>
              <a:path w="186054" h="136525">
                <a:moveTo>
                  <a:pt x="184346" y="51276"/>
                </a:moveTo>
                <a:lnTo>
                  <a:pt x="186010" y="26492"/>
                </a:lnTo>
              </a:path>
              <a:path w="186054" h="136525">
                <a:moveTo>
                  <a:pt x="179412" y="73050"/>
                </a:moveTo>
                <a:lnTo>
                  <a:pt x="184346" y="51276"/>
                </a:lnTo>
              </a:path>
              <a:path w="186054" h="136525">
                <a:moveTo>
                  <a:pt x="171202" y="91827"/>
                </a:moveTo>
                <a:lnTo>
                  <a:pt x="179412" y="73050"/>
                </a:lnTo>
              </a:path>
              <a:path w="186054" h="136525">
                <a:moveTo>
                  <a:pt x="159721" y="107607"/>
                </a:moveTo>
                <a:lnTo>
                  <a:pt x="171202" y="91827"/>
                </a:lnTo>
              </a:path>
              <a:path w="186054" h="136525">
                <a:moveTo>
                  <a:pt x="145681" y="120129"/>
                </a:moveTo>
                <a:lnTo>
                  <a:pt x="159721" y="107607"/>
                </a:lnTo>
              </a:path>
              <a:path w="186054" h="136525">
                <a:moveTo>
                  <a:pt x="129876" y="129063"/>
                </a:moveTo>
                <a:lnTo>
                  <a:pt x="145681" y="120129"/>
                </a:lnTo>
              </a:path>
              <a:path w="186054" h="136525">
                <a:moveTo>
                  <a:pt x="112242" y="134416"/>
                </a:moveTo>
                <a:lnTo>
                  <a:pt x="129876" y="129063"/>
                </a:lnTo>
              </a:path>
              <a:path w="186054" h="136525">
                <a:moveTo>
                  <a:pt x="92798" y="136182"/>
                </a:moveTo>
                <a:lnTo>
                  <a:pt x="112242" y="134416"/>
                </a:lnTo>
              </a:path>
              <a:path w="186054" h="136525">
                <a:moveTo>
                  <a:pt x="73698" y="134416"/>
                </a:moveTo>
                <a:lnTo>
                  <a:pt x="92798" y="136182"/>
                </a:lnTo>
              </a:path>
              <a:path w="186054" h="136525">
                <a:moveTo>
                  <a:pt x="56261" y="129133"/>
                </a:moveTo>
                <a:lnTo>
                  <a:pt x="73698" y="134416"/>
                </a:lnTo>
              </a:path>
              <a:path w="186054" h="136525">
                <a:moveTo>
                  <a:pt x="40532" y="120281"/>
                </a:moveTo>
                <a:lnTo>
                  <a:pt x="56261" y="129133"/>
                </a:lnTo>
              </a:path>
              <a:path w="186054" h="136525">
                <a:moveTo>
                  <a:pt x="26441" y="107905"/>
                </a:moveTo>
                <a:lnTo>
                  <a:pt x="40532" y="120281"/>
                </a:lnTo>
              </a:path>
              <a:path w="186054" h="136525">
                <a:moveTo>
                  <a:pt x="14909" y="92424"/>
                </a:moveTo>
                <a:lnTo>
                  <a:pt x="26441" y="107905"/>
                </a:lnTo>
              </a:path>
              <a:path w="186054" h="136525">
                <a:moveTo>
                  <a:pt x="6623" y="74390"/>
                </a:moveTo>
                <a:lnTo>
                  <a:pt x="14909" y="924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4" name="object 3894"/>
          <p:cNvSpPr/>
          <p:nvPr/>
        </p:nvSpPr>
        <p:spPr>
          <a:xfrm>
            <a:off x="6114725" y="5541232"/>
            <a:ext cx="186055" cy="136525"/>
          </a:xfrm>
          <a:custGeom>
            <a:avLst/>
            <a:gdLst/>
            <a:ahLst/>
            <a:cxnLst/>
            <a:rect l="l" t="t" r="r" b="b"/>
            <a:pathLst>
              <a:path w="186054" h="136525">
                <a:moveTo>
                  <a:pt x="1638" y="53682"/>
                </a:moveTo>
                <a:lnTo>
                  <a:pt x="6623" y="74390"/>
                </a:lnTo>
              </a:path>
              <a:path w="186054" h="136525">
                <a:moveTo>
                  <a:pt x="0" y="30391"/>
                </a:moveTo>
                <a:lnTo>
                  <a:pt x="1638" y="53682"/>
                </a:lnTo>
              </a:path>
              <a:path w="186054" h="136525">
                <a:moveTo>
                  <a:pt x="1714" y="1885"/>
                </a:moveTo>
                <a:lnTo>
                  <a:pt x="0" y="30391"/>
                </a:lnTo>
              </a:path>
              <a:path w="186054" h="136525">
                <a:moveTo>
                  <a:pt x="2108" y="0"/>
                </a:moveTo>
                <a:lnTo>
                  <a:pt x="1714" y="1885"/>
                </a:lnTo>
              </a:path>
              <a:path w="186054" h="136525">
                <a:moveTo>
                  <a:pt x="2108" y="0"/>
                </a:moveTo>
                <a:lnTo>
                  <a:pt x="183730" y="0"/>
                </a:lnTo>
              </a:path>
              <a:path w="186054" h="136525">
                <a:moveTo>
                  <a:pt x="183730" y="0"/>
                </a:moveTo>
                <a:lnTo>
                  <a:pt x="184746" y="5283"/>
                </a:lnTo>
              </a:path>
              <a:path w="186054" h="136525">
                <a:moveTo>
                  <a:pt x="186010" y="26492"/>
                </a:moveTo>
                <a:lnTo>
                  <a:pt x="184746" y="5283"/>
                </a:lnTo>
              </a:path>
              <a:path w="186054" h="136525">
                <a:moveTo>
                  <a:pt x="184346" y="51276"/>
                </a:moveTo>
                <a:lnTo>
                  <a:pt x="186010" y="26492"/>
                </a:lnTo>
              </a:path>
              <a:path w="186054" h="136525">
                <a:moveTo>
                  <a:pt x="179463" y="73050"/>
                </a:moveTo>
                <a:lnTo>
                  <a:pt x="184346" y="51276"/>
                </a:lnTo>
              </a:path>
              <a:path w="186054" h="136525">
                <a:moveTo>
                  <a:pt x="171253" y="91827"/>
                </a:moveTo>
                <a:lnTo>
                  <a:pt x="179463" y="73050"/>
                </a:lnTo>
              </a:path>
              <a:path w="186054" h="136525">
                <a:moveTo>
                  <a:pt x="159721" y="107607"/>
                </a:moveTo>
                <a:lnTo>
                  <a:pt x="171253" y="91827"/>
                </a:lnTo>
              </a:path>
              <a:path w="186054" h="136525">
                <a:moveTo>
                  <a:pt x="145726" y="120129"/>
                </a:moveTo>
                <a:lnTo>
                  <a:pt x="159721" y="107607"/>
                </a:lnTo>
              </a:path>
              <a:path w="186054" h="136525">
                <a:moveTo>
                  <a:pt x="129876" y="129063"/>
                </a:moveTo>
                <a:lnTo>
                  <a:pt x="145726" y="120129"/>
                </a:lnTo>
              </a:path>
              <a:path w="186054" h="136525">
                <a:moveTo>
                  <a:pt x="112242" y="134416"/>
                </a:moveTo>
                <a:lnTo>
                  <a:pt x="129876" y="129063"/>
                </a:lnTo>
              </a:path>
              <a:path w="186054" h="136525">
                <a:moveTo>
                  <a:pt x="92798" y="136182"/>
                </a:moveTo>
                <a:lnTo>
                  <a:pt x="112242" y="134416"/>
                </a:lnTo>
              </a:path>
              <a:path w="186054" h="136525">
                <a:moveTo>
                  <a:pt x="73723" y="134416"/>
                </a:moveTo>
                <a:lnTo>
                  <a:pt x="92798" y="136182"/>
                </a:lnTo>
              </a:path>
              <a:path w="186054" h="136525">
                <a:moveTo>
                  <a:pt x="56261" y="129133"/>
                </a:moveTo>
                <a:lnTo>
                  <a:pt x="73723" y="134416"/>
                </a:lnTo>
              </a:path>
              <a:path w="186054" h="136525">
                <a:moveTo>
                  <a:pt x="40532" y="120281"/>
                </a:moveTo>
                <a:lnTo>
                  <a:pt x="56261" y="129133"/>
                </a:lnTo>
              </a:path>
              <a:path w="186054" h="136525">
                <a:moveTo>
                  <a:pt x="26441" y="107905"/>
                </a:moveTo>
                <a:lnTo>
                  <a:pt x="40532" y="120281"/>
                </a:lnTo>
              </a:path>
              <a:path w="186054" h="136525">
                <a:moveTo>
                  <a:pt x="14884" y="92424"/>
                </a:moveTo>
                <a:lnTo>
                  <a:pt x="26441" y="107905"/>
                </a:lnTo>
              </a:path>
              <a:path w="186054" h="136525">
                <a:moveTo>
                  <a:pt x="6623" y="74390"/>
                </a:moveTo>
                <a:lnTo>
                  <a:pt x="14884" y="924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5" name="object 3895"/>
          <p:cNvSpPr/>
          <p:nvPr/>
        </p:nvSpPr>
        <p:spPr>
          <a:xfrm>
            <a:off x="6418770" y="5541232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25203"/>
                </a:moveTo>
                <a:lnTo>
                  <a:pt x="25209" y="0"/>
                </a:lnTo>
              </a:path>
              <a:path w="25400" h="25400">
                <a:moveTo>
                  <a:pt x="0" y="0"/>
                </a:moveTo>
                <a:lnTo>
                  <a:pt x="0" y="25203"/>
                </a:lnTo>
              </a:path>
              <a:path w="25400" h="25400">
                <a:moveTo>
                  <a:pt x="0" y="0"/>
                </a:moveTo>
                <a:lnTo>
                  <a:pt x="252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96" name="object 3896"/>
          <p:cNvSpPr/>
          <p:nvPr/>
        </p:nvSpPr>
        <p:spPr>
          <a:xfrm>
            <a:off x="6724142" y="5541232"/>
            <a:ext cx="21590" cy="18415"/>
          </a:xfrm>
          <a:custGeom>
            <a:avLst/>
            <a:gdLst/>
            <a:ahLst/>
            <a:cxnLst/>
            <a:rect l="l" t="t" r="r" b="b"/>
            <a:pathLst>
              <a:path w="21590" h="18414">
                <a:moveTo>
                  <a:pt x="1841" y="2978"/>
                </a:moveTo>
                <a:lnTo>
                  <a:pt x="10604" y="18332"/>
                </a:lnTo>
              </a:path>
              <a:path w="21590" h="18414">
                <a:moveTo>
                  <a:pt x="0" y="0"/>
                </a:moveTo>
                <a:lnTo>
                  <a:pt x="1841" y="2978"/>
                </a:lnTo>
              </a:path>
              <a:path w="21590" h="18414">
                <a:moveTo>
                  <a:pt x="0" y="0"/>
                </a:moveTo>
                <a:lnTo>
                  <a:pt x="21462" y="0"/>
                </a:lnTo>
              </a:path>
              <a:path w="21590" h="18414">
                <a:moveTo>
                  <a:pt x="19303" y="3498"/>
                </a:moveTo>
                <a:lnTo>
                  <a:pt x="21462" y="0"/>
                </a:lnTo>
              </a:path>
              <a:path w="21590" h="18414">
                <a:moveTo>
                  <a:pt x="10604" y="18332"/>
                </a:moveTo>
                <a:lnTo>
                  <a:pt x="19050" y="3968"/>
                </a:lnTo>
              </a:path>
              <a:path w="21590" h="18414">
                <a:moveTo>
                  <a:pt x="19050" y="3968"/>
                </a:moveTo>
                <a:lnTo>
                  <a:pt x="19303" y="3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97" name="object 3897"/>
          <p:cNvGrpSpPr/>
          <p:nvPr/>
        </p:nvGrpSpPr>
        <p:grpSpPr>
          <a:xfrm>
            <a:off x="3959468" y="5540332"/>
            <a:ext cx="2756535" cy="168910"/>
            <a:chOff x="3959468" y="5540332"/>
            <a:chExt cx="2756535" cy="168910"/>
          </a:xfrm>
        </p:grpSpPr>
        <p:sp>
          <p:nvSpPr>
            <p:cNvPr id="3898" name="object 3898"/>
            <p:cNvSpPr/>
            <p:nvPr/>
          </p:nvSpPr>
          <p:spPr>
            <a:xfrm>
              <a:off x="6488165" y="55403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3960368" y="5541232"/>
              <a:ext cx="2754630" cy="167005"/>
            </a:xfrm>
            <a:custGeom>
              <a:avLst/>
              <a:gdLst/>
              <a:ahLst/>
              <a:cxnLst/>
              <a:rect l="l" t="t" r="r" b="b"/>
              <a:pathLst>
                <a:path w="2754629" h="167004">
                  <a:moveTo>
                    <a:pt x="2528697" y="0"/>
                  </a:moveTo>
                  <a:lnTo>
                    <a:pt x="2722626" y="0"/>
                  </a:lnTo>
                </a:path>
                <a:path w="2754629" h="167004">
                  <a:moveTo>
                    <a:pt x="2722626" y="0"/>
                  </a:moveTo>
                  <a:lnTo>
                    <a:pt x="2754122" y="47085"/>
                  </a:lnTo>
                </a:path>
                <a:path w="2754629" h="167004">
                  <a:moveTo>
                    <a:pt x="2528125" y="501"/>
                  </a:moveTo>
                  <a:lnTo>
                    <a:pt x="2528189" y="501"/>
                  </a:lnTo>
                </a:path>
                <a:path w="2754629" h="167004">
                  <a:moveTo>
                    <a:pt x="2528697" y="0"/>
                  </a:moveTo>
                  <a:lnTo>
                    <a:pt x="2528189" y="501"/>
                  </a:lnTo>
                </a:path>
                <a:path w="2754629" h="167004">
                  <a:moveTo>
                    <a:pt x="2528189" y="501"/>
                  </a:moveTo>
                  <a:lnTo>
                    <a:pt x="2647378" y="162375"/>
                  </a:lnTo>
                </a:path>
                <a:path w="2754629" h="167004">
                  <a:moveTo>
                    <a:pt x="2647378" y="162375"/>
                  </a:moveTo>
                  <a:lnTo>
                    <a:pt x="2599880" y="162375"/>
                  </a:lnTo>
                </a:path>
                <a:path w="2754629" h="167004">
                  <a:moveTo>
                    <a:pt x="2599880" y="162375"/>
                  </a:moveTo>
                  <a:lnTo>
                    <a:pt x="2502979" y="24631"/>
                  </a:lnTo>
                </a:path>
                <a:path w="2754629" h="167004">
                  <a:moveTo>
                    <a:pt x="2502979" y="24631"/>
                  </a:moveTo>
                  <a:lnTo>
                    <a:pt x="2458402" y="68091"/>
                  </a:lnTo>
                </a:path>
                <a:path w="2754629" h="167004">
                  <a:moveTo>
                    <a:pt x="2458402" y="68091"/>
                  </a:moveTo>
                  <a:lnTo>
                    <a:pt x="2458402" y="162375"/>
                  </a:lnTo>
                </a:path>
                <a:path w="2754629" h="167004">
                  <a:moveTo>
                    <a:pt x="2458402" y="162375"/>
                  </a:moveTo>
                  <a:lnTo>
                    <a:pt x="2422398" y="162375"/>
                  </a:lnTo>
                </a:path>
                <a:path w="2754629" h="167004">
                  <a:moveTo>
                    <a:pt x="2422398" y="0"/>
                  </a:moveTo>
                  <a:lnTo>
                    <a:pt x="2422398" y="162375"/>
                  </a:lnTo>
                </a:path>
                <a:path w="2754629" h="167004">
                  <a:moveTo>
                    <a:pt x="2375420" y="0"/>
                  </a:moveTo>
                  <a:lnTo>
                    <a:pt x="2422398" y="0"/>
                  </a:lnTo>
                </a:path>
                <a:path w="2754629" h="167004">
                  <a:moveTo>
                    <a:pt x="2375420" y="0"/>
                  </a:moveTo>
                  <a:lnTo>
                    <a:pt x="2376512" y="6800"/>
                  </a:lnTo>
                </a:path>
                <a:path w="2754629" h="167004">
                  <a:moveTo>
                    <a:pt x="2376512" y="6800"/>
                  </a:moveTo>
                  <a:lnTo>
                    <a:pt x="2377478" y="26669"/>
                  </a:lnTo>
                </a:path>
                <a:path w="2754629" h="167004">
                  <a:moveTo>
                    <a:pt x="2377478" y="26669"/>
                  </a:moveTo>
                  <a:lnTo>
                    <a:pt x="2376436" y="46831"/>
                  </a:lnTo>
                </a:path>
                <a:path w="2754629" h="167004">
                  <a:moveTo>
                    <a:pt x="2376436" y="46831"/>
                  </a:moveTo>
                  <a:lnTo>
                    <a:pt x="2373312" y="65881"/>
                  </a:lnTo>
                </a:path>
                <a:path w="2754629" h="167004">
                  <a:moveTo>
                    <a:pt x="2373312" y="65881"/>
                  </a:moveTo>
                  <a:lnTo>
                    <a:pt x="2368073" y="83845"/>
                  </a:lnTo>
                </a:path>
                <a:path w="2754629" h="167004">
                  <a:moveTo>
                    <a:pt x="2368073" y="83845"/>
                  </a:moveTo>
                  <a:lnTo>
                    <a:pt x="2360783" y="100736"/>
                  </a:lnTo>
                </a:path>
                <a:path w="2754629" h="167004">
                  <a:moveTo>
                    <a:pt x="2360783" y="100736"/>
                  </a:moveTo>
                  <a:lnTo>
                    <a:pt x="2348109" y="120751"/>
                  </a:lnTo>
                </a:path>
                <a:path w="2754629" h="167004">
                  <a:moveTo>
                    <a:pt x="2348109" y="120751"/>
                  </a:moveTo>
                  <a:lnTo>
                    <a:pt x="2332335" y="137248"/>
                  </a:lnTo>
                </a:path>
                <a:path w="2754629" h="167004">
                  <a:moveTo>
                    <a:pt x="2332335" y="137248"/>
                  </a:moveTo>
                  <a:lnTo>
                    <a:pt x="2313432" y="150221"/>
                  </a:lnTo>
                </a:path>
                <a:path w="2754629" h="167004">
                  <a:moveTo>
                    <a:pt x="2313432" y="150221"/>
                  </a:moveTo>
                  <a:lnTo>
                    <a:pt x="2292470" y="159543"/>
                  </a:lnTo>
                </a:path>
                <a:path w="2754629" h="167004">
                  <a:moveTo>
                    <a:pt x="2292470" y="159543"/>
                  </a:moveTo>
                  <a:lnTo>
                    <a:pt x="2270442" y="165125"/>
                  </a:lnTo>
                </a:path>
                <a:path w="2754629" h="167004">
                  <a:moveTo>
                    <a:pt x="2270442" y="165125"/>
                  </a:moveTo>
                  <a:lnTo>
                    <a:pt x="2247379" y="167011"/>
                  </a:lnTo>
                </a:path>
                <a:path w="2754629" h="167004">
                  <a:moveTo>
                    <a:pt x="2247379" y="167011"/>
                  </a:moveTo>
                  <a:lnTo>
                    <a:pt x="2228646" y="165849"/>
                  </a:lnTo>
                </a:path>
                <a:path w="2754629" h="167004">
                  <a:moveTo>
                    <a:pt x="2228646" y="165849"/>
                  </a:moveTo>
                  <a:lnTo>
                    <a:pt x="2210987" y="162375"/>
                  </a:lnTo>
                </a:path>
                <a:path w="2754629" h="167004">
                  <a:moveTo>
                    <a:pt x="2210987" y="162375"/>
                  </a:moveTo>
                  <a:lnTo>
                    <a:pt x="2194318" y="156571"/>
                  </a:lnTo>
                </a:path>
                <a:path w="2754629" h="167004">
                  <a:moveTo>
                    <a:pt x="2194318" y="156571"/>
                  </a:moveTo>
                  <a:lnTo>
                    <a:pt x="2178691" y="148456"/>
                  </a:lnTo>
                </a:path>
                <a:path w="2754629" h="167004">
                  <a:moveTo>
                    <a:pt x="2178691" y="148456"/>
                  </a:moveTo>
                  <a:lnTo>
                    <a:pt x="2160136" y="134569"/>
                  </a:lnTo>
                </a:path>
                <a:path w="2754629" h="167004">
                  <a:moveTo>
                    <a:pt x="2160136" y="134569"/>
                  </a:moveTo>
                  <a:lnTo>
                    <a:pt x="2144833" y="117678"/>
                  </a:lnTo>
                </a:path>
                <a:path w="2754629" h="167004">
                  <a:moveTo>
                    <a:pt x="2144833" y="117678"/>
                  </a:moveTo>
                  <a:lnTo>
                    <a:pt x="2132831" y="97783"/>
                  </a:lnTo>
                </a:path>
                <a:path w="2754629" h="167004">
                  <a:moveTo>
                    <a:pt x="2132831" y="97783"/>
                  </a:moveTo>
                  <a:lnTo>
                    <a:pt x="2126005" y="81464"/>
                  </a:lnTo>
                </a:path>
                <a:path w="2754629" h="167004">
                  <a:moveTo>
                    <a:pt x="2126005" y="81464"/>
                  </a:moveTo>
                  <a:lnTo>
                    <a:pt x="2121122" y="64744"/>
                  </a:lnTo>
                </a:path>
                <a:path w="2754629" h="167004">
                  <a:moveTo>
                    <a:pt x="2121122" y="64744"/>
                  </a:moveTo>
                  <a:lnTo>
                    <a:pt x="2118194" y="47529"/>
                  </a:lnTo>
                </a:path>
                <a:path w="2754629" h="167004">
                  <a:moveTo>
                    <a:pt x="2118194" y="47529"/>
                  </a:moveTo>
                  <a:lnTo>
                    <a:pt x="2117229" y="29844"/>
                  </a:lnTo>
                </a:path>
                <a:path w="2754629" h="167004">
                  <a:moveTo>
                    <a:pt x="2117229" y="29844"/>
                  </a:moveTo>
                  <a:lnTo>
                    <a:pt x="2118664" y="3968"/>
                  </a:lnTo>
                </a:path>
                <a:path w="2754629" h="167004">
                  <a:moveTo>
                    <a:pt x="2118664" y="3968"/>
                  </a:moveTo>
                  <a:lnTo>
                    <a:pt x="2118715" y="3924"/>
                  </a:lnTo>
                </a:path>
                <a:path w="2754629" h="167004">
                  <a:moveTo>
                    <a:pt x="2118715" y="3924"/>
                  </a:moveTo>
                  <a:lnTo>
                    <a:pt x="2119433" y="0"/>
                  </a:lnTo>
                </a:path>
                <a:path w="2754629" h="167004">
                  <a:moveTo>
                    <a:pt x="2008085" y="0"/>
                  </a:moveTo>
                  <a:lnTo>
                    <a:pt x="2119433" y="0"/>
                  </a:lnTo>
                </a:path>
                <a:path w="2754629" h="167004">
                  <a:moveTo>
                    <a:pt x="2008085" y="0"/>
                  </a:moveTo>
                  <a:lnTo>
                    <a:pt x="2008085" y="162375"/>
                  </a:lnTo>
                </a:path>
                <a:path w="2754629" h="167004">
                  <a:moveTo>
                    <a:pt x="2008085" y="162375"/>
                  </a:moveTo>
                  <a:lnTo>
                    <a:pt x="1972068" y="162375"/>
                  </a:lnTo>
                </a:path>
                <a:path w="2754629" h="167004">
                  <a:moveTo>
                    <a:pt x="1972068" y="0"/>
                  </a:moveTo>
                  <a:lnTo>
                    <a:pt x="1972068" y="162375"/>
                  </a:lnTo>
                </a:path>
                <a:path w="2754629" h="167004">
                  <a:moveTo>
                    <a:pt x="1796751" y="0"/>
                  </a:moveTo>
                  <a:lnTo>
                    <a:pt x="1972068" y="0"/>
                  </a:lnTo>
                </a:path>
                <a:path w="2754629" h="167004">
                  <a:moveTo>
                    <a:pt x="1796751" y="0"/>
                  </a:moveTo>
                  <a:lnTo>
                    <a:pt x="1706835" y="111125"/>
                  </a:lnTo>
                </a:path>
                <a:path w="2754629" h="167004">
                  <a:moveTo>
                    <a:pt x="1706835" y="111125"/>
                  </a:moveTo>
                  <a:lnTo>
                    <a:pt x="1690312" y="130251"/>
                  </a:lnTo>
                </a:path>
                <a:path w="2754629" h="167004">
                  <a:moveTo>
                    <a:pt x="1690312" y="130251"/>
                  </a:moveTo>
                  <a:lnTo>
                    <a:pt x="1864042" y="130251"/>
                  </a:lnTo>
                </a:path>
                <a:path w="2754629" h="167004">
                  <a:moveTo>
                    <a:pt x="1864042" y="130251"/>
                  </a:moveTo>
                  <a:lnTo>
                    <a:pt x="1864042" y="162375"/>
                  </a:lnTo>
                </a:path>
                <a:path w="2754629" h="167004">
                  <a:moveTo>
                    <a:pt x="1864042" y="162375"/>
                  </a:moveTo>
                  <a:lnTo>
                    <a:pt x="1648917" y="162375"/>
                  </a:lnTo>
                </a:path>
                <a:path w="2754629" h="167004">
                  <a:moveTo>
                    <a:pt x="1648917" y="162375"/>
                  </a:moveTo>
                  <a:lnTo>
                    <a:pt x="1648917" y="128962"/>
                  </a:lnTo>
                </a:path>
                <a:path w="2754629" h="167004">
                  <a:moveTo>
                    <a:pt x="1648917" y="128962"/>
                  </a:moveTo>
                  <a:lnTo>
                    <a:pt x="1748878" y="3968"/>
                  </a:lnTo>
                </a:path>
                <a:path w="2754629" h="167004">
                  <a:moveTo>
                    <a:pt x="1748878" y="3968"/>
                  </a:moveTo>
                  <a:lnTo>
                    <a:pt x="1752053" y="0"/>
                  </a:lnTo>
                </a:path>
                <a:path w="2754629" h="167004">
                  <a:moveTo>
                    <a:pt x="1622151" y="0"/>
                  </a:moveTo>
                  <a:lnTo>
                    <a:pt x="1752053" y="0"/>
                  </a:lnTo>
                </a:path>
                <a:path w="2754629" h="167004">
                  <a:moveTo>
                    <a:pt x="1622151" y="0"/>
                  </a:moveTo>
                  <a:lnTo>
                    <a:pt x="1623244" y="6800"/>
                  </a:lnTo>
                </a:path>
                <a:path w="2754629" h="167004">
                  <a:moveTo>
                    <a:pt x="1623244" y="6800"/>
                  </a:moveTo>
                  <a:lnTo>
                    <a:pt x="1624209" y="26669"/>
                  </a:lnTo>
                </a:path>
                <a:path w="2754629" h="167004">
                  <a:moveTo>
                    <a:pt x="1624209" y="26669"/>
                  </a:moveTo>
                  <a:lnTo>
                    <a:pt x="1623167" y="46831"/>
                  </a:lnTo>
                </a:path>
                <a:path w="2754629" h="167004">
                  <a:moveTo>
                    <a:pt x="1623167" y="46831"/>
                  </a:moveTo>
                  <a:lnTo>
                    <a:pt x="1620043" y="65881"/>
                  </a:lnTo>
                </a:path>
                <a:path w="2754629" h="167004">
                  <a:moveTo>
                    <a:pt x="1620043" y="65881"/>
                  </a:moveTo>
                  <a:lnTo>
                    <a:pt x="1614805" y="83845"/>
                  </a:lnTo>
                </a:path>
                <a:path w="2754629" h="167004">
                  <a:moveTo>
                    <a:pt x="1614805" y="83845"/>
                  </a:moveTo>
                  <a:lnTo>
                    <a:pt x="1607515" y="100736"/>
                  </a:lnTo>
                </a:path>
                <a:path w="2754629" h="167004">
                  <a:moveTo>
                    <a:pt x="1607515" y="100736"/>
                  </a:moveTo>
                  <a:lnTo>
                    <a:pt x="1594840" y="120751"/>
                  </a:lnTo>
                </a:path>
                <a:path w="2754629" h="167004">
                  <a:moveTo>
                    <a:pt x="1594840" y="120751"/>
                  </a:moveTo>
                  <a:lnTo>
                    <a:pt x="1579041" y="137248"/>
                  </a:lnTo>
                </a:path>
                <a:path w="2754629" h="167004">
                  <a:moveTo>
                    <a:pt x="1579041" y="137248"/>
                  </a:moveTo>
                  <a:lnTo>
                    <a:pt x="1560163" y="150221"/>
                  </a:lnTo>
                </a:path>
                <a:path w="2754629" h="167004">
                  <a:moveTo>
                    <a:pt x="1560163" y="150221"/>
                  </a:moveTo>
                  <a:lnTo>
                    <a:pt x="1539227" y="159543"/>
                  </a:lnTo>
                </a:path>
                <a:path w="2754629" h="167004">
                  <a:moveTo>
                    <a:pt x="1539227" y="159543"/>
                  </a:moveTo>
                  <a:lnTo>
                    <a:pt x="1517173" y="165125"/>
                  </a:lnTo>
                </a:path>
                <a:path w="2754629" h="167004">
                  <a:moveTo>
                    <a:pt x="1517173" y="165125"/>
                  </a:moveTo>
                  <a:lnTo>
                    <a:pt x="1494110" y="167011"/>
                  </a:lnTo>
                </a:path>
                <a:path w="2754629" h="167004">
                  <a:moveTo>
                    <a:pt x="1494110" y="167011"/>
                  </a:moveTo>
                  <a:lnTo>
                    <a:pt x="1475378" y="165849"/>
                  </a:lnTo>
                </a:path>
                <a:path w="2754629" h="167004">
                  <a:moveTo>
                    <a:pt x="1475378" y="165849"/>
                  </a:moveTo>
                  <a:lnTo>
                    <a:pt x="1457718" y="162375"/>
                  </a:lnTo>
                </a:path>
                <a:path w="2754629" h="167004">
                  <a:moveTo>
                    <a:pt x="1457718" y="162375"/>
                  </a:moveTo>
                  <a:lnTo>
                    <a:pt x="1441049" y="156571"/>
                  </a:lnTo>
                </a:path>
                <a:path w="2754629" h="167004">
                  <a:moveTo>
                    <a:pt x="1441049" y="156571"/>
                  </a:moveTo>
                  <a:lnTo>
                    <a:pt x="1425422" y="148456"/>
                  </a:lnTo>
                </a:path>
                <a:path w="2754629" h="167004">
                  <a:moveTo>
                    <a:pt x="1425422" y="148456"/>
                  </a:moveTo>
                  <a:lnTo>
                    <a:pt x="1406867" y="134569"/>
                  </a:lnTo>
                </a:path>
                <a:path w="2754629" h="167004">
                  <a:moveTo>
                    <a:pt x="1406867" y="134569"/>
                  </a:moveTo>
                  <a:lnTo>
                    <a:pt x="1391589" y="117678"/>
                  </a:lnTo>
                </a:path>
                <a:path w="2754629" h="167004">
                  <a:moveTo>
                    <a:pt x="1391589" y="117678"/>
                  </a:moveTo>
                  <a:lnTo>
                    <a:pt x="1379562" y="97783"/>
                  </a:lnTo>
                </a:path>
                <a:path w="2754629" h="167004">
                  <a:moveTo>
                    <a:pt x="1379562" y="97783"/>
                  </a:moveTo>
                  <a:lnTo>
                    <a:pt x="1372762" y="81464"/>
                  </a:lnTo>
                </a:path>
                <a:path w="2754629" h="167004">
                  <a:moveTo>
                    <a:pt x="1372762" y="81464"/>
                  </a:moveTo>
                  <a:lnTo>
                    <a:pt x="1367853" y="64744"/>
                  </a:lnTo>
                </a:path>
                <a:path w="2754629" h="167004">
                  <a:moveTo>
                    <a:pt x="1367853" y="64744"/>
                  </a:moveTo>
                  <a:lnTo>
                    <a:pt x="1364951" y="47529"/>
                  </a:lnTo>
                </a:path>
                <a:path w="2754629" h="167004">
                  <a:moveTo>
                    <a:pt x="1364951" y="47529"/>
                  </a:moveTo>
                  <a:lnTo>
                    <a:pt x="1363960" y="29844"/>
                  </a:lnTo>
                </a:path>
                <a:path w="2754629" h="167004">
                  <a:moveTo>
                    <a:pt x="1363960" y="29844"/>
                  </a:moveTo>
                  <a:lnTo>
                    <a:pt x="1365396" y="3968"/>
                  </a:lnTo>
                </a:path>
                <a:path w="2754629" h="167004">
                  <a:moveTo>
                    <a:pt x="1365396" y="3968"/>
                  </a:moveTo>
                  <a:lnTo>
                    <a:pt x="1365396" y="3924"/>
                  </a:lnTo>
                </a:path>
                <a:path w="2754629" h="167004">
                  <a:moveTo>
                    <a:pt x="1365396" y="3924"/>
                  </a:moveTo>
                  <a:lnTo>
                    <a:pt x="1366113" y="0"/>
                  </a:lnTo>
                </a:path>
                <a:path w="2754629" h="167004">
                  <a:moveTo>
                    <a:pt x="1309465" y="0"/>
                  </a:moveTo>
                  <a:lnTo>
                    <a:pt x="1366113" y="0"/>
                  </a:lnTo>
                </a:path>
                <a:path w="2754629" h="167004">
                  <a:moveTo>
                    <a:pt x="1309465" y="0"/>
                  </a:moveTo>
                  <a:lnTo>
                    <a:pt x="1299737" y="13322"/>
                  </a:lnTo>
                </a:path>
                <a:path w="2754629" h="167004">
                  <a:moveTo>
                    <a:pt x="1299737" y="13322"/>
                  </a:moveTo>
                  <a:lnTo>
                    <a:pt x="1284979" y="24955"/>
                  </a:lnTo>
                </a:path>
                <a:path w="2754629" h="167004">
                  <a:moveTo>
                    <a:pt x="1284979" y="24955"/>
                  </a:moveTo>
                  <a:lnTo>
                    <a:pt x="1265656" y="33362"/>
                  </a:lnTo>
                </a:path>
                <a:path w="2754629" h="167004">
                  <a:moveTo>
                    <a:pt x="1265656" y="33362"/>
                  </a:moveTo>
                  <a:lnTo>
                    <a:pt x="1241818" y="38550"/>
                  </a:lnTo>
                </a:path>
                <a:path w="2754629" h="167004">
                  <a:moveTo>
                    <a:pt x="1241818" y="38550"/>
                  </a:moveTo>
                  <a:lnTo>
                    <a:pt x="1254423" y="45396"/>
                  </a:lnTo>
                </a:path>
                <a:path w="2754629" h="167004">
                  <a:moveTo>
                    <a:pt x="1254423" y="45396"/>
                  </a:moveTo>
                  <a:lnTo>
                    <a:pt x="1263523" y="52095"/>
                  </a:lnTo>
                </a:path>
                <a:path w="2754629" h="167004">
                  <a:moveTo>
                    <a:pt x="1263523" y="52095"/>
                  </a:moveTo>
                  <a:lnTo>
                    <a:pt x="1273867" y="62560"/>
                  </a:lnTo>
                </a:path>
                <a:path w="2754629" h="167004">
                  <a:moveTo>
                    <a:pt x="1273867" y="62560"/>
                  </a:moveTo>
                  <a:lnTo>
                    <a:pt x="1283836" y="74637"/>
                  </a:lnTo>
                </a:path>
                <a:path w="2754629" h="167004">
                  <a:moveTo>
                    <a:pt x="1283836" y="74637"/>
                  </a:moveTo>
                  <a:lnTo>
                    <a:pt x="1293437" y="88309"/>
                  </a:lnTo>
                </a:path>
                <a:path w="2754629" h="167004">
                  <a:moveTo>
                    <a:pt x="1293437" y="88309"/>
                  </a:moveTo>
                  <a:lnTo>
                    <a:pt x="1340739" y="162375"/>
                  </a:lnTo>
                </a:path>
                <a:path w="2754629" h="167004">
                  <a:moveTo>
                    <a:pt x="1340739" y="162375"/>
                  </a:moveTo>
                  <a:lnTo>
                    <a:pt x="1295469" y="162375"/>
                  </a:lnTo>
                </a:path>
                <a:path w="2754629" h="167004">
                  <a:moveTo>
                    <a:pt x="1295469" y="162375"/>
                  </a:moveTo>
                  <a:lnTo>
                    <a:pt x="1259459" y="105771"/>
                  </a:lnTo>
                </a:path>
                <a:path w="2754629" h="167004">
                  <a:moveTo>
                    <a:pt x="1259459" y="105771"/>
                  </a:moveTo>
                  <a:lnTo>
                    <a:pt x="1249559" y="90690"/>
                  </a:lnTo>
                </a:path>
                <a:path w="2754629" h="167004">
                  <a:moveTo>
                    <a:pt x="1249559" y="90690"/>
                  </a:moveTo>
                  <a:lnTo>
                    <a:pt x="1240878" y="78187"/>
                  </a:lnTo>
                </a:path>
                <a:path w="2754629" h="167004">
                  <a:moveTo>
                    <a:pt x="1240878" y="78187"/>
                  </a:moveTo>
                  <a:lnTo>
                    <a:pt x="1233462" y="68262"/>
                  </a:lnTo>
                </a:path>
                <a:path w="2754629" h="167004">
                  <a:moveTo>
                    <a:pt x="1233462" y="68262"/>
                  </a:moveTo>
                  <a:lnTo>
                    <a:pt x="1223784" y="57200"/>
                  </a:lnTo>
                </a:path>
                <a:path w="2754629" h="167004">
                  <a:moveTo>
                    <a:pt x="1223784" y="57200"/>
                  </a:moveTo>
                  <a:lnTo>
                    <a:pt x="1215180" y="50082"/>
                  </a:lnTo>
                </a:path>
                <a:path w="2754629" h="167004">
                  <a:moveTo>
                    <a:pt x="1215180" y="50082"/>
                  </a:moveTo>
                  <a:lnTo>
                    <a:pt x="1207046" y="45643"/>
                  </a:lnTo>
                </a:path>
                <a:path w="2754629" h="167004">
                  <a:moveTo>
                    <a:pt x="1207046" y="45643"/>
                  </a:moveTo>
                  <a:lnTo>
                    <a:pt x="1198759" y="42843"/>
                  </a:lnTo>
                </a:path>
                <a:path w="2754629" h="167004">
                  <a:moveTo>
                    <a:pt x="1198759" y="42843"/>
                  </a:moveTo>
                  <a:lnTo>
                    <a:pt x="1190694" y="41871"/>
                  </a:lnTo>
                </a:path>
                <a:path w="2754629" h="167004">
                  <a:moveTo>
                    <a:pt x="1190694" y="41871"/>
                  </a:moveTo>
                  <a:lnTo>
                    <a:pt x="1178718" y="41548"/>
                  </a:lnTo>
                </a:path>
                <a:path w="2754629" h="167004">
                  <a:moveTo>
                    <a:pt x="1178718" y="41548"/>
                  </a:moveTo>
                  <a:lnTo>
                    <a:pt x="1136948" y="41548"/>
                  </a:lnTo>
                </a:path>
                <a:path w="2754629" h="167004">
                  <a:moveTo>
                    <a:pt x="1136948" y="41548"/>
                  </a:moveTo>
                  <a:lnTo>
                    <a:pt x="1136948" y="162375"/>
                  </a:lnTo>
                </a:path>
                <a:path w="2754629" h="167004">
                  <a:moveTo>
                    <a:pt x="1136948" y="162375"/>
                  </a:moveTo>
                  <a:lnTo>
                    <a:pt x="1100956" y="162375"/>
                  </a:lnTo>
                </a:path>
                <a:path w="2754629" h="167004">
                  <a:moveTo>
                    <a:pt x="1100956" y="0"/>
                  </a:moveTo>
                  <a:lnTo>
                    <a:pt x="1100956" y="162375"/>
                  </a:lnTo>
                </a:path>
                <a:path w="2754629" h="167004">
                  <a:moveTo>
                    <a:pt x="920527" y="0"/>
                  </a:moveTo>
                  <a:lnTo>
                    <a:pt x="1100956" y="0"/>
                  </a:lnTo>
                </a:path>
                <a:path w="2754629" h="167004">
                  <a:moveTo>
                    <a:pt x="920527" y="0"/>
                  </a:moveTo>
                  <a:lnTo>
                    <a:pt x="986974" y="162375"/>
                  </a:lnTo>
                </a:path>
                <a:path w="2754629" h="167004">
                  <a:moveTo>
                    <a:pt x="986974" y="162375"/>
                  </a:moveTo>
                  <a:lnTo>
                    <a:pt x="945927" y="162375"/>
                  </a:lnTo>
                </a:path>
                <a:path w="2754629" h="167004">
                  <a:moveTo>
                    <a:pt x="945927" y="162375"/>
                  </a:moveTo>
                  <a:lnTo>
                    <a:pt x="914177" y="79946"/>
                  </a:lnTo>
                </a:path>
                <a:path w="2754629" h="167004">
                  <a:moveTo>
                    <a:pt x="914177" y="79946"/>
                  </a:moveTo>
                  <a:lnTo>
                    <a:pt x="800417" y="79946"/>
                  </a:lnTo>
                </a:path>
                <a:path w="2754629" h="167004">
                  <a:moveTo>
                    <a:pt x="800417" y="79946"/>
                  </a:moveTo>
                  <a:lnTo>
                    <a:pt x="770509" y="162375"/>
                  </a:lnTo>
                </a:path>
                <a:path w="2754629" h="167004">
                  <a:moveTo>
                    <a:pt x="770509" y="162375"/>
                  </a:moveTo>
                  <a:lnTo>
                    <a:pt x="732282" y="162375"/>
                  </a:lnTo>
                </a:path>
                <a:path w="2754629" h="167004">
                  <a:moveTo>
                    <a:pt x="732282" y="162375"/>
                  </a:moveTo>
                  <a:lnTo>
                    <a:pt x="794613" y="0"/>
                  </a:lnTo>
                </a:path>
                <a:path w="2754629" h="167004">
                  <a:moveTo>
                    <a:pt x="585241" y="0"/>
                  </a:moveTo>
                  <a:lnTo>
                    <a:pt x="794613" y="0"/>
                  </a:lnTo>
                </a:path>
                <a:path w="2754629" h="167004">
                  <a:moveTo>
                    <a:pt x="585241" y="0"/>
                  </a:moveTo>
                  <a:lnTo>
                    <a:pt x="585241" y="130251"/>
                  </a:lnTo>
                </a:path>
                <a:path w="2754629" h="167004">
                  <a:moveTo>
                    <a:pt x="585241" y="130251"/>
                  </a:moveTo>
                  <a:lnTo>
                    <a:pt x="719283" y="130251"/>
                  </a:lnTo>
                </a:path>
                <a:path w="2754629" h="167004">
                  <a:moveTo>
                    <a:pt x="719283" y="130251"/>
                  </a:moveTo>
                  <a:lnTo>
                    <a:pt x="719283" y="162375"/>
                  </a:lnTo>
                </a:path>
                <a:path w="2754629" h="167004">
                  <a:moveTo>
                    <a:pt x="719283" y="162375"/>
                  </a:moveTo>
                  <a:lnTo>
                    <a:pt x="549249" y="162375"/>
                  </a:lnTo>
                </a:path>
                <a:path w="2754629" h="167004">
                  <a:moveTo>
                    <a:pt x="549249" y="0"/>
                  </a:moveTo>
                  <a:lnTo>
                    <a:pt x="549249" y="162375"/>
                  </a:lnTo>
                </a:path>
                <a:path w="2754629" h="167004">
                  <a:moveTo>
                    <a:pt x="502265" y="0"/>
                  </a:moveTo>
                  <a:lnTo>
                    <a:pt x="549249" y="0"/>
                  </a:lnTo>
                </a:path>
                <a:path w="2754629" h="167004">
                  <a:moveTo>
                    <a:pt x="502265" y="0"/>
                  </a:moveTo>
                  <a:lnTo>
                    <a:pt x="503358" y="6800"/>
                  </a:lnTo>
                </a:path>
                <a:path w="2754629" h="167004">
                  <a:moveTo>
                    <a:pt x="503358" y="6800"/>
                  </a:moveTo>
                  <a:lnTo>
                    <a:pt x="504329" y="26669"/>
                  </a:lnTo>
                </a:path>
                <a:path w="2754629" h="167004">
                  <a:moveTo>
                    <a:pt x="504329" y="26669"/>
                  </a:moveTo>
                  <a:lnTo>
                    <a:pt x="503288" y="46831"/>
                  </a:lnTo>
                </a:path>
                <a:path w="2754629" h="167004">
                  <a:moveTo>
                    <a:pt x="503288" y="46831"/>
                  </a:moveTo>
                  <a:lnTo>
                    <a:pt x="500132" y="65881"/>
                  </a:lnTo>
                </a:path>
                <a:path w="2754629" h="167004">
                  <a:moveTo>
                    <a:pt x="500132" y="65881"/>
                  </a:moveTo>
                  <a:lnTo>
                    <a:pt x="494925" y="83845"/>
                  </a:lnTo>
                </a:path>
                <a:path w="2754629" h="167004">
                  <a:moveTo>
                    <a:pt x="494925" y="83845"/>
                  </a:moveTo>
                  <a:lnTo>
                    <a:pt x="487610" y="100736"/>
                  </a:lnTo>
                </a:path>
                <a:path w="2754629" h="167004">
                  <a:moveTo>
                    <a:pt x="487610" y="100736"/>
                  </a:moveTo>
                  <a:lnTo>
                    <a:pt x="474960" y="120751"/>
                  </a:lnTo>
                </a:path>
                <a:path w="2754629" h="167004">
                  <a:moveTo>
                    <a:pt x="474960" y="120751"/>
                  </a:moveTo>
                  <a:lnTo>
                    <a:pt x="459181" y="137248"/>
                  </a:lnTo>
                </a:path>
                <a:path w="2754629" h="167004">
                  <a:moveTo>
                    <a:pt x="459181" y="137248"/>
                  </a:moveTo>
                  <a:lnTo>
                    <a:pt x="440283" y="150221"/>
                  </a:lnTo>
                </a:path>
                <a:path w="2754629" h="167004">
                  <a:moveTo>
                    <a:pt x="440283" y="150221"/>
                  </a:moveTo>
                  <a:lnTo>
                    <a:pt x="419322" y="159543"/>
                  </a:lnTo>
                </a:path>
                <a:path w="2754629" h="167004">
                  <a:moveTo>
                    <a:pt x="419322" y="159543"/>
                  </a:moveTo>
                  <a:lnTo>
                    <a:pt x="397294" y="165125"/>
                  </a:lnTo>
                </a:path>
                <a:path w="2754629" h="167004">
                  <a:moveTo>
                    <a:pt x="397294" y="165125"/>
                  </a:moveTo>
                  <a:lnTo>
                    <a:pt x="374224" y="167011"/>
                  </a:lnTo>
                </a:path>
                <a:path w="2754629" h="167004">
                  <a:moveTo>
                    <a:pt x="374224" y="167011"/>
                  </a:moveTo>
                  <a:lnTo>
                    <a:pt x="355498" y="165849"/>
                  </a:lnTo>
                </a:path>
                <a:path w="2754629" h="167004">
                  <a:moveTo>
                    <a:pt x="355498" y="165849"/>
                  </a:moveTo>
                  <a:lnTo>
                    <a:pt x="337813" y="162375"/>
                  </a:lnTo>
                </a:path>
                <a:path w="2754629" h="167004">
                  <a:moveTo>
                    <a:pt x="337813" y="162375"/>
                  </a:moveTo>
                  <a:lnTo>
                    <a:pt x="321144" y="156571"/>
                  </a:lnTo>
                </a:path>
                <a:path w="2754629" h="167004">
                  <a:moveTo>
                    <a:pt x="321144" y="156571"/>
                  </a:moveTo>
                  <a:lnTo>
                    <a:pt x="305542" y="148456"/>
                  </a:lnTo>
                </a:path>
                <a:path w="2754629" h="167004">
                  <a:moveTo>
                    <a:pt x="305542" y="148456"/>
                  </a:moveTo>
                  <a:lnTo>
                    <a:pt x="286988" y="134569"/>
                  </a:lnTo>
                </a:path>
                <a:path w="2754629" h="167004">
                  <a:moveTo>
                    <a:pt x="286988" y="134569"/>
                  </a:moveTo>
                  <a:lnTo>
                    <a:pt x="271684" y="117678"/>
                  </a:lnTo>
                </a:path>
                <a:path w="2754629" h="167004">
                  <a:moveTo>
                    <a:pt x="271684" y="117678"/>
                  </a:moveTo>
                  <a:lnTo>
                    <a:pt x="259676" y="97783"/>
                  </a:lnTo>
                </a:path>
                <a:path w="2754629" h="167004">
                  <a:moveTo>
                    <a:pt x="259676" y="97783"/>
                  </a:moveTo>
                  <a:lnTo>
                    <a:pt x="252857" y="81464"/>
                  </a:lnTo>
                </a:path>
                <a:path w="2754629" h="167004">
                  <a:moveTo>
                    <a:pt x="252857" y="81464"/>
                  </a:moveTo>
                  <a:lnTo>
                    <a:pt x="247992" y="64744"/>
                  </a:lnTo>
                </a:path>
                <a:path w="2754629" h="167004">
                  <a:moveTo>
                    <a:pt x="247992" y="64744"/>
                  </a:moveTo>
                  <a:lnTo>
                    <a:pt x="245046" y="47529"/>
                  </a:lnTo>
                </a:path>
                <a:path w="2754629" h="167004">
                  <a:moveTo>
                    <a:pt x="245046" y="47529"/>
                  </a:moveTo>
                  <a:lnTo>
                    <a:pt x="244074" y="29844"/>
                  </a:lnTo>
                </a:path>
                <a:path w="2754629" h="167004">
                  <a:moveTo>
                    <a:pt x="244074" y="29844"/>
                  </a:moveTo>
                  <a:lnTo>
                    <a:pt x="245567" y="3968"/>
                  </a:lnTo>
                </a:path>
                <a:path w="2754629" h="167004">
                  <a:moveTo>
                    <a:pt x="245567" y="3968"/>
                  </a:moveTo>
                  <a:lnTo>
                    <a:pt x="245567" y="3924"/>
                  </a:lnTo>
                </a:path>
                <a:path w="2754629" h="167004">
                  <a:moveTo>
                    <a:pt x="245567" y="3924"/>
                  </a:moveTo>
                  <a:lnTo>
                    <a:pt x="246284" y="0"/>
                  </a:lnTo>
                </a:path>
                <a:path w="2754629" h="167004">
                  <a:moveTo>
                    <a:pt x="106311" y="0"/>
                  </a:moveTo>
                  <a:lnTo>
                    <a:pt x="246284" y="0"/>
                  </a:lnTo>
                </a:path>
                <a:path w="2754629" h="167004">
                  <a:moveTo>
                    <a:pt x="106311" y="0"/>
                  </a:moveTo>
                  <a:lnTo>
                    <a:pt x="105791" y="501"/>
                  </a:lnTo>
                </a:path>
                <a:path w="2754629" h="167004">
                  <a:moveTo>
                    <a:pt x="105791" y="501"/>
                  </a:moveTo>
                  <a:lnTo>
                    <a:pt x="224948" y="162375"/>
                  </a:lnTo>
                </a:path>
                <a:path w="2754629" h="167004">
                  <a:moveTo>
                    <a:pt x="224948" y="162375"/>
                  </a:moveTo>
                  <a:lnTo>
                    <a:pt x="177450" y="162375"/>
                  </a:lnTo>
                </a:path>
                <a:path w="2754629" h="167004">
                  <a:moveTo>
                    <a:pt x="177450" y="162375"/>
                  </a:moveTo>
                  <a:lnTo>
                    <a:pt x="80562" y="24631"/>
                  </a:lnTo>
                </a:path>
                <a:path w="2754629" h="167004">
                  <a:moveTo>
                    <a:pt x="80562" y="24631"/>
                  </a:moveTo>
                  <a:lnTo>
                    <a:pt x="35991" y="68091"/>
                  </a:lnTo>
                </a:path>
                <a:path w="2754629" h="167004">
                  <a:moveTo>
                    <a:pt x="35991" y="68091"/>
                  </a:moveTo>
                  <a:lnTo>
                    <a:pt x="35991" y="162375"/>
                  </a:lnTo>
                </a:path>
                <a:path w="2754629" h="167004">
                  <a:moveTo>
                    <a:pt x="35991" y="162375"/>
                  </a:moveTo>
                  <a:lnTo>
                    <a:pt x="0" y="162375"/>
                  </a:lnTo>
                </a:path>
                <a:path w="2754629" h="167004">
                  <a:moveTo>
                    <a:pt x="0" y="0"/>
                  </a:moveTo>
                  <a:lnTo>
                    <a:pt x="0" y="16237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00" name="object 3900"/>
          <p:cNvSpPr/>
          <p:nvPr/>
        </p:nvSpPr>
        <p:spPr>
          <a:xfrm>
            <a:off x="2256878" y="5541232"/>
            <a:ext cx="1703705" cy="167005"/>
          </a:xfrm>
          <a:custGeom>
            <a:avLst/>
            <a:gdLst/>
            <a:ahLst/>
            <a:cxnLst/>
            <a:rect l="l" t="t" r="r" b="b"/>
            <a:pathLst>
              <a:path w="1703704" h="167004">
                <a:moveTo>
                  <a:pt x="1542529" y="0"/>
                </a:moveTo>
                <a:lnTo>
                  <a:pt x="1542827" y="0"/>
                </a:lnTo>
              </a:path>
              <a:path w="1703704" h="167004">
                <a:moveTo>
                  <a:pt x="1542827" y="0"/>
                </a:moveTo>
                <a:lnTo>
                  <a:pt x="1703489" y="0"/>
                </a:lnTo>
              </a:path>
              <a:path w="1703704" h="167004">
                <a:moveTo>
                  <a:pt x="1542529" y="0"/>
                </a:moveTo>
                <a:lnTo>
                  <a:pt x="1549126" y="1739"/>
                </a:lnTo>
              </a:path>
              <a:path w="1703704" h="167004">
                <a:moveTo>
                  <a:pt x="1549126" y="1739"/>
                </a:moveTo>
                <a:lnTo>
                  <a:pt x="1575320" y="8064"/>
                </a:lnTo>
              </a:path>
              <a:path w="1703704" h="167004">
                <a:moveTo>
                  <a:pt x="1575320" y="8064"/>
                </a:moveTo>
                <a:lnTo>
                  <a:pt x="1595412" y="13817"/>
                </a:lnTo>
              </a:path>
              <a:path w="1703704" h="167004">
                <a:moveTo>
                  <a:pt x="1595412" y="13817"/>
                </a:moveTo>
                <a:lnTo>
                  <a:pt x="1609375" y="19075"/>
                </a:lnTo>
              </a:path>
              <a:path w="1703704" h="167004">
                <a:moveTo>
                  <a:pt x="1609375" y="19075"/>
                </a:moveTo>
                <a:lnTo>
                  <a:pt x="1623815" y="27012"/>
                </a:lnTo>
              </a:path>
              <a:path w="1703704" h="167004">
                <a:moveTo>
                  <a:pt x="1623815" y="27012"/>
                </a:moveTo>
                <a:lnTo>
                  <a:pt x="1635525" y="36264"/>
                </a:lnTo>
              </a:path>
              <a:path w="1703704" h="167004">
                <a:moveTo>
                  <a:pt x="1635525" y="36264"/>
                </a:moveTo>
                <a:lnTo>
                  <a:pt x="1644453" y="46812"/>
                </a:lnTo>
              </a:path>
              <a:path w="1703704" h="167004">
                <a:moveTo>
                  <a:pt x="1644453" y="46812"/>
                </a:moveTo>
                <a:lnTo>
                  <a:pt x="1650752" y="58566"/>
                </a:lnTo>
              </a:path>
              <a:path w="1703704" h="167004">
                <a:moveTo>
                  <a:pt x="1650752" y="58566"/>
                </a:moveTo>
                <a:lnTo>
                  <a:pt x="1654524" y="71488"/>
                </a:lnTo>
              </a:path>
              <a:path w="1703704" h="167004">
                <a:moveTo>
                  <a:pt x="1654524" y="71488"/>
                </a:moveTo>
                <a:lnTo>
                  <a:pt x="1655787" y="85528"/>
                </a:lnTo>
              </a:path>
              <a:path w="1703704" h="167004">
                <a:moveTo>
                  <a:pt x="1655787" y="85528"/>
                </a:moveTo>
                <a:lnTo>
                  <a:pt x="1654371" y="99720"/>
                </a:lnTo>
              </a:path>
              <a:path w="1703704" h="167004">
                <a:moveTo>
                  <a:pt x="1654371" y="99720"/>
                </a:moveTo>
                <a:lnTo>
                  <a:pt x="1650231" y="113360"/>
                </a:lnTo>
              </a:path>
              <a:path w="1703704" h="167004">
                <a:moveTo>
                  <a:pt x="1650231" y="113360"/>
                </a:moveTo>
                <a:lnTo>
                  <a:pt x="1643335" y="126479"/>
                </a:lnTo>
              </a:path>
              <a:path w="1703704" h="167004">
                <a:moveTo>
                  <a:pt x="1643335" y="126479"/>
                </a:moveTo>
                <a:lnTo>
                  <a:pt x="1633835" y="138315"/>
                </a:lnTo>
              </a:path>
              <a:path w="1703704" h="167004">
                <a:moveTo>
                  <a:pt x="1633835" y="138315"/>
                </a:moveTo>
                <a:lnTo>
                  <a:pt x="1621904" y="148285"/>
                </a:lnTo>
              </a:path>
              <a:path w="1703704" h="167004">
                <a:moveTo>
                  <a:pt x="1621904" y="148285"/>
                </a:moveTo>
                <a:lnTo>
                  <a:pt x="1607616" y="156349"/>
                </a:lnTo>
              </a:path>
              <a:path w="1703704" h="167004">
                <a:moveTo>
                  <a:pt x="1607616" y="156349"/>
                </a:moveTo>
                <a:lnTo>
                  <a:pt x="1591417" y="162248"/>
                </a:lnTo>
              </a:path>
              <a:path w="1703704" h="167004">
                <a:moveTo>
                  <a:pt x="1591417" y="162248"/>
                </a:moveTo>
                <a:lnTo>
                  <a:pt x="1573955" y="165823"/>
                </a:lnTo>
              </a:path>
              <a:path w="1703704" h="167004">
                <a:moveTo>
                  <a:pt x="1573955" y="165823"/>
                </a:moveTo>
                <a:lnTo>
                  <a:pt x="1555153" y="167011"/>
                </a:lnTo>
              </a:path>
              <a:path w="1703704" h="167004">
                <a:moveTo>
                  <a:pt x="1555153" y="167011"/>
                </a:moveTo>
                <a:lnTo>
                  <a:pt x="1531861" y="165823"/>
                </a:lnTo>
              </a:path>
              <a:path w="1703704" h="167004">
                <a:moveTo>
                  <a:pt x="1531861" y="165823"/>
                </a:moveTo>
                <a:lnTo>
                  <a:pt x="1511249" y="162223"/>
                </a:lnTo>
              </a:path>
              <a:path w="1703704" h="167004">
                <a:moveTo>
                  <a:pt x="1511249" y="162223"/>
                </a:moveTo>
                <a:lnTo>
                  <a:pt x="1493240" y="156248"/>
                </a:lnTo>
              </a:path>
              <a:path w="1703704" h="167004">
                <a:moveTo>
                  <a:pt x="1493240" y="156248"/>
                </a:moveTo>
                <a:lnTo>
                  <a:pt x="1477816" y="147866"/>
                </a:lnTo>
              </a:path>
              <a:path w="1703704" h="167004">
                <a:moveTo>
                  <a:pt x="1477816" y="147866"/>
                </a:moveTo>
                <a:lnTo>
                  <a:pt x="1464767" y="137045"/>
                </a:lnTo>
              </a:path>
              <a:path w="1703704" h="167004">
                <a:moveTo>
                  <a:pt x="1464767" y="137045"/>
                </a:moveTo>
                <a:lnTo>
                  <a:pt x="1454073" y="123850"/>
                </a:lnTo>
              </a:path>
              <a:path w="1703704" h="167004">
                <a:moveTo>
                  <a:pt x="1454073" y="123850"/>
                </a:moveTo>
                <a:lnTo>
                  <a:pt x="1446110" y="108794"/>
                </a:lnTo>
              </a:path>
              <a:path w="1703704" h="167004">
                <a:moveTo>
                  <a:pt x="1446110" y="108794"/>
                </a:moveTo>
                <a:lnTo>
                  <a:pt x="1441151" y="92525"/>
                </a:lnTo>
              </a:path>
              <a:path w="1703704" h="167004">
                <a:moveTo>
                  <a:pt x="1441151" y="92525"/>
                </a:moveTo>
                <a:lnTo>
                  <a:pt x="1439144" y="74961"/>
                </a:lnTo>
              </a:path>
              <a:path w="1703704" h="167004">
                <a:moveTo>
                  <a:pt x="1439144" y="74961"/>
                </a:moveTo>
                <a:lnTo>
                  <a:pt x="1473123" y="71958"/>
                </a:lnTo>
              </a:path>
              <a:path w="1703704" h="167004">
                <a:moveTo>
                  <a:pt x="1473123" y="71958"/>
                </a:moveTo>
                <a:lnTo>
                  <a:pt x="1477117" y="90538"/>
                </a:lnTo>
              </a:path>
              <a:path w="1703704" h="167004">
                <a:moveTo>
                  <a:pt x="1477117" y="90538"/>
                </a:moveTo>
                <a:lnTo>
                  <a:pt x="1484363" y="105473"/>
                </a:lnTo>
              </a:path>
              <a:path w="1703704" h="167004">
                <a:moveTo>
                  <a:pt x="1484363" y="105473"/>
                </a:moveTo>
                <a:lnTo>
                  <a:pt x="1495596" y="117328"/>
                </a:lnTo>
              </a:path>
              <a:path w="1703704" h="167004">
                <a:moveTo>
                  <a:pt x="1495596" y="117328"/>
                </a:moveTo>
                <a:lnTo>
                  <a:pt x="1511719" y="126657"/>
                </a:lnTo>
              </a:path>
              <a:path w="1703704" h="167004">
                <a:moveTo>
                  <a:pt x="1511719" y="126657"/>
                </a:moveTo>
                <a:lnTo>
                  <a:pt x="1524596" y="131121"/>
                </a:lnTo>
              </a:path>
              <a:path w="1703704" h="167004">
                <a:moveTo>
                  <a:pt x="1524596" y="131121"/>
                </a:moveTo>
                <a:lnTo>
                  <a:pt x="1538535" y="133826"/>
                </a:lnTo>
              </a:path>
              <a:path w="1703704" h="167004">
                <a:moveTo>
                  <a:pt x="1538535" y="133826"/>
                </a:moveTo>
                <a:lnTo>
                  <a:pt x="1553521" y="134715"/>
                </a:lnTo>
              </a:path>
              <a:path w="1703704" h="167004">
                <a:moveTo>
                  <a:pt x="1553521" y="134715"/>
                </a:moveTo>
                <a:lnTo>
                  <a:pt x="1566691" y="134023"/>
                </a:lnTo>
              </a:path>
              <a:path w="1703704" h="167004">
                <a:moveTo>
                  <a:pt x="1566691" y="134023"/>
                </a:moveTo>
                <a:lnTo>
                  <a:pt x="1578819" y="131991"/>
                </a:lnTo>
              </a:path>
              <a:path w="1703704" h="167004">
                <a:moveTo>
                  <a:pt x="1578819" y="131991"/>
                </a:moveTo>
                <a:lnTo>
                  <a:pt x="1589881" y="128587"/>
                </a:lnTo>
              </a:path>
              <a:path w="1703704" h="167004">
                <a:moveTo>
                  <a:pt x="1589881" y="128587"/>
                </a:moveTo>
                <a:lnTo>
                  <a:pt x="1603622" y="121323"/>
                </a:lnTo>
              </a:path>
              <a:path w="1703704" h="167004">
                <a:moveTo>
                  <a:pt x="1603622" y="121323"/>
                </a:moveTo>
                <a:lnTo>
                  <a:pt x="1613344" y="111772"/>
                </a:lnTo>
              </a:path>
              <a:path w="1703704" h="167004">
                <a:moveTo>
                  <a:pt x="1613344" y="111772"/>
                </a:moveTo>
                <a:lnTo>
                  <a:pt x="1619148" y="100634"/>
                </a:lnTo>
              </a:path>
              <a:path w="1703704" h="167004">
                <a:moveTo>
                  <a:pt x="1619148" y="100634"/>
                </a:moveTo>
                <a:lnTo>
                  <a:pt x="1621034" y="88480"/>
                </a:lnTo>
              </a:path>
              <a:path w="1703704" h="167004">
                <a:moveTo>
                  <a:pt x="1621034" y="88480"/>
                </a:moveTo>
                <a:lnTo>
                  <a:pt x="1619199" y="76498"/>
                </a:lnTo>
              </a:path>
              <a:path w="1703704" h="167004">
                <a:moveTo>
                  <a:pt x="1619199" y="76498"/>
                </a:moveTo>
                <a:lnTo>
                  <a:pt x="1613617" y="66135"/>
                </a:lnTo>
              </a:path>
              <a:path w="1703704" h="167004">
                <a:moveTo>
                  <a:pt x="1613617" y="66135"/>
                </a:moveTo>
                <a:lnTo>
                  <a:pt x="1603794" y="57327"/>
                </a:lnTo>
              </a:path>
              <a:path w="1703704" h="167004">
                <a:moveTo>
                  <a:pt x="1603794" y="57327"/>
                </a:moveTo>
                <a:lnTo>
                  <a:pt x="1589163" y="50082"/>
                </a:lnTo>
              </a:path>
              <a:path w="1703704" h="167004">
                <a:moveTo>
                  <a:pt x="1589163" y="50082"/>
                </a:moveTo>
                <a:lnTo>
                  <a:pt x="1578895" y="46685"/>
                </a:lnTo>
              </a:path>
              <a:path w="1703704" h="167004">
                <a:moveTo>
                  <a:pt x="1578895" y="46685"/>
                </a:moveTo>
                <a:lnTo>
                  <a:pt x="1562722" y="42271"/>
                </a:lnTo>
              </a:path>
              <a:path w="1703704" h="167004">
                <a:moveTo>
                  <a:pt x="1562722" y="42271"/>
                </a:moveTo>
                <a:lnTo>
                  <a:pt x="1540694" y="36785"/>
                </a:lnTo>
              </a:path>
              <a:path w="1703704" h="167004">
                <a:moveTo>
                  <a:pt x="1540694" y="36785"/>
                </a:moveTo>
                <a:lnTo>
                  <a:pt x="1518196" y="30886"/>
                </a:lnTo>
              </a:path>
              <a:path w="1703704" h="167004">
                <a:moveTo>
                  <a:pt x="1518196" y="30886"/>
                </a:moveTo>
                <a:lnTo>
                  <a:pt x="1500657" y="25228"/>
                </a:lnTo>
              </a:path>
              <a:path w="1703704" h="167004">
                <a:moveTo>
                  <a:pt x="1500657" y="25228"/>
                </a:moveTo>
                <a:lnTo>
                  <a:pt x="1488179" y="19799"/>
                </a:lnTo>
              </a:path>
              <a:path w="1703704" h="167004">
                <a:moveTo>
                  <a:pt x="1488179" y="19799"/>
                </a:moveTo>
                <a:lnTo>
                  <a:pt x="1476254" y="12452"/>
                </a:lnTo>
              </a:path>
              <a:path w="1703704" h="167004">
                <a:moveTo>
                  <a:pt x="1476254" y="12452"/>
                </a:moveTo>
                <a:lnTo>
                  <a:pt x="1466576" y="3994"/>
                </a:lnTo>
              </a:path>
              <a:path w="1703704" h="167004">
                <a:moveTo>
                  <a:pt x="1463427" y="0"/>
                </a:moveTo>
                <a:lnTo>
                  <a:pt x="1466576" y="3994"/>
                </a:lnTo>
              </a:path>
              <a:path w="1703704" h="167004">
                <a:moveTo>
                  <a:pt x="1282306" y="0"/>
                </a:moveTo>
                <a:lnTo>
                  <a:pt x="1463427" y="0"/>
                </a:lnTo>
              </a:path>
              <a:path w="1703704" h="167004">
                <a:moveTo>
                  <a:pt x="1282306" y="0"/>
                </a:moveTo>
                <a:lnTo>
                  <a:pt x="1282306" y="162375"/>
                </a:lnTo>
              </a:path>
              <a:path w="1703704" h="167004">
                <a:moveTo>
                  <a:pt x="1282306" y="162375"/>
                </a:moveTo>
                <a:lnTo>
                  <a:pt x="1246289" y="162375"/>
                </a:lnTo>
              </a:path>
              <a:path w="1703704" h="167004">
                <a:moveTo>
                  <a:pt x="1246289" y="0"/>
                </a:moveTo>
                <a:lnTo>
                  <a:pt x="1246289" y="162375"/>
                </a:lnTo>
              </a:path>
              <a:path w="1703704" h="167004">
                <a:moveTo>
                  <a:pt x="1179639" y="0"/>
                </a:moveTo>
                <a:lnTo>
                  <a:pt x="1246289" y="0"/>
                </a:lnTo>
              </a:path>
              <a:path w="1703704" h="167004">
                <a:moveTo>
                  <a:pt x="1179639" y="0"/>
                </a:moveTo>
                <a:lnTo>
                  <a:pt x="1179639" y="162375"/>
                </a:lnTo>
              </a:path>
              <a:path w="1703704" h="167004">
                <a:moveTo>
                  <a:pt x="1179639" y="162375"/>
                </a:moveTo>
                <a:lnTo>
                  <a:pt x="1142701" y="162375"/>
                </a:lnTo>
              </a:path>
              <a:path w="1703704" h="167004">
                <a:moveTo>
                  <a:pt x="1034180" y="0"/>
                </a:moveTo>
                <a:lnTo>
                  <a:pt x="1142701" y="162375"/>
                </a:lnTo>
              </a:path>
              <a:path w="1703704" h="167004">
                <a:moveTo>
                  <a:pt x="999775" y="0"/>
                </a:moveTo>
                <a:lnTo>
                  <a:pt x="1034180" y="0"/>
                </a:lnTo>
              </a:path>
              <a:path w="1703704" h="167004">
                <a:moveTo>
                  <a:pt x="999775" y="0"/>
                </a:moveTo>
                <a:lnTo>
                  <a:pt x="999775" y="162375"/>
                </a:lnTo>
              </a:path>
              <a:path w="1703704" h="167004">
                <a:moveTo>
                  <a:pt x="999775" y="162375"/>
                </a:moveTo>
                <a:lnTo>
                  <a:pt x="965250" y="162375"/>
                </a:lnTo>
              </a:path>
              <a:path w="1703704" h="167004">
                <a:moveTo>
                  <a:pt x="965250" y="0"/>
                </a:moveTo>
                <a:lnTo>
                  <a:pt x="965250" y="162375"/>
                </a:lnTo>
              </a:path>
              <a:path w="1703704" h="167004">
                <a:moveTo>
                  <a:pt x="914622" y="0"/>
                </a:moveTo>
                <a:lnTo>
                  <a:pt x="965250" y="0"/>
                </a:lnTo>
              </a:path>
              <a:path w="1703704" h="167004">
                <a:moveTo>
                  <a:pt x="914622" y="0"/>
                </a:moveTo>
                <a:lnTo>
                  <a:pt x="914869" y="1492"/>
                </a:lnTo>
              </a:path>
              <a:path w="1703704" h="167004">
                <a:moveTo>
                  <a:pt x="914869" y="1492"/>
                </a:moveTo>
                <a:lnTo>
                  <a:pt x="916063" y="24809"/>
                </a:lnTo>
              </a:path>
              <a:path w="1703704" h="167004">
                <a:moveTo>
                  <a:pt x="916063" y="24809"/>
                </a:moveTo>
                <a:lnTo>
                  <a:pt x="915244" y="44723"/>
                </a:lnTo>
              </a:path>
              <a:path w="1703704" h="167004">
                <a:moveTo>
                  <a:pt x="915244" y="44723"/>
                </a:moveTo>
                <a:lnTo>
                  <a:pt x="912837" y="63030"/>
                </a:lnTo>
              </a:path>
              <a:path w="1703704" h="167004">
                <a:moveTo>
                  <a:pt x="912837" y="63030"/>
                </a:moveTo>
                <a:lnTo>
                  <a:pt x="908818" y="79775"/>
                </a:lnTo>
              </a:path>
              <a:path w="1703704" h="167004">
                <a:moveTo>
                  <a:pt x="908818" y="79775"/>
                </a:moveTo>
                <a:lnTo>
                  <a:pt x="903535" y="94830"/>
                </a:lnTo>
              </a:path>
              <a:path w="1703704" h="167004">
                <a:moveTo>
                  <a:pt x="903535" y="94830"/>
                </a:moveTo>
                <a:lnTo>
                  <a:pt x="897356" y="108051"/>
                </a:lnTo>
              </a:path>
              <a:path w="1703704" h="167004">
                <a:moveTo>
                  <a:pt x="897356" y="108051"/>
                </a:moveTo>
                <a:lnTo>
                  <a:pt x="890263" y="119411"/>
                </a:lnTo>
              </a:path>
              <a:path w="1703704" h="167004">
                <a:moveTo>
                  <a:pt x="890263" y="119411"/>
                </a:moveTo>
                <a:lnTo>
                  <a:pt x="878382" y="133426"/>
                </a:lnTo>
              </a:path>
              <a:path w="1703704" h="167004">
                <a:moveTo>
                  <a:pt x="878382" y="133426"/>
                </a:moveTo>
                <a:lnTo>
                  <a:pt x="865460" y="144068"/>
                </a:lnTo>
              </a:path>
              <a:path w="1703704" h="167004">
                <a:moveTo>
                  <a:pt x="865460" y="144068"/>
                </a:moveTo>
                <a:lnTo>
                  <a:pt x="850626" y="152006"/>
                </a:lnTo>
              </a:path>
              <a:path w="1703704" h="167004">
                <a:moveTo>
                  <a:pt x="850626" y="152006"/>
                </a:moveTo>
                <a:lnTo>
                  <a:pt x="832993" y="157708"/>
                </a:lnTo>
              </a:path>
              <a:path w="1703704" h="167004">
                <a:moveTo>
                  <a:pt x="832993" y="157708"/>
                </a:moveTo>
                <a:lnTo>
                  <a:pt x="819670" y="160318"/>
                </a:lnTo>
              </a:path>
              <a:path w="1703704" h="167004">
                <a:moveTo>
                  <a:pt x="819670" y="160318"/>
                </a:moveTo>
                <a:lnTo>
                  <a:pt x="805110" y="161855"/>
                </a:lnTo>
              </a:path>
              <a:path w="1703704" h="167004">
                <a:moveTo>
                  <a:pt x="805110" y="161855"/>
                </a:moveTo>
                <a:lnTo>
                  <a:pt x="789260" y="162375"/>
                </a:lnTo>
              </a:path>
              <a:path w="1703704" h="167004">
                <a:moveTo>
                  <a:pt x="789260" y="162375"/>
                </a:moveTo>
                <a:lnTo>
                  <a:pt x="691083" y="162375"/>
                </a:lnTo>
              </a:path>
              <a:path w="1703704" h="167004">
                <a:moveTo>
                  <a:pt x="691083" y="0"/>
                </a:moveTo>
                <a:lnTo>
                  <a:pt x="691083" y="162375"/>
                </a:lnTo>
              </a:path>
              <a:path w="1703704" h="167004">
                <a:moveTo>
                  <a:pt x="474268" y="0"/>
                </a:moveTo>
                <a:lnTo>
                  <a:pt x="691083" y="0"/>
                </a:lnTo>
              </a:path>
              <a:path w="1703704" h="167004">
                <a:moveTo>
                  <a:pt x="474268" y="0"/>
                </a:moveTo>
                <a:lnTo>
                  <a:pt x="474268" y="5683"/>
                </a:lnTo>
              </a:path>
              <a:path w="1703704" h="167004">
                <a:moveTo>
                  <a:pt x="474268" y="5683"/>
                </a:moveTo>
                <a:lnTo>
                  <a:pt x="624808" y="5683"/>
                </a:lnTo>
              </a:path>
              <a:path w="1703704" h="167004">
                <a:moveTo>
                  <a:pt x="624808" y="5683"/>
                </a:moveTo>
                <a:lnTo>
                  <a:pt x="624808" y="37630"/>
                </a:lnTo>
              </a:path>
              <a:path w="1703704" h="167004">
                <a:moveTo>
                  <a:pt x="624808" y="37630"/>
                </a:moveTo>
                <a:lnTo>
                  <a:pt x="474268" y="37630"/>
                </a:lnTo>
              </a:path>
              <a:path w="1703704" h="167004">
                <a:moveTo>
                  <a:pt x="474268" y="37630"/>
                </a:moveTo>
                <a:lnTo>
                  <a:pt x="474268" y="130251"/>
                </a:lnTo>
              </a:path>
              <a:path w="1703704" h="167004">
                <a:moveTo>
                  <a:pt x="474268" y="130251"/>
                </a:moveTo>
                <a:lnTo>
                  <a:pt x="641324" y="130251"/>
                </a:lnTo>
              </a:path>
              <a:path w="1703704" h="167004">
                <a:moveTo>
                  <a:pt x="641324" y="130251"/>
                </a:moveTo>
                <a:lnTo>
                  <a:pt x="641324" y="162375"/>
                </a:lnTo>
              </a:path>
              <a:path w="1703704" h="167004">
                <a:moveTo>
                  <a:pt x="641324" y="162375"/>
                </a:moveTo>
                <a:lnTo>
                  <a:pt x="438251" y="162375"/>
                </a:lnTo>
              </a:path>
              <a:path w="1703704" h="167004">
                <a:moveTo>
                  <a:pt x="438251" y="0"/>
                </a:moveTo>
                <a:lnTo>
                  <a:pt x="438251" y="162375"/>
                </a:lnTo>
              </a:path>
              <a:path w="1703704" h="167004">
                <a:moveTo>
                  <a:pt x="372046" y="0"/>
                </a:moveTo>
                <a:lnTo>
                  <a:pt x="438251" y="0"/>
                </a:lnTo>
              </a:path>
              <a:path w="1703704" h="167004">
                <a:moveTo>
                  <a:pt x="372046" y="0"/>
                </a:moveTo>
                <a:lnTo>
                  <a:pt x="362324" y="13322"/>
                </a:lnTo>
              </a:path>
              <a:path w="1703704" h="167004">
                <a:moveTo>
                  <a:pt x="362324" y="13322"/>
                </a:moveTo>
                <a:lnTo>
                  <a:pt x="347560" y="24955"/>
                </a:lnTo>
              </a:path>
              <a:path w="1703704" h="167004">
                <a:moveTo>
                  <a:pt x="347560" y="24955"/>
                </a:moveTo>
                <a:lnTo>
                  <a:pt x="328263" y="33362"/>
                </a:lnTo>
              </a:path>
              <a:path w="1703704" h="167004">
                <a:moveTo>
                  <a:pt x="328263" y="33362"/>
                </a:moveTo>
                <a:lnTo>
                  <a:pt x="304425" y="38550"/>
                </a:lnTo>
              </a:path>
              <a:path w="1703704" h="167004">
                <a:moveTo>
                  <a:pt x="304425" y="38550"/>
                </a:moveTo>
                <a:lnTo>
                  <a:pt x="317004" y="45396"/>
                </a:lnTo>
              </a:path>
              <a:path w="1703704" h="167004">
                <a:moveTo>
                  <a:pt x="317004" y="45396"/>
                </a:moveTo>
                <a:lnTo>
                  <a:pt x="326129" y="52095"/>
                </a:lnTo>
              </a:path>
              <a:path w="1703704" h="167004">
                <a:moveTo>
                  <a:pt x="326129" y="52095"/>
                </a:moveTo>
                <a:lnTo>
                  <a:pt x="336473" y="62560"/>
                </a:lnTo>
              </a:path>
              <a:path w="1703704" h="167004">
                <a:moveTo>
                  <a:pt x="336473" y="62560"/>
                </a:moveTo>
                <a:lnTo>
                  <a:pt x="346424" y="74637"/>
                </a:lnTo>
              </a:path>
              <a:path w="1703704" h="167004">
                <a:moveTo>
                  <a:pt x="346424" y="74637"/>
                </a:moveTo>
                <a:lnTo>
                  <a:pt x="356019" y="88309"/>
                </a:lnTo>
              </a:path>
              <a:path w="1703704" h="167004">
                <a:moveTo>
                  <a:pt x="356019" y="88309"/>
                </a:moveTo>
                <a:lnTo>
                  <a:pt x="403352" y="162375"/>
                </a:lnTo>
              </a:path>
              <a:path w="1703704" h="167004">
                <a:moveTo>
                  <a:pt x="403352" y="162375"/>
                </a:moveTo>
                <a:lnTo>
                  <a:pt x="358057" y="162375"/>
                </a:lnTo>
              </a:path>
              <a:path w="1703704" h="167004">
                <a:moveTo>
                  <a:pt x="358057" y="162375"/>
                </a:moveTo>
                <a:lnTo>
                  <a:pt x="322065" y="105771"/>
                </a:lnTo>
              </a:path>
              <a:path w="1703704" h="167004">
                <a:moveTo>
                  <a:pt x="322065" y="105771"/>
                </a:moveTo>
                <a:lnTo>
                  <a:pt x="312140" y="90690"/>
                </a:lnTo>
              </a:path>
              <a:path w="1703704" h="167004">
                <a:moveTo>
                  <a:pt x="312140" y="90690"/>
                </a:moveTo>
                <a:lnTo>
                  <a:pt x="303485" y="78187"/>
                </a:lnTo>
              </a:path>
              <a:path w="1703704" h="167004">
                <a:moveTo>
                  <a:pt x="303485" y="78187"/>
                </a:moveTo>
                <a:lnTo>
                  <a:pt x="296068" y="68262"/>
                </a:lnTo>
              </a:path>
              <a:path w="1703704" h="167004">
                <a:moveTo>
                  <a:pt x="296068" y="68262"/>
                </a:moveTo>
                <a:lnTo>
                  <a:pt x="286397" y="57200"/>
                </a:lnTo>
              </a:path>
              <a:path w="1703704" h="167004">
                <a:moveTo>
                  <a:pt x="286397" y="57200"/>
                </a:moveTo>
                <a:lnTo>
                  <a:pt x="277787" y="50082"/>
                </a:lnTo>
              </a:path>
              <a:path w="1703704" h="167004">
                <a:moveTo>
                  <a:pt x="277787" y="50082"/>
                </a:moveTo>
                <a:lnTo>
                  <a:pt x="269627" y="45643"/>
                </a:lnTo>
              </a:path>
              <a:path w="1703704" h="167004">
                <a:moveTo>
                  <a:pt x="269627" y="45643"/>
                </a:moveTo>
                <a:lnTo>
                  <a:pt x="261340" y="42843"/>
                </a:lnTo>
              </a:path>
              <a:path w="1703704" h="167004">
                <a:moveTo>
                  <a:pt x="261340" y="42843"/>
                </a:moveTo>
                <a:lnTo>
                  <a:pt x="253282" y="41871"/>
                </a:lnTo>
              </a:path>
              <a:path w="1703704" h="167004">
                <a:moveTo>
                  <a:pt x="253282" y="41871"/>
                </a:moveTo>
                <a:lnTo>
                  <a:pt x="241300" y="41548"/>
                </a:lnTo>
              </a:path>
              <a:path w="1703704" h="167004">
                <a:moveTo>
                  <a:pt x="241300" y="41548"/>
                </a:moveTo>
                <a:lnTo>
                  <a:pt x="199529" y="41548"/>
                </a:lnTo>
              </a:path>
              <a:path w="1703704" h="167004">
                <a:moveTo>
                  <a:pt x="199529" y="41548"/>
                </a:moveTo>
                <a:lnTo>
                  <a:pt x="199529" y="162375"/>
                </a:lnTo>
              </a:path>
              <a:path w="1703704" h="167004">
                <a:moveTo>
                  <a:pt x="199529" y="162375"/>
                </a:moveTo>
                <a:lnTo>
                  <a:pt x="163537" y="162375"/>
                </a:lnTo>
              </a:path>
              <a:path w="1703704" h="167004">
                <a:moveTo>
                  <a:pt x="163537" y="0"/>
                </a:moveTo>
                <a:lnTo>
                  <a:pt x="163537" y="162375"/>
                </a:lnTo>
              </a:path>
              <a:path w="1703704" h="167004">
                <a:moveTo>
                  <a:pt x="35991" y="0"/>
                </a:moveTo>
                <a:lnTo>
                  <a:pt x="163537" y="0"/>
                </a:lnTo>
              </a:path>
              <a:path w="1703704" h="167004">
                <a:moveTo>
                  <a:pt x="35991" y="0"/>
                </a:moveTo>
                <a:lnTo>
                  <a:pt x="35991" y="162375"/>
                </a:lnTo>
              </a:path>
              <a:path w="1703704" h="167004">
                <a:moveTo>
                  <a:pt x="35991" y="162375"/>
                </a:moveTo>
                <a:lnTo>
                  <a:pt x="0" y="162375"/>
                </a:lnTo>
              </a:path>
              <a:path w="1703704" h="167004">
                <a:moveTo>
                  <a:pt x="0" y="0"/>
                </a:moveTo>
                <a:lnTo>
                  <a:pt x="0" y="1623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1" name="object 3901"/>
          <p:cNvSpPr/>
          <p:nvPr/>
        </p:nvSpPr>
        <p:spPr>
          <a:xfrm>
            <a:off x="791495" y="5541232"/>
            <a:ext cx="1465580" cy="167005"/>
          </a:xfrm>
          <a:custGeom>
            <a:avLst/>
            <a:gdLst/>
            <a:ahLst/>
            <a:cxnLst/>
            <a:rect l="l" t="t" r="r" b="b"/>
            <a:pathLst>
              <a:path w="1465580" h="167004">
                <a:moveTo>
                  <a:pt x="1233684" y="0"/>
                </a:moveTo>
                <a:lnTo>
                  <a:pt x="1233982" y="0"/>
                </a:lnTo>
              </a:path>
              <a:path w="1465580" h="167004">
                <a:moveTo>
                  <a:pt x="1233982" y="0"/>
                </a:moveTo>
                <a:lnTo>
                  <a:pt x="1465383" y="0"/>
                </a:lnTo>
              </a:path>
              <a:path w="1465580" h="167004">
                <a:moveTo>
                  <a:pt x="1233684" y="0"/>
                </a:moveTo>
                <a:lnTo>
                  <a:pt x="1240307" y="1739"/>
                </a:lnTo>
              </a:path>
              <a:path w="1465580" h="167004">
                <a:moveTo>
                  <a:pt x="1240307" y="1739"/>
                </a:moveTo>
                <a:lnTo>
                  <a:pt x="1266501" y="8064"/>
                </a:lnTo>
              </a:path>
              <a:path w="1465580" h="167004">
                <a:moveTo>
                  <a:pt x="1266501" y="8064"/>
                </a:moveTo>
                <a:lnTo>
                  <a:pt x="1286592" y="13817"/>
                </a:lnTo>
              </a:path>
              <a:path w="1465580" h="167004">
                <a:moveTo>
                  <a:pt x="1286592" y="13817"/>
                </a:moveTo>
                <a:lnTo>
                  <a:pt x="1300530" y="19075"/>
                </a:lnTo>
              </a:path>
              <a:path w="1465580" h="167004">
                <a:moveTo>
                  <a:pt x="1300530" y="19075"/>
                </a:moveTo>
                <a:lnTo>
                  <a:pt x="1314989" y="27012"/>
                </a:lnTo>
              </a:path>
              <a:path w="1465580" h="167004">
                <a:moveTo>
                  <a:pt x="1314989" y="27012"/>
                </a:moveTo>
                <a:lnTo>
                  <a:pt x="1326699" y="36264"/>
                </a:lnTo>
              </a:path>
              <a:path w="1465580" h="167004">
                <a:moveTo>
                  <a:pt x="1326699" y="36264"/>
                </a:moveTo>
                <a:lnTo>
                  <a:pt x="1335627" y="46812"/>
                </a:lnTo>
              </a:path>
              <a:path w="1465580" h="167004">
                <a:moveTo>
                  <a:pt x="1335627" y="46812"/>
                </a:moveTo>
                <a:lnTo>
                  <a:pt x="1341907" y="58566"/>
                </a:lnTo>
              </a:path>
              <a:path w="1465580" h="167004">
                <a:moveTo>
                  <a:pt x="1341907" y="58566"/>
                </a:moveTo>
                <a:lnTo>
                  <a:pt x="1345679" y="71488"/>
                </a:lnTo>
              </a:path>
              <a:path w="1465580" h="167004">
                <a:moveTo>
                  <a:pt x="1345679" y="71488"/>
                </a:moveTo>
                <a:lnTo>
                  <a:pt x="1346942" y="85528"/>
                </a:lnTo>
              </a:path>
              <a:path w="1465580" h="167004">
                <a:moveTo>
                  <a:pt x="1346942" y="85528"/>
                </a:moveTo>
                <a:lnTo>
                  <a:pt x="1345577" y="99720"/>
                </a:lnTo>
              </a:path>
              <a:path w="1465580" h="167004">
                <a:moveTo>
                  <a:pt x="1345577" y="99720"/>
                </a:moveTo>
                <a:lnTo>
                  <a:pt x="1341412" y="113360"/>
                </a:lnTo>
              </a:path>
              <a:path w="1465580" h="167004">
                <a:moveTo>
                  <a:pt x="1341412" y="113360"/>
                </a:moveTo>
                <a:lnTo>
                  <a:pt x="1334516" y="126479"/>
                </a:lnTo>
              </a:path>
              <a:path w="1465580" h="167004">
                <a:moveTo>
                  <a:pt x="1334516" y="126479"/>
                </a:moveTo>
                <a:lnTo>
                  <a:pt x="1325016" y="138315"/>
                </a:lnTo>
              </a:path>
              <a:path w="1465580" h="167004">
                <a:moveTo>
                  <a:pt x="1325016" y="138315"/>
                </a:moveTo>
                <a:lnTo>
                  <a:pt x="1313110" y="148285"/>
                </a:lnTo>
              </a:path>
              <a:path w="1465580" h="167004">
                <a:moveTo>
                  <a:pt x="1313110" y="148285"/>
                </a:moveTo>
                <a:lnTo>
                  <a:pt x="1298771" y="156349"/>
                </a:lnTo>
              </a:path>
              <a:path w="1465580" h="167004">
                <a:moveTo>
                  <a:pt x="1298771" y="156349"/>
                </a:moveTo>
                <a:lnTo>
                  <a:pt x="1282598" y="162248"/>
                </a:lnTo>
              </a:path>
              <a:path w="1465580" h="167004">
                <a:moveTo>
                  <a:pt x="1282598" y="162248"/>
                </a:moveTo>
                <a:lnTo>
                  <a:pt x="1265110" y="165823"/>
                </a:lnTo>
              </a:path>
              <a:path w="1465580" h="167004">
                <a:moveTo>
                  <a:pt x="1265110" y="165823"/>
                </a:moveTo>
                <a:lnTo>
                  <a:pt x="1246333" y="167011"/>
                </a:lnTo>
              </a:path>
              <a:path w="1465580" h="167004">
                <a:moveTo>
                  <a:pt x="1246333" y="167011"/>
                </a:moveTo>
                <a:lnTo>
                  <a:pt x="1223041" y="165823"/>
                </a:lnTo>
              </a:path>
              <a:path w="1465580" h="167004">
                <a:moveTo>
                  <a:pt x="1223041" y="165823"/>
                </a:moveTo>
                <a:lnTo>
                  <a:pt x="1202404" y="162223"/>
                </a:lnTo>
              </a:path>
              <a:path w="1465580" h="167004">
                <a:moveTo>
                  <a:pt x="1202404" y="162223"/>
                </a:moveTo>
                <a:lnTo>
                  <a:pt x="1184421" y="156248"/>
                </a:lnTo>
              </a:path>
              <a:path w="1465580" h="167004">
                <a:moveTo>
                  <a:pt x="1184421" y="156248"/>
                </a:moveTo>
                <a:lnTo>
                  <a:pt x="1168990" y="147866"/>
                </a:lnTo>
              </a:path>
              <a:path w="1465580" h="167004">
                <a:moveTo>
                  <a:pt x="1168990" y="147866"/>
                </a:moveTo>
                <a:lnTo>
                  <a:pt x="1155922" y="137045"/>
                </a:lnTo>
              </a:path>
              <a:path w="1465580" h="167004">
                <a:moveTo>
                  <a:pt x="1155922" y="137045"/>
                </a:moveTo>
                <a:lnTo>
                  <a:pt x="1145254" y="123850"/>
                </a:lnTo>
              </a:path>
              <a:path w="1465580" h="167004">
                <a:moveTo>
                  <a:pt x="1145254" y="123850"/>
                </a:moveTo>
                <a:lnTo>
                  <a:pt x="1137291" y="108794"/>
                </a:lnTo>
              </a:path>
              <a:path w="1465580" h="167004">
                <a:moveTo>
                  <a:pt x="1137291" y="108794"/>
                </a:moveTo>
                <a:lnTo>
                  <a:pt x="1132306" y="92525"/>
                </a:lnTo>
              </a:path>
              <a:path w="1465580" h="167004">
                <a:moveTo>
                  <a:pt x="1132306" y="92525"/>
                </a:moveTo>
                <a:lnTo>
                  <a:pt x="1130319" y="74961"/>
                </a:lnTo>
              </a:path>
              <a:path w="1465580" h="167004">
                <a:moveTo>
                  <a:pt x="1130319" y="74961"/>
                </a:moveTo>
                <a:lnTo>
                  <a:pt x="1164278" y="71958"/>
                </a:lnTo>
              </a:path>
              <a:path w="1465580" h="167004">
                <a:moveTo>
                  <a:pt x="1164278" y="71958"/>
                </a:moveTo>
                <a:lnTo>
                  <a:pt x="1168298" y="90538"/>
                </a:lnTo>
              </a:path>
              <a:path w="1465580" h="167004">
                <a:moveTo>
                  <a:pt x="1168298" y="90538"/>
                </a:moveTo>
                <a:lnTo>
                  <a:pt x="1175518" y="105473"/>
                </a:lnTo>
              </a:path>
              <a:path w="1465580" h="167004">
                <a:moveTo>
                  <a:pt x="1175518" y="105473"/>
                </a:moveTo>
                <a:lnTo>
                  <a:pt x="1186776" y="117328"/>
                </a:lnTo>
              </a:path>
              <a:path w="1465580" h="167004">
                <a:moveTo>
                  <a:pt x="1186776" y="117328"/>
                </a:moveTo>
                <a:lnTo>
                  <a:pt x="1202899" y="126657"/>
                </a:lnTo>
              </a:path>
              <a:path w="1465580" h="167004">
                <a:moveTo>
                  <a:pt x="1202899" y="126657"/>
                </a:moveTo>
                <a:lnTo>
                  <a:pt x="1215796" y="131121"/>
                </a:lnTo>
              </a:path>
              <a:path w="1465580" h="167004">
                <a:moveTo>
                  <a:pt x="1215796" y="131121"/>
                </a:moveTo>
                <a:lnTo>
                  <a:pt x="1229715" y="133826"/>
                </a:lnTo>
              </a:path>
              <a:path w="1465580" h="167004">
                <a:moveTo>
                  <a:pt x="1229715" y="133826"/>
                </a:moveTo>
                <a:lnTo>
                  <a:pt x="1244669" y="134715"/>
                </a:lnTo>
              </a:path>
              <a:path w="1465580" h="167004">
                <a:moveTo>
                  <a:pt x="1244669" y="134715"/>
                </a:moveTo>
                <a:lnTo>
                  <a:pt x="1257865" y="134023"/>
                </a:lnTo>
              </a:path>
              <a:path w="1465580" h="167004">
                <a:moveTo>
                  <a:pt x="1257865" y="134023"/>
                </a:moveTo>
                <a:lnTo>
                  <a:pt x="1270000" y="131991"/>
                </a:lnTo>
              </a:path>
              <a:path w="1465580" h="167004">
                <a:moveTo>
                  <a:pt x="1270000" y="131991"/>
                </a:moveTo>
                <a:lnTo>
                  <a:pt x="1281061" y="128587"/>
                </a:lnTo>
              </a:path>
              <a:path w="1465580" h="167004">
                <a:moveTo>
                  <a:pt x="1281061" y="128587"/>
                </a:moveTo>
                <a:lnTo>
                  <a:pt x="1294803" y="121323"/>
                </a:lnTo>
              </a:path>
              <a:path w="1465580" h="167004">
                <a:moveTo>
                  <a:pt x="1294803" y="121323"/>
                </a:moveTo>
                <a:lnTo>
                  <a:pt x="1304524" y="111772"/>
                </a:lnTo>
              </a:path>
              <a:path w="1465580" h="167004">
                <a:moveTo>
                  <a:pt x="1304524" y="111772"/>
                </a:moveTo>
                <a:lnTo>
                  <a:pt x="1310303" y="100634"/>
                </a:lnTo>
              </a:path>
              <a:path w="1465580" h="167004">
                <a:moveTo>
                  <a:pt x="1310303" y="100634"/>
                </a:moveTo>
                <a:lnTo>
                  <a:pt x="1312240" y="88480"/>
                </a:lnTo>
              </a:path>
              <a:path w="1465580" h="167004">
                <a:moveTo>
                  <a:pt x="1312240" y="88480"/>
                </a:moveTo>
                <a:lnTo>
                  <a:pt x="1310379" y="76498"/>
                </a:lnTo>
              </a:path>
              <a:path w="1465580" h="167004">
                <a:moveTo>
                  <a:pt x="1310379" y="76498"/>
                </a:moveTo>
                <a:lnTo>
                  <a:pt x="1304798" y="66135"/>
                </a:lnTo>
              </a:path>
              <a:path w="1465580" h="167004">
                <a:moveTo>
                  <a:pt x="1304798" y="66135"/>
                </a:moveTo>
                <a:lnTo>
                  <a:pt x="1294974" y="57327"/>
                </a:lnTo>
              </a:path>
              <a:path w="1465580" h="167004">
                <a:moveTo>
                  <a:pt x="1294974" y="57327"/>
                </a:moveTo>
                <a:lnTo>
                  <a:pt x="1280318" y="50082"/>
                </a:lnTo>
              </a:path>
              <a:path w="1465580" h="167004">
                <a:moveTo>
                  <a:pt x="1280318" y="50082"/>
                </a:moveTo>
                <a:lnTo>
                  <a:pt x="1270044" y="46685"/>
                </a:lnTo>
              </a:path>
              <a:path w="1465580" h="167004">
                <a:moveTo>
                  <a:pt x="1270044" y="46685"/>
                </a:moveTo>
                <a:lnTo>
                  <a:pt x="1253896" y="42271"/>
                </a:lnTo>
              </a:path>
              <a:path w="1465580" h="167004">
                <a:moveTo>
                  <a:pt x="1253896" y="42271"/>
                </a:moveTo>
                <a:lnTo>
                  <a:pt x="1231849" y="36785"/>
                </a:lnTo>
              </a:path>
              <a:path w="1465580" h="167004">
                <a:moveTo>
                  <a:pt x="1231849" y="36785"/>
                </a:moveTo>
                <a:lnTo>
                  <a:pt x="1209351" y="30886"/>
                </a:lnTo>
              </a:path>
              <a:path w="1465580" h="167004">
                <a:moveTo>
                  <a:pt x="1209351" y="30886"/>
                </a:moveTo>
                <a:lnTo>
                  <a:pt x="1191837" y="25228"/>
                </a:lnTo>
              </a:path>
              <a:path w="1465580" h="167004">
                <a:moveTo>
                  <a:pt x="1191837" y="25228"/>
                </a:moveTo>
                <a:lnTo>
                  <a:pt x="1179334" y="19799"/>
                </a:lnTo>
              </a:path>
              <a:path w="1465580" h="167004">
                <a:moveTo>
                  <a:pt x="1179334" y="19799"/>
                </a:moveTo>
                <a:lnTo>
                  <a:pt x="1167428" y="12452"/>
                </a:lnTo>
              </a:path>
              <a:path w="1465580" h="167004">
                <a:moveTo>
                  <a:pt x="1167428" y="12452"/>
                </a:moveTo>
                <a:lnTo>
                  <a:pt x="1157757" y="3994"/>
                </a:lnTo>
              </a:path>
              <a:path w="1465580" h="167004">
                <a:moveTo>
                  <a:pt x="1154607" y="0"/>
                </a:moveTo>
                <a:lnTo>
                  <a:pt x="1157757" y="3994"/>
                </a:lnTo>
              </a:path>
              <a:path w="1465580" h="167004">
                <a:moveTo>
                  <a:pt x="962717" y="0"/>
                </a:moveTo>
                <a:lnTo>
                  <a:pt x="1154607" y="0"/>
                </a:lnTo>
              </a:path>
              <a:path w="1465580" h="167004">
                <a:moveTo>
                  <a:pt x="962717" y="0"/>
                </a:moveTo>
                <a:lnTo>
                  <a:pt x="1029144" y="162375"/>
                </a:lnTo>
              </a:path>
              <a:path w="1465580" h="167004">
                <a:moveTo>
                  <a:pt x="1029144" y="162375"/>
                </a:moveTo>
                <a:lnTo>
                  <a:pt x="988142" y="162375"/>
                </a:lnTo>
              </a:path>
              <a:path w="1465580" h="167004">
                <a:moveTo>
                  <a:pt x="988142" y="162375"/>
                </a:moveTo>
                <a:lnTo>
                  <a:pt x="956392" y="79946"/>
                </a:lnTo>
              </a:path>
              <a:path w="1465580" h="167004">
                <a:moveTo>
                  <a:pt x="956392" y="79946"/>
                </a:moveTo>
                <a:lnTo>
                  <a:pt x="842613" y="79946"/>
                </a:lnTo>
              </a:path>
              <a:path w="1465580" h="167004">
                <a:moveTo>
                  <a:pt x="842613" y="79946"/>
                </a:moveTo>
                <a:lnTo>
                  <a:pt x="812723" y="162375"/>
                </a:lnTo>
              </a:path>
              <a:path w="1465580" h="167004">
                <a:moveTo>
                  <a:pt x="812723" y="162375"/>
                </a:moveTo>
                <a:lnTo>
                  <a:pt x="774471" y="162375"/>
                </a:lnTo>
              </a:path>
              <a:path w="1465580" h="167004">
                <a:moveTo>
                  <a:pt x="774471" y="162375"/>
                </a:moveTo>
                <a:lnTo>
                  <a:pt x="836834" y="0"/>
                </a:lnTo>
              </a:path>
              <a:path w="1465580" h="167004">
                <a:moveTo>
                  <a:pt x="656228" y="0"/>
                </a:moveTo>
                <a:lnTo>
                  <a:pt x="836834" y="0"/>
                </a:lnTo>
              </a:path>
              <a:path w="1465580" h="167004">
                <a:moveTo>
                  <a:pt x="656228" y="0"/>
                </a:moveTo>
                <a:lnTo>
                  <a:pt x="656228" y="162375"/>
                </a:lnTo>
              </a:path>
              <a:path w="1465580" h="167004">
                <a:moveTo>
                  <a:pt x="656228" y="162375"/>
                </a:moveTo>
                <a:lnTo>
                  <a:pt x="620210" y="162375"/>
                </a:lnTo>
              </a:path>
              <a:path w="1465580" h="167004">
                <a:moveTo>
                  <a:pt x="620210" y="0"/>
                </a:moveTo>
                <a:lnTo>
                  <a:pt x="620210" y="162375"/>
                </a:lnTo>
              </a:path>
              <a:path w="1465580" h="167004">
                <a:moveTo>
                  <a:pt x="553586" y="0"/>
                </a:moveTo>
                <a:lnTo>
                  <a:pt x="620210" y="0"/>
                </a:lnTo>
              </a:path>
              <a:path w="1465580" h="167004">
                <a:moveTo>
                  <a:pt x="553586" y="0"/>
                </a:moveTo>
                <a:lnTo>
                  <a:pt x="553586" y="162375"/>
                </a:lnTo>
              </a:path>
              <a:path w="1465580" h="167004">
                <a:moveTo>
                  <a:pt x="553586" y="162375"/>
                </a:moveTo>
                <a:lnTo>
                  <a:pt x="516655" y="162375"/>
                </a:lnTo>
              </a:path>
              <a:path w="1465580" h="167004">
                <a:moveTo>
                  <a:pt x="408108" y="0"/>
                </a:moveTo>
                <a:lnTo>
                  <a:pt x="516655" y="162375"/>
                </a:lnTo>
              </a:path>
              <a:path w="1465580" h="167004">
                <a:moveTo>
                  <a:pt x="373703" y="0"/>
                </a:moveTo>
                <a:lnTo>
                  <a:pt x="408108" y="0"/>
                </a:lnTo>
              </a:path>
              <a:path w="1465580" h="167004">
                <a:moveTo>
                  <a:pt x="373703" y="0"/>
                </a:moveTo>
                <a:lnTo>
                  <a:pt x="373703" y="162375"/>
                </a:lnTo>
              </a:path>
              <a:path w="1465580" h="167004">
                <a:moveTo>
                  <a:pt x="373703" y="162375"/>
                </a:moveTo>
                <a:lnTo>
                  <a:pt x="339178" y="162375"/>
                </a:lnTo>
              </a:path>
              <a:path w="1465580" h="167004">
                <a:moveTo>
                  <a:pt x="339178" y="0"/>
                </a:moveTo>
                <a:lnTo>
                  <a:pt x="339178" y="162375"/>
                </a:lnTo>
              </a:path>
              <a:path w="1465580" h="167004">
                <a:moveTo>
                  <a:pt x="288575" y="0"/>
                </a:moveTo>
                <a:lnTo>
                  <a:pt x="339178" y="0"/>
                </a:lnTo>
              </a:path>
              <a:path w="1465580" h="167004">
                <a:moveTo>
                  <a:pt x="288575" y="0"/>
                </a:moveTo>
                <a:lnTo>
                  <a:pt x="288798" y="1492"/>
                </a:lnTo>
              </a:path>
              <a:path w="1465580" h="167004">
                <a:moveTo>
                  <a:pt x="288798" y="1492"/>
                </a:moveTo>
                <a:lnTo>
                  <a:pt x="289991" y="24809"/>
                </a:lnTo>
              </a:path>
              <a:path w="1465580" h="167004">
                <a:moveTo>
                  <a:pt x="289991" y="24809"/>
                </a:moveTo>
                <a:lnTo>
                  <a:pt x="289198" y="44723"/>
                </a:lnTo>
              </a:path>
              <a:path w="1465580" h="167004">
                <a:moveTo>
                  <a:pt x="289198" y="44723"/>
                </a:moveTo>
                <a:lnTo>
                  <a:pt x="286766" y="63030"/>
                </a:lnTo>
              </a:path>
              <a:path w="1465580" h="167004">
                <a:moveTo>
                  <a:pt x="286766" y="63030"/>
                </a:moveTo>
                <a:lnTo>
                  <a:pt x="282746" y="79775"/>
                </a:lnTo>
              </a:path>
              <a:path w="1465580" h="167004">
                <a:moveTo>
                  <a:pt x="282746" y="79775"/>
                </a:moveTo>
                <a:lnTo>
                  <a:pt x="277463" y="94830"/>
                </a:lnTo>
              </a:path>
              <a:path w="1465580" h="167004">
                <a:moveTo>
                  <a:pt x="277463" y="94830"/>
                </a:moveTo>
                <a:lnTo>
                  <a:pt x="271284" y="108051"/>
                </a:lnTo>
              </a:path>
              <a:path w="1465580" h="167004">
                <a:moveTo>
                  <a:pt x="271284" y="108051"/>
                </a:moveTo>
                <a:lnTo>
                  <a:pt x="264191" y="119411"/>
                </a:lnTo>
              </a:path>
              <a:path w="1465580" h="167004">
                <a:moveTo>
                  <a:pt x="264191" y="119411"/>
                </a:moveTo>
                <a:lnTo>
                  <a:pt x="252336" y="133426"/>
                </a:lnTo>
              </a:path>
              <a:path w="1465580" h="167004">
                <a:moveTo>
                  <a:pt x="252336" y="133426"/>
                </a:moveTo>
                <a:lnTo>
                  <a:pt x="239414" y="144068"/>
                </a:lnTo>
              </a:path>
              <a:path w="1465580" h="167004">
                <a:moveTo>
                  <a:pt x="239414" y="144068"/>
                </a:moveTo>
                <a:lnTo>
                  <a:pt x="224555" y="152006"/>
                </a:lnTo>
              </a:path>
              <a:path w="1465580" h="167004">
                <a:moveTo>
                  <a:pt x="224555" y="152006"/>
                </a:moveTo>
                <a:lnTo>
                  <a:pt x="206914" y="157708"/>
                </a:lnTo>
              </a:path>
              <a:path w="1465580" h="167004">
                <a:moveTo>
                  <a:pt x="206914" y="157708"/>
                </a:moveTo>
                <a:lnTo>
                  <a:pt x="193598" y="160318"/>
                </a:lnTo>
              </a:path>
              <a:path w="1465580" h="167004">
                <a:moveTo>
                  <a:pt x="193598" y="160318"/>
                </a:moveTo>
                <a:lnTo>
                  <a:pt x="179038" y="161855"/>
                </a:lnTo>
              </a:path>
              <a:path w="1465580" h="167004">
                <a:moveTo>
                  <a:pt x="179038" y="161855"/>
                </a:moveTo>
                <a:lnTo>
                  <a:pt x="163214" y="162375"/>
                </a:lnTo>
              </a:path>
              <a:path w="1465580" h="167004">
                <a:moveTo>
                  <a:pt x="163214" y="162375"/>
                </a:moveTo>
                <a:lnTo>
                  <a:pt x="65011" y="162375"/>
                </a:lnTo>
              </a:path>
              <a:path w="1465580" h="167004">
                <a:moveTo>
                  <a:pt x="65011" y="0"/>
                </a:moveTo>
                <a:lnTo>
                  <a:pt x="65011" y="162375"/>
                </a:lnTo>
              </a:path>
              <a:path w="1465580" h="167004">
                <a:moveTo>
                  <a:pt x="0" y="0"/>
                </a:moveTo>
                <a:lnTo>
                  <a:pt x="65011" y="0"/>
                </a:lnTo>
              </a:path>
              <a:path w="1465580" h="167004">
                <a:moveTo>
                  <a:pt x="0" y="73844"/>
                </a:moveTo>
                <a:lnTo>
                  <a:pt x="36239" y="162375"/>
                </a:lnTo>
              </a:path>
              <a:path w="1465580" h="167004">
                <a:moveTo>
                  <a:pt x="36239" y="162375"/>
                </a:moveTo>
                <a:lnTo>
                  <a:pt x="0" y="1623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2" name="object 3902"/>
          <p:cNvSpPr/>
          <p:nvPr/>
        </p:nvSpPr>
        <p:spPr>
          <a:xfrm>
            <a:off x="791495" y="5842190"/>
            <a:ext cx="8470900" cy="0"/>
          </a:xfrm>
          <a:custGeom>
            <a:avLst/>
            <a:gdLst/>
            <a:ahLst/>
            <a:cxnLst/>
            <a:rect l="l" t="t" r="r" b="b"/>
            <a:pathLst>
              <a:path w="8470900" h="0">
                <a:moveTo>
                  <a:pt x="0" y="0"/>
                </a:moveTo>
                <a:lnTo>
                  <a:pt x="84703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3" name="object 3903"/>
          <p:cNvSpPr/>
          <p:nvPr/>
        </p:nvSpPr>
        <p:spPr>
          <a:xfrm>
            <a:off x="6783069" y="5541232"/>
            <a:ext cx="2174240" cy="0"/>
          </a:xfrm>
          <a:custGeom>
            <a:avLst/>
            <a:gdLst/>
            <a:ahLst/>
            <a:cxnLst/>
            <a:rect l="l" t="t" r="r" b="b"/>
            <a:pathLst>
              <a:path w="2174240" h="0">
                <a:moveTo>
                  <a:pt x="0" y="0"/>
                </a:moveTo>
                <a:lnTo>
                  <a:pt x="2174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4" name="object 3904"/>
          <p:cNvSpPr/>
          <p:nvPr/>
        </p:nvSpPr>
        <p:spPr>
          <a:xfrm>
            <a:off x="9216554" y="554123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3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5" name="object 3905"/>
          <p:cNvSpPr/>
          <p:nvPr/>
        </p:nvSpPr>
        <p:spPr>
          <a:xfrm>
            <a:off x="6714490" y="5541232"/>
            <a:ext cx="68580" cy="162560"/>
          </a:xfrm>
          <a:custGeom>
            <a:avLst/>
            <a:gdLst/>
            <a:ahLst/>
            <a:cxnLst/>
            <a:rect l="l" t="t" r="r" b="b"/>
            <a:pathLst>
              <a:path w="68579" h="162560">
                <a:moveTo>
                  <a:pt x="68579" y="0"/>
                </a:moveTo>
                <a:lnTo>
                  <a:pt x="36004" y="47085"/>
                </a:lnTo>
              </a:path>
              <a:path w="68579" h="162560">
                <a:moveTo>
                  <a:pt x="36004" y="47085"/>
                </a:moveTo>
                <a:lnTo>
                  <a:pt x="36004" y="162375"/>
                </a:lnTo>
              </a:path>
              <a:path w="68579" h="162560">
                <a:moveTo>
                  <a:pt x="36004" y="162375"/>
                </a:moveTo>
                <a:lnTo>
                  <a:pt x="0" y="162375"/>
                </a:lnTo>
              </a:path>
              <a:path w="68579" h="162560">
                <a:moveTo>
                  <a:pt x="0" y="162375"/>
                </a:moveTo>
                <a:lnTo>
                  <a:pt x="0" y="47085"/>
                </a:lnTo>
              </a:path>
              <a:path w="68579" h="162560">
                <a:moveTo>
                  <a:pt x="35940" y="47085"/>
                </a:moveTo>
                <a:lnTo>
                  <a:pt x="36004" y="47085"/>
                </a:lnTo>
              </a:path>
              <a:path w="68579" h="162560">
                <a:moveTo>
                  <a:pt x="68516" y="0"/>
                </a:moveTo>
                <a:lnTo>
                  <a:pt x="685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6" name="object 3906"/>
          <p:cNvSpPr/>
          <p:nvPr/>
        </p:nvSpPr>
        <p:spPr>
          <a:xfrm>
            <a:off x="1079995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7" name="object 3907"/>
          <p:cNvSpPr/>
          <p:nvPr/>
        </p:nvSpPr>
        <p:spPr>
          <a:xfrm>
            <a:off x="1165148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8" name="object 3908"/>
          <p:cNvSpPr/>
          <p:nvPr/>
        </p:nvSpPr>
        <p:spPr>
          <a:xfrm>
            <a:off x="1345012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09" name="object 3909"/>
          <p:cNvSpPr/>
          <p:nvPr/>
        </p:nvSpPr>
        <p:spPr>
          <a:xfrm>
            <a:off x="1447672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0" name="object 3910"/>
          <p:cNvSpPr/>
          <p:nvPr/>
        </p:nvSpPr>
        <p:spPr>
          <a:xfrm>
            <a:off x="1634032" y="5621178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1" name="object 3911"/>
          <p:cNvSpPr/>
          <p:nvPr/>
        </p:nvSpPr>
        <p:spPr>
          <a:xfrm>
            <a:off x="1754136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2" name="object 3912"/>
          <p:cNvSpPr/>
          <p:nvPr/>
        </p:nvSpPr>
        <p:spPr>
          <a:xfrm>
            <a:off x="2036095" y="5675947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3" name="object 3913"/>
          <p:cNvSpPr/>
          <p:nvPr/>
        </p:nvSpPr>
        <p:spPr>
          <a:xfrm>
            <a:off x="2025129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4" name="object 3914"/>
          <p:cNvSpPr/>
          <p:nvPr/>
        </p:nvSpPr>
        <p:spPr>
          <a:xfrm>
            <a:off x="2292819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5" name="object 3915"/>
          <p:cNvSpPr/>
          <p:nvPr/>
        </p:nvSpPr>
        <p:spPr>
          <a:xfrm>
            <a:off x="2456357" y="5582780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6" name="object 3916"/>
          <p:cNvSpPr/>
          <p:nvPr/>
        </p:nvSpPr>
        <p:spPr>
          <a:xfrm>
            <a:off x="2561234" y="557978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7" name="object 3917"/>
          <p:cNvSpPr/>
          <p:nvPr/>
        </p:nvSpPr>
        <p:spPr>
          <a:xfrm>
            <a:off x="2628874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8" name="object 3918"/>
          <p:cNvSpPr/>
          <p:nvPr/>
        </p:nvSpPr>
        <p:spPr>
          <a:xfrm>
            <a:off x="2731096" y="567148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19" name="object 3919"/>
          <p:cNvSpPr/>
          <p:nvPr/>
        </p:nvSpPr>
        <p:spPr>
          <a:xfrm>
            <a:off x="2731096" y="5541232"/>
            <a:ext cx="635" cy="38100"/>
          </a:xfrm>
          <a:custGeom>
            <a:avLst/>
            <a:gdLst/>
            <a:ahLst/>
            <a:cxnLst/>
            <a:rect l="l" t="t" r="r" b="b"/>
            <a:pathLst>
              <a:path w="635" h="38100">
                <a:moveTo>
                  <a:pt x="0" y="37630"/>
                </a:moveTo>
                <a:lnTo>
                  <a:pt x="50" y="37630"/>
                </a:lnTo>
              </a:path>
              <a:path w="635" h="38100">
                <a:moveTo>
                  <a:pt x="0" y="5683"/>
                </a:moveTo>
                <a:lnTo>
                  <a:pt x="50" y="5683"/>
                </a:lnTo>
              </a:path>
              <a:path w="635" h="3810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0" name="object 3920"/>
          <p:cNvSpPr/>
          <p:nvPr/>
        </p:nvSpPr>
        <p:spPr>
          <a:xfrm>
            <a:off x="3171450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1" name="object 3921"/>
          <p:cNvSpPr/>
          <p:nvPr/>
        </p:nvSpPr>
        <p:spPr>
          <a:xfrm>
            <a:off x="3256584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2" name="object 3922"/>
          <p:cNvSpPr/>
          <p:nvPr/>
        </p:nvSpPr>
        <p:spPr>
          <a:xfrm>
            <a:off x="3436467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3" name="object 3923"/>
          <p:cNvSpPr/>
          <p:nvPr/>
        </p:nvSpPr>
        <p:spPr>
          <a:xfrm>
            <a:off x="3539109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4" name="object 3924"/>
          <p:cNvSpPr/>
          <p:nvPr/>
        </p:nvSpPr>
        <p:spPr>
          <a:xfrm>
            <a:off x="3810324" y="5675947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5" name="object 3925"/>
          <p:cNvSpPr/>
          <p:nvPr/>
        </p:nvSpPr>
        <p:spPr>
          <a:xfrm>
            <a:off x="3799332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6" name="object 3926"/>
          <p:cNvSpPr/>
          <p:nvPr/>
        </p:nvSpPr>
        <p:spPr>
          <a:xfrm>
            <a:off x="3996283" y="5541232"/>
            <a:ext cx="70485" cy="68580"/>
          </a:xfrm>
          <a:custGeom>
            <a:avLst/>
            <a:gdLst/>
            <a:ahLst/>
            <a:cxnLst/>
            <a:rect l="l" t="t" r="r" b="b"/>
            <a:pathLst>
              <a:path w="70485" h="68579">
                <a:moveTo>
                  <a:pt x="0" y="68091"/>
                </a:moveTo>
                <a:lnTo>
                  <a:pt x="76" y="68091"/>
                </a:lnTo>
              </a:path>
              <a:path w="70485" h="68579">
                <a:moveTo>
                  <a:pt x="44570" y="24631"/>
                </a:moveTo>
                <a:lnTo>
                  <a:pt x="44646" y="24631"/>
                </a:lnTo>
              </a:path>
              <a:path w="70485" h="68579">
                <a:moveTo>
                  <a:pt x="69824" y="501"/>
                </a:moveTo>
                <a:lnTo>
                  <a:pt x="69875" y="501"/>
                </a:lnTo>
              </a:path>
              <a:path w="70485" h="68579">
                <a:moveTo>
                  <a:pt x="70319" y="0"/>
                </a:moveTo>
                <a:lnTo>
                  <a:pt x="703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7" name="object 3927"/>
          <p:cNvSpPr/>
          <p:nvPr/>
        </p:nvSpPr>
        <p:spPr>
          <a:xfrm>
            <a:off x="4462564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8" name="object 3928"/>
          <p:cNvSpPr/>
          <p:nvPr/>
        </p:nvSpPr>
        <p:spPr>
          <a:xfrm>
            <a:off x="4545584" y="567148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29" name="object 3929"/>
          <p:cNvSpPr/>
          <p:nvPr/>
        </p:nvSpPr>
        <p:spPr>
          <a:xfrm>
            <a:off x="4545584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0" name="object 3930"/>
          <p:cNvSpPr/>
          <p:nvPr/>
        </p:nvSpPr>
        <p:spPr>
          <a:xfrm>
            <a:off x="4760715" y="5621178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1" name="object 3931"/>
          <p:cNvSpPr/>
          <p:nvPr/>
        </p:nvSpPr>
        <p:spPr>
          <a:xfrm>
            <a:off x="4880819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2" name="object 3932"/>
          <p:cNvSpPr/>
          <p:nvPr/>
        </p:nvSpPr>
        <p:spPr>
          <a:xfrm>
            <a:off x="5097240" y="5582780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3" name="object 3933"/>
          <p:cNvSpPr/>
          <p:nvPr/>
        </p:nvSpPr>
        <p:spPr>
          <a:xfrm>
            <a:off x="5202161" y="557978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4" name="object 3934"/>
          <p:cNvSpPr/>
          <p:nvPr/>
        </p:nvSpPr>
        <p:spPr>
          <a:xfrm>
            <a:off x="5269757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5" name="object 3935"/>
          <p:cNvSpPr/>
          <p:nvPr/>
        </p:nvSpPr>
        <p:spPr>
          <a:xfrm>
            <a:off x="5582469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6" name="object 3936"/>
          <p:cNvSpPr/>
          <p:nvPr/>
        </p:nvSpPr>
        <p:spPr>
          <a:xfrm>
            <a:off x="5650604" y="567148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7" name="object 3937"/>
          <p:cNvSpPr/>
          <p:nvPr/>
        </p:nvSpPr>
        <p:spPr>
          <a:xfrm>
            <a:off x="5757068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8" name="object 3938"/>
          <p:cNvSpPr/>
          <p:nvPr/>
        </p:nvSpPr>
        <p:spPr>
          <a:xfrm>
            <a:off x="5968403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39" name="object 3939"/>
          <p:cNvSpPr/>
          <p:nvPr/>
        </p:nvSpPr>
        <p:spPr>
          <a:xfrm>
            <a:off x="6335712" y="5541232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0" name="object 3940"/>
          <p:cNvSpPr/>
          <p:nvPr/>
        </p:nvSpPr>
        <p:spPr>
          <a:xfrm>
            <a:off x="6418707" y="5565864"/>
            <a:ext cx="45085" cy="43815"/>
          </a:xfrm>
          <a:custGeom>
            <a:avLst/>
            <a:gdLst/>
            <a:ahLst/>
            <a:cxnLst/>
            <a:rect l="l" t="t" r="r" b="b"/>
            <a:pathLst>
              <a:path w="45085" h="43814">
                <a:moveTo>
                  <a:pt x="0" y="43459"/>
                </a:moveTo>
                <a:lnTo>
                  <a:pt x="63" y="43459"/>
                </a:lnTo>
              </a:path>
              <a:path w="45085" h="43814">
                <a:moveTo>
                  <a:pt x="44576" y="0"/>
                </a:moveTo>
                <a:lnTo>
                  <a:pt x="446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1" name="object 3941"/>
          <p:cNvSpPr/>
          <p:nvPr/>
        </p:nvSpPr>
        <p:spPr>
          <a:xfrm>
            <a:off x="5212137" y="5635345"/>
            <a:ext cx="35560" cy="55880"/>
          </a:xfrm>
          <a:custGeom>
            <a:avLst/>
            <a:gdLst/>
            <a:ahLst/>
            <a:cxnLst/>
            <a:rect l="l" t="t" r="r" b="b"/>
            <a:pathLst>
              <a:path w="35560" h="55879">
                <a:moveTo>
                  <a:pt x="35445" y="55384"/>
                </a:moveTo>
                <a:lnTo>
                  <a:pt x="7613" y="11658"/>
                </a:lnTo>
              </a:path>
              <a:path w="35560" h="55879">
                <a:moveTo>
                  <a:pt x="7613" y="116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2" name="object 3942"/>
          <p:cNvSpPr/>
          <p:nvPr/>
        </p:nvSpPr>
        <p:spPr>
          <a:xfrm>
            <a:off x="3801814" y="5579110"/>
            <a:ext cx="33020" cy="8890"/>
          </a:xfrm>
          <a:custGeom>
            <a:avLst/>
            <a:gdLst/>
            <a:ahLst/>
            <a:cxnLst/>
            <a:rect l="l" t="t" r="r" b="b"/>
            <a:pathLst>
              <a:path w="33020" h="8889">
                <a:moveTo>
                  <a:pt x="32791" y="8534"/>
                </a:moveTo>
                <a:lnTo>
                  <a:pt x="17760" y="4394"/>
                </a:lnTo>
              </a:path>
              <a:path w="33020" h="8889">
                <a:moveTo>
                  <a:pt x="17760" y="4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3" name="object 3943"/>
          <p:cNvSpPr/>
          <p:nvPr/>
        </p:nvSpPr>
        <p:spPr>
          <a:xfrm>
            <a:off x="2571229" y="5635345"/>
            <a:ext cx="35560" cy="55880"/>
          </a:xfrm>
          <a:custGeom>
            <a:avLst/>
            <a:gdLst/>
            <a:ahLst/>
            <a:cxnLst/>
            <a:rect l="l" t="t" r="r" b="b"/>
            <a:pathLst>
              <a:path w="35560" h="55879">
                <a:moveTo>
                  <a:pt x="35471" y="55384"/>
                </a:moveTo>
                <a:lnTo>
                  <a:pt x="7639" y="11658"/>
                </a:lnTo>
              </a:path>
              <a:path w="35560" h="55879">
                <a:moveTo>
                  <a:pt x="7639" y="116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4" name="object 3944"/>
          <p:cNvSpPr/>
          <p:nvPr/>
        </p:nvSpPr>
        <p:spPr>
          <a:xfrm>
            <a:off x="2027612" y="5579110"/>
            <a:ext cx="33020" cy="8890"/>
          </a:xfrm>
          <a:custGeom>
            <a:avLst/>
            <a:gdLst/>
            <a:ahLst/>
            <a:cxnLst/>
            <a:rect l="l" t="t" r="r" b="b"/>
            <a:pathLst>
              <a:path w="33019" h="8889">
                <a:moveTo>
                  <a:pt x="32791" y="8534"/>
                </a:moveTo>
                <a:lnTo>
                  <a:pt x="17735" y="4394"/>
                </a:lnTo>
              </a:path>
              <a:path w="33019" h="8889">
                <a:moveTo>
                  <a:pt x="17735" y="4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5" name="object 3945"/>
          <p:cNvSpPr/>
          <p:nvPr/>
        </p:nvSpPr>
        <p:spPr>
          <a:xfrm>
            <a:off x="1241005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0"/>
                </a:moveTo>
                <a:lnTo>
                  <a:pt x="2628" y="3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6" name="object 3946"/>
          <p:cNvSpPr/>
          <p:nvPr/>
        </p:nvSpPr>
        <p:spPr>
          <a:xfrm>
            <a:off x="3332435" y="5541232"/>
            <a:ext cx="3175" cy="4445"/>
          </a:xfrm>
          <a:custGeom>
            <a:avLst/>
            <a:gdLst/>
            <a:ahLst/>
            <a:cxnLst/>
            <a:rect l="l" t="t" r="r" b="b"/>
            <a:pathLst>
              <a:path w="3175" h="4445">
                <a:moveTo>
                  <a:pt x="0" y="0"/>
                </a:moveTo>
                <a:lnTo>
                  <a:pt x="2654" y="3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7" name="object 3947"/>
          <p:cNvSpPr/>
          <p:nvPr/>
        </p:nvSpPr>
        <p:spPr>
          <a:xfrm>
            <a:off x="3996283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0"/>
                </a:moveTo>
                <a:lnTo>
                  <a:pt x="0" y="3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8" name="object 3948"/>
          <p:cNvSpPr/>
          <p:nvPr/>
        </p:nvSpPr>
        <p:spPr>
          <a:xfrm>
            <a:off x="6418707" y="5541232"/>
            <a:ext cx="0" cy="4445"/>
          </a:xfrm>
          <a:custGeom>
            <a:avLst/>
            <a:gdLst/>
            <a:ahLst/>
            <a:cxnLst/>
            <a:rect l="l" t="t" r="r" b="b"/>
            <a:pathLst>
              <a:path w="0" h="4445">
                <a:moveTo>
                  <a:pt x="0" y="0"/>
                </a:moveTo>
                <a:lnTo>
                  <a:pt x="0" y="3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49" name="object 3949"/>
          <p:cNvSpPr/>
          <p:nvPr/>
        </p:nvSpPr>
        <p:spPr>
          <a:xfrm>
            <a:off x="6725919" y="554421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571" y="9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0" name="object 3950"/>
          <p:cNvSpPr/>
          <p:nvPr/>
        </p:nvSpPr>
        <p:spPr>
          <a:xfrm>
            <a:off x="5016798" y="5873864"/>
            <a:ext cx="0" cy="1196340"/>
          </a:xfrm>
          <a:custGeom>
            <a:avLst/>
            <a:gdLst/>
            <a:ahLst/>
            <a:cxnLst/>
            <a:rect l="l" t="t" r="r" b="b"/>
            <a:pathLst>
              <a:path w="0" h="1196340">
                <a:moveTo>
                  <a:pt x="0" y="1195933"/>
                </a:moveTo>
                <a:lnTo>
                  <a:pt x="0" y="245541"/>
                </a:lnTo>
              </a:path>
              <a:path w="0" h="1196340">
                <a:moveTo>
                  <a:pt x="0" y="2138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1" name="object 3951"/>
          <p:cNvSpPr/>
          <p:nvPr/>
        </p:nvSpPr>
        <p:spPr>
          <a:xfrm>
            <a:off x="5452395" y="6158998"/>
            <a:ext cx="0" cy="871219"/>
          </a:xfrm>
          <a:custGeom>
            <a:avLst/>
            <a:gdLst/>
            <a:ahLst/>
            <a:cxnLst/>
            <a:rect l="l" t="t" r="r" b="b"/>
            <a:pathLst>
              <a:path w="0" h="871220">
                <a:moveTo>
                  <a:pt x="0" y="8711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2" name="object 3952"/>
          <p:cNvSpPr/>
          <p:nvPr/>
        </p:nvSpPr>
        <p:spPr>
          <a:xfrm>
            <a:off x="5000949" y="5842190"/>
            <a:ext cx="1552575" cy="1228090"/>
          </a:xfrm>
          <a:custGeom>
            <a:avLst/>
            <a:gdLst/>
            <a:ahLst/>
            <a:cxnLst/>
            <a:rect l="l" t="t" r="r" b="b"/>
            <a:pathLst>
              <a:path w="1552575" h="1228090">
                <a:moveTo>
                  <a:pt x="55435" y="316807"/>
                </a:moveTo>
                <a:lnTo>
                  <a:pt x="55435" y="1187996"/>
                </a:lnTo>
              </a:path>
              <a:path w="1552575" h="1228090">
                <a:moveTo>
                  <a:pt x="55435" y="1187996"/>
                </a:moveTo>
                <a:lnTo>
                  <a:pt x="451446" y="1187996"/>
                </a:lnTo>
              </a:path>
              <a:path w="1552575" h="1228090">
                <a:moveTo>
                  <a:pt x="451446" y="316807"/>
                </a:moveTo>
                <a:lnTo>
                  <a:pt x="55435" y="316807"/>
                </a:lnTo>
              </a:path>
              <a:path w="1552575" h="1228090">
                <a:moveTo>
                  <a:pt x="15849" y="277215"/>
                </a:moveTo>
                <a:lnTo>
                  <a:pt x="491032" y="277215"/>
                </a:lnTo>
              </a:path>
              <a:path w="1552575" h="1228090">
                <a:moveTo>
                  <a:pt x="1536503" y="245516"/>
                </a:moveTo>
                <a:lnTo>
                  <a:pt x="15849" y="245516"/>
                </a:lnTo>
              </a:path>
              <a:path w="1552575" h="1228090">
                <a:moveTo>
                  <a:pt x="1496879" y="1187996"/>
                </a:moveTo>
                <a:lnTo>
                  <a:pt x="1496879" y="316807"/>
                </a:lnTo>
              </a:path>
              <a:path w="1552575" h="1228090">
                <a:moveTo>
                  <a:pt x="1536503" y="316807"/>
                </a:moveTo>
                <a:lnTo>
                  <a:pt x="1536503" y="1187996"/>
                </a:lnTo>
              </a:path>
              <a:path w="1552575" h="1228090">
                <a:moveTo>
                  <a:pt x="491032" y="1187996"/>
                </a:moveTo>
                <a:lnTo>
                  <a:pt x="491032" y="316807"/>
                </a:lnTo>
              </a:path>
              <a:path w="1552575" h="1228090">
                <a:moveTo>
                  <a:pt x="530644" y="316807"/>
                </a:moveTo>
                <a:lnTo>
                  <a:pt x="530644" y="1187996"/>
                </a:lnTo>
              </a:path>
              <a:path w="1552575" h="1228090">
                <a:moveTo>
                  <a:pt x="491032" y="1227607"/>
                </a:moveTo>
                <a:lnTo>
                  <a:pt x="491032" y="1187996"/>
                </a:lnTo>
              </a:path>
              <a:path w="1552575" h="1228090">
                <a:moveTo>
                  <a:pt x="530644" y="1187996"/>
                </a:moveTo>
                <a:lnTo>
                  <a:pt x="1496879" y="1187996"/>
                </a:lnTo>
              </a:path>
              <a:path w="1552575" h="1228090">
                <a:moveTo>
                  <a:pt x="1536503" y="1187996"/>
                </a:moveTo>
                <a:lnTo>
                  <a:pt x="1536503" y="1227607"/>
                </a:lnTo>
              </a:path>
              <a:path w="1552575" h="1228090">
                <a:moveTo>
                  <a:pt x="1536503" y="277215"/>
                </a:moveTo>
                <a:lnTo>
                  <a:pt x="1536503" y="316807"/>
                </a:lnTo>
              </a:path>
              <a:path w="1552575" h="1228090">
                <a:moveTo>
                  <a:pt x="1496879" y="316807"/>
                </a:moveTo>
                <a:lnTo>
                  <a:pt x="530644" y="316807"/>
                </a:lnTo>
              </a:path>
              <a:path w="1552575" h="1228090">
                <a:moveTo>
                  <a:pt x="491032" y="316807"/>
                </a:moveTo>
                <a:lnTo>
                  <a:pt x="491032" y="277215"/>
                </a:lnTo>
              </a:path>
              <a:path w="1552575" h="1228090">
                <a:moveTo>
                  <a:pt x="491032" y="277215"/>
                </a:moveTo>
                <a:lnTo>
                  <a:pt x="1536503" y="277215"/>
                </a:lnTo>
              </a:path>
              <a:path w="1552575" h="1228090">
                <a:moveTo>
                  <a:pt x="1536503" y="31673"/>
                </a:moveTo>
                <a:lnTo>
                  <a:pt x="1536503" y="245516"/>
                </a:lnTo>
              </a:path>
              <a:path w="1552575" h="1228090">
                <a:moveTo>
                  <a:pt x="15849" y="31673"/>
                </a:moveTo>
                <a:lnTo>
                  <a:pt x="1536503" y="31673"/>
                </a:lnTo>
              </a:path>
              <a:path w="1552575" h="1228090">
                <a:moveTo>
                  <a:pt x="1552314" y="0"/>
                </a:moveTo>
                <a:lnTo>
                  <a:pt x="1552314" y="1227607"/>
                </a:lnTo>
              </a:path>
              <a:path w="1552575" h="1228090">
                <a:moveTo>
                  <a:pt x="0" y="122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3" name="object 3953"/>
          <p:cNvSpPr/>
          <p:nvPr/>
        </p:nvSpPr>
        <p:spPr>
          <a:xfrm>
            <a:off x="4870227" y="7410367"/>
            <a:ext cx="4958080" cy="139065"/>
          </a:xfrm>
          <a:custGeom>
            <a:avLst/>
            <a:gdLst/>
            <a:ahLst/>
            <a:cxnLst/>
            <a:rect l="l" t="t" r="r" b="b"/>
            <a:pathLst>
              <a:path w="4958080" h="139065">
                <a:moveTo>
                  <a:pt x="4421346" y="138582"/>
                </a:moveTo>
                <a:lnTo>
                  <a:pt x="4957667" y="138582"/>
                </a:lnTo>
              </a:path>
              <a:path w="4958080" h="139065">
                <a:moveTo>
                  <a:pt x="4421346" y="0"/>
                </a:moveTo>
                <a:lnTo>
                  <a:pt x="4421346" y="138582"/>
                </a:lnTo>
              </a:path>
              <a:path w="4958080" h="139065">
                <a:moveTo>
                  <a:pt x="0" y="138582"/>
                </a:moveTo>
                <a:lnTo>
                  <a:pt x="4421346" y="1385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54" name="object 3954"/>
          <p:cNvSpPr/>
          <p:nvPr/>
        </p:nvSpPr>
        <p:spPr>
          <a:xfrm>
            <a:off x="8871077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4000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4000" y="296989"/>
                </a:moveTo>
                <a:lnTo>
                  <a:pt x="4000" y="7918"/>
                </a:lnTo>
              </a:path>
              <a:path w="4445" h="297179">
                <a:moveTo>
                  <a:pt x="4000" y="7918"/>
                </a:moveTo>
                <a:lnTo>
                  <a:pt x="4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55" name="object 3955"/>
          <p:cNvGrpSpPr/>
          <p:nvPr/>
        </p:nvGrpSpPr>
        <p:grpSpPr>
          <a:xfrm>
            <a:off x="8909039" y="4959121"/>
            <a:ext cx="316865" cy="289560"/>
            <a:chOff x="8909039" y="4959121"/>
            <a:chExt cx="316865" cy="289560"/>
          </a:xfrm>
        </p:grpSpPr>
        <p:sp>
          <p:nvSpPr>
            <p:cNvPr id="3956" name="object 3956"/>
            <p:cNvSpPr/>
            <p:nvPr/>
          </p:nvSpPr>
          <p:spPr>
            <a:xfrm>
              <a:off x="9220581" y="4959121"/>
              <a:ext cx="4445" cy="289560"/>
            </a:xfrm>
            <a:custGeom>
              <a:avLst/>
              <a:gdLst/>
              <a:ahLst/>
              <a:cxnLst/>
              <a:rect l="l" t="t" r="r" b="b"/>
              <a:pathLst>
                <a:path w="4445" h="289560">
                  <a:moveTo>
                    <a:pt x="0" y="289071"/>
                  </a:moveTo>
                  <a:lnTo>
                    <a:pt x="0" y="0"/>
                  </a:lnTo>
                </a:path>
                <a:path w="4445" h="289560">
                  <a:moveTo>
                    <a:pt x="3937" y="289071"/>
                  </a:moveTo>
                  <a:lnTo>
                    <a:pt x="393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8987599" y="5082495"/>
              <a:ext cx="198120" cy="165735"/>
            </a:xfrm>
            <a:custGeom>
              <a:avLst/>
              <a:gdLst/>
              <a:ahLst/>
              <a:cxnLst/>
              <a:rect l="l" t="t" r="r" b="b"/>
              <a:pathLst>
                <a:path w="198120" h="165735">
                  <a:moveTo>
                    <a:pt x="194183" y="0"/>
                  </a:moveTo>
                  <a:lnTo>
                    <a:pt x="194183" y="165696"/>
                  </a:lnTo>
                </a:path>
                <a:path w="198120" h="165735">
                  <a:moveTo>
                    <a:pt x="198120" y="0"/>
                  </a:moveTo>
                  <a:lnTo>
                    <a:pt x="198120" y="165696"/>
                  </a:lnTo>
                </a:path>
                <a:path w="198120" h="165735">
                  <a:moveTo>
                    <a:pt x="155321" y="0"/>
                  </a:moveTo>
                  <a:lnTo>
                    <a:pt x="155321" y="165696"/>
                  </a:lnTo>
                </a:path>
                <a:path w="198120" h="165735">
                  <a:moveTo>
                    <a:pt x="159321" y="0"/>
                  </a:moveTo>
                  <a:lnTo>
                    <a:pt x="159321" y="165696"/>
                  </a:lnTo>
                </a:path>
                <a:path w="198120" h="165735">
                  <a:moveTo>
                    <a:pt x="116459" y="0"/>
                  </a:moveTo>
                  <a:lnTo>
                    <a:pt x="116459" y="165696"/>
                  </a:lnTo>
                </a:path>
                <a:path w="198120" h="165735">
                  <a:moveTo>
                    <a:pt x="120459" y="0"/>
                  </a:moveTo>
                  <a:lnTo>
                    <a:pt x="120459" y="165696"/>
                  </a:lnTo>
                </a:path>
                <a:path w="198120" h="165735">
                  <a:moveTo>
                    <a:pt x="77724" y="0"/>
                  </a:moveTo>
                  <a:lnTo>
                    <a:pt x="77724" y="165696"/>
                  </a:lnTo>
                </a:path>
                <a:path w="198120" h="165735">
                  <a:moveTo>
                    <a:pt x="81661" y="0"/>
                  </a:moveTo>
                  <a:lnTo>
                    <a:pt x="81661" y="165696"/>
                  </a:lnTo>
                </a:path>
                <a:path w="198120" h="165735">
                  <a:moveTo>
                    <a:pt x="38798" y="0"/>
                  </a:moveTo>
                  <a:lnTo>
                    <a:pt x="38798" y="165696"/>
                  </a:lnTo>
                </a:path>
                <a:path w="198120" h="165735">
                  <a:moveTo>
                    <a:pt x="42799" y="0"/>
                  </a:moveTo>
                  <a:lnTo>
                    <a:pt x="42799" y="165696"/>
                  </a:lnTo>
                </a:path>
                <a:path w="198120" h="165735">
                  <a:moveTo>
                    <a:pt x="0" y="0"/>
                  </a:moveTo>
                  <a:lnTo>
                    <a:pt x="0" y="165696"/>
                  </a:lnTo>
                </a:path>
                <a:path w="198120" h="165735">
                  <a:moveTo>
                    <a:pt x="3937" y="0"/>
                  </a:moveTo>
                  <a:lnTo>
                    <a:pt x="3937" y="1656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8909939" y="4959121"/>
              <a:ext cx="43180" cy="289560"/>
            </a:xfrm>
            <a:custGeom>
              <a:avLst/>
              <a:gdLst/>
              <a:ahLst/>
              <a:cxnLst/>
              <a:rect l="l" t="t" r="r" b="b"/>
              <a:pathLst>
                <a:path w="43179" h="289560">
                  <a:moveTo>
                    <a:pt x="38861" y="289071"/>
                  </a:moveTo>
                  <a:lnTo>
                    <a:pt x="38861" y="0"/>
                  </a:lnTo>
                </a:path>
                <a:path w="43179" h="289560">
                  <a:moveTo>
                    <a:pt x="42799" y="289071"/>
                  </a:moveTo>
                  <a:lnTo>
                    <a:pt x="42799" y="0"/>
                  </a:lnTo>
                </a:path>
                <a:path w="43179" h="289560">
                  <a:moveTo>
                    <a:pt x="0" y="289071"/>
                  </a:moveTo>
                  <a:lnTo>
                    <a:pt x="0" y="0"/>
                  </a:lnTo>
                </a:path>
                <a:path w="43179" h="289560">
                  <a:moveTo>
                    <a:pt x="4000" y="289071"/>
                  </a:moveTo>
                  <a:lnTo>
                    <a:pt x="40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59" name="object 3959"/>
          <p:cNvSpPr/>
          <p:nvPr/>
        </p:nvSpPr>
        <p:spPr>
          <a:xfrm>
            <a:off x="8482838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36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36" y="296989"/>
                </a:moveTo>
                <a:lnTo>
                  <a:pt x="3936" y="7918"/>
                </a:lnTo>
              </a:path>
              <a:path w="4445" h="297179">
                <a:moveTo>
                  <a:pt x="3936" y="7918"/>
                </a:moveTo>
                <a:lnTo>
                  <a:pt x="3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0" name="object 3960"/>
          <p:cNvSpPr/>
          <p:nvPr/>
        </p:nvSpPr>
        <p:spPr>
          <a:xfrm>
            <a:off x="8521572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705" y="289071"/>
                </a:moveTo>
                <a:lnTo>
                  <a:pt x="310705" y="0"/>
                </a:lnTo>
              </a:path>
              <a:path w="314959" h="289560">
                <a:moveTo>
                  <a:pt x="314705" y="289071"/>
                </a:moveTo>
                <a:lnTo>
                  <a:pt x="314705" y="0"/>
                </a:lnTo>
              </a:path>
              <a:path w="314959" h="289560">
                <a:moveTo>
                  <a:pt x="271843" y="289071"/>
                </a:moveTo>
                <a:lnTo>
                  <a:pt x="271843" y="0"/>
                </a:lnTo>
              </a:path>
              <a:path w="314959" h="289560">
                <a:moveTo>
                  <a:pt x="275844" y="289071"/>
                </a:moveTo>
                <a:lnTo>
                  <a:pt x="275844" y="0"/>
                </a:lnTo>
              </a:path>
              <a:path w="314959" h="289560">
                <a:moveTo>
                  <a:pt x="233045" y="289071"/>
                </a:moveTo>
                <a:lnTo>
                  <a:pt x="233045" y="0"/>
                </a:lnTo>
              </a:path>
              <a:path w="314959" h="289560">
                <a:moveTo>
                  <a:pt x="236981" y="289071"/>
                </a:moveTo>
                <a:lnTo>
                  <a:pt x="236981" y="0"/>
                </a:lnTo>
              </a:path>
              <a:path w="314959" h="289560">
                <a:moveTo>
                  <a:pt x="194246" y="289071"/>
                </a:moveTo>
                <a:lnTo>
                  <a:pt x="194246" y="0"/>
                </a:lnTo>
              </a:path>
              <a:path w="314959" h="289560">
                <a:moveTo>
                  <a:pt x="198183" y="289071"/>
                </a:moveTo>
                <a:lnTo>
                  <a:pt x="198183" y="0"/>
                </a:lnTo>
              </a:path>
              <a:path w="314959" h="289560">
                <a:moveTo>
                  <a:pt x="155384" y="289071"/>
                </a:moveTo>
                <a:lnTo>
                  <a:pt x="155384" y="0"/>
                </a:lnTo>
              </a:path>
              <a:path w="314959" h="289560">
                <a:moveTo>
                  <a:pt x="159321" y="289071"/>
                </a:moveTo>
                <a:lnTo>
                  <a:pt x="159321" y="0"/>
                </a:lnTo>
              </a:path>
              <a:path w="314959" h="289560">
                <a:moveTo>
                  <a:pt x="116522" y="289071"/>
                </a:moveTo>
                <a:lnTo>
                  <a:pt x="116522" y="0"/>
                </a:lnTo>
              </a:path>
              <a:path w="314959" h="289560">
                <a:moveTo>
                  <a:pt x="120523" y="289071"/>
                </a:moveTo>
                <a:lnTo>
                  <a:pt x="120523" y="0"/>
                </a:lnTo>
              </a:path>
              <a:path w="314959" h="289560">
                <a:moveTo>
                  <a:pt x="77724" y="289071"/>
                </a:moveTo>
                <a:lnTo>
                  <a:pt x="77724" y="0"/>
                </a:lnTo>
              </a:path>
              <a:path w="314959" h="289560">
                <a:moveTo>
                  <a:pt x="81660" y="289071"/>
                </a:moveTo>
                <a:lnTo>
                  <a:pt x="81660" y="0"/>
                </a:lnTo>
              </a:path>
              <a:path w="314959" h="289560">
                <a:moveTo>
                  <a:pt x="38861" y="289071"/>
                </a:moveTo>
                <a:lnTo>
                  <a:pt x="38861" y="0"/>
                </a:lnTo>
              </a:path>
              <a:path w="314959" h="289560">
                <a:moveTo>
                  <a:pt x="42862" y="289071"/>
                </a:moveTo>
                <a:lnTo>
                  <a:pt x="42862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4000" y="289071"/>
                </a:moveTo>
                <a:lnTo>
                  <a:pt x="4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1" name="object 3961"/>
          <p:cNvSpPr/>
          <p:nvPr/>
        </p:nvSpPr>
        <p:spPr>
          <a:xfrm>
            <a:off x="8094471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36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36" y="296989"/>
                </a:moveTo>
                <a:lnTo>
                  <a:pt x="3936" y="7918"/>
                </a:lnTo>
              </a:path>
              <a:path w="4445" h="297179">
                <a:moveTo>
                  <a:pt x="3936" y="7918"/>
                </a:moveTo>
                <a:lnTo>
                  <a:pt x="3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2" name="object 3962"/>
          <p:cNvSpPr/>
          <p:nvPr/>
        </p:nvSpPr>
        <p:spPr>
          <a:xfrm>
            <a:off x="8133333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2" y="289071"/>
                </a:moveTo>
                <a:lnTo>
                  <a:pt x="310642" y="0"/>
                </a:lnTo>
              </a:path>
              <a:path w="314959" h="289560">
                <a:moveTo>
                  <a:pt x="314579" y="289071"/>
                </a:moveTo>
                <a:lnTo>
                  <a:pt x="314579" y="0"/>
                </a:lnTo>
              </a:path>
              <a:path w="314959" h="289560">
                <a:moveTo>
                  <a:pt x="271780" y="289071"/>
                </a:moveTo>
                <a:lnTo>
                  <a:pt x="271780" y="0"/>
                </a:lnTo>
              </a:path>
              <a:path w="314959" h="289560">
                <a:moveTo>
                  <a:pt x="275717" y="289071"/>
                </a:moveTo>
                <a:lnTo>
                  <a:pt x="275717" y="0"/>
                </a:lnTo>
              </a:path>
              <a:path w="314959" h="289560">
                <a:moveTo>
                  <a:pt x="232981" y="289071"/>
                </a:moveTo>
                <a:lnTo>
                  <a:pt x="232981" y="0"/>
                </a:lnTo>
              </a:path>
              <a:path w="314959" h="289560">
                <a:moveTo>
                  <a:pt x="236918" y="289071"/>
                </a:moveTo>
                <a:lnTo>
                  <a:pt x="236918" y="0"/>
                </a:lnTo>
              </a:path>
              <a:path w="314959" h="289560">
                <a:moveTo>
                  <a:pt x="194119" y="289071"/>
                </a:moveTo>
                <a:lnTo>
                  <a:pt x="194119" y="0"/>
                </a:lnTo>
              </a:path>
              <a:path w="314959" h="289560">
                <a:moveTo>
                  <a:pt x="198120" y="289071"/>
                </a:moveTo>
                <a:lnTo>
                  <a:pt x="198120" y="0"/>
                </a:lnTo>
              </a:path>
              <a:path w="314959" h="289560">
                <a:moveTo>
                  <a:pt x="155257" y="289071"/>
                </a:moveTo>
                <a:lnTo>
                  <a:pt x="155257" y="0"/>
                </a:lnTo>
              </a:path>
              <a:path w="314959" h="289560">
                <a:moveTo>
                  <a:pt x="159258" y="289071"/>
                </a:moveTo>
                <a:lnTo>
                  <a:pt x="159258" y="0"/>
                </a:lnTo>
              </a:path>
              <a:path w="314959" h="289560">
                <a:moveTo>
                  <a:pt x="116459" y="289071"/>
                </a:moveTo>
                <a:lnTo>
                  <a:pt x="116459" y="0"/>
                </a:lnTo>
              </a:path>
              <a:path w="314959" h="289560">
                <a:moveTo>
                  <a:pt x="120396" y="289071"/>
                </a:moveTo>
                <a:lnTo>
                  <a:pt x="120396" y="0"/>
                </a:lnTo>
              </a:path>
              <a:path w="314959" h="289560">
                <a:moveTo>
                  <a:pt x="77660" y="289071"/>
                </a:moveTo>
                <a:lnTo>
                  <a:pt x="77660" y="0"/>
                </a:lnTo>
              </a:path>
              <a:path w="314959" h="289560">
                <a:moveTo>
                  <a:pt x="81597" y="289071"/>
                </a:moveTo>
                <a:lnTo>
                  <a:pt x="81597" y="0"/>
                </a:lnTo>
              </a:path>
              <a:path w="314959" h="289560">
                <a:moveTo>
                  <a:pt x="38798" y="289071"/>
                </a:moveTo>
                <a:lnTo>
                  <a:pt x="38798" y="0"/>
                </a:lnTo>
              </a:path>
              <a:path w="314959" h="289560">
                <a:moveTo>
                  <a:pt x="42735" y="289071"/>
                </a:moveTo>
                <a:lnTo>
                  <a:pt x="42735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37" y="289071"/>
                </a:moveTo>
                <a:lnTo>
                  <a:pt x="3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3" name="object 3963"/>
          <p:cNvSpPr/>
          <p:nvPr/>
        </p:nvSpPr>
        <p:spPr>
          <a:xfrm>
            <a:off x="7706169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37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37" y="296989"/>
                </a:moveTo>
                <a:lnTo>
                  <a:pt x="3937" y="7918"/>
                </a:lnTo>
              </a:path>
              <a:path w="4445" h="297179">
                <a:moveTo>
                  <a:pt x="3937" y="7918"/>
                </a:moveTo>
                <a:lnTo>
                  <a:pt x="3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4" name="object 3964"/>
          <p:cNvSpPr/>
          <p:nvPr/>
        </p:nvSpPr>
        <p:spPr>
          <a:xfrm>
            <a:off x="7744968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1" y="289071"/>
                </a:moveTo>
                <a:lnTo>
                  <a:pt x="310641" y="0"/>
                </a:lnTo>
              </a:path>
              <a:path w="314959" h="289560">
                <a:moveTo>
                  <a:pt x="314642" y="289071"/>
                </a:moveTo>
                <a:lnTo>
                  <a:pt x="314642" y="0"/>
                </a:lnTo>
              </a:path>
              <a:path w="314959" h="289560">
                <a:moveTo>
                  <a:pt x="271843" y="289071"/>
                </a:moveTo>
                <a:lnTo>
                  <a:pt x="271843" y="0"/>
                </a:lnTo>
              </a:path>
              <a:path w="314959" h="289560">
                <a:moveTo>
                  <a:pt x="275780" y="289071"/>
                </a:moveTo>
                <a:lnTo>
                  <a:pt x="275780" y="0"/>
                </a:lnTo>
              </a:path>
              <a:path w="314959" h="289560">
                <a:moveTo>
                  <a:pt x="233045" y="289071"/>
                </a:moveTo>
                <a:lnTo>
                  <a:pt x="233045" y="0"/>
                </a:lnTo>
              </a:path>
              <a:path w="314959" h="289560">
                <a:moveTo>
                  <a:pt x="236981" y="289071"/>
                </a:moveTo>
                <a:lnTo>
                  <a:pt x="236981" y="0"/>
                </a:lnTo>
              </a:path>
              <a:path w="314959" h="289560">
                <a:moveTo>
                  <a:pt x="194182" y="289071"/>
                </a:moveTo>
                <a:lnTo>
                  <a:pt x="194182" y="0"/>
                </a:lnTo>
              </a:path>
              <a:path w="314959" h="289560">
                <a:moveTo>
                  <a:pt x="198120" y="289071"/>
                </a:moveTo>
                <a:lnTo>
                  <a:pt x="198120" y="0"/>
                </a:lnTo>
              </a:path>
              <a:path w="314959" h="289560">
                <a:moveTo>
                  <a:pt x="155321" y="289071"/>
                </a:moveTo>
                <a:lnTo>
                  <a:pt x="155321" y="0"/>
                </a:lnTo>
              </a:path>
              <a:path w="314959" h="289560">
                <a:moveTo>
                  <a:pt x="159321" y="289071"/>
                </a:moveTo>
                <a:lnTo>
                  <a:pt x="159321" y="0"/>
                </a:lnTo>
              </a:path>
              <a:path w="314959" h="289560">
                <a:moveTo>
                  <a:pt x="116522" y="289071"/>
                </a:moveTo>
                <a:lnTo>
                  <a:pt x="116522" y="0"/>
                </a:lnTo>
              </a:path>
              <a:path w="314959" h="289560">
                <a:moveTo>
                  <a:pt x="120459" y="289071"/>
                </a:moveTo>
                <a:lnTo>
                  <a:pt x="120459" y="0"/>
                </a:lnTo>
              </a:path>
              <a:path w="314959" h="289560">
                <a:moveTo>
                  <a:pt x="77660" y="289071"/>
                </a:moveTo>
                <a:lnTo>
                  <a:pt x="77660" y="0"/>
                </a:lnTo>
              </a:path>
              <a:path w="314959" h="289560">
                <a:moveTo>
                  <a:pt x="81660" y="289071"/>
                </a:moveTo>
                <a:lnTo>
                  <a:pt x="81660" y="0"/>
                </a:lnTo>
              </a:path>
              <a:path w="314959" h="289560">
                <a:moveTo>
                  <a:pt x="38861" y="289071"/>
                </a:moveTo>
                <a:lnTo>
                  <a:pt x="38861" y="0"/>
                </a:lnTo>
              </a:path>
              <a:path w="314959" h="289560">
                <a:moveTo>
                  <a:pt x="42799" y="289071"/>
                </a:moveTo>
                <a:lnTo>
                  <a:pt x="42799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36" y="289071"/>
                </a:moveTo>
                <a:lnTo>
                  <a:pt x="3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5" name="object 3965"/>
          <p:cNvSpPr/>
          <p:nvPr/>
        </p:nvSpPr>
        <p:spPr>
          <a:xfrm>
            <a:off x="7317803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4000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4000" y="296989"/>
                </a:moveTo>
                <a:lnTo>
                  <a:pt x="4000" y="7918"/>
                </a:lnTo>
              </a:path>
              <a:path w="4445" h="297179">
                <a:moveTo>
                  <a:pt x="4000" y="7918"/>
                </a:moveTo>
                <a:lnTo>
                  <a:pt x="4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6" name="object 3966"/>
          <p:cNvSpPr/>
          <p:nvPr/>
        </p:nvSpPr>
        <p:spPr>
          <a:xfrm>
            <a:off x="7356665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2" y="289071"/>
                </a:moveTo>
                <a:lnTo>
                  <a:pt x="310642" y="0"/>
                </a:lnTo>
              </a:path>
              <a:path w="314959" h="289560">
                <a:moveTo>
                  <a:pt x="314642" y="289071"/>
                </a:moveTo>
                <a:lnTo>
                  <a:pt x="314642" y="0"/>
                </a:lnTo>
              </a:path>
              <a:path w="314959" h="289560">
                <a:moveTo>
                  <a:pt x="271843" y="289071"/>
                </a:moveTo>
                <a:lnTo>
                  <a:pt x="271843" y="0"/>
                </a:lnTo>
              </a:path>
              <a:path w="314959" h="289560">
                <a:moveTo>
                  <a:pt x="275780" y="289071"/>
                </a:moveTo>
                <a:lnTo>
                  <a:pt x="275780" y="0"/>
                </a:lnTo>
              </a:path>
              <a:path w="314959" h="289560">
                <a:moveTo>
                  <a:pt x="232981" y="289071"/>
                </a:moveTo>
                <a:lnTo>
                  <a:pt x="232981" y="0"/>
                </a:lnTo>
              </a:path>
              <a:path w="314959" h="289560">
                <a:moveTo>
                  <a:pt x="236918" y="289071"/>
                </a:moveTo>
                <a:lnTo>
                  <a:pt x="236918" y="0"/>
                </a:lnTo>
              </a:path>
              <a:path w="314959" h="289560">
                <a:moveTo>
                  <a:pt x="194182" y="289071"/>
                </a:moveTo>
                <a:lnTo>
                  <a:pt x="194182" y="0"/>
                </a:lnTo>
              </a:path>
              <a:path w="314959" h="289560">
                <a:moveTo>
                  <a:pt x="198120" y="289071"/>
                </a:moveTo>
                <a:lnTo>
                  <a:pt x="198120" y="0"/>
                </a:lnTo>
              </a:path>
              <a:path w="314959" h="289560">
                <a:moveTo>
                  <a:pt x="155321" y="289071"/>
                </a:moveTo>
                <a:lnTo>
                  <a:pt x="155321" y="0"/>
                </a:lnTo>
              </a:path>
              <a:path w="314959" h="289560">
                <a:moveTo>
                  <a:pt x="159257" y="289071"/>
                </a:moveTo>
                <a:lnTo>
                  <a:pt x="159257" y="0"/>
                </a:lnTo>
              </a:path>
              <a:path w="314959" h="289560">
                <a:moveTo>
                  <a:pt x="116522" y="289071"/>
                </a:moveTo>
                <a:lnTo>
                  <a:pt x="116522" y="0"/>
                </a:lnTo>
              </a:path>
              <a:path w="314959" h="289560">
                <a:moveTo>
                  <a:pt x="120459" y="289071"/>
                </a:moveTo>
                <a:lnTo>
                  <a:pt x="120459" y="0"/>
                </a:lnTo>
              </a:path>
              <a:path w="314959" h="289560">
                <a:moveTo>
                  <a:pt x="77660" y="289071"/>
                </a:moveTo>
                <a:lnTo>
                  <a:pt x="77660" y="0"/>
                </a:lnTo>
              </a:path>
              <a:path w="314959" h="289560">
                <a:moveTo>
                  <a:pt x="81661" y="289071"/>
                </a:moveTo>
                <a:lnTo>
                  <a:pt x="81661" y="0"/>
                </a:lnTo>
              </a:path>
              <a:path w="314959" h="289560">
                <a:moveTo>
                  <a:pt x="38798" y="289071"/>
                </a:moveTo>
                <a:lnTo>
                  <a:pt x="38798" y="0"/>
                </a:lnTo>
              </a:path>
              <a:path w="314959" h="289560">
                <a:moveTo>
                  <a:pt x="42799" y="289071"/>
                </a:moveTo>
                <a:lnTo>
                  <a:pt x="42799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37" y="289071"/>
                </a:moveTo>
                <a:lnTo>
                  <a:pt x="3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7" name="object 3967"/>
          <p:cNvSpPr/>
          <p:nvPr/>
        </p:nvSpPr>
        <p:spPr>
          <a:xfrm>
            <a:off x="6929501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37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37" y="296989"/>
                </a:moveTo>
                <a:lnTo>
                  <a:pt x="3937" y="7918"/>
                </a:lnTo>
              </a:path>
              <a:path w="4445" h="297179">
                <a:moveTo>
                  <a:pt x="3937" y="7918"/>
                </a:moveTo>
                <a:lnTo>
                  <a:pt x="3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8" name="object 3968"/>
          <p:cNvSpPr/>
          <p:nvPr/>
        </p:nvSpPr>
        <p:spPr>
          <a:xfrm>
            <a:off x="6968363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1" y="289071"/>
                </a:moveTo>
                <a:lnTo>
                  <a:pt x="310641" y="0"/>
                </a:lnTo>
              </a:path>
              <a:path w="314959" h="289560">
                <a:moveTo>
                  <a:pt x="314578" y="289071"/>
                </a:moveTo>
                <a:lnTo>
                  <a:pt x="314578" y="0"/>
                </a:lnTo>
              </a:path>
              <a:path w="314959" h="289560">
                <a:moveTo>
                  <a:pt x="271779" y="289071"/>
                </a:moveTo>
                <a:lnTo>
                  <a:pt x="271779" y="0"/>
                </a:lnTo>
              </a:path>
              <a:path w="314959" h="289560">
                <a:moveTo>
                  <a:pt x="275716" y="289071"/>
                </a:moveTo>
                <a:lnTo>
                  <a:pt x="275716" y="0"/>
                </a:lnTo>
              </a:path>
              <a:path w="314959" h="289560">
                <a:moveTo>
                  <a:pt x="232981" y="289071"/>
                </a:moveTo>
                <a:lnTo>
                  <a:pt x="232981" y="0"/>
                </a:lnTo>
              </a:path>
              <a:path w="314959" h="289560">
                <a:moveTo>
                  <a:pt x="236981" y="289071"/>
                </a:moveTo>
                <a:lnTo>
                  <a:pt x="236981" y="0"/>
                </a:lnTo>
              </a:path>
              <a:path w="314959" h="289560">
                <a:moveTo>
                  <a:pt x="194119" y="289071"/>
                </a:moveTo>
                <a:lnTo>
                  <a:pt x="194119" y="0"/>
                </a:lnTo>
              </a:path>
              <a:path w="314959" h="289560">
                <a:moveTo>
                  <a:pt x="198119" y="289071"/>
                </a:moveTo>
                <a:lnTo>
                  <a:pt x="198119" y="0"/>
                </a:lnTo>
              </a:path>
              <a:path w="314959" h="289560">
                <a:moveTo>
                  <a:pt x="155320" y="289071"/>
                </a:moveTo>
                <a:lnTo>
                  <a:pt x="155320" y="0"/>
                </a:lnTo>
              </a:path>
              <a:path w="314959" h="289560">
                <a:moveTo>
                  <a:pt x="159257" y="289071"/>
                </a:moveTo>
                <a:lnTo>
                  <a:pt x="159257" y="0"/>
                </a:lnTo>
              </a:path>
              <a:path w="314959" h="289560">
                <a:moveTo>
                  <a:pt x="116458" y="289071"/>
                </a:moveTo>
                <a:lnTo>
                  <a:pt x="116458" y="0"/>
                </a:lnTo>
              </a:path>
              <a:path w="314959" h="289560">
                <a:moveTo>
                  <a:pt x="120459" y="289071"/>
                </a:moveTo>
                <a:lnTo>
                  <a:pt x="120459" y="0"/>
                </a:lnTo>
              </a:path>
              <a:path w="314959" h="289560">
                <a:moveTo>
                  <a:pt x="77660" y="289071"/>
                </a:moveTo>
                <a:lnTo>
                  <a:pt x="77660" y="0"/>
                </a:lnTo>
              </a:path>
              <a:path w="314959" h="289560">
                <a:moveTo>
                  <a:pt x="81597" y="289071"/>
                </a:moveTo>
                <a:lnTo>
                  <a:pt x="81597" y="0"/>
                </a:lnTo>
              </a:path>
              <a:path w="314959" h="289560">
                <a:moveTo>
                  <a:pt x="38798" y="289071"/>
                </a:moveTo>
                <a:lnTo>
                  <a:pt x="38798" y="0"/>
                </a:lnTo>
              </a:path>
              <a:path w="314959" h="289560">
                <a:moveTo>
                  <a:pt x="42735" y="289071"/>
                </a:moveTo>
                <a:lnTo>
                  <a:pt x="42735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36" y="289071"/>
                </a:moveTo>
                <a:lnTo>
                  <a:pt x="3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69" name="object 3969"/>
          <p:cNvSpPr/>
          <p:nvPr/>
        </p:nvSpPr>
        <p:spPr>
          <a:xfrm>
            <a:off x="6541198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37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37" y="296989"/>
                </a:moveTo>
                <a:lnTo>
                  <a:pt x="3937" y="7918"/>
                </a:lnTo>
              </a:path>
              <a:path w="4445" h="297179">
                <a:moveTo>
                  <a:pt x="3937" y="7918"/>
                </a:moveTo>
                <a:lnTo>
                  <a:pt x="3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0" name="object 3970"/>
          <p:cNvSpPr/>
          <p:nvPr/>
        </p:nvSpPr>
        <p:spPr>
          <a:xfrm>
            <a:off x="6579996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2" y="289071"/>
                </a:moveTo>
                <a:lnTo>
                  <a:pt x="310642" y="0"/>
                </a:lnTo>
              </a:path>
              <a:path w="314959" h="289560">
                <a:moveTo>
                  <a:pt x="314642" y="289071"/>
                </a:moveTo>
                <a:lnTo>
                  <a:pt x="314642" y="0"/>
                </a:lnTo>
              </a:path>
              <a:path w="314959" h="289560">
                <a:moveTo>
                  <a:pt x="271843" y="289071"/>
                </a:moveTo>
                <a:lnTo>
                  <a:pt x="271843" y="0"/>
                </a:lnTo>
              </a:path>
              <a:path w="314959" h="289560">
                <a:moveTo>
                  <a:pt x="275844" y="289071"/>
                </a:moveTo>
                <a:lnTo>
                  <a:pt x="275844" y="0"/>
                </a:lnTo>
              </a:path>
              <a:path w="314959" h="289560">
                <a:moveTo>
                  <a:pt x="232981" y="289071"/>
                </a:moveTo>
                <a:lnTo>
                  <a:pt x="232981" y="0"/>
                </a:lnTo>
              </a:path>
              <a:path w="314959" h="289560">
                <a:moveTo>
                  <a:pt x="236981" y="289071"/>
                </a:moveTo>
                <a:lnTo>
                  <a:pt x="236981" y="0"/>
                </a:lnTo>
              </a:path>
              <a:path w="314959" h="289560">
                <a:moveTo>
                  <a:pt x="194182" y="289071"/>
                </a:moveTo>
                <a:lnTo>
                  <a:pt x="194182" y="0"/>
                </a:lnTo>
              </a:path>
              <a:path w="314959" h="289560">
                <a:moveTo>
                  <a:pt x="198120" y="289071"/>
                </a:moveTo>
                <a:lnTo>
                  <a:pt x="198120" y="0"/>
                </a:lnTo>
              </a:path>
              <a:path w="314959" h="289560">
                <a:moveTo>
                  <a:pt x="155321" y="289071"/>
                </a:moveTo>
                <a:lnTo>
                  <a:pt x="155321" y="0"/>
                </a:lnTo>
              </a:path>
              <a:path w="314959" h="289560">
                <a:moveTo>
                  <a:pt x="159257" y="289071"/>
                </a:moveTo>
                <a:lnTo>
                  <a:pt x="159257" y="0"/>
                </a:lnTo>
              </a:path>
              <a:path w="314959" h="289560">
                <a:moveTo>
                  <a:pt x="116522" y="289071"/>
                </a:moveTo>
                <a:lnTo>
                  <a:pt x="116522" y="0"/>
                </a:lnTo>
              </a:path>
              <a:path w="314959" h="289560">
                <a:moveTo>
                  <a:pt x="120459" y="289071"/>
                </a:moveTo>
                <a:lnTo>
                  <a:pt x="120459" y="0"/>
                </a:lnTo>
              </a:path>
              <a:path w="314959" h="289560">
                <a:moveTo>
                  <a:pt x="77660" y="289071"/>
                </a:moveTo>
                <a:lnTo>
                  <a:pt x="77660" y="0"/>
                </a:lnTo>
              </a:path>
              <a:path w="314959" h="289560">
                <a:moveTo>
                  <a:pt x="81597" y="289071"/>
                </a:moveTo>
                <a:lnTo>
                  <a:pt x="81597" y="0"/>
                </a:lnTo>
              </a:path>
              <a:path w="314959" h="289560">
                <a:moveTo>
                  <a:pt x="38861" y="289071"/>
                </a:moveTo>
                <a:lnTo>
                  <a:pt x="38861" y="0"/>
                </a:lnTo>
              </a:path>
              <a:path w="314959" h="289560">
                <a:moveTo>
                  <a:pt x="42799" y="289071"/>
                </a:moveTo>
                <a:lnTo>
                  <a:pt x="42799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4000" y="289071"/>
                </a:moveTo>
                <a:lnTo>
                  <a:pt x="4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1" name="object 3971"/>
          <p:cNvSpPr/>
          <p:nvPr/>
        </p:nvSpPr>
        <p:spPr>
          <a:xfrm>
            <a:off x="6152851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43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43" y="296989"/>
                </a:moveTo>
                <a:lnTo>
                  <a:pt x="3943" y="7918"/>
                </a:lnTo>
              </a:path>
              <a:path w="4445" h="297179">
                <a:moveTo>
                  <a:pt x="3943" y="7918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2" name="object 3972"/>
          <p:cNvSpPr/>
          <p:nvPr/>
        </p:nvSpPr>
        <p:spPr>
          <a:xfrm>
            <a:off x="6191694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41" y="289071"/>
                </a:moveTo>
                <a:lnTo>
                  <a:pt x="310641" y="0"/>
                </a:lnTo>
              </a:path>
              <a:path w="314959" h="289560">
                <a:moveTo>
                  <a:pt x="314578" y="289071"/>
                </a:moveTo>
                <a:lnTo>
                  <a:pt x="314578" y="0"/>
                </a:lnTo>
              </a:path>
              <a:path w="314959" h="289560">
                <a:moveTo>
                  <a:pt x="271843" y="289071"/>
                </a:moveTo>
                <a:lnTo>
                  <a:pt x="271843" y="0"/>
                </a:lnTo>
              </a:path>
              <a:path w="314959" h="289560">
                <a:moveTo>
                  <a:pt x="275780" y="289071"/>
                </a:moveTo>
                <a:lnTo>
                  <a:pt x="275780" y="0"/>
                </a:lnTo>
              </a:path>
              <a:path w="314959" h="289560">
                <a:moveTo>
                  <a:pt x="232981" y="289071"/>
                </a:moveTo>
                <a:lnTo>
                  <a:pt x="232981" y="0"/>
                </a:lnTo>
              </a:path>
              <a:path w="314959" h="289560">
                <a:moveTo>
                  <a:pt x="236918" y="289071"/>
                </a:moveTo>
                <a:lnTo>
                  <a:pt x="236918" y="0"/>
                </a:lnTo>
              </a:path>
              <a:path w="314959" h="289560">
                <a:moveTo>
                  <a:pt x="194119" y="289071"/>
                </a:moveTo>
                <a:lnTo>
                  <a:pt x="194119" y="0"/>
                </a:lnTo>
              </a:path>
              <a:path w="314959" h="289560">
                <a:moveTo>
                  <a:pt x="198119" y="289071"/>
                </a:moveTo>
                <a:lnTo>
                  <a:pt x="198119" y="0"/>
                </a:lnTo>
              </a:path>
              <a:path w="314959" h="289560">
                <a:moveTo>
                  <a:pt x="155327" y="289071"/>
                </a:moveTo>
                <a:lnTo>
                  <a:pt x="155327" y="0"/>
                </a:lnTo>
              </a:path>
              <a:path w="314959" h="289560">
                <a:moveTo>
                  <a:pt x="159321" y="289071"/>
                </a:moveTo>
                <a:lnTo>
                  <a:pt x="159321" y="0"/>
                </a:lnTo>
              </a:path>
              <a:path w="314959" h="289560">
                <a:moveTo>
                  <a:pt x="116484" y="289071"/>
                </a:moveTo>
                <a:lnTo>
                  <a:pt x="116484" y="0"/>
                </a:lnTo>
              </a:path>
              <a:path w="314959" h="289560">
                <a:moveTo>
                  <a:pt x="120453" y="289071"/>
                </a:moveTo>
                <a:lnTo>
                  <a:pt x="120453" y="0"/>
                </a:lnTo>
              </a:path>
              <a:path w="314959" h="289560">
                <a:moveTo>
                  <a:pt x="77641" y="289071"/>
                </a:moveTo>
                <a:lnTo>
                  <a:pt x="77641" y="0"/>
                </a:lnTo>
              </a:path>
              <a:path w="314959" h="289560">
                <a:moveTo>
                  <a:pt x="81610" y="289071"/>
                </a:moveTo>
                <a:lnTo>
                  <a:pt x="81610" y="0"/>
                </a:lnTo>
              </a:path>
              <a:path w="314959" h="289560">
                <a:moveTo>
                  <a:pt x="38849" y="289071"/>
                </a:moveTo>
                <a:lnTo>
                  <a:pt x="38849" y="0"/>
                </a:lnTo>
              </a:path>
              <a:path w="314959" h="289560">
                <a:moveTo>
                  <a:pt x="42792" y="289071"/>
                </a:moveTo>
                <a:lnTo>
                  <a:pt x="42792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3" name="object 3973"/>
          <p:cNvSpPr/>
          <p:nvPr/>
        </p:nvSpPr>
        <p:spPr>
          <a:xfrm>
            <a:off x="5764536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68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68" y="296989"/>
                </a:moveTo>
                <a:lnTo>
                  <a:pt x="3968" y="7918"/>
                </a:lnTo>
              </a:path>
              <a:path w="4445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4" name="object 3974"/>
          <p:cNvSpPr/>
          <p:nvPr/>
        </p:nvSpPr>
        <p:spPr>
          <a:xfrm>
            <a:off x="5803353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80" y="289071"/>
                </a:moveTo>
                <a:lnTo>
                  <a:pt x="310680" y="0"/>
                </a:lnTo>
              </a:path>
              <a:path w="314960" h="289560">
                <a:moveTo>
                  <a:pt x="314648" y="289071"/>
                </a:moveTo>
                <a:lnTo>
                  <a:pt x="314648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805" y="289071"/>
                </a:moveTo>
                <a:lnTo>
                  <a:pt x="275805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56" y="289071"/>
                </a:moveTo>
                <a:lnTo>
                  <a:pt x="236956" y="0"/>
                </a:lnTo>
              </a:path>
              <a:path w="314960" h="289560">
                <a:moveTo>
                  <a:pt x="194170" y="289071"/>
                </a:moveTo>
                <a:lnTo>
                  <a:pt x="194170" y="0"/>
                </a:lnTo>
              </a:path>
              <a:path w="314960" h="289560">
                <a:moveTo>
                  <a:pt x="198139" y="289071"/>
                </a:moveTo>
                <a:lnTo>
                  <a:pt x="198139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484" y="289071"/>
                </a:moveTo>
                <a:lnTo>
                  <a:pt x="116484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85" y="289071"/>
                </a:moveTo>
                <a:lnTo>
                  <a:pt x="77685" y="0"/>
                </a:lnTo>
              </a:path>
              <a:path w="314960" h="289560">
                <a:moveTo>
                  <a:pt x="81654" y="289071"/>
                </a:moveTo>
                <a:lnTo>
                  <a:pt x="81654" y="0"/>
                </a:lnTo>
              </a:path>
              <a:path w="314960" h="289560">
                <a:moveTo>
                  <a:pt x="38842" y="289071"/>
                </a:moveTo>
                <a:lnTo>
                  <a:pt x="38842" y="0"/>
                </a:lnTo>
              </a:path>
              <a:path w="314960" h="289560">
                <a:moveTo>
                  <a:pt x="42811" y="289071"/>
                </a:moveTo>
                <a:lnTo>
                  <a:pt x="42811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5" name="object 3975"/>
          <p:cNvSpPr/>
          <p:nvPr/>
        </p:nvSpPr>
        <p:spPr>
          <a:xfrm>
            <a:off x="5376214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49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49" y="296989"/>
                </a:moveTo>
                <a:lnTo>
                  <a:pt x="3949" y="7918"/>
                </a:lnTo>
              </a:path>
              <a:path w="4445" h="297179">
                <a:moveTo>
                  <a:pt x="3949" y="7918"/>
                </a:moveTo>
                <a:lnTo>
                  <a:pt x="39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6" name="object 3976"/>
          <p:cNvSpPr/>
          <p:nvPr/>
        </p:nvSpPr>
        <p:spPr>
          <a:xfrm>
            <a:off x="5415064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29" y="289071"/>
                </a:moveTo>
                <a:lnTo>
                  <a:pt x="310629" y="0"/>
                </a:lnTo>
              </a:path>
              <a:path w="314960" h="289560">
                <a:moveTo>
                  <a:pt x="314598" y="289071"/>
                </a:moveTo>
                <a:lnTo>
                  <a:pt x="314598" y="0"/>
                </a:lnTo>
              </a:path>
              <a:path w="314960" h="289560">
                <a:moveTo>
                  <a:pt x="271780" y="289071"/>
                </a:moveTo>
                <a:lnTo>
                  <a:pt x="271780" y="0"/>
                </a:lnTo>
              </a:path>
              <a:path w="314960" h="289560">
                <a:moveTo>
                  <a:pt x="275748" y="289071"/>
                </a:moveTo>
                <a:lnTo>
                  <a:pt x="275748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56" y="289071"/>
                </a:moveTo>
                <a:lnTo>
                  <a:pt x="236956" y="0"/>
                </a:lnTo>
              </a:path>
              <a:path w="314960" h="289560">
                <a:moveTo>
                  <a:pt x="194144" y="289071"/>
                </a:moveTo>
                <a:lnTo>
                  <a:pt x="194144" y="0"/>
                </a:lnTo>
              </a:path>
              <a:path w="314960" h="289560">
                <a:moveTo>
                  <a:pt x="198113" y="289071"/>
                </a:moveTo>
                <a:lnTo>
                  <a:pt x="198113" y="0"/>
                </a:lnTo>
              </a:path>
              <a:path w="314960" h="289560">
                <a:moveTo>
                  <a:pt x="155301" y="289071"/>
                </a:moveTo>
                <a:lnTo>
                  <a:pt x="155301" y="0"/>
                </a:lnTo>
              </a:path>
              <a:path w="314960" h="289560">
                <a:moveTo>
                  <a:pt x="159270" y="289071"/>
                </a:moveTo>
                <a:lnTo>
                  <a:pt x="159270" y="0"/>
                </a:lnTo>
              </a:path>
              <a:path w="314960" h="289560">
                <a:moveTo>
                  <a:pt x="116478" y="289071"/>
                </a:moveTo>
                <a:lnTo>
                  <a:pt x="116478" y="0"/>
                </a:lnTo>
              </a:path>
              <a:path w="314960" h="289560">
                <a:moveTo>
                  <a:pt x="120446" y="289071"/>
                </a:moveTo>
                <a:lnTo>
                  <a:pt x="120446" y="0"/>
                </a:lnTo>
              </a:path>
              <a:path w="314960" h="289560">
                <a:moveTo>
                  <a:pt x="77635" y="289071"/>
                </a:moveTo>
                <a:lnTo>
                  <a:pt x="77635" y="0"/>
                </a:lnTo>
              </a:path>
              <a:path w="314960" h="289560">
                <a:moveTo>
                  <a:pt x="81603" y="289071"/>
                </a:moveTo>
                <a:lnTo>
                  <a:pt x="81603" y="0"/>
                </a:lnTo>
              </a:path>
              <a:path w="314960" h="289560">
                <a:moveTo>
                  <a:pt x="38792" y="289071"/>
                </a:moveTo>
                <a:lnTo>
                  <a:pt x="38792" y="0"/>
                </a:lnTo>
              </a:path>
              <a:path w="314960" h="289560">
                <a:moveTo>
                  <a:pt x="42760" y="289071"/>
                </a:moveTo>
                <a:lnTo>
                  <a:pt x="42760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7" name="object 3977"/>
          <p:cNvSpPr/>
          <p:nvPr/>
        </p:nvSpPr>
        <p:spPr>
          <a:xfrm>
            <a:off x="4987874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68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68" y="296989"/>
                </a:moveTo>
                <a:lnTo>
                  <a:pt x="3968" y="7918"/>
                </a:lnTo>
              </a:path>
              <a:path w="4445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8" name="object 3978"/>
          <p:cNvSpPr/>
          <p:nvPr/>
        </p:nvSpPr>
        <p:spPr>
          <a:xfrm>
            <a:off x="5026717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598" y="289071"/>
                </a:moveTo>
                <a:lnTo>
                  <a:pt x="314598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805" y="289071"/>
                </a:moveTo>
                <a:lnTo>
                  <a:pt x="275805" y="0"/>
                </a:lnTo>
              </a:path>
              <a:path w="314960" h="289560">
                <a:moveTo>
                  <a:pt x="232994" y="289071"/>
                </a:moveTo>
                <a:lnTo>
                  <a:pt x="232994" y="0"/>
                </a:lnTo>
              </a:path>
              <a:path w="314960" h="289560">
                <a:moveTo>
                  <a:pt x="236962" y="289071"/>
                </a:moveTo>
                <a:lnTo>
                  <a:pt x="236962" y="0"/>
                </a:lnTo>
              </a:path>
              <a:path w="314960" h="289560">
                <a:moveTo>
                  <a:pt x="194151" y="289071"/>
                </a:moveTo>
                <a:lnTo>
                  <a:pt x="194151" y="0"/>
                </a:lnTo>
              </a:path>
              <a:path w="314960" h="289560">
                <a:moveTo>
                  <a:pt x="198119" y="289071"/>
                </a:moveTo>
                <a:lnTo>
                  <a:pt x="198119" y="0"/>
                </a:lnTo>
              </a:path>
              <a:path w="314960" h="289560">
                <a:moveTo>
                  <a:pt x="155352" y="289071"/>
                </a:moveTo>
                <a:lnTo>
                  <a:pt x="155352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509" y="289071"/>
                </a:moveTo>
                <a:lnTo>
                  <a:pt x="116509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66" y="289071"/>
                </a:moveTo>
                <a:lnTo>
                  <a:pt x="77666" y="0"/>
                </a:lnTo>
              </a:path>
              <a:path w="314960" h="289560">
                <a:moveTo>
                  <a:pt x="81610" y="289071"/>
                </a:moveTo>
                <a:lnTo>
                  <a:pt x="81610" y="0"/>
                </a:lnTo>
              </a:path>
              <a:path w="314960" h="289560">
                <a:moveTo>
                  <a:pt x="38849" y="289071"/>
                </a:moveTo>
                <a:lnTo>
                  <a:pt x="38849" y="0"/>
                </a:lnTo>
              </a:path>
              <a:path w="314960" h="289560">
                <a:moveTo>
                  <a:pt x="42818" y="289071"/>
                </a:moveTo>
                <a:lnTo>
                  <a:pt x="42818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79" name="object 3979"/>
          <p:cNvSpPr/>
          <p:nvPr/>
        </p:nvSpPr>
        <p:spPr>
          <a:xfrm>
            <a:off x="4599584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68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68" y="296989"/>
                </a:moveTo>
                <a:lnTo>
                  <a:pt x="3968" y="7918"/>
                </a:lnTo>
              </a:path>
              <a:path w="4445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0" name="object 3980"/>
          <p:cNvSpPr/>
          <p:nvPr/>
        </p:nvSpPr>
        <p:spPr>
          <a:xfrm>
            <a:off x="4638401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80" y="289071"/>
                </a:moveTo>
                <a:lnTo>
                  <a:pt x="310680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780" y="289071"/>
                </a:moveTo>
                <a:lnTo>
                  <a:pt x="275780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37" y="289071"/>
                </a:moveTo>
                <a:lnTo>
                  <a:pt x="236937" y="0"/>
                </a:lnTo>
              </a:path>
              <a:path w="314960" h="289560">
                <a:moveTo>
                  <a:pt x="194170" y="289071"/>
                </a:moveTo>
                <a:lnTo>
                  <a:pt x="194170" y="0"/>
                </a:lnTo>
              </a:path>
              <a:path w="314960" h="289560">
                <a:moveTo>
                  <a:pt x="198139" y="289071"/>
                </a:moveTo>
                <a:lnTo>
                  <a:pt x="198139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484" y="289071"/>
                </a:moveTo>
                <a:lnTo>
                  <a:pt x="116484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85" y="289071"/>
                </a:moveTo>
                <a:lnTo>
                  <a:pt x="77685" y="0"/>
                </a:lnTo>
              </a:path>
              <a:path w="314960" h="289560">
                <a:moveTo>
                  <a:pt x="81635" y="289071"/>
                </a:moveTo>
                <a:lnTo>
                  <a:pt x="81635" y="0"/>
                </a:lnTo>
              </a:path>
              <a:path w="314960" h="289560">
                <a:moveTo>
                  <a:pt x="38842" y="289071"/>
                </a:moveTo>
                <a:lnTo>
                  <a:pt x="38842" y="0"/>
                </a:lnTo>
              </a:path>
              <a:path w="314960" h="289560">
                <a:moveTo>
                  <a:pt x="42786" y="289071"/>
                </a:moveTo>
                <a:lnTo>
                  <a:pt x="42786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1" name="object 3981"/>
          <p:cNvSpPr/>
          <p:nvPr/>
        </p:nvSpPr>
        <p:spPr>
          <a:xfrm>
            <a:off x="4211243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68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68" y="296989"/>
                </a:moveTo>
                <a:lnTo>
                  <a:pt x="3968" y="7918"/>
                </a:lnTo>
              </a:path>
              <a:path w="4445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2" name="object 3982"/>
          <p:cNvSpPr/>
          <p:nvPr/>
        </p:nvSpPr>
        <p:spPr>
          <a:xfrm>
            <a:off x="4250086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05" y="289071"/>
                </a:moveTo>
                <a:lnTo>
                  <a:pt x="271805" y="0"/>
                </a:lnTo>
              </a:path>
              <a:path w="314960" h="289560">
                <a:moveTo>
                  <a:pt x="275774" y="289071"/>
                </a:moveTo>
                <a:lnTo>
                  <a:pt x="275774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56" y="289071"/>
                </a:moveTo>
                <a:lnTo>
                  <a:pt x="236956" y="0"/>
                </a:lnTo>
              </a:path>
              <a:path w="314960" h="289560">
                <a:moveTo>
                  <a:pt x="194144" y="289071"/>
                </a:moveTo>
                <a:lnTo>
                  <a:pt x="194144" y="0"/>
                </a:lnTo>
              </a:path>
              <a:path w="314960" h="289560">
                <a:moveTo>
                  <a:pt x="198113" y="289071"/>
                </a:moveTo>
                <a:lnTo>
                  <a:pt x="198113" y="0"/>
                </a:lnTo>
              </a:path>
              <a:path w="314960" h="289560">
                <a:moveTo>
                  <a:pt x="155301" y="289071"/>
                </a:moveTo>
                <a:lnTo>
                  <a:pt x="155301" y="0"/>
                </a:lnTo>
              </a:path>
              <a:path w="314960" h="289560">
                <a:moveTo>
                  <a:pt x="159270" y="289071"/>
                </a:moveTo>
                <a:lnTo>
                  <a:pt x="159270" y="0"/>
                </a:lnTo>
              </a:path>
              <a:path w="314960" h="289560">
                <a:moveTo>
                  <a:pt x="116503" y="289071"/>
                </a:moveTo>
                <a:lnTo>
                  <a:pt x="116503" y="0"/>
                </a:lnTo>
              </a:path>
              <a:path w="314960" h="289560">
                <a:moveTo>
                  <a:pt x="120472" y="289071"/>
                </a:moveTo>
                <a:lnTo>
                  <a:pt x="120472" y="0"/>
                </a:lnTo>
              </a:path>
              <a:path w="314960" h="289560">
                <a:moveTo>
                  <a:pt x="77660" y="289071"/>
                </a:moveTo>
                <a:lnTo>
                  <a:pt x="77660" y="0"/>
                </a:lnTo>
              </a:path>
              <a:path w="314960" h="289560">
                <a:moveTo>
                  <a:pt x="81629" y="289071"/>
                </a:moveTo>
                <a:lnTo>
                  <a:pt x="81629" y="0"/>
                </a:lnTo>
              </a:path>
              <a:path w="314960" h="289560">
                <a:moveTo>
                  <a:pt x="38817" y="289071"/>
                </a:moveTo>
                <a:lnTo>
                  <a:pt x="38817" y="0"/>
                </a:lnTo>
              </a:path>
              <a:path w="314960" h="289560">
                <a:moveTo>
                  <a:pt x="42786" y="289071"/>
                </a:moveTo>
                <a:lnTo>
                  <a:pt x="42786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3" name="object 3983"/>
          <p:cNvSpPr/>
          <p:nvPr/>
        </p:nvSpPr>
        <p:spPr>
          <a:xfrm>
            <a:off x="3822922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43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43" y="296989"/>
                </a:moveTo>
                <a:lnTo>
                  <a:pt x="3943" y="7918"/>
                </a:lnTo>
              </a:path>
              <a:path w="4445" h="297179">
                <a:moveTo>
                  <a:pt x="3943" y="7918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4" name="object 3984"/>
          <p:cNvSpPr/>
          <p:nvPr/>
        </p:nvSpPr>
        <p:spPr>
          <a:xfrm>
            <a:off x="3861765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29" y="289071"/>
                </a:moveTo>
                <a:lnTo>
                  <a:pt x="310629" y="0"/>
                </a:lnTo>
              </a:path>
              <a:path w="314960" h="289560">
                <a:moveTo>
                  <a:pt x="314598" y="289071"/>
                </a:moveTo>
                <a:lnTo>
                  <a:pt x="314598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805" y="289071"/>
                </a:moveTo>
                <a:lnTo>
                  <a:pt x="275805" y="0"/>
                </a:lnTo>
              </a:path>
              <a:path w="314960" h="289560">
                <a:moveTo>
                  <a:pt x="232994" y="289071"/>
                </a:moveTo>
                <a:lnTo>
                  <a:pt x="232994" y="0"/>
                </a:lnTo>
              </a:path>
              <a:path w="314960" h="289560">
                <a:moveTo>
                  <a:pt x="236962" y="289071"/>
                </a:moveTo>
                <a:lnTo>
                  <a:pt x="236962" y="0"/>
                </a:lnTo>
              </a:path>
              <a:path w="314960" h="289560">
                <a:moveTo>
                  <a:pt x="194151" y="289071"/>
                </a:moveTo>
                <a:lnTo>
                  <a:pt x="194151" y="0"/>
                </a:lnTo>
              </a:path>
              <a:path w="314960" h="289560">
                <a:moveTo>
                  <a:pt x="198119" y="289071"/>
                </a:moveTo>
                <a:lnTo>
                  <a:pt x="198119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484" y="289071"/>
                </a:moveTo>
                <a:lnTo>
                  <a:pt x="116484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41" y="289071"/>
                </a:moveTo>
                <a:lnTo>
                  <a:pt x="77641" y="0"/>
                </a:lnTo>
              </a:path>
              <a:path w="314960" h="289560">
                <a:moveTo>
                  <a:pt x="81610" y="289071"/>
                </a:moveTo>
                <a:lnTo>
                  <a:pt x="81610" y="0"/>
                </a:lnTo>
              </a:path>
              <a:path w="314960" h="289560">
                <a:moveTo>
                  <a:pt x="38849" y="289071"/>
                </a:moveTo>
                <a:lnTo>
                  <a:pt x="38849" y="0"/>
                </a:lnTo>
              </a:path>
              <a:path w="314960" h="289560">
                <a:moveTo>
                  <a:pt x="42792" y="289071"/>
                </a:moveTo>
                <a:lnTo>
                  <a:pt x="42792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5" name="object 3985"/>
          <p:cNvSpPr/>
          <p:nvPr/>
        </p:nvSpPr>
        <p:spPr>
          <a:xfrm>
            <a:off x="3434607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5" h="297179">
                <a:moveTo>
                  <a:pt x="0" y="0"/>
                </a:moveTo>
                <a:lnTo>
                  <a:pt x="3968" y="0"/>
                </a:lnTo>
              </a:path>
              <a:path w="4445" h="297179">
                <a:moveTo>
                  <a:pt x="0" y="296989"/>
                </a:moveTo>
                <a:lnTo>
                  <a:pt x="0" y="7918"/>
                </a:lnTo>
              </a:path>
              <a:path w="4445" h="297179">
                <a:moveTo>
                  <a:pt x="0" y="7918"/>
                </a:moveTo>
                <a:lnTo>
                  <a:pt x="0" y="0"/>
                </a:lnTo>
              </a:path>
              <a:path w="4445" h="297179">
                <a:moveTo>
                  <a:pt x="3968" y="296989"/>
                </a:moveTo>
                <a:lnTo>
                  <a:pt x="3968" y="7918"/>
                </a:lnTo>
              </a:path>
              <a:path w="4445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6" name="object 3986"/>
          <p:cNvSpPr/>
          <p:nvPr/>
        </p:nvSpPr>
        <p:spPr>
          <a:xfrm>
            <a:off x="3473450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11" y="289071"/>
                </a:moveTo>
                <a:lnTo>
                  <a:pt x="271811" y="0"/>
                </a:lnTo>
              </a:path>
              <a:path w="314960" h="289560">
                <a:moveTo>
                  <a:pt x="275780" y="289071"/>
                </a:moveTo>
                <a:lnTo>
                  <a:pt x="275780" y="0"/>
                </a:lnTo>
              </a:path>
              <a:path w="314960" h="289560">
                <a:moveTo>
                  <a:pt x="232968" y="289071"/>
                </a:moveTo>
                <a:lnTo>
                  <a:pt x="232968" y="0"/>
                </a:lnTo>
              </a:path>
              <a:path w="314960" h="289560">
                <a:moveTo>
                  <a:pt x="236937" y="289071"/>
                </a:moveTo>
                <a:lnTo>
                  <a:pt x="236937" y="0"/>
                </a:lnTo>
              </a:path>
              <a:path w="314960" h="289560">
                <a:moveTo>
                  <a:pt x="194170" y="289071"/>
                </a:moveTo>
                <a:lnTo>
                  <a:pt x="194170" y="0"/>
                </a:lnTo>
              </a:path>
              <a:path w="314960" h="289560">
                <a:moveTo>
                  <a:pt x="198113" y="289071"/>
                </a:moveTo>
                <a:lnTo>
                  <a:pt x="198113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70" y="289071"/>
                </a:moveTo>
                <a:lnTo>
                  <a:pt x="159270" y="0"/>
                </a:lnTo>
              </a:path>
              <a:path w="314960" h="289560">
                <a:moveTo>
                  <a:pt x="116484" y="289071"/>
                </a:moveTo>
                <a:lnTo>
                  <a:pt x="116484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60" y="289071"/>
                </a:moveTo>
                <a:lnTo>
                  <a:pt x="77660" y="0"/>
                </a:lnTo>
              </a:path>
              <a:path w="314960" h="289560">
                <a:moveTo>
                  <a:pt x="81610" y="289071"/>
                </a:moveTo>
                <a:lnTo>
                  <a:pt x="81610" y="0"/>
                </a:lnTo>
              </a:path>
              <a:path w="314960" h="289560">
                <a:moveTo>
                  <a:pt x="38817" y="289071"/>
                </a:moveTo>
                <a:lnTo>
                  <a:pt x="38817" y="0"/>
                </a:lnTo>
              </a:path>
              <a:path w="314960" h="289560">
                <a:moveTo>
                  <a:pt x="42786" y="289071"/>
                </a:moveTo>
                <a:lnTo>
                  <a:pt x="42786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7" name="object 3987"/>
          <p:cNvSpPr/>
          <p:nvPr/>
        </p:nvSpPr>
        <p:spPr>
          <a:xfrm>
            <a:off x="3046285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68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68" y="296989"/>
                </a:moveTo>
                <a:lnTo>
                  <a:pt x="3968" y="7918"/>
                </a:lnTo>
              </a:path>
              <a:path w="4444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8" name="object 3988"/>
          <p:cNvSpPr/>
          <p:nvPr/>
        </p:nvSpPr>
        <p:spPr>
          <a:xfrm>
            <a:off x="3085134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598" y="289071"/>
                </a:moveTo>
                <a:lnTo>
                  <a:pt x="314598" y="0"/>
                </a:lnTo>
              </a:path>
              <a:path w="314960" h="289560">
                <a:moveTo>
                  <a:pt x="271805" y="289071"/>
                </a:moveTo>
                <a:lnTo>
                  <a:pt x="271805" y="0"/>
                </a:lnTo>
              </a:path>
              <a:path w="314960" h="289560">
                <a:moveTo>
                  <a:pt x="275774" y="289071"/>
                </a:moveTo>
                <a:lnTo>
                  <a:pt x="275774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31" y="289071"/>
                </a:moveTo>
                <a:lnTo>
                  <a:pt x="236931" y="0"/>
                </a:lnTo>
              </a:path>
              <a:path w="314960" h="289560">
                <a:moveTo>
                  <a:pt x="194144" y="289071"/>
                </a:moveTo>
                <a:lnTo>
                  <a:pt x="194144" y="0"/>
                </a:lnTo>
              </a:path>
              <a:path w="314960" h="289560">
                <a:moveTo>
                  <a:pt x="198113" y="289071"/>
                </a:moveTo>
                <a:lnTo>
                  <a:pt x="198113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70" y="289071"/>
                </a:moveTo>
                <a:lnTo>
                  <a:pt x="159270" y="0"/>
                </a:lnTo>
              </a:path>
              <a:path w="314960" h="289560">
                <a:moveTo>
                  <a:pt x="116478" y="289071"/>
                </a:moveTo>
                <a:lnTo>
                  <a:pt x="116478" y="0"/>
                </a:lnTo>
              </a:path>
              <a:path w="314960" h="289560">
                <a:moveTo>
                  <a:pt x="120446" y="289071"/>
                </a:moveTo>
                <a:lnTo>
                  <a:pt x="120446" y="0"/>
                </a:lnTo>
              </a:path>
              <a:path w="314960" h="289560">
                <a:moveTo>
                  <a:pt x="77660" y="289071"/>
                </a:moveTo>
                <a:lnTo>
                  <a:pt x="77660" y="0"/>
                </a:lnTo>
              </a:path>
              <a:path w="314960" h="289560">
                <a:moveTo>
                  <a:pt x="81603" y="289071"/>
                </a:moveTo>
                <a:lnTo>
                  <a:pt x="81603" y="0"/>
                </a:lnTo>
              </a:path>
              <a:path w="314960" h="289560">
                <a:moveTo>
                  <a:pt x="38817" y="289071"/>
                </a:moveTo>
                <a:lnTo>
                  <a:pt x="38817" y="0"/>
                </a:lnTo>
              </a:path>
              <a:path w="314960" h="289560">
                <a:moveTo>
                  <a:pt x="42786" y="289071"/>
                </a:moveTo>
                <a:lnTo>
                  <a:pt x="42786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89" name="object 3989"/>
          <p:cNvSpPr/>
          <p:nvPr/>
        </p:nvSpPr>
        <p:spPr>
          <a:xfrm>
            <a:off x="2657970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68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68" y="296989"/>
                </a:moveTo>
                <a:lnTo>
                  <a:pt x="3968" y="7918"/>
                </a:lnTo>
              </a:path>
              <a:path w="4444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0" name="object 3990"/>
          <p:cNvSpPr/>
          <p:nvPr/>
        </p:nvSpPr>
        <p:spPr>
          <a:xfrm>
            <a:off x="2696813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598" y="289071"/>
                </a:moveTo>
                <a:lnTo>
                  <a:pt x="314598" y="0"/>
                </a:lnTo>
              </a:path>
              <a:path w="314960" h="289560">
                <a:moveTo>
                  <a:pt x="271811" y="289071"/>
                </a:moveTo>
                <a:lnTo>
                  <a:pt x="271811" y="0"/>
                </a:lnTo>
              </a:path>
              <a:path w="314960" h="289560">
                <a:moveTo>
                  <a:pt x="275780" y="289071"/>
                </a:moveTo>
                <a:lnTo>
                  <a:pt x="275780" y="0"/>
                </a:lnTo>
              </a:path>
              <a:path w="314960" h="289560">
                <a:moveTo>
                  <a:pt x="232994" y="289071"/>
                </a:moveTo>
                <a:lnTo>
                  <a:pt x="232994" y="0"/>
                </a:lnTo>
              </a:path>
              <a:path w="314960" h="289560">
                <a:moveTo>
                  <a:pt x="236937" y="289071"/>
                </a:moveTo>
                <a:lnTo>
                  <a:pt x="236937" y="0"/>
                </a:lnTo>
              </a:path>
              <a:path w="314960" h="289560">
                <a:moveTo>
                  <a:pt x="194151" y="289071"/>
                </a:moveTo>
                <a:lnTo>
                  <a:pt x="194151" y="0"/>
                </a:lnTo>
              </a:path>
              <a:path w="314960" h="289560">
                <a:moveTo>
                  <a:pt x="198119" y="289071"/>
                </a:moveTo>
                <a:lnTo>
                  <a:pt x="198119" y="0"/>
                </a:lnTo>
              </a:path>
              <a:path w="314960" h="289560">
                <a:moveTo>
                  <a:pt x="155301" y="289071"/>
                </a:moveTo>
                <a:lnTo>
                  <a:pt x="155301" y="0"/>
                </a:lnTo>
              </a:path>
              <a:path w="314960" h="289560">
                <a:moveTo>
                  <a:pt x="159270" y="289071"/>
                </a:moveTo>
                <a:lnTo>
                  <a:pt x="159270" y="0"/>
                </a:lnTo>
              </a:path>
              <a:path w="314960" h="289560">
                <a:moveTo>
                  <a:pt x="116484" y="289071"/>
                </a:moveTo>
                <a:lnTo>
                  <a:pt x="116484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66" y="289071"/>
                </a:moveTo>
                <a:lnTo>
                  <a:pt x="77666" y="0"/>
                </a:lnTo>
              </a:path>
              <a:path w="314960" h="289560">
                <a:moveTo>
                  <a:pt x="81610" y="289071"/>
                </a:moveTo>
                <a:lnTo>
                  <a:pt x="81610" y="0"/>
                </a:lnTo>
              </a:path>
              <a:path w="314960" h="289560">
                <a:moveTo>
                  <a:pt x="38823" y="289071"/>
                </a:moveTo>
                <a:lnTo>
                  <a:pt x="38823" y="0"/>
                </a:lnTo>
              </a:path>
              <a:path w="314960" h="289560">
                <a:moveTo>
                  <a:pt x="42792" y="289071"/>
                </a:moveTo>
                <a:lnTo>
                  <a:pt x="42792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43" y="289071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1" name="object 3991"/>
          <p:cNvSpPr/>
          <p:nvPr/>
        </p:nvSpPr>
        <p:spPr>
          <a:xfrm>
            <a:off x="2269655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43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43" y="296989"/>
                </a:moveTo>
                <a:lnTo>
                  <a:pt x="3943" y="7918"/>
                </a:lnTo>
              </a:path>
              <a:path w="4444" h="297179">
                <a:moveTo>
                  <a:pt x="3943" y="7918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2" name="object 3992"/>
          <p:cNvSpPr/>
          <p:nvPr/>
        </p:nvSpPr>
        <p:spPr>
          <a:xfrm>
            <a:off x="2308472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805" y="289071"/>
                </a:moveTo>
                <a:lnTo>
                  <a:pt x="275805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56" y="289071"/>
                </a:moveTo>
                <a:lnTo>
                  <a:pt x="236956" y="0"/>
                </a:lnTo>
              </a:path>
              <a:path w="314960" h="289560">
                <a:moveTo>
                  <a:pt x="194170" y="289071"/>
                </a:moveTo>
                <a:lnTo>
                  <a:pt x="194170" y="0"/>
                </a:lnTo>
              </a:path>
              <a:path w="314960" h="289560">
                <a:moveTo>
                  <a:pt x="198139" y="289071"/>
                </a:moveTo>
                <a:lnTo>
                  <a:pt x="198139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509" y="289071"/>
                </a:moveTo>
                <a:lnTo>
                  <a:pt x="116509" y="0"/>
                </a:lnTo>
              </a:path>
              <a:path w="314960" h="289560">
                <a:moveTo>
                  <a:pt x="120478" y="289071"/>
                </a:moveTo>
                <a:lnTo>
                  <a:pt x="120478" y="0"/>
                </a:lnTo>
              </a:path>
              <a:path w="314960" h="289560">
                <a:moveTo>
                  <a:pt x="77666" y="289071"/>
                </a:moveTo>
                <a:lnTo>
                  <a:pt x="77666" y="0"/>
                </a:lnTo>
              </a:path>
              <a:path w="314960" h="289560">
                <a:moveTo>
                  <a:pt x="81635" y="289071"/>
                </a:moveTo>
                <a:lnTo>
                  <a:pt x="81635" y="0"/>
                </a:lnTo>
              </a:path>
              <a:path w="314960" h="289560">
                <a:moveTo>
                  <a:pt x="38842" y="289071"/>
                </a:moveTo>
                <a:lnTo>
                  <a:pt x="38842" y="0"/>
                </a:lnTo>
              </a:path>
              <a:path w="314960" h="289560">
                <a:moveTo>
                  <a:pt x="42811" y="289071"/>
                </a:moveTo>
                <a:lnTo>
                  <a:pt x="42811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3" name="object 3993"/>
          <p:cNvSpPr/>
          <p:nvPr/>
        </p:nvSpPr>
        <p:spPr>
          <a:xfrm>
            <a:off x="1881333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49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49" y="296989"/>
                </a:moveTo>
                <a:lnTo>
                  <a:pt x="3949" y="7918"/>
                </a:lnTo>
              </a:path>
              <a:path w="4444" h="297179">
                <a:moveTo>
                  <a:pt x="3949" y="7918"/>
                </a:moveTo>
                <a:lnTo>
                  <a:pt x="39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4" name="object 3994"/>
          <p:cNvSpPr/>
          <p:nvPr/>
        </p:nvSpPr>
        <p:spPr>
          <a:xfrm>
            <a:off x="1920157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30" y="289071"/>
                </a:moveTo>
                <a:lnTo>
                  <a:pt x="271830" y="0"/>
                </a:lnTo>
              </a:path>
              <a:path w="314960" h="289560">
                <a:moveTo>
                  <a:pt x="275774" y="289071"/>
                </a:moveTo>
                <a:lnTo>
                  <a:pt x="275774" y="0"/>
                </a:lnTo>
              </a:path>
              <a:path w="314960" h="289560">
                <a:moveTo>
                  <a:pt x="232987" y="289071"/>
                </a:moveTo>
                <a:lnTo>
                  <a:pt x="232987" y="0"/>
                </a:lnTo>
              </a:path>
              <a:path w="314960" h="289560">
                <a:moveTo>
                  <a:pt x="236956" y="289071"/>
                </a:moveTo>
                <a:lnTo>
                  <a:pt x="236956" y="0"/>
                </a:lnTo>
              </a:path>
              <a:path w="314960" h="289560">
                <a:moveTo>
                  <a:pt x="194170" y="289071"/>
                </a:moveTo>
                <a:lnTo>
                  <a:pt x="194170" y="0"/>
                </a:lnTo>
              </a:path>
              <a:path w="314960" h="289560">
                <a:moveTo>
                  <a:pt x="198113" y="289071"/>
                </a:moveTo>
                <a:lnTo>
                  <a:pt x="198113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503" y="289071"/>
                </a:moveTo>
                <a:lnTo>
                  <a:pt x="116503" y="0"/>
                </a:lnTo>
              </a:path>
              <a:path w="314960" h="289560">
                <a:moveTo>
                  <a:pt x="120446" y="289071"/>
                </a:moveTo>
                <a:lnTo>
                  <a:pt x="120446" y="0"/>
                </a:lnTo>
              </a:path>
              <a:path w="314960" h="289560">
                <a:moveTo>
                  <a:pt x="77660" y="289071"/>
                </a:moveTo>
                <a:lnTo>
                  <a:pt x="77660" y="0"/>
                </a:lnTo>
              </a:path>
              <a:path w="314960" h="289560">
                <a:moveTo>
                  <a:pt x="81629" y="289071"/>
                </a:moveTo>
                <a:lnTo>
                  <a:pt x="81629" y="0"/>
                </a:lnTo>
              </a:path>
              <a:path w="314960" h="289560">
                <a:moveTo>
                  <a:pt x="38842" y="289071"/>
                </a:moveTo>
                <a:lnTo>
                  <a:pt x="38842" y="0"/>
                </a:lnTo>
              </a:path>
              <a:path w="314960" h="289560">
                <a:moveTo>
                  <a:pt x="42786" y="289071"/>
                </a:moveTo>
                <a:lnTo>
                  <a:pt x="42786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5" name="object 3995"/>
          <p:cNvSpPr/>
          <p:nvPr/>
        </p:nvSpPr>
        <p:spPr>
          <a:xfrm>
            <a:off x="1493018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43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43" y="296989"/>
                </a:moveTo>
                <a:lnTo>
                  <a:pt x="3943" y="7918"/>
                </a:lnTo>
              </a:path>
              <a:path w="4444" h="297179">
                <a:moveTo>
                  <a:pt x="3943" y="7918"/>
                </a:moveTo>
                <a:lnTo>
                  <a:pt x="3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6" name="object 3996"/>
          <p:cNvSpPr/>
          <p:nvPr/>
        </p:nvSpPr>
        <p:spPr>
          <a:xfrm>
            <a:off x="1531835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60" h="289560">
                <a:moveTo>
                  <a:pt x="310654" y="289071"/>
                </a:moveTo>
                <a:lnTo>
                  <a:pt x="310654" y="0"/>
                </a:lnTo>
              </a:path>
              <a:path w="314960" h="289560">
                <a:moveTo>
                  <a:pt x="314623" y="289071"/>
                </a:moveTo>
                <a:lnTo>
                  <a:pt x="314623" y="0"/>
                </a:lnTo>
              </a:path>
              <a:path w="314960" h="289560">
                <a:moveTo>
                  <a:pt x="271837" y="289071"/>
                </a:moveTo>
                <a:lnTo>
                  <a:pt x="271837" y="0"/>
                </a:lnTo>
              </a:path>
              <a:path w="314960" h="289560">
                <a:moveTo>
                  <a:pt x="275780" y="289071"/>
                </a:moveTo>
                <a:lnTo>
                  <a:pt x="275780" y="0"/>
                </a:lnTo>
              </a:path>
              <a:path w="314960" h="289560">
                <a:moveTo>
                  <a:pt x="232994" y="289071"/>
                </a:moveTo>
                <a:lnTo>
                  <a:pt x="232994" y="0"/>
                </a:lnTo>
              </a:path>
              <a:path w="314960" h="289560">
                <a:moveTo>
                  <a:pt x="236962" y="289071"/>
                </a:moveTo>
                <a:lnTo>
                  <a:pt x="236962" y="0"/>
                </a:lnTo>
              </a:path>
              <a:path w="314960" h="289560">
                <a:moveTo>
                  <a:pt x="194176" y="289071"/>
                </a:moveTo>
                <a:lnTo>
                  <a:pt x="194176" y="0"/>
                </a:lnTo>
              </a:path>
              <a:path w="314960" h="289560">
                <a:moveTo>
                  <a:pt x="198120" y="289071"/>
                </a:moveTo>
                <a:lnTo>
                  <a:pt x="198120" y="0"/>
                </a:lnTo>
              </a:path>
              <a:path w="314960" h="289560">
                <a:moveTo>
                  <a:pt x="155327" y="289071"/>
                </a:moveTo>
                <a:lnTo>
                  <a:pt x="155327" y="0"/>
                </a:lnTo>
              </a:path>
              <a:path w="314960" h="289560">
                <a:moveTo>
                  <a:pt x="159296" y="289071"/>
                </a:moveTo>
                <a:lnTo>
                  <a:pt x="159296" y="0"/>
                </a:lnTo>
              </a:path>
              <a:path w="314960" h="289560">
                <a:moveTo>
                  <a:pt x="116509" y="289071"/>
                </a:moveTo>
                <a:lnTo>
                  <a:pt x="116509" y="0"/>
                </a:lnTo>
              </a:path>
              <a:path w="314960" h="289560">
                <a:moveTo>
                  <a:pt x="120453" y="289071"/>
                </a:moveTo>
                <a:lnTo>
                  <a:pt x="120453" y="0"/>
                </a:lnTo>
              </a:path>
              <a:path w="314960" h="289560">
                <a:moveTo>
                  <a:pt x="77666" y="289071"/>
                </a:moveTo>
                <a:lnTo>
                  <a:pt x="77666" y="0"/>
                </a:lnTo>
              </a:path>
              <a:path w="314960" h="289560">
                <a:moveTo>
                  <a:pt x="81635" y="289071"/>
                </a:moveTo>
                <a:lnTo>
                  <a:pt x="81635" y="0"/>
                </a:lnTo>
              </a:path>
              <a:path w="314960" h="289560">
                <a:moveTo>
                  <a:pt x="38849" y="289071"/>
                </a:moveTo>
                <a:lnTo>
                  <a:pt x="38849" y="0"/>
                </a:lnTo>
              </a:path>
              <a:path w="314960" h="289560">
                <a:moveTo>
                  <a:pt x="42792" y="289071"/>
                </a:moveTo>
                <a:lnTo>
                  <a:pt x="42792" y="0"/>
                </a:lnTo>
              </a:path>
              <a:path w="314960" h="289560">
                <a:moveTo>
                  <a:pt x="0" y="289071"/>
                </a:moveTo>
                <a:lnTo>
                  <a:pt x="0" y="0"/>
                </a:lnTo>
              </a:path>
              <a:path w="314960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7" name="object 3997"/>
          <p:cNvSpPr/>
          <p:nvPr/>
        </p:nvSpPr>
        <p:spPr>
          <a:xfrm>
            <a:off x="1104677" y="4951203"/>
            <a:ext cx="4445" cy="297180"/>
          </a:xfrm>
          <a:custGeom>
            <a:avLst/>
            <a:gdLst/>
            <a:ahLst/>
            <a:cxnLst/>
            <a:rect l="l" t="t" r="r" b="b"/>
            <a:pathLst>
              <a:path w="4444" h="297179">
                <a:moveTo>
                  <a:pt x="0" y="0"/>
                </a:moveTo>
                <a:lnTo>
                  <a:pt x="3968" y="0"/>
                </a:lnTo>
              </a:path>
              <a:path w="4444" h="297179">
                <a:moveTo>
                  <a:pt x="0" y="296989"/>
                </a:moveTo>
                <a:lnTo>
                  <a:pt x="0" y="7918"/>
                </a:lnTo>
              </a:path>
              <a:path w="4444" h="297179">
                <a:moveTo>
                  <a:pt x="0" y="7918"/>
                </a:moveTo>
                <a:lnTo>
                  <a:pt x="0" y="0"/>
                </a:lnTo>
              </a:path>
              <a:path w="4444" h="297179">
                <a:moveTo>
                  <a:pt x="3968" y="296989"/>
                </a:moveTo>
                <a:lnTo>
                  <a:pt x="3968" y="7918"/>
                </a:lnTo>
              </a:path>
              <a:path w="4444" h="297179">
                <a:moveTo>
                  <a:pt x="3968" y="7918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8" name="object 3998"/>
          <p:cNvSpPr/>
          <p:nvPr/>
        </p:nvSpPr>
        <p:spPr>
          <a:xfrm>
            <a:off x="1143520" y="4959121"/>
            <a:ext cx="314960" cy="289560"/>
          </a:xfrm>
          <a:custGeom>
            <a:avLst/>
            <a:gdLst/>
            <a:ahLst/>
            <a:cxnLst/>
            <a:rect l="l" t="t" r="r" b="b"/>
            <a:pathLst>
              <a:path w="314959" h="289560">
                <a:moveTo>
                  <a:pt x="310654" y="289071"/>
                </a:moveTo>
                <a:lnTo>
                  <a:pt x="310654" y="0"/>
                </a:lnTo>
              </a:path>
              <a:path w="314959" h="289560">
                <a:moveTo>
                  <a:pt x="314623" y="289071"/>
                </a:moveTo>
                <a:lnTo>
                  <a:pt x="314623" y="0"/>
                </a:lnTo>
              </a:path>
              <a:path w="314959" h="289560">
                <a:moveTo>
                  <a:pt x="271811" y="289071"/>
                </a:moveTo>
                <a:lnTo>
                  <a:pt x="271811" y="0"/>
                </a:lnTo>
              </a:path>
              <a:path w="314959" h="289560">
                <a:moveTo>
                  <a:pt x="275780" y="289071"/>
                </a:moveTo>
                <a:lnTo>
                  <a:pt x="275780" y="0"/>
                </a:lnTo>
              </a:path>
              <a:path w="314959" h="289560">
                <a:moveTo>
                  <a:pt x="232987" y="289071"/>
                </a:moveTo>
                <a:lnTo>
                  <a:pt x="232987" y="0"/>
                </a:lnTo>
              </a:path>
              <a:path w="314959" h="289560">
                <a:moveTo>
                  <a:pt x="236956" y="289071"/>
                </a:moveTo>
                <a:lnTo>
                  <a:pt x="236956" y="0"/>
                </a:lnTo>
              </a:path>
              <a:path w="314959" h="289560">
                <a:moveTo>
                  <a:pt x="194144" y="289071"/>
                </a:moveTo>
                <a:lnTo>
                  <a:pt x="194144" y="0"/>
                </a:lnTo>
              </a:path>
              <a:path w="314959" h="289560">
                <a:moveTo>
                  <a:pt x="198113" y="289071"/>
                </a:moveTo>
                <a:lnTo>
                  <a:pt x="198113" y="0"/>
                </a:lnTo>
              </a:path>
              <a:path w="314959" h="289560">
                <a:moveTo>
                  <a:pt x="155327" y="289071"/>
                </a:moveTo>
                <a:lnTo>
                  <a:pt x="155327" y="0"/>
                </a:lnTo>
              </a:path>
              <a:path w="314959" h="289560">
                <a:moveTo>
                  <a:pt x="159296" y="289071"/>
                </a:moveTo>
                <a:lnTo>
                  <a:pt x="159296" y="0"/>
                </a:lnTo>
              </a:path>
              <a:path w="314959" h="289560">
                <a:moveTo>
                  <a:pt x="116509" y="289071"/>
                </a:moveTo>
                <a:lnTo>
                  <a:pt x="116509" y="0"/>
                </a:lnTo>
              </a:path>
              <a:path w="314959" h="289560">
                <a:moveTo>
                  <a:pt x="120453" y="289071"/>
                </a:moveTo>
                <a:lnTo>
                  <a:pt x="120453" y="0"/>
                </a:lnTo>
              </a:path>
              <a:path w="314959" h="289560">
                <a:moveTo>
                  <a:pt x="77666" y="289071"/>
                </a:moveTo>
                <a:lnTo>
                  <a:pt x="77666" y="0"/>
                </a:lnTo>
              </a:path>
              <a:path w="314959" h="289560">
                <a:moveTo>
                  <a:pt x="81635" y="289071"/>
                </a:moveTo>
                <a:lnTo>
                  <a:pt x="81635" y="0"/>
                </a:lnTo>
              </a:path>
              <a:path w="314959" h="289560">
                <a:moveTo>
                  <a:pt x="38817" y="289071"/>
                </a:moveTo>
                <a:lnTo>
                  <a:pt x="38817" y="0"/>
                </a:lnTo>
              </a:path>
              <a:path w="314959" h="289560">
                <a:moveTo>
                  <a:pt x="42786" y="289071"/>
                </a:moveTo>
                <a:lnTo>
                  <a:pt x="42786" y="0"/>
                </a:lnTo>
              </a:path>
              <a:path w="314959" h="289560">
                <a:moveTo>
                  <a:pt x="0" y="289071"/>
                </a:moveTo>
                <a:lnTo>
                  <a:pt x="0" y="0"/>
                </a:lnTo>
              </a:path>
              <a:path w="314959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99" name="object 3999"/>
          <p:cNvSpPr/>
          <p:nvPr/>
        </p:nvSpPr>
        <p:spPr>
          <a:xfrm>
            <a:off x="794023" y="4959121"/>
            <a:ext cx="276225" cy="289560"/>
          </a:xfrm>
          <a:custGeom>
            <a:avLst/>
            <a:gdLst/>
            <a:ahLst/>
            <a:cxnLst/>
            <a:rect l="l" t="t" r="r" b="b"/>
            <a:pathLst>
              <a:path w="276225" h="289560">
                <a:moveTo>
                  <a:pt x="271837" y="289071"/>
                </a:moveTo>
                <a:lnTo>
                  <a:pt x="271837" y="0"/>
                </a:lnTo>
              </a:path>
              <a:path w="276225" h="289560">
                <a:moveTo>
                  <a:pt x="275780" y="289071"/>
                </a:moveTo>
                <a:lnTo>
                  <a:pt x="275780" y="0"/>
                </a:lnTo>
              </a:path>
              <a:path w="276225" h="289560">
                <a:moveTo>
                  <a:pt x="232987" y="289071"/>
                </a:moveTo>
                <a:lnTo>
                  <a:pt x="232987" y="0"/>
                </a:lnTo>
              </a:path>
              <a:path w="276225" h="289560">
                <a:moveTo>
                  <a:pt x="236956" y="289071"/>
                </a:moveTo>
                <a:lnTo>
                  <a:pt x="236956" y="0"/>
                </a:lnTo>
              </a:path>
              <a:path w="276225" h="289560">
                <a:moveTo>
                  <a:pt x="194170" y="289071"/>
                </a:moveTo>
                <a:lnTo>
                  <a:pt x="194170" y="0"/>
                </a:lnTo>
              </a:path>
              <a:path w="276225" h="289560">
                <a:moveTo>
                  <a:pt x="198139" y="289071"/>
                </a:moveTo>
                <a:lnTo>
                  <a:pt x="198139" y="0"/>
                </a:lnTo>
              </a:path>
              <a:path w="276225" h="289560">
                <a:moveTo>
                  <a:pt x="155327" y="289071"/>
                </a:moveTo>
                <a:lnTo>
                  <a:pt x="155327" y="0"/>
                </a:lnTo>
              </a:path>
              <a:path w="276225" h="289560">
                <a:moveTo>
                  <a:pt x="159296" y="289071"/>
                </a:moveTo>
                <a:lnTo>
                  <a:pt x="159296" y="0"/>
                </a:lnTo>
              </a:path>
              <a:path w="276225" h="289560">
                <a:moveTo>
                  <a:pt x="116509" y="289071"/>
                </a:moveTo>
                <a:lnTo>
                  <a:pt x="116509" y="0"/>
                </a:lnTo>
              </a:path>
              <a:path w="276225" h="289560">
                <a:moveTo>
                  <a:pt x="120453" y="289071"/>
                </a:moveTo>
                <a:lnTo>
                  <a:pt x="120453" y="0"/>
                </a:lnTo>
              </a:path>
              <a:path w="276225" h="289560">
                <a:moveTo>
                  <a:pt x="77660" y="289071"/>
                </a:moveTo>
                <a:lnTo>
                  <a:pt x="77660" y="0"/>
                </a:lnTo>
              </a:path>
              <a:path w="276225" h="289560">
                <a:moveTo>
                  <a:pt x="81629" y="289071"/>
                </a:moveTo>
                <a:lnTo>
                  <a:pt x="81629" y="0"/>
                </a:lnTo>
              </a:path>
              <a:path w="276225" h="289560">
                <a:moveTo>
                  <a:pt x="38842" y="289071"/>
                </a:moveTo>
                <a:lnTo>
                  <a:pt x="38842" y="0"/>
                </a:lnTo>
              </a:path>
              <a:path w="276225" h="289560">
                <a:moveTo>
                  <a:pt x="42786" y="289071"/>
                </a:moveTo>
                <a:lnTo>
                  <a:pt x="42786" y="0"/>
                </a:lnTo>
              </a:path>
              <a:path w="276225" h="289560">
                <a:moveTo>
                  <a:pt x="0" y="289071"/>
                </a:moveTo>
                <a:lnTo>
                  <a:pt x="0" y="0"/>
                </a:lnTo>
              </a:path>
              <a:path w="276225" h="289560">
                <a:moveTo>
                  <a:pt x="3968" y="289071"/>
                </a:moveTo>
                <a:lnTo>
                  <a:pt x="39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0" name="object 4000"/>
          <p:cNvSpPr/>
          <p:nvPr/>
        </p:nvSpPr>
        <p:spPr>
          <a:xfrm>
            <a:off x="9259443" y="4959121"/>
            <a:ext cx="2540" cy="289560"/>
          </a:xfrm>
          <a:custGeom>
            <a:avLst/>
            <a:gdLst/>
            <a:ahLst/>
            <a:cxnLst/>
            <a:rect l="l" t="t" r="r" b="b"/>
            <a:pathLst>
              <a:path w="2540" h="289560">
                <a:moveTo>
                  <a:pt x="1968" y="0"/>
                </a:moveTo>
                <a:lnTo>
                  <a:pt x="2412" y="0"/>
                </a:lnTo>
              </a:path>
              <a:path w="2540" h="289560">
                <a:moveTo>
                  <a:pt x="0" y="28907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1" name="object 4001"/>
          <p:cNvSpPr/>
          <p:nvPr/>
        </p:nvSpPr>
        <p:spPr>
          <a:xfrm>
            <a:off x="791495" y="7069797"/>
            <a:ext cx="1035685" cy="0"/>
          </a:xfrm>
          <a:custGeom>
            <a:avLst/>
            <a:gdLst/>
            <a:ahLst/>
            <a:cxnLst/>
            <a:rect l="l" t="t" r="r" b="b"/>
            <a:pathLst>
              <a:path w="1035685" h="0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2" name="object 4002"/>
          <p:cNvSpPr/>
          <p:nvPr/>
        </p:nvSpPr>
        <p:spPr>
          <a:xfrm>
            <a:off x="2529852" y="7069797"/>
            <a:ext cx="5425440" cy="0"/>
          </a:xfrm>
          <a:custGeom>
            <a:avLst/>
            <a:gdLst/>
            <a:ahLst/>
            <a:cxnLst/>
            <a:rect l="l" t="t" r="r" b="b"/>
            <a:pathLst>
              <a:path w="5425440" h="0">
                <a:moveTo>
                  <a:pt x="0" y="0"/>
                </a:moveTo>
                <a:lnTo>
                  <a:pt x="9899" y="0"/>
                </a:lnTo>
              </a:path>
              <a:path w="5425440" h="0">
                <a:moveTo>
                  <a:pt x="29718" y="0"/>
                </a:moveTo>
                <a:lnTo>
                  <a:pt x="2227560" y="0"/>
                </a:lnTo>
              </a:path>
              <a:path w="5425440" h="0">
                <a:moveTo>
                  <a:pt x="2247353" y="0"/>
                </a:moveTo>
                <a:lnTo>
                  <a:pt x="54252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3" name="object 4003"/>
          <p:cNvSpPr/>
          <p:nvPr/>
        </p:nvSpPr>
        <p:spPr>
          <a:xfrm>
            <a:off x="8305545" y="7069797"/>
            <a:ext cx="956310" cy="0"/>
          </a:xfrm>
          <a:custGeom>
            <a:avLst/>
            <a:gdLst/>
            <a:ahLst/>
            <a:cxnLst/>
            <a:rect l="l" t="t" r="r" b="b"/>
            <a:pathLst>
              <a:path w="956309" h="0">
                <a:moveTo>
                  <a:pt x="0" y="0"/>
                </a:moveTo>
                <a:lnTo>
                  <a:pt x="9563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4" name="object 4004"/>
          <p:cNvSpPr/>
          <p:nvPr/>
        </p:nvSpPr>
        <p:spPr>
          <a:xfrm>
            <a:off x="7701660" y="7228205"/>
            <a:ext cx="254000" cy="0"/>
          </a:xfrm>
          <a:custGeom>
            <a:avLst/>
            <a:gdLst/>
            <a:ahLst/>
            <a:cxnLst/>
            <a:rect l="l" t="t" r="r" b="b"/>
            <a:pathLst>
              <a:path w="254000" h="0">
                <a:moveTo>
                  <a:pt x="0" y="0"/>
                </a:moveTo>
                <a:lnTo>
                  <a:pt x="2534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5" name="object 4005"/>
          <p:cNvSpPr/>
          <p:nvPr/>
        </p:nvSpPr>
        <p:spPr>
          <a:xfrm>
            <a:off x="8271891" y="7228205"/>
            <a:ext cx="989965" cy="0"/>
          </a:xfrm>
          <a:custGeom>
            <a:avLst/>
            <a:gdLst/>
            <a:ahLst/>
            <a:cxnLst/>
            <a:rect l="l" t="t" r="r" b="b"/>
            <a:pathLst>
              <a:path w="989965" h="0">
                <a:moveTo>
                  <a:pt x="0" y="0"/>
                </a:moveTo>
                <a:lnTo>
                  <a:pt x="9899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6" name="object 4006"/>
          <p:cNvSpPr/>
          <p:nvPr/>
        </p:nvSpPr>
        <p:spPr>
          <a:xfrm>
            <a:off x="791495" y="7576680"/>
            <a:ext cx="1035685" cy="0"/>
          </a:xfrm>
          <a:custGeom>
            <a:avLst/>
            <a:gdLst/>
            <a:ahLst/>
            <a:cxnLst/>
            <a:rect l="l" t="t" r="r" b="b"/>
            <a:pathLst>
              <a:path w="1035685" h="0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7" name="object 4007"/>
          <p:cNvSpPr/>
          <p:nvPr/>
        </p:nvSpPr>
        <p:spPr>
          <a:xfrm>
            <a:off x="791495" y="7449953"/>
            <a:ext cx="1035685" cy="0"/>
          </a:xfrm>
          <a:custGeom>
            <a:avLst/>
            <a:gdLst/>
            <a:ahLst/>
            <a:cxnLst/>
            <a:rect l="l" t="t" r="r" b="b"/>
            <a:pathLst>
              <a:path w="1035685" h="0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8" name="object 4008"/>
          <p:cNvSpPr/>
          <p:nvPr/>
        </p:nvSpPr>
        <p:spPr>
          <a:xfrm>
            <a:off x="791495" y="7323226"/>
            <a:ext cx="1035685" cy="0"/>
          </a:xfrm>
          <a:custGeom>
            <a:avLst/>
            <a:gdLst/>
            <a:ahLst/>
            <a:cxnLst/>
            <a:rect l="l" t="t" r="r" b="b"/>
            <a:pathLst>
              <a:path w="1035685" h="0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09" name="object 4009"/>
          <p:cNvSpPr/>
          <p:nvPr/>
        </p:nvSpPr>
        <p:spPr>
          <a:xfrm>
            <a:off x="791495" y="7196525"/>
            <a:ext cx="1035685" cy="0"/>
          </a:xfrm>
          <a:custGeom>
            <a:avLst/>
            <a:gdLst/>
            <a:ahLst/>
            <a:cxnLst/>
            <a:rect l="l" t="t" r="r" b="b"/>
            <a:pathLst>
              <a:path w="1035685" h="0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0" name="object 4010"/>
          <p:cNvSpPr/>
          <p:nvPr/>
        </p:nvSpPr>
        <p:spPr>
          <a:xfrm>
            <a:off x="791495" y="7703407"/>
            <a:ext cx="1035685" cy="257810"/>
          </a:xfrm>
          <a:custGeom>
            <a:avLst/>
            <a:gdLst/>
            <a:ahLst/>
            <a:cxnLst/>
            <a:rect l="l" t="t" r="r" b="b"/>
            <a:pathLst>
              <a:path w="1035685" h="257809">
                <a:moveTo>
                  <a:pt x="0" y="257403"/>
                </a:moveTo>
                <a:lnTo>
                  <a:pt x="1035469" y="257403"/>
                </a:lnTo>
              </a:path>
              <a:path w="1035685" h="257809">
                <a:moveTo>
                  <a:pt x="1035469" y="257403"/>
                </a:moveTo>
                <a:lnTo>
                  <a:pt x="1035469" y="0"/>
                </a:lnTo>
              </a:path>
              <a:path w="1035685" h="257809">
                <a:moveTo>
                  <a:pt x="0" y="0"/>
                </a:moveTo>
                <a:lnTo>
                  <a:pt x="1035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11" name="object 4011"/>
          <p:cNvSpPr/>
          <p:nvPr/>
        </p:nvSpPr>
        <p:spPr>
          <a:xfrm>
            <a:off x="7135368" y="7133152"/>
            <a:ext cx="566420" cy="119380"/>
          </a:xfrm>
          <a:custGeom>
            <a:avLst/>
            <a:gdLst/>
            <a:ahLst/>
            <a:cxnLst/>
            <a:rect l="l" t="t" r="r" b="b"/>
            <a:pathLst>
              <a:path w="566420" h="119379">
                <a:moveTo>
                  <a:pt x="566292" y="118814"/>
                </a:moveTo>
                <a:lnTo>
                  <a:pt x="566292" y="0"/>
                </a:lnTo>
              </a:path>
              <a:path w="566420" h="119379">
                <a:moveTo>
                  <a:pt x="0" y="118814"/>
                </a:moveTo>
                <a:lnTo>
                  <a:pt x="566292" y="1188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12" name="object 4012"/>
          <p:cNvGrpSpPr/>
          <p:nvPr/>
        </p:nvGrpSpPr>
        <p:grpSpPr>
          <a:xfrm>
            <a:off x="2529852" y="7132252"/>
            <a:ext cx="5172075" cy="192405"/>
            <a:chOff x="2529852" y="7132252"/>
            <a:chExt cx="5172075" cy="192405"/>
          </a:xfrm>
        </p:grpSpPr>
        <p:sp>
          <p:nvSpPr>
            <p:cNvPr id="4013" name="object 4013"/>
            <p:cNvSpPr/>
            <p:nvPr/>
          </p:nvSpPr>
          <p:spPr>
            <a:xfrm>
              <a:off x="2530302" y="71331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2529852" y="7133152"/>
              <a:ext cx="5172075" cy="182245"/>
            </a:xfrm>
            <a:custGeom>
              <a:avLst/>
              <a:gdLst/>
              <a:ahLst/>
              <a:cxnLst/>
              <a:rect l="l" t="t" r="r" b="b"/>
              <a:pathLst>
                <a:path w="5172075" h="182245">
                  <a:moveTo>
                    <a:pt x="0" y="0"/>
                  </a:moveTo>
                  <a:lnTo>
                    <a:pt x="9899" y="0"/>
                  </a:lnTo>
                </a:path>
                <a:path w="5172075" h="182245">
                  <a:moveTo>
                    <a:pt x="29718" y="0"/>
                  </a:moveTo>
                  <a:lnTo>
                    <a:pt x="2227560" y="0"/>
                  </a:lnTo>
                </a:path>
                <a:path w="5172075" h="182245">
                  <a:moveTo>
                    <a:pt x="2247353" y="0"/>
                  </a:moveTo>
                  <a:lnTo>
                    <a:pt x="5171808" y="0"/>
                  </a:lnTo>
                </a:path>
                <a:path w="5172075" h="182245">
                  <a:moveTo>
                    <a:pt x="4605515" y="182162"/>
                  </a:moveTo>
                  <a:lnTo>
                    <a:pt x="4605515" y="63373"/>
                  </a:lnTo>
                </a:path>
                <a:path w="5172075" h="182245">
                  <a:moveTo>
                    <a:pt x="4593323" y="182162"/>
                  </a:moveTo>
                  <a:lnTo>
                    <a:pt x="4605515" y="182162"/>
                  </a:lnTo>
                </a:path>
                <a:path w="5172075" h="182245">
                  <a:moveTo>
                    <a:pt x="0" y="63373"/>
                  </a:moveTo>
                  <a:lnTo>
                    <a:pt x="9899" y="63373"/>
                  </a:lnTo>
                </a:path>
                <a:path w="5172075" h="182245">
                  <a:moveTo>
                    <a:pt x="29718" y="63373"/>
                  </a:moveTo>
                  <a:lnTo>
                    <a:pt x="2227560" y="63373"/>
                  </a:lnTo>
                </a:path>
                <a:path w="5172075" h="182245">
                  <a:moveTo>
                    <a:pt x="2247353" y="63373"/>
                  </a:moveTo>
                  <a:lnTo>
                    <a:pt x="4605515" y="63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2530302" y="7259879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3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2529852" y="7259879"/>
              <a:ext cx="2812415" cy="63500"/>
            </a:xfrm>
            <a:custGeom>
              <a:avLst/>
              <a:gdLst/>
              <a:ahLst/>
              <a:cxnLst/>
              <a:rect l="l" t="t" r="r" b="b"/>
              <a:pathLst>
                <a:path w="2812415" h="63500">
                  <a:moveTo>
                    <a:pt x="0" y="0"/>
                  </a:moveTo>
                  <a:lnTo>
                    <a:pt x="9899" y="0"/>
                  </a:lnTo>
                </a:path>
                <a:path w="2812415" h="63500">
                  <a:moveTo>
                    <a:pt x="29718" y="0"/>
                  </a:moveTo>
                  <a:lnTo>
                    <a:pt x="2227560" y="0"/>
                  </a:lnTo>
                </a:path>
                <a:path w="2812415" h="63500">
                  <a:moveTo>
                    <a:pt x="2247353" y="0"/>
                  </a:moveTo>
                  <a:lnTo>
                    <a:pt x="2812059" y="0"/>
                  </a:lnTo>
                </a:path>
                <a:path w="2812415" h="63500">
                  <a:moveTo>
                    <a:pt x="0" y="63347"/>
                  </a:moveTo>
                  <a:lnTo>
                    <a:pt x="9899" y="63347"/>
                  </a:lnTo>
                </a:path>
                <a:path w="2812415" h="63500">
                  <a:moveTo>
                    <a:pt x="29718" y="63347"/>
                  </a:moveTo>
                  <a:lnTo>
                    <a:pt x="2227560" y="63347"/>
                  </a:lnTo>
                </a:path>
                <a:path w="2812415" h="63500">
                  <a:moveTo>
                    <a:pt x="2247353" y="63347"/>
                  </a:moveTo>
                  <a:lnTo>
                    <a:pt x="2811367" y="633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7" name="object 4017"/>
          <p:cNvSpPr/>
          <p:nvPr/>
        </p:nvSpPr>
        <p:spPr>
          <a:xfrm>
            <a:off x="4870227" y="7505395"/>
            <a:ext cx="471170" cy="0"/>
          </a:xfrm>
          <a:custGeom>
            <a:avLst/>
            <a:gdLst/>
            <a:ahLst/>
            <a:cxnLst/>
            <a:rect l="l" t="t" r="r" b="b"/>
            <a:pathLst>
              <a:path w="471170" h="0">
                <a:moveTo>
                  <a:pt x="0" y="0"/>
                </a:moveTo>
                <a:lnTo>
                  <a:pt x="4709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18" name="object 4018"/>
          <p:cNvGrpSpPr/>
          <p:nvPr/>
        </p:nvGrpSpPr>
        <p:grpSpPr>
          <a:xfrm>
            <a:off x="2529852" y="7385705"/>
            <a:ext cx="2811780" cy="374650"/>
            <a:chOff x="2529852" y="7385705"/>
            <a:chExt cx="2811780" cy="374650"/>
          </a:xfrm>
        </p:grpSpPr>
        <p:sp>
          <p:nvSpPr>
            <p:cNvPr id="4019" name="object 4019"/>
            <p:cNvSpPr/>
            <p:nvPr/>
          </p:nvSpPr>
          <p:spPr>
            <a:xfrm>
              <a:off x="2530302" y="7386605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34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2529852" y="7386605"/>
              <a:ext cx="2811780" cy="245745"/>
            </a:xfrm>
            <a:custGeom>
              <a:avLst/>
              <a:gdLst/>
              <a:ahLst/>
              <a:cxnLst/>
              <a:rect l="l" t="t" r="r" b="b"/>
              <a:pathLst>
                <a:path w="2811779" h="245745">
                  <a:moveTo>
                    <a:pt x="0" y="0"/>
                  </a:moveTo>
                  <a:lnTo>
                    <a:pt x="9899" y="0"/>
                  </a:lnTo>
                </a:path>
                <a:path w="2811779" h="245745">
                  <a:moveTo>
                    <a:pt x="29718" y="0"/>
                  </a:moveTo>
                  <a:lnTo>
                    <a:pt x="2227560" y="0"/>
                  </a:lnTo>
                </a:path>
                <a:path w="2811779" h="245745">
                  <a:moveTo>
                    <a:pt x="2247353" y="0"/>
                  </a:moveTo>
                  <a:lnTo>
                    <a:pt x="2811367" y="0"/>
                  </a:lnTo>
                </a:path>
                <a:path w="2811779" h="245745">
                  <a:moveTo>
                    <a:pt x="2340375" y="182162"/>
                  </a:moveTo>
                  <a:lnTo>
                    <a:pt x="2340375" y="63347"/>
                  </a:lnTo>
                </a:path>
                <a:path w="2811779" h="245745">
                  <a:moveTo>
                    <a:pt x="1782019" y="182162"/>
                  </a:moveTo>
                  <a:lnTo>
                    <a:pt x="2340375" y="182162"/>
                  </a:lnTo>
                </a:path>
                <a:path w="2811779" h="245745">
                  <a:moveTo>
                    <a:pt x="0" y="63347"/>
                  </a:moveTo>
                  <a:lnTo>
                    <a:pt x="9899" y="63347"/>
                  </a:lnTo>
                </a:path>
                <a:path w="2811779" h="245745">
                  <a:moveTo>
                    <a:pt x="29718" y="63347"/>
                  </a:moveTo>
                  <a:lnTo>
                    <a:pt x="2227560" y="63347"/>
                  </a:lnTo>
                </a:path>
                <a:path w="2811779" h="245745">
                  <a:moveTo>
                    <a:pt x="2247353" y="63347"/>
                  </a:moveTo>
                  <a:lnTo>
                    <a:pt x="2340375" y="63347"/>
                  </a:lnTo>
                </a:path>
                <a:path w="2811779" h="245745">
                  <a:moveTo>
                    <a:pt x="1782019" y="245516"/>
                  </a:moveTo>
                  <a:lnTo>
                    <a:pt x="1782019" y="126701"/>
                  </a:lnTo>
                </a:path>
                <a:path w="2811779" h="245745">
                  <a:moveTo>
                    <a:pt x="1215726" y="245516"/>
                  </a:moveTo>
                  <a:lnTo>
                    <a:pt x="1782019" y="2455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2530302" y="7513307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33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2529852" y="7513307"/>
              <a:ext cx="1782445" cy="245745"/>
            </a:xfrm>
            <a:custGeom>
              <a:avLst/>
              <a:gdLst/>
              <a:ahLst/>
              <a:cxnLst/>
              <a:rect l="l" t="t" r="r" b="b"/>
              <a:pathLst>
                <a:path w="1782445" h="245745">
                  <a:moveTo>
                    <a:pt x="0" y="0"/>
                  </a:moveTo>
                  <a:lnTo>
                    <a:pt x="9899" y="0"/>
                  </a:lnTo>
                </a:path>
                <a:path w="1782445" h="245745">
                  <a:moveTo>
                    <a:pt x="29718" y="0"/>
                  </a:moveTo>
                  <a:lnTo>
                    <a:pt x="1782019" y="0"/>
                  </a:lnTo>
                </a:path>
                <a:path w="1782445" h="245745">
                  <a:moveTo>
                    <a:pt x="1215726" y="182162"/>
                  </a:moveTo>
                  <a:lnTo>
                    <a:pt x="1215726" y="63372"/>
                  </a:lnTo>
                </a:path>
                <a:path w="1782445" h="245745">
                  <a:moveTo>
                    <a:pt x="669258" y="182162"/>
                  </a:moveTo>
                  <a:lnTo>
                    <a:pt x="1215726" y="182162"/>
                  </a:lnTo>
                </a:path>
                <a:path w="1782445" h="245745">
                  <a:moveTo>
                    <a:pt x="0" y="63372"/>
                  </a:moveTo>
                  <a:lnTo>
                    <a:pt x="9899" y="63372"/>
                  </a:lnTo>
                </a:path>
                <a:path w="1782445" h="245745">
                  <a:moveTo>
                    <a:pt x="29718" y="63372"/>
                  </a:moveTo>
                  <a:lnTo>
                    <a:pt x="1215726" y="63372"/>
                  </a:lnTo>
                </a:path>
                <a:path w="1782445" h="245745">
                  <a:moveTo>
                    <a:pt x="669258" y="245541"/>
                  </a:moveTo>
                  <a:lnTo>
                    <a:pt x="669258" y="126726"/>
                  </a:lnTo>
                </a:path>
                <a:path w="1782445" h="245745">
                  <a:moveTo>
                    <a:pt x="0" y="245541"/>
                  </a:moveTo>
                  <a:lnTo>
                    <a:pt x="669258" y="24554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2530302" y="7640034"/>
              <a:ext cx="0" cy="119380"/>
            </a:xfrm>
            <a:custGeom>
              <a:avLst/>
              <a:gdLst/>
              <a:ahLst/>
              <a:cxnLst/>
              <a:rect l="l" t="t" r="r" b="b"/>
              <a:pathLst>
                <a:path w="0" h="119379">
                  <a:moveTo>
                    <a:pt x="0" y="0"/>
                  </a:moveTo>
                  <a:lnTo>
                    <a:pt x="0" y="1188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2529852" y="7640034"/>
              <a:ext cx="669290" cy="0"/>
            </a:xfrm>
            <a:custGeom>
              <a:avLst/>
              <a:gdLst/>
              <a:ahLst/>
              <a:cxnLst/>
              <a:rect l="l" t="t" r="r" b="b"/>
              <a:pathLst>
                <a:path w="669289" h="0">
                  <a:moveTo>
                    <a:pt x="0" y="0"/>
                  </a:moveTo>
                  <a:lnTo>
                    <a:pt x="9899" y="0"/>
                  </a:lnTo>
                </a:path>
                <a:path w="669289" h="0">
                  <a:moveTo>
                    <a:pt x="29718" y="0"/>
                  </a:moveTo>
                  <a:lnTo>
                    <a:pt x="66925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25" name="object 4025"/>
          <p:cNvSpPr/>
          <p:nvPr/>
        </p:nvSpPr>
        <p:spPr>
          <a:xfrm>
            <a:off x="2539752" y="6693586"/>
            <a:ext cx="20320" cy="569595"/>
          </a:xfrm>
          <a:custGeom>
            <a:avLst/>
            <a:gdLst/>
            <a:ahLst/>
            <a:cxnLst/>
            <a:rect l="l" t="t" r="r" b="b"/>
            <a:pathLst>
              <a:path w="20319" h="569595">
                <a:moveTo>
                  <a:pt x="1784" y="0"/>
                </a:moveTo>
                <a:lnTo>
                  <a:pt x="18033" y="0"/>
                </a:lnTo>
              </a:path>
              <a:path w="20319" h="569595">
                <a:moveTo>
                  <a:pt x="0" y="0"/>
                </a:moveTo>
                <a:lnTo>
                  <a:pt x="1784" y="0"/>
                </a:lnTo>
              </a:path>
              <a:path w="20319" h="569595">
                <a:moveTo>
                  <a:pt x="18033" y="0"/>
                </a:moveTo>
                <a:lnTo>
                  <a:pt x="19818" y="0"/>
                </a:lnTo>
              </a:path>
              <a:path w="20319" h="569595">
                <a:moveTo>
                  <a:pt x="19818" y="569220"/>
                </a:moveTo>
                <a:lnTo>
                  <a:pt x="19818" y="0"/>
                </a:lnTo>
              </a:path>
              <a:path w="20319" h="569595">
                <a:moveTo>
                  <a:pt x="0" y="5692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6" name="object 4026"/>
          <p:cNvSpPr/>
          <p:nvPr/>
        </p:nvSpPr>
        <p:spPr>
          <a:xfrm>
            <a:off x="2539752" y="770447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0" y="0"/>
                </a:moveTo>
                <a:lnTo>
                  <a:pt x="198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7" name="object 4027"/>
          <p:cNvSpPr/>
          <p:nvPr/>
        </p:nvSpPr>
        <p:spPr>
          <a:xfrm>
            <a:off x="2539752" y="7262806"/>
            <a:ext cx="20320" cy="441959"/>
          </a:xfrm>
          <a:custGeom>
            <a:avLst/>
            <a:gdLst/>
            <a:ahLst/>
            <a:cxnLst/>
            <a:rect l="l" t="t" r="r" b="b"/>
            <a:pathLst>
              <a:path w="20319" h="441959">
                <a:moveTo>
                  <a:pt x="19818" y="0"/>
                </a:moveTo>
                <a:lnTo>
                  <a:pt x="0" y="0"/>
                </a:lnTo>
              </a:path>
              <a:path w="20319" h="441959">
                <a:moveTo>
                  <a:pt x="0" y="0"/>
                </a:moveTo>
                <a:lnTo>
                  <a:pt x="0" y="1041"/>
                </a:lnTo>
              </a:path>
              <a:path w="20319" h="441959">
                <a:moveTo>
                  <a:pt x="19818" y="1041"/>
                </a:moveTo>
                <a:lnTo>
                  <a:pt x="19818" y="0"/>
                </a:lnTo>
              </a:path>
              <a:path w="20319" h="441959">
                <a:moveTo>
                  <a:pt x="18033" y="914"/>
                </a:moveTo>
                <a:lnTo>
                  <a:pt x="18033" y="1041"/>
                </a:lnTo>
              </a:path>
              <a:path w="20319" h="441959">
                <a:moveTo>
                  <a:pt x="1784" y="1041"/>
                </a:moveTo>
                <a:lnTo>
                  <a:pt x="1784" y="914"/>
                </a:lnTo>
              </a:path>
              <a:path w="20319" h="441959">
                <a:moveTo>
                  <a:pt x="1784" y="914"/>
                </a:moveTo>
                <a:lnTo>
                  <a:pt x="18033" y="914"/>
                </a:lnTo>
              </a:path>
              <a:path w="20319" h="441959">
                <a:moveTo>
                  <a:pt x="0" y="441667"/>
                </a:moveTo>
                <a:lnTo>
                  <a:pt x="0" y="8953"/>
                </a:lnTo>
              </a:path>
              <a:path w="20319" h="441959">
                <a:moveTo>
                  <a:pt x="19818" y="441667"/>
                </a:moveTo>
                <a:lnTo>
                  <a:pt x="19818" y="8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8" name="object 4028"/>
          <p:cNvSpPr/>
          <p:nvPr/>
        </p:nvSpPr>
        <p:spPr>
          <a:xfrm>
            <a:off x="2539752" y="6692544"/>
            <a:ext cx="20320" cy="2540"/>
          </a:xfrm>
          <a:custGeom>
            <a:avLst/>
            <a:gdLst/>
            <a:ahLst/>
            <a:cxnLst/>
            <a:rect l="l" t="t" r="r" b="b"/>
            <a:pathLst>
              <a:path w="20319" h="2540">
                <a:moveTo>
                  <a:pt x="19818" y="0"/>
                </a:moveTo>
                <a:lnTo>
                  <a:pt x="0" y="0"/>
                </a:lnTo>
              </a:path>
              <a:path w="20319" h="2540">
                <a:moveTo>
                  <a:pt x="0" y="0"/>
                </a:moveTo>
                <a:lnTo>
                  <a:pt x="0" y="1041"/>
                </a:lnTo>
              </a:path>
              <a:path w="20319" h="2540">
                <a:moveTo>
                  <a:pt x="0" y="2133"/>
                </a:moveTo>
                <a:lnTo>
                  <a:pt x="19818" y="2133"/>
                </a:lnTo>
              </a:path>
              <a:path w="20319" h="2540">
                <a:moveTo>
                  <a:pt x="19818" y="1041"/>
                </a:moveTo>
                <a:lnTo>
                  <a:pt x="19818" y="0"/>
                </a:lnTo>
              </a:path>
              <a:path w="20319" h="2540">
                <a:moveTo>
                  <a:pt x="18033" y="939"/>
                </a:moveTo>
                <a:lnTo>
                  <a:pt x="18033" y="1041"/>
                </a:lnTo>
              </a:path>
              <a:path w="20319" h="2540">
                <a:moveTo>
                  <a:pt x="18033" y="1041"/>
                </a:moveTo>
                <a:lnTo>
                  <a:pt x="18033" y="1168"/>
                </a:lnTo>
              </a:path>
              <a:path w="20319" h="2540">
                <a:moveTo>
                  <a:pt x="18033" y="1168"/>
                </a:moveTo>
                <a:lnTo>
                  <a:pt x="1784" y="1168"/>
                </a:lnTo>
              </a:path>
              <a:path w="20319" h="2540">
                <a:moveTo>
                  <a:pt x="1784" y="1041"/>
                </a:moveTo>
                <a:lnTo>
                  <a:pt x="1784" y="939"/>
                </a:lnTo>
              </a:path>
              <a:path w="20319" h="2540">
                <a:moveTo>
                  <a:pt x="1784" y="1168"/>
                </a:moveTo>
                <a:lnTo>
                  <a:pt x="1784" y="1041"/>
                </a:lnTo>
              </a:path>
              <a:path w="20319" h="2540">
                <a:moveTo>
                  <a:pt x="1784" y="939"/>
                </a:moveTo>
                <a:lnTo>
                  <a:pt x="18033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29" name="object 4029"/>
          <p:cNvSpPr/>
          <p:nvPr/>
        </p:nvSpPr>
        <p:spPr>
          <a:xfrm>
            <a:off x="4757413" y="6693586"/>
            <a:ext cx="20320" cy="379730"/>
          </a:xfrm>
          <a:custGeom>
            <a:avLst/>
            <a:gdLst/>
            <a:ahLst/>
            <a:cxnLst/>
            <a:rect l="l" t="t" r="r" b="b"/>
            <a:pathLst>
              <a:path w="20320" h="379729">
                <a:moveTo>
                  <a:pt x="1765" y="0"/>
                </a:moveTo>
                <a:lnTo>
                  <a:pt x="17983" y="0"/>
                </a:lnTo>
              </a:path>
              <a:path w="20320" h="379729">
                <a:moveTo>
                  <a:pt x="0" y="0"/>
                </a:moveTo>
                <a:lnTo>
                  <a:pt x="1765" y="0"/>
                </a:lnTo>
              </a:path>
              <a:path w="20320" h="379729">
                <a:moveTo>
                  <a:pt x="17983" y="0"/>
                </a:moveTo>
                <a:lnTo>
                  <a:pt x="19792" y="0"/>
                </a:lnTo>
              </a:path>
              <a:path w="20320" h="379729">
                <a:moveTo>
                  <a:pt x="19792" y="379139"/>
                </a:moveTo>
                <a:lnTo>
                  <a:pt x="19792" y="0"/>
                </a:lnTo>
              </a:path>
              <a:path w="20320" h="379729">
                <a:moveTo>
                  <a:pt x="0" y="379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0" name="object 4030"/>
          <p:cNvSpPr/>
          <p:nvPr/>
        </p:nvSpPr>
        <p:spPr>
          <a:xfrm>
            <a:off x="4757413" y="751439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7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1" name="object 4031"/>
          <p:cNvSpPr/>
          <p:nvPr/>
        </p:nvSpPr>
        <p:spPr>
          <a:xfrm>
            <a:off x="4757413" y="7072725"/>
            <a:ext cx="20320" cy="441959"/>
          </a:xfrm>
          <a:custGeom>
            <a:avLst/>
            <a:gdLst/>
            <a:ahLst/>
            <a:cxnLst/>
            <a:rect l="l" t="t" r="r" b="b"/>
            <a:pathLst>
              <a:path w="20320" h="441959">
                <a:moveTo>
                  <a:pt x="19792" y="0"/>
                </a:moveTo>
                <a:lnTo>
                  <a:pt x="0" y="0"/>
                </a:lnTo>
              </a:path>
              <a:path w="20320" h="441959">
                <a:moveTo>
                  <a:pt x="0" y="0"/>
                </a:moveTo>
                <a:lnTo>
                  <a:pt x="0" y="1041"/>
                </a:lnTo>
              </a:path>
              <a:path w="20320" h="441959">
                <a:moveTo>
                  <a:pt x="19792" y="1041"/>
                </a:moveTo>
                <a:lnTo>
                  <a:pt x="19792" y="0"/>
                </a:lnTo>
              </a:path>
              <a:path w="20320" h="441959">
                <a:moveTo>
                  <a:pt x="17983" y="920"/>
                </a:moveTo>
                <a:lnTo>
                  <a:pt x="17983" y="1041"/>
                </a:lnTo>
              </a:path>
              <a:path w="20320" h="441959">
                <a:moveTo>
                  <a:pt x="1765" y="1041"/>
                </a:moveTo>
                <a:lnTo>
                  <a:pt x="1765" y="920"/>
                </a:lnTo>
              </a:path>
              <a:path w="20320" h="441959">
                <a:moveTo>
                  <a:pt x="1765" y="920"/>
                </a:moveTo>
                <a:lnTo>
                  <a:pt x="17983" y="920"/>
                </a:lnTo>
              </a:path>
              <a:path w="20320" h="441959">
                <a:moveTo>
                  <a:pt x="0" y="441674"/>
                </a:moveTo>
                <a:lnTo>
                  <a:pt x="0" y="8953"/>
                </a:lnTo>
              </a:path>
              <a:path w="20320" h="441959">
                <a:moveTo>
                  <a:pt x="19792" y="441674"/>
                </a:moveTo>
                <a:lnTo>
                  <a:pt x="19792" y="8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2" name="object 4032"/>
          <p:cNvSpPr/>
          <p:nvPr/>
        </p:nvSpPr>
        <p:spPr>
          <a:xfrm>
            <a:off x="4757413" y="6692544"/>
            <a:ext cx="20320" cy="2540"/>
          </a:xfrm>
          <a:custGeom>
            <a:avLst/>
            <a:gdLst/>
            <a:ahLst/>
            <a:cxnLst/>
            <a:rect l="l" t="t" r="r" b="b"/>
            <a:pathLst>
              <a:path w="20320" h="2540">
                <a:moveTo>
                  <a:pt x="19792" y="0"/>
                </a:moveTo>
                <a:lnTo>
                  <a:pt x="0" y="0"/>
                </a:lnTo>
              </a:path>
              <a:path w="20320" h="2540">
                <a:moveTo>
                  <a:pt x="0" y="0"/>
                </a:moveTo>
                <a:lnTo>
                  <a:pt x="0" y="1041"/>
                </a:lnTo>
              </a:path>
              <a:path w="20320" h="2540">
                <a:moveTo>
                  <a:pt x="0" y="2133"/>
                </a:moveTo>
                <a:lnTo>
                  <a:pt x="19792" y="2133"/>
                </a:lnTo>
              </a:path>
              <a:path w="20320" h="2540">
                <a:moveTo>
                  <a:pt x="19792" y="1041"/>
                </a:moveTo>
                <a:lnTo>
                  <a:pt x="19792" y="0"/>
                </a:lnTo>
              </a:path>
              <a:path w="20320" h="2540">
                <a:moveTo>
                  <a:pt x="17983" y="939"/>
                </a:moveTo>
                <a:lnTo>
                  <a:pt x="17983" y="1041"/>
                </a:lnTo>
              </a:path>
              <a:path w="20320" h="2540">
                <a:moveTo>
                  <a:pt x="17983" y="1041"/>
                </a:moveTo>
                <a:lnTo>
                  <a:pt x="17983" y="1168"/>
                </a:lnTo>
              </a:path>
              <a:path w="20320" h="2540">
                <a:moveTo>
                  <a:pt x="17983" y="1168"/>
                </a:moveTo>
                <a:lnTo>
                  <a:pt x="1765" y="1168"/>
                </a:lnTo>
              </a:path>
              <a:path w="20320" h="2540">
                <a:moveTo>
                  <a:pt x="1765" y="1041"/>
                </a:moveTo>
                <a:lnTo>
                  <a:pt x="1765" y="939"/>
                </a:lnTo>
              </a:path>
              <a:path w="20320" h="2540">
                <a:moveTo>
                  <a:pt x="1765" y="1168"/>
                </a:moveTo>
                <a:lnTo>
                  <a:pt x="1765" y="1041"/>
                </a:lnTo>
              </a:path>
              <a:path w="20320" h="2540">
                <a:moveTo>
                  <a:pt x="1765" y="939"/>
                </a:moveTo>
                <a:lnTo>
                  <a:pt x="17983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3" name="object 4033"/>
          <p:cNvSpPr/>
          <p:nvPr/>
        </p:nvSpPr>
        <p:spPr>
          <a:xfrm>
            <a:off x="8222360" y="706979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4" name="object 4034"/>
          <p:cNvSpPr/>
          <p:nvPr/>
        </p:nvSpPr>
        <p:spPr>
          <a:xfrm>
            <a:off x="8222360" y="6713404"/>
            <a:ext cx="20320" cy="356870"/>
          </a:xfrm>
          <a:custGeom>
            <a:avLst/>
            <a:gdLst/>
            <a:ahLst/>
            <a:cxnLst/>
            <a:rect l="l" t="t" r="r" b="b"/>
            <a:pathLst>
              <a:path w="20320" h="356870">
                <a:moveTo>
                  <a:pt x="0" y="0"/>
                </a:moveTo>
                <a:lnTo>
                  <a:pt x="19812" y="0"/>
                </a:lnTo>
              </a:path>
              <a:path w="20320" h="356870">
                <a:moveTo>
                  <a:pt x="0" y="356393"/>
                </a:moveTo>
                <a:lnTo>
                  <a:pt x="0" y="0"/>
                </a:lnTo>
              </a:path>
              <a:path w="20320" h="356870">
                <a:moveTo>
                  <a:pt x="19812" y="356393"/>
                </a:moveTo>
                <a:lnTo>
                  <a:pt x="198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5" name="object 4035"/>
          <p:cNvSpPr/>
          <p:nvPr/>
        </p:nvSpPr>
        <p:spPr>
          <a:xfrm>
            <a:off x="8285733" y="714061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812" y="9893"/>
                </a:moveTo>
                <a:lnTo>
                  <a:pt x="19685" y="8159"/>
                </a:lnTo>
              </a:path>
              <a:path w="20320" h="20320">
                <a:moveTo>
                  <a:pt x="19685" y="8159"/>
                </a:moveTo>
                <a:lnTo>
                  <a:pt x="19176" y="6496"/>
                </a:lnTo>
              </a:path>
              <a:path w="20320" h="20320">
                <a:moveTo>
                  <a:pt x="19176" y="6496"/>
                </a:moveTo>
                <a:lnTo>
                  <a:pt x="18478" y="4933"/>
                </a:lnTo>
              </a:path>
              <a:path w="20320" h="20320">
                <a:moveTo>
                  <a:pt x="18478" y="4933"/>
                </a:moveTo>
                <a:lnTo>
                  <a:pt x="17525" y="3517"/>
                </a:lnTo>
              </a:path>
              <a:path w="20320" h="20320">
                <a:moveTo>
                  <a:pt x="17525" y="3517"/>
                </a:moveTo>
                <a:lnTo>
                  <a:pt x="16256" y="2305"/>
                </a:lnTo>
              </a:path>
              <a:path w="20320" h="20320">
                <a:moveTo>
                  <a:pt x="16256" y="2305"/>
                </a:moveTo>
                <a:lnTo>
                  <a:pt x="14859" y="1314"/>
                </a:lnTo>
              </a:path>
              <a:path w="20320" h="20320">
                <a:moveTo>
                  <a:pt x="14859" y="1314"/>
                </a:moveTo>
                <a:lnTo>
                  <a:pt x="13271" y="590"/>
                </a:lnTo>
              </a:path>
              <a:path w="20320" h="20320">
                <a:moveTo>
                  <a:pt x="13271" y="590"/>
                </a:moveTo>
                <a:lnTo>
                  <a:pt x="11620" y="146"/>
                </a:lnTo>
              </a:path>
              <a:path w="20320" h="20320">
                <a:moveTo>
                  <a:pt x="11620" y="146"/>
                </a:moveTo>
                <a:lnTo>
                  <a:pt x="9906" y="0"/>
                </a:lnTo>
              </a:path>
              <a:path w="20320" h="20320">
                <a:moveTo>
                  <a:pt x="9906" y="0"/>
                </a:moveTo>
                <a:lnTo>
                  <a:pt x="8191" y="146"/>
                </a:lnTo>
              </a:path>
              <a:path w="20320" h="20320">
                <a:moveTo>
                  <a:pt x="8191" y="146"/>
                </a:moveTo>
                <a:lnTo>
                  <a:pt x="6540" y="590"/>
                </a:lnTo>
              </a:path>
              <a:path w="20320" h="20320">
                <a:moveTo>
                  <a:pt x="6540" y="590"/>
                </a:moveTo>
                <a:lnTo>
                  <a:pt x="4952" y="1314"/>
                </a:lnTo>
              </a:path>
              <a:path w="20320" h="20320">
                <a:moveTo>
                  <a:pt x="4952" y="1314"/>
                </a:moveTo>
                <a:lnTo>
                  <a:pt x="3492" y="2305"/>
                </a:lnTo>
              </a:path>
              <a:path w="20320" h="20320">
                <a:moveTo>
                  <a:pt x="3492" y="2305"/>
                </a:moveTo>
                <a:lnTo>
                  <a:pt x="2286" y="3517"/>
                </a:lnTo>
              </a:path>
              <a:path w="20320" h="20320">
                <a:moveTo>
                  <a:pt x="2286" y="3517"/>
                </a:moveTo>
                <a:lnTo>
                  <a:pt x="1333" y="4933"/>
                </a:lnTo>
              </a:path>
              <a:path w="20320" h="20320">
                <a:moveTo>
                  <a:pt x="1333" y="4933"/>
                </a:moveTo>
                <a:lnTo>
                  <a:pt x="635" y="6496"/>
                </a:lnTo>
              </a:path>
              <a:path w="20320" h="20320">
                <a:moveTo>
                  <a:pt x="635" y="6496"/>
                </a:moveTo>
                <a:lnTo>
                  <a:pt x="126" y="8159"/>
                </a:lnTo>
              </a:path>
              <a:path w="20320" h="20320">
                <a:moveTo>
                  <a:pt x="126" y="8159"/>
                </a:moveTo>
                <a:lnTo>
                  <a:pt x="0" y="9893"/>
                </a:lnTo>
              </a:path>
              <a:path w="20320" h="20320">
                <a:moveTo>
                  <a:pt x="0" y="9893"/>
                </a:moveTo>
                <a:lnTo>
                  <a:pt x="126" y="11633"/>
                </a:lnTo>
              </a:path>
              <a:path w="20320" h="20320">
                <a:moveTo>
                  <a:pt x="126" y="11633"/>
                </a:moveTo>
                <a:lnTo>
                  <a:pt x="635" y="13265"/>
                </a:lnTo>
              </a:path>
              <a:path w="20320" h="20320">
                <a:moveTo>
                  <a:pt x="635" y="13265"/>
                </a:moveTo>
                <a:lnTo>
                  <a:pt x="1333" y="14827"/>
                </a:lnTo>
              </a:path>
              <a:path w="20320" h="20320">
                <a:moveTo>
                  <a:pt x="1333" y="14827"/>
                </a:moveTo>
                <a:lnTo>
                  <a:pt x="2286" y="16217"/>
                </a:lnTo>
              </a:path>
              <a:path w="20320" h="20320">
                <a:moveTo>
                  <a:pt x="2286" y="16217"/>
                </a:moveTo>
                <a:lnTo>
                  <a:pt x="3492" y="17462"/>
                </a:lnTo>
              </a:path>
              <a:path w="20320" h="20320">
                <a:moveTo>
                  <a:pt x="3492" y="17462"/>
                </a:moveTo>
                <a:lnTo>
                  <a:pt x="4952" y="18453"/>
                </a:lnTo>
              </a:path>
              <a:path w="20320" h="20320">
                <a:moveTo>
                  <a:pt x="4952" y="18453"/>
                </a:moveTo>
                <a:lnTo>
                  <a:pt x="6540" y="19170"/>
                </a:lnTo>
              </a:path>
              <a:path w="20320" h="20320">
                <a:moveTo>
                  <a:pt x="6540" y="19170"/>
                </a:moveTo>
                <a:lnTo>
                  <a:pt x="8191" y="19615"/>
                </a:lnTo>
              </a:path>
              <a:path w="20320" h="20320">
                <a:moveTo>
                  <a:pt x="8191" y="19615"/>
                </a:moveTo>
                <a:lnTo>
                  <a:pt x="9906" y="19792"/>
                </a:lnTo>
              </a:path>
              <a:path w="20320" h="20320">
                <a:moveTo>
                  <a:pt x="9906" y="19792"/>
                </a:moveTo>
                <a:lnTo>
                  <a:pt x="11620" y="19615"/>
                </a:lnTo>
              </a:path>
              <a:path w="20320" h="20320">
                <a:moveTo>
                  <a:pt x="11620" y="19615"/>
                </a:moveTo>
                <a:lnTo>
                  <a:pt x="13271" y="19170"/>
                </a:lnTo>
              </a:path>
              <a:path w="20320" h="20320">
                <a:moveTo>
                  <a:pt x="13271" y="19170"/>
                </a:moveTo>
                <a:lnTo>
                  <a:pt x="14859" y="18453"/>
                </a:lnTo>
              </a:path>
              <a:path w="20320" h="20320">
                <a:moveTo>
                  <a:pt x="14859" y="18453"/>
                </a:moveTo>
                <a:lnTo>
                  <a:pt x="16256" y="17462"/>
                </a:lnTo>
              </a:path>
              <a:path w="20320" h="20320">
                <a:moveTo>
                  <a:pt x="16256" y="17462"/>
                </a:moveTo>
                <a:lnTo>
                  <a:pt x="17525" y="16217"/>
                </a:lnTo>
              </a:path>
              <a:path w="20320" h="20320">
                <a:moveTo>
                  <a:pt x="17525" y="16217"/>
                </a:moveTo>
                <a:lnTo>
                  <a:pt x="18478" y="14827"/>
                </a:lnTo>
              </a:path>
              <a:path w="20320" h="20320">
                <a:moveTo>
                  <a:pt x="18478" y="14827"/>
                </a:moveTo>
                <a:lnTo>
                  <a:pt x="19176" y="13265"/>
                </a:lnTo>
              </a:path>
              <a:path w="20320" h="20320">
                <a:moveTo>
                  <a:pt x="19176" y="13265"/>
                </a:moveTo>
                <a:lnTo>
                  <a:pt x="19685" y="11633"/>
                </a:lnTo>
              </a:path>
              <a:path w="20320" h="20320">
                <a:moveTo>
                  <a:pt x="19685" y="11633"/>
                </a:moveTo>
                <a:lnTo>
                  <a:pt x="19812" y="9893"/>
                </a:lnTo>
              </a:path>
              <a:path w="20320" h="20320">
                <a:moveTo>
                  <a:pt x="19812" y="6394"/>
                </a:moveTo>
                <a:lnTo>
                  <a:pt x="19812" y="9893"/>
                </a:lnTo>
              </a:path>
              <a:path w="20320" h="20320">
                <a:moveTo>
                  <a:pt x="0" y="6394"/>
                </a:moveTo>
                <a:lnTo>
                  <a:pt x="0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6" name="object 4036"/>
          <p:cNvSpPr/>
          <p:nvPr/>
        </p:nvSpPr>
        <p:spPr>
          <a:xfrm>
            <a:off x="8285733" y="6987102"/>
            <a:ext cx="20320" cy="13970"/>
          </a:xfrm>
          <a:custGeom>
            <a:avLst/>
            <a:gdLst/>
            <a:ahLst/>
            <a:cxnLst/>
            <a:rect l="l" t="t" r="r" b="b"/>
            <a:pathLst>
              <a:path w="20320" h="13970">
                <a:moveTo>
                  <a:pt x="0" y="9893"/>
                </a:moveTo>
                <a:lnTo>
                  <a:pt x="126" y="8185"/>
                </a:lnTo>
              </a:path>
              <a:path w="20320" h="13970">
                <a:moveTo>
                  <a:pt x="126" y="8185"/>
                </a:moveTo>
                <a:lnTo>
                  <a:pt x="635" y="6521"/>
                </a:lnTo>
              </a:path>
              <a:path w="20320" h="13970">
                <a:moveTo>
                  <a:pt x="635" y="6521"/>
                </a:moveTo>
                <a:lnTo>
                  <a:pt x="1333" y="4984"/>
                </a:lnTo>
              </a:path>
              <a:path w="20320" h="13970">
                <a:moveTo>
                  <a:pt x="1333" y="4984"/>
                </a:moveTo>
                <a:lnTo>
                  <a:pt x="2286" y="3568"/>
                </a:lnTo>
              </a:path>
              <a:path w="20320" h="13970">
                <a:moveTo>
                  <a:pt x="2286" y="3568"/>
                </a:moveTo>
                <a:lnTo>
                  <a:pt x="3492" y="2355"/>
                </a:lnTo>
              </a:path>
              <a:path w="20320" h="13970">
                <a:moveTo>
                  <a:pt x="3492" y="2355"/>
                </a:moveTo>
                <a:lnTo>
                  <a:pt x="4952" y="1339"/>
                </a:lnTo>
              </a:path>
              <a:path w="20320" h="13970">
                <a:moveTo>
                  <a:pt x="4952" y="1339"/>
                </a:moveTo>
                <a:lnTo>
                  <a:pt x="6540" y="615"/>
                </a:lnTo>
              </a:path>
              <a:path w="20320" h="13970">
                <a:moveTo>
                  <a:pt x="6540" y="615"/>
                </a:moveTo>
                <a:lnTo>
                  <a:pt x="8191" y="171"/>
                </a:lnTo>
              </a:path>
              <a:path w="20320" h="13970">
                <a:moveTo>
                  <a:pt x="8191" y="171"/>
                </a:moveTo>
                <a:lnTo>
                  <a:pt x="9906" y="0"/>
                </a:lnTo>
              </a:path>
              <a:path w="20320" h="13970">
                <a:moveTo>
                  <a:pt x="9906" y="0"/>
                </a:moveTo>
                <a:lnTo>
                  <a:pt x="11620" y="171"/>
                </a:lnTo>
              </a:path>
              <a:path w="20320" h="13970">
                <a:moveTo>
                  <a:pt x="11620" y="171"/>
                </a:moveTo>
                <a:lnTo>
                  <a:pt x="13271" y="615"/>
                </a:lnTo>
              </a:path>
              <a:path w="20320" h="13970">
                <a:moveTo>
                  <a:pt x="13271" y="615"/>
                </a:moveTo>
                <a:lnTo>
                  <a:pt x="14859" y="1339"/>
                </a:lnTo>
              </a:path>
              <a:path w="20320" h="13970">
                <a:moveTo>
                  <a:pt x="14859" y="1339"/>
                </a:moveTo>
                <a:lnTo>
                  <a:pt x="16256" y="2355"/>
                </a:lnTo>
              </a:path>
              <a:path w="20320" h="13970">
                <a:moveTo>
                  <a:pt x="16256" y="2355"/>
                </a:moveTo>
                <a:lnTo>
                  <a:pt x="17525" y="3568"/>
                </a:lnTo>
              </a:path>
              <a:path w="20320" h="13970">
                <a:moveTo>
                  <a:pt x="17525" y="3568"/>
                </a:moveTo>
                <a:lnTo>
                  <a:pt x="18478" y="4984"/>
                </a:lnTo>
              </a:path>
              <a:path w="20320" h="13970">
                <a:moveTo>
                  <a:pt x="18478" y="4984"/>
                </a:moveTo>
                <a:lnTo>
                  <a:pt x="19176" y="6521"/>
                </a:lnTo>
              </a:path>
              <a:path w="20320" h="13970">
                <a:moveTo>
                  <a:pt x="19176" y="6521"/>
                </a:moveTo>
                <a:lnTo>
                  <a:pt x="19685" y="8185"/>
                </a:lnTo>
              </a:path>
              <a:path w="20320" h="13970">
                <a:moveTo>
                  <a:pt x="19685" y="8185"/>
                </a:moveTo>
                <a:lnTo>
                  <a:pt x="19812" y="9893"/>
                </a:lnTo>
              </a:path>
              <a:path w="20320" h="13970">
                <a:moveTo>
                  <a:pt x="19812" y="13392"/>
                </a:moveTo>
                <a:lnTo>
                  <a:pt x="19812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7" name="object 4037"/>
          <p:cNvSpPr/>
          <p:nvPr/>
        </p:nvSpPr>
        <p:spPr>
          <a:xfrm>
            <a:off x="8242172" y="6994093"/>
            <a:ext cx="63500" cy="159385"/>
          </a:xfrm>
          <a:custGeom>
            <a:avLst/>
            <a:gdLst/>
            <a:ahLst/>
            <a:cxnLst/>
            <a:rect l="l" t="t" r="r" b="b"/>
            <a:pathLst>
              <a:path w="63500" h="159384">
                <a:moveTo>
                  <a:pt x="43560" y="139382"/>
                </a:moveTo>
                <a:lnTo>
                  <a:pt x="43560" y="139579"/>
                </a:lnTo>
              </a:path>
              <a:path w="63500" h="159384">
                <a:moveTo>
                  <a:pt x="43560" y="139579"/>
                </a:moveTo>
                <a:lnTo>
                  <a:pt x="43560" y="149472"/>
                </a:lnTo>
              </a:path>
              <a:path w="63500" h="159384">
                <a:moveTo>
                  <a:pt x="43560" y="156419"/>
                </a:moveTo>
                <a:lnTo>
                  <a:pt x="43560" y="159321"/>
                </a:lnTo>
              </a:path>
              <a:path w="63500" h="159384">
                <a:moveTo>
                  <a:pt x="43560" y="139382"/>
                </a:moveTo>
                <a:lnTo>
                  <a:pt x="29718" y="139382"/>
                </a:lnTo>
              </a:path>
              <a:path w="63500" h="159384">
                <a:moveTo>
                  <a:pt x="43560" y="139579"/>
                </a:moveTo>
                <a:lnTo>
                  <a:pt x="29718" y="139579"/>
                </a:lnTo>
              </a:path>
              <a:path w="63500" h="159384">
                <a:moveTo>
                  <a:pt x="43560" y="159321"/>
                </a:moveTo>
                <a:lnTo>
                  <a:pt x="29718" y="159321"/>
                </a:lnTo>
              </a:path>
              <a:path w="63500" h="159384">
                <a:moveTo>
                  <a:pt x="43560" y="121964"/>
                </a:moveTo>
                <a:lnTo>
                  <a:pt x="43560" y="122142"/>
                </a:lnTo>
              </a:path>
              <a:path w="63500" h="159384">
                <a:moveTo>
                  <a:pt x="43560" y="122142"/>
                </a:moveTo>
                <a:lnTo>
                  <a:pt x="43560" y="132035"/>
                </a:lnTo>
              </a:path>
              <a:path w="63500" h="159384">
                <a:moveTo>
                  <a:pt x="43560" y="121964"/>
                </a:moveTo>
                <a:lnTo>
                  <a:pt x="29718" y="121964"/>
                </a:lnTo>
              </a:path>
              <a:path w="63500" h="159384">
                <a:moveTo>
                  <a:pt x="43560" y="122142"/>
                </a:moveTo>
                <a:lnTo>
                  <a:pt x="29718" y="122142"/>
                </a:lnTo>
              </a:path>
              <a:path w="63500" h="159384">
                <a:moveTo>
                  <a:pt x="43560" y="104527"/>
                </a:moveTo>
                <a:lnTo>
                  <a:pt x="43560" y="104730"/>
                </a:lnTo>
              </a:path>
              <a:path w="63500" h="159384">
                <a:moveTo>
                  <a:pt x="43560" y="104730"/>
                </a:moveTo>
                <a:lnTo>
                  <a:pt x="43560" y="114623"/>
                </a:lnTo>
              </a:path>
              <a:path w="63500" h="159384">
                <a:moveTo>
                  <a:pt x="43560" y="104527"/>
                </a:moveTo>
                <a:lnTo>
                  <a:pt x="29718" y="104527"/>
                </a:lnTo>
              </a:path>
              <a:path w="63500" h="159384">
                <a:moveTo>
                  <a:pt x="43560" y="104730"/>
                </a:moveTo>
                <a:lnTo>
                  <a:pt x="29718" y="104730"/>
                </a:lnTo>
              </a:path>
              <a:path w="63500" h="159384">
                <a:moveTo>
                  <a:pt x="43560" y="87115"/>
                </a:moveTo>
                <a:lnTo>
                  <a:pt x="43560" y="87287"/>
                </a:lnTo>
              </a:path>
              <a:path w="63500" h="159384">
                <a:moveTo>
                  <a:pt x="43560" y="87287"/>
                </a:moveTo>
                <a:lnTo>
                  <a:pt x="43560" y="97161"/>
                </a:lnTo>
              </a:path>
              <a:path w="63500" h="159384">
                <a:moveTo>
                  <a:pt x="43560" y="87115"/>
                </a:moveTo>
                <a:lnTo>
                  <a:pt x="29718" y="87115"/>
                </a:lnTo>
              </a:path>
              <a:path w="63500" h="159384">
                <a:moveTo>
                  <a:pt x="43560" y="87287"/>
                </a:moveTo>
                <a:lnTo>
                  <a:pt x="29718" y="87287"/>
                </a:lnTo>
              </a:path>
              <a:path w="63500" h="159384">
                <a:moveTo>
                  <a:pt x="43560" y="69703"/>
                </a:moveTo>
                <a:lnTo>
                  <a:pt x="43560" y="69875"/>
                </a:lnTo>
              </a:path>
              <a:path w="63500" h="159384">
                <a:moveTo>
                  <a:pt x="43560" y="69875"/>
                </a:moveTo>
                <a:lnTo>
                  <a:pt x="43560" y="79749"/>
                </a:lnTo>
              </a:path>
              <a:path w="63500" h="159384">
                <a:moveTo>
                  <a:pt x="43560" y="69703"/>
                </a:moveTo>
                <a:lnTo>
                  <a:pt x="0" y="69703"/>
                </a:lnTo>
              </a:path>
              <a:path w="63500" h="159384">
                <a:moveTo>
                  <a:pt x="43560" y="69875"/>
                </a:moveTo>
                <a:lnTo>
                  <a:pt x="0" y="69875"/>
                </a:lnTo>
              </a:path>
              <a:path w="63500" h="159384">
                <a:moveTo>
                  <a:pt x="43560" y="52266"/>
                </a:moveTo>
                <a:lnTo>
                  <a:pt x="43560" y="52438"/>
                </a:lnTo>
              </a:path>
              <a:path w="63500" h="159384">
                <a:moveTo>
                  <a:pt x="43560" y="52438"/>
                </a:moveTo>
                <a:lnTo>
                  <a:pt x="43560" y="62312"/>
                </a:lnTo>
              </a:path>
              <a:path w="63500" h="159384">
                <a:moveTo>
                  <a:pt x="43560" y="52266"/>
                </a:moveTo>
                <a:lnTo>
                  <a:pt x="0" y="52266"/>
                </a:lnTo>
              </a:path>
              <a:path w="63500" h="159384">
                <a:moveTo>
                  <a:pt x="43560" y="52438"/>
                </a:moveTo>
                <a:lnTo>
                  <a:pt x="0" y="52438"/>
                </a:lnTo>
              </a:path>
              <a:path w="63500" h="159384">
                <a:moveTo>
                  <a:pt x="43560" y="34855"/>
                </a:moveTo>
                <a:lnTo>
                  <a:pt x="43560" y="35026"/>
                </a:lnTo>
              </a:path>
              <a:path w="63500" h="159384">
                <a:moveTo>
                  <a:pt x="43560" y="35026"/>
                </a:moveTo>
                <a:lnTo>
                  <a:pt x="43560" y="44900"/>
                </a:lnTo>
              </a:path>
              <a:path w="63500" h="159384">
                <a:moveTo>
                  <a:pt x="43560" y="34855"/>
                </a:moveTo>
                <a:lnTo>
                  <a:pt x="0" y="34855"/>
                </a:lnTo>
              </a:path>
              <a:path w="63500" h="159384">
                <a:moveTo>
                  <a:pt x="43560" y="35026"/>
                </a:moveTo>
                <a:lnTo>
                  <a:pt x="0" y="35026"/>
                </a:lnTo>
              </a:path>
              <a:path w="63500" h="159384">
                <a:moveTo>
                  <a:pt x="43560" y="17418"/>
                </a:moveTo>
                <a:lnTo>
                  <a:pt x="43560" y="17589"/>
                </a:lnTo>
              </a:path>
              <a:path w="63500" h="159384">
                <a:moveTo>
                  <a:pt x="43560" y="17589"/>
                </a:moveTo>
                <a:lnTo>
                  <a:pt x="43560" y="27463"/>
                </a:lnTo>
              </a:path>
              <a:path w="63500" h="159384">
                <a:moveTo>
                  <a:pt x="43560" y="17418"/>
                </a:moveTo>
                <a:lnTo>
                  <a:pt x="0" y="17418"/>
                </a:lnTo>
              </a:path>
              <a:path w="63500" h="159384">
                <a:moveTo>
                  <a:pt x="43560" y="17589"/>
                </a:moveTo>
                <a:lnTo>
                  <a:pt x="0" y="17589"/>
                </a:lnTo>
              </a:path>
              <a:path w="63500" h="159384">
                <a:moveTo>
                  <a:pt x="43560" y="0"/>
                </a:moveTo>
                <a:lnTo>
                  <a:pt x="43560" y="152"/>
                </a:lnTo>
              </a:path>
              <a:path w="63500" h="159384">
                <a:moveTo>
                  <a:pt x="43560" y="152"/>
                </a:moveTo>
                <a:lnTo>
                  <a:pt x="43560" y="10045"/>
                </a:lnTo>
              </a:path>
              <a:path w="63500" h="159384">
                <a:moveTo>
                  <a:pt x="43560" y="0"/>
                </a:moveTo>
                <a:lnTo>
                  <a:pt x="0" y="0"/>
                </a:lnTo>
              </a:path>
              <a:path w="63500" h="159384">
                <a:moveTo>
                  <a:pt x="43560" y="152"/>
                </a:moveTo>
                <a:lnTo>
                  <a:pt x="0" y="152"/>
                </a:lnTo>
              </a:path>
              <a:path w="63500" h="159384">
                <a:moveTo>
                  <a:pt x="43560" y="152920"/>
                </a:moveTo>
                <a:lnTo>
                  <a:pt x="43560" y="149472"/>
                </a:lnTo>
              </a:path>
              <a:path w="63500" h="159384">
                <a:moveTo>
                  <a:pt x="43560" y="139382"/>
                </a:moveTo>
                <a:lnTo>
                  <a:pt x="43560" y="132035"/>
                </a:lnTo>
              </a:path>
              <a:path w="63500" h="159384">
                <a:moveTo>
                  <a:pt x="43560" y="121964"/>
                </a:moveTo>
                <a:lnTo>
                  <a:pt x="43560" y="114623"/>
                </a:lnTo>
              </a:path>
              <a:path w="63500" h="159384">
                <a:moveTo>
                  <a:pt x="43560" y="104527"/>
                </a:moveTo>
                <a:lnTo>
                  <a:pt x="43560" y="97161"/>
                </a:lnTo>
              </a:path>
              <a:path w="63500" h="159384">
                <a:moveTo>
                  <a:pt x="43560" y="87115"/>
                </a:moveTo>
                <a:lnTo>
                  <a:pt x="43560" y="79749"/>
                </a:lnTo>
              </a:path>
              <a:path w="63500" h="159384">
                <a:moveTo>
                  <a:pt x="43560" y="69703"/>
                </a:moveTo>
                <a:lnTo>
                  <a:pt x="43560" y="62312"/>
                </a:lnTo>
              </a:path>
              <a:path w="63500" h="159384">
                <a:moveTo>
                  <a:pt x="43560" y="52266"/>
                </a:moveTo>
                <a:lnTo>
                  <a:pt x="43560" y="44900"/>
                </a:lnTo>
              </a:path>
              <a:path w="63500" h="159384">
                <a:moveTo>
                  <a:pt x="43560" y="34855"/>
                </a:moveTo>
                <a:lnTo>
                  <a:pt x="43560" y="27463"/>
                </a:lnTo>
              </a:path>
              <a:path w="63500" h="159384">
                <a:moveTo>
                  <a:pt x="43560" y="17418"/>
                </a:moveTo>
                <a:lnTo>
                  <a:pt x="43560" y="10045"/>
                </a:lnTo>
              </a:path>
              <a:path w="63500" h="159384">
                <a:moveTo>
                  <a:pt x="63373" y="152920"/>
                </a:moveTo>
                <a:lnTo>
                  <a:pt x="63373" y="6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8" name="object 4038"/>
          <p:cNvSpPr/>
          <p:nvPr/>
        </p:nvSpPr>
        <p:spPr>
          <a:xfrm>
            <a:off x="6917563" y="4151249"/>
            <a:ext cx="0" cy="348615"/>
          </a:xfrm>
          <a:custGeom>
            <a:avLst/>
            <a:gdLst/>
            <a:ahLst/>
            <a:cxnLst/>
            <a:rect l="l" t="t" r="r" b="b"/>
            <a:pathLst>
              <a:path w="0" h="348614">
                <a:moveTo>
                  <a:pt x="0" y="3485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39" name="object 4039"/>
          <p:cNvSpPr/>
          <p:nvPr/>
        </p:nvSpPr>
        <p:spPr>
          <a:xfrm>
            <a:off x="6917563" y="4151249"/>
            <a:ext cx="419734" cy="1097280"/>
          </a:xfrm>
          <a:custGeom>
            <a:avLst/>
            <a:gdLst/>
            <a:ahLst/>
            <a:cxnLst/>
            <a:rect l="l" t="t" r="r" b="b"/>
            <a:pathLst>
              <a:path w="419734" h="1097279">
                <a:moveTo>
                  <a:pt x="0" y="1096943"/>
                </a:moveTo>
                <a:lnTo>
                  <a:pt x="0" y="807872"/>
                </a:lnTo>
              </a:path>
              <a:path w="419734" h="1097279">
                <a:moveTo>
                  <a:pt x="0" y="799953"/>
                </a:moveTo>
                <a:lnTo>
                  <a:pt x="0" y="380187"/>
                </a:lnTo>
              </a:path>
              <a:path w="419734" h="1097279">
                <a:moveTo>
                  <a:pt x="388048" y="348513"/>
                </a:moveTo>
                <a:lnTo>
                  <a:pt x="0" y="348513"/>
                </a:lnTo>
              </a:path>
              <a:path w="419734" h="1097279">
                <a:moveTo>
                  <a:pt x="0" y="380187"/>
                </a:moveTo>
                <a:lnTo>
                  <a:pt x="388048" y="380187"/>
                </a:lnTo>
              </a:path>
              <a:path w="419734" h="1097279">
                <a:moveTo>
                  <a:pt x="9905" y="1096943"/>
                </a:moveTo>
                <a:lnTo>
                  <a:pt x="9905" y="807872"/>
                </a:lnTo>
              </a:path>
              <a:path w="419734" h="1097279">
                <a:moveTo>
                  <a:pt x="9905" y="799953"/>
                </a:moveTo>
                <a:lnTo>
                  <a:pt x="9905" y="390086"/>
                </a:lnTo>
              </a:path>
              <a:path w="419734" h="1097279">
                <a:moveTo>
                  <a:pt x="378142" y="390086"/>
                </a:moveTo>
                <a:lnTo>
                  <a:pt x="378142" y="799953"/>
                </a:lnTo>
              </a:path>
              <a:path w="419734" h="1097279">
                <a:moveTo>
                  <a:pt x="378142" y="807872"/>
                </a:moveTo>
                <a:lnTo>
                  <a:pt x="378142" y="1096943"/>
                </a:lnTo>
              </a:path>
              <a:path w="419734" h="1097279">
                <a:moveTo>
                  <a:pt x="9905" y="390086"/>
                </a:moveTo>
                <a:lnTo>
                  <a:pt x="378142" y="390086"/>
                </a:lnTo>
              </a:path>
              <a:path w="419734" h="1097279">
                <a:moveTo>
                  <a:pt x="419734" y="1096943"/>
                </a:moveTo>
                <a:lnTo>
                  <a:pt x="419734" y="807872"/>
                </a:lnTo>
              </a:path>
              <a:path w="419734" h="1097279">
                <a:moveTo>
                  <a:pt x="419734" y="799953"/>
                </a:moveTo>
                <a:lnTo>
                  <a:pt x="419734" y="0"/>
                </a:lnTo>
              </a:path>
              <a:path w="419734" h="1097279">
                <a:moveTo>
                  <a:pt x="388048" y="0"/>
                </a:moveTo>
                <a:lnTo>
                  <a:pt x="388048" y="348513"/>
                </a:lnTo>
              </a:path>
              <a:path w="419734" h="1097279">
                <a:moveTo>
                  <a:pt x="388048" y="380187"/>
                </a:moveTo>
                <a:lnTo>
                  <a:pt x="388048" y="799953"/>
                </a:lnTo>
              </a:path>
              <a:path w="419734" h="1097279">
                <a:moveTo>
                  <a:pt x="388048" y="807872"/>
                </a:moveTo>
                <a:lnTo>
                  <a:pt x="388048" y="10969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0" name="object 4040"/>
          <p:cNvSpPr/>
          <p:nvPr/>
        </p:nvSpPr>
        <p:spPr>
          <a:xfrm>
            <a:off x="8042211" y="4151249"/>
            <a:ext cx="0" cy="1097280"/>
          </a:xfrm>
          <a:custGeom>
            <a:avLst/>
            <a:gdLst/>
            <a:ahLst/>
            <a:cxnLst/>
            <a:rect l="l" t="t" r="r" b="b"/>
            <a:pathLst>
              <a:path w="0" h="1097279">
                <a:moveTo>
                  <a:pt x="0" y="0"/>
                </a:moveTo>
                <a:lnTo>
                  <a:pt x="0" y="799953"/>
                </a:lnTo>
              </a:path>
              <a:path w="0" h="1097279">
                <a:moveTo>
                  <a:pt x="0" y="807872"/>
                </a:moveTo>
                <a:lnTo>
                  <a:pt x="0" y="10969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1" name="object 4041"/>
          <p:cNvSpPr/>
          <p:nvPr/>
        </p:nvSpPr>
        <p:spPr>
          <a:xfrm>
            <a:off x="7337297" y="4151249"/>
            <a:ext cx="429895" cy="0"/>
          </a:xfrm>
          <a:custGeom>
            <a:avLst/>
            <a:gdLst/>
            <a:ahLst/>
            <a:cxnLst/>
            <a:rect l="l" t="t" r="r" b="b"/>
            <a:pathLst>
              <a:path w="429895" h="0">
                <a:moveTo>
                  <a:pt x="0" y="0"/>
                </a:moveTo>
                <a:lnTo>
                  <a:pt x="4293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2" name="object 4042"/>
          <p:cNvSpPr/>
          <p:nvPr/>
        </p:nvSpPr>
        <p:spPr>
          <a:xfrm>
            <a:off x="8025904" y="4151249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 h="0">
                <a:moveTo>
                  <a:pt x="0" y="0"/>
                </a:moveTo>
                <a:lnTo>
                  <a:pt x="163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43" name="object 4043"/>
          <p:cNvSpPr/>
          <p:nvPr/>
        </p:nvSpPr>
        <p:spPr>
          <a:xfrm>
            <a:off x="6917563" y="4151249"/>
            <a:ext cx="388620" cy="0"/>
          </a:xfrm>
          <a:custGeom>
            <a:avLst/>
            <a:gdLst/>
            <a:ahLst/>
            <a:cxnLst/>
            <a:rect l="l" t="t" r="r" b="b"/>
            <a:pathLst>
              <a:path w="388620" h="0">
                <a:moveTo>
                  <a:pt x="0" y="0"/>
                </a:moveTo>
                <a:lnTo>
                  <a:pt x="3880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44" name="object 4044"/>
          <p:cNvGrpSpPr/>
          <p:nvPr/>
        </p:nvGrpSpPr>
        <p:grpSpPr>
          <a:xfrm>
            <a:off x="6900788" y="4134537"/>
            <a:ext cx="866140" cy="1113790"/>
            <a:chOff x="6900788" y="4134537"/>
            <a:chExt cx="866140" cy="1113790"/>
          </a:xfrm>
        </p:grpSpPr>
        <p:sp>
          <p:nvSpPr>
            <p:cNvPr id="4045" name="object 4045"/>
            <p:cNvSpPr/>
            <p:nvPr/>
          </p:nvSpPr>
          <p:spPr>
            <a:xfrm>
              <a:off x="6901688" y="4135437"/>
              <a:ext cx="0" cy="1113155"/>
            </a:xfrm>
            <a:custGeom>
              <a:avLst/>
              <a:gdLst/>
              <a:ahLst/>
              <a:cxnLst/>
              <a:rect l="l" t="t" r="r" b="b"/>
              <a:pathLst>
                <a:path w="0" h="1113154">
                  <a:moveTo>
                    <a:pt x="0" y="1112754"/>
                  </a:moveTo>
                  <a:lnTo>
                    <a:pt x="0" y="823683"/>
                  </a:lnTo>
                </a:path>
                <a:path w="0" h="1113154">
                  <a:moveTo>
                    <a:pt x="0" y="81576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6901688" y="4135437"/>
              <a:ext cx="865505" cy="0"/>
            </a:xfrm>
            <a:custGeom>
              <a:avLst/>
              <a:gdLst/>
              <a:ahLst/>
              <a:cxnLst/>
              <a:rect l="l" t="t" r="r" b="b"/>
              <a:pathLst>
                <a:path w="865504" h="0">
                  <a:moveTo>
                    <a:pt x="0" y="0"/>
                  </a:moveTo>
                  <a:lnTo>
                    <a:pt x="86493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47" name="object 4047"/>
          <p:cNvGrpSpPr/>
          <p:nvPr/>
        </p:nvGrpSpPr>
        <p:grpSpPr>
          <a:xfrm>
            <a:off x="8025904" y="4134537"/>
            <a:ext cx="33020" cy="817244"/>
            <a:chOff x="8025904" y="4134537"/>
            <a:chExt cx="33020" cy="817244"/>
          </a:xfrm>
        </p:grpSpPr>
        <p:sp>
          <p:nvSpPr>
            <p:cNvPr id="4048" name="object 4048"/>
            <p:cNvSpPr/>
            <p:nvPr/>
          </p:nvSpPr>
          <p:spPr>
            <a:xfrm>
              <a:off x="8025904" y="4135437"/>
              <a:ext cx="32384" cy="0"/>
            </a:xfrm>
            <a:custGeom>
              <a:avLst/>
              <a:gdLst/>
              <a:ahLst/>
              <a:cxnLst/>
              <a:rect l="l" t="t" r="r" b="b"/>
              <a:pathLst>
                <a:path w="32384" h="0">
                  <a:moveTo>
                    <a:pt x="0" y="0"/>
                  </a:moveTo>
                  <a:lnTo>
                    <a:pt x="3211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8058022" y="4135437"/>
              <a:ext cx="0" cy="815975"/>
            </a:xfrm>
            <a:custGeom>
              <a:avLst/>
              <a:gdLst/>
              <a:ahLst/>
              <a:cxnLst/>
              <a:rect l="l" t="t" r="r" b="b"/>
              <a:pathLst>
                <a:path w="0" h="815975">
                  <a:moveTo>
                    <a:pt x="0" y="0"/>
                  </a:moveTo>
                  <a:lnTo>
                    <a:pt x="0" y="81576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50" name="object 4050"/>
          <p:cNvSpPr/>
          <p:nvPr/>
        </p:nvSpPr>
        <p:spPr>
          <a:xfrm>
            <a:off x="2539752" y="7263848"/>
            <a:ext cx="20320" cy="8255"/>
          </a:xfrm>
          <a:custGeom>
            <a:avLst/>
            <a:gdLst/>
            <a:ahLst/>
            <a:cxnLst/>
            <a:rect l="l" t="t" r="r" b="b"/>
            <a:pathLst>
              <a:path w="20319" h="8254">
                <a:moveTo>
                  <a:pt x="5949" y="7912"/>
                </a:moveTo>
                <a:lnTo>
                  <a:pt x="13868" y="7912"/>
                </a:lnTo>
              </a:path>
              <a:path w="20319" h="8254">
                <a:moveTo>
                  <a:pt x="13868" y="7912"/>
                </a:moveTo>
                <a:lnTo>
                  <a:pt x="13868" y="5924"/>
                </a:lnTo>
              </a:path>
              <a:path w="20319" h="8254">
                <a:moveTo>
                  <a:pt x="13868" y="5924"/>
                </a:moveTo>
                <a:lnTo>
                  <a:pt x="5949" y="5924"/>
                </a:lnTo>
              </a:path>
              <a:path w="20319" h="8254">
                <a:moveTo>
                  <a:pt x="5949" y="5924"/>
                </a:moveTo>
                <a:lnTo>
                  <a:pt x="5949" y="7912"/>
                </a:lnTo>
              </a:path>
              <a:path w="20319" h="8254">
                <a:moveTo>
                  <a:pt x="0" y="0"/>
                </a:moveTo>
                <a:lnTo>
                  <a:pt x="0" y="7912"/>
                </a:lnTo>
              </a:path>
              <a:path w="20319" h="8254">
                <a:moveTo>
                  <a:pt x="0" y="7912"/>
                </a:moveTo>
                <a:lnTo>
                  <a:pt x="5949" y="7912"/>
                </a:lnTo>
              </a:path>
              <a:path w="20319" h="8254">
                <a:moveTo>
                  <a:pt x="13868" y="7912"/>
                </a:moveTo>
                <a:lnTo>
                  <a:pt x="19818" y="7912"/>
                </a:lnTo>
              </a:path>
              <a:path w="20319" h="8254">
                <a:moveTo>
                  <a:pt x="19818" y="7912"/>
                </a:moveTo>
                <a:lnTo>
                  <a:pt x="19818" y="0"/>
                </a:lnTo>
              </a:path>
              <a:path w="20319" h="8254">
                <a:moveTo>
                  <a:pt x="198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1" name="object 4051"/>
          <p:cNvSpPr/>
          <p:nvPr/>
        </p:nvSpPr>
        <p:spPr>
          <a:xfrm>
            <a:off x="4757413" y="7073766"/>
            <a:ext cx="20320" cy="8255"/>
          </a:xfrm>
          <a:custGeom>
            <a:avLst/>
            <a:gdLst/>
            <a:ahLst/>
            <a:cxnLst/>
            <a:rect l="l" t="t" r="r" b="b"/>
            <a:pathLst>
              <a:path w="20320" h="8254">
                <a:moveTo>
                  <a:pt x="5930" y="7912"/>
                </a:moveTo>
                <a:lnTo>
                  <a:pt x="13843" y="7912"/>
                </a:lnTo>
              </a:path>
              <a:path w="20320" h="8254">
                <a:moveTo>
                  <a:pt x="13843" y="7912"/>
                </a:moveTo>
                <a:lnTo>
                  <a:pt x="13843" y="5930"/>
                </a:lnTo>
              </a:path>
              <a:path w="20320" h="8254">
                <a:moveTo>
                  <a:pt x="13843" y="5930"/>
                </a:moveTo>
                <a:lnTo>
                  <a:pt x="5930" y="5930"/>
                </a:lnTo>
              </a:path>
              <a:path w="20320" h="8254">
                <a:moveTo>
                  <a:pt x="5930" y="5930"/>
                </a:moveTo>
                <a:lnTo>
                  <a:pt x="5930" y="7912"/>
                </a:lnTo>
              </a:path>
              <a:path w="20320" h="8254">
                <a:moveTo>
                  <a:pt x="0" y="0"/>
                </a:moveTo>
                <a:lnTo>
                  <a:pt x="0" y="7912"/>
                </a:lnTo>
              </a:path>
              <a:path w="20320" h="8254">
                <a:moveTo>
                  <a:pt x="0" y="7912"/>
                </a:moveTo>
                <a:lnTo>
                  <a:pt x="5930" y="7912"/>
                </a:lnTo>
              </a:path>
              <a:path w="20320" h="8254">
                <a:moveTo>
                  <a:pt x="13843" y="7912"/>
                </a:moveTo>
                <a:lnTo>
                  <a:pt x="19792" y="7912"/>
                </a:lnTo>
              </a:path>
              <a:path w="20320" h="8254">
                <a:moveTo>
                  <a:pt x="19792" y="7912"/>
                </a:moveTo>
                <a:lnTo>
                  <a:pt x="19792" y="0"/>
                </a:lnTo>
              </a:path>
              <a:path w="20320" h="8254">
                <a:moveTo>
                  <a:pt x="1979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2" name="object 4052"/>
          <p:cNvSpPr/>
          <p:nvPr/>
        </p:nvSpPr>
        <p:spPr>
          <a:xfrm>
            <a:off x="1836883" y="1799018"/>
            <a:ext cx="24130" cy="12065"/>
          </a:xfrm>
          <a:custGeom>
            <a:avLst/>
            <a:gdLst/>
            <a:ahLst/>
            <a:cxnLst/>
            <a:rect l="l" t="t" r="r" b="b"/>
            <a:pathLst>
              <a:path w="24130" h="12064">
                <a:moveTo>
                  <a:pt x="23742" y="0"/>
                </a:moveTo>
                <a:lnTo>
                  <a:pt x="0" y="4000"/>
                </a:lnTo>
              </a:path>
              <a:path w="24130" h="12064">
                <a:moveTo>
                  <a:pt x="0" y="4000"/>
                </a:moveTo>
                <a:lnTo>
                  <a:pt x="0" y="11938"/>
                </a:lnTo>
              </a:path>
              <a:path w="24130" h="12064">
                <a:moveTo>
                  <a:pt x="0" y="11938"/>
                </a:moveTo>
                <a:lnTo>
                  <a:pt x="3949" y="79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3" name="object 4053"/>
          <p:cNvSpPr/>
          <p:nvPr/>
        </p:nvSpPr>
        <p:spPr>
          <a:xfrm>
            <a:off x="3599084" y="1134618"/>
            <a:ext cx="1548765" cy="721995"/>
          </a:xfrm>
          <a:custGeom>
            <a:avLst/>
            <a:gdLst/>
            <a:ahLst/>
            <a:cxnLst/>
            <a:rect l="l" t="t" r="r" b="b"/>
            <a:pathLst>
              <a:path w="1548764" h="721994">
                <a:moveTo>
                  <a:pt x="0" y="0"/>
                </a:moveTo>
                <a:lnTo>
                  <a:pt x="1548358" y="721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4" name="object 4054"/>
          <p:cNvSpPr/>
          <p:nvPr/>
        </p:nvSpPr>
        <p:spPr>
          <a:xfrm>
            <a:off x="3480269" y="1799018"/>
            <a:ext cx="24130" cy="12065"/>
          </a:xfrm>
          <a:custGeom>
            <a:avLst/>
            <a:gdLst/>
            <a:ahLst/>
            <a:cxnLst/>
            <a:rect l="l" t="t" r="r" b="b"/>
            <a:pathLst>
              <a:path w="24129" h="12064">
                <a:moveTo>
                  <a:pt x="23761" y="0"/>
                </a:moveTo>
                <a:lnTo>
                  <a:pt x="0" y="4000"/>
                </a:lnTo>
              </a:path>
              <a:path w="24129" h="12064">
                <a:moveTo>
                  <a:pt x="0" y="4000"/>
                </a:moveTo>
                <a:lnTo>
                  <a:pt x="0" y="11938"/>
                </a:lnTo>
              </a:path>
              <a:path w="24129" h="12064">
                <a:moveTo>
                  <a:pt x="0" y="11938"/>
                </a:moveTo>
                <a:lnTo>
                  <a:pt x="3968" y="79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5" name="object 4055"/>
          <p:cNvSpPr/>
          <p:nvPr/>
        </p:nvSpPr>
        <p:spPr>
          <a:xfrm>
            <a:off x="5242471" y="1134618"/>
            <a:ext cx="1560830" cy="728345"/>
          </a:xfrm>
          <a:custGeom>
            <a:avLst/>
            <a:gdLst/>
            <a:ahLst/>
            <a:cxnLst/>
            <a:rect l="l" t="t" r="r" b="b"/>
            <a:pathLst>
              <a:path w="1560829" h="728344">
                <a:moveTo>
                  <a:pt x="0" y="0"/>
                </a:moveTo>
                <a:lnTo>
                  <a:pt x="1560791" y="7277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6" name="object 4056"/>
          <p:cNvSpPr/>
          <p:nvPr/>
        </p:nvSpPr>
        <p:spPr>
          <a:xfrm>
            <a:off x="5123681" y="1799018"/>
            <a:ext cx="24130" cy="12065"/>
          </a:xfrm>
          <a:custGeom>
            <a:avLst/>
            <a:gdLst/>
            <a:ahLst/>
            <a:cxnLst/>
            <a:rect l="l" t="t" r="r" b="b"/>
            <a:pathLst>
              <a:path w="24129" h="12064">
                <a:moveTo>
                  <a:pt x="23761" y="0"/>
                </a:moveTo>
                <a:lnTo>
                  <a:pt x="0" y="4000"/>
                </a:lnTo>
              </a:path>
              <a:path w="24129" h="12064">
                <a:moveTo>
                  <a:pt x="0" y="4000"/>
                </a:moveTo>
                <a:lnTo>
                  <a:pt x="0" y="11938"/>
                </a:lnTo>
              </a:path>
              <a:path w="24129" h="12064">
                <a:moveTo>
                  <a:pt x="0" y="11938"/>
                </a:moveTo>
                <a:lnTo>
                  <a:pt x="3943" y="79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7" name="object 4057"/>
          <p:cNvSpPr/>
          <p:nvPr/>
        </p:nvSpPr>
        <p:spPr>
          <a:xfrm>
            <a:off x="1860626" y="1195133"/>
            <a:ext cx="0" cy="661670"/>
          </a:xfrm>
          <a:custGeom>
            <a:avLst/>
            <a:gdLst/>
            <a:ahLst/>
            <a:cxnLst/>
            <a:rect l="l" t="t" r="r" b="b"/>
            <a:pathLst>
              <a:path w="0" h="661669">
                <a:moveTo>
                  <a:pt x="0" y="0"/>
                </a:moveTo>
                <a:lnTo>
                  <a:pt x="0" y="661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8" name="object 4058"/>
          <p:cNvSpPr/>
          <p:nvPr/>
        </p:nvSpPr>
        <p:spPr>
          <a:xfrm>
            <a:off x="3504031" y="1195133"/>
            <a:ext cx="0" cy="661670"/>
          </a:xfrm>
          <a:custGeom>
            <a:avLst/>
            <a:gdLst/>
            <a:ahLst/>
            <a:cxnLst/>
            <a:rect l="l" t="t" r="r" b="b"/>
            <a:pathLst>
              <a:path w="0" h="661669">
                <a:moveTo>
                  <a:pt x="0" y="0"/>
                </a:moveTo>
                <a:lnTo>
                  <a:pt x="0" y="661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9" name="object 4059"/>
          <p:cNvSpPr/>
          <p:nvPr/>
        </p:nvSpPr>
        <p:spPr>
          <a:xfrm>
            <a:off x="5147443" y="1195133"/>
            <a:ext cx="0" cy="661670"/>
          </a:xfrm>
          <a:custGeom>
            <a:avLst/>
            <a:gdLst/>
            <a:ahLst/>
            <a:cxnLst/>
            <a:rect l="l" t="t" r="r" b="b"/>
            <a:pathLst>
              <a:path w="0" h="661669">
                <a:moveTo>
                  <a:pt x="0" y="0"/>
                </a:moveTo>
                <a:lnTo>
                  <a:pt x="0" y="661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0" name="object 4060"/>
          <p:cNvSpPr/>
          <p:nvPr/>
        </p:nvSpPr>
        <p:spPr>
          <a:xfrm>
            <a:off x="1955673" y="1134618"/>
            <a:ext cx="1548765" cy="721995"/>
          </a:xfrm>
          <a:custGeom>
            <a:avLst/>
            <a:gdLst/>
            <a:ahLst/>
            <a:cxnLst/>
            <a:rect l="l" t="t" r="r" b="b"/>
            <a:pathLst>
              <a:path w="1548764" h="721994">
                <a:moveTo>
                  <a:pt x="0" y="0"/>
                </a:moveTo>
                <a:lnTo>
                  <a:pt x="1548358" y="721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1" name="object 4061"/>
          <p:cNvSpPr/>
          <p:nvPr/>
        </p:nvSpPr>
        <p:spPr>
          <a:xfrm>
            <a:off x="791495" y="1358074"/>
            <a:ext cx="1069340" cy="499109"/>
          </a:xfrm>
          <a:custGeom>
            <a:avLst/>
            <a:gdLst/>
            <a:ahLst/>
            <a:cxnLst/>
            <a:rect l="l" t="t" r="r" b="b"/>
            <a:pathLst>
              <a:path w="1069339" h="499110">
                <a:moveTo>
                  <a:pt x="0" y="0"/>
                </a:moveTo>
                <a:lnTo>
                  <a:pt x="1069130" y="4985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2" name="object 4062"/>
          <p:cNvSpPr/>
          <p:nvPr/>
        </p:nvSpPr>
        <p:spPr>
          <a:xfrm>
            <a:off x="5147443" y="1090295"/>
            <a:ext cx="95250" cy="105410"/>
          </a:xfrm>
          <a:custGeom>
            <a:avLst/>
            <a:gdLst/>
            <a:ahLst/>
            <a:cxnLst/>
            <a:rect l="l" t="t" r="r" b="b"/>
            <a:pathLst>
              <a:path w="95250" h="105409">
                <a:moveTo>
                  <a:pt x="0" y="0"/>
                </a:moveTo>
                <a:lnTo>
                  <a:pt x="95027" y="44323"/>
                </a:lnTo>
              </a:path>
              <a:path w="95250" h="105409">
                <a:moveTo>
                  <a:pt x="0" y="0"/>
                </a:moveTo>
                <a:lnTo>
                  <a:pt x="0" y="1048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3" name="object 4063"/>
          <p:cNvSpPr/>
          <p:nvPr/>
        </p:nvSpPr>
        <p:spPr>
          <a:xfrm>
            <a:off x="3504031" y="1090295"/>
            <a:ext cx="95250" cy="105410"/>
          </a:xfrm>
          <a:custGeom>
            <a:avLst/>
            <a:gdLst/>
            <a:ahLst/>
            <a:cxnLst/>
            <a:rect l="l" t="t" r="r" b="b"/>
            <a:pathLst>
              <a:path w="95250" h="105409">
                <a:moveTo>
                  <a:pt x="0" y="0"/>
                </a:moveTo>
                <a:lnTo>
                  <a:pt x="95053" y="44323"/>
                </a:lnTo>
              </a:path>
              <a:path w="95250" h="105409">
                <a:moveTo>
                  <a:pt x="0" y="0"/>
                </a:moveTo>
                <a:lnTo>
                  <a:pt x="0" y="1048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4" name="object 4064"/>
          <p:cNvSpPr/>
          <p:nvPr/>
        </p:nvSpPr>
        <p:spPr>
          <a:xfrm>
            <a:off x="1860626" y="1090295"/>
            <a:ext cx="95250" cy="105410"/>
          </a:xfrm>
          <a:custGeom>
            <a:avLst/>
            <a:gdLst/>
            <a:ahLst/>
            <a:cxnLst/>
            <a:rect l="l" t="t" r="r" b="b"/>
            <a:pathLst>
              <a:path w="95250" h="105409">
                <a:moveTo>
                  <a:pt x="0" y="0"/>
                </a:moveTo>
                <a:lnTo>
                  <a:pt x="95046" y="44323"/>
                </a:lnTo>
              </a:path>
              <a:path w="95250" h="105409">
                <a:moveTo>
                  <a:pt x="0" y="0"/>
                </a:moveTo>
                <a:lnTo>
                  <a:pt x="0" y="1048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065" name="object 4065"/>
          <p:cNvPicPr/>
          <p:nvPr/>
        </p:nvPicPr>
        <p:blipFill>
          <a:blip r:embed="rId490" cstate="print"/>
          <a:stretch>
            <a:fillRect/>
          </a:stretch>
        </p:blipFill>
        <p:spPr>
          <a:xfrm>
            <a:off x="4994287" y="3483724"/>
            <a:ext cx="2494807" cy="3960006"/>
          </a:xfrm>
          <a:prstGeom prst="rect">
            <a:avLst/>
          </a:prstGeom>
        </p:spPr>
      </p:pic>
      <p:grpSp>
        <p:nvGrpSpPr>
          <p:cNvPr id="4066" name="object 4066"/>
          <p:cNvGrpSpPr/>
          <p:nvPr/>
        </p:nvGrpSpPr>
        <p:grpSpPr>
          <a:xfrm>
            <a:off x="1826064" y="6812298"/>
            <a:ext cx="713740" cy="824230"/>
            <a:chOff x="1826064" y="6812298"/>
            <a:chExt cx="713740" cy="824230"/>
          </a:xfrm>
        </p:grpSpPr>
        <p:pic>
          <p:nvPicPr>
            <p:cNvPr id="4067" name="object 4067"/>
            <p:cNvPicPr/>
            <p:nvPr/>
          </p:nvPicPr>
          <p:blipFill>
            <a:blip r:embed="rId491" cstate="print"/>
            <a:stretch>
              <a:fillRect/>
            </a:stretch>
          </p:blipFill>
          <p:spPr>
            <a:xfrm>
              <a:off x="1846764" y="6812298"/>
              <a:ext cx="665486" cy="665486"/>
            </a:xfrm>
            <a:prstGeom prst="rect">
              <a:avLst/>
            </a:prstGeom>
          </p:spPr>
        </p:pic>
        <p:pic>
          <p:nvPicPr>
            <p:cNvPr id="4068" name="object 4068"/>
            <p:cNvPicPr/>
            <p:nvPr/>
          </p:nvPicPr>
          <p:blipFill>
            <a:blip r:embed="rId492" cstate="print"/>
            <a:stretch>
              <a:fillRect/>
            </a:stretch>
          </p:blipFill>
          <p:spPr>
            <a:xfrm>
              <a:off x="1826964" y="7069797"/>
              <a:ext cx="702887" cy="126726"/>
            </a:xfrm>
            <a:prstGeom prst="rect">
              <a:avLst/>
            </a:prstGeom>
          </p:spPr>
        </p:pic>
        <p:sp>
          <p:nvSpPr>
            <p:cNvPr id="4069" name="object 4069"/>
            <p:cNvSpPr/>
            <p:nvPr/>
          </p:nvSpPr>
          <p:spPr>
            <a:xfrm>
              <a:off x="1826964" y="7069797"/>
              <a:ext cx="702945" cy="127000"/>
            </a:xfrm>
            <a:custGeom>
              <a:avLst/>
              <a:gdLst/>
              <a:ahLst/>
              <a:cxnLst/>
              <a:rect l="l" t="t" r="r" b="b"/>
              <a:pathLst>
                <a:path w="702944" h="127000">
                  <a:moveTo>
                    <a:pt x="702887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702887" y="126726"/>
                  </a:lnTo>
                  <a:lnTo>
                    <a:pt x="7028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70" name="object 4070"/>
            <p:cNvPicPr/>
            <p:nvPr/>
          </p:nvPicPr>
          <p:blipFill>
            <a:blip r:embed="rId493" cstate="print"/>
            <a:stretch>
              <a:fillRect/>
            </a:stretch>
          </p:blipFill>
          <p:spPr>
            <a:xfrm>
              <a:off x="2389435" y="7069797"/>
              <a:ext cx="141317" cy="127165"/>
            </a:xfrm>
            <a:prstGeom prst="rect">
              <a:avLst/>
            </a:prstGeom>
          </p:spPr>
        </p:pic>
        <p:sp>
          <p:nvSpPr>
            <p:cNvPr id="4071" name="object 4071"/>
            <p:cNvSpPr/>
            <p:nvPr/>
          </p:nvSpPr>
          <p:spPr>
            <a:xfrm>
              <a:off x="1826964" y="7069797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w="0" h="127000">
                  <a:moveTo>
                    <a:pt x="0" y="1267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72" name="object 4072"/>
            <p:cNvPicPr/>
            <p:nvPr/>
          </p:nvPicPr>
          <p:blipFill>
            <a:blip r:embed="rId494" cstate="print"/>
            <a:stretch>
              <a:fillRect/>
            </a:stretch>
          </p:blipFill>
          <p:spPr>
            <a:xfrm>
              <a:off x="1826964" y="6956951"/>
              <a:ext cx="712800" cy="679234"/>
            </a:xfrm>
            <a:prstGeom prst="rect">
              <a:avLst/>
            </a:prstGeom>
          </p:spPr>
        </p:pic>
        <p:pic>
          <p:nvPicPr>
            <p:cNvPr id="4073" name="object 4073"/>
            <p:cNvPicPr/>
            <p:nvPr/>
          </p:nvPicPr>
          <p:blipFill>
            <a:blip r:embed="rId495" cstate="print"/>
            <a:stretch>
              <a:fillRect/>
            </a:stretch>
          </p:blipFill>
          <p:spPr>
            <a:xfrm>
              <a:off x="1826964" y="7196524"/>
              <a:ext cx="702887" cy="126702"/>
            </a:xfrm>
            <a:prstGeom prst="rect">
              <a:avLst/>
            </a:prstGeom>
          </p:spPr>
        </p:pic>
        <p:sp>
          <p:nvSpPr>
            <p:cNvPr id="4074" name="object 4074"/>
            <p:cNvSpPr/>
            <p:nvPr/>
          </p:nvSpPr>
          <p:spPr>
            <a:xfrm>
              <a:off x="1826964" y="7196524"/>
              <a:ext cx="702945" cy="127000"/>
            </a:xfrm>
            <a:custGeom>
              <a:avLst/>
              <a:gdLst/>
              <a:ahLst/>
              <a:cxnLst/>
              <a:rect l="l" t="t" r="r" b="b"/>
              <a:pathLst>
                <a:path w="702944" h="127000">
                  <a:moveTo>
                    <a:pt x="702887" y="0"/>
                  </a:moveTo>
                  <a:lnTo>
                    <a:pt x="0" y="0"/>
                  </a:lnTo>
                  <a:lnTo>
                    <a:pt x="0" y="126702"/>
                  </a:lnTo>
                  <a:lnTo>
                    <a:pt x="702887" y="126702"/>
                  </a:lnTo>
                  <a:lnTo>
                    <a:pt x="7028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75" name="object 4075"/>
          <p:cNvGrpSpPr/>
          <p:nvPr/>
        </p:nvGrpSpPr>
        <p:grpSpPr>
          <a:xfrm>
            <a:off x="6232175" y="7299489"/>
            <a:ext cx="891540" cy="245745"/>
            <a:chOff x="6232175" y="7299489"/>
            <a:chExt cx="891540" cy="245745"/>
          </a:xfrm>
        </p:grpSpPr>
        <p:pic>
          <p:nvPicPr>
            <p:cNvPr id="4076" name="object 4076"/>
            <p:cNvPicPr/>
            <p:nvPr/>
          </p:nvPicPr>
          <p:blipFill>
            <a:blip r:embed="rId496" cstate="print"/>
            <a:stretch>
              <a:fillRect/>
            </a:stretch>
          </p:blipFill>
          <p:spPr>
            <a:xfrm>
              <a:off x="6232175" y="7299489"/>
              <a:ext cx="104802" cy="245517"/>
            </a:xfrm>
            <a:prstGeom prst="rect">
              <a:avLst/>
            </a:prstGeom>
          </p:spPr>
        </p:pic>
        <p:pic>
          <p:nvPicPr>
            <p:cNvPr id="4077" name="object 4077"/>
            <p:cNvPicPr/>
            <p:nvPr/>
          </p:nvPicPr>
          <p:blipFill>
            <a:blip r:embed="rId497" cstate="print"/>
            <a:stretch>
              <a:fillRect/>
            </a:stretch>
          </p:blipFill>
          <p:spPr>
            <a:xfrm>
              <a:off x="6336976" y="7299489"/>
              <a:ext cx="69155" cy="245517"/>
            </a:xfrm>
            <a:prstGeom prst="rect">
              <a:avLst/>
            </a:prstGeom>
          </p:spPr>
        </p:pic>
        <p:pic>
          <p:nvPicPr>
            <p:cNvPr id="4078" name="object 4078"/>
            <p:cNvPicPr/>
            <p:nvPr/>
          </p:nvPicPr>
          <p:blipFill>
            <a:blip r:embed="rId498" cstate="print"/>
            <a:stretch>
              <a:fillRect/>
            </a:stretch>
          </p:blipFill>
          <p:spPr>
            <a:xfrm>
              <a:off x="6406134" y="7299489"/>
              <a:ext cx="68089" cy="245517"/>
            </a:xfrm>
            <a:prstGeom prst="rect">
              <a:avLst/>
            </a:prstGeom>
          </p:spPr>
        </p:pic>
        <p:pic>
          <p:nvPicPr>
            <p:cNvPr id="4079" name="object 4079"/>
            <p:cNvPicPr/>
            <p:nvPr/>
          </p:nvPicPr>
          <p:blipFill>
            <a:blip r:embed="rId499" cstate="print"/>
            <a:stretch>
              <a:fillRect/>
            </a:stretch>
          </p:blipFill>
          <p:spPr>
            <a:xfrm>
              <a:off x="6474206" y="7299489"/>
              <a:ext cx="66600" cy="245517"/>
            </a:xfrm>
            <a:prstGeom prst="rect">
              <a:avLst/>
            </a:prstGeom>
          </p:spPr>
        </p:pic>
        <p:pic>
          <p:nvPicPr>
            <p:cNvPr id="4080" name="object 4080"/>
            <p:cNvPicPr/>
            <p:nvPr/>
          </p:nvPicPr>
          <p:blipFill>
            <a:blip r:embed="rId500" cstate="print"/>
            <a:stretch>
              <a:fillRect/>
            </a:stretch>
          </p:blipFill>
          <p:spPr>
            <a:xfrm>
              <a:off x="6540817" y="7299489"/>
              <a:ext cx="64690" cy="245517"/>
            </a:xfrm>
            <a:prstGeom prst="rect">
              <a:avLst/>
            </a:prstGeom>
          </p:spPr>
        </p:pic>
        <p:pic>
          <p:nvPicPr>
            <p:cNvPr id="4081" name="object 4081"/>
            <p:cNvPicPr/>
            <p:nvPr/>
          </p:nvPicPr>
          <p:blipFill>
            <a:blip r:embed="rId501" cstate="print"/>
            <a:stretch>
              <a:fillRect/>
            </a:stretch>
          </p:blipFill>
          <p:spPr>
            <a:xfrm>
              <a:off x="6605524" y="7299489"/>
              <a:ext cx="517634" cy="245517"/>
            </a:xfrm>
            <a:prstGeom prst="rect">
              <a:avLst/>
            </a:prstGeom>
          </p:spPr>
        </p:pic>
      </p:grpSp>
      <p:grpSp>
        <p:nvGrpSpPr>
          <p:cNvPr id="4082" name="object 4082"/>
          <p:cNvGrpSpPr/>
          <p:nvPr/>
        </p:nvGrpSpPr>
        <p:grpSpPr>
          <a:xfrm>
            <a:off x="5341220" y="7299489"/>
            <a:ext cx="891540" cy="245745"/>
            <a:chOff x="5341220" y="7299489"/>
            <a:chExt cx="891540" cy="245745"/>
          </a:xfrm>
        </p:grpSpPr>
        <p:pic>
          <p:nvPicPr>
            <p:cNvPr id="4083" name="object 4083"/>
            <p:cNvPicPr/>
            <p:nvPr/>
          </p:nvPicPr>
          <p:blipFill>
            <a:blip r:embed="rId502" cstate="print"/>
            <a:stretch>
              <a:fillRect/>
            </a:stretch>
          </p:blipFill>
          <p:spPr>
            <a:xfrm>
              <a:off x="5341220" y="7299489"/>
              <a:ext cx="5481" cy="245517"/>
            </a:xfrm>
            <a:prstGeom prst="rect">
              <a:avLst/>
            </a:prstGeom>
          </p:spPr>
        </p:pic>
        <p:sp>
          <p:nvSpPr>
            <p:cNvPr id="4084" name="object 4084"/>
            <p:cNvSpPr/>
            <p:nvPr/>
          </p:nvSpPr>
          <p:spPr>
            <a:xfrm>
              <a:off x="5341220" y="7299489"/>
              <a:ext cx="5715" cy="245745"/>
            </a:xfrm>
            <a:custGeom>
              <a:avLst/>
              <a:gdLst/>
              <a:ahLst/>
              <a:cxnLst/>
              <a:rect l="l" t="t" r="r" b="b"/>
              <a:pathLst>
                <a:path w="5714" h="245745">
                  <a:moveTo>
                    <a:pt x="5481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5481" y="245517"/>
                  </a:lnTo>
                  <a:lnTo>
                    <a:pt x="548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85" name="object 4085"/>
            <p:cNvPicPr/>
            <p:nvPr/>
          </p:nvPicPr>
          <p:blipFill>
            <a:blip r:embed="rId503" cstate="print"/>
            <a:stretch>
              <a:fillRect/>
            </a:stretch>
          </p:blipFill>
          <p:spPr>
            <a:xfrm>
              <a:off x="5346700" y="7299489"/>
              <a:ext cx="10963" cy="245517"/>
            </a:xfrm>
            <a:prstGeom prst="rect">
              <a:avLst/>
            </a:prstGeom>
          </p:spPr>
        </p:pic>
        <p:sp>
          <p:nvSpPr>
            <p:cNvPr id="4086" name="object 4086"/>
            <p:cNvSpPr/>
            <p:nvPr/>
          </p:nvSpPr>
          <p:spPr>
            <a:xfrm>
              <a:off x="5346700" y="7299489"/>
              <a:ext cx="11430" cy="245745"/>
            </a:xfrm>
            <a:custGeom>
              <a:avLst/>
              <a:gdLst/>
              <a:ahLst/>
              <a:cxnLst/>
              <a:rect l="l" t="t" r="r" b="b"/>
              <a:pathLst>
                <a:path w="11429" h="245745">
                  <a:moveTo>
                    <a:pt x="10963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10963" y="245517"/>
                  </a:lnTo>
                  <a:lnTo>
                    <a:pt x="109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87" name="object 4087"/>
            <p:cNvPicPr/>
            <p:nvPr/>
          </p:nvPicPr>
          <p:blipFill>
            <a:blip r:embed="rId504" cstate="print"/>
            <a:stretch>
              <a:fillRect/>
            </a:stretch>
          </p:blipFill>
          <p:spPr>
            <a:xfrm>
              <a:off x="5357666" y="7299489"/>
              <a:ext cx="16346" cy="245517"/>
            </a:xfrm>
            <a:prstGeom prst="rect">
              <a:avLst/>
            </a:prstGeom>
          </p:spPr>
        </p:pic>
        <p:sp>
          <p:nvSpPr>
            <p:cNvPr id="4088" name="object 4088"/>
            <p:cNvSpPr/>
            <p:nvPr/>
          </p:nvSpPr>
          <p:spPr>
            <a:xfrm>
              <a:off x="5357666" y="7299489"/>
              <a:ext cx="16510" cy="245745"/>
            </a:xfrm>
            <a:custGeom>
              <a:avLst/>
              <a:gdLst/>
              <a:ahLst/>
              <a:cxnLst/>
              <a:rect l="l" t="t" r="r" b="b"/>
              <a:pathLst>
                <a:path w="16510" h="245745">
                  <a:moveTo>
                    <a:pt x="16346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16346" y="245517"/>
                  </a:lnTo>
                  <a:lnTo>
                    <a:pt x="163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89" name="object 4089"/>
            <p:cNvPicPr/>
            <p:nvPr/>
          </p:nvPicPr>
          <p:blipFill>
            <a:blip r:embed="rId505" cstate="print"/>
            <a:stretch>
              <a:fillRect/>
            </a:stretch>
          </p:blipFill>
          <p:spPr>
            <a:xfrm>
              <a:off x="5374011" y="7299489"/>
              <a:ext cx="21654" cy="245517"/>
            </a:xfrm>
            <a:prstGeom prst="rect">
              <a:avLst/>
            </a:prstGeom>
          </p:spPr>
        </p:pic>
        <p:sp>
          <p:nvSpPr>
            <p:cNvPr id="4090" name="object 4090"/>
            <p:cNvSpPr/>
            <p:nvPr/>
          </p:nvSpPr>
          <p:spPr>
            <a:xfrm>
              <a:off x="5374011" y="7299489"/>
              <a:ext cx="22225" cy="245745"/>
            </a:xfrm>
            <a:custGeom>
              <a:avLst/>
              <a:gdLst/>
              <a:ahLst/>
              <a:cxnLst/>
              <a:rect l="l" t="t" r="r" b="b"/>
              <a:pathLst>
                <a:path w="22225" h="245745">
                  <a:moveTo>
                    <a:pt x="21654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21654" y="245517"/>
                  </a:lnTo>
                  <a:lnTo>
                    <a:pt x="2165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91" name="object 4091"/>
            <p:cNvPicPr/>
            <p:nvPr/>
          </p:nvPicPr>
          <p:blipFill>
            <a:blip r:embed="rId506" cstate="print"/>
            <a:stretch>
              <a:fillRect/>
            </a:stretch>
          </p:blipFill>
          <p:spPr>
            <a:xfrm>
              <a:off x="5395665" y="7299489"/>
              <a:ext cx="26764" cy="245517"/>
            </a:xfrm>
            <a:prstGeom prst="rect">
              <a:avLst/>
            </a:prstGeom>
          </p:spPr>
        </p:pic>
        <p:sp>
          <p:nvSpPr>
            <p:cNvPr id="4092" name="object 4092"/>
            <p:cNvSpPr/>
            <p:nvPr/>
          </p:nvSpPr>
          <p:spPr>
            <a:xfrm>
              <a:off x="5395665" y="7299489"/>
              <a:ext cx="27305" cy="245745"/>
            </a:xfrm>
            <a:custGeom>
              <a:avLst/>
              <a:gdLst/>
              <a:ahLst/>
              <a:cxnLst/>
              <a:rect l="l" t="t" r="r" b="b"/>
              <a:pathLst>
                <a:path w="27304" h="245745">
                  <a:moveTo>
                    <a:pt x="26764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26764" y="245517"/>
                  </a:lnTo>
                  <a:lnTo>
                    <a:pt x="2676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93" name="object 4093"/>
            <p:cNvPicPr/>
            <p:nvPr/>
          </p:nvPicPr>
          <p:blipFill>
            <a:blip r:embed="rId507" cstate="print"/>
            <a:stretch>
              <a:fillRect/>
            </a:stretch>
          </p:blipFill>
          <p:spPr>
            <a:xfrm>
              <a:off x="5422430" y="7299489"/>
              <a:ext cx="31799" cy="245517"/>
            </a:xfrm>
            <a:prstGeom prst="rect">
              <a:avLst/>
            </a:prstGeom>
          </p:spPr>
        </p:pic>
        <p:sp>
          <p:nvSpPr>
            <p:cNvPr id="4094" name="object 4094"/>
            <p:cNvSpPr/>
            <p:nvPr/>
          </p:nvSpPr>
          <p:spPr>
            <a:xfrm>
              <a:off x="5422430" y="7299489"/>
              <a:ext cx="32384" cy="245745"/>
            </a:xfrm>
            <a:custGeom>
              <a:avLst/>
              <a:gdLst/>
              <a:ahLst/>
              <a:cxnLst/>
              <a:rect l="l" t="t" r="r" b="b"/>
              <a:pathLst>
                <a:path w="32385" h="245745">
                  <a:moveTo>
                    <a:pt x="31799" y="0"/>
                  </a:moveTo>
                  <a:lnTo>
                    <a:pt x="0" y="0"/>
                  </a:lnTo>
                  <a:lnTo>
                    <a:pt x="0" y="245517"/>
                  </a:lnTo>
                  <a:lnTo>
                    <a:pt x="31799" y="245517"/>
                  </a:lnTo>
                  <a:lnTo>
                    <a:pt x="3179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095" name="object 4095"/>
            <p:cNvPicPr/>
            <p:nvPr/>
          </p:nvPicPr>
          <p:blipFill>
            <a:blip r:embed="rId508" cstate="print"/>
            <a:stretch>
              <a:fillRect/>
            </a:stretch>
          </p:blipFill>
          <p:spPr>
            <a:xfrm>
              <a:off x="5454231" y="7299489"/>
              <a:ext cx="469325" cy="245517"/>
            </a:xfrm>
            <a:prstGeom prst="rect">
              <a:avLst/>
            </a:prstGeom>
          </p:spPr>
        </p:pic>
        <p:pic>
          <p:nvPicPr>
            <p:cNvPr id="4096" name="object 4096"/>
            <p:cNvPicPr/>
            <p:nvPr/>
          </p:nvPicPr>
          <p:blipFill>
            <a:blip r:embed="rId509" cstate="print"/>
            <a:stretch>
              <a:fillRect/>
            </a:stretch>
          </p:blipFill>
          <p:spPr>
            <a:xfrm>
              <a:off x="5923559" y="7299489"/>
              <a:ext cx="66600" cy="245517"/>
            </a:xfrm>
            <a:prstGeom prst="rect">
              <a:avLst/>
            </a:prstGeom>
          </p:spPr>
        </p:pic>
        <p:pic>
          <p:nvPicPr>
            <p:cNvPr id="4097" name="object 4097"/>
            <p:cNvPicPr/>
            <p:nvPr/>
          </p:nvPicPr>
          <p:blipFill>
            <a:blip r:embed="rId510" cstate="print"/>
            <a:stretch>
              <a:fillRect/>
            </a:stretch>
          </p:blipFill>
          <p:spPr>
            <a:xfrm>
              <a:off x="5990158" y="7299489"/>
              <a:ext cx="68064" cy="245517"/>
            </a:xfrm>
            <a:prstGeom prst="rect">
              <a:avLst/>
            </a:prstGeom>
          </p:spPr>
        </p:pic>
        <p:pic>
          <p:nvPicPr>
            <p:cNvPr id="4098" name="object 4098"/>
            <p:cNvPicPr/>
            <p:nvPr/>
          </p:nvPicPr>
          <p:blipFill>
            <a:blip r:embed="rId511" cstate="print"/>
            <a:stretch>
              <a:fillRect/>
            </a:stretch>
          </p:blipFill>
          <p:spPr>
            <a:xfrm>
              <a:off x="6058224" y="7299489"/>
              <a:ext cx="69155" cy="245517"/>
            </a:xfrm>
            <a:prstGeom prst="rect">
              <a:avLst/>
            </a:prstGeom>
          </p:spPr>
        </p:pic>
        <p:pic>
          <p:nvPicPr>
            <p:cNvPr id="4099" name="object 4099"/>
            <p:cNvPicPr/>
            <p:nvPr/>
          </p:nvPicPr>
          <p:blipFill>
            <a:blip r:embed="rId512" cstate="print"/>
            <a:stretch>
              <a:fillRect/>
            </a:stretch>
          </p:blipFill>
          <p:spPr>
            <a:xfrm>
              <a:off x="6127375" y="7299489"/>
              <a:ext cx="69825" cy="245517"/>
            </a:xfrm>
            <a:prstGeom prst="rect">
              <a:avLst/>
            </a:prstGeom>
          </p:spPr>
        </p:pic>
        <p:pic>
          <p:nvPicPr>
            <p:cNvPr id="4100" name="object 4100"/>
            <p:cNvPicPr/>
            <p:nvPr/>
          </p:nvPicPr>
          <p:blipFill>
            <a:blip r:embed="rId513" cstate="print"/>
            <a:stretch>
              <a:fillRect/>
            </a:stretch>
          </p:blipFill>
          <p:spPr>
            <a:xfrm>
              <a:off x="6197206" y="7299489"/>
              <a:ext cx="34974" cy="245517"/>
            </a:xfrm>
            <a:prstGeom prst="rect">
              <a:avLst/>
            </a:prstGeom>
          </p:spPr>
        </p:pic>
      </p:grpSp>
      <p:pic>
        <p:nvPicPr>
          <p:cNvPr id="4101" name="object 4101"/>
          <p:cNvPicPr/>
          <p:nvPr/>
        </p:nvPicPr>
        <p:blipFill>
          <a:blip r:embed="rId514" cstate="print"/>
          <a:stretch>
            <a:fillRect/>
          </a:stretch>
        </p:blipFill>
        <p:spPr>
          <a:xfrm>
            <a:off x="2389435" y="7196524"/>
            <a:ext cx="141317" cy="126702"/>
          </a:xfrm>
          <a:prstGeom prst="rect">
            <a:avLst/>
          </a:prstGeom>
        </p:spPr>
      </p:pic>
      <p:sp>
        <p:nvSpPr>
          <p:cNvPr id="4102" name="object 4102"/>
          <p:cNvSpPr/>
          <p:nvPr/>
        </p:nvSpPr>
        <p:spPr>
          <a:xfrm>
            <a:off x="1826964" y="7196525"/>
            <a:ext cx="0" cy="127000"/>
          </a:xfrm>
          <a:custGeom>
            <a:avLst/>
            <a:gdLst/>
            <a:ahLst/>
            <a:cxnLst/>
            <a:rect l="l" t="t" r="r" b="b"/>
            <a:pathLst>
              <a:path w="0" h="127000">
                <a:moveTo>
                  <a:pt x="0" y="1267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3" name="object 4103"/>
          <p:cNvSpPr/>
          <p:nvPr/>
        </p:nvSpPr>
        <p:spPr>
          <a:xfrm>
            <a:off x="6232175" y="729949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 h="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4" name="object 4104"/>
          <p:cNvSpPr/>
          <p:nvPr/>
        </p:nvSpPr>
        <p:spPr>
          <a:xfrm>
            <a:off x="6232175" y="754500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 h="0">
                <a:moveTo>
                  <a:pt x="0" y="0"/>
                </a:moveTo>
                <a:lnTo>
                  <a:pt x="35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5" name="object 4105"/>
          <p:cNvSpPr/>
          <p:nvPr/>
        </p:nvSpPr>
        <p:spPr>
          <a:xfrm>
            <a:off x="6267202" y="7299490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 h="0">
                <a:moveTo>
                  <a:pt x="0" y="0"/>
                </a:moveTo>
                <a:lnTo>
                  <a:pt x="69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6" name="object 4106"/>
          <p:cNvSpPr/>
          <p:nvPr/>
        </p:nvSpPr>
        <p:spPr>
          <a:xfrm>
            <a:off x="6267202" y="754500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 h="0">
                <a:moveTo>
                  <a:pt x="0" y="0"/>
                </a:moveTo>
                <a:lnTo>
                  <a:pt x="69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7" name="object 4107"/>
          <p:cNvSpPr/>
          <p:nvPr/>
        </p:nvSpPr>
        <p:spPr>
          <a:xfrm>
            <a:off x="6336975" y="7299490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 h="0">
                <a:moveTo>
                  <a:pt x="0" y="0"/>
                </a:moveTo>
                <a:lnTo>
                  <a:pt x="691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8" name="object 4108"/>
          <p:cNvSpPr/>
          <p:nvPr/>
        </p:nvSpPr>
        <p:spPr>
          <a:xfrm>
            <a:off x="6336975" y="7545006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 h="0">
                <a:moveTo>
                  <a:pt x="0" y="0"/>
                </a:moveTo>
                <a:lnTo>
                  <a:pt x="691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9" name="object 4109"/>
          <p:cNvSpPr/>
          <p:nvPr/>
        </p:nvSpPr>
        <p:spPr>
          <a:xfrm>
            <a:off x="6406134" y="7299490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 h="0">
                <a:moveTo>
                  <a:pt x="0" y="0"/>
                </a:moveTo>
                <a:lnTo>
                  <a:pt x="680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0" name="object 4110"/>
          <p:cNvSpPr/>
          <p:nvPr/>
        </p:nvSpPr>
        <p:spPr>
          <a:xfrm>
            <a:off x="6406134" y="7545006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 h="0">
                <a:moveTo>
                  <a:pt x="0" y="0"/>
                </a:moveTo>
                <a:lnTo>
                  <a:pt x="680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1" name="object 4111"/>
          <p:cNvSpPr/>
          <p:nvPr/>
        </p:nvSpPr>
        <p:spPr>
          <a:xfrm>
            <a:off x="6474205" y="7299490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6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2" name="object 4112"/>
          <p:cNvSpPr/>
          <p:nvPr/>
        </p:nvSpPr>
        <p:spPr>
          <a:xfrm>
            <a:off x="6474205" y="7545006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 h="0">
                <a:moveTo>
                  <a:pt x="0" y="0"/>
                </a:moveTo>
                <a:lnTo>
                  <a:pt x="666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3" name="object 4113"/>
          <p:cNvSpPr/>
          <p:nvPr/>
        </p:nvSpPr>
        <p:spPr>
          <a:xfrm>
            <a:off x="6540817" y="7299490"/>
            <a:ext cx="64769" cy="0"/>
          </a:xfrm>
          <a:custGeom>
            <a:avLst/>
            <a:gdLst/>
            <a:ahLst/>
            <a:cxnLst/>
            <a:rect l="l" t="t" r="r" b="b"/>
            <a:pathLst>
              <a:path w="64770" h="0">
                <a:moveTo>
                  <a:pt x="0" y="0"/>
                </a:moveTo>
                <a:lnTo>
                  <a:pt x="647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4" name="object 4114"/>
          <p:cNvSpPr/>
          <p:nvPr/>
        </p:nvSpPr>
        <p:spPr>
          <a:xfrm>
            <a:off x="6540817" y="7545006"/>
            <a:ext cx="64769" cy="0"/>
          </a:xfrm>
          <a:custGeom>
            <a:avLst/>
            <a:gdLst/>
            <a:ahLst/>
            <a:cxnLst/>
            <a:rect l="l" t="t" r="r" b="b"/>
            <a:pathLst>
              <a:path w="64770" h="0">
                <a:moveTo>
                  <a:pt x="0" y="0"/>
                </a:moveTo>
                <a:lnTo>
                  <a:pt x="647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5" name="object 4115"/>
          <p:cNvSpPr/>
          <p:nvPr/>
        </p:nvSpPr>
        <p:spPr>
          <a:xfrm>
            <a:off x="6605523" y="7299490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 h="0">
                <a:moveTo>
                  <a:pt x="0" y="0"/>
                </a:moveTo>
                <a:lnTo>
                  <a:pt x="623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6" name="object 4116"/>
          <p:cNvSpPr/>
          <p:nvPr/>
        </p:nvSpPr>
        <p:spPr>
          <a:xfrm>
            <a:off x="6605523" y="7545006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 h="0">
                <a:moveTo>
                  <a:pt x="0" y="0"/>
                </a:moveTo>
                <a:lnTo>
                  <a:pt x="623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7" name="object 4117"/>
          <p:cNvSpPr/>
          <p:nvPr/>
        </p:nvSpPr>
        <p:spPr>
          <a:xfrm>
            <a:off x="6667881" y="7299490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0" y="0"/>
                </a:moveTo>
                <a:lnTo>
                  <a:pt x="59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8" name="object 4118"/>
          <p:cNvSpPr/>
          <p:nvPr/>
        </p:nvSpPr>
        <p:spPr>
          <a:xfrm>
            <a:off x="6667881" y="7545006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0" y="0"/>
                </a:moveTo>
                <a:lnTo>
                  <a:pt x="59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9" name="object 4119"/>
          <p:cNvSpPr/>
          <p:nvPr/>
        </p:nvSpPr>
        <p:spPr>
          <a:xfrm>
            <a:off x="6727570" y="7299490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66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0" name="object 4120"/>
          <p:cNvSpPr/>
          <p:nvPr/>
        </p:nvSpPr>
        <p:spPr>
          <a:xfrm>
            <a:off x="6727570" y="7545006"/>
            <a:ext cx="57150" cy="0"/>
          </a:xfrm>
          <a:custGeom>
            <a:avLst/>
            <a:gdLst/>
            <a:ahLst/>
            <a:cxnLst/>
            <a:rect l="l" t="t" r="r" b="b"/>
            <a:pathLst>
              <a:path w="57150" h="0">
                <a:moveTo>
                  <a:pt x="0" y="0"/>
                </a:moveTo>
                <a:lnTo>
                  <a:pt x="566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1" name="object 4121"/>
          <p:cNvSpPr/>
          <p:nvPr/>
        </p:nvSpPr>
        <p:spPr>
          <a:xfrm>
            <a:off x="6784213" y="7299490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 h="0">
                <a:moveTo>
                  <a:pt x="0" y="0"/>
                </a:moveTo>
                <a:lnTo>
                  <a:pt x="532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2" name="object 4122"/>
          <p:cNvSpPr/>
          <p:nvPr/>
        </p:nvSpPr>
        <p:spPr>
          <a:xfrm>
            <a:off x="6784213" y="7545006"/>
            <a:ext cx="53340" cy="0"/>
          </a:xfrm>
          <a:custGeom>
            <a:avLst/>
            <a:gdLst/>
            <a:ahLst/>
            <a:cxnLst/>
            <a:rect l="l" t="t" r="r" b="b"/>
            <a:pathLst>
              <a:path w="53340" h="0">
                <a:moveTo>
                  <a:pt x="0" y="0"/>
                </a:moveTo>
                <a:lnTo>
                  <a:pt x="532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3" name="object 4123"/>
          <p:cNvSpPr/>
          <p:nvPr/>
        </p:nvSpPr>
        <p:spPr>
          <a:xfrm>
            <a:off x="6837489" y="729949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 h="0">
                <a:moveTo>
                  <a:pt x="0" y="0"/>
                </a:moveTo>
                <a:lnTo>
                  <a:pt x="49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4" name="object 4124"/>
          <p:cNvSpPr/>
          <p:nvPr/>
        </p:nvSpPr>
        <p:spPr>
          <a:xfrm>
            <a:off x="6837489" y="754500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 h="0">
                <a:moveTo>
                  <a:pt x="0" y="0"/>
                </a:moveTo>
                <a:lnTo>
                  <a:pt x="49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5" name="object 4125"/>
          <p:cNvSpPr/>
          <p:nvPr/>
        </p:nvSpPr>
        <p:spPr>
          <a:xfrm>
            <a:off x="6886956" y="7299490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6" name="object 4126"/>
          <p:cNvSpPr/>
          <p:nvPr/>
        </p:nvSpPr>
        <p:spPr>
          <a:xfrm>
            <a:off x="6886956" y="754500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7" name="object 4127"/>
          <p:cNvSpPr/>
          <p:nvPr/>
        </p:nvSpPr>
        <p:spPr>
          <a:xfrm>
            <a:off x="6932421" y="7299490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 h="0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8" name="object 4128"/>
          <p:cNvSpPr/>
          <p:nvPr/>
        </p:nvSpPr>
        <p:spPr>
          <a:xfrm>
            <a:off x="6932421" y="754500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 h="0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9" name="object 4129"/>
          <p:cNvSpPr/>
          <p:nvPr/>
        </p:nvSpPr>
        <p:spPr>
          <a:xfrm>
            <a:off x="6973569" y="7299490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 h="0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0" name="object 4130"/>
          <p:cNvSpPr/>
          <p:nvPr/>
        </p:nvSpPr>
        <p:spPr>
          <a:xfrm>
            <a:off x="6973569" y="7545006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 h="0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1" name="object 4131"/>
          <p:cNvSpPr/>
          <p:nvPr/>
        </p:nvSpPr>
        <p:spPr>
          <a:xfrm>
            <a:off x="7010145" y="7299490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 h="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2" name="object 4132"/>
          <p:cNvSpPr/>
          <p:nvPr/>
        </p:nvSpPr>
        <p:spPr>
          <a:xfrm>
            <a:off x="7010145" y="7545006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 h="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3" name="object 4133"/>
          <p:cNvSpPr/>
          <p:nvPr/>
        </p:nvSpPr>
        <p:spPr>
          <a:xfrm>
            <a:off x="7041895" y="7299490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 h="0">
                <a:moveTo>
                  <a:pt x="0" y="0"/>
                </a:moveTo>
                <a:lnTo>
                  <a:pt x="268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4" name="object 4134"/>
          <p:cNvSpPr/>
          <p:nvPr/>
        </p:nvSpPr>
        <p:spPr>
          <a:xfrm>
            <a:off x="7041895" y="7545006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 h="0">
                <a:moveTo>
                  <a:pt x="0" y="0"/>
                </a:moveTo>
                <a:lnTo>
                  <a:pt x="268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5" name="object 4135"/>
          <p:cNvSpPr/>
          <p:nvPr/>
        </p:nvSpPr>
        <p:spPr>
          <a:xfrm>
            <a:off x="7068756" y="729949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6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6" name="object 4136"/>
          <p:cNvSpPr/>
          <p:nvPr/>
        </p:nvSpPr>
        <p:spPr>
          <a:xfrm>
            <a:off x="7068756" y="7545006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6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7" name="object 4137"/>
          <p:cNvSpPr/>
          <p:nvPr/>
        </p:nvSpPr>
        <p:spPr>
          <a:xfrm>
            <a:off x="7090409" y="7299490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 h="0">
                <a:moveTo>
                  <a:pt x="0" y="0"/>
                </a:moveTo>
                <a:lnTo>
                  <a:pt x="163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8" name="object 4138"/>
          <p:cNvSpPr/>
          <p:nvPr/>
        </p:nvSpPr>
        <p:spPr>
          <a:xfrm>
            <a:off x="7090409" y="7545006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 h="0">
                <a:moveTo>
                  <a:pt x="0" y="0"/>
                </a:moveTo>
                <a:lnTo>
                  <a:pt x="163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9" name="object 4139"/>
          <p:cNvSpPr/>
          <p:nvPr/>
        </p:nvSpPr>
        <p:spPr>
          <a:xfrm>
            <a:off x="7106729" y="7299490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09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0" name="object 4140"/>
          <p:cNvSpPr/>
          <p:nvPr/>
        </p:nvSpPr>
        <p:spPr>
          <a:xfrm>
            <a:off x="7106729" y="7545006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 h="0">
                <a:moveTo>
                  <a:pt x="0" y="0"/>
                </a:moveTo>
                <a:lnTo>
                  <a:pt x="109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1" name="object 4141"/>
          <p:cNvSpPr/>
          <p:nvPr/>
        </p:nvSpPr>
        <p:spPr>
          <a:xfrm>
            <a:off x="7117651" y="7299490"/>
            <a:ext cx="5715" cy="245745"/>
          </a:xfrm>
          <a:custGeom>
            <a:avLst/>
            <a:gdLst/>
            <a:ahLst/>
            <a:cxnLst/>
            <a:rect l="l" t="t" r="r" b="b"/>
            <a:pathLst>
              <a:path w="5715" h="245745">
                <a:moveTo>
                  <a:pt x="0" y="0"/>
                </a:moveTo>
                <a:lnTo>
                  <a:pt x="5524" y="0"/>
                </a:lnTo>
              </a:path>
              <a:path w="5715" h="245745">
                <a:moveTo>
                  <a:pt x="5524" y="245516"/>
                </a:moveTo>
                <a:lnTo>
                  <a:pt x="5524" y="0"/>
                </a:lnTo>
              </a:path>
              <a:path w="5715" h="245745">
                <a:moveTo>
                  <a:pt x="0" y="245516"/>
                </a:moveTo>
                <a:lnTo>
                  <a:pt x="5524" y="2455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2" name="object 4142"/>
          <p:cNvSpPr/>
          <p:nvPr/>
        </p:nvSpPr>
        <p:spPr>
          <a:xfrm>
            <a:off x="5341220" y="7299490"/>
            <a:ext cx="891540" cy="245745"/>
          </a:xfrm>
          <a:custGeom>
            <a:avLst/>
            <a:gdLst/>
            <a:ahLst/>
            <a:cxnLst/>
            <a:rect l="l" t="t" r="r" b="b"/>
            <a:pathLst>
              <a:path w="891539" h="245745">
                <a:moveTo>
                  <a:pt x="0" y="245516"/>
                </a:moveTo>
                <a:lnTo>
                  <a:pt x="0" y="0"/>
                </a:lnTo>
              </a:path>
              <a:path w="891539" h="245745">
                <a:moveTo>
                  <a:pt x="0" y="0"/>
                </a:moveTo>
                <a:lnTo>
                  <a:pt x="5480" y="0"/>
                </a:lnTo>
              </a:path>
              <a:path w="891539" h="245745">
                <a:moveTo>
                  <a:pt x="0" y="245516"/>
                </a:moveTo>
                <a:lnTo>
                  <a:pt x="5480" y="245516"/>
                </a:lnTo>
              </a:path>
              <a:path w="891539" h="245745">
                <a:moveTo>
                  <a:pt x="5480" y="0"/>
                </a:moveTo>
                <a:lnTo>
                  <a:pt x="16446" y="0"/>
                </a:lnTo>
              </a:path>
              <a:path w="891539" h="245745">
                <a:moveTo>
                  <a:pt x="5480" y="245516"/>
                </a:moveTo>
                <a:lnTo>
                  <a:pt x="16446" y="245516"/>
                </a:lnTo>
              </a:path>
              <a:path w="891539" h="245745">
                <a:moveTo>
                  <a:pt x="16446" y="0"/>
                </a:moveTo>
                <a:lnTo>
                  <a:pt x="32791" y="0"/>
                </a:lnTo>
              </a:path>
              <a:path w="891539" h="245745">
                <a:moveTo>
                  <a:pt x="16446" y="245516"/>
                </a:moveTo>
                <a:lnTo>
                  <a:pt x="32791" y="245516"/>
                </a:lnTo>
              </a:path>
              <a:path w="891539" h="245745">
                <a:moveTo>
                  <a:pt x="32791" y="0"/>
                </a:moveTo>
                <a:lnTo>
                  <a:pt x="54444" y="0"/>
                </a:lnTo>
              </a:path>
              <a:path w="891539" h="245745">
                <a:moveTo>
                  <a:pt x="32791" y="245516"/>
                </a:moveTo>
                <a:lnTo>
                  <a:pt x="54444" y="245516"/>
                </a:lnTo>
              </a:path>
              <a:path w="891539" h="245745">
                <a:moveTo>
                  <a:pt x="54444" y="0"/>
                </a:moveTo>
                <a:lnTo>
                  <a:pt x="81210" y="0"/>
                </a:lnTo>
              </a:path>
              <a:path w="891539" h="245745">
                <a:moveTo>
                  <a:pt x="54444" y="245516"/>
                </a:moveTo>
                <a:lnTo>
                  <a:pt x="81210" y="245516"/>
                </a:lnTo>
              </a:path>
              <a:path w="891539" h="245745">
                <a:moveTo>
                  <a:pt x="81210" y="0"/>
                </a:moveTo>
                <a:lnTo>
                  <a:pt x="113010" y="0"/>
                </a:lnTo>
              </a:path>
              <a:path w="891539" h="245745">
                <a:moveTo>
                  <a:pt x="81210" y="245516"/>
                </a:moveTo>
                <a:lnTo>
                  <a:pt x="113010" y="245516"/>
                </a:lnTo>
              </a:path>
              <a:path w="891539" h="245745">
                <a:moveTo>
                  <a:pt x="113010" y="0"/>
                </a:moveTo>
                <a:lnTo>
                  <a:pt x="149567" y="0"/>
                </a:lnTo>
              </a:path>
              <a:path w="891539" h="245745">
                <a:moveTo>
                  <a:pt x="113010" y="245516"/>
                </a:moveTo>
                <a:lnTo>
                  <a:pt x="149567" y="245516"/>
                </a:lnTo>
              </a:path>
              <a:path w="891539" h="245745">
                <a:moveTo>
                  <a:pt x="149567" y="0"/>
                </a:moveTo>
                <a:lnTo>
                  <a:pt x="190722" y="0"/>
                </a:lnTo>
              </a:path>
              <a:path w="891539" h="245745">
                <a:moveTo>
                  <a:pt x="149567" y="245516"/>
                </a:moveTo>
                <a:lnTo>
                  <a:pt x="190722" y="245516"/>
                </a:lnTo>
              </a:path>
              <a:path w="891539" h="245745">
                <a:moveTo>
                  <a:pt x="190722" y="0"/>
                </a:moveTo>
                <a:lnTo>
                  <a:pt x="236188" y="0"/>
                </a:lnTo>
              </a:path>
              <a:path w="891539" h="245745">
                <a:moveTo>
                  <a:pt x="190722" y="245516"/>
                </a:moveTo>
                <a:lnTo>
                  <a:pt x="236188" y="245516"/>
                </a:lnTo>
              </a:path>
              <a:path w="891539" h="245745">
                <a:moveTo>
                  <a:pt x="236188" y="0"/>
                </a:moveTo>
                <a:lnTo>
                  <a:pt x="285699" y="0"/>
                </a:lnTo>
              </a:path>
              <a:path w="891539" h="245745">
                <a:moveTo>
                  <a:pt x="236188" y="245516"/>
                </a:moveTo>
                <a:lnTo>
                  <a:pt x="285699" y="245516"/>
                </a:lnTo>
              </a:path>
              <a:path w="891539" h="245745">
                <a:moveTo>
                  <a:pt x="285699" y="0"/>
                </a:moveTo>
                <a:lnTo>
                  <a:pt x="338931" y="0"/>
                </a:lnTo>
              </a:path>
              <a:path w="891539" h="245745">
                <a:moveTo>
                  <a:pt x="285699" y="245516"/>
                </a:moveTo>
                <a:lnTo>
                  <a:pt x="338931" y="245516"/>
                </a:lnTo>
              </a:path>
              <a:path w="891539" h="245745">
                <a:moveTo>
                  <a:pt x="338931" y="0"/>
                </a:moveTo>
                <a:lnTo>
                  <a:pt x="395611" y="0"/>
                </a:lnTo>
              </a:path>
              <a:path w="891539" h="245745">
                <a:moveTo>
                  <a:pt x="338931" y="245516"/>
                </a:moveTo>
                <a:lnTo>
                  <a:pt x="395611" y="245516"/>
                </a:lnTo>
              </a:path>
              <a:path w="891539" h="245745">
                <a:moveTo>
                  <a:pt x="395611" y="0"/>
                </a:moveTo>
                <a:lnTo>
                  <a:pt x="455288" y="0"/>
                </a:lnTo>
              </a:path>
              <a:path w="891539" h="245745">
                <a:moveTo>
                  <a:pt x="395611" y="245516"/>
                </a:moveTo>
                <a:lnTo>
                  <a:pt x="455288" y="245516"/>
                </a:lnTo>
              </a:path>
              <a:path w="891539" h="245745">
                <a:moveTo>
                  <a:pt x="455288" y="0"/>
                </a:moveTo>
                <a:lnTo>
                  <a:pt x="517671" y="0"/>
                </a:lnTo>
              </a:path>
              <a:path w="891539" h="245745">
                <a:moveTo>
                  <a:pt x="455288" y="245516"/>
                </a:moveTo>
                <a:lnTo>
                  <a:pt x="517671" y="245516"/>
                </a:lnTo>
              </a:path>
              <a:path w="891539" h="245745">
                <a:moveTo>
                  <a:pt x="517671" y="0"/>
                </a:moveTo>
                <a:lnTo>
                  <a:pt x="582339" y="0"/>
                </a:lnTo>
              </a:path>
              <a:path w="891539" h="245745">
                <a:moveTo>
                  <a:pt x="517671" y="245516"/>
                </a:moveTo>
                <a:lnTo>
                  <a:pt x="582339" y="245516"/>
                </a:lnTo>
              </a:path>
              <a:path w="891539" h="245745">
                <a:moveTo>
                  <a:pt x="582339" y="0"/>
                </a:moveTo>
                <a:lnTo>
                  <a:pt x="648938" y="0"/>
                </a:lnTo>
              </a:path>
              <a:path w="891539" h="245745">
                <a:moveTo>
                  <a:pt x="582339" y="245516"/>
                </a:moveTo>
                <a:lnTo>
                  <a:pt x="648938" y="245516"/>
                </a:lnTo>
              </a:path>
              <a:path w="891539" h="245745">
                <a:moveTo>
                  <a:pt x="648938" y="0"/>
                </a:moveTo>
                <a:lnTo>
                  <a:pt x="717003" y="0"/>
                </a:lnTo>
              </a:path>
              <a:path w="891539" h="245745">
                <a:moveTo>
                  <a:pt x="648938" y="245516"/>
                </a:moveTo>
                <a:lnTo>
                  <a:pt x="717003" y="245516"/>
                </a:lnTo>
              </a:path>
              <a:path w="891539" h="245745">
                <a:moveTo>
                  <a:pt x="717003" y="0"/>
                </a:moveTo>
                <a:lnTo>
                  <a:pt x="786155" y="0"/>
                </a:lnTo>
              </a:path>
              <a:path w="891539" h="245745">
                <a:moveTo>
                  <a:pt x="717003" y="245516"/>
                </a:moveTo>
                <a:lnTo>
                  <a:pt x="786155" y="245516"/>
                </a:lnTo>
              </a:path>
              <a:path w="891539" h="245745">
                <a:moveTo>
                  <a:pt x="786155" y="0"/>
                </a:moveTo>
                <a:lnTo>
                  <a:pt x="855986" y="0"/>
                </a:lnTo>
              </a:path>
              <a:path w="891539" h="245745">
                <a:moveTo>
                  <a:pt x="786155" y="245516"/>
                </a:moveTo>
                <a:lnTo>
                  <a:pt x="855986" y="245516"/>
                </a:lnTo>
              </a:path>
              <a:path w="891539" h="245745">
                <a:moveTo>
                  <a:pt x="855986" y="0"/>
                </a:moveTo>
                <a:lnTo>
                  <a:pt x="890955" y="0"/>
                </a:lnTo>
              </a:path>
              <a:path w="891539" h="245745">
                <a:moveTo>
                  <a:pt x="855986" y="245516"/>
                </a:moveTo>
                <a:lnTo>
                  <a:pt x="890955" y="2455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143" name="object 4143"/>
          <p:cNvPicPr/>
          <p:nvPr/>
        </p:nvPicPr>
        <p:blipFill>
          <a:blip r:embed="rId515" cstate="print"/>
          <a:stretch>
            <a:fillRect/>
          </a:stretch>
        </p:blipFill>
        <p:spPr>
          <a:xfrm>
            <a:off x="1807413" y="7019874"/>
            <a:ext cx="722439" cy="665486"/>
          </a:xfrm>
          <a:prstGeom prst="rect">
            <a:avLst/>
          </a:prstGeom>
        </p:spPr>
      </p:pic>
      <p:sp>
        <p:nvSpPr>
          <p:cNvPr id="4144" name="object 4144"/>
          <p:cNvSpPr/>
          <p:nvPr/>
        </p:nvSpPr>
        <p:spPr>
          <a:xfrm>
            <a:off x="791495" y="5426392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5" name="object 4145"/>
          <p:cNvSpPr/>
          <p:nvPr/>
        </p:nvSpPr>
        <p:spPr>
          <a:xfrm>
            <a:off x="940917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6" name="object 4146"/>
          <p:cNvSpPr/>
          <p:nvPr/>
        </p:nvSpPr>
        <p:spPr>
          <a:xfrm>
            <a:off x="1188415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7" name="object 4147"/>
          <p:cNvSpPr/>
          <p:nvPr/>
        </p:nvSpPr>
        <p:spPr>
          <a:xfrm>
            <a:off x="1435919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8" name="object 4148"/>
          <p:cNvSpPr/>
          <p:nvPr/>
        </p:nvSpPr>
        <p:spPr>
          <a:xfrm>
            <a:off x="1683416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9" name="object 4149"/>
          <p:cNvSpPr/>
          <p:nvPr/>
        </p:nvSpPr>
        <p:spPr>
          <a:xfrm>
            <a:off x="1930920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0" name="object 4150"/>
          <p:cNvSpPr/>
          <p:nvPr/>
        </p:nvSpPr>
        <p:spPr>
          <a:xfrm>
            <a:off x="2178424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1" name="object 4151"/>
          <p:cNvSpPr/>
          <p:nvPr/>
        </p:nvSpPr>
        <p:spPr>
          <a:xfrm>
            <a:off x="2425922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2" name="object 4152"/>
          <p:cNvSpPr/>
          <p:nvPr/>
        </p:nvSpPr>
        <p:spPr>
          <a:xfrm>
            <a:off x="2673426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3" name="object 4153"/>
          <p:cNvSpPr/>
          <p:nvPr/>
        </p:nvSpPr>
        <p:spPr>
          <a:xfrm>
            <a:off x="2920923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4" name="object 4154"/>
          <p:cNvSpPr/>
          <p:nvPr/>
        </p:nvSpPr>
        <p:spPr>
          <a:xfrm>
            <a:off x="3168427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5" name="object 4155"/>
          <p:cNvSpPr/>
          <p:nvPr/>
        </p:nvSpPr>
        <p:spPr>
          <a:xfrm>
            <a:off x="3415925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6" name="object 4156"/>
          <p:cNvSpPr/>
          <p:nvPr/>
        </p:nvSpPr>
        <p:spPr>
          <a:xfrm>
            <a:off x="3663403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7" name="object 4157"/>
          <p:cNvSpPr/>
          <p:nvPr/>
        </p:nvSpPr>
        <p:spPr>
          <a:xfrm>
            <a:off x="3910907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8" name="object 4158"/>
          <p:cNvSpPr/>
          <p:nvPr/>
        </p:nvSpPr>
        <p:spPr>
          <a:xfrm>
            <a:off x="4158405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9" name="object 4159"/>
          <p:cNvSpPr/>
          <p:nvPr/>
        </p:nvSpPr>
        <p:spPr>
          <a:xfrm>
            <a:off x="4405909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0" name="object 4160"/>
          <p:cNvSpPr/>
          <p:nvPr/>
        </p:nvSpPr>
        <p:spPr>
          <a:xfrm>
            <a:off x="4653407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1" name="object 4161"/>
          <p:cNvSpPr/>
          <p:nvPr/>
        </p:nvSpPr>
        <p:spPr>
          <a:xfrm>
            <a:off x="4900910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5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2" name="object 4162"/>
          <p:cNvSpPr/>
          <p:nvPr/>
        </p:nvSpPr>
        <p:spPr>
          <a:xfrm>
            <a:off x="5148408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3" name="object 4163"/>
          <p:cNvSpPr/>
          <p:nvPr/>
        </p:nvSpPr>
        <p:spPr>
          <a:xfrm>
            <a:off x="5395912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4" name="object 4164"/>
          <p:cNvSpPr/>
          <p:nvPr/>
        </p:nvSpPr>
        <p:spPr>
          <a:xfrm>
            <a:off x="5643416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5" name="object 4165"/>
          <p:cNvSpPr/>
          <p:nvPr/>
        </p:nvSpPr>
        <p:spPr>
          <a:xfrm>
            <a:off x="5890914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6" name="object 4166"/>
          <p:cNvSpPr/>
          <p:nvPr/>
        </p:nvSpPr>
        <p:spPr>
          <a:xfrm>
            <a:off x="6138417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89" h="0">
                <a:moveTo>
                  <a:pt x="0" y="0"/>
                </a:moveTo>
                <a:lnTo>
                  <a:pt x="1484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7" name="object 4167"/>
          <p:cNvSpPr/>
          <p:nvPr/>
        </p:nvSpPr>
        <p:spPr>
          <a:xfrm>
            <a:off x="6385940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4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8" name="object 4168"/>
          <p:cNvSpPr/>
          <p:nvPr/>
        </p:nvSpPr>
        <p:spPr>
          <a:xfrm>
            <a:off x="6633400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9" name="object 4169"/>
          <p:cNvSpPr/>
          <p:nvPr/>
        </p:nvSpPr>
        <p:spPr>
          <a:xfrm>
            <a:off x="6880923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4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0" name="object 4170"/>
          <p:cNvSpPr/>
          <p:nvPr/>
        </p:nvSpPr>
        <p:spPr>
          <a:xfrm>
            <a:off x="7128382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1" name="object 4171"/>
          <p:cNvSpPr/>
          <p:nvPr/>
        </p:nvSpPr>
        <p:spPr>
          <a:xfrm>
            <a:off x="7375906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2" name="object 4172"/>
          <p:cNvSpPr/>
          <p:nvPr/>
        </p:nvSpPr>
        <p:spPr>
          <a:xfrm>
            <a:off x="7623429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4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3" name="object 4173"/>
          <p:cNvSpPr/>
          <p:nvPr/>
        </p:nvSpPr>
        <p:spPr>
          <a:xfrm>
            <a:off x="7870888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4" name="object 4174"/>
          <p:cNvSpPr/>
          <p:nvPr/>
        </p:nvSpPr>
        <p:spPr>
          <a:xfrm>
            <a:off x="8118411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5" name="object 4175"/>
          <p:cNvSpPr/>
          <p:nvPr/>
        </p:nvSpPr>
        <p:spPr>
          <a:xfrm>
            <a:off x="8365870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6" name="object 4176"/>
          <p:cNvSpPr/>
          <p:nvPr/>
        </p:nvSpPr>
        <p:spPr>
          <a:xfrm>
            <a:off x="8613393" y="5426392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 h="0">
                <a:moveTo>
                  <a:pt x="0" y="0"/>
                </a:moveTo>
                <a:lnTo>
                  <a:pt x="148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7" name="object 4177"/>
          <p:cNvSpPr/>
          <p:nvPr/>
        </p:nvSpPr>
        <p:spPr>
          <a:xfrm>
            <a:off x="8860917" y="5426392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 h="0">
                <a:moveTo>
                  <a:pt x="0" y="0"/>
                </a:moveTo>
                <a:lnTo>
                  <a:pt x="963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8" name="object 4178"/>
          <p:cNvSpPr/>
          <p:nvPr/>
        </p:nvSpPr>
        <p:spPr>
          <a:xfrm>
            <a:off x="9216554" y="542639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 h="0">
                <a:moveTo>
                  <a:pt x="0" y="0"/>
                </a:moveTo>
                <a:lnTo>
                  <a:pt x="453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79" name="object 4179"/>
          <p:cNvGrpSpPr/>
          <p:nvPr/>
        </p:nvGrpSpPr>
        <p:grpSpPr>
          <a:xfrm>
            <a:off x="1826964" y="7323226"/>
            <a:ext cx="702945" cy="127000"/>
            <a:chOff x="1826964" y="7323226"/>
            <a:chExt cx="702945" cy="127000"/>
          </a:xfrm>
        </p:grpSpPr>
        <p:pic>
          <p:nvPicPr>
            <p:cNvPr id="4180" name="object 4180"/>
            <p:cNvPicPr/>
            <p:nvPr/>
          </p:nvPicPr>
          <p:blipFill>
            <a:blip r:embed="rId516" cstate="print"/>
            <a:stretch>
              <a:fillRect/>
            </a:stretch>
          </p:blipFill>
          <p:spPr>
            <a:xfrm>
              <a:off x="1826964" y="7323226"/>
              <a:ext cx="702887" cy="126726"/>
            </a:xfrm>
            <a:prstGeom prst="rect">
              <a:avLst/>
            </a:prstGeom>
          </p:spPr>
        </p:pic>
        <p:sp>
          <p:nvSpPr>
            <p:cNvPr id="4181" name="object 4181"/>
            <p:cNvSpPr/>
            <p:nvPr/>
          </p:nvSpPr>
          <p:spPr>
            <a:xfrm>
              <a:off x="1826964" y="7323226"/>
              <a:ext cx="702945" cy="127000"/>
            </a:xfrm>
            <a:custGeom>
              <a:avLst/>
              <a:gdLst/>
              <a:ahLst/>
              <a:cxnLst/>
              <a:rect l="l" t="t" r="r" b="b"/>
              <a:pathLst>
                <a:path w="702944" h="127000">
                  <a:moveTo>
                    <a:pt x="702887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702887" y="126726"/>
                  </a:lnTo>
                  <a:lnTo>
                    <a:pt x="7028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82" name="object 4182"/>
          <p:cNvGrpSpPr/>
          <p:nvPr/>
        </p:nvGrpSpPr>
        <p:grpSpPr>
          <a:xfrm>
            <a:off x="6826504" y="7296537"/>
            <a:ext cx="222885" cy="3175"/>
            <a:chOff x="6826504" y="7296537"/>
            <a:chExt cx="222885" cy="3175"/>
          </a:xfrm>
        </p:grpSpPr>
        <p:sp>
          <p:nvSpPr>
            <p:cNvPr id="4183" name="object 4183"/>
            <p:cNvSpPr/>
            <p:nvPr/>
          </p:nvSpPr>
          <p:spPr>
            <a:xfrm>
              <a:off x="6826504" y="7296537"/>
              <a:ext cx="218440" cy="3175"/>
            </a:xfrm>
            <a:custGeom>
              <a:avLst/>
              <a:gdLst/>
              <a:ahLst/>
              <a:cxnLst/>
              <a:rect l="l" t="t" r="r" b="b"/>
              <a:pathLst>
                <a:path w="218440" h="3175">
                  <a:moveTo>
                    <a:pt x="218122" y="0"/>
                  </a:moveTo>
                  <a:lnTo>
                    <a:pt x="0" y="0"/>
                  </a:lnTo>
                  <a:lnTo>
                    <a:pt x="0" y="2952"/>
                  </a:lnTo>
                  <a:lnTo>
                    <a:pt x="218122" y="2952"/>
                  </a:lnTo>
                  <a:lnTo>
                    <a:pt x="21812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6826504" y="7296537"/>
              <a:ext cx="218440" cy="3175"/>
            </a:xfrm>
            <a:custGeom>
              <a:avLst/>
              <a:gdLst/>
              <a:ahLst/>
              <a:cxnLst/>
              <a:rect l="l" t="t" r="r" b="b"/>
              <a:pathLst>
                <a:path w="218440" h="3175">
                  <a:moveTo>
                    <a:pt x="218122" y="0"/>
                  </a:moveTo>
                  <a:lnTo>
                    <a:pt x="0" y="0"/>
                  </a:lnTo>
                  <a:lnTo>
                    <a:pt x="0" y="2952"/>
                  </a:lnTo>
                  <a:lnTo>
                    <a:pt x="218122" y="2952"/>
                  </a:lnTo>
                  <a:lnTo>
                    <a:pt x="218122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7044626" y="7296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712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4712" y="2951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7044626" y="7296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712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4712" y="2951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87" name="object 4187"/>
          <p:cNvGrpSpPr/>
          <p:nvPr/>
        </p:nvGrpSpPr>
        <p:grpSpPr>
          <a:xfrm>
            <a:off x="5868022" y="7296538"/>
            <a:ext cx="105410" cy="3175"/>
            <a:chOff x="5868022" y="7296538"/>
            <a:chExt cx="105410" cy="3175"/>
          </a:xfrm>
        </p:grpSpPr>
        <p:sp>
          <p:nvSpPr>
            <p:cNvPr id="4188" name="object 4188"/>
            <p:cNvSpPr/>
            <p:nvPr/>
          </p:nvSpPr>
          <p:spPr>
            <a:xfrm>
              <a:off x="5878912" y="7296538"/>
              <a:ext cx="94615" cy="3175"/>
            </a:xfrm>
            <a:custGeom>
              <a:avLst/>
              <a:gdLst/>
              <a:ahLst/>
              <a:cxnLst/>
              <a:rect l="l" t="t" r="r" b="b"/>
              <a:pathLst>
                <a:path w="94614" h="3175">
                  <a:moveTo>
                    <a:pt x="94282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94282" y="2951"/>
                  </a:lnTo>
                  <a:lnTo>
                    <a:pt x="9428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5878912" y="7296538"/>
              <a:ext cx="94615" cy="3175"/>
            </a:xfrm>
            <a:custGeom>
              <a:avLst/>
              <a:gdLst/>
              <a:ahLst/>
              <a:cxnLst/>
              <a:rect l="l" t="t" r="r" b="b"/>
              <a:pathLst>
                <a:path w="94614" h="3175">
                  <a:moveTo>
                    <a:pt x="94282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94282" y="2951"/>
                  </a:lnTo>
                  <a:lnTo>
                    <a:pt x="94282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5868022" y="729653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0889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10889" y="2951"/>
                  </a:lnTo>
                  <a:lnTo>
                    <a:pt x="10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5868022" y="729653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0889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10889" y="2951"/>
                  </a:lnTo>
                  <a:lnTo>
                    <a:pt x="10889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92" name="object 4192"/>
          <p:cNvGrpSpPr/>
          <p:nvPr/>
        </p:nvGrpSpPr>
        <p:grpSpPr>
          <a:xfrm>
            <a:off x="5415089" y="7296538"/>
            <a:ext cx="222885" cy="3175"/>
            <a:chOff x="5415089" y="7296538"/>
            <a:chExt cx="222885" cy="3175"/>
          </a:xfrm>
        </p:grpSpPr>
        <p:sp>
          <p:nvSpPr>
            <p:cNvPr id="4193" name="object 4193"/>
            <p:cNvSpPr/>
            <p:nvPr/>
          </p:nvSpPr>
          <p:spPr>
            <a:xfrm>
              <a:off x="5415089" y="7296538"/>
              <a:ext cx="218440" cy="3175"/>
            </a:xfrm>
            <a:custGeom>
              <a:avLst/>
              <a:gdLst/>
              <a:ahLst/>
              <a:cxnLst/>
              <a:rect l="l" t="t" r="r" b="b"/>
              <a:pathLst>
                <a:path w="218439" h="3175">
                  <a:moveTo>
                    <a:pt x="218083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218083" y="2951"/>
                  </a:lnTo>
                  <a:lnTo>
                    <a:pt x="21808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5415089" y="7296538"/>
              <a:ext cx="218440" cy="3175"/>
            </a:xfrm>
            <a:custGeom>
              <a:avLst/>
              <a:gdLst/>
              <a:ahLst/>
              <a:cxnLst/>
              <a:rect l="l" t="t" r="r" b="b"/>
              <a:pathLst>
                <a:path w="218439" h="3175">
                  <a:moveTo>
                    <a:pt x="218083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218083" y="2951"/>
                  </a:lnTo>
                  <a:lnTo>
                    <a:pt x="218083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5633167" y="7296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737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4737" y="2951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5633167" y="7296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737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4737" y="2951"/>
                  </a:lnTo>
                  <a:lnTo>
                    <a:pt x="4737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97" name="object 4197"/>
          <p:cNvGrpSpPr/>
          <p:nvPr/>
        </p:nvGrpSpPr>
        <p:grpSpPr>
          <a:xfrm>
            <a:off x="6491223" y="7296538"/>
            <a:ext cx="105410" cy="3175"/>
            <a:chOff x="6491223" y="7296538"/>
            <a:chExt cx="105410" cy="3175"/>
          </a:xfrm>
        </p:grpSpPr>
        <p:sp>
          <p:nvSpPr>
            <p:cNvPr id="4198" name="object 4198"/>
            <p:cNvSpPr/>
            <p:nvPr/>
          </p:nvSpPr>
          <p:spPr>
            <a:xfrm>
              <a:off x="6502082" y="7296538"/>
              <a:ext cx="94615" cy="3175"/>
            </a:xfrm>
            <a:custGeom>
              <a:avLst/>
              <a:gdLst/>
              <a:ahLst/>
              <a:cxnLst/>
              <a:rect l="l" t="t" r="r" b="b"/>
              <a:pathLst>
                <a:path w="94615" h="3175">
                  <a:moveTo>
                    <a:pt x="94307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94307" y="2951"/>
                  </a:lnTo>
                  <a:lnTo>
                    <a:pt x="9430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6502082" y="7296538"/>
              <a:ext cx="94615" cy="3175"/>
            </a:xfrm>
            <a:custGeom>
              <a:avLst/>
              <a:gdLst/>
              <a:ahLst/>
              <a:cxnLst/>
              <a:rect l="l" t="t" r="r" b="b"/>
              <a:pathLst>
                <a:path w="94615" h="3175">
                  <a:moveTo>
                    <a:pt x="94307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94307" y="2951"/>
                  </a:lnTo>
                  <a:lnTo>
                    <a:pt x="94307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6491223" y="729653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0889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10889" y="2951"/>
                  </a:lnTo>
                  <a:lnTo>
                    <a:pt x="10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6491223" y="7296538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10889" y="0"/>
                  </a:moveTo>
                  <a:lnTo>
                    <a:pt x="0" y="0"/>
                  </a:lnTo>
                  <a:lnTo>
                    <a:pt x="0" y="2951"/>
                  </a:lnTo>
                  <a:lnTo>
                    <a:pt x="10889" y="2951"/>
                  </a:lnTo>
                  <a:lnTo>
                    <a:pt x="10889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02" name="object 4202"/>
          <p:cNvGrpSpPr/>
          <p:nvPr/>
        </p:nvGrpSpPr>
        <p:grpSpPr>
          <a:xfrm>
            <a:off x="5341911" y="7201489"/>
            <a:ext cx="1781175" cy="95250"/>
            <a:chOff x="5341911" y="7201489"/>
            <a:chExt cx="1781175" cy="95250"/>
          </a:xfrm>
        </p:grpSpPr>
        <p:pic>
          <p:nvPicPr>
            <p:cNvPr id="4203" name="object 4203"/>
            <p:cNvPicPr/>
            <p:nvPr/>
          </p:nvPicPr>
          <p:blipFill>
            <a:blip r:embed="rId517" cstate="print"/>
            <a:stretch>
              <a:fillRect/>
            </a:stretch>
          </p:blipFill>
          <p:spPr>
            <a:xfrm>
              <a:off x="5341911" y="7217335"/>
              <a:ext cx="198" cy="79201"/>
            </a:xfrm>
            <a:prstGeom prst="rect">
              <a:avLst/>
            </a:prstGeom>
          </p:spPr>
        </p:pic>
        <p:sp>
          <p:nvSpPr>
            <p:cNvPr id="4204" name="object 4204"/>
            <p:cNvSpPr/>
            <p:nvPr/>
          </p:nvSpPr>
          <p:spPr>
            <a:xfrm>
              <a:off x="5341911" y="7217335"/>
              <a:ext cx="635" cy="79375"/>
            </a:xfrm>
            <a:custGeom>
              <a:avLst/>
              <a:gdLst/>
              <a:ahLst/>
              <a:cxnLst/>
              <a:rect l="l" t="t" r="r" b="b"/>
              <a:pathLst>
                <a:path w="635" h="79375">
                  <a:moveTo>
                    <a:pt x="198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198" y="79201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05" name="object 4205"/>
            <p:cNvPicPr/>
            <p:nvPr/>
          </p:nvPicPr>
          <p:blipFill>
            <a:blip r:embed="rId518" cstate="print"/>
            <a:stretch>
              <a:fillRect/>
            </a:stretch>
          </p:blipFill>
          <p:spPr>
            <a:xfrm>
              <a:off x="5342108" y="7217335"/>
              <a:ext cx="4191" cy="79201"/>
            </a:xfrm>
            <a:prstGeom prst="rect">
              <a:avLst/>
            </a:prstGeom>
          </p:spPr>
        </p:pic>
        <p:sp>
          <p:nvSpPr>
            <p:cNvPr id="4206" name="object 4206"/>
            <p:cNvSpPr/>
            <p:nvPr/>
          </p:nvSpPr>
          <p:spPr>
            <a:xfrm>
              <a:off x="5342108" y="7217335"/>
              <a:ext cx="4445" cy="79375"/>
            </a:xfrm>
            <a:custGeom>
              <a:avLst/>
              <a:gdLst/>
              <a:ahLst/>
              <a:cxnLst/>
              <a:rect l="l" t="t" r="r" b="b"/>
              <a:pathLst>
                <a:path w="4445" h="79375">
                  <a:moveTo>
                    <a:pt x="4191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4191" y="79201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07" name="object 4207"/>
            <p:cNvPicPr/>
            <p:nvPr/>
          </p:nvPicPr>
          <p:blipFill>
            <a:blip r:embed="rId519" cstate="print"/>
            <a:stretch>
              <a:fillRect/>
            </a:stretch>
          </p:blipFill>
          <p:spPr>
            <a:xfrm>
              <a:off x="5346306" y="7217335"/>
              <a:ext cx="8135" cy="79201"/>
            </a:xfrm>
            <a:prstGeom prst="rect">
              <a:avLst/>
            </a:prstGeom>
          </p:spPr>
        </p:pic>
        <p:sp>
          <p:nvSpPr>
            <p:cNvPr id="4208" name="object 4208"/>
            <p:cNvSpPr/>
            <p:nvPr/>
          </p:nvSpPr>
          <p:spPr>
            <a:xfrm>
              <a:off x="5346306" y="7217335"/>
              <a:ext cx="8255" cy="79375"/>
            </a:xfrm>
            <a:custGeom>
              <a:avLst/>
              <a:gdLst/>
              <a:ahLst/>
              <a:cxnLst/>
              <a:rect l="l" t="t" r="r" b="b"/>
              <a:pathLst>
                <a:path w="8254" h="79375">
                  <a:moveTo>
                    <a:pt x="8135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8135" y="79201"/>
                  </a:lnTo>
                  <a:lnTo>
                    <a:pt x="813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09" name="object 4209"/>
            <p:cNvPicPr/>
            <p:nvPr/>
          </p:nvPicPr>
          <p:blipFill>
            <a:blip r:embed="rId520" cstate="print"/>
            <a:stretch>
              <a:fillRect/>
            </a:stretch>
          </p:blipFill>
          <p:spPr>
            <a:xfrm>
              <a:off x="5354440" y="7217335"/>
              <a:ext cx="12055" cy="79201"/>
            </a:xfrm>
            <a:prstGeom prst="rect">
              <a:avLst/>
            </a:prstGeom>
          </p:spPr>
        </p:pic>
        <p:sp>
          <p:nvSpPr>
            <p:cNvPr id="4210" name="object 4210"/>
            <p:cNvSpPr/>
            <p:nvPr/>
          </p:nvSpPr>
          <p:spPr>
            <a:xfrm>
              <a:off x="5354440" y="7217335"/>
              <a:ext cx="12065" cy="79375"/>
            </a:xfrm>
            <a:custGeom>
              <a:avLst/>
              <a:gdLst/>
              <a:ahLst/>
              <a:cxnLst/>
              <a:rect l="l" t="t" r="r" b="b"/>
              <a:pathLst>
                <a:path w="12064" h="79375">
                  <a:moveTo>
                    <a:pt x="12055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12055" y="79201"/>
                  </a:lnTo>
                  <a:lnTo>
                    <a:pt x="1205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11" name="object 4211"/>
            <p:cNvPicPr/>
            <p:nvPr/>
          </p:nvPicPr>
          <p:blipFill>
            <a:blip r:embed="rId521" cstate="print"/>
            <a:stretch>
              <a:fillRect/>
            </a:stretch>
          </p:blipFill>
          <p:spPr>
            <a:xfrm>
              <a:off x="5366492" y="7217335"/>
              <a:ext cx="15949" cy="79201"/>
            </a:xfrm>
            <a:prstGeom prst="rect">
              <a:avLst/>
            </a:prstGeom>
          </p:spPr>
        </p:pic>
        <p:sp>
          <p:nvSpPr>
            <p:cNvPr id="4212" name="object 4212"/>
            <p:cNvSpPr/>
            <p:nvPr/>
          </p:nvSpPr>
          <p:spPr>
            <a:xfrm>
              <a:off x="5366492" y="7217335"/>
              <a:ext cx="16510" cy="79375"/>
            </a:xfrm>
            <a:custGeom>
              <a:avLst/>
              <a:gdLst/>
              <a:ahLst/>
              <a:cxnLst/>
              <a:rect l="l" t="t" r="r" b="b"/>
              <a:pathLst>
                <a:path w="16510" h="79375">
                  <a:moveTo>
                    <a:pt x="15949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15949" y="79201"/>
                  </a:lnTo>
                  <a:lnTo>
                    <a:pt x="159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13" name="object 4213"/>
            <p:cNvPicPr/>
            <p:nvPr/>
          </p:nvPicPr>
          <p:blipFill>
            <a:blip r:embed="rId522" cstate="print"/>
            <a:stretch>
              <a:fillRect/>
            </a:stretch>
          </p:blipFill>
          <p:spPr>
            <a:xfrm>
              <a:off x="5382443" y="7217335"/>
              <a:ext cx="19719" cy="79201"/>
            </a:xfrm>
            <a:prstGeom prst="rect">
              <a:avLst/>
            </a:prstGeom>
          </p:spPr>
        </p:pic>
        <p:sp>
          <p:nvSpPr>
            <p:cNvPr id="4214" name="object 4214"/>
            <p:cNvSpPr/>
            <p:nvPr/>
          </p:nvSpPr>
          <p:spPr>
            <a:xfrm>
              <a:off x="5382443" y="7217335"/>
              <a:ext cx="20320" cy="79375"/>
            </a:xfrm>
            <a:custGeom>
              <a:avLst/>
              <a:gdLst/>
              <a:ahLst/>
              <a:cxnLst/>
              <a:rect l="l" t="t" r="r" b="b"/>
              <a:pathLst>
                <a:path w="20320" h="79375">
                  <a:moveTo>
                    <a:pt x="19719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19719" y="79201"/>
                  </a:lnTo>
                  <a:lnTo>
                    <a:pt x="197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15" name="object 4215"/>
            <p:cNvPicPr/>
            <p:nvPr/>
          </p:nvPicPr>
          <p:blipFill>
            <a:blip r:embed="rId523" cstate="print"/>
            <a:stretch>
              <a:fillRect/>
            </a:stretch>
          </p:blipFill>
          <p:spPr>
            <a:xfrm>
              <a:off x="5402160" y="7217335"/>
              <a:ext cx="23440" cy="79201"/>
            </a:xfrm>
            <a:prstGeom prst="rect">
              <a:avLst/>
            </a:prstGeom>
          </p:spPr>
        </p:pic>
        <p:sp>
          <p:nvSpPr>
            <p:cNvPr id="4216" name="object 4216"/>
            <p:cNvSpPr/>
            <p:nvPr/>
          </p:nvSpPr>
          <p:spPr>
            <a:xfrm>
              <a:off x="5402160" y="7217335"/>
              <a:ext cx="23495" cy="79375"/>
            </a:xfrm>
            <a:custGeom>
              <a:avLst/>
              <a:gdLst/>
              <a:ahLst/>
              <a:cxnLst/>
              <a:rect l="l" t="t" r="r" b="b"/>
              <a:pathLst>
                <a:path w="23495" h="79375">
                  <a:moveTo>
                    <a:pt x="23440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23440" y="79201"/>
                  </a:lnTo>
                  <a:lnTo>
                    <a:pt x="234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17" name="object 4217"/>
            <p:cNvPicPr/>
            <p:nvPr/>
          </p:nvPicPr>
          <p:blipFill>
            <a:blip r:embed="rId524" cstate="print"/>
            <a:stretch>
              <a:fillRect/>
            </a:stretch>
          </p:blipFill>
          <p:spPr>
            <a:xfrm>
              <a:off x="5425604" y="7217335"/>
              <a:ext cx="27037" cy="79201"/>
            </a:xfrm>
            <a:prstGeom prst="rect">
              <a:avLst/>
            </a:prstGeom>
          </p:spPr>
        </p:pic>
        <p:sp>
          <p:nvSpPr>
            <p:cNvPr id="4218" name="object 4218"/>
            <p:cNvSpPr/>
            <p:nvPr/>
          </p:nvSpPr>
          <p:spPr>
            <a:xfrm>
              <a:off x="5425604" y="7217335"/>
              <a:ext cx="27305" cy="79375"/>
            </a:xfrm>
            <a:custGeom>
              <a:avLst/>
              <a:gdLst/>
              <a:ahLst/>
              <a:cxnLst/>
              <a:rect l="l" t="t" r="r" b="b"/>
              <a:pathLst>
                <a:path w="27304" h="79375">
                  <a:moveTo>
                    <a:pt x="27037" y="0"/>
                  </a:moveTo>
                  <a:lnTo>
                    <a:pt x="0" y="0"/>
                  </a:lnTo>
                  <a:lnTo>
                    <a:pt x="0" y="79201"/>
                  </a:lnTo>
                  <a:lnTo>
                    <a:pt x="27037" y="79201"/>
                  </a:lnTo>
                  <a:lnTo>
                    <a:pt x="2703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19" name="object 4219"/>
            <p:cNvPicPr/>
            <p:nvPr/>
          </p:nvPicPr>
          <p:blipFill>
            <a:blip r:embed="rId525" cstate="print"/>
            <a:stretch>
              <a:fillRect/>
            </a:stretch>
          </p:blipFill>
          <p:spPr>
            <a:xfrm>
              <a:off x="5452643" y="7217335"/>
              <a:ext cx="1669833" cy="79201"/>
            </a:xfrm>
            <a:prstGeom prst="rect">
              <a:avLst/>
            </a:prstGeom>
          </p:spPr>
        </p:pic>
        <p:pic>
          <p:nvPicPr>
            <p:cNvPr id="4220" name="object 4220"/>
            <p:cNvPicPr/>
            <p:nvPr/>
          </p:nvPicPr>
          <p:blipFill>
            <a:blip r:embed="rId526" cstate="print"/>
            <a:stretch>
              <a:fillRect/>
            </a:stretch>
          </p:blipFill>
          <p:spPr>
            <a:xfrm>
              <a:off x="5378995" y="7201489"/>
              <a:ext cx="8458" cy="15850"/>
            </a:xfrm>
            <a:prstGeom prst="rect">
              <a:avLst/>
            </a:prstGeom>
          </p:spPr>
        </p:pic>
        <p:sp>
          <p:nvSpPr>
            <p:cNvPr id="4221" name="object 4221"/>
            <p:cNvSpPr/>
            <p:nvPr/>
          </p:nvSpPr>
          <p:spPr>
            <a:xfrm>
              <a:off x="5378995" y="7201489"/>
              <a:ext cx="8890" cy="15875"/>
            </a:xfrm>
            <a:custGeom>
              <a:avLst/>
              <a:gdLst/>
              <a:ahLst/>
              <a:cxnLst/>
              <a:rect l="l" t="t" r="r" b="b"/>
              <a:pathLst>
                <a:path w="8889" h="15875">
                  <a:moveTo>
                    <a:pt x="8458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8458" y="15850"/>
                  </a:lnTo>
                  <a:lnTo>
                    <a:pt x="845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22" name="object 4222"/>
            <p:cNvPicPr/>
            <p:nvPr/>
          </p:nvPicPr>
          <p:blipFill>
            <a:blip r:embed="rId527" cstate="print"/>
            <a:stretch>
              <a:fillRect/>
            </a:stretch>
          </p:blipFill>
          <p:spPr>
            <a:xfrm>
              <a:off x="5387454" y="7201489"/>
              <a:ext cx="20761" cy="15850"/>
            </a:xfrm>
            <a:prstGeom prst="rect">
              <a:avLst/>
            </a:prstGeom>
          </p:spPr>
        </p:pic>
        <p:sp>
          <p:nvSpPr>
            <p:cNvPr id="4223" name="object 4223"/>
            <p:cNvSpPr/>
            <p:nvPr/>
          </p:nvSpPr>
          <p:spPr>
            <a:xfrm>
              <a:off x="5387454" y="7201489"/>
              <a:ext cx="20955" cy="15875"/>
            </a:xfrm>
            <a:custGeom>
              <a:avLst/>
              <a:gdLst/>
              <a:ahLst/>
              <a:cxnLst/>
              <a:rect l="l" t="t" r="r" b="b"/>
              <a:pathLst>
                <a:path w="20954" h="15875">
                  <a:moveTo>
                    <a:pt x="20761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20761" y="15850"/>
                  </a:lnTo>
                  <a:lnTo>
                    <a:pt x="20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24" name="object 4224"/>
            <p:cNvPicPr/>
            <p:nvPr/>
          </p:nvPicPr>
          <p:blipFill>
            <a:blip r:embed="rId528" cstate="print"/>
            <a:stretch>
              <a:fillRect/>
            </a:stretch>
          </p:blipFill>
          <p:spPr>
            <a:xfrm>
              <a:off x="5408218" y="7201489"/>
              <a:ext cx="24432" cy="15850"/>
            </a:xfrm>
            <a:prstGeom prst="rect">
              <a:avLst/>
            </a:prstGeom>
          </p:spPr>
        </p:pic>
        <p:sp>
          <p:nvSpPr>
            <p:cNvPr id="4225" name="object 4225"/>
            <p:cNvSpPr/>
            <p:nvPr/>
          </p:nvSpPr>
          <p:spPr>
            <a:xfrm>
              <a:off x="5408218" y="7201489"/>
              <a:ext cx="24765" cy="15875"/>
            </a:xfrm>
            <a:custGeom>
              <a:avLst/>
              <a:gdLst/>
              <a:ahLst/>
              <a:cxnLst/>
              <a:rect l="l" t="t" r="r" b="b"/>
              <a:pathLst>
                <a:path w="24764" h="15875">
                  <a:moveTo>
                    <a:pt x="24432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24432" y="15850"/>
                  </a:lnTo>
                  <a:lnTo>
                    <a:pt x="244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26" name="object 4226"/>
            <p:cNvPicPr/>
            <p:nvPr/>
          </p:nvPicPr>
          <p:blipFill>
            <a:blip r:embed="rId529" cstate="print"/>
            <a:stretch>
              <a:fillRect/>
            </a:stretch>
          </p:blipFill>
          <p:spPr>
            <a:xfrm>
              <a:off x="5432647" y="7201489"/>
              <a:ext cx="27979" cy="15850"/>
            </a:xfrm>
            <a:prstGeom prst="rect">
              <a:avLst/>
            </a:prstGeom>
          </p:spPr>
        </p:pic>
        <p:sp>
          <p:nvSpPr>
            <p:cNvPr id="4227" name="object 4227"/>
            <p:cNvSpPr/>
            <p:nvPr/>
          </p:nvSpPr>
          <p:spPr>
            <a:xfrm>
              <a:off x="5432647" y="7201489"/>
              <a:ext cx="28575" cy="15875"/>
            </a:xfrm>
            <a:custGeom>
              <a:avLst/>
              <a:gdLst/>
              <a:ahLst/>
              <a:cxnLst/>
              <a:rect l="l" t="t" r="r" b="b"/>
              <a:pathLst>
                <a:path w="28575" h="15875">
                  <a:moveTo>
                    <a:pt x="27979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27979" y="15850"/>
                  </a:lnTo>
                  <a:lnTo>
                    <a:pt x="2797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28" name="object 4228"/>
            <p:cNvPicPr/>
            <p:nvPr/>
          </p:nvPicPr>
          <p:blipFill>
            <a:blip r:embed="rId530" cstate="print"/>
            <a:stretch>
              <a:fillRect/>
            </a:stretch>
          </p:blipFill>
          <p:spPr>
            <a:xfrm>
              <a:off x="5460625" y="7201489"/>
              <a:ext cx="1060184" cy="15850"/>
            </a:xfrm>
            <a:prstGeom prst="rect">
              <a:avLst/>
            </a:prstGeom>
          </p:spPr>
        </p:pic>
        <p:pic>
          <p:nvPicPr>
            <p:cNvPr id="4229" name="object 4229"/>
            <p:cNvPicPr/>
            <p:nvPr/>
          </p:nvPicPr>
          <p:blipFill>
            <a:blip r:embed="rId531" cstate="print"/>
            <a:stretch>
              <a:fillRect/>
            </a:stretch>
          </p:blipFill>
          <p:spPr>
            <a:xfrm>
              <a:off x="7049325" y="7201489"/>
              <a:ext cx="73280" cy="15850"/>
            </a:xfrm>
            <a:prstGeom prst="rect">
              <a:avLst/>
            </a:prstGeom>
          </p:spPr>
        </p:pic>
        <p:pic>
          <p:nvPicPr>
            <p:cNvPr id="4230" name="object 4230"/>
            <p:cNvPicPr/>
            <p:nvPr/>
          </p:nvPicPr>
          <p:blipFill>
            <a:blip r:embed="rId532" cstate="print"/>
            <a:stretch>
              <a:fillRect/>
            </a:stretch>
          </p:blipFill>
          <p:spPr>
            <a:xfrm>
              <a:off x="6826440" y="7201489"/>
              <a:ext cx="4787" cy="15850"/>
            </a:xfrm>
            <a:prstGeom prst="rect">
              <a:avLst/>
            </a:prstGeom>
          </p:spPr>
        </p:pic>
        <p:sp>
          <p:nvSpPr>
            <p:cNvPr id="4231" name="object 4231"/>
            <p:cNvSpPr/>
            <p:nvPr/>
          </p:nvSpPr>
          <p:spPr>
            <a:xfrm>
              <a:off x="6826440" y="7201489"/>
              <a:ext cx="5080" cy="15875"/>
            </a:xfrm>
            <a:custGeom>
              <a:avLst/>
              <a:gdLst/>
              <a:ahLst/>
              <a:cxnLst/>
              <a:rect l="l" t="t" r="r" b="b"/>
              <a:pathLst>
                <a:path w="5079" h="15875">
                  <a:moveTo>
                    <a:pt x="4787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4787" y="15850"/>
                  </a:lnTo>
                  <a:lnTo>
                    <a:pt x="47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32" name="object 4232"/>
            <p:cNvPicPr/>
            <p:nvPr/>
          </p:nvPicPr>
          <p:blipFill>
            <a:blip r:embed="rId533" cstate="print"/>
            <a:stretch>
              <a:fillRect/>
            </a:stretch>
          </p:blipFill>
          <p:spPr>
            <a:xfrm>
              <a:off x="6807009" y="7201489"/>
              <a:ext cx="19422" cy="15850"/>
            </a:xfrm>
            <a:prstGeom prst="rect">
              <a:avLst/>
            </a:prstGeom>
          </p:spPr>
        </p:pic>
        <p:sp>
          <p:nvSpPr>
            <p:cNvPr id="4233" name="object 4233"/>
            <p:cNvSpPr/>
            <p:nvPr/>
          </p:nvSpPr>
          <p:spPr>
            <a:xfrm>
              <a:off x="6807009" y="7201489"/>
              <a:ext cx="19685" cy="15875"/>
            </a:xfrm>
            <a:custGeom>
              <a:avLst/>
              <a:gdLst/>
              <a:ahLst/>
              <a:cxnLst/>
              <a:rect l="l" t="t" r="r" b="b"/>
              <a:pathLst>
                <a:path w="19684" h="15875">
                  <a:moveTo>
                    <a:pt x="19422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19422" y="15850"/>
                  </a:lnTo>
                  <a:lnTo>
                    <a:pt x="194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34" name="object 4234"/>
            <p:cNvPicPr/>
            <p:nvPr/>
          </p:nvPicPr>
          <p:blipFill>
            <a:blip r:embed="rId534" cstate="print"/>
            <a:stretch>
              <a:fillRect/>
            </a:stretch>
          </p:blipFill>
          <p:spPr>
            <a:xfrm>
              <a:off x="6747763" y="7201489"/>
              <a:ext cx="59251" cy="15850"/>
            </a:xfrm>
            <a:prstGeom prst="rect">
              <a:avLst/>
            </a:prstGeom>
          </p:spPr>
        </p:pic>
        <p:pic>
          <p:nvPicPr>
            <p:cNvPr id="4235" name="object 4235"/>
            <p:cNvPicPr/>
            <p:nvPr/>
          </p:nvPicPr>
          <p:blipFill>
            <a:blip r:embed="rId535" cstate="print"/>
            <a:stretch>
              <a:fillRect/>
            </a:stretch>
          </p:blipFill>
          <p:spPr>
            <a:xfrm>
              <a:off x="6831266" y="7201489"/>
              <a:ext cx="218083" cy="15850"/>
            </a:xfrm>
            <a:prstGeom prst="rect">
              <a:avLst/>
            </a:prstGeom>
          </p:spPr>
        </p:pic>
        <p:sp>
          <p:nvSpPr>
            <p:cNvPr id="4236" name="object 4236"/>
            <p:cNvSpPr/>
            <p:nvPr/>
          </p:nvSpPr>
          <p:spPr>
            <a:xfrm>
              <a:off x="6831266" y="7201489"/>
              <a:ext cx="218440" cy="15875"/>
            </a:xfrm>
            <a:custGeom>
              <a:avLst/>
              <a:gdLst/>
              <a:ahLst/>
              <a:cxnLst/>
              <a:rect l="l" t="t" r="r" b="b"/>
              <a:pathLst>
                <a:path w="218440" h="15875">
                  <a:moveTo>
                    <a:pt x="218083" y="0"/>
                  </a:moveTo>
                  <a:lnTo>
                    <a:pt x="0" y="0"/>
                  </a:lnTo>
                  <a:lnTo>
                    <a:pt x="0" y="15850"/>
                  </a:lnTo>
                  <a:lnTo>
                    <a:pt x="218083" y="15850"/>
                  </a:lnTo>
                  <a:lnTo>
                    <a:pt x="218083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37" name="object 4237"/>
          <p:cNvSpPr/>
          <p:nvPr/>
        </p:nvSpPr>
        <p:spPr>
          <a:xfrm>
            <a:off x="2389428" y="7322693"/>
            <a:ext cx="140970" cy="127635"/>
          </a:xfrm>
          <a:custGeom>
            <a:avLst/>
            <a:gdLst/>
            <a:ahLst/>
            <a:cxnLst/>
            <a:rect l="l" t="t" r="r" b="b"/>
            <a:pathLst>
              <a:path w="140969" h="127634">
                <a:moveTo>
                  <a:pt x="79819" y="533"/>
                </a:moveTo>
                <a:lnTo>
                  <a:pt x="43332" y="533"/>
                </a:lnTo>
                <a:lnTo>
                  <a:pt x="0" y="127266"/>
                </a:lnTo>
                <a:lnTo>
                  <a:pt x="34112" y="127266"/>
                </a:lnTo>
                <a:lnTo>
                  <a:pt x="34112" y="94449"/>
                </a:lnTo>
                <a:lnTo>
                  <a:pt x="34874" y="92163"/>
                </a:lnTo>
                <a:lnTo>
                  <a:pt x="34874" y="127266"/>
                </a:lnTo>
                <a:lnTo>
                  <a:pt x="56959" y="127266"/>
                </a:lnTo>
                <a:lnTo>
                  <a:pt x="56959" y="27571"/>
                </a:lnTo>
                <a:lnTo>
                  <a:pt x="57746" y="25323"/>
                </a:lnTo>
                <a:lnTo>
                  <a:pt x="57746" y="127266"/>
                </a:lnTo>
                <a:lnTo>
                  <a:pt x="79819" y="127266"/>
                </a:lnTo>
                <a:lnTo>
                  <a:pt x="79819" y="533"/>
                </a:lnTo>
                <a:close/>
              </a:path>
              <a:path w="140969" h="127634">
                <a:moveTo>
                  <a:pt x="102692" y="533"/>
                </a:moveTo>
                <a:lnTo>
                  <a:pt x="80594" y="533"/>
                </a:lnTo>
                <a:lnTo>
                  <a:pt x="80594" y="127266"/>
                </a:lnTo>
                <a:lnTo>
                  <a:pt x="102692" y="127266"/>
                </a:lnTo>
                <a:lnTo>
                  <a:pt x="102692" y="533"/>
                </a:lnTo>
                <a:close/>
              </a:path>
              <a:path w="140969" h="127634">
                <a:moveTo>
                  <a:pt x="140423" y="0"/>
                </a:moveTo>
                <a:lnTo>
                  <a:pt x="126339" y="0"/>
                </a:lnTo>
                <a:lnTo>
                  <a:pt x="126339" y="109220"/>
                </a:lnTo>
                <a:lnTo>
                  <a:pt x="126098" y="109220"/>
                </a:lnTo>
                <a:lnTo>
                  <a:pt x="126098" y="111760"/>
                </a:lnTo>
                <a:lnTo>
                  <a:pt x="125539" y="111760"/>
                </a:lnTo>
                <a:lnTo>
                  <a:pt x="125539" y="109220"/>
                </a:lnTo>
                <a:lnTo>
                  <a:pt x="125539" y="0"/>
                </a:lnTo>
                <a:lnTo>
                  <a:pt x="103466" y="0"/>
                </a:lnTo>
                <a:lnTo>
                  <a:pt x="103466" y="109220"/>
                </a:lnTo>
                <a:lnTo>
                  <a:pt x="103466" y="111760"/>
                </a:lnTo>
                <a:lnTo>
                  <a:pt x="103466" y="127000"/>
                </a:lnTo>
                <a:lnTo>
                  <a:pt x="140423" y="127000"/>
                </a:lnTo>
                <a:lnTo>
                  <a:pt x="140423" y="111760"/>
                </a:lnTo>
                <a:lnTo>
                  <a:pt x="140423" y="109220"/>
                </a:lnTo>
                <a:lnTo>
                  <a:pt x="14042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8" name="object 4238"/>
          <p:cNvSpPr/>
          <p:nvPr/>
        </p:nvSpPr>
        <p:spPr>
          <a:xfrm>
            <a:off x="6826504" y="7296022"/>
            <a:ext cx="222885" cy="3810"/>
          </a:xfrm>
          <a:custGeom>
            <a:avLst/>
            <a:gdLst/>
            <a:ahLst/>
            <a:cxnLst/>
            <a:rect l="l" t="t" r="r" b="b"/>
            <a:pathLst>
              <a:path w="222884" h="3809">
                <a:moveTo>
                  <a:pt x="222821" y="520"/>
                </a:moveTo>
                <a:lnTo>
                  <a:pt x="218122" y="520"/>
                </a:lnTo>
                <a:lnTo>
                  <a:pt x="218122" y="0"/>
                </a:lnTo>
                <a:lnTo>
                  <a:pt x="0" y="0"/>
                </a:lnTo>
                <a:lnTo>
                  <a:pt x="0" y="1270"/>
                </a:lnTo>
                <a:lnTo>
                  <a:pt x="0" y="3810"/>
                </a:lnTo>
                <a:lnTo>
                  <a:pt x="216763" y="3810"/>
                </a:lnTo>
                <a:lnTo>
                  <a:pt x="216763" y="1270"/>
                </a:lnTo>
                <a:lnTo>
                  <a:pt x="218122" y="1270"/>
                </a:lnTo>
                <a:lnTo>
                  <a:pt x="218122" y="711"/>
                </a:lnTo>
                <a:lnTo>
                  <a:pt x="222821" y="571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39" name="object 4239"/>
          <p:cNvSpPr/>
          <p:nvPr/>
        </p:nvSpPr>
        <p:spPr>
          <a:xfrm>
            <a:off x="5869584" y="7296022"/>
            <a:ext cx="104139" cy="3810"/>
          </a:xfrm>
          <a:custGeom>
            <a:avLst/>
            <a:gdLst/>
            <a:ahLst/>
            <a:cxnLst/>
            <a:rect l="l" t="t" r="r" b="b"/>
            <a:pathLst>
              <a:path w="104139" h="3809">
                <a:moveTo>
                  <a:pt x="103606" y="0"/>
                </a:moveTo>
                <a:lnTo>
                  <a:pt x="9321" y="0"/>
                </a:lnTo>
                <a:lnTo>
                  <a:pt x="9321" y="520"/>
                </a:lnTo>
                <a:lnTo>
                  <a:pt x="0" y="520"/>
                </a:lnTo>
                <a:lnTo>
                  <a:pt x="9321" y="889"/>
                </a:lnTo>
                <a:lnTo>
                  <a:pt x="9321" y="1270"/>
                </a:lnTo>
                <a:lnTo>
                  <a:pt x="9702" y="1270"/>
                </a:lnTo>
                <a:lnTo>
                  <a:pt x="9702" y="3810"/>
                </a:lnTo>
                <a:lnTo>
                  <a:pt x="103606" y="3810"/>
                </a:lnTo>
                <a:lnTo>
                  <a:pt x="103606" y="1270"/>
                </a:lnTo>
                <a:lnTo>
                  <a:pt x="103606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0" name="object 4240"/>
          <p:cNvSpPr/>
          <p:nvPr/>
        </p:nvSpPr>
        <p:spPr>
          <a:xfrm>
            <a:off x="5415089" y="7296537"/>
            <a:ext cx="218440" cy="3175"/>
          </a:xfrm>
          <a:custGeom>
            <a:avLst/>
            <a:gdLst/>
            <a:ahLst/>
            <a:cxnLst/>
            <a:rect l="l" t="t" r="r" b="b"/>
            <a:pathLst>
              <a:path w="218439" h="3175">
                <a:moveTo>
                  <a:pt x="218052" y="0"/>
                </a:moveTo>
                <a:lnTo>
                  <a:pt x="0" y="0"/>
                </a:lnTo>
                <a:lnTo>
                  <a:pt x="0" y="2952"/>
                </a:lnTo>
                <a:lnTo>
                  <a:pt x="215900" y="2952"/>
                </a:lnTo>
                <a:lnTo>
                  <a:pt x="218052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1" name="object 4241"/>
          <p:cNvSpPr/>
          <p:nvPr/>
        </p:nvSpPr>
        <p:spPr>
          <a:xfrm>
            <a:off x="6498018" y="7296543"/>
            <a:ext cx="98425" cy="3175"/>
          </a:xfrm>
          <a:custGeom>
            <a:avLst/>
            <a:gdLst/>
            <a:ahLst/>
            <a:cxnLst/>
            <a:rect l="l" t="t" r="r" b="b"/>
            <a:pathLst>
              <a:path w="98425" h="3175">
                <a:moveTo>
                  <a:pt x="4064" y="0"/>
                </a:moveTo>
                <a:lnTo>
                  <a:pt x="0" y="0"/>
                </a:lnTo>
                <a:lnTo>
                  <a:pt x="4064" y="177"/>
                </a:lnTo>
                <a:lnTo>
                  <a:pt x="4064" y="0"/>
                </a:lnTo>
                <a:close/>
              </a:path>
              <a:path w="98425" h="3175">
                <a:moveTo>
                  <a:pt x="98361" y="0"/>
                </a:moveTo>
                <a:lnTo>
                  <a:pt x="4064" y="0"/>
                </a:lnTo>
                <a:lnTo>
                  <a:pt x="4762" y="2946"/>
                </a:lnTo>
                <a:lnTo>
                  <a:pt x="98361" y="2946"/>
                </a:lnTo>
                <a:lnTo>
                  <a:pt x="98361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2" name="object 4242"/>
          <p:cNvSpPr/>
          <p:nvPr/>
        </p:nvSpPr>
        <p:spPr>
          <a:xfrm>
            <a:off x="5452643" y="7217346"/>
            <a:ext cx="1053465" cy="21590"/>
          </a:xfrm>
          <a:custGeom>
            <a:avLst/>
            <a:gdLst/>
            <a:ahLst/>
            <a:cxnLst/>
            <a:rect l="l" t="t" r="r" b="b"/>
            <a:pathLst>
              <a:path w="1053465" h="21590">
                <a:moveTo>
                  <a:pt x="19443" y="0"/>
                </a:moveTo>
                <a:lnTo>
                  <a:pt x="0" y="0"/>
                </a:lnTo>
                <a:lnTo>
                  <a:pt x="0" y="21005"/>
                </a:lnTo>
                <a:lnTo>
                  <a:pt x="19443" y="0"/>
                </a:lnTo>
                <a:close/>
              </a:path>
              <a:path w="1053465" h="21590">
                <a:moveTo>
                  <a:pt x="52057" y="0"/>
                </a:moveTo>
                <a:lnTo>
                  <a:pt x="35140" y="0"/>
                </a:lnTo>
                <a:lnTo>
                  <a:pt x="37007" y="4826"/>
                </a:lnTo>
                <a:lnTo>
                  <a:pt x="52057" y="0"/>
                </a:lnTo>
                <a:close/>
              </a:path>
              <a:path w="1053465" h="21590">
                <a:moveTo>
                  <a:pt x="87972" y="0"/>
                </a:moveTo>
                <a:lnTo>
                  <a:pt x="69443" y="0"/>
                </a:lnTo>
                <a:lnTo>
                  <a:pt x="72847" y="2654"/>
                </a:lnTo>
                <a:lnTo>
                  <a:pt x="87972" y="0"/>
                </a:lnTo>
                <a:close/>
              </a:path>
              <a:path w="1053465" h="21590">
                <a:moveTo>
                  <a:pt x="126974" y="0"/>
                </a:moveTo>
                <a:lnTo>
                  <a:pt x="106908" y="0"/>
                </a:lnTo>
                <a:lnTo>
                  <a:pt x="111163" y="1828"/>
                </a:lnTo>
                <a:lnTo>
                  <a:pt x="126974" y="0"/>
                </a:lnTo>
                <a:close/>
              </a:path>
              <a:path w="1053465" h="21590">
                <a:moveTo>
                  <a:pt x="168833" y="0"/>
                </a:moveTo>
                <a:lnTo>
                  <a:pt x="147383" y="0"/>
                </a:lnTo>
                <a:lnTo>
                  <a:pt x="152273" y="1384"/>
                </a:lnTo>
                <a:lnTo>
                  <a:pt x="168833" y="0"/>
                </a:lnTo>
                <a:close/>
              </a:path>
              <a:path w="1053465" h="21590">
                <a:moveTo>
                  <a:pt x="213461" y="0"/>
                </a:moveTo>
                <a:lnTo>
                  <a:pt x="190690" y="0"/>
                </a:lnTo>
                <a:lnTo>
                  <a:pt x="196075" y="1130"/>
                </a:lnTo>
                <a:lnTo>
                  <a:pt x="213461" y="0"/>
                </a:lnTo>
                <a:close/>
              </a:path>
              <a:path w="1053465" h="21590">
                <a:moveTo>
                  <a:pt x="260642" y="0"/>
                </a:moveTo>
                <a:lnTo>
                  <a:pt x="236626" y="0"/>
                </a:lnTo>
                <a:lnTo>
                  <a:pt x="242455" y="965"/>
                </a:lnTo>
                <a:lnTo>
                  <a:pt x="260642" y="0"/>
                </a:lnTo>
                <a:close/>
              </a:path>
              <a:path w="1053465" h="21590">
                <a:moveTo>
                  <a:pt x="310108" y="0"/>
                </a:moveTo>
                <a:lnTo>
                  <a:pt x="284975" y="0"/>
                </a:lnTo>
                <a:lnTo>
                  <a:pt x="291198" y="838"/>
                </a:lnTo>
                <a:lnTo>
                  <a:pt x="310108" y="0"/>
                </a:lnTo>
                <a:close/>
              </a:path>
              <a:path w="1053465" h="21590">
                <a:moveTo>
                  <a:pt x="361696" y="0"/>
                </a:moveTo>
                <a:lnTo>
                  <a:pt x="335546" y="0"/>
                </a:lnTo>
                <a:lnTo>
                  <a:pt x="342150" y="736"/>
                </a:lnTo>
                <a:lnTo>
                  <a:pt x="361696" y="0"/>
                </a:lnTo>
                <a:close/>
              </a:path>
              <a:path w="1053465" h="21590">
                <a:moveTo>
                  <a:pt x="415099" y="0"/>
                </a:moveTo>
                <a:lnTo>
                  <a:pt x="388061" y="0"/>
                </a:lnTo>
                <a:lnTo>
                  <a:pt x="394982" y="660"/>
                </a:lnTo>
                <a:lnTo>
                  <a:pt x="415099" y="0"/>
                </a:lnTo>
                <a:close/>
              </a:path>
              <a:path w="1053465" h="21590">
                <a:moveTo>
                  <a:pt x="470192" y="0"/>
                </a:moveTo>
                <a:lnTo>
                  <a:pt x="442366" y="0"/>
                </a:lnTo>
                <a:lnTo>
                  <a:pt x="449529" y="584"/>
                </a:lnTo>
                <a:lnTo>
                  <a:pt x="470192" y="0"/>
                </a:lnTo>
                <a:close/>
              </a:path>
              <a:path w="1053465" h="21590">
                <a:moveTo>
                  <a:pt x="526643" y="0"/>
                </a:moveTo>
                <a:lnTo>
                  <a:pt x="498170" y="0"/>
                </a:lnTo>
                <a:lnTo>
                  <a:pt x="505536" y="558"/>
                </a:lnTo>
                <a:lnTo>
                  <a:pt x="526643" y="0"/>
                </a:lnTo>
                <a:close/>
              </a:path>
              <a:path w="1053465" h="21590">
                <a:moveTo>
                  <a:pt x="584200" y="0"/>
                </a:moveTo>
                <a:lnTo>
                  <a:pt x="555218" y="0"/>
                </a:lnTo>
                <a:lnTo>
                  <a:pt x="562813" y="520"/>
                </a:lnTo>
                <a:lnTo>
                  <a:pt x="584200" y="0"/>
                </a:lnTo>
                <a:close/>
              </a:path>
              <a:path w="1053465" h="21590">
                <a:moveTo>
                  <a:pt x="642658" y="0"/>
                </a:moveTo>
                <a:lnTo>
                  <a:pt x="613295" y="0"/>
                </a:lnTo>
                <a:lnTo>
                  <a:pt x="621004" y="495"/>
                </a:lnTo>
                <a:lnTo>
                  <a:pt x="642658" y="0"/>
                </a:lnTo>
                <a:close/>
              </a:path>
              <a:path w="1053465" h="21590">
                <a:moveTo>
                  <a:pt x="701713" y="0"/>
                </a:moveTo>
                <a:lnTo>
                  <a:pt x="672122" y="0"/>
                </a:lnTo>
                <a:lnTo>
                  <a:pt x="679919" y="444"/>
                </a:lnTo>
                <a:lnTo>
                  <a:pt x="701713" y="0"/>
                </a:lnTo>
                <a:close/>
              </a:path>
              <a:path w="1053465" h="21590">
                <a:moveTo>
                  <a:pt x="761149" y="0"/>
                </a:moveTo>
                <a:lnTo>
                  <a:pt x="731354" y="0"/>
                </a:lnTo>
                <a:lnTo>
                  <a:pt x="739292" y="444"/>
                </a:lnTo>
                <a:lnTo>
                  <a:pt x="761149" y="0"/>
                </a:lnTo>
                <a:close/>
              </a:path>
              <a:path w="1053465" h="21590">
                <a:moveTo>
                  <a:pt x="820610" y="0"/>
                </a:moveTo>
                <a:lnTo>
                  <a:pt x="790867" y="0"/>
                </a:lnTo>
                <a:lnTo>
                  <a:pt x="798804" y="419"/>
                </a:lnTo>
                <a:lnTo>
                  <a:pt x="820610" y="0"/>
                </a:lnTo>
                <a:close/>
              </a:path>
              <a:path w="1053465" h="21590">
                <a:moveTo>
                  <a:pt x="879919" y="0"/>
                </a:moveTo>
                <a:lnTo>
                  <a:pt x="850328" y="0"/>
                </a:lnTo>
                <a:lnTo>
                  <a:pt x="858240" y="419"/>
                </a:lnTo>
                <a:lnTo>
                  <a:pt x="879919" y="0"/>
                </a:lnTo>
                <a:close/>
              </a:path>
              <a:path w="1053465" h="21590">
                <a:moveTo>
                  <a:pt x="938758" y="0"/>
                </a:moveTo>
                <a:lnTo>
                  <a:pt x="909485" y="0"/>
                </a:lnTo>
                <a:lnTo>
                  <a:pt x="917359" y="419"/>
                </a:lnTo>
                <a:lnTo>
                  <a:pt x="938758" y="0"/>
                </a:lnTo>
                <a:close/>
              </a:path>
              <a:path w="1053465" h="21590">
                <a:moveTo>
                  <a:pt x="996924" y="0"/>
                </a:moveTo>
                <a:lnTo>
                  <a:pt x="968032" y="0"/>
                </a:lnTo>
                <a:lnTo>
                  <a:pt x="975842" y="393"/>
                </a:lnTo>
                <a:lnTo>
                  <a:pt x="996924" y="0"/>
                </a:lnTo>
                <a:close/>
              </a:path>
              <a:path w="1053465" h="21590">
                <a:moveTo>
                  <a:pt x="1053363" y="0"/>
                </a:moveTo>
                <a:lnTo>
                  <a:pt x="1025690" y="0"/>
                </a:lnTo>
                <a:lnTo>
                  <a:pt x="1033437" y="393"/>
                </a:lnTo>
                <a:lnTo>
                  <a:pt x="105336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3" name="object 4243"/>
          <p:cNvSpPr/>
          <p:nvPr/>
        </p:nvSpPr>
        <p:spPr>
          <a:xfrm>
            <a:off x="7051167" y="7217562"/>
            <a:ext cx="71120" cy="0"/>
          </a:xfrm>
          <a:custGeom>
            <a:avLst/>
            <a:gdLst/>
            <a:ahLst/>
            <a:cxnLst/>
            <a:rect l="l" t="t" r="r" b="b"/>
            <a:pathLst>
              <a:path w="71120" h="0">
                <a:moveTo>
                  <a:pt x="0" y="0"/>
                </a:moveTo>
                <a:lnTo>
                  <a:pt x="71056" y="0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4244" name="object 4244"/>
          <p:cNvSpPr/>
          <p:nvPr/>
        </p:nvSpPr>
        <p:spPr>
          <a:xfrm>
            <a:off x="6799516" y="7201484"/>
            <a:ext cx="7620" cy="15875"/>
          </a:xfrm>
          <a:custGeom>
            <a:avLst/>
            <a:gdLst/>
            <a:ahLst/>
            <a:cxnLst/>
            <a:rect l="l" t="t" r="r" b="b"/>
            <a:pathLst>
              <a:path w="7620" h="15875">
                <a:moveTo>
                  <a:pt x="7493" y="0"/>
                </a:moveTo>
                <a:lnTo>
                  <a:pt x="0" y="15855"/>
                </a:lnTo>
                <a:lnTo>
                  <a:pt x="7493" y="15855"/>
                </a:lnTo>
                <a:lnTo>
                  <a:pt x="7493" y="0"/>
                </a:lnTo>
                <a:close/>
              </a:path>
            </a:pathLst>
          </a:custGeom>
          <a:solidFill>
            <a:srgbClr val="000000">
              <a:alpha val="33332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245" name="object 4245"/>
          <p:cNvSpPr/>
          <p:nvPr/>
        </p:nvSpPr>
        <p:spPr>
          <a:xfrm>
            <a:off x="2529852" y="7323226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33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6" name="object 4246"/>
          <p:cNvSpPr/>
          <p:nvPr/>
        </p:nvSpPr>
        <p:spPr>
          <a:xfrm>
            <a:off x="1826964" y="7323226"/>
            <a:ext cx="702945" cy="127000"/>
          </a:xfrm>
          <a:custGeom>
            <a:avLst/>
            <a:gdLst/>
            <a:ahLst/>
            <a:cxnLst/>
            <a:rect l="l" t="t" r="r" b="b"/>
            <a:pathLst>
              <a:path w="702944" h="127000">
                <a:moveTo>
                  <a:pt x="0" y="126726"/>
                </a:moveTo>
                <a:lnTo>
                  <a:pt x="0" y="0"/>
                </a:lnTo>
              </a:path>
              <a:path w="702944" h="127000">
                <a:moveTo>
                  <a:pt x="0" y="0"/>
                </a:moveTo>
                <a:lnTo>
                  <a:pt x="702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7" name="object 4247"/>
          <p:cNvSpPr/>
          <p:nvPr/>
        </p:nvSpPr>
        <p:spPr>
          <a:xfrm>
            <a:off x="5415089" y="7296537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295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8" name="object 4248"/>
          <p:cNvSpPr/>
          <p:nvPr/>
        </p:nvSpPr>
        <p:spPr>
          <a:xfrm>
            <a:off x="5633167" y="7296537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0"/>
                </a:moveTo>
                <a:lnTo>
                  <a:pt x="0" y="2952"/>
                </a:lnTo>
              </a:path>
              <a:path w="5079" h="3175">
                <a:moveTo>
                  <a:pt x="4737" y="2952"/>
                </a:moveTo>
                <a:lnTo>
                  <a:pt x="473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9" name="object 4249"/>
          <p:cNvSpPr/>
          <p:nvPr/>
        </p:nvSpPr>
        <p:spPr>
          <a:xfrm>
            <a:off x="5868022" y="7296537"/>
            <a:ext cx="11430" cy="3175"/>
          </a:xfrm>
          <a:custGeom>
            <a:avLst/>
            <a:gdLst/>
            <a:ahLst/>
            <a:cxnLst/>
            <a:rect l="l" t="t" r="r" b="b"/>
            <a:pathLst>
              <a:path w="11429" h="3175">
                <a:moveTo>
                  <a:pt x="0" y="0"/>
                </a:moveTo>
                <a:lnTo>
                  <a:pt x="10890" y="0"/>
                </a:lnTo>
              </a:path>
              <a:path w="11429" h="3175">
                <a:moveTo>
                  <a:pt x="10890" y="0"/>
                </a:moveTo>
                <a:lnTo>
                  <a:pt x="10890" y="2952"/>
                </a:lnTo>
              </a:path>
              <a:path w="11429" h="3175">
                <a:moveTo>
                  <a:pt x="0" y="2952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0" name="object 4250"/>
          <p:cNvSpPr/>
          <p:nvPr/>
        </p:nvSpPr>
        <p:spPr>
          <a:xfrm>
            <a:off x="5973190" y="7296537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295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1" name="object 4251"/>
          <p:cNvSpPr/>
          <p:nvPr/>
        </p:nvSpPr>
        <p:spPr>
          <a:xfrm>
            <a:off x="5878912" y="7296537"/>
            <a:ext cx="8890" cy="0"/>
          </a:xfrm>
          <a:custGeom>
            <a:avLst/>
            <a:gdLst/>
            <a:ahLst/>
            <a:cxnLst/>
            <a:rect l="l" t="t" r="r" b="b"/>
            <a:pathLst>
              <a:path w="8889" h="0">
                <a:moveTo>
                  <a:pt x="0" y="0"/>
                </a:moveTo>
                <a:lnTo>
                  <a:pt x="8502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2" name="object 4252"/>
          <p:cNvSpPr/>
          <p:nvPr/>
        </p:nvSpPr>
        <p:spPr>
          <a:xfrm>
            <a:off x="5378996" y="7201484"/>
            <a:ext cx="1142365" cy="15875"/>
          </a:xfrm>
          <a:custGeom>
            <a:avLst/>
            <a:gdLst/>
            <a:ahLst/>
            <a:cxnLst/>
            <a:rect l="l" t="t" r="r" b="b"/>
            <a:pathLst>
              <a:path w="1142365" h="15875">
                <a:moveTo>
                  <a:pt x="6153" y="15855"/>
                </a:moveTo>
                <a:lnTo>
                  <a:pt x="8458" y="15855"/>
                </a:lnTo>
              </a:path>
              <a:path w="1142365" h="15875">
                <a:moveTo>
                  <a:pt x="8458" y="15855"/>
                </a:moveTo>
                <a:lnTo>
                  <a:pt x="15995" y="15855"/>
                </a:lnTo>
              </a:path>
              <a:path w="1142365" h="15875">
                <a:moveTo>
                  <a:pt x="26365" y="15855"/>
                </a:moveTo>
                <a:lnTo>
                  <a:pt x="29222" y="15855"/>
                </a:lnTo>
              </a:path>
              <a:path w="1142365" h="15875">
                <a:moveTo>
                  <a:pt x="29222" y="15855"/>
                </a:moveTo>
                <a:lnTo>
                  <a:pt x="38074" y="15855"/>
                </a:lnTo>
              </a:path>
              <a:path w="1142365" h="15875">
                <a:moveTo>
                  <a:pt x="50330" y="15855"/>
                </a:moveTo>
                <a:lnTo>
                  <a:pt x="53651" y="15855"/>
                </a:lnTo>
              </a:path>
              <a:path w="1142365" h="15875">
                <a:moveTo>
                  <a:pt x="53651" y="15855"/>
                </a:moveTo>
                <a:lnTo>
                  <a:pt x="63823" y="15855"/>
                </a:lnTo>
              </a:path>
              <a:path w="1142365" h="15875">
                <a:moveTo>
                  <a:pt x="77812" y="15855"/>
                </a:moveTo>
                <a:lnTo>
                  <a:pt x="81629" y="15855"/>
                </a:lnTo>
              </a:path>
              <a:path w="1142365" h="15875">
                <a:moveTo>
                  <a:pt x="81629" y="15855"/>
                </a:moveTo>
                <a:lnTo>
                  <a:pt x="93090" y="15855"/>
                </a:lnTo>
              </a:path>
              <a:path w="1142365" h="15875">
                <a:moveTo>
                  <a:pt x="108794" y="15855"/>
                </a:moveTo>
                <a:lnTo>
                  <a:pt x="113106" y="15855"/>
                </a:lnTo>
              </a:path>
              <a:path w="1142365" h="15875">
                <a:moveTo>
                  <a:pt x="113106" y="15855"/>
                </a:moveTo>
                <a:lnTo>
                  <a:pt x="125710" y="15855"/>
                </a:lnTo>
              </a:path>
              <a:path w="1142365" h="15875">
                <a:moveTo>
                  <a:pt x="143097" y="15855"/>
                </a:moveTo>
                <a:lnTo>
                  <a:pt x="147834" y="15855"/>
                </a:lnTo>
              </a:path>
              <a:path w="1142365" h="15875">
                <a:moveTo>
                  <a:pt x="147834" y="15855"/>
                </a:moveTo>
                <a:lnTo>
                  <a:pt x="161626" y="15855"/>
                </a:lnTo>
              </a:path>
              <a:path w="1142365" h="15875">
                <a:moveTo>
                  <a:pt x="180555" y="15855"/>
                </a:moveTo>
                <a:lnTo>
                  <a:pt x="185737" y="15855"/>
                </a:lnTo>
              </a:path>
              <a:path w="1142365" h="15875">
                <a:moveTo>
                  <a:pt x="185737" y="15855"/>
                </a:moveTo>
                <a:lnTo>
                  <a:pt x="200621" y="15855"/>
                </a:lnTo>
              </a:path>
              <a:path w="1142365" h="15875">
                <a:moveTo>
                  <a:pt x="221037" y="15855"/>
                </a:moveTo>
                <a:lnTo>
                  <a:pt x="226637" y="15855"/>
                </a:lnTo>
              </a:path>
              <a:path w="1142365" h="15875">
                <a:moveTo>
                  <a:pt x="226637" y="15855"/>
                </a:moveTo>
                <a:lnTo>
                  <a:pt x="242487" y="15855"/>
                </a:lnTo>
              </a:path>
              <a:path w="1142365" h="15875">
                <a:moveTo>
                  <a:pt x="264344" y="15855"/>
                </a:moveTo>
                <a:lnTo>
                  <a:pt x="270319" y="15855"/>
                </a:lnTo>
              </a:path>
              <a:path w="1142365" h="15875">
                <a:moveTo>
                  <a:pt x="270319" y="15855"/>
                </a:moveTo>
                <a:lnTo>
                  <a:pt x="287115" y="15855"/>
                </a:lnTo>
              </a:path>
              <a:path w="1142365" h="15875">
                <a:moveTo>
                  <a:pt x="310280" y="15855"/>
                </a:moveTo>
                <a:lnTo>
                  <a:pt x="316604" y="15855"/>
                </a:lnTo>
              </a:path>
              <a:path w="1142365" h="15875">
                <a:moveTo>
                  <a:pt x="316604" y="15855"/>
                </a:moveTo>
                <a:lnTo>
                  <a:pt x="334289" y="15855"/>
                </a:lnTo>
              </a:path>
              <a:path w="1142365" h="15875">
                <a:moveTo>
                  <a:pt x="358628" y="15855"/>
                </a:moveTo>
                <a:lnTo>
                  <a:pt x="365271" y="15855"/>
                </a:lnTo>
              </a:path>
              <a:path w="1142365" h="15875">
                <a:moveTo>
                  <a:pt x="365271" y="15855"/>
                </a:moveTo>
                <a:lnTo>
                  <a:pt x="383755" y="15855"/>
                </a:lnTo>
              </a:path>
              <a:path w="1142365" h="15875">
                <a:moveTo>
                  <a:pt x="409200" y="15855"/>
                </a:moveTo>
                <a:lnTo>
                  <a:pt x="416147" y="15855"/>
                </a:lnTo>
              </a:path>
              <a:path w="1142365" h="15875">
                <a:moveTo>
                  <a:pt x="416147" y="15855"/>
                </a:moveTo>
                <a:lnTo>
                  <a:pt x="435349" y="15855"/>
                </a:lnTo>
              </a:path>
              <a:path w="1142365" h="15875">
                <a:moveTo>
                  <a:pt x="461714" y="15855"/>
                </a:moveTo>
                <a:lnTo>
                  <a:pt x="468960" y="15855"/>
                </a:lnTo>
              </a:path>
              <a:path w="1142365" h="15875">
                <a:moveTo>
                  <a:pt x="468960" y="15855"/>
                </a:moveTo>
                <a:lnTo>
                  <a:pt x="488753" y="15855"/>
                </a:lnTo>
              </a:path>
              <a:path w="1142365" h="15875">
                <a:moveTo>
                  <a:pt x="516013" y="15855"/>
                </a:moveTo>
                <a:lnTo>
                  <a:pt x="523500" y="15855"/>
                </a:lnTo>
              </a:path>
              <a:path w="1142365" h="15875">
                <a:moveTo>
                  <a:pt x="523500" y="15855"/>
                </a:moveTo>
                <a:lnTo>
                  <a:pt x="543839" y="15855"/>
                </a:lnTo>
              </a:path>
              <a:path w="1142365" h="15875">
                <a:moveTo>
                  <a:pt x="571823" y="15855"/>
                </a:moveTo>
                <a:lnTo>
                  <a:pt x="579513" y="15855"/>
                </a:lnTo>
              </a:path>
              <a:path w="1142365" h="15875">
                <a:moveTo>
                  <a:pt x="579513" y="15855"/>
                </a:moveTo>
                <a:lnTo>
                  <a:pt x="600297" y="15855"/>
                </a:lnTo>
              </a:path>
              <a:path w="1142365" h="15875">
                <a:moveTo>
                  <a:pt x="628872" y="15855"/>
                </a:moveTo>
                <a:lnTo>
                  <a:pt x="636708" y="15855"/>
                </a:lnTo>
              </a:path>
              <a:path w="1142365" h="15875">
                <a:moveTo>
                  <a:pt x="636708" y="15855"/>
                </a:moveTo>
                <a:lnTo>
                  <a:pt x="657847" y="15855"/>
                </a:lnTo>
              </a:path>
              <a:path w="1142365" h="15875">
                <a:moveTo>
                  <a:pt x="686942" y="15855"/>
                </a:moveTo>
                <a:lnTo>
                  <a:pt x="694924" y="15855"/>
                </a:lnTo>
              </a:path>
              <a:path w="1142365" h="15875">
                <a:moveTo>
                  <a:pt x="694924" y="15855"/>
                </a:moveTo>
                <a:lnTo>
                  <a:pt x="716311" y="15855"/>
                </a:lnTo>
              </a:path>
              <a:path w="1142365" h="15875">
                <a:moveTo>
                  <a:pt x="745775" y="15855"/>
                </a:moveTo>
                <a:lnTo>
                  <a:pt x="753840" y="15855"/>
                </a:lnTo>
              </a:path>
              <a:path w="1142365" h="15875">
                <a:moveTo>
                  <a:pt x="753840" y="15855"/>
                </a:moveTo>
                <a:lnTo>
                  <a:pt x="775366" y="15855"/>
                </a:lnTo>
              </a:path>
              <a:path w="1142365" h="15875">
                <a:moveTo>
                  <a:pt x="805008" y="15855"/>
                </a:moveTo>
                <a:lnTo>
                  <a:pt x="813149" y="15855"/>
                </a:lnTo>
              </a:path>
              <a:path w="1142365" h="15875">
                <a:moveTo>
                  <a:pt x="813149" y="15855"/>
                </a:moveTo>
                <a:lnTo>
                  <a:pt x="834802" y="15855"/>
                </a:lnTo>
              </a:path>
              <a:path w="1142365" h="15875">
                <a:moveTo>
                  <a:pt x="864514" y="15855"/>
                </a:moveTo>
                <a:lnTo>
                  <a:pt x="872655" y="15855"/>
                </a:lnTo>
              </a:path>
              <a:path w="1142365" h="15875">
                <a:moveTo>
                  <a:pt x="872655" y="15855"/>
                </a:moveTo>
                <a:lnTo>
                  <a:pt x="894257" y="15855"/>
                </a:lnTo>
              </a:path>
              <a:path w="1142365" h="15875">
                <a:moveTo>
                  <a:pt x="923975" y="15855"/>
                </a:moveTo>
                <a:lnTo>
                  <a:pt x="932110" y="15855"/>
                </a:lnTo>
              </a:path>
              <a:path w="1142365" h="15875">
                <a:moveTo>
                  <a:pt x="932110" y="15855"/>
                </a:moveTo>
                <a:lnTo>
                  <a:pt x="953566" y="15855"/>
                </a:lnTo>
              </a:path>
              <a:path w="1142365" h="15875">
                <a:moveTo>
                  <a:pt x="983132" y="15855"/>
                </a:moveTo>
                <a:lnTo>
                  <a:pt x="991196" y="15855"/>
                </a:lnTo>
              </a:path>
              <a:path w="1142365" h="15875">
                <a:moveTo>
                  <a:pt x="991196" y="15855"/>
                </a:moveTo>
                <a:lnTo>
                  <a:pt x="1012405" y="15855"/>
                </a:lnTo>
              </a:path>
              <a:path w="1142365" h="15875">
                <a:moveTo>
                  <a:pt x="1041679" y="15855"/>
                </a:moveTo>
                <a:lnTo>
                  <a:pt x="1049680" y="15855"/>
                </a:lnTo>
              </a:path>
              <a:path w="1142365" h="15875">
                <a:moveTo>
                  <a:pt x="1049680" y="15855"/>
                </a:moveTo>
                <a:lnTo>
                  <a:pt x="1070571" y="15855"/>
                </a:lnTo>
              </a:path>
              <a:path w="1142365" h="15875">
                <a:moveTo>
                  <a:pt x="1099337" y="15855"/>
                </a:moveTo>
                <a:lnTo>
                  <a:pt x="1107211" y="15855"/>
                </a:lnTo>
              </a:path>
              <a:path w="1142365" h="15875">
                <a:moveTo>
                  <a:pt x="1107211" y="15855"/>
                </a:moveTo>
                <a:lnTo>
                  <a:pt x="1127023" y="15855"/>
                </a:lnTo>
              </a:path>
              <a:path w="1142365" h="15875">
                <a:moveTo>
                  <a:pt x="0" y="0"/>
                </a:moveTo>
                <a:lnTo>
                  <a:pt x="8458" y="0"/>
                </a:lnTo>
              </a:path>
              <a:path w="1142365" h="15875">
                <a:moveTo>
                  <a:pt x="8458" y="0"/>
                </a:moveTo>
                <a:lnTo>
                  <a:pt x="29222" y="0"/>
                </a:lnTo>
              </a:path>
              <a:path w="1142365" h="15875">
                <a:moveTo>
                  <a:pt x="29222" y="0"/>
                </a:moveTo>
                <a:lnTo>
                  <a:pt x="53651" y="0"/>
                </a:lnTo>
              </a:path>
              <a:path w="1142365" h="15875">
                <a:moveTo>
                  <a:pt x="53651" y="0"/>
                </a:moveTo>
                <a:lnTo>
                  <a:pt x="81629" y="0"/>
                </a:lnTo>
              </a:path>
              <a:path w="1142365" h="15875">
                <a:moveTo>
                  <a:pt x="81629" y="0"/>
                </a:moveTo>
                <a:lnTo>
                  <a:pt x="113106" y="0"/>
                </a:lnTo>
              </a:path>
              <a:path w="1142365" h="15875">
                <a:moveTo>
                  <a:pt x="113106" y="0"/>
                </a:moveTo>
                <a:lnTo>
                  <a:pt x="147834" y="0"/>
                </a:lnTo>
              </a:path>
              <a:path w="1142365" h="15875">
                <a:moveTo>
                  <a:pt x="147834" y="0"/>
                </a:moveTo>
                <a:lnTo>
                  <a:pt x="185737" y="0"/>
                </a:lnTo>
              </a:path>
              <a:path w="1142365" h="15875">
                <a:moveTo>
                  <a:pt x="185737" y="0"/>
                </a:moveTo>
                <a:lnTo>
                  <a:pt x="226637" y="0"/>
                </a:lnTo>
              </a:path>
              <a:path w="1142365" h="15875">
                <a:moveTo>
                  <a:pt x="226637" y="0"/>
                </a:moveTo>
                <a:lnTo>
                  <a:pt x="270319" y="0"/>
                </a:lnTo>
              </a:path>
              <a:path w="1142365" h="15875">
                <a:moveTo>
                  <a:pt x="270319" y="0"/>
                </a:moveTo>
                <a:lnTo>
                  <a:pt x="316604" y="0"/>
                </a:lnTo>
              </a:path>
              <a:path w="1142365" h="15875">
                <a:moveTo>
                  <a:pt x="316604" y="0"/>
                </a:moveTo>
                <a:lnTo>
                  <a:pt x="365271" y="0"/>
                </a:lnTo>
              </a:path>
              <a:path w="1142365" h="15875">
                <a:moveTo>
                  <a:pt x="365271" y="0"/>
                </a:moveTo>
                <a:lnTo>
                  <a:pt x="416147" y="0"/>
                </a:lnTo>
              </a:path>
              <a:path w="1142365" h="15875">
                <a:moveTo>
                  <a:pt x="416147" y="0"/>
                </a:moveTo>
                <a:lnTo>
                  <a:pt x="468960" y="0"/>
                </a:lnTo>
              </a:path>
              <a:path w="1142365" h="15875">
                <a:moveTo>
                  <a:pt x="468960" y="0"/>
                </a:moveTo>
                <a:lnTo>
                  <a:pt x="523500" y="0"/>
                </a:lnTo>
              </a:path>
              <a:path w="1142365" h="15875">
                <a:moveTo>
                  <a:pt x="523500" y="0"/>
                </a:moveTo>
                <a:lnTo>
                  <a:pt x="579513" y="0"/>
                </a:lnTo>
              </a:path>
              <a:path w="1142365" h="15875">
                <a:moveTo>
                  <a:pt x="579513" y="0"/>
                </a:moveTo>
                <a:lnTo>
                  <a:pt x="636708" y="0"/>
                </a:lnTo>
              </a:path>
              <a:path w="1142365" h="15875">
                <a:moveTo>
                  <a:pt x="636708" y="0"/>
                </a:moveTo>
                <a:lnTo>
                  <a:pt x="694924" y="0"/>
                </a:lnTo>
              </a:path>
              <a:path w="1142365" h="15875">
                <a:moveTo>
                  <a:pt x="694924" y="0"/>
                </a:moveTo>
                <a:lnTo>
                  <a:pt x="753840" y="0"/>
                </a:lnTo>
              </a:path>
              <a:path w="1142365" h="15875">
                <a:moveTo>
                  <a:pt x="753840" y="0"/>
                </a:moveTo>
                <a:lnTo>
                  <a:pt x="813149" y="0"/>
                </a:lnTo>
              </a:path>
              <a:path w="1142365" h="15875">
                <a:moveTo>
                  <a:pt x="813149" y="0"/>
                </a:moveTo>
                <a:lnTo>
                  <a:pt x="872655" y="0"/>
                </a:lnTo>
              </a:path>
              <a:path w="1142365" h="15875">
                <a:moveTo>
                  <a:pt x="872655" y="0"/>
                </a:moveTo>
                <a:lnTo>
                  <a:pt x="932110" y="0"/>
                </a:lnTo>
              </a:path>
              <a:path w="1142365" h="15875">
                <a:moveTo>
                  <a:pt x="932110" y="0"/>
                </a:moveTo>
                <a:lnTo>
                  <a:pt x="991196" y="0"/>
                </a:lnTo>
              </a:path>
              <a:path w="1142365" h="15875">
                <a:moveTo>
                  <a:pt x="991196" y="0"/>
                </a:moveTo>
                <a:lnTo>
                  <a:pt x="1049680" y="0"/>
                </a:lnTo>
              </a:path>
              <a:path w="1142365" h="15875">
                <a:moveTo>
                  <a:pt x="1049680" y="0"/>
                </a:moveTo>
                <a:lnTo>
                  <a:pt x="1107211" y="0"/>
                </a:lnTo>
              </a:path>
              <a:path w="1142365" h="15875">
                <a:moveTo>
                  <a:pt x="1107211" y="0"/>
                </a:moveTo>
                <a:lnTo>
                  <a:pt x="1141818" y="0"/>
                </a:lnTo>
              </a:path>
              <a:path w="1142365" h="15875">
                <a:moveTo>
                  <a:pt x="0" y="15855"/>
                </a:moveTo>
                <a:lnTo>
                  <a:pt x="0" y="0"/>
                </a:lnTo>
              </a:path>
              <a:path w="1142365" h="15875">
                <a:moveTo>
                  <a:pt x="1141818" y="15855"/>
                </a:moveTo>
                <a:lnTo>
                  <a:pt x="114181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3" name="object 4253"/>
          <p:cNvSpPr/>
          <p:nvPr/>
        </p:nvSpPr>
        <p:spPr>
          <a:xfrm>
            <a:off x="6596380" y="7296537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2952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4" name="object 4254"/>
          <p:cNvSpPr/>
          <p:nvPr/>
        </p:nvSpPr>
        <p:spPr>
          <a:xfrm>
            <a:off x="6491223" y="7296537"/>
            <a:ext cx="11430" cy="3175"/>
          </a:xfrm>
          <a:custGeom>
            <a:avLst/>
            <a:gdLst/>
            <a:ahLst/>
            <a:cxnLst/>
            <a:rect l="l" t="t" r="r" b="b"/>
            <a:pathLst>
              <a:path w="11429" h="3175">
                <a:moveTo>
                  <a:pt x="0" y="0"/>
                </a:moveTo>
                <a:lnTo>
                  <a:pt x="0" y="2952"/>
                </a:lnTo>
              </a:path>
              <a:path w="11429" h="3175">
                <a:moveTo>
                  <a:pt x="10858" y="2952"/>
                </a:moveTo>
                <a:lnTo>
                  <a:pt x="1085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5" name="object 4255"/>
          <p:cNvSpPr/>
          <p:nvPr/>
        </p:nvSpPr>
        <p:spPr>
          <a:xfrm>
            <a:off x="7044626" y="7296537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0"/>
                </a:moveTo>
                <a:lnTo>
                  <a:pt x="4699" y="0"/>
                </a:lnTo>
              </a:path>
              <a:path w="5079" h="3175">
                <a:moveTo>
                  <a:pt x="4699" y="0"/>
                </a:moveTo>
                <a:lnTo>
                  <a:pt x="4699" y="2952"/>
                </a:lnTo>
              </a:path>
              <a:path w="5079" h="3175">
                <a:moveTo>
                  <a:pt x="0" y="2952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6" name="object 4256"/>
          <p:cNvSpPr/>
          <p:nvPr/>
        </p:nvSpPr>
        <p:spPr>
          <a:xfrm>
            <a:off x="6826504" y="7296537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2952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7" name="object 4257"/>
          <p:cNvSpPr/>
          <p:nvPr/>
        </p:nvSpPr>
        <p:spPr>
          <a:xfrm>
            <a:off x="7041515" y="7296537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111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8" name="object 4258"/>
          <p:cNvSpPr/>
          <p:nvPr/>
        </p:nvSpPr>
        <p:spPr>
          <a:xfrm>
            <a:off x="5341911" y="7296537"/>
            <a:ext cx="1781175" cy="0"/>
          </a:xfrm>
          <a:custGeom>
            <a:avLst/>
            <a:gdLst/>
            <a:ahLst/>
            <a:cxnLst/>
            <a:rect l="l" t="t" r="r" b="b"/>
            <a:pathLst>
              <a:path w="1781175" h="0">
                <a:moveTo>
                  <a:pt x="0" y="0"/>
                </a:moveTo>
                <a:lnTo>
                  <a:pt x="196" y="0"/>
                </a:lnTo>
              </a:path>
              <a:path w="1781175" h="0">
                <a:moveTo>
                  <a:pt x="196" y="0"/>
                </a:moveTo>
                <a:lnTo>
                  <a:pt x="4394" y="0"/>
                </a:lnTo>
              </a:path>
              <a:path w="1781175" h="0">
                <a:moveTo>
                  <a:pt x="4394" y="0"/>
                </a:moveTo>
                <a:lnTo>
                  <a:pt x="12528" y="0"/>
                </a:lnTo>
              </a:path>
              <a:path w="1781175" h="0">
                <a:moveTo>
                  <a:pt x="12528" y="0"/>
                </a:moveTo>
                <a:lnTo>
                  <a:pt x="24580" y="0"/>
                </a:lnTo>
              </a:path>
              <a:path w="1781175" h="0">
                <a:moveTo>
                  <a:pt x="24580" y="0"/>
                </a:moveTo>
                <a:lnTo>
                  <a:pt x="40532" y="0"/>
                </a:lnTo>
              </a:path>
              <a:path w="1781175" h="0">
                <a:moveTo>
                  <a:pt x="40532" y="0"/>
                </a:moveTo>
                <a:lnTo>
                  <a:pt x="60248" y="0"/>
                </a:lnTo>
              </a:path>
              <a:path w="1781175" h="0">
                <a:moveTo>
                  <a:pt x="60248" y="0"/>
                </a:moveTo>
                <a:lnTo>
                  <a:pt x="83693" y="0"/>
                </a:lnTo>
              </a:path>
              <a:path w="1781175" h="0">
                <a:moveTo>
                  <a:pt x="83693" y="0"/>
                </a:moveTo>
                <a:lnTo>
                  <a:pt x="110731" y="0"/>
                </a:lnTo>
              </a:path>
              <a:path w="1781175" h="0">
                <a:moveTo>
                  <a:pt x="110731" y="0"/>
                </a:moveTo>
                <a:lnTo>
                  <a:pt x="141211" y="0"/>
                </a:lnTo>
              </a:path>
              <a:path w="1781175" h="0">
                <a:moveTo>
                  <a:pt x="141211" y="0"/>
                </a:moveTo>
                <a:lnTo>
                  <a:pt x="175094" y="0"/>
                </a:lnTo>
              </a:path>
              <a:path w="1781175" h="0">
                <a:moveTo>
                  <a:pt x="175094" y="0"/>
                </a:moveTo>
                <a:lnTo>
                  <a:pt x="212128" y="0"/>
                </a:lnTo>
              </a:path>
              <a:path w="1781175" h="0">
                <a:moveTo>
                  <a:pt x="212128" y="0"/>
                </a:moveTo>
                <a:lnTo>
                  <a:pt x="252241" y="0"/>
                </a:lnTo>
              </a:path>
              <a:path w="1781175" h="0">
                <a:moveTo>
                  <a:pt x="252241" y="0"/>
                </a:moveTo>
                <a:lnTo>
                  <a:pt x="295198" y="0"/>
                </a:lnTo>
              </a:path>
              <a:path w="1781175" h="0">
                <a:moveTo>
                  <a:pt x="295198" y="0"/>
                </a:moveTo>
                <a:lnTo>
                  <a:pt x="340766" y="0"/>
                </a:lnTo>
              </a:path>
              <a:path w="1781175" h="0">
                <a:moveTo>
                  <a:pt x="340766" y="0"/>
                </a:moveTo>
                <a:lnTo>
                  <a:pt x="388835" y="0"/>
                </a:lnTo>
              </a:path>
              <a:path w="1781175" h="0">
                <a:moveTo>
                  <a:pt x="388835" y="0"/>
                </a:moveTo>
                <a:lnTo>
                  <a:pt x="439115" y="0"/>
                </a:lnTo>
              </a:path>
              <a:path w="1781175" h="0">
                <a:moveTo>
                  <a:pt x="439115" y="0"/>
                </a:moveTo>
                <a:lnTo>
                  <a:pt x="491382" y="0"/>
                </a:lnTo>
              </a:path>
              <a:path w="1781175" h="0">
                <a:moveTo>
                  <a:pt x="491382" y="0"/>
                </a:moveTo>
                <a:lnTo>
                  <a:pt x="526110" y="0"/>
                </a:lnTo>
              </a:path>
              <a:path w="1781175" h="0">
                <a:moveTo>
                  <a:pt x="537000" y="0"/>
                </a:moveTo>
                <a:lnTo>
                  <a:pt x="545503" y="0"/>
                </a:lnTo>
              </a:path>
              <a:path w="1781175" h="0">
                <a:moveTo>
                  <a:pt x="545503" y="0"/>
                </a:moveTo>
                <a:lnTo>
                  <a:pt x="601116" y="0"/>
                </a:lnTo>
              </a:path>
              <a:path w="1781175" h="0">
                <a:moveTo>
                  <a:pt x="601116" y="0"/>
                </a:moveTo>
                <a:lnTo>
                  <a:pt x="658044" y="0"/>
                </a:lnTo>
              </a:path>
              <a:path w="1781175" h="0">
                <a:moveTo>
                  <a:pt x="658044" y="0"/>
                </a:moveTo>
                <a:lnTo>
                  <a:pt x="715987" y="0"/>
                </a:lnTo>
              </a:path>
              <a:path w="1781175" h="0">
                <a:moveTo>
                  <a:pt x="715987" y="0"/>
                </a:moveTo>
                <a:lnTo>
                  <a:pt x="774725" y="0"/>
                </a:lnTo>
              </a:path>
              <a:path w="1781175" h="0">
                <a:moveTo>
                  <a:pt x="774725" y="0"/>
                </a:moveTo>
                <a:lnTo>
                  <a:pt x="833958" y="0"/>
                </a:lnTo>
              </a:path>
              <a:path w="1781175" h="0">
                <a:moveTo>
                  <a:pt x="833958" y="0"/>
                </a:moveTo>
                <a:lnTo>
                  <a:pt x="893464" y="0"/>
                </a:lnTo>
              </a:path>
              <a:path w="1781175" h="0">
                <a:moveTo>
                  <a:pt x="893464" y="0"/>
                </a:moveTo>
                <a:lnTo>
                  <a:pt x="952944" y="0"/>
                </a:lnTo>
              </a:path>
              <a:path w="1781175" h="0">
                <a:moveTo>
                  <a:pt x="952944" y="0"/>
                </a:moveTo>
                <a:lnTo>
                  <a:pt x="1012151" y="0"/>
                </a:lnTo>
              </a:path>
              <a:path w="1781175" h="0">
                <a:moveTo>
                  <a:pt x="1012151" y="0"/>
                </a:moveTo>
                <a:lnTo>
                  <a:pt x="1070825" y="0"/>
                </a:lnTo>
              </a:path>
              <a:path w="1781175" h="0">
                <a:moveTo>
                  <a:pt x="1070825" y="0"/>
                </a:moveTo>
                <a:lnTo>
                  <a:pt x="1128674" y="0"/>
                </a:lnTo>
              </a:path>
              <a:path w="1781175" h="0">
                <a:moveTo>
                  <a:pt x="1128674" y="0"/>
                </a:moveTo>
                <a:lnTo>
                  <a:pt x="1185443" y="0"/>
                </a:lnTo>
              </a:path>
              <a:path w="1781175" h="0">
                <a:moveTo>
                  <a:pt x="1185443" y="0"/>
                </a:moveTo>
                <a:lnTo>
                  <a:pt x="1240942" y="0"/>
                </a:lnTo>
              </a:path>
              <a:path w="1781175" h="0">
                <a:moveTo>
                  <a:pt x="1240942" y="0"/>
                </a:moveTo>
                <a:lnTo>
                  <a:pt x="1294853" y="0"/>
                </a:lnTo>
              </a:path>
              <a:path w="1781175" h="0">
                <a:moveTo>
                  <a:pt x="1294853" y="0"/>
                </a:moveTo>
                <a:lnTo>
                  <a:pt x="1346923" y="0"/>
                </a:lnTo>
              </a:path>
              <a:path w="1781175" h="0">
                <a:moveTo>
                  <a:pt x="1346923" y="0"/>
                </a:moveTo>
                <a:lnTo>
                  <a:pt x="1397025" y="0"/>
                </a:lnTo>
              </a:path>
              <a:path w="1781175" h="0">
                <a:moveTo>
                  <a:pt x="1397025" y="0"/>
                </a:moveTo>
                <a:lnTo>
                  <a:pt x="1444777" y="0"/>
                </a:lnTo>
              </a:path>
              <a:path w="1781175" h="0">
                <a:moveTo>
                  <a:pt x="1444777" y="0"/>
                </a:moveTo>
                <a:lnTo>
                  <a:pt x="1490116" y="0"/>
                </a:lnTo>
              </a:path>
              <a:path w="1781175" h="0">
                <a:moveTo>
                  <a:pt x="1490116" y="0"/>
                </a:moveTo>
                <a:lnTo>
                  <a:pt x="1532788" y="0"/>
                </a:lnTo>
              </a:path>
              <a:path w="1781175" h="0">
                <a:moveTo>
                  <a:pt x="1532788" y="0"/>
                </a:moveTo>
                <a:lnTo>
                  <a:pt x="1572539" y="0"/>
                </a:lnTo>
              </a:path>
              <a:path w="1781175" h="0">
                <a:moveTo>
                  <a:pt x="1572539" y="0"/>
                </a:moveTo>
                <a:lnTo>
                  <a:pt x="1609305" y="0"/>
                </a:lnTo>
              </a:path>
              <a:path w="1781175" h="0">
                <a:moveTo>
                  <a:pt x="1609305" y="0"/>
                </a:moveTo>
                <a:lnTo>
                  <a:pt x="1642770" y="0"/>
                </a:lnTo>
              </a:path>
              <a:path w="1781175" h="0">
                <a:moveTo>
                  <a:pt x="1642770" y="0"/>
                </a:moveTo>
                <a:lnTo>
                  <a:pt x="1672932" y="0"/>
                </a:lnTo>
              </a:path>
              <a:path w="1781175" h="0">
                <a:moveTo>
                  <a:pt x="1672932" y="0"/>
                </a:moveTo>
                <a:lnTo>
                  <a:pt x="1699602" y="0"/>
                </a:lnTo>
              </a:path>
              <a:path w="1781175" h="0">
                <a:moveTo>
                  <a:pt x="1699602" y="0"/>
                </a:moveTo>
                <a:lnTo>
                  <a:pt x="1722653" y="0"/>
                </a:lnTo>
              </a:path>
              <a:path w="1781175" h="0">
                <a:moveTo>
                  <a:pt x="1722653" y="0"/>
                </a:moveTo>
                <a:lnTo>
                  <a:pt x="1741957" y="0"/>
                </a:lnTo>
              </a:path>
              <a:path w="1781175" h="0">
                <a:moveTo>
                  <a:pt x="1741957" y="0"/>
                </a:moveTo>
                <a:lnTo>
                  <a:pt x="1757514" y="0"/>
                </a:lnTo>
              </a:path>
              <a:path w="1781175" h="0">
                <a:moveTo>
                  <a:pt x="1757514" y="0"/>
                </a:moveTo>
                <a:lnTo>
                  <a:pt x="1769071" y="0"/>
                </a:lnTo>
              </a:path>
              <a:path w="1781175" h="0">
                <a:moveTo>
                  <a:pt x="1769071" y="0"/>
                </a:moveTo>
                <a:lnTo>
                  <a:pt x="1776818" y="0"/>
                </a:lnTo>
              </a:path>
              <a:path w="1781175" h="0">
                <a:moveTo>
                  <a:pt x="1776818" y="0"/>
                </a:moveTo>
                <a:lnTo>
                  <a:pt x="1780565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9" name="object 4259"/>
          <p:cNvSpPr/>
          <p:nvPr/>
        </p:nvSpPr>
        <p:spPr>
          <a:xfrm>
            <a:off x="5341911" y="7201484"/>
            <a:ext cx="1781175" cy="95250"/>
          </a:xfrm>
          <a:custGeom>
            <a:avLst/>
            <a:gdLst/>
            <a:ahLst/>
            <a:cxnLst/>
            <a:rect l="l" t="t" r="r" b="b"/>
            <a:pathLst>
              <a:path w="1781175" h="95250">
                <a:moveTo>
                  <a:pt x="0" y="15855"/>
                </a:moveTo>
                <a:lnTo>
                  <a:pt x="196" y="15855"/>
                </a:lnTo>
              </a:path>
              <a:path w="1781175" h="95250">
                <a:moveTo>
                  <a:pt x="196" y="15855"/>
                </a:moveTo>
                <a:lnTo>
                  <a:pt x="4394" y="15855"/>
                </a:lnTo>
              </a:path>
              <a:path w="1781175" h="95250">
                <a:moveTo>
                  <a:pt x="4394" y="15855"/>
                </a:moveTo>
                <a:lnTo>
                  <a:pt x="12528" y="15855"/>
                </a:lnTo>
              </a:path>
              <a:path w="1781175" h="95250">
                <a:moveTo>
                  <a:pt x="12528" y="15855"/>
                </a:moveTo>
                <a:lnTo>
                  <a:pt x="24580" y="15855"/>
                </a:lnTo>
              </a:path>
              <a:path w="1781175" h="95250">
                <a:moveTo>
                  <a:pt x="24580" y="15855"/>
                </a:moveTo>
                <a:lnTo>
                  <a:pt x="40532" y="15855"/>
                </a:lnTo>
              </a:path>
              <a:path w="1781175" h="95250">
                <a:moveTo>
                  <a:pt x="40532" y="15855"/>
                </a:moveTo>
                <a:lnTo>
                  <a:pt x="43237" y="15855"/>
                </a:lnTo>
              </a:path>
              <a:path w="1781175" h="95250">
                <a:moveTo>
                  <a:pt x="53079" y="15855"/>
                </a:moveTo>
                <a:lnTo>
                  <a:pt x="60248" y="15855"/>
                </a:lnTo>
              </a:path>
              <a:path w="1781175" h="95250">
                <a:moveTo>
                  <a:pt x="60248" y="15855"/>
                </a:moveTo>
                <a:lnTo>
                  <a:pt x="63449" y="15855"/>
                </a:lnTo>
              </a:path>
              <a:path w="1781175" h="95250">
                <a:moveTo>
                  <a:pt x="75158" y="15855"/>
                </a:moveTo>
                <a:lnTo>
                  <a:pt x="83693" y="15855"/>
                </a:lnTo>
              </a:path>
              <a:path w="1781175" h="95250">
                <a:moveTo>
                  <a:pt x="83693" y="15855"/>
                </a:moveTo>
                <a:lnTo>
                  <a:pt x="87414" y="15855"/>
                </a:lnTo>
              </a:path>
              <a:path w="1781175" h="95250">
                <a:moveTo>
                  <a:pt x="100907" y="15855"/>
                </a:moveTo>
                <a:lnTo>
                  <a:pt x="110731" y="15855"/>
                </a:lnTo>
              </a:path>
              <a:path w="1781175" h="95250">
                <a:moveTo>
                  <a:pt x="110731" y="15855"/>
                </a:moveTo>
                <a:lnTo>
                  <a:pt x="114896" y="15855"/>
                </a:lnTo>
              </a:path>
              <a:path w="1781175" h="95250">
                <a:moveTo>
                  <a:pt x="130175" y="15855"/>
                </a:moveTo>
                <a:lnTo>
                  <a:pt x="141211" y="15855"/>
                </a:lnTo>
              </a:path>
              <a:path w="1781175" h="95250">
                <a:moveTo>
                  <a:pt x="141211" y="15855"/>
                </a:moveTo>
                <a:lnTo>
                  <a:pt x="145878" y="15855"/>
                </a:lnTo>
              </a:path>
              <a:path w="1781175" h="95250">
                <a:moveTo>
                  <a:pt x="162794" y="15855"/>
                </a:moveTo>
                <a:lnTo>
                  <a:pt x="175094" y="15855"/>
                </a:lnTo>
              </a:path>
              <a:path w="1781175" h="95250">
                <a:moveTo>
                  <a:pt x="175094" y="15855"/>
                </a:moveTo>
                <a:lnTo>
                  <a:pt x="180181" y="15855"/>
                </a:lnTo>
              </a:path>
              <a:path w="1781175" h="95250">
                <a:moveTo>
                  <a:pt x="198710" y="15855"/>
                </a:moveTo>
                <a:lnTo>
                  <a:pt x="212128" y="15855"/>
                </a:lnTo>
              </a:path>
              <a:path w="1781175" h="95250">
                <a:moveTo>
                  <a:pt x="212128" y="15855"/>
                </a:moveTo>
                <a:lnTo>
                  <a:pt x="217639" y="15855"/>
                </a:lnTo>
              </a:path>
              <a:path w="1781175" h="95250">
                <a:moveTo>
                  <a:pt x="237705" y="15855"/>
                </a:moveTo>
                <a:lnTo>
                  <a:pt x="252241" y="15855"/>
                </a:lnTo>
              </a:path>
              <a:path w="1781175" h="95250">
                <a:moveTo>
                  <a:pt x="252241" y="15855"/>
                </a:moveTo>
                <a:lnTo>
                  <a:pt x="258121" y="15855"/>
                </a:lnTo>
              </a:path>
              <a:path w="1781175" h="95250">
                <a:moveTo>
                  <a:pt x="279571" y="15855"/>
                </a:moveTo>
                <a:lnTo>
                  <a:pt x="295198" y="15855"/>
                </a:lnTo>
              </a:path>
              <a:path w="1781175" h="95250">
                <a:moveTo>
                  <a:pt x="295198" y="15855"/>
                </a:moveTo>
                <a:lnTo>
                  <a:pt x="301428" y="15855"/>
                </a:lnTo>
              </a:path>
              <a:path w="1781175" h="95250">
                <a:moveTo>
                  <a:pt x="324199" y="15855"/>
                </a:moveTo>
                <a:lnTo>
                  <a:pt x="340766" y="15855"/>
                </a:lnTo>
              </a:path>
              <a:path w="1781175" h="95250">
                <a:moveTo>
                  <a:pt x="340766" y="15855"/>
                </a:moveTo>
                <a:lnTo>
                  <a:pt x="347364" y="15855"/>
                </a:lnTo>
              </a:path>
              <a:path w="1781175" h="95250">
                <a:moveTo>
                  <a:pt x="371373" y="15855"/>
                </a:moveTo>
                <a:lnTo>
                  <a:pt x="388835" y="15855"/>
                </a:lnTo>
              </a:path>
              <a:path w="1781175" h="95250">
                <a:moveTo>
                  <a:pt x="388835" y="15855"/>
                </a:moveTo>
                <a:lnTo>
                  <a:pt x="395712" y="15855"/>
                </a:lnTo>
              </a:path>
              <a:path w="1781175" h="95250">
                <a:moveTo>
                  <a:pt x="420839" y="15855"/>
                </a:moveTo>
                <a:lnTo>
                  <a:pt x="439115" y="15855"/>
                </a:lnTo>
              </a:path>
              <a:path w="1781175" h="95250">
                <a:moveTo>
                  <a:pt x="439115" y="15855"/>
                </a:moveTo>
                <a:lnTo>
                  <a:pt x="446284" y="15855"/>
                </a:lnTo>
              </a:path>
              <a:path w="1781175" h="95250">
                <a:moveTo>
                  <a:pt x="472433" y="15855"/>
                </a:moveTo>
                <a:lnTo>
                  <a:pt x="491382" y="15855"/>
                </a:lnTo>
              </a:path>
              <a:path w="1781175" h="95250">
                <a:moveTo>
                  <a:pt x="491382" y="15855"/>
                </a:moveTo>
                <a:lnTo>
                  <a:pt x="498798" y="15855"/>
                </a:lnTo>
              </a:path>
              <a:path w="1781175" h="95250">
                <a:moveTo>
                  <a:pt x="525837" y="15855"/>
                </a:moveTo>
                <a:lnTo>
                  <a:pt x="545503" y="15855"/>
                </a:lnTo>
              </a:path>
              <a:path w="1781175" h="95250">
                <a:moveTo>
                  <a:pt x="545503" y="15855"/>
                </a:moveTo>
                <a:lnTo>
                  <a:pt x="553097" y="15855"/>
                </a:lnTo>
              </a:path>
              <a:path w="1781175" h="95250">
                <a:moveTo>
                  <a:pt x="580923" y="15855"/>
                </a:moveTo>
                <a:lnTo>
                  <a:pt x="601116" y="15855"/>
                </a:lnTo>
              </a:path>
              <a:path w="1781175" h="95250">
                <a:moveTo>
                  <a:pt x="601116" y="15855"/>
                </a:moveTo>
                <a:lnTo>
                  <a:pt x="608907" y="15855"/>
                </a:lnTo>
              </a:path>
              <a:path w="1781175" h="95250">
                <a:moveTo>
                  <a:pt x="637381" y="15855"/>
                </a:moveTo>
                <a:lnTo>
                  <a:pt x="658044" y="15855"/>
                </a:lnTo>
              </a:path>
              <a:path w="1781175" h="95250">
                <a:moveTo>
                  <a:pt x="658044" y="15855"/>
                </a:moveTo>
                <a:lnTo>
                  <a:pt x="665956" y="15855"/>
                </a:lnTo>
              </a:path>
              <a:path w="1781175" h="95250">
                <a:moveTo>
                  <a:pt x="694931" y="15855"/>
                </a:moveTo>
                <a:lnTo>
                  <a:pt x="715987" y="15855"/>
                </a:lnTo>
              </a:path>
              <a:path w="1781175" h="95250">
                <a:moveTo>
                  <a:pt x="715987" y="15855"/>
                </a:moveTo>
                <a:lnTo>
                  <a:pt x="724026" y="15855"/>
                </a:lnTo>
              </a:path>
              <a:path w="1781175" h="95250">
                <a:moveTo>
                  <a:pt x="753395" y="15855"/>
                </a:moveTo>
                <a:lnTo>
                  <a:pt x="774725" y="15855"/>
                </a:lnTo>
              </a:path>
              <a:path w="1781175" h="95250">
                <a:moveTo>
                  <a:pt x="774725" y="15855"/>
                </a:moveTo>
                <a:lnTo>
                  <a:pt x="782859" y="15855"/>
                </a:lnTo>
              </a:path>
              <a:path w="1781175" h="95250">
                <a:moveTo>
                  <a:pt x="812450" y="15855"/>
                </a:moveTo>
                <a:lnTo>
                  <a:pt x="833958" y="15855"/>
                </a:lnTo>
              </a:path>
              <a:path w="1781175" h="95250">
                <a:moveTo>
                  <a:pt x="833958" y="15855"/>
                </a:moveTo>
                <a:lnTo>
                  <a:pt x="842092" y="15855"/>
                </a:lnTo>
              </a:path>
              <a:path w="1781175" h="95250">
                <a:moveTo>
                  <a:pt x="871886" y="15855"/>
                </a:moveTo>
                <a:lnTo>
                  <a:pt x="893464" y="15855"/>
                </a:lnTo>
              </a:path>
              <a:path w="1781175" h="95250">
                <a:moveTo>
                  <a:pt x="893464" y="15855"/>
                </a:moveTo>
                <a:lnTo>
                  <a:pt x="901598" y="15855"/>
                </a:lnTo>
              </a:path>
              <a:path w="1781175" h="95250">
                <a:moveTo>
                  <a:pt x="931341" y="15855"/>
                </a:moveTo>
                <a:lnTo>
                  <a:pt x="952944" y="15855"/>
                </a:lnTo>
              </a:path>
              <a:path w="1781175" h="95250">
                <a:moveTo>
                  <a:pt x="952944" y="15855"/>
                </a:moveTo>
                <a:lnTo>
                  <a:pt x="961059" y="15855"/>
                </a:lnTo>
              </a:path>
              <a:path w="1781175" h="95250">
                <a:moveTo>
                  <a:pt x="990650" y="15855"/>
                </a:moveTo>
                <a:lnTo>
                  <a:pt x="1012151" y="15855"/>
                </a:lnTo>
              </a:path>
              <a:path w="1781175" h="95250">
                <a:moveTo>
                  <a:pt x="1012151" y="15855"/>
                </a:moveTo>
                <a:lnTo>
                  <a:pt x="1020216" y="15855"/>
                </a:lnTo>
              </a:path>
              <a:path w="1781175" h="95250">
                <a:moveTo>
                  <a:pt x="1049489" y="15855"/>
                </a:moveTo>
                <a:lnTo>
                  <a:pt x="1070825" y="15855"/>
                </a:lnTo>
              </a:path>
              <a:path w="1781175" h="95250">
                <a:moveTo>
                  <a:pt x="1070825" y="15855"/>
                </a:moveTo>
                <a:lnTo>
                  <a:pt x="1078763" y="15855"/>
                </a:lnTo>
              </a:path>
              <a:path w="1781175" h="95250">
                <a:moveTo>
                  <a:pt x="1107655" y="15855"/>
                </a:moveTo>
                <a:lnTo>
                  <a:pt x="1128674" y="15855"/>
                </a:lnTo>
              </a:path>
              <a:path w="1781175" h="95250">
                <a:moveTo>
                  <a:pt x="1128674" y="15855"/>
                </a:moveTo>
                <a:lnTo>
                  <a:pt x="1136421" y="15855"/>
                </a:lnTo>
              </a:path>
              <a:path w="1781175" h="95250">
                <a:moveTo>
                  <a:pt x="1164107" y="15855"/>
                </a:moveTo>
                <a:lnTo>
                  <a:pt x="1185443" y="15855"/>
                </a:lnTo>
              </a:path>
              <a:path w="1781175" h="95250">
                <a:moveTo>
                  <a:pt x="1185443" y="15855"/>
                </a:moveTo>
                <a:lnTo>
                  <a:pt x="1240942" y="15855"/>
                </a:lnTo>
              </a:path>
              <a:path w="1781175" h="95250">
                <a:moveTo>
                  <a:pt x="1240942" y="15855"/>
                </a:moveTo>
                <a:lnTo>
                  <a:pt x="1294853" y="15855"/>
                </a:lnTo>
              </a:path>
              <a:path w="1781175" h="95250">
                <a:moveTo>
                  <a:pt x="1294853" y="15855"/>
                </a:moveTo>
                <a:lnTo>
                  <a:pt x="1346923" y="15855"/>
                </a:lnTo>
              </a:path>
              <a:path w="1781175" h="95250">
                <a:moveTo>
                  <a:pt x="1346923" y="15855"/>
                </a:moveTo>
                <a:lnTo>
                  <a:pt x="1397025" y="15855"/>
                </a:lnTo>
              </a:path>
              <a:path w="1781175" h="95250">
                <a:moveTo>
                  <a:pt x="1397025" y="15855"/>
                </a:moveTo>
                <a:lnTo>
                  <a:pt x="1444777" y="15855"/>
                </a:lnTo>
              </a:path>
              <a:path w="1781175" h="95250">
                <a:moveTo>
                  <a:pt x="1444777" y="15855"/>
                </a:moveTo>
                <a:lnTo>
                  <a:pt x="1490116" y="15855"/>
                </a:lnTo>
              </a:path>
              <a:path w="1781175" h="95250">
                <a:moveTo>
                  <a:pt x="1490116" y="15855"/>
                </a:moveTo>
                <a:lnTo>
                  <a:pt x="1532788" y="15855"/>
                </a:lnTo>
              </a:path>
              <a:path w="1781175" h="95250">
                <a:moveTo>
                  <a:pt x="1532788" y="15855"/>
                </a:moveTo>
                <a:lnTo>
                  <a:pt x="1572539" y="15855"/>
                </a:lnTo>
              </a:path>
              <a:path w="1781175" h="95250">
                <a:moveTo>
                  <a:pt x="1572539" y="15855"/>
                </a:moveTo>
                <a:lnTo>
                  <a:pt x="1609305" y="15855"/>
                </a:lnTo>
              </a:path>
              <a:path w="1781175" h="95250">
                <a:moveTo>
                  <a:pt x="1609305" y="15855"/>
                </a:moveTo>
                <a:lnTo>
                  <a:pt x="1642770" y="15855"/>
                </a:lnTo>
              </a:path>
              <a:path w="1781175" h="95250">
                <a:moveTo>
                  <a:pt x="1642770" y="15855"/>
                </a:moveTo>
                <a:lnTo>
                  <a:pt x="1672932" y="15855"/>
                </a:lnTo>
              </a:path>
              <a:path w="1781175" h="95250">
                <a:moveTo>
                  <a:pt x="1672932" y="15855"/>
                </a:moveTo>
                <a:lnTo>
                  <a:pt x="1699602" y="15855"/>
                </a:lnTo>
              </a:path>
              <a:path w="1781175" h="95250">
                <a:moveTo>
                  <a:pt x="1699602" y="15855"/>
                </a:moveTo>
                <a:lnTo>
                  <a:pt x="1709254" y="15855"/>
                </a:lnTo>
              </a:path>
              <a:path w="1781175" h="95250">
                <a:moveTo>
                  <a:pt x="1720811" y="15855"/>
                </a:moveTo>
                <a:lnTo>
                  <a:pt x="1722653" y="15855"/>
                </a:lnTo>
              </a:path>
              <a:path w="1781175" h="95250">
                <a:moveTo>
                  <a:pt x="1722653" y="15855"/>
                </a:moveTo>
                <a:lnTo>
                  <a:pt x="1730781" y="15855"/>
                </a:lnTo>
              </a:path>
              <a:path w="1781175" h="95250">
                <a:moveTo>
                  <a:pt x="1740433" y="15855"/>
                </a:moveTo>
                <a:lnTo>
                  <a:pt x="1741957" y="15855"/>
                </a:lnTo>
              </a:path>
              <a:path w="1781175" h="95250">
                <a:moveTo>
                  <a:pt x="1741957" y="15855"/>
                </a:moveTo>
                <a:lnTo>
                  <a:pt x="1748497" y="15855"/>
                </a:lnTo>
              </a:path>
              <a:path w="1781175" h="95250">
                <a:moveTo>
                  <a:pt x="1756244" y="15855"/>
                </a:moveTo>
                <a:lnTo>
                  <a:pt x="1757514" y="15855"/>
                </a:lnTo>
              </a:path>
              <a:path w="1781175" h="95250">
                <a:moveTo>
                  <a:pt x="1757514" y="15855"/>
                </a:moveTo>
                <a:lnTo>
                  <a:pt x="1762404" y="15855"/>
                </a:lnTo>
              </a:path>
              <a:path w="1781175" h="95250">
                <a:moveTo>
                  <a:pt x="1768182" y="15855"/>
                </a:moveTo>
                <a:lnTo>
                  <a:pt x="1769071" y="15855"/>
                </a:lnTo>
              </a:path>
              <a:path w="1781175" h="95250">
                <a:moveTo>
                  <a:pt x="1769071" y="15855"/>
                </a:moveTo>
                <a:lnTo>
                  <a:pt x="1772373" y="15855"/>
                </a:lnTo>
              </a:path>
              <a:path w="1781175" h="95250">
                <a:moveTo>
                  <a:pt x="1776247" y="15855"/>
                </a:moveTo>
                <a:lnTo>
                  <a:pt x="1776818" y="15855"/>
                </a:lnTo>
              </a:path>
              <a:path w="1781175" h="95250">
                <a:moveTo>
                  <a:pt x="1776818" y="15855"/>
                </a:moveTo>
                <a:lnTo>
                  <a:pt x="1778406" y="15855"/>
                </a:lnTo>
              </a:path>
              <a:path w="1781175" h="95250">
                <a:moveTo>
                  <a:pt x="1780311" y="15855"/>
                </a:moveTo>
                <a:lnTo>
                  <a:pt x="1780565" y="15855"/>
                </a:lnTo>
              </a:path>
              <a:path w="1781175" h="95250">
                <a:moveTo>
                  <a:pt x="0" y="95053"/>
                </a:moveTo>
                <a:lnTo>
                  <a:pt x="0" y="15855"/>
                </a:lnTo>
              </a:path>
              <a:path w="1781175" h="95250">
                <a:moveTo>
                  <a:pt x="1780565" y="95053"/>
                </a:moveTo>
                <a:lnTo>
                  <a:pt x="1780565" y="15855"/>
                </a:lnTo>
              </a:path>
              <a:path w="1781175" h="95250">
                <a:moveTo>
                  <a:pt x="1709254" y="15855"/>
                </a:moveTo>
                <a:lnTo>
                  <a:pt x="1719224" y="15855"/>
                </a:lnTo>
              </a:path>
              <a:path w="1781175" h="95250">
                <a:moveTo>
                  <a:pt x="1719224" y="15855"/>
                </a:moveTo>
                <a:lnTo>
                  <a:pt x="1720811" y="15855"/>
                </a:lnTo>
              </a:path>
              <a:path w="1781175" h="95250">
                <a:moveTo>
                  <a:pt x="1730781" y="15855"/>
                </a:moveTo>
                <a:lnTo>
                  <a:pt x="1739163" y="15855"/>
                </a:lnTo>
              </a:path>
              <a:path w="1781175" h="95250">
                <a:moveTo>
                  <a:pt x="1739163" y="15855"/>
                </a:moveTo>
                <a:lnTo>
                  <a:pt x="1740433" y="15855"/>
                </a:lnTo>
              </a:path>
              <a:path w="1781175" h="95250">
                <a:moveTo>
                  <a:pt x="1748497" y="15855"/>
                </a:moveTo>
                <a:lnTo>
                  <a:pt x="1755228" y="15855"/>
                </a:lnTo>
              </a:path>
              <a:path w="1781175" h="95250">
                <a:moveTo>
                  <a:pt x="1755228" y="15855"/>
                </a:moveTo>
                <a:lnTo>
                  <a:pt x="1756244" y="15855"/>
                </a:lnTo>
              </a:path>
              <a:path w="1781175" h="95250">
                <a:moveTo>
                  <a:pt x="1762404" y="15855"/>
                </a:moveTo>
                <a:lnTo>
                  <a:pt x="1767547" y="15855"/>
                </a:lnTo>
              </a:path>
              <a:path w="1781175" h="95250">
                <a:moveTo>
                  <a:pt x="1767547" y="15855"/>
                </a:moveTo>
                <a:lnTo>
                  <a:pt x="1768182" y="15855"/>
                </a:lnTo>
              </a:path>
              <a:path w="1781175" h="95250">
                <a:moveTo>
                  <a:pt x="1772373" y="15855"/>
                </a:moveTo>
                <a:lnTo>
                  <a:pt x="1775866" y="15855"/>
                </a:lnTo>
              </a:path>
              <a:path w="1781175" h="95250">
                <a:moveTo>
                  <a:pt x="1775866" y="15855"/>
                </a:moveTo>
                <a:lnTo>
                  <a:pt x="1776247" y="15855"/>
                </a:lnTo>
              </a:path>
              <a:path w="1781175" h="95250">
                <a:moveTo>
                  <a:pt x="1778406" y="15855"/>
                </a:moveTo>
                <a:lnTo>
                  <a:pt x="1780247" y="15855"/>
                </a:lnTo>
              </a:path>
              <a:path w="1781175" h="95250">
                <a:moveTo>
                  <a:pt x="1780565" y="15855"/>
                </a:moveTo>
                <a:lnTo>
                  <a:pt x="1780692" y="15855"/>
                </a:lnTo>
              </a:path>
              <a:path w="1781175" h="95250">
                <a:moveTo>
                  <a:pt x="1707413" y="0"/>
                </a:moveTo>
                <a:lnTo>
                  <a:pt x="1719224" y="0"/>
                </a:lnTo>
              </a:path>
              <a:path w="1781175" h="95250">
                <a:moveTo>
                  <a:pt x="1719224" y="0"/>
                </a:moveTo>
                <a:lnTo>
                  <a:pt x="1739163" y="0"/>
                </a:lnTo>
              </a:path>
              <a:path w="1781175" h="95250">
                <a:moveTo>
                  <a:pt x="1739163" y="0"/>
                </a:moveTo>
                <a:lnTo>
                  <a:pt x="1755228" y="0"/>
                </a:lnTo>
              </a:path>
              <a:path w="1781175" h="95250">
                <a:moveTo>
                  <a:pt x="1755228" y="0"/>
                </a:moveTo>
                <a:lnTo>
                  <a:pt x="1767547" y="0"/>
                </a:lnTo>
              </a:path>
              <a:path w="1781175" h="95250">
                <a:moveTo>
                  <a:pt x="1767547" y="0"/>
                </a:moveTo>
                <a:lnTo>
                  <a:pt x="1775866" y="0"/>
                </a:lnTo>
              </a:path>
              <a:path w="1781175" h="95250">
                <a:moveTo>
                  <a:pt x="1775866" y="0"/>
                </a:moveTo>
                <a:lnTo>
                  <a:pt x="1780247" y="0"/>
                </a:lnTo>
              </a:path>
              <a:path w="1781175" h="95250">
                <a:moveTo>
                  <a:pt x="1780247" y="0"/>
                </a:moveTo>
                <a:lnTo>
                  <a:pt x="1780692" y="0"/>
                </a:lnTo>
              </a:path>
              <a:path w="1781175" h="95250">
                <a:moveTo>
                  <a:pt x="1489354" y="0"/>
                </a:moveTo>
                <a:lnTo>
                  <a:pt x="1484528" y="0"/>
                </a:lnTo>
              </a:path>
              <a:path w="1781175" h="95250">
                <a:moveTo>
                  <a:pt x="1484528" y="0"/>
                </a:moveTo>
                <a:lnTo>
                  <a:pt x="1465097" y="0"/>
                </a:lnTo>
              </a:path>
              <a:path w="1781175" h="95250">
                <a:moveTo>
                  <a:pt x="1465097" y="0"/>
                </a:moveTo>
                <a:lnTo>
                  <a:pt x="1443126" y="0"/>
                </a:lnTo>
              </a:path>
              <a:path w="1781175" h="95250">
                <a:moveTo>
                  <a:pt x="1443126" y="0"/>
                </a:moveTo>
                <a:lnTo>
                  <a:pt x="1418678" y="0"/>
                </a:lnTo>
              </a:path>
              <a:path w="1781175" h="95250">
                <a:moveTo>
                  <a:pt x="1418678" y="0"/>
                </a:moveTo>
                <a:lnTo>
                  <a:pt x="1405851" y="0"/>
                </a:lnTo>
              </a:path>
              <a:path w="1781175" h="95250">
                <a:moveTo>
                  <a:pt x="1707413" y="15855"/>
                </a:moveTo>
                <a:lnTo>
                  <a:pt x="1707413" y="0"/>
                </a:lnTo>
              </a:path>
              <a:path w="1781175" h="95250">
                <a:moveTo>
                  <a:pt x="1707413" y="0"/>
                </a:moveTo>
                <a:lnTo>
                  <a:pt x="1489354" y="0"/>
                </a:lnTo>
              </a:path>
              <a:path w="1781175" h="95250">
                <a:moveTo>
                  <a:pt x="1489354" y="0"/>
                </a:moveTo>
                <a:lnTo>
                  <a:pt x="1489354" y="15855"/>
                </a:lnTo>
              </a:path>
              <a:path w="1781175" h="95250">
                <a:moveTo>
                  <a:pt x="1780692" y="15855"/>
                </a:moveTo>
                <a:lnTo>
                  <a:pt x="1780692" y="0"/>
                </a:lnTo>
              </a:path>
              <a:path w="1781175" h="95250">
                <a:moveTo>
                  <a:pt x="1405851" y="0"/>
                </a:moveTo>
                <a:lnTo>
                  <a:pt x="1405851" y="1585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60" name="object 4260"/>
          <p:cNvGrpSpPr/>
          <p:nvPr/>
        </p:nvGrpSpPr>
        <p:grpSpPr>
          <a:xfrm>
            <a:off x="1826064" y="7250810"/>
            <a:ext cx="704850" cy="700405"/>
            <a:chOff x="1826064" y="7250810"/>
            <a:chExt cx="704850" cy="700405"/>
          </a:xfrm>
        </p:grpSpPr>
        <p:pic>
          <p:nvPicPr>
            <p:cNvPr id="4261" name="object 4261"/>
            <p:cNvPicPr/>
            <p:nvPr/>
          </p:nvPicPr>
          <p:blipFill>
            <a:blip r:embed="rId536" cstate="print"/>
            <a:stretch>
              <a:fillRect/>
            </a:stretch>
          </p:blipFill>
          <p:spPr>
            <a:xfrm>
              <a:off x="1870094" y="7250810"/>
              <a:ext cx="631437" cy="631437"/>
            </a:xfrm>
            <a:prstGeom prst="rect">
              <a:avLst/>
            </a:prstGeom>
          </p:spPr>
        </p:pic>
        <p:pic>
          <p:nvPicPr>
            <p:cNvPr id="4262" name="object 4262"/>
            <p:cNvPicPr/>
            <p:nvPr/>
          </p:nvPicPr>
          <p:blipFill>
            <a:blip r:embed="rId537" cstate="print"/>
            <a:stretch>
              <a:fillRect/>
            </a:stretch>
          </p:blipFill>
          <p:spPr>
            <a:xfrm>
              <a:off x="1826964" y="7449953"/>
              <a:ext cx="702887" cy="126726"/>
            </a:xfrm>
            <a:prstGeom prst="rect">
              <a:avLst/>
            </a:prstGeom>
          </p:spPr>
        </p:pic>
        <p:sp>
          <p:nvSpPr>
            <p:cNvPr id="4263" name="object 4263"/>
            <p:cNvSpPr/>
            <p:nvPr/>
          </p:nvSpPr>
          <p:spPr>
            <a:xfrm>
              <a:off x="1826964" y="7449953"/>
              <a:ext cx="702945" cy="127000"/>
            </a:xfrm>
            <a:custGeom>
              <a:avLst/>
              <a:gdLst/>
              <a:ahLst/>
              <a:cxnLst/>
              <a:rect l="l" t="t" r="r" b="b"/>
              <a:pathLst>
                <a:path w="702944" h="127000">
                  <a:moveTo>
                    <a:pt x="702887" y="0"/>
                  </a:moveTo>
                  <a:lnTo>
                    <a:pt x="0" y="0"/>
                  </a:lnTo>
                  <a:lnTo>
                    <a:pt x="0" y="126726"/>
                  </a:lnTo>
                  <a:lnTo>
                    <a:pt x="702887" y="126726"/>
                  </a:lnTo>
                  <a:lnTo>
                    <a:pt x="7028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64" name="object 4264"/>
            <p:cNvPicPr/>
            <p:nvPr/>
          </p:nvPicPr>
          <p:blipFill>
            <a:blip r:embed="rId538" cstate="print"/>
            <a:stretch>
              <a:fillRect/>
            </a:stretch>
          </p:blipFill>
          <p:spPr>
            <a:xfrm>
              <a:off x="2383332" y="7449692"/>
              <a:ext cx="147419" cy="127000"/>
            </a:xfrm>
            <a:prstGeom prst="rect">
              <a:avLst/>
            </a:prstGeom>
          </p:spPr>
        </p:pic>
        <p:sp>
          <p:nvSpPr>
            <p:cNvPr id="4265" name="object 4265"/>
            <p:cNvSpPr/>
            <p:nvPr/>
          </p:nvSpPr>
          <p:spPr>
            <a:xfrm>
              <a:off x="1826964" y="7449953"/>
              <a:ext cx="0" cy="127000"/>
            </a:xfrm>
            <a:custGeom>
              <a:avLst/>
              <a:gdLst/>
              <a:ahLst/>
              <a:cxnLst/>
              <a:rect l="l" t="t" r="r" b="b"/>
              <a:pathLst>
                <a:path w="0" h="127000">
                  <a:moveTo>
                    <a:pt x="0" y="12672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66" name="object 4266"/>
            <p:cNvPicPr/>
            <p:nvPr/>
          </p:nvPicPr>
          <p:blipFill>
            <a:blip r:embed="rId539" cstate="print"/>
            <a:stretch>
              <a:fillRect/>
            </a:stretch>
          </p:blipFill>
          <p:spPr>
            <a:xfrm>
              <a:off x="1826964" y="7285450"/>
              <a:ext cx="702887" cy="665486"/>
            </a:xfrm>
            <a:prstGeom prst="rect">
              <a:avLst/>
            </a:prstGeom>
          </p:spPr>
        </p:pic>
        <p:pic>
          <p:nvPicPr>
            <p:cNvPr id="4267" name="object 4267"/>
            <p:cNvPicPr/>
            <p:nvPr/>
          </p:nvPicPr>
          <p:blipFill>
            <a:blip r:embed="rId540" cstate="print"/>
            <a:stretch>
              <a:fillRect/>
            </a:stretch>
          </p:blipFill>
          <p:spPr>
            <a:xfrm>
              <a:off x="1826964" y="7576684"/>
              <a:ext cx="702887" cy="354954"/>
            </a:xfrm>
            <a:prstGeom prst="rect">
              <a:avLst/>
            </a:prstGeom>
          </p:spPr>
        </p:pic>
        <p:sp>
          <p:nvSpPr>
            <p:cNvPr id="4268" name="object 4268"/>
            <p:cNvSpPr/>
            <p:nvPr/>
          </p:nvSpPr>
          <p:spPr>
            <a:xfrm>
              <a:off x="1826964" y="7576684"/>
              <a:ext cx="702945" cy="354965"/>
            </a:xfrm>
            <a:custGeom>
              <a:avLst/>
              <a:gdLst/>
              <a:ahLst/>
              <a:cxnLst/>
              <a:rect l="l" t="t" r="r" b="b"/>
              <a:pathLst>
                <a:path w="702944" h="354965">
                  <a:moveTo>
                    <a:pt x="702887" y="0"/>
                  </a:moveTo>
                  <a:lnTo>
                    <a:pt x="0" y="0"/>
                  </a:lnTo>
                  <a:lnTo>
                    <a:pt x="0" y="354954"/>
                  </a:lnTo>
                  <a:lnTo>
                    <a:pt x="702887" y="354954"/>
                  </a:lnTo>
                  <a:lnTo>
                    <a:pt x="7028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269" name="object 4269"/>
          <p:cNvPicPr/>
          <p:nvPr/>
        </p:nvPicPr>
        <p:blipFill>
          <a:blip r:embed="rId541" cstate="print"/>
          <a:stretch>
            <a:fillRect/>
          </a:stretch>
        </p:blipFill>
        <p:spPr>
          <a:xfrm>
            <a:off x="791495" y="7830090"/>
            <a:ext cx="405457" cy="126726"/>
          </a:xfrm>
          <a:prstGeom prst="rect">
            <a:avLst/>
          </a:prstGeom>
        </p:spPr>
      </p:pic>
      <p:sp>
        <p:nvSpPr>
          <p:cNvPr id="4270" name="object 4270"/>
          <p:cNvSpPr/>
          <p:nvPr/>
        </p:nvSpPr>
        <p:spPr>
          <a:xfrm>
            <a:off x="2529852" y="7758849"/>
            <a:ext cx="0" cy="173355"/>
          </a:xfrm>
          <a:custGeom>
            <a:avLst/>
            <a:gdLst/>
            <a:ahLst/>
            <a:cxnLst/>
            <a:rect l="l" t="t" r="r" b="b"/>
            <a:pathLst>
              <a:path w="0" h="173354">
                <a:moveTo>
                  <a:pt x="0" y="1727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1" name="object 4271"/>
          <p:cNvSpPr/>
          <p:nvPr/>
        </p:nvSpPr>
        <p:spPr>
          <a:xfrm>
            <a:off x="2529852" y="7576680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33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2" name="object 4272"/>
          <p:cNvSpPr/>
          <p:nvPr/>
        </p:nvSpPr>
        <p:spPr>
          <a:xfrm>
            <a:off x="1826964" y="7931639"/>
            <a:ext cx="702945" cy="0"/>
          </a:xfrm>
          <a:custGeom>
            <a:avLst/>
            <a:gdLst/>
            <a:ahLst/>
            <a:cxnLst/>
            <a:rect l="l" t="t" r="r" b="b"/>
            <a:pathLst>
              <a:path w="702944" h="0">
                <a:moveTo>
                  <a:pt x="0" y="0"/>
                </a:moveTo>
                <a:lnTo>
                  <a:pt x="702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3" name="object 4273"/>
          <p:cNvSpPr/>
          <p:nvPr/>
        </p:nvSpPr>
        <p:spPr>
          <a:xfrm>
            <a:off x="1826964" y="7576680"/>
            <a:ext cx="702945" cy="127000"/>
          </a:xfrm>
          <a:custGeom>
            <a:avLst/>
            <a:gdLst/>
            <a:ahLst/>
            <a:cxnLst/>
            <a:rect l="l" t="t" r="r" b="b"/>
            <a:pathLst>
              <a:path w="702944" h="127000">
                <a:moveTo>
                  <a:pt x="0" y="126726"/>
                </a:moveTo>
                <a:lnTo>
                  <a:pt x="0" y="0"/>
                </a:lnTo>
              </a:path>
              <a:path w="702944" h="127000">
                <a:moveTo>
                  <a:pt x="0" y="0"/>
                </a:moveTo>
                <a:lnTo>
                  <a:pt x="702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74" name="object 4274"/>
          <p:cNvGrpSpPr/>
          <p:nvPr/>
        </p:nvGrpSpPr>
        <p:grpSpPr>
          <a:xfrm>
            <a:off x="790543" y="7191851"/>
            <a:ext cx="9038590" cy="2409825"/>
            <a:chOff x="790543" y="7191851"/>
            <a:chExt cx="9038590" cy="2409825"/>
          </a:xfrm>
        </p:grpSpPr>
        <p:sp>
          <p:nvSpPr>
            <p:cNvPr id="4275" name="object 4275"/>
            <p:cNvSpPr/>
            <p:nvPr/>
          </p:nvSpPr>
          <p:spPr>
            <a:xfrm>
              <a:off x="791495" y="7830090"/>
              <a:ext cx="405765" cy="127000"/>
            </a:xfrm>
            <a:custGeom>
              <a:avLst/>
              <a:gdLst/>
              <a:ahLst/>
              <a:cxnLst/>
              <a:rect l="l" t="t" r="r" b="b"/>
              <a:pathLst>
                <a:path w="405765" h="127000">
                  <a:moveTo>
                    <a:pt x="405453" y="126726"/>
                  </a:moveTo>
                  <a:lnTo>
                    <a:pt x="405453" y="0"/>
                  </a:lnTo>
                </a:path>
                <a:path w="405765" h="127000">
                  <a:moveTo>
                    <a:pt x="0" y="126726"/>
                  </a:moveTo>
                  <a:lnTo>
                    <a:pt x="405453" y="126726"/>
                  </a:lnTo>
                </a:path>
                <a:path w="405765" h="127000">
                  <a:moveTo>
                    <a:pt x="0" y="0"/>
                  </a:moveTo>
                  <a:lnTo>
                    <a:pt x="40545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791495" y="7192804"/>
              <a:ext cx="9036685" cy="2409190"/>
            </a:xfrm>
            <a:custGeom>
              <a:avLst/>
              <a:gdLst/>
              <a:ahLst/>
              <a:cxnLst/>
              <a:rect l="l" t="t" r="r" b="b"/>
              <a:pathLst>
                <a:path w="9036685" h="2409190">
                  <a:moveTo>
                    <a:pt x="9036399" y="0"/>
                  </a:moveTo>
                  <a:lnTo>
                    <a:pt x="7480395" y="24307"/>
                  </a:lnTo>
                  <a:lnTo>
                    <a:pt x="0" y="656532"/>
                  </a:lnTo>
                  <a:lnTo>
                    <a:pt x="0" y="2408758"/>
                  </a:lnTo>
                  <a:lnTo>
                    <a:pt x="9036399" y="2408758"/>
                  </a:lnTo>
                  <a:lnTo>
                    <a:pt x="9036399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791495" y="7192804"/>
              <a:ext cx="9036685" cy="656590"/>
            </a:xfrm>
            <a:custGeom>
              <a:avLst/>
              <a:gdLst/>
              <a:ahLst/>
              <a:cxnLst/>
              <a:rect l="l" t="t" r="r" b="b"/>
              <a:pathLst>
                <a:path w="9036685" h="656590">
                  <a:moveTo>
                    <a:pt x="0" y="656532"/>
                  </a:moveTo>
                  <a:lnTo>
                    <a:pt x="7480395" y="24307"/>
                  </a:lnTo>
                </a:path>
                <a:path w="9036685" h="656590">
                  <a:moveTo>
                    <a:pt x="7480395" y="24307"/>
                  </a:moveTo>
                  <a:lnTo>
                    <a:pt x="903639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791495" y="7192855"/>
              <a:ext cx="9036685" cy="775970"/>
            </a:xfrm>
            <a:custGeom>
              <a:avLst/>
              <a:gdLst/>
              <a:ahLst/>
              <a:cxnLst/>
              <a:rect l="l" t="t" r="r" b="b"/>
              <a:pathLst>
                <a:path w="9036685" h="775970">
                  <a:moveTo>
                    <a:pt x="9036399" y="0"/>
                  </a:moveTo>
                  <a:lnTo>
                    <a:pt x="7479442" y="24358"/>
                  </a:lnTo>
                  <a:lnTo>
                    <a:pt x="0" y="656405"/>
                  </a:lnTo>
                  <a:lnTo>
                    <a:pt x="0" y="775646"/>
                  </a:lnTo>
                  <a:lnTo>
                    <a:pt x="7488142" y="142798"/>
                  </a:lnTo>
                  <a:lnTo>
                    <a:pt x="7488142" y="143027"/>
                  </a:lnTo>
                  <a:lnTo>
                    <a:pt x="9036399" y="118789"/>
                  </a:lnTo>
                  <a:lnTo>
                    <a:pt x="90363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4010374" y="7925041"/>
              <a:ext cx="356870" cy="119380"/>
            </a:xfrm>
            <a:custGeom>
              <a:avLst/>
              <a:gdLst/>
              <a:ahLst/>
              <a:cxnLst/>
              <a:rect l="l" t="t" r="r" b="b"/>
              <a:pathLst>
                <a:path w="356870" h="119379">
                  <a:moveTo>
                    <a:pt x="178193" y="0"/>
                  </a:moveTo>
                  <a:lnTo>
                    <a:pt x="0" y="118814"/>
                  </a:lnTo>
                  <a:lnTo>
                    <a:pt x="356393" y="118814"/>
                  </a:lnTo>
                  <a:lnTo>
                    <a:pt x="178193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4010374" y="7925041"/>
              <a:ext cx="356870" cy="119380"/>
            </a:xfrm>
            <a:custGeom>
              <a:avLst/>
              <a:gdLst/>
              <a:ahLst/>
              <a:cxnLst/>
              <a:rect l="l" t="t" r="r" b="b"/>
              <a:pathLst>
                <a:path w="356870" h="119379">
                  <a:moveTo>
                    <a:pt x="356393" y="118814"/>
                  </a:moveTo>
                  <a:lnTo>
                    <a:pt x="0" y="118814"/>
                  </a:lnTo>
                </a:path>
                <a:path w="356870" h="119379">
                  <a:moveTo>
                    <a:pt x="356393" y="118814"/>
                  </a:moveTo>
                  <a:lnTo>
                    <a:pt x="178193" y="0"/>
                  </a:lnTo>
                </a:path>
                <a:path w="356870" h="119379">
                  <a:moveTo>
                    <a:pt x="0" y="118814"/>
                  </a:moveTo>
                  <a:lnTo>
                    <a:pt x="178193" y="0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81" name="object 4281"/>
          <p:cNvSpPr txBox="1"/>
          <p:nvPr/>
        </p:nvSpPr>
        <p:spPr>
          <a:xfrm>
            <a:off x="3686467" y="7998305"/>
            <a:ext cx="1005840" cy="2940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750" spc="-80">
                <a:solidFill>
                  <a:srgbClr val="FFFFFF"/>
                </a:solidFill>
                <a:latin typeface="Calibri"/>
                <a:cs typeface="Calibri"/>
              </a:rPr>
              <a:t>hlavní</a:t>
            </a:r>
            <a:r>
              <a:rPr dirty="0" sz="1750" spc="15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1750" spc="-80">
                <a:solidFill>
                  <a:srgbClr val="FFFFFF"/>
                </a:solidFill>
                <a:latin typeface="Calibri"/>
                <a:cs typeface="Calibri"/>
              </a:rPr>
              <a:t>vstup</a:t>
            </a:r>
            <a:endParaRPr sz="1750">
              <a:latin typeface="Calibri"/>
              <a:cs typeface="Calibri"/>
            </a:endParaRPr>
          </a:p>
        </p:txBody>
      </p:sp>
      <p:grpSp>
        <p:nvGrpSpPr>
          <p:cNvPr id="4282" name="object 4282"/>
          <p:cNvGrpSpPr/>
          <p:nvPr/>
        </p:nvGrpSpPr>
        <p:grpSpPr>
          <a:xfrm>
            <a:off x="5202339" y="7923136"/>
            <a:ext cx="360680" cy="123189"/>
            <a:chOff x="5202339" y="7923136"/>
            <a:chExt cx="360680" cy="123189"/>
          </a:xfrm>
        </p:grpSpPr>
        <p:sp>
          <p:nvSpPr>
            <p:cNvPr id="4283" name="object 4283"/>
            <p:cNvSpPr/>
            <p:nvPr/>
          </p:nvSpPr>
          <p:spPr>
            <a:xfrm>
              <a:off x="5204244" y="7925041"/>
              <a:ext cx="356870" cy="119380"/>
            </a:xfrm>
            <a:custGeom>
              <a:avLst/>
              <a:gdLst/>
              <a:ahLst/>
              <a:cxnLst/>
              <a:rect l="l" t="t" r="r" b="b"/>
              <a:pathLst>
                <a:path w="356870" h="119379">
                  <a:moveTo>
                    <a:pt x="178200" y="0"/>
                  </a:moveTo>
                  <a:lnTo>
                    <a:pt x="0" y="118814"/>
                  </a:lnTo>
                  <a:lnTo>
                    <a:pt x="356393" y="118814"/>
                  </a:lnTo>
                  <a:lnTo>
                    <a:pt x="178200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5204244" y="7925041"/>
              <a:ext cx="356870" cy="119380"/>
            </a:xfrm>
            <a:custGeom>
              <a:avLst/>
              <a:gdLst/>
              <a:ahLst/>
              <a:cxnLst/>
              <a:rect l="l" t="t" r="r" b="b"/>
              <a:pathLst>
                <a:path w="356870" h="119379">
                  <a:moveTo>
                    <a:pt x="356393" y="118814"/>
                  </a:moveTo>
                  <a:lnTo>
                    <a:pt x="0" y="118814"/>
                  </a:lnTo>
                </a:path>
                <a:path w="356870" h="119379">
                  <a:moveTo>
                    <a:pt x="356393" y="118814"/>
                  </a:moveTo>
                  <a:lnTo>
                    <a:pt x="178200" y="0"/>
                  </a:lnTo>
                </a:path>
                <a:path w="356870" h="119379">
                  <a:moveTo>
                    <a:pt x="0" y="118814"/>
                  </a:moveTo>
                  <a:lnTo>
                    <a:pt x="178200" y="0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85" name="object 4285"/>
          <p:cNvSpPr txBox="1"/>
          <p:nvPr/>
        </p:nvSpPr>
        <p:spPr>
          <a:xfrm>
            <a:off x="4880343" y="7998305"/>
            <a:ext cx="1005840" cy="29400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1750" spc="-80">
                <a:solidFill>
                  <a:srgbClr val="FFFFFF"/>
                </a:solidFill>
                <a:latin typeface="Calibri"/>
                <a:cs typeface="Calibri"/>
              </a:rPr>
              <a:t>hlavní</a:t>
            </a:r>
            <a:r>
              <a:rPr dirty="0" sz="1750" spc="15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1750" spc="-80">
                <a:solidFill>
                  <a:srgbClr val="FFFFFF"/>
                </a:solidFill>
                <a:latin typeface="Calibri"/>
                <a:cs typeface="Calibri"/>
              </a:rPr>
              <a:t>vstup</a:t>
            </a:r>
            <a:endParaRPr sz="1750">
              <a:latin typeface="Calibri"/>
              <a:cs typeface="Calibri"/>
            </a:endParaRPr>
          </a:p>
        </p:txBody>
      </p:sp>
      <p:grpSp>
        <p:nvGrpSpPr>
          <p:cNvPr id="4286" name="object 4286"/>
          <p:cNvGrpSpPr/>
          <p:nvPr/>
        </p:nvGrpSpPr>
        <p:grpSpPr>
          <a:xfrm>
            <a:off x="11162855" y="5462136"/>
            <a:ext cx="1260475" cy="1260475"/>
            <a:chOff x="11162855" y="5462136"/>
            <a:chExt cx="1260475" cy="1260475"/>
          </a:xfrm>
        </p:grpSpPr>
        <p:pic>
          <p:nvPicPr>
            <p:cNvPr id="4287" name="object 4287"/>
            <p:cNvPicPr/>
            <p:nvPr/>
          </p:nvPicPr>
          <p:blipFill>
            <a:blip r:embed="rId542" cstate="print"/>
            <a:stretch>
              <a:fillRect/>
            </a:stretch>
          </p:blipFill>
          <p:spPr>
            <a:xfrm>
              <a:off x="11162855" y="5462136"/>
              <a:ext cx="1260005" cy="1008011"/>
            </a:xfrm>
            <a:prstGeom prst="rect">
              <a:avLst/>
            </a:prstGeom>
          </p:spPr>
        </p:pic>
        <p:sp>
          <p:nvSpPr>
            <p:cNvPr id="4288" name="object 4288"/>
            <p:cNvSpPr/>
            <p:nvPr/>
          </p:nvSpPr>
          <p:spPr>
            <a:xfrm>
              <a:off x="11162855" y="5462136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89" name="object 4289"/>
          <p:cNvSpPr txBox="1"/>
          <p:nvPr/>
        </p:nvSpPr>
        <p:spPr>
          <a:xfrm>
            <a:off x="11364531" y="6470148"/>
            <a:ext cx="1058545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1905" rIns="0" bIns="0" rtlCol="0" vert="horz">
            <a:spAutoFit/>
          </a:bodyPr>
          <a:lstStyle/>
          <a:p>
            <a:pPr marR="71120">
              <a:lnSpc>
                <a:spcPts val="930"/>
              </a:lnSpc>
              <a:spcBef>
                <a:spcPts val="15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SCHODIŠTĚ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KERAMICKÝ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OBKLAD</a:t>
            </a:r>
            <a:r>
              <a:rPr dirty="0" sz="700" spc="7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60X60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290" name="object 4290"/>
          <p:cNvSpPr txBox="1"/>
          <p:nvPr/>
        </p:nvSpPr>
        <p:spPr>
          <a:xfrm>
            <a:off x="11162855" y="6470148"/>
            <a:ext cx="201930" cy="252095"/>
          </a:xfrm>
          <a:prstGeom prst="rect">
            <a:avLst/>
          </a:prstGeom>
          <a:solidFill>
            <a:srgbClr val="84A4C4"/>
          </a:solidFill>
        </p:spPr>
        <p:txBody>
          <a:bodyPr wrap="square" lIns="0" tIns="66675" rIns="0" bIns="0" rtlCol="0" vert="horz">
            <a:spAutoFit/>
          </a:bodyPr>
          <a:lstStyle/>
          <a:p>
            <a:pPr marL="10160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4291" name="object 4291"/>
          <p:cNvGrpSpPr/>
          <p:nvPr/>
        </p:nvGrpSpPr>
        <p:grpSpPr>
          <a:xfrm>
            <a:off x="12782867" y="5462136"/>
            <a:ext cx="1260475" cy="1260475"/>
            <a:chOff x="12782867" y="5462136"/>
            <a:chExt cx="1260475" cy="1260475"/>
          </a:xfrm>
        </p:grpSpPr>
        <p:pic>
          <p:nvPicPr>
            <p:cNvPr id="4292" name="object 4292"/>
            <p:cNvPicPr/>
            <p:nvPr/>
          </p:nvPicPr>
          <p:blipFill>
            <a:blip r:embed="rId543" cstate="print"/>
            <a:stretch>
              <a:fillRect/>
            </a:stretch>
          </p:blipFill>
          <p:spPr>
            <a:xfrm>
              <a:off x="12782867" y="5462136"/>
              <a:ext cx="1260005" cy="1008011"/>
            </a:xfrm>
            <a:prstGeom prst="rect">
              <a:avLst/>
            </a:prstGeom>
          </p:spPr>
        </p:pic>
        <p:sp>
          <p:nvSpPr>
            <p:cNvPr id="4293" name="object 4293"/>
            <p:cNvSpPr/>
            <p:nvPr/>
          </p:nvSpPr>
          <p:spPr>
            <a:xfrm>
              <a:off x="12782867" y="6470148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12984543" y="6470148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12782867" y="6470148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96" name="object 4296"/>
          <p:cNvSpPr txBox="1"/>
          <p:nvPr/>
        </p:nvSpPr>
        <p:spPr>
          <a:xfrm>
            <a:off x="12984480" y="6583459"/>
            <a:ext cx="6940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297" name="object 4297"/>
          <p:cNvSpPr txBox="1"/>
          <p:nvPr/>
        </p:nvSpPr>
        <p:spPr>
          <a:xfrm>
            <a:off x="12788893" y="6464868"/>
            <a:ext cx="6165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4298" name="object 4298"/>
          <p:cNvGrpSpPr/>
          <p:nvPr/>
        </p:nvGrpSpPr>
        <p:grpSpPr>
          <a:xfrm>
            <a:off x="11162855" y="7082028"/>
            <a:ext cx="1260475" cy="1260475"/>
            <a:chOff x="11162855" y="7082028"/>
            <a:chExt cx="1260475" cy="1260475"/>
          </a:xfrm>
        </p:grpSpPr>
        <p:pic>
          <p:nvPicPr>
            <p:cNvPr id="4299" name="object 4299"/>
            <p:cNvPicPr/>
            <p:nvPr/>
          </p:nvPicPr>
          <p:blipFill>
            <a:blip r:embed="rId544" cstate="print"/>
            <a:stretch>
              <a:fillRect/>
            </a:stretch>
          </p:blipFill>
          <p:spPr>
            <a:xfrm>
              <a:off x="11162855" y="7082028"/>
              <a:ext cx="1260005" cy="1008011"/>
            </a:xfrm>
            <a:prstGeom prst="rect">
              <a:avLst/>
            </a:prstGeom>
          </p:spPr>
        </p:pic>
        <p:sp>
          <p:nvSpPr>
            <p:cNvPr id="4300" name="object 4300"/>
            <p:cNvSpPr/>
            <p:nvPr/>
          </p:nvSpPr>
          <p:spPr>
            <a:xfrm>
              <a:off x="11162855" y="708202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01" name="object 4301"/>
          <p:cNvSpPr txBox="1"/>
          <p:nvPr/>
        </p:nvSpPr>
        <p:spPr>
          <a:xfrm>
            <a:off x="11364531" y="8090039"/>
            <a:ext cx="1058545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1905" rIns="0" bIns="0" rtlCol="0" vert="horz">
            <a:spAutoFit/>
          </a:bodyPr>
          <a:lstStyle/>
          <a:p>
            <a:pPr marR="161290">
              <a:lnSpc>
                <a:spcPts val="930"/>
              </a:lnSpc>
              <a:spcBef>
                <a:spcPts val="1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KERAMICKÁ</a:t>
            </a:r>
            <a:r>
              <a:rPr dirty="0" sz="700" spc="9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DLAŽBA/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OBKLAD</a:t>
            </a:r>
            <a:r>
              <a:rPr dirty="0" sz="700" spc="8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60X60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02" name="object 4302"/>
          <p:cNvSpPr txBox="1"/>
          <p:nvPr/>
        </p:nvSpPr>
        <p:spPr>
          <a:xfrm>
            <a:off x="11162855" y="8090039"/>
            <a:ext cx="201930" cy="252095"/>
          </a:xfrm>
          <a:prstGeom prst="rect">
            <a:avLst/>
          </a:prstGeom>
          <a:solidFill>
            <a:srgbClr val="84A4C4"/>
          </a:solidFill>
        </p:spPr>
        <p:txBody>
          <a:bodyPr wrap="square" lIns="0" tIns="6667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4303" name="object 4303"/>
          <p:cNvGrpSpPr/>
          <p:nvPr/>
        </p:nvGrpSpPr>
        <p:grpSpPr>
          <a:xfrm>
            <a:off x="11162855" y="3842289"/>
            <a:ext cx="1260475" cy="1260475"/>
            <a:chOff x="11162855" y="3842289"/>
            <a:chExt cx="1260475" cy="1260475"/>
          </a:xfrm>
        </p:grpSpPr>
        <p:pic>
          <p:nvPicPr>
            <p:cNvPr id="4304" name="object 4304"/>
            <p:cNvPicPr/>
            <p:nvPr/>
          </p:nvPicPr>
          <p:blipFill>
            <a:blip r:embed="rId545" cstate="print"/>
            <a:stretch>
              <a:fillRect/>
            </a:stretch>
          </p:blipFill>
          <p:spPr>
            <a:xfrm>
              <a:off x="11162855" y="3842289"/>
              <a:ext cx="1260005" cy="1007986"/>
            </a:xfrm>
            <a:prstGeom prst="rect">
              <a:avLst/>
            </a:prstGeom>
          </p:spPr>
        </p:pic>
        <p:sp>
          <p:nvSpPr>
            <p:cNvPr id="4305" name="object 4305"/>
            <p:cNvSpPr/>
            <p:nvPr/>
          </p:nvSpPr>
          <p:spPr>
            <a:xfrm>
              <a:off x="11162855" y="384228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06" name="object 4306"/>
          <p:cNvSpPr txBox="1"/>
          <p:nvPr/>
        </p:nvSpPr>
        <p:spPr>
          <a:xfrm>
            <a:off x="11364531" y="4850275"/>
            <a:ext cx="1058545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69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PROFILOVANÁ</a:t>
            </a:r>
            <a:r>
              <a:rPr dirty="0" sz="700" spc="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FASÁDA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07" name="object 4307"/>
          <p:cNvSpPr txBox="1"/>
          <p:nvPr/>
        </p:nvSpPr>
        <p:spPr>
          <a:xfrm>
            <a:off x="11162855" y="4850275"/>
            <a:ext cx="201930" cy="252095"/>
          </a:xfrm>
          <a:prstGeom prst="rect">
            <a:avLst/>
          </a:prstGeom>
          <a:solidFill>
            <a:srgbClr val="84A4C4"/>
          </a:solidFill>
        </p:spPr>
        <p:txBody>
          <a:bodyPr wrap="square" lIns="0" tIns="6667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M12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4308" name="object 4308"/>
          <p:cNvGrpSpPr/>
          <p:nvPr/>
        </p:nvGrpSpPr>
        <p:grpSpPr>
          <a:xfrm>
            <a:off x="11162855" y="2222398"/>
            <a:ext cx="1260475" cy="1260475"/>
            <a:chOff x="11162855" y="2222398"/>
            <a:chExt cx="1260475" cy="1260475"/>
          </a:xfrm>
        </p:grpSpPr>
        <p:pic>
          <p:nvPicPr>
            <p:cNvPr id="4309" name="object 4309"/>
            <p:cNvPicPr/>
            <p:nvPr/>
          </p:nvPicPr>
          <p:blipFill>
            <a:blip r:embed="rId546" cstate="print"/>
            <a:stretch>
              <a:fillRect/>
            </a:stretch>
          </p:blipFill>
          <p:spPr>
            <a:xfrm>
              <a:off x="11162855" y="2222424"/>
              <a:ext cx="1260005" cy="1008011"/>
            </a:xfrm>
            <a:prstGeom prst="rect">
              <a:avLst/>
            </a:prstGeom>
          </p:spPr>
        </p:pic>
        <p:sp>
          <p:nvSpPr>
            <p:cNvPr id="4310" name="object 4310"/>
            <p:cNvSpPr/>
            <p:nvPr/>
          </p:nvSpPr>
          <p:spPr>
            <a:xfrm>
              <a:off x="11162855" y="222239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11" name="object 4311"/>
          <p:cNvSpPr txBox="1"/>
          <p:nvPr/>
        </p:nvSpPr>
        <p:spPr>
          <a:xfrm>
            <a:off x="11364531" y="3230409"/>
            <a:ext cx="1058545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69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HLAZENÁ</a:t>
            </a:r>
            <a:r>
              <a:rPr dirty="0" sz="700" spc="17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FASÁDA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12" name="object 4312"/>
          <p:cNvSpPr txBox="1"/>
          <p:nvPr/>
        </p:nvSpPr>
        <p:spPr>
          <a:xfrm>
            <a:off x="11162855" y="3230409"/>
            <a:ext cx="201930" cy="252095"/>
          </a:xfrm>
          <a:prstGeom prst="rect">
            <a:avLst/>
          </a:prstGeom>
          <a:solidFill>
            <a:srgbClr val="84A4C4"/>
          </a:solidFill>
        </p:spPr>
        <p:txBody>
          <a:bodyPr wrap="square" lIns="0" tIns="66675" rIns="0" bIns="0" rtlCol="0" vert="horz">
            <a:spAutoFit/>
          </a:bodyPr>
          <a:lstStyle/>
          <a:p>
            <a:pPr marL="17145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M13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13" name="object 4313"/>
          <p:cNvSpPr/>
          <p:nvPr/>
        </p:nvSpPr>
        <p:spPr>
          <a:xfrm>
            <a:off x="4364335" y="6908817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4" h="323850">
                <a:moveTo>
                  <a:pt x="259258" y="0"/>
                </a:moveTo>
                <a:lnTo>
                  <a:pt x="0" y="0"/>
                </a:lnTo>
                <a:lnTo>
                  <a:pt x="0" y="323800"/>
                </a:lnTo>
                <a:lnTo>
                  <a:pt x="259258" y="323800"/>
                </a:lnTo>
                <a:lnTo>
                  <a:pt x="259258" y="0"/>
                </a:lnTo>
                <a:close/>
              </a:path>
            </a:pathLst>
          </a:custGeom>
          <a:solidFill>
            <a:srgbClr val="84A4C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14" name="object 4314"/>
          <p:cNvSpPr txBox="1"/>
          <p:nvPr/>
        </p:nvSpPr>
        <p:spPr>
          <a:xfrm>
            <a:off x="4364925" y="6982158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4315" name="object 4315"/>
          <p:cNvGrpSpPr/>
          <p:nvPr/>
        </p:nvGrpSpPr>
        <p:grpSpPr>
          <a:xfrm>
            <a:off x="4360526" y="6184221"/>
            <a:ext cx="3824604" cy="1052830"/>
            <a:chOff x="4360526" y="6184221"/>
            <a:chExt cx="3824604" cy="1052830"/>
          </a:xfrm>
        </p:grpSpPr>
        <p:sp>
          <p:nvSpPr>
            <p:cNvPr id="4316" name="object 4316"/>
            <p:cNvSpPr/>
            <p:nvPr/>
          </p:nvSpPr>
          <p:spPr>
            <a:xfrm>
              <a:off x="4364336" y="69088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799"/>
                  </a:moveTo>
                  <a:lnTo>
                    <a:pt x="259257" y="323799"/>
                  </a:lnTo>
                </a:path>
                <a:path w="259714" h="323850">
                  <a:moveTo>
                    <a:pt x="259257" y="323799"/>
                  </a:moveTo>
                  <a:lnTo>
                    <a:pt x="259257" y="0"/>
                  </a:lnTo>
                </a:path>
                <a:path w="259714" h="323850">
                  <a:moveTo>
                    <a:pt x="259257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/>
            <p:cNvSpPr/>
            <p:nvPr/>
          </p:nvSpPr>
          <p:spPr>
            <a:xfrm>
              <a:off x="7925752" y="618422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/>
            <p:cNvSpPr/>
            <p:nvPr/>
          </p:nvSpPr>
          <p:spPr>
            <a:xfrm>
              <a:off x="7925752" y="618422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259258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58" y="323874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19" name="object 4319"/>
          <p:cNvGrpSpPr/>
          <p:nvPr/>
        </p:nvGrpSpPr>
        <p:grpSpPr>
          <a:xfrm>
            <a:off x="12782867" y="2222424"/>
            <a:ext cx="1260475" cy="1260475"/>
            <a:chOff x="12782867" y="2222424"/>
            <a:chExt cx="1260475" cy="1260475"/>
          </a:xfrm>
        </p:grpSpPr>
        <p:pic>
          <p:nvPicPr>
            <p:cNvPr id="4320" name="object 4320"/>
            <p:cNvPicPr/>
            <p:nvPr/>
          </p:nvPicPr>
          <p:blipFill>
            <a:blip r:embed="rId547" cstate="print"/>
            <a:stretch>
              <a:fillRect/>
            </a:stretch>
          </p:blipFill>
          <p:spPr>
            <a:xfrm>
              <a:off x="12782867" y="2222424"/>
              <a:ext cx="1260005" cy="1008011"/>
            </a:xfrm>
            <a:prstGeom prst="rect">
              <a:avLst/>
            </a:prstGeom>
          </p:spPr>
        </p:pic>
        <p:sp>
          <p:nvSpPr>
            <p:cNvPr id="4321" name="object 4321"/>
            <p:cNvSpPr/>
            <p:nvPr/>
          </p:nvSpPr>
          <p:spPr>
            <a:xfrm>
              <a:off x="12782867" y="3230409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12984543" y="3230409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12782867" y="3230409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260005" y="251867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24" name="object 4324"/>
          <p:cNvSpPr txBox="1"/>
          <p:nvPr/>
        </p:nvSpPr>
        <p:spPr>
          <a:xfrm>
            <a:off x="12984480" y="3343702"/>
            <a:ext cx="5664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25" name="object 4325"/>
          <p:cNvSpPr txBox="1"/>
          <p:nvPr/>
        </p:nvSpPr>
        <p:spPr>
          <a:xfrm>
            <a:off x="12781155" y="3225111"/>
            <a:ext cx="6210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26" name="object 4326"/>
          <p:cNvSpPr txBox="1"/>
          <p:nvPr/>
        </p:nvSpPr>
        <p:spPr>
          <a:xfrm>
            <a:off x="7943450" y="6257610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4327" name="object 4327"/>
          <p:cNvGrpSpPr/>
          <p:nvPr/>
        </p:nvGrpSpPr>
        <p:grpSpPr>
          <a:xfrm>
            <a:off x="7921942" y="6180410"/>
            <a:ext cx="772160" cy="711200"/>
            <a:chOff x="7921942" y="6180410"/>
            <a:chExt cx="772160" cy="711200"/>
          </a:xfrm>
        </p:grpSpPr>
        <p:sp>
          <p:nvSpPr>
            <p:cNvPr id="4328" name="object 4328"/>
            <p:cNvSpPr/>
            <p:nvPr/>
          </p:nvSpPr>
          <p:spPr>
            <a:xfrm>
              <a:off x="7925752" y="6184220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0" y="323875"/>
                  </a:moveTo>
                  <a:lnTo>
                    <a:pt x="259270" y="323875"/>
                  </a:lnTo>
                </a:path>
                <a:path w="259715" h="324484">
                  <a:moveTo>
                    <a:pt x="259270" y="323875"/>
                  </a:moveTo>
                  <a:lnTo>
                    <a:pt x="259270" y="0"/>
                  </a:lnTo>
                </a:path>
                <a:path w="259715" h="324484">
                  <a:moveTo>
                    <a:pt x="259270" y="0"/>
                  </a:moveTo>
                  <a:lnTo>
                    <a:pt x="0" y="0"/>
                  </a:lnTo>
                </a:path>
                <a:path w="259715" h="324484">
                  <a:moveTo>
                    <a:pt x="0" y="0"/>
                  </a:move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8434578" y="65677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8434578" y="65677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31" name="object 4331"/>
          <p:cNvSpPr txBox="1"/>
          <p:nvPr/>
        </p:nvSpPr>
        <p:spPr>
          <a:xfrm>
            <a:off x="8452301" y="6641149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4332" name="object 4332"/>
          <p:cNvGrpSpPr/>
          <p:nvPr/>
        </p:nvGrpSpPr>
        <p:grpSpPr>
          <a:xfrm>
            <a:off x="4969592" y="6563969"/>
            <a:ext cx="3728085" cy="869950"/>
            <a:chOff x="4969592" y="6563969"/>
            <a:chExt cx="3728085" cy="869950"/>
          </a:xfrm>
        </p:grpSpPr>
        <p:sp>
          <p:nvSpPr>
            <p:cNvPr id="4333" name="object 4333"/>
            <p:cNvSpPr/>
            <p:nvPr/>
          </p:nvSpPr>
          <p:spPr>
            <a:xfrm>
              <a:off x="8434577" y="65677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4969592" y="71095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/>
            <p:cNvSpPr/>
            <p:nvPr/>
          </p:nvSpPr>
          <p:spPr>
            <a:xfrm>
              <a:off x="4969592" y="71095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36" name="object 4336"/>
          <p:cNvSpPr txBox="1"/>
          <p:nvPr/>
        </p:nvSpPr>
        <p:spPr>
          <a:xfrm>
            <a:off x="4987334" y="7182881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4337" name="object 4337"/>
          <p:cNvGrpSpPr/>
          <p:nvPr/>
        </p:nvGrpSpPr>
        <p:grpSpPr>
          <a:xfrm>
            <a:off x="2732163" y="6423094"/>
            <a:ext cx="2500630" cy="1014094"/>
            <a:chOff x="2732163" y="6423094"/>
            <a:chExt cx="2500630" cy="1014094"/>
          </a:xfrm>
        </p:grpSpPr>
        <p:sp>
          <p:nvSpPr>
            <p:cNvPr id="4338" name="object 4338"/>
            <p:cNvSpPr/>
            <p:nvPr/>
          </p:nvSpPr>
          <p:spPr>
            <a:xfrm>
              <a:off x="4969592" y="710953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308" y="323824"/>
                  </a:lnTo>
                </a:path>
                <a:path w="259714" h="323850">
                  <a:moveTo>
                    <a:pt x="259308" y="323824"/>
                  </a:moveTo>
                  <a:lnTo>
                    <a:pt x="259308" y="0"/>
                  </a:lnTo>
                </a:path>
                <a:path w="259714" h="323850">
                  <a:moveTo>
                    <a:pt x="259308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/>
            <p:cNvSpPr/>
            <p:nvPr/>
          </p:nvSpPr>
          <p:spPr>
            <a:xfrm>
              <a:off x="2732163" y="642309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/>
            <p:cNvSpPr/>
            <p:nvPr/>
          </p:nvSpPr>
          <p:spPr>
            <a:xfrm>
              <a:off x="2732163" y="642309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41" name="object 4341"/>
          <p:cNvGrpSpPr/>
          <p:nvPr/>
        </p:nvGrpSpPr>
        <p:grpSpPr>
          <a:xfrm>
            <a:off x="12782867" y="3842289"/>
            <a:ext cx="1260475" cy="1260475"/>
            <a:chOff x="12782867" y="3842289"/>
            <a:chExt cx="1260475" cy="1260475"/>
          </a:xfrm>
        </p:grpSpPr>
        <p:pic>
          <p:nvPicPr>
            <p:cNvPr id="4342" name="object 4342"/>
            <p:cNvPicPr/>
            <p:nvPr/>
          </p:nvPicPr>
          <p:blipFill>
            <a:blip r:embed="rId548" cstate="print"/>
            <a:stretch>
              <a:fillRect/>
            </a:stretch>
          </p:blipFill>
          <p:spPr>
            <a:xfrm>
              <a:off x="12782867" y="3842289"/>
              <a:ext cx="1260005" cy="1007986"/>
            </a:xfrm>
            <a:prstGeom prst="rect">
              <a:avLst/>
            </a:prstGeom>
          </p:spPr>
        </p:pic>
        <p:sp>
          <p:nvSpPr>
            <p:cNvPr id="4343" name="object 4343"/>
            <p:cNvSpPr/>
            <p:nvPr/>
          </p:nvSpPr>
          <p:spPr>
            <a:xfrm>
              <a:off x="12782867" y="485027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/>
            <p:cNvSpPr/>
            <p:nvPr/>
          </p:nvSpPr>
          <p:spPr>
            <a:xfrm>
              <a:off x="12984543" y="485027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/>
            <p:cNvSpPr/>
            <p:nvPr/>
          </p:nvSpPr>
          <p:spPr>
            <a:xfrm>
              <a:off x="12782867" y="485027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260005" y="251867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46" name="object 4346"/>
          <p:cNvSpPr txBox="1"/>
          <p:nvPr/>
        </p:nvSpPr>
        <p:spPr>
          <a:xfrm>
            <a:off x="12984480" y="4963587"/>
            <a:ext cx="7385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BAUMIT </a:t>
            </a:r>
            <a:r>
              <a:rPr dirty="0" sz="700" spc="-30">
                <a:solidFill>
                  <a:srgbClr val="FFFFFF"/>
                </a:solidFill>
                <a:latin typeface="Tahoma"/>
                <a:cs typeface="Tahoma"/>
              </a:rPr>
              <a:t>LIFE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0158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47" name="object 4347"/>
          <p:cNvSpPr txBox="1"/>
          <p:nvPr/>
        </p:nvSpPr>
        <p:spPr>
          <a:xfrm>
            <a:off x="12782048" y="4844996"/>
            <a:ext cx="11468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B02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60">
                <a:solidFill>
                  <a:srgbClr val="FFFFFF"/>
                </a:solidFill>
                <a:latin typeface="Tahoma"/>
                <a:cs typeface="Tahoma"/>
              </a:rPr>
              <a:t>1015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LIGHT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IVORY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4348" name="object 4348"/>
          <p:cNvSpPr txBox="1"/>
          <p:nvPr/>
        </p:nvSpPr>
        <p:spPr>
          <a:xfrm>
            <a:off x="2749899" y="6496459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4349" name="object 4349"/>
          <p:cNvGrpSpPr/>
          <p:nvPr/>
        </p:nvGrpSpPr>
        <p:grpSpPr>
          <a:xfrm>
            <a:off x="11159045" y="8812714"/>
            <a:ext cx="2967990" cy="789940"/>
            <a:chOff x="11159045" y="8812714"/>
            <a:chExt cx="2967990" cy="789940"/>
          </a:xfrm>
        </p:grpSpPr>
        <p:pic>
          <p:nvPicPr>
            <p:cNvPr id="4350" name="object 4350"/>
            <p:cNvPicPr/>
            <p:nvPr/>
          </p:nvPicPr>
          <p:blipFill>
            <a:blip r:embed="rId549" cstate="print"/>
            <a:stretch>
              <a:fillRect/>
            </a:stretch>
          </p:blipFill>
          <p:spPr>
            <a:xfrm>
              <a:off x="12106274" y="9241662"/>
              <a:ext cx="37147" cy="111759"/>
            </a:xfrm>
            <a:prstGeom prst="rect">
              <a:avLst/>
            </a:prstGeom>
          </p:spPr>
        </p:pic>
        <p:sp>
          <p:nvSpPr>
            <p:cNvPr id="4351" name="object 4351"/>
            <p:cNvSpPr/>
            <p:nvPr/>
          </p:nvSpPr>
          <p:spPr>
            <a:xfrm>
              <a:off x="12106275" y="9241662"/>
              <a:ext cx="37465" cy="111760"/>
            </a:xfrm>
            <a:custGeom>
              <a:avLst/>
              <a:gdLst/>
              <a:ahLst/>
              <a:cxnLst/>
              <a:rect l="l" t="t" r="r" b="b"/>
              <a:pathLst>
                <a:path w="37465" h="111759">
                  <a:moveTo>
                    <a:pt x="37147" y="0"/>
                  </a:moveTo>
                  <a:lnTo>
                    <a:pt x="0" y="0"/>
                  </a:lnTo>
                  <a:lnTo>
                    <a:pt x="0" y="95250"/>
                  </a:lnTo>
                  <a:lnTo>
                    <a:pt x="1778" y="95250"/>
                  </a:lnTo>
                  <a:lnTo>
                    <a:pt x="1778" y="96520"/>
                  </a:lnTo>
                  <a:lnTo>
                    <a:pt x="0" y="96520"/>
                  </a:lnTo>
                  <a:lnTo>
                    <a:pt x="0" y="111760"/>
                  </a:lnTo>
                  <a:lnTo>
                    <a:pt x="37147" y="111760"/>
                  </a:lnTo>
                  <a:lnTo>
                    <a:pt x="37147" y="96520"/>
                  </a:lnTo>
                  <a:lnTo>
                    <a:pt x="37147" y="95250"/>
                  </a:lnTo>
                  <a:lnTo>
                    <a:pt x="371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2" name="object 4352"/>
            <p:cNvPicPr/>
            <p:nvPr/>
          </p:nvPicPr>
          <p:blipFill>
            <a:blip r:embed="rId550" cstate="print"/>
            <a:stretch>
              <a:fillRect/>
            </a:stretch>
          </p:blipFill>
          <p:spPr>
            <a:xfrm>
              <a:off x="12947459" y="9242116"/>
              <a:ext cx="67146" cy="110703"/>
            </a:xfrm>
            <a:prstGeom prst="rect">
              <a:avLst/>
            </a:prstGeom>
          </p:spPr>
        </p:pic>
        <p:sp>
          <p:nvSpPr>
            <p:cNvPr id="4353" name="object 4353"/>
            <p:cNvSpPr/>
            <p:nvPr/>
          </p:nvSpPr>
          <p:spPr>
            <a:xfrm>
              <a:off x="12947459" y="9242116"/>
              <a:ext cx="67310" cy="111125"/>
            </a:xfrm>
            <a:custGeom>
              <a:avLst/>
              <a:gdLst/>
              <a:ahLst/>
              <a:cxnLst/>
              <a:rect l="l" t="t" r="r" b="b"/>
              <a:pathLst>
                <a:path w="67309" h="111125">
                  <a:moveTo>
                    <a:pt x="67146" y="0"/>
                  </a:moveTo>
                  <a:lnTo>
                    <a:pt x="0" y="0"/>
                  </a:lnTo>
                  <a:lnTo>
                    <a:pt x="0" y="110703"/>
                  </a:lnTo>
                  <a:lnTo>
                    <a:pt x="67146" y="110703"/>
                  </a:lnTo>
                  <a:lnTo>
                    <a:pt x="671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4" name="object 4354"/>
            <p:cNvPicPr/>
            <p:nvPr/>
          </p:nvPicPr>
          <p:blipFill>
            <a:blip r:embed="rId551" cstate="print"/>
            <a:stretch>
              <a:fillRect/>
            </a:stretch>
          </p:blipFill>
          <p:spPr>
            <a:xfrm>
              <a:off x="13154596" y="9242116"/>
              <a:ext cx="37107" cy="110703"/>
            </a:xfrm>
            <a:prstGeom prst="rect">
              <a:avLst/>
            </a:prstGeom>
          </p:spPr>
        </p:pic>
        <p:sp>
          <p:nvSpPr>
            <p:cNvPr id="4355" name="object 4355"/>
            <p:cNvSpPr/>
            <p:nvPr/>
          </p:nvSpPr>
          <p:spPr>
            <a:xfrm>
              <a:off x="13154596" y="9242116"/>
              <a:ext cx="37465" cy="111125"/>
            </a:xfrm>
            <a:custGeom>
              <a:avLst/>
              <a:gdLst/>
              <a:ahLst/>
              <a:cxnLst/>
              <a:rect l="l" t="t" r="r" b="b"/>
              <a:pathLst>
                <a:path w="37465" h="111125">
                  <a:moveTo>
                    <a:pt x="37107" y="0"/>
                  </a:moveTo>
                  <a:lnTo>
                    <a:pt x="0" y="0"/>
                  </a:lnTo>
                  <a:lnTo>
                    <a:pt x="0" y="110703"/>
                  </a:lnTo>
                  <a:lnTo>
                    <a:pt x="37107" y="110703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6" name="object 4356"/>
            <p:cNvPicPr/>
            <p:nvPr/>
          </p:nvPicPr>
          <p:blipFill>
            <a:blip r:embed="rId552" cstate="print"/>
            <a:stretch>
              <a:fillRect/>
            </a:stretch>
          </p:blipFill>
          <p:spPr>
            <a:xfrm>
              <a:off x="12283312" y="9242120"/>
              <a:ext cx="135000" cy="110699"/>
            </a:xfrm>
            <a:prstGeom prst="rect">
              <a:avLst/>
            </a:prstGeom>
          </p:spPr>
        </p:pic>
        <p:sp>
          <p:nvSpPr>
            <p:cNvPr id="4357" name="object 4357"/>
            <p:cNvSpPr/>
            <p:nvPr/>
          </p:nvSpPr>
          <p:spPr>
            <a:xfrm>
              <a:off x="12283312" y="9242120"/>
              <a:ext cx="135255" cy="111125"/>
            </a:xfrm>
            <a:custGeom>
              <a:avLst/>
              <a:gdLst/>
              <a:ahLst/>
              <a:cxnLst/>
              <a:rect l="l" t="t" r="r" b="b"/>
              <a:pathLst>
                <a:path w="135254" h="111125">
                  <a:moveTo>
                    <a:pt x="135000" y="0"/>
                  </a:moveTo>
                  <a:lnTo>
                    <a:pt x="0" y="0"/>
                  </a:lnTo>
                  <a:lnTo>
                    <a:pt x="0" y="110699"/>
                  </a:lnTo>
                  <a:lnTo>
                    <a:pt x="135000" y="110699"/>
                  </a:lnTo>
                  <a:lnTo>
                    <a:pt x="1350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58" name="object 4358"/>
            <p:cNvPicPr/>
            <p:nvPr/>
          </p:nvPicPr>
          <p:blipFill>
            <a:blip r:embed="rId553" cstate="print"/>
            <a:stretch>
              <a:fillRect/>
            </a:stretch>
          </p:blipFill>
          <p:spPr>
            <a:xfrm>
              <a:off x="12558267" y="9241662"/>
              <a:ext cx="67119" cy="111759"/>
            </a:xfrm>
            <a:prstGeom prst="rect">
              <a:avLst/>
            </a:prstGeom>
          </p:spPr>
        </p:pic>
        <p:sp>
          <p:nvSpPr>
            <p:cNvPr id="4359" name="object 4359"/>
            <p:cNvSpPr/>
            <p:nvPr/>
          </p:nvSpPr>
          <p:spPr>
            <a:xfrm>
              <a:off x="12558268" y="9241662"/>
              <a:ext cx="67310" cy="111760"/>
            </a:xfrm>
            <a:custGeom>
              <a:avLst/>
              <a:gdLst/>
              <a:ahLst/>
              <a:cxnLst/>
              <a:rect l="l" t="t" r="r" b="b"/>
              <a:pathLst>
                <a:path w="67309" h="111759">
                  <a:moveTo>
                    <a:pt x="67119" y="0"/>
                  </a:moveTo>
                  <a:lnTo>
                    <a:pt x="0" y="0"/>
                  </a:lnTo>
                  <a:lnTo>
                    <a:pt x="0" y="77470"/>
                  </a:lnTo>
                  <a:lnTo>
                    <a:pt x="0" y="111760"/>
                  </a:lnTo>
                  <a:lnTo>
                    <a:pt x="27305" y="111760"/>
                  </a:lnTo>
                  <a:lnTo>
                    <a:pt x="27305" y="77470"/>
                  </a:lnTo>
                  <a:lnTo>
                    <a:pt x="29146" y="77470"/>
                  </a:lnTo>
                  <a:lnTo>
                    <a:pt x="29146" y="111163"/>
                  </a:lnTo>
                  <a:lnTo>
                    <a:pt x="67119" y="111163"/>
                  </a:lnTo>
                  <a:lnTo>
                    <a:pt x="67119" y="77470"/>
                  </a:lnTo>
                  <a:lnTo>
                    <a:pt x="671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60" name="object 4360"/>
            <p:cNvPicPr/>
            <p:nvPr/>
          </p:nvPicPr>
          <p:blipFill>
            <a:blip r:embed="rId554" cstate="print"/>
            <a:stretch>
              <a:fillRect/>
            </a:stretch>
          </p:blipFill>
          <p:spPr>
            <a:xfrm>
              <a:off x="12765341" y="9241662"/>
              <a:ext cx="42164" cy="111759"/>
            </a:xfrm>
            <a:prstGeom prst="rect">
              <a:avLst/>
            </a:prstGeom>
          </p:spPr>
        </p:pic>
        <p:sp>
          <p:nvSpPr>
            <p:cNvPr id="4361" name="object 4361"/>
            <p:cNvSpPr/>
            <p:nvPr/>
          </p:nvSpPr>
          <p:spPr>
            <a:xfrm>
              <a:off x="12765341" y="9241662"/>
              <a:ext cx="42545" cy="111760"/>
            </a:xfrm>
            <a:custGeom>
              <a:avLst/>
              <a:gdLst/>
              <a:ahLst/>
              <a:cxnLst/>
              <a:rect l="l" t="t" r="r" b="b"/>
              <a:pathLst>
                <a:path w="42545" h="111759">
                  <a:moveTo>
                    <a:pt x="42164" y="0"/>
                  </a:moveTo>
                  <a:lnTo>
                    <a:pt x="0" y="0"/>
                  </a:lnTo>
                  <a:lnTo>
                    <a:pt x="0" y="77470"/>
                  </a:lnTo>
                  <a:lnTo>
                    <a:pt x="0" y="111163"/>
                  </a:lnTo>
                  <a:lnTo>
                    <a:pt x="20193" y="111163"/>
                  </a:lnTo>
                  <a:lnTo>
                    <a:pt x="20193" y="77470"/>
                  </a:lnTo>
                  <a:lnTo>
                    <a:pt x="21971" y="77470"/>
                  </a:lnTo>
                  <a:lnTo>
                    <a:pt x="21971" y="111760"/>
                  </a:lnTo>
                  <a:lnTo>
                    <a:pt x="42164" y="111760"/>
                  </a:lnTo>
                  <a:lnTo>
                    <a:pt x="42164" y="77470"/>
                  </a:lnTo>
                  <a:lnTo>
                    <a:pt x="4216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62" name="object 4362"/>
            <p:cNvPicPr/>
            <p:nvPr/>
          </p:nvPicPr>
          <p:blipFill>
            <a:blip r:embed="rId555" cstate="print"/>
            <a:stretch>
              <a:fillRect/>
            </a:stretch>
          </p:blipFill>
          <p:spPr>
            <a:xfrm>
              <a:off x="13191680" y="9209994"/>
              <a:ext cx="1810" cy="152102"/>
            </a:xfrm>
            <a:prstGeom prst="rect">
              <a:avLst/>
            </a:prstGeom>
          </p:spPr>
        </p:pic>
        <p:sp>
          <p:nvSpPr>
            <p:cNvPr id="4363" name="object 4363"/>
            <p:cNvSpPr/>
            <p:nvPr/>
          </p:nvSpPr>
          <p:spPr>
            <a:xfrm>
              <a:off x="13191680" y="9209994"/>
              <a:ext cx="1905" cy="152400"/>
            </a:xfrm>
            <a:custGeom>
              <a:avLst/>
              <a:gdLst/>
              <a:ahLst/>
              <a:cxnLst/>
              <a:rect l="l" t="t" r="r" b="b"/>
              <a:pathLst>
                <a:path w="1905" h="152400">
                  <a:moveTo>
                    <a:pt x="1810" y="0"/>
                  </a:moveTo>
                  <a:lnTo>
                    <a:pt x="0" y="0"/>
                  </a:lnTo>
                  <a:lnTo>
                    <a:pt x="0" y="152102"/>
                  </a:lnTo>
                  <a:lnTo>
                    <a:pt x="1810" y="15210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64" name="object 4364"/>
            <p:cNvPicPr/>
            <p:nvPr/>
          </p:nvPicPr>
          <p:blipFill>
            <a:blip r:embed="rId556" cstate="print"/>
            <a:stretch>
              <a:fillRect/>
            </a:stretch>
          </p:blipFill>
          <p:spPr>
            <a:xfrm>
              <a:off x="11199367" y="9358182"/>
              <a:ext cx="1785" cy="161032"/>
            </a:xfrm>
            <a:prstGeom prst="rect">
              <a:avLst/>
            </a:prstGeom>
          </p:spPr>
        </p:pic>
        <p:sp>
          <p:nvSpPr>
            <p:cNvPr id="4365" name="object 4365"/>
            <p:cNvSpPr/>
            <p:nvPr/>
          </p:nvSpPr>
          <p:spPr>
            <a:xfrm>
              <a:off x="11199367" y="9358182"/>
              <a:ext cx="1905" cy="161290"/>
            </a:xfrm>
            <a:custGeom>
              <a:avLst/>
              <a:gdLst/>
              <a:ahLst/>
              <a:cxnLst/>
              <a:rect l="l" t="t" r="r" b="b"/>
              <a:pathLst>
                <a:path w="1904" h="161290">
                  <a:moveTo>
                    <a:pt x="1785" y="0"/>
                  </a:moveTo>
                  <a:lnTo>
                    <a:pt x="0" y="0"/>
                  </a:lnTo>
                  <a:lnTo>
                    <a:pt x="0" y="161032"/>
                  </a:lnTo>
                  <a:lnTo>
                    <a:pt x="1785" y="161032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66" name="object 4366"/>
            <p:cNvPicPr/>
            <p:nvPr/>
          </p:nvPicPr>
          <p:blipFill>
            <a:blip r:embed="rId557" cstate="print"/>
            <a:stretch>
              <a:fillRect/>
            </a:stretch>
          </p:blipFill>
          <p:spPr>
            <a:xfrm>
              <a:off x="12097321" y="9358182"/>
              <a:ext cx="8929" cy="161032"/>
            </a:xfrm>
            <a:prstGeom prst="rect">
              <a:avLst/>
            </a:prstGeom>
          </p:spPr>
        </p:pic>
        <p:sp>
          <p:nvSpPr>
            <p:cNvPr id="4367" name="object 4367"/>
            <p:cNvSpPr/>
            <p:nvPr/>
          </p:nvSpPr>
          <p:spPr>
            <a:xfrm>
              <a:off x="12097321" y="9358182"/>
              <a:ext cx="9525" cy="161290"/>
            </a:xfrm>
            <a:custGeom>
              <a:avLst/>
              <a:gdLst/>
              <a:ahLst/>
              <a:cxnLst/>
              <a:rect l="l" t="t" r="r" b="b"/>
              <a:pathLst>
                <a:path w="9525" h="161290">
                  <a:moveTo>
                    <a:pt x="8929" y="0"/>
                  </a:moveTo>
                  <a:lnTo>
                    <a:pt x="0" y="0"/>
                  </a:lnTo>
                  <a:lnTo>
                    <a:pt x="0" y="161032"/>
                  </a:lnTo>
                  <a:lnTo>
                    <a:pt x="8929" y="161032"/>
                  </a:lnTo>
                  <a:lnTo>
                    <a:pt x="892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68" name="object 4368"/>
            <p:cNvPicPr/>
            <p:nvPr/>
          </p:nvPicPr>
          <p:blipFill>
            <a:blip r:embed="rId558" cstate="print"/>
            <a:stretch>
              <a:fillRect/>
            </a:stretch>
          </p:blipFill>
          <p:spPr>
            <a:xfrm>
              <a:off x="12104433" y="9190350"/>
              <a:ext cx="1810" cy="19645"/>
            </a:xfrm>
            <a:prstGeom prst="rect">
              <a:avLst/>
            </a:prstGeom>
          </p:spPr>
        </p:pic>
        <p:sp>
          <p:nvSpPr>
            <p:cNvPr id="4369" name="object 4369"/>
            <p:cNvSpPr/>
            <p:nvPr/>
          </p:nvSpPr>
          <p:spPr>
            <a:xfrm>
              <a:off x="12104433" y="9190350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4" h="19684">
                  <a:moveTo>
                    <a:pt x="1810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810" y="19645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0" name="object 4370"/>
            <p:cNvPicPr/>
            <p:nvPr/>
          </p:nvPicPr>
          <p:blipFill>
            <a:blip r:embed="rId559" cstate="print"/>
            <a:stretch>
              <a:fillRect/>
            </a:stretch>
          </p:blipFill>
          <p:spPr>
            <a:xfrm>
              <a:off x="12104433" y="9061813"/>
              <a:ext cx="1810" cy="126776"/>
            </a:xfrm>
            <a:prstGeom prst="rect">
              <a:avLst/>
            </a:prstGeom>
          </p:spPr>
        </p:pic>
        <p:sp>
          <p:nvSpPr>
            <p:cNvPr id="4371" name="object 4371"/>
            <p:cNvSpPr/>
            <p:nvPr/>
          </p:nvSpPr>
          <p:spPr>
            <a:xfrm>
              <a:off x="12104433" y="9061818"/>
              <a:ext cx="1905" cy="127000"/>
            </a:xfrm>
            <a:custGeom>
              <a:avLst/>
              <a:gdLst/>
              <a:ahLst/>
              <a:cxnLst/>
              <a:rect l="l" t="t" r="r" b="b"/>
              <a:pathLst>
                <a:path w="1904" h="127000">
                  <a:moveTo>
                    <a:pt x="1803" y="0"/>
                  </a:moveTo>
                  <a:lnTo>
                    <a:pt x="0" y="0"/>
                  </a:lnTo>
                  <a:lnTo>
                    <a:pt x="0" y="126771"/>
                  </a:lnTo>
                  <a:lnTo>
                    <a:pt x="1803" y="126771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/>
            <p:cNvSpPr/>
            <p:nvPr/>
          </p:nvSpPr>
          <p:spPr>
            <a:xfrm>
              <a:off x="11208257" y="9519215"/>
              <a:ext cx="0" cy="18415"/>
            </a:xfrm>
            <a:custGeom>
              <a:avLst/>
              <a:gdLst/>
              <a:ahLst/>
              <a:cxnLst/>
              <a:rect l="l" t="t" r="r" b="b"/>
              <a:pathLst>
                <a:path w="0" h="18415">
                  <a:moveTo>
                    <a:pt x="0" y="0"/>
                  </a:moveTo>
                  <a:lnTo>
                    <a:pt x="0" y="178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3" name="object 4373"/>
            <p:cNvPicPr/>
            <p:nvPr/>
          </p:nvPicPr>
          <p:blipFill>
            <a:blip r:embed="rId560" cstate="print"/>
            <a:stretch>
              <a:fillRect/>
            </a:stretch>
          </p:blipFill>
          <p:spPr>
            <a:xfrm>
              <a:off x="12106274" y="9161803"/>
              <a:ext cx="1085405" cy="719"/>
            </a:xfrm>
            <a:prstGeom prst="rect">
              <a:avLst/>
            </a:prstGeom>
          </p:spPr>
        </p:pic>
        <p:sp>
          <p:nvSpPr>
            <p:cNvPr id="4374" name="object 4374"/>
            <p:cNvSpPr/>
            <p:nvPr/>
          </p:nvSpPr>
          <p:spPr>
            <a:xfrm>
              <a:off x="12106275" y="9161805"/>
              <a:ext cx="1085850" cy="27305"/>
            </a:xfrm>
            <a:custGeom>
              <a:avLst/>
              <a:gdLst/>
              <a:ahLst/>
              <a:cxnLst/>
              <a:rect l="l" t="t" r="r" b="b"/>
              <a:pathLst>
                <a:path w="1085850" h="27304">
                  <a:moveTo>
                    <a:pt x="1085392" y="0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212788" y="723"/>
                  </a:lnTo>
                  <a:lnTo>
                    <a:pt x="212788" y="26784"/>
                  </a:lnTo>
                  <a:lnTo>
                    <a:pt x="213372" y="26784"/>
                  </a:lnTo>
                  <a:lnTo>
                    <a:pt x="213372" y="723"/>
                  </a:lnTo>
                  <a:lnTo>
                    <a:pt x="1085392" y="723"/>
                  </a:lnTo>
                  <a:lnTo>
                    <a:pt x="10853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5" name="object 4375"/>
            <p:cNvPicPr/>
            <p:nvPr/>
          </p:nvPicPr>
          <p:blipFill>
            <a:blip r:embed="rId561" cstate="print"/>
            <a:stretch>
              <a:fillRect/>
            </a:stretch>
          </p:blipFill>
          <p:spPr>
            <a:xfrm>
              <a:off x="12320015" y="9162519"/>
              <a:ext cx="3125" cy="26069"/>
            </a:xfrm>
            <a:prstGeom prst="rect">
              <a:avLst/>
            </a:prstGeom>
          </p:spPr>
        </p:pic>
        <p:sp>
          <p:nvSpPr>
            <p:cNvPr id="4376" name="object 4376"/>
            <p:cNvSpPr/>
            <p:nvPr/>
          </p:nvSpPr>
          <p:spPr>
            <a:xfrm>
              <a:off x="123200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7" name="object 4377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323508" y="9162519"/>
              <a:ext cx="3125" cy="26069"/>
            </a:xfrm>
            <a:prstGeom prst="rect">
              <a:avLst/>
            </a:prstGeom>
          </p:spPr>
        </p:pic>
        <p:sp>
          <p:nvSpPr>
            <p:cNvPr id="4378" name="object 4378"/>
            <p:cNvSpPr/>
            <p:nvPr/>
          </p:nvSpPr>
          <p:spPr>
            <a:xfrm>
              <a:off x="1232350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79" name="object 4379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327000" y="9162519"/>
              <a:ext cx="3175" cy="26069"/>
            </a:xfrm>
            <a:prstGeom prst="rect">
              <a:avLst/>
            </a:prstGeom>
          </p:spPr>
        </p:pic>
        <p:sp>
          <p:nvSpPr>
            <p:cNvPr id="4380" name="object 4380"/>
            <p:cNvSpPr/>
            <p:nvPr/>
          </p:nvSpPr>
          <p:spPr>
            <a:xfrm>
              <a:off x="1232700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81" name="object 4381"/>
            <p:cNvPicPr/>
            <p:nvPr/>
          </p:nvPicPr>
          <p:blipFill>
            <a:blip r:embed="rId563" cstate="print"/>
            <a:stretch>
              <a:fillRect/>
            </a:stretch>
          </p:blipFill>
          <p:spPr>
            <a:xfrm>
              <a:off x="12330556" y="9162519"/>
              <a:ext cx="3125" cy="26069"/>
            </a:xfrm>
            <a:prstGeom prst="rect">
              <a:avLst/>
            </a:prstGeom>
          </p:spPr>
        </p:pic>
        <p:sp>
          <p:nvSpPr>
            <p:cNvPr id="4382" name="object 4382"/>
            <p:cNvSpPr/>
            <p:nvPr/>
          </p:nvSpPr>
          <p:spPr>
            <a:xfrm>
              <a:off x="123305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83" name="object 4383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333985" y="9162519"/>
              <a:ext cx="3150" cy="26069"/>
            </a:xfrm>
            <a:prstGeom prst="rect">
              <a:avLst/>
            </a:prstGeom>
          </p:spPr>
        </p:pic>
        <p:sp>
          <p:nvSpPr>
            <p:cNvPr id="4384" name="object 4384"/>
            <p:cNvSpPr/>
            <p:nvPr/>
          </p:nvSpPr>
          <p:spPr>
            <a:xfrm>
              <a:off x="123339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85" name="object 4385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337478" y="9162519"/>
              <a:ext cx="3125" cy="26069"/>
            </a:xfrm>
            <a:prstGeom prst="rect">
              <a:avLst/>
            </a:prstGeom>
          </p:spPr>
        </p:pic>
        <p:sp>
          <p:nvSpPr>
            <p:cNvPr id="4386" name="object 4386"/>
            <p:cNvSpPr/>
            <p:nvPr/>
          </p:nvSpPr>
          <p:spPr>
            <a:xfrm>
              <a:off x="123374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87" name="object 4387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340970" y="9162519"/>
              <a:ext cx="3175" cy="26069"/>
            </a:xfrm>
            <a:prstGeom prst="rect">
              <a:avLst/>
            </a:prstGeom>
          </p:spPr>
        </p:pic>
        <p:sp>
          <p:nvSpPr>
            <p:cNvPr id="4388" name="object 4388"/>
            <p:cNvSpPr/>
            <p:nvPr/>
          </p:nvSpPr>
          <p:spPr>
            <a:xfrm>
              <a:off x="1234097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89" name="object 438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44526" y="9162519"/>
              <a:ext cx="3125" cy="26069"/>
            </a:xfrm>
            <a:prstGeom prst="rect">
              <a:avLst/>
            </a:prstGeom>
          </p:spPr>
        </p:pic>
        <p:sp>
          <p:nvSpPr>
            <p:cNvPr id="4390" name="object 4390"/>
            <p:cNvSpPr/>
            <p:nvPr/>
          </p:nvSpPr>
          <p:spPr>
            <a:xfrm>
              <a:off x="123445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1" name="object 439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48019" y="9162519"/>
              <a:ext cx="3125" cy="26069"/>
            </a:xfrm>
            <a:prstGeom prst="rect">
              <a:avLst/>
            </a:prstGeom>
          </p:spPr>
        </p:pic>
        <p:sp>
          <p:nvSpPr>
            <p:cNvPr id="4392" name="object 4392"/>
            <p:cNvSpPr/>
            <p:nvPr/>
          </p:nvSpPr>
          <p:spPr>
            <a:xfrm>
              <a:off x="1234801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3" name="object 439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51511" y="9162519"/>
              <a:ext cx="3125" cy="26069"/>
            </a:xfrm>
            <a:prstGeom prst="rect">
              <a:avLst/>
            </a:prstGeom>
          </p:spPr>
        </p:pic>
        <p:sp>
          <p:nvSpPr>
            <p:cNvPr id="4394" name="object 4394"/>
            <p:cNvSpPr/>
            <p:nvPr/>
          </p:nvSpPr>
          <p:spPr>
            <a:xfrm>
              <a:off x="1235151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5" name="object 4395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55004" y="9162519"/>
              <a:ext cx="3175" cy="26069"/>
            </a:xfrm>
            <a:prstGeom prst="rect">
              <a:avLst/>
            </a:prstGeom>
          </p:spPr>
        </p:pic>
        <p:sp>
          <p:nvSpPr>
            <p:cNvPr id="4396" name="object 4396"/>
            <p:cNvSpPr/>
            <p:nvPr/>
          </p:nvSpPr>
          <p:spPr>
            <a:xfrm>
              <a:off x="123550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7" name="object 439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58560" y="9162519"/>
              <a:ext cx="3125" cy="26069"/>
            </a:xfrm>
            <a:prstGeom prst="rect">
              <a:avLst/>
            </a:prstGeom>
          </p:spPr>
        </p:pic>
        <p:sp>
          <p:nvSpPr>
            <p:cNvPr id="4398" name="object 4398"/>
            <p:cNvSpPr/>
            <p:nvPr/>
          </p:nvSpPr>
          <p:spPr>
            <a:xfrm>
              <a:off x="123585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399" name="object 439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361989" y="9162519"/>
              <a:ext cx="3150" cy="26069"/>
            </a:xfrm>
            <a:prstGeom prst="rect">
              <a:avLst/>
            </a:prstGeom>
          </p:spPr>
        </p:pic>
        <p:sp>
          <p:nvSpPr>
            <p:cNvPr id="4400" name="object 4400"/>
            <p:cNvSpPr/>
            <p:nvPr/>
          </p:nvSpPr>
          <p:spPr>
            <a:xfrm>
              <a:off x="1236198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01" name="object 4401"/>
            <p:cNvPicPr/>
            <p:nvPr/>
          </p:nvPicPr>
          <p:blipFill>
            <a:blip r:embed="rId566" cstate="print"/>
            <a:stretch>
              <a:fillRect/>
            </a:stretch>
          </p:blipFill>
          <p:spPr>
            <a:xfrm>
              <a:off x="12365481" y="9162519"/>
              <a:ext cx="2083" cy="26069"/>
            </a:xfrm>
            <a:prstGeom prst="rect">
              <a:avLst/>
            </a:prstGeom>
          </p:spPr>
        </p:pic>
        <p:sp>
          <p:nvSpPr>
            <p:cNvPr id="4402" name="object 4402"/>
            <p:cNvSpPr/>
            <p:nvPr/>
          </p:nvSpPr>
          <p:spPr>
            <a:xfrm>
              <a:off x="12365481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08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083" y="26069"/>
                  </a:lnTo>
                  <a:lnTo>
                    <a:pt x="2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03" name="object 440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624688" y="9162519"/>
              <a:ext cx="3100" cy="26069"/>
            </a:xfrm>
            <a:prstGeom prst="rect">
              <a:avLst/>
            </a:prstGeom>
          </p:spPr>
        </p:pic>
        <p:sp>
          <p:nvSpPr>
            <p:cNvPr id="4404" name="object 4404"/>
            <p:cNvSpPr/>
            <p:nvPr/>
          </p:nvSpPr>
          <p:spPr>
            <a:xfrm>
              <a:off x="1262468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0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00" y="26069"/>
                  </a:lnTo>
                  <a:lnTo>
                    <a:pt x="31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05" name="object 4405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28117" y="9162519"/>
              <a:ext cx="3125" cy="26069"/>
            </a:xfrm>
            <a:prstGeom prst="rect">
              <a:avLst/>
            </a:prstGeom>
          </p:spPr>
        </p:pic>
        <p:sp>
          <p:nvSpPr>
            <p:cNvPr id="4406" name="object 4406"/>
            <p:cNvSpPr/>
            <p:nvPr/>
          </p:nvSpPr>
          <p:spPr>
            <a:xfrm>
              <a:off x="1262811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07" name="object 4407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31610" y="9162519"/>
              <a:ext cx="3125" cy="26069"/>
            </a:xfrm>
            <a:prstGeom prst="rect">
              <a:avLst/>
            </a:prstGeom>
          </p:spPr>
        </p:pic>
        <p:sp>
          <p:nvSpPr>
            <p:cNvPr id="4408" name="object 4408"/>
            <p:cNvSpPr/>
            <p:nvPr/>
          </p:nvSpPr>
          <p:spPr>
            <a:xfrm>
              <a:off x="1263161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09" name="object 4409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35102" y="9162519"/>
              <a:ext cx="3150" cy="26069"/>
            </a:xfrm>
            <a:prstGeom prst="rect">
              <a:avLst/>
            </a:prstGeom>
          </p:spPr>
        </p:pic>
        <p:sp>
          <p:nvSpPr>
            <p:cNvPr id="4410" name="object 4410"/>
            <p:cNvSpPr/>
            <p:nvPr/>
          </p:nvSpPr>
          <p:spPr>
            <a:xfrm>
              <a:off x="1263510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11" name="object 4411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38595" y="9162519"/>
              <a:ext cx="3175" cy="26069"/>
            </a:xfrm>
            <a:prstGeom prst="rect">
              <a:avLst/>
            </a:prstGeom>
          </p:spPr>
        </p:pic>
        <p:sp>
          <p:nvSpPr>
            <p:cNvPr id="4412" name="object 4412"/>
            <p:cNvSpPr/>
            <p:nvPr/>
          </p:nvSpPr>
          <p:spPr>
            <a:xfrm>
              <a:off x="1263859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13" name="object 4413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42151" y="9162519"/>
              <a:ext cx="3150" cy="26069"/>
            </a:xfrm>
            <a:prstGeom prst="rect">
              <a:avLst/>
            </a:prstGeom>
          </p:spPr>
        </p:pic>
        <p:sp>
          <p:nvSpPr>
            <p:cNvPr id="4414" name="object 4414"/>
            <p:cNvSpPr/>
            <p:nvPr/>
          </p:nvSpPr>
          <p:spPr>
            <a:xfrm>
              <a:off x="1264215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15" name="object 4415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645643" y="9162519"/>
              <a:ext cx="3125" cy="26069"/>
            </a:xfrm>
            <a:prstGeom prst="rect">
              <a:avLst/>
            </a:prstGeom>
          </p:spPr>
        </p:pic>
        <p:sp>
          <p:nvSpPr>
            <p:cNvPr id="4416" name="object 4416"/>
            <p:cNvSpPr/>
            <p:nvPr/>
          </p:nvSpPr>
          <p:spPr>
            <a:xfrm>
              <a:off x="1264564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17" name="object 4417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2649136" y="9162519"/>
              <a:ext cx="3125" cy="26069"/>
            </a:xfrm>
            <a:prstGeom prst="rect">
              <a:avLst/>
            </a:prstGeom>
          </p:spPr>
        </p:pic>
        <p:sp>
          <p:nvSpPr>
            <p:cNvPr id="4418" name="object 4418"/>
            <p:cNvSpPr/>
            <p:nvPr/>
          </p:nvSpPr>
          <p:spPr>
            <a:xfrm>
              <a:off x="1264913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19" name="object 4419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2652628" y="9162519"/>
              <a:ext cx="3150" cy="26069"/>
            </a:xfrm>
            <a:prstGeom prst="rect">
              <a:avLst/>
            </a:prstGeom>
          </p:spPr>
        </p:pic>
        <p:sp>
          <p:nvSpPr>
            <p:cNvPr id="4420" name="object 4420"/>
            <p:cNvSpPr/>
            <p:nvPr/>
          </p:nvSpPr>
          <p:spPr>
            <a:xfrm>
              <a:off x="1265262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1" name="object 4421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2656121" y="9162519"/>
              <a:ext cx="3125" cy="26069"/>
            </a:xfrm>
            <a:prstGeom prst="rect">
              <a:avLst/>
            </a:prstGeom>
          </p:spPr>
        </p:pic>
        <p:sp>
          <p:nvSpPr>
            <p:cNvPr id="4422" name="object 4422"/>
            <p:cNvSpPr/>
            <p:nvPr/>
          </p:nvSpPr>
          <p:spPr>
            <a:xfrm>
              <a:off x="1265612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3" name="object 4423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2659613" y="9162519"/>
              <a:ext cx="3125" cy="26069"/>
            </a:xfrm>
            <a:prstGeom prst="rect">
              <a:avLst/>
            </a:prstGeom>
          </p:spPr>
        </p:pic>
        <p:sp>
          <p:nvSpPr>
            <p:cNvPr id="4424" name="object 4424"/>
            <p:cNvSpPr/>
            <p:nvPr/>
          </p:nvSpPr>
          <p:spPr>
            <a:xfrm>
              <a:off x="1265961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5" name="object 4425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2663106" y="9162519"/>
              <a:ext cx="3150" cy="26069"/>
            </a:xfrm>
            <a:prstGeom prst="rect">
              <a:avLst/>
            </a:prstGeom>
          </p:spPr>
        </p:pic>
        <p:sp>
          <p:nvSpPr>
            <p:cNvPr id="4426" name="object 4426"/>
            <p:cNvSpPr/>
            <p:nvPr/>
          </p:nvSpPr>
          <p:spPr>
            <a:xfrm>
              <a:off x="1266310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7" name="object 4427"/>
            <p:cNvPicPr/>
            <p:nvPr/>
          </p:nvPicPr>
          <p:blipFill>
            <a:blip r:embed="rId569" cstate="print"/>
            <a:stretch>
              <a:fillRect/>
            </a:stretch>
          </p:blipFill>
          <p:spPr>
            <a:xfrm>
              <a:off x="12666598" y="9162519"/>
              <a:ext cx="3175" cy="26069"/>
            </a:xfrm>
            <a:prstGeom prst="rect">
              <a:avLst/>
            </a:prstGeom>
          </p:spPr>
        </p:pic>
        <p:sp>
          <p:nvSpPr>
            <p:cNvPr id="4428" name="object 4428"/>
            <p:cNvSpPr/>
            <p:nvPr/>
          </p:nvSpPr>
          <p:spPr>
            <a:xfrm>
              <a:off x="1266659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29" name="object 4429"/>
            <p:cNvPicPr/>
            <p:nvPr/>
          </p:nvPicPr>
          <p:blipFill>
            <a:blip r:embed="rId570" cstate="print"/>
            <a:stretch>
              <a:fillRect/>
            </a:stretch>
          </p:blipFill>
          <p:spPr>
            <a:xfrm>
              <a:off x="12670154" y="9162519"/>
              <a:ext cx="3075" cy="26069"/>
            </a:xfrm>
            <a:prstGeom prst="rect">
              <a:avLst/>
            </a:prstGeom>
          </p:spPr>
        </p:pic>
        <p:sp>
          <p:nvSpPr>
            <p:cNvPr id="4430" name="object 4430"/>
            <p:cNvSpPr/>
            <p:nvPr/>
          </p:nvSpPr>
          <p:spPr>
            <a:xfrm>
              <a:off x="1267015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0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075" y="26069"/>
                  </a:lnTo>
                  <a:lnTo>
                    <a:pt x="30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31" name="object 4431"/>
            <p:cNvPicPr/>
            <p:nvPr/>
          </p:nvPicPr>
          <p:blipFill>
            <a:blip r:embed="rId571" cstate="print"/>
            <a:stretch>
              <a:fillRect/>
            </a:stretch>
          </p:blipFill>
          <p:spPr>
            <a:xfrm>
              <a:off x="12777469" y="9162519"/>
              <a:ext cx="843" cy="26069"/>
            </a:xfrm>
            <a:prstGeom prst="rect">
              <a:avLst/>
            </a:prstGeom>
          </p:spPr>
        </p:pic>
        <p:sp>
          <p:nvSpPr>
            <p:cNvPr id="4432" name="object 4432"/>
            <p:cNvSpPr/>
            <p:nvPr/>
          </p:nvSpPr>
          <p:spPr>
            <a:xfrm>
              <a:off x="12777469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4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43" y="2606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33" name="object 4433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778676" y="9162519"/>
              <a:ext cx="3150" cy="26069"/>
            </a:xfrm>
            <a:prstGeom prst="rect">
              <a:avLst/>
            </a:prstGeom>
          </p:spPr>
        </p:pic>
        <p:sp>
          <p:nvSpPr>
            <p:cNvPr id="4434" name="object 4434"/>
            <p:cNvSpPr/>
            <p:nvPr/>
          </p:nvSpPr>
          <p:spPr>
            <a:xfrm>
              <a:off x="1277867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35" name="object 4435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82168" y="9162519"/>
              <a:ext cx="3125" cy="26069"/>
            </a:xfrm>
            <a:prstGeom prst="rect">
              <a:avLst/>
            </a:prstGeom>
          </p:spPr>
        </p:pic>
        <p:sp>
          <p:nvSpPr>
            <p:cNvPr id="4436" name="object 4436"/>
            <p:cNvSpPr/>
            <p:nvPr/>
          </p:nvSpPr>
          <p:spPr>
            <a:xfrm>
              <a:off x="1278216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37" name="object 443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85661" y="9162519"/>
              <a:ext cx="3125" cy="26069"/>
            </a:xfrm>
            <a:prstGeom prst="rect">
              <a:avLst/>
            </a:prstGeom>
          </p:spPr>
        </p:pic>
        <p:sp>
          <p:nvSpPr>
            <p:cNvPr id="4438" name="object 4438"/>
            <p:cNvSpPr/>
            <p:nvPr/>
          </p:nvSpPr>
          <p:spPr>
            <a:xfrm>
              <a:off x="1278566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39" name="object 443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89153" y="9162519"/>
              <a:ext cx="3150" cy="26069"/>
            </a:xfrm>
            <a:prstGeom prst="rect">
              <a:avLst/>
            </a:prstGeom>
          </p:spPr>
        </p:pic>
        <p:sp>
          <p:nvSpPr>
            <p:cNvPr id="4440" name="object 4440"/>
            <p:cNvSpPr/>
            <p:nvPr/>
          </p:nvSpPr>
          <p:spPr>
            <a:xfrm>
              <a:off x="127891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1" name="object 444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92709" y="9162519"/>
              <a:ext cx="3125" cy="26069"/>
            </a:xfrm>
            <a:prstGeom prst="rect">
              <a:avLst/>
            </a:prstGeom>
          </p:spPr>
        </p:pic>
        <p:sp>
          <p:nvSpPr>
            <p:cNvPr id="4442" name="object 4442"/>
            <p:cNvSpPr/>
            <p:nvPr/>
          </p:nvSpPr>
          <p:spPr>
            <a:xfrm>
              <a:off x="1279270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3" name="object 444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96202" y="9162519"/>
              <a:ext cx="3125" cy="26069"/>
            </a:xfrm>
            <a:prstGeom prst="rect">
              <a:avLst/>
            </a:prstGeom>
          </p:spPr>
        </p:pic>
        <p:sp>
          <p:nvSpPr>
            <p:cNvPr id="4444" name="object 4444"/>
            <p:cNvSpPr/>
            <p:nvPr/>
          </p:nvSpPr>
          <p:spPr>
            <a:xfrm>
              <a:off x="1279620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5" name="object 4445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799694" y="9162519"/>
              <a:ext cx="3175" cy="26069"/>
            </a:xfrm>
            <a:prstGeom prst="rect">
              <a:avLst/>
            </a:prstGeom>
          </p:spPr>
        </p:pic>
        <p:sp>
          <p:nvSpPr>
            <p:cNvPr id="4446" name="object 4446"/>
            <p:cNvSpPr/>
            <p:nvPr/>
          </p:nvSpPr>
          <p:spPr>
            <a:xfrm>
              <a:off x="1279969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7" name="object 444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03187" y="9162519"/>
              <a:ext cx="3175" cy="26069"/>
            </a:xfrm>
            <a:prstGeom prst="rect">
              <a:avLst/>
            </a:prstGeom>
          </p:spPr>
        </p:pic>
        <p:sp>
          <p:nvSpPr>
            <p:cNvPr id="4448" name="object 4448"/>
            <p:cNvSpPr/>
            <p:nvPr/>
          </p:nvSpPr>
          <p:spPr>
            <a:xfrm>
              <a:off x="1280318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49" name="object 444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06679" y="9162519"/>
              <a:ext cx="3150" cy="26069"/>
            </a:xfrm>
            <a:prstGeom prst="rect">
              <a:avLst/>
            </a:prstGeom>
          </p:spPr>
        </p:pic>
        <p:sp>
          <p:nvSpPr>
            <p:cNvPr id="4450" name="object 4450"/>
            <p:cNvSpPr/>
            <p:nvPr/>
          </p:nvSpPr>
          <p:spPr>
            <a:xfrm>
              <a:off x="1280667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51" name="object 445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10172" y="9162519"/>
              <a:ext cx="3125" cy="26069"/>
            </a:xfrm>
            <a:prstGeom prst="rect">
              <a:avLst/>
            </a:prstGeom>
          </p:spPr>
        </p:pic>
        <p:sp>
          <p:nvSpPr>
            <p:cNvPr id="4452" name="object 4452"/>
            <p:cNvSpPr/>
            <p:nvPr/>
          </p:nvSpPr>
          <p:spPr>
            <a:xfrm>
              <a:off x="1281017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53" name="object 445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13664" y="9162519"/>
              <a:ext cx="3175" cy="26069"/>
            </a:xfrm>
            <a:prstGeom prst="rect">
              <a:avLst/>
            </a:prstGeom>
          </p:spPr>
        </p:pic>
        <p:sp>
          <p:nvSpPr>
            <p:cNvPr id="4454" name="object 4454"/>
            <p:cNvSpPr/>
            <p:nvPr/>
          </p:nvSpPr>
          <p:spPr>
            <a:xfrm>
              <a:off x="1281366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55" name="object 4455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17157" y="9162519"/>
              <a:ext cx="3175" cy="26069"/>
            </a:xfrm>
            <a:prstGeom prst="rect">
              <a:avLst/>
            </a:prstGeom>
          </p:spPr>
        </p:pic>
        <p:sp>
          <p:nvSpPr>
            <p:cNvPr id="4456" name="object 4456"/>
            <p:cNvSpPr/>
            <p:nvPr/>
          </p:nvSpPr>
          <p:spPr>
            <a:xfrm>
              <a:off x="128171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57" name="object 445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820713" y="9162519"/>
              <a:ext cx="3125" cy="26069"/>
            </a:xfrm>
            <a:prstGeom prst="rect">
              <a:avLst/>
            </a:prstGeom>
          </p:spPr>
        </p:pic>
        <p:sp>
          <p:nvSpPr>
            <p:cNvPr id="4458" name="object 4458"/>
            <p:cNvSpPr/>
            <p:nvPr/>
          </p:nvSpPr>
          <p:spPr>
            <a:xfrm>
              <a:off x="1282071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59" name="object 4459"/>
            <p:cNvPicPr/>
            <p:nvPr/>
          </p:nvPicPr>
          <p:blipFill>
            <a:blip r:embed="rId572" cstate="print"/>
            <a:stretch>
              <a:fillRect/>
            </a:stretch>
          </p:blipFill>
          <p:spPr>
            <a:xfrm>
              <a:off x="12824205" y="9162519"/>
              <a:ext cx="1860" cy="26069"/>
            </a:xfrm>
            <a:prstGeom prst="rect">
              <a:avLst/>
            </a:prstGeom>
          </p:spPr>
        </p:pic>
        <p:sp>
          <p:nvSpPr>
            <p:cNvPr id="4460" name="object 4460"/>
            <p:cNvSpPr/>
            <p:nvPr/>
          </p:nvSpPr>
          <p:spPr>
            <a:xfrm>
              <a:off x="12824205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86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860" y="26069"/>
                  </a:lnTo>
                  <a:lnTo>
                    <a:pt x="18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1" name="object 4461"/>
            <p:cNvPicPr/>
            <p:nvPr/>
          </p:nvPicPr>
          <p:blipFill>
            <a:blip r:embed="rId573" cstate="print"/>
            <a:stretch>
              <a:fillRect/>
            </a:stretch>
          </p:blipFill>
          <p:spPr>
            <a:xfrm>
              <a:off x="12930314" y="9162519"/>
              <a:ext cx="2058" cy="26069"/>
            </a:xfrm>
            <a:prstGeom prst="rect">
              <a:avLst/>
            </a:prstGeom>
          </p:spPr>
        </p:pic>
        <p:sp>
          <p:nvSpPr>
            <p:cNvPr id="4462" name="object 4462"/>
            <p:cNvSpPr/>
            <p:nvPr/>
          </p:nvSpPr>
          <p:spPr>
            <a:xfrm>
              <a:off x="12930314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05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058" y="26069"/>
                  </a:lnTo>
                  <a:lnTo>
                    <a:pt x="20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3" name="object 4463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2932727" y="9162519"/>
              <a:ext cx="3125" cy="26069"/>
            </a:xfrm>
            <a:prstGeom prst="rect">
              <a:avLst/>
            </a:prstGeom>
          </p:spPr>
        </p:pic>
        <p:sp>
          <p:nvSpPr>
            <p:cNvPr id="4464" name="object 4464"/>
            <p:cNvSpPr/>
            <p:nvPr/>
          </p:nvSpPr>
          <p:spPr>
            <a:xfrm>
              <a:off x="1293272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5" name="object 4465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2936219" y="9162519"/>
              <a:ext cx="3175" cy="26069"/>
            </a:xfrm>
            <a:prstGeom prst="rect">
              <a:avLst/>
            </a:prstGeom>
          </p:spPr>
        </p:pic>
        <p:sp>
          <p:nvSpPr>
            <p:cNvPr id="4466" name="object 4466"/>
            <p:cNvSpPr/>
            <p:nvPr/>
          </p:nvSpPr>
          <p:spPr>
            <a:xfrm>
              <a:off x="1293621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7" name="object 4467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2939712" y="9162519"/>
              <a:ext cx="3175" cy="26069"/>
            </a:xfrm>
            <a:prstGeom prst="rect">
              <a:avLst/>
            </a:prstGeom>
          </p:spPr>
        </p:pic>
        <p:sp>
          <p:nvSpPr>
            <p:cNvPr id="4468" name="object 4468"/>
            <p:cNvSpPr/>
            <p:nvPr/>
          </p:nvSpPr>
          <p:spPr>
            <a:xfrm>
              <a:off x="129397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69" name="object 4469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943204" y="9162519"/>
              <a:ext cx="3150" cy="26069"/>
            </a:xfrm>
            <a:prstGeom prst="rect">
              <a:avLst/>
            </a:prstGeom>
          </p:spPr>
        </p:pic>
        <p:sp>
          <p:nvSpPr>
            <p:cNvPr id="4470" name="object 4470"/>
            <p:cNvSpPr/>
            <p:nvPr/>
          </p:nvSpPr>
          <p:spPr>
            <a:xfrm>
              <a:off x="129432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1" name="object 4471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946760" y="9162519"/>
              <a:ext cx="3125" cy="26069"/>
            </a:xfrm>
            <a:prstGeom prst="rect">
              <a:avLst/>
            </a:prstGeom>
          </p:spPr>
        </p:pic>
        <p:sp>
          <p:nvSpPr>
            <p:cNvPr id="4472" name="object 4472"/>
            <p:cNvSpPr/>
            <p:nvPr/>
          </p:nvSpPr>
          <p:spPr>
            <a:xfrm>
              <a:off x="129467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3" name="object 4473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950253" y="9162519"/>
              <a:ext cx="3175" cy="26069"/>
            </a:xfrm>
            <a:prstGeom prst="rect">
              <a:avLst/>
            </a:prstGeom>
          </p:spPr>
        </p:pic>
        <p:sp>
          <p:nvSpPr>
            <p:cNvPr id="4474" name="object 4474"/>
            <p:cNvSpPr/>
            <p:nvPr/>
          </p:nvSpPr>
          <p:spPr>
            <a:xfrm>
              <a:off x="129502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5" name="object 4475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953745" y="9162519"/>
              <a:ext cx="3125" cy="26069"/>
            </a:xfrm>
            <a:prstGeom prst="rect">
              <a:avLst/>
            </a:prstGeom>
          </p:spPr>
        </p:pic>
        <p:sp>
          <p:nvSpPr>
            <p:cNvPr id="4476" name="object 4476"/>
            <p:cNvSpPr/>
            <p:nvPr/>
          </p:nvSpPr>
          <p:spPr>
            <a:xfrm>
              <a:off x="1295374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7" name="object 4477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57238" y="9162519"/>
              <a:ext cx="3125" cy="26069"/>
            </a:xfrm>
            <a:prstGeom prst="rect">
              <a:avLst/>
            </a:prstGeom>
          </p:spPr>
        </p:pic>
        <p:sp>
          <p:nvSpPr>
            <p:cNvPr id="4478" name="object 4478"/>
            <p:cNvSpPr/>
            <p:nvPr/>
          </p:nvSpPr>
          <p:spPr>
            <a:xfrm>
              <a:off x="1295723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79" name="object 4479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60730" y="9162519"/>
              <a:ext cx="3125" cy="26069"/>
            </a:xfrm>
            <a:prstGeom prst="rect">
              <a:avLst/>
            </a:prstGeom>
          </p:spPr>
        </p:pic>
        <p:sp>
          <p:nvSpPr>
            <p:cNvPr id="4480" name="object 4480"/>
            <p:cNvSpPr/>
            <p:nvPr/>
          </p:nvSpPr>
          <p:spPr>
            <a:xfrm>
              <a:off x="129607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1" name="object 4481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64223" y="9162519"/>
              <a:ext cx="3150" cy="26069"/>
            </a:xfrm>
            <a:prstGeom prst="rect">
              <a:avLst/>
            </a:prstGeom>
          </p:spPr>
        </p:pic>
        <p:sp>
          <p:nvSpPr>
            <p:cNvPr id="4482" name="object 4482"/>
            <p:cNvSpPr/>
            <p:nvPr/>
          </p:nvSpPr>
          <p:spPr>
            <a:xfrm>
              <a:off x="1296422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3" name="object 4483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67779" y="9162519"/>
              <a:ext cx="3125" cy="26069"/>
            </a:xfrm>
            <a:prstGeom prst="rect">
              <a:avLst/>
            </a:prstGeom>
          </p:spPr>
        </p:pic>
        <p:sp>
          <p:nvSpPr>
            <p:cNvPr id="4484" name="object 4484"/>
            <p:cNvSpPr/>
            <p:nvPr/>
          </p:nvSpPr>
          <p:spPr>
            <a:xfrm>
              <a:off x="1296777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5" name="object 4485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71271" y="9162519"/>
              <a:ext cx="3125" cy="26069"/>
            </a:xfrm>
            <a:prstGeom prst="rect">
              <a:avLst/>
            </a:prstGeom>
          </p:spPr>
        </p:pic>
        <p:sp>
          <p:nvSpPr>
            <p:cNvPr id="4486" name="object 4486"/>
            <p:cNvSpPr/>
            <p:nvPr/>
          </p:nvSpPr>
          <p:spPr>
            <a:xfrm>
              <a:off x="129712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7" name="object 4487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974764" y="9162519"/>
              <a:ext cx="3150" cy="26069"/>
            </a:xfrm>
            <a:prstGeom prst="rect">
              <a:avLst/>
            </a:prstGeom>
          </p:spPr>
        </p:pic>
        <p:sp>
          <p:nvSpPr>
            <p:cNvPr id="4488" name="object 4488"/>
            <p:cNvSpPr/>
            <p:nvPr/>
          </p:nvSpPr>
          <p:spPr>
            <a:xfrm>
              <a:off x="1297476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89" name="object 4489"/>
            <p:cNvPicPr/>
            <p:nvPr/>
          </p:nvPicPr>
          <p:blipFill>
            <a:blip r:embed="rId576" cstate="print"/>
            <a:stretch>
              <a:fillRect/>
            </a:stretch>
          </p:blipFill>
          <p:spPr>
            <a:xfrm>
              <a:off x="12978256" y="9162519"/>
              <a:ext cx="644" cy="26069"/>
            </a:xfrm>
            <a:prstGeom prst="rect">
              <a:avLst/>
            </a:prstGeom>
          </p:spPr>
        </p:pic>
        <p:sp>
          <p:nvSpPr>
            <p:cNvPr id="4490" name="object 4490"/>
            <p:cNvSpPr/>
            <p:nvPr/>
          </p:nvSpPr>
          <p:spPr>
            <a:xfrm>
              <a:off x="12978256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64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644" y="26069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1" name="object 4491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3083285" y="9162519"/>
              <a:ext cx="3125" cy="26069"/>
            </a:xfrm>
            <a:prstGeom prst="rect">
              <a:avLst/>
            </a:prstGeom>
          </p:spPr>
        </p:pic>
        <p:sp>
          <p:nvSpPr>
            <p:cNvPr id="4492" name="object 4492"/>
            <p:cNvSpPr/>
            <p:nvPr/>
          </p:nvSpPr>
          <p:spPr>
            <a:xfrm>
              <a:off x="130832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3" name="object 4493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3086778" y="9162519"/>
              <a:ext cx="3175" cy="26069"/>
            </a:xfrm>
            <a:prstGeom prst="rect">
              <a:avLst/>
            </a:prstGeom>
          </p:spPr>
        </p:pic>
        <p:sp>
          <p:nvSpPr>
            <p:cNvPr id="4494" name="object 4494"/>
            <p:cNvSpPr/>
            <p:nvPr/>
          </p:nvSpPr>
          <p:spPr>
            <a:xfrm>
              <a:off x="130867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5" name="object 4495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3090270" y="9162519"/>
              <a:ext cx="3125" cy="26069"/>
            </a:xfrm>
            <a:prstGeom prst="rect">
              <a:avLst/>
            </a:prstGeom>
          </p:spPr>
        </p:pic>
        <p:sp>
          <p:nvSpPr>
            <p:cNvPr id="4496" name="object 4496"/>
            <p:cNvSpPr/>
            <p:nvPr/>
          </p:nvSpPr>
          <p:spPr>
            <a:xfrm>
              <a:off x="1309027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7" name="object 4497"/>
            <p:cNvPicPr/>
            <p:nvPr/>
          </p:nvPicPr>
          <p:blipFill>
            <a:blip r:embed="rId568" cstate="print"/>
            <a:stretch>
              <a:fillRect/>
            </a:stretch>
          </p:blipFill>
          <p:spPr>
            <a:xfrm>
              <a:off x="13093826" y="9162519"/>
              <a:ext cx="3125" cy="26069"/>
            </a:xfrm>
            <a:prstGeom prst="rect">
              <a:avLst/>
            </a:prstGeom>
          </p:spPr>
        </p:pic>
        <p:sp>
          <p:nvSpPr>
            <p:cNvPr id="4498" name="object 4498"/>
            <p:cNvSpPr/>
            <p:nvPr/>
          </p:nvSpPr>
          <p:spPr>
            <a:xfrm>
              <a:off x="130938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499" name="object 4499"/>
            <p:cNvPicPr/>
            <p:nvPr/>
          </p:nvPicPr>
          <p:blipFill>
            <a:blip r:embed="rId569" cstate="print"/>
            <a:stretch>
              <a:fillRect/>
            </a:stretch>
          </p:blipFill>
          <p:spPr>
            <a:xfrm>
              <a:off x="13097319" y="9162519"/>
              <a:ext cx="3125" cy="26069"/>
            </a:xfrm>
            <a:prstGeom prst="rect">
              <a:avLst/>
            </a:prstGeom>
          </p:spPr>
        </p:pic>
        <p:sp>
          <p:nvSpPr>
            <p:cNvPr id="4500" name="object 4500"/>
            <p:cNvSpPr/>
            <p:nvPr/>
          </p:nvSpPr>
          <p:spPr>
            <a:xfrm>
              <a:off x="1309731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01" name="object 4501"/>
            <p:cNvPicPr/>
            <p:nvPr/>
          </p:nvPicPr>
          <p:blipFill>
            <a:blip r:embed="rId569" cstate="print"/>
            <a:stretch>
              <a:fillRect/>
            </a:stretch>
          </p:blipFill>
          <p:spPr>
            <a:xfrm>
              <a:off x="13100748" y="9162519"/>
              <a:ext cx="3175" cy="26069"/>
            </a:xfrm>
            <a:prstGeom prst="rect">
              <a:avLst/>
            </a:prstGeom>
          </p:spPr>
        </p:pic>
        <p:sp>
          <p:nvSpPr>
            <p:cNvPr id="4502" name="object 4502"/>
            <p:cNvSpPr/>
            <p:nvPr/>
          </p:nvSpPr>
          <p:spPr>
            <a:xfrm>
              <a:off x="1310074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03" name="object 4503"/>
            <p:cNvPicPr/>
            <p:nvPr/>
          </p:nvPicPr>
          <p:blipFill>
            <a:blip r:embed="rId577" cstate="print"/>
            <a:stretch>
              <a:fillRect/>
            </a:stretch>
          </p:blipFill>
          <p:spPr>
            <a:xfrm>
              <a:off x="13104304" y="9162519"/>
              <a:ext cx="3125" cy="26069"/>
            </a:xfrm>
            <a:prstGeom prst="rect">
              <a:avLst/>
            </a:prstGeom>
          </p:spPr>
        </p:pic>
        <p:sp>
          <p:nvSpPr>
            <p:cNvPr id="4504" name="object 4504"/>
            <p:cNvSpPr/>
            <p:nvPr/>
          </p:nvSpPr>
          <p:spPr>
            <a:xfrm>
              <a:off x="131043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05" name="object 4505"/>
            <p:cNvPicPr/>
            <p:nvPr/>
          </p:nvPicPr>
          <p:blipFill>
            <a:blip r:embed="rId577" cstate="print"/>
            <a:stretch>
              <a:fillRect/>
            </a:stretch>
          </p:blipFill>
          <p:spPr>
            <a:xfrm>
              <a:off x="13107796" y="9162519"/>
              <a:ext cx="3150" cy="26069"/>
            </a:xfrm>
            <a:prstGeom prst="rect">
              <a:avLst/>
            </a:prstGeom>
          </p:spPr>
        </p:pic>
        <p:sp>
          <p:nvSpPr>
            <p:cNvPr id="4506" name="object 4506"/>
            <p:cNvSpPr/>
            <p:nvPr/>
          </p:nvSpPr>
          <p:spPr>
            <a:xfrm>
              <a:off x="1310779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07" name="object 4507"/>
            <p:cNvPicPr/>
            <p:nvPr/>
          </p:nvPicPr>
          <p:blipFill>
            <a:blip r:embed="rId577" cstate="print"/>
            <a:stretch>
              <a:fillRect/>
            </a:stretch>
          </p:blipFill>
          <p:spPr>
            <a:xfrm>
              <a:off x="13111289" y="9162519"/>
              <a:ext cx="3150" cy="26069"/>
            </a:xfrm>
            <a:prstGeom prst="rect">
              <a:avLst/>
            </a:prstGeom>
          </p:spPr>
        </p:pic>
        <p:sp>
          <p:nvSpPr>
            <p:cNvPr id="4508" name="object 4508"/>
            <p:cNvSpPr/>
            <p:nvPr/>
          </p:nvSpPr>
          <p:spPr>
            <a:xfrm>
              <a:off x="1311128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09" name="object 4509"/>
            <p:cNvPicPr/>
            <p:nvPr/>
          </p:nvPicPr>
          <p:blipFill>
            <a:blip r:embed="rId577" cstate="print"/>
            <a:stretch>
              <a:fillRect/>
            </a:stretch>
          </p:blipFill>
          <p:spPr>
            <a:xfrm>
              <a:off x="13114781" y="9162519"/>
              <a:ext cx="3175" cy="26069"/>
            </a:xfrm>
            <a:prstGeom prst="rect">
              <a:avLst/>
            </a:prstGeom>
          </p:spPr>
        </p:pic>
        <p:sp>
          <p:nvSpPr>
            <p:cNvPr id="4510" name="object 4510"/>
            <p:cNvSpPr/>
            <p:nvPr/>
          </p:nvSpPr>
          <p:spPr>
            <a:xfrm>
              <a:off x="1311478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11" name="object 4511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18337" y="9162519"/>
              <a:ext cx="3150" cy="26069"/>
            </a:xfrm>
            <a:prstGeom prst="rect">
              <a:avLst/>
            </a:prstGeom>
          </p:spPr>
        </p:pic>
        <p:sp>
          <p:nvSpPr>
            <p:cNvPr id="4512" name="object 4512"/>
            <p:cNvSpPr/>
            <p:nvPr/>
          </p:nvSpPr>
          <p:spPr>
            <a:xfrm>
              <a:off x="131183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13" name="object 4513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21830" y="9162519"/>
              <a:ext cx="3125" cy="26069"/>
            </a:xfrm>
            <a:prstGeom prst="rect">
              <a:avLst/>
            </a:prstGeom>
          </p:spPr>
        </p:pic>
        <p:sp>
          <p:nvSpPr>
            <p:cNvPr id="4514" name="object 4514"/>
            <p:cNvSpPr/>
            <p:nvPr/>
          </p:nvSpPr>
          <p:spPr>
            <a:xfrm>
              <a:off x="131218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15" name="object 4515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25322" y="9162519"/>
              <a:ext cx="3175" cy="26069"/>
            </a:xfrm>
            <a:prstGeom prst="rect">
              <a:avLst/>
            </a:prstGeom>
          </p:spPr>
        </p:pic>
        <p:sp>
          <p:nvSpPr>
            <p:cNvPr id="4516" name="object 4516"/>
            <p:cNvSpPr/>
            <p:nvPr/>
          </p:nvSpPr>
          <p:spPr>
            <a:xfrm>
              <a:off x="1312532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17" name="object 4517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28815" y="9162519"/>
              <a:ext cx="3150" cy="26069"/>
            </a:xfrm>
            <a:prstGeom prst="rect">
              <a:avLst/>
            </a:prstGeom>
          </p:spPr>
        </p:pic>
        <p:sp>
          <p:nvSpPr>
            <p:cNvPr id="4518" name="object 4518"/>
            <p:cNvSpPr/>
            <p:nvPr/>
          </p:nvSpPr>
          <p:spPr>
            <a:xfrm>
              <a:off x="131288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19" name="object 4519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32307" y="9162519"/>
              <a:ext cx="3125" cy="26069"/>
            </a:xfrm>
            <a:prstGeom prst="rect">
              <a:avLst/>
            </a:prstGeom>
          </p:spPr>
        </p:pic>
        <p:sp>
          <p:nvSpPr>
            <p:cNvPr id="4520" name="object 4520"/>
            <p:cNvSpPr/>
            <p:nvPr/>
          </p:nvSpPr>
          <p:spPr>
            <a:xfrm>
              <a:off x="1313230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1" name="object 4521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35800" y="9162519"/>
              <a:ext cx="3125" cy="26069"/>
            </a:xfrm>
            <a:prstGeom prst="rect">
              <a:avLst/>
            </a:prstGeom>
          </p:spPr>
        </p:pic>
        <p:sp>
          <p:nvSpPr>
            <p:cNvPr id="4522" name="object 4522"/>
            <p:cNvSpPr/>
            <p:nvPr/>
          </p:nvSpPr>
          <p:spPr>
            <a:xfrm>
              <a:off x="1313580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3" name="object 4523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39292" y="9162519"/>
              <a:ext cx="3175" cy="26069"/>
            </a:xfrm>
            <a:prstGeom prst="rect">
              <a:avLst/>
            </a:prstGeom>
          </p:spPr>
        </p:pic>
        <p:sp>
          <p:nvSpPr>
            <p:cNvPr id="4524" name="object 4524"/>
            <p:cNvSpPr/>
            <p:nvPr/>
          </p:nvSpPr>
          <p:spPr>
            <a:xfrm>
              <a:off x="1313929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5" name="object 4525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3142785" y="9162519"/>
              <a:ext cx="3175" cy="26069"/>
            </a:xfrm>
            <a:prstGeom prst="rect">
              <a:avLst/>
            </a:prstGeom>
          </p:spPr>
        </p:pic>
        <p:sp>
          <p:nvSpPr>
            <p:cNvPr id="4526" name="object 4526"/>
            <p:cNvSpPr/>
            <p:nvPr/>
          </p:nvSpPr>
          <p:spPr>
            <a:xfrm>
              <a:off x="131427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7" name="object 4527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3146341" y="9162519"/>
              <a:ext cx="3150" cy="26069"/>
            </a:xfrm>
            <a:prstGeom prst="rect">
              <a:avLst/>
            </a:prstGeom>
          </p:spPr>
        </p:pic>
        <p:sp>
          <p:nvSpPr>
            <p:cNvPr id="4528" name="object 4528"/>
            <p:cNvSpPr/>
            <p:nvPr/>
          </p:nvSpPr>
          <p:spPr>
            <a:xfrm>
              <a:off x="131463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29" name="object 4529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3149833" y="9162519"/>
              <a:ext cx="3125" cy="26069"/>
            </a:xfrm>
            <a:prstGeom prst="rect">
              <a:avLst/>
            </a:prstGeom>
          </p:spPr>
        </p:pic>
        <p:sp>
          <p:nvSpPr>
            <p:cNvPr id="4530" name="object 4530"/>
            <p:cNvSpPr/>
            <p:nvPr/>
          </p:nvSpPr>
          <p:spPr>
            <a:xfrm>
              <a:off x="131498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31" name="object 4531"/>
            <p:cNvPicPr/>
            <p:nvPr/>
          </p:nvPicPr>
          <p:blipFill>
            <a:blip r:embed="rId574" cstate="print"/>
            <a:stretch>
              <a:fillRect/>
            </a:stretch>
          </p:blipFill>
          <p:spPr>
            <a:xfrm>
              <a:off x="13153326" y="9162519"/>
              <a:ext cx="3175" cy="26069"/>
            </a:xfrm>
            <a:prstGeom prst="rect">
              <a:avLst/>
            </a:prstGeom>
          </p:spPr>
        </p:pic>
        <p:sp>
          <p:nvSpPr>
            <p:cNvPr id="4532" name="object 4532"/>
            <p:cNvSpPr/>
            <p:nvPr/>
          </p:nvSpPr>
          <p:spPr>
            <a:xfrm>
              <a:off x="131533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33" name="object 4533"/>
            <p:cNvPicPr/>
            <p:nvPr/>
          </p:nvPicPr>
          <p:blipFill>
            <a:blip r:embed="rId579" cstate="print"/>
            <a:stretch>
              <a:fillRect/>
            </a:stretch>
          </p:blipFill>
          <p:spPr>
            <a:xfrm>
              <a:off x="13156818" y="9162519"/>
              <a:ext cx="3150" cy="26069"/>
            </a:xfrm>
            <a:prstGeom prst="rect">
              <a:avLst/>
            </a:prstGeom>
          </p:spPr>
        </p:pic>
        <p:sp>
          <p:nvSpPr>
            <p:cNvPr id="4534" name="object 4534"/>
            <p:cNvSpPr/>
            <p:nvPr/>
          </p:nvSpPr>
          <p:spPr>
            <a:xfrm>
              <a:off x="1315681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35" name="object 4535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3160311" y="9162519"/>
              <a:ext cx="3125" cy="26069"/>
            </a:xfrm>
            <a:prstGeom prst="rect">
              <a:avLst/>
            </a:prstGeom>
          </p:spPr>
        </p:pic>
        <p:sp>
          <p:nvSpPr>
            <p:cNvPr id="4536" name="object 4536"/>
            <p:cNvSpPr/>
            <p:nvPr/>
          </p:nvSpPr>
          <p:spPr>
            <a:xfrm>
              <a:off x="1316031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37" name="object 4537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3163803" y="9162519"/>
              <a:ext cx="3125" cy="26069"/>
            </a:xfrm>
            <a:prstGeom prst="rect">
              <a:avLst/>
            </a:prstGeom>
          </p:spPr>
        </p:pic>
        <p:sp>
          <p:nvSpPr>
            <p:cNvPr id="4538" name="object 4538"/>
            <p:cNvSpPr/>
            <p:nvPr/>
          </p:nvSpPr>
          <p:spPr>
            <a:xfrm>
              <a:off x="1316380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39" name="object 4539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3167296" y="9162519"/>
              <a:ext cx="3150" cy="26069"/>
            </a:xfrm>
            <a:prstGeom prst="rect">
              <a:avLst/>
            </a:prstGeom>
          </p:spPr>
        </p:pic>
        <p:sp>
          <p:nvSpPr>
            <p:cNvPr id="4540" name="object 4540"/>
            <p:cNvSpPr/>
            <p:nvPr/>
          </p:nvSpPr>
          <p:spPr>
            <a:xfrm>
              <a:off x="1316729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1" name="object 4541"/>
            <p:cNvPicPr/>
            <p:nvPr/>
          </p:nvPicPr>
          <p:blipFill>
            <a:blip r:embed="rId580" cstate="print"/>
            <a:stretch>
              <a:fillRect/>
            </a:stretch>
          </p:blipFill>
          <p:spPr>
            <a:xfrm>
              <a:off x="13170852" y="9162519"/>
              <a:ext cx="3125" cy="26069"/>
            </a:xfrm>
            <a:prstGeom prst="rect">
              <a:avLst/>
            </a:prstGeom>
          </p:spPr>
        </p:pic>
        <p:sp>
          <p:nvSpPr>
            <p:cNvPr id="4542" name="object 4542"/>
            <p:cNvSpPr/>
            <p:nvPr/>
          </p:nvSpPr>
          <p:spPr>
            <a:xfrm>
              <a:off x="131708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3" name="object 4543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3174344" y="9162519"/>
              <a:ext cx="3125" cy="26069"/>
            </a:xfrm>
            <a:prstGeom prst="rect">
              <a:avLst/>
            </a:prstGeom>
          </p:spPr>
        </p:pic>
        <p:sp>
          <p:nvSpPr>
            <p:cNvPr id="4544" name="object 4544"/>
            <p:cNvSpPr/>
            <p:nvPr/>
          </p:nvSpPr>
          <p:spPr>
            <a:xfrm>
              <a:off x="131743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5" name="object 4545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3177837" y="9162519"/>
              <a:ext cx="3150" cy="26069"/>
            </a:xfrm>
            <a:prstGeom prst="rect">
              <a:avLst/>
            </a:prstGeom>
          </p:spPr>
        </p:pic>
        <p:sp>
          <p:nvSpPr>
            <p:cNvPr id="4546" name="object 4546"/>
            <p:cNvSpPr/>
            <p:nvPr/>
          </p:nvSpPr>
          <p:spPr>
            <a:xfrm>
              <a:off x="131778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7" name="object 4547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3181329" y="9162519"/>
              <a:ext cx="3175" cy="26069"/>
            </a:xfrm>
            <a:prstGeom prst="rect">
              <a:avLst/>
            </a:prstGeom>
          </p:spPr>
        </p:pic>
        <p:sp>
          <p:nvSpPr>
            <p:cNvPr id="4548" name="object 4548"/>
            <p:cNvSpPr/>
            <p:nvPr/>
          </p:nvSpPr>
          <p:spPr>
            <a:xfrm>
              <a:off x="131813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49" name="object 4549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3184822" y="9162519"/>
              <a:ext cx="3150" cy="26069"/>
            </a:xfrm>
            <a:prstGeom prst="rect">
              <a:avLst/>
            </a:prstGeom>
          </p:spPr>
        </p:pic>
        <p:sp>
          <p:nvSpPr>
            <p:cNvPr id="4550" name="object 4550"/>
            <p:cNvSpPr/>
            <p:nvPr/>
          </p:nvSpPr>
          <p:spPr>
            <a:xfrm>
              <a:off x="1318482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51" name="object 4551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3188314" y="9162519"/>
              <a:ext cx="3125" cy="26069"/>
            </a:xfrm>
            <a:prstGeom prst="rect">
              <a:avLst/>
            </a:prstGeom>
          </p:spPr>
        </p:pic>
        <p:sp>
          <p:nvSpPr>
            <p:cNvPr id="4552" name="object 4552"/>
            <p:cNvSpPr/>
            <p:nvPr/>
          </p:nvSpPr>
          <p:spPr>
            <a:xfrm>
              <a:off x="1318831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53" name="object 4553"/>
            <p:cNvPicPr/>
            <p:nvPr/>
          </p:nvPicPr>
          <p:blipFill>
            <a:blip r:embed="rId581" cstate="print"/>
            <a:stretch>
              <a:fillRect/>
            </a:stretch>
          </p:blipFill>
          <p:spPr>
            <a:xfrm>
              <a:off x="12106274" y="9061322"/>
              <a:ext cx="1085405" cy="100476"/>
            </a:xfrm>
            <a:prstGeom prst="rect">
              <a:avLst/>
            </a:prstGeom>
          </p:spPr>
        </p:pic>
        <p:sp>
          <p:nvSpPr>
            <p:cNvPr id="4554" name="object 4554"/>
            <p:cNvSpPr/>
            <p:nvPr/>
          </p:nvSpPr>
          <p:spPr>
            <a:xfrm>
              <a:off x="12106275" y="9061322"/>
              <a:ext cx="1085850" cy="100965"/>
            </a:xfrm>
            <a:custGeom>
              <a:avLst/>
              <a:gdLst/>
              <a:ahLst/>
              <a:cxnLst/>
              <a:rect l="l" t="t" r="r" b="b"/>
              <a:pathLst>
                <a:path w="1085850" h="100965">
                  <a:moveTo>
                    <a:pt x="261302" y="26936"/>
                  </a:moveTo>
                  <a:lnTo>
                    <a:pt x="212788" y="26936"/>
                  </a:lnTo>
                  <a:lnTo>
                    <a:pt x="212788" y="100482"/>
                  </a:lnTo>
                  <a:lnTo>
                    <a:pt x="261302" y="100482"/>
                  </a:lnTo>
                  <a:lnTo>
                    <a:pt x="261302" y="26936"/>
                  </a:lnTo>
                  <a:close/>
                </a:path>
                <a:path w="1085850" h="100965">
                  <a:moveTo>
                    <a:pt x="414147" y="26936"/>
                  </a:moveTo>
                  <a:lnTo>
                    <a:pt x="365569" y="26936"/>
                  </a:lnTo>
                  <a:lnTo>
                    <a:pt x="365569" y="100482"/>
                  </a:lnTo>
                  <a:lnTo>
                    <a:pt x="414147" y="100482"/>
                  </a:lnTo>
                  <a:lnTo>
                    <a:pt x="414147" y="26936"/>
                  </a:lnTo>
                  <a:close/>
                </a:path>
                <a:path w="1085850" h="100965">
                  <a:moveTo>
                    <a:pt x="566991" y="26936"/>
                  </a:moveTo>
                  <a:lnTo>
                    <a:pt x="518414" y="26936"/>
                  </a:lnTo>
                  <a:lnTo>
                    <a:pt x="518414" y="100482"/>
                  </a:lnTo>
                  <a:lnTo>
                    <a:pt x="566991" y="100482"/>
                  </a:lnTo>
                  <a:lnTo>
                    <a:pt x="566991" y="26936"/>
                  </a:lnTo>
                  <a:close/>
                </a:path>
                <a:path w="1085850" h="100965">
                  <a:moveTo>
                    <a:pt x="719772" y="26936"/>
                  </a:moveTo>
                  <a:lnTo>
                    <a:pt x="671195" y="26936"/>
                  </a:lnTo>
                  <a:lnTo>
                    <a:pt x="671195" y="100482"/>
                  </a:lnTo>
                  <a:lnTo>
                    <a:pt x="719772" y="100482"/>
                  </a:lnTo>
                  <a:lnTo>
                    <a:pt x="719772" y="26936"/>
                  </a:lnTo>
                  <a:close/>
                </a:path>
                <a:path w="1085850" h="100965">
                  <a:moveTo>
                    <a:pt x="872617" y="26936"/>
                  </a:moveTo>
                  <a:lnTo>
                    <a:pt x="824039" y="26936"/>
                  </a:lnTo>
                  <a:lnTo>
                    <a:pt x="824039" y="100482"/>
                  </a:lnTo>
                  <a:lnTo>
                    <a:pt x="872617" y="100482"/>
                  </a:lnTo>
                  <a:lnTo>
                    <a:pt x="872617" y="26936"/>
                  </a:lnTo>
                  <a:close/>
                </a:path>
                <a:path w="1085850" h="100965">
                  <a:moveTo>
                    <a:pt x="1085392" y="26936"/>
                  </a:moveTo>
                  <a:lnTo>
                    <a:pt x="976884" y="26936"/>
                  </a:lnTo>
                  <a:lnTo>
                    <a:pt x="976884" y="100482"/>
                  </a:lnTo>
                  <a:lnTo>
                    <a:pt x="1085392" y="100482"/>
                  </a:lnTo>
                  <a:lnTo>
                    <a:pt x="1085392" y="26936"/>
                  </a:lnTo>
                  <a:close/>
                </a:path>
                <a:path w="1085850" h="100965">
                  <a:moveTo>
                    <a:pt x="1085392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0" y="100330"/>
                  </a:lnTo>
                  <a:lnTo>
                    <a:pt x="108521" y="100330"/>
                  </a:lnTo>
                  <a:lnTo>
                    <a:pt x="108521" y="26670"/>
                  </a:lnTo>
                  <a:lnTo>
                    <a:pt x="1085392" y="26670"/>
                  </a:lnTo>
                  <a:lnTo>
                    <a:pt x="10853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55" name="object 4555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106401" y="9162519"/>
              <a:ext cx="3125" cy="26069"/>
            </a:xfrm>
            <a:prstGeom prst="rect">
              <a:avLst/>
            </a:prstGeom>
          </p:spPr>
        </p:pic>
        <p:sp>
          <p:nvSpPr>
            <p:cNvPr id="4556" name="object 4556"/>
            <p:cNvSpPr/>
            <p:nvPr/>
          </p:nvSpPr>
          <p:spPr>
            <a:xfrm>
              <a:off x="121064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57" name="object 4557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109894" y="9162519"/>
              <a:ext cx="3150" cy="26069"/>
            </a:xfrm>
            <a:prstGeom prst="rect">
              <a:avLst/>
            </a:prstGeom>
          </p:spPr>
        </p:pic>
        <p:sp>
          <p:nvSpPr>
            <p:cNvPr id="4558" name="object 4558"/>
            <p:cNvSpPr/>
            <p:nvPr/>
          </p:nvSpPr>
          <p:spPr>
            <a:xfrm>
              <a:off x="1210989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59" name="object 4559"/>
            <p:cNvPicPr/>
            <p:nvPr/>
          </p:nvPicPr>
          <p:blipFill>
            <a:blip r:embed="rId562" cstate="print"/>
            <a:stretch>
              <a:fillRect/>
            </a:stretch>
          </p:blipFill>
          <p:spPr>
            <a:xfrm>
              <a:off x="12113450" y="9162519"/>
              <a:ext cx="3125" cy="26069"/>
            </a:xfrm>
            <a:prstGeom prst="rect">
              <a:avLst/>
            </a:prstGeom>
          </p:spPr>
        </p:pic>
        <p:sp>
          <p:nvSpPr>
            <p:cNvPr id="4560" name="object 4560"/>
            <p:cNvSpPr/>
            <p:nvPr/>
          </p:nvSpPr>
          <p:spPr>
            <a:xfrm>
              <a:off x="121134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1" name="object 4561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116942" y="9162519"/>
              <a:ext cx="3125" cy="26069"/>
            </a:xfrm>
            <a:prstGeom prst="rect">
              <a:avLst/>
            </a:prstGeom>
          </p:spPr>
        </p:pic>
        <p:sp>
          <p:nvSpPr>
            <p:cNvPr id="4562" name="object 4562"/>
            <p:cNvSpPr/>
            <p:nvPr/>
          </p:nvSpPr>
          <p:spPr>
            <a:xfrm>
              <a:off x="121169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3" name="object 4563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120435" y="9162519"/>
              <a:ext cx="3125" cy="26069"/>
            </a:xfrm>
            <a:prstGeom prst="rect">
              <a:avLst/>
            </a:prstGeom>
          </p:spPr>
        </p:pic>
        <p:sp>
          <p:nvSpPr>
            <p:cNvPr id="4564" name="object 4564"/>
            <p:cNvSpPr/>
            <p:nvPr/>
          </p:nvSpPr>
          <p:spPr>
            <a:xfrm>
              <a:off x="1212043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5" name="object 4565"/>
            <p:cNvPicPr/>
            <p:nvPr/>
          </p:nvPicPr>
          <p:blipFill>
            <a:blip r:embed="rId564" cstate="print"/>
            <a:stretch>
              <a:fillRect/>
            </a:stretch>
          </p:blipFill>
          <p:spPr>
            <a:xfrm>
              <a:off x="12123927" y="9162519"/>
              <a:ext cx="3175" cy="26069"/>
            </a:xfrm>
            <a:prstGeom prst="rect">
              <a:avLst/>
            </a:prstGeom>
          </p:spPr>
        </p:pic>
        <p:sp>
          <p:nvSpPr>
            <p:cNvPr id="4566" name="object 4566"/>
            <p:cNvSpPr/>
            <p:nvPr/>
          </p:nvSpPr>
          <p:spPr>
            <a:xfrm>
              <a:off x="1212392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7" name="object 456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27483" y="9162519"/>
              <a:ext cx="3125" cy="26069"/>
            </a:xfrm>
            <a:prstGeom prst="rect">
              <a:avLst/>
            </a:prstGeom>
          </p:spPr>
        </p:pic>
        <p:sp>
          <p:nvSpPr>
            <p:cNvPr id="4568" name="object 4568"/>
            <p:cNvSpPr/>
            <p:nvPr/>
          </p:nvSpPr>
          <p:spPr>
            <a:xfrm>
              <a:off x="1212748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69" name="object 456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30912" y="9162519"/>
              <a:ext cx="3150" cy="26069"/>
            </a:xfrm>
            <a:prstGeom prst="rect">
              <a:avLst/>
            </a:prstGeom>
          </p:spPr>
        </p:pic>
        <p:sp>
          <p:nvSpPr>
            <p:cNvPr id="4570" name="object 4570"/>
            <p:cNvSpPr/>
            <p:nvPr/>
          </p:nvSpPr>
          <p:spPr>
            <a:xfrm>
              <a:off x="121309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71" name="object 457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34405" y="9162519"/>
              <a:ext cx="3125" cy="26069"/>
            </a:xfrm>
            <a:prstGeom prst="rect">
              <a:avLst/>
            </a:prstGeom>
          </p:spPr>
        </p:pic>
        <p:sp>
          <p:nvSpPr>
            <p:cNvPr id="4572" name="object 4572"/>
            <p:cNvSpPr/>
            <p:nvPr/>
          </p:nvSpPr>
          <p:spPr>
            <a:xfrm>
              <a:off x="1213440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73" name="object 457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37897" y="9162519"/>
              <a:ext cx="3175" cy="26069"/>
            </a:xfrm>
            <a:prstGeom prst="rect">
              <a:avLst/>
            </a:prstGeom>
          </p:spPr>
        </p:pic>
        <p:sp>
          <p:nvSpPr>
            <p:cNvPr id="4574" name="object 4574"/>
            <p:cNvSpPr/>
            <p:nvPr/>
          </p:nvSpPr>
          <p:spPr>
            <a:xfrm>
              <a:off x="121378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75" name="object 4575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41453" y="9162519"/>
              <a:ext cx="3125" cy="26069"/>
            </a:xfrm>
            <a:prstGeom prst="rect">
              <a:avLst/>
            </a:prstGeom>
          </p:spPr>
        </p:pic>
        <p:sp>
          <p:nvSpPr>
            <p:cNvPr id="4576" name="object 4576"/>
            <p:cNvSpPr/>
            <p:nvPr/>
          </p:nvSpPr>
          <p:spPr>
            <a:xfrm>
              <a:off x="121414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77" name="object 457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44946" y="9162519"/>
              <a:ext cx="3125" cy="26069"/>
            </a:xfrm>
            <a:prstGeom prst="rect">
              <a:avLst/>
            </a:prstGeom>
          </p:spPr>
        </p:pic>
        <p:sp>
          <p:nvSpPr>
            <p:cNvPr id="4578" name="object 4578"/>
            <p:cNvSpPr/>
            <p:nvPr/>
          </p:nvSpPr>
          <p:spPr>
            <a:xfrm>
              <a:off x="1214494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79" name="object 457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48438" y="9162519"/>
              <a:ext cx="3125" cy="26069"/>
            </a:xfrm>
            <a:prstGeom prst="rect">
              <a:avLst/>
            </a:prstGeom>
          </p:spPr>
        </p:pic>
        <p:sp>
          <p:nvSpPr>
            <p:cNvPr id="4580" name="object 4580"/>
            <p:cNvSpPr/>
            <p:nvPr/>
          </p:nvSpPr>
          <p:spPr>
            <a:xfrm>
              <a:off x="12148439" y="9162529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4" h="26670">
                  <a:moveTo>
                    <a:pt x="3124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124" y="26060"/>
                  </a:lnTo>
                  <a:lnTo>
                    <a:pt x="3124" y="0"/>
                  </a:lnTo>
                  <a:close/>
                </a:path>
                <a:path w="6984" h="26670">
                  <a:moveTo>
                    <a:pt x="6667" y="0"/>
                  </a:moveTo>
                  <a:lnTo>
                    <a:pt x="3492" y="0"/>
                  </a:lnTo>
                  <a:lnTo>
                    <a:pt x="3492" y="26060"/>
                  </a:lnTo>
                  <a:lnTo>
                    <a:pt x="6667" y="26060"/>
                  </a:lnTo>
                  <a:lnTo>
                    <a:pt x="66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81" name="object 458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51931" y="9162519"/>
              <a:ext cx="3175" cy="26069"/>
            </a:xfrm>
            <a:prstGeom prst="rect">
              <a:avLst/>
            </a:prstGeom>
          </p:spPr>
        </p:pic>
        <p:pic>
          <p:nvPicPr>
            <p:cNvPr id="4582" name="object 4582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55487" y="9162519"/>
              <a:ext cx="3125" cy="26069"/>
            </a:xfrm>
            <a:prstGeom prst="rect">
              <a:avLst/>
            </a:prstGeom>
          </p:spPr>
        </p:pic>
        <p:sp>
          <p:nvSpPr>
            <p:cNvPr id="4583" name="object 4583"/>
            <p:cNvSpPr/>
            <p:nvPr/>
          </p:nvSpPr>
          <p:spPr>
            <a:xfrm>
              <a:off x="1215548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84" name="object 4584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58916" y="9162519"/>
              <a:ext cx="3150" cy="26069"/>
            </a:xfrm>
            <a:prstGeom prst="rect">
              <a:avLst/>
            </a:prstGeom>
          </p:spPr>
        </p:pic>
        <p:sp>
          <p:nvSpPr>
            <p:cNvPr id="4585" name="object 4585"/>
            <p:cNvSpPr/>
            <p:nvPr/>
          </p:nvSpPr>
          <p:spPr>
            <a:xfrm>
              <a:off x="12158916" y="9162529"/>
              <a:ext cx="6985" cy="26670"/>
            </a:xfrm>
            <a:custGeom>
              <a:avLst/>
              <a:gdLst/>
              <a:ahLst/>
              <a:cxnLst/>
              <a:rect l="l" t="t" r="r" b="b"/>
              <a:pathLst>
                <a:path w="6984" h="26670">
                  <a:moveTo>
                    <a:pt x="3149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149" y="26060"/>
                  </a:lnTo>
                  <a:lnTo>
                    <a:pt x="3149" y="0"/>
                  </a:lnTo>
                  <a:close/>
                </a:path>
                <a:path w="6984" h="26670">
                  <a:moveTo>
                    <a:pt x="6642" y="0"/>
                  </a:moveTo>
                  <a:lnTo>
                    <a:pt x="3492" y="0"/>
                  </a:lnTo>
                  <a:lnTo>
                    <a:pt x="3492" y="26060"/>
                  </a:lnTo>
                  <a:lnTo>
                    <a:pt x="6642" y="26060"/>
                  </a:lnTo>
                  <a:lnTo>
                    <a:pt x="66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86" name="object 4586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62408" y="9162519"/>
              <a:ext cx="3150" cy="26069"/>
            </a:xfrm>
            <a:prstGeom prst="rect">
              <a:avLst/>
            </a:prstGeom>
          </p:spPr>
        </p:pic>
        <p:pic>
          <p:nvPicPr>
            <p:cNvPr id="4587" name="object 458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65901" y="9162519"/>
              <a:ext cx="3175" cy="26069"/>
            </a:xfrm>
            <a:prstGeom prst="rect">
              <a:avLst/>
            </a:prstGeom>
          </p:spPr>
        </p:pic>
        <p:sp>
          <p:nvSpPr>
            <p:cNvPr id="4588" name="object 4588"/>
            <p:cNvSpPr/>
            <p:nvPr/>
          </p:nvSpPr>
          <p:spPr>
            <a:xfrm>
              <a:off x="121659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89" name="object 458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69457" y="9162519"/>
              <a:ext cx="3150" cy="26069"/>
            </a:xfrm>
            <a:prstGeom prst="rect">
              <a:avLst/>
            </a:prstGeom>
          </p:spPr>
        </p:pic>
        <p:sp>
          <p:nvSpPr>
            <p:cNvPr id="4590" name="object 4590"/>
            <p:cNvSpPr/>
            <p:nvPr/>
          </p:nvSpPr>
          <p:spPr>
            <a:xfrm>
              <a:off x="121694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91" name="object 459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72949" y="9162519"/>
              <a:ext cx="3125" cy="26069"/>
            </a:xfrm>
            <a:prstGeom prst="rect">
              <a:avLst/>
            </a:prstGeom>
          </p:spPr>
        </p:pic>
        <p:sp>
          <p:nvSpPr>
            <p:cNvPr id="4592" name="object 4592"/>
            <p:cNvSpPr/>
            <p:nvPr/>
          </p:nvSpPr>
          <p:spPr>
            <a:xfrm>
              <a:off x="121729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93" name="object 459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76442" y="9162519"/>
              <a:ext cx="3175" cy="26069"/>
            </a:xfrm>
            <a:prstGeom prst="rect">
              <a:avLst/>
            </a:prstGeom>
          </p:spPr>
        </p:pic>
        <p:sp>
          <p:nvSpPr>
            <p:cNvPr id="4594" name="object 4594"/>
            <p:cNvSpPr/>
            <p:nvPr/>
          </p:nvSpPr>
          <p:spPr>
            <a:xfrm>
              <a:off x="121764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95" name="object 4595"/>
            <p:cNvPicPr/>
            <p:nvPr/>
          </p:nvPicPr>
          <p:blipFill>
            <a:blip r:embed="rId582" cstate="print"/>
            <a:stretch>
              <a:fillRect/>
            </a:stretch>
          </p:blipFill>
          <p:spPr>
            <a:xfrm>
              <a:off x="12179934" y="9162519"/>
              <a:ext cx="3150" cy="26069"/>
            </a:xfrm>
            <a:prstGeom prst="rect">
              <a:avLst/>
            </a:prstGeom>
          </p:spPr>
        </p:pic>
        <p:sp>
          <p:nvSpPr>
            <p:cNvPr id="4596" name="object 4596"/>
            <p:cNvSpPr/>
            <p:nvPr/>
          </p:nvSpPr>
          <p:spPr>
            <a:xfrm>
              <a:off x="1217993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97" name="object 4597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83490" y="9162519"/>
              <a:ext cx="3125" cy="26069"/>
            </a:xfrm>
            <a:prstGeom prst="rect">
              <a:avLst/>
            </a:prstGeom>
          </p:spPr>
        </p:pic>
        <p:sp>
          <p:nvSpPr>
            <p:cNvPr id="4598" name="object 4598"/>
            <p:cNvSpPr/>
            <p:nvPr/>
          </p:nvSpPr>
          <p:spPr>
            <a:xfrm>
              <a:off x="1218349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599" name="object 4599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86983" y="9162519"/>
              <a:ext cx="3125" cy="26069"/>
            </a:xfrm>
            <a:prstGeom prst="rect">
              <a:avLst/>
            </a:prstGeom>
          </p:spPr>
        </p:pic>
        <p:sp>
          <p:nvSpPr>
            <p:cNvPr id="4600" name="object 4600"/>
            <p:cNvSpPr/>
            <p:nvPr/>
          </p:nvSpPr>
          <p:spPr>
            <a:xfrm>
              <a:off x="1218698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1" name="object 4601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90412" y="9162519"/>
              <a:ext cx="3175" cy="26069"/>
            </a:xfrm>
            <a:prstGeom prst="rect">
              <a:avLst/>
            </a:prstGeom>
          </p:spPr>
        </p:pic>
        <p:sp>
          <p:nvSpPr>
            <p:cNvPr id="4602" name="object 4602"/>
            <p:cNvSpPr/>
            <p:nvPr/>
          </p:nvSpPr>
          <p:spPr>
            <a:xfrm>
              <a:off x="121904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3" name="object 4603"/>
            <p:cNvPicPr/>
            <p:nvPr/>
          </p:nvPicPr>
          <p:blipFill>
            <a:blip r:embed="rId565" cstate="print"/>
            <a:stretch>
              <a:fillRect/>
            </a:stretch>
          </p:blipFill>
          <p:spPr>
            <a:xfrm>
              <a:off x="12193904" y="9162519"/>
              <a:ext cx="3175" cy="26069"/>
            </a:xfrm>
            <a:prstGeom prst="rect">
              <a:avLst/>
            </a:prstGeom>
          </p:spPr>
        </p:pic>
        <p:sp>
          <p:nvSpPr>
            <p:cNvPr id="4604" name="object 4604"/>
            <p:cNvSpPr/>
            <p:nvPr/>
          </p:nvSpPr>
          <p:spPr>
            <a:xfrm>
              <a:off x="121939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5" name="object 4605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197460" y="9162519"/>
              <a:ext cx="3150" cy="26069"/>
            </a:xfrm>
            <a:prstGeom prst="rect">
              <a:avLst/>
            </a:prstGeom>
          </p:spPr>
        </p:pic>
        <p:sp>
          <p:nvSpPr>
            <p:cNvPr id="4606" name="object 4606"/>
            <p:cNvSpPr/>
            <p:nvPr/>
          </p:nvSpPr>
          <p:spPr>
            <a:xfrm>
              <a:off x="121974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7" name="object 4607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200953" y="9162519"/>
              <a:ext cx="3125" cy="26069"/>
            </a:xfrm>
            <a:prstGeom prst="rect">
              <a:avLst/>
            </a:prstGeom>
          </p:spPr>
        </p:pic>
        <p:sp>
          <p:nvSpPr>
            <p:cNvPr id="4608" name="object 4608"/>
            <p:cNvSpPr/>
            <p:nvPr/>
          </p:nvSpPr>
          <p:spPr>
            <a:xfrm>
              <a:off x="122009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09" name="object 4609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204445" y="9162519"/>
              <a:ext cx="3175" cy="26069"/>
            </a:xfrm>
            <a:prstGeom prst="rect">
              <a:avLst/>
            </a:prstGeom>
          </p:spPr>
        </p:pic>
        <p:sp>
          <p:nvSpPr>
            <p:cNvPr id="4610" name="object 4610"/>
            <p:cNvSpPr/>
            <p:nvPr/>
          </p:nvSpPr>
          <p:spPr>
            <a:xfrm>
              <a:off x="1220444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11" name="object 4611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208001" y="9162519"/>
              <a:ext cx="3125" cy="26069"/>
            </a:xfrm>
            <a:prstGeom prst="rect">
              <a:avLst/>
            </a:prstGeom>
          </p:spPr>
        </p:pic>
        <p:sp>
          <p:nvSpPr>
            <p:cNvPr id="4612" name="object 4612"/>
            <p:cNvSpPr/>
            <p:nvPr/>
          </p:nvSpPr>
          <p:spPr>
            <a:xfrm>
              <a:off x="122080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13" name="object 4613"/>
            <p:cNvPicPr/>
            <p:nvPr/>
          </p:nvPicPr>
          <p:blipFill>
            <a:blip r:embed="rId567" cstate="print"/>
            <a:stretch>
              <a:fillRect/>
            </a:stretch>
          </p:blipFill>
          <p:spPr>
            <a:xfrm>
              <a:off x="12211494" y="9162519"/>
              <a:ext cx="3125" cy="26069"/>
            </a:xfrm>
            <a:prstGeom prst="rect">
              <a:avLst/>
            </a:prstGeom>
          </p:spPr>
        </p:pic>
        <p:sp>
          <p:nvSpPr>
            <p:cNvPr id="4614" name="object 4614"/>
            <p:cNvSpPr/>
            <p:nvPr/>
          </p:nvSpPr>
          <p:spPr>
            <a:xfrm>
              <a:off x="1221149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15" name="object 4615"/>
            <p:cNvPicPr/>
            <p:nvPr/>
          </p:nvPicPr>
          <p:blipFill>
            <a:blip r:embed="rId583" cstate="print"/>
            <a:stretch>
              <a:fillRect/>
            </a:stretch>
          </p:blipFill>
          <p:spPr>
            <a:xfrm>
              <a:off x="12471844" y="9162519"/>
              <a:ext cx="1835" cy="26069"/>
            </a:xfrm>
            <a:prstGeom prst="rect">
              <a:avLst/>
            </a:prstGeom>
          </p:spPr>
        </p:pic>
        <p:sp>
          <p:nvSpPr>
            <p:cNvPr id="4616" name="object 4616"/>
            <p:cNvSpPr/>
            <p:nvPr/>
          </p:nvSpPr>
          <p:spPr>
            <a:xfrm>
              <a:off x="12471844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83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835" y="26069"/>
                  </a:lnTo>
                  <a:lnTo>
                    <a:pt x="183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17" name="object 4617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74066" y="9162519"/>
              <a:ext cx="3125" cy="26069"/>
            </a:xfrm>
            <a:prstGeom prst="rect">
              <a:avLst/>
            </a:prstGeom>
          </p:spPr>
        </p:pic>
        <p:sp>
          <p:nvSpPr>
            <p:cNvPr id="4618" name="object 4618"/>
            <p:cNvSpPr/>
            <p:nvPr/>
          </p:nvSpPr>
          <p:spPr>
            <a:xfrm>
              <a:off x="1247406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19" name="object 4619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77559" y="9162519"/>
              <a:ext cx="3175" cy="26069"/>
            </a:xfrm>
            <a:prstGeom prst="rect">
              <a:avLst/>
            </a:prstGeom>
          </p:spPr>
        </p:pic>
        <p:sp>
          <p:nvSpPr>
            <p:cNvPr id="4620" name="object 4620"/>
            <p:cNvSpPr/>
            <p:nvPr/>
          </p:nvSpPr>
          <p:spPr>
            <a:xfrm>
              <a:off x="1247755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1" name="object 4621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81051" y="9162519"/>
              <a:ext cx="3125" cy="26069"/>
            </a:xfrm>
            <a:prstGeom prst="rect">
              <a:avLst/>
            </a:prstGeom>
          </p:spPr>
        </p:pic>
        <p:sp>
          <p:nvSpPr>
            <p:cNvPr id="4622" name="object 4622"/>
            <p:cNvSpPr/>
            <p:nvPr/>
          </p:nvSpPr>
          <p:spPr>
            <a:xfrm>
              <a:off x="1248105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3" name="object 4623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84544" y="9162519"/>
              <a:ext cx="3125" cy="26069"/>
            </a:xfrm>
            <a:prstGeom prst="rect">
              <a:avLst/>
            </a:prstGeom>
          </p:spPr>
        </p:pic>
        <p:sp>
          <p:nvSpPr>
            <p:cNvPr id="4624" name="object 4624"/>
            <p:cNvSpPr/>
            <p:nvPr/>
          </p:nvSpPr>
          <p:spPr>
            <a:xfrm>
              <a:off x="124845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5" name="object 4625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88100" y="9162519"/>
              <a:ext cx="3150" cy="26069"/>
            </a:xfrm>
            <a:prstGeom prst="rect">
              <a:avLst/>
            </a:prstGeom>
          </p:spPr>
        </p:pic>
        <p:sp>
          <p:nvSpPr>
            <p:cNvPr id="4626" name="object 4626"/>
            <p:cNvSpPr/>
            <p:nvPr/>
          </p:nvSpPr>
          <p:spPr>
            <a:xfrm>
              <a:off x="1248810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7" name="object 4627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91529" y="9162519"/>
              <a:ext cx="3175" cy="26069"/>
            </a:xfrm>
            <a:prstGeom prst="rect">
              <a:avLst/>
            </a:prstGeom>
          </p:spPr>
        </p:pic>
        <p:sp>
          <p:nvSpPr>
            <p:cNvPr id="4628" name="object 4628"/>
            <p:cNvSpPr/>
            <p:nvPr/>
          </p:nvSpPr>
          <p:spPr>
            <a:xfrm>
              <a:off x="124915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29" name="object 4629"/>
            <p:cNvPicPr/>
            <p:nvPr/>
          </p:nvPicPr>
          <p:blipFill>
            <a:blip r:embed="rId578" cstate="print"/>
            <a:stretch>
              <a:fillRect/>
            </a:stretch>
          </p:blipFill>
          <p:spPr>
            <a:xfrm>
              <a:off x="12495085" y="9162519"/>
              <a:ext cx="3125" cy="26069"/>
            </a:xfrm>
            <a:prstGeom prst="rect">
              <a:avLst/>
            </a:prstGeom>
          </p:spPr>
        </p:pic>
        <p:sp>
          <p:nvSpPr>
            <p:cNvPr id="4630" name="object 4630"/>
            <p:cNvSpPr/>
            <p:nvPr/>
          </p:nvSpPr>
          <p:spPr>
            <a:xfrm>
              <a:off x="124950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31" name="object 4631"/>
            <p:cNvPicPr/>
            <p:nvPr/>
          </p:nvPicPr>
          <p:blipFill>
            <a:blip r:embed="rId584" cstate="print"/>
            <a:stretch>
              <a:fillRect/>
            </a:stretch>
          </p:blipFill>
          <p:spPr>
            <a:xfrm>
              <a:off x="12498577" y="9162519"/>
              <a:ext cx="3150" cy="26069"/>
            </a:xfrm>
            <a:prstGeom prst="rect">
              <a:avLst/>
            </a:prstGeom>
          </p:spPr>
        </p:pic>
        <p:sp>
          <p:nvSpPr>
            <p:cNvPr id="4632" name="object 4632"/>
            <p:cNvSpPr/>
            <p:nvPr/>
          </p:nvSpPr>
          <p:spPr>
            <a:xfrm>
              <a:off x="1249857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33" name="object 4633"/>
            <p:cNvPicPr/>
            <p:nvPr/>
          </p:nvPicPr>
          <p:blipFill>
            <a:blip r:embed="rId584" cstate="print"/>
            <a:stretch>
              <a:fillRect/>
            </a:stretch>
          </p:blipFill>
          <p:spPr>
            <a:xfrm>
              <a:off x="12502070" y="9162519"/>
              <a:ext cx="3175" cy="26069"/>
            </a:xfrm>
            <a:prstGeom prst="rect">
              <a:avLst/>
            </a:prstGeom>
          </p:spPr>
        </p:pic>
        <p:sp>
          <p:nvSpPr>
            <p:cNvPr id="4634" name="object 4634"/>
            <p:cNvSpPr/>
            <p:nvPr/>
          </p:nvSpPr>
          <p:spPr>
            <a:xfrm>
              <a:off x="1250207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35" name="object 4635"/>
            <p:cNvPicPr/>
            <p:nvPr/>
          </p:nvPicPr>
          <p:blipFill>
            <a:blip r:embed="rId584" cstate="print"/>
            <a:stretch>
              <a:fillRect/>
            </a:stretch>
          </p:blipFill>
          <p:spPr>
            <a:xfrm>
              <a:off x="12505562" y="9162519"/>
              <a:ext cx="3175" cy="26069"/>
            </a:xfrm>
            <a:prstGeom prst="rect">
              <a:avLst/>
            </a:prstGeom>
          </p:spPr>
        </p:pic>
        <p:sp>
          <p:nvSpPr>
            <p:cNvPr id="4636" name="object 4636"/>
            <p:cNvSpPr/>
            <p:nvPr/>
          </p:nvSpPr>
          <p:spPr>
            <a:xfrm>
              <a:off x="1250556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37" name="object 4637"/>
            <p:cNvPicPr/>
            <p:nvPr/>
          </p:nvPicPr>
          <p:blipFill>
            <a:blip r:embed="rId585" cstate="print"/>
            <a:stretch>
              <a:fillRect/>
            </a:stretch>
          </p:blipFill>
          <p:spPr>
            <a:xfrm>
              <a:off x="12509055" y="9162519"/>
              <a:ext cx="3125" cy="26069"/>
            </a:xfrm>
            <a:prstGeom prst="rect">
              <a:avLst/>
            </a:prstGeom>
          </p:spPr>
        </p:pic>
        <p:sp>
          <p:nvSpPr>
            <p:cNvPr id="4638" name="object 4638"/>
            <p:cNvSpPr/>
            <p:nvPr/>
          </p:nvSpPr>
          <p:spPr>
            <a:xfrm>
              <a:off x="1250905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39" name="object 4639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512547" y="9162519"/>
              <a:ext cx="3125" cy="26069"/>
            </a:xfrm>
            <a:prstGeom prst="rect">
              <a:avLst/>
            </a:prstGeom>
          </p:spPr>
        </p:pic>
        <p:sp>
          <p:nvSpPr>
            <p:cNvPr id="4640" name="object 4640"/>
            <p:cNvSpPr/>
            <p:nvPr/>
          </p:nvSpPr>
          <p:spPr>
            <a:xfrm>
              <a:off x="1251254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41" name="object 4641"/>
            <p:cNvPicPr/>
            <p:nvPr/>
          </p:nvPicPr>
          <p:blipFill>
            <a:blip r:embed="rId575" cstate="print"/>
            <a:stretch>
              <a:fillRect/>
            </a:stretch>
          </p:blipFill>
          <p:spPr>
            <a:xfrm>
              <a:off x="12516103" y="9162519"/>
              <a:ext cx="3175" cy="26069"/>
            </a:xfrm>
            <a:prstGeom prst="rect">
              <a:avLst/>
            </a:prstGeom>
          </p:spPr>
        </p:pic>
        <p:sp>
          <p:nvSpPr>
            <p:cNvPr id="4642" name="object 4642"/>
            <p:cNvSpPr/>
            <p:nvPr/>
          </p:nvSpPr>
          <p:spPr>
            <a:xfrm>
              <a:off x="12516104" y="9162529"/>
              <a:ext cx="4445" cy="26670"/>
            </a:xfrm>
            <a:custGeom>
              <a:avLst/>
              <a:gdLst/>
              <a:ahLst/>
              <a:cxnLst/>
              <a:rect l="l" t="t" r="r" b="b"/>
              <a:pathLst>
                <a:path w="4445" h="26670">
                  <a:moveTo>
                    <a:pt x="3175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175" y="26060"/>
                  </a:lnTo>
                  <a:lnTo>
                    <a:pt x="3175" y="0"/>
                  </a:lnTo>
                  <a:close/>
                </a:path>
                <a:path w="4445" h="26670">
                  <a:moveTo>
                    <a:pt x="4305" y="0"/>
                  </a:moveTo>
                  <a:lnTo>
                    <a:pt x="3492" y="0"/>
                  </a:lnTo>
                  <a:lnTo>
                    <a:pt x="3492" y="26060"/>
                  </a:lnTo>
                  <a:lnTo>
                    <a:pt x="4305" y="26060"/>
                  </a:lnTo>
                  <a:lnTo>
                    <a:pt x="430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43" name="object 4643"/>
            <p:cNvPicPr/>
            <p:nvPr/>
          </p:nvPicPr>
          <p:blipFill>
            <a:blip r:embed="rId586" cstate="print"/>
            <a:stretch>
              <a:fillRect/>
            </a:stretch>
          </p:blipFill>
          <p:spPr>
            <a:xfrm>
              <a:off x="12519596" y="9162519"/>
              <a:ext cx="818" cy="26069"/>
            </a:xfrm>
            <a:prstGeom prst="rect">
              <a:avLst/>
            </a:prstGeom>
          </p:spPr>
        </p:pic>
        <p:pic>
          <p:nvPicPr>
            <p:cNvPr id="4644" name="object 4644"/>
            <p:cNvPicPr/>
            <p:nvPr/>
          </p:nvPicPr>
          <p:blipFill>
            <a:blip r:embed="rId587" cstate="print"/>
            <a:stretch>
              <a:fillRect/>
            </a:stretch>
          </p:blipFill>
          <p:spPr>
            <a:xfrm>
              <a:off x="12106274" y="8943212"/>
              <a:ext cx="108521" cy="97790"/>
            </a:xfrm>
            <a:prstGeom prst="rect">
              <a:avLst/>
            </a:prstGeom>
          </p:spPr>
        </p:pic>
        <p:pic>
          <p:nvPicPr>
            <p:cNvPr id="4645" name="object 4645"/>
            <p:cNvPicPr/>
            <p:nvPr/>
          </p:nvPicPr>
          <p:blipFill>
            <a:blip r:embed="rId588" cstate="print"/>
            <a:stretch>
              <a:fillRect/>
            </a:stretch>
          </p:blipFill>
          <p:spPr>
            <a:xfrm>
              <a:off x="12319063" y="8943212"/>
              <a:ext cx="48514" cy="97790"/>
            </a:xfrm>
            <a:prstGeom prst="rect">
              <a:avLst/>
            </a:prstGeom>
          </p:spPr>
        </p:pic>
        <p:pic>
          <p:nvPicPr>
            <p:cNvPr id="4646" name="object 4646"/>
            <p:cNvPicPr/>
            <p:nvPr/>
          </p:nvPicPr>
          <p:blipFill>
            <a:blip r:embed="rId589" cstate="print"/>
            <a:stretch>
              <a:fillRect/>
            </a:stretch>
          </p:blipFill>
          <p:spPr>
            <a:xfrm>
              <a:off x="12471844" y="8943212"/>
              <a:ext cx="48577" cy="97790"/>
            </a:xfrm>
            <a:prstGeom prst="rect">
              <a:avLst/>
            </a:prstGeom>
          </p:spPr>
        </p:pic>
        <p:pic>
          <p:nvPicPr>
            <p:cNvPr id="4647" name="object 4647"/>
            <p:cNvPicPr/>
            <p:nvPr/>
          </p:nvPicPr>
          <p:blipFill>
            <a:blip r:embed="rId590" cstate="print"/>
            <a:stretch>
              <a:fillRect/>
            </a:stretch>
          </p:blipFill>
          <p:spPr>
            <a:xfrm>
              <a:off x="12624688" y="8943212"/>
              <a:ext cx="48577" cy="97790"/>
            </a:xfrm>
            <a:prstGeom prst="rect">
              <a:avLst/>
            </a:prstGeom>
          </p:spPr>
        </p:pic>
        <p:pic>
          <p:nvPicPr>
            <p:cNvPr id="4648" name="object 4648"/>
            <p:cNvPicPr/>
            <p:nvPr/>
          </p:nvPicPr>
          <p:blipFill>
            <a:blip r:embed="rId591" cstate="print"/>
            <a:stretch>
              <a:fillRect/>
            </a:stretch>
          </p:blipFill>
          <p:spPr>
            <a:xfrm>
              <a:off x="12777469" y="8943212"/>
              <a:ext cx="48577" cy="97790"/>
            </a:xfrm>
            <a:prstGeom prst="rect">
              <a:avLst/>
            </a:prstGeom>
          </p:spPr>
        </p:pic>
        <p:pic>
          <p:nvPicPr>
            <p:cNvPr id="4649" name="object 4649"/>
            <p:cNvPicPr/>
            <p:nvPr/>
          </p:nvPicPr>
          <p:blipFill>
            <a:blip r:embed="rId592" cstate="print"/>
            <a:stretch>
              <a:fillRect/>
            </a:stretch>
          </p:blipFill>
          <p:spPr>
            <a:xfrm>
              <a:off x="12930314" y="8943212"/>
              <a:ext cx="48577" cy="97790"/>
            </a:xfrm>
            <a:prstGeom prst="rect">
              <a:avLst/>
            </a:prstGeom>
          </p:spPr>
        </p:pic>
        <p:pic>
          <p:nvPicPr>
            <p:cNvPr id="4650" name="object 4650"/>
            <p:cNvPicPr/>
            <p:nvPr/>
          </p:nvPicPr>
          <p:blipFill>
            <a:blip r:embed="rId593" cstate="print"/>
            <a:stretch>
              <a:fillRect/>
            </a:stretch>
          </p:blipFill>
          <p:spPr>
            <a:xfrm>
              <a:off x="12106274" y="8911462"/>
              <a:ext cx="1085405" cy="129540"/>
            </a:xfrm>
            <a:prstGeom prst="rect">
              <a:avLst/>
            </a:prstGeom>
          </p:spPr>
        </p:pic>
        <p:sp>
          <p:nvSpPr>
            <p:cNvPr id="4651" name="object 4651"/>
            <p:cNvSpPr/>
            <p:nvPr/>
          </p:nvSpPr>
          <p:spPr>
            <a:xfrm>
              <a:off x="12106275" y="8911462"/>
              <a:ext cx="1085850" cy="129539"/>
            </a:xfrm>
            <a:custGeom>
              <a:avLst/>
              <a:gdLst/>
              <a:ahLst/>
              <a:cxnLst/>
              <a:rect l="l" t="t" r="r" b="b"/>
              <a:pathLst>
                <a:path w="1085850" h="129540">
                  <a:moveTo>
                    <a:pt x="1085392" y="0"/>
                  </a:moveTo>
                  <a:lnTo>
                    <a:pt x="0" y="0"/>
                  </a:lnTo>
                  <a:lnTo>
                    <a:pt x="0" y="31750"/>
                  </a:lnTo>
                  <a:lnTo>
                    <a:pt x="0" y="129540"/>
                  </a:lnTo>
                  <a:lnTo>
                    <a:pt x="108521" y="129540"/>
                  </a:lnTo>
                  <a:lnTo>
                    <a:pt x="108521" y="31750"/>
                  </a:lnTo>
                  <a:lnTo>
                    <a:pt x="212788" y="31750"/>
                  </a:lnTo>
                  <a:lnTo>
                    <a:pt x="212788" y="129540"/>
                  </a:lnTo>
                  <a:lnTo>
                    <a:pt x="261302" y="129540"/>
                  </a:lnTo>
                  <a:lnTo>
                    <a:pt x="261302" y="31750"/>
                  </a:lnTo>
                  <a:lnTo>
                    <a:pt x="365569" y="31750"/>
                  </a:lnTo>
                  <a:lnTo>
                    <a:pt x="365569" y="129540"/>
                  </a:lnTo>
                  <a:lnTo>
                    <a:pt x="414147" y="129540"/>
                  </a:lnTo>
                  <a:lnTo>
                    <a:pt x="414147" y="31750"/>
                  </a:lnTo>
                  <a:lnTo>
                    <a:pt x="518414" y="31750"/>
                  </a:lnTo>
                  <a:lnTo>
                    <a:pt x="518414" y="129540"/>
                  </a:lnTo>
                  <a:lnTo>
                    <a:pt x="566991" y="129540"/>
                  </a:lnTo>
                  <a:lnTo>
                    <a:pt x="566991" y="31750"/>
                  </a:lnTo>
                  <a:lnTo>
                    <a:pt x="671195" y="31750"/>
                  </a:lnTo>
                  <a:lnTo>
                    <a:pt x="671195" y="129540"/>
                  </a:lnTo>
                  <a:lnTo>
                    <a:pt x="719772" y="129540"/>
                  </a:lnTo>
                  <a:lnTo>
                    <a:pt x="719772" y="31750"/>
                  </a:lnTo>
                  <a:lnTo>
                    <a:pt x="824039" y="31750"/>
                  </a:lnTo>
                  <a:lnTo>
                    <a:pt x="824039" y="129540"/>
                  </a:lnTo>
                  <a:lnTo>
                    <a:pt x="872617" y="129540"/>
                  </a:lnTo>
                  <a:lnTo>
                    <a:pt x="872617" y="31750"/>
                  </a:lnTo>
                  <a:lnTo>
                    <a:pt x="976884" y="31750"/>
                  </a:lnTo>
                  <a:lnTo>
                    <a:pt x="976884" y="129540"/>
                  </a:lnTo>
                  <a:lnTo>
                    <a:pt x="1085392" y="129540"/>
                  </a:lnTo>
                  <a:lnTo>
                    <a:pt x="1085392" y="31750"/>
                  </a:lnTo>
                  <a:lnTo>
                    <a:pt x="10853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652" name="object 4652"/>
            <p:cNvPicPr/>
            <p:nvPr/>
          </p:nvPicPr>
          <p:blipFill>
            <a:blip r:embed="rId594" cstate="print"/>
            <a:stretch>
              <a:fillRect/>
            </a:stretch>
          </p:blipFill>
          <p:spPr>
            <a:xfrm>
              <a:off x="12106274" y="9042166"/>
              <a:ext cx="1085430" cy="19645"/>
            </a:xfrm>
            <a:prstGeom prst="rect">
              <a:avLst/>
            </a:prstGeom>
          </p:spPr>
        </p:pic>
        <p:sp>
          <p:nvSpPr>
            <p:cNvPr id="4653" name="object 4653"/>
            <p:cNvSpPr/>
            <p:nvPr/>
          </p:nvSpPr>
          <p:spPr>
            <a:xfrm>
              <a:off x="12106274" y="9042166"/>
              <a:ext cx="1085850" cy="19685"/>
            </a:xfrm>
            <a:custGeom>
              <a:avLst/>
              <a:gdLst/>
              <a:ahLst/>
              <a:cxnLst/>
              <a:rect l="l" t="t" r="r" b="b"/>
              <a:pathLst>
                <a:path w="1085850" h="19684">
                  <a:moveTo>
                    <a:pt x="1085430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085430" y="19645"/>
                  </a:lnTo>
                  <a:lnTo>
                    <a:pt x="1085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/>
            <p:cNvSpPr/>
            <p:nvPr/>
          </p:nvSpPr>
          <p:spPr>
            <a:xfrm>
              <a:off x="12763944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/>
            <p:cNvSpPr/>
            <p:nvPr/>
          </p:nvSpPr>
          <p:spPr>
            <a:xfrm>
              <a:off x="12763944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/>
            <p:cNvSpPr/>
            <p:nvPr/>
          </p:nvSpPr>
          <p:spPr>
            <a:xfrm>
              <a:off x="12763944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/>
            <p:cNvSpPr/>
            <p:nvPr/>
          </p:nvSpPr>
          <p:spPr>
            <a:xfrm>
              <a:off x="12625387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460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460" y="1078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/>
            <p:cNvSpPr/>
            <p:nvPr/>
          </p:nvSpPr>
          <p:spPr>
            <a:xfrm>
              <a:off x="12625387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460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460" y="107822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/>
            <p:cNvSpPr/>
            <p:nvPr/>
          </p:nvSpPr>
          <p:spPr>
            <a:xfrm>
              <a:off x="12625387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/>
            <p:cNvSpPr/>
            <p:nvPr/>
          </p:nvSpPr>
          <p:spPr>
            <a:xfrm>
              <a:off x="12625387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/>
            <p:cNvSpPr/>
            <p:nvPr/>
          </p:nvSpPr>
          <p:spPr>
            <a:xfrm>
              <a:off x="12625387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/>
            <p:cNvSpPr/>
            <p:nvPr/>
          </p:nvSpPr>
          <p:spPr>
            <a:xfrm>
              <a:off x="12626847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070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070" y="2877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/>
            <p:cNvSpPr/>
            <p:nvPr/>
          </p:nvSpPr>
          <p:spPr>
            <a:xfrm>
              <a:off x="12626847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070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070" y="2877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/>
            <p:cNvSpPr/>
            <p:nvPr/>
          </p:nvSpPr>
          <p:spPr>
            <a:xfrm>
              <a:off x="12626847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070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070" y="2877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/>
            <p:cNvSpPr/>
            <p:nvPr/>
          </p:nvSpPr>
          <p:spPr>
            <a:xfrm>
              <a:off x="12626847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/>
            <p:cNvSpPr/>
            <p:nvPr/>
          </p:nvSpPr>
          <p:spPr>
            <a:xfrm>
              <a:off x="12626847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/>
            <p:cNvSpPr/>
            <p:nvPr/>
          </p:nvSpPr>
          <p:spPr>
            <a:xfrm>
              <a:off x="12626847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/>
            <p:cNvSpPr/>
            <p:nvPr/>
          </p:nvSpPr>
          <p:spPr>
            <a:xfrm>
              <a:off x="12717525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/>
            <p:cNvSpPr/>
            <p:nvPr/>
          </p:nvSpPr>
          <p:spPr>
            <a:xfrm>
              <a:off x="12717525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0" name="object 4670"/>
            <p:cNvSpPr/>
            <p:nvPr/>
          </p:nvSpPr>
          <p:spPr>
            <a:xfrm>
              <a:off x="12717525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1" name="object 4671"/>
            <p:cNvSpPr/>
            <p:nvPr/>
          </p:nvSpPr>
          <p:spPr>
            <a:xfrm>
              <a:off x="12626847" y="934925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33" y="0"/>
                  </a:moveTo>
                  <a:lnTo>
                    <a:pt x="3555" y="0"/>
                  </a:lnTo>
                  <a:lnTo>
                    <a:pt x="0" y="0"/>
                  </a:lnTo>
                  <a:lnTo>
                    <a:pt x="0" y="3568"/>
                  </a:lnTo>
                  <a:lnTo>
                    <a:pt x="94233" y="3568"/>
                  </a:lnTo>
                  <a:lnTo>
                    <a:pt x="9423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/>
            <p:cNvSpPr/>
            <p:nvPr/>
          </p:nvSpPr>
          <p:spPr>
            <a:xfrm>
              <a:off x="12626847" y="934925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33" y="0"/>
                  </a:moveTo>
                  <a:lnTo>
                    <a:pt x="3555" y="0"/>
                  </a:lnTo>
                  <a:lnTo>
                    <a:pt x="0" y="0"/>
                  </a:lnTo>
                  <a:lnTo>
                    <a:pt x="0" y="3568"/>
                  </a:lnTo>
                  <a:lnTo>
                    <a:pt x="94233" y="3568"/>
                  </a:lnTo>
                  <a:lnTo>
                    <a:pt x="9423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/>
            <p:cNvSpPr/>
            <p:nvPr/>
          </p:nvSpPr>
          <p:spPr>
            <a:xfrm>
              <a:off x="12626847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33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33" y="3575"/>
                  </a:lnTo>
                  <a:lnTo>
                    <a:pt x="9423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/>
            <p:cNvSpPr/>
            <p:nvPr/>
          </p:nvSpPr>
          <p:spPr>
            <a:xfrm>
              <a:off x="12626847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33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33" y="3575"/>
                  </a:lnTo>
                  <a:lnTo>
                    <a:pt x="9423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/>
            <p:cNvSpPr/>
            <p:nvPr/>
          </p:nvSpPr>
          <p:spPr>
            <a:xfrm>
              <a:off x="12626847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33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33" y="3575"/>
                  </a:lnTo>
                  <a:lnTo>
                    <a:pt x="942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/>
            <p:cNvSpPr/>
            <p:nvPr/>
          </p:nvSpPr>
          <p:spPr>
            <a:xfrm>
              <a:off x="12630403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14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14" y="78556"/>
                  </a:lnTo>
                  <a:lnTo>
                    <a:pt x="8711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/>
            <p:cNvSpPr/>
            <p:nvPr/>
          </p:nvSpPr>
          <p:spPr>
            <a:xfrm>
              <a:off x="12630403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14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14" y="78556"/>
                  </a:lnTo>
                  <a:lnTo>
                    <a:pt x="8711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/>
            <p:cNvSpPr/>
            <p:nvPr/>
          </p:nvSpPr>
          <p:spPr>
            <a:xfrm>
              <a:off x="12630403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14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14" y="78556"/>
                  </a:lnTo>
                  <a:lnTo>
                    <a:pt x="871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/>
            <p:cNvSpPr/>
            <p:nvPr/>
          </p:nvSpPr>
          <p:spPr>
            <a:xfrm>
              <a:off x="12721081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/>
            <p:cNvSpPr/>
            <p:nvPr/>
          </p:nvSpPr>
          <p:spPr>
            <a:xfrm>
              <a:off x="12721081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/>
            <p:cNvSpPr/>
            <p:nvPr/>
          </p:nvSpPr>
          <p:spPr>
            <a:xfrm>
              <a:off x="12721081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/>
            <p:cNvSpPr/>
            <p:nvPr/>
          </p:nvSpPr>
          <p:spPr>
            <a:xfrm>
              <a:off x="1276038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/>
            <p:cNvSpPr/>
            <p:nvPr/>
          </p:nvSpPr>
          <p:spPr>
            <a:xfrm>
              <a:off x="1276038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/>
            <p:cNvSpPr/>
            <p:nvPr/>
          </p:nvSpPr>
          <p:spPr>
            <a:xfrm>
              <a:off x="1276038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/>
            <p:cNvSpPr/>
            <p:nvPr/>
          </p:nvSpPr>
          <p:spPr>
            <a:xfrm>
              <a:off x="12721081" y="934925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2862" y="3568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/>
            <p:cNvSpPr/>
            <p:nvPr/>
          </p:nvSpPr>
          <p:spPr>
            <a:xfrm>
              <a:off x="12721081" y="934925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2862" y="3568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/>
            <p:cNvSpPr/>
            <p:nvPr/>
          </p:nvSpPr>
          <p:spPr>
            <a:xfrm>
              <a:off x="12721081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/>
            <p:cNvSpPr/>
            <p:nvPr/>
          </p:nvSpPr>
          <p:spPr>
            <a:xfrm>
              <a:off x="12721081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/>
            <p:cNvSpPr/>
            <p:nvPr/>
          </p:nvSpPr>
          <p:spPr>
            <a:xfrm>
              <a:off x="12721081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/>
            <p:cNvSpPr/>
            <p:nvPr/>
          </p:nvSpPr>
          <p:spPr>
            <a:xfrm>
              <a:off x="12724637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/>
            <p:cNvSpPr/>
            <p:nvPr/>
          </p:nvSpPr>
          <p:spPr>
            <a:xfrm>
              <a:off x="12724637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/>
            <p:cNvSpPr/>
            <p:nvPr/>
          </p:nvSpPr>
          <p:spPr>
            <a:xfrm>
              <a:off x="12724637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/>
            <p:cNvSpPr/>
            <p:nvPr/>
          </p:nvSpPr>
          <p:spPr>
            <a:xfrm>
              <a:off x="12626847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070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070" y="19248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/>
            <p:cNvSpPr/>
            <p:nvPr/>
          </p:nvSpPr>
          <p:spPr>
            <a:xfrm>
              <a:off x="12626847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070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070" y="19248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/>
            <p:cNvSpPr/>
            <p:nvPr/>
          </p:nvSpPr>
          <p:spPr>
            <a:xfrm>
              <a:off x="12626847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070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070" y="19248"/>
                  </a:lnTo>
                  <a:lnTo>
                    <a:pt x="13707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/>
            <p:cNvSpPr/>
            <p:nvPr/>
          </p:nvSpPr>
          <p:spPr>
            <a:xfrm>
              <a:off x="12143422" y="9351386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2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139923" y="347"/>
                  </a:lnTo>
                  <a:lnTo>
                    <a:pt x="13992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/>
            <p:cNvSpPr/>
            <p:nvPr/>
          </p:nvSpPr>
          <p:spPr>
            <a:xfrm>
              <a:off x="12143422" y="9351386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2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139923" y="347"/>
                  </a:lnTo>
                  <a:lnTo>
                    <a:pt x="1399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/>
            <p:cNvSpPr/>
            <p:nvPr/>
          </p:nvSpPr>
          <p:spPr>
            <a:xfrm>
              <a:off x="12143422" y="9351733"/>
              <a:ext cx="140335" cy="1270"/>
            </a:xfrm>
            <a:custGeom>
              <a:avLst/>
              <a:gdLst/>
              <a:ahLst/>
              <a:cxnLst/>
              <a:rect l="l" t="t" r="r" b="b"/>
              <a:pathLst>
                <a:path w="140334" h="1270">
                  <a:moveTo>
                    <a:pt x="139915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092"/>
                  </a:lnTo>
                  <a:lnTo>
                    <a:pt x="139915" y="1092"/>
                  </a:lnTo>
                  <a:lnTo>
                    <a:pt x="139915" y="889"/>
                  </a:lnTo>
                  <a:lnTo>
                    <a:pt x="13991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/>
            <p:cNvSpPr/>
            <p:nvPr/>
          </p:nvSpPr>
          <p:spPr>
            <a:xfrm>
              <a:off x="12143422" y="9352621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23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139923" y="198"/>
                  </a:lnTo>
                  <a:lnTo>
                    <a:pt x="1399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/>
            <p:cNvSpPr/>
            <p:nvPr/>
          </p:nvSpPr>
          <p:spPr>
            <a:xfrm>
              <a:off x="12281916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4" h="104140">
                  <a:moveTo>
                    <a:pt x="1397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0" y="104140"/>
                  </a:lnTo>
                  <a:lnTo>
                    <a:pt x="1397" y="104140"/>
                  </a:lnTo>
                  <a:lnTo>
                    <a:pt x="1397" y="1905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/>
            <p:cNvSpPr/>
            <p:nvPr/>
          </p:nvSpPr>
          <p:spPr>
            <a:xfrm>
              <a:off x="12281916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4" h="104140">
                  <a:moveTo>
                    <a:pt x="1397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0" y="104140"/>
                  </a:lnTo>
                  <a:lnTo>
                    <a:pt x="1397" y="104140"/>
                  </a:lnTo>
                  <a:lnTo>
                    <a:pt x="1397" y="1905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/>
            <p:cNvSpPr/>
            <p:nvPr/>
          </p:nvSpPr>
          <p:spPr>
            <a:xfrm>
              <a:off x="12281916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4" h="104140">
                  <a:moveTo>
                    <a:pt x="1397" y="0"/>
                  </a:moveTo>
                  <a:lnTo>
                    <a:pt x="0" y="0"/>
                  </a:lnTo>
                  <a:lnTo>
                    <a:pt x="0" y="19050"/>
                  </a:lnTo>
                  <a:lnTo>
                    <a:pt x="0" y="104140"/>
                  </a:lnTo>
                  <a:lnTo>
                    <a:pt x="1397" y="104140"/>
                  </a:lnTo>
                  <a:lnTo>
                    <a:pt x="1397" y="1905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/>
            <p:cNvSpPr/>
            <p:nvPr/>
          </p:nvSpPr>
          <p:spPr>
            <a:xfrm>
              <a:off x="12240514" y="924547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40">
                  <a:moveTo>
                    <a:pt x="2857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0" y="104140"/>
                  </a:lnTo>
                  <a:lnTo>
                    <a:pt x="2857" y="104140"/>
                  </a:lnTo>
                  <a:lnTo>
                    <a:pt x="2857" y="2159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/>
            <p:cNvSpPr/>
            <p:nvPr/>
          </p:nvSpPr>
          <p:spPr>
            <a:xfrm>
              <a:off x="12240514" y="924547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40">
                  <a:moveTo>
                    <a:pt x="2857" y="0"/>
                  </a:moveTo>
                  <a:lnTo>
                    <a:pt x="0" y="0"/>
                  </a:lnTo>
                  <a:lnTo>
                    <a:pt x="0" y="21590"/>
                  </a:lnTo>
                  <a:lnTo>
                    <a:pt x="0" y="104140"/>
                  </a:lnTo>
                  <a:lnTo>
                    <a:pt x="2857" y="104140"/>
                  </a:lnTo>
                  <a:lnTo>
                    <a:pt x="2857" y="2159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/>
            <p:cNvSpPr/>
            <p:nvPr/>
          </p:nvSpPr>
          <p:spPr>
            <a:xfrm>
              <a:off x="12243371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/>
            <p:cNvSpPr/>
            <p:nvPr/>
          </p:nvSpPr>
          <p:spPr>
            <a:xfrm>
              <a:off x="12243371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/>
            <p:cNvSpPr/>
            <p:nvPr/>
          </p:nvSpPr>
          <p:spPr>
            <a:xfrm>
              <a:off x="12243371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/>
            <p:cNvSpPr/>
            <p:nvPr/>
          </p:nvSpPr>
          <p:spPr>
            <a:xfrm>
              <a:off x="12143422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890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890" y="2876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/>
            <p:cNvSpPr/>
            <p:nvPr/>
          </p:nvSpPr>
          <p:spPr>
            <a:xfrm>
              <a:off x="12143422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890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890" y="2876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/>
            <p:cNvSpPr/>
            <p:nvPr/>
          </p:nvSpPr>
          <p:spPr>
            <a:xfrm>
              <a:off x="12143422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890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890" y="2876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/>
            <p:cNvSpPr/>
            <p:nvPr/>
          </p:nvSpPr>
          <p:spPr>
            <a:xfrm>
              <a:off x="12143422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1389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1389" y="104973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/>
            <p:cNvSpPr/>
            <p:nvPr/>
          </p:nvSpPr>
          <p:spPr>
            <a:xfrm>
              <a:off x="12143422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1389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1389" y="104973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/>
            <p:cNvSpPr/>
            <p:nvPr/>
          </p:nvSpPr>
          <p:spPr>
            <a:xfrm>
              <a:off x="12143422" y="9349968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4" h="1904">
                  <a:moveTo>
                    <a:pt x="13989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39890" y="1416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/>
            <p:cNvSpPr/>
            <p:nvPr/>
          </p:nvSpPr>
          <p:spPr>
            <a:xfrm>
              <a:off x="12143422" y="9349968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4" h="1904">
                  <a:moveTo>
                    <a:pt x="13989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39890" y="1416"/>
                  </a:lnTo>
                  <a:lnTo>
                    <a:pt x="13989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/>
            <p:cNvSpPr/>
            <p:nvPr/>
          </p:nvSpPr>
          <p:spPr>
            <a:xfrm>
              <a:off x="122810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/>
            <p:cNvSpPr/>
            <p:nvPr/>
          </p:nvSpPr>
          <p:spPr>
            <a:xfrm>
              <a:off x="122810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/>
            <p:cNvSpPr/>
            <p:nvPr/>
          </p:nvSpPr>
          <p:spPr>
            <a:xfrm>
              <a:off x="122810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/>
            <p:cNvSpPr/>
            <p:nvPr/>
          </p:nvSpPr>
          <p:spPr>
            <a:xfrm>
              <a:off x="1224337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/>
            <p:cNvSpPr/>
            <p:nvPr/>
          </p:nvSpPr>
          <p:spPr>
            <a:xfrm>
              <a:off x="1224337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/>
            <p:cNvSpPr/>
            <p:nvPr/>
          </p:nvSpPr>
          <p:spPr>
            <a:xfrm>
              <a:off x="1224337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/>
            <p:cNvSpPr/>
            <p:nvPr/>
          </p:nvSpPr>
          <p:spPr>
            <a:xfrm>
              <a:off x="12243371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/>
            <p:cNvSpPr/>
            <p:nvPr/>
          </p:nvSpPr>
          <p:spPr>
            <a:xfrm>
              <a:off x="12243371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/>
            <p:cNvSpPr/>
            <p:nvPr/>
          </p:nvSpPr>
          <p:spPr>
            <a:xfrm>
              <a:off x="12243371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/>
            <p:cNvSpPr/>
            <p:nvPr/>
          </p:nvSpPr>
          <p:spPr>
            <a:xfrm>
              <a:off x="12243371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/>
            <p:cNvSpPr/>
            <p:nvPr/>
          </p:nvSpPr>
          <p:spPr>
            <a:xfrm>
              <a:off x="12243371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/>
            <p:cNvSpPr/>
            <p:nvPr/>
          </p:nvSpPr>
          <p:spPr>
            <a:xfrm>
              <a:off x="12243371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/>
            <p:cNvSpPr/>
            <p:nvPr/>
          </p:nvSpPr>
          <p:spPr>
            <a:xfrm>
              <a:off x="12244260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8" name="object 4728"/>
            <p:cNvSpPr/>
            <p:nvPr/>
          </p:nvSpPr>
          <p:spPr>
            <a:xfrm>
              <a:off x="12244260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9" name="object 4729"/>
            <p:cNvSpPr/>
            <p:nvPr/>
          </p:nvSpPr>
          <p:spPr>
            <a:xfrm>
              <a:off x="12244260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0" name="object 4730"/>
            <p:cNvSpPr/>
            <p:nvPr/>
          </p:nvSpPr>
          <p:spPr>
            <a:xfrm>
              <a:off x="12243371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1" name="object 4731"/>
            <p:cNvSpPr/>
            <p:nvPr/>
          </p:nvSpPr>
          <p:spPr>
            <a:xfrm>
              <a:off x="12243371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2" name="object 4732"/>
            <p:cNvSpPr/>
            <p:nvPr/>
          </p:nvSpPr>
          <p:spPr>
            <a:xfrm>
              <a:off x="12243371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/>
            <p:cNvSpPr/>
            <p:nvPr/>
          </p:nvSpPr>
          <p:spPr>
            <a:xfrm>
              <a:off x="12144819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/>
            <p:cNvSpPr/>
            <p:nvPr/>
          </p:nvSpPr>
          <p:spPr>
            <a:xfrm>
              <a:off x="12144819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/>
            <p:cNvSpPr/>
            <p:nvPr/>
          </p:nvSpPr>
          <p:spPr>
            <a:xfrm>
              <a:off x="12144819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36" name="object 4736"/>
            <p:cNvPicPr/>
            <p:nvPr/>
          </p:nvPicPr>
          <p:blipFill>
            <a:blip r:embed="rId595" cstate="print"/>
            <a:stretch>
              <a:fillRect/>
            </a:stretch>
          </p:blipFill>
          <p:spPr>
            <a:xfrm>
              <a:off x="14096809" y="9209994"/>
              <a:ext cx="1761" cy="152102"/>
            </a:xfrm>
            <a:prstGeom prst="rect">
              <a:avLst/>
            </a:prstGeom>
          </p:spPr>
        </p:pic>
        <p:sp>
          <p:nvSpPr>
            <p:cNvPr id="4737" name="object 4737"/>
            <p:cNvSpPr/>
            <p:nvPr/>
          </p:nvSpPr>
          <p:spPr>
            <a:xfrm>
              <a:off x="14096809" y="9209994"/>
              <a:ext cx="1905" cy="152400"/>
            </a:xfrm>
            <a:custGeom>
              <a:avLst/>
              <a:gdLst/>
              <a:ahLst/>
              <a:cxnLst/>
              <a:rect l="l" t="t" r="r" b="b"/>
              <a:pathLst>
                <a:path w="1905" h="152400">
                  <a:moveTo>
                    <a:pt x="1761" y="0"/>
                  </a:moveTo>
                  <a:lnTo>
                    <a:pt x="0" y="0"/>
                  </a:lnTo>
                  <a:lnTo>
                    <a:pt x="0" y="152102"/>
                  </a:lnTo>
                  <a:lnTo>
                    <a:pt x="1761" y="152102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38" name="object 4738"/>
            <p:cNvPicPr/>
            <p:nvPr/>
          </p:nvPicPr>
          <p:blipFill>
            <a:blip r:embed="rId596" cstate="print"/>
            <a:stretch>
              <a:fillRect/>
            </a:stretch>
          </p:blipFill>
          <p:spPr>
            <a:xfrm>
              <a:off x="13193458" y="9209912"/>
              <a:ext cx="903350" cy="152400"/>
            </a:xfrm>
            <a:prstGeom prst="rect">
              <a:avLst/>
            </a:prstGeom>
          </p:spPr>
        </p:pic>
        <p:sp>
          <p:nvSpPr>
            <p:cNvPr id="4739" name="object 4739"/>
            <p:cNvSpPr/>
            <p:nvPr/>
          </p:nvSpPr>
          <p:spPr>
            <a:xfrm>
              <a:off x="13193458" y="9209912"/>
              <a:ext cx="903605" cy="152400"/>
            </a:xfrm>
            <a:custGeom>
              <a:avLst/>
              <a:gdLst/>
              <a:ahLst/>
              <a:cxnLst/>
              <a:rect l="l" t="t" r="r" b="b"/>
              <a:pathLst>
                <a:path w="903605" h="152400">
                  <a:moveTo>
                    <a:pt x="903351" y="0"/>
                  </a:moveTo>
                  <a:lnTo>
                    <a:pt x="161036" y="0"/>
                  </a:lnTo>
                  <a:lnTo>
                    <a:pt x="161036" y="26670"/>
                  </a:lnTo>
                  <a:lnTo>
                    <a:pt x="161036" y="141478"/>
                  </a:lnTo>
                  <a:lnTo>
                    <a:pt x="56769" y="141478"/>
                  </a:lnTo>
                  <a:lnTo>
                    <a:pt x="56769" y="26670"/>
                  </a:lnTo>
                  <a:lnTo>
                    <a:pt x="161036" y="26670"/>
                  </a:lnTo>
                  <a:lnTo>
                    <a:pt x="161036" y="0"/>
                  </a:lnTo>
                  <a:lnTo>
                    <a:pt x="0" y="0"/>
                  </a:lnTo>
                  <a:lnTo>
                    <a:pt x="0" y="26670"/>
                  </a:lnTo>
                  <a:lnTo>
                    <a:pt x="0" y="143510"/>
                  </a:lnTo>
                  <a:lnTo>
                    <a:pt x="0" y="152400"/>
                  </a:lnTo>
                  <a:lnTo>
                    <a:pt x="903351" y="152400"/>
                  </a:lnTo>
                  <a:lnTo>
                    <a:pt x="903351" y="143510"/>
                  </a:lnTo>
                  <a:lnTo>
                    <a:pt x="56769" y="143510"/>
                  </a:lnTo>
                  <a:lnTo>
                    <a:pt x="56769" y="141820"/>
                  </a:lnTo>
                  <a:lnTo>
                    <a:pt x="161036" y="141820"/>
                  </a:lnTo>
                  <a:lnTo>
                    <a:pt x="161036" y="143433"/>
                  </a:lnTo>
                  <a:lnTo>
                    <a:pt x="246062" y="143433"/>
                  </a:lnTo>
                  <a:lnTo>
                    <a:pt x="246062" y="26670"/>
                  </a:lnTo>
                  <a:lnTo>
                    <a:pt x="350329" y="26670"/>
                  </a:lnTo>
                  <a:lnTo>
                    <a:pt x="350329" y="143433"/>
                  </a:lnTo>
                  <a:lnTo>
                    <a:pt x="403098" y="143433"/>
                  </a:lnTo>
                  <a:lnTo>
                    <a:pt x="403098" y="26670"/>
                  </a:lnTo>
                  <a:lnTo>
                    <a:pt x="507428" y="26670"/>
                  </a:lnTo>
                  <a:lnTo>
                    <a:pt x="507428" y="143433"/>
                  </a:lnTo>
                  <a:lnTo>
                    <a:pt x="903351" y="143433"/>
                  </a:lnTo>
                  <a:lnTo>
                    <a:pt x="903351" y="26670"/>
                  </a:lnTo>
                  <a:lnTo>
                    <a:pt x="903351" y="26504"/>
                  </a:lnTo>
                  <a:lnTo>
                    <a:pt x="9033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0" name="object 4740"/>
            <p:cNvPicPr/>
            <p:nvPr/>
          </p:nvPicPr>
          <p:blipFill>
            <a:blip r:embed="rId597" cstate="print"/>
            <a:stretch>
              <a:fillRect/>
            </a:stretch>
          </p:blipFill>
          <p:spPr>
            <a:xfrm>
              <a:off x="13250227" y="9351729"/>
              <a:ext cx="104279" cy="1610"/>
            </a:xfrm>
            <a:prstGeom prst="rect">
              <a:avLst/>
            </a:prstGeom>
          </p:spPr>
        </p:pic>
        <p:sp>
          <p:nvSpPr>
            <p:cNvPr id="4741" name="object 4741"/>
            <p:cNvSpPr/>
            <p:nvPr/>
          </p:nvSpPr>
          <p:spPr>
            <a:xfrm>
              <a:off x="13250227" y="9352620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2" name="object 4742"/>
            <p:cNvPicPr/>
            <p:nvPr/>
          </p:nvPicPr>
          <p:blipFill>
            <a:blip r:embed="rId598" cstate="print"/>
            <a:stretch>
              <a:fillRect/>
            </a:stretch>
          </p:blipFill>
          <p:spPr>
            <a:xfrm>
              <a:off x="13250227" y="9237827"/>
              <a:ext cx="1460" cy="112140"/>
            </a:xfrm>
            <a:prstGeom prst="rect">
              <a:avLst/>
            </a:prstGeom>
          </p:spPr>
        </p:pic>
        <p:sp>
          <p:nvSpPr>
            <p:cNvPr id="4743" name="object 4743"/>
            <p:cNvSpPr/>
            <p:nvPr/>
          </p:nvSpPr>
          <p:spPr>
            <a:xfrm>
              <a:off x="13250227" y="9237827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1460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1460" y="11214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4" name="object 4744"/>
            <p:cNvPicPr/>
            <p:nvPr/>
          </p:nvPicPr>
          <p:blipFill>
            <a:blip r:embed="rId599" cstate="print"/>
            <a:stretch>
              <a:fillRect/>
            </a:stretch>
          </p:blipFill>
          <p:spPr>
            <a:xfrm>
              <a:off x="13286676" y="9237852"/>
              <a:ext cx="2857" cy="111759"/>
            </a:xfrm>
            <a:prstGeom prst="rect">
              <a:avLst/>
            </a:prstGeom>
          </p:spPr>
        </p:pic>
        <p:sp>
          <p:nvSpPr>
            <p:cNvPr id="4745" name="object 4745"/>
            <p:cNvSpPr/>
            <p:nvPr/>
          </p:nvSpPr>
          <p:spPr>
            <a:xfrm>
              <a:off x="13286664" y="9237852"/>
              <a:ext cx="3175" cy="111760"/>
            </a:xfrm>
            <a:custGeom>
              <a:avLst/>
              <a:gdLst/>
              <a:ahLst/>
              <a:cxnLst/>
              <a:rect l="l" t="t" r="r" b="b"/>
              <a:pathLst>
                <a:path w="3175" h="111759">
                  <a:moveTo>
                    <a:pt x="2870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0" y="111760"/>
                  </a:lnTo>
                  <a:lnTo>
                    <a:pt x="2870" y="111760"/>
                  </a:lnTo>
                  <a:lnTo>
                    <a:pt x="2870" y="34290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6" name="object 4746"/>
            <p:cNvPicPr/>
            <p:nvPr/>
          </p:nvPicPr>
          <p:blipFill>
            <a:blip r:embed="rId600" cstate="print"/>
            <a:stretch>
              <a:fillRect/>
            </a:stretch>
          </p:blipFill>
          <p:spPr>
            <a:xfrm>
              <a:off x="13251687" y="9269258"/>
              <a:ext cx="34999" cy="2852"/>
            </a:xfrm>
            <a:prstGeom prst="rect">
              <a:avLst/>
            </a:prstGeom>
          </p:spPr>
        </p:pic>
        <p:sp>
          <p:nvSpPr>
            <p:cNvPr id="4747" name="object 4747"/>
            <p:cNvSpPr/>
            <p:nvPr/>
          </p:nvSpPr>
          <p:spPr>
            <a:xfrm>
              <a:off x="13251687" y="9269258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48" name="object 4748"/>
            <p:cNvPicPr/>
            <p:nvPr/>
          </p:nvPicPr>
          <p:blipFill>
            <a:blip r:embed="rId601" cstate="print"/>
            <a:stretch>
              <a:fillRect/>
            </a:stretch>
          </p:blipFill>
          <p:spPr>
            <a:xfrm>
              <a:off x="13250227" y="9349968"/>
              <a:ext cx="104267" cy="1416"/>
            </a:xfrm>
            <a:prstGeom prst="rect">
              <a:avLst/>
            </a:prstGeom>
          </p:spPr>
        </p:pic>
        <p:sp>
          <p:nvSpPr>
            <p:cNvPr id="4749" name="object 4749"/>
            <p:cNvSpPr/>
            <p:nvPr/>
          </p:nvSpPr>
          <p:spPr>
            <a:xfrm>
              <a:off x="13250227" y="9349968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50" name="object 4750"/>
            <p:cNvPicPr/>
            <p:nvPr/>
          </p:nvPicPr>
          <p:blipFill>
            <a:blip r:embed="rId602" cstate="print"/>
            <a:stretch>
              <a:fillRect/>
            </a:stretch>
          </p:blipFill>
          <p:spPr>
            <a:xfrm>
              <a:off x="13353033" y="9237826"/>
              <a:ext cx="1463" cy="112142"/>
            </a:xfrm>
            <a:prstGeom prst="rect">
              <a:avLst/>
            </a:prstGeom>
          </p:spPr>
        </p:pic>
        <p:sp>
          <p:nvSpPr>
            <p:cNvPr id="4751" name="object 4751"/>
            <p:cNvSpPr/>
            <p:nvPr/>
          </p:nvSpPr>
          <p:spPr>
            <a:xfrm>
              <a:off x="13353058" y="9237826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0" y="112142"/>
                  </a:moveTo>
                  <a:lnTo>
                    <a:pt x="1438" y="112142"/>
                  </a:lnTo>
                  <a:lnTo>
                    <a:pt x="1438" y="0"/>
                  </a:lnTo>
                  <a:lnTo>
                    <a:pt x="0" y="0"/>
                  </a:lnTo>
                  <a:lnTo>
                    <a:pt x="0" y="11214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/>
            <p:cNvSpPr/>
            <p:nvPr/>
          </p:nvSpPr>
          <p:spPr>
            <a:xfrm>
              <a:off x="13353058" y="9237826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0" y="112142"/>
                  </a:moveTo>
                  <a:lnTo>
                    <a:pt x="1438" y="112142"/>
                  </a:lnTo>
                  <a:lnTo>
                    <a:pt x="1438" y="0"/>
                  </a:lnTo>
                  <a:lnTo>
                    <a:pt x="0" y="0"/>
                  </a:lnTo>
                  <a:lnTo>
                    <a:pt x="0" y="112142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53" name="object 4753"/>
            <p:cNvPicPr/>
            <p:nvPr/>
          </p:nvPicPr>
          <p:blipFill>
            <a:blip r:embed="rId603" cstate="print"/>
            <a:stretch>
              <a:fillRect/>
            </a:stretch>
          </p:blipFill>
          <p:spPr>
            <a:xfrm>
              <a:off x="13250227" y="9236411"/>
              <a:ext cx="104267" cy="1416"/>
            </a:xfrm>
            <a:prstGeom prst="rect">
              <a:avLst/>
            </a:prstGeom>
          </p:spPr>
        </p:pic>
        <p:sp>
          <p:nvSpPr>
            <p:cNvPr id="4754" name="object 4754"/>
            <p:cNvSpPr/>
            <p:nvPr/>
          </p:nvSpPr>
          <p:spPr>
            <a:xfrm>
              <a:off x="13250227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/>
            <p:cNvSpPr/>
            <p:nvPr/>
          </p:nvSpPr>
          <p:spPr>
            <a:xfrm>
              <a:off x="13250227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/>
            <p:cNvSpPr/>
            <p:nvPr/>
          </p:nvSpPr>
          <p:spPr>
            <a:xfrm>
              <a:off x="1325168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/>
            <p:cNvSpPr/>
            <p:nvPr/>
          </p:nvSpPr>
          <p:spPr>
            <a:xfrm>
              <a:off x="1325168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58" name="object 4758"/>
            <p:cNvPicPr/>
            <p:nvPr/>
          </p:nvPicPr>
          <p:blipFill>
            <a:blip r:embed="rId604" cstate="print"/>
            <a:stretch>
              <a:fillRect/>
            </a:stretch>
          </p:blipFill>
          <p:spPr>
            <a:xfrm>
              <a:off x="13251687" y="9273003"/>
              <a:ext cx="868" cy="76076"/>
            </a:xfrm>
            <a:prstGeom prst="rect">
              <a:avLst/>
            </a:prstGeom>
          </p:spPr>
        </p:pic>
        <p:sp>
          <p:nvSpPr>
            <p:cNvPr id="4759" name="object 4759"/>
            <p:cNvSpPr/>
            <p:nvPr/>
          </p:nvSpPr>
          <p:spPr>
            <a:xfrm>
              <a:off x="1325168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68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68" y="7607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60" name="object 4760"/>
            <p:cNvPicPr/>
            <p:nvPr/>
          </p:nvPicPr>
          <p:blipFill>
            <a:blip r:embed="rId605" cstate="print"/>
            <a:stretch>
              <a:fillRect/>
            </a:stretch>
          </p:blipFill>
          <p:spPr>
            <a:xfrm>
              <a:off x="13285787" y="9273003"/>
              <a:ext cx="892" cy="76076"/>
            </a:xfrm>
            <a:prstGeom prst="rect">
              <a:avLst/>
            </a:prstGeom>
          </p:spPr>
        </p:pic>
        <p:sp>
          <p:nvSpPr>
            <p:cNvPr id="4761" name="object 4761"/>
            <p:cNvSpPr/>
            <p:nvPr/>
          </p:nvSpPr>
          <p:spPr>
            <a:xfrm>
              <a:off x="1328578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92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92" y="7607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/>
            <p:cNvSpPr/>
            <p:nvPr/>
          </p:nvSpPr>
          <p:spPr>
            <a:xfrm>
              <a:off x="1328578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92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92" y="7607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63" name="object 4763"/>
            <p:cNvPicPr/>
            <p:nvPr/>
          </p:nvPicPr>
          <p:blipFill>
            <a:blip r:embed="rId606" cstate="print"/>
            <a:stretch>
              <a:fillRect/>
            </a:stretch>
          </p:blipFill>
          <p:spPr>
            <a:xfrm>
              <a:off x="13251687" y="9349079"/>
              <a:ext cx="34988" cy="889"/>
            </a:xfrm>
            <a:prstGeom prst="rect">
              <a:avLst/>
            </a:prstGeom>
          </p:spPr>
        </p:pic>
        <p:sp>
          <p:nvSpPr>
            <p:cNvPr id="4764" name="object 4764"/>
            <p:cNvSpPr/>
            <p:nvPr/>
          </p:nvSpPr>
          <p:spPr>
            <a:xfrm>
              <a:off x="13251687" y="9349079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88"/>
                  </a:lnTo>
                  <a:lnTo>
                    <a:pt x="34988" y="88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65" name="object 4765"/>
            <p:cNvPicPr/>
            <p:nvPr/>
          </p:nvPicPr>
          <p:blipFill>
            <a:blip r:embed="rId607" cstate="print"/>
            <a:stretch>
              <a:fillRect/>
            </a:stretch>
          </p:blipFill>
          <p:spPr>
            <a:xfrm>
              <a:off x="13251687" y="9272111"/>
              <a:ext cx="34988" cy="888"/>
            </a:xfrm>
            <a:prstGeom prst="rect">
              <a:avLst/>
            </a:prstGeom>
          </p:spPr>
        </p:pic>
        <p:sp>
          <p:nvSpPr>
            <p:cNvPr id="4766" name="object 4766"/>
            <p:cNvSpPr/>
            <p:nvPr/>
          </p:nvSpPr>
          <p:spPr>
            <a:xfrm>
              <a:off x="13251687" y="9272111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/>
            <p:cNvSpPr/>
            <p:nvPr/>
          </p:nvSpPr>
          <p:spPr>
            <a:xfrm>
              <a:off x="13251687" y="9272111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/>
            <p:cNvSpPr/>
            <p:nvPr/>
          </p:nvSpPr>
          <p:spPr>
            <a:xfrm>
              <a:off x="1325257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238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238" y="76076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/>
            <p:cNvSpPr/>
            <p:nvPr/>
          </p:nvSpPr>
          <p:spPr>
            <a:xfrm>
              <a:off x="1325257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238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238" y="76076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/>
            <p:cNvSpPr/>
            <p:nvPr/>
          </p:nvSpPr>
          <p:spPr>
            <a:xfrm>
              <a:off x="13289533" y="9237826"/>
              <a:ext cx="64135" cy="112395"/>
            </a:xfrm>
            <a:custGeom>
              <a:avLst/>
              <a:gdLst/>
              <a:ahLst/>
              <a:cxnLst/>
              <a:rect l="l" t="t" r="r" b="b"/>
              <a:pathLst>
                <a:path w="64134" h="112395">
                  <a:moveTo>
                    <a:pt x="63524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63524" y="112142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/>
            <p:cNvSpPr/>
            <p:nvPr/>
          </p:nvSpPr>
          <p:spPr>
            <a:xfrm>
              <a:off x="13289534" y="9237827"/>
              <a:ext cx="254635" cy="114300"/>
            </a:xfrm>
            <a:custGeom>
              <a:avLst/>
              <a:gdLst/>
              <a:ahLst/>
              <a:cxnLst/>
              <a:rect l="l" t="t" r="r" b="b"/>
              <a:pathLst>
                <a:path w="254634" h="114300">
                  <a:moveTo>
                    <a:pt x="63512" y="0"/>
                  </a:moveTo>
                  <a:lnTo>
                    <a:pt x="0" y="0"/>
                  </a:lnTo>
                  <a:lnTo>
                    <a:pt x="0" y="112141"/>
                  </a:lnTo>
                  <a:lnTo>
                    <a:pt x="63512" y="112141"/>
                  </a:lnTo>
                  <a:lnTo>
                    <a:pt x="63512" y="0"/>
                  </a:lnTo>
                  <a:close/>
                </a:path>
                <a:path w="254634" h="114300">
                  <a:moveTo>
                    <a:pt x="254241" y="113563"/>
                  </a:moveTo>
                  <a:lnTo>
                    <a:pt x="149987" y="113563"/>
                  </a:lnTo>
                  <a:lnTo>
                    <a:pt x="149987" y="113906"/>
                  </a:lnTo>
                  <a:lnTo>
                    <a:pt x="254241" y="113906"/>
                  </a:lnTo>
                  <a:lnTo>
                    <a:pt x="254241" y="11356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72" name="object 4772"/>
            <p:cNvPicPr/>
            <p:nvPr/>
          </p:nvPicPr>
          <p:blipFill>
            <a:blip r:embed="rId608" cstate="print"/>
            <a:stretch>
              <a:fillRect/>
            </a:stretch>
          </p:blipFill>
          <p:spPr>
            <a:xfrm>
              <a:off x="13439520" y="9351729"/>
              <a:ext cx="104254" cy="1610"/>
            </a:xfrm>
            <a:prstGeom prst="rect">
              <a:avLst/>
            </a:prstGeom>
          </p:spPr>
        </p:pic>
        <p:sp>
          <p:nvSpPr>
            <p:cNvPr id="4773" name="object 4773"/>
            <p:cNvSpPr/>
            <p:nvPr/>
          </p:nvSpPr>
          <p:spPr>
            <a:xfrm>
              <a:off x="13439520" y="9352620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74" name="object 4774"/>
            <p:cNvPicPr/>
            <p:nvPr/>
          </p:nvPicPr>
          <p:blipFill>
            <a:blip r:embed="rId609" cstate="print"/>
            <a:stretch>
              <a:fillRect/>
            </a:stretch>
          </p:blipFill>
          <p:spPr>
            <a:xfrm>
              <a:off x="13439520" y="9237827"/>
              <a:ext cx="1396" cy="112140"/>
            </a:xfrm>
            <a:prstGeom prst="rect">
              <a:avLst/>
            </a:prstGeom>
          </p:spPr>
        </p:pic>
        <p:sp>
          <p:nvSpPr>
            <p:cNvPr id="4775" name="object 4775"/>
            <p:cNvSpPr/>
            <p:nvPr/>
          </p:nvSpPr>
          <p:spPr>
            <a:xfrm>
              <a:off x="13439520" y="9237827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1396" y="0"/>
                  </a:moveTo>
                  <a:lnTo>
                    <a:pt x="0" y="0"/>
                  </a:lnTo>
                  <a:lnTo>
                    <a:pt x="0" y="112140"/>
                  </a:lnTo>
                  <a:lnTo>
                    <a:pt x="1396" y="11214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76" name="object 4776"/>
            <p:cNvPicPr/>
            <p:nvPr/>
          </p:nvPicPr>
          <p:blipFill>
            <a:blip r:embed="rId610" cstate="print"/>
            <a:stretch>
              <a:fillRect/>
            </a:stretch>
          </p:blipFill>
          <p:spPr>
            <a:xfrm>
              <a:off x="13475906" y="9237852"/>
              <a:ext cx="2857" cy="111759"/>
            </a:xfrm>
            <a:prstGeom prst="rect">
              <a:avLst/>
            </a:prstGeom>
          </p:spPr>
        </p:pic>
        <p:sp>
          <p:nvSpPr>
            <p:cNvPr id="4777" name="object 4777"/>
            <p:cNvSpPr/>
            <p:nvPr/>
          </p:nvSpPr>
          <p:spPr>
            <a:xfrm>
              <a:off x="13475906" y="9237852"/>
              <a:ext cx="3175" cy="111760"/>
            </a:xfrm>
            <a:custGeom>
              <a:avLst/>
              <a:gdLst/>
              <a:ahLst/>
              <a:cxnLst/>
              <a:rect l="l" t="t" r="r" b="b"/>
              <a:pathLst>
                <a:path w="3175" h="111759">
                  <a:moveTo>
                    <a:pt x="2857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0" y="111760"/>
                  </a:lnTo>
                  <a:lnTo>
                    <a:pt x="2857" y="111760"/>
                  </a:lnTo>
                  <a:lnTo>
                    <a:pt x="2857" y="3429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78" name="object 4778"/>
            <p:cNvPicPr/>
            <p:nvPr/>
          </p:nvPicPr>
          <p:blipFill>
            <a:blip r:embed="rId611" cstate="print"/>
            <a:stretch>
              <a:fillRect/>
            </a:stretch>
          </p:blipFill>
          <p:spPr>
            <a:xfrm>
              <a:off x="13440917" y="9269258"/>
              <a:ext cx="34974" cy="2852"/>
            </a:xfrm>
            <a:prstGeom prst="rect">
              <a:avLst/>
            </a:prstGeom>
          </p:spPr>
        </p:pic>
        <p:sp>
          <p:nvSpPr>
            <p:cNvPr id="4779" name="object 4779"/>
            <p:cNvSpPr/>
            <p:nvPr/>
          </p:nvSpPr>
          <p:spPr>
            <a:xfrm>
              <a:off x="13440917" y="9269258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74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74" y="2852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0" name="object 4780"/>
            <p:cNvPicPr/>
            <p:nvPr/>
          </p:nvPicPr>
          <p:blipFill>
            <a:blip r:embed="rId612" cstate="print"/>
            <a:stretch>
              <a:fillRect/>
            </a:stretch>
          </p:blipFill>
          <p:spPr>
            <a:xfrm>
              <a:off x="13439520" y="9349968"/>
              <a:ext cx="104267" cy="1416"/>
            </a:xfrm>
            <a:prstGeom prst="rect">
              <a:avLst/>
            </a:prstGeom>
          </p:spPr>
        </p:pic>
        <p:sp>
          <p:nvSpPr>
            <p:cNvPr id="4781" name="object 4781"/>
            <p:cNvSpPr/>
            <p:nvPr/>
          </p:nvSpPr>
          <p:spPr>
            <a:xfrm>
              <a:off x="13439520" y="9349968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2" name="object 4782"/>
            <p:cNvPicPr/>
            <p:nvPr/>
          </p:nvPicPr>
          <p:blipFill>
            <a:blip r:embed="rId613" cstate="print"/>
            <a:stretch>
              <a:fillRect/>
            </a:stretch>
          </p:blipFill>
          <p:spPr>
            <a:xfrm>
              <a:off x="13542327" y="9237826"/>
              <a:ext cx="1438" cy="112142"/>
            </a:xfrm>
            <a:prstGeom prst="rect">
              <a:avLst/>
            </a:prstGeom>
          </p:spPr>
        </p:pic>
        <p:sp>
          <p:nvSpPr>
            <p:cNvPr id="4783" name="object 4783"/>
            <p:cNvSpPr/>
            <p:nvPr/>
          </p:nvSpPr>
          <p:spPr>
            <a:xfrm>
              <a:off x="13542327" y="9237826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1438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1438" y="112142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/>
            <p:cNvSpPr/>
            <p:nvPr/>
          </p:nvSpPr>
          <p:spPr>
            <a:xfrm>
              <a:off x="13542327" y="9237826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1438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1438" y="112142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85" name="object 4785"/>
            <p:cNvPicPr/>
            <p:nvPr/>
          </p:nvPicPr>
          <p:blipFill>
            <a:blip r:embed="rId614" cstate="print"/>
            <a:stretch>
              <a:fillRect/>
            </a:stretch>
          </p:blipFill>
          <p:spPr>
            <a:xfrm>
              <a:off x="13439520" y="9236411"/>
              <a:ext cx="104267" cy="1416"/>
            </a:xfrm>
            <a:prstGeom prst="rect">
              <a:avLst/>
            </a:prstGeom>
          </p:spPr>
        </p:pic>
        <p:sp>
          <p:nvSpPr>
            <p:cNvPr id="4786" name="object 4786"/>
            <p:cNvSpPr/>
            <p:nvPr/>
          </p:nvSpPr>
          <p:spPr>
            <a:xfrm>
              <a:off x="13439520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/>
            <p:cNvSpPr/>
            <p:nvPr/>
          </p:nvSpPr>
          <p:spPr>
            <a:xfrm>
              <a:off x="13439520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/>
            <p:cNvSpPr/>
            <p:nvPr/>
          </p:nvSpPr>
          <p:spPr>
            <a:xfrm>
              <a:off x="1344091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74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74" y="31427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/>
            <p:cNvSpPr/>
            <p:nvPr/>
          </p:nvSpPr>
          <p:spPr>
            <a:xfrm>
              <a:off x="1344091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74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74" y="31427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90" name="object 4790"/>
            <p:cNvPicPr/>
            <p:nvPr/>
          </p:nvPicPr>
          <p:blipFill>
            <a:blip r:embed="rId615" cstate="print"/>
            <a:stretch>
              <a:fillRect/>
            </a:stretch>
          </p:blipFill>
          <p:spPr>
            <a:xfrm>
              <a:off x="13440917" y="9273003"/>
              <a:ext cx="892" cy="76076"/>
            </a:xfrm>
            <a:prstGeom prst="rect">
              <a:avLst/>
            </a:prstGeom>
          </p:spPr>
        </p:pic>
        <p:sp>
          <p:nvSpPr>
            <p:cNvPr id="4791" name="object 4791"/>
            <p:cNvSpPr/>
            <p:nvPr/>
          </p:nvSpPr>
          <p:spPr>
            <a:xfrm>
              <a:off x="1344091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92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92" y="7607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92" name="object 4792"/>
            <p:cNvPicPr/>
            <p:nvPr/>
          </p:nvPicPr>
          <p:blipFill>
            <a:blip r:embed="rId616" cstate="print"/>
            <a:stretch>
              <a:fillRect/>
            </a:stretch>
          </p:blipFill>
          <p:spPr>
            <a:xfrm>
              <a:off x="13475017" y="9273003"/>
              <a:ext cx="892" cy="76076"/>
            </a:xfrm>
            <a:prstGeom prst="rect">
              <a:avLst/>
            </a:prstGeom>
          </p:spPr>
        </p:pic>
        <p:sp>
          <p:nvSpPr>
            <p:cNvPr id="4793" name="object 4793"/>
            <p:cNvSpPr/>
            <p:nvPr/>
          </p:nvSpPr>
          <p:spPr>
            <a:xfrm>
              <a:off x="1347501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92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92" y="7607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/>
            <p:cNvSpPr/>
            <p:nvPr/>
          </p:nvSpPr>
          <p:spPr>
            <a:xfrm>
              <a:off x="13475017" y="9273003"/>
              <a:ext cx="1270" cy="76200"/>
            </a:xfrm>
            <a:custGeom>
              <a:avLst/>
              <a:gdLst/>
              <a:ahLst/>
              <a:cxnLst/>
              <a:rect l="l" t="t" r="r" b="b"/>
              <a:pathLst>
                <a:path w="1269" h="76200">
                  <a:moveTo>
                    <a:pt x="892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892" y="7607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95" name="object 4795"/>
            <p:cNvPicPr/>
            <p:nvPr/>
          </p:nvPicPr>
          <p:blipFill>
            <a:blip r:embed="rId617" cstate="print"/>
            <a:stretch>
              <a:fillRect/>
            </a:stretch>
          </p:blipFill>
          <p:spPr>
            <a:xfrm>
              <a:off x="13440917" y="9349079"/>
              <a:ext cx="34988" cy="889"/>
            </a:xfrm>
            <a:prstGeom prst="rect">
              <a:avLst/>
            </a:prstGeom>
          </p:spPr>
        </p:pic>
        <p:sp>
          <p:nvSpPr>
            <p:cNvPr id="4796" name="object 4796"/>
            <p:cNvSpPr/>
            <p:nvPr/>
          </p:nvSpPr>
          <p:spPr>
            <a:xfrm>
              <a:off x="13440917" y="9349079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88"/>
                  </a:lnTo>
                  <a:lnTo>
                    <a:pt x="34988" y="888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97" name="object 4797"/>
            <p:cNvPicPr/>
            <p:nvPr/>
          </p:nvPicPr>
          <p:blipFill>
            <a:blip r:embed="rId618" cstate="print"/>
            <a:stretch>
              <a:fillRect/>
            </a:stretch>
          </p:blipFill>
          <p:spPr>
            <a:xfrm>
              <a:off x="13440917" y="9272111"/>
              <a:ext cx="34988" cy="888"/>
            </a:xfrm>
            <a:prstGeom prst="rect">
              <a:avLst/>
            </a:prstGeom>
          </p:spPr>
        </p:pic>
        <p:sp>
          <p:nvSpPr>
            <p:cNvPr id="4798" name="object 4798"/>
            <p:cNvSpPr/>
            <p:nvPr/>
          </p:nvSpPr>
          <p:spPr>
            <a:xfrm>
              <a:off x="13440917" y="9272111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/>
            <p:cNvSpPr/>
            <p:nvPr/>
          </p:nvSpPr>
          <p:spPr>
            <a:xfrm>
              <a:off x="13440917" y="9272111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/>
            <p:cNvSpPr/>
            <p:nvPr/>
          </p:nvSpPr>
          <p:spPr>
            <a:xfrm>
              <a:off x="1344180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188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188" y="76076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/>
            <p:cNvSpPr/>
            <p:nvPr/>
          </p:nvSpPr>
          <p:spPr>
            <a:xfrm>
              <a:off x="1344180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188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188" y="76076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/>
            <p:cNvSpPr/>
            <p:nvPr/>
          </p:nvSpPr>
          <p:spPr>
            <a:xfrm>
              <a:off x="13478763" y="9237826"/>
              <a:ext cx="64135" cy="112395"/>
            </a:xfrm>
            <a:custGeom>
              <a:avLst/>
              <a:gdLst/>
              <a:ahLst/>
              <a:cxnLst/>
              <a:rect l="l" t="t" r="r" b="b"/>
              <a:pathLst>
                <a:path w="64134" h="112395">
                  <a:moveTo>
                    <a:pt x="63524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63524" y="112142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/>
            <p:cNvSpPr/>
            <p:nvPr/>
          </p:nvSpPr>
          <p:spPr>
            <a:xfrm>
              <a:off x="13478763" y="9237826"/>
              <a:ext cx="64135" cy="112395"/>
            </a:xfrm>
            <a:custGeom>
              <a:avLst/>
              <a:gdLst/>
              <a:ahLst/>
              <a:cxnLst/>
              <a:rect l="l" t="t" r="r" b="b"/>
              <a:pathLst>
                <a:path w="64134" h="112395">
                  <a:moveTo>
                    <a:pt x="63524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63524" y="112142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04" name="object 4804"/>
            <p:cNvPicPr/>
            <p:nvPr/>
          </p:nvPicPr>
          <p:blipFill>
            <a:blip r:embed="rId619" cstate="print"/>
            <a:stretch>
              <a:fillRect/>
            </a:stretch>
          </p:blipFill>
          <p:spPr>
            <a:xfrm>
              <a:off x="13664437" y="9269256"/>
              <a:ext cx="34999" cy="1984"/>
            </a:xfrm>
            <a:prstGeom prst="rect">
              <a:avLst/>
            </a:prstGeom>
          </p:spPr>
        </p:pic>
        <p:sp>
          <p:nvSpPr>
            <p:cNvPr id="4805" name="object 4805"/>
            <p:cNvSpPr/>
            <p:nvPr/>
          </p:nvSpPr>
          <p:spPr>
            <a:xfrm>
              <a:off x="13664437" y="9269256"/>
              <a:ext cx="35560" cy="2540"/>
            </a:xfrm>
            <a:custGeom>
              <a:avLst/>
              <a:gdLst/>
              <a:ahLst/>
              <a:cxnLst/>
              <a:rect l="l" t="t" r="r" b="b"/>
              <a:pathLst>
                <a:path w="35559" h="2540">
                  <a:moveTo>
                    <a:pt x="34999" y="0"/>
                  </a:moveTo>
                  <a:lnTo>
                    <a:pt x="0" y="0"/>
                  </a:lnTo>
                  <a:lnTo>
                    <a:pt x="0" y="1984"/>
                  </a:lnTo>
                  <a:lnTo>
                    <a:pt x="34999" y="1984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06" name="object 4806"/>
            <p:cNvPicPr/>
            <p:nvPr/>
          </p:nvPicPr>
          <p:blipFill>
            <a:blip r:embed="rId620" cstate="print"/>
            <a:stretch>
              <a:fillRect/>
            </a:stretch>
          </p:blipFill>
          <p:spPr>
            <a:xfrm>
              <a:off x="13698537" y="9273003"/>
              <a:ext cx="1785" cy="76076"/>
            </a:xfrm>
            <a:prstGeom prst="rect">
              <a:avLst/>
            </a:prstGeom>
          </p:spPr>
        </p:pic>
        <p:sp>
          <p:nvSpPr>
            <p:cNvPr id="4807" name="object 4807"/>
            <p:cNvSpPr/>
            <p:nvPr/>
          </p:nvSpPr>
          <p:spPr>
            <a:xfrm>
              <a:off x="13698537" y="9273003"/>
              <a:ext cx="1905" cy="76200"/>
            </a:xfrm>
            <a:custGeom>
              <a:avLst/>
              <a:gdLst/>
              <a:ahLst/>
              <a:cxnLst/>
              <a:rect l="l" t="t" r="r" b="b"/>
              <a:pathLst>
                <a:path w="1905" h="76200">
                  <a:moveTo>
                    <a:pt x="1785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1785" y="76076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/>
            <p:cNvSpPr/>
            <p:nvPr/>
          </p:nvSpPr>
          <p:spPr>
            <a:xfrm>
              <a:off x="13698537" y="9273003"/>
              <a:ext cx="1905" cy="76200"/>
            </a:xfrm>
            <a:custGeom>
              <a:avLst/>
              <a:gdLst/>
              <a:ahLst/>
              <a:cxnLst/>
              <a:rect l="l" t="t" r="r" b="b"/>
              <a:pathLst>
                <a:path w="1905" h="76200">
                  <a:moveTo>
                    <a:pt x="1785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1785" y="76076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09" name="object 4809"/>
            <p:cNvPicPr/>
            <p:nvPr/>
          </p:nvPicPr>
          <p:blipFill>
            <a:blip r:embed="rId620" cstate="print"/>
            <a:stretch>
              <a:fillRect/>
            </a:stretch>
          </p:blipFill>
          <p:spPr>
            <a:xfrm>
              <a:off x="13663548" y="9273003"/>
              <a:ext cx="1785" cy="76076"/>
            </a:xfrm>
            <a:prstGeom prst="rect">
              <a:avLst/>
            </a:prstGeom>
          </p:spPr>
        </p:pic>
        <p:sp>
          <p:nvSpPr>
            <p:cNvPr id="4810" name="object 4810"/>
            <p:cNvSpPr/>
            <p:nvPr/>
          </p:nvSpPr>
          <p:spPr>
            <a:xfrm>
              <a:off x="13663548" y="9273003"/>
              <a:ext cx="1905" cy="76200"/>
            </a:xfrm>
            <a:custGeom>
              <a:avLst/>
              <a:gdLst/>
              <a:ahLst/>
              <a:cxnLst/>
              <a:rect l="l" t="t" r="r" b="b"/>
              <a:pathLst>
                <a:path w="1905" h="76200">
                  <a:moveTo>
                    <a:pt x="1785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1785" y="76076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11" name="object 4811"/>
            <p:cNvPicPr/>
            <p:nvPr/>
          </p:nvPicPr>
          <p:blipFill>
            <a:blip r:embed="rId621" cstate="print"/>
            <a:stretch>
              <a:fillRect/>
            </a:stretch>
          </p:blipFill>
          <p:spPr>
            <a:xfrm>
              <a:off x="13663548" y="9349079"/>
              <a:ext cx="36766" cy="1758"/>
            </a:xfrm>
            <a:prstGeom prst="rect">
              <a:avLst/>
            </a:prstGeom>
          </p:spPr>
        </p:pic>
        <p:sp>
          <p:nvSpPr>
            <p:cNvPr id="4812" name="object 4812"/>
            <p:cNvSpPr/>
            <p:nvPr/>
          </p:nvSpPr>
          <p:spPr>
            <a:xfrm>
              <a:off x="13663548" y="9349079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30" h="1904">
                  <a:moveTo>
                    <a:pt x="36766" y="0"/>
                  </a:moveTo>
                  <a:lnTo>
                    <a:pt x="0" y="0"/>
                  </a:lnTo>
                  <a:lnTo>
                    <a:pt x="0" y="1758"/>
                  </a:lnTo>
                  <a:lnTo>
                    <a:pt x="36766" y="1758"/>
                  </a:lnTo>
                  <a:lnTo>
                    <a:pt x="367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13" name="object 4813"/>
            <p:cNvPicPr/>
            <p:nvPr/>
          </p:nvPicPr>
          <p:blipFill>
            <a:blip r:embed="rId622" cstate="print"/>
            <a:stretch>
              <a:fillRect/>
            </a:stretch>
          </p:blipFill>
          <p:spPr>
            <a:xfrm>
              <a:off x="13663548" y="9271241"/>
              <a:ext cx="36766" cy="1758"/>
            </a:xfrm>
            <a:prstGeom prst="rect">
              <a:avLst/>
            </a:prstGeom>
          </p:spPr>
        </p:pic>
        <p:sp>
          <p:nvSpPr>
            <p:cNvPr id="4814" name="object 4814"/>
            <p:cNvSpPr/>
            <p:nvPr/>
          </p:nvSpPr>
          <p:spPr>
            <a:xfrm>
              <a:off x="13663548" y="9271241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30" h="1904">
                  <a:moveTo>
                    <a:pt x="36766" y="0"/>
                  </a:moveTo>
                  <a:lnTo>
                    <a:pt x="0" y="0"/>
                  </a:lnTo>
                  <a:lnTo>
                    <a:pt x="0" y="1758"/>
                  </a:lnTo>
                  <a:lnTo>
                    <a:pt x="36766" y="1758"/>
                  </a:lnTo>
                  <a:lnTo>
                    <a:pt x="367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/>
            <p:cNvSpPr/>
            <p:nvPr/>
          </p:nvSpPr>
          <p:spPr>
            <a:xfrm>
              <a:off x="1366532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213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213" y="76076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/>
            <p:cNvSpPr/>
            <p:nvPr/>
          </p:nvSpPr>
          <p:spPr>
            <a:xfrm>
              <a:off x="13665326" y="9273003"/>
              <a:ext cx="33655" cy="76200"/>
            </a:xfrm>
            <a:custGeom>
              <a:avLst/>
              <a:gdLst/>
              <a:ahLst/>
              <a:cxnLst/>
              <a:rect l="l" t="t" r="r" b="b"/>
              <a:pathLst>
                <a:path w="33655" h="76200">
                  <a:moveTo>
                    <a:pt x="33213" y="0"/>
                  </a:moveTo>
                  <a:lnTo>
                    <a:pt x="0" y="0"/>
                  </a:lnTo>
                  <a:lnTo>
                    <a:pt x="0" y="76076"/>
                  </a:lnTo>
                  <a:lnTo>
                    <a:pt x="33213" y="76076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17" name="object 4817"/>
            <p:cNvPicPr/>
            <p:nvPr/>
          </p:nvPicPr>
          <p:blipFill>
            <a:blip r:embed="rId613" cstate="print"/>
            <a:stretch>
              <a:fillRect/>
            </a:stretch>
          </p:blipFill>
          <p:spPr>
            <a:xfrm>
              <a:off x="13596556" y="9237826"/>
              <a:ext cx="1438" cy="112142"/>
            </a:xfrm>
            <a:prstGeom prst="rect">
              <a:avLst/>
            </a:prstGeom>
          </p:spPr>
        </p:pic>
        <p:sp>
          <p:nvSpPr>
            <p:cNvPr id="4818" name="object 4818"/>
            <p:cNvSpPr/>
            <p:nvPr/>
          </p:nvSpPr>
          <p:spPr>
            <a:xfrm>
              <a:off x="13596556" y="9237826"/>
              <a:ext cx="1905" cy="112395"/>
            </a:xfrm>
            <a:custGeom>
              <a:avLst/>
              <a:gdLst/>
              <a:ahLst/>
              <a:cxnLst/>
              <a:rect l="l" t="t" r="r" b="b"/>
              <a:pathLst>
                <a:path w="1905" h="112395">
                  <a:moveTo>
                    <a:pt x="1438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1438" y="112142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19" name="object 4819"/>
            <p:cNvPicPr/>
            <p:nvPr/>
          </p:nvPicPr>
          <p:blipFill>
            <a:blip r:embed="rId623" cstate="print"/>
            <a:stretch>
              <a:fillRect/>
            </a:stretch>
          </p:blipFill>
          <p:spPr>
            <a:xfrm>
              <a:off x="13596556" y="9236411"/>
              <a:ext cx="104330" cy="1416"/>
            </a:xfrm>
            <a:prstGeom prst="rect">
              <a:avLst/>
            </a:prstGeom>
          </p:spPr>
        </p:pic>
        <p:sp>
          <p:nvSpPr>
            <p:cNvPr id="4820" name="object 4820"/>
            <p:cNvSpPr/>
            <p:nvPr/>
          </p:nvSpPr>
          <p:spPr>
            <a:xfrm>
              <a:off x="13596556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330" y="1416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/>
            <p:cNvSpPr/>
            <p:nvPr/>
          </p:nvSpPr>
          <p:spPr>
            <a:xfrm>
              <a:off x="13596556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330" y="1416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/>
            <p:cNvSpPr/>
            <p:nvPr/>
          </p:nvSpPr>
          <p:spPr>
            <a:xfrm>
              <a:off x="13596556" y="9351386"/>
              <a:ext cx="104775" cy="635"/>
            </a:xfrm>
            <a:custGeom>
              <a:avLst/>
              <a:gdLst/>
              <a:ahLst/>
              <a:cxnLst/>
              <a:rect l="l" t="t" r="r" b="b"/>
              <a:pathLst>
                <a:path w="104775" h="634">
                  <a:moveTo>
                    <a:pt x="10430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104303" y="347"/>
                  </a:lnTo>
                  <a:lnTo>
                    <a:pt x="104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23" name="object 4823"/>
            <p:cNvPicPr/>
            <p:nvPr/>
          </p:nvPicPr>
          <p:blipFill>
            <a:blip r:embed="rId624" cstate="print"/>
            <a:stretch>
              <a:fillRect/>
            </a:stretch>
          </p:blipFill>
          <p:spPr>
            <a:xfrm>
              <a:off x="13596556" y="9351729"/>
              <a:ext cx="104303" cy="1610"/>
            </a:xfrm>
            <a:prstGeom prst="rect">
              <a:avLst/>
            </a:prstGeom>
          </p:spPr>
        </p:pic>
        <p:sp>
          <p:nvSpPr>
            <p:cNvPr id="4824" name="object 4824"/>
            <p:cNvSpPr/>
            <p:nvPr/>
          </p:nvSpPr>
          <p:spPr>
            <a:xfrm>
              <a:off x="13596556" y="9352620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303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303" y="719"/>
                  </a:lnTo>
                  <a:lnTo>
                    <a:pt x="104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25" name="object 4825"/>
            <p:cNvPicPr/>
            <p:nvPr/>
          </p:nvPicPr>
          <p:blipFill>
            <a:blip r:embed="rId625" cstate="print"/>
            <a:stretch>
              <a:fillRect/>
            </a:stretch>
          </p:blipFill>
          <p:spPr>
            <a:xfrm>
              <a:off x="13699426" y="9237852"/>
              <a:ext cx="1460" cy="111759"/>
            </a:xfrm>
            <a:prstGeom prst="rect">
              <a:avLst/>
            </a:prstGeom>
          </p:spPr>
        </p:pic>
        <p:sp>
          <p:nvSpPr>
            <p:cNvPr id="4826" name="object 4826"/>
            <p:cNvSpPr/>
            <p:nvPr/>
          </p:nvSpPr>
          <p:spPr>
            <a:xfrm>
              <a:off x="13699426" y="9237852"/>
              <a:ext cx="1905" cy="111760"/>
            </a:xfrm>
            <a:custGeom>
              <a:avLst/>
              <a:gdLst/>
              <a:ahLst/>
              <a:cxnLst/>
              <a:rect l="l" t="t" r="r" b="b"/>
              <a:pathLst>
                <a:path w="1905" h="111759">
                  <a:moveTo>
                    <a:pt x="146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889" y="33020"/>
                  </a:lnTo>
                  <a:lnTo>
                    <a:pt x="889" y="111760"/>
                  </a:lnTo>
                  <a:lnTo>
                    <a:pt x="1460" y="111760"/>
                  </a:lnTo>
                  <a:lnTo>
                    <a:pt x="1460" y="3302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/>
            <p:cNvSpPr/>
            <p:nvPr/>
          </p:nvSpPr>
          <p:spPr>
            <a:xfrm>
              <a:off x="13699426" y="9237852"/>
              <a:ext cx="1905" cy="111760"/>
            </a:xfrm>
            <a:custGeom>
              <a:avLst/>
              <a:gdLst/>
              <a:ahLst/>
              <a:cxnLst/>
              <a:rect l="l" t="t" r="r" b="b"/>
              <a:pathLst>
                <a:path w="1905" h="111759">
                  <a:moveTo>
                    <a:pt x="1460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889" y="33020"/>
                  </a:lnTo>
                  <a:lnTo>
                    <a:pt x="889" y="111760"/>
                  </a:lnTo>
                  <a:lnTo>
                    <a:pt x="1460" y="111760"/>
                  </a:lnTo>
                  <a:lnTo>
                    <a:pt x="1460" y="3302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28" name="object 4828"/>
            <p:cNvPicPr/>
            <p:nvPr/>
          </p:nvPicPr>
          <p:blipFill>
            <a:blip r:embed="rId599" cstate="print"/>
            <a:stretch>
              <a:fillRect/>
            </a:stretch>
          </p:blipFill>
          <p:spPr>
            <a:xfrm>
              <a:off x="13661580" y="9237852"/>
              <a:ext cx="2857" cy="111759"/>
            </a:xfrm>
            <a:prstGeom prst="rect">
              <a:avLst/>
            </a:prstGeom>
          </p:spPr>
        </p:pic>
        <p:sp>
          <p:nvSpPr>
            <p:cNvPr id="4829" name="object 4829"/>
            <p:cNvSpPr/>
            <p:nvPr/>
          </p:nvSpPr>
          <p:spPr>
            <a:xfrm>
              <a:off x="13661580" y="9237852"/>
              <a:ext cx="3175" cy="111760"/>
            </a:xfrm>
            <a:custGeom>
              <a:avLst/>
              <a:gdLst/>
              <a:ahLst/>
              <a:cxnLst/>
              <a:rect l="l" t="t" r="r" b="b"/>
              <a:pathLst>
                <a:path w="3175" h="111759">
                  <a:moveTo>
                    <a:pt x="2857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0" y="111760"/>
                  </a:lnTo>
                  <a:lnTo>
                    <a:pt x="1968" y="111760"/>
                  </a:lnTo>
                  <a:lnTo>
                    <a:pt x="1968" y="33020"/>
                  </a:lnTo>
                  <a:lnTo>
                    <a:pt x="2857" y="3302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30" name="object 4830"/>
            <p:cNvPicPr/>
            <p:nvPr/>
          </p:nvPicPr>
          <p:blipFill>
            <a:blip r:embed="rId626" cstate="print"/>
            <a:stretch>
              <a:fillRect/>
            </a:stretch>
          </p:blipFill>
          <p:spPr>
            <a:xfrm>
              <a:off x="13596556" y="9349612"/>
              <a:ext cx="66992" cy="1269"/>
            </a:xfrm>
            <a:prstGeom prst="rect">
              <a:avLst/>
            </a:prstGeom>
          </p:spPr>
        </p:pic>
        <p:sp>
          <p:nvSpPr>
            <p:cNvPr id="4831" name="object 4831"/>
            <p:cNvSpPr/>
            <p:nvPr/>
          </p:nvSpPr>
          <p:spPr>
            <a:xfrm>
              <a:off x="13596556" y="9349612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6699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6992" y="1270"/>
                  </a:lnTo>
                  <a:lnTo>
                    <a:pt x="66992" y="0"/>
                  </a:lnTo>
                  <a:close/>
                </a:path>
                <a:path w="104775" h="1270">
                  <a:moveTo>
                    <a:pt x="104330" y="0"/>
                  </a:moveTo>
                  <a:lnTo>
                    <a:pt x="103759" y="0"/>
                  </a:lnTo>
                  <a:lnTo>
                    <a:pt x="103759" y="1270"/>
                  </a:lnTo>
                  <a:lnTo>
                    <a:pt x="104330" y="1270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/>
            <p:cNvSpPr/>
            <p:nvPr/>
          </p:nvSpPr>
          <p:spPr>
            <a:xfrm>
              <a:off x="1366443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/>
            <p:cNvSpPr/>
            <p:nvPr/>
          </p:nvSpPr>
          <p:spPr>
            <a:xfrm>
              <a:off x="13664437" y="9237826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4" name="object 4834"/>
            <p:cNvSpPr/>
            <p:nvPr/>
          </p:nvSpPr>
          <p:spPr>
            <a:xfrm>
              <a:off x="13598016" y="9237826"/>
              <a:ext cx="64135" cy="112395"/>
            </a:xfrm>
            <a:custGeom>
              <a:avLst/>
              <a:gdLst/>
              <a:ahLst/>
              <a:cxnLst/>
              <a:rect l="l" t="t" r="r" b="b"/>
              <a:pathLst>
                <a:path w="64134" h="112395">
                  <a:moveTo>
                    <a:pt x="63574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63574" y="112142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5" name="object 4835"/>
            <p:cNvSpPr/>
            <p:nvPr/>
          </p:nvSpPr>
          <p:spPr>
            <a:xfrm>
              <a:off x="13598016" y="9237826"/>
              <a:ext cx="64135" cy="112395"/>
            </a:xfrm>
            <a:custGeom>
              <a:avLst/>
              <a:gdLst/>
              <a:ahLst/>
              <a:cxnLst/>
              <a:rect l="l" t="t" r="r" b="b"/>
              <a:pathLst>
                <a:path w="64134" h="112395">
                  <a:moveTo>
                    <a:pt x="63574" y="0"/>
                  </a:moveTo>
                  <a:lnTo>
                    <a:pt x="0" y="0"/>
                  </a:lnTo>
                  <a:lnTo>
                    <a:pt x="0" y="112142"/>
                  </a:lnTo>
                  <a:lnTo>
                    <a:pt x="63574" y="112142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36" name="object 4836"/>
            <p:cNvPicPr/>
            <p:nvPr/>
          </p:nvPicPr>
          <p:blipFill>
            <a:blip r:embed="rId627" cstate="print"/>
            <a:stretch>
              <a:fillRect/>
            </a:stretch>
          </p:blipFill>
          <p:spPr>
            <a:xfrm>
              <a:off x="14096809" y="9061813"/>
              <a:ext cx="1761" cy="126776"/>
            </a:xfrm>
            <a:prstGeom prst="rect">
              <a:avLst/>
            </a:prstGeom>
          </p:spPr>
        </p:pic>
        <p:sp>
          <p:nvSpPr>
            <p:cNvPr id="4837" name="object 4837"/>
            <p:cNvSpPr/>
            <p:nvPr/>
          </p:nvSpPr>
          <p:spPr>
            <a:xfrm>
              <a:off x="14096809" y="9061813"/>
              <a:ext cx="1905" cy="127000"/>
            </a:xfrm>
            <a:custGeom>
              <a:avLst/>
              <a:gdLst/>
              <a:ahLst/>
              <a:cxnLst/>
              <a:rect l="l" t="t" r="r" b="b"/>
              <a:pathLst>
                <a:path w="1905" h="127000">
                  <a:moveTo>
                    <a:pt x="1761" y="0"/>
                  </a:moveTo>
                  <a:lnTo>
                    <a:pt x="0" y="0"/>
                  </a:lnTo>
                  <a:lnTo>
                    <a:pt x="0" y="126776"/>
                  </a:lnTo>
                  <a:lnTo>
                    <a:pt x="1761" y="126776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38" name="object 4838"/>
            <p:cNvPicPr/>
            <p:nvPr/>
          </p:nvPicPr>
          <p:blipFill>
            <a:blip r:embed="rId628" cstate="print"/>
            <a:stretch>
              <a:fillRect/>
            </a:stretch>
          </p:blipFill>
          <p:spPr>
            <a:xfrm>
              <a:off x="14096809" y="9190350"/>
              <a:ext cx="1761" cy="19645"/>
            </a:xfrm>
            <a:prstGeom prst="rect">
              <a:avLst/>
            </a:prstGeom>
          </p:spPr>
        </p:pic>
        <p:sp>
          <p:nvSpPr>
            <p:cNvPr id="4839" name="object 4839"/>
            <p:cNvSpPr/>
            <p:nvPr/>
          </p:nvSpPr>
          <p:spPr>
            <a:xfrm>
              <a:off x="14096809" y="9190350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4">
                  <a:moveTo>
                    <a:pt x="1761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761" y="19645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40" name="object 4840"/>
            <p:cNvPicPr/>
            <p:nvPr/>
          </p:nvPicPr>
          <p:blipFill>
            <a:blip r:embed="rId629" cstate="print"/>
            <a:stretch>
              <a:fillRect/>
            </a:stretch>
          </p:blipFill>
          <p:spPr>
            <a:xfrm>
              <a:off x="13191680" y="9061813"/>
              <a:ext cx="1810" cy="126776"/>
            </a:xfrm>
            <a:prstGeom prst="rect">
              <a:avLst/>
            </a:prstGeom>
          </p:spPr>
        </p:pic>
        <p:sp>
          <p:nvSpPr>
            <p:cNvPr id="4841" name="object 4841"/>
            <p:cNvSpPr/>
            <p:nvPr/>
          </p:nvSpPr>
          <p:spPr>
            <a:xfrm>
              <a:off x="13191680" y="9061813"/>
              <a:ext cx="1905" cy="127000"/>
            </a:xfrm>
            <a:custGeom>
              <a:avLst/>
              <a:gdLst/>
              <a:ahLst/>
              <a:cxnLst/>
              <a:rect l="l" t="t" r="r" b="b"/>
              <a:pathLst>
                <a:path w="1905" h="127000">
                  <a:moveTo>
                    <a:pt x="1810" y="0"/>
                  </a:moveTo>
                  <a:lnTo>
                    <a:pt x="0" y="0"/>
                  </a:lnTo>
                  <a:lnTo>
                    <a:pt x="0" y="126776"/>
                  </a:lnTo>
                  <a:lnTo>
                    <a:pt x="1810" y="12677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42" name="object 4842"/>
            <p:cNvPicPr/>
            <p:nvPr/>
          </p:nvPicPr>
          <p:blipFill>
            <a:blip r:embed="rId558" cstate="print"/>
            <a:stretch>
              <a:fillRect/>
            </a:stretch>
          </p:blipFill>
          <p:spPr>
            <a:xfrm>
              <a:off x="13191680" y="9190350"/>
              <a:ext cx="1810" cy="19645"/>
            </a:xfrm>
            <a:prstGeom prst="rect">
              <a:avLst/>
            </a:prstGeom>
          </p:spPr>
        </p:pic>
        <p:sp>
          <p:nvSpPr>
            <p:cNvPr id="4843" name="object 4843"/>
            <p:cNvSpPr/>
            <p:nvPr/>
          </p:nvSpPr>
          <p:spPr>
            <a:xfrm>
              <a:off x="13191680" y="9190350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4">
                  <a:moveTo>
                    <a:pt x="0" y="19645"/>
                  </a:moveTo>
                  <a:lnTo>
                    <a:pt x="1778" y="19645"/>
                  </a:lnTo>
                  <a:lnTo>
                    <a:pt x="1778" y="0"/>
                  </a:lnTo>
                  <a:lnTo>
                    <a:pt x="0" y="0"/>
                  </a:lnTo>
                  <a:lnTo>
                    <a:pt x="0" y="19645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44" name="object 4844"/>
            <p:cNvPicPr/>
            <p:nvPr/>
          </p:nvPicPr>
          <p:blipFill>
            <a:blip r:embed="rId630" cstate="print"/>
            <a:stretch>
              <a:fillRect/>
            </a:stretch>
          </p:blipFill>
          <p:spPr>
            <a:xfrm>
              <a:off x="13193458" y="9087992"/>
              <a:ext cx="56769" cy="100330"/>
            </a:xfrm>
            <a:prstGeom prst="rect">
              <a:avLst/>
            </a:prstGeom>
          </p:spPr>
        </p:pic>
        <p:pic>
          <p:nvPicPr>
            <p:cNvPr id="4845" name="object 4845"/>
            <p:cNvPicPr/>
            <p:nvPr/>
          </p:nvPicPr>
          <p:blipFill>
            <a:blip r:embed="rId631" cstate="print"/>
            <a:stretch>
              <a:fillRect/>
            </a:stretch>
          </p:blipFill>
          <p:spPr>
            <a:xfrm>
              <a:off x="13354494" y="9087992"/>
              <a:ext cx="85026" cy="100330"/>
            </a:xfrm>
            <a:prstGeom prst="rect">
              <a:avLst/>
            </a:prstGeom>
          </p:spPr>
        </p:pic>
        <p:pic>
          <p:nvPicPr>
            <p:cNvPr id="4846" name="object 4846"/>
            <p:cNvPicPr/>
            <p:nvPr/>
          </p:nvPicPr>
          <p:blipFill>
            <a:blip r:embed="rId632" cstate="print"/>
            <a:stretch>
              <a:fillRect/>
            </a:stretch>
          </p:blipFill>
          <p:spPr>
            <a:xfrm>
              <a:off x="13543787" y="9087992"/>
              <a:ext cx="52768" cy="100330"/>
            </a:xfrm>
            <a:prstGeom prst="rect">
              <a:avLst/>
            </a:prstGeom>
          </p:spPr>
        </p:pic>
        <p:pic>
          <p:nvPicPr>
            <p:cNvPr id="4847" name="object 4847"/>
            <p:cNvPicPr/>
            <p:nvPr/>
          </p:nvPicPr>
          <p:blipFill>
            <a:blip r:embed="rId633" cstate="print"/>
            <a:stretch>
              <a:fillRect/>
            </a:stretch>
          </p:blipFill>
          <p:spPr>
            <a:xfrm>
              <a:off x="13700886" y="9087992"/>
              <a:ext cx="81343" cy="100330"/>
            </a:xfrm>
            <a:prstGeom prst="rect">
              <a:avLst/>
            </a:prstGeom>
          </p:spPr>
        </p:pic>
        <p:pic>
          <p:nvPicPr>
            <p:cNvPr id="4848" name="object 4848"/>
            <p:cNvPicPr/>
            <p:nvPr/>
          </p:nvPicPr>
          <p:blipFill>
            <a:blip r:embed="rId634" cstate="print"/>
            <a:stretch>
              <a:fillRect/>
            </a:stretch>
          </p:blipFill>
          <p:spPr>
            <a:xfrm>
              <a:off x="13886497" y="9087992"/>
              <a:ext cx="52895" cy="100330"/>
            </a:xfrm>
            <a:prstGeom prst="rect">
              <a:avLst/>
            </a:prstGeom>
          </p:spPr>
        </p:pic>
        <p:pic>
          <p:nvPicPr>
            <p:cNvPr id="4849" name="object 4849"/>
            <p:cNvPicPr/>
            <p:nvPr/>
          </p:nvPicPr>
          <p:blipFill>
            <a:blip r:embed="rId635" cstate="print"/>
            <a:stretch>
              <a:fillRect/>
            </a:stretch>
          </p:blipFill>
          <p:spPr>
            <a:xfrm>
              <a:off x="13193458" y="9061322"/>
              <a:ext cx="903350" cy="127000"/>
            </a:xfrm>
            <a:prstGeom prst="rect">
              <a:avLst/>
            </a:prstGeom>
          </p:spPr>
        </p:pic>
        <p:sp>
          <p:nvSpPr>
            <p:cNvPr id="4850" name="object 4850"/>
            <p:cNvSpPr/>
            <p:nvPr/>
          </p:nvSpPr>
          <p:spPr>
            <a:xfrm>
              <a:off x="13193458" y="9061322"/>
              <a:ext cx="903605" cy="127000"/>
            </a:xfrm>
            <a:custGeom>
              <a:avLst/>
              <a:gdLst/>
              <a:ahLst/>
              <a:cxnLst/>
              <a:rect l="l" t="t" r="r" b="b"/>
              <a:pathLst>
                <a:path w="903605" h="127000">
                  <a:moveTo>
                    <a:pt x="903351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0" y="127000"/>
                  </a:lnTo>
                  <a:lnTo>
                    <a:pt x="56769" y="127000"/>
                  </a:lnTo>
                  <a:lnTo>
                    <a:pt x="56769" y="26670"/>
                  </a:lnTo>
                  <a:lnTo>
                    <a:pt x="161036" y="26670"/>
                  </a:lnTo>
                  <a:lnTo>
                    <a:pt x="161036" y="127000"/>
                  </a:lnTo>
                  <a:lnTo>
                    <a:pt x="246062" y="127000"/>
                  </a:lnTo>
                  <a:lnTo>
                    <a:pt x="246062" y="26670"/>
                  </a:lnTo>
                  <a:lnTo>
                    <a:pt x="350329" y="26670"/>
                  </a:lnTo>
                  <a:lnTo>
                    <a:pt x="350329" y="127000"/>
                  </a:lnTo>
                  <a:lnTo>
                    <a:pt x="403098" y="127000"/>
                  </a:lnTo>
                  <a:lnTo>
                    <a:pt x="403098" y="26670"/>
                  </a:lnTo>
                  <a:lnTo>
                    <a:pt x="507428" y="26670"/>
                  </a:lnTo>
                  <a:lnTo>
                    <a:pt x="507428" y="127000"/>
                  </a:lnTo>
                  <a:lnTo>
                    <a:pt x="588772" y="127000"/>
                  </a:lnTo>
                  <a:lnTo>
                    <a:pt x="588772" y="26670"/>
                  </a:lnTo>
                  <a:lnTo>
                    <a:pt x="693039" y="26670"/>
                  </a:lnTo>
                  <a:lnTo>
                    <a:pt x="693039" y="127000"/>
                  </a:lnTo>
                  <a:lnTo>
                    <a:pt x="745934" y="127000"/>
                  </a:lnTo>
                  <a:lnTo>
                    <a:pt x="745934" y="26670"/>
                  </a:lnTo>
                  <a:lnTo>
                    <a:pt x="850138" y="26670"/>
                  </a:lnTo>
                  <a:lnTo>
                    <a:pt x="850138" y="127000"/>
                  </a:lnTo>
                  <a:lnTo>
                    <a:pt x="903351" y="127000"/>
                  </a:lnTo>
                  <a:lnTo>
                    <a:pt x="903351" y="26670"/>
                  </a:lnTo>
                  <a:lnTo>
                    <a:pt x="9033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51" name="object 4851"/>
            <p:cNvPicPr/>
            <p:nvPr/>
          </p:nvPicPr>
          <p:blipFill>
            <a:blip r:embed="rId636" cstate="print"/>
            <a:stretch>
              <a:fillRect/>
            </a:stretch>
          </p:blipFill>
          <p:spPr>
            <a:xfrm>
              <a:off x="13193458" y="9190350"/>
              <a:ext cx="903338" cy="19645"/>
            </a:xfrm>
            <a:prstGeom prst="rect">
              <a:avLst/>
            </a:prstGeom>
          </p:spPr>
        </p:pic>
        <p:sp>
          <p:nvSpPr>
            <p:cNvPr id="4852" name="object 4852"/>
            <p:cNvSpPr/>
            <p:nvPr/>
          </p:nvSpPr>
          <p:spPr>
            <a:xfrm>
              <a:off x="13193458" y="9190350"/>
              <a:ext cx="903605" cy="19685"/>
            </a:xfrm>
            <a:custGeom>
              <a:avLst/>
              <a:gdLst/>
              <a:ahLst/>
              <a:cxnLst/>
              <a:rect l="l" t="t" r="r" b="b"/>
              <a:pathLst>
                <a:path w="903605" h="19684">
                  <a:moveTo>
                    <a:pt x="903338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903338" y="19645"/>
                  </a:lnTo>
                  <a:lnTo>
                    <a:pt x="9033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53" name="object 4853"/>
            <p:cNvPicPr/>
            <p:nvPr/>
          </p:nvPicPr>
          <p:blipFill>
            <a:blip r:embed="rId637" cstate="print"/>
            <a:stretch>
              <a:fillRect/>
            </a:stretch>
          </p:blipFill>
          <p:spPr>
            <a:xfrm>
              <a:off x="13598016" y="9115365"/>
              <a:ext cx="34652" cy="3596"/>
            </a:xfrm>
            <a:prstGeom prst="rect">
              <a:avLst/>
            </a:prstGeom>
          </p:spPr>
        </p:pic>
        <p:sp>
          <p:nvSpPr>
            <p:cNvPr id="4854" name="object 4854"/>
            <p:cNvSpPr/>
            <p:nvPr/>
          </p:nvSpPr>
          <p:spPr>
            <a:xfrm>
              <a:off x="13598016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52" y="3596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55" name="object 4855"/>
            <p:cNvPicPr/>
            <p:nvPr/>
          </p:nvPicPr>
          <p:blipFill>
            <a:blip r:embed="rId638" cstate="print"/>
            <a:stretch>
              <a:fillRect/>
            </a:stretch>
          </p:blipFill>
          <p:spPr>
            <a:xfrm>
              <a:off x="13596556" y="9088253"/>
              <a:ext cx="104330" cy="1390"/>
            </a:xfrm>
            <a:prstGeom prst="rect">
              <a:avLst/>
            </a:prstGeom>
          </p:spPr>
        </p:pic>
        <p:sp>
          <p:nvSpPr>
            <p:cNvPr id="4856" name="object 4856"/>
            <p:cNvSpPr/>
            <p:nvPr/>
          </p:nvSpPr>
          <p:spPr>
            <a:xfrm>
              <a:off x="1359655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330" y="1390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7" name="object 4857"/>
            <p:cNvSpPr/>
            <p:nvPr/>
          </p:nvSpPr>
          <p:spPr>
            <a:xfrm>
              <a:off x="1359655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330" y="1390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58" name="object 4858"/>
            <p:cNvPicPr/>
            <p:nvPr/>
          </p:nvPicPr>
          <p:blipFill>
            <a:blip r:embed="rId639" cstate="print"/>
            <a:stretch>
              <a:fillRect/>
            </a:stretch>
          </p:blipFill>
          <p:spPr>
            <a:xfrm>
              <a:off x="13598016" y="9090561"/>
              <a:ext cx="917" cy="23936"/>
            </a:xfrm>
            <a:prstGeom prst="rect">
              <a:avLst/>
            </a:prstGeom>
          </p:spPr>
        </p:pic>
        <p:sp>
          <p:nvSpPr>
            <p:cNvPr id="4859" name="object 4859"/>
            <p:cNvSpPr/>
            <p:nvPr/>
          </p:nvSpPr>
          <p:spPr>
            <a:xfrm>
              <a:off x="1359801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0" name="object 4860"/>
            <p:cNvPicPr/>
            <p:nvPr/>
          </p:nvPicPr>
          <p:blipFill>
            <a:blip r:embed="rId639" cstate="print"/>
            <a:stretch>
              <a:fillRect/>
            </a:stretch>
          </p:blipFill>
          <p:spPr>
            <a:xfrm>
              <a:off x="13631735" y="9090561"/>
              <a:ext cx="917" cy="23936"/>
            </a:xfrm>
            <a:prstGeom prst="rect">
              <a:avLst/>
            </a:prstGeom>
          </p:spPr>
        </p:pic>
        <p:sp>
          <p:nvSpPr>
            <p:cNvPr id="4861" name="object 4861"/>
            <p:cNvSpPr/>
            <p:nvPr/>
          </p:nvSpPr>
          <p:spPr>
            <a:xfrm>
              <a:off x="13631735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2" name="object 4862"/>
            <p:cNvPicPr/>
            <p:nvPr/>
          </p:nvPicPr>
          <p:blipFill>
            <a:blip r:embed="rId640" cstate="print"/>
            <a:stretch>
              <a:fillRect/>
            </a:stretch>
          </p:blipFill>
          <p:spPr>
            <a:xfrm>
              <a:off x="13598016" y="9114497"/>
              <a:ext cx="34671" cy="869"/>
            </a:xfrm>
            <a:prstGeom prst="rect">
              <a:avLst/>
            </a:prstGeom>
          </p:spPr>
        </p:pic>
        <p:sp>
          <p:nvSpPr>
            <p:cNvPr id="4863" name="object 4863"/>
            <p:cNvSpPr/>
            <p:nvPr/>
          </p:nvSpPr>
          <p:spPr>
            <a:xfrm>
              <a:off x="13598016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4" name="object 4864"/>
            <p:cNvPicPr/>
            <p:nvPr/>
          </p:nvPicPr>
          <p:blipFill>
            <a:blip r:embed="rId641" cstate="print"/>
            <a:stretch>
              <a:fillRect/>
            </a:stretch>
          </p:blipFill>
          <p:spPr>
            <a:xfrm>
              <a:off x="13598016" y="9089643"/>
              <a:ext cx="34671" cy="920"/>
            </a:xfrm>
            <a:prstGeom prst="rect">
              <a:avLst/>
            </a:prstGeom>
          </p:spPr>
        </p:pic>
        <p:sp>
          <p:nvSpPr>
            <p:cNvPr id="4865" name="object 4865"/>
            <p:cNvSpPr/>
            <p:nvPr/>
          </p:nvSpPr>
          <p:spPr>
            <a:xfrm>
              <a:off x="13598016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/>
            <p:cNvSpPr/>
            <p:nvPr/>
          </p:nvSpPr>
          <p:spPr>
            <a:xfrm>
              <a:off x="13598016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/>
            <p:cNvSpPr/>
            <p:nvPr/>
          </p:nvSpPr>
          <p:spPr>
            <a:xfrm>
              <a:off x="13598905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/>
            <p:cNvSpPr/>
            <p:nvPr/>
          </p:nvSpPr>
          <p:spPr>
            <a:xfrm>
              <a:off x="13596556" y="9090570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35153" y="0"/>
                  </a:moveTo>
                  <a:lnTo>
                    <a:pt x="2349" y="0"/>
                  </a:lnTo>
                  <a:lnTo>
                    <a:pt x="2349" y="23926"/>
                  </a:lnTo>
                  <a:lnTo>
                    <a:pt x="35153" y="23926"/>
                  </a:lnTo>
                  <a:lnTo>
                    <a:pt x="35153" y="0"/>
                  </a:lnTo>
                  <a:close/>
                </a:path>
                <a:path w="104775" h="97154">
                  <a:moveTo>
                    <a:pt x="104292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92" y="96926"/>
                  </a:lnTo>
                  <a:lnTo>
                    <a:pt x="104292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9" name="object 4869"/>
            <p:cNvPicPr/>
            <p:nvPr/>
          </p:nvPicPr>
          <p:blipFill>
            <a:blip r:embed="rId642" cstate="print"/>
            <a:stretch>
              <a:fillRect/>
            </a:stretch>
          </p:blipFill>
          <p:spPr>
            <a:xfrm>
              <a:off x="13596556" y="9187499"/>
              <a:ext cx="104303" cy="1585"/>
            </a:xfrm>
            <a:prstGeom prst="rect">
              <a:avLst/>
            </a:prstGeom>
          </p:spPr>
        </p:pic>
        <p:sp>
          <p:nvSpPr>
            <p:cNvPr id="4870" name="object 4870"/>
            <p:cNvSpPr/>
            <p:nvPr/>
          </p:nvSpPr>
          <p:spPr>
            <a:xfrm>
              <a:off x="13596556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303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303" y="719"/>
                  </a:lnTo>
                  <a:lnTo>
                    <a:pt x="104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71" name="object 4871"/>
            <p:cNvPicPr/>
            <p:nvPr/>
          </p:nvPicPr>
          <p:blipFill>
            <a:blip r:embed="rId643" cstate="print"/>
            <a:stretch>
              <a:fillRect/>
            </a:stretch>
          </p:blipFill>
          <p:spPr>
            <a:xfrm>
              <a:off x="13596556" y="9185713"/>
              <a:ext cx="104330" cy="1441"/>
            </a:xfrm>
            <a:prstGeom prst="rect">
              <a:avLst/>
            </a:prstGeom>
          </p:spPr>
        </p:pic>
        <p:sp>
          <p:nvSpPr>
            <p:cNvPr id="4872" name="object 4872"/>
            <p:cNvSpPr/>
            <p:nvPr/>
          </p:nvSpPr>
          <p:spPr>
            <a:xfrm>
              <a:off x="13596556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330" y="1441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73" name="object 4873"/>
            <p:cNvPicPr/>
            <p:nvPr/>
          </p:nvPicPr>
          <p:blipFill>
            <a:blip r:embed="rId644" cstate="print"/>
            <a:stretch>
              <a:fillRect/>
            </a:stretch>
          </p:blipFill>
          <p:spPr>
            <a:xfrm>
              <a:off x="13596556" y="9089643"/>
              <a:ext cx="1460" cy="96069"/>
            </a:xfrm>
            <a:prstGeom prst="rect">
              <a:avLst/>
            </a:prstGeom>
          </p:spPr>
        </p:pic>
        <p:sp>
          <p:nvSpPr>
            <p:cNvPr id="4874" name="object 4874"/>
            <p:cNvSpPr/>
            <p:nvPr/>
          </p:nvSpPr>
          <p:spPr>
            <a:xfrm>
              <a:off x="13596556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75" name="object 4875"/>
            <p:cNvPicPr/>
            <p:nvPr/>
          </p:nvPicPr>
          <p:blipFill>
            <a:blip r:embed="rId645" cstate="print"/>
            <a:stretch>
              <a:fillRect/>
            </a:stretch>
          </p:blipFill>
          <p:spPr>
            <a:xfrm>
              <a:off x="13632687" y="9089643"/>
              <a:ext cx="3492" cy="96069"/>
            </a:xfrm>
            <a:prstGeom prst="rect">
              <a:avLst/>
            </a:prstGeom>
          </p:spPr>
        </p:pic>
        <p:sp>
          <p:nvSpPr>
            <p:cNvPr id="4876" name="object 4876"/>
            <p:cNvSpPr/>
            <p:nvPr/>
          </p:nvSpPr>
          <p:spPr>
            <a:xfrm>
              <a:off x="13632687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492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492" y="96069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77" name="object 4877"/>
            <p:cNvPicPr/>
            <p:nvPr/>
          </p:nvPicPr>
          <p:blipFill>
            <a:blip r:embed="rId646" cstate="print"/>
            <a:stretch>
              <a:fillRect/>
            </a:stretch>
          </p:blipFill>
          <p:spPr>
            <a:xfrm>
              <a:off x="13699426" y="9089644"/>
              <a:ext cx="1438" cy="96068"/>
            </a:xfrm>
            <a:prstGeom prst="rect">
              <a:avLst/>
            </a:prstGeom>
          </p:spPr>
        </p:pic>
        <p:sp>
          <p:nvSpPr>
            <p:cNvPr id="4878" name="object 4878"/>
            <p:cNvSpPr/>
            <p:nvPr/>
          </p:nvSpPr>
          <p:spPr>
            <a:xfrm>
              <a:off x="13699426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/>
            <p:cNvSpPr/>
            <p:nvPr/>
          </p:nvSpPr>
          <p:spPr>
            <a:xfrm>
              <a:off x="13699426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/>
            <p:cNvSpPr/>
            <p:nvPr/>
          </p:nvSpPr>
          <p:spPr>
            <a:xfrm>
              <a:off x="13636180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/>
            <p:cNvSpPr/>
            <p:nvPr/>
          </p:nvSpPr>
          <p:spPr>
            <a:xfrm>
              <a:off x="13636180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/>
            <p:cNvSpPr/>
            <p:nvPr/>
          </p:nvSpPr>
          <p:spPr>
            <a:xfrm>
              <a:off x="13598016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/>
            <p:cNvSpPr/>
            <p:nvPr/>
          </p:nvSpPr>
          <p:spPr>
            <a:xfrm>
              <a:off x="13598016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84" name="object 4884"/>
            <p:cNvPicPr/>
            <p:nvPr/>
          </p:nvPicPr>
          <p:blipFill>
            <a:blip r:embed="rId647" cstate="print"/>
            <a:stretch>
              <a:fillRect/>
            </a:stretch>
          </p:blipFill>
          <p:spPr>
            <a:xfrm>
              <a:off x="13440917" y="9115365"/>
              <a:ext cx="34627" cy="3596"/>
            </a:xfrm>
            <a:prstGeom prst="rect">
              <a:avLst/>
            </a:prstGeom>
          </p:spPr>
        </p:pic>
        <p:sp>
          <p:nvSpPr>
            <p:cNvPr id="4885" name="object 4885"/>
            <p:cNvSpPr/>
            <p:nvPr/>
          </p:nvSpPr>
          <p:spPr>
            <a:xfrm>
              <a:off x="13440917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86" name="object 4886"/>
            <p:cNvPicPr/>
            <p:nvPr/>
          </p:nvPicPr>
          <p:blipFill>
            <a:blip r:embed="rId648" cstate="print"/>
            <a:stretch>
              <a:fillRect/>
            </a:stretch>
          </p:blipFill>
          <p:spPr>
            <a:xfrm>
              <a:off x="13439520" y="9088253"/>
              <a:ext cx="104267" cy="1390"/>
            </a:xfrm>
            <a:prstGeom prst="rect">
              <a:avLst/>
            </a:prstGeom>
          </p:spPr>
        </p:pic>
        <p:sp>
          <p:nvSpPr>
            <p:cNvPr id="4887" name="object 4887"/>
            <p:cNvSpPr/>
            <p:nvPr/>
          </p:nvSpPr>
          <p:spPr>
            <a:xfrm>
              <a:off x="1343952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/>
            <p:cNvSpPr/>
            <p:nvPr/>
          </p:nvSpPr>
          <p:spPr>
            <a:xfrm>
              <a:off x="1343952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89" name="object 4889"/>
            <p:cNvPicPr/>
            <p:nvPr/>
          </p:nvPicPr>
          <p:blipFill>
            <a:blip r:embed="rId649" cstate="print"/>
            <a:stretch>
              <a:fillRect/>
            </a:stretch>
          </p:blipFill>
          <p:spPr>
            <a:xfrm>
              <a:off x="13440917" y="9090561"/>
              <a:ext cx="892" cy="23936"/>
            </a:xfrm>
            <a:prstGeom prst="rect">
              <a:avLst/>
            </a:prstGeom>
          </p:spPr>
        </p:pic>
        <p:sp>
          <p:nvSpPr>
            <p:cNvPr id="4890" name="object 4890"/>
            <p:cNvSpPr/>
            <p:nvPr/>
          </p:nvSpPr>
          <p:spPr>
            <a:xfrm>
              <a:off x="13440917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91" name="object 4891"/>
            <p:cNvPicPr/>
            <p:nvPr/>
          </p:nvPicPr>
          <p:blipFill>
            <a:blip r:embed="rId650" cstate="print"/>
            <a:stretch>
              <a:fillRect/>
            </a:stretch>
          </p:blipFill>
          <p:spPr>
            <a:xfrm>
              <a:off x="13474636" y="9090561"/>
              <a:ext cx="892" cy="23936"/>
            </a:xfrm>
            <a:prstGeom prst="rect">
              <a:avLst/>
            </a:prstGeom>
          </p:spPr>
        </p:pic>
        <p:sp>
          <p:nvSpPr>
            <p:cNvPr id="4892" name="object 4892"/>
            <p:cNvSpPr/>
            <p:nvPr/>
          </p:nvSpPr>
          <p:spPr>
            <a:xfrm>
              <a:off x="1347463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93" name="object 4893"/>
            <p:cNvPicPr/>
            <p:nvPr/>
          </p:nvPicPr>
          <p:blipFill>
            <a:blip r:embed="rId651" cstate="print"/>
            <a:stretch>
              <a:fillRect/>
            </a:stretch>
          </p:blipFill>
          <p:spPr>
            <a:xfrm>
              <a:off x="13440917" y="9114497"/>
              <a:ext cx="34607" cy="869"/>
            </a:xfrm>
            <a:prstGeom prst="rect">
              <a:avLst/>
            </a:prstGeom>
          </p:spPr>
        </p:pic>
        <p:sp>
          <p:nvSpPr>
            <p:cNvPr id="4894" name="object 4894"/>
            <p:cNvSpPr/>
            <p:nvPr/>
          </p:nvSpPr>
          <p:spPr>
            <a:xfrm>
              <a:off x="13440917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95" name="object 4895"/>
            <p:cNvPicPr/>
            <p:nvPr/>
          </p:nvPicPr>
          <p:blipFill>
            <a:blip r:embed="rId652" cstate="print"/>
            <a:stretch>
              <a:fillRect/>
            </a:stretch>
          </p:blipFill>
          <p:spPr>
            <a:xfrm>
              <a:off x="13440917" y="9089643"/>
              <a:ext cx="34607" cy="920"/>
            </a:xfrm>
            <a:prstGeom prst="rect">
              <a:avLst/>
            </a:prstGeom>
          </p:spPr>
        </p:pic>
        <p:sp>
          <p:nvSpPr>
            <p:cNvPr id="4896" name="object 4896"/>
            <p:cNvSpPr/>
            <p:nvPr/>
          </p:nvSpPr>
          <p:spPr>
            <a:xfrm>
              <a:off x="13440917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/>
            <p:cNvSpPr/>
            <p:nvPr/>
          </p:nvSpPr>
          <p:spPr>
            <a:xfrm>
              <a:off x="13440917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/>
            <p:cNvSpPr/>
            <p:nvPr/>
          </p:nvSpPr>
          <p:spPr>
            <a:xfrm>
              <a:off x="13441806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41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41" y="23936"/>
                  </a:lnTo>
                  <a:lnTo>
                    <a:pt x="3284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/>
            <p:cNvSpPr/>
            <p:nvPr/>
          </p:nvSpPr>
          <p:spPr>
            <a:xfrm>
              <a:off x="13439521" y="9090570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35115" y="0"/>
                  </a:moveTo>
                  <a:lnTo>
                    <a:pt x="2286" y="0"/>
                  </a:lnTo>
                  <a:lnTo>
                    <a:pt x="2286" y="23926"/>
                  </a:lnTo>
                  <a:lnTo>
                    <a:pt x="35115" y="23926"/>
                  </a:lnTo>
                  <a:lnTo>
                    <a:pt x="35115" y="0"/>
                  </a:lnTo>
                  <a:close/>
                </a:path>
                <a:path w="104775" h="97154">
                  <a:moveTo>
                    <a:pt x="104254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54" y="96926"/>
                  </a:lnTo>
                  <a:lnTo>
                    <a:pt x="104254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0" name="object 4900"/>
            <p:cNvPicPr/>
            <p:nvPr/>
          </p:nvPicPr>
          <p:blipFill>
            <a:blip r:embed="rId653" cstate="print"/>
            <a:stretch>
              <a:fillRect/>
            </a:stretch>
          </p:blipFill>
          <p:spPr>
            <a:xfrm>
              <a:off x="13439520" y="9187499"/>
              <a:ext cx="104254" cy="1585"/>
            </a:xfrm>
            <a:prstGeom prst="rect">
              <a:avLst/>
            </a:prstGeom>
          </p:spPr>
        </p:pic>
        <p:sp>
          <p:nvSpPr>
            <p:cNvPr id="4901" name="object 4901"/>
            <p:cNvSpPr/>
            <p:nvPr/>
          </p:nvSpPr>
          <p:spPr>
            <a:xfrm>
              <a:off x="13439520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2" name="object 4902"/>
            <p:cNvPicPr/>
            <p:nvPr/>
          </p:nvPicPr>
          <p:blipFill>
            <a:blip r:embed="rId654" cstate="print"/>
            <a:stretch>
              <a:fillRect/>
            </a:stretch>
          </p:blipFill>
          <p:spPr>
            <a:xfrm>
              <a:off x="13439520" y="9185713"/>
              <a:ext cx="104267" cy="1441"/>
            </a:xfrm>
            <a:prstGeom prst="rect">
              <a:avLst/>
            </a:prstGeom>
          </p:spPr>
        </p:pic>
        <p:sp>
          <p:nvSpPr>
            <p:cNvPr id="4903" name="object 4903"/>
            <p:cNvSpPr/>
            <p:nvPr/>
          </p:nvSpPr>
          <p:spPr>
            <a:xfrm>
              <a:off x="13439520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4" name="object 4904"/>
            <p:cNvPicPr/>
            <p:nvPr/>
          </p:nvPicPr>
          <p:blipFill>
            <a:blip r:embed="rId655" cstate="print"/>
            <a:stretch>
              <a:fillRect/>
            </a:stretch>
          </p:blipFill>
          <p:spPr>
            <a:xfrm>
              <a:off x="13439520" y="9089643"/>
              <a:ext cx="1396" cy="96069"/>
            </a:xfrm>
            <a:prstGeom prst="rect">
              <a:avLst/>
            </a:prstGeom>
          </p:spPr>
        </p:pic>
        <p:sp>
          <p:nvSpPr>
            <p:cNvPr id="4905" name="object 4905"/>
            <p:cNvSpPr/>
            <p:nvPr/>
          </p:nvSpPr>
          <p:spPr>
            <a:xfrm>
              <a:off x="13439520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396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396" y="96069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6" name="object 4906"/>
            <p:cNvPicPr/>
            <p:nvPr/>
          </p:nvPicPr>
          <p:blipFill>
            <a:blip r:embed="rId656" cstate="print"/>
            <a:stretch>
              <a:fillRect/>
            </a:stretch>
          </p:blipFill>
          <p:spPr>
            <a:xfrm>
              <a:off x="13475525" y="9089643"/>
              <a:ext cx="3619" cy="96069"/>
            </a:xfrm>
            <a:prstGeom prst="rect">
              <a:avLst/>
            </a:prstGeom>
          </p:spPr>
        </p:pic>
        <p:sp>
          <p:nvSpPr>
            <p:cNvPr id="4907" name="object 4907"/>
            <p:cNvSpPr/>
            <p:nvPr/>
          </p:nvSpPr>
          <p:spPr>
            <a:xfrm>
              <a:off x="13475525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619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619" y="96069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08" name="object 4908"/>
            <p:cNvPicPr/>
            <p:nvPr/>
          </p:nvPicPr>
          <p:blipFill>
            <a:blip r:embed="rId657" cstate="print"/>
            <a:stretch>
              <a:fillRect/>
            </a:stretch>
          </p:blipFill>
          <p:spPr>
            <a:xfrm>
              <a:off x="13542327" y="9089644"/>
              <a:ext cx="1438" cy="96068"/>
            </a:xfrm>
            <a:prstGeom prst="rect">
              <a:avLst/>
            </a:prstGeom>
          </p:spPr>
        </p:pic>
        <p:sp>
          <p:nvSpPr>
            <p:cNvPr id="4909" name="object 4909"/>
            <p:cNvSpPr/>
            <p:nvPr/>
          </p:nvSpPr>
          <p:spPr>
            <a:xfrm>
              <a:off x="13542347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0" y="96068"/>
                  </a:moveTo>
                  <a:lnTo>
                    <a:pt x="1418" y="96068"/>
                  </a:lnTo>
                  <a:lnTo>
                    <a:pt x="1418" y="0"/>
                  </a:lnTo>
                  <a:lnTo>
                    <a:pt x="0" y="0"/>
                  </a:lnTo>
                  <a:lnTo>
                    <a:pt x="0" y="96068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/>
            <p:cNvSpPr/>
            <p:nvPr/>
          </p:nvSpPr>
          <p:spPr>
            <a:xfrm>
              <a:off x="13542347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0" y="96068"/>
                  </a:moveTo>
                  <a:lnTo>
                    <a:pt x="1418" y="96068"/>
                  </a:lnTo>
                  <a:lnTo>
                    <a:pt x="1418" y="0"/>
                  </a:lnTo>
                  <a:lnTo>
                    <a:pt x="0" y="0"/>
                  </a:lnTo>
                  <a:lnTo>
                    <a:pt x="0" y="96068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/>
            <p:cNvSpPr/>
            <p:nvPr/>
          </p:nvSpPr>
          <p:spPr>
            <a:xfrm>
              <a:off x="13479144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02" y="96068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/>
            <p:cNvSpPr/>
            <p:nvPr/>
          </p:nvSpPr>
          <p:spPr>
            <a:xfrm>
              <a:off x="13479144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02" y="96068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/>
            <p:cNvSpPr/>
            <p:nvPr/>
          </p:nvSpPr>
          <p:spPr>
            <a:xfrm>
              <a:off x="13440917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/>
            <p:cNvSpPr/>
            <p:nvPr/>
          </p:nvSpPr>
          <p:spPr>
            <a:xfrm>
              <a:off x="13440917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15" name="object 4915"/>
            <p:cNvPicPr/>
            <p:nvPr/>
          </p:nvPicPr>
          <p:blipFill>
            <a:blip r:embed="rId658" cstate="print"/>
            <a:stretch>
              <a:fillRect/>
            </a:stretch>
          </p:blipFill>
          <p:spPr>
            <a:xfrm>
              <a:off x="13940789" y="9115365"/>
              <a:ext cx="34627" cy="3596"/>
            </a:xfrm>
            <a:prstGeom prst="rect">
              <a:avLst/>
            </a:prstGeom>
          </p:spPr>
        </p:pic>
        <p:sp>
          <p:nvSpPr>
            <p:cNvPr id="4916" name="object 4916"/>
            <p:cNvSpPr/>
            <p:nvPr/>
          </p:nvSpPr>
          <p:spPr>
            <a:xfrm>
              <a:off x="13940789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17" name="object 4917"/>
            <p:cNvPicPr/>
            <p:nvPr/>
          </p:nvPicPr>
          <p:blipFill>
            <a:blip r:embed="rId659" cstate="print"/>
            <a:stretch>
              <a:fillRect/>
            </a:stretch>
          </p:blipFill>
          <p:spPr>
            <a:xfrm>
              <a:off x="13939392" y="9088253"/>
              <a:ext cx="104203" cy="1390"/>
            </a:xfrm>
            <a:prstGeom prst="rect">
              <a:avLst/>
            </a:prstGeom>
          </p:spPr>
        </p:pic>
        <p:sp>
          <p:nvSpPr>
            <p:cNvPr id="4918" name="object 4918"/>
            <p:cNvSpPr/>
            <p:nvPr/>
          </p:nvSpPr>
          <p:spPr>
            <a:xfrm>
              <a:off x="13939392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/>
            <p:cNvSpPr/>
            <p:nvPr/>
          </p:nvSpPr>
          <p:spPr>
            <a:xfrm>
              <a:off x="13939392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0" name="object 4920"/>
            <p:cNvPicPr/>
            <p:nvPr/>
          </p:nvPicPr>
          <p:blipFill>
            <a:blip r:embed="rId660" cstate="print"/>
            <a:stretch>
              <a:fillRect/>
            </a:stretch>
          </p:blipFill>
          <p:spPr>
            <a:xfrm>
              <a:off x="13940789" y="9090561"/>
              <a:ext cx="868" cy="23936"/>
            </a:xfrm>
            <a:prstGeom prst="rect">
              <a:avLst/>
            </a:prstGeom>
          </p:spPr>
        </p:pic>
        <p:sp>
          <p:nvSpPr>
            <p:cNvPr id="4921" name="object 4921"/>
            <p:cNvSpPr/>
            <p:nvPr/>
          </p:nvSpPr>
          <p:spPr>
            <a:xfrm>
              <a:off x="13940789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2" name="object 4922"/>
            <p:cNvPicPr/>
            <p:nvPr/>
          </p:nvPicPr>
          <p:blipFill>
            <a:blip r:embed="rId661" cstate="print"/>
            <a:stretch>
              <a:fillRect/>
            </a:stretch>
          </p:blipFill>
          <p:spPr>
            <a:xfrm>
              <a:off x="13974508" y="9090561"/>
              <a:ext cx="892" cy="23936"/>
            </a:xfrm>
            <a:prstGeom prst="rect">
              <a:avLst/>
            </a:prstGeom>
          </p:spPr>
        </p:pic>
        <p:sp>
          <p:nvSpPr>
            <p:cNvPr id="4923" name="object 4923"/>
            <p:cNvSpPr/>
            <p:nvPr/>
          </p:nvSpPr>
          <p:spPr>
            <a:xfrm>
              <a:off x="13974508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4" name="object 4924"/>
            <p:cNvPicPr/>
            <p:nvPr/>
          </p:nvPicPr>
          <p:blipFill>
            <a:blip r:embed="rId662" cstate="print"/>
            <a:stretch>
              <a:fillRect/>
            </a:stretch>
          </p:blipFill>
          <p:spPr>
            <a:xfrm>
              <a:off x="13940789" y="9114497"/>
              <a:ext cx="34671" cy="869"/>
            </a:xfrm>
            <a:prstGeom prst="rect">
              <a:avLst/>
            </a:prstGeom>
          </p:spPr>
        </p:pic>
        <p:sp>
          <p:nvSpPr>
            <p:cNvPr id="4925" name="object 4925"/>
            <p:cNvSpPr/>
            <p:nvPr/>
          </p:nvSpPr>
          <p:spPr>
            <a:xfrm>
              <a:off x="13940789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26" name="object 4926"/>
            <p:cNvPicPr/>
            <p:nvPr/>
          </p:nvPicPr>
          <p:blipFill>
            <a:blip r:embed="rId663" cstate="print"/>
            <a:stretch>
              <a:fillRect/>
            </a:stretch>
          </p:blipFill>
          <p:spPr>
            <a:xfrm>
              <a:off x="13940789" y="9089643"/>
              <a:ext cx="34671" cy="920"/>
            </a:xfrm>
            <a:prstGeom prst="rect">
              <a:avLst/>
            </a:prstGeom>
          </p:spPr>
        </p:pic>
        <p:sp>
          <p:nvSpPr>
            <p:cNvPr id="4927" name="object 4927"/>
            <p:cNvSpPr/>
            <p:nvPr/>
          </p:nvSpPr>
          <p:spPr>
            <a:xfrm>
              <a:off x="13940789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/>
            <p:cNvSpPr/>
            <p:nvPr/>
          </p:nvSpPr>
          <p:spPr>
            <a:xfrm>
              <a:off x="13940789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/>
            <p:cNvSpPr/>
            <p:nvPr/>
          </p:nvSpPr>
          <p:spPr>
            <a:xfrm>
              <a:off x="13941678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/>
            <p:cNvSpPr/>
            <p:nvPr/>
          </p:nvSpPr>
          <p:spPr>
            <a:xfrm>
              <a:off x="13939393" y="9090570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35140" y="0"/>
                  </a:moveTo>
                  <a:lnTo>
                    <a:pt x="2286" y="0"/>
                  </a:lnTo>
                  <a:lnTo>
                    <a:pt x="2286" y="23926"/>
                  </a:lnTo>
                  <a:lnTo>
                    <a:pt x="35140" y="23926"/>
                  </a:lnTo>
                  <a:lnTo>
                    <a:pt x="35140" y="0"/>
                  </a:lnTo>
                  <a:close/>
                </a:path>
                <a:path w="104775" h="97154">
                  <a:moveTo>
                    <a:pt x="104254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54" y="96926"/>
                  </a:lnTo>
                  <a:lnTo>
                    <a:pt x="104254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31" name="object 4931"/>
            <p:cNvPicPr/>
            <p:nvPr/>
          </p:nvPicPr>
          <p:blipFill>
            <a:blip r:embed="rId664" cstate="print"/>
            <a:stretch>
              <a:fillRect/>
            </a:stretch>
          </p:blipFill>
          <p:spPr>
            <a:xfrm>
              <a:off x="13939392" y="9187499"/>
              <a:ext cx="104254" cy="1585"/>
            </a:xfrm>
            <a:prstGeom prst="rect">
              <a:avLst/>
            </a:prstGeom>
          </p:spPr>
        </p:pic>
        <p:sp>
          <p:nvSpPr>
            <p:cNvPr id="4932" name="object 4932"/>
            <p:cNvSpPr/>
            <p:nvPr/>
          </p:nvSpPr>
          <p:spPr>
            <a:xfrm>
              <a:off x="13939392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33" name="object 4933"/>
            <p:cNvPicPr/>
            <p:nvPr/>
          </p:nvPicPr>
          <p:blipFill>
            <a:blip r:embed="rId665" cstate="print"/>
            <a:stretch>
              <a:fillRect/>
            </a:stretch>
          </p:blipFill>
          <p:spPr>
            <a:xfrm>
              <a:off x="13939392" y="9185713"/>
              <a:ext cx="104203" cy="1441"/>
            </a:xfrm>
            <a:prstGeom prst="rect">
              <a:avLst/>
            </a:prstGeom>
          </p:spPr>
        </p:pic>
        <p:sp>
          <p:nvSpPr>
            <p:cNvPr id="4934" name="object 4934"/>
            <p:cNvSpPr/>
            <p:nvPr/>
          </p:nvSpPr>
          <p:spPr>
            <a:xfrm>
              <a:off x="13939392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03" y="1441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35" name="object 4935"/>
            <p:cNvPicPr/>
            <p:nvPr/>
          </p:nvPicPr>
          <p:blipFill>
            <a:blip r:embed="rId655" cstate="print"/>
            <a:stretch>
              <a:fillRect/>
            </a:stretch>
          </p:blipFill>
          <p:spPr>
            <a:xfrm>
              <a:off x="13939392" y="9089643"/>
              <a:ext cx="1397" cy="96069"/>
            </a:xfrm>
            <a:prstGeom prst="rect">
              <a:avLst/>
            </a:prstGeom>
          </p:spPr>
        </p:pic>
        <p:sp>
          <p:nvSpPr>
            <p:cNvPr id="4936" name="object 4936"/>
            <p:cNvSpPr/>
            <p:nvPr/>
          </p:nvSpPr>
          <p:spPr>
            <a:xfrm>
              <a:off x="13939392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397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397" y="9606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37" name="object 4937"/>
            <p:cNvPicPr/>
            <p:nvPr/>
          </p:nvPicPr>
          <p:blipFill>
            <a:blip r:embed="rId666" cstate="print"/>
            <a:stretch>
              <a:fillRect/>
            </a:stretch>
          </p:blipFill>
          <p:spPr>
            <a:xfrm>
              <a:off x="13975460" y="9089262"/>
              <a:ext cx="3555" cy="96519"/>
            </a:xfrm>
            <a:prstGeom prst="rect">
              <a:avLst/>
            </a:prstGeom>
          </p:spPr>
        </p:pic>
        <p:sp>
          <p:nvSpPr>
            <p:cNvPr id="4938" name="object 4938"/>
            <p:cNvSpPr/>
            <p:nvPr/>
          </p:nvSpPr>
          <p:spPr>
            <a:xfrm>
              <a:off x="13975461" y="9089262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0" y="96520"/>
                  </a:lnTo>
                  <a:lnTo>
                    <a:pt x="3556" y="96520"/>
                  </a:lnTo>
                  <a:lnTo>
                    <a:pt x="3556" y="2667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39" name="object 4939"/>
            <p:cNvPicPr/>
            <p:nvPr/>
          </p:nvPicPr>
          <p:blipFill>
            <a:blip r:embed="rId646" cstate="print"/>
            <a:stretch>
              <a:fillRect/>
            </a:stretch>
          </p:blipFill>
          <p:spPr>
            <a:xfrm>
              <a:off x="14042199" y="9089644"/>
              <a:ext cx="1438" cy="96068"/>
            </a:xfrm>
            <a:prstGeom prst="rect">
              <a:avLst/>
            </a:prstGeom>
          </p:spPr>
        </p:pic>
        <p:sp>
          <p:nvSpPr>
            <p:cNvPr id="4940" name="object 4940"/>
            <p:cNvSpPr/>
            <p:nvPr/>
          </p:nvSpPr>
          <p:spPr>
            <a:xfrm>
              <a:off x="14042199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/>
            <p:cNvSpPr/>
            <p:nvPr/>
          </p:nvSpPr>
          <p:spPr>
            <a:xfrm>
              <a:off x="14042199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/>
            <p:cNvSpPr/>
            <p:nvPr/>
          </p:nvSpPr>
          <p:spPr>
            <a:xfrm>
              <a:off x="13979016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/>
            <p:cNvSpPr/>
            <p:nvPr/>
          </p:nvSpPr>
          <p:spPr>
            <a:xfrm>
              <a:off x="13979016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/>
            <p:cNvSpPr/>
            <p:nvPr/>
          </p:nvSpPr>
          <p:spPr>
            <a:xfrm>
              <a:off x="13940789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/>
            <p:cNvSpPr/>
            <p:nvPr/>
          </p:nvSpPr>
          <p:spPr>
            <a:xfrm>
              <a:off x="13940789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6" name="object 4946"/>
            <p:cNvPicPr/>
            <p:nvPr/>
          </p:nvPicPr>
          <p:blipFill>
            <a:blip r:embed="rId667" cstate="print"/>
            <a:stretch>
              <a:fillRect/>
            </a:stretch>
          </p:blipFill>
          <p:spPr>
            <a:xfrm>
              <a:off x="13783690" y="9115365"/>
              <a:ext cx="34652" cy="3596"/>
            </a:xfrm>
            <a:prstGeom prst="rect">
              <a:avLst/>
            </a:prstGeom>
          </p:spPr>
        </p:pic>
        <p:sp>
          <p:nvSpPr>
            <p:cNvPr id="4947" name="object 4947"/>
            <p:cNvSpPr/>
            <p:nvPr/>
          </p:nvSpPr>
          <p:spPr>
            <a:xfrm>
              <a:off x="13783690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52" y="3596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48" name="object 4948"/>
            <p:cNvPicPr/>
            <p:nvPr/>
          </p:nvPicPr>
          <p:blipFill>
            <a:blip r:embed="rId668" cstate="print"/>
            <a:stretch>
              <a:fillRect/>
            </a:stretch>
          </p:blipFill>
          <p:spPr>
            <a:xfrm>
              <a:off x="13782230" y="9088253"/>
              <a:ext cx="104267" cy="1390"/>
            </a:xfrm>
            <a:prstGeom prst="rect">
              <a:avLst/>
            </a:prstGeom>
          </p:spPr>
        </p:pic>
        <p:sp>
          <p:nvSpPr>
            <p:cNvPr id="4949" name="object 4949"/>
            <p:cNvSpPr/>
            <p:nvPr/>
          </p:nvSpPr>
          <p:spPr>
            <a:xfrm>
              <a:off x="1378223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/>
            <p:cNvSpPr/>
            <p:nvPr/>
          </p:nvSpPr>
          <p:spPr>
            <a:xfrm>
              <a:off x="1378223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51" name="object 4951"/>
            <p:cNvPicPr/>
            <p:nvPr/>
          </p:nvPicPr>
          <p:blipFill>
            <a:blip r:embed="rId669" cstate="print"/>
            <a:stretch>
              <a:fillRect/>
            </a:stretch>
          </p:blipFill>
          <p:spPr>
            <a:xfrm>
              <a:off x="13783690" y="9090561"/>
              <a:ext cx="868" cy="23936"/>
            </a:xfrm>
            <a:prstGeom prst="rect">
              <a:avLst/>
            </a:prstGeom>
          </p:spPr>
        </p:pic>
        <p:sp>
          <p:nvSpPr>
            <p:cNvPr id="4952" name="object 4952"/>
            <p:cNvSpPr/>
            <p:nvPr/>
          </p:nvSpPr>
          <p:spPr>
            <a:xfrm>
              <a:off x="13783690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53" name="object 4953"/>
            <p:cNvPicPr/>
            <p:nvPr/>
          </p:nvPicPr>
          <p:blipFill>
            <a:blip r:embed="rId661" cstate="print"/>
            <a:stretch>
              <a:fillRect/>
            </a:stretch>
          </p:blipFill>
          <p:spPr>
            <a:xfrm>
              <a:off x="13817409" y="9090561"/>
              <a:ext cx="917" cy="23936"/>
            </a:xfrm>
            <a:prstGeom prst="rect">
              <a:avLst/>
            </a:prstGeom>
          </p:spPr>
        </p:pic>
        <p:sp>
          <p:nvSpPr>
            <p:cNvPr id="4954" name="object 4954"/>
            <p:cNvSpPr/>
            <p:nvPr/>
          </p:nvSpPr>
          <p:spPr>
            <a:xfrm>
              <a:off x="13817409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55" name="object 4955"/>
            <p:cNvPicPr/>
            <p:nvPr/>
          </p:nvPicPr>
          <p:blipFill>
            <a:blip r:embed="rId670" cstate="print"/>
            <a:stretch>
              <a:fillRect/>
            </a:stretch>
          </p:blipFill>
          <p:spPr>
            <a:xfrm>
              <a:off x="13783690" y="9114497"/>
              <a:ext cx="34671" cy="869"/>
            </a:xfrm>
            <a:prstGeom prst="rect">
              <a:avLst/>
            </a:prstGeom>
          </p:spPr>
        </p:pic>
        <p:sp>
          <p:nvSpPr>
            <p:cNvPr id="4956" name="object 4956"/>
            <p:cNvSpPr/>
            <p:nvPr/>
          </p:nvSpPr>
          <p:spPr>
            <a:xfrm>
              <a:off x="13783690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57" name="object 4957"/>
            <p:cNvPicPr/>
            <p:nvPr/>
          </p:nvPicPr>
          <p:blipFill>
            <a:blip r:embed="rId671" cstate="print"/>
            <a:stretch>
              <a:fillRect/>
            </a:stretch>
          </p:blipFill>
          <p:spPr>
            <a:xfrm>
              <a:off x="13783690" y="9089643"/>
              <a:ext cx="34671" cy="920"/>
            </a:xfrm>
            <a:prstGeom prst="rect">
              <a:avLst/>
            </a:prstGeom>
          </p:spPr>
        </p:pic>
        <p:sp>
          <p:nvSpPr>
            <p:cNvPr id="4958" name="object 4958"/>
            <p:cNvSpPr/>
            <p:nvPr/>
          </p:nvSpPr>
          <p:spPr>
            <a:xfrm>
              <a:off x="13783690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/>
            <p:cNvSpPr/>
            <p:nvPr/>
          </p:nvSpPr>
          <p:spPr>
            <a:xfrm>
              <a:off x="13783690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/>
            <p:cNvSpPr/>
            <p:nvPr/>
          </p:nvSpPr>
          <p:spPr>
            <a:xfrm>
              <a:off x="13784579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/>
            <p:cNvSpPr/>
            <p:nvPr/>
          </p:nvSpPr>
          <p:spPr>
            <a:xfrm>
              <a:off x="13782230" y="9090570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35204" y="0"/>
                  </a:moveTo>
                  <a:lnTo>
                    <a:pt x="2349" y="0"/>
                  </a:lnTo>
                  <a:lnTo>
                    <a:pt x="2349" y="23926"/>
                  </a:lnTo>
                  <a:lnTo>
                    <a:pt x="35204" y="23926"/>
                  </a:lnTo>
                  <a:lnTo>
                    <a:pt x="35204" y="0"/>
                  </a:lnTo>
                  <a:close/>
                </a:path>
                <a:path w="104775" h="97154">
                  <a:moveTo>
                    <a:pt x="104254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54" y="96926"/>
                  </a:lnTo>
                  <a:lnTo>
                    <a:pt x="104254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2" name="object 4962"/>
            <p:cNvPicPr/>
            <p:nvPr/>
          </p:nvPicPr>
          <p:blipFill>
            <a:blip r:embed="rId672" cstate="print"/>
            <a:stretch>
              <a:fillRect/>
            </a:stretch>
          </p:blipFill>
          <p:spPr>
            <a:xfrm>
              <a:off x="13782230" y="9187499"/>
              <a:ext cx="104254" cy="1585"/>
            </a:xfrm>
            <a:prstGeom prst="rect">
              <a:avLst/>
            </a:prstGeom>
          </p:spPr>
        </p:pic>
        <p:sp>
          <p:nvSpPr>
            <p:cNvPr id="4963" name="object 4963"/>
            <p:cNvSpPr/>
            <p:nvPr/>
          </p:nvSpPr>
          <p:spPr>
            <a:xfrm>
              <a:off x="13782230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4" name="object 4964"/>
            <p:cNvPicPr/>
            <p:nvPr/>
          </p:nvPicPr>
          <p:blipFill>
            <a:blip r:embed="rId673" cstate="print"/>
            <a:stretch>
              <a:fillRect/>
            </a:stretch>
          </p:blipFill>
          <p:spPr>
            <a:xfrm>
              <a:off x="13782230" y="9185713"/>
              <a:ext cx="104267" cy="1441"/>
            </a:xfrm>
            <a:prstGeom prst="rect">
              <a:avLst/>
            </a:prstGeom>
          </p:spPr>
        </p:pic>
        <p:sp>
          <p:nvSpPr>
            <p:cNvPr id="4965" name="object 4965"/>
            <p:cNvSpPr/>
            <p:nvPr/>
          </p:nvSpPr>
          <p:spPr>
            <a:xfrm>
              <a:off x="13782230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6" name="object 4966"/>
            <p:cNvPicPr/>
            <p:nvPr/>
          </p:nvPicPr>
          <p:blipFill>
            <a:blip r:embed="rId674" cstate="print"/>
            <a:stretch>
              <a:fillRect/>
            </a:stretch>
          </p:blipFill>
          <p:spPr>
            <a:xfrm>
              <a:off x="13782230" y="9089643"/>
              <a:ext cx="1460" cy="96069"/>
            </a:xfrm>
            <a:prstGeom prst="rect">
              <a:avLst/>
            </a:prstGeom>
          </p:spPr>
        </p:pic>
        <p:sp>
          <p:nvSpPr>
            <p:cNvPr id="4967" name="object 4967"/>
            <p:cNvSpPr/>
            <p:nvPr/>
          </p:nvSpPr>
          <p:spPr>
            <a:xfrm>
              <a:off x="13782230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68" name="object 4968"/>
            <p:cNvPicPr/>
            <p:nvPr/>
          </p:nvPicPr>
          <p:blipFill>
            <a:blip r:embed="rId675" cstate="print"/>
            <a:stretch>
              <a:fillRect/>
            </a:stretch>
          </p:blipFill>
          <p:spPr>
            <a:xfrm>
              <a:off x="13818361" y="9089643"/>
              <a:ext cx="3555" cy="96069"/>
            </a:xfrm>
            <a:prstGeom prst="rect">
              <a:avLst/>
            </a:prstGeom>
          </p:spPr>
        </p:pic>
        <p:sp>
          <p:nvSpPr>
            <p:cNvPr id="4969" name="object 4969"/>
            <p:cNvSpPr/>
            <p:nvPr/>
          </p:nvSpPr>
          <p:spPr>
            <a:xfrm>
              <a:off x="13818361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5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555" y="96069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70" name="object 4970"/>
            <p:cNvPicPr/>
            <p:nvPr/>
          </p:nvPicPr>
          <p:blipFill>
            <a:blip r:embed="rId646" cstate="print"/>
            <a:stretch>
              <a:fillRect/>
            </a:stretch>
          </p:blipFill>
          <p:spPr>
            <a:xfrm>
              <a:off x="13885100" y="9089644"/>
              <a:ext cx="1438" cy="96068"/>
            </a:xfrm>
            <a:prstGeom prst="rect">
              <a:avLst/>
            </a:prstGeom>
          </p:spPr>
        </p:pic>
        <p:sp>
          <p:nvSpPr>
            <p:cNvPr id="4971" name="object 4971"/>
            <p:cNvSpPr/>
            <p:nvPr/>
          </p:nvSpPr>
          <p:spPr>
            <a:xfrm>
              <a:off x="13885100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/>
            <p:cNvSpPr/>
            <p:nvPr/>
          </p:nvSpPr>
          <p:spPr>
            <a:xfrm>
              <a:off x="13885100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/>
            <p:cNvSpPr/>
            <p:nvPr/>
          </p:nvSpPr>
          <p:spPr>
            <a:xfrm>
              <a:off x="13821917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/>
            <p:cNvSpPr/>
            <p:nvPr/>
          </p:nvSpPr>
          <p:spPr>
            <a:xfrm>
              <a:off x="13821917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5" name="object 4975"/>
            <p:cNvSpPr/>
            <p:nvPr/>
          </p:nvSpPr>
          <p:spPr>
            <a:xfrm>
              <a:off x="13783690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6" name="object 4976"/>
            <p:cNvSpPr/>
            <p:nvPr/>
          </p:nvSpPr>
          <p:spPr>
            <a:xfrm>
              <a:off x="13783690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77" name="object 4977"/>
            <p:cNvPicPr/>
            <p:nvPr/>
          </p:nvPicPr>
          <p:blipFill>
            <a:blip r:embed="rId676" cstate="print"/>
            <a:stretch>
              <a:fillRect/>
            </a:stretch>
          </p:blipFill>
          <p:spPr>
            <a:xfrm>
              <a:off x="13251687" y="9115365"/>
              <a:ext cx="34652" cy="3596"/>
            </a:xfrm>
            <a:prstGeom prst="rect">
              <a:avLst/>
            </a:prstGeom>
          </p:spPr>
        </p:pic>
        <p:sp>
          <p:nvSpPr>
            <p:cNvPr id="4978" name="object 4978"/>
            <p:cNvSpPr/>
            <p:nvPr/>
          </p:nvSpPr>
          <p:spPr>
            <a:xfrm>
              <a:off x="13251687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52" y="3596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79" name="object 4979"/>
            <p:cNvPicPr/>
            <p:nvPr/>
          </p:nvPicPr>
          <p:blipFill>
            <a:blip r:embed="rId677" cstate="print"/>
            <a:stretch>
              <a:fillRect/>
            </a:stretch>
          </p:blipFill>
          <p:spPr>
            <a:xfrm>
              <a:off x="13250227" y="9088253"/>
              <a:ext cx="104267" cy="1390"/>
            </a:xfrm>
            <a:prstGeom prst="rect">
              <a:avLst/>
            </a:prstGeom>
          </p:spPr>
        </p:pic>
        <p:sp>
          <p:nvSpPr>
            <p:cNvPr id="4980" name="object 4980"/>
            <p:cNvSpPr/>
            <p:nvPr/>
          </p:nvSpPr>
          <p:spPr>
            <a:xfrm>
              <a:off x="1325022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/>
            <p:cNvSpPr/>
            <p:nvPr/>
          </p:nvSpPr>
          <p:spPr>
            <a:xfrm>
              <a:off x="1325022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2" name="object 4982"/>
            <p:cNvPicPr/>
            <p:nvPr/>
          </p:nvPicPr>
          <p:blipFill>
            <a:blip r:embed="rId678" cstate="print"/>
            <a:stretch>
              <a:fillRect/>
            </a:stretch>
          </p:blipFill>
          <p:spPr>
            <a:xfrm>
              <a:off x="13251687" y="9090561"/>
              <a:ext cx="868" cy="23936"/>
            </a:xfrm>
            <a:prstGeom prst="rect">
              <a:avLst/>
            </a:prstGeom>
          </p:spPr>
        </p:pic>
        <p:sp>
          <p:nvSpPr>
            <p:cNvPr id="4983" name="object 4983"/>
            <p:cNvSpPr/>
            <p:nvPr/>
          </p:nvSpPr>
          <p:spPr>
            <a:xfrm>
              <a:off x="13251687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4" name="object 4984"/>
            <p:cNvPicPr/>
            <p:nvPr/>
          </p:nvPicPr>
          <p:blipFill>
            <a:blip r:embed="rId679" cstate="print"/>
            <a:stretch>
              <a:fillRect/>
            </a:stretch>
          </p:blipFill>
          <p:spPr>
            <a:xfrm>
              <a:off x="13285406" y="9090561"/>
              <a:ext cx="917" cy="23936"/>
            </a:xfrm>
            <a:prstGeom prst="rect">
              <a:avLst/>
            </a:prstGeom>
          </p:spPr>
        </p:pic>
        <p:sp>
          <p:nvSpPr>
            <p:cNvPr id="4985" name="object 4985"/>
            <p:cNvSpPr/>
            <p:nvPr/>
          </p:nvSpPr>
          <p:spPr>
            <a:xfrm>
              <a:off x="1328540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6" name="object 4986"/>
            <p:cNvPicPr/>
            <p:nvPr/>
          </p:nvPicPr>
          <p:blipFill>
            <a:blip r:embed="rId680" cstate="print"/>
            <a:stretch>
              <a:fillRect/>
            </a:stretch>
          </p:blipFill>
          <p:spPr>
            <a:xfrm>
              <a:off x="13251687" y="9114497"/>
              <a:ext cx="34671" cy="869"/>
            </a:xfrm>
            <a:prstGeom prst="rect">
              <a:avLst/>
            </a:prstGeom>
          </p:spPr>
        </p:pic>
        <p:sp>
          <p:nvSpPr>
            <p:cNvPr id="4987" name="object 4987"/>
            <p:cNvSpPr/>
            <p:nvPr/>
          </p:nvSpPr>
          <p:spPr>
            <a:xfrm>
              <a:off x="13251687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88" name="object 4988"/>
            <p:cNvPicPr/>
            <p:nvPr/>
          </p:nvPicPr>
          <p:blipFill>
            <a:blip r:embed="rId681" cstate="print"/>
            <a:stretch>
              <a:fillRect/>
            </a:stretch>
          </p:blipFill>
          <p:spPr>
            <a:xfrm>
              <a:off x="13251687" y="9089643"/>
              <a:ext cx="34671" cy="920"/>
            </a:xfrm>
            <a:prstGeom prst="rect">
              <a:avLst/>
            </a:prstGeom>
          </p:spPr>
        </p:pic>
        <p:sp>
          <p:nvSpPr>
            <p:cNvPr id="4989" name="object 4989"/>
            <p:cNvSpPr/>
            <p:nvPr/>
          </p:nvSpPr>
          <p:spPr>
            <a:xfrm>
              <a:off x="13251687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0" name="object 4990"/>
            <p:cNvSpPr/>
            <p:nvPr/>
          </p:nvSpPr>
          <p:spPr>
            <a:xfrm>
              <a:off x="13251687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1" name="object 4991"/>
            <p:cNvSpPr/>
            <p:nvPr/>
          </p:nvSpPr>
          <p:spPr>
            <a:xfrm>
              <a:off x="13252576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2" name="object 4992"/>
            <p:cNvSpPr/>
            <p:nvPr/>
          </p:nvSpPr>
          <p:spPr>
            <a:xfrm>
              <a:off x="13250227" y="9090570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35204" y="0"/>
                  </a:moveTo>
                  <a:lnTo>
                    <a:pt x="2349" y="0"/>
                  </a:lnTo>
                  <a:lnTo>
                    <a:pt x="2349" y="23926"/>
                  </a:lnTo>
                  <a:lnTo>
                    <a:pt x="35204" y="23926"/>
                  </a:lnTo>
                  <a:lnTo>
                    <a:pt x="35204" y="0"/>
                  </a:lnTo>
                  <a:close/>
                </a:path>
                <a:path w="104775" h="97154">
                  <a:moveTo>
                    <a:pt x="104267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67" y="96926"/>
                  </a:lnTo>
                  <a:lnTo>
                    <a:pt x="104267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93" name="object 4993"/>
            <p:cNvPicPr/>
            <p:nvPr/>
          </p:nvPicPr>
          <p:blipFill>
            <a:blip r:embed="rId682" cstate="print"/>
            <a:stretch>
              <a:fillRect/>
            </a:stretch>
          </p:blipFill>
          <p:spPr>
            <a:xfrm>
              <a:off x="13250227" y="9187499"/>
              <a:ext cx="104279" cy="1585"/>
            </a:xfrm>
            <a:prstGeom prst="rect">
              <a:avLst/>
            </a:prstGeom>
          </p:spPr>
        </p:pic>
        <p:sp>
          <p:nvSpPr>
            <p:cNvPr id="4994" name="object 4994"/>
            <p:cNvSpPr/>
            <p:nvPr/>
          </p:nvSpPr>
          <p:spPr>
            <a:xfrm>
              <a:off x="13250227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95" name="object 4995"/>
            <p:cNvPicPr/>
            <p:nvPr/>
          </p:nvPicPr>
          <p:blipFill>
            <a:blip r:embed="rId683" cstate="print"/>
            <a:stretch>
              <a:fillRect/>
            </a:stretch>
          </p:blipFill>
          <p:spPr>
            <a:xfrm>
              <a:off x="13250227" y="9185713"/>
              <a:ext cx="104267" cy="1441"/>
            </a:xfrm>
            <a:prstGeom prst="rect">
              <a:avLst/>
            </a:prstGeom>
          </p:spPr>
        </p:pic>
        <p:sp>
          <p:nvSpPr>
            <p:cNvPr id="4996" name="object 4996"/>
            <p:cNvSpPr/>
            <p:nvPr/>
          </p:nvSpPr>
          <p:spPr>
            <a:xfrm>
              <a:off x="13250227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97" name="object 4997"/>
            <p:cNvPicPr/>
            <p:nvPr/>
          </p:nvPicPr>
          <p:blipFill>
            <a:blip r:embed="rId684" cstate="print"/>
            <a:stretch>
              <a:fillRect/>
            </a:stretch>
          </p:blipFill>
          <p:spPr>
            <a:xfrm>
              <a:off x="13250227" y="9089643"/>
              <a:ext cx="1460" cy="96069"/>
            </a:xfrm>
            <a:prstGeom prst="rect">
              <a:avLst/>
            </a:prstGeom>
          </p:spPr>
        </p:pic>
        <p:sp>
          <p:nvSpPr>
            <p:cNvPr id="4998" name="object 4998"/>
            <p:cNvSpPr/>
            <p:nvPr/>
          </p:nvSpPr>
          <p:spPr>
            <a:xfrm>
              <a:off x="13250227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999" name="object 4999"/>
            <p:cNvPicPr/>
            <p:nvPr/>
          </p:nvPicPr>
          <p:blipFill>
            <a:blip r:embed="rId685" cstate="print"/>
            <a:stretch>
              <a:fillRect/>
            </a:stretch>
          </p:blipFill>
          <p:spPr>
            <a:xfrm>
              <a:off x="13286358" y="9089643"/>
              <a:ext cx="3492" cy="96069"/>
            </a:xfrm>
            <a:prstGeom prst="rect">
              <a:avLst/>
            </a:prstGeom>
          </p:spPr>
        </p:pic>
        <p:sp>
          <p:nvSpPr>
            <p:cNvPr id="5000" name="object 5000"/>
            <p:cNvSpPr/>
            <p:nvPr/>
          </p:nvSpPr>
          <p:spPr>
            <a:xfrm>
              <a:off x="13286358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492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492" y="96069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01" name="object 5001"/>
            <p:cNvPicPr/>
            <p:nvPr/>
          </p:nvPicPr>
          <p:blipFill>
            <a:blip r:embed="rId686" cstate="print"/>
            <a:stretch>
              <a:fillRect/>
            </a:stretch>
          </p:blipFill>
          <p:spPr>
            <a:xfrm>
              <a:off x="13353033" y="9089644"/>
              <a:ext cx="1463" cy="96068"/>
            </a:xfrm>
            <a:prstGeom prst="rect">
              <a:avLst/>
            </a:prstGeom>
          </p:spPr>
        </p:pic>
        <p:sp>
          <p:nvSpPr>
            <p:cNvPr id="5002" name="object 5002"/>
            <p:cNvSpPr/>
            <p:nvPr/>
          </p:nvSpPr>
          <p:spPr>
            <a:xfrm>
              <a:off x="13353033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3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63" y="96068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/>
            <p:cNvSpPr/>
            <p:nvPr/>
          </p:nvSpPr>
          <p:spPr>
            <a:xfrm>
              <a:off x="13353033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3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63" y="96068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/>
            <p:cNvSpPr/>
            <p:nvPr/>
          </p:nvSpPr>
          <p:spPr>
            <a:xfrm>
              <a:off x="13289851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/>
            <p:cNvSpPr/>
            <p:nvPr/>
          </p:nvSpPr>
          <p:spPr>
            <a:xfrm>
              <a:off x="13289851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/>
            <p:cNvSpPr/>
            <p:nvPr/>
          </p:nvSpPr>
          <p:spPr>
            <a:xfrm>
              <a:off x="13251687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/>
            <p:cNvSpPr/>
            <p:nvPr/>
          </p:nvSpPr>
          <p:spPr>
            <a:xfrm>
              <a:off x="13251687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08" name="object 5008"/>
            <p:cNvPicPr/>
            <p:nvPr/>
          </p:nvPicPr>
          <p:blipFill>
            <a:blip r:embed="rId687" cstate="print"/>
            <a:stretch>
              <a:fillRect/>
            </a:stretch>
          </p:blipFill>
          <p:spPr>
            <a:xfrm>
              <a:off x="14096809" y="9042166"/>
              <a:ext cx="1761" cy="19645"/>
            </a:xfrm>
            <a:prstGeom prst="rect">
              <a:avLst/>
            </a:prstGeom>
          </p:spPr>
        </p:pic>
        <p:sp>
          <p:nvSpPr>
            <p:cNvPr id="5009" name="object 5009"/>
            <p:cNvSpPr/>
            <p:nvPr/>
          </p:nvSpPr>
          <p:spPr>
            <a:xfrm>
              <a:off x="14096809" y="9042166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4">
                  <a:moveTo>
                    <a:pt x="1761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761" y="19645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0" name="object 5010"/>
            <p:cNvPicPr/>
            <p:nvPr/>
          </p:nvPicPr>
          <p:blipFill>
            <a:blip r:embed="rId688" cstate="print"/>
            <a:stretch>
              <a:fillRect/>
            </a:stretch>
          </p:blipFill>
          <p:spPr>
            <a:xfrm>
              <a:off x="14096809" y="8911843"/>
              <a:ext cx="1761" cy="128562"/>
            </a:xfrm>
            <a:prstGeom prst="rect">
              <a:avLst/>
            </a:prstGeom>
          </p:spPr>
        </p:pic>
        <p:sp>
          <p:nvSpPr>
            <p:cNvPr id="5011" name="object 5011"/>
            <p:cNvSpPr/>
            <p:nvPr/>
          </p:nvSpPr>
          <p:spPr>
            <a:xfrm>
              <a:off x="14096809" y="8911843"/>
              <a:ext cx="1905" cy="128905"/>
            </a:xfrm>
            <a:custGeom>
              <a:avLst/>
              <a:gdLst/>
              <a:ahLst/>
              <a:cxnLst/>
              <a:rect l="l" t="t" r="r" b="b"/>
              <a:pathLst>
                <a:path w="1905" h="128904">
                  <a:moveTo>
                    <a:pt x="1761" y="0"/>
                  </a:moveTo>
                  <a:lnTo>
                    <a:pt x="0" y="0"/>
                  </a:lnTo>
                  <a:lnTo>
                    <a:pt x="0" y="128562"/>
                  </a:lnTo>
                  <a:lnTo>
                    <a:pt x="1761" y="128562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2" name="object 5012"/>
            <p:cNvPicPr/>
            <p:nvPr/>
          </p:nvPicPr>
          <p:blipFill>
            <a:blip r:embed="rId689" cstate="print"/>
            <a:stretch>
              <a:fillRect/>
            </a:stretch>
          </p:blipFill>
          <p:spPr>
            <a:xfrm>
              <a:off x="13191680" y="9042166"/>
              <a:ext cx="1810" cy="19645"/>
            </a:xfrm>
            <a:prstGeom prst="rect">
              <a:avLst/>
            </a:prstGeom>
          </p:spPr>
        </p:pic>
        <p:sp>
          <p:nvSpPr>
            <p:cNvPr id="5013" name="object 5013"/>
            <p:cNvSpPr/>
            <p:nvPr/>
          </p:nvSpPr>
          <p:spPr>
            <a:xfrm>
              <a:off x="13191680" y="9042166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4">
                  <a:moveTo>
                    <a:pt x="1810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810" y="19645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4" name="object 5014"/>
            <p:cNvPicPr/>
            <p:nvPr/>
          </p:nvPicPr>
          <p:blipFill>
            <a:blip r:embed="rId690" cstate="print"/>
            <a:stretch>
              <a:fillRect/>
            </a:stretch>
          </p:blipFill>
          <p:spPr>
            <a:xfrm>
              <a:off x="13191680" y="8911843"/>
              <a:ext cx="1810" cy="128562"/>
            </a:xfrm>
            <a:prstGeom prst="rect">
              <a:avLst/>
            </a:prstGeom>
          </p:spPr>
        </p:pic>
        <p:sp>
          <p:nvSpPr>
            <p:cNvPr id="5015" name="object 5015"/>
            <p:cNvSpPr/>
            <p:nvPr/>
          </p:nvSpPr>
          <p:spPr>
            <a:xfrm>
              <a:off x="13191680" y="8911843"/>
              <a:ext cx="1905" cy="128905"/>
            </a:xfrm>
            <a:custGeom>
              <a:avLst/>
              <a:gdLst/>
              <a:ahLst/>
              <a:cxnLst/>
              <a:rect l="l" t="t" r="r" b="b"/>
              <a:pathLst>
                <a:path w="1905" h="128904">
                  <a:moveTo>
                    <a:pt x="1810" y="0"/>
                  </a:moveTo>
                  <a:lnTo>
                    <a:pt x="0" y="0"/>
                  </a:lnTo>
                  <a:lnTo>
                    <a:pt x="0" y="128562"/>
                  </a:lnTo>
                  <a:lnTo>
                    <a:pt x="1810" y="12856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6" name="object 5016"/>
            <p:cNvPicPr/>
            <p:nvPr/>
          </p:nvPicPr>
          <p:blipFill>
            <a:blip r:embed="rId691" cstate="print"/>
            <a:stretch>
              <a:fillRect/>
            </a:stretch>
          </p:blipFill>
          <p:spPr>
            <a:xfrm>
              <a:off x="13193458" y="9042166"/>
              <a:ext cx="903338" cy="19645"/>
            </a:xfrm>
            <a:prstGeom prst="rect">
              <a:avLst/>
            </a:prstGeom>
          </p:spPr>
        </p:pic>
        <p:sp>
          <p:nvSpPr>
            <p:cNvPr id="5017" name="object 5017"/>
            <p:cNvSpPr/>
            <p:nvPr/>
          </p:nvSpPr>
          <p:spPr>
            <a:xfrm>
              <a:off x="13193458" y="9042166"/>
              <a:ext cx="903605" cy="19685"/>
            </a:xfrm>
            <a:custGeom>
              <a:avLst/>
              <a:gdLst/>
              <a:ahLst/>
              <a:cxnLst/>
              <a:rect l="l" t="t" r="r" b="b"/>
              <a:pathLst>
                <a:path w="903605" h="19684">
                  <a:moveTo>
                    <a:pt x="903338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903338" y="19645"/>
                  </a:lnTo>
                  <a:lnTo>
                    <a:pt x="9033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18" name="object 5018"/>
            <p:cNvPicPr/>
            <p:nvPr/>
          </p:nvPicPr>
          <p:blipFill>
            <a:blip r:embed="rId692" cstate="print"/>
            <a:stretch>
              <a:fillRect/>
            </a:stretch>
          </p:blipFill>
          <p:spPr>
            <a:xfrm>
              <a:off x="13193458" y="8940672"/>
              <a:ext cx="56769" cy="100330"/>
            </a:xfrm>
            <a:prstGeom prst="rect">
              <a:avLst/>
            </a:prstGeom>
          </p:spPr>
        </p:pic>
        <p:pic>
          <p:nvPicPr>
            <p:cNvPr id="5019" name="object 5019"/>
            <p:cNvPicPr/>
            <p:nvPr/>
          </p:nvPicPr>
          <p:blipFill>
            <a:blip r:embed="rId693" cstate="print"/>
            <a:stretch>
              <a:fillRect/>
            </a:stretch>
          </p:blipFill>
          <p:spPr>
            <a:xfrm>
              <a:off x="13354494" y="8940672"/>
              <a:ext cx="85026" cy="100330"/>
            </a:xfrm>
            <a:prstGeom prst="rect">
              <a:avLst/>
            </a:prstGeom>
          </p:spPr>
        </p:pic>
        <p:pic>
          <p:nvPicPr>
            <p:cNvPr id="5020" name="object 5020"/>
            <p:cNvPicPr/>
            <p:nvPr/>
          </p:nvPicPr>
          <p:blipFill>
            <a:blip r:embed="rId694" cstate="print"/>
            <a:stretch>
              <a:fillRect/>
            </a:stretch>
          </p:blipFill>
          <p:spPr>
            <a:xfrm>
              <a:off x="13543787" y="8940672"/>
              <a:ext cx="52768" cy="100330"/>
            </a:xfrm>
            <a:prstGeom prst="rect">
              <a:avLst/>
            </a:prstGeom>
          </p:spPr>
        </p:pic>
        <p:pic>
          <p:nvPicPr>
            <p:cNvPr id="5021" name="object 5021"/>
            <p:cNvPicPr/>
            <p:nvPr/>
          </p:nvPicPr>
          <p:blipFill>
            <a:blip r:embed="rId695" cstate="print"/>
            <a:stretch>
              <a:fillRect/>
            </a:stretch>
          </p:blipFill>
          <p:spPr>
            <a:xfrm>
              <a:off x="13700886" y="8940672"/>
              <a:ext cx="81343" cy="100330"/>
            </a:xfrm>
            <a:prstGeom prst="rect">
              <a:avLst/>
            </a:prstGeom>
          </p:spPr>
        </p:pic>
        <p:pic>
          <p:nvPicPr>
            <p:cNvPr id="5022" name="object 5022"/>
            <p:cNvPicPr/>
            <p:nvPr/>
          </p:nvPicPr>
          <p:blipFill>
            <a:blip r:embed="rId696" cstate="print"/>
            <a:stretch>
              <a:fillRect/>
            </a:stretch>
          </p:blipFill>
          <p:spPr>
            <a:xfrm>
              <a:off x="13886497" y="8940672"/>
              <a:ext cx="52895" cy="100330"/>
            </a:xfrm>
            <a:prstGeom prst="rect">
              <a:avLst/>
            </a:prstGeom>
          </p:spPr>
        </p:pic>
        <p:pic>
          <p:nvPicPr>
            <p:cNvPr id="5023" name="object 5023"/>
            <p:cNvPicPr/>
            <p:nvPr/>
          </p:nvPicPr>
          <p:blipFill>
            <a:blip r:embed="rId697" cstate="print"/>
            <a:stretch>
              <a:fillRect/>
            </a:stretch>
          </p:blipFill>
          <p:spPr>
            <a:xfrm>
              <a:off x="13193458" y="8911462"/>
              <a:ext cx="903350" cy="129540"/>
            </a:xfrm>
            <a:prstGeom prst="rect">
              <a:avLst/>
            </a:prstGeom>
          </p:spPr>
        </p:pic>
        <p:sp>
          <p:nvSpPr>
            <p:cNvPr id="5024" name="object 5024"/>
            <p:cNvSpPr/>
            <p:nvPr/>
          </p:nvSpPr>
          <p:spPr>
            <a:xfrm>
              <a:off x="13193458" y="8911462"/>
              <a:ext cx="903605" cy="129539"/>
            </a:xfrm>
            <a:custGeom>
              <a:avLst/>
              <a:gdLst/>
              <a:ahLst/>
              <a:cxnLst/>
              <a:rect l="l" t="t" r="r" b="b"/>
              <a:pathLst>
                <a:path w="903605" h="129540">
                  <a:moveTo>
                    <a:pt x="903351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129540"/>
                  </a:lnTo>
                  <a:lnTo>
                    <a:pt x="56769" y="129540"/>
                  </a:lnTo>
                  <a:lnTo>
                    <a:pt x="56769" y="29210"/>
                  </a:lnTo>
                  <a:lnTo>
                    <a:pt x="161036" y="29210"/>
                  </a:lnTo>
                  <a:lnTo>
                    <a:pt x="161036" y="129540"/>
                  </a:lnTo>
                  <a:lnTo>
                    <a:pt x="246062" y="129540"/>
                  </a:lnTo>
                  <a:lnTo>
                    <a:pt x="246062" y="29210"/>
                  </a:lnTo>
                  <a:lnTo>
                    <a:pt x="350329" y="29210"/>
                  </a:lnTo>
                  <a:lnTo>
                    <a:pt x="350329" y="129540"/>
                  </a:lnTo>
                  <a:lnTo>
                    <a:pt x="403098" y="129540"/>
                  </a:lnTo>
                  <a:lnTo>
                    <a:pt x="403098" y="127850"/>
                  </a:lnTo>
                  <a:lnTo>
                    <a:pt x="507390" y="127850"/>
                  </a:lnTo>
                  <a:lnTo>
                    <a:pt x="507390" y="127508"/>
                  </a:lnTo>
                  <a:lnTo>
                    <a:pt x="403098" y="127508"/>
                  </a:lnTo>
                  <a:lnTo>
                    <a:pt x="403098" y="29210"/>
                  </a:lnTo>
                  <a:lnTo>
                    <a:pt x="507428" y="29210"/>
                  </a:lnTo>
                  <a:lnTo>
                    <a:pt x="507428" y="129540"/>
                  </a:lnTo>
                  <a:lnTo>
                    <a:pt x="588772" y="129540"/>
                  </a:lnTo>
                  <a:lnTo>
                    <a:pt x="588772" y="29210"/>
                  </a:lnTo>
                  <a:lnTo>
                    <a:pt x="693039" y="29210"/>
                  </a:lnTo>
                  <a:lnTo>
                    <a:pt x="693039" y="129540"/>
                  </a:lnTo>
                  <a:lnTo>
                    <a:pt x="745934" y="129540"/>
                  </a:lnTo>
                  <a:lnTo>
                    <a:pt x="745934" y="29210"/>
                  </a:lnTo>
                  <a:lnTo>
                    <a:pt x="850138" y="29210"/>
                  </a:lnTo>
                  <a:lnTo>
                    <a:pt x="850138" y="129540"/>
                  </a:lnTo>
                  <a:lnTo>
                    <a:pt x="903351" y="129540"/>
                  </a:lnTo>
                  <a:lnTo>
                    <a:pt x="903351" y="29210"/>
                  </a:lnTo>
                  <a:lnTo>
                    <a:pt x="9033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25" name="object 5025"/>
            <p:cNvPicPr/>
            <p:nvPr/>
          </p:nvPicPr>
          <p:blipFill>
            <a:blip r:embed="rId698" cstate="print"/>
            <a:stretch>
              <a:fillRect/>
            </a:stretch>
          </p:blipFill>
          <p:spPr>
            <a:xfrm>
              <a:off x="13596556" y="9039315"/>
              <a:ext cx="104303" cy="1585"/>
            </a:xfrm>
            <a:prstGeom prst="rect">
              <a:avLst/>
            </a:prstGeom>
          </p:spPr>
        </p:pic>
        <p:sp>
          <p:nvSpPr>
            <p:cNvPr id="5026" name="object 5026"/>
            <p:cNvSpPr/>
            <p:nvPr/>
          </p:nvSpPr>
          <p:spPr>
            <a:xfrm>
              <a:off x="13596556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303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303" y="719"/>
                  </a:lnTo>
                  <a:lnTo>
                    <a:pt x="104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27" name="object 5027"/>
            <p:cNvPicPr/>
            <p:nvPr/>
          </p:nvPicPr>
          <p:blipFill>
            <a:blip r:embed="rId699" cstate="print"/>
            <a:stretch>
              <a:fillRect/>
            </a:stretch>
          </p:blipFill>
          <p:spPr>
            <a:xfrm>
              <a:off x="13596556" y="8941485"/>
              <a:ext cx="1460" cy="96043"/>
            </a:xfrm>
            <a:prstGeom prst="rect">
              <a:avLst/>
            </a:prstGeom>
          </p:spPr>
        </p:pic>
        <p:sp>
          <p:nvSpPr>
            <p:cNvPr id="5028" name="object 5028"/>
            <p:cNvSpPr/>
            <p:nvPr/>
          </p:nvSpPr>
          <p:spPr>
            <a:xfrm>
              <a:off x="13596556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29" name="object 5029"/>
            <p:cNvPicPr/>
            <p:nvPr/>
          </p:nvPicPr>
          <p:blipFill>
            <a:blip r:embed="rId700" cstate="print"/>
            <a:stretch>
              <a:fillRect/>
            </a:stretch>
          </p:blipFill>
          <p:spPr>
            <a:xfrm>
              <a:off x="13632687" y="8941942"/>
              <a:ext cx="3492" cy="95250"/>
            </a:xfrm>
            <a:prstGeom prst="rect">
              <a:avLst/>
            </a:prstGeom>
          </p:spPr>
        </p:pic>
        <p:sp>
          <p:nvSpPr>
            <p:cNvPr id="5030" name="object 5030"/>
            <p:cNvSpPr/>
            <p:nvPr/>
          </p:nvSpPr>
          <p:spPr>
            <a:xfrm>
              <a:off x="13632688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492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492" y="95250"/>
                  </a:lnTo>
                  <a:lnTo>
                    <a:pt x="3492" y="29210"/>
                  </a:lnTo>
                  <a:lnTo>
                    <a:pt x="34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31" name="object 5031"/>
            <p:cNvPicPr/>
            <p:nvPr/>
          </p:nvPicPr>
          <p:blipFill>
            <a:blip r:embed="rId637" cstate="print"/>
            <a:stretch>
              <a:fillRect/>
            </a:stretch>
          </p:blipFill>
          <p:spPr>
            <a:xfrm>
              <a:off x="13598016" y="8967180"/>
              <a:ext cx="34652" cy="3571"/>
            </a:xfrm>
            <a:prstGeom prst="rect">
              <a:avLst/>
            </a:prstGeom>
          </p:spPr>
        </p:pic>
        <p:sp>
          <p:nvSpPr>
            <p:cNvPr id="5032" name="object 5032"/>
            <p:cNvSpPr/>
            <p:nvPr/>
          </p:nvSpPr>
          <p:spPr>
            <a:xfrm>
              <a:off x="13598016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52" y="3571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33" name="object 5033"/>
            <p:cNvPicPr/>
            <p:nvPr/>
          </p:nvPicPr>
          <p:blipFill>
            <a:blip r:embed="rId701" cstate="print"/>
            <a:stretch>
              <a:fillRect/>
            </a:stretch>
          </p:blipFill>
          <p:spPr>
            <a:xfrm>
              <a:off x="13596556" y="8940069"/>
              <a:ext cx="104330" cy="1416"/>
            </a:xfrm>
            <a:prstGeom prst="rect">
              <a:avLst/>
            </a:prstGeom>
          </p:spPr>
        </p:pic>
        <p:sp>
          <p:nvSpPr>
            <p:cNvPr id="5034" name="object 5034"/>
            <p:cNvSpPr/>
            <p:nvPr/>
          </p:nvSpPr>
          <p:spPr>
            <a:xfrm>
              <a:off x="13596556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330" y="1416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/>
            <p:cNvSpPr/>
            <p:nvPr/>
          </p:nvSpPr>
          <p:spPr>
            <a:xfrm>
              <a:off x="13596556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330" y="1416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36" name="object 5036"/>
            <p:cNvPicPr/>
            <p:nvPr/>
          </p:nvPicPr>
          <p:blipFill>
            <a:blip r:embed="rId702" cstate="print"/>
            <a:stretch>
              <a:fillRect/>
            </a:stretch>
          </p:blipFill>
          <p:spPr>
            <a:xfrm>
              <a:off x="13699426" y="8941485"/>
              <a:ext cx="1438" cy="96043"/>
            </a:xfrm>
            <a:prstGeom prst="rect">
              <a:avLst/>
            </a:prstGeom>
          </p:spPr>
        </p:pic>
        <p:sp>
          <p:nvSpPr>
            <p:cNvPr id="5037" name="object 5037"/>
            <p:cNvSpPr/>
            <p:nvPr/>
          </p:nvSpPr>
          <p:spPr>
            <a:xfrm>
              <a:off x="13699426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/>
            <p:cNvSpPr/>
            <p:nvPr/>
          </p:nvSpPr>
          <p:spPr>
            <a:xfrm>
              <a:off x="13699426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39" name="object 5039"/>
            <p:cNvPicPr/>
            <p:nvPr/>
          </p:nvPicPr>
          <p:blipFill>
            <a:blip r:embed="rId703" cstate="print"/>
            <a:stretch>
              <a:fillRect/>
            </a:stretch>
          </p:blipFill>
          <p:spPr>
            <a:xfrm>
              <a:off x="13596556" y="9037529"/>
              <a:ext cx="104330" cy="1441"/>
            </a:xfrm>
            <a:prstGeom prst="rect">
              <a:avLst/>
            </a:prstGeom>
          </p:spPr>
        </p:pic>
        <p:sp>
          <p:nvSpPr>
            <p:cNvPr id="5040" name="object 5040"/>
            <p:cNvSpPr/>
            <p:nvPr/>
          </p:nvSpPr>
          <p:spPr>
            <a:xfrm>
              <a:off x="13596556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330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330" y="1441"/>
                  </a:lnTo>
                  <a:lnTo>
                    <a:pt x="1043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1" name="object 5041"/>
            <p:cNvPicPr/>
            <p:nvPr/>
          </p:nvPicPr>
          <p:blipFill>
            <a:blip r:embed="rId704" cstate="print"/>
            <a:stretch>
              <a:fillRect/>
            </a:stretch>
          </p:blipFill>
          <p:spPr>
            <a:xfrm>
              <a:off x="13598016" y="8942377"/>
              <a:ext cx="917" cy="23936"/>
            </a:xfrm>
            <a:prstGeom prst="rect">
              <a:avLst/>
            </a:prstGeom>
          </p:spPr>
        </p:pic>
        <p:sp>
          <p:nvSpPr>
            <p:cNvPr id="5042" name="object 5042"/>
            <p:cNvSpPr/>
            <p:nvPr/>
          </p:nvSpPr>
          <p:spPr>
            <a:xfrm>
              <a:off x="1359801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3" name="object 5043"/>
            <p:cNvPicPr/>
            <p:nvPr/>
          </p:nvPicPr>
          <p:blipFill>
            <a:blip r:embed="rId704" cstate="print"/>
            <a:stretch>
              <a:fillRect/>
            </a:stretch>
          </p:blipFill>
          <p:spPr>
            <a:xfrm>
              <a:off x="13631735" y="8942377"/>
              <a:ext cx="917" cy="23936"/>
            </a:xfrm>
            <a:prstGeom prst="rect">
              <a:avLst/>
            </a:prstGeom>
          </p:spPr>
        </p:pic>
        <p:sp>
          <p:nvSpPr>
            <p:cNvPr id="5044" name="object 5044"/>
            <p:cNvSpPr/>
            <p:nvPr/>
          </p:nvSpPr>
          <p:spPr>
            <a:xfrm>
              <a:off x="13631735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5" name="object 5045"/>
            <p:cNvPicPr/>
            <p:nvPr/>
          </p:nvPicPr>
          <p:blipFill>
            <a:blip r:embed="rId705" cstate="print"/>
            <a:stretch>
              <a:fillRect/>
            </a:stretch>
          </p:blipFill>
          <p:spPr>
            <a:xfrm>
              <a:off x="13598016" y="8966314"/>
              <a:ext cx="34671" cy="869"/>
            </a:xfrm>
            <a:prstGeom prst="rect">
              <a:avLst/>
            </a:prstGeom>
          </p:spPr>
        </p:pic>
        <p:sp>
          <p:nvSpPr>
            <p:cNvPr id="5046" name="object 5046"/>
            <p:cNvSpPr/>
            <p:nvPr/>
          </p:nvSpPr>
          <p:spPr>
            <a:xfrm>
              <a:off x="13598016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47" name="object 5047"/>
            <p:cNvPicPr/>
            <p:nvPr/>
          </p:nvPicPr>
          <p:blipFill>
            <a:blip r:embed="rId706" cstate="print"/>
            <a:stretch>
              <a:fillRect/>
            </a:stretch>
          </p:blipFill>
          <p:spPr>
            <a:xfrm>
              <a:off x="13598016" y="8941485"/>
              <a:ext cx="34671" cy="895"/>
            </a:xfrm>
            <a:prstGeom prst="rect">
              <a:avLst/>
            </a:prstGeom>
          </p:spPr>
        </p:pic>
        <p:sp>
          <p:nvSpPr>
            <p:cNvPr id="5048" name="object 5048"/>
            <p:cNvSpPr/>
            <p:nvPr/>
          </p:nvSpPr>
          <p:spPr>
            <a:xfrm>
              <a:off x="13598016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/>
            <p:cNvSpPr/>
            <p:nvPr/>
          </p:nvSpPr>
          <p:spPr>
            <a:xfrm>
              <a:off x="13598016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/>
            <p:cNvSpPr/>
            <p:nvPr/>
          </p:nvSpPr>
          <p:spPr>
            <a:xfrm>
              <a:off x="13598905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/>
            <p:cNvSpPr/>
            <p:nvPr/>
          </p:nvSpPr>
          <p:spPr>
            <a:xfrm>
              <a:off x="13598905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/>
            <p:cNvSpPr/>
            <p:nvPr/>
          </p:nvSpPr>
          <p:spPr>
            <a:xfrm>
              <a:off x="13636180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/>
            <p:cNvSpPr/>
            <p:nvPr/>
          </p:nvSpPr>
          <p:spPr>
            <a:xfrm>
              <a:off x="13636180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/>
            <p:cNvSpPr/>
            <p:nvPr/>
          </p:nvSpPr>
          <p:spPr>
            <a:xfrm>
              <a:off x="13598016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52" y="66774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/>
            <p:cNvSpPr/>
            <p:nvPr/>
          </p:nvSpPr>
          <p:spPr>
            <a:xfrm>
              <a:off x="13439521" y="8970759"/>
              <a:ext cx="193675" cy="68580"/>
            </a:xfrm>
            <a:custGeom>
              <a:avLst/>
              <a:gdLst/>
              <a:ahLst/>
              <a:cxnLst/>
              <a:rect l="l" t="t" r="r" b="b"/>
              <a:pathLst>
                <a:path w="193675" h="68579">
                  <a:moveTo>
                    <a:pt x="104254" y="68211"/>
                  </a:moveTo>
                  <a:lnTo>
                    <a:pt x="0" y="68211"/>
                  </a:lnTo>
                  <a:lnTo>
                    <a:pt x="0" y="68554"/>
                  </a:lnTo>
                  <a:lnTo>
                    <a:pt x="104254" y="68554"/>
                  </a:lnTo>
                  <a:lnTo>
                    <a:pt x="104254" y="68211"/>
                  </a:lnTo>
                  <a:close/>
                </a:path>
                <a:path w="193675" h="68579">
                  <a:moveTo>
                    <a:pt x="193141" y="0"/>
                  </a:moveTo>
                  <a:lnTo>
                    <a:pt x="158496" y="0"/>
                  </a:lnTo>
                  <a:lnTo>
                    <a:pt x="158496" y="66776"/>
                  </a:lnTo>
                  <a:lnTo>
                    <a:pt x="193141" y="66776"/>
                  </a:lnTo>
                  <a:lnTo>
                    <a:pt x="1931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56" name="object 5056"/>
            <p:cNvPicPr/>
            <p:nvPr/>
          </p:nvPicPr>
          <p:blipFill>
            <a:blip r:embed="rId608" cstate="print"/>
            <a:stretch>
              <a:fillRect/>
            </a:stretch>
          </p:blipFill>
          <p:spPr>
            <a:xfrm>
              <a:off x="13439520" y="9039315"/>
              <a:ext cx="104254" cy="1585"/>
            </a:xfrm>
            <a:prstGeom prst="rect">
              <a:avLst/>
            </a:prstGeom>
          </p:spPr>
        </p:pic>
        <p:sp>
          <p:nvSpPr>
            <p:cNvPr id="5057" name="object 5057"/>
            <p:cNvSpPr/>
            <p:nvPr/>
          </p:nvSpPr>
          <p:spPr>
            <a:xfrm>
              <a:off x="13439520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58" name="object 5058"/>
            <p:cNvPicPr/>
            <p:nvPr/>
          </p:nvPicPr>
          <p:blipFill>
            <a:blip r:embed="rId707" cstate="print"/>
            <a:stretch>
              <a:fillRect/>
            </a:stretch>
          </p:blipFill>
          <p:spPr>
            <a:xfrm>
              <a:off x="13439520" y="8941485"/>
              <a:ext cx="1396" cy="96043"/>
            </a:xfrm>
            <a:prstGeom prst="rect">
              <a:avLst/>
            </a:prstGeom>
          </p:spPr>
        </p:pic>
        <p:sp>
          <p:nvSpPr>
            <p:cNvPr id="5059" name="object 5059"/>
            <p:cNvSpPr/>
            <p:nvPr/>
          </p:nvSpPr>
          <p:spPr>
            <a:xfrm>
              <a:off x="1343952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396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6" y="96043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60" name="object 5060"/>
            <p:cNvPicPr/>
            <p:nvPr/>
          </p:nvPicPr>
          <p:blipFill>
            <a:blip r:embed="rId708" cstate="print"/>
            <a:stretch>
              <a:fillRect/>
            </a:stretch>
          </p:blipFill>
          <p:spPr>
            <a:xfrm>
              <a:off x="13475525" y="8941942"/>
              <a:ext cx="3619" cy="95250"/>
            </a:xfrm>
            <a:prstGeom prst="rect">
              <a:avLst/>
            </a:prstGeom>
          </p:spPr>
        </p:pic>
        <p:sp>
          <p:nvSpPr>
            <p:cNvPr id="5061" name="object 5061"/>
            <p:cNvSpPr/>
            <p:nvPr/>
          </p:nvSpPr>
          <p:spPr>
            <a:xfrm>
              <a:off x="13475525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619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619" y="95250"/>
                  </a:lnTo>
                  <a:lnTo>
                    <a:pt x="3619" y="29210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62" name="object 5062"/>
            <p:cNvPicPr/>
            <p:nvPr/>
          </p:nvPicPr>
          <p:blipFill>
            <a:blip r:embed="rId709" cstate="print"/>
            <a:stretch>
              <a:fillRect/>
            </a:stretch>
          </p:blipFill>
          <p:spPr>
            <a:xfrm>
              <a:off x="13440917" y="8967180"/>
              <a:ext cx="34627" cy="3571"/>
            </a:xfrm>
            <a:prstGeom prst="rect">
              <a:avLst/>
            </a:prstGeom>
          </p:spPr>
        </p:pic>
        <p:sp>
          <p:nvSpPr>
            <p:cNvPr id="5063" name="object 5063"/>
            <p:cNvSpPr/>
            <p:nvPr/>
          </p:nvSpPr>
          <p:spPr>
            <a:xfrm>
              <a:off x="13440917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64" name="object 5064"/>
            <p:cNvPicPr/>
            <p:nvPr/>
          </p:nvPicPr>
          <p:blipFill>
            <a:blip r:embed="rId614" cstate="print"/>
            <a:stretch>
              <a:fillRect/>
            </a:stretch>
          </p:blipFill>
          <p:spPr>
            <a:xfrm>
              <a:off x="13439520" y="8940069"/>
              <a:ext cx="104267" cy="1416"/>
            </a:xfrm>
            <a:prstGeom prst="rect">
              <a:avLst/>
            </a:prstGeom>
          </p:spPr>
        </p:pic>
        <p:sp>
          <p:nvSpPr>
            <p:cNvPr id="5065" name="object 5065"/>
            <p:cNvSpPr/>
            <p:nvPr/>
          </p:nvSpPr>
          <p:spPr>
            <a:xfrm>
              <a:off x="1343952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/>
            <p:cNvSpPr/>
            <p:nvPr/>
          </p:nvSpPr>
          <p:spPr>
            <a:xfrm>
              <a:off x="1343952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67" name="object 5067"/>
            <p:cNvPicPr/>
            <p:nvPr/>
          </p:nvPicPr>
          <p:blipFill>
            <a:blip r:embed="rId710" cstate="print"/>
            <a:stretch>
              <a:fillRect/>
            </a:stretch>
          </p:blipFill>
          <p:spPr>
            <a:xfrm>
              <a:off x="13542327" y="8941485"/>
              <a:ext cx="1438" cy="96043"/>
            </a:xfrm>
            <a:prstGeom prst="rect">
              <a:avLst/>
            </a:prstGeom>
          </p:spPr>
        </p:pic>
        <p:sp>
          <p:nvSpPr>
            <p:cNvPr id="5068" name="object 5068"/>
            <p:cNvSpPr/>
            <p:nvPr/>
          </p:nvSpPr>
          <p:spPr>
            <a:xfrm>
              <a:off x="13542347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0" y="96043"/>
                  </a:moveTo>
                  <a:lnTo>
                    <a:pt x="1418" y="96043"/>
                  </a:lnTo>
                  <a:lnTo>
                    <a:pt x="1418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/>
            <p:cNvSpPr/>
            <p:nvPr/>
          </p:nvSpPr>
          <p:spPr>
            <a:xfrm>
              <a:off x="13542347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0" y="96043"/>
                  </a:moveTo>
                  <a:lnTo>
                    <a:pt x="1418" y="96043"/>
                  </a:lnTo>
                  <a:lnTo>
                    <a:pt x="1418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70" name="object 5070"/>
            <p:cNvPicPr/>
            <p:nvPr/>
          </p:nvPicPr>
          <p:blipFill>
            <a:blip r:embed="rId711" cstate="print"/>
            <a:stretch>
              <a:fillRect/>
            </a:stretch>
          </p:blipFill>
          <p:spPr>
            <a:xfrm>
              <a:off x="13439520" y="9037529"/>
              <a:ext cx="104267" cy="1441"/>
            </a:xfrm>
            <a:prstGeom prst="rect">
              <a:avLst/>
            </a:prstGeom>
          </p:spPr>
        </p:pic>
        <p:sp>
          <p:nvSpPr>
            <p:cNvPr id="5071" name="object 5071"/>
            <p:cNvSpPr/>
            <p:nvPr/>
          </p:nvSpPr>
          <p:spPr>
            <a:xfrm>
              <a:off x="13439520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72" name="object 5072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3440917" y="8942377"/>
              <a:ext cx="892" cy="23936"/>
            </a:xfrm>
            <a:prstGeom prst="rect">
              <a:avLst/>
            </a:prstGeom>
          </p:spPr>
        </p:pic>
        <p:sp>
          <p:nvSpPr>
            <p:cNvPr id="5073" name="object 5073"/>
            <p:cNvSpPr/>
            <p:nvPr/>
          </p:nvSpPr>
          <p:spPr>
            <a:xfrm>
              <a:off x="13440917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74" name="object 5074"/>
            <p:cNvPicPr/>
            <p:nvPr/>
          </p:nvPicPr>
          <p:blipFill>
            <a:blip r:embed="rId650" cstate="print"/>
            <a:stretch>
              <a:fillRect/>
            </a:stretch>
          </p:blipFill>
          <p:spPr>
            <a:xfrm>
              <a:off x="13474636" y="8942377"/>
              <a:ext cx="892" cy="23936"/>
            </a:xfrm>
            <a:prstGeom prst="rect">
              <a:avLst/>
            </a:prstGeom>
          </p:spPr>
        </p:pic>
        <p:sp>
          <p:nvSpPr>
            <p:cNvPr id="5075" name="object 5075"/>
            <p:cNvSpPr/>
            <p:nvPr/>
          </p:nvSpPr>
          <p:spPr>
            <a:xfrm>
              <a:off x="1347463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76" name="object 5076"/>
            <p:cNvPicPr/>
            <p:nvPr/>
          </p:nvPicPr>
          <p:blipFill>
            <a:blip r:embed="rId713" cstate="print"/>
            <a:stretch>
              <a:fillRect/>
            </a:stretch>
          </p:blipFill>
          <p:spPr>
            <a:xfrm>
              <a:off x="13440917" y="8966314"/>
              <a:ext cx="34607" cy="869"/>
            </a:xfrm>
            <a:prstGeom prst="rect">
              <a:avLst/>
            </a:prstGeom>
          </p:spPr>
        </p:pic>
        <p:sp>
          <p:nvSpPr>
            <p:cNvPr id="5077" name="object 5077"/>
            <p:cNvSpPr/>
            <p:nvPr/>
          </p:nvSpPr>
          <p:spPr>
            <a:xfrm>
              <a:off x="13440917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78" name="object 5078"/>
            <p:cNvPicPr/>
            <p:nvPr/>
          </p:nvPicPr>
          <p:blipFill>
            <a:blip r:embed="rId652" cstate="print"/>
            <a:stretch>
              <a:fillRect/>
            </a:stretch>
          </p:blipFill>
          <p:spPr>
            <a:xfrm>
              <a:off x="13440917" y="8941485"/>
              <a:ext cx="34607" cy="895"/>
            </a:xfrm>
            <a:prstGeom prst="rect">
              <a:avLst/>
            </a:prstGeom>
          </p:spPr>
        </p:pic>
        <p:sp>
          <p:nvSpPr>
            <p:cNvPr id="5079" name="object 5079"/>
            <p:cNvSpPr/>
            <p:nvPr/>
          </p:nvSpPr>
          <p:spPr>
            <a:xfrm>
              <a:off x="13440917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/>
            <p:cNvSpPr/>
            <p:nvPr/>
          </p:nvSpPr>
          <p:spPr>
            <a:xfrm>
              <a:off x="13440917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/>
            <p:cNvSpPr/>
            <p:nvPr/>
          </p:nvSpPr>
          <p:spPr>
            <a:xfrm>
              <a:off x="13441806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41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41" y="23936"/>
                  </a:lnTo>
                  <a:lnTo>
                    <a:pt x="3284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/>
            <p:cNvSpPr/>
            <p:nvPr/>
          </p:nvSpPr>
          <p:spPr>
            <a:xfrm>
              <a:off x="13441806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41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41" y="23936"/>
                  </a:lnTo>
                  <a:lnTo>
                    <a:pt x="328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/>
            <p:cNvSpPr/>
            <p:nvPr/>
          </p:nvSpPr>
          <p:spPr>
            <a:xfrm>
              <a:off x="13479144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/>
            <p:cNvSpPr/>
            <p:nvPr/>
          </p:nvSpPr>
          <p:spPr>
            <a:xfrm>
              <a:off x="13479144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/>
            <p:cNvSpPr/>
            <p:nvPr/>
          </p:nvSpPr>
          <p:spPr>
            <a:xfrm>
              <a:off x="13440917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/>
            <p:cNvSpPr/>
            <p:nvPr/>
          </p:nvSpPr>
          <p:spPr>
            <a:xfrm>
              <a:off x="13440918" y="8970759"/>
              <a:ext cx="603250" cy="68580"/>
            </a:xfrm>
            <a:custGeom>
              <a:avLst/>
              <a:gdLst/>
              <a:ahLst/>
              <a:cxnLst/>
              <a:rect l="l" t="t" r="r" b="b"/>
              <a:pathLst>
                <a:path w="603250" h="68579">
                  <a:moveTo>
                    <a:pt x="34620" y="0"/>
                  </a:moveTo>
                  <a:lnTo>
                    <a:pt x="0" y="0"/>
                  </a:lnTo>
                  <a:lnTo>
                    <a:pt x="0" y="66776"/>
                  </a:lnTo>
                  <a:lnTo>
                    <a:pt x="34620" y="66776"/>
                  </a:lnTo>
                  <a:lnTo>
                    <a:pt x="34620" y="0"/>
                  </a:lnTo>
                  <a:close/>
                </a:path>
                <a:path w="603250" h="68579">
                  <a:moveTo>
                    <a:pt x="602729" y="68211"/>
                  </a:moveTo>
                  <a:lnTo>
                    <a:pt x="498475" y="68211"/>
                  </a:lnTo>
                  <a:lnTo>
                    <a:pt x="498475" y="68554"/>
                  </a:lnTo>
                  <a:lnTo>
                    <a:pt x="602729" y="68554"/>
                  </a:lnTo>
                  <a:lnTo>
                    <a:pt x="602729" y="6821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87" name="object 5087"/>
            <p:cNvPicPr/>
            <p:nvPr/>
          </p:nvPicPr>
          <p:blipFill>
            <a:blip r:embed="rId714" cstate="print"/>
            <a:stretch>
              <a:fillRect/>
            </a:stretch>
          </p:blipFill>
          <p:spPr>
            <a:xfrm>
              <a:off x="13939392" y="9039315"/>
              <a:ext cx="104254" cy="1585"/>
            </a:xfrm>
            <a:prstGeom prst="rect">
              <a:avLst/>
            </a:prstGeom>
          </p:spPr>
        </p:pic>
        <p:sp>
          <p:nvSpPr>
            <p:cNvPr id="5088" name="object 5088"/>
            <p:cNvSpPr/>
            <p:nvPr/>
          </p:nvSpPr>
          <p:spPr>
            <a:xfrm>
              <a:off x="13939392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89" name="object 5089"/>
            <p:cNvPicPr/>
            <p:nvPr/>
          </p:nvPicPr>
          <p:blipFill>
            <a:blip r:embed="rId707" cstate="print"/>
            <a:stretch>
              <a:fillRect/>
            </a:stretch>
          </p:blipFill>
          <p:spPr>
            <a:xfrm>
              <a:off x="13939392" y="8941485"/>
              <a:ext cx="1397" cy="96043"/>
            </a:xfrm>
            <a:prstGeom prst="rect">
              <a:avLst/>
            </a:prstGeom>
          </p:spPr>
        </p:pic>
        <p:sp>
          <p:nvSpPr>
            <p:cNvPr id="5090" name="object 5090"/>
            <p:cNvSpPr/>
            <p:nvPr/>
          </p:nvSpPr>
          <p:spPr>
            <a:xfrm>
              <a:off x="13939392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39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7" y="96043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1" name="object 5091"/>
            <p:cNvPicPr/>
            <p:nvPr/>
          </p:nvPicPr>
          <p:blipFill>
            <a:blip r:embed="rId715" cstate="print"/>
            <a:stretch>
              <a:fillRect/>
            </a:stretch>
          </p:blipFill>
          <p:spPr>
            <a:xfrm>
              <a:off x="13975460" y="8941942"/>
              <a:ext cx="3555" cy="95250"/>
            </a:xfrm>
            <a:prstGeom prst="rect">
              <a:avLst/>
            </a:prstGeom>
          </p:spPr>
        </p:pic>
        <p:sp>
          <p:nvSpPr>
            <p:cNvPr id="5092" name="object 5092"/>
            <p:cNvSpPr/>
            <p:nvPr/>
          </p:nvSpPr>
          <p:spPr>
            <a:xfrm>
              <a:off x="13975461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556" y="9525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3" name="object 5093"/>
            <p:cNvPicPr/>
            <p:nvPr/>
          </p:nvPicPr>
          <p:blipFill>
            <a:blip r:embed="rId658" cstate="print"/>
            <a:stretch>
              <a:fillRect/>
            </a:stretch>
          </p:blipFill>
          <p:spPr>
            <a:xfrm>
              <a:off x="13940789" y="8967180"/>
              <a:ext cx="34627" cy="3571"/>
            </a:xfrm>
            <a:prstGeom prst="rect">
              <a:avLst/>
            </a:prstGeom>
          </p:spPr>
        </p:pic>
        <p:sp>
          <p:nvSpPr>
            <p:cNvPr id="5094" name="object 5094"/>
            <p:cNvSpPr/>
            <p:nvPr/>
          </p:nvSpPr>
          <p:spPr>
            <a:xfrm>
              <a:off x="13940789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5" name="object 5095"/>
            <p:cNvPicPr/>
            <p:nvPr/>
          </p:nvPicPr>
          <p:blipFill>
            <a:blip r:embed="rId716" cstate="print"/>
            <a:stretch>
              <a:fillRect/>
            </a:stretch>
          </p:blipFill>
          <p:spPr>
            <a:xfrm>
              <a:off x="13939392" y="8940069"/>
              <a:ext cx="104203" cy="1416"/>
            </a:xfrm>
            <a:prstGeom prst="rect">
              <a:avLst/>
            </a:prstGeom>
          </p:spPr>
        </p:pic>
        <p:sp>
          <p:nvSpPr>
            <p:cNvPr id="5096" name="object 5096"/>
            <p:cNvSpPr/>
            <p:nvPr/>
          </p:nvSpPr>
          <p:spPr>
            <a:xfrm>
              <a:off x="13939392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03" y="1416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/>
            <p:cNvSpPr/>
            <p:nvPr/>
          </p:nvSpPr>
          <p:spPr>
            <a:xfrm>
              <a:off x="13939392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03" y="1416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098" name="object 5098"/>
            <p:cNvPicPr/>
            <p:nvPr/>
          </p:nvPicPr>
          <p:blipFill>
            <a:blip r:embed="rId702" cstate="print"/>
            <a:stretch>
              <a:fillRect/>
            </a:stretch>
          </p:blipFill>
          <p:spPr>
            <a:xfrm>
              <a:off x="14042199" y="8941485"/>
              <a:ext cx="1438" cy="96043"/>
            </a:xfrm>
            <a:prstGeom prst="rect">
              <a:avLst/>
            </a:prstGeom>
          </p:spPr>
        </p:pic>
        <p:sp>
          <p:nvSpPr>
            <p:cNvPr id="5099" name="object 5099"/>
            <p:cNvSpPr/>
            <p:nvPr/>
          </p:nvSpPr>
          <p:spPr>
            <a:xfrm>
              <a:off x="14042199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/>
            <p:cNvSpPr/>
            <p:nvPr/>
          </p:nvSpPr>
          <p:spPr>
            <a:xfrm>
              <a:off x="14042199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01" name="object 5101"/>
            <p:cNvPicPr/>
            <p:nvPr/>
          </p:nvPicPr>
          <p:blipFill>
            <a:blip r:embed="rId717" cstate="print"/>
            <a:stretch>
              <a:fillRect/>
            </a:stretch>
          </p:blipFill>
          <p:spPr>
            <a:xfrm>
              <a:off x="13939392" y="9037529"/>
              <a:ext cx="104203" cy="1441"/>
            </a:xfrm>
            <a:prstGeom prst="rect">
              <a:avLst/>
            </a:prstGeom>
          </p:spPr>
        </p:pic>
        <p:sp>
          <p:nvSpPr>
            <p:cNvPr id="5102" name="object 5102"/>
            <p:cNvSpPr/>
            <p:nvPr/>
          </p:nvSpPr>
          <p:spPr>
            <a:xfrm>
              <a:off x="13939392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03" y="1441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03" name="object 5103"/>
            <p:cNvPicPr/>
            <p:nvPr/>
          </p:nvPicPr>
          <p:blipFill>
            <a:blip r:embed="rId718" cstate="print"/>
            <a:stretch>
              <a:fillRect/>
            </a:stretch>
          </p:blipFill>
          <p:spPr>
            <a:xfrm>
              <a:off x="13940789" y="8942377"/>
              <a:ext cx="868" cy="23936"/>
            </a:xfrm>
            <a:prstGeom prst="rect">
              <a:avLst/>
            </a:prstGeom>
          </p:spPr>
        </p:pic>
        <p:sp>
          <p:nvSpPr>
            <p:cNvPr id="5104" name="object 5104"/>
            <p:cNvSpPr/>
            <p:nvPr/>
          </p:nvSpPr>
          <p:spPr>
            <a:xfrm>
              <a:off x="13940789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05" name="object 5105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3974508" y="8942377"/>
              <a:ext cx="892" cy="23936"/>
            </a:xfrm>
            <a:prstGeom prst="rect">
              <a:avLst/>
            </a:prstGeom>
          </p:spPr>
        </p:pic>
        <p:sp>
          <p:nvSpPr>
            <p:cNvPr id="5106" name="object 5106"/>
            <p:cNvSpPr/>
            <p:nvPr/>
          </p:nvSpPr>
          <p:spPr>
            <a:xfrm>
              <a:off x="13974508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07" name="object 5107"/>
            <p:cNvPicPr/>
            <p:nvPr/>
          </p:nvPicPr>
          <p:blipFill>
            <a:blip r:embed="rId719" cstate="print"/>
            <a:stretch>
              <a:fillRect/>
            </a:stretch>
          </p:blipFill>
          <p:spPr>
            <a:xfrm>
              <a:off x="13940789" y="8966314"/>
              <a:ext cx="34671" cy="869"/>
            </a:xfrm>
            <a:prstGeom prst="rect">
              <a:avLst/>
            </a:prstGeom>
          </p:spPr>
        </p:pic>
        <p:sp>
          <p:nvSpPr>
            <p:cNvPr id="5108" name="object 5108"/>
            <p:cNvSpPr/>
            <p:nvPr/>
          </p:nvSpPr>
          <p:spPr>
            <a:xfrm>
              <a:off x="13940789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09" name="object 5109"/>
            <p:cNvPicPr/>
            <p:nvPr/>
          </p:nvPicPr>
          <p:blipFill>
            <a:blip r:embed="rId720" cstate="print"/>
            <a:stretch>
              <a:fillRect/>
            </a:stretch>
          </p:blipFill>
          <p:spPr>
            <a:xfrm>
              <a:off x="13940789" y="8941485"/>
              <a:ext cx="34671" cy="895"/>
            </a:xfrm>
            <a:prstGeom prst="rect">
              <a:avLst/>
            </a:prstGeom>
          </p:spPr>
        </p:pic>
        <p:sp>
          <p:nvSpPr>
            <p:cNvPr id="5110" name="object 5110"/>
            <p:cNvSpPr/>
            <p:nvPr/>
          </p:nvSpPr>
          <p:spPr>
            <a:xfrm>
              <a:off x="13940789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/>
            <p:cNvSpPr/>
            <p:nvPr/>
          </p:nvSpPr>
          <p:spPr>
            <a:xfrm>
              <a:off x="13940789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/>
            <p:cNvSpPr/>
            <p:nvPr/>
          </p:nvSpPr>
          <p:spPr>
            <a:xfrm>
              <a:off x="13941678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/>
            <p:cNvSpPr/>
            <p:nvPr/>
          </p:nvSpPr>
          <p:spPr>
            <a:xfrm>
              <a:off x="13941678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/>
            <p:cNvSpPr/>
            <p:nvPr/>
          </p:nvSpPr>
          <p:spPr>
            <a:xfrm>
              <a:off x="13979016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/>
            <p:cNvSpPr/>
            <p:nvPr/>
          </p:nvSpPr>
          <p:spPr>
            <a:xfrm>
              <a:off x="13979016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/>
            <p:cNvSpPr/>
            <p:nvPr/>
          </p:nvSpPr>
          <p:spPr>
            <a:xfrm>
              <a:off x="13940789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/>
            <p:cNvSpPr/>
            <p:nvPr/>
          </p:nvSpPr>
          <p:spPr>
            <a:xfrm>
              <a:off x="13782230" y="8970759"/>
              <a:ext cx="193675" cy="68580"/>
            </a:xfrm>
            <a:custGeom>
              <a:avLst/>
              <a:gdLst/>
              <a:ahLst/>
              <a:cxnLst/>
              <a:rect l="l" t="t" r="r" b="b"/>
              <a:pathLst>
                <a:path w="193675" h="68579">
                  <a:moveTo>
                    <a:pt x="104254" y="68211"/>
                  </a:moveTo>
                  <a:lnTo>
                    <a:pt x="0" y="68211"/>
                  </a:lnTo>
                  <a:lnTo>
                    <a:pt x="0" y="68554"/>
                  </a:lnTo>
                  <a:lnTo>
                    <a:pt x="104254" y="68554"/>
                  </a:lnTo>
                  <a:lnTo>
                    <a:pt x="104254" y="68211"/>
                  </a:lnTo>
                  <a:close/>
                </a:path>
                <a:path w="193675" h="68579">
                  <a:moveTo>
                    <a:pt x="193179" y="0"/>
                  </a:moveTo>
                  <a:lnTo>
                    <a:pt x="158559" y="0"/>
                  </a:lnTo>
                  <a:lnTo>
                    <a:pt x="158559" y="66776"/>
                  </a:lnTo>
                  <a:lnTo>
                    <a:pt x="193179" y="66776"/>
                  </a:lnTo>
                  <a:lnTo>
                    <a:pt x="1931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18" name="object 5118"/>
            <p:cNvPicPr/>
            <p:nvPr/>
          </p:nvPicPr>
          <p:blipFill>
            <a:blip r:embed="rId721" cstate="print"/>
            <a:stretch>
              <a:fillRect/>
            </a:stretch>
          </p:blipFill>
          <p:spPr>
            <a:xfrm>
              <a:off x="13782230" y="9039315"/>
              <a:ext cx="104254" cy="1585"/>
            </a:xfrm>
            <a:prstGeom prst="rect">
              <a:avLst/>
            </a:prstGeom>
          </p:spPr>
        </p:pic>
        <p:sp>
          <p:nvSpPr>
            <p:cNvPr id="5119" name="object 5119"/>
            <p:cNvSpPr/>
            <p:nvPr/>
          </p:nvSpPr>
          <p:spPr>
            <a:xfrm>
              <a:off x="13782230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20" name="object 5120"/>
            <p:cNvPicPr/>
            <p:nvPr/>
          </p:nvPicPr>
          <p:blipFill>
            <a:blip r:embed="rId722" cstate="print"/>
            <a:stretch>
              <a:fillRect/>
            </a:stretch>
          </p:blipFill>
          <p:spPr>
            <a:xfrm>
              <a:off x="13782230" y="8941485"/>
              <a:ext cx="1460" cy="96043"/>
            </a:xfrm>
            <a:prstGeom prst="rect">
              <a:avLst/>
            </a:prstGeom>
          </p:spPr>
        </p:pic>
        <p:sp>
          <p:nvSpPr>
            <p:cNvPr id="5121" name="object 5121"/>
            <p:cNvSpPr/>
            <p:nvPr/>
          </p:nvSpPr>
          <p:spPr>
            <a:xfrm>
              <a:off x="1378223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22" name="object 5122"/>
            <p:cNvPicPr/>
            <p:nvPr/>
          </p:nvPicPr>
          <p:blipFill>
            <a:blip r:embed="rId723" cstate="print"/>
            <a:stretch>
              <a:fillRect/>
            </a:stretch>
          </p:blipFill>
          <p:spPr>
            <a:xfrm>
              <a:off x="13818361" y="8941942"/>
              <a:ext cx="3555" cy="95250"/>
            </a:xfrm>
            <a:prstGeom prst="rect">
              <a:avLst/>
            </a:prstGeom>
          </p:spPr>
        </p:pic>
        <p:sp>
          <p:nvSpPr>
            <p:cNvPr id="5123" name="object 5123"/>
            <p:cNvSpPr/>
            <p:nvPr/>
          </p:nvSpPr>
          <p:spPr>
            <a:xfrm>
              <a:off x="13818362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556" y="9525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24" name="object 5124"/>
            <p:cNvPicPr/>
            <p:nvPr/>
          </p:nvPicPr>
          <p:blipFill>
            <a:blip r:embed="rId676" cstate="print"/>
            <a:stretch>
              <a:fillRect/>
            </a:stretch>
          </p:blipFill>
          <p:spPr>
            <a:xfrm>
              <a:off x="13783690" y="8967180"/>
              <a:ext cx="34652" cy="3571"/>
            </a:xfrm>
            <a:prstGeom prst="rect">
              <a:avLst/>
            </a:prstGeom>
          </p:spPr>
        </p:pic>
        <p:sp>
          <p:nvSpPr>
            <p:cNvPr id="5125" name="object 5125"/>
            <p:cNvSpPr/>
            <p:nvPr/>
          </p:nvSpPr>
          <p:spPr>
            <a:xfrm>
              <a:off x="13783690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52" y="3571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26" name="object 5126"/>
            <p:cNvPicPr/>
            <p:nvPr/>
          </p:nvPicPr>
          <p:blipFill>
            <a:blip r:embed="rId724" cstate="print"/>
            <a:stretch>
              <a:fillRect/>
            </a:stretch>
          </p:blipFill>
          <p:spPr>
            <a:xfrm>
              <a:off x="13782230" y="8940069"/>
              <a:ext cx="104267" cy="1416"/>
            </a:xfrm>
            <a:prstGeom prst="rect">
              <a:avLst/>
            </a:prstGeom>
          </p:spPr>
        </p:pic>
        <p:sp>
          <p:nvSpPr>
            <p:cNvPr id="5127" name="object 5127"/>
            <p:cNvSpPr/>
            <p:nvPr/>
          </p:nvSpPr>
          <p:spPr>
            <a:xfrm>
              <a:off x="1378223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/>
            <p:cNvSpPr/>
            <p:nvPr/>
          </p:nvSpPr>
          <p:spPr>
            <a:xfrm>
              <a:off x="1378223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29" name="object 5129"/>
            <p:cNvPicPr/>
            <p:nvPr/>
          </p:nvPicPr>
          <p:blipFill>
            <a:blip r:embed="rId702" cstate="print"/>
            <a:stretch>
              <a:fillRect/>
            </a:stretch>
          </p:blipFill>
          <p:spPr>
            <a:xfrm>
              <a:off x="13885100" y="8941485"/>
              <a:ext cx="1438" cy="96043"/>
            </a:xfrm>
            <a:prstGeom prst="rect">
              <a:avLst/>
            </a:prstGeom>
          </p:spPr>
        </p:pic>
        <p:sp>
          <p:nvSpPr>
            <p:cNvPr id="5130" name="object 5130"/>
            <p:cNvSpPr/>
            <p:nvPr/>
          </p:nvSpPr>
          <p:spPr>
            <a:xfrm>
              <a:off x="1388510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/>
            <p:cNvSpPr/>
            <p:nvPr/>
          </p:nvSpPr>
          <p:spPr>
            <a:xfrm>
              <a:off x="1388510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32" name="object 5132"/>
            <p:cNvPicPr/>
            <p:nvPr/>
          </p:nvPicPr>
          <p:blipFill>
            <a:blip r:embed="rId725" cstate="print"/>
            <a:stretch>
              <a:fillRect/>
            </a:stretch>
          </p:blipFill>
          <p:spPr>
            <a:xfrm>
              <a:off x="13782230" y="9037529"/>
              <a:ext cx="104267" cy="1441"/>
            </a:xfrm>
            <a:prstGeom prst="rect">
              <a:avLst/>
            </a:prstGeom>
          </p:spPr>
        </p:pic>
        <p:sp>
          <p:nvSpPr>
            <p:cNvPr id="5133" name="object 5133"/>
            <p:cNvSpPr/>
            <p:nvPr/>
          </p:nvSpPr>
          <p:spPr>
            <a:xfrm>
              <a:off x="13782230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34" name="object 5134"/>
            <p:cNvPicPr/>
            <p:nvPr/>
          </p:nvPicPr>
          <p:blipFill>
            <a:blip r:embed="rId718" cstate="print"/>
            <a:stretch>
              <a:fillRect/>
            </a:stretch>
          </p:blipFill>
          <p:spPr>
            <a:xfrm>
              <a:off x="13783690" y="8942377"/>
              <a:ext cx="868" cy="23936"/>
            </a:xfrm>
            <a:prstGeom prst="rect">
              <a:avLst/>
            </a:prstGeom>
          </p:spPr>
        </p:pic>
        <p:sp>
          <p:nvSpPr>
            <p:cNvPr id="5135" name="object 5135"/>
            <p:cNvSpPr/>
            <p:nvPr/>
          </p:nvSpPr>
          <p:spPr>
            <a:xfrm>
              <a:off x="13783690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36" name="object 5136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3817409" y="8942377"/>
              <a:ext cx="917" cy="23936"/>
            </a:xfrm>
            <a:prstGeom prst="rect">
              <a:avLst/>
            </a:prstGeom>
          </p:spPr>
        </p:pic>
        <p:sp>
          <p:nvSpPr>
            <p:cNvPr id="5137" name="object 5137"/>
            <p:cNvSpPr/>
            <p:nvPr/>
          </p:nvSpPr>
          <p:spPr>
            <a:xfrm>
              <a:off x="13817409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38" name="object 5138"/>
            <p:cNvPicPr/>
            <p:nvPr/>
          </p:nvPicPr>
          <p:blipFill>
            <a:blip r:embed="rId726" cstate="print"/>
            <a:stretch>
              <a:fillRect/>
            </a:stretch>
          </p:blipFill>
          <p:spPr>
            <a:xfrm>
              <a:off x="13783690" y="8966314"/>
              <a:ext cx="34671" cy="869"/>
            </a:xfrm>
            <a:prstGeom prst="rect">
              <a:avLst/>
            </a:prstGeom>
          </p:spPr>
        </p:pic>
        <p:sp>
          <p:nvSpPr>
            <p:cNvPr id="5139" name="object 5139"/>
            <p:cNvSpPr/>
            <p:nvPr/>
          </p:nvSpPr>
          <p:spPr>
            <a:xfrm>
              <a:off x="13783690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40" name="object 5140"/>
            <p:cNvPicPr/>
            <p:nvPr/>
          </p:nvPicPr>
          <p:blipFill>
            <a:blip r:embed="rId727" cstate="print"/>
            <a:stretch>
              <a:fillRect/>
            </a:stretch>
          </p:blipFill>
          <p:spPr>
            <a:xfrm>
              <a:off x="13783690" y="8941485"/>
              <a:ext cx="34671" cy="895"/>
            </a:xfrm>
            <a:prstGeom prst="rect">
              <a:avLst/>
            </a:prstGeom>
          </p:spPr>
        </p:pic>
        <p:sp>
          <p:nvSpPr>
            <p:cNvPr id="5141" name="object 5141"/>
            <p:cNvSpPr/>
            <p:nvPr/>
          </p:nvSpPr>
          <p:spPr>
            <a:xfrm>
              <a:off x="13783690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/>
            <p:cNvSpPr/>
            <p:nvPr/>
          </p:nvSpPr>
          <p:spPr>
            <a:xfrm>
              <a:off x="13783690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/>
            <p:cNvSpPr/>
            <p:nvPr/>
          </p:nvSpPr>
          <p:spPr>
            <a:xfrm>
              <a:off x="13784579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/>
            <p:cNvSpPr/>
            <p:nvPr/>
          </p:nvSpPr>
          <p:spPr>
            <a:xfrm>
              <a:off x="13784579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/>
            <p:cNvSpPr/>
            <p:nvPr/>
          </p:nvSpPr>
          <p:spPr>
            <a:xfrm>
              <a:off x="13821917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/>
            <p:cNvSpPr/>
            <p:nvPr/>
          </p:nvSpPr>
          <p:spPr>
            <a:xfrm>
              <a:off x="13821917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/>
            <p:cNvSpPr/>
            <p:nvPr/>
          </p:nvSpPr>
          <p:spPr>
            <a:xfrm>
              <a:off x="13783690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52" y="66774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/>
            <p:cNvSpPr/>
            <p:nvPr/>
          </p:nvSpPr>
          <p:spPr>
            <a:xfrm>
              <a:off x="13250227" y="8970759"/>
              <a:ext cx="568325" cy="68580"/>
            </a:xfrm>
            <a:custGeom>
              <a:avLst/>
              <a:gdLst/>
              <a:ahLst/>
              <a:cxnLst/>
              <a:rect l="l" t="t" r="r" b="b"/>
              <a:pathLst>
                <a:path w="568325" h="68579">
                  <a:moveTo>
                    <a:pt x="104267" y="68211"/>
                  </a:moveTo>
                  <a:lnTo>
                    <a:pt x="0" y="68211"/>
                  </a:lnTo>
                  <a:lnTo>
                    <a:pt x="0" y="68554"/>
                  </a:lnTo>
                  <a:lnTo>
                    <a:pt x="104267" y="68554"/>
                  </a:lnTo>
                  <a:lnTo>
                    <a:pt x="104267" y="68211"/>
                  </a:lnTo>
                  <a:close/>
                </a:path>
                <a:path w="568325" h="68579">
                  <a:moveTo>
                    <a:pt x="568109" y="0"/>
                  </a:moveTo>
                  <a:lnTo>
                    <a:pt x="533463" y="0"/>
                  </a:lnTo>
                  <a:lnTo>
                    <a:pt x="533463" y="66776"/>
                  </a:lnTo>
                  <a:lnTo>
                    <a:pt x="568109" y="66776"/>
                  </a:lnTo>
                  <a:lnTo>
                    <a:pt x="56810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49" name="object 5149"/>
            <p:cNvPicPr/>
            <p:nvPr/>
          </p:nvPicPr>
          <p:blipFill>
            <a:blip r:embed="rId728" cstate="print"/>
            <a:stretch>
              <a:fillRect/>
            </a:stretch>
          </p:blipFill>
          <p:spPr>
            <a:xfrm>
              <a:off x="13250227" y="9039315"/>
              <a:ext cx="104279" cy="1585"/>
            </a:xfrm>
            <a:prstGeom prst="rect">
              <a:avLst/>
            </a:prstGeom>
          </p:spPr>
        </p:pic>
        <p:sp>
          <p:nvSpPr>
            <p:cNvPr id="5150" name="object 5150"/>
            <p:cNvSpPr/>
            <p:nvPr/>
          </p:nvSpPr>
          <p:spPr>
            <a:xfrm>
              <a:off x="13250227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51" name="object 5151"/>
            <p:cNvPicPr/>
            <p:nvPr/>
          </p:nvPicPr>
          <p:blipFill>
            <a:blip r:embed="rId729" cstate="print"/>
            <a:stretch>
              <a:fillRect/>
            </a:stretch>
          </p:blipFill>
          <p:spPr>
            <a:xfrm>
              <a:off x="13250227" y="8941485"/>
              <a:ext cx="1460" cy="96043"/>
            </a:xfrm>
            <a:prstGeom prst="rect">
              <a:avLst/>
            </a:prstGeom>
          </p:spPr>
        </p:pic>
        <p:sp>
          <p:nvSpPr>
            <p:cNvPr id="5152" name="object 5152"/>
            <p:cNvSpPr/>
            <p:nvPr/>
          </p:nvSpPr>
          <p:spPr>
            <a:xfrm>
              <a:off x="13250227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53" name="object 5153"/>
            <p:cNvPicPr/>
            <p:nvPr/>
          </p:nvPicPr>
          <p:blipFill>
            <a:blip r:embed="rId730" cstate="print"/>
            <a:stretch>
              <a:fillRect/>
            </a:stretch>
          </p:blipFill>
          <p:spPr>
            <a:xfrm>
              <a:off x="13286358" y="8941942"/>
              <a:ext cx="3492" cy="95250"/>
            </a:xfrm>
            <a:prstGeom prst="rect">
              <a:avLst/>
            </a:prstGeom>
          </p:spPr>
        </p:pic>
        <p:sp>
          <p:nvSpPr>
            <p:cNvPr id="5154" name="object 5154"/>
            <p:cNvSpPr/>
            <p:nvPr/>
          </p:nvSpPr>
          <p:spPr>
            <a:xfrm>
              <a:off x="13286359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479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479" y="95250"/>
                  </a:lnTo>
                  <a:lnTo>
                    <a:pt x="3479" y="29210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55" name="object 5155"/>
            <p:cNvPicPr/>
            <p:nvPr/>
          </p:nvPicPr>
          <p:blipFill>
            <a:blip r:embed="rId676" cstate="print"/>
            <a:stretch>
              <a:fillRect/>
            </a:stretch>
          </p:blipFill>
          <p:spPr>
            <a:xfrm>
              <a:off x="13251687" y="8967180"/>
              <a:ext cx="34652" cy="3571"/>
            </a:xfrm>
            <a:prstGeom prst="rect">
              <a:avLst/>
            </a:prstGeom>
          </p:spPr>
        </p:pic>
        <p:sp>
          <p:nvSpPr>
            <p:cNvPr id="5156" name="object 5156"/>
            <p:cNvSpPr/>
            <p:nvPr/>
          </p:nvSpPr>
          <p:spPr>
            <a:xfrm>
              <a:off x="13251687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52" y="3571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57" name="object 5157"/>
            <p:cNvPicPr/>
            <p:nvPr/>
          </p:nvPicPr>
          <p:blipFill>
            <a:blip r:embed="rId603" cstate="print"/>
            <a:stretch>
              <a:fillRect/>
            </a:stretch>
          </p:blipFill>
          <p:spPr>
            <a:xfrm>
              <a:off x="13250227" y="8940069"/>
              <a:ext cx="104267" cy="1416"/>
            </a:xfrm>
            <a:prstGeom prst="rect">
              <a:avLst/>
            </a:prstGeom>
          </p:spPr>
        </p:pic>
        <p:sp>
          <p:nvSpPr>
            <p:cNvPr id="5158" name="object 5158"/>
            <p:cNvSpPr/>
            <p:nvPr/>
          </p:nvSpPr>
          <p:spPr>
            <a:xfrm>
              <a:off x="13250227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/>
            <p:cNvSpPr/>
            <p:nvPr/>
          </p:nvSpPr>
          <p:spPr>
            <a:xfrm>
              <a:off x="13250227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0" name="object 5160"/>
            <p:cNvPicPr/>
            <p:nvPr/>
          </p:nvPicPr>
          <p:blipFill>
            <a:blip r:embed="rId699" cstate="print"/>
            <a:stretch>
              <a:fillRect/>
            </a:stretch>
          </p:blipFill>
          <p:spPr>
            <a:xfrm>
              <a:off x="13353033" y="8941485"/>
              <a:ext cx="1463" cy="96043"/>
            </a:xfrm>
            <a:prstGeom prst="rect">
              <a:avLst/>
            </a:prstGeom>
          </p:spPr>
        </p:pic>
        <p:sp>
          <p:nvSpPr>
            <p:cNvPr id="5161" name="object 5161"/>
            <p:cNvSpPr/>
            <p:nvPr/>
          </p:nvSpPr>
          <p:spPr>
            <a:xfrm>
              <a:off x="13353033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3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3" y="96043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/>
            <p:cNvSpPr/>
            <p:nvPr/>
          </p:nvSpPr>
          <p:spPr>
            <a:xfrm>
              <a:off x="13353033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5" h="96520">
                  <a:moveTo>
                    <a:pt x="1463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3" y="96043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3" name="object 5163"/>
            <p:cNvPicPr/>
            <p:nvPr/>
          </p:nvPicPr>
          <p:blipFill>
            <a:blip r:embed="rId731" cstate="print"/>
            <a:stretch>
              <a:fillRect/>
            </a:stretch>
          </p:blipFill>
          <p:spPr>
            <a:xfrm>
              <a:off x="13250227" y="9037529"/>
              <a:ext cx="104267" cy="1441"/>
            </a:xfrm>
            <a:prstGeom prst="rect">
              <a:avLst/>
            </a:prstGeom>
          </p:spPr>
        </p:pic>
        <p:sp>
          <p:nvSpPr>
            <p:cNvPr id="5164" name="object 5164"/>
            <p:cNvSpPr/>
            <p:nvPr/>
          </p:nvSpPr>
          <p:spPr>
            <a:xfrm>
              <a:off x="13250227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5" name="object 5165"/>
            <p:cNvPicPr/>
            <p:nvPr/>
          </p:nvPicPr>
          <p:blipFill>
            <a:blip r:embed="rId718" cstate="print"/>
            <a:stretch>
              <a:fillRect/>
            </a:stretch>
          </p:blipFill>
          <p:spPr>
            <a:xfrm>
              <a:off x="13251687" y="8942377"/>
              <a:ext cx="868" cy="23936"/>
            </a:xfrm>
            <a:prstGeom prst="rect">
              <a:avLst/>
            </a:prstGeom>
          </p:spPr>
        </p:pic>
        <p:sp>
          <p:nvSpPr>
            <p:cNvPr id="5166" name="object 5166"/>
            <p:cNvSpPr/>
            <p:nvPr/>
          </p:nvSpPr>
          <p:spPr>
            <a:xfrm>
              <a:off x="13251687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7" name="object 5167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3285406" y="8942377"/>
              <a:ext cx="917" cy="23936"/>
            </a:xfrm>
            <a:prstGeom prst="rect">
              <a:avLst/>
            </a:prstGeom>
          </p:spPr>
        </p:pic>
        <p:sp>
          <p:nvSpPr>
            <p:cNvPr id="5168" name="object 5168"/>
            <p:cNvSpPr/>
            <p:nvPr/>
          </p:nvSpPr>
          <p:spPr>
            <a:xfrm>
              <a:off x="1328540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69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69" name="object 5169"/>
            <p:cNvPicPr/>
            <p:nvPr/>
          </p:nvPicPr>
          <p:blipFill>
            <a:blip r:embed="rId732" cstate="print"/>
            <a:stretch>
              <a:fillRect/>
            </a:stretch>
          </p:blipFill>
          <p:spPr>
            <a:xfrm>
              <a:off x="13251687" y="8966314"/>
              <a:ext cx="34671" cy="869"/>
            </a:xfrm>
            <a:prstGeom prst="rect">
              <a:avLst/>
            </a:prstGeom>
          </p:spPr>
        </p:pic>
        <p:sp>
          <p:nvSpPr>
            <p:cNvPr id="5170" name="object 5170"/>
            <p:cNvSpPr/>
            <p:nvPr/>
          </p:nvSpPr>
          <p:spPr>
            <a:xfrm>
              <a:off x="13251687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71" name="object 5171"/>
            <p:cNvPicPr/>
            <p:nvPr/>
          </p:nvPicPr>
          <p:blipFill>
            <a:blip r:embed="rId733" cstate="print"/>
            <a:stretch>
              <a:fillRect/>
            </a:stretch>
          </p:blipFill>
          <p:spPr>
            <a:xfrm>
              <a:off x="13251687" y="8941485"/>
              <a:ext cx="34671" cy="895"/>
            </a:xfrm>
            <a:prstGeom prst="rect">
              <a:avLst/>
            </a:prstGeom>
          </p:spPr>
        </p:pic>
        <p:sp>
          <p:nvSpPr>
            <p:cNvPr id="5172" name="object 5172"/>
            <p:cNvSpPr/>
            <p:nvPr/>
          </p:nvSpPr>
          <p:spPr>
            <a:xfrm>
              <a:off x="13251687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3" name="object 5173"/>
            <p:cNvSpPr/>
            <p:nvPr/>
          </p:nvSpPr>
          <p:spPr>
            <a:xfrm>
              <a:off x="13251687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4" name="object 5174"/>
            <p:cNvSpPr/>
            <p:nvPr/>
          </p:nvSpPr>
          <p:spPr>
            <a:xfrm>
              <a:off x="13252576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/>
            <p:cNvSpPr/>
            <p:nvPr/>
          </p:nvSpPr>
          <p:spPr>
            <a:xfrm>
              <a:off x="13252576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19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/>
            <p:cNvSpPr/>
            <p:nvPr/>
          </p:nvSpPr>
          <p:spPr>
            <a:xfrm>
              <a:off x="13289851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/>
            <p:cNvSpPr/>
            <p:nvPr/>
          </p:nvSpPr>
          <p:spPr>
            <a:xfrm>
              <a:off x="13289851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/>
            <p:cNvSpPr/>
            <p:nvPr/>
          </p:nvSpPr>
          <p:spPr>
            <a:xfrm>
              <a:off x="13251687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52" y="66774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/>
            <p:cNvSpPr/>
            <p:nvPr/>
          </p:nvSpPr>
          <p:spPr>
            <a:xfrm>
              <a:off x="13251687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52" y="66774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80" name="object 5180"/>
            <p:cNvPicPr/>
            <p:nvPr/>
          </p:nvPicPr>
          <p:blipFill>
            <a:blip r:embed="rId734" cstate="print"/>
            <a:stretch>
              <a:fillRect/>
            </a:stretch>
          </p:blipFill>
          <p:spPr>
            <a:xfrm>
              <a:off x="12104433" y="9209996"/>
              <a:ext cx="1810" cy="126751"/>
            </a:xfrm>
            <a:prstGeom prst="rect">
              <a:avLst/>
            </a:prstGeom>
          </p:spPr>
        </p:pic>
        <p:sp>
          <p:nvSpPr>
            <p:cNvPr id="5181" name="object 5181"/>
            <p:cNvSpPr/>
            <p:nvPr/>
          </p:nvSpPr>
          <p:spPr>
            <a:xfrm>
              <a:off x="12104433" y="9209996"/>
              <a:ext cx="1905" cy="127000"/>
            </a:xfrm>
            <a:custGeom>
              <a:avLst/>
              <a:gdLst/>
              <a:ahLst/>
              <a:cxnLst/>
              <a:rect l="l" t="t" r="r" b="b"/>
              <a:pathLst>
                <a:path w="1904" h="127000">
                  <a:moveTo>
                    <a:pt x="1810" y="0"/>
                  </a:moveTo>
                  <a:lnTo>
                    <a:pt x="0" y="0"/>
                  </a:lnTo>
                  <a:lnTo>
                    <a:pt x="0" y="126751"/>
                  </a:lnTo>
                  <a:lnTo>
                    <a:pt x="1810" y="126751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82" name="object 5182"/>
            <p:cNvPicPr/>
            <p:nvPr/>
          </p:nvPicPr>
          <p:blipFill>
            <a:blip r:embed="rId735" cstate="print"/>
            <a:stretch>
              <a:fillRect/>
            </a:stretch>
          </p:blipFill>
          <p:spPr>
            <a:xfrm>
              <a:off x="12104433" y="9338508"/>
              <a:ext cx="1810" cy="19670"/>
            </a:xfrm>
            <a:prstGeom prst="rect">
              <a:avLst/>
            </a:prstGeom>
          </p:spPr>
        </p:pic>
        <p:sp>
          <p:nvSpPr>
            <p:cNvPr id="5183" name="object 5183"/>
            <p:cNvSpPr/>
            <p:nvPr/>
          </p:nvSpPr>
          <p:spPr>
            <a:xfrm>
              <a:off x="12104433" y="9338508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4" h="19684">
                  <a:moveTo>
                    <a:pt x="1810" y="0"/>
                  </a:moveTo>
                  <a:lnTo>
                    <a:pt x="0" y="0"/>
                  </a:lnTo>
                  <a:lnTo>
                    <a:pt x="0" y="19670"/>
                  </a:lnTo>
                  <a:lnTo>
                    <a:pt x="1810" y="19670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84" name="object 5184"/>
            <p:cNvPicPr/>
            <p:nvPr/>
          </p:nvPicPr>
          <p:blipFill>
            <a:blip r:embed="rId736" cstate="print"/>
            <a:stretch>
              <a:fillRect/>
            </a:stretch>
          </p:blipFill>
          <p:spPr>
            <a:xfrm>
              <a:off x="12104433" y="8911843"/>
              <a:ext cx="1810" cy="128562"/>
            </a:xfrm>
            <a:prstGeom prst="rect">
              <a:avLst/>
            </a:prstGeom>
          </p:spPr>
        </p:pic>
        <p:sp>
          <p:nvSpPr>
            <p:cNvPr id="5185" name="object 5185"/>
            <p:cNvSpPr/>
            <p:nvPr/>
          </p:nvSpPr>
          <p:spPr>
            <a:xfrm>
              <a:off x="12104433" y="8911843"/>
              <a:ext cx="1905" cy="128905"/>
            </a:xfrm>
            <a:custGeom>
              <a:avLst/>
              <a:gdLst/>
              <a:ahLst/>
              <a:cxnLst/>
              <a:rect l="l" t="t" r="r" b="b"/>
              <a:pathLst>
                <a:path w="1904" h="128904">
                  <a:moveTo>
                    <a:pt x="1810" y="0"/>
                  </a:moveTo>
                  <a:lnTo>
                    <a:pt x="0" y="0"/>
                  </a:lnTo>
                  <a:lnTo>
                    <a:pt x="0" y="128562"/>
                  </a:lnTo>
                  <a:lnTo>
                    <a:pt x="1810" y="12856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86" name="object 5186"/>
            <p:cNvPicPr/>
            <p:nvPr/>
          </p:nvPicPr>
          <p:blipFill>
            <a:blip r:embed="rId737" cstate="print"/>
            <a:stretch>
              <a:fillRect/>
            </a:stretch>
          </p:blipFill>
          <p:spPr>
            <a:xfrm>
              <a:off x="12104433" y="9042166"/>
              <a:ext cx="1810" cy="19645"/>
            </a:xfrm>
            <a:prstGeom prst="rect">
              <a:avLst/>
            </a:prstGeom>
          </p:spPr>
        </p:pic>
        <p:sp>
          <p:nvSpPr>
            <p:cNvPr id="5187" name="object 5187"/>
            <p:cNvSpPr/>
            <p:nvPr/>
          </p:nvSpPr>
          <p:spPr>
            <a:xfrm>
              <a:off x="12104433" y="9042166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4" h="19684">
                  <a:moveTo>
                    <a:pt x="1810" y="0"/>
                  </a:moveTo>
                  <a:lnTo>
                    <a:pt x="0" y="0"/>
                  </a:lnTo>
                  <a:lnTo>
                    <a:pt x="0" y="19645"/>
                  </a:lnTo>
                  <a:lnTo>
                    <a:pt x="1810" y="19645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88" name="object 5188"/>
            <p:cNvPicPr/>
            <p:nvPr/>
          </p:nvPicPr>
          <p:blipFill>
            <a:blip r:embed="rId738" cstate="print"/>
            <a:stretch>
              <a:fillRect/>
            </a:stretch>
          </p:blipFill>
          <p:spPr>
            <a:xfrm>
              <a:off x="11199367" y="9087992"/>
              <a:ext cx="54927" cy="100330"/>
            </a:xfrm>
            <a:prstGeom prst="rect">
              <a:avLst/>
            </a:prstGeom>
          </p:spPr>
        </p:pic>
        <p:pic>
          <p:nvPicPr>
            <p:cNvPr id="5189" name="object 5189"/>
            <p:cNvPicPr/>
            <p:nvPr/>
          </p:nvPicPr>
          <p:blipFill>
            <a:blip r:embed="rId739" cstate="print"/>
            <a:stretch>
              <a:fillRect/>
            </a:stretch>
          </p:blipFill>
          <p:spPr>
            <a:xfrm>
              <a:off x="11358562" y="9087992"/>
              <a:ext cx="52831" cy="100330"/>
            </a:xfrm>
            <a:prstGeom prst="rect">
              <a:avLst/>
            </a:prstGeom>
          </p:spPr>
        </p:pic>
        <p:pic>
          <p:nvPicPr>
            <p:cNvPr id="5190" name="object 5190"/>
            <p:cNvPicPr/>
            <p:nvPr/>
          </p:nvPicPr>
          <p:blipFill>
            <a:blip r:embed="rId740" cstate="print"/>
            <a:stretch>
              <a:fillRect/>
            </a:stretch>
          </p:blipFill>
          <p:spPr>
            <a:xfrm>
              <a:off x="11515661" y="9087992"/>
              <a:ext cx="61785" cy="100330"/>
            </a:xfrm>
            <a:prstGeom prst="rect">
              <a:avLst/>
            </a:prstGeom>
          </p:spPr>
        </p:pic>
        <p:pic>
          <p:nvPicPr>
            <p:cNvPr id="5191" name="object 5191"/>
            <p:cNvPicPr/>
            <p:nvPr/>
          </p:nvPicPr>
          <p:blipFill>
            <a:blip r:embed="rId741" cstate="print"/>
            <a:stretch>
              <a:fillRect/>
            </a:stretch>
          </p:blipFill>
          <p:spPr>
            <a:xfrm>
              <a:off x="11617451" y="9087992"/>
              <a:ext cx="22478" cy="100330"/>
            </a:xfrm>
            <a:prstGeom prst="rect">
              <a:avLst/>
            </a:prstGeom>
          </p:spPr>
        </p:pic>
        <p:pic>
          <p:nvPicPr>
            <p:cNvPr id="5192" name="object 5192"/>
            <p:cNvPicPr/>
            <p:nvPr/>
          </p:nvPicPr>
          <p:blipFill>
            <a:blip r:embed="rId742" cstate="print"/>
            <a:stretch>
              <a:fillRect/>
            </a:stretch>
          </p:blipFill>
          <p:spPr>
            <a:xfrm>
              <a:off x="11744197" y="9087992"/>
              <a:ext cx="49275" cy="100330"/>
            </a:xfrm>
            <a:prstGeom prst="rect">
              <a:avLst/>
            </a:prstGeom>
          </p:spPr>
        </p:pic>
        <p:pic>
          <p:nvPicPr>
            <p:cNvPr id="5193" name="object 5193"/>
            <p:cNvPicPr/>
            <p:nvPr/>
          </p:nvPicPr>
          <p:blipFill>
            <a:blip r:embed="rId743" cstate="print"/>
            <a:stretch>
              <a:fillRect/>
            </a:stretch>
          </p:blipFill>
          <p:spPr>
            <a:xfrm>
              <a:off x="11897740" y="9087992"/>
              <a:ext cx="49275" cy="100330"/>
            </a:xfrm>
            <a:prstGeom prst="rect">
              <a:avLst/>
            </a:prstGeom>
          </p:spPr>
        </p:pic>
        <p:pic>
          <p:nvPicPr>
            <p:cNvPr id="5194" name="object 5194"/>
            <p:cNvPicPr/>
            <p:nvPr/>
          </p:nvPicPr>
          <p:blipFill>
            <a:blip r:embed="rId744" cstate="print"/>
            <a:stretch>
              <a:fillRect/>
            </a:stretch>
          </p:blipFill>
          <p:spPr>
            <a:xfrm>
              <a:off x="11199367" y="9061322"/>
              <a:ext cx="905065" cy="127000"/>
            </a:xfrm>
            <a:prstGeom prst="rect">
              <a:avLst/>
            </a:prstGeom>
          </p:spPr>
        </p:pic>
        <p:sp>
          <p:nvSpPr>
            <p:cNvPr id="5195" name="object 5195"/>
            <p:cNvSpPr/>
            <p:nvPr/>
          </p:nvSpPr>
          <p:spPr>
            <a:xfrm>
              <a:off x="11199368" y="9061322"/>
              <a:ext cx="905510" cy="127000"/>
            </a:xfrm>
            <a:custGeom>
              <a:avLst/>
              <a:gdLst/>
              <a:ahLst/>
              <a:cxnLst/>
              <a:rect l="l" t="t" r="r" b="b"/>
              <a:pathLst>
                <a:path w="905509" h="127000">
                  <a:moveTo>
                    <a:pt x="905065" y="0"/>
                  </a:moveTo>
                  <a:lnTo>
                    <a:pt x="0" y="0"/>
                  </a:lnTo>
                  <a:lnTo>
                    <a:pt x="0" y="26670"/>
                  </a:lnTo>
                  <a:lnTo>
                    <a:pt x="0" y="127000"/>
                  </a:lnTo>
                  <a:lnTo>
                    <a:pt x="54927" y="127000"/>
                  </a:lnTo>
                  <a:lnTo>
                    <a:pt x="54927" y="26670"/>
                  </a:lnTo>
                  <a:lnTo>
                    <a:pt x="159194" y="26670"/>
                  </a:lnTo>
                  <a:lnTo>
                    <a:pt x="159194" y="127000"/>
                  </a:lnTo>
                  <a:lnTo>
                    <a:pt x="212026" y="127000"/>
                  </a:lnTo>
                  <a:lnTo>
                    <a:pt x="212026" y="26670"/>
                  </a:lnTo>
                  <a:lnTo>
                    <a:pt x="316293" y="26670"/>
                  </a:lnTo>
                  <a:lnTo>
                    <a:pt x="316293" y="127000"/>
                  </a:lnTo>
                  <a:lnTo>
                    <a:pt x="378079" y="127000"/>
                  </a:lnTo>
                  <a:lnTo>
                    <a:pt x="378079" y="26670"/>
                  </a:lnTo>
                  <a:lnTo>
                    <a:pt x="418084" y="26670"/>
                  </a:lnTo>
                  <a:lnTo>
                    <a:pt x="418084" y="127000"/>
                  </a:lnTo>
                  <a:lnTo>
                    <a:pt x="440563" y="127000"/>
                  </a:lnTo>
                  <a:lnTo>
                    <a:pt x="440563" y="26670"/>
                  </a:lnTo>
                  <a:lnTo>
                    <a:pt x="544830" y="26670"/>
                  </a:lnTo>
                  <a:lnTo>
                    <a:pt x="544830" y="127000"/>
                  </a:lnTo>
                  <a:lnTo>
                    <a:pt x="594106" y="127000"/>
                  </a:lnTo>
                  <a:lnTo>
                    <a:pt x="594106" y="26670"/>
                  </a:lnTo>
                  <a:lnTo>
                    <a:pt x="698373" y="26670"/>
                  </a:lnTo>
                  <a:lnTo>
                    <a:pt x="698373" y="127000"/>
                  </a:lnTo>
                  <a:lnTo>
                    <a:pt x="747649" y="127000"/>
                  </a:lnTo>
                  <a:lnTo>
                    <a:pt x="747649" y="26670"/>
                  </a:lnTo>
                  <a:lnTo>
                    <a:pt x="851916" y="26670"/>
                  </a:lnTo>
                  <a:lnTo>
                    <a:pt x="851916" y="127000"/>
                  </a:lnTo>
                  <a:lnTo>
                    <a:pt x="905065" y="127000"/>
                  </a:lnTo>
                  <a:lnTo>
                    <a:pt x="905065" y="26670"/>
                  </a:lnTo>
                  <a:lnTo>
                    <a:pt x="9050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96" name="object 5196"/>
            <p:cNvPicPr/>
            <p:nvPr/>
          </p:nvPicPr>
          <p:blipFill>
            <a:blip r:embed="rId745" cstate="print"/>
            <a:stretch>
              <a:fillRect/>
            </a:stretch>
          </p:blipFill>
          <p:spPr>
            <a:xfrm>
              <a:off x="11199367" y="9190350"/>
              <a:ext cx="905097" cy="19645"/>
            </a:xfrm>
            <a:prstGeom prst="rect">
              <a:avLst/>
            </a:prstGeom>
          </p:spPr>
        </p:pic>
        <p:sp>
          <p:nvSpPr>
            <p:cNvPr id="5197" name="object 5197"/>
            <p:cNvSpPr/>
            <p:nvPr/>
          </p:nvSpPr>
          <p:spPr>
            <a:xfrm>
              <a:off x="11199368" y="9187154"/>
              <a:ext cx="905510" cy="22860"/>
            </a:xfrm>
            <a:custGeom>
              <a:avLst/>
              <a:gdLst/>
              <a:ahLst/>
              <a:cxnLst/>
              <a:rect l="l" t="t" r="r" b="b"/>
              <a:pathLst>
                <a:path w="905509" h="22859">
                  <a:moveTo>
                    <a:pt x="698373" y="0"/>
                  </a:moveTo>
                  <a:lnTo>
                    <a:pt x="594106" y="0"/>
                  </a:lnTo>
                  <a:lnTo>
                    <a:pt x="594106" y="342"/>
                  </a:lnTo>
                  <a:lnTo>
                    <a:pt x="698373" y="342"/>
                  </a:lnTo>
                  <a:lnTo>
                    <a:pt x="698373" y="0"/>
                  </a:lnTo>
                  <a:close/>
                </a:path>
                <a:path w="905509" h="22859">
                  <a:moveTo>
                    <a:pt x="905090" y="3200"/>
                  </a:moveTo>
                  <a:lnTo>
                    <a:pt x="0" y="3200"/>
                  </a:lnTo>
                  <a:lnTo>
                    <a:pt x="0" y="22847"/>
                  </a:lnTo>
                  <a:lnTo>
                    <a:pt x="905090" y="22847"/>
                  </a:lnTo>
                  <a:lnTo>
                    <a:pt x="905090" y="320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198" name="object 5198"/>
            <p:cNvPicPr/>
            <p:nvPr/>
          </p:nvPicPr>
          <p:blipFill>
            <a:blip r:embed="rId746" cstate="print"/>
            <a:stretch>
              <a:fillRect/>
            </a:stretch>
          </p:blipFill>
          <p:spPr>
            <a:xfrm>
              <a:off x="11793473" y="9187499"/>
              <a:ext cx="104279" cy="1585"/>
            </a:xfrm>
            <a:prstGeom prst="rect">
              <a:avLst/>
            </a:prstGeom>
          </p:spPr>
        </p:pic>
        <p:sp>
          <p:nvSpPr>
            <p:cNvPr id="5199" name="object 5199"/>
            <p:cNvSpPr/>
            <p:nvPr/>
          </p:nvSpPr>
          <p:spPr>
            <a:xfrm>
              <a:off x="11793473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00" name="object 5200"/>
            <p:cNvPicPr/>
            <p:nvPr/>
          </p:nvPicPr>
          <p:blipFill>
            <a:blip r:embed="rId747" cstate="print"/>
            <a:stretch>
              <a:fillRect/>
            </a:stretch>
          </p:blipFill>
          <p:spPr>
            <a:xfrm>
              <a:off x="11861672" y="9115365"/>
              <a:ext cx="34627" cy="3596"/>
            </a:xfrm>
            <a:prstGeom prst="rect">
              <a:avLst/>
            </a:prstGeom>
          </p:spPr>
        </p:pic>
        <p:sp>
          <p:nvSpPr>
            <p:cNvPr id="5201" name="object 5201"/>
            <p:cNvSpPr/>
            <p:nvPr/>
          </p:nvSpPr>
          <p:spPr>
            <a:xfrm>
              <a:off x="11861672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02" name="object 5202"/>
            <p:cNvPicPr/>
            <p:nvPr/>
          </p:nvPicPr>
          <p:blipFill>
            <a:blip r:embed="rId748" cstate="print"/>
            <a:stretch>
              <a:fillRect/>
            </a:stretch>
          </p:blipFill>
          <p:spPr>
            <a:xfrm>
              <a:off x="11793473" y="9089644"/>
              <a:ext cx="1413" cy="96068"/>
            </a:xfrm>
            <a:prstGeom prst="rect">
              <a:avLst/>
            </a:prstGeom>
          </p:spPr>
        </p:pic>
        <p:sp>
          <p:nvSpPr>
            <p:cNvPr id="5203" name="object 5203"/>
            <p:cNvSpPr/>
            <p:nvPr/>
          </p:nvSpPr>
          <p:spPr>
            <a:xfrm>
              <a:off x="11793473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68"/>
                  </a:moveTo>
                  <a:lnTo>
                    <a:pt x="1397" y="96068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68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04" name="object 5204"/>
            <p:cNvPicPr/>
            <p:nvPr/>
          </p:nvPicPr>
          <p:blipFill>
            <a:blip r:embed="rId749" cstate="print"/>
            <a:stretch>
              <a:fillRect/>
            </a:stretch>
          </p:blipFill>
          <p:spPr>
            <a:xfrm>
              <a:off x="11793473" y="9185713"/>
              <a:ext cx="104267" cy="1441"/>
            </a:xfrm>
            <a:prstGeom prst="rect">
              <a:avLst/>
            </a:prstGeom>
          </p:spPr>
        </p:pic>
        <p:sp>
          <p:nvSpPr>
            <p:cNvPr id="5205" name="object 5205"/>
            <p:cNvSpPr/>
            <p:nvPr/>
          </p:nvSpPr>
          <p:spPr>
            <a:xfrm>
              <a:off x="11793473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06" name="object 5206"/>
            <p:cNvPicPr/>
            <p:nvPr/>
          </p:nvPicPr>
          <p:blipFill>
            <a:blip r:embed="rId750" cstate="print"/>
            <a:stretch>
              <a:fillRect/>
            </a:stretch>
          </p:blipFill>
          <p:spPr>
            <a:xfrm>
              <a:off x="11861672" y="9114497"/>
              <a:ext cx="34607" cy="869"/>
            </a:xfrm>
            <a:prstGeom prst="rect">
              <a:avLst/>
            </a:prstGeom>
          </p:spPr>
        </p:pic>
        <p:sp>
          <p:nvSpPr>
            <p:cNvPr id="5207" name="object 5207"/>
            <p:cNvSpPr/>
            <p:nvPr/>
          </p:nvSpPr>
          <p:spPr>
            <a:xfrm>
              <a:off x="11861672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/>
            <p:cNvSpPr/>
            <p:nvPr/>
          </p:nvSpPr>
          <p:spPr>
            <a:xfrm>
              <a:off x="11861672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/>
            <p:cNvSpPr/>
            <p:nvPr/>
          </p:nvSpPr>
          <p:spPr>
            <a:xfrm>
              <a:off x="11861672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10" name="object 5210"/>
            <p:cNvPicPr/>
            <p:nvPr/>
          </p:nvPicPr>
          <p:blipFill>
            <a:blip r:embed="rId751" cstate="print"/>
            <a:stretch>
              <a:fillRect/>
            </a:stretch>
          </p:blipFill>
          <p:spPr>
            <a:xfrm>
              <a:off x="11861672" y="9089643"/>
              <a:ext cx="34607" cy="920"/>
            </a:xfrm>
            <a:prstGeom prst="rect">
              <a:avLst/>
            </a:prstGeom>
          </p:spPr>
        </p:pic>
        <p:sp>
          <p:nvSpPr>
            <p:cNvPr id="5211" name="object 5211"/>
            <p:cNvSpPr/>
            <p:nvPr/>
          </p:nvSpPr>
          <p:spPr>
            <a:xfrm>
              <a:off x="11861672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/>
            <p:cNvSpPr/>
            <p:nvPr/>
          </p:nvSpPr>
          <p:spPr>
            <a:xfrm>
              <a:off x="11861672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13" name="object 5213"/>
            <p:cNvPicPr/>
            <p:nvPr/>
          </p:nvPicPr>
          <p:blipFill>
            <a:blip r:embed="rId674" cstate="print"/>
            <a:stretch>
              <a:fillRect/>
            </a:stretch>
          </p:blipFill>
          <p:spPr>
            <a:xfrm>
              <a:off x="11896280" y="9089643"/>
              <a:ext cx="1460" cy="96069"/>
            </a:xfrm>
            <a:prstGeom prst="rect">
              <a:avLst/>
            </a:prstGeom>
          </p:spPr>
        </p:pic>
        <p:sp>
          <p:nvSpPr>
            <p:cNvPr id="5214" name="object 5214"/>
            <p:cNvSpPr/>
            <p:nvPr/>
          </p:nvSpPr>
          <p:spPr>
            <a:xfrm>
              <a:off x="11896280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/>
            <p:cNvSpPr/>
            <p:nvPr/>
          </p:nvSpPr>
          <p:spPr>
            <a:xfrm>
              <a:off x="11896280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16" name="object 5216"/>
            <p:cNvPicPr/>
            <p:nvPr/>
          </p:nvPicPr>
          <p:blipFill>
            <a:blip r:embed="rId752" cstate="print"/>
            <a:stretch>
              <a:fillRect/>
            </a:stretch>
          </p:blipFill>
          <p:spPr>
            <a:xfrm>
              <a:off x="11858116" y="9089643"/>
              <a:ext cx="3555" cy="96069"/>
            </a:xfrm>
            <a:prstGeom prst="rect">
              <a:avLst/>
            </a:prstGeom>
          </p:spPr>
        </p:pic>
        <p:sp>
          <p:nvSpPr>
            <p:cNvPr id="5217" name="object 5217"/>
            <p:cNvSpPr/>
            <p:nvPr/>
          </p:nvSpPr>
          <p:spPr>
            <a:xfrm>
              <a:off x="11858116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5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555" y="96069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18" name="object 5218"/>
            <p:cNvPicPr/>
            <p:nvPr/>
          </p:nvPicPr>
          <p:blipFill>
            <a:blip r:embed="rId753" cstate="print"/>
            <a:stretch>
              <a:fillRect/>
            </a:stretch>
          </p:blipFill>
          <p:spPr>
            <a:xfrm>
              <a:off x="11793473" y="9088253"/>
              <a:ext cx="104267" cy="1390"/>
            </a:xfrm>
            <a:prstGeom prst="rect">
              <a:avLst/>
            </a:prstGeom>
          </p:spPr>
        </p:pic>
        <p:sp>
          <p:nvSpPr>
            <p:cNvPr id="5219" name="object 5219"/>
            <p:cNvSpPr/>
            <p:nvPr/>
          </p:nvSpPr>
          <p:spPr>
            <a:xfrm>
              <a:off x="11793473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/>
            <p:cNvSpPr/>
            <p:nvPr/>
          </p:nvSpPr>
          <p:spPr>
            <a:xfrm>
              <a:off x="11793473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21" name="object 5221"/>
            <p:cNvPicPr/>
            <p:nvPr/>
          </p:nvPicPr>
          <p:blipFill>
            <a:blip r:embed="rId754" cstate="print"/>
            <a:stretch>
              <a:fillRect/>
            </a:stretch>
          </p:blipFill>
          <p:spPr>
            <a:xfrm>
              <a:off x="11895391" y="9090561"/>
              <a:ext cx="892" cy="23936"/>
            </a:xfrm>
            <a:prstGeom prst="rect">
              <a:avLst/>
            </a:prstGeom>
          </p:spPr>
        </p:pic>
        <p:sp>
          <p:nvSpPr>
            <p:cNvPr id="5222" name="object 5222"/>
            <p:cNvSpPr/>
            <p:nvPr/>
          </p:nvSpPr>
          <p:spPr>
            <a:xfrm>
              <a:off x="11895391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/>
            <p:cNvSpPr/>
            <p:nvPr/>
          </p:nvSpPr>
          <p:spPr>
            <a:xfrm>
              <a:off x="11895391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24" name="object 5224"/>
            <p:cNvPicPr/>
            <p:nvPr/>
          </p:nvPicPr>
          <p:blipFill>
            <a:blip r:embed="rId639" cstate="print"/>
            <a:stretch>
              <a:fillRect/>
            </a:stretch>
          </p:blipFill>
          <p:spPr>
            <a:xfrm>
              <a:off x="11861672" y="9090561"/>
              <a:ext cx="917" cy="23936"/>
            </a:xfrm>
            <a:prstGeom prst="rect">
              <a:avLst/>
            </a:prstGeom>
          </p:spPr>
        </p:pic>
        <p:sp>
          <p:nvSpPr>
            <p:cNvPr id="5225" name="object 5225"/>
            <p:cNvSpPr/>
            <p:nvPr/>
          </p:nvSpPr>
          <p:spPr>
            <a:xfrm>
              <a:off x="11861672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/>
            <p:cNvSpPr/>
            <p:nvPr/>
          </p:nvSpPr>
          <p:spPr>
            <a:xfrm>
              <a:off x="11862561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/>
            <p:cNvSpPr/>
            <p:nvPr/>
          </p:nvSpPr>
          <p:spPr>
            <a:xfrm>
              <a:off x="11862561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/>
            <p:cNvSpPr/>
            <p:nvPr/>
          </p:nvSpPr>
          <p:spPr>
            <a:xfrm>
              <a:off x="11794870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/>
            <p:cNvSpPr/>
            <p:nvPr/>
          </p:nvSpPr>
          <p:spPr>
            <a:xfrm>
              <a:off x="11254295" y="9089656"/>
              <a:ext cx="603885" cy="98425"/>
            </a:xfrm>
            <a:custGeom>
              <a:avLst/>
              <a:gdLst/>
              <a:ahLst/>
              <a:cxnLst/>
              <a:rect l="l" t="t" r="r" b="b"/>
              <a:pathLst>
                <a:path w="603884" h="98425">
                  <a:moveTo>
                    <a:pt x="104241" y="97497"/>
                  </a:moveTo>
                  <a:lnTo>
                    <a:pt x="0" y="97497"/>
                  </a:lnTo>
                  <a:lnTo>
                    <a:pt x="0" y="97840"/>
                  </a:lnTo>
                  <a:lnTo>
                    <a:pt x="104241" y="97840"/>
                  </a:lnTo>
                  <a:lnTo>
                    <a:pt x="104241" y="97497"/>
                  </a:lnTo>
                  <a:close/>
                </a:path>
                <a:path w="603884" h="98425">
                  <a:moveTo>
                    <a:pt x="603796" y="0"/>
                  </a:moveTo>
                  <a:lnTo>
                    <a:pt x="540575" y="0"/>
                  </a:lnTo>
                  <a:lnTo>
                    <a:pt x="540575" y="96062"/>
                  </a:lnTo>
                  <a:lnTo>
                    <a:pt x="603796" y="96062"/>
                  </a:lnTo>
                  <a:lnTo>
                    <a:pt x="6037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30" name="object 5230"/>
            <p:cNvPicPr/>
            <p:nvPr/>
          </p:nvPicPr>
          <p:blipFill>
            <a:blip r:embed="rId755" cstate="print"/>
            <a:stretch>
              <a:fillRect/>
            </a:stretch>
          </p:blipFill>
          <p:spPr>
            <a:xfrm>
              <a:off x="11254295" y="9187499"/>
              <a:ext cx="104254" cy="1585"/>
            </a:xfrm>
            <a:prstGeom prst="rect">
              <a:avLst/>
            </a:prstGeom>
          </p:spPr>
        </p:pic>
        <p:sp>
          <p:nvSpPr>
            <p:cNvPr id="5231" name="object 5231"/>
            <p:cNvSpPr/>
            <p:nvPr/>
          </p:nvSpPr>
          <p:spPr>
            <a:xfrm>
              <a:off x="11254295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32" name="object 5232"/>
            <p:cNvPicPr/>
            <p:nvPr/>
          </p:nvPicPr>
          <p:blipFill>
            <a:blip r:embed="rId756" cstate="print"/>
            <a:stretch>
              <a:fillRect/>
            </a:stretch>
          </p:blipFill>
          <p:spPr>
            <a:xfrm>
              <a:off x="11357165" y="9089643"/>
              <a:ext cx="1397" cy="96069"/>
            </a:xfrm>
            <a:prstGeom prst="rect">
              <a:avLst/>
            </a:prstGeom>
          </p:spPr>
        </p:pic>
        <p:sp>
          <p:nvSpPr>
            <p:cNvPr id="5233" name="object 5233"/>
            <p:cNvSpPr/>
            <p:nvPr/>
          </p:nvSpPr>
          <p:spPr>
            <a:xfrm>
              <a:off x="11357165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397" y="9606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/>
            <p:cNvSpPr/>
            <p:nvPr/>
          </p:nvSpPr>
          <p:spPr>
            <a:xfrm>
              <a:off x="11357165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397" y="9606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35" name="object 5235"/>
            <p:cNvPicPr/>
            <p:nvPr/>
          </p:nvPicPr>
          <p:blipFill>
            <a:blip r:embed="rId685" cstate="print"/>
            <a:stretch>
              <a:fillRect/>
            </a:stretch>
          </p:blipFill>
          <p:spPr>
            <a:xfrm>
              <a:off x="11318938" y="9089262"/>
              <a:ext cx="3555" cy="96519"/>
            </a:xfrm>
            <a:prstGeom prst="rect">
              <a:avLst/>
            </a:prstGeom>
          </p:spPr>
        </p:pic>
        <p:sp>
          <p:nvSpPr>
            <p:cNvPr id="5236" name="object 5236"/>
            <p:cNvSpPr/>
            <p:nvPr/>
          </p:nvSpPr>
          <p:spPr>
            <a:xfrm>
              <a:off x="11318938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96139"/>
                  </a:lnTo>
                  <a:lnTo>
                    <a:pt x="3556" y="96139"/>
                  </a:lnTo>
                  <a:lnTo>
                    <a:pt x="3556" y="28829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37" name="object 5237"/>
            <p:cNvPicPr/>
            <p:nvPr/>
          </p:nvPicPr>
          <p:blipFill>
            <a:blip r:embed="rId757" cstate="print"/>
            <a:stretch>
              <a:fillRect/>
            </a:stretch>
          </p:blipFill>
          <p:spPr>
            <a:xfrm>
              <a:off x="11322494" y="9115365"/>
              <a:ext cx="34627" cy="3596"/>
            </a:xfrm>
            <a:prstGeom prst="rect">
              <a:avLst/>
            </a:prstGeom>
          </p:spPr>
        </p:pic>
        <p:sp>
          <p:nvSpPr>
            <p:cNvPr id="5238" name="object 5238"/>
            <p:cNvSpPr/>
            <p:nvPr/>
          </p:nvSpPr>
          <p:spPr>
            <a:xfrm>
              <a:off x="11322494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39" name="object 5239"/>
            <p:cNvPicPr/>
            <p:nvPr/>
          </p:nvPicPr>
          <p:blipFill>
            <a:blip r:embed="rId758" cstate="print"/>
            <a:stretch>
              <a:fillRect/>
            </a:stretch>
          </p:blipFill>
          <p:spPr>
            <a:xfrm>
              <a:off x="11254295" y="9088253"/>
              <a:ext cx="104267" cy="1390"/>
            </a:xfrm>
            <a:prstGeom prst="rect">
              <a:avLst/>
            </a:prstGeom>
          </p:spPr>
        </p:pic>
        <p:sp>
          <p:nvSpPr>
            <p:cNvPr id="5240" name="object 5240"/>
            <p:cNvSpPr/>
            <p:nvPr/>
          </p:nvSpPr>
          <p:spPr>
            <a:xfrm>
              <a:off x="11254295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/>
            <p:cNvSpPr/>
            <p:nvPr/>
          </p:nvSpPr>
          <p:spPr>
            <a:xfrm>
              <a:off x="11254295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42" name="object 5242"/>
            <p:cNvPicPr/>
            <p:nvPr/>
          </p:nvPicPr>
          <p:blipFill>
            <a:blip r:embed="rId657" cstate="print"/>
            <a:stretch>
              <a:fillRect/>
            </a:stretch>
          </p:blipFill>
          <p:spPr>
            <a:xfrm>
              <a:off x="11254295" y="9089644"/>
              <a:ext cx="1438" cy="96068"/>
            </a:xfrm>
            <a:prstGeom prst="rect">
              <a:avLst/>
            </a:prstGeom>
          </p:spPr>
        </p:pic>
        <p:sp>
          <p:nvSpPr>
            <p:cNvPr id="5243" name="object 5243"/>
            <p:cNvSpPr/>
            <p:nvPr/>
          </p:nvSpPr>
          <p:spPr>
            <a:xfrm>
              <a:off x="11254295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44" name="object 5244"/>
            <p:cNvPicPr/>
            <p:nvPr/>
          </p:nvPicPr>
          <p:blipFill>
            <a:blip r:embed="rId759" cstate="print"/>
            <a:stretch>
              <a:fillRect/>
            </a:stretch>
          </p:blipFill>
          <p:spPr>
            <a:xfrm>
              <a:off x="11254295" y="9185713"/>
              <a:ext cx="104267" cy="1441"/>
            </a:xfrm>
            <a:prstGeom prst="rect">
              <a:avLst/>
            </a:prstGeom>
          </p:spPr>
        </p:pic>
        <p:sp>
          <p:nvSpPr>
            <p:cNvPr id="5245" name="object 5245"/>
            <p:cNvSpPr/>
            <p:nvPr/>
          </p:nvSpPr>
          <p:spPr>
            <a:xfrm>
              <a:off x="11254295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46" name="object 5246"/>
            <p:cNvPicPr/>
            <p:nvPr/>
          </p:nvPicPr>
          <p:blipFill>
            <a:blip r:embed="rId679" cstate="print"/>
            <a:stretch>
              <a:fillRect/>
            </a:stretch>
          </p:blipFill>
          <p:spPr>
            <a:xfrm>
              <a:off x="11356276" y="9090561"/>
              <a:ext cx="892" cy="23936"/>
            </a:xfrm>
            <a:prstGeom prst="rect">
              <a:avLst/>
            </a:prstGeom>
          </p:spPr>
        </p:pic>
        <p:sp>
          <p:nvSpPr>
            <p:cNvPr id="5247" name="object 5247"/>
            <p:cNvSpPr/>
            <p:nvPr/>
          </p:nvSpPr>
          <p:spPr>
            <a:xfrm>
              <a:off x="1135627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/>
            <p:cNvSpPr/>
            <p:nvPr/>
          </p:nvSpPr>
          <p:spPr>
            <a:xfrm>
              <a:off x="1135627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49" name="object 5249"/>
            <p:cNvPicPr/>
            <p:nvPr/>
          </p:nvPicPr>
          <p:blipFill>
            <a:blip r:embed="rId678" cstate="print"/>
            <a:stretch>
              <a:fillRect/>
            </a:stretch>
          </p:blipFill>
          <p:spPr>
            <a:xfrm>
              <a:off x="11322494" y="9090561"/>
              <a:ext cx="868" cy="23936"/>
            </a:xfrm>
            <a:prstGeom prst="rect">
              <a:avLst/>
            </a:prstGeom>
          </p:spPr>
        </p:pic>
        <p:sp>
          <p:nvSpPr>
            <p:cNvPr id="5250" name="object 5250"/>
            <p:cNvSpPr/>
            <p:nvPr/>
          </p:nvSpPr>
          <p:spPr>
            <a:xfrm>
              <a:off x="11322494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51" name="object 5251"/>
            <p:cNvPicPr/>
            <p:nvPr/>
          </p:nvPicPr>
          <p:blipFill>
            <a:blip r:embed="rId760" cstate="print"/>
            <a:stretch>
              <a:fillRect/>
            </a:stretch>
          </p:blipFill>
          <p:spPr>
            <a:xfrm>
              <a:off x="11322494" y="9114497"/>
              <a:ext cx="34671" cy="869"/>
            </a:xfrm>
            <a:prstGeom prst="rect">
              <a:avLst/>
            </a:prstGeom>
          </p:spPr>
        </p:pic>
        <p:sp>
          <p:nvSpPr>
            <p:cNvPr id="5252" name="object 5252"/>
            <p:cNvSpPr/>
            <p:nvPr/>
          </p:nvSpPr>
          <p:spPr>
            <a:xfrm>
              <a:off x="11322494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53" name="object 5253"/>
            <p:cNvPicPr/>
            <p:nvPr/>
          </p:nvPicPr>
          <p:blipFill>
            <a:blip r:embed="rId761" cstate="print"/>
            <a:stretch>
              <a:fillRect/>
            </a:stretch>
          </p:blipFill>
          <p:spPr>
            <a:xfrm>
              <a:off x="11322494" y="9089643"/>
              <a:ext cx="34671" cy="920"/>
            </a:xfrm>
            <a:prstGeom prst="rect">
              <a:avLst/>
            </a:prstGeom>
          </p:spPr>
        </p:pic>
        <p:sp>
          <p:nvSpPr>
            <p:cNvPr id="5254" name="object 5254"/>
            <p:cNvSpPr/>
            <p:nvPr/>
          </p:nvSpPr>
          <p:spPr>
            <a:xfrm>
              <a:off x="11322494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/>
            <p:cNvSpPr/>
            <p:nvPr/>
          </p:nvSpPr>
          <p:spPr>
            <a:xfrm>
              <a:off x="11322494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71" y="920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/>
            <p:cNvSpPr/>
            <p:nvPr/>
          </p:nvSpPr>
          <p:spPr>
            <a:xfrm>
              <a:off x="11323383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/>
            <p:cNvSpPr/>
            <p:nvPr/>
          </p:nvSpPr>
          <p:spPr>
            <a:xfrm>
              <a:off x="11323383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/>
            <p:cNvSpPr/>
            <p:nvPr/>
          </p:nvSpPr>
          <p:spPr>
            <a:xfrm>
              <a:off x="11255755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02" y="96068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/>
            <p:cNvSpPr/>
            <p:nvPr/>
          </p:nvSpPr>
          <p:spPr>
            <a:xfrm>
              <a:off x="11255755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02" y="96068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/>
            <p:cNvSpPr/>
            <p:nvPr/>
          </p:nvSpPr>
          <p:spPr>
            <a:xfrm>
              <a:off x="11322494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/>
            <p:cNvSpPr/>
            <p:nvPr/>
          </p:nvSpPr>
          <p:spPr>
            <a:xfrm>
              <a:off x="11322494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62" name="object 5262"/>
            <p:cNvPicPr/>
            <p:nvPr/>
          </p:nvPicPr>
          <p:blipFill>
            <a:blip r:embed="rId762" cstate="print"/>
            <a:stretch>
              <a:fillRect/>
            </a:stretch>
          </p:blipFill>
          <p:spPr>
            <a:xfrm>
              <a:off x="11199367" y="9338508"/>
              <a:ext cx="905097" cy="19670"/>
            </a:xfrm>
            <a:prstGeom prst="rect">
              <a:avLst/>
            </a:prstGeom>
          </p:spPr>
        </p:pic>
        <p:sp>
          <p:nvSpPr>
            <p:cNvPr id="5263" name="object 5263"/>
            <p:cNvSpPr/>
            <p:nvPr/>
          </p:nvSpPr>
          <p:spPr>
            <a:xfrm>
              <a:off x="11199367" y="9338508"/>
              <a:ext cx="905510" cy="19685"/>
            </a:xfrm>
            <a:custGeom>
              <a:avLst/>
              <a:gdLst/>
              <a:ahLst/>
              <a:cxnLst/>
              <a:rect l="l" t="t" r="r" b="b"/>
              <a:pathLst>
                <a:path w="905509" h="19684">
                  <a:moveTo>
                    <a:pt x="905097" y="0"/>
                  </a:moveTo>
                  <a:lnTo>
                    <a:pt x="0" y="0"/>
                  </a:lnTo>
                  <a:lnTo>
                    <a:pt x="0" y="19670"/>
                  </a:lnTo>
                  <a:lnTo>
                    <a:pt x="905097" y="19670"/>
                  </a:lnTo>
                  <a:lnTo>
                    <a:pt x="9050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64" name="object 5264"/>
            <p:cNvPicPr/>
            <p:nvPr/>
          </p:nvPicPr>
          <p:blipFill>
            <a:blip r:embed="rId763" cstate="print"/>
            <a:stretch>
              <a:fillRect/>
            </a:stretch>
          </p:blipFill>
          <p:spPr>
            <a:xfrm>
              <a:off x="11199367" y="9236582"/>
              <a:ext cx="54927" cy="100330"/>
            </a:xfrm>
            <a:prstGeom prst="rect">
              <a:avLst/>
            </a:prstGeom>
          </p:spPr>
        </p:pic>
        <p:pic>
          <p:nvPicPr>
            <p:cNvPr id="5265" name="object 5265"/>
            <p:cNvPicPr/>
            <p:nvPr/>
          </p:nvPicPr>
          <p:blipFill>
            <a:blip r:embed="rId764" cstate="print"/>
            <a:stretch>
              <a:fillRect/>
            </a:stretch>
          </p:blipFill>
          <p:spPr>
            <a:xfrm>
              <a:off x="11358562" y="9236582"/>
              <a:ext cx="88582" cy="100330"/>
            </a:xfrm>
            <a:prstGeom prst="rect">
              <a:avLst/>
            </a:prstGeom>
          </p:spPr>
        </p:pic>
        <p:pic>
          <p:nvPicPr>
            <p:cNvPr id="5266" name="object 5266"/>
            <p:cNvPicPr/>
            <p:nvPr/>
          </p:nvPicPr>
          <p:blipFill>
            <a:blip r:embed="rId765" cstate="print"/>
            <a:stretch>
              <a:fillRect/>
            </a:stretch>
          </p:blipFill>
          <p:spPr>
            <a:xfrm>
              <a:off x="11515661" y="9236582"/>
              <a:ext cx="61785" cy="100330"/>
            </a:xfrm>
            <a:prstGeom prst="rect">
              <a:avLst/>
            </a:prstGeom>
          </p:spPr>
        </p:pic>
        <p:pic>
          <p:nvPicPr>
            <p:cNvPr id="5267" name="object 5267"/>
            <p:cNvPicPr/>
            <p:nvPr/>
          </p:nvPicPr>
          <p:blipFill>
            <a:blip r:embed="rId766" cstate="print"/>
            <a:stretch>
              <a:fillRect/>
            </a:stretch>
          </p:blipFill>
          <p:spPr>
            <a:xfrm>
              <a:off x="11617451" y="9236582"/>
              <a:ext cx="22478" cy="100330"/>
            </a:xfrm>
            <a:prstGeom prst="rect">
              <a:avLst/>
            </a:prstGeom>
          </p:spPr>
        </p:pic>
        <p:pic>
          <p:nvPicPr>
            <p:cNvPr id="5268" name="object 5268"/>
            <p:cNvPicPr/>
            <p:nvPr/>
          </p:nvPicPr>
          <p:blipFill>
            <a:blip r:embed="rId767" cstate="print"/>
            <a:stretch>
              <a:fillRect/>
            </a:stretch>
          </p:blipFill>
          <p:spPr>
            <a:xfrm>
              <a:off x="11897740" y="9236582"/>
              <a:ext cx="49275" cy="100330"/>
            </a:xfrm>
            <a:prstGeom prst="rect">
              <a:avLst/>
            </a:prstGeom>
          </p:spPr>
        </p:pic>
        <p:pic>
          <p:nvPicPr>
            <p:cNvPr id="5269" name="object 5269"/>
            <p:cNvPicPr/>
            <p:nvPr/>
          </p:nvPicPr>
          <p:blipFill>
            <a:blip r:embed="rId768" cstate="print"/>
            <a:stretch>
              <a:fillRect/>
            </a:stretch>
          </p:blipFill>
          <p:spPr>
            <a:xfrm>
              <a:off x="11744197" y="9236582"/>
              <a:ext cx="49275" cy="100330"/>
            </a:xfrm>
            <a:prstGeom prst="rect">
              <a:avLst/>
            </a:prstGeom>
          </p:spPr>
        </p:pic>
        <p:pic>
          <p:nvPicPr>
            <p:cNvPr id="5270" name="object 5270"/>
            <p:cNvPicPr/>
            <p:nvPr/>
          </p:nvPicPr>
          <p:blipFill>
            <a:blip r:embed="rId769" cstate="print"/>
            <a:stretch>
              <a:fillRect/>
            </a:stretch>
          </p:blipFill>
          <p:spPr>
            <a:xfrm>
              <a:off x="11199367" y="9209912"/>
              <a:ext cx="905065" cy="127000"/>
            </a:xfrm>
            <a:prstGeom prst="rect">
              <a:avLst/>
            </a:prstGeom>
          </p:spPr>
        </p:pic>
        <p:sp>
          <p:nvSpPr>
            <p:cNvPr id="5271" name="object 5271"/>
            <p:cNvSpPr/>
            <p:nvPr/>
          </p:nvSpPr>
          <p:spPr>
            <a:xfrm>
              <a:off x="11199368" y="9209912"/>
              <a:ext cx="905510" cy="127000"/>
            </a:xfrm>
            <a:custGeom>
              <a:avLst/>
              <a:gdLst/>
              <a:ahLst/>
              <a:cxnLst/>
              <a:rect l="l" t="t" r="r" b="b"/>
              <a:pathLst>
                <a:path w="905509" h="127000">
                  <a:moveTo>
                    <a:pt x="905065" y="0"/>
                  </a:moveTo>
                  <a:lnTo>
                    <a:pt x="316293" y="0"/>
                  </a:lnTo>
                  <a:lnTo>
                    <a:pt x="316293" y="26670"/>
                  </a:lnTo>
                  <a:lnTo>
                    <a:pt x="316293" y="125399"/>
                  </a:lnTo>
                  <a:lnTo>
                    <a:pt x="247777" y="125399"/>
                  </a:lnTo>
                  <a:lnTo>
                    <a:pt x="247777" y="26670"/>
                  </a:lnTo>
                  <a:lnTo>
                    <a:pt x="316293" y="26670"/>
                  </a:lnTo>
                  <a:lnTo>
                    <a:pt x="316293" y="0"/>
                  </a:lnTo>
                  <a:lnTo>
                    <a:pt x="0" y="0"/>
                  </a:lnTo>
                  <a:lnTo>
                    <a:pt x="0" y="26670"/>
                  </a:lnTo>
                  <a:lnTo>
                    <a:pt x="0" y="127000"/>
                  </a:lnTo>
                  <a:lnTo>
                    <a:pt x="54927" y="127000"/>
                  </a:lnTo>
                  <a:lnTo>
                    <a:pt x="54927" y="26670"/>
                  </a:lnTo>
                  <a:lnTo>
                    <a:pt x="159194" y="26670"/>
                  </a:lnTo>
                  <a:lnTo>
                    <a:pt x="159194" y="127000"/>
                  </a:lnTo>
                  <a:lnTo>
                    <a:pt x="247777" y="127000"/>
                  </a:lnTo>
                  <a:lnTo>
                    <a:pt x="247777" y="125768"/>
                  </a:lnTo>
                  <a:lnTo>
                    <a:pt x="316293" y="125768"/>
                  </a:lnTo>
                  <a:lnTo>
                    <a:pt x="316293" y="127000"/>
                  </a:lnTo>
                  <a:lnTo>
                    <a:pt x="378079" y="127000"/>
                  </a:lnTo>
                  <a:lnTo>
                    <a:pt x="378079" y="26670"/>
                  </a:lnTo>
                  <a:lnTo>
                    <a:pt x="418084" y="26670"/>
                  </a:lnTo>
                  <a:lnTo>
                    <a:pt x="418084" y="127000"/>
                  </a:lnTo>
                  <a:lnTo>
                    <a:pt x="440563" y="127000"/>
                  </a:lnTo>
                  <a:lnTo>
                    <a:pt x="440563" y="26670"/>
                  </a:lnTo>
                  <a:lnTo>
                    <a:pt x="544830" y="26670"/>
                  </a:lnTo>
                  <a:lnTo>
                    <a:pt x="544830" y="127000"/>
                  </a:lnTo>
                  <a:lnTo>
                    <a:pt x="594106" y="127000"/>
                  </a:lnTo>
                  <a:lnTo>
                    <a:pt x="594106" y="26670"/>
                  </a:lnTo>
                  <a:lnTo>
                    <a:pt x="698373" y="26670"/>
                  </a:lnTo>
                  <a:lnTo>
                    <a:pt x="698373" y="127000"/>
                  </a:lnTo>
                  <a:lnTo>
                    <a:pt x="747649" y="127000"/>
                  </a:lnTo>
                  <a:lnTo>
                    <a:pt x="747649" y="26670"/>
                  </a:lnTo>
                  <a:lnTo>
                    <a:pt x="851916" y="26670"/>
                  </a:lnTo>
                  <a:lnTo>
                    <a:pt x="851916" y="127000"/>
                  </a:lnTo>
                  <a:lnTo>
                    <a:pt x="905065" y="127000"/>
                  </a:lnTo>
                  <a:lnTo>
                    <a:pt x="905065" y="26670"/>
                  </a:lnTo>
                  <a:lnTo>
                    <a:pt x="9050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72" name="object 5272"/>
            <p:cNvPicPr/>
            <p:nvPr/>
          </p:nvPicPr>
          <p:blipFill>
            <a:blip r:embed="rId770" cstate="print"/>
            <a:stretch>
              <a:fillRect/>
            </a:stretch>
          </p:blipFill>
          <p:spPr>
            <a:xfrm>
              <a:off x="11447144" y="9335682"/>
              <a:ext cx="68535" cy="1585"/>
            </a:xfrm>
            <a:prstGeom prst="rect">
              <a:avLst/>
            </a:prstGeom>
          </p:spPr>
        </p:pic>
        <p:sp>
          <p:nvSpPr>
            <p:cNvPr id="5273" name="object 5273"/>
            <p:cNvSpPr/>
            <p:nvPr/>
          </p:nvSpPr>
          <p:spPr>
            <a:xfrm>
              <a:off x="11447145" y="9236786"/>
              <a:ext cx="68580" cy="100965"/>
            </a:xfrm>
            <a:custGeom>
              <a:avLst/>
              <a:gdLst/>
              <a:ahLst/>
              <a:cxnLst/>
              <a:rect l="l" t="t" r="r" b="b"/>
              <a:pathLst>
                <a:path w="68579" h="100965">
                  <a:moveTo>
                    <a:pt x="68516" y="0"/>
                  </a:moveTo>
                  <a:lnTo>
                    <a:pt x="68199" y="0"/>
                  </a:lnTo>
                  <a:lnTo>
                    <a:pt x="68199" y="98183"/>
                  </a:lnTo>
                  <a:lnTo>
                    <a:pt x="68516" y="98183"/>
                  </a:lnTo>
                  <a:lnTo>
                    <a:pt x="68516" y="0"/>
                  </a:lnTo>
                  <a:close/>
                </a:path>
                <a:path w="68579" h="100965">
                  <a:moveTo>
                    <a:pt x="68529" y="99771"/>
                  </a:moveTo>
                  <a:lnTo>
                    <a:pt x="0" y="99771"/>
                  </a:lnTo>
                  <a:lnTo>
                    <a:pt x="0" y="100482"/>
                  </a:lnTo>
                  <a:lnTo>
                    <a:pt x="68529" y="100482"/>
                  </a:lnTo>
                  <a:lnTo>
                    <a:pt x="68529" y="9977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/>
            <p:cNvSpPr/>
            <p:nvPr/>
          </p:nvSpPr>
          <p:spPr>
            <a:xfrm>
              <a:off x="11515343" y="9236786"/>
              <a:ext cx="635" cy="98425"/>
            </a:xfrm>
            <a:custGeom>
              <a:avLst/>
              <a:gdLst/>
              <a:ahLst/>
              <a:cxnLst/>
              <a:rect l="l" t="t" r="r" b="b"/>
              <a:pathLst>
                <a:path w="634" h="98425">
                  <a:moveTo>
                    <a:pt x="317" y="0"/>
                  </a:moveTo>
                  <a:lnTo>
                    <a:pt x="0" y="0"/>
                  </a:lnTo>
                  <a:lnTo>
                    <a:pt x="0" y="98177"/>
                  </a:lnTo>
                  <a:lnTo>
                    <a:pt x="317" y="9817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/>
            <p:cNvSpPr/>
            <p:nvPr/>
          </p:nvSpPr>
          <p:spPr>
            <a:xfrm>
              <a:off x="11447144" y="9236786"/>
              <a:ext cx="635" cy="98425"/>
            </a:xfrm>
            <a:custGeom>
              <a:avLst/>
              <a:gdLst/>
              <a:ahLst/>
              <a:cxnLst/>
              <a:rect l="l" t="t" r="r" b="b"/>
              <a:pathLst>
                <a:path w="634" h="98425">
                  <a:moveTo>
                    <a:pt x="317" y="0"/>
                  </a:moveTo>
                  <a:lnTo>
                    <a:pt x="0" y="0"/>
                  </a:lnTo>
                  <a:lnTo>
                    <a:pt x="0" y="98177"/>
                  </a:lnTo>
                  <a:lnTo>
                    <a:pt x="317" y="9817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76" name="object 5276"/>
            <p:cNvPicPr/>
            <p:nvPr/>
          </p:nvPicPr>
          <p:blipFill>
            <a:blip r:embed="rId771" cstate="print"/>
            <a:stretch>
              <a:fillRect/>
            </a:stretch>
          </p:blipFill>
          <p:spPr>
            <a:xfrm>
              <a:off x="11447462" y="9263523"/>
              <a:ext cx="67840" cy="3596"/>
            </a:xfrm>
            <a:prstGeom prst="rect">
              <a:avLst/>
            </a:prstGeom>
          </p:spPr>
        </p:pic>
        <p:sp>
          <p:nvSpPr>
            <p:cNvPr id="5277" name="object 5277"/>
            <p:cNvSpPr/>
            <p:nvPr/>
          </p:nvSpPr>
          <p:spPr>
            <a:xfrm>
              <a:off x="11447145" y="9236417"/>
              <a:ext cx="68580" cy="31115"/>
            </a:xfrm>
            <a:custGeom>
              <a:avLst/>
              <a:gdLst/>
              <a:ahLst/>
              <a:cxnLst/>
              <a:rect l="l" t="t" r="r" b="b"/>
              <a:pathLst>
                <a:path w="68579" h="31115">
                  <a:moveTo>
                    <a:pt x="68148" y="27114"/>
                  </a:moveTo>
                  <a:lnTo>
                    <a:pt x="317" y="27114"/>
                  </a:lnTo>
                  <a:lnTo>
                    <a:pt x="317" y="30708"/>
                  </a:lnTo>
                  <a:lnTo>
                    <a:pt x="68148" y="30708"/>
                  </a:lnTo>
                  <a:lnTo>
                    <a:pt x="68148" y="27114"/>
                  </a:lnTo>
                  <a:close/>
                </a:path>
                <a:path w="68579" h="31115">
                  <a:moveTo>
                    <a:pt x="68516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68516" y="368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/>
            <p:cNvSpPr/>
            <p:nvPr/>
          </p:nvSpPr>
          <p:spPr>
            <a:xfrm>
              <a:off x="11447144" y="9236411"/>
              <a:ext cx="68580" cy="635"/>
            </a:xfrm>
            <a:custGeom>
              <a:avLst/>
              <a:gdLst/>
              <a:ahLst/>
              <a:cxnLst/>
              <a:rect l="l" t="t" r="r" b="b"/>
              <a:pathLst>
                <a:path w="68579" h="634">
                  <a:moveTo>
                    <a:pt x="68516" y="0"/>
                  </a:moveTo>
                  <a:lnTo>
                    <a:pt x="0" y="0"/>
                  </a:lnTo>
                  <a:lnTo>
                    <a:pt x="0" y="374"/>
                  </a:lnTo>
                  <a:lnTo>
                    <a:pt x="68516" y="374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/>
            <p:cNvSpPr/>
            <p:nvPr/>
          </p:nvSpPr>
          <p:spPr>
            <a:xfrm>
              <a:off x="11447144" y="9334963"/>
              <a:ext cx="68580" cy="635"/>
            </a:xfrm>
            <a:custGeom>
              <a:avLst/>
              <a:gdLst/>
              <a:ahLst/>
              <a:cxnLst/>
              <a:rect l="l" t="t" r="r" b="b"/>
              <a:pathLst>
                <a:path w="68579" h="634">
                  <a:moveTo>
                    <a:pt x="68516" y="0"/>
                  </a:moveTo>
                  <a:lnTo>
                    <a:pt x="0" y="0"/>
                  </a:lnTo>
                  <a:lnTo>
                    <a:pt x="0" y="349"/>
                  </a:lnTo>
                  <a:lnTo>
                    <a:pt x="68516" y="349"/>
                  </a:lnTo>
                  <a:lnTo>
                    <a:pt x="685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80" name="object 5280"/>
            <p:cNvPicPr/>
            <p:nvPr/>
          </p:nvPicPr>
          <p:blipFill>
            <a:blip r:embed="rId772" cstate="print"/>
            <a:stretch>
              <a:fillRect/>
            </a:stretch>
          </p:blipFill>
          <p:spPr>
            <a:xfrm>
              <a:off x="11514454" y="9237652"/>
              <a:ext cx="892" cy="25003"/>
            </a:xfrm>
            <a:prstGeom prst="rect">
              <a:avLst/>
            </a:prstGeom>
          </p:spPr>
        </p:pic>
        <p:sp>
          <p:nvSpPr>
            <p:cNvPr id="5281" name="object 5281"/>
            <p:cNvSpPr/>
            <p:nvPr/>
          </p:nvSpPr>
          <p:spPr>
            <a:xfrm>
              <a:off x="11514454" y="9237652"/>
              <a:ext cx="1270" cy="25400"/>
            </a:xfrm>
            <a:custGeom>
              <a:avLst/>
              <a:gdLst/>
              <a:ahLst/>
              <a:cxnLst/>
              <a:rect l="l" t="t" r="r" b="b"/>
              <a:pathLst>
                <a:path w="1270" h="25400">
                  <a:moveTo>
                    <a:pt x="892" y="0"/>
                  </a:moveTo>
                  <a:lnTo>
                    <a:pt x="0" y="0"/>
                  </a:lnTo>
                  <a:lnTo>
                    <a:pt x="0" y="25003"/>
                  </a:lnTo>
                  <a:lnTo>
                    <a:pt x="892" y="2500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/>
            <p:cNvSpPr/>
            <p:nvPr/>
          </p:nvSpPr>
          <p:spPr>
            <a:xfrm>
              <a:off x="11514454" y="9237652"/>
              <a:ext cx="1270" cy="25400"/>
            </a:xfrm>
            <a:custGeom>
              <a:avLst/>
              <a:gdLst/>
              <a:ahLst/>
              <a:cxnLst/>
              <a:rect l="l" t="t" r="r" b="b"/>
              <a:pathLst>
                <a:path w="1270" h="25400">
                  <a:moveTo>
                    <a:pt x="892" y="0"/>
                  </a:moveTo>
                  <a:lnTo>
                    <a:pt x="0" y="0"/>
                  </a:lnTo>
                  <a:lnTo>
                    <a:pt x="0" y="25003"/>
                  </a:lnTo>
                  <a:lnTo>
                    <a:pt x="892" y="2500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83" name="object 5283"/>
            <p:cNvPicPr/>
            <p:nvPr/>
          </p:nvPicPr>
          <p:blipFill>
            <a:blip r:embed="rId772" cstate="print"/>
            <a:stretch>
              <a:fillRect/>
            </a:stretch>
          </p:blipFill>
          <p:spPr>
            <a:xfrm>
              <a:off x="11447462" y="9237652"/>
              <a:ext cx="892" cy="25003"/>
            </a:xfrm>
            <a:prstGeom prst="rect">
              <a:avLst/>
            </a:prstGeom>
          </p:spPr>
        </p:pic>
        <p:sp>
          <p:nvSpPr>
            <p:cNvPr id="5284" name="object 5284"/>
            <p:cNvSpPr/>
            <p:nvPr/>
          </p:nvSpPr>
          <p:spPr>
            <a:xfrm>
              <a:off x="11447462" y="9237652"/>
              <a:ext cx="1270" cy="25400"/>
            </a:xfrm>
            <a:custGeom>
              <a:avLst/>
              <a:gdLst/>
              <a:ahLst/>
              <a:cxnLst/>
              <a:rect l="l" t="t" r="r" b="b"/>
              <a:pathLst>
                <a:path w="1270" h="25400">
                  <a:moveTo>
                    <a:pt x="892" y="0"/>
                  </a:moveTo>
                  <a:lnTo>
                    <a:pt x="0" y="0"/>
                  </a:lnTo>
                  <a:lnTo>
                    <a:pt x="0" y="25003"/>
                  </a:lnTo>
                  <a:lnTo>
                    <a:pt x="892" y="2500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85" name="object 5285"/>
            <p:cNvPicPr/>
            <p:nvPr/>
          </p:nvPicPr>
          <p:blipFill>
            <a:blip r:embed="rId773" cstate="print"/>
            <a:stretch>
              <a:fillRect/>
            </a:stretch>
          </p:blipFill>
          <p:spPr>
            <a:xfrm>
              <a:off x="11447462" y="9262655"/>
              <a:ext cx="67881" cy="869"/>
            </a:xfrm>
            <a:prstGeom prst="rect">
              <a:avLst/>
            </a:prstGeom>
          </p:spPr>
        </p:pic>
        <p:sp>
          <p:nvSpPr>
            <p:cNvPr id="5286" name="object 5286"/>
            <p:cNvSpPr/>
            <p:nvPr/>
          </p:nvSpPr>
          <p:spPr>
            <a:xfrm>
              <a:off x="11447462" y="9262655"/>
              <a:ext cx="67945" cy="1270"/>
            </a:xfrm>
            <a:custGeom>
              <a:avLst/>
              <a:gdLst/>
              <a:ahLst/>
              <a:cxnLst/>
              <a:rect l="l" t="t" r="r" b="b"/>
              <a:pathLst>
                <a:path w="67945" h="1270">
                  <a:moveTo>
                    <a:pt x="67881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67881" y="869"/>
                  </a:lnTo>
                  <a:lnTo>
                    <a:pt x="678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87" name="object 5287"/>
            <p:cNvPicPr/>
            <p:nvPr/>
          </p:nvPicPr>
          <p:blipFill>
            <a:blip r:embed="rId774" cstate="print"/>
            <a:stretch>
              <a:fillRect/>
            </a:stretch>
          </p:blipFill>
          <p:spPr>
            <a:xfrm>
              <a:off x="11447462" y="9236786"/>
              <a:ext cx="67881" cy="869"/>
            </a:xfrm>
            <a:prstGeom prst="rect">
              <a:avLst/>
            </a:prstGeom>
          </p:spPr>
        </p:pic>
        <p:sp>
          <p:nvSpPr>
            <p:cNvPr id="5288" name="object 5288"/>
            <p:cNvSpPr/>
            <p:nvPr/>
          </p:nvSpPr>
          <p:spPr>
            <a:xfrm>
              <a:off x="11447462" y="9236786"/>
              <a:ext cx="67945" cy="1270"/>
            </a:xfrm>
            <a:custGeom>
              <a:avLst/>
              <a:gdLst/>
              <a:ahLst/>
              <a:cxnLst/>
              <a:rect l="l" t="t" r="r" b="b"/>
              <a:pathLst>
                <a:path w="67945" h="1270">
                  <a:moveTo>
                    <a:pt x="67881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67881" y="869"/>
                  </a:lnTo>
                  <a:lnTo>
                    <a:pt x="678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/>
            <p:cNvSpPr/>
            <p:nvPr/>
          </p:nvSpPr>
          <p:spPr>
            <a:xfrm>
              <a:off x="11447462" y="9236786"/>
              <a:ext cx="67945" cy="1270"/>
            </a:xfrm>
            <a:custGeom>
              <a:avLst/>
              <a:gdLst/>
              <a:ahLst/>
              <a:cxnLst/>
              <a:rect l="l" t="t" r="r" b="b"/>
              <a:pathLst>
                <a:path w="67945" h="1270">
                  <a:moveTo>
                    <a:pt x="67881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67881" y="869"/>
                  </a:lnTo>
                  <a:lnTo>
                    <a:pt x="6788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/>
            <p:cNvSpPr/>
            <p:nvPr/>
          </p:nvSpPr>
          <p:spPr>
            <a:xfrm>
              <a:off x="11448351" y="9237652"/>
              <a:ext cx="66675" cy="25400"/>
            </a:xfrm>
            <a:custGeom>
              <a:avLst/>
              <a:gdLst/>
              <a:ahLst/>
              <a:cxnLst/>
              <a:rect l="l" t="t" r="r" b="b"/>
              <a:pathLst>
                <a:path w="66675" h="25400">
                  <a:moveTo>
                    <a:pt x="66054" y="0"/>
                  </a:moveTo>
                  <a:lnTo>
                    <a:pt x="0" y="0"/>
                  </a:lnTo>
                  <a:lnTo>
                    <a:pt x="0" y="25003"/>
                  </a:lnTo>
                  <a:lnTo>
                    <a:pt x="66054" y="25003"/>
                  </a:lnTo>
                  <a:lnTo>
                    <a:pt x="6605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/>
            <p:cNvSpPr/>
            <p:nvPr/>
          </p:nvSpPr>
          <p:spPr>
            <a:xfrm>
              <a:off x="11448351" y="9237652"/>
              <a:ext cx="66675" cy="25400"/>
            </a:xfrm>
            <a:custGeom>
              <a:avLst/>
              <a:gdLst/>
              <a:ahLst/>
              <a:cxnLst/>
              <a:rect l="l" t="t" r="r" b="b"/>
              <a:pathLst>
                <a:path w="66675" h="25400">
                  <a:moveTo>
                    <a:pt x="66054" y="0"/>
                  </a:moveTo>
                  <a:lnTo>
                    <a:pt x="0" y="0"/>
                  </a:lnTo>
                  <a:lnTo>
                    <a:pt x="0" y="25003"/>
                  </a:lnTo>
                  <a:lnTo>
                    <a:pt x="66054" y="25003"/>
                  </a:lnTo>
                  <a:lnTo>
                    <a:pt x="660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/>
            <p:cNvSpPr/>
            <p:nvPr/>
          </p:nvSpPr>
          <p:spPr>
            <a:xfrm>
              <a:off x="11447462" y="9267122"/>
              <a:ext cx="67945" cy="67945"/>
            </a:xfrm>
            <a:custGeom>
              <a:avLst/>
              <a:gdLst/>
              <a:ahLst/>
              <a:cxnLst/>
              <a:rect l="l" t="t" r="r" b="b"/>
              <a:pathLst>
                <a:path w="67945" h="67945">
                  <a:moveTo>
                    <a:pt x="67840" y="0"/>
                  </a:moveTo>
                  <a:lnTo>
                    <a:pt x="0" y="0"/>
                  </a:lnTo>
                  <a:lnTo>
                    <a:pt x="0" y="67840"/>
                  </a:lnTo>
                  <a:lnTo>
                    <a:pt x="67840" y="67840"/>
                  </a:lnTo>
                  <a:lnTo>
                    <a:pt x="6784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/>
            <p:cNvSpPr/>
            <p:nvPr/>
          </p:nvSpPr>
          <p:spPr>
            <a:xfrm>
              <a:off x="11447462" y="9267126"/>
              <a:ext cx="297180" cy="68580"/>
            </a:xfrm>
            <a:custGeom>
              <a:avLst/>
              <a:gdLst/>
              <a:ahLst/>
              <a:cxnLst/>
              <a:rect l="l" t="t" r="r" b="b"/>
              <a:pathLst>
                <a:path w="297179" h="68579">
                  <a:moveTo>
                    <a:pt x="67830" y="0"/>
                  </a:moveTo>
                  <a:lnTo>
                    <a:pt x="0" y="0"/>
                  </a:lnTo>
                  <a:lnTo>
                    <a:pt x="0" y="67843"/>
                  </a:lnTo>
                  <a:lnTo>
                    <a:pt x="67830" y="67843"/>
                  </a:lnTo>
                  <a:lnTo>
                    <a:pt x="67830" y="0"/>
                  </a:lnTo>
                  <a:close/>
                </a:path>
                <a:path w="297179" h="68579">
                  <a:moveTo>
                    <a:pt x="296735" y="68186"/>
                  </a:moveTo>
                  <a:lnTo>
                    <a:pt x="192468" y="68186"/>
                  </a:lnTo>
                  <a:lnTo>
                    <a:pt x="192468" y="68554"/>
                  </a:lnTo>
                  <a:lnTo>
                    <a:pt x="296735" y="68554"/>
                  </a:lnTo>
                  <a:lnTo>
                    <a:pt x="296735" y="6818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94" name="object 5294"/>
            <p:cNvPicPr/>
            <p:nvPr/>
          </p:nvPicPr>
          <p:blipFill>
            <a:blip r:embed="rId775" cstate="print"/>
            <a:stretch>
              <a:fillRect/>
            </a:stretch>
          </p:blipFill>
          <p:spPr>
            <a:xfrm>
              <a:off x="11639930" y="9335682"/>
              <a:ext cx="104279" cy="1585"/>
            </a:xfrm>
            <a:prstGeom prst="rect">
              <a:avLst/>
            </a:prstGeom>
          </p:spPr>
        </p:pic>
        <p:sp>
          <p:nvSpPr>
            <p:cNvPr id="5295" name="object 5295"/>
            <p:cNvSpPr/>
            <p:nvPr/>
          </p:nvSpPr>
          <p:spPr>
            <a:xfrm>
              <a:off x="11639930" y="933654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96" name="object 5296"/>
            <p:cNvPicPr/>
            <p:nvPr/>
          </p:nvPicPr>
          <p:blipFill>
            <a:blip r:embed="rId776" cstate="print"/>
            <a:stretch>
              <a:fillRect/>
            </a:stretch>
          </p:blipFill>
          <p:spPr>
            <a:xfrm>
              <a:off x="11742737" y="9237827"/>
              <a:ext cx="1460" cy="96043"/>
            </a:xfrm>
            <a:prstGeom prst="rect">
              <a:avLst/>
            </a:prstGeom>
          </p:spPr>
        </p:pic>
        <p:sp>
          <p:nvSpPr>
            <p:cNvPr id="5297" name="object 5297"/>
            <p:cNvSpPr/>
            <p:nvPr/>
          </p:nvSpPr>
          <p:spPr>
            <a:xfrm>
              <a:off x="11742737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/>
            <p:cNvSpPr/>
            <p:nvPr/>
          </p:nvSpPr>
          <p:spPr>
            <a:xfrm>
              <a:off x="11742737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299" name="object 5299"/>
            <p:cNvPicPr/>
            <p:nvPr/>
          </p:nvPicPr>
          <p:blipFill>
            <a:blip r:embed="rId777" cstate="print"/>
            <a:stretch>
              <a:fillRect/>
            </a:stretch>
          </p:blipFill>
          <p:spPr>
            <a:xfrm>
              <a:off x="11704573" y="9237852"/>
              <a:ext cx="3555" cy="96519"/>
            </a:xfrm>
            <a:prstGeom prst="rect">
              <a:avLst/>
            </a:prstGeom>
          </p:spPr>
        </p:pic>
        <p:sp>
          <p:nvSpPr>
            <p:cNvPr id="5300" name="object 5300"/>
            <p:cNvSpPr/>
            <p:nvPr/>
          </p:nvSpPr>
          <p:spPr>
            <a:xfrm>
              <a:off x="11704574" y="9237852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3556" y="9652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01" name="object 5301"/>
            <p:cNvPicPr/>
            <p:nvPr/>
          </p:nvPicPr>
          <p:blipFill>
            <a:blip r:embed="rId778" cstate="print"/>
            <a:stretch>
              <a:fillRect/>
            </a:stretch>
          </p:blipFill>
          <p:spPr>
            <a:xfrm>
              <a:off x="11708129" y="9263523"/>
              <a:ext cx="34652" cy="3596"/>
            </a:xfrm>
            <a:prstGeom prst="rect">
              <a:avLst/>
            </a:prstGeom>
          </p:spPr>
        </p:pic>
        <p:sp>
          <p:nvSpPr>
            <p:cNvPr id="5302" name="object 5302"/>
            <p:cNvSpPr/>
            <p:nvPr/>
          </p:nvSpPr>
          <p:spPr>
            <a:xfrm>
              <a:off x="11708129" y="9263523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52" y="3596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03" name="object 5303"/>
            <p:cNvPicPr/>
            <p:nvPr/>
          </p:nvPicPr>
          <p:blipFill>
            <a:blip r:embed="rId779" cstate="print"/>
            <a:stretch>
              <a:fillRect/>
            </a:stretch>
          </p:blipFill>
          <p:spPr>
            <a:xfrm>
              <a:off x="11639930" y="9236411"/>
              <a:ext cx="104267" cy="1416"/>
            </a:xfrm>
            <a:prstGeom prst="rect">
              <a:avLst/>
            </a:prstGeom>
          </p:spPr>
        </p:pic>
        <p:sp>
          <p:nvSpPr>
            <p:cNvPr id="5304" name="object 5304"/>
            <p:cNvSpPr/>
            <p:nvPr/>
          </p:nvSpPr>
          <p:spPr>
            <a:xfrm>
              <a:off x="11639930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/>
            <p:cNvSpPr/>
            <p:nvPr/>
          </p:nvSpPr>
          <p:spPr>
            <a:xfrm>
              <a:off x="11639930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06" name="object 5306"/>
            <p:cNvPicPr/>
            <p:nvPr/>
          </p:nvPicPr>
          <p:blipFill>
            <a:blip r:embed="rId780" cstate="print"/>
            <a:stretch>
              <a:fillRect/>
            </a:stretch>
          </p:blipFill>
          <p:spPr>
            <a:xfrm>
              <a:off x="11639930" y="9237827"/>
              <a:ext cx="1463" cy="96043"/>
            </a:xfrm>
            <a:prstGeom prst="rect">
              <a:avLst/>
            </a:prstGeom>
          </p:spPr>
        </p:pic>
        <p:sp>
          <p:nvSpPr>
            <p:cNvPr id="5307" name="object 5307"/>
            <p:cNvSpPr/>
            <p:nvPr/>
          </p:nvSpPr>
          <p:spPr>
            <a:xfrm>
              <a:off x="11639930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3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3" y="96043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08" name="object 5308"/>
            <p:cNvPicPr/>
            <p:nvPr/>
          </p:nvPicPr>
          <p:blipFill>
            <a:blip r:embed="rId781" cstate="print"/>
            <a:stretch>
              <a:fillRect/>
            </a:stretch>
          </p:blipFill>
          <p:spPr>
            <a:xfrm>
              <a:off x="11639930" y="9333871"/>
              <a:ext cx="104267" cy="1441"/>
            </a:xfrm>
            <a:prstGeom prst="rect">
              <a:avLst/>
            </a:prstGeom>
          </p:spPr>
        </p:pic>
        <p:sp>
          <p:nvSpPr>
            <p:cNvPr id="5309" name="object 5309"/>
            <p:cNvSpPr/>
            <p:nvPr/>
          </p:nvSpPr>
          <p:spPr>
            <a:xfrm>
              <a:off x="11639930" y="933387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10" name="object 5310"/>
            <p:cNvPicPr/>
            <p:nvPr/>
          </p:nvPicPr>
          <p:blipFill>
            <a:blip r:embed="rId782" cstate="print"/>
            <a:stretch>
              <a:fillRect/>
            </a:stretch>
          </p:blipFill>
          <p:spPr>
            <a:xfrm>
              <a:off x="11741911" y="9238719"/>
              <a:ext cx="868" cy="23936"/>
            </a:xfrm>
            <a:prstGeom prst="rect">
              <a:avLst/>
            </a:prstGeom>
          </p:spPr>
        </p:pic>
        <p:sp>
          <p:nvSpPr>
            <p:cNvPr id="5311" name="object 5311"/>
            <p:cNvSpPr/>
            <p:nvPr/>
          </p:nvSpPr>
          <p:spPr>
            <a:xfrm>
              <a:off x="11741911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/>
            <p:cNvSpPr/>
            <p:nvPr/>
          </p:nvSpPr>
          <p:spPr>
            <a:xfrm>
              <a:off x="11741911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13" name="object 5313"/>
            <p:cNvPicPr/>
            <p:nvPr/>
          </p:nvPicPr>
          <p:blipFill>
            <a:blip r:embed="rId783" cstate="print"/>
            <a:stretch>
              <a:fillRect/>
            </a:stretch>
          </p:blipFill>
          <p:spPr>
            <a:xfrm>
              <a:off x="11708129" y="9238719"/>
              <a:ext cx="917" cy="23936"/>
            </a:xfrm>
            <a:prstGeom prst="rect">
              <a:avLst/>
            </a:prstGeom>
          </p:spPr>
        </p:pic>
        <p:sp>
          <p:nvSpPr>
            <p:cNvPr id="5314" name="object 5314"/>
            <p:cNvSpPr/>
            <p:nvPr/>
          </p:nvSpPr>
          <p:spPr>
            <a:xfrm>
              <a:off x="11708129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15" name="object 5315"/>
            <p:cNvPicPr/>
            <p:nvPr/>
          </p:nvPicPr>
          <p:blipFill>
            <a:blip r:embed="rId784" cstate="print"/>
            <a:stretch>
              <a:fillRect/>
            </a:stretch>
          </p:blipFill>
          <p:spPr>
            <a:xfrm>
              <a:off x="11708129" y="9262655"/>
              <a:ext cx="34607" cy="869"/>
            </a:xfrm>
            <a:prstGeom prst="rect">
              <a:avLst/>
            </a:prstGeom>
          </p:spPr>
        </p:pic>
        <p:sp>
          <p:nvSpPr>
            <p:cNvPr id="5316" name="object 5316"/>
            <p:cNvSpPr/>
            <p:nvPr/>
          </p:nvSpPr>
          <p:spPr>
            <a:xfrm>
              <a:off x="11708129" y="926265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17" name="object 5317"/>
            <p:cNvPicPr/>
            <p:nvPr/>
          </p:nvPicPr>
          <p:blipFill>
            <a:blip r:embed="rId785" cstate="print"/>
            <a:stretch>
              <a:fillRect/>
            </a:stretch>
          </p:blipFill>
          <p:spPr>
            <a:xfrm>
              <a:off x="11708129" y="9237827"/>
              <a:ext cx="34607" cy="895"/>
            </a:xfrm>
            <a:prstGeom prst="rect">
              <a:avLst/>
            </a:prstGeom>
          </p:spPr>
        </p:pic>
        <p:sp>
          <p:nvSpPr>
            <p:cNvPr id="5318" name="object 5318"/>
            <p:cNvSpPr/>
            <p:nvPr/>
          </p:nvSpPr>
          <p:spPr>
            <a:xfrm>
              <a:off x="11708129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/>
            <p:cNvSpPr/>
            <p:nvPr/>
          </p:nvSpPr>
          <p:spPr>
            <a:xfrm>
              <a:off x="11708129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/>
            <p:cNvSpPr/>
            <p:nvPr/>
          </p:nvSpPr>
          <p:spPr>
            <a:xfrm>
              <a:off x="11709018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/>
            <p:cNvSpPr/>
            <p:nvPr/>
          </p:nvSpPr>
          <p:spPr>
            <a:xfrm>
              <a:off x="11709018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/>
            <p:cNvSpPr/>
            <p:nvPr/>
          </p:nvSpPr>
          <p:spPr>
            <a:xfrm>
              <a:off x="11641391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/>
            <p:cNvSpPr/>
            <p:nvPr/>
          </p:nvSpPr>
          <p:spPr>
            <a:xfrm>
              <a:off x="11641391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/>
            <p:cNvSpPr/>
            <p:nvPr/>
          </p:nvSpPr>
          <p:spPr>
            <a:xfrm>
              <a:off x="11708129" y="9267121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/>
            <p:cNvSpPr/>
            <p:nvPr/>
          </p:nvSpPr>
          <p:spPr>
            <a:xfrm>
              <a:off x="11708129" y="9267121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26" name="object 5326"/>
            <p:cNvPicPr/>
            <p:nvPr/>
          </p:nvPicPr>
          <p:blipFill>
            <a:blip r:embed="rId786" cstate="print"/>
            <a:stretch>
              <a:fillRect/>
            </a:stretch>
          </p:blipFill>
          <p:spPr>
            <a:xfrm>
              <a:off x="11199367" y="8940672"/>
              <a:ext cx="54927" cy="100330"/>
            </a:xfrm>
            <a:prstGeom prst="rect">
              <a:avLst/>
            </a:prstGeom>
          </p:spPr>
        </p:pic>
        <p:pic>
          <p:nvPicPr>
            <p:cNvPr id="5327" name="object 5327"/>
            <p:cNvPicPr/>
            <p:nvPr/>
          </p:nvPicPr>
          <p:blipFill>
            <a:blip r:embed="rId787" cstate="print"/>
            <a:stretch>
              <a:fillRect/>
            </a:stretch>
          </p:blipFill>
          <p:spPr>
            <a:xfrm>
              <a:off x="11358562" y="8940672"/>
              <a:ext cx="52831" cy="100330"/>
            </a:xfrm>
            <a:prstGeom prst="rect">
              <a:avLst/>
            </a:prstGeom>
          </p:spPr>
        </p:pic>
        <p:pic>
          <p:nvPicPr>
            <p:cNvPr id="5328" name="object 5328"/>
            <p:cNvPicPr/>
            <p:nvPr/>
          </p:nvPicPr>
          <p:blipFill>
            <a:blip r:embed="rId788" cstate="print"/>
            <a:stretch>
              <a:fillRect/>
            </a:stretch>
          </p:blipFill>
          <p:spPr>
            <a:xfrm>
              <a:off x="11515661" y="8940672"/>
              <a:ext cx="61785" cy="100330"/>
            </a:xfrm>
            <a:prstGeom prst="rect">
              <a:avLst/>
            </a:prstGeom>
          </p:spPr>
        </p:pic>
        <p:pic>
          <p:nvPicPr>
            <p:cNvPr id="5329" name="object 5329"/>
            <p:cNvPicPr/>
            <p:nvPr/>
          </p:nvPicPr>
          <p:blipFill>
            <a:blip r:embed="rId789" cstate="print"/>
            <a:stretch>
              <a:fillRect/>
            </a:stretch>
          </p:blipFill>
          <p:spPr>
            <a:xfrm>
              <a:off x="11617451" y="8940672"/>
              <a:ext cx="22478" cy="100330"/>
            </a:xfrm>
            <a:prstGeom prst="rect">
              <a:avLst/>
            </a:prstGeom>
          </p:spPr>
        </p:pic>
        <p:pic>
          <p:nvPicPr>
            <p:cNvPr id="5330" name="object 5330"/>
            <p:cNvPicPr/>
            <p:nvPr/>
          </p:nvPicPr>
          <p:blipFill>
            <a:blip r:embed="rId790" cstate="print"/>
            <a:stretch>
              <a:fillRect/>
            </a:stretch>
          </p:blipFill>
          <p:spPr>
            <a:xfrm>
              <a:off x="11744197" y="8940672"/>
              <a:ext cx="49275" cy="100330"/>
            </a:xfrm>
            <a:prstGeom prst="rect">
              <a:avLst/>
            </a:prstGeom>
          </p:spPr>
        </p:pic>
        <p:pic>
          <p:nvPicPr>
            <p:cNvPr id="5331" name="object 5331"/>
            <p:cNvPicPr/>
            <p:nvPr/>
          </p:nvPicPr>
          <p:blipFill>
            <a:blip r:embed="rId791" cstate="print"/>
            <a:stretch>
              <a:fillRect/>
            </a:stretch>
          </p:blipFill>
          <p:spPr>
            <a:xfrm>
              <a:off x="11897740" y="8940672"/>
              <a:ext cx="49275" cy="100330"/>
            </a:xfrm>
            <a:prstGeom prst="rect">
              <a:avLst/>
            </a:prstGeom>
          </p:spPr>
        </p:pic>
        <p:pic>
          <p:nvPicPr>
            <p:cNvPr id="5332" name="object 5332"/>
            <p:cNvPicPr/>
            <p:nvPr/>
          </p:nvPicPr>
          <p:blipFill>
            <a:blip r:embed="rId792" cstate="print"/>
            <a:stretch>
              <a:fillRect/>
            </a:stretch>
          </p:blipFill>
          <p:spPr>
            <a:xfrm>
              <a:off x="11199367" y="8911462"/>
              <a:ext cx="905065" cy="129540"/>
            </a:xfrm>
            <a:prstGeom prst="rect">
              <a:avLst/>
            </a:prstGeom>
          </p:spPr>
        </p:pic>
        <p:sp>
          <p:nvSpPr>
            <p:cNvPr id="5333" name="object 5333"/>
            <p:cNvSpPr/>
            <p:nvPr/>
          </p:nvSpPr>
          <p:spPr>
            <a:xfrm>
              <a:off x="11199368" y="8911462"/>
              <a:ext cx="905510" cy="129539"/>
            </a:xfrm>
            <a:custGeom>
              <a:avLst/>
              <a:gdLst/>
              <a:ahLst/>
              <a:cxnLst/>
              <a:rect l="l" t="t" r="r" b="b"/>
              <a:pathLst>
                <a:path w="905509" h="129540">
                  <a:moveTo>
                    <a:pt x="905065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129540"/>
                  </a:lnTo>
                  <a:lnTo>
                    <a:pt x="54927" y="129540"/>
                  </a:lnTo>
                  <a:lnTo>
                    <a:pt x="54927" y="29210"/>
                  </a:lnTo>
                  <a:lnTo>
                    <a:pt x="159194" y="29210"/>
                  </a:lnTo>
                  <a:lnTo>
                    <a:pt x="159194" y="129540"/>
                  </a:lnTo>
                  <a:lnTo>
                    <a:pt x="212026" y="129540"/>
                  </a:lnTo>
                  <a:lnTo>
                    <a:pt x="212026" y="29210"/>
                  </a:lnTo>
                  <a:lnTo>
                    <a:pt x="316293" y="29210"/>
                  </a:lnTo>
                  <a:lnTo>
                    <a:pt x="316293" y="129540"/>
                  </a:lnTo>
                  <a:lnTo>
                    <a:pt x="378079" y="129540"/>
                  </a:lnTo>
                  <a:lnTo>
                    <a:pt x="378079" y="29210"/>
                  </a:lnTo>
                  <a:lnTo>
                    <a:pt x="418084" y="29210"/>
                  </a:lnTo>
                  <a:lnTo>
                    <a:pt x="418084" y="129540"/>
                  </a:lnTo>
                  <a:lnTo>
                    <a:pt x="440563" y="129540"/>
                  </a:lnTo>
                  <a:lnTo>
                    <a:pt x="440563" y="29210"/>
                  </a:lnTo>
                  <a:lnTo>
                    <a:pt x="544830" y="29210"/>
                  </a:lnTo>
                  <a:lnTo>
                    <a:pt x="544830" y="129540"/>
                  </a:lnTo>
                  <a:lnTo>
                    <a:pt x="594106" y="129540"/>
                  </a:lnTo>
                  <a:lnTo>
                    <a:pt x="594106" y="29210"/>
                  </a:lnTo>
                  <a:lnTo>
                    <a:pt x="698373" y="29210"/>
                  </a:lnTo>
                  <a:lnTo>
                    <a:pt x="698373" y="129540"/>
                  </a:lnTo>
                  <a:lnTo>
                    <a:pt x="747649" y="129540"/>
                  </a:lnTo>
                  <a:lnTo>
                    <a:pt x="747649" y="29210"/>
                  </a:lnTo>
                  <a:lnTo>
                    <a:pt x="851916" y="29210"/>
                  </a:lnTo>
                  <a:lnTo>
                    <a:pt x="851916" y="129540"/>
                  </a:lnTo>
                  <a:lnTo>
                    <a:pt x="905065" y="129540"/>
                  </a:lnTo>
                  <a:lnTo>
                    <a:pt x="905065" y="29210"/>
                  </a:lnTo>
                  <a:lnTo>
                    <a:pt x="9050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34" name="object 5334"/>
            <p:cNvPicPr/>
            <p:nvPr/>
          </p:nvPicPr>
          <p:blipFill>
            <a:blip r:embed="rId793" cstate="print"/>
            <a:stretch>
              <a:fillRect/>
            </a:stretch>
          </p:blipFill>
          <p:spPr>
            <a:xfrm>
              <a:off x="11199367" y="9042166"/>
              <a:ext cx="905097" cy="19645"/>
            </a:xfrm>
            <a:prstGeom prst="rect">
              <a:avLst/>
            </a:prstGeom>
          </p:spPr>
        </p:pic>
        <p:sp>
          <p:nvSpPr>
            <p:cNvPr id="5335" name="object 5335"/>
            <p:cNvSpPr/>
            <p:nvPr/>
          </p:nvSpPr>
          <p:spPr>
            <a:xfrm>
              <a:off x="11199368" y="9042171"/>
              <a:ext cx="905510" cy="294005"/>
            </a:xfrm>
            <a:custGeom>
              <a:avLst/>
              <a:gdLst/>
              <a:ahLst/>
              <a:cxnLst/>
              <a:rect l="l" t="t" r="r" b="b"/>
              <a:pathLst>
                <a:path w="905509" h="294004">
                  <a:moveTo>
                    <a:pt x="159169" y="293141"/>
                  </a:moveTo>
                  <a:lnTo>
                    <a:pt x="54927" y="293141"/>
                  </a:lnTo>
                  <a:lnTo>
                    <a:pt x="54927" y="293509"/>
                  </a:lnTo>
                  <a:lnTo>
                    <a:pt x="159169" y="293509"/>
                  </a:lnTo>
                  <a:lnTo>
                    <a:pt x="159169" y="293141"/>
                  </a:lnTo>
                  <a:close/>
                </a:path>
                <a:path w="905509" h="294004">
                  <a:moveTo>
                    <a:pt x="905090" y="0"/>
                  </a:moveTo>
                  <a:lnTo>
                    <a:pt x="0" y="0"/>
                  </a:lnTo>
                  <a:lnTo>
                    <a:pt x="0" y="19646"/>
                  </a:lnTo>
                  <a:lnTo>
                    <a:pt x="905090" y="19646"/>
                  </a:lnTo>
                  <a:lnTo>
                    <a:pt x="90509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36" name="object 5336"/>
            <p:cNvPicPr/>
            <p:nvPr/>
          </p:nvPicPr>
          <p:blipFill>
            <a:blip r:embed="rId755" cstate="print"/>
            <a:stretch>
              <a:fillRect/>
            </a:stretch>
          </p:blipFill>
          <p:spPr>
            <a:xfrm>
              <a:off x="11254295" y="9335682"/>
              <a:ext cx="104254" cy="1585"/>
            </a:xfrm>
            <a:prstGeom prst="rect">
              <a:avLst/>
            </a:prstGeom>
          </p:spPr>
        </p:pic>
        <p:sp>
          <p:nvSpPr>
            <p:cNvPr id="5337" name="object 5337"/>
            <p:cNvSpPr/>
            <p:nvPr/>
          </p:nvSpPr>
          <p:spPr>
            <a:xfrm>
              <a:off x="11254295" y="933654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38" name="object 5338"/>
            <p:cNvPicPr/>
            <p:nvPr/>
          </p:nvPicPr>
          <p:blipFill>
            <a:blip r:embed="rId794" cstate="print"/>
            <a:stretch>
              <a:fillRect/>
            </a:stretch>
          </p:blipFill>
          <p:spPr>
            <a:xfrm>
              <a:off x="11357165" y="9237827"/>
              <a:ext cx="1397" cy="96043"/>
            </a:xfrm>
            <a:prstGeom prst="rect">
              <a:avLst/>
            </a:prstGeom>
          </p:spPr>
        </p:pic>
        <p:sp>
          <p:nvSpPr>
            <p:cNvPr id="5339" name="object 5339"/>
            <p:cNvSpPr/>
            <p:nvPr/>
          </p:nvSpPr>
          <p:spPr>
            <a:xfrm>
              <a:off x="11357165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7" y="96043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/>
            <p:cNvSpPr/>
            <p:nvPr/>
          </p:nvSpPr>
          <p:spPr>
            <a:xfrm>
              <a:off x="11357165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7" y="96043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41" name="object 5341"/>
            <p:cNvPicPr/>
            <p:nvPr/>
          </p:nvPicPr>
          <p:blipFill>
            <a:blip r:embed="rId795" cstate="print"/>
            <a:stretch>
              <a:fillRect/>
            </a:stretch>
          </p:blipFill>
          <p:spPr>
            <a:xfrm>
              <a:off x="11318938" y="9237852"/>
              <a:ext cx="3555" cy="96519"/>
            </a:xfrm>
            <a:prstGeom prst="rect">
              <a:avLst/>
            </a:prstGeom>
          </p:spPr>
        </p:pic>
        <p:sp>
          <p:nvSpPr>
            <p:cNvPr id="5342" name="object 5342"/>
            <p:cNvSpPr/>
            <p:nvPr/>
          </p:nvSpPr>
          <p:spPr>
            <a:xfrm>
              <a:off x="11318938" y="9237852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3556" y="9652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43" name="object 5343"/>
            <p:cNvPicPr/>
            <p:nvPr/>
          </p:nvPicPr>
          <p:blipFill>
            <a:blip r:embed="rId757" cstate="print"/>
            <a:stretch>
              <a:fillRect/>
            </a:stretch>
          </p:blipFill>
          <p:spPr>
            <a:xfrm>
              <a:off x="11322494" y="9263523"/>
              <a:ext cx="34627" cy="3596"/>
            </a:xfrm>
            <a:prstGeom prst="rect">
              <a:avLst/>
            </a:prstGeom>
          </p:spPr>
        </p:pic>
        <p:sp>
          <p:nvSpPr>
            <p:cNvPr id="5344" name="object 5344"/>
            <p:cNvSpPr/>
            <p:nvPr/>
          </p:nvSpPr>
          <p:spPr>
            <a:xfrm>
              <a:off x="11322494" y="9263523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45" name="object 5345"/>
            <p:cNvPicPr/>
            <p:nvPr/>
          </p:nvPicPr>
          <p:blipFill>
            <a:blip r:embed="rId796" cstate="print"/>
            <a:stretch>
              <a:fillRect/>
            </a:stretch>
          </p:blipFill>
          <p:spPr>
            <a:xfrm>
              <a:off x="11254295" y="9236411"/>
              <a:ext cx="104267" cy="1416"/>
            </a:xfrm>
            <a:prstGeom prst="rect">
              <a:avLst/>
            </a:prstGeom>
          </p:spPr>
        </p:pic>
        <p:sp>
          <p:nvSpPr>
            <p:cNvPr id="5346" name="object 5346"/>
            <p:cNvSpPr/>
            <p:nvPr/>
          </p:nvSpPr>
          <p:spPr>
            <a:xfrm>
              <a:off x="11254295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/>
            <p:cNvSpPr/>
            <p:nvPr/>
          </p:nvSpPr>
          <p:spPr>
            <a:xfrm>
              <a:off x="11254295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48" name="object 5348"/>
            <p:cNvPicPr/>
            <p:nvPr/>
          </p:nvPicPr>
          <p:blipFill>
            <a:blip r:embed="rId780" cstate="print"/>
            <a:stretch>
              <a:fillRect/>
            </a:stretch>
          </p:blipFill>
          <p:spPr>
            <a:xfrm>
              <a:off x="11254295" y="9237827"/>
              <a:ext cx="1438" cy="96043"/>
            </a:xfrm>
            <a:prstGeom prst="rect">
              <a:avLst/>
            </a:prstGeom>
          </p:spPr>
        </p:pic>
        <p:sp>
          <p:nvSpPr>
            <p:cNvPr id="5349" name="object 5349"/>
            <p:cNvSpPr/>
            <p:nvPr/>
          </p:nvSpPr>
          <p:spPr>
            <a:xfrm>
              <a:off x="11254295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50" name="object 5350"/>
            <p:cNvPicPr/>
            <p:nvPr/>
          </p:nvPicPr>
          <p:blipFill>
            <a:blip r:embed="rId797" cstate="print"/>
            <a:stretch>
              <a:fillRect/>
            </a:stretch>
          </p:blipFill>
          <p:spPr>
            <a:xfrm>
              <a:off x="11254295" y="9333871"/>
              <a:ext cx="104267" cy="1441"/>
            </a:xfrm>
            <a:prstGeom prst="rect">
              <a:avLst/>
            </a:prstGeom>
          </p:spPr>
        </p:pic>
        <p:sp>
          <p:nvSpPr>
            <p:cNvPr id="5351" name="object 5351"/>
            <p:cNvSpPr/>
            <p:nvPr/>
          </p:nvSpPr>
          <p:spPr>
            <a:xfrm>
              <a:off x="11254295" y="933387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52" name="object 5352"/>
            <p:cNvPicPr/>
            <p:nvPr/>
          </p:nvPicPr>
          <p:blipFill>
            <a:blip r:embed="rId798" cstate="print"/>
            <a:stretch>
              <a:fillRect/>
            </a:stretch>
          </p:blipFill>
          <p:spPr>
            <a:xfrm>
              <a:off x="11356276" y="9238719"/>
              <a:ext cx="892" cy="23936"/>
            </a:xfrm>
            <a:prstGeom prst="rect">
              <a:avLst/>
            </a:prstGeom>
          </p:spPr>
        </p:pic>
        <p:sp>
          <p:nvSpPr>
            <p:cNvPr id="5353" name="object 5353"/>
            <p:cNvSpPr/>
            <p:nvPr/>
          </p:nvSpPr>
          <p:spPr>
            <a:xfrm>
              <a:off x="11356276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/>
            <p:cNvSpPr/>
            <p:nvPr/>
          </p:nvSpPr>
          <p:spPr>
            <a:xfrm>
              <a:off x="11356276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55" name="object 5355"/>
            <p:cNvPicPr/>
            <p:nvPr/>
          </p:nvPicPr>
          <p:blipFill>
            <a:blip r:embed="rId799" cstate="print"/>
            <a:stretch>
              <a:fillRect/>
            </a:stretch>
          </p:blipFill>
          <p:spPr>
            <a:xfrm>
              <a:off x="11322494" y="9238719"/>
              <a:ext cx="868" cy="23936"/>
            </a:xfrm>
            <a:prstGeom prst="rect">
              <a:avLst/>
            </a:prstGeom>
          </p:spPr>
        </p:pic>
        <p:sp>
          <p:nvSpPr>
            <p:cNvPr id="5356" name="object 5356"/>
            <p:cNvSpPr/>
            <p:nvPr/>
          </p:nvSpPr>
          <p:spPr>
            <a:xfrm>
              <a:off x="11322494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57" name="object 5357"/>
            <p:cNvPicPr/>
            <p:nvPr/>
          </p:nvPicPr>
          <p:blipFill>
            <a:blip r:embed="rId800" cstate="print"/>
            <a:stretch>
              <a:fillRect/>
            </a:stretch>
          </p:blipFill>
          <p:spPr>
            <a:xfrm>
              <a:off x="11322494" y="9262655"/>
              <a:ext cx="34671" cy="869"/>
            </a:xfrm>
            <a:prstGeom prst="rect">
              <a:avLst/>
            </a:prstGeom>
          </p:spPr>
        </p:pic>
        <p:sp>
          <p:nvSpPr>
            <p:cNvPr id="5358" name="object 5358"/>
            <p:cNvSpPr/>
            <p:nvPr/>
          </p:nvSpPr>
          <p:spPr>
            <a:xfrm>
              <a:off x="11322494" y="926265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59" name="object 5359"/>
            <p:cNvPicPr/>
            <p:nvPr/>
          </p:nvPicPr>
          <p:blipFill>
            <a:blip r:embed="rId801" cstate="print"/>
            <a:stretch>
              <a:fillRect/>
            </a:stretch>
          </p:blipFill>
          <p:spPr>
            <a:xfrm>
              <a:off x="11322494" y="9237827"/>
              <a:ext cx="34671" cy="895"/>
            </a:xfrm>
            <a:prstGeom prst="rect">
              <a:avLst/>
            </a:prstGeom>
          </p:spPr>
        </p:pic>
        <p:sp>
          <p:nvSpPr>
            <p:cNvPr id="5360" name="object 5360"/>
            <p:cNvSpPr/>
            <p:nvPr/>
          </p:nvSpPr>
          <p:spPr>
            <a:xfrm>
              <a:off x="11322494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/>
            <p:cNvSpPr/>
            <p:nvPr/>
          </p:nvSpPr>
          <p:spPr>
            <a:xfrm>
              <a:off x="11322494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/>
            <p:cNvSpPr/>
            <p:nvPr/>
          </p:nvSpPr>
          <p:spPr>
            <a:xfrm>
              <a:off x="11323383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/>
            <p:cNvSpPr/>
            <p:nvPr/>
          </p:nvSpPr>
          <p:spPr>
            <a:xfrm>
              <a:off x="11323383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/>
            <p:cNvSpPr/>
            <p:nvPr/>
          </p:nvSpPr>
          <p:spPr>
            <a:xfrm>
              <a:off x="11255755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/>
            <p:cNvSpPr/>
            <p:nvPr/>
          </p:nvSpPr>
          <p:spPr>
            <a:xfrm>
              <a:off x="11255755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/>
            <p:cNvSpPr/>
            <p:nvPr/>
          </p:nvSpPr>
          <p:spPr>
            <a:xfrm>
              <a:off x="11322494" y="9267121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/>
            <p:cNvSpPr/>
            <p:nvPr/>
          </p:nvSpPr>
          <p:spPr>
            <a:xfrm>
              <a:off x="11322494" y="9187154"/>
              <a:ext cx="295275" cy="147320"/>
            </a:xfrm>
            <a:custGeom>
              <a:avLst/>
              <a:gdLst/>
              <a:ahLst/>
              <a:cxnLst/>
              <a:rect l="l" t="t" r="r" b="b"/>
              <a:pathLst>
                <a:path w="295275" h="147320">
                  <a:moveTo>
                    <a:pt x="34620" y="79971"/>
                  </a:moveTo>
                  <a:lnTo>
                    <a:pt x="0" y="79971"/>
                  </a:lnTo>
                  <a:lnTo>
                    <a:pt x="0" y="146723"/>
                  </a:lnTo>
                  <a:lnTo>
                    <a:pt x="34620" y="146723"/>
                  </a:lnTo>
                  <a:lnTo>
                    <a:pt x="34620" y="79971"/>
                  </a:lnTo>
                  <a:close/>
                </a:path>
                <a:path w="295275" h="147320">
                  <a:moveTo>
                    <a:pt x="294932" y="0"/>
                  </a:moveTo>
                  <a:lnTo>
                    <a:pt x="254952" y="0"/>
                  </a:lnTo>
                  <a:lnTo>
                    <a:pt x="254952" y="342"/>
                  </a:lnTo>
                  <a:lnTo>
                    <a:pt x="294932" y="342"/>
                  </a:lnTo>
                  <a:lnTo>
                    <a:pt x="29493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68" name="object 5368"/>
            <p:cNvPicPr/>
            <p:nvPr/>
          </p:nvPicPr>
          <p:blipFill>
            <a:blip r:embed="rId802" cstate="print"/>
            <a:stretch>
              <a:fillRect/>
            </a:stretch>
          </p:blipFill>
          <p:spPr>
            <a:xfrm>
              <a:off x="11577446" y="9187499"/>
              <a:ext cx="39985" cy="1585"/>
            </a:xfrm>
            <a:prstGeom prst="rect">
              <a:avLst/>
            </a:prstGeom>
          </p:spPr>
        </p:pic>
        <p:sp>
          <p:nvSpPr>
            <p:cNvPr id="5369" name="object 5369"/>
            <p:cNvSpPr/>
            <p:nvPr/>
          </p:nvSpPr>
          <p:spPr>
            <a:xfrm>
              <a:off x="11577446" y="9188365"/>
              <a:ext cx="40005" cy="1270"/>
            </a:xfrm>
            <a:custGeom>
              <a:avLst/>
              <a:gdLst/>
              <a:ahLst/>
              <a:cxnLst/>
              <a:rect l="l" t="t" r="r" b="b"/>
              <a:pathLst>
                <a:path w="40004" h="1270">
                  <a:moveTo>
                    <a:pt x="39985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39985" y="719"/>
                  </a:lnTo>
                  <a:lnTo>
                    <a:pt x="399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70" name="object 5370"/>
            <p:cNvPicPr/>
            <p:nvPr/>
          </p:nvPicPr>
          <p:blipFill>
            <a:blip r:embed="rId644" cstate="print"/>
            <a:stretch>
              <a:fillRect/>
            </a:stretch>
          </p:blipFill>
          <p:spPr>
            <a:xfrm>
              <a:off x="11615991" y="9089643"/>
              <a:ext cx="1460" cy="96069"/>
            </a:xfrm>
            <a:prstGeom prst="rect">
              <a:avLst/>
            </a:prstGeom>
          </p:spPr>
        </p:pic>
        <p:sp>
          <p:nvSpPr>
            <p:cNvPr id="5371" name="object 5371"/>
            <p:cNvSpPr/>
            <p:nvPr/>
          </p:nvSpPr>
          <p:spPr>
            <a:xfrm>
              <a:off x="11615991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/>
            <p:cNvSpPr/>
            <p:nvPr/>
          </p:nvSpPr>
          <p:spPr>
            <a:xfrm>
              <a:off x="11615991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73" name="object 5373"/>
            <p:cNvPicPr/>
            <p:nvPr/>
          </p:nvPicPr>
          <p:blipFill>
            <a:blip r:embed="rId644" cstate="print"/>
            <a:stretch>
              <a:fillRect/>
            </a:stretch>
          </p:blipFill>
          <p:spPr>
            <a:xfrm>
              <a:off x="11577446" y="9089643"/>
              <a:ext cx="1460" cy="96069"/>
            </a:xfrm>
            <a:prstGeom prst="rect">
              <a:avLst/>
            </a:prstGeom>
          </p:spPr>
        </p:pic>
        <p:sp>
          <p:nvSpPr>
            <p:cNvPr id="5374" name="object 5374"/>
            <p:cNvSpPr/>
            <p:nvPr/>
          </p:nvSpPr>
          <p:spPr>
            <a:xfrm>
              <a:off x="11577446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75" name="object 5375"/>
            <p:cNvPicPr/>
            <p:nvPr/>
          </p:nvPicPr>
          <p:blipFill>
            <a:blip r:embed="rId803" cstate="print"/>
            <a:stretch>
              <a:fillRect/>
            </a:stretch>
          </p:blipFill>
          <p:spPr>
            <a:xfrm>
              <a:off x="11578907" y="9115716"/>
              <a:ext cx="37107" cy="2877"/>
            </a:xfrm>
            <a:prstGeom prst="rect">
              <a:avLst/>
            </a:prstGeom>
          </p:spPr>
        </p:pic>
        <p:sp>
          <p:nvSpPr>
            <p:cNvPr id="5376" name="object 5376"/>
            <p:cNvSpPr/>
            <p:nvPr/>
          </p:nvSpPr>
          <p:spPr>
            <a:xfrm>
              <a:off x="11578907" y="9115716"/>
              <a:ext cx="37465" cy="3175"/>
            </a:xfrm>
            <a:custGeom>
              <a:avLst/>
              <a:gdLst/>
              <a:ahLst/>
              <a:cxnLst/>
              <a:rect l="l" t="t" r="r" b="b"/>
              <a:pathLst>
                <a:path w="37465" h="3175">
                  <a:moveTo>
                    <a:pt x="37107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7107" y="2877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77" name="object 5377"/>
            <p:cNvPicPr/>
            <p:nvPr/>
          </p:nvPicPr>
          <p:blipFill>
            <a:blip r:embed="rId804" cstate="print"/>
            <a:stretch>
              <a:fillRect/>
            </a:stretch>
          </p:blipFill>
          <p:spPr>
            <a:xfrm>
              <a:off x="11577446" y="9088253"/>
              <a:ext cx="40004" cy="1390"/>
            </a:xfrm>
            <a:prstGeom prst="rect">
              <a:avLst/>
            </a:prstGeom>
          </p:spPr>
        </p:pic>
        <p:sp>
          <p:nvSpPr>
            <p:cNvPr id="5378" name="object 5378"/>
            <p:cNvSpPr/>
            <p:nvPr/>
          </p:nvSpPr>
          <p:spPr>
            <a:xfrm>
              <a:off x="11577446" y="9088253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40004" y="1390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/>
            <p:cNvSpPr/>
            <p:nvPr/>
          </p:nvSpPr>
          <p:spPr>
            <a:xfrm>
              <a:off x="11577446" y="9088253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40004" y="1390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0" name="object 5380"/>
            <p:cNvPicPr/>
            <p:nvPr/>
          </p:nvPicPr>
          <p:blipFill>
            <a:blip r:embed="rId805" cstate="print"/>
            <a:stretch>
              <a:fillRect/>
            </a:stretch>
          </p:blipFill>
          <p:spPr>
            <a:xfrm>
              <a:off x="11577446" y="9185713"/>
              <a:ext cx="40004" cy="1441"/>
            </a:xfrm>
            <a:prstGeom prst="rect">
              <a:avLst/>
            </a:prstGeom>
          </p:spPr>
        </p:pic>
        <p:sp>
          <p:nvSpPr>
            <p:cNvPr id="5381" name="object 5381"/>
            <p:cNvSpPr/>
            <p:nvPr/>
          </p:nvSpPr>
          <p:spPr>
            <a:xfrm>
              <a:off x="11577446" y="9185713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40004" y="1441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2" name="object 5382"/>
            <p:cNvPicPr/>
            <p:nvPr/>
          </p:nvPicPr>
          <p:blipFill>
            <a:blip r:embed="rId806" cstate="print"/>
            <a:stretch>
              <a:fillRect/>
            </a:stretch>
          </p:blipFill>
          <p:spPr>
            <a:xfrm>
              <a:off x="11615165" y="9090562"/>
              <a:ext cx="843" cy="24258"/>
            </a:xfrm>
            <a:prstGeom prst="rect">
              <a:avLst/>
            </a:prstGeom>
          </p:spPr>
        </p:pic>
        <p:sp>
          <p:nvSpPr>
            <p:cNvPr id="5383" name="object 5383"/>
            <p:cNvSpPr/>
            <p:nvPr/>
          </p:nvSpPr>
          <p:spPr>
            <a:xfrm>
              <a:off x="11615165" y="9090562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43" y="2425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/>
            <p:cNvSpPr/>
            <p:nvPr/>
          </p:nvSpPr>
          <p:spPr>
            <a:xfrm>
              <a:off x="11615165" y="9090562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43" y="2425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5" name="object 5385"/>
            <p:cNvPicPr/>
            <p:nvPr/>
          </p:nvPicPr>
          <p:blipFill>
            <a:blip r:embed="rId807" cstate="print"/>
            <a:stretch>
              <a:fillRect/>
            </a:stretch>
          </p:blipFill>
          <p:spPr>
            <a:xfrm>
              <a:off x="11578907" y="9090562"/>
              <a:ext cx="892" cy="24258"/>
            </a:xfrm>
            <a:prstGeom prst="rect">
              <a:avLst/>
            </a:prstGeom>
          </p:spPr>
        </p:pic>
        <p:sp>
          <p:nvSpPr>
            <p:cNvPr id="5386" name="object 5386"/>
            <p:cNvSpPr/>
            <p:nvPr/>
          </p:nvSpPr>
          <p:spPr>
            <a:xfrm>
              <a:off x="11578907" y="9090562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92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92" y="24258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7" name="object 5387"/>
            <p:cNvPicPr/>
            <p:nvPr/>
          </p:nvPicPr>
          <p:blipFill>
            <a:blip r:embed="rId808" cstate="print"/>
            <a:stretch>
              <a:fillRect/>
            </a:stretch>
          </p:blipFill>
          <p:spPr>
            <a:xfrm>
              <a:off x="11578907" y="9114821"/>
              <a:ext cx="37083" cy="895"/>
            </a:xfrm>
            <a:prstGeom prst="rect">
              <a:avLst/>
            </a:prstGeom>
          </p:spPr>
        </p:pic>
        <p:sp>
          <p:nvSpPr>
            <p:cNvPr id="5388" name="object 5388"/>
            <p:cNvSpPr/>
            <p:nvPr/>
          </p:nvSpPr>
          <p:spPr>
            <a:xfrm>
              <a:off x="11578907" y="9114821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89" name="object 5389"/>
            <p:cNvPicPr/>
            <p:nvPr/>
          </p:nvPicPr>
          <p:blipFill>
            <a:blip r:embed="rId809" cstate="print"/>
            <a:stretch>
              <a:fillRect/>
            </a:stretch>
          </p:blipFill>
          <p:spPr>
            <a:xfrm>
              <a:off x="11578907" y="9089643"/>
              <a:ext cx="37083" cy="920"/>
            </a:xfrm>
            <a:prstGeom prst="rect">
              <a:avLst/>
            </a:prstGeom>
          </p:spPr>
        </p:pic>
        <p:sp>
          <p:nvSpPr>
            <p:cNvPr id="5390" name="object 5390"/>
            <p:cNvSpPr/>
            <p:nvPr/>
          </p:nvSpPr>
          <p:spPr>
            <a:xfrm>
              <a:off x="11578907" y="9089643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7083" y="920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/>
            <p:cNvSpPr/>
            <p:nvPr/>
          </p:nvSpPr>
          <p:spPr>
            <a:xfrm>
              <a:off x="11578907" y="9089643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7083" y="920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/>
            <p:cNvSpPr/>
            <p:nvPr/>
          </p:nvSpPr>
          <p:spPr>
            <a:xfrm>
              <a:off x="11579796" y="9090562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35371" y="2425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/>
            <p:cNvSpPr/>
            <p:nvPr/>
          </p:nvSpPr>
          <p:spPr>
            <a:xfrm>
              <a:off x="11579796" y="9090562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35371" y="2425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4" name="object 5394"/>
            <p:cNvSpPr/>
            <p:nvPr/>
          </p:nvSpPr>
          <p:spPr>
            <a:xfrm>
              <a:off x="11578907" y="9118591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09">
                  <a:moveTo>
                    <a:pt x="37107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7107" y="67121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5" name="object 5395"/>
            <p:cNvSpPr/>
            <p:nvPr/>
          </p:nvSpPr>
          <p:spPr>
            <a:xfrm>
              <a:off x="11254295" y="9038970"/>
              <a:ext cx="361950" cy="147320"/>
            </a:xfrm>
            <a:custGeom>
              <a:avLst/>
              <a:gdLst/>
              <a:ahLst/>
              <a:cxnLst/>
              <a:rect l="l" t="t" r="r" b="b"/>
              <a:pathLst>
                <a:path w="361950" h="147320">
                  <a:moveTo>
                    <a:pt x="104241" y="0"/>
                  </a:moveTo>
                  <a:lnTo>
                    <a:pt x="0" y="0"/>
                  </a:lnTo>
                  <a:lnTo>
                    <a:pt x="0" y="342"/>
                  </a:lnTo>
                  <a:lnTo>
                    <a:pt x="104241" y="342"/>
                  </a:lnTo>
                  <a:lnTo>
                    <a:pt x="104241" y="0"/>
                  </a:lnTo>
                  <a:close/>
                </a:path>
                <a:path w="361950" h="147320">
                  <a:moveTo>
                    <a:pt x="361708" y="79629"/>
                  </a:moveTo>
                  <a:lnTo>
                    <a:pt x="324612" y="79629"/>
                  </a:lnTo>
                  <a:lnTo>
                    <a:pt x="324612" y="146748"/>
                  </a:lnTo>
                  <a:lnTo>
                    <a:pt x="361708" y="146748"/>
                  </a:lnTo>
                  <a:lnTo>
                    <a:pt x="361708" y="79629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96" name="object 5396"/>
            <p:cNvPicPr/>
            <p:nvPr/>
          </p:nvPicPr>
          <p:blipFill>
            <a:blip r:embed="rId810" cstate="print"/>
            <a:stretch>
              <a:fillRect/>
            </a:stretch>
          </p:blipFill>
          <p:spPr>
            <a:xfrm>
              <a:off x="11254295" y="9039315"/>
              <a:ext cx="104254" cy="1585"/>
            </a:xfrm>
            <a:prstGeom prst="rect">
              <a:avLst/>
            </a:prstGeom>
          </p:spPr>
        </p:pic>
        <p:sp>
          <p:nvSpPr>
            <p:cNvPr id="5397" name="object 5397"/>
            <p:cNvSpPr/>
            <p:nvPr/>
          </p:nvSpPr>
          <p:spPr>
            <a:xfrm>
              <a:off x="11254295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398" name="object 5398"/>
            <p:cNvPicPr/>
            <p:nvPr/>
          </p:nvPicPr>
          <p:blipFill>
            <a:blip r:embed="rId811" cstate="print"/>
            <a:stretch>
              <a:fillRect/>
            </a:stretch>
          </p:blipFill>
          <p:spPr>
            <a:xfrm>
              <a:off x="11357165" y="8941485"/>
              <a:ext cx="1397" cy="96043"/>
            </a:xfrm>
            <a:prstGeom prst="rect">
              <a:avLst/>
            </a:prstGeom>
          </p:spPr>
        </p:pic>
        <p:sp>
          <p:nvSpPr>
            <p:cNvPr id="5399" name="object 5399"/>
            <p:cNvSpPr/>
            <p:nvPr/>
          </p:nvSpPr>
          <p:spPr>
            <a:xfrm>
              <a:off x="11357165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7" y="96043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/>
            <p:cNvSpPr/>
            <p:nvPr/>
          </p:nvSpPr>
          <p:spPr>
            <a:xfrm>
              <a:off x="11357165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397" y="96043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01" name="object 5401"/>
            <p:cNvPicPr/>
            <p:nvPr/>
          </p:nvPicPr>
          <p:blipFill>
            <a:blip r:embed="rId730" cstate="print"/>
            <a:stretch>
              <a:fillRect/>
            </a:stretch>
          </p:blipFill>
          <p:spPr>
            <a:xfrm>
              <a:off x="11318938" y="8941942"/>
              <a:ext cx="3555" cy="95250"/>
            </a:xfrm>
            <a:prstGeom prst="rect">
              <a:avLst/>
            </a:prstGeom>
          </p:spPr>
        </p:pic>
        <p:sp>
          <p:nvSpPr>
            <p:cNvPr id="5402" name="object 5402"/>
            <p:cNvSpPr/>
            <p:nvPr/>
          </p:nvSpPr>
          <p:spPr>
            <a:xfrm>
              <a:off x="11318938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556" y="9525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03" name="object 5403"/>
            <p:cNvPicPr/>
            <p:nvPr/>
          </p:nvPicPr>
          <p:blipFill>
            <a:blip r:embed="rId757" cstate="print"/>
            <a:stretch>
              <a:fillRect/>
            </a:stretch>
          </p:blipFill>
          <p:spPr>
            <a:xfrm>
              <a:off x="11322494" y="8967180"/>
              <a:ext cx="34627" cy="3571"/>
            </a:xfrm>
            <a:prstGeom prst="rect">
              <a:avLst/>
            </a:prstGeom>
          </p:spPr>
        </p:pic>
        <p:sp>
          <p:nvSpPr>
            <p:cNvPr id="5404" name="object 5404"/>
            <p:cNvSpPr/>
            <p:nvPr/>
          </p:nvSpPr>
          <p:spPr>
            <a:xfrm>
              <a:off x="11322494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05" name="object 5405"/>
            <p:cNvPicPr/>
            <p:nvPr/>
          </p:nvPicPr>
          <p:blipFill>
            <a:blip r:embed="rId796" cstate="print"/>
            <a:stretch>
              <a:fillRect/>
            </a:stretch>
          </p:blipFill>
          <p:spPr>
            <a:xfrm>
              <a:off x="11254295" y="8940069"/>
              <a:ext cx="104267" cy="1416"/>
            </a:xfrm>
            <a:prstGeom prst="rect">
              <a:avLst/>
            </a:prstGeom>
          </p:spPr>
        </p:pic>
        <p:sp>
          <p:nvSpPr>
            <p:cNvPr id="5406" name="object 5406"/>
            <p:cNvSpPr/>
            <p:nvPr/>
          </p:nvSpPr>
          <p:spPr>
            <a:xfrm>
              <a:off x="11254295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/>
            <p:cNvSpPr/>
            <p:nvPr/>
          </p:nvSpPr>
          <p:spPr>
            <a:xfrm>
              <a:off x="11254295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08" name="object 5408"/>
            <p:cNvPicPr/>
            <p:nvPr/>
          </p:nvPicPr>
          <p:blipFill>
            <a:blip r:embed="rId710" cstate="print"/>
            <a:stretch>
              <a:fillRect/>
            </a:stretch>
          </p:blipFill>
          <p:spPr>
            <a:xfrm>
              <a:off x="11254295" y="8941485"/>
              <a:ext cx="1438" cy="96043"/>
            </a:xfrm>
            <a:prstGeom prst="rect">
              <a:avLst/>
            </a:prstGeom>
          </p:spPr>
        </p:pic>
        <p:sp>
          <p:nvSpPr>
            <p:cNvPr id="5409" name="object 5409"/>
            <p:cNvSpPr/>
            <p:nvPr/>
          </p:nvSpPr>
          <p:spPr>
            <a:xfrm>
              <a:off x="11254295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10" name="object 5410"/>
            <p:cNvPicPr/>
            <p:nvPr/>
          </p:nvPicPr>
          <p:blipFill>
            <a:blip r:embed="rId812" cstate="print"/>
            <a:stretch>
              <a:fillRect/>
            </a:stretch>
          </p:blipFill>
          <p:spPr>
            <a:xfrm>
              <a:off x="11254295" y="9037529"/>
              <a:ext cx="104267" cy="1441"/>
            </a:xfrm>
            <a:prstGeom prst="rect">
              <a:avLst/>
            </a:prstGeom>
          </p:spPr>
        </p:pic>
        <p:sp>
          <p:nvSpPr>
            <p:cNvPr id="5411" name="object 5411"/>
            <p:cNvSpPr/>
            <p:nvPr/>
          </p:nvSpPr>
          <p:spPr>
            <a:xfrm>
              <a:off x="11254295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12" name="object 5412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1356276" y="8942377"/>
              <a:ext cx="892" cy="23936"/>
            </a:xfrm>
            <a:prstGeom prst="rect">
              <a:avLst/>
            </a:prstGeom>
          </p:spPr>
        </p:pic>
        <p:sp>
          <p:nvSpPr>
            <p:cNvPr id="5413" name="object 5413"/>
            <p:cNvSpPr/>
            <p:nvPr/>
          </p:nvSpPr>
          <p:spPr>
            <a:xfrm>
              <a:off x="1135627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/>
            <p:cNvSpPr/>
            <p:nvPr/>
          </p:nvSpPr>
          <p:spPr>
            <a:xfrm>
              <a:off x="1135627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15" name="object 5415"/>
            <p:cNvPicPr/>
            <p:nvPr/>
          </p:nvPicPr>
          <p:blipFill>
            <a:blip r:embed="rId718" cstate="print"/>
            <a:stretch>
              <a:fillRect/>
            </a:stretch>
          </p:blipFill>
          <p:spPr>
            <a:xfrm>
              <a:off x="11322494" y="8942377"/>
              <a:ext cx="868" cy="23936"/>
            </a:xfrm>
            <a:prstGeom prst="rect">
              <a:avLst/>
            </a:prstGeom>
          </p:spPr>
        </p:pic>
        <p:sp>
          <p:nvSpPr>
            <p:cNvPr id="5416" name="object 5416"/>
            <p:cNvSpPr/>
            <p:nvPr/>
          </p:nvSpPr>
          <p:spPr>
            <a:xfrm>
              <a:off x="11322494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17" name="object 5417"/>
            <p:cNvPicPr/>
            <p:nvPr/>
          </p:nvPicPr>
          <p:blipFill>
            <a:blip r:embed="rId800" cstate="print"/>
            <a:stretch>
              <a:fillRect/>
            </a:stretch>
          </p:blipFill>
          <p:spPr>
            <a:xfrm>
              <a:off x="11322494" y="8966314"/>
              <a:ext cx="34671" cy="869"/>
            </a:xfrm>
            <a:prstGeom prst="rect">
              <a:avLst/>
            </a:prstGeom>
          </p:spPr>
        </p:pic>
        <p:sp>
          <p:nvSpPr>
            <p:cNvPr id="5418" name="object 5418"/>
            <p:cNvSpPr/>
            <p:nvPr/>
          </p:nvSpPr>
          <p:spPr>
            <a:xfrm>
              <a:off x="11322494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71" y="869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19" name="object 5419"/>
            <p:cNvPicPr/>
            <p:nvPr/>
          </p:nvPicPr>
          <p:blipFill>
            <a:blip r:embed="rId801" cstate="print"/>
            <a:stretch>
              <a:fillRect/>
            </a:stretch>
          </p:blipFill>
          <p:spPr>
            <a:xfrm>
              <a:off x="11322494" y="8941485"/>
              <a:ext cx="34671" cy="895"/>
            </a:xfrm>
            <a:prstGeom prst="rect">
              <a:avLst/>
            </a:prstGeom>
          </p:spPr>
        </p:pic>
        <p:sp>
          <p:nvSpPr>
            <p:cNvPr id="5420" name="object 5420"/>
            <p:cNvSpPr/>
            <p:nvPr/>
          </p:nvSpPr>
          <p:spPr>
            <a:xfrm>
              <a:off x="11322494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/>
            <p:cNvSpPr/>
            <p:nvPr/>
          </p:nvSpPr>
          <p:spPr>
            <a:xfrm>
              <a:off x="11322494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71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71" y="895"/>
                  </a:lnTo>
                  <a:lnTo>
                    <a:pt x="346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/>
            <p:cNvSpPr/>
            <p:nvPr/>
          </p:nvSpPr>
          <p:spPr>
            <a:xfrm>
              <a:off x="11323383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/>
            <p:cNvSpPr/>
            <p:nvPr/>
          </p:nvSpPr>
          <p:spPr>
            <a:xfrm>
              <a:off x="11323383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/>
            <p:cNvSpPr/>
            <p:nvPr/>
          </p:nvSpPr>
          <p:spPr>
            <a:xfrm>
              <a:off x="11255755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/>
            <p:cNvSpPr/>
            <p:nvPr/>
          </p:nvSpPr>
          <p:spPr>
            <a:xfrm>
              <a:off x="11255755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02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02" y="96043"/>
                  </a:lnTo>
                  <a:lnTo>
                    <a:pt x="6320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/>
            <p:cNvSpPr/>
            <p:nvPr/>
          </p:nvSpPr>
          <p:spPr>
            <a:xfrm>
              <a:off x="11322494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/>
            <p:cNvSpPr/>
            <p:nvPr/>
          </p:nvSpPr>
          <p:spPr>
            <a:xfrm>
              <a:off x="11322494" y="8970759"/>
              <a:ext cx="422275" cy="68580"/>
            </a:xfrm>
            <a:custGeom>
              <a:avLst/>
              <a:gdLst/>
              <a:ahLst/>
              <a:cxnLst/>
              <a:rect l="l" t="t" r="r" b="b"/>
              <a:pathLst>
                <a:path w="422275" h="68579">
                  <a:moveTo>
                    <a:pt x="34620" y="0"/>
                  </a:moveTo>
                  <a:lnTo>
                    <a:pt x="0" y="0"/>
                  </a:lnTo>
                  <a:lnTo>
                    <a:pt x="0" y="66776"/>
                  </a:lnTo>
                  <a:lnTo>
                    <a:pt x="34620" y="66776"/>
                  </a:lnTo>
                  <a:lnTo>
                    <a:pt x="34620" y="0"/>
                  </a:lnTo>
                  <a:close/>
                </a:path>
                <a:path w="422275" h="68579">
                  <a:moveTo>
                    <a:pt x="421703" y="68211"/>
                  </a:moveTo>
                  <a:lnTo>
                    <a:pt x="317436" y="68211"/>
                  </a:lnTo>
                  <a:lnTo>
                    <a:pt x="317436" y="68554"/>
                  </a:lnTo>
                  <a:lnTo>
                    <a:pt x="421703" y="68554"/>
                  </a:lnTo>
                  <a:lnTo>
                    <a:pt x="421703" y="6821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28" name="object 5428"/>
            <p:cNvPicPr/>
            <p:nvPr/>
          </p:nvPicPr>
          <p:blipFill>
            <a:blip r:embed="rId775" cstate="print"/>
            <a:stretch>
              <a:fillRect/>
            </a:stretch>
          </p:blipFill>
          <p:spPr>
            <a:xfrm>
              <a:off x="11639930" y="9039315"/>
              <a:ext cx="104279" cy="1585"/>
            </a:xfrm>
            <a:prstGeom prst="rect">
              <a:avLst/>
            </a:prstGeom>
          </p:spPr>
        </p:pic>
        <p:sp>
          <p:nvSpPr>
            <p:cNvPr id="5429" name="object 5429"/>
            <p:cNvSpPr/>
            <p:nvPr/>
          </p:nvSpPr>
          <p:spPr>
            <a:xfrm>
              <a:off x="11639930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30" name="object 5430"/>
            <p:cNvPicPr/>
            <p:nvPr/>
          </p:nvPicPr>
          <p:blipFill>
            <a:blip r:embed="rId813" cstate="print"/>
            <a:stretch>
              <a:fillRect/>
            </a:stretch>
          </p:blipFill>
          <p:spPr>
            <a:xfrm>
              <a:off x="11742737" y="8941942"/>
              <a:ext cx="1460" cy="95250"/>
            </a:xfrm>
            <a:prstGeom prst="rect">
              <a:avLst/>
            </a:prstGeom>
          </p:spPr>
        </p:pic>
        <p:sp>
          <p:nvSpPr>
            <p:cNvPr id="5431" name="object 5431"/>
            <p:cNvSpPr/>
            <p:nvPr/>
          </p:nvSpPr>
          <p:spPr>
            <a:xfrm>
              <a:off x="11742737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1460" y="9525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/>
            <p:cNvSpPr/>
            <p:nvPr/>
          </p:nvSpPr>
          <p:spPr>
            <a:xfrm>
              <a:off x="11742737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1460" y="9525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33" name="object 5433"/>
            <p:cNvPicPr/>
            <p:nvPr/>
          </p:nvPicPr>
          <p:blipFill>
            <a:blip r:embed="rId814" cstate="print"/>
            <a:stretch>
              <a:fillRect/>
            </a:stretch>
          </p:blipFill>
          <p:spPr>
            <a:xfrm>
              <a:off x="11704573" y="8941942"/>
              <a:ext cx="3555" cy="95250"/>
            </a:xfrm>
            <a:prstGeom prst="rect">
              <a:avLst/>
            </a:prstGeom>
          </p:spPr>
        </p:pic>
        <p:sp>
          <p:nvSpPr>
            <p:cNvPr id="5434" name="object 5434"/>
            <p:cNvSpPr/>
            <p:nvPr/>
          </p:nvSpPr>
          <p:spPr>
            <a:xfrm>
              <a:off x="11704574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556" y="9525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35" name="object 5435"/>
            <p:cNvPicPr/>
            <p:nvPr/>
          </p:nvPicPr>
          <p:blipFill>
            <a:blip r:embed="rId778" cstate="print"/>
            <a:stretch>
              <a:fillRect/>
            </a:stretch>
          </p:blipFill>
          <p:spPr>
            <a:xfrm>
              <a:off x="11708129" y="8967180"/>
              <a:ext cx="34652" cy="3571"/>
            </a:xfrm>
            <a:prstGeom prst="rect">
              <a:avLst/>
            </a:prstGeom>
          </p:spPr>
        </p:pic>
        <p:sp>
          <p:nvSpPr>
            <p:cNvPr id="5436" name="object 5436"/>
            <p:cNvSpPr/>
            <p:nvPr/>
          </p:nvSpPr>
          <p:spPr>
            <a:xfrm>
              <a:off x="11708129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52" y="3571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37" name="object 5437"/>
            <p:cNvPicPr/>
            <p:nvPr/>
          </p:nvPicPr>
          <p:blipFill>
            <a:blip r:embed="rId779" cstate="print"/>
            <a:stretch>
              <a:fillRect/>
            </a:stretch>
          </p:blipFill>
          <p:spPr>
            <a:xfrm>
              <a:off x="11639930" y="8940069"/>
              <a:ext cx="104267" cy="1416"/>
            </a:xfrm>
            <a:prstGeom prst="rect">
              <a:avLst/>
            </a:prstGeom>
          </p:spPr>
        </p:pic>
        <p:sp>
          <p:nvSpPr>
            <p:cNvPr id="5438" name="object 5438"/>
            <p:cNvSpPr/>
            <p:nvPr/>
          </p:nvSpPr>
          <p:spPr>
            <a:xfrm>
              <a:off x="1163993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/>
            <p:cNvSpPr/>
            <p:nvPr/>
          </p:nvSpPr>
          <p:spPr>
            <a:xfrm>
              <a:off x="11639930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0" name="object 5440"/>
            <p:cNvPicPr/>
            <p:nvPr/>
          </p:nvPicPr>
          <p:blipFill>
            <a:blip r:embed="rId722" cstate="print"/>
            <a:stretch>
              <a:fillRect/>
            </a:stretch>
          </p:blipFill>
          <p:spPr>
            <a:xfrm>
              <a:off x="11639930" y="8941485"/>
              <a:ext cx="1463" cy="96043"/>
            </a:xfrm>
            <a:prstGeom prst="rect">
              <a:avLst/>
            </a:prstGeom>
          </p:spPr>
        </p:pic>
        <p:sp>
          <p:nvSpPr>
            <p:cNvPr id="5441" name="object 5441"/>
            <p:cNvSpPr/>
            <p:nvPr/>
          </p:nvSpPr>
          <p:spPr>
            <a:xfrm>
              <a:off x="1163993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3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3" y="96043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2" name="object 5442"/>
            <p:cNvPicPr/>
            <p:nvPr/>
          </p:nvPicPr>
          <p:blipFill>
            <a:blip r:embed="rId815" cstate="print"/>
            <a:stretch>
              <a:fillRect/>
            </a:stretch>
          </p:blipFill>
          <p:spPr>
            <a:xfrm>
              <a:off x="11639930" y="9037529"/>
              <a:ext cx="104267" cy="1441"/>
            </a:xfrm>
            <a:prstGeom prst="rect">
              <a:avLst/>
            </a:prstGeom>
          </p:spPr>
        </p:pic>
        <p:sp>
          <p:nvSpPr>
            <p:cNvPr id="5443" name="object 5443"/>
            <p:cNvSpPr/>
            <p:nvPr/>
          </p:nvSpPr>
          <p:spPr>
            <a:xfrm>
              <a:off x="11639930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4" name="object 5444"/>
            <p:cNvPicPr/>
            <p:nvPr/>
          </p:nvPicPr>
          <p:blipFill>
            <a:blip r:embed="rId816" cstate="print"/>
            <a:stretch>
              <a:fillRect/>
            </a:stretch>
          </p:blipFill>
          <p:spPr>
            <a:xfrm>
              <a:off x="11741911" y="8942377"/>
              <a:ext cx="868" cy="23936"/>
            </a:xfrm>
            <a:prstGeom prst="rect">
              <a:avLst/>
            </a:prstGeom>
          </p:spPr>
        </p:pic>
        <p:sp>
          <p:nvSpPr>
            <p:cNvPr id="5445" name="object 5445"/>
            <p:cNvSpPr/>
            <p:nvPr/>
          </p:nvSpPr>
          <p:spPr>
            <a:xfrm>
              <a:off x="11741911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/>
            <p:cNvSpPr/>
            <p:nvPr/>
          </p:nvSpPr>
          <p:spPr>
            <a:xfrm>
              <a:off x="11741911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7" name="object 5447"/>
            <p:cNvPicPr/>
            <p:nvPr/>
          </p:nvPicPr>
          <p:blipFill>
            <a:blip r:embed="rId704" cstate="print"/>
            <a:stretch>
              <a:fillRect/>
            </a:stretch>
          </p:blipFill>
          <p:spPr>
            <a:xfrm>
              <a:off x="11708129" y="8942377"/>
              <a:ext cx="917" cy="23936"/>
            </a:xfrm>
            <a:prstGeom prst="rect">
              <a:avLst/>
            </a:prstGeom>
          </p:spPr>
        </p:pic>
        <p:sp>
          <p:nvSpPr>
            <p:cNvPr id="5448" name="object 5448"/>
            <p:cNvSpPr/>
            <p:nvPr/>
          </p:nvSpPr>
          <p:spPr>
            <a:xfrm>
              <a:off x="11708129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49" name="object 5449"/>
            <p:cNvPicPr/>
            <p:nvPr/>
          </p:nvPicPr>
          <p:blipFill>
            <a:blip r:embed="rId784" cstate="print"/>
            <a:stretch>
              <a:fillRect/>
            </a:stretch>
          </p:blipFill>
          <p:spPr>
            <a:xfrm>
              <a:off x="11708129" y="8966314"/>
              <a:ext cx="34607" cy="869"/>
            </a:xfrm>
            <a:prstGeom prst="rect">
              <a:avLst/>
            </a:prstGeom>
          </p:spPr>
        </p:pic>
        <p:sp>
          <p:nvSpPr>
            <p:cNvPr id="5450" name="object 5450"/>
            <p:cNvSpPr/>
            <p:nvPr/>
          </p:nvSpPr>
          <p:spPr>
            <a:xfrm>
              <a:off x="11708129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51" name="object 5451"/>
            <p:cNvPicPr/>
            <p:nvPr/>
          </p:nvPicPr>
          <p:blipFill>
            <a:blip r:embed="rId785" cstate="print"/>
            <a:stretch>
              <a:fillRect/>
            </a:stretch>
          </p:blipFill>
          <p:spPr>
            <a:xfrm>
              <a:off x="11708129" y="8941485"/>
              <a:ext cx="34607" cy="895"/>
            </a:xfrm>
            <a:prstGeom prst="rect">
              <a:avLst/>
            </a:prstGeom>
          </p:spPr>
        </p:pic>
        <p:sp>
          <p:nvSpPr>
            <p:cNvPr id="5452" name="object 5452"/>
            <p:cNvSpPr/>
            <p:nvPr/>
          </p:nvSpPr>
          <p:spPr>
            <a:xfrm>
              <a:off x="11708129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/>
            <p:cNvSpPr/>
            <p:nvPr/>
          </p:nvSpPr>
          <p:spPr>
            <a:xfrm>
              <a:off x="11708129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/>
            <p:cNvSpPr/>
            <p:nvPr/>
          </p:nvSpPr>
          <p:spPr>
            <a:xfrm>
              <a:off x="11709018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/>
            <p:cNvSpPr/>
            <p:nvPr/>
          </p:nvSpPr>
          <p:spPr>
            <a:xfrm>
              <a:off x="11709018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/>
            <p:cNvSpPr/>
            <p:nvPr/>
          </p:nvSpPr>
          <p:spPr>
            <a:xfrm>
              <a:off x="11641391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/>
            <p:cNvSpPr/>
            <p:nvPr/>
          </p:nvSpPr>
          <p:spPr>
            <a:xfrm>
              <a:off x="11641391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177" y="96043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/>
            <p:cNvSpPr/>
            <p:nvPr/>
          </p:nvSpPr>
          <p:spPr>
            <a:xfrm>
              <a:off x="11708129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52" y="66774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/>
            <p:cNvSpPr/>
            <p:nvPr/>
          </p:nvSpPr>
          <p:spPr>
            <a:xfrm>
              <a:off x="11411394" y="8970759"/>
              <a:ext cx="331470" cy="68580"/>
            </a:xfrm>
            <a:custGeom>
              <a:avLst/>
              <a:gdLst/>
              <a:ahLst/>
              <a:cxnLst/>
              <a:rect l="l" t="t" r="r" b="b"/>
              <a:pathLst>
                <a:path w="331470" h="68579">
                  <a:moveTo>
                    <a:pt x="104241" y="68211"/>
                  </a:moveTo>
                  <a:lnTo>
                    <a:pt x="0" y="68211"/>
                  </a:lnTo>
                  <a:lnTo>
                    <a:pt x="0" y="68554"/>
                  </a:lnTo>
                  <a:lnTo>
                    <a:pt x="104241" y="68554"/>
                  </a:lnTo>
                  <a:lnTo>
                    <a:pt x="104241" y="68211"/>
                  </a:lnTo>
                  <a:close/>
                </a:path>
                <a:path w="331470" h="68579">
                  <a:moveTo>
                    <a:pt x="331381" y="0"/>
                  </a:moveTo>
                  <a:lnTo>
                    <a:pt x="296735" y="0"/>
                  </a:lnTo>
                  <a:lnTo>
                    <a:pt x="296735" y="66776"/>
                  </a:lnTo>
                  <a:lnTo>
                    <a:pt x="331381" y="66776"/>
                  </a:lnTo>
                  <a:lnTo>
                    <a:pt x="3313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0" name="object 5460"/>
            <p:cNvPicPr/>
            <p:nvPr/>
          </p:nvPicPr>
          <p:blipFill>
            <a:blip r:embed="rId817" cstate="print"/>
            <a:stretch>
              <a:fillRect/>
            </a:stretch>
          </p:blipFill>
          <p:spPr>
            <a:xfrm>
              <a:off x="11411394" y="9039315"/>
              <a:ext cx="104254" cy="1585"/>
            </a:xfrm>
            <a:prstGeom prst="rect">
              <a:avLst/>
            </a:prstGeom>
          </p:spPr>
        </p:pic>
        <p:sp>
          <p:nvSpPr>
            <p:cNvPr id="5461" name="object 5461"/>
            <p:cNvSpPr/>
            <p:nvPr/>
          </p:nvSpPr>
          <p:spPr>
            <a:xfrm>
              <a:off x="11411394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2" name="object 5462"/>
            <p:cNvPicPr/>
            <p:nvPr/>
          </p:nvPicPr>
          <p:blipFill>
            <a:blip r:embed="rId818" cstate="print"/>
            <a:stretch>
              <a:fillRect/>
            </a:stretch>
          </p:blipFill>
          <p:spPr>
            <a:xfrm>
              <a:off x="11514264" y="8941942"/>
              <a:ext cx="1397" cy="95250"/>
            </a:xfrm>
            <a:prstGeom prst="rect">
              <a:avLst/>
            </a:prstGeom>
          </p:spPr>
        </p:pic>
        <p:sp>
          <p:nvSpPr>
            <p:cNvPr id="5463" name="object 5463"/>
            <p:cNvSpPr/>
            <p:nvPr/>
          </p:nvSpPr>
          <p:spPr>
            <a:xfrm>
              <a:off x="11514264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397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95250"/>
                  </a:lnTo>
                  <a:lnTo>
                    <a:pt x="1397" y="95250"/>
                  </a:lnTo>
                  <a:lnTo>
                    <a:pt x="1397" y="2540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/>
            <p:cNvSpPr/>
            <p:nvPr/>
          </p:nvSpPr>
          <p:spPr>
            <a:xfrm>
              <a:off x="11514264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397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95250"/>
                  </a:lnTo>
                  <a:lnTo>
                    <a:pt x="1397" y="95250"/>
                  </a:lnTo>
                  <a:lnTo>
                    <a:pt x="1397" y="2540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5" name="object 5465"/>
            <p:cNvPicPr/>
            <p:nvPr/>
          </p:nvPicPr>
          <p:blipFill>
            <a:blip r:embed="rId819" cstate="print"/>
            <a:stretch>
              <a:fillRect/>
            </a:stretch>
          </p:blipFill>
          <p:spPr>
            <a:xfrm>
              <a:off x="11476037" y="8941942"/>
              <a:ext cx="3619" cy="95250"/>
            </a:xfrm>
            <a:prstGeom prst="rect">
              <a:avLst/>
            </a:prstGeom>
          </p:spPr>
        </p:pic>
        <p:sp>
          <p:nvSpPr>
            <p:cNvPr id="5466" name="object 5466"/>
            <p:cNvSpPr/>
            <p:nvPr/>
          </p:nvSpPr>
          <p:spPr>
            <a:xfrm>
              <a:off x="11476075" y="8941942"/>
              <a:ext cx="3810" cy="95250"/>
            </a:xfrm>
            <a:custGeom>
              <a:avLst/>
              <a:gdLst/>
              <a:ahLst/>
              <a:cxnLst/>
              <a:rect l="l" t="t" r="r" b="b"/>
              <a:pathLst>
                <a:path w="3809" h="95250">
                  <a:moveTo>
                    <a:pt x="3581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5250"/>
                  </a:lnTo>
                  <a:lnTo>
                    <a:pt x="3581" y="95250"/>
                  </a:lnTo>
                  <a:lnTo>
                    <a:pt x="3581" y="29210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7" name="object 5467"/>
            <p:cNvPicPr/>
            <p:nvPr/>
          </p:nvPicPr>
          <p:blipFill>
            <a:blip r:embed="rId820" cstate="print"/>
            <a:stretch>
              <a:fillRect/>
            </a:stretch>
          </p:blipFill>
          <p:spPr>
            <a:xfrm>
              <a:off x="11479656" y="8967180"/>
              <a:ext cx="34627" cy="3571"/>
            </a:xfrm>
            <a:prstGeom prst="rect">
              <a:avLst/>
            </a:prstGeom>
          </p:spPr>
        </p:pic>
        <p:sp>
          <p:nvSpPr>
            <p:cNvPr id="5468" name="object 5468"/>
            <p:cNvSpPr/>
            <p:nvPr/>
          </p:nvSpPr>
          <p:spPr>
            <a:xfrm>
              <a:off x="11479656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69" name="object 5469"/>
            <p:cNvPicPr/>
            <p:nvPr/>
          </p:nvPicPr>
          <p:blipFill>
            <a:blip r:embed="rId821" cstate="print"/>
            <a:stretch>
              <a:fillRect/>
            </a:stretch>
          </p:blipFill>
          <p:spPr>
            <a:xfrm>
              <a:off x="11411394" y="8940069"/>
              <a:ext cx="104267" cy="1416"/>
            </a:xfrm>
            <a:prstGeom prst="rect">
              <a:avLst/>
            </a:prstGeom>
          </p:spPr>
        </p:pic>
        <p:sp>
          <p:nvSpPr>
            <p:cNvPr id="5470" name="object 5470"/>
            <p:cNvSpPr/>
            <p:nvPr/>
          </p:nvSpPr>
          <p:spPr>
            <a:xfrm>
              <a:off x="11411394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/>
            <p:cNvSpPr/>
            <p:nvPr/>
          </p:nvSpPr>
          <p:spPr>
            <a:xfrm>
              <a:off x="11411394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72" name="object 5472"/>
            <p:cNvPicPr/>
            <p:nvPr/>
          </p:nvPicPr>
          <p:blipFill>
            <a:blip r:embed="rId710" cstate="print"/>
            <a:stretch>
              <a:fillRect/>
            </a:stretch>
          </p:blipFill>
          <p:spPr>
            <a:xfrm>
              <a:off x="11411394" y="8941485"/>
              <a:ext cx="1438" cy="96043"/>
            </a:xfrm>
            <a:prstGeom prst="rect">
              <a:avLst/>
            </a:prstGeom>
          </p:spPr>
        </p:pic>
        <p:sp>
          <p:nvSpPr>
            <p:cNvPr id="5473" name="object 5473"/>
            <p:cNvSpPr/>
            <p:nvPr/>
          </p:nvSpPr>
          <p:spPr>
            <a:xfrm>
              <a:off x="11411394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38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38" y="9604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74" name="object 5474"/>
            <p:cNvPicPr/>
            <p:nvPr/>
          </p:nvPicPr>
          <p:blipFill>
            <a:blip r:embed="rId822" cstate="print"/>
            <a:stretch>
              <a:fillRect/>
            </a:stretch>
          </p:blipFill>
          <p:spPr>
            <a:xfrm>
              <a:off x="11411394" y="9037529"/>
              <a:ext cx="104267" cy="1441"/>
            </a:xfrm>
            <a:prstGeom prst="rect">
              <a:avLst/>
            </a:prstGeom>
          </p:spPr>
        </p:pic>
        <p:sp>
          <p:nvSpPr>
            <p:cNvPr id="5475" name="object 5475"/>
            <p:cNvSpPr/>
            <p:nvPr/>
          </p:nvSpPr>
          <p:spPr>
            <a:xfrm>
              <a:off x="11411394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76" name="object 5476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1513375" y="8942377"/>
              <a:ext cx="892" cy="23936"/>
            </a:xfrm>
            <a:prstGeom prst="rect">
              <a:avLst/>
            </a:prstGeom>
          </p:spPr>
        </p:pic>
        <p:sp>
          <p:nvSpPr>
            <p:cNvPr id="5477" name="object 5477"/>
            <p:cNvSpPr/>
            <p:nvPr/>
          </p:nvSpPr>
          <p:spPr>
            <a:xfrm>
              <a:off x="11513375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/>
            <p:cNvSpPr/>
            <p:nvPr/>
          </p:nvSpPr>
          <p:spPr>
            <a:xfrm>
              <a:off x="11513375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79" name="object 5479"/>
            <p:cNvPicPr/>
            <p:nvPr/>
          </p:nvPicPr>
          <p:blipFill>
            <a:blip r:embed="rId718" cstate="print"/>
            <a:stretch>
              <a:fillRect/>
            </a:stretch>
          </p:blipFill>
          <p:spPr>
            <a:xfrm>
              <a:off x="11479656" y="8942377"/>
              <a:ext cx="868" cy="23936"/>
            </a:xfrm>
            <a:prstGeom prst="rect">
              <a:avLst/>
            </a:prstGeom>
          </p:spPr>
        </p:pic>
        <p:sp>
          <p:nvSpPr>
            <p:cNvPr id="5480" name="object 5480"/>
            <p:cNvSpPr/>
            <p:nvPr/>
          </p:nvSpPr>
          <p:spPr>
            <a:xfrm>
              <a:off x="11479656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81" name="object 5481"/>
            <p:cNvPicPr/>
            <p:nvPr/>
          </p:nvPicPr>
          <p:blipFill>
            <a:blip r:embed="rId823" cstate="print"/>
            <a:stretch>
              <a:fillRect/>
            </a:stretch>
          </p:blipFill>
          <p:spPr>
            <a:xfrm>
              <a:off x="11479656" y="8966314"/>
              <a:ext cx="34607" cy="869"/>
            </a:xfrm>
            <a:prstGeom prst="rect">
              <a:avLst/>
            </a:prstGeom>
          </p:spPr>
        </p:pic>
        <p:sp>
          <p:nvSpPr>
            <p:cNvPr id="5482" name="object 5482"/>
            <p:cNvSpPr/>
            <p:nvPr/>
          </p:nvSpPr>
          <p:spPr>
            <a:xfrm>
              <a:off x="11479656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25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83" name="object 5483"/>
            <p:cNvPicPr/>
            <p:nvPr/>
          </p:nvPicPr>
          <p:blipFill>
            <a:blip r:embed="rId824" cstate="print"/>
            <a:stretch>
              <a:fillRect/>
            </a:stretch>
          </p:blipFill>
          <p:spPr>
            <a:xfrm>
              <a:off x="11479656" y="8941485"/>
              <a:ext cx="34607" cy="895"/>
            </a:xfrm>
            <a:prstGeom prst="rect">
              <a:avLst/>
            </a:prstGeom>
          </p:spPr>
        </p:pic>
        <p:sp>
          <p:nvSpPr>
            <p:cNvPr id="5484" name="object 5484"/>
            <p:cNvSpPr/>
            <p:nvPr/>
          </p:nvSpPr>
          <p:spPr>
            <a:xfrm>
              <a:off x="11479656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/>
            <p:cNvSpPr/>
            <p:nvPr/>
          </p:nvSpPr>
          <p:spPr>
            <a:xfrm>
              <a:off x="11479656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/>
            <p:cNvSpPr/>
            <p:nvPr/>
          </p:nvSpPr>
          <p:spPr>
            <a:xfrm>
              <a:off x="11480482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/>
            <p:cNvSpPr/>
            <p:nvPr/>
          </p:nvSpPr>
          <p:spPr>
            <a:xfrm>
              <a:off x="11480482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/>
            <p:cNvSpPr/>
            <p:nvPr/>
          </p:nvSpPr>
          <p:spPr>
            <a:xfrm>
              <a:off x="11412854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/>
            <p:cNvSpPr/>
            <p:nvPr/>
          </p:nvSpPr>
          <p:spPr>
            <a:xfrm>
              <a:off x="11412854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/>
            <p:cNvSpPr/>
            <p:nvPr/>
          </p:nvSpPr>
          <p:spPr>
            <a:xfrm>
              <a:off x="11479656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/>
            <p:cNvSpPr/>
            <p:nvPr/>
          </p:nvSpPr>
          <p:spPr>
            <a:xfrm>
              <a:off x="11479656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92" name="object 5492"/>
            <p:cNvPicPr/>
            <p:nvPr/>
          </p:nvPicPr>
          <p:blipFill>
            <a:blip r:embed="rId825" cstate="print"/>
            <a:stretch>
              <a:fillRect/>
            </a:stretch>
          </p:blipFill>
          <p:spPr>
            <a:xfrm>
              <a:off x="11861672" y="8967180"/>
              <a:ext cx="34627" cy="3571"/>
            </a:xfrm>
            <a:prstGeom prst="rect">
              <a:avLst/>
            </a:prstGeom>
          </p:spPr>
        </p:pic>
        <p:sp>
          <p:nvSpPr>
            <p:cNvPr id="5493" name="object 5493"/>
            <p:cNvSpPr/>
            <p:nvPr/>
          </p:nvSpPr>
          <p:spPr>
            <a:xfrm>
              <a:off x="11861672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94" name="object 5494"/>
            <p:cNvPicPr/>
            <p:nvPr/>
          </p:nvPicPr>
          <p:blipFill>
            <a:blip r:embed="rId826" cstate="print"/>
            <a:stretch>
              <a:fillRect/>
            </a:stretch>
          </p:blipFill>
          <p:spPr>
            <a:xfrm>
              <a:off x="11793473" y="8940069"/>
              <a:ext cx="104267" cy="1416"/>
            </a:xfrm>
            <a:prstGeom prst="rect">
              <a:avLst/>
            </a:prstGeom>
          </p:spPr>
        </p:pic>
        <p:sp>
          <p:nvSpPr>
            <p:cNvPr id="5495" name="object 5495"/>
            <p:cNvSpPr/>
            <p:nvPr/>
          </p:nvSpPr>
          <p:spPr>
            <a:xfrm>
              <a:off x="11793473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/>
            <p:cNvSpPr/>
            <p:nvPr/>
          </p:nvSpPr>
          <p:spPr>
            <a:xfrm>
              <a:off x="11793473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97" name="object 5497"/>
            <p:cNvPicPr/>
            <p:nvPr/>
          </p:nvPicPr>
          <p:blipFill>
            <a:blip r:embed="rId827" cstate="print"/>
            <a:stretch>
              <a:fillRect/>
            </a:stretch>
          </p:blipFill>
          <p:spPr>
            <a:xfrm>
              <a:off x="11793473" y="8941485"/>
              <a:ext cx="1413" cy="96043"/>
            </a:xfrm>
            <a:prstGeom prst="rect">
              <a:avLst/>
            </a:prstGeom>
          </p:spPr>
        </p:pic>
        <p:sp>
          <p:nvSpPr>
            <p:cNvPr id="5498" name="object 5498"/>
            <p:cNvSpPr/>
            <p:nvPr/>
          </p:nvSpPr>
          <p:spPr>
            <a:xfrm>
              <a:off x="11793473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43"/>
                  </a:moveTo>
                  <a:lnTo>
                    <a:pt x="1397" y="96043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499" name="object 5499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1895391" y="8942377"/>
              <a:ext cx="892" cy="23936"/>
            </a:xfrm>
            <a:prstGeom prst="rect">
              <a:avLst/>
            </a:prstGeom>
          </p:spPr>
        </p:pic>
        <p:sp>
          <p:nvSpPr>
            <p:cNvPr id="5500" name="object 5500"/>
            <p:cNvSpPr/>
            <p:nvPr/>
          </p:nvSpPr>
          <p:spPr>
            <a:xfrm>
              <a:off x="11895391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/>
            <p:cNvSpPr/>
            <p:nvPr/>
          </p:nvSpPr>
          <p:spPr>
            <a:xfrm>
              <a:off x="11895391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02" name="object 5502"/>
            <p:cNvPicPr/>
            <p:nvPr/>
          </p:nvPicPr>
          <p:blipFill>
            <a:blip r:embed="rId704" cstate="print"/>
            <a:stretch>
              <a:fillRect/>
            </a:stretch>
          </p:blipFill>
          <p:spPr>
            <a:xfrm>
              <a:off x="11861672" y="8942377"/>
              <a:ext cx="917" cy="23936"/>
            </a:xfrm>
            <a:prstGeom prst="rect">
              <a:avLst/>
            </a:prstGeom>
          </p:spPr>
        </p:pic>
        <p:sp>
          <p:nvSpPr>
            <p:cNvPr id="5503" name="object 5503"/>
            <p:cNvSpPr/>
            <p:nvPr/>
          </p:nvSpPr>
          <p:spPr>
            <a:xfrm>
              <a:off x="11861672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04" name="object 5504"/>
            <p:cNvPicPr/>
            <p:nvPr/>
          </p:nvPicPr>
          <p:blipFill>
            <a:blip r:embed="rId828" cstate="print"/>
            <a:stretch>
              <a:fillRect/>
            </a:stretch>
          </p:blipFill>
          <p:spPr>
            <a:xfrm>
              <a:off x="11861672" y="8966314"/>
              <a:ext cx="34607" cy="869"/>
            </a:xfrm>
            <a:prstGeom prst="rect">
              <a:avLst/>
            </a:prstGeom>
          </p:spPr>
        </p:pic>
        <p:sp>
          <p:nvSpPr>
            <p:cNvPr id="5505" name="object 5505"/>
            <p:cNvSpPr/>
            <p:nvPr/>
          </p:nvSpPr>
          <p:spPr>
            <a:xfrm>
              <a:off x="11861672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06" name="object 5506"/>
            <p:cNvPicPr/>
            <p:nvPr/>
          </p:nvPicPr>
          <p:blipFill>
            <a:blip r:embed="rId828" cstate="print"/>
            <a:stretch>
              <a:fillRect/>
            </a:stretch>
          </p:blipFill>
          <p:spPr>
            <a:xfrm>
              <a:off x="11861672" y="8941485"/>
              <a:ext cx="34607" cy="895"/>
            </a:xfrm>
            <a:prstGeom prst="rect">
              <a:avLst/>
            </a:prstGeom>
          </p:spPr>
        </p:pic>
        <p:sp>
          <p:nvSpPr>
            <p:cNvPr id="5507" name="object 5507"/>
            <p:cNvSpPr/>
            <p:nvPr/>
          </p:nvSpPr>
          <p:spPr>
            <a:xfrm>
              <a:off x="11861672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/>
            <p:cNvSpPr/>
            <p:nvPr/>
          </p:nvSpPr>
          <p:spPr>
            <a:xfrm>
              <a:off x="11861672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/>
            <p:cNvSpPr/>
            <p:nvPr/>
          </p:nvSpPr>
          <p:spPr>
            <a:xfrm>
              <a:off x="11862561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/>
            <p:cNvSpPr/>
            <p:nvPr/>
          </p:nvSpPr>
          <p:spPr>
            <a:xfrm>
              <a:off x="11793474" y="8942387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101892" y="0"/>
                  </a:moveTo>
                  <a:lnTo>
                    <a:pt x="69088" y="0"/>
                  </a:lnTo>
                  <a:lnTo>
                    <a:pt x="69088" y="23926"/>
                  </a:lnTo>
                  <a:lnTo>
                    <a:pt x="101892" y="23926"/>
                  </a:lnTo>
                  <a:lnTo>
                    <a:pt x="101892" y="0"/>
                  </a:lnTo>
                  <a:close/>
                </a:path>
                <a:path w="104775" h="97154">
                  <a:moveTo>
                    <a:pt x="104267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67" y="96926"/>
                  </a:lnTo>
                  <a:lnTo>
                    <a:pt x="104267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11" name="object 5511"/>
            <p:cNvPicPr/>
            <p:nvPr/>
          </p:nvPicPr>
          <p:blipFill>
            <a:blip r:embed="rId829" cstate="print"/>
            <a:stretch>
              <a:fillRect/>
            </a:stretch>
          </p:blipFill>
          <p:spPr>
            <a:xfrm>
              <a:off x="11793473" y="9039315"/>
              <a:ext cx="104279" cy="1585"/>
            </a:xfrm>
            <a:prstGeom prst="rect">
              <a:avLst/>
            </a:prstGeom>
          </p:spPr>
        </p:pic>
        <p:sp>
          <p:nvSpPr>
            <p:cNvPr id="5512" name="object 5512"/>
            <p:cNvSpPr/>
            <p:nvPr/>
          </p:nvSpPr>
          <p:spPr>
            <a:xfrm>
              <a:off x="11793473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13" name="object 5513"/>
            <p:cNvPicPr/>
            <p:nvPr/>
          </p:nvPicPr>
          <p:blipFill>
            <a:blip r:embed="rId722" cstate="print"/>
            <a:stretch>
              <a:fillRect/>
            </a:stretch>
          </p:blipFill>
          <p:spPr>
            <a:xfrm>
              <a:off x="11896280" y="8941485"/>
              <a:ext cx="1460" cy="96043"/>
            </a:xfrm>
            <a:prstGeom prst="rect">
              <a:avLst/>
            </a:prstGeom>
          </p:spPr>
        </p:pic>
        <p:sp>
          <p:nvSpPr>
            <p:cNvPr id="5514" name="object 5514"/>
            <p:cNvSpPr/>
            <p:nvPr/>
          </p:nvSpPr>
          <p:spPr>
            <a:xfrm>
              <a:off x="1189628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/>
            <p:cNvSpPr/>
            <p:nvPr/>
          </p:nvSpPr>
          <p:spPr>
            <a:xfrm>
              <a:off x="11896280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16" name="object 5516"/>
            <p:cNvPicPr/>
            <p:nvPr/>
          </p:nvPicPr>
          <p:blipFill>
            <a:blip r:embed="rId830" cstate="print"/>
            <a:stretch>
              <a:fillRect/>
            </a:stretch>
          </p:blipFill>
          <p:spPr>
            <a:xfrm>
              <a:off x="11858116" y="8941485"/>
              <a:ext cx="3555" cy="96043"/>
            </a:xfrm>
            <a:prstGeom prst="rect">
              <a:avLst/>
            </a:prstGeom>
          </p:spPr>
        </p:pic>
        <p:sp>
          <p:nvSpPr>
            <p:cNvPr id="5517" name="object 5517"/>
            <p:cNvSpPr/>
            <p:nvPr/>
          </p:nvSpPr>
          <p:spPr>
            <a:xfrm>
              <a:off x="11858116" y="8941485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5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3555" y="96043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18" name="object 5518"/>
            <p:cNvPicPr/>
            <p:nvPr/>
          </p:nvPicPr>
          <p:blipFill>
            <a:blip r:embed="rId831" cstate="print"/>
            <a:stretch>
              <a:fillRect/>
            </a:stretch>
          </p:blipFill>
          <p:spPr>
            <a:xfrm>
              <a:off x="11793473" y="9037529"/>
              <a:ext cx="104267" cy="1441"/>
            </a:xfrm>
            <a:prstGeom prst="rect">
              <a:avLst/>
            </a:prstGeom>
          </p:spPr>
        </p:pic>
        <p:sp>
          <p:nvSpPr>
            <p:cNvPr id="5519" name="object 5519"/>
            <p:cNvSpPr/>
            <p:nvPr/>
          </p:nvSpPr>
          <p:spPr>
            <a:xfrm>
              <a:off x="11793473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/>
            <p:cNvSpPr/>
            <p:nvPr/>
          </p:nvSpPr>
          <p:spPr>
            <a:xfrm>
              <a:off x="11794870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/>
            <p:cNvSpPr/>
            <p:nvPr/>
          </p:nvSpPr>
          <p:spPr>
            <a:xfrm>
              <a:off x="11794870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/>
            <p:cNvSpPr/>
            <p:nvPr/>
          </p:nvSpPr>
          <p:spPr>
            <a:xfrm>
              <a:off x="11861672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/>
            <p:cNvSpPr/>
            <p:nvPr/>
          </p:nvSpPr>
          <p:spPr>
            <a:xfrm>
              <a:off x="11861672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24" name="object 5524"/>
            <p:cNvPicPr/>
            <p:nvPr/>
          </p:nvPicPr>
          <p:blipFill>
            <a:blip r:embed="rId637" cstate="print"/>
            <a:stretch>
              <a:fillRect/>
            </a:stretch>
          </p:blipFill>
          <p:spPr>
            <a:xfrm>
              <a:off x="12015215" y="8967180"/>
              <a:ext cx="34627" cy="3571"/>
            </a:xfrm>
            <a:prstGeom prst="rect">
              <a:avLst/>
            </a:prstGeom>
          </p:spPr>
        </p:pic>
        <p:sp>
          <p:nvSpPr>
            <p:cNvPr id="5525" name="object 5525"/>
            <p:cNvSpPr/>
            <p:nvPr/>
          </p:nvSpPr>
          <p:spPr>
            <a:xfrm>
              <a:off x="12015215" y="8967180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34627" y="3571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26" name="object 5526"/>
            <p:cNvPicPr/>
            <p:nvPr/>
          </p:nvPicPr>
          <p:blipFill>
            <a:blip r:embed="rId832" cstate="print"/>
            <a:stretch>
              <a:fillRect/>
            </a:stretch>
          </p:blipFill>
          <p:spPr>
            <a:xfrm>
              <a:off x="11947016" y="8940069"/>
              <a:ext cx="104266" cy="1416"/>
            </a:xfrm>
            <a:prstGeom prst="rect">
              <a:avLst/>
            </a:prstGeom>
          </p:spPr>
        </p:pic>
        <p:sp>
          <p:nvSpPr>
            <p:cNvPr id="5527" name="object 5527"/>
            <p:cNvSpPr/>
            <p:nvPr/>
          </p:nvSpPr>
          <p:spPr>
            <a:xfrm>
              <a:off x="11947016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6" y="1416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/>
            <p:cNvSpPr/>
            <p:nvPr/>
          </p:nvSpPr>
          <p:spPr>
            <a:xfrm>
              <a:off x="11947016" y="894006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6" y="1416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29" name="object 5529"/>
            <p:cNvPicPr/>
            <p:nvPr/>
          </p:nvPicPr>
          <p:blipFill>
            <a:blip r:embed="rId712" cstate="print"/>
            <a:stretch>
              <a:fillRect/>
            </a:stretch>
          </p:blipFill>
          <p:spPr>
            <a:xfrm>
              <a:off x="12048934" y="8942377"/>
              <a:ext cx="892" cy="23936"/>
            </a:xfrm>
            <a:prstGeom prst="rect">
              <a:avLst/>
            </a:prstGeom>
          </p:spPr>
        </p:pic>
        <p:sp>
          <p:nvSpPr>
            <p:cNvPr id="5530" name="object 5530"/>
            <p:cNvSpPr/>
            <p:nvPr/>
          </p:nvSpPr>
          <p:spPr>
            <a:xfrm>
              <a:off x="12048934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/>
            <p:cNvSpPr/>
            <p:nvPr/>
          </p:nvSpPr>
          <p:spPr>
            <a:xfrm>
              <a:off x="12048934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32" name="object 5532"/>
            <p:cNvPicPr/>
            <p:nvPr/>
          </p:nvPicPr>
          <p:blipFill>
            <a:blip r:embed="rId704" cstate="print"/>
            <a:stretch>
              <a:fillRect/>
            </a:stretch>
          </p:blipFill>
          <p:spPr>
            <a:xfrm>
              <a:off x="12015215" y="8942377"/>
              <a:ext cx="917" cy="23936"/>
            </a:xfrm>
            <a:prstGeom prst="rect">
              <a:avLst/>
            </a:prstGeom>
          </p:spPr>
        </p:pic>
        <p:sp>
          <p:nvSpPr>
            <p:cNvPr id="5533" name="object 5533"/>
            <p:cNvSpPr/>
            <p:nvPr/>
          </p:nvSpPr>
          <p:spPr>
            <a:xfrm>
              <a:off x="12015215" y="8942377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34" name="object 5534"/>
            <p:cNvPicPr/>
            <p:nvPr/>
          </p:nvPicPr>
          <p:blipFill>
            <a:blip r:embed="rId833" cstate="print"/>
            <a:stretch>
              <a:fillRect/>
            </a:stretch>
          </p:blipFill>
          <p:spPr>
            <a:xfrm>
              <a:off x="12015215" y="8966314"/>
              <a:ext cx="34607" cy="869"/>
            </a:xfrm>
            <a:prstGeom prst="rect">
              <a:avLst/>
            </a:prstGeom>
          </p:spPr>
        </p:pic>
        <p:sp>
          <p:nvSpPr>
            <p:cNvPr id="5535" name="object 5535"/>
            <p:cNvSpPr/>
            <p:nvPr/>
          </p:nvSpPr>
          <p:spPr>
            <a:xfrm>
              <a:off x="12015215" y="8966314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36" name="object 5536"/>
            <p:cNvPicPr/>
            <p:nvPr/>
          </p:nvPicPr>
          <p:blipFill>
            <a:blip r:embed="rId834" cstate="print"/>
            <a:stretch>
              <a:fillRect/>
            </a:stretch>
          </p:blipFill>
          <p:spPr>
            <a:xfrm>
              <a:off x="12015215" y="8941485"/>
              <a:ext cx="34607" cy="895"/>
            </a:xfrm>
            <a:prstGeom prst="rect">
              <a:avLst/>
            </a:prstGeom>
          </p:spPr>
        </p:pic>
        <p:sp>
          <p:nvSpPr>
            <p:cNvPr id="5537" name="object 5537"/>
            <p:cNvSpPr/>
            <p:nvPr/>
          </p:nvSpPr>
          <p:spPr>
            <a:xfrm>
              <a:off x="12015215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/>
            <p:cNvSpPr/>
            <p:nvPr/>
          </p:nvSpPr>
          <p:spPr>
            <a:xfrm>
              <a:off x="12015215" y="894148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/>
            <p:cNvSpPr/>
            <p:nvPr/>
          </p:nvSpPr>
          <p:spPr>
            <a:xfrm>
              <a:off x="12016104" y="8942377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/>
            <p:cNvSpPr/>
            <p:nvPr/>
          </p:nvSpPr>
          <p:spPr>
            <a:xfrm>
              <a:off x="11947017" y="8942387"/>
              <a:ext cx="104775" cy="97155"/>
            </a:xfrm>
            <a:custGeom>
              <a:avLst/>
              <a:gdLst/>
              <a:ahLst/>
              <a:cxnLst/>
              <a:rect l="l" t="t" r="r" b="b"/>
              <a:pathLst>
                <a:path w="104775" h="97154">
                  <a:moveTo>
                    <a:pt x="101892" y="0"/>
                  </a:moveTo>
                  <a:lnTo>
                    <a:pt x="69088" y="0"/>
                  </a:lnTo>
                  <a:lnTo>
                    <a:pt x="69088" y="23926"/>
                  </a:lnTo>
                  <a:lnTo>
                    <a:pt x="101892" y="23926"/>
                  </a:lnTo>
                  <a:lnTo>
                    <a:pt x="101892" y="0"/>
                  </a:lnTo>
                  <a:close/>
                </a:path>
                <a:path w="104775" h="97154">
                  <a:moveTo>
                    <a:pt x="104254" y="96583"/>
                  </a:moveTo>
                  <a:lnTo>
                    <a:pt x="0" y="96583"/>
                  </a:lnTo>
                  <a:lnTo>
                    <a:pt x="0" y="96926"/>
                  </a:lnTo>
                  <a:lnTo>
                    <a:pt x="104254" y="96926"/>
                  </a:lnTo>
                  <a:lnTo>
                    <a:pt x="104254" y="9658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41" name="object 5541"/>
            <p:cNvPicPr/>
            <p:nvPr/>
          </p:nvPicPr>
          <p:blipFill>
            <a:blip r:embed="rId835" cstate="print"/>
            <a:stretch>
              <a:fillRect/>
            </a:stretch>
          </p:blipFill>
          <p:spPr>
            <a:xfrm>
              <a:off x="11947016" y="9039315"/>
              <a:ext cx="104254" cy="1585"/>
            </a:xfrm>
            <a:prstGeom prst="rect">
              <a:avLst/>
            </a:prstGeom>
          </p:spPr>
        </p:pic>
        <p:sp>
          <p:nvSpPr>
            <p:cNvPr id="5542" name="object 5542"/>
            <p:cNvSpPr/>
            <p:nvPr/>
          </p:nvSpPr>
          <p:spPr>
            <a:xfrm>
              <a:off x="11947016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43" name="object 5543"/>
            <p:cNvPicPr/>
            <p:nvPr/>
          </p:nvPicPr>
          <p:blipFill>
            <a:blip r:embed="rId836" cstate="print"/>
            <a:stretch>
              <a:fillRect/>
            </a:stretch>
          </p:blipFill>
          <p:spPr>
            <a:xfrm>
              <a:off x="11947016" y="9037529"/>
              <a:ext cx="104266" cy="1441"/>
            </a:xfrm>
            <a:prstGeom prst="rect">
              <a:avLst/>
            </a:prstGeom>
          </p:spPr>
        </p:pic>
        <p:sp>
          <p:nvSpPr>
            <p:cNvPr id="5544" name="object 5544"/>
            <p:cNvSpPr/>
            <p:nvPr/>
          </p:nvSpPr>
          <p:spPr>
            <a:xfrm>
              <a:off x="11947016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266" y="1441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45" name="object 5545"/>
            <p:cNvPicPr/>
            <p:nvPr/>
          </p:nvPicPr>
          <p:blipFill>
            <a:blip r:embed="rId837" cstate="print"/>
            <a:stretch>
              <a:fillRect/>
            </a:stretch>
          </p:blipFill>
          <p:spPr>
            <a:xfrm>
              <a:off x="12049823" y="8941942"/>
              <a:ext cx="1460" cy="95250"/>
            </a:xfrm>
            <a:prstGeom prst="rect">
              <a:avLst/>
            </a:prstGeom>
          </p:spPr>
        </p:pic>
        <p:sp>
          <p:nvSpPr>
            <p:cNvPr id="5546" name="object 5546"/>
            <p:cNvSpPr/>
            <p:nvPr/>
          </p:nvSpPr>
          <p:spPr>
            <a:xfrm>
              <a:off x="12049823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46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95250"/>
                  </a:lnTo>
                  <a:lnTo>
                    <a:pt x="1460" y="95250"/>
                  </a:lnTo>
                  <a:lnTo>
                    <a:pt x="1460" y="2540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/>
            <p:cNvSpPr/>
            <p:nvPr/>
          </p:nvSpPr>
          <p:spPr>
            <a:xfrm>
              <a:off x="12049823" y="8941942"/>
              <a:ext cx="1905" cy="95250"/>
            </a:xfrm>
            <a:custGeom>
              <a:avLst/>
              <a:gdLst/>
              <a:ahLst/>
              <a:cxnLst/>
              <a:rect l="l" t="t" r="r" b="b"/>
              <a:pathLst>
                <a:path w="1904" h="95250">
                  <a:moveTo>
                    <a:pt x="1460" y="0"/>
                  </a:moveTo>
                  <a:lnTo>
                    <a:pt x="0" y="0"/>
                  </a:lnTo>
                  <a:lnTo>
                    <a:pt x="0" y="25400"/>
                  </a:lnTo>
                  <a:lnTo>
                    <a:pt x="0" y="95250"/>
                  </a:lnTo>
                  <a:lnTo>
                    <a:pt x="1460" y="95250"/>
                  </a:lnTo>
                  <a:lnTo>
                    <a:pt x="1460" y="2540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48" name="object 5548"/>
            <p:cNvPicPr/>
            <p:nvPr/>
          </p:nvPicPr>
          <p:blipFill>
            <a:blip r:embed="rId838" cstate="print"/>
            <a:stretch>
              <a:fillRect/>
            </a:stretch>
          </p:blipFill>
          <p:spPr>
            <a:xfrm>
              <a:off x="12011659" y="8941485"/>
              <a:ext cx="3556" cy="96043"/>
            </a:xfrm>
            <a:prstGeom prst="rect">
              <a:avLst/>
            </a:prstGeom>
          </p:spPr>
        </p:pic>
        <p:sp>
          <p:nvSpPr>
            <p:cNvPr id="5549" name="object 5549"/>
            <p:cNvSpPr/>
            <p:nvPr/>
          </p:nvSpPr>
          <p:spPr>
            <a:xfrm>
              <a:off x="12011659" y="8941485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3556" y="96043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50" name="object 5550"/>
            <p:cNvPicPr/>
            <p:nvPr/>
          </p:nvPicPr>
          <p:blipFill>
            <a:blip r:embed="rId827" cstate="print"/>
            <a:stretch>
              <a:fillRect/>
            </a:stretch>
          </p:blipFill>
          <p:spPr>
            <a:xfrm>
              <a:off x="11947016" y="8941485"/>
              <a:ext cx="1413" cy="96043"/>
            </a:xfrm>
            <a:prstGeom prst="rect">
              <a:avLst/>
            </a:prstGeom>
          </p:spPr>
        </p:pic>
        <p:sp>
          <p:nvSpPr>
            <p:cNvPr id="5551" name="object 5551"/>
            <p:cNvSpPr/>
            <p:nvPr/>
          </p:nvSpPr>
          <p:spPr>
            <a:xfrm>
              <a:off x="11947016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43"/>
                  </a:moveTo>
                  <a:lnTo>
                    <a:pt x="1397" y="96043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/>
            <p:cNvSpPr/>
            <p:nvPr/>
          </p:nvSpPr>
          <p:spPr>
            <a:xfrm>
              <a:off x="11948413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/>
            <p:cNvSpPr/>
            <p:nvPr/>
          </p:nvSpPr>
          <p:spPr>
            <a:xfrm>
              <a:off x="11948413" y="8941485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/>
            <p:cNvSpPr/>
            <p:nvPr/>
          </p:nvSpPr>
          <p:spPr>
            <a:xfrm>
              <a:off x="12015215" y="8970755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74"/>
                  </a:lnTo>
                  <a:lnTo>
                    <a:pt x="34627" y="66774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/>
            <p:cNvSpPr/>
            <p:nvPr/>
          </p:nvSpPr>
          <p:spPr>
            <a:xfrm>
              <a:off x="11411394" y="8970759"/>
              <a:ext cx="638810" cy="217170"/>
            </a:xfrm>
            <a:custGeom>
              <a:avLst/>
              <a:gdLst/>
              <a:ahLst/>
              <a:cxnLst/>
              <a:rect l="l" t="t" r="r" b="b"/>
              <a:pathLst>
                <a:path w="638809" h="217170">
                  <a:moveTo>
                    <a:pt x="104241" y="216395"/>
                  </a:moveTo>
                  <a:lnTo>
                    <a:pt x="0" y="216395"/>
                  </a:lnTo>
                  <a:lnTo>
                    <a:pt x="0" y="216738"/>
                  </a:lnTo>
                  <a:lnTo>
                    <a:pt x="104241" y="216738"/>
                  </a:lnTo>
                  <a:lnTo>
                    <a:pt x="104241" y="216395"/>
                  </a:lnTo>
                  <a:close/>
                </a:path>
                <a:path w="638809" h="217170">
                  <a:moveTo>
                    <a:pt x="638441" y="0"/>
                  </a:moveTo>
                  <a:lnTo>
                    <a:pt x="603821" y="0"/>
                  </a:lnTo>
                  <a:lnTo>
                    <a:pt x="603821" y="66776"/>
                  </a:lnTo>
                  <a:lnTo>
                    <a:pt x="638441" y="66776"/>
                  </a:lnTo>
                  <a:lnTo>
                    <a:pt x="6384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56" name="object 5556"/>
            <p:cNvPicPr/>
            <p:nvPr/>
          </p:nvPicPr>
          <p:blipFill>
            <a:blip r:embed="rId839" cstate="print"/>
            <a:stretch>
              <a:fillRect/>
            </a:stretch>
          </p:blipFill>
          <p:spPr>
            <a:xfrm>
              <a:off x="11411394" y="9187499"/>
              <a:ext cx="104254" cy="1585"/>
            </a:xfrm>
            <a:prstGeom prst="rect">
              <a:avLst/>
            </a:prstGeom>
          </p:spPr>
        </p:pic>
        <p:sp>
          <p:nvSpPr>
            <p:cNvPr id="5557" name="object 5557"/>
            <p:cNvSpPr/>
            <p:nvPr/>
          </p:nvSpPr>
          <p:spPr>
            <a:xfrm>
              <a:off x="11411394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58" name="object 5558"/>
            <p:cNvPicPr/>
            <p:nvPr/>
          </p:nvPicPr>
          <p:blipFill>
            <a:blip r:embed="rId840" cstate="print"/>
            <a:stretch>
              <a:fillRect/>
            </a:stretch>
          </p:blipFill>
          <p:spPr>
            <a:xfrm>
              <a:off x="11514264" y="9089262"/>
              <a:ext cx="1397" cy="96519"/>
            </a:xfrm>
            <a:prstGeom prst="rect">
              <a:avLst/>
            </a:prstGeom>
          </p:spPr>
        </p:pic>
        <p:sp>
          <p:nvSpPr>
            <p:cNvPr id="5559" name="object 5559"/>
            <p:cNvSpPr/>
            <p:nvPr/>
          </p:nvSpPr>
          <p:spPr>
            <a:xfrm>
              <a:off x="11514264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26289"/>
                  </a:lnTo>
                  <a:lnTo>
                    <a:pt x="0" y="96139"/>
                  </a:lnTo>
                  <a:lnTo>
                    <a:pt x="1397" y="96139"/>
                  </a:lnTo>
                  <a:lnTo>
                    <a:pt x="1397" y="2628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/>
            <p:cNvSpPr/>
            <p:nvPr/>
          </p:nvSpPr>
          <p:spPr>
            <a:xfrm>
              <a:off x="11514264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397" y="0"/>
                  </a:moveTo>
                  <a:lnTo>
                    <a:pt x="0" y="0"/>
                  </a:lnTo>
                  <a:lnTo>
                    <a:pt x="0" y="26289"/>
                  </a:lnTo>
                  <a:lnTo>
                    <a:pt x="0" y="96139"/>
                  </a:lnTo>
                  <a:lnTo>
                    <a:pt x="1397" y="96139"/>
                  </a:lnTo>
                  <a:lnTo>
                    <a:pt x="1397" y="26289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61" name="object 5561"/>
            <p:cNvPicPr/>
            <p:nvPr/>
          </p:nvPicPr>
          <p:blipFill>
            <a:blip r:embed="rId841" cstate="print"/>
            <a:stretch>
              <a:fillRect/>
            </a:stretch>
          </p:blipFill>
          <p:spPr>
            <a:xfrm>
              <a:off x="11476037" y="9089262"/>
              <a:ext cx="3619" cy="96519"/>
            </a:xfrm>
            <a:prstGeom prst="rect">
              <a:avLst/>
            </a:prstGeom>
          </p:spPr>
        </p:pic>
        <p:sp>
          <p:nvSpPr>
            <p:cNvPr id="5562" name="object 5562"/>
            <p:cNvSpPr/>
            <p:nvPr/>
          </p:nvSpPr>
          <p:spPr>
            <a:xfrm>
              <a:off x="11476075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81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96139"/>
                  </a:lnTo>
                  <a:lnTo>
                    <a:pt x="3581" y="96139"/>
                  </a:lnTo>
                  <a:lnTo>
                    <a:pt x="3581" y="28829"/>
                  </a:lnTo>
                  <a:lnTo>
                    <a:pt x="35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63" name="object 5563"/>
            <p:cNvPicPr/>
            <p:nvPr/>
          </p:nvPicPr>
          <p:blipFill>
            <a:blip r:embed="rId842" cstate="print"/>
            <a:stretch>
              <a:fillRect/>
            </a:stretch>
          </p:blipFill>
          <p:spPr>
            <a:xfrm>
              <a:off x="11479656" y="9115365"/>
              <a:ext cx="34627" cy="3596"/>
            </a:xfrm>
            <a:prstGeom prst="rect">
              <a:avLst/>
            </a:prstGeom>
          </p:spPr>
        </p:pic>
        <p:sp>
          <p:nvSpPr>
            <p:cNvPr id="5564" name="object 5564"/>
            <p:cNvSpPr/>
            <p:nvPr/>
          </p:nvSpPr>
          <p:spPr>
            <a:xfrm>
              <a:off x="11479656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65" name="object 5565"/>
            <p:cNvPicPr/>
            <p:nvPr/>
          </p:nvPicPr>
          <p:blipFill>
            <a:blip r:embed="rId843" cstate="print"/>
            <a:stretch>
              <a:fillRect/>
            </a:stretch>
          </p:blipFill>
          <p:spPr>
            <a:xfrm>
              <a:off x="11411394" y="9088253"/>
              <a:ext cx="104267" cy="1390"/>
            </a:xfrm>
            <a:prstGeom prst="rect">
              <a:avLst/>
            </a:prstGeom>
          </p:spPr>
        </p:pic>
        <p:sp>
          <p:nvSpPr>
            <p:cNvPr id="5566" name="object 5566"/>
            <p:cNvSpPr/>
            <p:nvPr/>
          </p:nvSpPr>
          <p:spPr>
            <a:xfrm>
              <a:off x="11411394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/>
            <p:cNvSpPr/>
            <p:nvPr/>
          </p:nvSpPr>
          <p:spPr>
            <a:xfrm>
              <a:off x="11411394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68" name="object 5568"/>
            <p:cNvPicPr/>
            <p:nvPr/>
          </p:nvPicPr>
          <p:blipFill>
            <a:blip r:embed="rId657" cstate="print"/>
            <a:stretch>
              <a:fillRect/>
            </a:stretch>
          </p:blipFill>
          <p:spPr>
            <a:xfrm>
              <a:off x="11411394" y="9089644"/>
              <a:ext cx="1438" cy="96068"/>
            </a:xfrm>
            <a:prstGeom prst="rect">
              <a:avLst/>
            </a:prstGeom>
          </p:spPr>
        </p:pic>
        <p:sp>
          <p:nvSpPr>
            <p:cNvPr id="5569" name="object 5569"/>
            <p:cNvSpPr/>
            <p:nvPr/>
          </p:nvSpPr>
          <p:spPr>
            <a:xfrm>
              <a:off x="11411394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38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38" y="960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70" name="object 5570"/>
            <p:cNvPicPr/>
            <p:nvPr/>
          </p:nvPicPr>
          <p:blipFill>
            <a:blip r:embed="rId844" cstate="print"/>
            <a:stretch>
              <a:fillRect/>
            </a:stretch>
          </p:blipFill>
          <p:spPr>
            <a:xfrm>
              <a:off x="11411394" y="9185713"/>
              <a:ext cx="104267" cy="1441"/>
            </a:xfrm>
            <a:prstGeom prst="rect">
              <a:avLst/>
            </a:prstGeom>
          </p:spPr>
        </p:pic>
        <p:sp>
          <p:nvSpPr>
            <p:cNvPr id="5571" name="object 5571"/>
            <p:cNvSpPr/>
            <p:nvPr/>
          </p:nvSpPr>
          <p:spPr>
            <a:xfrm>
              <a:off x="11411394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72" name="object 5572"/>
            <p:cNvPicPr/>
            <p:nvPr/>
          </p:nvPicPr>
          <p:blipFill>
            <a:blip r:embed="rId845" cstate="print"/>
            <a:stretch>
              <a:fillRect/>
            </a:stretch>
          </p:blipFill>
          <p:spPr>
            <a:xfrm>
              <a:off x="11513375" y="9090561"/>
              <a:ext cx="892" cy="23936"/>
            </a:xfrm>
            <a:prstGeom prst="rect">
              <a:avLst/>
            </a:prstGeom>
          </p:spPr>
        </p:pic>
        <p:sp>
          <p:nvSpPr>
            <p:cNvPr id="5573" name="object 5573"/>
            <p:cNvSpPr/>
            <p:nvPr/>
          </p:nvSpPr>
          <p:spPr>
            <a:xfrm>
              <a:off x="11513375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/>
            <p:cNvSpPr/>
            <p:nvPr/>
          </p:nvSpPr>
          <p:spPr>
            <a:xfrm>
              <a:off x="11513375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75" name="object 5575"/>
            <p:cNvPicPr/>
            <p:nvPr/>
          </p:nvPicPr>
          <p:blipFill>
            <a:blip r:embed="rId678" cstate="print"/>
            <a:stretch>
              <a:fillRect/>
            </a:stretch>
          </p:blipFill>
          <p:spPr>
            <a:xfrm>
              <a:off x="11479656" y="9090561"/>
              <a:ext cx="868" cy="23936"/>
            </a:xfrm>
            <a:prstGeom prst="rect">
              <a:avLst/>
            </a:prstGeom>
          </p:spPr>
        </p:pic>
        <p:sp>
          <p:nvSpPr>
            <p:cNvPr id="5576" name="object 5576"/>
            <p:cNvSpPr/>
            <p:nvPr/>
          </p:nvSpPr>
          <p:spPr>
            <a:xfrm>
              <a:off x="11479656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77" name="object 5577"/>
            <p:cNvPicPr/>
            <p:nvPr/>
          </p:nvPicPr>
          <p:blipFill>
            <a:blip r:embed="rId846" cstate="print"/>
            <a:stretch>
              <a:fillRect/>
            </a:stretch>
          </p:blipFill>
          <p:spPr>
            <a:xfrm>
              <a:off x="11479656" y="9114497"/>
              <a:ext cx="34607" cy="869"/>
            </a:xfrm>
            <a:prstGeom prst="rect">
              <a:avLst/>
            </a:prstGeom>
          </p:spPr>
        </p:pic>
        <p:sp>
          <p:nvSpPr>
            <p:cNvPr id="5578" name="object 5578"/>
            <p:cNvSpPr/>
            <p:nvPr/>
          </p:nvSpPr>
          <p:spPr>
            <a:xfrm>
              <a:off x="11479656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25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79" name="object 5579"/>
            <p:cNvPicPr/>
            <p:nvPr/>
          </p:nvPicPr>
          <p:blipFill>
            <a:blip r:embed="rId847" cstate="print"/>
            <a:stretch>
              <a:fillRect/>
            </a:stretch>
          </p:blipFill>
          <p:spPr>
            <a:xfrm>
              <a:off x="11479656" y="9089643"/>
              <a:ext cx="34607" cy="920"/>
            </a:xfrm>
            <a:prstGeom prst="rect">
              <a:avLst/>
            </a:prstGeom>
          </p:spPr>
        </p:pic>
        <p:sp>
          <p:nvSpPr>
            <p:cNvPr id="5580" name="object 5580"/>
            <p:cNvSpPr/>
            <p:nvPr/>
          </p:nvSpPr>
          <p:spPr>
            <a:xfrm>
              <a:off x="11479656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/>
            <p:cNvSpPr/>
            <p:nvPr/>
          </p:nvSpPr>
          <p:spPr>
            <a:xfrm>
              <a:off x="11479656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/>
            <p:cNvSpPr/>
            <p:nvPr/>
          </p:nvSpPr>
          <p:spPr>
            <a:xfrm>
              <a:off x="11480482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/>
            <p:cNvSpPr/>
            <p:nvPr/>
          </p:nvSpPr>
          <p:spPr>
            <a:xfrm>
              <a:off x="11480482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/>
            <p:cNvSpPr/>
            <p:nvPr/>
          </p:nvSpPr>
          <p:spPr>
            <a:xfrm>
              <a:off x="11412854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/>
            <p:cNvSpPr/>
            <p:nvPr/>
          </p:nvSpPr>
          <p:spPr>
            <a:xfrm>
              <a:off x="11412854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/>
            <p:cNvSpPr/>
            <p:nvPr/>
          </p:nvSpPr>
          <p:spPr>
            <a:xfrm>
              <a:off x="11479656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/>
            <p:cNvSpPr/>
            <p:nvPr/>
          </p:nvSpPr>
          <p:spPr>
            <a:xfrm>
              <a:off x="11479657" y="9118968"/>
              <a:ext cx="572135" cy="68580"/>
            </a:xfrm>
            <a:custGeom>
              <a:avLst/>
              <a:gdLst/>
              <a:ahLst/>
              <a:cxnLst/>
              <a:rect l="l" t="t" r="r" b="b"/>
              <a:pathLst>
                <a:path w="572134" h="68579">
                  <a:moveTo>
                    <a:pt x="34620" y="0"/>
                  </a:moveTo>
                  <a:lnTo>
                    <a:pt x="0" y="0"/>
                  </a:lnTo>
                  <a:lnTo>
                    <a:pt x="0" y="66751"/>
                  </a:lnTo>
                  <a:lnTo>
                    <a:pt x="34620" y="66751"/>
                  </a:lnTo>
                  <a:lnTo>
                    <a:pt x="34620" y="0"/>
                  </a:lnTo>
                  <a:close/>
                </a:path>
                <a:path w="572134" h="68579">
                  <a:moveTo>
                    <a:pt x="571614" y="68186"/>
                  </a:moveTo>
                  <a:lnTo>
                    <a:pt x="467360" y="68186"/>
                  </a:lnTo>
                  <a:lnTo>
                    <a:pt x="467360" y="68529"/>
                  </a:lnTo>
                  <a:lnTo>
                    <a:pt x="571614" y="68529"/>
                  </a:lnTo>
                  <a:lnTo>
                    <a:pt x="571614" y="6818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88" name="object 5588"/>
            <p:cNvPicPr/>
            <p:nvPr/>
          </p:nvPicPr>
          <p:blipFill>
            <a:blip r:embed="rId848" cstate="print"/>
            <a:stretch>
              <a:fillRect/>
            </a:stretch>
          </p:blipFill>
          <p:spPr>
            <a:xfrm>
              <a:off x="11947016" y="9187499"/>
              <a:ext cx="104254" cy="1585"/>
            </a:xfrm>
            <a:prstGeom prst="rect">
              <a:avLst/>
            </a:prstGeom>
          </p:spPr>
        </p:pic>
        <p:sp>
          <p:nvSpPr>
            <p:cNvPr id="5589" name="object 5589"/>
            <p:cNvSpPr/>
            <p:nvPr/>
          </p:nvSpPr>
          <p:spPr>
            <a:xfrm>
              <a:off x="11947016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90" name="object 5590"/>
            <p:cNvPicPr/>
            <p:nvPr/>
          </p:nvPicPr>
          <p:blipFill>
            <a:blip r:embed="rId849" cstate="print"/>
            <a:stretch>
              <a:fillRect/>
            </a:stretch>
          </p:blipFill>
          <p:spPr>
            <a:xfrm>
              <a:off x="12049823" y="9089262"/>
              <a:ext cx="1460" cy="96519"/>
            </a:xfrm>
            <a:prstGeom prst="rect">
              <a:avLst/>
            </a:prstGeom>
          </p:spPr>
        </p:pic>
        <p:sp>
          <p:nvSpPr>
            <p:cNvPr id="5591" name="object 5591"/>
            <p:cNvSpPr/>
            <p:nvPr/>
          </p:nvSpPr>
          <p:spPr>
            <a:xfrm>
              <a:off x="12049823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96139"/>
                  </a:lnTo>
                  <a:lnTo>
                    <a:pt x="1460" y="96139"/>
                  </a:lnTo>
                  <a:lnTo>
                    <a:pt x="1460" y="2882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/>
            <p:cNvSpPr/>
            <p:nvPr/>
          </p:nvSpPr>
          <p:spPr>
            <a:xfrm>
              <a:off x="12049823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96139"/>
                  </a:lnTo>
                  <a:lnTo>
                    <a:pt x="1460" y="96139"/>
                  </a:lnTo>
                  <a:lnTo>
                    <a:pt x="1460" y="2882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93" name="object 5593"/>
            <p:cNvPicPr/>
            <p:nvPr/>
          </p:nvPicPr>
          <p:blipFill>
            <a:blip r:embed="rId645" cstate="print"/>
            <a:stretch>
              <a:fillRect/>
            </a:stretch>
          </p:blipFill>
          <p:spPr>
            <a:xfrm>
              <a:off x="12011659" y="9089643"/>
              <a:ext cx="3556" cy="96069"/>
            </a:xfrm>
            <a:prstGeom prst="rect">
              <a:avLst/>
            </a:prstGeom>
          </p:spPr>
        </p:pic>
        <p:sp>
          <p:nvSpPr>
            <p:cNvPr id="5594" name="object 5594"/>
            <p:cNvSpPr/>
            <p:nvPr/>
          </p:nvSpPr>
          <p:spPr>
            <a:xfrm>
              <a:off x="12011659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3556" y="96069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95" name="object 5595"/>
            <p:cNvPicPr/>
            <p:nvPr/>
          </p:nvPicPr>
          <p:blipFill>
            <a:blip r:embed="rId850" cstate="print"/>
            <a:stretch>
              <a:fillRect/>
            </a:stretch>
          </p:blipFill>
          <p:spPr>
            <a:xfrm>
              <a:off x="12015215" y="9115365"/>
              <a:ext cx="34627" cy="3596"/>
            </a:xfrm>
            <a:prstGeom prst="rect">
              <a:avLst/>
            </a:prstGeom>
          </p:spPr>
        </p:pic>
        <p:sp>
          <p:nvSpPr>
            <p:cNvPr id="5596" name="object 5596"/>
            <p:cNvSpPr/>
            <p:nvPr/>
          </p:nvSpPr>
          <p:spPr>
            <a:xfrm>
              <a:off x="12015215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597" name="object 5597"/>
            <p:cNvPicPr/>
            <p:nvPr/>
          </p:nvPicPr>
          <p:blipFill>
            <a:blip r:embed="rId851" cstate="print"/>
            <a:stretch>
              <a:fillRect/>
            </a:stretch>
          </p:blipFill>
          <p:spPr>
            <a:xfrm>
              <a:off x="11947016" y="9088253"/>
              <a:ext cx="104266" cy="1390"/>
            </a:xfrm>
            <a:prstGeom prst="rect">
              <a:avLst/>
            </a:prstGeom>
          </p:spPr>
        </p:pic>
        <p:sp>
          <p:nvSpPr>
            <p:cNvPr id="5598" name="object 5598"/>
            <p:cNvSpPr/>
            <p:nvPr/>
          </p:nvSpPr>
          <p:spPr>
            <a:xfrm>
              <a:off x="1194701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/>
            <p:cNvSpPr/>
            <p:nvPr/>
          </p:nvSpPr>
          <p:spPr>
            <a:xfrm>
              <a:off x="1194701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00" name="object 5600"/>
            <p:cNvPicPr/>
            <p:nvPr/>
          </p:nvPicPr>
          <p:blipFill>
            <a:blip r:embed="rId748" cstate="print"/>
            <a:stretch>
              <a:fillRect/>
            </a:stretch>
          </p:blipFill>
          <p:spPr>
            <a:xfrm>
              <a:off x="11947016" y="9089644"/>
              <a:ext cx="1413" cy="96068"/>
            </a:xfrm>
            <a:prstGeom prst="rect">
              <a:avLst/>
            </a:prstGeom>
          </p:spPr>
        </p:pic>
        <p:sp>
          <p:nvSpPr>
            <p:cNvPr id="5601" name="object 5601"/>
            <p:cNvSpPr/>
            <p:nvPr/>
          </p:nvSpPr>
          <p:spPr>
            <a:xfrm>
              <a:off x="11947016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68"/>
                  </a:moveTo>
                  <a:lnTo>
                    <a:pt x="1397" y="96068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68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02" name="object 5602"/>
            <p:cNvPicPr/>
            <p:nvPr/>
          </p:nvPicPr>
          <p:blipFill>
            <a:blip r:embed="rId852" cstate="print"/>
            <a:stretch>
              <a:fillRect/>
            </a:stretch>
          </p:blipFill>
          <p:spPr>
            <a:xfrm>
              <a:off x="11947016" y="9185713"/>
              <a:ext cx="104266" cy="1441"/>
            </a:xfrm>
            <a:prstGeom prst="rect">
              <a:avLst/>
            </a:prstGeom>
          </p:spPr>
        </p:pic>
        <p:sp>
          <p:nvSpPr>
            <p:cNvPr id="5603" name="object 5603"/>
            <p:cNvSpPr/>
            <p:nvPr/>
          </p:nvSpPr>
          <p:spPr>
            <a:xfrm>
              <a:off x="11947016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266" y="1441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04" name="object 5604"/>
            <p:cNvPicPr/>
            <p:nvPr/>
          </p:nvPicPr>
          <p:blipFill>
            <a:blip r:embed="rId754" cstate="print"/>
            <a:stretch>
              <a:fillRect/>
            </a:stretch>
          </p:blipFill>
          <p:spPr>
            <a:xfrm>
              <a:off x="12048934" y="9090561"/>
              <a:ext cx="892" cy="23936"/>
            </a:xfrm>
            <a:prstGeom prst="rect">
              <a:avLst/>
            </a:prstGeom>
          </p:spPr>
        </p:pic>
        <p:sp>
          <p:nvSpPr>
            <p:cNvPr id="5605" name="object 5605"/>
            <p:cNvSpPr/>
            <p:nvPr/>
          </p:nvSpPr>
          <p:spPr>
            <a:xfrm>
              <a:off x="12048934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/>
            <p:cNvSpPr/>
            <p:nvPr/>
          </p:nvSpPr>
          <p:spPr>
            <a:xfrm>
              <a:off x="12048934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07" name="object 5607"/>
            <p:cNvPicPr/>
            <p:nvPr/>
          </p:nvPicPr>
          <p:blipFill>
            <a:blip r:embed="rId853" cstate="print"/>
            <a:stretch>
              <a:fillRect/>
            </a:stretch>
          </p:blipFill>
          <p:spPr>
            <a:xfrm>
              <a:off x="12015215" y="9090561"/>
              <a:ext cx="917" cy="23936"/>
            </a:xfrm>
            <a:prstGeom prst="rect">
              <a:avLst/>
            </a:prstGeom>
          </p:spPr>
        </p:pic>
        <p:sp>
          <p:nvSpPr>
            <p:cNvPr id="5608" name="object 5608"/>
            <p:cNvSpPr/>
            <p:nvPr/>
          </p:nvSpPr>
          <p:spPr>
            <a:xfrm>
              <a:off x="12015215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09" name="object 5609"/>
            <p:cNvPicPr/>
            <p:nvPr/>
          </p:nvPicPr>
          <p:blipFill>
            <a:blip r:embed="rId854" cstate="print"/>
            <a:stretch>
              <a:fillRect/>
            </a:stretch>
          </p:blipFill>
          <p:spPr>
            <a:xfrm>
              <a:off x="12015215" y="9114497"/>
              <a:ext cx="34607" cy="869"/>
            </a:xfrm>
            <a:prstGeom prst="rect">
              <a:avLst/>
            </a:prstGeom>
          </p:spPr>
        </p:pic>
        <p:sp>
          <p:nvSpPr>
            <p:cNvPr id="5610" name="object 5610"/>
            <p:cNvSpPr/>
            <p:nvPr/>
          </p:nvSpPr>
          <p:spPr>
            <a:xfrm>
              <a:off x="12015215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11" name="object 5611"/>
            <p:cNvPicPr/>
            <p:nvPr/>
          </p:nvPicPr>
          <p:blipFill>
            <a:blip r:embed="rId855" cstate="print"/>
            <a:stretch>
              <a:fillRect/>
            </a:stretch>
          </p:blipFill>
          <p:spPr>
            <a:xfrm>
              <a:off x="12015215" y="9089643"/>
              <a:ext cx="34607" cy="920"/>
            </a:xfrm>
            <a:prstGeom prst="rect">
              <a:avLst/>
            </a:prstGeom>
          </p:spPr>
        </p:pic>
        <p:sp>
          <p:nvSpPr>
            <p:cNvPr id="5612" name="object 5612"/>
            <p:cNvSpPr/>
            <p:nvPr/>
          </p:nvSpPr>
          <p:spPr>
            <a:xfrm>
              <a:off x="12015215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/>
            <p:cNvSpPr/>
            <p:nvPr/>
          </p:nvSpPr>
          <p:spPr>
            <a:xfrm>
              <a:off x="12015215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/>
            <p:cNvSpPr/>
            <p:nvPr/>
          </p:nvSpPr>
          <p:spPr>
            <a:xfrm>
              <a:off x="12016104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5" name="object 5615"/>
            <p:cNvSpPr/>
            <p:nvPr/>
          </p:nvSpPr>
          <p:spPr>
            <a:xfrm>
              <a:off x="12016104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6" name="object 5616"/>
            <p:cNvSpPr/>
            <p:nvPr/>
          </p:nvSpPr>
          <p:spPr>
            <a:xfrm>
              <a:off x="11948413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/>
            <p:cNvSpPr/>
            <p:nvPr/>
          </p:nvSpPr>
          <p:spPr>
            <a:xfrm>
              <a:off x="11948413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227" y="96068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/>
            <p:cNvSpPr/>
            <p:nvPr/>
          </p:nvSpPr>
          <p:spPr>
            <a:xfrm>
              <a:off x="12015215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/>
            <p:cNvSpPr/>
            <p:nvPr/>
          </p:nvSpPr>
          <p:spPr>
            <a:xfrm>
              <a:off x="11639931" y="9118968"/>
              <a:ext cx="410209" cy="68580"/>
            </a:xfrm>
            <a:custGeom>
              <a:avLst/>
              <a:gdLst/>
              <a:ahLst/>
              <a:cxnLst/>
              <a:rect l="l" t="t" r="r" b="b"/>
              <a:pathLst>
                <a:path w="410209" h="68579">
                  <a:moveTo>
                    <a:pt x="104267" y="68186"/>
                  </a:moveTo>
                  <a:lnTo>
                    <a:pt x="0" y="68186"/>
                  </a:lnTo>
                  <a:lnTo>
                    <a:pt x="0" y="68529"/>
                  </a:lnTo>
                  <a:lnTo>
                    <a:pt x="104267" y="68529"/>
                  </a:lnTo>
                  <a:lnTo>
                    <a:pt x="104267" y="68186"/>
                  </a:lnTo>
                  <a:close/>
                </a:path>
                <a:path w="410209" h="68579">
                  <a:moveTo>
                    <a:pt x="409905" y="0"/>
                  </a:moveTo>
                  <a:lnTo>
                    <a:pt x="375285" y="0"/>
                  </a:lnTo>
                  <a:lnTo>
                    <a:pt x="375285" y="66751"/>
                  </a:lnTo>
                  <a:lnTo>
                    <a:pt x="409905" y="66751"/>
                  </a:lnTo>
                  <a:lnTo>
                    <a:pt x="40990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20" name="object 5620"/>
            <p:cNvPicPr/>
            <p:nvPr/>
          </p:nvPicPr>
          <p:blipFill>
            <a:blip r:embed="rId856" cstate="print"/>
            <a:stretch>
              <a:fillRect/>
            </a:stretch>
          </p:blipFill>
          <p:spPr>
            <a:xfrm>
              <a:off x="11639930" y="9187499"/>
              <a:ext cx="104279" cy="1585"/>
            </a:xfrm>
            <a:prstGeom prst="rect">
              <a:avLst/>
            </a:prstGeom>
          </p:spPr>
        </p:pic>
        <p:sp>
          <p:nvSpPr>
            <p:cNvPr id="5621" name="object 5621"/>
            <p:cNvSpPr/>
            <p:nvPr/>
          </p:nvSpPr>
          <p:spPr>
            <a:xfrm>
              <a:off x="11639930" y="9188365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22" name="object 5622"/>
            <p:cNvPicPr/>
            <p:nvPr/>
          </p:nvPicPr>
          <p:blipFill>
            <a:blip r:embed="rId644" cstate="print"/>
            <a:stretch>
              <a:fillRect/>
            </a:stretch>
          </p:blipFill>
          <p:spPr>
            <a:xfrm>
              <a:off x="11742737" y="9089643"/>
              <a:ext cx="1460" cy="96069"/>
            </a:xfrm>
            <a:prstGeom prst="rect">
              <a:avLst/>
            </a:prstGeom>
          </p:spPr>
        </p:pic>
        <p:sp>
          <p:nvSpPr>
            <p:cNvPr id="5623" name="object 5623"/>
            <p:cNvSpPr/>
            <p:nvPr/>
          </p:nvSpPr>
          <p:spPr>
            <a:xfrm>
              <a:off x="11742737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/>
            <p:cNvSpPr/>
            <p:nvPr/>
          </p:nvSpPr>
          <p:spPr>
            <a:xfrm>
              <a:off x="11742737" y="9089643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69"/>
                  </a:lnTo>
                  <a:lnTo>
                    <a:pt x="1460" y="96069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25" name="object 5625"/>
            <p:cNvPicPr/>
            <p:nvPr/>
          </p:nvPicPr>
          <p:blipFill>
            <a:blip r:embed="rId645" cstate="print"/>
            <a:stretch>
              <a:fillRect/>
            </a:stretch>
          </p:blipFill>
          <p:spPr>
            <a:xfrm>
              <a:off x="11704573" y="9089262"/>
              <a:ext cx="3555" cy="96519"/>
            </a:xfrm>
            <a:prstGeom prst="rect">
              <a:avLst/>
            </a:prstGeom>
          </p:spPr>
        </p:pic>
        <p:sp>
          <p:nvSpPr>
            <p:cNvPr id="5626" name="object 5626"/>
            <p:cNvSpPr/>
            <p:nvPr/>
          </p:nvSpPr>
          <p:spPr>
            <a:xfrm>
              <a:off x="11704574" y="9089643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8829"/>
                  </a:lnTo>
                  <a:lnTo>
                    <a:pt x="0" y="96139"/>
                  </a:lnTo>
                  <a:lnTo>
                    <a:pt x="3556" y="96139"/>
                  </a:lnTo>
                  <a:lnTo>
                    <a:pt x="3556" y="28829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27" name="object 5627"/>
            <p:cNvPicPr/>
            <p:nvPr/>
          </p:nvPicPr>
          <p:blipFill>
            <a:blip r:embed="rId857" cstate="print"/>
            <a:stretch>
              <a:fillRect/>
            </a:stretch>
          </p:blipFill>
          <p:spPr>
            <a:xfrm>
              <a:off x="11708129" y="9115365"/>
              <a:ext cx="34652" cy="3596"/>
            </a:xfrm>
            <a:prstGeom prst="rect">
              <a:avLst/>
            </a:prstGeom>
          </p:spPr>
        </p:pic>
        <p:sp>
          <p:nvSpPr>
            <p:cNvPr id="5628" name="object 5628"/>
            <p:cNvSpPr/>
            <p:nvPr/>
          </p:nvSpPr>
          <p:spPr>
            <a:xfrm>
              <a:off x="11708129" y="9115365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52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52" y="3596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29" name="object 5629"/>
            <p:cNvPicPr/>
            <p:nvPr/>
          </p:nvPicPr>
          <p:blipFill>
            <a:blip r:embed="rId858" cstate="print"/>
            <a:stretch>
              <a:fillRect/>
            </a:stretch>
          </p:blipFill>
          <p:spPr>
            <a:xfrm>
              <a:off x="11639930" y="9088253"/>
              <a:ext cx="104267" cy="1390"/>
            </a:xfrm>
            <a:prstGeom prst="rect">
              <a:avLst/>
            </a:prstGeom>
          </p:spPr>
        </p:pic>
        <p:sp>
          <p:nvSpPr>
            <p:cNvPr id="5630" name="object 5630"/>
            <p:cNvSpPr/>
            <p:nvPr/>
          </p:nvSpPr>
          <p:spPr>
            <a:xfrm>
              <a:off x="1163993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/>
            <p:cNvSpPr/>
            <p:nvPr/>
          </p:nvSpPr>
          <p:spPr>
            <a:xfrm>
              <a:off x="11639930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32" name="object 5632"/>
            <p:cNvPicPr/>
            <p:nvPr/>
          </p:nvPicPr>
          <p:blipFill>
            <a:blip r:embed="rId859" cstate="print"/>
            <a:stretch>
              <a:fillRect/>
            </a:stretch>
          </p:blipFill>
          <p:spPr>
            <a:xfrm>
              <a:off x="11639930" y="9089644"/>
              <a:ext cx="1463" cy="96068"/>
            </a:xfrm>
            <a:prstGeom prst="rect">
              <a:avLst/>
            </a:prstGeom>
          </p:spPr>
        </p:pic>
        <p:sp>
          <p:nvSpPr>
            <p:cNvPr id="5633" name="object 5633"/>
            <p:cNvSpPr/>
            <p:nvPr/>
          </p:nvSpPr>
          <p:spPr>
            <a:xfrm>
              <a:off x="11639930" y="9089644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3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1463" y="96068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34" name="object 5634"/>
            <p:cNvPicPr/>
            <p:nvPr/>
          </p:nvPicPr>
          <p:blipFill>
            <a:blip r:embed="rId860" cstate="print"/>
            <a:stretch>
              <a:fillRect/>
            </a:stretch>
          </p:blipFill>
          <p:spPr>
            <a:xfrm>
              <a:off x="11639930" y="9185713"/>
              <a:ext cx="104267" cy="1441"/>
            </a:xfrm>
            <a:prstGeom prst="rect">
              <a:avLst/>
            </a:prstGeom>
          </p:spPr>
        </p:pic>
        <p:sp>
          <p:nvSpPr>
            <p:cNvPr id="5635" name="object 5635"/>
            <p:cNvSpPr/>
            <p:nvPr/>
          </p:nvSpPr>
          <p:spPr>
            <a:xfrm>
              <a:off x="11639930" y="918571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36" name="object 5636"/>
            <p:cNvPicPr/>
            <p:nvPr/>
          </p:nvPicPr>
          <p:blipFill>
            <a:blip r:embed="rId861" cstate="print"/>
            <a:stretch>
              <a:fillRect/>
            </a:stretch>
          </p:blipFill>
          <p:spPr>
            <a:xfrm>
              <a:off x="11741911" y="9090561"/>
              <a:ext cx="868" cy="23936"/>
            </a:xfrm>
            <a:prstGeom prst="rect">
              <a:avLst/>
            </a:prstGeom>
          </p:spPr>
        </p:pic>
        <p:sp>
          <p:nvSpPr>
            <p:cNvPr id="5637" name="object 5637"/>
            <p:cNvSpPr/>
            <p:nvPr/>
          </p:nvSpPr>
          <p:spPr>
            <a:xfrm>
              <a:off x="11741911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/>
            <p:cNvSpPr/>
            <p:nvPr/>
          </p:nvSpPr>
          <p:spPr>
            <a:xfrm>
              <a:off x="11741911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68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68" y="2393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39" name="object 5639"/>
            <p:cNvPicPr/>
            <p:nvPr/>
          </p:nvPicPr>
          <p:blipFill>
            <a:blip r:embed="rId639" cstate="print"/>
            <a:stretch>
              <a:fillRect/>
            </a:stretch>
          </p:blipFill>
          <p:spPr>
            <a:xfrm>
              <a:off x="11708129" y="9090561"/>
              <a:ext cx="917" cy="23936"/>
            </a:xfrm>
            <a:prstGeom prst="rect">
              <a:avLst/>
            </a:prstGeom>
          </p:spPr>
        </p:pic>
        <p:sp>
          <p:nvSpPr>
            <p:cNvPr id="5640" name="object 5640"/>
            <p:cNvSpPr/>
            <p:nvPr/>
          </p:nvSpPr>
          <p:spPr>
            <a:xfrm>
              <a:off x="11708129" y="9090561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41" name="object 5641"/>
            <p:cNvPicPr/>
            <p:nvPr/>
          </p:nvPicPr>
          <p:blipFill>
            <a:blip r:embed="rId862" cstate="print"/>
            <a:stretch>
              <a:fillRect/>
            </a:stretch>
          </p:blipFill>
          <p:spPr>
            <a:xfrm>
              <a:off x="11708129" y="9114497"/>
              <a:ext cx="34607" cy="869"/>
            </a:xfrm>
            <a:prstGeom prst="rect">
              <a:avLst/>
            </a:prstGeom>
          </p:spPr>
        </p:pic>
        <p:sp>
          <p:nvSpPr>
            <p:cNvPr id="5642" name="object 5642"/>
            <p:cNvSpPr/>
            <p:nvPr/>
          </p:nvSpPr>
          <p:spPr>
            <a:xfrm>
              <a:off x="11708129" y="911449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43" name="object 5643"/>
            <p:cNvPicPr/>
            <p:nvPr/>
          </p:nvPicPr>
          <p:blipFill>
            <a:blip r:embed="rId863" cstate="print"/>
            <a:stretch>
              <a:fillRect/>
            </a:stretch>
          </p:blipFill>
          <p:spPr>
            <a:xfrm>
              <a:off x="11708129" y="9089643"/>
              <a:ext cx="34607" cy="920"/>
            </a:xfrm>
            <a:prstGeom prst="rect">
              <a:avLst/>
            </a:prstGeom>
          </p:spPr>
        </p:pic>
        <p:sp>
          <p:nvSpPr>
            <p:cNvPr id="5644" name="object 5644"/>
            <p:cNvSpPr/>
            <p:nvPr/>
          </p:nvSpPr>
          <p:spPr>
            <a:xfrm>
              <a:off x="11708129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/>
            <p:cNvSpPr/>
            <p:nvPr/>
          </p:nvSpPr>
          <p:spPr>
            <a:xfrm>
              <a:off x="11708129" y="9089643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920"/>
                  </a:lnTo>
                  <a:lnTo>
                    <a:pt x="34607" y="920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/>
            <p:cNvSpPr/>
            <p:nvPr/>
          </p:nvSpPr>
          <p:spPr>
            <a:xfrm>
              <a:off x="11709018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/>
            <p:cNvSpPr/>
            <p:nvPr/>
          </p:nvSpPr>
          <p:spPr>
            <a:xfrm>
              <a:off x="11709018" y="9090561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6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66" y="23936"/>
                  </a:lnTo>
                  <a:lnTo>
                    <a:pt x="328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/>
            <p:cNvSpPr/>
            <p:nvPr/>
          </p:nvSpPr>
          <p:spPr>
            <a:xfrm>
              <a:off x="11641391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/>
            <p:cNvSpPr/>
            <p:nvPr/>
          </p:nvSpPr>
          <p:spPr>
            <a:xfrm>
              <a:off x="11641391" y="9089644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177" y="0"/>
                  </a:moveTo>
                  <a:lnTo>
                    <a:pt x="0" y="0"/>
                  </a:lnTo>
                  <a:lnTo>
                    <a:pt x="0" y="96068"/>
                  </a:lnTo>
                  <a:lnTo>
                    <a:pt x="63177" y="96068"/>
                  </a:lnTo>
                  <a:lnTo>
                    <a:pt x="631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/>
            <p:cNvSpPr/>
            <p:nvPr/>
          </p:nvSpPr>
          <p:spPr>
            <a:xfrm>
              <a:off x="11708129" y="9118963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52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52" y="66749"/>
                  </a:lnTo>
                  <a:lnTo>
                    <a:pt x="3465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/>
            <p:cNvSpPr/>
            <p:nvPr/>
          </p:nvSpPr>
          <p:spPr>
            <a:xfrm>
              <a:off x="11577447" y="9038970"/>
              <a:ext cx="165735" cy="147320"/>
            </a:xfrm>
            <a:custGeom>
              <a:avLst/>
              <a:gdLst/>
              <a:ahLst/>
              <a:cxnLst/>
              <a:rect l="l" t="t" r="r" b="b"/>
              <a:pathLst>
                <a:path w="165734" h="147320">
                  <a:moveTo>
                    <a:pt x="39979" y="0"/>
                  </a:moveTo>
                  <a:lnTo>
                    <a:pt x="0" y="0"/>
                  </a:lnTo>
                  <a:lnTo>
                    <a:pt x="0" y="342"/>
                  </a:lnTo>
                  <a:lnTo>
                    <a:pt x="39979" y="342"/>
                  </a:lnTo>
                  <a:lnTo>
                    <a:pt x="39979" y="0"/>
                  </a:lnTo>
                  <a:close/>
                </a:path>
                <a:path w="165734" h="147320">
                  <a:moveTo>
                    <a:pt x="165328" y="79997"/>
                  </a:moveTo>
                  <a:lnTo>
                    <a:pt x="130683" y="79997"/>
                  </a:lnTo>
                  <a:lnTo>
                    <a:pt x="130683" y="146748"/>
                  </a:lnTo>
                  <a:lnTo>
                    <a:pt x="165328" y="146748"/>
                  </a:lnTo>
                  <a:lnTo>
                    <a:pt x="165328" y="79997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52" name="object 5652"/>
            <p:cNvPicPr/>
            <p:nvPr/>
          </p:nvPicPr>
          <p:blipFill>
            <a:blip r:embed="rId864" cstate="print"/>
            <a:stretch>
              <a:fillRect/>
            </a:stretch>
          </p:blipFill>
          <p:spPr>
            <a:xfrm>
              <a:off x="11577446" y="9039315"/>
              <a:ext cx="39985" cy="1585"/>
            </a:xfrm>
            <a:prstGeom prst="rect">
              <a:avLst/>
            </a:prstGeom>
          </p:spPr>
        </p:pic>
        <p:sp>
          <p:nvSpPr>
            <p:cNvPr id="5653" name="object 5653"/>
            <p:cNvSpPr/>
            <p:nvPr/>
          </p:nvSpPr>
          <p:spPr>
            <a:xfrm>
              <a:off x="11577446" y="9040181"/>
              <a:ext cx="40005" cy="1270"/>
            </a:xfrm>
            <a:custGeom>
              <a:avLst/>
              <a:gdLst/>
              <a:ahLst/>
              <a:cxnLst/>
              <a:rect l="l" t="t" r="r" b="b"/>
              <a:pathLst>
                <a:path w="40004" h="1270">
                  <a:moveTo>
                    <a:pt x="39985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39985" y="719"/>
                  </a:lnTo>
                  <a:lnTo>
                    <a:pt x="399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54" name="object 5654"/>
            <p:cNvPicPr/>
            <p:nvPr/>
          </p:nvPicPr>
          <p:blipFill>
            <a:blip r:embed="rId699" cstate="print"/>
            <a:stretch>
              <a:fillRect/>
            </a:stretch>
          </p:blipFill>
          <p:spPr>
            <a:xfrm>
              <a:off x="11615991" y="8941485"/>
              <a:ext cx="1460" cy="96043"/>
            </a:xfrm>
            <a:prstGeom prst="rect">
              <a:avLst/>
            </a:prstGeom>
          </p:spPr>
        </p:pic>
        <p:sp>
          <p:nvSpPr>
            <p:cNvPr id="5655" name="object 5655"/>
            <p:cNvSpPr/>
            <p:nvPr/>
          </p:nvSpPr>
          <p:spPr>
            <a:xfrm>
              <a:off x="11615991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/>
            <p:cNvSpPr/>
            <p:nvPr/>
          </p:nvSpPr>
          <p:spPr>
            <a:xfrm>
              <a:off x="11615991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57" name="object 5657"/>
            <p:cNvPicPr/>
            <p:nvPr/>
          </p:nvPicPr>
          <p:blipFill>
            <a:blip r:embed="rId699" cstate="print"/>
            <a:stretch>
              <a:fillRect/>
            </a:stretch>
          </p:blipFill>
          <p:spPr>
            <a:xfrm>
              <a:off x="11577446" y="8941485"/>
              <a:ext cx="1460" cy="96043"/>
            </a:xfrm>
            <a:prstGeom prst="rect">
              <a:avLst/>
            </a:prstGeom>
          </p:spPr>
        </p:pic>
        <p:sp>
          <p:nvSpPr>
            <p:cNvPr id="5658" name="object 5658"/>
            <p:cNvSpPr/>
            <p:nvPr/>
          </p:nvSpPr>
          <p:spPr>
            <a:xfrm>
              <a:off x="11577446" y="8941485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59" name="object 5659"/>
            <p:cNvPicPr/>
            <p:nvPr/>
          </p:nvPicPr>
          <p:blipFill>
            <a:blip r:embed="rId803" cstate="print"/>
            <a:stretch>
              <a:fillRect/>
            </a:stretch>
          </p:blipFill>
          <p:spPr>
            <a:xfrm>
              <a:off x="11578907" y="8967532"/>
              <a:ext cx="37107" cy="2877"/>
            </a:xfrm>
            <a:prstGeom prst="rect">
              <a:avLst/>
            </a:prstGeom>
          </p:spPr>
        </p:pic>
        <p:sp>
          <p:nvSpPr>
            <p:cNvPr id="5660" name="object 5660"/>
            <p:cNvSpPr/>
            <p:nvPr/>
          </p:nvSpPr>
          <p:spPr>
            <a:xfrm>
              <a:off x="11578907" y="8967532"/>
              <a:ext cx="37465" cy="3175"/>
            </a:xfrm>
            <a:custGeom>
              <a:avLst/>
              <a:gdLst/>
              <a:ahLst/>
              <a:cxnLst/>
              <a:rect l="l" t="t" r="r" b="b"/>
              <a:pathLst>
                <a:path w="37465" h="3175">
                  <a:moveTo>
                    <a:pt x="37107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7107" y="2877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61" name="object 5661"/>
            <p:cNvPicPr/>
            <p:nvPr/>
          </p:nvPicPr>
          <p:blipFill>
            <a:blip r:embed="rId865" cstate="print"/>
            <a:stretch>
              <a:fillRect/>
            </a:stretch>
          </p:blipFill>
          <p:spPr>
            <a:xfrm>
              <a:off x="11577446" y="8940069"/>
              <a:ext cx="40004" cy="1416"/>
            </a:xfrm>
            <a:prstGeom prst="rect">
              <a:avLst/>
            </a:prstGeom>
          </p:spPr>
        </p:pic>
        <p:sp>
          <p:nvSpPr>
            <p:cNvPr id="5662" name="object 5662"/>
            <p:cNvSpPr/>
            <p:nvPr/>
          </p:nvSpPr>
          <p:spPr>
            <a:xfrm>
              <a:off x="11577446" y="8940069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0004" y="1416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/>
            <p:cNvSpPr/>
            <p:nvPr/>
          </p:nvSpPr>
          <p:spPr>
            <a:xfrm>
              <a:off x="11577446" y="8940069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0004" y="1416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64" name="object 5664"/>
            <p:cNvPicPr/>
            <p:nvPr/>
          </p:nvPicPr>
          <p:blipFill>
            <a:blip r:embed="rId866" cstate="print"/>
            <a:stretch>
              <a:fillRect/>
            </a:stretch>
          </p:blipFill>
          <p:spPr>
            <a:xfrm>
              <a:off x="11577446" y="9037529"/>
              <a:ext cx="40004" cy="1441"/>
            </a:xfrm>
            <a:prstGeom prst="rect">
              <a:avLst/>
            </a:prstGeom>
          </p:spPr>
        </p:pic>
        <p:sp>
          <p:nvSpPr>
            <p:cNvPr id="5665" name="object 5665"/>
            <p:cNvSpPr/>
            <p:nvPr/>
          </p:nvSpPr>
          <p:spPr>
            <a:xfrm>
              <a:off x="11577446" y="9037529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40004" y="1441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66" name="object 5666"/>
            <p:cNvPicPr/>
            <p:nvPr/>
          </p:nvPicPr>
          <p:blipFill>
            <a:blip r:embed="rId867" cstate="print"/>
            <a:stretch>
              <a:fillRect/>
            </a:stretch>
          </p:blipFill>
          <p:spPr>
            <a:xfrm>
              <a:off x="11615165" y="8942379"/>
              <a:ext cx="843" cy="24258"/>
            </a:xfrm>
            <a:prstGeom prst="rect">
              <a:avLst/>
            </a:prstGeom>
          </p:spPr>
        </p:pic>
        <p:sp>
          <p:nvSpPr>
            <p:cNvPr id="5667" name="object 5667"/>
            <p:cNvSpPr/>
            <p:nvPr/>
          </p:nvSpPr>
          <p:spPr>
            <a:xfrm>
              <a:off x="11615165" y="8942379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43" y="2425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/>
            <p:cNvSpPr/>
            <p:nvPr/>
          </p:nvSpPr>
          <p:spPr>
            <a:xfrm>
              <a:off x="11615165" y="8942379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43" y="2425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69" name="object 5669"/>
            <p:cNvPicPr/>
            <p:nvPr/>
          </p:nvPicPr>
          <p:blipFill>
            <a:blip r:embed="rId868" cstate="print"/>
            <a:stretch>
              <a:fillRect/>
            </a:stretch>
          </p:blipFill>
          <p:spPr>
            <a:xfrm>
              <a:off x="11578907" y="8942379"/>
              <a:ext cx="892" cy="24258"/>
            </a:xfrm>
            <a:prstGeom prst="rect">
              <a:avLst/>
            </a:prstGeom>
          </p:spPr>
        </p:pic>
        <p:sp>
          <p:nvSpPr>
            <p:cNvPr id="5670" name="object 5670"/>
            <p:cNvSpPr/>
            <p:nvPr/>
          </p:nvSpPr>
          <p:spPr>
            <a:xfrm>
              <a:off x="11578907" y="8942379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92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892" y="24258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71" name="object 5671"/>
            <p:cNvPicPr/>
            <p:nvPr/>
          </p:nvPicPr>
          <p:blipFill>
            <a:blip r:embed="rId869" cstate="print"/>
            <a:stretch>
              <a:fillRect/>
            </a:stretch>
          </p:blipFill>
          <p:spPr>
            <a:xfrm>
              <a:off x="11578907" y="8966638"/>
              <a:ext cx="37083" cy="895"/>
            </a:xfrm>
            <a:prstGeom prst="rect">
              <a:avLst/>
            </a:prstGeom>
          </p:spPr>
        </p:pic>
        <p:sp>
          <p:nvSpPr>
            <p:cNvPr id="5672" name="object 5672"/>
            <p:cNvSpPr/>
            <p:nvPr/>
          </p:nvSpPr>
          <p:spPr>
            <a:xfrm>
              <a:off x="11578907" y="8966638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73" name="object 5673"/>
            <p:cNvPicPr/>
            <p:nvPr/>
          </p:nvPicPr>
          <p:blipFill>
            <a:blip r:embed="rId870" cstate="print"/>
            <a:stretch>
              <a:fillRect/>
            </a:stretch>
          </p:blipFill>
          <p:spPr>
            <a:xfrm>
              <a:off x="11578907" y="8941485"/>
              <a:ext cx="37083" cy="895"/>
            </a:xfrm>
            <a:prstGeom prst="rect">
              <a:avLst/>
            </a:prstGeom>
          </p:spPr>
        </p:pic>
        <p:sp>
          <p:nvSpPr>
            <p:cNvPr id="5674" name="object 5674"/>
            <p:cNvSpPr/>
            <p:nvPr/>
          </p:nvSpPr>
          <p:spPr>
            <a:xfrm>
              <a:off x="11578907" y="8941485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5" name="object 5675"/>
            <p:cNvSpPr/>
            <p:nvPr/>
          </p:nvSpPr>
          <p:spPr>
            <a:xfrm>
              <a:off x="11578907" y="8941485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6" name="object 5676"/>
            <p:cNvSpPr/>
            <p:nvPr/>
          </p:nvSpPr>
          <p:spPr>
            <a:xfrm>
              <a:off x="11579796" y="8942379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35371" y="2425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7" name="object 5677"/>
            <p:cNvSpPr/>
            <p:nvPr/>
          </p:nvSpPr>
          <p:spPr>
            <a:xfrm>
              <a:off x="11579796" y="8942379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258"/>
                  </a:lnTo>
                  <a:lnTo>
                    <a:pt x="35371" y="2425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8" name="object 5678"/>
            <p:cNvSpPr/>
            <p:nvPr/>
          </p:nvSpPr>
          <p:spPr>
            <a:xfrm>
              <a:off x="11578907" y="8970408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09">
                  <a:moveTo>
                    <a:pt x="37107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7107" y="67121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9" name="object 5679"/>
            <p:cNvSpPr/>
            <p:nvPr/>
          </p:nvSpPr>
          <p:spPr>
            <a:xfrm>
              <a:off x="11578907" y="8970416"/>
              <a:ext cx="472440" cy="365760"/>
            </a:xfrm>
            <a:custGeom>
              <a:avLst/>
              <a:gdLst/>
              <a:ahLst/>
              <a:cxnLst/>
              <a:rect l="l" t="t" r="r" b="b"/>
              <a:pathLst>
                <a:path w="472440" h="365759">
                  <a:moveTo>
                    <a:pt x="37096" y="0"/>
                  </a:moveTo>
                  <a:lnTo>
                    <a:pt x="0" y="0"/>
                  </a:lnTo>
                  <a:lnTo>
                    <a:pt x="0" y="67119"/>
                  </a:lnTo>
                  <a:lnTo>
                    <a:pt x="37096" y="67119"/>
                  </a:lnTo>
                  <a:lnTo>
                    <a:pt x="37096" y="0"/>
                  </a:lnTo>
                  <a:close/>
                </a:path>
                <a:path w="472440" h="365759">
                  <a:moveTo>
                    <a:pt x="472363" y="364896"/>
                  </a:moveTo>
                  <a:lnTo>
                    <a:pt x="368109" y="364896"/>
                  </a:lnTo>
                  <a:lnTo>
                    <a:pt x="368109" y="365264"/>
                  </a:lnTo>
                  <a:lnTo>
                    <a:pt x="472363" y="365264"/>
                  </a:lnTo>
                  <a:lnTo>
                    <a:pt x="472363" y="36489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80" name="object 5680"/>
            <p:cNvPicPr/>
            <p:nvPr/>
          </p:nvPicPr>
          <p:blipFill>
            <a:blip r:embed="rId835" cstate="print"/>
            <a:stretch>
              <a:fillRect/>
            </a:stretch>
          </p:blipFill>
          <p:spPr>
            <a:xfrm>
              <a:off x="11947016" y="9335682"/>
              <a:ext cx="104254" cy="1585"/>
            </a:xfrm>
            <a:prstGeom prst="rect">
              <a:avLst/>
            </a:prstGeom>
          </p:spPr>
        </p:pic>
        <p:sp>
          <p:nvSpPr>
            <p:cNvPr id="5681" name="object 5681"/>
            <p:cNvSpPr/>
            <p:nvPr/>
          </p:nvSpPr>
          <p:spPr>
            <a:xfrm>
              <a:off x="11947016" y="933654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82" name="object 5682"/>
            <p:cNvPicPr/>
            <p:nvPr/>
          </p:nvPicPr>
          <p:blipFill>
            <a:blip r:embed="rId871" cstate="print"/>
            <a:stretch>
              <a:fillRect/>
            </a:stretch>
          </p:blipFill>
          <p:spPr>
            <a:xfrm>
              <a:off x="12049823" y="9237852"/>
              <a:ext cx="1460" cy="96519"/>
            </a:xfrm>
            <a:prstGeom prst="rect">
              <a:avLst/>
            </a:prstGeom>
          </p:spPr>
        </p:pic>
        <p:sp>
          <p:nvSpPr>
            <p:cNvPr id="5683" name="object 5683"/>
            <p:cNvSpPr/>
            <p:nvPr/>
          </p:nvSpPr>
          <p:spPr>
            <a:xfrm>
              <a:off x="12049823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4" name="object 5684"/>
            <p:cNvSpPr/>
            <p:nvPr/>
          </p:nvSpPr>
          <p:spPr>
            <a:xfrm>
              <a:off x="12049823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85" name="object 5685"/>
            <p:cNvPicPr/>
            <p:nvPr/>
          </p:nvPicPr>
          <p:blipFill>
            <a:blip r:embed="rId872" cstate="print"/>
            <a:stretch>
              <a:fillRect/>
            </a:stretch>
          </p:blipFill>
          <p:spPr>
            <a:xfrm>
              <a:off x="12011659" y="9237852"/>
              <a:ext cx="3556" cy="96519"/>
            </a:xfrm>
            <a:prstGeom prst="rect">
              <a:avLst/>
            </a:prstGeom>
          </p:spPr>
        </p:pic>
        <p:sp>
          <p:nvSpPr>
            <p:cNvPr id="5686" name="object 5686"/>
            <p:cNvSpPr/>
            <p:nvPr/>
          </p:nvSpPr>
          <p:spPr>
            <a:xfrm>
              <a:off x="12011660" y="9237852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3556" y="9652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87" name="object 5687"/>
            <p:cNvPicPr/>
            <p:nvPr/>
          </p:nvPicPr>
          <p:blipFill>
            <a:blip r:embed="rId850" cstate="print"/>
            <a:stretch>
              <a:fillRect/>
            </a:stretch>
          </p:blipFill>
          <p:spPr>
            <a:xfrm>
              <a:off x="12015215" y="9263523"/>
              <a:ext cx="34627" cy="3596"/>
            </a:xfrm>
            <a:prstGeom prst="rect">
              <a:avLst/>
            </a:prstGeom>
          </p:spPr>
        </p:pic>
        <p:sp>
          <p:nvSpPr>
            <p:cNvPr id="5688" name="object 5688"/>
            <p:cNvSpPr/>
            <p:nvPr/>
          </p:nvSpPr>
          <p:spPr>
            <a:xfrm>
              <a:off x="12015215" y="9263523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89" name="object 5689"/>
            <p:cNvPicPr/>
            <p:nvPr/>
          </p:nvPicPr>
          <p:blipFill>
            <a:blip r:embed="rId832" cstate="print"/>
            <a:stretch>
              <a:fillRect/>
            </a:stretch>
          </p:blipFill>
          <p:spPr>
            <a:xfrm>
              <a:off x="11947016" y="9236411"/>
              <a:ext cx="104266" cy="1416"/>
            </a:xfrm>
            <a:prstGeom prst="rect">
              <a:avLst/>
            </a:prstGeom>
          </p:spPr>
        </p:pic>
        <p:sp>
          <p:nvSpPr>
            <p:cNvPr id="5690" name="object 5690"/>
            <p:cNvSpPr/>
            <p:nvPr/>
          </p:nvSpPr>
          <p:spPr>
            <a:xfrm>
              <a:off x="11947016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6" y="1416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1" name="object 5691"/>
            <p:cNvSpPr/>
            <p:nvPr/>
          </p:nvSpPr>
          <p:spPr>
            <a:xfrm>
              <a:off x="11947016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6" y="1416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92" name="object 5692"/>
            <p:cNvPicPr/>
            <p:nvPr/>
          </p:nvPicPr>
          <p:blipFill>
            <a:blip r:embed="rId873" cstate="print"/>
            <a:stretch>
              <a:fillRect/>
            </a:stretch>
          </p:blipFill>
          <p:spPr>
            <a:xfrm>
              <a:off x="11947016" y="9237827"/>
              <a:ext cx="1413" cy="96043"/>
            </a:xfrm>
            <a:prstGeom prst="rect">
              <a:avLst/>
            </a:prstGeom>
          </p:spPr>
        </p:pic>
        <p:sp>
          <p:nvSpPr>
            <p:cNvPr id="5693" name="object 5693"/>
            <p:cNvSpPr/>
            <p:nvPr/>
          </p:nvSpPr>
          <p:spPr>
            <a:xfrm>
              <a:off x="11947016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43"/>
                  </a:moveTo>
                  <a:lnTo>
                    <a:pt x="1397" y="96043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94" name="object 5694"/>
            <p:cNvPicPr/>
            <p:nvPr/>
          </p:nvPicPr>
          <p:blipFill>
            <a:blip r:embed="rId874" cstate="print"/>
            <a:stretch>
              <a:fillRect/>
            </a:stretch>
          </p:blipFill>
          <p:spPr>
            <a:xfrm>
              <a:off x="11947016" y="9333871"/>
              <a:ext cx="104266" cy="1441"/>
            </a:xfrm>
            <a:prstGeom prst="rect">
              <a:avLst/>
            </a:prstGeom>
          </p:spPr>
        </p:pic>
        <p:sp>
          <p:nvSpPr>
            <p:cNvPr id="5695" name="object 5695"/>
            <p:cNvSpPr/>
            <p:nvPr/>
          </p:nvSpPr>
          <p:spPr>
            <a:xfrm>
              <a:off x="11947016" y="933387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6" y="1441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96" name="object 5696"/>
            <p:cNvPicPr/>
            <p:nvPr/>
          </p:nvPicPr>
          <p:blipFill>
            <a:blip r:embed="rId798" cstate="print"/>
            <a:stretch>
              <a:fillRect/>
            </a:stretch>
          </p:blipFill>
          <p:spPr>
            <a:xfrm>
              <a:off x="12048934" y="9238719"/>
              <a:ext cx="892" cy="23936"/>
            </a:xfrm>
            <a:prstGeom prst="rect">
              <a:avLst/>
            </a:prstGeom>
          </p:spPr>
        </p:pic>
        <p:sp>
          <p:nvSpPr>
            <p:cNvPr id="5697" name="object 5697"/>
            <p:cNvSpPr/>
            <p:nvPr/>
          </p:nvSpPr>
          <p:spPr>
            <a:xfrm>
              <a:off x="12048934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8" name="object 5698"/>
            <p:cNvSpPr/>
            <p:nvPr/>
          </p:nvSpPr>
          <p:spPr>
            <a:xfrm>
              <a:off x="12048934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699" name="object 5699"/>
            <p:cNvPicPr/>
            <p:nvPr/>
          </p:nvPicPr>
          <p:blipFill>
            <a:blip r:embed="rId783" cstate="print"/>
            <a:stretch>
              <a:fillRect/>
            </a:stretch>
          </p:blipFill>
          <p:spPr>
            <a:xfrm>
              <a:off x="12015215" y="9238719"/>
              <a:ext cx="917" cy="23936"/>
            </a:xfrm>
            <a:prstGeom prst="rect">
              <a:avLst/>
            </a:prstGeom>
          </p:spPr>
        </p:pic>
        <p:sp>
          <p:nvSpPr>
            <p:cNvPr id="5700" name="object 5700"/>
            <p:cNvSpPr/>
            <p:nvPr/>
          </p:nvSpPr>
          <p:spPr>
            <a:xfrm>
              <a:off x="12015215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01" name="object 5701"/>
            <p:cNvPicPr/>
            <p:nvPr/>
          </p:nvPicPr>
          <p:blipFill>
            <a:blip r:embed="rId833" cstate="print"/>
            <a:stretch>
              <a:fillRect/>
            </a:stretch>
          </p:blipFill>
          <p:spPr>
            <a:xfrm>
              <a:off x="12015215" y="9262655"/>
              <a:ext cx="34607" cy="869"/>
            </a:xfrm>
            <a:prstGeom prst="rect">
              <a:avLst/>
            </a:prstGeom>
          </p:spPr>
        </p:pic>
        <p:sp>
          <p:nvSpPr>
            <p:cNvPr id="5702" name="object 5702"/>
            <p:cNvSpPr/>
            <p:nvPr/>
          </p:nvSpPr>
          <p:spPr>
            <a:xfrm>
              <a:off x="12015215" y="926265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03" name="object 5703"/>
            <p:cNvPicPr/>
            <p:nvPr/>
          </p:nvPicPr>
          <p:blipFill>
            <a:blip r:embed="rId834" cstate="print"/>
            <a:stretch>
              <a:fillRect/>
            </a:stretch>
          </p:blipFill>
          <p:spPr>
            <a:xfrm>
              <a:off x="12015215" y="9237827"/>
              <a:ext cx="34607" cy="895"/>
            </a:xfrm>
            <a:prstGeom prst="rect">
              <a:avLst/>
            </a:prstGeom>
          </p:spPr>
        </p:pic>
        <p:sp>
          <p:nvSpPr>
            <p:cNvPr id="5704" name="object 5704"/>
            <p:cNvSpPr/>
            <p:nvPr/>
          </p:nvSpPr>
          <p:spPr>
            <a:xfrm>
              <a:off x="12015215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5" name="object 5705"/>
            <p:cNvSpPr/>
            <p:nvPr/>
          </p:nvSpPr>
          <p:spPr>
            <a:xfrm>
              <a:off x="12015215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6" name="object 5706"/>
            <p:cNvSpPr/>
            <p:nvPr/>
          </p:nvSpPr>
          <p:spPr>
            <a:xfrm>
              <a:off x="12016104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7" name="object 5707"/>
            <p:cNvSpPr/>
            <p:nvPr/>
          </p:nvSpPr>
          <p:spPr>
            <a:xfrm>
              <a:off x="12016104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8" name="object 5708"/>
            <p:cNvSpPr/>
            <p:nvPr/>
          </p:nvSpPr>
          <p:spPr>
            <a:xfrm>
              <a:off x="11948413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9" name="object 5709"/>
            <p:cNvSpPr/>
            <p:nvPr/>
          </p:nvSpPr>
          <p:spPr>
            <a:xfrm>
              <a:off x="11948413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0" name="object 5710"/>
            <p:cNvSpPr/>
            <p:nvPr/>
          </p:nvSpPr>
          <p:spPr>
            <a:xfrm>
              <a:off x="12015215" y="9267121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1" name="object 5711"/>
            <p:cNvSpPr/>
            <p:nvPr/>
          </p:nvSpPr>
          <p:spPr>
            <a:xfrm>
              <a:off x="11793474" y="9267126"/>
              <a:ext cx="256540" cy="68580"/>
            </a:xfrm>
            <a:custGeom>
              <a:avLst/>
              <a:gdLst/>
              <a:ahLst/>
              <a:cxnLst/>
              <a:rect l="l" t="t" r="r" b="b"/>
              <a:pathLst>
                <a:path w="256540" h="68579">
                  <a:moveTo>
                    <a:pt x="104267" y="68186"/>
                  </a:moveTo>
                  <a:lnTo>
                    <a:pt x="0" y="68186"/>
                  </a:lnTo>
                  <a:lnTo>
                    <a:pt x="0" y="68554"/>
                  </a:lnTo>
                  <a:lnTo>
                    <a:pt x="104267" y="68554"/>
                  </a:lnTo>
                  <a:lnTo>
                    <a:pt x="104267" y="68186"/>
                  </a:lnTo>
                  <a:close/>
                </a:path>
                <a:path w="256540" h="68579">
                  <a:moveTo>
                    <a:pt x="256362" y="0"/>
                  </a:moveTo>
                  <a:lnTo>
                    <a:pt x="221742" y="0"/>
                  </a:lnTo>
                  <a:lnTo>
                    <a:pt x="221742" y="66751"/>
                  </a:lnTo>
                  <a:lnTo>
                    <a:pt x="256362" y="66751"/>
                  </a:lnTo>
                  <a:lnTo>
                    <a:pt x="2563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12" name="object 5712"/>
            <p:cNvPicPr/>
            <p:nvPr/>
          </p:nvPicPr>
          <p:blipFill>
            <a:blip r:embed="rId829" cstate="print"/>
            <a:stretch>
              <a:fillRect/>
            </a:stretch>
          </p:blipFill>
          <p:spPr>
            <a:xfrm>
              <a:off x="11793473" y="9335682"/>
              <a:ext cx="104279" cy="1585"/>
            </a:xfrm>
            <a:prstGeom prst="rect">
              <a:avLst/>
            </a:prstGeom>
          </p:spPr>
        </p:pic>
        <p:sp>
          <p:nvSpPr>
            <p:cNvPr id="5713" name="object 5713"/>
            <p:cNvSpPr/>
            <p:nvPr/>
          </p:nvSpPr>
          <p:spPr>
            <a:xfrm>
              <a:off x="11793473" y="9336549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14" name="object 5714"/>
            <p:cNvPicPr/>
            <p:nvPr/>
          </p:nvPicPr>
          <p:blipFill>
            <a:blip r:embed="rId871" cstate="print"/>
            <a:stretch>
              <a:fillRect/>
            </a:stretch>
          </p:blipFill>
          <p:spPr>
            <a:xfrm>
              <a:off x="11896280" y="9237852"/>
              <a:ext cx="1460" cy="96519"/>
            </a:xfrm>
            <a:prstGeom prst="rect">
              <a:avLst/>
            </a:prstGeom>
          </p:spPr>
        </p:pic>
        <p:sp>
          <p:nvSpPr>
            <p:cNvPr id="5715" name="object 5715"/>
            <p:cNvSpPr/>
            <p:nvPr/>
          </p:nvSpPr>
          <p:spPr>
            <a:xfrm>
              <a:off x="11896280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6" name="object 5716"/>
            <p:cNvSpPr/>
            <p:nvPr/>
          </p:nvSpPr>
          <p:spPr>
            <a:xfrm>
              <a:off x="11896280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17" name="object 5717"/>
            <p:cNvPicPr/>
            <p:nvPr/>
          </p:nvPicPr>
          <p:blipFill>
            <a:blip r:embed="rId875" cstate="print"/>
            <a:stretch>
              <a:fillRect/>
            </a:stretch>
          </p:blipFill>
          <p:spPr>
            <a:xfrm>
              <a:off x="11858116" y="9237852"/>
              <a:ext cx="3555" cy="96519"/>
            </a:xfrm>
            <a:prstGeom prst="rect">
              <a:avLst/>
            </a:prstGeom>
          </p:spPr>
        </p:pic>
        <p:sp>
          <p:nvSpPr>
            <p:cNvPr id="5718" name="object 5718"/>
            <p:cNvSpPr/>
            <p:nvPr/>
          </p:nvSpPr>
          <p:spPr>
            <a:xfrm>
              <a:off x="11858117" y="9237852"/>
              <a:ext cx="3810" cy="96520"/>
            </a:xfrm>
            <a:custGeom>
              <a:avLst/>
              <a:gdLst/>
              <a:ahLst/>
              <a:cxnLst/>
              <a:rect l="l" t="t" r="r" b="b"/>
              <a:pathLst>
                <a:path w="3809" h="96520">
                  <a:moveTo>
                    <a:pt x="3556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3556" y="96520"/>
                  </a:lnTo>
                  <a:lnTo>
                    <a:pt x="3556" y="29210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19" name="object 5719"/>
            <p:cNvPicPr/>
            <p:nvPr/>
          </p:nvPicPr>
          <p:blipFill>
            <a:blip r:embed="rId876" cstate="print"/>
            <a:stretch>
              <a:fillRect/>
            </a:stretch>
          </p:blipFill>
          <p:spPr>
            <a:xfrm>
              <a:off x="11861672" y="9263523"/>
              <a:ext cx="34627" cy="3596"/>
            </a:xfrm>
            <a:prstGeom prst="rect">
              <a:avLst/>
            </a:prstGeom>
          </p:spPr>
        </p:pic>
        <p:sp>
          <p:nvSpPr>
            <p:cNvPr id="5720" name="object 5720"/>
            <p:cNvSpPr/>
            <p:nvPr/>
          </p:nvSpPr>
          <p:spPr>
            <a:xfrm>
              <a:off x="11861672" y="9263523"/>
              <a:ext cx="34925" cy="3810"/>
            </a:xfrm>
            <a:custGeom>
              <a:avLst/>
              <a:gdLst/>
              <a:ahLst/>
              <a:cxnLst/>
              <a:rect l="l" t="t" r="r" b="b"/>
              <a:pathLst>
                <a:path w="34925" h="3809">
                  <a:moveTo>
                    <a:pt x="34627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4627" y="3596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21" name="object 5721"/>
            <p:cNvPicPr/>
            <p:nvPr/>
          </p:nvPicPr>
          <p:blipFill>
            <a:blip r:embed="rId826" cstate="print"/>
            <a:stretch>
              <a:fillRect/>
            </a:stretch>
          </p:blipFill>
          <p:spPr>
            <a:xfrm>
              <a:off x="11793473" y="9236411"/>
              <a:ext cx="104267" cy="1416"/>
            </a:xfrm>
            <a:prstGeom prst="rect">
              <a:avLst/>
            </a:prstGeom>
          </p:spPr>
        </p:pic>
        <p:sp>
          <p:nvSpPr>
            <p:cNvPr id="5722" name="object 5722"/>
            <p:cNvSpPr/>
            <p:nvPr/>
          </p:nvSpPr>
          <p:spPr>
            <a:xfrm>
              <a:off x="11793473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3" name="object 5723"/>
            <p:cNvSpPr/>
            <p:nvPr/>
          </p:nvSpPr>
          <p:spPr>
            <a:xfrm>
              <a:off x="11793473" y="923641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104267" y="1416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24" name="object 5724"/>
            <p:cNvPicPr/>
            <p:nvPr/>
          </p:nvPicPr>
          <p:blipFill>
            <a:blip r:embed="rId873" cstate="print"/>
            <a:stretch>
              <a:fillRect/>
            </a:stretch>
          </p:blipFill>
          <p:spPr>
            <a:xfrm>
              <a:off x="11793473" y="9237827"/>
              <a:ext cx="1413" cy="96043"/>
            </a:xfrm>
            <a:prstGeom prst="rect">
              <a:avLst/>
            </a:prstGeom>
          </p:spPr>
        </p:pic>
        <p:sp>
          <p:nvSpPr>
            <p:cNvPr id="5725" name="object 5725"/>
            <p:cNvSpPr/>
            <p:nvPr/>
          </p:nvSpPr>
          <p:spPr>
            <a:xfrm>
              <a:off x="11793473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0" y="96043"/>
                  </a:moveTo>
                  <a:lnTo>
                    <a:pt x="1397" y="96043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604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26" name="object 5726"/>
            <p:cNvPicPr/>
            <p:nvPr/>
          </p:nvPicPr>
          <p:blipFill>
            <a:blip r:embed="rId877" cstate="print"/>
            <a:stretch>
              <a:fillRect/>
            </a:stretch>
          </p:blipFill>
          <p:spPr>
            <a:xfrm>
              <a:off x="11793473" y="9333871"/>
              <a:ext cx="104267" cy="1441"/>
            </a:xfrm>
            <a:prstGeom prst="rect">
              <a:avLst/>
            </a:prstGeom>
          </p:spPr>
        </p:pic>
        <p:sp>
          <p:nvSpPr>
            <p:cNvPr id="5727" name="object 5727"/>
            <p:cNvSpPr/>
            <p:nvPr/>
          </p:nvSpPr>
          <p:spPr>
            <a:xfrm>
              <a:off x="11793473" y="9333871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28" name="object 5728"/>
            <p:cNvPicPr/>
            <p:nvPr/>
          </p:nvPicPr>
          <p:blipFill>
            <a:blip r:embed="rId798" cstate="print"/>
            <a:stretch>
              <a:fillRect/>
            </a:stretch>
          </p:blipFill>
          <p:spPr>
            <a:xfrm>
              <a:off x="11895391" y="9238719"/>
              <a:ext cx="892" cy="23936"/>
            </a:xfrm>
            <a:prstGeom prst="rect">
              <a:avLst/>
            </a:prstGeom>
          </p:spPr>
        </p:pic>
        <p:sp>
          <p:nvSpPr>
            <p:cNvPr id="5729" name="object 5729"/>
            <p:cNvSpPr/>
            <p:nvPr/>
          </p:nvSpPr>
          <p:spPr>
            <a:xfrm>
              <a:off x="11895391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0" name="object 5730"/>
            <p:cNvSpPr/>
            <p:nvPr/>
          </p:nvSpPr>
          <p:spPr>
            <a:xfrm>
              <a:off x="11895391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892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892" y="23936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31" name="object 5731"/>
            <p:cNvPicPr/>
            <p:nvPr/>
          </p:nvPicPr>
          <p:blipFill>
            <a:blip r:embed="rId783" cstate="print"/>
            <a:stretch>
              <a:fillRect/>
            </a:stretch>
          </p:blipFill>
          <p:spPr>
            <a:xfrm>
              <a:off x="11861672" y="9238719"/>
              <a:ext cx="917" cy="23936"/>
            </a:xfrm>
            <a:prstGeom prst="rect">
              <a:avLst/>
            </a:prstGeom>
          </p:spPr>
        </p:pic>
        <p:sp>
          <p:nvSpPr>
            <p:cNvPr id="5732" name="object 5732"/>
            <p:cNvSpPr/>
            <p:nvPr/>
          </p:nvSpPr>
          <p:spPr>
            <a:xfrm>
              <a:off x="11861672" y="9238719"/>
              <a:ext cx="1270" cy="24130"/>
            </a:xfrm>
            <a:custGeom>
              <a:avLst/>
              <a:gdLst/>
              <a:ahLst/>
              <a:cxnLst/>
              <a:rect l="l" t="t" r="r" b="b"/>
              <a:pathLst>
                <a:path w="1270" h="24129">
                  <a:moveTo>
                    <a:pt x="917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917" y="23936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33" name="object 5733"/>
            <p:cNvPicPr/>
            <p:nvPr/>
          </p:nvPicPr>
          <p:blipFill>
            <a:blip r:embed="rId828" cstate="print"/>
            <a:stretch>
              <a:fillRect/>
            </a:stretch>
          </p:blipFill>
          <p:spPr>
            <a:xfrm>
              <a:off x="11861672" y="9262655"/>
              <a:ext cx="34607" cy="869"/>
            </a:xfrm>
            <a:prstGeom prst="rect">
              <a:avLst/>
            </a:prstGeom>
          </p:spPr>
        </p:pic>
        <p:sp>
          <p:nvSpPr>
            <p:cNvPr id="5734" name="object 5734"/>
            <p:cNvSpPr/>
            <p:nvPr/>
          </p:nvSpPr>
          <p:spPr>
            <a:xfrm>
              <a:off x="11861672" y="926265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4607" y="869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35" name="object 5735"/>
            <p:cNvPicPr/>
            <p:nvPr/>
          </p:nvPicPr>
          <p:blipFill>
            <a:blip r:embed="rId828" cstate="print"/>
            <a:stretch>
              <a:fillRect/>
            </a:stretch>
          </p:blipFill>
          <p:spPr>
            <a:xfrm>
              <a:off x="11861672" y="9237827"/>
              <a:ext cx="34607" cy="895"/>
            </a:xfrm>
            <a:prstGeom prst="rect">
              <a:avLst/>
            </a:prstGeom>
          </p:spPr>
        </p:pic>
        <p:sp>
          <p:nvSpPr>
            <p:cNvPr id="5736" name="object 5736"/>
            <p:cNvSpPr/>
            <p:nvPr/>
          </p:nvSpPr>
          <p:spPr>
            <a:xfrm>
              <a:off x="11861672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7" name="object 5737"/>
            <p:cNvSpPr/>
            <p:nvPr/>
          </p:nvSpPr>
          <p:spPr>
            <a:xfrm>
              <a:off x="11861672" y="92378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607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607" y="895"/>
                  </a:lnTo>
                  <a:lnTo>
                    <a:pt x="346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8" name="object 5738"/>
            <p:cNvSpPr/>
            <p:nvPr/>
          </p:nvSpPr>
          <p:spPr>
            <a:xfrm>
              <a:off x="11862561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9" name="object 5739"/>
            <p:cNvSpPr/>
            <p:nvPr/>
          </p:nvSpPr>
          <p:spPr>
            <a:xfrm>
              <a:off x="11862561" y="9238719"/>
              <a:ext cx="33020" cy="24130"/>
            </a:xfrm>
            <a:custGeom>
              <a:avLst/>
              <a:gdLst/>
              <a:ahLst/>
              <a:cxnLst/>
              <a:rect l="l" t="t" r="r" b="b"/>
              <a:pathLst>
                <a:path w="33020" h="24129">
                  <a:moveTo>
                    <a:pt x="32816" y="0"/>
                  </a:moveTo>
                  <a:lnTo>
                    <a:pt x="0" y="0"/>
                  </a:lnTo>
                  <a:lnTo>
                    <a:pt x="0" y="23936"/>
                  </a:lnTo>
                  <a:lnTo>
                    <a:pt x="32816" y="23936"/>
                  </a:lnTo>
                  <a:lnTo>
                    <a:pt x="328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0" name="object 5740"/>
            <p:cNvSpPr/>
            <p:nvPr/>
          </p:nvSpPr>
          <p:spPr>
            <a:xfrm>
              <a:off x="11794870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1" name="object 5741"/>
            <p:cNvSpPr/>
            <p:nvPr/>
          </p:nvSpPr>
          <p:spPr>
            <a:xfrm>
              <a:off x="11794870" y="9237827"/>
              <a:ext cx="63500" cy="96520"/>
            </a:xfrm>
            <a:custGeom>
              <a:avLst/>
              <a:gdLst/>
              <a:ahLst/>
              <a:cxnLst/>
              <a:rect l="l" t="t" r="r" b="b"/>
              <a:pathLst>
                <a:path w="63500" h="96520">
                  <a:moveTo>
                    <a:pt x="63227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63227" y="96043"/>
                  </a:lnTo>
                  <a:lnTo>
                    <a:pt x="6322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2" name="object 5742"/>
            <p:cNvSpPr/>
            <p:nvPr/>
          </p:nvSpPr>
          <p:spPr>
            <a:xfrm>
              <a:off x="11861672" y="9267121"/>
              <a:ext cx="34925" cy="67310"/>
            </a:xfrm>
            <a:custGeom>
              <a:avLst/>
              <a:gdLst/>
              <a:ahLst/>
              <a:cxnLst/>
              <a:rect l="l" t="t" r="r" b="b"/>
              <a:pathLst>
                <a:path w="34925" h="67309">
                  <a:moveTo>
                    <a:pt x="34627" y="0"/>
                  </a:moveTo>
                  <a:lnTo>
                    <a:pt x="0" y="0"/>
                  </a:lnTo>
                  <a:lnTo>
                    <a:pt x="0" y="66749"/>
                  </a:lnTo>
                  <a:lnTo>
                    <a:pt x="34627" y="66749"/>
                  </a:lnTo>
                  <a:lnTo>
                    <a:pt x="3462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3" name="object 5743"/>
            <p:cNvSpPr/>
            <p:nvPr/>
          </p:nvSpPr>
          <p:spPr>
            <a:xfrm>
              <a:off x="11577447" y="9267126"/>
              <a:ext cx="319405" cy="68580"/>
            </a:xfrm>
            <a:custGeom>
              <a:avLst/>
              <a:gdLst/>
              <a:ahLst/>
              <a:cxnLst/>
              <a:rect l="l" t="t" r="r" b="b"/>
              <a:pathLst>
                <a:path w="319404" h="68579">
                  <a:moveTo>
                    <a:pt x="39979" y="68186"/>
                  </a:moveTo>
                  <a:lnTo>
                    <a:pt x="0" y="68186"/>
                  </a:lnTo>
                  <a:lnTo>
                    <a:pt x="0" y="68554"/>
                  </a:lnTo>
                  <a:lnTo>
                    <a:pt x="39979" y="68554"/>
                  </a:lnTo>
                  <a:lnTo>
                    <a:pt x="39979" y="68186"/>
                  </a:lnTo>
                  <a:close/>
                </a:path>
                <a:path w="319404" h="68579">
                  <a:moveTo>
                    <a:pt x="318846" y="0"/>
                  </a:moveTo>
                  <a:lnTo>
                    <a:pt x="284226" y="0"/>
                  </a:lnTo>
                  <a:lnTo>
                    <a:pt x="284226" y="66751"/>
                  </a:lnTo>
                  <a:lnTo>
                    <a:pt x="318846" y="66751"/>
                  </a:lnTo>
                  <a:lnTo>
                    <a:pt x="3188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44" name="object 5744"/>
            <p:cNvPicPr/>
            <p:nvPr/>
          </p:nvPicPr>
          <p:blipFill>
            <a:blip r:embed="rId878" cstate="print"/>
            <a:stretch>
              <a:fillRect/>
            </a:stretch>
          </p:blipFill>
          <p:spPr>
            <a:xfrm>
              <a:off x="11577446" y="9335682"/>
              <a:ext cx="39985" cy="1585"/>
            </a:xfrm>
            <a:prstGeom prst="rect">
              <a:avLst/>
            </a:prstGeom>
          </p:spPr>
        </p:pic>
        <p:sp>
          <p:nvSpPr>
            <p:cNvPr id="5745" name="object 5745"/>
            <p:cNvSpPr/>
            <p:nvPr/>
          </p:nvSpPr>
          <p:spPr>
            <a:xfrm>
              <a:off x="11577446" y="9336549"/>
              <a:ext cx="40005" cy="1270"/>
            </a:xfrm>
            <a:custGeom>
              <a:avLst/>
              <a:gdLst/>
              <a:ahLst/>
              <a:cxnLst/>
              <a:rect l="l" t="t" r="r" b="b"/>
              <a:pathLst>
                <a:path w="40004" h="1270">
                  <a:moveTo>
                    <a:pt x="39985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39985" y="719"/>
                  </a:lnTo>
                  <a:lnTo>
                    <a:pt x="399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46" name="object 5746"/>
            <p:cNvPicPr/>
            <p:nvPr/>
          </p:nvPicPr>
          <p:blipFill>
            <a:blip r:embed="rId879" cstate="print"/>
            <a:stretch>
              <a:fillRect/>
            </a:stretch>
          </p:blipFill>
          <p:spPr>
            <a:xfrm>
              <a:off x="11577446" y="9237827"/>
              <a:ext cx="1460" cy="96043"/>
            </a:xfrm>
            <a:prstGeom prst="rect">
              <a:avLst/>
            </a:prstGeom>
          </p:spPr>
        </p:pic>
        <p:sp>
          <p:nvSpPr>
            <p:cNvPr id="5747" name="object 5747"/>
            <p:cNvSpPr/>
            <p:nvPr/>
          </p:nvSpPr>
          <p:spPr>
            <a:xfrm>
              <a:off x="11577446" y="9237827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96043"/>
                  </a:lnTo>
                  <a:lnTo>
                    <a:pt x="1460" y="96043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48" name="object 5748"/>
            <p:cNvPicPr/>
            <p:nvPr/>
          </p:nvPicPr>
          <p:blipFill>
            <a:blip r:embed="rId871" cstate="print"/>
            <a:stretch>
              <a:fillRect/>
            </a:stretch>
          </p:blipFill>
          <p:spPr>
            <a:xfrm>
              <a:off x="11615991" y="9237852"/>
              <a:ext cx="1460" cy="96519"/>
            </a:xfrm>
            <a:prstGeom prst="rect">
              <a:avLst/>
            </a:prstGeom>
          </p:spPr>
        </p:pic>
        <p:sp>
          <p:nvSpPr>
            <p:cNvPr id="5749" name="object 5749"/>
            <p:cNvSpPr/>
            <p:nvPr/>
          </p:nvSpPr>
          <p:spPr>
            <a:xfrm>
              <a:off x="11615991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0" name="object 5750"/>
            <p:cNvSpPr/>
            <p:nvPr/>
          </p:nvSpPr>
          <p:spPr>
            <a:xfrm>
              <a:off x="11615991" y="9237852"/>
              <a:ext cx="1905" cy="96520"/>
            </a:xfrm>
            <a:custGeom>
              <a:avLst/>
              <a:gdLst/>
              <a:ahLst/>
              <a:cxnLst/>
              <a:rect l="l" t="t" r="r" b="b"/>
              <a:pathLst>
                <a:path w="1904" h="96520">
                  <a:moveTo>
                    <a:pt x="1460" y="0"/>
                  </a:moveTo>
                  <a:lnTo>
                    <a:pt x="0" y="0"/>
                  </a:lnTo>
                  <a:lnTo>
                    <a:pt x="0" y="29210"/>
                  </a:lnTo>
                  <a:lnTo>
                    <a:pt x="0" y="96520"/>
                  </a:lnTo>
                  <a:lnTo>
                    <a:pt x="1460" y="96520"/>
                  </a:lnTo>
                  <a:lnTo>
                    <a:pt x="1460" y="29210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51" name="object 5751"/>
            <p:cNvPicPr/>
            <p:nvPr/>
          </p:nvPicPr>
          <p:blipFill>
            <a:blip r:embed="rId880" cstate="print"/>
            <a:stretch>
              <a:fillRect/>
            </a:stretch>
          </p:blipFill>
          <p:spPr>
            <a:xfrm>
              <a:off x="11578907" y="9263899"/>
              <a:ext cx="37107" cy="2877"/>
            </a:xfrm>
            <a:prstGeom prst="rect">
              <a:avLst/>
            </a:prstGeom>
          </p:spPr>
        </p:pic>
        <p:sp>
          <p:nvSpPr>
            <p:cNvPr id="5752" name="object 5752"/>
            <p:cNvSpPr/>
            <p:nvPr/>
          </p:nvSpPr>
          <p:spPr>
            <a:xfrm>
              <a:off x="11578907" y="9263899"/>
              <a:ext cx="37465" cy="3175"/>
            </a:xfrm>
            <a:custGeom>
              <a:avLst/>
              <a:gdLst/>
              <a:ahLst/>
              <a:cxnLst/>
              <a:rect l="l" t="t" r="r" b="b"/>
              <a:pathLst>
                <a:path w="37465" h="3175">
                  <a:moveTo>
                    <a:pt x="37107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7107" y="2877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53" name="object 5753"/>
            <p:cNvPicPr/>
            <p:nvPr/>
          </p:nvPicPr>
          <p:blipFill>
            <a:blip r:embed="rId881" cstate="print"/>
            <a:stretch>
              <a:fillRect/>
            </a:stretch>
          </p:blipFill>
          <p:spPr>
            <a:xfrm>
              <a:off x="11577446" y="9236411"/>
              <a:ext cx="40004" cy="1416"/>
            </a:xfrm>
            <a:prstGeom prst="rect">
              <a:avLst/>
            </a:prstGeom>
          </p:spPr>
        </p:pic>
        <p:sp>
          <p:nvSpPr>
            <p:cNvPr id="5754" name="object 5754"/>
            <p:cNvSpPr/>
            <p:nvPr/>
          </p:nvSpPr>
          <p:spPr>
            <a:xfrm>
              <a:off x="11577446" y="9236411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0004" y="1416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5" name="object 5755"/>
            <p:cNvSpPr/>
            <p:nvPr/>
          </p:nvSpPr>
          <p:spPr>
            <a:xfrm>
              <a:off x="11577446" y="9236411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0004" y="1416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56" name="object 5756"/>
            <p:cNvPicPr/>
            <p:nvPr/>
          </p:nvPicPr>
          <p:blipFill>
            <a:blip r:embed="rId882" cstate="print"/>
            <a:stretch>
              <a:fillRect/>
            </a:stretch>
          </p:blipFill>
          <p:spPr>
            <a:xfrm>
              <a:off x="11577446" y="9333871"/>
              <a:ext cx="40004" cy="1441"/>
            </a:xfrm>
            <a:prstGeom prst="rect">
              <a:avLst/>
            </a:prstGeom>
          </p:spPr>
        </p:pic>
        <p:sp>
          <p:nvSpPr>
            <p:cNvPr id="5757" name="object 5757"/>
            <p:cNvSpPr/>
            <p:nvPr/>
          </p:nvSpPr>
          <p:spPr>
            <a:xfrm>
              <a:off x="11577446" y="9333871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40004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40004" y="1441"/>
                  </a:lnTo>
                  <a:lnTo>
                    <a:pt x="400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58" name="object 5758"/>
            <p:cNvPicPr/>
            <p:nvPr/>
          </p:nvPicPr>
          <p:blipFill>
            <a:blip r:embed="rId883" cstate="print"/>
            <a:stretch>
              <a:fillRect/>
            </a:stretch>
          </p:blipFill>
          <p:spPr>
            <a:xfrm>
              <a:off x="11578907" y="9238721"/>
              <a:ext cx="892" cy="24308"/>
            </a:xfrm>
            <a:prstGeom prst="rect">
              <a:avLst/>
            </a:prstGeom>
          </p:spPr>
        </p:pic>
        <p:sp>
          <p:nvSpPr>
            <p:cNvPr id="5759" name="object 5759"/>
            <p:cNvSpPr/>
            <p:nvPr/>
          </p:nvSpPr>
          <p:spPr>
            <a:xfrm>
              <a:off x="11578907" y="9238721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92" y="0"/>
                  </a:moveTo>
                  <a:lnTo>
                    <a:pt x="0" y="0"/>
                  </a:lnTo>
                  <a:lnTo>
                    <a:pt x="0" y="24308"/>
                  </a:lnTo>
                  <a:lnTo>
                    <a:pt x="892" y="24308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60" name="object 5760"/>
            <p:cNvPicPr/>
            <p:nvPr/>
          </p:nvPicPr>
          <p:blipFill>
            <a:blip r:embed="rId884" cstate="print"/>
            <a:stretch>
              <a:fillRect/>
            </a:stretch>
          </p:blipFill>
          <p:spPr>
            <a:xfrm>
              <a:off x="11615165" y="9238721"/>
              <a:ext cx="843" cy="24308"/>
            </a:xfrm>
            <a:prstGeom prst="rect">
              <a:avLst/>
            </a:prstGeom>
          </p:spPr>
        </p:pic>
        <p:sp>
          <p:nvSpPr>
            <p:cNvPr id="5761" name="object 5761"/>
            <p:cNvSpPr/>
            <p:nvPr/>
          </p:nvSpPr>
          <p:spPr>
            <a:xfrm>
              <a:off x="11615165" y="9238721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308"/>
                  </a:lnTo>
                  <a:lnTo>
                    <a:pt x="843" y="2430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2" name="object 5762"/>
            <p:cNvSpPr/>
            <p:nvPr/>
          </p:nvSpPr>
          <p:spPr>
            <a:xfrm>
              <a:off x="11615165" y="9238721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5">
                  <a:moveTo>
                    <a:pt x="843" y="0"/>
                  </a:moveTo>
                  <a:lnTo>
                    <a:pt x="0" y="0"/>
                  </a:lnTo>
                  <a:lnTo>
                    <a:pt x="0" y="24308"/>
                  </a:lnTo>
                  <a:lnTo>
                    <a:pt x="843" y="24308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63" name="object 5763"/>
            <p:cNvPicPr/>
            <p:nvPr/>
          </p:nvPicPr>
          <p:blipFill>
            <a:blip r:embed="rId885" cstate="print"/>
            <a:stretch>
              <a:fillRect/>
            </a:stretch>
          </p:blipFill>
          <p:spPr>
            <a:xfrm>
              <a:off x="11578907" y="9263030"/>
              <a:ext cx="37083" cy="869"/>
            </a:xfrm>
            <a:prstGeom prst="rect">
              <a:avLst/>
            </a:prstGeom>
          </p:spPr>
        </p:pic>
        <p:sp>
          <p:nvSpPr>
            <p:cNvPr id="5764" name="object 5764"/>
            <p:cNvSpPr/>
            <p:nvPr/>
          </p:nvSpPr>
          <p:spPr>
            <a:xfrm>
              <a:off x="11578907" y="9263030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888" y="0"/>
                  </a:lnTo>
                  <a:lnTo>
                    <a:pt x="0" y="0"/>
                  </a:lnTo>
                  <a:lnTo>
                    <a:pt x="0" y="869"/>
                  </a:lnTo>
                  <a:lnTo>
                    <a:pt x="37083" y="869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65" name="object 5765"/>
            <p:cNvPicPr/>
            <p:nvPr/>
          </p:nvPicPr>
          <p:blipFill>
            <a:blip r:embed="rId886" cstate="print"/>
            <a:stretch>
              <a:fillRect/>
            </a:stretch>
          </p:blipFill>
          <p:spPr>
            <a:xfrm>
              <a:off x="11578907" y="9237827"/>
              <a:ext cx="37083" cy="895"/>
            </a:xfrm>
            <a:prstGeom prst="rect">
              <a:avLst/>
            </a:prstGeom>
          </p:spPr>
        </p:pic>
        <p:sp>
          <p:nvSpPr>
            <p:cNvPr id="5766" name="object 5766"/>
            <p:cNvSpPr/>
            <p:nvPr/>
          </p:nvSpPr>
          <p:spPr>
            <a:xfrm>
              <a:off x="11578907" y="9237827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7" name="object 5767"/>
            <p:cNvSpPr/>
            <p:nvPr/>
          </p:nvSpPr>
          <p:spPr>
            <a:xfrm>
              <a:off x="11578907" y="9237827"/>
              <a:ext cx="37465" cy="1270"/>
            </a:xfrm>
            <a:custGeom>
              <a:avLst/>
              <a:gdLst/>
              <a:ahLst/>
              <a:cxnLst/>
              <a:rect l="l" t="t" r="r" b="b"/>
              <a:pathLst>
                <a:path w="37465" h="1270">
                  <a:moveTo>
                    <a:pt x="37083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7083" y="895"/>
                  </a:lnTo>
                  <a:lnTo>
                    <a:pt x="370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8" name="object 5768"/>
            <p:cNvSpPr/>
            <p:nvPr/>
          </p:nvSpPr>
          <p:spPr>
            <a:xfrm>
              <a:off x="11579796" y="9238721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308"/>
                  </a:lnTo>
                  <a:lnTo>
                    <a:pt x="35371" y="2430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9" name="object 5769"/>
            <p:cNvSpPr/>
            <p:nvPr/>
          </p:nvSpPr>
          <p:spPr>
            <a:xfrm>
              <a:off x="11579796" y="9238721"/>
              <a:ext cx="35560" cy="24765"/>
            </a:xfrm>
            <a:custGeom>
              <a:avLst/>
              <a:gdLst/>
              <a:ahLst/>
              <a:cxnLst/>
              <a:rect l="l" t="t" r="r" b="b"/>
              <a:pathLst>
                <a:path w="35559" h="24765">
                  <a:moveTo>
                    <a:pt x="35371" y="0"/>
                  </a:moveTo>
                  <a:lnTo>
                    <a:pt x="0" y="0"/>
                  </a:lnTo>
                  <a:lnTo>
                    <a:pt x="0" y="24308"/>
                  </a:lnTo>
                  <a:lnTo>
                    <a:pt x="35371" y="24308"/>
                  </a:lnTo>
                  <a:lnTo>
                    <a:pt x="353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0" name="object 5770"/>
            <p:cNvSpPr/>
            <p:nvPr/>
          </p:nvSpPr>
          <p:spPr>
            <a:xfrm>
              <a:off x="11578907" y="9266774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09">
                  <a:moveTo>
                    <a:pt x="37107" y="0"/>
                  </a:moveTo>
                  <a:lnTo>
                    <a:pt x="0" y="0"/>
                  </a:lnTo>
                  <a:lnTo>
                    <a:pt x="0" y="67096"/>
                  </a:lnTo>
                  <a:lnTo>
                    <a:pt x="37107" y="67096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1" name="object 5771"/>
            <p:cNvSpPr/>
            <p:nvPr/>
          </p:nvSpPr>
          <p:spPr>
            <a:xfrm>
              <a:off x="11578907" y="9266774"/>
              <a:ext cx="37465" cy="67310"/>
            </a:xfrm>
            <a:custGeom>
              <a:avLst/>
              <a:gdLst/>
              <a:ahLst/>
              <a:cxnLst/>
              <a:rect l="l" t="t" r="r" b="b"/>
              <a:pathLst>
                <a:path w="37465" h="67309">
                  <a:moveTo>
                    <a:pt x="37107" y="0"/>
                  </a:moveTo>
                  <a:lnTo>
                    <a:pt x="0" y="0"/>
                  </a:lnTo>
                  <a:lnTo>
                    <a:pt x="0" y="67096"/>
                  </a:lnTo>
                  <a:lnTo>
                    <a:pt x="37107" y="67096"/>
                  </a:lnTo>
                  <a:lnTo>
                    <a:pt x="3710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72" name="object 5772"/>
            <p:cNvPicPr/>
            <p:nvPr/>
          </p:nvPicPr>
          <p:blipFill>
            <a:blip r:embed="rId887" cstate="print"/>
            <a:stretch>
              <a:fillRect/>
            </a:stretch>
          </p:blipFill>
          <p:spPr>
            <a:xfrm>
              <a:off x="13189902" y="9188322"/>
              <a:ext cx="910526" cy="2540"/>
            </a:xfrm>
            <a:prstGeom prst="rect">
              <a:avLst/>
            </a:prstGeom>
          </p:spPr>
        </p:pic>
        <p:sp>
          <p:nvSpPr>
            <p:cNvPr id="5773" name="object 5773"/>
            <p:cNvSpPr/>
            <p:nvPr/>
          </p:nvSpPr>
          <p:spPr>
            <a:xfrm>
              <a:off x="13189902" y="9188322"/>
              <a:ext cx="910590" cy="2540"/>
            </a:xfrm>
            <a:custGeom>
              <a:avLst/>
              <a:gdLst/>
              <a:ahLst/>
              <a:cxnLst/>
              <a:rect l="l" t="t" r="r" b="b"/>
              <a:pathLst>
                <a:path w="910590" h="2540">
                  <a:moveTo>
                    <a:pt x="910526" y="0"/>
                  </a:moveTo>
                  <a:lnTo>
                    <a:pt x="853694" y="0"/>
                  </a:lnTo>
                  <a:lnTo>
                    <a:pt x="853694" y="1270"/>
                  </a:lnTo>
                  <a:lnTo>
                    <a:pt x="749490" y="1270"/>
                  </a:lnTo>
                  <a:lnTo>
                    <a:pt x="749490" y="0"/>
                  </a:lnTo>
                  <a:lnTo>
                    <a:pt x="696595" y="0"/>
                  </a:lnTo>
                  <a:lnTo>
                    <a:pt x="696595" y="1270"/>
                  </a:lnTo>
                  <a:lnTo>
                    <a:pt x="592328" y="1270"/>
                  </a:lnTo>
                  <a:lnTo>
                    <a:pt x="592328" y="0"/>
                  </a:lnTo>
                  <a:lnTo>
                    <a:pt x="510984" y="0"/>
                  </a:lnTo>
                  <a:lnTo>
                    <a:pt x="510984" y="1270"/>
                  </a:lnTo>
                  <a:lnTo>
                    <a:pt x="406654" y="1270"/>
                  </a:lnTo>
                  <a:lnTo>
                    <a:pt x="406654" y="0"/>
                  </a:lnTo>
                  <a:lnTo>
                    <a:pt x="353885" y="0"/>
                  </a:lnTo>
                  <a:lnTo>
                    <a:pt x="353885" y="1270"/>
                  </a:lnTo>
                  <a:lnTo>
                    <a:pt x="249618" y="1270"/>
                  </a:lnTo>
                  <a:lnTo>
                    <a:pt x="249618" y="0"/>
                  </a:lnTo>
                  <a:lnTo>
                    <a:pt x="164592" y="0"/>
                  </a:lnTo>
                  <a:lnTo>
                    <a:pt x="164592" y="1270"/>
                  </a:lnTo>
                  <a:lnTo>
                    <a:pt x="60325" y="1270"/>
                  </a:lnTo>
                  <a:lnTo>
                    <a:pt x="60325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910526" y="2540"/>
                  </a:lnTo>
                  <a:lnTo>
                    <a:pt x="910526" y="1270"/>
                  </a:lnTo>
                  <a:lnTo>
                    <a:pt x="91052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74" name="object 5774"/>
            <p:cNvPicPr/>
            <p:nvPr/>
          </p:nvPicPr>
          <p:blipFill>
            <a:blip r:embed="rId888" cstate="print"/>
            <a:stretch>
              <a:fillRect/>
            </a:stretch>
          </p:blipFill>
          <p:spPr>
            <a:xfrm>
              <a:off x="13189902" y="9040405"/>
              <a:ext cx="910653" cy="1765"/>
            </a:xfrm>
            <a:prstGeom prst="rect">
              <a:avLst/>
            </a:prstGeom>
          </p:spPr>
        </p:pic>
        <p:sp>
          <p:nvSpPr>
            <p:cNvPr id="5775" name="object 5775"/>
            <p:cNvSpPr/>
            <p:nvPr/>
          </p:nvSpPr>
          <p:spPr>
            <a:xfrm>
              <a:off x="13189902" y="9040405"/>
              <a:ext cx="911225" cy="1905"/>
            </a:xfrm>
            <a:custGeom>
              <a:avLst/>
              <a:gdLst/>
              <a:ahLst/>
              <a:cxnLst/>
              <a:rect l="l" t="t" r="r" b="b"/>
              <a:pathLst>
                <a:path w="911225" h="1904">
                  <a:moveTo>
                    <a:pt x="910653" y="0"/>
                  </a:moveTo>
                  <a:lnTo>
                    <a:pt x="853694" y="0"/>
                  </a:lnTo>
                  <a:lnTo>
                    <a:pt x="853694" y="495"/>
                  </a:lnTo>
                  <a:lnTo>
                    <a:pt x="749490" y="495"/>
                  </a:lnTo>
                  <a:lnTo>
                    <a:pt x="749490" y="0"/>
                  </a:lnTo>
                  <a:lnTo>
                    <a:pt x="696594" y="0"/>
                  </a:lnTo>
                  <a:lnTo>
                    <a:pt x="696594" y="495"/>
                  </a:lnTo>
                  <a:lnTo>
                    <a:pt x="592327" y="495"/>
                  </a:lnTo>
                  <a:lnTo>
                    <a:pt x="592327" y="0"/>
                  </a:lnTo>
                  <a:lnTo>
                    <a:pt x="510984" y="0"/>
                  </a:lnTo>
                  <a:lnTo>
                    <a:pt x="510984" y="495"/>
                  </a:lnTo>
                  <a:lnTo>
                    <a:pt x="406653" y="495"/>
                  </a:lnTo>
                  <a:lnTo>
                    <a:pt x="406653" y="0"/>
                  </a:lnTo>
                  <a:lnTo>
                    <a:pt x="353885" y="0"/>
                  </a:lnTo>
                  <a:lnTo>
                    <a:pt x="353885" y="495"/>
                  </a:lnTo>
                  <a:lnTo>
                    <a:pt x="249618" y="495"/>
                  </a:lnTo>
                  <a:lnTo>
                    <a:pt x="249618" y="0"/>
                  </a:lnTo>
                  <a:lnTo>
                    <a:pt x="164592" y="0"/>
                  </a:lnTo>
                  <a:lnTo>
                    <a:pt x="164592" y="495"/>
                  </a:lnTo>
                  <a:lnTo>
                    <a:pt x="60325" y="495"/>
                  </a:lnTo>
                  <a:lnTo>
                    <a:pt x="60325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910653" y="1765"/>
                  </a:lnTo>
                  <a:lnTo>
                    <a:pt x="9106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76" name="object 5776"/>
            <p:cNvPicPr/>
            <p:nvPr/>
          </p:nvPicPr>
          <p:blipFill>
            <a:blip r:embed="rId889" cstate="print"/>
            <a:stretch>
              <a:fillRect/>
            </a:stretch>
          </p:blipFill>
          <p:spPr>
            <a:xfrm>
              <a:off x="11197526" y="9040405"/>
              <a:ext cx="910526" cy="1765"/>
            </a:xfrm>
            <a:prstGeom prst="rect">
              <a:avLst/>
            </a:prstGeom>
          </p:spPr>
        </p:pic>
        <p:sp>
          <p:nvSpPr>
            <p:cNvPr id="5777" name="object 5777"/>
            <p:cNvSpPr/>
            <p:nvPr/>
          </p:nvSpPr>
          <p:spPr>
            <a:xfrm>
              <a:off x="11197526" y="9040405"/>
              <a:ext cx="910590" cy="1905"/>
            </a:xfrm>
            <a:custGeom>
              <a:avLst/>
              <a:gdLst/>
              <a:ahLst/>
              <a:cxnLst/>
              <a:rect l="l" t="t" r="r" b="b"/>
              <a:pathLst>
                <a:path w="910590" h="1904">
                  <a:moveTo>
                    <a:pt x="910526" y="0"/>
                  </a:moveTo>
                  <a:lnTo>
                    <a:pt x="853757" y="0"/>
                  </a:lnTo>
                  <a:lnTo>
                    <a:pt x="853757" y="495"/>
                  </a:lnTo>
                  <a:lnTo>
                    <a:pt x="749490" y="495"/>
                  </a:lnTo>
                  <a:lnTo>
                    <a:pt x="749490" y="0"/>
                  </a:lnTo>
                  <a:lnTo>
                    <a:pt x="700214" y="0"/>
                  </a:lnTo>
                  <a:lnTo>
                    <a:pt x="700214" y="495"/>
                  </a:lnTo>
                  <a:lnTo>
                    <a:pt x="595947" y="495"/>
                  </a:lnTo>
                  <a:lnTo>
                    <a:pt x="595947" y="0"/>
                  </a:lnTo>
                  <a:lnTo>
                    <a:pt x="546671" y="0"/>
                  </a:lnTo>
                  <a:lnTo>
                    <a:pt x="546671" y="495"/>
                  </a:lnTo>
                  <a:lnTo>
                    <a:pt x="442404" y="495"/>
                  </a:lnTo>
                  <a:lnTo>
                    <a:pt x="442404" y="0"/>
                  </a:lnTo>
                  <a:lnTo>
                    <a:pt x="419925" y="0"/>
                  </a:lnTo>
                  <a:lnTo>
                    <a:pt x="419925" y="495"/>
                  </a:lnTo>
                  <a:lnTo>
                    <a:pt x="379920" y="495"/>
                  </a:lnTo>
                  <a:lnTo>
                    <a:pt x="379920" y="0"/>
                  </a:lnTo>
                  <a:lnTo>
                    <a:pt x="318134" y="0"/>
                  </a:lnTo>
                  <a:lnTo>
                    <a:pt x="318134" y="495"/>
                  </a:lnTo>
                  <a:lnTo>
                    <a:pt x="213867" y="495"/>
                  </a:lnTo>
                  <a:lnTo>
                    <a:pt x="213867" y="0"/>
                  </a:lnTo>
                  <a:lnTo>
                    <a:pt x="161035" y="0"/>
                  </a:lnTo>
                  <a:lnTo>
                    <a:pt x="161035" y="495"/>
                  </a:lnTo>
                  <a:lnTo>
                    <a:pt x="56768" y="495"/>
                  </a:lnTo>
                  <a:lnTo>
                    <a:pt x="56768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910526" y="1765"/>
                  </a:lnTo>
                  <a:lnTo>
                    <a:pt x="91052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78" name="object 5778"/>
            <p:cNvPicPr/>
            <p:nvPr/>
          </p:nvPicPr>
          <p:blipFill>
            <a:blip r:embed="rId890" cstate="print"/>
            <a:stretch>
              <a:fillRect/>
            </a:stretch>
          </p:blipFill>
          <p:spPr>
            <a:xfrm>
              <a:off x="12108052" y="9040405"/>
              <a:ext cx="1081849" cy="1765"/>
            </a:xfrm>
            <a:prstGeom prst="rect">
              <a:avLst/>
            </a:prstGeom>
          </p:spPr>
        </p:pic>
        <p:sp>
          <p:nvSpPr>
            <p:cNvPr id="5779" name="object 5779"/>
            <p:cNvSpPr/>
            <p:nvPr/>
          </p:nvSpPr>
          <p:spPr>
            <a:xfrm>
              <a:off x="12108052" y="9040405"/>
              <a:ext cx="1082040" cy="1905"/>
            </a:xfrm>
            <a:custGeom>
              <a:avLst/>
              <a:gdLst/>
              <a:ahLst/>
              <a:cxnLst/>
              <a:rect l="l" t="t" r="r" b="b"/>
              <a:pathLst>
                <a:path w="1082040" h="1904">
                  <a:moveTo>
                    <a:pt x="1081849" y="0"/>
                  </a:moveTo>
                  <a:lnTo>
                    <a:pt x="975106" y="0"/>
                  </a:lnTo>
                  <a:lnTo>
                    <a:pt x="975106" y="495"/>
                  </a:lnTo>
                  <a:lnTo>
                    <a:pt x="870839" y="495"/>
                  </a:lnTo>
                  <a:lnTo>
                    <a:pt x="870839" y="0"/>
                  </a:lnTo>
                  <a:lnTo>
                    <a:pt x="822261" y="0"/>
                  </a:lnTo>
                  <a:lnTo>
                    <a:pt x="822261" y="495"/>
                  </a:lnTo>
                  <a:lnTo>
                    <a:pt x="717994" y="495"/>
                  </a:lnTo>
                  <a:lnTo>
                    <a:pt x="717994" y="0"/>
                  </a:lnTo>
                  <a:lnTo>
                    <a:pt x="669417" y="0"/>
                  </a:lnTo>
                  <a:lnTo>
                    <a:pt x="669417" y="495"/>
                  </a:lnTo>
                  <a:lnTo>
                    <a:pt x="565213" y="495"/>
                  </a:lnTo>
                  <a:lnTo>
                    <a:pt x="565213" y="0"/>
                  </a:lnTo>
                  <a:lnTo>
                    <a:pt x="516636" y="0"/>
                  </a:lnTo>
                  <a:lnTo>
                    <a:pt x="516636" y="495"/>
                  </a:lnTo>
                  <a:lnTo>
                    <a:pt x="412369" y="495"/>
                  </a:lnTo>
                  <a:lnTo>
                    <a:pt x="412369" y="0"/>
                  </a:lnTo>
                  <a:lnTo>
                    <a:pt x="363791" y="0"/>
                  </a:lnTo>
                  <a:lnTo>
                    <a:pt x="363791" y="495"/>
                  </a:lnTo>
                  <a:lnTo>
                    <a:pt x="259524" y="495"/>
                  </a:lnTo>
                  <a:lnTo>
                    <a:pt x="259524" y="0"/>
                  </a:lnTo>
                  <a:lnTo>
                    <a:pt x="211010" y="0"/>
                  </a:lnTo>
                  <a:lnTo>
                    <a:pt x="211010" y="495"/>
                  </a:lnTo>
                  <a:lnTo>
                    <a:pt x="106743" y="495"/>
                  </a:lnTo>
                  <a:lnTo>
                    <a:pt x="106743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1081849" y="1765"/>
                  </a:lnTo>
                  <a:lnTo>
                    <a:pt x="1081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80" name="object 5780"/>
            <p:cNvPicPr/>
            <p:nvPr/>
          </p:nvPicPr>
          <p:blipFill>
            <a:blip r:embed="rId891" cstate="print"/>
            <a:stretch>
              <a:fillRect/>
            </a:stretch>
          </p:blipFill>
          <p:spPr>
            <a:xfrm>
              <a:off x="11197526" y="9188322"/>
              <a:ext cx="909764" cy="2540"/>
            </a:xfrm>
            <a:prstGeom prst="rect">
              <a:avLst/>
            </a:prstGeom>
          </p:spPr>
        </p:pic>
        <p:sp>
          <p:nvSpPr>
            <p:cNvPr id="5781" name="object 5781"/>
            <p:cNvSpPr/>
            <p:nvPr/>
          </p:nvSpPr>
          <p:spPr>
            <a:xfrm>
              <a:off x="11197526" y="9188322"/>
              <a:ext cx="909955" cy="2540"/>
            </a:xfrm>
            <a:custGeom>
              <a:avLst/>
              <a:gdLst/>
              <a:ahLst/>
              <a:cxnLst/>
              <a:rect l="l" t="t" r="r" b="b"/>
              <a:pathLst>
                <a:path w="909954" h="2540">
                  <a:moveTo>
                    <a:pt x="909764" y="0"/>
                  </a:moveTo>
                  <a:lnTo>
                    <a:pt x="853757" y="0"/>
                  </a:lnTo>
                  <a:lnTo>
                    <a:pt x="853757" y="1270"/>
                  </a:lnTo>
                  <a:lnTo>
                    <a:pt x="749490" y="1270"/>
                  </a:lnTo>
                  <a:lnTo>
                    <a:pt x="749490" y="0"/>
                  </a:lnTo>
                  <a:lnTo>
                    <a:pt x="700214" y="0"/>
                  </a:lnTo>
                  <a:lnTo>
                    <a:pt x="700214" y="1270"/>
                  </a:lnTo>
                  <a:lnTo>
                    <a:pt x="595947" y="1270"/>
                  </a:lnTo>
                  <a:lnTo>
                    <a:pt x="595947" y="0"/>
                  </a:lnTo>
                  <a:lnTo>
                    <a:pt x="546671" y="0"/>
                  </a:lnTo>
                  <a:lnTo>
                    <a:pt x="546671" y="1270"/>
                  </a:lnTo>
                  <a:lnTo>
                    <a:pt x="442404" y="1270"/>
                  </a:lnTo>
                  <a:lnTo>
                    <a:pt x="442404" y="0"/>
                  </a:lnTo>
                  <a:lnTo>
                    <a:pt x="419925" y="0"/>
                  </a:lnTo>
                  <a:lnTo>
                    <a:pt x="419925" y="1270"/>
                  </a:lnTo>
                  <a:lnTo>
                    <a:pt x="379920" y="1270"/>
                  </a:lnTo>
                  <a:lnTo>
                    <a:pt x="379920" y="0"/>
                  </a:lnTo>
                  <a:lnTo>
                    <a:pt x="318135" y="0"/>
                  </a:lnTo>
                  <a:lnTo>
                    <a:pt x="318135" y="1270"/>
                  </a:lnTo>
                  <a:lnTo>
                    <a:pt x="213868" y="1270"/>
                  </a:lnTo>
                  <a:lnTo>
                    <a:pt x="213868" y="0"/>
                  </a:lnTo>
                  <a:lnTo>
                    <a:pt x="161036" y="0"/>
                  </a:lnTo>
                  <a:lnTo>
                    <a:pt x="161036" y="1270"/>
                  </a:lnTo>
                  <a:lnTo>
                    <a:pt x="56769" y="1270"/>
                  </a:lnTo>
                  <a:lnTo>
                    <a:pt x="56769" y="0"/>
                  </a:ln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909764" y="2540"/>
                  </a:lnTo>
                  <a:lnTo>
                    <a:pt x="909764" y="1270"/>
                  </a:lnTo>
                  <a:lnTo>
                    <a:pt x="90976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82" name="object 5782"/>
            <p:cNvPicPr/>
            <p:nvPr/>
          </p:nvPicPr>
          <p:blipFill>
            <a:blip r:embed="rId892" cstate="print"/>
            <a:stretch>
              <a:fillRect/>
            </a:stretch>
          </p:blipFill>
          <p:spPr>
            <a:xfrm>
              <a:off x="12107290" y="9188593"/>
              <a:ext cx="719" cy="1761"/>
            </a:xfrm>
            <a:prstGeom prst="rect">
              <a:avLst/>
            </a:prstGeom>
          </p:spPr>
        </p:pic>
        <p:sp>
          <p:nvSpPr>
            <p:cNvPr id="5783" name="object 5783"/>
            <p:cNvSpPr/>
            <p:nvPr/>
          </p:nvSpPr>
          <p:spPr>
            <a:xfrm>
              <a:off x="12107290" y="918859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719" y="0"/>
                  </a:moveTo>
                  <a:lnTo>
                    <a:pt x="0" y="0"/>
                  </a:lnTo>
                  <a:lnTo>
                    <a:pt x="0" y="1761"/>
                  </a:lnTo>
                  <a:lnTo>
                    <a:pt x="719" y="1761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784" name="object 5784"/>
            <p:cNvPicPr/>
            <p:nvPr/>
          </p:nvPicPr>
          <p:blipFill>
            <a:blip r:embed="rId893" cstate="print"/>
            <a:stretch>
              <a:fillRect/>
            </a:stretch>
          </p:blipFill>
          <p:spPr>
            <a:xfrm>
              <a:off x="11197526" y="9336747"/>
              <a:ext cx="910526" cy="1765"/>
            </a:xfrm>
            <a:prstGeom prst="rect">
              <a:avLst/>
            </a:prstGeom>
          </p:spPr>
        </p:pic>
        <p:sp>
          <p:nvSpPr>
            <p:cNvPr id="5785" name="object 5785"/>
            <p:cNvSpPr/>
            <p:nvPr/>
          </p:nvSpPr>
          <p:spPr>
            <a:xfrm>
              <a:off x="11197526" y="9336747"/>
              <a:ext cx="910590" cy="1905"/>
            </a:xfrm>
            <a:custGeom>
              <a:avLst/>
              <a:gdLst/>
              <a:ahLst/>
              <a:cxnLst/>
              <a:rect l="l" t="t" r="r" b="b"/>
              <a:pathLst>
                <a:path w="910590" h="1904">
                  <a:moveTo>
                    <a:pt x="910526" y="0"/>
                  </a:moveTo>
                  <a:lnTo>
                    <a:pt x="853757" y="0"/>
                  </a:lnTo>
                  <a:lnTo>
                    <a:pt x="853757" y="520"/>
                  </a:lnTo>
                  <a:lnTo>
                    <a:pt x="749490" y="520"/>
                  </a:lnTo>
                  <a:lnTo>
                    <a:pt x="749490" y="0"/>
                  </a:lnTo>
                  <a:lnTo>
                    <a:pt x="700214" y="0"/>
                  </a:lnTo>
                  <a:lnTo>
                    <a:pt x="700214" y="520"/>
                  </a:lnTo>
                  <a:lnTo>
                    <a:pt x="595947" y="520"/>
                  </a:lnTo>
                  <a:lnTo>
                    <a:pt x="595947" y="0"/>
                  </a:lnTo>
                  <a:lnTo>
                    <a:pt x="546671" y="0"/>
                  </a:lnTo>
                  <a:lnTo>
                    <a:pt x="546671" y="520"/>
                  </a:lnTo>
                  <a:lnTo>
                    <a:pt x="442404" y="520"/>
                  </a:lnTo>
                  <a:lnTo>
                    <a:pt x="442404" y="0"/>
                  </a:lnTo>
                  <a:lnTo>
                    <a:pt x="419925" y="0"/>
                  </a:lnTo>
                  <a:lnTo>
                    <a:pt x="419925" y="520"/>
                  </a:lnTo>
                  <a:lnTo>
                    <a:pt x="379920" y="520"/>
                  </a:lnTo>
                  <a:lnTo>
                    <a:pt x="379920" y="0"/>
                  </a:lnTo>
                  <a:lnTo>
                    <a:pt x="318134" y="0"/>
                  </a:lnTo>
                  <a:lnTo>
                    <a:pt x="318134" y="520"/>
                  </a:lnTo>
                  <a:lnTo>
                    <a:pt x="249618" y="520"/>
                  </a:lnTo>
                  <a:lnTo>
                    <a:pt x="249618" y="0"/>
                  </a:lnTo>
                  <a:lnTo>
                    <a:pt x="161035" y="0"/>
                  </a:lnTo>
                  <a:lnTo>
                    <a:pt x="161035" y="520"/>
                  </a:lnTo>
                  <a:lnTo>
                    <a:pt x="56768" y="520"/>
                  </a:lnTo>
                  <a:lnTo>
                    <a:pt x="56768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910526" y="1765"/>
                  </a:lnTo>
                  <a:lnTo>
                    <a:pt x="91052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6" name="object 5786"/>
            <p:cNvSpPr/>
            <p:nvPr/>
          </p:nvSpPr>
          <p:spPr>
            <a:xfrm>
              <a:off x="13014578" y="9351386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3368" y="347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7" name="object 5787"/>
            <p:cNvSpPr/>
            <p:nvPr/>
          </p:nvSpPr>
          <p:spPr>
            <a:xfrm>
              <a:off x="13014578" y="9351386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3368" y="347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8" name="object 5788"/>
            <p:cNvSpPr/>
            <p:nvPr/>
          </p:nvSpPr>
          <p:spPr>
            <a:xfrm>
              <a:off x="13014578" y="9351386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3368" y="347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9" name="object 5789"/>
            <p:cNvSpPr/>
            <p:nvPr/>
          </p:nvSpPr>
          <p:spPr>
            <a:xfrm>
              <a:off x="13014578" y="9351729"/>
              <a:ext cx="83820" cy="1270"/>
            </a:xfrm>
            <a:custGeom>
              <a:avLst/>
              <a:gdLst/>
              <a:ahLst/>
              <a:cxnLst/>
              <a:rect l="l" t="t" r="r" b="b"/>
              <a:pathLst>
                <a:path w="83819" h="1270">
                  <a:moveTo>
                    <a:pt x="83368" y="0"/>
                  </a:moveTo>
                  <a:lnTo>
                    <a:pt x="0" y="0"/>
                  </a:lnTo>
                  <a:lnTo>
                    <a:pt x="0" y="892"/>
                  </a:lnTo>
                  <a:lnTo>
                    <a:pt x="83368" y="892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0" name="object 5790"/>
            <p:cNvSpPr/>
            <p:nvPr/>
          </p:nvSpPr>
          <p:spPr>
            <a:xfrm>
              <a:off x="13014578" y="9351729"/>
              <a:ext cx="83820" cy="1270"/>
            </a:xfrm>
            <a:custGeom>
              <a:avLst/>
              <a:gdLst/>
              <a:ahLst/>
              <a:cxnLst/>
              <a:rect l="l" t="t" r="r" b="b"/>
              <a:pathLst>
                <a:path w="83819" h="1270">
                  <a:moveTo>
                    <a:pt x="83368" y="0"/>
                  </a:moveTo>
                  <a:lnTo>
                    <a:pt x="0" y="0"/>
                  </a:lnTo>
                  <a:lnTo>
                    <a:pt x="0" y="892"/>
                  </a:lnTo>
                  <a:lnTo>
                    <a:pt x="83368" y="892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1" name="object 5791"/>
            <p:cNvSpPr/>
            <p:nvPr/>
          </p:nvSpPr>
          <p:spPr>
            <a:xfrm>
              <a:off x="13014578" y="9352621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83368" y="198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2" name="object 5792"/>
            <p:cNvSpPr/>
            <p:nvPr/>
          </p:nvSpPr>
          <p:spPr>
            <a:xfrm>
              <a:off x="13014578" y="9352621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83368" y="198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3" name="object 5793"/>
            <p:cNvSpPr/>
            <p:nvPr/>
          </p:nvSpPr>
          <p:spPr>
            <a:xfrm>
              <a:off x="13014578" y="9352621"/>
              <a:ext cx="83820" cy="635"/>
            </a:xfrm>
            <a:custGeom>
              <a:avLst/>
              <a:gdLst/>
              <a:ahLst/>
              <a:cxnLst/>
              <a:rect l="l" t="t" r="r" b="b"/>
              <a:pathLst>
                <a:path w="83819" h="634">
                  <a:moveTo>
                    <a:pt x="83368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83368" y="198"/>
                  </a:lnTo>
                  <a:lnTo>
                    <a:pt x="833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4" name="object 5794"/>
            <p:cNvSpPr/>
            <p:nvPr/>
          </p:nvSpPr>
          <p:spPr>
            <a:xfrm>
              <a:off x="13014579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5" h="104140">
                  <a:moveTo>
                    <a:pt x="1460" y="20320"/>
                  </a:moveTo>
                  <a:lnTo>
                    <a:pt x="571" y="20320"/>
                  </a:lnTo>
                  <a:lnTo>
                    <a:pt x="571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1460" y="104140"/>
                  </a:lnTo>
                  <a:lnTo>
                    <a:pt x="1460" y="2032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5" name="object 5795"/>
            <p:cNvSpPr/>
            <p:nvPr/>
          </p:nvSpPr>
          <p:spPr>
            <a:xfrm>
              <a:off x="13014579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5" h="104140">
                  <a:moveTo>
                    <a:pt x="1460" y="20320"/>
                  </a:moveTo>
                  <a:lnTo>
                    <a:pt x="571" y="20320"/>
                  </a:lnTo>
                  <a:lnTo>
                    <a:pt x="571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1460" y="104140"/>
                  </a:lnTo>
                  <a:lnTo>
                    <a:pt x="1460" y="2032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6" name="object 5796"/>
            <p:cNvSpPr/>
            <p:nvPr/>
          </p:nvSpPr>
          <p:spPr>
            <a:xfrm>
              <a:off x="13014579" y="9245472"/>
              <a:ext cx="1905" cy="104139"/>
            </a:xfrm>
            <a:custGeom>
              <a:avLst/>
              <a:gdLst/>
              <a:ahLst/>
              <a:cxnLst/>
              <a:rect l="l" t="t" r="r" b="b"/>
              <a:pathLst>
                <a:path w="1905" h="104140">
                  <a:moveTo>
                    <a:pt x="1460" y="20320"/>
                  </a:moveTo>
                  <a:lnTo>
                    <a:pt x="571" y="20320"/>
                  </a:lnTo>
                  <a:lnTo>
                    <a:pt x="571" y="0"/>
                  </a:lnTo>
                  <a:lnTo>
                    <a:pt x="0" y="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1460" y="104140"/>
                  </a:lnTo>
                  <a:lnTo>
                    <a:pt x="1460" y="2032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7" name="object 5797"/>
            <p:cNvSpPr/>
            <p:nvPr/>
          </p:nvSpPr>
          <p:spPr>
            <a:xfrm>
              <a:off x="13054584" y="924547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40">
                  <a:moveTo>
                    <a:pt x="2857" y="0"/>
                  </a:moveTo>
                  <a:lnTo>
                    <a:pt x="889" y="0"/>
                  </a:lnTo>
                  <a:lnTo>
                    <a:pt x="889" y="2032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2857" y="104140"/>
                  </a:lnTo>
                  <a:lnTo>
                    <a:pt x="2857" y="2032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8" name="object 5798"/>
            <p:cNvSpPr/>
            <p:nvPr/>
          </p:nvSpPr>
          <p:spPr>
            <a:xfrm>
              <a:off x="13054584" y="924547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40">
                  <a:moveTo>
                    <a:pt x="2857" y="0"/>
                  </a:moveTo>
                  <a:lnTo>
                    <a:pt x="889" y="0"/>
                  </a:lnTo>
                  <a:lnTo>
                    <a:pt x="889" y="2032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2857" y="104140"/>
                  </a:lnTo>
                  <a:lnTo>
                    <a:pt x="2857" y="2032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9" name="object 5799"/>
            <p:cNvSpPr/>
            <p:nvPr/>
          </p:nvSpPr>
          <p:spPr>
            <a:xfrm>
              <a:off x="13054584" y="924547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40">
                  <a:moveTo>
                    <a:pt x="2857" y="0"/>
                  </a:moveTo>
                  <a:lnTo>
                    <a:pt x="889" y="0"/>
                  </a:lnTo>
                  <a:lnTo>
                    <a:pt x="889" y="20320"/>
                  </a:lnTo>
                  <a:lnTo>
                    <a:pt x="0" y="20320"/>
                  </a:lnTo>
                  <a:lnTo>
                    <a:pt x="0" y="104140"/>
                  </a:lnTo>
                  <a:lnTo>
                    <a:pt x="2857" y="104140"/>
                  </a:lnTo>
                  <a:lnTo>
                    <a:pt x="2857" y="2032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0" name="object 5800"/>
            <p:cNvSpPr/>
            <p:nvPr/>
          </p:nvSpPr>
          <p:spPr>
            <a:xfrm>
              <a:off x="13016039" y="9265160"/>
              <a:ext cx="38735" cy="2540"/>
            </a:xfrm>
            <a:custGeom>
              <a:avLst/>
              <a:gdLst/>
              <a:ahLst/>
              <a:cxnLst/>
              <a:rect l="l" t="t" r="r" b="b"/>
              <a:pathLst>
                <a:path w="38734" h="2540">
                  <a:moveTo>
                    <a:pt x="38546" y="0"/>
                  </a:moveTo>
                  <a:lnTo>
                    <a:pt x="0" y="0"/>
                  </a:lnTo>
                  <a:lnTo>
                    <a:pt x="0" y="1959"/>
                  </a:lnTo>
                  <a:lnTo>
                    <a:pt x="38546" y="1959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1" name="object 5801"/>
            <p:cNvSpPr/>
            <p:nvPr/>
          </p:nvSpPr>
          <p:spPr>
            <a:xfrm>
              <a:off x="13016039" y="9265160"/>
              <a:ext cx="38735" cy="2540"/>
            </a:xfrm>
            <a:custGeom>
              <a:avLst/>
              <a:gdLst/>
              <a:ahLst/>
              <a:cxnLst/>
              <a:rect l="l" t="t" r="r" b="b"/>
              <a:pathLst>
                <a:path w="38734" h="2540">
                  <a:moveTo>
                    <a:pt x="38546" y="0"/>
                  </a:moveTo>
                  <a:lnTo>
                    <a:pt x="0" y="0"/>
                  </a:lnTo>
                  <a:lnTo>
                    <a:pt x="0" y="1959"/>
                  </a:lnTo>
                  <a:lnTo>
                    <a:pt x="38546" y="1959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2" name="object 5802"/>
            <p:cNvSpPr/>
            <p:nvPr/>
          </p:nvSpPr>
          <p:spPr>
            <a:xfrm>
              <a:off x="13016039" y="9265160"/>
              <a:ext cx="38735" cy="2540"/>
            </a:xfrm>
            <a:custGeom>
              <a:avLst/>
              <a:gdLst/>
              <a:ahLst/>
              <a:cxnLst/>
              <a:rect l="l" t="t" r="r" b="b"/>
              <a:pathLst>
                <a:path w="38734" h="2540">
                  <a:moveTo>
                    <a:pt x="38546" y="0"/>
                  </a:moveTo>
                  <a:lnTo>
                    <a:pt x="0" y="0"/>
                  </a:lnTo>
                  <a:lnTo>
                    <a:pt x="0" y="1959"/>
                  </a:lnTo>
                  <a:lnTo>
                    <a:pt x="38546" y="1959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3" name="object 5803"/>
            <p:cNvSpPr/>
            <p:nvPr/>
          </p:nvSpPr>
          <p:spPr>
            <a:xfrm>
              <a:off x="13014578" y="9349968"/>
              <a:ext cx="83820" cy="1905"/>
            </a:xfrm>
            <a:custGeom>
              <a:avLst/>
              <a:gdLst/>
              <a:ahLst/>
              <a:cxnLst/>
              <a:rect l="l" t="t" r="r" b="b"/>
              <a:pathLst>
                <a:path w="83819" h="1904">
                  <a:moveTo>
                    <a:pt x="83375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83375" y="1416"/>
                  </a:lnTo>
                  <a:lnTo>
                    <a:pt x="8337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4" name="object 5804"/>
            <p:cNvSpPr/>
            <p:nvPr/>
          </p:nvSpPr>
          <p:spPr>
            <a:xfrm>
              <a:off x="13014578" y="9349968"/>
              <a:ext cx="83820" cy="1905"/>
            </a:xfrm>
            <a:custGeom>
              <a:avLst/>
              <a:gdLst/>
              <a:ahLst/>
              <a:cxnLst/>
              <a:rect l="l" t="t" r="r" b="b"/>
              <a:pathLst>
                <a:path w="83819" h="1904">
                  <a:moveTo>
                    <a:pt x="83375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83375" y="1416"/>
                  </a:lnTo>
                  <a:lnTo>
                    <a:pt x="833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5" name="object 5805"/>
            <p:cNvSpPr/>
            <p:nvPr/>
          </p:nvSpPr>
          <p:spPr>
            <a:xfrm>
              <a:off x="13014578" y="9349968"/>
              <a:ext cx="83820" cy="1905"/>
            </a:xfrm>
            <a:custGeom>
              <a:avLst/>
              <a:gdLst/>
              <a:ahLst/>
              <a:cxnLst/>
              <a:rect l="l" t="t" r="r" b="b"/>
              <a:pathLst>
                <a:path w="83819" h="1904">
                  <a:moveTo>
                    <a:pt x="83375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83375" y="1416"/>
                  </a:lnTo>
                  <a:lnTo>
                    <a:pt x="8337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6" name="object 5806"/>
            <p:cNvSpPr/>
            <p:nvPr/>
          </p:nvSpPr>
          <p:spPr>
            <a:xfrm>
              <a:off x="13015150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761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761" y="17487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7" name="object 5807"/>
            <p:cNvSpPr/>
            <p:nvPr/>
          </p:nvSpPr>
          <p:spPr>
            <a:xfrm>
              <a:off x="13015150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761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761" y="17487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8" name="object 5808"/>
            <p:cNvSpPr/>
            <p:nvPr/>
          </p:nvSpPr>
          <p:spPr>
            <a:xfrm>
              <a:off x="13015150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761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761" y="17487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9" name="object 5809"/>
            <p:cNvSpPr/>
            <p:nvPr/>
          </p:nvSpPr>
          <p:spPr>
            <a:xfrm>
              <a:off x="13053694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810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810" y="17487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0" name="object 5810"/>
            <p:cNvSpPr/>
            <p:nvPr/>
          </p:nvSpPr>
          <p:spPr>
            <a:xfrm>
              <a:off x="13053694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810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810" y="17487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1" name="object 5811"/>
            <p:cNvSpPr/>
            <p:nvPr/>
          </p:nvSpPr>
          <p:spPr>
            <a:xfrm>
              <a:off x="13053694" y="924586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1810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1810" y="17487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2" name="object 5812"/>
            <p:cNvSpPr/>
            <p:nvPr/>
          </p:nvSpPr>
          <p:spPr>
            <a:xfrm>
              <a:off x="13015150" y="9263354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809"/>
                  </a:lnTo>
                  <a:lnTo>
                    <a:pt x="40322" y="1809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3" name="object 5813"/>
            <p:cNvSpPr/>
            <p:nvPr/>
          </p:nvSpPr>
          <p:spPr>
            <a:xfrm>
              <a:off x="13015150" y="9263354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809"/>
                  </a:lnTo>
                  <a:lnTo>
                    <a:pt x="40322" y="1809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4" name="object 5814"/>
            <p:cNvSpPr/>
            <p:nvPr/>
          </p:nvSpPr>
          <p:spPr>
            <a:xfrm>
              <a:off x="13015150" y="9263354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809"/>
                  </a:lnTo>
                  <a:lnTo>
                    <a:pt x="40322" y="1809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5" name="object 5815"/>
            <p:cNvSpPr/>
            <p:nvPr/>
          </p:nvSpPr>
          <p:spPr>
            <a:xfrm>
              <a:off x="13015150" y="9244101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40322" y="1765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6" name="object 5816"/>
            <p:cNvSpPr/>
            <p:nvPr/>
          </p:nvSpPr>
          <p:spPr>
            <a:xfrm>
              <a:off x="13015150" y="9244101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40322" y="1765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7" name="object 5817"/>
            <p:cNvSpPr/>
            <p:nvPr/>
          </p:nvSpPr>
          <p:spPr>
            <a:xfrm>
              <a:off x="13015150" y="9244101"/>
              <a:ext cx="40640" cy="1905"/>
            </a:xfrm>
            <a:custGeom>
              <a:avLst/>
              <a:gdLst/>
              <a:ahLst/>
              <a:cxnLst/>
              <a:rect l="l" t="t" r="r" b="b"/>
              <a:pathLst>
                <a:path w="40640" h="1904">
                  <a:moveTo>
                    <a:pt x="40322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40322" y="1765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8" name="object 5818"/>
            <p:cNvSpPr/>
            <p:nvPr/>
          </p:nvSpPr>
          <p:spPr>
            <a:xfrm>
              <a:off x="13016928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30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9" name="object 5819"/>
            <p:cNvSpPr/>
            <p:nvPr/>
          </p:nvSpPr>
          <p:spPr>
            <a:xfrm>
              <a:off x="13016928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30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0" name="object 5820"/>
            <p:cNvSpPr/>
            <p:nvPr/>
          </p:nvSpPr>
          <p:spPr>
            <a:xfrm>
              <a:off x="13016928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30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1" name="object 5821"/>
            <p:cNvSpPr/>
            <p:nvPr/>
          </p:nvSpPr>
          <p:spPr>
            <a:xfrm>
              <a:off x="13016039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2" name="object 5822"/>
            <p:cNvSpPr/>
            <p:nvPr/>
          </p:nvSpPr>
          <p:spPr>
            <a:xfrm>
              <a:off x="13016039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3" name="object 5823"/>
            <p:cNvSpPr/>
            <p:nvPr/>
          </p:nvSpPr>
          <p:spPr>
            <a:xfrm>
              <a:off x="13016039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4" name="object 5824"/>
            <p:cNvSpPr/>
            <p:nvPr/>
          </p:nvSpPr>
          <p:spPr>
            <a:xfrm>
              <a:off x="13153135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5" h="105409">
                  <a:moveTo>
                    <a:pt x="1438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1438" y="10497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5" name="object 5825"/>
            <p:cNvSpPr/>
            <p:nvPr/>
          </p:nvSpPr>
          <p:spPr>
            <a:xfrm>
              <a:off x="13153135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5" h="105409">
                  <a:moveTo>
                    <a:pt x="1438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1438" y="10497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6" name="object 5826"/>
            <p:cNvSpPr/>
            <p:nvPr/>
          </p:nvSpPr>
          <p:spPr>
            <a:xfrm>
              <a:off x="13153135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5" h="105409">
                  <a:moveTo>
                    <a:pt x="1438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1438" y="104973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7" name="object 5827"/>
            <p:cNvSpPr/>
            <p:nvPr/>
          </p:nvSpPr>
          <p:spPr>
            <a:xfrm>
              <a:off x="13105447" y="9351386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49113" y="347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8" name="object 5828"/>
            <p:cNvSpPr/>
            <p:nvPr/>
          </p:nvSpPr>
          <p:spPr>
            <a:xfrm>
              <a:off x="13105447" y="9351386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49113" y="347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9" name="object 5829"/>
            <p:cNvSpPr/>
            <p:nvPr/>
          </p:nvSpPr>
          <p:spPr>
            <a:xfrm>
              <a:off x="13105447" y="9351386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49113" y="347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0" name="object 5830"/>
            <p:cNvSpPr/>
            <p:nvPr/>
          </p:nvSpPr>
          <p:spPr>
            <a:xfrm>
              <a:off x="13105447" y="9351729"/>
              <a:ext cx="49530" cy="1270"/>
            </a:xfrm>
            <a:custGeom>
              <a:avLst/>
              <a:gdLst/>
              <a:ahLst/>
              <a:cxnLst/>
              <a:rect l="l" t="t" r="r" b="b"/>
              <a:pathLst>
                <a:path w="49530" h="1270">
                  <a:moveTo>
                    <a:pt x="49113" y="0"/>
                  </a:moveTo>
                  <a:lnTo>
                    <a:pt x="0" y="0"/>
                  </a:lnTo>
                  <a:lnTo>
                    <a:pt x="0" y="892"/>
                  </a:lnTo>
                  <a:lnTo>
                    <a:pt x="49113" y="892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1" name="object 5831"/>
            <p:cNvSpPr/>
            <p:nvPr/>
          </p:nvSpPr>
          <p:spPr>
            <a:xfrm>
              <a:off x="13105447" y="9351729"/>
              <a:ext cx="49530" cy="1270"/>
            </a:xfrm>
            <a:custGeom>
              <a:avLst/>
              <a:gdLst/>
              <a:ahLst/>
              <a:cxnLst/>
              <a:rect l="l" t="t" r="r" b="b"/>
              <a:pathLst>
                <a:path w="49530" h="1270">
                  <a:moveTo>
                    <a:pt x="49113" y="0"/>
                  </a:moveTo>
                  <a:lnTo>
                    <a:pt x="0" y="0"/>
                  </a:lnTo>
                  <a:lnTo>
                    <a:pt x="0" y="892"/>
                  </a:lnTo>
                  <a:lnTo>
                    <a:pt x="49113" y="892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2" name="object 5832"/>
            <p:cNvSpPr/>
            <p:nvPr/>
          </p:nvSpPr>
          <p:spPr>
            <a:xfrm>
              <a:off x="13105447" y="9352621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49113" y="198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3" name="object 5833"/>
            <p:cNvSpPr/>
            <p:nvPr/>
          </p:nvSpPr>
          <p:spPr>
            <a:xfrm>
              <a:off x="13105447" y="9352621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49113" y="198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4" name="object 5834"/>
            <p:cNvSpPr/>
            <p:nvPr/>
          </p:nvSpPr>
          <p:spPr>
            <a:xfrm>
              <a:off x="13105447" y="9352621"/>
              <a:ext cx="49530" cy="635"/>
            </a:xfrm>
            <a:custGeom>
              <a:avLst/>
              <a:gdLst/>
              <a:ahLst/>
              <a:cxnLst/>
              <a:rect l="l" t="t" r="r" b="b"/>
              <a:pathLst>
                <a:path w="49530" h="634">
                  <a:moveTo>
                    <a:pt x="49113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49113" y="198"/>
                  </a:lnTo>
                  <a:lnTo>
                    <a:pt x="491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5" name="object 5835"/>
            <p:cNvSpPr/>
            <p:nvPr/>
          </p:nvSpPr>
          <p:spPr>
            <a:xfrm>
              <a:off x="13014579" y="9241662"/>
              <a:ext cx="140335" cy="3810"/>
            </a:xfrm>
            <a:custGeom>
              <a:avLst/>
              <a:gdLst/>
              <a:ahLst/>
              <a:cxnLst/>
              <a:rect l="l" t="t" r="r" b="b"/>
              <a:pathLst>
                <a:path w="140334" h="3809">
                  <a:moveTo>
                    <a:pt x="14001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1" y="3810"/>
                  </a:lnTo>
                  <a:lnTo>
                    <a:pt x="571" y="2540"/>
                  </a:lnTo>
                  <a:lnTo>
                    <a:pt x="40894" y="2540"/>
                  </a:lnTo>
                  <a:lnTo>
                    <a:pt x="40894" y="3810"/>
                  </a:lnTo>
                  <a:lnTo>
                    <a:pt x="140017" y="3810"/>
                  </a:lnTo>
                  <a:lnTo>
                    <a:pt x="140017" y="2540"/>
                  </a:lnTo>
                  <a:lnTo>
                    <a:pt x="1400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6" name="object 5836"/>
            <p:cNvSpPr/>
            <p:nvPr/>
          </p:nvSpPr>
          <p:spPr>
            <a:xfrm>
              <a:off x="13014579" y="9241662"/>
              <a:ext cx="140335" cy="3810"/>
            </a:xfrm>
            <a:custGeom>
              <a:avLst/>
              <a:gdLst/>
              <a:ahLst/>
              <a:cxnLst/>
              <a:rect l="l" t="t" r="r" b="b"/>
              <a:pathLst>
                <a:path w="140334" h="3809">
                  <a:moveTo>
                    <a:pt x="14001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1" y="3810"/>
                  </a:lnTo>
                  <a:lnTo>
                    <a:pt x="571" y="2540"/>
                  </a:lnTo>
                  <a:lnTo>
                    <a:pt x="40894" y="2540"/>
                  </a:lnTo>
                  <a:lnTo>
                    <a:pt x="40894" y="3810"/>
                  </a:lnTo>
                  <a:lnTo>
                    <a:pt x="140017" y="3810"/>
                  </a:lnTo>
                  <a:lnTo>
                    <a:pt x="140017" y="2540"/>
                  </a:lnTo>
                  <a:lnTo>
                    <a:pt x="1400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7" name="object 5837"/>
            <p:cNvSpPr/>
            <p:nvPr/>
          </p:nvSpPr>
          <p:spPr>
            <a:xfrm>
              <a:off x="13014579" y="9241662"/>
              <a:ext cx="140335" cy="3810"/>
            </a:xfrm>
            <a:custGeom>
              <a:avLst/>
              <a:gdLst/>
              <a:ahLst/>
              <a:cxnLst/>
              <a:rect l="l" t="t" r="r" b="b"/>
              <a:pathLst>
                <a:path w="140334" h="3809">
                  <a:moveTo>
                    <a:pt x="14001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571" y="3810"/>
                  </a:lnTo>
                  <a:lnTo>
                    <a:pt x="571" y="2540"/>
                  </a:lnTo>
                  <a:lnTo>
                    <a:pt x="40894" y="2540"/>
                  </a:lnTo>
                  <a:lnTo>
                    <a:pt x="40894" y="3810"/>
                  </a:lnTo>
                  <a:lnTo>
                    <a:pt x="140017" y="3810"/>
                  </a:lnTo>
                  <a:lnTo>
                    <a:pt x="140017" y="2540"/>
                  </a:lnTo>
                  <a:lnTo>
                    <a:pt x="1400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8" name="object 5838"/>
            <p:cNvSpPr/>
            <p:nvPr/>
          </p:nvSpPr>
          <p:spPr>
            <a:xfrm>
              <a:off x="13105447" y="9349968"/>
              <a:ext cx="49530" cy="1905"/>
            </a:xfrm>
            <a:custGeom>
              <a:avLst/>
              <a:gdLst/>
              <a:ahLst/>
              <a:cxnLst/>
              <a:rect l="l" t="t" r="r" b="b"/>
              <a:pathLst>
                <a:path w="49530" h="1904">
                  <a:moveTo>
                    <a:pt x="49149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9149" y="1416"/>
                  </a:lnTo>
                  <a:lnTo>
                    <a:pt x="4914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9" name="object 5839"/>
            <p:cNvSpPr/>
            <p:nvPr/>
          </p:nvSpPr>
          <p:spPr>
            <a:xfrm>
              <a:off x="13105447" y="9349968"/>
              <a:ext cx="49530" cy="1905"/>
            </a:xfrm>
            <a:custGeom>
              <a:avLst/>
              <a:gdLst/>
              <a:ahLst/>
              <a:cxnLst/>
              <a:rect l="l" t="t" r="r" b="b"/>
              <a:pathLst>
                <a:path w="49530" h="1904">
                  <a:moveTo>
                    <a:pt x="49149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9149" y="1416"/>
                  </a:lnTo>
                  <a:lnTo>
                    <a:pt x="491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0" name="object 5840"/>
            <p:cNvSpPr/>
            <p:nvPr/>
          </p:nvSpPr>
          <p:spPr>
            <a:xfrm>
              <a:off x="13105447" y="9349968"/>
              <a:ext cx="49530" cy="1905"/>
            </a:xfrm>
            <a:custGeom>
              <a:avLst/>
              <a:gdLst/>
              <a:ahLst/>
              <a:cxnLst/>
              <a:rect l="l" t="t" r="r" b="b"/>
              <a:pathLst>
                <a:path w="49530" h="1904">
                  <a:moveTo>
                    <a:pt x="49149" y="0"/>
                  </a:moveTo>
                  <a:lnTo>
                    <a:pt x="0" y="0"/>
                  </a:lnTo>
                  <a:lnTo>
                    <a:pt x="0" y="1416"/>
                  </a:lnTo>
                  <a:lnTo>
                    <a:pt x="49149" y="1416"/>
                  </a:lnTo>
                  <a:lnTo>
                    <a:pt x="491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1" name="object 5841"/>
            <p:cNvSpPr/>
            <p:nvPr/>
          </p:nvSpPr>
          <p:spPr>
            <a:xfrm>
              <a:off x="13057441" y="9245472"/>
              <a:ext cx="95885" cy="104139"/>
            </a:xfrm>
            <a:custGeom>
              <a:avLst/>
              <a:gdLst/>
              <a:ahLst/>
              <a:cxnLst/>
              <a:rect l="l" t="t" r="r" b="b"/>
              <a:pathLst>
                <a:path w="95884" h="104140">
                  <a:moveTo>
                    <a:pt x="95694" y="0"/>
                  </a:moveTo>
                  <a:lnTo>
                    <a:pt x="0" y="0"/>
                  </a:lnTo>
                  <a:lnTo>
                    <a:pt x="0" y="74930"/>
                  </a:lnTo>
                  <a:lnTo>
                    <a:pt x="0" y="104140"/>
                  </a:lnTo>
                  <a:lnTo>
                    <a:pt x="40513" y="104140"/>
                  </a:lnTo>
                  <a:lnTo>
                    <a:pt x="40513" y="74930"/>
                  </a:lnTo>
                  <a:lnTo>
                    <a:pt x="42278" y="74930"/>
                  </a:lnTo>
                  <a:lnTo>
                    <a:pt x="42278" y="100330"/>
                  </a:lnTo>
                  <a:lnTo>
                    <a:pt x="47967" y="100330"/>
                  </a:lnTo>
                  <a:lnTo>
                    <a:pt x="47967" y="104140"/>
                  </a:lnTo>
                  <a:lnTo>
                    <a:pt x="95694" y="104140"/>
                  </a:lnTo>
                  <a:lnTo>
                    <a:pt x="95694" y="100330"/>
                  </a:lnTo>
                  <a:lnTo>
                    <a:pt x="95694" y="74930"/>
                  </a:lnTo>
                  <a:lnTo>
                    <a:pt x="9569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2" name="object 5842"/>
            <p:cNvSpPr/>
            <p:nvPr/>
          </p:nvSpPr>
          <p:spPr>
            <a:xfrm>
              <a:off x="13057441" y="9245472"/>
              <a:ext cx="95885" cy="104139"/>
            </a:xfrm>
            <a:custGeom>
              <a:avLst/>
              <a:gdLst/>
              <a:ahLst/>
              <a:cxnLst/>
              <a:rect l="l" t="t" r="r" b="b"/>
              <a:pathLst>
                <a:path w="95884" h="104140">
                  <a:moveTo>
                    <a:pt x="95694" y="0"/>
                  </a:moveTo>
                  <a:lnTo>
                    <a:pt x="0" y="0"/>
                  </a:lnTo>
                  <a:lnTo>
                    <a:pt x="0" y="74930"/>
                  </a:lnTo>
                  <a:lnTo>
                    <a:pt x="0" y="104140"/>
                  </a:lnTo>
                  <a:lnTo>
                    <a:pt x="40513" y="104140"/>
                  </a:lnTo>
                  <a:lnTo>
                    <a:pt x="40513" y="74930"/>
                  </a:lnTo>
                  <a:lnTo>
                    <a:pt x="42278" y="74930"/>
                  </a:lnTo>
                  <a:lnTo>
                    <a:pt x="42278" y="100330"/>
                  </a:lnTo>
                  <a:lnTo>
                    <a:pt x="47967" y="100330"/>
                  </a:lnTo>
                  <a:lnTo>
                    <a:pt x="47967" y="104140"/>
                  </a:lnTo>
                  <a:lnTo>
                    <a:pt x="95694" y="104140"/>
                  </a:lnTo>
                  <a:lnTo>
                    <a:pt x="95694" y="100330"/>
                  </a:lnTo>
                  <a:lnTo>
                    <a:pt x="95694" y="74930"/>
                  </a:lnTo>
                  <a:lnTo>
                    <a:pt x="956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3" name="object 5843"/>
            <p:cNvSpPr/>
            <p:nvPr/>
          </p:nvSpPr>
          <p:spPr>
            <a:xfrm>
              <a:off x="13057441" y="9245472"/>
              <a:ext cx="95885" cy="104139"/>
            </a:xfrm>
            <a:custGeom>
              <a:avLst/>
              <a:gdLst/>
              <a:ahLst/>
              <a:cxnLst/>
              <a:rect l="l" t="t" r="r" b="b"/>
              <a:pathLst>
                <a:path w="95884" h="104140">
                  <a:moveTo>
                    <a:pt x="95694" y="0"/>
                  </a:moveTo>
                  <a:lnTo>
                    <a:pt x="0" y="0"/>
                  </a:lnTo>
                  <a:lnTo>
                    <a:pt x="0" y="74930"/>
                  </a:lnTo>
                  <a:lnTo>
                    <a:pt x="0" y="104140"/>
                  </a:lnTo>
                  <a:lnTo>
                    <a:pt x="40513" y="104140"/>
                  </a:lnTo>
                  <a:lnTo>
                    <a:pt x="40513" y="74930"/>
                  </a:lnTo>
                  <a:lnTo>
                    <a:pt x="42278" y="74930"/>
                  </a:lnTo>
                  <a:lnTo>
                    <a:pt x="42278" y="100330"/>
                  </a:lnTo>
                  <a:lnTo>
                    <a:pt x="47967" y="100330"/>
                  </a:lnTo>
                  <a:lnTo>
                    <a:pt x="47967" y="104140"/>
                  </a:lnTo>
                  <a:lnTo>
                    <a:pt x="95694" y="104140"/>
                  </a:lnTo>
                  <a:lnTo>
                    <a:pt x="95694" y="100330"/>
                  </a:lnTo>
                  <a:lnTo>
                    <a:pt x="95694" y="74930"/>
                  </a:lnTo>
                  <a:lnTo>
                    <a:pt x="9569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4" name="object 5844"/>
            <p:cNvSpPr/>
            <p:nvPr/>
          </p:nvSpPr>
          <p:spPr>
            <a:xfrm>
              <a:off x="12106275" y="9449942"/>
              <a:ext cx="114300" cy="69850"/>
            </a:xfrm>
            <a:custGeom>
              <a:avLst/>
              <a:gdLst/>
              <a:ahLst/>
              <a:cxnLst/>
              <a:rect l="l" t="t" r="r" b="b"/>
              <a:pathLst>
                <a:path w="114300" h="69850">
                  <a:moveTo>
                    <a:pt x="114236" y="0"/>
                  </a:moveTo>
                  <a:lnTo>
                    <a:pt x="63373" y="0"/>
                  </a:lnTo>
                  <a:lnTo>
                    <a:pt x="63373" y="11430"/>
                  </a:lnTo>
                  <a:lnTo>
                    <a:pt x="0" y="11430"/>
                  </a:lnTo>
                  <a:lnTo>
                    <a:pt x="0" y="69850"/>
                  </a:lnTo>
                  <a:lnTo>
                    <a:pt x="114236" y="69850"/>
                  </a:lnTo>
                  <a:lnTo>
                    <a:pt x="114236" y="11430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7EB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5" name="object 5845"/>
            <p:cNvSpPr/>
            <p:nvPr/>
          </p:nvSpPr>
          <p:spPr>
            <a:xfrm>
              <a:off x="12106275" y="9449942"/>
              <a:ext cx="114300" cy="69850"/>
            </a:xfrm>
            <a:custGeom>
              <a:avLst/>
              <a:gdLst/>
              <a:ahLst/>
              <a:cxnLst/>
              <a:rect l="l" t="t" r="r" b="b"/>
              <a:pathLst>
                <a:path w="114300" h="69850">
                  <a:moveTo>
                    <a:pt x="114236" y="0"/>
                  </a:moveTo>
                  <a:lnTo>
                    <a:pt x="63373" y="0"/>
                  </a:lnTo>
                  <a:lnTo>
                    <a:pt x="63373" y="11430"/>
                  </a:lnTo>
                  <a:lnTo>
                    <a:pt x="0" y="11430"/>
                  </a:lnTo>
                  <a:lnTo>
                    <a:pt x="0" y="69850"/>
                  </a:lnTo>
                  <a:lnTo>
                    <a:pt x="114236" y="69850"/>
                  </a:lnTo>
                  <a:lnTo>
                    <a:pt x="114236" y="11430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6" name="object 5846"/>
            <p:cNvSpPr/>
            <p:nvPr/>
          </p:nvSpPr>
          <p:spPr>
            <a:xfrm>
              <a:off x="12106275" y="9449942"/>
              <a:ext cx="114300" cy="69850"/>
            </a:xfrm>
            <a:custGeom>
              <a:avLst/>
              <a:gdLst/>
              <a:ahLst/>
              <a:cxnLst/>
              <a:rect l="l" t="t" r="r" b="b"/>
              <a:pathLst>
                <a:path w="114300" h="69850">
                  <a:moveTo>
                    <a:pt x="114236" y="0"/>
                  </a:moveTo>
                  <a:lnTo>
                    <a:pt x="63373" y="0"/>
                  </a:lnTo>
                  <a:lnTo>
                    <a:pt x="63373" y="11430"/>
                  </a:lnTo>
                  <a:lnTo>
                    <a:pt x="0" y="11430"/>
                  </a:lnTo>
                  <a:lnTo>
                    <a:pt x="0" y="69850"/>
                  </a:lnTo>
                  <a:lnTo>
                    <a:pt x="114236" y="69850"/>
                  </a:lnTo>
                  <a:lnTo>
                    <a:pt x="114236" y="11430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47" name="object 5847"/>
            <p:cNvPicPr/>
            <p:nvPr/>
          </p:nvPicPr>
          <p:blipFill>
            <a:blip r:embed="rId894" cstate="print"/>
            <a:stretch>
              <a:fillRect/>
            </a:stretch>
          </p:blipFill>
          <p:spPr>
            <a:xfrm>
              <a:off x="12317666" y="9089641"/>
              <a:ext cx="1413" cy="72156"/>
            </a:xfrm>
            <a:prstGeom prst="rect">
              <a:avLst/>
            </a:prstGeom>
          </p:spPr>
        </p:pic>
        <p:sp>
          <p:nvSpPr>
            <p:cNvPr id="5848" name="object 5848"/>
            <p:cNvSpPr/>
            <p:nvPr/>
          </p:nvSpPr>
          <p:spPr>
            <a:xfrm>
              <a:off x="12317666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13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413" y="72156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9" name="object 5849"/>
            <p:cNvSpPr/>
            <p:nvPr/>
          </p:nvSpPr>
          <p:spPr>
            <a:xfrm>
              <a:off x="12317666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13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413" y="72156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50" name="object 5850"/>
            <p:cNvPicPr/>
            <p:nvPr/>
          </p:nvPicPr>
          <p:blipFill>
            <a:blip r:embed="rId895" cstate="print"/>
            <a:stretch>
              <a:fillRect/>
            </a:stretch>
          </p:blipFill>
          <p:spPr>
            <a:xfrm>
              <a:off x="12317666" y="9162519"/>
              <a:ext cx="1413" cy="26069"/>
            </a:xfrm>
            <a:prstGeom prst="rect">
              <a:avLst/>
            </a:prstGeom>
          </p:spPr>
        </p:pic>
        <p:sp>
          <p:nvSpPr>
            <p:cNvPr id="5851" name="object 5851"/>
            <p:cNvSpPr/>
            <p:nvPr/>
          </p:nvSpPr>
          <p:spPr>
            <a:xfrm>
              <a:off x="12317666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41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413" y="26069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2" name="object 5852"/>
            <p:cNvSpPr/>
            <p:nvPr/>
          </p:nvSpPr>
          <p:spPr>
            <a:xfrm>
              <a:off x="12317666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41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413" y="26069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3" name="object 5853"/>
            <p:cNvSpPr/>
            <p:nvPr/>
          </p:nvSpPr>
          <p:spPr>
            <a:xfrm>
              <a:off x="123059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4" name="object 5854"/>
            <p:cNvSpPr/>
            <p:nvPr/>
          </p:nvSpPr>
          <p:spPr>
            <a:xfrm>
              <a:off x="123059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5" name="object 5855"/>
            <p:cNvSpPr/>
            <p:nvPr/>
          </p:nvSpPr>
          <p:spPr>
            <a:xfrm>
              <a:off x="1230947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6" name="object 5856"/>
            <p:cNvSpPr/>
            <p:nvPr/>
          </p:nvSpPr>
          <p:spPr>
            <a:xfrm>
              <a:off x="1230947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7" name="object 5857"/>
            <p:cNvSpPr/>
            <p:nvPr/>
          </p:nvSpPr>
          <p:spPr>
            <a:xfrm>
              <a:off x="123129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8" name="object 5858"/>
            <p:cNvSpPr/>
            <p:nvPr/>
          </p:nvSpPr>
          <p:spPr>
            <a:xfrm>
              <a:off x="123129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9" name="object 5859"/>
            <p:cNvSpPr/>
            <p:nvPr/>
          </p:nvSpPr>
          <p:spPr>
            <a:xfrm>
              <a:off x="12316523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11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116" y="26069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0" name="object 5860"/>
            <p:cNvSpPr/>
            <p:nvPr/>
          </p:nvSpPr>
          <p:spPr>
            <a:xfrm>
              <a:off x="12316523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11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116" y="26069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61" name="object 5861"/>
            <p:cNvPicPr/>
            <p:nvPr/>
          </p:nvPicPr>
          <p:blipFill>
            <a:blip r:embed="rId896" cstate="print"/>
            <a:stretch>
              <a:fillRect/>
            </a:stretch>
          </p:blipFill>
          <p:spPr>
            <a:xfrm>
              <a:off x="12216256" y="9121074"/>
              <a:ext cx="34974" cy="2852"/>
            </a:xfrm>
            <a:prstGeom prst="rect">
              <a:avLst/>
            </a:prstGeom>
          </p:spPr>
        </p:pic>
        <p:sp>
          <p:nvSpPr>
            <p:cNvPr id="5862" name="object 5862"/>
            <p:cNvSpPr/>
            <p:nvPr/>
          </p:nvSpPr>
          <p:spPr>
            <a:xfrm>
              <a:off x="12216256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74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74" y="2852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3" name="object 5863"/>
            <p:cNvSpPr/>
            <p:nvPr/>
          </p:nvSpPr>
          <p:spPr>
            <a:xfrm>
              <a:off x="12216256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74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74" y="31427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4" name="object 5864"/>
            <p:cNvSpPr/>
            <p:nvPr/>
          </p:nvSpPr>
          <p:spPr>
            <a:xfrm>
              <a:off x="12216256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74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74" y="31427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65" name="object 5865"/>
            <p:cNvPicPr/>
            <p:nvPr/>
          </p:nvPicPr>
          <p:blipFill>
            <a:blip r:embed="rId897" cstate="print"/>
            <a:stretch>
              <a:fillRect/>
            </a:stretch>
          </p:blipFill>
          <p:spPr>
            <a:xfrm>
              <a:off x="12216256" y="9123927"/>
              <a:ext cx="34925" cy="889"/>
            </a:xfrm>
            <a:prstGeom prst="rect">
              <a:avLst/>
            </a:prstGeom>
          </p:spPr>
        </p:pic>
        <p:sp>
          <p:nvSpPr>
            <p:cNvPr id="5866" name="object 5866"/>
            <p:cNvSpPr/>
            <p:nvPr/>
          </p:nvSpPr>
          <p:spPr>
            <a:xfrm>
              <a:off x="12216256" y="91239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25" y="889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7" name="object 5867"/>
            <p:cNvSpPr/>
            <p:nvPr/>
          </p:nvSpPr>
          <p:spPr>
            <a:xfrm>
              <a:off x="12216256" y="9123927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25" y="889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68" name="object 5868"/>
            <p:cNvPicPr/>
            <p:nvPr/>
          </p:nvPicPr>
          <p:blipFill>
            <a:blip r:embed="rId898" cstate="print"/>
            <a:stretch>
              <a:fillRect/>
            </a:stretch>
          </p:blipFill>
          <p:spPr>
            <a:xfrm>
              <a:off x="12214796" y="9089643"/>
              <a:ext cx="1460" cy="72155"/>
            </a:xfrm>
            <a:prstGeom prst="rect">
              <a:avLst/>
            </a:prstGeom>
          </p:spPr>
        </p:pic>
        <p:sp>
          <p:nvSpPr>
            <p:cNvPr id="5869" name="object 5869"/>
            <p:cNvSpPr/>
            <p:nvPr/>
          </p:nvSpPr>
          <p:spPr>
            <a:xfrm>
              <a:off x="12214796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60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460" y="7215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70" name="object 5870"/>
            <p:cNvPicPr/>
            <p:nvPr/>
          </p:nvPicPr>
          <p:blipFill>
            <a:blip r:embed="rId899" cstate="print"/>
            <a:stretch>
              <a:fillRect/>
            </a:stretch>
          </p:blipFill>
          <p:spPr>
            <a:xfrm>
              <a:off x="12214986" y="9162519"/>
              <a:ext cx="1265" cy="26069"/>
            </a:xfrm>
            <a:prstGeom prst="rect">
              <a:avLst/>
            </a:prstGeom>
          </p:spPr>
        </p:pic>
        <p:sp>
          <p:nvSpPr>
            <p:cNvPr id="5871" name="object 5871"/>
            <p:cNvSpPr/>
            <p:nvPr/>
          </p:nvSpPr>
          <p:spPr>
            <a:xfrm>
              <a:off x="12214986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26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265" y="26069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72" name="object 5872"/>
            <p:cNvPicPr/>
            <p:nvPr/>
          </p:nvPicPr>
          <p:blipFill>
            <a:blip r:embed="rId900" cstate="print"/>
            <a:stretch>
              <a:fillRect/>
            </a:stretch>
          </p:blipFill>
          <p:spPr>
            <a:xfrm>
              <a:off x="12251181" y="9162519"/>
              <a:ext cx="1909" cy="26069"/>
            </a:xfrm>
            <a:prstGeom prst="rect">
              <a:avLst/>
            </a:prstGeom>
          </p:spPr>
        </p:pic>
        <p:sp>
          <p:nvSpPr>
            <p:cNvPr id="5873" name="object 5873"/>
            <p:cNvSpPr/>
            <p:nvPr/>
          </p:nvSpPr>
          <p:spPr>
            <a:xfrm>
              <a:off x="12251181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90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909" y="26069"/>
                  </a:lnTo>
                  <a:lnTo>
                    <a:pt x="190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74" name="object 5874"/>
            <p:cNvPicPr/>
            <p:nvPr/>
          </p:nvPicPr>
          <p:blipFill>
            <a:blip r:embed="rId901" cstate="print"/>
            <a:stretch>
              <a:fillRect/>
            </a:stretch>
          </p:blipFill>
          <p:spPr>
            <a:xfrm>
              <a:off x="12251181" y="9089643"/>
              <a:ext cx="2857" cy="72155"/>
            </a:xfrm>
            <a:prstGeom prst="rect">
              <a:avLst/>
            </a:prstGeom>
          </p:spPr>
        </p:pic>
        <p:sp>
          <p:nvSpPr>
            <p:cNvPr id="5875" name="object 5875"/>
            <p:cNvSpPr/>
            <p:nvPr/>
          </p:nvSpPr>
          <p:spPr>
            <a:xfrm>
              <a:off x="12251182" y="9089643"/>
              <a:ext cx="3175" cy="99060"/>
            </a:xfrm>
            <a:custGeom>
              <a:avLst/>
              <a:gdLst/>
              <a:ahLst/>
              <a:cxnLst/>
              <a:rect l="l" t="t" r="r" b="b"/>
              <a:pathLst>
                <a:path w="3175" h="99059">
                  <a:moveTo>
                    <a:pt x="2844" y="72885"/>
                  </a:moveTo>
                  <a:lnTo>
                    <a:pt x="2286" y="72885"/>
                  </a:lnTo>
                  <a:lnTo>
                    <a:pt x="2286" y="98945"/>
                  </a:lnTo>
                  <a:lnTo>
                    <a:pt x="2844" y="98945"/>
                  </a:lnTo>
                  <a:lnTo>
                    <a:pt x="2844" y="72885"/>
                  </a:lnTo>
                  <a:close/>
                </a:path>
                <a:path w="3175" h="99059">
                  <a:moveTo>
                    <a:pt x="2857" y="0"/>
                  </a:moveTo>
                  <a:lnTo>
                    <a:pt x="0" y="0"/>
                  </a:lnTo>
                  <a:lnTo>
                    <a:pt x="0" y="72161"/>
                  </a:lnTo>
                  <a:lnTo>
                    <a:pt x="2857" y="7216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76" name="object 5876"/>
            <p:cNvPicPr/>
            <p:nvPr/>
          </p:nvPicPr>
          <p:blipFill>
            <a:blip r:embed="rId902" cstate="print"/>
            <a:stretch>
              <a:fillRect/>
            </a:stretch>
          </p:blipFill>
          <p:spPr>
            <a:xfrm>
              <a:off x="12214796" y="9088253"/>
              <a:ext cx="104267" cy="1390"/>
            </a:xfrm>
            <a:prstGeom prst="rect">
              <a:avLst/>
            </a:prstGeom>
          </p:spPr>
        </p:pic>
        <p:sp>
          <p:nvSpPr>
            <p:cNvPr id="5877" name="object 5877"/>
            <p:cNvSpPr/>
            <p:nvPr/>
          </p:nvSpPr>
          <p:spPr>
            <a:xfrm>
              <a:off x="1221479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8" name="object 5878"/>
            <p:cNvSpPr/>
            <p:nvPr/>
          </p:nvSpPr>
          <p:spPr>
            <a:xfrm>
              <a:off x="1221479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79" name="object 5879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216256" y="9124815"/>
              <a:ext cx="892" cy="36983"/>
            </a:xfrm>
            <a:prstGeom prst="rect">
              <a:avLst/>
            </a:prstGeom>
          </p:spPr>
        </p:pic>
        <p:sp>
          <p:nvSpPr>
            <p:cNvPr id="5880" name="object 5880"/>
            <p:cNvSpPr/>
            <p:nvPr/>
          </p:nvSpPr>
          <p:spPr>
            <a:xfrm>
              <a:off x="12216256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81" name="object 5881"/>
            <p:cNvPicPr/>
            <p:nvPr/>
          </p:nvPicPr>
          <p:blipFill>
            <a:blip r:embed="rId904" cstate="print"/>
            <a:stretch>
              <a:fillRect/>
            </a:stretch>
          </p:blipFill>
          <p:spPr>
            <a:xfrm>
              <a:off x="12216256" y="9162519"/>
              <a:ext cx="892" cy="26069"/>
            </a:xfrm>
            <a:prstGeom prst="rect">
              <a:avLst/>
            </a:prstGeom>
          </p:spPr>
        </p:pic>
        <p:sp>
          <p:nvSpPr>
            <p:cNvPr id="5882" name="object 5882"/>
            <p:cNvSpPr/>
            <p:nvPr/>
          </p:nvSpPr>
          <p:spPr>
            <a:xfrm>
              <a:off x="12216256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83" name="object 5883"/>
            <p:cNvPicPr/>
            <p:nvPr/>
          </p:nvPicPr>
          <p:blipFill>
            <a:blip r:embed="rId904" cstate="print"/>
            <a:stretch>
              <a:fillRect/>
            </a:stretch>
          </p:blipFill>
          <p:spPr>
            <a:xfrm>
              <a:off x="12250292" y="9162519"/>
              <a:ext cx="892" cy="26069"/>
            </a:xfrm>
            <a:prstGeom prst="rect">
              <a:avLst/>
            </a:prstGeom>
          </p:spPr>
        </p:pic>
        <p:sp>
          <p:nvSpPr>
            <p:cNvPr id="5884" name="object 5884"/>
            <p:cNvSpPr/>
            <p:nvPr/>
          </p:nvSpPr>
          <p:spPr>
            <a:xfrm>
              <a:off x="12250292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5" name="object 5885"/>
            <p:cNvSpPr/>
            <p:nvPr/>
          </p:nvSpPr>
          <p:spPr>
            <a:xfrm>
              <a:off x="12250292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886" name="object 5886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250292" y="9124815"/>
              <a:ext cx="892" cy="36983"/>
            </a:xfrm>
            <a:prstGeom prst="rect">
              <a:avLst/>
            </a:prstGeom>
          </p:spPr>
        </p:pic>
        <p:sp>
          <p:nvSpPr>
            <p:cNvPr id="5887" name="object 5887"/>
            <p:cNvSpPr/>
            <p:nvPr/>
          </p:nvSpPr>
          <p:spPr>
            <a:xfrm>
              <a:off x="12250292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8" name="object 5888"/>
            <p:cNvSpPr/>
            <p:nvPr/>
          </p:nvSpPr>
          <p:spPr>
            <a:xfrm>
              <a:off x="12250292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9" name="object 5889"/>
            <p:cNvSpPr/>
            <p:nvPr/>
          </p:nvSpPr>
          <p:spPr>
            <a:xfrm>
              <a:off x="12217145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6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67" y="26069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0" name="object 5890"/>
            <p:cNvSpPr/>
            <p:nvPr/>
          </p:nvSpPr>
          <p:spPr>
            <a:xfrm>
              <a:off x="12217145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6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67" y="26069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1" name="object 5891"/>
            <p:cNvSpPr/>
            <p:nvPr/>
          </p:nvSpPr>
          <p:spPr>
            <a:xfrm>
              <a:off x="12217145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2" name="object 5892"/>
            <p:cNvSpPr/>
            <p:nvPr/>
          </p:nvSpPr>
          <p:spPr>
            <a:xfrm>
              <a:off x="12217145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3" name="object 5893"/>
            <p:cNvSpPr/>
            <p:nvPr/>
          </p:nvSpPr>
          <p:spPr>
            <a:xfrm>
              <a:off x="1221847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4" name="object 5894"/>
            <p:cNvSpPr/>
            <p:nvPr/>
          </p:nvSpPr>
          <p:spPr>
            <a:xfrm>
              <a:off x="1221847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5" name="object 5895"/>
            <p:cNvSpPr/>
            <p:nvPr/>
          </p:nvSpPr>
          <p:spPr>
            <a:xfrm>
              <a:off x="122219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6" name="object 5896"/>
            <p:cNvSpPr/>
            <p:nvPr/>
          </p:nvSpPr>
          <p:spPr>
            <a:xfrm>
              <a:off x="122219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7" name="object 5897"/>
            <p:cNvSpPr/>
            <p:nvPr/>
          </p:nvSpPr>
          <p:spPr>
            <a:xfrm>
              <a:off x="1222546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8" name="object 5898"/>
            <p:cNvSpPr/>
            <p:nvPr/>
          </p:nvSpPr>
          <p:spPr>
            <a:xfrm>
              <a:off x="1222546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9" name="object 5899"/>
            <p:cNvSpPr/>
            <p:nvPr/>
          </p:nvSpPr>
          <p:spPr>
            <a:xfrm>
              <a:off x="122289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0" name="object 5900"/>
            <p:cNvSpPr/>
            <p:nvPr/>
          </p:nvSpPr>
          <p:spPr>
            <a:xfrm>
              <a:off x="122289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1" name="object 5901"/>
            <p:cNvSpPr/>
            <p:nvPr/>
          </p:nvSpPr>
          <p:spPr>
            <a:xfrm>
              <a:off x="122324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2" name="object 5902"/>
            <p:cNvSpPr/>
            <p:nvPr/>
          </p:nvSpPr>
          <p:spPr>
            <a:xfrm>
              <a:off x="122324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3" name="object 5903"/>
            <p:cNvSpPr/>
            <p:nvPr/>
          </p:nvSpPr>
          <p:spPr>
            <a:xfrm>
              <a:off x="1223600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4" name="object 5904"/>
            <p:cNvSpPr/>
            <p:nvPr/>
          </p:nvSpPr>
          <p:spPr>
            <a:xfrm>
              <a:off x="1223600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5" name="object 5905"/>
            <p:cNvSpPr/>
            <p:nvPr/>
          </p:nvSpPr>
          <p:spPr>
            <a:xfrm>
              <a:off x="122394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6" name="object 5906"/>
            <p:cNvSpPr/>
            <p:nvPr/>
          </p:nvSpPr>
          <p:spPr>
            <a:xfrm>
              <a:off x="122394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7" name="object 5907"/>
            <p:cNvSpPr/>
            <p:nvPr/>
          </p:nvSpPr>
          <p:spPr>
            <a:xfrm>
              <a:off x="1224299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8" name="object 5908"/>
            <p:cNvSpPr/>
            <p:nvPr/>
          </p:nvSpPr>
          <p:spPr>
            <a:xfrm>
              <a:off x="1224299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9" name="object 5909"/>
            <p:cNvSpPr/>
            <p:nvPr/>
          </p:nvSpPr>
          <p:spPr>
            <a:xfrm>
              <a:off x="122464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0" name="object 5910"/>
            <p:cNvSpPr/>
            <p:nvPr/>
          </p:nvSpPr>
          <p:spPr>
            <a:xfrm>
              <a:off x="122464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1" name="object 5911"/>
            <p:cNvSpPr/>
            <p:nvPr/>
          </p:nvSpPr>
          <p:spPr>
            <a:xfrm>
              <a:off x="1224997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2" name="object 5912"/>
            <p:cNvSpPr/>
            <p:nvPr/>
          </p:nvSpPr>
          <p:spPr>
            <a:xfrm>
              <a:off x="1224997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3" name="object 5913"/>
            <p:cNvSpPr/>
            <p:nvPr/>
          </p:nvSpPr>
          <p:spPr>
            <a:xfrm>
              <a:off x="1225403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255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554" y="26069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4" name="object 5914"/>
            <p:cNvSpPr/>
            <p:nvPr/>
          </p:nvSpPr>
          <p:spPr>
            <a:xfrm>
              <a:off x="1225403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255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554" y="26069"/>
                  </a:lnTo>
                  <a:lnTo>
                    <a:pt x="25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5" name="object 5915"/>
            <p:cNvSpPr/>
            <p:nvPr/>
          </p:nvSpPr>
          <p:spPr>
            <a:xfrm>
              <a:off x="12254039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6" name="object 5916"/>
            <p:cNvSpPr/>
            <p:nvPr/>
          </p:nvSpPr>
          <p:spPr>
            <a:xfrm>
              <a:off x="12254039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7" name="object 5917"/>
            <p:cNvSpPr/>
            <p:nvPr/>
          </p:nvSpPr>
          <p:spPr>
            <a:xfrm>
              <a:off x="122569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8" name="object 5918"/>
            <p:cNvSpPr/>
            <p:nvPr/>
          </p:nvSpPr>
          <p:spPr>
            <a:xfrm>
              <a:off x="122569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9" name="object 5919"/>
            <p:cNvSpPr/>
            <p:nvPr/>
          </p:nvSpPr>
          <p:spPr>
            <a:xfrm>
              <a:off x="122604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0" name="object 5920"/>
            <p:cNvSpPr/>
            <p:nvPr/>
          </p:nvSpPr>
          <p:spPr>
            <a:xfrm>
              <a:off x="122604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1" name="object 5921"/>
            <p:cNvSpPr/>
            <p:nvPr/>
          </p:nvSpPr>
          <p:spPr>
            <a:xfrm>
              <a:off x="1226400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2" name="object 5922"/>
            <p:cNvSpPr/>
            <p:nvPr/>
          </p:nvSpPr>
          <p:spPr>
            <a:xfrm>
              <a:off x="1226400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3" name="object 5923"/>
            <p:cNvSpPr/>
            <p:nvPr/>
          </p:nvSpPr>
          <p:spPr>
            <a:xfrm>
              <a:off x="122675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4" name="object 5924"/>
            <p:cNvSpPr/>
            <p:nvPr/>
          </p:nvSpPr>
          <p:spPr>
            <a:xfrm>
              <a:off x="122675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5" name="object 5925"/>
            <p:cNvSpPr/>
            <p:nvPr/>
          </p:nvSpPr>
          <p:spPr>
            <a:xfrm>
              <a:off x="1227099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6" name="object 5926"/>
            <p:cNvSpPr/>
            <p:nvPr/>
          </p:nvSpPr>
          <p:spPr>
            <a:xfrm>
              <a:off x="1227099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7" name="object 5927"/>
            <p:cNvSpPr/>
            <p:nvPr/>
          </p:nvSpPr>
          <p:spPr>
            <a:xfrm>
              <a:off x="1227448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8" name="object 5928"/>
            <p:cNvSpPr/>
            <p:nvPr/>
          </p:nvSpPr>
          <p:spPr>
            <a:xfrm>
              <a:off x="1227448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9" name="object 5929"/>
            <p:cNvSpPr/>
            <p:nvPr/>
          </p:nvSpPr>
          <p:spPr>
            <a:xfrm>
              <a:off x="122779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0" name="object 5930"/>
            <p:cNvSpPr/>
            <p:nvPr/>
          </p:nvSpPr>
          <p:spPr>
            <a:xfrm>
              <a:off x="122779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1" name="object 5931"/>
            <p:cNvSpPr/>
            <p:nvPr/>
          </p:nvSpPr>
          <p:spPr>
            <a:xfrm>
              <a:off x="122814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2" name="object 5932"/>
            <p:cNvSpPr/>
            <p:nvPr/>
          </p:nvSpPr>
          <p:spPr>
            <a:xfrm>
              <a:off x="122814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3" name="object 5933"/>
            <p:cNvSpPr/>
            <p:nvPr/>
          </p:nvSpPr>
          <p:spPr>
            <a:xfrm>
              <a:off x="122849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4" name="object 5934"/>
            <p:cNvSpPr/>
            <p:nvPr/>
          </p:nvSpPr>
          <p:spPr>
            <a:xfrm>
              <a:off x="122849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5" name="object 5935"/>
            <p:cNvSpPr/>
            <p:nvPr/>
          </p:nvSpPr>
          <p:spPr>
            <a:xfrm>
              <a:off x="122884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6" name="object 5936"/>
            <p:cNvSpPr/>
            <p:nvPr/>
          </p:nvSpPr>
          <p:spPr>
            <a:xfrm>
              <a:off x="122884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7" name="object 5937"/>
            <p:cNvSpPr/>
            <p:nvPr/>
          </p:nvSpPr>
          <p:spPr>
            <a:xfrm>
              <a:off x="122920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8" name="object 5938"/>
            <p:cNvSpPr/>
            <p:nvPr/>
          </p:nvSpPr>
          <p:spPr>
            <a:xfrm>
              <a:off x="122920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9" name="object 5939"/>
            <p:cNvSpPr/>
            <p:nvPr/>
          </p:nvSpPr>
          <p:spPr>
            <a:xfrm>
              <a:off x="122955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0" name="object 5940"/>
            <p:cNvSpPr/>
            <p:nvPr/>
          </p:nvSpPr>
          <p:spPr>
            <a:xfrm>
              <a:off x="1229550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1" name="object 5941"/>
            <p:cNvSpPr/>
            <p:nvPr/>
          </p:nvSpPr>
          <p:spPr>
            <a:xfrm>
              <a:off x="122989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2" name="object 5942"/>
            <p:cNvSpPr/>
            <p:nvPr/>
          </p:nvSpPr>
          <p:spPr>
            <a:xfrm>
              <a:off x="122989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3" name="object 5943"/>
            <p:cNvSpPr/>
            <p:nvPr/>
          </p:nvSpPr>
          <p:spPr>
            <a:xfrm>
              <a:off x="1230248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4" name="object 5944"/>
            <p:cNvSpPr/>
            <p:nvPr/>
          </p:nvSpPr>
          <p:spPr>
            <a:xfrm>
              <a:off x="12302490" y="9038970"/>
              <a:ext cx="781050" cy="149860"/>
            </a:xfrm>
            <a:custGeom>
              <a:avLst/>
              <a:gdLst/>
              <a:ahLst/>
              <a:cxnLst/>
              <a:rect l="l" t="t" r="r" b="b"/>
              <a:pathLst>
                <a:path w="781050" h="149859">
                  <a:moveTo>
                    <a:pt x="3149" y="123558"/>
                  </a:moveTo>
                  <a:lnTo>
                    <a:pt x="0" y="123558"/>
                  </a:lnTo>
                  <a:lnTo>
                    <a:pt x="0" y="149618"/>
                  </a:lnTo>
                  <a:lnTo>
                    <a:pt x="3149" y="149618"/>
                  </a:lnTo>
                  <a:lnTo>
                    <a:pt x="3149" y="123558"/>
                  </a:lnTo>
                  <a:close/>
                </a:path>
                <a:path w="781050" h="149859">
                  <a:moveTo>
                    <a:pt x="780656" y="0"/>
                  </a:moveTo>
                  <a:lnTo>
                    <a:pt x="676402" y="0"/>
                  </a:lnTo>
                  <a:lnTo>
                    <a:pt x="676402" y="342"/>
                  </a:lnTo>
                  <a:lnTo>
                    <a:pt x="780656" y="342"/>
                  </a:lnTo>
                  <a:lnTo>
                    <a:pt x="78065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45" name="object 5945"/>
            <p:cNvPicPr/>
            <p:nvPr/>
          </p:nvPicPr>
          <p:blipFill>
            <a:blip r:embed="rId905" cstate="print"/>
            <a:stretch>
              <a:fillRect/>
            </a:stretch>
          </p:blipFill>
          <p:spPr>
            <a:xfrm>
              <a:off x="12978891" y="9039315"/>
              <a:ext cx="104254" cy="1585"/>
            </a:xfrm>
            <a:prstGeom prst="rect">
              <a:avLst/>
            </a:prstGeom>
          </p:spPr>
        </p:pic>
        <p:sp>
          <p:nvSpPr>
            <p:cNvPr id="5946" name="object 5946"/>
            <p:cNvSpPr/>
            <p:nvPr/>
          </p:nvSpPr>
          <p:spPr>
            <a:xfrm>
              <a:off x="12978891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47" name="object 5947"/>
            <p:cNvPicPr/>
            <p:nvPr/>
          </p:nvPicPr>
          <p:blipFill>
            <a:blip r:embed="rId906" cstate="print"/>
            <a:stretch>
              <a:fillRect/>
            </a:stretch>
          </p:blipFill>
          <p:spPr>
            <a:xfrm>
              <a:off x="13081698" y="8945035"/>
              <a:ext cx="1460" cy="92494"/>
            </a:xfrm>
            <a:prstGeom prst="rect">
              <a:avLst/>
            </a:prstGeom>
          </p:spPr>
        </p:pic>
        <p:sp>
          <p:nvSpPr>
            <p:cNvPr id="5948" name="object 5948"/>
            <p:cNvSpPr/>
            <p:nvPr/>
          </p:nvSpPr>
          <p:spPr>
            <a:xfrm>
              <a:off x="13081698" y="8945035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5" h="92709">
                  <a:moveTo>
                    <a:pt x="1460" y="0"/>
                  </a:moveTo>
                  <a:lnTo>
                    <a:pt x="0" y="0"/>
                  </a:lnTo>
                  <a:lnTo>
                    <a:pt x="0" y="92494"/>
                  </a:lnTo>
                  <a:lnTo>
                    <a:pt x="1460" y="9249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9" name="object 5949"/>
            <p:cNvSpPr/>
            <p:nvPr/>
          </p:nvSpPr>
          <p:spPr>
            <a:xfrm>
              <a:off x="13081698" y="8945035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5" h="92709">
                  <a:moveTo>
                    <a:pt x="1460" y="0"/>
                  </a:moveTo>
                  <a:lnTo>
                    <a:pt x="0" y="0"/>
                  </a:lnTo>
                  <a:lnTo>
                    <a:pt x="0" y="92494"/>
                  </a:lnTo>
                  <a:lnTo>
                    <a:pt x="1460" y="9249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50" name="object 5950"/>
            <p:cNvPicPr/>
            <p:nvPr/>
          </p:nvPicPr>
          <p:blipFill>
            <a:blip r:embed="rId907" cstate="print"/>
            <a:stretch>
              <a:fillRect/>
            </a:stretch>
          </p:blipFill>
          <p:spPr>
            <a:xfrm>
              <a:off x="13043852" y="8944482"/>
              <a:ext cx="2921" cy="92709"/>
            </a:xfrm>
            <a:prstGeom prst="rect">
              <a:avLst/>
            </a:prstGeom>
          </p:spPr>
        </p:pic>
        <p:sp>
          <p:nvSpPr>
            <p:cNvPr id="5951" name="object 5951"/>
            <p:cNvSpPr/>
            <p:nvPr/>
          </p:nvSpPr>
          <p:spPr>
            <a:xfrm>
              <a:off x="13043852" y="8945041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921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2921" y="92151"/>
                  </a:lnTo>
                  <a:lnTo>
                    <a:pt x="2921" y="2484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52" name="object 5952"/>
            <p:cNvPicPr/>
            <p:nvPr/>
          </p:nvPicPr>
          <p:blipFill>
            <a:blip r:embed="rId908" cstate="print"/>
            <a:stretch>
              <a:fillRect/>
            </a:stretch>
          </p:blipFill>
          <p:spPr>
            <a:xfrm>
              <a:off x="13046773" y="8967532"/>
              <a:ext cx="34949" cy="2877"/>
            </a:xfrm>
            <a:prstGeom prst="rect">
              <a:avLst/>
            </a:prstGeom>
          </p:spPr>
        </p:pic>
        <p:sp>
          <p:nvSpPr>
            <p:cNvPr id="5953" name="object 5953"/>
            <p:cNvSpPr/>
            <p:nvPr/>
          </p:nvSpPr>
          <p:spPr>
            <a:xfrm>
              <a:off x="13046773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49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49" y="2877"/>
                  </a:lnTo>
                  <a:lnTo>
                    <a:pt x="349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54" name="object 5954"/>
            <p:cNvPicPr/>
            <p:nvPr/>
          </p:nvPicPr>
          <p:blipFill>
            <a:blip r:embed="rId909" cstate="print"/>
            <a:stretch>
              <a:fillRect/>
            </a:stretch>
          </p:blipFill>
          <p:spPr>
            <a:xfrm>
              <a:off x="12978891" y="8943644"/>
              <a:ext cx="104267" cy="1390"/>
            </a:xfrm>
            <a:prstGeom prst="rect">
              <a:avLst/>
            </a:prstGeom>
          </p:spPr>
        </p:pic>
        <p:sp>
          <p:nvSpPr>
            <p:cNvPr id="5955" name="object 5955"/>
            <p:cNvSpPr/>
            <p:nvPr/>
          </p:nvSpPr>
          <p:spPr>
            <a:xfrm>
              <a:off x="12978891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6" name="object 5956"/>
            <p:cNvSpPr/>
            <p:nvPr/>
          </p:nvSpPr>
          <p:spPr>
            <a:xfrm>
              <a:off x="12978891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57" name="object 5957"/>
            <p:cNvPicPr/>
            <p:nvPr/>
          </p:nvPicPr>
          <p:blipFill>
            <a:blip r:embed="rId910" cstate="print"/>
            <a:stretch>
              <a:fillRect/>
            </a:stretch>
          </p:blipFill>
          <p:spPr>
            <a:xfrm>
              <a:off x="12978891" y="8945032"/>
              <a:ext cx="1438" cy="92496"/>
            </a:xfrm>
            <a:prstGeom prst="rect">
              <a:avLst/>
            </a:prstGeom>
          </p:spPr>
        </p:pic>
        <p:sp>
          <p:nvSpPr>
            <p:cNvPr id="5958" name="object 5958"/>
            <p:cNvSpPr/>
            <p:nvPr/>
          </p:nvSpPr>
          <p:spPr>
            <a:xfrm>
              <a:off x="12978891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0" y="92496"/>
                  </a:moveTo>
                  <a:lnTo>
                    <a:pt x="1397" y="92496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249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59" name="object 5959"/>
            <p:cNvPicPr/>
            <p:nvPr/>
          </p:nvPicPr>
          <p:blipFill>
            <a:blip r:embed="rId911" cstate="print"/>
            <a:stretch>
              <a:fillRect/>
            </a:stretch>
          </p:blipFill>
          <p:spPr>
            <a:xfrm>
              <a:off x="12978891" y="9037529"/>
              <a:ext cx="104267" cy="1441"/>
            </a:xfrm>
            <a:prstGeom prst="rect">
              <a:avLst/>
            </a:prstGeom>
          </p:spPr>
        </p:pic>
        <p:sp>
          <p:nvSpPr>
            <p:cNvPr id="5960" name="object 5960"/>
            <p:cNvSpPr/>
            <p:nvPr/>
          </p:nvSpPr>
          <p:spPr>
            <a:xfrm>
              <a:off x="12978891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61" name="object 5961"/>
            <p:cNvPicPr/>
            <p:nvPr/>
          </p:nvPicPr>
          <p:blipFill>
            <a:blip r:embed="rId912" cstate="print"/>
            <a:stretch>
              <a:fillRect/>
            </a:stretch>
          </p:blipFill>
          <p:spPr>
            <a:xfrm>
              <a:off x="13080809" y="8945950"/>
              <a:ext cx="868" cy="20687"/>
            </a:xfrm>
            <a:prstGeom prst="rect">
              <a:avLst/>
            </a:prstGeom>
          </p:spPr>
        </p:pic>
        <p:sp>
          <p:nvSpPr>
            <p:cNvPr id="5962" name="object 5962"/>
            <p:cNvSpPr/>
            <p:nvPr/>
          </p:nvSpPr>
          <p:spPr>
            <a:xfrm>
              <a:off x="13080809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86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68" y="206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3" name="object 5963"/>
            <p:cNvSpPr/>
            <p:nvPr/>
          </p:nvSpPr>
          <p:spPr>
            <a:xfrm>
              <a:off x="13080809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86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68" y="206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64" name="object 5964"/>
            <p:cNvPicPr/>
            <p:nvPr/>
          </p:nvPicPr>
          <p:blipFill>
            <a:blip r:embed="rId913" cstate="print"/>
            <a:stretch>
              <a:fillRect/>
            </a:stretch>
          </p:blipFill>
          <p:spPr>
            <a:xfrm>
              <a:off x="13046773" y="8945950"/>
              <a:ext cx="868" cy="20687"/>
            </a:xfrm>
            <a:prstGeom prst="rect">
              <a:avLst/>
            </a:prstGeom>
          </p:spPr>
        </p:pic>
        <p:sp>
          <p:nvSpPr>
            <p:cNvPr id="5965" name="object 5965"/>
            <p:cNvSpPr/>
            <p:nvPr/>
          </p:nvSpPr>
          <p:spPr>
            <a:xfrm>
              <a:off x="13046773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69" h="20954">
                  <a:moveTo>
                    <a:pt x="86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68" y="206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66" name="object 5966"/>
            <p:cNvPicPr/>
            <p:nvPr/>
          </p:nvPicPr>
          <p:blipFill>
            <a:blip r:embed="rId914" cstate="print"/>
            <a:stretch>
              <a:fillRect/>
            </a:stretch>
          </p:blipFill>
          <p:spPr>
            <a:xfrm>
              <a:off x="13046773" y="8966638"/>
              <a:ext cx="34925" cy="895"/>
            </a:xfrm>
            <a:prstGeom prst="rect">
              <a:avLst/>
            </a:prstGeom>
          </p:spPr>
        </p:pic>
        <p:sp>
          <p:nvSpPr>
            <p:cNvPr id="5967" name="object 5967"/>
            <p:cNvSpPr/>
            <p:nvPr/>
          </p:nvSpPr>
          <p:spPr>
            <a:xfrm>
              <a:off x="13046773" y="8966638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825" y="0"/>
                  </a:lnTo>
                  <a:lnTo>
                    <a:pt x="0" y="0"/>
                  </a:lnTo>
                  <a:lnTo>
                    <a:pt x="0" y="895"/>
                  </a:lnTo>
                  <a:lnTo>
                    <a:pt x="34925" y="895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68" name="object 5968"/>
            <p:cNvPicPr/>
            <p:nvPr/>
          </p:nvPicPr>
          <p:blipFill>
            <a:blip r:embed="rId727" cstate="print"/>
            <a:stretch>
              <a:fillRect/>
            </a:stretch>
          </p:blipFill>
          <p:spPr>
            <a:xfrm>
              <a:off x="13046773" y="8945035"/>
              <a:ext cx="34925" cy="914"/>
            </a:xfrm>
            <a:prstGeom prst="rect">
              <a:avLst/>
            </a:prstGeom>
          </p:spPr>
        </p:pic>
        <p:sp>
          <p:nvSpPr>
            <p:cNvPr id="5969" name="object 5969"/>
            <p:cNvSpPr/>
            <p:nvPr/>
          </p:nvSpPr>
          <p:spPr>
            <a:xfrm>
              <a:off x="13046773" y="894503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25" y="914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0" name="object 5970"/>
            <p:cNvSpPr/>
            <p:nvPr/>
          </p:nvSpPr>
          <p:spPr>
            <a:xfrm>
              <a:off x="13046773" y="894503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25" y="914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1" name="object 5971"/>
            <p:cNvSpPr/>
            <p:nvPr/>
          </p:nvSpPr>
          <p:spPr>
            <a:xfrm>
              <a:off x="13047598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5" h="20954">
                  <a:moveTo>
                    <a:pt x="33213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13" y="20687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2" name="object 5972"/>
            <p:cNvSpPr/>
            <p:nvPr/>
          </p:nvSpPr>
          <p:spPr>
            <a:xfrm>
              <a:off x="13047598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5" h="20954">
                  <a:moveTo>
                    <a:pt x="33213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13" y="20687"/>
                  </a:lnTo>
                  <a:lnTo>
                    <a:pt x="332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3" name="object 5973"/>
            <p:cNvSpPr/>
            <p:nvPr/>
          </p:nvSpPr>
          <p:spPr>
            <a:xfrm>
              <a:off x="12980288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4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49" y="9249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4" name="object 5974"/>
            <p:cNvSpPr/>
            <p:nvPr/>
          </p:nvSpPr>
          <p:spPr>
            <a:xfrm>
              <a:off x="12980288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4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49" y="9249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5" name="object 5975"/>
            <p:cNvSpPr/>
            <p:nvPr/>
          </p:nvSpPr>
          <p:spPr>
            <a:xfrm>
              <a:off x="13046773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4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49" y="67121"/>
                  </a:lnTo>
                  <a:lnTo>
                    <a:pt x="3494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6" name="object 5976"/>
            <p:cNvSpPr/>
            <p:nvPr/>
          </p:nvSpPr>
          <p:spPr>
            <a:xfrm>
              <a:off x="12826047" y="8970416"/>
              <a:ext cx="255904" cy="69215"/>
            </a:xfrm>
            <a:custGeom>
              <a:avLst/>
              <a:gdLst/>
              <a:ahLst/>
              <a:cxnLst/>
              <a:rect l="l" t="t" r="r" b="b"/>
              <a:pathLst>
                <a:path w="255905" h="69215">
                  <a:moveTo>
                    <a:pt x="104241" y="68554"/>
                  </a:moveTo>
                  <a:lnTo>
                    <a:pt x="0" y="68554"/>
                  </a:lnTo>
                  <a:lnTo>
                    <a:pt x="0" y="68897"/>
                  </a:lnTo>
                  <a:lnTo>
                    <a:pt x="104241" y="68897"/>
                  </a:lnTo>
                  <a:lnTo>
                    <a:pt x="104241" y="68554"/>
                  </a:lnTo>
                  <a:close/>
                </a:path>
                <a:path w="255905" h="69215">
                  <a:moveTo>
                    <a:pt x="255663" y="0"/>
                  </a:moveTo>
                  <a:lnTo>
                    <a:pt x="220726" y="0"/>
                  </a:lnTo>
                  <a:lnTo>
                    <a:pt x="220726" y="67119"/>
                  </a:lnTo>
                  <a:lnTo>
                    <a:pt x="255663" y="67119"/>
                  </a:lnTo>
                  <a:lnTo>
                    <a:pt x="2556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77" name="object 5977"/>
            <p:cNvPicPr/>
            <p:nvPr/>
          </p:nvPicPr>
          <p:blipFill>
            <a:blip r:embed="rId915" cstate="print"/>
            <a:stretch>
              <a:fillRect/>
            </a:stretch>
          </p:blipFill>
          <p:spPr>
            <a:xfrm>
              <a:off x="12826047" y="9039315"/>
              <a:ext cx="104254" cy="1585"/>
            </a:xfrm>
            <a:prstGeom prst="rect">
              <a:avLst/>
            </a:prstGeom>
          </p:spPr>
        </p:pic>
        <p:sp>
          <p:nvSpPr>
            <p:cNvPr id="5978" name="object 5978"/>
            <p:cNvSpPr/>
            <p:nvPr/>
          </p:nvSpPr>
          <p:spPr>
            <a:xfrm>
              <a:off x="12826047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79" name="object 5979"/>
            <p:cNvPicPr/>
            <p:nvPr/>
          </p:nvPicPr>
          <p:blipFill>
            <a:blip r:embed="rId916" cstate="print"/>
            <a:stretch>
              <a:fillRect/>
            </a:stretch>
          </p:blipFill>
          <p:spPr>
            <a:xfrm>
              <a:off x="12826047" y="8945035"/>
              <a:ext cx="1460" cy="92494"/>
            </a:xfrm>
            <a:prstGeom prst="rect">
              <a:avLst/>
            </a:prstGeom>
          </p:spPr>
        </p:pic>
        <p:sp>
          <p:nvSpPr>
            <p:cNvPr id="5980" name="object 5980"/>
            <p:cNvSpPr/>
            <p:nvPr/>
          </p:nvSpPr>
          <p:spPr>
            <a:xfrm>
              <a:off x="12826047" y="8945035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60" y="0"/>
                  </a:moveTo>
                  <a:lnTo>
                    <a:pt x="0" y="0"/>
                  </a:lnTo>
                  <a:lnTo>
                    <a:pt x="0" y="92494"/>
                  </a:lnTo>
                  <a:lnTo>
                    <a:pt x="1460" y="9249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81" name="object 5981"/>
            <p:cNvPicPr/>
            <p:nvPr/>
          </p:nvPicPr>
          <p:blipFill>
            <a:blip r:embed="rId917" cstate="print"/>
            <a:stretch>
              <a:fillRect/>
            </a:stretch>
          </p:blipFill>
          <p:spPr>
            <a:xfrm>
              <a:off x="12862496" y="8944482"/>
              <a:ext cx="2857" cy="92709"/>
            </a:xfrm>
            <a:prstGeom prst="rect">
              <a:avLst/>
            </a:prstGeom>
          </p:spPr>
        </p:pic>
        <p:sp>
          <p:nvSpPr>
            <p:cNvPr id="5982" name="object 5982"/>
            <p:cNvSpPr/>
            <p:nvPr/>
          </p:nvSpPr>
          <p:spPr>
            <a:xfrm>
              <a:off x="12862496" y="8945041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85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2857" y="92151"/>
                  </a:lnTo>
                  <a:lnTo>
                    <a:pt x="2857" y="2484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83" name="object 5983"/>
            <p:cNvPicPr/>
            <p:nvPr/>
          </p:nvPicPr>
          <p:blipFill>
            <a:blip r:embed="rId918" cstate="print"/>
            <a:stretch>
              <a:fillRect/>
            </a:stretch>
          </p:blipFill>
          <p:spPr>
            <a:xfrm>
              <a:off x="12827507" y="8967532"/>
              <a:ext cx="34999" cy="2877"/>
            </a:xfrm>
            <a:prstGeom prst="rect">
              <a:avLst/>
            </a:prstGeom>
          </p:spPr>
        </p:pic>
        <p:sp>
          <p:nvSpPr>
            <p:cNvPr id="5984" name="object 5984"/>
            <p:cNvSpPr/>
            <p:nvPr/>
          </p:nvSpPr>
          <p:spPr>
            <a:xfrm>
              <a:off x="12827507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99" y="287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85" name="object 5985"/>
            <p:cNvPicPr/>
            <p:nvPr/>
          </p:nvPicPr>
          <p:blipFill>
            <a:blip r:embed="rId919" cstate="print"/>
            <a:stretch>
              <a:fillRect/>
            </a:stretch>
          </p:blipFill>
          <p:spPr>
            <a:xfrm>
              <a:off x="12826047" y="8943644"/>
              <a:ext cx="104267" cy="1390"/>
            </a:xfrm>
            <a:prstGeom prst="rect">
              <a:avLst/>
            </a:prstGeom>
          </p:spPr>
        </p:pic>
        <p:sp>
          <p:nvSpPr>
            <p:cNvPr id="5986" name="object 5986"/>
            <p:cNvSpPr/>
            <p:nvPr/>
          </p:nvSpPr>
          <p:spPr>
            <a:xfrm>
              <a:off x="12826047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7" name="object 5987"/>
            <p:cNvSpPr/>
            <p:nvPr/>
          </p:nvSpPr>
          <p:spPr>
            <a:xfrm>
              <a:off x="12826047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88" name="object 5988"/>
            <p:cNvPicPr/>
            <p:nvPr/>
          </p:nvPicPr>
          <p:blipFill>
            <a:blip r:embed="rId920" cstate="print"/>
            <a:stretch>
              <a:fillRect/>
            </a:stretch>
          </p:blipFill>
          <p:spPr>
            <a:xfrm>
              <a:off x="12928917" y="8945032"/>
              <a:ext cx="1389" cy="92496"/>
            </a:xfrm>
            <a:prstGeom prst="rect">
              <a:avLst/>
            </a:prstGeom>
          </p:spPr>
        </p:pic>
        <p:sp>
          <p:nvSpPr>
            <p:cNvPr id="5989" name="object 5989"/>
            <p:cNvSpPr/>
            <p:nvPr/>
          </p:nvSpPr>
          <p:spPr>
            <a:xfrm>
              <a:off x="12928917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8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389" y="9249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0" name="object 5990"/>
            <p:cNvSpPr/>
            <p:nvPr/>
          </p:nvSpPr>
          <p:spPr>
            <a:xfrm>
              <a:off x="12928917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8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389" y="9249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91" name="object 5991"/>
            <p:cNvPicPr/>
            <p:nvPr/>
          </p:nvPicPr>
          <p:blipFill>
            <a:blip r:embed="rId911" cstate="print"/>
            <a:stretch>
              <a:fillRect/>
            </a:stretch>
          </p:blipFill>
          <p:spPr>
            <a:xfrm>
              <a:off x="12826047" y="9037529"/>
              <a:ext cx="104267" cy="1441"/>
            </a:xfrm>
            <a:prstGeom prst="rect">
              <a:avLst/>
            </a:prstGeom>
          </p:spPr>
        </p:pic>
        <p:sp>
          <p:nvSpPr>
            <p:cNvPr id="5992" name="object 5992"/>
            <p:cNvSpPr/>
            <p:nvPr/>
          </p:nvSpPr>
          <p:spPr>
            <a:xfrm>
              <a:off x="12826047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93" name="object 5993"/>
            <p:cNvPicPr/>
            <p:nvPr/>
          </p:nvPicPr>
          <p:blipFill>
            <a:blip r:embed="rId921" cstate="print"/>
            <a:stretch>
              <a:fillRect/>
            </a:stretch>
          </p:blipFill>
          <p:spPr>
            <a:xfrm>
              <a:off x="12827507" y="8945950"/>
              <a:ext cx="917" cy="20687"/>
            </a:xfrm>
            <a:prstGeom prst="rect">
              <a:avLst/>
            </a:prstGeom>
          </p:spPr>
        </p:pic>
        <p:sp>
          <p:nvSpPr>
            <p:cNvPr id="5994" name="object 5994"/>
            <p:cNvSpPr/>
            <p:nvPr/>
          </p:nvSpPr>
          <p:spPr>
            <a:xfrm>
              <a:off x="12827507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917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917" y="20687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95" name="object 5995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861607" y="8945950"/>
              <a:ext cx="892" cy="20687"/>
            </a:xfrm>
            <a:prstGeom prst="rect">
              <a:avLst/>
            </a:prstGeom>
          </p:spPr>
        </p:pic>
        <p:sp>
          <p:nvSpPr>
            <p:cNvPr id="5996" name="object 5996"/>
            <p:cNvSpPr/>
            <p:nvPr/>
          </p:nvSpPr>
          <p:spPr>
            <a:xfrm>
              <a:off x="12861607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97" name="object 5997"/>
            <p:cNvPicPr/>
            <p:nvPr/>
          </p:nvPicPr>
          <p:blipFill>
            <a:blip r:embed="rId923" cstate="print"/>
            <a:stretch>
              <a:fillRect/>
            </a:stretch>
          </p:blipFill>
          <p:spPr>
            <a:xfrm>
              <a:off x="12827507" y="8966638"/>
              <a:ext cx="34988" cy="895"/>
            </a:xfrm>
            <a:prstGeom prst="rect">
              <a:avLst/>
            </a:prstGeom>
          </p:spPr>
        </p:pic>
        <p:sp>
          <p:nvSpPr>
            <p:cNvPr id="5998" name="object 5998"/>
            <p:cNvSpPr/>
            <p:nvPr/>
          </p:nvSpPr>
          <p:spPr>
            <a:xfrm>
              <a:off x="12827507" y="8966638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988" y="89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999" name="object 5999"/>
            <p:cNvPicPr/>
            <p:nvPr/>
          </p:nvPicPr>
          <p:blipFill>
            <a:blip r:embed="rId923" cstate="print"/>
            <a:stretch>
              <a:fillRect/>
            </a:stretch>
          </p:blipFill>
          <p:spPr>
            <a:xfrm>
              <a:off x="12827507" y="8945035"/>
              <a:ext cx="34988" cy="914"/>
            </a:xfrm>
            <a:prstGeom prst="rect">
              <a:avLst/>
            </a:prstGeom>
          </p:spPr>
        </p:pic>
        <p:sp>
          <p:nvSpPr>
            <p:cNvPr id="6000" name="object 6000"/>
            <p:cNvSpPr/>
            <p:nvPr/>
          </p:nvSpPr>
          <p:spPr>
            <a:xfrm>
              <a:off x="12827507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1" name="object 6001"/>
            <p:cNvSpPr/>
            <p:nvPr/>
          </p:nvSpPr>
          <p:spPr>
            <a:xfrm>
              <a:off x="12827507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2" name="object 6002"/>
            <p:cNvSpPr/>
            <p:nvPr/>
          </p:nvSpPr>
          <p:spPr>
            <a:xfrm>
              <a:off x="12828396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18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188" y="20687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3" name="object 6003"/>
            <p:cNvSpPr/>
            <p:nvPr/>
          </p:nvSpPr>
          <p:spPr>
            <a:xfrm>
              <a:off x="12828396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18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188" y="20687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4" name="object 6004"/>
            <p:cNvSpPr/>
            <p:nvPr/>
          </p:nvSpPr>
          <p:spPr>
            <a:xfrm>
              <a:off x="12865353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5" name="object 6005"/>
            <p:cNvSpPr/>
            <p:nvPr/>
          </p:nvSpPr>
          <p:spPr>
            <a:xfrm>
              <a:off x="12865353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6" name="object 6006"/>
            <p:cNvSpPr/>
            <p:nvPr/>
          </p:nvSpPr>
          <p:spPr>
            <a:xfrm>
              <a:off x="12827507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9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99" y="67121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7" name="object 6007"/>
            <p:cNvSpPr/>
            <p:nvPr/>
          </p:nvSpPr>
          <p:spPr>
            <a:xfrm>
              <a:off x="12673266" y="8970416"/>
              <a:ext cx="189230" cy="69215"/>
            </a:xfrm>
            <a:custGeom>
              <a:avLst/>
              <a:gdLst/>
              <a:ahLst/>
              <a:cxnLst/>
              <a:rect l="l" t="t" r="r" b="b"/>
              <a:pathLst>
                <a:path w="189229" h="69215">
                  <a:moveTo>
                    <a:pt x="104241" y="68554"/>
                  </a:moveTo>
                  <a:lnTo>
                    <a:pt x="0" y="68554"/>
                  </a:lnTo>
                  <a:lnTo>
                    <a:pt x="0" y="68897"/>
                  </a:lnTo>
                  <a:lnTo>
                    <a:pt x="104241" y="68897"/>
                  </a:lnTo>
                  <a:lnTo>
                    <a:pt x="104241" y="68554"/>
                  </a:lnTo>
                  <a:close/>
                </a:path>
                <a:path w="189229" h="69215">
                  <a:moveTo>
                    <a:pt x="189230" y="0"/>
                  </a:moveTo>
                  <a:lnTo>
                    <a:pt x="154241" y="0"/>
                  </a:lnTo>
                  <a:lnTo>
                    <a:pt x="154241" y="67119"/>
                  </a:lnTo>
                  <a:lnTo>
                    <a:pt x="189230" y="67119"/>
                  </a:lnTo>
                  <a:lnTo>
                    <a:pt x="1892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08" name="object 6008"/>
            <p:cNvPicPr/>
            <p:nvPr/>
          </p:nvPicPr>
          <p:blipFill>
            <a:blip r:embed="rId924" cstate="print"/>
            <a:stretch>
              <a:fillRect/>
            </a:stretch>
          </p:blipFill>
          <p:spPr>
            <a:xfrm>
              <a:off x="12673266" y="9039315"/>
              <a:ext cx="104254" cy="1585"/>
            </a:xfrm>
            <a:prstGeom prst="rect">
              <a:avLst/>
            </a:prstGeom>
          </p:spPr>
        </p:pic>
        <p:sp>
          <p:nvSpPr>
            <p:cNvPr id="6009" name="object 6009"/>
            <p:cNvSpPr/>
            <p:nvPr/>
          </p:nvSpPr>
          <p:spPr>
            <a:xfrm>
              <a:off x="12673266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10" name="object 6010"/>
            <p:cNvPicPr/>
            <p:nvPr/>
          </p:nvPicPr>
          <p:blipFill>
            <a:blip r:embed="rId925" cstate="print"/>
            <a:stretch>
              <a:fillRect/>
            </a:stretch>
          </p:blipFill>
          <p:spPr>
            <a:xfrm>
              <a:off x="12776072" y="8944482"/>
              <a:ext cx="1397" cy="92709"/>
            </a:xfrm>
            <a:prstGeom prst="rect">
              <a:avLst/>
            </a:prstGeom>
          </p:spPr>
        </p:pic>
        <p:sp>
          <p:nvSpPr>
            <p:cNvPr id="6011" name="object 6011"/>
            <p:cNvSpPr/>
            <p:nvPr/>
          </p:nvSpPr>
          <p:spPr>
            <a:xfrm>
              <a:off x="12776073" y="8945041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9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0" y="92151"/>
                  </a:lnTo>
                  <a:lnTo>
                    <a:pt x="1397" y="92151"/>
                  </a:lnTo>
                  <a:lnTo>
                    <a:pt x="1397" y="2230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2" name="object 6012"/>
            <p:cNvSpPr/>
            <p:nvPr/>
          </p:nvSpPr>
          <p:spPr>
            <a:xfrm>
              <a:off x="12776073" y="8945041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97" y="0"/>
                  </a:moveTo>
                  <a:lnTo>
                    <a:pt x="0" y="0"/>
                  </a:lnTo>
                  <a:lnTo>
                    <a:pt x="0" y="22301"/>
                  </a:lnTo>
                  <a:lnTo>
                    <a:pt x="0" y="92151"/>
                  </a:lnTo>
                  <a:lnTo>
                    <a:pt x="1397" y="92151"/>
                  </a:lnTo>
                  <a:lnTo>
                    <a:pt x="1397" y="2230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13" name="object 6013"/>
            <p:cNvPicPr/>
            <p:nvPr/>
          </p:nvPicPr>
          <p:blipFill>
            <a:blip r:embed="rId917" cstate="print"/>
            <a:stretch>
              <a:fillRect/>
            </a:stretch>
          </p:blipFill>
          <p:spPr>
            <a:xfrm>
              <a:off x="12738226" y="8944482"/>
              <a:ext cx="2857" cy="92709"/>
            </a:xfrm>
            <a:prstGeom prst="rect">
              <a:avLst/>
            </a:prstGeom>
          </p:spPr>
        </p:pic>
        <p:sp>
          <p:nvSpPr>
            <p:cNvPr id="6014" name="object 6014"/>
            <p:cNvSpPr/>
            <p:nvPr/>
          </p:nvSpPr>
          <p:spPr>
            <a:xfrm>
              <a:off x="12738227" y="8945041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85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2857" y="92151"/>
                  </a:lnTo>
                  <a:lnTo>
                    <a:pt x="2857" y="2484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15" name="object 6015"/>
            <p:cNvPicPr/>
            <p:nvPr/>
          </p:nvPicPr>
          <p:blipFill>
            <a:blip r:embed="rId926" cstate="print"/>
            <a:stretch>
              <a:fillRect/>
            </a:stretch>
          </p:blipFill>
          <p:spPr>
            <a:xfrm>
              <a:off x="12741084" y="8967532"/>
              <a:ext cx="34999" cy="2877"/>
            </a:xfrm>
            <a:prstGeom prst="rect">
              <a:avLst/>
            </a:prstGeom>
          </p:spPr>
        </p:pic>
        <p:sp>
          <p:nvSpPr>
            <p:cNvPr id="6016" name="object 6016"/>
            <p:cNvSpPr/>
            <p:nvPr/>
          </p:nvSpPr>
          <p:spPr>
            <a:xfrm>
              <a:off x="12741084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99" y="287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17" name="object 6017"/>
            <p:cNvPicPr/>
            <p:nvPr/>
          </p:nvPicPr>
          <p:blipFill>
            <a:blip r:embed="rId927" cstate="print"/>
            <a:stretch>
              <a:fillRect/>
            </a:stretch>
          </p:blipFill>
          <p:spPr>
            <a:xfrm>
              <a:off x="12673266" y="8943644"/>
              <a:ext cx="104203" cy="1390"/>
            </a:xfrm>
            <a:prstGeom prst="rect">
              <a:avLst/>
            </a:prstGeom>
          </p:spPr>
        </p:pic>
        <p:sp>
          <p:nvSpPr>
            <p:cNvPr id="6018" name="object 6018"/>
            <p:cNvSpPr/>
            <p:nvPr/>
          </p:nvSpPr>
          <p:spPr>
            <a:xfrm>
              <a:off x="12673266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9" name="object 6019"/>
            <p:cNvSpPr/>
            <p:nvPr/>
          </p:nvSpPr>
          <p:spPr>
            <a:xfrm>
              <a:off x="12673266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0" name="object 6020"/>
            <p:cNvPicPr/>
            <p:nvPr/>
          </p:nvPicPr>
          <p:blipFill>
            <a:blip r:embed="rId910" cstate="print"/>
            <a:stretch>
              <a:fillRect/>
            </a:stretch>
          </p:blipFill>
          <p:spPr>
            <a:xfrm>
              <a:off x="12673266" y="8945032"/>
              <a:ext cx="1438" cy="92496"/>
            </a:xfrm>
            <a:prstGeom prst="rect">
              <a:avLst/>
            </a:prstGeom>
          </p:spPr>
        </p:pic>
        <p:sp>
          <p:nvSpPr>
            <p:cNvPr id="6021" name="object 6021"/>
            <p:cNvSpPr/>
            <p:nvPr/>
          </p:nvSpPr>
          <p:spPr>
            <a:xfrm>
              <a:off x="12673266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0" y="92496"/>
                  </a:moveTo>
                  <a:lnTo>
                    <a:pt x="1397" y="92496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0" y="9249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2" name="object 6022"/>
            <p:cNvPicPr/>
            <p:nvPr/>
          </p:nvPicPr>
          <p:blipFill>
            <a:blip r:embed="rId928" cstate="print"/>
            <a:stretch>
              <a:fillRect/>
            </a:stretch>
          </p:blipFill>
          <p:spPr>
            <a:xfrm>
              <a:off x="12673266" y="9037529"/>
              <a:ext cx="104203" cy="1441"/>
            </a:xfrm>
            <a:prstGeom prst="rect">
              <a:avLst/>
            </a:prstGeom>
          </p:spPr>
        </p:pic>
        <p:sp>
          <p:nvSpPr>
            <p:cNvPr id="6023" name="object 6023"/>
            <p:cNvSpPr/>
            <p:nvPr/>
          </p:nvSpPr>
          <p:spPr>
            <a:xfrm>
              <a:off x="12673266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03" y="1441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4" name="object 6024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775183" y="8945950"/>
              <a:ext cx="892" cy="20687"/>
            </a:xfrm>
            <a:prstGeom prst="rect">
              <a:avLst/>
            </a:prstGeom>
          </p:spPr>
        </p:pic>
        <p:sp>
          <p:nvSpPr>
            <p:cNvPr id="6025" name="object 6025"/>
            <p:cNvSpPr/>
            <p:nvPr/>
          </p:nvSpPr>
          <p:spPr>
            <a:xfrm>
              <a:off x="12775183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6" name="object 6026"/>
            <p:cNvSpPr/>
            <p:nvPr/>
          </p:nvSpPr>
          <p:spPr>
            <a:xfrm>
              <a:off x="12775183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7" name="object 6027"/>
            <p:cNvPicPr/>
            <p:nvPr/>
          </p:nvPicPr>
          <p:blipFill>
            <a:blip r:embed="rId912" cstate="print"/>
            <a:stretch>
              <a:fillRect/>
            </a:stretch>
          </p:blipFill>
          <p:spPr>
            <a:xfrm>
              <a:off x="12741084" y="8945950"/>
              <a:ext cx="868" cy="20687"/>
            </a:xfrm>
            <a:prstGeom prst="rect">
              <a:avLst/>
            </a:prstGeom>
          </p:spPr>
        </p:pic>
        <p:sp>
          <p:nvSpPr>
            <p:cNvPr id="6028" name="object 6028"/>
            <p:cNvSpPr/>
            <p:nvPr/>
          </p:nvSpPr>
          <p:spPr>
            <a:xfrm>
              <a:off x="12741084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6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68" y="206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29" name="object 6029"/>
            <p:cNvPicPr/>
            <p:nvPr/>
          </p:nvPicPr>
          <p:blipFill>
            <a:blip r:embed="rId929" cstate="print"/>
            <a:stretch>
              <a:fillRect/>
            </a:stretch>
          </p:blipFill>
          <p:spPr>
            <a:xfrm>
              <a:off x="12741084" y="8966638"/>
              <a:ext cx="34988" cy="895"/>
            </a:xfrm>
            <a:prstGeom prst="rect">
              <a:avLst/>
            </a:prstGeom>
          </p:spPr>
        </p:pic>
        <p:sp>
          <p:nvSpPr>
            <p:cNvPr id="6030" name="object 6030"/>
            <p:cNvSpPr/>
            <p:nvPr/>
          </p:nvSpPr>
          <p:spPr>
            <a:xfrm>
              <a:off x="12741084" y="8966638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988" y="89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31" name="object 6031"/>
            <p:cNvPicPr/>
            <p:nvPr/>
          </p:nvPicPr>
          <p:blipFill>
            <a:blip r:embed="rId930" cstate="print"/>
            <a:stretch>
              <a:fillRect/>
            </a:stretch>
          </p:blipFill>
          <p:spPr>
            <a:xfrm>
              <a:off x="12741084" y="8945035"/>
              <a:ext cx="34988" cy="914"/>
            </a:xfrm>
            <a:prstGeom prst="rect">
              <a:avLst/>
            </a:prstGeom>
          </p:spPr>
        </p:pic>
        <p:sp>
          <p:nvSpPr>
            <p:cNvPr id="6032" name="object 6032"/>
            <p:cNvSpPr/>
            <p:nvPr/>
          </p:nvSpPr>
          <p:spPr>
            <a:xfrm>
              <a:off x="12741084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3" name="object 6033"/>
            <p:cNvSpPr/>
            <p:nvPr/>
          </p:nvSpPr>
          <p:spPr>
            <a:xfrm>
              <a:off x="12741084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4" name="object 6034"/>
            <p:cNvSpPr/>
            <p:nvPr/>
          </p:nvSpPr>
          <p:spPr>
            <a:xfrm>
              <a:off x="12741973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23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38" y="20687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5" name="object 6035"/>
            <p:cNvSpPr/>
            <p:nvPr/>
          </p:nvSpPr>
          <p:spPr>
            <a:xfrm>
              <a:off x="12741973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23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38" y="20687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6" name="object 6036"/>
            <p:cNvSpPr/>
            <p:nvPr/>
          </p:nvSpPr>
          <p:spPr>
            <a:xfrm>
              <a:off x="12674663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4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49" y="9249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7" name="object 6037"/>
            <p:cNvSpPr/>
            <p:nvPr/>
          </p:nvSpPr>
          <p:spPr>
            <a:xfrm>
              <a:off x="12674663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4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49" y="9249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8" name="object 6038"/>
            <p:cNvSpPr/>
            <p:nvPr/>
          </p:nvSpPr>
          <p:spPr>
            <a:xfrm>
              <a:off x="12741084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9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99" y="67121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9" name="object 6039"/>
            <p:cNvSpPr/>
            <p:nvPr/>
          </p:nvSpPr>
          <p:spPr>
            <a:xfrm>
              <a:off x="12520422" y="8970416"/>
              <a:ext cx="255904" cy="69215"/>
            </a:xfrm>
            <a:custGeom>
              <a:avLst/>
              <a:gdLst/>
              <a:ahLst/>
              <a:cxnLst/>
              <a:rect l="l" t="t" r="r" b="b"/>
              <a:pathLst>
                <a:path w="255904" h="69215">
                  <a:moveTo>
                    <a:pt x="104254" y="68554"/>
                  </a:moveTo>
                  <a:lnTo>
                    <a:pt x="0" y="68554"/>
                  </a:lnTo>
                  <a:lnTo>
                    <a:pt x="0" y="68897"/>
                  </a:lnTo>
                  <a:lnTo>
                    <a:pt x="104254" y="68897"/>
                  </a:lnTo>
                  <a:lnTo>
                    <a:pt x="104254" y="68554"/>
                  </a:lnTo>
                  <a:close/>
                </a:path>
                <a:path w="255904" h="69215">
                  <a:moveTo>
                    <a:pt x="255651" y="0"/>
                  </a:moveTo>
                  <a:lnTo>
                    <a:pt x="220662" y="0"/>
                  </a:lnTo>
                  <a:lnTo>
                    <a:pt x="220662" y="67119"/>
                  </a:lnTo>
                  <a:lnTo>
                    <a:pt x="255651" y="67119"/>
                  </a:lnTo>
                  <a:lnTo>
                    <a:pt x="2556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40" name="object 6040"/>
            <p:cNvPicPr/>
            <p:nvPr/>
          </p:nvPicPr>
          <p:blipFill>
            <a:blip r:embed="rId931" cstate="print"/>
            <a:stretch>
              <a:fillRect/>
            </a:stretch>
          </p:blipFill>
          <p:spPr>
            <a:xfrm>
              <a:off x="12520421" y="9039315"/>
              <a:ext cx="104254" cy="1585"/>
            </a:xfrm>
            <a:prstGeom prst="rect">
              <a:avLst/>
            </a:prstGeom>
          </p:spPr>
        </p:pic>
        <p:sp>
          <p:nvSpPr>
            <p:cNvPr id="6041" name="object 6041"/>
            <p:cNvSpPr/>
            <p:nvPr/>
          </p:nvSpPr>
          <p:spPr>
            <a:xfrm>
              <a:off x="12520421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42" name="object 6042"/>
            <p:cNvPicPr/>
            <p:nvPr/>
          </p:nvPicPr>
          <p:blipFill>
            <a:blip r:embed="rId916" cstate="print"/>
            <a:stretch>
              <a:fillRect/>
            </a:stretch>
          </p:blipFill>
          <p:spPr>
            <a:xfrm>
              <a:off x="12520421" y="8945035"/>
              <a:ext cx="1460" cy="92494"/>
            </a:xfrm>
            <a:prstGeom prst="rect">
              <a:avLst/>
            </a:prstGeom>
          </p:spPr>
        </p:pic>
        <p:sp>
          <p:nvSpPr>
            <p:cNvPr id="6043" name="object 6043"/>
            <p:cNvSpPr/>
            <p:nvPr/>
          </p:nvSpPr>
          <p:spPr>
            <a:xfrm>
              <a:off x="12520421" y="8945035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60" y="0"/>
                  </a:moveTo>
                  <a:lnTo>
                    <a:pt x="0" y="0"/>
                  </a:lnTo>
                  <a:lnTo>
                    <a:pt x="0" y="92494"/>
                  </a:lnTo>
                  <a:lnTo>
                    <a:pt x="1460" y="9249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44" name="object 6044"/>
            <p:cNvPicPr/>
            <p:nvPr/>
          </p:nvPicPr>
          <p:blipFill>
            <a:blip r:embed="rId932" cstate="print"/>
            <a:stretch>
              <a:fillRect/>
            </a:stretch>
          </p:blipFill>
          <p:spPr>
            <a:xfrm>
              <a:off x="12556870" y="8944482"/>
              <a:ext cx="2857" cy="92709"/>
            </a:xfrm>
            <a:prstGeom prst="rect">
              <a:avLst/>
            </a:prstGeom>
          </p:spPr>
        </p:pic>
        <p:sp>
          <p:nvSpPr>
            <p:cNvPr id="6045" name="object 6045"/>
            <p:cNvSpPr/>
            <p:nvPr/>
          </p:nvSpPr>
          <p:spPr>
            <a:xfrm>
              <a:off x="12556871" y="8945041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85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2857" y="92151"/>
                  </a:lnTo>
                  <a:lnTo>
                    <a:pt x="2857" y="2484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46" name="object 6046"/>
            <p:cNvPicPr/>
            <p:nvPr/>
          </p:nvPicPr>
          <p:blipFill>
            <a:blip r:embed="rId933" cstate="print"/>
            <a:stretch>
              <a:fillRect/>
            </a:stretch>
          </p:blipFill>
          <p:spPr>
            <a:xfrm>
              <a:off x="12521882" y="8967532"/>
              <a:ext cx="34999" cy="2877"/>
            </a:xfrm>
            <a:prstGeom prst="rect">
              <a:avLst/>
            </a:prstGeom>
          </p:spPr>
        </p:pic>
        <p:sp>
          <p:nvSpPr>
            <p:cNvPr id="6047" name="object 6047"/>
            <p:cNvSpPr/>
            <p:nvPr/>
          </p:nvSpPr>
          <p:spPr>
            <a:xfrm>
              <a:off x="12521882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99" y="287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48" name="object 6048"/>
            <p:cNvPicPr/>
            <p:nvPr/>
          </p:nvPicPr>
          <p:blipFill>
            <a:blip r:embed="rId934" cstate="print"/>
            <a:stretch>
              <a:fillRect/>
            </a:stretch>
          </p:blipFill>
          <p:spPr>
            <a:xfrm>
              <a:off x="12520421" y="8943644"/>
              <a:ext cx="104267" cy="1390"/>
            </a:xfrm>
            <a:prstGeom prst="rect">
              <a:avLst/>
            </a:prstGeom>
          </p:spPr>
        </p:pic>
        <p:sp>
          <p:nvSpPr>
            <p:cNvPr id="6049" name="object 6049"/>
            <p:cNvSpPr/>
            <p:nvPr/>
          </p:nvSpPr>
          <p:spPr>
            <a:xfrm>
              <a:off x="12520421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0" name="object 6050"/>
            <p:cNvSpPr/>
            <p:nvPr/>
          </p:nvSpPr>
          <p:spPr>
            <a:xfrm>
              <a:off x="12520421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51" name="object 6051"/>
            <p:cNvPicPr/>
            <p:nvPr/>
          </p:nvPicPr>
          <p:blipFill>
            <a:blip r:embed="rId935" cstate="print"/>
            <a:stretch>
              <a:fillRect/>
            </a:stretch>
          </p:blipFill>
          <p:spPr>
            <a:xfrm>
              <a:off x="12623291" y="8945032"/>
              <a:ext cx="1389" cy="92496"/>
            </a:xfrm>
            <a:prstGeom prst="rect">
              <a:avLst/>
            </a:prstGeom>
          </p:spPr>
        </p:pic>
        <p:sp>
          <p:nvSpPr>
            <p:cNvPr id="6052" name="object 6052"/>
            <p:cNvSpPr/>
            <p:nvPr/>
          </p:nvSpPr>
          <p:spPr>
            <a:xfrm>
              <a:off x="12623291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8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389" y="9249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3" name="object 6053"/>
            <p:cNvSpPr/>
            <p:nvPr/>
          </p:nvSpPr>
          <p:spPr>
            <a:xfrm>
              <a:off x="12623291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89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389" y="9249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54" name="object 6054"/>
            <p:cNvPicPr/>
            <p:nvPr/>
          </p:nvPicPr>
          <p:blipFill>
            <a:blip r:embed="rId936" cstate="print"/>
            <a:stretch>
              <a:fillRect/>
            </a:stretch>
          </p:blipFill>
          <p:spPr>
            <a:xfrm>
              <a:off x="12520421" y="9037529"/>
              <a:ext cx="104267" cy="1441"/>
            </a:xfrm>
            <a:prstGeom prst="rect">
              <a:avLst/>
            </a:prstGeom>
          </p:spPr>
        </p:pic>
        <p:sp>
          <p:nvSpPr>
            <p:cNvPr id="6055" name="object 6055"/>
            <p:cNvSpPr/>
            <p:nvPr/>
          </p:nvSpPr>
          <p:spPr>
            <a:xfrm>
              <a:off x="12520421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56" name="object 6056"/>
            <p:cNvPicPr/>
            <p:nvPr/>
          </p:nvPicPr>
          <p:blipFill>
            <a:blip r:embed="rId921" cstate="print"/>
            <a:stretch>
              <a:fillRect/>
            </a:stretch>
          </p:blipFill>
          <p:spPr>
            <a:xfrm>
              <a:off x="12521882" y="8945950"/>
              <a:ext cx="917" cy="20687"/>
            </a:xfrm>
            <a:prstGeom prst="rect">
              <a:avLst/>
            </a:prstGeom>
          </p:spPr>
        </p:pic>
        <p:sp>
          <p:nvSpPr>
            <p:cNvPr id="6057" name="object 6057"/>
            <p:cNvSpPr/>
            <p:nvPr/>
          </p:nvSpPr>
          <p:spPr>
            <a:xfrm>
              <a:off x="12521882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917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917" y="20687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58" name="object 6058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555981" y="8945950"/>
              <a:ext cx="892" cy="20687"/>
            </a:xfrm>
            <a:prstGeom prst="rect">
              <a:avLst/>
            </a:prstGeom>
          </p:spPr>
        </p:pic>
        <p:sp>
          <p:nvSpPr>
            <p:cNvPr id="6059" name="object 6059"/>
            <p:cNvSpPr/>
            <p:nvPr/>
          </p:nvSpPr>
          <p:spPr>
            <a:xfrm>
              <a:off x="12555981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60" name="object 6060"/>
            <p:cNvPicPr/>
            <p:nvPr/>
          </p:nvPicPr>
          <p:blipFill>
            <a:blip r:embed="rId937" cstate="print"/>
            <a:stretch>
              <a:fillRect/>
            </a:stretch>
          </p:blipFill>
          <p:spPr>
            <a:xfrm>
              <a:off x="12521882" y="8966638"/>
              <a:ext cx="34988" cy="895"/>
            </a:xfrm>
            <a:prstGeom prst="rect">
              <a:avLst/>
            </a:prstGeom>
          </p:spPr>
        </p:pic>
        <p:sp>
          <p:nvSpPr>
            <p:cNvPr id="6061" name="object 6061"/>
            <p:cNvSpPr/>
            <p:nvPr/>
          </p:nvSpPr>
          <p:spPr>
            <a:xfrm>
              <a:off x="12521882" y="8966638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988" y="89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62" name="object 6062"/>
            <p:cNvPicPr/>
            <p:nvPr/>
          </p:nvPicPr>
          <p:blipFill>
            <a:blip r:embed="rId938" cstate="print"/>
            <a:stretch>
              <a:fillRect/>
            </a:stretch>
          </p:blipFill>
          <p:spPr>
            <a:xfrm>
              <a:off x="12521882" y="8945035"/>
              <a:ext cx="34988" cy="914"/>
            </a:xfrm>
            <a:prstGeom prst="rect">
              <a:avLst/>
            </a:prstGeom>
          </p:spPr>
        </p:pic>
        <p:sp>
          <p:nvSpPr>
            <p:cNvPr id="6063" name="object 6063"/>
            <p:cNvSpPr/>
            <p:nvPr/>
          </p:nvSpPr>
          <p:spPr>
            <a:xfrm>
              <a:off x="12521882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4" name="object 6064"/>
            <p:cNvSpPr/>
            <p:nvPr/>
          </p:nvSpPr>
          <p:spPr>
            <a:xfrm>
              <a:off x="12521882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5" name="object 6065"/>
            <p:cNvSpPr/>
            <p:nvPr/>
          </p:nvSpPr>
          <p:spPr>
            <a:xfrm>
              <a:off x="12522771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18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188" y="20687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6" name="object 6066"/>
            <p:cNvSpPr/>
            <p:nvPr/>
          </p:nvSpPr>
          <p:spPr>
            <a:xfrm>
              <a:off x="12522771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18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188" y="20687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7" name="object 6067"/>
            <p:cNvSpPr/>
            <p:nvPr/>
          </p:nvSpPr>
          <p:spPr>
            <a:xfrm>
              <a:off x="12559728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8" name="object 6068"/>
            <p:cNvSpPr/>
            <p:nvPr/>
          </p:nvSpPr>
          <p:spPr>
            <a:xfrm>
              <a:off x="12559728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9" name="object 6069"/>
            <p:cNvSpPr/>
            <p:nvPr/>
          </p:nvSpPr>
          <p:spPr>
            <a:xfrm>
              <a:off x="12521882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9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99" y="67121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0" name="object 6070"/>
            <p:cNvSpPr/>
            <p:nvPr/>
          </p:nvSpPr>
          <p:spPr>
            <a:xfrm>
              <a:off x="12367577" y="8970416"/>
              <a:ext cx="189865" cy="69215"/>
            </a:xfrm>
            <a:custGeom>
              <a:avLst/>
              <a:gdLst/>
              <a:ahLst/>
              <a:cxnLst/>
              <a:rect l="l" t="t" r="r" b="b"/>
              <a:pathLst>
                <a:path w="189865" h="69215">
                  <a:moveTo>
                    <a:pt x="104267" y="68554"/>
                  </a:moveTo>
                  <a:lnTo>
                    <a:pt x="0" y="68554"/>
                  </a:lnTo>
                  <a:lnTo>
                    <a:pt x="0" y="68897"/>
                  </a:lnTo>
                  <a:lnTo>
                    <a:pt x="104267" y="68897"/>
                  </a:lnTo>
                  <a:lnTo>
                    <a:pt x="104267" y="68554"/>
                  </a:lnTo>
                  <a:close/>
                </a:path>
                <a:path w="189865" h="69215">
                  <a:moveTo>
                    <a:pt x="189293" y="0"/>
                  </a:moveTo>
                  <a:lnTo>
                    <a:pt x="154305" y="0"/>
                  </a:lnTo>
                  <a:lnTo>
                    <a:pt x="154305" y="67119"/>
                  </a:lnTo>
                  <a:lnTo>
                    <a:pt x="189293" y="67119"/>
                  </a:lnTo>
                  <a:lnTo>
                    <a:pt x="18929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71" name="object 6071"/>
            <p:cNvPicPr/>
            <p:nvPr/>
          </p:nvPicPr>
          <p:blipFill>
            <a:blip r:embed="rId939" cstate="print"/>
            <a:stretch>
              <a:fillRect/>
            </a:stretch>
          </p:blipFill>
          <p:spPr>
            <a:xfrm>
              <a:off x="12367577" y="9039315"/>
              <a:ext cx="104279" cy="1585"/>
            </a:xfrm>
            <a:prstGeom prst="rect">
              <a:avLst/>
            </a:prstGeom>
          </p:spPr>
        </p:pic>
        <p:sp>
          <p:nvSpPr>
            <p:cNvPr id="6072" name="object 6072"/>
            <p:cNvSpPr/>
            <p:nvPr/>
          </p:nvSpPr>
          <p:spPr>
            <a:xfrm>
              <a:off x="12367577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79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79" y="719"/>
                  </a:lnTo>
                  <a:lnTo>
                    <a:pt x="10427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73" name="object 6073"/>
            <p:cNvPicPr/>
            <p:nvPr/>
          </p:nvPicPr>
          <p:blipFill>
            <a:blip r:embed="rId940" cstate="print"/>
            <a:stretch>
              <a:fillRect/>
            </a:stretch>
          </p:blipFill>
          <p:spPr>
            <a:xfrm>
              <a:off x="12470447" y="8944482"/>
              <a:ext cx="1397" cy="92709"/>
            </a:xfrm>
            <a:prstGeom prst="rect">
              <a:avLst/>
            </a:prstGeom>
          </p:spPr>
        </p:pic>
        <p:sp>
          <p:nvSpPr>
            <p:cNvPr id="6074" name="object 6074"/>
            <p:cNvSpPr/>
            <p:nvPr/>
          </p:nvSpPr>
          <p:spPr>
            <a:xfrm>
              <a:off x="12470447" y="8945041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9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1397" y="92151"/>
                  </a:lnTo>
                  <a:lnTo>
                    <a:pt x="1397" y="2484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5" name="object 6075"/>
            <p:cNvSpPr/>
            <p:nvPr/>
          </p:nvSpPr>
          <p:spPr>
            <a:xfrm>
              <a:off x="12470447" y="8945041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39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1397" y="92151"/>
                  </a:lnTo>
                  <a:lnTo>
                    <a:pt x="1397" y="2484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76" name="object 6076"/>
            <p:cNvPicPr/>
            <p:nvPr/>
          </p:nvPicPr>
          <p:blipFill>
            <a:blip r:embed="rId917" cstate="print"/>
            <a:stretch>
              <a:fillRect/>
            </a:stretch>
          </p:blipFill>
          <p:spPr>
            <a:xfrm>
              <a:off x="12432601" y="8944482"/>
              <a:ext cx="2857" cy="92709"/>
            </a:xfrm>
            <a:prstGeom prst="rect">
              <a:avLst/>
            </a:prstGeom>
          </p:spPr>
        </p:pic>
        <p:sp>
          <p:nvSpPr>
            <p:cNvPr id="6077" name="object 6077"/>
            <p:cNvSpPr/>
            <p:nvPr/>
          </p:nvSpPr>
          <p:spPr>
            <a:xfrm>
              <a:off x="12432601" y="8945041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857" y="0"/>
                  </a:moveTo>
                  <a:lnTo>
                    <a:pt x="0" y="0"/>
                  </a:lnTo>
                  <a:lnTo>
                    <a:pt x="0" y="24841"/>
                  </a:lnTo>
                  <a:lnTo>
                    <a:pt x="0" y="92151"/>
                  </a:lnTo>
                  <a:lnTo>
                    <a:pt x="2857" y="92151"/>
                  </a:lnTo>
                  <a:lnTo>
                    <a:pt x="2857" y="2484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78" name="object 6078"/>
            <p:cNvPicPr/>
            <p:nvPr/>
          </p:nvPicPr>
          <p:blipFill>
            <a:blip r:embed="rId941" cstate="print"/>
            <a:stretch>
              <a:fillRect/>
            </a:stretch>
          </p:blipFill>
          <p:spPr>
            <a:xfrm>
              <a:off x="12435458" y="8967532"/>
              <a:ext cx="34999" cy="2877"/>
            </a:xfrm>
            <a:prstGeom prst="rect">
              <a:avLst/>
            </a:prstGeom>
          </p:spPr>
        </p:pic>
        <p:sp>
          <p:nvSpPr>
            <p:cNvPr id="6079" name="object 6079"/>
            <p:cNvSpPr/>
            <p:nvPr/>
          </p:nvSpPr>
          <p:spPr>
            <a:xfrm>
              <a:off x="12435458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99" y="287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80" name="object 6080"/>
            <p:cNvPicPr/>
            <p:nvPr/>
          </p:nvPicPr>
          <p:blipFill>
            <a:blip r:embed="rId942" cstate="print"/>
            <a:stretch>
              <a:fillRect/>
            </a:stretch>
          </p:blipFill>
          <p:spPr>
            <a:xfrm>
              <a:off x="12367577" y="8943644"/>
              <a:ext cx="104266" cy="1390"/>
            </a:xfrm>
            <a:prstGeom prst="rect">
              <a:avLst/>
            </a:prstGeom>
          </p:spPr>
        </p:pic>
        <p:sp>
          <p:nvSpPr>
            <p:cNvPr id="6081" name="object 6081"/>
            <p:cNvSpPr/>
            <p:nvPr/>
          </p:nvSpPr>
          <p:spPr>
            <a:xfrm>
              <a:off x="12367577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2" name="object 6082"/>
            <p:cNvSpPr/>
            <p:nvPr/>
          </p:nvSpPr>
          <p:spPr>
            <a:xfrm>
              <a:off x="12367577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83" name="object 6083"/>
            <p:cNvPicPr/>
            <p:nvPr/>
          </p:nvPicPr>
          <p:blipFill>
            <a:blip r:embed="rId916" cstate="print"/>
            <a:stretch>
              <a:fillRect/>
            </a:stretch>
          </p:blipFill>
          <p:spPr>
            <a:xfrm>
              <a:off x="12367577" y="8945032"/>
              <a:ext cx="1463" cy="92496"/>
            </a:xfrm>
            <a:prstGeom prst="rect">
              <a:avLst/>
            </a:prstGeom>
          </p:spPr>
        </p:pic>
        <p:sp>
          <p:nvSpPr>
            <p:cNvPr id="6084" name="object 6084"/>
            <p:cNvSpPr/>
            <p:nvPr/>
          </p:nvSpPr>
          <p:spPr>
            <a:xfrm>
              <a:off x="12367577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63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463" y="92496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85" name="object 6085"/>
            <p:cNvPicPr/>
            <p:nvPr/>
          </p:nvPicPr>
          <p:blipFill>
            <a:blip r:embed="rId943" cstate="print"/>
            <a:stretch>
              <a:fillRect/>
            </a:stretch>
          </p:blipFill>
          <p:spPr>
            <a:xfrm>
              <a:off x="12367577" y="9037529"/>
              <a:ext cx="104266" cy="1441"/>
            </a:xfrm>
            <a:prstGeom prst="rect">
              <a:avLst/>
            </a:prstGeom>
          </p:spPr>
        </p:pic>
        <p:sp>
          <p:nvSpPr>
            <p:cNvPr id="6086" name="object 6086"/>
            <p:cNvSpPr/>
            <p:nvPr/>
          </p:nvSpPr>
          <p:spPr>
            <a:xfrm>
              <a:off x="12367577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1441"/>
                  </a:lnTo>
                  <a:lnTo>
                    <a:pt x="104266" y="1441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87" name="object 6087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469558" y="8945950"/>
              <a:ext cx="892" cy="20687"/>
            </a:xfrm>
            <a:prstGeom prst="rect">
              <a:avLst/>
            </a:prstGeom>
          </p:spPr>
        </p:pic>
        <p:sp>
          <p:nvSpPr>
            <p:cNvPr id="6088" name="object 6088"/>
            <p:cNvSpPr/>
            <p:nvPr/>
          </p:nvSpPr>
          <p:spPr>
            <a:xfrm>
              <a:off x="12469558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9" name="object 6089"/>
            <p:cNvSpPr/>
            <p:nvPr/>
          </p:nvSpPr>
          <p:spPr>
            <a:xfrm>
              <a:off x="12469558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90" name="object 6090"/>
            <p:cNvPicPr/>
            <p:nvPr/>
          </p:nvPicPr>
          <p:blipFill>
            <a:blip r:embed="rId912" cstate="print"/>
            <a:stretch>
              <a:fillRect/>
            </a:stretch>
          </p:blipFill>
          <p:spPr>
            <a:xfrm>
              <a:off x="12435458" y="8945950"/>
              <a:ext cx="868" cy="20687"/>
            </a:xfrm>
            <a:prstGeom prst="rect">
              <a:avLst/>
            </a:prstGeom>
          </p:spPr>
        </p:pic>
        <p:sp>
          <p:nvSpPr>
            <p:cNvPr id="6091" name="object 6091"/>
            <p:cNvSpPr/>
            <p:nvPr/>
          </p:nvSpPr>
          <p:spPr>
            <a:xfrm>
              <a:off x="12435458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6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68" y="206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92" name="object 6092"/>
            <p:cNvPicPr/>
            <p:nvPr/>
          </p:nvPicPr>
          <p:blipFill>
            <a:blip r:embed="rId944" cstate="print"/>
            <a:stretch>
              <a:fillRect/>
            </a:stretch>
          </p:blipFill>
          <p:spPr>
            <a:xfrm>
              <a:off x="12435458" y="8966638"/>
              <a:ext cx="34988" cy="895"/>
            </a:xfrm>
            <a:prstGeom prst="rect">
              <a:avLst/>
            </a:prstGeom>
          </p:spPr>
        </p:pic>
        <p:sp>
          <p:nvSpPr>
            <p:cNvPr id="6093" name="object 6093"/>
            <p:cNvSpPr/>
            <p:nvPr/>
          </p:nvSpPr>
          <p:spPr>
            <a:xfrm>
              <a:off x="12435458" y="8966638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895"/>
                  </a:lnTo>
                  <a:lnTo>
                    <a:pt x="34988" y="895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094" name="object 6094"/>
            <p:cNvPicPr/>
            <p:nvPr/>
          </p:nvPicPr>
          <p:blipFill>
            <a:blip r:embed="rId945" cstate="print"/>
            <a:stretch>
              <a:fillRect/>
            </a:stretch>
          </p:blipFill>
          <p:spPr>
            <a:xfrm>
              <a:off x="12435458" y="8945035"/>
              <a:ext cx="34988" cy="914"/>
            </a:xfrm>
            <a:prstGeom prst="rect">
              <a:avLst/>
            </a:prstGeom>
          </p:spPr>
        </p:pic>
        <p:sp>
          <p:nvSpPr>
            <p:cNvPr id="6095" name="object 6095"/>
            <p:cNvSpPr/>
            <p:nvPr/>
          </p:nvSpPr>
          <p:spPr>
            <a:xfrm>
              <a:off x="12435458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6" name="object 6096"/>
            <p:cNvSpPr/>
            <p:nvPr/>
          </p:nvSpPr>
          <p:spPr>
            <a:xfrm>
              <a:off x="12435458" y="8945035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88" y="914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7" name="object 6097"/>
            <p:cNvSpPr/>
            <p:nvPr/>
          </p:nvSpPr>
          <p:spPr>
            <a:xfrm>
              <a:off x="12436347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23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38" y="20687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8" name="object 6098"/>
            <p:cNvSpPr/>
            <p:nvPr/>
          </p:nvSpPr>
          <p:spPr>
            <a:xfrm>
              <a:off x="12436347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23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238" y="20687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9" name="object 6099"/>
            <p:cNvSpPr/>
            <p:nvPr/>
          </p:nvSpPr>
          <p:spPr>
            <a:xfrm>
              <a:off x="12369037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2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24" y="9249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0" name="object 6100"/>
            <p:cNvSpPr/>
            <p:nvPr/>
          </p:nvSpPr>
          <p:spPr>
            <a:xfrm>
              <a:off x="12369037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2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24" y="9249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1" name="object 6101"/>
            <p:cNvSpPr/>
            <p:nvPr/>
          </p:nvSpPr>
          <p:spPr>
            <a:xfrm>
              <a:off x="12435458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9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99" y="67121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2" name="object 6102"/>
            <p:cNvSpPr/>
            <p:nvPr/>
          </p:nvSpPr>
          <p:spPr>
            <a:xfrm>
              <a:off x="12435458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99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99" y="67121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03" name="object 6103"/>
            <p:cNvPicPr/>
            <p:nvPr/>
          </p:nvPicPr>
          <p:blipFill>
            <a:blip r:embed="rId946" cstate="print"/>
            <a:stretch>
              <a:fillRect/>
            </a:stretch>
          </p:blipFill>
          <p:spPr>
            <a:xfrm>
              <a:off x="12216256" y="8967532"/>
              <a:ext cx="34974" cy="2877"/>
            </a:xfrm>
            <a:prstGeom prst="rect">
              <a:avLst/>
            </a:prstGeom>
          </p:spPr>
        </p:pic>
        <p:sp>
          <p:nvSpPr>
            <p:cNvPr id="6104" name="object 6104"/>
            <p:cNvSpPr/>
            <p:nvPr/>
          </p:nvSpPr>
          <p:spPr>
            <a:xfrm>
              <a:off x="12216256" y="8967532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74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4974" y="2877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05" name="object 6105"/>
            <p:cNvPicPr/>
            <p:nvPr/>
          </p:nvPicPr>
          <p:blipFill>
            <a:blip r:embed="rId902" cstate="print"/>
            <a:stretch>
              <a:fillRect/>
            </a:stretch>
          </p:blipFill>
          <p:spPr>
            <a:xfrm>
              <a:off x="12214796" y="8943644"/>
              <a:ext cx="104267" cy="1390"/>
            </a:xfrm>
            <a:prstGeom prst="rect">
              <a:avLst/>
            </a:prstGeom>
          </p:spPr>
        </p:pic>
        <p:sp>
          <p:nvSpPr>
            <p:cNvPr id="6106" name="object 6106"/>
            <p:cNvSpPr/>
            <p:nvPr/>
          </p:nvSpPr>
          <p:spPr>
            <a:xfrm>
              <a:off x="12214796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7" name="object 6107"/>
            <p:cNvSpPr/>
            <p:nvPr/>
          </p:nvSpPr>
          <p:spPr>
            <a:xfrm>
              <a:off x="12214796" y="8943644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08" name="object 6108"/>
            <p:cNvPicPr/>
            <p:nvPr/>
          </p:nvPicPr>
          <p:blipFill>
            <a:blip r:embed="rId947" cstate="print"/>
            <a:stretch>
              <a:fillRect/>
            </a:stretch>
          </p:blipFill>
          <p:spPr>
            <a:xfrm>
              <a:off x="12317666" y="8945032"/>
              <a:ext cx="1413" cy="92496"/>
            </a:xfrm>
            <a:prstGeom prst="rect">
              <a:avLst/>
            </a:prstGeom>
          </p:spPr>
        </p:pic>
        <p:sp>
          <p:nvSpPr>
            <p:cNvPr id="6109" name="object 6109"/>
            <p:cNvSpPr/>
            <p:nvPr/>
          </p:nvSpPr>
          <p:spPr>
            <a:xfrm>
              <a:off x="12317666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13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413" y="92496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0" name="object 6110"/>
            <p:cNvSpPr/>
            <p:nvPr/>
          </p:nvSpPr>
          <p:spPr>
            <a:xfrm>
              <a:off x="12317666" y="8945032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13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1413" y="92496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11" name="object 6111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216256" y="8945950"/>
              <a:ext cx="892" cy="20687"/>
            </a:xfrm>
            <a:prstGeom prst="rect">
              <a:avLst/>
            </a:prstGeom>
          </p:spPr>
        </p:pic>
        <p:sp>
          <p:nvSpPr>
            <p:cNvPr id="6112" name="object 6112"/>
            <p:cNvSpPr/>
            <p:nvPr/>
          </p:nvSpPr>
          <p:spPr>
            <a:xfrm>
              <a:off x="12216256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13" name="object 6113"/>
            <p:cNvPicPr/>
            <p:nvPr/>
          </p:nvPicPr>
          <p:blipFill>
            <a:blip r:embed="rId922" cstate="print"/>
            <a:stretch>
              <a:fillRect/>
            </a:stretch>
          </p:blipFill>
          <p:spPr>
            <a:xfrm>
              <a:off x="12250292" y="8945950"/>
              <a:ext cx="892" cy="20687"/>
            </a:xfrm>
            <a:prstGeom prst="rect">
              <a:avLst/>
            </a:prstGeom>
          </p:spPr>
        </p:pic>
        <p:sp>
          <p:nvSpPr>
            <p:cNvPr id="6114" name="object 6114"/>
            <p:cNvSpPr/>
            <p:nvPr/>
          </p:nvSpPr>
          <p:spPr>
            <a:xfrm>
              <a:off x="12250292" y="8945950"/>
              <a:ext cx="1270" cy="20955"/>
            </a:xfrm>
            <a:custGeom>
              <a:avLst/>
              <a:gdLst/>
              <a:ahLst/>
              <a:cxnLst/>
              <a:rect l="l" t="t" r="r" b="b"/>
              <a:pathLst>
                <a:path w="1270" h="20954">
                  <a:moveTo>
                    <a:pt x="892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892" y="206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15" name="object 6115"/>
            <p:cNvPicPr/>
            <p:nvPr/>
          </p:nvPicPr>
          <p:blipFill>
            <a:blip r:embed="rId823" cstate="print"/>
            <a:stretch>
              <a:fillRect/>
            </a:stretch>
          </p:blipFill>
          <p:spPr>
            <a:xfrm>
              <a:off x="12216256" y="8966638"/>
              <a:ext cx="34925" cy="895"/>
            </a:xfrm>
            <a:prstGeom prst="rect">
              <a:avLst/>
            </a:prstGeom>
          </p:spPr>
        </p:pic>
        <p:sp>
          <p:nvSpPr>
            <p:cNvPr id="6116" name="object 6116"/>
            <p:cNvSpPr/>
            <p:nvPr/>
          </p:nvSpPr>
          <p:spPr>
            <a:xfrm>
              <a:off x="12216256" y="8966638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34925" y="895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17" name="object 6117"/>
            <p:cNvPicPr/>
            <p:nvPr/>
          </p:nvPicPr>
          <p:blipFill>
            <a:blip r:embed="rId847" cstate="print"/>
            <a:stretch>
              <a:fillRect/>
            </a:stretch>
          </p:blipFill>
          <p:spPr>
            <a:xfrm>
              <a:off x="12216256" y="8945035"/>
              <a:ext cx="34925" cy="914"/>
            </a:xfrm>
            <a:prstGeom prst="rect">
              <a:avLst/>
            </a:prstGeom>
          </p:spPr>
        </p:pic>
        <p:sp>
          <p:nvSpPr>
            <p:cNvPr id="6118" name="object 6118"/>
            <p:cNvSpPr/>
            <p:nvPr/>
          </p:nvSpPr>
          <p:spPr>
            <a:xfrm>
              <a:off x="12216256" y="894503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25" y="914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9" name="object 6119"/>
            <p:cNvSpPr/>
            <p:nvPr/>
          </p:nvSpPr>
          <p:spPr>
            <a:xfrm>
              <a:off x="12216256" y="8945035"/>
              <a:ext cx="34925" cy="1270"/>
            </a:xfrm>
            <a:custGeom>
              <a:avLst/>
              <a:gdLst/>
              <a:ahLst/>
              <a:cxnLst/>
              <a:rect l="l" t="t" r="r" b="b"/>
              <a:pathLst>
                <a:path w="34925" h="1270">
                  <a:moveTo>
                    <a:pt x="34925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34925" y="914"/>
                  </a:lnTo>
                  <a:lnTo>
                    <a:pt x="349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0" name="object 6120"/>
            <p:cNvSpPr/>
            <p:nvPr/>
          </p:nvSpPr>
          <p:spPr>
            <a:xfrm>
              <a:off x="12217145" y="8945950"/>
              <a:ext cx="33655" cy="20955"/>
            </a:xfrm>
            <a:custGeom>
              <a:avLst/>
              <a:gdLst/>
              <a:ahLst/>
              <a:cxnLst/>
              <a:rect l="l" t="t" r="r" b="b"/>
              <a:pathLst>
                <a:path w="33654" h="20954">
                  <a:moveTo>
                    <a:pt x="33188" y="0"/>
                  </a:moveTo>
                  <a:lnTo>
                    <a:pt x="0" y="0"/>
                  </a:lnTo>
                  <a:lnTo>
                    <a:pt x="0" y="20687"/>
                  </a:lnTo>
                  <a:lnTo>
                    <a:pt x="33188" y="20687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1" name="object 6121"/>
            <p:cNvSpPr/>
            <p:nvPr/>
          </p:nvSpPr>
          <p:spPr>
            <a:xfrm>
              <a:off x="12214796" y="8945955"/>
              <a:ext cx="104775" cy="93980"/>
            </a:xfrm>
            <a:custGeom>
              <a:avLst/>
              <a:gdLst/>
              <a:ahLst/>
              <a:cxnLst/>
              <a:rect l="l" t="t" r="r" b="b"/>
              <a:pathLst>
                <a:path w="104775" h="93979">
                  <a:moveTo>
                    <a:pt x="35534" y="0"/>
                  </a:moveTo>
                  <a:lnTo>
                    <a:pt x="2349" y="0"/>
                  </a:lnTo>
                  <a:lnTo>
                    <a:pt x="2349" y="20688"/>
                  </a:lnTo>
                  <a:lnTo>
                    <a:pt x="35534" y="20688"/>
                  </a:lnTo>
                  <a:lnTo>
                    <a:pt x="35534" y="0"/>
                  </a:lnTo>
                  <a:close/>
                </a:path>
                <a:path w="104775" h="93979">
                  <a:moveTo>
                    <a:pt x="104241" y="93014"/>
                  </a:moveTo>
                  <a:lnTo>
                    <a:pt x="0" y="93014"/>
                  </a:lnTo>
                  <a:lnTo>
                    <a:pt x="0" y="93357"/>
                  </a:lnTo>
                  <a:lnTo>
                    <a:pt x="104241" y="93357"/>
                  </a:lnTo>
                  <a:lnTo>
                    <a:pt x="104241" y="9301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22" name="object 6122"/>
            <p:cNvPicPr/>
            <p:nvPr/>
          </p:nvPicPr>
          <p:blipFill>
            <a:blip r:embed="rId948" cstate="print"/>
            <a:stretch>
              <a:fillRect/>
            </a:stretch>
          </p:blipFill>
          <p:spPr>
            <a:xfrm>
              <a:off x="12214796" y="9039315"/>
              <a:ext cx="104254" cy="1585"/>
            </a:xfrm>
            <a:prstGeom prst="rect">
              <a:avLst/>
            </a:prstGeom>
          </p:spPr>
        </p:pic>
        <p:sp>
          <p:nvSpPr>
            <p:cNvPr id="6123" name="object 6123"/>
            <p:cNvSpPr/>
            <p:nvPr/>
          </p:nvSpPr>
          <p:spPr>
            <a:xfrm>
              <a:off x="12214796" y="9040181"/>
              <a:ext cx="104775" cy="1270"/>
            </a:xfrm>
            <a:custGeom>
              <a:avLst/>
              <a:gdLst/>
              <a:ahLst/>
              <a:cxnLst/>
              <a:rect l="l" t="t" r="r" b="b"/>
              <a:pathLst>
                <a:path w="104775" h="1270">
                  <a:moveTo>
                    <a:pt x="104254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04254" y="719"/>
                  </a:lnTo>
                  <a:lnTo>
                    <a:pt x="10425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24" name="object 6124"/>
            <p:cNvPicPr/>
            <p:nvPr/>
          </p:nvPicPr>
          <p:blipFill>
            <a:blip r:embed="rId916" cstate="print"/>
            <a:stretch>
              <a:fillRect/>
            </a:stretch>
          </p:blipFill>
          <p:spPr>
            <a:xfrm>
              <a:off x="12214796" y="8945035"/>
              <a:ext cx="1460" cy="92494"/>
            </a:xfrm>
            <a:prstGeom prst="rect">
              <a:avLst/>
            </a:prstGeom>
          </p:spPr>
        </p:pic>
        <p:sp>
          <p:nvSpPr>
            <p:cNvPr id="6125" name="object 6125"/>
            <p:cNvSpPr/>
            <p:nvPr/>
          </p:nvSpPr>
          <p:spPr>
            <a:xfrm>
              <a:off x="12214796" y="8945035"/>
              <a:ext cx="1905" cy="92710"/>
            </a:xfrm>
            <a:custGeom>
              <a:avLst/>
              <a:gdLst/>
              <a:ahLst/>
              <a:cxnLst/>
              <a:rect l="l" t="t" r="r" b="b"/>
              <a:pathLst>
                <a:path w="1904" h="92709">
                  <a:moveTo>
                    <a:pt x="1460" y="0"/>
                  </a:moveTo>
                  <a:lnTo>
                    <a:pt x="0" y="0"/>
                  </a:lnTo>
                  <a:lnTo>
                    <a:pt x="0" y="92494"/>
                  </a:lnTo>
                  <a:lnTo>
                    <a:pt x="1460" y="92494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26" name="object 6126"/>
            <p:cNvPicPr/>
            <p:nvPr/>
          </p:nvPicPr>
          <p:blipFill>
            <a:blip r:embed="rId932" cstate="print"/>
            <a:stretch>
              <a:fillRect/>
            </a:stretch>
          </p:blipFill>
          <p:spPr>
            <a:xfrm>
              <a:off x="12251181" y="8944482"/>
              <a:ext cx="2857" cy="92709"/>
            </a:xfrm>
            <a:prstGeom prst="rect">
              <a:avLst/>
            </a:prstGeom>
          </p:spPr>
        </p:pic>
        <p:sp>
          <p:nvSpPr>
            <p:cNvPr id="6127" name="object 6127"/>
            <p:cNvSpPr/>
            <p:nvPr/>
          </p:nvSpPr>
          <p:spPr>
            <a:xfrm>
              <a:off x="12251182" y="8944482"/>
              <a:ext cx="3175" cy="92710"/>
            </a:xfrm>
            <a:custGeom>
              <a:avLst/>
              <a:gdLst/>
              <a:ahLst/>
              <a:cxnLst/>
              <a:rect l="l" t="t" r="r" b="b"/>
              <a:pathLst>
                <a:path w="3175" h="92709">
                  <a:moveTo>
                    <a:pt x="2857" y="0"/>
                  </a:moveTo>
                  <a:lnTo>
                    <a:pt x="0" y="0"/>
                  </a:lnTo>
                  <a:lnTo>
                    <a:pt x="0" y="22860"/>
                  </a:lnTo>
                  <a:lnTo>
                    <a:pt x="0" y="92710"/>
                  </a:lnTo>
                  <a:lnTo>
                    <a:pt x="2857" y="92710"/>
                  </a:lnTo>
                  <a:lnTo>
                    <a:pt x="2857" y="22860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28" name="object 6128"/>
            <p:cNvPicPr/>
            <p:nvPr/>
          </p:nvPicPr>
          <p:blipFill>
            <a:blip r:embed="rId943" cstate="print"/>
            <a:stretch>
              <a:fillRect/>
            </a:stretch>
          </p:blipFill>
          <p:spPr>
            <a:xfrm>
              <a:off x="12214796" y="9037529"/>
              <a:ext cx="104267" cy="1441"/>
            </a:xfrm>
            <a:prstGeom prst="rect">
              <a:avLst/>
            </a:prstGeom>
          </p:spPr>
        </p:pic>
        <p:sp>
          <p:nvSpPr>
            <p:cNvPr id="6129" name="object 6129"/>
            <p:cNvSpPr/>
            <p:nvPr/>
          </p:nvSpPr>
          <p:spPr>
            <a:xfrm>
              <a:off x="12214796" y="9037529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04267" y="1441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0" name="object 6130"/>
            <p:cNvSpPr/>
            <p:nvPr/>
          </p:nvSpPr>
          <p:spPr>
            <a:xfrm>
              <a:off x="12254039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1" name="object 6131"/>
            <p:cNvSpPr/>
            <p:nvPr/>
          </p:nvSpPr>
          <p:spPr>
            <a:xfrm>
              <a:off x="12254039" y="8945032"/>
              <a:ext cx="64135" cy="92710"/>
            </a:xfrm>
            <a:custGeom>
              <a:avLst/>
              <a:gdLst/>
              <a:ahLst/>
              <a:cxnLst/>
              <a:rect l="l" t="t" r="r" b="b"/>
              <a:pathLst>
                <a:path w="64134" h="92709">
                  <a:moveTo>
                    <a:pt x="63574" y="0"/>
                  </a:moveTo>
                  <a:lnTo>
                    <a:pt x="0" y="0"/>
                  </a:lnTo>
                  <a:lnTo>
                    <a:pt x="0" y="92496"/>
                  </a:lnTo>
                  <a:lnTo>
                    <a:pt x="63574" y="9249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2" name="object 6132"/>
            <p:cNvSpPr/>
            <p:nvPr/>
          </p:nvSpPr>
          <p:spPr>
            <a:xfrm>
              <a:off x="12216256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74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74" y="67121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3" name="object 6133"/>
            <p:cNvSpPr/>
            <p:nvPr/>
          </p:nvSpPr>
          <p:spPr>
            <a:xfrm>
              <a:off x="12216256" y="8970408"/>
              <a:ext cx="35560" cy="67310"/>
            </a:xfrm>
            <a:custGeom>
              <a:avLst/>
              <a:gdLst/>
              <a:ahLst/>
              <a:cxnLst/>
              <a:rect l="l" t="t" r="r" b="b"/>
              <a:pathLst>
                <a:path w="35559" h="67309">
                  <a:moveTo>
                    <a:pt x="34974" y="0"/>
                  </a:moveTo>
                  <a:lnTo>
                    <a:pt x="0" y="0"/>
                  </a:lnTo>
                  <a:lnTo>
                    <a:pt x="0" y="67121"/>
                  </a:lnTo>
                  <a:lnTo>
                    <a:pt x="34974" y="67121"/>
                  </a:lnTo>
                  <a:lnTo>
                    <a:pt x="349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34" name="object 6134"/>
            <p:cNvPicPr/>
            <p:nvPr/>
          </p:nvPicPr>
          <p:blipFill>
            <a:blip r:embed="rId949" cstate="print"/>
            <a:stretch>
              <a:fillRect/>
            </a:stretch>
          </p:blipFill>
          <p:spPr>
            <a:xfrm>
              <a:off x="11201145" y="9358182"/>
              <a:ext cx="435967" cy="161032"/>
            </a:xfrm>
            <a:prstGeom prst="rect">
              <a:avLst/>
            </a:prstGeom>
          </p:spPr>
        </p:pic>
        <p:sp>
          <p:nvSpPr>
            <p:cNvPr id="6135" name="object 6135"/>
            <p:cNvSpPr/>
            <p:nvPr/>
          </p:nvSpPr>
          <p:spPr>
            <a:xfrm>
              <a:off x="11201145" y="9358182"/>
              <a:ext cx="436245" cy="161290"/>
            </a:xfrm>
            <a:custGeom>
              <a:avLst/>
              <a:gdLst/>
              <a:ahLst/>
              <a:cxnLst/>
              <a:rect l="l" t="t" r="r" b="b"/>
              <a:pathLst>
                <a:path w="436245" h="161290">
                  <a:moveTo>
                    <a:pt x="435967" y="0"/>
                  </a:moveTo>
                  <a:lnTo>
                    <a:pt x="0" y="0"/>
                  </a:lnTo>
                  <a:lnTo>
                    <a:pt x="0" y="161032"/>
                  </a:lnTo>
                  <a:lnTo>
                    <a:pt x="435967" y="161032"/>
                  </a:lnTo>
                  <a:lnTo>
                    <a:pt x="4359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36" name="object 6136"/>
            <p:cNvPicPr/>
            <p:nvPr/>
          </p:nvPicPr>
          <p:blipFill>
            <a:blip r:embed="rId950" cstate="print"/>
            <a:stretch>
              <a:fillRect/>
            </a:stretch>
          </p:blipFill>
          <p:spPr>
            <a:xfrm>
              <a:off x="11199367" y="8884806"/>
              <a:ext cx="1785" cy="27037"/>
            </a:xfrm>
            <a:prstGeom prst="rect">
              <a:avLst/>
            </a:prstGeom>
          </p:spPr>
        </p:pic>
        <p:sp>
          <p:nvSpPr>
            <p:cNvPr id="6137" name="object 6137"/>
            <p:cNvSpPr/>
            <p:nvPr/>
          </p:nvSpPr>
          <p:spPr>
            <a:xfrm>
              <a:off x="11199367" y="8884806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4" h="27304">
                  <a:moveTo>
                    <a:pt x="1785" y="0"/>
                  </a:moveTo>
                  <a:lnTo>
                    <a:pt x="0" y="0"/>
                  </a:lnTo>
                  <a:lnTo>
                    <a:pt x="0" y="27037"/>
                  </a:lnTo>
                  <a:lnTo>
                    <a:pt x="1785" y="27037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38" name="object 6138"/>
            <p:cNvPicPr/>
            <p:nvPr/>
          </p:nvPicPr>
          <p:blipFill>
            <a:blip r:embed="rId951" cstate="print"/>
            <a:stretch>
              <a:fillRect/>
            </a:stretch>
          </p:blipFill>
          <p:spPr>
            <a:xfrm>
              <a:off x="11197907" y="8883294"/>
              <a:ext cx="22098" cy="1511"/>
            </a:xfrm>
            <a:prstGeom prst="rect">
              <a:avLst/>
            </a:prstGeom>
          </p:spPr>
        </p:pic>
        <p:sp>
          <p:nvSpPr>
            <p:cNvPr id="6139" name="object 6139"/>
            <p:cNvSpPr/>
            <p:nvPr/>
          </p:nvSpPr>
          <p:spPr>
            <a:xfrm>
              <a:off x="11197907" y="888329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98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63" y="127"/>
                  </a:lnTo>
                  <a:lnTo>
                    <a:pt x="21081" y="127"/>
                  </a:lnTo>
                  <a:lnTo>
                    <a:pt x="22098" y="127"/>
                  </a:lnTo>
                  <a:lnTo>
                    <a:pt x="2209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40" name="object 6140"/>
            <p:cNvPicPr/>
            <p:nvPr/>
          </p:nvPicPr>
          <p:blipFill>
            <a:blip r:embed="rId952" cstate="print"/>
            <a:stretch>
              <a:fillRect/>
            </a:stretch>
          </p:blipFill>
          <p:spPr>
            <a:xfrm>
              <a:off x="11201145" y="8884806"/>
              <a:ext cx="905122" cy="27037"/>
            </a:xfrm>
            <a:prstGeom prst="rect">
              <a:avLst/>
            </a:prstGeom>
          </p:spPr>
        </p:pic>
        <p:sp>
          <p:nvSpPr>
            <p:cNvPr id="6141" name="object 6141"/>
            <p:cNvSpPr/>
            <p:nvPr/>
          </p:nvSpPr>
          <p:spPr>
            <a:xfrm>
              <a:off x="11201145" y="8884806"/>
              <a:ext cx="905510" cy="27305"/>
            </a:xfrm>
            <a:custGeom>
              <a:avLst/>
              <a:gdLst/>
              <a:ahLst/>
              <a:cxnLst/>
              <a:rect l="l" t="t" r="r" b="b"/>
              <a:pathLst>
                <a:path w="905509" h="27304">
                  <a:moveTo>
                    <a:pt x="905122" y="0"/>
                  </a:moveTo>
                  <a:lnTo>
                    <a:pt x="0" y="0"/>
                  </a:lnTo>
                  <a:lnTo>
                    <a:pt x="0" y="27037"/>
                  </a:lnTo>
                  <a:lnTo>
                    <a:pt x="905122" y="27037"/>
                  </a:lnTo>
                  <a:lnTo>
                    <a:pt x="9051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42" name="object 6142"/>
            <p:cNvPicPr/>
            <p:nvPr/>
          </p:nvPicPr>
          <p:blipFill>
            <a:blip r:embed="rId953" cstate="print"/>
            <a:stretch>
              <a:fillRect/>
            </a:stretch>
          </p:blipFill>
          <p:spPr>
            <a:xfrm>
              <a:off x="11197970" y="8883294"/>
              <a:ext cx="909701" cy="1511"/>
            </a:xfrm>
            <a:prstGeom prst="rect">
              <a:avLst/>
            </a:prstGeom>
          </p:spPr>
        </p:pic>
        <p:sp>
          <p:nvSpPr>
            <p:cNvPr id="6143" name="object 6143"/>
            <p:cNvSpPr/>
            <p:nvPr/>
          </p:nvSpPr>
          <p:spPr>
            <a:xfrm>
              <a:off x="11197970" y="8883294"/>
              <a:ext cx="909955" cy="1905"/>
            </a:xfrm>
            <a:custGeom>
              <a:avLst/>
              <a:gdLst/>
              <a:ahLst/>
              <a:cxnLst/>
              <a:rect l="l" t="t" r="r" b="b"/>
              <a:pathLst>
                <a:path w="909954" h="1904">
                  <a:moveTo>
                    <a:pt x="909701" y="0"/>
                  </a:moveTo>
                  <a:lnTo>
                    <a:pt x="22034" y="0"/>
                  </a:lnTo>
                  <a:lnTo>
                    <a:pt x="22034" y="127"/>
                  </a:lnTo>
                  <a:lnTo>
                    <a:pt x="0" y="127"/>
                  </a:lnTo>
                  <a:lnTo>
                    <a:pt x="0" y="1511"/>
                  </a:lnTo>
                  <a:lnTo>
                    <a:pt x="909701" y="1511"/>
                  </a:lnTo>
                  <a:lnTo>
                    <a:pt x="90970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44" name="object 6144"/>
            <p:cNvPicPr/>
            <p:nvPr/>
          </p:nvPicPr>
          <p:blipFill>
            <a:blip r:embed="rId954" cstate="print"/>
            <a:stretch>
              <a:fillRect/>
            </a:stretch>
          </p:blipFill>
          <p:spPr>
            <a:xfrm>
              <a:off x="12106274" y="8884806"/>
              <a:ext cx="1085430" cy="27037"/>
            </a:xfrm>
            <a:prstGeom prst="rect">
              <a:avLst/>
            </a:prstGeom>
          </p:spPr>
        </p:pic>
        <p:sp>
          <p:nvSpPr>
            <p:cNvPr id="6145" name="object 6145"/>
            <p:cNvSpPr/>
            <p:nvPr/>
          </p:nvSpPr>
          <p:spPr>
            <a:xfrm>
              <a:off x="12106274" y="8884806"/>
              <a:ext cx="1085850" cy="27305"/>
            </a:xfrm>
            <a:custGeom>
              <a:avLst/>
              <a:gdLst/>
              <a:ahLst/>
              <a:cxnLst/>
              <a:rect l="l" t="t" r="r" b="b"/>
              <a:pathLst>
                <a:path w="1085850" h="27304">
                  <a:moveTo>
                    <a:pt x="1085430" y="0"/>
                  </a:moveTo>
                  <a:lnTo>
                    <a:pt x="0" y="0"/>
                  </a:lnTo>
                  <a:lnTo>
                    <a:pt x="0" y="27037"/>
                  </a:lnTo>
                  <a:lnTo>
                    <a:pt x="1085430" y="27037"/>
                  </a:lnTo>
                  <a:lnTo>
                    <a:pt x="1085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46" name="object 6146"/>
            <p:cNvPicPr/>
            <p:nvPr/>
          </p:nvPicPr>
          <p:blipFill>
            <a:blip r:embed="rId955" cstate="print"/>
            <a:stretch>
              <a:fillRect/>
            </a:stretch>
          </p:blipFill>
          <p:spPr>
            <a:xfrm>
              <a:off x="12107671" y="8883292"/>
              <a:ext cx="1082573" cy="1513"/>
            </a:xfrm>
            <a:prstGeom prst="rect">
              <a:avLst/>
            </a:prstGeom>
          </p:spPr>
        </p:pic>
        <p:sp>
          <p:nvSpPr>
            <p:cNvPr id="6147" name="object 6147"/>
            <p:cNvSpPr/>
            <p:nvPr/>
          </p:nvSpPr>
          <p:spPr>
            <a:xfrm>
              <a:off x="12107671" y="8883292"/>
              <a:ext cx="1082675" cy="1905"/>
            </a:xfrm>
            <a:custGeom>
              <a:avLst/>
              <a:gdLst/>
              <a:ahLst/>
              <a:cxnLst/>
              <a:rect l="l" t="t" r="r" b="b"/>
              <a:pathLst>
                <a:path w="1082675" h="1904">
                  <a:moveTo>
                    <a:pt x="1082573" y="0"/>
                  </a:moveTo>
                  <a:lnTo>
                    <a:pt x="0" y="0"/>
                  </a:lnTo>
                  <a:lnTo>
                    <a:pt x="0" y="1513"/>
                  </a:lnTo>
                  <a:lnTo>
                    <a:pt x="1082573" y="1513"/>
                  </a:lnTo>
                  <a:lnTo>
                    <a:pt x="10825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48" name="object 6148"/>
            <p:cNvPicPr/>
            <p:nvPr/>
          </p:nvPicPr>
          <p:blipFill>
            <a:blip r:embed="rId956" cstate="print"/>
            <a:stretch>
              <a:fillRect/>
            </a:stretch>
          </p:blipFill>
          <p:spPr>
            <a:xfrm>
              <a:off x="13191680" y="8884806"/>
              <a:ext cx="1810" cy="27037"/>
            </a:xfrm>
            <a:prstGeom prst="rect">
              <a:avLst/>
            </a:prstGeom>
          </p:spPr>
        </p:pic>
        <p:sp>
          <p:nvSpPr>
            <p:cNvPr id="6149" name="object 6149"/>
            <p:cNvSpPr/>
            <p:nvPr/>
          </p:nvSpPr>
          <p:spPr>
            <a:xfrm>
              <a:off x="13191680" y="8884806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5" h="27304">
                  <a:moveTo>
                    <a:pt x="0" y="27037"/>
                  </a:moveTo>
                  <a:lnTo>
                    <a:pt x="1778" y="27037"/>
                  </a:lnTo>
                  <a:lnTo>
                    <a:pt x="1778" y="0"/>
                  </a:lnTo>
                  <a:lnTo>
                    <a:pt x="0" y="0"/>
                  </a:lnTo>
                  <a:lnTo>
                    <a:pt x="0" y="27037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0" name="object 6150"/>
            <p:cNvPicPr/>
            <p:nvPr/>
          </p:nvPicPr>
          <p:blipFill>
            <a:blip r:embed="rId957" cstate="print"/>
            <a:stretch>
              <a:fillRect/>
            </a:stretch>
          </p:blipFill>
          <p:spPr>
            <a:xfrm>
              <a:off x="13190283" y="8883294"/>
              <a:ext cx="22161" cy="1511"/>
            </a:xfrm>
            <a:prstGeom prst="rect">
              <a:avLst/>
            </a:prstGeom>
          </p:spPr>
        </p:pic>
        <p:sp>
          <p:nvSpPr>
            <p:cNvPr id="6151" name="object 6151"/>
            <p:cNvSpPr/>
            <p:nvPr/>
          </p:nvSpPr>
          <p:spPr>
            <a:xfrm>
              <a:off x="13190283" y="888329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6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26" y="127"/>
                  </a:lnTo>
                  <a:lnTo>
                    <a:pt x="21082" y="127"/>
                  </a:lnTo>
                  <a:lnTo>
                    <a:pt x="22161" y="127"/>
                  </a:lnTo>
                  <a:lnTo>
                    <a:pt x="221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2" name="object 6152"/>
            <p:cNvPicPr/>
            <p:nvPr/>
          </p:nvPicPr>
          <p:blipFill>
            <a:blip r:embed="rId958" cstate="print"/>
            <a:stretch>
              <a:fillRect/>
            </a:stretch>
          </p:blipFill>
          <p:spPr>
            <a:xfrm>
              <a:off x="13193458" y="8884806"/>
              <a:ext cx="905097" cy="27037"/>
            </a:xfrm>
            <a:prstGeom prst="rect">
              <a:avLst/>
            </a:prstGeom>
          </p:spPr>
        </p:pic>
        <p:sp>
          <p:nvSpPr>
            <p:cNvPr id="6153" name="object 6153"/>
            <p:cNvSpPr/>
            <p:nvPr/>
          </p:nvSpPr>
          <p:spPr>
            <a:xfrm>
              <a:off x="13193458" y="8884806"/>
              <a:ext cx="905510" cy="27305"/>
            </a:xfrm>
            <a:custGeom>
              <a:avLst/>
              <a:gdLst/>
              <a:ahLst/>
              <a:cxnLst/>
              <a:rect l="l" t="t" r="r" b="b"/>
              <a:pathLst>
                <a:path w="905509" h="27304">
                  <a:moveTo>
                    <a:pt x="905097" y="0"/>
                  </a:moveTo>
                  <a:lnTo>
                    <a:pt x="0" y="0"/>
                  </a:lnTo>
                  <a:lnTo>
                    <a:pt x="0" y="27037"/>
                  </a:lnTo>
                  <a:lnTo>
                    <a:pt x="905097" y="27037"/>
                  </a:lnTo>
                  <a:lnTo>
                    <a:pt x="9050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4" name="object 6154"/>
            <p:cNvPicPr/>
            <p:nvPr/>
          </p:nvPicPr>
          <p:blipFill>
            <a:blip r:embed="rId959" cstate="print"/>
            <a:stretch>
              <a:fillRect/>
            </a:stretch>
          </p:blipFill>
          <p:spPr>
            <a:xfrm>
              <a:off x="13190410" y="8883294"/>
              <a:ext cx="909637" cy="1511"/>
            </a:xfrm>
            <a:prstGeom prst="rect">
              <a:avLst/>
            </a:prstGeom>
          </p:spPr>
        </p:pic>
        <p:sp>
          <p:nvSpPr>
            <p:cNvPr id="6155" name="object 6155"/>
            <p:cNvSpPr/>
            <p:nvPr/>
          </p:nvSpPr>
          <p:spPr>
            <a:xfrm>
              <a:off x="13190410" y="8883294"/>
              <a:ext cx="909955" cy="1905"/>
            </a:xfrm>
            <a:custGeom>
              <a:avLst/>
              <a:gdLst/>
              <a:ahLst/>
              <a:cxnLst/>
              <a:rect l="l" t="t" r="r" b="b"/>
              <a:pathLst>
                <a:path w="909955" h="1904">
                  <a:moveTo>
                    <a:pt x="909637" y="0"/>
                  </a:moveTo>
                  <a:lnTo>
                    <a:pt x="22034" y="0"/>
                  </a:lnTo>
                  <a:lnTo>
                    <a:pt x="22034" y="127"/>
                  </a:lnTo>
                  <a:lnTo>
                    <a:pt x="1269" y="127"/>
                  </a:lnTo>
                  <a:lnTo>
                    <a:pt x="0" y="127"/>
                  </a:lnTo>
                  <a:lnTo>
                    <a:pt x="0" y="1511"/>
                  </a:lnTo>
                  <a:lnTo>
                    <a:pt x="909637" y="1511"/>
                  </a:lnTo>
                  <a:lnTo>
                    <a:pt x="9096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6" name="object 6156"/>
            <p:cNvPicPr/>
            <p:nvPr/>
          </p:nvPicPr>
          <p:blipFill>
            <a:blip r:embed="rId960" cstate="print"/>
            <a:stretch>
              <a:fillRect/>
            </a:stretch>
          </p:blipFill>
          <p:spPr>
            <a:xfrm>
              <a:off x="14089633" y="9362096"/>
              <a:ext cx="8929" cy="21431"/>
            </a:xfrm>
            <a:prstGeom prst="rect">
              <a:avLst/>
            </a:prstGeom>
          </p:spPr>
        </p:pic>
        <p:sp>
          <p:nvSpPr>
            <p:cNvPr id="6157" name="object 6157"/>
            <p:cNvSpPr/>
            <p:nvPr/>
          </p:nvSpPr>
          <p:spPr>
            <a:xfrm>
              <a:off x="14089633" y="9362096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90">
                  <a:moveTo>
                    <a:pt x="8929" y="0"/>
                  </a:moveTo>
                  <a:lnTo>
                    <a:pt x="0" y="0"/>
                  </a:lnTo>
                  <a:lnTo>
                    <a:pt x="0" y="21431"/>
                  </a:lnTo>
                  <a:lnTo>
                    <a:pt x="8929" y="21431"/>
                  </a:lnTo>
                  <a:lnTo>
                    <a:pt x="892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58" name="object 6158"/>
            <p:cNvPicPr/>
            <p:nvPr/>
          </p:nvPicPr>
          <p:blipFill>
            <a:blip r:embed="rId961" cstate="print"/>
            <a:stretch>
              <a:fillRect/>
            </a:stretch>
          </p:blipFill>
          <p:spPr>
            <a:xfrm>
              <a:off x="13191680" y="9362096"/>
              <a:ext cx="897978" cy="21431"/>
            </a:xfrm>
            <a:prstGeom prst="rect">
              <a:avLst/>
            </a:prstGeom>
          </p:spPr>
        </p:pic>
        <p:sp>
          <p:nvSpPr>
            <p:cNvPr id="6159" name="object 6159"/>
            <p:cNvSpPr/>
            <p:nvPr/>
          </p:nvSpPr>
          <p:spPr>
            <a:xfrm>
              <a:off x="13191680" y="9362096"/>
              <a:ext cx="898525" cy="21590"/>
            </a:xfrm>
            <a:custGeom>
              <a:avLst/>
              <a:gdLst/>
              <a:ahLst/>
              <a:cxnLst/>
              <a:rect l="l" t="t" r="r" b="b"/>
              <a:pathLst>
                <a:path w="898525" h="21590">
                  <a:moveTo>
                    <a:pt x="897978" y="0"/>
                  </a:moveTo>
                  <a:lnTo>
                    <a:pt x="0" y="0"/>
                  </a:lnTo>
                  <a:lnTo>
                    <a:pt x="0" y="21431"/>
                  </a:lnTo>
                  <a:lnTo>
                    <a:pt x="897978" y="21431"/>
                  </a:lnTo>
                  <a:lnTo>
                    <a:pt x="89797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60" name="object 6160"/>
            <p:cNvPicPr/>
            <p:nvPr/>
          </p:nvPicPr>
          <p:blipFill>
            <a:blip r:embed="rId962" cstate="print"/>
            <a:stretch>
              <a:fillRect/>
            </a:stretch>
          </p:blipFill>
          <p:spPr>
            <a:xfrm>
              <a:off x="12998894" y="9367392"/>
              <a:ext cx="192785" cy="16510"/>
            </a:xfrm>
            <a:prstGeom prst="rect">
              <a:avLst/>
            </a:prstGeom>
          </p:spPr>
        </p:pic>
        <p:sp>
          <p:nvSpPr>
            <p:cNvPr id="6161" name="object 6161"/>
            <p:cNvSpPr/>
            <p:nvPr/>
          </p:nvSpPr>
          <p:spPr>
            <a:xfrm>
              <a:off x="12998894" y="9367392"/>
              <a:ext cx="193040" cy="16510"/>
            </a:xfrm>
            <a:custGeom>
              <a:avLst/>
              <a:gdLst/>
              <a:ahLst/>
              <a:cxnLst/>
              <a:rect l="l" t="t" r="r" b="b"/>
              <a:pathLst>
                <a:path w="193040" h="16509">
                  <a:moveTo>
                    <a:pt x="192773" y="0"/>
                  </a:moveTo>
                  <a:lnTo>
                    <a:pt x="103568" y="0"/>
                  </a:lnTo>
                  <a:lnTo>
                    <a:pt x="103568" y="1270"/>
                  </a:lnTo>
                  <a:lnTo>
                    <a:pt x="103568" y="3810"/>
                  </a:lnTo>
                  <a:lnTo>
                    <a:pt x="74993" y="3810"/>
                  </a:lnTo>
                  <a:lnTo>
                    <a:pt x="74993" y="1270"/>
                  </a:lnTo>
                  <a:lnTo>
                    <a:pt x="74993" y="0"/>
                  </a:lnTo>
                  <a:lnTo>
                    <a:pt x="52133" y="0"/>
                  </a:lnTo>
                  <a:lnTo>
                    <a:pt x="52133" y="1270"/>
                  </a:lnTo>
                  <a:lnTo>
                    <a:pt x="1016" y="1270"/>
                  </a:lnTo>
                  <a:lnTo>
                    <a:pt x="1016" y="3810"/>
                  </a:lnTo>
                  <a:lnTo>
                    <a:pt x="1016" y="7620"/>
                  </a:lnTo>
                  <a:lnTo>
                    <a:pt x="0" y="7620"/>
                  </a:lnTo>
                  <a:lnTo>
                    <a:pt x="0" y="16510"/>
                  </a:lnTo>
                  <a:lnTo>
                    <a:pt x="192773" y="16510"/>
                  </a:lnTo>
                  <a:lnTo>
                    <a:pt x="192773" y="7620"/>
                  </a:lnTo>
                  <a:lnTo>
                    <a:pt x="192773" y="3810"/>
                  </a:lnTo>
                  <a:lnTo>
                    <a:pt x="192773" y="1270"/>
                  </a:lnTo>
                  <a:lnTo>
                    <a:pt x="1927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2" name="object 6162"/>
            <p:cNvSpPr/>
            <p:nvPr/>
          </p:nvSpPr>
          <p:spPr>
            <a:xfrm>
              <a:off x="12998894" y="9367392"/>
              <a:ext cx="193040" cy="16510"/>
            </a:xfrm>
            <a:custGeom>
              <a:avLst/>
              <a:gdLst/>
              <a:ahLst/>
              <a:cxnLst/>
              <a:rect l="l" t="t" r="r" b="b"/>
              <a:pathLst>
                <a:path w="193040" h="16509">
                  <a:moveTo>
                    <a:pt x="192773" y="0"/>
                  </a:moveTo>
                  <a:lnTo>
                    <a:pt x="103568" y="0"/>
                  </a:lnTo>
                  <a:lnTo>
                    <a:pt x="103568" y="1270"/>
                  </a:lnTo>
                  <a:lnTo>
                    <a:pt x="103568" y="3810"/>
                  </a:lnTo>
                  <a:lnTo>
                    <a:pt x="74993" y="3810"/>
                  </a:lnTo>
                  <a:lnTo>
                    <a:pt x="74993" y="1270"/>
                  </a:lnTo>
                  <a:lnTo>
                    <a:pt x="74993" y="0"/>
                  </a:lnTo>
                  <a:lnTo>
                    <a:pt x="52133" y="0"/>
                  </a:lnTo>
                  <a:lnTo>
                    <a:pt x="52133" y="1270"/>
                  </a:lnTo>
                  <a:lnTo>
                    <a:pt x="1016" y="1270"/>
                  </a:lnTo>
                  <a:lnTo>
                    <a:pt x="1016" y="3810"/>
                  </a:lnTo>
                  <a:lnTo>
                    <a:pt x="1016" y="7620"/>
                  </a:lnTo>
                  <a:lnTo>
                    <a:pt x="0" y="7620"/>
                  </a:lnTo>
                  <a:lnTo>
                    <a:pt x="0" y="16510"/>
                  </a:lnTo>
                  <a:lnTo>
                    <a:pt x="192773" y="16510"/>
                  </a:lnTo>
                  <a:lnTo>
                    <a:pt x="192773" y="7620"/>
                  </a:lnTo>
                  <a:lnTo>
                    <a:pt x="192773" y="3810"/>
                  </a:lnTo>
                  <a:lnTo>
                    <a:pt x="192773" y="1270"/>
                  </a:lnTo>
                  <a:lnTo>
                    <a:pt x="1927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63" name="object 6163"/>
            <p:cNvPicPr/>
            <p:nvPr/>
          </p:nvPicPr>
          <p:blipFill>
            <a:blip r:embed="rId963" cstate="print"/>
            <a:stretch>
              <a:fillRect/>
            </a:stretch>
          </p:blipFill>
          <p:spPr>
            <a:xfrm>
              <a:off x="11208257" y="9519214"/>
              <a:ext cx="889076" cy="21406"/>
            </a:xfrm>
            <a:prstGeom prst="rect">
              <a:avLst/>
            </a:prstGeom>
          </p:spPr>
        </p:pic>
        <p:sp>
          <p:nvSpPr>
            <p:cNvPr id="6164" name="object 6164"/>
            <p:cNvSpPr/>
            <p:nvPr/>
          </p:nvSpPr>
          <p:spPr>
            <a:xfrm>
              <a:off x="11208257" y="9519214"/>
              <a:ext cx="889635" cy="21590"/>
            </a:xfrm>
            <a:custGeom>
              <a:avLst/>
              <a:gdLst/>
              <a:ahLst/>
              <a:cxnLst/>
              <a:rect l="l" t="t" r="r" b="b"/>
              <a:pathLst>
                <a:path w="889634" h="21590">
                  <a:moveTo>
                    <a:pt x="889076" y="0"/>
                  </a:moveTo>
                  <a:lnTo>
                    <a:pt x="0" y="0"/>
                  </a:lnTo>
                  <a:lnTo>
                    <a:pt x="0" y="21406"/>
                  </a:lnTo>
                  <a:lnTo>
                    <a:pt x="889076" y="21406"/>
                  </a:lnTo>
                  <a:lnTo>
                    <a:pt x="88907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65" name="object 6165"/>
            <p:cNvPicPr/>
            <p:nvPr/>
          </p:nvPicPr>
          <p:blipFill>
            <a:blip r:embed="rId964" cstate="print"/>
            <a:stretch>
              <a:fillRect/>
            </a:stretch>
          </p:blipFill>
          <p:spPr>
            <a:xfrm>
              <a:off x="12097321" y="9519214"/>
              <a:ext cx="8929" cy="21406"/>
            </a:xfrm>
            <a:prstGeom prst="rect">
              <a:avLst/>
            </a:prstGeom>
          </p:spPr>
        </p:pic>
        <p:sp>
          <p:nvSpPr>
            <p:cNvPr id="6166" name="object 6166"/>
            <p:cNvSpPr/>
            <p:nvPr/>
          </p:nvSpPr>
          <p:spPr>
            <a:xfrm>
              <a:off x="12097321" y="9519214"/>
              <a:ext cx="9525" cy="21590"/>
            </a:xfrm>
            <a:custGeom>
              <a:avLst/>
              <a:gdLst/>
              <a:ahLst/>
              <a:cxnLst/>
              <a:rect l="l" t="t" r="r" b="b"/>
              <a:pathLst>
                <a:path w="9525" h="21590">
                  <a:moveTo>
                    <a:pt x="8929" y="0"/>
                  </a:moveTo>
                  <a:lnTo>
                    <a:pt x="0" y="0"/>
                  </a:lnTo>
                  <a:lnTo>
                    <a:pt x="0" y="21406"/>
                  </a:lnTo>
                  <a:lnTo>
                    <a:pt x="8929" y="21406"/>
                  </a:lnTo>
                  <a:lnTo>
                    <a:pt x="892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7" name="object 6167"/>
            <p:cNvSpPr/>
            <p:nvPr/>
          </p:nvSpPr>
          <p:spPr>
            <a:xfrm>
              <a:off x="12106274" y="9519215"/>
              <a:ext cx="114300" cy="21590"/>
            </a:xfrm>
            <a:custGeom>
              <a:avLst/>
              <a:gdLst/>
              <a:ahLst/>
              <a:cxnLst/>
              <a:rect l="l" t="t" r="r" b="b"/>
              <a:pathLst>
                <a:path w="114300" h="21590">
                  <a:moveTo>
                    <a:pt x="114236" y="0"/>
                  </a:moveTo>
                  <a:lnTo>
                    <a:pt x="0" y="0"/>
                  </a:lnTo>
                  <a:lnTo>
                    <a:pt x="0" y="21405"/>
                  </a:lnTo>
                  <a:lnTo>
                    <a:pt x="114236" y="21405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7EB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8" name="object 6168"/>
            <p:cNvSpPr/>
            <p:nvPr/>
          </p:nvSpPr>
          <p:spPr>
            <a:xfrm>
              <a:off x="12106274" y="9519215"/>
              <a:ext cx="114300" cy="21590"/>
            </a:xfrm>
            <a:custGeom>
              <a:avLst/>
              <a:gdLst/>
              <a:ahLst/>
              <a:cxnLst/>
              <a:rect l="l" t="t" r="r" b="b"/>
              <a:pathLst>
                <a:path w="114300" h="21590">
                  <a:moveTo>
                    <a:pt x="114236" y="0"/>
                  </a:moveTo>
                  <a:lnTo>
                    <a:pt x="0" y="0"/>
                  </a:lnTo>
                  <a:lnTo>
                    <a:pt x="0" y="21405"/>
                  </a:lnTo>
                  <a:lnTo>
                    <a:pt x="114236" y="21405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9" name="object 6169"/>
            <p:cNvSpPr/>
            <p:nvPr/>
          </p:nvSpPr>
          <p:spPr>
            <a:xfrm>
              <a:off x="12106274" y="9519215"/>
              <a:ext cx="114300" cy="21590"/>
            </a:xfrm>
            <a:custGeom>
              <a:avLst/>
              <a:gdLst/>
              <a:ahLst/>
              <a:cxnLst/>
              <a:rect l="l" t="t" r="r" b="b"/>
              <a:pathLst>
                <a:path w="114300" h="21590">
                  <a:moveTo>
                    <a:pt x="114236" y="0"/>
                  </a:moveTo>
                  <a:lnTo>
                    <a:pt x="0" y="0"/>
                  </a:lnTo>
                  <a:lnTo>
                    <a:pt x="0" y="21405"/>
                  </a:lnTo>
                  <a:lnTo>
                    <a:pt x="114236" y="21405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70" name="object 6170"/>
            <p:cNvPicPr/>
            <p:nvPr/>
          </p:nvPicPr>
          <p:blipFill>
            <a:blip r:embed="rId965" cstate="print"/>
            <a:stretch>
              <a:fillRect/>
            </a:stretch>
          </p:blipFill>
          <p:spPr>
            <a:xfrm>
              <a:off x="12169647" y="9352820"/>
              <a:ext cx="153565" cy="11410"/>
            </a:xfrm>
            <a:prstGeom prst="rect">
              <a:avLst/>
            </a:prstGeom>
          </p:spPr>
        </p:pic>
        <p:sp>
          <p:nvSpPr>
            <p:cNvPr id="6171" name="object 6171"/>
            <p:cNvSpPr/>
            <p:nvPr/>
          </p:nvSpPr>
          <p:spPr>
            <a:xfrm>
              <a:off x="12169647" y="9352820"/>
              <a:ext cx="153670" cy="11430"/>
            </a:xfrm>
            <a:custGeom>
              <a:avLst/>
              <a:gdLst/>
              <a:ahLst/>
              <a:cxnLst/>
              <a:rect l="l" t="t" r="r" b="b"/>
              <a:pathLst>
                <a:path w="153670" h="11429">
                  <a:moveTo>
                    <a:pt x="153565" y="0"/>
                  </a:moveTo>
                  <a:lnTo>
                    <a:pt x="0" y="0"/>
                  </a:lnTo>
                  <a:lnTo>
                    <a:pt x="0" y="11410"/>
                  </a:lnTo>
                  <a:lnTo>
                    <a:pt x="153565" y="11410"/>
                  </a:lnTo>
                  <a:lnTo>
                    <a:pt x="1535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72" name="object 6172"/>
            <p:cNvPicPr/>
            <p:nvPr/>
          </p:nvPicPr>
          <p:blipFill>
            <a:blip r:embed="rId966" cstate="print"/>
            <a:stretch>
              <a:fillRect/>
            </a:stretch>
          </p:blipFill>
          <p:spPr>
            <a:xfrm>
              <a:off x="11162855" y="9469304"/>
              <a:ext cx="36512" cy="5803"/>
            </a:xfrm>
            <a:prstGeom prst="rect">
              <a:avLst/>
            </a:prstGeom>
          </p:spPr>
        </p:pic>
        <p:sp>
          <p:nvSpPr>
            <p:cNvPr id="6173" name="object 6173"/>
            <p:cNvSpPr/>
            <p:nvPr/>
          </p:nvSpPr>
          <p:spPr>
            <a:xfrm>
              <a:off x="11162855" y="9469304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512" y="0"/>
                  </a:moveTo>
                  <a:lnTo>
                    <a:pt x="35559" y="0"/>
                  </a:lnTo>
                  <a:lnTo>
                    <a:pt x="35559" y="4914"/>
                  </a:lnTo>
                  <a:lnTo>
                    <a:pt x="33781" y="4914"/>
                  </a:lnTo>
                  <a:lnTo>
                    <a:pt x="33781" y="0"/>
                  </a:lnTo>
                  <a:lnTo>
                    <a:pt x="0" y="0"/>
                  </a:lnTo>
                  <a:lnTo>
                    <a:pt x="0" y="5803"/>
                  </a:lnTo>
                  <a:lnTo>
                    <a:pt x="36512" y="5803"/>
                  </a:lnTo>
                  <a:lnTo>
                    <a:pt x="365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4" name="object 6174"/>
            <p:cNvSpPr/>
            <p:nvPr/>
          </p:nvSpPr>
          <p:spPr>
            <a:xfrm>
              <a:off x="11162855" y="9469304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512" y="0"/>
                  </a:moveTo>
                  <a:lnTo>
                    <a:pt x="35559" y="0"/>
                  </a:lnTo>
                  <a:lnTo>
                    <a:pt x="35559" y="4914"/>
                  </a:lnTo>
                  <a:lnTo>
                    <a:pt x="33781" y="4914"/>
                  </a:lnTo>
                  <a:lnTo>
                    <a:pt x="33781" y="0"/>
                  </a:lnTo>
                  <a:lnTo>
                    <a:pt x="0" y="0"/>
                  </a:lnTo>
                  <a:lnTo>
                    <a:pt x="0" y="5803"/>
                  </a:lnTo>
                  <a:lnTo>
                    <a:pt x="36512" y="5803"/>
                  </a:lnTo>
                  <a:lnTo>
                    <a:pt x="3651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75" name="object 6175"/>
            <p:cNvPicPr/>
            <p:nvPr/>
          </p:nvPicPr>
          <p:blipFill>
            <a:blip r:embed="rId967" cstate="print"/>
            <a:stretch>
              <a:fillRect/>
            </a:stretch>
          </p:blipFill>
          <p:spPr>
            <a:xfrm>
              <a:off x="11162855" y="9475107"/>
              <a:ext cx="36487" cy="5804"/>
            </a:xfrm>
            <a:prstGeom prst="rect">
              <a:avLst/>
            </a:prstGeom>
          </p:spPr>
        </p:pic>
        <p:sp>
          <p:nvSpPr>
            <p:cNvPr id="6176" name="object 6176"/>
            <p:cNvSpPr/>
            <p:nvPr/>
          </p:nvSpPr>
          <p:spPr>
            <a:xfrm>
              <a:off x="11162855" y="9475107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7" name="object 6177"/>
            <p:cNvSpPr/>
            <p:nvPr/>
          </p:nvSpPr>
          <p:spPr>
            <a:xfrm>
              <a:off x="11162855" y="9475107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78" name="object 6178"/>
            <p:cNvPicPr/>
            <p:nvPr/>
          </p:nvPicPr>
          <p:blipFill>
            <a:blip r:embed="rId968" cstate="print"/>
            <a:stretch>
              <a:fillRect/>
            </a:stretch>
          </p:blipFill>
          <p:spPr>
            <a:xfrm>
              <a:off x="11162855" y="9480910"/>
              <a:ext cx="36487" cy="5779"/>
            </a:xfrm>
            <a:prstGeom prst="rect">
              <a:avLst/>
            </a:prstGeom>
          </p:spPr>
        </p:pic>
        <p:sp>
          <p:nvSpPr>
            <p:cNvPr id="6179" name="object 6179"/>
            <p:cNvSpPr/>
            <p:nvPr/>
          </p:nvSpPr>
          <p:spPr>
            <a:xfrm>
              <a:off x="11162855" y="948091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6487" y="5779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0" name="object 6180"/>
            <p:cNvSpPr/>
            <p:nvPr/>
          </p:nvSpPr>
          <p:spPr>
            <a:xfrm>
              <a:off x="11162855" y="948091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6487" y="5779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81" name="object 6181"/>
            <p:cNvPicPr/>
            <p:nvPr/>
          </p:nvPicPr>
          <p:blipFill>
            <a:blip r:embed="rId969" cstate="print"/>
            <a:stretch>
              <a:fillRect/>
            </a:stretch>
          </p:blipFill>
          <p:spPr>
            <a:xfrm>
              <a:off x="11162855" y="9486696"/>
              <a:ext cx="36487" cy="5804"/>
            </a:xfrm>
            <a:prstGeom prst="rect">
              <a:avLst/>
            </a:prstGeom>
          </p:spPr>
        </p:pic>
        <p:sp>
          <p:nvSpPr>
            <p:cNvPr id="6182" name="object 6182"/>
            <p:cNvSpPr/>
            <p:nvPr/>
          </p:nvSpPr>
          <p:spPr>
            <a:xfrm>
              <a:off x="11162855" y="9486696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3" name="object 6183"/>
            <p:cNvSpPr/>
            <p:nvPr/>
          </p:nvSpPr>
          <p:spPr>
            <a:xfrm>
              <a:off x="11162855" y="9486696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84" name="object 6184"/>
            <p:cNvPicPr/>
            <p:nvPr/>
          </p:nvPicPr>
          <p:blipFill>
            <a:blip r:embed="rId970" cstate="print"/>
            <a:stretch>
              <a:fillRect/>
            </a:stretch>
          </p:blipFill>
          <p:spPr>
            <a:xfrm>
              <a:off x="11162855" y="9492500"/>
              <a:ext cx="36487" cy="5829"/>
            </a:xfrm>
            <a:prstGeom prst="rect">
              <a:avLst/>
            </a:prstGeom>
          </p:spPr>
        </p:pic>
        <p:sp>
          <p:nvSpPr>
            <p:cNvPr id="6185" name="object 6185"/>
            <p:cNvSpPr/>
            <p:nvPr/>
          </p:nvSpPr>
          <p:spPr>
            <a:xfrm>
              <a:off x="11162855" y="949250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36487" y="5829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6" name="object 6186"/>
            <p:cNvSpPr/>
            <p:nvPr/>
          </p:nvSpPr>
          <p:spPr>
            <a:xfrm>
              <a:off x="11162855" y="949250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36487" y="5829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87" name="object 6187"/>
            <p:cNvPicPr/>
            <p:nvPr/>
          </p:nvPicPr>
          <p:blipFill>
            <a:blip r:embed="rId971" cstate="print"/>
            <a:stretch>
              <a:fillRect/>
            </a:stretch>
          </p:blipFill>
          <p:spPr>
            <a:xfrm>
              <a:off x="11162855" y="9498329"/>
              <a:ext cx="36487" cy="5804"/>
            </a:xfrm>
            <a:prstGeom prst="rect">
              <a:avLst/>
            </a:prstGeom>
          </p:spPr>
        </p:pic>
        <p:sp>
          <p:nvSpPr>
            <p:cNvPr id="6188" name="object 6188"/>
            <p:cNvSpPr/>
            <p:nvPr/>
          </p:nvSpPr>
          <p:spPr>
            <a:xfrm>
              <a:off x="11162855" y="9498329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9" name="object 6189"/>
            <p:cNvSpPr/>
            <p:nvPr/>
          </p:nvSpPr>
          <p:spPr>
            <a:xfrm>
              <a:off x="11162855" y="9498329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6487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6487" y="5804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90" name="object 6190"/>
            <p:cNvPicPr/>
            <p:nvPr/>
          </p:nvPicPr>
          <p:blipFill>
            <a:blip r:embed="rId972" cstate="print"/>
            <a:stretch>
              <a:fillRect/>
            </a:stretch>
          </p:blipFill>
          <p:spPr>
            <a:xfrm>
              <a:off x="11162855" y="9504129"/>
              <a:ext cx="36487" cy="9351"/>
            </a:xfrm>
            <a:prstGeom prst="rect">
              <a:avLst/>
            </a:prstGeom>
          </p:spPr>
        </p:pic>
        <p:sp>
          <p:nvSpPr>
            <p:cNvPr id="6191" name="object 6191"/>
            <p:cNvSpPr/>
            <p:nvPr/>
          </p:nvSpPr>
          <p:spPr>
            <a:xfrm>
              <a:off x="11162855" y="9504129"/>
              <a:ext cx="36830" cy="9525"/>
            </a:xfrm>
            <a:custGeom>
              <a:avLst/>
              <a:gdLst/>
              <a:ahLst/>
              <a:cxnLst/>
              <a:rect l="l" t="t" r="r" b="b"/>
              <a:pathLst>
                <a:path w="36829" h="9525">
                  <a:moveTo>
                    <a:pt x="36487" y="0"/>
                  </a:moveTo>
                  <a:lnTo>
                    <a:pt x="0" y="0"/>
                  </a:lnTo>
                  <a:lnTo>
                    <a:pt x="0" y="9351"/>
                  </a:lnTo>
                  <a:lnTo>
                    <a:pt x="36487" y="9351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2" name="object 6192"/>
            <p:cNvSpPr/>
            <p:nvPr/>
          </p:nvSpPr>
          <p:spPr>
            <a:xfrm>
              <a:off x="11162855" y="9504129"/>
              <a:ext cx="36830" cy="9525"/>
            </a:xfrm>
            <a:custGeom>
              <a:avLst/>
              <a:gdLst/>
              <a:ahLst/>
              <a:cxnLst/>
              <a:rect l="l" t="t" r="r" b="b"/>
              <a:pathLst>
                <a:path w="36829" h="9525">
                  <a:moveTo>
                    <a:pt x="36487" y="0"/>
                  </a:moveTo>
                  <a:lnTo>
                    <a:pt x="0" y="0"/>
                  </a:lnTo>
                  <a:lnTo>
                    <a:pt x="0" y="9351"/>
                  </a:lnTo>
                  <a:lnTo>
                    <a:pt x="36487" y="9351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93" name="object 6193"/>
            <p:cNvPicPr/>
            <p:nvPr/>
          </p:nvPicPr>
          <p:blipFill>
            <a:blip r:embed="rId973" cstate="print"/>
            <a:stretch>
              <a:fillRect/>
            </a:stretch>
          </p:blipFill>
          <p:spPr>
            <a:xfrm>
              <a:off x="11162855" y="9463524"/>
              <a:ext cx="33808" cy="5779"/>
            </a:xfrm>
            <a:prstGeom prst="rect">
              <a:avLst/>
            </a:prstGeom>
          </p:spPr>
        </p:pic>
        <p:sp>
          <p:nvSpPr>
            <p:cNvPr id="6194" name="object 6194"/>
            <p:cNvSpPr/>
            <p:nvPr/>
          </p:nvSpPr>
          <p:spPr>
            <a:xfrm>
              <a:off x="11162855" y="9463524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0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08" y="5779"/>
                  </a:lnTo>
                  <a:lnTo>
                    <a:pt x="338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5" name="object 6195"/>
            <p:cNvSpPr/>
            <p:nvPr/>
          </p:nvSpPr>
          <p:spPr>
            <a:xfrm>
              <a:off x="11162855" y="9463524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0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08" y="5779"/>
                  </a:lnTo>
                  <a:lnTo>
                    <a:pt x="338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96" name="object 6196"/>
            <p:cNvPicPr/>
            <p:nvPr/>
          </p:nvPicPr>
          <p:blipFill>
            <a:blip r:embed="rId974" cstate="print"/>
            <a:stretch>
              <a:fillRect/>
            </a:stretch>
          </p:blipFill>
          <p:spPr>
            <a:xfrm>
              <a:off x="11198415" y="9467790"/>
              <a:ext cx="917" cy="1513"/>
            </a:xfrm>
            <a:prstGeom prst="rect">
              <a:avLst/>
            </a:prstGeom>
          </p:spPr>
        </p:pic>
        <p:sp>
          <p:nvSpPr>
            <p:cNvPr id="6197" name="object 6197"/>
            <p:cNvSpPr/>
            <p:nvPr/>
          </p:nvSpPr>
          <p:spPr>
            <a:xfrm>
              <a:off x="11198415" y="94677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17" y="0"/>
                  </a:moveTo>
                  <a:lnTo>
                    <a:pt x="0" y="0"/>
                  </a:lnTo>
                  <a:lnTo>
                    <a:pt x="0" y="1513"/>
                  </a:lnTo>
                  <a:lnTo>
                    <a:pt x="917" y="151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8" name="object 6198"/>
            <p:cNvSpPr/>
            <p:nvPr/>
          </p:nvSpPr>
          <p:spPr>
            <a:xfrm>
              <a:off x="11198415" y="94677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917" y="0"/>
                  </a:moveTo>
                  <a:lnTo>
                    <a:pt x="0" y="0"/>
                  </a:lnTo>
                  <a:lnTo>
                    <a:pt x="0" y="1513"/>
                  </a:lnTo>
                  <a:lnTo>
                    <a:pt x="917" y="151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199" name="object 6199"/>
            <p:cNvPicPr/>
            <p:nvPr/>
          </p:nvPicPr>
          <p:blipFill>
            <a:blip r:embed="rId975" cstate="print"/>
            <a:stretch>
              <a:fillRect/>
            </a:stretch>
          </p:blipFill>
          <p:spPr>
            <a:xfrm>
              <a:off x="11198415" y="9463525"/>
              <a:ext cx="952" cy="3073"/>
            </a:xfrm>
            <a:prstGeom prst="rect">
              <a:avLst/>
            </a:prstGeom>
          </p:spPr>
        </p:pic>
        <p:sp>
          <p:nvSpPr>
            <p:cNvPr id="6200" name="object 6200"/>
            <p:cNvSpPr/>
            <p:nvPr/>
          </p:nvSpPr>
          <p:spPr>
            <a:xfrm>
              <a:off x="11198415" y="9463525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52" y="0"/>
                  </a:moveTo>
                  <a:lnTo>
                    <a:pt x="63" y="0"/>
                  </a:lnTo>
                  <a:lnTo>
                    <a:pt x="0" y="3073"/>
                  </a:lnTo>
                  <a:lnTo>
                    <a:pt x="952" y="3073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1" name="object 6201"/>
            <p:cNvSpPr/>
            <p:nvPr/>
          </p:nvSpPr>
          <p:spPr>
            <a:xfrm>
              <a:off x="11198415" y="9463525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52" y="0"/>
                  </a:moveTo>
                  <a:lnTo>
                    <a:pt x="63" y="0"/>
                  </a:lnTo>
                  <a:lnTo>
                    <a:pt x="0" y="3073"/>
                  </a:lnTo>
                  <a:lnTo>
                    <a:pt x="952" y="3073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02" name="object 6202"/>
            <p:cNvPicPr/>
            <p:nvPr/>
          </p:nvPicPr>
          <p:blipFill>
            <a:blip r:embed="rId976" cstate="print"/>
            <a:stretch>
              <a:fillRect/>
            </a:stretch>
          </p:blipFill>
          <p:spPr>
            <a:xfrm>
              <a:off x="11162855" y="9417068"/>
              <a:ext cx="33858" cy="5804"/>
            </a:xfrm>
            <a:prstGeom prst="rect">
              <a:avLst/>
            </a:prstGeom>
          </p:spPr>
        </p:pic>
        <p:sp>
          <p:nvSpPr>
            <p:cNvPr id="6203" name="object 6203"/>
            <p:cNvSpPr/>
            <p:nvPr/>
          </p:nvSpPr>
          <p:spPr>
            <a:xfrm>
              <a:off x="11162855" y="9417068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58" y="5804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4" name="object 6204"/>
            <p:cNvSpPr/>
            <p:nvPr/>
          </p:nvSpPr>
          <p:spPr>
            <a:xfrm>
              <a:off x="11162855" y="9417068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58" y="5804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05" name="object 6205"/>
            <p:cNvPicPr/>
            <p:nvPr/>
          </p:nvPicPr>
          <p:blipFill>
            <a:blip r:embed="rId977" cstate="print"/>
            <a:stretch>
              <a:fillRect/>
            </a:stretch>
          </p:blipFill>
          <p:spPr>
            <a:xfrm>
              <a:off x="11198478" y="9417068"/>
              <a:ext cx="868" cy="5804"/>
            </a:xfrm>
            <a:prstGeom prst="rect">
              <a:avLst/>
            </a:prstGeom>
          </p:spPr>
        </p:pic>
        <p:sp>
          <p:nvSpPr>
            <p:cNvPr id="6206" name="object 6206"/>
            <p:cNvSpPr/>
            <p:nvPr/>
          </p:nvSpPr>
          <p:spPr>
            <a:xfrm>
              <a:off x="11198478" y="9417068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68" y="580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7" name="object 6207"/>
            <p:cNvSpPr/>
            <p:nvPr/>
          </p:nvSpPr>
          <p:spPr>
            <a:xfrm>
              <a:off x="11198478" y="9417068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68" y="580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08" name="object 6208"/>
            <p:cNvPicPr/>
            <p:nvPr/>
          </p:nvPicPr>
          <p:blipFill>
            <a:blip r:embed="rId978" cstate="print"/>
            <a:stretch>
              <a:fillRect/>
            </a:stretch>
          </p:blipFill>
          <p:spPr>
            <a:xfrm>
              <a:off x="11162855" y="9422872"/>
              <a:ext cx="33845" cy="5829"/>
            </a:xfrm>
            <a:prstGeom prst="rect">
              <a:avLst/>
            </a:prstGeom>
          </p:spPr>
        </p:pic>
        <p:sp>
          <p:nvSpPr>
            <p:cNvPr id="6209" name="object 6209"/>
            <p:cNvSpPr/>
            <p:nvPr/>
          </p:nvSpPr>
          <p:spPr>
            <a:xfrm>
              <a:off x="11162855" y="9422872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45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33781" y="5829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0" name="object 6210"/>
            <p:cNvSpPr/>
            <p:nvPr/>
          </p:nvSpPr>
          <p:spPr>
            <a:xfrm>
              <a:off x="11162855" y="9422872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45" y="0"/>
                  </a:moveTo>
                  <a:lnTo>
                    <a:pt x="0" y="0"/>
                  </a:lnTo>
                  <a:lnTo>
                    <a:pt x="0" y="5829"/>
                  </a:lnTo>
                  <a:lnTo>
                    <a:pt x="33781" y="5829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11" name="object 6211"/>
            <p:cNvPicPr/>
            <p:nvPr/>
          </p:nvPicPr>
          <p:blipFill>
            <a:blip r:embed="rId979" cstate="print"/>
            <a:stretch>
              <a:fillRect/>
            </a:stretch>
          </p:blipFill>
          <p:spPr>
            <a:xfrm>
              <a:off x="11198478" y="9424282"/>
              <a:ext cx="889" cy="4419"/>
            </a:xfrm>
            <a:prstGeom prst="rect">
              <a:avLst/>
            </a:prstGeom>
          </p:spPr>
        </p:pic>
        <p:sp>
          <p:nvSpPr>
            <p:cNvPr id="6212" name="object 6212"/>
            <p:cNvSpPr/>
            <p:nvPr/>
          </p:nvSpPr>
          <p:spPr>
            <a:xfrm>
              <a:off x="11198478" y="9424282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889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889" y="441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3" name="object 6213"/>
            <p:cNvSpPr/>
            <p:nvPr/>
          </p:nvSpPr>
          <p:spPr>
            <a:xfrm>
              <a:off x="11198478" y="9424282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889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889" y="441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4" name="object 6214"/>
            <p:cNvSpPr/>
            <p:nvPr/>
          </p:nvSpPr>
          <p:spPr>
            <a:xfrm>
              <a:off x="11198478" y="942287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223"/>
                  </a:lnTo>
                  <a:lnTo>
                    <a:pt x="868" y="22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5" name="object 6215"/>
            <p:cNvSpPr/>
            <p:nvPr/>
          </p:nvSpPr>
          <p:spPr>
            <a:xfrm>
              <a:off x="11198478" y="942287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223"/>
                  </a:lnTo>
                  <a:lnTo>
                    <a:pt x="868" y="22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16" name="object 6216"/>
            <p:cNvPicPr/>
            <p:nvPr/>
          </p:nvPicPr>
          <p:blipFill>
            <a:blip r:embed="rId980" cstate="print"/>
            <a:stretch>
              <a:fillRect/>
            </a:stretch>
          </p:blipFill>
          <p:spPr>
            <a:xfrm>
              <a:off x="11162855" y="9428702"/>
              <a:ext cx="33908" cy="5803"/>
            </a:xfrm>
            <a:prstGeom prst="rect">
              <a:avLst/>
            </a:prstGeom>
          </p:spPr>
        </p:pic>
        <p:sp>
          <p:nvSpPr>
            <p:cNvPr id="6217" name="object 6217"/>
            <p:cNvSpPr/>
            <p:nvPr/>
          </p:nvSpPr>
          <p:spPr>
            <a:xfrm>
              <a:off x="11162855" y="9428702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781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33908" y="5803"/>
                  </a:lnTo>
                  <a:lnTo>
                    <a:pt x="33908" y="1733"/>
                  </a:lnTo>
                  <a:lnTo>
                    <a:pt x="33781" y="1587"/>
                  </a:lnTo>
                  <a:lnTo>
                    <a:pt x="33781" y="965"/>
                  </a:lnTo>
                  <a:lnTo>
                    <a:pt x="337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8" name="object 6218"/>
            <p:cNvSpPr/>
            <p:nvPr/>
          </p:nvSpPr>
          <p:spPr>
            <a:xfrm>
              <a:off x="11162855" y="9428702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781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33908" y="5803"/>
                  </a:lnTo>
                  <a:lnTo>
                    <a:pt x="33908" y="1733"/>
                  </a:lnTo>
                  <a:lnTo>
                    <a:pt x="33781" y="1587"/>
                  </a:lnTo>
                  <a:lnTo>
                    <a:pt x="33781" y="965"/>
                  </a:lnTo>
                  <a:lnTo>
                    <a:pt x="3378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19" name="object 6219"/>
            <p:cNvPicPr/>
            <p:nvPr/>
          </p:nvPicPr>
          <p:blipFill>
            <a:blip r:embed="rId981" cstate="print"/>
            <a:stretch>
              <a:fillRect/>
            </a:stretch>
          </p:blipFill>
          <p:spPr>
            <a:xfrm>
              <a:off x="11198478" y="9428697"/>
              <a:ext cx="868" cy="868"/>
            </a:xfrm>
            <a:prstGeom prst="rect">
              <a:avLst/>
            </a:prstGeom>
          </p:spPr>
        </p:pic>
        <p:sp>
          <p:nvSpPr>
            <p:cNvPr id="6220" name="object 6220"/>
            <p:cNvSpPr/>
            <p:nvPr/>
          </p:nvSpPr>
          <p:spPr>
            <a:xfrm>
              <a:off x="11198478" y="94286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868" y="86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1" name="object 6221"/>
            <p:cNvSpPr/>
            <p:nvPr/>
          </p:nvSpPr>
          <p:spPr>
            <a:xfrm>
              <a:off x="11198478" y="942869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868" y="86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22" name="object 6222"/>
            <p:cNvPicPr/>
            <p:nvPr/>
          </p:nvPicPr>
          <p:blipFill>
            <a:blip r:embed="rId982" cstate="print"/>
            <a:stretch>
              <a:fillRect/>
            </a:stretch>
          </p:blipFill>
          <p:spPr>
            <a:xfrm>
              <a:off x="11198542" y="9433786"/>
              <a:ext cx="793" cy="719"/>
            </a:xfrm>
            <a:prstGeom prst="rect">
              <a:avLst/>
            </a:prstGeom>
          </p:spPr>
        </p:pic>
        <p:sp>
          <p:nvSpPr>
            <p:cNvPr id="6223" name="object 6223"/>
            <p:cNvSpPr/>
            <p:nvPr/>
          </p:nvSpPr>
          <p:spPr>
            <a:xfrm>
              <a:off x="11198542" y="94337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793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793" y="7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4" name="object 6224"/>
            <p:cNvSpPr/>
            <p:nvPr/>
          </p:nvSpPr>
          <p:spPr>
            <a:xfrm>
              <a:off x="11198542" y="943378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793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793" y="71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25" name="object 6225"/>
            <p:cNvPicPr/>
            <p:nvPr/>
          </p:nvPicPr>
          <p:blipFill>
            <a:blip r:embed="rId983" cstate="print"/>
            <a:stretch>
              <a:fillRect/>
            </a:stretch>
          </p:blipFill>
          <p:spPr>
            <a:xfrm>
              <a:off x="11198542" y="9430289"/>
              <a:ext cx="825" cy="2330"/>
            </a:xfrm>
            <a:prstGeom prst="rect">
              <a:avLst/>
            </a:prstGeom>
          </p:spPr>
        </p:pic>
        <p:sp>
          <p:nvSpPr>
            <p:cNvPr id="6226" name="object 6226"/>
            <p:cNvSpPr/>
            <p:nvPr/>
          </p:nvSpPr>
          <p:spPr>
            <a:xfrm>
              <a:off x="11198542" y="9430289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40">
                  <a:moveTo>
                    <a:pt x="825" y="0"/>
                  </a:moveTo>
                  <a:lnTo>
                    <a:pt x="0" y="0"/>
                  </a:lnTo>
                  <a:lnTo>
                    <a:pt x="0" y="2330"/>
                  </a:lnTo>
                  <a:lnTo>
                    <a:pt x="825" y="233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7" name="object 6227"/>
            <p:cNvSpPr/>
            <p:nvPr/>
          </p:nvSpPr>
          <p:spPr>
            <a:xfrm>
              <a:off x="11198542" y="9430289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40">
                  <a:moveTo>
                    <a:pt x="825" y="0"/>
                  </a:moveTo>
                  <a:lnTo>
                    <a:pt x="0" y="0"/>
                  </a:lnTo>
                  <a:lnTo>
                    <a:pt x="0" y="2330"/>
                  </a:lnTo>
                  <a:lnTo>
                    <a:pt x="825" y="233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28" name="object 6228"/>
            <p:cNvPicPr/>
            <p:nvPr/>
          </p:nvPicPr>
          <p:blipFill>
            <a:blip r:embed="rId984" cstate="print"/>
            <a:stretch>
              <a:fillRect/>
            </a:stretch>
          </p:blipFill>
          <p:spPr>
            <a:xfrm>
              <a:off x="11162855" y="9434506"/>
              <a:ext cx="33908" cy="5778"/>
            </a:xfrm>
            <a:prstGeom prst="rect">
              <a:avLst/>
            </a:prstGeom>
          </p:spPr>
        </p:pic>
        <p:sp>
          <p:nvSpPr>
            <p:cNvPr id="6229" name="object 6229"/>
            <p:cNvSpPr/>
            <p:nvPr/>
          </p:nvSpPr>
          <p:spPr>
            <a:xfrm>
              <a:off x="11162855" y="9434506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908" y="0"/>
                  </a:moveTo>
                  <a:lnTo>
                    <a:pt x="0" y="0"/>
                  </a:lnTo>
                  <a:lnTo>
                    <a:pt x="0" y="5778"/>
                  </a:lnTo>
                  <a:lnTo>
                    <a:pt x="33908" y="5778"/>
                  </a:lnTo>
                  <a:lnTo>
                    <a:pt x="339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0" name="object 6230"/>
            <p:cNvSpPr/>
            <p:nvPr/>
          </p:nvSpPr>
          <p:spPr>
            <a:xfrm>
              <a:off x="11162855" y="9434506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908" y="0"/>
                  </a:moveTo>
                  <a:lnTo>
                    <a:pt x="0" y="0"/>
                  </a:lnTo>
                  <a:lnTo>
                    <a:pt x="0" y="5778"/>
                  </a:lnTo>
                  <a:lnTo>
                    <a:pt x="33908" y="5778"/>
                  </a:lnTo>
                  <a:lnTo>
                    <a:pt x="339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31" name="object 6231"/>
            <p:cNvPicPr/>
            <p:nvPr/>
          </p:nvPicPr>
          <p:blipFill>
            <a:blip r:embed="rId985" cstate="print"/>
            <a:stretch>
              <a:fillRect/>
            </a:stretch>
          </p:blipFill>
          <p:spPr>
            <a:xfrm>
              <a:off x="11198478" y="9434506"/>
              <a:ext cx="889" cy="5778"/>
            </a:xfrm>
            <a:prstGeom prst="rect">
              <a:avLst/>
            </a:prstGeom>
          </p:spPr>
        </p:pic>
        <p:sp>
          <p:nvSpPr>
            <p:cNvPr id="6232" name="object 6232"/>
            <p:cNvSpPr/>
            <p:nvPr/>
          </p:nvSpPr>
          <p:spPr>
            <a:xfrm>
              <a:off x="11198478" y="943450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89" y="0"/>
                  </a:moveTo>
                  <a:lnTo>
                    <a:pt x="63" y="0"/>
                  </a:lnTo>
                  <a:lnTo>
                    <a:pt x="0" y="5778"/>
                  </a:lnTo>
                  <a:lnTo>
                    <a:pt x="889" y="577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3" name="object 6233"/>
            <p:cNvSpPr/>
            <p:nvPr/>
          </p:nvSpPr>
          <p:spPr>
            <a:xfrm>
              <a:off x="11198478" y="943450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89" y="0"/>
                  </a:moveTo>
                  <a:lnTo>
                    <a:pt x="63" y="0"/>
                  </a:lnTo>
                  <a:lnTo>
                    <a:pt x="0" y="5778"/>
                  </a:lnTo>
                  <a:lnTo>
                    <a:pt x="889" y="577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34" name="object 6234"/>
            <p:cNvPicPr/>
            <p:nvPr/>
          </p:nvPicPr>
          <p:blipFill>
            <a:blip r:embed="rId986" cstate="print"/>
            <a:stretch>
              <a:fillRect/>
            </a:stretch>
          </p:blipFill>
          <p:spPr>
            <a:xfrm>
              <a:off x="11162855" y="9440284"/>
              <a:ext cx="33883" cy="5804"/>
            </a:xfrm>
            <a:prstGeom prst="rect">
              <a:avLst/>
            </a:prstGeom>
          </p:spPr>
        </p:pic>
        <p:sp>
          <p:nvSpPr>
            <p:cNvPr id="6235" name="object 6235"/>
            <p:cNvSpPr/>
            <p:nvPr/>
          </p:nvSpPr>
          <p:spPr>
            <a:xfrm>
              <a:off x="11162855" y="9440284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83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83" y="5804"/>
                  </a:lnTo>
                  <a:lnTo>
                    <a:pt x="338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6" name="object 6236"/>
            <p:cNvSpPr/>
            <p:nvPr/>
          </p:nvSpPr>
          <p:spPr>
            <a:xfrm>
              <a:off x="11162855" y="9440284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83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83" y="5804"/>
                  </a:lnTo>
                  <a:lnTo>
                    <a:pt x="338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37" name="object 6237"/>
            <p:cNvPicPr/>
            <p:nvPr/>
          </p:nvPicPr>
          <p:blipFill>
            <a:blip r:embed="rId987" cstate="print"/>
            <a:stretch>
              <a:fillRect/>
            </a:stretch>
          </p:blipFill>
          <p:spPr>
            <a:xfrm>
              <a:off x="11198478" y="9440284"/>
              <a:ext cx="843" cy="5804"/>
            </a:xfrm>
            <a:prstGeom prst="rect">
              <a:avLst/>
            </a:prstGeom>
          </p:spPr>
        </p:pic>
        <p:sp>
          <p:nvSpPr>
            <p:cNvPr id="6238" name="object 6238"/>
            <p:cNvSpPr/>
            <p:nvPr/>
          </p:nvSpPr>
          <p:spPr>
            <a:xfrm>
              <a:off x="11198478" y="9440284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43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43" y="5804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9" name="object 6239"/>
            <p:cNvSpPr/>
            <p:nvPr/>
          </p:nvSpPr>
          <p:spPr>
            <a:xfrm>
              <a:off x="11198478" y="9440284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43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43" y="5804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40" name="object 6240"/>
            <p:cNvPicPr/>
            <p:nvPr/>
          </p:nvPicPr>
          <p:blipFill>
            <a:blip r:embed="rId988" cstate="print"/>
            <a:stretch>
              <a:fillRect/>
            </a:stretch>
          </p:blipFill>
          <p:spPr>
            <a:xfrm>
              <a:off x="11162855" y="9446088"/>
              <a:ext cx="33908" cy="5803"/>
            </a:xfrm>
            <a:prstGeom prst="rect">
              <a:avLst/>
            </a:prstGeom>
          </p:spPr>
        </p:pic>
        <p:sp>
          <p:nvSpPr>
            <p:cNvPr id="6241" name="object 6241"/>
            <p:cNvSpPr/>
            <p:nvPr/>
          </p:nvSpPr>
          <p:spPr>
            <a:xfrm>
              <a:off x="11162855" y="9446088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908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33845" y="5803"/>
                  </a:lnTo>
                  <a:lnTo>
                    <a:pt x="339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2" name="object 6242"/>
            <p:cNvSpPr/>
            <p:nvPr/>
          </p:nvSpPr>
          <p:spPr>
            <a:xfrm>
              <a:off x="11162855" y="9446088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908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33845" y="5803"/>
                  </a:lnTo>
                  <a:lnTo>
                    <a:pt x="339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43" name="object 6243"/>
            <p:cNvPicPr/>
            <p:nvPr/>
          </p:nvPicPr>
          <p:blipFill>
            <a:blip r:embed="rId989" cstate="print"/>
            <a:stretch>
              <a:fillRect/>
            </a:stretch>
          </p:blipFill>
          <p:spPr>
            <a:xfrm>
              <a:off x="11198478" y="9450776"/>
              <a:ext cx="868" cy="1116"/>
            </a:xfrm>
            <a:prstGeom prst="rect">
              <a:avLst/>
            </a:prstGeom>
          </p:spPr>
        </p:pic>
        <p:sp>
          <p:nvSpPr>
            <p:cNvPr id="6244" name="object 6244"/>
            <p:cNvSpPr/>
            <p:nvPr/>
          </p:nvSpPr>
          <p:spPr>
            <a:xfrm>
              <a:off x="11198478" y="945077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1116"/>
                  </a:lnTo>
                  <a:lnTo>
                    <a:pt x="868" y="111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5" name="object 6245"/>
            <p:cNvSpPr/>
            <p:nvPr/>
          </p:nvSpPr>
          <p:spPr>
            <a:xfrm>
              <a:off x="11198478" y="945077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1116"/>
                  </a:lnTo>
                  <a:lnTo>
                    <a:pt x="868" y="1116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46" name="object 6246"/>
            <p:cNvPicPr/>
            <p:nvPr/>
          </p:nvPicPr>
          <p:blipFill>
            <a:blip r:embed="rId990" cstate="print"/>
            <a:stretch>
              <a:fillRect/>
            </a:stretch>
          </p:blipFill>
          <p:spPr>
            <a:xfrm>
              <a:off x="11198478" y="9446090"/>
              <a:ext cx="843" cy="3522"/>
            </a:xfrm>
            <a:prstGeom prst="rect">
              <a:avLst/>
            </a:prstGeom>
          </p:spPr>
        </p:pic>
        <p:sp>
          <p:nvSpPr>
            <p:cNvPr id="6247" name="object 6247"/>
            <p:cNvSpPr/>
            <p:nvPr/>
          </p:nvSpPr>
          <p:spPr>
            <a:xfrm>
              <a:off x="11198478" y="944609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843" y="0"/>
                  </a:moveTo>
                  <a:lnTo>
                    <a:pt x="0" y="0"/>
                  </a:lnTo>
                  <a:lnTo>
                    <a:pt x="0" y="3522"/>
                  </a:lnTo>
                  <a:lnTo>
                    <a:pt x="843" y="3522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8" name="object 6248"/>
            <p:cNvSpPr/>
            <p:nvPr/>
          </p:nvSpPr>
          <p:spPr>
            <a:xfrm>
              <a:off x="11198478" y="944609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843" y="0"/>
                  </a:moveTo>
                  <a:lnTo>
                    <a:pt x="0" y="0"/>
                  </a:lnTo>
                  <a:lnTo>
                    <a:pt x="0" y="3522"/>
                  </a:lnTo>
                  <a:lnTo>
                    <a:pt x="843" y="3522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49" name="object 6249"/>
            <p:cNvPicPr/>
            <p:nvPr/>
          </p:nvPicPr>
          <p:blipFill>
            <a:blip r:embed="rId991" cstate="print"/>
            <a:stretch>
              <a:fillRect/>
            </a:stretch>
          </p:blipFill>
          <p:spPr>
            <a:xfrm>
              <a:off x="11162855" y="9451891"/>
              <a:ext cx="33858" cy="5779"/>
            </a:xfrm>
            <a:prstGeom prst="rect">
              <a:avLst/>
            </a:prstGeom>
          </p:spPr>
        </p:pic>
        <p:sp>
          <p:nvSpPr>
            <p:cNvPr id="6250" name="object 6250"/>
            <p:cNvSpPr/>
            <p:nvPr/>
          </p:nvSpPr>
          <p:spPr>
            <a:xfrm>
              <a:off x="11162855" y="9451891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58" y="5779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1" name="object 6251"/>
            <p:cNvSpPr/>
            <p:nvPr/>
          </p:nvSpPr>
          <p:spPr>
            <a:xfrm>
              <a:off x="11162855" y="9451891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58" y="5779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52" name="object 6252"/>
            <p:cNvPicPr/>
            <p:nvPr/>
          </p:nvPicPr>
          <p:blipFill>
            <a:blip r:embed="rId992" cstate="print"/>
            <a:stretch>
              <a:fillRect/>
            </a:stretch>
          </p:blipFill>
          <p:spPr>
            <a:xfrm>
              <a:off x="11198478" y="9451891"/>
              <a:ext cx="868" cy="5779"/>
            </a:xfrm>
            <a:prstGeom prst="rect">
              <a:avLst/>
            </a:prstGeom>
          </p:spPr>
        </p:pic>
        <p:sp>
          <p:nvSpPr>
            <p:cNvPr id="6253" name="object 6253"/>
            <p:cNvSpPr/>
            <p:nvPr/>
          </p:nvSpPr>
          <p:spPr>
            <a:xfrm>
              <a:off x="11198478" y="9451891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868" y="5779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4" name="object 6254"/>
            <p:cNvSpPr/>
            <p:nvPr/>
          </p:nvSpPr>
          <p:spPr>
            <a:xfrm>
              <a:off x="11198478" y="9451891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868" y="5779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55" name="object 6255"/>
            <p:cNvPicPr/>
            <p:nvPr/>
          </p:nvPicPr>
          <p:blipFill>
            <a:blip r:embed="rId993" cstate="print"/>
            <a:stretch>
              <a:fillRect/>
            </a:stretch>
          </p:blipFill>
          <p:spPr>
            <a:xfrm>
              <a:off x="11162855" y="9457670"/>
              <a:ext cx="33845" cy="5854"/>
            </a:xfrm>
            <a:prstGeom prst="rect">
              <a:avLst/>
            </a:prstGeom>
          </p:spPr>
        </p:pic>
        <p:sp>
          <p:nvSpPr>
            <p:cNvPr id="6256" name="object 6256"/>
            <p:cNvSpPr/>
            <p:nvPr/>
          </p:nvSpPr>
          <p:spPr>
            <a:xfrm>
              <a:off x="11162855" y="9457670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4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33781" y="5854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7" name="object 6257"/>
            <p:cNvSpPr/>
            <p:nvPr/>
          </p:nvSpPr>
          <p:spPr>
            <a:xfrm>
              <a:off x="11162855" y="9457670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45" y="0"/>
                  </a:moveTo>
                  <a:lnTo>
                    <a:pt x="0" y="0"/>
                  </a:lnTo>
                  <a:lnTo>
                    <a:pt x="0" y="5854"/>
                  </a:lnTo>
                  <a:lnTo>
                    <a:pt x="33781" y="5854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58" name="object 6258"/>
            <p:cNvPicPr/>
            <p:nvPr/>
          </p:nvPicPr>
          <p:blipFill>
            <a:blip r:embed="rId994" cstate="print"/>
            <a:stretch>
              <a:fillRect/>
            </a:stretch>
          </p:blipFill>
          <p:spPr>
            <a:xfrm>
              <a:off x="11198478" y="9457671"/>
              <a:ext cx="868" cy="5853"/>
            </a:xfrm>
            <a:prstGeom prst="rect">
              <a:avLst/>
            </a:prstGeom>
          </p:spPr>
        </p:pic>
        <p:sp>
          <p:nvSpPr>
            <p:cNvPr id="6259" name="object 6259"/>
            <p:cNvSpPr/>
            <p:nvPr/>
          </p:nvSpPr>
          <p:spPr>
            <a:xfrm>
              <a:off x="11198478" y="9457671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853"/>
                  </a:lnTo>
                  <a:lnTo>
                    <a:pt x="868" y="585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0" name="object 6260"/>
            <p:cNvSpPr/>
            <p:nvPr/>
          </p:nvSpPr>
          <p:spPr>
            <a:xfrm>
              <a:off x="11198478" y="9457671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853"/>
                  </a:lnTo>
                  <a:lnTo>
                    <a:pt x="868" y="585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61" name="object 6261"/>
            <p:cNvPicPr/>
            <p:nvPr/>
          </p:nvPicPr>
          <p:blipFill>
            <a:blip r:embed="rId973" cstate="print"/>
            <a:stretch>
              <a:fillRect/>
            </a:stretch>
          </p:blipFill>
          <p:spPr>
            <a:xfrm>
              <a:off x="11162855" y="9370656"/>
              <a:ext cx="33808" cy="5804"/>
            </a:xfrm>
            <a:prstGeom prst="rect">
              <a:avLst/>
            </a:prstGeom>
          </p:spPr>
        </p:pic>
        <p:sp>
          <p:nvSpPr>
            <p:cNvPr id="6262" name="object 6262"/>
            <p:cNvSpPr/>
            <p:nvPr/>
          </p:nvSpPr>
          <p:spPr>
            <a:xfrm>
              <a:off x="11162855" y="9370656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0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08" y="5804"/>
                  </a:lnTo>
                  <a:lnTo>
                    <a:pt x="338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63" name="object 6263"/>
            <p:cNvPicPr/>
            <p:nvPr/>
          </p:nvPicPr>
          <p:blipFill>
            <a:blip r:embed="rId995" cstate="print"/>
            <a:stretch>
              <a:fillRect/>
            </a:stretch>
          </p:blipFill>
          <p:spPr>
            <a:xfrm>
              <a:off x="11198478" y="9370656"/>
              <a:ext cx="868" cy="5804"/>
            </a:xfrm>
            <a:prstGeom prst="rect">
              <a:avLst/>
            </a:prstGeom>
          </p:spPr>
        </p:pic>
        <p:sp>
          <p:nvSpPr>
            <p:cNvPr id="6264" name="object 6264"/>
            <p:cNvSpPr/>
            <p:nvPr/>
          </p:nvSpPr>
          <p:spPr>
            <a:xfrm>
              <a:off x="11198478" y="937065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6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68" y="5804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65" name="object 6265"/>
            <p:cNvPicPr/>
            <p:nvPr/>
          </p:nvPicPr>
          <p:blipFill>
            <a:blip r:embed="rId973" cstate="print"/>
            <a:stretch>
              <a:fillRect/>
            </a:stretch>
          </p:blipFill>
          <p:spPr>
            <a:xfrm>
              <a:off x="11162855" y="9376460"/>
              <a:ext cx="33845" cy="5803"/>
            </a:xfrm>
            <a:prstGeom prst="rect">
              <a:avLst/>
            </a:prstGeom>
          </p:spPr>
        </p:pic>
        <p:sp>
          <p:nvSpPr>
            <p:cNvPr id="6266" name="object 6266"/>
            <p:cNvSpPr/>
            <p:nvPr/>
          </p:nvSpPr>
          <p:spPr>
            <a:xfrm>
              <a:off x="11162855" y="9376460"/>
              <a:ext cx="36830" cy="6350"/>
            </a:xfrm>
            <a:custGeom>
              <a:avLst/>
              <a:gdLst/>
              <a:ahLst/>
              <a:cxnLst/>
              <a:rect l="l" t="t" r="r" b="b"/>
              <a:pathLst>
                <a:path w="36829" h="6350">
                  <a:moveTo>
                    <a:pt x="33845" y="5803"/>
                  </a:moveTo>
                  <a:lnTo>
                    <a:pt x="33782" y="0"/>
                  </a:lnTo>
                  <a:lnTo>
                    <a:pt x="0" y="0"/>
                  </a:lnTo>
                  <a:lnTo>
                    <a:pt x="0" y="5803"/>
                  </a:lnTo>
                  <a:lnTo>
                    <a:pt x="33845" y="5803"/>
                  </a:lnTo>
                  <a:close/>
                </a:path>
                <a:path w="36829" h="6350">
                  <a:moveTo>
                    <a:pt x="36487" y="0"/>
                  </a:moveTo>
                  <a:lnTo>
                    <a:pt x="35623" y="0"/>
                  </a:lnTo>
                  <a:lnTo>
                    <a:pt x="35623" y="228"/>
                  </a:lnTo>
                  <a:lnTo>
                    <a:pt x="36487" y="228"/>
                  </a:lnTo>
                  <a:lnTo>
                    <a:pt x="364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67" name="object 6267"/>
            <p:cNvPicPr/>
            <p:nvPr/>
          </p:nvPicPr>
          <p:blipFill>
            <a:blip r:embed="rId996" cstate="print"/>
            <a:stretch>
              <a:fillRect/>
            </a:stretch>
          </p:blipFill>
          <p:spPr>
            <a:xfrm>
              <a:off x="11198478" y="9377874"/>
              <a:ext cx="868" cy="4390"/>
            </a:xfrm>
            <a:prstGeom prst="rect">
              <a:avLst/>
            </a:prstGeom>
          </p:spPr>
        </p:pic>
        <p:sp>
          <p:nvSpPr>
            <p:cNvPr id="6268" name="object 6268"/>
            <p:cNvSpPr/>
            <p:nvPr/>
          </p:nvSpPr>
          <p:spPr>
            <a:xfrm>
              <a:off x="11198478" y="9377874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868" y="0"/>
                  </a:moveTo>
                  <a:lnTo>
                    <a:pt x="0" y="0"/>
                  </a:lnTo>
                  <a:lnTo>
                    <a:pt x="0" y="4390"/>
                  </a:lnTo>
                  <a:lnTo>
                    <a:pt x="868" y="4390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69" name="object 6269"/>
            <p:cNvPicPr/>
            <p:nvPr/>
          </p:nvPicPr>
          <p:blipFill>
            <a:blip r:embed="rId997" cstate="print"/>
            <a:stretch>
              <a:fillRect/>
            </a:stretch>
          </p:blipFill>
          <p:spPr>
            <a:xfrm>
              <a:off x="11162855" y="9382264"/>
              <a:ext cx="33908" cy="5778"/>
            </a:xfrm>
            <a:prstGeom prst="rect">
              <a:avLst/>
            </a:prstGeom>
          </p:spPr>
        </p:pic>
        <p:sp>
          <p:nvSpPr>
            <p:cNvPr id="6270" name="object 6270"/>
            <p:cNvSpPr/>
            <p:nvPr/>
          </p:nvSpPr>
          <p:spPr>
            <a:xfrm>
              <a:off x="11162855" y="9382264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45" y="0"/>
                  </a:moveTo>
                  <a:lnTo>
                    <a:pt x="0" y="0"/>
                  </a:lnTo>
                  <a:lnTo>
                    <a:pt x="0" y="5778"/>
                  </a:lnTo>
                  <a:lnTo>
                    <a:pt x="33908" y="5778"/>
                  </a:lnTo>
                  <a:lnTo>
                    <a:pt x="33908" y="1765"/>
                  </a:lnTo>
                  <a:lnTo>
                    <a:pt x="33845" y="1612"/>
                  </a:lnTo>
                  <a:lnTo>
                    <a:pt x="33845" y="990"/>
                  </a:lnTo>
                  <a:lnTo>
                    <a:pt x="338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1" name="object 6271"/>
            <p:cNvPicPr/>
            <p:nvPr/>
          </p:nvPicPr>
          <p:blipFill>
            <a:blip r:embed="rId974" cstate="print"/>
            <a:stretch>
              <a:fillRect/>
            </a:stretch>
          </p:blipFill>
          <p:spPr>
            <a:xfrm>
              <a:off x="11198478" y="9382264"/>
              <a:ext cx="889" cy="895"/>
            </a:xfrm>
            <a:prstGeom prst="rect">
              <a:avLst/>
            </a:prstGeom>
          </p:spPr>
        </p:pic>
        <p:sp>
          <p:nvSpPr>
            <p:cNvPr id="6272" name="object 6272"/>
            <p:cNvSpPr/>
            <p:nvPr/>
          </p:nvSpPr>
          <p:spPr>
            <a:xfrm>
              <a:off x="11198478" y="938226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89" y="0"/>
                  </a:moveTo>
                  <a:lnTo>
                    <a:pt x="0" y="0"/>
                  </a:lnTo>
                  <a:lnTo>
                    <a:pt x="0" y="895"/>
                  </a:lnTo>
                  <a:lnTo>
                    <a:pt x="889" y="89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3" name="object 6273"/>
            <p:cNvPicPr/>
            <p:nvPr/>
          </p:nvPicPr>
          <p:blipFill>
            <a:blip r:embed="rId998" cstate="print"/>
            <a:stretch>
              <a:fillRect/>
            </a:stretch>
          </p:blipFill>
          <p:spPr>
            <a:xfrm>
              <a:off x="11198478" y="9383875"/>
              <a:ext cx="843" cy="4167"/>
            </a:xfrm>
            <a:prstGeom prst="rect">
              <a:avLst/>
            </a:prstGeom>
          </p:spPr>
        </p:pic>
        <p:sp>
          <p:nvSpPr>
            <p:cNvPr id="6274" name="object 6274"/>
            <p:cNvSpPr/>
            <p:nvPr/>
          </p:nvSpPr>
          <p:spPr>
            <a:xfrm>
              <a:off x="11198478" y="9383875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843" y="0"/>
                  </a:moveTo>
                  <a:lnTo>
                    <a:pt x="0" y="0"/>
                  </a:lnTo>
                  <a:lnTo>
                    <a:pt x="0" y="4167"/>
                  </a:lnTo>
                  <a:lnTo>
                    <a:pt x="843" y="4167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5" name="object 6275"/>
            <p:cNvPicPr/>
            <p:nvPr/>
          </p:nvPicPr>
          <p:blipFill>
            <a:blip r:embed="rId999" cstate="print"/>
            <a:stretch>
              <a:fillRect/>
            </a:stretch>
          </p:blipFill>
          <p:spPr>
            <a:xfrm>
              <a:off x="11162855" y="9388043"/>
              <a:ext cx="33883" cy="5853"/>
            </a:xfrm>
            <a:prstGeom prst="rect">
              <a:avLst/>
            </a:prstGeom>
          </p:spPr>
        </p:pic>
        <p:sp>
          <p:nvSpPr>
            <p:cNvPr id="6276" name="object 6276"/>
            <p:cNvSpPr/>
            <p:nvPr/>
          </p:nvSpPr>
          <p:spPr>
            <a:xfrm>
              <a:off x="11162855" y="9388043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83" y="0"/>
                  </a:moveTo>
                  <a:lnTo>
                    <a:pt x="0" y="0"/>
                  </a:lnTo>
                  <a:lnTo>
                    <a:pt x="0" y="5853"/>
                  </a:lnTo>
                  <a:lnTo>
                    <a:pt x="33883" y="5853"/>
                  </a:lnTo>
                  <a:lnTo>
                    <a:pt x="338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7" name="object 6277"/>
            <p:cNvPicPr/>
            <p:nvPr/>
          </p:nvPicPr>
          <p:blipFill>
            <a:blip r:embed="rId1000" cstate="print"/>
            <a:stretch>
              <a:fillRect/>
            </a:stretch>
          </p:blipFill>
          <p:spPr>
            <a:xfrm>
              <a:off x="11198478" y="9390251"/>
              <a:ext cx="843" cy="3646"/>
            </a:xfrm>
            <a:prstGeom prst="rect">
              <a:avLst/>
            </a:prstGeom>
          </p:spPr>
        </p:pic>
        <p:sp>
          <p:nvSpPr>
            <p:cNvPr id="6278" name="object 6278"/>
            <p:cNvSpPr/>
            <p:nvPr/>
          </p:nvSpPr>
          <p:spPr>
            <a:xfrm>
              <a:off x="11198478" y="9390251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09">
                  <a:moveTo>
                    <a:pt x="843" y="0"/>
                  </a:moveTo>
                  <a:lnTo>
                    <a:pt x="0" y="0"/>
                  </a:lnTo>
                  <a:lnTo>
                    <a:pt x="0" y="3646"/>
                  </a:lnTo>
                  <a:lnTo>
                    <a:pt x="843" y="364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79" name="object 6279"/>
            <p:cNvPicPr/>
            <p:nvPr/>
          </p:nvPicPr>
          <p:blipFill>
            <a:blip r:embed="rId1001" cstate="print"/>
            <a:stretch>
              <a:fillRect/>
            </a:stretch>
          </p:blipFill>
          <p:spPr>
            <a:xfrm>
              <a:off x="11198478" y="9388043"/>
              <a:ext cx="843" cy="1066"/>
            </a:xfrm>
            <a:prstGeom prst="rect">
              <a:avLst/>
            </a:prstGeom>
          </p:spPr>
        </p:pic>
        <p:sp>
          <p:nvSpPr>
            <p:cNvPr id="6280" name="object 6280"/>
            <p:cNvSpPr/>
            <p:nvPr/>
          </p:nvSpPr>
          <p:spPr>
            <a:xfrm>
              <a:off x="11198478" y="938804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843" y="106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81" name="object 6281"/>
            <p:cNvPicPr/>
            <p:nvPr/>
          </p:nvPicPr>
          <p:blipFill>
            <a:blip r:embed="rId1002" cstate="print"/>
            <a:stretch>
              <a:fillRect/>
            </a:stretch>
          </p:blipFill>
          <p:spPr>
            <a:xfrm>
              <a:off x="11162855" y="9393896"/>
              <a:ext cx="33883" cy="5779"/>
            </a:xfrm>
            <a:prstGeom prst="rect">
              <a:avLst/>
            </a:prstGeom>
          </p:spPr>
        </p:pic>
        <p:sp>
          <p:nvSpPr>
            <p:cNvPr id="6282" name="object 6282"/>
            <p:cNvSpPr/>
            <p:nvPr/>
          </p:nvSpPr>
          <p:spPr>
            <a:xfrm>
              <a:off x="11162855" y="9393896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83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83" y="5779"/>
                  </a:lnTo>
                  <a:lnTo>
                    <a:pt x="338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83" name="object 6283"/>
            <p:cNvPicPr/>
            <p:nvPr/>
          </p:nvPicPr>
          <p:blipFill>
            <a:blip r:embed="rId1003" cstate="print"/>
            <a:stretch>
              <a:fillRect/>
            </a:stretch>
          </p:blipFill>
          <p:spPr>
            <a:xfrm>
              <a:off x="11198478" y="9393896"/>
              <a:ext cx="843" cy="5779"/>
            </a:xfrm>
            <a:prstGeom prst="rect">
              <a:avLst/>
            </a:prstGeom>
          </p:spPr>
        </p:pic>
        <p:sp>
          <p:nvSpPr>
            <p:cNvPr id="6284" name="object 6284"/>
            <p:cNvSpPr/>
            <p:nvPr/>
          </p:nvSpPr>
          <p:spPr>
            <a:xfrm>
              <a:off x="11198478" y="939389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43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843" y="577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85" name="object 6285"/>
            <p:cNvPicPr/>
            <p:nvPr/>
          </p:nvPicPr>
          <p:blipFill>
            <a:blip r:embed="rId1004" cstate="print"/>
            <a:stretch>
              <a:fillRect/>
            </a:stretch>
          </p:blipFill>
          <p:spPr>
            <a:xfrm>
              <a:off x="11162855" y="9399676"/>
              <a:ext cx="33908" cy="5803"/>
            </a:xfrm>
            <a:prstGeom prst="rect">
              <a:avLst/>
            </a:prstGeom>
          </p:spPr>
        </p:pic>
        <p:sp>
          <p:nvSpPr>
            <p:cNvPr id="6286" name="object 6286"/>
            <p:cNvSpPr/>
            <p:nvPr/>
          </p:nvSpPr>
          <p:spPr>
            <a:xfrm>
              <a:off x="11162855" y="9399676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908" y="0"/>
                  </a:moveTo>
                  <a:lnTo>
                    <a:pt x="0" y="0"/>
                  </a:lnTo>
                  <a:lnTo>
                    <a:pt x="0" y="5803"/>
                  </a:lnTo>
                  <a:lnTo>
                    <a:pt x="33845" y="5803"/>
                  </a:lnTo>
                  <a:lnTo>
                    <a:pt x="339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87" name="object 6287"/>
            <p:cNvPicPr/>
            <p:nvPr/>
          </p:nvPicPr>
          <p:blipFill>
            <a:blip r:embed="rId1005" cstate="print"/>
            <a:stretch>
              <a:fillRect/>
            </a:stretch>
          </p:blipFill>
          <p:spPr>
            <a:xfrm>
              <a:off x="11198478" y="9399675"/>
              <a:ext cx="843" cy="5804"/>
            </a:xfrm>
            <a:prstGeom prst="rect">
              <a:avLst/>
            </a:prstGeom>
          </p:spPr>
        </p:pic>
        <p:sp>
          <p:nvSpPr>
            <p:cNvPr id="6288" name="object 6288"/>
            <p:cNvSpPr/>
            <p:nvPr/>
          </p:nvSpPr>
          <p:spPr>
            <a:xfrm>
              <a:off x="11198478" y="9399675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43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843" y="5804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89" name="object 6289"/>
            <p:cNvPicPr/>
            <p:nvPr/>
          </p:nvPicPr>
          <p:blipFill>
            <a:blip r:embed="rId1006" cstate="print"/>
            <a:stretch>
              <a:fillRect/>
            </a:stretch>
          </p:blipFill>
          <p:spPr>
            <a:xfrm>
              <a:off x="11162855" y="9405479"/>
              <a:ext cx="33858" cy="5804"/>
            </a:xfrm>
            <a:prstGeom prst="rect">
              <a:avLst/>
            </a:prstGeom>
          </p:spPr>
        </p:pic>
        <p:sp>
          <p:nvSpPr>
            <p:cNvPr id="6290" name="object 6290"/>
            <p:cNvSpPr/>
            <p:nvPr/>
          </p:nvSpPr>
          <p:spPr>
            <a:xfrm>
              <a:off x="11162855" y="9405479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804"/>
                  </a:lnTo>
                  <a:lnTo>
                    <a:pt x="33858" y="5804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91" name="object 6291"/>
            <p:cNvPicPr/>
            <p:nvPr/>
          </p:nvPicPr>
          <p:blipFill>
            <a:blip r:embed="rId1007" cstate="print"/>
            <a:stretch>
              <a:fillRect/>
            </a:stretch>
          </p:blipFill>
          <p:spPr>
            <a:xfrm>
              <a:off x="11198478" y="9407290"/>
              <a:ext cx="843" cy="3993"/>
            </a:xfrm>
            <a:prstGeom prst="rect">
              <a:avLst/>
            </a:prstGeom>
          </p:spPr>
        </p:pic>
        <p:sp>
          <p:nvSpPr>
            <p:cNvPr id="6292" name="object 6292"/>
            <p:cNvSpPr/>
            <p:nvPr/>
          </p:nvSpPr>
          <p:spPr>
            <a:xfrm>
              <a:off x="11198479" y="9405492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38" y="1803"/>
                  </a:moveTo>
                  <a:lnTo>
                    <a:pt x="0" y="1803"/>
                  </a:lnTo>
                  <a:lnTo>
                    <a:pt x="0" y="5791"/>
                  </a:lnTo>
                  <a:lnTo>
                    <a:pt x="838" y="5791"/>
                  </a:lnTo>
                  <a:lnTo>
                    <a:pt x="838" y="1803"/>
                  </a:lnTo>
                  <a:close/>
                </a:path>
                <a:path w="1270" h="6350">
                  <a:moveTo>
                    <a:pt x="838" y="0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838" y="609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93" name="object 6293"/>
            <p:cNvPicPr/>
            <p:nvPr/>
          </p:nvPicPr>
          <p:blipFill>
            <a:blip r:embed="rId1008" cstate="print"/>
            <a:stretch>
              <a:fillRect/>
            </a:stretch>
          </p:blipFill>
          <p:spPr>
            <a:xfrm>
              <a:off x="11162855" y="9411289"/>
              <a:ext cx="33858" cy="5779"/>
            </a:xfrm>
            <a:prstGeom prst="rect">
              <a:avLst/>
            </a:prstGeom>
          </p:spPr>
        </p:pic>
        <p:sp>
          <p:nvSpPr>
            <p:cNvPr id="6294" name="object 6294"/>
            <p:cNvSpPr/>
            <p:nvPr/>
          </p:nvSpPr>
          <p:spPr>
            <a:xfrm>
              <a:off x="11162855" y="9411289"/>
              <a:ext cx="34290" cy="6350"/>
            </a:xfrm>
            <a:custGeom>
              <a:avLst/>
              <a:gdLst/>
              <a:ahLst/>
              <a:cxnLst/>
              <a:rect l="l" t="t" r="r" b="b"/>
              <a:pathLst>
                <a:path w="34290" h="6350">
                  <a:moveTo>
                    <a:pt x="33858" y="0"/>
                  </a:moveTo>
                  <a:lnTo>
                    <a:pt x="0" y="0"/>
                  </a:lnTo>
                  <a:lnTo>
                    <a:pt x="0" y="5779"/>
                  </a:lnTo>
                  <a:lnTo>
                    <a:pt x="33858" y="5779"/>
                  </a:lnTo>
                  <a:lnTo>
                    <a:pt x="338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95" name="object 6295"/>
            <p:cNvPicPr/>
            <p:nvPr/>
          </p:nvPicPr>
          <p:blipFill>
            <a:blip r:embed="rId1009" cstate="print"/>
            <a:stretch>
              <a:fillRect/>
            </a:stretch>
          </p:blipFill>
          <p:spPr>
            <a:xfrm>
              <a:off x="11198478" y="9411284"/>
              <a:ext cx="889" cy="5784"/>
            </a:xfrm>
            <a:prstGeom prst="rect">
              <a:avLst/>
            </a:prstGeom>
          </p:spPr>
        </p:pic>
        <p:sp>
          <p:nvSpPr>
            <p:cNvPr id="6296" name="object 6296"/>
            <p:cNvSpPr/>
            <p:nvPr/>
          </p:nvSpPr>
          <p:spPr>
            <a:xfrm>
              <a:off x="11198478" y="9411284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89" y="0"/>
                  </a:moveTo>
                  <a:lnTo>
                    <a:pt x="0" y="0"/>
                  </a:lnTo>
                  <a:lnTo>
                    <a:pt x="0" y="5784"/>
                  </a:lnTo>
                  <a:lnTo>
                    <a:pt x="889" y="5784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7" name="object 6297"/>
            <p:cNvSpPr/>
            <p:nvPr/>
          </p:nvSpPr>
          <p:spPr>
            <a:xfrm>
              <a:off x="13762100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9778" y="0"/>
                  </a:moveTo>
                  <a:lnTo>
                    <a:pt x="0" y="1219"/>
                  </a:lnTo>
                  <a:lnTo>
                    <a:pt x="253" y="1219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298" name="object 6298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762100" y="8875775"/>
              <a:ext cx="9778" cy="1219"/>
            </a:xfrm>
            <a:prstGeom prst="rect">
              <a:avLst/>
            </a:prstGeom>
          </p:spPr>
        </p:pic>
        <p:sp>
          <p:nvSpPr>
            <p:cNvPr id="6299" name="object 6299"/>
            <p:cNvSpPr/>
            <p:nvPr/>
          </p:nvSpPr>
          <p:spPr>
            <a:xfrm>
              <a:off x="13762354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9525" y="0"/>
                  </a:moveTo>
                  <a:lnTo>
                    <a:pt x="0" y="1219"/>
                  </a:lnTo>
                  <a:lnTo>
                    <a:pt x="698" y="1219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00" name="object 6300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762354" y="8875775"/>
              <a:ext cx="9525" cy="1219"/>
            </a:xfrm>
            <a:prstGeom prst="rect">
              <a:avLst/>
            </a:prstGeom>
          </p:spPr>
        </p:pic>
        <p:sp>
          <p:nvSpPr>
            <p:cNvPr id="6301" name="object 6301"/>
            <p:cNvSpPr/>
            <p:nvPr/>
          </p:nvSpPr>
          <p:spPr>
            <a:xfrm>
              <a:off x="13763053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826" y="0"/>
                  </a:moveTo>
                  <a:lnTo>
                    <a:pt x="0" y="1219"/>
                  </a:lnTo>
                  <a:lnTo>
                    <a:pt x="1206" y="1219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02" name="object 6302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763053" y="8875775"/>
              <a:ext cx="8826" cy="1219"/>
            </a:xfrm>
            <a:prstGeom prst="rect">
              <a:avLst/>
            </a:prstGeom>
          </p:spPr>
        </p:pic>
        <p:sp>
          <p:nvSpPr>
            <p:cNvPr id="6303" name="object 6303"/>
            <p:cNvSpPr/>
            <p:nvPr/>
          </p:nvSpPr>
          <p:spPr>
            <a:xfrm>
              <a:off x="13764259" y="887577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19" h="1270">
                  <a:moveTo>
                    <a:pt x="7620" y="0"/>
                  </a:moveTo>
                  <a:lnTo>
                    <a:pt x="0" y="1219"/>
                  </a:lnTo>
                  <a:lnTo>
                    <a:pt x="1524" y="1219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04" name="object 6304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764259" y="8875775"/>
              <a:ext cx="7620" cy="1219"/>
            </a:xfrm>
            <a:prstGeom prst="rect">
              <a:avLst/>
            </a:prstGeom>
          </p:spPr>
        </p:pic>
        <p:sp>
          <p:nvSpPr>
            <p:cNvPr id="6305" name="object 6305"/>
            <p:cNvSpPr/>
            <p:nvPr/>
          </p:nvSpPr>
          <p:spPr>
            <a:xfrm>
              <a:off x="13765783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6096" y="0"/>
                  </a:moveTo>
                  <a:lnTo>
                    <a:pt x="0" y="1219"/>
                  </a:lnTo>
                  <a:lnTo>
                    <a:pt x="1841" y="1219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06" name="object 6306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765783" y="8875775"/>
              <a:ext cx="6096" cy="1219"/>
            </a:xfrm>
            <a:prstGeom prst="rect">
              <a:avLst/>
            </a:prstGeom>
          </p:spPr>
        </p:pic>
        <p:sp>
          <p:nvSpPr>
            <p:cNvPr id="6307" name="object 6307"/>
            <p:cNvSpPr/>
            <p:nvPr/>
          </p:nvSpPr>
          <p:spPr>
            <a:xfrm>
              <a:off x="13767625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4254" y="0"/>
                  </a:moveTo>
                  <a:lnTo>
                    <a:pt x="0" y="1219"/>
                  </a:lnTo>
                  <a:lnTo>
                    <a:pt x="2095" y="1219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08" name="object 6308"/>
            <p:cNvPicPr/>
            <p:nvPr/>
          </p:nvPicPr>
          <p:blipFill>
            <a:blip r:embed="rId1014" cstate="print"/>
            <a:stretch>
              <a:fillRect/>
            </a:stretch>
          </p:blipFill>
          <p:spPr>
            <a:xfrm>
              <a:off x="13767625" y="8875775"/>
              <a:ext cx="4254" cy="1219"/>
            </a:xfrm>
            <a:prstGeom prst="rect">
              <a:avLst/>
            </a:prstGeom>
          </p:spPr>
        </p:pic>
        <p:sp>
          <p:nvSpPr>
            <p:cNvPr id="6309" name="object 6309"/>
            <p:cNvSpPr/>
            <p:nvPr/>
          </p:nvSpPr>
          <p:spPr>
            <a:xfrm>
              <a:off x="13769720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2159" y="0"/>
                  </a:moveTo>
                  <a:lnTo>
                    <a:pt x="0" y="1219"/>
                  </a:lnTo>
                  <a:lnTo>
                    <a:pt x="2159" y="121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10" name="object 631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69720" y="8875775"/>
              <a:ext cx="2159" cy="1219"/>
            </a:xfrm>
            <a:prstGeom prst="rect">
              <a:avLst/>
            </a:prstGeom>
          </p:spPr>
        </p:pic>
        <p:sp>
          <p:nvSpPr>
            <p:cNvPr id="6311" name="object 6311"/>
            <p:cNvSpPr/>
            <p:nvPr/>
          </p:nvSpPr>
          <p:spPr>
            <a:xfrm>
              <a:off x="13771879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1219"/>
                  </a:lnTo>
                  <a:lnTo>
                    <a:pt x="2222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12" name="object 631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1879" y="8875775"/>
              <a:ext cx="2222" cy="1219"/>
            </a:xfrm>
            <a:prstGeom prst="rect">
              <a:avLst/>
            </a:prstGeom>
          </p:spPr>
        </p:pic>
        <p:sp>
          <p:nvSpPr>
            <p:cNvPr id="6313" name="object 6313"/>
            <p:cNvSpPr/>
            <p:nvPr/>
          </p:nvSpPr>
          <p:spPr>
            <a:xfrm>
              <a:off x="13771879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2222" y="1219"/>
                  </a:lnTo>
                  <a:lnTo>
                    <a:pt x="4254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14" name="object 6314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71879" y="8875775"/>
              <a:ext cx="4254" cy="1219"/>
            </a:xfrm>
            <a:prstGeom prst="rect">
              <a:avLst/>
            </a:prstGeom>
          </p:spPr>
        </p:pic>
        <p:sp>
          <p:nvSpPr>
            <p:cNvPr id="6315" name="object 6315"/>
            <p:cNvSpPr/>
            <p:nvPr/>
          </p:nvSpPr>
          <p:spPr>
            <a:xfrm>
              <a:off x="13771879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254" y="1219"/>
                  </a:lnTo>
                  <a:lnTo>
                    <a:pt x="6159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16" name="object 6316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771879" y="8875775"/>
              <a:ext cx="6159" cy="1219"/>
            </a:xfrm>
            <a:prstGeom prst="rect">
              <a:avLst/>
            </a:prstGeom>
          </p:spPr>
        </p:pic>
        <p:sp>
          <p:nvSpPr>
            <p:cNvPr id="6317" name="object 6317"/>
            <p:cNvSpPr/>
            <p:nvPr/>
          </p:nvSpPr>
          <p:spPr>
            <a:xfrm>
              <a:off x="13771879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6159" y="1219"/>
                  </a:lnTo>
                  <a:lnTo>
                    <a:pt x="7683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18" name="object 6318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771879" y="8875775"/>
              <a:ext cx="7683" cy="1219"/>
            </a:xfrm>
            <a:prstGeom prst="rect">
              <a:avLst/>
            </a:prstGeom>
          </p:spPr>
        </p:pic>
        <p:sp>
          <p:nvSpPr>
            <p:cNvPr id="6319" name="object 6319"/>
            <p:cNvSpPr/>
            <p:nvPr/>
          </p:nvSpPr>
          <p:spPr>
            <a:xfrm>
              <a:off x="13771879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7683" y="1219"/>
                  </a:lnTo>
                  <a:lnTo>
                    <a:pt x="882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20" name="object 6320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771879" y="8875775"/>
              <a:ext cx="8826" cy="1219"/>
            </a:xfrm>
            <a:prstGeom prst="rect">
              <a:avLst/>
            </a:prstGeom>
          </p:spPr>
        </p:pic>
        <p:sp>
          <p:nvSpPr>
            <p:cNvPr id="6321" name="object 6321"/>
            <p:cNvSpPr/>
            <p:nvPr/>
          </p:nvSpPr>
          <p:spPr>
            <a:xfrm>
              <a:off x="13771879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8826" y="1219"/>
                  </a:lnTo>
                  <a:lnTo>
                    <a:pt x="958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22" name="object 6322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771879" y="8875775"/>
              <a:ext cx="9588" cy="1219"/>
            </a:xfrm>
            <a:prstGeom prst="rect">
              <a:avLst/>
            </a:prstGeom>
          </p:spPr>
        </p:pic>
        <p:sp>
          <p:nvSpPr>
            <p:cNvPr id="6323" name="object 6323"/>
            <p:cNvSpPr/>
            <p:nvPr/>
          </p:nvSpPr>
          <p:spPr>
            <a:xfrm>
              <a:off x="13771879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9588" y="1219"/>
                  </a:lnTo>
                  <a:lnTo>
                    <a:pt x="977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24" name="object 6324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771879" y="8875775"/>
              <a:ext cx="9778" cy="1219"/>
            </a:xfrm>
            <a:prstGeom prst="rect">
              <a:avLst/>
            </a:prstGeom>
          </p:spPr>
        </p:pic>
        <p:sp>
          <p:nvSpPr>
            <p:cNvPr id="6325" name="object 6325"/>
            <p:cNvSpPr/>
            <p:nvPr/>
          </p:nvSpPr>
          <p:spPr>
            <a:xfrm>
              <a:off x="13752893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9207" y="0"/>
                  </a:lnTo>
                  <a:lnTo>
                    <a:pt x="0" y="3543"/>
                  </a:lnTo>
                  <a:lnTo>
                    <a:pt x="507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26" name="object 632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52893" y="8876995"/>
              <a:ext cx="9461" cy="3543"/>
            </a:xfrm>
            <a:prstGeom prst="rect">
              <a:avLst/>
            </a:prstGeom>
          </p:spPr>
        </p:pic>
        <p:sp>
          <p:nvSpPr>
            <p:cNvPr id="6327" name="object 6327"/>
            <p:cNvSpPr/>
            <p:nvPr/>
          </p:nvSpPr>
          <p:spPr>
            <a:xfrm>
              <a:off x="13753401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9651" y="0"/>
                  </a:moveTo>
                  <a:lnTo>
                    <a:pt x="8953" y="0"/>
                  </a:lnTo>
                  <a:lnTo>
                    <a:pt x="0" y="3543"/>
                  </a:lnTo>
                  <a:lnTo>
                    <a:pt x="1397" y="3543"/>
                  </a:lnTo>
                  <a:lnTo>
                    <a:pt x="965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28" name="object 632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53401" y="8876995"/>
              <a:ext cx="9651" cy="3543"/>
            </a:xfrm>
            <a:prstGeom prst="rect">
              <a:avLst/>
            </a:prstGeom>
          </p:spPr>
        </p:pic>
        <p:sp>
          <p:nvSpPr>
            <p:cNvPr id="6329" name="object 6329"/>
            <p:cNvSpPr/>
            <p:nvPr/>
          </p:nvSpPr>
          <p:spPr>
            <a:xfrm>
              <a:off x="13754798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8254" y="0"/>
                  </a:lnTo>
                  <a:lnTo>
                    <a:pt x="0" y="3543"/>
                  </a:lnTo>
                  <a:lnTo>
                    <a:pt x="2222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30" name="object 633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54798" y="8876995"/>
              <a:ext cx="9461" cy="3543"/>
            </a:xfrm>
            <a:prstGeom prst="rect">
              <a:avLst/>
            </a:prstGeom>
          </p:spPr>
        </p:pic>
        <p:sp>
          <p:nvSpPr>
            <p:cNvPr id="6331" name="object 6331"/>
            <p:cNvSpPr/>
            <p:nvPr/>
          </p:nvSpPr>
          <p:spPr>
            <a:xfrm>
              <a:off x="13757020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8763" y="0"/>
                  </a:moveTo>
                  <a:lnTo>
                    <a:pt x="7238" y="0"/>
                  </a:lnTo>
                  <a:lnTo>
                    <a:pt x="0" y="3543"/>
                  </a:lnTo>
                  <a:lnTo>
                    <a:pt x="3048" y="3543"/>
                  </a:lnTo>
                  <a:lnTo>
                    <a:pt x="87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32" name="object 633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57020" y="8876995"/>
              <a:ext cx="8763" cy="3543"/>
            </a:xfrm>
            <a:prstGeom prst="rect">
              <a:avLst/>
            </a:prstGeom>
          </p:spPr>
        </p:pic>
        <p:sp>
          <p:nvSpPr>
            <p:cNvPr id="6333" name="object 6333"/>
            <p:cNvSpPr/>
            <p:nvPr/>
          </p:nvSpPr>
          <p:spPr>
            <a:xfrm>
              <a:off x="13760068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7556" y="0"/>
                  </a:moveTo>
                  <a:lnTo>
                    <a:pt x="5715" y="0"/>
                  </a:lnTo>
                  <a:lnTo>
                    <a:pt x="0" y="3543"/>
                  </a:lnTo>
                  <a:lnTo>
                    <a:pt x="3555" y="3543"/>
                  </a:lnTo>
                  <a:lnTo>
                    <a:pt x="755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34" name="object 6334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60068" y="8876995"/>
              <a:ext cx="7556" cy="3543"/>
            </a:xfrm>
            <a:prstGeom prst="rect">
              <a:avLst/>
            </a:prstGeom>
          </p:spPr>
        </p:pic>
        <p:sp>
          <p:nvSpPr>
            <p:cNvPr id="6335" name="object 6335"/>
            <p:cNvSpPr/>
            <p:nvPr/>
          </p:nvSpPr>
          <p:spPr>
            <a:xfrm>
              <a:off x="13763624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6096" y="0"/>
                  </a:moveTo>
                  <a:lnTo>
                    <a:pt x="4000" y="0"/>
                  </a:lnTo>
                  <a:lnTo>
                    <a:pt x="0" y="3543"/>
                  </a:lnTo>
                  <a:lnTo>
                    <a:pt x="4063" y="3543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36" name="object 633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63624" y="8876995"/>
              <a:ext cx="6096" cy="3543"/>
            </a:xfrm>
            <a:prstGeom prst="rect">
              <a:avLst/>
            </a:prstGeom>
          </p:spPr>
        </p:pic>
        <p:sp>
          <p:nvSpPr>
            <p:cNvPr id="6337" name="object 6337"/>
            <p:cNvSpPr/>
            <p:nvPr/>
          </p:nvSpPr>
          <p:spPr>
            <a:xfrm>
              <a:off x="13767688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4191" y="0"/>
                  </a:moveTo>
                  <a:lnTo>
                    <a:pt x="2032" y="0"/>
                  </a:lnTo>
                  <a:lnTo>
                    <a:pt x="0" y="3543"/>
                  </a:lnTo>
                  <a:lnTo>
                    <a:pt x="4191" y="3543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38" name="object 6338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767688" y="8876995"/>
              <a:ext cx="4191" cy="3543"/>
            </a:xfrm>
            <a:prstGeom prst="rect">
              <a:avLst/>
            </a:prstGeom>
          </p:spPr>
        </p:pic>
        <p:sp>
          <p:nvSpPr>
            <p:cNvPr id="6339" name="object 6339"/>
            <p:cNvSpPr/>
            <p:nvPr/>
          </p:nvSpPr>
          <p:spPr>
            <a:xfrm>
              <a:off x="13771879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2222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4254" y="3543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40" name="object 6340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771879" y="8876995"/>
              <a:ext cx="4254" cy="3543"/>
            </a:xfrm>
            <a:prstGeom prst="rect">
              <a:avLst/>
            </a:prstGeom>
          </p:spPr>
        </p:pic>
        <p:sp>
          <p:nvSpPr>
            <p:cNvPr id="6341" name="object 6341"/>
            <p:cNvSpPr/>
            <p:nvPr/>
          </p:nvSpPr>
          <p:spPr>
            <a:xfrm>
              <a:off x="13774102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2031" y="0"/>
                  </a:moveTo>
                  <a:lnTo>
                    <a:pt x="0" y="0"/>
                  </a:lnTo>
                  <a:lnTo>
                    <a:pt x="2031" y="3543"/>
                  </a:lnTo>
                  <a:lnTo>
                    <a:pt x="6032" y="3543"/>
                  </a:lnTo>
                  <a:lnTo>
                    <a:pt x="203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42" name="object 634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4102" y="8876995"/>
              <a:ext cx="6032" cy="3543"/>
            </a:xfrm>
            <a:prstGeom prst="rect">
              <a:avLst/>
            </a:prstGeom>
          </p:spPr>
        </p:pic>
        <p:sp>
          <p:nvSpPr>
            <p:cNvPr id="6343" name="object 6343"/>
            <p:cNvSpPr/>
            <p:nvPr/>
          </p:nvSpPr>
          <p:spPr>
            <a:xfrm>
              <a:off x="13776134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1905" y="0"/>
                  </a:moveTo>
                  <a:lnTo>
                    <a:pt x="0" y="0"/>
                  </a:lnTo>
                  <a:lnTo>
                    <a:pt x="4000" y="3543"/>
                  </a:lnTo>
                  <a:lnTo>
                    <a:pt x="7620" y="3543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44" name="object 634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6134" y="8876995"/>
              <a:ext cx="7620" cy="3543"/>
            </a:xfrm>
            <a:prstGeom prst="rect">
              <a:avLst/>
            </a:prstGeom>
          </p:spPr>
        </p:pic>
        <p:sp>
          <p:nvSpPr>
            <p:cNvPr id="6345" name="object 6345"/>
            <p:cNvSpPr/>
            <p:nvPr/>
          </p:nvSpPr>
          <p:spPr>
            <a:xfrm>
              <a:off x="13778039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1524" y="0"/>
                  </a:moveTo>
                  <a:lnTo>
                    <a:pt x="0" y="0"/>
                  </a:lnTo>
                  <a:lnTo>
                    <a:pt x="5715" y="3543"/>
                  </a:lnTo>
                  <a:lnTo>
                    <a:pt x="8699" y="3543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46" name="object 634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8039" y="8876995"/>
              <a:ext cx="8699" cy="3543"/>
            </a:xfrm>
            <a:prstGeom prst="rect">
              <a:avLst/>
            </a:prstGeom>
          </p:spPr>
        </p:pic>
        <p:sp>
          <p:nvSpPr>
            <p:cNvPr id="6347" name="object 6347"/>
            <p:cNvSpPr/>
            <p:nvPr/>
          </p:nvSpPr>
          <p:spPr>
            <a:xfrm>
              <a:off x="13779563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1142" y="0"/>
                  </a:moveTo>
                  <a:lnTo>
                    <a:pt x="0" y="0"/>
                  </a:lnTo>
                  <a:lnTo>
                    <a:pt x="7175" y="3543"/>
                  </a:lnTo>
                  <a:lnTo>
                    <a:pt x="9461" y="3543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48" name="object 6348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79563" y="8876995"/>
              <a:ext cx="9461" cy="3543"/>
            </a:xfrm>
            <a:prstGeom prst="rect">
              <a:avLst/>
            </a:prstGeom>
          </p:spPr>
        </p:pic>
        <p:sp>
          <p:nvSpPr>
            <p:cNvPr id="6349" name="object 6349"/>
            <p:cNvSpPr/>
            <p:nvPr/>
          </p:nvSpPr>
          <p:spPr>
            <a:xfrm>
              <a:off x="13780706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761" y="0"/>
                  </a:moveTo>
                  <a:lnTo>
                    <a:pt x="0" y="0"/>
                  </a:lnTo>
                  <a:lnTo>
                    <a:pt x="8318" y="3543"/>
                  </a:lnTo>
                  <a:lnTo>
                    <a:pt x="9715" y="3543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50" name="object 635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80706" y="8876995"/>
              <a:ext cx="9715" cy="3543"/>
            </a:xfrm>
            <a:prstGeom prst="rect">
              <a:avLst/>
            </a:prstGeom>
          </p:spPr>
        </p:pic>
        <p:sp>
          <p:nvSpPr>
            <p:cNvPr id="6351" name="object 6351"/>
            <p:cNvSpPr/>
            <p:nvPr/>
          </p:nvSpPr>
          <p:spPr>
            <a:xfrm>
              <a:off x="13781468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190" y="0"/>
                  </a:moveTo>
                  <a:lnTo>
                    <a:pt x="0" y="0"/>
                  </a:lnTo>
                  <a:lnTo>
                    <a:pt x="8953" y="3543"/>
                  </a:lnTo>
                  <a:lnTo>
                    <a:pt x="9461" y="3543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52" name="object 6352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781468" y="8876995"/>
              <a:ext cx="9461" cy="3543"/>
            </a:xfrm>
            <a:prstGeom prst="rect">
              <a:avLst/>
            </a:prstGeom>
          </p:spPr>
        </p:pic>
        <p:sp>
          <p:nvSpPr>
            <p:cNvPr id="6353" name="object 6353"/>
            <p:cNvSpPr/>
            <p:nvPr/>
          </p:nvSpPr>
          <p:spPr>
            <a:xfrm>
              <a:off x="13748956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4444" y="0"/>
                  </a:moveTo>
                  <a:lnTo>
                    <a:pt x="3936" y="0"/>
                  </a:lnTo>
                  <a:lnTo>
                    <a:pt x="0" y="2755"/>
                  </a:lnTo>
                  <a:lnTo>
                    <a:pt x="571" y="2755"/>
                  </a:lnTo>
                  <a:lnTo>
                    <a:pt x="444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54" name="object 635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48956" y="8880538"/>
              <a:ext cx="4444" cy="2755"/>
            </a:xfrm>
            <a:prstGeom prst="rect">
              <a:avLst/>
            </a:prstGeom>
          </p:spPr>
        </p:pic>
        <p:sp>
          <p:nvSpPr>
            <p:cNvPr id="6355" name="object 6355"/>
            <p:cNvSpPr/>
            <p:nvPr/>
          </p:nvSpPr>
          <p:spPr>
            <a:xfrm>
              <a:off x="13749527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270" y="0"/>
                  </a:moveTo>
                  <a:lnTo>
                    <a:pt x="3873" y="0"/>
                  </a:lnTo>
                  <a:lnTo>
                    <a:pt x="0" y="2755"/>
                  </a:lnTo>
                  <a:lnTo>
                    <a:pt x="1714" y="2755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56" name="object 635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49527" y="8880538"/>
              <a:ext cx="5270" cy="2755"/>
            </a:xfrm>
            <a:prstGeom prst="rect">
              <a:avLst/>
            </a:prstGeom>
          </p:spPr>
        </p:pic>
        <p:sp>
          <p:nvSpPr>
            <p:cNvPr id="6357" name="object 6357"/>
            <p:cNvSpPr/>
            <p:nvPr/>
          </p:nvSpPr>
          <p:spPr>
            <a:xfrm>
              <a:off x="1375124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778" y="0"/>
                  </a:moveTo>
                  <a:lnTo>
                    <a:pt x="3555" y="0"/>
                  </a:lnTo>
                  <a:lnTo>
                    <a:pt x="0" y="2755"/>
                  </a:lnTo>
                  <a:lnTo>
                    <a:pt x="2730" y="2755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58" name="object 635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51242" y="8880538"/>
              <a:ext cx="5778" cy="2755"/>
            </a:xfrm>
            <a:prstGeom prst="rect">
              <a:avLst/>
            </a:prstGeom>
          </p:spPr>
        </p:pic>
        <p:sp>
          <p:nvSpPr>
            <p:cNvPr id="6359" name="object 6359"/>
            <p:cNvSpPr/>
            <p:nvPr/>
          </p:nvSpPr>
          <p:spPr>
            <a:xfrm>
              <a:off x="1375397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96" y="0"/>
                  </a:moveTo>
                  <a:lnTo>
                    <a:pt x="3048" y="0"/>
                  </a:lnTo>
                  <a:lnTo>
                    <a:pt x="0" y="2755"/>
                  </a:lnTo>
                  <a:lnTo>
                    <a:pt x="3619" y="2755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60" name="object 636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53972" y="8880538"/>
              <a:ext cx="6096" cy="2755"/>
            </a:xfrm>
            <a:prstGeom prst="rect">
              <a:avLst/>
            </a:prstGeom>
          </p:spPr>
        </p:pic>
        <p:sp>
          <p:nvSpPr>
            <p:cNvPr id="6361" name="object 6361"/>
            <p:cNvSpPr/>
            <p:nvPr/>
          </p:nvSpPr>
          <p:spPr>
            <a:xfrm>
              <a:off x="1375759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32" y="0"/>
                  </a:moveTo>
                  <a:lnTo>
                    <a:pt x="2476" y="0"/>
                  </a:lnTo>
                  <a:lnTo>
                    <a:pt x="0" y="2755"/>
                  </a:lnTo>
                  <a:lnTo>
                    <a:pt x="4381" y="275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62" name="object 636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57592" y="8880538"/>
              <a:ext cx="6032" cy="2755"/>
            </a:xfrm>
            <a:prstGeom prst="rect">
              <a:avLst/>
            </a:prstGeom>
          </p:spPr>
        </p:pic>
        <p:sp>
          <p:nvSpPr>
            <p:cNvPr id="6363" name="object 6363"/>
            <p:cNvSpPr/>
            <p:nvPr/>
          </p:nvSpPr>
          <p:spPr>
            <a:xfrm>
              <a:off x="13761973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715" y="0"/>
                  </a:moveTo>
                  <a:lnTo>
                    <a:pt x="1651" y="0"/>
                  </a:lnTo>
                  <a:lnTo>
                    <a:pt x="0" y="2755"/>
                  </a:lnTo>
                  <a:lnTo>
                    <a:pt x="4826" y="2755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64" name="object 636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61973" y="8880538"/>
              <a:ext cx="5715" cy="2755"/>
            </a:xfrm>
            <a:prstGeom prst="rect">
              <a:avLst/>
            </a:prstGeom>
          </p:spPr>
        </p:pic>
        <p:sp>
          <p:nvSpPr>
            <p:cNvPr id="6365" name="object 6365"/>
            <p:cNvSpPr/>
            <p:nvPr/>
          </p:nvSpPr>
          <p:spPr>
            <a:xfrm>
              <a:off x="13766799" y="8880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5080" y="0"/>
                  </a:moveTo>
                  <a:lnTo>
                    <a:pt x="888" y="0"/>
                  </a:lnTo>
                  <a:lnTo>
                    <a:pt x="0" y="2755"/>
                  </a:lnTo>
                  <a:lnTo>
                    <a:pt x="5080" y="2755"/>
                  </a:lnTo>
                  <a:lnTo>
                    <a:pt x="508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66" name="object 636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66799" y="8880538"/>
              <a:ext cx="5080" cy="2755"/>
            </a:xfrm>
            <a:prstGeom prst="rect">
              <a:avLst/>
            </a:prstGeom>
          </p:spPr>
        </p:pic>
        <p:sp>
          <p:nvSpPr>
            <p:cNvPr id="6367" name="object 6367"/>
            <p:cNvSpPr/>
            <p:nvPr/>
          </p:nvSpPr>
          <p:spPr>
            <a:xfrm>
              <a:off x="13771879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254" y="0"/>
                  </a:moveTo>
                  <a:lnTo>
                    <a:pt x="0" y="0"/>
                  </a:lnTo>
                  <a:lnTo>
                    <a:pt x="0" y="2755"/>
                  </a:lnTo>
                  <a:lnTo>
                    <a:pt x="5143" y="2755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68" name="object 636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1879" y="8880538"/>
              <a:ext cx="5143" cy="2755"/>
            </a:xfrm>
            <a:prstGeom prst="rect">
              <a:avLst/>
            </a:prstGeom>
          </p:spPr>
        </p:pic>
        <p:sp>
          <p:nvSpPr>
            <p:cNvPr id="6369" name="object 6369"/>
            <p:cNvSpPr/>
            <p:nvPr/>
          </p:nvSpPr>
          <p:spPr>
            <a:xfrm>
              <a:off x="13776134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000" y="0"/>
                  </a:moveTo>
                  <a:lnTo>
                    <a:pt x="0" y="0"/>
                  </a:lnTo>
                  <a:lnTo>
                    <a:pt x="889" y="2755"/>
                  </a:lnTo>
                  <a:lnTo>
                    <a:pt x="5715" y="2755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70" name="object 637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76134" y="8880538"/>
              <a:ext cx="5714" cy="2755"/>
            </a:xfrm>
            <a:prstGeom prst="rect">
              <a:avLst/>
            </a:prstGeom>
          </p:spPr>
        </p:pic>
        <p:sp>
          <p:nvSpPr>
            <p:cNvPr id="6371" name="object 6371"/>
            <p:cNvSpPr/>
            <p:nvPr/>
          </p:nvSpPr>
          <p:spPr>
            <a:xfrm>
              <a:off x="13780134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619" y="0"/>
                  </a:moveTo>
                  <a:lnTo>
                    <a:pt x="0" y="0"/>
                  </a:lnTo>
                  <a:lnTo>
                    <a:pt x="1714" y="2755"/>
                  </a:lnTo>
                  <a:lnTo>
                    <a:pt x="6096" y="2755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72" name="object 637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80134" y="8880538"/>
              <a:ext cx="6096" cy="2755"/>
            </a:xfrm>
            <a:prstGeom prst="rect">
              <a:avLst/>
            </a:prstGeom>
          </p:spPr>
        </p:pic>
        <p:sp>
          <p:nvSpPr>
            <p:cNvPr id="6373" name="object 6373"/>
            <p:cNvSpPr/>
            <p:nvPr/>
          </p:nvSpPr>
          <p:spPr>
            <a:xfrm>
              <a:off x="13783754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2984" y="0"/>
                  </a:moveTo>
                  <a:lnTo>
                    <a:pt x="0" y="0"/>
                  </a:lnTo>
                  <a:lnTo>
                    <a:pt x="2476" y="2755"/>
                  </a:lnTo>
                  <a:lnTo>
                    <a:pt x="6096" y="2755"/>
                  </a:lnTo>
                  <a:lnTo>
                    <a:pt x="298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74" name="object 637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83754" y="8880538"/>
              <a:ext cx="6096" cy="2755"/>
            </a:xfrm>
            <a:prstGeom prst="rect">
              <a:avLst/>
            </a:prstGeom>
          </p:spPr>
        </p:pic>
        <p:sp>
          <p:nvSpPr>
            <p:cNvPr id="6375" name="object 6375"/>
            <p:cNvSpPr/>
            <p:nvPr/>
          </p:nvSpPr>
          <p:spPr>
            <a:xfrm>
              <a:off x="13786738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2286" y="0"/>
                  </a:moveTo>
                  <a:lnTo>
                    <a:pt x="0" y="0"/>
                  </a:lnTo>
                  <a:lnTo>
                    <a:pt x="3111" y="2755"/>
                  </a:lnTo>
                  <a:lnTo>
                    <a:pt x="5842" y="275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76" name="object 637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86738" y="8880538"/>
              <a:ext cx="5842" cy="2755"/>
            </a:xfrm>
            <a:prstGeom prst="rect">
              <a:avLst/>
            </a:prstGeom>
          </p:spPr>
        </p:pic>
        <p:sp>
          <p:nvSpPr>
            <p:cNvPr id="6377" name="object 6377"/>
            <p:cNvSpPr/>
            <p:nvPr/>
          </p:nvSpPr>
          <p:spPr>
            <a:xfrm>
              <a:off x="13789024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1396" y="0"/>
                  </a:moveTo>
                  <a:lnTo>
                    <a:pt x="0" y="0"/>
                  </a:lnTo>
                  <a:lnTo>
                    <a:pt x="3555" y="2755"/>
                  </a:lnTo>
                  <a:lnTo>
                    <a:pt x="5270" y="2755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78" name="object 6378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789024" y="8880538"/>
              <a:ext cx="5270" cy="2755"/>
            </a:xfrm>
            <a:prstGeom prst="rect">
              <a:avLst/>
            </a:prstGeom>
          </p:spPr>
        </p:pic>
        <p:sp>
          <p:nvSpPr>
            <p:cNvPr id="6379" name="object 6379"/>
            <p:cNvSpPr/>
            <p:nvPr/>
          </p:nvSpPr>
          <p:spPr>
            <a:xfrm>
              <a:off x="13790421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508" y="0"/>
                  </a:moveTo>
                  <a:lnTo>
                    <a:pt x="0" y="0"/>
                  </a:lnTo>
                  <a:lnTo>
                    <a:pt x="3873" y="2755"/>
                  </a:lnTo>
                  <a:lnTo>
                    <a:pt x="4445" y="2755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80" name="object 638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790421" y="8880538"/>
              <a:ext cx="4445" cy="2755"/>
            </a:xfrm>
            <a:prstGeom prst="rect">
              <a:avLst/>
            </a:prstGeom>
          </p:spPr>
        </p:pic>
        <p:sp>
          <p:nvSpPr>
            <p:cNvPr id="6381" name="object 6381"/>
            <p:cNvSpPr/>
            <p:nvPr/>
          </p:nvSpPr>
          <p:spPr>
            <a:xfrm>
              <a:off x="11694540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9778" y="0"/>
                  </a:moveTo>
                  <a:lnTo>
                    <a:pt x="0" y="1219"/>
                  </a:lnTo>
                  <a:lnTo>
                    <a:pt x="253" y="1219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82" name="object 6382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1694540" y="8875775"/>
              <a:ext cx="9778" cy="1219"/>
            </a:xfrm>
            <a:prstGeom prst="rect">
              <a:avLst/>
            </a:prstGeom>
          </p:spPr>
        </p:pic>
        <p:sp>
          <p:nvSpPr>
            <p:cNvPr id="6383" name="object 6383"/>
            <p:cNvSpPr/>
            <p:nvPr/>
          </p:nvSpPr>
          <p:spPr>
            <a:xfrm>
              <a:off x="11694794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9525" y="0"/>
                  </a:moveTo>
                  <a:lnTo>
                    <a:pt x="0" y="1219"/>
                  </a:lnTo>
                  <a:lnTo>
                    <a:pt x="698" y="1219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84" name="object 6384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1694794" y="8875775"/>
              <a:ext cx="9525" cy="1219"/>
            </a:xfrm>
            <a:prstGeom prst="rect">
              <a:avLst/>
            </a:prstGeom>
          </p:spPr>
        </p:pic>
        <p:sp>
          <p:nvSpPr>
            <p:cNvPr id="6385" name="object 6385"/>
            <p:cNvSpPr/>
            <p:nvPr/>
          </p:nvSpPr>
          <p:spPr>
            <a:xfrm>
              <a:off x="11695493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826" y="0"/>
                  </a:moveTo>
                  <a:lnTo>
                    <a:pt x="0" y="1219"/>
                  </a:lnTo>
                  <a:lnTo>
                    <a:pt x="1143" y="1219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86" name="object 6386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1695493" y="8875775"/>
              <a:ext cx="8826" cy="1219"/>
            </a:xfrm>
            <a:prstGeom prst="rect">
              <a:avLst/>
            </a:prstGeom>
          </p:spPr>
        </p:pic>
        <p:sp>
          <p:nvSpPr>
            <p:cNvPr id="6387" name="object 6387"/>
            <p:cNvSpPr/>
            <p:nvPr/>
          </p:nvSpPr>
          <p:spPr>
            <a:xfrm>
              <a:off x="11696636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7683" y="0"/>
                  </a:moveTo>
                  <a:lnTo>
                    <a:pt x="0" y="1219"/>
                  </a:lnTo>
                  <a:lnTo>
                    <a:pt x="1587" y="1219"/>
                  </a:lnTo>
                  <a:lnTo>
                    <a:pt x="768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88" name="object 6388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1696636" y="8875775"/>
              <a:ext cx="7683" cy="1219"/>
            </a:xfrm>
            <a:prstGeom prst="rect">
              <a:avLst/>
            </a:prstGeom>
          </p:spPr>
        </p:pic>
        <p:sp>
          <p:nvSpPr>
            <p:cNvPr id="6389" name="object 6389"/>
            <p:cNvSpPr/>
            <p:nvPr/>
          </p:nvSpPr>
          <p:spPr>
            <a:xfrm>
              <a:off x="11698223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6096" y="0"/>
                  </a:moveTo>
                  <a:lnTo>
                    <a:pt x="0" y="1219"/>
                  </a:lnTo>
                  <a:lnTo>
                    <a:pt x="1841" y="1219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90" name="object 6390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1698223" y="8875775"/>
              <a:ext cx="6096" cy="1219"/>
            </a:xfrm>
            <a:prstGeom prst="rect">
              <a:avLst/>
            </a:prstGeom>
          </p:spPr>
        </p:pic>
        <p:sp>
          <p:nvSpPr>
            <p:cNvPr id="6391" name="object 6391"/>
            <p:cNvSpPr/>
            <p:nvPr/>
          </p:nvSpPr>
          <p:spPr>
            <a:xfrm>
              <a:off x="11700065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4254" y="0"/>
                  </a:moveTo>
                  <a:lnTo>
                    <a:pt x="0" y="1219"/>
                  </a:lnTo>
                  <a:lnTo>
                    <a:pt x="2095" y="1219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92" name="object 6392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700065" y="8875775"/>
              <a:ext cx="4254" cy="1219"/>
            </a:xfrm>
            <a:prstGeom prst="rect">
              <a:avLst/>
            </a:prstGeom>
          </p:spPr>
        </p:pic>
        <p:sp>
          <p:nvSpPr>
            <p:cNvPr id="6393" name="object 6393"/>
            <p:cNvSpPr/>
            <p:nvPr/>
          </p:nvSpPr>
          <p:spPr>
            <a:xfrm>
              <a:off x="11702160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2159" y="0"/>
                  </a:moveTo>
                  <a:lnTo>
                    <a:pt x="0" y="1219"/>
                  </a:lnTo>
                  <a:lnTo>
                    <a:pt x="2159" y="121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94" name="object 639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2160" y="8875775"/>
              <a:ext cx="2159" cy="1219"/>
            </a:xfrm>
            <a:prstGeom prst="rect">
              <a:avLst/>
            </a:prstGeom>
          </p:spPr>
        </p:pic>
        <p:sp>
          <p:nvSpPr>
            <p:cNvPr id="6395" name="object 6395"/>
            <p:cNvSpPr/>
            <p:nvPr/>
          </p:nvSpPr>
          <p:spPr>
            <a:xfrm>
              <a:off x="11704319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1219"/>
                  </a:lnTo>
                  <a:lnTo>
                    <a:pt x="215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96" name="object 639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4319" y="8875775"/>
              <a:ext cx="2158" cy="1219"/>
            </a:xfrm>
            <a:prstGeom prst="rect">
              <a:avLst/>
            </a:prstGeom>
          </p:spPr>
        </p:pic>
        <p:sp>
          <p:nvSpPr>
            <p:cNvPr id="6397" name="object 6397"/>
            <p:cNvSpPr/>
            <p:nvPr/>
          </p:nvSpPr>
          <p:spPr>
            <a:xfrm>
              <a:off x="11704319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2158" y="1219"/>
                  </a:lnTo>
                  <a:lnTo>
                    <a:pt x="4254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398" name="object 6398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704319" y="8875775"/>
              <a:ext cx="4254" cy="1219"/>
            </a:xfrm>
            <a:prstGeom prst="rect">
              <a:avLst/>
            </a:prstGeom>
          </p:spPr>
        </p:pic>
        <p:sp>
          <p:nvSpPr>
            <p:cNvPr id="6399" name="object 6399"/>
            <p:cNvSpPr/>
            <p:nvPr/>
          </p:nvSpPr>
          <p:spPr>
            <a:xfrm>
              <a:off x="11704319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254" y="1219"/>
                  </a:lnTo>
                  <a:lnTo>
                    <a:pt x="609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00" name="object 6400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1704319" y="8875775"/>
              <a:ext cx="6096" cy="1219"/>
            </a:xfrm>
            <a:prstGeom prst="rect">
              <a:avLst/>
            </a:prstGeom>
          </p:spPr>
        </p:pic>
        <p:sp>
          <p:nvSpPr>
            <p:cNvPr id="6401" name="object 6401"/>
            <p:cNvSpPr/>
            <p:nvPr/>
          </p:nvSpPr>
          <p:spPr>
            <a:xfrm>
              <a:off x="11704319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6096" y="1219"/>
                  </a:lnTo>
                  <a:lnTo>
                    <a:pt x="7683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02" name="object 6402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1704319" y="8875775"/>
              <a:ext cx="7683" cy="1219"/>
            </a:xfrm>
            <a:prstGeom prst="rect">
              <a:avLst/>
            </a:prstGeom>
          </p:spPr>
        </p:pic>
        <p:sp>
          <p:nvSpPr>
            <p:cNvPr id="6403" name="object 6403"/>
            <p:cNvSpPr/>
            <p:nvPr/>
          </p:nvSpPr>
          <p:spPr>
            <a:xfrm>
              <a:off x="11704319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7683" y="1219"/>
                  </a:lnTo>
                  <a:lnTo>
                    <a:pt x="882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04" name="object 6404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1704319" y="8875775"/>
              <a:ext cx="8826" cy="1219"/>
            </a:xfrm>
            <a:prstGeom prst="rect">
              <a:avLst/>
            </a:prstGeom>
          </p:spPr>
        </p:pic>
        <p:sp>
          <p:nvSpPr>
            <p:cNvPr id="6405" name="object 6405"/>
            <p:cNvSpPr/>
            <p:nvPr/>
          </p:nvSpPr>
          <p:spPr>
            <a:xfrm>
              <a:off x="11704319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8826" y="1219"/>
                  </a:lnTo>
                  <a:lnTo>
                    <a:pt x="9525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06" name="object 6406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1704319" y="8875775"/>
              <a:ext cx="9525" cy="1219"/>
            </a:xfrm>
            <a:prstGeom prst="rect">
              <a:avLst/>
            </a:prstGeom>
          </p:spPr>
        </p:pic>
        <p:sp>
          <p:nvSpPr>
            <p:cNvPr id="6407" name="object 6407"/>
            <p:cNvSpPr/>
            <p:nvPr/>
          </p:nvSpPr>
          <p:spPr>
            <a:xfrm>
              <a:off x="11704319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9525" y="1219"/>
                  </a:lnTo>
                  <a:lnTo>
                    <a:pt x="977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08" name="object 6408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1704319" y="8875775"/>
              <a:ext cx="9778" cy="1219"/>
            </a:xfrm>
            <a:prstGeom prst="rect">
              <a:avLst/>
            </a:prstGeom>
          </p:spPr>
        </p:pic>
        <p:sp>
          <p:nvSpPr>
            <p:cNvPr id="6409" name="object 6409"/>
            <p:cNvSpPr/>
            <p:nvPr/>
          </p:nvSpPr>
          <p:spPr>
            <a:xfrm>
              <a:off x="11685269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525" y="0"/>
                  </a:moveTo>
                  <a:lnTo>
                    <a:pt x="9271" y="0"/>
                  </a:lnTo>
                  <a:lnTo>
                    <a:pt x="0" y="3543"/>
                  </a:lnTo>
                  <a:lnTo>
                    <a:pt x="507" y="3543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10" name="object 641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685269" y="8876995"/>
              <a:ext cx="9525" cy="3543"/>
            </a:xfrm>
            <a:prstGeom prst="rect">
              <a:avLst/>
            </a:prstGeom>
          </p:spPr>
        </p:pic>
        <p:sp>
          <p:nvSpPr>
            <p:cNvPr id="6411" name="object 6411"/>
            <p:cNvSpPr/>
            <p:nvPr/>
          </p:nvSpPr>
          <p:spPr>
            <a:xfrm>
              <a:off x="11685777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9715" y="0"/>
                  </a:moveTo>
                  <a:lnTo>
                    <a:pt x="9017" y="0"/>
                  </a:lnTo>
                  <a:lnTo>
                    <a:pt x="0" y="3543"/>
                  </a:lnTo>
                  <a:lnTo>
                    <a:pt x="1397" y="354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12" name="object 6412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685777" y="8876995"/>
              <a:ext cx="9715" cy="3543"/>
            </a:xfrm>
            <a:prstGeom prst="rect">
              <a:avLst/>
            </a:prstGeom>
          </p:spPr>
        </p:pic>
        <p:sp>
          <p:nvSpPr>
            <p:cNvPr id="6413" name="object 6413"/>
            <p:cNvSpPr/>
            <p:nvPr/>
          </p:nvSpPr>
          <p:spPr>
            <a:xfrm>
              <a:off x="11687174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8318" y="0"/>
                  </a:lnTo>
                  <a:lnTo>
                    <a:pt x="0" y="3543"/>
                  </a:lnTo>
                  <a:lnTo>
                    <a:pt x="2285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14" name="object 641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87174" y="8876995"/>
              <a:ext cx="9461" cy="3543"/>
            </a:xfrm>
            <a:prstGeom prst="rect">
              <a:avLst/>
            </a:prstGeom>
          </p:spPr>
        </p:pic>
        <p:sp>
          <p:nvSpPr>
            <p:cNvPr id="6415" name="object 6415"/>
            <p:cNvSpPr/>
            <p:nvPr/>
          </p:nvSpPr>
          <p:spPr>
            <a:xfrm>
              <a:off x="11689460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8763" y="0"/>
                  </a:moveTo>
                  <a:lnTo>
                    <a:pt x="7175" y="0"/>
                  </a:lnTo>
                  <a:lnTo>
                    <a:pt x="0" y="3543"/>
                  </a:lnTo>
                  <a:lnTo>
                    <a:pt x="2984" y="3543"/>
                  </a:lnTo>
                  <a:lnTo>
                    <a:pt x="87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16" name="object 641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689460" y="8876995"/>
              <a:ext cx="8763" cy="3543"/>
            </a:xfrm>
            <a:prstGeom prst="rect">
              <a:avLst/>
            </a:prstGeom>
          </p:spPr>
        </p:pic>
        <p:sp>
          <p:nvSpPr>
            <p:cNvPr id="6417" name="object 6417"/>
            <p:cNvSpPr/>
            <p:nvPr/>
          </p:nvSpPr>
          <p:spPr>
            <a:xfrm>
              <a:off x="11692445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7620" y="0"/>
                  </a:moveTo>
                  <a:lnTo>
                    <a:pt x="5778" y="0"/>
                  </a:lnTo>
                  <a:lnTo>
                    <a:pt x="0" y="3543"/>
                  </a:lnTo>
                  <a:lnTo>
                    <a:pt x="3619" y="35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18" name="object 641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92445" y="8876995"/>
              <a:ext cx="7620" cy="3543"/>
            </a:xfrm>
            <a:prstGeom prst="rect">
              <a:avLst/>
            </a:prstGeom>
          </p:spPr>
        </p:pic>
        <p:sp>
          <p:nvSpPr>
            <p:cNvPr id="6419" name="object 6419"/>
            <p:cNvSpPr/>
            <p:nvPr/>
          </p:nvSpPr>
          <p:spPr>
            <a:xfrm>
              <a:off x="11696064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6095" y="0"/>
                  </a:moveTo>
                  <a:lnTo>
                    <a:pt x="4000" y="0"/>
                  </a:lnTo>
                  <a:lnTo>
                    <a:pt x="0" y="3543"/>
                  </a:lnTo>
                  <a:lnTo>
                    <a:pt x="4063" y="3543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20" name="object 642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96064" y="8876995"/>
              <a:ext cx="6095" cy="3543"/>
            </a:xfrm>
            <a:prstGeom prst="rect">
              <a:avLst/>
            </a:prstGeom>
          </p:spPr>
        </p:pic>
        <p:sp>
          <p:nvSpPr>
            <p:cNvPr id="6421" name="object 6421"/>
            <p:cNvSpPr/>
            <p:nvPr/>
          </p:nvSpPr>
          <p:spPr>
            <a:xfrm>
              <a:off x="11700128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09">
                  <a:moveTo>
                    <a:pt x="4191" y="0"/>
                  </a:moveTo>
                  <a:lnTo>
                    <a:pt x="2031" y="0"/>
                  </a:lnTo>
                  <a:lnTo>
                    <a:pt x="0" y="3543"/>
                  </a:lnTo>
                  <a:lnTo>
                    <a:pt x="4191" y="3543"/>
                  </a:lnTo>
                  <a:lnTo>
                    <a:pt x="419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22" name="object 6422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1700128" y="8876995"/>
              <a:ext cx="4191" cy="3543"/>
            </a:xfrm>
            <a:prstGeom prst="rect">
              <a:avLst/>
            </a:prstGeom>
          </p:spPr>
        </p:pic>
        <p:sp>
          <p:nvSpPr>
            <p:cNvPr id="6423" name="object 6423"/>
            <p:cNvSpPr/>
            <p:nvPr/>
          </p:nvSpPr>
          <p:spPr>
            <a:xfrm>
              <a:off x="11704319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09">
                  <a:moveTo>
                    <a:pt x="2158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4254" y="3543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24" name="object 642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4319" y="8876995"/>
              <a:ext cx="4254" cy="3543"/>
            </a:xfrm>
            <a:prstGeom prst="rect">
              <a:avLst/>
            </a:prstGeom>
          </p:spPr>
        </p:pic>
        <p:sp>
          <p:nvSpPr>
            <p:cNvPr id="6425" name="object 6425"/>
            <p:cNvSpPr/>
            <p:nvPr/>
          </p:nvSpPr>
          <p:spPr>
            <a:xfrm>
              <a:off x="11706478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2095" y="0"/>
                  </a:moveTo>
                  <a:lnTo>
                    <a:pt x="0" y="0"/>
                  </a:lnTo>
                  <a:lnTo>
                    <a:pt x="2095" y="3543"/>
                  </a:lnTo>
                  <a:lnTo>
                    <a:pt x="6096" y="354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26" name="object 642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6478" y="8876995"/>
              <a:ext cx="6096" cy="3543"/>
            </a:xfrm>
            <a:prstGeom prst="rect">
              <a:avLst/>
            </a:prstGeom>
          </p:spPr>
        </p:pic>
        <p:sp>
          <p:nvSpPr>
            <p:cNvPr id="6427" name="object 6427"/>
            <p:cNvSpPr/>
            <p:nvPr/>
          </p:nvSpPr>
          <p:spPr>
            <a:xfrm>
              <a:off x="11708574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09">
                  <a:moveTo>
                    <a:pt x="1841" y="0"/>
                  </a:moveTo>
                  <a:lnTo>
                    <a:pt x="0" y="0"/>
                  </a:lnTo>
                  <a:lnTo>
                    <a:pt x="4000" y="3543"/>
                  </a:lnTo>
                  <a:lnTo>
                    <a:pt x="7556" y="3543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28" name="object 642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8574" y="8876995"/>
              <a:ext cx="7556" cy="3543"/>
            </a:xfrm>
            <a:prstGeom prst="rect">
              <a:avLst/>
            </a:prstGeom>
          </p:spPr>
        </p:pic>
        <p:sp>
          <p:nvSpPr>
            <p:cNvPr id="6429" name="object 6429"/>
            <p:cNvSpPr/>
            <p:nvPr/>
          </p:nvSpPr>
          <p:spPr>
            <a:xfrm>
              <a:off x="11710415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1587" y="0"/>
                  </a:moveTo>
                  <a:lnTo>
                    <a:pt x="0" y="0"/>
                  </a:lnTo>
                  <a:lnTo>
                    <a:pt x="5714" y="3543"/>
                  </a:lnTo>
                  <a:lnTo>
                    <a:pt x="8762" y="3543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30" name="object 643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710415" y="8876995"/>
              <a:ext cx="8762" cy="3543"/>
            </a:xfrm>
            <a:prstGeom prst="rect">
              <a:avLst/>
            </a:prstGeom>
          </p:spPr>
        </p:pic>
        <p:sp>
          <p:nvSpPr>
            <p:cNvPr id="6431" name="object 6431"/>
            <p:cNvSpPr/>
            <p:nvPr/>
          </p:nvSpPr>
          <p:spPr>
            <a:xfrm>
              <a:off x="11712003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1142" y="0"/>
                  </a:moveTo>
                  <a:lnTo>
                    <a:pt x="0" y="0"/>
                  </a:lnTo>
                  <a:lnTo>
                    <a:pt x="7175" y="3543"/>
                  </a:lnTo>
                  <a:lnTo>
                    <a:pt x="9398" y="3543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32" name="object 643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12003" y="8876995"/>
              <a:ext cx="9398" cy="3543"/>
            </a:xfrm>
            <a:prstGeom prst="rect">
              <a:avLst/>
            </a:prstGeom>
          </p:spPr>
        </p:pic>
        <p:sp>
          <p:nvSpPr>
            <p:cNvPr id="6433" name="object 6433"/>
            <p:cNvSpPr/>
            <p:nvPr/>
          </p:nvSpPr>
          <p:spPr>
            <a:xfrm>
              <a:off x="11713146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698" y="0"/>
                  </a:moveTo>
                  <a:lnTo>
                    <a:pt x="0" y="0"/>
                  </a:lnTo>
                  <a:lnTo>
                    <a:pt x="8255" y="3543"/>
                  </a:lnTo>
                  <a:lnTo>
                    <a:pt x="9715" y="354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34" name="object 6434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713146" y="8876995"/>
              <a:ext cx="9715" cy="3543"/>
            </a:xfrm>
            <a:prstGeom prst="rect">
              <a:avLst/>
            </a:prstGeom>
          </p:spPr>
        </p:pic>
        <p:sp>
          <p:nvSpPr>
            <p:cNvPr id="6435" name="object 6435"/>
            <p:cNvSpPr/>
            <p:nvPr/>
          </p:nvSpPr>
          <p:spPr>
            <a:xfrm>
              <a:off x="11713844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253" y="0"/>
                  </a:moveTo>
                  <a:lnTo>
                    <a:pt x="0" y="0"/>
                  </a:lnTo>
                  <a:lnTo>
                    <a:pt x="9016" y="3543"/>
                  </a:lnTo>
                  <a:lnTo>
                    <a:pt x="9461" y="3543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36" name="object 643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713844" y="8876995"/>
              <a:ext cx="9461" cy="3543"/>
            </a:xfrm>
            <a:prstGeom prst="rect">
              <a:avLst/>
            </a:prstGeom>
          </p:spPr>
        </p:pic>
        <p:sp>
          <p:nvSpPr>
            <p:cNvPr id="6437" name="object 6437"/>
            <p:cNvSpPr/>
            <p:nvPr/>
          </p:nvSpPr>
          <p:spPr>
            <a:xfrm>
              <a:off x="11681396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4381" y="0"/>
                  </a:moveTo>
                  <a:lnTo>
                    <a:pt x="3873" y="0"/>
                  </a:lnTo>
                  <a:lnTo>
                    <a:pt x="0" y="2755"/>
                  </a:lnTo>
                  <a:lnTo>
                    <a:pt x="571" y="275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38" name="object 643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81396" y="8880538"/>
              <a:ext cx="4381" cy="2755"/>
            </a:xfrm>
            <a:prstGeom prst="rect">
              <a:avLst/>
            </a:prstGeom>
          </p:spPr>
        </p:pic>
        <p:sp>
          <p:nvSpPr>
            <p:cNvPr id="6439" name="object 6439"/>
            <p:cNvSpPr/>
            <p:nvPr/>
          </p:nvSpPr>
          <p:spPr>
            <a:xfrm>
              <a:off x="11681967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206" y="0"/>
                  </a:moveTo>
                  <a:lnTo>
                    <a:pt x="3809" y="0"/>
                  </a:lnTo>
                  <a:lnTo>
                    <a:pt x="0" y="2755"/>
                  </a:lnTo>
                  <a:lnTo>
                    <a:pt x="1650" y="2755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40" name="object 644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81967" y="8880538"/>
              <a:ext cx="5206" cy="2755"/>
            </a:xfrm>
            <a:prstGeom prst="rect">
              <a:avLst/>
            </a:prstGeom>
          </p:spPr>
        </p:pic>
        <p:sp>
          <p:nvSpPr>
            <p:cNvPr id="6441" name="object 6441"/>
            <p:cNvSpPr/>
            <p:nvPr/>
          </p:nvSpPr>
          <p:spPr>
            <a:xfrm>
              <a:off x="11683618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841" y="0"/>
                  </a:moveTo>
                  <a:lnTo>
                    <a:pt x="3555" y="0"/>
                  </a:lnTo>
                  <a:lnTo>
                    <a:pt x="0" y="2755"/>
                  </a:lnTo>
                  <a:lnTo>
                    <a:pt x="2794" y="2755"/>
                  </a:lnTo>
                  <a:lnTo>
                    <a:pt x="584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42" name="object 644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83618" y="8880538"/>
              <a:ext cx="5841" cy="2755"/>
            </a:xfrm>
            <a:prstGeom prst="rect">
              <a:avLst/>
            </a:prstGeom>
          </p:spPr>
        </p:pic>
        <p:sp>
          <p:nvSpPr>
            <p:cNvPr id="6443" name="object 6443"/>
            <p:cNvSpPr/>
            <p:nvPr/>
          </p:nvSpPr>
          <p:spPr>
            <a:xfrm>
              <a:off x="1168641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32" y="0"/>
                  </a:moveTo>
                  <a:lnTo>
                    <a:pt x="3047" y="0"/>
                  </a:lnTo>
                  <a:lnTo>
                    <a:pt x="0" y="2755"/>
                  </a:lnTo>
                  <a:lnTo>
                    <a:pt x="3619" y="275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44" name="object 644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86412" y="8880538"/>
              <a:ext cx="6032" cy="2755"/>
            </a:xfrm>
            <a:prstGeom prst="rect">
              <a:avLst/>
            </a:prstGeom>
          </p:spPr>
        </p:pic>
        <p:sp>
          <p:nvSpPr>
            <p:cNvPr id="6445" name="object 6445"/>
            <p:cNvSpPr/>
            <p:nvPr/>
          </p:nvSpPr>
          <p:spPr>
            <a:xfrm>
              <a:off x="1169003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32" y="0"/>
                  </a:moveTo>
                  <a:lnTo>
                    <a:pt x="2412" y="0"/>
                  </a:lnTo>
                  <a:lnTo>
                    <a:pt x="0" y="2755"/>
                  </a:lnTo>
                  <a:lnTo>
                    <a:pt x="4318" y="275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46" name="object 644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1690032" y="8880538"/>
              <a:ext cx="6032" cy="2755"/>
            </a:xfrm>
            <a:prstGeom prst="rect">
              <a:avLst/>
            </a:prstGeom>
          </p:spPr>
        </p:pic>
        <p:sp>
          <p:nvSpPr>
            <p:cNvPr id="6447" name="object 6447"/>
            <p:cNvSpPr/>
            <p:nvPr/>
          </p:nvSpPr>
          <p:spPr>
            <a:xfrm>
              <a:off x="1169435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778" y="0"/>
                  </a:moveTo>
                  <a:lnTo>
                    <a:pt x="1714" y="0"/>
                  </a:lnTo>
                  <a:lnTo>
                    <a:pt x="0" y="2755"/>
                  </a:lnTo>
                  <a:lnTo>
                    <a:pt x="4825" y="2755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48" name="object 644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94350" y="8880538"/>
              <a:ext cx="5778" cy="2755"/>
            </a:xfrm>
            <a:prstGeom prst="rect">
              <a:avLst/>
            </a:prstGeom>
          </p:spPr>
        </p:pic>
        <p:sp>
          <p:nvSpPr>
            <p:cNvPr id="6449" name="object 6449"/>
            <p:cNvSpPr/>
            <p:nvPr/>
          </p:nvSpPr>
          <p:spPr>
            <a:xfrm>
              <a:off x="11699176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143" y="0"/>
                  </a:moveTo>
                  <a:lnTo>
                    <a:pt x="952" y="0"/>
                  </a:lnTo>
                  <a:lnTo>
                    <a:pt x="0" y="2755"/>
                  </a:lnTo>
                  <a:lnTo>
                    <a:pt x="5143" y="2755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50" name="object 645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699176" y="8880538"/>
              <a:ext cx="5143" cy="2755"/>
            </a:xfrm>
            <a:prstGeom prst="rect">
              <a:avLst/>
            </a:prstGeom>
          </p:spPr>
        </p:pic>
        <p:sp>
          <p:nvSpPr>
            <p:cNvPr id="6451" name="object 6451"/>
            <p:cNvSpPr/>
            <p:nvPr/>
          </p:nvSpPr>
          <p:spPr>
            <a:xfrm>
              <a:off x="11704319" y="8880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4254" y="0"/>
                  </a:moveTo>
                  <a:lnTo>
                    <a:pt x="0" y="0"/>
                  </a:lnTo>
                  <a:lnTo>
                    <a:pt x="0" y="2755"/>
                  </a:lnTo>
                  <a:lnTo>
                    <a:pt x="5079" y="2755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52" name="object 6452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1704319" y="8880538"/>
              <a:ext cx="5079" cy="2755"/>
            </a:xfrm>
            <a:prstGeom prst="rect">
              <a:avLst/>
            </a:prstGeom>
          </p:spPr>
        </p:pic>
        <p:sp>
          <p:nvSpPr>
            <p:cNvPr id="6453" name="object 6453"/>
            <p:cNvSpPr/>
            <p:nvPr/>
          </p:nvSpPr>
          <p:spPr>
            <a:xfrm>
              <a:off x="11708574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000" y="0"/>
                  </a:moveTo>
                  <a:lnTo>
                    <a:pt x="0" y="0"/>
                  </a:lnTo>
                  <a:lnTo>
                    <a:pt x="825" y="2755"/>
                  </a:lnTo>
                  <a:lnTo>
                    <a:pt x="5715" y="2755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54" name="object 645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08574" y="8880538"/>
              <a:ext cx="5714" cy="2755"/>
            </a:xfrm>
            <a:prstGeom prst="rect">
              <a:avLst/>
            </a:prstGeom>
          </p:spPr>
        </p:pic>
        <p:sp>
          <p:nvSpPr>
            <p:cNvPr id="6455" name="object 6455"/>
            <p:cNvSpPr/>
            <p:nvPr/>
          </p:nvSpPr>
          <p:spPr>
            <a:xfrm>
              <a:off x="11712574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555" y="0"/>
                  </a:moveTo>
                  <a:lnTo>
                    <a:pt x="0" y="0"/>
                  </a:lnTo>
                  <a:lnTo>
                    <a:pt x="1714" y="2755"/>
                  </a:lnTo>
                  <a:lnTo>
                    <a:pt x="6032" y="2755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56" name="object 645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12574" y="8880538"/>
              <a:ext cx="6032" cy="2755"/>
            </a:xfrm>
            <a:prstGeom prst="rect">
              <a:avLst/>
            </a:prstGeom>
          </p:spPr>
        </p:pic>
        <p:sp>
          <p:nvSpPr>
            <p:cNvPr id="6457" name="object 6457"/>
            <p:cNvSpPr/>
            <p:nvPr/>
          </p:nvSpPr>
          <p:spPr>
            <a:xfrm>
              <a:off x="1171613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048" y="0"/>
                  </a:moveTo>
                  <a:lnTo>
                    <a:pt x="0" y="0"/>
                  </a:lnTo>
                  <a:lnTo>
                    <a:pt x="2476" y="2755"/>
                  </a:lnTo>
                  <a:lnTo>
                    <a:pt x="6096" y="2755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58" name="object 645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16130" y="8880538"/>
              <a:ext cx="6096" cy="2755"/>
            </a:xfrm>
            <a:prstGeom prst="rect">
              <a:avLst/>
            </a:prstGeom>
          </p:spPr>
        </p:pic>
        <p:sp>
          <p:nvSpPr>
            <p:cNvPr id="6459" name="object 6459"/>
            <p:cNvSpPr/>
            <p:nvPr/>
          </p:nvSpPr>
          <p:spPr>
            <a:xfrm>
              <a:off x="11719178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2222" y="0"/>
                  </a:moveTo>
                  <a:lnTo>
                    <a:pt x="0" y="0"/>
                  </a:lnTo>
                  <a:lnTo>
                    <a:pt x="3048" y="2755"/>
                  </a:lnTo>
                  <a:lnTo>
                    <a:pt x="5778" y="275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60" name="object 646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19178" y="8880538"/>
              <a:ext cx="5778" cy="2755"/>
            </a:xfrm>
            <a:prstGeom prst="rect">
              <a:avLst/>
            </a:prstGeom>
          </p:spPr>
        </p:pic>
        <p:sp>
          <p:nvSpPr>
            <p:cNvPr id="6461" name="object 6461"/>
            <p:cNvSpPr/>
            <p:nvPr/>
          </p:nvSpPr>
          <p:spPr>
            <a:xfrm>
              <a:off x="11721401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1460" y="0"/>
                  </a:moveTo>
                  <a:lnTo>
                    <a:pt x="0" y="0"/>
                  </a:lnTo>
                  <a:lnTo>
                    <a:pt x="3555" y="2755"/>
                  </a:lnTo>
                  <a:lnTo>
                    <a:pt x="5270" y="275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62" name="object 646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21401" y="8880538"/>
              <a:ext cx="5270" cy="2755"/>
            </a:xfrm>
            <a:prstGeom prst="rect">
              <a:avLst/>
            </a:prstGeom>
          </p:spPr>
        </p:pic>
        <p:sp>
          <p:nvSpPr>
            <p:cNvPr id="6463" name="object 6463"/>
            <p:cNvSpPr/>
            <p:nvPr/>
          </p:nvSpPr>
          <p:spPr>
            <a:xfrm>
              <a:off x="11722861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444" y="0"/>
                  </a:moveTo>
                  <a:lnTo>
                    <a:pt x="0" y="0"/>
                  </a:lnTo>
                  <a:lnTo>
                    <a:pt x="3810" y="2755"/>
                  </a:lnTo>
                  <a:lnTo>
                    <a:pt x="4381" y="2755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64" name="object 646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1722861" y="8880538"/>
              <a:ext cx="4381" cy="2755"/>
            </a:xfrm>
            <a:prstGeom prst="rect">
              <a:avLst/>
            </a:prstGeom>
          </p:spPr>
        </p:pic>
        <p:sp>
          <p:nvSpPr>
            <p:cNvPr id="6465" name="object 6465"/>
            <p:cNvSpPr/>
            <p:nvPr/>
          </p:nvSpPr>
          <p:spPr>
            <a:xfrm>
              <a:off x="13899705" y="88795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8509" y="0"/>
                  </a:moveTo>
                  <a:lnTo>
                    <a:pt x="3683" y="0"/>
                  </a:lnTo>
                  <a:lnTo>
                    <a:pt x="0" y="647"/>
                  </a:lnTo>
                  <a:lnTo>
                    <a:pt x="12192" y="647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66" name="object 6466"/>
            <p:cNvPicPr/>
            <p:nvPr/>
          </p:nvPicPr>
          <p:blipFill>
            <a:blip r:embed="rId1017" cstate="print"/>
            <a:stretch>
              <a:fillRect/>
            </a:stretch>
          </p:blipFill>
          <p:spPr>
            <a:xfrm>
              <a:off x="13899705" y="8879522"/>
              <a:ext cx="12192" cy="647"/>
            </a:xfrm>
            <a:prstGeom prst="rect">
              <a:avLst/>
            </a:prstGeom>
          </p:spPr>
        </p:pic>
        <p:sp>
          <p:nvSpPr>
            <p:cNvPr id="6467" name="object 6467"/>
            <p:cNvSpPr/>
            <p:nvPr/>
          </p:nvSpPr>
          <p:spPr>
            <a:xfrm>
              <a:off x="13896149" y="8880170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4" h="1904">
                  <a:moveTo>
                    <a:pt x="15748" y="0"/>
                  </a:moveTo>
                  <a:lnTo>
                    <a:pt x="3555" y="0"/>
                  </a:lnTo>
                  <a:lnTo>
                    <a:pt x="0" y="1835"/>
                  </a:lnTo>
                  <a:lnTo>
                    <a:pt x="19303" y="1835"/>
                  </a:lnTo>
                  <a:lnTo>
                    <a:pt x="1574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68" name="object 6468"/>
            <p:cNvPicPr/>
            <p:nvPr/>
          </p:nvPicPr>
          <p:blipFill>
            <a:blip r:embed="rId1018" cstate="print"/>
            <a:stretch>
              <a:fillRect/>
            </a:stretch>
          </p:blipFill>
          <p:spPr>
            <a:xfrm>
              <a:off x="13896149" y="8880170"/>
              <a:ext cx="19303" cy="1835"/>
            </a:xfrm>
            <a:prstGeom prst="rect">
              <a:avLst/>
            </a:prstGeom>
          </p:spPr>
        </p:pic>
        <p:sp>
          <p:nvSpPr>
            <p:cNvPr id="6469" name="object 6469"/>
            <p:cNvSpPr/>
            <p:nvPr/>
          </p:nvSpPr>
          <p:spPr>
            <a:xfrm>
              <a:off x="13894752" y="888200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0700" y="0"/>
                  </a:moveTo>
                  <a:lnTo>
                    <a:pt x="1396" y="0"/>
                  </a:lnTo>
                  <a:lnTo>
                    <a:pt x="0" y="1289"/>
                  </a:lnTo>
                  <a:lnTo>
                    <a:pt x="22098" y="1289"/>
                  </a:lnTo>
                  <a:lnTo>
                    <a:pt x="2070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0" name="object 6470"/>
            <p:cNvPicPr/>
            <p:nvPr/>
          </p:nvPicPr>
          <p:blipFill>
            <a:blip r:embed="rId1019" cstate="print"/>
            <a:stretch>
              <a:fillRect/>
            </a:stretch>
          </p:blipFill>
          <p:spPr>
            <a:xfrm>
              <a:off x="13894752" y="8882005"/>
              <a:ext cx="22098" cy="1289"/>
            </a:xfrm>
            <a:prstGeom prst="rect">
              <a:avLst/>
            </a:prstGeom>
          </p:spPr>
        </p:pic>
        <p:sp>
          <p:nvSpPr>
            <p:cNvPr id="6471" name="object 6471"/>
            <p:cNvSpPr/>
            <p:nvPr/>
          </p:nvSpPr>
          <p:spPr>
            <a:xfrm>
              <a:off x="13541628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9778" y="0"/>
                  </a:moveTo>
                  <a:lnTo>
                    <a:pt x="0" y="1219"/>
                  </a:lnTo>
                  <a:lnTo>
                    <a:pt x="253" y="1219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2" name="object 6472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541628" y="8875775"/>
              <a:ext cx="9778" cy="1219"/>
            </a:xfrm>
            <a:prstGeom prst="rect">
              <a:avLst/>
            </a:prstGeom>
          </p:spPr>
        </p:pic>
        <p:sp>
          <p:nvSpPr>
            <p:cNvPr id="6473" name="object 6473"/>
            <p:cNvSpPr/>
            <p:nvPr/>
          </p:nvSpPr>
          <p:spPr>
            <a:xfrm>
              <a:off x="13541882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9525" y="0"/>
                  </a:moveTo>
                  <a:lnTo>
                    <a:pt x="0" y="1219"/>
                  </a:lnTo>
                  <a:lnTo>
                    <a:pt x="761" y="1219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4" name="object 6474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541882" y="8875775"/>
              <a:ext cx="9525" cy="1219"/>
            </a:xfrm>
            <a:prstGeom prst="rect">
              <a:avLst/>
            </a:prstGeom>
          </p:spPr>
        </p:pic>
        <p:sp>
          <p:nvSpPr>
            <p:cNvPr id="6475" name="object 6475"/>
            <p:cNvSpPr/>
            <p:nvPr/>
          </p:nvSpPr>
          <p:spPr>
            <a:xfrm>
              <a:off x="13542644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763" y="0"/>
                  </a:moveTo>
                  <a:lnTo>
                    <a:pt x="0" y="1219"/>
                  </a:lnTo>
                  <a:lnTo>
                    <a:pt x="1143" y="1219"/>
                  </a:lnTo>
                  <a:lnTo>
                    <a:pt x="87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6" name="object 6476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542644" y="8875775"/>
              <a:ext cx="8763" cy="1219"/>
            </a:xfrm>
            <a:prstGeom prst="rect">
              <a:avLst/>
            </a:prstGeom>
          </p:spPr>
        </p:pic>
        <p:sp>
          <p:nvSpPr>
            <p:cNvPr id="6477" name="object 6477"/>
            <p:cNvSpPr/>
            <p:nvPr/>
          </p:nvSpPr>
          <p:spPr>
            <a:xfrm>
              <a:off x="13543787" y="887577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19" h="1270">
                  <a:moveTo>
                    <a:pt x="7619" y="0"/>
                  </a:moveTo>
                  <a:lnTo>
                    <a:pt x="0" y="1219"/>
                  </a:lnTo>
                  <a:lnTo>
                    <a:pt x="1523" y="1219"/>
                  </a:lnTo>
                  <a:lnTo>
                    <a:pt x="761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78" name="object 6478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543787" y="8875775"/>
              <a:ext cx="7619" cy="1219"/>
            </a:xfrm>
            <a:prstGeom prst="rect">
              <a:avLst/>
            </a:prstGeom>
          </p:spPr>
        </p:pic>
        <p:sp>
          <p:nvSpPr>
            <p:cNvPr id="6479" name="object 6479"/>
            <p:cNvSpPr/>
            <p:nvPr/>
          </p:nvSpPr>
          <p:spPr>
            <a:xfrm>
              <a:off x="13545311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6096" y="0"/>
                  </a:moveTo>
                  <a:lnTo>
                    <a:pt x="0" y="1219"/>
                  </a:lnTo>
                  <a:lnTo>
                    <a:pt x="1841" y="1219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80" name="object 6480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545311" y="8875775"/>
              <a:ext cx="6096" cy="1219"/>
            </a:xfrm>
            <a:prstGeom prst="rect">
              <a:avLst/>
            </a:prstGeom>
          </p:spPr>
        </p:pic>
        <p:sp>
          <p:nvSpPr>
            <p:cNvPr id="6481" name="object 6481"/>
            <p:cNvSpPr/>
            <p:nvPr/>
          </p:nvSpPr>
          <p:spPr>
            <a:xfrm>
              <a:off x="13547153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4254" y="0"/>
                  </a:moveTo>
                  <a:lnTo>
                    <a:pt x="0" y="1219"/>
                  </a:lnTo>
                  <a:lnTo>
                    <a:pt x="2095" y="1219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82" name="object 6482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47153" y="8875775"/>
              <a:ext cx="4254" cy="1219"/>
            </a:xfrm>
            <a:prstGeom prst="rect">
              <a:avLst/>
            </a:prstGeom>
          </p:spPr>
        </p:pic>
        <p:sp>
          <p:nvSpPr>
            <p:cNvPr id="6483" name="object 6483"/>
            <p:cNvSpPr/>
            <p:nvPr/>
          </p:nvSpPr>
          <p:spPr>
            <a:xfrm>
              <a:off x="13549248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2159" y="0"/>
                  </a:moveTo>
                  <a:lnTo>
                    <a:pt x="0" y="1219"/>
                  </a:lnTo>
                  <a:lnTo>
                    <a:pt x="2159" y="1219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84" name="object 648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49248" y="8875775"/>
              <a:ext cx="2159" cy="1219"/>
            </a:xfrm>
            <a:prstGeom prst="rect">
              <a:avLst/>
            </a:prstGeom>
          </p:spPr>
        </p:pic>
        <p:sp>
          <p:nvSpPr>
            <p:cNvPr id="6485" name="object 6485"/>
            <p:cNvSpPr/>
            <p:nvPr/>
          </p:nvSpPr>
          <p:spPr>
            <a:xfrm>
              <a:off x="13551407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1219"/>
                  </a:lnTo>
                  <a:lnTo>
                    <a:pt x="2159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86" name="object 648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1407" y="8875775"/>
              <a:ext cx="2159" cy="1219"/>
            </a:xfrm>
            <a:prstGeom prst="rect">
              <a:avLst/>
            </a:prstGeom>
          </p:spPr>
        </p:pic>
        <p:sp>
          <p:nvSpPr>
            <p:cNvPr id="6487" name="object 6487"/>
            <p:cNvSpPr/>
            <p:nvPr/>
          </p:nvSpPr>
          <p:spPr>
            <a:xfrm>
              <a:off x="13551407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2159" y="1219"/>
                  </a:lnTo>
                  <a:lnTo>
                    <a:pt x="4254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88" name="object 6488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51407" y="8875775"/>
              <a:ext cx="4254" cy="1219"/>
            </a:xfrm>
            <a:prstGeom prst="rect">
              <a:avLst/>
            </a:prstGeom>
          </p:spPr>
        </p:pic>
        <p:sp>
          <p:nvSpPr>
            <p:cNvPr id="6489" name="object 6489"/>
            <p:cNvSpPr/>
            <p:nvPr/>
          </p:nvSpPr>
          <p:spPr>
            <a:xfrm>
              <a:off x="13551407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254" y="1219"/>
                  </a:lnTo>
                  <a:lnTo>
                    <a:pt x="6159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90" name="object 6490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551407" y="8875775"/>
              <a:ext cx="6159" cy="1219"/>
            </a:xfrm>
            <a:prstGeom prst="rect">
              <a:avLst/>
            </a:prstGeom>
          </p:spPr>
        </p:pic>
        <p:sp>
          <p:nvSpPr>
            <p:cNvPr id="6491" name="object 6491"/>
            <p:cNvSpPr/>
            <p:nvPr/>
          </p:nvSpPr>
          <p:spPr>
            <a:xfrm>
              <a:off x="13551407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6159" y="1219"/>
                  </a:lnTo>
                  <a:lnTo>
                    <a:pt x="7683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92" name="object 6492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551407" y="8875775"/>
              <a:ext cx="7683" cy="1219"/>
            </a:xfrm>
            <a:prstGeom prst="rect">
              <a:avLst/>
            </a:prstGeom>
          </p:spPr>
        </p:pic>
        <p:sp>
          <p:nvSpPr>
            <p:cNvPr id="6493" name="object 6493"/>
            <p:cNvSpPr/>
            <p:nvPr/>
          </p:nvSpPr>
          <p:spPr>
            <a:xfrm>
              <a:off x="13551407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7683" y="1219"/>
                  </a:lnTo>
                  <a:lnTo>
                    <a:pt x="882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94" name="object 6494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551407" y="8875775"/>
              <a:ext cx="8826" cy="1219"/>
            </a:xfrm>
            <a:prstGeom prst="rect">
              <a:avLst/>
            </a:prstGeom>
          </p:spPr>
        </p:pic>
        <p:sp>
          <p:nvSpPr>
            <p:cNvPr id="6495" name="object 6495"/>
            <p:cNvSpPr/>
            <p:nvPr/>
          </p:nvSpPr>
          <p:spPr>
            <a:xfrm>
              <a:off x="13551407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8826" y="1219"/>
                  </a:lnTo>
                  <a:lnTo>
                    <a:pt x="958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96" name="object 6496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551407" y="8875775"/>
              <a:ext cx="9588" cy="1219"/>
            </a:xfrm>
            <a:prstGeom prst="rect">
              <a:avLst/>
            </a:prstGeom>
          </p:spPr>
        </p:pic>
        <p:sp>
          <p:nvSpPr>
            <p:cNvPr id="6497" name="object 6497"/>
            <p:cNvSpPr/>
            <p:nvPr/>
          </p:nvSpPr>
          <p:spPr>
            <a:xfrm>
              <a:off x="13551407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9588" y="1219"/>
                  </a:lnTo>
                  <a:lnTo>
                    <a:pt x="9842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498" name="object 6498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551407" y="8875775"/>
              <a:ext cx="9842" cy="1219"/>
            </a:xfrm>
            <a:prstGeom prst="rect">
              <a:avLst/>
            </a:prstGeom>
          </p:spPr>
        </p:pic>
        <p:sp>
          <p:nvSpPr>
            <p:cNvPr id="6499" name="object 6499"/>
            <p:cNvSpPr/>
            <p:nvPr/>
          </p:nvSpPr>
          <p:spPr>
            <a:xfrm>
              <a:off x="13532421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9207" y="0"/>
                  </a:lnTo>
                  <a:lnTo>
                    <a:pt x="0" y="3543"/>
                  </a:lnTo>
                  <a:lnTo>
                    <a:pt x="444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00" name="object 650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32421" y="8876995"/>
              <a:ext cx="9461" cy="3543"/>
            </a:xfrm>
            <a:prstGeom prst="rect">
              <a:avLst/>
            </a:prstGeom>
          </p:spPr>
        </p:pic>
        <p:sp>
          <p:nvSpPr>
            <p:cNvPr id="6501" name="object 6501"/>
            <p:cNvSpPr/>
            <p:nvPr/>
          </p:nvSpPr>
          <p:spPr>
            <a:xfrm>
              <a:off x="13532865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9778" y="0"/>
                  </a:moveTo>
                  <a:lnTo>
                    <a:pt x="9017" y="0"/>
                  </a:lnTo>
                  <a:lnTo>
                    <a:pt x="0" y="3543"/>
                  </a:lnTo>
                  <a:lnTo>
                    <a:pt x="1460" y="3543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02" name="object 6502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32865" y="8876995"/>
              <a:ext cx="9778" cy="3543"/>
            </a:xfrm>
            <a:prstGeom prst="rect">
              <a:avLst/>
            </a:prstGeom>
          </p:spPr>
        </p:pic>
        <p:sp>
          <p:nvSpPr>
            <p:cNvPr id="6503" name="object 6503"/>
            <p:cNvSpPr/>
            <p:nvPr/>
          </p:nvSpPr>
          <p:spPr>
            <a:xfrm>
              <a:off x="13534326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8318" y="0"/>
                  </a:lnTo>
                  <a:lnTo>
                    <a:pt x="0" y="3543"/>
                  </a:lnTo>
                  <a:lnTo>
                    <a:pt x="2222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04" name="object 650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34326" y="8876995"/>
              <a:ext cx="9461" cy="3543"/>
            </a:xfrm>
            <a:prstGeom prst="rect">
              <a:avLst/>
            </a:prstGeom>
          </p:spPr>
        </p:pic>
        <p:sp>
          <p:nvSpPr>
            <p:cNvPr id="6505" name="object 6505"/>
            <p:cNvSpPr/>
            <p:nvPr/>
          </p:nvSpPr>
          <p:spPr>
            <a:xfrm>
              <a:off x="13536548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8763" y="0"/>
                  </a:moveTo>
                  <a:lnTo>
                    <a:pt x="7239" y="0"/>
                  </a:lnTo>
                  <a:lnTo>
                    <a:pt x="0" y="3543"/>
                  </a:lnTo>
                  <a:lnTo>
                    <a:pt x="3048" y="3543"/>
                  </a:lnTo>
                  <a:lnTo>
                    <a:pt x="87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06" name="object 650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36548" y="8876995"/>
              <a:ext cx="8763" cy="3543"/>
            </a:xfrm>
            <a:prstGeom prst="rect">
              <a:avLst/>
            </a:prstGeom>
          </p:spPr>
        </p:pic>
        <p:sp>
          <p:nvSpPr>
            <p:cNvPr id="6507" name="object 6507"/>
            <p:cNvSpPr/>
            <p:nvPr/>
          </p:nvSpPr>
          <p:spPr>
            <a:xfrm>
              <a:off x="13539596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7556" y="0"/>
                  </a:moveTo>
                  <a:lnTo>
                    <a:pt x="5715" y="0"/>
                  </a:lnTo>
                  <a:lnTo>
                    <a:pt x="0" y="3543"/>
                  </a:lnTo>
                  <a:lnTo>
                    <a:pt x="3619" y="3543"/>
                  </a:lnTo>
                  <a:lnTo>
                    <a:pt x="755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08" name="object 650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39596" y="8876995"/>
              <a:ext cx="7556" cy="3543"/>
            </a:xfrm>
            <a:prstGeom prst="rect">
              <a:avLst/>
            </a:prstGeom>
          </p:spPr>
        </p:pic>
        <p:sp>
          <p:nvSpPr>
            <p:cNvPr id="6509" name="object 6509"/>
            <p:cNvSpPr/>
            <p:nvPr/>
          </p:nvSpPr>
          <p:spPr>
            <a:xfrm>
              <a:off x="13543216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6032" y="0"/>
                  </a:moveTo>
                  <a:lnTo>
                    <a:pt x="3936" y="0"/>
                  </a:lnTo>
                  <a:lnTo>
                    <a:pt x="0" y="3543"/>
                  </a:lnTo>
                  <a:lnTo>
                    <a:pt x="3936" y="3543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10" name="object 651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43216" y="8876995"/>
              <a:ext cx="6032" cy="3543"/>
            </a:xfrm>
            <a:prstGeom prst="rect">
              <a:avLst/>
            </a:prstGeom>
          </p:spPr>
        </p:pic>
        <p:sp>
          <p:nvSpPr>
            <p:cNvPr id="6511" name="object 6511"/>
            <p:cNvSpPr/>
            <p:nvPr/>
          </p:nvSpPr>
          <p:spPr>
            <a:xfrm>
              <a:off x="13547153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4254" y="0"/>
                  </a:moveTo>
                  <a:lnTo>
                    <a:pt x="2095" y="0"/>
                  </a:lnTo>
                  <a:lnTo>
                    <a:pt x="0" y="3543"/>
                  </a:lnTo>
                  <a:lnTo>
                    <a:pt x="4254" y="3543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12" name="object 651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47153" y="8876995"/>
              <a:ext cx="4254" cy="3543"/>
            </a:xfrm>
            <a:prstGeom prst="rect">
              <a:avLst/>
            </a:prstGeom>
          </p:spPr>
        </p:pic>
        <p:sp>
          <p:nvSpPr>
            <p:cNvPr id="6513" name="object 6513"/>
            <p:cNvSpPr/>
            <p:nvPr/>
          </p:nvSpPr>
          <p:spPr>
            <a:xfrm>
              <a:off x="13551407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2159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4254" y="3543"/>
                  </a:lnTo>
                  <a:lnTo>
                    <a:pt x="215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14" name="object 6514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551407" y="8876995"/>
              <a:ext cx="4254" cy="3543"/>
            </a:xfrm>
            <a:prstGeom prst="rect">
              <a:avLst/>
            </a:prstGeom>
          </p:spPr>
        </p:pic>
        <p:sp>
          <p:nvSpPr>
            <p:cNvPr id="6515" name="object 6515"/>
            <p:cNvSpPr/>
            <p:nvPr/>
          </p:nvSpPr>
          <p:spPr>
            <a:xfrm>
              <a:off x="13553566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2095" y="0"/>
                  </a:moveTo>
                  <a:lnTo>
                    <a:pt x="0" y="0"/>
                  </a:lnTo>
                  <a:lnTo>
                    <a:pt x="2095" y="3543"/>
                  </a:lnTo>
                  <a:lnTo>
                    <a:pt x="6096" y="354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16" name="object 651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3566" y="8876995"/>
              <a:ext cx="6096" cy="3543"/>
            </a:xfrm>
            <a:prstGeom prst="rect">
              <a:avLst/>
            </a:prstGeom>
          </p:spPr>
        </p:pic>
        <p:sp>
          <p:nvSpPr>
            <p:cNvPr id="6517" name="object 6517"/>
            <p:cNvSpPr/>
            <p:nvPr/>
          </p:nvSpPr>
          <p:spPr>
            <a:xfrm>
              <a:off x="13555662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1905" y="0"/>
                  </a:moveTo>
                  <a:lnTo>
                    <a:pt x="0" y="0"/>
                  </a:lnTo>
                  <a:lnTo>
                    <a:pt x="4000" y="3543"/>
                  </a:lnTo>
                  <a:lnTo>
                    <a:pt x="7619" y="3543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18" name="object 651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5662" y="8876995"/>
              <a:ext cx="7619" cy="3543"/>
            </a:xfrm>
            <a:prstGeom prst="rect">
              <a:avLst/>
            </a:prstGeom>
          </p:spPr>
        </p:pic>
        <p:sp>
          <p:nvSpPr>
            <p:cNvPr id="6519" name="object 6519"/>
            <p:cNvSpPr/>
            <p:nvPr/>
          </p:nvSpPr>
          <p:spPr>
            <a:xfrm>
              <a:off x="13557567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1523" y="0"/>
                  </a:moveTo>
                  <a:lnTo>
                    <a:pt x="0" y="0"/>
                  </a:lnTo>
                  <a:lnTo>
                    <a:pt x="5714" y="3543"/>
                  </a:lnTo>
                  <a:lnTo>
                    <a:pt x="8762" y="3543"/>
                  </a:lnTo>
                  <a:lnTo>
                    <a:pt x="152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20" name="object 6520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57567" y="8876995"/>
              <a:ext cx="8762" cy="3543"/>
            </a:xfrm>
            <a:prstGeom prst="rect">
              <a:avLst/>
            </a:prstGeom>
          </p:spPr>
        </p:pic>
        <p:sp>
          <p:nvSpPr>
            <p:cNvPr id="6521" name="object 6521"/>
            <p:cNvSpPr/>
            <p:nvPr/>
          </p:nvSpPr>
          <p:spPr>
            <a:xfrm>
              <a:off x="13559091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1142" y="0"/>
                  </a:moveTo>
                  <a:lnTo>
                    <a:pt x="0" y="0"/>
                  </a:lnTo>
                  <a:lnTo>
                    <a:pt x="7238" y="3543"/>
                  </a:lnTo>
                  <a:lnTo>
                    <a:pt x="9461" y="3543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22" name="object 652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9091" y="8876995"/>
              <a:ext cx="9461" cy="3543"/>
            </a:xfrm>
            <a:prstGeom prst="rect">
              <a:avLst/>
            </a:prstGeom>
          </p:spPr>
        </p:pic>
        <p:sp>
          <p:nvSpPr>
            <p:cNvPr id="6523" name="object 6523"/>
            <p:cNvSpPr/>
            <p:nvPr/>
          </p:nvSpPr>
          <p:spPr>
            <a:xfrm>
              <a:off x="13560234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762" y="0"/>
                  </a:moveTo>
                  <a:lnTo>
                    <a:pt x="0" y="0"/>
                  </a:lnTo>
                  <a:lnTo>
                    <a:pt x="8318" y="3543"/>
                  </a:lnTo>
                  <a:lnTo>
                    <a:pt x="9715" y="3543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24" name="object 6524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60234" y="8876995"/>
              <a:ext cx="9715" cy="3543"/>
            </a:xfrm>
            <a:prstGeom prst="rect">
              <a:avLst/>
            </a:prstGeom>
          </p:spPr>
        </p:pic>
        <p:sp>
          <p:nvSpPr>
            <p:cNvPr id="6525" name="object 6525"/>
            <p:cNvSpPr/>
            <p:nvPr/>
          </p:nvSpPr>
          <p:spPr>
            <a:xfrm>
              <a:off x="13560996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253" y="0"/>
                  </a:moveTo>
                  <a:lnTo>
                    <a:pt x="0" y="0"/>
                  </a:lnTo>
                  <a:lnTo>
                    <a:pt x="8953" y="3543"/>
                  </a:lnTo>
                  <a:lnTo>
                    <a:pt x="9461" y="3543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26" name="object 6526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560996" y="8876995"/>
              <a:ext cx="9461" cy="3543"/>
            </a:xfrm>
            <a:prstGeom prst="rect">
              <a:avLst/>
            </a:prstGeom>
          </p:spPr>
        </p:pic>
        <p:sp>
          <p:nvSpPr>
            <p:cNvPr id="6527" name="object 6527"/>
            <p:cNvSpPr/>
            <p:nvPr/>
          </p:nvSpPr>
          <p:spPr>
            <a:xfrm>
              <a:off x="13528484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4381" y="0"/>
                  </a:moveTo>
                  <a:lnTo>
                    <a:pt x="3937" y="0"/>
                  </a:lnTo>
                  <a:lnTo>
                    <a:pt x="0" y="2755"/>
                  </a:lnTo>
                  <a:lnTo>
                    <a:pt x="571" y="275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28" name="object 652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28484" y="8880538"/>
              <a:ext cx="4381" cy="2755"/>
            </a:xfrm>
            <a:prstGeom prst="rect">
              <a:avLst/>
            </a:prstGeom>
          </p:spPr>
        </p:pic>
        <p:sp>
          <p:nvSpPr>
            <p:cNvPr id="6529" name="object 6529"/>
            <p:cNvSpPr/>
            <p:nvPr/>
          </p:nvSpPr>
          <p:spPr>
            <a:xfrm>
              <a:off x="13529055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270" y="0"/>
                  </a:moveTo>
                  <a:lnTo>
                    <a:pt x="3809" y="0"/>
                  </a:lnTo>
                  <a:lnTo>
                    <a:pt x="0" y="2755"/>
                  </a:lnTo>
                  <a:lnTo>
                    <a:pt x="1714" y="2755"/>
                  </a:lnTo>
                  <a:lnTo>
                    <a:pt x="527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30" name="object 653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29055" y="8880538"/>
              <a:ext cx="5270" cy="2755"/>
            </a:xfrm>
            <a:prstGeom prst="rect">
              <a:avLst/>
            </a:prstGeom>
          </p:spPr>
        </p:pic>
        <p:sp>
          <p:nvSpPr>
            <p:cNvPr id="6531" name="object 6531"/>
            <p:cNvSpPr/>
            <p:nvPr/>
          </p:nvSpPr>
          <p:spPr>
            <a:xfrm>
              <a:off x="1353077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778" y="0"/>
                  </a:moveTo>
                  <a:lnTo>
                    <a:pt x="3555" y="0"/>
                  </a:lnTo>
                  <a:lnTo>
                    <a:pt x="0" y="2755"/>
                  </a:lnTo>
                  <a:lnTo>
                    <a:pt x="2730" y="2755"/>
                  </a:lnTo>
                  <a:lnTo>
                    <a:pt x="5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32" name="object 653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30770" y="8880538"/>
              <a:ext cx="5778" cy="2755"/>
            </a:xfrm>
            <a:prstGeom prst="rect">
              <a:avLst/>
            </a:prstGeom>
          </p:spPr>
        </p:pic>
        <p:sp>
          <p:nvSpPr>
            <p:cNvPr id="6533" name="object 6533"/>
            <p:cNvSpPr/>
            <p:nvPr/>
          </p:nvSpPr>
          <p:spPr>
            <a:xfrm>
              <a:off x="1353350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95" y="0"/>
                  </a:moveTo>
                  <a:lnTo>
                    <a:pt x="3047" y="0"/>
                  </a:lnTo>
                  <a:lnTo>
                    <a:pt x="0" y="2755"/>
                  </a:lnTo>
                  <a:lnTo>
                    <a:pt x="3619" y="2755"/>
                  </a:lnTo>
                  <a:lnTo>
                    <a:pt x="609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34" name="object 653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33500" y="8880538"/>
              <a:ext cx="6095" cy="2755"/>
            </a:xfrm>
            <a:prstGeom prst="rect">
              <a:avLst/>
            </a:prstGeom>
          </p:spPr>
        </p:pic>
        <p:sp>
          <p:nvSpPr>
            <p:cNvPr id="6535" name="object 6535"/>
            <p:cNvSpPr/>
            <p:nvPr/>
          </p:nvSpPr>
          <p:spPr>
            <a:xfrm>
              <a:off x="1353712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96" y="0"/>
                  </a:moveTo>
                  <a:lnTo>
                    <a:pt x="2476" y="0"/>
                  </a:lnTo>
                  <a:lnTo>
                    <a:pt x="0" y="2755"/>
                  </a:lnTo>
                  <a:lnTo>
                    <a:pt x="4318" y="2755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36" name="object 653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37120" y="8880538"/>
              <a:ext cx="6096" cy="2755"/>
            </a:xfrm>
            <a:prstGeom prst="rect">
              <a:avLst/>
            </a:prstGeom>
          </p:spPr>
        </p:pic>
        <p:sp>
          <p:nvSpPr>
            <p:cNvPr id="6537" name="object 6537"/>
            <p:cNvSpPr/>
            <p:nvPr/>
          </p:nvSpPr>
          <p:spPr>
            <a:xfrm>
              <a:off x="13541438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714" y="0"/>
                  </a:moveTo>
                  <a:lnTo>
                    <a:pt x="1777" y="0"/>
                  </a:lnTo>
                  <a:lnTo>
                    <a:pt x="0" y="2755"/>
                  </a:lnTo>
                  <a:lnTo>
                    <a:pt x="4889" y="2755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38" name="object 653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41438" y="8880538"/>
              <a:ext cx="5714" cy="2755"/>
            </a:xfrm>
            <a:prstGeom prst="rect">
              <a:avLst/>
            </a:prstGeom>
          </p:spPr>
        </p:pic>
        <p:sp>
          <p:nvSpPr>
            <p:cNvPr id="6539" name="object 6539"/>
            <p:cNvSpPr/>
            <p:nvPr/>
          </p:nvSpPr>
          <p:spPr>
            <a:xfrm>
              <a:off x="13546327" y="8880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5079" y="0"/>
                  </a:moveTo>
                  <a:lnTo>
                    <a:pt x="825" y="0"/>
                  </a:lnTo>
                  <a:lnTo>
                    <a:pt x="0" y="2755"/>
                  </a:lnTo>
                  <a:lnTo>
                    <a:pt x="5079" y="2755"/>
                  </a:lnTo>
                  <a:lnTo>
                    <a:pt x="507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40" name="object 654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46327" y="8880538"/>
              <a:ext cx="5079" cy="2755"/>
            </a:xfrm>
            <a:prstGeom prst="rect">
              <a:avLst/>
            </a:prstGeom>
          </p:spPr>
        </p:pic>
        <p:sp>
          <p:nvSpPr>
            <p:cNvPr id="6541" name="object 6541"/>
            <p:cNvSpPr/>
            <p:nvPr/>
          </p:nvSpPr>
          <p:spPr>
            <a:xfrm>
              <a:off x="13551407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254" y="0"/>
                  </a:moveTo>
                  <a:lnTo>
                    <a:pt x="0" y="0"/>
                  </a:lnTo>
                  <a:lnTo>
                    <a:pt x="0" y="2755"/>
                  </a:lnTo>
                  <a:lnTo>
                    <a:pt x="5143" y="2755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42" name="object 654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1407" y="8880538"/>
              <a:ext cx="5143" cy="2755"/>
            </a:xfrm>
            <a:prstGeom prst="rect">
              <a:avLst/>
            </a:prstGeom>
          </p:spPr>
        </p:pic>
        <p:sp>
          <p:nvSpPr>
            <p:cNvPr id="6543" name="object 6543"/>
            <p:cNvSpPr/>
            <p:nvPr/>
          </p:nvSpPr>
          <p:spPr>
            <a:xfrm>
              <a:off x="13555662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000" y="0"/>
                  </a:moveTo>
                  <a:lnTo>
                    <a:pt x="0" y="0"/>
                  </a:lnTo>
                  <a:lnTo>
                    <a:pt x="888" y="2755"/>
                  </a:lnTo>
                  <a:lnTo>
                    <a:pt x="5715" y="2755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44" name="object 654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5662" y="8880538"/>
              <a:ext cx="5715" cy="2755"/>
            </a:xfrm>
            <a:prstGeom prst="rect">
              <a:avLst/>
            </a:prstGeom>
          </p:spPr>
        </p:pic>
        <p:sp>
          <p:nvSpPr>
            <p:cNvPr id="6545" name="object 6545"/>
            <p:cNvSpPr/>
            <p:nvPr/>
          </p:nvSpPr>
          <p:spPr>
            <a:xfrm>
              <a:off x="1355966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619" y="0"/>
                  </a:moveTo>
                  <a:lnTo>
                    <a:pt x="0" y="0"/>
                  </a:lnTo>
                  <a:lnTo>
                    <a:pt x="1714" y="2755"/>
                  </a:lnTo>
                  <a:lnTo>
                    <a:pt x="6096" y="2755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46" name="object 6546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59662" y="8880538"/>
              <a:ext cx="6096" cy="2755"/>
            </a:xfrm>
            <a:prstGeom prst="rect">
              <a:avLst/>
            </a:prstGeom>
          </p:spPr>
        </p:pic>
        <p:sp>
          <p:nvSpPr>
            <p:cNvPr id="6547" name="object 6547"/>
            <p:cNvSpPr/>
            <p:nvPr/>
          </p:nvSpPr>
          <p:spPr>
            <a:xfrm>
              <a:off x="1356328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048" y="0"/>
                  </a:moveTo>
                  <a:lnTo>
                    <a:pt x="0" y="0"/>
                  </a:lnTo>
                  <a:lnTo>
                    <a:pt x="2476" y="2755"/>
                  </a:lnTo>
                  <a:lnTo>
                    <a:pt x="6096" y="2755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48" name="object 6548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63282" y="8880538"/>
              <a:ext cx="6096" cy="2755"/>
            </a:xfrm>
            <a:prstGeom prst="rect">
              <a:avLst/>
            </a:prstGeom>
          </p:spPr>
        </p:pic>
        <p:sp>
          <p:nvSpPr>
            <p:cNvPr id="6549" name="object 6549"/>
            <p:cNvSpPr/>
            <p:nvPr/>
          </p:nvSpPr>
          <p:spPr>
            <a:xfrm>
              <a:off x="1356633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2222" y="0"/>
                  </a:moveTo>
                  <a:lnTo>
                    <a:pt x="0" y="0"/>
                  </a:lnTo>
                  <a:lnTo>
                    <a:pt x="3048" y="2755"/>
                  </a:lnTo>
                  <a:lnTo>
                    <a:pt x="5778" y="2755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50" name="object 6550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66330" y="8880538"/>
              <a:ext cx="5778" cy="2755"/>
            </a:xfrm>
            <a:prstGeom prst="rect">
              <a:avLst/>
            </a:prstGeom>
          </p:spPr>
        </p:pic>
        <p:sp>
          <p:nvSpPr>
            <p:cNvPr id="6551" name="object 6551"/>
            <p:cNvSpPr/>
            <p:nvPr/>
          </p:nvSpPr>
          <p:spPr>
            <a:xfrm>
              <a:off x="13568552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1396" y="0"/>
                  </a:moveTo>
                  <a:lnTo>
                    <a:pt x="0" y="0"/>
                  </a:lnTo>
                  <a:lnTo>
                    <a:pt x="3555" y="2755"/>
                  </a:lnTo>
                  <a:lnTo>
                    <a:pt x="5270" y="2755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52" name="object 6552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68552" y="8880538"/>
              <a:ext cx="5270" cy="2755"/>
            </a:xfrm>
            <a:prstGeom prst="rect">
              <a:avLst/>
            </a:prstGeom>
          </p:spPr>
        </p:pic>
        <p:sp>
          <p:nvSpPr>
            <p:cNvPr id="6553" name="object 6553"/>
            <p:cNvSpPr/>
            <p:nvPr/>
          </p:nvSpPr>
          <p:spPr>
            <a:xfrm>
              <a:off x="13569949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507" y="0"/>
                  </a:moveTo>
                  <a:lnTo>
                    <a:pt x="0" y="0"/>
                  </a:lnTo>
                  <a:lnTo>
                    <a:pt x="3873" y="2755"/>
                  </a:lnTo>
                  <a:lnTo>
                    <a:pt x="4444" y="2755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54" name="object 655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569949" y="8880538"/>
              <a:ext cx="4444" cy="2755"/>
            </a:xfrm>
            <a:prstGeom prst="rect">
              <a:avLst/>
            </a:prstGeom>
          </p:spPr>
        </p:pic>
        <p:pic>
          <p:nvPicPr>
            <p:cNvPr id="6555" name="object 6555"/>
            <p:cNvPicPr/>
            <p:nvPr/>
          </p:nvPicPr>
          <p:blipFill>
            <a:blip r:embed="rId1020" cstate="print"/>
            <a:stretch>
              <a:fillRect/>
            </a:stretch>
          </p:blipFill>
          <p:spPr>
            <a:xfrm>
              <a:off x="11199367" y="9519215"/>
              <a:ext cx="8889" cy="21405"/>
            </a:xfrm>
            <a:prstGeom prst="rect">
              <a:avLst/>
            </a:prstGeom>
          </p:spPr>
        </p:pic>
        <p:sp>
          <p:nvSpPr>
            <p:cNvPr id="6556" name="object 6556"/>
            <p:cNvSpPr/>
            <p:nvPr/>
          </p:nvSpPr>
          <p:spPr>
            <a:xfrm>
              <a:off x="11199367" y="9519215"/>
              <a:ext cx="8890" cy="21590"/>
            </a:xfrm>
            <a:custGeom>
              <a:avLst/>
              <a:gdLst/>
              <a:ahLst/>
              <a:cxnLst/>
              <a:rect l="l" t="t" r="r" b="b"/>
              <a:pathLst>
                <a:path w="8890" h="21590">
                  <a:moveTo>
                    <a:pt x="8889" y="0"/>
                  </a:moveTo>
                  <a:lnTo>
                    <a:pt x="0" y="0"/>
                  </a:lnTo>
                  <a:lnTo>
                    <a:pt x="0" y="21405"/>
                  </a:lnTo>
                  <a:lnTo>
                    <a:pt x="3492" y="21405"/>
                  </a:lnTo>
                  <a:lnTo>
                    <a:pt x="3492" y="17856"/>
                  </a:lnTo>
                  <a:lnTo>
                    <a:pt x="8889" y="17856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7" name="object 6557"/>
            <p:cNvSpPr/>
            <p:nvPr/>
          </p:nvSpPr>
          <p:spPr>
            <a:xfrm>
              <a:off x="12666599" y="888001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41" y="850"/>
                  </a:moveTo>
                  <a:lnTo>
                    <a:pt x="1397" y="520"/>
                  </a:lnTo>
                  <a:lnTo>
                    <a:pt x="0" y="0"/>
                  </a:lnTo>
                  <a:lnTo>
                    <a:pt x="1143" y="520"/>
                  </a:lnTo>
                  <a:lnTo>
                    <a:pt x="1841" y="85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8" name="object 6558"/>
            <p:cNvSpPr/>
            <p:nvPr/>
          </p:nvSpPr>
          <p:spPr>
            <a:xfrm>
              <a:off x="12418313" y="9351386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4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139948" y="347"/>
                  </a:lnTo>
                  <a:lnTo>
                    <a:pt x="13994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9" name="object 6559"/>
            <p:cNvSpPr/>
            <p:nvPr/>
          </p:nvSpPr>
          <p:spPr>
            <a:xfrm>
              <a:off x="12418313" y="9351386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4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139948" y="347"/>
                  </a:lnTo>
                  <a:lnTo>
                    <a:pt x="13994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0" name="object 6560"/>
            <p:cNvSpPr/>
            <p:nvPr/>
          </p:nvSpPr>
          <p:spPr>
            <a:xfrm>
              <a:off x="12418314" y="9351733"/>
              <a:ext cx="140335" cy="1270"/>
            </a:xfrm>
            <a:custGeom>
              <a:avLst/>
              <a:gdLst/>
              <a:ahLst/>
              <a:cxnLst/>
              <a:rect l="l" t="t" r="r" b="b"/>
              <a:pathLst>
                <a:path w="140334" h="1270">
                  <a:moveTo>
                    <a:pt x="139941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092"/>
                  </a:lnTo>
                  <a:lnTo>
                    <a:pt x="139941" y="1092"/>
                  </a:lnTo>
                  <a:lnTo>
                    <a:pt x="139941" y="889"/>
                  </a:lnTo>
                  <a:lnTo>
                    <a:pt x="13994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1" name="object 6561"/>
            <p:cNvSpPr/>
            <p:nvPr/>
          </p:nvSpPr>
          <p:spPr>
            <a:xfrm>
              <a:off x="12418313" y="9352621"/>
              <a:ext cx="140335" cy="635"/>
            </a:xfrm>
            <a:custGeom>
              <a:avLst/>
              <a:gdLst/>
              <a:ahLst/>
              <a:cxnLst/>
              <a:rect l="l" t="t" r="r" b="b"/>
              <a:pathLst>
                <a:path w="140334" h="634">
                  <a:moveTo>
                    <a:pt x="139948" y="0"/>
                  </a:moveTo>
                  <a:lnTo>
                    <a:pt x="0" y="0"/>
                  </a:lnTo>
                  <a:lnTo>
                    <a:pt x="0" y="198"/>
                  </a:lnTo>
                  <a:lnTo>
                    <a:pt x="139948" y="198"/>
                  </a:lnTo>
                  <a:lnTo>
                    <a:pt x="13994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2" name="object 6562"/>
            <p:cNvSpPr/>
            <p:nvPr/>
          </p:nvSpPr>
          <p:spPr>
            <a:xfrm>
              <a:off x="12418313" y="9349968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4" h="1904">
                  <a:moveTo>
                    <a:pt x="139953" y="0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1416"/>
                  </a:lnTo>
                  <a:lnTo>
                    <a:pt x="139953" y="141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3" name="object 6563"/>
            <p:cNvSpPr/>
            <p:nvPr/>
          </p:nvSpPr>
          <p:spPr>
            <a:xfrm>
              <a:off x="12418313" y="9349968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4" h="1904">
                  <a:moveTo>
                    <a:pt x="139953" y="0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1416"/>
                  </a:lnTo>
                  <a:lnTo>
                    <a:pt x="139953" y="141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4" name="object 6564"/>
            <p:cNvSpPr/>
            <p:nvPr/>
          </p:nvSpPr>
          <p:spPr>
            <a:xfrm>
              <a:off x="12518326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5" name="object 6565"/>
            <p:cNvSpPr/>
            <p:nvPr/>
          </p:nvSpPr>
          <p:spPr>
            <a:xfrm>
              <a:off x="12518326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6" name="object 6566"/>
            <p:cNvSpPr/>
            <p:nvPr/>
          </p:nvSpPr>
          <p:spPr>
            <a:xfrm>
              <a:off x="12518326" y="9264242"/>
              <a:ext cx="38735" cy="3175"/>
            </a:xfrm>
            <a:custGeom>
              <a:avLst/>
              <a:gdLst/>
              <a:ahLst/>
              <a:cxnLst/>
              <a:rect l="l" t="t" r="r" b="b"/>
              <a:pathLst>
                <a:path w="38734" h="3175">
                  <a:moveTo>
                    <a:pt x="38546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38546" y="287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7" name="object 6567"/>
            <p:cNvSpPr/>
            <p:nvPr/>
          </p:nvSpPr>
          <p:spPr>
            <a:xfrm>
              <a:off x="12418313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8" name="object 6568"/>
            <p:cNvSpPr/>
            <p:nvPr/>
          </p:nvSpPr>
          <p:spPr>
            <a:xfrm>
              <a:off x="12418313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9" name="object 6569"/>
            <p:cNvSpPr/>
            <p:nvPr/>
          </p:nvSpPr>
          <p:spPr>
            <a:xfrm>
              <a:off x="12418313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0" name="object 6570"/>
            <p:cNvSpPr/>
            <p:nvPr/>
          </p:nvSpPr>
          <p:spPr>
            <a:xfrm>
              <a:off x="1255598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1" name="object 6571"/>
            <p:cNvSpPr/>
            <p:nvPr/>
          </p:nvSpPr>
          <p:spPr>
            <a:xfrm>
              <a:off x="1255598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2" name="object 6572"/>
            <p:cNvSpPr/>
            <p:nvPr/>
          </p:nvSpPr>
          <p:spPr>
            <a:xfrm>
              <a:off x="12555981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92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92" y="17487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3" name="object 6573"/>
            <p:cNvSpPr/>
            <p:nvPr/>
          </p:nvSpPr>
          <p:spPr>
            <a:xfrm>
              <a:off x="125183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4" name="object 6574"/>
            <p:cNvSpPr/>
            <p:nvPr/>
          </p:nvSpPr>
          <p:spPr>
            <a:xfrm>
              <a:off x="125183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5" name="object 6575"/>
            <p:cNvSpPr/>
            <p:nvPr/>
          </p:nvSpPr>
          <p:spPr>
            <a:xfrm>
              <a:off x="12518326" y="9245867"/>
              <a:ext cx="1270" cy="17780"/>
            </a:xfrm>
            <a:custGeom>
              <a:avLst/>
              <a:gdLst/>
              <a:ahLst/>
              <a:cxnLst/>
              <a:rect l="l" t="t" r="r" b="b"/>
              <a:pathLst>
                <a:path w="1270" h="17779">
                  <a:moveTo>
                    <a:pt x="868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868" y="1748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6" name="object 6576"/>
            <p:cNvSpPr/>
            <p:nvPr/>
          </p:nvSpPr>
          <p:spPr>
            <a:xfrm>
              <a:off x="12518326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7" name="object 6577"/>
            <p:cNvSpPr/>
            <p:nvPr/>
          </p:nvSpPr>
          <p:spPr>
            <a:xfrm>
              <a:off x="12518326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8" name="object 6578"/>
            <p:cNvSpPr/>
            <p:nvPr/>
          </p:nvSpPr>
          <p:spPr>
            <a:xfrm>
              <a:off x="12518326" y="9263354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88"/>
                  </a:lnTo>
                  <a:lnTo>
                    <a:pt x="38544" y="888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9" name="object 6579"/>
            <p:cNvSpPr/>
            <p:nvPr/>
          </p:nvSpPr>
          <p:spPr>
            <a:xfrm>
              <a:off x="12518326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0" name="object 6580"/>
            <p:cNvSpPr/>
            <p:nvPr/>
          </p:nvSpPr>
          <p:spPr>
            <a:xfrm>
              <a:off x="12518326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1" name="object 6581"/>
            <p:cNvSpPr/>
            <p:nvPr/>
          </p:nvSpPr>
          <p:spPr>
            <a:xfrm>
              <a:off x="12518326" y="9244996"/>
              <a:ext cx="38735" cy="1270"/>
            </a:xfrm>
            <a:custGeom>
              <a:avLst/>
              <a:gdLst/>
              <a:ahLst/>
              <a:cxnLst/>
              <a:rect l="l" t="t" r="r" b="b"/>
              <a:pathLst>
                <a:path w="38734" h="1270">
                  <a:moveTo>
                    <a:pt x="38544" y="0"/>
                  </a:moveTo>
                  <a:lnTo>
                    <a:pt x="0" y="0"/>
                  </a:lnTo>
                  <a:lnTo>
                    <a:pt x="0" y="869"/>
                  </a:lnTo>
                  <a:lnTo>
                    <a:pt x="38544" y="869"/>
                  </a:lnTo>
                  <a:lnTo>
                    <a:pt x="385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2" name="object 6582"/>
            <p:cNvSpPr/>
            <p:nvPr/>
          </p:nvSpPr>
          <p:spPr>
            <a:xfrm>
              <a:off x="12519151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3" name="object 6583"/>
            <p:cNvSpPr/>
            <p:nvPr/>
          </p:nvSpPr>
          <p:spPr>
            <a:xfrm>
              <a:off x="12519151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4" name="object 6584"/>
            <p:cNvSpPr/>
            <p:nvPr/>
          </p:nvSpPr>
          <p:spPr>
            <a:xfrm>
              <a:off x="12519151" y="9245867"/>
              <a:ext cx="36830" cy="17780"/>
            </a:xfrm>
            <a:custGeom>
              <a:avLst/>
              <a:gdLst/>
              <a:ahLst/>
              <a:cxnLst/>
              <a:rect l="l" t="t" r="r" b="b"/>
              <a:pathLst>
                <a:path w="36829" h="17779">
                  <a:moveTo>
                    <a:pt x="36785" y="0"/>
                  </a:moveTo>
                  <a:lnTo>
                    <a:pt x="0" y="0"/>
                  </a:lnTo>
                  <a:lnTo>
                    <a:pt x="0" y="17487"/>
                  </a:lnTo>
                  <a:lnTo>
                    <a:pt x="36785" y="17487"/>
                  </a:lnTo>
                  <a:lnTo>
                    <a:pt x="367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5" name="object 6585"/>
            <p:cNvSpPr/>
            <p:nvPr/>
          </p:nvSpPr>
          <p:spPr>
            <a:xfrm>
              <a:off x="12556870" y="9244996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1397" y="0"/>
                  </a:moveTo>
                  <a:lnTo>
                    <a:pt x="0" y="0"/>
                  </a:lnTo>
                  <a:lnTo>
                    <a:pt x="0" y="104971"/>
                  </a:lnTo>
                  <a:lnTo>
                    <a:pt x="1397" y="10497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6" name="object 6586"/>
            <p:cNvSpPr/>
            <p:nvPr/>
          </p:nvSpPr>
          <p:spPr>
            <a:xfrm>
              <a:off x="12556870" y="9244996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1397" y="0"/>
                  </a:moveTo>
                  <a:lnTo>
                    <a:pt x="0" y="0"/>
                  </a:lnTo>
                  <a:lnTo>
                    <a:pt x="0" y="104971"/>
                  </a:lnTo>
                  <a:lnTo>
                    <a:pt x="1397" y="10497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7" name="object 6587"/>
            <p:cNvSpPr/>
            <p:nvPr/>
          </p:nvSpPr>
          <p:spPr>
            <a:xfrm>
              <a:off x="12556870" y="9244996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1397" y="0"/>
                  </a:moveTo>
                  <a:lnTo>
                    <a:pt x="0" y="0"/>
                  </a:lnTo>
                  <a:lnTo>
                    <a:pt x="0" y="104971"/>
                  </a:lnTo>
                  <a:lnTo>
                    <a:pt x="1397" y="10497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8" name="object 6588"/>
            <p:cNvSpPr/>
            <p:nvPr/>
          </p:nvSpPr>
          <p:spPr>
            <a:xfrm>
              <a:off x="12515405" y="9244996"/>
              <a:ext cx="3175" cy="105410"/>
            </a:xfrm>
            <a:custGeom>
              <a:avLst/>
              <a:gdLst/>
              <a:ahLst/>
              <a:cxnLst/>
              <a:rect l="l" t="t" r="r" b="b"/>
              <a:pathLst>
                <a:path w="3175" h="105409">
                  <a:moveTo>
                    <a:pt x="2921" y="0"/>
                  </a:moveTo>
                  <a:lnTo>
                    <a:pt x="0" y="0"/>
                  </a:lnTo>
                  <a:lnTo>
                    <a:pt x="0" y="104971"/>
                  </a:lnTo>
                  <a:lnTo>
                    <a:pt x="2921" y="10497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9" name="object 6589"/>
            <p:cNvSpPr/>
            <p:nvPr/>
          </p:nvSpPr>
          <p:spPr>
            <a:xfrm>
              <a:off x="12515405" y="9244996"/>
              <a:ext cx="3175" cy="105410"/>
            </a:xfrm>
            <a:custGeom>
              <a:avLst/>
              <a:gdLst/>
              <a:ahLst/>
              <a:cxnLst/>
              <a:rect l="l" t="t" r="r" b="b"/>
              <a:pathLst>
                <a:path w="3175" h="105409">
                  <a:moveTo>
                    <a:pt x="2921" y="0"/>
                  </a:moveTo>
                  <a:lnTo>
                    <a:pt x="0" y="0"/>
                  </a:lnTo>
                  <a:lnTo>
                    <a:pt x="0" y="104971"/>
                  </a:lnTo>
                  <a:lnTo>
                    <a:pt x="2921" y="10497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0" name="object 6590"/>
            <p:cNvSpPr/>
            <p:nvPr/>
          </p:nvSpPr>
          <p:spPr>
            <a:xfrm>
              <a:off x="12418313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0" y="104973"/>
                  </a:moveTo>
                  <a:lnTo>
                    <a:pt x="1396" y="104973"/>
                  </a:lnTo>
                  <a:lnTo>
                    <a:pt x="1396" y="0"/>
                  </a:lnTo>
                  <a:lnTo>
                    <a:pt x="0" y="0"/>
                  </a:lnTo>
                  <a:lnTo>
                    <a:pt x="0" y="104973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1" name="object 6591"/>
            <p:cNvSpPr/>
            <p:nvPr/>
          </p:nvSpPr>
          <p:spPr>
            <a:xfrm>
              <a:off x="12418313" y="9244994"/>
              <a:ext cx="1905" cy="105410"/>
            </a:xfrm>
            <a:custGeom>
              <a:avLst/>
              <a:gdLst/>
              <a:ahLst/>
              <a:cxnLst/>
              <a:rect l="l" t="t" r="r" b="b"/>
              <a:pathLst>
                <a:path w="1904" h="105409">
                  <a:moveTo>
                    <a:pt x="0" y="104973"/>
                  </a:moveTo>
                  <a:lnTo>
                    <a:pt x="1396" y="104973"/>
                  </a:lnTo>
                  <a:lnTo>
                    <a:pt x="1396" y="0"/>
                  </a:lnTo>
                  <a:lnTo>
                    <a:pt x="0" y="0"/>
                  </a:lnTo>
                  <a:lnTo>
                    <a:pt x="0" y="104973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2" name="object 6592"/>
            <p:cNvSpPr/>
            <p:nvPr/>
          </p:nvSpPr>
          <p:spPr>
            <a:xfrm>
              <a:off x="12518326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3" name="object 6593"/>
            <p:cNvSpPr/>
            <p:nvPr/>
          </p:nvSpPr>
          <p:spPr>
            <a:xfrm>
              <a:off x="12518326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4" name="object 6594"/>
            <p:cNvSpPr/>
            <p:nvPr/>
          </p:nvSpPr>
          <p:spPr>
            <a:xfrm>
              <a:off x="12518326" y="9267120"/>
              <a:ext cx="38735" cy="83185"/>
            </a:xfrm>
            <a:custGeom>
              <a:avLst/>
              <a:gdLst/>
              <a:ahLst/>
              <a:cxnLst/>
              <a:rect l="l" t="t" r="r" b="b"/>
              <a:pathLst>
                <a:path w="38734" h="83184">
                  <a:moveTo>
                    <a:pt x="38546" y="0"/>
                  </a:moveTo>
                  <a:lnTo>
                    <a:pt x="0" y="0"/>
                  </a:lnTo>
                  <a:lnTo>
                    <a:pt x="0" y="82847"/>
                  </a:lnTo>
                  <a:lnTo>
                    <a:pt x="38546" y="82847"/>
                  </a:lnTo>
                  <a:lnTo>
                    <a:pt x="385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5" name="object 6595"/>
            <p:cNvSpPr/>
            <p:nvPr/>
          </p:nvSpPr>
          <p:spPr>
            <a:xfrm>
              <a:off x="12419710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6" name="object 6596"/>
            <p:cNvSpPr/>
            <p:nvPr/>
          </p:nvSpPr>
          <p:spPr>
            <a:xfrm>
              <a:off x="12419710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7" name="object 6597"/>
            <p:cNvSpPr/>
            <p:nvPr/>
          </p:nvSpPr>
          <p:spPr>
            <a:xfrm>
              <a:off x="12419710" y="9244994"/>
              <a:ext cx="95885" cy="105410"/>
            </a:xfrm>
            <a:custGeom>
              <a:avLst/>
              <a:gdLst/>
              <a:ahLst/>
              <a:cxnLst/>
              <a:rect l="l" t="t" r="r" b="b"/>
              <a:pathLst>
                <a:path w="95884" h="105409">
                  <a:moveTo>
                    <a:pt x="95696" y="0"/>
                  </a:moveTo>
                  <a:lnTo>
                    <a:pt x="0" y="0"/>
                  </a:lnTo>
                  <a:lnTo>
                    <a:pt x="0" y="104973"/>
                  </a:lnTo>
                  <a:lnTo>
                    <a:pt x="95696" y="104973"/>
                  </a:lnTo>
                  <a:lnTo>
                    <a:pt x="9569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598" name="object 6598"/>
            <p:cNvPicPr/>
            <p:nvPr/>
          </p:nvPicPr>
          <p:blipFill>
            <a:blip r:embed="rId1021" cstate="print"/>
            <a:stretch>
              <a:fillRect/>
            </a:stretch>
          </p:blipFill>
          <p:spPr>
            <a:xfrm>
              <a:off x="12108052" y="9188593"/>
              <a:ext cx="1081855" cy="1761"/>
            </a:xfrm>
            <a:prstGeom prst="rect">
              <a:avLst/>
            </a:prstGeom>
          </p:spPr>
        </p:pic>
        <p:sp>
          <p:nvSpPr>
            <p:cNvPr id="6599" name="object 6599"/>
            <p:cNvSpPr/>
            <p:nvPr/>
          </p:nvSpPr>
          <p:spPr>
            <a:xfrm>
              <a:off x="12108052" y="9188593"/>
              <a:ext cx="1082040" cy="1905"/>
            </a:xfrm>
            <a:custGeom>
              <a:avLst/>
              <a:gdLst/>
              <a:ahLst/>
              <a:cxnLst/>
              <a:rect l="l" t="t" r="r" b="b"/>
              <a:pathLst>
                <a:path w="1082040" h="1904">
                  <a:moveTo>
                    <a:pt x="1081855" y="0"/>
                  </a:moveTo>
                  <a:lnTo>
                    <a:pt x="0" y="0"/>
                  </a:lnTo>
                  <a:lnTo>
                    <a:pt x="0" y="1761"/>
                  </a:lnTo>
                  <a:lnTo>
                    <a:pt x="1081855" y="1761"/>
                  </a:lnTo>
                  <a:lnTo>
                    <a:pt x="10818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00" name="object 6600"/>
            <p:cNvPicPr/>
            <p:nvPr/>
          </p:nvPicPr>
          <p:blipFill>
            <a:blip r:embed="rId899" cstate="print"/>
            <a:stretch>
              <a:fillRect/>
            </a:stretch>
          </p:blipFill>
          <p:spPr>
            <a:xfrm>
              <a:off x="12826047" y="9162519"/>
              <a:ext cx="1265" cy="26069"/>
            </a:xfrm>
            <a:prstGeom prst="rect">
              <a:avLst/>
            </a:prstGeom>
          </p:spPr>
        </p:pic>
        <p:sp>
          <p:nvSpPr>
            <p:cNvPr id="6601" name="object 6601"/>
            <p:cNvSpPr/>
            <p:nvPr/>
          </p:nvSpPr>
          <p:spPr>
            <a:xfrm>
              <a:off x="12826047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26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265" y="26069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02" name="object 6602"/>
            <p:cNvPicPr/>
            <p:nvPr/>
          </p:nvPicPr>
          <p:blipFill>
            <a:blip r:embed="rId898" cstate="print"/>
            <a:stretch>
              <a:fillRect/>
            </a:stretch>
          </p:blipFill>
          <p:spPr>
            <a:xfrm>
              <a:off x="12826047" y="9089643"/>
              <a:ext cx="1460" cy="72155"/>
            </a:xfrm>
            <a:prstGeom prst="rect">
              <a:avLst/>
            </a:prstGeom>
          </p:spPr>
        </p:pic>
        <p:sp>
          <p:nvSpPr>
            <p:cNvPr id="6603" name="object 6603"/>
            <p:cNvSpPr/>
            <p:nvPr/>
          </p:nvSpPr>
          <p:spPr>
            <a:xfrm>
              <a:off x="12826047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60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460" y="7215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04" name="object 6604"/>
            <p:cNvPicPr/>
            <p:nvPr/>
          </p:nvPicPr>
          <p:blipFill>
            <a:blip r:embed="rId1022" cstate="print"/>
            <a:stretch>
              <a:fillRect/>
            </a:stretch>
          </p:blipFill>
          <p:spPr>
            <a:xfrm>
              <a:off x="12862750" y="9162519"/>
              <a:ext cx="2629" cy="26069"/>
            </a:xfrm>
            <a:prstGeom prst="rect">
              <a:avLst/>
            </a:prstGeom>
          </p:spPr>
        </p:pic>
        <p:sp>
          <p:nvSpPr>
            <p:cNvPr id="6605" name="object 6605"/>
            <p:cNvSpPr/>
            <p:nvPr/>
          </p:nvSpPr>
          <p:spPr>
            <a:xfrm>
              <a:off x="128627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262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629" y="26069"/>
                  </a:lnTo>
                  <a:lnTo>
                    <a:pt x="262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06" name="object 6606"/>
            <p:cNvPicPr/>
            <p:nvPr/>
          </p:nvPicPr>
          <p:blipFill>
            <a:blip r:embed="rId1023" cstate="print"/>
            <a:stretch>
              <a:fillRect/>
            </a:stretch>
          </p:blipFill>
          <p:spPr>
            <a:xfrm>
              <a:off x="12862496" y="9089643"/>
              <a:ext cx="2857" cy="72155"/>
            </a:xfrm>
            <a:prstGeom prst="rect">
              <a:avLst/>
            </a:prstGeom>
          </p:spPr>
        </p:pic>
        <p:sp>
          <p:nvSpPr>
            <p:cNvPr id="6607" name="object 6607"/>
            <p:cNvSpPr/>
            <p:nvPr/>
          </p:nvSpPr>
          <p:spPr>
            <a:xfrm>
              <a:off x="12862496" y="908964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57" y="0"/>
                  </a:moveTo>
                  <a:lnTo>
                    <a:pt x="0" y="0"/>
                  </a:lnTo>
                  <a:lnTo>
                    <a:pt x="0" y="34283"/>
                  </a:lnTo>
                  <a:lnTo>
                    <a:pt x="0" y="72155"/>
                  </a:lnTo>
                  <a:lnTo>
                    <a:pt x="2857" y="7215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08" name="object 6608"/>
            <p:cNvPicPr/>
            <p:nvPr/>
          </p:nvPicPr>
          <p:blipFill>
            <a:blip r:embed="rId918" cstate="print"/>
            <a:stretch>
              <a:fillRect/>
            </a:stretch>
          </p:blipFill>
          <p:spPr>
            <a:xfrm>
              <a:off x="12827507" y="9121074"/>
              <a:ext cx="34999" cy="2852"/>
            </a:xfrm>
            <a:prstGeom prst="rect">
              <a:avLst/>
            </a:prstGeom>
          </p:spPr>
        </p:pic>
        <p:sp>
          <p:nvSpPr>
            <p:cNvPr id="6609" name="object 6609"/>
            <p:cNvSpPr/>
            <p:nvPr/>
          </p:nvSpPr>
          <p:spPr>
            <a:xfrm>
              <a:off x="12827507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10" name="object 6610"/>
            <p:cNvPicPr/>
            <p:nvPr/>
          </p:nvPicPr>
          <p:blipFill>
            <a:blip r:embed="rId1024" cstate="print"/>
            <a:stretch>
              <a:fillRect/>
            </a:stretch>
          </p:blipFill>
          <p:spPr>
            <a:xfrm>
              <a:off x="12929234" y="9162519"/>
              <a:ext cx="1066" cy="26069"/>
            </a:xfrm>
            <a:prstGeom prst="rect">
              <a:avLst/>
            </a:prstGeom>
          </p:spPr>
        </p:pic>
        <p:sp>
          <p:nvSpPr>
            <p:cNvPr id="6611" name="object 6611"/>
            <p:cNvSpPr/>
            <p:nvPr/>
          </p:nvSpPr>
          <p:spPr>
            <a:xfrm>
              <a:off x="12929234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06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066" y="26069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2" name="object 6612"/>
            <p:cNvSpPr/>
            <p:nvPr/>
          </p:nvSpPr>
          <p:spPr>
            <a:xfrm>
              <a:off x="12929234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06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066" y="26069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13" name="object 6613"/>
            <p:cNvPicPr/>
            <p:nvPr/>
          </p:nvPicPr>
          <p:blipFill>
            <a:blip r:embed="rId1025" cstate="print"/>
            <a:stretch>
              <a:fillRect/>
            </a:stretch>
          </p:blipFill>
          <p:spPr>
            <a:xfrm>
              <a:off x="12928917" y="9089641"/>
              <a:ext cx="1389" cy="72156"/>
            </a:xfrm>
            <a:prstGeom prst="rect">
              <a:avLst/>
            </a:prstGeom>
          </p:spPr>
        </p:pic>
        <p:sp>
          <p:nvSpPr>
            <p:cNvPr id="6614" name="object 6614"/>
            <p:cNvSpPr/>
            <p:nvPr/>
          </p:nvSpPr>
          <p:spPr>
            <a:xfrm>
              <a:off x="12928917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8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389" y="7215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5" name="object 6615"/>
            <p:cNvSpPr/>
            <p:nvPr/>
          </p:nvSpPr>
          <p:spPr>
            <a:xfrm>
              <a:off x="12928917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8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389" y="7215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16" name="object 6616"/>
            <p:cNvPicPr/>
            <p:nvPr/>
          </p:nvPicPr>
          <p:blipFill>
            <a:blip r:embed="rId919" cstate="print"/>
            <a:stretch>
              <a:fillRect/>
            </a:stretch>
          </p:blipFill>
          <p:spPr>
            <a:xfrm>
              <a:off x="12826047" y="9088253"/>
              <a:ext cx="104267" cy="1390"/>
            </a:xfrm>
            <a:prstGeom prst="rect">
              <a:avLst/>
            </a:prstGeom>
          </p:spPr>
        </p:pic>
        <p:sp>
          <p:nvSpPr>
            <p:cNvPr id="6617" name="object 6617"/>
            <p:cNvSpPr/>
            <p:nvPr/>
          </p:nvSpPr>
          <p:spPr>
            <a:xfrm>
              <a:off x="1282604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8" name="object 6618"/>
            <p:cNvSpPr/>
            <p:nvPr/>
          </p:nvSpPr>
          <p:spPr>
            <a:xfrm>
              <a:off x="1282604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9" name="object 6619"/>
            <p:cNvSpPr/>
            <p:nvPr/>
          </p:nvSpPr>
          <p:spPr>
            <a:xfrm>
              <a:off x="12827507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0" name="object 6620"/>
            <p:cNvSpPr/>
            <p:nvPr/>
          </p:nvSpPr>
          <p:spPr>
            <a:xfrm>
              <a:off x="12827507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21" name="object 6621"/>
            <p:cNvPicPr/>
            <p:nvPr/>
          </p:nvPicPr>
          <p:blipFill>
            <a:blip r:embed="rId1026" cstate="print"/>
            <a:stretch>
              <a:fillRect/>
            </a:stretch>
          </p:blipFill>
          <p:spPr>
            <a:xfrm>
              <a:off x="12827698" y="9162519"/>
              <a:ext cx="719" cy="26069"/>
            </a:xfrm>
            <a:prstGeom prst="rect">
              <a:avLst/>
            </a:prstGeom>
          </p:spPr>
        </p:pic>
        <p:sp>
          <p:nvSpPr>
            <p:cNvPr id="6622" name="object 6622"/>
            <p:cNvSpPr/>
            <p:nvPr/>
          </p:nvSpPr>
          <p:spPr>
            <a:xfrm>
              <a:off x="1282769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71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719" y="26069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23" name="object 6623"/>
            <p:cNvPicPr/>
            <p:nvPr/>
          </p:nvPicPr>
          <p:blipFill>
            <a:blip r:embed="rId1027" cstate="print"/>
            <a:stretch>
              <a:fillRect/>
            </a:stretch>
          </p:blipFill>
          <p:spPr>
            <a:xfrm>
              <a:off x="12827507" y="9124815"/>
              <a:ext cx="917" cy="36983"/>
            </a:xfrm>
            <a:prstGeom prst="rect">
              <a:avLst/>
            </a:prstGeom>
          </p:spPr>
        </p:pic>
        <p:sp>
          <p:nvSpPr>
            <p:cNvPr id="6624" name="object 6624"/>
            <p:cNvSpPr/>
            <p:nvPr/>
          </p:nvSpPr>
          <p:spPr>
            <a:xfrm>
              <a:off x="12827507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917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917" y="3698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25" name="object 6625"/>
            <p:cNvPicPr/>
            <p:nvPr/>
          </p:nvPicPr>
          <p:blipFill>
            <a:blip r:embed="rId1028" cstate="print"/>
            <a:stretch>
              <a:fillRect/>
            </a:stretch>
          </p:blipFill>
          <p:spPr>
            <a:xfrm>
              <a:off x="12861607" y="9162519"/>
              <a:ext cx="744" cy="26069"/>
            </a:xfrm>
            <a:prstGeom prst="rect">
              <a:avLst/>
            </a:prstGeom>
          </p:spPr>
        </p:pic>
        <p:sp>
          <p:nvSpPr>
            <p:cNvPr id="6626" name="object 6626"/>
            <p:cNvSpPr/>
            <p:nvPr/>
          </p:nvSpPr>
          <p:spPr>
            <a:xfrm>
              <a:off x="12861607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74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744" y="26069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7" name="object 6627"/>
            <p:cNvSpPr/>
            <p:nvPr/>
          </p:nvSpPr>
          <p:spPr>
            <a:xfrm>
              <a:off x="12861607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74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744" y="26069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28" name="object 6628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861607" y="9124815"/>
              <a:ext cx="892" cy="36983"/>
            </a:xfrm>
            <a:prstGeom prst="rect">
              <a:avLst/>
            </a:prstGeom>
          </p:spPr>
        </p:pic>
        <p:sp>
          <p:nvSpPr>
            <p:cNvPr id="6629" name="object 6629"/>
            <p:cNvSpPr/>
            <p:nvPr/>
          </p:nvSpPr>
          <p:spPr>
            <a:xfrm>
              <a:off x="12861607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0" name="object 6630"/>
            <p:cNvSpPr/>
            <p:nvPr/>
          </p:nvSpPr>
          <p:spPr>
            <a:xfrm>
              <a:off x="12861607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31" name="object 6631"/>
            <p:cNvPicPr/>
            <p:nvPr/>
          </p:nvPicPr>
          <p:blipFill>
            <a:blip r:embed="rId1029" cstate="print"/>
            <a:stretch>
              <a:fillRect/>
            </a:stretch>
          </p:blipFill>
          <p:spPr>
            <a:xfrm>
              <a:off x="12827507" y="9123927"/>
              <a:ext cx="34988" cy="889"/>
            </a:xfrm>
            <a:prstGeom prst="rect">
              <a:avLst/>
            </a:prstGeom>
          </p:spPr>
        </p:pic>
        <p:sp>
          <p:nvSpPr>
            <p:cNvPr id="6632" name="object 6632"/>
            <p:cNvSpPr/>
            <p:nvPr/>
          </p:nvSpPr>
          <p:spPr>
            <a:xfrm>
              <a:off x="12827507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3" name="object 6633"/>
            <p:cNvSpPr/>
            <p:nvPr/>
          </p:nvSpPr>
          <p:spPr>
            <a:xfrm>
              <a:off x="12827507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4" name="object 6634"/>
            <p:cNvSpPr/>
            <p:nvPr/>
          </p:nvSpPr>
          <p:spPr>
            <a:xfrm>
              <a:off x="12828396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43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430" y="26069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5" name="object 6635"/>
            <p:cNvSpPr/>
            <p:nvPr/>
          </p:nvSpPr>
          <p:spPr>
            <a:xfrm>
              <a:off x="12828396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43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430" y="26069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6" name="object 6636"/>
            <p:cNvSpPr/>
            <p:nvPr/>
          </p:nvSpPr>
          <p:spPr>
            <a:xfrm>
              <a:off x="12828396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7" name="object 6637"/>
            <p:cNvSpPr/>
            <p:nvPr/>
          </p:nvSpPr>
          <p:spPr>
            <a:xfrm>
              <a:off x="12828396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8" name="object 6638"/>
            <p:cNvSpPr/>
            <p:nvPr/>
          </p:nvSpPr>
          <p:spPr>
            <a:xfrm>
              <a:off x="1283119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9" name="object 6639"/>
            <p:cNvSpPr/>
            <p:nvPr/>
          </p:nvSpPr>
          <p:spPr>
            <a:xfrm>
              <a:off x="1283119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0" name="object 6640"/>
            <p:cNvSpPr/>
            <p:nvPr/>
          </p:nvSpPr>
          <p:spPr>
            <a:xfrm>
              <a:off x="1283468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1" name="object 6641"/>
            <p:cNvSpPr/>
            <p:nvPr/>
          </p:nvSpPr>
          <p:spPr>
            <a:xfrm>
              <a:off x="1283468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2" name="object 6642"/>
            <p:cNvSpPr/>
            <p:nvPr/>
          </p:nvSpPr>
          <p:spPr>
            <a:xfrm>
              <a:off x="128381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3" name="object 6643"/>
            <p:cNvSpPr/>
            <p:nvPr/>
          </p:nvSpPr>
          <p:spPr>
            <a:xfrm>
              <a:off x="128381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4" name="object 6644"/>
            <p:cNvSpPr/>
            <p:nvPr/>
          </p:nvSpPr>
          <p:spPr>
            <a:xfrm>
              <a:off x="1284166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5" name="object 6645"/>
            <p:cNvSpPr/>
            <p:nvPr/>
          </p:nvSpPr>
          <p:spPr>
            <a:xfrm>
              <a:off x="1284166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6" name="object 6646"/>
            <p:cNvSpPr/>
            <p:nvPr/>
          </p:nvSpPr>
          <p:spPr>
            <a:xfrm>
              <a:off x="1284522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7" name="object 6647"/>
            <p:cNvSpPr/>
            <p:nvPr/>
          </p:nvSpPr>
          <p:spPr>
            <a:xfrm>
              <a:off x="1284522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8" name="object 6648"/>
            <p:cNvSpPr/>
            <p:nvPr/>
          </p:nvSpPr>
          <p:spPr>
            <a:xfrm>
              <a:off x="1284871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9" name="object 6649"/>
            <p:cNvSpPr/>
            <p:nvPr/>
          </p:nvSpPr>
          <p:spPr>
            <a:xfrm>
              <a:off x="1284871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0" name="object 6650"/>
            <p:cNvSpPr/>
            <p:nvPr/>
          </p:nvSpPr>
          <p:spPr>
            <a:xfrm>
              <a:off x="1285220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1" name="object 6651"/>
            <p:cNvSpPr/>
            <p:nvPr/>
          </p:nvSpPr>
          <p:spPr>
            <a:xfrm>
              <a:off x="1285220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2" name="object 6652"/>
            <p:cNvSpPr/>
            <p:nvPr/>
          </p:nvSpPr>
          <p:spPr>
            <a:xfrm>
              <a:off x="128557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3" name="object 6653"/>
            <p:cNvSpPr/>
            <p:nvPr/>
          </p:nvSpPr>
          <p:spPr>
            <a:xfrm>
              <a:off x="128557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4" name="object 6654"/>
            <p:cNvSpPr/>
            <p:nvPr/>
          </p:nvSpPr>
          <p:spPr>
            <a:xfrm>
              <a:off x="12859194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38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381" y="26069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5" name="object 6655"/>
            <p:cNvSpPr/>
            <p:nvPr/>
          </p:nvSpPr>
          <p:spPr>
            <a:xfrm>
              <a:off x="12859194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38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381" y="26069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6" name="object 6656"/>
            <p:cNvSpPr/>
            <p:nvPr/>
          </p:nvSpPr>
          <p:spPr>
            <a:xfrm>
              <a:off x="12865353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7" name="object 6657"/>
            <p:cNvSpPr/>
            <p:nvPr/>
          </p:nvSpPr>
          <p:spPr>
            <a:xfrm>
              <a:off x="12865353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8" name="object 6658"/>
            <p:cNvSpPr/>
            <p:nvPr/>
          </p:nvSpPr>
          <p:spPr>
            <a:xfrm>
              <a:off x="1286535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496" y="26069"/>
                  </a:lnTo>
                  <a:lnTo>
                    <a:pt x="496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9" name="object 6659"/>
            <p:cNvSpPr/>
            <p:nvPr/>
          </p:nvSpPr>
          <p:spPr>
            <a:xfrm>
              <a:off x="1286535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6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496" y="26069"/>
                  </a:lnTo>
                  <a:lnTo>
                    <a:pt x="4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0" name="object 6660"/>
            <p:cNvSpPr/>
            <p:nvPr/>
          </p:nvSpPr>
          <p:spPr>
            <a:xfrm>
              <a:off x="128662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1" name="object 6661"/>
            <p:cNvSpPr/>
            <p:nvPr/>
          </p:nvSpPr>
          <p:spPr>
            <a:xfrm>
              <a:off x="128662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2" name="object 6662"/>
            <p:cNvSpPr/>
            <p:nvPr/>
          </p:nvSpPr>
          <p:spPr>
            <a:xfrm>
              <a:off x="128696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3" name="object 6663"/>
            <p:cNvSpPr/>
            <p:nvPr/>
          </p:nvSpPr>
          <p:spPr>
            <a:xfrm>
              <a:off x="128696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4" name="object 6664"/>
            <p:cNvSpPr/>
            <p:nvPr/>
          </p:nvSpPr>
          <p:spPr>
            <a:xfrm>
              <a:off x="1287322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5" name="object 6665"/>
            <p:cNvSpPr/>
            <p:nvPr/>
          </p:nvSpPr>
          <p:spPr>
            <a:xfrm>
              <a:off x="1287322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6" name="object 6666"/>
            <p:cNvSpPr/>
            <p:nvPr/>
          </p:nvSpPr>
          <p:spPr>
            <a:xfrm>
              <a:off x="1287672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7" name="object 6667"/>
            <p:cNvSpPr/>
            <p:nvPr/>
          </p:nvSpPr>
          <p:spPr>
            <a:xfrm>
              <a:off x="1287672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8" name="object 6668"/>
            <p:cNvSpPr/>
            <p:nvPr/>
          </p:nvSpPr>
          <p:spPr>
            <a:xfrm>
              <a:off x="128802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9" name="object 6669"/>
            <p:cNvSpPr/>
            <p:nvPr/>
          </p:nvSpPr>
          <p:spPr>
            <a:xfrm>
              <a:off x="1288021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0" name="object 6670"/>
            <p:cNvSpPr/>
            <p:nvPr/>
          </p:nvSpPr>
          <p:spPr>
            <a:xfrm>
              <a:off x="1288370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1" name="object 6671"/>
            <p:cNvSpPr/>
            <p:nvPr/>
          </p:nvSpPr>
          <p:spPr>
            <a:xfrm>
              <a:off x="1288370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2" name="object 6672"/>
            <p:cNvSpPr/>
            <p:nvPr/>
          </p:nvSpPr>
          <p:spPr>
            <a:xfrm>
              <a:off x="128871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3" name="object 6673"/>
            <p:cNvSpPr/>
            <p:nvPr/>
          </p:nvSpPr>
          <p:spPr>
            <a:xfrm>
              <a:off x="128871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4" name="object 6674"/>
            <p:cNvSpPr/>
            <p:nvPr/>
          </p:nvSpPr>
          <p:spPr>
            <a:xfrm>
              <a:off x="128907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5" name="object 6675"/>
            <p:cNvSpPr/>
            <p:nvPr/>
          </p:nvSpPr>
          <p:spPr>
            <a:xfrm>
              <a:off x="1289075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6" name="object 6676"/>
            <p:cNvSpPr/>
            <p:nvPr/>
          </p:nvSpPr>
          <p:spPr>
            <a:xfrm>
              <a:off x="1289424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7" name="object 6677"/>
            <p:cNvSpPr/>
            <p:nvPr/>
          </p:nvSpPr>
          <p:spPr>
            <a:xfrm>
              <a:off x="1289424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8" name="object 6678"/>
            <p:cNvSpPr/>
            <p:nvPr/>
          </p:nvSpPr>
          <p:spPr>
            <a:xfrm>
              <a:off x="128976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9" name="object 6679"/>
            <p:cNvSpPr/>
            <p:nvPr/>
          </p:nvSpPr>
          <p:spPr>
            <a:xfrm>
              <a:off x="128976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0" name="object 6680"/>
            <p:cNvSpPr/>
            <p:nvPr/>
          </p:nvSpPr>
          <p:spPr>
            <a:xfrm>
              <a:off x="1290123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1" name="object 6681"/>
            <p:cNvSpPr/>
            <p:nvPr/>
          </p:nvSpPr>
          <p:spPr>
            <a:xfrm>
              <a:off x="1290123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2" name="object 6682"/>
            <p:cNvSpPr/>
            <p:nvPr/>
          </p:nvSpPr>
          <p:spPr>
            <a:xfrm>
              <a:off x="1290472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3" name="object 6683"/>
            <p:cNvSpPr/>
            <p:nvPr/>
          </p:nvSpPr>
          <p:spPr>
            <a:xfrm>
              <a:off x="1290472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4" name="object 6684"/>
            <p:cNvSpPr/>
            <p:nvPr/>
          </p:nvSpPr>
          <p:spPr>
            <a:xfrm>
              <a:off x="1290821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5" name="object 6685"/>
            <p:cNvSpPr/>
            <p:nvPr/>
          </p:nvSpPr>
          <p:spPr>
            <a:xfrm>
              <a:off x="1290821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6" name="object 6686"/>
            <p:cNvSpPr/>
            <p:nvPr/>
          </p:nvSpPr>
          <p:spPr>
            <a:xfrm>
              <a:off x="1291170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7" name="object 6687"/>
            <p:cNvSpPr/>
            <p:nvPr/>
          </p:nvSpPr>
          <p:spPr>
            <a:xfrm>
              <a:off x="1291170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8" name="object 6688"/>
            <p:cNvSpPr/>
            <p:nvPr/>
          </p:nvSpPr>
          <p:spPr>
            <a:xfrm>
              <a:off x="129152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9" name="object 6689"/>
            <p:cNvSpPr/>
            <p:nvPr/>
          </p:nvSpPr>
          <p:spPr>
            <a:xfrm>
              <a:off x="129152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0" name="object 6690"/>
            <p:cNvSpPr/>
            <p:nvPr/>
          </p:nvSpPr>
          <p:spPr>
            <a:xfrm>
              <a:off x="129187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1" name="object 6691"/>
            <p:cNvSpPr/>
            <p:nvPr/>
          </p:nvSpPr>
          <p:spPr>
            <a:xfrm>
              <a:off x="129187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2" name="object 6692"/>
            <p:cNvSpPr/>
            <p:nvPr/>
          </p:nvSpPr>
          <p:spPr>
            <a:xfrm>
              <a:off x="129222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3" name="object 6693"/>
            <p:cNvSpPr/>
            <p:nvPr/>
          </p:nvSpPr>
          <p:spPr>
            <a:xfrm>
              <a:off x="129222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4" name="object 6694"/>
            <p:cNvSpPr/>
            <p:nvPr/>
          </p:nvSpPr>
          <p:spPr>
            <a:xfrm>
              <a:off x="129257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5" name="object 6695"/>
            <p:cNvSpPr/>
            <p:nvPr/>
          </p:nvSpPr>
          <p:spPr>
            <a:xfrm>
              <a:off x="1292574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96" name="object 6696"/>
            <p:cNvPicPr/>
            <p:nvPr/>
          </p:nvPicPr>
          <p:blipFill>
            <a:blip r:embed="rId1030" cstate="print"/>
            <a:stretch>
              <a:fillRect/>
            </a:stretch>
          </p:blipFill>
          <p:spPr>
            <a:xfrm>
              <a:off x="12776072" y="9162519"/>
              <a:ext cx="1389" cy="26069"/>
            </a:xfrm>
            <a:prstGeom prst="rect">
              <a:avLst/>
            </a:prstGeom>
          </p:spPr>
        </p:pic>
        <p:sp>
          <p:nvSpPr>
            <p:cNvPr id="6697" name="object 6697"/>
            <p:cNvSpPr/>
            <p:nvPr/>
          </p:nvSpPr>
          <p:spPr>
            <a:xfrm>
              <a:off x="12776072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8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89" y="26069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8" name="object 6698"/>
            <p:cNvSpPr/>
            <p:nvPr/>
          </p:nvSpPr>
          <p:spPr>
            <a:xfrm>
              <a:off x="12776072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8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89" y="26069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99" name="object 6699"/>
            <p:cNvPicPr/>
            <p:nvPr/>
          </p:nvPicPr>
          <p:blipFill>
            <a:blip r:embed="rId1025" cstate="print"/>
            <a:stretch>
              <a:fillRect/>
            </a:stretch>
          </p:blipFill>
          <p:spPr>
            <a:xfrm>
              <a:off x="12776072" y="9089643"/>
              <a:ext cx="1397" cy="72155"/>
            </a:xfrm>
            <a:prstGeom prst="rect">
              <a:avLst/>
            </a:prstGeom>
          </p:spPr>
        </p:pic>
        <p:sp>
          <p:nvSpPr>
            <p:cNvPr id="6700" name="object 6700"/>
            <p:cNvSpPr/>
            <p:nvPr/>
          </p:nvSpPr>
          <p:spPr>
            <a:xfrm>
              <a:off x="12776072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97" y="0"/>
                  </a:moveTo>
                  <a:lnTo>
                    <a:pt x="0" y="0"/>
                  </a:lnTo>
                  <a:lnTo>
                    <a:pt x="0" y="34283"/>
                  </a:lnTo>
                  <a:lnTo>
                    <a:pt x="0" y="72155"/>
                  </a:lnTo>
                  <a:lnTo>
                    <a:pt x="1397" y="72155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1" name="object 6701"/>
            <p:cNvSpPr/>
            <p:nvPr/>
          </p:nvSpPr>
          <p:spPr>
            <a:xfrm>
              <a:off x="12776072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97" y="0"/>
                  </a:moveTo>
                  <a:lnTo>
                    <a:pt x="0" y="0"/>
                  </a:lnTo>
                  <a:lnTo>
                    <a:pt x="0" y="34283"/>
                  </a:lnTo>
                  <a:lnTo>
                    <a:pt x="0" y="72155"/>
                  </a:lnTo>
                  <a:lnTo>
                    <a:pt x="1397" y="72155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02" name="object 6702"/>
            <p:cNvPicPr/>
            <p:nvPr/>
          </p:nvPicPr>
          <p:blipFill>
            <a:blip r:embed="rId1023" cstate="print"/>
            <a:stretch>
              <a:fillRect/>
            </a:stretch>
          </p:blipFill>
          <p:spPr>
            <a:xfrm>
              <a:off x="12738226" y="9089643"/>
              <a:ext cx="2857" cy="72155"/>
            </a:xfrm>
            <a:prstGeom prst="rect">
              <a:avLst/>
            </a:prstGeom>
          </p:spPr>
        </p:pic>
        <p:sp>
          <p:nvSpPr>
            <p:cNvPr id="6703" name="object 6703"/>
            <p:cNvSpPr/>
            <p:nvPr/>
          </p:nvSpPr>
          <p:spPr>
            <a:xfrm>
              <a:off x="12738226" y="908964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5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2857" y="7215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04" name="object 6704"/>
            <p:cNvPicPr/>
            <p:nvPr/>
          </p:nvPicPr>
          <p:blipFill>
            <a:blip r:embed="rId1031" cstate="print"/>
            <a:stretch>
              <a:fillRect/>
            </a:stretch>
          </p:blipFill>
          <p:spPr>
            <a:xfrm>
              <a:off x="12738226" y="9162519"/>
              <a:ext cx="1587" cy="26069"/>
            </a:xfrm>
            <a:prstGeom prst="rect">
              <a:avLst/>
            </a:prstGeom>
          </p:spPr>
        </p:pic>
        <p:sp>
          <p:nvSpPr>
            <p:cNvPr id="6705" name="object 6705"/>
            <p:cNvSpPr/>
            <p:nvPr/>
          </p:nvSpPr>
          <p:spPr>
            <a:xfrm>
              <a:off x="12738226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58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587" y="26069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06" name="object 6706"/>
            <p:cNvPicPr/>
            <p:nvPr/>
          </p:nvPicPr>
          <p:blipFill>
            <a:blip r:embed="rId1032" cstate="print"/>
            <a:stretch>
              <a:fillRect/>
            </a:stretch>
          </p:blipFill>
          <p:spPr>
            <a:xfrm>
              <a:off x="12740131" y="9162519"/>
              <a:ext cx="942" cy="26069"/>
            </a:xfrm>
            <a:prstGeom prst="rect">
              <a:avLst/>
            </a:prstGeom>
          </p:spPr>
        </p:pic>
        <p:sp>
          <p:nvSpPr>
            <p:cNvPr id="6707" name="object 6707"/>
            <p:cNvSpPr/>
            <p:nvPr/>
          </p:nvSpPr>
          <p:spPr>
            <a:xfrm>
              <a:off x="1274013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4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42" y="26069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08" name="object 6708"/>
            <p:cNvPicPr/>
            <p:nvPr/>
          </p:nvPicPr>
          <p:blipFill>
            <a:blip r:embed="rId1033" cstate="print"/>
            <a:stretch>
              <a:fillRect/>
            </a:stretch>
          </p:blipFill>
          <p:spPr>
            <a:xfrm>
              <a:off x="12741084" y="9121074"/>
              <a:ext cx="34999" cy="2852"/>
            </a:xfrm>
            <a:prstGeom prst="rect">
              <a:avLst/>
            </a:prstGeom>
          </p:spPr>
        </p:pic>
        <p:sp>
          <p:nvSpPr>
            <p:cNvPr id="6709" name="object 6709"/>
            <p:cNvSpPr/>
            <p:nvPr/>
          </p:nvSpPr>
          <p:spPr>
            <a:xfrm>
              <a:off x="12741084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10" name="object 6710"/>
            <p:cNvPicPr/>
            <p:nvPr/>
          </p:nvPicPr>
          <p:blipFill>
            <a:blip r:embed="rId894" cstate="print"/>
            <a:stretch>
              <a:fillRect/>
            </a:stretch>
          </p:blipFill>
          <p:spPr>
            <a:xfrm>
              <a:off x="12673266" y="9089641"/>
              <a:ext cx="1438" cy="72156"/>
            </a:xfrm>
            <a:prstGeom prst="rect">
              <a:avLst/>
            </a:prstGeom>
          </p:spPr>
        </p:pic>
        <p:sp>
          <p:nvSpPr>
            <p:cNvPr id="6711" name="object 6711"/>
            <p:cNvSpPr/>
            <p:nvPr/>
          </p:nvSpPr>
          <p:spPr>
            <a:xfrm>
              <a:off x="12673266" y="9089643"/>
              <a:ext cx="1905" cy="99060"/>
            </a:xfrm>
            <a:custGeom>
              <a:avLst/>
              <a:gdLst/>
              <a:ahLst/>
              <a:cxnLst/>
              <a:rect l="l" t="t" r="r" b="b"/>
              <a:pathLst>
                <a:path w="1904" h="99059">
                  <a:moveTo>
                    <a:pt x="38" y="72885"/>
                  </a:moveTo>
                  <a:lnTo>
                    <a:pt x="0" y="98945"/>
                  </a:lnTo>
                  <a:lnTo>
                    <a:pt x="38" y="72885"/>
                  </a:lnTo>
                  <a:close/>
                </a:path>
                <a:path w="1904" h="99059">
                  <a:moveTo>
                    <a:pt x="1397" y="0"/>
                  </a:moveTo>
                  <a:lnTo>
                    <a:pt x="0" y="0"/>
                  </a:lnTo>
                  <a:lnTo>
                    <a:pt x="0" y="72161"/>
                  </a:lnTo>
                  <a:lnTo>
                    <a:pt x="1397" y="72161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12" name="object 6712"/>
            <p:cNvPicPr/>
            <p:nvPr/>
          </p:nvPicPr>
          <p:blipFill>
            <a:blip r:embed="rId1034" cstate="print"/>
            <a:stretch>
              <a:fillRect/>
            </a:stretch>
          </p:blipFill>
          <p:spPr>
            <a:xfrm>
              <a:off x="12673647" y="9162519"/>
              <a:ext cx="1041" cy="26069"/>
            </a:xfrm>
            <a:prstGeom prst="rect">
              <a:avLst/>
            </a:prstGeom>
          </p:spPr>
        </p:pic>
        <p:sp>
          <p:nvSpPr>
            <p:cNvPr id="6713" name="object 6713"/>
            <p:cNvSpPr/>
            <p:nvPr/>
          </p:nvSpPr>
          <p:spPr>
            <a:xfrm>
              <a:off x="12673647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104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041" y="26069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14" name="object 6714"/>
            <p:cNvPicPr/>
            <p:nvPr/>
          </p:nvPicPr>
          <p:blipFill>
            <a:blip r:embed="rId927" cstate="print"/>
            <a:stretch>
              <a:fillRect/>
            </a:stretch>
          </p:blipFill>
          <p:spPr>
            <a:xfrm>
              <a:off x="12673266" y="9088253"/>
              <a:ext cx="104203" cy="1390"/>
            </a:xfrm>
            <a:prstGeom prst="rect">
              <a:avLst/>
            </a:prstGeom>
          </p:spPr>
        </p:pic>
        <p:sp>
          <p:nvSpPr>
            <p:cNvPr id="6715" name="object 6715"/>
            <p:cNvSpPr/>
            <p:nvPr/>
          </p:nvSpPr>
          <p:spPr>
            <a:xfrm>
              <a:off x="1267326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6" name="object 6716"/>
            <p:cNvSpPr/>
            <p:nvPr/>
          </p:nvSpPr>
          <p:spPr>
            <a:xfrm>
              <a:off x="12673266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03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03" y="1390"/>
                  </a:lnTo>
                  <a:lnTo>
                    <a:pt x="10420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7" name="object 6717"/>
            <p:cNvSpPr/>
            <p:nvPr/>
          </p:nvSpPr>
          <p:spPr>
            <a:xfrm>
              <a:off x="12741084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8" name="object 6718"/>
            <p:cNvSpPr/>
            <p:nvPr/>
          </p:nvSpPr>
          <p:spPr>
            <a:xfrm>
              <a:off x="12741084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19" name="object 6719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775183" y="9124815"/>
              <a:ext cx="892" cy="36983"/>
            </a:xfrm>
            <a:prstGeom prst="rect">
              <a:avLst/>
            </a:prstGeom>
          </p:spPr>
        </p:pic>
        <p:sp>
          <p:nvSpPr>
            <p:cNvPr id="6720" name="object 6720"/>
            <p:cNvSpPr/>
            <p:nvPr/>
          </p:nvSpPr>
          <p:spPr>
            <a:xfrm>
              <a:off x="12775183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1" name="object 6721"/>
            <p:cNvSpPr/>
            <p:nvPr/>
          </p:nvSpPr>
          <p:spPr>
            <a:xfrm>
              <a:off x="12775183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22" name="object 6722"/>
            <p:cNvPicPr/>
            <p:nvPr/>
          </p:nvPicPr>
          <p:blipFill>
            <a:blip r:embed="rId904" cstate="print"/>
            <a:stretch>
              <a:fillRect/>
            </a:stretch>
          </p:blipFill>
          <p:spPr>
            <a:xfrm>
              <a:off x="12775183" y="9162519"/>
              <a:ext cx="892" cy="26069"/>
            </a:xfrm>
            <a:prstGeom prst="rect">
              <a:avLst/>
            </a:prstGeom>
          </p:spPr>
        </p:pic>
        <p:sp>
          <p:nvSpPr>
            <p:cNvPr id="6723" name="object 6723"/>
            <p:cNvSpPr/>
            <p:nvPr/>
          </p:nvSpPr>
          <p:spPr>
            <a:xfrm>
              <a:off x="12775183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4" name="object 6724"/>
            <p:cNvSpPr/>
            <p:nvPr/>
          </p:nvSpPr>
          <p:spPr>
            <a:xfrm>
              <a:off x="12775183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25" name="object 6725"/>
            <p:cNvPicPr/>
            <p:nvPr/>
          </p:nvPicPr>
          <p:blipFill>
            <a:blip r:embed="rId1035" cstate="print"/>
            <a:stretch>
              <a:fillRect/>
            </a:stretch>
          </p:blipFill>
          <p:spPr>
            <a:xfrm>
              <a:off x="12741084" y="9162519"/>
              <a:ext cx="868" cy="26069"/>
            </a:xfrm>
            <a:prstGeom prst="rect">
              <a:avLst/>
            </a:prstGeom>
          </p:spPr>
        </p:pic>
        <p:sp>
          <p:nvSpPr>
            <p:cNvPr id="6726" name="object 6726"/>
            <p:cNvSpPr/>
            <p:nvPr/>
          </p:nvSpPr>
          <p:spPr>
            <a:xfrm>
              <a:off x="12741084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6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68" y="26069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27" name="object 6727"/>
            <p:cNvPicPr/>
            <p:nvPr/>
          </p:nvPicPr>
          <p:blipFill>
            <a:blip r:embed="rId1036" cstate="print"/>
            <a:stretch>
              <a:fillRect/>
            </a:stretch>
          </p:blipFill>
          <p:spPr>
            <a:xfrm>
              <a:off x="12741084" y="9124815"/>
              <a:ext cx="868" cy="36983"/>
            </a:xfrm>
            <a:prstGeom prst="rect">
              <a:avLst/>
            </a:prstGeom>
          </p:spPr>
        </p:pic>
        <p:sp>
          <p:nvSpPr>
            <p:cNvPr id="6728" name="object 6728"/>
            <p:cNvSpPr/>
            <p:nvPr/>
          </p:nvSpPr>
          <p:spPr>
            <a:xfrm>
              <a:off x="12741084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6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68" y="3698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29" name="object 6729"/>
            <p:cNvPicPr/>
            <p:nvPr/>
          </p:nvPicPr>
          <p:blipFill>
            <a:blip r:embed="rId1037" cstate="print"/>
            <a:stretch>
              <a:fillRect/>
            </a:stretch>
          </p:blipFill>
          <p:spPr>
            <a:xfrm>
              <a:off x="12741084" y="9123927"/>
              <a:ext cx="34988" cy="889"/>
            </a:xfrm>
            <a:prstGeom prst="rect">
              <a:avLst/>
            </a:prstGeom>
          </p:spPr>
        </p:pic>
        <p:sp>
          <p:nvSpPr>
            <p:cNvPr id="6730" name="object 6730"/>
            <p:cNvSpPr/>
            <p:nvPr/>
          </p:nvSpPr>
          <p:spPr>
            <a:xfrm>
              <a:off x="12741084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1" name="object 6731"/>
            <p:cNvSpPr/>
            <p:nvPr/>
          </p:nvSpPr>
          <p:spPr>
            <a:xfrm>
              <a:off x="12741084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2" name="object 6732"/>
            <p:cNvSpPr/>
            <p:nvPr/>
          </p:nvSpPr>
          <p:spPr>
            <a:xfrm>
              <a:off x="12741973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3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39" y="26069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3" name="object 6733"/>
            <p:cNvSpPr/>
            <p:nvPr/>
          </p:nvSpPr>
          <p:spPr>
            <a:xfrm>
              <a:off x="12741973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3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39" y="26069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4" name="object 6734"/>
            <p:cNvSpPr/>
            <p:nvPr/>
          </p:nvSpPr>
          <p:spPr>
            <a:xfrm>
              <a:off x="12741973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23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238" y="36983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5" name="object 6735"/>
            <p:cNvSpPr/>
            <p:nvPr/>
          </p:nvSpPr>
          <p:spPr>
            <a:xfrm>
              <a:off x="12741973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23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238" y="36983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6" name="object 6736"/>
            <p:cNvSpPr/>
            <p:nvPr/>
          </p:nvSpPr>
          <p:spPr>
            <a:xfrm>
              <a:off x="1274368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7" name="object 6737"/>
            <p:cNvSpPr/>
            <p:nvPr/>
          </p:nvSpPr>
          <p:spPr>
            <a:xfrm>
              <a:off x="1274368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8" name="object 6738"/>
            <p:cNvSpPr/>
            <p:nvPr/>
          </p:nvSpPr>
          <p:spPr>
            <a:xfrm>
              <a:off x="1274718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9" name="object 6739"/>
            <p:cNvSpPr/>
            <p:nvPr/>
          </p:nvSpPr>
          <p:spPr>
            <a:xfrm>
              <a:off x="1274718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0" name="object 6740"/>
            <p:cNvSpPr/>
            <p:nvPr/>
          </p:nvSpPr>
          <p:spPr>
            <a:xfrm>
              <a:off x="1275067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1" name="object 6741"/>
            <p:cNvSpPr/>
            <p:nvPr/>
          </p:nvSpPr>
          <p:spPr>
            <a:xfrm>
              <a:off x="1275067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2" name="object 6742"/>
            <p:cNvSpPr/>
            <p:nvPr/>
          </p:nvSpPr>
          <p:spPr>
            <a:xfrm>
              <a:off x="1275416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3" name="object 6743"/>
            <p:cNvSpPr/>
            <p:nvPr/>
          </p:nvSpPr>
          <p:spPr>
            <a:xfrm>
              <a:off x="1275416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4" name="object 6744"/>
            <p:cNvSpPr/>
            <p:nvPr/>
          </p:nvSpPr>
          <p:spPr>
            <a:xfrm>
              <a:off x="127576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5" name="object 6745"/>
            <p:cNvSpPr/>
            <p:nvPr/>
          </p:nvSpPr>
          <p:spPr>
            <a:xfrm>
              <a:off x="1275765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6" name="object 6746"/>
            <p:cNvSpPr/>
            <p:nvPr/>
          </p:nvSpPr>
          <p:spPr>
            <a:xfrm>
              <a:off x="127611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7" name="object 6747"/>
            <p:cNvSpPr/>
            <p:nvPr/>
          </p:nvSpPr>
          <p:spPr>
            <a:xfrm>
              <a:off x="127611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8" name="object 6748"/>
            <p:cNvSpPr/>
            <p:nvPr/>
          </p:nvSpPr>
          <p:spPr>
            <a:xfrm>
              <a:off x="1276470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9" name="object 6749"/>
            <p:cNvSpPr/>
            <p:nvPr/>
          </p:nvSpPr>
          <p:spPr>
            <a:xfrm>
              <a:off x="1276470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0" name="object 6750"/>
            <p:cNvSpPr/>
            <p:nvPr/>
          </p:nvSpPr>
          <p:spPr>
            <a:xfrm>
              <a:off x="1276819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1" name="object 6751"/>
            <p:cNvSpPr/>
            <p:nvPr/>
          </p:nvSpPr>
          <p:spPr>
            <a:xfrm>
              <a:off x="1276819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2" name="object 6752"/>
            <p:cNvSpPr/>
            <p:nvPr/>
          </p:nvSpPr>
          <p:spPr>
            <a:xfrm>
              <a:off x="1277169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3" name="object 6753"/>
            <p:cNvSpPr/>
            <p:nvPr/>
          </p:nvSpPr>
          <p:spPr>
            <a:xfrm>
              <a:off x="1277169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4" name="object 6754"/>
            <p:cNvSpPr/>
            <p:nvPr/>
          </p:nvSpPr>
          <p:spPr>
            <a:xfrm>
              <a:off x="1277518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" y="0"/>
                  </a:moveTo>
                  <a:lnTo>
                    <a:pt x="0" y="2606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5" name="object 6755"/>
            <p:cNvSpPr/>
            <p:nvPr/>
          </p:nvSpPr>
          <p:spPr>
            <a:xfrm>
              <a:off x="1277518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" y="0"/>
                  </a:moveTo>
                  <a:lnTo>
                    <a:pt x="0" y="2606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6" name="object 6756"/>
            <p:cNvSpPr/>
            <p:nvPr/>
          </p:nvSpPr>
          <p:spPr>
            <a:xfrm>
              <a:off x="12674663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4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49" y="7215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7" name="object 6757"/>
            <p:cNvSpPr/>
            <p:nvPr/>
          </p:nvSpPr>
          <p:spPr>
            <a:xfrm>
              <a:off x="12674663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4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49" y="72156"/>
                  </a:lnTo>
                  <a:lnTo>
                    <a:pt x="635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8" name="object 6758"/>
            <p:cNvSpPr/>
            <p:nvPr/>
          </p:nvSpPr>
          <p:spPr>
            <a:xfrm>
              <a:off x="12674663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10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108" y="26069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9" name="object 6759"/>
            <p:cNvSpPr/>
            <p:nvPr/>
          </p:nvSpPr>
          <p:spPr>
            <a:xfrm>
              <a:off x="12674663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10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108" y="26069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0" name="object 6760"/>
            <p:cNvSpPr/>
            <p:nvPr/>
          </p:nvSpPr>
          <p:spPr>
            <a:xfrm>
              <a:off x="1267713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1" name="object 6761"/>
            <p:cNvSpPr/>
            <p:nvPr/>
          </p:nvSpPr>
          <p:spPr>
            <a:xfrm>
              <a:off x="1267713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2" name="object 6762"/>
            <p:cNvSpPr/>
            <p:nvPr/>
          </p:nvSpPr>
          <p:spPr>
            <a:xfrm>
              <a:off x="1268063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3" name="object 6763"/>
            <p:cNvSpPr/>
            <p:nvPr/>
          </p:nvSpPr>
          <p:spPr>
            <a:xfrm>
              <a:off x="1268063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4" name="object 6764"/>
            <p:cNvSpPr/>
            <p:nvPr/>
          </p:nvSpPr>
          <p:spPr>
            <a:xfrm>
              <a:off x="1268412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5" name="object 6765"/>
            <p:cNvSpPr/>
            <p:nvPr/>
          </p:nvSpPr>
          <p:spPr>
            <a:xfrm>
              <a:off x="1268412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6" name="object 6766"/>
            <p:cNvSpPr/>
            <p:nvPr/>
          </p:nvSpPr>
          <p:spPr>
            <a:xfrm>
              <a:off x="1268761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7" name="object 6767"/>
            <p:cNvSpPr/>
            <p:nvPr/>
          </p:nvSpPr>
          <p:spPr>
            <a:xfrm>
              <a:off x="1268761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8" name="object 6768"/>
            <p:cNvSpPr/>
            <p:nvPr/>
          </p:nvSpPr>
          <p:spPr>
            <a:xfrm>
              <a:off x="1269117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9" name="object 6769"/>
            <p:cNvSpPr/>
            <p:nvPr/>
          </p:nvSpPr>
          <p:spPr>
            <a:xfrm>
              <a:off x="1269117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0" name="object 6770"/>
            <p:cNvSpPr/>
            <p:nvPr/>
          </p:nvSpPr>
          <p:spPr>
            <a:xfrm>
              <a:off x="1269460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1" name="object 6771"/>
            <p:cNvSpPr/>
            <p:nvPr/>
          </p:nvSpPr>
          <p:spPr>
            <a:xfrm>
              <a:off x="1269460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2" name="object 6772"/>
            <p:cNvSpPr/>
            <p:nvPr/>
          </p:nvSpPr>
          <p:spPr>
            <a:xfrm>
              <a:off x="126981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3" name="object 6773"/>
            <p:cNvSpPr/>
            <p:nvPr/>
          </p:nvSpPr>
          <p:spPr>
            <a:xfrm>
              <a:off x="126981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4" name="object 6774"/>
            <p:cNvSpPr/>
            <p:nvPr/>
          </p:nvSpPr>
          <p:spPr>
            <a:xfrm>
              <a:off x="127016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5" name="object 6775"/>
            <p:cNvSpPr/>
            <p:nvPr/>
          </p:nvSpPr>
          <p:spPr>
            <a:xfrm>
              <a:off x="1270165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6" name="object 6776"/>
            <p:cNvSpPr/>
            <p:nvPr/>
          </p:nvSpPr>
          <p:spPr>
            <a:xfrm>
              <a:off x="1270514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7" name="object 6777"/>
            <p:cNvSpPr/>
            <p:nvPr/>
          </p:nvSpPr>
          <p:spPr>
            <a:xfrm>
              <a:off x="1270514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8" name="object 6778"/>
            <p:cNvSpPr/>
            <p:nvPr/>
          </p:nvSpPr>
          <p:spPr>
            <a:xfrm>
              <a:off x="1270863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9" name="object 6779"/>
            <p:cNvSpPr/>
            <p:nvPr/>
          </p:nvSpPr>
          <p:spPr>
            <a:xfrm>
              <a:off x="1270863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0" name="object 6780"/>
            <p:cNvSpPr/>
            <p:nvPr/>
          </p:nvSpPr>
          <p:spPr>
            <a:xfrm>
              <a:off x="1271212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1" name="object 6781"/>
            <p:cNvSpPr/>
            <p:nvPr/>
          </p:nvSpPr>
          <p:spPr>
            <a:xfrm>
              <a:off x="1271212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2" name="object 6782"/>
            <p:cNvSpPr/>
            <p:nvPr/>
          </p:nvSpPr>
          <p:spPr>
            <a:xfrm>
              <a:off x="1271562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3" name="object 6783"/>
            <p:cNvSpPr/>
            <p:nvPr/>
          </p:nvSpPr>
          <p:spPr>
            <a:xfrm>
              <a:off x="1271562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4" name="object 6784"/>
            <p:cNvSpPr/>
            <p:nvPr/>
          </p:nvSpPr>
          <p:spPr>
            <a:xfrm>
              <a:off x="1271917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5" name="object 6785"/>
            <p:cNvSpPr/>
            <p:nvPr/>
          </p:nvSpPr>
          <p:spPr>
            <a:xfrm>
              <a:off x="1271917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6" name="object 6786"/>
            <p:cNvSpPr/>
            <p:nvPr/>
          </p:nvSpPr>
          <p:spPr>
            <a:xfrm>
              <a:off x="1272266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7" name="object 6787"/>
            <p:cNvSpPr/>
            <p:nvPr/>
          </p:nvSpPr>
          <p:spPr>
            <a:xfrm>
              <a:off x="1272266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8" name="object 6788"/>
            <p:cNvSpPr/>
            <p:nvPr/>
          </p:nvSpPr>
          <p:spPr>
            <a:xfrm>
              <a:off x="1272616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9" name="object 6789"/>
            <p:cNvSpPr/>
            <p:nvPr/>
          </p:nvSpPr>
          <p:spPr>
            <a:xfrm>
              <a:off x="1272616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0" name="object 6790"/>
            <p:cNvSpPr/>
            <p:nvPr/>
          </p:nvSpPr>
          <p:spPr>
            <a:xfrm>
              <a:off x="1272965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1" name="object 6791"/>
            <p:cNvSpPr/>
            <p:nvPr/>
          </p:nvSpPr>
          <p:spPr>
            <a:xfrm>
              <a:off x="1272965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2" name="object 6792"/>
            <p:cNvSpPr/>
            <p:nvPr/>
          </p:nvSpPr>
          <p:spPr>
            <a:xfrm>
              <a:off x="1273314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3" name="object 6793"/>
            <p:cNvSpPr/>
            <p:nvPr/>
          </p:nvSpPr>
          <p:spPr>
            <a:xfrm>
              <a:off x="1273314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4" name="object 6794"/>
            <p:cNvSpPr/>
            <p:nvPr/>
          </p:nvSpPr>
          <p:spPr>
            <a:xfrm>
              <a:off x="12736702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53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537" y="26069"/>
                  </a:lnTo>
                  <a:lnTo>
                    <a:pt x="153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5" name="object 6795"/>
            <p:cNvSpPr/>
            <p:nvPr/>
          </p:nvSpPr>
          <p:spPr>
            <a:xfrm>
              <a:off x="12736702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53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537" y="26069"/>
                  </a:lnTo>
                  <a:lnTo>
                    <a:pt x="15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96" name="object 6796"/>
            <p:cNvPicPr/>
            <p:nvPr/>
          </p:nvPicPr>
          <p:blipFill>
            <a:blip r:embed="rId1038" cstate="print"/>
            <a:stretch>
              <a:fillRect/>
            </a:stretch>
          </p:blipFill>
          <p:spPr>
            <a:xfrm>
              <a:off x="12623291" y="9089641"/>
              <a:ext cx="1389" cy="72156"/>
            </a:xfrm>
            <a:prstGeom prst="rect">
              <a:avLst/>
            </a:prstGeom>
          </p:spPr>
        </p:pic>
        <p:sp>
          <p:nvSpPr>
            <p:cNvPr id="6797" name="object 6797"/>
            <p:cNvSpPr/>
            <p:nvPr/>
          </p:nvSpPr>
          <p:spPr>
            <a:xfrm>
              <a:off x="12623291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8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389" y="7215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8" name="object 6798"/>
            <p:cNvSpPr/>
            <p:nvPr/>
          </p:nvSpPr>
          <p:spPr>
            <a:xfrm>
              <a:off x="12623291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89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389" y="72156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799" name="object 6799"/>
            <p:cNvPicPr/>
            <p:nvPr/>
          </p:nvPicPr>
          <p:blipFill>
            <a:blip r:embed="rId1032" cstate="print"/>
            <a:stretch>
              <a:fillRect/>
            </a:stretch>
          </p:blipFill>
          <p:spPr>
            <a:xfrm>
              <a:off x="12623291" y="9162519"/>
              <a:ext cx="967" cy="26069"/>
            </a:xfrm>
            <a:prstGeom prst="rect">
              <a:avLst/>
            </a:prstGeom>
          </p:spPr>
        </p:pic>
        <p:sp>
          <p:nvSpPr>
            <p:cNvPr id="6800" name="object 6800"/>
            <p:cNvSpPr/>
            <p:nvPr/>
          </p:nvSpPr>
          <p:spPr>
            <a:xfrm>
              <a:off x="1262329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6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67" y="26069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1" name="object 6801"/>
            <p:cNvSpPr/>
            <p:nvPr/>
          </p:nvSpPr>
          <p:spPr>
            <a:xfrm>
              <a:off x="1262329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6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67" y="26069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2" name="object 6802"/>
            <p:cNvSpPr/>
            <p:nvPr/>
          </p:nvSpPr>
          <p:spPr>
            <a:xfrm>
              <a:off x="1262462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" y="0"/>
                  </a:moveTo>
                  <a:lnTo>
                    <a:pt x="0" y="2606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3" name="object 6803"/>
            <p:cNvSpPr/>
            <p:nvPr/>
          </p:nvSpPr>
          <p:spPr>
            <a:xfrm>
              <a:off x="1262462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49" y="0"/>
                  </a:moveTo>
                  <a:lnTo>
                    <a:pt x="0" y="2606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04" name="object 6804"/>
            <p:cNvPicPr/>
            <p:nvPr/>
          </p:nvPicPr>
          <p:blipFill>
            <a:blip r:embed="rId934" cstate="print"/>
            <a:stretch>
              <a:fillRect/>
            </a:stretch>
          </p:blipFill>
          <p:spPr>
            <a:xfrm>
              <a:off x="12520421" y="9088253"/>
              <a:ext cx="104267" cy="1390"/>
            </a:xfrm>
            <a:prstGeom prst="rect">
              <a:avLst/>
            </a:prstGeom>
          </p:spPr>
        </p:pic>
        <p:sp>
          <p:nvSpPr>
            <p:cNvPr id="6805" name="object 6805"/>
            <p:cNvSpPr/>
            <p:nvPr/>
          </p:nvSpPr>
          <p:spPr>
            <a:xfrm>
              <a:off x="12520421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6" name="object 6806"/>
            <p:cNvSpPr/>
            <p:nvPr/>
          </p:nvSpPr>
          <p:spPr>
            <a:xfrm>
              <a:off x="12520421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7" name="object 6807"/>
            <p:cNvSpPr/>
            <p:nvPr/>
          </p:nvSpPr>
          <p:spPr>
            <a:xfrm>
              <a:off x="125931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8" name="object 6808"/>
            <p:cNvSpPr/>
            <p:nvPr/>
          </p:nvSpPr>
          <p:spPr>
            <a:xfrm>
              <a:off x="125931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9" name="object 6809"/>
            <p:cNvSpPr/>
            <p:nvPr/>
          </p:nvSpPr>
          <p:spPr>
            <a:xfrm>
              <a:off x="125965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0" name="object 6810"/>
            <p:cNvSpPr/>
            <p:nvPr/>
          </p:nvSpPr>
          <p:spPr>
            <a:xfrm>
              <a:off x="125965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1" name="object 6811"/>
            <p:cNvSpPr/>
            <p:nvPr/>
          </p:nvSpPr>
          <p:spPr>
            <a:xfrm>
              <a:off x="1260011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2" name="object 6812"/>
            <p:cNvSpPr/>
            <p:nvPr/>
          </p:nvSpPr>
          <p:spPr>
            <a:xfrm>
              <a:off x="1260011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3" name="object 6813"/>
            <p:cNvSpPr/>
            <p:nvPr/>
          </p:nvSpPr>
          <p:spPr>
            <a:xfrm>
              <a:off x="1260360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4" name="object 6814"/>
            <p:cNvSpPr/>
            <p:nvPr/>
          </p:nvSpPr>
          <p:spPr>
            <a:xfrm>
              <a:off x="1260360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5" name="object 6815"/>
            <p:cNvSpPr/>
            <p:nvPr/>
          </p:nvSpPr>
          <p:spPr>
            <a:xfrm>
              <a:off x="1260709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6" name="object 6816"/>
            <p:cNvSpPr/>
            <p:nvPr/>
          </p:nvSpPr>
          <p:spPr>
            <a:xfrm>
              <a:off x="1260709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7" name="object 6817"/>
            <p:cNvSpPr/>
            <p:nvPr/>
          </p:nvSpPr>
          <p:spPr>
            <a:xfrm>
              <a:off x="1261059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8" name="object 6818"/>
            <p:cNvSpPr/>
            <p:nvPr/>
          </p:nvSpPr>
          <p:spPr>
            <a:xfrm>
              <a:off x="1261059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9" name="object 6819"/>
            <p:cNvSpPr/>
            <p:nvPr/>
          </p:nvSpPr>
          <p:spPr>
            <a:xfrm>
              <a:off x="1261408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0" name="object 6820"/>
            <p:cNvSpPr/>
            <p:nvPr/>
          </p:nvSpPr>
          <p:spPr>
            <a:xfrm>
              <a:off x="1261408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1" name="object 6821"/>
            <p:cNvSpPr/>
            <p:nvPr/>
          </p:nvSpPr>
          <p:spPr>
            <a:xfrm>
              <a:off x="1261764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2" name="object 6822"/>
            <p:cNvSpPr/>
            <p:nvPr/>
          </p:nvSpPr>
          <p:spPr>
            <a:xfrm>
              <a:off x="1261764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3" name="object 6823"/>
            <p:cNvSpPr/>
            <p:nvPr/>
          </p:nvSpPr>
          <p:spPr>
            <a:xfrm>
              <a:off x="12621132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15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158" y="26069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4" name="object 6824"/>
            <p:cNvSpPr/>
            <p:nvPr/>
          </p:nvSpPr>
          <p:spPr>
            <a:xfrm>
              <a:off x="12621132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15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158" y="26069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25" name="object 6825"/>
            <p:cNvPicPr/>
            <p:nvPr/>
          </p:nvPicPr>
          <p:blipFill>
            <a:blip r:embed="rId933" cstate="print"/>
            <a:stretch>
              <a:fillRect/>
            </a:stretch>
          </p:blipFill>
          <p:spPr>
            <a:xfrm>
              <a:off x="12521882" y="9121074"/>
              <a:ext cx="34999" cy="2852"/>
            </a:xfrm>
            <a:prstGeom prst="rect">
              <a:avLst/>
            </a:prstGeom>
          </p:spPr>
        </p:pic>
        <p:sp>
          <p:nvSpPr>
            <p:cNvPr id="6826" name="object 6826"/>
            <p:cNvSpPr/>
            <p:nvPr/>
          </p:nvSpPr>
          <p:spPr>
            <a:xfrm>
              <a:off x="12521882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27" name="object 6827"/>
            <p:cNvPicPr/>
            <p:nvPr/>
          </p:nvPicPr>
          <p:blipFill>
            <a:blip r:embed="rId1039" cstate="print"/>
            <a:stretch>
              <a:fillRect/>
            </a:stretch>
          </p:blipFill>
          <p:spPr>
            <a:xfrm>
              <a:off x="12521882" y="9123927"/>
              <a:ext cx="34988" cy="889"/>
            </a:xfrm>
            <a:prstGeom prst="rect">
              <a:avLst/>
            </a:prstGeom>
          </p:spPr>
        </p:pic>
        <p:sp>
          <p:nvSpPr>
            <p:cNvPr id="6828" name="object 6828"/>
            <p:cNvSpPr/>
            <p:nvPr/>
          </p:nvSpPr>
          <p:spPr>
            <a:xfrm>
              <a:off x="12521882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9" name="object 6829"/>
            <p:cNvSpPr/>
            <p:nvPr/>
          </p:nvSpPr>
          <p:spPr>
            <a:xfrm>
              <a:off x="12521882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0" name="object 6830"/>
            <p:cNvPicPr/>
            <p:nvPr/>
          </p:nvPicPr>
          <p:blipFill>
            <a:blip r:embed="rId898" cstate="print"/>
            <a:stretch>
              <a:fillRect/>
            </a:stretch>
          </p:blipFill>
          <p:spPr>
            <a:xfrm>
              <a:off x="12520421" y="9089643"/>
              <a:ext cx="1460" cy="72155"/>
            </a:xfrm>
            <a:prstGeom prst="rect">
              <a:avLst/>
            </a:prstGeom>
          </p:spPr>
        </p:pic>
        <p:sp>
          <p:nvSpPr>
            <p:cNvPr id="6831" name="object 6831"/>
            <p:cNvSpPr/>
            <p:nvPr/>
          </p:nvSpPr>
          <p:spPr>
            <a:xfrm>
              <a:off x="12520421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60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460" y="72155"/>
                  </a:lnTo>
                  <a:lnTo>
                    <a:pt x="146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2" name="object 6832"/>
            <p:cNvPicPr/>
            <p:nvPr/>
          </p:nvPicPr>
          <p:blipFill>
            <a:blip r:embed="rId895" cstate="print"/>
            <a:stretch>
              <a:fillRect/>
            </a:stretch>
          </p:blipFill>
          <p:spPr>
            <a:xfrm>
              <a:off x="12520421" y="9162519"/>
              <a:ext cx="1438" cy="26069"/>
            </a:xfrm>
            <a:prstGeom prst="rect">
              <a:avLst/>
            </a:prstGeom>
          </p:spPr>
        </p:pic>
        <p:sp>
          <p:nvSpPr>
            <p:cNvPr id="6833" name="object 6833"/>
            <p:cNvSpPr/>
            <p:nvPr/>
          </p:nvSpPr>
          <p:spPr>
            <a:xfrm>
              <a:off x="12520421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43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438" y="2606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4" name="object 6834"/>
            <p:cNvPicPr/>
            <p:nvPr/>
          </p:nvPicPr>
          <p:blipFill>
            <a:blip r:embed="rId901" cstate="print"/>
            <a:stretch>
              <a:fillRect/>
            </a:stretch>
          </p:blipFill>
          <p:spPr>
            <a:xfrm>
              <a:off x="12556870" y="9089643"/>
              <a:ext cx="2857" cy="72155"/>
            </a:xfrm>
            <a:prstGeom prst="rect">
              <a:avLst/>
            </a:prstGeom>
          </p:spPr>
        </p:pic>
        <p:sp>
          <p:nvSpPr>
            <p:cNvPr id="6835" name="object 6835"/>
            <p:cNvSpPr/>
            <p:nvPr/>
          </p:nvSpPr>
          <p:spPr>
            <a:xfrm>
              <a:off x="12556870" y="908964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5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2857" y="7215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6" name="object 6836"/>
            <p:cNvPicPr/>
            <p:nvPr/>
          </p:nvPicPr>
          <p:blipFill>
            <a:blip r:embed="rId1040" cstate="print"/>
            <a:stretch>
              <a:fillRect/>
            </a:stretch>
          </p:blipFill>
          <p:spPr>
            <a:xfrm>
              <a:off x="12556870" y="9162519"/>
              <a:ext cx="868" cy="26069"/>
            </a:xfrm>
            <a:prstGeom prst="rect">
              <a:avLst/>
            </a:prstGeom>
          </p:spPr>
        </p:pic>
        <p:sp>
          <p:nvSpPr>
            <p:cNvPr id="6837" name="object 6837"/>
            <p:cNvSpPr/>
            <p:nvPr/>
          </p:nvSpPr>
          <p:spPr>
            <a:xfrm>
              <a:off x="12556870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6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68" y="26069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38" name="object 6838"/>
            <p:cNvPicPr/>
            <p:nvPr/>
          </p:nvPicPr>
          <p:blipFill>
            <a:blip r:embed="rId1041" cstate="print"/>
            <a:stretch>
              <a:fillRect/>
            </a:stretch>
          </p:blipFill>
          <p:spPr>
            <a:xfrm>
              <a:off x="12558077" y="9162519"/>
              <a:ext cx="1637" cy="26069"/>
            </a:xfrm>
            <a:prstGeom prst="rect">
              <a:avLst/>
            </a:prstGeom>
          </p:spPr>
        </p:pic>
        <p:sp>
          <p:nvSpPr>
            <p:cNvPr id="6839" name="object 6839"/>
            <p:cNvSpPr/>
            <p:nvPr/>
          </p:nvSpPr>
          <p:spPr>
            <a:xfrm>
              <a:off x="12558077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63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637" y="26069"/>
                  </a:lnTo>
                  <a:lnTo>
                    <a:pt x="16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0" name="object 6840"/>
            <p:cNvSpPr/>
            <p:nvPr/>
          </p:nvSpPr>
          <p:spPr>
            <a:xfrm>
              <a:off x="12521882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1" name="object 6841"/>
            <p:cNvSpPr/>
            <p:nvPr/>
          </p:nvSpPr>
          <p:spPr>
            <a:xfrm>
              <a:off x="12521882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42" name="object 6842"/>
            <p:cNvPicPr/>
            <p:nvPr/>
          </p:nvPicPr>
          <p:blipFill>
            <a:blip r:embed="rId1027" cstate="print"/>
            <a:stretch>
              <a:fillRect/>
            </a:stretch>
          </p:blipFill>
          <p:spPr>
            <a:xfrm>
              <a:off x="12521882" y="9124815"/>
              <a:ext cx="917" cy="36983"/>
            </a:xfrm>
            <a:prstGeom prst="rect">
              <a:avLst/>
            </a:prstGeom>
          </p:spPr>
        </p:pic>
        <p:sp>
          <p:nvSpPr>
            <p:cNvPr id="6843" name="object 6843"/>
            <p:cNvSpPr/>
            <p:nvPr/>
          </p:nvSpPr>
          <p:spPr>
            <a:xfrm>
              <a:off x="12521882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917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917" y="3698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44" name="object 6844"/>
            <p:cNvPicPr/>
            <p:nvPr/>
          </p:nvPicPr>
          <p:blipFill>
            <a:blip r:embed="rId1042" cstate="print"/>
            <a:stretch>
              <a:fillRect/>
            </a:stretch>
          </p:blipFill>
          <p:spPr>
            <a:xfrm>
              <a:off x="12521882" y="9162519"/>
              <a:ext cx="868" cy="26069"/>
            </a:xfrm>
            <a:prstGeom prst="rect">
              <a:avLst/>
            </a:prstGeom>
          </p:spPr>
        </p:pic>
        <p:sp>
          <p:nvSpPr>
            <p:cNvPr id="6845" name="object 6845"/>
            <p:cNvSpPr/>
            <p:nvPr/>
          </p:nvSpPr>
          <p:spPr>
            <a:xfrm>
              <a:off x="12521882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6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68" y="26069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46" name="object 6846"/>
            <p:cNvPicPr/>
            <p:nvPr/>
          </p:nvPicPr>
          <p:blipFill>
            <a:blip r:embed="rId904" cstate="print"/>
            <a:stretch>
              <a:fillRect/>
            </a:stretch>
          </p:blipFill>
          <p:spPr>
            <a:xfrm>
              <a:off x="12555981" y="9162519"/>
              <a:ext cx="892" cy="26069"/>
            </a:xfrm>
            <a:prstGeom prst="rect">
              <a:avLst/>
            </a:prstGeom>
          </p:spPr>
        </p:pic>
        <p:sp>
          <p:nvSpPr>
            <p:cNvPr id="6847" name="object 6847"/>
            <p:cNvSpPr/>
            <p:nvPr/>
          </p:nvSpPr>
          <p:spPr>
            <a:xfrm>
              <a:off x="1255598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8" name="object 6848"/>
            <p:cNvSpPr/>
            <p:nvPr/>
          </p:nvSpPr>
          <p:spPr>
            <a:xfrm>
              <a:off x="1255598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49" name="object 6849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555981" y="9124815"/>
              <a:ext cx="892" cy="36983"/>
            </a:xfrm>
            <a:prstGeom prst="rect">
              <a:avLst/>
            </a:prstGeom>
          </p:spPr>
        </p:pic>
        <p:sp>
          <p:nvSpPr>
            <p:cNvPr id="6850" name="object 6850"/>
            <p:cNvSpPr/>
            <p:nvPr/>
          </p:nvSpPr>
          <p:spPr>
            <a:xfrm>
              <a:off x="12555981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1" name="object 6851"/>
            <p:cNvSpPr/>
            <p:nvPr/>
          </p:nvSpPr>
          <p:spPr>
            <a:xfrm>
              <a:off x="12555981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2" name="object 6852"/>
            <p:cNvSpPr/>
            <p:nvPr/>
          </p:nvSpPr>
          <p:spPr>
            <a:xfrm>
              <a:off x="12522771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3" name="object 6853"/>
            <p:cNvSpPr/>
            <p:nvPr/>
          </p:nvSpPr>
          <p:spPr>
            <a:xfrm>
              <a:off x="12522771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4" name="object 6854"/>
            <p:cNvSpPr/>
            <p:nvPr/>
          </p:nvSpPr>
          <p:spPr>
            <a:xfrm>
              <a:off x="1252308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5" name="object 6855"/>
            <p:cNvSpPr/>
            <p:nvPr/>
          </p:nvSpPr>
          <p:spPr>
            <a:xfrm>
              <a:off x="1252308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6" name="object 6856"/>
            <p:cNvSpPr/>
            <p:nvPr/>
          </p:nvSpPr>
          <p:spPr>
            <a:xfrm>
              <a:off x="1252658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7" name="object 6857"/>
            <p:cNvSpPr/>
            <p:nvPr/>
          </p:nvSpPr>
          <p:spPr>
            <a:xfrm>
              <a:off x="1252658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8" name="object 6858"/>
            <p:cNvSpPr/>
            <p:nvPr/>
          </p:nvSpPr>
          <p:spPr>
            <a:xfrm>
              <a:off x="1253007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9" name="object 6859"/>
            <p:cNvSpPr/>
            <p:nvPr/>
          </p:nvSpPr>
          <p:spPr>
            <a:xfrm>
              <a:off x="1253007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0" name="object 6860"/>
            <p:cNvSpPr/>
            <p:nvPr/>
          </p:nvSpPr>
          <p:spPr>
            <a:xfrm>
              <a:off x="125336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1" name="object 6861"/>
            <p:cNvSpPr/>
            <p:nvPr/>
          </p:nvSpPr>
          <p:spPr>
            <a:xfrm>
              <a:off x="1253362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2" name="object 6862"/>
            <p:cNvSpPr/>
            <p:nvPr/>
          </p:nvSpPr>
          <p:spPr>
            <a:xfrm>
              <a:off x="125370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3" name="object 6863"/>
            <p:cNvSpPr/>
            <p:nvPr/>
          </p:nvSpPr>
          <p:spPr>
            <a:xfrm>
              <a:off x="1253705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4" name="object 6864"/>
            <p:cNvSpPr/>
            <p:nvPr/>
          </p:nvSpPr>
          <p:spPr>
            <a:xfrm>
              <a:off x="1254055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5" name="object 6865"/>
            <p:cNvSpPr/>
            <p:nvPr/>
          </p:nvSpPr>
          <p:spPr>
            <a:xfrm>
              <a:off x="1254055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6" name="object 6866"/>
            <p:cNvSpPr/>
            <p:nvPr/>
          </p:nvSpPr>
          <p:spPr>
            <a:xfrm>
              <a:off x="1254410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7" name="object 6867"/>
            <p:cNvSpPr/>
            <p:nvPr/>
          </p:nvSpPr>
          <p:spPr>
            <a:xfrm>
              <a:off x="1254410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8" name="object 6868"/>
            <p:cNvSpPr/>
            <p:nvPr/>
          </p:nvSpPr>
          <p:spPr>
            <a:xfrm>
              <a:off x="1254759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9" name="object 6869"/>
            <p:cNvSpPr/>
            <p:nvPr/>
          </p:nvSpPr>
          <p:spPr>
            <a:xfrm>
              <a:off x="1254759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0" name="object 6870"/>
            <p:cNvSpPr/>
            <p:nvPr/>
          </p:nvSpPr>
          <p:spPr>
            <a:xfrm>
              <a:off x="1255109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1" name="object 6871"/>
            <p:cNvSpPr/>
            <p:nvPr/>
          </p:nvSpPr>
          <p:spPr>
            <a:xfrm>
              <a:off x="1255109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2" name="object 6872"/>
            <p:cNvSpPr/>
            <p:nvPr/>
          </p:nvSpPr>
          <p:spPr>
            <a:xfrm>
              <a:off x="12554584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6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64" y="26069"/>
                  </a:lnTo>
                  <a:lnTo>
                    <a:pt x="136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3" name="object 6873"/>
            <p:cNvSpPr/>
            <p:nvPr/>
          </p:nvSpPr>
          <p:spPr>
            <a:xfrm>
              <a:off x="12554584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6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64" y="26069"/>
                  </a:lnTo>
                  <a:lnTo>
                    <a:pt x="136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4" name="object 6874"/>
            <p:cNvSpPr/>
            <p:nvPr/>
          </p:nvSpPr>
          <p:spPr>
            <a:xfrm>
              <a:off x="12559728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5" name="object 6875"/>
            <p:cNvSpPr/>
            <p:nvPr/>
          </p:nvSpPr>
          <p:spPr>
            <a:xfrm>
              <a:off x="12559728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7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74" y="72156"/>
                  </a:lnTo>
                  <a:lnTo>
                    <a:pt x="6357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6" name="object 6876"/>
            <p:cNvSpPr/>
            <p:nvPr/>
          </p:nvSpPr>
          <p:spPr>
            <a:xfrm>
              <a:off x="12559728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53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537" y="26069"/>
                  </a:lnTo>
                  <a:lnTo>
                    <a:pt x="1537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7" name="object 6877"/>
            <p:cNvSpPr/>
            <p:nvPr/>
          </p:nvSpPr>
          <p:spPr>
            <a:xfrm>
              <a:off x="12559728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53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537" y="26069"/>
                  </a:lnTo>
                  <a:lnTo>
                    <a:pt x="153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8" name="object 6878"/>
            <p:cNvSpPr/>
            <p:nvPr/>
          </p:nvSpPr>
          <p:spPr>
            <a:xfrm>
              <a:off x="125616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9" name="object 6879"/>
            <p:cNvSpPr/>
            <p:nvPr/>
          </p:nvSpPr>
          <p:spPr>
            <a:xfrm>
              <a:off x="125616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0" name="object 6880"/>
            <p:cNvSpPr/>
            <p:nvPr/>
          </p:nvSpPr>
          <p:spPr>
            <a:xfrm>
              <a:off x="1256512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1" name="object 6881"/>
            <p:cNvSpPr/>
            <p:nvPr/>
          </p:nvSpPr>
          <p:spPr>
            <a:xfrm>
              <a:off x="1256512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2" name="object 6882"/>
            <p:cNvSpPr/>
            <p:nvPr/>
          </p:nvSpPr>
          <p:spPr>
            <a:xfrm>
              <a:off x="1256855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3" name="object 6883"/>
            <p:cNvSpPr/>
            <p:nvPr/>
          </p:nvSpPr>
          <p:spPr>
            <a:xfrm>
              <a:off x="1256855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4" name="object 6884"/>
            <p:cNvSpPr/>
            <p:nvPr/>
          </p:nvSpPr>
          <p:spPr>
            <a:xfrm>
              <a:off x="1257211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5" name="object 6885"/>
            <p:cNvSpPr/>
            <p:nvPr/>
          </p:nvSpPr>
          <p:spPr>
            <a:xfrm>
              <a:off x="1257211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6" name="object 6886"/>
            <p:cNvSpPr/>
            <p:nvPr/>
          </p:nvSpPr>
          <p:spPr>
            <a:xfrm>
              <a:off x="1257560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7" name="object 6887"/>
            <p:cNvSpPr/>
            <p:nvPr/>
          </p:nvSpPr>
          <p:spPr>
            <a:xfrm>
              <a:off x="1257560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8" name="object 6888"/>
            <p:cNvSpPr/>
            <p:nvPr/>
          </p:nvSpPr>
          <p:spPr>
            <a:xfrm>
              <a:off x="1257909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9" name="object 6889"/>
            <p:cNvSpPr/>
            <p:nvPr/>
          </p:nvSpPr>
          <p:spPr>
            <a:xfrm>
              <a:off x="1257909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0" name="object 6890"/>
            <p:cNvSpPr/>
            <p:nvPr/>
          </p:nvSpPr>
          <p:spPr>
            <a:xfrm>
              <a:off x="1258258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1" name="object 6891"/>
            <p:cNvSpPr/>
            <p:nvPr/>
          </p:nvSpPr>
          <p:spPr>
            <a:xfrm>
              <a:off x="1258258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2" name="object 6892"/>
            <p:cNvSpPr/>
            <p:nvPr/>
          </p:nvSpPr>
          <p:spPr>
            <a:xfrm>
              <a:off x="1258608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3" name="object 6893"/>
            <p:cNvSpPr/>
            <p:nvPr/>
          </p:nvSpPr>
          <p:spPr>
            <a:xfrm>
              <a:off x="1258608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4" name="object 6894"/>
            <p:cNvSpPr/>
            <p:nvPr/>
          </p:nvSpPr>
          <p:spPr>
            <a:xfrm>
              <a:off x="1258963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5" name="object 6895"/>
            <p:cNvSpPr/>
            <p:nvPr/>
          </p:nvSpPr>
          <p:spPr>
            <a:xfrm>
              <a:off x="1258963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96" name="object 6896"/>
            <p:cNvPicPr/>
            <p:nvPr/>
          </p:nvPicPr>
          <p:blipFill>
            <a:blip r:embed="rId898" cstate="print"/>
            <a:stretch>
              <a:fillRect/>
            </a:stretch>
          </p:blipFill>
          <p:spPr>
            <a:xfrm>
              <a:off x="12367577" y="9089641"/>
              <a:ext cx="1463" cy="72156"/>
            </a:xfrm>
            <a:prstGeom prst="rect">
              <a:avLst/>
            </a:prstGeom>
          </p:spPr>
        </p:pic>
        <p:sp>
          <p:nvSpPr>
            <p:cNvPr id="6897" name="object 6897"/>
            <p:cNvSpPr/>
            <p:nvPr/>
          </p:nvSpPr>
          <p:spPr>
            <a:xfrm>
              <a:off x="12367577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463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1463" y="72156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898" name="object 6898"/>
            <p:cNvPicPr/>
            <p:nvPr/>
          </p:nvPicPr>
          <p:blipFill>
            <a:blip r:embed="rId1024" cstate="print"/>
            <a:stretch>
              <a:fillRect/>
            </a:stretch>
          </p:blipFill>
          <p:spPr>
            <a:xfrm>
              <a:off x="12367577" y="9162519"/>
              <a:ext cx="1066" cy="26069"/>
            </a:xfrm>
            <a:prstGeom prst="rect">
              <a:avLst/>
            </a:prstGeom>
          </p:spPr>
        </p:pic>
        <p:sp>
          <p:nvSpPr>
            <p:cNvPr id="6899" name="object 6899"/>
            <p:cNvSpPr/>
            <p:nvPr/>
          </p:nvSpPr>
          <p:spPr>
            <a:xfrm>
              <a:off x="12367577" y="916252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054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1054" y="26060"/>
                  </a:lnTo>
                  <a:lnTo>
                    <a:pt x="1054" y="0"/>
                  </a:lnTo>
                  <a:close/>
                </a:path>
                <a:path w="1904" h="26670">
                  <a:moveTo>
                    <a:pt x="1498" y="0"/>
                  </a:moveTo>
                  <a:lnTo>
                    <a:pt x="1460" y="26060"/>
                  </a:lnTo>
                  <a:lnTo>
                    <a:pt x="149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00" name="object 6900"/>
            <p:cNvPicPr/>
            <p:nvPr/>
          </p:nvPicPr>
          <p:blipFill>
            <a:blip r:embed="rId942" cstate="print"/>
            <a:stretch>
              <a:fillRect/>
            </a:stretch>
          </p:blipFill>
          <p:spPr>
            <a:xfrm>
              <a:off x="12367577" y="9088253"/>
              <a:ext cx="104266" cy="1390"/>
            </a:xfrm>
            <a:prstGeom prst="rect">
              <a:avLst/>
            </a:prstGeom>
          </p:spPr>
        </p:pic>
        <p:sp>
          <p:nvSpPr>
            <p:cNvPr id="6901" name="object 6901"/>
            <p:cNvSpPr/>
            <p:nvPr/>
          </p:nvSpPr>
          <p:spPr>
            <a:xfrm>
              <a:off x="1236757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2" name="object 6902"/>
            <p:cNvSpPr/>
            <p:nvPr/>
          </p:nvSpPr>
          <p:spPr>
            <a:xfrm>
              <a:off x="12367577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6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6" y="1390"/>
                  </a:lnTo>
                  <a:lnTo>
                    <a:pt x="10426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3" name="object 6903"/>
            <p:cNvSpPr/>
            <p:nvPr/>
          </p:nvSpPr>
          <p:spPr>
            <a:xfrm>
              <a:off x="123690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4" name="object 6904"/>
            <p:cNvSpPr/>
            <p:nvPr/>
          </p:nvSpPr>
          <p:spPr>
            <a:xfrm>
              <a:off x="123690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5" name="object 6905"/>
            <p:cNvSpPr/>
            <p:nvPr/>
          </p:nvSpPr>
          <p:spPr>
            <a:xfrm>
              <a:off x="123725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6" name="object 6906"/>
            <p:cNvSpPr/>
            <p:nvPr/>
          </p:nvSpPr>
          <p:spPr>
            <a:xfrm>
              <a:off x="123725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7" name="object 6907"/>
            <p:cNvSpPr/>
            <p:nvPr/>
          </p:nvSpPr>
          <p:spPr>
            <a:xfrm>
              <a:off x="1237602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8" name="object 6908"/>
            <p:cNvSpPr/>
            <p:nvPr/>
          </p:nvSpPr>
          <p:spPr>
            <a:xfrm>
              <a:off x="1237602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9" name="object 6909"/>
            <p:cNvSpPr/>
            <p:nvPr/>
          </p:nvSpPr>
          <p:spPr>
            <a:xfrm>
              <a:off x="123795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0" name="object 6910"/>
            <p:cNvSpPr/>
            <p:nvPr/>
          </p:nvSpPr>
          <p:spPr>
            <a:xfrm>
              <a:off x="123795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1" name="object 6911"/>
            <p:cNvSpPr/>
            <p:nvPr/>
          </p:nvSpPr>
          <p:spPr>
            <a:xfrm>
              <a:off x="1238300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2" name="object 6912"/>
            <p:cNvSpPr/>
            <p:nvPr/>
          </p:nvSpPr>
          <p:spPr>
            <a:xfrm>
              <a:off x="1238300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3" name="object 6913"/>
            <p:cNvSpPr/>
            <p:nvPr/>
          </p:nvSpPr>
          <p:spPr>
            <a:xfrm>
              <a:off x="123865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4" name="object 6914"/>
            <p:cNvSpPr/>
            <p:nvPr/>
          </p:nvSpPr>
          <p:spPr>
            <a:xfrm>
              <a:off x="123865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5" name="object 6915"/>
            <p:cNvSpPr/>
            <p:nvPr/>
          </p:nvSpPr>
          <p:spPr>
            <a:xfrm>
              <a:off x="123900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6" name="object 6916"/>
            <p:cNvSpPr/>
            <p:nvPr/>
          </p:nvSpPr>
          <p:spPr>
            <a:xfrm>
              <a:off x="1239005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7" name="object 6917"/>
            <p:cNvSpPr/>
            <p:nvPr/>
          </p:nvSpPr>
          <p:spPr>
            <a:xfrm>
              <a:off x="123934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8" name="object 6918"/>
            <p:cNvSpPr/>
            <p:nvPr/>
          </p:nvSpPr>
          <p:spPr>
            <a:xfrm>
              <a:off x="1239348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19" name="object 6919"/>
            <p:cNvPicPr/>
            <p:nvPr/>
          </p:nvPicPr>
          <p:blipFill>
            <a:blip r:embed="rId1043" cstate="print"/>
            <a:stretch>
              <a:fillRect/>
            </a:stretch>
          </p:blipFill>
          <p:spPr>
            <a:xfrm>
              <a:off x="12435458" y="9121074"/>
              <a:ext cx="34999" cy="2852"/>
            </a:xfrm>
            <a:prstGeom prst="rect">
              <a:avLst/>
            </a:prstGeom>
          </p:spPr>
        </p:pic>
        <p:sp>
          <p:nvSpPr>
            <p:cNvPr id="6920" name="object 6920"/>
            <p:cNvSpPr/>
            <p:nvPr/>
          </p:nvSpPr>
          <p:spPr>
            <a:xfrm>
              <a:off x="12435458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21" name="object 6921"/>
            <p:cNvPicPr/>
            <p:nvPr/>
          </p:nvPicPr>
          <p:blipFill>
            <a:blip r:embed="rId1044" cstate="print"/>
            <a:stretch>
              <a:fillRect/>
            </a:stretch>
          </p:blipFill>
          <p:spPr>
            <a:xfrm>
              <a:off x="12435458" y="9123927"/>
              <a:ext cx="34988" cy="889"/>
            </a:xfrm>
            <a:prstGeom prst="rect">
              <a:avLst/>
            </a:prstGeom>
          </p:spPr>
        </p:pic>
        <p:sp>
          <p:nvSpPr>
            <p:cNvPr id="6922" name="object 6922"/>
            <p:cNvSpPr/>
            <p:nvPr/>
          </p:nvSpPr>
          <p:spPr>
            <a:xfrm>
              <a:off x="12435458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3" name="object 6923"/>
            <p:cNvSpPr/>
            <p:nvPr/>
          </p:nvSpPr>
          <p:spPr>
            <a:xfrm>
              <a:off x="12435458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4988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4988" y="889"/>
                  </a:lnTo>
                  <a:lnTo>
                    <a:pt x="3498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24" name="object 6924"/>
            <p:cNvPicPr/>
            <p:nvPr/>
          </p:nvPicPr>
          <p:blipFill>
            <a:blip r:embed="rId1038" cstate="print"/>
            <a:stretch>
              <a:fillRect/>
            </a:stretch>
          </p:blipFill>
          <p:spPr>
            <a:xfrm>
              <a:off x="12470447" y="9089643"/>
              <a:ext cx="1397" cy="72155"/>
            </a:xfrm>
            <a:prstGeom prst="rect">
              <a:avLst/>
            </a:prstGeom>
          </p:spPr>
        </p:pic>
        <p:sp>
          <p:nvSpPr>
            <p:cNvPr id="6925" name="object 6925"/>
            <p:cNvSpPr/>
            <p:nvPr/>
          </p:nvSpPr>
          <p:spPr>
            <a:xfrm>
              <a:off x="12470447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9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397" y="72155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6" name="object 6926"/>
            <p:cNvSpPr/>
            <p:nvPr/>
          </p:nvSpPr>
          <p:spPr>
            <a:xfrm>
              <a:off x="12470447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9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397" y="72155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27" name="object 6927"/>
            <p:cNvPicPr/>
            <p:nvPr/>
          </p:nvPicPr>
          <p:blipFill>
            <a:blip r:embed="rId1045" cstate="print"/>
            <a:stretch>
              <a:fillRect/>
            </a:stretch>
          </p:blipFill>
          <p:spPr>
            <a:xfrm>
              <a:off x="12470574" y="9162519"/>
              <a:ext cx="1314" cy="26069"/>
            </a:xfrm>
            <a:prstGeom prst="rect">
              <a:avLst/>
            </a:prstGeom>
          </p:spPr>
        </p:pic>
        <p:sp>
          <p:nvSpPr>
            <p:cNvPr id="6928" name="object 6928"/>
            <p:cNvSpPr/>
            <p:nvPr/>
          </p:nvSpPr>
          <p:spPr>
            <a:xfrm>
              <a:off x="12470574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1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14" y="26069"/>
                  </a:lnTo>
                  <a:lnTo>
                    <a:pt x="131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9" name="object 6929"/>
            <p:cNvSpPr/>
            <p:nvPr/>
          </p:nvSpPr>
          <p:spPr>
            <a:xfrm>
              <a:off x="12470574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31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314" y="26069"/>
                  </a:lnTo>
                  <a:lnTo>
                    <a:pt x="13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30" name="object 6930"/>
            <p:cNvPicPr/>
            <p:nvPr/>
          </p:nvPicPr>
          <p:blipFill>
            <a:blip r:embed="rId1046" cstate="print"/>
            <a:stretch>
              <a:fillRect/>
            </a:stretch>
          </p:blipFill>
          <p:spPr>
            <a:xfrm>
              <a:off x="12432601" y="9089643"/>
              <a:ext cx="2857" cy="72155"/>
            </a:xfrm>
            <a:prstGeom prst="rect">
              <a:avLst/>
            </a:prstGeom>
          </p:spPr>
        </p:pic>
        <p:sp>
          <p:nvSpPr>
            <p:cNvPr id="6931" name="object 6931"/>
            <p:cNvSpPr/>
            <p:nvPr/>
          </p:nvSpPr>
          <p:spPr>
            <a:xfrm>
              <a:off x="12432601" y="908964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5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2857" y="7215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32" name="object 6932"/>
            <p:cNvPicPr/>
            <p:nvPr/>
          </p:nvPicPr>
          <p:blipFill>
            <a:blip r:embed="rId1022" cstate="print"/>
            <a:stretch>
              <a:fillRect/>
            </a:stretch>
          </p:blipFill>
          <p:spPr>
            <a:xfrm>
              <a:off x="12432601" y="9162519"/>
              <a:ext cx="2604" cy="26069"/>
            </a:xfrm>
            <a:prstGeom prst="rect">
              <a:avLst/>
            </a:prstGeom>
          </p:spPr>
        </p:pic>
        <p:sp>
          <p:nvSpPr>
            <p:cNvPr id="6933" name="object 6933"/>
            <p:cNvSpPr/>
            <p:nvPr/>
          </p:nvSpPr>
          <p:spPr>
            <a:xfrm>
              <a:off x="1243260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260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604" y="26069"/>
                  </a:lnTo>
                  <a:lnTo>
                    <a:pt x="26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4" name="object 6934"/>
            <p:cNvSpPr/>
            <p:nvPr/>
          </p:nvSpPr>
          <p:spPr>
            <a:xfrm>
              <a:off x="12435458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5" name="object 6935"/>
            <p:cNvSpPr/>
            <p:nvPr/>
          </p:nvSpPr>
          <p:spPr>
            <a:xfrm>
              <a:off x="12435458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36" name="object 6936"/>
            <p:cNvPicPr/>
            <p:nvPr/>
          </p:nvPicPr>
          <p:blipFill>
            <a:blip r:embed="rId1047" cstate="print"/>
            <a:stretch>
              <a:fillRect/>
            </a:stretch>
          </p:blipFill>
          <p:spPr>
            <a:xfrm>
              <a:off x="12469558" y="9162519"/>
              <a:ext cx="644" cy="26069"/>
            </a:xfrm>
            <a:prstGeom prst="rect">
              <a:avLst/>
            </a:prstGeom>
          </p:spPr>
        </p:pic>
        <p:sp>
          <p:nvSpPr>
            <p:cNvPr id="6937" name="object 6937"/>
            <p:cNvSpPr/>
            <p:nvPr/>
          </p:nvSpPr>
          <p:spPr>
            <a:xfrm>
              <a:off x="1246955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64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644" y="26069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8" name="object 6938"/>
            <p:cNvSpPr/>
            <p:nvPr/>
          </p:nvSpPr>
          <p:spPr>
            <a:xfrm>
              <a:off x="1246955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644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644" y="26069"/>
                  </a:lnTo>
                  <a:lnTo>
                    <a:pt x="6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39" name="object 6939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2469558" y="9124815"/>
              <a:ext cx="892" cy="36983"/>
            </a:xfrm>
            <a:prstGeom prst="rect">
              <a:avLst/>
            </a:prstGeom>
          </p:spPr>
        </p:pic>
        <p:sp>
          <p:nvSpPr>
            <p:cNvPr id="6940" name="object 6940"/>
            <p:cNvSpPr/>
            <p:nvPr/>
          </p:nvSpPr>
          <p:spPr>
            <a:xfrm>
              <a:off x="12469558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1" name="object 6941"/>
            <p:cNvSpPr/>
            <p:nvPr/>
          </p:nvSpPr>
          <p:spPr>
            <a:xfrm>
              <a:off x="12469558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42" name="object 6942"/>
            <p:cNvPicPr/>
            <p:nvPr/>
          </p:nvPicPr>
          <p:blipFill>
            <a:blip r:embed="rId1036" cstate="print"/>
            <a:stretch>
              <a:fillRect/>
            </a:stretch>
          </p:blipFill>
          <p:spPr>
            <a:xfrm>
              <a:off x="12435458" y="9124815"/>
              <a:ext cx="868" cy="36983"/>
            </a:xfrm>
            <a:prstGeom prst="rect">
              <a:avLst/>
            </a:prstGeom>
          </p:spPr>
        </p:pic>
        <p:sp>
          <p:nvSpPr>
            <p:cNvPr id="6943" name="object 6943"/>
            <p:cNvSpPr/>
            <p:nvPr/>
          </p:nvSpPr>
          <p:spPr>
            <a:xfrm>
              <a:off x="12435458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86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68" y="3698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44" name="object 6944"/>
            <p:cNvPicPr/>
            <p:nvPr/>
          </p:nvPicPr>
          <p:blipFill>
            <a:blip r:embed="rId1048" cstate="print"/>
            <a:stretch>
              <a:fillRect/>
            </a:stretch>
          </p:blipFill>
          <p:spPr>
            <a:xfrm>
              <a:off x="12435522" y="9162519"/>
              <a:ext cx="793" cy="26069"/>
            </a:xfrm>
            <a:prstGeom prst="rect">
              <a:avLst/>
            </a:prstGeom>
          </p:spPr>
        </p:pic>
        <p:sp>
          <p:nvSpPr>
            <p:cNvPr id="6945" name="object 6945"/>
            <p:cNvSpPr/>
            <p:nvPr/>
          </p:nvSpPr>
          <p:spPr>
            <a:xfrm>
              <a:off x="12435522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79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793" y="2606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6" name="object 6946"/>
            <p:cNvSpPr/>
            <p:nvPr/>
          </p:nvSpPr>
          <p:spPr>
            <a:xfrm>
              <a:off x="12436347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38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381" y="26069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7" name="object 6947"/>
            <p:cNvSpPr/>
            <p:nvPr/>
          </p:nvSpPr>
          <p:spPr>
            <a:xfrm>
              <a:off x="12436347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38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381" y="26069"/>
                  </a:lnTo>
                  <a:lnTo>
                    <a:pt x="238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8" name="object 6948"/>
            <p:cNvSpPr/>
            <p:nvPr/>
          </p:nvSpPr>
          <p:spPr>
            <a:xfrm>
              <a:off x="12436347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23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238" y="36983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9" name="object 6949"/>
            <p:cNvSpPr/>
            <p:nvPr/>
          </p:nvSpPr>
          <p:spPr>
            <a:xfrm>
              <a:off x="12436347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4" h="37465">
                  <a:moveTo>
                    <a:pt x="3323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238" y="36983"/>
                  </a:lnTo>
                  <a:lnTo>
                    <a:pt x="3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0" name="object 6950"/>
            <p:cNvSpPr/>
            <p:nvPr/>
          </p:nvSpPr>
          <p:spPr>
            <a:xfrm>
              <a:off x="124390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1" name="object 6951"/>
            <p:cNvSpPr/>
            <p:nvPr/>
          </p:nvSpPr>
          <p:spPr>
            <a:xfrm>
              <a:off x="124390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2" name="object 6952"/>
            <p:cNvSpPr/>
            <p:nvPr/>
          </p:nvSpPr>
          <p:spPr>
            <a:xfrm>
              <a:off x="1244257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3" name="object 6953"/>
            <p:cNvSpPr/>
            <p:nvPr/>
          </p:nvSpPr>
          <p:spPr>
            <a:xfrm>
              <a:off x="1244257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4" name="object 6954"/>
            <p:cNvSpPr/>
            <p:nvPr/>
          </p:nvSpPr>
          <p:spPr>
            <a:xfrm>
              <a:off x="124460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5" name="object 6955"/>
            <p:cNvSpPr/>
            <p:nvPr/>
          </p:nvSpPr>
          <p:spPr>
            <a:xfrm>
              <a:off x="124460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6" name="object 6956"/>
            <p:cNvSpPr/>
            <p:nvPr/>
          </p:nvSpPr>
          <p:spPr>
            <a:xfrm>
              <a:off x="1244955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7" name="object 6957"/>
            <p:cNvSpPr/>
            <p:nvPr/>
          </p:nvSpPr>
          <p:spPr>
            <a:xfrm>
              <a:off x="1244955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8" name="object 6958"/>
            <p:cNvSpPr/>
            <p:nvPr/>
          </p:nvSpPr>
          <p:spPr>
            <a:xfrm>
              <a:off x="1245304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9" name="object 6959"/>
            <p:cNvSpPr/>
            <p:nvPr/>
          </p:nvSpPr>
          <p:spPr>
            <a:xfrm>
              <a:off x="1245304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0" name="object 6960"/>
            <p:cNvSpPr/>
            <p:nvPr/>
          </p:nvSpPr>
          <p:spPr>
            <a:xfrm>
              <a:off x="1245654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1" name="object 6961"/>
            <p:cNvSpPr/>
            <p:nvPr/>
          </p:nvSpPr>
          <p:spPr>
            <a:xfrm>
              <a:off x="1245654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2" name="object 6962"/>
            <p:cNvSpPr/>
            <p:nvPr/>
          </p:nvSpPr>
          <p:spPr>
            <a:xfrm>
              <a:off x="124600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3" name="object 6963"/>
            <p:cNvSpPr/>
            <p:nvPr/>
          </p:nvSpPr>
          <p:spPr>
            <a:xfrm>
              <a:off x="124600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4" name="object 6964"/>
            <p:cNvSpPr/>
            <p:nvPr/>
          </p:nvSpPr>
          <p:spPr>
            <a:xfrm>
              <a:off x="1246352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5" name="object 6965"/>
            <p:cNvSpPr/>
            <p:nvPr/>
          </p:nvSpPr>
          <p:spPr>
            <a:xfrm>
              <a:off x="1246352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6" name="object 6966"/>
            <p:cNvSpPr/>
            <p:nvPr/>
          </p:nvSpPr>
          <p:spPr>
            <a:xfrm>
              <a:off x="12467081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48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480" y="26069"/>
                  </a:lnTo>
                  <a:lnTo>
                    <a:pt x="248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7" name="object 6967"/>
            <p:cNvSpPr/>
            <p:nvPr/>
          </p:nvSpPr>
          <p:spPr>
            <a:xfrm>
              <a:off x="12467081" y="9162519"/>
              <a:ext cx="2540" cy="26670"/>
            </a:xfrm>
            <a:custGeom>
              <a:avLst/>
              <a:gdLst/>
              <a:ahLst/>
              <a:cxnLst/>
              <a:rect l="l" t="t" r="r" b="b"/>
              <a:pathLst>
                <a:path w="2540" h="26670">
                  <a:moveTo>
                    <a:pt x="248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480" y="26069"/>
                  </a:lnTo>
                  <a:lnTo>
                    <a:pt x="24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8" name="object 6968"/>
            <p:cNvSpPr/>
            <p:nvPr/>
          </p:nvSpPr>
          <p:spPr>
            <a:xfrm>
              <a:off x="12369037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2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24" y="7215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9" name="object 6969"/>
            <p:cNvSpPr/>
            <p:nvPr/>
          </p:nvSpPr>
          <p:spPr>
            <a:xfrm>
              <a:off x="12369037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2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24" y="7215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0" name="object 6970"/>
            <p:cNvSpPr/>
            <p:nvPr/>
          </p:nvSpPr>
          <p:spPr>
            <a:xfrm>
              <a:off x="123970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1" name="object 6971"/>
            <p:cNvSpPr/>
            <p:nvPr/>
          </p:nvSpPr>
          <p:spPr>
            <a:xfrm>
              <a:off x="123970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2" name="object 6972"/>
            <p:cNvSpPr/>
            <p:nvPr/>
          </p:nvSpPr>
          <p:spPr>
            <a:xfrm>
              <a:off x="124005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3" name="object 6973"/>
            <p:cNvSpPr/>
            <p:nvPr/>
          </p:nvSpPr>
          <p:spPr>
            <a:xfrm>
              <a:off x="1240053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4" name="object 6974"/>
            <p:cNvSpPr/>
            <p:nvPr/>
          </p:nvSpPr>
          <p:spPr>
            <a:xfrm>
              <a:off x="124040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5" name="object 6975"/>
            <p:cNvSpPr/>
            <p:nvPr/>
          </p:nvSpPr>
          <p:spPr>
            <a:xfrm>
              <a:off x="124040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6" name="object 6976"/>
            <p:cNvSpPr/>
            <p:nvPr/>
          </p:nvSpPr>
          <p:spPr>
            <a:xfrm>
              <a:off x="1240751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7" name="object 6977"/>
            <p:cNvSpPr/>
            <p:nvPr/>
          </p:nvSpPr>
          <p:spPr>
            <a:xfrm>
              <a:off x="1240751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8" name="object 6978"/>
            <p:cNvSpPr/>
            <p:nvPr/>
          </p:nvSpPr>
          <p:spPr>
            <a:xfrm>
              <a:off x="1241101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9" name="object 6979"/>
            <p:cNvSpPr/>
            <p:nvPr/>
          </p:nvSpPr>
          <p:spPr>
            <a:xfrm>
              <a:off x="1241101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0" name="object 6980"/>
            <p:cNvSpPr/>
            <p:nvPr/>
          </p:nvSpPr>
          <p:spPr>
            <a:xfrm>
              <a:off x="124145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1" name="object 6981"/>
            <p:cNvSpPr/>
            <p:nvPr/>
          </p:nvSpPr>
          <p:spPr>
            <a:xfrm>
              <a:off x="124145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2" name="object 6982"/>
            <p:cNvSpPr/>
            <p:nvPr/>
          </p:nvSpPr>
          <p:spPr>
            <a:xfrm>
              <a:off x="1241805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3" name="object 6983"/>
            <p:cNvSpPr/>
            <p:nvPr/>
          </p:nvSpPr>
          <p:spPr>
            <a:xfrm>
              <a:off x="1241805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4" name="object 6984"/>
            <p:cNvSpPr/>
            <p:nvPr/>
          </p:nvSpPr>
          <p:spPr>
            <a:xfrm>
              <a:off x="124215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5" name="object 6985"/>
            <p:cNvSpPr/>
            <p:nvPr/>
          </p:nvSpPr>
          <p:spPr>
            <a:xfrm>
              <a:off x="124215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6" name="object 6986"/>
            <p:cNvSpPr/>
            <p:nvPr/>
          </p:nvSpPr>
          <p:spPr>
            <a:xfrm>
              <a:off x="124250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7" name="object 6987"/>
            <p:cNvSpPr/>
            <p:nvPr/>
          </p:nvSpPr>
          <p:spPr>
            <a:xfrm>
              <a:off x="124250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8" name="object 6988"/>
            <p:cNvSpPr/>
            <p:nvPr/>
          </p:nvSpPr>
          <p:spPr>
            <a:xfrm>
              <a:off x="124285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9" name="object 6989"/>
            <p:cNvSpPr/>
            <p:nvPr/>
          </p:nvSpPr>
          <p:spPr>
            <a:xfrm>
              <a:off x="1242853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0" name="object 6990"/>
            <p:cNvSpPr/>
            <p:nvPr/>
          </p:nvSpPr>
          <p:spPr>
            <a:xfrm>
              <a:off x="1243202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54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545" y="26069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1" name="object 6991"/>
            <p:cNvSpPr/>
            <p:nvPr/>
          </p:nvSpPr>
          <p:spPr>
            <a:xfrm>
              <a:off x="1243202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54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545" y="26069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2" name="object 6992"/>
            <p:cNvSpPr/>
            <p:nvPr/>
          </p:nvSpPr>
          <p:spPr>
            <a:xfrm>
              <a:off x="13331888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9778" y="0"/>
                  </a:moveTo>
                  <a:lnTo>
                    <a:pt x="0" y="1219"/>
                  </a:lnTo>
                  <a:lnTo>
                    <a:pt x="253" y="1219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93" name="object 6993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331888" y="8875775"/>
              <a:ext cx="9778" cy="1219"/>
            </a:xfrm>
            <a:prstGeom prst="rect">
              <a:avLst/>
            </a:prstGeom>
          </p:spPr>
        </p:pic>
        <p:sp>
          <p:nvSpPr>
            <p:cNvPr id="6994" name="object 6994"/>
            <p:cNvSpPr/>
            <p:nvPr/>
          </p:nvSpPr>
          <p:spPr>
            <a:xfrm>
              <a:off x="13332142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9525" y="0"/>
                  </a:moveTo>
                  <a:lnTo>
                    <a:pt x="0" y="1219"/>
                  </a:lnTo>
                  <a:lnTo>
                    <a:pt x="698" y="1219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95" name="object 6995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332142" y="8875775"/>
              <a:ext cx="9525" cy="1219"/>
            </a:xfrm>
            <a:prstGeom prst="rect">
              <a:avLst/>
            </a:prstGeom>
          </p:spPr>
        </p:pic>
        <p:sp>
          <p:nvSpPr>
            <p:cNvPr id="6996" name="object 6996"/>
            <p:cNvSpPr/>
            <p:nvPr/>
          </p:nvSpPr>
          <p:spPr>
            <a:xfrm>
              <a:off x="13332840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8826" y="0"/>
                  </a:moveTo>
                  <a:lnTo>
                    <a:pt x="0" y="1219"/>
                  </a:lnTo>
                  <a:lnTo>
                    <a:pt x="1143" y="1219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97" name="object 6997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332840" y="8875775"/>
              <a:ext cx="8826" cy="1219"/>
            </a:xfrm>
            <a:prstGeom prst="rect">
              <a:avLst/>
            </a:prstGeom>
          </p:spPr>
        </p:pic>
        <p:sp>
          <p:nvSpPr>
            <p:cNvPr id="6998" name="object 6998"/>
            <p:cNvSpPr/>
            <p:nvPr/>
          </p:nvSpPr>
          <p:spPr>
            <a:xfrm>
              <a:off x="13333983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7683" y="0"/>
                  </a:moveTo>
                  <a:lnTo>
                    <a:pt x="0" y="1219"/>
                  </a:lnTo>
                  <a:lnTo>
                    <a:pt x="1587" y="1219"/>
                  </a:lnTo>
                  <a:lnTo>
                    <a:pt x="768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999" name="object 6999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333983" y="8875775"/>
              <a:ext cx="7683" cy="1219"/>
            </a:xfrm>
            <a:prstGeom prst="rect">
              <a:avLst/>
            </a:prstGeom>
          </p:spPr>
        </p:pic>
        <p:sp>
          <p:nvSpPr>
            <p:cNvPr id="7000" name="object 7000"/>
            <p:cNvSpPr/>
            <p:nvPr/>
          </p:nvSpPr>
          <p:spPr>
            <a:xfrm>
              <a:off x="13335571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6096" y="0"/>
                  </a:moveTo>
                  <a:lnTo>
                    <a:pt x="0" y="1219"/>
                  </a:lnTo>
                  <a:lnTo>
                    <a:pt x="1841" y="1219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1" name="object 7001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335571" y="8875775"/>
              <a:ext cx="6096" cy="1219"/>
            </a:xfrm>
            <a:prstGeom prst="rect">
              <a:avLst/>
            </a:prstGeom>
          </p:spPr>
        </p:pic>
        <p:sp>
          <p:nvSpPr>
            <p:cNvPr id="7002" name="object 7002"/>
            <p:cNvSpPr/>
            <p:nvPr/>
          </p:nvSpPr>
          <p:spPr>
            <a:xfrm>
              <a:off x="13337412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4254" y="0"/>
                  </a:moveTo>
                  <a:lnTo>
                    <a:pt x="0" y="1219"/>
                  </a:lnTo>
                  <a:lnTo>
                    <a:pt x="2031" y="1219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3" name="object 7003"/>
            <p:cNvPicPr/>
            <p:nvPr/>
          </p:nvPicPr>
          <p:blipFill>
            <a:blip r:embed="rId1014" cstate="print"/>
            <a:stretch>
              <a:fillRect/>
            </a:stretch>
          </p:blipFill>
          <p:spPr>
            <a:xfrm>
              <a:off x="13337412" y="8875775"/>
              <a:ext cx="4254" cy="1219"/>
            </a:xfrm>
            <a:prstGeom prst="rect">
              <a:avLst/>
            </a:prstGeom>
          </p:spPr>
        </p:pic>
        <p:sp>
          <p:nvSpPr>
            <p:cNvPr id="7004" name="object 7004"/>
            <p:cNvSpPr/>
            <p:nvPr/>
          </p:nvSpPr>
          <p:spPr>
            <a:xfrm>
              <a:off x="13339444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2222" y="0"/>
                  </a:moveTo>
                  <a:lnTo>
                    <a:pt x="0" y="1219"/>
                  </a:lnTo>
                  <a:lnTo>
                    <a:pt x="2222" y="1219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5" name="object 700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39444" y="8875775"/>
              <a:ext cx="2222" cy="1219"/>
            </a:xfrm>
            <a:prstGeom prst="rect">
              <a:avLst/>
            </a:prstGeom>
          </p:spPr>
        </p:pic>
        <p:sp>
          <p:nvSpPr>
            <p:cNvPr id="7006" name="object 7006"/>
            <p:cNvSpPr/>
            <p:nvPr/>
          </p:nvSpPr>
          <p:spPr>
            <a:xfrm>
              <a:off x="13341667" y="887577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1219"/>
                  </a:lnTo>
                  <a:lnTo>
                    <a:pt x="215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7" name="object 7007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1667" y="8875775"/>
              <a:ext cx="2158" cy="1219"/>
            </a:xfrm>
            <a:prstGeom prst="rect">
              <a:avLst/>
            </a:prstGeom>
          </p:spPr>
        </p:pic>
        <p:sp>
          <p:nvSpPr>
            <p:cNvPr id="7008" name="object 7008"/>
            <p:cNvSpPr/>
            <p:nvPr/>
          </p:nvSpPr>
          <p:spPr>
            <a:xfrm>
              <a:off x="13341667" y="88757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2158" y="1219"/>
                  </a:lnTo>
                  <a:lnTo>
                    <a:pt x="4254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09" name="object 7009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41667" y="8875775"/>
              <a:ext cx="4254" cy="1219"/>
            </a:xfrm>
            <a:prstGeom prst="rect">
              <a:avLst/>
            </a:prstGeom>
          </p:spPr>
        </p:pic>
        <p:sp>
          <p:nvSpPr>
            <p:cNvPr id="7010" name="object 7010"/>
            <p:cNvSpPr/>
            <p:nvPr/>
          </p:nvSpPr>
          <p:spPr>
            <a:xfrm>
              <a:off x="13341667" y="8875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254" y="1219"/>
                  </a:lnTo>
                  <a:lnTo>
                    <a:pt x="609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11" name="object 7011"/>
            <p:cNvPicPr/>
            <p:nvPr/>
          </p:nvPicPr>
          <p:blipFill>
            <a:blip r:embed="rId1013" cstate="print"/>
            <a:stretch>
              <a:fillRect/>
            </a:stretch>
          </p:blipFill>
          <p:spPr>
            <a:xfrm>
              <a:off x="13341667" y="8875775"/>
              <a:ext cx="6096" cy="1219"/>
            </a:xfrm>
            <a:prstGeom prst="rect">
              <a:avLst/>
            </a:prstGeom>
          </p:spPr>
        </p:pic>
        <p:sp>
          <p:nvSpPr>
            <p:cNvPr id="7012" name="object 7012"/>
            <p:cNvSpPr/>
            <p:nvPr/>
          </p:nvSpPr>
          <p:spPr>
            <a:xfrm>
              <a:off x="13341667" y="887577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6096" y="1219"/>
                  </a:lnTo>
                  <a:lnTo>
                    <a:pt x="7683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13" name="object 7013"/>
            <p:cNvPicPr/>
            <p:nvPr/>
          </p:nvPicPr>
          <p:blipFill>
            <a:blip r:embed="rId1012" cstate="print"/>
            <a:stretch>
              <a:fillRect/>
            </a:stretch>
          </p:blipFill>
          <p:spPr>
            <a:xfrm>
              <a:off x="13341667" y="8875775"/>
              <a:ext cx="7683" cy="1219"/>
            </a:xfrm>
            <a:prstGeom prst="rect">
              <a:avLst/>
            </a:prstGeom>
          </p:spPr>
        </p:pic>
        <p:sp>
          <p:nvSpPr>
            <p:cNvPr id="7014" name="object 7014"/>
            <p:cNvSpPr/>
            <p:nvPr/>
          </p:nvSpPr>
          <p:spPr>
            <a:xfrm>
              <a:off x="13341667" y="887577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7683" y="1219"/>
                  </a:lnTo>
                  <a:lnTo>
                    <a:pt x="8826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15" name="object 7015"/>
            <p:cNvPicPr/>
            <p:nvPr/>
          </p:nvPicPr>
          <p:blipFill>
            <a:blip r:embed="rId1011" cstate="print"/>
            <a:stretch>
              <a:fillRect/>
            </a:stretch>
          </p:blipFill>
          <p:spPr>
            <a:xfrm>
              <a:off x="13341667" y="8875775"/>
              <a:ext cx="8826" cy="1219"/>
            </a:xfrm>
            <a:prstGeom prst="rect">
              <a:avLst/>
            </a:prstGeom>
          </p:spPr>
        </p:pic>
        <p:sp>
          <p:nvSpPr>
            <p:cNvPr id="7016" name="object 7016"/>
            <p:cNvSpPr/>
            <p:nvPr/>
          </p:nvSpPr>
          <p:spPr>
            <a:xfrm>
              <a:off x="13341667" y="88757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8826" y="1219"/>
                  </a:lnTo>
                  <a:lnTo>
                    <a:pt x="9525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17" name="object 7017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341667" y="8875775"/>
              <a:ext cx="9525" cy="1219"/>
            </a:xfrm>
            <a:prstGeom prst="rect">
              <a:avLst/>
            </a:prstGeom>
          </p:spPr>
        </p:pic>
        <p:sp>
          <p:nvSpPr>
            <p:cNvPr id="7018" name="object 7018"/>
            <p:cNvSpPr/>
            <p:nvPr/>
          </p:nvSpPr>
          <p:spPr>
            <a:xfrm>
              <a:off x="13341667" y="887577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9525" y="1219"/>
                  </a:lnTo>
                  <a:lnTo>
                    <a:pt x="9778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19" name="object 7019"/>
            <p:cNvPicPr/>
            <p:nvPr/>
          </p:nvPicPr>
          <p:blipFill>
            <a:blip r:embed="rId1010" cstate="print"/>
            <a:stretch>
              <a:fillRect/>
            </a:stretch>
          </p:blipFill>
          <p:spPr>
            <a:xfrm>
              <a:off x="13341667" y="8875775"/>
              <a:ext cx="9778" cy="1219"/>
            </a:xfrm>
            <a:prstGeom prst="rect">
              <a:avLst/>
            </a:prstGeom>
          </p:spPr>
        </p:pic>
        <p:sp>
          <p:nvSpPr>
            <p:cNvPr id="7020" name="object 7020"/>
            <p:cNvSpPr/>
            <p:nvPr/>
          </p:nvSpPr>
          <p:spPr>
            <a:xfrm>
              <a:off x="13322617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525" y="0"/>
                  </a:moveTo>
                  <a:lnTo>
                    <a:pt x="9271" y="0"/>
                  </a:lnTo>
                  <a:lnTo>
                    <a:pt x="0" y="3543"/>
                  </a:lnTo>
                  <a:lnTo>
                    <a:pt x="507" y="3543"/>
                  </a:lnTo>
                  <a:lnTo>
                    <a:pt x="952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1" name="object 7021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22617" y="8876995"/>
              <a:ext cx="9525" cy="3543"/>
            </a:xfrm>
            <a:prstGeom prst="rect">
              <a:avLst/>
            </a:prstGeom>
          </p:spPr>
        </p:pic>
        <p:sp>
          <p:nvSpPr>
            <p:cNvPr id="7022" name="object 7022"/>
            <p:cNvSpPr/>
            <p:nvPr/>
          </p:nvSpPr>
          <p:spPr>
            <a:xfrm>
              <a:off x="13323125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9715" y="0"/>
                  </a:moveTo>
                  <a:lnTo>
                    <a:pt x="9017" y="0"/>
                  </a:lnTo>
                  <a:lnTo>
                    <a:pt x="0" y="3543"/>
                  </a:lnTo>
                  <a:lnTo>
                    <a:pt x="1396" y="3543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3" name="object 7023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23125" y="8876995"/>
              <a:ext cx="9715" cy="3543"/>
            </a:xfrm>
            <a:prstGeom prst="rect">
              <a:avLst/>
            </a:prstGeom>
          </p:spPr>
        </p:pic>
        <p:sp>
          <p:nvSpPr>
            <p:cNvPr id="7024" name="object 7024"/>
            <p:cNvSpPr/>
            <p:nvPr/>
          </p:nvSpPr>
          <p:spPr>
            <a:xfrm>
              <a:off x="13324522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9461" y="0"/>
                  </a:moveTo>
                  <a:lnTo>
                    <a:pt x="8318" y="0"/>
                  </a:lnTo>
                  <a:lnTo>
                    <a:pt x="0" y="3543"/>
                  </a:lnTo>
                  <a:lnTo>
                    <a:pt x="2286" y="3543"/>
                  </a:lnTo>
                  <a:lnTo>
                    <a:pt x="946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5" name="object 702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24522" y="8876995"/>
              <a:ext cx="9461" cy="3543"/>
            </a:xfrm>
            <a:prstGeom prst="rect">
              <a:avLst/>
            </a:prstGeom>
          </p:spPr>
        </p:pic>
        <p:sp>
          <p:nvSpPr>
            <p:cNvPr id="7026" name="object 7026"/>
            <p:cNvSpPr/>
            <p:nvPr/>
          </p:nvSpPr>
          <p:spPr>
            <a:xfrm>
              <a:off x="13326808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8763" y="0"/>
                  </a:moveTo>
                  <a:lnTo>
                    <a:pt x="7175" y="0"/>
                  </a:lnTo>
                  <a:lnTo>
                    <a:pt x="0" y="3543"/>
                  </a:lnTo>
                  <a:lnTo>
                    <a:pt x="2984" y="3543"/>
                  </a:lnTo>
                  <a:lnTo>
                    <a:pt x="87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7" name="object 7027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26808" y="8876995"/>
              <a:ext cx="8763" cy="3543"/>
            </a:xfrm>
            <a:prstGeom prst="rect">
              <a:avLst/>
            </a:prstGeom>
          </p:spPr>
        </p:pic>
        <p:sp>
          <p:nvSpPr>
            <p:cNvPr id="7028" name="object 7028"/>
            <p:cNvSpPr/>
            <p:nvPr/>
          </p:nvSpPr>
          <p:spPr>
            <a:xfrm>
              <a:off x="13329792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7620" y="0"/>
                  </a:moveTo>
                  <a:lnTo>
                    <a:pt x="5778" y="0"/>
                  </a:lnTo>
                  <a:lnTo>
                    <a:pt x="0" y="3543"/>
                  </a:lnTo>
                  <a:lnTo>
                    <a:pt x="3619" y="3543"/>
                  </a:lnTo>
                  <a:lnTo>
                    <a:pt x="762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29" name="object 7029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29792" y="8876995"/>
              <a:ext cx="7620" cy="3543"/>
            </a:xfrm>
            <a:prstGeom prst="rect">
              <a:avLst/>
            </a:prstGeom>
          </p:spPr>
        </p:pic>
        <p:sp>
          <p:nvSpPr>
            <p:cNvPr id="7030" name="object 7030"/>
            <p:cNvSpPr/>
            <p:nvPr/>
          </p:nvSpPr>
          <p:spPr>
            <a:xfrm>
              <a:off x="13333412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6032" y="0"/>
                  </a:moveTo>
                  <a:lnTo>
                    <a:pt x="4000" y="0"/>
                  </a:lnTo>
                  <a:lnTo>
                    <a:pt x="0" y="3543"/>
                  </a:lnTo>
                  <a:lnTo>
                    <a:pt x="4000" y="3543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31" name="object 7031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33412" y="8876995"/>
              <a:ext cx="6032" cy="3543"/>
            </a:xfrm>
            <a:prstGeom prst="rect">
              <a:avLst/>
            </a:prstGeom>
          </p:spPr>
        </p:pic>
        <p:sp>
          <p:nvSpPr>
            <p:cNvPr id="7032" name="object 7032"/>
            <p:cNvSpPr/>
            <p:nvPr/>
          </p:nvSpPr>
          <p:spPr>
            <a:xfrm>
              <a:off x="13337412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4254" y="0"/>
                  </a:moveTo>
                  <a:lnTo>
                    <a:pt x="2031" y="0"/>
                  </a:lnTo>
                  <a:lnTo>
                    <a:pt x="0" y="3543"/>
                  </a:lnTo>
                  <a:lnTo>
                    <a:pt x="4254" y="3543"/>
                  </a:lnTo>
                  <a:lnTo>
                    <a:pt x="425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33" name="object 7033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337412" y="8876995"/>
              <a:ext cx="4254" cy="3543"/>
            </a:xfrm>
            <a:prstGeom prst="rect">
              <a:avLst/>
            </a:prstGeom>
          </p:spPr>
        </p:pic>
        <p:sp>
          <p:nvSpPr>
            <p:cNvPr id="7034" name="object 7034"/>
            <p:cNvSpPr/>
            <p:nvPr/>
          </p:nvSpPr>
          <p:spPr>
            <a:xfrm>
              <a:off x="13341667" y="887699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4" h="3809">
                  <a:moveTo>
                    <a:pt x="2158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4190" y="3543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35" name="object 703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1667" y="8876995"/>
              <a:ext cx="4190" cy="3543"/>
            </a:xfrm>
            <a:prstGeom prst="rect">
              <a:avLst/>
            </a:prstGeom>
          </p:spPr>
        </p:pic>
        <p:sp>
          <p:nvSpPr>
            <p:cNvPr id="7036" name="object 7036"/>
            <p:cNvSpPr/>
            <p:nvPr/>
          </p:nvSpPr>
          <p:spPr>
            <a:xfrm>
              <a:off x="13343826" y="8876995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09">
                  <a:moveTo>
                    <a:pt x="2095" y="0"/>
                  </a:moveTo>
                  <a:lnTo>
                    <a:pt x="0" y="0"/>
                  </a:lnTo>
                  <a:lnTo>
                    <a:pt x="2032" y="3543"/>
                  </a:lnTo>
                  <a:lnTo>
                    <a:pt x="6096" y="3543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37" name="object 7037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3826" y="8876995"/>
              <a:ext cx="6096" cy="3543"/>
            </a:xfrm>
            <a:prstGeom prst="rect">
              <a:avLst/>
            </a:prstGeom>
          </p:spPr>
        </p:pic>
        <p:sp>
          <p:nvSpPr>
            <p:cNvPr id="7038" name="object 7038"/>
            <p:cNvSpPr/>
            <p:nvPr/>
          </p:nvSpPr>
          <p:spPr>
            <a:xfrm>
              <a:off x="13345921" y="8876995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19" h="3809">
                  <a:moveTo>
                    <a:pt x="1841" y="0"/>
                  </a:moveTo>
                  <a:lnTo>
                    <a:pt x="0" y="0"/>
                  </a:lnTo>
                  <a:lnTo>
                    <a:pt x="4000" y="3543"/>
                  </a:lnTo>
                  <a:lnTo>
                    <a:pt x="7556" y="3543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39" name="object 7039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5921" y="8876995"/>
              <a:ext cx="7556" cy="3543"/>
            </a:xfrm>
            <a:prstGeom prst="rect">
              <a:avLst/>
            </a:prstGeom>
          </p:spPr>
        </p:pic>
        <p:sp>
          <p:nvSpPr>
            <p:cNvPr id="7040" name="object 7040"/>
            <p:cNvSpPr/>
            <p:nvPr/>
          </p:nvSpPr>
          <p:spPr>
            <a:xfrm>
              <a:off x="13347763" y="8876995"/>
              <a:ext cx="8890" cy="3810"/>
            </a:xfrm>
            <a:custGeom>
              <a:avLst/>
              <a:gdLst/>
              <a:ahLst/>
              <a:cxnLst/>
              <a:rect l="l" t="t" r="r" b="b"/>
              <a:pathLst>
                <a:path w="8890" h="3809">
                  <a:moveTo>
                    <a:pt x="1587" y="0"/>
                  </a:moveTo>
                  <a:lnTo>
                    <a:pt x="0" y="0"/>
                  </a:lnTo>
                  <a:lnTo>
                    <a:pt x="5714" y="3543"/>
                  </a:lnTo>
                  <a:lnTo>
                    <a:pt x="8762" y="3543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1" name="object 7041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47763" y="8876995"/>
              <a:ext cx="8762" cy="3543"/>
            </a:xfrm>
            <a:prstGeom prst="rect">
              <a:avLst/>
            </a:prstGeom>
          </p:spPr>
        </p:pic>
        <p:sp>
          <p:nvSpPr>
            <p:cNvPr id="7042" name="object 7042"/>
            <p:cNvSpPr/>
            <p:nvPr/>
          </p:nvSpPr>
          <p:spPr>
            <a:xfrm>
              <a:off x="13349350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1142" y="0"/>
                  </a:moveTo>
                  <a:lnTo>
                    <a:pt x="0" y="0"/>
                  </a:lnTo>
                  <a:lnTo>
                    <a:pt x="7175" y="3543"/>
                  </a:lnTo>
                  <a:lnTo>
                    <a:pt x="9461" y="3543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3" name="object 704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9350" y="8876995"/>
              <a:ext cx="9461" cy="3543"/>
            </a:xfrm>
            <a:prstGeom prst="rect">
              <a:avLst/>
            </a:prstGeom>
          </p:spPr>
        </p:pic>
        <p:sp>
          <p:nvSpPr>
            <p:cNvPr id="7044" name="object 7044"/>
            <p:cNvSpPr/>
            <p:nvPr/>
          </p:nvSpPr>
          <p:spPr>
            <a:xfrm>
              <a:off x="13350493" y="8876995"/>
              <a:ext cx="10160" cy="3810"/>
            </a:xfrm>
            <a:custGeom>
              <a:avLst/>
              <a:gdLst/>
              <a:ahLst/>
              <a:cxnLst/>
              <a:rect l="l" t="t" r="r" b="b"/>
              <a:pathLst>
                <a:path w="10159" h="3809">
                  <a:moveTo>
                    <a:pt x="698" y="0"/>
                  </a:moveTo>
                  <a:lnTo>
                    <a:pt x="0" y="0"/>
                  </a:lnTo>
                  <a:lnTo>
                    <a:pt x="8318" y="3543"/>
                  </a:lnTo>
                  <a:lnTo>
                    <a:pt x="9715" y="3543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5" name="object 7045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50493" y="8876995"/>
              <a:ext cx="9715" cy="3543"/>
            </a:xfrm>
            <a:prstGeom prst="rect">
              <a:avLst/>
            </a:prstGeom>
          </p:spPr>
        </p:pic>
        <p:sp>
          <p:nvSpPr>
            <p:cNvPr id="7046" name="object 7046"/>
            <p:cNvSpPr/>
            <p:nvPr/>
          </p:nvSpPr>
          <p:spPr>
            <a:xfrm>
              <a:off x="13351192" y="8876995"/>
              <a:ext cx="9525" cy="3810"/>
            </a:xfrm>
            <a:custGeom>
              <a:avLst/>
              <a:gdLst/>
              <a:ahLst/>
              <a:cxnLst/>
              <a:rect l="l" t="t" r="r" b="b"/>
              <a:pathLst>
                <a:path w="9525" h="3809">
                  <a:moveTo>
                    <a:pt x="253" y="0"/>
                  </a:moveTo>
                  <a:lnTo>
                    <a:pt x="0" y="0"/>
                  </a:lnTo>
                  <a:lnTo>
                    <a:pt x="9016" y="3543"/>
                  </a:lnTo>
                  <a:lnTo>
                    <a:pt x="9461" y="3543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7" name="object 7047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51192" y="8876995"/>
              <a:ext cx="9461" cy="3543"/>
            </a:xfrm>
            <a:prstGeom prst="rect">
              <a:avLst/>
            </a:prstGeom>
          </p:spPr>
        </p:pic>
        <p:sp>
          <p:nvSpPr>
            <p:cNvPr id="7048" name="object 7048"/>
            <p:cNvSpPr/>
            <p:nvPr/>
          </p:nvSpPr>
          <p:spPr>
            <a:xfrm>
              <a:off x="13318743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4381" y="0"/>
                  </a:moveTo>
                  <a:lnTo>
                    <a:pt x="3873" y="0"/>
                  </a:lnTo>
                  <a:lnTo>
                    <a:pt x="0" y="2755"/>
                  </a:lnTo>
                  <a:lnTo>
                    <a:pt x="571" y="2755"/>
                  </a:lnTo>
                  <a:lnTo>
                    <a:pt x="4381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49" name="object 7049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318743" y="8880538"/>
              <a:ext cx="4381" cy="2755"/>
            </a:xfrm>
            <a:prstGeom prst="rect">
              <a:avLst/>
            </a:prstGeom>
          </p:spPr>
        </p:pic>
        <p:sp>
          <p:nvSpPr>
            <p:cNvPr id="7050" name="object 7050"/>
            <p:cNvSpPr/>
            <p:nvPr/>
          </p:nvSpPr>
          <p:spPr>
            <a:xfrm>
              <a:off x="13319315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206" y="0"/>
                  </a:moveTo>
                  <a:lnTo>
                    <a:pt x="3809" y="0"/>
                  </a:lnTo>
                  <a:lnTo>
                    <a:pt x="0" y="2755"/>
                  </a:lnTo>
                  <a:lnTo>
                    <a:pt x="1650" y="2755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51" name="object 7051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19315" y="8880538"/>
              <a:ext cx="5206" cy="2755"/>
            </a:xfrm>
            <a:prstGeom prst="rect">
              <a:avLst/>
            </a:prstGeom>
          </p:spPr>
        </p:pic>
        <p:sp>
          <p:nvSpPr>
            <p:cNvPr id="7052" name="object 7052"/>
            <p:cNvSpPr/>
            <p:nvPr/>
          </p:nvSpPr>
          <p:spPr>
            <a:xfrm>
              <a:off x="13320966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5842" y="0"/>
                  </a:moveTo>
                  <a:lnTo>
                    <a:pt x="3555" y="0"/>
                  </a:lnTo>
                  <a:lnTo>
                    <a:pt x="0" y="2755"/>
                  </a:lnTo>
                  <a:lnTo>
                    <a:pt x="2794" y="2755"/>
                  </a:lnTo>
                  <a:lnTo>
                    <a:pt x="584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53" name="object 705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20966" y="8880538"/>
              <a:ext cx="5842" cy="2755"/>
            </a:xfrm>
            <a:prstGeom prst="rect">
              <a:avLst/>
            </a:prstGeom>
          </p:spPr>
        </p:pic>
        <p:sp>
          <p:nvSpPr>
            <p:cNvPr id="7054" name="object 7054"/>
            <p:cNvSpPr/>
            <p:nvPr/>
          </p:nvSpPr>
          <p:spPr>
            <a:xfrm>
              <a:off x="13323760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32" y="0"/>
                  </a:moveTo>
                  <a:lnTo>
                    <a:pt x="3048" y="0"/>
                  </a:lnTo>
                  <a:lnTo>
                    <a:pt x="0" y="2755"/>
                  </a:lnTo>
                  <a:lnTo>
                    <a:pt x="3619" y="275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55" name="object 705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23760" y="8880538"/>
              <a:ext cx="6032" cy="2755"/>
            </a:xfrm>
            <a:prstGeom prst="rect">
              <a:avLst/>
            </a:prstGeom>
          </p:spPr>
        </p:pic>
        <p:sp>
          <p:nvSpPr>
            <p:cNvPr id="7056" name="object 7056"/>
            <p:cNvSpPr/>
            <p:nvPr/>
          </p:nvSpPr>
          <p:spPr>
            <a:xfrm>
              <a:off x="13327379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6032" y="0"/>
                  </a:moveTo>
                  <a:lnTo>
                    <a:pt x="2412" y="0"/>
                  </a:lnTo>
                  <a:lnTo>
                    <a:pt x="0" y="2755"/>
                  </a:lnTo>
                  <a:lnTo>
                    <a:pt x="4317" y="2755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57" name="object 7057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27379" y="8880538"/>
              <a:ext cx="6032" cy="2755"/>
            </a:xfrm>
            <a:prstGeom prst="rect">
              <a:avLst/>
            </a:prstGeom>
          </p:spPr>
        </p:pic>
        <p:sp>
          <p:nvSpPr>
            <p:cNvPr id="7058" name="object 7058"/>
            <p:cNvSpPr/>
            <p:nvPr/>
          </p:nvSpPr>
          <p:spPr>
            <a:xfrm>
              <a:off x="13331697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715" y="0"/>
                  </a:moveTo>
                  <a:lnTo>
                    <a:pt x="1714" y="0"/>
                  </a:lnTo>
                  <a:lnTo>
                    <a:pt x="0" y="2755"/>
                  </a:lnTo>
                  <a:lnTo>
                    <a:pt x="4825" y="2755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59" name="object 7059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31697" y="8880538"/>
              <a:ext cx="5715" cy="2755"/>
            </a:xfrm>
            <a:prstGeom prst="rect">
              <a:avLst/>
            </a:prstGeom>
          </p:spPr>
        </p:pic>
        <p:sp>
          <p:nvSpPr>
            <p:cNvPr id="7060" name="object 7060"/>
            <p:cNvSpPr/>
            <p:nvPr/>
          </p:nvSpPr>
          <p:spPr>
            <a:xfrm>
              <a:off x="13336523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5143" y="0"/>
                  </a:moveTo>
                  <a:lnTo>
                    <a:pt x="889" y="0"/>
                  </a:lnTo>
                  <a:lnTo>
                    <a:pt x="0" y="2755"/>
                  </a:lnTo>
                  <a:lnTo>
                    <a:pt x="5143" y="2755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61" name="object 7061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36523" y="8880538"/>
              <a:ext cx="5143" cy="2755"/>
            </a:xfrm>
            <a:prstGeom prst="rect">
              <a:avLst/>
            </a:prstGeom>
          </p:spPr>
        </p:pic>
        <p:sp>
          <p:nvSpPr>
            <p:cNvPr id="7062" name="object 7062"/>
            <p:cNvSpPr/>
            <p:nvPr/>
          </p:nvSpPr>
          <p:spPr>
            <a:xfrm>
              <a:off x="13341667" y="888053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80" h="3175">
                  <a:moveTo>
                    <a:pt x="4190" y="0"/>
                  </a:moveTo>
                  <a:lnTo>
                    <a:pt x="0" y="0"/>
                  </a:lnTo>
                  <a:lnTo>
                    <a:pt x="0" y="2755"/>
                  </a:lnTo>
                  <a:lnTo>
                    <a:pt x="5079" y="2755"/>
                  </a:lnTo>
                  <a:lnTo>
                    <a:pt x="419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63" name="object 706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1667" y="8880538"/>
              <a:ext cx="5079" cy="2755"/>
            </a:xfrm>
            <a:prstGeom prst="rect">
              <a:avLst/>
            </a:prstGeom>
          </p:spPr>
        </p:pic>
        <p:sp>
          <p:nvSpPr>
            <p:cNvPr id="7064" name="object 7064"/>
            <p:cNvSpPr/>
            <p:nvPr/>
          </p:nvSpPr>
          <p:spPr>
            <a:xfrm>
              <a:off x="13345858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4063" y="0"/>
                  </a:moveTo>
                  <a:lnTo>
                    <a:pt x="0" y="0"/>
                  </a:lnTo>
                  <a:lnTo>
                    <a:pt x="888" y="2755"/>
                  </a:lnTo>
                  <a:lnTo>
                    <a:pt x="5715" y="2755"/>
                  </a:lnTo>
                  <a:lnTo>
                    <a:pt x="4063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65" name="object 7065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5858" y="8880538"/>
              <a:ext cx="5715" cy="2755"/>
            </a:xfrm>
            <a:prstGeom prst="rect">
              <a:avLst/>
            </a:prstGeom>
          </p:spPr>
        </p:pic>
        <p:sp>
          <p:nvSpPr>
            <p:cNvPr id="7066" name="object 7066"/>
            <p:cNvSpPr/>
            <p:nvPr/>
          </p:nvSpPr>
          <p:spPr>
            <a:xfrm>
              <a:off x="13349922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555" y="0"/>
                  </a:moveTo>
                  <a:lnTo>
                    <a:pt x="0" y="0"/>
                  </a:lnTo>
                  <a:lnTo>
                    <a:pt x="1651" y="2755"/>
                  </a:lnTo>
                  <a:lnTo>
                    <a:pt x="6032" y="2755"/>
                  </a:lnTo>
                  <a:lnTo>
                    <a:pt x="3555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67" name="object 7067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49922" y="8880538"/>
              <a:ext cx="6032" cy="2755"/>
            </a:xfrm>
            <a:prstGeom prst="rect">
              <a:avLst/>
            </a:prstGeom>
          </p:spPr>
        </p:pic>
        <p:sp>
          <p:nvSpPr>
            <p:cNvPr id="7068" name="object 7068"/>
            <p:cNvSpPr/>
            <p:nvPr/>
          </p:nvSpPr>
          <p:spPr>
            <a:xfrm>
              <a:off x="13353478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3048" y="0"/>
                  </a:moveTo>
                  <a:lnTo>
                    <a:pt x="0" y="0"/>
                  </a:lnTo>
                  <a:lnTo>
                    <a:pt x="2476" y="2755"/>
                  </a:lnTo>
                  <a:lnTo>
                    <a:pt x="6096" y="2755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69" name="object 7069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53478" y="8880538"/>
              <a:ext cx="6096" cy="2755"/>
            </a:xfrm>
            <a:prstGeom prst="rect">
              <a:avLst/>
            </a:prstGeom>
          </p:spPr>
        </p:pic>
        <p:sp>
          <p:nvSpPr>
            <p:cNvPr id="7070" name="object 7070"/>
            <p:cNvSpPr/>
            <p:nvPr/>
          </p:nvSpPr>
          <p:spPr>
            <a:xfrm>
              <a:off x="13356526" y="8880538"/>
              <a:ext cx="6350" cy="3175"/>
            </a:xfrm>
            <a:custGeom>
              <a:avLst/>
              <a:gdLst/>
              <a:ahLst/>
              <a:cxnLst/>
              <a:rect l="l" t="t" r="r" b="b"/>
              <a:pathLst>
                <a:path w="6350" h="3175">
                  <a:moveTo>
                    <a:pt x="2286" y="0"/>
                  </a:moveTo>
                  <a:lnTo>
                    <a:pt x="0" y="0"/>
                  </a:lnTo>
                  <a:lnTo>
                    <a:pt x="3048" y="2755"/>
                  </a:lnTo>
                  <a:lnTo>
                    <a:pt x="5778" y="2755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71" name="object 7071"/>
            <p:cNvPicPr/>
            <p:nvPr/>
          </p:nvPicPr>
          <p:blipFill>
            <a:blip r:embed="rId1015" cstate="print"/>
            <a:stretch>
              <a:fillRect/>
            </a:stretch>
          </p:blipFill>
          <p:spPr>
            <a:xfrm>
              <a:off x="13356526" y="8880538"/>
              <a:ext cx="5778" cy="2755"/>
            </a:xfrm>
            <a:prstGeom prst="rect">
              <a:avLst/>
            </a:prstGeom>
          </p:spPr>
        </p:pic>
        <p:sp>
          <p:nvSpPr>
            <p:cNvPr id="7072" name="object 7072"/>
            <p:cNvSpPr/>
            <p:nvPr/>
          </p:nvSpPr>
          <p:spPr>
            <a:xfrm>
              <a:off x="13358812" y="888053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5" h="3175">
                  <a:moveTo>
                    <a:pt x="1396" y="0"/>
                  </a:moveTo>
                  <a:lnTo>
                    <a:pt x="0" y="0"/>
                  </a:lnTo>
                  <a:lnTo>
                    <a:pt x="3492" y="2755"/>
                  </a:lnTo>
                  <a:lnTo>
                    <a:pt x="5207" y="2755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73" name="object 7073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13358812" y="8880538"/>
              <a:ext cx="5207" cy="2755"/>
            </a:xfrm>
            <a:prstGeom prst="rect">
              <a:avLst/>
            </a:prstGeom>
          </p:spPr>
        </p:pic>
        <p:sp>
          <p:nvSpPr>
            <p:cNvPr id="7074" name="object 7074"/>
            <p:cNvSpPr/>
            <p:nvPr/>
          </p:nvSpPr>
          <p:spPr>
            <a:xfrm>
              <a:off x="13360209" y="8880538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4" h="3175">
                  <a:moveTo>
                    <a:pt x="444" y="0"/>
                  </a:moveTo>
                  <a:lnTo>
                    <a:pt x="0" y="0"/>
                  </a:lnTo>
                  <a:lnTo>
                    <a:pt x="3810" y="2755"/>
                  </a:lnTo>
                  <a:lnTo>
                    <a:pt x="4381" y="2755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75" name="object 7075"/>
            <p:cNvPicPr/>
            <p:nvPr/>
          </p:nvPicPr>
          <p:blipFill>
            <a:blip r:embed="rId1016" cstate="print"/>
            <a:stretch>
              <a:fillRect/>
            </a:stretch>
          </p:blipFill>
          <p:spPr>
            <a:xfrm>
              <a:off x="13360209" y="8880538"/>
              <a:ext cx="4381" cy="2755"/>
            </a:xfrm>
            <a:prstGeom prst="rect">
              <a:avLst/>
            </a:prstGeom>
          </p:spPr>
        </p:pic>
        <p:sp>
          <p:nvSpPr>
            <p:cNvPr id="7076" name="object 7076"/>
            <p:cNvSpPr/>
            <p:nvPr/>
          </p:nvSpPr>
          <p:spPr>
            <a:xfrm>
              <a:off x="12028487" y="887952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5" h="1270">
                  <a:moveTo>
                    <a:pt x="21208" y="0"/>
                  </a:moveTo>
                  <a:lnTo>
                    <a:pt x="9271" y="0"/>
                  </a:lnTo>
                  <a:lnTo>
                    <a:pt x="0" y="647"/>
                  </a:lnTo>
                  <a:lnTo>
                    <a:pt x="30543" y="647"/>
                  </a:lnTo>
                  <a:lnTo>
                    <a:pt x="21208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77" name="object 7077"/>
            <p:cNvPicPr/>
            <p:nvPr/>
          </p:nvPicPr>
          <p:blipFill>
            <a:blip r:embed="rId1049" cstate="print"/>
            <a:stretch>
              <a:fillRect/>
            </a:stretch>
          </p:blipFill>
          <p:spPr>
            <a:xfrm>
              <a:off x="12028487" y="8879522"/>
              <a:ext cx="30543" cy="647"/>
            </a:xfrm>
            <a:prstGeom prst="rect">
              <a:avLst/>
            </a:prstGeom>
          </p:spPr>
        </p:pic>
        <p:sp>
          <p:nvSpPr>
            <p:cNvPr id="7078" name="object 7078"/>
            <p:cNvSpPr/>
            <p:nvPr/>
          </p:nvSpPr>
          <p:spPr>
            <a:xfrm>
              <a:off x="12019660" y="8880170"/>
              <a:ext cx="48260" cy="1905"/>
            </a:xfrm>
            <a:custGeom>
              <a:avLst/>
              <a:gdLst/>
              <a:ahLst/>
              <a:cxnLst/>
              <a:rect l="l" t="t" r="r" b="b"/>
              <a:pathLst>
                <a:path w="48259" h="1904">
                  <a:moveTo>
                    <a:pt x="39370" y="0"/>
                  </a:moveTo>
                  <a:lnTo>
                    <a:pt x="8826" y="0"/>
                  </a:lnTo>
                  <a:lnTo>
                    <a:pt x="0" y="1835"/>
                  </a:lnTo>
                  <a:lnTo>
                    <a:pt x="48260" y="1835"/>
                  </a:lnTo>
                  <a:lnTo>
                    <a:pt x="39370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79" name="object 7079"/>
            <p:cNvPicPr/>
            <p:nvPr/>
          </p:nvPicPr>
          <p:blipFill>
            <a:blip r:embed="rId1050" cstate="print"/>
            <a:stretch>
              <a:fillRect/>
            </a:stretch>
          </p:blipFill>
          <p:spPr>
            <a:xfrm>
              <a:off x="12019660" y="8880170"/>
              <a:ext cx="48260" cy="1835"/>
            </a:xfrm>
            <a:prstGeom prst="rect">
              <a:avLst/>
            </a:prstGeom>
          </p:spPr>
        </p:pic>
        <p:sp>
          <p:nvSpPr>
            <p:cNvPr id="7080" name="object 7080"/>
            <p:cNvSpPr/>
            <p:nvPr/>
          </p:nvSpPr>
          <p:spPr>
            <a:xfrm>
              <a:off x="12016168" y="8882005"/>
              <a:ext cx="55244" cy="1905"/>
            </a:xfrm>
            <a:custGeom>
              <a:avLst/>
              <a:gdLst/>
              <a:ahLst/>
              <a:cxnLst/>
              <a:rect l="l" t="t" r="r" b="b"/>
              <a:pathLst>
                <a:path w="55245" h="1904">
                  <a:moveTo>
                    <a:pt x="51752" y="0"/>
                  </a:moveTo>
                  <a:lnTo>
                    <a:pt x="3492" y="0"/>
                  </a:lnTo>
                  <a:lnTo>
                    <a:pt x="0" y="1289"/>
                  </a:lnTo>
                  <a:lnTo>
                    <a:pt x="55181" y="1289"/>
                  </a:lnTo>
                  <a:lnTo>
                    <a:pt x="51752" y="0"/>
                  </a:lnTo>
                  <a:close/>
                </a:path>
              </a:pathLst>
            </a:custGeom>
            <a:solidFill>
              <a:srgbClr val="83AC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81" name="object 7081"/>
            <p:cNvPicPr/>
            <p:nvPr/>
          </p:nvPicPr>
          <p:blipFill>
            <a:blip r:embed="rId1051" cstate="print"/>
            <a:stretch>
              <a:fillRect/>
            </a:stretch>
          </p:blipFill>
          <p:spPr>
            <a:xfrm>
              <a:off x="13075983" y="9352822"/>
              <a:ext cx="26440" cy="17834"/>
            </a:xfrm>
            <a:prstGeom prst="rect">
              <a:avLst/>
            </a:prstGeom>
          </p:spPr>
        </p:pic>
        <p:sp>
          <p:nvSpPr>
            <p:cNvPr id="7082" name="object 7082"/>
            <p:cNvSpPr/>
            <p:nvPr/>
          </p:nvSpPr>
          <p:spPr>
            <a:xfrm>
              <a:off x="13075983" y="9352822"/>
              <a:ext cx="1905" cy="18415"/>
            </a:xfrm>
            <a:custGeom>
              <a:avLst/>
              <a:gdLst/>
              <a:ahLst/>
              <a:cxnLst/>
              <a:rect l="l" t="t" r="r" b="b"/>
              <a:pathLst>
                <a:path w="1905" h="18415">
                  <a:moveTo>
                    <a:pt x="1364" y="0"/>
                  </a:moveTo>
                  <a:lnTo>
                    <a:pt x="0" y="0"/>
                  </a:lnTo>
                  <a:lnTo>
                    <a:pt x="0" y="17834"/>
                  </a:lnTo>
                  <a:lnTo>
                    <a:pt x="1364" y="17834"/>
                  </a:lnTo>
                  <a:lnTo>
                    <a:pt x="136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83" name="object 7083"/>
            <p:cNvPicPr/>
            <p:nvPr/>
          </p:nvPicPr>
          <p:blipFill>
            <a:blip r:embed="rId1052" cstate="print"/>
            <a:stretch>
              <a:fillRect/>
            </a:stretch>
          </p:blipFill>
          <p:spPr>
            <a:xfrm>
              <a:off x="13074903" y="9352822"/>
              <a:ext cx="1091" cy="17834"/>
            </a:xfrm>
            <a:prstGeom prst="rect">
              <a:avLst/>
            </a:prstGeom>
          </p:spPr>
        </p:pic>
        <p:sp>
          <p:nvSpPr>
            <p:cNvPr id="7084" name="object 7084"/>
            <p:cNvSpPr/>
            <p:nvPr/>
          </p:nvSpPr>
          <p:spPr>
            <a:xfrm>
              <a:off x="13074903" y="9352822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69" h="18415">
                  <a:moveTo>
                    <a:pt x="1091" y="0"/>
                  </a:moveTo>
                  <a:lnTo>
                    <a:pt x="0" y="0"/>
                  </a:lnTo>
                  <a:lnTo>
                    <a:pt x="0" y="17834"/>
                  </a:lnTo>
                  <a:lnTo>
                    <a:pt x="1091" y="17834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85" name="object 7085"/>
            <p:cNvPicPr/>
            <p:nvPr/>
          </p:nvPicPr>
          <p:blipFill>
            <a:blip r:embed="rId1053" cstate="print"/>
            <a:stretch>
              <a:fillRect/>
            </a:stretch>
          </p:blipFill>
          <p:spPr>
            <a:xfrm>
              <a:off x="13074205" y="9352822"/>
              <a:ext cx="719" cy="17834"/>
            </a:xfrm>
            <a:prstGeom prst="rect">
              <a:avLst/>
            </a:prstGeom>
          </p:spPr>
        </p:pic>
        <p:sp>
          <p:nvSpPr>
            <p:cNvPr id="7086" name="object 7086"/>
            <p:cNvSpPr/>
            <p:nvPr/>
          </p:nvSpPr>
          <p:spPr>
            <a:xfrm>
              <a:off x="13074205" y="9352822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69" h="18415">
                  <a:moveTo>
                    <a:pt x="719" y="0"/>
                  </a:moveTo>
                  <a:lnTo>
                    <a:pt x="0" y="0"/>
                  </a:lnTo>
                  <a:lnTo>
                    <a:pt x="0" y="17834"/>
                  </a:lnTo>
                  <a:lnTo>
                    <a:pt x="719" y="17834"/>
                  </a:lnTo>
                  <a:lnTo>
                    <a:pt x="71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87" name="object 7087"/>
            <p:cNvPicPr/>
            <p:nvPr/>
          </p:nvPicPr>
          <p:blipFill>
            <a:blip r:embed="rId1054" cstate="print"/>
            <a:stretch>
              <a:fillRect/>
            </a:stretch>
          </p:blipFill>
          <p:spPr>
            <a:xfrm>
              <a:off x="13073887" y="9352822"/>
              <a:ext cx="347" cy="17834"/>
            </a:xfrm>
            <a:prstGeom prst="rect">
              <a:avLst/>
            </a:prstGeom>
          </p:spPr>
        </p:pic>
        <p:sp>
          <p:nvSpPr>
            <p:cNvPr id="7088" name="object 7088"/>
            <p:cNvSpPr/>
            <p:nvPr/>
          </p:nvSpPr>
          <p:spPr>
            <a:xfrm>
              <a:off x="13073887" y="9352822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4" h="18415">
                  <a:moveTo>
                    <a:pt x="347" y="0"/>
                  </a:moveTo>
                  <a:lnTo>
                    <a:pt x="0" y="0"/>
                  </a:lnTo>
                  <a:lnTo>
                    <a:pt x="0" y="17834"/>
                  </a:lnTo>
                  <a:lnTo>
                    <a:pt x="347" y="17834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89" name="object 7089"/>
            <p:cNvPicPr/>
            <p:nvPr/>
          </p:nvPicPr>
          <p:blipFill>
            <a:blip r:embed="rId1055" cstate="print"/>
            <a:stretch>
              <a:fillRect/>
            </a:stretch>
          </p:blipFill>
          <p:spPr>
            <a:xfrm>
              <a:off x="12352273" y="9207664"/>
              <a:ext cx="4889" cy="7340"/>
            </a:xfrm>
            <a:prstGeom prst="rect">
              <a:avLst/>
            </a:prstGeom>
          </p:spPr>
        </p:pic>
        <p:sp>
          <p:nvSpPr>
            <p:cNvPr id="7090" name="object 7090"/>
            <p:cNvSpPr/>
            <p:nvPr/>
          </p:nvSpPr>
          <p:spPr>
            <a:xfrm>
              <a:off x="12352273" y="92076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2285" y="0"/>
                  </a:moveTo>
                  <a:lnTo>
                    <a:pt x="1968" y="1587"/>
                  </a:lnTo>
                  <a:lnTo>
                    <a:pt x="1524" y="3124"/>
                  </a:lnTo>
                  <a:lnTo>
                    <a:pt x="952" y="4686"/>
                  </a:lnTo>
                  <a:lnTo>
                    <a:pt x="0" y="7340"/>
                  </a:lnTo>
                  <a:lnTo>
                    <a:pt x="4889" y="7340"/>
                  </a:lnTo>
                  <a:lnTo>
                    <a:pt x="4064" y="5111"/>
                  </a:lnTo>
                  <a:lnTo>
                    <a:pt x="3365" y="3174"/>
                  </a:lnTo>
                  <a:lnTo>
                    <a:pt x="2730" y="1466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1" name="object 7091"/>
            <p:cNvSpPr/>
            <p:nvPr/>
          </p:nvSpPr>
          <p:spPr>
            <a:xfrm>
              <a:off x="12352083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143" y="0"/>
                  </a:moveTo>
                  <a:lnTo>
                    <a:pt x="0" y="2978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2" name="object 7092"/>
            <p:cNvSpPr/>
            <p:nvPr/>
          </p:nvSpPr>
          <p:spPr>
            <a:xfrm>
              <a:off x="12352083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143" y="0"/>
                  </a:moveTo>
                  <a:lnTo>
                    <a:pt x="0" y="2978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3" name="object 7093"/>
            <p:cNvSpPr/>
            <p:nvPr/>
          </p:nvSpPr>
          <p:spPr>
            <a:xfrm>
              <a:off x="1235424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4" name="object 7094"/>
            <p:cNvSpPr/>
            <p:nvPr/>
          </p:nvSpPr>
          <p:spPr>
            <a:xfrm>
              <a:off x="1235424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5" name="object 7095"/>
            <p:cNvSpPr/>
            <p:nvPr/>
          </p:nvSpPr>
          <p:spPr>
            <a:xfrm>
              <a:off x="1235379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6" name="object 7096"/>
            <p:cNvSpPr/>
            <p:nvPr/>
          </p:nvSpPr>
          <p:spPr>
            <a:xfrm>
              <a:off x="1235379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7" name="object 7097"/>
            <p:cNvSpPr/>
            <p:nvPr/>
          </p:nvSpPr>
          <p:spPr>
            <a:xfrm>
              <a:off x="12353226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71" y="0"/>
                  </a:moveTo>
                  <a:lnTo>
                    <a:pt x="0" y="15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8" name="object 7098"/>
            <p:cNvSpPr/>
            <p:nvPr/>
          </p:nvSpPr>
          <p:spPr>
            <a:xfrm>
              <a:off x="12353226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71" y="0"/>
                  </a:moveTo>
                  <a:lnTo>
                    <a:pt x="0" y="15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99" name="object 7099"/>
            <p:cNvPicPr/>
            <p:nvPr/>
          </p:nvPicPr>
          <p:blipFill>
            <a:blip r:embed="rId1056" cstate="print"/>
            <a:stretch>
              <a:fillRect/>
            </a:stretch>
          </p:blipFill>
          <p:spPr>
            <a:xfrm>
              <a:off x="12788455" y="9207664"/>
              <a:ext cx="4889" cy="7340"/>
            </a:xfrm>
            <a:prstGeom prst="rect">
              <a:avLst/>
            </a:prstGeom>
          </p:spPr>
        </p:pic>
        <p:sp>
          <p:nvSpPr>
            <p:cNvPr id="7100" name="object 7100"/>
            <p:cNvSpPr/>
            <p:nvPr/>
          </p:nvSpPr>
          <p:spPr>
            <a:xfrm>
              <a:off x="12788455" y="92076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2349" y="0"/>
                  </a:moveTo>
                  <a:lnTo>
                    <a:pt x="2031" y="1587"/>
                  </a:lnTo>
                  <a:lnTo>
                    <a:pt x="1015" y="4686"/>
                  </a:lnTo>
                  <a:lnTo>
                    <a:pt x="0" y="7340"/>
                  </a:lnTo>
                  <a:lnTo>
                    <a:pt x="4889" y="7340"/>
                  </a:lnTo>
                  <a:lnTo>
                    <a:pt x="4063" y="5111"/>
                  </a:lnTo>
                  <a:lnTo>
                    <a:pt x="3365" y="3174"/>
                  </a:lnTo>
                  <a:lnTo>
                    <a:pt x="2793" y="1466"/>
                  </a:lnTo>
                  <a:lnTo>
                    <a:pt x="23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1" name="object 7101"/>
            <p:cNvSpPr/>
            <p:nvPr/>
          </p:nvSpPr>
          <p:spPr>
            <a:xfrm>
              <a:off x="12788455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015" y="0"/>
                  </a:moveTo>
                  <a:lnTo>
                    <a:pt x="0" y="2654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2" name="object 7102"/>
            <p:cNvSpPr/>
            <p:nvPr/>
          </p:nvSpPr>
          <p:spPr>
            <a:xfrm>
              <a:off x="12788455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015" y="0"/>
                  </a:moveTo>
                  <a:lnTo>
                    <a:pt x="0" y="2654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3" name="object 7103"/>
            <p:cNvSpPr/>
            <p:nvPr/>
          </p:nvSpPr>
          <p:spPr>
            <a:xfrm>
              <a:off x="12790487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4" name="object 7104"/>
            <p:cNvSpPr/>
            <p:nvPr/>
          </p:nvSpPr>
          <p:spPr>
            <a:xfrm>
              <a:off x="12790487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5" name="object 7105"/>
            <p:cNvSpPr/>
            <p:nvPr/>
          </p:nvSpPr>
          <p:spPr>
            <a:xfrm>
              <a:off x="12789979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7" y="0"/>
                  </a:moveTo>
                  <a:lnTo>
                    <a:pt x="0" y="1536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6" name="object 7106"/>
            <p:cNvSpPr/>
            <p:nvPr/>
          </p:nvSpPr>
          <p:spPr>
            <a:xfrm>
              <a:off x="12789979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7" y="0"/>
                  </a:moveTo>
                  <a:lnTo>
                    <a:pt x="0" y="1536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7" name="object 7107"/>
            <p:cNvSpPr/>
            <p:nvPr/>
          </p:nvSpPr>
          <p:spPr>
            <a:xfrm>
              <a:off x="12789471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8" y="0"/>
                  </a:moveTo>
                  <a:lnTo>
                    <a:pt x="0" y="1562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8" name="object 7108"/>
            <p:cNvSpPr/>
            <p:nvPr/>
          </p:nvSpPr>
          <p:spPr>
            <a:xfrm>
              <a:off x="12789471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8" y="0"/>
                  </a:moveTo>
                  <a:lnTo>
                    <a:pt x="0" y="1562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9" name="object 7109"/>
            <p:cNvSpPr/>
            <p:nvPr/>
          </p:nvSpPr>
          <p:spPr>
            <a:xfrm>
              <a:off x="12816204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0" name="object 7110"/>
            <p:cNvSpPr/>
            <p:nvPr/>
          </p:nvSpPr>
          <p:spPr>
            <a:xfrm>
              <a:off x="12816204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1" name="object 7111"/>
            <p:cNvSpPr/>
            <p:nvPr/>
          </p:nvSpPr>
          <p:spPr>
            <a:xfrm>
              <a:off x="12816204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12" name="object 7112"/>
            <p:cNvPicPr/>
            <p:nvPr/>
          </p:nvPicPr>
          <p:blipFill>
            <a:blip r:embed="rId1057" cstate="print"/>
            <a:stretch>
              <a:fillRect/>
            </a:stretch>
          </p:blipFill>
          <p:spPr>
            <a:xfrm>
              <a:off x="12816204" y="9207817"/>
              <a:ext cx="13017" cy="7512"/>
            </a:xfrm>
            <a:prstGeom prst="rect">
              <a:avLst/>
            </a:prstGeom>
          </p:spPr>
        </p:pic>
        <p:sp>
          <p:nvSpPr>
            <p:cNvPr id="7113" name="object 7113"/>
            <p:cNvSpPr/>
            <p:nvPr/>
          </p:nvSpPr>
          <p:spPr>
            <a:xfrm>
              <a:off x="12816204" y="9207817"/>
              <a:ext cx="13335" cy="7620"/>
            </a:xfrm>
            <a:custGeom>
              <a:avLst/>
              <a:gdLst/>
              <a:ahLst/>
              <a:cxnLst/>
              <a:rect l="l" t="t" r="r" b="b"/>
              <a:pathLst>
                <a:path w="13334" h="7620">
                  <a:moveTo>
                    <a:pt x="7747" y="0"/>
                  </a:moveTo>
                  <a:lnTo>
                    <a:pt x="0" y="0"/>
                  </a:lnTo>
                  <a:lnTo>
                    <a:pt x="0" y="7512"/>
                  </a:lnTo>
                  <a:lnTo>
                    <a:pt x="10668" y="7512"/>
                  </a:lnTo>
                  <a:lnTo>
                    <a:pt x="11556" y="7042"/>
                  </a:lnTo>
                  <a:lnTo>
                    <a:pt x="12319" y="6172"/>
                  </a:lnTo>
                  <a:lnTo>
                    <a:pt x="12826" y="5105"/>
                  </a:lnTo>
                  <a:lnTo>
                    <a:pt x="13017" y="3987"/>
                  </a:lnTo>
                  <a:lnTo>
                    <a:pt x="12890" y="2876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14" name="object 7114"/>
            <p:cNvPicPr/>
            <p:nvPr/>
          </p:nvPicPr>
          <p:blipFill>
            <a:blip r:embed="rId1058" cstate="print"/>
            <a:stretch>
              <a:fillRect/>
            </a:stretch>
          </p:blipFill>
          <p:spPr>
            <a:xfrm>
              <a:off x="12840207" y="9207442"/>
              <a:ext cx="16383" cy="7562"/>
            </a:xfrm>
            <a:prstGeom prst="rect">
              <a:avLst/>
            </a:prstGeom>
          </p:spPr>
        </p:pic>
        <p:sp>
          <p:nvSpPr>
            <p:cNvPr id="7115" name="object 7115"/>
            <p:cNvSpPr/>
            <p:nvPr/>
          </p:nvSpPr>
          <p:spPr>
            <a:xfrm>
              <a:off x="12840207" y="9207442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09" h="7620">
                  <a:moveTo>
                    <a:pt x="8255" y="0"/>
                  </a:moveTo>
                  <a:lnTo>
                    <a:pt x="0" y="7562"/>
                  </a:lnTo>
                  <a:lnTo>
                    <a:pt x="16383" y="7562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6" name="object 7116"/>
            <p:cNvSpPr/>
            <p:nvPr/>
          </p:nvSpPr>
          <p:spPr>
            <a:xfrm>
              <a:off x="12840652" y="921118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761" y="0"/>
                  </a:moveTo>
                  <a:lnTo>
                    <a:pt x="0" y="1809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7" name="object 7117"/>
            <p:cNvSpPr/>
            <p:nvPr/>
          </p:nvSpPr>
          <p:spPr>
            <a:xfrm>
              <a:off x="12840144" y="921299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508" y="0"/>
                  </a:moveTo>
                  <a:lnTo>
                    <a:pt x="0" y="2158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8" name="object 7118"/>
            <p:cNvSpPr/>
            <p:nvPr/>
          </p:nvSpPr>
          <p:spPr>
            <a:xfrm>
              <a:off x="12840144" y="921299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508" y="0"/>
                  </a:moveTo>
                  <a:lnTo>
                    <a:pt x="0" y="2158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19" name="object 7119"/>
            <p:cNvPicPr/>
            <p:nvPr/>
          </p:nvPicPr>
          <p:blipFill>
            <a:blip r:embed="rId1059" cstate="print"/>
            <a:stretch>
              <a:fillRect/>
            </a:stretch>
          </p:blipFill>
          <p:spPr>
            <a:xfrm>
              <a:off x="12908089" y="9207442"/>
              <a:ext cx="16382" cy="7562"/>
            </a:xfrm>
            <a:prstGeom prst="rect">
              <a:avLst/>
            </a:prstGeom>
          </p:spPr>
        </p:pic>
        <p:sp>
          <p:nvSpPr>
            <p:cNvPr id="7120" name="object 7120"/>
            <p:cNvSpPr/>
            <p:nvPr/>
          </p:nvSpPr>
          <p:spPr>
            <a:xfrm>
              <a:off x="1239500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1" name="object 7121"/>
            <p:cNvSpPr/>
            <p:nvPr/>
          </p:nvSpPr>
          <p:spPr>
            <a:xfrm>
              <a:off x="1239500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2" name="object 7122"/>
            <p:cNvSpPr/>
            <p:nvPr/>
          </p:nvSpPr>
          <p:spPr>
            <a:xfrm>
              <a:off x="1239500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3" name="object 7123"/>
            <p:cNvSpPr/>
            <p:nvPr/>
          </p:nvSpPr>
          <p:spPr>
            <a:xfrm>
              <a:off x="12378435" y="92150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190" y="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4" name="object 7124"/>
            <p:cNvSpPr/>
            <p:nvPr/>
          </p:nvSpPr>
          <p:spPr>
            <a:xfrm>
              <a:off x="12378435" y="92150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190" y="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5" name="object 7125"/>
            <p:cNvSpPr/>
            <p:nvPr/>
          </p:nvSpPr>
          <p:spPr>
            <a:xfrm>
              <a:off x="12378435" y="921503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190" y="2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6" name="object 7126"/>
            <p:cNvSpPr/>
            <p:nvPr/>
          </p:nvSpPr>
          <p:spPr>
            <a:xfrm>
              <a:off x="12378435" y="920511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10287" y="0"/>
                  </a:moveTo>
                  <a:lnTo>
                    <a:pt x="0" y="9918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7" name="object 7127"/>
            <p:cNvSpPr/>
            <p:nvPr/>
          </p:nvSpPr>
          <p:spPr>
            <a:xfrm>
              <a:off x="12378435" y="920511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10287" y="0"/>
                  </a:moveTo>
                  <a:lnTo>
                    <a:pt x="0" y="9918"/>
                  </a:lnTo>
                  <a:lnTo>
                    <a:pt x="10287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8" name="object 7128"/>
            <p:cNvSpPr/>
            <p:nvPr/>
          </p:nvSpPr>
          <p:spPr>
            <a:xfrm>
              <a:off x="1237214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9" name="object 7129"/>
            <p:cNvSpPr/>
            <p:nvPr/>
          </p:nvSpPr>
          <p:spPr>
            <a:xfrm>
              <a:off x="1237214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0" name="object 7130"/>
            <p:cNvSpPr/>
            <p:nvPr/>
          </p:nvSpPr>
          <p:spPr>
            <a:xfrm>
              <a:off x="12372149" y="9205112"/>
              <a:ext cx="0" cy="10795"/>
            </a:xfrm>
            <a:custGeom>
              <a:avLst/>
              <a:gdLst/>
              <a:ahLst/>
              <a:cxnLst/>
              <a:rect l="l" t="t" r="r" b="b"/>
              <a:pathLst>
                <a:path w="0" h="10795">
                  <a:moveTo>
                    <a:pt x="0" y="0"/>
                  </a:moveTo>
                  <a:lnTo>
                    <a:pt x="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1" name="object 7131"/>
            <p:cNvSpPr/>
            <p:nvPr/>
          </p:nvSpPr>
          <p:spPr>
            <a:xfrm>
              <a:off x="12356401" y="9205112"/>
              <a:ext cx="4445" cy="10795"/>
            </a:xfrm>
            <a:custGeom>
              <a:avLst/>
              <a:gdLst/>
              <a:ahLst/>
              <a:cxnLst/>
              <a:rect l="l" t="t" r="r" b="b"/>
              <a:pathLst>
                <a:path w="4445" h="10795">
                  <a:moveTo>
                    <a:pt x="0" y="0"/>
                  </a:moveTo>
                  <a:lnTo>
                    <a:pt x="419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2" name="object 7132"/>
            <p:cNvSpPr/>
            <p:nvPr/>
          </p:nvSpPr>
          <p:spPr>
            <a:xfrm>
              <a:off x="12356401" y="9205112"/>
              <a:ext cx="4445" cy="10795"/>
            </a:xfrm>
            <a:custGeom>
              <a:avLst/>
              <a:gdLst/>
              <a:ahLst/>
              <a:cxnLst/>
              <a:rect l="l" t="t" r="r" b="b"/>
              <a:pathLst>
                <a:path w="4445" h="10795">
                  <a:moveTo>
                    <a:pt x="0" y="0"/>
                  </a:moveTo>
                  <a:lnTo>
                    <a:pt x="419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3" name="object 7133"/>
            <p:cNvSpPr/>
            <p:nvPr/>
          </p:nvSpPr>
          <p:spPr>
            <a:xfrm>
              <a:off x="12356401" y="9205112"/>
              <a:ext cx="4445" cy="10795"/>
            </a:xfrm>
            <a:custGeom>
              <a:avLst/>
              <a:gdLst/>
              <a:ahLst/>
              <a:cxnLst/>
              <a:rect l="l" t="t" r="r" b="b"/>
              <a:pathLst>
                <a:path w="4445" h="10795">
                  <a:moveTo>
                    <a:pt x="0" y="0"/>
                  </a:moveTo>
                  <a:lnTo>
                    <a:pt x="4190" y="10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4" name="object 7134"/>
            <p:cNvSpPr/>
            <p:nvPr/>
          </p:nvSpPr>
          <p:spPr>
            <a:xfrm>
              <a:off x="12336335" y="920798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5905" y="0"/>
                  </a:moveTo>
                  <a:lnTo>
                    <a:pt x="0" y="734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5" name="object 7135"/>
            <p:cNvSpPr/>
            <p:nvPr/>
          </p:nvSpPr>
          <p:spPr>
            <a:xfrm>
              <a:off x="12336335" y="9207988"/>
              <a:ext cx="6350" cy="7620"/>
            </a:xfrm>
            <a:custGeom>
              <a:avLst/>
              <a:gdLst/>
              <a:ahLst/>
              <a:cxnLst/>
              <a:rect l="l" t="t" r="r" b="b"/>
              <a:pathLst>
                <a:path w="6350" h="7620">
                  <a:moveTo>
                    <a:pt x="5905" y="0"/>
                  </a:moveTo>
                  <a:lnTo>
                    <a:pt x="0" y="7340"/>
                  </a:lnTo>
                  <a:lnTo>
                    <a:pt x="5905" y="0"/>
                  </a:lnTo>
                  <a:close/>
                </a:path>
              </a:pathLst>
            </a:custGeom>
            <a:solidFill>
              <a:srgbClr val="000000">
                <a:alpha val="3372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6" name="object 7136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7" name="object 7137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8" name="object 7138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9" name="object 7139"/>
            <p:cNvSpPr/>
            <p:nvPr/>
          </p:nvSpPr>
          <p:spPr>
            <a:xfrm>
              <a:off x="12355067" y="919890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3682" y="0"/>
                  </a:moveTo>
                  <a:lnTo>
                    <a:pt x="0" y="4686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0" name="object 7140"/>
            <p:cNvSpPr/>
            <p:nvPr/>
          </p:nvSpPr>
          <p:spPr>
            <a:xfrm>
              <a:off x="12355067" y="919890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3682" y="0"/>
                  </a:moveTo>
                  <a:lnTo>
                    <a:pt x="0" y="4686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1" name="object 7141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2" name="object 7142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3" name="object 7143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4" name="object 7144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5" name="object 7145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6" name="object 7146"/>
            <p:cNvSpPr/>
            <p:nvPr/>
          </p:nvSpPr>
          <p:spPr>
            <a:xfrm>
              <a:off x="12697396" y="9198984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1905" y="2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7" name="object 7147"/>
            <p:cNvSpPr/>
            <p:nvPr/>
          </p:nvSpPr>
          <p:spPr>
            <a:xfrm>
              <a:off x="1239500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8" name="object 7148"/>
            <p:cNvSpPr/>
            <p:nvPr/>
          </p:nvSpPr>
          <p:spPr>
            <a:xfrm>
              <a:off x="1239500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9" name="object 7149"/>
            <p:cNvSpPr/>
            <p:nvPr/>
          </p:nvSpPr>
          <p:spPr>
            <a:xfrm>
              <a:off x="1239500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0" name="object 7150"/>
            <p:cNvSpPr/>
            <p:nvPr/>
          </p:nvSpPr>
          <p:spPr>
            <a:xfrm>
              <a:off x="1237214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1" name="object 7151"/>
            <p:cNvSpPr/>
            <p:nvPr/>
          </p:nvSpPr>
          <p:spPr>
            <a:xfrm>
              <a:off x="1237214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2" name="object 7152"/>
            <p:cNvSpPr/>
            <p:nvPr/>
          </p:nvSpPr>
          <p:spPr>
            <a:xfrm>
              <a:off x="12372149" y="9205112"/>
              <a:ext cx="0" cy="10160"/>
            </a:xfrm>
            <a:custGeom>
              <a:avLst/>
              <a:gdLst/>
              <a:ahLst/>
              <a:cxnLst/>
              <a:rect l="l" t="t" r="r" b="b"/>
              <a:pathLst>
                <a:path w="0" h="10159">
                  <a:moveTo>
                    <a:pt x="0" y="0"/>
                  </a:moveTo>
                  <a:lnTo>
                    <a:pt x="0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3" name="object 7153"/>
            <p:cNvSpPr/>
            <p:nvPr/>
          </p:nvSpPr>
          <p:spPr>
            <a:xfrm>
              <a:off x="12356401" y="9205112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63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4" name="object 7154"/>
            <p:cNvSpPr/>
            <p:nvPr/>
          </p:nvSpPr>
          <p:spPr>
            <a:xfrm>
              <a:off x="12356401" y="9205112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63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5" name="object 7155"/>
            <p:cNvSpPr/>
            <p:nvPr/>
          </p:nvSpPr>
          <p:spPr>
            <a:xfrm>
              <a:off x="12356401" y="9205112"/>
              <a:ext cx="4445" cy="10160"/>
            </a:xfrm>
            <a:custGeom>
              <a:avLst/>
              <a:gdLst/>
              <a:ahLst/>
              <a:cxnLst/>
              <a:rect l="l" t="t" r="r" b="b"/>
              <a:pathLst>
                <a:path w="4445" h="10159">
                  <a:moveTo>
                    <a:pt x="0" y="0"/>
                  </a:moveTo>
                  <a:lnTo>
                    <a:pt x="4063" y="98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6" name="object 7156"/>
            <p:cNvSpPr/>
            <p:nvPr/>
          </p:nvSpPr>
          <p:spPr>
            <a:xfrm>
              <a:off x="12352273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52" y="0"/>
                  </a:moveTo>
                  <a:lnTo>
                    <a:pt x="0" y="2654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7" name="object 7157"/>
            <p:cNvSpPr/>
            <p:nvPr/>
          </p:nvSpPr>
          <p:spPr>
            <a:xfrm>
              <a:off x="12352273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952" y="0"/>
                  </a:moveTo>
                  <a:lnTo>
                    <a:pt x="0" y="2654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8" name="object 7158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9" name="object 7159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0" name="object 7160"/>
            <p:cNvSpPr/>
            <p:nvPr/>
          </p:nvSpPr>
          <p:spPr>
            <a:xfrm>
              <a:off x="12342240" y="9205112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1" name="object 7161"/>
            <p:cNvSpPr/>
            <p:nvPr/>
          </p:nvSpPr>
          <p:spPr>
            <a:xfrm>
              <a:off x="12378499" y="920511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10223" y="0"/>
                  </a:moveTo>
                  <a:lnTo>
                    <a:pt x="0" y="9893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2" name="object 7162"/>
            <p:cNvSpPr/>
            <p:nvPr/>
          </p:nvSpPr>
          <p:spPr>
            <a:xfrm>
              <a:off x="12378499" y="9205112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59">
                  <a:moveTo>
                    <a:pt x="10223" y="0"/>
                  </a:moveTo>
                  <a:lnTo>
                    <a:pt x="0" y="9893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3" name="object 7163"/>
            <p:cNvSpPr/>
            <p:nvPr/>
          </p:nvSpPr>
          <p:spPr>
            <a:xfrm>
              <a:off x="12355067" y="919890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3682" y="0"/>
                  </a:moveTo>
                  <a:lnTo>
                    <a:pt x="0" y="4686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4" name="object 7164"/>
            <p:cNvSpPr/>
            <p:nvPr/>
          </p:nvSpPr>
          <p:spPr>
            <a:xfrm>
              <a:off x="12355067" y="9198908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3682" y="0"/>
                  </a:moveTo>
                  <a:lnTo>
                    <a:pt x="0" y="4686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000000">
                <a:alpha val="3450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5" name="object 7165"/>
            <p:cNvSpPr/>
            <p:nvPr/>
          </p:nvSpPr>
          <p:spPr>
            <a:xfrm>
              <a:off x="12353226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71" y="0"/>
                  </a:moveTo>
                  <a:lnTo>
                    <a:pt x="0" y="15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6" name="object 7166"/>
            <p:cNvSpPr/>
            <p:nvPr/>
          </p:nvSpPr>
          <p:spPr>
            <a:xfrm>
              <a:off x="12353226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71" y="0"/>
                  </a:moveTo>
                  <a:lnTo>
                    <a:pt x="0" y="156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7" name="object 7167"/>
            <p:cNvSpPr/>
            <p:nvPr/>
          </p:nvSpPr>
          <p:spPr>
            <a:xfrm>
              <a:off x="1235379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8" name="object 7168"/>
            <p:cNvSpPr/>
            <p:nvPr/>
          </p:nvSpPr>
          <p:spPr>
            <a:xfrm>
              <a:off x="1235379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9" name="object 7169"/>
            <p:cNvSpPr/>
            <p:nvPr/>
          </p:nvSpPr>
          <p:spPr>
            <a:xfrm>
              <a:off x="1235424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0" name="object 7170"/>
            <p:cNvSpPr/>
            <p:nvPr/>
          </p:nvSpPr>
          <p:spPr>
            <a:xfrm>
              <a:off x="1235424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71" name="object 7171"/>
            <p:cNvPicPr/>
            <p:nvPr/>
          </p:nvPicPr>
          <p:blipFill>
            <a:blip r:embed="rId1060" cstate="print"/>
            <a:stretch>
              <a:fillRect/>
            </a:stretch>
          </p:blipFill>
          <p:spPr>
            <a:xfrm>
              <a:off x="12417107" y="9207664"/>
              <a:ext cx="4825" cy="7340"/>
            </a:xfrm>
            <a:prstGeom prst="rect">
              <a:avLst/>
            </a:prstGeom>
          </p:spPr>
        </p:pic>
        <p:sp>
          <p:nvSpPr>
            <p:cNvPr id="7172" name="object 7172"/>
            <p:cNvSpPr/>
            <p:nvPr/>
          </p:nvSpPr>
          <p:spPr>
            <a:xfrm>
              <a:off x="12417107" y="92076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2222" y="0"/>
                  </a:moveTo>
                  <a:lnTo>
                    <a:pt x="1904" y="1587"/>
                  </a:lnTo>
                  <a:lnTo>
                    <a:pt x="1460" y="3124"/>
                  </a:lnTo>
                  <a:lnTo>
                    <a:pt x="952" y="4686"/>
                  </a:lnTo>
                  <a:lnTo>
                    <a:pt x="0" y="7340"/>
                  </a:lnTo>
                  <a:lnTo>
                    <a:pt x="4825" y="7340"/>
                  </a:lnTo>
                  <a:lnTo>
                    <a:pt x="4000" y="5111"/>
                  </a:lnTo>
                  <a:lnTo>
                    <a:pt x="3238" y="3174"/>
                  </a:lnTo>
                  <a:lnTo>
                    <a:pt x="2730" y="1466"/>
                  </a:lnTo>
                  <a:lnTo>
                    <a:pt x="22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3" name="object 7173"/>
            <p:cNvSpPr/>
            <p:nvPr/>
          </p:nvSpPr>
          <p:spPr>
            <a:xfrm>
              <a:off x="12416916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142" y="0"/>
                  </a:moveTo>
                  <a:lnTo>
                    <a:pt x="0" y="2978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4" name="object 7174"/>
            <p:cNvSpPr/>
            <p:nvPr/>
          </p:nvSpPr>
          <p:spPr>
            <a:xfrm>
              <a:off x="12416916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142" y="0"/>
                  </a:moveTo>
                  <a:lnTo>
                    <a:pt x="0" y="2978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5" name="object 7175"/>
            <p:cNvSpPr/>
            <p:nvPr/>
          </p:nvSpPr>
          <p:spPr>
            <a:xfrm>
              <a:off x="1241901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6" name="object 7176"/>
            <p:cNvSpPr/>
            <p:nvPr/>
          </p:nvSpPr>
          <p:spPr>
            <a:xfrm>
              <a:off x="12419012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17" y="0"/>
                  </a:moveTo>
                  <a:lnTo>
                    <a:pt x="0" y="1587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7" name="object 7177"/>
            <p:cNvSpPr/>
            <p:nvPr/>
          </p:nvSpPr>
          <p:spPr>
            <a:xfrm>
              <a:off x="1241856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8" name="object 7178"/>
            <p:cNvSpPr/>
            <p:nvPr/>
          </p:nvSpPr>
          <p:spPr>
            <a:xfrm>
              <a:off x="12418567" y="920925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4" y="0"/>
                  </a:moveTo>
                  <a:lnTo>
                    <a:pt x="0" y="1536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9" name="object 7179"/>
            <p:cNvSpPr/>
            <p:nvPr/>
          </p:nvSpPr>
          <p:spPr>
            <a:xfrm>
              <a:off x="12418059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8" y="0"/>
                  </a:moveTo>
                  <a:lnTo>
                    <a:pt x="0" y="1562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0" name="object 7180"/>
            <p:cNvSpPr/>
            <p:nvPr/>
          </p:nvSpPr>
          <p:spPr>
            <a:xfrm>
              <a:off x="12418059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8" y="0"/>
                  </a:moveTo>
                  <a:lnTo>
                    <a:pt x="0" y="1562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1" name="object 7181"/>
            <p:cNvSpPr/>
            <p:nvPr/>
          </p:nvSpPr>
          <p:spPr>
            <a:xfrm>
              <a:off x="12437046" y="9207987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4" h="7620">
                  <a:moveTo>
                    <a:pt x="49" y="0"/>
                  </a:moveTo>
                  <a:lnTo>
                    <a:pt x="0" y="734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2" name="object 7182"/>
            <p:cNvSpPr/>
            <p:nvPr/>
          </p:nvSpPr>
          <p:spPr>
            <a:xfrm>
              <a:off x="12437046" y="9207987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4" h="7620">
                  <a:moveTo>
                    <a:pt x="49" y="0"/>
                  </a:moveTo>
                  <a:lnTo>
                    <a:pt x="0" y="734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3" name="object 7183"/>
            <p:cNvSpPr/>
            <p:nvPr/>
          </p:nvSpPr>
          <p:spPr>
            <a:xfrm>
              <a:off x="12437046" y="9207987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4" h="7620">
                  <a:moveTo>
                    <a:pt x="49" y="0"/>
                  </a:moveTo>
                  <a:lnTo>
                    <a:pt x="0" y="734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84" name="object 7184"/>
            <p:cNvPicPr/>
            <p:nvPr/>
          </p:nvPicPr>
          <p:blipFill>
            <a:blip r:embed="rId1061" cstate="print"/>
            <a:stretch>
              <a:fillRect/>
            </a:stretch>
          </p:blipFill>
          <p:spPr>
            <a:xfrm>
              <a:off x="12437109" y="9207988"/>
              <a:ext cx="13525" cy="7016"/>
            </a:xfrm>
            <a:prstGeom prst="rect">
              <a:avLst/>
            </a:prstGeom>
          </p:spPr>
        </p:pic>
        <p:sp>
          <p:nvSpPr>
            <p:cNvPr id="7185" name="object 7185"/>
            <p:cNvSpPr/>
            <p:nvPr/>
          </p:nvSpPr>
          <p:spPr>
            <a:xfrm>
              <a:off x="12437109" y="9207988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143" y="0"/>
                  </a:moveTo>
                  <a:lnTo>
                    <a:pt x="0" y="0"/>
                  </a:lnTo>
                  <a:lnTo>
                    <a:pt x="0" y="7016"/>
                  </a:lnTo>
                  <a:lnTo>
                    <a:pt x="13525" y="7016"/>
                  </a:lnTo>
                  <a:lnTo>
                    <a:pt x="13525" y="6794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86" name="object 7186"/>
            <p:cNvPicPr/>
            <p:nvPr/>
          </p:nvPicPr>
          <p:blipFill>
            <a:blip r:embed="rId1062" cstate="print"/>
            <a:stretch>
              <a:fillRect/>
            </a:stretch>
          </p:blipFill>
          <p:spPr>
            <a:xfrm>
              <a:off x="12506578" y="9207664"/>
              <a:ext cx="4889" cy="7340"/>
            </a:xfrm>
            <a:prstGeom prst="rect">
              <a:avLst/>
            </a:prstGeom>
          </p:spPr>
        </p:pic>
        <p:sp>
          <p:nvSpPr>
            <p:cNvPr id="7187" name="object 7187"/>
            <p:cNvSpPr/>
            <p:nvPr/>
          </p:nvSpPr>
          <p:spPr>
            <a:xfrm>
              <a:off x="12506578" y="92076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2349" y="0"/>
                  </a:moveTo>
                  <a:lnTo>
                    <a:pt x="1968" y="1587"/>
                  </a:lnTo>
                  <a:lnTo>
                    <a:pt x="1524" y="3124"/>
                  </a:lnTo>
                  <a:lnTo>
                    <a:pt x="1016" y="4686"/>
                  </a:lnTo>
                  <a:lnTo>
                    <a:pt x="0" y="7340"/>
                  </a:lnTo>
                  <a:lnTo>
                    <a:pt x="4889" y="7340"/>
                  </a:lnTo>
                  <a:lnTo>
                    <a:pt x="4064" y="5111"/>
                  </a:lnTo>
                  <a:lnTo>
                    <a:pt x="3365" y="3174"/>
                  </a:lnTo>
                  <a:lnTo>
                    <a:pt x="2730" y="1466"/>
                  </a:lnTo>
                  <a:lnTo>
                    <a:pt x="23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8" name="object 7188"/>
            <p:cNvSpPr/>
            <p:nvPr/>
          </p:nvSpPr>
          <p:spPr>
            <a:xfrm>
              <a:off x="12506578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016" y="0"/>
                  </a:moveTo>
                  <a:lnTo>
                    <a:pt x="0" y="2654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9" name="object 7189"/>
            <p:cNvSpPr/>
            <p:nvPr/>
          </p:nvSpPr>
          <p:spPr>
            <a:xfrm>
              <a:off x="12506578" y="9212351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1016" y="0"/>
                  </a:moveTo>
                  <a:lnTo>
                    <a:pt x="0" y="2654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0" name="object 7190"/>
            <p:cNvSpPr/>
            <p:nvPr/>
          </p:nvSpPr>
          <p:spPr>
            <a:xfrm>
              <a:off x="12508483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81" y="0"/>
                  </a:moveTo>
                  <a:lnTo>
                    <a:pt x="0" y="1587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1" name="object 7191"/>
            <p:cNvSpPr/>
            <p:nvPr/>
          </p:nvSpPr>
          <p:spPr>
            <a:xfrm>
              <a:off x="12508483" y="9207664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381" y="0"/>
                  </a:moveTo>
                  <a:lnTo>
                    <a:pt x="0" y="1587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2" name="object 7192"/>
            <p:cNvSpPr/>
            <p:nvPr/>
          </p:nvSpPr>
          <p:spPr>
            <a:xfrm>
              <a:off x="12507594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7" y="0"/>
                  </a:moveTo>
                  <a:lnTo>
                    <a:pt x="0" y="1562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3" name="object 7193"/>
            <p:cNvSpPr/>
            <p:nvPr/>
          </p:nvSpPr>
          <p:spPr>
            <a:xfrm>
              <a:off x="12507594" y="9210789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507" y="0"/>
                  </a:moveTo>
                  <a:lnTo>
                    <a:pt x="0" y="1562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4" name="object 7194"/>
            <p:cNvSpPr/>
            <p:nvPr/>
          </p:nvSpPr>
          <p:spPr>
            <a:xfrm>
              <a:off x="12461620" y="9210367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79">
                  <a:moveTo>
                    <a:pt x="49" y="0"/>
                  </a:moveTo>
                  <a:lnTo>
                    <a:pt x="0" y="463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5" name="object 7195"/>
            <p:cNvSpPr/>
            <p:nvPr/>
          </p:nvSpPr>
          <p:spPr>
            <a:xfrm>
              <a:off x="12461620" y="9210367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79">
                  <a:moveTo>
                    <a:pt x="49" y="0"/>
                  </a:moveTo>
                  <a:lnTo>
                    <a:pt x="0" y="463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6" name="object 7196"/>
            <p:cNvSpPr/>
            <p:nvPr/>
          </p:nvSpPr>
          <p:spPr>
            <a:xfrm>
              <a:off x="12461620" y="9210367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79">
                  <a:moveTo>
                    <a:pt x="49" y="0"/>
                  </a:moveTo>
                  <a:lnTo>
                    <a:pt x="0" y="463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197" name="object 7197"/>
            <p:cNvPicPr/>
            <p:nvPr/>
          </p:nvPicPr>
          <p:blipFill>
            <a:blip r:embed="rId1063" cstate="print"/>
            <a:stretch>
              <a:fillRect/>
            </a:stretch>
          </p:blipFill>
          <p:spPr>
            <a:xfrm>
              <a:off x="12461684" y="9210370"/>
              <a:ext cx="3111" cy="4635"/>
            </a:xfrm>
            <a:prstGeom prst="rect">
              <a:avLst/>
            </a:prstGeom>
          </p:spPr>
        </p:pic>
        <p:sp>
          <p:nvSpPr>
            <p:cNvPr id="7198" name="object 7198"/>
            <p:cNvSpPr/>
            <p:nvPr/>
          </p:nvSpPr>
          <p:spPr>
            <a:xfrm>
              <a:off x="12461684" y="9210370"/>
              <a:ext cx="3175" cy="5080"/>
            </a:xfrm>
            <a:custGeom>
              <a:avLst/>
              <a:gdLst/>
              <a:ahLst/>
              <a:cxnLst/>
              <a:rect l="l" t="t" r="r" b="b"/>
              <a:pathLst>
                <a:path w="3175" h="5079">
                  <a:moveTo>
                    <a:pt x="0" y="0"/>
                  </a:moveTo>
                  <a:lnTo>
                    <a:pt x="0" y="4635"/>
                  </a:lnTo>
                  <a:lnTo>
                    <a:pt x="3111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9" name="object 7199"/>
            <p:cNvSpPr/>
            <p:nvPr/>
          </p:nvSpPr>
          <p:spPr>
            <a:xfrm>
              <a:off x="12578079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0" name="object 7200"/>
            <p:cNvSpPr/>
            <p:nvPr/>
          </p:nvSpPr>
          <p:spPr>
            <a:xfrm>
              <a:off x="12578079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1" name="object 7201"/>
            <p:cNvSpPr/>
            <p:nvPr/>
          </p:nvSpPr>
          <p:spPr>
            <a:xfrm>
              <a:off x="12578079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5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02" name="object 7202"/>
            <p:cNvPicPr/>
            <p:nvPr/>
          </p:nvPicPr>
          <p:blipFill>
            <a:blip r:embed="rId1064" cstate="print"/>
            <a:stretch>
              <a:fillRect/>
            </a:stretch>
          </p:blipFill>
          <p:spPr>
            <a:xfrm>
              <a:off x="12578079" y="9207817"/>
              <a:ext cx="13017" cy="7512"/>
            </a:xfrm>
            <a:prstGeom prst="rect">
              <a:avLst/>
            </a:prstGeom>
          </p:spPr>
        </p:pic>
        <p:sp>
          <p:nvSpPr>
            <p:cNvPr id="7203" name="object 7203"/>
            <p:cNvSpPr/>
            <p:nvPr/>
          </p:nvSpPr>
          <p:spPr>
            <a:xfrm>
              <a:off x="12578079" y="9207817"/>
              <a:ext cx="13335" cy="7620"/>
            </a:xfrm>
            <a:custGeom>
              <a:avLst/>
              <a:gdLst/>
              <a:ahLst/>
              <a:cxnLst/>
              <a:rect l="l" t="t" r="r" b="b"/>
              <a:pathLst>
                <a:path w="13334" h="7620">
                  <a:moveTo>
                    <a:pt x="7747" y="0"/>
                  </a:moveTo>
                  <a:lnTo>
                    <a:pt x="0" y="0"/>
                  </a:lnTo>
                  <a:lnTo>
                    <a:pt x="0" y="7512"/>
                  </a:lnTo>
                  <a:lnTo>
                    <a:pt x="10668" y="7512"/>
                  </a:lnTo>
                  <a:lnTo>
                    <a:pt x="11556" y="7042"/>
                  </a:lnTo>
                  <a:lnTo>
                    <a:pt x="12382" y="6172"/>
                  </a:lnTo>
                  <a:lnTo>
                    <a:pt x="12890" y="5105"/>
                  </a:lnTo>
                  <a:lnTo>
                    <a:pt x="13017" y="3987"/>
                  </a:lnTo>
                  <a:lnTo>
                    <a:pt x="12890" y="2876"/>
                  </a:lnTo>
                  <a:lnTo>
                    <a:pt x="77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4" name="object 7204"/>
            <p:cNvSpPr/>
            <p:nvPr/>
          </p:nvSpPr>
          <p:spPr>
            <a:xfrm>
              <a:off x="12625641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5" name="object 7205"/>
            <p:cNvSpPr/>
            <p:nvPr/>
          </p:nvSpPr>
          <p:spPr>
            <a:xfrm>
              <a:off x="12625641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6" name="object 7206"/>
            <p:cNvSpPr/>
            <p:nvPr/>
          </p:nvSpPr>
          <p:spPr>
            <a:xfrm>
              <a:off x="12625641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3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07" name="object 7207"/>
            <p:cNvPicPr/>
            <p:nvPr/>
          </p:nvPicPr>
          <p:blipFill>
            <a:blip r:embed="rId1065" cstate="print"/>
            <a:stretch>
              <a:fillRect/>
            </a:stretch>
          </p:blipFill>
          <p:spPr>
            <a:xfrm>
              <a:off x="12625641" y="9207988"/>
              <a:ext cx="13525" cy="7016"/>
            </a:xfrm>
            <a:prstGeom prst="rect">
              <a:avLst/>
            </a:prstGeom>
          </p:spPr>
        </p:pic>
        <p:sp>
          <p:nvSpPr>
            <p:cNvPr id="7208" name="object 7208"/>
            <p:cNvSpPr/>
            <p:nvPr/>
          </p:nvSpPr>
          <p:spPr>
            <a:xfrm>
              <a:off x="12625641" y="9207988"/>
              <a:ext cx="13970" cy="7620"/>
            </a:xfrm>
            <a:custGeom>
              <a:avLst/>
              <a:gdLst/>
              <a:ahLst/>
              <a:cxnLst/>
              <a:rect l="l" t="t" r="r" b="b"/>
              <a:pathLst>
                <a:path w="13970" h="7620">
                  <a:moveTo>
                    <a:pt x="5143" y="0"/>
                  </a:moveTo>
                  <a:lnTo>
                    <a:pt x="0" y="0"/>
                  </a:lnTo>
                  <a:lnTo>
                    <a:pt x="0" y="7016"/>
                  </a:lnTo>
                  <a:lnTo>
                    <a:pt x="13525" y="7016"/>
                  </a:lnTo>
                  <a:lnTo>
                    <a:pt x="13525" y="6794"/>
                  </a:lnTo>
                  <a:lnTo>
                    <a:pt x="514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09" name="object 7209"/>
            <p:cNvPicPr/>
            <p:nvPr/>
          </p:nvPicPr>
          <p:blipFill>
            <a:blip r:embed="rId1066" cstate="print"/>
            <a:stretch>
              <a:fillRect/>
            </a:stretch>
          </p:blipFill>
          <p:spPr>
            <a:xfrm>
              <a:off x="12739242" y="9207442"/>
              <a:ext cx="16382" cy="7562"/>
            </a:xfrm>
            <a:prstGeom prst="rect">
              <a:avLst/>
            </a:prstGeom>
          </p:spPr>
        </p:pic>
        <p:sp>
          <p:nvSpPr>
            <p:cNvPr id="7210" name="object 7210"/>
            <p:cNvSpPr/>
            <p:nvPr/>
          </p:nvSpPr>
          <p:spPr>
            <a:xfrm>
              <a:off x="12739242" y="9207442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09" h="7620">
                  <a:moveTo>
                    <a:pt x="8191" y="0"/>
                  </a:moveTo>
                  <a:lnTo>
                    <a:pt x="0" y="7562"/>
                  </a:lnTo>
                  <a:lnTo>
                    <a:pt x="16382" y="7562"/>
                  </a:lnTo>
                  <a:lnTo>
                    <a:pt x="819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1" name="object 7211"/>
            <p:cNvSpPr/>
            <p:nvPr/>
          </p:nvSpPr>
          <p:spPr>
            <a:xfrm>
              <a:off x="12739179" y="92151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2" name="object 7212"/>
            <p:cNvSpPr/>
            <p:nvPr/>
          </p:nvSpPr>
          <p:spPr>
            <a:xfrm>
              <a:off x="12739179" y="9215157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3" name="object 7213"/>
            <p:cNvSpPr/>
            <p:nvPr/>
          </p:nvSpPr>
          <p:spPr>
            <a:xfrm>
              <a:off x="12739687" y="921118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761" y="0"/>
                  </a:moveTo>
                  <a:lnTo>
                    <a:pt x="0" y="1809"/>
                  </a:lnTo>
                  <a:lnTo>
                    <a:pt x="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4" name="object 7214"/>
            <p:cNvSpPr/>
            <p:nvPr/>
          </p:nvSpPr>
          <p:spPr>
            <a:xfrm>
              <a:off x="12739179" y="921299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507" y="0"/>
                  </a:moveTo>
                  <a:lnTo>
                    <a:pt x="0" y="2158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5" name="object 7215"/>
            <p:cNvSpPr/>
            <p:nvPr/>
          </p:nvSpPr>
          <p:spPr>
            <a:xfrm>
              <a:off x="12739179" y="921299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507" y="0"/>
                  </a:moveTo>
                  <a:lnTo>
                    <a:pt x="0" y="2158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6" name="object 7216"/>
            <p:cNvSpPr/>
            <p:nvPr/>
          </p:nvSpPr>
          <p:spPr>
            <a:xfrm>
              <a:off x="12650215" y="92103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w="0" h="5079">
                  <a:moveTo>
                    <a:pt x="0" y="0"/>
                  </a:moveTo>
                  <a:lnTo>
                    <a:pt x="0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7" name="object 7217"/>
            <p:cNvSpPr/>
            <p:nvPr/>
          </p:nvSpPr>
          <p:spPr>
            <a:xfrm>
              <a:off x="12650215" y="92103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w="0" h="5079">
                  <a:moveTo>
                    <a:pt x="0" y="0"/>
                  </a:moveTo>
                  <a:lnTo>
                    <a:pt x="0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8" name="object 7218"/>
            <p:cNvSpPr/>
            <p:nvPr/>
          </p:nvSpPr>
          <p:spPr>
            <a:xfrm>
              <a:off x="12650215" y="9210370"/>
              <a:ext cx="0" cy="5080"/>
            </a:xfrm>
            <a:custGeom>
              <a:avLst/>
              <a:gdLst/>
              <a:ahLst/>
              <a:cxnLst/>
              <a:rect l="l" t="t" r="r" b="b"/>
              <a:pathLst>
                <a:path w="0" h="5079">
                  <a:moveTo>
                    <a:pt x="0" y="0"/>
                  </a:moveTo>
                  <a:lnTo>
                    <a:pt x="0" y="4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19" name="object 7219"/>
            <p:cNvPicPr/>
            <p:nvPr/>
          </p:nvPicPr>
          <p:blipFill>
            <a:blip r:embed="rId1067" cstate="print"/>
            <a:stretch>
              <a:fillRect/>
            </a:stretch>
          </p:blipFill>
          <p:spPr>
            <a:xfrm>
              <a:off x="12650215" y="9210370"/>
              <a:ext cx="3111" cy="4635"/>
            </a:xfrm>
            <a:prstGeom prst="rect">
              <a:avLst/>
            </a:prstGeom>
          </p:spPr>
        </p:pic>
        <p:pic>
          <p:nvPicPr>
            <p:cNvPr id="7220" name="object 7220"/>
            <p:cNvPicPr/>
            <p:nvPr/>
          </p:nvPicPr>
          <p:blipFill>
            <a:blip r:embed="rId1068" cstate="print"/>
            <a:stretch>
              <a:fillRect/>
            </a:stretch>
          </p:blipFill>
          <p:spPr>
            <a:xfrm>
              <a:off x="12417043" y="9198908"/>
              <a:ext cx="557974" cy="16421"/>
            </a:xfrm>
            <a:prstGeom prst="rect">
              <a:avLst/>
            </a:prstGeom>
          </p:spPr>
        </p:pic>
        <p:pic>
          <p:nvPicPr>
            <p:cNvPr id="7221" name="object 7221"/>
            <p:cNvPicPr/>
            <p:nvPr/>
          </p:nvPicPr>
          <p:blipFill>
            <a:blip r:embed="rId1069" cstate="print"/>
            <a:stretch>
              <a:fillRect/>
            </a:stretch>
          </p:blipFill>
          <p:spPr>
            <a:xfrm>
              <a:off x="12106274" y="9190437"/>
              <a:ext cx="1085405" cy="29108"/>
            </a:xfrm>
            <a:prstGeom prst="rect">
              <a:avLst/>
            </a:prstGeom>
          </p:spPr>
        </p:pic>
        <p:pic>
          <p:nvPicPr>
            <p:cNvPr id="7222" name="object 7222"/>
            <p:cNvPicPr/>
            <p:nvPr/>
          </p:nvPicPr>
          <p:blipFill>
            <a:blip r:embed="rId1070" cstate="print"/>
            <a:stretch>
              <a:fillRect/>
            </a:stretch>
          </p:blipFill>
          <p:spPr>
            <a:xfrm>
              <a:off x="12350559" y="9215005"/>
              <a:ext cx="8318" cy="4540"/>
            </a:xfrm>
            <a:prstGeom prst="rect">
              <a:avLst/>
            </a:prstGeom>
          </p:spPr>
        </p:pic>
        <p:sp>
          <p:nvSpPr>
            <p:cNvPr id="7223" name="object 7223"/>
            <p:cNvSpPr/>
            <p:nvPr/>
          </p:nvSpPr>
          <p:spPr>
            <a:xfrm>
              <a:off x="12350559" y="921500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90" h="5079">
                  <a:moveTo>
                    <a:pt x="6603" y="0"/>
                  </a:moveTo>
                  <a:lnTo>
                    <a:pt x="1714" y="0"/>
                  </a:lnTo>
                  <a:lnTo>
                    <a:pt x="0" y="4540"/>
                  </a:lnTo>
                  <a:lnTo>
                    <a:pt x="8318" y="4540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4" name="object 7224"/>
            <p:cNvSpPr/>
            <p:nvPr/>
          </p:nvSpPr>
          <p:spPr>
            <a:xfrm>
              <a:off x="12372149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5" name="object 7225"/>
            <p:cNvSpPr/>
            <p:nvPr/>
          </p:nvSpPr>
          <p:spPr>
            <a:xfrm>
              <a:off x="12372149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6" name="object 7226"/>
            <p:cNvSpPr/>
            <p:nvPr/>
          </p:nvSpPr>
          <p:spPr>
            <a:xfrm>
              <a:off x="12372149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27" name="object 7227"/>
            <p:cNvPicPr/>
            <p:nvPr/>
          </p:nvPicPr>
          <p:blipFill>
            <a:blip r:embed="rId1071" cstate="print"/>
            <a:stretch>
              <a:fillRect/>
            </a:stretch>
          </p:blipFill>
          <p:spPr>
            <a:xfrm>
              <a:off x="12372149" y="9215329"/>
              <a:ext cx="1905" cy="1936"/>
            </a:xfrm>
            <a:prstGeom prst="rect">
              <a:avLst/>
            </a:prstGeom>
          </p:spPr>
        </p:pic>
        <p:sp>
          <p:nvSpPr>
            <p:cNvPr id="7228" name="object 7228"/>
            <p:cNvSpPr/>
            <p:nvPr/>
          </p:nvSpPr>
          <p:spPr>
            <a:xfrm>
              <a:off x="12372149" y="921532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40">
                  <a:moveTo>
                    <a:pt x="1905" y="0"/>
                  </a:moveTo>
                  <a:lnTo>
                    <a:pt x="0" y="0"/>
                  </a:lnTo>
                  <a:lnTo>
                    <a:pt x="0" y="1936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9" name="object 7229"/>
            <p:cNvSpPr/>
            <p:nvPr/>
          </p:nvSpPr>
          <p:spPr>
            <a:xfrm>
              <a:off x="1278680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650" y="0"/>
                  </a:moveTo>
                  <a:lnTo>
                    <a:pt x="0" y="454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0" name="object 7230"/>
            <p:cNvSpPr/>
            <p:nvPr/>
          </p:nvSpPr>
          <p:spPr>
            <a:xfrm>
              <a:off x="1278680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650" y="0"/>
                  </a:moveTo>
                  <a:lnTo>
                    <a:pt x="0" y="454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1" name="object 7231"/>
            <p:cNvSpPr/>
            <p:nvPr/>
          </p:nvSpPr>
          <p:spPr>
            <a:xfrm>
              <a:off x="1278680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650" y="0"/>
                  </a:moveTo>
                  <a:lnTo>
                    <a:pt x="0" y="454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32" name="object 7232"/>
            <p:cNvPicPr/>
            <p:nvPr/>
          </p:nvPicPr>
          <p:blipFill>
            <a:blip r:embed="rId1070" cstate="print"/>
            <a:stretch>
              <a:fillRect/>
            </a:stretch>
          </p:blipFill>
          <p:spPr>
            <a:xfrm>
              <a:off x="12786804" y="9215005"/>
              <a:ext cx="8318" cy="4540"/>
            </a:xfrm>
            <a:prstGeom prst="rect">
              <a:avLst/>
            </a:prstGeom>
          </p:spPr>
        </p:pic>
        <p:sp>
          <p:nvSpPr>
            <p:cNvPr id="7233" name="object 7233"/>
            <p:cNvSpPr/>
            <p:nvPr/>
          </p:nvSpPr>
          <p:spPr>
            <a:xfrm>
              <a:off x="12786804" y="921500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90" h="5079">
                  <a:moveTo>
                    <a:pt x="6540" y="0"/>
                  </a:moveTo>
                  <a:lnTo>
                    <a:pt x="1650" y="0"/>
                  </a:lnTo>
                  <a:lnTo>
                    <a:pt x="0" y="4540"/>
                  </a:lnTo>
                  <a:lnTo>
                    <a:pt x="8318" y="4540"/>
                  </a:lnTo>
                  <a:lnTo>
                    <a:pt x="654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4" name="object 7234"/>
            <p:cNvSpPr/>
            <p:nvPr/>
          </p:nvSpPr>
          <p:spPr>
            <a:xfrm>
              <a:off x="12816204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5" name="object 7235"/>
            <p:cNvSpPr/>
            <p:nvPr/>
          </p:nvSpPr>
          <p:spPr>
            <a:xfrm>
              <a:off x="12816204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6" name="object 7236"/>
            <p:cNvSpPr/>
            <p:nvPr/>
          </p:nvSpPr>
          <p:spPr>
            <a:xfrm>
              <a:off x="12816204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7" name="object 7237"/>
            <p:cNvSpPr/>
            <p:nvPr/>
          </p:nvSpPr>
          <p:spPr>
            <a:xfrm>
              <a:off x="12816204" y="9215329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4">
                  <a:moveTo>
                    <a:pt x="10668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6985" y="571"/>
                  </a:lnTo>
                  <a:lnTo>
                    <a:pt x="8318" y="546"/>
                  </a:lnTo>
                  <a:lnTo>
                    <a:pt x="9525" y="400"/>
                  </a:lnTo>
                  <a:lnTo>
                    <a:pt x="10477" y="15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8" name="object 7238"/>
            <p:cNvSpPr/>
            <p:nvPr/>
          </p:nvSpPr>
          <p:spPr>
            <a:xfrm>
              <a:off x="12840144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9" name="object 7239"/>
            <p:cNvSpPr/>
            <p:nvPr/>
          </p:nvSpPr>
          <p:spPr>
            <a:xfrm>
              <a:off x="12840144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0" name="object 7240"/>
            <p:cNvSpPr/>
            <p:nvPr/>
          </p:nvSpPr>
          <p:spPr>
            <a:xfrm>
              <a:off x="12840017" y="9217736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0" y="0"/>
                  </a:moveTo>
                  <a:lnTo>
                    <a:pt x="12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1" name="object 7241"/>
            <p:cNvSpPr/>
            <p:nvPr/>
          </p:nvSpPr>
          <p:spPr>
            <a:xfrm>
              <a:off x="12840017" y="9217736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0" y="0"/>
                  </a:moveTo>
                  <a:lnTo>
                    <a:pt x="12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2" name="object 7242"/>
            <p:cNvSpPr/>
            <p:nvPr/>
          </p:nvSpPr>
          <p:spPr>
            <a:xfrm>
              <a:off x="12840017" y="9215157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4" h="3175">
                  <a:moveTo>
                    <a:pt x="126" y="0"/>
                  </a:moveTo>
                  <a:lnTo>
                    <a:pt x="0" y="25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3" name="object 7243"/>
            <p:cNvSpPr/>
            <p:nvPr/>
          </p:nvSpPr>
          <p:spPr>
            <a:xfrm>
              <a:off x="12840017" y="9215157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4" h="3175">
                  <a:moveTo>
                    <a:pt x="126" y="0"/>
                  </a:moveTo>
                  <a:lnTo>
                    <a:pt x="0" y="25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4" name="object 7244"/>
            <p:cNvSpPr/>
            <p:nvPr/>
          </p:nvSpPr>
          <p:spPr>
            <a:xfrm>
              <a:off x="12846621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77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5" name="object 7245"/>
            <p:cNvSpPr/>
            <p:nvPr/>
          </p:nvSpPr>
          <p:spPr>
            <a:xfrm>
              <a:off x="12846621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77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6" name="object 7246"/>
            <p:cNvSpPr/>
            <p:nvPr/>
          </p:nvSpPr>
          <p:spPr>
            <a:xfrm>
              <a:off x="12845097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24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7" name="object 7247"/>
            <p:cNvSpPr/>
            <p:nvPr/>
          </p:nvSpPr>
          <p:spPr>
            <a:xfrm>
              <a:off x="12845097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24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8" name="object 7248"/>
            <p:cNvSpPr/>
            <p:nvPr/>
          </p:nvSpPr>
          <p:spPr>
            <a:xfrm>
              <a:off x="12843700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96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9" name="object 7249"/>
            <p:cNvSpPr/>
            <p:nvPr/>
          </p:nvSpPr>
          <p:spPr>
            <a:xfrm>
              <a:off x="12843700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96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0" name="object 7250"/>
            <p:cNvSpPr/>
            <p:nvPr/>
          </p:nvSpPr>
          <p:spPr>
            <a:xfrm>
              <a:off x="12840588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1" name="object 7251"/>
            <p:cNvSpPr/>
            <p:nvPr/>
          </p:nvSpPr>
          <p:spPr>
            <a:xfrm>
              <a:off x="12840588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52" name="object 7252"/>
            <p:cNvPicPr/>
            <p:nvPr/>
          </p:nvPicPr>
          <p:blipFill>
            <a:blip r:embed="rId1072" cstate="print"/>
            <a:stretch>
              <a:fillRect/>
            </a:stretch>
          </p:blipFill>
          <p:spPr>
            <a:xfrm>
              <a:off x="12840017" y="9215005"/>
              <a:ext cx="16764" cy="12280"/>
            </a:xfrm>
            <a:prstGeom prst="rect">
              <a:avLst/>
            </a:prstGeom>
          </p:spPr>
        </p:pic>
        <p:sp>
          <p:nvSpPr>
            <p:cNvPr id="7253" name="object 7253"/>
            <p:cNvSpPr/>
            <p:nvPr/>
          </p:nvSpPr>
          <p:spPr>
            <a:xfrm>
              <a:off x="12840017" y="9215005"/>
              <a:ext cx="17145" cy="12700"/>
            </a:xfrm>
            <a:custGeom>
              <a:avLst/>
              <a:gdLst/>
              <a:ahLst/>
              <a:cxnLst/>
              <a:rect l="l" t="t" r="r" b="b"/>
              <a:pathLst>
                <a:path w="17145" h="12700">
                  <a:moveTo>
                    <a:pt x="16573" y="0"/>
                  </a:moveTo>
                  <a:lnTo>
                    <a:pt x="190" y="0"/>
                  </a:lnTo>
                  <a:lnTo>
                    <a:pt x="126" y="152"/>
                  </a:lnTo>
                  <a:lnTo>
                    <a:pt x="0" y="2730"/>
                  </a:lnTo>
                  <a:lnTo>
                    <a:pt x="126" y="4813"/>
                  </a:lnTo>
                  <a:lnTo>
                    <a:pt x="8381" y="12280"/>
                  </a:lnTo>
                  <a:lnTo>
                    <a:pt x="10096" y="12109"/>
                  </a:lnTo>
                  <a:lnTo>
                    <a:pt x="16764" y="2381"/>
                  </a:lnTo>
                  <a:lnTo>
                    <a:pt x="16637" y="476"/>
                  </a:lnTo>
                  <a:lnTo>
                    <a:pt x="165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4" name="object 7254"/>
            <p:cNvSpPr/>
            <p:nvPr/>
          </p:nvSpPr>
          <p:spPr>
            <a:xfrm>
              <a:off x="12908089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5" name="object 7255"/>
            <p:cNvSpPr/>
            <p:nvPr/>
          </p:nvSpPr>
          <p:spPr>
            <a:xfrm>
              <a:off x="12908089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6" name="object 7256"/>
            <p:cNvSpPr/>
            <p:nvPr/>
          </p:nvSpPr>
          <p:spPr>
            <a:xfrm>
              <a:off x="12907962" y="9217736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0" y="0"/>
                  </a:moveTo>
                  <a:lnTo>
                    <a:pt x="12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7" name="object 7257"/>
            <p:cNvSpPr/>
            <p:nvPr/>
          </p:nvSpPr>
          <p:spPr>
            <a:xfrm>
              <a:off x="12907962" y="9217736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0" y="0"/>
                  </a:moveTo>
                  <a:lnTo>
                    <a:pt x="12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8" name="object 7258"/>
            <p:cNvSpPr/>
            <p:nvPr/>
          </p:nvSpPr>
          <p:spPr>
            <a:xfrm>
              <a:off x="12907962" y="9215329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126" y="0"/>
                  </a:moveTo>
                  <a:lnTo>
                    <a:pt x="0" y="240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9" name="object 7259"/>
            <p:cNvSpPr/>
            <p:nvPr/>
          </p:nvSpPr>
          <p:spPr>
            <a:xfrm>
              <a:off x="12907962" y="9215329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126" y="0"/>
                  </a:moveTo>
                  <a:lnTo>
                    <a:pt x="0" y="240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0" name="object 7260"/>
            <p:cNvSpPr/>
            <p:nvPr/>
          </p:nvSpPr>
          <p:spPr>
            <a:xfrm>
              <a:off x="12914566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1" name="object 7261"/>
            <p:cNvSpPr/>
            <p:nvPr/>
          </p:nvSpPr>
          <p:spPr>
            <a:xfrm>
              <a:off x="12914566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2" name="object 7262"/>
            <p:cNvSpPr/>
            <p:nvPr/>
          </p:nvSpPr>
          <p:spPr>
            <a:xfrm>
              <a:off x="12912978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87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3" name="object 7263"/>
            <p:cNvSpPr/>
            <p:nvPr/>
          </p:nvSpPr>
          <p:spPr>
            <a:xfrm>
              <a:off x="12912978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87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4" name="object 7264"/>
            <p:cNvSpPr/>
            <p:nvPr/>
          </p:nvSpPr>
          <p:spPr>
            <a:xfrm>
              <a:off x="12911581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97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5" name="object 7265"/>
            <p:cNvSpPr/>
            <p:nvPr/>
          </p:nvSpPr>
          <p:spPr>
            <a:xfrm>
              <a:off x="12911581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97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6" name="object 7266"/>
            <p:cNvSpPr/>
            <p:nvPr/>
          </p:nvSpPr>
          <p:spPr>
            <a:xfrm>
              <a:off x="12910311" y="922473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7" name="object 7267"/>
            <p:cNvSpPr/>
            <p:nvPr/>
          </p:nvSpPr>
          <p:spPr>
            <a:xfrm>
              <a:off x="12910311" y="922473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8" name="object 7268"/>
            <p:cNvSpPr/>
            <p:nvPr/>
          </p:nvSpPr>
          <p:spPr>
            <a:xfrm>
              <a:off x="12909232" y="922331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1079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9" name="object 7269"/>
            <p:cNvSpPr/>
            <p:nvPr/>
          </p:nvSpPr>
          <p:spPr>
            <a:xfrm>
              <a:off x="12909232" y="922331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1079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0" name="object 7270"/>
            <p:cNvSpPr/>
            <p:nvPr/>
          </p:nvSpPr>
          <p:spPr>
            <a:xfrm>
              <a:off x="12908533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698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1" name="object 7271"/>
            <p:cNvSpPr/>
            <p:nvPr/>
          </p:nvSpPr>
          <p:spPr>
            <a:xfrm>
              <a:off x="12908533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698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72" name="object 7272"/>
            <p:cNvPicPr/>
            <p:nvPr/>
          </p:nvPicPr>
          <p:blipFill>
            <a:blip r:embed="rId1073" cstate="print"/>
            <a:stretch>
              <a:fillRect/>
            </a:stretch>
          </p:blipFill>
          <p:spPr>
            <a:xfrm>
              <a:off x="12907962" y="9215005"/>
              <a:ext cx="16764" cy="12280"/>
            </a:xfrm>
            <a:prstGeom prst="rect">
              <a:avLst/>
            </a:prstGeom>
          </p:spPr>
        </p:pic>
        <p:sp>
          <p:nvSpPr>
            <p:cNvPr id="7273" name="object 7273"/>
            <p:cNvSpPr/>
            <p:nvPr/>
          </p:nvSpPr>
          <p:spPr>
            <a:xfrm>
              <a:off x="12907962" y="9215005"/>
              <a:ext cx="17145" cy="12700"/>
            </a:xfrm>
            <a:custGeom>
              <a:avLst/>
              <a:gdLst/>
              <a:ahLst/>
              <a:cxnLst/>
              <a:rect l="l" t="t" r="r" b="b"/>
              <a:pathLst>
                <a:path w="17145" h="12700">
                  <a:moveTo>
                    <a:pt x="16509" y="0"/>
                  </a:moveTo>
                  <a:lnTo>
                    <a:pt x="126" y="0"/>
                  </a:lnTo>
                  <a:lnTo>
                    <a:pt x="0" y="2730"/>
                  </a:lnTo>
                  <a:lnTo>
                    <a:pt x="8318" y="12280"/>
                  </a:lnTo>
                  <a:lnTo>
                    <a:pt x="10096" y="12109"/>
                  </a:lnTo>
                  <a:lnTo>
                    <a:pt x="16764" y="2381"/>
                  </a:lnTo>
                  <a:lnTo>
                    <a:pt x="16636" y="476"/>
                  </a:lnTo>
                  <a:lnTo>
                    <a:pt x="1650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4" name="object 7274"/>
            <p:cNvSpPr/>
            <p:nvPr/>
          </p:nvSpPr>
          <p:spPr>
            <a:xfrm>
              <a:off x="12935330" y="9215331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49" y="0"/>
                  </a:moveTo>
                  <a:lnTo>
                    <a:pt x="0" y="193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5" name="object 7275"/>
            <p:cNvSpPr/>
            <p:nvPr/>
          </p:nvSpPr>
          <p:spPr>
            <a:xfrm>
              <a:off x="12935330" y="9215331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49" y="0"/>
                  </a:moveTo>
                  <a:lnTo>
                    <a:pt x="0" y="193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6" name="object 7276"/>
            <p:cNvSpPr/>
            <p:nvPr/>
          </p:nvSpPr>
          <p:spPr>
            <a:xfrm>
              <a:off x="12935330" y="9215331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49" y="0"/>
                  </a:moveTo>
                  <a:lnTo>
                    <a:pt x="0" y="1934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77" name="object 7277"/>
            <p:cNvPicPr/>
            <p:nvPr/>
          </p:nvPicPr>
          <p:blipFill>
            <a:blip r:embed="rId1074" cstate="print"/>
            <a:stretch>
              <a:fillRect/>
            </a:stretch>
          </p:blipFill>
          <p:spPr>
            <a:xfrm>
              <a:off x="12935394" y="9215329"/>
              <a:ext cx="1841" cy="1936"/>
            </a:xfrm>
            <a:prstGeom prst="rect">
              <a:avLst/>
            </a:prstGeom>
          </p:spPr>
        </p:pic>
        <p:sp>
          <p:nvSpPr>
            <p:cNvPr id="7278" name="object 7278"/>
            <p:cNvSpPr/>
            <p:nvPr/>
          </p:nvSpPr>
          <p:spPr>
            <a:xfrm>
              <a:off x="12935394" y="9215329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40">
                  <a:moveTo>
                    <a:pt x="1841" y="0"/>
                  </a:moveTo>
                  <a:lnTo>
                    <a:pt x="0" y="0"/>
                  </a:lnTo>
                  <a:lnTo>
                    <a:pt x="0" y="1936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9" name="object 7279"/>
            <p:cNvSpPr/>
            <p:nvPr/>
          </p:nvSpPr>
          <p:spPr>
            <a:xfrm>
              <a:off x="12963080" y="921532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0" name="object 7280"/>
            <p:cNvSpPr/>
            <p:nvPr/>
          </p:nvSpPr>
          <p:spPr>
            <a:xfrm>
              <a:off x="12963080" y="9215329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81" name="object 7281"/>
            <p:cNvPicPr/>
            <p:nvPr/>
          </p:nvPicPr>
          <p:blipFill>
            <a:blip r:embed="rId1075" cstate="print"/>
            <a:stretch>
              <a:fillRect/>
            </a:stretch>
          </p:blipFill>
          <p:spPr>
            <a:xfrm>
              <a:off x="12963080" y="9215329"/>
              <a:ext cx="1524" cy="1289"/>
            </a:xfrm>
            <a:prstGeom prst="rect">
              <a:avLst/>
            </a:prstGeom>
          </p:spPr>
        </p:pic>
        <p:sp>
          <p:nvSpPr>
            <p:cNvPr id="7282" name="object 7282"/>
            <p:cNvSpPr/>
            <p:nvPr/>
          </p:nvSpPr>
          <p:spPr>
            <a:xfrm>
              <a:off x="12342685" y="92267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3" name="object 7283"/>
            <p:cNvSpPr/>
            <p:nvPr/>
          </p:nvSpPr>
          <p:spPr>
            <a:xfrm>
              <a:off x="12342685" y="92267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4" name="object 7284"/>
            <p:cNvSpPr/>
            <p:nvPr/>
          </p:nvSpPr>
          <p:spPr>
            <a:xfrm>
              <a:off x="12342685" y="92267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5" name="object 7285"/>
            <p:cNvSpPr/>
            <p:nvPr/>
          </p:nvSpPr>
          <p:spPr>
            <a:xfrm>
              <a:off x="12328461" y="9215335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7874" y="0"/>
                  </a:moveTo>
                  <a:lnTo>
                    <a:pt x="0" y="9677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6" name="object 7286"/>
            <p:cNvSpPr/>
            <p:nvPr/>
          </p:nvSpPr>
          <p:spPr>
            <a:xfrm>
              <a:off x="12360592" y="9215329"/>
              <a:ext cx="6350" cy="14604"/>
            </a:xfrm>
            <a:custGeom>
              <a:avLst/>
              <a:gdLst/>
              <a:ahLst/>
              <a:cxnLst/>
              <a:rect l="l" t="t" r="r" b="b"/>
              <a:pathLst>
                <a:path w="6350" h="14604">
                  <a:moveTo>
                    <a:pt x="0" y="0"/>
                  </a:moveTo>
                  <a:lnTo>
                    <a:pt x="5842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7" name="object 7287"/>
            <p:cNvSpPr/>
            <p:nvPr/>
          </p:nvSpPr>
          <p:spPr>
            <a:xfrm>
              <a:off x="12360592" y="9215329"/>
              <a:ext cx="6350" cy="14604"/>
            </a:xfrm>
            <a:custGeom>
              <a:avLst/>
              <a:gdLst/>
              <a:ahLst/>
              <a:cxnLst/>
              <a:rect l="l" t="t" r="r" b="b"/>
              <a:pathLst>
                <a:path w="6350" h="14604">
                  <a:moveTo>
                    <a:pt x="0" y="0"/>
                  </a:moveTo>
                  <a:lnTo>
                    <a:pt x="5842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8" name="object 7288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9" name="object 7289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0" name="object 7290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1" name="object 7291"/>
            <p:cNvSpPr/>
            <p:nvPr/>
          </p:nvSpPr>
          <p:spPr>
            <a:xfrm>
              <a:off x="12372149" y="921718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000" y="0"/>
                  </a:moveTo>
                  <a:lnTo>
                    <a:pt x="0" y="3943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2" name="object 7292"/>
            <p:cNvSpPr/>
            <p:nvPr/>
          </p:nvSpPr>
          <p:spPr>
            <a:xfrm>
              <a:off x="12372149" y="921718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000" y="0"/>
                  </a:moveTo>
                  <a:lnTo>
                    <a:pt x="0" y="3943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3" name="object 7293"/>
            <p:cNvSpPr/>
            <p:nvPr/>
          </p:nvSpPr>
          <p:spPr>
            <a:xfrm>
              <a:off x="12378626" y="9215329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540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4" name="object 7294"/>
            <p:cNvSpPr/>
            <p:nvPr/>
          </p:nvSpPr>
          <p:spPr>
            <a:xfrm>
              <a:off x="12378626" y="9215329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540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5" name="object 7295"/>
            <p:cNvSpPr/>
            <p:nvPr/>
          </p:nvSpPr>
          <p:spPr>
            <a:xfrm>
              <a:off x="12378626" y="9215329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540" y="14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6" name="object 7296"/>
            <p:cNvSpPr/>
            <p:nvPr/>
          </p:nvSpPr>
          <p:spPr>
            <a:xfrm>
              <a:off x="12395009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7" name="object 7297"/>
            <p:cNvSpPr/>
            <p:nvPr/>
          </p:nvSpPr>
          <p:spPr>
            <a:xfrm>
              <a:off x="12395009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8" name="object 7298"/>
            <p:cNvSpPr/>
            <p:nvPr/>
          </p:nvSpPr>
          <p:spPr>
            <a:xfrm>
              <a:off x="12395009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9" name="object 7299"/>
            <p:cNvSpPr/>
            <p:nvPr/>
          </p:nvSpPr>
          <p:spPr>
            <a:xfrm>
              <a:off x="12395009" y="921500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0" y="0"/>
                  </a:moveTo>
                  <a:lnTo>
                    <a:pt x="0" y="117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0" name="object 7300"/>
            <p:cNvSpPr/>
            <p:nvPr/>
          </p:nvSpPr>
          <p:spPr>
            <a:xfrm>
              <a:off x="12395009" y="921500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0" y="0"/>
                  </a:moveTo>
                  <a:lnTo>
                    <a:pt x="0" y="117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1" name="object 7301"/>
            <p:cNvSpPr/>
            <p:nvPr/>
          </p:nvSpPr>
          <p:spPr>
            <a:xfrm>
              <a:off x="12395009" y="921500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0" y="0"/>
                  </a:moveTo>
                  <a:lnTo>
                    <a:pt x="0" y="117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2" name="object 7302"/>
            <p:cNvSpPr/>
            <p:nvPr/>
          </p:nvSpPr>
          <p:spPr>
            <a:xfrm>
              <a:off x="12378435" y="921500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2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3" name="object 7303"/>
            <p:cNvSpPr/>
            <p:nvPr/>
          </p:nvSpPr>
          <p:spPr>
            <a:xfrm>
              <a:off x="12378435" y="921500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2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4" name="object 7304"/>
            <p:cNvSpPr/>
            <p:nvPr/>
          </p:nvSpPr>
          <p:spPr>
            <a:xfrm>
              <a:off x="12378435" y="9215030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731" y="14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5" name="object 7305"/>
            <p:cNvSpPr/>
            <p:nvPr/>
          </p:nvSpPr>
          <p:spPr>
            <a:xfrm>
              <a:off x="12378435" y="9215030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731" y="14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666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6" name="object 7306"/>
            <p:cNvSpPr/>
            <p:nvPr/>
          </p:nvSpPr>
          <p:spPr>
            <a:xfrm>
              <a:off x="12378435" y="9215030"/>
              <a:ext cx="10795" cy="14604"/>
            </a:xfrm>
            <a:custGeom>
              <a:avLst/>
              <a:gdLst/>
              <a:ahLst/>
              <a:cxnLst/>
              <a:rect l="l" t="t" r="r" b="b"/>
              <a:pathLst>
                <a:path w="10795" h="14604">
                  <a:moveTo>
                    <a:pt x="0" y="0"/>
                  </a:moveTo>
                  <a:lnTo>
                    <a:pt x="10731" y="145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7" name="object 7307"/>
            <p:cNvSpPr/>
            <p:nvPr/>
          </p:nvSpPr>
          <p:spPr>
            <a:xfrm>
              <a:off x="12372149" y="921718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000" y="0"/>
                  </a:moveTo>
                  <a:lnTo>
                    <a:pt x="0" y="3943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8" name="object 7308"/>
            <p:cNvSpPr/>
            <p:nvPr/>
          </p:nvSpPr>
          <p:spPr>
            <a:xfrm>
              <a:off x="12372149" y="9217189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000" y="0"/>
                  </a:moveTo>
                  <a:lnTo>
                    <a:pt x="0" y="3943"/>
                  </a:lnTo>
                  <a:lnTo>
                    <a:pt x="4000" y="0"/>
                  </a:lnTo>
                  <a:close/>
                </a:path>
              </a:pathLst>
            </a:custGeom>
            <a:solidFill>
              <a:srgbClr val="000000">
                <a:alpha val="2784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9" name="object 7309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0" name="object 7310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1" name="object 7311"/>
            <p:cNvSpPr/>
            <p:nvPr/>
          </p:nvSpPr>
          <p:spPr>
            <a:xfrm>
              <a:off x="12372149" y="9221133"/>
              <a:ext cx="0" cy="8890"/>
            </a:xfrm>
            <a:custGeom>
              <a:avLst/>
              <a:gdLst/>
              <a:ahLst/>
              <a:cxnLst/>
              <a:rect l="l" t="t" r="r" b="b"/>
              <a:pathLst>
                <a:path w="0" h="8890">
                  <a:moveTo>
                    <a:pt x="0" y="0"/>
                  </a:moveTo>
                  <a:lnTo>
                    <a:pt x="0" y="84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2" name="object 7312"/>
            <p:cNvSpPr/>
            <p:nvPr/>
          </p:nvSpPr>
          <p:spPr>
            <a:xfrm>
              <a:off x="12360465" y="9215005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0" y="0"/>
                  </a:moveTo>
                  <a:lnTo>
                    <a:pt x="5969" y="146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3" name="object 7313"/>
            <p:cNvSpPr/>
            <p:nvPr/>
          </p:nvSpPr>
          <p:spPr>
            <a:xfrm>
              <a:off x="12360465" y="9215005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0" y="0"/>
                  </a:moveTo>
                  <a:lnTo>
                    <a:pt x="5969" y="146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9411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4" name="object 7314"/>
            <p:cNvSpPr/>
            <p:nvPr/>
          </p:nvSpPr>
          <p:spPr>
            <a:xfrm>
              <a:off x="12360465" y="9215005"/>
              <a:ext cx="6350" cy="15240"/>
            </a:xfrm>
            <a:custGeom>
              <a:avLst/>
              <a:gdLst/>
              <a:ahLst/>
              <a:cxnLst/>
              <a:rect l="l" t="t" r="r" b="b"/>
              <a:pathLst>
                <a:path w="6350" h="15240">
                  <a:moveTo>
                    <a:pt x="0" y="0"/>
                  </a:moveTo>
                  <a:lnTo>
                    <a:pt x="5969" y="146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5" name="object 7315"/>
            <p:cNvSpPr/>
            <p:nvPr/>
          </p:nvSpPr>
          <p:spPr>
            <a:xfrm>
              <a:off x="12346876" y="922220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2730" y="0"/>
                  </a:moveTo>
                  <a:lnTo>
                    <a:pt x="0" y="7416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6" name="object 7316"/>
            <p:cNvSpPr/>
            <p:nvPr/>
          </p:nvSpPr>
          <p:spPr>
            <a:xfrm>
              <a:off x="12346876" y="922220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2730" y="0"/>
                  </a:moveTo>
                  <a:lnTo>
                    <a:pt x="0" y="7416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7" name="object 7317"/>
            <p:cNvSpPr/>
            <p:nvPr/>
          </p:nvSpPr>
          <p:spPr>
            <a:xfrm>
              <a:off x="12346876" y="9222200"/>
              <a:ext cx="3175" cy="7620"/>
            </a:xfrm>
            <a:custGeom>
              <a:avLst/>
              <a:gdLst/>
              <a:ahLst/>
              <a:cxnLst/>
              <a:rect l="l" t="t" r="r" b="b"/>
              <a:pathLst>
                <a:path w="3175" h="7620">
                  <a:moveTo>
                    <a:pt x="2730" y="0"/>
                  </a:moveTo>
                  <a:lnTo>
                    <a:pt x="0" y="7416"/>
                  </a:lnTo>
                  <a:lnTo>
                    <a:pt x="27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8" name="object 7318"/>
            <p:cNvSpPr/>
            <p:nvPr/>
          </p:nvSpPr>
          <p:spPr>
            <a:xfrm>
              <a:off x="12328461" y="9215005"/>
              <a:ext cx="8255" cy="10160"/>
            </a:xfrm>
            <a:custGeom>
              <a:avLst/>
              <a:gdLst/>
              <a:ahLst/>
              <a:cxnLst/>
              <a:rect l="l" t="t" r="r" b="b"/>
              <a:pathLst>
                <a:path w="8254" h="10159">
                  <a:moveTo>
                    <a:pt x="8128" y="0"/>
                  </a:moveTo>
                  <a:lnTo>
                    <a:pt x="0" y="10007"/>
                  </a:lnTo>
                  <a:lnTo>
                    <a:pt x="7874" y="330"/>
                  </a:lnTo>
                  <a:lnTo>
                    <a:pt x="8128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9" name="object 7319"/>
            <p:cNvSpPr/>
            <p:nvPr/>
          </p:nvSpPr>
          <p:spPr>
            <a:xfrm>
              <a:off x="12342685" y="92267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0" name="object 7320"/>
            <p:cNvSpPr/>
            <p:nvPr/>
          </p:nvSpPr>
          <p:spPr>
            <a:xfrm>
              <a:off x="12342685" y="922674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2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1" name="object 7321"/>
            <p:cNvSpPr/>
            <p:nvPr/>
          </p:nvSpPr>
          <p:spPr>
            <a:xfrm>
              <a:off x="12350559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2" name="object 7322"/>
            <p:cNvSpPr/>
            <p:nvPr/>
          </p:nvSpPr>
          <p:spPr>
            <a:xfrm>
              <a:off x="12350559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3" name="object 7323"/>
            <p:cNvSpPr/>
            <p:nvPr/>
          </p:nvSpPr>
          <p:spPr>
            <a:xfrm>
              <a:off x="12350559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4" name="object 7324"/>
            <p:cNvSpPr/>
            <p:nvPr/>
          </p:nvSpPr>
          <p:spPr>
            <a:xfrm>
              <a:off x="12372149" y="9215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2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5" name="object 7325"/>
            <p:cNvSpPr/>
            <p:nvPr/>
          </p:nvSpPr>
          <p:spPr>
            <a:xfrm>
              <a:off x="12372149" y="9215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2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6" name="object 7326"/>
            <p:cNvSpPr/>
            <p:nvPr/>
          </p:nvSpPr>
          <p:spPr>
            <a:xfrm>
              <a:off x="12372149" y="9215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2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7" name="object 7327"/>
            <p:cNvSpPr/>
            <p:nvPr/>
          </p:nvSpPr>
          <p:spPr>
            <a:xfrm>
              <a:off x="12415329" y="9215329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4216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8" name="object 7328"/>
            <p:cNvSpPr/>
            <p:nvPr/>
          </p:nvSpPr>
          <p:spPr>
            <a:xfrm>
              <a:off x="12415329" y="9215329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4216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9" name="object 7329"/>
            <p:cNvSpPr/>
            <p:nvPr/>
          </p:nvSpPr>
          <p:spPr>
            <a:xfrm>
              <a:off x="12415329" y="9215329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1587" y="0"/>
                  </a:moveTo>
                  <a:lnTo>
                    <a:pt x="0" y="4216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30" name="object 7330"/>
            <p:cNvPicPr/>
            <p:nvPr/>
          </p:nvPicPr>
          <p:blipFill>
            <a:blip r:embed="rId1076" cstate="print"/>
            <a:stretch>
              <a:fillRect/>
            </a:stretch>
          </p:blipFill>
          <p:spPr>
            <a:xfrm>
              <a:off x="12415329" y="9215005"/>
              <a:ext cx="8318" cy="4540"/>
            </a:xfrm>
            <a:prstGeom prst="rect">
              <a:avLst/>
            </a:prstGeom>
          </p:spPr>
        </p:pic>
        <p:sp>
          <p:nvSpPr>
            <p:cNvPr id="7331" name="object 7331"/>
            <p:cNvSpPr/>
            <p:nvPr/>
          </p:nvSpPr>
          <p:spPr>
            <a:xfrm>
              <a:off x="12415329" y="921500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90" h="5079">
                  <a:moveTo>
                    <a:pt x="6603" y="0"/>
                  </a:moveTo>
                  <a:lnTo>
                    <a:pt x="1777" y="0"/>
                  </a:lnTo>
                  <a:lnTo>
                    <a:pt x="0" y="4540"/>
                  </a:lnTo>
                  <a:lnTo>
                    <a:pt x="8318" y="4540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2" name="object 7332"/>
            <p:cNvSpPr/>
            <p:nvPr/>
          </p:nvSpPr>
          <p:spPr>
            <a:xfrm>
              <a:off x="12437046" y="9215330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4" h="11429">
                  <a:moveTo>
                    <a:pt x="49" y="0"/>
                  </a:moveTo>
                  <a:lnTo>
                    <a:pt x="0" y="1141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3" name="object 7333"/>
            <p:cNvSpPr/>
            <p:nvPr/>
          </p:nvSpPr>
          <p:spPr>
            <a:xfrm>
              <a:off x="12437046" y="9215330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4" h="11429">
                  <a:moveTo>
                    <a:pt x="49" y="0"/>
                  </a:moveTo>
                  <a:lnTo>
                    <a:pt x="0" y="1141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4" name="object 7334"/>
            <p:cNvSpPr/>
            <p:nvPr/>
          </p:nvSpPr>
          <p:spPr>
            <a:xfrm>
              <a:off x="12437046" y="9215330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4" h="11429">
                  <a:moveTo>
                    <a:pt x="49" y="0"/>
                  </a:moveTo>
                  <a:lnTo>
                    <a:pt x="0" y="1141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35" name="object 7335"/>
            <p:cNvPicPr/>
            <p:nvPr/>
          </p:nvPicPr>
          <p:blipFill>
            <a:blip r:embed="rId1077" cstate="print"/>
            <a:stretch>
              <a:fillRect/>
            </a:stretch>
          </p:blipFill>
          <p:spPr>
            <a:xfrm>
              <a:off x="12437109" y="9215005"/>
              <a:ext cx="13652" cy="11734"/>
            </a:xfrm>
            <a:prstGeom prst="rect">
              <a:avLst/>
            </a:prstGeom>
          </p:spPr>
        </p:pic>
        <p:sp>
          <p:nvSpPr>
            <p:cNvPr id="7336" name="object 7336"/>
            <p:cNvSpPr/>
            <p:nvPr/>
          </p:nvSpPr>
          <p:spPr>
            <a:xfrm>
              <a:off x="12437109" y="9215005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3525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5207" y="11734"/>
                  </a:lnTo>
                  <a:lnTo>
                    <a:pt x="6731" y="11658"/>
                  </a:lnTo>
                  <a:lnTo>
                    <a:pt x="13652" y="2158"/>
                  </a:lnTo>
                  <a:lnTo>
                    <a:pt x="135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7" name="object 7337"/>
            <p:cNvSpPr/>
            <p:nvPr/>
          </p:nvSpPr>
          <p:spPr>
            <a:xfrm>
              <a:off x="12468732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32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8" name="object 7338"/>
            <p:cNvSpPr/>
            <p:nvPr/>
          </p:nvSpPr>
          <p:spPr>
            <a:xfrm>
              <a:off x="12468732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32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9" name="object 7339"/>
            <p:cNvSpPr/>
            <p:nvPr/>
          </p:nvSpPr>
          <p:spPr>
            <a:xfrm>
              <a:off x="12468732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32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40" name="object 7340"/>
            <p:cNvPicPr/>
            <p:nvPr/>
          </p:nvPicPr>
          <p:blipFill>
            <a:blip r:embed="rId1078" cstate="print"/>
            <a:stretch>
              <a:fillRect/>
            </a:stretch>
          </p:blipFill>
          <p:spPr>
            <a:xfrm>
              <a:off x="12468732" y="9215329"/>
              <a:ext cx="6032" cy="9029"/>
            </a:xfrm>
            <a:prstGeom prst="rect">
              <a:avLst/>
            </a:prstGeom>
          </p:spPr>
        </p:pic>
        <p:sp>
          <p:nvSpPr>
            <p:cNvPr id="7341" name="object 7341"/>
            <p:cNvSpPr/>
            <p:nvPr/>
          </p:nvSpPr>
          <p:spPr>
            <a:xfrm>
              <a:off x="12468732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6032" y="0"/>
                  </a:moveTo>
                  <a:lnTo>
                    <a:pt x="0" y="0"/>
                  </a:lnTo>
                  <a:lnTo>
                    <a:pt x="6032" y="9029"/>
                  </a:lnTo>
                  <a:lnTo>
                    <a:pt x="603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2" name="object 7342"/>
            <p:cNvSpPr/>
            <p:nvPr/>
          </p:nvSpPr>
          <p:spPr>
            <a:xfrm>
              <a:off x="1250486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3" name="object 7343"/>
            <p:cNvSpPr/>
            <p:nvPr/>
          </p:nvSpPr>
          <p:spPr>
            <a:xfrm>
              <a:off x="1250486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4274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4" name="object 7344"/>
            <p:cNvSpPr/>
            <p:nvPr/>
          </p:nvSpPr>
          <p:spPr>
            <a:xfrm>
              <a:off x="1250486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45" name="object 7345"/>
            <p:cNvPicPr/>
            <p:nvPr/>
          </p:nvPicPr>
          <p:blipFill>
            <a:blip r:embed="rId1079" cstate="print"/>
            <a:stretch>
              <a:fillRect/>
            </a:stretch>
          </p:blipFill>
          <p:spPr>
            <a:xfrm>
              <a:off x="12504864" y="9215005"/>
              <a:ext cx="8318" cy="4540"/>
            </a:xfrm>
            <a:prstGeom prst="rect">
              <a:avLst/>
            </a:prstGeom>
          </p:spPr>
        </p:pic>
        <p:sp>
          <p:nvSpPr>
            <p:cNvPr id="7346" name="object 7346"/>
            <p:cNvSpPr/>
            <p:nvPr/>
          </p:nvSpPr>
          <p:spPr>
            <a:xfrm>
              <a:off x="12504864" y="9215005"/>
              <a:ext cx="8890" cy="5080"/>
            </a:xfrm>
            <a:custGeom>
              <a:avLst/>
              <a:gdLst/>
              <a:ahLst/>
              <a:cxnLst/>
              <a:rect l="l" t="t" r="r" b="b"/>
              <a:pathLst>
                <a:path w="8890" h="5079">
                  <a:moveTo>
                    <a:pt x="6603" y="0"/>
                  </a:moveTo>
                  <a:lnTo>
                    <a:pt x="1714" y="0"/>
                  </a:lnTo>
                  <a:lnTo>
                    <a:pt x="0" y="4540"/>
                  </a:lnTo>
                  <a:lnTo>
                    <a:pt x="8318" y="4540"/>
                  </a:lnTo>
                  <a:lnTo>
                    <a:pt x="66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7" name="object 7347"/>
            <p:cNvSpPr/>
            <p:nvPr/>
          </p:nvSpPr>
          <p:spPr>
            <a:xfrm>
              <a:off x="12578079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8" name="object 7348"/>
            <p:cNvSpPr/>
            <p:nvPr/>
          </p:nvSpPr>
          <p:spPr>
            <a:xfrm>
              <a:off x="12578079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9" name="object 7349"/>
            <p:cNvSpPr/>
            <p:nvPr/>
          </p:nvSpPr>
          <p:spPr>
            <a:xfrm>
              <a:off x="12578079" y="92153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5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0" name="object 7350"/>
            <p:cNvSpPr/>
            <p:nvPr/>
          </p:nvSpPr>
          <p:spPr>
            <a:xfrm>
              <a:off x="12578079" y="9215329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4">
                  <a:moveTo>
                    <a:pt x="10668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6985" y="571"/>
                  </a:lnTo>
                  <a:lnTo>
                    <a:pt x="8381" y="546"/>
                  </a:lnTo>
                  <a:lnTo>
                    <a:pt x="9525" y="400"/>
                  </a:lnTo>
                  <a:lnTo>
                    <a:pt x="10477" y="152"/>
                  </a:lnTo>
                  <a:lnTo>
                    <a:pt x="106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1" name="object 7351"/>
            <p:cNvSpPr/>
            <p:nvPr/>
          </p:nvSpPr>
          <p:spPr>
            <a:xfrm>
              <a:off x="12625641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2" name="object 7352"/>
            <p:cNvSpPr/>
            <p:nvPr/>
          </p:nvSpPr>
          <p:spPr>
            <a:xfrm>
              <a:off x="12625641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3" name="object 7353"/>
            <p:cNvSpPr/>
            <p:nvPr/>
          </p:nvSpPr>
          <p:spPr>
            <a:xfrm>
              <a:off x="12625641" y="9215329"/>
              <a:ext cx="0" cy="11430"/>
            </a:xfrm>
            <a:custGeom>
              <a:avLst/>
              <a:gdLst/>
              <a:ahLst/>
              <a:cxnLst/>
              <a:rect l="l" t="t" r="r" b="b"/>
              <a:pathLst>
                <a:path w="0" h="11429">
                  <a:moveTo>
                    <a:pt x="0" y="0"/>
                  </a:moveTo>
                  <a:lnTo>
                    <a:pt x="0" y="11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54" name="object 7354"/>
            <p:cNvPicPr/>
            <p:nvPr/>
          </p:nvPicPr>
          <p:blipFill>
            <a:blip r:embed="rId1080" cstate="print"/>
            <a:stretch>
              <a:fillRect/>
            </a:stretch>
          </p:blipFill>
          <p:spPr>
            <a:xfrm>
              <a:off x="12625641" y="9215005"/>
              <a:ext cx="13716" cy="11734"/>
            </a:xfrm>
            <a:prstGeom prst="rect">
              <a:avLst/>
            </a:prstGeom>
          </p:spPr>
        </p:pic>
        <p:sp>
          <p:nvSpPr>
            <p:cNvPr id="7355" name="object 7355"/>
            <p:cNvSpPr/>
            <p:nvPr/>
          </p:nvSpPr>
          <p:spPr>
            <a:xfrm>
              <a:off x="12625641" y="9215005"/>
              <a:ext cx="13970" cy="12065"/>
            </a:xfrm>
            <a:custGeom>
              <a:avLst/>
              <a:gdLst/>
              <a:ahLst/>
              <a:cxnLst/>
              <a:rect l="l" t="t" r="r" b="b"/>
              <a:pathLst>
                <a:path w="13970" h="12065">
                  <a:moveTo>
                    <a:pt x="13525" y="0"/>
                  </a:moveTo>
                  <a:lnTo>
                    <a:pt x="0" y="0"/>
                  </a:lnTo>
                  <a:lnTo>
                    <a:pt x="0" y="11734"/>
                  </a:lnTo>
                  <a:lnTo>
                    <a:pt x="5206" y="11734"/>
                  </a:lnTo>
                  <a:lnTo>
                    <a:pt x="6730" y="11658"/>
                  </a:lnTo>
                  <a:lnTo>
                    <a:pt x="13716" y="2158"/>
                  </a:lnTo>
                  <a:lnTo>
                    <a:pt x="135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6" name="object 7356"/>
            <p:cNvSpPr/>
            <p:nvPr/>
          </p:nvSpPr>
          <p:spPr>
            <a:xfrm>
              <a:off x="12657264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96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7" name="object 7357"/>
            <p:cNvSpPr/>
            <p:nvPr/>
          </p:nvSpPr>
          <p:spPr>
            <a:xfrm>
              <a:off x="12657264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96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8" name="object 7358"/>
            <p:cNvSpPr/>
            <p:nvPr/>
          </p:nvSpPr>
          <p:spPr>
            <a:xfrm>
              <a:off x="12657264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096" y="9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59" name="object 7359"/>
            <p:cNvPicPr/>
            <p:nvPr/>
          </p:nvPicPr>
          <p:blipFill>
            <a:blip r:embed="rId1081" cstate="print"/>
            <a:stretch>
              <a:fillRect/>
            </a:stretch>
          </p:blipFill>
          <p:spPr>
            <a:xfrm>
              <a:off x="12657264" y="9215329"/>
              <a:ext cx="6096" cy="9029"/>
            </a:xfrm>
            <a:prstGeom prst="rect">
              <a:avLst/>
            </a:prstGeom>
          </p:spPr>
        </p:pic>
        <p:sp>
          <p:nvSpPr>
            <p:cNvPr id="7360" name="object 7360"/>
            <p:cNvSpPr/>
            <p:nvPr/>
          </p:nvSpPr>
          <p:spPr>
            <a:xfrm>
              <a:off x="12657264" y="9215329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6096" y="0"/>
                  </a:moveTo>
                  <a:lnTo>
                    <a:pt x="0" y="0"/>
                  </a:lnTo>
                  <a:lnTo>
                    <a:pt x="6096" y="9029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1" name="object 7361"/>
            <p:cNvSpPr/>
            <p:nvPr/>
          </p:nvSpPr>
          <p:spPr>
            <a:xfrm>
              <a:off x="12716890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2" name="object 7362"/>
            <p:cNvSpPr/>
            <p:nvPr/>
          </p:nvSpPr>
          <p:spPr>
            <a:xfrm>
              <a:off x="12716890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3" name="object 7363"/>
            <p:cNvSpPr/>
            <p:nvPr/>
          </p:nvSpPr>
          <p:spPr>
            <a:xfrm>
              <a:off x="12716890" y="9215329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1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64" name="object 7364"/>
            <p:cNvPicPr/>
            <p:nvPr/>
          </p:nvPicPr>
          <p:blipFill>
            <a:blip r:embed="rId1074" cstate="print"/>
            <a:stretch>
              <a:fillRect/>
            </a:stretch>
          </p:blipFill>
          <p:spPr>
            <a:xfrm>
              <a:off x="12716890" y="9215329"/>
              <a:ext cx="1968" cy="1936"/>
            </a:xfrm>
            <a:prstGeom prst="rect">
              <a:avLst/>
            </a:prstGeom>
          </p:spPr>
        </p:pic>
        <p:sp>
          <p:nvSpPr>
            <p:cNvPr id="7365" name="object 7365"/>
            <p:cNvSpPr/>
            <p:nvPr/>
          </p:nvSpPr>
          <p:spPr>
            <a:xfrm>
              <a:off x="12716890" y="9215329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40">
                  <a:moveTo>
                    <a:pt x="1968" y="0"/>
                  </a:moveTo>
                  <a:lnTo>
                    <a:pt x="0" y="0"/>
                  </a:lnTo>
                  <a:lnTo>
                    <a:pt x="0" y="1936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6" name="object 7366"/>
            <p:cNvSpPr/>
            <p:nvPr/>
          </p:nvSpPr>
          <p:spPr>
            <a:xfrm>
              <a:off x="12739179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7" name="object 7367"/>
            <p:cNvSpPr/>
            <p:nvPr/>
          </p:nvSpPr>
          <p:spPr>
            <a:xfrm>
              <a:off x="12739179" y="921981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0" y="0"/>
                  </a:moveTo>
                  <a:lnTo>
                    <a:pt x="444" y="1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8" name="object 7368"/>
            <p:cNvSpPr/>
            <p:nvPr/>
          </p:nvSpPr>
          <p:spPr>
            <a:xfrm>
              <a:off x="12738988" y="9215329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190" y="0"/>
                  </a:moveTo>
                  <a:lnTo>
                    <a:pt x="0" y="2406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9" name="object 7369"/>
            <p:cNvSpPr/>
            <p:nvPr/>
          </p:nvSpPr>
          <p:spPr>
            <a:xfrm>
              <a:off x="12738988" y="9215329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4" h="2540">
                  <a:moveTo>
                    <a:pt x="190" y="0"/>
                  </a:moveTo>
                  <a:lnTo>
                    <a:pt x="0" y="2406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0" name="object 7370"/>
            <p:cNvSpPr/>
            <p:nvPr/>
          </p:nvSpPr>
          <p:spPr>
            <a:xfrm>
              <a:off x="12745656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1" name="object 7371"/>
            <p:cNvSpPr/>
            <p:nvPr/>
          </p:nvSpPr>
          <p:spPr>
            <a:xfrm>
              <a:off x="12745656" y="9227115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714" y="1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2" name="object 7372"/>
            <p:cNvSpPr/>
            <p:nvPr/>
          </p:nvSpPr>
          <p:spPr>
            <a:xfrm>
              <a:off x="12744132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24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3" name="object 7373"/>
            <p:cNvSpPr/>
            <p:nvPr/>
          </p:nvSpPr>
          <p:spPr>
            <a:xfrm>
              <a:off x="12744132" y="922663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0" y="0"/>
                  </a:moveTo>
                  <a:lnTo>
                    <a:pt x="1524" y="4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4" name="object 7374"/>
            <p:cNvSpPr/>
            <p:nvPr/>
          </p:nvSpPr>
          <p:spPr>
            <a:xfrm>
              <a:off x="12742671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460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5" name="object 7375"/>
            <p:cNvSpPr/>
            <p:nvPr/>
          </p:nvSpPr>
          <p:spPr>
            <a:xfrm>
              <a:off x="12742671" y="922584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460" y="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6" name="object 7376"/>
            <p:cNvSpPr/>
            <p:nvPr/>
          </p:nvSpPr>
          <p:spPr>
            <a:xfrm>
              <a:off x="12741401" y="922473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7" name="object 7377"/>
            <p:cNvSpPr/>
            <p:nvPr/>
          </p:nvSpPr>
          <p:spPr>
            <a:xfrm>
              <a:off x="12741401" y="922473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1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8" name="object 7378"/>
            <p:cNvSpPr/>
            <p:nvPr/>
          </p:nvSpPr>
          <p:spPr>
            <a:xfrm>
              <a:off x="12740385" y="922331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1016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9" name="object 7379"/>
            <p:cNvSpPr/>
            <p:nvPr/>
          </p:nvSpPr>
          <p:spPr>
            <a:xfrm>
              <a:off x="12740385" y="9223317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1016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0" name="object 7380"/>
            <p:cNvSpPr/>
            <p:nvPr/>
          </p:nvSpPr>
          <p:spPr>
            <a:xfrm>
              <a:off x="12739623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6D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1" name="object 7381"/>
            <p:cNvSpPr/>
            <p:nvPr/>
          </p:nvSpPr>
          <p:spPr>
            <a:xfrm>
              <a:off x="12739623" y="9221704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761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382" name="object 7382"/>
            <p:cNvPicPr/>
            <p:nvPr/>
          </p:nvPicPr>
          <p:blipFill>
            <a:blip r:embed="rId1082" cstate="print"/>
            <a:stretch>
              <a:fillRect/>
            </a:stretch>
          </p:blipFill>
          <p:spPr>
            <a:xfrm>
              <a:off x="12739052" y="9215005"/>
              <a:ext cx="16763" cy="12280"/>
            </a:xfrm>
            <a:prstGeom prst="rect">
              <a:avLst/>
            </a:prstGeom>
          </p:spPr>
        </p:pic>
        <p:pic>
          <p:nvPicPr>
            <p:cNvPr id="7383" name="object 7383"/>
            <p:cNvPicPr/>
            <p:nvPr/>
          </p:nvPicPr>
          <p:blipFill>
            <a:blip r:embed="rId1083" cstate="print"/>
            <a:stretch>
              <a:fillRect/>
            </a:stretch>
          </p:blipFill>
          <p:spPr>
            <a:xfrm>
              <a:off x="12407137" y="9215005"/>
              <a:ext cx="560831" cy="15055"/>
            </a:xfrm>
            <a:prstGeom prst="rect">
              <a:avLst/>
            </a:prstGeom>
          </p:spPr>
        </p:pic>
        <p:pic>
          <p:nvPicPr>
            <p:cNvPr id="7384" name="object 7384"/>
            <p:cNvPicPr/>
            <p:nvPr/>
          </p:nvPicPr>
          <p:blipFill>
            <a:blip r:embed="rId1084" cstate="print"/>
            <a:stretch>
              <a:fillRect/>
            </a:stretch>
          </p:blipFill>
          <p:spPr>
            <a:xfrm>
              <a:off x="12016168" y="8823115"/>
              <a:ext cx="65087" cy="60178"/>
            </a:xfrm>
            <a:prstGeom prst="rect">
              <a:avLst/>
            </a:prstGeom>
          </p:spPr>
        </p:pic>
        <p:pic>
          <p:nvPicPr>
            <p:cNvPr id="7385" name="object 7385"/>
            <p:cNvPicPr/>
            <p:nvPr/>
          </p:nvPicPr>
          <p:blipFill>
            <a:blip r:embed="rId1085" cstate="print"/>
            <a:stretch>
              <a:fillRect/>
            </a:stretch>
          </p:blipFill>
          <p:spPr>
            <a:xfrm>
              <a:off x="12106274" y="9215005"/>
              <a:ext cx="1085405" cy="27114"/>
            </a:xfrm>
            <a:prstGeom prst="rect">
              <a:avLst/>
            </a:prstGeom>
          </p:spPr>
        </p:pic>
        <p:sp>
          <p:nvSpPr>
            <p:cNvPr id="7386" name="object 7386"/>
            <p:cNvSpPr/>
            <p:nvPr/>
          </p:nvSpPr>
          <p:spPr>
            <a:xfrm>
              <a:off x="12106274" y="9215005"/>
              <a:ext cx="1085850" cy="27305"/>
            </a:xfrm>
            <a:custGeom>
              <a:avLst/>
              <a:gdLst/>
              <a:ahLst/>
              <a:cxnLst/>
              <a:rect l="l" t="t" r="r" b="b"/>
              <a:pathLst>
                <a:path w="1085850" h="27304">
                  <a:moveTo>
                    <a:pt x="547052" y="0"/>
                  </a:moveTo>
                  <a:lnTo>
                    <a:pt x="543941" y="0"/>
                  </a:lnTo>
                  <a:lnTo>
                    <a:pt x="543941" y="14611"/>
                  </a:lnTo>
                  <a:lnTo>
                    <a:pt x="540829" y="14611"/>
                  </a:lnTo>
                  <a:lnTo>
                    <a:pt x="540829" y="323"/>
                  </a:lnTo>
                  <a:lnTo>
                    <a:pt x="536321" y="323"/>
                  </a:lnTo>
                  <a:lnTo>
                    <a:pt x="536321" y="3994"/>
                  </a:lnTo>
                  <a:lnTo>
                    <a:pt x="536130" y="5657"/>
                  </a:lnTo>
                  <a:lnTo>
                    <a:pt x="516127" y="14611"/>
                  </a:lnTo>
                  <a:lnTo>
                    <a:pt x="516127" y="323"/>
                  </a:lnTo>
                  <a:lnTo>
                    <a:pt x="496570" y="323"/>
                  </a:lnTo>
                  <a:lnTo>
                    <a:pt x="496570" y="495"/>
                  </a:lnTo>
                  <a:lnTo>
                    <a:pt x="510158" y="495"/>
                  </a:lnTo>
                  <a:lnTo>
                    <a:pt x="510158" y="3378"/>
                  </a:lnTo>
                  <a:lnTo>
                    <a:pt x="496570" y="3378"/>
                  </a:lnTo>
                  <a:lnTo>
                    <a:pt x="496570" y="11734"/>
                  </a:lnTo>
                  <a:lnTo>
                    <a:pt x="511619" y="11734"/>
                  </a:lnTo>
                  <a:lnTo>
                    <a:pt x="511619" y="14611"/>
                  </a:lnTo>
                  <a:lnTo>
                    <a:pt x="493331" y="14611"/>
                  </a:lnTo>
                  <a:lnTo>
                    <a:pt x="493331" y="323"/>
                  </a:lnTo>
                  <a:lnTo>
                    <a:pt x="487108" y="323"/>
                  </a:lnTo>
                  <a:lnTo>
                    <a:pt x="486473" y="1193"/>
                  </a:lnTo>
                  <a:lnTo>
                    <a:pt x="485140" y="2235"/>
                  </a:lnTo>
                  <a:lnTo>
                    <a:pt x="483425" y="2978"/>
                  </a:lnTo>
                  <a:lnTo>
                    <a:pt x="481266" y="3448"/>
                  </a:lnTo>
                  <a:lnTo>
                    <a:pt x="482409" y="4070"/>
                  </a:lnTo>
                  <a:lnTo>
                    <a:pt x="483234" y="4692"/>
                  </a:lnTo>
                  <a:lnTo>
                    <a:pt x="485013" y="6699"/>
                  </a:lnTo>
                  <a:lnTo>
                    <a:pt x="490220" y="14611"/>
                  </a:lnTo>
                  <a:lnTo>
                    <a:pt x="486092" y="14611"/>
                  </a:lnTo>
                  <a:lnTo>
                    <a:pt x="481202" y="7023"/>
                  </a:lnTo>
                  <a:lnTo>
                    <a:pt x="479615" y="5137"/>
                  </a:lnTo>
                  <a:lnTo>
                    <a:pt x="478853" y="4489"/>
                  </a:lnTo>
                  <a:lnTo>
                    <a:pt x="477393" y="3848"/>
                  </a:lnTo>
                  <a:lnTo>
                    <a:pt x="475551" y="3746"/>
                  </a:lnTo>
                  <a:lnTo>
                    <a:pt x="471804" y="3746"/>
                  </a:lnTo>
                  <a:lnTo>
                    <a:pt x="471804" y="14611"/>
                  </a:lnTo>
                  <a:lnTo>
                    <a:pt x="468566" y="14611"/>
                  </a:lnTo>
                  <a:lnTo>
                    <a:pt x="468566" y="323"/>
                  </a:lnTo>
                  <a:lnTo>
                    <a:pt x="457073" y="323"/>
                  </a:lnTo>
                  <a:lnTo>
                    <a:pt x="457073" y="14611"/>
                  </a:lnTo>
                  <a:lnTo>
                    <a:pt x="453834" y="14611"/>
                  </a:lnTo>
                  <a:lnTo>
                    <a:pt x="453834" y="323"/>
                  </a:lnTo>
                  <a:lnTo>
                    <a:pt x="434340" y="323"/>
                  </a:lnTo>
                  <a:lnTo>
                    <a:pt x="437705" y="1219"/>
                  </a:lnTo>
                  <a:lnTo>
                    <a:pt x="438975" y="1689"/>
                  </a:lnTo>
                  <a:lnTo>
                    <a:pt x="443166" y="7715"/>
                  </a:lnTo>
                  <a:lnTo>
                    <a:pt x="443039" y="8953"/>
                  </a:lnTo>
                  <a:lnTo>
                    <a:pt x="434085" y="15055"/>
                  </a:lnTo>
                  <a:lnTo>
                    <a:pt x="431990" y="14935"/>
                  </a:lnTo>
                  <a:lnTo>
                    <a:pt x="423608" y="6724"/>
                  </a:lnTo>
                  <a:lnTo>
                    <a:pt x="426656" y="6476"/>
                  </a:lnTo>
                  <a:lnTo>
                    <a:pt x="427037" y="8140"/>
                  </a:lnTo>
                  <a:lnTo>
                    <a:pt x="427672" y="9499"/>
                  </a:lnTo>
                  <a:lnTo>
                    <a:pt x="433895" y="12128"/>
                  </a:lnTo>
                  <a:lnTo>
                    <a:pt x="436181" y="11880"/>
                  </a:lnTo>
                  <a:lnTo>
                    <a:pt x="439991" y="7962"/>
                  </a:lnTo>
                  <a:lnTo>
                    <a:pt x="439800" y="6870"/>
                  </a:lnTo>
                  <a:lnTo>
                    <a:pt x="439356" y="5930"/>
                  </a:lnTo>
                  <a:lnTo>
                    <a:pt x="438467" y="5137"/>
                  </a:lnTo>
                  <a:lnTo>
                    <a:pt x="437133" y="4489"/>
                  </a:lnTo>
                  <a:lnTo>
                    <a:pt x="430720" y="2781"/>
                  </a:lnTo>
                  <a:lnTo>
                    <a:pt x="427990" y="1765"/>
                  </a:lnTo>
                  <a:lnTo>
                    <a:pt x="426910" y="1117"/>
                  </a:lnTo>
                  <a:lnTo>
                    <a:pt x="426084" y="323"/>
                  </a:lnTo>
                  <a:lnTo>
                    <a:pt x="408622" y="323"/>
                  </a:lnTo>
                  <a:lnTo>
                    <a:pt x="414464" y="14611"/>
                  </a:lnTo>
                  <a:lnTo>
                    <a:pt x="410781" y="14611"/>
                  </a:lnTo>
                  <a:lnTo>
                    <a:pt x="407924" y="7194"/>
                  </a:lnTo>
                  <a:lnTo>
                    <a:pt x="397700" y="7194"/>
                  </a:lnTo>
                  <a:lnTo>
                    <a:pt x="394970" y="14611"/>
                  </a:lnTo>
                  <a:lnTo>
                    <a:pt x="391541" y="14611"/>
                  </a:lnTo>
                  <a:lnTo>
                    <a:pt x="397001" y="323"/>
                  </a:lnTo>
                  <a:lnTo>
                    <a:pt x="380873" y="323"/>
                  </a:lnTo>
                  <a:lnTo>
                    <a:pt x="380873" y="14611"/>
                  </a:lnTo>
                  <a:lnTo>
                    <a:pt x="377571" y="14611"/>
                  </a:lnTo>
                  <a:lnTo>
                    <a:pt x="377571" y="323"/>
                  </a:lnTo>
                  <a:lnTo>
                    <a:pt x="371601" y="323"/>
                  </a:lnTo>
                  <a:lnTo>
                    <a:pt x="371601" y="14611"/>
                  </a:lnTo>
                  <a:lnTo>
                    <a:pt x="368236" y="14611"/>
                  </a:lnTo>
                  <a:lnTo>
                    <a:pt x="358521" y="0"/>
                  </a:lnTo>
                  <a:lnTo>
                    <a:pt x="355409" y="0"/>
                  </a:lnTo>
                  <a:lnTo>
                    <a:pt x="355409" y="14611"/>
                  </a:lnTo>
                  <a:lnTo>
                    <a:pt x="352298" y="14611"/>
                  </a:lnTo>
                  <a:lnTo>
                    <a:pt x="352298" y="323"/>
                  </a:lnTo>
                  <a:lnTo>
                    <a:pt x="347725" y="323"/>
                  </a:lnTo>
                  <a:lnTo>
                    <a:pt x="347852" y="2235"/>
                  </a:lnTo>
                  <a:lnTo>
                    <a:pt x="347789" y="3994"/>
                  </a:lnTo>
                  <a:lnTo>
                    <a:pt x="347218" y="7169"/>
                  </a:lnTo>
                  <a:lnTo>
                    <a:pt x="327532" y="14611"/>
                  </a:lnTo>
                  <a:lnTo>
                    <a:pt x="327532" y="323"/>
                  </a:lnTo>
                  <a:lnTo>
                    <a:pt x="319087" y="323"/>
                  </a:lnTo>
                  <a:lnTo>
                    <a:pt x="324929" y="14611"/>
                  </a:lnTo>
                  <a:lnTo>
                    <a:pt x="321246" y="14611"/>
                  </a:lnTo>
                  <a:lnTo>
                    <a:pt x="318389" y="7194"/>
                  </a:lnTo>
                  <a:lnTo>
                    <a:pt x="308101" y="7194"/>
                  </a:lnTo>
                  <a:lnTo>
                    <a:pt x="305434" y="14611"/>
                  </a:lnTo>
                  <a:lnTo>
                    <a:pt x="301942" y="14611"/>
                  </a:lnTo>
                  <a:lnTo>
                    <a:pt x="307467" y="323"/>
                  </a:lnTo>
                  <a:lnTo>
                    <a:pt x="288734" y="323"/>
                  </a:lnTo>
                  <a:lnTo>
                    <a:pt x="288734" y="11734"/>
                  </a:lnTo>
                  <a:lnTo>
                    <a:pt x="300863" y="11734"/>
                  </a:lnTo>
                  <a:lnTo>
                    <a:pt x="300863" y="14611"/>
                  </a:lnTo>
                  <a:lnTo>
                    <a:pt x="285496" y="14611"/>
                  </a:lnTo>
                  <a:lnTo>
                    <a:pt x="285496" y="323"/>
                  </a:lnTo>
                  <a:lnTo>
                    <a:pt x="272351" y="323"/>
                  </a:lnTo>
                  <a:lnTo>
                    <a:pt x="282892" y="14611"/>
                  </a:lnTo>
                  <a:lnTo>
                    <a:pt x="278638" y="14611"/>
                  </a:lnTo>
                  <a:lnTo>
                    <a:pt x="269875" y="2184"/>
                  </a:lnTo>
                  <a:lnTo>
                    <a:pt x="265874" y="6127"/>
                  </a:lnTo>
                  <a:lnTo>
                    <a:pt x="265874" y="14611"/>
                  </a:lnTo>
                  <a:lnTo>
                    <a:pt x="262635" y="14611"/>
                  </a:lnTo>
                  <a:lnTo>
                    <a:pt x="262635" y="323"/>
                  </a:lnTo>
                  <a:lnTo>
                    <a:pt x="254317" y="323"/>
                  </a:lnTo>
                  <a:lnTo>
                    <a:pt x="260159" y="14611"/>
                  </a:lnTo>
                  <a:lnTo>
                    <a:pt x="256476" y="14611"/>
                  </a:lnTo>
                  <a:lnTo>
                    <a:pt x="253555" y="7194"/>
                  </a:lnTo>
                  <a:lnTo>
                    <a:pt x="243331" y="7194"/>
                  </a:lnTo>
                  <a:lnTo>
                    <a:pt x="240665" y="14611"/>
                  </a:lnTo>
                  <a:lnTo>
                    <a:pt x="237235" y="14611"/>
                  </a:lnTo>
                  <a:lnTo>
                    <a:pt x="242697" y="323"/>
                  </a:lnTo>
                  <a:lnTo>
                    <a:pt x="230060" y="323"/>
                  </a:lnTo>
                  <a:lnTo>
                    <a:pt x="222250" y="10001"/>
                  </a:lnTo>
                  <a:lnTo>
                    <a:pt x="220725" y="11734"/>
                  </a:lnTo>
                  <a:lnTo>
                    <a:pt x="236410" y="11734"/>
                  </a:lnTo>
                  <a:lnTo>
                    <a:pt x="236410" y="14611"/>
                  </a:lnTo>
                  <a:lnTo>
                    <a:pt x="217043" y="14611"/>
                  </a:lnTo>
                  <a:lnTo>
                    <a:pt x="217043" y="11588"/>
                  </a:lnTo>
                  <a:lnTo>
                    <a:pt x="225996" y="323"/>
                  </a:lnTo>
                  <a:lnTo>
                    <a:pt x="0" y="323"/>
                  </a:lnTo>
                  <a:lnTo>
                    <a:pt x="0" y="27114"/>
                  </a:lnTo>
                  <a:lnTo>
                    <a:pt x="1085405" y="27114"/>
                  </a:lnTo>
                  <a:lnTo>
                    <a:pt x="1085405" y="323"/>
                  </a:lnTo>
                  <a:lnTo>
                    <a:pt x="861695" y="323"/>
                  </a:lnTo>
                  <a:lnTo>
                    <a:pt x="858964" y="4216"/>
                  </a:lnTo>
                  <a:lnTo>
                    <a:pt x="858964" y="14611"/>
                  </a:lnTo>
                  <a:lnTo>
                    <a:pt x="855726" y="14611"/>
                  </a:lnTo>
                  <a:lnTo>
                    <a:pt x="855726" y="4216"/>
                  </a:lnTo>
                  <a:lnTo>
                    <a:pt x="853122" y="323"/>
                  </a:lnTo>
                  <a:lnTo>
                    <a:pt x="835596" y="323"/>
                  </a:lnTo>
                  <a:lnTo>
                    <a:pt x="846137" y="14611"/>
                  </a:lnTo>
                  <a:lnTo>
                    <a:pt x="841819" y="14611"/>
                  </a:lnTo>
                  <a:lnTo>
                    <a:pt x="833120" y="2184"/>
                  </a:lnTo>
                  <a:lnTo>
                    <a:pt x="829119" y="6127"/>
                  </a:lnTo>
                  <a:lnTo>
                    <a:pt x="829119" y="14611"/>
                  </a:lnTo>
                  <a:lnTo>
                    <a:pt x="825817" y="14611"/>
                  </a:lnTo>
                  <a:lnTo>
                    <a:pt x="825817" y="323"/>
                  </a:lnTo>
                  <a:lnTo>
                    <a:pt x="821626" y="323"/>
                  </a:lnTo>
                  <a:lnTo>
                    <a:pt x="821753" y="2381"/>
                  </a:lnTo>
                  <a:lnTo>
                    <a:pt x="821690" y="4216"/>
                  </a:lnTo>
                  <a:lnTo>
                    <a:pt x="810069" y="15055"/>
                  </a:lnTo>
                  <a:lnTo>
                    <a:pt x="808354" y="14935"/>
                  </a:lnTo>
                  <a:lnTo>
                    <a:pt x="798322" y="2654"/>
                  </a:lnTo>
                  <a:lnTo>
                    <a:pt x="798449" y="323"/>
                  </a:lnTo>
                  <a:lnTo>
                    <a:pt x="788479" y="323"/>
                  </a:lnTo>
                  <a:lnTo>
                    <a:pt x="788479" y="14611"/>
                  </a:lnTo>
                  <a:lnTo>
                    <a:pt x="785177" y="14611"/>
                  </a:lnTo>
                  <a:lnTo>
                    <a:pt x="785177" y="323"/>
                  </a:lnTo>
                  <a:lnTo>
                    <a:pt x="769111" y="323"/>
                  </a:lnTo>
                  <a:lnTo>
                    <a:pt x="759841" y="11734"/>
                  </a:lnTo>
                  <a:lnTo>
                    <a:pt x="775461" y="11734"/>
                  </a:lnTo>
                  <a:lnTo>
                    <a:pt x="775461" y="14611"/>
                  </a:lnTo>
                  <a:lnTo>
                    <a:pt x="756094" y="14611"/>
                  </a:lnTo>
                  <a:lnTo>
                    <a:pt x="756094" y="11588"/>
                  </a:lnTo>
                  <a:lnTo>
                    <a:pt x="765048" y="323"/>
                  </a:lnTo>
                  <a:lnTo>
                    <a:pt x="753745" y="323"/>
                  </a:lnTo>
                  <a:lnTo>
                    <a:pt x="753745" y="4216"/>
                  </a:lnTo>
                  <a:lnTo>
                    <a:pt x="753491" y="5930"/>
                  </a:lnTo>
                  <a:lnTo>
                    <a:pt x="742124" y="15055"/>
                  </a:lnTo>
                  <a:lnTo>
                    <a:pt x="740409" y="14935"/>
                  </a:lnTo>
                  <a:lnTo>
                    <a:pt x="730376" y="2654"/>
                  </a:lnTo>
                  <a:lnTo>
                    <a:pt x="730503" y="323"/>
                  </a:lnTo>
                  <a:lnTo>
                    <a:pt x="725233" y="323"/>
                  </a:lnTo>
                  <a:lnTo>
                    <a:pt x="724598" y="1193"/>
                  </a:lnTo>
                  <a:lnTo>
                    <a:pt x="723265" y="2235"/>
                  </a:lnTo>
                  <a:lnTo>
                    <a:pt x="721550" y="2978"/>
                  </a:lnTo>
                  <a:lnTo>
                    <a:pt x="719391" y="3448"/>
                  </a:lnTo>
                  <a:lnTo>
                    <a:pt x="721359" y="4692"/>
                  </a:lnTo>
                  <a:lnTo>
                    <a:pt x="723201" y="6699"/>
                  </a:lnTo>
                  <a:lnTo>
                    <a:pt x="728281" y="14611"/>
                  </a:lnTo>
                  <a:lnTo>
                    <a:pt x="724217" y="14611"/>
                  </a:lnTo>
                  <a:lnTo>
                    <a:pt x="720090" y="8159"/>
                  </a:lnTo>
                  <a:lnTo>
                    <a:pt x="718629" y="6127"/>
                  </a:lnTo>
                  <a:lnTo>
                    <a:pt x="717740" y="5137"/>
                  </a:lnTo>
                  <a:lnTo>
                    <a:pt x="716978" y="4489"/>
                  </a:lnTo>
                  <a:lnTo>
                    <a:pt x="715518" y="3848"/>
                  </a:lnTo>
                  <a:lnTo>
                    <a:pt x="713676" y="3746"/>
                  </a:lnTo>
                  <a:lnTo>
                    <a:pt x="709929" y="3746"/>
                  </a:lnTo>
                  <a:lnTo>
                    <a:pt x="709929" y="14611"/>
                  </a:lnTo>
                  <a:lnTo>
                    <a:pt x="706691" y="14611"/>
                  </a:lnTo>
                  <a:lnTo>
                    <a:pt x="706691" y="323"/>
                  </a:lnTo>
                  <a:lnTo>
                    <a:pt x="690562" y="323"/>
                  </a:lnTo>
                  <a:lnTo>
                    <a:pt x="696404" y="14611"/>
                  </a:lnTo>
                  <a:lnTo>
                    <a:pt x="692657" y="14611"/>
                  </a:lnTo>
                  <a:lnTo>
                    <a:pt x="689864" y="7194"/>
                  </a:lnTo>
                  <a:lnTo>
                    <a:pt x="679576" y="7194"/>
                  </a:lnTo>
                  <a:lnTo>
                    <a:pt x="676846" y="14611"/>
                  </a:lnTo>
                  <a:lnTo>
                    <a:pt x="673417" y="14611"/>
                  </a:lnTo>
                  <a:lnTo>
                    <a:pt x="678942" y="323"/>
                  </a:lnTo>
                  <a:lnTo>
                    <a:pt x="660146" y="323"/>
                  </a:lnTo>
                  <a:lnTo>
                    <a:pt x="660146" y="11734"/>
                  </a:lnTo>
                  <a:lnTo>
                    <a:pt x="672274" y="11734"/>
                  </a:lnTo>
                  <a:lnTo>
                    <a:pt x="672274" y="14611"/>
                  </a:lnTo>
                  <a:lnTo>
                    <a:pt x="656907" y="14611"/>
                  </a:lnTo>
                  <a:lnTo>
                    <a:pt x="656907" y="323"/>
                  </a:lnTo>
                  <a:lnTo>
                    <a:pt x="652779" y="323"/>
                  </a:lnTo>
                  <a:lnTo>
                    <a:pt x="652779" y="4216"/>
                  </a:lnTo>
                  <a:lnTo>
                    <a:pt x="652526" y="5930"/>
                  </a:lnTo>
                  <a:lnTo>
                    <a:pt x="641096" y="15055"/>
                  </a:lnTo>
                  <a:lnTo>
                    <a:pt x="639445" y="14935"/>
                  </a:lnTo>
                  <a:lnTo>
                    <a:pt x="629411" y="2654"/>
                  </a:lnTo>
                  <a:lnTo>
                    <a:pt x="629539" y="323"/>
                  </a:lnTo>
                  <a:lnTo>
                    <a:pt x="617220" y="323"/>
                  </a:lnTo>
                  <a:lnTo>
                    <a:pt x="627697" y="14611"/>
                  </a:lnTo>
                  <a:lnTo>
                    <a:pt x="623443" y="14611"/>
                  </a:lnTo>
                  <a:lnTo>
                    <a:pt x="614679" y="2184"/>
                  </a:lnTo>
                  <a:lnTo>
                    <a:pt x="610616" y="6127"/>
                  </a:lnTo>
                  <a:lnTo>
                    <a:pt x="610616" y="14611"/>
                  </a:lnTo>
                  <a:lnTo>
                    <a:pt x="607377" y="14611"/>
                  </a:lnTo>
                  <a:lnTo>
                    <a:pt x="607377" y="323"/>
                  </a:lnTo>
                  <a:lnTo>
                    <a:pt x="594296" y="323"/>
                  </a:lnTo>
                  <a:lnTo>
                    <a:pt x="603123" y="7715"/>
                  </a:lnTo>
                  <a:lnTo>
                    <a:pt x="602996" y="8953"/>
                  </a:lnTo>
                  <a:lnTo>
                    <a:pt x="594042" y="15055"/>
                  </a:lnTo>
                  <a:lnTo>
                    <a:pt x="591883" y="14935"/>
                  </a:lnTo>
                  <a:lnTo>
                    <a:pt x="583565" y="6724"/>
                  </a:lnTo>
                  <a:lnTo>
                    <a:pt x="586613" y="6476"/>
                  </a:lnTo>
                  <a:lnTo>
                    <a:pt x="586994" y="8140"/>
                  </a:lnTo>
                  <a:lnTo>
                    <a:pt x="587628" y="9499"/>
                  </a:lnTo>
                  <a:lnTo>
                    <a:pt x="593915" y="12128"/>
                  </a:lnTo>
                  <a:lnTo>
                    <a:pt x="596138" y="11880"/>
                  </a:lnTo>
                  <a:lnTo>
                    <a:pt x="599948" y="7962"/>
                  </a:lnTo>
                  <a:lnTo>
                    <a:pt x="599821" y="6870"/>
                  </a:lnTo>
                  <a:lnTo>
                    <a:pt x="590676" y="2781"/>
                  </a:lnTo>
                  <a:lnTo>
                    <a:pt x="589089" y="2260"/>
                  </a:lnTo>
                  <a:lnTo>
                    <a:pt x="588009" y="1765"/>
                  </a:lnTo>
                  <a:lnTo>
                    <a:pt x="586930" y="1117"/>
                  </a:lnTo>
                  <a:lnTo>
                    <a:pt x="586041" y="323"/>
                  </a:lnTo>
                  <a:lnTo>
                    <a:pt x="569404" y="323"/>
                  </a:lnTo>
                  <a:lnTo>
                    <a:pt x="569404" y="14611"/>
                  </a:lnTo>
                  <a:lnTo>
                    <a:pt x="566166" y="14611"/>
                  </a:lnTo>
                  <a:lnTo>
                    <a:pt x="566166" y="323"/>
                  </a:lnTo>
                  <a:lnTo>
                    <a:pt x="560133" y="323"/>
                  </a:lnTo>
                  <a:lnTo>
                    <a:pt x="560133" y="14611"/>
                  </a:lnTo>
                  <a:lnTo>
                    <a:pt x="556831" y="14611"/>
                  </a:lnTo>
                  <a:lnTo>
                    <a:pt x="54705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7" name="object 7387"/>
            <p:cNvSpPr/>
            <p:nvPr/>
          </p:nvSpPr>
          <p:spPr>
            <a:xfrm>
              <a:off x="12807505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8" name="object 7388"/>
            <p:cNvSpPr/>
            <p:nvPr/>
          </p:nvSpPr>
          <p:spPr>
            <a:xfrm>
              <a:off x="12807505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9" name="object 7389"/>
            <p:cNvSpPr/>
            <p:nvPr/>
          </p:nvSpPr>
          <p:spPr>
            <a:xfrm>
              <a:off x="12946062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0" name="object 7390"/>
            <p:cNvSpPr/>
            <p:nvPr/>
          </p:nvSpPr>
          <p:spPr>
            <a:xfrm>
              <a:off x="12946062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1" name="object 7391"/>
            <p:cNvSpPr/>
            <p:nvPr/>
          </p:nvSpPr>
          <p:spPr>
            <a:xfrm>
              <a:off x="12946062" y="9244996"/>
              <a:ext cx="1905" cy="107950"/>
            </a:xfrm>
            <a:custGeom>
              <a:avLst/>
              <a:gdLst/>
              <a:ahLst/>
              <a:cxnLst/>
              <a:rect l="l" t="t" r="r" b="b"/>
              <a:pathLst>
                <a:path w="1904" h="107950">
                  <a:moveTo>
                    <a:pt x="1397" y="0"/>
                  </a:moveTo>
                  <a:lnTo>
                    <a:pt x="0" y="0"/>
                  </a:lnTo>
                  <a:lnTo>
                    <a:pt x="0" y="107822"/>
                  </a:lnTo>
                  <a:lnTo>
                    <a:pt x="1397" y="107822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2" name="object 7392"/>
            <p:cNvSpPr/>
            <p:nvPr/>
          </p:nvSpPr>
          <p:spPr>
            <a:xfrm>
              <a:off x="12807505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3" name="object 7393"/>
            <p:cNvSpPr/>
            <p:nvPr/>
          </p:nvSpPr>
          <p:spPr>
            <a:xfrm>
              <a:off x="12807505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4" name="object 7394"/>
            <p:cNvSpPr/>
            <p:nvPr/>
          </p:nvSpPr>
          <p:spPr>
            <a:xfrm>
              <a:off x="12807505" y="9242120"/>
              <a:ext cx="140335" cy="3175"/>
            </a:xfrm>
            <a:custGeom>
              <a:avLst/>
              <a:gdLst/>
              <a:ahLst/>
              <a:cxnLst/>
              <a:rect l="l" t="t" r="r" b="b"/>
              <a:pathLst>
                <a:path w="140334" h="3175">
                  <a:moveTo>
                    <a:pt x="139953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139953" y="2876"/>
                  </a:lnTo>
                  <a:lnTo>
                    <a:pt x="13995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5" name="object 7395"/>
            <p:cNvSpPr/>
            <p:nvPr/>
          </p:nvSpPr>
          <p:spPr>
            <a:xfrm>
              <a:off x="12808902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145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145" y="2877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6" name="object 7396"/>
            <p:cNvSpPr/>
            <p:nvPr/>
          </p:nvSpPr>
          <p:spPr>
            <a:xfrm>
              <a:off x="12808902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145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145" y="2877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7" name="object 7397"/>
            <p:cNvSpPr/>
            <p:nvPr/>
          </p:nvSpPr>
          <p:spPr>
            <a:xfrm>
              <a:off x="12808902" y="9264242"/>
              <a:ext cx="137160" cy="3175"/>
            </a:xfrm>
            <a:custGeom>
              <a:avLst/>
              <a:gdLst/>
              <a:ahLst/>
              <a:cxnLst/>
              <a:rect l="l" t="t" r="r" b="b"/>
              <a:pathLst>
                <a:path w="137159" h="3175">
                  <a:moveTo>
                    <a:pt x="137145" y="0"/>
                  </a:moveTo>
                  <a:lnTo>
                    <a:pt x="0" y="0"/>
                  </a:lnTo>
                  <a:lnTo>
                    <a:pt x="0" y="2877"/>
                  </a:lnTo>
                  <a:lnTo>
                    <a:pt x="137145" y="2877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8" name="object 7398"/>
            <p:cNvSpPr/>
            <p:nvPr/>
          </p:nvSpPr>
          <p:spPr>
            <a:xfrm>
              <a:off x="12942506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9" name="object 7399"/>
            <p:cNvSpPr/>
            <p:nvPr/>
          </p:nvSpPr>
          <p:spPr>
            <a:xfrm>
              <a:off x="12942506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0" name="object 7400"/>
            <p:cNvSpPr/>
            <p:nvPr/>
          </p:nvSpPr>
          <p:spPr>
            <a:xfrm>
              <a:off x="12942506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1" name="object 7401"/>
            <p:cNvSpPr/>
            <p:nvPr/>
          </p:nvSpPr>
          <p:spPr>
            <a:xfrm>
              <a:off x="12851764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2" name="object 7402"/>
            <p:cNvSpPr/>
            <p:nvPr/>
          </p:nvSpPr>
          <p:spPr>
            <a:xfrm>
              <a:off x="12851764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3" name="object 7403"/>
            <p:cNvSpPr/>
            <p:nvPr/>
          </p:nvSpPr>
          <p:spPr>
            <a:xfrm>
              <a:off x="12851764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47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47" y="78556"/>
                  </a:lnTo>
                  <a:lnTo>
                    <a:pt x="35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4" name="object 7404"/>
            <p:cNvSpPr/>
            <p:nvPr/>
          </p:nvSpPr>
          <p:spPr>
            <a:xfrm>
              <a:off x="12851764" y="934925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97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94297" y="3568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5" name="object 7405"/>
            <p:cNvSpPr/>
            <p:nvPr/>
          </p:nvSpPr>
          <p:spPr>
            <a:xfrm>
              <a:off x="12851764" y="934925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97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94297" y="3568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6" name="object 7406"/>
            <p:cNvSpPr/>
            <p:nvPr/>
          </p:nvSpPr>
          <p:spPr>
            <a:xfrm>
              <a:off x="12851764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97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97" y="3575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7" name="object 7407"/>
            <p:cNvSpPr/>
            <p:nvPr/>
          </p:nvSpPr>
          <p:spPr>
            <a:xfrm>
              <a:off x="12851764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97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97" y="3575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8" name="object 7408"/>
            <p:cNvSpPr/>
            <p:nvPr/>
          </p:nvSpPr>
          <p:spPr>
            <a:xfrm>
              <a:off x="12851764" y="9267120"/>
              <a:ext cx="94615" cy="3810"/>
            </a:xfrm>
            <a:custGeom>
              <a:avLst/>
              <a:gdLst/>
              <a:ahLst/>
              <a:cxnLst/>
              <a:rect l="l" t="t" r="r" b="b"/>
              <a:pathLst>
                <a:path w="94615" h="3809">
                  <a:moveTo>
                    <a:pt x="94297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94297" y="3575"/>
                  </a:lnTo>
                  <a:lnTo>
                    <a:pt x="9429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9" name="object 7409"/>
            <p:cNvSpPr/>
            <p:nvPr/>
          </p:nvSpPr>
          <p:spPr>
            <a:xfrm>
              <a:off x="12855320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63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63" y="78556"/>
                  </a:lnTo>
                  <a:lnTo>
                    <a:pt x="8716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0" name="object 7410"/>
            <p:cNvSpPr/>
            <p:nvPr/>
          </p:nvSpPr>
          <p:spPr>
            <a:xfrm>
              <a:off x="12855320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63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63" y="78556"/>
                  </a:lnTo>
                  <a:lnTo>
                    <a:pt x="871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1" name="object 7411"/>
            <p:cNvSpPr/>
            <p:nvPr/>
          </p:nvSpPr>
          <p:spPr>
            <a:xfrm>
              <a:off x="12855320" y="9270694"/>
              <a:ext cx="87630" cy="78740"/>
            </a:xfrm>
            <a:custGeom>
              <a:avLst/>
              <a:gdLst/>
              <a:ahLst/>
              <a:cxnLst/>
              <a:rect l="l" t="t" r="r" b="b"/>
              <a:pathLst>
                <a:path w="87629" h="78740">
                  <a:moveTo>
                    <a:pt x="87163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87163" y="78556"/>
                  </a:lnTo>
                  <a:lnTo>
                    <a:pt x="871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2" name="object 7412"/>
            <p:cNvSpPr/>
            <p:nvPr/>
          </p:nvSpPr>
          <p:spPr>
            <a:xfrm>
              <a:off x="1284820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3" name="object 7413"/>
            <p:cNvSpPr/>
            <p:nvPr/>
          </p:nvSpPr>
          <p:spPr>
            <a:xfrm>
              <a:off x="1284820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4" name="object 7414"/>
            <p:cNvSpPr/>
            <p:nvPr/>
          </p:nvSpPr>
          <p:spPr>
            <a:xfrm>
              <a:off x="12848208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5" name="object 7415"/>
            <p:cNvSpPr/>
            <p:nvPr/>
          </p:nvSpPr>
          <p:spPr>
            <a:xfrm>
              <a:off x="12808902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6" name="object 7416"/>
            <p:cNvSpPr/>
            <p:nvPr/>
          </p:nvSpPr>
          <p:spPr>
            <a:xfrm>
              <a:off x="12808902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7" name="object 7417"/>
            <p:cNvSpPr/>
            <p:nvPr/>
          </p:nvSpPr>
          <p:spPr>
            <a:xfrm>
              <a:off x="12808902" y="9270694"/>
              <a:ext cx="3810" cy="78740"/>
            </a:xfrm>
            <a:custGeom>
              <a:avLst/>
              <a:gdLst/>
              <a:ahLst/>
              <a:cxnLst/>
              <a:rect l="l" t="t" r="r" b="b"/>
              <a:pathLst>
                <a:path w="3809" h="78740">
                  <a:moveTo>
                    <a:pt x="3571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" y="78556"/>
                  </a:lnTo>
                  <a:lnTo>
                    <a:pt x="35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8" name="object 7418"/>
            <p:cNvSpPr/>
            <p:nvPr/>
          </p:nvSpPr>
          <p:spPr>
            <a:xfrm>
              <a:off x="12808902" y="934925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2862" y="3568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9" name="object 7419"/>
            <p:cNvSpPr/>
            <p:nvPr/>
          </p:nvSpPr>
          <p:spPr>
            <a:xfrm>
              <a:off x="12808902" y="934925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68"/>
                  </a:lnTo>
                  <a:lnTo>
                    <a:pt x="42862" y="3568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0" name="object 7420"/>
            <p:cNvSpPr/>
            <p:nvPr/>
          </p:nvSpPr>
          <p:spPr>
            <a:xfrm>
              <a:off x="12808902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1" name="object 7421"/>
            <p:cNvSpPr/>
            <p:nvPr/>
          </p:nvSpPr>
          <p:spPr>
            <a:xfrm>
              <a:off x="12808902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2" name="object 7422"/>
            <p:cNvSpPr/>
            <p:nvPr/>
          </p:nvSpPr>
          <p:spPr>
            <a:xfrm>
              <a:off x="12808902" y="9267120"/>
              <a:ext cx="43180" cy="3810"/>
            </a:xfrm>
            <a:custGeom>
              <a:avLst/>
              <a:gdLst/>
              <a:ahLst/>
              <a:cxnLst/>
              <a:rect l="l" t="t" r="r" b="b"/>
              <a:pathLst>
                <a:path w="43179" h="3809">
                  <a:moveTo>
                    <a:pt x="42862" y="0"/>
                  </a:moveTo>
                  <a:lnTo>
                    <a:pt x="0" y="0"/>
                  </a:lnTo>
                  <a:lnTo>
                    <a:pt x="0" y="3575"/>
                  </a:lnTo>
                  <a:lnTo>
                    <a:pt x="42862" y="3575"/>
                  </a:lnTo>
                  <a:lnTo>
                    <a:pt x="4286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3" name="object 7423"/>
            <p:cNvSpPr/>
            <p:nvPr/>
          </p:nvSpPr>
          <p:spPr>
            <a:xfrm>
              <a:off x="12812458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4" name="object 7424"/>
            <p:cNvSpPr/>
            <p:nvPr/>
          </p:nvSpPr>
          <p:spPr>
            <a:xfrm>
              <a:off x="12812458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5" name="object 7425"/>
            <p:cNvSpPr/>
            <p:nvPr/>
          </p:nvSpPr>
          <p:spPr>
            <a:xfrm>
              <a:off x="12812458" y="9270694"/>
              <a:ext cx="36195" cy="78740"/>
            </a:xfrm>
            <a:custGeom>
              <a:avLst/>
              <a:gdLst/>
              <a:ahLst/>
              <a:cxnLst/>
              <a:rect l="l" t="t" r="r" b="b"/>
              <a:pathLst>
                <a:path w="36195" h="78740">
                  <a:moveTo>
                    <a:pt x="35718" y="0"/>
                  </a:moveTo>
                  <a:lnTo>
                    <a:pt x="0" y="0"/>
                  </a:lnTo>
                  <a:lnTo>
                    <a:pt x="0" y="78556"/>
                  </a:lnTo>
                  <a:lnTo>
                    <a:pt x="35718" y="78556"/>
                  </a:lnTo>
                  <a:lnTo>
                    <a:pt x="3571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6" name="object 7426"/>
            <p:cNvSpPr/>
            <p:nvPr/>
          </p:nvSpPr>
          <p:spPr>
            <a:xfrm>
              <a:off x="12808902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145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145" y="19248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7" name="object 7427"/>
            <p:cNvSpPr/>
            <p:nvPr/>
          </p:nvSpPr>
          <p:spPr>
            <a:xfrm>
              <a:off x="12808902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145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145" y="19248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8" name="object 7428"/>
            <p:cNvSpPr/>
            <p:nvPr/>
          </p:nvSpPr>
          <p:spPr>
            <a:xfrm>
              <a:off x="12808902" y="9244995"/>
              <a:ext cx="137160" cy="19685"/>
            </a:xfrm>
            <a:custGeom>
              <a:avLst/>
              <a:gdLst/>
              <a:ahLst/>
              <a:cxnLst/>
              <a:rect l="l" t="t" r="r" b="b"/>
              <a:pathLst>
                <a:path w="137159" h="19684">
                  <a:moveTo>
                    <a:pt x="137145" y="0"/>
                  </a:moveTo>
                  <a:lnTo>
                    <a:pt x="0" y="0"/>
                  </a:lnTo>
                  <a:lnTo>
                    <a:pt x="0" y="19248"/>
                  </a:lnTo>
                  <a:lnTo>
                    <a:pt x="137145" y="19248"/>
                  </a:lnTo>
                  <a:lnTo>
                    <a:pt x="13714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29" name="object 7429"/>
            <p:cNvPicPr/>
            <p:nvPr/>
          </p:nvPicPr>
          <p:blipFill>
            <a:blip r:embed="rId1086" cstate="print"/>
            <a:stretch>
              <a:fillRect/>
            </a:stretch>
          </p:blipFill>
          <p:spPr>
            <a:xfrm>
              <a:off x="11947334" y="9578101"/>
              <a:ext cx="91083" cy="3571"/>
            </a:xfrm>
            <a:prstGeom prst="rect">
              <a:avLst/>
            </a:prstGeom>
          </p:spPr>
        </p:pic>
        <p:sp>
          <p:nvSpPr>
            <p:cNvPr id="7430" name="object 7430"/>
            <p:cNvSpPr/>
            <p:nvPr/>
          </p:nvSpPr>
          <p:spPr>
            <a:xfrm>
              <a:off x="11947334" y="9578101"/>
              <a:ext cx="91440" cy="3810"/>
            </a:xfrm>
            <a:custGeom>
              <a:avLst/>
              <a:gdLst/>
              <a:ahLst/>
              <a:cxnLst/>
              <a:rect l="l" t="t" r="r" b="b"/>
              <a:pathLst>
                <a:path w="91440" h="3809">
                  <a:moveTo>
                    <a:pt x="91083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91083" y="3571"/>
                  </a:lnTo>
                  <a:lnTo>
                    <a:pt x="9108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1" name="object 7431"/>
            <p:cNvSpPr/>
            <p:nvPr/>
          </p:nvSpPr>
          <p:spPr>
            <a:xfrm>
              <a:off x="11947334" y="9578101"/>
              <a:ext cx="91440" cy="3810"/>
            </a:xfrm>
            <a:custGeom>
              <a:avLst/>
              <a:gdLst/>
              <a:ahLst/>
              <a:cxnLst/>
              <a:rect l="l" t="t" r="r" b="b"/>
              <a:pathLst>
                <a:path w="91440" h="3809">
                  <a:moveTo>
                    <a:pt x="91083" y="0"/>
                  </a:moveTo>
                  <a:lnTo>
                    <a:pt x="0" y="0"/>
                  </a:lnTo>
                  <a:lnTo>
                    <a:pt x="0" y="3571"/>
                  </a:lnTo>
                  <a:lnTo>
                    <a:pt x="91083" y="3571"/>
                  </a:lnTo>
                  <a:lnTo>
                    <a:pt x="9108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2" name="object 7432"/>
            <p:cNvSpPr/>
            <p:nvPr/>
          </p:nvSpPr>
          <p:spPr>
            <a:xfrm>
              <a:off x="12033059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57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57" y="37479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rgbClr val="7EB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3" name="object 7433"/>
            <p:cNvSpPr/>
            <p:nvPr/>
          </p:nvSpPr>
          <p:spPr>
            <a:xfrm>
              <a:off x="12033059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57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57" y="37479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4" name="object 7434"/>
            <p:cNvSpPr/>
            <p:nvPr/>
          </p:nvSpPr>
          <p:spPr>
            <a:xfrm>
              <a:off x="12033059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57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57" y="37479"/>
                  </a:lnTo>
                  <a:lnTo>
                    <a:pt x="535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5" name="object 7435"/>
            <p:cNvSpPr/>
            <p:nvPr/>
          </p:nvSpPr>
          <p:spPr>
            <a:xfrm>
              <a:off x="11947334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8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82" y="37479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7EB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6" name="object 7436"/>
            <p:cNvSpPr/>
            <p:nvPr/>
          </p:nvSpPr>
          <p:spPr>
            <a:xfrm>
              <a:off x="11947334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8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82" y="37479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7" name="object 7437"/>
            <p:cNvSpPr/>
            <p:nvPr/>
          </p:nvSpPr>
          <p:spPr>
            <a:xfrm>
              <a:off x="11947334" y="9540618"/>
              <a:ext cx="5715" cy="38100"/>
            </a:xfrm>
            <a:custGeom>
              <a:avLst/>
              <a:gdLst/>
              <a:ahLst/>
              <a:cxnLst/>
              <a:rect l="l" t="t" r="r" b="b"/>
              <a:pathLst>
                <a:path w="5715" h="38100">
                  <a:moveTo>
                    <a:pt x="538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5382" y="37479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8" name="object 7438"/>
            <p:cNvSpPr/>
            <p:nvPr/>
          </p:nvSpPr>
          <p:spPr>
            <a:xfrm>
              <a:off x="11952731" y="9540618"/>
              <a:ext cx="80645" cy="38100"/>
            </a:xfrm>
            <a:custGeom>
              <a:avLst/>
              <a:gdLst/>
              <a:ahLst/>
              <a:cxnLst/>
              <a:rect l="l" t="t" r="r" b="b"/>
              <a:pathLst>
                <a:path w="80645" h="38100">
                  <a:moveTo>
                    <a:pt x="8034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80342" y="37479"/>
                  </a:lnTo>
                  <a:lnTo>
                    <a:pt x="80342" y="0"/>
                  </a:lnTo>
                  <a:close/>
                </a:path>
              </a:pathLst>
            </a:custGeom>
            <a:solidFill>
              <a:srgbClr val="7EB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9" name="object 7439"/>
            <p:cNvSpPr/>
            <p:nvPr/>
          </p:nvSpPr>
          <p:spPr>
            <a:xfrm>
              <a:off x="11952731" y="9540618"/>
              <a:ext cx="80645" cy="38100"/>
            </a:xfrm>
            <a:custGeom>
              <a:avLst/>
              <a:gdLst/>
              <a:ahLst/>
              <a:cxnLst/>
              <a:rect l="l" t="t" r="r" b="b"/>
              <a:pathLst>
                <a:path w="80645" h="38100">
                  <a:moveTo>
                    <a:pt x="8034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80342" y="37479"/>
                  </a:lnTo>
                  <a:lnTo>
                    <a:pt x="8034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0" name="object 7440"/>
            <p:cNvSpPr/>
            <p:nvPr/>
          </p:nvSpPr>
          <p:spPr>
            <a:xfrm>
              <a:off x="11952731" y="9540618"/>
              <a:ext cx="80645" cy="38100"/>
            </a:xfrm>
            <a:custGeom>
              <a:avLst/>
              <a:gdLst/>
              <a:ahLst/>
              <a:cxnLst/>
              <a:rect l="l" t="t" r="r" b="b"/>
              <a:pathLst>
                <a:path w="80645" h="38100">
                  <a:moveTo>
                    <a:pt x="80342" y="0"/>
                  </a:moveTo>
                  <a:lnTo>
                    <a:pt x="0" y="0"/>
                  </a:lnTo>
                  <a:lnTo>
                    <a:pt x="0" y="37479"/>
                  </a:lnTo>
                  <a:lnTo>
                    <a:pt x="80342" y="37479"/>
                  </a:lnTo>
                  <a:lnTo>
                    <a:pt x="8034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41" name="object 7441"/>
            <p:cNvPicPr/>
            <p:nvPr/>
          </p:nvPicPr>
          <p:blipFill>
            <a:blip r:embed="rId1087" cstate="print"/>
            <a:stretch>
              <a:fillRect/>
            </a:stretch>
          </p:blipFill>
          <p:spPr>
            <a:xfrm>
              <a:off x="11202860" y="9537572"/>
              <a:ext cx="456183" cy="15240"/>
            </a:xfrm>
            <a:prstGeom prst="rect">
              <a:avLst/>
            </a:prstGeom>
          </p:spPr>
        </p:pic>
        <p:sp>
          <p:nvSpPr>
            <p:cNvPr id="7442" name="object 7442"/>
            <p:cNvSpPr/>
            <p:nvPr/>
          </p:nvSpPr>
          <p:spPr>
            <a:xfrm>
              <a:off x="11202860" y="9537572"/>
              <a:ext cx="456565" cy="15240"/>
            </a:xfrm>
            <a:custGeom>
              <a:avLst/>
              <a:gdLst/>
              <a:ahLst/>
              <a:cxnLst/>
              <a:rect l="l" t="t" r="r" b="b"/>
              <a:pathLst>
                <a:path w="456565" h="15240">
                  <a:moveTo>
                    <a:pt x="456184" y="2540"/>
                  </a:moveTo>
                  <a:lnTo>
                    <a:pt x="5397" y="2540"/>
                  </a:lnTo>
                  <a:lnTo>
                    <a:pt x="5397" y="0"/>
                  </a:lnTo>
                  <a:lnTo>
                    <a:pt x="0" y="0"/>
                  </a:lnTo>
                  <a:lnTo>
                    <a:pt x="0" y="2540"/>
                  </a:lnTo>
                  <a:lnTo>
                    <a:pt x="0" y="15240"/>
                  </a:lnTo>
                  <a:lnTo>
                    <a:pt x="456184" y="15240"/>
                  </a:lnTo>
                  <a:lnTo>
                    <a:pt x="456184" y="3048"/>
                  </a:lnTo>
                  <a:lnTo>
                    <a:pt x="456184" y="254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3" name="object 7443"/>
            <p:cNvSpPr/>
            <p:nvPr/>
          </p:nvSpPr>
          <p:spPr>
            <a:xfrm>
              <a:off x="11659044" y="9540620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0"/>
                  </a:moveTo>
                  <a:lnTo>
                    <a:pt x="0" y="124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44" name="object 7444"/>
            <p:cNvPicPr/>
            <p:nvPr/>
          </p:nvPicPr>
          <p:blipFill>
            <a:blip r:embed="rId1088" cstate="print"/>
            <a:stretch>
              <a:fillRect/>
            </a:stretch>
          </p:blipFill>
          <p:spPr>
            <a:xfrm>
              <a:off x="13194410" y="9383528"/>
              <a:ext cx="901509" cy="12477"/>
            </a:xfrm>
            <a:prstGeom prst="rect">
              <a:avLst/>
            </a:prstGeom>
          </p:spPr>
        </p:pic>
        <p:sp>
          <p:nvSpPr>
            <p:cNvPr id="7445" name="object 7445"/>
            <p:cNvSpPr/>
            <p:nvPr/>
          </p:nvSpPr>
          <p:spPr>
            <a:xfrm>
              <a:off x="13194410" y="9383528"/>
              <a:ext cx="901700" cy="12700"/>
            </a:xfrm>
            <a:custGeom>
              <a:avLst/>
              <a:gdLst/>
              <a:ahLst/>
              <a:cxnLst/>
              <a:rect l="l" t="t" r="r" b="b"/>
              <a:pathLst>
                <a:path w="901700" h="12700">
                  <a:moveTo>
                    <a:pt x="901509" y="0"/>
                  </a:moveTo>
                  <a:lnTo>
                    <a:pt x="0" y="0"/>
                  </a:lnTo>
                  <a:lnTo>
                    <a:pt x="0" y="12477"/>
                  </a:lnTo>
                  <a:lnTo>
                    <a:pt x="901509" y="12477"/>
                  </a:lnTo>
                  <a:lnTo>
                    <a:pt x="90150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46" name="object 7446"/>
            <p:cNvPicPr/>
            <p:nvPr/>
          </p:nvPicPr>
          <p:blipFill>
            <a:blip r:embed="rId1089" cstate="print"/>
            <a:stretch>
              <a:fillRect/>
            </a:stretch>
          </p:blipFill>
          <p:spPr>
            <a:xfrm>
              <a:off x="12795694" y="9383902"/>
              <a:ext cx="398716" cy="12700"/>
            </a:xfrm>
            <a:prstGeom prst="rect">
              <a:avLst/>
            </a:prstGeom>
          </p:spPr>
        </p:pic>
        <p:sp>
          <p:nvSpPr>
            <p:cNvPr id="7447" name="object 7447"/>
            <p:cNvSpPr/>
            <p:nvPr/>
          </p:nvSpPr>
          <p:spPr>
            <a:xfrm>
              <a:off x="12795694" y="9383902"/>
              <a:ext cx="398780" cy="12700"/>
            </a:xfrm>
            <a:custGeom>
              <a:avLst/>
              <a:gdLst/>
              <a:ahLst/>
              <a:cxnLst/>
              <a:rect l="l" t="t" r="r" b="b"/>
              <a:pathLst>
                <a:path w="398780" h="12700">
                  <a:moveTo>
                    <a:pt x="398716" y="0"/>
                  </a:moveTo>
                  <a:lnTo>
                    <a:pt x="203200" y="0"/>
                  </a:lnTo>
                  <a:lnTo>
                    <a:pt x="203200" y="7620"/>
                  </a:lnTo>
                  <a:lnTo>
                    <a:pt x="203200" y="11430"/>
                  </a:lnTo>
                  <a:lnTo>
                    <a:pt x="42481" y="11430"/>
                  </a:lnTo>
                  <a:lnTo>
                    <a:pt x="42481" y="7620"/>
                  </a:lnTo>
                  <a:lnTo>
                    <a:pt x="0" y="7620"/>
                  </a:lnTo>
                  <a:lnTo>
                    <a:pt x="0" y="11430"/>
                  </a:lnTo>
                  <a:lnTo>
                    <a:pt x="0" y="12700"/>
                  </a:lnTo>
                  <a:lnTo>
                    <a:pt x="398716" y="12700"/>
                  </a:lnTo>
                  <a:lnTo>
                    <a:pt x="398716" y="11430"/>
                  </a:lnTo>
                  <a:lnTo>
                    <a:pt x="398716" y="7620"/>
                  </a:lnTo>
                  <a:lnTo>
                    <a:pt x="3987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8" name="object 7448"/>
            <p:cNvSpPr/>
            <p:nvPr/>
          </p:nvSpPr>
          <p:spPr>
            <a:xfrm>
              <a:off x="12795694" y="9383902"/>
              <a:ext cx="398780" cy="12700"/>
            </a:xfrm>
            <a:custGeom>
              <a:avLst/>
              <a:gdLst/>
              <a:ahLst/>
              <a:cxnLst/>
              <a:rect l="l" t="t" r="r" b="b"/>
              <a:pathLst>
                <a:path w="398780" h="12700">
                  <a:moveTo>
                    <a:pt x="398716" y="0"/>
                  </a:moveTo>
                  <a:lnTo>
                    <a:pt x="203200" y="0"/>
                  </a:lnTo>
                  <a:lnTo>
                    <a:pt x="203200" y="7620"/>
                  </a:lnTo>
                  <a:lnTo>
                    <a:pt x="203200" y="11430"/>
                  </a:lnTo>
                  <a:lnTo>
                    <a:pt x="42481" y="11430"/>
                  </a:lnTo>
                  <a:lnTo>
                    <a:pt x="42481" y="7620"/>
                  </a:lnTo>
                  <a:lnTo>
                    <a:pt x="0" y="7620"/>
                  </a:lnTo>
                  <a:lnTo>
                    <a:pt x="0" y="11430"/>
                  </a:lnTo>
                  <a:lnTo>
                    <a:pt x="0" y="12700"/>
                  </a:lnTo>
                  <a:lnTo>
                    <a:pt x="398716" y="12700"/>
                  </a:lnTo>
                  <a:lnTo>
                    <a:pt x="398716" y="11430"/>
                  </a:lnTo>
                  <a:lnTo>
                    <a:pt x="398716" y="7620"/>
                  </a:lnTo>
                  <a:lnTo>
                    <a:pt x="3987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449" name="object 7449"/>
            <p:cNvPicPr/>
            <p:nvPr/>
          </p:nvPicPr>
          <p:blipFill>
            <a:blip r:embed="rId1090" cstate="print"/>
            <a:stretch>
              <a:fillRect/>
            </a:stretch>
          </p:blipFill>
          <p:spPr>
            <a:xfrm>
              <a:off x="11637073" y="9358182"/>
              <a:ext cx="460226" cy="161032"/>
            </a:xfrm>
            <a:prstGeom prst="rect">
              <a:avLst/>
            </a:prstGeom>
          </p:spPr>
        </p:pic>
        <p:sp>
          <p:nvSpPr>
            <p:cNvPr id="7450" name="object 7450"/>
            <p:cNvSpPr/>
            <p:nvPr/>
          </p:nvSpPr>
          <p:spPr>
            <a:xfrm>
              <a:off x="11637073" y="9162529"/>
              <a:ext cx="1520190" cy="356870"/>
            </a:xfrm>
            <a:custGeom>
              <a:avLst/>
              <a:gdLst/>
              <a:ahLst/>
              <a:cxnLst/>
              <a:rect l="l" t="t" r="r" b="b"/>
              <a:pathLst>
                <a:path w="1520190" h="356870">
                  <a:moveTo>
                    <a:pt x="460222" y="195656"/>
                  </a:moveTo>
                  <a:lnTo>
                    <a:pt x="0" y="195656"/>
                  </a:lnTo>
                  <a:lnTo>
                    <a:pt x="0" y="356692"/>
                  </a:lnTo>
                  <a:lnTo>
                    <a:pt x="460222" y="356692"/>
                  </a:lnTo>
                  <a:lnTo>
                    <a:pt x="460222" y="195656"/>
                  </a:lnTo>
                  <a:close/>
                </a:path>
                <a:path w="1520190" h="356870">
                  <a:moveTo>
                    <a:pt x="1519745" y="0"/>
                  </a:moveTo>
                  <a:lnTo>
                    <a:pt x="1519415" y="0"/>
                  </a:lnTo>
                  <a:lnTo>
                    <a:pt x="1519415" y="26060"/>
                  </a:lnTo>
                  <a:lnTo>
                    <a:pt x="1519745" y="26060"/>
                  </a:lnTo>
                  <a:lnTo>
                    <a:pt x="151974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1" name="object 7451"/>
            <p:cNvSpPr/>
            <p:nvPr/>
          </p:nvSpPr>
          <p:spPr>
            <a:xfrm>
              <a:off x="1315650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2" name="object 7452"/>
            <p:cNvSpPr/>
            <p:nvPr/>
          </p:nvSpPr>
          <p:spPr>
            <a:xfrm>
              <a:off x="131879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3" name="object 7453"/>
            <p:cNvSpPr/>
            <p:nvPr/>
          </p:nvSpPr>
          <p:spPr>
            <a:xfrm>
              <a:off x="131879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4" name="object 7454"/>
            <p:cNvSpPr/>
            <p:nvPr/>
          </p:nvSpPr>
          <p:spPr>
            <a:xfrm>
              <a:off x="1318450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5" name="object 7455"/>
            <p:cNvSpPr/>
            <p:nvPr/>
          </p:nvSpPr>
          <p:spPr>
            <a:xfrm>
              <a:off x="1318450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6" name="object 7456"/>
            <p:cNvSpPr/>
            <p:nvPr/>
          </p:nvSpPr>
          <p:spPr>
            <a:xfrm>
              <a:off x="1318094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7" name="object 7457"/>
            <p:cNvSpPr/>
            <p:nvPr/>
          </p:nvSpPr>
          <p:spPr>
            <a:xfrm>
              <a:off x="1318094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8" name="object 7458"/>
            <p:cNvSpPr/>
            <p:nvPr/>
          </p:nvSpPr>
          <p:spPr>
            <a:xfrm>
              <a:off x="1317745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9" name="object 7459"/>
            <p:cNvSpPr/>
            <p:nvPr/>
          </p:nvSpPr>
          <p:spPr>
            <a:xfrm>
              <a:off x="1317745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0" name="object 7460"/>
            <p:cNvSpPr/>
            <p:nvPr/>
          </p:nvSpPr>
          <p:spPr>
            <a:xfrm>
              <a:off x="1317396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1" name="object 7461"/>
            <p:cNvSpPr/>
            <p:nvPr/>
          </p:nvSpPr>
          <p:spPr>
            <a:xfrm>
              <a:off x="1317396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2" name="object 7462"/>
            <p:cNvSpPr/>
            <p:nvPr/>
          </p:nvSpPr>
          <p:spPr>
            <a:xfrm>
              <a:off x="1317047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3" name="object 7463"/>
            <p:cNvSpPr/>
            <p:nvPr/>
          </p:nvSpPr>
          <p:spPr>
            <a:xfrm>
              <a:off x="1317047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4" name="object 7464"/>
            <p:cNvSpPr/>
            <p:nvPr/>
          </p:nvSpPr>
          <p:spPr>
            <a:xfrm>
              <a:off x="1316697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5" name="object 7465"/>
            <p:cNvSpPr/>
            <p:nvPr/>
          </p:nvSpPr>
          <p:spPr>
            <a:xfrm>
              <a:off x="1316697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6" name="object 7466"/>
            <p:cNvSpPr/>
            <p:nvPr/>
          </p:nvSpPr>
          <p:spPr>
            <a:xfrm>
              <a:off x="1316342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7" name="object 7467"/>
            <p:cNvSpPr/>
            <p:nvPr/>
          </p:nvSpPr>
          <p:spPr>
            <a:xfrm>
              <a:off x="1316342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8" name="object 7468"/>
            <p:cNvSpPr/>
            <p:nvPr/>
          </p:nvSpPr>
          <p:spPr>
            <a:xfrm>
              <a:off x="1315993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9" name="object 7469"/>
            <p:cNvSpPr/>
            <p:nvPr/>
          </p:nvSpPr>
          <p:spPr>
            <a:xfrm>
              <a:off x="1315993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0" name="object 7470"/>
            <p:cNvSpPr/>
            <p:nvPr/>
          </p:nvSpPr>
          <p:spPr>
            <a:xfrm>
              <a:off x="1312144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1" name="object 7471"/>
            <p:cNvSpPr/>
            <p:nvPr/>
          </p:nvSpPr>
          <p:spPr>
            <a:xfrm>
              <a:off x="1312144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2" name="object 7472"/>
            <p:cNvSpPr/>
            <p:nvPr/>
          </p:nvSpPr>
          <p:spPr>
            <a:xfrm>
              <a:off x="1315294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3" name="object 7473"/>
            <p:cNvSpPr/>
            <p:nvPr/>
          </p:nvSpPr>
          <p:spPr>
            <a:xfrm>
              <a:off x="1315294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4" name="object 7474"/>
            <p:cNvSpPr/>
            <p:nvPr/>
          </p:nvSpPr>
          <p:spPr>
            <a:xfrm>
              <a:off x="1314945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5" name="object 7475"/>
            <p:cNvSpPr/>
            <p:nvPr/>
          </p:nvSpPr>
          <p:spPr>
            <a:xfrm>
              <a:off x="1314945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6" name="object 7476"/>
            <p:cNvSpPr/>
            <p:nvPr/>
          </p:nvSpPr>
          <p:spPr>
            <a:xfrm>
              <a:off x="1314596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7" name="object 7477"/>
            <p:cNvSpPr/>
            <p:nvPr/>
          </p:nvSpPr>
          <p:spPr>
            <a:xfrm>
              <a:off x="1314596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8" name="object 7478"/>
            <p:cNvSpPr/>
            <p:nvPr/>
          </p:nvSpPr>
          <p:spPr>
            <a:xfrm>
              <a:off x="1314246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9" name="object 7479"/>
            <p:cNvSpPr/>
            <p:nvPr/>
          </p:nvSpPr>
          <p:spPr>
            <a:xfrm>
              <a:off x="1314246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0" name="object 7480"/>
            <p:cNvSpPr/>
            <p:nvPr/>
          </p:nvSpPr>
          <p:spPr>
            <a:xfrm>
              <a:off x="1313897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1" name="object 7481"/>
            <p:cNvSpPr/>
            <p:nvPr/>
          </p:nvSpPr>
          <p:spPr>
            <a:xfrm>
              <a:off x="1313897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2" name="object 7482"/>
            <p:cNvSpPr/>
            <p:nvPr/>
          </p:nvSpPr>
          <p:spPr>
            <a:xfrm>
              <a:off x="1313541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3" name="object 7483"/>
            <p:cNvSpPr/>
            <p:nvPr/>
          </p:nvSpPr>
          <p:spPr>
            <a:xfrm>
              <a:off x="1313541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4" name="object 7484"/>
            <p:cNvSpPr/>
            <p:nvPr/>
          </p:nvSpPr>
          <p:spPr>
            <a:xfrm>
              <a:off x="1313192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5" name="object 7485"/>
            <p:cNvSpPr/>
            <p:nvPr/>
          </p:nvSpPr>
          <p:spPr>
            <a:xfrm>
              <a:off x="1313192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6" name="object 7486"/>
            <p:cNvSpPr/>
            <p:nvPr/>
          </p:nvSpPr>
          <p:spPr>
            <a:xfrm>
              <a:off x="131284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7" name="object 7487"/>
            <p:cNvSpPr/>
            <p:nvPr/>
          </p:nvSpPr>
          <p:spPr>
            <a:xfrm>
              <a:off x="131284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2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22" y="26069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8" name="object 7488"/>
            <p:cNvSpPr/>
            <p:nvPr/>
          </p:nvSpPr>
          <p:spPr>
            <a:xfrm>
              <a:off x="1312494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9" name="object 7489"/>
            <p:cNvSpPr/>
            <p:nvPr/>
          </p:nvSpPr>
          <p:spPr>
            <a:xfrm>
              <a:off x="1312494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0" name="object 7490"/>
            <p:cNvSpPr/>
            <p:nvPr/>
          </p:nvSpPr>
          <p:spPr>
            <a:xfrm>
              <a:off x="130863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1" name="object 7491"/>
            <p:cNvSpPr/>
            <p:nvPr/>
          </p:nvSpPr>
          <p:spPr>
            <a:xfrm>
              <a:off x="1308639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2" name="object 7492"/>
            <p:cNvSpPr/>
            <p:nvPr/>
          </p:nvSpPr>
          <p:spPr>
            <a:xfrm>
              <a:off x="1311795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3" name="object 7493"/>
            <p:cNvSpPr/>
            <p:nvPr/>
          </p:nvSpPr>
          <p:spPr>
            <a:xfrm>
              <a:off x="1311795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4" name="object 7494"/>
            <p:cNvSpPr/>
            <p:nvPr/>
          </p:nvSpPr>
          <p:spPr>
            <a:xfrm>
              <a:off x="1311446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5" name="object 7495"/>
            <p:cNvSpPr/>
            <p:nvPr/>
          </p:nvSpPr>
          <p:spPr>
            <a:xfrm>
              <a:off x="1311446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6" name="object 7496"/>
            <p:cNvSpPr/>
            <p:nvPr/>
          </p:nvSpPr>
          <p:spPr>
            <a:xfrm>
              <a:off x="1311090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7" name="object 7497"/>
            <p:cNvSpPr/>
            <p:nvPr/>
          </p:nvSpPr>
          <p:spPr>
            <a:xfrm>
              <a:off x="1311090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8" name="object 7498"/>
            <p:cNvSpPr/>
            <p:nvPr/>
          </p:nvSpPr>
          <p:spPr>
            <a:xfrm>
              <a:off x="1310741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9" name="object 7499"/>
            <p:cNvSpPr/>
            <p:nvPr/>
          </p:nvSpPr>
          <p:spPr>
            <a:xfrm>
              <a:off x="1310741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0" name="object 7500"/>
            <p:cNvSpPr/>
            <p:nvPr/>
          </p:nvSpPr>
          <p:spPr>
            <a:xfrm>
              <a:off x="1310392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1" name="object 7501"/>
            <p:cNvSpPr/>
            <p:nvPr/>
          </p:nvSpPr>
          <p:spPr>
            <a:xfrm>
              <a:off x="1310392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2" name="object 7502"/>
            <p:cNvSpPr/>
            <p:nvPr/>
          </p:nvSpPr>
          <p:spPr>
            <a:xfrm>
              <a:off x="1310043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3" name="object 7503"/>
            <p:cNvSpPr/>
            <p:nvPr/>
          </p:nvSpPr>
          <p:spPr>
            <a:xfrm>
              <a:off x="13100430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4" name="object 7504"/>
            <p:cNvSpPr/>
            <p:nvPr/>
          </p:nvSpPr>
          <p:spPr>
            <a:xfrm>
              <a:off x="1309693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5" name="object 7505"/>
            <p:cNvSpPr/>
            <p:nvPr/>
          </p:nvSpPr>
          <p:spPr>
            <a:xfrm>
              <a:off x="1309693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6" name="object 7506"/>
            <p:cNvSpPr/>
            <p:nvPr/>
          </p:nvSpPr>
          <p:spPr>
            <a:xfrm>
              <a:off x="1309344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7" name="object 7507"/>
            <p:cNvSpPr/>
            <p:nvPr/>
          </p:nvSpPr>
          <p:spPr>
            <a:xfrm>
              <a:off x="13093445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8" name="object 7508"/>
            <p:cNvSpPr/>
            <p:nvPr/>
          </p:nvSpPr>
          <p:spPr>
            <a:xfrm>
              <a:off x="1308995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9" name="object 7509"/>
            <p:cNvSpPr/>
            <p:nvPr/>
          </p:nvSpPr>
          <p:spPr>
            <a:xfrm>
              <a:off x="1308995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0" name="object 7510"/>
            <p:cNvSpPr/>
            <p:nvPr/>
          </p:nvSpPr>
          <p:spPr>
            <a:xfrm>
              <a:off x="1305140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1" name="object 7511"/>
            <p:cNvSpPr/>
            <p:nvPr/>
          </p:nvSpPr>
          <p:spPr>
            <a:xfrm>
              <a:off x="13051408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2" name="object 7512"/>
            <p:cNvSpPr/>
            <p:nvPr/>
          </p:nvSpPr>
          <p:spPr>
            <a:xfrm>
              <a:off x="1308290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3" name="object 7513"/>
            <p:cNvSpPr/>
            <p:nvPr/>
          </p:nvSpPr>
          <p:spPr>
            <a:xfrm>
              <a:off x="1308290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4" name="object 7514"/>
            <p:cNvSpPr/>
            <p:nvPr/>
          </p:nvSpPr>
          <p:spPr>
            <a:xfrm>
              <a:off x="1307941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5" name="object 7515"/>
            <p:cNvSpPr/>
            <p:nvPr/>
          </p:nvSpPr>
          <p:spPr>
            <a:xfrm>
              <a:off x="1307941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6" name="object 7516"/>
            <p:cNvSpPr/>
            <p:nvPr/>
          </p:nvSpPr>
          <p:spPr>
            <a:xfrm>
              <a:off x="1307591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7" name="object 7517"/>
            <p:cNvSpPr/>
            <p:nvPr/>
          </p:nvSpPr>
          <p:spPr>
            <a:xfrm>
              <a:off x="1307591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8" name="object 7518"/>
            <p:cNvSpPr/>
            <p:nvPr/>
          </p:nvSpPr>
          <p:spPr>
            <a:xfrm>
              <a:off x="1307242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9" name="object 7519"/>
            <p:cNvSpPr/>
            <p:nvPr/>
          </p:nvSpPr>
          <p:spPr>
            <a:xfrm>
              <a:off x="13072427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4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47" y="26069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0" name="object 7520"/>
            <p:cNvSpPr/>
            <p:nvPr/>
          </p:nvSpPr>
          <p:spPr>
            <a:xfrm>
              <a:off x="1306893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1" name="object 7521"/>
            <p:cNvSpPr/>
            <p:nvPr/>
          </p:nvSpPr>
          <p:spPr>
            <a:xfrm>
              <a:off x="1306893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2" name="object 7522"/>
            <p:cNvSpPr/>
            <p:nvPr/>
          </p:nvSpPr>
          <p:spPr>
            <a:xfrm>
              <a:off x="1306544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3" name="object 7523"/>
            <p:cNvSpPr/>
            <p:nvPr/>
          </p:nvSpPr>
          <p:spPr>
            <a:xfrm>
              <a:off x="13065442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4" name="object 7524"/>
            <p:cNvSpPr/>
            <p:nvPr/>
          </p:nvSpPr>
          <p:spPr>
            <a:xfrm>
              <a:off x="1306194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5" name="object 7525"/>
            <p:cNvSpPr/>
            <p:nvPr/>
          </p:nvSpPr>
          <p:spPr>
            <a:xfrm>
              <a:off x="13061949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6" name="object 7526"/>
            <p:cNvSpPr/>
            <p:nvPr/>
          </p:nvSpPr>
          <p:spPr>
            <a:xfrm>
              <a:off x="1305839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7" name="object 7527"/>
            <p:cNvSpPr/>
            <p:nvPr/>
          </p:nvSpPr>
          <p:spPr>
            <a:xfrm>
              <a:off x="13058393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8" name="object 7528"/>
            <p:cNvSpPr/>
            <p:nvPr/>
          </p:nvSpPr>
          <p:spPr>
            <a:xfrm>
              <a:off x="1305490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9" name="object 7529"/>
            <p:cNvSpPr/>
            <p:nvPr/>
          </p:nvSpPr>
          <p:spPr>
            <a:xfrm>
              <a:off x="1305490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37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72" y="26069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0" name="object 7530"/>
            <p:cNvSpPr/>
            <p:nvPr/>
          </p:nvSpPr>
          <p:spPr>
            <a:xfrm>
              <a:off x="12771310" y="9162529"/>
              <a:ext cx="277495" cy="26670"/>
            </a:xfrm>
            <a:custGeom>
              <a:avLst/>
              <a:gdLst/>
              <a:ahLst/>
              <a:cxnLst/>
              <a:rect l="l" t="t" r="r" b="b"/>
              <a:pathLst>
                <a:path w="277494" h="26670">
                  <a:moveTo>
                    <a:pt x="342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42" y="26060"/>
                  </a:lnTo>
                  <a:lnTo>
                    <a:pt x="342" y="0"/>
                  </a:lnTo>
                  <a:close/>
                </a:path>
                <a:path w="277494" h="26670">
                  <a:moveTo>
                    <a:pt x="35394" y="0"/>
                  </a:moveTo>
                  <a:lnTo>
                    <a:pt x="35052" y="0"/>
                  </a:lnTo>
                  <a:lnTo>
                    <a:pt x="35052" y="26060"/>
                  </a:lnTo>
                  <a:lnTo>
                    <a:pt x="35394" y="26060"/>
                  </a:lnTo>
                  <a:lnTo>
                    <a:pt x="35394" y="0"/>
                  </a:lnTo>
                  <a:close/>
                </a:path>
                <a:path w="277494" h="26670">
                  <a:moveTo>
                    <a:pt x="38887" y="0"/>
                  </a:moveTo>
                  <a:lnTo>
                    <a:pt x="38544" y="0"/>
                  </a:lnTo>
                  <a:lnTo>
                    <a:pt x="38544" y="26060"/>
                  </a:lnTo>
                  <a:lnTo>
                    <a:pt x="38887" y="26060"/>
                  </a:lnTo>
                  <a:lnTo>
                    <a:pt x="38887" y="0"/>
                  </a:lnTo>
                  <a:close/>
                </a:path>
                <a:path w="277494" h="26670">
                  <a:moveTo>
                    <a:pt x="42341" y="0"/>
                  </a:moveTo>
                  <a:lnTo>
                    <a:pt x="41973" y="0"/>
                  </a:lnTo>
                  <a:lnTo>
                    <a:pt x="41973" y="26060"/>
                  </a:lnTo>
                  <a:lnTo>
                    <a:pt x="42341" y="26060"/>
                  </a:lnTo>
                  <a:lnTo>
                    <a:pt x="42341" y="0"/>
                  </a:lnTo>
                  <a:close/>
                </a:path>
                <a:path w="277494" h="26670">
                  <a:moveTo>
                    <a:pt x="45847" y="0"/>
                  </a:moveTo>
                  <a:lnTo>
                    <a:pt x="45529" y="0"/>
                  </a:lnTo>
                  <a:lnTo>
                    <a:pt x="45529" y="26060"/>
                  </a:lnTo>
                  <a:lnTo>
                    <a:pt x="45847" y="26060"/>
                  </a:lnTo>
                  <a:lnTo>
                    <a:pt x="45847" y="0"/>
                  </a:lnTo>
                  <a:close/>
                </a:path>
                <a:path w="277494" h="26670">
                  <a:moveTo>
                    <a:pt x="49364" y="0"/>
                  </a:moveTo>
                  <a:lnTo>
                    <a:pt x="49022" y="0"/>
                  </a:lnTo>
                  <a:lnTo>
                    <a:pt x="49022" y="26060"/>
                  </a:lnTo>
                  <a:lnTo>
                    <a:pt x="49364" y="26060"/>
                  </a:lnTo>
                  <a:lnTo>
                    <a:pt x="49364" y="0"/>
                  </a:lnTo>
                  <a:close/>
                </a:path>
                <a:path w="277494" h="26670">
                  <a:moveTo>
                    <a:pt x="52882" y="0"/>
                  </a:moveTo>
                  <a:lnTo>
                    <a:pt x="52514" y="0"/>
                  </a:lnTo>
                  <a:lnTo>
                    <a:pt x="52514" y="26060"/>
                  </a:lnTo>
                  <a:lnTo>
                    <a:pt x="52882" y="26060"/>
                  </a:lnTo>
                  <a:lnTo>
                    <a:pt x="52882" y="0"/>
                  </a:lnTo>
                  <a:close/>
                </a:path>
                <a:path w="277494" h="26670">
                  <a:moveTo>
                    <a:pt x="56375" y="0"/>
                  </a:moveTo>
                  <a:lnTo>
                    <a:pt x="56007" y="0"/>
                  </a:lnTo>
                  <a:lnTo>
                    <a:pt x="56007" y="26060"/>
                  </a:lnTo>
                  <a:lnTo>
                    <a:pt x="56375" y="26060"/>
                  </a:lnTo>
                  <a:lnTo>
                    <a:pt x="56375" y="0"/>
                  </a:lnTo>
                  <a:close/>
                </a:path>
                <a:path w="277494" h="26670">
                  <a:moveTo>
                    <a:pt x="59880" y="0"/>
                  </a:moveTo>
                  <a:lnTo>
                    <a:pt x="59563" y="0"/>
                  </a:lnTo>
                  <a:lnTo>
                    <a:pt x="59563" y="26060"/>
                  </a:lnTo>
                  <a:lnTo>
                    <a:pt x="59880" y="26060"/>
                  </a:lnTo>
                  <a:lnTo>
                    <a:pt x="59880" y="0"/>
                  </a:lnTo>
                  <a:close/>
                </a:path>
                <a:path w="277494" h="26670">
                  <a:moveTo>
                    <a:pt x="63423" y="0"/>
                  </a:moveTo>
                  <a:lnTo>
                    <a:pt x="63055" y="0"/>
                  </a:lnTo>
                  <a:lnTo>
                    <a:pt x="63055" y="26060"/>
                  </a:lnTo>
                  <a:lnTo>
                    <a:pt x="63423" y="26060"/>
                  </a:lnTo>
                  <a:lnTo>
                    <a:pt x="63423" y="0"/>
                  </a:lnTo>
                  <a:close/>
                </a:path>
                <a:path w="277494" h="26670">
                  <a:moveTo>
                    <a:pt x="66890" y="0"/>
                  </a:moveTo>
                  <a:lnTo>
                    <a:pt x="66548" y="0"/>
                  </a:lnTo>
                  <a:lnTo>
                    <a:pt x="66548" y="26060"/>
                  </a:lnTo>
                  <a:lnTo>
                    <a:pt x="66890" y="26060"/>
                  </a:lnTo>
                  <a:lnTo>
                    <a:pt x="66890" y="0"/>
                  </a:lnTo>
                  <a:close/>
                </a:path>
                <a:path w="277494" h="26670">
                  <a:moveTo>
                    <a:pt x="70383" y="0"/>
                  </a:moveTo>
                  <a:lnTo>
                    <a:pt x="70040" y="0"/>
                  </a:lnTo>
                  <a:lnTo>
                    <a:pt x="70040" y="26060"/>
                  </a:lnTo>
                  <a:lnTo>
                    <a:pt x="70383" y="26060"/>
                  </a:lnTo>
                  <a:lnTo>
                    <a:pt x="70383" y="0"/>
                  </a:lnTo>
                  <a:close/>
                </a:path>
                <a:path w="277494" h="26670">
                  <a:moveTo>
                    <a:pt x="73875" y="0"/>
                  </a:moveTo>
                  <a:lnTo>
                    <a:pt x="73533" y="0"/>
                  </a:lnTo>
                  <a:lnTo>
                    <a:pt x="73533" y="26060"/>
                  </a:lnTo>
                  <a:lnTo>
                    <a:pt x="73875" y="26060"/>
                  </a:lnTo>
                  <a:lnTo>
                    <a:pt x="73875" y="0"/>
                  </a:lnTo>
                  <a:close/>
                </a:path>
                <a:path w="277494" h="26670">
                  <a:moveTo>
                    <a:pt x="77368" y="0"/>
                  </a:moveTo>
                  <a:lnTo>
                    <a:pt x="77025" y="0"/>
                  </a:lnTo>
                  <a:lnTo>
                    <a:pt x="77025" y="26060"/>
                  </a:lnTo>
                  <a:lnTo>
                    <a:pt x="77368" y="26060"/>
                  </a:lnTo>
                  <a:lnTo>
                    <a:pt x="77368" y="0"/>
                  </a:lnTo>
                  <a:close/>
                </a:path>
                <a:path w="277494" h="26670">
                  <a:moveTo>
                    <a:pt x="80886" y="0"/>
                  </a:moveTo>
                  <a:lnTo>
                    <a:pt x="80518" y="0"/>
                  </a:lnTo>
                  <a:lnTo>
                    <a:pt x="80518" y="26060"/>
                  </a:lnTo>
                  <a:lnTo>
                    <a:pt x="80886" y="26060"/>
                  </a:lnTo>
                  <a:lnTo>
                    <a:pt x="80886" y="0"/>
                  </a:lnTo>
                  <a:close/>
                </a:path>
                <a:path w="277494" h="26670">
                  <a:moveTo>
                    <a:pt x="84378" y="0"/>
                  </a:moveTo>
                  <a:lnTo>
                    <a:pt x="84010" y="0"/>
                  </a:lnTo>
                  <a:lnTo>
                    <a:pt x="84010" y="26060"/>
                  </a:lnTo>
                  <a:lnTo>
                    <a:pt x="84378" y="26060"/>
                  </a:lnTo>
                  <a:lnTo>
                    <a:pt x="84378" y="0"/>
                  </a:lnTo>
                  <a:close/>
                </a:path>
                <a:path w="277494" h="26670">
                  <a:moveTo>
                    <a:pt x="87934" y="0"/>
                  </a:moveTo>
                  <a:lnTo>
                    <a:pt x="87566" y="0"/>
                  </a:lnTo>
                  <a:lnTo>
                    <a:pt x="87566" y="26060"/>
                  </a:lnTo>
                  <a:lnTo>
                    <a:pt x="87934" y="26060"/>
                  </a:lnTo>
                  <a:lnTo>
                    <a:pt x="87934" y="0"/>
                  </a:lnTo>
                  <a:close/>
                </a:path>
                <a:path w="277494" h="26670">
                  <a:moveTo>
                    <a:pt x="91427" y="0"/>
                  </a:moveTo>
                  <a:lnTo>
                    <a:pt x="91059" y="0"/>
                  </a:lnTo>
                  <a:lnTo>
                    <a:pt x="91059" y="26060"/>
                  </a:lnTo>
                  <a:lnTo>
                    <a:pt x="91427" y="26060"/>
                  </a:lnTo>
                  <a:lnTo>
                    <a:pt x="91427" y="0"/>
                  </a:lnTo>
                  <a:close/>
                </a:path>
                <a:path w="277494" h="26670">
                  <a:moveTo>
                    <a:pt x="94919" y="0"/>
                  </a:moveTo>
                  <a:lnTo>
                    <a:pt x="94551" y="0"/>
                  </a:lnTo>
                  <a:lnTo>
                    <a:pt x="94551" y="26060"/>
                  </a:lnTo>
                  <a:lnTo>
                    <a:pt x="94919" y="26060"/>
                  </a:lnTo>
                  <a:lnTo>
                    <a:pt x="94919" y="0"/>
                  </a:lnTo>
                  <a:close/>
                </a:path>
                <a:path w="277494" h="26670">
                  <a:moveTo>
                    <a:pt x="98386" y="0"/>
                  </a:moveTo>
                  <a:lnTo>
                    <a:pt x="98044" y="0"/>
                  </a:lnTo>
                  <a:lnTo>
                    <a:pt x="98044" y="26060"/>
                  </a:lnTo>
                  <a:lnTo>
                    <a:pt x="98386" y="26060"/>
                  </a:lnTo>
                  <a:lnTo>
                    <a:pt x="98386" y="0"/>
                  </a:lnTo>
                  <a:close/>
                </a:path>
                <a:path w="277494" h="26670">
                  <a:moveTo>
                    <a:pt x="101904" y="0"/>
                  </a:moveTo>
                  <a:lnTo>
                    <a:pt x="101536" y="0"/>
                  </a:lnTo>
                  <a:lnTo>
                    <a:pt x="101536" y="26060"/>
                  </a:lnTo>
                  <a:lnTo>
                    <a:pt x="101904" y="26060"/>
                  </a:lnTo>
                  <a:lnTo>
                    <a:pt x="101904" y="0"/>
                  </a:lnTo>
                  <a:close/>
                </a:path>
                <a:path w="277494" h="26670">
                  <a:moveTo>
                    <a:pt x="105371" y="0"/>
                  </a:moveTo>
                  <a:lnTo>
                    <a:pt x="105029" y="0"/>
                  </a:lnTo>
                  <a:lnTo>
                    <a:pt x="105029" y="26060"/>
                  </a:lnTo>
                  <a:lnTo>
                    <a:pt x="105371" y="26060"/>
                  </a:lnTo>
                  <a:lnTo>
                    <a:pt x="105371" y="0"/>
                  </a:lnTo>
                  <a:close/>
                </a:path>
                <a:path w="277494" h="26670">
                  <a:moveTo>
                    <a:pt x="108864" y="0"/>
                  </a:moveTo>
                  <a:lnTo>
                    <a:pt x="108521" y="0"/>
                  </a:lnTo>
                  <a:lnTo>
                    <a:pt x="108521" y="26060"/>
                  </a:lnTo>
                  <a:lnTo>
                    <a:pt x="108864" y="26060"/>
                  </a:lnTo>
                  <a:lnTo>
                    <a:pt x="108864" y="0"/>
                  </a:lnTo>
                  <a:close/>
                </a:path>
                <a:path w="277494" h="26670">
                  <a:moveTo>
                    <a:pt x="112382" y="0"/>
                  </a:moveTo>
                  <a:lnTo>
                    <a:pt x="112014" y="0"/>
                  </a:lnTo>
                  <a:lnTo>
                    <a:pt x="112014" y="26060"/>
                  </a:lnTo>
                  <a:lnTo>
                    <a:pt x="112382" y="26060"/>
                  </a:lnTo>
                  <a:lnTo>
                    <a:pt x="112382" y="0"/>
                  </a:lnTo>
                  <a:close/>
                </a:path>
                <a:path w="277494" h="26670">
                  <a:moveTo>
                    <a:pt x="115912" y="0"/>
                  </a:moveTo>
                  <a:lnTo>
                    <a:pt x="115570" y="0"/>
                  </a:lnTo>
                  <a:lnTo>
                    <a:pt x="115570" y="26060"/>
                  </a:lnTo>
                  <a:lnTo>
                    <a:pt x="115912" y="26060"/>
                  </a:lnTo>
                  <a:lnTo>
                    <a:pt x="115912" y="0"/>
                  </a:lnTo>
                  <a:close/>
                </a:path>
                <a:path w="277494" h="26670">
                  <a:moveTo>
                    <a:pt x="119430" y="0"/>
                  </a:moveTo>
                  <a:lnTo>
                    <a:pt x="119062" y="0"/>
                  </a:lnTo>
                  <a:lnTo>
                    <a:pt x="119062" y="26060"/>
                  </a:lnTo>
                  <a:lnTo>
                    <a:pt x="119430" y="26060"/>
                  </a:lnTo>
                  <a:lnTo>
                    <a:pt x="119430" y="0"/>
                  </a:lnTo>
                  <a:close/>
                </a:path>
                <a:path w="277494" h="26670">
                  <a:moveTo>
                    <a:pt x="122923" y="0"/>
                  </a:moveTo>
                  <a:lnTo>
                    <a:pt x="122555" y="0"/>
                  </a:lnTo>
                  <a:lnTo>
                    <a:pt x="122555" y="26060"/>
                  </a:lnTo>
                  <a:lnTo>
                    <a:pt x="122923" y="26060"/>
                  </a:lnTo>
                  <a:lnTo>
                    <a:pt x="122923" y="0"/>
                  </a:lnTo>
                  <a:close/>
                </a:path>
                <a:path w="277494" h="26670">
                  <a:moveTo>
                    <a:pt x="126390" y="0"/>
                  </a:moveTo>
                  <a:lnTo>
                    <a:pt x="126047" y="0"/>
                  </a:lnTo>
                  <a:lnTo>
                    <a:pt x="126047" y="26060"/>
                  </a:lnTo>
                  <a:lnTo>
                    <a:pt x="126390" y="26060"/>
                  </a:lnTo>
                  <a:lnTo>
                    <a:pt x="126390" y="0"/>
                  </a:lnTo>
                  <a:close/>
                </a:path>
                <a:path w="277494" h="26670">
                  <a:moveTo>
                    <a:pt x="129908" y="0"/>
                  </a:moveTo>
                  <a:lnTo>
                    <a:pt x="129540" y="0"/>
                  </a:lnTo>
                  <a:lnTo>
                    <a:pt x="129540" y="26060"/>
                  </a:lnTo>
                  <a:lnTo>
                    <a:pt x="129908" y="26060"/>
                  </a:lnTo>
                  <a:lnTo>
                    <a:pt x="129908" y="0"/>
                  </a:lnTo>
                  <a:close/>
                </a:path>
                <a:path w="277494" h="26670">
                  <a:moveTo>
                    <a:pt x="133375" y="0"/>
                  </a:moveTo>
                  <a:lnTo>
                    <a:pt x="133032" y="0"/>
                  </a:lnTo>
                  <a:lnTo>
                    <a:pt x="133032" y="26060"/>
                  </a:lnTo>
                  <a:lnTo>
                    <a:pt x="133375" y="26060"/>
                  </a:lnTo>
                  <a:lnTo>
                    <a:pt x="133375" y="0"/>
                  </a:lnTo>
                  <a:close/>
                </a:path>
                <a:path w="277494" h="26670">
                  <a:moveTo>
                    <a:pt x="136867" y="0"/>
                  </a:moveTo>
                  <a:lnTo>
                    <a:pt x="136525" y="0"/>
                  </a:lnTo>
                  <a:lnTo>
                    <a:pt x="136525" y="26060"/>
                  </a:lnTo>
                  <a:lnTo>
                    <a:pt x="136867" y="26060"/>
                  </a:lnTo>
                  <a:lnTo>
                    <a:pt x="136867" y="0"/>
                  </a:lnTo>
                  <a:close/>
                </a:path>
                <a:path w="277494" h="26670">
                  <a:moveTo>
                    <a:pt x="140423" y="0"/>
                  </a:moveTo>
                  <a:lnTo>
                    <a:pt x="140081" y="0"/>
                  </a:lnTo>
                  <a:lnTo>
                    <a:pt x="140081" y="26060"/>
                  </a:lnTo>
                  <a:lnTo>
                    <a:pt x="140423" y="26060"/>
                  </a:lnTo>
                  <a:lnTo>
                    <a:pt x="140423" y="0"/>
                  </a:lnTo>
                  <a:close/>
                </a:path>
                <a:path w="277494" h="26670">
                  <a:moveTo>
                    <a:pt x="143916" y="0"/>
                  </a:moveTo>
                  <a:lnTo>
                    <a:pt x="143573" y="0"/>
                  </a:lnTo>
                  <a:lnTo>
                    <a:pt x="143573" y="26060"/>
                  </a:lnTo>
                  <a:lnTo>
                    <a:pt x="143916" y="26060"/>
                  </a:lnTo>
                  <a:lnTo>
                    <a:pt x="143916" y="0"/>
                  </a:lnTo>
                  <a:close/>
                </a:path>
                <a:path w="277494" h="26670">
                  <a:moveTo>
                    <a:pt x="147434" y="0"/>
                  </a:moveTo>
                  <a:lnTo>
                    <a:pt x="147066" y="0"/>
                  </a:lnTo>
                  <a:lnTo>
                    <a:pt x="147066" y="26060"/>
                  </a:lnTo>
                  <a:lnTo>
                    <a:pt x="147434" y="26060"/>
                  </a:lnTo>
                  <a:lnTo>
                    <a:pt x="147434" y="0"/>
                  </a:lnTo>
                  <a:close/>
                </a:path>
                <a:path w="277494" h="26670">
                  <a:moveTo>
                    <a:pt x="150926" y="0"/>
                  </a:moveTo>
                  <a:lnTo>
                    <a:pt x="150558" y="0"/>
                  </a:lnTo>
                  <a:lnTo>
                    <a:pt x="150558" y="26060"/>
                  </a:lnTo>
                  <a:lnTo>
                    <a:pt x="150926" y="26060"/>
                  </a:lnTo>
                  <a:lnTo>
                    <a:pt x="150926" y="0"/>
                  </a:lnTo>
                  <a:close/>
                </a:path>
                <a:path w="277494" h="26670">
                  <a:moveTo>
                    <a:pt x="154432" y="0"/>
                  </a:moveTo>
                  <a:lnTo>
                    <a:pt x="154114" y="0"/>
                  </a:lnTo>
                  <a:lnTo>
                    <a:pt x="154114" y="26060"/>
                  </a:lnTo>
                  <a:lnTo>
                    <a:pt x="154432" y="26060"/>
                  </a:lnTo>
                  <a:lnTo>
                    <a:pt x="154432" y="0"/>
                  </a:lnTo>
                  <a:close/>
                </a:path>
                <a:path w="277494" h="26670">
                  <a:moveTo>
                    <a:pt x="157911" y="0"/>
                  </a:moveTo>
                  <a:lnTo>
                    <a:pt x="157543" y="0"/>
                  </a:lnTo>
                  <a:lnTo>
                    <a:pt x="157543" y="26060"/>
                  </a:lnTo>
                  <a:lnTo>
                    <a:pt x="157911" y="26060"/>
                  </a:lnTo>
                  <a:lnTo>
                    <a:pt x="157911" y="0"/>
                  </a:lnTo>
                  <a:close/>
                </a:path>
                <a:path w="277494" h="26670">
                  <a:moveTo>
                    <a:pt x="161404" y="0"/>
                  </a:moveTo>
                  <a:lnTo>
                    <a:pt x="161036" y="0"/>
                  </a:lnTo>
                  <a:lnTo>
                    <a:pt x="161036" y="26060"/>
                  </a:lnTo>
                  <a:lnTo>
                    <a:pt x="161404" y="26060"/>
                  </a:lnTo>
                  <a:lnTo>
                    <a:pt x="161404" y="0"/>
                  </a:lnTo>
                  <a:close/>
                </a:path>
                <a:path w="277494" h="26670">
                  <a:moveTo>
                    <a:pt x="164871" y="0"/>
                  </a:moveTo>
                  <a:lnTo>
                    <a:pt x="164528" y="0"/>
                  </a:lnTo>
                  <a:lnTo>
                    <a:pt x="164528" y="26060"/>
                  </a:lnTo>
                  <a:lnTo>
                    <a:pt x="164871" y="26060"/>
                  </a:lnTo>
                  <a:lnTo>
                    <a:pt x="164871" y="0"/>
                  </a:lnTo>
                  <a:close/>
                </a:path>
                <a:path w="277494" h="26670">
                  <a:moveTo>
                    <a:pt x="168402" y="0"/>
                  </a:moveTo>
                  <a:lnTo>
                    <a:pt x="168084" y="0"/>
                  </a:lnTo>
                  <a:lnTo>
                    <a:pt x="168084" y="26060"/>
                  </a:lnTo>
                  <a:lnTo>
                    <a:pt x="168402" y="26060"/>
                  </a:lnTo>
                  <a:lnTo>
                    <a:pt x="168402" y="0"/>
                  </a:lnTo>
                  <a:close/>
                </a:path>
                <a:path w="277494" h="26670">
                  <a:moveTo>
                    <a:pt x="171919" y="0"/>
                  </a:moveTo>
                  <a:lnTo>
                    <a:pt x="171577" y="0"/>
                  </a:lnTo>
                  <a:lnTo>
                    <a:pt x="171577" y="26060"/>
                  </a:lnTo>
                  <a:lnTo>
                    <a:pt x="171919" y="26060"/>
                  </a:lnTo>
                  <a:lnTo>
                    <a:pt x="171919" y="0"/>
                  </a:lnTo>
                  <a:close/>
                </a:path>
                <a:path w="277494" h="26670">
                  <a:moveTo>
                    <a:pt x="175412" y="0"/>
                  </a:moveTo>
                  <a:lnTo>
                    <a:pt x="175069" y="0"/>
                  </a:lnTo>
                  <a:lnTo>
                    <a:pt x="175069" y="26060"/>
                  </a:lnTo>
                  <a:lnTo>
                    <a:pt x="175412" y="26060"/>
                  </a:lnTo>
                  <a:lnTo>
                    <a:pt x="175412" y="0"/>
                  </a:lnTo>
                  <a:close/>
                </a:path>
                <a:path w="277494" h="26670">
                  <a:moveTo>
                    <a:pt x="178930" y="0"/>
                  </a:moveTo>
                  <a:lnTo>
                    <a:pt x="178562" y="0"/>
                  </a:lnTo>
                  <a:lnTo>
                    <a:pt x="178562" y="26060"/>
                  </a:lnTo>
                  <a:lnTo>
                    <a:pt x="178930" y="26060"/>
                  </a:lnTo>
                  <a:lnTo>
                    <a:pt x="178930" y="0"/>
                  </a:lnTo>
                  <a:close/>
                </a:path>
                <a:path w="277494" h="26670">
                  <a:moveTo>
                    <a:pt x="182460" y="0"/>
                  </a:moveTo>
                  <a:lnTo>
                    <a:pt x="182118" y="0"/>
                  </a:lnTo>
                  <a:lnTo>
                    <a:pt x="182118" y="26060"/>
                  </a:lnTo>
                  <a:lnTo>
                    <a:pt x="182460" y="26060"/>
                  </a:lnTo>
                  <a:lnTo>
                    <a:pt x="182460" y="0"/>
                  </a:lnTo>
                  <a:close/>
                </a:path>
                <a:path w="277494" h="26670">
                  <a:moveTo>
                    <a:pt x="185915" y="0"/>
                  </a:moveTo>
                  <a:lnTo>
                    <a:pt x="185547" y="0"/>
                  </a:lnTo>
                  <a:lnTo>
                    <a:pt x="185547" y="26060"/>
                  </a:lnTo>
                  <a:lnTo>
                    <a:pt x="185915" y="26060"/>
                  </a:lnTo>
                  <a:lnTo>
                    <a:pt x="185915" y="0"/>
                  </a:lnTo>
                  <a:close/>
                </a:path>
                <a:path w="277494" h="26670">
                  <a:moveTo>
                    <a:pt x="189407" y="0"/>
                  </a:moveTo>
                  <a:lnTo>
                    <a:pt x="189039" y="0"/>
                  </a:lnTo>
                  <a:lnTo>
                    <a:pt x="189039" y="26060"/>
                  </a:lnTo>
                  <a:lnTo>
                    <a:pt x="189407" y="26060"/>
                  </a:lnTo>
                  <a:lnTo>
                    <a:pt x="189407" y="0"/>
                  </a:lnTo>
                  <a:close/>
                </a:path>
                <a:path w="277494" h="26670">
                  <a:moveTo>
                    <a:pt x="192900" y="0"/>
                  </a:moveTo>
                  <a:lnTo>
                    <a:pt x="192532" y="0"/>
                  </a:lnTo>
                  <a:lnTo>
                    <a:pt x="192532" y="26060"/>
                  </a:lnTo>
                  <a:lnTo>
                    <a:pt x="192900" y="26060"/>
                  </a:lnTo>
                  <a:lnTo>
                    <a:pt x="192900" y="0"/>
                  </a:lnTo>
                  <a:close/>
                </a:path>
                <a:path w="277494" h="26670">
                  <a:moveTo>
                    <a:pt x="196456" y="0"/>
                  </a:moveTo>
                  <a:lnTo>
                    <a:pt x="196088" y="0"/>
                  </a:lnTo>
                  <a:lnTo>
                    <a:pt x="196088" y="26060"/>
                  </a:lnTo>
                  <a:lnTo>
                    <a:pt x="196456" y="26060"/>
                  </a:lnTo>
                  <a:lnTo>
                    <a:pt x="196456" y="0"/>
                  </a:lnTo>
                  <a:close/>
                </a:path>
                <a:path w="277494" h="26670">
                  <a:moveTo>
                    <a:pt x="199948" y="0"/>
                  </a:moveTo>
                  <a:lnTo>
                    <a:pt x="199580" y="0"/>
                  </a:lnTo>
                  <a:lnTo>
                    <a:pt x="199580" y="26060"/>
                  </a:lnTo>
                  <a:lnTo>
                    <a:pt x="199948" y="26060"/>
                  </a:lnTo>
                  <a:lnTo>
                    <a:pt x="199948" y="0"/>
                  </a:lnTo>
                  <a:close/>
                </a:path>
                <a:path w="277494" h="26670">
                  <a:moveTo>
                    <a:pt x="203415" y="0"/>
                  </a:moveTo>
                  <a:lnTo>
                    <a:pt x="203073" y="0"/>
                  </a:lnTo>
                  <a:lnTo>
                    <a:pt x="203073" y="26060"/>
                  </a:lnTo>
                  <a:lnTo>
                    <a:pt x="203415" y="26060"/>
                  </a:lnTo>
                  <a:lnTo>
                    <a:pt x="203415" y="0"/>
                  </a:lnTo>
                  <a:close/>
                </a:path>
                <a:path w="277494" h="26670">
                  <a:moveTo>
                    <a:pt x="206908" y="0"/>
                  </a:moveTo>
                  <a:lnTo>
                    <a:pt x="206565" y="0"/>
                  </a:lnTo>
                  <a:lnTo>
                    <a:pt x="206565" y="26060"/>
                  </a:lnTo>
                  <a:lnTo>
                    <a:pt x="206908" y="26060"/>
                  </a:lnTo>
                  <a:lnTo>
                    <a:pt x="206908" y="0"/>
                  </a:lnTo>
                  <a:close/>
                </a:path>
                <a:path w="277494" h="26670">
                  <a:moveTo>
                    <a:pt x="210464" y="0"/>
                  </a:moveTo>
                  <a:lnTo>
                    <a:pt x="210121" y="0"/>
                  </a:lnTo>
                  <a:lnTo>
                    <a:pt x="210121" y="26060"/>
                  </a:lnTo>
                  <a:lnTo>
                    <a:pt x="210464" y="26060"/>
                  </a:lnTo>
                  <a:lnTo>
                    <a:pt x="210464" y="0"/>
                  </a:lnTo>
                  <a:close/>
                </a:path>
                <a:path w="277494" h="26670">
                  <a:moveTo>
                    <a:pt x="213956" y="0"/>
                  </a:moveTo>
                  <a:lnTo>
                    <a:pt x="213614" y="0"/>
                  </a:lnTo>
                  <a:lnTo>
                    <a:pt x="213614" y="26060"/>
                  </a:lnTo>
                  <a:lnTo>
                    <a:pt x="213956" y="26060"/>
                  </a:lnTo>
                  <a:lnTo>
                    <a:pt x="213956" y="0"/>
                  </a:lnTo>
                  <a:close/>
                </a:path>
                <a:path w="277494" h="26670">
                  <a:moveTo>
                    <a:pt x="217411" y="0"/>
                  </a:moveTo>
                  <a:lnTo>
                    <a:pt x="217043" y="0"/>
                  </a:lnTo>
                  <a:lnTo>
                    <a:pt x="217043" y="26060"/>
                  </a:lnTo>
                  <a:lnTo>
                    <a:pt x="217411" y="26060"/>
                  </a:lnTo>
                  <a:lnTo>
                    <a:pt x="217411" y="0"/>
                  </a:lnTo>
                  <a:close/>
                </a:path>
                <a:path w="277494" h="26670">
                  <a:moveTo>
                    <a:pt x="220903" y="0"/>
                  </a:moveTo>
                  <a:lnTo>
                    <a:pt x="220535" y="0"/>
                  </a:lnTo>
                  <a:lnTo>
                    <a:pt x="220535" y="26060"/>
                  </a:lnTo>
                  <a:lnTo>
                    <a:pt x="220903" y="26060"/>
                  </a:lnTo>
                  <a:lnTo>
                    <a:pt x="220903" y="0"/>
                  </a:lnTo>
                  <a:close/>
                </a:path>
                <a:path w="277494" h="26670">
                  <a:moveTo>
                    <a:pt x="224459" y="0"/>
                  </a:moveTo>
                  <a:lnTo>
                    <a:pt x="224091" y="0"/>
                  </a:lnTo>
                  <a:lnTo>
                    <a:pt x="224091" y="26060"/>
                  </a:lnTo>
                  <a:lnTo>
                    <a:pt x="224459" y="26060"/>
                  </a:lnTo>
                  <a:lnTo>
                    <a:pt x="224459" y="0"/>
                  </a:lnTo>
                  <a:close/>
                </a:path>
                <a:path w="277494" h="26670">
                  <a:moveTo>
                    <a:pt x="227952" y="0"/>
                  </a:moveTo>
                  <a:lnTo>
                    <a:pt x="227584" y="0"/>
                  </a:lnTo>
                  <a:lnTo>
                    <a:pt x="227584" y="26060"/>
                  </a:lnTo>
                  <a:lnTo>
                    <a:pt x="227952" y="26060"/>
                  </a:lnTo>
                  <a:lnTo>
                    <a:pt x="227952" y="0"/>
                  </a:lnTo>
                  <a:close/>
                </a:path>
                <a:path w="277494" h="26670">
                  <a:moveTo>
                    <a:pt x="231419" y="0"/>
                  </a:moveTo>
                  <a:lnTo>
                    <a:pt x="231076" y="0"/>
                  </a:lnTo>
                  <a:lnTo>
                    <a:pt x="231076" y="26060"/>
                  </a:lnTo>
                  <a:lnTo>
                    <a:pt x="231419" y="26060"/>
                  </a:lnTo>
                  <a:lnTo>
                    <a:pt x="231419" y="0"/>
                  </a:lnTo>
                  <a:close/>
                </a:path>
                <a:path w="277494" h="26670">
                  <a:moveTo>
                    <a:pt x="234911" y="0"/>
                  </a:moveTo>
                  <a:lnTo>
                    <a:pt x="234569" y="0"/>
                  </a:lnTo>
                  <a:lnTo>
                    <a:pt x="234569" y="26060"/>
                  </a:lnTo>
                  <a:lnTo>
                    <a:pt x="234911" y="26060"/>
                  </a:lnTo>
                  <a:lnTo>
                    <a:pt x="234911" y="0"/>
                  </a:lnTo>
                  <a:close/>
                </a:path>
                <a:path w="277494" h="26670">
                  <a:moveTo>
                    <a:pt x="238467" y="0"/>
                  </a:moveTo>
                  <a:lnTo>
                    <a:pt x="238125" y="0"/>
                  </a:lnTo>
                  <a:lnTo>
                    <a:pt x="238125" y="26060"/>
                  </a:lnTo>
                  <a:lnTo>
                    <a:pt x="238467" y="26060"/>
                  </a:lnTo>
                  <a:lnTo>
                    <a:pt x="238467" y="0"/>
                  </a:lnTo>
                  <a:close/>
                </a:path>
                <a:path w="277494" h="26670">
                  <a:moveTo>
                    <a:pt x="241960" y="0"/>
                  </a:moveTo>
                  <a:lnTo>
                    <a:pt x="241617" y="0"/>
                  </a:lnTo>
                  <a:lnTo>
                    <a:pt x="241617" y="26060"/>
                  </a:lnTo>
                  <a:lnTo>
                    <a:pt x="241960" y="26060"/>
                  </a:lnTo>
                  <a:lnTo>
                    <a:pt x="241960" y="0"/>
                  </a:lnTo>
                  <a:close/>
                </a:path>
                <a:path w="277494" h="26670">
                  <a:moveTo>
                    <a:pt x="245452" y="0"/>
                  </a:moveTo>
                  <a:lnTo>
                    <a:pt x="245110" y="0"/>
                  </a:lnTo>
                  <a:lnTo>
                    <a:pt x="245110" y="26060"/>
                  </a:lnTo>
                  <a:lnTo>
                    <a:pt x="245452" y="26060"/>
                  </a:lnTo>
                  <a:lnTo>
                    <a:pt x="245452" y="0"/>
                  </a:lnTo>
                  <a:close/>
                </a:path>
                <a:path w="277494" h="26670">
                  <a:moveTo>
                    <a:pt x="248920" y="0"/>
                  </a:moveTo>
                  <a:lnTo>
                    <a:pt x="248602" y="0"/>
                  </a:lnTo>
                  <a:lnTo>
                    <a:pt x="248602" y="26060"/>
                  </a:lnTo>
                  <a:lnTo>
                    <a:pt x="248920" y="26060"/>
                  </a:lnTo>
                  <a:lnTo>
                    <a:pt x="248920" y="0"/>
                  </a:lnTo>
                  <a:close/>
                </a:path>
                <a:path w="277494" h="26670">
                  <a:moveTo>
                    <a:pt x="252437" y="0"/>
                  </a:moveTo>
                  <a:lnTo>
                    <a:pt x="252082" y="0"/>
                  </a:lnTo>
                  <a:lnTo>
                    <a:pt x="252082" y="26060"/>
                  </a:lnTo>
                  <a:lnTo>
                    <a:pt x="252437" y="26060"/>
                  </a:lnTo>
                  <a:lnTo>
                    <a:pt x="252437" y="0"/>
                  </a:lnTo>
                  <a:close/>
                </a:path>
                <a:path w="277494" h="26670">
                  <a:moveTo>
                    <a:pt x="255955" y="0"/>
                  </a:moveTo>
                  <a:lnTo>
                    <a:pt x="255587" y="0"/>
                  </a:lnTo>
                  <a:lnTo>
                    <a:pt x="255587" y="26060"/>
                  </a:lnTo>
                  <a:lnTo>
                    <a:pt x="255955" y="26060"/>
                  </a:lnTo>
                  <a:lnTo>
                    <a:pt x="255955" y="0"/>
                  </a:lnTo>
                  <a:close/>
                </a:path>
                <a:path w="277494" h="26670">
                  <a:moveTo>
                    <a:pt x="259448" y="0"/>
                  </a:moveTo>
                  <a:lnTo>
                    <a:pt x="259080" y="0"/>
                  </a:lnTo>
                  <a:lnTo>
                    <a:pt x="259080" y="26060"/>
                  </a:lnTo>
                  <a:lnTo>
                    <a:pt x="259448" y="26060"/>
                  </a:lnTo>
                  <a:lnTo>
                    <a:pt x="259448" y="0"/>
                  </a:lnTo>
                  <a:close/>
                </a:path>
                <a:path w="277494" h="26670">
                  <a:moveTo>
                    <a:pt x="262953" y="0"/>
                  </a:moveTo>
                  <a:lnTo>
                    <a:pt x="262636" y="0"/>
                  </a:lnTo>
                  <a:lnTo>
                    <a:pt x="262636" y="26060"/>
                  </a:lnTo>
                  <a:lnTo>
                    <a:pt x="262953" y="26060"/>
                  </a:lnTo>
                  <a:lnTo>
                    <a:pt x="262953" y="0"/>
                  </a:lnTo>
                  <a:close/>
                </a:path>
                <a:path w="277494" h="26670">
                  <a:moveTo>
                    <a:pt x="266496" y="0"/>
                  </a:moveTo>
                  <a:lnTo>
                    <a:pt x="266115" y="0"/>
                  </a:lnTo>
                  <a:lnTo>
                    <a:pt x="266115" y="26060"/>
                  </a:lnTo>
                  <a:lnTo>
                    <a:pt x="266496" y="26060"/>
                  </a:lnTo>
                  <a:lnTo>
                    <a:pt x="266496" y="0"/>
                  </a:lnTo>
                  <a:close/>
                </a:path>
                <a:path w="277494" h="26670">
                  <a:moveTo>
                    <a:pt x="269963" y="0"/>
                  </a:moveTo>
                  <a:lnTo>
                    <a:pt x="269621" y="0"/>
                  </a:lnTo>
                  <a:lnTo>
                    <a:pt x="269621" y="26060"/>
                  </a:lnTo>
                  <a:lnTo>
                    <a:pt x="269963" y="26060"/>
                  </a:lnTo>
                  <a:lnTo>
                    <a:pt x="269963" y="0"/>
                  </a:lnTo>
                  <a:close/>
                </a:path>
                <a:path w="277494" h="26670">
                  <a:moveTo>
                    <a:pt x="273456" y="0"/>
                  </a:moveTo>
                  <a:lnTo>
                    <a:pt x="273100" y="0"/>
                  </a:lnTo>
                  <a:lnTo>
                    <a:pt x="273100" y="26060"/>
                  </a:lnTo>
                  <a:lnTo>
                    <a:pt x="273456" y="26060"/>
                  </a:lnTo>
                  <a:lnTo>
                    <a:pt x="273456" y="0"/>
                  </a:lnTo>
                  <a:close/>
                </a:path>
                <a:path w="277494" h="26670">
                  <a:moveTo>
                    <a:pt x="276948" y="0"/>
                  </a:moveTo>
                  <a:lnTo>
                    <a:pt x="276606" y="0"/>
                  </a:lnTo>
                  <a:lnTo>
                    <a:pt x="276606" y="26060"/>
                  </a:lnTo>
                  <a:lnTo>
                    <a:pt x="276948" y="26060"/>
                  </a:lnTo>
                  <a:lnTo>
                    <a:pt x="27694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1" name="object 7531"/>
            <p:cNvSpPr/>
            <p:nvPr/>
          </p:nvSpPr>
          <p:spPr>
            <a:xfrm>
              <a:off x="12526200" y="9162529"/>
              <a:ext cx="277495" cy="26670"/>
            </a:xfrm>
            <a:custGeom>
              <a:avLst/>
              <a:gdLst/>
              <a:ahLst/>
              <a:cxnLst/>
              <a:rect l="l" t="t" r="r" b="b"/>
              <a:pathLst>
                <a:path w="277495" h="26670">
                  <a:moveTo>
                    <a:pt x="368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68" y="26060"/>
                  </a:lnTo>
                  <a:lnTo>
                    <a:pt x="368" y="0"/>
                  </a:lnTo>
                  <a:close/>
                </a:path>
                <a:path w="277495" h="26670">
                  <a:moveTo>
                    <a:pt x="35420" y="0"/>
                  </a:moveTo>
                  <a:lnTo>
                    <a:pt x="35052" y="0"/>
                  </a:lnTo>
                  <a:lnTo>
                    <a:pt x="35052" y="26060"/>
                  </a:lnTo>
                  <a:lnTo>
                    <a:pt x="35420" y="26060"/>
                  </a:lnTo>
                  <a:lnTo>
                    <a:pt x="35420" y="0"/>
                  </a:lnTo>
                  <a:close/>
                </a:path>
                <a:path w="277495" h="26670">
                  <a:moveTo>
                    <a:pt x="38912" y="0"/>
                  </a:moveTo>
                  <a:lnTo>
                    <a:pt x="38544" y="0"/>
                  </a:lnTo>
                  <a:lnTo>
                    <a:pt x="38544" y="26060"/>
                  </a:lnTo>
                  <a:lnTo>
                    <a:pt x="38912" y="26060"/>
                  </a:lnTo>
                  <a:lnTo>
                    <a:pt x="38912" y="0"/>
                  </a:lnTo>
                  <a:close/>
                </a:path>
                <a:path w="277495" h="26670">
                  <a:moveTo>
                    <a:pt x="42379" y="0"/>
                  </a:moveTo>
                  <a:lnTo>
                    <a:pt x="42037" y="0"/>
                  </a:lnTo>
                  <a:lnTo>
                    <a:pt x="42037" y="26060"/>
                  </a:lnTo>
                  <a:lnTo>
                    <a:pt x="42379" y="26060"/>
                  </a:lnTo>
                  <a:lnTo>
                    <a:pt x="42379" y="0"/>
                  </a:lnTo>
                  <a:close/>
                </a:path>
                <a:path w="277495" h="26670">
                  <a:moveTo>
                    <a:pt x="45872" y="0"/>
                  </a:moveTo>
                  <a:lnTo>
                    <a:pt x="45529" y="0"/>
                  </a:lnTo>
                  <a:lnTo>
                    <a:pt x="45529" y="26060"/>
                  </a:lnTo>
                  <a:lnTo>
                    <a:pt x="45872" y="26060"/>
                  </a:lnTo>
                  <a:lnTo>
                    <a:pt x="45872" y="0"/>
                  </a:lnTo>
                  <a:close/>
                </a:path>
                <a:path w="277495" h="26670">
                  <a:moveTo>
                    <a:pt x="49428" y="0"/>
                  </a:moveTo>
                  <a:lnTo>
                    <a:pt x="49085" y="0"/>
                  </a:lnTo>
                  <a:lnTo>
                    <a:pt x="49085" y="26060"/>
                  </a:lnTo>
                  <a:lnTo>
                    <a:pt x="49428" y="26060"/>
                  </a:lnTo>
                  <a:lnTo>
                    <a:pt x="49428" y="0"/>
                  </a:lnTo>
                  <a:close/>
                </a:path>
                <a:path w="277495" h="26670">
                  <a:moveTo>
                    <a:pt x="52920" y="0"/>
                  </a:moveTo>
                  <a:lnTo>
                    <a:pt x="52578" y="0"/>
                  </a:lnTo>
                  <a:lnTo>
                    <a:pt x="52578" y="26060"/>
                  </a:lnTo>
                  <a:lnTo>
                    <a:pt x="52920" y="26060"/>
                  </a:lnTo>
                  <a:lnTo>
                    <a:pt x="52920" y="0"/>
                  </a:lnTo>
                  <a:close/>
                </a:path>
                <a:path w="277495" h="26670">
                  <a:moveTo>
                    <a:pt x="56375" y="0"/>
                  </a:moveTo>
                  <a:lnTo>
                    <a:pt x="56007" y="0"/>
                  </a:lnTo>
                  <a:lnTo>
                    <a:pt x="56007" y="26060"/>
                  </a:lnTo>
                  <a:lnTo>
                    <a:pt x="56375" y="26060"/>
                  </a:lnTo>
                  <a:lnTo>
                    <a:pt x="56375" y="0"/>
                  </a:lnTo>
                  <a:close/>
                </a:path>
                <a:path w="277495" h="26670">
                  <a:moveTo>
                    <a:pt x="59867" y="0"/>
                  </a:moveTo>
                  <a:lnTo>
                    <a:pt x="59499" y="0"/>
                  </a:lnTo>
                  <a:lnTo>
                    <a:pt x="59499" y="26060"/>
                  </a:lnTo>
                  <a:lnTo>
                    <a:pt x="59867" y="26060"/>
                  </a:lnTo>
                  <a:lnTo>
                    <a:pt x="59867" y="0"/>
                  </a:lnTo>
                  <a:close/>
                </a:path>
                <a:path w="277495" h="26670">
                  <a:moveTo>
                    <a:pt x="63423" y="0"/>
                  </a:moveTo>
                  <a:lnTo>
                    <a:pt x="63055" y="0"/>
                  </a:lnTo>
                  <a:lnTo>
                    <a:pt x="63055" y="26060"/>
                  </a:lnTo>
                  <a:lnTo>
                    <a:pt x="63423" y="26060"/>
                  </a:lnTo>
                  <a:lnTo>
                    <a:pt x="63423" y="0"/>
                  </a:lnTo>
                  <a:close/>
                </a:path>
                <a:path w="277495" h="26670">
                  <a:moveTo>
                    <a:pt x="66916" y="0"/>
                  </a:moveTo>
                  <a:lnTo>
                    <a:pt x="66548" y="0"/>
                  </a:lnTo>
                  <a:lnTo>
                    <a:pt x="66548" y="26060"/>
                  </a:lnTo>
                  <a:lnTo>
                    <a:pt x="66916" y="26060"/>
                  </a:lnTo>
                  <a:lnTo>
                    <a:pt x="66916" y="0"/>
                  </a:lnTo>
                  <a:close/>
                </a:path>
                <a:path w="277495" h="26670">
                  <a:moveTo>
                    <a:pt x="70383" y="0"/>
                  </a:moveTo>
                  <a:lnTo>
                    <a:pt x="70040" y="0"/>
                  </a:lnTo>
                  <a:lnTo>
                    <a:pt x="70040" y="26060"/>
                  </a:lnTo>
                  <a:lnTo>
                    <a:pt x="70383" y="26060"/>
                  </a:lnTo>
                  <a:lnTo>
                    <a:pt x="70383" y="0"/>
                  </a:lnTo>
                  <a:close/>
                </a:path>
                <a:path w="277495" h="26670">
                  <a:moveTo>
                    <a:pt x="73850" y="0"/>
                  </a:moveTo>
                  <a:lnTo>
                    <a:pt x="73533" y="0"/>
                  </a:lnTo>
                  <a:lnTo>
                    <a:pt x="73533" y="26060"/>
                  </a:lnTo>
                  <a:lnTo>
                    <a:pt x="73850" y="26060"/>
                  </a:lnTo>
                  <a:lnTo>
                    <a:pt x="73850" y="0"/>
                  </a:lnTo>
                  <a:close/>
                </a:path>
                <a:path w="277495" h="26670">
                  <a:moveTo>
                    <a:pt x="77431" y="0"/>
                  </a:moveTo>
                  <a:lnTo>
                    <a:pt x="77089" y="0"/>
                  </a:lnTo>
                  <a:lnTo>
                    <a:pt x="77089" y="26060"/>
                  </a:lnTo>
                  <a:lnTo>
                    <a:pt x="77431" y="26060"/>
                  </a:lnTo>
                  <a:lnTo>
                    <a:pt x="77431" y="0"/>
                  </a:lnTo>
                  <a:close/>
                </a:path>
                <a:path w="277495" h="26670">
                  <a:moveTo>
                    <a:pt x="80924" y="0"/>
                  </a:moveTo>
                  <a:lnTo>
                    <a:pt x="80581" y="0"/>
                  </a:lnTo>
                  <a:lnTo>
                    <a:pt x="80581" y="26060"/>
                  </a:lnTo>
                  <a:lnTo>
                    <a:pt x="80924" y="26060"/>
                  </a:lnTo>
                  <a:lnTo>
                    <a:pt x="80924" y="0"/>
                  </a:lnTo>
                  <a:close/>
                </a:path>
                <a:path w="277495" h="26670">
                  <a:moveTo>
                    <a:pt x="84378" y="0"/>
                  </a:moveTo>
                  <a:lnTo>
                    <a:pt x="84010" y="0"/>
                  </a:lnTo>
                  <a:lnTo>
                    <a:pt x="84010" y="26060"/>
                  </a:lnTo>
                  <a:lnTo>
                    <a:pt x="84378" y="26060"/>
                  </a:lnTo>
                  <a:lnTo>
                    <a:pt x="84378" y="0"/>
                  </a:lnTo>
                  <a:close/>
                </a:path>
                <a:path w="277495" h="26670">
                  <a:moveTo>
                    <a:pt x="87884" y="0"/>
                  </a:moveTo>
                  <a:lnTo>
                    <a:pt x="87566" y="0"/>
                  </a:lnTo>
                  <a:lnTo>
                    <a:pt x="87566" y="26060"/>
                  </a:lnTo>
                  <a:lnTo>
                    <a:pt x="87884" y="26060"/>
                  </a:lnTo>
                  <a:lnTo>
                    <a:pt x="87884" y="0"/>
                  </a:lnTo>
                  <a:close/>
                </a:path>
                <a:path w="277495" h="26670">
                  <a:moveTo>
                    <a:pt x="91401" y="0"/>
                  </a:moveTo>
                  <a:lnTo>
                    <a:pt x="91059" y="0"/>
                  </a:lnTo>
                  <a:lnTo>
                    <a:pt x="91059" y="26060"/>
                  </a:lnTo>
                  <a:lnTo>
                    <a:pt x="91401" y="26060"/>
                  </a:lnTo>
                  <a:lnTo>
                    <a:pt x="91401" y="0"/>
                  </a:lnTo>
                  <a:close/>
                </a:path>
                <a:path w="277495" h="26670">
                  <a:moveTo>
                    <a:pt x="94919" y="0"/>
                  </a:moveTo>
                  <a:lnTo>
                    <a:pt x="94551" y="0"/>
                  </a:lnTo>
                  <a:lnTo>
                    <a:pt x="94551" y="26060"/>
                  </a:lnTo>
                  <a:lnTo>
                    <a:pt x="94919" y="26060"/>
                  </a:lnTo>
                  <a:lnTo>
                    <a:pt x="94919" y="0"/>
                  </a:lnTo>
                  <a:close/>
                </a:path>
                <a:path w="277495" h="26670">
                  <a:moveTo>
                    <a:pt x="98412" y="0"/>
                  </a:moveTo>
                  <a:lnTo>
                    <a:pt x="98044" y="0"/>
                  </a:lnTo>
                  <a:lnTo>
                    <a:pt x="98044" y="26060"/>
                  </a:lnTo>
                  <a:lnTo>
                    <a:pt x="98412" y="26060"/>
                  </a:lnTo>
                  <a:lnTo>
                    <a:pt x="98412" y="0"/>
                  </a:lnTo>
                  <a:close/>
                </a:path>
                <a:path w="277495" h="26670">
                  <a:moveTo>
                    <a:pt x="101968" y="0"/>
                  </a:moveTo>
                  <a:lnTo>
                    <a:pt x="101600" y="0"/>
                  </a:lnTo>
                  <a:lnTo>
                    <a:pt x="101600" y="26060"/>
                  </a:lnTo>
                  <a:lnTo>
                    <a:pt x="101968" y="26060"/>
                  </a:lnTo>
                  <a:lnTo>
                    <a:pt x="101968" y="0"/>
                  </a:lnTo>
                  <a:close/>
                </a:path>
                <a:path w="277495" h="26670">
                  <a:moveTo>
                    <a:pt x="105460" y="0"/>
                  </a:moveTo>
                  <a:lnTo>
                    <a:pt x="105092" y="0"/>
                  </a:lnTo>
                  <a:lnTo>
                    <a:pt x="105092" y="26060"/>
                  </a:lnTo>
                  <a:lnTo>
                    <a:pt x="105460" y="26060"/>
                  </a:lnTo>
                  <a:lnTo>
                    <a:pt x="105460" y="0"/>
                  </a:lnTo>
                  <a:close/>
                </a:path>
                <a:path w="277495" h="26670">
                  <a:moveTo>
                    <a:pt x="108927" y="0"/>
                  </a:moveTo>
                  <a:lnTo>
                    <a:pt x="108585" y="0"/>
                  </a:lnTo>
                  <a:lnTo>
                    <a:pt x="108585" y="26060"/>
                  </a:lnTo>
                  <a:lnTo>
                    <a:pt x="108927" y="26060"/>
                  </a:lnTo>
                  <a:lnTo>
                    <a:pt x="108927" y="0"/>
                  </a:lnTo>
                  <a:close/>
                </a:path>
                <a:path w="277495" h="26670">
                  <a:moveTo>
                    <a:pt x="112420" y="0"/>
                  </a:moveTo>
                  <a:lnTo>
                    <a:pt x="112077" y="0"/>
                  </a:lnTo>
                  <a:lnTo>
                    <a:pt x="112077" y="26060"/>
                  </a:lnTo>
                  <a:lnTo>
                    <a:pt x="112420" y="26060"/>
                  </a:lnTo>
                  <a:lnTo>
                    <a:pt x="112420" y="0"/>
                  </a:lnTo>
                  <a:close/>
                </a:path>
                <a:path w="277495" h="26670">
                  <a:moveTo>
                    <a:pt x="115912" y="0"/>
                  </a:moveTo>
                  <a:lnTo>
                    <a:pt x="115570" y="0"/>
                  </a:lnTo>
                  <a:lnTo>
                    <a:pt x="115570" y="26060"/>
                  </a:lnTo>
                  <a:lnTo>
                    <a:pt x="115912" y="26060"/>
                  </a:lnTo>
                  <a:lnTo>
                    <a:pt x="115912" y="0"/>
                  </a:lnTo>
                  <a:close/>
                </a:path>
                <a:path w="277495" h="26670">
                  <a:moveTo>
                    <a:pt x="119405" y="0"/>
                  </a:moveTo>
                  <a:lnTo>
                    <a:pt x="119062" y="0"/>
                  </a:lnTo>
                  <a:lnTo>
                    <a:pt x="119062" y="26060"/>
                  </a:lnTo>
                  <a:lnTo>
                    <a:pt x="119405" y="26060"/>
                  </a:lnTo>
                  <a:lnTo>
                    <a:pt x="119405" y="0"/>
                  </a:lnTo>
                  <a:close/>
                </a:path>
                <a:path w="277495" h="26670">
                  <a:moveTo>
                    <a:pt x="122923" y="0"/>
                  </a:moveTo>
                  <a:lnTo>
                    <a:pt x="122555" y="0"/>
                  </a:lnTo>
                  <a:lnTo>
                    <a:pt x="122555" y="26060"/>
                  </a:lnTo>
                  <a:lnTo>
                    <a:pt x="122923" y="26060"/>
                  </a:lnTo>
                  <a:lnTo>
                    <a:pt x="122923" y="0"/>
                  </a:lnTo>
                  <a:close/>
                </a:path>
                <a:path w="277495" h="26670">
                  <a:moveTo>
                    <a:pt x="126415" y="0"/>
                  </a:moveTo>
                  <a:lnTo>
                    <a:pt x="126047" y="0"/>
                  </a:lnTo>
                  <a:lnTo>
                    <a:pt x="126047" y="26060"/>
                  </a:lnTo>
                  <a:lnTo>
                    <a:pt x="126415" y="26060"/>
                  </a:lnTo>
                  <a:lnTo>
                    <a:pt x="126415" y="0"/>
                  </a:lnTo>
                  <a:close/>
                </a:path>
                <a:path w="277495" h="26670">
                  <a:moveTo>
                    <a:pt x="129971" y="0"/>
                  </a:moveTo>
                  <a:lnTo>
                    <a:pt x="129603" y="0"/>
                  </a:lnTo>
                  <a:lnTo>
                    <a:pt x="129603" y="26060"/>
                  </a:lnTo>
                  <a:lnTo>
                    <a:pt x="129971" y="26060"/>
                  </a:lnTo>
                  <a:lnTo>
                    <a:pt x="129971" y="0"/>
                  </a:lnTo>
                  <a:close/>
                </a:path>
                <a:path w="277495" h="26670">
                  <a:moveTo>
                    <a:pt x="133464" y="0"/>
                  </a:moveTo>
                  <a:lnTo>
                    <a:pt x="133096" y="0"/>
                  </a:lnTo>
                  <a:lnTo>
                    <a:pt x="133096" y="26060"/>
                  </a:lnTo>
                  <a:lnTo>
                    <a:pt x="133464" y="26060"/>
                  </a:lnTo>
                  <a:lnTo>
                    <a:pt x="133464" y="0"/>
                  </a:lnTo>
                  <a:close/>
                </a:path>
                <a:path w="277495" h="26670">
                  <a:moveTo>
                    <a:pt x="136931" y="0"/>
                  </a:moveTo>
                  <a:lnTo>
                    <a:pt x="136588" y="0"/>
                  </a:lnTo>
                  <a:lnTo>
                    <a:pt x="136588" y="26060"/>
                  </a:lnTo>
                  <a:lnTo>
                    <a:pt x="136931" y="26060"/>
                  </a:lnTo>
                  <a:lnTo>
                    <a:pt x="136931" y="0"/>
                  </a:lnTo>
                  <a:close/>
                </a:path>
                <a:path w="277495" h="26670">
                  <a:moveTo>
                    <a:pt x="140423" y="0"/>
                  </a:moveTo>
                  <a:lnTo>
                    <a:pt x="140081" y="0"/>
                  </a:lnTo>
                  <a:lnTo>
                    <a:pt x="140081" y="26060"/>
                  </a:lnTo>
                  <a:lnTo>
                    <a:pt x="140423" y="26060"/>
                  </a:lnTo>
                  <a:lnTo>
                    <a:pt x="140423" y="0"/>
                  </a:lnTo>
                  <a:close/>
                </a:path>
                <a:path w="277495" h="26670">
                  <a:moveTo>
                    <a:pt x="143941" y="0"/>
                  </a:moveTo>
                  <a:lnTo>
                    <a:pt x="143573" y="0"/>
                  </a:lnTo>
                  <a:lnTo>
                    <a:pt x="143573" y="26060"/>
                  </a:lnTo>
                  <a:lnTo>
                    <a:pt x="143941" y="26060"/>
                  </a:lnTo>
                  <a:lnTo>
                    <a:pt x="143941" y="0"/>
                  </a:lnTo>
                  <a:close/>
                </a:path>
                <a:path w="277495" h="26670">
                  <a:moveTo>
                    <a:pt x="147408" y="0"/>
                  </a:moveTo>
                  <a:lnTo>
                    <a:pt x="147066" y="0"/>
                  </a:lnTo>
                  <a:lnTo>
                    <a:pt x="147066" y="26060"/>
                  </a:lnTo>
                  <a:lnTo>
                    <a:pt x="147408" y="26060"/>
                  </a:lnTo>
                  <a:lnTo>
                    <a:pt x="147408" y="0"/>
                  </a:lnTo>
                  <a:close/>
                </a:path>
                <a:path w="277495" h="26670">
                  <a:moveTo>
                    <a:pt x="150901" y="0"/>
                  </a:moveTo>
                  <a:lnTo>
                    <a:pt x="150558" y="0"/>
                  </a:lnTo>
                  <a:lnTo>
                    <a:pt x="150558" y="26060"/>
                  </a:lnTo>
                  <a:lnTo>
                    <a:pt x="150901" y="26060"/>
                  </a:lnTo>
                  <a:lnTo>
                    <a:pt x="150901" y="0"/>
                  </a:lnTo>
                  <a:close/>
                </a:path>
                <a:path w="277495" h="26670">
                  <a:moveTo>
                    <a:pt x="154419" y="0"/>
                  </a:moveTo>
                  <a:lnTo>
                    <a:pt x="154051" y="0"/>
                  </a:lnTo>
                  <a:lnTo>
                    <a:pt x="154051" y="26060"/>
                  </a:lnTo>
                  <a:lnTo>
                    <a:pt x="154419" y="26060"/>
                  </a:lnTo>
                  <a:lnTo>
                    <a:pt x="154419" y="0"/>
                  </a:lnTo>
                  <a:close/>
                </a:path>
                <a:path w="277495" h="26670">
                  <a:moveTo>
                    <a:pt x="157949" y="0"/>
                  </a:moveTo>
                  <a:lnTo>
                    <a:pt x="157607" y="0"/>
                  </a:lnTo>
                  <a:lnTo>
                    <a:pt x="157607" y="26060"/>
                  </a:lnTo>
                  <a:lnTo>
                    <a:pt x="157949" y="26060"/>
                  </a:lnTo>
                  <a:lnTo>
                    <a:pt x="157949" y="0"/>
                  </a:lnTo>
                  <a:close/>
                </a:path>
                <a:path w="277495" h="26670">
                  <a:moveTo>
                    <a:pt x="161467" y="0"/>
                  </a:moveTo>
                  <a:lnTo>
                    <a:pt x="161099" y="0"/>
                  </a:lnTo>
                  <a:lnTo>
                    <a:pt x="161099" y="26060"/>
                  </a:lnTo>
                  <a:lnTo>
                    <a:pt x="161467" y="26060"/>
                  </a:lnTo>
                  <a:lnTo>
                    <a:pt x="161467" y="0"/>
                  </a:lnTo>
                  <a:close/>
                </a:path>
                <a:path w="277495" h="26670">
                  <a:moveTo>
                    <a:pt x="164960" y="0"/>
                  </a:moveTo>
                  <a:lnTo>
                    <a:pt x="164592" y="0"/>
                  </a:lnTo>
                  <a:lnTo>
                    <a:pt x="164592" y="26060"/>
                  </a:lnTo>
                  <a:lnTo>
                    <a:pt x="164960" y="26060"/>
                  </a:lnTo>
                  <a:lnTo>
                    <a:pt x="164960" y="0"/>
                  </a:lnTo>
                  <a:close/>
                </a:path>
                <a:path w="277495" h="26670">
                  <a:moveTo>
                    <a:pt x="168427" y="0"/>
                  </a:moveTo>
                  <a:lnTo>
                    <a:pt x="168084" y="0"/>
                  </a:lnTo>
                  <a:lnTo>
                    <a:pt x="168084" y="26060"/>
                  </a:lnTo>
                  <a:lnTo>
                    <a:pt x="168427" y="26060"/>
                  </a:lnTo>
                  <a:lnTo>
                    <a:pt x="168427" y="0"/>
                  </a:lnTo>
                  <a:close/>
                </a:path>
                <a:path w="277495" h="26670">
                  <a:moveTo>
                    <a:pt x="171945" y="0"/>
                  </a:moveTo>
                  <a:lnTo>
                    <a:pt x="171577" y="0"/>
                  </a:lnTo>
                  <a:lnTo>
                    <a:pt x="171577" y="26060"/>
                  </a:lnTo>
                  <a:lnTo>
                    <a:pt x="171945" y="26060"/>
                  </a:lnTo>
                  <a:lnTo>
                    <a:pt x="171945" y="0"/>
                  </a:lnTo>
                  <a:close/>
                </a:path>
                <a:path w="277495" h="26670">
                  <a:moveTo>
                    <a:pt x="175412" y="0"/>
                  </a:moveTo>
                  <a:lnTo>
                    <a:pt x="175069" y="0"/>
                  </a:lnTo>
                  <a:lnTo>
                    <a:pt x="175069" y="26060"/>
                  </a:lnTo>
                  <a:lnTo>
                    <a:pt x="175412" y="26060"/>
                  </a:lnTo>
                  <a:lnTo>
                    <a:pt x="175412" y="0"/>
                  </a:lnTo>
                  <a:close/>
                </a:path>
                <a:path w="277495" h="26670">
                  <a:moveTo>
                    <a:pt x="178904" y="0"/>
                  </a:moveTo>
                  <a:lnTo>
                    <a:pt x="178562" y="0"/>
                  </a:lnTo>
                  <a:lnTo>
                    <a:pt x="178562" y="26060"/>
                  </a:lnTo>
                  <a:lnTo>
                    <a:pt x="178904" y="26060"/>
                  </a:lnTo>
                  <a:lnTo>
                    <a:pt x="178904" y="0"/>
                  </a:lnTo>
                  <a:close/>
                </a:path>
                <a:path w="277495" h="26670">
                  <a:moveTo>
                    <a:pt x="182435" y="0"/>
                  </a:moveTo>
                  <a:lnTo>
                    <a:pt x="182118" y="0"/>
                  </a:lnTo>
                  <a:lnTo>
                    <a:pt x="182118" y="26060"/>
                  </a:lnTo>
                  <a:lnTo>
                    <a:pt x="182435" y="26060"/>
                  </a:lnTo>
                  <a:lnTo>
                    <a:pt x="182435" y="0"/>
                  </a:lnTo>
                  <a:close/>
                </a:path>
                <a:path w="277495" h="26670">
                  <a:moveTo>
                    <a:pt x="185953" y="0"/>
                  </a:moveTo>
                  <a:lnTo>
                    <a:pt x="185610" y="0"/>
                  </a:lnTo>
                  <a:lnTo>
                    <a:pt x="185610" y="26060"/>
                  </a:lnTo>
                  <a:lnTo>
                    <a:pt x="185953" y="26060"/>
                  </a:lnTo>
                  <a:lnTo>
                    <a:pt x="185953" y="0"/>
                  </a:lnTo>
                  <a:close/>
                </a:path>
                <a:path w="277495" h="26670">
                  <a:moveTo>
                    <a:pt x="189471" y="0"/>
                  </a:moveTo>
                  <a:lnTo>
                    <a:pt x="189103" y="0"/>
                  </a:lnTo>
                  <a:lnTo>
                    <a:pt x="189103" y="26060"/>
                  </a:lnTo>
                  <a:lnTo>
                    <a:pt x="189471" y="26060"/>
                  </a:lnTo>
                  <a:lnTo>
                    <a:pt x="189471" y="0"/>
                  </a:lnTo>
                  <a:close/>
                </a:path>
                <a:path w="277495" h="26670">
                  <a:moveTo>
                    <a:pt x="192963" y="0"/>
                  </a:moveTo>
                  <a:lnTo>
                    <a:pt x="192595" y="0"/>
                  </a:lnTo>
                  <a:lnTo>
                    <a:pt x="192595" y="26060"/>
                  </a:lnTo>
                  <a:lnTo>
                    <a:pt x="192963" y="26060"/>
                  </a:lnTo>
                  <a:lnTo>
                    <a:pt x="192963" y="0"/>
                  </a:lnTo>
                  <a:close/>
                </a:path>
                <a:path w="277495" h="26670">
                  <a:moveTo>
                    <a:pt x="196469" y="0"/>
                  </a:moveTo>
                  <a:lnTo>
                    <a:pt x="196151" y="0"/>
                  </a:lnTo>
                  <a:lnTo>
                    <a:pt x="196151" y="26060"/>
                  </a:lnTo>
                  <a:lnTo>
                    <a:pt x="196469" y="26060"/>
                  </a:lnTo>
                  <a:lnTo>
                    <a:pt x="196469" y="0"/>
                  </a:lnTo>
                  <a:close/>
                </a:path>
                <a:path w="277495" h="26670">
                  <a:moveTo>
                    <a:pt x="199948" y="0"/>
                  </a:moveTo>
                  <a:lnTo>
                    <a:pt x="199580" y="0"/>
                  </a:lnTo>
                  <a:lnTo>
                    <a:pt x="199580" y="26060"/>
                  </a:lnTo>
                  <a:lnTo>
                    <a:pt x="199948" y="26060"/>
                  </a:lnTo>
                  <a:lnTo>
                    <a:pt x="199948" y="0"/>
                  </a:lnTo>
                  <a:close/>
                </a:path>
                <a:path w="277495" h="26670">
                  <a:moveTo>
                    <a:pt x="203441" y="0"/>
                  </a:moveTo>
                  <a:lnTo>
                    <a:pt x="203073" y="0"/>
                  </a:lnTo>
                  <a:lnTo>
                    <a:pt x="203073" y="26060"/>
                  </a:lnTo>
                  <a:lnTo>
                    <a:pt x="203441" y="26060"/>
                  </a:lnTo>
                  <a:lnTo>
                    <a:pt x="203441" y="0"/>
                  </a:lnTo>
                  <a:close/>
                </a:path>
                <a:path w="277495" h="26670">
                  <a:moveTo>
                    <a:pt x="206908" y="0"/>
                  </a:moveTo>
                  <a:lnTo>
                    <a:pt x="206565" y="0"/>
                  </a:lnTo>
                  <a:lnTo>
                    <a:pt x="206565" y="26060"/>
                  </a:lnTo>
                  <a:lnTo>
                    <a:pt x="206908" y="26060"/>
                  </a:lnTo>
                  <a:lnTo>
                    <a:pt x="206908" y="0"/>
                  </a:lnTo>
                  <a:close/>
                </a:path>
                <a:path w="277495" h="26670">
                  <a:moveTo>
                    <a:pt x="210489" y="0"/>
                  </a:moveTo>
                  <a:lnTo>
                    <a:pt x="210121" y="0"/>
                  </a:lnTo>
                  <a:lnTo>
                    <a:pt x="210121" y="26060"/>
                  </a:lnTo>
                  <a:lnTo>
                    <a:pt x="210489" y="26060"/>
                  </a:lnTo>
                  <a:lnTo>
                    <a:pt x="210489" y="0"/>
                  </a:lnTo>
                  <a:close/>
                </a:path>
                <a:path w="277495" h="26670">
                  <a:moveTo>
                    <a:pt x="213956" y="0"/>
                  </a:moveTo>
                  <a:lnTo>
                    <a:pt x="213614" y="0"/>
                  </a:lnTo>
                  <a:lnTo>
                    <a:pt x="213614" y="26060"/>
                  </a:lnTo>
                  <a:lnTo>
                    <a:pt x="213956" y="26060"/>
                  </a:lnTo>
                  <a:lnTo>
                    <a:pt x="213956" y="0"/>
                  </a:lnTo>
                  <a:close/>
                </a:path>
                <a:path w="277495" h="26670">
                  <a:moveTo>
                    <a:pt x="217449" y="0"/>
                  </a:moveTo>
                  <a:lnTo>
                    <a:pt x="217106" y="0"/>
                  </a:lnTo>
                  <a:lnTo>
                    <a:pt x="217106" y="26060"/>
                  </a:lnTo>
                  <a:lnTo>
                    <a:pt x="217449" y="26060"/>
                  </a:lnTo>
                  <a:lnTo>
                    <a:pt x="217449" y="0"/>
                  </a:lnTo>
                  <a:close/>
                </a:path>
                <a:path w="277495" h="26670">
                  <a:moveTo>
                    <a:pt x="220967" y="0"/>
                  </a:moveTo>
                  <a:lnTo>
                    <a:pt x="220599" y="0"/>
                  </a:lnTo>
                  <a:lnTo>
                    <a:pt x="220599" y="26060"/>
                  </a:lnTo>
                  <a:lnTo>
                    <a:pt x="220967" y="26060"/>
                  </a:lnTo>
                  <a:lnTo>
                    <a:pt x="220967" y="0"/>
                  </a:lnTo>
                  <a:close/>
                </a:path>
                <a:path w="277495" h="26670">
                  <a:moveTo>
                    <a:pt x="224497" y="0"/>
                  </a:moveTo>
                  <a:lnTo>
                    <a:pt x="224155" y="0"/>
                  </a:lnTo>
                  <a:lnTo>
                    <a:pt x="224155" y="26060"/>
                  </a:lnTo>
                  <a:lnTo>
                    <a:pt x="224497" y="26060"/>
                  </a:lnTo>
                  <a:lnTo>
                    <a:pt x="224497" y="0"/>
                  </a:lnTo>
                  <a:close/>
                </a:path>
                <a:path w="277495" h="26670">
                  <a:moveTo>
                    <a:pt x="227952" y="0"/>
                  </a:moveTo>
                  <a:lnTo>
                    <a:pt x="227584" y="0"/>
                  </a:lnTo>
                  <a:lnTo>
                    <a:pt x="227584" y="26060"/>
                  </a:lnTo>
                  <a:lnTo>
                    <a:pt x="227952" y="26060"/>
                  </a:lnTo>
                  <a:lnTo>
                    <a:pt x="227952" y="0"/>
                  </a:lnTo>
                  <a:close/>
                </a:path>
                <a:path w="277495" h="26670">
                  <a:moveTo>
                    <a:pt x="231444" y="0"/>
                  </a:moveTo>
                  <a:lnTo>
                    <a:pt x="231076" y="0"/>
                  </a:lnTo>
                  <a:lnTo>
                    <a:pt x="231076" y="26060"/>
                  </a:lnTo>
                  <a:lnTo>
                    <a:pt x="231444" y="26060"/>
                  </a:lnTo>
                  <a:lnTo>
                    <a:pt x="231444" y="0"/>
                  </a:lnTo>
                  <a:close/>
                </a:path>
                <a:path w="277495" h="26670">
                  <a:moveTo>
                    <a:pt x="234937" y="0"/>
                  </a:moveTo>
                  <a:lnTo>
                    <a:pt x="234569" y="0"/>
                  </a:lnTo>
                  <a:lnTo>
                    <a:pt x="234569" y="26060"/>
                  </a:lnTo>
                  <a:lnTo>
                    <a:pt x="234937" y="26060"/>
                  </a:lnTo>
                  <a:lnTo>
                    <a:pt x="234937" y="0"/>
                  </a:lnTo>
                  <a:close/>
                </a:path>
                <a:path w="277495" h="26670">
                  <a:moveTo>
                    <a:pt x="238493" y="0"/>
                  </a:moveTo>
                  <a:lnTo>
                    <a:pt x="238125" y="0"/>
                  </a:lnTo>
                  <a:lnTo>
                    <a:pt x="238125" y="26060"/>
                  </a:lnTo>
                  <a:lnTo>
                    <a:pt x="238493" y="26060"/>
                  </a:lnTo>
                  <a:lnTo>
                    <a:pt x="238493" y="0"/>
                  </a:lnTo>
                  <a:close/>
                </a:path>
                <a:path w="277495" h="26670">
                  <a:moveTo>
                    <a:pt x="241985" y="0"/>
                  </a:moveTo>
                  <a:lnTo>
                    <a:pt x="241617" y="0"/>
                  </a:lnTo>
                  <a:lnTo>
                    <a:pt x="241617" y="26060"/>
                  </a:lnTo>
                  <a:lnTo>
                    <a:pt x="241985" y="26060"/>
                  </a:lnTo>
                  <a:lnTo>
                    <a:pt x="241985" y="0"/>
                  </a:lnTo>
                  <a:close/>
                </a:path>
                <a:path w="277495" h="26670">
                  <a:moveTo>
                    <a:pt x="245452" y="0"/>
                  </a:moveTo>
                  <a:lnTo>
                    <a:pt x="245110" y="0"/>
                  </a:lnTo>
                  <a:lnTo>
                    <a:pt x="245110" y="26060"/>
                  </a:lnTo>
                  <a:lnTo>
                    <a:pt x="245452" y="26060"/>
                  </a:lnTo>
                  <a:lnTo>
                    <a:pt x="245452" y="0"/>
                  </a:lnTo>
                  <a:close/>
                </a:path>
                <a:path w="277495" h="26670">
                  <a:moveTo>
                    <a:pt x="248945" y="0"/>
                  </a:moveTo>
                  <a:lnTo>
                    <a:pt x="248602" y="0"/>
                  </a:lnTo>
                  <a:lnTo>
                    <a:pt x="248602" y="26060"/>
                  </a:lnTo>
                  <a:lnTo>
                    <a:pt x="248945" y="26060"/>
                  </a:lnTo>
                  <a:lnTo>
                    <a:pt x="248945" y="0"/>
                  </a:lnTo>
                  <a:close/>
                </a:path>
                <a:path w="277495" h="26670">
                  <a:moveTo>
                    <a:pt x="252501" y="0"/>
                  </a:moveTo>
                  <a:lnTo>
                    <a:pt x="252158" y="0"/>
                  </a:lnTo>
                  <a:lnTo>
                    <a:pt x="252158" y="26060"/>
                  </a:lnTo>
                  <a:lnTo>
                    <a:pt x="252501" y="26060"/>
                  </a:lnTo>
                  <a:lnTo>
                    <a:pt x="252501" y="0"/>
                  </a:lnTo>
                  <a:close/>
                </a:path>
                <a:path w="277495" h="26670">
                  <a:moveTo>
                    <a:pt x="255993" y="0"/>
                  </a:moveTo>
                  <a:lnTo>
                    <a:pt x="255651" y="0"/>
                  </a:lnTo>
                  <a:lnTo>
                    <a:pt x="255651" y="26060"/>
                  </a:lnTo>
                  <a:lnTo>
                    <a:pt x="255993" y="26060"/>
                  </a:lnTo>
                  <a:lnTo>
                    <a:pt x="255993" y="0"/>
                  </a:lnTo>
                  <a:close/>
                </a:path>
                <a:path w="277495" h="26670">
                  <a:moveTo>
                    <a:pt x="259448" y="0"/>
                  </a:moveTo>
                  <a:lnTo>
                    <a:pt x="259080" y="0"/>
                  </a:lnTo>
                  <a:lnTo>
                    <a:pt x="259080" y="26060"/>
                  </a:lnTo>
                  <a:lnTo>
                    <a:pt x="259448" y="26060"/>
                  </a:lnTo>
                  <a:lnTo>
                    <a:pt x="259448" y="0"/>
                  </a:lnTo>
                  <a:close/>
                </a:path>
                <a:path w="277495" h="26670">
                  <a:moveTo>
                    <a:pt x="262940" y="0"/>
                  </a:moveTo>
                  <a:lnTo>
                    <a:pt x="262572" y="0"/>
                  </a:lnTo>
                  <a:lnTo>
                    <a:pt x="262572" y="26060"/>
                  </a:lnTo>
                  <a:lnTo>
                    <a:pt x="262940" y="26060"/>
                  </a:lnTo>
                  <a:lnTo>
                    <a:pt x="262940" y="0"/>
                  </a:lnTo>
                  <a:close/>
                </a:path>
                <a:path w="277495" h="26670">
                  <a:moveTo>
                    <a:pt x="266496" y="0"/>
                  </a:moveTo>
                  <a:lnTo>
                    <a:pt x="266128" y="0"/>
                  </a:lnTo>
                  <a:lnTo>
                    <a:pt x="266128" y="26060"/>
                  </a:lnTo>
                  <a:lnTo>
                    <a:pt x="266496" y="26060"/>
                  </a:lnTo>
                  <a:lnTo>
                    <a:pt x="266496" y="0"/>
                  </a:lnTo>
                  <a:close/>
                </a:path>
                <a:path w="277495" h="26670">
                  <a:moveTo>
                    <a:pt x="269989" y="0"/>
                  </a:moveTo>
                  <a:lnTo>
                    <a:pt x="269621" y="0"/>
                  </a:lnTo>
                  <a:lnTo>
                    <a:pt x="269621" y="26060"/>
                  </a:lnTo>
                  <a:lnTo>
                    <a:pt x="269989" y="26060"/>
                  </a:lnTo>
                  <a:lnTo>
                    <a:pt x="269989" y="0"/>
                  </a:lnTo>
                  <a:close/>
                </a:path>
                <a:path w="277495" h="26670">
                  <a:moveTo>
                    <a:pt x="273456" y="0"/>
                  </a:moveTo>
                  <a:lnTo>
                    <a:pt x="273113" y="0"/>
                  </a:lnTo>
                  <a:lnTo>
                    <a:pt x="273113" y="26060"/>
                  </a:lnTo>
                  <a:lnTo>
                    <a:pt x="273456" y="26060"/>
                  </a:lnTo>
                  <a:lnTo>
                    <a:pt x="273456" y="0"/>
                  </a:lnTo>
                  <a:close/>
                </a:path>
                <a:path w="277495" h="26670">
                  <a:moveTo>
                    <a:pt x="276987" y="0"/>
                  </a:moveTo>
                  <a:lnTo>
                    <a:pt x="276669" y="0"/>
                  </a:lnTo>
                  <a:lnTo>
                    <a:pt x="276669" y="26060"/>
                  </a:lnTo>
                  <a:lnTo>
                    <a:pt x="276987" y="26060"/>
                  </a:lnTo>
                  <a:lnTo>
                    <a:pt x="27698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2" name="object 7532"/>
            <p:cNvSpPr/>
            <p:nvPr/>
          </p:nvSpPr>
          <p:spPr>
            <a:xfrm>
              <a:off x="12281154" y="9162529"/>
              <a:ext cx="277495" cy="26670"/>
            </a:xfrm>
            <a:custGeom>
              <a:avLst/>
              <a:gdLst/>
              <a:ahLst/>
              <a:cxnLst/>
              <a:rect l="l" t="t" r="r" b="b"/>
              <a:pathLst>
                <a:path w="277495" h="26670">
                  <a:moveTo>
                    <a:pt x="368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68" y="26060"/>
                  </a:lnTo>
                  <a:lnTo>
                    <a:pt x="368" y="0"/>
                  </a:lnTo>
                  <a:close/>
                </a:path>
                <a:path w="277495" h="26670">
                  <a:moveTo>
                    <a:pt x="35356" y="0"/>
                  </a:moveTo>
                  <a:lnTo>
                    <a:pt x="34988" y="0"/>
                  </a:lnTo>
                  <a:lnTo>
                    <a:pt x="34988" y="26060"/>
                  </a:lnTo>
                  <a:lnTo>
                    <a:pt x="35356" y="26060"/>
                  </a:lnTo>
                  <a:lnTo>
                    <a:pt x="35356" y="0"/>
                  </a:lnTo>
                  <a:close/>
                </a:path>
                <a:path w="277495" h="26670">
                  <a:moveTo>
                    <a:pt x="38849" y="0"/>
                  </a:moveTo>
                  <a:lnTo>
                    <a:pt x="38481" y="0"/>
                  </a:lnTo>
                  <a:lnTo>
                    <a:pt x="38481" y="26060"/>
                  </a:lnTo>
                  <a:lnTo>
                    <a:pt x="38849" y="26060"/>
                  </a:lnTo>
                  <a:lnTo>
                    <a:pt x="38849" y="0"/>
                  </a:lnTo>
                  <a:close/>
                </a:path>
                <a:path w="277495" h="26670">
                  <a:moveTo>
                    <a:pt x="42341" y="0"/>
                  </a:moveTo>
                  <a:lnTo>
                    <a:pt x="41973" y="0"/>
                  </a:lnTo>
                  <a:lnTo>
                    <a:pt x="41973" y="26060"/>
                  </a:lnTo>
                  <a:lnTo>
                    <a:pt x="42341" y="26060"/>
                  </a:lnTo>
                  <a:lnTo>
                    <a:pt x="42341" y="0"/>
                  </a:lnTo>
                  <a:close/>
                </a:path>
                <a:path w="277495" h="26670">
                  <a:moveTo>
                    <a:pt x="45808" y="0"/>
                  </a:moveTo>
                  <a:lnTo>
                    <a:pt x="45466" y="0"/>
                  </a:lnTo>
                  <a:lnTo>
                    <a:pt x="45466" y="26060"/>
                  </a:lnTo>
                  <a:lnTo>
                    <a:pt x="45808" y="26060"/>
                  </a:lnTo>
                  <a:lnTo>
                    <a:pt x="45808" y="0"/>
                  </a:lnTo>
                  <a:close/>
                </a:path>
                <a:path w="277495" h="26670">
                  <a:moveTo>
                    <a:pt x="49390" y="0"/>
                  </a:moveTo>
                  <a:lnTo>
                    <a:pt x="49022" y="0"/>
                  </a:lnTo>
                  <a:lnTo>
                    <a:pt x="49022" y="26060"/>
                  </a:lnTo>
                  <a:lnTo>
                    <a:pt x="49390" y="26060"/>
                  </a:lnTo>
                  <a:lnTo>
                    <a:pt x="49390" y="0"/>
                  </a:lnTo>
                  <a:close/>
                </a:path>
                <a:path w="277495" h="26670">
                  <a:moveTo>
                    <a:pt x="52857" y="0"/>
                  </a:moveTo>
                  <a:lnTo>
                    <a:pt x="52514" y="0"/>
                  </a:lnTo>
                  <a:lnTo>
                    <a:pt x="52514" y="26060"/>
                  </a:lnTo>
                  <a:lnTo>
                    <a:pt x="52857" y="26060"/>
                  </a:lnTo>
                  <a:lnTo>
                    <a:pt x="52857" y="0"/>
                  </a:lnTo>
                  <a:close/>
                </a:path>
                <a:path w="277495" h="26670">
                  <a:moveTo>
                    <a:pt x="56349" y="0"/>
                  </a:moveTo>
                  <a:lnTo>
                    <a:pt x="56007" y="0"/>
                  </a:lnTo>
                  <a:lnTo>
                    <a:pt x="56007" y="26060"/>
                  </a:lnTo>
                  <a:lnTo>
                    <a:pt x="56349" y="26060"/>
                  </a:lnTo>
                  <a:lnTo>
                    <a:pt x="56349" y="0"/>
                  </a:lnTo>
                  <a:close/>
                </a:path>
                <a:path w="277495" h="26670">
                  <a:moveTo>
                    <a:pt x="59867" y="0"/>
                  </a:moveTo>
                  <a:lnTo>
                    <a:pt x="59499" y="0"/>
                  </a:lnTo>
                  <a:lnTo>
                    <a:pt x="59499" y="26060"/>
                  </a:lnTo>
                  <a:lnTo>
                    <a:pt x="59867" y="26060"/>
                  </a:lnTo>
                  <a:lnTo>
                    <a:pt x="59867" y="0"/>
                  </a:lnTo>
                  <a:close/>
                </a:path>
                <a:path w="277495" h="26670">
                  <a:moveTo>
                    <a:pt x="63334" y="0"/>
                  </a:moveTo>
                  <a:lnTo>
                    <a:pt x="62992" y="0"/>
                  </a:lnTo>
                  <a:lnTo>
                    <a:pt x="62992" y="26060"/>
                  </a:lnTo>
                  <a:lnTo>
                    <a:pt x="63334" y="26060"/>
                  </a:lnTo>
                  <a:lnTo>
                    <a:pt x="63334" y="0"/>
                  </a:lnTo>
                  <a:close/>
                </a:path>
                <a:path w="277495" h="26670">
                  <a:moveTo>
                    <a:pt x="66852" y="0"/>
                  </a:moveTo>
                  <a:lnTo>
                    <a:pt x="66484" y="0"/>
                  </a:lnTo>
                  <a:lnTo>
                    <a:pt x="66484" y="26060"/>
                  </a:lnTo>
                  <a:lnTo>
                    <a:pt x="66852" y="26060"/>
                  </a:lnTo>
                  <a:lnTo>
                    <a:pt x="66852" y="0"/>
                  </a:lnTo>
                  <a:close/>
                </a:path>
                <a:path w="277495" h="26670">
                  <a:moveTo>
                    <a:pt x="70345" y="0"/>
                  </a:moveTo>
                  <a:lnTo>
                    <a:pt x="69977" y="0"/>
                  </a:lnTo>
                  <a:lnTo>
                    <a:pt x="69977" y="26060"/>
                  </a:lnTo>
                  <a:lnTo>
                    <a:pt x="70345" y="26060"/>
                  </a:lnTo>
                  <a:lnTo>
                    <a:pt x="70345" y="0"/>
                  </a:lnTo>
                  <a:close/>
                </a:path>
                <a:path w="277495" h="26670">
                  <a:moveTo>
                    <a:pt x="73812" y="0"/>
                  </a:moveTo>
                  <a:lnTo>
                    <a:pt x="73469" y="0"/>
                  </a:lnTo>
                  <a:lnTo>
                    <a:pt x="73469" y="26060"/>
                  </a:lnTo>
                  <a:lnTo>
                    <a:pt x="73812" y="26060"/>
                  </a:lnTo>
                  <a:lnTo>
                    <a:pt x="73812" y="0"/>
                  </a:lnTo>
                  <a:close/>
                </a:path>
                <a:path w="277495" h="26670">
                  <a:moveTo>
                    <a:pt x="77393" y="0"/>
                  </a:moveTo>
                  <a:lnTo>
                    <a:pt x="77025" y="0"/>
                  </a:lnTo>
                  <a:lnTo>
                    <a:pt x="77025" y="26060"/>
                  </a:lnTo>
                  <a:lnTo>
                    <a:pt x="77393" y="26060"/>
                  </a:lnTo>
                  <a:lnTo>
                    <a:pt x="77393" y="0"/>
                  </a:lnTo>
                  <a:close/>
                </a:path>
                <a:path w="277495" h="26670">
                  <a:moveTo>
                    <a:pt x="80860" y="0"/>
                  </a:moveTo>
                  <a:lnTo>
                    <a:pt x="80518" y="0"/>
                  </a:lnTo>
                  <a:lnTo>
                    <a:pt x="80518" y="26060"/>
                  </a:lnTo>
                  <a:lnTo>
                    <a:pt x="80860" y="26060"/>
                  </a:lnTo>
                  <a:lnTo>
                    <a:pt x="80860" y="0"/>
                  </a:lnTo>
                  <a:close/>
                </a:path>
                <a:path w="277495" h="26670">
                  <a:moveTo>
                    <a:pt x="84353" y="0"/>
                  </a:moveTo>
                  <a:lnTo>
                    <a:pt x="84010" y="0"/>
                  </a:lnTo>
                  <a:lnTo>
                    <a:pt x="84010" y="26060"/>
                  </a:lnTo>
                  <a:lnTo>
                    <a:pt x="84353" y="26060"/>
                  </a:lnTo>
                  <a:lnTo>
                    <a:pt x="84353" y="0"/>
                  </a:lnTo>
                  <a:close/>
                </a:path>
                <a:path w="277495" h="26670">
                  <a:moveTo>
                    <a:pt x="87845" y="0"/>
                  </a:moveTo>
                  <a:lnTo>
                    <a:pt x="87503" y="0"/>
                  </a:lnTo>
                  <a:lnTo>
                    <a:pt x="87503" y="26060"/>
                  </a:lnTo>
                  <a:lnTo>
                    <a:pt x="87845" y="26060"/>
                  </a:lnTo>
                  <a:lnTo>
                    <a:pt x="87845" y="0"/>
                  </a:lnTo>
                  <a:close/>
                </a:path>
                <a:path w="277495" h="26670">
                  <a:moveTo>
                    <a:pt x="91401" y="0"/>
                  </a:moveTo>
                  <a:lnTo>
                    <a:pt x="91059" y="0"/>
                  </a:lnTo>
                  <a:lnTo>
                    <a:pt x="91059" y="26060"/>
                  </a:lnTo>
                  <a:lnTo>
                    <a:pt x="91401" y="26060"/>
                  </a:lnTo>
                  <a:lnTo>
                    <a:pt x="91401" y="0"/>
                  </a:lnTo>
                  <a:close/>
                </a:path>
                <a:path w="277495" h="26670">
                  <a:moveTo>
                    <a:pt x="94894" y="0"/>
                  </a:moveTo>
                  <a:lnTo>
                    <a:pt x="94551" y="0"/>
                  </a:lnTo>
                  <a:lnTo>
                    <a:pt x="94551" y="26060"/>
                  </a:lnTo>
                  <a:lnTo>
                    <a:pt x="94894" y="26060"/>
                  </a:lnTo>
                  <a:lnTo>
                    <a:pt x="94894" y="0"/>
                  </a:lnTo>
                  <a:close/>
                </a:path>
                <a:path w="277495" h="26670">
                  <a:moveTo>
                    <a:pt x="98348" y="0"/>
                  </a:moveTo>
                  <a:lnTo>
                    <a:pt x="97980" y="0"/>
                  </a:lnTo>
                  <a:lnTo>
                    <a:pt x="97980" y="26060"/>
                  </a:lnTo>
                  <a:lnTo>
                    <a:pt x="98348" y="26060"/>
                  </a:lnTo>
                  <a:lnTo>
                    <a:pt x="98348" y="0"/>
                  </a:lnTo>
                  <a:close/>
                </a:path>
                <a:path w="277495" h="26670">
                  <a:moveTo>
                    <a:pt x="101854" y="0"/>
                  </a:moveTo>
                  <a:lnTo>
                    <a:pt x="101536" y="0"/>
                  </a:lnTo>
                  <a:lnTo>
                    <a:pt x="101536" y="26060"/>
                  </a:lnTo>
                  <a:lnTo>
                    <a:pt x="101854" y="26060"/>
                  </a:lnTo>
                  <a:lnTo>
                    <a:pt x="101854" y="0"/>
                  </a:lnTo>
                  <a:close/>
                </a:path>
                <a:path w="277495" h="26670">
                  <a:moveTo>
                    <a:pt x="105397" y="0"/>
                  </a:moveTo>
                  <a:lnTo>
                    <a:pt x="105029" y="0"/>
                  </a:lnTo>
                  <a:lnTo>
                    <a:pt x="105029" y="26060"/>
                  </a:lnTo>
                  <a:lnTo>
                    <a:pt x="105397" y="26060"/>
                  </a:lnTo>
                  <a:lnTo>
                    <a:pt x="105397" y="0"/>
                  </a:lnTo>
                  <a:close/>
                </a:path>
                <a:path w="277495" h="26670">
                  <a:moveTo>
                    <a:pt x="108889" y="0"/>
                  </a:moveTo>
                  <a:lnTo>
                    <a:pt x="108521" y="0"/>
                  </a:lnTo>
                  <a:lnTo>
                    <a:pt x="108521" y="26060"/>
                  </a:lnTo>
                  <a:lnTo>
                    <a:pt x="108889" y="26060"/>
                  </a:lnTo>
                  <a:lnTo>
                    <a:pt x="108889" y="0"/>
                  </a:lnTo>
                  <a:close/>
                </a:path>
                <a:path w="277495" h="26670">
                  <a:moveTo>
                    <a:pt x="112356" y="0"/>
                  </a:moveTo>
                  <a:lnTo>
                    <a:pt x="112014" y="0"/>
                  </a:lnTo>
                  <a:lnTo>
                    <a:pt x="112014" y="26060"/>
                  </a:lnTo>
                  <a:lnTo>
                    <a:pt x="112356" y="26060"/>
                  </a:lnTo>
                  <a:lnTo>
                    <a:pt x="112356" y="0"/>
                  </a:lnTo>
                  <a:close/>
                </a:path>
                <a:path w="277495" h="26670">
                  <a:moveTo>
                    <a:pt x="115824" y="0"/>
                  </a:moveTo>
                  <a:lnTo>
                    <a:pt x="115506" y="0"/>
                  </a:lnTo>
                  <a:lnTo>
                    <a:pt x="115506" y="26060"/>
                  </a:lnTo>
                  <a:lnTo>
                    <a:pt x="115824" y="26060"/>
                  </a:lnTo>
                  <a:lnTo>
                    <a:pt x="115824" y="0"/>
                  </a:lnTo>
                  <a:close/>
                </a:path>
                <a:path w="277495" h="26670">
                  <a:moveTo>
                    <a:pt x="119405" y="0"/>
                  </a:moveTo>
                  <a:lnTo>
                    <a:pt x="119062" y="0"/>
                  </a:lnTo>
                  <a:lnTo>
                    <a:pt x="119062" y="26060"/>
                  </a:lnTo>
                  <a:lnTo>
                    <a:pt x="119405" y="26060"/>
                  </a:lnTo>
                  <a:lnTo>
                    <a:pt x="119405" y="0"/>
                  </a:lnTo>
                  <a:close/>
                </a:path>
                <a:path w="277495" h="26670">
                  <a:moveTo>
                    <a:pt x="122897" y="0"/>
                  </a:moveTo>
                  <a:lnTo>
                    <a:pt x="122555" y="0"/>
                  </a:lnTo>
                  <a:lnTo>
                    <a:pt x="122555" y="26060"/>
                  </a:lnTo>
                  <a:lnTo>
                    <a:pt x="122897" y="26060"/>
                  </a:lnTo>
                  <a:lnTo>
                    <a:pt x="122897" y="0"/>
                  </a:lnTo>
                  <a:close/>
                </a:path>
                <a:path w="277495" h="26670">
                  <a:moveTo>
                    <a:pt x="126352" y="0"/>
                  </a:moveTo>
                  <a:lnTo>
                    <a:pt x="125984" y="0"/>
                  </a:lnTo>
                  <a:lnTo>
                    <a:pt x="125984" y="26060"/>
                  </a:lnTo>
                  <a:lnTo>
                    <a:pt x="126352" y="26060"/>
                  </a:lnTo>
                  <a:lnTo>
                    <a:pt x="126352" y="0"/>
                  </a:lnTo>
                  <a:close/>
                </a:path>
                <a:path w="277495" h="26670">
                  <a:moveTo>
                    <a:pt x="129857" y="0"/>
                  </a:moveTo>
                  <a:lnTo>
                    <a:pt x="129540" y="0"/>
                  </a:lnTo>
                  <a:lnTo>
                    <a:pt x="129540" y="26060"/>
                  </a:lnTo>
                  <a:lnTo>
                    <a:pt x="129857" y="26060"/>
                  </a:lnTo>
                  <a:lnTo>
                    <a:pt x="129857" y="0"/>
                  </a:lnTo>
                  <a:close/>
                </a:path>
                <a:path w="277495" h="26670">
                  <a:moveTo>
                    <a:pt x="133400" y="0"/>
                  </a:moveTo>
                  <a:lnTo>
                    <a:pt x="133032" y="0"/>
                  </a:lnTo>
                  <a:lnTo>
                    <a:pt x="133032" y="26060"/>
                  </a:lnTo>
                  <a:lnTo>
                    <a:pt x="133400" y="26060"/>
                  </a:lnTo>
                  <a:lnTo>
                    <a:pt x="133400" y="0"/>
                  </a:lnTo>
                  <a:close/>
                </a:path>
                <a:path w="277495" h="26670">
                  <a:moveTo>
                    <a:pt x="136893" y="0"/>
                  </a:moveTo>
                  <a:lnTo>
                    <a:pt x="136525" y="0"/>
                  </a:lnTo>
                  <a:lnTo>
                    <a:pt x="136525" y="26060"/>
                  </a:lnTo>
                  <a:lnTo>
                    <a:pt x="136893" y="26060"/>
                  </a:lnTo>
                  <a:lnTo>
                    <a:pt x="136893" y="0"/>
                  </a:lnTo>
                  <a:close/>
                </a:path>
                <a:path w="277495" h="26670">
                  <a:moveTo>
                    <a:pt x="140385" y="0"/>
                  </a:moveTo>
                  <a:lnTo>
                    <a:pt x="140017" y="0"/>
                  </a:lnTo>
                  <a:lnTo>
                    <a:pt x="140017" y="26060"/>
                  </a:lnTo>
                  <a:lnTo>
                    <a:pt x="140385" y="26060"/>
                  </a:lnTo>
                  <a:lnTo>
                    <a:pt x="140385" y="0"/>
                  </a:lnTo>
                  <a:close/>
                </a:path>
                <a:path w="277495" h="26670">
                  <a:moveTo>
                    <a:pt x="143878" y="0"/>
                  </a:moveTo>
                  <a:lnTo>
                    <a:pt x="143510" y="0"/>
                  </a:lnTo>
                  <a:lnTo>
                    <a:pt x="143510" y="26060"/>
                  </a:lnTo>
                  <a:lnTo>
                    <a:pt x="143878" y="26060"/>
                  </a:lnTo>
                  <a:lnTo>
                    <a:pt x="143878" y="0"/>
                  </a:lnTo>
                  <a:close/>
                </a:path>
                <a:path w="277495" h="26670">
                  <a:moveTo>
                    <a:pt x="147434" y="0"/>
                  </a:moveTo>
                  <a:lnTo>
                    <a:pt x="147066" y="0"/>
                  </a:lnTo>
                  <a:lnTo>
                    <a:pt x="147066" y="26060"/>
                  </a:lnTo>
                  <a:lnTo>
                    <a:pt x="147434" y="26060"/>
                  </a:lnTo>
                  <a:lnTo>
                    <a:pt x="147434" y="0"/>
                  </a:lnTo>
                  <a:close/>
                </a:path>
                <a:path w="277495" h="26670">
                  <a:moveTo>
                    <a:pt x="150901" y="0"/>
                  </a:moveTo>
                  <a:lnTo>
                    <a:pt x="150558" y="0"/>
                  </a:lnTo>
                  <a:lnTo>
                    <a:pt x="150558" y="26060"/>
                  </a:lnTo>
                  <a:lnTo>
                    <a:pt x="150901" y="26060"/>
                  </a:lnTo>
                  <a:lnTo>
                    <a:pt x="150901" y="0"/>
                  </a:lnTo>
                  <a:close/>
                </a:path>
                <a:path w="277495" h="26670">
                  <a:moveTo>
                    <a:pt x="154393" y="0"/>
                  </a:moveTo>
                  <a:lnTo>
                    <a:pt x="154051" y="0"/>
                  </a:lnTo>
                  <a:lnTo>
                    <a:pt x="154051" y="26060"/>
                  </a:lnTo>
                  <a:lnTo>
                    <a:pt x="154393" y="26060"/>
                  </a:lnTo>
                  <a:lnTo>
                    <a:pt x="154393" y="0"/>
                  </a:lnTo>
                  <a:close/>
                </a:path>
                <a:path w="277495" h="26670">
                  <a:moveTo>
                    <a:pt x="157886" y="0"/>
                  </a:moveTo>
                  <a:lnTo>
                    <a:pt x="157543" y="0"/>
                  </a:lnTo>
                  <a:lnTo>
                    <a:pt x="157543" y="26060"/>
                  </a:lnTo>
                  <a:lnTo>
                    <a:pt x="157886" y="26060"/>
                  </a:lnTo>
                  <a:lnTo>
                    <a:pt x="157886" y="0"/>
                  </a:lnTo>
                  <a:close/>
                </a:path>
                <a:path w="277495" h="26670">
                  <a:moveTo>
                    <a:pt x="161378" y="0"/>
                  </a:moveTo>
                  <a:lnTo>
                    <a:pt x="161036" y="0"/>
                  </a:lnTo>
                  <a:lnTo>
                    <a:pt x="161036" y="26060"/>
                  </a:lnTo>
                  <a:lnTo>
                    <a:pt x="161378" y="26060"/>
                  </a:lnTo>
                  <a:lnTo>
                    <a:pt x="161378" y="0"/>
                  </a:lnTo>
                  <a:close/>
                </a:path>
                <a:path w="277495" h="26670">
                  <a:moveTo>
                    <a:pt x="164896" y="0"/>
                  </a:moveTo>
                  <a:lnTo>
                    <a:pt x="164528" y="0"/>
                  </a:lnTo>
                  <a:lnTo>
                    <a:pt x="164528" y="26060"/>
                  </a:lnTo>
                  <a:lnTo>
                    <a:pt x="164896" y="26060"/>
                  </a:lnTo>
                  <a:lnTo>
                    <a:pt x="164896" y="0"/>
                  </a:lnTo>
                  <a:close/>
                </a:path>
                <a:path w="277495" h="26670">
                  <a:moveTo>
                    <a:pt x="168389" y="0"/>
                  </a:moveTo>
                  <a:lnTo>
                    <a:pt x="168021" y="0"/>
                  </a:lnTo>
                  <a:lnTo>
                    <a:pt x="168021" y="26060"/>
                  </a:lnTo>
                  <a:lnTo>
                    <a:pt x="168389" y="26060"/>
                  </a:lnTo>
                  <a:lnTo>
                    <a:pt x="168389" y="0"/>
                  </a:lnTo>
                  <a:close/>
                </a:path>
                <a:path w="277495" h="26670">
                  <a:moveTo>
                    <a:pt x="171881" y="0"/>
                  </a:moveTo>
                  <a:lnTo>
                    <a:pt x="171513" y="0"/>
                  </a:lnTo>
                  <a:lnTo>
                    <a:pt x="171513" y="26060"/>
                  </a:lnTo>
                  <a:lnTo>
                    <a:pt x="171881" y="26060"/>
                  </a:lnTo>
                  <a:lnTo>
                    <a:pt x="171881" y="0"/>
                  </a:lnTo>
                  <a:close/>
                </a:path>
                <a:path w="277495" h="26670">
                  <a:moveTo>
                    <a:pt x="175437" y="0"/>
                  </a:moveTo>
                  <a:lnTo>
                    <a:pt x="175069" y="0"/>
                  </a:lnTo>
                  <a:lnTo>
                    <a:pt x="175069" y="26060"/>
                  </a:lnTo>
                  <a:lnTo>
                    <a:pt x="175437" y="26060"/>
                  </a:lnTo>
                  <a:lnTo>
                    <a:pt x="175437" y="0"/>
                  </a:lnTo>
                  <a:close/>
                </a:path>
                <a:path w="277495" h="26670">
                  <a:moveTo>
                    <a:pt x="178904" y="0"/>
                  </a:moveTo>
                  <a:lnTo>
                    <a:pt x="178562" y="0"/>
                  </a:lnTo>
                  <a:lnTo>
                    <a:pt x="178562" y="26060"/>
                  </a:lnTo>
                  <a:lnTo>
                    <a:pt x="178904" y="26060"/>
                  </a:lnTo>
                  <a:lnTo>
                    <a:pt x="178904" y="0"/>
                  </a:lnTo>
                  <a:close/>
                </a:path>
                <a:path w="277495" h="26670">
                  <a:moveTo>
                    <a:pt x="182397" y="0"/>
                  </a:moveTo>
                  <a:lnTo>
                    <a:pt x="182054" y="0"/>
                  </a:lnTo>
                  <a:lnTo>
                    <a:pt x="182054" y="26060"/>
                  </a:lnTo>
                  <a:lnTo>
                    <a:pt x="182397" y="26060"/>
                  </a:lnTo>
                  <a:lnTo>
                    <a:pt x="182397" y="0"/>
                  </a:lnTo>
                  <a:close/>
                </a:path>
                <a:path w="277495" h="26670">
                  <a:moveTo>
                    <a:pt x="185915" y="0"/>
                  </a:moveTo>
                  <a:lnTo>
                    <a:pt x="185547" y="0"/>
                  </a:lnTo>
                  <a:lnTo>
                    <a:pt x="185547" y="26060"/>
                  </a:lnTo>
                  <a:lnTo>
                    <a:pt x="185915" y="26060"/>
                  </a:lnTo>
                  <a:lnTo>
                    <a:pt x="185915" y="0"/>
                  </a:lnTo>
                  <a:close/>
                </a:path>
                <a:path w="277495" h="26670">
                  <a:moveTo>
                    <a:pt x="189382" y="0"/>
                  </a:moveTo>
                  <a:lnTo>
                    <a:pt x="189039" y="0"/>
                  </a:lnTo>
                  <a:lnTo>
                    <a:pt x="189039" y="26060"/>
                  </a:lnTo>
                  <a:lnTo>
                    <a:pt x="189382" y="26060"/>
                  </a:lnTo>
                  <a:lnTo>
                    <a:pt x="189382" y="0"/>
                  </a:lnTo>
                  <a:close/>
                </a:path>
                <a:path w="277495" h="26670">
                  <a:moveTo>
                    <a:pt x="192874" y="0"/>
                  </a:moveTo>
                  <a:lnTo>
                    <a:pt x="192532" y="0"/>
                  </a:lnTo>
                  <a:lnTo>
                    <a:pt x="192532" y="26060"/>
                  </a:lnTo>
                  <a:lnTo>
                    <a:pt x="192874" y="26060"/>
                  </a:lnTo>
                  <a:lnTo>
                    <a:pt x="192874" y="0"/>
                  </a:lnTo>
                  <a:close/>
                </a:path>
                <a:path w="277495" h="26670">
                  <a:moveTo>
                    <a:pt x="196392" y="0"/>
                  </a:moveTo>
                  <a:lnTo>
                    <a:pt x="196024" y="0"/>
                  </a:lnTo>
                  <a:lnTo>
                    <a:pt x="196024" y="26060"/>
                  </a:lnTo>
                  <a:lnTo>
                    <a:pt x="196392" y="26060"/>
                  </a:lnTo>
                  <a:lnTo>
                    <a:pt x="196392" y="0"/>
                  </a:lnTo>
                  <a:close/>
                </a:path>
                <a:path w="277495" h="26670">
                  <a:moveTo>
                    <a:pt x="199923" y="0"/>
                  </a:moveTo>
                  <a:lnTo>
                    <a:pt x="199580" y="0"/>
                  </a:lnTo>
                  <a:lnTo>
                    <a:pt x="199580" y="26060"/>
                  </a:lnTo>
                  <a:lnTo>
                    <a:pt x="199923" y="26060"/>
                  </a:lnTo>
                  <a:lnTo>
                    <a:pt x="199923" y="0"/>
                  </a:lnTo>
                  <a:close/>
                </a:path>
                <a:path w="277495" h="26670">
                  <a:moveTo>
                    <a:pt x="203441" y="0"/>
                  </a:moveTo>
                  <a:lnTo>
                    <a:pt x="203073" y="0"/>
                  </a:lnTo>
                  <a:lnTo>
                    <a:pt x="203073" y="26060"/>
                  </a:lnTo>
                  <a:lnTo>
                    <a:pt x="203441" y="26060"/>
                  </a:lnTo>
                  <a:lnTo>
                    <a:pt x="203441" y="0"/>
                  </a:lnTo>
                  <a:close/>
                </a:path>
                <a:path w="277495" h="26670">
                  <a:moveTo>
                    <a:pt x="206933" y="0"/>
                  </a:moveTo>
                  <a:lnTo>
                    <a:pt x="206565" y="0"/>
                  </a:lnTo>
                  <a:lnTo>
                    <a:pt x="206565" y="26060"/>
                  </a:lnTo>
                  <a:lnTo>
                    <a:pt x="206933" y="26060"/>
                  </a:lnTo>
                  <a:lnTo>
                    <a:pt x="206933" y="0"/>
                  </a:lnTo>
                  <a:close/>
                </a:path>
                <a:path w="277495" h="26670">
                  <a:moveTo>
                    <a:pt x="210375" y="0"/>
                  </a:moveTo>
                  <a:lnTo>
                    <a:pt x="210058" y="0"/>
                  </a:lnTo>
                  <a:lnTo>
                    <a:pt x="210058" y="26060"/>
                  </a:lnTo>
                  <a:lnTo>
                    <a:pt x="210375" y="26060"/>
                  </a:lnTo>
                  <a:lnTo>
                    <a:pt x="210375" y="0"/>
                  </a:lnTo>
                  <a:close/>
                </a:path>
                <a:path w="277495" h="26670">
                  <a:moveTo>
                    <a:pt x="213918" y="0"/>
                  </a:moveTo>
                  <a:lnTo>
                    <a:pt x="213550" y="0"/>
                  </a:lnTo>
                  <a:lnTo>
                    <a:pt x="213550" y="26060"/>
                  </a:lnTo>
                  <a:lnTo>
                    <a:pt x="213918" y="26060"/>
                  </a:lnTo>
                  <a:lnTo>
                    <a:pt x="213918" y="0"/>
                  </a:lnTo>
                  <a:close/>
                </a:path>
                <a:path w="277495" h="26670">
                  <a:moveTo>
                    <a:pt x="217385" y="0"/>
                  </a:moveTo>
                  <a:lnTo>
                    <a:pt x="217043" y="0"/>
                  </a:lnTo>
                  <a:lnTo>
                    <a:pt x="217043" y="26060"/>
                  </a:lnTo>
                  <a:lnTo>
                    <a:pt x="217385" y="26060"/>
                  </a:lnTo>
                  <a:lnTo>
                    <a:pt x="217385" y="0"/>
                  </a:lnTo>
                  <a:close/>
                </a:path>
                <a:path w="277495" h="26670">
                  <a:moveTo>
                    <a:pt x="220878" y="0"/>
                  </a:moveTo>
                  <a:lnTo>
                    <a:pt x="220535" y="0"/>
                  </a:lnTo>
                  <a:lnTo>
                    <a:pt x="220535" y="26060"/>
                  </a:lnTo>
                  <a:lnTo>
                    <a:pt x="220878" y="26060"/>
                  </a:lnTo>
                  <a:lnTo>
                    <a:pt x="220878" y="0"/>
                  </a:lnTo>
                  <a:close/>
                </a:path>
                <a:path w="277495" h="26670">
                  <a:moveTo>
                    <a:pt x="224409" y="0"/>
                  </a:moveTo>
                  <a:lnTo>
                    <a:pt x="224091" y="0"/>
                  </a:lnTo>
                  <a:lnTo>
                    <a:pt x="224091" y="26060"/>
                  </a:lnTo>
                  <a:lnTo>
                    <a:pt x="224409" y="26060"/>
                  </a:lnTo>
                  <a:lnTo>
                    <a:pt x="224409" y="0"/>
                  </a:lnTo>
                  <a:close/>
                </a:path>
                <a:path w="277495" h="26670">
                  <a:moveTo>
                    <a:pt x="227926" y="0"/>
                  </a:moveTo>
                  <a:lnTo>
                    <a:pt x="227584" y="0"/>
                  </a:lnTo>
                  <a:lnTo>
                    <a:pt x="227584" y="26060"/>
                  </a:lnTo>
                  <a:lnTo>
                    <a:pt x="227926" y="26060"/>
                  </a:lnTo>
                  <a:lnTo>
                    <a:pt x="227926" y="0"/>
                  </a:lnTo>
                  <a:close/>
                </a:path>
                <a:path w="277495" h="26670">
                  <a:moveTo>
                    <a:pt x="231444" y="0"/>
                  </a:moveTo>
                  <a:lnTo>
                    <a:pt x="231076" y="0"/>
                  </a:lnTo>
                  <a:lnTo>
                    <a:pt x="231076" y="26060"/>
                  </a:lnTo>
                  <a:lnTo>
                    <a:pt x="231444" y="26060"/>
                  </a:lnTo>
                  <a:lnTo>
                    <a:pt x="231444" y="0"/>
                  </a:lnTo>
                  <a:close/>
                </a:path>
                <a:path w="277495" h="26670">
                  <a:moveTo>
                    <a:pt x="234937" y="0"/>
                  </a:moveTo>
                  <a:lnTo>
                    <a:pt x="234569" y="0"/>
                  </a:lnTo>
                  <a:lnTo>
                    <a:pt x="234569" y="26060"/>
                  </a:lnTo>
                  <a:lnTo>
                    <a:pt x="234937" y="26060"/>
                  </a:lnTo>
                  <a:lnTo>
                    <a:pt x="234937" y="0"/>
                  </a:lnTo>
                  <a:close/>
                </a:path>
                <a:path w="277495" h="26670">
                  <a:moveTo>
                    <a:pt x="238467" y="0"/>
                  </a:moveTo>
                  <a:lnTo>
                    <a:pt x="238125" y="0"/>
                  </a:lnTo>
                  <a:lnTo>
                    <a:pt x="238125" y="26060"/>
                  </a:lnTo>
                  <a:lnTo>
                    <a:pt x="238467" y="26060"/>
                  </a:lnTo>
                  <a:lnTo>
                    <a:pt x="238467" y="0"/>
                  </a:lnTo>
                  <a:close/>
                </a:path>
                <a:path w="277495" h="26670">
                  <a:moveTo>
                    <a:pt x="241922" y="0"/>
                  </a:moveTo>
                  <a:lnTo>
                    <a:pt x="241554" y="0"/>
                  </a:lnTo>
                  <a:lnTo>
                    <a:pt x="241554" y="26060"/>
                  </a:lnTo>
                  <a:lnTo>
                    <a:pt x="241922" y="26060"/>
                  </a:lnTo>
                  <a:lnTo>
                    <a:pt x="241922" y="0"/>
                  </a:lnTo>
                  <a:close/>
                </a:path>
                <a:path w="277495" h="26670">
                  <a:moveTo>
                    <a:pt x="245414" y="0"/>
                  </a:moveTo>
                  <a:lnTo>
                    <a:pt x="245046" y="0"/>
                  </a:lnTo>
                  <a:lnTo>
                    <a:pt x="245046" y="26060"/>
                  </a:lnTo>
                  <a:lnTo>
                    <a:pt x="245414" y="26060"/>
                  </a:lnTo>
                  <a:lnTo>
                    <a:pt x="245414" y="0"/>
                  </a:lnTo>
                  <a:close/>
                </a:path>
                <a:path w="277495" h="26670">
                  <a:moveTo>
                    <a:pt x="248881" y="0"/>
                  </a:moveTo>
                  <a:lnTo>
                    <a:pt x="248539" y="0"/>
                  </a:lnTo>
                  <a:lnTo>
                    <a:pt x="248539" y="26060"/>
                  </a:lnTo>
                  <a:lnTo>
                    <a:pt x="248881" y="26060"/>
                  </a:lnTo>
                  <a:lnTo>
                    <a:pt x="248881" y="0"/>
                  </a:lnTo>
                  <a:close/>
                </a:path>
                <a:path w="277495" h="26670">
                  <a:moveTo>
                    <a:pt x="252463" y="0"/>
                  </a:moveTo>
                  <a:lnTo>
                    <a:pt x="252095" y="0"/>
                  </a:lnTo>
                  <a:lnTo>
                    <a:pt x="252095" y="26060"/>
                  </a:lnTo>
                  <a:lnTo>
                    <a:pt x="252463" y="26060"/>
                  </a:lnTo>
                  <a:lnTo>
                    <a:pt x="252463" y="0"/>
                  </a:lnTo>
                  <a:close/>
                </a:path>
                <a:path w="277495" h="26670">
                  <a:moveTo>
                    <a:pt x="255930" y="0"/>
                  </a:moveTo>
                  <a:lnTo>
                    <a:pt x="255587" y="0"/>
                  </a:lnTo>
                  <a:lnTo>
                    <a:pt x="255587" y="26060"/>
                  </a:lnTo>
                  <a:lnTo>
                    <a:pt x="255930" y="26060"/>
                  </a:lnTo>
                  <a:lnTo>
                    <a:pt x="255930" y="0"/>
                  </a:lnTo>
                  <a:close/>
                </a:path>
                <a:path w="277495" h="26670">
                  <a:moveTo>
                    <a:pt x="259422" y="0"/>
                  </a:moveTo>
                  <a:lnTo>
                    <a:pt x="259080" y="0"/>
                  </a:lnTo>
                  <a:lnTo>
                    <a:pt x="259080" y="26060"/>
                  </a:lnTo>
                  <a:lnTo>
                    <a:pt x="259422" y="26060"/>
                  </a:lnTo>
                  <a:lnTo>
                    <a:pt x="259422" y="0"/>
                  </a:lnTo>
                  <a:close/>
                </a:path>
                <a:path w="277495" h="26670">
                  <a:moveTo>
                    <a:pt x="262940" y="0"/>
                  </a:moveTo>
                  <a:lnTo>
                    <a:pt x="262572" y="0"/>
                  </a:lnTo>
                  <a:lnTo>
                    <a:pt x="262572" y="26060"/>
                  </a:lnTo>
                  <a:lnTo>
                    <a:pt x="262940" y="26060"/>
                  </a:lnTo>
                  <a:lnTo>
                    <a:pt x="262940" y="0"/>
                  </a:lnTo>
                  <a:close/>
                </a:path>
                <a:path w="277495" h="26670">
                  <a:moveTo>
                    <a:pt x="266471" y="0"/>
                  </a:moveTo>
                  <a:lnTo>
                    <a:pt x="266128" y="0"/>
                  </a:lnTo>
                  <a:lnTo>
                    <a:pt x="266128" y="26060"/>
                  </a:lnTo>
                  <a:lnTo>
                    <a:pt x="266471" y="26060"/>
                  </a:lnTo>
                  <a:lnTo>
                    <a:pt x="266471" y="0"/>
                  </a:lnTo>
                  <a:close/>
                </a:path>
                <a:path w="277495" h="26670">
                  <a:moveTo>
                    <a:pt x="269925" y="0"/>
                  </a:moveTo>
                  <a:lnTo>
                    <a:pt x="269557" y="0"/>
                  </a:lnTo>
                  <a:lnTo>
                    <a:pt x="269557" y="26060"/>
                  </a:lnTo>
                  <a:lnTo>
                    <a:pt x="269925" y="26060"/>
                  </a:lnTo>
                  <a:lnTo>
                    <a:pt x="269925" y="0"/>
                  </a:lnTo>
                  <a:close/>
                </a:path>
                <a:path w="277495" h="26670">
                  <a:moveTo>
                    <a:pt x="273418" y="0"/>
                  </a:moveTo>
                  <a:lnTo>
                    <a:pt x="273050" y="0"/>
                  </a:lnTo>
                  <a:lnTo>
                    <a:pt x="273050" y="26060"/>
                  </a:lnTo>
                  <a:lnTo>
                    <a:pt x="273418" y="26060"/>
                  </a:lnTo>
                  <a:lnTo>
                    <a:pt x="273418" y="0"/>
                  </a:lnTo>
                  <a:close/>
                </a:path>
                <a:path w="277495" h="26670">
                  <a:moveTo>
                    <a:pt x="276885" y="0"/>
                  </a:moveTo>
                  <a:lnTo>
                    <a:pt x="276542" y="0"/>
                  </a:lnTo>
                  <a:lnTo>
                    <a:pt x="276542" y="26060"/>
                  </a:lnTo>
                  <a:lnTo>
                    <a:pt x="276885" y="26060"/>
                  </a:lnTo>
                  <a:lnTo>
                    <a:pt x="27688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3" name="object 7533"/>
            <p:cNvSpPr/>
            <p:nvPr/>
          </p:nvSpPr>
          <p:spPr>
            <a:xfrm>
              <a:off x="12109577" y="9162529"/>
              <a:ext cx="1082675" cy="26670"/>
            </a:xfrm>
            <a:custGeom>
              <a:avLst/>
              <a:gdLst/>
              <a:ahLst/>
              <a:cxnLst/>
              <a:rect l="l" t="t" r="r" b="b"/>
              <a:pathLst>
                <a:path w="1082675" h="26670">
                  <a:moveTo>
                    <a:pt x="368" y="0"/>
                  </a:moveTo>
                  <a:lnTo>
                    <a:pt x="0" y="0"/>
                  </a:lnTo>
                  <a:lnTo>
                    <a:pt x="0" y="26060"/>
                  </a:lnTo>
                  <a:lnTo>
                    <a:pt x="368" y="26060"/>
                  </a:lnTo>
                  <a:lnTo>
                    <a:pt x="368" y="0"/>
                  </a:lnTo>
                  <a:close/>
                </a:path>
                <a:path w="1082675" h="26670">
                  <a:moveTo>
                    <a:pt x="3860" y="0"/>
                  </a:moveTo>
                  <a:lnTo>
                    <a:pt x="3492" y="0"/>
                  </a:lnTo>
                  <a:lnTo>
                    <a:pt x="3492" y="26060"/>
                  </a:lnTo>
                  <a:lnTo>
                    <a:pt x="3860" y="26060"/>
                  </a:lnTo>
                  <a:lnTo>
                    <a:pt x="3860" y="0"/>
                  </a:lnTo>
                  <a:close/>
                </a:path>
                <a:path w="1082675" h="26670">
                  <a:moveTo>
                    <a:pt x="7353" y="0"/>
                  </a:moveTo>
                  <a:lnTo>
                    <a:pt x="6985" y="0"/>
                  </a:lnTo>
                  <a:lnTo>
                    <a:pt x="6985" y="26060"/>
                  </a:lnTo>
                  <a:lnTo>
                    <a:pt x="7353" y="26060"/>
                  </a:lnTo>
                  <a:lnTo>
                    <a:pt x="7353" y="0"/>
                  </a:lnTo>
                  <a:close/>
                </a:path>
                <a:path w="1082675" h="26670">
                  <a:moveTo>
                    <a:pt x="10845" y="0"/>
                  </a:moveTo>
                  <a:lnTo>
                    <a:pt x="10477" y="0"/>
                  </a:lnTo>
                  <a:lnTo>
                    <a:pt x="10477" y="26060"/>
                  </a:lnTo>
                  <a:lnTo>
                    <a:pt x="10845" y="26060"/>
                  </a:lnTo>
                  <a:lnTo>
                    <a:pt x="10845" y="0"/>
                  </a:lnTo>
                  <a:close/>
                </a:path>
                <a:path w="1082675" h="26670">
                  <a:moveTo>
                    <a:pt x="14312" y="0"/>
                  </a:moveTo>
                  <a:lnTo>
                    <a:pt x="13970" y="0"/>
                  </a:lnTo>
                  <a:lnTo>
                    <a:pt x="13970" y="26060"/>
                  </a:lnTo>
                  <a:lnTo>
                    <a:pt x="14312" y="26060"/>
                  </a:lnTo>
                  <a:lnTo>
                    <a:pt x="14312" y="0"/>
                  </a:lnTo>
                  <a:close/>
                </a:path>
                <a:path w="1082675" h="26670">
                  <a:moveTo>
                    <a:pt x="17894" y="0"/>
                  </a:moveTo>
                  <a:lnTo>
                    <a:pt x="17526" y="0"/>
                  </a:lnTo>
                  <a:lnTo>
                    <a:pt x="17526" y="26060"/>
                  </a:lnTo>
                  <a:lnTo>
                    <a:pt x="17894" y="26060"/>
                  </a:lnTo>
                  <a:lnTo>
                    <a:pt x="17894" y="0"/>
                  </a:lnTo>
                  <a:close/>
                </a:path>
                <a:path w="1082675" h="26670">
                  <a:moveTo>
                    <a:pt x="21361" y="0"/>
                  </a:moveTo>
                  <a:lnTo>
                    <a:pt x="21018" y="0"/>
                  </a:lnTo>
                  <a:lnTo>
                    <a:pt x="21018" y="26060"/>
                  </a:lnTo>
                  <a:lnTo>
                    <a:pt x="21361" y="26060"/>
                  </a:lnTo>
                  <a:lnTo>
                    <a:pt x="21361" y="0"/>
                  </a:lnTo>
                  <a:close/>
                </a:path>
                <a:path w="1082675" h="26670">
                  <a:moveTo>
                    <a:pt x="24853" y="0"/>
                  </a:moveTo>
                  <a:lnTo>
                    <a:pt x="24511" y="0"/>
                  </a:lnTo>
                  <a:lnTo>
                    <a:pt x="24511" y="26060"/>
                  </a:lnTo>
                  <a:lnTo>
                    <a:pt x="24853" y="26060"/>
                  </a:lnTo>
                  <a:lnTo>
                    <a:pt x="24853" y="0"/>
                  </a:lnTo>
                  <a:close/>
                </a:path>
                <a:path w="1082675" h="26670">
                  <a:moveTo>
                    <a:pt x="28371" y="0"/>
                  </a:moveTo>
                  <a:lnTo>
                    <a:pt x="28003" y="0"/>
                  </a:lnTo>
                  <a:lnTo>
                    <a:pt x="28003" y="26060"/>
                  </a:lnTo>
                  <a:lnTo>
                    <a:pt x="28371" y="26060"/>
                  </a:lnTo>
                  <a:lnTo>
                    <a:pt x="28371" y="0"/>
                  </a:lnTo>
                  <a:close/>
                </a:path>
                <a:path w="1082675" h="26670">
                  <a:moveTo>
                    <a:pt x="31838" y="0"/>
                  </a:moveTo>
                  <a:lnTo>
                    <a:pt x="31496" y="0"/>
                  </a:lnTo>
                  <a:lnTo>
                    <a:pt x="31496" y="26060"/>
                  </a:lnTo>
                  <a:lnTo>
                    <a:pt x="31838" y="26060"/>
                  </a:lnTo>
                  <a:lnTo>
                    <a:pt x="31838" y="0"/>
                  </a:lnTo>
                  <a:close/>
                </a:path>
                <a:path w="1082675" h="26670">
                  <a:moveTo>
                    <a:pt x="35356" y="0"/>
                  </a:moveTo>
                  <a:lnTo>
                    <a:pt x="34988" y="0"/>
                  </a:lnTo>
                  <a:lnTo>
                    <a:pt x="34988" y="26060"/>
                  </a:lnTo>
                  <a:lnTo>
                    <a:pt x="35356" y="26060"/>
                  </a:lnTo>
                  <a:lnTo>
                    <a:pt x="35356" y="0"/>
                  </a:lnTo>
                  <a:close/>
                </a:path>
                <a:path w="1082675" h="26670">
                  <a:moveTo>
                    <a:pt x="38849" y="0"/>
                  </a:moveTo>
                  <a:lnTo>
                    <a:pt x="38481" y="0"/>
                  </a:lnTo>
                  <a:lnTo>
                    <a:pt x="38481" y="26060"/>
                  </a:lnTo>
                  <a:lnTo>
                    <a:pt x="38849" y="26060"/>
                  </a:lnTo>
                  <a:lnTo>
                    <a:pt x="38849" y="0"/>
                  </a:lnTo>
                  <a:close/>
                </a:path>
                <a:path w="1082675" h="26670">
                  <a:moveTo>
                    <a:pt x="42316" y="0"/>
                  </a:moveTo>
                  <a:lnTo>
                    <a:pt x="41973" y="0"/>
                  </a:lnTo>
                  <a:lnTo>
                    <a:pt x="41973" y="26060"/>
                  </a:lnTo>
                  <a:lnTo>
                    <a:pt x="42316" y="26060"/>
                  </a:lnTo>
                  <a:lnTo>
                    <a:pt x="42316" y="0"/>
                  </a:lnTo>
                  <a:close/>
                </a:path>
                <a:path w="1082675" h="26670">
                  <a:moveTo>
                    <a:pt x="45897" y="0"/>
                  </a:moveTo>
                  <a:lnTo>
                    <a:pt x="45529" y="0"/>
                  </a:lnTo>
                  <a:lnTo>
                    <a:pt x="45529" y="26060"/>
                  </a:lnTo>
                  <a:lnTo>
                    <a:pt x="45897" y="26060"/>
                  </a:lnTo>
                  <a:lnTo>
                    <a:pt x="45897" y="0"/>
                  </a:lnTo>
                  <a:close/>
                </a:path>
                <a:path w="1082675" h="26670">
                  <a:moveTo>
                    <a:pt x="49364" y="0"/>
                  </a:moveTo>
                  <a:lnTo>
                    <a:pt x="49022" y="0"/>
                  </a:lnTo>
                  <a:lnTo>
                    <a:pt x="49022" y="26060"/>
                  </a:lnTo>
                  <a:lnTo>
                    <a:pt x="49364" y="26060"/>
                  </a:lnTo>
                  <a:lnTo>
                    <a:pt x="49364" y="0"/>
                  </a:lnTo>
                  <a:close/>
                </a:path>
                <a:path w="1082675" h="26670">
                  <a:moveTo>
                    <a:pt x="52857" y="0"/>
                  </a:moveTo>
                  <a:lnTo>
                    <a:pt x="52514" y="0"/>
                  </a:lnTo>
                  <a:lnTo>
                    <a:pt x="52514" y="26060"/>
                  </a:lnTo>
                  <a:lnTo>
                    <a:pt x="52857" y="26060"/>
                  </a:lnTo>
                  <a:lnTo>
                    <a:pt x="52857" y="0"/>
                  </a:lnTo>
                  <a:close/>
                </a:path>
                <a:path w="1082675" h="26670">
                  <a:moveTo>
                    <a:pt x="56349" y="0"/>
                  </a:moveTo>
                  <a:lnTo>
                    <a:pt x="56007" y="0"/>
                  </a:lnTo>
                  <a:lnTo>
                    <a:pt x="56007" y="26060"/>
                  </a:lnTo>
                  <a:lnTo>
                    <a:pt x="56349" y="26060"/>
                  </a:lnTo>
                  <a:lnTo>
                    <a:pt x="56349" y="0"/>
                  </a:lnTo>
                  <a:close/>
                </a:path>
                <a:path w="1082675" h="26670">
                  <a:moveTo>
                    <a:pt x="59842" y="0"/>
                  </a:moveTo>
                  <a:lnTo>
                    <a:pt x="59499" y="0"/>
                  </a:lnTo>
                  <a:lnTo>
                    <a:pt x="59499" y="26060"/>
                  </a:lnTo>
                  <a:lnTo>
                    <a:pt x="59842" y="26060"/>
                  </a:lnTo>
                  <a:lnTo>
                    <a:pt x="59842" y="0"/>
                  </a:lnTo>
                  <a:close/>
                </a:path>
                <a:path w="1082675" h="26670">
                  <a:moveTo>
                    <a:pt x="63398" y="0"/>
                  </a:moveTo>
                  <a:lnTo>
                    <a:pt x="63055" y="0"/>
                  </a:lnTo>
                  <a:lnTo>
                    <a:pt x="63055" y="26060"/>
                  </a:lnTo>
                  <a:lnTo>
                    <a:pt x="63398" y="26060"/>
                  </a:lnTo>
                  <a:lnTo>
                    <a:pt x="63398" y="0"/>
                  </a:lnTo>
                  <a:close/>
                </a:path>
                <a:path w="1082675" h="26670">
                  <a:moveTo>
                    <a:pt x="66852" y="0"/>
                  </a:moveTo>
                  <a:lnTo>
                    <a:pt x="66484" y="0"/>
                  </a:lnTo>
                  <a:lnTo>
                    <a:pt x="66484" y="26060"/>
                  </a:lnTo>
                  <a:lnTo>
                    <a:pt x="66852" y="26060"/>
                  </a:lnTo>
                  <a:lnTo>
                    <a:pt x="66852" y="0"/>
                  </a:lnTo>
                  <a:close/>
                </a:path>
                <a:path w="1082675" h="26670">
                  <a:moveTo>
                    <a:pt x="70358" y="0"/>
                  </a:moveTo>
                  <a:lnTo>
                    <a:pt x="70040" y="0"/>
                  </a:lnTo>
                  <a:lnTo>
                    <a:pt x="70040" y="26060"/>
                  </a:lnTo>
                  <a:lnTo>
                    <a:pt x="70358" y="26060"/>
                  </a:lnTo>
                  <a:lnTo>
                    <a:pt x="70358" y="0"/>
                  </a:lnTo>
                  <a:close/>
                </a:path>
                <a:path w="1082675" h="26670">
                  <a:moveTo>
                    <a:pt x="73901" y="0"/>
                  </a:moveTo>
                  <a:lnTo>
                    <a:pt x="73533" y="0"/>
                  </a:lnTo>
                  <a:lnTo>
                    <a:pt x="73533" y="26060"/>
                  </a:lnTo>
                  <a:lnTo>
                    <a:pt x="73901" y="26060"/>
                  </a:lnTo>
                  <a:lnTo>
                    <a:pt x="73901" y="0"/>
                  </a:lnTo>
                  <a:close/>
                </a:path>
                <a:path w="1082675" h="26670">
                  <a:moveTo>
                    <a:pt x="77393" y="0"/>
                  </a:moveTo>
                  <a:lnTo>
                    <a:pt x="77025" y="0"/>
                  </a:lnTo>
                  <a:lnTo>
                    <a:pt x="77025" y="26060"/>
                  </a:lnTo>
                  <a:lnTo>
                    <a:pt x="77393" y="26060"/>
                  </a:lnTo>
                  <a:lnTo>
                    <a:pt x="77393" y="0"/>
                  </a:lnTo>
                  <a:close/>
                </a:path>
                <a:path w="1082675" h="26670">
                  <a:moveTo>
                    <a:pt x="80860" y="0"/>
                  </a:moveTo>
                  <a:lnTo>
                    <a:pt x="80518" y="0"/>
                  </a:lnTo>
                  <a:lnTo>
                    <a:pt x="80518" y="26060"/>
                  </a:lnTo>
                  <a:lnTo>
                    <a:pt x="80860" y="26060"/>
                  </a:lnTo>
                  <a:lnTo>
                    <a:pt x="80860" y="0"/>
                  </a:lnTo>
                  <a:close/>
                </a:path>
                <a:path w="1082675" h="26670">
                  <a:moveTo>
                    <a:pt x="84328" y="0"/>
                  </a:moveTo>
                  <a:lnTo>
                    <a:pt x="84010" y="0"/>
                  </a:lnTo>
                  <a:lnTo>
                    <a:pt x="84010" y="26060"/>
                  </a:lnTo>
                  <a:lnTo>
                    <a:pt x="84328" y="26060"/>
                  </a:lnTo>
                  <a:lnTo>
                    <a:pt x="84328" y="0"/>
                  </a:lnTo>
                  <a:close/>
                </a:path>
                <a:path w="1082675" h="26670">
                  <a:moveTo>
                    <a:pt x="87845" y="0"/>
                  </a:moveTo>
                  <a:lnTo>
                    <a:pt x="87503" y="0"/>
                  </a:lnTo>
                  <a:lnTo>
                    <a:pt x="87503" y="26060"/>
                  </a:lnTo>
                  <a:lnTo>
                    <a:pt x="87845" y="26060"/>
                  </a:lnTo>
                  <a:lnTo>
                    <a:pt x="87845" y="0"/>
                  </a:lnTo>
                  <a:close/>
                </a:path>
                <a:path w="1082675" h="26670">
                  <a:moveTo>
                    <a:pt x="91401" y="0"/>
                  </a:moveTo>
                  <a:lnTo>
                    <a:pt x="91059" y="0"/>
                  </a:lnTo>
                  <a:lnTo>
                    <a:pt x="91059" y="26060"/>
                  </a:lnTo>
                  <a:lnTo>
                    <a:pt x="91401" y="26060"/>
                  </a:lnTo>
                  <a:lnTo>
                    <a:pt x="91401" y="0"/>
                  </a:lnTo>
                  <a:close/>
                </a:path>
                <a:path w="1082675" h="26670">
                  <a:moveTo>
                    <a:pt x="94856" y="0"/>
                  </a:moveTo>
                  <a:lnTo>
                    <a:pt x="94488" y="0"/>
                  </a:lnTo>
                  <a:lnTo>
                    <a:pt x="94488" y="26060"/>
                  </a:lnTo>
                  <a:lnTo>
                    <a:pt x="94856" y="26060"/>
                  </a:lnTo>
                  <a:lnTo>
                    <a:pt x="94856" y="0"/>
                  </a:lnTo>
                  <a:close/>
                </a:path>
                <a:path w="1082675" h="26670">
                  <a:moveTo>
                    <a:pt x="98386" y="0"/>
                  </a:moveTo>
                  <a:lnTo>
                    <a:pt x="98044" y="0"/>
                  </a:lnTo>
                  <a:lnTo>
                    <a:pt x="98044" y="26060"/>
                  </a:lnTo>
                  <a:lnTo>
                    <a:pt x="98386" y="26060"/>
                  </a:lnTo>
                  <a:lnTo>
                    <a:pt x="98386" y="0"/>
                  </a:lnTo>
                  <a:close/>
                </a:path>
                <a:path w="1082675" h="26670">
                  <a:moveTo>
                    <a:pt x="101904" y="0"/>
                  </a:moveTo>
                  <a:lnTo>
                    <a:pt x="101536" y="0"/>
                  </a:lnTo>
                  <a:lnTo>
                    <a:pt x="101536" y="26060"/>
                  </a:lnTo>
                  <a:lnTo>
                    <a:pt x="101904" y="26060"/>
                  </a:lnTo>
                  <a:lnTo>
                    <a:pt x="101904" y="0"/>
                  </a:lnTo>
                  <a:close/>
                </a:path>
                <a:path w="1082675" h="26670">
                  <a:moveTo>
                    <a:pt x="105397" y="0"/>
                  </a:moveTo>
                  <a:lnTo>
                    <a:pt x="105029" y="0"/>
                  </a:lnTo>
                  <a:lnTo>
                    <a:pt x="105029" y="26060"/>
                  </a:lnTo>
                  <a:lnTo>
                    <a:pt x="105397" y="26060"/>
                  </a:lnTo>
                  <a:lnTo>
                    <a:pt x="105397" y="0"/>
                  </a:lnTo>
                  <a:close/>
                </a:path>
                <a:path w="1082675" h="26670">
                  <a:moveTo>
                    <a:pt x="108889" y="0"/>
                  </a:moveTo>
                  <a:lnTo>
                    <a:pt x="108521" y="0"/>
                  </a:lnTo>
                  <a:lnTo>
                    <a:pt x="108521" y="26060"/>
                  </a:lnTo>
                  <a:lnTo>
                    <a:pt x="108889" y="26060"/>
                  </a:lnTo>
                  <a:lnTo>
                    <a:pt x="108889" y="0"/>
                  </a:lnTo>
                  <a:close/>
                </a:path>
                <a:path w="1082675" h="26670">
                  <a:moveTo>
                    <a:pt x="112382" y="0"/>
                  </a:moveTo>
                  <a:lnTo>
                    <a:pt x="112014" y="0"/>
                  </a:lnTo>
                  <a:lnTo>
                    <a:pt x="112014" y="26060"/>
                  </a:lnTo>
                  <a:lnTo>
                    <a:pt x="112382" y="26060"/>
                  </a:lnTo>
                  <a:lnTo>
                    <a:pt x="112382" y="0"/>
                  </a:lnTo>
                  <a:close/>
                </a:path>
                <a:path w="1082675" h="26670">
                  <a:moveTo>
                    <a:pt x="115874" y="0"/>
                  </a:moveTo>
                  <a:lnTo>
                    <a:pt x="115506" y="0"/>
                  </a:lnTo>
                  <a:lnTo>
                    <a:pt x="115506" y="26060"/>
                  </a:lnTo>
                  <a:lnTo>
                    <a:pt x="115874" y="26060"/>
                  </a:lnTo>
                  <a:lnTo>
                    <a:pt x="115874" y="0"/>
                  </a:lnTo>
                  <a:close/>
                </a:path>
                <a:path w="1082675" h="26670">
                  <a:moveTo>
                    <a:pt x="119405" y="0"/>
                  </a:moveTo>
                  <a:lnTo>
                    <a:pt x="119062" y="0"/>
                  </a:lnTo>
                  <a:lnTo>
                    <a:pt x="119062" y="26060"/>
                  </a:lnTo>
                  <a:lnTo>
                    <a:pt x="119405" y="26060"/>
                  </a:lnTo>
                  <a:lnTo>
                    <a:pt x="119405" y="0"/>
                  </a:lnTo>
                  <a:close/>
                </a:path>
                <a:path w="1082675" h="26670">
                  <a:moveTo>
                    <a:pt x="122897" y="0"/>
                  </a:moveTo>
                  <a:lnTo>
                    <a:pt x="122555" y="0"/>
                  </a:lnTo>
                  <a:lnTo>
                    <a:pt x="122555" y="26060"/>
                  </a:lnTo>
                  <a:lnTo>
                    <a:pt x="122897" y="26060"/>
                  </a:lnTo>
                  <a:lnTo>
                    <a:pt x="122897" y="0"/>
                  </a:lnTo>
                  <a:close/>
                </a:path>
                <a:path w="1082675" h="26670">
                  <a:moveTo>
                    <a:pt x="126390" y="0"/>
                  </a:moveTo>
                  <a:lnTo>
                    <a:pt x="126047" y="0"/>
                  </a:lnTo>
                  <a:lnTo>
                    <a:pt x="126047" y="26060"/>
                  </a:lnTo>
                  <a:lnTo>
                    <a:pt x="126390" y="26060"/>
                  </a:lnTo>
                  <a:lnTo>
                    <a:pt x="126390" y="0"/>
                  </a:lnTo>
                  <a:close/>
                </a:path>
                <a:path w="1082675" h="26670">
                  <a:moveTo>
                    <a:pt x="129882" y="0"/>
                  </a:moveTo>
                  <a:lnTo>
                    <a:pt x="129540" y="0"/>
                  </a:lnTo>
                  <a:lnTo>
                    <a:pt x="129540" y="26060"/>
                  </a:lnTo>
                  <a:lnTo>
                    <a:pt x="129882" y="26060"/>
                  </a:lnTo>
                  <a:lnTo>
                    <a:pt x="129882" y="0"/>
                  </a:lnTo>
                  <a:close/>
                </a:path>
                <a:path w="1082675" h="26670">
                  <a:moveTo>
                    <a:pt x="133400" y="0"/>
                  </a:moveTo>
                  <a:lnTo>
                    <a:pt x="133032" y="0"/>
                  </a:lnTo>
                  <a:lnTo>
                    <a:pt x="133032" y="26060"/>
                  </a:lnTo>
                  <a:lnTo>
                    <a:pt x="133400" y="26060"/>
                  </a:lnTo>
                  <a:lnTo>
                    <a:pt x="133400" y="0"/>
                  </a:lnTo>
                  <a:close/>
                </a:path>
                <a:path w="1082675" h="26670">
                  <a:moveTo>
                    <a:pt x="136893" y="0"/>
                  </a:moveTo>
                  <a:lnTo>
                    <a:pt x="136525" y="0"/>
                  </a:lnTo>
                  <a:lnTo>
                    <a:pt x="136525" y="26060"/>
                  </a:lnTo>
                  <a:lnTo>
                    <a:pt x="136893" y="26060"/>
                  </a:lnTo>
                  <a:lnTo>
                    <a:pt x="136893" y="0"/>
                  </a:lnTo>
                  <a:close/>
                </a:path>
                <a:path w="1082675" h="26670">
                  <a:moveTo>
                    <a:pt x="140385" y="0"/>
                  </a:moveTo>
                  <a:lnTo>
                    <a:pt x="140017" y="0"/>
                  </a:lnTo>
                  <a:lnTo>
                    <a:pt x="140017" y="26060"/>
                  </a:lnTo>
                  <a:lnTo>
                    <a:pt x="140385" y="26060"/>
                  </a:lnTo>
                  <a:lnTo>
                    <a:pt x="140385" y="0"/>
                  </a:lnTo>
                  <a:close/>
                </a:path>
                <a:path w="1082675" h="26670">
                  <a:moveTo>
                    <a:pt x="143941" y="0"/>
                  </a:moveTo>
                  <a:lnTo>
                    <a:pt x="143573" y="0"/>
                  </a:lnTo>
                  <a:lnTo>
                    <a:pt x="143573" y="26060"/>
                  </a:lnTo>
                  <a:lnTo>
                    <a:pt x="143941" y="26060"/>
                  </a:lnTo>
                  <a:lnTo>
                    <a:pt x="143941" y="0"/>
                  </a:lnTo>
                  <a:close/>
                </a:path>
                <a:path w="1082675" h="26670">
                  <a:moveTo>
                    <a:pt x="147408" y="0"/>
                  </a:moveTo>
                  <a:lnTo>
                    <a:pt x="147066" y="0"/>
                  </a:lnTo>
                  <a:lnTo>
                    <a:pt x="147066" y="26060"/>
                  </a:lnTo>
                  <a:lnTo>
                    <a:pt x="147408" y="26060"/>
                  </a:lnTo>
                  <a:lnTo>
                    <a:pt x="147408" y="0"/>
                  </a:lnTo>
                  <a:close/>
                </a:path>
                <a:path w="1082675" h="26670">
                  <a:moveTo>
                    <a:pt x="150901" y="0"/>
                  </a:moveTo>
                  <a:lnTo>
                    <a:pt x="150558" y="0"/>
                  </a:lnTo>
                  <a:lnTo>
                    <a:pt x="150558" y="26060"/>
                  </a:lnTo>
                  <a:lnTo>
                    <a:pt x="150901" y="26060"/>
                  </a:lnTo>
                  <a:lnTo>
                    <a:pt x="150901" y="0"/>
                  </a:lnTo>
                  <a:close/>
                </a:path>
                <a:path w="1082675" h="26670">
                  <a:moveTo>
                    <a:pt x="154393" y="0"/>
                  </a:moveTo>
                  <a:lnTo>
                    <a:pt x="154051" y="0"/>
                  </a:lnTo>
                  <a:lnTo>
                    <a:pt x="154051" y="26060"/>
                  </a:lnTo>
                  <a:lnTo>
                    <a:pt x="154393" y="26060"/>
                  </a:lnTo>
                  <a:lnTo>
                    <a:pt x="154393" y="0"/>
                  </a:lnTo>
                  <a:close/>
                </a:path>
                <a:path w="1082675" h="26670">
                  <a:moveTo>
                    <a:pt x="157886" y="0"/>
                  </a:moveTo>
                  <a:lnTo>
                    <a:pt x="157543" y="0"/>
                  </a:lnTo>
                  <a:lnTo>
                    <a:pt x="157543" y="26060"/>
                  </a:lnTo>
                  <a:lnTo>
                    <a:pt x="157886" y="26060"/>
                  </a:lnTo>
                  <a:lnTo>
                    <a:pt x="157886" y="0"/>
                  </a:lnTo>
                  <a:close/>
                </a:path>
                <a:path w="1082675" h="26670">
                  <a:moveTo>
                    <a:pt x="161378" y="0"/>
                  </a:moveTo>
                  <a:lnTo>
                    <a:pt x="161036" y="0"/>
                  </a:lnTo>
                  <a:lnTo>
                    <a:pt x="161036" y="26060"/>
                  </a:lnTo>
                  <a:lnTo>
                    <a:pt x="161378" y="26060"/>
                  </a:lnTo>
                  <a:lnTo>
                    <a:pt x="161378" y="0"/>
                  </a:lnTo>
                  <a:close/>
                </a:path>
                <a:path w="1082675" h="26670">
                  <a:moveTo>
                    <a:pt x="164909" y="0"/>
                  </a:moveTo>
                  <a:lnTo>
                    <a:pt x="164592" y="0"/>
                  </a:lnTo>
                  <a:lnTo>
                    <a:pt x="164592" y="26060"/>
                  </a:lnTo>
                  <a:lnTo>
                    <a:pt x="164909" y="26060"/>
                  </a:lnTo>
                  <a:lnTo>
                    <a:pt x="164909" y="0"/>
                  </a:lnTo>
                  <a:close/>
                </a:path>
                <a:path w="1082675" h="26670">
                  <a:moveTo>
                    <a:pt x="168427" y="0"/>
                  </a:moveTo>
                  <a:lnTo>
                    <a:pt x="168084" y="0"/>
                  </a:lnTo>
                  <a:lnTo>
                    <a:pt x="168084" y="26060"/>
                  </a:lnTo>
                  <a:lnTo>
                    <a:pt x="168427" y="26060"/>
                  </a:lnTo>
                  <a:lnTo>
                    <a:pt x="168427" y="0"/>
                  </a:lnTo>
                  <a:close/>
                </a:path>
                <a:path w="1082675" h="26670">
                  <a:moveTo>
                    <a:pt x="171945" y="0"/>
                  </a:moveTo>
                  <a:lnTo>
                    <a:pt x="171577" y="0"/>
                  </a:lnTo>
                  <a:lnTo>
                    <a:pt x="171577" y="26060"/>
                  </a:lnTo>
                  <a:lnTo>
                    <a:pt x="171945" y="26060"/>
                  </a:lnTo>
                  <a:lnTo>
                    <a:pt x="171945" y="0"/>
                  </a:lnTo>
                  <a:close/>
                </a:path>
                <a:path w="1082675" h="26670">
                  <a:moveTo>
                    <a:pt x="175437" y="0"/>
                  </a:moveTo>
                  <a:lnTo>
                    <a:pt x="175069" y="0"/>
                  </a:lnTo>
                  <a:lnTo>
                    <a:pt x="175069" y="26060"/>
                  </a:lnTo>
                  <a:lnTo>
                    <a:pt x="175437" y="26060"/>
                  </a:lnTo>
                  <a:lnTo>
                    <a:pt x="175437" y="0"/>
                  </a:lnTo>
                  <a:close/>
                </a:path>
                <a:path w="1082675" h="26670">
                  <a:moveTo>
                    <a:pt x="178879" y="0"/>
                  </a:moveTo>
                  <a:lnTo>
                    <a:pt x="178562" y="0"/>
                  </a:lnTo>
                  <a:lnTo>
                    <a:pt x="178562" y="26060"/>
                  </a:lnTo>
                  <a:lnTo>
                    <a:pt x="178879" y="26060"/>
                  </a:lnTo>
                  <a:lnTo>
                    <a:pt x="178879" y="0"/>
                  </a:lnTo>
                  <a:close/>
                </a:path>
                <a:path w="1082675" h="26670">
                  <a:moveTo>
                    <a:pt x="182422" y="0"/>
                  </a:moveTo>
                  <a:lnTo>
                    <a:pt x="182054" y="0"/>
                  </a:lnTo>
                  <a:lnTo>
                    <a:pt x="182054" y="26060"/>
                  </a:lnTo>
                  <a:lnTo>
                    <a:pt x="182422" y="26060"/>
                  </a:lnTo>
                  <a:lnTo>
                    <a:pt x="182422" y="0"/>
                  </a:lnTo>
                  <a:close/>
                </a:path>
                <a:path w="1082675" h="26670">
                  <a:moveTo>
                    <a:pt x="185889" y="0"/>
                  </a:moveTo>
                  <a:lnTo>
                    <a:pt x="185547" y="0"/>
                  </a:lnTo>
                  <a:lnTo>
                    <a:pt x="185547" y="26060"/>
                  </a:lnTo>
                  <a:lnTo>
                    <a:pt x="185889" y="26060"/>
                  </a:lnTo>
                  <a:lnTo>
                    <a:pt x="185889" y="0"/>
                  </a:lnTo>
                  <a:close/>
                </a:path>
                <a:path w="1082675" h="26670">
                  <a:moveTo>
                    <a:pt x="189382" y="0"/>
                  </a:moveTo>
                  <a:lnTo>
                    <a:pt x="189039" y="0"/>
                  </a:lnTo>
                  <a:lnTo>
                    <a:pt x="189039" y="26060"/>
                  </a:lnTo>
                  <a:lnTo>
                    <a:pt x="189382" y="26060"/>
                  </a:lnTo>
                  <a:lnTo>
                    <a:pt x="189382" y="0"/>
                  </a:lnTo>
                  <a:close/>
                </a:path>
                <a:path w="1082675" h="26670">
                  <a:moveTo>
                    <a:pt x="192938" y="0"/>
                  </a:moveTo>
                  <a:lnTo>
                    <a:pt x="192595" y="0"/>
                  </a:lnTo>
                  <a:lnTo>
                    <a:pt x="192595" y="26060"/>
                  </a:lnTo>
                  <a:lnTo>
                    <a:pt x="192938" y="26060"/>
                  </a:lnTo>
                  <a:lnTo>
                    <a:pt x="192938" y="0"/>
                  </a:lnTo>
                  <a:close/>
                </a:path>
                <a:path w="1082675" h="26670">
                  <a:moveTo>
                    <a:pt x="196430" y="0"/>
                  </a:moveTo>
                  <a:lnTo>
                    <a:pt x="196088" y="0"/>
                  </a:lnTo>
                  <a:lnTo>
                    <a:pt x="196088" y="26060"/>
                  </a:lnTo>
                  <a:lnTo>
                    <a:pt x="196430" y="26060"/>
                  </a:lnTo>
                  <a:lnTo>
                    <a:pt x="196430" y="0"/>
                  </a:lnTo>
                  <a:close/>
                </a:path>
                <a:path w="1082675" h="26670">
                  <a:moveTo>
                    <a:pt x="199948" y="0"/>
                  </a:moveTo>
                  <a:lnTo>
                    <a:pt x="199580" y="0"/>
                  </a:lnTo>
                  <a:lnTo>
                    <a:pt x="199580" y="26060"/>
                  </a:lnTo>
                  <a:lnTo>
                    <a:pt x="199948" y="26060"/>
                  </a:lnTo>
                  <a:lnTo>
                    <a:pt x="199948" y="0"/>
                  </a:lnTo>
                  <a:close/>
                </a:path>
                <a:path w="1082675" h="26670">
                  <a:moveTo>
                    <a:pt x="203441" y="0"/>
                  </a:moveTo>
                  <a:lnTo>
                    <a:pt x="203073" y="0"/>
                  </a:lnTo>
                  <a:lnTo>
                    <a:pt x="203073" y="26060"/>
                  </a:lnTo>
                  <a:lnTo>
                    <a:pt x="203441" y="26060"/>
                  </a:lnTo>
                  <a:lnTo>
                    <a:pt x="203441" y="0"/>
                  </a:lnTo>
                  <a:close/>
                </a:path>
                <a:path w="1082675" h="26670">
                  <a:moveTo>
                    <a:pt x="1082065" y="0"/>
                  </a:moveTo>
                  <a:lnTo>
                    <a:pt x="1081836" y="0"/>
                  </a:lnTo>
                  <a:lnTo>
                    <a:pt x="1081836" y="26060"/>
                  </a:lnTo>
                  <a:lnTo>
                    <a:pt x="1082065" y="26060"/>
                  </a:lnTo>
                  <a:lnTo>
                    <a:pt x="10820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4" name="object 7534"/>
            <p:cNvSpPr/>
            <p:nvPr/>
          </p:nvSpPr>
          <p:spPr>
            <a:xfrm>
              <a:off x="13191426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22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223" y="26069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5" name="object 7535"/>
            <p:cNvSpPr/>
            <p:nvPr/>
          </p:nvSpPr>
          <p:spPr>
            <a:xfrm>
              <a:off x="12106274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17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73" y="2606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36" name="object 7536"/>
            <p:cNvPicPr/>
            <p:nvPr/>
          </p:nvPicPr>
          <p:blipFill>
            <a:blip r:embed="rId1091" cstate="print"/>
            <a:stretch>
              <a:fillRect/>
            </a:stretch>
          </p:blipFill>
          <p:spPr>
            <a:xfrm>
              <a:off x="12584683" y="9352823"/>
              <a:ext cx="892" cy="5705"/>
            </a:xfrm>
            <a:prstGeom prst="rect">
              <a:avLst/>
            </a:prstGeom>
          </p:spPr>
        </p:pic>
        <p:sp>
          <p:nvSpPr>
            <p:cNvPr id="7537" name="object 7537"/>
            <p:cNvSpPr/>
            <p:nvPr/>
          </p:nvSpPr>
          <p:spPr>
            <a:xfrm>
              <a:off x="12584683" y="9352823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892" y="5705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38" name="object 7538"/>
            <p:cNvPicPr/>
            <p:nvPr/>
          </p:nvPicPr>
          <p:blipFill>
            <a:blip r:embed="rId1092" cstate="print"/>
            <a:stretch>
              <a:fillRect/>
            </a:stretch>
          </p:blipFill>
          <p:spPr>
            <a:xfrm>
              <a:off x="12787312" y="9353422"/>
              <a:ext cx="286575" cy="13969"/>
            </a:xfrm>
            <a:prstGeom prst="rect">
              <a:avLst/>
            </a:prstGeom>
          </p:spPr>
        </p:pic>
        <p:sp>
          <p:nvSpPr>
            <p:cNvPr id="7539" name="object 7539"/>
            <p:cNvSpPr/>
            <p:nvPr/>
          </p:nvSpPr>
          <p:spPr>
            <a:xfrm>
              <a:off x="12787312" y="9353422"/>
              <a:ext cx="287020" cy="13970"/>
            </a:xfrm>
            <a:custGeom>
              <a:avLst/>
              <a:gdLst/>
              <a:ahLst/>
              <a:cxnLst/>
              <a:rect l="l" t="t" r="r" b="b"/>
              <a:pathLst>
                <a:path w="287019" h="13970">
                  <a:moveTo>
                    <a:pt x="286575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263715" y="5080"/>
                  </a:lnTo>
                  <a:lnTo>
                    <a:pt x="263715" y="13970"/>
                  </a:lnTo>
                  <a:lnTo>
                    <a:pt x="286575" y="13970"/>
                  </a:lnTo>
                  <a:lnTo>
                    <a:pt x="286575" y="5080"/>
                  </a:lnTo>
                  <a:lnTo>
                    <a:pt x="2865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40" name="object 7540"/>
            <p:cNvPicPr/>
            <p:nvPr/>
          </p:nvPicPr>
          <p:blipFill>
            <a:blip r:embed="rId1093" cstate="print"/>
            <a:stretch>
              <a:fillRect/>
            </a:stretch>
          </p:blipFill>
          <p:spPr>
            <a:xfrm>
              <a:off x="12323190" y="9352820"/>
              <a:ext cx="198114" cy="11410"/>
            </a:xfrm>
            <a:prstGeom prst="rect">
              <a:avLst/>
            </a:prstGeom>
          </p:spPr>
        </p:pic>
        <p:sp>
          <p:nvSpPr>
            <p:cNvPr id="7541" name="object 7541"/>
            <p:cNvSpPr/>
            <p:nvPr/>
          </p:nvSpPr>
          <p:spPr>
            <a:xfrm>
              <a:off x="12323190" y="9352820"/>
              <a:ext cx="198120" cy="11430"/>
            </a:xfrm>
            <a:custGeom>
              <a:avLst/>
              <a:gdLst/>
              <a:ahLst/>
              <a:cxnLst/>
              <a:rect l="l" t="t" r="r" b="b"/>
              <a:pathLst>
                <a:path w="198120" h="11429">
                  <a:moveTo>
                    <a:pt x="198114" y="0"/>
                  </a:moveTo>
                  <a:lnTo>
                    <a:pt x="0" y="0"/>
                  </a:lnTo>
                  <a:lnTo>
                    <a:pt x="0" y="11410"/>
                  </a:lnTo>
                  <a:lnTo>
                    <a:pt x="198114" y="11410"/>
                  </a:lnTo>
                  <a:lnTo>
                    <a:pt x="19811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42" name="object 7542"/>
            <p:cNvPicPr/>
            <p:nvPr/>
          </p:nvPicPr>
          <p:blipFill>
            <a:blip r:embed="rId1094" cstate="print"/>
            <a:stretch>
              <a:fillRect/>
            </a:stretch>
          </p:blipFill>
          <p:spPr>
            <a:xfrm>
              <a:off x="13102462" y="9353422"/>
              <a:ext cx="89217" cy="13969"/>
            </a:xfrm>
            <a:prstGeom prst="rect">
              <a:avLst/>
            </a:prstGeom>
          </p:spPr>
        </p:pic>
        <p:sp>
          <p:nvSpPr>
            <p:cNvPr id="7543" name="object 7543"/>
            <p:cNvSpPr/>
            <p:nvPr/>
          </p:nvSpPr>
          <p:spPr>
            <a:xfrm>
              <a:off x="13102463" y="9353422"/>
              <a:ext cx="89535" cy="13970"/>
            </a:xfrm>
            <a:custGeom>
              <a:avLst/>
              <a:gdLst/>
              <a:ahLst/>
              <a:cxnLst/>
              <a:rect l="l" t="t" r="r" b="b"/>
              <a:pathLst>
                <a:path w="89534" h="13970">
                  <a:moveTo>
                    <a:pt x="89204" y="0"/>
                  </a:moveTo>
                  <a:lnTo>
                    <a:pt x="2971" y="0"/>
                  </a:lnTo>
                  <a:lnTo>
                    <a:pt x="2971" y="7620"/>
                  </a:lnTo>
                  <a:lnTo>
                    <a:pt x="0" y="7620"/>
                  </a:lnTo>
                  <a:lnTo>
                    <a:pt x="0" y="13970"/>
                  </a:lnTo>
                  <a:lnTo>
                    <a:pt x="89204" y="13970"/>
                  </a:lnTo>
                  <a:lnTo>
                    <a:pt x="89204" y="7620"/>
                  </a:lnTo>
                  <a:lnTo>
                    <a:pt x="892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44" name="object 7544"/>
            <p:cNvPicPr/>
            <p:nvPr/>
          </p:nvPicPr>
          <p:blipFill>
            <a:blip r:embed="rId1095" cstate="print"/>
            <a:stretch>
              <a:fillRect/>
            </a:stretch>
          </p:blipFill>
          <p:spPr>
            <a:xfrm>
              <a:off x="12587414" y="9352823"/>
              <a:ext cx="198139" cy="5705"/>
            </a:xfrm>
            <a:prstGeom prst="rect">
              <a:avLst/>
            </a:prstGeom>
          </p:spPr>
        </p:pic>
        <p:sp>
          <p:nvSpPr>
            <p:cNvPr id="7545" name="object 7545"/>
            <p:cNvSpPr/>
            <p:nvPr/>
          </p:nvSpPr>
          <p:spPr>
            <a:xfrm>
              <a:off x="12587414" y="9352823"/>
              <a:ext cx="198755" cy="5715"/>
            </a:xfrm>
            <a:custGeom>
              <a:avLst/>
              <a:gdLst/>
              <a:ahLst/>
              <a:cxnLst/>
              <a:rect l="l" t="t" r="r" b="b"/>
              <a:pathLst>
                <a:path w="198754" h="5715">
                  <a:moveTo>
                    <a:pt x="19813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198139" y="5705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46" name="object 7546"/>
            <p:cNvPicPr/>
            <p:nvPr/>
          </p:nvPicPr>
          <p:blipFill>
            <a:blip r:embed="rId1096" cstate="print"/>
            <a:stretch>
              <a:fillRect/>
            </a:stretch>
          </p:blipFill>
          <p:spPr>
            <a:xfrm>
              <a:off x="12106274" y="9432991"/>
              <a:ext cx="216176" cy="17313"/>
            </a:xfrm>
            <a:prstGeom prst="rect">
              <a:avLst/>
            </a:prstGeom>
          </p:spPr>
        </p:pic>
        <p:pic>
          <p:nvPicPr>
            <p:cNvPr id="7547" name="object 7547"/>
            <p:cNvPicPr/>
            <p:nvPr/>
          </p:nvPicPr>
          <p:blipFill>
            <a:blip r:embed="rId1097" cstate="print"/>
            <a:stretch>
              <a:fillRect/>
            </a:stretch>
          </p:blipFill>
          <p:spPr>
            <a:xfrm>
              <a:off x="12169647" y="9398490"/>
              <a:ext cx="351680" cy="11459"/>
            </a:xfrm>
            <a:prstGeom prst="rect">
              <a:avLst/>
            </a:prstGeom>
          </p:spPr>
        </p:pic>
        <p:sp>
          <p:nvSpPr>
            <p:cNvPr id="7548" name="object 7548"/>
            <p:cNvSpPr/>
            <p:nvPr/>
          </p:nvSpPr>
          <p:spPr>
            <a:xfrm>
              <a:off x="12169647" y="9398490"/>
              <a:ext cx="351790" cy="12065"/>
            </a:xfrm>
            <a:custGeom>
              <a:avLst/>
              <a:gdLst/>
              <a:ahLst/>
              <a:cxnLst/>
              <a:rect l="l" t="t" r="r" b="b"/>
              <a:pathLst>
                <a:path w="351790" h="12065">
                  <a:moveTo>
                    <a:pt x="351680" y="0"/>
                  </a:moveTo>
                  <a:lnTo>
                    <a:pt x="0" y="0"/>
                  </a:lnTo>
                  <a:lnTo>
                    <a:pt x="0" y="11459"/>
                  </a:lnTo>
                  <a:lnTo>
                    <a:pt x="351680" y="11459"/>
                  </a:lnTo>
                  <a:lnTo>
                    <a:pt x="3516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49" name="object 7549"/>
            <p:cNvPicPr/>
            <p:nvPr/>
          </p:nvPicPr>
          <p:blipFill>
            <a:blip r:embed="rId1098" cstate="print"/>
            <a:stretch>
              <a:fillRect/>
            </a:stretch>
          </p:blipFill>
          <p:spPr>
            <a:xfrm>
              <a:off x="12169647" y="9387078"/>
              <a:ext cx="351680" cy="11410"/>
            </a:xfrm>
            <a:prstGeom prst="rect">
              <a:avLst/>
            </a:prstGeom>
          </p:spPr>
        </p:pic>
        <p:sp>
          <p:nvSpPr>
            <p:cNvPr id="7550" name="object 7550"/>
            <p:cNvSpPr/>
            <p:nvPr/>
          </p:nvSpPr>
          <p:spPr>
            <a:xfrm>
              <a:off x="12169647" y="9387078"/>
              <a:ext cx="351790" cy="11430"/>
            </a:xfrm>
            <a:custGeom>
              <a:avLst/>
              <a:gdLst/>
              <a:ahLst/>
              <a:cxnLst/>
              <a:rect l="l" t="t" r="r" b="b"/>
              <a:pathLst>
                <a:path w="351790" h="11429">
                  <a:moveTo>
                    <a:pt x="351680" y="0"/>
                  </a:moveTo>
                  <a:lnTo>
                    <a:pt x="0" y="0"/>
                  </a:lnTo>
                  <a:lnTo>
                    <a:pt x="0" y="11410"/>
                  </a:lnTo>
                  <a:lnTo>
                    <a:pt x="351680" y="11410"/>
                  </a:lnTo>
                  <a:lnTo>
                    <a:pt x="3516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51" name="object 7551"/>
            <p:cNvPicPr/>
            <p:nvPr/>
          </p:nvPicPr>
          <p:blipFill>
            <a:blip r:embed="rId1099" cstate="print"/>
            <a:stretch>
              <a:fillRect/>
            </a:stretch>
          </p:blipFill>
          <p:spPr>
            <a:xfrm>
              <a:off x="12169647" y="9375667"/>
              <a:ext cx="351680" cy="11410"/>
            </a:xfrm>
            <a:prstGeom prst="rect">
              <a:avLst/>
            </a:prstGeom>
          </p:spPr>
        </p:pic>
        <p:sp>
          <p:nvSpPr>
            <p:cNvPr id="7552" name="object 7552"/>
            <p:cNvSpPr/>
            <p:nvPr/>
          </p:nvSpPr>
          <p:spPr>
            <a:xfrm>
              <a:off x="12169647" y="9375667"/>
              <a:ext cx="351790" cy="11430"/>
            </a:xfrm>
            <a:custGeom>
              <a:avLst/>
              <a:gdLst/>
              <a:ahLst/>
              <a:cxnLst/>
              <a:rect l="l" t="t" r="r" b="b"/>
              <a:pathLst>
                <a:path w="351790" h="11429">
                  <a:moveTo>
                    <a:pt x="351680" y="0"/>
                  </a:moveTo>
                  <a:lnTo>
                    <a:pt x="0" y="0"/>
                  </a:lnTo>
                  <a:lnTo>
                    <a:pt x="0" y="11410"/>
                  </a:lnTo>
                  <a:lnTo>
                    <a:pt x="351680" y="11410"/>
                  </a:lnTo>
                  <a:lnTo>
                    <a:pt x="3516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53" name="object 7553"/>
            <p:cNvPicPr/>
            <p:nvPr/>
          </p:nvPicPr>
          <p:blipFill>
            <a:blip r:embed="rId1100" cstate="print"/>
            <a:stretch>
              <a:fillRect/>
            </a:stretch>
          </p:blipFill>
          <p:spPr>
            <a:xfrm>
              <a:off x="12169647" y="9364231"/>
              <a:ext cx="351680" cy="11434"/>
            </a:xfrm>
            <a:prstGeom prst="rect">
              <a:avLst/>
            </a:prstGeom>
          </p:spPr>
        </p:pic>
        <p:sp>
          <p:nvSpPr>
            <p:cNvPr id="7554" name="object 7554"/>
            <p:cNvSpPr/>
            <p:nvPr/>
          </p:nvSpPr>
          <p:spPr>
            <a:xfrm>
              <a:off x="12169647" y="9364231"/>
              <a:ext cx="351790" cy="11430"/>
            </a:xfrm>
            <a:custGeom>
              <a:avLst/>
              <a:gdLst/>
              <a:ahLst/>
              <a:cxnLst/>
              <a:rect l="l" t="t" r="r" b="b"/>
              <a:pathLst>
                <a:path w="351790" h="11429">
                  <a:moveTo>
                    <a:pt x="351680" y="0"/>
                  </a:moveTo>
                  <a:lnTo>
                    <a:pt x="0" y="0"/>
                  </a:lnTo>
                  <a:lnTo>
                    <a:pt x="0" y="11434"/>
                  </a:lnTo>
                  <a:lnTo>
                    <a:pt x="351680" y="11434"/>
                  </a:lnTo>
                  <a:lnTo>
                    <a:pt x="3516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55" name="object 7555"/>
            <p:cNvPicPr/>
            <p:nvPr/>
          </p:nvPicPr>
          <p:blipFill>
            <a:blip r:embed="rId1101" cstate="print"/>
            <a:stretch>
              <a:fillRect/>
            </a:stretch>
          </p:blipFill>
          <p:spPr>
            <a:xfrm>
              <a:off x="12169647" y="9409944"/>
              <a:ext cx="351662" cy="23487"/>
            </a:xfrm>
            <a:prstGeom prst="rect">
              <a:avLst/>
            </a:prstGeom>
          </p:spPr>
        </p:pic>
        <p:pic>
          <p:nvPicPr>
            <p:cNvPr id="7556" name="object 7556"/>
            <p:cNvPicPr/>
            <p:nvPr/>
          </p:nvPicPr>
          <p:blipFill>
            <a:blip r:embed="rId1102" cstate="print"/>
            <a:stretch>
              <a:fillRect/>
            </a:stretch>
          </p:blipFill>
          <p:spPr>
            <a:xfrm>
              <a:off x="12584683" y="9358525"/>
              <a:ext cx="892" cy="5705"/>
            </a:xfrm>
            <a:prstGeom prst="rect">
              <a:avLst/>
            </a:prstGeom>
          </p:spPr>
        </p:pic>
        <p:sp>
          <p:nvSpPr>
            <p:cNvPr id="7557" name="object 7557"/>
            <p:cNvSpPr/>
            <p:nvPr/>
          </p:nvSpPr>
          <p:spPr>
            <a:xfrm>
              <a:off x="12584683" y="9358525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892" y="5705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58" name="object 7558"/>
            <p:cNvPicPr/>
            <p:nvPr/>
          </p:nvPicPr>
          <p:blipFill>
            <a:blip r:embed="rId1103" cstate="print"/>
            <a:stretch>
              <a:fillRect/>
            </a:stretch>
          </p:blipFill>
          <p:spPr>
            <a:xfrm>
              <a:off x="12787312" y="9358502"/>
              <a:ext cx="263715" cy="10159"/>
            </a:xfrm>
            <a:prstGeom prst="rect">
              <a:avLst/>
            </a:prstGeom>
          </p:spPr>
        </p:pic>
        <p:sp>
          <p:nvSpPr>
            <p:cNvPr id="7559" name="object 7559"/>
            <p:cNvSpPr/>
            <p:nvPr/>
          </p:nvSpPr>
          <p:spPr>
            <a:xfrm>
              <a:off x="12787312" y="9358502"/>
              <a:ext cx="264160" cy="10160"/>
            </a:xfrm>
            <a:custGeom>
              <a:avLst/>
              <a:gdLst/>
              <a:ahLst/>
              <a:cxnLst/>
              <a:rect l="l" t="t" r="r" b="b"/>
              <a:pathLst>
                <a:path w="264159" h="10159">
                  <a:moveTo>
                    <a:pt x="263715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212598" y="6350"/>
                  </a:lnTo>
                  <a:lnTo>
                    <a:pt x="212598" y="10160"/>
                  </a:lnTo>
                  <a:lnTo>
                    <a:pt x="263715" y="10160"/>
                  </a:lnTo>
                  <a:lnTo>
                    <a:pt x="263715" y="6350"/>
                  </a:lnTo>
                  <a:lnTo>
                    <a:pt x="26371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60" name="object 7560"/>
            <p:cNvPicPr/>
            <p:nvPr/>
          </p:nvPicPr>
          <p:blipFill>
            <a:blip r:embed="rId1104" cstate="print"/>
            <a:stretch>
              <a:fillRect/>
            </a:stretch>
          </p:blipFill>
          <p:spPr>
            <a:xfrm>
              <a:off x="12587414" y="9358525"/>
              <a:ext cx="198139" cy="5705"/>
            </a:xfrm>
            <a:prstGeom prst="rect">
              <a:avLst/>
            </a:prstGeom>
          </p:spPr>
        </p:pic>
        <p:sp>
          <p:nvSpPr>
            <p:cNvPr id="7561" name="object 7561"/>
            <p:cNvSpPr/>
            <p:nvPr/>
          </p:nvSpPr>
          <p:spPr>
            <a:xfrm>
              <a:off x="12587414" y="9358525"/>
              <a:ext cx="198755" cy="5715"/>
            </a:xfrm>
            <a:custGeom>
              <a:avLst/>
              <a:gdLst/>
              <a:ahLst/>
              <a:cxnLst/>
              <a:rect l="l" t="t" r="r" b="b"/>
              <a:pathLst>
                <a:path w="198754" h="5715">
                  <a:moveTo>
                    <a:pt x="19813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198139" y="5705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62" name="object 7562"/>
            <p:cNvPicPr/>
            <p:nvPr/>
          </p:nvPicPr>
          <p:blipFill>
            <a:blip r:embed="rId1102" cstate="print"/>
            <a:stretch>
              <a:fillRect/>
            </a:stretch>
          </p:blipFill>
          <p:spPr>
            <a:xfrm>
              <a:off x="12584683" y="9364234"/>
              <a:ext cx="892" cy="5705"/>
            </a:xfrm>
            <a:prstGeom prst="rect">
              <a:avLst/>
            </a:prstGeom>
          </p:spPr>
        </p:pic>
        <p:sp>
          <p:nvSpPr>
            <p:cNvPr id="7563" name="object 7563"/>
            <p:cNvSpPr/>
            <p:nvPr/>
          </p:nvSpPr>
          <p:spPr>
            <a:xfrm>
              <a:off x="12584683" y="9364234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892" y="5705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64" name="object 7564"/>
            <p:cNvPicPr/>
            <p:nvPr/>
          </p:nvPicPr>
          <p:blipFill>
            <a:blip r:embed="rId1105" cstate="print"/>
            <a:stretch>
              <a:fillRect/>
            </a:stretch>
          </p:blipFill>
          <p:spPr>
            <a:xfrm>
              <a:off x="12787312" y="9364852"/>
              <a:ext cx="54292" cy="5079"/>
            </a:xfrm>
            <a:prstGeom prst="rect">
              <a:avLst/>
            </a:prstGeom>
          </p:spPr>
        </p:pic>
        <p:pic>
          <p:nvPicPr>
            <p:cNvPr id="7565" name="object 7565"/>
            <p:cNvPicPr/>
            <p:nvPr/>
          </p:nvPicPr>
          <p:blipFill>
            <a:blip r:embed="rId1106" cstate="print"/>
            <a:stretch>
              <a:fillRect/>
            </a:stretch>
          </p:blipFill>
          <p:spPr>
            <a:xfrm>
              <a:off x="12998767" y="9364852"/>
              <a:ext cx="1143" cy="10159"/>
            </a:xfrm>
            <a:prstGeom prst="rect">
              <a:avLst/>
            </a:prstGeom>
          </p:spPr>
        </p:pic>
        <p:pic>
          <p:nvPicPr>
            <p:cNvPr id="7566" name="object 7566"/>
            <p:cNvPicPr/>
            <p:nvPr/>
          </p:nvPicPr>
          <p:blipFill>
            <a:blip r:embed="rId1107" cstate="print"/>
            <a:stretch>
              <a:fillRect/>
            </a:stretch>
          </p:blipFill>
          <p:spPr>
            <a:xfrm>
              <a:off x="12944538" y="9364852"/>
              <a:ext cx="20447" cy="1269"/>
            </a:xfrm>
            <a:prstGeom prst="rect">
              <a:avLst/>
            </a:prstGeom>
          </p:spPr>
        </p:pic>
        <p:sp>
          <p:nvSpPr>
            <p:cNvPr id="7567" name="object 7567"/>
            <p:cNvSpPr/>
            <p:nvPr/>
          </p:nvSpPr>
          <p:spPr>
            <a:xfrm>
              <a:off x="12787312" y="9364852"/>
              <a:ext cx="212725" cy="10160"/>
            </a:xfrm>
            <a:custGeom>
              <a:avLst/>
              <a:gdLst/>
              <a:ahLst/>
              <a:cxnLst/>
              <a:rect l="l" t="t" r="r" b="b"/>
              <a:pathLst>
                <a:path w="212725" h="10159">
                  <a:moveTo>
                    <a:pt x="54292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5080"/>
                  </a:lnTo>
                  <a:lnTo>
                    <a:pt x="50927" y="5080"/>
                  </a:lnTo>
                  <a:lnTo>
                    <a:pt x="50927" y="1270"/>
                  </a:lnTo>
                  <a:lnTo>
                    <a:pt x="54292" y="1270"/>
                  </a:lnTo>
                  <a:lnTo>
                    <a:pt x="54292" y="0"/>
                  </a:lnTo>
                  <a:close/>
                </a:path>
                <a:path w="212725" h="10159">
                  <a:moveTo>
                    <a:pt x="177673" y="0"/>
                  </a:moveTo>
                  <a:lnTo>
                    <a:pt x="157226" y="0"/>
                  </a:lnTo>
                  <a:lnTo>
                    <a:pt x="157226" y="1270"/>
                  </a:lnTo>
                  <a:lnTo>
                    <a:pt x="177673" y="1270"/>
                  </a:lnTo>
                  <a:lnTo>
                    <a:pt x="177673" y="0"/>
                  </a:lnTo>
                  <a:close/>
                </a:path>
                <a:path w="212725" h="10159">
                  <a:moveTo>
                    <a:pt x="184772" y="8407"/>
                  </a:moveTo>
                  <a:lnTo>
                    <a:pt x="164020" y="8407"/>
                  </a:lnTo>
                  <a:lnTo>
                    <a:pt x="164020" y="8661"/>
                  </a:lnTo>
                  <a:lnTo>
                    <a:pt x="184772" y="8661"/>
                  </a:lnTo>
                  <a:lnTo>
                    <a:pt x="184772" y="8407"/>
                  </a:lnTo>
                  <a:close/>
                </a:path>
                <a:path w="212725" h="10159">
                  <a:moveTo>
                    <a:pt x="212598" y="0"/>
                  </a:moveTo>
                  <a:lnTo>
                    <a:pt x="211455" y="0"/>
                  </a:lnTo>
                  <a:lnTo>
                    <a:pt x="211455" y="1270"/>
                  </a:lnTo>
                  <a:lnTo>
                    <a:pt x="211455" y="5080"/>
                  </a:lnTo>
                  <a:lnTo>
                    <a:pt x="211455" y="8890"/>
                  </a:lnTo>
                  <a:lnTo>
                    <a:pt x="211582" y="8890"/>
                  </a:lnTo>
                  <a:lnTo>
                    <a:pt x="211582" y="10160"/>
                  </a:lnTo>
                  <a:lnTo>
                    <a:pt x="212598" y="10160"/>
                  </a:lnTo>
                  <a:lnTo>
                    <a:pt x="212598" y="8890"/>
                  </a:lnTo>
                  <a:lnTo>
                    <a:pt x="212598" y="5080"/>
                  </a:lnTo>
                  <a:lnTo>
                    <a:pt x="212598" y="1270"/>
                  </a:lnTo>
                  <a:lnTo>
                    <a:pt x="21259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68" name="object 7568"/>
            <p:cNvPicPr/>
            <p:nvPr/>
          </p:nvPicPr>
          <p:blipFill>
            <a:blip r:embed="rId1108" cstate="print"/>
            <a:stretch>
              <a:fillRect/>
            </a:stretch>
          </p:blipFill>
          <p:spPr>
            <a:xfrm>
              <a:off x="12587414" y="9364234"/>
              <a:ext cx="198139" cy="5705"/>
            </a:xfrm>
            <a:prstGeom prst="rect">
              <a:avLst/>
            </a:prstGeom>
          </p:spPr>
        </p:pic>
        <p:sp>
          <p:nvSpPr>
            <p:cNvPr id="7569" name="object 7569"/>
            <p:cNvSpPr/>
            <p:nvPr/>
          </p:nvSpPr>
          <p:spPr>
            <a:xfrm>
              <a:off x="12587414" y="9364234"/>
              <a:ext cx="198755" cy="5715"/>
            </a:xfrm>
            <a:custGeom>
              <a:avLst/>
              <a:gdLst/>
              <a:ahLst/>
              <a:cxnLst/>
              <a:rect l="l" t="t" r="r" b="b"/>
              <a:pathLst>
                <a:path w="198754" h="5715">
                  <a:moveTo>
                    <a:pt x="19813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198139" y="5705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70" name="object 7570"/>
            <p:cNvPicPr/>
            <p:nvPr/>
          </p:nvPicPr>
          <p:blipFill>
            <a:blip r:embed="rId1109" cstate="print"/>
            <a:stretch>
              <a:fillRect/>
            </a:stretch>
          </p:blipFill>
          <p:spPr>
            <a:xfrm>
              <a:off x="12584683" y="9369937"/>
              <a:ext cx="892" cy="5729"/>
            </a:xfrm>
            <a:prstGeom prst="rect">
              <a:avLst/>
            </a:prstGeom>
          </p:spPr>
        </p:pic>
        <p:sp>
          <p:nvSpPr>
            <p:cNvPr id="7571" name="object 7571"/>
            <p:cNvSpPr/>
            <p:nvPr/>
          </p:nvSpPr>
          <p:spPr>
            <a:xfrm>
              <a:off x="12584683" y="9369937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92" y="0"/>
                  </a:moveTo>
                  <a:lnTo>
                    <a:pt x="0" y="0"/>
                  </a:lnTo>
                  <a:lnTo>
                    <a:pt x="0" y="5729"/>
                  </a:lnTo>
                  <a:lnTo>
                    <a:pt x="892" y="572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72" name="object 7572"/>
            <p:cNvPicPr/>
            <p:nvPr/>
          </p:nvPicPr>
          <p:blipFill>
            <a:blip r:embed="rId1110" cstate="print"/>
            <a:stretch>
              <a:fillRect/>
            </a:stretch>
          </p:blipFill>
          <p:spPr>
            <a:xfrm>
              <a:off x="12787312" y="9369939"/>
              <a:ext cx="57530" cy="5727"/>
            </a:xfrm>
            <a:prstGeom prst="rect">
              <a:avLst/>
            </a:prstGeom>
          </p:spPr>
        </p:pic>
        <p:sp>
          <p:nvSpPr>
            <p:cNvPr id="7573" name="object 7573"/>
            <p:cNvSpPr/>
            <p:nvPr/>
          </p:nvSpPr>
          <p:spPr>
            <a:xfrm>
              <a:off x="12787312" y="9369945"/>
              <a:ext cx="154940" cy="6350"/>
            </a:xfrm>
            <a:custGeom>
              <a:avLst/>
              <a:gdLst/>
              <a:ahLst/>
              <a:cxnLst/>
              <a:rect l="l" t="t" r="r" b="b"/>
              <a:pathLst>
                <a:path w="154940" h="6350">
                  <a:moveTo>
                    <a:pt x="57531" y="3314"/>
                  </a:moveTo>
                  <a:lnTo>
                    <a:pt x="50927" y="3314"/>
                  </a:lnTo>
                  <a:lnTo>
                    <a:pt x="50927" y="0"/>
                  </a:lnTo>
                  <a:lnTo>
                    <a:pt x="0" y="0"/>
                  </a:lnTo>
                  <a:lnTo>
                    <a:pt x="0" y="5727"/>
                  </a:lnTo>
                  <a:lnTo>
                    <a:pt x="50863" y="5727"/>
                  </a:lnTo>
                  <a:lnTo>
                    <a:pt x="50863" y="3568"/>
                  </a:lnTo>
                  <a:lnTo>
                    <a:pt x="57531" y="3568"/>
                  </a:lnTo>
                  <a:lnTo>
                    <a:pt x="57531" y="3314"/>
                  </a:lnTo>
                  <a:close/>
                </a:path>
                <a:path w="154940" h="6350">
                  <a:moveTo>
                    <a:pt x="98386" y="3314"/>
                  </a:moveTo>
                  <a:lnTo>
                    <a:pt x="77660" y="3314"/>
                  </a:lnTo>
                  <a:lnTo>
                    <a:pt x="77660" y="3568"/>
                  </a:lnTo>
                  <a:lnTo>
                    <a:pt x="98386" y="3568"/>
                  </a:lnTo>
                  <a:lnTo>
                    <a:pt x="98386" y="3314"/>
                  </a:lnTo>
                  <a:close/>
                </a:path>
                <a:path w="154940" h="6350">
                  <a:moveTo>
                    <a:pt x="154559" y="3314"/>
                  </a:moveTo>
                  <a:lnTo>
                    <a:pt x="107886" y="3314"/>
                  </a:lnTo>
                  <a:lnTo>
                    <a:pt x="107886" y="3568"/>
                  </a:lnTo>
                  <a:lnTo>
                    <a:pt x="154559" y="3568"/>
                  </a:lnTo>
                  <a:lnTo>
                    <a:pt x="154559" y="331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74" name="object 7574"/>
            <p:cNvPicPr/>
            <p:nvPr/>
          </p:nvPicPr>
          <p:blipFill>
            <a:blip r:embed="rId1111" cstate="print"/>
            <a:stretch>
              <a:fillRect/>
            </a:stretch>
          </p:blipFill>
          <p:spPr>
            <a:xfrm>
              <a:off x="12587414" y="9369937"/>
              <a:ext cx="198139" cy="5729"/>
            </a:xfrm>
            <a:prstGeom prst="rect">
              <a:avLst/>
            </a:prstGeom>
          </p:spPr>
        </p:pic>
        <p:sp>
          <p:nvSpPr>
            <p:cNvPr id="7575" name="object 7575"/>
            <p:cNvSpPr/>
            <p:nvPr/>
          </p:nvSpPr>
          <p:spPr>
            <a:xfrm>
              <a:off x="12587414" y="9369937"/>
              <a:ext cx="198755" cy="6350"/>
            </a:xfrm>
            <a:custGeom>
              <a:avLst/>
              <a:gdLst/>
              <a:ahLst/>
              <a:cxnLst/>
              <a:rect l="l" t="t" r="r" b="b"/>
              <a:pathLst>
                <a:path w="198754" h="6350">
                  <a:moveTo>
                    <a:pt x="198139" y="0"/>
                  </a:moveTo>
                  <a:lnTo>
                    <a:pt x="0" y="0"/>
                  </a:lnTo>
                  <a:lnTo>
                    <a:pt x="0" y="5729"/>
                  </a:lnTo>
                  <a:lnTo>
                    <a:pt x="198139" y="5729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76" name="object 7576"/>
            <p:cNvPicPr/>
            <p:nvPr/>
          </p:nvPicPr>
          <p:blipFill>
            <a:blip r:embed="rId1112" cstate="print"/>
            <a:stretch>
              <a:fillRect/>
            </a:stretch>
          </p:blipFill>
          <p:spPr>
            <a:xfrm>
              <a:off x="12584683" y="9375670"/>
              <a:ext cx="892" cy="5705"/>
            </a:xfrm>
            <a:prstGeom prst="rect">
              <a:avLst/>
            </a:prstGeom>
          </p:spPr>
        </p:pic>
        <p:sp>
          <p:nvSpPr>
            <p:cNvPr id="7577" name="object 7577"/>
            <p:cNvSpPr/>
            <p:nvPr/>
          </p:nvSpPr>
          <p:spPr>
            <a:xfrm>
              <a:off x="12584683" y="9375670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892" y="5705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78" name="object 7578"/>
            <p:cNvPicPr/>
            <p:nvPr/>
          </p:nvPicPr>
          <p:blipFill>
            <a:blip r:embed="rId1113" cstate="print"/>
            <a:stretch>
              <a:fillRect/>
            </a:stretch>
          </p:blipFill>
          <p:spPr>
            <a:xfrm>
              <a:off x="12787312" y="9375670"/>
              <a:ext cx="50849" cy="5705"/>
            </a:xfrm>
            <a:prstGeom prst="rect">
              <a:avLst/>
            </a:prstGeom>
          </p:spPr>
        </p:pic>
        <p:sp>
          <p:nvSpPr>
            <p:cNvPr id="7579" name="object 7579"/>
            <p:cNvSpPr/>
            <p:nvPr/>
          </p:nvSpPr>
          <p:spPr>
            <a:xfrm>
              <a:off x="12787312" y="9375670"/>
              <a:ext cx="51435" cy="5715"/>
            </a:xfrm>
            <a:custGeom>
              <a:avLst/>
              <a:gdLst/>
              <a:ahLst/>
              <a:cxnLst/>
              <a:rect l="l" t="t" r="r" b="b"/>
              <a:pathLst>
                <a:path w="51434" h="5715">
                  <a:moveTo>
                    <a:pt x="5084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50849" y="5705"/>
                  </a:lnTo>
                  <a:lnTo>
                    <a:pt x="508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80" name="object 7580"/>
            <p:cNvPicPr/>
            <p:nvPr/>
          </p:nvPicPr>
          <p:blipFill>
            <a:blip r:embed="rId1114" cstate="print"/>
            <a:stretch>
              <a:fillRect/>
            </a:stretch>
          </p:blipFill>
          <p:spPr>
            <a:xfrm>
              <a:off x="12587414" y="9375670"/>
              <a:ext cx="198139" cy="5705"/>
            </a:xfrm>
            <a:prstGeom prst="rect">
              <a:avLst/>
            </a:prstGeom>
          </p:spPr>
        </p:pic>
        <p:sp>
          <p:nvSpPr>
            <p:cNvPr id="7581" name="object 7581"/>
            <p:cNvSpPr/>
            <p:nvPr/>
          </p:nvSpPr>
          <p:spPr>
            <a:xfrm>
              <a:off x="12587414" y="9375670"/>
              <a:ext cx="198755" cy="5715"/>
            </a:xfrm>
            <a:custGeom>
              <a:avLst/>
              <a:gdLst/>
              <a:ahLst/>
              <a:cxnLst/>
              <a:rect l="l" t="t" r="r" b="b"/>
              <a:pathLst>
                <a:path w="198754" h="5715">
                  <a:moveTo>
                    <a:pt x="19813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198139" y="5705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82" name="object 7582"/>
            <p:cNvPicPr/>
            <p:nvPr/>
          </p:nvPicPr>
          <p:blipFill>
            <a:blip r:embed="rId1115" cstate="print"/>
            <a:stretch>
              <a:fillRect/>
            </a:stretch>
          </p:blipFill>
          <p:spPr>
            <a:xfrm>
              <a:off x="12584683" y="9381372"/>
              <a:ext cx="892" cy="5705"/>
            </a:xfrm>
            <a:prstGeom prst="rect">
              <a:avLst/>
            </a:prstGeom>
          </p:spPr>
        </p:pic>
        <p:sp>
          <p:nvSpPr>
            <p:cNvPr id="7583" name="object 7583"/>
            <p:cNvSpPr/>
            <p:nvPr/>
          </p:nvSpPr>
          <p:spPr>
            <a:xfrm>
              <a:off x="12584683" y="9381372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892" y="5705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84" name="object 7584"/>
            <p:cNvPicPr/>
            <p:nvPr/>
          </p:nvPicPr>
          <p:blipFill>
            <a:blip r:embed="rId1116" cstate="print"/>
            <a:stretch>
              <a:fillRect/>
            </a:stretch>
          </p:blipFill>
          <p:spPr>
            <a:xfrm>
              <a:off x="12787312" y="9381375"/>
              <a:ext cx="50863" cy="10712"/>
            </a:xfrm>
            <a:prstGeom prst="rect">
              <a:avLst/>
            </a:prstGeom>
          </p:spPr>
        </p:pic>
        <p:sp>
          <p:nvSpPr>
            <p:cNvPr id="7585" name="object 7585"/>
            <p:cNvSpPr/>
            <p:nvPr/>
          </p:nvSpPr>
          <p:spPr>
            <a:xfrm>
              <a:off x="12787312" y="9381375"/>
              <a:ext cx="51435" cy="10795"/>
            </a:xfrm>
            <a:custGeom>
              <a:avLst/>
              <a:gdLst/>
              <a:ahLst/>
              <a:cxnLst/>
              <a:rect l="l" t="t" r="r" b="b"/>
              <a:pathLst>
                <a:path w="51434" h="10795">
                  <a:moveTo>
                    <a:pt x="50863" y="0"/>
                  </a:moveTo>
                  <a:lnTo>
                    <a:pt x="0" y="0"/>
                  </a:lnTo>
                  <a:lnTo>
                    <a:pt x="0" y="5702"/>
                  </a:lnTo>
                  <a:lnTo>
                    <a:pt x="8381" y="5702"/>
                  </a:lnTo>
                  <a:lnTo>
                    <a:pt x="8381" y="10712"/>
                  </a:lnTo>
                  <a:lnTo>
                    <a:pt x="50863" y="10712"/>
                  </a:lnTo>
                  <a:lnTo>
                    <a:pt x="5086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86" name="object 7586"/>
            <p:cNvPicPr/>
            <p:nvPr/>
          </p:nvPicPr>
          <p:blipFill>
            <a:blip r:embed="rId1117" cstate="print"/>
            <a:stretch>
              <a:fillRect/>
            </a:stretch>
          </p:blipFill>
          <p:spPr>
            <a:xfrm>
              <a:off x="12587414" y="9381372"/>
              <a:ext cx="198139" cy="5705"/>
            </a:xfrm>
            <a:prstGeom prst="rect">
              <a:avLst/>
            </a:prstGeom>
          </p:spPr>
        </p:pic>
        <p:sp>
          <p:nvSpPr>
            <p:cNvPr id="7587" name="object 7587"/>
            <p:cNvSpPr/>
            <p:nvPr/>
          </p:nvSpPr>
          <p:spPr>
            <a:xfrm>
              <a:off x="12587414" y="9381372"/>
              <a:ext cx="198755" cy="5715"/>
            </a:xfrm>
            <a:custGeom>
              <a:avLst/>
              <a:gdLst/>
              <a:ahLst/>
              <a:cxnLst/>
              <a:rect l="l" t="t" r="r" b="b"/>
              <a:pathLst>
                <a:path w="198754" h="5715">
                  <a:moveTo>
                    <a:pt x="198139" y="0"/>
                  </a:moveTo>
                  <a:lnTo>
                    <a:pt x="0" y="0"/>
                  </a:lnTo>
                  <a:lnTo>
                    <a:pt x="0" y="5705"/>
                  </a:lnTo>
                  <a:lnTo>
                    <a:pt x="198139" y="5705"/>
                  </a:lnTo>
                  <a:lnTo>
                    <a:pt x="19813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88" name="object 7588"/>
            <p:cNvPicPr/>
            <p:nvPr/>
          </p:nvPicPr>
          <p:blipFill>
            <a:blip r:embed="rId1118" cstate="print"/>
            <a:stretch>
              <a:fillRect/>
            </a:stretch>
          </p:blipFill>
          <p:spPr>
            <a:xfrm>
              <a:off x="12584683" y="9387075"/>
              <a:ext cx="892" cy="5729"/>
            </a:xfrm>
            <a:prstGeom prst="rect">
              <a:avLst/>
            </a:prstGeom>
          </p:spPr>
        </p:pic>
        <p:sp>
          <p:nvSpPr>
            <p:cNvPr id="7589" name="object 7589"/>
            <p:cNvSpPr/>
            <p:nvPr/>
          </p:nvSpPr>
          <p:spPr>
            <a:xfrm>
              <a:off x="12584683" y="9387075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92" y="0"/>
                  </a:moveTo>
                  <a:lnTo>
                    <a:pt x="0" y="0"/>
                  </a:lnTo>
                  <a:lnTo>
                    <a:pt x="0" y="5729"/>
                  </a:lnTo>
                  <a:lnTo>
                    <a:pt x="892" y="572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90" name="object 7590"/>
            <p:cNvPicPr/>
            <p:nvPr/>
          </p:nvPicPr>
          <p:blipFill>
            <a:blip r:embed="rId1119" cstate="print"/>
            <a:stretch>
              <a:fillRect/>
            </a:stretch>
          </p:blipFill>
          <p:spPr>
            <a:xfrm>
              <a:off x="12587414" y="9387712"/>
              <a:ext cx="208279" cy="10159"/>
            </a:xfrm>
            <a:prstGeom prst="rect">
              <a:avLst/>
            </a:prstGeom>
          </p:spPr>
        </p:pic>
        <p:sp>
          <p:nvSpPr>
            <p:cNvPr id="7591" name="object 7591"/>
            <p:cNvSpPr/>
            <p:nvPr/>
          </p:nvSpPr>
          <p:spPr>
            <a:xfrm>
              <a:off x="12587414" y="9387712"/>
              <a:ext cx="208279" cy="10160"/>
            </a:xfrm>
            <a:custGeom>
              <a:avLst/>
              <a:gdLst/>
              <a:ahLst/>
              <a:cxnLst/>
              <a:rect l="l" t="t" r="r" b="b"/>
              <a:pathLst>
                <a:path w="208279" h="10159">
                  <a:moveTo>
                    <a:pt x="208280" y="0"/>
                  </a:moveTo>
                  <a:lnTo>
                    <a:pt x="199898" y="0"/>
                  </a:lnTo>
                  <a:lnTo>
                    <a:pt x="199898" y="5080"/>
                  </a:lnTo>
                  <a:lnTo>
                    <a:pt x="198120" y="5080"/>
                  </a:lnTo>
                  <a:lnTo>
                    <a:pt x="198120" y="0"/>
                  </a:lnTo>
                  <a:lnTo>
                    <a:pt x="0" y="0"/>
                  </a:lnTo>
                  <a:lnTo>
                    <a:pt x="0" y="5080"/>
                  </a:lnTo>
                  <a:lnTo>
                    <a:pt x="157988" y="5080"/>
                  </a:lnTo>
                  <a:lnTo>
                    <a:pt x="157988" y="10160"/>
                  </a:lnTo>
                  <a:lnTo>
                    <a:pt x="208280" y="10160"/>
                  </a:lnTo>
                  <a:lnTo>
                    <a:pt x="208280" y="5080"/>
                  </a:lnTo>
                  <a:lnTo>
                    <a:pt x="20828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92" name="object 7592"/>
            <p:cNvPicPr/>
            <p:nvPr/>
          </p:nvPicPr>
          <p:blipFill>
            <a:blip r:embed="rId1120" cstate="print"/>
            <a:stretch>
              <a:fillRect/>
            </a:stretch>
          </p:blipFill>
          <p:spPr>
            <a:xfrm>
              <a:off x="12584683" y="9392808"/>
              <a:ext cx="892" cy="5680"/>
            </a:xfrm>
            <a:prstGeom prst="rect">
              <a:avLst/>
            </a:prstGeom>
          </p:spPr>
        </p:pic>
        <p:sp>
          <p:nvSpPr>
            <p:cNvPr id="7593" name="object 7593"/>
            <p:cNvSpPr/>
            <p:nvPr/>
          </p:nvSpPr>
          <p:spPr>
            <a:xfrm>
              <a:off x="12584683" y="9392808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5">
                  <a:moveTo>
                    <a:pt x="892" y="0"/>
                  </a:moveTo>
                  <a:lnTo>
                    <a:pt x="0" y="0"/>
                  </a:lnTo>
                  <a:lnTo>
                    <a:pt x="0" y="5680"/>
                  </a:lnTo>
                  <a:lnTo>
                    <a:pt x="892" y="5680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94" name="object 7594"/>
            <p:cNvPicPr/>
            <p:nvPr/>
          </p:nvPicPr>
          <p:blipFill>
            <a:blip r:embed="rId1121" cstate="print"/>
            <a:stretch>
              <a:fillRect/>
            </a:stretch>
          </p:blipFill>
          <p:spPr>
            <a:xfrm>
              <a:off x="12587414" y="9392792"/>
              <a:ext cx="157988" cy="10160"/>
            </a:xfrm>
            <a:prstGeom prst="rect">
              <a:avLst/>
            </a:prstGeom>
          </p:spPr>
        </p:pic>
        <p:sp>
          <p:nvSpPr>
            <p:cNvPr id="7595" name="object 7595"/>
            <p:cNvSpPr/>
            <p:nvPr/>
          </p:nvSpPr>
          <p:spPr>
            <a:xfrm>
              <a:off x="12587414" y="9392792"/>
              <a:ext cx="158115" cy="10160"/>
            </a:xfrm>
            <a:custGeom>
              <a:avLst/>
              <a:gdLst/>
              <a:ahLst/>
              <a:cxnLst/>
              <a:rect l="l" t="t" r="r" b="b"/>
              <a:pathLst>
                <a:path w="158115" h="10159">
                  <a:moveTo>
                    <a:pt x="157988" y="0"/>
                  </a:moveTo>
                  <a:lnTo>
                    <a:pt x="0" y="0"/>
                  </a:lnTo>
                  <a:lnTo>
                    <a:pt x="0" y="5080"/>
                  </a:lnTo>
                  <a:lnTo>
                    <a:pt x="106870" y="5080"/>
                  </a:lnTo>
                  <a:lnTo>
                    <a:pt x="106870" y="10160"/>
                  </a:lnTo>
                  <a:lnTo>
                    <a:pt x="157988" y="10160"/>
                  </a:lnTo>
                  <a:lnTo>
                    <a:pt x="157988" y="5080"/>
                  </a:lnTo>
                  <a:lnTo>
                    <a:pt x="1579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96" name="object 7596"/>
            <p:cNvPicPr/>
            <p:nvPr/>
          </p:nvPicPr>
          <p:blipFill>
            <a:blip r:embed="rId1122" cstate="print"/>
            <a:stretch>
              <a:fillRect/>
            </a:stretch>
          </p:blipFill>
          <p:spPr>
            <a:xfrm>
              <a:off x="12584683" y="9398486"/>
              <a:ext cx="892" cy="5729"/>
            </a:xfrm>
            <a:prstGeom prst="rect">
              <a:avLst/>
            </a:prstGeom>
          </p:spPr>
        </p:pic>
        <p:sp>
          <p:nvSpPr>
            <p:cNvPr id="7597" name="object 7597"/>
            <p:cNvSpPr/>
            <p:nvPr/>
          </p:nvSpPr>
          <p:spPr>
            <a:xfrm>
              <a:off x="12584683" y="939848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892" y="0"/>
                  </a:moveTo>
                  <a:lnTo>
                    <a:pt x="0" y="0"/>
                  </a:lnTo>
                  <a:lnTo>
                    <a:pt x="0" y="5729"/>
                  </a:lnTo>
                  <a:lnTo>
                    <a:pt x="892" y="572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598" name="object 7598"/>
            <p:cNvPicPr/>
            <p:nvPr/>
          </p:nvPicPr>
          <p:blipFill>
            <a:blip r:embed="rId1123" cstate="print"/>
            <a:stretch>
              <a:fillRect/>
            </a:stretch>
          </p:blipFill>
          <p:spPr>
            <a:xfrm>
              <a:off x="12587414" y="9397872"/>
              <a:ext cx="106870" cy="11430"/>
            </a:xfrm>
            <a:prstGeom prst="rect">
              <a:avLst/>
            </a:prstGeom>
          </p:spPr>
        </p:pic>
        <p:sp>
          <p:nvSpPr>
            <p:cNvPr id="7599" name="object 7599"/>
            <p:cNvSpPr/>
            <p:nvPr/>
          </p:nvSpPr>
          <p:spPr>
            <a:xfrm>
              <a:off x="12587414" y="9397872"/>
              <a:ext cx="107314" cy="11430"/>
            </a:xfrm>
            <a:custGeom>
              <a:avLst/>
              <a:gdLst/>
              <a:ahLst/>
              <a:cxnLst/>
              <a:rect l="l" t="t" r="r" b="b"/>
              <a:pathLst>
                <a:path w="107315" h="11429">
                  <a:moveTo>
                    <a:pt x="106870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57658" y="6350"/>
                  </a:lnTo>
                  <a:lnTo>
                    <a:pt x="57658" y="11430"/>
                  </a:lnTo>
                  <a:lnTo>
                    <a:pt x="106870" y="11430"/>
                  </a:lnTo>
                  <a:lnTo>
                    <a:pt x="106870" y="6350"/>
                  </a:lnTo>
                  <a:lnTo>
                    <a:pt x="10687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00" name="object 7600"/>
            <p:cNvPicPr/>
            <p:nvPr/>
          </p:nvPicPr>
          <p:blipFill>
            <a:blip r:embed="rId1124" cstate="print"/>
            <a:stretch>
              <a:fillRect/>
            </a:stretch>
          </p:blipFill>
          <p:spPr>
            <a:xfrm>
              <a:off x="12584683" y="9404216"/>
              <a:ext cx="60388" cy="10744"/>
            </a:xfrm>
            <a:prstGeom prst="rect">
              <a:avLst/>
            </a:prstGeom>
          </p:spPr>
        </p:pic>
        <p:sp>
          <p:nvSpPr>
            <p:cNvPr id="7601" name="object 7601"/>
            <p:cNvSpPr/>
            <p:nvPr/>
          </p:nvSpPr>
          <p:spPr>
            <a:xfrm>
              <a:off x="12584683" y="9404216"/>
              <a:ext cx="60960" cy="10795"/>
            </a:xfrm>
            <a:custGeom>
              <a:avLst/>
              <a:gdLst/>
              <a:ahLst/>
              <a:cxnLst/>
              <a:rect l="l" t="t" r="r" b="b"/>
              <a:pathLst>
                <a:path w="60959" h="10795">
                  <a:moveTo>
                    <a:pt x="60388" y="0"/>
                  </a:moveTo>
                  <a:lnTo>
                    <a:pt x="2730" y="0"/>
                  </a:lnTo>
                  <a:lnTo>
                    <a:pt x="2730" y="5803"/>
                  </a:lnTo>
                  <a:lnTo>
                    <a:pt x="889" y="5803"/>
                  </a:lnTo>
                  <a:lnTo>
                    <a:pt x="889" y="0"/>
                  </a:lnTo>
                  <a:lnTo>
                    <a:pt x="0" y="0"/>
                  </a:lnTo>
                  <a:lnTo>
                    <a:pt x="0" y="10744"/>
                  </a:lnTo>
                  <a:lnTo>
                    <a:pt x="60388" y="10744"/>
                  </a:lnTo>
                  <a:lnTo>
                    <a:pt x="603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2" name="object 7602"/>
            <p:cNvSpPr/>
            <p:nvPr/>
          </p:nvSpPr>
          <p:spPr>
            <a:xfrm>
              <a:off x="12585573" y="9318891"/>
              <a:ext cx="1905" cy="91440"/>
            </a:xfrm>
            <a:custGeom>
              <a:avLst/>
              <a:gdLst/>
              <a:ahLst/>
              <a:cxnLst/>
              <a:rect l="l" t="t" r="r" b="b"/>
              <a:pathLst>
                <a:path w="1904" h="91440">
                  <a:moveTo>
                    <a:pt x="1803" y="0"/>
                  </a:moveTo>
                  <a:lnTo>
                    <a:pt x="0" y="0"/>
                  </a:lnTo>
                  <a:lnTo>
                    <a:pt x="0" y="51320"/>
                  </a:lnTo>
                  <a:lnTo>
                    <a:pt x="1803" y="51320"/>
                  </a:lnTo>
                  <a:lnTo>
                    <a:pt x="1803" y="0"/>
                  </a:lnTo>
                  <a:close/>
                </a:path>
                <a:path w="1904" h="91440">
                  <a:moveTo>
                    <a:pt x="1841" y="52146"/>
                  </a:moveTo>
                  <a:lnTo>
                    <a:pt x="0" y="52146"/>
                  </a:lnTo>
                  <a:lnTo>
                    <a:pt x="0" y="91135"/>
                  </a:lnTo>
                  <a:lnTo>
                    <a:pt x="1841" y="91135"/>
                  </a:lnTo>
                  <a:lnTo>
                    <a:pt x="1841" y="52146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3" name="object 7603"/>
            <p:cNvSpPr/>
            <p:nvPr/>
          </p:nvSpPr>
          <p:spPr>
            <a:xfrm>
              <a:off x="12585572" y="9371031"/>
              <a:ext cx="1905" cy="39370"/>
            </a:xfrm>
            <a:custGeom>
              <a:avLst/>
              <a:gdLst/>
              <a:ahLst/>
              <a:cxnLst/>
              <a:rect l="l" t="t" r="r" b="b"/>
              <a:pathLst>
                <a:path w="1904" h="39370">
                  <a:moveTo>
                    <a:pt x="1841" y="0"/>
                  </a:moveTo>
                  <a:lnTo>
                    <a:pt x="0" y="0"/>
                  </a:lnTo>
                  <a:lnTo>
                    <a:pt x="0" y="38989"/>
                  </a:lnTo>
                  <a:lnTo>
                    <a:pt x="1841" y="38989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4" name="object 7604"/>
            <p:cNvSpPr/>
            <p:nvPr/>
          </p:nvSpPr>
          <p:spPr>
            <a:xfrm>
              <a:off x="12585573" y="9318878"/>
              <a:ext cx="1905" cy="51435"/>
            </a:xfrm>
            <a:custGeom>
              <a:avLst/>
              <a:gdLst/>
              <a:ahLst/>
              <a:cxnLst/>
              <a:rect l="l" t="t" r="r" b="b"/>
              <a:pathLst>
                <a:path w="1904" h="51434">
                  <a:moveTo>
                    <a:pt x="1625" y="0"/>
                  </a:moveTo>
                  <a:lnTo>
                    <a:pt x="190" y="0"/>
                  </a:lnTo>
                  <a:lnTo>
                    <a:pt x="1625" y="12"/>
                  </a:lnTo>
                  <a:close/>
                </a:path>
                <a:path w="1904" h="51434">
                  <a:moveTo>
                    <a:pt x="1841" y="51333"/>
                  </a:moveTo>
                  <a:lnTo>
                    <a:pt x="0" y="51333"/>
                  </a:lnTo>
                  <a:lnTo>
                    <a:pt x="1841" y="51435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5" name="object 7605"/>
            <p:cNvSpPr/>
            <p:nvPr/>
          </p:nvSpPr>
          <p:spPr>
            <a:xfrm>
              <a:off x="12585763" y="931886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438" y="0"/>
                  </a:moveTo>
                  <a:lnTo>
                    <a:pt x="0" y="0"/>
                  </a:lnTo>
                  <a:lnTo>
                    <a:pt x="1438" y="2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6" name="object 7606"/>
            <p:cNvSpPr/>
            <p:nvPr/>
          </p:nvSpPr>
          <p:spPr>
            <a:xfrm>
              <a:off x="12585573" y="9318789"/>
              <a:ext cx="201930" cy="74295"/>
            </a:xfrm>
            <a:custGeom>
              <a:avLst/>
              <a:gdLst/>
              <a:ahLst/>
              <a:cxnLst/>
              <a:rect l="l" t="t" r="r" b="b"/>
              <a:pathLst>
                <a:path w="201929" h="74295">
                  <a:moveTo>
                    <a:pt x="1841" y="0"/>
                  </a:moveTo>
                  <a:lnTo>
                    <a:pt x="0" y="0"/>
                  </a:lnTo>
                  <a:lnTo>
                    <a:pt x="190" y="101"/>
                  </a:lnTo>
                  <a:lnTo>
                    <a:pt x="1651" y="76"/>
                  </a:lnTo>
                  <a:lnTo>
                    <a:pt x="1841" y="101"/>
                  </a:lnTo>
                  <a:close/>
                </a:path>
                <a:path w="201929" h="74295">
                  <a:moveTo>
                    <a:pt x="201739" y="35102"/>
                  </a:moveTo>
                  <a:lnTo>
                    <a:pt x="199961" y="35102"/>
                  </a:lnTo>
                  <a:lnTo>
                    <a:pt x="199961" y="74091"/>
                  </a:lnTo>
                  <a:lnTo>
                    <a:pt x="201739" y="74091"/>
                  </a:lnTo>
                  <a:lnTo>
                    <a:pt x="201739" y="35102"/>
                  </a:lnTo>
                  <a:close/>
                </a:path>
                <a:path w="201929" h="74295">
                  <a:moveTo>
                    <a:pt x="201764" y="114"/>
                  </a:moveTo>
                  <a:lnTo>
                    <a:pt x="199961" y="114"/>
                  </a:lnTo>
                  <a:lnTo>
                    <a:pt x="199961" y="34290"/>
                  </a:lnTo>
                  <a:lnTo>
                    <a:pt x="201764" y="34290"/>
                  </a:lnTo>
                  <a:lnTo>
                    <a:pt x="201764" y="114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7" name="object 7607"/>
            <p:cNvSpPr/>
            <p:nvPr/>
          </p:nvSpPr>
          <p:spPr>
            <a:xfrm>
              <a:off x="12785534" y="9353886"/>
              <a:ext cx="1905" cy="39370"/>
            </a:xfrm>
            <a:custGeom>
              <a:avLst/>
              <a:gdLst/>
              <a:ahLst/>
              <a:cxnLst/>
              <a:rect l="l" t="t" r="r" b="b"/>
              <a:pathLst>
                <a:path w="1904" h="39370">
                  <a:moveTo>
                    <a:pt x="1777" y="0"/>
                  </a:moveTo>
                  <a:lnTo>
                    <a:pt x="0" y="0"/>
                  </a:lnTo>
                  <a:lnTo>
                    <a:pt x="0" y="38995"/>
                  </a:lnTo>
                  <a:lnTo>
                    <a:pt x="1777" y="38995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8" name="object 7608"/>
            <p:cNvSpPr/>
            <p:nvPr/>
          </p:nvSpPr>
          <p:spPr>
            <a:xfrm>
              <a:off x="12785534" y="9318878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4" h="34290">
                  <a:moveTo>
                    <a:pt x="1676" y="0"/>
                  </a:moveTo>
                  <a:lnTo>
                    <a:pt x="190" y="0"/>
                  </a:lnTo>
                  <a:lnTo>
                    <a:pt x="1676" y="12"/>
                  </a:lnTo>
                  <a:close/>
                </a:path>
                <a:path w="1904" h="34290">
                  <a:moveTo>
                    <a:pt x="1778" y="34201"/>
                  </a:moveTo>
                  <a:lnTo>
                    <a:pt x="0" y="34201"/>
                  </a:lnTo>
                  <a:lnTo>
                    <a:pt x="1778" y="3429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9" name="object 7609"/>
            <p:cNvSpPr/>
            <p:nvPr/>
          </p:nvSpPr>
          <p:spPr>
            <a:xfrm>
              <a:off x="12785724" y="931886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488" y="0"/>
                  </a:moveTo>
                  <a:lnTo>
                    <a:pt x="0" y="0"/>
                  </a:lnTo>
                  <a:lnTo>
                    <a:pt x="1488" y="24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0" name="object 7610"/>
            <p:cNvSpPr/>
            <p:nvPr/>
          </p:nvSpPr>
          <p:spPr>
            <a:xfrm>
              <a:off x="12785534" y="9318789"/>
              <a:ext cx="314325" cy="34290"/>
            </a:xfrm>
            <a:custGeom>
              <a:avLst/>
              <a:gdLst/>
              <a:ahLst/>
              <a:cxnLst/>
              <a:rect l="l" t="t" r="r" b="b"/>
              <a:pathLst>
                <a:path w="314325" h="34290">
                  <a:moveTo>
                    <a:pt x="1778" y="0"/>
                  </a:moveTo>
                  <a:lnTo>
                    <a:pt x="0" y="0"/>
                  </a:lnTo>
                  <a:lnTo>
                    <a:pt x="190" y="101"/>
                  </a:lnTo>
                  <a:lnTo>
                    <a:pt x="1651" y="76"/>
                  </a:lnTo>
                  <a:lnTo>
                    <a:pt x="1778" y="101"/>
                  </a:lnTo>
                  <a:close/>
                </a:path>
                <a:path w="314325" h="34290">
                  <a:moveTo>
                    <a:pt x="314172" y="1892"/>
                  </a:moveTo>
                  <a:lnTo>
                    <a:pt x="312420" y="1892"/>
                  </a:lnTo>
                  <a:lnTo>
                    <a:pt x="312420" y="34036"/>
                  </a:lnTo>
                  <a:lnTo>
                    <a:pt x="314172" y="34036"/>
                  </a:lnTo>
                  <a:lnTo>
                    <a:pt x="314172" y="1892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1" name="object 7611"/>
            <p:cNvSpPr/>
            <p:nvPr/>
          </p:nvSpPr>
          <p:spPr>
            <a:xfrm>
              <a:off x="13097954" y="9320672"/>
              <a:ext cx="1905" cy="32384"/>
            </a:xfrm>
            <a:custGeom>
              <a:avLst/>
              <a:gdLst/>
              <a:ahLst/>
              <a:cxnLst/>
              <a:rect l="l" t="t" r="r" b="b"/>
              <a:pathLst>
                <a:path w="1905" h="32384">
                  <a:moveTo>
                    <a:pt x="1761" y="0"/>
                  </a:moveTo>
                  <a:lnTo>
                    <a:pt x="0" y="0"/>
                  </a:lnTo>
                  <a:lnTo>
                    <a:pt x="0" y="32146"/>
                  </a:lnTo>
                  <a:lnTo>
                    <a:pt x="1761" y="32146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2" name="object 7612"/>
            <p:cNvSpPr/>
            <p:nvPr/>
          </p:nvSpPr>
          <p:spPr>
            <a:xfrm>
              <a:off x="13104876" y="935892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571" y="546"/>
                  </a:moveTo>
                  <a:lnTo>
                    <a:pt x="508" y="406"/>
                  </a:lnTo>
                  <a:lnTo>
                    <a:pt x="381" y="279"/>
                  </a:lnTo>
                  <a:lnTo>
                    <a:pt x="254" y="152"/>
                  </a:lnTo>
                  <a:lnTo>
                    <a:pt x="0" y="0"/>
                  </a:lnTo>
                  <a:lnTo>
                    <a:pt x="0" y="330"/>
                  </a:lnTo>
                  <a:lnTo>
                    <a:pt x="190" y="406"/>
                  </a:lnTo>
                  <a:lnTo>
                    <a:pt x="381" y="596"/>
                  </a:lnTo>
                  <a:lnTo>
                    <a:pt x="508" y="723"/>
                  </a:lnTo>
                  <a:lnTo>
                    <a:pt x="571" y="876"/>
                  </a:lnTo>
                  <a:lnTo>
                    <a:pt x="571" y="546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13" name="object 7613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875" y="9358921"/>
              <a:ext cx="190" cy="400"/>
            </a:xfrm>
            <a:prstGeom prst="rect">
              <a:avLst/>
            </a:prstGeom>
          </p:spPr>
        </p:pic>
        <p:sp>
          <p:nvSpPr>
            <p:cNvPr id="7614" name="object 7614"/>
            <p:cNvSpPr/>
            <p:nvPr/>
          </p:nvSpPr>
          <p:spPr>
            <a:xfrm>
              <a:off x="13104748" y="93588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127" y="349"/>
                  </a:lnTo>
                  <a:lnTo>
                    <a:pt x="12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15" name="object 7615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13104748" y="9358896"/>
              <a:ext cx="127" cy="349"/>
            </a:xfrm>
            <a:prstGeom prst="rect">
              <a:avLst/>
            </a:prstGeom>
          </p:spPr>
        </p:pic>
        <p:sp>
          <p:nvSpPr>
            <p:cNvPr id="7616" name="object 7616"/>
            <p:cNvSpPr/>
            <p:nvPr/>
          </p:nvSpPr>
          <p:spPr>
            <a:xfrm>
              <a:off x="13104558" y="93588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90" y="0"/>
                  </a:moveTo>
                  <a:lnTo>
                    <a:pt x="0" y="0"/>
                  </a:lnTo>
                  <a:lnTo>
                    <a:pt x="0" y="298"/>
                  </a:lnTo>
                  <a:lnTo>
                    <a:pt x="190" y="323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17" name="object 7617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558" y="9358896"/>
              <a:ext cx="190" cy="323"/>
            </a:xfrm>
            <a:prstGeom prst="rect">
              <a:avLst/>
            </a:prstGeom>
          </p:spPr>
        </p:pic>
        <p:sp>
          <p:nvSpPr>
            <p:cNvPr id="7618" name="object 7618"/>
            <p:cNvSpPr/>
            <p:nvPr/>
          </p:nvSpPr>
          <p:spPr>
            <a:xfrm>
              <a:off x="13104228" y="93588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330" y="0"/>
                  </a:moveTo>
                  <a:lnTo>
                    <a:pt x="203" y="0"/>
                  </a:lnTo>
                  <a:lnTo>
                    <a:pt x="0" y="25"/>
                  </a:lnTo>
                  <a:lnTo>
                    <a:pt x="0" y="355"/>
                  </a:lnTo>
                  <a:lnTo>
                    <a:pt x="203" y="330"/>
                  </a:lnTo>
                  <a:lnTo>
                    <a:pt x="330" y="30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19" name="object 7619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240" y="9358896"/>
              <a:ext cx="190" cy="349"/>
            </a:xfrm>
            <a:prstGeom prst="rect">
              <a:avLst/>
            </a:prstGeom>
          </p:spPr>
        </p:pic>
        <p:sp>
          <p:nvSpPr>
            <p:cNvPr id="7620" name="object 7620"/>
            <p:cNvSpPr/>
            <p:nvPr/>
          </p:nvSpPr>
          <p:spPr>
            <a:xfrm>
              <a:off x="13103733" y="935892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495" y="0"/>
                  </a:moveTo>
                  <a:lnTo>
                    <a:pt x="0" y="546"/>
                  </a:lnTo>
                  <a:lnTo>
                    <a:pt x="0" y="876"/>
                  </a:lnTo>
                  <a:lnTo>
                    <a:pt x="63" y="723"/>
                  </a:lnTo>
                  <a:lnTo>
                    <a:pt x="127" y="596"/>
                  </a:lnTo>
                  <a:lnTo>
                    <a:pt x="254" y="482"/>
                  </a:lnTo>
                  <a:lnTo>
                    <a:pt x="495" y="330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1" name="object 7621"/>
            <p:cNvSpPr/>
            <p:nvPr/>
          </p:nvSpPr>
          <p:spPr>
            <a:xfrm>
              <a:off x="13103732" y="935932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46"/>
                  </a:lnTo>
                  <a:lnTo>
                    <a:pt x="0" y="469"/>
                  </a:lnTo>
                  <a:lnTo>
                    <a:pt x="63" y="32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2" name="object 7622"/>
            <p:cNvSpPr/>
            <p:nvPr/>
          </p:nvSpPr>
          <p:spPr>
            <a:xfrm>
              <a:off x="13103669" y="9359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52"/>
                  </a:lnTo>
                  <a:lnTo>
                    <a:pt x="0" y="476"/>
                  </a:lnTo>
                  <a:lnTo>
                    <a:pt x="63" y="32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3" name="object 7623"/>
            <p:cNvSpPr/>
            <p:nvPr/>
          </p:nvSpPr>
          <p:spPr>
            <a:xfrm>
              <a:off x="13103669" y="935946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52"/>
                  </a:lnTo>
                  <a:lnTo>
                    <a:pt x="0" y="476"/>
                  </a:lnTo>
                  <a:lnTo>
                    <a:pt x="63" y="32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4" name="object 7624"/>
            <p:cNvSpPr/>
            <p:nvPr/>
          </p:nvSpPr>
          <p:spPr>
            <a:xfrm>
              <a:off x="13103669" y="93596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5" name="object 7625"/>
            <p:cNvSpPr/>
            <p:nvPr/>
          </p:nvSpPr>
          <p:spPr>
            <a:xfrm>
              <a:off x="13103669" y="9359620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6" name="object 7626"/>
            <p:cNvSpPr/>
            <p:nvPr/>
          </p:nvSpPr>
          <p:spPr>
            <a:xfrm>
              <a:off x="13103669" y="93591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888" y="0"/>
                  </a:moveTo>
                  <a:lnTo>
                    <a:pt x="571" y="50"/>
                  </a:lnTo>
                  <a:lnTo>
                    <a:pt x="317" y="203"/>
                  </a:lnTo>
                  <a:lnTo>
                    <a:pt x="126" y="450"/>
                  </a:lnTo>
                  <a:lnTo>
                    <a:pt x="0" y="749"/>
                  </a:lnTo>
                  <a:lnTo>
                    <a:pt x="0" y="1041"/>
                  </a:lnTo>
                  <a:lnTo>
                    <a:pt x="63" y="1219"/>
                  </a:lnTo>
                  <a:lnTo>
                    <a:pt x="190" y="1466"/>
                  </a:lnTo>
                  <a:lnTo>
                    <a:pt x="571" y="1714"/>
                  </a:lnTo>
                  <a:lnTo>
                    <a:pt x="761" y="1765"/>
                  </a:lnTo>
                  <a:lnTo>
                    <a:pt x="1079" y="1765"/>
                  </a:lnTo>
                  <a:lnTo>
                    <a:pt x="1396" y="1638"/>
                  </a:lnTo>
                  <a:lnTo>
                    <a:pt x="1587" y="1466"/>
                  </a:lnTo>
                  <a:lnTo>
                    <a:pt x="1714" y="1314"/>
                  </a:lnTo>
                  <a:lnTo>
                    <a:pt x="1777" y="895"/>
                  </a:lnTo>
                  <a:lnTo>
                    <a:pt x="1777" y="596"/>
                  </a:lnTo>
                  <a:lnTo>
                    <a:pt x="1714" y="450"/>
                  </a:lnTo>
                  <a:lnTo>
                    <a:pt x="1587" y="323"/>
                  </a:lnTo>
                  <a:lnTo>
                    <a:pt x="1396" y="127"/>
                  </a:lnTo>
                  <a:lnTo>
                    <a:pt x="1206" y="50"/>
                  </a:lnTo>
                  <a:lnTo>
                    <a:pt x="1079" y="25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7" name="object 7627"/>
            <p:cNvSpPr/>
            <p:nvPr/>
          </p:nvSpPr>
          <p:spPr>
            <a:xfrm>
              <a:off x="13103669" y="935919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888" y="0"/>
                  </a:moveTo>
                  <a:lnTo>
                    <a:pt x="571" y="50"/>
                  </a:lnTo>
                  <a:lnTo>
                    <a:pt x="317" y="203"/>
                  </a:lnTo>
                  <a:lnTo>
                    <a:pt x="126" y="450"/>
                  </a:lnTo>
                  <a:lnTo>
                    <a:pt x="0" y="749"/>
                  </a:lnTo>
                  <a:lnTo>
                    <a:pt x="0" y="1041"/>
                  </a:lnTo>
                  <a:lnTo>
                    <a:pt x="63" y="1219"/>
                  </a:lnTo>
                  <a:lnTo>
                    <a:pt x="190" y="1466"/>
                  </a:lnTo>
                  <a:lnTo>
                    <a:pt x="571" y="1714"/>
                  </a:lnTo>
                  <a:lnTo>
                    <a:pt x="761" y="1765"/>
                  </a:lnTo>
                  <a:lnTo>
                    <a:pt x="1079" y="1765"/>
                  </a:lnTo>
                  <a:lnTo>
                    <a:pt x="1396" y="1638"/>
                  </a:lnTo>
                  <a:lnTo>
                    <a:pt x="1587" y="1466"/>
                  </a:lnTo>
                  <a:lnTo>
                    <a:pt x="1714" y="1314"/>
                  </a:lnTo>
                  <a:lnTo>
                    <a:pt x="1777" y="895"/>
                  </a:lnTo>
                  <a:lnTo>
                    <a:pt x="1777" y="596"/>
                  </a:lnTo>
                  <a:lnTo>
                    <a:pt x="1714" y="450"/>
                  </a:lnTo>
                  <a:lnTo>
                    <a:pt x="1587" y="323"/>
                  </a:lnTo>
                  <a:lnTo>
                    <a:pt x="1396" y="127"/>
                  </a:lnTo>
                  <a:lnTo>
                    <a:pt x="1206" y="50"/>
                  </a:lnTo>
                  <a:lnTo>
                    <a:pt x="1079" y="25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8" name="object 7628"/>
            <p:cNvSpPr/>
            <p:nvPr/>
          </p:nvSpPr>
          <p:spPr>
            <a:xfrm>
              <a:off x="13103669" y="93460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9" name="object 7629"/>
            <p:cNvSpPr/>
            <p:nvPr/>
          </p:nvSpPr>
          <p:spPr>
            <a:xfrm>
              <a:off x="13103669" y="93460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0" name="object 7630"/>
            <p:cNvSpPr/>
            <p:nvPr/>
          </p:nvSpPr>
          <p:spPr>
            <a:xfrm>
              <a:off x="13103669" y="93459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46"/>
                  </a:lnTo>
                  <a:lnTo>
                    <a:pt x="0" y="46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1" name="object 7631"/>
            <p:cNvSpPr/>
            <p:nvPr/>
          </p:nvSpPr>
          <p:spPr>
            <a:xfrm>
              <a:off x="13103669" y="934592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46"/>
                  </a:lnTo>
                  <a:lnTo>
                    <a:pt x="0" y="469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2" name="object 7632"/>
            <p:cNvSpPr/>
            <p:nvPr/>
          </p:nvSpPr>
          <p:spPr>
            <a:xfrm>
              <a:off x="13103732" y="9345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27"/>
                  </a:lnTo>
                  <a:lnTo>
                    <a:pt x="0" y="469"/>
                  </a:lnTo>
                  <a:lnTo>
                    <a:pt x="63" y="32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3" name="object 7633"/>
            <p:cNvSpPr/>
            <p:nvPr/>
          </p:nvSpPr>
          <p:spPr>
            <a:xfrm>
              <a:off x="13103732" y="9345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27"/>
                  </a:lnTo>
                  <a:lnTo>
                    <a:pt x="0" y="469"/>
                  </a:lnTo>
                  <a:lnTo>
                    <a:pt x="63" y="32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4" name="object 7634"/>
            <p:cNvSpPr/>
            <p:nvPr/>
          </p:nvSpPr>
          <p:spPr>
            <a:xfrm>
              <a:off x="13103796" y="93456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26"/>
                  </a:lnTo>
                  <a:lnTo>
                    <a:pt x="0" y="450"/>
                  </a:lnTo>
                  <a:lnTo>
                    <a:pt x="63" y="29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5" name="object 7635"/>
            <p:cNvSpPr/>
            <p:nvPr/>
          </p:nvSpPr>
          <p:spPr>
            <a:xfrm>
              <a:off x="13103796" y="93456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lnTo>
                    <a:pt x="0" y="126"/>
                  </a:lnTo>
                  <a:lnTo>
                    <a:pt x="0" y="450"/>
                  </a:lnTo>
                  <a:lnTo>
                    <a:pt x="63" y="29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6" name="object 7636"/>
            <p:cNvSpPr/>
            <p:nvPr/>
          </p:nvSpPr>
          <p:spPr>
            <a:xfrm>
              <a:off x="13103859" y="9345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39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7" name="object 7637"/>
            <p:cNvSpPr/>
            <p:nvPr/>
          </p:nvSpPr>
          <p:spPr>
            <a:xfrm>
              <a:off x="13103859" y="9345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39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8" name="object 7638"/>
            <p:cNvSpPr/>
            <p:nvPr/>
          </p:nvSpPr>
          <p:spPr>
            <a:xfrm>
              <a:off x="13103986" y="93454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40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9" name="object 7639"/>
            <p:cNvSpPr/>
            <p:nvPr/>
          </p:nvSpPr>
          <p:spPr>
            <a:xfrm>
              <a:off x="13103986" y="93454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40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0" name="object 7640"/>
            <p:cNvSpPr/>
            <p:nvPr/>
          </p:nvSpPr>
          <p:spPr>
            <a:xfrm>
              <a:off x="13104113" y="93454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40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1" name="object 7641"/>
            <p:cNvSpPr/>
            <p:nvPr/>
          </p:nvSpPr>
          <p:spPr>
            <a:xfrm>
              <a:off x="13104113" y="93454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40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2" name="object 7642"/>
            <p:cNvSpPr/>
            <p:nvPr/>
          </p:nvSpPr>
          <p:spPr>
            <a:xfrm>
              <a:off x="13104240" y="9345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90" y="0"/>
                  </a:moveTo>
                  <a:lnTo>
                    <a:pt x="0" y="44"/>
                  </a:lnTo>
                  <a:lnTo>
                    <a:pt x="0" y="368"/>
                  </a:lnTo>
                  <a:lnTo>
                    <a:pt x="190" y="3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43" name="object 7643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240" y="9345358"/>
              <a:ext cx="190" cy="368"/>
            </a:xfrm>
            <a:prstGeom prst="rect">
              <a:avLst/>
            </a:prstGeom>
          </p:spPr>
        </p:pic>
        <p:sp>
          <p:nvSpPr>
            <p:cNvPr id="7644" name="object 7644"/>
            <p:cNvSpPr/>
            <p:nvPr/>
          </p:nvSpPr>
          <p:spPr>
            <a:xfrm>
              <a:off x="13104240" y="9345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90" y="0"/>
                  </a:moveTo>
                  <a:lnTo>
                    <a:pt x="0" y="44"/>
                  </a:lnTo>
                  <a:lnTo>
                    <a:pt x="0" y="368"/>
                  </a:lnTo>
                  <a:lnTo>
                    <a:pt x="190" y="317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5" name="object 7645"/>
            <p:cNvSpPr/>
            <p:nvPr/>
          </p:nvSpPr>
          <p:spPr>
            <a:xfrm>
              <a:off x="13104431" y="93453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4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148" y="322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46" name="object 7646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431" y="9345353"/>
              <a:ext cx="148" cy="322"/>
            </a:xfrm>
            <a:prstGeom prst="rect">
              <a:avLst/>
            </a:prstGeom>
          </p:spPr>
        </p:pic>
        <p:sp>
          <p:nvSpPr>
            <p:cNvPr id="7647" name="object 7647"/>
            <p:cNvSpPr/>
            <p:nvPr/>
          </p:nvSpPr>
          <p:spPr>
            <a:xfrm>
              <a:off x="13104431" y="93453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4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148" y="322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8" name="object 7648"/>
            <p:cNvSpPr/>
            <p:nvPr/>
          </p:nvSpPr>
          <p:spPr>
            <a:xfrm>
              <a:off x="13104558" y="93453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73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173" y="322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49" name="object 7649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558" y="9345353"/>
              <a:ext cx="173" cy="322"/>
            </a:xfrm>
            <a:prstGeom prst="rect">
              <a:avLst/>
            </a:prstGeom>
          </p:spPr>
        </p:pic>
        <p:sp>
          <p:nvSpPr>
            <p:cNvPr id="7650" name="object 7650"/>
            <p:cNvSpPr/>
            <p:nvPr/>
          </p:nvSpPr>
          <p:spPr>
            <a:xfrm>
              <a:off x="13104558" y="9345353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73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173" y="322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1" name="object 7651"/>
            <p:cNvSpPr/>
            <p:nvPr/>
          </p:nvSpPr>
          <p:spPr>
            <a:xfrm>
              <a:off x="13104748" y="9345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17"/>
                  </a:lnTo>
                  <a:lnTo>
                    <a:pt x="127" y="368"/>
                  </a:lnTo>
                  <a:lnTo>
                    <a:pt x="127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52" name="object 7652"/>
            <p:cNvPicPr/>
            <p:nvPr/>
          </p:nvPicPr>
          <p:blipFill>
            <a:blip r:embed="rId412" cstate="print"/>
            <a:stretch>
              <a:fillRect/>
            </a:stretch>
          </p:blipFill>
          <p:spPr>
            <a:xfrm>
              <a:off x="13104748" y="9345358"/>
              <a:ext cx="127" cy="368"/>
            </a:xfrm>
            <a:prstGeom prst="rect">
              <a:avLst/>
            </a:prstGeom>
          </p:spPr>
        </p:pic>
        <p:sp>
          <p:nvSpPr>
            <p:cNvPr id="7653" name="object 7653"/>
            <p:cNvSpPr/>
            <p:nvPr/>
          </p:nvSpPr>
          <p:spPr>
            <a:xfrm>
              <a:off x="13104748" y="934535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17"/>
                  </a:lnTo>
                  <a:lnTo>
                    <a:pt x="127" y="368"/>
                  </a:lnTo>
                  <a:lnTo>
                    <a:pt x="127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4" name="object 7654"/>
            <p:cNvSpPr/>
            <p:nvPr/>
          </p:nvSpPr>
          <p:spPr>
            <a:xfrm>
              <a:off x="13104875" y="93454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190" y="400"/>
                  </a:lnTo>
                  <a:lnTo>
                    <a:pt x="19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55" name="object 7655"/>
            <p:cNvPicPr/>
            <p:nvPr/>
          </p:nvPicPr>
          <p:blipFill>
            <a:blip r:embed="rId413" cstate="print"/>
            <a:stretch>
              <a:fillRect/>
            </a:stretch>
          </p:blipFill>
          <p:spPr>
            <a:xfrm>
              <a:off x="13104875" y="9345402"/>
              <a:ext cx="190" cy="400"/>
            </a:xfrm>
            <a:prstGeom prst="rect">
              <a:avLst/>
            </a:prstGeom>
          </p:spPr>
        </p:pic>
        <p:sp>
          <p:nvSpPr>
            <p:cNvPr id="7656" name="object 7656"/>
            <p:cNvSpPr/>
            <p:nvPr/>
          </p:nvSpPr>
          <p:spPr>
            <a:xfrm>
              <a:off x="13104875" y="93454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190" y="400"/>
                  </a:lnTo>
                  <a:lnTo>
                    <a:pt x="19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7" name="object 7657"/>
            <p:cNvSpPr/>
            <p:nvPr/>
          </p:nvSpPr>
          <p:spPr>
            <a:xfrm>
              <a:off x="13105066" y="93454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63" y="101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8" name="object 7658"/>
            <p:cNvSpPr/>
            <p:nvPr/>
          </p:nvSpPr>
          <p:spPr>
            <a:xfrm>
              <a:off x="13105066" y="934547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63" y="101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9" name="object 7659"/>
            <p:cNvSpPr/>
            <p:nvPr/>
          </p:nvSpPr>
          <p:spPr>
            <a:xfrm>
              <a:off x="13105129" y="9345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298"/>
                  </a:lnTo>
                  <a:lnTo>
                    <a:pt x="126" y="95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0" name="object 7660"/>
            <p:cNvSpPr/>
            <p:nvPr/>
          </p:nvSpPr>
          <p:spPr>
            <a:xfrm>
              <a:off x="13105129" y="934558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298"/>
                  </a:lnTo>
                  <a:lnTo>
                    <a:pt x="126" y="95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1" name="object 7661"/>
            <p:cNvSpPr/>
            <p:nvPr/>
          </p:nvSpPr>
          <p:spPr>
            <a:xfrm>
              <a:off x="13105256" y="93456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298"/>
                  </a:lnTo>
                  <a:lnTo>
                    <a:pt x="126" y="450"/>
                  </a:lnTo>
                  <a:lnTo>
                    <a:pt x="12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2" name="object 7662"/>
            <p:cNvSpPr/>
            <p:nvPr/>
          </p:nvSpPr>
          <p:spPr>
            <a:xfrm>
              <a:off x="13105256" y="934567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298"/>
                  </a:lnTo>
                  <a:lnTo>
                    <a:pt x="126" y="450"/>
                  </a:lnTo>
                  <a:lnTo>
                    <a:pt x="12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3" name="object 7663"/>
            <p:cNvSpPr/>
            <p:nvPr/>
          </p:nvSpPr>
          <p:spPr>
            <a:xfrm>
              <a:off x="13105383" y="9345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63" y="469"/>
                  </a:lnTo>
                  <a:lnTo>
                    <a:pt x="63" y="1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4" name="object 7664"/>
            <p:cNvSpPr/>
            <p:nvPr/>
          </p:nvSpPr>
          <p:spPr>
            <a:xfrm>
              <a:off x="13105383" y="934580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323"/>
                  </a:lnTo>
                  <a:lnTo>
                    <a:pt x="63" y="469"/>
                  </a:lnTo>
                  <a:lnTo>
                    <a:pt x="63" y="1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5" name="object 7665"/>
            <p:cNvSpPr/>
            <p:nvPr/>
          </p:nvSpPr>
          <p:spPr>
            <a:xfrm>
              <a:off x="13105447" y="93459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6" name="object 7666"/>
            <p:cNvSpPr/>
            <p:nvPr/>
          </p:nvSpPr>
          <p:spPr>
            <a:xfrm>
              <a:off x="13105447" y="9345929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7" name="object 7667"/>
            <p:cNvSpPr/>
            <p:nvPr/>
          </p:nvSpPr>
          <p:spPr>
            <a:xfrm>
              <a:off x="13105447" y="93460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323"/>
                  </a:ln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8" name="object 7668"/>
            <p:cNvSpPr/>
            <p:nvPr/>
          </p:nvSpPr>
          <p:spPr>
            <a:xfrm>
              <a:off x="13105447" y="934607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323"/>
                  </a:lnTo>
                  <a:lnTo>
                    <a:pt x="0" y="4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9" name="object 7669"/>
            <p:cNvSpPr/>
            <p:nvPr/>
          </p:nvSpPr>
          <p:spPr>
            <a:xfrm>
              <a:off x="13103669" y="934639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w="0" h="13970">
                  <a:moveTo>
                    <a:pt x="0" y="0"/>
                  </a:moveTo>
                  <a:lnTo>
                    <a:pt x="0" y="146"/>
                  </a:lnTo>
                  <a:lnTo>
                    <a:pt x="0" y="13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0" name="object 7670"/>
            <p:cNvSpPr/>
            <p:nvPr/>
          </p:nvSpPr>
          <p:spPr>
            <a:xfrm>
              <a:off x="13103669" y="9346399"/>
              <a:ext cx="0" cy="13970"/>
            </a:xfrm>
            <a:custGeom>
              <a:avLst/>
              <a:gdLst/>
              <a:ahLst/>
              <a:cxnLst/>
              <a:rect l="l" t="t" r="r" b="b"/>
              <a:pathLst>
                <a:path w="0" h="13970">
                  <a:moveTo>
                    <a:pt x="0" y="0"/>
                  </a:moveTo>
                  <a:lnTo>
                    <a:pt x="0" y="146"/>
                  </a:lnTo>
                  <a:lnTo>
                    <a:pt x="0" y="13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1" name="object 7671"/>
            <p:cNvSpPr/>
            <p:nvPr/>
          </p:nvSpPr>
          <p:spPr>
            <a:xfrm>
              <a:off x="13103669" y="9346272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4" h="13970">
                  <a:moveTo>
                    <a:pt x="63" y="0"/>
                  </a:moveTo>
                  <a:lnTo>
                    <a:pt x="0" y="13347"/>
                  </a:lnTo>
                  <a:lnTo>
                    <a:pt x="63" y="1319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2" name="object 7672"/>
            <p:cNvSpPr/>
            <p:nvPr/>
          </p:nvSpPr>
          <p:spPr>
            <a:xfrm>
              <a:off x="13103669" y="9346272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4" h="13970">
                  <a:moveTo>
                    <a:pt x="63" y="0"/>
                  </a:moveTo>
                  <a:lnTo>
                    <a:pt x="0" y="13347"/>
                  </a:lnTo>
                  <a:lnTo>
                    <a:pt x="63" y="1319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3" name="object 7673"/>
            <p:cNvSpPr/>
            <p:nvPr/>
          </p:nvSpPr>
          <p:spPr>
            <a:xfrm>
              <a:off x="13103732" y="9346126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63" y="0"/>
                  </a:moveTo>
                  <a:lnTo>
                    <a:pt x="0" y="146"/>
                  </a:lnTo>
                  <a:lnTo>
                    <a:pt x="0" y="13341"/>
                  </a:lnTo>
                  <a:lnTo>
                    <a:pt x="63" y="1319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4" name="object 7674"/>
            <p:cNvSpPr/>
            <p:nvPr/>
          </p:nvSpPr>
          <p:spPr>
            <a:xfrm>
              <a:off x="13103732" y="9346126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63" y="0"/>
                  </a:moveTo>
                  <a:lnTo>
                    <a:pt x="0" y="146"/>
                  </a:lnTo>
                  <a:lnTo>
                    <a:pt x="0" y="13341"/>
                  </a:lnTo>
                  <a:lnTo>
                    <a:pt x="63" y="1319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5" name="object 7675"/>
            <p:cNvSpPr/>
            <p:nvPr/>
          </p:nvSpPr>
          <p:spPr>
            <a:xfrm>
              <a:off x="13103796" y="9345675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4" h="13970">
                  <a:moveTo>
                    <a:pt x="635" y="0"/>
                  </a:moveTo>
                  <a:lnTo>
                    <a:pt x="0" y="457"/>
                  </a:lnTo>
                  <a:lnTo>
                    <a:pt x="0" y="13652"/>
                  </a:lnTo>
                  <a:lnTo>
                    <a:pt x="63" y="13525"/>
                  </a:lnTo>
                  <a:lnTo>
                    <a:pt x="190" y="13398"/>
                  </a:lnTo>
                  <a:lnTo>
                    <a:pt x="431" y="13246"/>
                  </a:lnTo>
                  <a:lnTo>
                    <a:pt x="635" y="1322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76" name="object 7676"/>
            <p:cNvPicPr/>
            <p:nvPr/>
          </p:nvPicPr>
          <p:blipFill>
            <a:blip r:embed="rId1125" cstate="print"/>
            <a:stretch>
              <a:fillRect/>
            </a:stretch>
          </p:blipFill>
          <p:spPr>
            <a:xfrm>
              <a:off x="13104240" y="9345675"/>
              <a:ext cx="190" cy="13246"/>
            </a:xfrm>
            <a:prstGeom prst="rect">
              <a:avLst/>
            </a:prstGeom>
          </p:spPr>
        </p:pic>
        <p:sp>
          <p:nvSpPr>
            <p:cNvPr id="7677" name="object 7677"/>
            <p:cNvSpPr/>
            <p:nvPr/>
          </p:nvSpPr>
          <p:spPr>
            <a:xfrm>
              <a:off x="13104431" y="9345675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148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148" y="13220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78" name="object 7678"/>
            <p:cNvPicPr/>
            <p:nvPr/>
          </p:nvPicPr>
          <p:blipFill>
            <a:blip r:embed="rId422" cstate="print"/>
            <a:stretch>
              <a:fillRect/>
            </a:stretch>
          </p:blipFill>
          <p:spPr>
            <a:xfrm>
              <a:off x="13104431" y="9345675"/>
              <a:ext cx="148" cy="13220"/>
            </a:xfrm>
            <a:prstGeom prst="rect">
              <a:avLst/>
            </a:prstGeom>
          </p:spPr>
        </p:pic>
        <p:sp>
          <p:nvSpPr>
            <p:cNvPr id="7679" name="object 7679"/>
            <p:cNvSpPr/>
            <p:nvPr/>
          </p:nvSpPr>
          <p:spPr>
            <a:xfrm>
              <a:off x="13104558" y="9345675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173" y="0"/>
                  </a:moveTo>
                  <a:lnTo>
                    <a:pt x="0" y="0"/>
                  </a:lnTo>
                  <a:lnTo>
                    <a:pt x="0" y="13220"/>
                  </a:lnTo>
                  <a:lnTo>
                    <a:pt x="173" y="1322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80" name="object 7680"/>
            <p:cNvPicPr/>
            <p:nvPr/>
          </p:nvPicPr>
          <p:blipFill>
            <a:blip r:embed="rId1126" cstate="print"/>
            <a:stretch>
              <a:fillRect/>
            </a:stretch>
          </p:blipFill>
          <p:spPr>
            <a:xfrm>
              <a:off x="13104558" y="9345675"/>
              <a:ext cx="173" cy="13220"/>
            </a:xfrm>
            <a:prstGeom prst="rect">
              <a:avLst/>
            </a:prstGeom>
          </p:spPr>
        </p:pic>
        <p:sp>
          <p:nvSpPr>
            <p:cNvPr id="7681" name="object 7681"/>
            <p:cNvSpPr/>
            <p:nvPr/>
          </p:nvSpPr>
          <p:spPr>
            <a:xfrm>
              <a:off x="13104748" y="9345675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0" y="0"/>
                  </a:moveTo>
                  <a:lnTo>
                    <a:pt x="0" y="13220"/>
                  </a:lnTo>
                  <a:lnTo>
                    <a:pt x="127" y="13246"/>
                  </a:lnTo>
                  <a:lnTo>
                    <a:pt x="127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82" name="object 7682"/>
            <p:cNvPicPr/>
            <p:nvPr/>
          </p:nvPicPr>
          <p:blipFill>
            <a:blip r:embed="rId1127" cstate="print"/>
            <a:stretch>
              <a:fillRect/>
            </a:stretch>
          </p:blipFill>
          <p:spPr>
            <a:xfrm>
              <a:off x="13104748" y="9345675"/>
              <a:ext cx="127" cy="13246"/>
            </a:xfrm>
            <a:prstGeom prst="rect">
              <a:avLst/>
            </a:prstGeom>
          </p:spPr>
        </p:pic>
        <p:sp>
          <p:nvSpPr>
            <p:cNvPr id="7683" name="object 7683"/>
            <p:cNvSpPr/>
            <p:nvPr/>
          </p:nvSpPr>
          <p:spPr>
            <a:xfrm>
              <a:off x="13104875" y="9345726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4">
                  <a:moveTo>
                    <a:pt x="0" y="0"/>
                  </a:moveTo>
                  <a:lnTo>
                    <a:pt x="0" y="13195"/>
                  </a:lnTo>
                  <a:lnTo>
                    <a:pt x="190" y="13271"/>
                  </a:lnTo>
                  <a:lnTo>
                    <a:pt x="190" y="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684" name="object 7684"/>
            <p:cNvPicPr/>
            <p:nvPr/>
          </p:nvPicPr>
          <p:blipFill>
            <a:blip r:embed="rId1128" cstate="print"/>
            <a:stretch>
              <a:fillRect/>
            </a:stretch>
          </p:blipFill>
          <p:spPr>
            <a:xfrm>
              <a:off x="13104875" y="9345726"/>
              <a:ext cx="190" cy="13271"/>
            </a:xfrm>
            <a:prstGeom prst="rect">
              <a:avLst/>
            </a:prstGeom>
          </p:spPr>
        </p:pic>
        <p:sp>
          <p:nvSpPr>
            <p:cNvPr id="7685" name="object 7685"/>
            <p:cNvSpPr/>
            <p:nvPr/>
          </p:nvSpPr>
          <p:spPr>
            <a:xfrm>
              <a:off x="13102463" y="9345802"/>
              <a:ext cx="3175" cy="14604"/>
            </a:xfrm>
            <a:custGeom>
              <a:avLst/>
              <a:gdLst/>
              <a:ahLst/>
              <a:cxnLst/>
              <a:rect l="l" t="t" r="r" b="b"/>
              <a:pathLst>
                <a:path w="3175" h="14604">
                  <a:moveTo>
                    <a:pt x="1231" y="12738"/>
                  </a:moveTo>
                  <a:lnTo>
                    <a:pt x="0" y="12738"/>
                  </a:lnTo>
                  <a:lnTo>
                    <a:pt x="0" y="14541"/>
                  </a:lnTo>
                  <a:lnTo>
                    <a:pt x="1231" y="14541"/>
                  </a:lnTo>
                  <a:lnTo>
                    <a:pt x="1231" y="12776"/>
                  </a:lnTo>
                  <a:close/>
                </a:path>
                <a:path w="3175" h="14604">
                  <a:moveTo>
                    <a:pt x="2984" y="469"/>
                  </a:moveTo>
                  <a:lnTo>
                    <a:pt x="2921" y="330"/>
                  </a:lnTo>
                  <a:lnTo>
                    <a:pt x="2794" y="177"/>
                  </a:lnTo>
                  <a:lnTo>
                    <a:pt x="2667" y="76"/>
                  </a:lnTo>
                  <a:lnTo>
                    <a:pt x="2603" y="13195"/>
                  </a:lnTo>
                  <a:lnTo>
                    <a:pt x="2794" y="13398"/>
                  </a:lnTo>
                  <a:lnTo>
                    <a:pt x="2921" y="13525"/>
                  </a:lnTo>
                  <a:lnTo>
                    <a:pt x="2984" y="13665"/>
                  </a:lnTo>
                  <a:lnTo>
                    <a:pt x="2984" y="596"/>
                  </a:lnTo>
                  <a:lnTo>
                    <a:pt x="2984" y="469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6" name="object 7686"/>
            <p:cNvSpPr/>
            <p:nvPr/>
          </p:nvSpPr>
          <p:spPr>
            <a:xfrm>
              <a:off x="13102462" y="935857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761"/>
                  </a:lnTo>
                  <a:lnTo>
                    <a:pt x="1240" y="1761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7" name="object 7687"/>
            <p:cNvSpPr/>
            <p:nvPr/>
          </p:nvSpPr>
          <p:spPr>
            <a:xfrm>
              <a:off x="13102463" y="9356991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31" y="0"/>
                  </a:moveTo>
                  <a:lnTo>
                    <a:pt x="0" y="0"/>
                  </a:lnTo>
                  <a:lnTo>
                    <a:pt x="0" y="1536"/>
                  </a:lnTo>
                  <a:lnTo>
                    <a:pt x="1231" y="1536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8" name="object 7688"/>
            <p:cNvSpPr/>
            <p:nvPr/>
          </p:nvSpPr>
          <p:spPr>
            <a:xfrm>
              <a:off x="13102462" y="93569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1240" y="1537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9" name="object 7689"/>
            <p:cNvSpPr/>
            <p:nvPr/>
          </p:nvSpPr>
          <p:spPr>
            <a:xfrm>
              <a:off x="13102463" y="935541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31" y="0"/>
                  </a:moveTo>
                  <a:lnTo>
                    <a:pt x="0" y="0"/>
                  </a:lnTo>
                  <a:lnTo>
                    <a:pt x="0" y="1574"/>
                  </a:lnTo>
                  <a:lnTo>
                    <a:pt x="1231" y="1574"/>
                  </a:lnTo>
                  <a:lnTo>
                    <a:pt x="1231" y="38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0" name="object 7690"/>
            <p:cNvSpPr/>
            <p:nvPr/>
          </p:nvSpPr>
          <p:spPr>
            <a:xfrm>
              <a:off x="13102462" y="9355453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1240" y="1537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1" name="object 7691"/>
            <p:cNvSpPr/>
            <p:nvPr/>
          </p:nvSpPr>
          <p:spPr>
            <a:xfrm>
              <a:off x="13102462" y="935381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0" y="0"/>
                  </a:moveTo>
                  <a:lnTo>
                    <a:pt x="0" y="0"/>
                  </a:lnTo>
                  <a:lnTo>
                    <a:pt x="1240" y="49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2" name="object 7692"/>
            <p:cNvSpPr/>
            <p:nvPr/>
          </p:nvSpPr>
          <p:spPr>
            <a:xfrm>
              <a:off x="13102462" y="935381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4">
                  <a:moveTo>
                    <a:pt x="1240" y="0"/>
                  </a:moveTo>
                  <a:lnTo>
                    <a:pt x="0" y="0"/>
                  </a:lnTo>
                  <a:lnTo>
                    <a:pt x="1240" y="49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3" name="object 7693"/>
            <p:cNvSpPr/>
            <p:nvPr/>
          </p:nvSpPr>
          <p:spPr>
            <a:xfrm>
              <a:off x="13102462" y="935386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1240" y="1537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4" name="object 7694"/>
            <p:cNvSpPr/>
            <p:nvPr/>
          </p:nvSpPr>
          <p:spPr>
            <a:xfrm>
              <a:off x="13102462" y="935386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1240" y="1537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5" name="object 7695"/>
            <p:cNvSpPr/>
            <p:nvPr/>
          </p:nvSpPr>
          <p:spPr>
            <a:xfrm>
              <a:off x="13102462" y="9353866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69" h="1904">
                  <a:moveTo>
                    <a:pt x="1240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1240" y="1537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6" name="object 7696"/>
            <p:cNvSpPr/>
            <p:nvPr/>
          </p:nvSpPr>
          <p:spPr>
            <a:xfrm>
              <a:off x="13099732" y="935227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7" name="object 7697"/>
            <p:cNvSpPr/>
            <p:nvPr/>
          </p:nvSpPr>
          <p:spPr>
            <a:xfrm>
              <a:off x="13099732" y="935227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8" name="object 7698"/>
            <p:cNvSpPr/>
            <p:nvPr/>
          </p:nvSpPr>
          <p:spPr>
            <a:xfrm>
              <a:off x="13099732" y="935227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37" y="0"/>
                  </a:moveTo>
                  <a:lnTo>
                    <a:pt x="0" y="0"/>
                  </a:lnTo>
                  <a:lnTo>
                    <a:pt x="0" y="539"/>
                  </a:lnTo>
                  <a:lnTo>
                    <a:pt x="2730" y="539"/>
                  </a:lnTo>
                  <a:lnTo>
                    <a:pt x="2730" y="1536"/>
                  </a:lnTo>
                  <a:lnTo>
                    <a:pt x="3937" y="1536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9" name="object 7699"/>
            <p:cNvSpPr/>
            <p:nvPr/>
          </p:nvSpPr>
          <p:spPr>
            <a:xfrm>
              <a:off x="13099732" y="935227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37" y="0"/>
                  </a:moveTo>
                  <a:lnTo>
                    <a:pt x="0" y="0"/>
                  </a:lnTo>
                  <a:lnTo>
                    <a:pt x="0" y="539"/>
                  </a:lnTo>
                  <a:lnTo>
                    <a:pt x="2730" y="539"/>
                  </a:lnTo>
                  <a:lnTo>
                    <a:pt x="2730" y="1536"/>
                  </a:lnTo>
                  <a:lnTo>
                    <a:pt x="3937" y="1536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0" name="object 7700"/>
            <p:cNvSpPr/>
            <p:nvPr/>
          </p:nvSpPr>
          <p:spPr>
            <a:xfrm>
              <a:off x="13099732" y="935227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37" y="0"/>
                  </a:moveTo>
                  <a:lnTo>
                    <a:pt x="0" y="0"/>
                  </a:lnTo>
                  <a:lnTo>
                    <a:pt x="0" y="539"/>
                  </a:lnTo>
                  <a:lnTo>
                    <a:pt x="2730" y="539"/>
                  </a:lnTo>
                  <a:lnTo>
                    <a:pt x="2730" y="1536"/>
                  </a:lnTo>
                  <a:lnTo>
                    <a:pt x="3937" y="1536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1" name="object 7701"/>
            <p:cNvSpPr/>
            <p:nvPr/>
          </p:nvSpPr>
          <p:spPr>
            <a:xfrm>
              <a:off x="13099732" y="9350686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4">
                  <a:moveTo>
                    <a:pt x="3943" y="0"/>
                  </a:moveTo>
                  <a:lnTo>
                    <a:pt x="0" y="0"/>
                  </a:lnTo>
                  <a:lnTo>
                    <a:pt x="3943" y="24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2" name="object 7702"/>
            <p:cNvSpPr/>
            <p:nvPr/>
          </p:nvSpPr>
          <p:spPr>
            <a:xfrm>
              <a:off x="13099732" y="9350686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4">
                  <a:moveTo>
                    <a:pt x="3943" y="0"/>
                  </a:moveTo>
                  <a:lnTo>
                    <a:pt x="0" y="0"/>
                  </a:lnTo>
                  <a:lnTo>
                    <a:pt x="3943" y="24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3" name="object 7703"/>
            <p:cNvSpPr/>
            <p:nvPr/>
          </p:nvSpPr>
          <p:spPr>
            <a:xfrm>
              <a:off x="13099732" y="935071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4" name="object 7704"/>
            <p:cNvSpPr/>
            <p:nvPr/>
          </p:nvSpPr>
          <p:spPr>
            <a:xfrm>
              <a:off x="13099732" y="935071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5" name="object 7705"/>
            <p:cNvSpPr/>
            <p:nvPr/>
          </p:nvSpPr>
          <p:spPr>
            <a:xfrm>
              <a:off x="13099732" y="9350717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6" name="object 7706"/>
            <p:cNvSpPr/>
            <p:nvPr/>
          </p:nvSpPr>
          <p:spPr>
            <a:xfrm>
              <a:off x="13099732" y="93491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7" name="object 7707"/>
            <p:cNvSpPr/>
            <p:nvPr/>
          </p:nvSpPr>
          <p:spPr>
            <a:xfrm>
              <a:off x="13099732" y="9349149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8" name="object 7708"/>
            <p:cNvSpPr/>
            <p:nvPr/>
          </p:nvSpPr>
          <p:spPr>
            <a:xfrm>
              <a:off x="13099732" y="9349154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3943" y="153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9" name="object 7709"/>
            <p:cNvSpPr/>
            <p:nvPr/>
          </p:nvSpPr>
          <p:spPr>
            <a:xfrm>
              <a:off x="13099732" y="9349154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3943" y="153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0" name="object 7710"/>
            <p:cNvSpPr/>
            <p:nvPr/>
          </p:nvSpPr>
          <p:spPr>
            <a:xfrm>
              <a:off x="13099732" y="9349154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37"/>
                  </a:lnTo>
                  <a:lnTo>
                    <a:pt x="3943" y="153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1" name="object 7711"/>
            <p:cNvSpPr/>
            <p:nvPr/>
          </p:nvSpPr>
          <p:spPr>
            <a:xfrm>
              <a:off x="13099732" y="9347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2" name="object 7712"/>
            <p:cNvSpPr/>
            <p:nvPr/>
          </p:nvSpPr>
          <p:spPr>
            <a:xfrm>
              <a:off x="13099732" y="9347561"/>
              <a:ext cx="4445" cy="0"/>
            </a:xfrm>
            <a:custGeom>
              <a:avLst/>
              <a:gdLst/>
              <a:ahLst/>
              <a:cxnLst/>
              <a:rect l="l" t="t" r="r" b="b"/>
              <a:pathLst>
                <a:path w="4444" h="0">
                  <a:moveTo>
                    <a:pt x="3937" y="0"/>
                  </a:moveTo>
                  <a:lnTo>
                    <a:pt x="0" y="0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3" name="object 7713"/>
            <p:cNvSpPr/>
            <p:nvPr/>
          </p:nvSpPr>
          <p:spPr>
            <a:xfrm>
              <a:off x="13099732" y="934756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3943" y="158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4" name="object 7714"/>
            <p:cNvSpPr/>
            <p:nvPr/>
          </p:nvSpPr>
          <p:spPr>
            <a:xfrm>
              <a:off x="13099732" y="934756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3943" y="158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5" name="object 7715"/>
            <p:cNvSpPr/>
            <p:nvPr/>
          </p:nvSpPr>
          <p:spPr>
            <a:xfrm>
              <a:off x="13099732" y="9347561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3943" y="1587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6" name="object 7716"/>
            <p:cNvSpPr/>
            <p:nvPr/>
          </p:nvSpPr>
          <p:spPr>
            <a:xfrm>
              <a:off x="13099732" y="9345974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4">
                  <a:moveTo>
                    <a:pt x="3943" y="0"/>
                  </a:moveTo>
                  <a:lnTo>
                    <a:pt x="0" y="0"/>
                  </a:lnTo>
                  <a:lnTo>
                    <a:pt x="3943" y="24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7" name="object 7717"/>
            <p:cNvSpPr/>
            <p:nvPr/>
          </p:nvSpPr>
          <p:spPr>
            <a:xfrm>
              <a:off x="13099732" y="9345974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4">
                  <a:moveTo>
                    <a:pt x="3943" y="0"/>
                  </a:moveTo>
                  <a:lnTo>
                    <a:pt x="0" y="0"/>
                  </a:lnTo>
                  <a:lnTo>
                    <a:pt x="3943" y="24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8" name="object 7718"/>
            <p:cNvSpPr/>
            <p:nvPr/>
          </p:nvSpPr>
          <p:spPr>
            <a:xfrm>
              <a:off x="13099732" y="934599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9" name="object 7719"/>
            <p:cNvSpPr/>
            <p:nvPr/>
          </p:nvSpPr>
          <p:spPr>
            <a:xfrm>
              <a:off x="13099732" y="934599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7058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0" name="object 7720"/>
            <p:cNvSpPr/>
            <p:nvPr/>
          </p:nvSpPr>
          <p:spPr>
            <a:xfrm>
              <a:off x="13099732" y="9345999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4" h="1904">
                  <a:moveTo>
                    <a:pt x="3943" y="0"/>
                  </a:moveTo>
                  <a:lnTo>
                    <a:pt x="0" y="0"/>
                  </a:lnTo>
                  <a:lnTo>
                    <a:pt x="0" y="1562"/>
                  </a:lnTo>
                  <a:lnTo>
                    <a:pt x="3943" y="1562"/>
                  </a:lnTo>
                  <a:lnTo>
                    <a:pt x="39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21" name="object 7721"/>
            <p:cNvPicPr/>
            <p:nvPr/>
          </p:nvPicPr>
          <p:blipFill>
            <a:blip r:embed="rId1129" cstate="print"/>
            <a:stretch>
              <a:fillRect/>
            </a:stretch>
          </p:blipFill>
          <p:spPr>
            <a:xfrm>
              <a:off x="12978891" y="9162519"/>
              <a:ext cx="1438" cy="26069"/>
            </a:xfrm>
            <a:prstGeom prst="rect">
              <a:avLst/>
            </a:prstGeom>
          </p:spPr>
        </p:pic>
        <p:sp>
          <p:nvSpPr>
            <p:cNvPr id="7722" name="object 7722"/>
            <p:cNvSpPr/>
            <p:nvPr/>
          </p:nvSpPr>
          <p:spPr>
            <a:xfrm>
              <a:off x="12978891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1438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438" y="26069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23" name="object 7723"/>
            <p:cNvPicPr/>
            <p:nvPr/>
          </p:nvPicPr>
          <p:blipFill>
            <a:blip r:embed="rId1038" cstate="print"/>
            <a:stretch>
              <a:fillRect/>
            </a:stretch>
          </p:blipFill>
          <p:spPr>
            <a:xfrm>
              <a:off x="12978891" y="9089643"/>
              <a:ext cx="1397" cy="72155"/>
            </a:xfrm>
            <a:prstGeom prst="rect">
              <a:avLst/>
            </a:prstGeom>
          </p:spPr>
        </p:pic>
        <p:sp>
          <p:nvSpPr>
            <p:cNvPr id="7724" name="object 7724"/>
            <p:cNvSpPr/>
            <p:nvPr/>
          </p:nvSpPr>
          <p:spPr>
            <a:xfrm>
              <a:off x="12978891" y="9089643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4" h="72390">
                  <a:moveTo>
                    <a:pt x="139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1397" y="72155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25" name="object 7725"/>
            <p:cNvPicPr/>
            <p:nvPr/>
          </p:nvPicPr>
          <p:blipFill>
            <a:blip r:embed="rId1024" cstate="print"/>
            <a:stretch>
              <a:fillRect/>
            </a:stretch>
          </p:blipFill>
          <p:spPr>
            <a:xfrm>
              <a:off x="13015340" y="9162519"/>
              <a:ext cx="1091" cy="26069"/>
            </a:xfrm>
            <a:prstGeom prst="rect">
              <a:avLst/>
            </a:prstGeom>
          </p:spPr>
        </p:pic>
        <p:sp>
          <p:nvSpPr>
            <p:cNvPr id="7726" name="object 7726"/>
            <p:cNvSpPr/>
            <p:nvPr/>
          </p:nvSpPr>
          <p:spPr>
            <a:xfrm>
              <a:off x="13015340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109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091" y="26069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27" name="object 7727"/>
            <p:cNvPicPr/>
            <p:nvPr/>
          </p:nvPicPr>
          <p:blipFill>
            <a:blip r:embed="rId1046" cstate="print"/>
            <a:stretch>
              <a:fillRect/>
            </a:stretch>
          </p:blipFill>
          <p:spPr>
            <a:xfrm>
              <a:off x="13015340" y="9089643"/>
              <a:ext cx="2857" cy="72155"/>
            </a:xfrm>
            <a:prstGeom prst="rect">
              <a:avLst/>
            </a:prstGeom>
          </p:spPr>
        </p:pic>
        <p:sp>
          <p:nvSpPr>
            <p:cNvPr id="7728" name="object 7728"/>
            <p:cNvSpPr/>
            <p:nvPr/>
          </p:nvSpPr>
          <p:spPr>
            <a:xfrm>
              <a:off x="13015340" y="908964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57" y="0"/>
                  </a:moveTo>
                  <a:lnTo>
                    <a:pt x="0" y="0"/>
                  </a:lnTo>
                  <a:lnTo>
                    <a:pt x="0" y="72155"/>
                  </a:lnTo>
                  <a:lnTo>
                    <a:pt x="2857" y="72155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29" name="object 7729"/>
            <p:cNvPicPr/>
            <p:nvPr/>
          </p:nvPicPr>
          <p:blipFill>
            <a:blip r:embed="rId1129" cstate="print"/>
            <a:stretch>
              <a:fillRect/>
            </a:stretch>
          </p:blipFill>
          <p:spPr>
            <a:xfrm>
              <a:off x="13016737" y="9162519"/>
              <a:ext cx="1413" cy="26069"/>
            </a:xfrm>
            <a:prstGeom prst="rect">
              <a:avLst/>
            </a:prstGeom>
          </p:spPr>
        </p:pic>
        <p:sp>
          <p:nvSpPr>
            <p:cNvPr id="7730" name="object 7730"/>
            <p:cNvSpPr/>
            <p:nvPr/>
          </p:nvSpPr>
          <p:spPr>
            <a:xfrm>
              <a:off x="13016737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141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413" y="26069"/>
                  </a:lnTo>
                  <a:lnTo>
                    <a:pt x="141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31" name="object 7731"/>
            <p:cNvPicPr/>
            <p:nvPr/>
          </p:nvPicPr>
          <p:blipFill>
            <a:blip r:embed="rId1130" cstate="print"/>
            <a:stretch>
              <a:fillRect/>
            </a:stretch>
          </p:blipFill>
          <p:spPr>
            <a:xfrm>
              <a:off x="12980288" y="9121074"/>
              <a:ext cx="34999" cy="2852"/>
            </a:xfrm>
            <a:prstGeom prst="rect">
              <a:avLst/>
            </a:prstGeom>
          </p:spPr>
        </p:pic>
        <p:sp>
          <p:nvSpPr>
            <p:cNvPr id="7732" name="object 7732"/>
            <p:cNvSpPr/>
            <p:nvPr/>
          </p:nvSpPr>
          <p:spPr>
            <a:xfrm>
              <a:off x="12980288" y="9121074"/>
              <a:ext cx="35560" cy="3175"/>
            </a:xfrm>
            <a:custGeom>
              <a:avLst/>
              <a:gdLst/>
              <a:ahLst/>
              <a:cxnLst/>
              <a:rect l="l" t="t" r="r" b="b"/>
              <a:pathLst>
                <a:path w="35559" h="3175">
                  <a:moveTo>
                    <a:pt x="34999" y="0"/>
                  </a:moveTo>
                  <a:lnTo>
                    <a:pt x="0" y="0"/>
                  </a:lnTo>
                  <a:lnTo>
                    <a:pt x="0" y="2852"/>
                  </a:lnTo>
                  <a:lnTo>
                    <a:pt x="34999" y="2852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33" name="object 7733"/>
            <p:cNvPicPr/>
            <p:nvPr/>
          </p:nvPicPr>
          <p:blipFill>
            <a:blip r:embed="rId1131" cstate="print"/>
            <a:stretch>
              <a:fillRect/>
            </a:stretch>
          </p:blipFill>
          <p:spPr>
            <a:xfrm>
              <a:off x="13081698" y="9162519"/>
              <a:ext cx="1240" cy="26069"/>
            </a:xfrm>
            <a:prstGeom prst="rect">
              <a:avLst/>
            </a:prstGeom>
          </p:spPr>
        </p:pic>
        <p:sp>
          <p:nvSpPr>
            <p:cNvPr id="7734" name="object 7734"/>
            <p:cNvSpPr/>
            <p:nvPr/>
          </p:nvSpPr>
          <p:spPr>
            <a:xfrm>
              <a:off x="1308169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124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240" y="26069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5" name="object 7735"/>
            <p:cNvSpPr/>
            <p:nvPr/>
          </p:nvSpPr>
          <p:spPr>
            <a:xfrm>
              <a:off x="1308169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124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240" y="26069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36" name="object 7736"/>
            <p:cNvPicPr/>
            <p:nvPr/>
          </p:nvPicPr>
          <p:blipFill>
            <a:blip r:embed="rId1132" cstate="print"/>
            <a:stretch>
              <a:fillRect/>
            </a:stretch>
          </p:blipFill>
          <p:spPr>
            <a:xfrm>
              <a:off x="13081698" y="9089641"/>
              <a:ext cx="1438" cy="72156"/>
            </a:xfrm>
            <a:prstGeom prst="rect">
              <a:avLst/>
            </a:prstGeom>
          </p:spPr>
        </p:pic>
        <p:sp>
          <p:nvSpPr>
            <p:cNvPr id="7737" name="object 7737"/>
            <p:cNvSpPr/>
            <p:nvPr/>
          </p:nvSpPr>
          <p:spPr>
            <a:xfrm>
              <a:off x="13081723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0" y="72156"/>
                  </a:moveTo>
                  <a:lnTo>
                    <a:pt x="1413" y="72156"/>
                  </a:lnTo>
                  <a:lnTo>
                    <a:pt x="1413" y="0"/>
                  </a:lnTo>
                  <a:lnTo>
                    <a:pt x="0" y="0"/>
                  </a:lnTo>
                  <a:lnTo>
                    <a:pt x="0" y="7215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8" name="object 7738"/>
            <p:cNvSpPr/>
            <p:nvPr/>
          </p:nvSpPr>
          <p:spPr>
            <a:xfrm>
              <a:off x="13081723" y="9089641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0" y="72156"/>
                  </a:moveTo>
                  <a:lnTo>
                    <a:pt x="1413" y="72156"/>
                  </a:lnTo>
                  <a:lnTo>
                    <a:pt x="1413" y="0"/>
                  </a:lnTo>
                  <a:lnTo>
                    <a:pt x="0" y="0"/>
                  </a:lnTo>
                  <a:lnTo>
                    <a:pt x="0" y="72156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39" name="object 7739"/>
            <p:cNvPicPr/>
            <p:nvPr/>
          </p:nvPicPr>
          <p:blipFill>
            <a:blip r:embed="rId1133" cstate="print"/>
            <a:stretch>
              <a:fillRect/>
            </a:stretch>
          </p:blipFill>
          <p:spPr>
            <a:xfrm>
              <a:off x="12978891" y="9088253"/>
              <a:ext cx="104267" cy="1390"/>
            </a:xfrm>
            <a:prstGeom prst="rect">
              <a:avLst/>
            </a:prstGeom>
          </p:spPr>
        </p:pic>
        <p:sp>
          <p:nvSpPr>
            <p:cNvPr id="7740" name="object 7740"/>
            <p:cNvSpPr/>
            <p:nvPr/>
          </p:nvSpPr>
          <p:spPr>
            <a:xfrm>
              <a:off x="12978891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1" name="object 7741"/>
            <p:cNvSpPr/>
            <p:nvPr/>
          </p:nvSpPr>
          <p:spPr>
            <a:xfrm>
              <a:off x="12978891" y="9088253"/>
              <a:ext cx="104775" cy="1905"/>
            </a:xfrm>
            <a:custGeom>
              <a:avLst/>
              <a:gdLst/>
              <a:ahLst/>
              <a:cxnLst/>
              <a:rect l="l" t="t" r="r" b="b"/>
              <a:pathLst>
                <a:path w="104775" h="1904">
                  <a:moveTo>
                    <a:pt x="104267" y="0"/>
                  </a:moveTo>
                  <a:lnTo>
                    <a:pt x="0" y="0"/>
                  </a:lnTo>
                  <a:lnTo>
                    <a:pt x="0" y="1390"/>
                  </a:lnTo>
                  <a:lnTo>
                    <a:pt x="104267" y="1390"/>
                  </a:lnTo>
                  <a:lnTo>
                    <a:pt x="10426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2" name="object 7742"/>
            <p:cNvSpPr/>
            <p:nvPr/>
          </p:nvSpPr>
          <p:spPr>
            <a:xfrm>
              <a:off x="12980288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3" name="object 7743"/>
            <p:cNvSpPr/>
            <p:nvPr/>
          </p:nvSpPr>
          <p:spPr>
            <a:xfrm>
              <a:off x="12980288" y="9089642"/>
              <a:ext cx="35560" cy="31750"/>
            </a:xfrm>
            <a:custGeom>
              <a:avLst/>
              <a:gdLst/>
              <a:ahLst/>
              <a:cxnLst/>
              <a:rect l="l" t="t" r="r" b="b"/>
              <a:pathLst>
                <a:path w="35559" h="31750">
                  <a:moveTo>
                    <a:pt x="34999" y="0"/>
                  </a:moveTo>
                  <a:lnTo>
                    <a:pt x="0" y="0"/>
                  </a:lnTo>
                  <a:lnTo>
                    <a:pt x="0" y="31427"/>
                  </a:lnTo>
                  <a:lnTo>
                    <a:pt x="34999" y="31427"/>
                  </a:lnTo>
                  <a:lnTo>
                    <a:pt x="3499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44" name="object 7744"/>
            <p:cNvPicPr/>
            <p:nvPr/>
          </p:nvPicPr>
          <p:blipFill>
            <a:blip r:embed="rId1134" cstate="print"/>
            <a:stretch>
              <a:fillRect/>
            </a:stretch>
          </p:blipFill>
          <p:spPr>
            <a:xfrm>
              <a:off x="12980288" y="9124815"/>
              <a:ext cx="917" cy="36983"/>
            </a:xfrm>
            <a:prstGeom prst="rect">
              <a:avLst/>
            </a:prstGeom>
          </p:spPr>
        </p:pic>
        <p:sp>
          <p:nvSpPr>
            <p:cNvPr id="7745" name="object 7745"/>
            <p:cNvSpPr/>
            <p:nvPr/>
          </p:nvSpPr>
          <p:spPr>
            <a:xfrm>
              <a:off x="12980288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70" h="37465">
                  <a:moveTo>
                    <a:pt x="917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917" y="3698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46" name="object 7746"/>
            <p:cNvPicPr/>
            <p:nvPr/>
          </p:nvPicPr>
          <p:blipFill>
            <a:blip r:embed="rId1135" cstate="print"/>
            <a:stretch>
              <a:fillRect/>
            </a:stretch>
          </p:blipFill>
          <p:spPr>
            <a:xfrm>
              <a:off x="12980288" y="9162519"/>
              <a:ext cx="917" cy="26069"/>
            </a:xfrm>
            <a:prstGeom prst="rect">
              <a:avLst/>
            </a:prstGeom>
          </p:spPr>
        </p:pic>
        <p:sp>
          <p:nvSpPr>
            <p:cNvPr id="7747" name="object 7747"/>
            <p:cNvSpPr/>
            <p:nvPr/>
          </p:nvSpPr>
          <p:spPr>
            <a:xfrm>
              <a:off x="12980288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917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917" y="26069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48" name="object 7748"/>
            <p:cNvPicPr/>
            <p:nvPr/>
          </p:nvPicPr>
          <p:blipFill>
            <a:blip r:embed="rId904" cstate="print"/>
            <a:stretch>
              <a:fillRect/>
            </a:stretch>
          </p:blipFill>
          <p:spPr>
            <a:xfrm>
              <a:off x="13014451" y="9162519"/>
              <a:ext cx="892" cy="26069"/>
            </a:xfrm>
            <a:prstGeom prst="rect">
              <a:avLst/>
            </a:prstGeom>
          </p:spPr>
        </p:pic>
        <p:sp>
          <p:nvSpPr>
            <p:cNvPr id="7749" name="object 7749"/>
            <p:cNvSpPr/>
            <p:nvPr/>
          </p:nvSpPr>
          <p:spPr>
            <a:xfrm>
              <a:off x="1301445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0" name="object 7750"/>
            <p:cNvSpPr/>
            <p:nvPr/>
          </p:nvSpPr>
          <p:spPr>
            <a:xfrm>
              <a:off x="13014451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892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892" y="26069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51" name="object 7751"/>
            <p:cNvPicPr/>
            <p:nvPr/>
          </p:nvPicPr>
          <p:blipFill>
            <a:blip r:embed="rId903" cstate="print"/>
            <a:stretch>
              <a:fillRect/>
            </a:stretch>
          </p:blipFill>
          <p:spPr>
            <a:xfrm>
              <a:off x="13014451" y="9124815"/>
              <a:ext cx="892" cy="36983"/>
            </a:xfrm>
            <a:prstGeom prst="rect">
              <a:avLst/>
            </a:prstGeom>
          </p:spPr>
        </p:pic>
        <p:sp>
          <p:nvSpPr>
            <p:cNvPr id="7752" name="object 7752"/>
            <p:cNvSpPr/>
            <p:nvPr/>
          </p:nvSpPr>
          <p:spPr>
            <a:xfrm>
              <a:off x="13014451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69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3" name="object 7753"/>
            <p:cNvSpPr/>
            <p:nvPr/>
          </p:nvSpPr>
          <p:spPr>
            <a:xfrm>
              <a:off x="13014451" y="9124815"/>
              <a:ext cx="1270" cy="37465"/>
            </a:xfrm>
            <a:custGeom>
              <a:avLst/>
              <a:gdLst/>
              <a:ahLst/>
              <a:cxnLst/>
              <a:rect l="l" t="t" r="r" b="b"/>
              <a:pathLst>
                <a:path w="1269" h="37465">
                  <a:moveTo>
                    <a:pt x="892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892" y="36983"/>
                  </a:lnTo>
                  <a:lnTo>
                    <a:pt x="8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754" name="object 7754"/>
            <p:cNvPicPr/>
            <p:nvPr/>
          </p:nvPicPr>
          <p:blipFill>
            <a:blip r:embed="rId1136" cstate="print"/>
            <a:stretch>
              <a:fillRect/>
            </a:stretch>
          </p:blipFill>
          <p:spPr>
            <a:xfrm>
              <a:off x="12980288" y="9123927"/>
              <a:ext cx="35051" cy="889"/>
            </a:xfrm>
            <a:prstGeom prst="rect">
              <a:avLst/>
            </a:prstGeom>
          </p:spPr>
        </p:pic>
        <p:sp>
          <p:nvSpPr>
            <p:cNvPr id="7755" name="object 7755"/>
            <p:cNvSpPr/>
            <p:nvPr/>
          </p:nvSpPr>
          <p:spPr>
            <a:xfrm>
              <a:off x="12980288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5051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5051" y="889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6" name="object 7756"/>
            <p:cNvSpPr/>
            <p:nvPr/>
          </p:nvSpPr>
          <p:spPr>
            <a:xfrm>
              <a:off x="12980288" y="9123927"/>
              <a:ext cx="35560" cy="1270"/>
            </a:xfrm>
            <a:custGeom>
              <a:avLst/>
              <a:gdLst/>
              <a:ahLst/>
              <a:cxnLst/>
              <a:rect l="l" t="t" r="r" b="b"/>
              <a:pathLst>
                <a:path w="35559" h="1270">
                  <a:moveTo>
                    <a:pt x="35051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35051" y="889"/>
                  </a:lnTo>
                  <a:lnTo>
                    <a:pt x="3505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7" name="object 7757"/>
            <p:cNvSpPr/>
            <p:nvPr/>
          </p:nvSpPr>
          <p:spPr>
            <a:xfrm>
              <a:off x="1298124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17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73" y="2606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8" name="object 7758"/>
            <p:cNvSpPr/>
            <p:nvPr/>
          </p:nvSpPr>
          <p:spPr>
            <a:xfrm>
              <a:off x="12981241" y="9162519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70">
                  <a:moveTo>
                    <a:pt x="173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73" y="26069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9" name="object 7759"/>
            <p:cNvSpPr/>
            <p:nvPr/>
          </p:nvSpPr>
          <p:spPr>
            <a:xfrm>
              <a:off x="12981241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5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0" name="object 7760"/>
            <p:cNvSpPr/>
            <p:nvPr/>
          </p:nvSpPr>
          <p:spPr>
            <a:xfrm>
              <a:off x="12981241" y="9124815"/>
              <a:ext cx="33655" cy="37465"/>
            </a:xfrm>
            <a:custGeom>
              <a:avLst/>
              <a:gdLst/>
              <a:ahLst/>
              <a:cxnLst/>
              <a:rect l="l" t="t" r="r" b="b"/>
              <a:pathLst>
                <a:path w="33655" h="37465">
                  <a:moveTo>
                    <a:pt x="33188" y="0"/>
                  </a:moveTo>
                  <a:lnTo>
                    <a:pt x="0" y="0"/>
                  </a:lnTo>
                  <a:lnTo>
                    <a:pt x="0" y="36983"/>
                  </a:lnTo>
                  <a:lnTo>
                    <a:pt x="33188" y="36983"/>
                  </a:lnTo>
                  <a:lnTo>
                    <a:pt x="3318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1" name="object 7761"/>
            <p:cNvSpPr/>
            <p:nvPr/>
          </p:nvSpPr>
          <p:spPr>
            <a:xfrm>
              <a:off x="129817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2" name="object 7762"/>
            <p:cNvSpPr/>
            <p:nvPr/>
          </p:nvSpPr>
          <p:spPr>
            <a:xfrm>
              <a:off x="1298174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3" name="object 7763"/>
            <p:cNvSpPr/>
            <p:nvPr/>
          </p:nvSpPr>
          <p:spPr>
            <a:xfrm>
              <a:off x="129852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4" name="object 7764"/>
            <p:cNvSpPr/>
            <p:nvPr/>
          </p:nvSpPr>
          <p:spPr>
            <a:xfrm>
              <a:off x="129852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5" name="object 7765"/>
            <p:cNvSpPr/>
            <p:nvPr/>
          </p:nvSpPr>
          <p:spPr>
            <a:xfrm>
              <a:off x="1298873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6" name="object 7766"/>
            <p:cNvSpPr/>
            <p:nvPr/>
          </p:nvSpPr>
          <p:spPr>
            <a:xfrm>
              <a:off x="1298873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7" name="object 7767"/>
            <p:cNvSpPr/>
            <p:nvPr/>
          </p:nvSpPr>
          <p:spPr>
            <a:xfrm>
              <a:off x="129922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8" name="object 7768"/>
            <p:cNvSpPr/>
            <p:nvPr/>
          </p:nvSpPr>
          <p:spPr>
            <a:xfrm>
              <a:off x="1299222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9" name="object 7769"/>
            <p:cNvSpPr/>
            <p:nvPr/>
          </p:nvSpPr>
          <p:spPr>
            <a:xfrm>
              <a:off x="129957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0" name="object 7770"/>
            <p:cNvSpPr/>
            <p:nvPr/>
          </p:nvSpPr>
          <p:spPr>
            <a:xfrm>
              <a:off x="129957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1" name="object 7771"/>
            <p:cNvSpPr/>
            <p:nvPr/>
          </p:nvSpPr>
          <p:spPr>
            <a:xfrm>
              <a:off x="129992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2" name="object 7772"/>
            <p:cNvSpPr/>
            <p:nvPr/>
          </p:nvSpPr>
          <p:spPr>
            <a:xfrm>
              <a:off x="1299927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3" name="object 7773"/>
            <p:cNvSpPr/>
            <p:nvPr/>
          </p:nvSpPr>
          <p:spPr>
            <a:xfrm>
              <a:off x="130027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4" name="object 7774"/>
            <p:cNvSpPr/>
            <p:nvPr/>
          </p:nvSpPr>
          <p:spPr>
            <a:xfrm>
              <a:off x="130027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5" name="object 7775"/>
            <p:cNvSpPr/>
            <p:nvPr/>
          </p:nvSpPr>
          <p:spPr>
            <a:xfrm>
              <a:off x="130062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6" name="object 7776"/>
            <p:cNvSpPr/>
            <p:nvPr/>
          </p:nvSpPr>
          <p:spPr>
            <a:xfrm>
              <a:off x="1300626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7" name="object 7777"/>
            <p:cNvSpPr/>
            <p:nvPr/>
          </p:nvSpPr>
          <p:spPr>
            <a:xfrm>
              <a:off x="130097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8" name="object 7778"/>
            <p:cNvSpPr/>
            <p:nvPr/>
          </p:nvSpPr>
          <p:spPr>
            <a:xfrm>
              <a:off x="1300975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9" name="object 7779"/>
            <p:cNvSpPr/>
            <p:nvPr/>
          </p:nvSpPr>
          <p:spPr>
            <a:xfrm>
              <a:off x="13013245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116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165" y="26069"/>
                  </a:lnTo>
                  <a:lnTo>
                    <a:pt x="116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0" name="object 7780"/>
            <p:cNvSpPr/>
            <p:nvPr/>
          </p:nvSpPr>
          <p:spPr>
            <a:xfrm>
              <a:off x="13013245" y="9162519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116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165" y="26069"/>
                  </a:lnTo>
                  <a:lnTo>
                    <a:pt x="116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1" name="object 7781"/>
            <p:cNvSpPr/>
            <p:nvPr/>
          </p:nvSpPr>
          <p:spPr>
            <a:xfrm>
              <a:off x="13018198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176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761" y="26069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2" name="object 7782"/>
            <p:cNvSpPr/>
            <p:nvPr/>
          </p:nvSpPr>
          <p:spPr>
            <a:xfrm>
              <a:off x="13018198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1761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761" y="26069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3" name="object 7783"/>
            <p:cNvSpPr/>
            <p:nvPr/>
          </p:nvSpPr>
          <p:spPr>
            <a:xfrm>
              <a:off x="13018198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2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24" y="7215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4" name="object 7784"/>
            <p:cNvSpPr/>
            <p:nvPr/>
          </p:nvSpPr>
          <p:spPr>
            <a:xfrm>
              <a:off x="13018198" y="9089641"/>
              <a:ext cx="64135" cy="72390"/>
            </a:xfrm>
            <a:custGeom>
              <a:avLst/>
              <a:gdLst/>
              <a:ahLst/>
              <a:cxnLst/>
              <a:rect l="l" t="t" r="r" b="b"/>
              <a:pathLst>
                <a:path w="64134" h="72390">
                  <a:moveTo>
                    <a:pt x="63524" y="0"/>
                  </a:moveTo>
                  <a:lnTo>
                    <a:pt x="0" y="0"/>
                  </a:lnTo>
                  <a:lnTo>
                    <a:pt x="0" y="72156"/>
                  </a:lnTo>
                  <a:lnTo>
                    <a:pt x="63524" y="72156"/>
                  </a:lnTo>
                  <a:lnTo>
                    <a:pt x="6352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5" name="object 7785"/>
            <p:cNvSpPr/>
            <p:nvPr/>
          </p:nvSpPr>
          <p:spPr>
            <a:xfrm>
              <a:off x="130202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6" name="object 7786"/>
            <p:cNvSpPr/>
            <p:nvPr/>
          </p:nvSpPr>
          <p:spPr>
            <a:xfrm>
              <a:off x="1302023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7" name="object 7787"/>
            <p:cNvSpPr/>
            <p:nvPr/>
          </p:nvSpPr>
          <p:spPr>
            <a:xfrm>
              <a:off x="1302378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8" name="object 7788"/>
            <p:cNvSpPr/>
            <p:nvPr/>
          </p:nvSpPr>
          <p:spPr>
            <a:xfrm>
              <a:off x="13023786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9" name="object 7789"/>
            <p:cNvSpPr/>
            <p:nvPr/>
          </p:nvSpPr>
          <p:spPr>
            <a:xfrm>
              <a:off x="130272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0" name="object 7790"/>
            <p:cNvSpPr/>
            <p:nvPr/>
          </p:nvSpPr>
          <p:spPr>
            <a:xfrm>
              <a:off x="1302727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1" name="object 7791"/>
            <p:cNvSpPr/>
            <p:nvPr/>
          </p:nvSpPr>
          <p:spPr>
            <a:xfrm>
              <a:off x="130307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2" name="object 7792"/>
            <p:cNvSpPr/>
            <p:nvPr/>
          </p:nvSpPr>
          <p:spPr>
            <a:xfrm>
              <a:off x="1303077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3" name="object 7793"/>
            <p:cNvSpPr/>
            <p:nvPr/>
          </p:nvSpPr>
          <p:spPr>
            <a:xfrm>
              <a:off x="130342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4" name="object 7794"/>
            <p:cNvSpPr/>
            <p:nvPr/>
          </p:nvSpPr>
          <p:spPr>
            <a:xfrm>
              <a:off x="1303426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5" name="object 7795"/>
            <p:cNvSpPr/>
            <p:nvPr/>
          </p:nvSpPr>
          <p:spPr>
            <a:xfrm>
              <a:off x="1303781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6" name="object 7796"/>
            <p:cNvSpPr/>
            <p:nvPr/>
          </p:nvSpPr>
          <p:spPr>
            <a:xfrm>
              <a:off x="1303781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7" name="object 7797"/>
            <p:cNvSpPr/>
            <p:nvPr/>
          </p:nvSpPr>
          <p:spPr>
            <a:xfrm>
              <a:off x="1304124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8" name="object 7798"/>
            <p:cNvSpPr/>
            <p:nvPr/>
          </p:nvSpPr>
          <p:spPr>
            <a:xfrm>
              <a:off x="13041248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9" name="object 7799"/>
            <p:cNvSpPr/>
            <p:nvPr/>
          </p:nvSpPr>
          <p:spPr>
            <a:xfrm>
              <a:off x="130447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0" name="object 7800"/>
            <p:cNvSpPr/>
            <p:nvPr/>
          </p:nvSpPr>
          <p:spPr>
            <a:xfrm>
              <a:off x="13044741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1" name="object 7801"/>
            <p:cNvSpPr/>
            <p:nvPr/>
          </p:nvSpPr>
          <p:spPr>
            <a:xfrm>
              <a:off x="130482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2" name="object 7802"/>
            <p:cNvSpPr/>
            <p:nvPr/>
          </p:nvSpPr>
          <p:spPr>
            <a:xfrm>
              <a:off x="1304829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3" name="object 7803"/>
            <p:cNvSpPr/>
            <p:nvPr/>
          </p:nvSpPr>
          <p:spPr>
            <a:xfrm>
              <a:off x="1305178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4" name="object 7804"/>
            <p:cNvSpPr/>
            <p:nvPr/>
          </p:nvSpPr>
          <p:spPr>
            <a:xfrm>
              <a:off x="13051789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5" name="object 7805"/>
            <p:cNvSpPr/>
            <p:nvPr/>
          </p:nvSpPr>
          <p:spPr>
            <a:xfrm>
              <a:off x="130552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6" name="object 7806"/>
            <p:cNvSpPr/>
            <p:nvPr/>
          </p:nvSpPr>
          <p:spPr>
            <a:xfrm>
              <a:off x="13055282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7" name="object 7807"/>
            <p:cNvSpPr/>
            <p:nvPr/>
          </p:nvSpPr>
          <p:spPr>
            <a:xfrm>
              <a:off x="1305877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8" name="object 7808"/>
            <p:cNvSpPr/>
            <p:nvPr/>
          </p:nvSpPr>
          <p:spPr>
            <a:xfrm>
              <a:off x="1305877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50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50" y="26069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9" name="object 7809"/>
            <p:cNvSpPr/>
            <p:nvPr/>
          </p:nvSpPr>
          <p:spPr>
            <a:xfrm>
              <a:off x="130622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0" name="object 7810"/>
            <p:cNvSpPr/>
            <p:nvPr/>
          </p:nvSpPr>
          <p:spPr>
            <a:xfrm>
              <a:off x="13062267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1" name="object 7811"/>
            <p:cNvSpPr/>
            <p:nvPr/>
          </p:nvSpPr>
          <p:spPr>
            <a:xfrm>
              <a:off x="1306582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2" name="object 7812"/>
            <p:cNvSpPr/>
            <p:nvPr/>
          </p:nvSpPr>
          <p:spPr>
            <a:xfrm>
              <a:off x="13065823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3" name="object 7813"/>
            <p:cNvSpPr/>
            <p:nvPr/>
          </p:nvSpPr>
          <p:spPr>
            <a:xfrm>
              <a:off x="130693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4" name="object 7814"/>
            <p:cNvSpPr/>
            <p:nvPr/>
          </p:nvSpPr>
          <p:spPr>
            <a:xfrm>
              <a:off x="13069315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5" name="object 7815"/>
            <p:cNvSpPr/>
            <p:nvPr/>
          </p:nvSpPr>
          <p:spPr>
            <a:xfrm>
              <a:off x="130727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6" name="object 7816"/>
            <p:cNvSpPr/>
            <p:nvPr/>
          </p:nvSpPr>
          <p:spPr>
            <a:xfrm>
              <a:off x="13072744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7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75" y="26069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7" name="object 7817"/>
            <p:cNvSpPr/>
            <p:nvPr/>
          </p:nvSpPr>
          <p:spPr>
            <a:xfrm>
              <a:off x="1307630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8" name="object 7818"/>
            <p:cNvSpPr/>
            <p:nvPr/>
          </p:nvSpPr>
          <p:spPr>
            <a:xfrm>
              <a:off x="13076300" y="9162519"/>
              <a:ext cx="3175" cy="26670"/>
            </a:xfrm>
            <a:custGeom>
              <a:avLst/>
              <a:gdLst/>
              <a:ahLst/>
              <a:cxnLst/>
              <a:rect l="l" t="t" r="r" b="b"/>
              <a:pathLst>
                <a:path w="3175" h="26670">
                  <a:moveTo>
                    <a:pt x="3125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3125" y="26069"/>
                  </a:lnTo>
                  <a:lnTo>
                    <a:pt x="312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9" name="object 7819"/>
            <p:cNvSpPr/>
            <p:nvPr/>
          </p:nvSpPr>
          <p:spPr>
            <a:xfrm>
              <a:off x="13079793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190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909" y="26069"/>
                  </a:lnTo>
                  <a:lnTo>
                    <a:pt x="1909" y="0"/>
                  </a:lnTo>
                  <a:close/>
                </a:path>
              </a:pathLst>
            </a:custGeom>
            <a:solidFill>
              <a:srgbClr val="F0F7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0" name="object 7820"/>
            <p:cNvSpPr/>
            <p:nvPr/>
          </p:nvSpPr>
          <p:spPr>
            <a:xfrm>
              <a:off x="13079793" y="916251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5" h="26670">
                  <a:moveTo>
                    <a:pt x="1909" y="0"/>
                  </a:moveTo>
                  <a:lnTo>
                    <a:pt x="0" y="0"/>
                  </a:lnTo>
                  <a:lnTo>
                    <a:pt x="0" y="26069"/>
                  </a:lnTo>
                  <a:lnTo>
                    <a:pt x="1909" y="26069"/>
                  </a:lnTo>
                  <a:lnTo>
                    <a:pt x="190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1" name="object 7821"/>
            <p:cNvSpPr/>
            <p:nvPr/>
          </p:nvSpPr>
          <p:spPr>
            <a:xfrm>
              <a:off x="12585572" y="937030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41" y="0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571" y="723"/>
                  </a:lnTo>
                  <a:lnTo>
                    <a:pt x="571" y="546"/>
                  </a:lnTo>
                  <a:lnTo>
                    <a:pt x="1270" y="546"/>
                  </a:lnTo>
                  <a:lnTo>
                    <a:pt x="1270" y="723"/>
                  </a:lnTo>
                  <a:lnTo>
                    <a:pt x="1841" y="723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2" name="object 7822"/>
            <p:cNvSpPr/>
            <p:nvPr/>
          </p:nvSpPr>
          <p:spPr>
            <a:xfrm>
              <a:off x="12585573" y="937031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841" y="0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571" y="723"/>
                  </a:lnTo>
                  <a:lnTo>
                    <a:pt x="1270" y="723"/>
                  </a:lnTo>
                  <a:lnTo>
                    <a:pt x="1841" y="723"/>
                  </a:lnTo>
                  <a:lnTo>
                    <a:pt x="18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3" name="object 7823"/>
            <p:cNvSpPr/>
            <p:nvPr/>
          </p:nvSpPr>
          <p:spPr>
            <a:xfrm>
              <a:off x="12785534" y="935316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1777" y="0"/>
                  </a:moveTo>
                  <a:lnTo>
                    <a:pt x="0" y="0"/>
                  </a:lnTo>
                  <a:lnTo>
                    <a:pt x="0" y="717"/>
                  </a:lnTo>
                  <a:lnTo>
                    <a:pt x="507" y="717"/>
                  </a:lnTo>
                  <a:lnTo>
                    <a:pt x="507" y="546"/>
                  </a:lnTo>
                  <a:lnTo>
                    <a:pt x="1270" y="546"/>
                  </a:lnTo>
                  <a:lnTo>
                    <a:pt x="1270" y="717"/>
                  </a:lnTo>
                  <a:lnTo>
                    <a:pt x="1777" y="717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4" name="object 7824"/>
            <p:cNvSpPr/>
            <p:nvPr/>
          </p:nvSpPr>
          <p:spPr>
            <a:xfrm>
              <a:off x="12079795" y="8823121"/>
              <a:ext cx="708025" cy="530860"/>
            </a:xfrm>
            <a:custGeom>
              <a:avLst/>
              <a:gdLst/>
              <a:ahLst/>
              <a:cxnLst/>
              <a:rect l="l" t="t" r="r" b="b"/>
              <a:pathLst>
                <a:path w="708025" h="530859">
                  <a:moveTo>
                    <a:pt x="1460" y="673"/>
                  </a:moveTo>
                  <a:lnTo>
                    <a:pt x="0" y="0"/>
                  </a:lnTo>
                  <a:lnTo>
                    <a:pt x="0" y="60172"/>
                  </a:lnTo>
                  <a:lnTo>
                    <a:pt x="1460" y="60172"/>
                  </a:lnTo>
                  <a:lnTo>
                    <a:pt x="1460" y="673"/>
                  </a:lnTo>
                  <a:close/>
                </a:path>
                <a:path w="708025" h="530859">
                  <a:moveTo>
                    <a:pt x="707517" y="530047"/>
                  </a:moveTo>
                  <a:lnTo>
                    <a:pt x="705739" y="530047"/>
                  </a:lnTo>
                  <a:lnTo>
                    <a:pt x="705739" y="530771"/>
                  </a:lnTo>
                  <a:lnTo>
                    <a:pt x="706247" y="530771"/>
                  </a:lnTo>
                  <a:lnTo>
                    <a:pt x="706958" y="530771"/>
                  </a:lnTo>
                  <a:lnTo>
                    <a:pt x="706958" y="530593"/>
                  </a:lnTo>
                  <a:lnTo>
                    <a:pt x="707009" y="530771"/>
                  </a:lnTo>
                  <a:lnTo>
                    <a:pt x="707517" y="530771"/>
                  </a:lnTo>
                  <a:lnTo>
                    <a:pt x="707517" y="530047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25" name="object 7825"/>
            <p:cNvPicPr/>
            <p:nvPr/>
          </p:nvPicPr>
          <p:blipFill>
            <a:blip r:embed="rId1137" cstate="print"/>
            <a:stretch>
              <a:fillRect/>
            </a:stretch>
          </p:blipFill>
          <p:spPr>
            <a:xfrm>
              <a:off x="12681076" y="8817660"/>
              <a:ext cx="139636" cy="65633"/>
            </a:xfrm>
            <a:prstGeom prst="rect">
              <a:avLst/>
            </a:prstGeom>
          </p:spPr>
        </p:pic>
        <p:sp>
          <p:nvSpPr>
            <p:cNvPr id="7826" name="object 7826"/>
            <p:cNvSpPr/>
            <p:nvPr/>
          </p:nvSpPr>
          <p:spPr>
            <a:xfrm>
              <a:off x="12681076" y="8817660"/>
              <a:ext cx="139700" cy="66040"/>
            </a:xfrm>
            <a:custGeom>
              <a:avLst/>
              <a:gdLst/>
              <a:ahLst/>
              <a:cxnLst/>
              <a:rect l="l" t="t" r="r" b="b"/>
              <a:pathLst>
                <a:path w="139700" h="66040">
                  <a:moveTo>
                    <a:pt x="0" y="0"/>
                  </a:moveTo>
                  <a:lnTo>
                    <a:pt x="0" y="16548"/>
                  </a:lnTo>
                  <a:lnTo>
                    <a:pt x="105282" y="65633"/>
                  </a:lnTo>
                  <a:lnTo>
                    <a:pt x="139636" y="65633"/>
                  </a:lnTo>
                  <a:lnTo>
                    <a:pt x="139636" y="650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27" name="object 7827"/>
            <p:cNvPicPr/>
            <p:nvPr/>
          </p:nvPicPr>
          <p:blipFill>
            <a:blip r:embed="rId1138" cstate="print"/>
            <a:stretch>
              <a:fillRect/>
            </a:stretch>
          </p:blipFill>
          <p:spPr>
            <a:xfrm>
              <a:off x="12829285" y="8817660"/>
              <a:ext cx="140716" cy="65633"/>
            </a:xfrm>
            <a:prstGeom prst="rect">
              <a:avLst/>
            </a:prstGeom>
          </p:spPr>
        </p:pic>
        <p:sp>
          <p:nvSpPr>
            <p:cNvPr id="7828" name="object 7828"/>
            <p:cNvSpPr/>
            <p:nvPr/>
          </p:nvSpPr>
          <p:spPr>
            <a:xfrm>
              <a:off x="12829285" y="8817660"/>
              <a:ext cx="140970" cy="66040"/>
            </a:xfrm>
            <a:custGeom>
              <a:avLst/>
              <a:gdLst/>
              <a:ahLst/>
              <a:cxnLst/>
              <a:rect l="l" t="t" r="r" b="b"/>
              <a:pathLst>
                <a:path w="140970" h="66040">
                  <a:moveTo>
                    <a:pt x="0" y="0"/>
                  </a:moveTo>
                  <a:lnTo>
                    <a:pt x="0" y="16548"/>
                  </a:lnTo>
                  <a:lnTo>
                    <a:pt x="105219" y="65633"/>
                  </a:lnTo>
                  <a:lnTo>
                    <a:pt x="140716" y="65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29" name="object 7829"/>
            <p:cNvPicPr/>
            <p:nvPr/>
          </p:nvPicPr>
          <p:blipFill>
            <a:blip r:embed="rId1139" cstate="print"/>
            <a:stretch>
              <a:fillRect/>
            </a:stretch>
          </p:blipFill>
          <p:spPr>
            <a:xfrm>
              <a:off x="12820713" y="8823115"/>
              <a:ext cx="113792" cy="60178"/>
            </a:xfrm>
            <a:prstGeom prst="rect">
              <a:avLst/>
            </a:prstGeom>
          </p:spPr>
        </p:pic>
        <p:sp>
          <p:nvSpPr>
            <p:cNvPr id="7830" name="object 7830"/>
            <p:cNvSpPr/>
            <p:nvPr/>
          </p:nvSpPr>
          <p:spPr>
            <a:xfrm>
              <a:off x="12820713" y="8823115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0" y="0"/>
                  </a:moveTo>
                  <a:lnTo>
                    <a:pt x="0" y="60178"/>
                  </a:lnTo>
                  <a:lnTo>
                    <a:pt x="113792" y="60178"/>
                  </a:lnTo>
                  <a:lnTo>
                    <a:pt x="8572" y="11093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31" name="object 7831"/>
            <p:cNvPicPr/>
            <p:nvPr/>
          </p:nvPicPr>
          <p:blipFill>
            <a:blip r:embed="rId1140" cstate="print"/>
            <a:stretch>
              <a:fillRect/>
            </a:stretch>
          </p:blipFill>
          <p:spPr>
            <a:xfrm>
              <a:off x="12672504" y="8823115"/>
              <a:ext cx="113855" cy="60178"/>
            </a:xfrm>
            <a:prstGeom prst="rect">
              <a:avLst/>
            </a:prstGeom>
          </p:spPr>
        </p:pic>
        <p:sp>
          <p:nvSpPr>
            <p:cNvPr id="7832" name="object 7832"/>
            <p:cNvSpPr/>
            <p:nvPr/>
          </p:nvSpPr>
          <p:spPr>
            <a:xfrm>
              <a:off x="12672504" y="8823115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0" y="0"/>
                  </a:moveTo>
                  <a:lnTo>
                    <a:pt x="0" y="60178"/>
                  </a:lnTo>
                  <a:lnTo>
                    <a:pt x="113855" y="60178"/>
                  </a:lnTo>
                  <a:lnTo>
                    <a:pt x="8572" y="11093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33" name="object 7833"/>
            <p:cNvPicPr/>
            <p:nvPr/>
          </p:nvPicPr>
          <p:blipFill>
            <a:blip r:embed="rId1141" cstate="print"/>
            <a:stretch>
              <a:fillRect/>
            </a:stretch>
          </p:blipFill>
          <p:spPr>
            <a:xfrm>
              <a:off x="12524358" y="8823115"/>
              <a:ext cx="113855" cy="60178"/>
            </a:xfrm>
            <a:prstGeom prst="rect">
              <a:avLst/>
            </a:prstGeom>
          </p:spPr>
        </p:pic>
        <p:sp>
          <p:nvSpPr>
            <p:cNvPr id="7834" name="object 7834"/>
            <p:cNvSpPr/>
            <p:nvPr/>
          </p:nvSpPr>
          <p:spPr>
            <a:xfrm>
              <a:off x="12524358" y="8823115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0" y="0"/>
                  </a:moveTo>
                  <a:lnTo>
                    <a:pt x="0" y="60178"/>
                  </a:lnTo>
                  <a:lnTo>
                    <a:pt x="113855" y="60178"/>
                  </a:lnTo>
                  <a:lnTo>
                    <a:pt x="8572" y="11093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35" name="object 7835"/>
            <p:cNvPicPr/>
            <p:nvPr/>
          </p:nvPicPr>
          <p:blipFill>
            <a:blip r:embed="rId1141" cstate="print"/>
            <a:stretch>
              <a:fillRect/>
            </a:stretch>
          </p:blipFill>
          <p:spPr>
            <a:xfrm>
              <a:off x="12376149" y="8823115"/>
              <a:ext cx="113855" cy="60178"/>
            </a:xfrm>
            <a:prstGeom prst="rect">
              <a:avLst/>
            </a:prstGeom>
          </p:spPr>
        </p:pic>
        <p:sp>
          <p:nvSpPr>
            <p:cNvPr id="7836" name="object 7836"/>
            <p:cNvSpPr/>
            <p:nvPr/>
          </p:nvSpPr>
          <p:spPr>
            <a:xfrm>
              <a:off x="12376149" y="8823115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0" y="0"/>
                  </a:moveTo>
                  <a:lnTo>
                    <a:pt x="0" y="60178"/>
                  </a:lnTo>
                  <a:lnTo>
                    <a:pt x="113855" y="60178"/>
                  </a:lnTo>
                  <a:lnTo>
                    <a:pt x="8572" y="11093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37" name="object 7837"/>
            <p:cNvPicPr/>
            <p:nvPr/>
          </p:nvPicPr>
          <p:blipFill>
            <a:blip r:embed="rId1142" cstate="print"/>
            <a:stretch>
              <a:fillRect/>
            </a:stretch>
          </p:blipFill>
          <p:spPr>
            <a:xfrm>
              <a:off x="12228004" y="8823115"/>
              <a:ext cx="113791" cy="60178"/>
            </a:xfrm>
            <a:prstGeom prst="rect">
              <a:avLst/>
            </a:prstGeom>
          </p:spPr>
        </p:pic>
        <p:sp>
          <p:nvSpPr>
            <p:cNvPr id="7838" name="object 7838"/>
            <p:cNvSpPr/>
            <p:nvPr/>
          </p:nvSpPr>
          <p:spPr>
            <a:xfrm>
              <a:off x="12228004" y="8823115"/>
              <a:ext cx="114300" cy="60325"/>
            </a:xfrm>
            <a:custGeom>
              <a:avLst/>
              <a:gdLst/>
              <a:ahLst/>
              <a:cxnLst/>
              <a:rect l="l" t="t" r="r" b="b"/>
              <a:pathLst>
                <a:path w="114300" h="60325">
                  <a:moveTo>
                    <a:pt x="0" y="0"/>
                  </a:moveTo>
                  <a:lnTo>
                    <a:pt x="0" y="60178"/>
                  </a:lnTo>
                  <a:lnTo>
                    <a:pt x="113791" y="60178"/>
                  </a:lnTo>
                  <a:lnTo>
                    <a:pt x="8572" y="11093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39" name="object 7839"/>
            <p:cNvPicPr/>
            <p:nvPr/>
          </p:nvPicPr>
          <p:blipFill>
            <a:blip r:embed="rId1143" cstate="print"/>
            <a:stretch>
              <a:fillRect/>
            </a:stretch>
          </p:blipFill>
          <p:spPr>
            <a:xfrm>
              <a:off x="12081255" y="8823788"/>
              <a:ext cx="112395" cy="59505"/>
            </a:xfrm>
            <a:prstGeom prst="rect">
              <a:avLst/>
            </a:prstGeom>
          </p:spPr>
        </p:pic>
        <p:sp>
          <p:nvSpPr>
            <p:cNvPr id="7840" name="object 7840"/>
            <p:cNvSpPr/>
            <p:nvPr/>
          </p:nvSpPr>
          <p:spPr>
            <a:xfrm>
              <a:off x="12081255" y="8823788"/>
              <a:ext cx="112395" cy="59690"/>
            </a:xfrm>
            <a:custGeom>
              <a:avLst/>
              <a:gdLst/>
              <a:ahLst/>
              <a:cxnLst/>
              <a:rect l="l" t="t" r="r" b="b"/>
              <a:pathLst>
                <a:path w="112395" h="59690">
                  <a:moveTo>
                    <a:pt x="0" y="0"/>
                  </a:moveTo>
                  <a:lnTo>
                    <a:pt x="0" y="59505"/>
                  </a:lnTo>
                  <a:lnTo>
                    <a:pt x="112395" y="59505"/>
                  </a:lnTo>
                  <a:lnTo>
                    <a:pt x="7112" y="10420"/>
                  </a:lnTo>
                  <a:lnTo>
                    <a:pt x="7112" y="3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41" name="object 7841"/>
            <p:cNvPicPr/>
            <p:nvPr/>
          </p:nvPicPr>
          <p:blipFill>
            <a:blip r:embed="rId1144" cstate="print"/>
            <a:stretch>
              <a:fillRect/>
            </a:stretch>
          </p:blipFill>
          <p:spPr>
            <a:xfrm>
              <a:off x="12532931" y="8817660"/>
              <a:ext cx="139573" cy="65633"/>
            </a:xfrm>
            <a:prstGeom prst="rect">
              <a:avLst/>
            </a:prstGeom>
          </p:spPr>
        </p:pic>
        <p:sp>
          <p:nvSpPr>
            <p:cNvPr id="7842" name="object 7842"/>
            <p:cNvSpPr/>
            <p:nvPr/>
          </p:nvSpPr>
          <p:spPr>
            <a:xfrm>
              <a:off x="12532931" y="8817660"/>
              <a:ext cx="139700" cy="66040"/>
            </a:xfrm>
            <a:custGeom>
              <a:avLst/>
              <a:gdLst/>
              <a:ahLst/>
              <a:cxnLst/>
              <a:rect l="l" t="t" r="r" b="b"/>
              <a:pathLst>
                <a:path w="139700" h="66040">
                  <a:moveTo>
                    <a:pt x="0" y="0"/>
                  </a:moveTo>
                  <a:lnTo>
                    <a:pt x="0" y="16548"/>
                  </a:lnTo>
                  <a:lnTo>
                    <a:pt x="105282" y="65633"/>
                  </a:lnTo>
                  <a:lnTo>
                    <a:pt x="139573" y="65633"/>
                  </a:lnTo>
                  <a:lnTo>
                    <a:pt x="139573" y="650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43" name="object 7843"/>
            <p:cNvPicPr/>
            <p:nvPr/>
          </p:nvPicPr>
          <p:blipFill>
            <a:blip r:embed="rId1145" cstate="print"/>
            <a:stretch>
              <a:fillRect/>
            </a:stretch>
          </p:blipFill>
          <p:spPr>
            <a:xfrm>
              <a:off x="12384722" y="8817660"/>
              <a:ext cx="139636" cy="65633"/>
            </a:xfrm>
            <a:prstGeom prst="rect">
              <a:avLst/>
            </a:prstGeom>
          </p:spPr>
        </p:pic>
        <p:sp>
          <p:nvSpPr>
            <p:cNvPr id="7844" name="object 7844"/>
            <p:cNvSpPr/>
            <p:nvPr/>
          </p:nvSpPr>
          <p:spPr>
            <a:xfrm>
              <a:off x="12384722" y="8817660"/>
              <a:ext cx="139700" cy="66040"/>
            </a:xfrm>
            <a:custGeom>
              <a:avLst/>
              <a:gdLst/>
              <a:ahLst/>
              <a:cxnLst/>
              <a:rect l="l" t="t" r="r" b="b"/>
              <a:pathLst>
                <a:path w="139700" h="66040">
                  <a:moveTo>
                    <a:pt x="0" y="0"/>
                  </a:moveTo>
                  <a:lnTo>
                    <a:pt x="0" y="16548"/>
                  </a:lnTo>
                  <a:lnTo>
                    <a:pt x="105283" y="65633"/>
                  </a:lnTo>
                  <a:lnTo>
                    <a:pt x="139636" y="65633"/>
                  </a:lnTo>
                  <a:lnTo>
                    <a:pt x="139636" y="650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45" name="object 7845"/>
            <p:cNvPicPr/>
            <p:nvPr/>
          </p:nvPicPr>
          <p:blipFill>
            <a:blip r:embed="rId1146" cstate="print"/>
            <a:stretch>
              <a:fillRect/>
            </a:stretch>
          </p:blipFill>
          <p:spPr>
            <a:xfrm>
              <a:off x="12236576" y="8817660"/>
              <a:ext cx="139573" cy="65633"/>
            </a:xfrm>
            <a:prstGeom prst="rect">
              <a:avLst/>
            </a:prstGeom>
          </p:spPr>
        </p:pic>
        <p:sp>
          <p:nvSpPr>
            <p:cNvPr id="7846" name="object 7846"/>
            <p:cNvSpPr/>
            <p:nvPr/>
          </p:nvSpPr>
          <p:spPr>
            <a:xfrm>
              <a:off x="12236576" y="8817660"/>
              <a:ext cx="139700" cy="66040"/>
            </a:xfrm>
            <a:custGeom>
              <a:avLst/>
              <a:gdLst/>
              <a:ahLst/>
              <a:cxnLst/>
              <a:rect l="l" t="t" r="r" b="b"/>
              <a:pathLst>
                <a:path w="139700" h="66040">
                  <a:moveTo>
                    <a:pt x="0" y="0"/>
                  </a:moveTo>
                  <a:lnTo>
                    <a:pt x="0" y="16548"/>
                  </a:lnTo>
                  <a:lnTo>
                    <a:pt x="105219" y="65633"/>
                  </a:lnTo>
                  <a:lnTo>
                    <a:pt x="139573" y="65633"/>
                  </a:lnTo>
                  <a:lnTo>
                    <a:pt x="139573" y="650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47" name="object 7847"/>
            <p:cNvPicPr/>
            <p:nvPr/>
          </p:nvPicPr>
          <p:blipFill>
            <a:blip r:embed="rId1147" cstate="print"/>
            <a:stretch>
              <a:fillRect/>
            </a:stretch>
          </p:blipFill>
          <p:spPr>
            <a:xfrm>
              <a:off x="12088367" y="8817660"/>
              <a:ext cx="139636" cy="65633"/>
            </a:xfrm>
            <a:prstGeom prst="rect">
              <a:avLst/>
            </a:prstGeom>
          </p:spPr>
        </p:pic>
        <p:sp>
          <p:nvSpPr>
            <p:cNvPr id="7848" name="object 7848"/>
            <p:cNvSpPr/>
            <p:nvPr/>
          </p:nvSpPr>
          <p:spPr>
            <a:xfrm>
              <a:off x="12088367" y="8817660"/>
              <a:ext cx="139700" cy="66040"/>
            </a:xfrm>
            <a:custGeom>
              <a:avLst/>
              <a:gdLst/>
              <a:ahLst/>
              <a:cxnLst/>
              <a:rect l="l" t="t" r="r" b="b"/>
              <a:pathLst>
                <a:path w="139700" h="66040">
                  <a:moveTo>
                    <a:pt x="0" y="0"/>
                  </a:moveTo>
                  <a:lnTo>
                    <a:pt x="0" y="16548"/>
                  </a:lnTo>
                  <a:lnTo>
                    <a:pt x="105282" y="65633"/>
                  </a:lnTo>
                  <a:lnTo>
                    <a:pt x="139636" y="65633"/>
                  </a:lnTo>
                  <a:lnTo>
                    <a:pt x="139636" y="650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49" name="object 7849"/>
            <p:cNvPicPr/>
            <p:nvPr/>
          </p:nvPicPr>
          <p:blipFill>
            <a:blip r:embed="rId1148" cstate="print"/>
            <a:stretch>
              <a:fillRect/>
            </a:stretch>
          </p:blipFill>
          <p:spPr>
            <a:xfrm>
              <a:off x="12820713" y="8813666"/>
              <a:ext cx="8572" cy="13442"/>
            </a:xfrm>
            <a:prstGeom prst="rect">
              <a:avLst/>
            </a:prstGeom>
          </p:spPr>
        </p:pic>
        <p:sp>
          <p:nvSpPr>
            <p:cNvPr id="7850" name="object 7850"/>
            <p:cNvSpPr/>
            <p:nvPr/>
          </p:nvSpPr>
          <p:spPr>
            <a:xfrm>
              <a:off x="12820713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51" name="object 7851"/>
            <p:cNvPicPr/>
            <p:nvPr/>
          </p:nvPicPr>
          <p:blipFill>
            <a:blip r:embed="rId1149" cstate="print"/>
            <a:stretch>
              <a:fillRect/>
            </a:stretch>
          </p:blipFill>
          <p:spPr>
            <a:xfrm>
              <a:off x="12672504" y="8813666"/>
              <a:ext cx="8572" cy="13442"/>
            </a:xfrm>
            <a:prstGeom prst="rect">
              <a:avLst/>
            </a:prstGeom>
          </p:spPr>
        </p:pic>
        <p:sp>
          <p:nvSpPr>
            <p:cNvPr id="7852" name="object 7852"/>
            <p:cNvSpPr/>
            <p:nvPr/>
          </p:nvSpPr>
          <p:spPr>
            <a:xfrm>
              <a:off x="12672504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53" name="object 7853"/>
            <p:cNvPicPr/>
            <p:nvPr/>
          </p:nvPicPr>
          <p:blipFill>
            <a:blip r:embed="rId1150" cstate="print"/>
            <a:stretch>
              <a:fillRect/>
            </a:stretch>
          </p:blipFill>
          <p:spPr>
            <a:xfrm>
              <a:off x="12524358" y="8813666"/>
              <a:ext cx="8572" cy="13442"/>
            </a:xfrm>
            <a:prstGeom prst="rect">
              <a:avLst/>
            </a:prstGeom>
          </p:spPr>
        </p:pic>
        <p:sp>
          <p:nvSpPr>
            <p:cNvPr id="7854" name="object 7854"/>
            <p:cNvSpPr/>
            <p:nvPr/>
          </p:nvSpPr>
          <p:spPr>
            <a:xfrm>
              <a:off x="12524358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55" name="object 7855"/>
            <p:cNvPicPr/>
            <p:nvPr/>
          </p:nvPicPr>
          <p:blipFill>
            <a:blip r:embed="rId1151" cstate="print"/>
            <a:stretch>
              <a:fillRect/>
            </a:stretch>
          </p:blipFill>
          <p:spPr>
            <a:xfrm>
              <a:off x="12376149" y="8813666"/>
              <a:ext cx="8572" cy="13442"/>
            </a:xfrm>
            <a:prstGeom prst="rect">
              <a:avLst/>
            </a:prstGeom>
          </p:spPr>
        </p:pic>
        <p:sp>
          <p:nvSpPr>
            <p:cNvPr id="7856" name="object 7856"/>
            <p:cNvSpPr/>
            <p:nvPr/>
          </p:nvSpPr>
          <p:spPr>
            <a:xfrm>
              <a:off x="12376149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57" name="object 7857"/>
            <p:cNvPicPr/>
            <p:nvPr/>
          </p:nvPicPr>
          <p:blipFill>
            <a:blip r:embed="rId1152" cstate="print"/>
            <a:stretch>
              <a:fillRect/>
            </a:stretch>
          </p:blipFill>
          <p:spPr>
            <a:xfrm>
              <a:off x="12228004" y="8813666"/>
              <a:ext cx="8572" cy="13442"/>
            </a:xfrm>
            <a:prstGeom prst="rect">
              <a:avLst/>
            </a:prstGeom>
          </p:spPr>
        </p:pic>
        <p:sp>
          <p:nvSpPr>
            <p:cNvPr id="7858" name="object 7858"/>
            <p:cNvSpPr/>
            <p:nvPr/>
          </p:nvSpPr>
          <p:spPr>
            <a:xfrm>
              <a:off x="12228004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859" name="object 7859"/>
            <p:cNvPicPr/>
            <p:nvPr/>
          </p:nvPicPr>
          <p:blipFill>
            <a:blip r:embed="rId1150" cstate="print"/>
            <a:stretch>
              <a:fillRect/>
            </a:stretch>
          </p:blipFill>
          <p:spPr>
            <a:xfrm>
              <a:off x="12079795" y="8813666"/>
              <a:ext cx="8572" cy="13442"/>
            </a:xfrm>
            <a:prstGeom prst="rect">
              <a:avLst/>
            </a:prstGeom>
          </p:spPr>
        </p:pic>
        <p:sp>
          <p:nvSpPr>
            <p:cNvPr id="7860" name="object 7860"/>
            <p:cNvSpPr/>
            <p:nvPr/>
          </p:nvSpPr>
          <p:spPr>
            <a:xfrm>
              <a:off x="12079795" y="8813666"/>
              <a:ext cx="8890" cy="13970"/>
            </a:xfrm>
            <a:custGeom>
              <a:avLst/>
              <a:gdLst/>
              <a:ahLst/>
              <a:cxnLst/>
              <a:rect l="l" t="t" r="r" b="b"/>
              <a:pathLst>
                <a:path w="8890" h="13970">
                  <a:moveTo>
                    <a:pt x="0" y="0"/>
                  </a:moveTo>
                  <a:lnTo>
                    <a:pt x="0" y="9448"/>
                  </a:lnTo>
                  <a:lnTo>
                    <a:pt x="8572" y="13442"/>
                  </a:lnTo>
                  <a:lnTo>
                    <a:pt x="8572" y="39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1" name="object 7861"/>
            <p:cNvSpPr/>
            <p:nvPr/>
          </p:nvSpPr>
          <p:spPr>
            <a:xfrm>
              <a:off x="11198415" y="947019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19"/>
                  </a:lnTo>
                  <a:lnTo>
                    <a:pt x="0" y="6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2" name="object 7862"/>
            <p:cNvSpPr/>
            <p:nvPr/>
          </p:nvSpPr>
          <p:spPr>
            <a:xfrm>
              <a:off x="11198415" y="947019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19"/>
                  </a:lnTo>
                  <a:lnTo>
                    <a:pt x="0" y="6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196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3" name="object 7863"/>
            <p:cNvSpPr/>
            <p:nvPr/>
          </p:nvSpPr>
          <p:spPr>
            <a:xfrm>
              <a:off x="11198415" y="9470199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19"/>
                  </a:lnTo>
                  <a:lnTo>
                    <a:pt x="0" y="6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4" name="object 7864"/>
            <p:cNvSpPr/>
            <p:nvPr/>
          </p:nvSpPr>
          <p:spPr>
            <a:xfrm>
              <a:off x="11196637" y="9470199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777" y="0"/>
                  </a:moveTo>
                  <a:lnTo>
                    <a:pt x="0" y="0"/>
                  </a:lnTo>
                  <a:lnTo>
                    <a:pt x="0" y="3397"/>
                  </a:lnTo>
                  <a:lnTo>
                    <a:pt x="1777" y="3397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5" name="object 7865"/>
            <p:cNvSpPr/>
            <p:nvPr/>
          </p:nvSpPr>
          <p:spPr>
            <a:xfrm>
              <a:off x="11196637" y="9470199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09">
                  <a:moveTo>
                    <a:pt x="1777" y="0"/>
                  </a:moveTo>
                  <a:lnTo>
                    <a:pt x="0" y="0"/>
                  </a:lnTo>
                  <a:lnTo>
                    <a:pt x="0" y="3397"/>
                  </a:lnTo>
                  <a:lnTo>
                    <a:pt x="1777" y="3397"/>
                  </a:lnTo>
                  <a:lnTo>
                    <a:pt x="177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6" name="object 7866"/>
            <p:cNvSpPr/>
            <p:nvPr/>
          </p:nvSpPr>
          <p:spPr>
            <a:xfrm>
              <a:off x="11196637" y="947359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785" y="0"/>
                  </a:moveTo>
                  <a:lnTo>
                    <a:pt x="0" y="0"/>
                  </a:lnTo>
                  <a:lnTo>
                    <a:pt x="0" y="620"/>
                  </a:lnTo>
                  <a:lnTo>
                    <a:pt x="1785" y="620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7" name="object 7867"/>
            <p:cNvSpPr/>
            <p:nvPr/>
          </p:nvSpPr>
          <p:spPr>
            <a:xfrm>
              <a:off x="11196637" y="947359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785" y="0"/>
                  </a:moveTo>
                  <a:lnTo>
                    <a:pt x="0" y="0"/>
                  </a:lnTo>
                  <a:lnTo>
                    <a:pt x="0" y="620"/>
                  </a:lnTo>
                  <a:lnTo>
                    <a:pt x="1785" y="620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8" name="object 7868"/>
            <p:cNvSpPr/>
            <p:nvPr/>
          </p:nvSpPr>
          <p:spPr>
            <a:xfrm>
              <a:off x="11196637" y="947359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785" y="0"/>
                  </a:moveTo>
                  <a:lnTo>
                    <a:pt x="0" y="0"/>
                  </a:lnTo>
                  <a:lnTo>
                    <a:pt x="0" y="620"/>
                  </a:lnTo>
                  <a:lnTo>
                    <a:pt x="1785" y="620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9" name="object 7869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23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0" name="object 7870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23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1" name="object 7871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23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2" name="object 7872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90" y="723"/>
                  </a:lnTo>
                  <a:lnTo>
                    <a:pt x="1016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3" name="object 7873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90" y="723"/>
                  </a:lnTo>
                  <a:lnTo>
                    <a:pt x="1016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470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4" name="object 7874"/>
            <p:cNvSpPr/>
            <p:nvPr/>
          </p:nvSpPr>
          <p:spPr>
            <a:xfrm>
              <a:off x="11198351" y="94295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90" y="723"/>
                  </a:lnTo>
                  <a:lnTo>
                    <a:pt x="1016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5" name="object 7875"/>
            <p:cNvSpPr/>
            <p:nvPr/>
          </p:nvSpPr>
          <p:spPr>
            <a:xfrm>
              <a:off x="11198542" y="94302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508" y="0"/>
                  </a:moveTo>
                  <a:lnTo>
                    <a:pt x="0" y="0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6" name="object 7876"/>
            <p:cNvSpPr/>
            <p:nvPr/>
          </p:nvSpPr>
          <p:spPr>
            <a:xfrm>
              <a:off x="11198542" y="9430289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508" y="0"/>
                  </a:moveTo>
                  <a:lnTo>
                    <a:pt x="0" y="0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7" name="object 7877"/>
            <p:cNvSpPr/>
            <p:nvPr/>
          </p:nvSpPr>
          <p:spPr>
            <a:xfrm>
              <a:off x="11196573" y="94295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380" y="0"/>
                  </a:moveTo>
                  <a:lnTo>
                    <a:pt x="126" y="0"/>
                  </a:lnTo>
                  <a:lnTo>
                    <a:pt x="0" y="723"/>
                  </a:lnTo>
                  <a:lnTo>
                    <a:pt x="190" y="723"/>
                  </a:lnTo>
                  <a:lnTo>
                    <a:pt x="190" y="0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8" name="object 7878"/>
            <p:cNvSpPr/>
            <p:nvPr/>
          </p:nvSpPr>
          <p:spPr>
            <a:xfrm>
              <a:off x="11196573" y="94295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380" y="0"/>
                  </a:moveTo>
                  <a:lnTo>
                    <a:pt x="126" y="0"/>
                  </a:lnTo>
                  <a:lnTo>
                    <a:pt x="0" y="723"/>
                  </a:lnTo>
                  <a:lnTo>
                    <a:pt x="190" y="723"/>
                  </a:lnTo>
                  <a:lnTo>
                    <a:pt x="190" y="0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000000">
                <a:alpha val="3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9" name="object 7879"/>
            <p:cNvSpPr/>
            <p:nvPr/>
          </p:nvSpPr>
          <p:spPr>
            <a:xfrm>
              <a:off x="11196573" y="942956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4" h="1270">
                  <a:moveTo>
                    <a:pt x="380" y="0"/>
                  </a:moveTo>
                  <a:lnTo>
                    <a:pt x="126" y="0"/>
                  </a:lnTo>
                  <a:lnTo>
                    <a:pt x="0" y="723"/>
                  </a:lnTo>
                  <a:lnTo>
                    <a:pt x="190" y="723"/>
                  </a:lnTo>
                  <a:lnTo>
                    <a:pt x="190" y="0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0" name="object 7880"/>
            <p:cNvSpPr/>
            <p:nvPr/>
          </p:nvSpPr>
          <p:spPr>
            <a:xfrm>
              <a:off x="11197526" y="94295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396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1" name="object 7881"/>
            <p:cNvSpPr/>
            <p:nvPr/>
          </p:nvSpPr>
          <p:spPr>
            <a:xfrm>
              <a:off x="11197526" y="94295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396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2" name="object 7882"/>
            <p:cNvSpPr/>
            <p:nvPr/>
          </p:nvSpPr>
          <p:spPr>
            <a:xfrm>
              <a:off x="11198415" y="94295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952" y="0"/>
                  </a:moveTo>
                  <a:lnTo>
                    <a:pt x="0" y="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3" name="object 7883"/>
            <p:cNvSpPr/>
            <p:nvPr/>
          </p:nvSpPr>
          <p:spPr>
            <a:xfrm>
              <a:off x="11198415" y="9429565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952" y="0"/>
                  </a:moveTo>
                  <a:lnTo>
                    <a:pt x="0" y="0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4" name="object 7884"/>
            <p:cNvSpPr/>
            <p:nvPr/>
          </p:nvSpPr>
          <p:spPr>
            <a:xfrm>
              <a:off x="11196954" y="94295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650" y="0"/>
                  </a:moveTo>
                  <a:lnTo>
                    <a:pt x="0" y="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5" name="object 7885"/>
            <p:cNvSpPr/>
            <p:nvPr/>
          </p:nvSpPr>
          <p:spPr>
            <a:xfrm>
              <a:off x="11196954" y="94295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650" y="0"/>
                  </a:moveTo>
                  <a:lnTo>
                    <a:pt x="0" y="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000000">
                <a:alpha val="3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6" name="object 7886"/>
            <p:cNvSpPr/>
            <p:nvPr/>
          </p:nvSpPr>
          <p:spPr>
            <a:xfrm>
              <a:off x="11196954" y="9429565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1650" y="0"/>
                  </a:moveTo>
                  <a:lnTo>
                    <a:pt x="0" y="0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7" name="object 7887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17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8" name="object 7888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17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9" name="object 7889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1016" y="0"/>
                  </a:moveTo>
                  <a:lnTo>
                    <a:pt x="0" y="0"/>
                  </a:lnTo>
                  <a:lnTo>
                    <a:pt x="1016" y="717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0" name="object 7890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6" y="692"/>
                  </a:lnTo>
                  <a:lnTo>
                    <a:pt x="1016" y="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1" name="object 7891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6" y="692"/>
                  </a:lnTo>
                  <a:lnTo>
                    <a:pt x="1016" y="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470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2" name="object 7892"/>
            <p:cNvSpPr/>
            <p:nvPr/>
          </p:nvSpPr>
          <p:spPr>
            <a:xfrm>
              <a:off x="11198351" y="9383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6" y="692"/>
                  </a:lnTo>
                  <a:lnTo>
                    <a:pt x="1016" y="7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3" name="object 7893"/>
            <p:cNvSpPr/>
            <p:nvPr/>
          </p:nvSpPr>
          <p:spPr>
            <a:xfrm>
              <a:off x="11198478" y="93838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571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4" name="object 7894"/>
            <p:cNvSpPr/>
            <p:nvPr/>
          </p:nvSpPr>
          <p:spPr>
            <a:xfrm>
              <a:off x="11198478" y="9383852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571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5" name="object 7895"/>
            <p:cNvSpPr/>
            <p:nvPr/>
          </p:nvSpPr>
          <p:spPr>
            <a:xfrm>
              <a:off x="11196637" y="933332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6" name="object 7896"/>
            <p:cNvSpPr/>
            <p:nvPr/>
          </p:nvSpPr>
          <p:spPr>
            <a:xfrm>
              <a:off x="11196637" y="933332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7" name="object 7897"/>
            <p:cNvSpPr/>
            <p:nvPr/>
          </p:nvSpPr>
          <p:spPr>
            <a:xfrm>
              <a:off x="11196637" y="9333325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5">
                  <a:moveTo>
                    <a:pt x="0" y="0"/>
                  </a:moveTo>
                  <a:lnTo>
                    <a:pt x="0" y="4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8" name="object 7898"/>
            <p:cNvSpPr/>
            <p:nvPr/>
          </p:nvSpPr>
          <p:spPr>
            <a:xfrm>
              <a:off x="11196637" y="9333331"/>
              <a:ext cx="1905" cy="137160"/>
            </a:xfrm>
            <a:custGeom>
              <a:avLst/>
              <a:gdLst/>
              <a:ahLst/>
              <a:cxnLst/>
              <a:rect l="l" t="t" r="r" b="b"/>
              <a:pathLst>
                <a:path w="1904" h="137159">
                  <a:moveTo>
                    <a:pt x="1778" y="0"/>
                  </a:moveTo>
                  <a:lnTo>
                    <a:pt x="0" y="0"/>
                  </a:lnTo>
                  <a:lnTo>
                    <a:pt x="0" y="3416"/>
                  </a:lnTo>
                  <a:lnTo>
                    <a:pt x="1778" y="3416"/>
                  </a:lnTo>
                  <a:lnTo>
                    <a:pt x="1778" y="0"/>
                  </a:lnTo>
                  <a:close/>
                </a:path>
                <a:path w="1904" h="137159">
                  <a:moveTo>
                    <a:pt x="1905" y="96964"/>
                  </a:moveTo>
                  <a:lnTo>
                    <a:pt x="1714" y="96240"/>
                  </a:lnTo>
                  <a:lnTo>
                    <a:pt x="1778" y="136867"/>
                  </a:lnTo>
                  <a:lnTo>
                    <a:pt x="1905" y="100203"/>
                  </a:lnTo>
                  <a:lnTo>
                    <a:pt x="1841" y="99288"/>
                  </a:lnTo>
                  <a:lnTo>
                    <a:pt x="1905" y="96964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9" name="object 7899"/>
            <p:cNvSpPr/>
            <p:nvPr/>
          </p:nvSpPr>
          <p:spPr>
            <a:xfrm>
              <a:off x="11198351" y="9429565"/>
              <a:ext cx="635" cy="40640"/>
            </a:xfrm>
            <a:custGeom>
              <a:avLst/>
              <a:gdLst/>
              <a:ahLst/>
              <a:cxnLst/>
              <a:rect l="l" t="t" r="r" b="b"/>
              <a:pathLst>
                <a:path w="634" h="40640">
                  <a:moveTo>
                    <a:pt x="0" y="0"/>
                  </a:moveTo>
                  <a:lnTo>
                    <a:pt x="63" y="40633"/>
                  </a:lnTo>
                  <a:lnTo>
                    <a:pt x="190" y="3968"/>
                  </a:lnTo>
                  <a:lnTo>
                    <a:pt x="126" y="3054"/>
                  </a:lnTo>
                  <a:lnTo>
                    <a:pt x="190" y="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0" name="object 7900"/>
            <p:cNvSpPr/>
            <p:nvPr/>
          </p:nvSpPr>
          <p:spPr>
            <a:xfrm>
              <a:off x="11196637" y="942956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40">
                  <a:moveTo>
                    <a:pt x="1714" y="0"/>
                  </a:moveTo>
                  <a:lnTo>
                    <a:pt x="0" y="40633"/>
                  </a:lnTo>
                  <a:lnTo>
                    <a:pt x="1777" y="4063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1" name="object 7901"/>
            <p:cNvSpPr/>
            <p:nvPr/>
          </p:nvSpPr>
          <p:spPr>
            <a:xfrm>
              <a:off x="11196637" y="942956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40">
                  <a:moveTo>
                    <a:pt x="1714" y="0"/>
                  </a:moveTo>
                  <a:lnTo>
                    <a:pt x="0" y="40633"/>
                  </a:lnTo>
                  <a:lnTo>
                    <a:pt x="1777" y="4063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2" name="object 7902"/>
            <p:cNvSpPr/>
            <p:nvPr/>
          </p:nvSpPr>
          <p:spPr>
            <a:xfrm>
              <a:off x="11196637" y="942956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40">
                  <a:moveTo>
                    <a:pt x="1714" y="0"/>
                  </a:moveTo>
                  <a:lnTo>
                    <a:pt x="126" y="0"/>
                  </a:lnTo>
                  <a:lnTo>
                    <a:pt x="0" y="4063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3" name="object 7903"/>
            <p:cNvSpPr/>
            <p:nvPr/>
          </p:nvSpPr>
          <p:spPr>
            <a:xfrm>
              <a:off x="11196637" y="942956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40">
                  <a:moveTo>
                    <a:pt x="1714" y="0"/>
                  </a:moveTo>
                  <a:lnTo>
                    <a:pt x="126" y="0"/>
                  </a:lnTo>
                  <a:lnTo>
                    <a:pt x="0" y="4063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52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4" name="object 7904"/>
            <p:cNvSpPr/>
            <p:nvPr/>
          </p:nvSpPr>
          <p:spPr>
            <a:xfrm>
              <a:off x="11196637" y="942956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40">
                  <a:moveTo>
                    <a:pt x="1714" y="0"/>
                  </a:moveTo>
                  <a:lnTo>
                    <a:pt x="126" y="0"/>
                  </a:lnTo>
                  <a:lnTo>
                    <a:pt x="0" y="4063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5" name="object 7905"/>
            <p:cNvSpPr/>
            <p:nvPr/>
          </p:nvSpPr>
          <p:spPr>
            <a:xfrm>
              <a:off x="11198415" y="94666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17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917" y="868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6" name="object 7906"/>
            <p:cNvSpPr/>
            <p:nvPr/>
          </p:nvSpPr>
          <p:spPr>
            <a:xfrm>
              <a:off x="11198415" y="94666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17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917" y="868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7" name="object 7907"/>
            <p:cNvSpPr/>
            <p:nvPr/>
          </p:nvSpPr>
          <p:spPr>
            <a:xfrm>
              <a:off x="11198415" y="946747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17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917" y="32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8" name="object 7908"/>
            <p:cNvSpPr/>
            <p:nvPr/>
          </p:nvSpPr>
          <p:spPr>
            <a:xfrm>
              <a:off x="11198415" y="946747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17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917" y="32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9" name="object 7909"/>
            <p:cNvSpPr/>
            <p:nvPr/>
          </p:nvSpPr>
          <p:spPr>
            <a:xfrm>
              <a:off x="11198415" y="946747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17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917" y="32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0" name="object 7910"/>
            <p:cNvSpPr/>
            <p:nvPr/>
          </p:nvSpPr>
          <p:spPr>
            <a:xfrm>
              <a:off x="11198478" y="94496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89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889" y="863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1" name="object 7911"/>
            <p:cNvSpPr/>
            <p:nvPr/>
          </p:nvSpPr>
          <p:spPr>
            <a:xfrm>
              <a:off x="11198478" y="944961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89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889" y="863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2" name="object 7912"/>
            <p:cNvSpPr/>
            <p:nvPr/>
          </p:nvSpPr>
          <p:spPr>
            <a:xfrm>
              <a:off x="11198478" y="945047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47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3" name="object 7913"/>
            <p:cNvSpPr/>
            <p:nvPr/>
          </p:nvSpPr>
          <p:spPr>
            <a:xfrm>
              <a:off x="11198478" y="945047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47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4" name="object 7914"/>
            <p:cNvSpPr/>
            <p:nvPr/>
          </p:nvSpPr>
          <p:spPr>
            <a:xfrm>
              <a:off x="11198478" y="945047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47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5" name="object 7915"/>
            <p:cNvSpPr/>
            <p:nvPr/>
          </p:nvSpPr>
          <p:spPr>
            <a:xfrm>
              <a:off x="11198478" y="943262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6" name="object 7916"/>
            <p:cNvSpPr/>
            <p:nvPr/>
          </p:nvSpPr>
          <p:spPr>
            <a:xfrm>
              <a:off x="11198478" y="943262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7" name="object 7917"/>
            <p:cNvSpPr/>
            <p:nvPr/>
          </p:nvSpPr>
          <p:spPr>
            <a:xfrm>
              <a:off x="11198478" y="94334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63" y="317"/>
                  </a:lnTo>
                  <a:lnTo>
                    <a:pt x="889" y="317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8" name="object 7918"/>
            <p:cNvSpPr/>
            <p:nvPr/>
          </p:nvSpPr>
          <p:spPr>
            <a:xfrm>
              <a:off x="11198478" y="94334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63" y="317"/>
                  </a:lnTo>
                  <a:lnTo>
                    <a:pt x="889" y="317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9" name="object 7919"/>
            <p:cNvSpPr/>
            <p:nvPr/>
          </p:nvSpPr>
          <p:spPr>
            <a:xfrm>
              <a:off x="11198478" y="943346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63" y="317"/>
                  </a:lnTo>
                  <a:lnTo>
                    <a:pt x="889" y="317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0" name="object 7920"/>
            <p:cNvSpPr/>
            <p:nvPr/>
          </p:nvSpPr>
          <p:spPr>
            <a:xfrm>
              <a:off x="11198542" y="94302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25" y="0"/>
                  </a:moveTo>
                  <a:lnTo>
                    <a:pt x="0" y="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1" name="object 7921"/>
            <p:cNvSpPr/>
            <p:nvPr/>
          </p:nvSpPr>
          <p:spPr>
            <a:xfrm>
              <a:off x="11198542" y="94302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25" y="0"/>
                  </a:moveTo>
                  <a:lnTo>
                    <a:pt x="0" y="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000000">
                <a:alpha val="3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2" name="object 7922"/>
            <p:cNvSpPr/>
            <p:nvPr/>
          </p:nvSpPr>
          <p:spPr>
            <a:xfrm>
              <a:off x="11198542" y="9430289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25" y="0"/>
                  </a:moveTo>
                  <a:lnTo>
                    <a:pt x="0" y="0"/>
                  </a:lnTo>
                  <a:lnTo>
                    <a:pt x="82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3" name="object 7923"/>
            <p:cNvSpPr/>
            <p:nvPr/>
          </p:nvSpPr>
          <p:spPr>
            <a:xfrm>
              <a:off x="11196637" y="9383159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1714" y="0"/>
                  </a:moveTo>
                  <a:lnTo>
                    <a:pt x="0" y="46405"/>
                  </a:lnTo>
                  <a:lnTo>
                    <a:pt x="889" y="46405"/>
                  </a:lnTo>
                  <a:lnTo>
                    <a:pt x="1841" y="46234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24" name="object 7924"/>
            <p:cNvPicPr/>
            <p:nvPr/>
          </p:nvPicPr>
          <p:blipFill>
            <a:blip r:embed="rId1153" cstate="print"/>
            <a:stretch>
              <a:fillRect/>
            </a:stretch>
          </p:blipFill>
          <p:spPr>
            <a:xfrm>
              <a:off x="11196643" y="9383159"/>
              <a:ext cx="1835" cy="46234"/>
            </a:xfrm>
            <a:prstGeom prst="rect">
              <a:avLst/>
            </a:prstGeom>
          </p:spPr>
        </p:pic>
        <p:sp>
          <p:nvSpPr>
            <p:cNvPr id="7925" name="object 7925"/>
            <p:cNvSpPr/>
            <p:nvPr/>
          </p:nvSpPr>
          <p:spPr>
            <a:xfrm>
              <a:off x="11196637" y="9383159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1714" y="0"/>
                  </a:moveTo>
                  <a:lnTo>
                    <a:pt x="0" y="46405"/>
                  </a:lnTo>
                  <a:lnTo>
                    <a:pt x="889" y="46405"/>
                  </a:lnTo>
                  <a:lnTo>
                    <a:pt x="1841" y="46234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6" name="object 7926"/>
            <p:cNvSpPr/>
            <p:nvPr/>
          </p:nvSpPr>
          <p:spPr>
            <a:xfrm>
              <a:off x="11196637" y="9383159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1714" y="0"/>
                  </a:moveTo>
                  <a:lnTo>
                    <a:pt x="126" y="0"/>
                  </a:lnTo>
                  <a:lnTo>
                    <a:pt x="0" y="46405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7" name="object 7927"/>
            <p:cNvSpPr/>
            <p:nvPr/>
          </p:nvSpPr>
          <p:spPr>
            <a:xfrm>
              <a:off x="11196637" y="9383159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1714" y="0"/>
                  </a:moveTo>
                  <a:lnTo>
                    <a:pt x="126" y="0"/>
                  </a:lnTo>
                  <a:lnTo>
                    <a:pt x="0" y="46405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52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8" name="object 7928"/>
            <p:cNvSpPr/>
            <p:nvPr/>
          </p:nvSpPr>
          <p:spPr>
            <a:xfrm>
              <a:off x="11196637" y="9383159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1714" y="0"/>
                  </a:moveTo>
                  <a:lnTo>
                    <a:pt x="126" y="0"/>
                  </a:lnTo>
                  <a:lnTo>
                    <a:pt x="0" y="46405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9" name="object 7929"/>
            <p:cNvSpPr/>
            <p:nvPr/>
          </p:nvSpPr>
          <p:spPr>
            <a:xfrm>
              <a:off x="11198478" y="94230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68" y="84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0" name="object 7930"/>
            <p:cNvSpPr/>
            <p:nvPr/>
          </p:nvSpPr>
          <p:spPr>
            <a:xfrm>
              <a:off x="11198478" y="942309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68" y="843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1" name="object 7931"/>
            <p:cNvSpPr/>
            <p:nvPr/>
          </p:nvSpPr>
          <p:spPr>
            <a:xfrm>
              <a:off x="11198478" y="942393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68" y="34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2" name="object 7932"/>
            <p:cNvSpPr/>
            <p:nvPr/>
          </p:nvSpPr>
          <p:spPr>
            <a:xfrm>
              <a:off x="11198478" y="942393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68" y="34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3" name="object 7933"/>
            <p:cNvSpPr/>
            <p:nvPr/>
          </p:nvSpPr>
          <p:spPr>
            <a:xfrm>
              <a:off x="11198478" y="9423935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868" y="347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4" name="object 7934"/>
            <p:cNvSpPr/>
            <p:nvPr/>
          </p:nvSpPr>
          <p:spPr>
            <a:xfrm>
              <a:off x="11198478" y="94061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5" name="object 7935"/>
            <p:cNvSpPr/>
            <p:nvPr/>
          </p:nvSpPr>
          <p:spPr>
            <a:xfrm>
              <a:off x="11198478" y="940610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6" name="object 7936"/>
            <p:cNvSpPr/>
            <p:nvPr/>
          </p:nvSpPr>
          <p:spPr>
            <a:xfrm>
              <a:off x="11198478" y="940694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889" y="34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7" name="object 7937"/>
            <p:cNvSpPr/>
            <p:nvPr/>
          </p:nvSpPr>
          <p:spPr>
            <a:xfrm>
              <a:off x="11198478" y="940694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889" y="34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8" name="object 7938"/>
            <p:cNvSpPr/>
            <p:nvPr/>
          </p:nvSpPr>
          <p:spPr>
            <a:xfrm>
              <a:off x="11198478" y="940694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889" y="349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9" name="object 7939"/>
            <p:cNvSpPr/>
            <p:nvPr/>
          </p:nvSpPr>
          <p:spPr>
            <a:xfrm>
              <a:off x="11198478" y="93891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0" name="object 7940"/>
            <p:cNvSpPr/>
            <p:nvPr/>
          </p:nvSpPr>
          <p:spPr>
            <a:xfrm>
              <a:off x="11198478" y="938911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43" y="0"/>
                  </a:moveTo>
                  <a:lnTo>
                    <a:pt x="0" y="0"/>
                  </a:lnTo>
                  <a:lnTo>
                    <a:pt x="0" y="843"/>
                  </a:lnTo>
                  <a:lnTo>
                    <a:pt x="843" y="84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1" name="object 7941"/>
            <p:cNvSpPr/>
            <p:nvPr/>
          </p:nvSpPr>
          <p:spPr>
            <a:xfrm>
              <a:off x="11198478" y="93899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98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2" name="object 7942"/>
            <p:cNvSpPr/>
            <p:nvPr/>
          </p:nvSpPr>
          <p:spPr>
            <a:xfrm>
              <a:off x="11198478" y="93899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98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3" name="object 7943"/>
            <p:cNvSpPr/>
            <p:nvPr/>
          </p:nvSpPr>
          <p:spPr>
            <a:xfrm>
              <a:off x="11198478" y="93899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89" y="0"/>
                  </a:moveTo>
                  <a:lnTo>
                    <a:pt x="0" y="0"/>
                  </a:lnTo>
                  <a:lnTo>
                    <a:pt x="0" y="298"/>
                  </a:lnTo>
                  <a:lnTo>
                    <a:pt x="889" y="298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4" name="object 7944"/>
            <p:cNvSpPr/>
            <p:nvPr/>
          </p:nvSpPr>
          <p:spPr>
            <a:xfrm>
              <a:off x="11196637" y="94295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5" name="object 7945"/>
            <p:cNvSpPr/>
            <p:nvPr/>
          </p:nvSpPr>
          <p:spPr>
            <a:xfrm>
              <a:off x="11196637" y="94295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6" name="object 7946"/>
            <p:cNvSpPr/>
            <p:nvPr/>
          </p:nvSpPr>
          <p:spPr>
            <a:xfrm>
              <a:off x="11196637" y="9429565"/>
              <a:ext cx="0" cy="635"/>
            </a:xfrm>
            <a:custGeom>
              <a:avLst/>
              <a:gdLst/>
              <a:ahLst/>
              <a:cxnLst/>
              <a:rect l="l" t="t" r="r" b="b"/>
              <a:pathLst>
                <a:path w="0" h="634">
                  <a:moveTo>
                    <a:pt x="0" y="0"/>
                  </a:moveTo>
                  <a:lnTo>
                    <a:pt x="0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7" name="object 7947"/>
            <p:cNvSpPr/>
            <p:nvPr/>
          </p:nvSpPr>
          <p:spPr>
            <a:xfrm>
              <a:off x="11196637" y="9430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17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8" name="object 7948"/>
            <p:cNvSpPr/>
            <p:nvPr/>
          </p:nvSpPr>
          <p:spPr>
            <a:xfrm>
              <a:off x="11196637" y="9430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17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1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9" name="object 7949"/>
            <p:cNvSpPr/>
            <p:nvPr/>
          </p:nvSpPr>
          <p:spPr>
            <a:xfrm>
              <a:off x="11196637" y="943028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126" y="0"/>
                  </a:moveTo>
                  <a:lnTo>
                    <a:pt x="0" y="171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0" name="object 7950"/>
            <p:cNvSpPr/>
            <p:nvPr/>
          </p:nvSpPr>
          <p:spPr>
            <a:xfrm>
              <a:off x="11197526" y="942939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1"/>
                  </a:lnTo>
                  <a:lnTo>
                    <a:pt x="952" y="171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1" name="object 7951"/>
            <p:cNvSpPr/>
            <p:nvPr/>
          </p:nvSpPr>
          <p:spPr>
            <a:xfrm>
              <a:off x="11197526" y="942939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1"/>
                  </a:lnTo>
                  <a:lnTo>
                    <a:pt x="952" y="171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1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2" name="object 7952"/>
            <p:cNvSpPr/>
            <p:nvPr/>
          </p:nvSpPr>
          <p:spPr>
            <a:xfrm>
              <a:off x="11197526" y="942939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1"/>
                  </a:lnTo>
                  <a:lnTo>
                    <a:pt x="952" y="171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3" name="object 7953"/>
            <p:cNvSpPr/>
            <p:nvPr/>
          </p:nvSpPr>
          <p:spPr>
            <a:xfrm>
              <a:off x="11196637" y="94295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4" name="object 7954"/>
            <p:cNvSpPr/>
            <p:nvPr/>
          </p:nvSpPr>
          <p:spPr>
            <a:xfrm>
              <a:off x="11196637" y="94295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63" y="0"/>
                  </a:move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5" name="object 7955"/>
            <p:cNvSpPr/>
            <p:nvPr/>
          </p:nvSpPr>
          <p:spPr>
            <a:xfrm>
              <a:off x="11198478" y="9423838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0"/>
                  </a:moveTo>
                  <a:lnTo>
                    <a:pt x="0" y="5556"/>
                  </a:lnTo>
                  <a:lnTo>
                    <a:pt x="0" y="57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6" name="object 7956"/>
            <p:cNvSpPr/>
            <p:nvPr/>
          </p:nvSpPr>
          <p:spPr>
            <a:xfrm>
              <a:off x="11198478" y="9423838"/>
              <a:ext cx="0" cy="6350"/>
            </a:xfrm>
            <a:custGeom>
              <a:avLst/>
              <a:gdLst/>
              <a:ahLst/>
              <a:cxnLst/>
              <a:rect l="l" t="t" r="r" b="b"/>
              <a:pathLst>
                <a:path w="0" h="6350">
                  <a:moveTo>
                    <a:pt x="0" y="0"/>
                  </a:moveTo>
                  <a:lnTo>
                    <a:pt x="0" y="5556"/>
                  </a:lnTo>
                  <a:lnTo>
                    <a:pt x="0" y="57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7" name="object 7957"/>
            <p:cNvSpPr/>
            <p:nvPr/>
          </p:nvSpPr>
          <p:spPr>
            <a:xfrm>
              <a:off x="11198478" y="9406921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w="0" h="16509">
                  <a:moveTo>
                    <a:pt x="0" y="0"/>
                  </a:moveTo>
                  <a:lnTo>
                    <a:pt x="0" y="16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8" name="object 7958"/>
            <p:cNvSpPr/>
            <p:nvPr/>
          </p:nvSpPr>
          <p:spPr>
            <a:xfrm>
              <a:off x="11198478" y="9406921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w="0" h="16509">
                  <a:moveTo>
                    <a:pt x="0" y="0"/>
                  </a:moveTo>
                  <a:lnTo>
                    <a:pt x="0" y="16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9" name="object 7959"/>
            <p:cNvSpPr/>
            <p:nvPr/>
          </p:nvSpPr>
          <p:spPr>
            <a:xfrm>
              <a:off x="11198478" y="9390005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3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0" name="object 7960"/>
            <p:cNvSpPr/>
            <p:nvPr/>
          </p:nvSpPr>
          <p:spPr>
            <a:xfrm>
              <a:off x="11198478" y="9390005"/>
              <a:ext cx="0" cy="40005"/>
            </a:xfrm>
            <a:custGeom>
              <a:avLst/>
              <a:gdLst/>
              <a:ahLst/>
              <a:cxnLst/>
              <a:rect l="l" t="t" r="r" b="b"/>
              <a:pathLst>
                <a:path w="0" h="40004">
                  <a:moveTo>
                    <a:pt x="0" y="0"/>
                  </a:moveTo>
                  <a:lnTo>
                    <a:pt x="0" y="393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1" name="object 7961"/>
            <p:cNvSpPr/>
            <p:nvPr/>
          </p:nvSpPr>
          <p:spPr>
            <a:xfrm>
              <a:off x="11198478" y="93838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89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2" name="object 7962"/>
            <p:cNvSpPr/>
            <p:nvPr/>
          </p:nvSpPr>
          <p:spPr>
            <a:xfrm>
              <a:off x="11198478" y="93838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89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3" name="object 7963"/>
            <p:cNvSpPr/>
            <p:nvPr/>
          </p:nvSpPr>
          <p:spPr>
            <a:xfrm>
              <a:off x="11198478" y="9383877"/>
              <a:ext cx="1270" cy="0"/>
            </a:xfrm>
            <a:custGeom>
              <a:avLst/>
              <a:gdLst/>
              <a:ahLst/>
              <a:cxnLst/>
              <a:rect l="l" t="t" r="r" b="b"/>
              <a:pathLst>
                <a:path w="1270" h="0">
                  <a:moveTo>
                    <a:pt x="889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4" name="object 7964"/>
            <p:cNvSpPr/>
            <p:nvPr/>
          </p:nvSpPr>
          <p:spPr>
            <a:xfrm>
              <a:off x="11198478" y="93596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18"/>
                  </a:lnTo>
                  <a:lnTo>
                    <a:pt x="868" y="81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5" name="object 7965"/>
            <p:cNvSpPr/>
            <p:nvPr/>
          </p:nvSpPr>
          <p:spPr>
            <a:xfrm>
              <a:off x="11198478" y="93596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18"/>
                  </a:lnTo>
                  <a:lnTo>
                    <a:pt x="868" y="81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6" name="object 7966"/>
            <p:cNvSpPr/>
            <p:nvPr/>
          </p:nvSpPr>
          <p:spPr>
            <a:xfrm>
              <a:off x="11198478" y="936051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7" name="object 7967"/>
            <p:cNvSpPr/>
            <p:nvPr/>
          </p:nvSpPr>
          <p:spPr>
            <a:xfrm>
              <a:off x="11198478" y="936051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8" name="object 7968"/>
            <p:cNvSpPr/>
            <p:nvPr/>
          </p:nvSpPr>
          <p:spPr>
            <a:xfrm>
              <a:off x="11198478" y="9360510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9" name="object 7969"/>
            <p:cNvSpPr/>
            <p:nvPr/>
          </p:nvSpPr>
          <p:spPr>
            <a:xfrm>
              <a:off x="11198415" y="934266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14" y="0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181"/>
                  </a:lnTo>
                  <a:lnTo>
                    <a:pt x="914" y="1181"/>
                  </a:lnTo>
                  <a:lnTo>
                    <a:pt x="914" y="863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0" name="object 7970"/>
            <p:cNvSpPr/>
            <p:nvPr/>
          </p:nvSpPr>
          <p:spPr>
            <a:xfrm>
              <a:off x="11198415" y="9343518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17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917" y="32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1" name="object 7971"/>
            <p:cNvSpPr/>
            <p:nvPr/>
          </p:nvSpPr>
          <p:spPr>
            <a:xfrm>
              <a:off x="11198478" y="93766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868" y="86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2" name="object 7972"/>
            <p:cNvSpPr/>
            <p:nvPr/>
          </p:nvSpPr>
          <p:spPr>
            <a:xfrm>
              <a:off x="11198478" y="937668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868" y="0"/>
                  </a:moveTo>
                  <a:lnTo>
                    <a:pt x="0" y="0"/>
                  </a:lnTo>
                  <a:lnTo>
                    <a:pt x="0" y="868"/>
                  </a:lnTo>
                  <a:lnTo>
                    <a:pt x="868" y="868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3" name="object 7973"/>
            <p:cNvSpPr/>
            <p:nvPr/>
          </p:nvSpPr>
          <p:spPr>
            <a:xfrm>
              <a:off x="11198478" y="93775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4" name="object 7974"/>
            <p:cNvSpPr/>
            <p:nvPr/>
          </p:nvSpPr>
          <p:spPr>
            <a:xfrm>
              <a:off x="11198478" y="93775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176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5" name="object 7975"/>
            <p:cNvSpPr/>
            <p:nvPr/>
          </p:nvSpPr>
          <p:spPr>
            <a:xfrm>
              <a:off x="11198478" y="9377554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868" y="0"/>
                  </a:moveTo>
                  <a:lnTo>
                    <a:pt x="0" y="0"/>
                  </a:lnTo>
                  <a:lnTo>
                    <a:pt x="0" y="322"/>
                  </a:lnTo>
                  <a:lnTo>
                    <a:pt x="868" y="322"/>
                  </a:lnTo>
                  <a:lnTo>
                    <a:pt x="86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6" name="object 7976"/>
            <p:cNvSpPr/>
            <p:nvPr/>
          </p:nvSpPr>
          <p:spPr>
            <a:xfrm>
              <a:off x="11196637" y="9336747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4" h="46990">
                  <a:moveTo>
                    <a:pt x="0" y="0"/>
                  </a:moveTo>
                  <a:lnTo>
                    <a:pt x="63" y="46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7" name="object 7977"/>
            <p:cNvSpPr/>
            <p:nvPr/>
          </p:nvSpPr>
          <p:spPr>
            <a:xfrm>
              <a:off x="11196637" y="9336747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4" h="46990">
                  <a:moveTo>
                    <a:pt x="0" y="0"/>
                  </a:moveTo>
                  <a:lnTo>
                    <a:pt x="63" y="46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568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8" name="object 7978"/>
            <p:cNvSpPr/>
            <p:nvPr/>
          </p:nvSpPr>
          <p:spPr>
            <a:xfrm>
              <a:off x="11196637" y="9336747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4" h="46990">
                  <a:moveTo>
                    <a:pt x="0" y="0"/>
                  </a:moveTo>
                  <a:lnTo>
                    <a:pt x="63" y="46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9" name="object 7979"/>
            <p:cNvSpPr/>
            <p:nvPr/>
          </p:nvSpPr>
          <p:spPr>
            <a:xfrm>
              <a:off x="11196700" y="9383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17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0" name="object 7980"/>
            <p:cNvSpPr/>
            <p:nvPr/>
          </p:nvSpPr>
          <p:spPr>
            <a:xfrm>
              <a:off x="11196700" y="9383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17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1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1" name="object 7981"/>
            <p:cNvSpPr/>
            <p:nvPr/>
          </p:nvSpPr>
          <p:spPr>
            <a:xfrm>
              <a:off x="11196700" y="9383877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0" y="0"/>
                  </a:moveTo>
                  <a:lnTo>
                    <a:pt x="0" y="171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2" name="object 7982"/>
            <p:cNvSpPr/>
            <p:nvPr/>
          </p:nvSpPr>
          <p:spPr>
            <a:xfrm>
              <a:off x="11197526" y="938298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7"/>
                  </a:lnTo>
                  <a:lnTo>
                    <a:pt x="952" y="177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3" name="object 7983"/>
            <p:cNvSpPr/>
            <p:nvPr/>
          </p:nvSpPr>
          <p:spPr>
            <a:xfrm>
              <a:off x="11197526" y="938298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7"/>
                  </a:lnTo>
                  <a:lnTo>
                    <a:pt x="952" y="177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12940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4" name="object 7984"/>
            <p:cNvSpPr/>
            <p:nvPr/>
          </p:nvSpPr>
          <p:spPr>
            <a:xfrm>
              <a:off x="11197526" y="938298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52" y="0"/>
                  </a:moveTo>
                  <a:lnTo>
                    <a:pt x="0" y="177"/>
                  </a:lnTo>
                  <a:lnTo>
                    <a:pt x="952" y="177"/>
                  </a:lnTo>
                  <a:lnTo>
                    <a:pt x="95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5" name="object 7985"/>
            <p:cNvSpPr/>
            <p:nvPr/>
          </p:nvSpPr>
          <p:spPr>
            <a:xfrm>
              <a:off x="11196637" y="9336747"/>
              <a:ext cx="1905" cy="46990"/>
            </a:xfrm>
            <a:custGeom>
              <a:avLst/>
              <a:gdLst/>
              <a:ahLst/>
              <a:cxnLst/>
              <a:rect l="l" t="t" r="r" b="b"/>
              <a:pathLst>
                <a:path w="1904" h="46990">
                  <a:moveTo>
                    <a:pt x="889" y="0"/>
                  </a:moveTo>
                  <a:lnTo>
                    <a:pt x="0" y="0"/>
                  </a:lnTo>
                  <a:lnTo>
                    <a:pt x="63" y="46507"/>
                  </a:lnTo>
                  <a:lnTo>
                    <a:pt x="889" y="46412"/>
                  </a:lnTo>
                  <a:lnTo>
                    <a:pt x="1841" y="46234"/>
                  </a:lnTo>
                  <a:lnTo>
                    <a:pt x="1777" y="1765"/>
                  </a:lnTo>
                  <a:lnTo>
                    <a:pt x="889" y="176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6" name="object 7986"/>
            <p:cNvSpPr/>
            <p:nvPr/>
          </p:nvSpPr>
          <p:spPr>
            <a:xfrm>
              <a:off x="14098587" y="9309982"/>
              <a:ext cx="0" cy="43180"/>
            </a:xfrm>
            <a:custGeom>
              <a:avLst/>
              <a:gdLst/>
              <a:ahLst/>
              <a:cxnLst/>
              <a:rect l="l" t="t" r="r" b="b"/>
              <a:pathLst>
                <a:path w="0" h="43179">
                  <a:moveTo>
                    <a:pt x="0" y="0"/>
                  </a:moveTo>
                  <a:lnTo>
                    <a:pt x="0" y="42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87" name="object 7987"/>
            <p:cNvPicPr/>
            <p:nvPr/>
          </p:nvPicPr>
          <p:blipFill>
            <a:blip r:embed="rId1154" cstate="print"/>
            <a:stretch>
              <a:fillRect/>
            </a:stretch>
          </p:blipFill>
          <p:spPr>
            <a:xfrm>
              <a:off x="12323317" y="9205112"/>
              <a:ext cx="19367" cy="24504"/>
            </a:xfrm>
            <a:prstGeom prst="rect">
              <a:avLst/>
            </a:prstGeom>
          </p:spPr>
        </p:pic>
        <p:sp>
          <p:nvSpPr>
            <p:cNvPr id="7988" name="object 7988"/>
            <p:cNvSpPr/>
            <p:nvPr/>
          </p:nvSpPr>
          <p:spPr>
            <a:xfrm>
              <a:off x="12323317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18923" y="0"/>
                  </a:moveTo>
                  <a:lnTo>
                    <a:pt x="1333" y="0"/>
                  </a:lnTo>
                  <a:lnTo>
                    <a:pt x="1333" y="2876"/>
                  </a:lnTo>
                  <a:lnTo>
                    <a:pt x="15049" y="2876"/>
                  </a:lnTo>
                  <a:lnTo>
                    <a:pt x="13398" y="4711"/>
                  </a:lnTo>
                  <a:lnTo>
                    <a:pt x="12509" y="5778"/>
                  </a:lnTo>
                  <a:lnTo>
                    <a:pt x="6223" y="13715"/>
                  </a:lnTo>
                  <a:lnTo>
                    <a:pt x="0" y="21482"/>
                  </a:lnTo>
                  <a:lnTo>
                    <a:pt x="0" y="24504"/>
                  </a:lnTo>
                  <a:lnTo>
                    <a:pt x="19367" y="24504"/>
                  </a:lnTo>
                  <a:lnTo>
                    <a:pt x="19367" y="21628"/>
                  </a:lnTo>
                  <a:lnTo>
                    <a:pt x="3682" y="21628"/>
                  </a:lnTo>
                  <a:lnTo>
                    <a:pt x="5143" y="19894"/>
                  </a:lnTo>
                  <a:lnTo>
                    <a:pt x="18923" y="2876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89" name="object 7989"/>
            <p:cNvPicPr/>
            <p:nvPr/>
          </p:nvPicPr>
          <p:blipFill>
            <a:blip r:embed="rId1155" cstate="print"/>
            <a:stretch>
              <a:fillRect/>
            </a:stretch>
          </p:blipFill>
          <p:spPr>
            <a:xfrm>
              <a:off x="12343510" y="9205112"/>
              <a:ext cx="22923" cy="24504"/>
            </a:xfrm>
            <a:prstGeom prst="rect">
              <a:avLst/>
            </a:prstGeom>
          </p:spPr>
        </p:pic>
        <p:sp>
          <p:nvSpPr>
            <p:cNvPr id="7990" name="object 7990"/>
            <p:cNvSpPr/>
            <p:nvPr/>
          </p:nvSpPr>
          <p:spPr>
            <a:xfrm>
              <a:off x="12343510" y="920511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5">
                  <a:moveTo>
                    <a:pt x="12890" y="0"/>
                  </a:moveTo>
                  <a:lnTo>
                    <a:pt x="9398" y="0"/>
                  </a:lnTo>
                  <a:lnTo>
                    <a:pt x="0" y="24504"/>
                  </a:lnTo>
                  <a:lnTo>
                    <a:pt x="3365" y="24504"/>
                  </a:lnTo>
                  <a:lnTo>
                    <a:pt x="6096" y="17087"/>
                  </a:lnTo>
                  <a:lnTo>
                    <a:pt x="19886" y="17087"/>
                  </a:lnTo>
                  <a:lnTo>
                    <a:pt x="18800" y="14433"/>
                  </a:lnTo>
                  <a:lnTo>
                    <a:pt x="7048" y="14433"/>
                  </a:lnTo>
                  <a:lnTo>
                    <a:pt x="10287" y="5676"/>
                  </a:lnTo>
                  <a:lnTo>
                    <a:pt x="10731" y="4140"/>
                  </a:lnTo>
                  <a:lnTo>
                    <a:pt x="11049" y="2552"/>
                  </a:lnTo>
                  <a:lnTo>
                    <a:pt x="13935" y="2552"/>
                  </a:lnTo>
                  <a:lnTo>
                    <a:pt x="12890" y="0"/>
                  </a:lnTo>
                  <a:close/>
                </a:path>
                <a:path w="23495" h="24765">
                  <a:moveTo>
                    <a:pt x="19886" y="17087"/>
                  </a:moveTo>
                  <a:lnTo>
                    <a:pt x="16319" y="17087"/>
                  </a:lnTo>
                  <a:lnTo>
                    <a:pt x="19240" y="24504"/>
                  </a:lnTo>
                  <a:lnTo>
                    <a:pt x="22923" y="24504"/>
                  </a:lnTo>
                  <a:lnTo>
                    <a:pt x="19886" y="17087"/>
                  </a:lnTo>
                  <a:close/>
                </a:path>
                <a:path w="23495" h="24765">
                  <a:moveTo>
                    <a:pt x="13935" y="2552"/>
                  </a:moveTo>
                  <a:lnTo>
                    <a:pt x="11049" y="2552"/>
                  </a:lnTo>
                  <a:lnTo>
                    <a:pt x="11537" y="4140"/>
                  </a:lnTo>
                  <a:lnTo>
                    <a:pt x="12827" y="7664"/>
                  </a:lnTo>
                  <a:lnTo>
                    <a:pt x="15367" y="14433"/>
                  </a:lnTo>
                  <a:lnTo>
                    <a:pt x="18800" y="14433"/>
                  </a:lnTo>
                  <a:lnTo>
                    <a:pt x="13935" y="255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91" name="object 7991"/>
            <p:cNvPicPr/>
            <p:nvPr/>
          </p:nvPicPr>
          <p:blipFill>
            <a:blip r:embed="rId1156" cstate="print"/>
            <a:stretch>
              <a:fillRect/>
            </a:stretch>
          </p:blipFill>
          <p:spPr>
            <a:xfrm>
              <a:off x="12352591" y="9198908"/>
              <a:ext cx="6159" cy="4686"/>
            </a:xfrm>
            <a:prstGeom prst="rect">
              <a:avLst/>
            </a:prstGeom>
          </p:spPr>
        </p:pic>
        <p:sp>
          <p:nvSpPr>
            <p:cNvPr id="7992" name="object 7992"/>
            <p:cNvSpPr/>
            <p:nvPr/>
          </p:nvSpPr>
          <p:spPr>
            <a:xfrm>
              <a:off x="12352591" y="919890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159" y="0"/>
                  </a:moveTo>
                  <a:lnTo>
                    <a:pt x="2222" y="0"/>
                  </a:lnTo>
                  <a:lnTo>
                    <a:pt x="0" y="4686"/>
                  </a:lnTo>
                  <a:lnTo>
                    <a:pt x="2476" y="4686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93" name="object 7993"/>
            <p:cNvPicPr/>
            <p:nvPr/>
          </p:nvPicPr>
          <p:blipFill>
            <a:blip r:embed="rId1157" cstate="print"/>
            <a:stretch>
              <a:fillRect/>
            </a:stretch>
          </p:blipFill>
          <p:spPr>
            <a:xfrm>
              <a:off x="12368910" y="9205112"/>
              <a:ext cx="20256" cy="24504"/>
            </a:xfrm>
            <a:prstGeom prst="rect">
              <a:avLst/>
            </a:prstGeom>
          </p:spPr>
        </p:pic>
        <p:sp>
          <p:nvSpPr>
            <p:cNvPr id="7994" name="object 7994"/>
            <p:cNvSpPr/>
            <p:nvPr/>
          </p:nvSpPr>
          <p:spPr>
            <a:xfrm>
              <a:off x="12368910" y="9205112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5">
                  <a:moveTo>
                    <a:pt x="3238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3238" y="24504"/>
                  </a:lnTo>
                  <a:lnTo>
                    <a:pt x="3238" y="16021"/>
                  </a:lnTo>
                  <a:lnTo>
                    <a:pt x="7161" y="12153"/>
                  </a:lnTo>
                  <a:lnTo>
                    <a:pt x="3238" y="12153"/>
                  </a:lnTo>
                  <a:lnTo>
                    <a:pt x="3238" y="0"/>
                  </a:lnTo>
                  <a:close/>
                </a:path>
                <a:path w="20320" h="24765">
                  <a:moveTo>
                    <a:pt x="19812" y="0"/>
                  </a:moveTo>
                  <a:lnTo>
                    <a:pt x="15430" y="0"/>
                  </a:lnTo>
                  <a:lnTo>
                    <a:pt x="3238" y="12153"/>
                  </a:lnTo>
                  <a:lnTo>
                    <a:pt x="7292" y="12153"/>
                  </a:lnTo>
                  <a:lnTo>
                    <a:pt x="16002" y="24504"/>
                  </a:lnTo>
                  <a:lnTo>
                    <a:pt x="20256" y="24504"/>
                  </a:lnTo>
                  <a:lnTo>
                    <a:pt x="9525" y="9918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95" name="object 7995"/>
            <p:cNvPicPr/>
            <p:nvPr/>
          </p:nvPicPr>
          <p:blipFill>
            <a:blip r:embed="rId1158" cstate="print"/>
            <a:stretch>
              <a:fillRect/>
            </a:stretch>
          </p:blipFill>
          <p:spPr>
            <a:xfrm>
              <a:off x="12812966" y="9205182"/>
              <a:ext cx="21590" cy="24434"/>
            </a:xfrm>
            <a:prstGeom prst="rect">
              <a:avLst/>
            </a:prstGeom>
          </p:spPr>
        </p:pic>
        <p:sp>
          <p:nvSpPr>
            <p:cNvPr id="7996" name="object 7996"/>
            <p:cNvSpPr/>
            <p:nvPr/>
          </p:nvSpPr>
          <p:spPr>
            <a:xfrm>
              <a:off x="12812966" y="9205182"/>
              <a:ext cx="21590" cy="24765"/>
            </a:xfrm>
            <a:custGeom>
              <a:avLst/>
              <a:gdLst/>
              <a:ahLst/>
              <a:cxnLst/>
              <a:rect l="l" t="t" r="r" b="b"/>
              <a:pathLst>
                <a:path w="21590" h="24765">
                  <a:moveTo>
                    <a:pt x="12826" y="0"/>
                  </a:moveTo>
                  <a:lnTo>
                    <a:pt x="0" y="0"/>
                  </a:lnTo>
                  <a:lnTo>
                    <a:pt x="0" y="24434"/>
                  </a:lnTo>
                  <a:lnTo>
                    <a:pt x="3238" y="24434"/>
                  </a:lnTo>
                  <a:lnTo>
                    <a:pt x="3238" y="13671"/>
                  </a:lnTo>
                  <a:lnTo>
                    <a:pt x="13393" y="13671"/>
                  </a:lnTo>
                  <a:lnTo>
                    <a:pt x="12700" y="13271"/>
                  </a:lnTo>
                  <a:lnTo>
                    <a:pt x="14859" y="12801"/>
                  </a:lnTo>
                  <a:lnTo>
                    <a:pt x="16573" y="12058"/>
                  </a:lnTo>
                  <a:lnTo>
                    <a:pt x="17906" y="11017"/>
                  </a:lnTo>
                  <a:lnTo>
                    <a:pt x="18112" y="10718"/>
                  </a:lnTo>
                  <a:lnTo>
                    <a:pt x="3238" y="10718"/>
                  </a:lnTo>
                  <a:lnTo>
                    <a:pt x="3238" y="2730"/>
                  </a:lnTo>
                  <a:lnTo>
                    <a:pt x="18410" y="2730"/>
                  </a:lnTo>
                  <a:lnTo>
                    <a:pt x="17779" y="1911"/>
                  </a:lnTo>
                  <a:lnTo>
                    <a:pt x="16891" y="1117"/>
                  </a:lnTo>
                  <a:lnTo>
                    <a:pt x="15875" y="571"/>
                  </a:lnTo>
                  <a:lnTo>
                    <a:pt x="14541" y="203"/>
                  </a:lnTo>
                  <a:lnTo>
                    <a:pt x="12826" y="0"/>
                  </a:lnTo>
                  <a:close/>
                </a:path>
                <a:path w="21590" h="24765">
                  <a:moveTo>
                    <a:pt x="13393" y="13671"/>
                  </a:moveTo>
                  <a:lnTo>
                    <a:pt x="8826" y="13671"/>
                  </a:lnTo>
                  <a:lnTo>
                    <a:pt x="9525" y="13919"/>
                  </a:lnTo>
                  <a:lnTo>
                    <a:pt x="10287" y="14312"/>
                  </a:lnTo>
                  <a:lnTo>
                    <a:pt x="17525" y="24434"/>
                  </a:lnTo>
                  <a:lnTo>
                    <a:pt x="21590" y="24434"/>
                  </a:lnTo>
                  <a:lnTo>
                    <a:pt x="13815" y="13919"/>
                  </a:lnTo>
                  <a:lnTo>
                    <a:pt x="13393" y="13671"/>
                  </a:lnTo>
                  <a:close/>
                </a:path>
                <a:path w="21590" h="24765">
                  <a:moveTo>
                    <a:pt x="18410" y="2730"/>
                  </a:moveTo>
                  <a:lnTo>
                    <a:pt x="12700" y="2730"/>
                  </a:lnTo>
                  <a:lnTo>
                    <a:pt x="13970" y="3130"/>
                  </a:lnTo>
                  <a:lnTo>
                    <a:pt x="14986" y="3746"/>
                  </a:lnTo>
                  <a:lnTo>
                    <a:pt x="15684" y="4565"/>
                  </a:lnTo>
                  <a:lnTo>
                    <a:pt x="16021" y="5283"/>
                  </a:lnTo>
                  <a:lnTo>
                    <a:pt x="16128" y="5511"/>
                  </a:lnTo>
                  <a:lnTo>
                    <a:pt x="11347" y="10718"/>
                  </a:lnTo>
                  <a:lnTo>
                    <a:pt x="18112" y="10718"/>
                  </a:lnTo>
                  <a:lnTo>
                    <a:pt x="18796" y="9728"/>
                  </a:lnTo>
                  <a:lnTo>
                    <a:pt x="19367" y="8235"/>
                  </a:lnTo>
                  <a:lnTo>
                    <a:pt x="19494" y="5283"/>
                  </a:lnTo>
                  <a:lnTo>
                    <a:pt x="19113" y="4070"/>
                  </a:lnTo>
                  <a:lnTo>
                    <a:pt x="18653" y="3130"/>
                  </a:lnTo>
                  <a:lnTo>
                    <a:pt x="18542" y="2901"/>
                  </a:lnTo>
                  <a:lnTo>
                    <a:pt x="18410" y="273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97" name="object 7997"/>
            <p:cNvPicPr/>
            <p:nvPr/>
          </p:nvPicPr>
          <p:blipFill>
            <a:blip r:embed="rId1159" cstate="print"/>
            <a:stretch>
              <a:fillRect/>
            </a:stretch>
          </p:blipFill>
          <p:spPr>
            <a:xfrm>
              <a:off x="12836814" y="9204737"/>
              <a:ext cx="23136" cy="25323"/>
            </a:xfrm>
            <a:prstGeom prst="rect">
              <a:avLst/>
            </a:prstGeom>
          </p:spPr>
        </p:pic>
        <p:sp>
          <p:nvSpPr>
            <p:cNvPr id="7998" name="object 7998"/>
            <p:cNvSpPr/>
            <p:nvPr/>
          </p:nvSpPr>
          <p:spPr>
            <a:xfrm>
              <a:off x="12836814" y="9204737"/>
              <a:ext cx="23495" cy="25400"/>
            </a:xfrm>
            <a:custGeom>
              <a:avLst/>
              <a:gdLst/>
              <a:ahLst/>
              <a:cxnLst/>
              <a:rect l="l" t="t" r="r" b="b"/>
              <a:pathLst>
                <a:path w="23495" h="25400">
                  <a:moveTo>
                    <a:pt x="13235" y="0"/>
                  </a:moveTo>
                  <a:lnTo>
                    <a:pt x="10801" y="0"/>
                  </a:lnTo>
                  <a:lnTo>
                    <a:pt x="9108" y="152"/>
                  </a:lnTo>
                  <a:lnTo>
                    <a:pt x="0" y="10420"/>
                  </a:lnTo>
                  <a:lnTo>
                    <a:pt x="28" y="15081"/>
                  </a:lnTo>
                  <a:lnTo>
                    <a:pt x="10461" y="25323"/>
                  </a:lnTo>
                  <a:lnTo>
                    <a:pt x="12897" y="25323"/>
                  </a:lnTo>
                  <a:lnTo>
                    <a:pt x="15648" y="24631"/>
                  </a:lnTo>
                  <a:lnTo>
                    <a:pt x="17553" y="23812"/>
                  </a:lnTo>
                  <a:lnTo>
                    <a:pt x="19204" y="22625"/>
                  </a:lnTo>
                  <a:lnTo>
                    <a:pt x="12375" y="22625"/>
                  </a:lnTo>
                  <a:lnTo>
                    <a:pt x="10004" y="22396"/>
                  </a:lnTo>
                  <a:lnTo>
                    <a:pt x="9867" y="22396"/>
                  </a:lnTo>
                  <a:lnTo>
                    <a:pt x="8282" y="21901"/>
                  </a:lnTo>
                  <a:lnTo>
                    <a:pt x="3329" y="15081"/>
                  </a:lnTo>
                  <a:lnTo>
                    <a:pt x="3329" y="10420"/>
                  </a:lnTo>
                  <a:lnTo>
                    <a:pt x="3589" y="9156"/>
                  </a:lnTo>
                  <a:lnTo>
                    <a:pt x="3626" y="8978"/>
                  </a:lnTo>
                  <a:lnTo>
                    <a:pt x="9933" y="2851"/>
                  </a:lnTo>
                  <a:lnTo>
                    <a:pt x="19489" y="2851"/>
                  </a:lnTo>
                  <a:lnTo>
                    <a:pt x="17744" y="1562"/>
                  </a:lnTo>
                  <a:lnTo>
                    <a:pt x="16347" y="844"/>
                  </a:lnTo>
                  <a:lnTo>
                    <a:pt x="14823" y="323"/>
                  </a:lnTo>
                  <a:lnTo>
                    <a:pt x="13235" y="0"/>
                  </a:lnTo>
                  <a:close/>
                </a:path>
                <a:path w="23495" h="25400">
                  <a:moveTo>
                    <a:pt x="19459" y="2851"/>
                  </a:moveTo>
                  <a:lnTo>
                    <a:pt x="13172" y="2851"/>
                  </a:lnTo>
                  <a:lnTo>
                    <a:pt x="15165" y="3397"/>
                  </a:lnTo>
                  <a:lnTo>
                    <a:pt x="14938" y="3397"/>
                  </a:lnTo>
                  <a:lnTo>
                    <a:pt x="19966" y="12649"/>
                  </a:lnTo>
                  <a:lnTo>
                    <a:pt x="19803" y="14560"/>
                  </a:lnTo>
                  <a:lnTo>
                    <a:pt x="19737" y="15081"/>
                  </a:lnTo>
                  <a:lnTo>
                    <a:pt x="19517" y="16198"/>
                  </a:lnTo>
                  <a:lnTo>
                    <a:pt x="19395" y="16821"/>
                  </a:lnTo>
                  <a:lnTo>
                    <a:pt x="10822" y="22625"/>
                  </a:lnTo>
                  <a:lnTo>
                    <a:pt x="19204" y="22625"/>
                  </a:lnTo>
                  <a:lnTo>
                    <a:pt x="23136" y="10420"/>
                  </a:lnTo>
                  <a:lnTo>
                    <a:pt x="22951" y="9156"/>
                  </a:lnTo>
                  <a:lnTo>
                    <a:pt x="22506" y="7569"/>
                  </a:lnTo>
                  <a:lnTo>
                    <a:pt x="21871" y="6051"/>
                  </a:lnTo>
                  <a:lnTo>
                    <a:pt x="20792" y="4292"/>
                  </a:lnTo>
                  <a:lnTo>
                    <a:pt x="19459" y="285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99" name="object 7999"/>
            <p:cNvPicPr/>
            <p:nvPr/>
          </p:nvPicPr>
          <p:blipFill>
            <a:blip r:embed="rId1154" cstate="print"/>
            <a:stretch>
              <a:fillRect/>
            </a:stretch>
          </p:blipFill>
          <p:spPr>
            <a:xfrm>
              <a:off x="12862369" y="9205112"/>
              <a:ext cx="19367" cy="24504"/>
            </a:xfrm>
            <a:prstGeom prst="rect">
              <a:avLst/>
            </a:prstGeom>
          </p:spPr>
        </p:pic>
        <p:sp>
          <p:nvSpPr>
            <p:cNvPr id="8000" name="object 8000"/>
            <p:cNvSpPr/>
            <p:nvPr/>
          </p:nvSpPr>
          <p:spPr>
            <a:xfrm>
              <a:off x="12862369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18923" y="0"/>
                  </a:moveTo>
                  <a:lnTo>
                    <a:pt x="1397" y="0"/>
                  </a:lnTo>
                  <a:lnTo>
                    <a:pt x="1397" y="2876"/>
                  </a:lnTo>
                  <a:lnTo>
                    <a:pt x="15113" y="2876"/>
                  </a:lnTo>
                  <a:lnTo>
                    <a:pt x="14287" y="3746"/>
                  </a:lnTo>
                  <a:lnTo>
                    <a:pt x="12573" y="5778"/>
                  </a:lnTo>
                  <a:lnTo>
                    <a:pt x="0" y="21482"/>
                  </a:lnTo>
                  <a:lnTo>
                    <a:pt x="0" y="24504"/>
                  </a:lnTo>
                  <a:lnTo>
                    <a:pt x="19367" y="24504"/>
                  </a:lnTo>
                  <a:lnTo>
                    <a:pt x="19367" y="21628"/>
                  </a:lnTo>
                  <a:lnTo>
                    <a:pt x="3746" y="21628"/>
                  </a:lnTo>
                  <a:lnTo>
                    <a:pt x="5207" y="19894"/>
                  </a:lnTo>
                  <a:lnTo>
                    <a:pt x="18923" y="2876"/>
                  </a:lnTo>
                  <a:lnTo>
                    <a:pt x="1892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01" name="object 8001"/>
            <p:cNvPicPr/>
            <p:nvPr/>
          </p:nvPicPr>
          <p:blipFill>
            <a:blip r:embed="rId1160" cstate="print"/>
            <a:stretch>
              <a:fillRect/>
            </a:stretch>
          </p:blipFill>
          <p:spPr>
            <a:xfrm>
              <a:off x="12883387" y="9205112"/>
              <a:ext cx="19494" cy="24504"/>
            </a:xfrm>
            <a:prstGeom prst="rect">
              <a:avLst/>
            </a:prstGeom>
          </p:spPr>
        </p:pic>
        <p:sp>
          <p:nvSpPr>
            <p:cNvPr id="8002" name="object 8002"/>
            <p:cNvSpPr/>
            <p:nvPr/>
          </p:nvSpPr>
          <p:spPr>
            <a:xfrm>
              <a:off x="12883387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19494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8064" y="2876"/>
                  </a:lnTo>
                  <a:lnTo>
                    <a:pt x="8064" y="24504"/>
                  </a:lnTo>
                  <a:lnTo>
                    <a:pt x="11302" y="24504"/>
                  </a:lnTo>
                  <a:lnTo>
                    <a:pt x="11302" y="2876"/>
                  </a:lnTo>
                  <a:lnTo>
                    <a:pt x="19494" y="2876"/>
                  </a:lnTo>
                  <a:lnTo>
                    <a:pt x="1949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03" name="object 8003"/>
            <p:cNvPicPr/>
            <p:nvPr/>
          </p:nvPicPr>
          <p:blipFill>
            <a:blip r:embed="rId1161" cstate="print"/>
            <a:stretch>
              <a:fillRect/>
            </a:stretch>
          </p:blipFill>
          <p:spPr>
            <a:xfrm>
              <a:off x="12904746" y="9204737"/>
              <a:ext cx="23149" cy="25323"/>
            </a:xfrm>
            <a:prstGeom prst="rect">
              <a:avLst/>
            </a:prstGeom>
          </p:spPr>
        </p:pic>
        <p:sp>
          <p:nvSpPr>
            <p:cNvPr id="8004" name="object 8004"/>
            <p:cNvSpPr/>
            <p:nvPr/>
          </p:nvSpPr>
          <p:spPr>
            <a:xfrm>
              <a:off x="12904746" y="9204737"/>
              <a:ext cx="23495" cy="25400"/>
            </a:xfrm>
            <a:custGeom>
              <a:avLst/>
              <a:gdLst/>
              <a:ahLst/>
              <a:cxnLst/>
              <a:rect l="l" t="t" r="r" b="b"/>
              <a:pathLst>
                <a:path w="23495" h="25400">
                  <a:moveTo>
                    <a:pt x="13248" y="0"/>
                  </a:moveTo>
                  <a:lnTo>
                    <a:pt x="10772" y="0"/>
                  </a:lnTo>
                  <a:lnTo>
                    <a:pt x="9121" y="152"/>
                  </a:lnTo>
                  <a:lnTo>
                    <a:pt x="0" y="15081"/>
                  </a:lnTo>
                  <a:lnTo>
                    <a:pt x="197" y="16198"/>
                  </a:lnTo>
                  <a:lnTo>
                    <a:pt x="10474" y="25323"/>
                  </a:lnTo>
                  <a:lnTo>
                    <a:pt x="12822" y="25323"/>
                  </a:lnTo>
                  <a:lnTo>
                    <a:pt x="15661" y="24631"/>
                  </a:lnTo>
                  <a:lnTo>
                    <a:pt x="17503" y="23812"/>
                  </a:lnTo>
                  <a:lnTo>
                    <a:pt x="19217" y="22625"/>
                  </a:lnTo>
                  <a:lnTo>
                    <a:pt x="12296" y="22625"/>
                  </a:lnTo>
                  <a:lnTo>
                    <a:pt x="10010" y="22396"/>
                  </a:lnTo>
                  <a:lnTo>
                    <a:pt x="9883" y="22396"/>
                  </a:lnTo>
                  <a:lnTo>
                    <a:pt x="8232" y="21901"/>
                  </a:lnTo>
                  <a:lnTo>
                    <a:pt x="3342" y="15081"/>
                  </a:lnTo>
                  <a:lnTo>
                    <a:pt x="3342" y="10420"/>
                  </a:lnTo>
                  <a:lnTo>
                    <a:pt x="3603" y="9156"/>
                  </a:lnTo>
                  <a:lnTo>
                    <a:pt x="3639" y="8978"/>
                  </a:lnTo>
                  <a:lnTo>
                    <a:pt x="9883" y="2851"/>
                  </a:lnTo>
                  <a:lnTo>
                    <a:pt x="19506" y="2851"/>
                  </a:lnTo>
                  <a:lnTo>
                    <a:pt x="17693" y="1562"/>
                  </a:lnTo>
                  <a:lnTo>
                    <a:pt x="16296" y="844"/>
                  </a:lnTo>
                  <a:lnTo>
                    <a:pt x="14772" y="323"/>
                  </a:lnTo>
                  <a:lnTo>
                    <a:pt x="13248" y="0"/>
                  </a:lnTo>
                  <a:close/>
                </a:path>
                <a:path w="23495" h="25400">
                  <a:moveTo>
                    <a:pt x="19470" y="2851"/>
                  </a:moveTo>
                  <a:lnTo>
                    <a:pt x="13185" y="2851"/>
                  </a:lnTo>
                  <a:lnTo>
                    <a:pt x="15179" y="3397"/>
                  </a:lnTo>
                  <a:lnTo>
                    <a:pt x="14938" y="3397"/>
                  </a:lnTo>
                  <a:lnTo>
                    <a:pt x="19979" y="12649"/>
                  </a:lnTo>
                  <a:lnTo>
                    <a:pt x="19817" y="14560"/>
                  </a:lnTo>
                  <a:lnTo>
                    <a:pt x="10744" y="22625"/>
                  </a:lnTo>
                  <a:lnTo>
                    <a:pt x="19217" y="22625"/>
                  </a:lnTo>
                  <a:lnTo>
                    <a:pt x="23149" y="10420"/>
                  </a:lnTo>
                  <a:lnTo>
                    <a:pt x="22964" y="9156"/>
                  </a:lnTo>
                  <a:lnTo>
                    <a:pt x="22519" y="7569"/>
                  </a:lnTo>
                  <a:lnTo>
                    <a:pt x="21884" y="6051"/>
                  </a:lnTo>
                  <a:lnTo>
                    <a:pt x="20741" y="4292"/>
                  </a:lnTo>
                  <a:lnTo>
                    <a:pt x="19470" y="285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05" name="object 8005"/>
            <p:cNvPicPr/>
            <p:nvPr/>
          </p:nvPicPr>
          <p:blipFill>
            <a:blip r:embed="rId1162" cstate="print"/>
            <a:stretch>
              <a:fillRect/>
            </a:stretch>
          </p:blipFill>
          <p:spPr>
            <a:xfrm>
              <a:off x="12932092" y="9205112"/>
              <a:ext cx="20320" cy="24504"/>
            </a:xfrm>
            <a:prstGeom prst="rect">
              <a:avLst/>
            </a:prstGeom>
          </p:spPr>
        </p:pic>
        <p:sp>
          <p:nvSpPr>
            <p:cNvPr id="8006" name="object 8006"/>
            <p:cNvSpPr/>
            <p:nvPr/>
          </p:nvSpPr>
          <p:spPr>
            <a:xfrm>
              <a:off x="12932092" y="9205112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5">
                  <a:moveTo>
                    <a:pt x="3238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3238" y="24504"/>
                  </a:lnTo>
                  <a:lnTo>
                    <a:pt x="3238" y="16021"/>
                  </a:lnTo>
                  <a:lnTo>
                    <a:pt x="7223" y="12153"/>
                  </a:lnTo>
                  <a:lnTo>
                    <a:pt x="3301" y="12153"/>
                  </a:lnTo>
                  <a:lnTo>
                    <a:pt x="3238" y="0"/>
                  </a:lnTo>
                  <a:close/>
                </a:path>
                <a:path w="20320" h="24765">
                  <a:moveTo>
                    <a:pt x="19812" y="0"/>
                  </a:moveTo>
                  <a:lnTo>
                    <a:pt x="15430" y="0"/>
                  </a:lnTo>
                  <a:lnTo>
                    <a:pt x="3301" y="12153"/>
                  </a:lnTo>
                  <a:lnTo>
                    <a:pt x="7355" y="12153"/>
                  </a:lnTo>
                  <a:lnTo>
                    <a:pt x="16001" y="24504"/>
                  </a:lnTo>
                  <a:lnTo>
                    <a:pt x="20320" y="24504"/>
                  </a:lnTo>
                  <a:lnTo>
                    <a:pt x="9525" y="9918"/>
                  </a:lnTo>
                  <a:lnTo>
                    <a:pt x="19812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07" name="object 8007"/>
            <p:cNvPicPr/>
            <p:nvPr/>
          </p:nvPicPr>
          <p:blipFill>
            <a:blip r:embed="rId1163" cstate="print"/>
            <a:stretch>
              <a:fillRect/>
            </a:stretch>
          </p:blipFill>
          <p:spPr>
            <a:xfrm>
              <a:off x="12952539" y="9205112"/>
              <a:ext cx="22478" cy="24504"/>
            </a:xfrm>
            <a:prstGeom prst="rect">
              <a:avLst/>
            </a:prstGeom>
          </p:spPr>
        </p:pic>
        <p:sp>
          <p:nvSpPr>
            <p:cNvPr id="8008" name="object 8008"/>
            <p:cNvSpPr/>
            <p:nvPr/>
          </p:nvSpPr>
          <p:spPr>
            <a:xfrm>
              <a:off x="12952539" y="9205112"/>
              <a:ext cx="22860" cy="24765"/>
            </a:xfrm>
            <a:custGeom>
              <a:avLst/>
              <a:gdLst/>
              <a:ahLst/>
              <a:cxnLst/>
              <a:rect l="l" t="t" r="r" b="b"/>
              <a:pathLst>
                <a:path w="22859" h="24765">
                  <a:moveTo>
                    <a:pt x="3937" y="0"/>
                  </a:moveTo>
                  <a:lnTo>
                    <a:pt x="0" y="0"/>
                  </a:lnTo>
                  <a:lnTo>
                    <a:pt x="9461" y="14109"/>
                  </a:lnTo>
                  <a:lnTo>
                    <a:pt x="9461" y="24504"/>
                  </a:lnTo>
                  <a:lnTo>
                    <a:pt x="12700" y="24504"/>
                  </a:lnTo>
                  <a:lnTo>
                    <a:pt x="12700" y="14109"/>
                  </a:lnTo>
                  <a:lnTo>
                    <a:pt x="14504" y="11506"/>
                  </a:lnTo>
                  <a:lnTo>
                    <a:pt x="11302" y="11506"/>
                  </a:lnTo>
                  <a:lnTo>
                    <a:pt x="10569" y="10191"/>
                  </a:lnTo>
                  <a:lnTo>
                    <a:pt x="9651" y="8782"/>
                  </a:lnTo>
                  <a:lnTo>
                    <a:pt x="8763" y="7365"/>
                  </a:lnTo>
                  <a:lnTo>
                    <a:pt x="3937" y="0"/>
                  </a:lnTo>
                  <a:close/>
                </a:path>
                <a:path w="22859" h="24765">
                  <a:moveTo>
                    <a:pt x="22478" y="0"/>
                  </a:moveTo>
                  <a:lnTo>
                    <a:pt x="18732" y="0"/>
                  </a:lnTo>
                  <a:lnTo>
                    <a:pt x="13970" y="7194"/>
                  </a:lnTo>
                  <a:lnTo>
                    <a:pt x="12984" y="8782"/>
                  </a:lnTo>
                  <a:lnTo>
                    <a:pt x="12065" y="10191"/>
                  </a:lnTo>
                  <a:lnTo>
                    <a:pt x="11302" y="11506"/>
                  </a:lnTo>
                  <a:lnTo>
                    <a:pt x="14504" y="11506"/>
                  </a:lnTo>
                  <a:lnTo>
                    <a:pt x="2247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09" name="object 8009"/>
            <p:cNvPicPr/>
            <p:nvPr/>
          </p:nvPicPr>
          <p:blipFill>
            <a:blip r:embed="rId1164" cstate="print"/>
            <a:stretch>
              <a:fillRect/>
            </a:stretch>
          </p:blipFill>
          <p:spPr>
            <a:xfrm>
              <a:off x="12391770" y="9205112"/>
              <a:ext cx="15367" cy="24504"/>
            </a:xfrm>
            <a:prstGeom prst="rect">
              <a:avLst/>
            </a:prstGeom>
          </p:spPr>
        </p:pic>
        <p:sp>
          <p:nvSpPr>
            <p:cNvPr id="8010" name="object 8010"/>
            <p:cNvSpPr/>
            <p:nvPr/>
          </p:nvSpPr>
          <p:spPr>
            <a:xfrm>
              <a:off x="12391770" y="9205112"/>
              <a:ext cx="15875" cy="24765"/>
            </a:xfrm>
            <a:custGeom>
              <a:avLst/>
              <a:gdLst/>
              <a:ahLst/>
              <a:cxnLst/>
              <a:rect l="l" t="t" r="r" b="b"/>
              <a:pathLst>
                <a:path w="15875" h="24765">
                  <a:moveTo>
                    <a:pt x="3238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15367" y="24504"/>
                  </a:lnTo>
                  <a:lnTo>
                    <a:pt x="15367" y="21628"/>
                  </a:lnTo>
                  <a:lnTo>
                    <a:pt x="3238" y="2162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11" name="object 8011"/>
            <p:cNvPicPr/>
            <p:nvPr/>
          </p:nvPicPr>
          <p:blipFill>
            <a:blip r:embed="rId1165" cstate="print"/>
            <a:stretch>
              <a:fillRect/>
            </a:stretch>
          </p:blipFill>
          <p:spPr>
            <a:xfrm>
              <a:off x="12408217" y="9205112"/>
              <a:ext cx="22987" cy="24504"/>
            </a:xfrm>
            <a:prstGeom prst="rect">
              <a:avLst/>
            </a:prstGeom>
          </p:spPr>
        </p:pic>
        <p:sp>
          <p:nvSpPr>
            <p:cNvPr id="8012" name="object 8012"/>
            <p:cNvSpPr/>
            <p:nvPr/>
          </p:nvSpPr>
          <p:spPr>
            <a:xfrm>
              <a:off x="12408217" y="920511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5">
                  <a:moveTo>
                    <a:pt x="12953" y="0"/>
                  </a:moveTo>
                  <a:lnTo>
                    <a:pt x="9461" y="0"/>
                  </a:lnTo>
                  <a:lnTo>
                    <a:pt x="0" y="24504"/>
                  </a:lnTo>
                  <a:lnTo>
                    <a:pt x="3492" y="24504"/>
                  </a:lnTo>
                  <a:lnTo>
                    <a:pt x="6159" y="17087"/>
                  </a:lnTo>
                  <a:lnTo>
                    <a:pt x="19950" y="17087"/>
                  </a:lnTo>
                  <a:lnTo>
                    <a:pt x="18863" y="14433"/>
                  </a:lnTo>
                  <a:lnTo>
                    <a:pt x="7112" y="14433"/>
                  </a:lnTo>
                  <a:lnTo>
                    <a:pt x="9842" y="7238"/>
                  </a:lnTo>
                  <a:lnTo>
                    <a:pt x="10333" y="5727"/>
                  </a:lnTo>
                  <a:lnTo>
                    <a:pt x="10795" y="4140"/>
                  </a:lnTo>
                  <a:lnTo>
                    <a:pt x="11112" y="2552"/>
                  </a:lnTo>
                  <a:lnTo>
                    <a:pt x="13999" y="2552"/>
                  </a:lnTo>
                  <a:lnTo>
                    <a:pt x="12953" y="0"/>
                  </a:lnTo>
                  <a:close/>
                </a:path>
                <a:path w="23495" h="24765">
                  <a:moveTo>
                    <a:pt x="19950" y="17087"/>
                  </a:moveTo>
                  <a:lnTo>
                    <a:pt x="16446" y="17087"/>
                  </a:lnTo>
                  <a:lnTo>
                    <a:pt x="19303" y="24504"/>
                  </a:lnTo>
                  <a:lnTo>
                    <a:pt x="22987" y="24504"/>
                  </a:lnTo>
                  <a:lnTo>
                    <a:pt x="19950" y="17087"/>
                  </a:lnTo>
                  <a:close/>
                </a:path>
                <a:path w="23495" h="24765">
                  <a:moveTo>
                    <a:pt x="13999" y="2552"/>
                  </a:moveTo>
                  <a:lnTo>
                    <a:pt x="11112" y="2552"/>
                  </a:lnTo>
                  <a:lnTo>
                    <a:pt x="11656" y="4140"/>
                  </a:lnTo>
                  <a:lnTo>
                    <a:pt x="12128" y="5727"/>
                  </a:lnTo>
                  <a:lnTo>
                    <a:pt x="12890" y="7664"/>
                  </a:lnTo>
                  <a:lnTo>
                    <a:pt x="15430" y="14433"/>
                  </a:lnTo>
                  <a:lnTo>
                    <a:pt x="18863" y="14433"/>
                  </a:lnTo>
                  <a:lnTo>
                    <a:pt x="13999" y="255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13" name="object 8013"/>
            <p:cNvPicPr/>
            <p:nvPr/>
          </p:nvPicPr>
          <p:blipFill>
            <a:blip r:embed="rId1166" cstate="print"/>
            <a:stretch>
              <a:fillRect/>
            </a:stretch>
          </p:blipFill>
          <p:spPr>
            <a:xfrm>
              <a:off x="12433807" y="9205258"/>
              <a:ext cx="20256" cy="24358"/>
            </a:xfrm>
            <a:prstGeom prst="rect">
              <a:avLst/>
            </a:prstGeom>
          </p:spPr>
        </p:pic>
        <p:sp>
          <p:nvSpPr>
            <p:cNvPr id="8014" name="object 8014"/>
            <p:cNvSpPr/>
            <p:nvPr/>
          </p:nvSpPr>
          <p:spPr>
            <a:xfrm>
              <a:off x="12433807" y="9205258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5">
                  <a:moveTo>
                    <a:pt x="11684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10055" y="24358"/>
                  </a:lnTo>
                  <a:lnTo>
                    <a:pt x="11620" y="24187"/>
                  </a:lnTo>
                  <a:lnTo>
                    <a:pt x="17145" y="21482"/>
                  </a:lnTo>
                  <a:lnTo>
                    <a:pt x="3238" y="21482"/>
                  </a:lnTo>
                  <a:lnTo>
                    <a:pt x="3238" y="2806"/>
                  </a:lnTo>
                  <a:lnTo>
                    <a:pt x="17266" y="2806"/>
                  </a:lnTo>
                  <a:lnTo>
                    <a:pt x="16383" y="1936"/>
                  </a:lnTo>
                  <a:lnTo>
                    <a:pt x="15367" y="1168"/>
                  </a:lnTo>
                  <a:lnTo>
                    <a:pt x="14160" y="596"/>
                  </a:lnTo>
                  <a:lnTo>
                    <a:pt x="12826" y="177"/>
                  </a:lnTo>
                  <a:lnTo>
                    <a:pt x="11684" y="0"/>
                  </a:lnTo>
                  <a:close/>
                </a:path>
                <a:path w="20320" h="24765">
                  <a:moveTo>
                    <a:pt x="17266" y="2806"/>
                  </a:moveTo>
                  <a:lnTo>
                    <a:pt x="10160" y="2806"/>
                  </a:lnTo>
                  <a:lnTo>
                    <a:pt x="11557" y="2952"/>
                  </a:lnTo>
                  <a:lnTo>
                    <a:pt x="12573" y="3225"/>
                  </a:lnTo>
                  <a:lnTo>
                    <a:pt x="16879" y="13741"/>
                  </a:lnTo>
                  <a:lnTo>
                    <a:pt x="16637" y="15259"/>
                  </a:lnTo>
                  <a:lnTo>
                    <a:pt x="9370" y="21482"/>
                  </a:lnTo>
                  <a:lnTo>
                    <a:pt x="17145" y="21482"/>
                  </a:lnTo>
                  <a:lnTo>
                    <a:pt x="20256" y="13741"/>
                  </a:lnTo>
                  <a:lnTo>
                    <a:pt x="20139" y="9525"/>
                  </a:lnTo>
                  <a:lnTo>
                    <a:pt x="19875" y="7912"/>
                  </a:lnTo>
                  <a:lnTo>
                    <a:pt x="19367" y="6153"/>
                  </a:lnTo>
                  <a:lnTo>
                    <a:pt x="18542" y="4514"/>
                  </a:lnTo>
                  <a:lnTo>
                    <a:pt x="17659" y="3225"/>
                  </a:lnTo>
                  <a:lnTo>
                    <a:pt x="17266" y="280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15" name="object 8015"/>
            <p:cNvPicPr/>
            <p:nvPr/>
          </p:nvPicPr>
          <p:blipFill>
            <a:blip r:embed="rId1167" cstate="print"/>
            <a:stretch>
              <a:fillRect/>
            </a:stretch>
          </p:blipFill>
          <p:spPr>
            <a:xfrm>
              <a:off x="12458572" y="9205112"/>
              <a:ext cx="19303" cy="24504"/>
            </a:xfrm>
            <a:prstGeom prst="rect">
              <a:avLst/>
            </a:prstGeom>
          </p:spPr>
        </p:pic>
        <p:sp>
          <p:nvSpPr>
            <p:cNvPr id="8016" name="object 8016"/>
            <p:cNvSpPr/>
            <p:nvPr/>
          </p:nvSpPr>
          <p:spPr>
            <a:xfrm>
              <a:off x="12458572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3301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3048" y="24504"/>
                  </a:lnTo>
                  <a:lnTo>
                    <a:pt x="3048" y="5257"/>
                  </a:lnTo>
                  <a:lnTo>
                    <a:pt x="6823" y="5257"/>
                  </a:lnTo>
                  <a:lnTo>
                    <a:pt x="3301" y="0"/>
                  </a:lnTo>
                  <a:close/>
                </a:path>
                <a:path w="19684" h="24765">
                  <a:moveTo>
                    <a:pt x="6823" y="5257"/>
                  </a:moveTo>
                  <a:lnTo>
                    <a:pt x="3048" y="5257"/>
                  </a:lnTo>
                  <a:lnTo>
                    <a:pt x="15938" y="24504"/>
                  </a:lnTo>
                  <a:lnTo>
                    <a:pt x="19303" y="24504"/>
                  </a:lnTo>
                  <a:lnTo>
                    <a:pt x="19303" y="19246"/>
                  </a:lnTo>
                  <a:lnTo>
                    <a:pt x="16192" y="19246"/>
                  </a:lnTo>
                  <a:lnTo>
                    <a:pt x="6823" y="5257"/>
                  </a:lnTo>
                  <a:close/>
                </a:path>
                <a:path w="19684" h="24765">
                  <a:moveTo>
                    <a:pt x="19303" y="0"/>
                  </a:moveTo>
                  <a:lnTo>
                    <a:pt x="16192" y="0"/>
                  </a:lnTo>
                  <a:lnTo>
                    <a:pt x="16192" y="19246"/>
                  </a:lnTo>
                  <a:lnTo>
                    <a:pt x="19303" y="19246"/>
                  </a:lnTo>
                  <a:lnTo>
                    <a:pt x="19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17" name="object 8017"/>
            <p:cNvPicPr/>
            <p:nvPr/>
          </p:nvPicPr>
          <p:blipFill>
            <a:blip r:embed="rId1168" cstate="print"/>
            <a:stretch>
              <a:fillRect/>
            </a:stretch>
          </p:blipFill>
          <p:spPr>
            <a:xfrm>
              <a:off x="12483083" y="9198908"/>
              <a:ext cx="6096" cy="4686"/>
            </a:xfrm>
            <a:prstGeom prst="rect">
              <a:avLst/>
            </a:prstGeom>
          </p:spPr>
        </p:pic>
        <p:sp>
          <p:nvSpPr>
            <p:cNvPr id="8018" name="object 8018"/>
            <p:cNvSpPr/>
            <p:nvPr/>
          </p:nvSpPr>
          <p:spPr>
            <a:xfrm>
              <a:off x="12483083" y="919890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096" y="0"/>
                  </a:moveTo>
                  <a:lnTo>
                    <a:pt x="2159" y="0"/>
                  </a:lnTo>
                  <a:lnTo>
                    <a:pt x="0" y="4686"/>
                  </a:lnTo>
                  <a:lnTo>
                    <a:pt x="2476" y="4686"/>
                  </a:lnTo>
                  <a:lnTo>
                    <a:pt x="609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19" name="object 8019"/>
            <p:cNvPicPr/>
            <p:nvPr/>
          </p:nvPicPr>
          <p:blipFill>
            <a:blip r:embed="rId1169" cstate="print"/>
            <a:stretch>
              <a:fillRect/>
            </a:stretch>
          </p:blipFill>
          <p:spPr>
            <a:xfrm>
              <a:off x="12483845" y="9205109"/>
              <a:ext cx="3249" cy="24507"/>
            </a:xfrm>
            <a:prstGeom prst="rect">
              <a:avLst/>
            </a:prstGeom>
          </p:spPr>
        </p:pic>
        <p:sp>
          <p:nvSpPr>
            <p:cNvPr id="8020" name="object 8020"/>
            <p:cNvSpPr/>
            <p:nvPr/>
          </p:nvSpPr>
          <p:spPr>
            <a:xfrm>
              <a:off x="12483845" y="9205109"/>
              <a:ext cx="3810" cy="24765"/>
            </a:xfrm>
            <a:custGeom>
              <a:avLst/>
              <a:gdLst/>
              <a:ahLst/>
              <a:cxnLst/>
              <a:rect l="l" t="t" r="r" b="b"/>
              <a:pathLst>
                <a:path w="3809" h="24765">
                  <a:moveTo>
                    <a:pt x="3249" y="0"/>
                  </a:moveTo>
                  <a:lnTo>
                    <a:pt x="0" y="0"/>
                  </a:lnTo>
                  <a:lnTo>
                    <a:pt x="0" y="24507"/>
                  </a:lnTo>
                  <a:lnTo>
                    <a:pt x="3249" y="24507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21" name="object 8021"/>
            <p:cNvPicPr/>
            <p:nvPr/>
          </p:nvPicPr>
          <p:blipFill>
            <a:blip r:embed="rId1170" cstate="print"/>
            <a:stretch>
              <a:fillRect/>
            </a:stretch>
          </p:blipFill>
          <p:spPr>
            <a:xfrm>
              <a:off x="12497815" y="9205112"/>
              <a:ext cx="22923" cy="24504"/>
            </a:xfrm>
            <a:prstGeom prst="rect">
              <a:avLst/>
            </a:prstGeom>
          </p:spPr>
        </p:pic>
        <p:sp>
          <p:nvSpPr>
            <p:cNvPr id="8022" name="object 8022"/>
            <p:cNvSpPr/>
            <p:nvPr/>
          </p:nvSpPr>
          <p:spPr>
            <a:xfrm>
              <a:off x="12497815" y="920511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5">
                  <a:moveTo>
                    <a:pt x="12890" y="0"/>
                  </a:moveTo>
                  <a:lnTo>
                    <a:pt x="9398" y="0"/>
                  </a:lnTo>
                  <a:lnTo>
                    <a:pt x="0" y="24504"/>
                  </a:lnTo>
                  <a:lnTo>
                    <a:pt x="3428" y="24504"/>
                  </a:lnTo>
                  <a:lnTo>
                    <a:pt x="6159" y="17087"/>
                  </a:lnTo>
                  <a:lnTo>
                    <a:pt x="19886" y="17087"/>
                  </a:lnTo>
                  <a:lnTo>
                    <a:pt x="18800" y="14433"/>
                  </a:lnTo>
                  <a:lnTo>
                    <a:pt x="7048" y="14433"/>
                  </a:lnTo>
                  <a:lnTo>
                    <a:pt x="9778" y="7238"/>
                  </a:lnTo>
                  <a:lnTo>
                    <a:pt x="10286" y="5676"/>
                  </a:lnTo>
                  <a:lnTo>
                    <a:pt x="11049" y="2552"/>
                  </a:lnTo>
                  <a:lnTo>
                    <a:pt x="13935" y="2552"/>
                  </a:lnTo>
                  <a:lnTo>
                    <a:pt x="12890" y="0"/>
                  </a:lnTo>
                  <a:close/>
                </a:path>
                <a:path w="23495" h="24765">
                  <a:moveTo>
                    <a:pt x="19886" y="17087"/>
                  </a:moveTo>
                  <a:lnTo>
                    <a:pt x="16382" y="17087"/>
                  </a:lnTo>
                  <a:lnTo>
                    <a:pt x="19240" y="24504"/>
                  </a:lnTo>
                  <a:lnTo>
                    <a:pt x="22923" y="24504"/>
                  </a:lnTo>
                  <a:lnTo>
                    <a:pt x="19886" y="17087"/>
                  </a:lnTo>
                  <a:close/>
                </a:path>
                <a:path w="23495" h="24765">
                  <a:moveTo>
                    <a:pt x="13935" y="2552"/>
                  </a:moveTo>
                  <a:lnTo>
                    <a:pt x="11049" y="2552"/>
                  </a:lnTo>
                  <a:lnTo>
                    <a:pt x="11493" y="4019"/>
                  </a:lnTo>
                  <a:lnTo>
                    <a:pt x="12826" y="7664"/>
                  </a:lnTo>
                  <a:lnTo>
                    <a:pt x="15366" y="14433"/>
                  </a:lnTo>
                  <a:lnTo>
                    <a:pt x="18800" y="14433"/>
                  </a:lnTo>
                  <a:lnTo>
                    <a:pt x="13935" y="255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23" name="object 8023"/>
            <p:cNvPicPr/>
            <p:nvPr/>
          </p:nvPicPr>
          <p:blipFill>
            <a:blip r:embed="rId1171" cstate="print"/>
            <a:stretch>
              <a:fillRect/>
            </a:stretch>
          </p:blipFill>
          <p:spPr>
            <a:xfrm>
              <a:off x="12529883" y="9204661"/>
              <a:ext cx="19430" cy="25279"/>
            </a:xfrm>
            <a:prstGeom prst="rect">
              <a:avLst/>
            </a:prstGeom>
          </p:spPr>
        </p:pic>
        <p:sp>
          <p:nvSpPr>
            <p:cNvPr id="8024" name="object 8024"/>
            <p:cNvSpPr/>
            <p:nvPr/>
          </p:nvSpPr>
          <p:spPr>
            <a:xfrm>
              <a:off x="12529883" y="9204661"/>
              <a:ext cx="19685" cy="25400"/>
            </a:xfrm>
            <a:custGeom>
              <a:avLst/>
              <a:gdLst/>
              <a:ahLst/>
              <a:cxnLst/>
              <a:rect l="l" t="t" r="r" b="b"/>
              <a:pathLst>
                <a:path w="19684" h="25400">
                  <a:moveTo>
                    <a:pt x="3048" y="16821"/>
                  </a:moveTo>
                  <a:lnTo>
                    <a:pt x="0" y="17068"/>
                  </a:lnTo>
                  <a:lnTo>
                    <a:pt x="126" y="18656"/>
                  </a:lnTo>
                  <a:lnTo>
                    <a:pt x="532" y="19843"/>
                  </a:lnTo>
                  <a:lnTo>
                    <a:pt x="634" y="20142"/>
                  </a:lnTo>
                  <a:lnTo>
                    <a:pt x="1206" y="21259"/>
                  </a:lnTo>
                  <a:lnTo>
                    <a:pt x="1333" y="21507"/>
                  </a:lnTo>
                  <a:lnTo>
                    <a:pt x="8381" y="25279"/>
                  </a:lnTo>
                  <a:lnTo>
                    <a:pt x="12128" y="25279"/>
                  </a:lnTo>
                  <a:lnTo>
                    <a:pt x="17854" y="22402"/>
                  </a:lnTo>
                  <a:lnTo>
                    <a:pt x="8953" y="22402"/>
                  </a:lnTo>
                  <a:lnTo>
                    <a:pt x="8041" y="22225"/>
                  </a:lnTo>
                  <a:lnTo>
                    <a:pt x="7883" y="22225"/>
                  </a:lnTo>
                  <a:lnTo>
                    <a:pt x="6540" y="21755"/>
                  </a:lnTo>
                  <a:lnTo>
                    <a:pt x="3138" y="17214"/>
                  </a:lnTo>
                  <a:lnTo>
                    <a:pt x="3048" y="16821"/>
                  </a:lnTo>
                  <a:close/>
                </a:path>
                <a:path w="19684" h="25400">
                  <a:moveTo>
                    <a:pt x="9525" y="0"/>
                  </a:moveTo>
                  <a:lnTo>
                    <a:pt x="1322" y="4667"/>
                  </a:lnTo>
                  <a:lnTo>
                    <a:pt x="1233" y="4991"/>
                  </a:lnTo>
                  <a:lnTo>
                    <a:pt x="1187" y="5162"/>
                  </a:lnTo>
                  <a:lnTo>
                    <a:pt x="1079" y="5556"/>
                  </a:lnTo>
                  <a:lnTo>
                    <a:pt x="1015" y="7867"/>
                  </a:lnTo>
                  <a:lnTo>
                    <a:pt x="1237" y="8731"/>
                  </a:lnTo>
                  <a:lnTo>
                    <a:pt x="1270" y="8858"/>
                  </a:lnTo>
                  <a:lnTo>
                    <a:pt x="11112" y="14116"/>
                  </a:lnTo>
                  <a:lnTo>
                    <a:pt x="12706" y="14560"/>
                  </a:lnTo>
                  <a:lnTo>
                    <a:pt x="13525" y="14833"/>
                  </a:lnTo>
                  <a:lnTo>
                    <a:pt x="14994" y="15601"/>
                  </a:lnTo>
                  <a:lnTo>
                    <a:pt x="15748" y="16275"/>
                  </a:lnTo>
                  <a:lnTo>
                    <a:pt x="16006" y="16821"/>
                  </a:lnTo>
                  <a:lnTo>
                    <a:pt x="16123" y="17068"/>
                  </a:lnTo>
                  <a:lnTo>
                    <a:pt x="16192" y="17214"/>
                  </a:lnTo>
                  <a:lnTo>
                    <a:pt x="16382" y="18307"/>
                  </a:lnTo>
                  <a:lnTo>
                    <a:pt x="16192" y="19424"/>
                  </a:lnTo>
                  <a:lnTo>
                    <a:pt x="11493" y="22402"/>
                  </a:lnTo>
                  <a:lnTo>
                    <a:pt x="17854" y="22402"/>
                  </a:lnTo>
                  <a:lnTo>
                    <a:pt x="18393" y="21755"/>
                  </a:lnTo>
                  <a:lnTo>
                    <a:pt x="18986" y="20542"/>
                  </a:lnTo>
                  <a:lnTo>
                    <a:pt x="19328" y="19424"/>
                  </a:lnTo>
                  <a:lnTo>
                    <a:pt x="19430" y="16821"/>
                  </a:lnTo>
                  <a:lnTo>
                    <a:pt x="19050" y="15601"/>
                  </a:lnTo>
                  <a:lnTo>
                    <a:pt x="9905" y="10496"/>
                  </a:lnTo>
                  <a:lnTo>
                    <a:pt x="7620" y="9874"/>
                  </a:lnTo>
                  <a:lnTo>
                    <a:pt x="5969" y="9302"/>
                  </a:lnTo>
                  <a:lnTo>
                    <a:pt x="5016" y="8731"/>
                  </a:lnTo>
                  <a:lnTo>
                    <a:pt x="4407" y="7867"/>
                  </a:lnTo>
                  <a:lnTo>
                    <a:pt x="4381" y="5162"/>
                  </a:lnTo>
                  <a:lnTo>
                    <a:pt x="5296" y="4070"/>
                  </a:lnTo>
                  <a:lnTo>
                    <a:pt x="6258" y="3473"/>
                  </a:lnTo>
                  <a:lnTo>
                    <a:pt x="5994" y="3473"/>
                  </a:lnTo>
                  <a:lnTo>
                    <a:pt x="7874" y="3003"/>
                  </a:lnTo>
                  <a:lnTo>
                    <a:pt x="9715" y="2857"/>
                  </a:lnTo>
                  <a:lnTo>
                    <a:pt x="17063" y="2857"/>
                  </a:lnTo>
                  <a:lnTo>
                    <a:pt x="16700" y="2432"/>
                  </a:lnTo>
                  <a:lnTo>
                    <a:pt x="15684" y="1568"/>
                  </a:lnTo>
                  <a:lnTo>
                    <a:pt x="14350" y="869"/>
                  </a:lnTo>
                  <a:lnTo>
                    <a:pt x="12890" y="400"/>
                  </a:lnTo>
                  <a:lnTo>
                    <a:pt x="11302" y="127"/>
                  </a:lnTo>
                  <a:lnTo>
                    <a:pt x="9525" y="0"/>
                  </a:lnTo>
                  <a:close/>
                </a:path>
                <a:path w="19684" h="25400">
                  <a:moveTo>
                    <a:pt x="17063" y="2857"/>
                  </a:moveTo>
                  <a:lnTo>
                    <a:pt x="9715" y="2857"/>
                  </a:lnTo>
                  <a:lnTo>
                    <a:pt x="11429" y="3003"/>
                  </a:lnTo>
                  <a:lnTo>
                    <a:pt x="12946" y="3473"/>
                  </a:lnTo>
                  <a:lnTo>
                    <a:pt x="15684" y="7569"/>
                  </a:lnTo>
                  <a:lnTo>
                    <a:pt x="18732" y="7346"/>
                  </a:lnTo>
                  <a:lnTo>
                    <a:pt x="18605" y="5956"/>
                  </a:lnTo>
                  <a:lnTo>
                    <a:pt x="18331" y="5162"/>
                  </a:lnTo>
                  <a:lnTo>
                    <a:pt x="18272" y="4991"/>
                  </a:lnTo>
                  <a:lnTo>
                    <a:pt x="18160" y="4667"/>
                  </a:lnTo>
                  <a:lnTo>
                    <a:pt x="17589" y="3473"/>
                  </a:lnTo>
                  <a:lnTo>
                    <a:pt x="17188" y="3003"/>
                  </a:lnTo>
                  <a:lnTo>
                    <a:pt x="17063" y="2857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25" name="object 8025"/>
            <p:cNvPicPr/>
            <p:nvPr/>
          </p:nvPicPr>
          <p:blipFill>
            <a:blip r:embed="rId1172" cstate="print"/>
            <a:stretch>
              <a:fillRect/>
            </a:stretch>
          </p:blipFill>
          <p:spPr>
            <a:xfrm>
              <a:off x="12551981" y="9205112"/>
              <a:ext cx="19430" cy="24504"/>
            </a:xfrm>
            <a:prstGeom prst="rect">
              <a:avLst/>
            </a:prstGeom>
          </p:spPr>
        </p:pic>
        <p:sp>
          <p:nvSpPr>
            <p:cNvPr id="8026" name="object 8026"/>
            <p:cNvSpPr/>
            <p:nvPr/>
          </p:nvSpPr>
          <p:spPr>
            <a:xfrm>
              <a:off x="12551981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19430" y="0"/>
                  </a:moveTo>
                  <a:lnTo>
                    <a:pt x="0" y="0"/>
                  </a:lnTo>
                  <a:lnTo>
                    <a:pt x="0" y="2876"/>
                  </a:lnTo>
                  <a:lnTo>
                    <a:pt x="8127" y="2876"/>
                  </a:lnTo>
                  <a:lnTo>
                    <a:pt x="8127" y="24504"/>
                  </a:lnTo>
                  <a:lnTo>
                    <a:pt x="11366" y="24504"/>
                  </a:lnTo>
                  <a:lnTo>
                    <a:pt x="11366" y="2876"/>
                  </a:lnTo>
                  <a:lnTo>
                    <a:pt x="19430" y="2876"/>
                  </a:lnTo>
                  <a:lnTo>
                    <a:pt x="1943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27" name="object 8027"/>
            <p:cNvPicPr/>
            <p:nvPr/>
          </p:nvPicPr>
          <p:blipFill>
            <a:blip r:embed="rId1173" cstate="print"/>
            <a:stretch>
              <a:fillRect/>
            </a:stretch>
          </p:blipFill>
          <p:spPr>
            <a:xfrm>
              <a:off x="12574841" y="9205182"/>
              <a:ext cx="21653" cy="24434"/>
            </a:xfrm>
            <a:prstGeom prst="rect">
              <a:avLst/>
            </a:prstGeom>
          </p:spPr>
        </p:pic>
        <p:sp>
          <p:nvSpPr>
            <p:cNvPr id="8028" name="object 8028"/>
            <p:cNvSpPr/>
            <p:nvPr/>
          </p:nvSpPr>
          <p:spPr>
            <a:xfrm>
              <a:off x="12574841" y="9205182"/>
              <a:ext cx="22225" cy="24765"/>
            </a:xfrm>
            <a:custGeom>
              <a:avLst/>
              <a:gdLst/>
              <a:ahLst/>
              <a:cxnLst/>
              <a:rect l="l" t="t" r="r" b="b"/>
              <a:pathLst>
                <a:path w="22225" h="24765">
                  <a:moveTo>
                    <a:pt x="12890" y="0"/>
                  </a:moveTo>
                  <a:lnTo>
                    <a:pt x="0" y="0"/>
                  </a:lnTo>
                  <a:lnTo>
                    <a:pt x="0" y="24434"/>
                  </a:lnTo>
                  <a:lnTo>
                    <a:pt x="3238" y="24434"/>
                  </a:lnTo>
                  <a:lnTo>
                    <a:pt x="3238" y="13671"/>
                  </a:lnTo>
                  <a:lnTo>
                    <a:pt x="13393" y="13671"/>
                  </a:lnTo>
                  <a:lnTo>
                    <a:pt x="12700" y="13271"/>
                  </a:lnTo>
                  <a:lnTo>
                    <a:pt x="14859" y="12801"/>
                  </a:lnTo>
                  <a:lnTo>
                    <a:pt x="16573" y="12058"/>
                  </a:lnTo>
                  <a:lnTo>
                    <a:pt x="17906" y="11017"/>
                  </a:lnTo>
                  <a:lnTo>
                    <a:pt x="18127" y="10718"/>
                  </a:lnTo>
                  <a:lnTo>
                    <a:pt x="3238" y="10718"/>
                  </a:lnTo>
                  <a:lnTo>
                    <a:pt x="3238" y="2730"/>
                  </a:lnTo>
                  <a:lnTo>
                    <a:pt x="18473" y="2730"/>
                  </a:lnTo>
                  <a:lnTo>
                    <a:pt x="17843" y="1911"/>
                  </a:lnTo>
                  <a:lnTo>
                    <a:pt x="16891" y="1117"/>
                  </a:lnTo>
                  <a:lnTo>
                    <a:pt x="15875" y="571"/>
                  </a:lnTo>
                  <a:lnTo>
                    <a:pt x="14541" y="203"/>
                  </a:lnTo>
                  <a:lnTo>
                    <a:pt x="12890" y="0"/>
                  </a:lnTo>
                  <a:close/>
                </a:path>
                <a:path w="22225" h="24765">
                  <a:moveTo>
                    <a:pt x="13393" y="13671"/>
                  </a:moveTo>
                  <a:lnTo>
                    <a:pt x="8826" y="13671"/>
                  </a:lnTo>
                  <a:lnTo>
                    <a:pt x="9525" y="13919"/>
                  </a:lnTo>
                  <a:lnTo>
                    <a:pt x="10287" y="14312"/>
                  </a:lnTo>
                  <a:lnTo>
                    <a:pt x="17525" y="24434"/>
                  </a:lnTo>
                  <a:lnTo>
                    <a:pt x="21653" y="24434"/>
                  </a:lnTo>
                  <a:lnTo>
                    <a:pt x="13813" y="13919"/>
                  </a:lnTo>
                  <a:lnTo>
                    <a:pt x="13393" y="13671"/>
                  </a:lnTo>
                  <a:close/>
                </a:path>
                <a:path w="22225" h="24765">
                  <a:moveTo>
                    <a:pt x="18473" y="2730"/>
                  </a:moveTo>
                  <a:lnTo>
                    <a:pt x="12636" y="2730"/>
                  </a:lnTo>
                  <a:lnTo>
                    <a:pt x="13970" y="3130"/>
                  </a:lnTo>
                  <a:lnTo>
                    <a:pt x="14986" y="3746"/>
                  </a:lnTo>
                  <a:lnTo>
                    <a:pt x="15748" y="4565"/>
                  </a:lnTo>
                  <a:lnTo>
                    <a:pt x="16036" y="5283"/>
                  </a:lnTo>
                  <a:lnTo>
                    <a:pt x="16128" y="7740"/>
                  </a:lnTo>
                  <a:lnTo>
                    <a:pt x="15621" y="8807"/>
                  </a:lnTo>
                  <a:lnTo>
                    <a:pt x="14707" y="9728"/>
                  </a:lnTo>
                  <a:lnTo>
                    <a:pt x="13716" y="10299"/>
                  </a:lnTo>
                  <a:lnTo>
                    <a:pt x="12763" y="10547"/>
                  </a:lnTo>
                  <a:lnTo>
                    <a:pt x="11421" y="10718"/>
                  </a:lnTo>
                  <a:lnTo>
                    <a:pt x="18127" y="10718"/>
                  </a:lnTo>
                  <a:lnTo>
                    <a:pt x="18859" y="9728"/>
                  </a:lnTo>
                  <a:lnTo>
                    <a:pt x="19430" y="8235"/>
                  </a:lnTo>
                  <a:lnTo>
                    <a:pt x="19494" y="5283"/>
                  </a:lnTo>
                  <a:lnTo>
                    <a:pt x="19113" y="4070"/>
                  </a:lnTo>
                  <a:lnTo>
                    <a:pt x="18704" y="3130"/>
                  </a:lnTo>
                  <a:lnTo>
                    <a:pt x="18605" y="2901"/>
                  </a:lnTo>
                  <a:lnTo>
                    <a:pt x="18473" y="273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29" name="object 8029"/>
            <p:cNvPicPr/>
            <p:nvPr/>
          </p:nvPicPr>
          <p:blipFill>
            <a:blip r:embed="rId1174" cstate="print"/>
            <a:stretch>
              <a:fillRect/>
            </a:stretch>
          </p:blipFill>
          <p:spPr>
            <a:xfrm>
              <a:off x="12577635" y="9198984"/>
              <a:ext cx="10604" cy="4711"/>
            </a:xfrm>
            <a:prstGeom prst="rect">
              <a:avLst/>
            </a:prstGeom>
          </p:spPr>
        </p:pic>
        <p:sp>
          <p:nvSpPr>
            <p:cNvPr id="8030" name="object 8030"/>
            <p:cNvSpPr/>
            <p:nvPr/>
          </p:nvSpPr>
          <p:spPr>
            <a:xfrm>
              <a:off x="12577635" y="9198984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3428" y="0"/>
                  </a:moveTo>
                  <a:lnTo>
                    <a:pt x="0" y="0"/>
                  </a:lnTo>
                  <a:lnTo>
                    <a:pt x="3619" y="4711"/>
                  </a:lnTo>
                  <a:lnTo>
                    <a:pt x="6794" y="4711"/>
                  </a:lnTo>
                  <a:lnTo>
                    <a:pt x="8298" y="2851"/>
                  </a:lnTo>
                  <a:lnTo>
                    <a:pt x="5333" y="2851"/>
                  </a:lnTo>
                  <a:lnTo>
                    <a:pt x="3428" y="0"/>
                  </a:lnTo>
                  <a:close/>
                </a:path>
                <a:path w="10795" h="5079">
                  <a:moveTo>
                    <a:pt x="10604" y="0"/>
                  </a:moveTo>
                  <a:lnTo>
                    <a:pt x="7175" y="0"/>
                  </a:lnTo>
                  <a:lnTo>
                    <a:pt x="5333" y="2851"/>
                  </a:lnTo>
                  <a:lnTo>
                    <a:pt x="8298" y="2851"/>
                  </a:lnTo>
                  <a:lnTo>
                    <a:pt x="10604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31" name="object 8031"/>
            <p:cNvPicPr/>
            <p:nvPr/>
          </p:nvPicPr>
          <p:blipFill>
            <a:blip r:embed="rId1175" cstate="print"/>
            <a:stretch>
              <a:fillRect/>
            </a:stretch>
          </p:blipFill>
          <p:spPr>
            <a:xfrm>
              <a:off x="12599606" y="9205112"/>
              <a:ext cx="18287" cy="24504"/>
            </a:xfrm>
            <a:prstGeom prst="rect">
              <a:avLst/>
            </a:prstGeom>
          </p:spPr>
        </p:pic>
        <p:sp>
          <p:nvSpPr>
            <p:cNvPr id="8032" name="object 8032"/>
            <p:cNvSpPr/>
            <p:nvPr/>
          </p:nvSpPr>
          <p:spPr>
            <a:xfrm>
              <a:off x="12599606" y="9205112"/>
              <a:ext cx="18415" cy="24765"/>
            </a:xfrm>
            <a:custGeom>
              <a:avLst/>
              <a:gdLst/>
              <a:ahLst/>
              <a:cxnLst/>
              <a:rect l="l" t="t" r="r" b="b"/>
              <a:pathLst>
                <a:path w="18415" h="24765">
                  <a:moveTo>
                    <a:pt x="17716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18287" y="24504"/>
                  </a:lnTo>
                  <a:lnTo>
                    <a:pt x="18287" y="21628"/>
                  </a:lnTo>
                  <a:lnTo>
                    <a:pt x="3238" y="21628"/>
                  </a:lnTo>
                  <a:lnTo>
                    <a:pt x="3238" y="13271"/>
                  </a:lnTo>
                  <a:lnTo>
                    <a:pt x="16827" y="13271"/>
                  </a:lnTo>
                  <a:lnTo>
                    <a:pt x="16827" y="10388"/>
                  </a:lnTo>
                  <a:lnTo>
                    <a:pt x="3238" y="10388"/>
                  </a:lnTo>
                  <a:lnTo>
                    <a:pt x="3238" y="2876"/>
                  </a:lnTo>
                  <a:lnTo>
                    <a:pt x="17716" y="2876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33" name="object 8033"/>
            <p:cNvPicPr/>
            <p:nvPr/>
          </p:nvPicPr>
          <p:blipFill>
            <a:blip r:embed="rId1176" cstate="print"/>
            <a:stretch>
              <a:fillRect/>
            </a:stretch>
          </p:blipFill>
          <p:spPr>
            <a:xfrm>
              <a:off x="12622402" y="9205258"/>
              <a:ext cx="20193" cy="24358"/>
            </a:xfrm>
            <a:prstGeom prst="rect">
              <a:avLst/>
            </a:prstGeom>
          </p:spPr>
        </p:pic>
        <p:sp>
          <p:nvSpPr>
            <p:cNvPr id="8034" name="object 8034"/>
            <p:cNvSpPr/>
            <p:nvPr/>
          </p:nvSpPr>
          <p:spPr>
            <a:xfrm>
              <a:off x="12622402" y="9205258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5">
                  <a:moveTo>
                    <a:pt x="11620" y="0"/>
                  </a:moveTo>
                  <a:lnTo>
                    <a:pt x="0" y="0"/>
                  </a:lnTo>
                  <a:lnTo>
                    <a:pt x="0" y="24358"/>
                  </a:lnTo>
                  <a:lnTo>
                    <a:pt x="10066" y="24358"/>
                  </a:lnTo>
                  <a:lnTo>
                    <a:pt x="11556" y="24187"/>
                  </a:lnTo>
                  <a:lnTo>
                    <a:pt x="17145" y="21482"/>
                  </a:lnTo>
                  <a:lnTo>
                    <a:pt x="3238" y="21482"/>
                  </a:lnTo>
                  <a:lnTo>
                    <a:pt x="3238" y="2806"/>
                  </a:lnTo>
                  <a:lnTo>
                    <a:pt x="17266" y="2806"/>
                  </a:lnTo>
                  <a:lnTo>
                    <a:pt x="16382" y="1936"/>
                  </a:lnTo>
                  <a:lnTo>
                    <a:pt x="15367" y="1168"/>
                  </a:lnTo>
                  <a:lnTo>
                    <a:pt x="14160" y="596"/>
                  </a:lnTo>
                  <a:lnTo>
                    <a:pt x="12763" y="177"/>
                  </a:lnTo>
                  <a:lnTo>
                    <a:pt x="11620" y="0"/>
                  </a:lnTo>
                  <a:close/>
                </a:path>
                <a:path w="20320" h="24765">
                  <a:moveTo>
                    <a:pt x="17266" y="2806"/>
                  </a:moveTo>
                  <a:lnTo>
                    <a:pt x="10160" y="2806"/>
                  </a:lnTo>
                  <a:lnTo>
                    <a:pt x="11556" y="2952"/>
                  </a:lnTo>
                  <a:lnTo>
                    <a:pt x="12636" y="3225"/>
                  </a:lnTo>
                  <a:lnTo>
                    <a:pt x="16819" y="13741"/>
                  </a:lnTo>
                  <a:lnTo>
                    <a:pt x="16637" y="15259"/>
                  </a:lnTo>
                  <a:lnTo>
                    <a:pt x="9306" y="21482"/>
                  </a:lnTo>
                  <a:lnTo>
                    <a:pt x="17145" y="21482"/>
                  </a:lnTo>
                  <a:lnTo>
                    <a:pt x="20193" y="13741"/>
                  </a:lnTo>
                  <a:lnTo>
                    <a:pt x="20139" y="9525"/>
                  </a:lnTo>
                  <a:lnTo>
                    <a:pt x="19875" y="7912"/>
                  </a:lnTo>
                  <a:lnTo>
                    <a:pt x="19303" y="6153"/>
                  </a:lnTo>
                  <a:lnTo>
                    <a:pt x="18669" y="4787"/>
                  </a:lnTo>
                  <a:lnTo>
                    <a:pt x="18542" y="4514"/>
                  </a:lnTo>
                  <a:lnTo>
                    <a:pt x="17659" y="3225"/>
                  </a:lnTo>
                  <a:lnTo>
                    <a:pt x="17266" y="2806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35" name="object 8035"/>
            <p:cNvPicPr/>
            <p:nvPr/>
          </p:nvPicPr>
          <p:blipFill>
            <a:blip r:embed="rId1177" cstate="print"/>
            <a:stretch>
              <a:fillRect/>
            </a:stretch>
          </p:blipFill>
          <p:spPr>
            <a:xfrm>
              <a:off x="12647104" y="9205112"/>
              <a:ext cx="19303" cy="24504"/>
            </a:xfrm>
            <a:prstGeom prst="rect">
              <a:avLst/>
            </a:prstGeom>
          </p:spPr>
        </p:pic>
        <p:sp>
          <p:nvSpPr>
            <p:cNvPr id="8036" name="object 8036"/>
            <p:cNvSpPr/>
            <p:nvPr/>
          </p:nvSpPr>
          <p:spPr>
            <a:xfrm>
              <a:off x="12647104" y="9205112"/>
              <a:ext cx="19685" cy="24765"/>
            </a:xfrm>
            <a:custGeom>
              <a:avLst/>
              <a:gdLst/>
              <a:ahLst/>
              <a:cxnLst/>
              <a:rect l="l" t="t" r="r" b="b"/>
              <a:pathLst>
                <a:path w="19684" h="24765">
                  <a:moveTo>
                    <a:pt x="3365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3111" y="24504"/>
                  </a:lnTo>
                  <a:lnTo>
                    <a:pt x="3111" y="5257"/>
                  </a:lnTo>
                  <a:lnTo>
                    <a:pt x="6886" y="5257"/>
                  </a:lnTo>
                  <a:lnTo>
                    <a:pt x="3365" y="0"/>
                  </a:lnTo>
                  <a:close/>
                </a:path>
                <a:path w="19684" h="24765">
                  <a:moveTo>
                    <a:pt x="6886" y="5257"/>
                  </a:moveTo>
                  <a:lnTo>
                    <a:pt x="3111" y="5257"/>
                  </a:lnTo>
                  <a:lnTo>
                    <a:pt x="16001" y="24504"/>
                  </a:lnTo>
                  <a:lnTo>
                    <a:pt x="19303" y="24504"/>
                  </a:lnTo>
                  <a:lnTo>
                    <a:pt x="19303" y="19246"/>
                  </a:lnTo>
                  <a:lnTo>
                    <a:pt x="16255" y="19246"/>
                  </a:lnTo>
                  <a:lnTo>
                    <a:pt x="6886" y="5257"/>
                  </a:lnTo>
                  <a:close/>
                </a:path>
                <a:path w="19684" h="24765">
                  <a:moveTo>
                    <a:pt x="19303" y="0"/>
                  </a:moveTo>
                  <a:lnTo>
                    <a:pt x="16255" y="0"/>
                  </a:lnTo>
                  <a:lnTo>
                    <a:pt x="16255" y="19246"/>
                  </a:lnTo>
                  <a:lnTo>
                    <a:pt x="19303" y="19246"/>
                  </a:lnTo>
                  <a:lnTo>
                    <a:pt x="1930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37" name="object 8037"/>
            <p:cNvPicPr/>
            <p:nvPr/>
          </p:nvPicPr>
          <p:blipFill>
            <a:blip r:embed="rId1178" cstate="print"/>
            <a:stretch>
              <a:fillRect/>
            </a:stretch>
          </p:blipFill>
          <p:spPr>
            <a:xfrm>
              <a:off x="12671615" y="9198908"/>
              <a:ext cx="6159" cy="4686"/>
            </a:xfrm>
            <a:prstGeom prst="rect">
              <a:avLst/>
            </a:prstGeom>
          </p:spPr>
        </p:pic>
        <p:sp>
          <p:nvSpPr>
            <p:cNvPr id="8038" name="object 8038"/>
            <p:cNvSpPr/>
            <p:nvPr/>
          </p:nvSpPr>
          <p:spPr>
            <a:xfrm>
              <a:off x="12671615" y="919890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159" y="0"/>
                  </a:moveTo>
                  <a:lnTo>
                    <a:pt x="2222" y="0"/>
                  </a:lnTo>
                  <a:lnTo>
                    <a:pt x="0" y="4686"/>
                  </a:lnTo>
                  <a:lnTo>
                    <a:pt x="2476" y="4686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39" name="object 8039"/>
            <p:cNvPicPr/>
            <p:nvPr/>
          </p:nvPicPr>
          <p:blipFill>
            <a:blip r:embed="rId1179" cstate="print"/>
            <a:stretch>
              <a:fillRect/>
            </a:stretch>
          </p:blipFill>
          <p:spPr>
            <a:xfrm>
              <a:off x="12672440" y="9205109"/>
              <a:ext cx="3249" cy="24507"/>
            </a:xfrm>
            <a:prstGeom prst="rect">
              <a:avLst/>
            </a:prstGeom>
          </p:spPr>
        </p:pic>
        <p:sp>
          <p:nvSpPr>
            <p:cNvPr id="8040" name="object 8040"/>
            <p:cNvSpPr/>
            <p:nvPr/>
          </p:nvSpPr>
          <p:spPr>
            <a:xfrm>
              <a:off x="12672440" y="9205109"/>
              <a:ext cx="3810" cy="24765"/>
            </a:xfrm>
            <a:custGeom>
              <a:avLst/>
              <a:gdLst/>
              <a:ahLst/>
              <a:cxnLst/>
              <a:rect l="l" t="t" r="r" b="b"/>
              <a:pathLst>
                <a:path w="3809" h="24765">
                  <a:moveTo>
                    <a:pt x="3249" y="0"/>
                  </a:moveTo>
                  <a:lnTo>
                    <a:pt x="0" y="0"/>
                  </a:lnTo>
                  <a:lnTo>
                    <a:pt x="0" y="24507"/>
                  </a:lnTo>
                  <a:lnTo>
                    <a:pt x="3249" y="24507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41" name="object 8041"/>
            <p:cNvPicPr/>
            <p:nvPr/>
          </p:nvPicPr>
          <p:blipFill>
            <a:blip r:embed="rId1180" cstate="print"/>
            <a:stretch>
              <a:fillRect/>
            </a:stretch>
          </p:blipFill>
          <p:spPr>
            <a:xfrm>
              <a:off x="12689839" y="9204661"/>
              <a:ext cx="19430" cy="25279"/>
            </a:xfrm>
            <a:prstGeom prst="rect">
              <a:avLst/>
            </a:prstGeom>
          </p:spPr>
        </p:pic>
        <p:sp>
          <p:nvSpPr>
            <p:cNvPr id="8042" name="object 8042"/>
            <p:cNvSpPr/>
            <p:nvPr/>
          </p:nvSpPr>
          <p:spPr>
            <a:xfrm>
              <a:off x="12689839" y="9204661"/>
              <a:ext cx="19685" cy="25400"/>
            </a:xfrm>
            <a:custGeom>
              <a:avLst/>
              <a:gdLst/>
              <a:ahLst/>
              <a:cxnLst/>
              <a:rect l="l" t="t" r="r" b="b"/>
              <a:pathLst>
                <a:path w="19684" h="25400">
                  <a:moveTo>
                    <a:pt x="3048" y="16821"/>
                  </a:moveTo>
                  <a:lnTo>
                    <a:pt x="0" y="17068"/>
                  </a:lnTo>
                  <a:lnTo>
                    <a:pt x="169" y="18484"/>
                  </a:lnTo>
                  <a:lnTo>
                    <a:pt x="190" y="18656"/>
                  </a:lnTo>
                  <a:lnTo>
                    <a:pt x="420" y="19424"/>
                  </a:lnTo>
                  <a:lnTo>
                    <a:pt x="545" y="19843"/>
                  </a:lnTo>
                  <a:lnTo>
                    <a:pt x="634" y="20142"/>
                  </a:lnTo>
                  <a:lnTo>
                    <a:pt x="8318" y="25279"/>
                  </a:lnTo>
                  <a:lnTo>
                    <a:pt x="12191" y="25279"/>
                  </a:lnTo>
                  <a:lnTo>
                    <a:pt x="17894" y="22402"/>
                  </a:lnTo>
                  <a:lnTo>
                    <a:pt x="8953" y="22402"/>
                  </a:lnTo>
                  <a:lnTo>
                    <a:pt x="8041" y="22225"/>
                  </a:lnTo>
                  <a:lnTo>
                    <a:pt x="7883" y="22225"/>
                  </a:lnTo>
                  <a:lnTo>
                    <a:pt x="6540" y="21755"/>
                  </a:lnTo>
                  <a:lnTo>
                    <a:pt x="3138" y="17214"/>
                  </a:lnTo>
                  <a:lnTo>
                    <a:pt x="3048" y="16821"/>
                  </a:lnTo>
                  <a:close/>
                </a:path>
                <a:path w="19684" h="25400">
                  <a:moveTo>
                    <a:pt x="9588" y="0"/>
                  </a:moveTo>
                  <a:lnTo>
                    <a:pt x="1015" y="5556"/>
                  </a:lnTo>
                  <a:lnTo>
                    <a:pt x="1015" y="7867"/>
                  </a:lnTo>
                  <a:lnTo>
                    <a:pt x="11175" y="14116"/>
                  </a:lnTo>
                  <a:lnTo>
                    <a:pt x="12706" y="14560"/>
                  </a:lnTo>
                  <a:lnTo>
                    <a:pt x="16255" y="19424"/>
                  </a:lnTo>
                  <a:lnTo>
                    <a:pt x="15684" y="20389"/>
                  </a:lnTo>
                  <a:lnTo>
                    <a:pt x="14795" y="21259"/>
                  </a:lnTo>
                  <a:lnTo>
                    <a:pt x="13588" y="21932"/>
                  </a:lnTo>
                  <a:lnTo>
                    <a:pt x="12573" y="22225"/>
                  </a:lnTo>
                  <a:lnTo>
                    <a:pt x="11493" y="22402"/>
                  </a:lnTo>
                  <a:lnTo>
                    <a:pt x="17894" y="22402"/>
                  </a:lnTo>
                  <a:lnTo>
                    <a:pt x="18395" y="21755"/>
                  </a:lnTo>
                  <a:lnTo>
                    <a:pt x="19050" y="20542"/>
                  </a:lnTo>
                  <a:lnTo>
                    <a:pt x="19392" y="19424"/>
                  </a:lnTo>
                  <a:lnTo>
                    <a:pt x="19430" y="16821"/>
                  </a:lnTo>
                  <a:lnTo>
                    <a:pt x="19113" y="15601"/>
                  </a:lnTo>
                  <a:lnTo>
                    <a:pt x="9905" y="10496"/>
                  </a:lnTo>
                  <a:lnTo>
                    <a:pt x="7619" y="9874"/>
                  </a:lnTo>
                  <a:lnTo>
                    <a:pt x="5968" y="9302"/>
                  </a:lnTo>
                  <a:lnTo>
                    <a:pt x="5016" y="8731"/>
                  </a:lnTo>
                  <a:lnTo>
                    <a:pt x="4407" y="7867"/>
                  </a:lnTo>
                  <a:lnTo>
                    <a:pt x="4381" y="5162"/>
                  </a:lnTo>
                  <a:lnTo>
                    <a:pt x="5296" y="4070"/>
                  </a:lnTo>
                  <a:lnTo>
                    <a:pt x="6258" y="3473"/>
                  </a:lnTo>
                  <a:lnTo>
                    <a:pt x="5972" y="3473"/>
                  </a:lnTo>
                  <a:lnTo>
                    <a:pt x="7937" y="3003"/>
                  </a:lnTo>
                  <a:lnTo>
                    <a:pt x="9715" y="2857"/>
                  </a:lnTo>
                  <a:lnTo>
                    <a:pt x="17101" y="2857"/>
                  </a:lnTo>
                  <a:lnTo>
                    <a:pt x="16763" y="2432"/>
                  </a:lnTo>
                  <a:lnTo>
                    <a:pt x="15684" y="1568"/>
                  </a:lnTo>
                  <a:lnTo>
                    <a:pt x="14414" y="869"/>
                  </a:lnTo>
                  <a:lnTo>
                    <a:pt x="12890" y="400"/>
                  </a:lnTo>
                  <a:lnTo>
                    <a:pt x="11302" y="127"/>
                  </a:lnTo>
                  <a:lnTo>
                    <a:pt x="9588" y="0"/>
                  </a:lnTo>
                  <a:close/>
                </a:path>
                <a:path w="19684" h="25400">
                  <a:moveTo>
                    <a:pt x="17101" y="2857"/>
                  </a:moveTo>
                  <a:lnTo>
                    <a:pt x="9715" y="2857"/>
                  </a:lnTo>
                  <a:lnTo>
                    <a:pt x="11429" y="3003"/>
                  </a:lnTo>
                  <a:lnTo>
                    <a:pt x="13145" y="3473"/>
                  </a:lnTo>
                  <a:lnTo>
                    <a:pt x="13010" y="3473"/>
                  </a:lnTo>
                  <a:lnTo>
                    <a:pt x="14033" y="4070"/>
                  </a:lnTo>
                  <a:lnTo>
                    <a:pt x="14795" y="4991"/>
                  </a:lnTo>
                  <a:lnTo>
                    <a:pt x="15260" y="5956"/>
                  </a:lnTo>
                  <a:lnTo>
                    <a:pt x="15366" y="6178"/>
                  </a:lnTo>
                  <a:lnTo>
                    <a:pt x="15633" y="7346"/>
                  </a:lnTo>
                  <a:lnTo>
                    <a:pt x="15684" y="7569"/>
                  </a:lnTo>
                  <a:lnTo>
                    <a:pt x="18795" y="7346"/>
                  </a:lnTo>
                  <a:lnTo>
                    <a:pt x="18690" y="6578"/>
                  </a:lnTo>
                  <a:lnTo>
                    <a:pt x="18605" y="5956"/>
                  </a:lnTo>
                  <a:lnTo>
                    <a:pt x="18487" y="5556"/>
                  </a:lnTo>
                  <a:lnTo>
                    <a:pt x="18370" y="5162"/>
                  </a:lnTo>
                  <a:lnTo>
                    <a:pt x="18320" y="4991"/>
                  </a:lnTo>
                  <a:lnTo>
                    <a:pt x="18224" y="4667"/>
                  </a:lnTo>
                  <a:lnTo>
                    <a:pt x="17589" y="3473"/>
                  </a:lnTo>
                  <a:lnTo>
                    <a:pt x="17217" y="3003"/>
                  </a:lnTo>
                  <a:lnTo>
                    <a:pt x="17101" y="2857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43" name="object 8043"/>
            <p:cNvPicPr/>
            <p:nvPr/>
          </p:nvPicPr>
          <p:blipFill>
            <a:blip r:embed="rId1181" cstate="print"/>
            <a:stretch>
              <a:fillRect/>
            </a:stretch>
          </p:blipFill>
          <p:spPr>
            <a:xfrm>
              <a:off x="12693967" y="9198984"/>
              <a:ext cx="10541" cy="4711"/>
            </a:xfrm>
            <a:prstGeom prst="rect">
              <a:avLst/>
            </a:prstGeom>
          </p:spPr>
        </p:pic>
        <p:sp>
          <p:nvSpPr>
            <p:cNvPr id="8044" name="object 8044"/>
            <p:cNvSpPr/>
            <p:nvPr/>
          </p:nvSpPr>
          <p:spPr>
            <a:xfrm>
              <a:off x="12693967" y="9198984"/>
              <a:ext cx="10795" cy="5080"/>
            </a:xfrm>
            <a:custGeom>
              <a:avLst/>
              <a:gdLst/>
              <a:ahLst/>
              <a:cxnLst/>
              <a:rect l="l" t="t" r="r" b="b"/>
              <a:pathLst>
                <a:path w="10795" h="5079">
                  <a:moveTo>
                    <a:pt x="3428" y="0"/>
                  </a:moveTo>
                  <a:lnTo>
                    <a:pt x="0" y="0"/>
                  </a:lnTo>
                  <a:lnTo>
                    <a:pt x="3555" y="4711"/>
                  </a:lnTo>
                  <a:lnTo>
                    <a:pt x="6794" y="4711"/>
                  </a:lnTo>
                  <a:lnTo>
                    <a:pt x="8273" y="2851"/>
                  </a:lnTo>
                  <a:lnTo>
                    <a:pt x="5334" y="2851"/>
                  </a:lnTo>
                  <a:lnTo>
                    <a:pt x="3428" y="0"/>
                  </a:lnTo>
                  <a:close/>
                </a:path>
                <a:path w="10795" h="5079">
                  <a:moveTo>
                    <a:pt x="10541" y="0"/>
                  </a:moveTo>
                  <a:lnTo>
                    <a:pt x="7175" y="0"/>
                  </a:lnTo>
                  <a:lnTo>
                    <a:pt x="5334" y="2851"/>
                  </a:lnTo>
                  <a:lnTo>
                    <a:pt x="8273" y="2851"/>
                  </a:lnTo>
                  <a:lnTo>
                    <a:pt x="1054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45" name="object 8045"/>
            <p:cNvPicPr/>
            <p:nvPr/>
          </p:nvPicPr>
          <p:blipFill>
            <a:blip r:embed="rId1182" cstate="print"/>
            <a:stretch>
              <a:fillRect/>
            </a:stretch>
          </p:blipFill>
          <p:spPr>
            <a:xfrm>
              <a:off x="12713652" y="9205112"/>
              <a:ext cx="20256" cy="24504"/>
            </a:xfrm>
            <a:prstGeom prst="rect">
              <a:avLst/>
            </a:prstGeom>
          </p:spPr>
        </p:pic>
        <p:sp>
          <p:nvSpPr>
            <p:cNvPr id="8046" name="object 8046"/>
            <p:cNvSpPr/>
            <p:nvPr/>
          </p:nvSpPr>
          <p:spPr>
            <a:xfrm>
              <a:off x="12713652" y="9205112"/>
              <a:ext cx="20320" cy="24765"/>
            </a:xfrm>
            <a:custGeom>
              <a:avLst/>
              <a:gdLst/>
              <a:ahLst/>
              <a:cxnLst/>
              <a:rect l="l" t="t" r="r" b="b"/>
              <a:pathLst>
                <a:path w="20320" h="24765">
                  <a:moveTo>
                    <a:pt x="3238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3238" y="24504"/>
                  </a:lnTo>
                  <a:lnTo>
                    <a:pt x="3238" y="16021"/>
                  </a:lnTo>
                  <a:lnTo>
                    <a:pt x="7223" y="12153"/>
                  </a:lnTo>
                  <a:lnTo>
                    <a:pt x="3238" y="12153"/>
                  </a:lnTo>
                  <a:lnTo>
                    <a:pt x="3238" y="0"/>
                  </a:lnTo>
                  <a:close/>
                </a:path>
                <a:path w="20320" h="24765">
                  <a:moveTo>
                    <a:pt x="19875" y="0"/>
                  </a:moveTo>
                  <a:lnTo>
                    <a:pt x="15493" y="0"/>
                  </a:lnTo>
                  <a:lnTo>
                    <a:pt x="3238" y="12153"/>
                  </a:lnTo>
                  <a:lnTo>
                    <a:pt x="7356" y="12153"/>
                  </a:lnTo>
                  <a:lnTo>
                    <a:pt x="16065" y="24504"/>
                  </a:lnTo>
                  <a:lnTo>
                    <a:pt x="20256" y="24504"/>
                  </a:lnTo>
                  <a:lnTo>
                    <a:pt x="9588" y="9918"/>
                  </a:lnTo>
                  <a:lnTo>
                    <a:pt x="19875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47" name="object 8047"/>
            <p:cNvPicPr/>
            <p:nvPr/>
          </p:nvPicPr>
          <p:blipFill>
            <a:blip r:embed="rId1159" cstate="print"/>
            <a:stretch>
              <a:fillRect/>
            </a:stretch>
          </p:blipFill>
          <p:spPr>
            <a:xfrm>
              <a:off x="12735836" y="9204737"/>
              <a:ext cx="23149" cy="25323"/>
            </a:xfrm>
            <a:prstGeom prst="rect">
              <a:avLst/>
            </a:prstGeom>
          </p:spPr>
        </p:pic>
        <p:sp>
          <p:nvSpPr>
            <p:cNvPr id="8048" name="object 8048"/>
            <p:cNvSpPr/>
            <p:nvPr/>
          </p:nvSpPr>
          <p:spPr>
            <a:xfrm>
              <a:off x="12735836" y="9204737"/>
              <a:ext cx="23495" cy="25400"/>
            </a:xfrm>
            <a:custGeom>
              <a:avLst/>
              <a:gdLst/>
              <a:ahLst/>
              <a:cxnLst/>
              <a:rect l="l" t="t" r="r" b="b"/>
              <a:pathLst>
                <a:path w="23495" h="25400">
                  <a:moveTo>
                    <a:pt x="13248" y="0"/>
                  </a:moveTo>
                  <a:lnTo>
                    <a:pt x="10772" y="0"/>
                  </a:lnTo>
                  <a:lnTo>
                    <a:pt x="9121" y="152"/>
                  </a:lnTo>
                  <a:lnTo>
                    <a:pt x="0" y="15081"/>
                  </a:lnTo>
                  <a:lnTo>
                    <a:pt x="201" y="16198"/>
                  </a:lnTo>
                  <a:lnTo>
                    <a:pt x="10474" y="25323"/>
                  </a:lnTo>
                  <a:lnTo>
                    <a:pt x="12822" y="25323"/>
                  </a:lnTo>
                  <a:lnTo>
                    <a:pt x="15661" y="24631"/>
                  </a:lnTo>
                  <a:lnTo>
                    <a:pt x="17566" y="23812"/>
                  </a:lnTo>
                  <a:lnTo>
                    <a:pt x="19217" y="22625"/>
                  </a:lnTo>
                  <a:lnTo>
                    <a:pt x="12296" y="22625"/>
                  </a:lnTo>
                  <a:lnTo>
                    <a:pt x="10010" y="22396"/>
                  </a:lnTo>
                  <a:lnTo>
                    <a:pt x="9880" y="22396"/>
                  </a:lnTo>
                  <a:lnTo>
                    <a:pt x="8295" y="21901"/>
                  </a:lnTo>
                  <a:lnTo>
                    <a:pt x="3178" y="12649"/>
                  </a:lnTo>
                  <a:lnTo>
                    <a:pt x="3308" y="10890"/>
                  </a:lnTo>
                  <a:lnTo>
                    <a:pt x="3342" y="10420"/>
                  </a:lnTo>
                  <a:lnTo>
                    <a:pt x="3640" y="9156"/>
                  </a:lnTo>
                  <a:lnTo>
                    <a:pt x="3682" y="8978"/>
                  </a:lnTo>
                  <a:lnTo>
                    <a:pt x="3804" y="8458"/>
                  </a:lnTo>
                  <a:lnTo>
                    <a:pt x="3850" y="8261"/>
                  </a:lnTo>
                  <a:lnTo>
                    <a:pt x="4572" y="6546"/>
                  </a:lnTo>
                  <a:lnTo>
                    <a:pt x="9946" y="2851"/>
                  </a:lnTo>
                  <a:lnTo>
                    <a:pt x="19506" y="2851"/>
                  </a:lnTo>
                  <a:lnTo>
                    <a:pt x="17693" y="1562"/>
                  </a:lnTo>
                  <a:lnTo>
                    <a:pt x="16296" y="844"/>
                  </a:lnTo>
                  <a:lnTo>
                    <a:pt x="14836" y="323"/>
                  </a:lnTo>
                  <a:lnTo>
                    <a:pt x="13248" y="0"/>
                  </a:lnTo>
                  <a:close/>
                </a:path>
                <a:path w="23495" h="25400">
                  <a:moveTo>
                    <a:pt x="19473" y="2851"/>
                  </a:moveTo>
                  <a:lnTo>
                    <a:pt x="13185" y="2851"/>
                  </a:lnTo>
                  <a:lnTo>
                    <a:pt x="15179" y="3397"/>
                  </a:lnTo>
                  <a:lnTo>
                    <a:pt x="14938" y="3397"/>
                  </a:lnTo>
                  <a:lnTo>
                    <a:pt x="19794" y="10420"/>
                  </a:lnTo>
                  <a:lnTo>
                    <a:pt x="19825" y="10591"/>
                  </a:lnTo>
                  <a:lnTo>
                    <a:pt x="19950" y="12998"/>
                  </a:lnTo>
                  <a:lnTo>
                    <a:pt x="19817" y="14560"/>
                  </a:lnTo>
                  <a:lnTo>
                    <a:pt x="19750" y="15081"/>
                  </a:lnTo>
                  <a:lnTo>
                    <a:pt x="19530" y="16198"/>
                  </a:lnTo>
                  <a:lnTo>
                    <a:pt x="19408" y="16821"/>
                  </a:lnTo>
                  <a:lnTo>
                    <a:pt x="10744" y="22625"/>
                  </a:lnTo>
                  <a:lnTo>
                    <a:pt x="19217" y="22625"/>
                  </a:lnTo>
                  <a:lnTo>
                    <a:pt x="23149" y="10420"/>
                  </a:lnTo>
                  <a:lnTo>
                    <a:pt x="22964" y="9156"/>
                  </a:lnTo>
                  <a:lnTo>
                    <a:pt x="22519" y="7569"/>
                  </a:lnTo>
                  <a:lnTo>
                    <a:pt x="21884" y="6051"/>
                  </a:lnTo>
                  <a:lnTo>
                    <a:pt x="20805" y="4292"/>
                  </a:lnTo>
                  <a:lnTo>
                    <a:pt x="19473" y="2851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49" name="object 8049"/>
            <p:cNvPicPr/>
            <p:nvPr/>
          </p:nvPicPr>
          <p:blipFill>
            <a:blip r:embed="rId1183" cstate="print"/>
            <a:stretch>
              <a:fillRect/>
            </a:stretch>
          </p:blipFill>
          <p:spPr>
            <a:xfrm>
              <a:off x="12763182" y="9205112"/>
              <a:ext cx="15366" cy="24504"/>
            </a:xfrm>
            <a:prstGeom prst="rect">
              <a:avLst/>
            </a:prstGeom>
          </p:spPr>
        </p:pic>
        <p:sp>
          <p:nvSpPr>
            <p:cNvPr id="8050" name="object 8050"/>
            <p:cNvSpPr/>
            <p:nvPr/>
          </p:nvSpPr>
          <p:spPr>
            <a:xfrm>
              <a:off x="12763182" y="9205112"/>
              <a:ext cx="15875" cy="24765"/>
            </a:xfrm>
            <a:custGeom>
              <a:avLst/>
              <a:gdLst/>
              <a:ahLst/>
              <a:cxnLst/>
              <a:rect l="l" t="t" r="r" b="b"/>
              <a:pathLst>
                <a:path w="15875" h="24765">
                  <a:moveTo>
                    <a:pt x="3238" y="0"/>
                  </a:moveTo>
                  <a:lnTo>
                    <a:pt x="0" y="0"/>
                  </a:lnTo>
                  <a:lnTo>
                    <a:pt x="0" y="24504"/>
                  </a:lnTo>
                  <a:lnTo>
                    <a:pt x="15366" y="24504"/>
                  </a:lnTo>
                  <a:lnTo>
                    <a:pt x="15366" y="21628"/>
                  </a:lnTo>
                  <a:lnTo>
                    <a:pt x="3238" y="21628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51" name="object 8051"/>
            <p:cNvPicPr/>
            <p:nvPr/>
          </p:nvPicPr>
          <p:blipFill>
            <a:blip r:embed="rId1184" cstate="print"/>
            <a:stretch>
              <a:fillRect/>
            </a:stretch>
          </p:blipFill>
          <p:spPr>
            <a:xfrm>
              <a:off x="12779692" y="9205112"/>
              <a:ext cx="22987" cy="24504"/>
            </a:xfrm>
            <a:prstGeom prst="rect">
              <a:avLst/>
            </a:prstGeom>
          </p:spPr>
        </p:pic>
        <p:sp>
          <p:nvSpPr>
            <p:cNvPr id="8052" name="object 8052"/>
            <p:cNvSpPr/>
            <p:nvPr/>
          </p:nvSpPr>
          <p:spPr>
            <a:xfrm>
              <a:off x="12779692" y="9205112"/>
              <a:ext cx="23495" cy="24765"/>
            </a:xfrm>
            <a:custGeom>
              <a:avLst/>
              <a:gdLst/>
              <a:ahLst/>
              <a:cxnLst/>
              <a:rect l="l" t="t" r="r" b="b"/>
              <a:pathLst>
                <a:path w="23495" h="24765">
                  <a:moveTo>
                    <a:pt x="12953" y="0"/>
                  </a:moveTo>
                  <a:lnTo>
                    <a:pt x="9461" y="0"/>
                  </a:lnTo>
                  <a:lnTo>
                    <a:pt x="0" y="24504"/>
                  </a:lnTo>
                  <a:lnTo>
                    <a:pt x="3428" y="24504"/>
                  </a:lnTo>
                  <a:lnTo>
                    <a:pt x="6159" y="17087"/>
                  </a:lnTo>
                  <a:lnTo>
                    <a:pt x="19950" y="17087"/>
                  </a:lnTo>
                  <a:lnTo>
                    <a:pt x="18863" y="14433"/>
                  </a:lnTo>
                  <a:lnTo>
                    <a:pt x="7112" y="14433"/>
                  </a:lnTo>
                  <a:lnTo>
                    <a:pt x="9778" y="7238"/>
                  </a:lnTo>
                  <a:lnTo>
                    <a:pt x="10270" y="5727"/>
                  </a:lnTo>
                  <a:lnTo>
                    <a:pt x="10731" y="4140"/>
                  </a:lnTo>
                  <a:lnTo>
                    <a:pt x="11112" y="2552"/>
                  </a:lnTo>
                  <a:lnTo>
                    <a:pt x="13999" y="2552"/>
                  </a:lnTo>
                  <a:lnTo>
                    <a:pt x="12953" y="0"/>
                  </a:lnTo>
                  <a:close/>
                </a:path>
                <a:path w="23495" h="24765">
                  <a:moveTo>
                    <a:pt x="19950" y="17087"/>
                  </a:moveTo>
                  <a:lnTo>
                    <a:pt x="16446" y="17087"/>
                  </a:lnTo>
                  <a:lnTo>
                    <a:pt x="19240" y="24504"/>
                  </a:lnTo>
                  <a:lnTo>
                    <a:pt x="22987" y="24504"/>
                  </a:lnTo>
                  <a:lnTo>
                    <a:pt x="19950" y="17087"/>
                  </a:lnTo>
                  <a:close/>
                </a:path>
                <a:path w="23495" h="24765">
                  <a:moveTo>
                    <a:pt x="13999" y="2552"/>
                  </a:moveTo>
                  <a:lnTo>
                    <a:pt x="11112" y="2552"/>
                  </a:lnTo>
                  <a:lnTo>
                    <a:pt x="11597" y="4140"/>
                  </a:lnTo>
                  <a:lnTo>
                    <a:pt x="12128" y="5727"/>
                  </a:lnTo>
                  <a:lnTo>
                    <a:pt x="12826" y="7664"/>
                  </a:lnTo>
                  <a:lnTo>
                    <a:pt x="15430" y="14433"/>
                  </a:lnTo>
                  <a:lnTo>
                    <a:pt x="18863" y="14433"/>
                  </a:lnTo>
                  <a:lnTo>
                    <a:pt x="13999" y="2552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3" name="object 8053"/>
            <p:cNvSpPr/>
            <p:nvPr/>
          </p:nvSpPr>
          <p:spPr>
            <a:xfrm>
              <a:off x="12104433" y="8911843"/>
              <a:ext cx="1438910" cy="444500"/>
            </a:xfrm>
            <a:custGeom>
              <a:avLst/>
              <a:gdLst/>
              <a:ahLst/>
              <a:cxnLst/>
              <a:rect l="l" t="t" r="r" b="b"/>
              <a:pathLst>
                <a:path w="1438909" h="444500">
                  <a:moveTo>
                    <a:pt x="1803" y="278511"/>
                  </a:moveTo>
                  <a:lnTo>
                    <a:pt x="0" y="278511"/>
                  </a:lnTo>
                  <a:lnTo>
                    <a:pt x="0" y="280543"/>
                  </a:lnTo>
                  <a:lnTo>
                    <a:pt x="1803" y="280543"/>
                  </a:lnTo>
                  <a:lnTo>
                    <a:pt x="1803" y="278511"/>
                  </a:lnTo>
                  <a:close/>
                </a:path>
                <a:path w="1438909" h="444500">
                  <a:moveTo>
                    <a:pt x="38989" y="440613"/>
                  </a:moveTo>
                  <a:lnTo>
                    <a:pt x="38798" y="440982"/>
                  </a:lnTo>
                  <a:lnTo>
                    <a:pt x="38989" y="440982"/>
                  </a:lnTo>
                  <a:lnTo>
                    <a:pt x="38989" y="440613"/>
                  </a:lnTo>
                  <a:close/>
                </a:path>
                <a:path w="1438909" h="444500">
                  <a:moveTo>
                    <a:pt x="40373" y="333159"/>
                  </a:moveTo>
                  <a:lnTo>
                    <a:pt x="38989" y="333159"/>
                  </a:lnTo>
                  <a:lnTo>
                    <a:pt x="38989" y="330276"/>
                  </a:lnTo>
                  <a:lnTo>
                    <a:pt x="1841" y="330276"/>
                  </a:lnTo>
                  <a:lnTo>
                    <a:pt x="1841" y="424903"/>
                  </a:lnTo>
                  <a:lnTo>
                    <a:pt x="3619" y="424903"/>
                  </a:lnTo>
                  <a:lnTo>
                    <a:pt x="3619" y="426669"/>
                  </a:lnTo>
                  <a:lnTo>
                    <a:pt x="1841" y="426669"/>
                  </a:lnTo>
                  <a:lnTo>
                    <a:pt x="1841" y="430237"/>
                  </a:lnTo>
                  <a:lnTo>
                    <a:pt x="3365" y="427189"/>
                  </a:lnTo>
                  <a:lnTo>
                    <a:pt x="38989" y="427189"/>
                  </a:lnTo>
                  <a:lnTo>
                    <a:pt x="38989" y="437489"/>
                  </a:lnTo>
                  <a:lnTo>
                    <a:pt x="40373" y="437489"/>
                  </a:lnTo>
                  <a:lnTo>
                    <a:pt x="40373" y="333159"/>
                  </a:lnTo>
                  <a:close/>
                </a:path>
                <a:path w="1438909" h="444500">
                  <a:moveTo>
                    <a:pt x="110363" y="128193"/>
                  </a:moveTo>
                  <a:lnTo>
                    <a:pt x="110236" y="128562"/>
                  </a:lnTo>
                  <a:lnTo>
                    <a:pt x="110363" y="128562"/>
                  </a:lnTo>
                  <a:lnTo>
                    <a:pt x="110363" y="128193"/>
                  </a:lnTo>
                  <a:close/>
                </a:path>
                <a:path w="1438909" h="444500">
                  <a:moveTo>
                    <a:pt x="138950" y="333159"/>
                  </a:moveTo>
                  <a:lnTo>
                    <a:pt x="136080" y="333159"/>
                  </a:lnTo>
                  <a:lnTo>
                    <a:pt x="136080" y="437489"/>
                  </a:lnTo>
                  <a:lnTo>
                    <a:pt x="138950" y="437489"/>
                  </a:lnTo>
                  <a:lnTo>
                    <a:pt x="138950" y="333159"/>
                  </a:lnTo>
                  <a:close/>
                </a:path>
                <a:path w="1438909" h="444500">
                  <a:moveTo>
                    <a:pt x="178904" y="439547"/>
                  </a:moveTo>
                  <a:lnTo>
                    <a:pt x="178892" y="438137"/>
                  </a:lnTo>
                  <a:lnTo>
                    <a:pt x="173736" y="438137"/>
                  </a:lnTo>
                  <a:lnTo>
                    <a:pt x="173736" y="439547"/>
                  </a:lnTo>
                  <a:lnTo>
                    <a:pt x="173799" y="439889"/>
                  </a:lnTo>
                  <a:lnTo>
                    <a:pt x="178879" y="440613"/>
                  </a:lnTo>
                  <a:lnTo>
                    <a:pt x="178879" y="439889"/>
                  </a:lnTo>
                  <a:lnTo>
                    <a:pt x="178904" y="439547"/>
                  </a:lnTo>
                  <a:close/>
                </a:path>
                <a:path w="1438909" h="444500">
                  <a:moveTo>
                    <a:pt x="263144" y="128193"/>
                  </a:moveTo>
                  <a:lnTo>
                    <a:pt x="263017" y="128562"/>
                  </a:lnTo>
                  <a:lnTo>
                    <a:pt x="263144" y="128562"/>
                  </a:lnTo>
                  <a:lnTo>
                    <a:pt x="263144" y="128193"/>
                  </a:lnTo>
                  <a:close/>
                </a:path>
                <a:path w="1438909" h="444500">
                  <a:moveTo>
                    <a:pt x="313880" y="440613"/>
                  </a:moveTo>
                  <a:lnTo>
                    <a:pt x="313690" y="440982"/>
                  </a:lnTo>
                  <a:lnTo>
                    <a:pt x="313880" y="440982"/>
                  </a:lnTo>
                  <a:lnTo>
                    <a:pt x="313880" y="440613"/>
                  </a:lnTo>
                  <a:close/>
                </a:path>
                <a:path w="1438909" h="444500">
                  <a:moveTo>
                    <a:pt x="313880" y="330276"/>
                  </a:moveTo>
                  <a:lnTo>
                    <a:pt x="295656" y="330276"/>
                  </a:lnTo>
                  <a:lnTo>
                    <a:pt x="178879" y="330276"/>
                  </a:lnTo>
                  <a:lnTo>
                    <a:pt x="178879" y="427189"/>
                  </a:lnTo>
                  <a:lnTo>
                    <a:pt x="313880" y="427189"/>
                  </a:lnTo>
                  <a:lnTo>
                    <a:pt x="313880" y="330276"/>
                  </a:lnTo>
                  <a:close/>
                </a:path>
                <a:path w="1438909" h="444500">
                  <a:moveTo>
                    <a:pt x="415988" y="128193"/>
                  </a:moveTo>
                  <a:lnTo>
                    <a:pt x="415861" y="128562"/>
                  </a:lnTo>
                  <a:lnTo>
                    <a:pt x="415988" y="128562"/>
                  </a:lnTo>
                  <a:lnTo>
                    <a:pt x="415988" y="128193"/>
                  </a:lnTo>
                  <a:close/>
                </a:path>
                <a:path w="1438909" h="444500">
                  <a:moveTo>
                    <a:pt x="422135" y="249961"/>
                  </a:moveTo>
                  <a:lnTo>
                    <a:pt x="421767" y="249961"/>
                  </a:lnTo>
                  <a:lnTo>
                    <a:pt x="421767" y="250685"/>
                  </a:lnTo>
                  <a:lnTo>
                    <a:pt x="422135" y="250685"/>
                  </a:lnTo>
                  <a:lnTo>
                    <a:pt x="422135" y="249961"/>
                  </a:lnTo>
                  <a:close/>
                </a:path>
                <a:path w="1438909" h="444500">
                  <a:moveTo>
                    <a:pt x="457187" y="249961"/>
                  </a:moveTo>
                  <a:lnTo>
                    <a:pt x="456819" y="249961"/>
                  </a:lnTo>
                  <a:lnTo>
                    <a:pt x="456819" y="250685"/>
                  </a:lnTo>
                  <a:lnTo>
                    <a:pt x="457187" y="250685"/>
                  </a:lnTo>
                  <a:lnTo>
                    <a:pt x="457187" y="249961"/>
                  </a:lnTo>
                  <a:close/>
                </a:path>
                <a:path w="1438909" h="444500">
                  <a:moveTo>
                    <a:pt x="568833" y="128193"/>
                  </a:moveTo>
                  <a:lnTo>
                    <a:pt x="568642" y="128562"/>
                  </a:lnTo>
                  <a:lnTo>
                    <a:pt x="568833" y="128562"/>
                  </a:lnTo>
                  <a:lnTo>
                    <a:pt x="568833" y="128193"/>
                  </a:lnTo>
                  <a:close/>
                </a:path>
                <a:path w="1438909" h="444500">
                  <a:moveTo>
                    <a:pt x="597179" y="249961"/>
                  </a:moveTo>
                  <a:lnTo>
                    <a:pt x="596836" y="249961"/>
                  </a:lnTo>
                  <a:lnTo>
                    <a:pt x="596836" y="250685"/>
                  </a:lnTo>
                  <a:lnTo>
                    <a:pt x="597179" y="250685"/>
                  </a:lnTo>
                  <a:lnTo>
                    <a:pt x="597179" y="249961"/>
                  </a:lnTo>
                  <a:close/>
                </a:path>
                <a:path w="1438909" h="444500">
                  <a:moveTo>
                    <a:pt x="616635" y="437413"/>
                  </a:moveTo>
                  <a:lnTo>
                    <a:pt x="522414" y="437413"/>
                  </a:lnTo>
                  <a:lnTo>
                    <a:pt x="522414" y="333159"/>
                  </a:lnTo>
                  <a:lnTo>
                    <a:pt x="520954" y="333159"/>
                  </a:lnTo>
                  <a:lnTo>
                    <a:pt x="520954" y="329819"/>
                  </a:lnTo>
                  <a:lnTo>
                    <a:pt x="453834" y="329819"/>
                  </a:lnTo>
                  <a:lnTo>
                    <a:pt x="453834" y="407289"/>
                  </a:lnTo>
                  <a:lnTo>
                    <a:pt x="453834" y="427609"/>
                  </a:lnTo>
                  <a:lnTo>
                    <a:pt x="481139" y="427609"/>
                  </a:lnTo>
                  <a:lnTo>
                    <a:pt x="481139" y="407289"/>
                  </a:lnTo>
                  <a:lnTo>
                    <a:pt x="482981" y="407289"/>
                  </a:lnTo>
                  <a:lnTo>
                    <a:pt x="482981" y="427609"/>
                  </a:lnTo>
                  <a:lnTo>
                    <a:pt x="520954" y="427609"/>
                  </a:lnTo>
                  <a:lnTo>
                    <a:pt x="520954" y="437489"/>
                  </a:lnTo>
                  <a:lnTo>
                    <a:pt x="522414" y="437489"/>
                  </a:lnTo>
                  <a:lnTo>
                    <a:pt x="616635" y="437489"/>
                  </a:lnTo>
                  <a:close/>
                </a:path>
                <a:path w="1438909" h="444500">
                  <a:moveTo>
                    <a:pt x="659511" y="437413"/>
                  </a:moveTo>
                  <a:lnTo>
                    <a:pt x="616648" y="437413"/>
                  </a:lnTo>
                  <a:lnTo>
                    <a:pt x="616648" y="439966"/>
                  </a:lnTo>
                  <a:lnTo>
                    <a:pt x="654558" y="439966"/>
                  </a:lnTo>
                  <a:lnTo>
                    <a:pt x="654558" y="440982"/>
                  </a:lnTo>
                  <a:lnTo>
                    <a:pt x="659511" y="440982"/>
                  </a:lnTo>
                  <a:lnTo>
                    <a:pt x="659511" y="437413"/>
                  </a:lnTo>
                  <a:close/>
                </a:path>
                <a:path w="1438909" h="444500">
                  <a:moveTo>
                    <a:pt x="703072" y="329819"/>
                  </a:moveTo>
                  <a:lnTo>
                    <a:pt x="660908" y="329819"/>
                  </a:lnTo>
                  <a:lnTo>
                    <a:pt x="660908" y="407289"/>
                  </a:lnTo>
                  <a:lnTo>
                    <a:pt x="660908" y="427609"/>
                  </a:lnTo>
                  <a:lnTo>
                    <a:pt x="681101" y="427609"/>
                  </a:lnTo>
                  <a:lnTo>
                    <a:pt x="681101" y="407289"/>
                  </a:lnTo>
                  <a:lnTo>
                    <a:pt x="682879" y="407289"/>
                  </a:lnTo>
                  <a:lnTo>
                    <a:pt x="682879" y="427609"/>
                  </a:lnTo>
                  <a:lnTo>
                    <a:pt x="703072" y="427609"/>
                  </a:lnTo>
                  <a:lnTo>
                    <a:pt x="703072" y="407289"/>
                  </a:lnTo>
                  <a:lnTo>
                    <a:pt x="703072" y="329819"/>
                  </a:lnTo>
                  <a:close/>
                </a:path>
                <a:path w="1438909" h="444500">
                  <a:moveTo>
                    <a:pt x="721614" y="128193"/>
                  </a:moveTo>
                  <a:lnTo>
                    <a:pt x="721423" y="128562"/>
                  </a:lnTo>
                  <a:lnTo>
                    <a:pt x="721614" y="128562"/>
                  </a:lnTo>
                  <a:lnTo>
                    <a:pt x="721614" y="128193"/>
                  </a:lnTo>
                  <a:close/>
                </a:path>
                <a:path w="1438909" h="444500">
                  <a:moveTo>
                    <a:pt x="874458" y="128193"/>
                  </a:moveTo>
                  <a:lnTo>
                    <a:pt x="874268" y="128562"/>
                  </a:lnTo>
                  <a:lnTo>
                    <a:pt x="874458" y="128562"/>
                  </a:lnTo>
                  <a:lnTo>
                    <a:pt x="874458" y="128193"/>
                  </a:lnTo>
                  <a:close/>
                </a:path>
                <a:path w="1438909" h="444500">
                  <a:moveTo>
                    <a:pt x="910145" y="330276"/>
                  </a:moveTo>
                  <a:lnTo>
                    <a:pt x="843026" y="330276"/>
                  </a:lnTo>
                  <a:lnTo>
                    <a:pt x="843026" y="427189"/>
                  </a:lnTo>
                  <a:lnTo>
                    <a:pt x="857948" y="427189"/>
                  </a:lnTo>
                  <a:lnTo>
                    <a:pt x="851027" y="440982"/>
                  </a:lnTo>
                  <a:lnTo>
                    <a:pt x="910145" y="440982"/>
                  </a:lnTo>
                  <a:lnTo>
                    <a:pt x="910145" y="330276"/>
                  </a:lnTo>
                  <a:close/>
                </a:path>
                <a:path w="1438909" h="444500">
                  <a:moveTo>
                    <a:pt x="1087234" y="130340"/>
                  </a:moveTo>
                  <a:lnTo>
                    <a:pt x="1841" y="130340"/>
                  </a:lnTo>
                  <a:lnTo>
                    <a:pt x="1841" y="133896"/>
                  </a:lnTo>
                  <a:lnTo>
                    <a:pt x="2540" y="132384"/>
                  </a:lnTo>
                  <a:lnTo>
                    <a:pt x="1005332" y="132384"/>
                  </a:lnTo>
                  <a:lnTo>
                    <a:pt x="996569" y="149974"/>
                  </a:lnTo>
                  <a:lnTo>
                    <a:pt x="978725" y="185661"/>
                  </a:lnTo>
                  <a:lnTo>
                    <a:pt x="978725" y="249961"/>
                  </a:lnTo>
                  <a:lnTo>
                    <a:pt x="946531" y="249961"/>
                  </a:lnTo>
                  <a:lnTo>
                    <a:pt x="946200" y="250685"/>
                  </a:lnTo>
                  <a:lnTo>
                    <a:pt x="978852" y="250685"/>
                  </a:lnTo>
                  <a:lnTo>
                    <a:pt x="978852" y="276745"/>
                  </a:lnTo>
                  <a:lnTo>
                    <a:pt x="981976" y="276745"/>
                  </a:lnTo>
                  <a:lnTo>
                    <a:pt x="981976" y="250685"/>
                  </a:lnTo>
                  <a:lnTo>
                    <a:pt x="982332" y="250685"/>
                  </a:lnTo>
                  <a:lnTo>
                    <a:pt x="982332" y="276745"/>
                  </a:lnTo>
                  <a:lnTo>
                    <a:pt x="985507" y="276745"/>
                  </a:lnTo>
                  <a:lnTo>
                    <a:pt x="985507" y="250685"/>
                  </a:lnTo>
                  <a:lnTo>
                    <a:pt x="985837" y="250685"/>
                  </a:lnTo>
                  <a:lnTo>
                    <a:pt x="985837" y="276745"/>
                  </a:lnTo>
                  <a:lnTo>
                    <a:pt x="988961" y="276745"/>
                  </a:lnTo>
                  <a:lnTo>
                    <a:pt x="988961" y="250685"/>
                  </a:lnTo>
                  <a:lnTo>
                    <a:pt x="989393" y="250685"/>
                  </a:lnTo>
                  <a:lnTo>
                    <a:pt x="989393" y="276745"/>
                  </a:lnTo>
                  <a:lnTo>
                    <a:pt x="992517" y="276745"/>
                  </a:lnTo>
                  <a:lnTo>
                    <a:pt x="992517" y="250685"/>
                  </a:lnTo>
                  <a:lnTo>
                    <a:pt x="992886" y="250685"/>
                  </a:lnTo>
                  <a:lnTo>
                    <a:pt x="992886" y="276745"/>
                  </a:lnTo>
                  <a:lnTo>
                    <a:pt x="996010" y="276745"/>
                  </a:lnTo>
                  <a:lnTo>
                    <a:pt x="996010" y="250685"/>
                  </a:lnTo>
                  <a:lnTo>
                    <a:pt x="996315" y="250685"/>
                  </a:lnTo>
                  <a:lnTo>
                    <a:pt x="996315" y="276745"/>
                  </a:lnTo>
                  <a:lnTo>
                    <a:pt x="999490" y="276745"/>
                  </a:lnTo>
                  <a:lnTo>
                    <a:pt x="999490" y="250685"/>
                  </a:lnTo>
                  <a:lnTo>
                    <a:pt x="999871" y="250685"/>
                  </a:lnTo>
                  <a:lnTo>
                    <a:pt x="999871" y="276745"/>
                  </a:lnTo>
                  <a:lnTo>
                    <a:pt x="1002995" y="276745"/>
                  </a:lnTo>
                  <a:lnTo>
                    <a:pt x="1002995" y="250685"/>
                  </a:lnTo>
                  <a:lnTo>
                    <a:pt x="1003350" y="250685"/>
                  </a:lnTo>
                  <a:lnTo>
                    <a:pt x="1003350" y="276745"/>
                  </a:lnTo>
                  <a:lnTo>
                    <a:pt x="1006513" y="276745"/>
                  </a:lnTo>
                  <a:lnTo>
                    <a:pt x="1006513" y="250685"/>
                  </a:lnTo>
                  <a:lnTo>
                    <a:pt x="1006856" y="250685"/>
                  </a:lnTo>
                  <a:lnTo>
                    <a:pt x="1006856" y="276745"/>
                  </a:lnTo>
                  <a:lnTo>
                    <a:pt x="1010005" y="276745"/>
                  </a:lnTo>
                  <a:lnTo>
                    <a:pt x="1010005" y="250685"/>
                  </a:lnTo>
                  <a:lnTo>
                    <a:pt x="1010348" y="250685"/>
                  </a:lnTo>
                  <a:lnTo>
                    <a:pt x="1010348" y="276745"/>
                  </a:lnTo>
                  <a:lnTo>
                    <a:pt x="1013523" y="276745"/>
                  </a:lnTo>
                  <a:lnTo>
                    <a:pt x="1013523" y="250685"/>
                  </a:lnTo>
                  <a:lnTo>
                    <a:pt x="1013904" y="250685"/>
                  </a:lnTo>
                  <a:lnTo>
                    <a:pt x="1013904" y="276745"/>
                  </a:lnTo>
                  <a:lnTo>
                    <a:pt x="1017054" y="276745"/>
                  </a:lnTo>
                  <a:lnTo>
                    <a:pt x="1017054" y="250685"/>
                  </a:lnTo>
                  <a:lnTo>
                    <a:pt x="1017384" y="250685"/>
                  </a:lnTo>
                  <a:lnTo>
                    <a:pt x="1017384" y="276745"/>
                  </a:lnTo>
                  <a:lnTo>
                    <a:pt x="1020521" y="276745"/>
                  </a:lnTo>
                  <a:lnTo>
                    <a:pt x="1020521" y="250685"/>
                  </a:lnTo>
                  <a:lnTo>
                    <a:pt x="1020889" y="250685"/>
                  </a:lnTo>
                  <a:lnTo>
                    <a:pt x="1020889" y="276745"/>
                  </a:lnTo>
                  <a:lnTo>
                    <a:pt x="1024064" y="276745"/>
                  </a:lnTo>
                  <a:lnTo>
                    <a:pt x="1024064" y="250685"/>
                  </a:lnTo>
                  <a:lnTo>
                    <a:pt x="1024382" y="250685"/>
                  </a:lnTo>
                  <a:lnTo>
                    <a:pt x="1024382" y="276745"/>
                  </a:lnTo>
                  <a:lnTo>
                    <a:pt x="1027531" y="276745"/>
                  </a:lnTo>
                  <a:lnTo>
                    <a:pt x="1027531" y="250685"/>
                  </a:lnTo>
                  <a:lnTo>
                    <a:pt x="1027874" y="250685"/>
                  </a:lnTo>
                  <a:lnTo>
                    <a:pt x="1027874" y="276745"/>
                  </a:lnTo>
                  <a:lnTo>
                    <a:pt x="1030998" y="276745"/>
                  </a:lnTo>
                  <a:lnTo>
                    <a:pt x="1030998" y="250685"/>
                  </a:lnTo>
                  <a:lnTo>
                    <a:pt x="1031367" y="250685"/>
                  </a:lnTo>
                  <a:lnTo>
                    <a:pt x="1031367" y="276745"/>
                  </a:lnTo>
                  <a:lnTo>
                    <a:pt x="1034491" y="276745"/>
                  </a:lnTo>
                  <a:lnTo>
                    <a:pt x="1034491" y="250685"/>
                  </a:lnTo>
                  <a:lnTo>
                    <a:pt x="1034846" y="250685"/>
                  </a:lnTo>
                  <a:lnTo>
                    <a:pt x="1034846" y="276745"/>
                  </a:lnTo>
                  <a:lnTo>
                    <a:pt x="1038021" y="276745"/>
                  </a:lnTo>
                  <a:lnTo>
                    <a:pt x="1038021" y="250685"/>
                  </a:lnTo>
                  <a:lnTo>
                    <a:pt x="1038352" y="250685"/>
                  </a:lnTo>
                  <a:lnTo>
                    <a:pt x="1038352" y="276745"/>
                  </a:lnTo>
                  <a:lnTo>
                    <a:pt x="1041527" y="276745"/>
                  </a:lnTo>
                  <a:lnTo>
                    <a:pt x="1041527" y="250685"/>
                  </a:lnTo>
                  <a:lnTo>
                    <a:pt x="1041908" y="250685"/>
                  </a:lnTo>
                  <a:lnTo>
                    <a:pt x="1041908" y="276745"/>
                  </a:lnTo>
                  <a:lnTo>
                    <a:pt x="1045057" y="276745"/>
                  </a:lnTo>
                  <a:lnTo>
                    <a:pt x="1045057" y="250685"/>
                  </a:lnTo>
                  <a:lnTo>
                    <a:pt x="1045400" y="250685"/>
                  </a:lnTo>
                  <a:lnTo>
                    <a:pt x="1045400" y="276745"/>
                  </a:lnTo>
                  <a:lnTo>
                    <a:pt x="1048524" y="276745"/>
                  </a:lnTo>
                  <a:lnTo>
                    <a:pt x="1048524" y="250685"/>
                  </a:lnTo>
                  <a:lnTo>
                    <a:pt x="1048880" y="250685"/>
                  </a:lnTo>
                  <a:lnTo>
                    <a:pt x="1048880" y="276745"/>
                  </a:lnTo>
                  <a:lnTo>
                    <a:pt x="1052055" y="276745"/>
                  </a:lnTo>
                  <a:lnTo>
                    <a:pt x="1052055" y="250685"/>
                  </a:lnTo>
                  <a:lnTo>
                    <a:pt x="1052385" y="250685"/>
                  </a:lnTo>
                  <a:lnTo>
                    <a:pt x="1052385" y="276745"/>
                  </a:lnTo>
                  <a:lnTo>
                    <a:pt x="1055535" y="276745"/>
                  </a:lnTo>
                  <a:lnTo>
                    <a:pt x="1055535" y="250685"/>
                  </a:lnTo>
                  <a:lnTo>
                    <a:pt x="1055865" y="250685"/>
                  </a:lnTo>
                  <a:lnTo>
                    <a:pt x="1055865" y="276745"/>
                  </a:lnTo>
                  <a:lnTo>
                    <a:pt x="1059002" y="276745"/>
                  </a:lnTo>
                  <a:lnTo>
                    <a:pt x="1059002" y="250685"/>
                  </a:lnTo>
                  <a:lnTo>
                    <a:pt x="1059370" y="250685"/>
                  </a:lnTo>
                  <a:lnTo>
                    <a:pt x="1059370" y="276745"/>
                  </a:lnTo>
                  <a:lnTo>
                    <a:pt x="1062494" y="276745"/>
                  </a:lnTo>
                  <a:lnTo>
                    <a:pt x="1062494" y="250685"/>
                  </a:lnTo>
                  <a:lnTo>
                    <a:pt x="1062863" y="250685"/>
                  </a:lnTo>
                  <a:lnTo>
                    <a:pt x="1062863" y="276745"/>
                  </a:lnTo>
                  <a:lnTo>
                    <a:pt x="1066012" y="276745"/>
                  </a:lnTo>
                  <a:lnTo>
                    <a:pt x="1066012" y="250685"/>
                  </a:lnTo>
                  <a:lnTo>
                    <a:pt x="1066419" y="250685"/>
                  </a:lnTo>
                  <a:lnTo>
                    <a:pt x="1066419" y="276745"/>
                  </a:lnTo>
                  <a:lnTo>
                    <a:pt x="1069543" y="276745"/>
                  </a:lnTo>
                  <a:lnTo>
                    <a:pt x="1069543" y="250685"/>
                  </a:lnTo>
                  <a:lnTo>
                    <a:pt x="1069898" y="250685"/>
                  </a:lnTo>
                  <a:lnTo>
                    <a:pt x="1069898" y="276745"/>
                  </a:lnTo>
                  <a:lnTo>
                    <a:pt x="1073035" y="276745"/>
                  </a:lnTo>
                  <a:lnTo>
                    <a:pt x="1073035" y="250685"/>
                  </a:lnTo>
                  <a:lnTo>
                    <a:pt x="1073404" y="250685"/>
                  </a:lnTo>
                  <a:lnTo>
                    <a:pt x="1073404" y="276745"/>
                  </a:lnTo>
                  <a:lnTo>
                    <a:pt x="1076553" y="276745"/>
                  </a:lnTo>
                  <a:lnTo>
                    <a:pt x="1076553" y="250685"/>
                  </a:lnTo>
                  <a:lnTo>
                    <a:pt x="1076896" y="250685"/>
                  </a:lnTo>
                  <a:lnTo>
                    <a:pt x="1076896" y="276745"/>
                  </a:lnTo>
                  <a:lnTo>
                    <a:pt x="1080071" y="276745"/>
                  </a:lnTo>
                  <a:lnTo>
                    <a:pt x="1080071" y="250685"/>
                  </a:lnTo>
                  <a:lnTo>
                    <a:pt x="1080389" y="250685"/>
                  </a:lnTo>
                  <a:lnTo>
                    <a:pt x="1080389" y="276745"/>
                  </a:lnTo>
                  <a:lnTo>
                    <a:pt x="1083538" y="276745"/>
                  </a:lnTo>
                  <a:lnTo>
                    <a:pt x="1083538" y="250685"/>
                  </a:lnTo>
                  <a:lnTo>
                    <a:pt x="1083881" y="250685"/>
                  </a:lnTo>
                  <a:lnTo>
                    <a:pt x="1083881" y="276745"/>
                  </a:lnTo>
                  <a:lnTo>
                    <a:pt x="1087005" y="276745"/>
                  </a:lnTo>
                  <a:lnTo>
                    <a:pt x="1087005" y="250685"/>
                  </a:lnTo>
                  <a:lnTo>
                    <a:pt x="1087234" y="250685"/>
                  </a:lnTo>
                  <a:lnTo>
                    <a:pt x="1087234" y="249961"/>
                  </a:lnTo>
                  <a:lnTo>
                    <a:pt x="1087234" y="149974"/>
                  </a:lnTo>
                  <a:lnTo>
                    <a:pt x="1087234" y="130340"/>
                  </a:lnTo>
                  <a:close/>
                </a:path>
                <a:path w="1438909" h="444500">
                  <a:moveTo>
                    <a:pt x="1087234" y="0"/>
                  </a:moveTo>
                  <a:lnTo>
                    <a:pt x="1071562" y="0"/>
                  </a:lnTo>
                  <a:lnTo>
                    <a:pt x="1007300" y="128562"/>
                  </a:lnTo>
                  <a:lnTo>
                    <a:pt x="1087234" y="128562"/>
                  </a:lnTo>
                  <a:lnTo>
                    <a:pt x="1087234" y="0"/>
                  </a:lnTo>
                  <a:close/>
                </a:path>
                <a:path w="1438909" h="444500">
                  <a:moveTo>
                    <a:pt x="1087259" y="330276"/>
                  </a:moveTo>
                  <a:lnTo>
                    <a:pt x="1050163" y="330276"/>
                  </a:lnTo>
                  <a:lnTo>
                    <a:pt x="1050163" y="440982"/>
                  </a:lnTo>
                  <a:lnTo>
                    <a:pt x="1087259" y="440982"/>
                  </a:lnTo>
                  <a:lnTo>
                    <a:pt x="1087259" y="330276"/>
                  </a:lnTo>
                  <a:close/>
                </a:path>
                <a:path w="1438909" h="444500">
                  <a:moveTo>
                    <a:pt x="1249286" y="441579"/>
                  </a:moveTo>
                  <a:lnTo>
                    <a:pt x="1145794" y="441579"/>
                  </a:lnTo>
                  <a:lnTo>
                    <a:pt x="1145794" y="440309"/>
                  </a:lnTo>
                  <a:lnTo>
                    <a:pt x="1145628" y="440309"/>
                  </a:lnTo>
                  <a:lnTo>
                    <a:pt x="1145628" y="441579"/>
                  </a:lnTo>
                  <a:lnTo>
                    <a:pt x="1145044" y="441579"/>
                  </a:lnTo>
                  <a:lnTo>
                    <a:pt x="1145044" y="442849"/>
                  </a:lnTo>
                  <a:lnTo>
                    <a:pt x="1144587" y="442849"/>
                  </a:lnTo>
                  <a:lnTo>
                    <a:pt x="1144587" y="444119"/>
                  </a:lnTo>
                  <a:lnTo>
                    <a:pt x="1248968" y="444119"/>
                  </a:lnTo>
                  <a:lnTo>
                    <a:pt x="1248968" y="442849"/>
                  </a:lnTo>
                  <a:lnTo>
                    <a:pt x="1249286" y="442849"/>
                  </a:lnTo>
                  <a:lnTo>
                    <a:pt x="1249286" y="441579"/>
                  </a:lnTo>
                  <a:close/>
                </a:path>
                <a:path w="1438909" h="444500">
                  <a:moveTo>
                    <a:pt x="1438554" y="441579"/>
                  </a:moveTo>
                  <a:lnTo>
                    <a:pt x="1335087" y="441579"/>
                  </a:lnTo>
                  <a:lnTo>
                    <a:pt x="1335087" y="440309"/>
                  </a:lnTo>
                  <a:lnTo>
                    <a:pt x="1334922" y="440309"/>
                  </a:lnTo>
                  <a:lnTo>
                    <a:pt x="1334922" y="441579"/>
                  </a:lnTo>
                  <a:lnTo>
                    <a:pt x="1334300" y="441579"/>
                  </a:lnTo>
                  <a:lnTo>
                    <a:pt x="1334300" y="442849"/>
                  </a:lnTo>
                  <a:lnTo>
                    <a:pt x="1333817" y="442849"/>
                  </a:lnTo>
                  <a:lnTo>
                    <a:pt x="1333817" y="444119"/>
                  </a:lnTo>
                  <a:lnTo>
                    <a:pt x="1438198" y="444119"/>
                  </a:lnTo>
                  <a:lnTo>
                    <a:pt x="1438198" y="442849"/>
                  </a:lnTo>
                  <a:lnTo>
                    <a:pt x="1438554" y="442849"/>
                  </a:lnTo>
                  <a:lnTo>
                    <a:pt x="1438554" y="441579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4" name="object 8054"/>
            <p:cNvSpPr/>
            <p:nvPr/>
          </p:nvSpPr>
          <p:spPr>
            <a:xfrm>
              <a:off x="13191668" y="9188221"/>
              <a:ext cx="907415" cy="168275"/>
            </a:xfrm>
            <a:custGeom>
              <a:avLst/>
              <a:gdLst/>
              <a:ahLst/>
              <a:cxnLst/>
              <a:rect l="l" t="t" r="r" b="b"/>
              <a:pathLst>
                <a:path w="907415" h="168275">
                  <a:moveTo>
                    <a:pt x="58559" y="0"/>
                  </a:moveTo>
                  <a:lnTo>
                    <a:pt x="58432" y="368"/>
                  </a:lnTo>
                  <a:lnTo>
                    <a:pt x="58559" y="368"/>
                  </a:lnTo>
                  <a:lnTo>
                    <a:pt x="58559" y="0"/>
                  </a:lnTo>
                  <a:close/>
                </a:path>
                <a:path w="907415" h="168275">
                  <a:moveTo>
                    <a:pt x="59994" y="49606"/>
                  </a:moveTo>
                  <a:lnTo>
                    <a:pt x="58559" y="49606"/>
                  </a:lnTo>
                  <a:lnTo>
                    <a:pt x="58559" y="58508"/>
                  </a:lnTo>
                  <a:lnTo>
                    <a:pt x="59994" y="58508"/>
                  </a:lnTo>
                  <a:lnTo>
                    <a:pt x="59994" y="49606"/>
                  </a:lnTo>
                  <a:close/>
                </a:path>
                <a:path w="907415" h="168275">
                  <a:moveTo>
                    <a:pt x="60883" y="84785"/>
                  </a:moveTo>
                  <a:lnTo>
                    <a:pt x="60020" y="84785"/>
                  </a:lnTo>
                  <a:lnTo>
                    <a:pt x="60020" y="86144"/>
                  </a:lnTo>
                  <a:lnTo>
                    <a:pt x="60883" y="86144"/>
                  </a:lnTo>
                  <a:lnTo>
                    <a:pt x="60883" y="84785"/>
                  </a:lnTo>
                  <a:close/>
                </a:path>
                <a:path w="907415" h="168275">
                  <a:moveTo>
                    <a:pt x="94996" y="160858"/>
                  </a:moveTo>
                  <a:lnTo>
                    <a:pt x="94119" y="160858"/>
                  </a:lnTo>
                  <a:lnTo>
                    <a:pt x="94119" y="84785"/>
                  </a:lnTo>
                  <a:lnTo>
                    <a:pt x="60909" y="84785"/>
                  </a:lnTo>
                  <a:lnTo>
                    <a:pt x="60909" y="87414"/>
                  </a:lnTo>
                  <a:lnTo>
                    <a:pt x="93230" y="87414"/>
                  </a:lnTo>
                  <a:lnTo>
                    <a:pt x="93230" y="160858"/>
                  </a:lnTo>
                  <a:lnTo>
                    <a:pt x="93865" y="160858"/>
                  </a:lnTo>
                  <a:lnTo>
                    <a:pt x="93865" y="161747"/>
                  </a:lnTo>
                  <a:lnTo>
                    <a:pt x="94996" y="161747"/>
                  </a:lnTo>
                  <a:lnTo>
                    <a:pt x="94996" y="160858"/>
                  </a:lnTo>
                  <a:close/>
                </a:path>
                <a:path w="907415" h="168275">
                  <a:moveTo>
                    <a:pt x="97853" y="49606"/>
                  </a:moveTo>
                  <a:lnTo>
                    <a:pt x="94996" y="49606"/>
                  </a:lnTo>
                  <a:lnTo>
                    <a:pt x="60020" y="49606"/>
                  </a:lnTo>
                  <a:lnTo>
                    <a:pt x="60020" y="60350"/>
                  </a:lnTo>
                  <a:lnTo>
                    <a:pt x="94043" y="60350"/>
                  </a:lnTo>
                  <a:lnTo>
                    <a:pt x="94043" y="81038"/>
                  </a:lnTo>
                  <a:lnTo>
                    <a:pt x="94996" y="81038"/>
                  </a:lnTo>
                  <a:lnTo>
                    <a:pt x="94996" y="58508"/>
                  </a:lnTo>
                  <a:lnTo>
                    <a:pt x="97853" y="58508"/>
                  </a:lnTo>
                  <a:lnTo>
                    <a:pt x="97853" y="49606"/>
                  </a:lnTo>
                  <a:close/>
                </a:path>
                <a:path w="907415" h="168275">
                  <a:moveTo>
                    <a:pt x="161366" y="49631"/>
                  </a:moveTo>
                  <a:lnTo>
                    <a:pt x="97866" y="49631"/>
                  </a:lnTo>
                  <a:lnTo>
                    <a:pt x="97866" y="59791"/>
                  </a:lnTo>
                  <a:lnTo>
                    <a:pt x="156730" y="59791"/>
                  </a:lnTo>
                  <a:lnTo>
                    <a:pt x="156730" y="161391"/>
                  </a:lnTo>
                  <a:lnTo>
                    <a:pt x="161366" y="161391"/>
                  </a:lnTo>
                  <a:lnTo>
                    <a:pt x="161366" y="59791"/>
                  </a:lnTo>
                  <a:lnTo>
                    <a:pt x="161366" y="49631"/>
                  </a:lnTo>
                  <a:close/>
                </a:path>
                <a:path w="907415" h="168275">
                  <a:moveTo>
                    <a:pt x="162839" y="161759"/>
                  </a:moveTo>
                  <a:lnTo>
                    <a:pt x="157683" y="161759"/>
                  </a:lnTo>
                  <a:lnTo>
                    <a:pt x="157683" y="163169"/>
                  </a:lnTo>
                  <a:lnTo>
                    <a:pt x="157683" y="163512"/>
                  </a:lnTo>
                  <a:lnTo>
                    <a:pt x="162826" y="164236"/>
                  </a:lnTo>
                  <a:lnTo>
                    <a:pt x="162826" y="163512"/>
                  </a:lnTo>
                  <a:lnTo>
                    <a:pt x="162839" y="163169"/>
                  </a:lnTo>
                  <a:lnTo>
                    <a:pt x="162839" y="161759"/>
                  </a:lnTo>
                  <a:close/>
                </a:path>
                <a:path w="907415" h="168275">
                  <a:moveTo>
                    <a:pt x="247853" y="163931"/>
                  </a:moveTo>
                  <a:lnTo>
                    <a:pt x="247688" y="163931"/>
                  </a:lnTo>
                  <a:lnTo>
                    <a:pt x="247688" y="165201"/>
                  </a:lnTo>
                  <a:lnTo>
                    <a:pt x="247853" y="165201"/>
                  </a:lnTo>
                  <a:lnTo>
                    <a:pt x="247853" y="163931"/>
                  </a:lnTo>
                  <a:close/>
                </a:path>
                <a:path w="907415" h="168275">
                  <a:moveTo>
                    <a:pt x="247853" y="0"/>
                  </a:moveTo>
                  <a:lnTo>
                    <a:pt x="247662" y="368"/>
                  </a:lnTo>
                  <a:lnTo>
                    <a:pt x="247853" y="368"/>
                  </a:lnTo>
                  <a:lnTo>
                    <a:pt x="247853" y="0"/>
                  </a:lnTo>
                  <a:close/>
                </a:path>
                <a:path w="907415" h="168275">
                  <a:moveTo>
                    <a:pt x="284200" y="160858"/>
                  </a:moveTo>
                  <a:lnTo>
                    <a:pt x="283349" y="160858"/>
                  </a:lnTo>
                  <a:lnTo>
                    <a:pt x="283349" y="84785"/>
                  </a:lnTo>
                  <a:lnTo>
                    <a:pt x="250139" y="84785"/>
                  </a:lnTo>
                  <a:lnTo>
                    <a:pt x="249250" y="84785"/>
                  </a:lnTo>
                  <a:lnTo>
                    <a:pt x="249250" y="86144"/>
                  </a:lnTo>
                  <a:lnTo>
                    <a:pt x="250139" y="86144"/>
                  </a:lnTo>
                  <a:lnTo>
                    <a:pt x="250139" y="87414"/>
                  </a:lnTo>
                  <a:lnTo>
                    <a:pt x="282460" y="87414"/>
                  </a:lnTo>
                  <a:lnTo>
                    <a:pt x="282460" y="160858"/>
                  </a:lnTo>
                  <a:lnTo>
                    <a:pt x="283095" y="160858"/>
                  </a:lnTo>
                  <a:lnTo>
                    <a:pt x="283095" y="161747"/>
                  </a:lnTo>
                  <a:lnTo>
                    <a:pt x="284200" y="161747"/>
                  </a:lnTo>
                  <a:lnTo>
                    <a:pt x="284200" y="160858"/>
                  </a:lnTo>
                  <a:close/>
                </a:path>
                <a:path w="907415" h="168275">
                  <a:moveTo>
                    <a:pt x="350659" y="49631"/>
                  </a:moveTo>
                  <a:lnTo>
                    <a:pt x="287134" y="49631"/>
                  </a:lnTo>
                  <a:lnTo>
                    <a:pt x="284238" y="49606"/>
                  </a:lnTo>
                  <a:lnTo>
                    <a:pt x="249262" y="49606"/>
                  </a:lnTo>
                  <a:lnTo>
                    <a:pt x="247853" y="49606"/>
                  </a:lnTo>
                  <a:lnTo>
                    <a:pt x="247853" y="58508"/>
                  </a:lnTo>
                  <a:lnTo>
                    <a:pt x="249250" y="58508"/>
                  </a:lnTo>
                  <a:lnTo>
                    <a:pt x="249250" y="60350"/>
                  </a:lnTo>
                  <a:lnTo>
                    <a:pt x="283286" y="60350"/>
                  </a:lnTo>
                  <a:lnTo>
                    <a:pt x="283286" y="81038"/>
                  </a:lnTo>
                  <a:lnTo>
                    <a:pt x="284238" y="81038"/>
                  </a:lnTo>
                  <a:lnTo>
                    <a:pt x="284238" y="58508"/>
                  </a:lnTo>
                  <a:lnTo>
                    <a:pt x="287096" y="58508"/>
                  </a:lnTo>
                  <a:lnTo>
                    <a:pt x="287096" y="59791"/>
                  </a:lnTo>
                  <a:lnTo>
                    <a:pt x="346024" y="59791"/>
                  </a:lnTo>
                  <a:lnTo>
                    <a:pt x="346024" y="161391"/>
                  </a:lnTo>
                  <a:lnTo>
                    <a:pt x="350659" y="161391"/>
                  </a:lnTo>
                  <a:lnTo>
                    <a:pt x="350659" y="59791"/>
                  </a:lnTo>
                  <a:lnTo>
                    <a:pt x="350659" y="49631"/>
                  </a:lnTo>
                  <a:close/>
                </a:path>
                <a:path w="907415" h="168275">
                  <a:moveTo>
                    <a:pt x="352120" y="163512"/>
                  </a:moveTo>
                  <a:lnTo>
                    <a:pt x="352107" y="163169"/>
                  </a:lnTo>
                  <a:lnTo>
                    <a:pt x="352094" y="161759"/>
                  </a:lnTo>
                  <a:lnTo>
                    <a:pt x="346913" y="161759"/>
                  </a:lnTo>
                  <a:lnTo>
                    <a:pt x="346913" y="163169"/>
                  </a:lnTo>
                  <a:lnTo>
                    <a:pt x="346976" y="163512"/>
                  </a:lnTo>
                  <a:lnTo>
                    <a:pt x="352120" y="164236"/>
                  </a:lnTo>
                  <a:lnTo>
                    <a:pt x="352120" y="163512"/>
                  </a:lnTo>
                  <a:close/>
                </a:path>
                <a:path w="907415" h="168275">
                  <a:moveTo>
                    <a:pt x="404888" y="0"/>
                  </a:moveTo>
                  <a:lnTo>
                    <a:pt x="404761" y="368"/>
                  </a:lnTo>
                  <a:lnTo>
                    <a:pt x="404888" y="368"/>
                  </a:lnTo>
                  <a:lnTo>
                    <a:pt x="404888" y="0"/>
                  </a:lnTo>
                  <a:close/>
                </a:path>
                <a:path w="907415" h="168275">
                  <a:moveTo>
                    <a:pt x="406323" y="49606"/>
                  </a:moveTo>
                  <a:lnTo>
                    <a:pt x="404888" y="49606"/>
                  </a:lnTo>
                  <a:lnTo>
                    <a:pt x="404888" y="58508"/>
                  </a:lnTo>
                  <a:lnTo>
                    <a:pt x="406323" y="58508"/>
                  </a:lnTo>
                  <a:lnTo>
                    <a:pt x="406323" y="49606"/>
                  </a:lnTo>
                  <a:close/>
                </a:path>
                <a:path w="907415" h="168275">
                  <a:moveTo>
                    <a:pt x="472757" y="49606"/>
                  </a:moveTo>
                  <a:lnTo>
                    <a:pt x="469912" y="49606"/>
                  </a:lnTo>
                  <a:lnTo>
                    <a:pt x="406349" y="49631"/>
                  </a:lnTo>
                  <a:lnTo>
                    <a:pt x="406349" y="58521"/>
                  </a:lnTo>
                  <a:lnTo>
                    <a:pt x="469595" y="58521"/>
                  </a:lnTo>
                  <a:lnTo>
                    <a:pt x="469595" y="161391"/>
                  </a:lnTo>
                  <a:lnTo>
                    <a:pt x="469912" y="161391"/>
                  </a:lnTo>
                  <a:lnTo>
                    <a:pt x="469912" y="58521"/>
                  </a:lnTo>
                  <a:lnTo>
                    <a:pt x="472757" y="58508"/>
                  </a:lnTo>
                  <a:lnTo>
                    <a:pt x="472757" y="49606"/>
                  </a:lnTo>
                  <a:close/>
                </a:path>
                <a:path w="907415" h="168275">
                  <a:moveTo>
                    <a:pt x="508444" y="165201"/>
                  </a:moveTo>
                  <a:lnTo>
                    <a:pt x="404888" y="165201"/>
                  </a:lnTo>
                  <a:lnTo>
                    <a:pt x="404888" y="163931"/>
                  </a:lnTo>
                  <a:lnTo>
                    <a:pt x="404723" y="163931"/>
                  </a:lnTo>
                  <a:lnTo>
                    <a:pt x="404723" y="165201"/>
                  </a:lnTo>
                  <a:lnTo>
                    <a:pt x="404139" y="165201"/>
                  </a:lnTo>
                  <a:lnTo>
                    <a:pt x="404139" y="166471"/>
                  </a:lnTo>
                  <a:lnTo>
                    <a:pt x="403682" y="166471"/>
                  </a:lnTo>
                  <a:lnTo>
                    <a:pt x="403682" y="167741"/>
                  </a:lnTo>
                  <a:lnTo>
                    <a:pt x="508063" y="167741"/>
                  </a:lnTo>
                  <a:lnTo>
                    <a:pt x="508063" y="166471"/>
                  </a:lnTo>
                  <a:lnTo>
                    <a:pt x="508444" y="166471"/>
                  </a:lnTo>
                  <a:lnTo>
                    <a:pt x="508444" y="165201"/>
                  </a:lnTo>
                  <a:close/>
                </a:path>
                <a:path w="907415" h="168275">
                  <a:moveTo>
                    <a:pt x="509219" y="161747"/>
                  </a:moveTo>
                  <a:lnTo>
                    <a:pt x="508647" y="161747"/>
                  </a:lnTo>
                  <a:lnTo>
                    <a:pt x="508647" y="160858"/>
                  </a:lnTo>
                  <a:lnTo>
                    <a:pt x="506869" y="160858"/>
                  </a:lnTo>
                  <a:lnTo>
                    <a:pt x="506869" y="84785"/>
                  </a:lnTo>
                  <a:lnTo>
                    <a:pt x="508647" y="84785"/>
                  </a:lnTo>
                  <a:lnTo>
                    <a:pt x="508647" y="83019"/>
                  </a:lnTo>
                  <a:lnTo>
                    <a:pt x="507746" y="83019"/>
                  </a:lnTo>
                  <a:lnTo>
                    <a:pt x="507746" y="81038"/>
                  </a:lnTo>
                  <a:lnTo>
                    <a:pt x="507758" y="49606"/>
                  </a:lnTo>
                  <a:lnTo>
                    <a:pt x="472770" y="49606"/>
                  </a:lnTo>
                  <a:lnTo>
                    <a:pt x="472770" y="59105"/>
                  </a:lnTo>
                  <a:lnTo>
                    <a:pt x="503694" y="59105"/>
                  </a:lnTo>
                  <a:lnTo>
                    <a:pt x="503694" y="81038"/>
                  </a:lnTo>
                  <a:lnTo>
                    <a:pt x="504012" y="81038"/>
                  </a:lnTo>
                  <a:lnTo>
                    <a:pt x="504012" y="83019"/>
                  </a:lnTo>
                  <a:lnTo>
                    <a:pt x="505155" y="83019"/>
                  </a:lnTo>
                  <a:lnTo>
                    <a:pt x="505155" y="84785"/>
                  </a:lnTo>
                  <a:lnTo>
                    <a:pt x="473659" y="84785"/>
                  </a:lnTo>
                  <a:lnTo>
                    <a:pt x="473659" y="86042"/>
                  </a:lnTo>
                  <a:lnTo>
                    <a:pt x="504583" y="86042"/>
                  </a:lnTo>
                  <a:lnTo>
                    <a:pt x="504583" y="160858"/>
                  </a:lnTo>
                  <a:lnTo>
                    <a:pt x="505155" y="160858"/>
                  </a:lnTo>
                  <a:lnTo>
                    <a:pt x="505155" y="162623"/>
                  </a:lnTo>
                  <a:lnTo>
                    <a:pt x="471881" y="162623"/>
                  </a:lnTo>
                  <a:lnTo>
                    <a:pt x="471881" y="161747"/>
                  </a:lnTo>
                  <a:lnTo>
                    <a:pt x="471881" y="83019"/>
                  </a:lnTo>
                  <a:lnTo>
                    <a:pt x="470738" y="85280"/>
                  </a:lnTo>
                  <a:lnTo>
                    <a:pt x="470738" y="161747"/>
                  </a:lnTo>
                  <a:lnTo>
                    <a:pt x="470738" y="163169"/>
                  </a:lnTo>
                  <a:lnTo>
                    <a:pt x="470738" y="163512"/>
                  </a:lnTo>
                  <a:lnTo>
                    <a:pt x="471373" y="163614"/>
                  </a:lnTo>
                  <a:lnTo>
                    <a:pt x="504647" y="163614"/>
                  </a:lnTo>
                  <a:lnTo>
                    <a:pt x="509219" y="164236"/>
                  </a:lnTo>
                  <a:lnTo>
                    <a:pt x="509219" y="163512"/>
                  </a:lnTo>
                  <a:lnTo>
                    <a:pt x="509181" y="163169"/>
                  </a:lnTo>
                  <a:lnTo>
                    <a:pt x="509219" y="161747"/>
                  </a:lnTo>
                  <a:close/>
                </a:path>
                <a:path w="907415" h="168275">
                  <a:moveTo>
                    <a:pt x="590562" y="0"/>
                  </a:moveTo>
                  <a:lnTo>
                    <a:pt x="590435" y="368"/>
                  </a:lnTo>
                  <a:lnTo>
                    <a:pt x="590562" y="368"/>
                  </a:lnTo>
                  <a:lnTo>
                    <a:pt x="590562" y="0"/>
                  </a:lnTo>
                  <a:close/>
                </a:path>
                <a:path w="907415" h="168275">
                  <a:moveTo>
                    <a:pt x="747725" y="0"/>
                  </a:moveTo>
                  <a:lnTo>
                    <a:pt x="747534" y="368"/>
                  </a:lnTo>
                  <a:lnTo>
                    <a:pt x="747725" y="368"/>
                  </a:lnTo>
                  <a:lnTo>
                    <a:pt x="747725" y="0"/>
                  </a:lnTo>
                  <a:close/>
                </a:path>
                <a:path w="907415" h="168275">
                  <a:moveTo>
                    <a:pt x="906894" y="2133"/>
                  </a:moveTo>
                  <a:lnTo>
                    <a:pt x="905141" y="2133"/>
                  </a:lnTo>
                  <a:lnTo>
                    <a:pt x="1816" y="2133"/>
                  </a:lnTo>
                  <a:lnTo>
                    <a:pt x="0" y="2133"/>
                  </a:lnTo>
                  <a:lnTo>
                    <a:pt x="0" y="4140"/>
                  </a:lnTo>
                  <a:lnTo>
                    <a:pt x="1790" y="4140"/>
                  </a:lnTo>
                  <a:lnTo>
                    <a:pt x="905141" y="4064"/>
                  </a:lnTo>
                  <a:lnTo>
                    <a:pt x="906894" y="4064"/>
                  </a:lnTo>
                  <a:lnTo>
                    <a:pt x="906894" y="2133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55" name="object 8055"/>
            <p:cNvPicPr/>
            <p:nvPr/>
          </p:nvPicPr>
          <p:blipFill>
            <a:blip r:embed="rId1185" cstate="print"/>
            <a:stretch>
              <a:fillRect/>
            </a:stretch>
          </p:blipFill>
          <p:spPr>
            <a:xfrm>
              <a:off x="13596556" y="9089262"/>
              <a:ext cx="104330" cy="98958"/>
            </a:xfrm>
            <a:prstGeom prst="rect">
              <a:avLst/>
            </a:prstGeom>
          </p:spPr>
        </p:pic>
        <p:pic>
          <p:nvPicPr>
            <p:cNvPr id="8056" name="object 8056"/>
            <p:cNvPicPr/>
            <p:nvPr/>
          </p:nvPicPr>
          <p:blipFill>
            <a:blip r:embed="rId1186" cstate="print"/>
            <a:stretch>
              <a:fillRect/>
            </a:stretch>
          </p:blipFill>
          <p:spPr>
            <a:xfrm>
              <a:off x="13439520" y="9089262"/>
              <a:ext cx="104267" cy="98958"/>
            </a:xfrm>
            <a:prstGeom prst="rect">
              <a:avLst/>
            </a:prstGeom>
          </p:spPr>
        </p:pic>
        <p:pic>
          <p:nvPicPr>
            <p:cNvPr id="8057" name="object 8057"/>
            <p:cNvPicPr/>
            <p:nvPr/>
          </p:nvPicPr>
          <p:blipFill>
            <a:blip r:embed="rId1187" cstate="print"/>
            <a:stretch>
              <a:fillRect/>
            </a:stretch>
          </p:blipFill>
          <p:spPr>
            <a:xfrm>
              <a:off x="13939392" y="9089262"/>
              <a:ext cx="104258" cy="98958"/>
            </a:xfrm>
            <a:prstGeom prst="rect">
              <a:avLst/>
            </a:prstGeom>
          </p:spPr>
        </p:pic>
        <p:pic>
          <p:nvPicPr>
            <p:cNvPr id="8058" name="object 8058"/>
            <p:cNvPicPr/>
            <p:nvPr/>
          </p:nvPicPr>
          <p:blipFill>
            <a:blip r:embed="rId1188" cstate="print"/>
            <a:stretch>
              <a:fillRect/>
            </a:stretch>
          </p:blipFill>
          <p:spPr>
            <a:xfrm>
              <a:off x="13782230" y="9089262"/>
              <a:ext cx="104267" cy="98958"/>
            </a:xfrm>
            <a:prstGeom prst="rect">
              <a:avLst/>
            </a:prstGeom>
          </p:spPr>
        </p:pic>
        <p:pic>
          <p:nvPicPr>
            <p:cNvPr id="8059" name="object 8059"/>
            <p:cNvPicPr/>
            <p:nvPr/>
          </p:nvPicPr>
          <p:blipFill>
            <a:blip r:embed="rId1189" cstate="print"/>
            <a:stretch>
              <a:fillRect/>
            </a:stretch>
          </p:blipFill>
          <p:spPr>
            <a:xfrm>
              <a:off x="13250227" y="9089262"/>
              <a:ext cx="104282" cy="98958"/>
            </a:xfrm>
            <a:prstGeom prst="rect">
              <a:avLst/>
            </a:prstGeom>
          </p:spPr>
        </p:pic>
        <p:sp>
          <p:nvSpPr>
            <p:cNvPr id="8060" name="object 8060"/>
            <p:cNvSpPr/>
            <p:nvPr/>
          </p:nvSpPr>
          <p:spPr>
            <a:xfrm>
              <a:off x="11254168" y="8941498"/>
              <a:ext cx="2844800" cy="399415"/>
            </a:xfrm>
            <a:custGeom>
              <a:avLst/>
              <a:gdLst/>
              <a:ahLst/>
              <a:cxnLst/>
              <a:rect l="l" t="t" r="r" b="b"/>
              <a:pathLst>
                <a:path w="2844800" h="399415">
                  <a:moveTo>
                    <a:pt x="127" y="246722"/>
                  </a:moveTo>
                  <a:lnTo>
                    <a:pt x="0" y="247091"/>
                  </a:lnTo>
                  <a:lnTo>
                    <a:pt x="127" y="247091"/>
                  </a:lnTo>
                  <a:lnTo>
                    <a:pt x="127" y="246722"/>
                  </a:lnTo>
                  <a:close/>
                </a:path>
                <a:path w="2844800" h="399415">
                  <a:moveTo>
                    <a:pt x="852068" y="397014"/>
                  </a:moveTo>
                  <a:lnTo>
                    <a:pt x="850265" y="397014"/>
                  </a:lnTo>
                  <a:lnTo>
                    <a:pt x="850265" y="399072"/>
                  </a:lnTo>
                  <a:lnTo>
                    <a:pt x="852068" y="399072"/>
                  </a:lnTo>
                  <a:lnTo>
                    <a:pt x="852068" y="397014"/>
                  </a:lnTo>
                  <a:close/>
                </a:path>
                <a:path w="2844800" h="399415">
                  <a:moveTo>
                    <a:pt x="852068" y="100672"/>
                  </a:moveTo>
                  <a:lnTo>
                    <a:pt x="850265" y="100672"/>
                  </a:lnTo>
                  <a:lnTo>
                    <a:pt x="850265" y="102730"/>
                  </a:lnTo>
                  <a:lnTo>
                    <a:pt x="852068" y="102730"/>
                  </a:lnTo>
                  <a:lnTo>
                    <a:pt x="852068" y="100672"/>
                  </a:lnTo>
                  <a:close/>
                </a:path>
                <a:path w="2844800" h="399415">
                  <a:moveTo>
                    <a:pt x="1996059" y="98539"/>
                  </a:moveTo>
                  <a:lnTo>
                    <a:pt x="1995932" y="98907"/>
                  </a:lnTo>
                  <a:lnTo>
                    <a:pt x="1996059" y="98907"/>
                  </a:lnTo>
                  <a:lnTo>
                    <a:pt x="1996059" y="98539"/>
                  </a:lnTo>
                  <a:close/>
                </a:path>
                <a:path w="2844800" h="399415">
                  <a:moveTo>
                    <a:pt x="1997494" y="0"/>
                  </a:moveTo>
                  <a:lnTo>
                    <a:pt x="1996059" y="0"/>
                  </a:lnTo>
                  <a:lnTo>
                    <a:pt x="1996059" y="8877"/>
                  </a:lnTo>
                  <a:lnTo>
                    <a:pt x="1997494" y="8877"/>
                  </a:lnTo>
                  <a:lnTo>
                    <a:pt x="1997494" y="0"/>
                  </a:lnTo>
                  <a:close/>
                </a:path>
                <a:path w="2844800" h="399415">
                  <a:moveTo>
                    <a:pt x="1998383" y="889"/>
                  </a:moveTo>
                  <a:lnTo>
                    <a:pt x="1997519" y="889"/>
                  </a:lnTo>
                  <a:lnTo>
                    <a:pt x="1997519" y="9893"/>
                  </a:lnTo>
                  <a:lnTo>
                    <a:pt x="1998383" y="9893"/>
                  </a:lnTo>
                  <a:lnTo>
                    <a:pt x="1998383" y="889"/>
                  </a:lnTo>
                  <a:close/>
                </a:path>
                <a:path w="2844800" h="399415">
                  <a:moveTo>
                    <a:pt x="2032152" y="24828"/>
                  </a:moveTo>
                  <a:lnTo>
                    <a:pt x="2031619" y="24828"/>
                  </a:lnTo>
                  <a:lnTo>
                    <a:pt x="2031619" y="25692"/>
                  </a:lnTo>
                  <a:lnTo>
                    <a:pt x="2032152" y="25692"/>
                  </a:lnTo>
                  <a:lnTo>
                    <a:pt x="2032152" y="24828"/>
                  </a:lnTo>
                  <a:close/>
                </a:path>
                <a:path w="2844800" h="399415">
                  <a:moveTo>
                    <a:pt x="2032190" y="29260"/>
                  </a:moveTo>
                  <a:lnTo>
                    <a:pt x="1997519" y="29260"/>
                  </a:lnTo>
                  <a:lnTo>
                    <a:pt x="1997519" y="29908"/>
                  </a:lnTo>
                  <a:lnTo>
                    <a:pt x="2031873" y="29908"/>
                  </a:lnTo>
                  <a:lnTo>
                    <a:pt x="2031873" y="96037"/>
                  </a:lnTo>
                  <a:lnTo>
                    <a:pt x="2032190" y="96037"/>
                  </a:lnTo>
                  <a:lnTo>
                    <a:pt x="2032190" y="29260"/>
                  </a:lnTo>
                  <a:close/>
                </a:path>
                <a:path w="2844800" h="399415">
                  <a:moveTo>
                    <a:pt x="2098865" y="444"/>
                  </a:moveTo>
                  <a:lnTo>
                    <a:pt x="2035733" y="444"/>
                  </a:lnTo>
                  <a:lnTo>
                    <a:pt x="2035733" y="0"/>
                  </a:lnTo>
                  <a:lnTo>
                    <a:pt x="2032190" y="0"/>
                  </a:lnTo>
                  <a:lnTo>
                    <a:pt x="2032190" y="889"/>
                  </a:lnTo>
                  <a:lnTo>
                    <a:pt x="2031238" y="889"/>
                  </a:lnTo>
                  <a:lnTo>
                    <a:pt x="1998408" y="889"/>
                  </a:lnTo>
                  <a:lnTo>
                    <a:pt x="1998408" y="10528"/>
                  </a:lnTo>
                  <a:lnTo>
                    <a:pt x="2030907" y="10528"/>
                  </a:lnTo>
                  <a:lnTo>
                    <a:pt x="2030907" y="24815"/>
                  </a:lnTo>
                  <a:lnTo>
                    <a:pt x="2031238" y="24815"/>
                  </a:lnTo>
                  <a:lnTo>
                    <a:pt x="2031238" y="9893"/>
                  </a:lnTo>
                  <a:lnTo>
                    <a:pt x="2031619" y="9893"/>
                  </a:lnTo>
                  <a:lnTo>
                    <a:pt x="2031619" y="24815"/>
                  </a:lnTo>
                  <a:lnTo>
                    <a:pt x="2032190" y="24815"/>
                  </a:lnTo>
                  <a:lnTo>
                    <a:pt x="2032190" y="8877"/>
                  </a:lnTo>
                  <a:lnTo>
                    <a:pt x="2035670" y="8877"/>
                  </a:lnTo>
                  <a:lnTo>
                    <a:pt x="2035670" y="9334"/>
                  </a:lnTo>
                  <a:lnTo>
                    <a:pt x="2094865" y="9334"/>
                  </a:lnTo>
                  <a:lnTo>
                    <a:pt x="2094865" y="95694"/>
                  </a:lnTo>
                  <a:lnTo>
                    <a:pt x="2098865" y="95694"/>
                  </a:lnTo>
                  <a:lnTo>
                    <a:pt x="2098865" y="9334"/>
                  </a:lnTo>
                  <a:lnTo>
                    <a:pt x="2098865" y="444"/>
                  </a:lnTo>
                  <a:close/>
                </a:path>
                <a:path w="2844800" h="399415">
                  <a:moveTo>
                    <a:pt x="2100338" y="96037"/>
                  </a:moveTo>
                  <a:lnTo>
                    <a:pt x="2095182" y="96037"/>
                  </a:lnTo>
                  <a:lnTo>
                    <a:pt x="2095182" y="97472"/>
                  </a:lnTo>
                  <a:lnTo>
                    <a:pt x="2095182" y="97815"/>
                  </a:lnTo>
                  <a:lnTo>
                    <a:pt x="2100326" y="98539"/>
                  </a:lnTo>
                  <a:lnTo>
                    <a:pt x="2100326" y="97815"/>
                  </a:lnTo>
                  <a:lnTo>
                    <a:pt x="2100338" y="97472"/>
                  </a:lnTo>
                  <a:lnTo>
                    <a:pt x="2100338" y="96037"/>
                  </a:lnTo>
                  <a:close/>
                </a:path>
                <a:path w="2844800" h="399415">
                  <a:moveTo>
                    <a:pt x="2185352" y="98539"/>
                  </a:moveTo>
                  <a:lnTo>
                    <a:pt x="2185162" y="98907"/>
                  </a:lnTo>
                  <a:lnTo>
                    <a:pt x="2185352" y="98907"/>
                  </a:lnTo>
                  <a:lnTo>
                    <a:pt x="2185352" y="98539"/>
                  </a:lnTo>
                  <a:close/>
                </a:path>
                <a:path w="2844800" h="399415">
                  <a:moveTo>
                    <a:pt x="2221344" y="24828"/>
                  </a:moveTo>
                  <a:lnTo>
                    <a:pt x="2220849" y="24828"/>
                  </a:lnTo>
                  <a:lnTo>
                    <a:pt x="2220849" y="25692"/>
                  </a:lnTo>
                  <a:lnTo>
                    <a:pt x="2221344" y="25692"/>
                  </a:lnTo>
                  <a:lnTo>
                    <a:pt x="2221344" y="24828"/>
                  </a:lnTo>
                  <a:close/>
                </a:path>
                <a:path w="2844800" h="399415">
                  <a:moveTo>
                    <a:pt x="2221357" y="29260"/>
                  </a:moveTo>
                  <a:lnTo>
                    <a:pt x="2186749" y="29260"/>
                  </a:lnTo>
                  <a:lnTo>
                    <a:pt x="2186749" y="29908"/>
                  </a:lnTo>
                  <a:lnTo>
                    <a:pt x="2221103" y="29908"/>
                  </a:lnTo>
                  <a:lnTo>
                    <a:pt x="2221103" y="96037"/>
                  </a:lnTo>
                  <a:lnTo>
                    <a:pt x="2221357" y="96037"/>
                  </a:lnTo>
                  <a:lnTo>
                    <a:pt x="2221357" y="29260"/>
                  </a:lnTo>
                  <a:close/>
                </a:path>
                <a:path w="2844800" h="399415">
                  <a:moveTo>
                    <a:pt x="2224925" y="0"/>
                  </a:moveTo>
                  <a:lnTo>
                    <a:pt x="2221357" y="0"/>
                  </a:lnTo>
                  <a:lnTo>
                    <a:pt x="2221357" y="889"/>
                  </a:lnTo>
                  <a:lnTo>
                    <a:pt x="2220468" y="889"/>
                  </a:lnTo>
                  <a:lnTo>
                    <a:pt x="2187638" y="889"/>
                  </a:lnTo>
                  <a:lnTo>
                    <a:pt x="2186762" y="889"/>
                  </a:lnTo>
                  <a:lnTo>
                    <a:pt x="2186762" y="0"/>
                  </a:lnTo>
                  <a:lnTo>
                    <a:pt x="2185352" y="0"/>
                  </a:lnTo>
                  <a:lnTo>
                    <a:pt x="2185352" y="8877"/>
                  </a:lnTo>
                  <a:lnTo>
                    <a:pt x="2186749" y="8877"/>
                  </a:lnTo>
                  <a:lnTo>
                    <a:pt x="2186749" y="9893"/>
                  </a:lnTo>
                  <a:lnTo>
                    <a:pt x="2187638" y="9893"/>
                  </a:lnTo>
                  <a:lnTo>
                    <a:pt x="2187638" y="10528"/>
                  </a:lnTo>
                  <a:lnTo>
                    <a:pt x="2220214" y="10528"/>
                  </a:lnTo>
                  <a:lnTo>
                    <a:pt x="2220214" y="24815"/>
                  </a:lnTo>
                  <a:lnTo>
                    <a:pt x="2220468" y="24815"/>
                  </a:lnTo>
                  <a:lnTo>
                    <a:pt x="2220468" y="9893"/>
                  </a:lnTo>
                  <a:lnTo>
                    <a:pt x="2220849" y="9893"/>
                  </a:lnTo>
                  <a:lnTo>
                    <a:pt x="2220849" y="24815"/>
                  </a:lnTo>
                  <a:lnTo>
                    <a:pt x="2221357" y="24815"/>
                  </a:lnTo>
                  <a:lnTo>
                    <a:pt x="2221357" y="8877"/>
                  </a:lnTo>
                  <a:lnTo>
                    <a:pt x="2224925" y="8877"/>
                  </a:lnTo>
                  <a:lnTo>
                    <a:pt x="2224925" y="0"/>
                  </a:lnTo>
                  <a:close/>
                </a:path>
                <a:path w="2844800" h="399415">
                  <a:moveTo>
                    <a:pt x="2288159" y="444"/>
                  </a:moveTo>
                  <a:lnTo>
                    <a:pt x="2224976" y="444"/>
                  </a:lnTo>
                  <a:lnTo>
                    <a:pt x="2224976" y="9334"/>
                  </a:lnTo>
                  <a:lnTo>
                    <a:pt x="2284158" y="9334"/>
                  </a:lnTo>
                  <a:lnTo>
                    <a:pt x="2284158" y="95694"/>
                  </a:lnTo>
                  <a:lnTo>
                    <a:pt x="2288159" y="95694"/>
                  </a:lnTo>
                  <a:lnTo>
                    <a:pt x="2288159" y="9334"/>
                  </a:lnTo>
                  <a:lnTo>
                    <a:pt x="2288159" y="444"/>
                  </a:lnTo>
                  <a:close/>
                </a:path>
                <a:path w="2844800" h="399415">
                  <a:moveTo>
                    <a:pt x="2289619" y="97815"/>
                  </a:moveTo>
                  <a:lnTo>
                    <a:pt x="2289606" y="97472"/>
                  </a:lnTo>
                  <a:lnTo>
                    <a:pt x="2289594" y="96037"/>
                  </a:lnTo>
                  <a:lnTo>
                    <a:pt x="2284412" y="96037"/>
                  </a:lnTo>
                  <a:lnTo>
                    <a:pt x="2284412" y="97472"/>
                  </a:lnTo>
                  <a:lnTo>
                    <a:pt x="2284476" y="97815"/>
                  </a:lnTo>
                  <a:lnTo>
                    <a:pt x="2289619" y="98539"/>
                  </a:lnTo>
                  <a:lnTo>
                    <a:pt x="2289619" y="97815"/>
                  </a:lnTo>
                  <a:close/>
                </a:path>
                <a:path w="2844800" h="399415">
                  <a:moveTo>
                    <a:pt x="2342388" y="98539"/>
                  </a:moveTo>
                  <a:lnTo>
                    <a:pt x="2342261" y="98907"/>
                  </a:lnTo>
                  <a:lnTo>
                    <a:pt x="2342388" y="98907"/>
                  </a:lnTo>
                  <a:lnTo>
                    <a:pt x="2342388" y="98539"/>
                  </a:lnTo>
                  <a:close/>
                </a:path>
                <a:path w="2844800" h="399415">
                  <a:moveTo>
                    <a:pt x="2343823" y="0"/>
                  </a:moveTo>
                  <a:lnTo>
                    <a:pt x="2342388" y="0"/>
                  </a:lnTo>
                  <a:lnTo>
                    <a:pt x="2342388" y="8877"/>
                  </a:lnTo>
                  <a:lnTo>
                    <a:pt x="2343823" y="8877"/>
                  </a:lnTo>
                  <a:lnTo>
                    <a:pt x="2343823" y="0"/>
                  </a:lnTo>
                  <a:close/>
                </a:path>
                <a:path w="2844800" h="399415">
                  <a:moveTo>
                    <a:pt x="2378468" y="24828"/>
                  </a:moveTo>
                  <a:lnTo>
                    <a:pt x="2377948" y="24828"/>
                  </a:lnTo>
                  <a:lnTo>
                    <a:pt x="2377948" y="25692"/>
                  </a:lnTo>
                  <a:lnTo>
                    <a:pt x="2378468" y="25692"/>
                  </a:lnTo>
                  <a:lnTo>
                    <a:pt x="2378468" y="24828"/>
                  </a:lnTo>
                  <a:close/>
                </a:path>
                <a:path w="2844800" h="399415">
                  <a:moveTo>
                    <a:pt x="2378519" y="29260"/>
                  </a:moveTo>
                  <a:lnTo>
                    <a:pt x="2343848" y="29260"/>
                  </a:lnTo>
                  <a:lnTo>
                    <a:pt x="2343848" y="29908"/>
                  </a:lnTo>
                  <a:lnTo>
                    <a:pt x="2378202" y="29908"/>
                  </a:lnTo>
                  <a:lnTo>
                    <a:pt x="2378202" y="96037"/>
                  </a:lnTo>
                  <a:lnTo>
                    <a:pt x="2378519" y="96037"/>
                  </a:lnTo>
                  <a:lnTo>
                    <a:pt x="2378519" y="29260"/>
                  </a:lnTo>
                  <a:close/>
                </a:path>
                <a:path w="2844800" h="399415">
                  <a:moveTo>
                    <a:pt x="2445258" y="444"/>
                  </a:moveTo>
                  <a:lnTo>
                    <a:pt x="2382062" y="444"/>
                  </a:lnTo>
                  <a:lnTo>
                    <a:pt x="2382062" y="0"/>
                  </a:lnTo>
                  <a:lnTo>
                    <a:pt x="2378519" y="0"/>
                  </a:lnTo>
                  <a:lnTo>
                    <a:pt x="2378519" y="889"/>
                  </a:lnTo>
                  <a:lnTo>
                    <a:pt x="2377567" y="889"/>
                  </a:lnTo>
                  <a:lnTo>
                    <a:pt x="2344763" y="889"/>
                  </a:lnTo>
                  <a:lnTo>
                    <a:pt x="2343848" y="889"/>
                  </a:lnTo>
                  <a:lnTo>
                    <a:pt x="2343848" y="9893"/>
                  </a:lnTo>
                  <a:lnTo>
                    <a:pt x="2344737" y="9893"/>
                  </a:lnTo>
                  <a:lnTo>
                    <a:pt x="2344737" y="10528"/>
                  </a:lnTo>
                  <a:lnTo>
                    <a:pt x="2377313" y="10528"/>
                  </a:lnTo>
                  <a:lnTo>
                    <a:pt x="2377313" y="24815"/>
                  </a:lnTo>
                  <a:lnTo>
                    <a:pt x="2377567" y="24815"/>
                  </a:lnTo>
                  <a:lnTo>
                    <a:pt x="2377567" y="9893"/>
                  </a:lnTo>
                  <a:lnTo>
                    <a:pt x="2377948" y="9893"/>
                  </a:lnTo>
                  <a:lnTo>
                    <a:pt x="2377948" y="24815"/>
                  </a:lnTo>
                  <a:lnTo>
                    <a:pt x="2378519" y="24815"/>
                  </a:lnTo>
                  <a:lnTo>
                    <a:pt x="2378519" y="8877"/>
                  </a:lnTo>
                  <a:lnTo>
                    <a:pt x="2382012" y="8877"/>
                  </a:lnTo>
                  <a:lnTo>
                    <a:pt x="2382012" y="9334"/>
                  </a:lnTo>
                  <a:lnTo>
                    <a:pt x="2441194" y="9334"/>
                  </a:lnTo>
                  <a:lnTo>
                    <a:pt x="2441194" y="95694"/>
                  </a:lnTo>
                  <a:lnTo>
                    <a:pt x="2445258" y="95694"/>
                  </a:lnTo>
                  <a:lnTo>
                    <a:pt x="2445258" y="9334"/>
                  </a:lnTo>
                  <a:lnTo>
                    <a:pt x="2445258" y="444"/>
                  </a:lnTo>
                  <a:close/>
                </a:path>
                <a:path w="2844800" h="399415">
                  <a:moveTo>
                    <a:pt x="2446718" y="97815"/>
                  </a:moveTo>
                  <a:lnTo>
                    <a:pt x="2446667" y="97472"/>
                  </a:lnTo>
                  <a:lnTo>
                    <a:pt x="2446693" y="96037"/>
                  </a:lnTo>
                  <a:lnTo>
                    <a:pt x="2441511" y="96037"/>
                  </a:lnTo>
                  <a:lnTo>
                    <a:pt x="2441511" y="97472"/>
                  </a:lnTo>
                  <a:lnTo>
                    <a:pt x="2441511" y="97815"/>
                  </a:lnTo>
                  <a:lnTo>
                    <a:pt x="2446718" y="98539"/>
                  </a:lnTo>
                  <a:lnTo>
                    <a:pt x="2446718" y="97815"/>
                  </a:lnTo>
                  <a:close/>
                </a:path>
                <a:path w="2844800" h="399415">
                  <a:moveTo>
                    <a:pt x="2528062" y="98539"/>
                  </a:moveTo>
                  <a:lnTo>
                    <a:pt x="2527935" y="98907"/>
                  </a:lnTo>
                  <a:lnTo>
                    <a:pt x="2528062" y="98907"/>
                  </a:lnTo>
                  <a:lnTo>
                    <a:pt x="2528062" y="98539"/>
                  </a:lnTo>
                  <a:close/>
                </a:path>
                <a:path w="2844800" h="399415">
                  <a:moveTo>
                    <a:pt x="2529497" y="0"/>
                  </a:moveTo>
                  <a:lnTo>
                    <a:pt x="2528062" y="0"/>
                  </a:lnTo>
                  <a:lnTo>
                    <a:pt x="2528062" y="8877"/>
                  </a:lnTo>
                  <a:lnTo>
                    <a:pt x="2529497" y="8877"/>
                  </a:lnTo>
                  <a:lnTo>
                    <a:pt x="2529497" y="0"/>
                  </a:lnTo>
                  <a:close/>
                </a:path>
                <a:path w="2844800" h="399415">
                  <a:moveTo>
                    <a:pt x="2530386" y="889"/>
                  </a:moveTo>
                  <a:lnTo>
                    <a:pt x="2529522" y="889"/>
                  </a:lnTo>
                  <a:lnTo>
                    <a:pt x="2529522" y="9893"/>
                  </a:lnTo>
                  <a:lnTo>
                    <a:pt x="2530386" y="9893"/>
                  </a:lnTo>
                  <a:lnTo>
                    <a:pt x="2530386" y="889"/>
                  </a:lnTo>
                  <a:close/>
                </a:path>
                <a:path w="2844800" h="399415">
                  <a:moveTo>
                    <a:pt x="2564155" y="24828"/>
                  </a:moveTo>
                  <a:lnTo>
                    <a:pt x="2563622" y="24828"/>
                  </a:lnTo>
                  <a:lnTo>
                    <a:pt x="2563622" y="25692"/>
                  </a:lnTo>
                  <a:lnTo>
                    <a:pt x="2564155" y="25692"/>
                  </a:lnTo>
                  <a:lnTo>
                    <a:pt x="2564155" y="24828"/>
                  </a:lnTo>
                  <a:close/>
                </a:path>
                <a:path w="2844800" h="399415">
                  <a:moveTo>
                    <a:pt x="2564193" y="29260"/>
                  </a:moveTo>
                  <a:lnTo>
                    <a:pt x="2529522" y="29260"/>
                  </a:lnTo>
                  <a:lnTo>
                    <a:pt x="2529522" y="29908"/>
                  </a:lnTo>
                  <a:lnTo>
                    <a:pt x="2563876" y="29908"/>
                  </a:lnTo>
                  <a:lnTo>
                    <a:pt x="2563876" y="96037"/>
                  </a:lnTo>
                  <a:lnTo>
                    <a:pt x="2564193" y="96037"/>
                  </a:lnTo>
                  <a:lnTo>
                    <a:pt x="2564193" y="29260"/>
                  </a:lnTo>
                  <a:close/>
                </a:path>
                <a:path w="2844800" h="399415">
                  <a:moveTo>
                    <a:pt x="2567736" y="0"/>
                  </a:moveTo>
                  <a:lnTo>
                    <a:pt x="2564193" y="0"/>
                  </a:lnTo>
                  <a:lnTo>
                    <a:pt x="2564193" y="889"/>
                  </a:lnTo>
                  <a:lnTo>
                    <a:pt x="2563241" y="889"/>
                  </a:lnTo>
                  <a:lnTo>
                    <a:pt x="2530411" y="889"/>
                  </a:lnTo>
                  <a:lnTo>
                    <a:pt x="2530411" y="10528"/>
                  </a:lnTo>
                  <a:lnTo>
                    <a:pt x="2562923" y="10528"/>
                  </a:lnTo>
                  <a:lnTo>
                    <a:pt x="2562923" y="24815"/>
                  </a:lnTo>
                  <a:lnTo>
                    <a:pt x="2563241" y="24815"/>
                  </a:lnTo>
                  <a:lnTo>
                    <a:pt x="2563241" y="9893"/>
                  </a:lnTo>
                  <a:lnTo>
                    <a:pt x="2563622" y="9893"/>
                  </a:lnTo>
                  <a:lnTo>
                    <a:pt x="2563622" y="24815"/>
                  </a:lnTo>
                  <a:lnTo>
                    <a:pt x="2564193" y="24815"/>
                  </a:lnTo>
                  <a:lnTo>
                    <a:pt x="2564193" y="8877"/>
                  </a:lnTo>
                  <a:lnTo>
                    <a:pt x="2567736" y="8877"/>
                  </a:lnTo>
                  <a:lnTo>
                    <a:pt x="2567736" y="0"/>
                  </a:lnTo>
                  <a:close/>
                </a:path>
                <a:path w="2844800" h="399415">
                  <a:moveTo>
                    <a:pt x="2630932" y="444"/>
                  </a:moveTo>
                  <a:lnTo>
                    <a:pt x="2567749" y="444"/>
                  </a:lnTo>
                  <a:lnTo>
                    <a:pt x="2567749" y="9334"/>
                  </a:lnTo>
                  <a:lnTo>
                    <a:pt x="2626868" y="9334"/>
                  </a:lnTo>
                  <a:lnTo>
                    <a:pt x="2626868" y="95694"/>
                  </a:lnTo>
                  <a:lnTo>
                    <a:pt x="2630932" y="95694"/>
                  </a:lnTo>
                  <a:lnTo>
                    <a:pt x="2630932" y="9334"/>
                  </a:lnTo>
                  <a:lnTo>
                    <a:pt x="2630932" y="444"/>
                  </a:lnTo>
                  <a:close/>
                </a:path>
                <a:path w="2844800" h="399415">
                  <a:moveTo>
                    <a:pt x="2632329" y="97815"/>
                  </a:moveTo>
                  <a:lnTo>
                    <a:pt x="2632316" y="97472"/>
                  </a:lnTo>
                  <a:lnTo>
                    <a:pt x="2632316" y="96037"/>
                  </a:lnTo>
                  <a:lnTo>
                    <a:pt x="2627185" y="96037"/>
                  </a:lnTo>
                  <a:lnTo>
                    <a:pt x="2627185" y="97472"/>
                  </a:lnTo>
                  <a:lnTo>
                    <a:pt x="2627185" y="97815"/>
                  </a:lnTo>
                  <a:lnTo>
                    <a:pt x="2632329" y="98539"/>
                  </a:lnTo>
                  <a:lnTo>
                    <a:pt x="2632329" y="97815"/>
                  </a:lnTo>
                  <a:close/>
                </a:path>
                <a:path w="2844800" h="399415">
                  <a:moveTo>
                    <a:pt x="2685224" y="98539"/>
                  </a:moveTo>
                  <a:lnTo>
                    <a:pt x="2685034" y="98907"/>
                  </a:lnTo>
                  <a:lnTo>
                    <a:pt x="2685224" y="98907"/>
                  </a:lnTo>
                  <a:lnTo>
                    <a:pt x="2685224" y="98539"/>
                  </a:lnTo>
                  <a:close/>
                </a:path>
                <a:path w="2844800" h="399415">
                  <a:moveTo>
                    <a:pt x="2687485" y="889"/>
                  </a:moveTo>
                  <a:lnTo>
                    <a:pt x="2686659" y="889"/>
                  </a:lnTo>
                  <a:lnTo>
                    <a:pt x="2686659" y="0"/>
                  </a:lnTo>
                  <a:lnTo>
                    <a:pt x="2685224" y="0"/>
                  </a:lnTo>
                  <a:lnTo>
                    <a:pt x="2685224" y="8877"/>
                  </a:lnTo>
                  <a:lnTo>
                    <a:pt x="2686621" y="8877"/>
                  </a:lnTo>
                  <a:lnTo>
                    <a:pt x="2686621" y="9893"/>
                  </a:lnTo>
                  <a:lnTo>
                    <a:pt x="2687485" y="9893"/>
                  </a:lnTo>
                  <a:lnTo>
                    <a:pt x="2687485" y="889"/>
                  </a:lnTo>
                  <a:close/>
                </a:path>
                <a:path w="2844800" h="399415">
                  <a:moveTo>
                    <a:pt x="2721254" y="24828"/>
                  </a:moveTo>
                  <a:lnTo>
                    <a:pt x="2720721" y="24828"/>
                  </a:lnTo>
                  <a:lnTo>
                    <a:pt x="2720721" y="25692"/>
                  </a:lnTo>
                  <a:lnTo>
                    <a:pt x="2721254" y="25692"/>
                  </a:lnTo>
                  <a:lnTo>
                    <a:pt x="2721254" y="24828"/>
                  </a:lnTo>
                  <a:close/>
                </a:path>
                <a:path w="2844800" h="399415">
                  <a:moveTo>
                    <a:pt x="2721292" y="29260"/>
                  </a:moveTo>
                  <a:lnTo>
                    <a:pt x="2686621" y="29260"/>
                  </a:lnTo>
                  <a:lnTo>
                    <a:pt x="2686621" y="29908"/>
                  </a:lnTo>
                  <a:lnTo>
                    <a:pt x="2720911" y="29908"/>
                  </a:lnTo>
                  <a:lnTo>
                    <a:pt x="2720911" y="96037"/>
                  </a:lnTo>
                  <a:lnTo>
                    <a:pt x="2721292" y="96037"/>
                  </a:lnTo>
                  <a:lnTo>
                    <a:pt x="2721292" y="29260"/>
                  </a:lnTo>
                  <a:close/>
                </a:path>
                <a:path w="2844800" h="399415">
                  <a:moveTo>
                    <a:pt x="2788031" y="444"/>
                  </a:moveTo>
                  <a:lnTo>
                    <a:pt x="2724861" y="444"/>
                  </a:lnTo>
                  <a:lnTo>
                    <a:pt x="2724861" y="0"/>
                  </a:lnTo>
                  <a:lnTo>
                    <a:pt x="2721292" y="0"/>
                  </a:lnTo>
                  <a:lnTo>
                    <a:pt x="2721292" y="889"/>
                  </a:lnTo>
                  <a:lnTo>
                    <a:pt x="2720340" y="889"/>
                  </a:lnTo>
                  <a:lnTo>
                    <a:pt x="2687510" y="889"/>
                  </a:lnTo>
                  <a:lnTo>
                    <a:pt x="2687510" y="10528"/>
                  </a:lnTo>
                  <a:lnTo>
                    <a:pt x="2720022" y="10528"/>
                  </a:lnTo>
                  <a:lnTo>
                    <a:pt x="2720022" y="24815"/>
                  </a:lnTo>
                  <a:lnTo>
                    <a:pt x="2720340" y="24815"/>
                  </a:lnTo>
                  <a:lnTo>
                    <a:pt x="2720340" y="9893"/>
                  </a:lnTo>
                  <a:lnTo>
                    <a:pt x="2720721" y="9893"/>
                  </a:lnTo>
                  <a:lnTo>
                    <a:pt x="2720721" y="24815"/>
                  </a:lnTo>
                  <a:lnTo>
                    <a:pt x="2721292" y="24815"/>
                  </a:lnTo>
                  <a:lnTo>
                    <a:pt x="2721292" y="8877"/>
                  </a:lnTo>
                  <a:lnTo>
                    <a:pt x="2724848" y="8877"/>
                  </a:lnTo>
                  <a:lnTo>
                    <a:pt x="2724848" y="9334"/>
                  </a:lnTo>
                  <a:lnTo>
                    <a:pt x="2783967" y="9334"/>
                  </a:lnTo>
                  <a:lnTo>
                    <a:pt x="2783967" y="95694"/>
                  </a:lnTo>
                  <a:lnTo>
                    <a:pt x="2788031" y="95694"/>
                  </a:lnTo>
                  <a:lnTo>
                    <a:pt x="2788031" y="9334"/>
                  </a:lnTo>
                  <a:lnTo>
                    <a:pt x="2788031" y="444"/>
                  </a:lnTo>
                  <a:close/>
                </a:path>
                <a:path w="2844800" h="399415">
                  <a:moveTo>
                    <a:pt x="2789478" y="96037"/>
                  </a:moveTo>
                  <a:lnTo>
                    <a:pt x="2784348" y="96037"/>
                  </a:lnTo>
                  <a:lnTo>
                    <a:pt x="2784348" y="97472"/>
                  </a:lnTo>
                  <a:lnTo>
                    <a:pt x="2784348" y="97815"/>
                  </a:lnTo>
                  <a:lnTo>
                    <a:pt x="2789428" y="98539"/>
                  </a:lnTo>
                  <a:lnTo>
                    <a:pt x="2789428" y="97815"/>
                  </a:lnTo>
                  <a:lnTo>
                    <a:pt x="2789478" y="97472"/>
                  </a:lnTo>
                  <a:lnTo>
                    <a:pt x="2789478" y="96037"/>
                  </a:lnTo>
                  <a:close/>
                </a:path>
                <a:path w="2844800" h="399415">
                  <a:moveTo>
                    <a:pt x="2844393" y="100672"/>
                  </a:moveTo>
                  <a:lnTo>
                    <a:pt x="2842641" y="100672"/>
                  </a:lnTo>
                  <a:lnTo>
                    <a:pt x="1939315" y="100685"/>
                  </a:lnTo>
                  <a:lnTo>
                    <a:pt x="1937499" y="100672"/>
                  </a:lnTo>
                  <a:lnTo>
                    <a:pt x="1937499" y="102679"/>
                  </a:lnTo>
                  <a:lnTo>
                    <a:pt x="1939290" y="102679"/>
                  </a:lnTo>
                  <a:lnTo>
                    <a:pt x="2842641" y="102603"/>
                  </a:lnTo>
                  <a:lnTo>
                    <a:pt x="2844393" y="102603"/>
                  </a:lnTo>
                  <a:lnTo>
                    <a:pt x="2844393" y="100672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1" name="object 8061"/>
            <p:cNvSpPr/>
            <p:nvPr/>
          </p:nvSpPr>
          <p:spPr>
            <a:xfrm>
              <a:off x="11199368" y="9188221"/>
              <a:ext cx="905510" cy="4445"/>
            </a:xfrm>
            <a:custGeom>
              <a:avLst/>
              <a:gdLst/>
              <a:ahLst/>
              <a:cxnLst/>
              <a:rect l="l" t="t" r="r" b="b"/>
              <a:pathLst>
                <a:path w="905509" h="4445">
                  <a:moveTo>
                    <a:pt x="54927" y="0"/>
                  </a:moveTo>
                  <a:lnTo>
                    <a:pt x="54800" y="368"/>
                  </a:lnTo>
                  <a:lnTo>
                    <a:pt x="54927" y="368"/>
                  </a:lnTo>
                  <a:lnTo>
                    <a:pt x="54927" y="0"/>
                  </a:lnTo>
                  <a:close/>
                </a:path>
                <a:path w="905509" h="4445">
                  <a:moveTo>
                    <a:pt x="212026" y="0"/>
                  </a:moveTo>
                  <a:lnTo>
                    <a:pt x="211899" y="368"/>
                  </a:lnTo>
                  <a:lnTo>
                    <a:pt x="212026" y="368"/>
                  </a:lnTo>
                  <a:lnTo>
                    <a:pt x="212026" y="0"/>
                  </a:lnTo>
                  <a:close/>
                </a:path>
                <a:path w="905509" h="4445">
                  <a:moveTo>
                    <a:pt x="378079" y="0"/>
                  </a:moveTo>
                  <a:lnTo>
                    <a:pt x="377952" y="368"/>
                  </a:lnTo>
                  <a:lnTo>
                    <a:pt x="378079" y="368"/>
                  </a:lnTo>
                  <a:lnTo>
                    <a:pt x="378079" y="0"/>
                  </a:lnTo>
                  <a:close/>
                </a:path>
                <a:path w="905509" h="4445">
                  <a:moveTo>
                    <a:pt x="440563" y="0"/>
                  </a:moveTo>
                  <a:lnTo>
                    <a:pt x="440372" y="368"/>
                  </a:lnTo>
                  <a:lnTo>
                    <a:pt x="440563" y="368"/>
                  </a:lnTo>
                  <a:lnTo>
                    <a:pt x="440563" y="0"/>
                  </a:lnTo>
                  <a:close/>
                </a:path>
                <a:path w="905509" h="4445">
                  <a:moveTo>
                    <a:pt x="594106" y="0"/>
                  </a:moveTo>
                  <a:lnTo>
                    <a:pt x="593915" y="368"/>
                  </a:lnTo>
                  <a:lnTo>
                    <a:pt x="594106" y="368"/>
                  </a:lnTo>
                  <a:lnTo>
                    <a:pt x="594106" y="0"/>
                  </a:lnTo>
                  <a:close/>
                </a:path>
                <a:path w="905509" h="4445">
                  <a:moveTo>
                    <a:pt x="747649" y="0"/>
                  </a:moveTo>
                  <a:lnTo>
                    <a:pt x="747458" y="368"/>
                  </a:lnTo>
                  <a:lnTo>
                    <a:pt x="747649" y="368"/>
                  </a:lnTo>
                  <a:lnTo>
                    <a:pt x="747649" y="0"/>
                  </a:lnTo>
                  <a:close/>
                </a:path>
                <a:path w="905509" h="4445">
                  <a:moveTo>
                    <a:pt x="905090" y="2133"/>
                  </a:moveTo>
                  <a:lnTo>
                    <a:pt x="0" y="2133"/>
                  </a:lnTo>
                  <a:lnTo>
                    <a:pt x="0" y="4165"/>
                  </a:lnTo>
                  <a:lnTo>
                    <a:pt x="905090" y="4165"/>
                  </a:lnTo>
                  <a:lnTo>
                    <a:pt x="905090" y="2133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62" name="object 8062"/>
            <p:cNvPicPr/>
            <p:nvPr/>
          </p:nvPicPr>
          <p:blipFill>
            <a:blip r:embed="rId1190" cstate="print"/>
            <a:stretch>
              <a:fillRect/>
            </a:stretch>
          </p:blipFill>
          <p:spPr>
            <a:xfrm>
              <a:off x="11793473" y="9089262"/>
              <a:ext cx="104282" cy="98958"/>
            </a:xfrm>
            <a:prstGeom prst="rect">
              <a:avLst/>
            </a:prstGeom>
          </p:spPr>
        </p:pic>
        <p:pic>
          <p:nvPicPr>
            <p:cNvPr id="8063" name="object 8063"/>
            <p:cNvPicPr/>
            <p:nvPr/>
          </p:nvPicPr>
          <p:blipFill>
            <a:blip r:embed="rId1191" cstate="print"/>
            <a:stretch>
              <a:fillRect/>
            </a:stretch>
          </p:blipFill>
          <p:spPr>
            <a:xfrm>
              <a:off x="11254295" y="9089262"/>
              <a:ext cx="104296" cy="98958"/>
            </a:xfrm>
            <a:prstGeom prst="rect">
              <a:avLst/>
            </a:prstGeom>
          </p:spPr>
        </p:pic>
        <p:sp>
          <p:nvSpPr>
            <p:cNvPr id="8064" name="object 8064"/>
            <p:cNvSpPr/>
            <p:nvPr/>
          </p:nvSpPr>
          <p:spPr>
            <a:xfrm>
              <a:off x="11199368" y="9236786"/>
              <a:ext cx="905510" cy="104139"/>
            </a:xfrm>
            <a:custGeom>
              <a:avLst/>
              <a:gdLst/>
              <a:ahLst/>
              <a:cxnLst/>
              <a:rect l="l" t="t" r="r" b="b"/>
              <a:pathLst>
                <a:path w="905509" h="104140">
                  <a:moveTo>
                    <a:pt x="54927" y="99618"/>
                  </a:moveTo>
                  <a:lnTo>
                    <a:pt x="54800" y="99961"/>
                  </a:lnTo>
                  <a:lnTo>
                    <a:pt x="54927" y="99961"/>
                  </a:lnTo>
                  <a:lnTo>
                    <a:pt x="54927" y="99618"/>
                  </a:lnTo>
                  <a:close/>
                </a:path>
                <a:path w="905509" h="104140">
                  <a:moveTo>
                    <a:pt x="247777" y="99618"/>
                  </a:moveTo>
                  <a:lnTo>
                    <a:pt x="247586" y="99961"/>
                  </a:lnTo>
                  <a:lnTo>
                    <a:pt x="247777" y="99961"/>
                  </a:lnTo>
                  <a:lnTo>
                    <a:pt x="247777" y="99618"/>
                  </a:lnTo>
                  <a:close/>
                </a:path>
                <a:path w="905509" h="104140">
                  <a:moveTo>
                    <a:pt x="315087" y="876"/>
                  </a:moveTo>
                  <a:lnTo>
                    <a:pt x="248983" y="876"/>
                  </a:lnTo>
                  <a:lnTo>
                    <a:pt x="248145" y="876"/>
                  </a:lnTo>
                  <a:lnTo>
                    <a:pt x="248145" y="0"/>
                  </a:lnTo>
                  <a:lnTo>
                    <a:pt x="247777" y="0"/>
                  </a:lnTo>
                  <a:lnTo>
                    <a:pt x="247777" y="9944"/>
                  </a:lnTo>
                  <a:lnTo>
                    <a:pt x="248094" y="9944"/>
                  </a:lnTo>
                  <a:lnTo>
                    <a:pt x="248094" y="10985"/>
                  </a:lnTo>
                  <a:lnTo>
                    <a:pt x="248983" y="10985"/>
                  </a:lnTo>
                  <a:lnTo>
                    <a:pt x="248983" y="11582"/>
                  </a:lnTo>
                  <a:lnTo>
                    <a:pt x="310324" y="11582"/>
                  </a:lnTo>
                  <a:lnTo>
                    <a:pt x="310324" y="25869"/>
                  </a:lnTo>
                  <a:lnTo>
                    <a:pt x="315087" y="25869"/>
                  </a:lnTo>
                  <a:lnTo>
                    <a:pt x="315087" y="876"/>
                  </a:lnTo>
                  <a:close/>
                </a:path>
                <a:path w="905509" h="104140">
                  <a:moveTo>
                    <a:pt x="316293" y="98894"/>
                  </a:moveTo>
                  <a:lnTo>
                    <a:pt x="316255" y="98526"/>
                  </a:lnTo>
                  <a:lnTo>
                    <a:pt x="316280" y="98183"/>
                  </a:lnTo>
                  <a:lnTo>
                    <a:pt x="315976" y="98183"/>
                  </a:lnTo>
                  <a:lnTo>
                    <a:pt x="315976" y="30340"/>
                  </a:lnTo>
                  <a:lnTo>
                    <a:pt x="315950" y="26746"/>
                  </a:lnTo>
                  <a:lnTo>
                    <a:pt x="315937" y="25882"/>
                  </a:lnTo>
                  <a:lnTo>
                    <a:pt x="310642" y="25882"/>
                  </a:lnTo>
                  <a:lnTo>
                    <a:pt x="310642" y="26746"/>
                  </a:lnTo>
                  <a:lnTo>
                    <a:pt x="311150" y="26746"/>
                  </a:lnTo>
                  <a:lnTo>
                    <a:pt x="311150" y="30340"/>
                  </a:lnTo>
                  <a:lnTo>
                    <a:pt x="248094" y="30340"/>
                  </a:lnTo>
                  <a:lnTo>
                    <a:pt x="248094" y="30962"/>
                  </a:lnTo>
                  <a:lnTo>
                    <a:pt x="310832" y="30962"/>
                  </a:lnTo>
                  <a:lnTo>
                    <a:pt x="310832" y="98183"/>
                  </a:lnTo>
                  <a:lnTo>
                    <a:pt x="311150" y="98183"/>
                  </a:lnTo>
                  <a:lnTo>
                    <a:pt x="311150" y="98526"/>
                  </a:lnTo>
                  <a:lnTo>
                    <a:pt x="311150" y="98894"/>
                  </a:lnTo>
                  <a:lnTo>
                    <a:pt x="316293" y="99618"/>
                  </a:lnTo>
                  <a:lnTo>
                    <a:pt x="316293" y="98894"/>
                  </a:lnTo>
                  <a:close/>
                </a:path>
                <a:path w="905509" h="104140">
                  <a:moveTo>
                    <a:pt x="378079" y="99618"/>
                  </a:moveTo>
                  <a:lnTo>
                    <a:pt x="377952" y="99961"/>
                  </a:lnTo>
                  <a:lnTo>
                    <a:pt x="378079" y="99961"/>
                  </a:lnTo>
                  <a:lnTo>
                    <a:pt x="378079" y="99618"/>
                  </a:lnTo>
                  <a:close/>
                </a:path>
                <a:path w="905509" h="104140">
                  <a:moveTo>
                    <a:pt x="440563" y="99618"/>
                  </a:moveTo>
                  <a:lnTo>
                    <a:pt x="440372" y="99961"/>
                  </a:lnTo>
                  <a:lnTo>
                    <a:pt x="440563" y="99961"/>
                  </a:lnTo>
                  <a:lnTo>
                    <a:pt x="440563" y="99618"/>
                  </a:lnTo>
                  <a:close/>
                </a:path>
                <a:path w="905509" h="104140">
                  <a:moveTo>
                    <a:pt x="594106" y="99618"/>
                  </a:moveTo>
                  <a:lnTo>
                    <a:pt x="593915" y="99961"/>
                  </a:lnTo>
                  <a:lnTo>
                    <a:pt x="594106" y="99961"/>
                  </a:lnTo>
                  <a:lnTo>
                    <a:pt x="594106" y="99618"/>
                  </a:lnTo>
                  <a:close/>
                </a:path>
                <a:path w="905509" h="104140">
                  <a:moveTo>
                    <a:pt x="747649" y="99618"/>
                  </a:moveTo>
                  <a:lnTo>
                    <a:pt x="747458" y="99961"/>
                  </a:lnTo>
                  <a:lnTo>
                    <a:pt x="747649" y="99961"/>
                  </a:lnTo>
                  <a:lnTo>
                    <a:pt x="747649" y="99618"/>
                  </a:lnTo>
                  <a:close/>
                </a:path>
                <a:path w="905509" h="104140">
                  <a:moveTo>
                    <a:pt x="905090" y="101727"/>
                  </a:moveTo>
                  <a:lnTo>
                    <a:pt x="0" y="101727"/>
                  </a:lnTo>
                  <a:lnTo>
                    <a:pt x="0" y="103784"/>
                  </a:lnTo>
                  <a:lnTo>
                    <a:pt x="905090" y="103784"/>
                  </a:lnTo>
                  <a:lnTo>
                    <a:pt x="905090" y="101727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65" name="object 8065"/>
            <p:cNvPicPr/>
            <p:nvPr/>
          </p:nvPicPr>
          <p:blipFill>
            <a:blip r:embed="rId1192" cstate="print"/>
            <a:stretch>
              <a:fillRect/>
            </a:stretch>
          </p:blipFill>
          <p:spPr>
            <a:xfrm>
              <a:off x="11639930" y="9237825"/>
              <a:ext cx="104282" cy="98579"/>
            </a:xfrm>
            <a:prstGeom prst="rect">
              <a:avLst/>
            </a:prstGeom>
          </p:spPr>
        </p:pic>
        <p:sp>
          <p:nvSpPr>
            <p:cNvPr id="8066" name="object 8066"/>
            <p:cNvSpPr/>
            <p:nvPr/>
          </p:nvSpPr>
          <p:spPr>
            <a:xfrm>
              <a:off x="11199368" y="8941498"/>
              <a:ext cx="905510" cy="394970"/>
            </a:xfrm>
            <a:custGeom>
              <a:avLst/>
              <a:gdLst/>
              <a:ahLst/>
              <a:cxnLst/>
              <a:rect l="l" t="t" r="r" b="b"/>
              <a:pathLst>
                <a:path w="905509" h="394970">
                  <a:moveTo>
                    <a:pt x="54927" y="98539"/>
                  </a:moveTo>
                  <a:lnTo>
                    <a:pt x="54800" y="98907"/>
                  </a:lnTo>
                  <a:lnTo>
                    <a:pt x="54927" y="98907"/>
                  </a:lnTo>
                  <a:lnTo>
                    <a:pt x="54927" y="98539"/>
                  </a:lnTo>
                  <a:close/>
                </a:path>
                <a:path w="905509" h="394970">
                  <a:moveTo>
                    <a:pt x="56362" y="296329"/>
                  </a:moveTo>
                  <a:lnTo>
                    <a:pt x="54927" y="296329"/>
                  </a:lnTo>
                  <a:lnTo>
                    <a:pt x="54927" y="305231"/>
                  </a:lnTo>
                  <a:lnTo>
                    <a:pt x="56362" y="305231"/>
                  </a:lnTo>
                  <a:lnTo>
                    <a:pt x="56362" y="296329"/>
                  </a:lnTo>
                  <a:close/>
                </a:path>
                <a:path w="905509" h="394970">
                  <a:moveTo>
                    <a:pt x="56362" y="0"/>
                  </a:moveTo>
                  <a:lnTo>
                    <a:pt x="54927" y="0"/>
                  </a:lnTo>
                  <a:lnTo>
                    <a:pt x="54927" y="8877"/>
                  </a:lnTo>
                  <a:lnTo>
                    <a:pt x="56362" y="8877"/>
                  </a:lnTo>
                  <a:lnTo>
                    <a:pt x="56362" y="0"/>
                  </a:lnTo>
                  <a:close/>
                </a:path>
                <a:path w="905509" h="394970">
                  <a:moveTo>
                    <a:pt x="123990" y="297230"/>
                  </a:moveTo>
                  <a:lnTo>
                    <a:pt x="123139" y="297230"/>
                  </a:lnTo>
                  <a:lnTo>
                    <a:pt x="123139" y="296329"/>
                  </a:lnTo>
                  <a:lnTo>
                    <a:pt x="119570" y="296329"/>
                  </a:lnTo>
                  <a:lnTo>
                    <a:pt x="56388" y="296354"/>
                  </a:lnTo>
                  <a:lnTo>
                    <a:pt x="56388" y="305244"/>
                  </a:lnTo>
                  <a:lnTo>
                    <a:pt x="119253" y="305244"/>
                  </a:lnTo>
                  <a:lnTo>
                    <a:pt x="119253" y="392874"/>
                  </a:lnTo>
                  <a:lnTo>
                    <a:pt x="119570" y="392874"/>
                  </a:lnTo>
                  <a:lnTo>
                    <a:pt x="119570" y="305244"/>
                  </a:lnTo>
                  <a:lnTo>
                    <a:pt x="123126" y="305231"/>
                  </a:lnTo>
                  <a:lnTo>
                    <a:pt x="123126" y="306273"/>
                  </a:lnTo>
                  <a:lnTo>
                    <a:pt x="123990" y="306273"/>
                  </a:lnTo>
                  <a:lnTo>
                    <a:pt x="123990" y="297230"/>
                  </a:lnTo>
                  <a:close/>
                </a:path>
                <a:path w="905509" h="394970">
                  <a:moveTo>
                    <a:pt x="123990" y="889"/>
                  </a:moveTo>
                  <a:lnTo>
                    <a:pt x="123139" y="889"/>
                  </a:lnTo>
                  <a:lnTo>
                    <a:pt x="123139" y="0"/>
                  </a:lnTo>
                  <a:lnTo>
                    <a:pt x="119570" y="0"/>
                  </a:lnTo>
                  <a:lnTo>
                    <a:pt x="119570" y="444"/>
                  </a:lnTo>
                  <a:lnTo>
                    <a:pt x="56388" y="444"/>
                  </a:lnTo>
                  <a:lnTo>
                    <a:pt x="56388" y="9334"/>
                  </a:lnTo>
                  <a:lnTo>
                    <a:pt x="119253" y="9334"/>
                  </a:lnTo>
                  <a:lnTo>
                    <a:pt x="119253" y="95694"/>
                  </a:lnTo>
                  <a:lnTo>
                    <a:pt x="119570" y="95694"/>
                  </a:lnTo>
                  <a:lnTo>
                    <a:pt x="119570" y="9334"/>
                  </a:lnTo>
                  <a:lnTo>
                    <a:pt x="119570" y="8877"/>
                  </a:lnTo>
                  <a:lnTo>
                    <a:pt x="123126" y="8877"/>
                  </a:lnTo>
                  <a:lnTo>
                    <a:pt x="123126" y="9893"/>
                  </a:lnTo>
                  <a:lnTo>
                    <a:pt x="123990" y="9893"/>
                  </a:lnTo>
                  <a:lnTo>
                    <a:pt x="123990" y="889"/>
                  </a:lnTo>
                  <a:close/>
                </a:path>
                <a:path w="905509" h="394970">
                  <a:moveTo>
                    <a:pt x="156908" y="297230"/>
                  </a:moveTo>
                  <a:lnTo>
                    <a:pt x="124015" y="297230"/>
                  </a:lnTo>
                  <a:lnTo>
                    <a:pt x="124015" y="306870"/>
                  </a:lnTo>
                  <a:lnTo>
                    <a:pt x="153225" y="306870"/>
                  </a:lnTo>
                  <a:lnTo>
                    <a:pt x="153225" y="321157"/>
                  </a:lnTo>
                  <a:lnTo>
                    <a:pt x="156908" y="321157"/>
                  </a:lnTo>
                  <a:lnTo>
                    <a:pt x="156908" y="297230"/>
                  </a:lnTo>
                  <a:close/>
                </a:path>
                <a:path w="905509" h="394970">
                  <a:moveTo>
                    <a:pt x="156908" y="889"/>
                  </a:moveTo>
                  <a:lnTo>
                    <a:pt x="124015" y="889"/>
                  </a:lnTo>
                  <a:lnTo>
                    <a:pt x="124015" y="10528"/>
                  </a:lnTo>
                  <a:lnTo>
                    <a:pt x="153225" y="10528"/>
                  </a:lnTo>
                  <a:lnTo>
                    <a:pt x="153225" y="24815"/>
                  </a:lnTo>
                  <a:lnTo>
                    <a:pt x="156908" y="24815"/>
                  </a:lnTo>
                  <a:lnTo>
                    <a:pt x="156908" y="889"/>
                  </a:lnTo>
                  <a:close/>
                </a:path>
                <a:path w="905509" h="394970">
                  <a:moveTo>
                    <a:pt x="159219" y="393814"/>
                  </a:moveTo>
                  <a:lnTo>
                    <a:pt x="159207" y="392379"/>
                  </a:lnTo>
                  <a:lnTo>
                    <a:pt x="157797" y="392379"/>
                  </a:lnTo>
                  <a:lnTo>
                    <a:pt x="157797" y="325628"/>
                  </a:lnTo>
                  <a:lnTo>
                    <a:pt x="157784" y="322033"/>
                  </a:lnTo>
                  <a:lnTo>
                    <a:pt x="157772" y="321170"/>
                  </a:lnTo>
                  <a:lnTo>
                    <a:pt x="153543" y="321170"/>
                  </a:lnTo>
                  <a:lnTo>
                    <a:pt x="153543" y="322033"/>
                  </a:lnTo>
                  <a:lnTo>
                    <a:pt x="154051" y="322033"/>
                  </a:lnTo>
                  <a:lnTo>
                    <a:pt x="154051" y="325628"/>
                  </a:lnTo>
                  <a:lnTo>
                    <a:pt x="123126" y="325628"/>
                  </a:lnTo>
                  <a:lnTo>
                    <a:pt x="123126" y="326250"/>
                  </a:lnTo>
                  <a:lnTo>
                    <a:pt x="153733" y="326250"/>
                  </a:lnTo>
                  <a:lnTo>
                    <a:pt x="153733" y="392379"/>
                  </a:lnTo>
                  <a:lnTo>
                    <a:pt x="154051" y="392379"/>
                  </a:lnTo>
                  <a:lnTo>
                    <a:pt x="154051" y="393814"/>
                  </a:lnTo>
                  <a:lnTo>
                    <a:pt x="154114" y="394182"/>
                  </a:lnTo>
                  <a:lnTo>
                    <a:pt x="159194" y="394906"/>
                  </a:lnTo>
                  <a:lnTo>
                    <a:pt x="159194" y="394182"/>
                  </a:lnTo>
                  <a:lnTo>
                    <a:pt x="159219" y="393814"/>
                  </a:lnTo>
                  <a:close/>
                </a:path>
                <a:path w="905509" h="394970">
                  <a:moveTo>
                    <a:pt x="159219" y="97472"/>
                  </a:moveTo>
                  <a:lnTo>
                    <a:pt x="159207" y="96037"/>
                  </a:lnTo>
                  <a:lnTo>
                    <a:pt x="157797" y="96037"/>
                  </a:lnTo>
                  <a:lnTo>
                    <a:pt x="157797" y="29260"/>
                  </a:lnTo>
                  <a:lnTo>
                    <a:pt x="157784" y="25692"/>
                  </a:lnTo>
                  <a:lnTo>
                    <a:pt x="157772" y="24828"/>
                  </a:lnTo>
                  <a:lnTo>
                    <a:pt x="153543" y="24828"/>
                  </a:lnTo>
                  <a:lnTo>
                    <a:pt x="153543" y="25692"/>
                  </a:lnTo>
                  <a:lnTo>
                    <a:pt x="154051" y="25692"/>
                  </a:lnTo>
                  <a:lnTo>
                    <a:pt x="154051" y="29260"/>
                  </a:lnTo>
                  <a:lnTo>
                    <a:pt x="123126" y="29260"/>
                  </a:lnTo>
                  <a:lnTo>
                    <a:pt x="123126" y="29908"/>
                  </a:lnTo>
                  <a:lnTo>
                    <a:pt x="153733" y="29908"/>
                  </a:lnTo>
                  <a:lnTo>
                    <a:pt x="153733" y="96037"/>
                  </a:lnTo>
                  <a:lnTo>
                    <a:pt x="154051" y="96037"/>
                  </a:lnTo>
                  <a:lnTo>
                    <a:pt x="154051" y="97472"/>
                  </a:lnTo>
                  <a:lnTo>
                    <a:pt x="154114" y="97815"/>
                  </a:lnTo>
                  <a:lnTo>
                    <a:pt x="159194" y="98539"/>
                  </a:lnTo>
                  <a:lnTo>
                    <a:pt x="159194" y="97815"/>
                  </a:lnTo>
                  <a:lnTo>
                    <a:pt x="159219" y="97472"/>
                  </a:lnTo>
                  <a:close/>
                </a:path>
                <a:path w="905509" h="394970">
                  <a:moveTo>
                    <a:pt x="212026" y="98539"/>
                  </a:moveTo>
                  <a:lnTo>
                    <a:pt x="211899" y="98907"/>
                  </a:lnTo>
                  <a:lnTo>
                    <a:pt x="212026" y="98907"/>
                  </a:lnTo>
                  <a:lnTo>
                    <a:pt x="212026" y="98539"/>
                  </a:lnTo>
                  <a:close/>
                </a:path>
                <a:path w="905509" h="394970">
                  <a:moveTo>
                    <a:pt x="213461" y="0"/>
                  </a:moveTo>
                  <a:lnTo>
                    <a:pt x="212026" y="0"/>
                  </a:lnTo>
                  <a:lnTo>
                    <a:pt x="212026" y="8877"/>
                  </a:lnTo>
                  <a:lnTo>
                    <a:pt x="213461" y="8877"/>
                  </a:lnTo>
                  <a:lnTo>
                    <a:pt x="213461" y="0"/>
                  </a:lnTo>
                  <a:close/>
                </a:path>
                <a:path w="905509" h="394970">
                  <a:moveTo>
                    <a:pt x="280238" y="0"/>
                  </a:moveTo>
                  <a:lnTo>
                    <a:pt x="276669" y="0"/>
                  </a:lnTo>
                  <a:lnTo>
                    <a:pt x="276669" y="444"/>
                  </a:lnTo>
                  <a:lnTo>
                    <a:pt x="213487" y="444"/>
                  </a:lnTo>
                  <a:lnTo>
                    <a:pt x="213487" y="9334"/>
                  </a:lnTo>
                  <a:lnTo>
                    <a:pt x="276352" y="9334"/>
                  </a:lnTo>
                  <a:lnTo>
                    <a:pt x="276352" y="95694"/>
                  </a:lnTo>
                  <a:lnTo>
                    <a:pt x="276669" y="95694"/>
                  </a:lnTo>
                  <a:lnTo>
                    <a:pt x="276669" y="9334"/>
                  </a:lnTo>
                  <a:lnTo>
                    <a:pt x="276669" y="8877"/>
                  </a:lnTo>
                  <a:lnTo>
                    <a:pt x="280238" y="8877"/>
                  </a:lnTo>
                  <a:lnTo>
                    <a:pt x="280238" y="0"/>
                  </a:lnTo>
                  <a:close/>
                </a:path>
                <a:path w="905509" h="394970">
                  <a:moveTo>
                    <a:pt x="314007" y="889"/>
                  </a:moveTo>
                  <a:lnTo>
                    <a:pt x="281152" y="889"/>
                  </a:lnTo>
                  <a:lnTo>
                    <a:pt x="280289" y="889"/>
                  </a:lnTo>
                  <a:lnTo>
                    <a:pt x="280289" y="9893"/>
                  </a:lnTo>
                  <a:lnTo>
                    <a:pt x="281114" y="9893"/>
                  </a:lnTo>
                  <a:lnTo>
                    <a:pt x="281114" y="10528"/>
                  </a:lnTo>
                  <a:lnTo>
                    <a:pt x="310324" y="10528"/>
                  </a:lnTo>
                  <a:lnTo>
                    <a:pt x="310324" y="24815"/>
                  </a:lnTo>
                  <a:lnTo>
                    <a:pt x="314007" y="24815"/>
                  </a:lnTo>
                  <a:lnTo>
                    <a:pt x="314007" y="889"/>
                  </a:lnTo>
                  <a:close/>
                </a:path>
                <a:path w="905509" h="394970">
                  <a:moveTo>
                    <a:pt x="316293" y="97815"/>
                  </a:moveTo>
                  <a:lnTo>
                    <a:pt x="316255" y="97472"/>
                  </a:lnTo>
                  <a:lnTo>
                    <a:pt x="316280" y="96037"/>
                  </a:lnTo>
                  <a:lnTo>
                    <a:pt x="314896" y="96037"/>
                  </a:lnTo>
                  <a:lnTo>
                    <a:pt x="314896" y="29260"/>
                  </a:lnTo>
                  <a:lnTo>
                    <a:pt x="314883" y="25692"/>
                  </a:lnTo>
                  <a:lnTo>
                    <a:pt x="314871" y="24828"/>
                  </a:lnTo>
                  <a:lnTo>
                    <a:pt x="310642" y="24828"/>
                  </a:lnTo>
                  <a:lnTo>
                    <a:pt x="310642" y="25692"/>
                  </a:lnTo>
                  <a:lnTo>
                    <a:pt x="311150" y="25692"/>
                  </a:lnTo>
                  <a:lnTo>
                    <a:pt x="311150" y="29260"/>
                  </a:lnTo>
                  <a:lnTo>
                    <a:pt x="280289" y="29260"/>
                  </a:lnTo>
                  <a:lnTo>
                    <a:pt x="280289" y="29908"/>
                  </a:lnTo>
                  <a:lnTo>
                    <a:pt x="310832" y="29908"/>
                  </a:lnTo>
                  <a:lnTo>
                    <a:pt x="310832" y="96037"/>
                  </a:lnTo>
                  <a:lnTo>
                    <a:pt x="311150" y="96037"/>
                  </a:lnTo>
                  <a:lnTo>
                    <a:pt x="311150" y="97472"/>
                  </a:lnTo>
                  <a:lnTo>
                    <a:pt x="311150" y="97815"/>
                  </a:lnTo>
                  <a:lnTo>
                    <a:pt x="316293" y="98539"/>
                  </a:lnTo>
                  <a:lnTo>
                    <a:pt x="316293" y="97815"/>
                  </a:lnTo>
                  <a:close/>
                </a:path>
                <a:path w="905509" h="394970">
                  <a:moveTo>
                    <a:pt x="378079" y="98539"/>
                  </a:moveTo>
                  <a:lnTo>
                    <a:pt x="377952" y="98907"/>
                  </a:lnTo>
                  <a:lnTo>
                    <a:pt x="378079" y="98907"/>
                  </a:lnTo>
                  <a:lnTo>
                    <a:pt x="378079" y="98539"/>
                  </a:lnTo>
                  <a:close/>
                </a:path>
                <a:path w="905509" h="394970">
                  <a:moveTo>
                    <a:pt x="379514" y="148145"/>
                  </a:moveTo>
                  <a:lnTo>
                    <a:pt x="378079" y="148145"/>
                  </a:lnTo>
                  <a:lnTo>
                    <a:pt x="378079" y="157048"/>
                  </a:lnTo>
                  <a:lnTo>
                    <a:pt x="379514" y="157048"/>
                  </a:lnTo>
                  <a:lnTo>
                    <a:pt x="379514" y="148145"/>
                  </a:lnTo>
                  <a:close/>
                </a:path>
                <a:path w="905509" h="394970">
                  <a:moveTo>
                    <a:pt x="418084" y="245999"/>
                  </a:moveTo>
                  <a:lnTo>
                    <a:pt x="418045" y="245656"/>
                  </a:lnTo>
                  <a:lnTo>
                    <a:pt x="418071" y="244221"/>
                  </a:lnTo>
                  <a:lnTo>
                    <a:pt x="416623" y="244221"/>
                  </a:lnTo>
                  <a:lnTo>
                    <a:pt x="416623" y="177101"/>
                  </a:lnTo>
                  <a:lnTo>
                    <a:pt x="416636" y="174218"/>
                  </a:lnTo>
                  <a:lnTo>
                    <a:pt x="416623" y="173329"/>
                  </a:lnTo>
                  <a:lnTo>
                    <a:pt x="415798" y="173329"/>
                  </a:lnTo>
                  <a:lnTo>
                    <a:pt x="415798" y="149072"/>
                  </a:lnTo>
                  <a:lnTo>
                    <a:pt x="380428" y="149072"/>
                  </a:lnTo>
                  <a:lnTo>
                    <a:pt x="379539" y="149072"/>
                  </a:lnTo>
                  <a:lnTo>
                    <a:pt x="379539" y="158102"/>
                  </a:lnTo>
                  <a:lnTo>
                    <a:pt x="380428" y="158102"/>
                  </a:lnTo>
                  <a:lnTo>
                    <a:pt x="380428" y="158711"/>
                  </a:lnTo>
                  <a:lnTo>
                    <a:pt x="412051" y="158711"/>
                  </a:lnTo>
                  <a:lnTo>
                    <a:pt x="412051" y="173329"/>
                  </a:lnTo>
                  <a:lnTo>
                    <a:pt x="412432" y="173329"/>
                  </a:lnTo>
                  <a:lnTo>
                    <a:pt x="412432" y="174218"/>
                  </a:lnTo>
                  <a:lnTo>
                    <a:pt x="412940" y="174218"/>
                  </a:lnTo>
                  <a:lnTo>
                    <a:pt x="412940" y="177101"/>
                  </a:lnTo>
                  <a:lnTo>
                    <a:pt x="379539" y="177101"/>
                  </a:lnTo>
                  <a:lnTo>
                    <a:pt x="379539" y="177711"/>
                  </a:lnTo>
                  <a:lnTo>
                    <a:pt x="412623" y="177711"/>
                  </a:lnTo>
                  <a:lnTo>
                    <a:pt x="412623" y="244221"/>
                  </a:lnTo>
                  <a:lnTo>
                    <a:pt x="412940" y="244221"/>
                  </a:lnTo>
                  <a:lnTo>
                    <a:pt x="412940" y="245656"/>
                  </a:lnTo>
                  <a:lnTo>
                    <a:pt x="412940" y="245999"/>
                  </a:lnTo>
                  <a:lnTo>
                    <a:pt x="418084" y="246722"/>
                  </a:lnTo>
                  <a:lnTo>
                    <a:pt x="418084" y="245999"/>
                  </a:lnTo>
                  <a:close/>
                </a:path>
                <a:path w="905509" h="394970">
                  <a:moveTo>
                    <a:pt x="440563" y="98539"/>
                  </a:moveTo>
                  <a:lnTo>
                    <a:pt x="440372" y="98907"/>
                  </a:lnTo>
                  <a:lnTo>
                    <a:pt x="440563" y="98907"/>
                  </a:lnTo>
                  <a:lnTo>
                    <a:pt x="440563" y="98539"/>
                  </a:lnTo>
                  <a:close/>
                </a:path>
                <a:path w="905509" h="394970">
                  <a:moveTo>
                    <a:pt x="508749" y="0"/>
                  </a:moveTo>
                  <a:lnTo>
                    <a:pt x="505206" y="0"/>
                  </a:lnTo>
                  <a:lnTo>
                    <a:pt x="505206" y="444"/>
                  </a:lnTo>
                  <a:lnTo>
                    <a:pt x="442023" y="444"/>
                  </a:lnTo>
                  <a:lnTo>
                    <a:pt x="442023" y="0"/>
                  </a:lnTo>
                  <a:lnTo>
                    <a:pt x="440563" y="0"/>
                  </a:lnTo>
                  <a:lnTo>
                    <a:pt x="440563" y="8877"/>
                  </a:lnTo>
                  <a:lnTo>
                    <a:pt x="442023" y="8877"/>
                  </a:lnTo>
                  <a:lnTo>
                    <a:pt x="442023" y="9334"/>
                  </a:lnTo>
                  <a:lnTo>
                    <a:pt x="504888" y="9334"/>
                  </a:lnTo>
                  <a:lnTo>
                    <a:pt x="504888" y="95694"/>
                  </a:lnTo>
                  <a:lnTo>
                    <a:pt x="505206" y="95694"/>
                  </a:lnTo>
                  <a:lnTo>
                    <a:pt x="505206" y="9334"/>
                  </a:lnTo>
                  <a:lnTo>
                    <a:pt x="505206" y="8877"/>
                  </a:lnTo>
                  <a:lnTo>
                    <a:pt x="508749" y="8877"/>
                  </a:lnTo>
                  <a:lnTo>
                    <a:pt x="508749" y="0"/>
                  </a:lnTo>
                  <a:close/>
                </a:path>
                <a:path w="905509" h="394970">
                  <a:moveTo>
                    <a:pt x="542544" y="889"/>
                  </a:moveTo>
                  <a:lnTo>
                    <a:pt x="509676" y="889"/>
                  </a:lnTo>
                  <a:lnTo>
                    <a:pt x="508762" y="889"/>
                  </a:lnTo>
                  <a:lnTo>
                    <a:pt x="508762" y="9893"/>
                  </a:lnTo>
                  <a:lnTo>
                    <a:pt x="509651" y="9893"/>
                  </a:lnTo>
                  <a:lnTo>
                    <a:pt x="509651" y="10528"/>
                  </a:lnTo>
                  <a:lnTo>
                    <a:pt x="538861" y="10528"/>
                  </a:lnTo>
                  <a:lnTo>
                    <a:pt x="538861" y="24815"/>
                  </a:lnTo>
                  <a:lnTo>
                    <a:pt x="542544" y="24815"/>
                  </a:lnTo>
                  <a:lnTo>
                    <a:pt x="542544" y="889"/>
                  </a:lnTo>
                  <a:close/>
                </a:path>
                <a:path w="905509" h="394970">
                  <a:moveTo>
                    <a:pt x="544842" y="96037"/>
                  </a:moveTo>
                  <a:lnTo>
                    <a:pt x="543369" y="96037"/>
                  </a:lnTo>
                  <a:lnTo>
                    <a:pt x="543369" y="29260"/>
                  </a:lnTo>
                  <a:lnTo>
                    <a:pt x="543394" y="25692"/>
                  </a:lnTo>
                  <a:lnTo>
                    <a:pt x="543394" y="24828"/>
                  </a:lnTo>
                  <a:lnTo>
                    <a:pt x="539178" y="24828"/>
                  </a:lnTo>
                  <a:lnTo>
                    <a:pt x="539178" y="25692"/>
                  </a:lnTo>
                  <a:lnTo>
                    <a:pt x="539686" y="25692"/>
                  </a:lnTo>
                  <a:lnTo>
                    <a:pt x="539686" y="29260"/>
                  </a:lnTo>
                  <a:lnTo>
                    <a:pt x="508762" y="29260"/>
                  </a:lnTo>
                  <a:lnTo>
                    <a:pt x="508762" y="29908"/>
                  </a:lnTo>
                  <a:lnTo>
                    <a:pt x="539369" y="29908"/>
                  </a:lnTo>
                  <a:lnTo>
                    <a:pt x="539369" y="96037"/>
                  </a:lnTo>
                  <a:lnTo>
                    <a:pt x="539686" y="96037"/>
                  </a:lnTo>
                  <a:lnTo>
                    <a:pt x="539686" y="97472"/>
                  </a:lnTo>
                  <a:lnTo>
                    <a:pt x="539686" y="97815"/>
                  </a:lnTo>
                  <a:lnTo>
                    <a:pt x="544830" y="98539"/>
                  </a:lnTo>
                  <a:lnTo>
                    <a:pt x="544830" y="97815"/>
                  </a:lnTo>
                  <a:lnTo>
                    <a:pt x="544842" y="97472"/>
                  </a:lnTo>
                  <a:lnTo>
                    <a:pt x="544842" y="96037"/>
                  </a:lnTo>
                  <a:close/>
                </a:path>
                <a:path w="905509" h="394970">
                  <a:moveTo>
                    <a:pt x="594106" y="98539"/>
                  </a:moveTo>
                  <a:lnTo>
                    <a:pt x="593915" y="98907"/>
                  </a:lnTo>
                  <a:lnTo>
                    <a:pt x="594106" y="98907"/>
                  </a:lnTo>
                  <a:lnTo>
                    <a:pt x="594106" y="98539"/>
                  </a:lnTo>
                  <a:close/>
                </a:path>
                <a:path w="905509" h="394970">
                  <a:moveTo>
                    <a:pt x="595515" y="0"/>
                  </a:moveTo>
                  <a:lnTo>
                    <a:pt x="594106" y="0"/>
                  </a:lnTo>
                  <a:lnTo>
                    <a:pt x="594106" y="8877"/>
                  </a:lnTo>
                  <a:lnTo>
                    <a:pt x="595515" y="8877"/>
                  </a:lnTo>
                  <a:lnTo>
                    <a:pt x="595515" y="0"/>
                  </a:lnTo>
                  <a:close/>
                </a:path>
                <a:path w="905509" h="394970">
                  <a:moveTo>
                    <a:pt x="696023" y="889"/>
                  </a:moveTo>
                  <a:lnTo>
                    <a:pt x="663219" y="889"/>
                  </a:lnTo>
                  <a:lnTo>
                    <a:pt x="662305" y="889"/>
                  </a:lnTo>
                  <a:lnTo>
                    <a:pt x="662305" y="9893"/>
                  </a:lnTo>
                  <a:lnTo>
                    <a:pt x="663194" y="9893"/>
                  </a:lnTo>
                  <a:lnTo>
                    <a:pt x="663194" y="10528"/>
                  </a:lnTo>
                  <a:lnTo>
                    <a:pt x="692404" y="10528"/>
                  </a:lnTo>
                  <a:lnTo>
                    <a:pt x="692404" y="24815"/>
                  </a:lnTo>
                  <a:lnTo>
                    <a:pt x="696023" y="24815"/>
                  </a:lnTo>
                  <a:lnTo>
                    <a:pt x="696023" y="889"/>
                  </a:lnTo>
                  <a:close/>
                </a:path>
                <a:path w="905509" h="394970">
                  <a:moveTo>
                    <a:pt x="696925" y="25692"/>
                  </a:moveTo>
                  <a:lnTo>
                    <a:pt x="696887" y="24828"/>
                  </a:lnTo>
                  <a:lnTo>
                    <a:pt x="692658" y="24828"/>
                  </a:lnTo>
                  <a:lnTo>
                    <a:pt x="692658" y="25692"/>
                  </a:lnTo>
                  <a:lnTo>
                    <a:pt x="693229" y="25692"/>
                  </a:lnTo>
                  <a:lnTo>
                    <a:pt x="693229" y="29260"/>
                  </a:lnTo>
                  <a:lnTo>
                    <a:pt x="696925" y="29260"/>
                  </a:lnTo>
                  <a:lnTo>
                    <a:pt x="696925" y="25692"/>
                  </a:lnTo>
                  <a:close/>
                </a:path>
                <a:path w="905509" h="394970">
                  <a:moveTo>
                    <a:pt x="698385" y="97472"/>
                  </a:moveTo>
                  <a:lnTo>
                    <a:pt x="693229" y="97472"/>
                  </a:lnTo>
                  <a:lnTo>
                    <a:pt x="693229" y="97815"/>
                  </a:lnTo>
                  <a:lnTo>
                    <a:pt x="698373" y="98539"/>
                  </a:lnTo>
                  <a:lnTo>
                    <a:pt x="698373" y="97815"/>
                  </a:lnTo>
                  <a:lnTo>
                    <a:pt x="698385" y="97472"/>
                  </a:lnTo>
                  <a:close/>
                </a:path>
                <a:path w="905509" h="394970">
                  <a:moveTo>
                    <a:pt x="747649" y="98539"/>
                  </a:moveTo>
                  <a:lnTo>
                    <a:pt x="747458" y="98907"/>
                  </a:lnTo>
                  <a:lnTo>
                    <a:pt x="747649" y="98907"/>
                  </a:lnTo>
                  <a:lnTo>
                    <a:pt x="747649" y="98539"/>
                  </a:lnTo>
                  <a:close/>
                </a:path>
                <a:path w="905509" h="394970">
                  <a:moveTo>
                    <a:pt x="905090" y="100672"/>
                  </a:moveTo>
                  <a:lnTo>
                    <a:pt x="0" y="100672"/>
                  </a:lnTo>
                  <a:lnTo>
                    <a:pt x="0" y="102730"/>
                  </a:lnTo>
                  <a:lnTo>
                    <a:pt x="905090" y="102730"/>
                  </a:lnTo>
                  <a:lnTo>
                    <a:pt x="905090" y="100672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7" name="object 8067"/>
            <p:cNvSpPr/>
            <p:nvPr/>
          </p:nvSpPr>
          <p:spPr>
            <a:xfrm>
              <a:off x="11411394" y="8941498"/>
              <a:ext cx="640080" cy="394970"/>
            </a:xfrm>
            <a:custGeom>
              <a:avLst/>
              <a:gdLst/>
              <a:ahLst/>
              <a:cxnLst/>
              <a:rect l="l" t="t" r="r" b="b"/>
              <a:pathLst>
                <a:path w="640079" h="394970">
                  <a:moveTo>
                    <a:pt x="1435" y="148145"/>
                  </a:moveTo>
                  <a:lnTo>
                    <a:pt x="0" y="148145"/>
                  </a:lnTo>
                  <a:lnTo>
                    <a:pt x="0" y="157048"/>
                  </a:lnTo>
                  <a:lnTo>
                    <a:pt x="1435" y="157048"/>
                  </a:lnTo>
                  <a:lnTo>
                    <a:pt x="1435" y="148145"/>
                  </a:lnTo>
                  <a:close/>
                </a:path>
                <a:path w="640079" h="394970">
                  <a:moveTo>
                    <a:pt x="68211" y="148145"/>
                  </a:moveTo>
                  <a:lnTo>
                    <a:pt x="64643" y="148145"/>
                  </a:lnTo>
                  <a:lnTo>
                    <a:pt x="64643" y="147764"/>
                  </a:lnTo>
                  <a:lnTo>
                    <a:pt x="1460" y="147764"/>
                  </a:lnTo>
                  <a:lnTo>
                    <a:pt x="1460" y="157924"/>
                  </a:lnTo>
                  <a:lnTo>
                    <a:pt x="64325" y="157924"/>
                  </a:lnTo>
                  <a:lnTo>
                    <a:pt x="64325" y="244284"/>
                  </a:lnTo>
                  <a:lnTo>
                    <a:pt x="64643" y="244284"/>
                  </a:lnTo>
                  <a:lnTo>
                    <a:pt x="64643" y="157924"/>
                  </a:lnTo>
                  <a:lnTo>
                    <a:pt x="64643" y="157048"/>
                  </a:lnTo>
                  <a:lnTo>
                    <a:pt x="68211" y="157048"/>
                  </a:lnTo>
                  <a:lnTo>
                    <a:pt x="68211" y="148145"/>
                  </a:lnTo>
                  <a:close/>
                </a:path>
                <a:path w="640079" h="394970">
                  <a:moveTo>
                    <a:pt x="101981" y="149072"/>
                  </a:moveTo>
                  <a:lnTo>
                    <a:pt x="69126" y="149072"/>
                  </a:lnTo>
                  <a:lnTo>
                    <a:pt x="68262" y="149072"/>
                  </a:lnTo>
                  <a:lnTo>
                    <a:pt x="68262" y="158102"/>
                  </a:lnTo>
                  <a:lnTo>
                    <a:pt x="69088" y="158102"/>
                  </a:lnTo>
                  <a:lnTo>
                    <a:pt x="69088" y="158711"/>
                  </a:lnTo>
                  <a:lnTo>
                    <a:pt x="98298" y="158711"/>
                  </a:lnTo>
                  <a:lnTo>
                    <a:pt x="98298" y="172999"/>
                  </a:lnTo>
                  <a:lnTo>
                    <a:pt x="101981" y="172999"/>
                  </a:lnTo>
                  <a:lnTo>
                    <a:pt x="101981" y="149072"/>
                  </a:lnTo>
                  <a:close/>
                </a:path>
                <a:path w="640079" h="394970">
                  <a:moveTo>
                    <a:pt x="104267" y="245999"/>
                  </a:moveTo>
                  <a:lnTo>
                    <a:pt x="104228" y="245656"/>
                  </a:lnTo>
                  <a:lnTo>
                    <a:pt x="104254" y="244221"/>
                  </a:lnTo>
                  <a:lnTo>
                    <a:pt x="102870" y="244221"/>
                  </a:lnTo>
                  <a:lnTo>
                    <a:pt x="102870" y="177469"/>
                  </a:lnTo>
                  <a:lnTo>
                    <a:pt x="102857" y="173875"/>
                  </a:lnTo>
                  <a:lnTo>
                    <a:pt x="102844" y="173012"/>
                  </a:lnTo>
                  <a:lnTo>
                    <a:pt x="98615" y="173012"/>
                  </a:lnTo>
                  <a:lnTo>
                    <a:pt x="98615" y="173875"/>
                  </a:lnTo>
                  <a:lnTo>
                    <a:pt x="99123" y="173875"/>
                  </a:lnTo>
                  <a:lnTo>
                    <a:pt x="99123" y="177469"/>
                  </a:lnTo>
                  <a:lnTo>
                    <a:pt x="68262" y="177469"/>
                  </a:lnTo>
                  <a:lnTo>
                    <a:pt x="68262" y="178066"/>
                  </a:lnTo>
                  <a:lnTo>
                    <a:pt x="98806" y="178066"/>
                  </a:lnTo>
                  <a:lnTo>
                    <a:pt x="98806" y="244221"/>
                  </a:lnTo>
                  <a:lnTo>
                    <a:pt x="99123" y="244221"/>
                  </a:lnTo>
                  <a:lnTo>
                    <a:pt x="99123" y="245656"/>
                  </a:lnTo>
                  <a:lnTo>
                    <a:pt x="99123" y="245999"/>
                  </a:lnTo>
                  <a:lnTo>
                    <a:pt x="104267" y="246722"/>
                  </a:lnTo>
                  <a:lnTo>
                    <a:pt x="104267" y="245999"/>
                  </a:lnTo>
                  <a:close/>
                </a:path>
                <a:path w="640079" h="394970">
                  <a:moveTo>
                    <a:pt x="167487" y="0"/>
                  </a:moveTo>
                  <a:lnTo>
                    <a:pt x="166052" y="0"/>
                  </a:lnTo>
                  <a:lnTo>
                    <a:pt x="166052" y="8877"/>
                  </a:lnTo>
                  <a:lnTo>
                    <a:pt x="167487" y="8877"/>
                  </a:lnTo>
                  <a:lnTo>
                    <a:pt x="167487" y="0"/>
                  </a:lnTo>
                  <a:close/>
                </a:path>
                <a:path w="640079" h="394970">
                  <a:moveTo>
                    <a:pt x="206057" y="97815"/>
                  </a:moveTo>
                  <a:lnTo>
                    <a:pt x="206019" y="97472"/>
                  </a:lnTo>
                  <a:lnTo>
                    <a:pt x="206044" y="96037"/>
                  </a:lnTo>
                  <a:lnTo>
                    <a:pt x="204597" y="96037"/>
                  </a:lnTo>
                  <a:lnTo>
                    <a:pt x="204597" y="28917"/>
                  </a:lnTo>
                  <a:lnTo>
                    <a:pt x="204609" y="26035"/>
                  </a:lnTo>
                  <a:lnTo>
                    <a:pt x="204597" y="25146"/>
                  </a:lnTo>
                  <a:lnTo>
                    <a:pt x="203771" y="25146"/>
                  </a:lnTo>
                  <a:lnTo>
                    <a:pt x="203771" y="889"/>
                  </a:lnTo>
                  <a:lnTo>
                    <a:pt x="168402" y="889"/>
                  </a:lnTo>
                  <a:lnTo>
                    <a:pt x="167513" y="889"/>
                  </a:lnTo>
                  <a:lnTo>
                    <a:pt x="167513" y="9893"/>
                  </a:lnTo>
                  <a:lnTo>
                    <a:pt x="168402" y="9893"/>
                  </a:lnTo>
                  <a:lnTo>
                    <a:pt x="168402" y="10528"/>
                  </a:lnTo>
                  <a:lnTo>
                    <a:pt x="200025" y="10528"/>
                  </a:lnTo>
                  <a:lnTo>
                    <a:pt x="200025" y="25146"/>
                  </a:lnTo>
                  <a:lnTo>
                    <a:pt x="200406" y="25146"/>
                  </a:lnTo>
                  <a:lnTo>
                    <a:pt x="200406" y="26035"/>
                  </a:lnTo>
                  <a:lnTo>
                    <a:pt x="200914" y="26035"/>
                  </a:lnTo>
                  <a:lnTo>
                    <a:pt x="200914" y="28917"/>
                  </a:lnTo>
                  <a:lnTo>
                    <a:pt x="167513" y="28917"/>
                  </a:lnTo>
                  <a:lnTo>
                    <a:pt x="167513" y="29527"/>
                  </a:lnTo>
                  <a:lnTo>
                    <a:pt x="200596" y="29527"/>
                  </a:lnTo>
                  <a:lnTo>
                    <a:pt x="200596" y="96037"/>
                  </a:lnTo>
                  <a:lnTo>
                    <a:pt x="200914" y="96037"/>
                  </a:lnTo>
                  <a:lnTo>
                    <a:pt x="200914" y="97472"/>
                  </a:lnTo>
                  <a:lnTo>
                    <a:pt x="200914" y="97815"/>
                  </a:lnTo>
                  <a:lnTo>
                    <a:pt x="206057" y="98539"/>
                  </a:lnTo>
                  <a:lnTo>
                    <a:pt x="206057" y="97815"/>
                  </a:lnTo>
                  <a:close/>
                </a:path>
                <a:path w="640079" h="394970">
                  <a:moveTo>
                    <a:pt x="296722" y="148145"/>
                  </a:moveTo>
                  <a:lnTo>
                    <a:pt x="293179" y="148145"/>
                  </a:lnTo>
                  <a:lnTo>
                    <a:pt x="293179" y="147764"/>
                  </a:lnTo>
                  <a:lnTo>
                    <a:pt x="229997" y="147764"/>
                  </a:lnTo>
                  <a:lnTo>
                    <a:pt x="229997" y="148145"/>
                  </a:lnTo>
                  <a:lnTo>
                    <a:pt x="228536" y="148145"/>
                  </a:lnTo>
                  <a:lnTo>
                    <a:pt x="228536" y="157048"/>
                  </a:lnTo>
                  <a:lnTo>
                    <a:pt x="229997" y="157048"/>
                  </a:lnTo>
                  <a:lnTo>
                    <a:pt x="229997" y="157924"/>
                  </a:lnTo>
                  <a:lnTo>
                    <a:pt x="292862" y="157924"/>
                  </a:lnTo>
                  <a:lnTo>
                    <a:pt x="292862" y="244284"/>
                  </a:lnTo>
                  <a:lnTo>
                    <a:pt x="293179" y="244284"/>
                  </a:lnTo>
                  <a:lnTo>
                    <a:pt x="293179" y="157924"/>
                  </a:lnTo>
                  <a:lnTo>
                    <a:pt x="293179" y="157048"/>
                  </a:lnTo>
                  <a:lnTo>
                    <a:pt x="296722" y="157048"/>
                  </a:lnTo>
                  <a:lnTo>
                    <a:pt x="296722" y="148145"/>
                  </a:lnTo>
                  <a:close/>
                </a:path>
                <a:path w="640079" h="394970">
                  <a:moveTo>
                    <a:pt x="330517" y="149072"/>
                  </a:moveTo>
                  <a:lnTo>
                    <a:pt x="297649" y="149072"/>
                  </a:lnTo>
                  <a:lnTo>
                    <a:pt x="296735" y="149072"/>
                  </a:lnTo>
                  <a:lnTo>
                    <a:pt x="296735" y="158102"/>
                  </a:lnTo>
                  <a:lnTo>
                    <a:pt x="297624" y="158102"/>
                  </a:lnTo>
                  <a:lnTo>
                    <a:pt x="297624" y="158711"/>
                  </a:lnTo>
                  <a:lnTo>
                    <a:pt x="326834" y="158711"/>
                  </a:lnTo>
                  <a:lnTo>
                    <a:pt x="326834" y="172999"/>
                  </a:lnTo>
                  <a:lnTo>
                    <a:pt x="330517" y="172999"/>
                  </a:lnTo>
                  <a:lnTo>
                    <a:pt x="330517" y="149072"/>
                  </a:lnTo>
                  <a:close/>
                </a:path>
                <a:path w="640079" h="394970">
                  <a:moveTo>
                    <a:pt x="332816" y="244221"/>
                  </a:moveTo>
                  <a:lnTo>
                    <a:pt x="331343" y="244221"/>
                  </a:lnTo>
                  <a:lnTo>
                    <a:pt x="331343" y="177469"/>
                  </a:lnTo>
                  <a:lnTo>
                    <a:pt x="331368" y="173875"/>
                  </a:lnTo>
                  <a:lnTo>
                    <a:pt x="331368" y="173012"/>
                  </a:lnTo>
                  <a:lnTo>
                    <a:pt x="327152" y="173012"/>
                  </a:lnTo>
                  <a:lnTo>
                    <a:pt x="327152" y="173875"/>
                  </a:lnTo>
                  <a:lnTo>
                    <a:pt x="327660" y="173875"/>
                  </a:lnTo>
                  <a:lnTo>
                    <a:pt x="327660" y="177469"/>
                  </a:lnTo>
                  <a:lnTo>
                    <a:pt x="296735" y="177469"/>
                  </a:lnTo>
                  <a:lnTo>
                    <a:pt x="296735" y="178066"/>
                  </a:lnTo>
                  <a:lnTo>
                    <a:pt x="327342" y="178066"/>
                  </a:lnTo>
                  <a:lnTo>
                    <a:pt x="327342" y="244221"/>
                  </a:lnTo>
                  <a:lnTo>
                    <a:pt x="327660" y="244221"/>
                  </a:lnTo>
                  <a:lnTo>
                    <a:pt x="327660" y="245656"/>
                  </a:lnTo>
                  <a:lnTo>
                    <a:pt x="327660" y="245999"/>
                  </a:lnTo>
                  <a:lnTo>
                    <a:pt x="332803" y="246722"/>
                  </a:lnTo>
                  <a:lnTo>
                    <a:pt x="332803" y="245999"/>
                  </a:lnTo>
                  <a:lnTo>
                    <a:pt x="332816" y="245656"/>
                  </a:lnTo>
                  <a:lnTo>
                    <a:pt x="332816" y="244221"/>
                  </a:lnTo>
                  <a:close/>
                </a:path>
                <a:path w="640079" h="394970">
                  <a:moveTo>
                    <a:pt x="450265" y="0"/>
                  </a:moveTo>
                  <a:lnTo>
                    <a:pt x="446722" y="0"/>
                  </a:lnTo>
                  <a:lnTo>
                    <a:pt x="446722" y="444"/>
                  </a:lnTo>
                  <a:lnTo>
                    <a:pt x="383476" y="444"/>
                  </a:lnTo>
                  <a:lnTo>
                    <a:pt x="383476" y="9334"/>
                  </a:lnTo>
                  <a:lnTo>
                    <a:pt x="446405" y="9334"/>
                  </a:lnTo>
                  <a:lnTo>
                    <a:pt x="446405" y="95694"/>
                  </a:lnTo>
                  <a:lnTo>
                    <a:pt x="446722" y="95694"/>
                  </a:lnTo>
                  <a:lnTo>
                    <a:pt x="446722" y="9334"/>
                  </a:lnTo>
                  <a:lnTo>
                    <a:pt x="446722" y="8877"/>
                  </a:lnTo>
                  <a:lnTo>
                    <a:pt x="450265" y="8877"/>
                  </a:lnTo>
                  <a:lnTo>
                    <a:pt x="450265" y="0"/>
                  </a:lnTo>
                  <a:close/>
                </a:path>
                <a:path w="640079" h="394970">
                  <a:moveTo>
                    <a:pt x="486346" y="97815"/>
                  </a:moveTo>
                  <a:lnTo>
                    <a:pt x="481203" y="97815"/>
                  </a:lnTo>
                  <a:lnTo>
                    <a:pt x="486346" y="98539"/>
                  </a:lnTo>
                  <a:lnTo>
                    <a:pt x="486346" y="97815"/>
                  </a:lnTo>
                  <a:close/>
                </a:path>
                <a:path w="640079" h="394970">
                  <a:moveTo>
                    <a:pt x="486359" y="96037"/>
                  </a:moveTo>
                  <a:lnTo>
                    <a:pt x="484886" y="96037"/>
                  </a:lnTo>
                  <a:lnTo>
                    <a:pt x="484886" y="29260"/>
                  </a:lnTo>
                  <a:lnTo>
                    <a:pt x="450278" y="29260"/>
                  </a:lnTo>
                  <a:lnTo>
                    <a:pt x="450278" y="29908"/>
                  </a:lnTo>
                  <a:lnTo>
                    <a:pt x="480885" y="29908"/>
                  </a:lnTo>
                  <a:lnTo>
                    <a:pt x="480885" y="96037"/>
                  </a:lnTo>
                  <a:lnTo>
                    <a:pt x="481203" y="96037"/>
                  </a:lnTo>
                  <a:lnTo>
                    <a:pt x="481203" y="97472"/>
                  </a:lnTo>
                  <a:lnTo>
                    <a:pt x="486359" y="97472"/>
                  </a:lnTo>
                  <a:lnTo>
                    <a:pt x="486359" y="96037"/>
                  </a:lnTo>
                  <a:close/>
                </a:path>
                <a:path w="640079" h="394970">
                  <a:moveTo>
                    <a:pt x="537032" y="296329"/>
                  </a:moveTo>
                  <a:lnTo>
                    <a:pt x="535622" y="296329"/>
                  </a:lnTo>
                  <a:lnTo>
                    <a:pt x="535622" y="305231"/>
                  </a:lnTo>
                  <a:lnTo>
                    <a:pt x="537032" y="305231"/>
                  </a:lnTo>
                  <a:lnTo>
                    <a:pt x="537032" y="296329"/>
                  </a:lnTo>
                  <a:close/>
                </a:path>
                <a:path w="640079" h="394970">
                  <a:moveTo>
                    <a:pt x="603808" y="296329"/>
                  </a:moveTo>
                  <a:lnTo>
                    <a:pt x="600265" y="296329"/>
                  </a:lnTo>
                  <a:lnTo>
                    <a:pt x="600265" y="305231"/>
                  </a:lnTo>
                  <a:lnTo>
                    <a:pt x="603808" y="305231"/>
                  </a:lnTo>
                  <a:lnTo>
                    <a:pt x="603808" y="296329"/>
                  </a:lnTo>
                  <a:close/>
                </a:path>
                <a:path w="640079" h="394970">
                  <a:moveTo>
                    <a:pt x="603808" y="148145"/>
                  </a:moveTo>
                  <a:lnTo>
                    <a:pt x="600265" y="148145"/>
                  </a:lnTo>
                  <a:lnTo>
                    <a:pt x="600265" y="147764"/>
                  </a:lnTo>
                  <a:lnTo>
                    <a:pt x="537019" y="147764"/>
                  </a:lnTo>
                  <a:lnTo>
                    <a:pt x="537019" y="148145"/>
                  </a:lnTo>
                  <a:lnTo>
                    <a:pt x="535622" y="148145"/>
                  </a:lnTo>
                  <a:lnTo>
                    <a:pt x="535622" y="157048"/>
                  </a:lnTo>
                  <a:lnTo>
                    <a:pt x="537019" y="157048"/>
                  </a:lnTo>
                  <a:lnTo>
                    <a:pt x="537019" y="157924"/>
                  </a:lnTo>
                  <a:lnTo>
                    <a:pt x="599948" y="157924"/>
                  </a:lnTo>
                  <a:lnTo>
                    <a:pt x="599948" y="244284"/>
                  </a:lnTo>
                  <a:lnTo>
                    <a:pt x="600265" y="244284"/>
                  </a:lnTo>
                  <a:lnTo>
                    <a:pt x="600265" y="157924"/>
                  </a:lnTo>
                  <a:lnTo>
                    <a:pt x="600265" y="157048"/>
                  </a:lnTo>
                  <a:lnTo>
                    <a:pt x="603808" y="157048"/>
                  </a:lnTo>
                  <a:lnTo>
                    <a:pt x="603808" y="148145"/>
                  </a:lnTo>
                  <a:close/>
                </a:path>
                <a:path w="640079" h="394970">
                  <a:moveTo>
                    <a:pt x="603808" y="0"/>
                  </a:moveTo>
                  <a:lnTo>
                    <a:pt x="600265" y="0"/>
                  </a:lnTo>
                  <a:lnTo>
                    <a:pt x="600265" y="444"/>
                  </a:lnTo>
                  <a:lnTo>
                    <a:pt x="537032" y="444"/>
                  </a:lnTo>
                  <a:lnTo>
                    <a:pt x="537032" y="0"/>
                  </a:lnTo>
                  <a:lnTo>
                    <a:pt x="535622" y="0"/>
                  </a:lnTo>
                  <a:lnTo>
                    <a:pt x="535622" y="8877"/>
                  </a:lnTo>
                  <a:lnTo>
                    <a:pt x="537019" y="8877"/>
                  </a:lnTo>
                  <a:lnTo>
                    <a:pt x="537019" y="9334"/>
                  </a:lnTo>
                  <a:lnTo>
                    <a:pt x="599948" y="9334"/>
                  </a:lnTo>
                  <a:lnTo>
                    <a:pt x="599948" y="95694"/>
                  </a:lnTo>
                  <a:lnTo>
                    <a:pt x="600265" y="95694"/>
                  </a:lnTo>
                  <a:lnTo>
                    <a:pt x="600265" y="9334"/>
                  </a:lnTo>
                  <a:lnTo>
                    <a:pt x="600265" y="8877"/>
                  </a:lnTo>
                  <a:lnTo>
                    <a:pt x="603808" y="8877"/>
                  </a:lnTo>
                  <a:lnTo>
                    <a:pt x="603808" y="0"/>
                  </a:lnTo>
                  <a:close/>
                </a:path>
                <a:path w="640079" h="394970">
                  <a:moveTo>
                    <a:pt x="604735" y="297230"/>
                  </a:moveTo>
                  <a:lnTo>
                    <a:pt x="603821" y="297230"/>
                  </a:lnTo>
                  <a:lnTo>
                    <a:pt x="603821" y="306273"/>
                  </a:lnTo>
                  <a:lnTo>
                    <a:pt x="604735" y="306273"/>
                  </a:lnTo>
                  <a:lnTo>
                    <a:pt x="604735" y="297230"/>
                  </a:lnTo>
                  <a:close/>
                </a:path>
                <a:path w="640079" h="394970">
                  <a:moveTo>
                    <a:pt x="637540" y="149072"/>
                  </a:moveTo>
                  <a:lnTo>
                    <a:pt x="604735" y="149072"/>
                  </a:lnTo>
                  <a:lnTo>
                    <a:pt x="603821" y="149072"/>
                  </a:lnTo>
                  <a:lnTo>
                    <a:pt x="603821" y="158102"/>
                  </a:lnTo>
                  <a:lnTo>
                    <a:pt x="604710" y="158102"/>
                  </a:lnTo>
                  <a:lnTo>
                    <a:pt x="604710" y="158711"/>
                  </a:lnTo>
                  <a:lnTo>
                    <a:pt x="633920" y="158711"/>
                  </a:lnTo>
                  <a:lnTo>
                    <a:pt x="633920" y="172999"/>
                  </a:lnTo>
                  <a:lnTo>
                    <a:pt x="637540" y="172999"/>
                  </a:lnTo>
                  <a:lnTo>
                    <a:pt x="637540" y="149072"/>
                  </a:lnTo>
                  <a:close/>
                </a:path>
                <a:path w="640079" h="394970">
                  <a:moveTo>
                    <a:pt x="637540" y="889"/>
                  </a:moveTo>
                  <a:lnTo>
                    <a:pt x="604735" y="889"/>
                  </a:lnTo>
                  <a:lnTo>
                    <a:pt x="603821" y="889"/>
                  </a:lnTo>
                  <a:lnTo>
                    <a:pt x="603821" y="9893"/>
                  </a:lnTo>
                  <a:lnTo>
                    <a:pt x="604710" y="9893"/>
                  </a:lnTo>
                  <a:lnTo>
                    <a:pt x="604710" y="10528"/>
                  </a:lnTo>
                  <a:lnTo>
                    <a:pt x="633920" y="10528"/>
                  </a:lnTo>
                  <a:lnTo>
                    <a:pt x="633920" y="24815"/>
                  </a:lnTo>
                  <a:lnTo>
                    <a:pt x="637540" y="24815"/>
                  </a:lnTo>
                  <a:lnTo>
                    <a:pt x="637540" y="889"/>
                  </a:lnTo>
                  <a:close/>
                </a:path>
                <a:path w="640079" h="394970">
                  <a:moveTo>
                    <a:pt x="638441" y="322033"/>
                  </a:moveTo>
                  <a:lnTo>
                    <a:pt x="638403" y="321170"/>
                  </a:lnTo>
                  <a:lnTo>
                    <a:pt x="634174" y="321170"/>
                  </a:lnTo>
                  <a:lnTo>
                    <a:pt x="634174" y="322033"/>
                  </a:lnTo>
                  <a:lnTo>
                    <a:pt x="634746" y="322033"/>
                  </a:lnTo>
                  <a:lnTo>
                    <a:pt x="634746" y="325628"/>
                  </a:lnTo>
                  <a:lnTo>
                    <a:pt x="638441" y="325628"/>
                  </a:lnTo>
                  <a:lnTo>
                    <a:pt x="638441" y="322033"/>
                  </a:lnTo>
                  <a:close/>
                </a:path>
                <a:path w="640079" h="394970">
                  <a:moveTo>
                    <a:pt x="639889" y="394182"/>
                  </a:moveTo>
                  <a:lnTo>
                    <a:pt x="639876" y="393814"/>
                  </a:lnTo>
                  <a:lnTo>
                    <a:pt x="639876" y="392379"/>
                  </a:lnTo>
                  <a:lnTo>
                    <a:pt x="634746" y="392379"/>
                  </a:lnTo>
                  <a:lnTo>
                    <a:pt x="634746" y="393814"/>
                  </a:lnTo>
                  <a:lnTo>
                    <a:pt x="634746" y="394182"/>
                  </a:lnTo>
                  <a:lnTo>
                    <a:pt x="639889" y="394906"/>
                  </a:lnTo>
                  <a:lnTo>
                    <a:pt x="639889" y="394182"/>
                  </a:lnTo>
                  <a:close/>
                </a:path>
                <a:path w="640079" h="394970">
                  <a:moveTo>
                    <a:pt x="639889" y="245999"/>
                  </a:moveTo>
                  <a:lnTo>
                    <a:pt x="639876" y="245656"/>
                  </a:lnTo>
                  <a:lnTo>
                    <a:pt x="639876" y="244221"/>
                  </a:lnTo>
                  <a:lnTo>
                    <a:pt x="638429" y="244221"/>
                  </a:lnTo>
                  <a:lnTo>
                    <a:pt x="638429" y="177469"/>
                  </a:lnTo>
                  <a:lnTo>
                    <a:pt x="638441" y="173875"/>
                  </a:lnTo>
                  <a:lnTo>
                    <a:pt x="638403" y="173012"/>
                  </a:lnTo>
                  <a:lnTo>
                    <a:pt x="634174" y="173012"/>
                  </a:lnTo>
                  <a:lnTo>
                    <a:pt x="634174" y="173875"/>
                  </a:lnTo>
                  <a:lnTo>
                    <a:pt x="634746" y="173875"/>
                  </a:lnTo>
                  <a:lnTo>
                    <a:pt x="634746" y="177469"/>
                  </a:lnTo>
                  <a:lnTo>
                    <a:pt x="603821" y="177469"/>
                  </a:lnTo>
                  <a:lnTo>
                    <a:pt x="603821" y="178066"/>
                  </a:lnTo>
                  <a:lnTo>
                    <a:pt x="634428" y="178066"/>
                  </a:lnTo>
                  <a:lnTo>
                    <a:pt x="634428" y="244221"/>
                  </a:lnTo>
                  <a:lnTo>
                    <a:pt x="634746" y="244221"/>
                  </a:lnTo>
                  <a:lnTo>
                    <a:pt x="634746" y="245656"/>
                  </a:lnTo>
                  <a:lnTo>
                    <a:pt x="634746" y="245999"/>
                  </a:lnTo>
                  <a:lnTo>
                    <a:pt x="639889" y="246722"/>
                  </a:lnTo>
                  <a:lnTo>
                    <a:pt x="639889" y="245999"/>
                  </a:lnTo>
                  <a:close/>
                </a:path>
                <a:path w="640079" h="394970">
                  <a:moveTo>
                    <a:pt x="639889" y="97815"/>
                  </a:moveTo>
                  <a:lnTo>
                    <a:pt x="639876" y="97472"/>
                  </a:lnTo>
                  <a:lnTo>
                    <a:pt x="639876" y="96037"/>
                  </a:lnTo>
                  <a:lnTo>
                    <a:pt x="638429" y="96037"/>
                  </a:lnTo>
                  <a:lnTo>
                    <a:pt x="638429" y="29260"/>
                  </a:lnTo>
                  <a:lnTo>
                    <a:pt x="638441" y="25692"/>
                  </a:lnTo>
                  <a:lnTo>
                    <a:pt x="638403" y="24828"/>
                  </a:lnTo>
                  <a:lnTo>
                    <a:pt x="634174" y="24828"/>
                  </a:lnTo>
                  <a:lnTo>
                    <a:pt x="634174" y="25692"/>
                  </a:lnTo>
                  <a:lnTo>
                    <a:pt x="634746" y="25692"/>
                  </a:lnTo>
                  <a:lnTo>
                    <a:pt x="634746" y="29260"/>
                  </a:lnTo>
                  <a:lnTo>
                    <a:pt x="603821" y="29260"/>
                  </a:lnTo>
                  <a:lnTo>
                    <a:pt x="603821" y="29908"/>
                  </a:lnTo>
                  <a:lnTo>
                    <a:pt x="634428" y="29908"/>
                  </a:lnTo>
                  <a:lnTo>
                    <a:pt x="634428" y="96037"/>
                  </a:lnTo>
                  <a:lnTo>
                    <a:pt x="634746" y="96037"/>
                  </a:lnTo>
                  <a:lnTo>
                    <a:pt x="634746" y="97472"/>
                  </a:lnTo>
                  <a:lnTo>
                    <a:pt x="634746" y="97815"/>
                  </a:lnTo>
                  <a:lnTo>
                    <a:pt x="639889" y="98539"/>
                  </a:lnTo>
                  <a:lnTo>
                    <a:pt x="639889" y="97815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8" name="object 8068"/>
            <p:cNvSpPr/>
            <p:nvPr/>
          </p:nvSpPr>
          <p:spPr>
            <a:xfrm>
              <a:off x="11254105" y="9040405"/>
              <a:ext cx="2789555" cy="297815"/>
            </a:xfrm>
            <a:custGeom>
              <a:avLst/>
              <a:gdLst/>
              <a:ahLst/>
              <a:cxnLst/>
              <a:rect l="l" t="t" r="r" b="b"/>
              <a:pathLst>
                <a:path w="2789555" h="297815">
                  <a:moveTo>
                    <a:pt x="104394" y="296862"/>
                  </a:moveTo>
                  <a:lnTo>
                    <a:pt x="190" y="296862"/>
                  </a:lnTo>
                  <a:lnTo>
                    <a:pt x="127" y="296341"/>
                  </a:lnTo>
                  <a:lnTo>
                    <a:pt x="0" y="296570"/>
                  </a:lnTo>
                  <a:lnTo>
                    <a:pt x="0" y="297294"/>
                  </a:lnTo>
                  <a:lnTo>
                    <a:pt x="104267" y="297294"/>
                  </a:lnTo>
                  <a:lnTo>
                    <a:pt x="104394" y="296862"/>
                  </a:lnTo>
                  <a:close/>
                </a:path>
                <a:path w="2789555" h="297815">
                  <a:moveTo>
                    <a:pt x="104394" y="148678"/>
                  </a:moveTo>
                  <a:lnTo>
                    <a:pt x="190" y="148678"/>
                  </a:lnTo>
                  <a:lnTo>
                    <a:pt x="127" y="148183"/>
                  </a:lnTo>
                  <a:lnTo>
                    <a:pt x="0" y="148386"/>
                  </a:lnTo>
                  <a:lnTo>
                    <a:pt x="0" y="149110"/>
                  </a:lnTo>
                  <a:lnTo>
                    <a:pt x="104267" y="149110"/>
                  </a:lnTo>
                  <a:lnTo>
                    <a:pt x="104394" y="148678"/>
                  </a:lnTo>
                  <a:close/>
                </a:path>
                <a:path w="2789555" h="297815">
                  <a:moveTo>
                    <a:pt x="104394" y="495"/>
                  </a:moveTo>
                  <a:lnTo>
                    <a:pt x="190" y="495"/>
                  </a:lnTo>
                  <a:lnTo>
                    <a:pt x="127" y="0"/>
                  </a:lnTo>
                  <a:lnTo>
                    <a:pt x="0" y="228"/>
                  </a:lnTo>
                  <a:lnTo>
                    <a:pt x="0" y="952"/>
                  </a:lnTo>
                  <a:lnTo>
                    <a:pt x="104267" y="952"/>
                  </a:lnTo>
                  <a:lnTo>
                    <a:pt x="104394" y="495"/>
                  </a:lnTo>
                  <a:close/>
                </a:path>
                <a:path w="2789555" h="297815">
                  <a:moveTo>
                    <a:pt x="261493" y="296862"/>
                  </a:moveTo>
                  <a:lnTo>
                    <a:pt x="193040" y="296862"/>
                  </a:lnTo>
                  <a:lnTo>
                    <a:pt x="193040" y="296341"/>
                  </a:lnTo>
                  <a:lnTo>
                    <a:pt x="192913" y="296341"/>
                  </a:lnTo>
                  <a:lnTo>
                    <a:pt x="192786" y="296570"/>
                  </a:lnTo>
                  <a:lnTo>
                    <a:pt x="192786" y="297294"/>
                  </a:lnTo>
                  <a:lnTo>
                    <a:pt x="261366" y="297294"/>
                  </a:lnTo>
                  <a:lnTo>
                    <a:pt x="261493" y="296862"/>
                  </a:lnTo>
                  <a:close/>
                </a:path>
                <a:path w="2789555" h="297815">
                  <a:moveTo>
                    <a:pt x="261493" y="148678"/>
                  </a:moveTo>
                  <a:lnTo>
                    <a:pt x="157289" y="148678"/>
                  </a:lnTo>
                  <a:lnTo>
                    <a:pt x="157226" y="148183"/>
                  </a:lnTo>
                  <a:lnTo>
                    <a:pt x="157099" y="148386"/>
                  </a:lnTo>
                  <a:lnTo>
                    <a:pt x="157099" y="149110"/>
                  </a:lnTo>
                  <a:lnTo>
                    <a:pt x="261366" y="149110"/>
                  </a:lnTo>
                  <a:lnTo>
                    <a:pt x="261493" y="148678"/>
                  </a:lnTo>
                  <a:close/>
                </a:path>
                <a:path w="2789555" h="297815">
                  <a:moveTo>
                    <a:pt x="261493" y="495"/>
                  </a:moveTo>
                  <a:lnTo>
                    <a:pt x="157289" y="495"/>
                  </a:lnTo>
                  <a:lnTo>
                    <a:pt x="157226" y="0"/>
                  </a:lnTo>
                  <a:lnTo>
                    <a:pt x="157099" y="228"/>
                  </a:lnTo>
                  <a:lnTo>
                    <a:pt x="157099" y="952"/>
                  </a:lnTo>
                  <a:lnTo>
                    <a:pt x="261366" y="952"/>
                  </a:lnTo>
                  <a:lnTo>
                    <a:pt x="261493" y="495"/>
                  </a:lnTo>
                  <a:close/>
                </a:path>
                <a:path w="2789555" h="297815">
                  <a:moveTo>
                    <a:pt x="324777" y="197421"/>
                  </a:moveTo>
                  <a:lnTo>
                    <a:pt x="323342" y="197421"/>
                  </a:lnTo>
                  <a:lnTo>
                    <a:pt x="323342" y="206324"/>
                  </a:lnTo>
                  <a:lnTo>
                    <a:pt x="324777" y="206324"/>
                  </a:lnTo>
                  <a:lnTo>
                    <a:pt x="324777" y="197421"/>
                  </a:lnTo>
                  <a:close/>
                </a:path>
                <a:path w="2789555" h="297815">
                  <a:moveTo>
                    <a:pt x="363220" y="296862"/>
                  </a:moveTo>
                  <a:lnTo>
                    <a:pt x="323342" y="296862"/>
                  </a:lnTo>
                  <a:lnTo>
                    <a:pt x="323342" y="296341"/>
                  </a:lnTo>
                  <a:lnTo>
                    <a:pt x="323215" y="296341"/>
                  </a:lnTo>
                  <a:lnTo>
                    <a:pt x="323151" y="296570"/>
                  </a:lnTo>
                  <a:lnTo>
                    <a:pt x="323151" y="297294"/>
                  </a:lnTo>
                  <a:lnTo>
                    <a:pt x="363093" y="297294"/>
                  </a:lnTo>
                  <a:lnTo>
                    <a:pt x="363220" y="296862"/>
                  </a:lnTo>
                  <a:close/>
                </a:path>
                <a:path w="2789555" h="297815">
                  <a:moveTo>
                    <a:pt x="363220" y="148678"/>
                  </a:moveTo>
                  <a:lnTo>
                    <a:pt x="323342" y="148678"/>
                  </a:lnTo>
                  <a:lnTo>
                    <a:pt x="323342" y="148183"/>
                  </a:lnTo>
                  <a:lnTo>
                    <a:pt x="323215" y="148183"/>
                  </a:lnTo>
                  <a:lnTo>
                    <a:pt x="323151" y="148386"/>
                  </a:lnTo>
                  <a:lnTo>
                    <a:pt x="323151" y="149110"/>
                  </a:lnTo>
                  <a:lnTo>
                    <a:pt x="363093" y="149110"/>
                  </a:lnTo>
                  <a:lnTo>
                    <a:pt x="363220" y="148678"/>
                  </a:lnTo>
                  <a:close/>
                </a:path>
                <a:path w="2789555" h="297815">
                  <a:moveTo>
                    <a:pt x="363220" y="495"/>
                  </a:moveTo>
                  <a:lnTo>
                    <a:pt x="323342" y="495"/>
                  </a:lnTo>
                  <a:lnTo>
                    <a:pt x="323342" y="0"/>
                  </a:lnTo>
                  <a:lnTo>
                    <a:pt x="323215" y="0"/>
                  </a:lnTo>
                  <a:lnTo>
                    <a:pt x="323151" y="228"/>
                  </a:lnTo>
                  <a:lnTo>
                    <a:pt x="323151" y="952"/>
                  </a:lnTo>
                  <a:lnTo>
                    <a:pt x="363093" y="952"/>
                  </a:lnTo>
                  <a:lnTo>
                    <a:pt x="363220" y="495"/>
                  </a:lnTo>
                  <a:close/>
                </a:path>
                <a:path w="2789555" h="297815">
                  <a:moveTo>
                    <a:pt x="363347" y="295275"/>
                  </a:moveTo>
                  <a:lnTo>
                    <a:pt x="363308" y="294906"/>
                  </a:lnTo>
                  <a:lnTo>
                    <a:pt x="363334" y="293471"/>
                  </a:lnTo>
                  <a:lnTo>
                    <a:pt x="361886" y="293471"/>
                  </a:lnTo>
                  <a:lnTo>
                    <a:pt x="361886" y="226377"/>
                  </a:lnTo>
                  <a:lnTo>
                    <a:pt x="361899" y="223494"/>
                  </a:lnTo>
                  <a:lnTo>
                    <a:pt x="361886" y="222631"/>
                  </a:lnTo>
                  <a:lnTo>
                    <a:pt x="361061" y="222631"/>
                  </a:lnTo>
                  <a:lnTo>
                    <a:pt x="361061" y="198323"/>
                  </a:lnTo>
                  <a:lnTo>
                    <a:pt x="325691" y="198323"/>
                  </a:lnTo>
                  <a:lnTo>
                    <a:pt x="324802" y="198323"/>
                  </a:lnTo>
                  <a:lnTo>
                    <a:pt x="324802" y="207365"/>
                  </a:lnTo>
                  <a:lnTo>
                    <a:pt x="325691" y="207365"/>
                  </a:lnTo>
                  <a:lnTo>
                    <a:pt x="325691" y="207962"/>
                  </a:lnTo>
                  <a:lnTo>
                    <a:pt x="357314" y="207962"/>
                  </a:lnTo>
                  <a:lnTo>
                    <a:pt x="357314" y="222631"/>
                  </a:lnTo>
                  <a:lnTo>
                    <a:pt x="357695" y="222631"/>
                  </a:lnTo>
                  <a:lnTo>
                    <a:pt x="357695" y="223494"/>
                  </a:lnTo>
                  <a:lnTo>
                    <a:pt x="358203" y="223494"/>
                  </a:lnTo>
                  <a:lnTo>
                    <a:pt x="358203" y="226377"/>
                  </a:lnTo>
                  <a:lnTo>
                    <a:pt x="324802" y="226377"/>
                  </a:lnTo>
                  <a:lnTo>
                    <a:pt x="324802" y="226987"/>
                  </a:lnTo>
                  <a:lnTo>
                    <a:pt x="357886" y="226987"/>
                  </a:lnTo>
                  <a:lnTo>
                    <a:pt x="357886" y="293471"/>
                  </a:lnTo>
                  <a:lnTo>
                    <a:pt x="358203" y="293471"/>
                  </a:lnTo>
                  <a:lnTo>
                    <a:pt x="358203" y="294906"/>
                  </a:lnTo>
                  <a:lnTo>
                    <a:pt x="358203" y="295275"/>
                  </a:lnTo>
                  <a:lnTo>
                    <a:pt x="363347" y="295998"/>
                  </a:lnTo>
                  <a:lnTo>
                    <a:pt x="363347" y="295275"/>
                  </a:lnTo>
                  <a:close/>
                </a:path>
                <a:path w="2789555" h="297815">
                  <a:moveTo>
                    <a:pt x="489966" y="296862"/>
                  </a:moveTo>
                  <a:lnTo>
                    <a:pt x="385826" y="296862"/>
                  </a:lnTo>
                  <a:lnTo>
                    <a:pt x="385826" y="296341"/>
                  </a:lnTo>
                  <a:lnTo>
                    <a:pt x="385699" y="296341"/>
                  </a:lnTo>
                  <a:lnTo>
                    <a:pt x="385635" y="297294"/>
                  </a:lnTo>
                  <a:lnTo>
                    <a:pt x="489902" y="297294"/>
                  </a:lnTo>
                  <a:lnTo>
                    <a:pt x="489966" y="296862"/>
                  </a:lnTo>
                  <a:close/>
                </a:path>
                <a:path w="2789555" h="297815">
                  <a:moveTo>
                    <a:pt x="489966" y="148678"/>
                  </a:moveTo>
                  <a:lnTo>
                    <a:pt x="385826" y="148678"/>
                  </a:lnTo>
                  <a:lnTo>
                    <a:pt x="385826" y="148183"/>
                  </a:lnTo>
                  <a:lnTo>
                    <a:pt x="385699" y="148183"/>
                  </a:lnTo>
                  <a:lnTo>
                    <a:pt x="385635" y="149110"/>
                  </a:lnTo>
                  <a:lnTo>
                    <a:pt x="489902" y="149110"/>
                  </a:lnTo>
                  <a:lnTo>
                    <a:pt x="489966" y="148678"/>
                  </a:lnTo>
                  <a:close/>
                </a:path>
                <a:path w="2789555" h="297815">
                  <a:moveTo>
                    <a:pt x="489966" y="495"/>
                  </a:moveTo>
                  <a:lnTo>
                    <a:pt x="385826" y="495"/>
                  </a:lnTo>
                  <a:lnTo>
                    <a:pt x="385826" y="0"/>
                  </a:lnTo>
                  <a:lnTo>
                    <a:pt x="385699" y="0"/>
                  </a:lnTo>
                  <a:lnTo>
                    <a:pt x="385635" y="228"/>
                  </a:lnTo>
                  <a:lnTo>
                    <a:pt x="385635" y="952"/>
                  </a:lnTo>
                  <a:lnTo>
                    <a:pt x="489902" y="952"/>
                  </a:lnTo>
                  <a:lnTo>
                    <a:pt x="489966" y="495"/>
                  </a:lnTo>
                  <a:close/>
                </a:path>
                <a:path w="2789555" h="297815">
                  <a:moveTo>
                    <a:pt x="607555" y="197421"/>
                  </a:moveTo>
                  <a:lnTo>
                    <a:pt x="604012" y="197421"/>
                  </a:lnTo>
                  <a:lnTo>
                    <a:pt x="540778" y="197446"/>
                  </a:lnTo>
                  <a:lnTo>
                    <a:pt x="539369" y="197421"/>
                  </a:lnTo>
                  <a:lnTo>
                    <a:pt x="539369" y="206324"/>
                  </a:lnTo>
                  <a:lnTo>
                    <a:pt x="540766" y="206324"/>
                  </a:lnTo>
                  <a:lnTo>
                    <a:pt x="603694" y="206336"/>
                  </a:lnTo>
                  <a:lnTo>
                    <a:pt x="603694" y="293966"/>
                  </a:lnTo>
                  <a:lnTo>
                    <a:pt x="604012" y="293966"/>
                  </a:lnTo>
                  <a:lnTo>
                    <a:pt x="604012" y="206336"/>
                  </a:lnTo>
                  <a:lnTo>
                    <a:pt x="607555" y="206324"/>
                  </a:lnTo>
                  <a:lnTo>
                    <a:pt x="607555" y="197421"/>
                  </a:lnTo>
                  <a:close/>
                </a:path>
                <a:path w="2789555" h="297815">
                  <a:moveTo>
                    <a:pt x="641286" y="198323"/>
                  </a:moveTo>
                  <a:lnTo>
                    <a:pt x="608482" y="198323"/>
                  </a:lnTo>
                  <a:lnTo>
                    <a:pt x="607568" y="198323"/>
                  </a:lnTo>
                  <a:lnTo>
                    <a:pt x="607568" y="207365"/>
                  </a:lnTo>
                  <a:lnTo>
                    <a:pt x="608457" y="207365"/>
                  </a:lnTo>
                  <a:lnTo>
                    <a:pt x="608457" y="207962"/>
                  </a:lnTo>
                  <a:lnTo>
                    <a:pt x="637667" y="207962"/>
                  </a:lnTo>
                  <a:lnTo>
                    <a:pt x="637667" y="222250"/>
                  </a:lnTo>
                  <a:lnTo>
                    <a:pt x="641286" y="222250"/>
                  </a:lnTo>
                  <a:lnTo>
                    <a:pt x="641286" y="198323"/>
                  </a:lnTo>
                  <a:close/>
                </a:path>
                <a:path w="2789555" h="297815">
                  <a:moveTo>
                    <a:pt x="643509" y="296862"/>
                  </a:moveTo>
                  <a:lnTo>
                    <a:pt x="539369" y="296862"/>
                  </a:lnTo>
                  <a:lnTo>
                    <a:pt x="539369" y="296341"/>
                  </a:lnTo>
                  <a:lnTo>
                    <a:pt x="539242" y="296341"/>
                  </a:lnTo>
                  <a:lnTo>
                    <a:pt x="539178" y="297294"/>
                  </a:lnTo>
                  <a:lnTo>
                    <a:pt x="643445" y="297294"/>
                  </a:lnTo>
                  <a:lnTo>
                    <a:pt x="643509" y="296862"/>
                  </a:lnTo>
                  <a:close/>
                </a:path>
                <a:path w="2789555" h="297815">
                  <a:moveTo>
                    <a:pt x="643509" y="148678"/>
                  </a:moveTo>
                  <a:lnTo>
                    <a:pt x="539369" y="148678"/>
                  </a:lnTo>
                  <a:lnTo>
                    <a:pt x="539369" y="148183"/>
                  </a:lnTo>
                  <a:lnTo>
                    <a:pt x="539242" y="148183"/>
                  </a:lnTo>
                  <a:lnTo>
                    <a:pt x="539178" y="148386"/>
                  </a:lnTo>
                  <a:lnTo>
                    <a:pt x="539178" y="149110"/>
                  </a:lnTo>
                  <a:lnTo>
                    <a:pt x="643445" y="149110"/>
                  </a:lnTo>
                  <a:lnTo>
                    <a:pt x="643509" y="148678"/>
                  </a:lnTo>
                  <a:close/>
                </a:path>
                <a:path w="2789555" h="297815">
                  <a:moveTo>
                    <a:pt x="643509" y="495"/>
                  </a:moveTo>
                  <a:lnTo>
                    <a:pt x="539369" y="495"/>
                  </a:lnTo>
                  <a:lnTo>
                    <a:pt x="539369" y="0"/>
                  </a:lnTo>
                  <a:lnTo>
                    <a:pt x="539242" y="0"/>
                  </a:lnTo>
                  <a:lnTo>
                    <a:pt x="539178" y="952"/>
                  </a:lnTo>
                  <a:lnTo>
                    <a:pt x="643445" y="952"/>
                  </a:lnTo>
                  <a:lnTo>
                    <a:pt x="643509" y="495"/>
                  </a:lnTo>
                  <a:close/>
                </a:path>
                <a:path w="2789555" h="297815">
                  <a:moveTo>
                    <a:pt x="643648" y="293471"/>
                  </a:moveTo>
                  <a:lnTo>
                    <a:pt x="642175" y="293471"/>
                  </a:lnTo>
                  <a:lnTo>
                    <a:pt x="642175" y="226720"/>
                  </a:lnTo>
                  <a:lnTo>
                    <a:pt x="642188" y="223126"/>
                  </a:lnTo>
                  <a:lnTo>
                    <a:pt x="642150" y="222262"/>
                  </a:lnTo>
                  <a:lnTo>
                    <a:pt x="637921" y="222262"/>
                  </a:lnTo>
                  <a:lnTo>
                    <a:pt x="637921" y="223126"/>
                  </a:lnTo>
                  <a:lnTo>
                    <a:pt x="638492" y="223126"/>
                  </a:lnTo>
                  <a:lnTo>
                    <a:pt x="638492" y="226720"/>
                  </a:lnTo>
                  <a:lnTo>
                    <a:pt x="607568" y="226720"/>
                  </a:lnTo>
                  <a:lnTo>
                    <a:pt x="607568" y="227342"/>
                  </a:lnTo>
                  <a:lnTo>
                    <a:pt x="638175" y="227342"/>
                  </a:lnTo>
                  <a:lnTo>
                    <a:pt x="638175" y="293471"/>
                  </a:lnTo>
                  <a:lnTo>
                    <a:pt x="638492" y="293471"/>
                  </a:lnTo>
                  <a:lnTo>
                    <a:pt x="638492" y="294906"/>
                  </a:lnTo>
                  <a:lnTo>
                    <a:pt x="638492" y="295275"/>
                  </a:lnTo>
                  <a:lnTo>
                    <a:pt x="643636" y="295998"/>
                  </a:lnTo>
                  <a:lnTo>
                    <a:pt x="643636" y="295275"/>
                  </a:lnTo>
                  <a:lnTo>
                    <a:pt x="643648" y="294906"/>
                  </a:lnTo>
                  <a:lnTo>
                    <a:pt x="643648" y="293471"/>
                  </a:lnTo>
                  <a:close/>
                </a:path>
                <a:path w="2789555" h="297815">
                  <a:moveTo>
                    <a:pt x="757555" y="197446"/>
                  </a:moveTo>
                  <a:lnTo>
                    <a:pt x="694309" y="197446"/>
                  </a:lnTo>
                  <a:lnTo>
                    <a:pt x="694309" y="206336"/>
                  </a:lnTo>
                  <a:lnTo>
                    <a:pt x="757237" y="206336"/>
                  </a:lnTo>
                  <a:lnTo>
                    <a:pt x="757237" y="293966"/>
                  </a:lnTo>
                  <a:lnTo>
                    <a:pt x="757555" y="293966"/>
                  </a:lnTo>
                  <a:lnTo>
                    <a:pt x="757555" y="206336"/>
                  </a:lnTo>
                  <a:lnTo>
                    <a:pt x="757555" y="197446"/>
                  </a:lnTo>
                  <a:close/>
                </a:path>
                <a:path w="2789555" h="297815">
                  <a:moveTo>
                    <a:pt x="794829" y="198323"/>
                  </a:moveTo>
                  <a:lnTo>
                    <a:pt x="762000" y="198323"/>
                  </a:lnTo>
                  <a:lnTo>
                    <a:pt x="762000" y="207962"/>
                  </a:lnTo>
                  <a:lnTo>
                    <a:pt x="791210" y="207962"/>
                  </a:lnTo>
                  <a:lnTo>
                    <a:pt x="791210" y="222250"/>
                  </a:lnTo>
                  <a:lnTo>
                    <a:pt x="794829" y="222250"/>
                  </a:lnTo>
                  <a:lnTo>
                    <a:pt x="794829" y="198323"/>
                  </a:lnTo>
                  <a:close/>
                </a:path>
                <a:path w="2789555" h="297815">
                  <a:moveTo>
                    <a:pt x="795693" y="222262"/>
                  </a:moveTo>
                  <a:lnTo>
                    <a:pt x="791464" y="222262"/>
                  </a:lnTo>
                  <a:lnTo>
                    <a:pt x="791464" y="223126"/>
                  </a:lnTo>
                  <a:lnTo>
                    <a:pt x="795693" y="223126"/>
                  </a:lnTo>
                  <a:lnTo>
                    <a:pt x="795693" y="222262"/>
                  </a:lnTo>
                  <a:close/>
                </a:path>
                <a:path w="2789555" h="297815">
                  <a:moveTo>
                    <a:pt x="795718" y="226720"/>
                  </a:moveTo>
                  <a:lnTo>
                    <a:pt x="761111" y="226720"/>
                  </a:lnTo>
                  <a:lnTo>
                    <a:pt x="761111" y="227342"/>
                  </a:lnTo>
                  <a:lnTo>
                    <a:pt x="791718" y="227342"/>
                  </a:lnTo>
                  <a:lnTo>
                    <a:pt x="791718" y="293471"/>
                  </a:lnTo>
                  <a:lnTo>
                    <a:pt x="795718" y="293471"/>
                  </a:lnTo>
                  <a:lnTo>
                    <a:pt x="795718" y="226720"/>
                  </a:lnTo>
                  <a:close/>
                </a:path>
                <a:path w="2789555" h="297815">
                  <a:moveTo>
                    <a:pt x="797052" y="296862"/>
                  </a:moveTo>
                  <a:lnTo>
                    <a:pt x="692912" y="296862"/>
                  </a:lnTo>
                  <a:lnTo>
                    <a:pt x="692912" y="296341"/>
                  </a:lnTo>
                  <a:lnTo>
                    <a:pt x="692785" y="296341"/>
                  </a:lnTo>
                  <a:lnTo>
                    <a:pt x="692721" y="296570"/>
                  </a:lnTo>
                  <a:lnTo>
                    <a:pt x="692721" y="297294"/>
                  </a:lnTo>
                  <a:lnTo>
                    <a:pt x="796925" y="297294"/>
                  </a:lnTo>
                  <a:lnTo>
                    <a:pt x="797052" y="296862"/>
                  </a:lnTo>
                  <a:close/>
                </a:path>
                <a:path w="2789555" h="297815">
                  <a:moveTo>
                    <a:pt x="797052" y="148678"/>
                  </a:moveTo>
                  <a:lnTo>
                    <a:pt x="692912" y="148678"/>
                  </a:lnTo>
                  <a:lnTo>
                    <a:pt x="692912" y="148183"/>
                  </a:lnTo>
                  <a:lnTo>
                    <a:pt x="692785" y="148183"/>
                  </a:lnTo>
                  <a:lnTo>
                    <a:pt x="692721" y="149110"/>
                  </a:lnTo>
                  <a:lnTo>
                    <a:pt x="796925" y="149110"/>
                  </a:lnTo>
                  <a:lnTo>
                    <a:pt x="797052" y="148678"/>
                  </a:lnTo>
                  <a:close/>
                </a:path>
                <a:path w="2789555" h="297815">
                  <a:moveTo>
                    <a:pt x="797052" y="495"/>
                  </a:moveTo>
                  <a:lnTo>
                    <a:pt x="692912" y="495"/>
                  </a:lnTo>
                  <a:lnTo>
                    <a:pt x="692912" y="0"/>
                  </a:lnTo>
                  <a:lnTo>
                    <a:pt x="692785" y="0"/>
                  </a:lnTo>
                  <a:lnTo>
                    <a:pt x="692721" y="952"/>
                  </a:lnTo>
                  <a:lnTo>
                    <a:pt x="796925" y="952"/>
                  </a:lnTo>
                  <a:lnTo>
                    <a:pt x="797052" y="495"/>
                  </a:lnTo>
                  <a:close/>
                </a:path>
                <a:path w="2789555" h="297815">
                  <a:moveTo>
                    <a:pt x="1064895" y="495"/>
                  </a:moveTo>
                  <a:lnTo>
                    <a:pt x="960691" y="495"/>
                  </a:lnTo>
                  <a:lnTo>
                    <a:pt x="960691" y="0"/>
                  </a:lnTo>
                  <a:lnTo>
                    <a:pt x="960564" y="0"/>
                  </a:lnTo>
                  <a:lnTo>
                    <a:pt x="960437" y="228"/>
                  </a:lnTo>
                  <a:lnTo>
                    <a:pt x="960437" y="952"/>
                  </a:lnTo>
                  <a:lnTo>
                    <a:pt x="1064768" y="952"/>
                  </a:lnTo>
                  <a:lnTo>
                    <a:pt x="1064895" y="495"/>
                  </a:lnTo>
                  <a:close/>
                </a:path>
                <a:path w="2789555" h="297815">
                  <a:moveTo>
                    <a:pt x="1217676" y="495"/>
                  </a:moveTo>
                  <a:lnTo>
                    <a:pt x="1113472" y="495"/>
                  </a:lnTo>
                  <a:lnTo>
                    <a:pt x="1113409" y="0"/>
                  </a:lnTo>
                  <a:lnTo>
                    <a:pt x="1113282" y="228"/>
                  </a:lnTo>
                  <a:lnTo>
                    <a:pt x="1113282" y="952"/>
                  </a:lnTo>
                  <a:lnTo>
                    <a:pt x="1217549" y="952"/>
                  </a:lnTo>
                  <a:lnTo>
                    <a:pt x="1217676" y="495"/>
                  </a:lnTo>
                  <a:close/>
                </a:path>
                <a:path w="2789555" h="297815">
                  <a:moveTo>
                    <a:pt x="1370520" y="495"/>
                  </a:moveTo>
                  <a:lnTo>
                    <a:pt x="1266317" y="495"/>
                  </a:lnTo>
                  <a:lnTo>
                    <a:pt x="1266317" y="0"/>
                  </a:lnTo>
                  <a:lnTo>
                    <a:pt x="1266190" y="0"/>
                  </a:lnTo>
                  <a:lnTo>
                    <a:pt x="1266126" y="228"/>
                  </a:lnTo>
                  <a:lnTo>
                    <a:pt x="1266126" y="952"/>
                  </a:lnTo>
                  <a:lnTo>
                    <a:pt x="1370393" y="952"/>
                  </a:lnTo>
                  <a:lnTo>
                    <a:pt x="1370520" y="495"/>
                  </a:lnTo>
                  <a:close/>
                </a:path>
                <a:path w="2789555" h="297815">
                  <a:moveTo>
                    <a:pt x="1523365" y="495"/>
                  </a:moveTo>
                  <a:lnTo>
                    <a:pt x="1419161" y="495"/>
                  </a:lnTo>
                  <a:lnTo>
                    <a:pt x="1419161" y="0"/>
                  </a:lnTo>
                  <a:lnTo>
                    <a:pt x="1419034" y="0"/>
                  </a:lnTo>
                  <a:lnTo>
                    <a:pt x="1418907" y="228"/>
                  </a:lnTo>
                  <a:lnTo>
                    <a:pt x="1418907" y="952"/>
                  </a:lnTo>
                  <a:lnTo>
                    <a:pt x="1523174" y="952"/>
                  </a:lnTo>
                  <a:lnTo>
                    <a:pt x="1523365" y="495"/>
                  </a:lnTo>
                  <a:close/>
                </a:path>
                <a:path w="2789555" h="297815">
                  <a:moveTo>
                    <a:pt x="1676146" y="495"/>
                  </a:moveTo>
                  <a:lnTo>
                    <a:pt x="1571942" y="495"/>
                  </a:lnTo>
                  <a:lnTo>
                    <a:pt x="1571879" y="0"/>
                  </a:lnTo>
                  <a:lnTo>
                    <a:pt x="1571752" y="228"/>
                  </a:lnTo>
                  <a:lnTo>
                    <a:pt x="1571752" y="952"/>
                  </a:lnTo>
                  <a:lnTo>
                    <a:pt x="1676019" y="952"/>
                  </a:lnTo>
                  <a:lnTo>
                    <a:pt x="1676146" y="495"/>
                  </a:lnTo>
                  <a:close/>
                </a:path>
                <a:path w="2789555" h="297815">
                  <a:moveTo>
                    <a:pt x="1828927" y="495"/>
                  </a:moveTo>
                  <a:lnTo>
                    <a:pt x="1724787" y="495"/>
                  </a:lnTo>
                  <a:lnTo>
                    <a:pt x="1724787" y="0"/>
                  </a:lnTo>
                  <a:lnTo>
                    <a:pt x="1724660" y="0"/>
                  </a:lnTo>
                  <a:lnTo>
                    <a:pt x="1724596" y="952"/>
                  </a:lnTo>
                  <a:lnTo>
                    <a:pt x="1828800" y="952"/>
                  </a:lnTo>
                  <a:lnTo>
                    <a:pt x="1828927" y="495"/>
                  </a:lnTo>
                  <a:close/>
                </a:path>
                <a:path w="2789555" h="297815">
                  <a:moveTo>
                    <a:pt x="1935797" y="0"/>
                  </a:moveTo>
                  <a:lnTo>
                    <a:pt x="1857629" y="0"/>
                  </a:lnTo>
                  <a:lnTo>
                    <a:pt x="1856727" y="1778"/>
                  </a:lnTo>
                  <a:lnTo>
                    <a:pt x="1935797" y="1778"/>
                  </a:lnTo>
                  <a:lnTo>
                    <a:pt x="1935797" y="0"/>
                  </a:lnTo>
                  <a:close/>
                </a:path>
                <a:path w="2789555" h="297815">
                  <a:moveTo>
                    <a:pt x="2100262" y="148678"/>
                  </a:moveTo>
                  <a:lnTo>
                    <a:pt x="1996122" y="148678"/>
                  </a:lnTo>
                  <a:lnTo>
                    <a:pt x="1996046" y="148183"/>
                  </a:lnTo>
                  <a:lnTo>
                    <a:pt x="1995868" y="148437"/>
                  </a:lnTo>
                  <a:lnTo>
                    <a:pt x="1995868" y="149161"/>
                  </a:lnTo>
                  <a:lnTo>
                    <a:pt x="2100135" y="149174"/>
                  </a:lnTo>
                  <a:lnTo>
                    <a:pt x="2100262" y="148678"/>
                  </a:lnTo>
                  <a:close/>
                </a:path>
                <a:path w="2789555" h="297815">
                  <a:moveTo>
                    <a:pt x="2100262" y="495"/>
                  </a:moveTo>
                  <a:lnTo>
                    <a:pt x="1996122" y="495"/>
                  </a:lnTo>
                  <a:lnTo>
                    <a:pt x="1996046" y="0"/>
                  </a:lnTo>
                  <a:lnTo>
                    <a:pt x="1995868" y="254"/>
                  </a:lnTo>
                  <a:lnTo>
                    <a:pt x="1995868" y="977"/>
                  </a:lnTo>
                  <a:lnTo>
                    <a:pt x="2100135" y="977"/>
                  </a:lnTo>
                  <a:lnTo>
                    <a:pt x="2100262" y="495"/>
                  </a:lnTo>
                  <a:close/>
                </a:path>
                <a:path w="2789555" h="297815">
                  <a:moveTo>
                    <a:pt x="2289492" y="148678"/>
                  </a:moveTo>
                  <a:lnTo>
                    <a:pt x="2185416" y="148678"/>
                  </a:lnTo>
                  <a:lnTo>
                    <a:pt x="2185416" y="148183"/>
                  </a:lnTo>
                  <a:lnTo>
                    <a:pt x="2185289" y="148183"/>
                  </a:lnTo>
                  <a:lnTo>
                    <a:pt x="2185162" y="148463"/>
                  </a:lnTo>
                  <a:lnTo>
                    <a:pt x="2185162" y="149174"/>
                  </a:lnTo>
                  <a:lnTo>
                    <a:pt x="2289429" y="149174"/>
                  </a:lnTo>
                  <a:lnTo>
                    <a:pt x="2289492" y="148678"/>
                  </a:lnTo>
                  <a:close/>
                </a:path>
                <a:path w="2789555" h="297815">
                  <a:moveTo>
                    <a:pt x="2289492" y="495"/>
                  </a:moveTo>
                  <a:lnTo>
                    <a:pt x="2185416" y="495"/>
                  </a:lnTo>
                  <a:lnTo>
                    <a:pt x="2185416" y="0"/>
                  </a:lnTo>
                  <a:lnTo>
                    <a:pt x="2185289" y="0"/>
                  </a:lnTo>
                  <a:lnTo>
                    <a:pt x="2185162" y="304"/>
                  </a:lnTo>
                  <a:lnTo>
                    <a:pt x="2185162" y="1016"/>
                  </a:lnTo>
                  <a:lnTo>
                    <a:pt x="2289429" y="1016"/>
                  </a:lnTo>
                  <a:lnTo>
                    <a:pt x="2289492" y="495"/>
                  </a:lnTo>
                  <a:close/>
                </a:path>
                <a:path w="2789555" h="297815">
                  <a:moveTo>
                    <a:pt x="2446591" y="148678"/>
                  </a:moveTo>
                  <a:lnTo>
                    <a:pt x="2342451" y="148678"/>
                  </a:lnTo>
                  <a:lnTo>
                    <a:pt x="2342388" y="148183"/>
                  </a:lnTo>
                  <a:lnTo>
                    <a:pt x="2342261" y="148463"/>
                  </a:lnTo>
                  <a:lnTo>
                    <a:pt x="2342261" y="149174"/>
                  </a:lnTo>
                  <a:lnTo>
                    <a:pt x="2446528" y="149174"/>
                  </a:lnTo>
                  <a:lnTo>
                    <a:pt x="2446591" y="148678"/>
                  </a:lnTo>
                  <a:close/>
                </a:path>
                <a:path w="2789555" h="297815">
                  <a:moveTo>
                    <a:pt x="2446591" y="495"/>
                  </a:moveTo>
                  <a:lnTo>
                    <a:pt x="2342451" y="495"/>
                  </a:lnTo>
                  <a:lnTo>
                    <a:pt x="2342388" y="0"/>
                  </a:lnTo>
                  <a:lnTo>
                    <a:pt x="2342261" y="304"/>
                  </a:lnTo>
                  <a:lnTo>
                    <a:pt x="2342261" y="1016"/>
                  </a:lnTo>
                  <a:lnTo>
                    <a:pt x="2446528" y="1016"/>
                  </a:lnTo>
                  <a:lnTo>
                    <a:pt x="2446591" y="495"/>
                  </a:lnTo>
                  <a:close/>
                </a:path>
                <a:path w="2789555" h="297815">
                  <a:moveTo>
                    <a:pt x="2632329" y="148678"/>
                  </a:moveTo>
                  <a:lnTo>
                    <a:pt x="2528125" y="148678"/>
                  </a:lnTo>
                  <a:lnTo>
                    <a:pt x="2528062" y="148183"/>
                  </a:lnTo>
                  <a:lnTo>
                    <a:pt x="2527871" y="148513"/>
                  </a:lnTo>
                  <a:lnTo>
                    <a:pt x="2527871" y="149225"/>
                  </a:lnTo>
                  <a:lnTo>
                    <a:pt x="2632138" y="149225"/>
                  </a:lnTo>
                  <a:lnTo>
                    <a:pt x="2632329" y="148678"/>
                  </a:lnTo>
                  <a:close/>
                </a:path>
                <a:path w="2789555" h="297815">
                  <a:moveTo>
                    <a:pt x="2632329" y="495"/>
                  </a:moveTo>
                  <a:lnTo>
                    <a:pt x="2528125" y="495"/>
                  </a:lnTo>
                  <a:lnTo>
                    <a:pt x="2528062" y="0"/>
                  </a:lnTo>
                  <a:lnTo>
                    <a:pt x="2527871" y="330"/>
                  </a:lnTo>
                  <a:lnTo>
                    <a:pt x="2527871" y="1041"/>
                  </a:lnTo>
                  <a:lnTo>
                    <a:pt x="2632138" y="1041"/>
                  </a:lnTo>
                  <a:lnTo>
                    <a:pt x="2632329" y="495"/>
                  </a:lnTo>
                  <a:close/>
                </a:path>
                <a:path w="2789555" h="297815">
                  <a:moveTo>
                    <a:pt x="2789428" y="148678"/>
                  </a:moveTo>
                  <a:lnTo>
                    <a:pt x="2685288" y="148678"/>
                  </a:lnTo>
                  <a:lnTo>
                    <a:pt x="2685288" y="148183"/>
                  </a:lnTo>
                  <a:lnTo>
                    <a:pt x="2685161" y="148183"/>
                  </a:lnTo>
                  <a:lnTo>
                    <a:pt x="2685034" y="148513"/>
                  </a:lnTo>
                  <a:lnTo>
                    <a:pt x="2685034" y="149225"/>
                  </a:lnTo>
                  <a:lnTo>
                    <a:pt x="2789237" y="149225"/>
                  </a:lnTo>
                  <a:lnTo>
                    <a:pt x="2789428" y="148678"/>
                  </a:lnTo>
                  <a:close/>
                </a:path>
                <a:path w="2789555" h="297815">
                  <a:moveTo>
                    <a:pt x="2789428" y="495"/>
                  </a:moveTo>
                  <a:lnTo>
                    <a:pt x="2685288" y="495"/>
                  </a:lnTo>
                  <a:lnTo>
                    <a:pt x="2685288" y="0"/>
                  </a:lnTo>
                  <a:lnTo>
                    <a:pt x="2685161" y="0"/>
                  </a:lnTo>
                  <a:lnTo>
                    <a:pt x="2685034" y="330"/>
                  </a:lnTo>
                  <a:lnTo>
                    <a:pt x="2685034" y="1041"/>
                  </a:lnTo>
                  <a:lnTo>
                    <a:pt x="2789237" y="1041"/>
                  </a:lnTo>
                  <a:lnTo>
                    <a:pt x="2789428" y="495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069" name="object 8069"/>
            <p:cNvPicPr/>
            <p:nvPr/>
          </p:nvPicPr>
          <p:blipFill>
            <a:blip r:embed="rId1193" cstate="print"/>
            <a:stretch>
              <a:fillRect/>
            </a:stretch>
          </p:blipFill>
          <p:spPr>
            <a:xfrm>
              <a:off x="12214796" y="9089641"/>
              <a:ext cx="102870" cy="98947"/>
            </a:xfrm>
            <a:prstGeom prst="rect">
              <a:avLst/>
            </a:prstGeom>
          </p:spPr>
        </p:pic>
        <p:sp>
          <p:nvSpPr>
            <p:cNvPr id="8070" name="object 8070"/>
            <p:cNvSpPr/>
            <p:nvPr/>
          </p:nvSpPr>
          <p:spPr>
            <a:xfrm>
              <a:off x="12214796" y="8944482"/>
              <a:ext cx="868680" cy="95885"/>
            </a:xfrm>
            <a:custGeom>
              <a:avLst/>
              <a:gdLst/>
              <a:ahLst/>
              <a:cxnLst/>
              <a:rect l="l" t="t" r="r" b="b"/>
              <a:pathLst>
                <a:path w="868680" h="95884">
                  <a:moveTo>
                    <a:pt x="1435" y="558"/>
                  </a:moveTo>
                  <a:lnTo>
                    <a:pt x="0" y="558"/>
                  </a:lnTo>
                  <a:lnTo>
                    <a:pt x="0" y="9461"/>
                  </a:lnTo>
                  <a:lnTo>
                    <a:pt x="1435" y="9461"/>
                  </a:lnTo>
                  <a:lnTo>
                    <a:pt x="1435" y="558"/>
                  </a:lnTo>
                  <a:close/>
                </a:path>
                <a:path w="868680" h="95884">
                  <a:moveTo>
                    <a:pt x="39230" y="558"/>
                  </a:moveTo>
                  <a:lnTo>
                    <a:pt x="36385" y="558"/>
                  </a:lnTo>
                  <a:lnTo>
                    <a:pt x="36385" y="1473"/>
                  </a:lnTo>
                  <a:lnTo>
                    <a:pt x="35496" y="1473"/>
                  </a:lnTo>
                  <a:lnTo>
                    <a:pt x="2349" y="1473"/>
                  </a:lnTo>
                  <a:lnTo>
                    <a:pt x="1460" y="1473"/>
                  </a:lnTo>
                  <a:lnTo>
                    <a:pt x="1460" y="10502"/>
                  </a:lnTo>
                  <a:lnTo>
                    <a:pt x="2349" y="10502"/>
                  </a:lnTo>
                  <a:lnTo>
                    <a:pt x="2349" y="11125"/>
                  </a:lnTo>
                  <a:lnTo>
                    <a:pt x="35179" y="11125"/>
                  </a:lnTo>
                  <a:lnTo>
                    <a:pt x="35179" y="22161"/>
                  </a:lnTo>
                  <a:lnTo>
                    <a:pt x="35496" y="22161"/>
                  </a:lnTo>
                  <a:lnTo>
                    <a:pt x="35496" y="10502"/>
                  </a:lnTo>
                  <a:lnTo>
                    <a:pt x="35941" y="10502"/>
                  </a:lnTo>
                  <a:lnTo>
                    <a:pt x="35941" y="22161"/>
                  </a:lnTo>
                  <a:lnTo>
                    <a:pt x="35941" y="23050"/>
                  </a:lnTo>
                  <a:lnTo>
                    <a:pt x="36436" y="23050"/>
                  </a:lnTo>
                  <a:lnTo>
                    <a:pt x="36436" y="22161"/>
                  </a:lnTo>
                  <a:lnTo>
                    <a:pt x="36385" y="9461"/>
                  </a:lnTo>
                  <a:lnTo>
                    <a:pt x="39230" y="9461"/>
                  </a:lnTo>
                  <a:lnTo>
                    <a:pt x="39230" y="558"/>
                  </a:lnTo>
                  <a:close/>
                </a:path>
                <a:path w="868680" h="95884">
                  <a:moveTo>
                    <a:pt x="102870" y="0"/>
                  </a:moveTo>
                  <a:lnTo>
                    <a:pt x="39243" y="0"/>
                  </a:lnTo>
                  <a:lnTo>
                    <a:pt x="39243" y="10160"/>
                  </a:lnTo>
                  <a:lnTo>
                    <a:pt x="98806" y="10160"/>
                  </a:lnTo>
                  <a:lnTo>
                    <a:pt x="98806" y="92710"/>
                  </a:lnTo>
                  <a:lnTo>
                    <a:pt x="102870" y="92710"/>
                  </a:lnTo>
                  <a:lnTo>
                    <a:pt x="102870" y="10160"/>
                  </a:lnTo>
                  <a:lnTo>
                    <a:pt x="102870" y="0"/>
                  </a:lnTo>
                  <a:close/>
                </a:path>
                <a:path w="868680" h="95884">
                  <a:moveTo>
                    <a:pt x="104279" y="93052"/>
                  </a:moveTo>
                  <a:lnTo>
                    <a:pt x="99123" y="93052"/>
                  </a:lnTo>
                  <a:lnTo>
                    <a:pt x="99123" y="94488"/>
                  </a:lnTo>
                  <a:lnTo>
                    <a:pt x="99123" y="94830"/>
                  </a:lnTo>
                  <a:lnTo>
                    <a:pt x="104267" y="95554"/>
                  </a:lnTo>
                  <a:lnTo>
                    <a:pt x="104267" y="94830"/>
                  </a:lnTo>
                  <a:lnTo>
                    <a:pt x="104228" y="94488"/>
                  </a:lnTo>
                  <a:lnTo>
                    <a:pt x="104279" y="93052"/>
                  </a:lnTo>
                  <a:close/>
                </a:path>
                <a:path w="868680" h="95884">
                  <a:moveTo>
                    <a:pt x="221526" y="1473"/>
                  </a:moveTo>
                  <a:lnTo>
                    <a:pt x="220675" y="1473"/>
                  </a:lnTo>
                  <a:lnTo>
                    <a:pt x="220675" y="558"/>
                  </a:lnTo>
                  <a:lnTo>
                    <a:pt x="217805" y="558"/>
                  </a:lnTo>
                  <a:lnTo>
                    <a:pt x="217805" y="0"/>
                  </a:lnTo>
                  <a:lnTo>
                    <a:pt x="154241" y="0"/>
                  </a:lnTo>
                  <a:lnTo>
                    <a:pt x="154241" y="558"/>
                  </a:lnTo>
                  <a:lnTo>
                    <a:pt x="152781" y="558"/>
                  </a:lnTo>
                  <a:lnTo>
                    <a:pt x="152781" y="9461"/>
                  </a:lnTo>
                  <a:lnTo>
                    <a:pt x="154241" y="9461"/>
                  </a:lnTo>
                  <a:lnTo>
                    <a:pt x="154241" y="10160"/>
                  </a:lnTo>
                  <a:lnTo>
                    <a:pt x="217487" y="10160"/>
                  </a:lnTo>
                  <a:lnTo>
                    <a:pt x="217487" y="92710"/>
                  </a:lnTo>
                  <a:lnTo>
                    <a:pt x="217805" y="92710"/>
                  </a:lnTo>
                  <a:lnTo>
                    <a:pt x="217805" y="10160"/>
                  </a:lnTo>
                  <a:lnTo>
                    <a:pt x="217805" y="9461"/>
                  </a:lnTo>
                  <a:lnTo>
                    <a:pt x="220662" y="9461"/>
                  </a:lnTo>
                  <a:lnTo>
                    <a:pt x="220662" y="10502"/>
                  </a:lnTo>
                  <a:lnTo>
                    <a:pt x="221526" y="10502"/>
                  </a:lnTo>
                  <a:lnTo>
                    <a:pt x="221526" y="1473"/>
                  </a:lnTo>
                  <a:close/>
                </a:path>
                <a:path w="868680" h="95884">
                  <a:moveTo>
                    <a:pt x="257098" y="94488"/>
                  </a:moveTo>
                  <a:lnTo>
                    <a:pt x="257060" y="93052"/>
                  </a:lnTo>
                  <a:lnTo>
                    <a:pt x="255651" y="93052"/>
                  </a:lnTo>
                  <a:lnTo>
                    <a:pt x="255651" y="25933"/>
                  </a:lnTo>
                  <a:lnTo>
                    <a:pt x="255638" y="23050"/>
                  </a:lnTo>
                  <a:lnTo>
                    <a:pt x="255625" y="22161"/>
                  </a:lnTo>
                  <a:lnTo>
                    <a:pt x="254762" y="22161"/>
                  </a:lnTo>
                  <a:lnTo>
                    <a:pt x="254762" y="1473"/>
                  </a:lnTo>
                  <a:lnTo>
                    <a:pt x="221551" y="1473"/>
                  </a:lnTo>
                  <a:lnTo>
                    <a:pt x="221551" y="11125"/>
                  </a:lnTo>
                  <a:lnTo>
                    <a:pt x="251079" y="11125"/>
                  </a:lnTo>
                  <a:lnTo>
                    <a:pt x="251079" y="22161"/>
                  </a:lnTo>
                  <a:lnTo>
                    <a:pt x="251396" y="22161"/>
                  </a:lnTo>
                  <a:lnTo>
                    <a:pt x="251396" y="23050"/>
                  </a:lnTo>
                  <a:lnTo>
                    <a:pt x="251904" y="23050"/>
                  </a:lnTo>
                  <a:lnTo>
                    <a:pt x="251904" y="25933"/>
                  </a:lnTo>
                  <a:lnTo>
                    <a:pt x="220662" y="25933"/>
                  </a:lnTo>
                  <a:lnTo>
                    <a:pt x="220662" y="26543"/>
                  </a:lnTo>
                  <a:lnTo>
                    <a:pt x="251587" y="26543"/>
                  </a:lnTo>
                  <a:lnTo>
                    <a:pt x="251587" y="93052"/>
                  </a:lnTo>
                  <a:lnTo>
                    <a:pt x="251904" y="93052"/>
                  </a:lnTo>
                  <a:lnTo>
                    <a:pt x="251904" y="94488"/>
                  </a:lnTo>
                  <a:lnTo>
                    <a:pt x="251968" y="94830"/>
                  </a:lnTo>
                  <a:lnTo>
                    <a:pt x="257048" y="95554"/>
                  </a:lnTo>
                  <a:lnTo>
                    <a:pt x="257048" y="94830"/>
                  </a:lnTo>
                  <a:lnTo>
                    <a:pt x="257098" y="94488"/>
                  </a:lnTo>
                  <a:close/>
                </a:path>
                <a:path w="868680" h="95884">
                  <a:moveTo>
                    <a:pt x="307060" y="558"/>
                  </a:moveTo>
                  <a:lnTo>
                    <a:pt x="305625" y="558"/>
                  </a:lnTo>
                  <a:lnTo>
                    <a:pt x="305625" y="9461"/>
                  </a:lnTo>
                  <a:lnTo>
                    <a:pt x="307060" y="9461"/>
                  </a:lnTo>
                  <a:lnTo>
                    <a:pt x="307060" y="558"/>
                  </a:lnTo>
                  <a:close/>
                </a:path>
                <a:path w="868680" h="95884">
                  <a:moveTo>
                    <a:pt x="342074" y="25933"/>
                  </a:moveTo>
                  <a:lnTo>
                    <a:pt x="307086" y="25933"/>
                  </a:lnTo>
                  <a:lnTo>
                    <a:pt x="307086" y="26543"/>
                  </a:lnTo>
                  <a:lnTo>
                    <a:pt x="341757" y="26543"/>
                  </a:lnTo>
                  <a:lnTo>
                    <a:pt x="341757" y="93052"/>
                  </a:lnTo>
                  <a:lnTo>
                    <a:pt x="342074" y="93052"/>
                  </a:lnTo>
                  <a:lnTo>
                    <a:pt x="342074" y="25933"/>
                  </a:lnTo>
                  <a:close/>
                </a:path>
                <a:path w="868680" h="95884">
                  <a:moveTo>
                    <a:pt x="344919" y="558"/>
                  </a:moveTo>
                  <a:lnTo>
                    <a:pt x="342074" y="558"/>
                  </a:lnTo>
                  <a:lnTo>
                    <a:pt x="342074" y="1473"/>
                  </a:lnTo>
                  <a:lnTo>
                    <a:pt x="341185" y="1473"/>
                  </a:lnTo>
                  <a:lnTo>
                    <a:pt x="308000" y="1473"/>
                  </a:lnTo>
                  <a:lnTo>
                    <a:pt x="307086" y="1473"/>
                  </a:lnTo>
                  <a:lnTo>
                    <a:pt x="307086" y="10502"/>
                  </a:lnTo>
                  <a:lnTo>
                    <a:pt x="307975" y="10502"/>
                  </a:lnTo>
                  <a:lnTo>
                    <a:pt x="307975" y="11125"/>
                  </a:lnTo>
                  <a:lnTo>
                    <a:pt x="340868" y="11125"/>
                  </a:lnTo>
                  <a:lnTo>
                    <a:pt x="340868" y="22161"/>
                  </a:lnTo>
                  <a:lnTo>
                    <a:pt x="341185" y="22161"/>
                  </a:lnTo>
                  <a:lnTo>
                    <a:pt x="341185" y="10502"/>
                  </a:lnTo>
                  <a:lnTo>
                    <a:pt x="341503" y="10502"/>
                  </a:lnTo>
                  <a:lnTo>
                    <a:pt x="341503" y="22161"/>
                  </a:lnTo>
                  <a:lnTo>
                    <a:pt x="341503" y="23050"/>
                  </a:lnTo>
                  <a:lnTo>
                    <a:pt x="342036" y="23050"/>
                  </a:lnTo>
                  <a:lnTo>
                    <a:pt x="342036" y="22161"/>
                  </a:lnTo>
                  <a:lnTo>
                    <a:pt x="342074" y="9461"/>
                  </a:lnTo>
                  <a:lnTo>
                    <a:pt x="344919" y="9461"/>
                  </a:lnTo>
                  <a:lnTo>
                    <a:pt x="344919" y="558"/>
                  </a:lnTo>
                  <a:close/>
                </a:path>
                <a:path w="868680" h="95884">
                  <a:moveTo>
                    <a:pt x="408495" y="0"/>
                  </a:moveTo>
                  <a:lnTo>
                    <a:pt x="344932" y="0"/>
                  </a:lnTo>
                  <a:lnTo>
                    <a:pt x="344932" y="10160"/>
                  </a:lnTo>
                  <a:lnTo>
                    <a:pt x="404431" y="10160"/>
                  </a:lnTo>
                  <a:lnTo>
                    <a:pt x="404431" y="92710"/>
                  </a:lnTo>
                  <a:lnTo>
                    <a:pt x="408495" y="92710"/>
                  </a:lnTo>
                  <a:lnTo>
                    <a:pt x="408495" y="10160"/>
                  </a:lnTo>
                  <a:lnTo>
                    <a:pt x="408495" y="0"/>
                  </a:lnTo>
                  <a:close/>
                </a:path>
                <a:path w="868680" h="95884">
                  <a:moveTo>
                    <a:pt x="409892" y="94830"/>
                  </a:moveTo>
                  <a:lnTo>
                    <a:pt x="409854" y="94488"/>
                  </a:lnTo>
                  <a:lnTo>
                    <a:pt x="409879" y="93052"/>
                  </a:lnTo>
                  <a:lnTo>
                    <a:pt x="404749" y="93052"/>
                  </a:lnTo>
                  <a:lnTo>
                    <a:pt x="404749" y="94488"/>
                  </a:lnTo>
                  <a:lnTo>
                    <a:pt x="404749" y="94830"/>
                  </a:lnTo>
                  <a:lnTo>
                    <a:pt x="409892" y="95554"/>
                  </a:lnTo>
                  <a:lnTo>
                    <a:pt x="409892" y="94830"/>
                  </a:lnTo>
                  <a:close/>
                </a:path>
                <a:path w="868680" h="95884">
                  <a:moveTo>
                    <a:pt x="527151" y="1473"/>
                  </a:moveTo>
                  <a:lnTo>
                    <a:pt x="526300" y="1473"/>
                  </a:lnTo>
                  <a:lnTo>
                    <a:pt x="526300" y="558"/>
                  </a:lnTo>
                  <a:lnTo>
                    <a:pt x="523430" y="558"/>
                  </a:lnTo>
                  <a:lnTo>
                    <a:pt x="523430" y="0"/>
                  </a:lnTo>
                  <a:lnTo>
                    <a:pt x="459867" y="0"/>
                  </a:lnTo>
                  <a:lnTo>
                    <a:pt x="459867" y="558"/>
                  </a:lnTo>
                  <a:lnTo>
                    <a:pt x="458470" y="558"/>
                  </a:lnTo>
                  <a:lnTo>
                    <a:pt x="458470" y="9461"/>
                  </a:lnTo>
                  <a:lnTo>
                    <a:pt x="459867" y="9461"/>
                  </a:lnTo>
                  <a:lnTo>
                    <a:pt x="459867" y="10160"/>
                  </a:lnTo>
                  <a:lnTo>
                    <a:pt x="523113" y="10160"/>
                  </a:lnTo>
                  <a:lnTo>
                    <a:pt x="523113" y="92710"/>
                  </a:lnTo>
                  <a:lnTo>
                    <a:pt x="523430" y="92710"/>
                  </a:lnTo>
                  <a:lnTo>
                    <a:pt x="523430" y="10160"/>
                  </a:lnTo>
                  <a:lnTo>
                    <a:pt x="523430" y="9461"/>
                  </a:lnTo>
                  <a:lnTo>
                    <a:pt x="526288" y="9461"/>
                  </a:lnTo>
                  <a:lnTo>
                    <a:pt x="526288" y="10502"/>
                  </a:lnTo>
                  <a:lnTo>
                    <a:pt x="527151" y="10502"/>
                  </a:lnTo>
                  <a:lnTo>
                    <a:pt x="527151" y="1473"/>
                  </a:lnTo>
                  <a:close/>
                </a:path>
                <a:path w="868680" h="95884">
                  <a:moveTo>
                    <a:pt x="562698" y="94488"/>
                  </a:moveTo>
                  <a:lnTo>
                    <a:pt x="562660" y="93052"/>
                  </a:lnTo>
                  <a:lnTo>
                    <a:pt x="561276" y="93052"/>
                  </a:lnTo>
                  <a:lnTo>
                    <a:pt x="561276" y="25933"/>
                  </a:lnTo>
                  <a:lnTo>
                    <a:pt x="561263" y="23050"/>
                  </a:lnTo>
                  <a:lnTo>
                    <a:pt x="561314" y="22161"/>
                  </a:lnTo>
                  <a:lnTo>
                    <a:pt x="560387" y="22161"/>
                  </a:lnTo>
                  <a:lnTo>
                    <a:pt x="560387" y="1473"/>
                  </a:lnTo>
                  <a:lnTo>
                    <a:pt x="527177" y="1473"/>
                  </a:lnTo>
                  <a:lnTo>
                    <a:pt x="527177" y="11125"/>
                  </a:lnTo>
                  <a:lnTo>
                    <a:pt x="556768" y="11125"/>
                  </a:lnTo>
                  <a:lnTo>
                    <a:pt x="556768" y="22161"/>
                  </a:lnTo>
                  <a:lnTo>
                    <a:pt x="557085" y="22161"/>
                  </a:lnTo>
                  <a:lnTo>
                    <a:pt x="557085" y="23050"/>
                  </a:lnTo>
                  <a:lnTo>
                    <a:pt x="557530" y="23050"/>
                  </a:lnTo>
                  <a:lnTo>
                    <a:pt x="557530" y="25933"/>
                  </a:lnTo>
                  <a:lnTo>
                    <a:pt x="526288" y="25933"/>
                  </a:lnTo>
                  <a:lnTo>
                    <a:pt x="526288" y="26543"/>
                  </a:lnTo>
                  <a:lnTo>
                    <a:pt x="557212" y="26543"/>
                  </a:lnTo>
                  <a:lnTo>
                    <a:pt x="557212" y="93052"/>
                  </a:lnTo>
                  <a:lnTo>
                    <a:pt x="557530" y="93052"/>
                  </a:lnTo>
                  <a:lnTo>
                    <a:pt x="557530" y="94488"/>
                  </a:lnTo>
                  <a:lnTo>
                    <a:pt x="557593" y="94830"/>
                  </a:lnTo>
                  <a:lnTo>
                    <a:pt x="562673" y="95554"/>
                  </a:lnTo>
                  <a:lnTo>
                    <a:pt x="562673" y="94830"/>
                  </a:lnTo>
                  <a:lnTo>
                    <a:pt x="562698" y="94488"/>
                  </a:lnTo>
                  <a:close/>
                </a:path>
                <a:path w="868680" h="95884">
                  <a:moveTo>
                    <a:pt x="612686" y="558"/>
                  </a:moveTo>
                  <a:lnTo>
                    <a:pt x="611251" y="558"/>
                  </a:lnTo>
                  <a:lnTo>
                    <a:pt x="611251" y="9461"/>
                  </a:lnTo>
                  <a:lnTo>
                    <a:pt x="612686" y="9461"/>
                  </a:lnTo>
                  <a:lnTo>
                    <a:pt x="612686" y="558"/>
                  </a:lnTo>
                  <a:close/>
                </a:path>
                <a:path w="868680" h="95884">
                  <a:moveTo>
                    <a:pt x="647700" y="25933"/>
                  </a:moveTo>
                  <a:lnTo>
                    <a:pt x="612711" y="25933"/>
                  </a:lnTo>
                  <a:lnTo>
                    <a:pt x="612711" y="26543"/>
                  </a:lnTo>
                  <a:lnTo>
                    <a:pt x="647382" y="26543"/>
                  </a:lnTo>
                  <a:lnTo>
                    <a:pt x="647382" y="93052"/>
                  </a:lnTo>
                  <a:lnTo>
                    <a:pt x="647700" y="93052"/>
                  </a:lnTo>
                  <a:lnTo>
                    <a:pt x="647700" y="25933"/>
                  </a:lnTo>
                  <a:close/>
                </a:path>
                <a:path w="868680" h="95884">
                  <a:moveTo>
                    <a:pt x="650544" y="558"/>
                  </a:moveTo>
                  <a:lnTo>
                    <a:pt x="647700" y="558"/>
                  </a:lnTo>
                  <a:lnTo>
                    <a:pt x="647700" y="1473"/>
                  </a:lnTo>
                  <a:lnTo>
                    <a:pt x="646811" y="1473"/>
                  </a:lnTo>
                  <a:lnTo>
                    <a:pt x="613625" y="1473"/>
                  </a:lnTo>
                  <a:lnTo>
                    <a:pt x="612711" y="1473"/>
                  </a:lnTo>
                  <a:lnTo>
                    <a:pt x="612711" y="10502"/>
                  </a:lnTo>
                  <a:lnTo>
                    <a:pt x="613600" y="10502"/>
                  </a:lnTo>
                  <a:lnTo>
                    <a:pt x="613600" y="11125"/>
                  </a:lnTo>
                  <a:lnTo>
                    <a:pt x="646493" y="11125"/>
                  </a:lnTo>
                  <a:lnTo>
                    <a:pt x="646493" y="22161"/>
                  </a:lnTo>
                  <a:lnTo>
                    <a:pt x="646811" y="22161"/>
                  </a:lnTo>
                  <a:lnTo>
                    <a:pt x="646811" y="10502"/>
                  </a:lnTo>
                  <a:lnTo>
                    <a:pt x="647128" y="10502"/>
                  </a:lnTo>
                  <a:lnTo>
                    <a:pt x="647128" y="22161"/>
                  </a:lnTo>
                  <a:lnTo>
                    <a:pt x="647128" y="23050"/>
                  </a:lnTo>
                  <a:lnTo>
                    <a:pt x="647661" y="23050"/>
                  </a:lnTo>
                  <a:lnTo>
                    <a:pt x="647661" y="22161"/>
                  </a:lnTo>
                  <a:lnTo>
                    <a:pt x="647700" y="9461"/>
                  </a:lnTo>
                  <a:lnTo>
                    <a:pt x="650544" y="9461"/>
                  </a:lnTo>
                  <a:lnTo>
                    <a:pt x="650544" y="558"/>
                  </a:lnTo>
                  <a:close/>
                </a:path>
                <a:path w="868680" h="95884">
                  <a:moveTo>
                    <a:pt x="714121" y="0"/>
                  </a:moveTo>
                  <a:lnTo>
                    <a:pt x="650557" y="0"/>
                  </a:lnTo>
                  <a:lnTo>
                    <a:pt x="650557" y="10160"/>
                  </a:lnTo>
                  <a:lnTo>
                    <a:pt x="710057" y="10160"/>
                  </a:lnTo>
                  <a:lnTo>
                    <a:pt x="710057" y="92710"/>
                  </a:lnTo>
                  <a:lnTo>
                    <a:pt x="714121" y="92710"/>
                  </a:lnTo>
                  <a:lnTo>
                    <a:pt x="714121" y="10160"/>
                  </a:lnTo>
                  <a:lnTo>
                    <a:pt x="714121" y="0"/>
                  </a:lnTo>
                  <a:close/>
                </a:path>
                <a:path w="868680" h="95884">
                  <a:moveTo>
                    <a:pt x="715518" y="94830"/>
                  </a:moveTo>
                  <a:lnTo>
                    <a:pt x="715479" y="94488"/>
                  </a:lnTo>
                  <a:lnTo>
                    <a:pt x="715505" y="93052"/>
                  </a:lnTo>
                  <a:lnTo>
                    <a:pt x="710374" y="93052"/>
                  </a:lnTo>
                  <a:lnTo>
                    <a:pt x="710374" y="94488"/>
                  </a:lnTo>
                  <a:lnTo>
                    <a:pt x="710374" y="94830"/>
                  </a:lnTo>
                  <a:lnTo>
                    <a:pt x="715518" y="95554"/>
                  </a:lnTo>
                  <a:lnTo>
                    <a:pt x="715518" y="94830"/>
                  </a:lnTo>
                  <a:close/>
                </a:path>
                <a:path w="868680" h="95884">
                  <a:moveTo>
                    <a:pt x="831926" y="558"/>
                  </a:moveTo>
                  <a:lnTo>
                    <a:pt x="829056" y="558"/>
                  </a:lnTo>
                  <a:lnTo>
                    <a:pt x="829056" y="0"/>
                  </a:lnTo>
                  <a:lnTo>
                    <a:pt x="765492" y="0"/>
                  </a:lnTo>
                  <a:lnTo>
                    <a:pt x="765492" y="558"/>
                  </a:lnTo>
                  <a:lnTo>
                    <a:pt x="764095" y="558"/>
                  </a:lnTo>
                  <a:lnTo>
                    <a:pt x="764095" y="9461"/>
                  </a:lnTo>
                  <a:lnTo>
                    <a:pt x="765492" y="9461"/>
                  </a:lnTo>
                  <a:lnTo>
                    <a:pt x="765492" y="10160"/>
                  </a:lnTo>
                  <a:lnTo>
                    <a:pt x="828802" y="10160"/>
                  </a:lnTo>
                  <a:lnTo>
                    <a:pt x="828802" y="92710"/>
                  </a:lnTo>
                  <a:lnTo>
                    <a:pt x="829056" y="92710"/>
                  </a:lnTo>
                  <a:lnTo>
                    <a:pt x="829056" y="10160"/>
                  </a:lnTo>
                  <a:lnTo>
                    <a:pt x="829056" y="9461"/>
                  </a:lnTo>
                  <a:lnTo>
                    <a:pt x="831926" y="9461"/>
                  </a:lnTo>
                  <a:lnTo>
                    <a:pt x="831926" y="558"/>
                  </a:lnTo>
                  <a:close/>
                </a:path>
                <a:path w="868680" h="95884">
                  <a:moveTo>
                    <a:pt x="868362" y="94830"/>
                  </a:moveTo>
                  <a:lnTo>
                    <a:pt x="868324" y="94488"/>
                  </a:lnTo>
                  <a:lnTo>
                    <a:pt x="868349" y="93052"/>
                  </a:lnTo>
                  <a:lnTo>
                    <a:pt x="866902" y="93052"/>
                  </a:lnTo>
                  <a:lnTo>
                    <a:pt x="866902" y="25933"/>
                  </a:lnTo>
                  <a:lnTo>
                    <a:pt x="866914" y="23050"/>
                  </a:lnTo>
                  <a:lnTo>
                    <a:pt x="866927" y="22161"/>
                  </a:lnTo>
                  <a:lnTo>
                    <a:pt x="866000" y="22161"/>
                  </a:lnTo>
                  <a:lnTo>
                    <a:pt x="866000" y="1473"/>
                  </a:lnTo>
                  <a:lnTo>
                    <a:pt x="832840" y="1473"/>
                  </a:lnTo>
                  <a:lnTo>
                    <a:pt x="831977" y="1473"/>
                  </a:lnTo>
                  <a:lnTo>
                    <a:pt x="831977" y="10502"/>
                  </a:lnTo>
                  <a:lnTo>
                    <a:pt x="832789" y="10502"/>
                  </a:lnTo>
                  <a:lnTo>
                    <a:pt x="832789" y="11125"/>
                  </a:lnTo>
                  <a:lnTo>
                    <a:pt x="862317" y="11125"/>
                  </a:lnTo>
                  <a:lnTo>
                    <a:pt x="862317" y="22161"/>
                  </a:lnTo>
                  <a:lnTo>
                    <a:pt x="862698" y="22161"/>
                  </a:lnTo>
                  <a:lnTo>
                    <a:pt x="862698" y="23050"/>
                  </a:lnTo>
                  <a:lnTo>
                    <a:pt x="863219" y="23050"/>
                  </a:lnTo>
                  <a:lnTo>
                    <a:pt x="863219" y="25933"/>
                  </a:lnTo>
                  <a:lnTo>
                    <a:pt x="831977" y="25933"/>
                  </a:lnTo>
                  <a:lnTo>
                    <a:pt x="831977" y="26543"/>
                  </a:lnTo>
                  <a:lnTo>
                    <a:pt x="862901" y="26543"/>
                  </a:lnTo>
                  <a:lnTo>
                    <a:pt x="862901" y="93052"/>
                  </a:lnTo>
                  <a:lnTo>
                    <a:pt x="863219" y="93052"/>
                  </a:lnTo>
                  <a:lnTo>
                    <a:pt x="863219" y="94488"/>
                  </a:lnTo>
                  <a:lnTo>
                    <a:pt x="863219" y="94830"/>
                  </a:lnTo>
                  <a:lnTo>
                    <a:pt x="868362" y="95554"/>
                  </a:lnTo>
                  <a:lnTo>
                    <a:pt x="868362" y="9483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1" name="object 8071"/>
            <p:cNvSpPr/>
            <p:nvPr/>
          </p:nvSpPr>
          <p:spPr>
            <a:xfrm>
              <a:off x="11162855" y="8883294"/>
              <a:ext cx="2936240" cy="646430"/>
            </a:xfrm>
            <a:custGeom>
              <a:avLst/>
              <a:gdLst/>
              <a:ahLst/>
              <a:cxnLst/>
              <a:rect l="l" t="t" r="r" b="b"/>
              <a:pathLst>
                <a:path w="2936240" h="646429">
                  <a:moveTo>
                    <a:pt x="33909" y="500735"/>
                  </a:moveTo>
                  <a:lnTo>
                    <a:pt x="33845" y="500583"/>
                  </a:lnTo>
                  <a:lnTo>
                    <a:pt x="33718" y="500583"/>
                  </a:lnTo>
                  <a:lnTo>
                    <a:pt x="33845" y="499960"/>
                  </a:lnTo>
                  <a:lnTo>
                    <a:pt x="33845" y="498970"/>
                  </a:lnTo>
                  <a:lnTo>
                    <a:pt x="33794" y="494728"/>
                  </a:lnTo>
                  <a:lnTo>
                    <a:pt x="33782" y="493166"/>
                  </a:lnTo>
                  <a:lnTo>
                    <a:pt x="33782" y="491058"/>
                  </a:lnTo>
                  <a:lnTo>
                    <a:pt x="33782" y="487362"/>
                  </a:lnTo>
                  <a:lnTo>
                    <a:pt x="23685" y="487362"/>
                  </a:lnTo>
                  <a:lnTo>
                    <a:pt x="21717" y="487362"/>
                  </a:lnTo>
                  <a:lnTo>
                    <a:pt x="21717" y="493166"/>
                  </a:lnTo>
                  <a:lnTo>
                    <a:pt x="21717" y="498970"/>
                  </a:lnTo>
                  <a:lnTo>
                    <a:pt x="21666" y="493166"/>
                  </a:lnTo>
                  <a:lnTo>
                    <a:pt x="21717" y="487362"/>
                  </a:lnTo>
                  <a:lnTo>
                    <a:pt x="21653" y="493166"/>
                  </a:lnTo>
                  <a:lnTo>
                    <a:pt x="21602" y="487362"/>
                  </a:lnTo>
                  <a:lnTo>
                    <a:pt x="19748" y="487362"/>
                  </a:lnTo>
                  <a:lnTo>
                    <a:pt x="19748" y="498970"/>
                  </a:lnTo>
                  <a:lnTo>
                    <a:pt x="19748" y="502970"/>
                  </a:lnTo>
                  <a:lnTo>
                    <a:pt x="19685" y="498970"/>
                  </a:lnTo>
                  <a:lnTo>
                    <a:pt x="19634" y="493166"/>
                  </a:lnTo>
                  <a:lnTo>
                    <a:pt x="19685" y="498970"/>
                  </a:lnTo>
                  <a:lnTo>
                    <a:pt x="19748" y="487362"/>
                  </a:lnTo>
                  <a:lnTo>
                    <a:pt x="19621" y="487362"/>
                  </a:lnTo>
                  <a:lnTo>
                    <a:pt x="19621" y="493166"/>
                  </a:lnTo>
                  <a:lnTo>
                    <a:pt x="19596" y="487362"/>
                  </a:lnTo>
                  <a:lnTo>
                    <a:pt x="17780" y="487362"/>
                  </a:lnTo>
                  <a:lnTo>
                    <a:pt x="17780" y="504748"/>
                  </a:lnTo>
                  <a:lnTo>
                    <a:pt x="17780" y="506933"/>
                  </a:lnTo>
                  <a:lnTo>
                    <a:pt x="17716" y="504748"/>
                  </a:lnTo>
                  <a:lnTo>
                    <a:pt x="17640" y="498970"/>
                  </a:lnTo>
                  <a:lnTo>
                    <a:pt x="17627" y="493166"/>
                  </a:lnTo>
                  <a:lnTo>
                    <a:pt x="17653" y="498970"/>
                  </a:lnTo>
                  <a:lnTo>
                    <a:pt x="17716" y="504748"/>
                  </a:lnTo>
                  <a:lnTo>
                    <a:pt x="17780" y="487362"/>
                  </a:lnTo>
                  <a:lnTo>
                    <a:pt x="17589" y="487362"/>
                  </a:lnTo>
                  <a:lnTo>
                    <a:pt x="17589" y="493166"/>
                  </a:lnTo>
                  <a:lnTo>
                    <a:pt x="17538" y="487362"/>
                  </a:lnTo>
                  <a:lnTo>
                    <a:pt x="15748" y="487362"/>
                  </a:lnTo>
                  <a:lnTo>
                    <a:pt x="15748" y="504748"/>
                  </a:lnTo>
                  <a:lnTo>
                    <a:pt x="15748" y="510603"/>
                  </a:lnTo>
                  <a:lnTo>
                    <a:pt x="15697" y="504761"/>
                  </a:lnTo>
                  <a:lnTo>
                    <a:pt x="14478" y="504761"/>
                  </a:lnTo>
                  <a:lnTo>
                    <a:pt x="14478" y="510603"/>
                  </a:lnTo>
                  <a:lnTo>
                    <a:pt x="14478" y="513511"/>
                  </a:lnTo>
                  <a:lnTo>
                    <a:pt x="14414" y="510603"/>
                  </a:lnTo>
                  <a:lnTo>
                    <a:pt x="14478" y="504761"/>
                  </a:lnTo>
                  <a:lnTo>
                    <a:pt x="13716" y="504761"/>
                  </a:lnTo>
                  <a:lnTo>
                    <a:pt x="13716" y="510603"/>
                  </a:lnTo>
                  <a:lnTo>
                    <a:pt x="13601" y="504761"/>
                  </a:lnTo>
                  <a:lnTo>
                    <a:pt x="12509" y="504761"/>
                  </a:lnTo>
                  <a:lnTo>
                    <a:pt x="12509" y="516382"/>
                  </a:lnTo>
                  <a:lnTo>
                    <a:pt x="12446" y="517550"/>
                  </a:lnTo>
                  <a:lnTo>
                    <a:pt x="12446" y="516382"/>
                  </a:lnTo>
                  <a:lnTo>
                    <a:pt x="12395" y="510603"/>
                  </a:lnTo>
                  <a:lnTo>
                    <a:pt x="12446" y="516382"/>
                  </a:lnTo>
                  <a:lnTo>
                    <a:pt x="12509" y="504761"/>
                  </a:lnTo>
                  <a:lnTo>
                    <a:pt x="10414" y="504761"/>
                  </a:lnTo>
                  <a:lnTo>
                    <a:pt x="10414" y="510603"/>
                  </a:lnTo>
                  <a:lnTo>
                    <a:pt x="10414" y="516382"/>
                  </a:lnTo>
                  <a:lnTo>
                    <a:pt x="10363" y="510603"/>
                  </a:lnTo>
                  <a:lnTo>
                    <a:pt x="10414" y="504761"/>
                  </a:lnTo>
                  <a:lnTo>
                    <a:pt x="8267" y="504761"/>
                  </a:lnTo>
                  <a:lnTo>
                    <a:pt x="6286" y="504761"/>
                  </a:lnTo>
                  <a:lnTo>
                    <a:pt x="6286" y="510603"/>
                  </a:lnTo>
                  <a:lnTo>
                    <a:pt x="6172" y="504761"/>
                  </a:lnTo>
                  <a:lnTo>
                    <a:pt x="4318" y="504761"/>
                  </a:lnTo>
                  <a:lnTo>
                    <a:pt x="4318" y="510603"/>
                  </a:lnTo>
                  <a:lnTo>
                    <a:pt x="4318" y="516382"/>
                  </a:lnTo>
                  <a:lnTo>
                    <a:pt x="4318" y="522185"/>
                  </a:lnTo>
                  <a:lnTo>
                    <a:pt x="4267" y="516382"/>
                  </a:lnTo>
                  <a:lnTo>
                    <a:pt x="4203" y="510603"/>
                  </a:lnTo>
                  <a:lnTo>
                    <a:pt x="4318" y="504761"/>
                  </a:lnTo>
                  <a:lnTo>
                    <a:pt x="4191" y="504761"/>
                  </a:lnTo>
                  <a:lnTo>
                    <a:pt x="2286" y="504761"/>
                  </a:lnTo>
                  <a:lnTo>
                    <a:pt x="2286" y="516382"/>
                  </a:lnTo>
                  <a:lnTo>
                    <a:pt x="2286" y="522185"/>
                  </a:lnTo>
                  <a:lnTo>
                    <a:pt x="2235" y="516382"/>
                  </a:lnTo>
                  <a:lnTo>
                    <a:pt x="2286" y="504761"/>
                  </a:lnTo>
                  <a:lnTo>
                    <a:pt x="2222" y="510603"/>
                  </a:lnTo>
                  <a:lnTo>
                    <a:pt x="2222" y="516382"/>
                  </a:lnTo>
                  <a:lnTo>
                    <a:pt x="2197" y="510603"/>
                  </a:lnTo>
                  <a:lnTo>
                    <a:pt x="2222" y="504761"/>
                  </a:lnTo>
                  <a:lnTo>
                    <a:pt x="7493" y="504748"/>
                  </a:lnTo>
                  <a:lnTo>
                    <a:pt x="9499" y="504748"/>
                  </a:lnTo>
                  <a:lnTo>
                    <a:pt x="9499" y="498970"/>
                  </a:lnTo>
                  <a:lnTo>
                    <a:pt x="9525" y="504748"/>
                  </a:lnTo>
                  <a:lnTo>
                    <a:pt x="11506" y="504748"/>
                  </a:lnTo>
                  <a:lnTo>
                    <a:pt x="11506" y="498970"/>
                  </a:lnTo>
                  <a:lnTo>
                    <a:pt x="11468" y="493166"/>
                  </a:lnTo>
                  <a:lnTo>
                    <a:pt x="11557" y="498970"/>
                  </a:lnTo>
                  <a:lnTo>
                    <a:pt x="11620" y="504748"/>
                  </a:lnTo>
                  <a:lnTo>
                    <a:pt x="13576" y="504748"/>
                  </a:lnTo>
                  <a:lnTo>
                    <a:pt x="13576" y="498970"/>
                  </a:lnTo>
                  <a:lnTo>
                    <a:pt x="13538" y="493166"/>
                  </a:lnTo>
                  <a:lnTo>
                    <a:pt x="13589" y="498970"/>
                  </a:lnTo>
                  <a:lnTo>
                    <a:pt x="13589" y="504748"/>
                  </a:lnTo>
                  <a:lnTo>
                    <a:pt x="15595" y="504748"/>
                  </a:lnTo>
                  <a:lnTo>
                    <a:pt x="15595" y="498970"/>
                  </a:lnTo>
                  <a:lnTo>
                    <a:pt x="15570" y="493166"/>
                  </a:lnTo>
                  <a:lnTo>
                    <a:pt x="15621" y="498970"/>
                  </a:lnTo>
                  <a:lnTo>
                    <a:pt x="15684" y="504748"/>
                  </a:lnTo>
                  <a:lnTo>
                    <a:pt x="15748" y="487362"/>
                  </a:lnTo>
                  <a:lnTo>
                    <a:pt x="15557" y="487362"/>
                  </a:lnTo>
                  <a:lnTo>
                    <a:pt x="15557" y="493166"/>
                  </a:lnTo>
                  <a:lnTo>
                    <a:pt x="15481" y="487362"/>
                  </a:lnTo>
                  <a:lnTo>
                    <a:pt x="13525" y="487362"/>
                  </a:lnTo>
                  <a:lnTo>
                    <a:pt x="13525" y="493166"/>
                  </a:lnTo>
                  <a:lnTo>
                    <a:pt x="13436" y="487362"/>
                  </a:lnTo>
                  <a:lnTo>
                    <a:pt x="11430" y="487362"/>
                  </a:lnTo>
                  <a:lnTo>
                    <a:pt x="11430" y="493166"/>
                  </a:lnTo>
                  <a:lnTo>
                    <a:pt x="11417" y="487362"/>
                  </a:lnTo>
                  <a:lnTo>
                    <a:pt x="9461" y="487362"/>
                  </a:lnTo>
                  <a:lnTo>
                    <a:pt x="9461" y="493166"/>
                  </a:lnTo>
                  <a:lnTo>
                    <a:pt x="9398" y="490588"/>
                  </a:lnTo>
                  <a:lnTo>
                    <a:pt x="9398" y="487362"/>
                  </a:lnTo>
                  <a:lnTo>
                    <a:pt x="7493" y="487362"/>
                  </a:lnTo>
                  <a:lnTo>
                    <a:pt x="7493" y="493166"/>
                  </a:lnTo>
                  <a:lnTo>
                    <a:pt x="7493" y="498970"/>
                  </a:lnTo>
                  <a:lnTo>
                    <a:pt x="7366" y="498970"/>
                  </a:lnTo>
                  <a:lnTo>
                    <a:pt x="7366" y="494538"/>
                  </a:lnTo>
                  <a:lnTo>
                    <a:pt x="7366" y="493166"/>
                  </a:lnTo>
                  <a:lnTo>
                    <a:pt x="7493" y="493166"/>
                  </a:lnTo>
                  <a:lnTo>
                    <a:pt x="7493" y="487362"/>
                  </a:lnTo>
                  <a:lnTo>
                    <a:pt x="7048" y="487362"/>
                  </a:lnTo>
                  <a:lnTo>
                    <a:pt x="4127" y="493166"/>
                  </a:lnTo>
                  <a:lnTo>
                    <a:pt x="3365" y="494715"/>
                  </a:lnTo>
                  <a:lnTo>
                    <a:pt x="3365" y="498602"/>
                  </a:lnTo>
                  <a:lnTo>
                    <a:pt x="3365" y="498970"/>
                  </a:lnTo>
                  <a:lnTo>
                    <a:pt x="3365" y="498602"/>
                  </a:lnTo>
                  <a:lnTo>
                    <a:pt x="3365" y="494715"/>
                  </a:lnTo>
                  <a:lnTo>
                    <a:pt x="2095" y="497293"/>
                  </a:lnTo>
                  <a:lnTo>
                    <a:pt x="2095" y="501129"/>
                  </a:lnTo>
                  <a:lnTo>
                    <a:pt x="2095" y="504748"/>
                  </a:lnTo>
                  <a:lnTo>
                    <a:pt x="2032" y="501230"/>
                  </a:lnTo>
                  <a:lnTo>
                    <a:pt x="2095" y="497293"/>
                  </a:lnTo>
                  <a:lnTo>
                    <a:pt x="1270" y="498970"/>
                  </a:lnTo>
                  <a:lnTo>
                    <a:pt x="190" y="501027"/>
                  </a:lnTo>
                  <a:lnTo>
                    <a:pt x="190" y="510603"/>
                  </a:lnTo>
                  <a:lnTo>
                    <a:pt x="190" y="516382"/>
                  </a:lnTo>
                  <a:lnTo>
                    <a:pt x="139" y="510603"/>
                  </a:lnTo>
                  <a:lnTo>
                    <a:pt x="190" y="501027"/>
                  </a:lnTo>
                  <a:lnTo>
                    <a:pt x="127" y="505104"/>
                  </a:lnTo>
                  <a:lnTo>
                    <a:pt x="127" y="510603"/>
                  </a:lnTo>
                  <a:lnTo>
                    <a:pt x="63" y="505206"/>
                  </a:lnTo>
                  <a:lnTo>
                    <a:pt x="127" y="501142"/>
                  </a:lnTo>
                  <a:lnTo>
                    <a:pt x="0" y="501383"/>
                  </a:lnTo>
                  <a:lnTo>
                    <a:pt x="0" y="504748"/>
                  </a:lnTo>
                  <a:lnTo>
                    <a:pt x="0" y="510603"/>
                  </a:lnTo>
                  <a:lnTo>
                    <a:pt x="0" y="516382"/>
                  </a:lnTo>
                  <a:lnTo>
                    <a:pt x="0" y="522185"/>
                  </a:lnTo>
                  <a:lnTo>
                    <a:pt x="0" y="527989"/>
                  </a:lnTo>
                  <a:lnTo>
                    <a:pt x="241" y="527989"/>
                  </a:lnTo>
                  <a:lnTo>
                    <a:pt x="241" y="522185"/>
                  </a:lnTo>
                  <a:lnTo>
                    <a:pt x="215" y="516382"/>
                  </a:lnTo>
                  <a:lnTo>
                    <a:pt x="254" y="522185"/>
                  </a:lnTo>
                  <a:lnTo>
                    <a:pt x="317" y="527989"/>
                  </a:lnTo>
                  <a:lnTo>
                    <a:pt x="2298" y="527989"/>
                  </a:lnTo>
                  <a:lnTo>
                    <a:pt x="2298" y="522185"/>
                  </a:lnTo>
                  <a:lnTo>
                    <a:pt x="2349" y="527989"/>
                  </a:lnTo>
                  <a:lnTo>
                    <a:pt x="4356" y="527989"/>
                  </a:lnTo>
                  <a:lnTo>
                    <a:pt x="4356" y="522185"/>
                  </a:lnTo>
                  <a:lnTo>
                    <a:pt x="4381" y="527989"/>
                  </a:lnTo>
                  <a:lnTo>
                    <a:pt x="6362" y="527989"/>
                  </a:lnTo>
                  <a:lnTo>
                    <a:pt x="6362" y="522185"/>
                  </a:lnTo>
                  <a:lnTo>
                    <a:pt x="8331" y="522185"/>
                  </a:lnTo>
                  <a:lnTo>
                    <a:pt x="8331" y="516382"/>
                  </a:lnTo>
                  <a:lnTo>
                    <a:pt x="8318" y="510603"/>
                  </a:lnTo>
                  <a:lnTo>
                    <a:pt x="8382" y="516382"/>
                  </a:lnTo>
                  <a:lnTo>
                    <a:pt x="8445" y="522185"/>
                  </a:lnTo>
                  <a:lnTo>
                    <a:pt x="33845" y="522185"/>
                  </a:lnTo>
                  <a:lnTo>
                    <a:pt x="33845" y="521639"/>
                  </a:lnTo>
                  <a:lnTo>
                    <a:pt x="33883" y="517550"/>
                  </a:lnTo>
                  <a:lnTo>
                    <a:pt x="33909" y="516382"/>
                  </a:lnTo>
                  <a:lnTo>
                    <a:pt x="33909" y="510603"/>
                  </a:lnTo>
                  <a:lnTo>
                    <a:pt x="33909" y="504748"/>
                  </a:lnTo>
                  <a:lnTo>
                    <a:pt x="33909" y="500735"/>
                  </a:lnTo>
                  <a:close/>
                </a:path>
                <a:path w="2936240" h="646429">
                  <a:moveTo>
                    <a:pt x="36461" y="506958"/>
                  </a:moveTo>
                  <a:lnTo>
                    <a:pt x="35623" y="506958"/>
                  </a:lnTo>
                  <a:lnTo>
                    <a:pt x="35623" y="510603"/>
                  </a:lnTo>
                  <a:lnTo>
                    <a:pt x="35623" y="516382"/>
                  </a:lnTo>
                  <a:lnTo>
                    <a:pt x="35623" y="522185"/>
                  </a:lnTo>
                  <a:lnTo>
                    <a:pt x="36461" y="522185"/>
                  </a:lnTo>
                  <a:lnTo>
                    <a:pt x="36461" y="516382"/>
                  </a:lnTo>
                  <a:lnTo>
                    <a:pt x="36461" y="510603"/>
                  </a:lnTo>
                  <a:lnTo>
                    <a:pt x="36461" y="506958"/>
                  </a:lnTo>
                  <a:close/>
                </a:path>
                <a:path w="2936240" h="646429">
                  <a:moveTo>
                    <a:pt x="36461" y="504761"/>
                  </a:moveTo>
                  <a:lnTo>
                    <a:pt x="35623" y="504761"/>
                  </a:lnTo>
                  <a:lnTo>
                    <a:pt x="35623" y="505815"/>
                  </a:lnTo>
                  <a:lnTo>
                    <a:pt x="36461" y="505815"/>
                  </a:lnTo>
                  <a:lnTo>
                    <a:pt x="36461" y="504761"/>
                  </a:lnTo>
                  <a:close/>
                </a:path>
                <a:path w="2936240" h="646429">
                  <a:moveTo>
                    <a:pt x="36461" y="500583"/>
                  </a:moveTo>
                  <a:lnTo>
                    <a:pt x="35623" y="500583"/>
                  </a:lnTo>
                  <a:lnTo>
                    <a:pt x="35623" y="504748"/>
                  </a:lnTo>
                  <a:lnTo>
                    <a:pt x="36461" y="504748"/>
                  </a:lnTo>
                  <a:lnTo>
                    <a:pt x="36461" y="500583"/>
                  </a:lnTo>
                  <a:close/>
                </a:path>
                <a:path w="2936240" h="646429">
                  <a:moveTo>
                    <a:pt x="36487" y="487362"/>
                  </a:moveTo>
                  <a:lnTo>
                    <a:pt x="35623" y="487362"/>
                  </a:lnTo>
                  <a:lnTo>
                    <a:pt x="35623" y="493166"/>
                  </a:lnTo>
                  <a:lnTo>
                    <a:pt x="35623" y="493395"/>
                  </a:lnTo>
                  <a:lnTo>
                    <a:pt x="36487" y="493395"/>
                  </a:lnTo>
                  <a:lnTo>
                    <a:pt x="36487" y="493166"/>
                  </a:lnTo>
                  <a:lnTo>
                    <a:pt x="36487" y="487362"/>
                  </a:lnTo>
                  <a:close/>
                </a:path>
                <a:path w="2936240" h="646429">
                  <a:moveTo>
                    <a:pt x="36512" y="498970"/>
                  </a:moveTo>
                  <a:lnTo>
                    <a:pt x="36487" y="494588"/>
                  </a:lnTo>
                  <a:lnTo>
                    <a:pt x="35623" y="494588"/>
                  </a:lnTo>
                  <a:lnTo>
                    <a:pt x="35623" y="498970"/>
                  </a:lnTo>
                  <a:lnTo>
                    <a:pt x="35623" y="499872"/>
                  </a:lnTo>
                  <a:lnTo>
                    <a:pt x="36512" y="499872"/>
                  </a:lnTo>
                  <a:lnTo>
                    <a:pt x="36512" y="498970"/>
                  </a:lnTo>
                  <a:close/>
                </a:path>
                <a:path w="2936240" h="646429">
                  <a:moveTo>
                    <a:pt x="943406" y="1524"/>
                  </a:moveTo>
                  <a:lnTo>
                    <a:pt x="38290" y="1524"/>
                  </a:lnTo>
                  <a:lnTo>
                    <a:pt x="36512" y="1524"/>
                  </a:lnTo>
                  <a:lnTo>
                    <a:pt x="36512" y="3175"/>
                  </a:lnTo>
                  <a:lnTo>
                    <a:pt x="38290" y="3175"/>
                  </a:lnTo>
                  <a:lnTo>
                    <a:pt x="943406" y="3175"/>
                  </a:lnTo>
                  <a:lnTo>
                    <a:pt x="943406" y="1524"/>
                  </a:lnTo>
                  <a:close/>
                </a:path>
                <a:path w="2936240" h="646429">
                  <a:moveTo>
                    <a:pt x="943419" y="635927"/>
                  </a:moveTo>
                  <a:lnTo>
                    <a:pt x="934466" y="635927"/>
                  </a:lnTo>
                  <a:lnTo>
                    <a:pt x="934466" y="646214"/>
                  </a:lnTo>
                  <a:lnTo>
                    <a:pt x="938212" y="646214"/>
                  </a:lnTo>
                  <a:lnTo>
                    <a:pt x="943419" y="635927"/>
                  </a:lnTo>
                  <a:close/>
                </a:path>
                <a:path w="2936240" h="646429">
                  <a:moveTo>
                    <a:pt x="1088326" y="87122"/>
                  </a:moveTo>
                  <a:lnTo>
                    <a:pt x="1053401" y="87122"/>
                  </a:lnTo>
                  <a:lnTo>
                    <a:pt x="1053401" y="87731"/>
                  </a:lnTo>
                  <a:lnTo>
                    <a:pt x="1088009" y="87731"/>
                  </a:lnTo>
                  <a:lnTo>
                    <a:pt x="1088009" y="154241"/>
                  </a:lnTo>
                  <a:lnTo>
                    <a:pt x="1088326" y="154241"/>
                  </a:lnTo>
                  <a:lnTo>
                    <a:pt x="1088326" y="87122"/>
                  </a:lnTo>
                  <a:close/>
                </a:path>
                <a:path w="2936240" h="646429">
                  <a:moveTo>
                    <a:pt x="1154811" y="61188"/>
                  </a:moveTo>
                  <a:lnTo>
                    <a:pt x="1091184" y="61188"/>
                  </a:lnTo>
                  <a:lnTo>
                    <a:pt x="1091184" y="71348"/>
                  </a:lnTo>
                  <a:lnTo>
                    <a:pt x="1154811" y="71348"/>
                  </a:lnTo>
                  <a:lnTo>
                    <a:pt x="1154811" y="61188"/>
                  </a:lnTo>
                  <a:close/>
                </a:path>
                <a:path w="2936240" h="646429">
                  <a:moveTo>
                    <a:pt x="1160335" y="469531"/>
                  </a:moveTo>
                  <a:lnTo>
                    <a:pt x="1079055" y="469531"/>
                  </a:lnTo>
                  <a:lnTo>
                    <a:pt x="1101915" y="480936"/>
                  </a:lnTo>
                  <a:lnTo>
                    <a:pt x="1160335" y="480936"/>
                  </a:lnTo>
                  <a:lnTo>
                    <a:pt x="1160335" y="469531"/>
                  </a:lnTo>
                  <a:close/>
                </a:path>
                <a:path w="2936240" h="646429">
                  <a:moveTo>
                    <a:pt x="2935694" y="1524"/>
                  </a:moveTo>
                  <a:lnTo>
                    <a:pt x="2030628" y="1524"/>
                  </a:lnTo>
                  <a:lnTo>
                    <a:pt x="2028812" y="1524"/>
                  </a:lnTo>
                  <a:lnTo>
                    <a:pt x="2027428" y="1498"/>
                  </a:lnTo>
                  <a:lnTo>
                    <a:pt x="2027428" y="0"/>
                  </a:lnTo>
                  <a:lnTo>
                    <a:pt x="2026666" y="1498"/>
                  </a:lnTo>
                  <a:lnTo>
                    <a:pt x="943419" y="1498"/>
                  </a:lnTo>
                  <a:lnTo>
                    <a:pt x="943419" y="2768"/>
                  </a:lnTo>
                  <a:lnTo>
                    <a:pt x="943419" y="4038"/>
                  </a:lnTo>
                  <a:lnTo>
                    <a:pt x="943876" y="4038"/>
                  </a:lnTo>
                  <a:lnTo>
                    <a:pt x="943876" y="2768"/>
                  </a:lnTo>
                  <a:lnTo>
                    <a:pt x="2025662" y="2768"/>
                  </a:lnTo>
                  <a:lnTo>
                    <a:pt x="2025662" y="4038"/>
                  </a:lnTo>
                  <a:lnTo>
                    <a:pt x="2019338" y="4038"/>
                  </a:lnTo>
                  <a:lnTo>
                    <a:pt x="2019338" y="28168"/>
                  </a:lnTo>
                  <a:lnTo>
                    <a:pt x="2028812" y="28168"/>
                  </a:lnTo>
                  <a:lnTo>
                    <a:pt x="2028812" y="4038"/>
                  </a:lnTo>
                  <a:lnTo>
                    <a:pt x="2028812" y="3175"/>
                  </a:lnTo>
                  <a:lnTo>
                    <a:pt x="2030603" y="3175"/>
                  </a:lnTo>
                  <a:lnTo>
                    <a:pt x="2935694" y="3175"/>
                  </a:lnTo>
                  <a:lnTo>
                    <a:pt x="2935694" y="1524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2" name="object 8072"/>
            <p:cNvSpPr/>
            <p:nvPr/>
          </p:nvSpPr>
          <p:spPr>
            <a:xfrm>
              <a:off x="11162855" y="9089643"/>
              <a:ext cx="2027555" cy="451484"/>
            </a:xfrm>
            <a:custGeom>
              <a:avLst/>
              <a:gdLst/>
              <a:ahLst/>
              <a:cxnLst/>
              <a:rect l="l" t="t" r="r" b="b"/>
              <a:pathLst>
                <a:path w="2027555" h="451484">
                  <a:moveTo>
                    <a:pt x="2374" y="321652"/>
                  </a:moveTo>
                  <a:lnTo>
                    <a:pt x="0" y="321652"/>
                  </a:lnTo>
                  <a:lnTo>
                    <a:pt x="0" y="327431"/>
                  </a:lnTo>
                  <a:lnTo>
                    <a:pt x="2374" y="327431"/>
                  </a:lnTo>
                  <a:lnTo>
                    <a:pt x="2374" y="321652"/>
                  </a:lnTo>
                  <a:close/>
                </a:path>
                <a:path w="2027555" h="451484">
                  <a:moveTo>
                    <a:pt x="33845" y="315836"/>
                  </a:moveTo>
                  <a:lnTo>
                    <a:pt x="8509" y="315836"/>
                  </a:lnTo>
                  <a:lnTo>
                    <a:pt x="8509" y="319138"/>
                  </a:lnTo>
                  <a:lnTo>
                    <a:pt x="8445" y="319265"/>
                  </a:lnTo>
                  <a:lnTo>
                    <a:pt x="8445" y="315836"/>
                  </a:lnTo>
                  <a:lnTo>
                    <a:pt x="6477" y="315836"/>
                  </a:lnTo>
                  <a:lnTo>
                    <a:pt x="6477" y="321640"/>
                  </a:lnTo>
                  <a:lnTo>
                    <a:pt x="6540" y="323113"/>
                  </a:lnTo>
                  <a:lnTo>
                    <a:pt x="6477" y="321640"/>
                  </a:lnTo>
                  <a:lnTo>
                    <a:pt x="6362" y="315836"/>
                  </a:lnTo>
                  <a:lnTo>
                    <a:pt x="4381" y="315836"/>
                  </a:lnTo>
                  <a:lnTo>
                    <a:pt x="4381" y="321640"/>
                  </a:lnTo>
                  <a:lnTo>
                    <a:pt x="4445" y="327177"/>
                  </a:lnTo>
                  <a:lnTo>
                    <a:pt x="4381" y="321640"/>
                  </a:lnTo>
                  <a:lnTo>
                    <a:pt x="2413" y="321640"/>
                  </a:lnTo>
                  <a:lnTo>
                    <a:pt x="2413" y="327431"/>
                  </a:lnTo>
                  <a:lnTo>
                    <a:pt x="33845" y="327431"/>
                  </a:lnTo>
                  <a:lnTo>
                    <a:pt x="33845" y="321640"/>
                  </a:lnTo>
                  <a:lnTo>
                    <a:pt x="33845" y="315836"/>
                  </a:lnTo>
                  <a:close/>
                </a:path>
                <a:path w="2027555" h="451484">
                  <a:moveTo>
                    <a:pt x="36461" y="315849"/>
                  </a:moveTo>
                  <a:lnTo>
                    <a:pt x="35623" y="315849"/>
                  </a:lnTo>
                  <a:lnTo>
                    <a:pt x="35623" y="316458"/>
                  </a:lnTo>
                  <a:lnTo>
                    <a:pt x="36461" y="316458"/>
                  </a:lnTo>
                  <a:lnTo>
                    <a:pt x="36461" y="315849"/>
                  </a:lnTo>
                  <a:close/>
                </a:path>
                <a:path w="2027555" h="451484">
                  <a:moveTo>
                    <a:pt x="36512" y="321640"/>
                  </a:moveTo>
                  <a:lnTo>
                    <a:pt x="36461" y="317652"/>
                  </a:lnTo>
                  <a:lnTo>
                    <a:pt x="35623" y="317652"/>
                  </a:lnTo>
                  <a:lnTo>
                    <a:pt x="35623" y="321640"/>
                  </a:lnTo>
                  <a:lnTo>
                    <a:pt x="35623" y="327431"/>
                  </a:lnTo>
                  <a:lnTo>
                    <a:pt x="36512" y="327431"/>
                  </a:lnTo>
                  <a:lnTo>
                    <a:pt x="36512" y="321640"/>
                  </a:lnTo>
                  <a:close/>
                </a:path>
                <a:path w="2027555" h="451484">
                  <a:moveTo>
                    <a:pt x="40005" y="447433"/>
                  </a:moveTo>
                  <a:lnTo>
                    <a:pt x="38290" y="450977"/>
                  </a:lnTo>
                  <a:lnTo>
                    <a:pt x="40005" y="450977"/>
                  </a:lnTo>
                  <a:lnTo>
                    <a:pt x="40005" y="447433"/>
                  </a:lnTo>
                  <a:close/>
                </a:path>
                <a:path w="2027555" h="451484">
                  <a:moveTo>
                    <a:pt x="45402" y="429577"/>
                  </a:moveTo>
                  <a:lnTo>
                    <a:pt x="36512" y="429577"/>
                  </a:lnTo>
                  <a:lnTo>
                    <a:pt x="36512" y="439864"/>
                  </a:lnTo>
                  <a:lnTo>
                    <a:pt x="40259" y="439864"/>
                  </a:lnTo>
                  <a:lnTo>
                    <a:pt x="40259" y="447433"/>
                  </a:lnTo>
                  <a:lnTo>
                    <a:pt x="45402" y="447433"/>
                  </a:lnTo>
                  <a:lnTo>
                    <a:pt x="45402" y="429577"/>
                  </a:lnTo>
                  <a:close/>
                </a:path>
                <a:path w="2027555" h="451484">
                  <a:moveTo>
                    <a:pt x="1256868" y="155359"/>
                  </a:moveTo>
                  <a:lnTo>
                    <a:pt x="1255458" y="155359"/>
                  </a:lnTo>
                  <a:lnTo>
                    <a:pt x="1255458" y="259689"/>
                  </a:lnTo>
                  <a:lnTo>
                    <a:pt x="1256868" y="259689"/>
                  </a:lnTo>
                  <a:lnTo>
                    <a:pt x="1256868" y="155359"/>
                  </a:lnTo>
                  <a:close/>
                </a:path>
                <a:path w="2027555" h="451484">
                  <a:moveTo>
                    <a:pt x="1269707" y="72885"/>
                  </a:moveTo>
                  <a:lnTo>
                    <a:pt x="1269174" y="72885"/>
                  </a:lnTo>
                  <a:lnTo>
                    <a:pt x="1269174" y="98945"/>
                  </a:lnTo>
                  <a:lnTo>
                    <a:pt x="1269707" y="98945"/>
                  </a:lnTo>
                  <a:lnTo>
                    <a:pt x="1269707" y="72885"/>
                  </a:lnTo>
                  <a:close/>
                </a:path>
                <a:path w="2027555" h="451484">
                  <a:moveTo>
                    <a:pt x="1273467" y="35179"/>
                  </a:moveTo>
                  <a:lnTo>
                    <a:pt x="1272603" y="35179"/>
                  </a:lnTo>
                  <a:lnTo>
                    <a:pt x="1272603" y="36537"/>
                  </a:lnTo>
                  <a:lnTo>
                    <a:pt x="1273467" y="36537"/>
                  </a:lnTo>
                  <a:lnTo>
                    <a:pt x="1273467" y="35179"/>
                  </a:lnTo>
                  <a:close/>
                </a:path>
                <a:path w="2027555" h="451484">
                  <a:moveTo>
                    <a:pt x="1303820" y="72885"/>
                  </a:moveTo>
                  <a:lnTo>
                    <a:pt x="1302067" y="72885"/>
                  </a:lnTo>
                  <a:lnTo>
                    <a:pt x="1302067" y="98945"/>
                  </a:lnTo>
                  <a:lnTo>
                    <a:pt x="1303820" y="98945"/>
                  </a:lnTo>
                  <a:lnTo>
                    <a:pt x="1303820" y="72885"/>
                  </a:lnTo>
                  <a:close/>
                </a:path>
                <a:path w="2027555" h="451484">
                  <a:moveTo>
                    <a:pt x="1306703" y="72885"/>
                  </a:moveTo>
                  <a:lnTo>
                    <a:pt x="1304226" y="72885"/>
                  </a:lnTo>
                  <a:lnTo>
                    <a:pt x="1304226" y="98945"/>
                  </a:lnTo>
                  <a:lnTo>
                    <a:pt x="1306703" y="98945"/>
                  </a:lnTo>
                  <a:lnTo>
                    <a:pt x="1306703" y="72885"/>
                  </a:lnTo>
                  <a:close/>
                </a:path>
                <a:path w="2027555" h="451484">
                  <a:moveTo>
                    <a:pt x="1306703" y="35179"/>
                  </a:moveTo>
                  <a:lnTo>
                    <a:pt x="1273492" y="35179"/>
                  </a:lnTo>
                  <a:lnTo>
                    <a:pt x="1273492" y="37807"/>
                  </a:lnTo>
                  <a:lnTo>
                    <a:pt x="1302067" y="37807"/>
                  </a:lnTo>
                  <a:lnTo>
                    <a:pt x="1302067" y="72161"/>
                  </a:lnTo>
                  <a:lnTo>
                    <a:pt x="1306703" y="72161"/>
                  </a:lnTo>
                  <a:lnTo>
                    <a:pt x="1306703" y="35179"/>
                  </a:lnTo>
                  <a:close/>
                </a:path>
                <a:path w="2027555" h="451484">
                  <a:moveTo>
                    <a:pt x="1307592" y="0"/>
                  </a:moveTo>
                  <a:lnTo>
                    <a:pt x="1307592" y="0"/>
                  </a:lnTo>
                  <a:lnTo>
                    <a:pt x="1204722" y="0"/>
                  </a:lnTo>
                  <a:lnTo>
                    <a:pt x="1204722" y="8902"/>
                  </a:lnTo>
                  <a:lnTo>
                    <a:pt x="1206182" y="8902"/>
                  </a:lnTo>
                  <a:lnTo>
                    <a:pt x="1206182" y="10744"/>
                  </a:lnTo>
                  <a:lnTo>
                    <a:pt x="1268857" y="10744"/>
                  </a:lnTo>
                  <a:lnTo>
                    <a:pt x="1268857" y="72161"/>
                  </a:lnTo>
                  <a:lnTo>
                    <a:pt x="1269746" y="72161"/>
                  </a:lnTo>
                  <a:lnTo>
                    <a:pt x="1269746" y="8902"/>
                  </a:lnTo>
                  <a:lnTo>
                    <a:pt x="1272603" y="8902"/>
                  </a:lnTo>
                  <a:lnTo>
                    <a:pt x="1272603" y="10744"/>
                  </a:lnTo>
                  <a:lnTo>
                    <a:pt x="1302893" y="10744"/>
                  </a:lnTo>
                  <a:lnTo>
                    <a:pt x="1302893" y="31432"/>
                  </a:lnTo>
                  <a:lnTo>
                    <a:pt x="1303845" y="31432"/>
                  </a:lnTo>
                  <a:lnTo>
                    <a:pt x="1303845" y="34290"/>
                  </a:lnTo>
                  <a:lnTo>
                    <a:pt x="1307579" y="34290"/>
                  </a:lnTo>
                  <a:lnTo>
                    <a:pt x="1307579" y="31432"/>
                  </a:lnTo>
                  <a:lnTo>
                    <a:pt x="1307592" y="0"/>
                  </a:lnTo>
                  <a:close/>
                </a:path>
                <a:path w="2027555" h="451484">
                  <a:moveTo>
                    <a:pt x="1355420" y="155359"/>
                  </a:moveTo>
                  <a:lnTo>
                    <a:pt x="1352550" y="155359"/>
                  </a:lnTo>
                  <a:lnTo>
                    <a:pt x="1352550" y="259689"/>
                  </a:lnTo>
                  <a:lnTo>
                    <a:pt x="1355420" y="259689"/>
                  </a:lnTo>
                  <a:lnTo>
                    <a:pt x="1355420" y="155359"/>
                  </a:lnTo>
                  <a:close/>
                </a:path>
                <a:path w="2027555" h="451484">
                  <a:moveTo>
                    <a:pt x="1359001" y="0"/>
                  </a:moveTo>
                  <a:lnTo>
                    <a:pt x="1357566" y="0"/>
                  </a:lnTo>
                  <a:lnTo>
                    <a:pt x="1357566" y="8902"/>
                  </a:lnTo>
                  <a:lnTo>
                    <a:pt x="1359001" y="8902"/>
                  </a:lnTo>
                  <a:lnTo>
                    <a:pt x="1359001" y="0"/>
                  </a:lnTo>
                  <a:close/>
                </a:path>
                <a:path w="2027555" h="451484">
                  <a:moveTo>
                    <a:pt x="1393101" y="72885"/>
                  </a:moveTo>
                  <a:lnTo>
                    <a:pt x="1392237" y="72885"/>
                  </a:lnTo>
                  <a:lnTo>
                    <a:pt x="1392237" y="98945"/>
                  </a:lnTo>
                  <a:lnTo>
                    <a:pt x="1393101" y="98945"/>
                  </a:lnTo>
                  <a:lnTo>
                    <a:pt x="1393101" y="72885"/>
                  </a:lnTo>
                  <a:close/>
                </a:path>
                <a:path w="2027555" h="451484">
                  <a:moveTo>
                    <a:pt x="1393126" y="35179"/>
                  </a:moveTo>
                  <a:lnTo>
                    <a:pt x="1359941" y="35179"/>
                  </a:lnTo>
                  <a:lnTo>
                    <a:pt x="1359027" y="35179"/>
                  </a:lnTo>
                  <a:lnTo>
                    <a:pt x="1359027" y="36537"/>
                  </a:lnTo>
                  <a:lnTo>
                    <a:pt x="1359916" y="36537"/>
                  </a:lnTo>
                  <a:lnTo>
                    <a:pt x="1359916" y="37807"/>
                  </a:lnTo>
                  <a:lnTo>
                    <a:pt x="1392237" y="37807"/>
                  </a:lnTo>
                  <a:lnTo>
                    <a:pt x="1392237" y="72161"/>
                  </a:lnTo>
                  <a:lnTo>
                    <a:pt x="1393126" y="72161"/>
                  </a:lnTo>
                  <a:lnTo>
                    <a:pt x="1393126" y="35179"/>
                  </a:lnTo>
                  <a:close/>
                </a:path>
                <a:path w="2027555" h="451484">
                  <a:moveTo>
                    <a:pt x="1395437" y="261747"/>
                  </a:moveTo>
                  <a:lnTo>
                    <a:pt x="1395425" y="260337"/>
                  </a:lnTo>
                  <a:lnTo>
                    <a:pt x="1390269" y="260337"/>
                  </a:lnTo>
                  <a:lnTo>
                    <a:pt x="1390269" y="261747"/>
                  </a:lnTo>
                  <a:lnTo>
                    <a:pt x="1390332" y="262089"/>
                  </a:lnTo>
                  <a:lnTo>
                    <a:pt x="1395412" y="262813"/>
                  </a:lnTo>
                  <a:lnTo>
                    <a:pt x="1395412" y="262089"/>
                  </a:lnTo>
                  <a:lnTo>
                    <a:pt x="1395437" y="261747"/>
                  </a:lnTo>
                  <a:close/>
                </a:path>
                <a:path w="2027555" h="451484">
                  <a:moveTo>
                    <a:pt x="1396860" y="0"/>
                  </a:moveTo>
                  <a:lnTo>
                    <a:pt x="1394015" y="0"/>
                  </a:lnTo>
                  <a:lnTo>
                    <a:pt x="1359027" y="0"/>
                  </a:lnTo>
                  <a:lnTo>
                    <a:pt x="1359027" y="10744"/>
                  </a:lnTo>
                  <a:lnTo>
                    <a:pt x="1393063" y="10744"/>
                  </a:lnTo>
                  <a:lnTo>
                    <a:pt x="1393063" y="31432"/>
                  </a:lnTo>
                  <a:lnTo>
                    <a:pt x="1394015" y="31432"/>
                  </a:lnTo>
                  <a:lnTo>
                    <a:pt x="1394015" y="8902"/>
                  </a:lnTo>
                  <a:lnTo>
                    <a:pt x="1396860" y="8902"/>
                  </a:lnTo>
                  <a:lnTo>
                    <a:pt x="1396860" y="0"/>
                  </a:lnTo>
                  <a:close/>
                </a:path>
                <a:path w="2027555" h="451484">
                  <a:moveTo>
                    <a:pt x="1457883" y="72885"/>
                  </a:moveTo>
                  <a:lnTo>
                    <a:pt x="1455737" y="72885"/>
                  </a:lnTo>
                  <a:lnTo>
                    <a:pt x="1455737" y="98945"/>
                  </a:lnTo>
                  <a:lnTo>
                    <a:pt x="1457883" y="98945"/>
                  </a:lnTo>
                  <a:lnTo>
                    <a:pt x="1457883" y="72885"/>
                  </a:lnTo>
                  <a:close/>
                </a:path>
                <a:path w="2027555" h="451484">
                  <a:moveTo>
                    <a:pt x="1460423" y="72885"/>
                  </a:moveTo>
                  <a:lnTo>
                    <a:pt x="1458277" y="72885"/>
                  </a:lnTo>
                  <a:lnTo>
                    <a:pt x="1458277" y="98945"/>
                  </a:lnTo>
                  <a:lnTo>
                    <a:pt x="1460423" y="98945"/>
                  </a:lnTo>
                  <a:lnTo>
                    <a:pt x="1460423" y="72885"/>
                  </a:lnTo>
                  <a:close/>
                </a:path>
                <a:path w="2027555" h="451484">
                  <a:moveTo>
                    <a:pt x="1460436" y="0"/>
                  </a:moveTo>
                  <a:lnTo>
                    <a:pt x="1396873" y="0"/>
                  </a:lnTo>
                  <a:lnTo>
                    <a:pt x="1396873" y="10744"/>
                  </a:lnTo>
                  <a:lnTo>
                    <a:pt x="1455737" y="10744"/>
                  </a:lnTo>
                  <a:lnTo>
                    <a:pt x="1455737" y="72161"/>
                  </a:lnTo>
                  <a:lnTo>
                    <a:pt x="1460436" y="72161"/>
                  </a:lnTo>
                  <a:lnTo>
                    <a:pt x="1460436" y="0"/>
                  </a:lnTo>
                  <a:close/>
                </a:path>
                <a:path w="2027555" h="451484">
                  <a:moveTo>
                    <a:pt x="1575358" y="72885"/>
                  </a:moveTo>
                  <a:lnTo>
                    <a:pt x="1574419" y="72885"/>
                  </a:lnTo>
                  <a:lnTo>
                    <a:pt x="1574419" y="98945"/>
                  </a:lnTo>
                  <a:lnTo>
                    <a:pt x="1575358" y="98945"/>
                  </a:lnTo>
                  <a:lnTo>
                    <a:pt x="1575358" y="72885"/>
                  </a:lnTo>
                  <a:close/>
                </a:path>
                <a:path w="2027555" h="451484">
                  <a:moveTo>
                    <a:pt x="1579092" y="35179"/>
                  </a:moveTo>
                  <a:lnTo>
                    <a:pt x="1578229" y="35179"/>
                  </a:lnTo>
                  <a:lnTo>
                    <a:pt x="1578229" y="36537"/>
                  </a:lnTo>
                  <a:lnTo>
                    <a:pt x="1579092" y="36537"/>
                  </a:lnTo>
                  <a:lnTo>
                    <a:pt x="1579092" y="35179"/>
                  </a:lnTo>
                  <a:close/>
                </a:path>
                <a:path w="2027555" h="451484">
                  <a:moveTo>
                    <a:pt x="1608467" y="72885"/>
                  </a:moveTo>
                  <a:lnTo>
                    <a:pt x="1607756" y="72885"/>
                  </a:lnTo>
                  <a:lnTo>
                    <a:pt x="1607756" y="98945"/>
                  </a:lnTo>
                  <a:lnTo>
                    <a:pt x="1608467" y="98945"/>
                  </a:lnTo>
                  <a:lnTo>
                    <a:pt x="1608467" y="72885"/>
                  </a:lnTo>
                  <a:close/>
                </a:path>
                <a:path w="2027555" h="451484">
                  <a:moveTo>
                    <a:pt x="1611985" y="72885"/>
                  </a:moveTo>
                  <a:lnTo>
                    <a:pt x="1608836" y="72885"/>
                  </a:lnTo>
                  <a:lnTo>
                    <a:pt x="1608836" y="98945"/>
                  </a:lnTo>
                  <a:lnTo>
                    <a:pt x="1611985" y="98945"/>
                  </a:lnTo>
                  <a:lnTo>
                    <a:pt x="1611985" y="72885"/>
                  </a:lnTo>
                  <a:close/>
                </a:path>
                <a:path w="2027555" h="451484">
                  <a:moveTo>
                    <a:pt x="1612328" y="35179"/>
                  </a:moveTo>
                  <a:lnTo>
                    <a:pt x="1579118" y="35179"/>
                  </a:lnTo>
                  <a:lnTo>
                    <a:pt x="1579118" y="37807"/>
                  </a:lnTo>
                  <a:lnTo>
                    <a:pt x="1607756" y="37807"/>
                  </a:lnTo>
                  <a:lnTo>
                    <a:pt x="1607756" y="72161"/>
                  </a:lnTo>
                  <a:lnTo>
                    <a:pt x="1612328" y="72161"/>
                  </a:lnTo>
                  <a:lnTo>
                    <a:pt x="1612328" y="35179"/>
                  </a:lnTo>
                  <a:close/>
                </a:path>
                <a:path w="2027555" h="451484">
                  <a:moveTo>
                    <a:pt x="1612366" y="72885"/>
                  </a:moveTo>
                  <a:lnTo>
                    <a:pt x="1612328" y="98945"/>
                  </a:lnTo>
                  <a:lnTo>
                    <a:pt x="1612366" y="72885"/>
                  </a:lnTo>
                  <a:close/>
                </a:path>
                <a:path w="2027555" h="451484">
                  <a:moveTo>
                    <a:pt x="1613217" y="0"/>
                  </a:moveTo>
                  <a:lnTo>
                    <a:pt x="1613217" y="0"/>
                  </a:lnTo>
                  <a:lnTo>
                    <a:pt x="1510411" y="0"/>
                  </a:lnTo>
                  <a:lnTo>
                    <a:pt x="1510411" y="8902"/>
                  </a:lnTo>
                  <a:lnTo>
                    <a:pt x="1511808" y="8902"/>
                  </a:lnTo>
                  <a:lnTo>
                    <a:pt x="1511808" y="10744"/>
                  </a:lnTo>
                  <a:lnTo>
                    <a:pt x="1574419" y="10744"/>
                  </a:lnTo>
                  <a:lnTo>
                    <a:pt x="1574419" y="72161"/>
                  </a:lnTo>
                  <a:lnTo>
                    <a:pt x="1575371" y="72161"/>
                  </a:lnTo>
                  <a:lnTo>
                    <a:pt x="1575371" y="8902"/>
                  </a:lnTo>
                  <a:lnTo>
                    <a:pt x="1578229" y="8902"/>
                  </a:lnTo>
                  <a:lnTo>
                    <a:pt x="1578229" y="10744"/>
                  </a:lnTo>
                  <a:lnTo>
                    <a:pt x="1608582" y="10744"/>
                  </a:lnTo>
                  <a:lnTo>
                    <a:pt x="1608582" y="31432"/>
                  </a:lnTo>
                  <a:lnTo>
                    <a:pt x="1609471" y="31432"/>
                  </a:lnTo>
                  <a:lnTo>
                    <a:pt x="1609471" y="34290"/>
                  </a:lnTo>
                  <a:lnTo>
                    <a:pt x="1613204" y="34290"/>
                  </a:lnTo>
                  <a:lnTo>
                    <a:pt x="1613204" y="31432"/>
                  </a:lnTo>
                  <a:lnTo>
                    <a:pt x="1613217" y="0"/>
                  </a:lnTo>
                  <a:close/>
                </a:path>
                <a:path w="2027555" h="451484">
                  <a:moveTo>
                    <a:pt x="1664627" y="0"/>
                  </a:moveTo>
                  <a:lnTo>
                    <a:pt x="1663192" y="0"/>
                  </a:lnTo>
                  <a:lnTo>
                    <a:pt x="1663192" y="8902"/>
                  </a:lnTo>
                  <a:lnTo>
                    <a:pt x="1664627" y="8902"/>
                  </a:lnTo>
                  <a:lnTo>
                    <a:pt x="1664627" y="0"/>
                  </a:lnTo>
                  <a:close/>
                </a:path>
                <a:path w="2027555" h="451484">
                  <a:moveTo>
                    <a:pt x="1698726" y="72885"/>
                  </a:moveTo>
                  <a:lnTo>
                    <a:pt x="1697863" y="72885"/>
                  </a:lnTo>
                  <a:lnTo>
                    <a:pt x="1697863" y="98945"/>
                  </a:lnTo>
                  <a:lnTo>
                    <a:pt x="1698726" y="98945"/>
                  </a:lnTo>
                  <a:lnTo>
                    <a:pt x="1698726" y="72885"/>
                  </a:lnTo>
                  <a:close/>
                </a:path>
                <a:path w="2027555" h="451484">
                  <a:moveTo>
                    <a:pt x="1698752" y="35179"/>
                  </a:moveTo>
                  <a:lnTo>
                    <a:pt x="1665566" y="35179"/>
                  </a:lnTo>
                  <a:lnTo>
                    <a:pt x="1664652" y="35179"/>
                  </a:lnTo>
                  <a:lnTo>
                    <a:pt x="1664652" y="36537"/>
                  </a:lnTo>
                  <a:lnTo>
                    <a:pt x="1665541" y="36537"/>
                  </a:lnTo>
                  <a:lnTo>
                    <a:pt x="1665541" y="37807"/>
                  </a:lnTo>
                  <a:lnTo>
                    <a:pt x="1697863" y="37807"/>
                  </a:lnTo>
                  <a:lnTo>
                    <a:pt x="1697863" y="72161"/>
                  </a:lnTo>
                  <a:lnTo>
                    <a:pt x="1698752" y="72161"/>
                  </a:lnTo>
                  <a:lnTo>
                    <a:pt x="1698752" y="35179"/>
                  </a:lnTo>
                  <a:close/>
                </a:path>
                <a:path w="2027555" h="451484">
                  <a:moveTo>
                    <a:pt x="1702485" y="0"/>
                  </a:moveTo>
                  <a:lnTo>
                    <a:pt x="1699641" y="0"/>
                  </a:lnTo>
                  <a:lnTo>
                    <a:pt x="1664652" y="0"/>
                  </a:lnTo>
                  <a:lnTo>
                    <a:pt x="1664652" y="10744"/>
                  </a:lnTo>
                  <a:lnTo>
                    <a:pt x="1698688" y="10744"/>
                  </a:lnTo>
                  <a:lnTo>
                    <a:pt x="1698688" y="31432"/>
                  </a:lnTo>
                  <a:lnTo>
                    <a:pt x="1699641" y="31432"/>
                  </a:lnTo>
                  <a:lnTo>
                    <a:pt x="1699641" y="8902"/>
                  </a:lnTo>
                  <a:lnTo>
                    <a:pt x="1702485" y="8902"/>
                  </a:lnTo>
                  <a:lnTo>
                    <a:pt x="1702485" y="0"/>
                  </a:lnTo>
                  <a:close/>
                </a:path>
                <a:path w="2027555" h="451484">
                  <a:moveTo>
                    <a:pt x="1762518" y="72885"/>
                  </a:moveTo>
                  <a:lnTo>
                    <a:pt x="1761363" y="72885"/>
                  </a:lnTo>
                  <a:lnTo>
                    <a:pt x="1761363" y="98945"/>
                  </a:lnTo>
                  <a:lnTo>
                    <a:pt x="1762518" y="98945"/>
                  </a:lnTo>
                  <a:lnTo>
                    <a:pt x="1762518" y="72885"/>
                  </a:lnTo>
                  <a:close/>
                </a:path>
                <a:path w="2027555" h="451484">
                  <a:moveTo>
                    <a:pt x="1766036" y="72885"/>
                  </a:moveTo>
                  <a:lnTo>
                    <a:pt x="1762887" y="72885"/>
                  </a:lnTo>
                  <a:lnTo>
                    <a:pt x="1762887" y="98945"/>
                  </a:lnTo>
                  <a:lnTo>
                    <a:pt x="1766036" y="98945"/>
                  </a:lnTo>
                  <a:lnTo>
                    <a:pt x="1766036" y="72885"/>
                  </a:lnTo>
                  <a:close/>
                </a:path>
                <a:path w="2027555" h="451484">
                  <a:moveTo>
                    <a:pt x="1766062" y="0"/>
                  </a:moveTo>
                  <a:lnTo>
                    <a:pt x="1702498" y="0"/>
                  </a:lnTo>
                  <a:lnTo>
                    <a:pt x="1702498" y="10744"/>
                  </a:lnTo>
                  <a:lnTo>
                    <a:pt x="1761363" y="10744"/>
                  </a:lnTo>
                  <a:lnTo>
                    <a:pt x="1761363" y="72161"/>
                  </a:lnTo>
                  <a:lnTo>
                    <a:pt x="1766062" y="72161"/>
                  </a:lnTo>
                  <a:lnTo>
                    <a:pt x="1766062" y="0"/>
                  </a:lnTo>
                  <a:close/>
                </a:path>
                <a:path w="2027555" h="451484">
                  <a:moveTo>
                    <a:pt x="1936864" y="263182"/>
                  </a:moveTo>
                  <a:lnTo>
                    <a:pt x="1934781" y="263182"/>
                  </a:lnTo>
                  <a:lnTo>
                    <a:pt x="1934781" y="263779"/>
                  </a:lnTo>
                  <a:lnTo>
                    <a:pt x="1936686" y="263525"/>
                  </a:lnTo>
                  <a:lnTo>
                    <a:pt x="1936864" y="263182"/>
                  </a:lnTo>
                  <a:close/>
                </a:path>
                <a:path w="2027555" h="451484">
                  <a:moveTo>
                    <a:pt x="1939607" y="272529"/>
                  </a:moveTo>
                  <a:lnTo>
                    <a:pt x="1937956" y="275856"/>
                  </a:lnTo>
                  <a:lnTo>
                    <a:pt x="1936737" y="278358"/>
                  </a:lnTo>
                  <a:lnTo>
                    <a:pt x="1936686" y="278511"/>
                  </a:lnTo>
                  <a:lnTo>
                    <a:pt x="1936686" y="278663"/>
                  </a:lnTo>
                  <a:lnTo>
                    <a:pt x="1936610" y="278803"/>
                  </a:lnTo>
                  <a:lnTo>
                    <a:pt x="1936686" y="278930"/>
                  </a:lnTo>
                  <a:lnTo>
                    <a:pt x="1936686" y="279082"/>
                  </a:lnTo>
                  <a:lnTo>
                    <a:pt x="1936737" y="279234"/>
                  </a:lnTo>
                  <a:lnTo>
                    <a:pt x="1936864" y="279323"/>
                  </a:lnTo>
                  <a:lnTo>
                    <a:pt x="1937118" y="279476"/>
                  </a:lnTo>
                  <a:lnTo>
                    <a:pt x="1937258" y="279527"/>
                  </a:lnTo>
                  <a:lnTo>
                    <a:pt x="1937448" y="279552"/>
                  </a:lnTo>
                  <a:lnTo>
                    <a:pt x="1937575" y="279527"/>
                  </a:lnTo>
                  <a:lnTo>
                    <a:pt x="1937766" y="279476"/>
                  </a:lnTo>
                  <a:lnTo>
                    <a:pt x="1937956" y="279450"/>
                  </a:lnTo>
                  <a:lnTo>
                    <a:pt x="1938197" y="279311"/>
                  </a:lnTo>
                  <a:lnTo>
                    <a:pt x="1938324" y="279184"/>
                  </a:lnTo>
                  <a:lnTo>
                    <a:pt x="1939607" y="276631"/>
                  </a:lnTo>
                  <a:lnTo>
                    <a:pt x="1939607" y="272529"/>
                  </a:lnTo>
                  <a:close/>
                </a:path>
                <a:path w="2027555" h="451484">
                  <a:moveTo>
                    <a:pt x="2027047" y="98945"/>
                  </a:moveTo>
                  <a:lnTo>
                    <a:pt x="1874774" y="98945"/>
                  </a:lnTo>
                  <a:lnTo>
                    <a:pt x="1873885" y="100711"/>
                  </a:lnTo>
                  <a:lnTo>
                    <a:pt x="2027047" y="100711"/>
                  </a:lnTo>
                  <a:lnTo>
                    <a:pt x="2027047" y="98945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3" name="object 8073"/>
            <p:cNvSpPr/>
            <p:nvPr/>
          </p:nvSpPr>
          <p:spPr>
            <a:xfrm>
              <a:off x="12106275" y="9190354"/>
              <a:ext cx="1085850" cy="40005"/>
            </a:xfrm>
            <a:custGeom>
              <a:avLst/>
              <a:gdLst/>
              <a:ahLst/>
              <a:cxnLst/>
              <a:rect l="l" t="t" r="r" b="b"/>
              <a:pathLst>
                <a:path w="1085850" h="40004">
                  <a:moveTo>
                    <a:pt x="226314" y="24650"/>
                  </a:moveTo>
                  <a:lnTo>
                    <a:pt x="74104" y="24650"/>
                  </a:lnTo>
                  <a:lnTo>
                    <a:pt x="74866" y="24980"/>
                  </a:lnTo>
                  <a:lnTo>
                    <a:pt x="225996" y="24980"/>
                  </a:lnTo>
                  <a:lnTo>
                    <a:pt x="226314" y="24650"/>
                  </a:lnTo>
                  <a:close/>
                </a:path>
                <a:path w="1085850" h="40004">
                  <a:moveTo>
                    <a:pt x="242824" y="24650"/>
                  </a:moveTo>
                  <a:lnTo>
                    <a:pt x="230314" y="24650"/>
                  </a:lnTo>
                  <a:lnTo>
                    <a:pt x="230060" y="24980"/>
                  </a:lnTo>
                  <a:lnTo>
                    <a:pt x="242697" y="24980"/>
                  </a:lnTo>
                  <a:lnTo>
                    <a:pt x="242824" y="24650"/>
                  </a:lnTo>
                  <a:close/>
                </a:path>
                <a:path w="1085850" h="40004">
                  <a:moveTo>
                    <a:pt x="251015" y="24980"/>
                  </a:moveTo>
                  <a:lnTo>
                    <a:pt x="250888" y="24650"/>
                  </a:lnTo>
                  <a:lnTo>
                    <a:pt x="245999" y="24650"/>
                  </a:lnTo>
                  <a:lnTo>
                    <a:pt x="245808" y="24980"/>
                  </a:lnTo>
                  <a:lnTo>
                    <a:pt x="251015" y="24980"/>
                  </a:lnTo>
                  <a:close/>
                </a:path>
                <a:path w="1085850" h="40004">
                  <a:moveTo>
                    <a:pt x="262636" y="24650"/>
                  </a:moveTo>
                  <a:lnTo>
                    <a:pt x="254190" y="24650"/>
                  </a:lnTo>
                  <a:lnTo>
                    <a:pt x="254317" y="24980"/>
                  </a:lnTo>
                  <a:lnTo>
                    <a:pt x="262636" y="24980"/>
                  </a:lnTo>
                  <a:lnTo>
                    <a:pt x="262636" y="24650"/>
                  </a:lnTo>
                  <a:close/>
                </a:path>
                <a:path w="1085850" h="40004">
                  <a:moveTo>
                    <a:pt x="268160" y="24650"/>
                  </a:moveTo>
                  <a:lnTo>
                    <a:pt x="265874" y="24650"/>
                  </a:lnTo>
                  <a:lnTo>
                    <a:pt x="265874" y="24980"/>
                  </a:lnTo>
                  <a:lnTo>
                    <a:pt x="267779" y="24980"/>
                  </a:lnTo>
                  <a:lnTo>
                    <a:pt x="268160" y="24650"/>
                  </a:lnTo>
                  <a:close/>
                </a:path>
                <a:path w="1085850" h="40004">
                  <a:moveTo>
                    <a:pt x="285496" y="24650"/>
                  </a:moveTo>
                  <a:lnTo>
                    <a:pt x="272224" y="24650"/>
                  </a:lnTo>
                  <a:lnTo>
                    <a:pt x="272351" y="24980"/>
                  </a:lnTo>
                  <a:lnTo>
                    <a:pt x="285496" y="24980"/>
                  </a:lnTo>
                  <a:lnTo>
                    <a:pt x="285496" y="24650"/>
                  </a:lnTo>
                  <a:close/>
                </a:path>
                <a:path w="1085850" h="40004">
                  <a:moveTo>
                    <a:pt x="307657" y="24650"/>
                  </a:moveTo>
                  <a:lnTo>
                    <a:pt x="288734" y="24650"/>
                  </a:lnTo>
                  <a:lnTo>
                    <a:pt x="288734" y="24980"/>
                  </a:lnTo>
                  <a:lnTo>
                    <a:pt x="307467" y="24980"/>
                  </a:lnTo>
                  <a:lnTo>
                    <a:pt x="307657" y="24650"/>
                  </a:lnTo>
                  <a:close/>
                </a:path>
                <a:path w="1085850" h="40004">
                  <a:moveTo>
                    <a:pt x="327533" y="24650"/>
                  </a:moveTo>
                  <a:lnTo>
                    <a:pt x="318960" y="24650"/>
                  </a:lnTo>
                  <a:lnTo>
                    <a:pt x="319087" y="24980"/>
                  </a:lnTo>
                  <a:lnTo>
                    <a:pt x="327533" y="24980"/>
                  </a:lnTo>
                  <a:lnTo>
                    <a:pt x="327533" y="24650"/>
                  </a:lnTo>
                  <a:close/>
                </a:path>
                <a:path w="1085850" h="40004">
                  <a:moveTo>
                    <a:pt x="352298" y="24650"/>
                  </a:moveTo>
                  <a:lnTo>
                    <a:pt x="347662" y="24650"/>
                  </a:lnTo>
                  <a:lnTo>
                    <a:pt x="347726" y="24980"/>
                  </a:lnTo>
                  <a:lnTo>
                    <a:pt x="352298" y="24980"/>
                  </a:lnTo>
                  <a:lnTo>
                    <a:pt x="352298" y="24650"/>
                  </a:lnTo>
                  <a:close/>
                </a:path>
                <a:path w="1085850" h="40004">
                  <a:moveTo>
                    <a:pt x="368490" y="24650"/>
                  </a:moveTo>
                  <a:lnTo>
                    <a:pt x="362204" y="24650"/>
                  </a:lnTo>
                  <a:lnTo>
                    <a:pt x="362458" y="24980"/>
                  </a:lnTo>
                  <a:lnTo>
                    <a:pt x="368490" y="24980"/>
                  </a:lnTo>
                  <a:lnTo>
                    <a:pt x="368490" y="24650"/>
                  </a:lnTo>
                  <a:close/>
                </a:path>
                <a:path w="1085850" h="40004">
                  <a:moveTo>
                    <a:pt x="377596" y="24663"/>
                  </a:moveTo>
                  <a:lnTo>
                    <a:pt x="371602" y="24663"/>
                  </a:lnTo>
                  <a:lnTo>
                    <a:pt x="371602" y="24980"/>
                  </a:lnTo>
                  <a:lnTo>
                    <a:pt x="377596" y="24980"/>
                  </a:lnTo>
                  <a:lnTo>
                    <a:pt x="377596" y="24663"/>
                  </a:lnTo>
                  <a:close/>
                </a:path>
                <a:path w="1085850" h="40004">
                  <a:moveTo>
                    <a:pt x="382905" y="8559"/>
                  </a:moveTo>
                  <a:lnTo>
                    <a:pt x="380365" y="11811"/>
                  </a:lnTo>
                  <a:lnTo>
                    <a:pt x="380873" y="11239"/>
                  </a:lnTo>
                  <a:lnTo>
                    <a:pt x="382905" y="8559"/>
                  </a:lnTo>
                  <a:close/>
                </a:path>
                <a:path w="1085850" h="40004">
                  <a:moveTo>
                    <a:pt x="397129" y="24650"/>
                  </a:moveTo>
                  <a:lnTo>
                    <a:pt x="380873" y="24650"/>
                  </a:lnTo>
                  <a:lnTo>
                    <a:pt x="380873" y="24980"/>
                  </a:lnTo>
                  <a:lnTo>
                    <a:pt x="397002" y="24980"/>
                  </a:lnTo>
                  <a:lnTo>
                    <a:pt x="397129" y="24650"/>
                  </a:lnTo>
                  <a:close/>
                </a:path>
                <a:path w="1085850" h="40004">
                  <a:moveTo>
                    <a:pt x="426085" y="24980"/>
                  </a:moveTo>
                  <a:lnTo>
                    <a:pt x="425767" y="24650"/>
                  </a:lnTo>
                  <a:lnTo>
                    <a:pt x="408495" y="24650"/>
                  </a:lnTo>
                  <a:lnTo>
                    <a:pt x="408622" y="24980"/>
                  </a:lnTo>
                  <a:lnTo>
                    <a:pt x="426085" y="24980"/>
                  </a:lnTo>
                  <a:close/>
                </a:path>
                <a:path w="1085850" h="40004">
                  <a:moveTo>
                    <a:pt x="453834" y="24650"/>
                  </a:moveTo>
                  <a:lnTo>
                    <a:pt x="432943" y="24650"/>
                  </a:lnTo>
                  <a:lnTo>
                    <a:pt x="434340" y="24980"/>
                  </a:lnTo>
                  <a:lnTo>
                    <a:pt x="453834" y="24980"/>
                  </a:lnTo>
                  <a:lnTo>
                    <a:pt x="453834" y="24650"/>
                  </a:lnTo>
                  <a:close/>
                </a:path>
                <a:path w="1085850" h="40004">
                  <a:moveTo>
                    <a:pt x="468553" y="24663"/>
                  </a:moveTo>
                  <a:lnTo>
                    <a:pt x="457073" y="24663"/>
                  </a:lnTo>
                  <a:lnTo>
                    <a:pt x="457073" y="24980"/>
                  </a:lnTo>
                  <a:lnTo>
                    <a:pt x="468553" y="24980"/>
                  </a:lnTo>
                  <a:lnTo>
                    <a:pt x="468553" y="24663"/>
                  </a:lnTo>
                  <a:close/>
                </a:path>
                <a:path w="1085850" h="40004">
                  <a:moveTo>
                    <a:pt x="481965" y="8636"/>
                  </a:moveTo>
                  <a:lnTo>
                    <a:pt x="479107" y="12153"/>
                  </a:lnTo>
                  <a:lnTo>
                    <a:pt x="479806" y="11341"/>
                  </a:lnTo>
                  <a:lnTo>
                    <a:pt x="481965" y="8636"/>
                  </a:lnTo>
                  <a:close/>
                </a:path>
                <a:path w="1085850" h="40004">
                  <a:moveTo>
                    <a:pt x="493331" y="24650"/>
                  </a:moveTo>
                  <a:lnTo>
                    <a:pt x="487362" y="24650"/>
                  </a:lnTo>
                  <a:lnTo>
                    <a:pt x="487108" y="24980"/>
                  </a:lnTo>
                  <a:lnTo>
                    <a:pt x="493331" y="24980"/>
                  </a:lnTo>
                  <a:lnTo>
                    <a:pt x="493331" y="24650"/>
                  </a:lnTo>
                  <a:close/>
                </a:path>
                <a:path w="1085850" h="40004">
                  <a:moveTo>
                    <a:pt x="516115" y="24663"/>
                  </a:moveTo>
                  <a:lnTo>
                    <a:pt x="496570" y="24663"/>
                  </a:lnTo>
                  <a:lnTo>
                    <a:pt x="496570" y="24980"/>
                  </a:lnTo>
                  <a:lnTo>
                    <a:pt x="516115" y="24980"/>
                  </a:lnTo>
                  <a:lnTo>
                    <a:pt x="516115" y="24663"/>
                  </a:lnTo>
                  <a:close/>
                </a:path>
                <a:path w="1085850" h="40004">
                  <a:moveTo>
                    <a:pt x="540829" y="24650"/>
                  </a:moveTo>
                  <a:lnTo>
                    <a:pt x="536257" y="24650"/>
                  </a:lnTo>
                  <a:lnTo>
                    <a:pt x="536321" y="24980"/>
                  </a:lnTo>
                  <a:lnTo>
                    <a:pt x="540829" y="24980"/>
                  </a:lnTo>
                  <a:lnTo>
                    <a:pt x="540829" y="24650"/>
                  </a:lnTo>
                  <a:close/>
                </a:path>
                <a:path w="1085850" h="40004">
                  <a:moveTo>
                    <a:pt x="557085" y="24650"/>
                  </a:moveTo>
                  <a:lnTo>
                    <a:pt x="550799" y="24650"/>
                  </a:lnTo>
                  <a:lnTo>
                    <a:pt x="550989" y="24980"/>
                  </a:lnTo>
                  <a:lnTo>
                    <a:pt x="557085" y="24980"/>
                  </a:lnTo>
                  <a:lnTo>
                    <a:pt x="557085" y="24650"/>
                  </a:lnTo>
                  <a:close/>
                </a:path>
                <a:path w="1085850" h="40004">
                  <a:moveTo>
                    <a:pt x="566127" y="24663"/>
                  </a:moveTo>
                  <a:lnTo>
                    <a:pt x="560133" y="24663"/>
                  </a:lnTo>
                  <a:lnTo>
                    <a:pt x="560133" y="24980"/>
                  </a:lnTo>
                  <a:lnTo>
                    <a:pt x="566127" y="24980"/>
                  </a:lnTo>
                  <a:lnTo>
                    <a:pt x="566127" y="24663"/>
                  </a:lnTo>
                  <a:close/>
                </a:path>
                <a:path w="1085850" h="40004">
                  <a:moveTo>
                    <a:pt x="586041" y="24980"/>
                  </a:moveTo>
                  <a:lnTo>
                    <a:pt x="585787" y="24650"/>
                  </a:lnTo>
                  <a:lnTo>
                    <a:pt x="569404" y="24650"/>
                  </a:lnTo>
                  <a:lnTo>
                    <a:pt x="569404" y="24980"/>
                  </a:lnTo>
                  <a:lnTo>
                    <a:pt x="586041" y="24980"/>
                  </a:lnTo>
                  <a:close/>
                </a:path>
                <a:path w="1085850" h="40004">
                  <a:moveTo>
                    <a:pt x="607377" y="24650"/>
                  </a:moveTo>
                  <a:lnTo>
                    <a:pt x="592899" y="24650"/>
                  </a:lnTo>
                  <a:lnTo>
                    <a:pt x="593471" y="24803"/>
                  </a:lnTo>
                  <a:lnTo>
                    <a:pt x="594296" y="24980"/>
                  </a:lnTo>
                  <a:lnTo>
                    <a:pt x="607377" y="24980"/>
                  </a:lnTo>
                  <a:lnTo>
                    <a:pt x="607377" y="24650"/>
                  </a:lnTo>
                  <a:close/>
                </a:path>
                <a:path w="1085850" h="40004">
                  <a:moveTo>
                    <a:pt x="612965" y="24650"/>
                  </a:moveTo>
                  <a:lnTo>
                    <a:pt x="610616" y="24650"/>
                  </a:lnTo>
                  <a:lnTo>
                    <a:pt x="610616" y="24980"/>
                  </a:lnTo>
                  <a:lnTo>
                    <a:pt x="612584" y="24980"/>
                  </a:lnTo>
                  <a:lnTo>
                    <a:pt x="612965" y="24650"/>
                  </a:lnTo>
                  <a:close/>
                </a:path>
                <a:path w="1085850" h="40004">
                  <a:moveTo>
                    <a:pt x="629602" y="24650"/>
                  </a:moveTo>
                  <a:lnTo>
                    <a:pt x="616966" y="24650"/>
                  </a:lnTo>
                  <a:lnTo>
                    <a:pt x="617220" y="24980"/>
                  </a:lnTo>
                  <a:lnTo>
                    <a:pt x="629539" y="24980"/>
                  </a:lnTo>
                  <a:lnTo>
                    <a:pt x="629602" y="24650"/>
                  </a:lnTo>
                  <a:close/>
                </a:path>
                <a:path w="1085850" h="40004">
                  <a:moveTo>
                    <a:pt x="637921" y="17716"/>
                  </a:moveTo>
                  <a:lnTo>
                    <a:pt x="636841" y="18275"/>
                  </a:lnTo>
                  <a:lnTo>
                    <a:pt x="636587" y="18427"/>
                  </a:lnTo>
                  <a:lnTo>
                    <a:pt x="637921" y="17716"/>
                  </a:lnTo>
                  <a:close/>
                </a:path>
                <a:path w="1085850" h="40004">
                  <a:moveTo>
                    <a:pt x="656907" y="24650"/>
                  </a:moveTo>
                  <a:lnTo>
                    <a:pt x="652716" y="24650"/>
                  </a:lnTo>
                  <a:lnTo>
                    <a:pt x="652780" y="24980"/>
                  </a:lnTo>
                  <a:lnTo>
                    <a:pt x="656907" y="24980"/>
                  </a:lnTo>
                  <a:lnTo>
                    <a:pt x="656907" y="24650"/>
                  </a:lnTo>
                  <a:close/>
                </a:path>
                <a:path w="1085850" h="40004">
                  <a:moveTo>
                    <a:pt x="679005" y="24650"/>
                  </a:moveTo>
                  <a:lnTo>
                    <a:pt x="660146" y="24650"/>
                  </a:lnTo>
                  <a:lnTo>
                    <a:pt x="660146" y="24980"/>
                  </a:lnTo>
                  <a:lnTo>
                    <a:pt x="678942" y="24980"/>
                  </a:lnTo>
                  <a:lnTo>
                    <a:pt x="679005" y="24650"/>
                  </a:lnTo>
                  <a:close/>
                </a:path>
                <a:path w="1085850" h="40004">
                  <a:moveTo>
                    <a:pt x="687260" y="24980"/>
                  </a:moveTo>
                  <a:lnTo>
                    <a:pt x="687070" y="24650"/>
                  </a:lnTo>
                  <a:lnTo>
                    <a:pt x="682180" y="24650"/>
                  </a:lnTo>
                  <a:lnTo>
                    <a:pt x="682117" y="24980"/>
                  </a:lnTo>
                  <a:lnTo>
                    <a:pt x="687260" y="24980"/>
                  </a:lnTo>
                  <a:close/>
                </a:path>
                <a:path w="1085850" h="40004">
                  <a:moveTo>
                    <a:pt x="706691" y="24650"/>
                  </a:moveTo>
                  <a:lnTo>
                    <a:pt x="690435" y="24650"/>
                  </a:lnTo>
                  <a:lnTo>
                    <a:pt x="690562" y="24980"/>
                  </a:lnTo>
                  <a:lnTo>
                    <a:pt x="706691" y="24980"/>
                  </a:lnTo>
                  <a:lnTo>
                    <a:pt x="706691" y="24650"/>
                  </a:lnTo>
                  <a:close/>
                </a:path>
                <a:path w="1085850" h="40004">
                  <a:moveTo>
                    <a:pt x="730567" y="24650"/>
                  </a:moveTo>
                  <a:lnTo>
                    <a:pt x="725487" y="24650"/>
                  </a:lnTo>
                  <a:lnTo>
                    <a:pt x="725233" y="24980"/>
                  </a:lnTo>
                  <a:lnTo>
                    <a:pt x="730504" y="24980"/>
                  </a:lnTo>
                  <a:lnTo>
                    <a:pt x="730567" y="24650"/>
                  </a:lnTo>
                  <a:close/>
                </a:path>
                <a:path w="1085850" h="40004">
                  <a:moveTo>
                    <a:pt x="743458" y="39585"/>
                  </a:moveTo>
                  <a:lnTo>
                    <a:pt x="742378" y="39662"/>
                  </a:lnTo>
                  <a:lnTo>
                    <a:pt x="742124" y="39712"/>
                  </a:lnTo>
                  <a:lnTo>
                    <a:pt x="743458" y="39585"/>
                  </a:lnTo>
                  <a:close/>
                </a:path>
                <a:path w="1085850" h="40004">
                  <a:moveTo>
                    <a:pt x="750316" y="24650"/>
                  </a:moveTo>
                  <a:lnTo>
                    <a:pt x="733933" y="24650"/>
                  </a:lnTo>
                  <a:lnTo>
                    <a:pt x="733869" y="24803"/>
                  </a:lnTo>
                  <a:lnTo>
                    <a:pt x="733869" y="24980"/>
                  </a:lnTo>
                  <a:lnTo>
                    <a:pt x="750316" y="24980"/>
                  </a:lnTo>
                  <a:lnTo>
                    <a:pt x="750316" y="24650"/>
                  </a:lnTo>
                  <a:close/>
                </a:path>
                <a:path w="1085850" h="40004">
                  <a:moveTo>
                    <a:pt x="752348" y="33731"/>
                  </a:moveTo>
                  <a:lnTo>
                    <a:pt x="751840" y="34455"/>
                  </a:lnTo>
                  <a:lnTo>
                    <a:pt x="751713" y="34696"/>
                  </a:lnTo>
                  <a:lnTo>
                    <a:pt x="752348" y="33731"/>
                  </a:lnTo>
                  <a:close/>
                </a:path>
                <a:path w="1085850" h="40004">
                  <a:moveTo>
                    <a:pt x="765365" y="24650"/>
                  </a:moveTo>
                  <a:lnTo>
                    <a:pt x="753681" y="24650"/>
                  </a:lnTo>
                  <a:lnTo>
                    <a:pt x="753745" y="24980"/>
                  </a:lnTo>
                  <a:lnTo>
                    <a:pt x="765048" y="24980"/>
                  </a:lnTo>
                  <a:lnTo>
                    <a:pt x="765365" y="24650"/>
                  </a:lnTo>
                  <a:close/>
                </a:path>
                <a:path w="1085850" h="40004">
                  <a:moveTo>
                    <a:pt x="775081" y="17640"/>
                  </a:moveTo>
                  <a:lnTo>
                    <a:pt x="773823" y="19138"/>
                  </a:lnTo>
                  <a:lnTo>
                    <a:pt x="775081" y="17640"/>
                  </a:lnTo>
                  <a:close/>
                </a:path>
                <a:path w="1085850" h="40004">
                  <a:moveTo>
                    <a:pt x="785177" y="24650"/>
                  </a:moveTo>
                  <a:lnTo>
                    <a:pt x="769366" y="24650"/>
                  </a:lnTo>
                  <a:lnTo>
                    <a:pt x="769112" y="24980"/>
                  </a:lnTo>
                  <a:lnTo>
                    <a:pt x="785177" y="24980"/>
                  </a:lnTo>
                  <a:lnTo>
                    <a:pt x="785177" y="24650"/>
                  </a:lnTo>
                  <a:close/>
                </a:path>
                <a:path w="1085850" h="40004">
                  <a:moveTo>
                    <a:pt x="798512" y="24650"/>
                  </a:moveTo>
                  <a:lnTo>
                    <a:pt x="788479" y="24650"/>
                  </a:lnTo>
                  <a:lnTo>
                    <a:pt x="788479" y="24980"/>
                  </a:lnTo>
                  <a:lnTo>
                    <a:pt x="798449" y="24980"/>
                  </a:lnTo>
                  <a:lnTo>
                    <a:pt x="798512" y="24650"/>
                  </a:lnTo>
                  <a:close/>
                </a:path>
                <a:path w="1085850" h="40004">
                  <a:moveTo>
                    <a:pt x="811250" y="39598"/>
                  </a:moveTo>
                  <a:lnTo>
                    <a:pt x="810323" y="39662"/>
                  </a:lnTo>
                  <a:lnTo>
                    <a:pt x="810069" y="39712"/>
                  </a:lnTo>
                  <a:lnTo>
                    <a:pt x="811250" y="39598"/>
                  </a:lnTo>
                  <a:close/>
                </a:path>
                <a:path w="1085850" h="40004">
                  <a:moveTo>
                    <a:pt x="818261" y="24980"/>
                  </a:moveTo>
                  <a:lnTo>
                    <a:pt x="818197" y="24650"/>
                  </a:lnTo>
                  <a:lnTo>
                    <a:pt x="801814" y="24650"/>
                  </a:lnTo>
                  <a:lnTo>
                    <a:pt x="801814" y="24980"/>
                  </a:lnTo>
                  <a:lnTo>
                    <a:pt x="818261" y="24980"/>
                  </a:lnTo>
                  <a:close/>
                </a:path>
                <a:path w="1085850" h="40004">
                  <a:moveTo>
                    <a:pt x="825817" y="24650"/>
                  </a:moveTo>
                  <a:lnTo>
                    <a:pt x="821626" y="24650"/>
                  </a:lnTo>
                  <a:lnTo>
                    <a:pt x="821626" y="24980"/>
                  </a:lnTo>
                  <a:lnTo>
                    <a:pt x="825817" y="24980"/>
                  </a:lnTo>
                  <a:lnTo>
                    <a:pt x="825817" y="24650"/>
                  </a:lnTo>
                  <a:close/>
                </a:path>
                <a:path w="1085850" h="40004">
                  <a:moveTo>
                    <a:pt x="831342" y="24650"/>
                  </a:moveTo>
                  <a:lnTo>
                    <a:pt x="829119" y="24650"/>
                  </a:lnTo>
                  <a:lnTo>
                    <a:pt x="829119" y="24980"/>
                  </a:lnTo>
                  <a:lnTo>
                    <a:pt x="830961" y="24980"/>
                  </a:lnTo>
                  <a:lnTo>
                    <a:pt x="831342" y="24650"/>
                  </a:lnTo>
                  <a:close/>
                </a:path>
                <a:path w="1085850" h="40004">
                  <a:moveTo>
                    <a:pt x="853122" y="24980"/>
                  </a:moveTo>
                  <a:lnTo>
                    <a:pt x="852868" y="24650"/>
                  </a:lnTo>
                  <a:lnTo>
                    <a:pt x="835406" y="24650"/>
                  </a:lnTo>
                  <a:lnTo>
                    <a:pt x="835596" y="24980"/>
                  </a:lnTo>
                  <a:lnTo>
                    <a:pt x="853122" y="24980"/>
                  </a:lnTo>
                  <a:close/>
                </a:path>
                <a:path w="1085850" h="40004">
                  <a:moveTo>
                    <a:pt x="858520" y="24650"/>
                  </a:moveTo>
                  <a:lnTo>
                    <a:pt x="856551" y="24650"/>
                  </a:lnTo>
                  <a:lnTo>
                    <a:pt x="856805" y="24904"/>
                  </a:lnTo>
                  <a:lnTo>
                    <a:pt x="858329" y="24980"/>
                  </a:lnTo>
                  <a:lnTo>
                    <a:pt x="858520" y="24650"/>
                  </a:lnTo>
                  <a:close/>
                </a:path>
                <a:path w="1085850" h="40004">
                  <a:moveTo>
                    <a:pt x="1085392" y="0"/>
                  </a:moveTo>
                  <a:lnTo>
                    <a:pt x="0" y="0"/>
                  </a:lnTo>
                  <a:lnTo>
                    <a:pt x="0" y="3543"/>
                  </a:lnTo>
                  <a:lnTo>
                    <a:pt x="698" y="2032"/>
                  </a:lnTo>
                  <a:lnTo>
                    <a:pt x="929386" y="2032"/>
                  </a:lnTo>
                  <a:lnTo>
                    <a:pt x="918146" y="24650"/>
                  </a:lnTo>
                  <a:lnTo>
                    <a:pt x="861885" y="24650"/>
                  </a:lnTo>
                  <a:lnTo>
                    <a:pt x="861695" y="24980"/>
                  </a:lnTo>
                  <a:lnTo>
                    <a:pt x="1085392" y="24980"/>
                  </a:lnTo>
                  <a:lnTo>
                    <a:pt x="108539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4" name="object 8074"/>
            <p:cNvSpPr/>
            <p:nvPr/>
          </p:nvSpPr>
          <p:spPr>
            <a:xfrm>
              <a:off x="11206226" y="9167266"/>
              <a:ext cx="2889885" cy="378460"/>
            </a:xfrm>
            <a:custGeom>
              <a:avLst/>
              <a:gdLst/>
              <a:ahLst/>
              <a:cxnLst/>
              <a:rect l="l" t="t" r="r" b="b"/>
              <a:pathLst>
                <a:path w="2889884" h="378459">
                  <a:moveTo>
                    <a:pt x="452818" y="372846"/>
                  </a:moveTo>
                  <a:lnTo>
                    <a:pt x="2032" y="372846"/>
                  </a:lnTo>
                  <a:lnTo>
                    <a:pt x="2032" y="370306"/>
                  </a:lnTo>
                  <a:lnTo>
                    <a:pt x="0" y="370306"/>
                  </a:lnTo>
                  <a:lnTo>
                    <a:pt x="0" y="372846"/>
                  </a:lnTo>
                  <a:lnTo>
                    <a:pt x="0" y="377926"/>
                  </a:lnTo>
                  <a:lnTo>
                    <a:pt x="452818" y="377926"/>
                  </a:lnTo>
                  <a:lnTo>
                    <a:pt x="452818" y="372846"/>
                  </a:lnTo>
                  <a:close/>
                </a:path>
                <a:path w="2889884" h="378459">
                  <a:moveTo>
                    <a:pt x="965377" y="265557"/>
                  </a:moveTo>
                  <a:lnTo>
                    <a:pt x="963422" y="265557"/>
                  </a:lnTo>
                  <a:lnTo>
                    <a:pt x="963422" y="265722"/>
                  </a:lnTo>
                  <a:lnTo>
                    <a:pt x="965377" y="265722"/>
                  </a:lnTo>
                  <a:lnTo>
                    <a:pt x="965377" y="265557"/>
                  </a:lnTo>
                  <a:close/>
                </a:path>
                <a:path w="2889884" h="378459">
                  <a:moveTo>
                    <a:pt x="1215834" y="48069"/>
                  </a:moveTo>
                  <a:lnTo>
                    <a:pt x="1215707" y="47739"/>
                  </a:lnTo>
                  <a:lnTo>
                    <a:pt x="1210881" y="47739"/>
                  </a:lnTo>
                  <a:lnTo>
                    <a:pt x="1210691" y="48069"/>
                  </a:lnTo>
                  <a:lnTo>
                    <a:pt x="1215834" y="48069"/>
                  </a:lnTo>
                  <a:close/>
                </a:path>
                <a:path w="2889884" h="378459">
                  <a:moveTo>
                    <a:pt x="1244409" y="47739"/>
                  </a:moveTo>
                  <a:lnTo>
                    <a:pt x="1230884" y="47739"/>
                  </a:lnTo>
                  <a:lnTo>
                    <a:pt x="1230884" y="48069"/>
                  </a:lnTo>
                  <a:lnTo>
                    <a:pt x="1244409" y="48069"/>
                  </a:lnTo>
                  <a:lnTo>
                    <a:pt x="1244409" y="47739"/>
                  </a:lnTo>
                  <a:close/>
                </a:path>
                <a:path w="2889884" h="378459">
                  <a:moveTo>
                    <a:pt x="1258252" y="265557"/>
                  </a:moveTo>
                  <a:lnTo>
                    <a:pt x="1258252" y="265557"/>
                  </a:lnTo>
                  <a:lnTo>
                    <a:pt x="965390" y="265557"/>
                  </a:lnTo>
                  <a:lnTo>
                    <a:pt x="965390" y="265722"/>
                  </a:lnTo>
                  <a:lnTo>
                    <a:pt x="1116203" y="265722"/>
                  </a:lnTo>
                  <a:lnTo>
                    <a:pt x="1116203" y="265899"/>
                  </a:lnTo>
                  <a:lnTo>
                    <a:pt x="1258125" y="265899"/>
                  </a:lnTo>
                  <a:lnTo>
                    <a:pt x="1258252" y="265557"/>
                  </a:lnTo>
                  <a:close/>
                </a:path>
                <a:path w="2889884" h="378459">
                  <a:moveTo>
                    <a:pt x="1258760" y="48069"/>
                  </a:moveTo>
                  <a:lnTo>
                    <a:pt x="1258570" y="47739"/>
                  </a:lnTo>
                  <a:lnTo>
                    <a:pt x="1255458" y="47739"/>
                  </a:lnTo>
                  <a:lnTo>
                    <a:pt x="1255458" y="48069"/>
                  </a:lnTo>
                  <a:lnTo>
                    <a:pt x="1258760" y="48069"/>
                  </a:lnTo>
                  <a:close/>
                </a:path>
                <a:path w="2889884" h="378459">
                  <a:moveTo>
                    <a:pt x="1303083" y="48069"/>
                  </a:moveTo>
                  <a:lnTo>
                    <a:pt x="1302385" y="47739"/>
                  </a:lnTo>
                  <a:lnTo>
                    <a:pt x="1300353" y="47739"/>
                  </a:lnTo>
                  <a:lnTo>
                    <a:pt x="1300226" y="48069"/>
                  </a:lnTo>
                  <a:lnTo>
                    <a:pt x="1303083" y="48069"/>
                  </a:lnTo>
                  <a:close/>
                </a:path>
                <a:path w="2889884" h="378459">
                  <a:moveTo>
                    <a:pt x="1315085" y="231228"/>
                  </a:moveTo>
                  <a:lnTo>
                    <a:pt x="1309370" y="242684"/>
                  </a:lnTo>
                  <a:lnTo>
                    <a:pt x="1315085" y="242684"/>
                  </a:lnTo>
                  <a:lnTo>
                    <a:pt x="1315085" y="231228"/>
                  </a:lnTo>
                  <a:close/>
                </a:path>
                <a:path w="2889884" h="378459">
                  <a:moveTo>
                    <a:pt x="1315085" y="219811"/>
                  </a:moveTo>
                  <a:lnTo>
                    <a:pt x="1309370" y="231228"/>
                  </a:lnTo>
                  <a:lnTo>
                    <a:pt x="1315085" y="231228"/>
                  </a:lnTo>
                  <a:lnTo>
                    <a:pt x="1315085" y="219811"/>
                  </a:lnTo>
                  <a:close/>
                </a:path>
                <a:path w="2889884" h="378459">
                  <a:moveTo>
                    <a:pt x="1315085" y="208407"/>
                  </a:moveTo>
                  <a:lnTo>
                    <a:pt x="1309370" y="219811"/>
                  </a:lnTo>
                  <a:lnTo>
                    <a:pt x="1315085" y="219811"/>
                  </a:lnTo>
                  <a:lnTo>
                    <a:pt x="1315085" y="208407"/>
                  </a:lnTo>
                  <a:close/>
                </a:path>
                <a:path w="2889884" h="378459">
                  <a:moveTo>
                    <a:pt x="1315085" y="196964"/>
                  </a:moveTo>
                  <a:lnTo>
                    <a:pt x="1309370" y="208407"/>
                  </a:lnTo>
                  <a:lnTo>
                    <a:pt x="1315085" y="208407"/>
                  </a:lnTo>
                  <a:lnTo>
                    <a:pt x="1315085" y="196964"/>
                  </a:lnTo>
                  <a:close/>
                </a:path>
                <a:path w="2889884" h="378459">
                  <a:moveTo>
                    <a:pt x="1315085" y="185559"/>
                  </a:moveTo>
                  <a:lnTo>
                    <a:pt x="1302385" y="185559"/>
                  </a:lnTo>
                  <a:lnTo>
                    <a:pt x="1312545" y="190614"/>
                  </a:lnTo>
                  <a:lnTo>
                    <a:pt x="1309370" y="196964"/>
                  </a:lnTo>
                  <a:lnTo>
                    <a:pt x="1315085" y="196964"/>
                  </a:lnTo>
                  <a:lnTo>
                    <a:pt x="1315085" y="185559"/>
                  </a:lnTo>
                  <a:close/>
                </a:path>
                <a:path w="2889884" h="378459">
                  <a:moveTo>
                    <a:pt x="1379347" y="185559"/>
                  </a:moveTo>
                  <a:lnTo>
                    <a:pt x="1379220" y="185559"/>
                  </a:lnTo>
                  <a:lnTo>
                    <a:pt x="1379220" y="189699"/>
                  </a:lnTo>
                  <a:lnTo>
                    <a:pt x="1379220" y="191262"/>
                  </a:lnTo>
                  <a:lnTo>
                    <a:pt x="1378712" y="191262"/>
                  </a:lnTo>
                  <a:lnTo>
                    <a:pt x="1379220" y="189699"/>
                  </a:lnTo>
                  <a:lnTo>
                    <a:pt x="1379220" y="185559"/>
                  </a:lnTo>
                  <a:lnTo>
                    <a:pt x="1378458" y="185559"/>
                  </a:lnTo>
                  <a:lnTo>
                    <a:pt x="1378458" y="191262"/>
                  </a:lnTo>
                  <a:lnTo>
                    <a:pt x="1378458" y="196964"/>
                  </a:lnTo>
                  <a:lnTo>
                    <a:pt x="1378458" y="202679"/>
                  </a:lnTo>
                  <a:lnTo>
                    <a:pt x="1378458" y="208407"/>
                  </a:lnTo>
                  <a:lnTo>
                    <a:pt x="1378458" y="214109"/>
                  </a:lnTo>
                  <a:lnTo>
                    <a:pt x="1378712" y="214109"/>
                  </a:lnTo>
                  <a:lnTo>
                    <a:pt x="1379347" y="212229"/>
                  </a:lnTo>
                  <a:lnTo>
                    <a:pt x="1379347" y="208407"/>
                  </a:lnTo>
                  <a:lnTo>
                    <a:pt x="1379347" y="202679"/>
                  </a:lnTo>
                  <a:lnTo>
                    <a:pt x="1379220" y="202679"/>
                  </a:lnTo>
                  <a:lnTo>
                    <a:pt x="1379220" y="206819"/>
                  </a:lnTo>
                  <a:lnTo>
                    <a:pt x="1379220" y="208407"/>
                  </a:lnTo>
                  <a:lnTo>
                    <a:pt x="1378712" y="208407"/>
                  </a:lnTo>
                  <a:lnTo>
                    <a:pt x="1379220" y="206819"/>
                  </a:lnTo>
                  <a:lnTo>
                    <a:pt x="1379220" y="202679"/>
                  </a:lnTo>
                  <a:lnTo>
                    <a:pt x="1378712" y="202679"/>
                  </a:lnTo>
                  <a:lnTo>
                    <a:pt x="1379347" y="200812"/>
                  </a:lnTo>
                  <a:lnTo>
                    <a:pt x="1379347" y="196964"/>
                  </a:lnTo>
                  <a:lnTo>
                    <a:pt x="1378712" y="196964"/>
                  </a:lnTo>
                  <a:lnTo>
                    <a:pt x="1379347" y="195084"/>
                  </a:lnTo>
                  <a:lnTo>
                    <a:pt x="1379347" y="191262"/>
                  </a:lnTo>
                  <a:lnTo>
                    <a:pt x="1379347" y="185559"/>
                  </a:lnTo>
                  <a:close/>
                </a:path>
                <a:path w="2889884" h="378459">
                  <a:moveTo>
                    <a:pt x="1427734" y="62179"/>
                  </a:moveTo>
                  <a:lnTo>
                    <a:pt x="1426845" y="62280"/>
                  </a:lnTo>
                  <a:lnTo>
                    <a:pt x="1426464" y="62331"/>
                  </a:lnTo>
                  <a:lnTo>
                    <a:pt x="1427734" y="62179"/>
                  </a:lnTo>
                  <a:close/>
                </a:path>
                <a:path w="2889884" h="378459">
                  <a:moveTo>
                    <a:pt x="1433004" y="48069"/>
                  </a:moveTo>
                  <a:lnTo>
                    <a:pt x="1432941" y="47739"/>
                  </a:lnTo>
                  <a:lnTo>
                    <a:pt x="1419415" y="47739"/>
                  </a:lnTo>
                  <a:lnTo>
                    <a:pt x="1419415" y="48069"/>
                  </a:lnTo>
                  <a:lnTo>
                    <a:pt x="1433004" y="48069"/>
                  </a:lnTo>
                  <a:close/>
                </a:path>
                <a:path w="2889884" h="378459">
                  <a:moveTo>
                    <a:pt x="1447355" y="48069"/>
                  </a:moveTo>
                  <a:lnTo>
                    <a:pt x="1447101" y="47739"/>
                  </a:lnTo>
                  <a:lnTo>
                    <a:pt x="1443990" y="47739"/>
                  </a:lnTo>
                  <a:lnTo>
                    <a:pt x="1443990" y="48069"/>
                  </a:lnTo>
                  <a:lnTo>
                    <a:pt x="1447355" y="48069"/>
                  </a:lnTo>
                  <a:close/>
                </a:path>
                <a:path w="2889884" h="378459">
                  <a:moveTo>
                    <a:pt x="1542288" y="62699"/>
                  </a:moveTo>
                  <a:lnTo>
                    <a:pt x="1541462" y="62750"/>
                  </a:lnTo>
                  <a:lnTo>
                    <a:pt x="1541145" y="62801"/>
                  </a:lnTo>
                  <a:lnTo>
                    <a:pt x="1542288" y="62699"/>
                  </a:lnTo>
                  <a:close/>
                </a:path>
                <a:path w="2889884" h="378459">
                  <a:moveTo>
                    <a:pt x="1549463" y="48069"/>
                  </a:moveTo>
                  <a:lnTo>
                    <a:pt x="1549400" y="47739"/>
                  </a:lnTo>
                  <a:lnTo>
                    <a:pt x="1533017" y="47739"/>
                  </a:lnTo>
                  <a:lnTo>
                    <a:pt x="1532953" y="47891"/>
                  </a:lnTo>
                  <a:lnTo>
                    <a:pt x="1532953" y="48069"/>
                  </a:lnTo>
                  <a:lnTo>
                    <a:pt x="1549463" y="48069"/>
                  </a:lnTo>
                  <a:close/>
                </a:path>
                <a:path w="2889884" h="378459">
                  <a:moveTo>
                    <a:pt x="1551432" y="56819"/>
                  </a:moveTo>
                  <a:lnTo>
                    <a:pt x="1550289" y="58585"/>
                  </a:lnTo>
                  <a:lnTo>
                    <a:pt x="1550797" y="57785"/>
                  </a:lnTo>
                  <a:lnTo>
                    <a:pt x="1550987" y="57543"/>
                  </a:lnTo>
                  <a:lnTo>
                    <a:pt x="1551432" y="56819"/>
                  </a:lnTo>
                  <a:close/>
                </a:path>
                <a:path w="2889884" h="378459">
                  <a:moveTo>
                    <a:pt x="1570926" y="185559"/>
                  </a:moveTo>
                  <a:lnTo>
                    <a:pt x="1568894" y="185559"/>
                  </a:lnTo>
                  <a:lnTo>
                    <a:pt x="1568894" y="188112"/>
                  </a:lnTo>
                  <a:lnTo>
                    <a:pt x="1568894" y="191262"/>
                  </a:lnTo>
                  <a:lnTo>
                    <a:pt x="1568894" y="193789"/>
                  </a:lnTo>
                  <a:lnTo>
                    <a:pt x="1568894" y="196964"/>
                  </a:lnTo>
                  <a:lnTo>
                    <a:pt x="1568894" y="199529"/>
                  </a:lnTo>
                  <a:lnTo>
                    <a:pt x="1568894" y="202679"/>
                  </a:lnTo>
                  <a:lnTo>
                    <a:pt x="1568831" y="199720"/>
                  </a:lnTo>
                  <a:lnTo>
                    <a:pt x="1568894" y="199529"/>
                  </a:lnTo>
                  <a:lnTo>
                    <a:pt x="1568894" y="196964"/>
                  </a:lnTo>
                  <a:lnTo>
                    <a:pt x="1568831" y="194017"/>
                  </a:lnTo>
                  <a:lnTo>
                    <a:pt x="1568894" y="193789"/>
                  </a:lnTo>
                  <a:lnTo>
                    <a:pt x="1568894" y="191262"/>
                  </a:lnTo>
                  <a:lnTo>
                    <a:pt x="1568831" y="188290"/>
                  </a:lnTo>
                  <a:lnTo>
                    <a:pt x="1568894" y="188112"/>
                  </a:lnTo>
                  <a:lnTo>
                    <a:pt x="1568894" y="185559"/>
                  </a:lnTo>
                  <a:lnTo>
                    <a:pt x="1567688" y="185559"/>
                  </a:lnTo>
                  <a:lnTo>
                    <a:pt x="1565783" y="191262"/>
                  </a:lnTo>
                  <a:lnTo>
                    <a:pt x="1567688" y="191262"/>
                  </a:lnTo>
                  <a:lnTo>
                    <a:pt x="1565783" y="196964"/>
                  </a:lnTo>
                  <a:lnTo>
                    <a:pt x="1567688" y="196964"/>
                  </a:lnTo>
                  <a:lnTo>
                    <a:pt x="1565783" y="202679"/>
                  </a:lnTo>
                  <a:lnTo>
                    <a:pt x="1567688" y="202679"/>
                  </a:lnTo>
                  <a:lnTo>
                    <a:pt x="1565783" y="208407"/>
                  </a:lnTo>
                  <a:lnTo>
                    <a:pt x="1568831" y="208407"/>
                  </a:lnTo>
                  <a:lnTo>
                    <a:pt x="1568831" y="205422"/>
                  </a:lnTo>
                  <a:lnTo>
                    <a:pt x="1568894" y="205257"/>
                  </a:lnTo>
                  <a:lnTo>
                    <a:pt x="1568894" y="208407"/>
                  </a:lnTo>
                  <a:lnTo>
                    <a:pt x="1570926" y="208407"/>
                  </a:lnTo>
                  <a:lnTo>
                    <a:pt x="1570926" y="202679"/>
                  </a:lnTo>
                  <a:lnTo>
                    <a:pt x="1570926" y="196964"/>
                  </a:lnTo>
                  <a:lnTo>
                    <a:pt x="1570926" y="191262"/>
                  </a:lnTo>
                  <a:lnTo>
                    <a:pt x="1570926" y="185559"/>
                  </a:lnTo>
                  <a:close/>
                </a:path>
                <a:path w="2889884" h="378459">
                  <a:moveTo>
                    <a:pt x="1572971" y="196977"/>
                  </a:moveTo>
                  <a:lnTo>
                    <a:pt x="1570990" y="196977"/>
                  </a:lnTo>
                  <a:lnTo>
                    <a:pt x="1570990" y="202679"/>
                  </a:lnTo>
                  <a:lnTo>
                    <a:pt x="1570990" y="208407"/>
                  </a:lnTo>
                  <a:lnTo>
                    <a:pt x="1572971" y="208407"/>
                  </a:lnTo>
                  <a:lnTo>
                    <a:pt x="1572971" y="202679"/>
                  </a:lnTo>
                  <a:lnTo>
                    <a:pt x="1572971" y="196977"/>
                  </a:lnTo>
                  <a:close/>
                </a:path>
                <a:path w="2889884" h="378459">
                  <a:moveTo>
                    <a:pt x="1572971" y="185559"/>
                  </a:moveTo>
                  <a:lnTo>
                    <a:pt x="1570990" y="185559"/>
                  </a:lnTo>
                  <a:lnTo>
                    <a:pt x="1570990" y="191262"/>
                  </a:lnTo>
                  <a:lnTo>
                    <a:pt x="1570990" y="196964"/>
                  </a:lnTo>
                  <a:lnTo>
                    <a:pt x="1572971" y="196964"/>
                  </a:lnTo>
                  <a:lnTo>
                    <a:pt x="1572971" y="191262"/>
                  </a:lnTo>
                  <a:lnTo>
                    <a:pt x="1572971" y="185559"/>
                  </a:lnTo>
                  <a:close/>
                </a:path>
                <a:path w="2889884" h="378459">
                  <a:moveTo>
                    <a:pt x="1574977" y="196977"/>
                  </a:moveTo>
                  <a:lnTo>
                    <a:pt x="1573022" y="196977"/>
                  </a:lnTo>
                  <a:lnTo>
                    <a:pt x="1573022" y="202679"/>
                  </a:lnTo>
                  <a:lnTo>
                    <a:pt x="1573022" y="208407"/>
                  </a:lnTo>
                  <a:lnTo>
                    <a:pt x="1574977" y="208407"/>
                  </a:lnTo>
                  <a:lnTo>
                    <a:pt x="1574977" y="202679"/>
                  </a:lnTo>
                  <a:lnTo>
                    <a:pt x="1574977" y="196977"/>
                  </a:lnTo>
                  <a:close/>
                </a:path>
                <a:path w="2889884" h="378459">
                  <a:moveTo>
                    <a:pt x="1574977" y="185559"/>
                  </a:moveTo>
                  <a:lnTo>
                    <a:pt x="1573022" y="185559"/>
                  </a:lnTo>
                  <a:lnTo>
                    <a:pt x="1573022" y="191262"/>
                  </a:lnTo>
                  <a:lnTo>
                    <a:pt x="1573022" y="196964"/>
                  </a:lnTo>
                  <a:lnTo>
                    <a:pt x="1574977" y="196964"/>
                  </a:lnTo>
                  <a:lnTo>
                    <a:pt x="1574977" y="191262"/>
                  </a:lnTo>
                  <a:lnTo>
                    <a:pt x="1574977" y="185559"/>
                  </a:lnTo>
                  <a:close/>
                </a:path>
                <a:path w="2889884" h="378459">
                  <a:moveTo>
                    <a:pt x="1579308" y="185559"/>
                  </a:moveTo>
                  <a:lnTo>
                    <a:pt x="1579245" y="189699"/>
                  </a:lnTo>
                  <a:lnTo>
                    <a:pt x="1579245" y="191262"/>
                  </a:lnTo>
                  <a:lnTo>
                    <a:pt x="1578673" y="191262"/>
                  </a:lnTo>
                  <a:lnTo>
                    <a:pt x="1579245" y="189699"/>
                  </a:lnTo>
                  <a:lnTo>
                    <a:pt x="1579245" y="185559"/>
                  </a:lnTo>
                  <a:lnTo>
                    <a:pt x="1577149" y="185559"/>
                  </a:lnTo>
                  <a:lnTo>
                    <a:pt x="1577149" y="189699"/>
                  </a:lnTo>
                  <a:lnTo>
                    <a:pt x="1577149" y="191262"/>
                  </a:lnTo>
                  <a:lnTo>
                    <a:pt x="1577149" y="206819"/>
                  </a:lnTo>
                  <a:lnTo>
                    <a:pt x="1577086" y="207035"/>
                  </a:lnTo>
                  <a:lnTo>
                    <a:pt x="1577086" y="202679"/>
                  </a:lnTo>
                  <a:lnTo>
                    <a:pt x="1577149" y="201117"/>
                  </a:lnTo>
                  <a:lnTo>
                    <a:pt x="1577086" y="201307"/>
                  </a:lnTo>
                  <a:lnTo>
                    <a:pt x="1577086" y="196964"/>
                  </a:lnTo>
                  <a:lnTo>
                    <a:pt x="1577149" y="195402"/>
                  </a:lnTo>
                  <a:lnTo>
                    <a:pt x="1577086" y="195605"/>
                  </a:lnTo>
                  <a:lnTo>
                    <a:pt x="1577086" y="191262"/>
                  </a:lnTo>
                  <a:lnTo>
                    <a:pt x="1577149" y="189699"/>
                  </a:lnTo>
                  <a:lnTo>
                    <a:pt x="1577086" y="189903"/>
                  </a:lnTo>
                  <a:lnTo>
                    <a:pt x="1577086" y="185559"/>
                  </a:lnTo>
                  <a:lnTo>
                    <a:pt x="1575054" y="185559"/>
                  </a:lnTo>
                  <a:lnTo>
                    <a:pt x="1575054" y="191262"/>
                  </a:lnTo>
                  <a:lnTo>
                    <a:pt x="1575054" y="196964"/>
                  </a:lnTo>
                  <a:lnTo>
                    <a:pt x="1575054" y="202679"/>
                  </a:lnTo>
                  <a:lnTo>
                    <a:pt x="1575054" y="208407"/>
                  </a:lnTo>
                  <a:lnTo>
                    <a:pt x="1578673" y="208407"/>
                  </a:lnTo>
                  <a:lnTo>
                    <a:pt x="1579245" y="206819"/>
                  </a:lnTo>
                  <a:lnTo>
                    <a:pt x="1579245" y="208407"/>
                  </a:lnTo>
                  <a:lnTo>
                    <a:pt x="1579308" y="202679"/>
                  </a:lnTo>
                  <a:lnTo>
                    <a:pt x="1578673" y="202679"/>
                  </a:lnTo>
                  <a:lnTo>
                    <a:pt x="1579308" y="200812"/>
                  </a:lnTo>
                  <a:lnTo>
                    <a:pt x="1579308" y="196964"/>
                  </a:lnTo>
                  <a:lnTo>
                    <a:pt x="1578673" y="196964"/>
                  </a:lnTo>
                  <a:lnTo>
                    <a:pt x="1579308" y="195084"/>
                  </a:lnTo>
                  <a:lnTo>
                    <a:pt x="1579308" y="191262"/>
                  </a:lnTo>
                  <a:lnTo>
                    <a:pt x="1579308" y="185559"/>
                  </a:lnTo>
                  <a:close/>
                </a:path>
                <a:path w="2889884" h="378459">
                  <a:moveTo>
                    <a:pt x="1743837" y="185559"/>
                  </a:moveTo>
                  <a:lnTo>
                    <a:pt x="1739836" y="185559"/>
                  </a:lnTo>
                  <a:lnTo>
                    <a:pt x="1739836" y="181991"/>
                  </a:lnTo>
                  <a:lnTo>
                    <a:pt x="1645539" y="181991"/>
                  </a:lnTo>
                  <a:lnTo>
                    <a:pt x="1602714" y="181991"/>
                  </a:lnTo>
                  <a:lnTo>
                    <a:pt x="1602714" y="77736"/>
                  </a:lnTo>
                  <a:lnTo>
                    <a:pt x="1601279" y="77736"/>
                  </a:lnTo>
                  <a:lnTo>
                    <a:pt x="1601279" y="182067"/>
                  </a:lnTo>
                  <a:lnTo>
                    <a:pt x="1602676" y="182067"/>
                  </a:lnTo>
                  <a:lnTo>
                    <a:pt x="1602676" y="184543"/>
                  </a:lnTo>
                  <a:lnTo>
                    <a:pt x="1644332" y="184543"/>
                  </a:lnTo>
                  <a:lnTo>
                    <a:pt x="1644332" y="185559"/>
                  </a:lnTo>
                  <a:lnTo>
                    <a:pt x="1645539" y="185559"/>
                  </a:lnTo>
                  <a:lnTo>
                    <a:pt x="1645539" y="182067"/>
                  </a:lnTo>
                  <a:lnTo>
                    <a:pt x="1736090" y="182067"/>
                  </a:lnTo>
                  <a:lnTo>
                    <a:pt x="1736090" y="185559"/>
                  </a:lnTo>
                  <a:lnTo>
                    <a:pt x="1729041" y="185559"/>
                  </a:lnTo>
                  <a:lnTo>
                    <a:pt x="1717675" y="191262"/>
                  </a:lnTo>
                  <a:lnTo>
                    <a:pt x="1743837" y="191262"/>
                  </a:lnTo>
                  <a:lnTo>
                    <a:pt x="1743837" y="185559"/>
                  </a:lnTo>
                  <a:close/>
                </a:path>
                <a:path w="2889884" h="378459">
                  <a:moveTo>
                    <a:pt x="1831581" y="21005"/>
                  </a:moveTo>
                  <a:lnTo>
                    <a:pt x="1831403" y="21323"/>
                  </a:lnTo>
                  <a:lnTo>
                    <a:pt x="1831581" y="21323"/>
                  </a:lnTo>
                  <a:lnTo>
                    <a:pt x="1831581" y="21005"/>
                  </a:lnTo>
                  <a:close/>
                </a:path>
                <a:path w="2889884" h="378459">
                  <a:moveTo>
                    <a:pt x="1835010" y="14008"/>
                  </a:moveTo>
                  <a:lnTo>
                    <a:pt x="1834705" y="14732"/>
                  </a:lnTo>
                  <a:lnTo>
                    <a:pt x="1834705" y="21323"/>
                  </a:lnTo>
                  <a:lnTo>
                    <a:pt x="1835010" y="21323"/>
                  </a:lnTo>
                  <a:lnTo>
                    <a:pt x="1835010" y="14008"/>
                  </a:lnTo>
                  <a:close/>
                </a:path>
                <a:path w="2889884" h="378459">
                  <a:moveTo>
                    <a:pt x="1838515" y="6985"/>
                  </a:moveTo>
                  <a:lnTo>
                    <a:pt x="1838185" y="7708"/>
                  </a:lnTo>
                  <a:lnTo>
                    <a:pt x="1838185" y="21323"/>
                  </a:lnTo>
                  <a:lnTo>
                    <a:pt x="1838515" y="21323"/>
                  </a:lnTo>
                  <a:lnTo>
                    <a:pt x="1838515" y="6985"/>
                  </a:lnTo>
                  <a:close/>
                </a:path>
                <a:path w="2889884" h="378459">
                  <a:moveTo>
                    <a:pt x="1842071" y="0"/>
                  </a:moveTo>
                  <a:lnTo>
                    <a:pt x="1841690" y="711"/>
                  </a:lnTo>
                  <a:lnTo>
                    <a:pt x="1841690" y="21323"/>
                  </a:lnTo>
                  <a:lnTo>
                    <a:pt x="1842071" y="21323"/>
                  </a:lnTo>
                  <a:lnTo>
                    <a:pt x="1842071" y="0"/>
                  </a:lnTo>
                  <a:close/>
                </a:path>
                <a:path w="2889884" h="378459">
                  <a:moveTo>
                    <a:pt x="1867662" y="185559"/>
                  </a:moveTo>
                  <a:lnTo>
                    <a:pt x="1785493" y="185559"/>
                  </a:lnTo>
                  <a:lnTo>
                    <a:pt x="1785493" y="191262"/>
                  </a:lnTo>
                  <a:lnTo>
                    <a:pt x="1791716" y="191262"/>
                  </a:lnTo>
                  <a:lnTo>
                    <a:pt x="1791716" y="196964"/>
                  </a:lnTo>
                  <a:lnTo>
                    <a:pt x="1793684" y="196964"/>
                  </a:lnTo>
                  <a:lnTo>
                    <a:pt x="1793684" y="201955"/>
                  </a:lnTo>
                  <a:lnTo>
                    <a:pt x="1844802" y="201955"/>
                  </a:lnTo>
                  <a:lnTo>
                    <a:pt x="1844802" y="199847"/>
                  </a:lnTo>
                  <a:lnTo>
                    <a:pt x="1867662" y="199847"/>
                  </a:lnTo>
                  <a:lnTo>
                    <a:pt x="1867662" y="185559"/>
                  </a:lnTo>
                  <a:close/>
                </a:path>
                <a:path w="2889884" h="378459">
                  <a:moveTo>
                    <a:pt x="1985441" y="186156"/>
                  </a:moveTo>
                  <a:lnTo>
                    <a:pt x="1899208" y="186156"/>
                  </a:lnTo>
                  <a:lnTo>
                    <a:pt x="1899208" y="193776"/>
                  </a:lnTo>
                  <a:lnTo>
                    <a:pt x="1896237" y="193776"/>
                  </a:lnTo>
                  <a:lnTo>
                    <a:pt x="1896237" y="200126"/>
                  </a:lnTo>
                  <a:lnTo>
                    <a:pt x="1985441" y="200126"/>
                  </a:lnTo>
                  <a:lnTo>
                    <a:pt x="1985441" y="193776"/>
                  </a:lnTo>
                  <a:lnTo>
                    <a:pt x="1985441" y="186156"/>
                  </a:lnTo>
                  <a:close/>
                </a:path>
                <a:path w="2889884" h="378459">
                  <a:moveTo>
                    <a:pt x="1985441" y="48069"/>
                  </a:moveTo>
                  <a:lnTo>
                    <a:pt x="1818005" y="48069"/>
                  </a:lnTo>
                  <a:lnTo>
                    <a:pt x="1804593" y="74853"/>
                  </a:lnTo>
                  <a:lnTo>
                    <a:pt x="1985441" y="74853"/>
                  </a:lnTo>
                  <a:lnTo>
                    <a:pt x="1985441" y="48069"/>
                  </a:lnTo>
                  <a:close/>
                </a:path>
                <a:path w="2889884" h="378459">
                  <a:moveTo>
                    <a:pt x="2889732" y="216268"/>
                  </a:moveTo>
                  <a:lnTo>
                    <a:pt x="1988185" y="216268"/>
                  </a:lnTo>
                  <a:lnTo>
                    <a:pt x="1988185" y="219341"/>
                  </a:lnTo>
                  <a:lnTo>
                    <a:pt x="2889732" y="219341"/>
                  </a:lnTo>
                  <a:lnTo>
                    <a:pt x="2889732" y="216268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5" name="object 8075"/>
            <p:cNvSpPr/>
            <p:nvPr/>
          </p:nvSpPr>
          <p:spPr>
            <a:xfrm>
              <a:off x="11196637" y="9089643"/>
              <a:ext cx="1908810" cy="320675"/>
            </a:xfrm>
            <a:custGeom>
              <a:avLst/>
              <a:gdLst/>
              <a:ahLst/>
              <a:cxnLst/>
              <a:rect l="l" t="t" r="r" b="b"/>
              <a:pathLst>
                <a:path w="1908809" h="320675">
                  <a:moveTo>
                    <a:pt x="1333" y="247103"/>
                  </a:moveTo>
                  <a:lnTo>
                    <a:pt x="0" y="245872"/>
                  </a:lnTo>
                  <a:lnTo>
                    <a:pt x="0" y="247103"/>
                  </a:lnTo>
                  <a:lnTo>
                    <a:pt x="0" y="247726"/>
                  </a:lnTo>
                  <a:lnTo>
                    <a:pt x="889" y="248551"/>
                  </a:lnTo>
                  <a:lnTo>
                    <a:pt x="889" y="247103"/>
                  </a:lnTo>
                  <a:lnTo>
                    <a:pt x="1333" y="247103"/>
                  </a:lnTo>
                  <a:close/>
                </a:path>
                <a:path w="1908809" h="320675">
                  <a:moveTo>
                    <a:pt x="1778" y="257124"/>
                  </a:moveTo>
                  <a:lnTo>
                    <a:pt x="0" y="255447"/>
                  </a:lnTo>
                  <a:lnTo>
                    <a:pt x="0" y="260477"/>
                  </a:lnTo>
                  <a:lnTo>
                    <a:pt x="1778" y="262140"/>
                  </a:lnTo>
                  <a:lnTo>
                    <a:pt x="1778" y="257124"/>
                  </a:lnTo>
                  <a:close/>
                </a:path>
                <a:path w="1908809" h="320675">
                  <a:moveTo>
                    <a:pt x="1778" y="255219"/>
                  </a:moveTo>
                  <a:lnTo>
                    <a:pt x="0" y="253530"/>
                  </a:lnTo>
                  <a:lnTo>
                    <a:pt x="0" y="255397"/>
                  </a:lnTo>
                  <a:lnTo>
                    <a:pt x="1778" y="257086"/>
                  </a:lnTo>
                  <a:lnTo>
                    <a:pt x="1778" y="255219"/>
                  </a:lnTo>
                  <a:close/>
                </a:path>
                <a:path w="1908809" h="320675">
                  <a:moveTo>
                    <a:pt x="1778" y="249466"/>
                  </a:moveTo>
                  <a:lnTo>
                    <a:pt x="1206" y="248869"/>
                  </a:lnTo>
                  <a:lnTo>
                    <a:pt x="889" y="248869"/>
                  </a:lnTo>
                  <a:lnTo>
                    <a:pt x="889" y="248615"/>
                  </a:lnTo>
                  <a:lnTo>
                    <a:pt x="0" y="247751"/>
                  </a:lnTo>
                  <a:lnTo>
                    <a:pt x="0" y="249643"/>
                  </a:lnTo>
                  <a:lnTo>
                    <a:pt x="1778" y="251320"/>
                  </a:lnTo>
                  <a:lnTo>
                    <a:pt x="1778" y="249466"/>
                  </a:lnTo>
                  <a:close/>
                </a:path>
                <a:path w="1908809" h="320675">
                  <a:moveTo>
                    <a:pt x="1778" y="248869"/>
                  </a:moveTo>
                  <a:lnTo>
                    <a:pt x="1270" y="248869"/>
                  </a:lnTo>
                  <a:lnTo>
                    <a:pt x="1778" y="249415"/>
                  </a:lnTo>
                  <a:lnTo>
                    <a:pt x="1778" y="248869"/>
                  </a:lnTo>
                  <a:close/>
                </a:path>
                <a:path w="1908809" h="320675">
                  <a:moveTo>
                    <a:pt x="1778" y="245592"/>
                  </a:moveTo>
                  <a:lnTo>
                    <a:pt x="0" y="243954"/>
                  </a:lnTo>
                  <a:lnTo>
                    <a:pt x="0" y="245821"/>
                  </a:lnTo>
                  <a:lnTo>
                    <a:pt x="1397" y="247103"/>
                  </a:lnTo>
                  <a:lnTo>
                    <a:pt x="1778" y="247103"/>
                  </a:lnTo>
                  <a:lnTo>
                    <a:pt x="1778" y="245592"/>
                  </a:lnTo>
                  <a:close/>
                </a:path>
                <a:path w="1908809" h="320675">
                  <a:moveTo>
                    <a:pt x="1778" y="243687"/>
                  </a:moveTo>
                  <a:lnTo>
                    <a:pt x="0" y="243687"/>
                  </a:lnTo>
                  <a:lnTo>
                    <a:pt x="0" y="243903"/>
                  </a:lnTo>
                  <a:lnTo>
                    <a:pt x="1778" y="245567"/>
                  </a:lnTo>
                  <a:lnTo>
                    <a:pt x="1778" y="243687"/>
                  </a:lnTo>
                  <a:close/>
                </a:path>
                <a:path w="1908809" h="320675">
                  <a:moveTo>
                    <a:pt x="1841" y="268300"/>
                  </a:moveTo>
                  <a:lnTo>
                    <a:pt x="0" y="268300"/>
                  </a:lnTo>
                  <a:lnTo>
                    <a:pt x="50" y="293344"/>
                  </a:lnTo>
                  <a:lnTo>
                    <a:pt x="1841" y="293344"/>
                  </a:lnTo>
                  <a:lnTo>
                    <a:pt x="1841" y="268300"/>
                  </a:lnTo>
                  <a:close/>
                </a:path>
                <a:path w="1908809" h="320675">
                  <a:moveTo>
                    <a:pt x="1841" y="264096"/>
                  </a:moveTo>
                  <a:lnTo>
                    <a:pt x="0" y="262407"/>
                  </a:lnTo>
                  <a:lnTo>
                    <a:pt x="0" y="264375"/>
                  </a:lnTo>
                  <a:lnTo>
                    <a:pt x="114" y="268160"/>
                  </a:lnTo>
                  <a:lnTo>
                    <a:pt x="1841" y="268160"/>
                  </a:lnTo>
                  <a:lnTo>
                    <a:pt x="1841" y="265658"/>
                  </a:lnTo>
                  <a:lnTo>
                    <a:pt x="1841" y="264096"/>
                  </a:lnTo>
                  <a:close/>
                </a:path>
                <a:path w="1908809" h="320675">
                  <a:moveTo>
                    <a:pt x="1841" y="264071"/>
                  </a:moveTo>
                  <a:lnTo>
                    <a:pt x="1778" y="262191"/>
                  </a:lnTo>
                  <a:lnTo>
                    <a:pt x="0" y="260502"/>
                  </a:lnTo>
                  <a:lnTo>
                    <a:pt x="0" y="262382"/>
                  </a:lnTo>
                  <a:lnTo>
                    <a:pt x="1841" y="264071"/>
                  </a:lnTo>
                  <a:close/>
                </a:path>
                <a:path w="1908809" h="320675">
                  <a:moveTo>
                    <a:pt x="2730" y="253009"/>
                  </a:moveTo>
                  <a:lnTo>
                    <a:pt x="1778" y="253009"/>
                  </a:lnTo>
                  <a:lnTo>
                    <a:pt x="1778" y="251371"/>
                  </a:lnTo>
                  <a:lnTo>
                    <a:pt x="0" y="249707"/>
                  </a:lnTo>
                  <a:lnTo>
                    <a:pt x="0" y="251574"/>
                  </a:lnTo>
                  <a:lnTo>
                    <a:pt x="1778" y="253238"/>
                  </a:lnTo>
                  <a:lnTo>
                    <a:pt x="0" y="251625"/>
                  </a:lnTo>
                  <a:lnTo>
                    <a:pt x="0" y="253479"/>
                  </a:lnTo>
                  <a:lnTo>
                    <a:pt x="1778" y="255143"/>
                  </a:lnTo>
                  <a:lnTo>
                    <a:pt x="1778" y="254203"/>
                  </a:lnTo>
                  <a:lnTo>
                    <a:pt x="2095" y="254203"/>
                  </a:lnTo>
                  <a:lnTo>
                    <a:pt x="2222" y="253885"/>
                  </a:lnTo>
                  <a:lnTo>
                    <a:pt x="1778" y="253479"/>
                  </a:lnTo>
                  <a:lnTo>
                    <a:pt x="2286" y="253885"/>
                  </a:lnTo>
                  <a:lnTo>
                    <a:pt x="2159" y="254203"/>
                  </a:lnTo>
                  <a:lnTo>
                    <a:pt x="2730" y="254203"/>
                  </a:lnTo>
                  <a:lnTo>
                    <a:pt x="2730" y="253885"/>
                  </a:lnTo>
                  <a:lnTo>
                    <a:pt x="2730" y="253009"/>
                  </a:lnTo>
                  <a:close/>
                </a:path>
                <a:path w="1908809" h="320675">
                  <a:moveTo>
                    <a:pt x="1388935" y="286029"/>
                  </a:moveTo>
                  <a:lnTo>
                    <a:pt x="1388046" y="286029"/>
                  </a:lnTo>
                  <a:lnTo>
                    <a:pt x="1388046" y="291731"/>
                  </a:lnTo>
                  <a:lnTo>
                    <a:pt x="1388046" y="297434"/>
                  </a:lnTo>
                  <a:lnTo>
                    <a:pt x="1388046" y="303161"/>
                  </a:lnTo>
                  <a:lnTo>
                    <a:pt x="1388046" y="308851"/>
                  </a:lnTo>
                  <a:lnTo>
                    <a:pt x="1388046" y="314579"/>
                  </a:lnTo>
                  <a:lnTo>
                    <a:pt x="1388300" y="314579"/>
                  </a:lnTo>
                  <a:lnTo>
                    <a:pt x="1388935" y="312712"/>
                  </a:lnTo>
                  <a:lnTo>
                    <a:pt x="1388935" y="308851"/>
                  </a:lnTo>
                  <a:lnTo>
                    <a:pt x="1388300" y="308851"/>
                  </a:lnTo>
                  <a:lnTo>
                    <a:pt x="1388935" y="306984"/>
                  </a:lnTo>
                  <a:lnTo>
                    <a:pt x="1388935" y="303161"/>
                  </a:lnTo>
                  <a:lnTo>
                    <a:pt x="1388935" y="297434"/>
                  </a:lnTo>
                  <a:lnTo>
                    <a:pt x="1388808" y="297434"/>
                  </a:lnTo>
                  <a:lnTo>
                    <a:pt x="1388808" y="301574"/>
                  </a:lnTo>
                  <a:lnTo>
                    <a:pt x="1388808" y="303161"/>
                  </a:lnTo>
                  <a:lnTo>
                    <a:pt x="1388300" y="303161"/>
                  </a:lnTo>
                  <a:lnTo>
                    <a:pt x="1388808" y="301574"/>
                  </a:lnTo>
                  <a:lnTo>
                    <a:pt x="1388808" y="297434"/>
                  </a:lnTo>
                  <a:lnTo>
                    <a:pt x="1388300" y="297434"/>
                  </a:lnTo>
                  <a:lnTo>
                    <a:pt x="1388935" y="295579"/>
                  </a:lnTo>
                  <a:lnTo>
                    <a:pt x="1388935" y="291731"/>
                  </a:lnTo>
                  <a:lnTo>
                    <a:pt x="1388300" y="291731"/>
                  </a:lnTo>
                  <a:lnTo>
                    <a:pt x="1388935" y="289852"/>
                  </a:lnTo>
                  <a:lnTo>
                    <a:pt x="1388935" y="286029"/>
                  </a:lnTo>
                  <a:close/>
                </a:path>
                <a:path w="1908809" h="320675">
                  <a:moveTo>
                    <a:pt x="1390713" y="320382"/>
                  </a:moveTo>
                  <a:lnTo>
                    <a:pt x="1388935" y="320382"/>
                  </a:lnTo>
                  <a:lnTo>
                    <a:pt x="1388935" y="314579"/>
                  </a:lnTo>
                  <a:lnTo>
                    <a:pt x="1388808" y="314579"/>
                  </a:lnTo>
                  <a:lnTo>
                    <a:pt x="1388808" y="320598"/>
                  </a:lnTo>
                  <a:lnTo>
                    <a:pt x="1390650" y="320598"/>
                  </a:lnTo>
                  <a:lnTo>
                    <a:pt x="1390713" y="320382"/>
                  </a:lnTo>
                  <a:close/>
                </a:path>
                <a:path w="1908809" h="320675">
                  <a:moveTo>
                    <a:pt x="1390777" y="281393"/>
                  </a:moveTo>
                  <a:lnTo>
                    <a:pt x="1388935" y="281393"/>
                  </a:lnTo>
                  <a:lnTo>
                    <a:pt x="1388935" y="284962"/>
                  </a:lnTo>
                  <a:lnTo>
                    <a:pt x="1390777" y="281393"/>
                  </a:lnTo>
                  <a:close/>
                </a:path>
                <a:path w="1908809" h="320675">
                  <a:moveTo>
                    <a:pt x="1580515" y="286029"/>
                  </a:moveTo>
                  <a:lnTo>
                    <a:pt x="1577276" y="286029"/>
                  </a:lnTo>
                  <a:lnTo>
                    <a:pt x="1576514" y="288264"/>
                  </a:lnTo>
                  <a:lnTo>
                    <a:pt x="1574800" y="291731"/>
                  </a:lnTo>
                  <a:lnTo>
                    <a:pt x="1578419" y="291731"/>
                  </a:lnTo>
                  <a:lnTo>
                    <a:pt x="1578419" y="288785"/>
                  </a:lnTo>
                  <a:lnTo>
                    <a:pt x="1578483" y="288556"/>
                  </a:lnTo>
                  <a:lnTo>
                    <a:pt x="1578483" y="291731"/>
                  </a:lnTo>
                  <a:lnTo>
                    <a:pt x="1580515" y="291731"/>
                  </a:lnTo>
                  <a:lnTo>
                    <a:pt x="1580515" y="286029"/>
                  </a:lnTo>
                  <a:close/>
                </a:path>
                <a:path w="1908809" h="320675">
                  <a:moveTo>
                    <a:pt x="1582559" y="286029"/>
                  </a:moveTo>
                  <a:lnTo>
                    <a:pt x="1580578" y="286029"/>
                  </a:lnTo>
                  <a:lnTo>
                    <a:pt x="1580578" y="291731"/>
                  </a:lnTo>
                  <a:lnTo>
                    <a:pt x="1582559" y="291731"/>
                  </a:lnTo>
                  <a:lnTo>
                    <a:pt x="1582559" y="286029"/>
                  </a:lnTo>
                  <a:close/>
                </a:path>
                <a:path w="1908809" h="320675">
                  <a:moveTo>
                    <a:pt x="1584566" y="286029"/>
                  </a:moveTo>
                  <a:lnTo>
                    <a:pt x="1582610" y="286029"/>
                  </a:lnTo>
                  <a:lnTo>
                    <a:pt x="1582610" y="291731"/>
                  </a:lnTo>
                  <a:lnTo>
                    <a:pt x="1582610" y="297434"/>
                  </a:lnTo>
                  <a:lnTo>
                    <a:pt x="1584566" y="297434"/>
                  </a:lnTo>
                  <a:lnTo>
                    <a:pt x="1584566" y="291731"/>
                  </a:lnTo>
                  <a:lnTo>
                    <a:pt x="1584566" y="286029"/>
                  </a:lnTo>
                  <a:close/>
                </a:path>
                <a:path w="1908809" h="320675">
                  <a:moveTo>
                    <a:pt x="1588897" y="286029"/>
                  </a:moveTo>
                  <a:lnTo>
                    <a:pt x="1586738" y="286029"/>
                  </a:lnTo>
                  <a:lnTo>
                    <a:pt x="1586738" y="290169"/>
                  </a:lnTo>
                  <a:lnTo>
                    <a:pt x="1586738" y="291731"/>
                  </a:lnTo>
                  <a:lnTo>
                    <a:pt x="1586738" y="295846"/>
                  </a:lnTo>
                  <a:lnTo>
                    <a:pt x="1586674" y="296075"/>
                  </a:lnTo>
                  <a:lnTo>
                    <a:pt x="1586674" y="291731"/>
                  </a:lnTo>
                  <a:lnTo>
                    <a:pt x="1586738" y="290169"/>
                  </a:lnTo>
                  <a:lnTo>
                    <a:pt x="1586674" y="290347"/>
                  </a:lnTo>
                  <a:lnTo>
                    <a:pt x="1586674" y="286029"/>
                  </a:lnTo>
                  <a:lnTo>
                    <a:pt x="1584642" y="286029"/>
                  </a:lnTo>
                  <a:lnTo>
                    <a:pt x="1584642" y="291731"/>
                  </a:lnTo>
                  <a:lnTo>
                    <a:pt x="1584642" y="297434"/>
                  </a:lnTo>
                  <a:lnTo>
                    <a:pt x="1588262" y="297434"/>
                  </a:lnTo>
                  <a:lnTo>
                    <a:pt x="1588897" y="295579"/>
                  </a:lnTo>
                  <a:lnTo>
                    <a:pt x="1588897" y="291731"/>
                  </a:lnTo>
                  <a:lnTo>
                    <a:pt x="1588262" y="291731"/>
                  </a:lnTo>
                  <a:lnTo>
                    <a:pt x="1588897" y="289852"/>
                  </a:lnTo>
                  <a:lnTo>
                    <a:pt x="1588897" y="286029"/>
                  </a:lnTo>
                  <a:close/>
                </a:path>
                <a:path w="1908809" h="320675">
                  <a:moveTo>
                    <a:pt x="1590548" y="229222"/>
                  </a:moveTo>
                  <a:close/>
                </a:path>
                <a:path w="1908809" h="320675">
                  <a:moveTo>
                    <a:pt x="1590675" y="303237"/>
                  </a:moveTo>
                  <a:lnTo>
                    <a:pt x="1588897" y="303237"/>
                  </a:lnTo>
                  <a:lnTo>
                    <a:pt x="1588897" y="297434"/>
                  </a:lnTo>
                  <a:lnTo>
                    <a:pt x="1588833" y="303466"/>
                  </a:lnTo>
                  <a:lnTo>
                    <a:pt x="1590548" y="303466"/>
                  </a:lnTo>
                  <a:lnTo>
                    <a:pt x="1590675" y="303237"/>
                  </a:lnTo>
                  <a:close/>
                </a:path>
                <a:path w="1908809" h="320675">
                  <a:moveTo>
                    <a:pt x="1590675" y="264248"/>
                  </a:moveTo>
                  <a:lnTo>
                    <a:pt x="1588897" y="264248"/>
                  </a:lnTo>
                  <a:lnTo>
                    <a:pt x="1588897" y="267817"/>
                  </a:lnTo>
                  <a:lnTo>
                    <a:pt x="1590675" y="264248"/>
                  </a:lnTo>
                  <a:close/>
                </a:path>
                <a:path w="1908809" h="320675">
                  <a:moveTo>
                    <a:pt x="1784565" y="35179"/>
                  </a:moveTo>
                  <a:lnTo>
                    <a:pt x="1783651" y="35179"/>
                  </a:lnTo>
                  <a:lnTo>
                    <a:pt x="1783651" y="36537"/>
                  </a:lnTo>
                  <a:lnTo>
                    <a:pt x="1784565" y="36537"/>
                  </a:lnTo>
                  <a:lnTo>
                    <a:pt x="1784565" y="35179"/>
                  </a:lnTo>
                  <a:close/>
                </a:path>
                <a:path w="1908809" h="320675">
                  <a:moveTo>
                    <a:pt x="1817789" y="72885"/>
                  </a:moveTo>
                  <a:lnTo>
                    <a:pt x="1816925" y="72885"/>
                  </a:lnTo>
                  <a:lnTo>
                    <a:pt x="1816925" y="98945"/>
                  </a:lnTo>
                  <a:lnTo>
                    <a:pt x="1817789" y="98945"/>
                  </a:lnTo>
                  <a:lnTo>
                    <a:pt x="1817789" y="72885"/>
                  </a:lnTo>
                  <a:close/>
                </a:path>
                <a:path w="1908809" h="320675">
                  <a:moveTo>
                    <a:pt x="1817814" y="35179"/>
                  </a:moveTo>
                  <a:lnTo>
                    <a:pt x="1784604" y="35179"/>
                  </a:lnTo>
                  <a:lnTo>
                    <a:pt x="1784604" y="37807"/>
                  </a:lnTo>
                  <a:lnTo>
                    <a:pt x="1816925" y="37807"/>
                  </a:lnTo>
                  <a:lnTo>
                    <a:pt x="1816925" y="72161"/>
                  </a:lnTo>
                  <a:lnTo>
                    <a:pt x="1817814" y="72161"/>
                  </a:lnTo>
                  <a:lnTo>
                    <a:pt x="1817814" y="35179"/>
                  </a:lnTo>
                  <a:close/>
                </a:path>
                <a:path w="1908809" h="320675">
                  <a:moveTo>
                    <a:pt x="1821548" y="0"/>
                  </a:moveTo>
                  <a:lnTo>
                    <a:pt x="1818690" y="0"/>
                  </a:lnTo>
                  <a:lnTo>
                    <a:pt x="1783689" y="0"/>
                  </a:lnTo>
                  <a:lnTo>
                    <a:pt x="1782254" y="0"/>
                  </a:lnTo>
                  <a:lnTo>
                    <a:pt x="1782254" y="8902"/>
                  </a:lnTo>
                  <a:lnTo>
                    <a:pt x="1783651" y="8902"/>
                  </a:lnTo>
                  <a:lnTo>
                    <a:pt x="1783651" y="10744"/>
                  </a:lnTo>
                  <a:lnTo>
                    <a:pt x="1817751" y="10744"/>
                  </a:lnTo>
                  <a:lnTo>
                    <a:pt x="1817751" y="31432"/>
                  </a:lnTo>
                  <a:lnTo>
                    <a:pt x="1818690" y="31432"/>
                  </a:lnTo>
                  <a:lnTo>
                    <a:pt x="1818690" y="8902"/>
                  </a:lnTo>
                  <a:lnTo>
                    <a:pt x="1821548" y="8902"/>
                  </a:lnTo>
                  <a:lnTo>
                    <a:pt x="1821548" y="0"/>
                  </a:lnTo>
                  <a:close/>
                </a:path>
                <a:path w="1908809" h="320675">
                  <a:moveTo>
                    <a:pt x="1844294" y="92354"/>
                  </a:moveTo>
                  <a:lnTo>
                    <a:pt x="1841169" y="98628"/>
                  </a:lnTo>
                  <a:lnTo>
                    <a:pt x="1841169" y="98945"/>
                  </a:lnTo>
                  <a:lnTo>
                    <a:pt x="1844294" y="98945"/>
                  </a:lnTo>
                  <a:lnTo>
                    <a:pt x="1844294" y="92354"/>
                  </a:lnTo>
                  <a:close/>
                </a:path>
                <a:path w="1908809" h="320675">
                  <a:moveTo>
                    <a:pt x="1847773" y="85331"/>
                  </a:moveTo>
                  <a:lnTo>
                    <a:pt x="1844598" y="91630"/>
                  </a:lnTo>
                  <a:lnTo>
                    <a:pt x="1844598" y="98945"/>
                  </a:lnTo>
                  <a:lnTo>
                    <a:pt x="1847773" y="98945"/>
                  </a:lnTo>
                  <a:lnTo>
                    <a:pt x="1847773" y="85331"/>
                  </a:lnTo>
                  <a:close/>
                </a:path>
                <a:path w="1908809" h="320675">
                  <a:moveTo>
                    <a:pt x="1851279" y="78333"/>
                  </a:moveTo>
                  <a:lnTo>
                    <a:pt x="1848104" y="84607"/>
                  </a:lnTo>
                  <a:lnTo>
                    <a:pt x="1848104" y="98945"/>
                  </a:lnTo>
                  <a:lnTo>
                    <a:pt x="1851279" y="98945"/>
                  </a:lnTo>
                  <a:lnTo>
                    <a:pt x="1851279" y="78333"/>
                  </a:lnTo>
                  <a:close/>
                </a:path>
                <a:path w="1908809" h="320675">
                  <a:moveTo>
                    <a:pt x="1854771" y="72885"/>
                  </a:moveTo>
                  <a:lnTo>
                    <a:pt x="1853996" y="72885"/>
                  </a:lnTo>
                  <a:lnTo>
                    <a:pt x="1851660" y="77622"/>
                  </a:lnTo>
                  <a:lnTo>
                    <a:pt x="1851660" y="98945"/>
                  </a:lnTo>
                  <a:lnTo>
                    <a:pt x="1854771" y="98945"/>
                  </a:lnTo>
                  <a:lnTo>
                    <a:pt x="1854771" y="72885"/>
                  </a:lnTo>
                  <a:close/>
                </a:path>
                <a:path w="1908809" h="320675">
                  <a:moveTo>
                    <a:pt x="1858276" y="72885"/>
                  </a:moveTo>
                  <a:lnTo>
                    <a:pt x="1855152" y="72885"/>
                  </a:lnTo>
                  <a:lnTo>
                    <a:pt x="1855152" y="98945"/>
                  </a:lnTo>
                  <a:lnTo>
                    <a:pt x="1858276" y="98945"/>
                  </a:lnTo>
                  <a:lnTo>
                    <a:pt x="1858276" y="72885"/>
                  </a:lnTo>
                  <a:close/>
                </a:path>
                <a:path w="1908809" h="320675">
                  <a:moveTo>
                    <a:pt x="1861769" y="72885"/>
                  </a:moveTo>
                  <a:lnTo>
                    <a:pt x="1858632" y="72885"/>
                  </a:lnTo>
                  <a:lnTo>
                    <a:pt x="1858632" y="98945"/>
                  </a:lnTo>
                  <a:lnTo>
                    <a:pt x="1861769" y="98945"/>
                  </a:lnTo>
                  <a:lnTo>
                    <a:pt x="1861769" y="72885"/>
                  </a:lnTo>
                  <a:close/>
                </a:path>
                <a:path w="1908809" h="320675">
                  <a:moveTo>
                    <a:pt x="1865287" y="72885"/>
                  </a:moveTo>
                  <a:lnTo>
                    <a:pt x="1862137" y="72885"/>
                  </a:lnTo>
                  <a:lnTo>
                    <a:pt x="1862137" y="98945"/>
                  </a:lnTo>
                  <a:lnTo>
                    <a:pt x="1865287" y="98945"/>
                  </a:lnTo>
                  <a:lnTo>
                    <a:pt x="1865287" y="72885"/>
                  </a:lnTo>
                  <a:close/>
                </a:path>
                <a:path w="1908809" h="320675">
                  <a:moveTo>
                    <a:pt x="1868754" y="72885"/>
                  </a:moveTo>
                  <a:lnTo>
                    <a:pt x="1865630" y="72885"/>
                  </a:lnTo>
                  <a:lnTo>
                    <a:pt x="1865630" y="98945"/>
                  </a:lnTo>
                  <a:lnTo>
                    <a:pt x="1868754" y="98945"/>
                  </a:lnTo>
                  <a:lnTo>
                    <a:pt x="1868754" y="72885"/>
                  </a:lnTo>
                  <a:close/>
                </a:path>
                <a:path w="1908809" h="320675">
                  <a:moveTo>
                    <a:pt x="1872310" y="72885"/>
                  </a:moveTo>
                  <a:lnTo>
                    <a:pt x="1869186" y="72885"/>
                  </a:lnTo>
                  <a:lnTo>
                    <a:pt x="1869186" y="98945"/>
                  </a:lnTo>
                  <a:lnTo>
                    <a:pt x="1872310" y="98945"/>
                  </a:lnTo>
                  <a:lnTo>
                    <a:pt x="1872310" y="72885"/>
                  </a:lnTo>
                  <a:close/>
                </a:path>
                <a:path w="1908809" h="320675">
                  <a:moveTo>
                    <a:pt x="1875802" y="72885"/>
                  </a:moveTo>
                  <a:lnTo>
                    <a:pt x="1872665" y="72885"/>
                  </a:lnTo>
                  <a:lnTo>
                    <a:pt x="1872665" y="98945"/>
                  </a:lnTo>
                  <a:lnTo>
                    <a:pt x="1875802" y="98945"/>
                  </a:lnTo>
                  <a:lnTo>
                    <a:pt x="1875802" y="72885"/>
                  </a:lnTo>
                  <a:close/>
                </a:path>
                <a:path w="1908809" h="320675">
                  <a:moveTo>
                    <a:pt x="1879269" y="72885"/>
                  </a:moveTo>
                  <a:lnTo>
                    <a:pt x="1876094" y="72885"/>
                  </a:lnTo>
                  <a:lnTo>
                    <a:pt x="1876094" y="98945"/>
                  </a:lnTo>
                  <a:lnTo>
                    <a:pt x="1879269" y="98945"/>
                  </a:lnTo>
                  <a:lnTo>
                    <a:pt x="1879269" y="72885"/>
                  </a:lnTo>
                  <a:close/>
                </a:path>
                <a:path w="1908809" h="320675">
                  <a:moveTo>
                    <a:pt x="1882787" y="72885"/>
                  </a:moveTo>
                  <a:lnTo>
                    <a:pt x="1879663" y="72885"/>
                  </a:lnTo>
                  <a:lnTo>
                    <a:pt x="1879663" y="98945"/>
                  </a:lnTo>
                  <a:lnTo>
                    <a:pt x="1882787" y="98945"/>
                  </a:lnTo>
                  <a:lnTo>
                    <a:pt x="1882787" y="72885"/>
                  </a:lnTo>
                  <a:close/>
                </a:path>
                <a:path w="1908809" h="320675">
                  <a:moveTo>
                    <a:pt x="1885061" y="72885"/>
                  </a:moveTo>
                  <a:lnTo>
                    <a:pt x="1883156" y="72885"/>
                  </a:lnTo>
                  <a:lnTo>
                    <a:pt x="1883156" y="98945"/>
                  </a:lnTo>
                  <a:lnTo>
                    <a:pt x="1885061" y="98945"/>
                  </a:lnTo>
                  <a:lnTo>
                    <a:pt x="1885061" y="72885"/>
                  </a:lnTo>
                  <a:close/>
                </a:path>
                <a:path w="1908809" h="320675">
                  <a:moveTo>
                    <a:pt x="1885061" y="0"/>
                  </a:moveTo>
                  <a:lnTo>
                    <a:pt x="1821561" y="0"/>
                  </a:lnTo>
                  <a:lnTo>
                    <a:pt x="1821561" y="10744"/>
                  </a:lnTo>
                  <a:lnTo>
                    <a:pt x="1880425" y="10744"/>
                  </a:lnTo>
                  <a:lnTo>
                    <a:pt x="1880425" y="20015"/>
                  </a:lnTo>
                  <a:lnTo>
                    <a:pt x="1854327" y="72161"/>
                  </a:lnTo>
                  <a:lnTo>
                    <a:pt x="1885061" y="72161"/>
                  </a:lnTo>
                  <a:lnTo>
                    <a:pt x="1885061" y="0"/>
                  </a:lnTo>
                  <a:close/>
                </a:path>
                <a:path w="1908809" h="320675">
                  <a:moveTo>
                    <a:pt x="1907032" y="269608"/>
                  </a:moveTo>
                  <a:lnTo>
                    <a:pt x="1906511" y="270700"/>
                  </a:lnTo>
                  <a:lnTo>
                    <a:pt x="1907032" y="270700"/>
                  </a:lnTo>
                  <a:lnTo>
                    <a:pt x="1907032" y="269608"/>
                  </a:lnTo>
                  <a:close/>
                </a:path>
                <a:path w="1908809" h="320675">
                  <a:moveTo>
                    <a:pt x="1907032" y="268046"/>
                  </a:moveTo>
                  <a:lnTo>
                    <a:pt x="1906651" y="268884"/>
                  </a:lnTo>
                  <a:lnTo>
                    <a:pt x="1907032" y="268884"/>
                  </a:lnTo>
                  <a:lnTo>
                    <a:pt x="1907032" y="268046"/>
                  </a:lnTo>
                  <a:close/>
                </a:path>
                <a:path w="1908809" h="320675">
                  <a:moveTo>
                    <a:pt x="1907032" y="266484"/>
                  </a:moveTo>
                  <a:lnTo>
                    <a:pt x="1906651" y="267347"/>
                  </a:lnTo>
                  <a:lnTo>
                    <a:pt x="1907032" y="267347"/>
                  </a:lnTo>
                  <a:lnTo>
                    <a:pt x="1907032" y="266484"/>
                  </a:lnTo>
                  <a:close/>
                </a:path>
                <a:path w="1908809" h="320675">
                  <a:moveTo>
                    <a:pt x="1908086" y="256044"/>
                  </a:moveTo>
                  <a:lnTo>
                    <a:pt x="1907933" y="256044"/>
                  </a:lnTo>
                  <a:lnTo>
                    <a:pt x="1907794" y="256044"/>
                  </a:lnTo>
                  <a:lnTo>
                    <a:pt x="1907159" y="256489"/>
                  </a:lnTo>
                  <a:lnTo>
                    <a:pt x="1907159" y="265023"/>
                  </a:lnTo>
                  <a:lnTo>
                    <a:pt x="1907222" y="264896"/>
                  </a:lnTo>
                  <a:lnTo>
                    <a:pt x="1907349" y="264795"/>
                  </a:lnTo>
                  <a:lnTo>
                    <a:pt x="1907590" y="264693"/>
                  </a:lnTo>
                  <a:lnTo>
                    <a:pt x="1907794" y="264642"/>
                  </a:lnTo>
                  <a:lnTo>
                    <a:pt x="1907921" y="264642"/>
                  </a:lnTo>
                  <a:lnTo>
                    <a:pt x="1908086" y="264642"/>
                  </a:lnTo>
                  <a:lnTo>
                    <a:pt x="1908086" y="256044"/>
                  </a:lnTo>
                  <a:close/>
                </a:path>
                <a:path w="1908809" h="320675">
                  <a:moveTo>
                    <a:pt x="1908810" y="256628"/>
                  </a:moveTo>
                  <a:lnTo>
                    <a:pt x="1908746" y="256489"/>
                  </a:lnTo>
                  <a:lnTo>
                    <a:pt x="1908619" y="256336"/>
                  </a:lnTo>
                  <a:lnTo>
                    <a:pt x="1908492" y="256235"/>
                  </a:lnTo>
                  <a:lnTo>
                    <a:pt x="1908238" y="256082"/>
                  </a:lnTo>
                  <a:lnTo>
                    <a:pt x="1908098" y="256032"/>
                  </a:lnTo>
                  <a:lnTo>
                    <a:pt x="1908098" y="264642"/>
                  </a:lnTo>
                  <a:lnTo>
                    <a:pt x="1908238" y="264718"/>
                  </a:lnTo>
                  <a:lnTo>
                    <a:pt x="1908429" y="264795"/>
                  </a:lnTo>
                  <a:lnTo>
                    <a:pt x="1908619" y="265023"/>
                  </a:lnTo>
                  <a:lnTo>
                    <a:pt x="1908746" y="265137"/>
                  </a:lnTo>
                  <a:lnTo>
                    <a:pt x="1908810" y="265290"/>
                  </a:lnTo>
                  <a:lnTo>
                    <a:pt x="1908810" y="256755"/>
                  </a:lnTo>
                  <a:lnTo>
                    <a:pt x="1908810" y="256628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6" name="object 8076"/>
            <p:cNvSpPr/>
            <p:nvPr/>
          </p:nvSpPr>
          <p:spPr>
            <a:xfrm>
              <a:off x="11197907" y="9198914"/>
              <a:ext cx="1777364" cy="140335"/>
            </a:xfrm>
            <a:custGeom>
              <a:avLst/>
              <a:gdLst/>
              <a:ahLst/>
              <a:cxnLst/>
              <a:rect l="l" t="t" r="r" b="b"/>
              <a:pathLst>
                <a:path w="1777365" h="140334">
                  <a:moveTo>
                    <a:pt x="508" y="139598"/>
                  </a:moveTo>
                  <a:lnTo>
                    <a:pt x="0" y="139598"/>
                  </a:lnTo>
                  <a:lnTo>
                    <a:pt x="508" y="140144"/>
                  </a:lnTo>
                  <a:lnTo>
                    <a:pt x="508" y="139598"/>
                  </a:lnTo>
                  <a:close/>
                </a:path>
                <a:path w="1777365" h="140334">
                  <a:moveTo>
                    <a:pt x="1140460" y="9080"/>
                  </a:moveTo>
                  <a:lnTo>
                    <a:pt x="1138809" y="10909"/>
                  </a:lnTo>
                  <a:lnTo>
                    <a:pt x="1137920" y="11976"/>
                  </a:lnTo>
                  <a:lnTo>
                    <a:pt x="1125410" y="27686"/>
                  </a:lnTo>
                  <a:lnTo>
                    <a:pt x="1125410" y="28765"/>
                  </a:lnTo>
                  <a:lnTo>
                    <a:pt x="1136523" y="14884"/>
                  </a:lnTo>
                  <a:lnTo>
                    <a:pt x="1137348" y="13792"/>
                  </a:lnTo>
                  <a:lnTo>
                    <a:pt x="1139063" y="11950"/>
                  </a:lnTo>
                  <a:lnTo>
                    <a:pt x="1140460" y="9080"/>
                  </a:lnTo>
                  <a:close/>
                </a:path>
                <a:path w="1777365" h="140334">
                  <a:moveTo>
                    <a:pt x="1144333" y="6197"/>
                  </a:moveTo>
                  <a:lnTo>
                    <a:pt x="1126744" y="6197"/>
                  </a:lnTo>
                  <a:lnTo>
                    <a:pt x="1126744" y="9004"/>
                  </a:lnTo>
                  <a:lnTo>
                    <a:pt x="1140460" y="9080"/>
                  </a:lnTo>
                  <a:lnTo>
                    <a:pt x="1142936" y="9080"/>
                  </a:lnTo>
                  <a:lnTo>
                    <a:pt x="1142936" y="10833"/>
                  </a:lnTo>
                  <a:lnTo>
                    <a:pt x="1144333" y="9080"/>
                  </a:lnTo>
                  <a:lnTo>
                    <a:pt x="1144333" y="6197"/>
                  </a:lnTo>
                  <a:close/>
                </a:path>
                <a:path w="1777365" h="140334">
                  <a:moveTo>
                    <a:pt x="1144778" y="27825"/>
                  </a:moveTo>
                  <a:lnTo>
                    <a:pt x="1129093" y="27825"/>
                  </a:lnTo>
                  <a:lnTo>
                    <a:pt x="1127683" y="30708"/>
                  </a:lnTo>
                  <a:lnTo>
                    <a:pt x="1144778" y="30708"/>
                  </a:lnTo>
                  <a:lnTo>
                    <a:pt x="1144778" y="27825"/>
                  </a:lnTo>
                  <a:close/>
                </a:path>
                <a:path w="1777365" h="140334">
                  <a:moveTo>
                    <a:pt x="1151597" y="23545"/>
                  </a:moveTo>
                  <a:lnTo>
                    <a:pt x="1150239" y="26162"/>
                  </a:lnTo>
                  <a:lnTo>
                    <a:pt x="1148588" y="30708"/>
                  </a:lnTo>
                  <a:lnTo>
                    <a:pt x="1148969" y="30708"/>
                  </a:lnTo>
                  <a:lnTo>
                    <a:pt x="1151597" y="23545"/>
                  </a:lnTo>
                  <a:close/>
                </a:path>
                <a:path w="1777365" h="140334">
                  <a:moveTo>
                    <a:pt x="1160843" y="0"/>
                  </a:moveTo>
                  <a:lnTo>
                    <a:pt x="1156906" y="0"/>
                  </a:lnTo>
                  <a:lnTo>
                    <a:pt x="1155509" y="2921"/>
                  </a:lnTo>
                  <a:lnTo>
                    <a:pt x="1158557" y="2921"/>
                  </a:lnTo>
                  <a:lnTo>
                    <a:pt x="1160843" y="0"/>
                  </a:lnTo>
                  <a:close/>
                </a:path>
                <a:path w="1777365" h="140334">
                  <a:moveTo>
                    <a:pt x="1160970" y="20637"/>
                  </a:moveTo>
                  <a:lnTo>
                    <a:pt x="1152652" y="20637"/>
                  </a:lnTo>
                  <a:lnTo>
                    <a:pt x="1155890" y="11874"/>
                  </a:lnTo>
                  <a:lnTo>
                    <a:pt x="1156335" y="10337"/>
                  </a:lnTo>
                  <a:lnTo>
                    <a:pt x="1156576" y="9105"/>
                  </a:lnTo>
                  <a:lnTo>
                    <a:pt x="1155865" y="10337"/>
                  </a:lnTo>
                  <a:lnTo>
                    <a:pt x="1155255" y="11658"/>
                  </a:lnTo>
                  <a:lnTo>
                    <a:pt x="1154874" y="13246"/>
                  </a:lnTo>
                  <a:lnTo>
                    <a:pt x="1154430" y="14808"/>
                  </a:lnTo>
                  <a:lnTo>
                    <a:pt x="1151280" y="23291"/>
                  </a:lnTo>
                  <a:lnTo>
                    <a:pt x="1151178" y="23545"/>
                  </a:lnTo>
                  <a:lnTo>
                    <a:pt x="1151559" y="23545"/>
                  </a:lnTo>
                  <a:lnTo>
                    <a:pt x="1151686" y="23291"/>
                  </a:lnTo>
                  <a:lnTo>
                    <a:pt x="1159637" y="23291"/>
                  </a:lnTo>
                  <a:lnTo>
                    <a:pt x="1160970" y="20637"/>
                  </a:lnTo>
                  <a:close/>
                </a:path>
                <a:path w="1777365" h="140334">
                  <a:moveTo>
                    <a:pt x="1168527" y="30708"/>
                  </a:moveTo>
                  <a:lnTo>
                    <a:pt x="1159535" y="8750"/>
                  </a:lnTo>
                  <a:lnTo>
                    <a:pt x="1158494" y="6197"/>
                  </a:lnTo>
                  <a:lnTo>
                    <a:pt x="1155001" y="6197"/>
                  </a:lnTo>
                  <a:lnTo>
                    <a:pt x="1153845" y="9105"/>
                  </a:lnTo>
                  <a:lnTo>
                    <a:pt x="1156576" y="9105"/>
                  </a:lnTo>
                  <a:lnTo>
                    <a:pt x="1156652" y="8750"/>
                  </a:lnTo>
                  <a:lnTo>
                    <a:pt x="1156779" y="9105"/>
                  </a:lnTo>
                  <a:lnTo>
                    <a:pt x="1157033" y="9105"/>
                  </a:lnTo>
                  <a:lnTo>
                    <a:pt x="1165860" y="30708"/>
                  </a:lnTo>
                  <a:lnTo>
                    <a:pt x="1168527" y="30708"/>
                  </a:lnTo>
                  <a:close/>
                </a:path>
                <a:path w="1777365" h="140334">
                  <a:moveTo>
                    <a:pt x="1174242" y="22225"/>
                  </a:moveTo>
                  <a:lnTo>
                    <a:pt x="1172781" y="25171"/>
                  </a:lnTo>
                  <a:lnTo>
                    <a:pt x="1172781" y="30708"/>
                  </a:lnTo>
                  <a:lnTo>
                    <a:pt x="1174242" y="30708"/>
                  </a:lnTo>
                  <a:lnTo>
                    <a:pt x="1174242" y="22225"/>
                  </a:lnTo>
                  <a:close/>
                </a:path>
                <a:path w="1777365" h="140334">
                  <a:moveTo>
                    <a:pt x="1190815" y="6197"/>
                  </a:moveTo>
                  <a:lnTo>
                    <a:pt x="1186434" y="6197"/>
                  </a:lnTo>
                  <a:lnTo>
                    <a:pt x="1174242" y="18351"/>
                  </a:lnTo>
                  <a:lnTo>
                    <a:pt x="1174242" y="6197"/>
                  </a:lnTo>
                  <a:lnTo>
                    <a:pt x="1171003" y="6197"/>
                  </a:lnTo>
                  <a:lnTo>
                    <a:pt x="1171003" y="9156"/>
                  </a:lnTo>
                  <a:lnTo>
                    <a:pt x="1172781" y="9156"/>
                  </a:lnTo>
                  <a:lnTo>
                    <a:pt x="1172781" y="21310"/>
                  </a:lnTo>
                  <a:lnTo>
                    <a:pt x="1184910" y="9169"/>
                  </a:lnTo>
                  <a:lnTo>
                    <a:pt x="1187704" y="9169"/>
                  </a:lnTo>
                  <a:lnTo>
                    <a:pt x="1190815" y="6197"/>
                  </a:lnTo>
                  <a:close/>
                </a:path>
                <a:path w="1777365" h="140334">
                  <a:moveTo>
                    <a:pt x="1191260" y="30708"/>
                  </a:moveTo>
                  <a:lnTo>
                    <a:pt x="1180528" y="16116"/>
                  </a:lnTo>
                  <a:lnTo>
                    <a:pt x="1179068" y="19075"/>
                  </a:lnTo>
                  <a:lnTo>
                    <a:pt x="1187513" y="30708"/>
                  </a:lnTo>
                  <a:lnTo>
                    <a:pt x="1191260" y="30708"/>
                  </a:lnTo>
                  <a:close/>
                </a:path>
                <a:path w="1777365" h="140334">
                  <a:moveTo>
                    <a:pt x="1209230" y="27825"/>
                  </a:moveTo>
                  <a:lnTo>
                    <a:pt x="1197102" y="27825"/>
                  </a:lnTo>
                  <a:lnTo>
                    <a:pt x="1197102" y="6197"/>
                  </a:lnTo>
                  <a:lnTo>
                    <a:pt x="1193863" y="6197"/>
                  </a:lnTo>
                  <a:lnTo>
                    <a:pt x="1193863" y="9169"/>
                  </a:lnTo>
                  <a:lnTo>
                    <a:pt x="1195578" y="9169"/>
                  </a:lnTo>
                  <a:lnTo>
                    <a:pt x="1195578" y="30708"/>
                  </a:lnTo>
                  <a:lnTo>
                    <a:pt x="1209230" y="30708"/>
                  </a:lnTo>
                  <a:lnTo>
                    <a:pt x="1209230" y="27825"/>
                  </a:lnTo>
                  <a:close/>
                </a:path>
                <a:path w="1777365" h="140334">
                  <a:moveTo>
                    <a:pt x="1216304" y="23749"/>
                  </a:moveTo>
                  <a:lnTo>
                    <a:pt x="1214945" y="26365"/>
                  </a:lnTo>
                  <a:lnTo>
                    <a:pt x="1213421" y="30708"/>
                  </a:lnTo>
                  <a:lnTo>
                    <a:pt x="1213802" y="30708"/>
                  </a:lnTo>
                  <a:lnTo>
                    <a:pt x="1216304" y="23749"/>
                  </a:lnTo>
                  <a:close/>
                </a:path>
                <a:path w="1777365" h="140334">
                  <a:moveTo>
                    <a:pt x="1233297" y="30708"/>
                  </a:moveTo>
                  <a:lnTo>
                    <a:pt x="1224305" y="8750"/>
                  </a:lnTo>
                  <a:lnTo>
                    <a:pt x="1223264" y="6197"/>
                  </a:lnTo>
                  <a:lnTo>
                    <a:pt x="1219771" y="6197"/>
                  </a:lnTo>
                  <a:lnTo>
                    <a:pt x="1218565" y="9245"/>
                  </a:lnTo>
                  <a:lnTo>
                    <a:pt x="1221168" y="9245"/>
                  </a:lnTo>
                  <a:lnTo>
                    <a:pt x="1219885" y="11874"/>
                  </a:lnTo>
                  <a:lnTo>
                    <a:pt x="1219568" y="13436"/>
                  </a:lnTo>
                  <a:lnTo>
                    <a:pt x="1219136" y="14986"/>
                  </a:lnTo>
                  <a:lnTo>
                    <a:pt x="1216050" y="23291"/>
                  </a:lnTo>
                  <a:lnTo>
                    <a:pt x="1215974" y="23533"/>
                  </a:lnTo>
                  <a:lnTo>
                    <a:pt x="1215885" y="23749"/>
                  </a:lnTo>
                  <a:lnTo>
                    <a:pt x="1216266" y="23749"/>
                  </a:lnTo>
                  <a:lnTo>
                    <a:pt x="1216380" y="23533"/>
                  </a:lnTo>
                  <a:lnTo>
                    <a:pt x="1216469" y="23291"/>
                  </a:lnTo>
                  <a:lnTo>
                    <a:pt x="1224407" y="23291"/>
                  </a:lnTo>
                  <a:lnTo>
                    <a:pt x="1225740" y="20637"/>
                  </a:lnTo>
                  <a:lnTo>
                    <a:pt x="1217422" y="20637"/>
                  </a:lnTo>
                  <a:lnTo>
                    <a:pt x="1220152" y="13436"/>
                  </a:lnTo>
                  <a:lnTo>
                    <a:pt x="1220660" y="11874"/>
                  </a:lnTo>
                  <a:lnTo>
                    <a:pt x="1221105" y="10337"/>
                  </a:lnTo>
                  <a:lnTo>
                    <a:pt x="1221320" y="9245"/>
                  </a:lnTo>
                  <a:lnTo>
                    <a:pt x="1221422" y="8750"/>
                  </a:lnTo>
                  <a:lnTo>
                    <a:pt x="1221613" y="9245"/>
                  </a:lnTo>
                  <a:lnTo>
                    <a:pt x="1230503" y="30708"/>
                  </a:lnTo>
                  <a:lnTo>
                    <a:pt x="1233297" y="30708"/>
                  </a:lnTo>
                  <a:close/>
                </a:path>
                <a:path w="1777365" h="140334">
                  <a:moveTo>
                    <a:pt x="1256220" y="18326"/>
                  </a:moveTo>
                  <a:lnTo>
                    <a:pt x="1235900" y="6197"/>
                  </a:lnTo>
                  <a:lnTo>
                    <a:pt x="1235900" y="9296"/>
                  </a:lnTo>
                  <a:lnTo>
                    <a:pt x="1239012" y="9321"/>
                  </a:lnTo>
                  <a:lnTo>
                    <a:pt x="1237615" y="12204"/>
                  </a:lnTo>
                  <a:lnTo>
                    <a:pt x="1237615" y="30708"/>
                  </a:lnTo>
                  <a:lnTo>
                    <a:pt x="1245997" y="30683"/>
                  </a:lnTo>
                  <a:lnTo>
                    <a:pt x="1251648" y="24257"/>
                  </a:lnTo>
                  <a:lnTo>
                    <a:pt x="1251140" y="25247"/>
                  </a:lnTo>
                  <a:lnTo>
                    <a:pt x="1250378" y="26098"/>
                  </a:lnTo>
                  <a:lnTo>
                    <a:pt x="1244409" y="27825"/>
                  </a:lnTo>
                  <a:lnTo>
                    <a:pt x="1239139" y="27825"/>
                  </a:lnTo>
                  <a:lnTo>
                    <a:pt x="1239139" y="9080"/>
                  </a:lnTo>
                  <a:lnTo>
                    <a:pt x="1244346" y="9080"/>
                  </a:lnTo>
                  <a:lnTo>
                    <a:pt x="1251458" y="12179"/>
                  </a:lnTo>
                  <a:lnTo>
                    <a:pt x="1251902" y="12649"/>
                  </a:lnTo>
                  <a:lnTo>
                    <a:pt x="1254633" y="21501"/>
                  </a:lnTo>
                  <a:lnTo>
                    <a:pt x="1254569" y="23291"/>
                  </a:lnTo>
                  <a:lnTo>
                    <a:pt x="1254315" y="24930"/>
                  </a:lnTo>
                  <a:lnTo>
                    <a:pt x="1253998" y="26416"/>
                  </a:lnTo>
                  <a:lnTo>
                    <a:pt x="1253807" y="26936"/>
                  </a:lnTo>
                  <a:lnTo>
                    <a:pt x="1254506" y="25819"/>
                  </a:lnTo>
                  <a:lnTo>
                    <a:pt x="1255077" y="24625"/>
                  </a:lnTo>
                  <a:lnTo>
                    <a:pt x="1255585" y="23266"/>
                  </a:lnTo>
                  <a:lnTo>
                    <a:pt x="1255903" y="21755"/>
                  </a:lnTo>
                  <a:lnTo>
                    <a:pt x="1256157" y="20091"/>
                  </a:lnTo>
                  <a:lnTo>
                    <a:pt x="1256220" y="18326"/>
                  </a:lnTo>
                  <a:close/>
                </a:path>
                <a:path w="1777365" h="140334">
                  <a:moveTo>
                    <a:pt x="1263713" y="11455"/>
                  </a:moveTo>
                  <a:lnTo>
                    <a:pt x="1262126" y="14605"/>
                  </a:lnTo>
                  <a:lnTo>
                    <a:pt x="1262126" y="30708"/>
                  </a:lnTo>
                  <a:lnTo>
                    <a:pt x="1263713" y="30708"/>
                  </a:lnTo>
                  <a:lnTo>
                    <a:pt x="1263713" y="11455"/>
                  </a:lnTo>
                  <a:close/>
                </a:path>
                <a:path w="1777365" h="140334">
                  <a:moveTo>
                    <a:pt x="1276858" y="25450"/>
                  </a:moveTo>
                  <a:lnTo>
                    <a:pt x="1263967" y="6197"/>
                  </a:lnTo>
                  <a:lnTo>
                    <a:pt x="1260665" y="6197"/>
                  </a:lnTo>
                  <a:lnTo>
                    <a:pt x="1260665" y="9372"/>
                  </a:lnTo>
                  <a:lnTo>
                    <a:pt x="1262380" y="9372"/>
                  </a:lnTo>
                  <a:lnTo>
                    <a:pt x="1263713" y="11455"/>
                  </a:lnTo>
                  <a:lnTo>
                    <a:pt x="1275270" y="28651"/>
                  </a:lnTo>
                  <a:lnTo>
                    <a:pt x="1276858" y="25450"/>
                  </a:lnTo>
                  <a:close/>
                </a:path>
                <a:path w="1777365" h="140334">
                  <a:moveTo>
                    <a:pt x="1279969" y="6197"/>
                  </a:moveTo>
                  <a:lnTo>
                    <a:pt x="1276858" y="6197"/>
                  </a:lnTo>
                  <a:lnTo>
                    <a:pt x="1276858" y="9398"/>
                  </a:lnTo>
                  <a:lnTo>
                    <a:pt x="1278382" y="9398"/>
                  </a:lnTo>
                  <a:lnTo>
                    <a:pt x="1278382" y="30708"/>
                  </a:lnTo>
                  <a:lnTo>
                    <a:pt x="1279969" y="30708"/>
                  </a:lnTo>
                  <a:lnTo>
                    <a:pt x="1279969" y="6197"/>
                  </a:lnTo>
                  <a:close/>
                </a:path>
                <a:path w="1777365" h="140334">
                  <a:moveTo>
                    <a:pt x="1289240" y="6197"/>
                  </a:moveTo>
                  <a:lnTo>
                    <a:pt x="1285938" y="6197"/>
                  </a:lnTo>
                  <a:lnTo>
                    <a:pt x="1285938" y="9423"/>
                  </a:lnTo>
                  <a:lnTo>
                    <a:pt x="1287589" y="9423"/>
                  </a:lnTo>
                  <a:lnTo>
                    <a:pt x="1287589" y="30708"/>
                  </a:lnTo>
                  <a:lnTo>
                    <a:pt x="1289240" y="30708"/>
                  </a:lnTo>
                  <a:lnTo>
                    <a:pt x="1289240" y="6197"/>
                  </a:lnTo>
                  <a:close/>
                </a:path>
                <a:path w="1777365" h="140334">
                  <a:moveTo>
                    <a:pt x="1291272" y="0"/>
                  </a:moveTo>
                  <a:lnTo>
                    <a:pt x="1287335" y="0"/>
                  </a:lnTo>
                  <a:lnTo>
                    <a:pt x="1285811" y="3251"/>
                  </a:lnTo>
                  <a:lnTo>
                    <a:pt x="1288732" y="3251"/>
                  </a:lnTo>
                  <a:lnTo>
                    <a:pt x="1291272" y="0"/>
                  </a:lnTo>
                  <a:close/>
                </a:path>
                <a:path w="1777365" h="140334">
                  <a:moveTo>
                    <a:pt x="1322832" y="30708"/>
                  </a:moveTo>
                  <a:lnTo>
                    <a:pt x="1312799" y="6197"/>
                  </a:lnTo>
                  <a:lnTo>
                    <a:pt x="1309306" y="6197"/>
                  </a:lnTo>
                  <a:lnTo>
                    <a:pt x="1308036" y="9499"/>
                  </a:lnTo>
                  <a:lnTo>
                    <a:pt x="1310576" y="9499"/>
                  </a:lnTo>
                  <a:lnTo>
                    <a:pt x="1309306" y="12052"/>
                  </a:lnTo>
                  <a:lnTo>
                    <a:pt x="1308989" y="13639"/>
                  </a:lnTo>
                  <a:lnTo>
                    <a:pt x="1308544" y="15201"/>
                  </a:lnTo>
                  <a:lnTo>
                    <a:pt x="1305306" y="23939"/>
                  </a:lnTo>
                  <a:lnTo>
                    <a:pt x="1305687" y="23939"/>
                  </a:lnTo>
                  <a:lnTo>
                    <a:pt x="1304353" y="26568"/>
                  </a:lnTo>
                  <a:lnTo>
                    <a:pt x="1302893" y="30708"/>
                  </a:lnTo>
                  <a:lnTo>
                    <a:pt x="1303337" y="30708"/>
                  </a:lnTo>
                  <a:lnTo>
                    <a:pt x="1306068" y="23291"/>
                  </a:lnTo>
                  <a:lnTo>
                    <a:pt x="1313942" y="23291"/>
                  </a:lnTo>
                  <a:lnTo>
                    <a:pt x="1315275" y="20637"/>
                  </a:lnTo>
                  <a:lnTo>
                    <a:pt x="1306957" y="20637"/>
                  </a:lnTo>
                  <a:lnTo>
                    <a:pt x="1309687" y="13436"/>
                  </a:lnTo>
                  <a:lnTo>
                    <a:pt x="1310195" y="11874"/>
                  </a:lnTo>
                  <a:lnTo>
                    <a:pt x="1310957" y="8750"/>
                  </a:lnTo>
                  <a:lnTo>
                    <a:pt x="1311402" y="10147"/>
                  </a:lnTo>
                  <a:lnTo>
                    <a:pt x="1319847" y="30708"/>
                  </a:lnTo>
                  <a:lnTo>
                    <a:pt x="1322832" y="30708"/>
                  </a:lnTo>
                  <a:close/>
                </a:path>
                <a:path w="1777365" h="140334">
                  <a:moveTo>
                    <a:pt x="1347660" y="26136"/>
                  </a:moveTo>
                  <a:lnTo>
                    <a:pt x="1346771" y="27012"/>
                  </a:lnTo>
                  <a:lnTo>
                    <a:pt x="1345565" y="27686"/>
                  </a:lnTo>
                  <a:lnTo>
                    <a:pt x="1344549" y="27978"/>
                  </a:lnTo>
                  <a:lnTo>
                    <a:pt x="1343469" y="28155"/>
                  </a:lnTo>
                  <a:lnTo>
                    <a:pt x="1340929" y="28155"/>
                  </a:lnTo>
                  <a:lnTo>
                    <a:pt x="1340015" y="27978"/>
                  </a:lnTo>
                  <a:lnTo>
                    <a:pt x="1339850" y="27978"/>
                  </a:lnTo>
                  <a:lnTo>
                    <a:pt x="1339024" y="27686"/>
                  </a:lnTo>
                  <a:lnTo>
                    <a:pt x="1338808" y="27686"/>
                  </a:lnTo>
                  <a:lnTo>
                    <a:pt x="1337056" y="26631"/>
                  </a:lnTo>
                  <a:lnTo>
                    <a:pt x="1335024" y="22567"/>
                  </a:lnTo>
                  <a:lnTo>
                    <a:pt x="1331976" y="22821"/>
                  </a:lnTo>
                  <a:lnTo>
                    <a:pt x="1332103" y="24409"/>
                  </a:lnTo>
                  <a:lnTo>
                    <a:pt x="1332636" y="25971"/>
                  </a:lnTo>
                  <a:lnTo>
                    <a:pt x="1333373" y="25971"/>
                  </a:lnTo>
                  <a:lnTo>
                    <a:pt x="1333715" y="27686"/>
                  </a:lnTo>
                  <a:lnTo>
                    <a:pt x="1340358" y="31026"/>
                  </a:lnTo>
                  <a:lnTo>
                    <a:pt x="1343914" y="31026"/>
                  </a:lnTo>
                  <a:lnTo>
                    <a:pt x="1345057" y="30429"/>
                  </a:lnTo>
                  <a:lnTo>
                    <a:pt x="1345946" y="29565"/>
                  </a:lnTo>
                  <a:lnTo>
                    <a:pt x="1346517" y="28549"/>
                  </a:lnTo>
                  <a:lnTo>
                    <a:pt x="1346695" y="28155"/>
                  </a:lnTo>
                  <a:lnTo>
                    <a:pt x="1347660" y="26136"/>
                  </a:lnTo>
                  <a:close/>
                </a:path>
                <a:path w="1777365" h="140334">
                  <a:moveTo>
                    <a:pt x="1350708" y="13093"/>
                  </a:moveTo>
                  <a:lnTo>
                    <a:pt x="1350581" y="11709"/>
                  </a:lnTo>
                  <a:lnTo>
                    <a:pt x="1350238" y="10744"/>
                  </a:lnTo>
                  <a:lnTo>
                    <a:pt x="1350137" y="10414"/>
                  </a:lnTo>
                  <a:lnTo>
                    <a:pt x="1349692" y="9499"/>
                  </a:lnTo>
                  <a:lnTo>
                    <a:pt x="1349565" y="9245"/>
                  </a:lnTo>
                  <a:lnTo>
                    <a:pt x="1349159" y="8750"/>
                  </a:lnTo>
                  <a:lnTo>
                    <a:pt x="1349032" y="8610"/>
                  </a:lnTo>
                  <a:lnTo>
                    <a:pt x="1348676" y="8178"/>
                  </a:lnTo>
                  <a:lnTo>
                    <a:pt x="1341501" y="5753"/>
                  </a:lnTo>
                  <a:lnTo>
                    <a:pt x="1339913" y="5880"/>
                  </a:lnTo>
                  <a:lnTo>
                    <a:pt x="1334300" y="8610"/>
                  </a:lnTo>
                  <a:lnTo>
                    <a:pt x="1334173" y="8750"/>
                  </a:lnTo>
                  <a:lnTo>
                    <a:pt x="1333830" y="9245"/>
                  </a:lnTo>
                  <a:lnTo>
                    <a:pt x="1333538" y="9817"/>
                  </a:lnTo>
                  <a:lnTo>
                    <a:pt x="1333461" y="9969"/>
                  </a:lnTo>
                  <a:lnTo>
                    <a:pt x="1333373" y="10147"/>
                  </a:lnTo>
                  <a:lnTo>
                    <a:pt x="1333055" y="11303"/>
                  </a:lnTo>
                  <a:lnTo>
                    <a:pt x="1332992" y="11531"/>
                  </a:lnTo>
                  <a:lnTo>
                    <a:pt x="1334135" y="10617"/>
                  </a:lnTo>
                  <a:lnTo>
                    <a:pt x="1335341" y="9969"/>
                  </a:lnTo>
                  <a:lnTo>
                    <a:pt x="1336738" y="9499"/>
                  </a:lnTo>
                  <a:lnTo>
                    <a:pt x="1338199" y="9245"/>
                  </a:lnTo>
                  <a:lnTo>
                    <a:pt x="1337868" y="9245"/>
                  </a:lnTo>
                  <a:lnTo>
                    <a:pt x="1339850" y="8750"/>
                  </a:lnTo>
                  <a:lnTo>
                    <a:pt x="1341691" y="8610"/>
                  </a:lnTo>
                  <a:lnTo>
                    <a:pt x="1343406" y="8750"/>
                  </a:lnTo>
                  <a:lnTo>
                    <a:pt x="1345133" y="9245"/>
                  </a:lnTo>
                  <a:lnTo>
                    <a:pt x="1344955" y="9245"/>
                  </a:lnTo>
                  <a:lnTo>
                    <a:pt x="1345946" y="9817"/>
                  </a:lnTo>
                  <a:lnTo>
                    <a:pt x="1346657" y="10617"/>
                  </a:lnTo>
                  <a:lnTo>
                    <a:pt x="1346771" y="10744"/>
                  </a:lnTo>
                  <a:lnTo>
                    <a:pt x="1347038" y="11303"/>
                  </a:lnTo>
                  <a:lnTo>
                    <a:pt x="1347152" y="11531"/>
                  </a:lnTo>
                  <a:lnTo>
                    <a:pt x="1347228" y="11709"/>
                  </a:lnTo>
                  <a:lnTo>
                    <a:pt x="1347343" y="11925"/>
                  </a:lnTo>
                  <a:lnTo>
                    <a:pt x="1347851" y="12649"/>
                  </a:lnTo>
                  <a:lnTo>
                    <a:pt x="1348066" y="13093"/>
                  </a:lnTo>
                  <a:lnTo>
                    <a:pt x="1348168" y="13296"/>
                  </a:lnTo>
                  <a:lnTo>
                    <a:pt x="1350708" y="13093"/>
                  </a:lnTo>
                  <a:close/>
                </a:path>
                <a:path w="1777365" h="140334">
                  <a:moveTo>
                    <a:pt x="1351534" y="23812"/>
                  </a:moveTo>
                  <a:lnTo>
                    <a:pt x="1341882" y="16243"/>
                  </a:lnTo>
                  <a:lnTo>
                    <a:pt x="1339596" y="15621"/>
                  </a:lnTo>
                  <a:lnTo>
                    <a:pt x="1337945" y="15049"/>
                  </a:lnTo>
                  <a:lnTo>
                    <a:pt x="1336992" y="14478"/>
                  </a:lnTo>
                  <a:lnTo>
                    <a:pt x="1336294" y="13487"/>
                  </a:lnTo>
                  <a:lnTo>
                    <a:pt x="1336040" y="12331"/>
                  </a:lnTo>
                  <a:lnTo>
                    <a:pt x="1336357" y="10909"/>
                  </a:lnTo>
                  <a:lnTo>
                    <a:pt x="1334706" y="14262"/>
                  </a:lnTo>
                  <a:lnTo>
                    <a:pt x="1334389" y="15697"/>
                  </a:lnTo>
                  <a:lnTo>
                    <a:pt x="1334516" y="16497"/>
                  </a:lnTo>
                  <a:lnTo>
                    <a:pt x="1335278" y="17208"/>
                  </a:lnTo>
                  <a:lnTo>
                    <a:pt x="1336357" y="17856"/>
                  </a:lnTo>
                  <a:lnTo>
                    <a:pt x="1337564" y="18351"/>
                  </a:lnTo>
                  <a:lnTo>
                    <a:pt x="1339088" y="18872"/>
                  </a:lnTo>
                  <a:lnTo>
                    <a:pt x="1343088" y="19862"/>
                  </a:lnTo>
                  <a:lnTo>
                    <a:pt x="1344549" y="20269"/>
                  </a:lnTo>
                  <a:lnTo>
                    <a:pt x="1345501" y="20586"/>
                  </a:lnTo>
                  <a:lnTo>
                    <a:pt x="1346835" y="21234"/>
                  </a:lnTo>
                  <a:lnTo>
                    <a:pt x="1347724" y="22021"/>
                  </a:lnTo>
                  <a:lnTo>
                    <a:pt x="1348168" y="22961"/>
                  </a:lnTo>
                  <a:lnTo>
                    <a:pt x="1348740" y="23736"/>
                  </a:lnTo>
                  <a:lnTo>
                    <a:pt x="1349375" y="24777"/>
                  </a:lnTo>
                  <a:lnTo>
                    <a:pt x="1349692" y="25971"/>
                  </a:lnTo>
                  <a:lnTo>
                    <a:pt x="1349819" y="27203"/>
                  </a:lnTo>
                  <a:lnTo>
                    <a:pt x="1349692" y="28321"/>
                  </a:lnTo>
                  <a:lnTo>
                    <a:pt x="1350391" y="27482"/>
                  </a:lnTo>
                  <a:lnTo>
                    <a:pt x="1350962" y="26289"/>
                  </a:lnTo>
                  <a:lnTo>
                    <a:pt x="1351343" y="25044"/>
                  </a:lnTo>
                  <a:lnTo>
                    <a:pt x="1351534" y="23812"/>
                  </a:lnTo>
                  <a:close/>
                </a:path>
                <a:path w="1777365" h="140334">
                  <a:moveTo>
                    <a:pt x="1373505" y="6197"/>
                  </a:moveTo>
                  <a:lnTo>
                    <a:pt x="1354074" y="6197"/>
                  </a:lnTo>
                  <a:lnTo>
                    <a:pt x="1354074" y="9080"/>
                  </a:lnTo>
                  <a:lnTo>
                    <a:pt x="1362202" y="9080"/>
                  </a:lnTo>
                  <a:lnTo>
                    <a:pt x="1362202" y="9652"/>
                  </a:lnTo>
                  <a:lnTo>
                    <a:pt x="1365123" y="9652"/>
                  </a:lnTo>
                  <a:lnTo>
                    <a:pt x="1363726" y="12522"/>
                  </a:lnTo>
                  <a:lnTo>
                    <a:pt x="1363726" y="30708"/>
                  </a:lnTo>
                  <a:lnTo>
                    <a:pt x="1365440" y="30708"/>
                  </a:lnTo>
                  <a:lnTo>
                    <a:pt x="1365440" y="9080"/>
                  </a:lnTo>
                  <a:lnTo>
                    <a:pt x="1373505" y="9080"/>
                  </a:lnTo>
                  <a:lnTo>
                    <a:pt x="1373505" y="6197"/>
                  </a:lnTo>
                  <a:close/>
                </a:path>
                <a:path w="1777365" h="140334">
                  <a:moveTo>
                    <a:pt x="1390332" y="76"/>
                  </a:moveTo>
                  <a:lnTo>
                    <a:pt x="1386903" y="76"/>
                  </a:lnTo>
                  <a:lnTo>
                    <a:pt x="1385062" y="2921"/>
                  </a:lnTo>
                  <a:lnTo>
                    <a:pt x="1383157" y="76"/>
                  </a:lnTo>
                  <a:lnTo>
                    <a:pt x="1379728" y="76"/>
                  </a:lnTo>
                  <a:lnTo>
                    <a:pt x="1383347" y="4787"/>
                  </a:lnTo>
                  <a:lnTo>
                    <a:pt x="1384363" y="4787"/>
                  </a:lnTo>
                  <a:lnTo>
                    <a:pt x="1385189" y="3594"/>
                  </a:lnTo>
                  <a:lnTo>
                    <a:pt x="1387475" y="3594"/>
                  </a:lnTo>
                  <a:lnTo>
                    <a:pt x="1388008" y="2921"/>
                  </a:lnTo>
                  <a:lnTo>
                    <a:pt x="1390332" y="76"/>
                  </a:lnTo>
                  <a:close/>
                </a:path>
                <a:path w="1777365" h="140334">
                  <a:moveTo>
                    <a:pt x="1398587" y="30708"/>
                  </a:moveTo>
                  <a:lnTo>
                    <a:pt x="1389634" y="19545"/>
                  </a:lnTo>
                  <a:lnTo>
                    <a:pt x="1389951" y="19469"/>
                  </a:lnTo>
                  <a:lnTo>
                    <a:pt x="1390777" y="18605"/>
                  </a:lnTo>
                  <a:lnTo>
                    <a:pt x="1392555" y="15074"/>
                  </a:lnTo>
                  <a:lnTo>
                    <a:pt x="1391729" y="15951"/>
                  </a:lnTo>
                  <a:lnTo>
                    <a:pt x="1390650" y="16573"/>
                  </a:lnTo>
                  <a:lnTo>
                    <a:pt x="1389697" y="16814"/>
                  </a:lnTo>
                  <a:lnTo>
                    <a:pt x="1388554" y="16967"/>
                  </a:lnTo>
                  <a:lnTo>
                    <a:pt x="1380172" y="16992"/>
                  </a:lnTo>
                  <a:lnTo>
                    <a:pt x="1380172" y="8902"/>
                  </a:lnTo>
                  <a:lnTo>
                    <a:pt x="1387919" y="8902"/>
                  </a:lnTo>
                  <a:lnTo>
                    <a:pt x="1389570" y="9004"/>
                  </a:lnTo>
                  <a:lnTo>
                    <a:pt x="1390904" y="9398"/>
                  </a:lnTo>
                  <a:lnTo>
                    <a:pt x="1391920" y="10020"/>
                  </a:lnTo>
                  <a:lnTo>
                    <a:pt x="1392682" y="10833"/>
                  </a:lnTo>
                  <a:lnTo>
                    <a:pt x="1393063" y="11785"/>
                  </a:lnTo>
                  <a:lnTo>
                    <a:pt x="1393761" y="12700"/>
                  </a:lnTo>
                  <a:lnTo>
                    <a:pt x="1394269" y="13868"/>
                  </a:lnTo>
                  <a:lnTo>
                    <a:pt x="1394650" y="15074"/>
                  </a:lnTo>
                  <a:lnTo>
                    <a:pt x="1394777" y="16421"/>
                  </a:lnTo>
                  <a:lnTo>
                    <a:pt x="1394650" y="17437"/>
                  </a:lnTo>
                  <a:lnTo>
                    <a:pt x="1394841" y="17284"/>
                  </a:lnTo>
                  <a:lnTo>
                    <a:pt x="1395793" y="16002"/>
                  </a:lnTo>
                  <a:lnTo>
                    <a:pt x="1396365" y="14503"/>
                  </a:lnTo>
                  <a:lnTo>
                    <a:pt x="1396555" y="12890"/>
                  </a:lnTo>
                  <a:lnTo>
                    <a:pt x="1396428" y="11557"/>
                  </a:lnTo>
                  <a:lnTo>
                    <a:pt x="1387792" y="6197"/>
                  </a:lnTo>
                  <a:lnTo>
                    <a:pt x="1376934" y="6197"/>
                  </a:lnTo>
                  <a:lnTo>
                    <a:pt x="1376934" y="9702"/>
                  </a:lnTo>
                  <a:lnTo>
                    <a:pt x="1379728" y="9702"/>
                  </a:lnTo>
                  <a:lnTo>
                    <a:pt x="1378394" y="12369"/>
                  </a:lnTo>
                  <a:lnTo>
                    <a:pt x="1378394" y="20510"/>
                  </a:lnTo>
                  <a:lnTo>
                    <a:pt x="1379855" y="20510"/>
                  </a:lnTo>
                  <a:lnTo>
                    <a:pt x="1378394" y="23342"/>
                  </a:lnTo>
                  <a:lnTo>
                    <a:pt x="1378394" y="30708"/>
                  </a:lnTo>
                  <a:lnTo>
                    <a:pt x="1380172" y="30708"/>
                  </a:lnTo>
                  <a:lnTo>
                    <a:pt x="1380172" y="19837"/>
                  </a:lnTo>
                  <a:lnTo>
                    <a:pt x="1384998" y="19837"/>
                  </a:lnTo>
                  <a:lnTo>
                    <a:pt x="1385760" y="19939"/>
                  </a:lnTo>
                  <a:lnTo>
                    <a:pt x="1386459" y="20193"/>
                  </a:lnTo>
                  <a:lnTo>
                    <a:pt x="1386967" y="20459"/>
                  </a:lnTo>
                  <a:lnTo>
                    <a:pt x="1387919" y="20332"/>
                  </a:lnTo>
                  <a:lnTo>
                    <a:pt x="1388872" y="20066"/>
                  </a:lnTo>
                  <a:lnTo>
                    <a:pt x="1389570" y="19697"/>
                  </a:lnTo>
                  <a:lnTo>
                    <a:pt x="1388491" y="21831"/>
                  </a:lnTo>
                  <a:lnTo>
                    <a:pt x="1388872" y="22225"/>
                  </a:lnTo>
                  <a:lnTo>
                    <a:pt x="1389570" y="23114"/>
                  </a:lnTo>
                  <a:lnTo>
                    <a:pt x="1394523" y="30708"/>
                  </a:lnTo>
                  <a:lnTo>
                    <a:pt x="1398587" y="30708"/>
                  </a:lnTo>
                  <a:close/>
                </a:path>
                <a:path w="1777365" h="140334">
                  <a:moveTo>
                    <a:pt x="1419987" y="27825"/>
                  </a:moveTo>
                  <a:lnTo>
                    <a:pt x="1404937" y="27825"/>
                  </a:lnTo>
                  <a:lnTo>
                    <a:pt x="1404937" y="19469"/>
                  </a:lnTo>
                  <a:lnTo>
                    <a:pt x="1418526" y="19469"/>
                  </a:lnTo>
                  <a:lnTo>
                    <a:pt x="1418526" y="16586"/>
                  </a:lnTo>
                  <a:lnTo>
                    <a:pt x="1404937" y="16586"/>
                  </a:lnTo>
                  <a:lnTo>
                    <a:pt x="1404937" y="9080"/>
                  </a:lnTo>
                  <a:lnTo>
                    <a:pt x="1419415" y="9080"/>
                  </a:lnTo>
                  <a:lnTo>
                    <a:pt x="1419415" y="6197"/>
                  </a:lnTo>
                  <a:lnTo>
                    <a:pt x="1401699" y="6197"/>
                  </a:lnTo>
                  <a:lnTo>
                    <a:pt x="1401699" y="9715"/>
                  </a:lnTo>
                  <a:lnTo>
                    <a:pt x="1404556" y="9740"/>
                  </a:lnTo>
                  <a:lnTo>
                    <a:pt x="1403159" y="12649"/>
                  </a:lnTo>
                  <a:lnTo>
                    <a:pt x="1403159" y="20167"/>
                  </a:lnTo>
                  <a:lnTo>
                    <a:pt x="1404556" y="20167"/>
                  </a:lnTo>
                  <a:lnTo>
                    <a:pt x="1403159" y="23037"/>
                  </a:lnTo>
                  <a:lnTo>
                    <a:pt x="1403159" y="30708"/>
                  </a:lnTo>
                  <a:lnTo>
                    <a:pt x="1419987" y="30708"/>
                  </a:lnTo>
                  <a:lnTo>
                    <a:pt x="1419987" y="27825"/>
                  </a:lnTo>
                  <a:close/>
                </a:path>
                <a:path w="1777365" h="140334">
                  <a:moveTo>
                    <a:pt x="1444752" y="18326"/>
                  </a:moveTo>
                  <a:lnTo>
                    <a:pt x="1432941" y="6197"/>
                  </a:lnTo>
                  <a:lnTo>
                    <a:pt x="1424495" y="6197"/>
                  </a:lnTo>
                  <a:lnTo>
                    <a:pt x="1424495" y="9791"/>
                  </a:lnTo>
                  <a:lnTo>
                    <a:pt x="1427353" y="9791"/>
                  </a:lnTo>
                  <a:lnTo>
                    <a:pt x="1425892" y="12700"/>
                  </a:lnTo>
                  <a:lnTo>
                    <a:pt x="1425892" y="30708"/>
                  </a:lnTo>
                  <a:lnTo>
                    <a:pt x="1434782" y="30683"/>
                  </a:lnTo>
                  <a:lnTo>
                    <a:pt x="1440243" y="24307"/>
                  </a:lnTo>
                  <a:lnTo>
                    <a:pt x="1439735" y="25247"/>
                  </a:lnTo>
                  <a:lnTo>
                    <a:pt x="1438973" y="26098"/>
                  </a:lnTo>
                  <a:lnTo>
                    <a:pt x="1432941" y="27825"/>
                  </a:lnTo>
                  <a:lnTo>
                    <a:pt x="1427734" y="27825"/>
                  </a:lnTo>
                  <a:lnTo>
                    <a:pt x="1427734" y="9080"/>
                  </a:lnTo>
                  <a:lnTo>
                    <a:pt x="1432877" y="9080"/>
                  </a:lnTo>
                  <a:lnTo>
                    <a:pt x="1440878" y="13931"/>
                  </a:lnTo>
                  <a:lnTo>
                    <a:pt x="1441259" y="14554"/>
                  </a:lnTo>
                  <a:lnTo>
                    <a:pt x="1441958" y="16116"/>
                  </a:lnTo>
                  <a:lnTo>
                    <a:pt x="1442529" y="17932"/>
                  </a:lnTo>
                  <a:lnTo>
                    <a:pt x="1442847" y="19862"/>
                  </a:lnTo>
                  <a:lnTo>
                    <a:pt x="1442910" y="21945"/>
                  </a:lnTo>
                  <a:lnTo>
                    <a:pt x="1442847" y="23761"/>
                  </a:lnTo>
                  <a:lnTo>
                    <a:pt x="1442656" y="25425"/>
                  </a:lnTo>
                  <a:lnTo>
                    <a:pt x="1442275" y="26936"/>
                  </a:lnTo>
                  <a:lnTo>
                    <a:pt x="1442275" y="27089"/>
                  </a:lnTo>
                  <a:lnTo>
                    <a:pt x="1444688" y="20091"/>
                  </a:lnTo>
                  <a:lnTo>
                    <a:pt x="1444752" y="18326"/>
                  </a:lnTo>
                  <a:close/>
                </a:path>
                <a:path w="1777365" h="140334">
                  <a:moveTo>
                    <a:pt x="1465453" y="25450"/>
                  </a:moveTo>
                  <a:lnTo>
                    <a:pt x="1456080" y="11455"/>
                  </a:lnTo>
                  <a:lnTo>
                    <a:pt x="1452562" y="6197"/>
                  </a:lnTo>
                  <a:lnTo>
                    <a:pt x="1449197" y="6197"/>
                  </a:lnTo>
                  <a:lnTo>
                    <a:pt x="1449197" y="9867"/>
                  </a:lnTo>
                  <a:lnTo>
                    <a:pt x="1450721" y="9867"/>
                  </a:lnTo>
                  <a:lnTo>
                    <a:pt x="1452118" y="11925"/>
                  </a:lnTo>
                  <a:lnTo>
                    <a:pt x="1450530" y="15125"/>
                  </a:lnTo>
                  <a:lnTo>
                    <a:pt x="1450530" y="30708"/>
                  </a:lnTo>
                  <a:lnTo>
                    <a:pt x="1452308" y="30708"/>
                  </a:lnTo>
                  <a:lnTo>
                    <a:pt x="1452308" y="11455"/>
                  </a:lnTo>
                  <a:lnTo>
                    <a:pt x="1463802" y="28651"/>
                  </a:lnTo>
                  <a:lnTo>
                    <a:pt x="1465453" y="25450"/>
                  </a:lnTo>
                  <a:close/>
                </a:path>
                <a:path w="1777365" h="140334">
                  <a:moveTo>
                    <a:pt x="1468501" y="6197"/>
                  </a:moveTo>
                  <a:lnTo>
                    <a:pt x="1465453" y="6197"/>
                  </a:lnTo>
                  <a:lnTo>
                    <a:pt x="1465453" y="9893"/>
                  </a:lnTo>
                  <a:lnTo>
                    <a:pt x="1466659" y="9893"/>
                  </a:lnTo>
                  <a:lnTo>
                    <a:pt x="1466659" y="30708"/>
                  </a:lnTo>
                  <a:lnTo>
                    <a:pt x="1468501" y="30708"/>
                  </a:lnTo>
                  <a:lnTo>
                    <a:pt x="1468501" y="6197"/>
                  </a:lnTo>
                  <a:close/>
                </a:path>
                <a:path w="1777365" h="140334">
                  <a:moveTo>
                    <a:pt x="1477772" y="6197"/>
                  </a:moveTo>
                  <a:lnTo>
                    <a:pt x="1474533" y="6197"/>
                  </a:lnTo>
                  <a:lnTo>
                    <a:pt x="1474533" y="9944"/>
                  </a:lnTo>
                  <a:lnTo>
                    <a:pt x="1475930" y="9944"/>
                  </a:lnTo>
                  <a:lnTo>
                    <a:pt x="1475930" y="30708"/>
                  </a:lnTo>
                  <a:lnTo>
                    <a:pt x="1477772" y="30708"/>
                  </a:lnTo>
                  <a:lnTo>
                    <a:pt x="1477772" y="6197"/>
                  </a:lnTo>
                  <a:close/>
                </a:path>
                <a:path w="1777365" h="140334">
                  <a:moveTo>
                    <a:pt x="1479867" y="0"/>
                  </a:moveTo>
                  <a:lnTo>
                    <a:pt x="1475930" y="0"/>
                  </a:lnTo>
                  <a:lnTo>
                    <a:pt x="1474152" y="3746"/>
                  </a:lnTo>
                  <a:lnTo>
                    <a:pt x="1476946" y="3746"/>
                  </a:lnTo>
                  <a:lnTo>
                    <a:pt x="1479867" y="0"/>
                  </a:lnTo>
                  <a:close/>
                </a:path>
                <a:path w="1777365" h="140334">
                  <a:moveTo>
                    <a:pt x="1506601" y="76"/>
                  </a:moveTo>
                  <a:lnTo>
                    <a:pt x="1503235" y="76"/>
                  </a:lnTo>
                  <a:lnTo>
                    <a:pt x="1501394" y="2921"/>
                  </a:lnTo>
                  <a:lnTo>
                    <a:pt x="1499489" y="76"/>
                  </a:lnTo>
                  <a:lnTo>
                    <a:pt x="1496060" y="76"/>
                  </a:lnTo>
                  <a:lnTo>
                    <a:pt x="1499616" y="4787"/>
                  </a:lnTo>
                  <a:lnTo>
                    <a:pt x="1500759" y="4787"/>
                  </a:lnTo>
                  <a:lnTo>
                    <a:pt x="1501305" y="3911"/>
                  </a:lnTo>
                  <a:lnTo>
                    <a:pt x="1503553" y="3911"/>
                  </a:lnTo>
                  <a:lnTo>
                    <a:pt x="1504327" y="2921"/>
                  </a:lnTo>
                  <a:lnTo>
                    <a:pt x="1506601" y="76"/>
                  </a:lnTo>
                  <a:close/>
                </a:path>
                <a:path w="1777365" h="140334">
                  <a:moveTo>
                    <a:pt x="1507934" y="25527"/>
                  </a:moveTo>
                  <a:lnTo>
                    <a:pt x="1502219" y="28219"/>
                  </a:lnTo>
                  <a:lnTo>
                    <a:pt x="1500886" y="28155"/>
                  </a:lnTo>
                  <a:lnTo>
                    <a:pt x="1494980" y="22567"/>
                  </a:lnTo>
                  <a:lnTo>
                    <a:pt x="1491932" y="22821"/>
                  </a:lnTo>
                  <a:lnTo>
                    <a:pt x="1492123" y="24409"/>
                  </a:lnTo>
                  <a:lnTo>
                    <a:pt x="1492567" y="25895"/>
                  </a:lnTo>
                  <a:lnTo>
                    <a:pt x="1492821" y="26390"/>
                  </a:lnTo>
                  <a:lnTo>
                    <a:pt x="1493139" y="26365"/>
                  </a:lnTo>
                  <a:lnTo>
                    <a:pt x="1493329" y="27254"/>
                  </a:lnTo>
                  <a:lnTo>
                    <a:pt x="1502410" y="31153"/>
                  </a:lnTo>
                  <a:lnTo>
                    <a:pt x="1504124" y="31026"/>
                  </a:lnTo>
                  <a:lnTo>
                    <a:pt x="1504823" y="30861"/>
                  </a:lnTo>
                  <a:lnTo>
                    <a:pt x="1505712" y="29984"/>
                  </a:lnTo>
                  <a:lnTo>
                    <a:pt x="1506283" y="28968"/>
                  </a:lnTo>
                  <a:lnTo>
                    <a:pt x="1507934" y="25527"/>
                  </a:lnTo>
                  <a:close/>
                </a:path>
                <a:path w="1777365" h="140334">
                  <a:moveTo>
                    <a:pt x="1510728" y="13093"/>
                  </a:moveTo>
                  <a:lnTo>
                    <a:pt x="1510563" y="11925"/>
                  </a:lnTo>
                  <a:lnTo>
                    <a:pt x="1510538" y="11785"/>
                  </a:lnTo>
                  <a:lnTo>
                    <a:pt x="1510411" y="11303"/>
                  </a:lnTo>
                  <a:lnTo>
                    <a:pt x="1510334" y="11061"/>
                  </a:lnTo>
                  <a:lnTo>
                    <a:pt x="1510245" y="10744"/>
                  </a:lnTo>
                  <a:lnTo>
                    <a:pt x="1510157" y="10414"/>
                  </a:lnTo>
                  <a:lnTo>
                    <a:pt x="1509522" y="9220"/>
                  </a:lnTo>
                  <a:lnTo>
                    <a:pt x="1509141" y="8750"/>
                  </a:lnTo>
                  <a:lnTo>
                    <a:pt x="1509026" y="8610"/>
                  </a:lnTo>
                  <a:lnTo>
                    <a:pt x="1508696" y="8178"/>
                  </a:lnTo>
                  <a:lnTo>
                    <a:pt x="1501521" y="5753"/>
                  </a:lnTo>
                  <a:lnTo>
                    <a:pt x="1499933" y="5880"/>
                  </a:lnTo>
                  <a:lnTo>
                    <a:pt x="1494256" y="8610"/>
                  </a:lnTo>
                  <a:lnTo>
                    <a:pt x="1494129" y="8750"/>
                  </a:lnTo>
                  <a:lnTo>
                    <a:pt x="1493799" y="9220"/>
                  </a:lnTo>
                  <a:lnTo>
                    <a:pt x="1493494" y="9817"/>
                  </a:lnTo>
                  <a:lnTo>
                    <a:pt x="1493418" y="9944"/>
                  </a:lnTo>
                  <a:lnTo>
                    <a:pt x="1493329" y="10147"/>
                  </a:lnTo>
                  <a:lnTo>
                    <a:pt x="1493227" y="10414"/>
                  </a:lnTo>
                  <a:lnTo>
                    <a:pt x="1493126" y="10744"/>
                  </a:lnTo>
                  <a:lnTo>
                    <a:pt x="1493024" y="11061"/>
                  </a:lnTo>
                  <a:lnTo>
                    <a:pt x="1492948" y="11785"/>
                  </a:lnTo>
                  <a:lnTo>
                    <a:pt x="1493901" y="11061"/>
                  </a:lnTo>
                  <a:lnTo>
                    <a:pt x="1495107" y="10414"/>
                  </a:lnTo>
                  <a:lnTo>
                    <a:pt x="1496504" y="9944"/>
                  </a:lnTo>
                  <a:lnTo>
                    <a:pt x="1497139" y="9817"/>
                  </a:lnTo>
                  <a:lnTo>
                    <a:pt x="1498206" y="9220"/>
                  </a:lnTo>
                  <a:lnTo>
                    <a:pt x="1497901" y="9220"/>
                  </a:lnTo>
                  <a:lnTo>
                    <a:pt x="1499870" y="8750"/>
                  </a:lnTo>
                  <a:lnTo>
                    <a:pt x="1501648" y="8610"/>
                  </a:lnTo>
                  <a:lnTo>
                    <a:pt x="1503362" y="8750"/>
                  </a:lnTo>
                  <a:lnTo>
                    <a:pt x="1505077" y="9220"/>
                  </a:lnTo>
                  <a:lnTo>
                    <a:pt x="1504937" y="9220"/>
                  </a:lnTo>
                  <a:lnTo>
                    <a:pt x="1505966" y="9817"/>
                  </a:lnTo>
                  <a:lnTo>
                    <a:pt x="1506728" y="10744"/>
                  </a:lnTo>
                  <a:lnTo>
                    <a:pt x="1507223" y="11785"/>
                  </a:lnTo>
                  <a:lnTo>
                    <a:pt x="1507299" y="11925"/>
                  </a:lnTo>
                  <a:lnTo>
                    <a:pt x="1507553" y="12966"/>
                  </a:lnTo>
                  <a:lnTo>
                    <a:pt x="1507617" y="13093"/>
                  </a:lnTo>
                  <a:lnTo>
                    <a:pt x="1507744" y="13322"/>
                  </a:lnTo>
                  <a:lnTo>
                    <a:pt x="1510728" y="13093"/>
                  </a:lnTo>
                  <a:close/>
                </a:path>
                <a:path w="1777365" h="140334">
                  <a:moveTo>
                    <a:pt x="1511490" y="23812"/>
                  </a:moveTo>
                  <a:lnTo>
                    <a:pt x="1501838" y="16243"/>
                  </a:lnTo>
                  <a:lnTo>
                    <a:pt x="1499552" y="15621"/>
                  </a:lnTo>
                  <a:lnTo>
                    <a:pt x="1497901" y="15049"/>
                  </a:lnTo>
                  <a:lnTo>
                    <a:pt x="1496949" y="14478"/>
                  </a:lnTo>
                  <a:lnTo>
                    <a:pt x="1496250" y="13487"/>
                  </a:lnTo>
                  <a:lnTo>
                    <a:pt x="1495996" y="12331"/>
                  </a:lnTo>
                  <a:lnTo>
                    <a:pt x="1496314" y="10909"/>
                  </a:lnTo>
                  <a:lnTo>
                    <a:pt x="1494472" y="14681"/>
                  </a:lnTo>
                  <a:lnTo>
                    <a:pt x="1494155" y="16052"/>
                  </a:lnTo>
                  <a:lnTo>
                    <a:pt x="1494409" y="16446"/>
                  </a:lnTo>
                  <a:lnTo>
                    <a:pt x="1495298" y="17208"/>
                  </a:lnTo>
                  <a:lnTo>
                    <a:pt x="1503108" y="19862"/>
                  </a:lnTo>
                  <a:lnTo>
                    <a:pt x="1504505" y="20269"/>
                  </a:lnTo>
                  <a:lnTo>
                    <a:pt x="1508315" y="23863"/>
                  </a:lnTo>
                  <a:lnTo>
                    <a:pt x="1508506" y="24130"/>
                  </a:lnTo>
                  <a:lnTo>
                    <a:pt x="1509141" y="25196"/>
                  </a:lnTo>
                  <a:lnTo>
                    <a:pt x="1509458" y="26365"/>
                  </a:lnTo>
                  <a:lnTo>
                    <a:pt x="1509522" y="27609"/>
                  </a:lnTo>
                  <a:lnTo>
                    <a:pt x="1509458" y="28600"/>
                  </a:lnTo>
                  <a:lnTo>
                    <a:pt x="1510347" y="27482"/>
                  </a:lnTo>
                  <a:lnTo>
                    <a:pt x="1510982" y="26289"/>
                  </a:lnTo>
                  <a:lnTo>
                    <a:pt x="1511363" y="25044"/>
                  </a:lnTo>
                  <a:lnTo>
                    <a:pt x="1511490" y="23812"/>
                  </a:lnTo>
                  <a:close/>
                </a:path>
                <a:path w="1777365" h="140334">
                  <a:moveTo>
                    <a:pt x="1518983" y="22225"/>
                  </a:moveTo>
                  <a:lnTo>
                    <a:pt x="1517078" y="26073"/>
                  </a:lnTo>
                  <a:lnTo>
                    <a:pt x="1517078" y="30708"/>
                  </a:lnTo>
                  <a:lnTo>
                    <a:pt x="1518983" y="30708"/>
                  </a:lnTo>
                  <a:lnTo>
                    <a:pt x="1518983" y="22225"/>
                  </a:lnTo>
                  <a:close/>
                </a:path>
                <a:path w="1777365" h="140334">
                  <a:moveTo>
                    <a:pt x="1535620" y="6197"/>
                  </a:moveTo>
                  <a:lnTo>
                    <a:pt x="1531239" y="6197"/>
                  </a:lnTo>
                  <a:lnTo>
                    <a:pt x="1518983" y="18351"/>
                  </a:lnTo>
                  <a:lnTo>
                    <a:pt x="1518983" y="6197"/>
                  </a:lnTo>
                  <a:lnTo>
                    <a:pt x="1515745" y="6197"/>
                  </a:lnTo>
                  <a:lnTo>
                    <a:pt x="1515745" y="10096"/>
                  </a:lnTo>
                  <a:lnTo>
                    <a:pt x="1517078" y="10096"/>
                  </a:lnTo>
                  <a:lnTo>
                    <a:pt x="1517078" y="22225"/>
                  </a:lnTo>
                  <a:lnTo>
                    <a:pt x="1520964" y="18351"/>
                  </a:lnTo>
                  <a:lnTo>
                    <a:pt x="1529270" y="10096"/>
                  </a:lnTo>
                  <a:lnTo>
                    <a:pt x="1531556" y="10096"/>
                  </a:lnTo>
                  <a:lnTo>
                    <a:pt x="1535620" y="6197"/>
                  </a:lnTo>
                  <a:close/>
                </a:path>
                <a:path w="1777365" h="140334">
                  <a:moveTo>
                    <a:pt x="1536001" y="30708"/>
                  </a:moveTo>
                  <a:lnTo>
                    <a:pt x="1525333" y="16116"/>
                  </a:lnTo>
                  <a:lnTo>
                    <a:pt x="1523746" y="19291"/>
                  </a:lnTo>
                  <a:lnTo>
                    <a:pt x="1531810" y="30708"/>
                  </a:lnTo>
                  <a:lnTo>
                    <a:pt x="1536001" y="30708"/>
                  </a:lnTo>
                  <a:close/>
                </a:path>
                <a:path w="1777365" h="140334">
                  <a:moveTo>
                    <a:pt x="1556334" y="24853"/>
                  </a:moveTo>
                  <a:lnTo>
                    <a:pt x="1555902" y="25298"/>
                  </a:lnTo>
                  <a:lnTo>
                    <a:pt x="1555496" y="25819"/>
                  </a:lnTo>
                  <a:lnTo>
                    <a:pt x="1554149" y="26936"/>
                  </a:lnTo>
                  <a:lnTo>
                    <a:pt x="1552829" y="27724"/>
                  </a:lnTo>
                  <a:lnTo>
                    <a:pt x="1550657" y="28371"/>
                  </a:lnTo>
                  <a:lnTo>
                    <a:pt x="1548295" y="28371"/>
                  </a:lnTo>
                  <a:lnTo>
                    <a:pt x="1541132" y="18008"/>
                  </a:lnTo>
                  <a:lnTo>
                    <a:pt x="1541272" y="16243"/>
                  </a:lnTo>
                  <a:lnTo>
                    <a:pt x="1541792" y="14033"/>
                  </a:lnTo>
                  <a:lnTo>
                    <a:pt x="1541907" y="13538"/>
                  </a:lnTo>
                  <a:lnTo>
                    <a:pt x="1540548" y="16243"/>
                  </a:lnTo>
                  <a:lnTo>
                    <a:pt x="1539748" y="18008"/>
                  </a:lnTo>
                  <a:lnTo>
                    <a:pt x="1539303" y="20167"/>
                  </a:lnTo>
                  <a:lnTo>
                    <a:pt x="1539303" y="24853"/>
                  </a:lnTo>
                  <a:lnTo>
                    <a:pt x="1548396" y="31153"/>
                  </a:lnTo>
                  <a:lnTo>
                    <a:pt x="1549463" y="31153"/>
                  </a:lnTo>
                  <a:lnTo>
                    <a:pt x="1553641" y="30759"/>
                  </a:lnTo>
                  <a:lnTo>
                    <a:pt x="1552448" y="30759"/>
                  </a:lnTo>
                  <a:lnTo>
                    <a:pt x="1553591" y="29743"/>
                  </a:lnTo>
                  <a:lnTo>
                    <a:pt x="1554543" y="28371"/>
                  </a:lnTo>
                  <a:lnTo>
                    <a:pt x="1556334" y="24853"/>
                  </a:lnTo>
                  <a:close/>
                </a:path>
                <a:path w="1777365" h="140334">
                  <a:moveTo>
                    <a:pt x="1561147" y="16713"/>
                  </a:moveTo>
                  <a:lnTo>
                    <a:pt x="1561007" y="15849"/>
                  </a:lnTo>
                  <a:lnTo>
                    <a:pt x="1560893" y="14986"/>
                  </a:lnTo>
                  <a:lnTo>
                    <a:pt x="1560449" y="13398"/>
                  </a:lnTo>
                  <a:lnTo>
                    <a:pt x="1551178" y="5829"/>
                  </a:lnTo>
                  <a:lnTo>
                    <a:pt x="1548701" y="5829"/>
                  </a:lnTo>
                  <a:lnTo>
                    <a:pt x="1538414" y="13957"/>
                  </a:lnTo>
                  <a:lnTo>
                    <a:pt x="1538859" y="13398"/>
                  </a:lnTo>
                  <a:lnTo>
                    <a:pt x="1538986" y="13246"/>
                  </a:lnTo>
                  <a:lnTo>
                    <a:pt x="1539113" y="13093"/>
                  </a:lnTo>
                  <a:lnTo>
                    <a:pt x="1540891" y="11582"/>
                  </a:lnTo>
                  <a:lnTo>
                    <a:pt x="1542859" y="10541"/>
                  </a:lnTo>
                  <a:lnTo>
                    <a:pt x="1544764" y="9969"/>
                  </a:lnTo>
                  <a:lnTo>
                    <a:pt x="1546148" y="9220"/>
                  </a:lnTo>
                  <a:lnTo>
                    <a:pt x="1547876" y="8674"/>
                  </a:lnTo>
                  <a:lnTo>
                    <a:pt x="1551114" y="8674"/>
                  </a:lnTo>
                  <a:lnTo>
                    <a:pt x="1553095" y="9220"/>
                  </a:lnTo>
                  <a:lnTo>
                    <a:pt x="1552867" y="9220"/>
                  </a:lnTo>
                  <a:lnTo>
                    <a:pt x="1553908" y="9740"/>
                  </a:lnTo>
                  <a:lnTo>
                    <a:pt x="1555115" y="10693"/>
                  </a:lnTo>
                  <a:lnTo>
                    <a:pt x="1556143" y="11874"/>
                  </a:lnTo>
                  <a:lnTo>
                    <a:pt x="1556804" y="13093"/>
                  </a:lnTo>
                  <a:lnTo>
                    <a:pt x="1556893" y="13246"/>
                  </a:lnTo>
                  <a:lnTo>
                    <a:pt x="1557464" y="14808"/>
                  </a:lnTo>
                  <a:lnTo>
                    <a:pt x="1557528" y="15405"/>
                  </a:lnTo>
                  <a:lnTo>
                    <a:pt x="1557845" y="15849"/>
                  </a:lnTo>
                  <a:lnTo>
                    <a:pt x="1558480" y="17360"/>
                  </a:lnTo>
                  <a:lnTo>
                    <a:pt x="1558925" y="18973"/>
                  </a:lnTo>
                  <a:lnTo>
                    <a:pt x="1559115" y="20307"/>
                  </a:lnTo>
                  <a:lnTo>
                    <a:pt x="1559179" y="24257"/>
                  </a:lnTo>
                  <a:lnTo>
                    <a:pt x="1559039" y="25171"/>
                  </a:lnTo>
                  <a:lnTo>
                    <a:pt x="1558925" y="25996"/>
                  </a:lnTo>
                  <a:lnTo>
                    <a:pt x="1561084" y="20662"/>
                  </a:lnTo>
                  <a:lnTo>
                    <a:pt x="1561147" y="16713"/>
                  </a:lnTo>
                  <a:close/>
                </a:path>
                <a:path w="1777365" h="140334">
                  <a:moveTo>
                    <a:pt x="1580642" y="27825"/>
                  </a:moveTo>
                  <a:lnTo>
                    <a:pt x="1568513" y="27825"/>
                  </a:lnTo>
                  <a:lnTo>
                    <a:pt x="1568513" y="6197"/>
                  </a:lnTo>
                  <a:lnTo>
                    <a:pt x="1565275" y="6197"/>
                  </a:lnTo>
                  <a:lnTo>
                    <a:pt x="1565275" y="10147"/>
                  </a:lnTo>
                  <a:lnTo>
                    <a:pt x="1566545" y="10147"/>
                  </a:lnTo>
                  <a:lnTo>
                    <a:pt x="1566545" y="30708"/>
                  </a:lnTo>
                  <a:lnTo>
                    <a:pt x="1580642" y="30708"/>
                  </a:lnTo>
                  <a:lnTo>
                    <a:pt x="1580642" y="27825"/>
                  </a:lnTo>
                  <a:close/>
                </a:path>
                <a:path w="1777365" h="140334">
                  <a:moveTo>
                    <a:pt x="1604772" y="30708"/>
                  </a:moveTo>
                  <a:lnTo>
                    <a:pt x="1600758" y="20904"/>
                  </a:lnTo>
                  <a:lnTo>
                    <a:pt x="1600644" y="20637"/>
                  </a:lnTo>
                  <a:lnTo>
                    <a:pt x="1597215" y="12268"/>
                  </a:lnTo>
                  <a:lnTo>
                    <a:pt x="1597215" y="20637"/>
                  </a:lnTo>
                  <a:lnTo>
                    <a:pt x="1588897" y="20637"/>
                  </a:lnTo>
                  <a:lnTo>
                    <a:pt x="1591564" y="13436"/>
                  </a:lnTo>
                  <a:lnTo>
                    <a:pt x="1592046" y="11925"/>
                  </a:lnTo>
                  <a:lnTo>
                    <a:pt x="1592516" y="10337"/>
                  </a:lnTo>
                  <a:lnTo>
                    <a:pt x="1592897" y="8750"/>
                  </a:lnTo>
                  <a:lnTo>
                    <a:pt x="1593380" y="10337"/>
                  </a:lnTo>
                  <a:lnTo>
                    <a:pt x="1593913" y="11925"/>
                  </a:lnTo>
                  <a:lnTo>
                    <a:pt x="1594612" y="13868"/>
                  </a:lnTo>
                  <a:lnTo>
                    <a:pt x="1597215" y="20637"/>
                  </a:lnTo>
                  <a:lnTo>
                    <a:pt x="1597215" y="12268"/>
                  </a:lnTo>
                  <a:lnTo>
                    <a:pt x="1595780" y="8750"/>
                  </a:lnTo>
                  <a:lnTo>
                    <a:pt x="1594739" y="6197"/>
                  </a:lnTo>
                  <a:lnTo>
                    <a:pt x="1591246" y="6197"/>
                  </a:lnTo>
                  <a:lnTo>
                    <a:pt x="1589608" y="10337"/>
                  </a:lnTo>
                  <a:lnTo>
                    <a:pt x="1592072" y="10337"/>
                  </a:lnTo>
                  <a:lnTo>
                    <a:pt x="1590865" y="12827"/>
                  </a:lnTo>
                  <a:lnTo>
                    <a:pt x="1590103" y="15951"/>
                  </a:lnTo>
                  <a:lnTo>
                    <a:pt x="1586839" y="24701"/>
                  </a:lnTo>
                  <a:lnTo>
                    <a:pt x="1587246" y="24701"/>
                  </a:lnTo>
                  <a:lnTo>
                    <a:pt x="1585912" y="27330"/>
                  </a:lnTo>
                  <a:lnTo>
                    <a:pt x="1584706" y="30708"/>
                  </a:lnTo>
                  <a:lnTo>
                    <a:pt x="1585214" y="30708"/>
                  </a:lnTo>
                  <a:lnTo>
                    <a:pt x="1587944" y="23291"/>
                  </a:lnTo>
                  <a:lnTo>
                    <a:pt x="1595882" y="23291"/>
                  </a:lnTo>
                  <a:lnTo>
                    <a:pt x="1597025" y="20904"/>
                  </a:lnTo>
                  <a:lnTo>
                    <a:pt x="1598041" y="23291"/>
                  </a:lnTo>
                  <a:lnTo>
                    <a:pt x="1598231" y="23291"/>
                  </a:lnTo>
                  <a:lnTo>
                    <a:pt x="1601025" y="30708"/>
                  </a:lnTo>
                  <a:lnTo>
                    <a:pt x="1604772" y="30708"/>
                  </a:lnTo>
                  <a:close/>
                </a:path>
                <a:path w="1777365" h="140334">
                  <a:moveTo>
                    <a:pt x="1636649" y="30708"/>
                  </a:moveTo>
                  <a:lnTo>
                    <a:pt x="1627759" y="19545"/>
                  </a:lnTo>
                  <a:lnTo>
                    <a:pt x="1628394" y="19392"/>
                  </a:lnTo>
                  <a:lnTo>
                    <a:pt x="1628584" y="19227"/>
                  </a:lnTo>
                  <a:lnTo>
                    <a:pt x="1630616" y="15074"/>
                  </a:lnTo>
                  <a:lnTo>
                    <a:pt x="1629854" y="15951"/>
                  </a:lnTo>
                  <a:lnTo>
                    <a:pt x="1628775" y="16573"/>
                  </a:lnTo>
                  <a:lnTo>
                    <a:pt x="1627822" y="16814"/>
                  </a:lnTo>
                  <a:lnTo>
                    <a:pt x="1626616" y="16967"/>
                  </a:lnTo>
                  <a:lnTo>
                    <a:pt x="1618297" y="16992"/>
                  </a:lnTo>
                  <a:lnTo>
                    <a:pt x="1618297" y="8902"/>
                  </a:lnTo>
                  <a:lnTo>
                    <a:pt x="1626044" y="8902"/>
                  </a:lnTo>
                  <a:lnTo>
                    <a:pt x="1627759" y="9004"/>
                  </a:lnTo>
                  <a:lnTo>
                    <a:pt x="1631315" y="12992"/>
                  </a:lnTo>
                  <a:lnTo>
                    <a:pt x="1631569" y="13322"/>
                  </a:lnTo>
                  <a:lnTo>
                    <a:pt x="1632140" y="14478"/>
                  </a:lnTo>
                  <a:lnTo>
                    <a:pt x="1632458" y="15722"/>
                  </a:lnTo>
                  <a:lnTo>
                    <a:pt x="1632585" y="17043"/>
                  </a:lnTo>
                  <a:lnTo>
                    <a:pt x="1632521" y="17640"/>
                  </a:lnTo>
                  <a:lnTo>
                    <a:pt x="1632966" y="17284"/>
                  </a:lnTo>
                  <a:lnTo>
                    <a:pt x="1633855" y="16002"/>
                  </a:lnTo>
                  <a:lnTo>
                    <a:pt x="1634426" y="14503"/>
                  </a:lnTo>
                  <a:lnTo>
                    <a:pt x="1634680" y="12890"/>
                  </a:lnTo>
                  <a:lnTo>
                    <a:pt x="1634553" y="11557"/>
                  </a:lnTo>
                  <a:lnTo>
                    <a:pt x="1625917" y="6197"/>
                  </a:lnTo>
                  <a:lnTo>
                    <a:pt x="1615059" y="6197"/>
                  </a:lnTo>
                  <a:lnTo>
                    <a:pt x="1615059" y="10287"/>
                  </a:lnTo>
                  <a:lnTo>
                    <a:pt x="1617599" y="10287"/>
                  </a:lnTo>
                  <a:lnTo>
                    <a:pt x="1616265" y="12992"/>
                  </a:lnTo>
                  <a:lnTo>
                    <a:pt x="1616265" y="21132"/>
                  </a:lnTo>
                  <a:lnTo>
                    <a:pt x="1617662" y="21132"/>
                  </a:lnTo>
                  <a:lnTo>
                    <a:pt x="1616265" y="23939"/>
                  </a:lnTo>
                  <a:lnTo>
                    <a:pt x="1616265" y="30708"/>
                  </a:lnTo>
                  <a:lnTo>
                    <a:pt x="1618297" y="30708"/>
                  </a:lnTo>
                  <a:lnTo>
                    <a:pt x="1618297" y="19837"/>
                  </a:lnTo>
                  <a:lnTo>
                    <a:pt x="1623123" y="19837"/>
                  </a:lnTo>
                  <a:lnTo>
                    <a:pt x="1623885" y="19939"/>
                  </a:lnTo>
                  <a:lnTo>
                    <a:pt x="1624584" y="20193"/>
                  </a:lnTo>
                  <a:lnTo>
                    <a:pt x="1625346" y="20586"/>
                  </a:lnTo>
                  <a:lnTo>
                    <a:pt x="1625727" y="20955"/>
                  </a:lnTo>
                  <a:lnTo>
                    <a:pt x="1626679" y="20713"/>
                  </a:lnTo>
                  <a:lnTo>
                    <a:pt x="1627378" y="20332"/>
                  </a:lnTo>
                  <a:lnTo>
                    <a:pt x="1626616" y="21831"/>
                  </a:lnTo>
                  <a:lnTo>
                    <a:pt x="1626997" y="22225"/>
                  </a:lnTo>
                  <a:lnTo>
                    <a:pt x="1628457" y="24257"/>
                  </a:lnTo>
                  <a:lnTo>
                    <a:pt x="1629346" y="25590"/>
                  </a:lnTo>
                  <a:lnTo>
                    <a:pt x="1632585" y="30708"/>
                  </a:lnTo>
                  <a:lnTo>
                    <a:pt x="1636649" y="30708"/>
                  </a:lnTo>
                  <a:close/>
                </a:path>
                <a:path w="1777365" h="140334">
                  <a:moveTo>
                    <a:pt x="1657527" y="24409"/>
                  </a:moveTo>
                  <a:lnTo>
                    <a:pt x="1650492" y="28371"/>
                  </a:lnTo>
                  <a:lnTo>
                    <a:pt x="1648904" y="28219"/>
                  </a:lnTo>
                  <a:lnTo>
                    <a:pt x="1648764" y="28219"/>
                  </a:lnTo>
                  <a:lnTo>
                    <a:pt x="1642237" y="20904"/>
                  </a:lnTo>
                  <a:lnTo>
                    <a:pt x="1642237" y="16243"/>
                  </a:lnTo>
                  <a:lnTo>
                    <a:pt x="1642681" y="14058"/>
                  </a:lnTo>
                  <a:lnTo>
                    <a:pt x="1641500" y="16243"/>
                  </a:lnTo>
                  <a:lnTo>
                    <a:pt x="1641411" y="16446"/>
                  </a:lnTo>
                  <a:lnTo>
                    <a:pt x="1640649" y="18249"/>
                  </a:lnTo>
                  <a:lnTo>
                    <a:pt x="1640205" y="20408"/>
                  </a:lnTo>
                  <a:lnTo>
                    <a:pt x="1640141" y="24853"/>
                  </a:lnTo>
                  <a:lnTo>
                    <a:pt x="1641284" y="26682"/>
                  </a:lnTo>
                  <a:lnTo>
                    <a:pt x="1649361" y="31153"/>
                  </a:lnTo>
                  <a:lnTo>
                    <a:pt x="1651774" y="31153"/>
                  </a:lnTo>
                  <a:lnTo>
                    <a:pt x="1653603" y="30708"/>
                  </a:lnTo>
                  <a:lnTo>
                    <a:pt x="1654365" y="29984"/>
                  </a:lnTo>
                  <a:lnTo>
                    <a:pt x="1655445" y="28600"/>
                  </a:lnTo>
                  <a:lnTo>
                    <a:pt x="1655546" y="28371"/>
                  </a:lnTo>
                  <a:lnTo>
                    <a:pt x="1657527" y="24409"/>
                  </a:lnTo>
                  <a:close/>
                </a:path>
                <a:path w="1777365" h="140334">
                  <a:moveTo>
                    <a:pt x="1662023" y="16116"/>
                  </a:moveTo>
                  <a:lnTo>
                    <a:pt x="1652143" y="5829"/>
                  </a:lnTo>
                  <a:lnTo>
                    <a:pt x="1649704" y="5829"/>
                  </a:lnTo>
                  <a:lnTo>
                    <a:pt x="1639316" y="14160"/>
                  </a:lnTo>
                  <a:lnTo>
                    <a:pt x="1639951" y="13398"/>
                  </a:lnTo>
                  <a:lnTo>
                    <a:pt x="1641665" y="11874"/>
                  </a:lnTo>
                  <a:lnTo>
                    <a:pt x="1643697" y="10807"/>
                  </a:lnTo>
                  <a:lnTo>
                    <a:pt x="1645285" y="10337"/>
                  </a:lnTo>
                  <a:lnTo>
                    <a:pt x="1645856" y="9867"/>
                  </a:lnTo>
                  <a:lnTo>
                    <a:pt x="1647164" y="9220"/>
                  </a:lnTo>
                  <a:lnTo>
                    <a:pt x="1648841" y="8674"/>
                  </a:lnTo>
                  <a:lnTo>
                    <a:pt x="1652079" y="8674"/>
                  </a:lnTo>
                  <a:lnTo>
                    <a:pt x="1654060" y="9220"/>
                  </a:lnTo>
                  <a:lnTo>
                    <a:pt x="1653844" y="9220"/>
                  </a:lnTo>
                  <a:lnTo>
                    <a:pt x="1654937" y="9740"/>
                  </a:lnTo>
                  <a:lnTo>
                    <a:pt x="1658683" y="16116"/>
                  </a:lnTo>
                  <a:lnTo>
                    <a:pt x="1659318" y="17614"/>
                  </a:lnTo>
                  <a:lnTo>
                    <a:pt x="1659763" y="19227"/>
                  </a:lnTo>
                  <a:lnTo>
                    <a:pt x="1659915" y="20307"/>
                  </a:lnTo>
                  <a:lnTo>
                    <a:pt x="1659890" y="25171"/>
                  </a:lnTo>
                  <a:lnTo>
                    <a:pt x="1659699" y="26238"/>
                  </a:lnTo>
                  <a:lnTo>
                    <a:pt x="1659509" y="27038"/>
                  </a:lnTo>
                  <a:lnTo>
                    <a:pt x="1660715" y="25171"/>
                  </a:lnTo>
                  <a:lnTo>
                    <a:pt x="1661350" y="23660"/>
                  </a:lnTo>
                  <a:lnTo>
                    <a:pt x="1661858" y="22021"/>
                  </a:lnTo>
                  <a:lnTo>
                    <a:pt x="1662023" y="20904"/>
                  </a:lnTo>
                  <a:lnTo>
                    <a:pt x="1662023" y="16116"/>
                  </a:lnTo>
                  <a:close/>
                </a:path>
                <a:path w="1777365" h="140334">
                  <a:moveTo>
                    <a:pt x="1683385" y="6197"/>
                  </a:moveTo>
                  <a:lnTo>
                    <a:pt x="1665859" y="6197"/>
                  </a:lnTo>
                  <a:lnTo>
                    <a:pt x="1665859" y="9080"/>
                  </a:lnTo>
                  <a:lnTo>
                    <a:pt x="1679575" y="9080"/>
                  </a:lnTo>
                  <a:lnTo>
                    <a:pt x="1678749" y="9944"/>
                  </a:lnTo>
                  <a:lnTo>
                    <a:pt x="1677035" y="11976"/>
                  </a:lnTo>
                  <a:lnTo>
                    <a:pt x="1664462" y="27686"/>
                  </a:lnTo>
                  <a:lnTo>
                    <a:pt x="1664462" y="29311"/>
                  </a:lnTo>
                  <a:lnTo>
                    <a:pt x="1674876" y="16268"/>
                  </a:lnTo>
                  <a:lnTo>
                    <a:pt x="1676590" y="14211"/>
                  </a:lnTo>
                  <a:lnTo>
                    <a:pt x="1677416" y="13373"/>
                  </a:lnTo>
                  <a:lnTo>
                    <a:pt x="1678876" y="10439"/>
                  </a:lnTo>
                  <a:lnTo>
                    <a:pt x="1681289" y="10464"/>
                  </a:lnTo>
                  <a:lnTo>
                    <a:pt x="1681289" y="11709"/>
                  </a:lnTo>
                  <a:lnTo>
                    <a:pt x="1683385" y="9080"/>
                  </a:lnTo>
                  <a:lnTo>
                    <a:pt x="1683385" y="6197"/>
                  </a:lnTo>
                  <a:close/>
                </a:path>
                <a:path w="1777365" h="140334">
                  <a:moveTo>
                    <a:pt x="1683829" y="27825"/>
                  </a:moveTo>
                  <a:lnTo>
                    <a:pt x="1668208" y="27825"/>
                  </a:lnTo>
                  <a:lnTo>
                    <a:pt x="1666748" y="30708"/>
                  </a:lnTo>
                  <a:lnTo>
                    <a:pt x="1683829" y="30708"/>
                  </a:lnTo>
                  <a:lnTo>
                    <a:pt x="1683829" y="27825"/>
                  </a:lnTo>
                  <a:close/>
                </a:path>
                <a:path w="1777365" h="140334">
                  <a:moveTo>
                    <a:pt x="1704975" y="6197"/>
                  </a:moveTo>
                  <a:lnTo>
                    <a:pt x="1685480" y="6197"/>
                  </a:lnTo>
                  <a:lnTo>
                    <a:pt x="1685480" y="9080"/>
                  </a:lnTo>
                  <a:lnTo>
                    <a:pt x="1693545" y="9080"/>
                  </a:lnTo>
                  <a:lnTo>
                    <a:pt x="1693545" y="10515"/>
                  </a:lnTo>
                  <a:lnTo>
                    <a:pt x="1696085" y="10515"/>
                  </a:lnTo>
                  <a:lnTo>
                    <a:pt x="1694688" y="13398"/>
                  </a:lnTo>
                  <a:lnTo>
                    <a:pt x="1694688" y="30708"/>
                  </a:lnTo>
                  <a:lnTo>
                    <a:pt x="1696783" y="30708"/>
                  </a:lnTo>
                  <a:lnTo>
                    <a:pt x="1696783" y="9080"/>
                  </a:lnTo>
                  <a:lnTo>
                    <a:pt x="1704975" y="9080"/>
                  </a:lnTo>
                  <a:lnTo>
                    <a:pt x="1704975" y="6197"/>
                  </a:lnTo>
                  <a:close/>
                </a:path>
                <a:path w="1777365" h="140334">
                  <a:moveTo>
                    <a:pt x="1725345" y="24549"/>
                  </a:moveTo>
                  <a:lnTo>
                    <a:pt x="1718373" y="28371"/>
                  </a:lnTo>
                  <a:lnTo>
                    <a:pt x="1716849" y="28219"/>
                  </a:lnTo>
                  <a:lnTo>
                    <a:pt x="1716722" y="28219"/>
                  </a:lnTo>
                  <a:lnTo>
                    <a:pt x="1710182" y="20904"/>
                  </a:lnTo>
                  <a:lnTo>
                    <a:pt x="1710182" y="16243"/>
                  </a:lnTo>
                  <a:lnTo>
                    <a:pt x="1710626" y="14033"/>
                  </a:lnTo>
                  <a:lnTo>
                    <a:pt x="1709420" y="16243"/>
                  </a:lnTo>
                  <a:lnTo>
                    <a:pt x="1709229" y="16637"/>
                  </a:lnTo>
                  <a:lnTo>
                    <a:pt x="1708467" y="18427"/>
                  </a:lnTo>
                  <a:lnTo>
                    <a:pt x="1708023" y="20586"/>
                  </a:lnTo>
                  <a:lnTo>
                    <a:pt x="1707896" y="24549"/>
                  </a:lnTo>
                  <a:lnTo>
                    <a:pt x="1709166" y="26682"/>
                  </a:lnTo>
                  <a:lnTo>
                    <a:pt x="1717306" y="31153"/>
                  </a:lnTo>
                  <a:lnTo>
                    <a:pt x="1719592" y="31153"/>
                  </a:lnTo>
                  <a:lnTo>
                    <a:pt x="1721561" y="30708"/>
                  </a:lnTo>
                  <a:lnTo>
                    <a:pt x="1722183" y="30213"/>
                  </a:lnTo>
                  <a:lnTo>
                    <a:pt x="1723263" y="28765"/>
                  </a:lnTo>
                  <a:lnTo>
                    <a:pt x="1723453" y="28371"/>
                  </a:lnTo>
                  <a:lnTo>
                    <a:pt x="1725345" y="24549"/>
                  </a:lnTo>
                  <a:close/>
                </a:path>
                <a:path w="1777365" h="140334">
                  <a:moveTo>
                    <a:pt x="1730057" y="20307"/>
                  </a:moveTo>
                  <a:lnTo>
                    <a:pt x="1728787" y="12052"/>
                  </a:lnTo>
                  <a:lnTo>
                    <a:pt x="1728724" y="11874"/>
                  </a:lnTo>
                  <a:lnTo>
                    <a:pt x="1727581" y="10121"/>
                  </a:lnTo>
                  <a:lnTo>
                    <a:pt x="1726298" y="8674"/>
                  </a:lnTo>
                  <a:lnTo>
                    <a:pt x="1724533" y="7391"/>
                  </a:lnTo>
                  <a:lnTo>
                    <a:pt x="1723136" y="6667"/>
                  </a:lnTo>
                  <a:lnTo>
                    <a:pt x="1721612" y="6146"/>
                  </a:lnTo>
                  <a:lnTo>
                    <a:pt x="1720088" y="5829"/>
                  </a:lnTo>
                  <a:lnTo>
                    <a:pt x="1717611" y="5829"/>
                  </a:lnTo>
                  <a:lnTo>
                    <a:pt x="1707197" y="14262"/>
                  </a:lnTo>
                  <a:lnTo>
                    <a:pt x="1707769" y="13538"/>
                  </a:lnTo>
                  <a:lnTo>
                    <a:pt x="1709483" y="12052"/>
                  </a:lnTo>
                  <a:lnTo>
                    <a:pt x="1711515" y="10985"/>
                  </a:lnTo>
                  <a:lnTo>
                    <a:pt x="1712556" y="10693"/>
                  </a:lnTo>
                  <a:lnTo>
                    <a:pt x="1712785" y="10693"/>
                  </a:lnTo>
                  <a:lnTo>
                    <a:pt x="1713801" y="9867"/>
                  </a:lnTo>
                  <a:lnTo>
                    <a:pt x="1715109" y="9220"/>
                  </a:lnTo>
                  <a:lnTo>
                    <a:pt x="1716722" y="8674"/>
                  </a:lnTo>
                  <a:lnTo>
                    <a:pt x="1720024" y="8674"/>
                  </a:lnTo>
                  <a:lnTo>
                    <a:pt x="1722005" y="9220"/>
                  </a:lnTo>
                  <a:lnTo>
                    <a:pt x="1721777" y="9220"/>
                  </a:lnTo>
                  <a:lnTo>
                    <a:pt x="1722818" y="9740"/>
                  </a:lnTo>
                  <a:lnTo>
                    <a:pt x="1726692" y="16573"/>
                  </a:lnTo>
                  <a:lnTo>
                    <a:pt x="1726692" y="16738"/>
                  </a:lnTo>
                  <a:lnTo>
                    <a:pt x="1727136" y="17780"/>
                  </a:lnTo>
                  <a:lnTo>
                    <a:pt x="1727581" y="19392"/>
                  </a:lnTo>
                  <a:lnTo>
                    <a:pt x="1727708" y="20307"/>
                  </a:lnTo>
                  <a:lnTo>
                    <a:pt x="1727746" y="25171"/>
                  </a:lnTo>
                  <a:lnTo>
                    <a:pt x="1727517" y="26416"/>
                  </a:lnTo>
                  <a:lnTo>
                    <a:pt x="1727403" y="26962"/>
                  </a:lnTo>
                  <a:lnTo>
                    <a:pt x="1727860" y="26416"/>
                  </a:lnTo>
                  <a:lnTo>
                    <a:pt x="1728660" y="25171"/>
                  </a:lnTo>
                  <a:lnTo>
                    <a:pt x="1729295" y="23660"/>
                  </a:lnTo>
                  <a:lnTo>
                    <a:pt x="1729740" y="22021"/>
                  </a:lnTo>
                  <a:lnTo>
                    <a:pt x="1730057" y="20307"/>
                  </a:lnTo>
                  <a:close/>
                </a:path>
                <a:path w="1777365" h="140334">
                  <a:moveTo>
                    <a:pt x="1737423" y="22225"/>
                  </a:moveTo>
                  <a:lnTo>
                    <a:pt x="1735201" y="26631"/>
                  </a:lnTo>
                  <a:lnTo>
                    <a:pt x="1735201" y="30708"/>
                  </a:lnTo>
                  <a:lnTo>
                    <a:pt x="1737423" y="30708"/>
                  </a:lnTo>
                  <a:lnTo>
                    <a:pt x="1737423" y="22225"/>
                  </a:lnTo>
                  <a:close/>
                </a:path>
                <a:path w="1777365" h="140334">
                  <a:moveTo>
                    <a:pt x="1753997" y="6197"/>
                  </a:moveTo>
                  <a:lnTo>
                    <a:pt x="1749615" y="6197"/>
                  </a:lnTo>
                  <a:lnTo>
                    <a:pt x="1737487" y="18351"/>
                  </a:lnTo>
                  <a:lnTo>
                    <a:pt x="1737423" y="6197"/>
                  </a:lnTo>
                  <a:lnTo>
                    <a:pt x="1734185" y="6197"/>
                  </a:lnTo>
                  <a:lnTo>
                    <a:pt x="1734185" y="10591"/>
                  </a:lnTo>
                  <a:lnTo>
                    <a:pt x="1735201" y="10617"/>
                  </a:lnTo>
                  <a:lnTo>
                    <a:pt x="1735201" y="22796"/>
                  </a:lnTo>
                  <a:lnTo>
                    <a:pt x="1747393" y="10617"/>
                  </a:lnTo>
                  <a:lnTo>
                    <a:pt x="1749425" y="10668"/>
                  </a:lnTo>
                  <a:lnTo>
                    <a:pt x="1753997" y="6197"/>
                  </a:lnTo>
                  <a:close/>
                </a:path>
                <a:path w="1777365" h="140334">
                  <a:moveTo>
                    <a:pt x="1754505" y="30708"/>
                  </a:moveTo>
                  <a:lnTo>
                    <a:pt x="1743710" y="16116"/>
                  </a:lnTo>
                  <a:lnTo>
                    <a:pt x="1742122" y="19291"/>
                  </a:lnTo>
                  <a:lnTo>
                    <a:pt x="1750187" y="30708"/>
                  </a:lnTo>
                  <a:lnTo>
                    <a:pt x="1754505" y="30708"/>
                  </a:lnTo>
                  <a:close/>
                </a:path>
                <a:path w="1777365" h="140334">
                  <a:moveTo>
                    <a:pt x="1767332" y="20307"/>
                  </a:moveTo>
                  <a:lnTo>
                    <a:pt x="1765109" y="24853"/>
                  </a:lnTo>
                  <a:lnTo>
                    <a:pt x="1765109" y="30708"/>
                  </a:lnTo>
                  <a:lnTo>
                    <a:pt x="1767332" y="30708"/>
                  </a:lnTo>
                  <a:lnTo>
                    <a:pt x="1767332" y="20307"/>
                  </a:lnTo>
                  <a:close/>
                </a:path>
                <a:path w="1777365" h="140334">
                  <a:moveTo>
                    <a:pt x="1777111" y="6197"/>
                  </a:moveTo>
                  <a:lnTo>
                    <a:pt x="1773364" y="6197"/>
                  </a:lnTo>
                  <a:lnTo>
                    <a:pt x="1768602" y="13398"/>
                  </a:lnTo>
                  <a:lnTo>
                    <a:pt x="1767611" y="14986"/>
                  </a:lnTo>
                  <a:lnTo>
                    <a:pt x="1766697" y="16395"/>
                  </a:lnTo>
                  <a:lnTo>
                    <a:pt x="1765935" y="17703"/>
                  </a:lnTo>
                  <a:lnTo>
                    <a:pt x="1765198" y="16395"/>
                  </a:lnTo>
                  <a:lnTo>
                    <a:pt x="1764284" y="14986"/>
                  </a:lnTo>
                  <a:lnTo>
                    <a:pt x="1763395" y="13563"/>
                  </a:lnTo>
                  <a:lnTo>
                    <a:pt x="1758569" y="6197"/>
                  </a:lnTo>
                  <a:lnTo>
                    <a:pt x="1754632" y="6197"/>
                  </a:lnTo>
                  <a:lnTo>
                    <a:pt x="1764093" y="20307"/>
                  </a:lnTo>
                  <a:lnTo>
                    <a:pt x="1764093" y="21501"/>
                  </a:lnTo>
                  <a:lnTo>
                    <a:pt x="1765363" y="19443"/>
                  </a:lnTo>
                  <a:lnTo>
                    <a:pt x="1766493" y="17703"/>
                  </a:lnTo>
                  <a:lnTo>
                    <a:pt x="1771078" y="10693"/>
                  </a:lnTo>
                  <a:lnTo>
                    <a:pt x="1773999" y="10693"/>
                  </a:lnTo>
                  <a:lnTo>
                    <a:pt x="1777111" y="6197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7" name="object 8077"/>
            <p:cNvSpPr/>
            <p:nvPr/>
          </p:nvSpPr>
          <p:spPr>
            <a:xfrm>
              <a:off x="11197145" y="8883294"/>
              <a:ext cx="2903855" cy="657860"/>
            </a:xfrm>
            <a:custGeom>
              <a:avLst/>
              <a:gdLst/>
              <a:ahLst/>
              <a:cxnLst/>
              <a:rect l="l" t="t" r="r" b="b"/>
              <a:pathLst>
                <a:path w="2903855" h="657859">
                  <a:moveTo>
                    <a:pt x="1994534" y="478802"/>
                  </a:moveTo>
                  <a:lnTo>
                    <a:pt x="1994534" y="326701"/>
                  </a:lnTo>
                </a:path>
                <a:path w="2903855" h="657859">
                  <a:moveTo>
                    <a:pt x="4000" y="635920"/>
                  </a:moveTo>
                  <a:lnTo>
                    <a:pt x="2222" y="635920"/>
                  </a:lnTo>
                </a:path>
                <a:path w="2903855" h="657859">
                  <a:moveTo>
                    <a:pt x="2222" y="635920"/>
                  </a:moveTo>
                  <a:lnTo>
                    <a:pt x="2222" y="474884"/>
                  </a:lnTo>
                </a:path>
                <a:path w="2903855" h="657859">
                  <a:moveTo>
                    <a:pt x="909129" y="635920"/>
                  </a:moveTo>
                  <a:lnTo>
                    <a:pt x="900176" y="635920"/>
                  </a:lnTo>
                </a:path>
                <a:path w="2903855" h="657859">
                  <a:moveTo>
                    <a:pt x="909129" y="474884"/>
                  </a:moveTo>
                  <a:lnTo>
                    <a:pt x="909129" y="515194"/>
                  </a:lnTo>
                </a:path>
                <a:path w="2903855" h="657859">
                  <a:moveTo>
                    <a:pt x="909129" y="578269"/>
                  </a:moveTo>
                  <a:lnTo>
                    <a:pt x="909129" y="635920"/>
                  </a:lnTo>
                </a:path>
                <a:path w="2903855" h="657859">
                  <a:moveTo>
                    <a:pt x="909129" y="178517"/>
                  </a:moveTo>
                  <a:lnTo>
                    <a:pt x="909129" y="305295"/>
                  </a:lnTo>
                </a:path>
                <a:path w="2903855" h="657859">
                  <a:moveTo>
                    <a:pt x="909129" y="307060"/>
                  </a:moveTo>
                  <a:lnTo>
                    <a:pt x="909129" y="326701"/>
                  </a:lnTo>
                </a:path>
                <a:path w="2903855" h="657859">
                  <a:moveTo>
                    <a:pt x="11112" y="653776"/>
                  </a:moveTo>
                  <a:lnTo>
                    <a:pt x="11112" y="635920"/>
                  </a:lnTo>
                </a:path>
                <a:path w="2903855" h="657859">
                  <a:moveTo>
                    <a:pt x="1994534" y="279228"/>
                  </a:moveTo>
                  <a:lnTo>
                    <a:pt x="1994534" y="278504"/>
                  </a:lnTo>
                </a:path>
                <a:path w="2903855" h="657859">
                  <a:moveTo>
                    <a:pt x="1994534" y="279228"/>
                  </a:moveTo>
                  <a:lnTo>
                    <a:pt x="1991169" y="279228"/>
                  </a:lnTo>
                </a:path>
                <a:path w="2903855" h="657859">
                  <a:moveTo>
                    <a:pt x="1990852" y="279228"/>
                  </a:moveTo>
                  <a:lnTo>
                    <a:pt x="1987677" y="279228"/>
                  </a:lnTo>
                </a:path>
                <a:path w="2903855" h="657859">
                  <a:moveTo>
                    <a:pt x="1987359" y="279228"/>
                  </a:moveTo>
                  <a:lnTo>
                    <a:pt x="1984184" y="279228"/>
                  </a:lnTo>
                </a:path>
                <a:path w="2903855" h="657859">
                  <a:moveTo>
                    <a:pt x="1983803" y="279228"/>
                  </a:moveTo>
                  <a:lnTo>
                    <a:pt x="1980692" y="279228"/>
                  </a:lnTo>
                </a:path>
                <a:path w="2903855" h="657859">
                  <a:moveTo>
                    <a:pt x="1980311" y="279228"/>
                  </a:moveTo>
                  <a:lnTo>
                    <a:pt x="1977199" y="279228"/>
                  </a:lnTo>
                </a:path>
                <a:path w="2903855" h="657859">
                  <a:moveTo>
                    <a:pt x="1976818" y="279228"/>
                  </a:moveTo>
                  <a:lnTo>
                    <a:pt x="1973707" y="279228"/>
                  </a:lnTo>
                </a:path>
                <a:path w="2903855" h="657859">
                  <a:moveTo>
                    <a:pt x="1973326" y="279228"/>
                  </a:moveTo>
                  <a:lnTo>
                    <a:pt x="1970151" y="279228"/>
                  </a:lnTo>
                </a:path>
                <a:path w="2903855" h="657859">
                  <a:moveTo>
                    <a:pt x="1969833" y="279228"/>
                  </a:moveTo>
                  <a:lnTo>
                    <a:pt x="1966658" y="279228"/>
                  </a:lnTo>
                </a:path>
                <a:path w="2903855" h="657859">
                  <a:moveTo>
                    <a:pt x="1966277" y="279228"/>
                  </a:moveTo>
                  <a:lnTo>
                    <a:pt x="1963165" y="279228"/>
                  </a:lnTo>
                </a:path>
                <a:path w="2903855" h="657859">
                  <a:moveTo>
                    <a:pt x="1962784" y="279228"/>
                  </a:moveTo>
                  <a:lnTo>
                    <a:pt x="1959673" y="279228"/>
                  </a:lnTo>
                </a:path>
                <a:path w="2903855" h="657859">
                  <a:moveTo>
                    <a:pt x="1959355" y="279228"/>
                  </a:moveTo>
                  <a:lnTo>
                    <a:pt x="1956180" y="279228"/>
                  </a:lnTo>
                </a:path>
                <a:path w="2903855" h="657859">
                  <a:moveTo>
                    <a:pt x="1955800" y="279228"/>
                  </a:moveTo>
                  <a:lnTo>
                    <a:pt x="1952688" y="279228"/>
                  </a:lnTo>
                </a:path>
                <a:path w="2903855" h="657859">
                  <a:moveTo>
                    <a:pt x="1952307" y="279228"/>
                  </a:moveTo>
                  <a:lnTo>
                    <a:pt x="1949196" y="279228"/>
                  </a:lnTo>
                </a:path>
                <a:path w="2903855" h="657859">
                  <a:moveTo>
                    <a:pt x="1948815" y="279228"/>
                  </a:moveTo>
                  <a:lnTo>
                    <a:pt x="1945640" y="279228"/>
                  </a:lnTo>
                </a:path>
                <a:path w="2903855" h="657859">
                  <a:moveTo>
                    <a:pt x="1945322" y="279228"/>
                  </a:moveTo>
                  <a:lnTo>
                    <a:pt x="1942147" y="279228"/>
                  </a:lnTo>
                </a:path>
                <a:path w="2903855" h="657859">
                  <a:moveTo>
                    <a:pt x="1941830" y="279228"/>
                  </a:moveTo>
                  <a:lnTo>
                    <a:pt x="1938655" y="279228"/>
                  </a:lnTo>
                </a:path>
                <a:path w="2903855" h="657859">
                  <a:moveTo>
                    <a:pt x="1938274" y="279228"/>
                  </a:moveTo>
                  <a:lnTo>
                    <a:pt x="1935162" y="279228"/>
                  </a:lnTo>
                </a:path>
                <a:path w="2903855" h="657859">
                  <a:moveTo>
                    <a:pt x="1934781" y="279228"/>
                  </a:moveTo>
                  <a:lnTo>
                    <a:pt x="1931670" y="279228"/>
                  </a:lnTo>
                </a:path>
                <a:path w="2903855" h="657859">
                  <a:moveTo>
                    <a:pt x="1931352" y="279228"/>
                  </a:moveTo>
                  <a:lnTo>
                    <a:pt x="1928177" y="279228"/>
                  </a:lnTo>
                </a:path>
                <a:path w="2903855" h="657859">
                  <a:moveTo>
                    <a:pt x="1927796" y="279228"/>
                  </a:moveTo>
                  <a:lnTo>
                    <a:pt x="1924684" y="279228"/>
                  </a:lnTo>
                </a:path>
                <a:path w="2903855" h="657859">
                  <a:moveTo>
                    <a:pt x="1924303" y="279228"/>
                  </a:moveTo>
                  <a:lnTo>
                    <a:pt x="1921192" y="279228"/>
                  </a:lnTo>
                </a:path>
                <a:path w="2903855" h="657859">
                  <a:moveTo>
                    <a:pt x="1920811" y="279228"/>
                  </a:moveTo>
                  <a:lnTo>
                    <a:pt x="1917636" y="279228"/>
                  </a:lnTo>
                </a:path>
                <a:path w="2903855" h="657859">
                  <a:moveTo>
                    <a:pt x="1917319" y="279228"/>
                  </a:moveTo>
                  <a:lnTo>
                    <a:pt x="1914144" y="279228"/>
                  </a:lnTo>
                </a:path>
                <a:path w="2903855" h="657859">
                  <a:moveTo>
                    <a:pt x="1913763" y="279228"/>
                  </a:moveTo>
                  <a:lnTo>
                    <a:pt x="1910651" y="279228"/>
                  </a:lnTo>
                </a:path>
                <a:path w="2903855" h="657859">
                  <a:moveTo>
                    <a:pt x="1910270" y="279228"/>
                  </a:moveTo>
                  <a:lnTo>
                    <a:pt x="1907159" y="279228"/>
                  </a:lnTo>
                </a:path>
                <a:path w="2903855" h="657859">
                  <a:moveTo>
                    <a:pt x="1906778" y="279228"/>
                  </a:moveTo>
                  <a:lnTo>
                    <a:pt x="1903603" y="279228"/>
                  </a:lnTo>
                </a:path>
                <a:path w="2903855" h="657859">
                  <a:moveTo>
                    <a:pt x="1903285" y="279228"/>
                  </a:moveTo>
                  <a:lnTo>
                    <a:pt x="1900174" y="279228"/>
                  </a:lnTo>
                </a:path>
                <a:path w="2903855" h="657859">
                  <a:moveTo>
                    <a:pt x="1899793" y="279228"/>
                  </a:moveTo>
                  <a:lnTo>
                    <a:pt x="1896681" y="279228"/>
                  </a:lnTo>
                </a:path>
                <a:path w="2903855" h="657859">
                  <a:moveTo>
                    <a:pt x="1896300" y="279228"/>
                  </a:moveTo>
                  <a:lnTo>
                    <a:pt x="1893125" y="279228"/>
                  </a:lnTo>
                </a:path>
                <a:path w="2903855" h="657859">
                  <a:moveTo>
                    <a:pt x="1892807" y="279228"/>
                  </a:moveTo>
                  <a:lnTo>
                    <a:pt x="1889632" y="279228"/>
                  </a:lnTo>
                </a:path>
                <a:path w="2903855" h="657859">
                  <a:moveTo>
                    <a:pt x="1889252" y="279228"/>
                  </a:moveTo>
                  <a:lnTo>
                    <a:pt x="1886140" y="279228"/>
                  </a:lnTo>
                </a:path>
                <a:path w="2903855" h="657859">
                  <a:moveTo>
                    <a:pt x="1885759" y="279228"/>
                  </a:moveTo>
                  <a:lnTo>
                    <a:pt x="1882648" y="279228"/>
                  </a:lnTo>
                </a:path>
                <a:path w="2903855" h="657859">
                  <a:moveTo>
                    <a:pt x="1882267" y="279228"/>
                  </a:moveTo>
                  <a:lnTo>
                    <a:pt x="1879155" y="279228"/>
                  </a:lnTo>
                </a:path>
                <a:path w="2903855" h="657859">
                  <a:moveTo>
                    <a:pt x="1878774" y="279228"/>
                  </a:moveTo>
                  <a:lnTo>
                    <a:pt x="1875599" y="279228"/>
                  </a:lnTo>
                </a:path>
                <a:path w="2903855" h="657859">
                  <a:moveTo>
                    <a:pt x="1875282" y="279228"/>
                  </a:moveTo>
                  <a:lnTo>
                    <a:pt x="1872170" y="279228"/>
                  </a:lnTo>
                </a:path>
                <a:path w="2903855" h="657859">
                  <a:moveTo>
                    <a:pt x="1871789" y="279228"/>
                  </a:moveTo>
                  <a:lnTo>
                    <a:pt x="1868678" y="279228"/>
                  </a:lnTo>
                </a:path>
                <a:path w="2903855" h="657859">
                  <a:moveTo>
                    <a:pt x="1868297" y="279228"/>
                  </a:moveTo>
                  <a:lnTo>
                    <a:pt x="1865122" y="279228"/>
                  </a:lnTo>
                </a:path>
                <a:path w="2903855" h="657859">
                  <a:moveTo>
                    <a:pt x="1864804" y="279228"/>
                  </a:moveTo>
                  <a:lnTo>
                    <a:pt x="1861629" y="279228"/>
                  </a:lnTo>
                </a:path>
                <a:path w="2903855" h="657859">
                  <a:moveTo>
                    <a:pt x="1861248" y="279228"/>
                  </a:moveTo>
                  <a:lnTo>
                    <a:pt x="1858136" y="279228"/>
                  </a:lnTo>
                </a:path>
                <a:path w="2903855" h="657859">
                  <a:moveTo>
                    <a:pt x="1857755" y="279228"/>
                  </a:moveTo>
                  <a:lnTo>
                    <a:pt x="1854644" y="279228"/>
                  </a:lnTo>
                </a:path>
                <a:path w="2903855" h="657859">
                  <a:moveTo>
                    <a:pt x="1854263" y="279228"/>
                  </a:moveTo>
                  <a:lnTo>
                    <a:pt x="1851088" y="279228"/>
                  </a:lnTo>
                </a:path>
                <a:path w="2903855" h="657859">
                  <a:moveTo>
                    <a:pt x="1850771" y="279228"/>
                  </a:moveTo>
                  <a:lnTo>
                    <a:pt x="1847596" y="279228"/>
                  </a:lnTo>
                </a:path>
                <a:path w="2903855" h="657859">
                  <a:moveTo>
                    <a:pt x="1847278" y="279228"/>
                  </a:moveTo>
                  <a:lnTo>
                    <a:pt x="1844103" y="279228"/>
                  </a:lnTo>
                </a:path>
                <a:path w="2903855" h="657859">
                  <a:moveTo>
                    <a:pt x="1843786" y="279228"/>
                  </a:moveTo>
                  <a:lnTo>
                    <a:pt x="1840674" y="279228"/>
                  </a:lnTo>
                </a:path>
                <a:path w="2903855" h="657859">
                  <a:moveTo>
                    <a:pt x="1840293" y="279228"/>
                  </a:moveTo>
                  <a:lnTo>
                    <a:pt x="1837118" y="279228"/>
                  </a:lnTo>
                </a:path>
                <a:path w="2903855" h="657859">
                  <a:moveTo>
                    <a:pt x="1836801" y="279228"/>
                  </a:moveTo>
                  <a:lnTo>
                    <a:pt x="1833626" y="279228"/>
                  </a:lnTo>
                </a:path>
                <a:path w="2903855" h="657859">
                  <a:moveTo>
                    <a:pt x="1833245" y="279228"/>
                  </a:moveTo>
                  <a:lnTo>
                    <a:pt x="1830133" y="279228"/>
                  </a:lnTo>
                </a:path>
                <a:path w="2903855" h="657859">
                  <a:moveTo>
                    <a:pt x="1829752" y="279228"/>
                  </a:moveTo>
                  <a:lnTo>
                    <a:pt x="1826640" y="279228"/>
                  </a:lnTo>
                </a:path>
                <a:path w="2903855" h="657859">
                  <a:moveTo>
                    <a:pt x="1826259" y="279228"/>
                  </a:moveTo>
                  <a:lnTo>
                    <a:pt x="1823084" y="279228"/>
                  </a:lnTo>
                </a:path>
                <a:path w="2903855" h="657859">
                  <a:moveTo>
                    <a:pt x="1822767" y="279228"/>
                  </a:moveTo>
                  <a:lnTo>
                    <a:pt x="1819592" y="279228"/>
                  </a:lnTo>
                </a:path>
                <a:path w="2903855" h="657859">
                  <a:moveTo>
                    <a:pt x="1819275" y="279228"/>
                  </a:moveTo>
                  <a:lnTo>
                    <a:pt x="1816100" y="279228"/>
                  </a:lnTo>
                </a:path>
                <a:path w="2903855" h="657859">
                  <a:moveTo>
                    <a:pt x="1815782" y="279228"/>
                  </a:moveTo>
                  <a:lnTo>
                    <a:pt x="1812607" y="279228"/>
                  </a:lnTo>
                </a:path>
                <a:path w="2903855" h="657859">
                  <a:moveTo>
                    <a:pt x="1812290" y="279228"/>
                  </a:moveTo>
                  <a:lnTo>
                    <a:pt x="1809115" y="279228"/>
                  </a:lnTo>
                </a:path>
                <a:path w="2903855" h="657859">
                  <a:moveTo>
                    <a:pt x="1808734" y="279228"/>
                  </a:moveTo>
                  <a:lnTo>
                    <a:pt x="1805622" y="279228"/>
                  </a:lnTo>
                </a:path>
                <a:path w="2903855" h="657859">
                  <a:moveTo>
                    <a:pt x="1805241" y="279228"/>
                  </a:moveTo>
                  <a:lnTo>
                    <a:pt x="1802130" y="279228"/>
                  </a:lnTo>
                </a:path>
                <a:path w="2903855" h="657859">
                  <a:moveTo>
                    <a:pt x="1801749" y="279228"/>
                  </a:moveTo>
                  <a:lnTo>
                    <a:pt x="1798637" y="279228"/>
                  </a:lnTo>
                </a:path>
                <a:path w="2903855" h="657859">
                  <a:moveTo>
                    <a:pt x="1798256" y="279228"/>
                  </a:moveTo>
                  <a:lnTo>
                    <a:pt x="1795081" y="279228"/>
                  </a:lnTo>
                </a:path>
                <a:path w="2903855" h="657859">
                  <a:moveTo>
                    <a:pt x="1794700" y="279228"/>
                  </a:moveTo>
                  <a:lnTo>
                    <a:pt x="1791589" y="279228"/>
                  </a:lnTo>
                </a:path>
                <a:path w="2903855" h="657859">
                  <a:moveTo>
                    <a:pt x="1791208" y="279228"/>
                  </a:moveTo>
                  <a:lnTo>
                    <a:pt x="1788096" y="279228"/>
                  </a:lnTo>
                </a:path>
                <a:path w="2903855" h="657859">
                  <a:moveTo>
                    <a:pt x="1787778" y="279228"/>
                  </a:moveTo>
                  <a:lnTo>
                    <a:pt x="1784603" y="279228"/>
                  </a:lnTo>
                </a:path>
                <a:path w="2903855" h="657859">
                  <a:moveTo>
                    <a:pt x="1784286" y="279228"/>
                  </a:moveTo>
                  <a:lnTo>
                    <a:pt x="1781111" y="279228"/>
                  </a:lnTo>
                </a:path>
                <a:path w="2903855" h="657859">
                  <a:moveTo>
                    <a:pt x="1780730" y="279228"/>
                  </a:moveTo>
                  <a:lnTo>
                    <a:pt x="1777619" y="279228"/>
                  </a:lnTo>
                </a:path>
                <a:path w="2903855" h="657859">
                  <a:moveTo>
                    <a:pt x="1777238" y="279228"/>
                  </a:moveTo>
                  <a:lnTo>
                    <a:pt x="1774126" y="279228"/>
                  </a:lnTo>
                </a:path>
                <a:path w="2903855" h="657859">
                  <a:moveTo>
                    <a:pt x="1773745" y="279228"/>
                  </a:moveTo>
                  <a:lnTo>
                    <a:pt x="1770634" y="279228"/>
                  </a:lnTo>
                </a:path>
                <a:path w="2903855" h="657859">
                  <a:moveTo>
                    <a:pt x="1770252" y="279228"/>
                  </a:moveTo>
                  <a:lnTo>
                    <a:pt x="1767077" y="279228"/>
                  </a:lnTo>
                </a:path>
                <a:path w="2903855" h="657859">
                  <a:moveTo>
                    <a:pt x="1766697" y="279228"/>
                  </a:moveTo>
                  <a:lnTo>
                    <a:pt x="1763585" y="279228"/>
                  </a:lnTo>
                </a:path>
                <a:path w="2903855" h="657859">
                  <a:moveTo>
                    <a:pt x="1763204" y="279228"/>
                  </a:moveTo>
                  <a:lnTo>
                    <a:pt x="1760093" y="279228"/>
                  </a:lnTo>
                </a:path>
                <a:path w="2903855" h="657859">
                  <a:moveTo>
                    <a:pt x="1759712" y="279228"/>
                  </a:moveTo>
                  <a:lnTo>
                    <a:pt x="1756600" y="279228"/>
                  </a:lnTo>
                </a:path>
                <a:path w="2903855" h="657859">
                  <a:moveTo>
                    <a:pt x="1756283" y="279228"/>
                  </a:moveTo>
                  <a:lnTo>
                    <a:pt x="1753108" y="279228"/>
                  </a:lnTo>
                </a:path>
                <a:path w="2903855" h="657859">
                  <a:moveTo>
                    <a:pt x="1752727" y="279228"/>
                  </a:moveTo>
                  <a:lnTo>
                    <a:pt x="1749615" y="279228"/>
                  </a:lnTo>
                </a:path>
                <a:path w="2903855" h="657859">
                  <a:moveTo>
                    <a:pt x="1749234" y="279228"/>
                  </a:moveTo>
                  <a:lnTo>
                    <a:pt x="1746059" y="279228"/>
                  </a:lnTo>
                </a:path>
                <a:path w="2903855" h="657859">
                  <a:moveTo>
                    <a:pt x="1745742" y="279228"/>
                  </a:moveTo>
                  <a:lnTo>
                    <a:pt x="1742567" y="279228"/>
                  </a:lnTo>
                </a:path>
                <a:path w="2903855" h="657859">
                  <a:moveTo>
                    <a:pt x="1742249" y="279228"/>
                  </a:moveTo>
                  <a:lnTo>
                    <a:pt x="1739074" y="279228"/>
                  </a:lnTo>
                </a:path>
                <a:path w="2903855" h="657859">
                  <a:moveTo>
                    <a:pt x="1738693" y="279228"/>
                  </a:moveTo>
                  <a:lnTo>
                    <a:pt x="1735582" y="279228"/>
                  </a:lnTo>
                </a:path>
                <a:path w="2903855" h="657859">
                  <a:moveTo>
                    <a:pt x="1735201" y="279228"/>
                  </a:moveTo>
                  <a:lnTo>
                    <a:pt x="1732089" y="279228"/>
                  </a:lnTo>
                </a:path>
                <a:path w="2903855" h="657859">
                  <a:moveTo>
                    <a:pt x="1731708" y="279228"/>
                  </a:moveTo>
                  <a:lnTo>
                    <a:pt x="1728597" y="279228"/>
                  </a:lnTo>
                </a:path>
                <a:path w="2903855" h="657859">
                  <a:moveTo>
                    <a:pt x="1728279" y="279228"/>
                  </a:moveTo>
                  <a:lnTo>
                    <a:pt x="1725104" y="279228"/>
                  </a:lnTo>
                </a:path>
                <a:path w="2903855" h="657859">
                  <a:moveTo>
                    <a:pt x="1724723" y="279228"/>
                  </a:moveTo>
                  <a:lnTo>
                    <a:pt x="1721612" y="279228"/>
                  </a:lnTo>
                </a:path>
                <a:path w="2903855" h="657859">
                  <a:moveTo>
                    <a:pt x="1721231" y="279228"/>
                  </a:moveTo>
                  <a:lnTo>
                    <a:pt x="1718056" y="279228"/>
                  </a:lnTo>
                </a:path>
                <a:path w="2903855" h="657859">
                  <a:moveTo>
                    <a:pt x="1717738" y="279228"/>
                  </a:moveTo>
                  <a:lnTo>
                    <a:pt x="1714563" y="279228"/>
                  </a:lnTo>
                </a:path>
                <a:path w="2903855" h="657859">
                  <a:moveTo>
                    <a:pt x="1714246" y="279228"/>
                  </a:moveTo>
                  <a:lnTo>
                    <a:pt x="1711071" y="279228"/>
                  </a:lnTo>
                </a:path>
                <a:path w="2903855" h="657859">
                  <a:moveTo>
                    <a:pt x="1710690" y="279228"/>
                  </a:moveTo>
                  <a:lnTo>
                    <a:pt x="1707578" y="279228"/>
                  </a:lnTo>
                </a:path>
                <a:path w="2903855" h="657859">
                  <a:moveTo>
                    <a:pt x="1707197" y="279228"/>
                  </a:moveTo>
                  <a:lnTo>
                    <a:pt x="1704086" y="279228"/>
                  </a:lnTo>
                </a:path>
                <a:path w="2903855" h="657859">
                  <a:moveTo>
                    <a:pt x="1703705" y="279228"/>
                  </a:moveTo>
                  <a:lnTo>
                    <a:pt x="1700530" y="279228"/>
                  </a:lnTo>
                </a:path>
                <a:path w="2903855" h="657859">
                  <a:moveTo>
                    <a:pt x="1700212" y="279228"/>
                  </a:moveTo>
                  <a:lnTo>
                    <a:pt x="1697101" y="279228"/>
                  </a:lnTo>
                </a:path>
                <a:path w="2903855" h="657859">
                  <a:moveTo>
                    <a:pt x="1696720" y="279228"/>
                  </a:moveTo>
                  <a:lnTo>
                    <a:pt x="1693608" y="279228"/>
                  </a:lnTo>
                </a:path>
                <a:path w="2903855" h="657859">
                  <a:moveTo>
                    <a:pt x="1693227" y="279228"/>
                  </a:moveTo>
                  <a:lnTo>
                    <a:pt x="1690052" y="279228"/>
                  </a:lnTo>
                </a:path>
                <a:path w="2903855" h="657859">
                  <a:moveTo>
                    <a:pt x="1689735" y="279228"/>
                  </a:moveTo>
                  <a:lnTo>
                    <a:pt x="1686560" y="279228"/>
                  </a:lnTo>
                </a:path>
                <a:path w="2903855" h="657859">
                  <a:moveTo>
                    <a:pt x="1686178" y="279228"/>
                  </a:moveTo>
                  <a:lnTo>
                    <a:pt x="1683067" y="279228"/>
                  </a:lnTo>
                </a:path>
                <a:path w="2903855" h="657859">
                  <a:moveTo>
                    <a:pt x="1682686" y="279228"/>
                  </a:moveTo>
                  <a:lnTo>
                    <a:pt x="1679575" y="279228"/>
                  </a:lnTo>
                </a:path>
                <a:path w="2903855" h="657859">
                  <a:moveTo>
                    <a:pt x="1679194" y="279228"/>
                  </a:moveTo>
                  <a:lnTo>
                    <a:pt x="1676082" y="279228"/>
                  </a:lnTo>
                </a:path>
                <a:path w="2903855" h="657859">
                  <a:moveTo>
                    <a:pt x="1675701" y="279228"/>
                  </a:moveTo>
                  <a:lnTo>
                    <a:pt x="1672526" y="279228"/>
                  </a:lnTo>
                </a:path>
                <a:path w="2903855" h="657859">
                  <a:moveTo>
                    <a:pt x="1672209" y="279228"/>
                  </a:moveTo>
                  <a:lnTo>
                    <a:pt x="1669097" y="279228"/>
                  </a:lnTo>
                </a:path>
                <a:path w="2903855" h="657859">
                  <a:moveTo>
                    <a:pt x="1668716" y="279228"/>
                  </a:moveTo>
                  <a:lnTo>
                    <a:pt x="1665605" y="279228"/>
                  </a:lnTo>
                </a:path>
                <a:path w="2903855" h="657859">
                  <a:moveTo>
                    <a:pt x="1665224" y="279228"/>
                  </a:moveTo>
                  <a:lnTo>
                    <a:pt x="1662049" y="279228"/>
                  </a:lnTo>
                </a:path>
                <a:path w="2903855" h="657859">
                  <a:moveTo>
                    <a:pt x="1661731" y="279228"/>
                  </a:moveTo>
                  <a:lnTo>
                    <a:pt x="1658556" y="279228"/>
                  </a:lnTo>
                </a:path>
                <a:path w="2903855" h="657859">
                  <a:moveTo>
                    <a:pt x="1658175" y="279228"/>
                  </a:moveTo>
                  <a:lnTo>
                    <a:pt x="1655064" y="279228"/>
                  </a:lnTo>
                </a:path>
                <a:path w="2903855" h="657859">
                  <a:moveTo>
                    <a:pt x="1654683" y="279228"/>
                  </a:moveTo>
                  <a:lnTo>
                    <a:pt x="1651571" y="279228"/>
                  </a:lnTo>
                </a:path>
                <a:path w="2903855" h="657859">
                  <a:moveTo>
                    <a:pt x="1651190" y="279228"/>
                  </a:moveTo>
                  <a:lnTo>
                    <a:pt x="1648078" y="279228"/>
                  </a:lnTo>
                </a:path>
                <a:path w="2903855" h="657859">
                  <a:moveTo>
                    <a:pt x="1647698" y="279228"/>
                  </a:moveTo>
                  <a:lnTo>
                    <a:pt x="1644523" y="279228"/>
                  </a:lnTo>
                </a:path>
                <a:path w="2903855" h="657859">
                  <a:moveTo>
                    <a:pt x="1644205" y="279228"/>
                  </a:moveTo>
                  <a:lnTo>
                    <a:pt x="1641030" y="279228"/>
                  </a:lnTo>
                </a:path>
                <a:path w="2903855" h="657859">
                  <a:moveTo>
                    <a:pt x="1640713" y="279228"/>
                  </a:moveTo>
                  <a:lnTo>
                    <a:pt x="1637538" y="279228"/>
                  </a:lnTo>
                </a:path>
                <a:path w="2903855" h="657859">
                  <a:moveTo>
                    <a:pt x="1637220" y="279228"/>
                  </a:moveTo>
                  <a:lnTo>
                    <a:pt x="1634045" y="279228"/>
                  </a:lnTo>
                </a:path>
                <a:path w="2903855" h="657859">
                  <a:moveTo>
                    <a:pt x="1633727" y="279228"/>
                  </a:moveTo>
                  <a:lnTo>
                    <a:pt x="1630552" y="279228"/>
                  </a:lnTo>
                </a:path>
                <a:path w="2903855" h="657859">
                  <a:moveTo>
                    <a:pt x="1630172" y="279228"/>
                  </a:moveTo>
                  <a:lnTo>
                    <a:pt x="1627060" y="279228"/>
                  </a:lnTo>
                </a:path>
                <a:path w="2903855" h="657859">
                  <a:moveTo>
                    <a:pt x="1626679" y="279228"/>
                  </a:moveTo>
                  <a:lnTo>
                    <a:pt x="1623568" y="279228"/>
                  </a:lnTo>
                </a:path>
                <a:path w="2903855" h="657859">
                  <a:moveTo>
                    <a:pt x="1623187" y="279228"/>
                  </a:moveTo>
                  <a:lnTo>
                    <a:pt x="1620012" y="279228"/>
                  </a:lnTo>
                </a:path>
                <a:path w="2903855" h="657859">
                  <a:moveTo>
                    <a:pt x="1619694" y="279228"/>
                  </a:moveTo>
                  <a:lnTo>
                    <a:pt x="1616519" y="279228"/>
                  </a:lnTo>
                </a:path>
                <a:path w="2903855" h="657859">
                  <a:moveTo>
                    <a:pt x="1616138" y="279228"/>
                  </a:moveTo>
                  <a:lnTo>
                    <a:pt x="1613027" y="279228"/>
                  </a:lnTo>
                </a:path>
                <a:path w="2903855" h="657859">
                  <a:moveTo>
                    <a:pt x="1612709" y="279228"/>
                  </a:moveTo>
                  <a:lnTo>
                    <a:pt x="1609534" y="279228"/>
                  </a:lnTo>
                </a:path>
                <a:path w="2903855" h="657859">
                  <a:moveTo>
                    <a:pt x="1609217" y="279228"/>
                  </a:moveTo>
                  <a:lnTo>
                    <a:pt x="1606042" y="279228"/>
                  </a:lnTo>
                </a:path>
                <a:path w="2903855" h="657859">
                  <a:moveTo>
                    <a:pt x="1605724" y="279228"/>
                  </a:moveTo>
                  <a:lnTo>
                    <a:pt x="1602549" y="279228"/>
                  </a:lnTo>
                </a:path>
                <a:path w="2903855" h="657859">
                  <a:moveTo>
                    <a:pt x="1602168" y="279228"/>
                  </a:moveTo>
                  <a:lnTo>
                    <a:pt x="1599057" y="279228"/>
                  </a:lnTo>
                </a:path>
                <a:path w="2903855" h="657859">
                  <a:moveTo>
                    <a:pt x="1598676" y="279228"/>
                  </a:moveTo>
                  <a:lnTo>
                    <a:pt x="1595564" y="279228"/>
                  </a:lnTo>
                </a:path>
                <a:path w="2903855" h="657859">
                  <a:moveTo>
                    <a:pt x="1595183" y="279228"/>
                  </a:moveTo>
                  <a:lnTo>
                    <a:pt x="1592008" y="279228"/>
                  </a:lnTo>
                </a:path>
                <a:path w="2903855" h="657859">
                  <a:moveTo>
                    <a:pt x="1591627" y="279228"/>
                  </a:moveTo>
                  <a:lnTo>
                    <a:pt x="1588516" y="279228"/>
                  </a:lnTo>
                </a:path>
                <a:path w="2903855" h="657859">
                  <a:moveTo>
                    <a:pt x="1588135" y="279228"/>
                  </a:moveTo>
                  <a:lnTo>
                    <a:pt x="1585023" y="279228"/>
                  </a:lnTo>
                </a:path>
                <a:path w="2903855" h="657859">
                  <a:moveTo>
                    <a:pt x="1584706" y="279228"/>
                  </a:moveTo>
                  <a:lnTo>
                    <a:pt x="1581531" y="279228"/>
                  </a:lnTo>
                </a:path>
                <a:path w="2903855" h="657859">
                  <a:moveTo>
                    <a:pt x="1581213" y="279228"/>
                  </a:moveTo>
                  <a:lnTo>
                    <a:pt x="1578038" y="279228"/>
                  </a:lnTo>
                </a:path>
                <a:path w="2903855" h="657859">
                  <a:moveTo>
                    <a:pt x="1577657" y="279228"/>
                  </a:moveTo>
                  <a:lnTo>
                    <a:pt x="1574546" y="279228"/>
                  </a:lnTo>
                </a:path>
                <a:path w="2903855" h="657859">
                  <a:moveTo>
                    <a:pt x="1574165" y="279228"/>
                  </a:moveTo>
                  <a:lnTo>
                    <a:pt x="1571053" y="279228"/>
                  </a:lnTo>
                </a:path>
                <a:path w="2903855" h="657859">
                  <a:moveTo>
                    <a:pt x="1570672" y="279228"/>
                  </a:moveTo>
                  <a:lnTo>
                    <a:pt x="1567561" y="279228"/>
                  </a:lnTo>
                </a:path>
                <a:path w="2903855" h="657859">
                  <a:moveTo>
                    <a:pt x="1567180" y="279228"/>
                  </a:moveTo>
                  <a:lnTo>
                    <a:pt x="1564005" y="279228"/>
                  </a:lnTo>
                </a:path>
                <a:path w="2903855" h="657859">
                  <a:moveTo>
                    <a:pt x="1563624" y="279228"/>
                  </a:moveTo>
                  <a:lnTo>
                    <a:pt x="1560512" y="279228"/>
                  </a:lnTo>
                </a:path>
                <a:path w="2903855" h="657859">
                  <a:moveTo>
                    <a:pt x="1560131" y="279228"/>
                  </a:moveTo>
                  <a:lnTo>
                    <a:pt x="1557020" y="279228"/>
                  </a:lnTo>
                </a:path>
                <a:path w="2903855" h="657859">
                  <a:moveTo>
                    <a:pt x="1556639" y="279228"/>
                  </a:moveTo>
                  <a:lnTo>
                    <a:pt x="1553527" y="279228"/>
                  </a:lnTo>
                </a:path>
                <a:path w="2903855" h="657859">
                  <a:moveTo>
                    <a:pt x="1553210" y="279228"/>
                  </a:moveTo>
                  <a:lnTo>
                    <a:pt x="1550035" y="279228"/>
                  </a:lnTo>
                </a:path>
                <a:path w="2903855" h="657859">
                  <a:moveTo>
                    <a:pt x="1549653" y="279228"/>
                  </a:moveTo>
                  <a:lnTo>
                    <a:pt x="1546542" y="279228"/>
                  </a:lnTo>
                </a:path>
                <a:path w="2903855" h="657859">
                  <a:moveTo>
                    <a:pt x="1546161" y="279228"/>
                  </a:moveTo>
                  <a:lnTo>
                    <a:pt x="1542986" y="279228"/>
                  </a:lnTo>
                </a:path>
                <a:path w="2903855" h="657859">
                  <a:moveTo>
                    <a:pt x="1542669" y="279228"/>
                  </a:moveTo>
                  <a:lnTo>
                    <a:pt x="1539557" y="279228"/>
                  </a:lnTo>
                </a:path>
                <a:path w="2903855" h="657859">
                  <a:moveTo>
                    <a:pt x="1539176" y="279228"/>
                  </a:moveTo>
                  <a:lnTo>
                    <a:pt x="1536001" y="279228"/>
                  </a:lnTo>
                </a:path>
                <a:path w="2903855" h="657859">
                  <a:moveTo>
                    <a:pt x="1535620" y="279228"/>
                  </a:moveTo>
                  <a:lnTo>
                    <a:pt x="1532509" y="279228"/>
                  </a:lnTo>
                </a:path>
                <a:path w="2903855" h="657859">
                  <a:moveTo>
                    <a:pt x="1532127" y="279228"/>
                  </a:moveTo>
                  <a:lnTo>
                    <a:pt x="1529016" y="279228"/>
                  </a:lnTo>
                </a:path>
                <a:path w="2903855" h="657859">
                  <a:moveTo>
                    <a:pt x="1528635" y="279228"/>
                  </a:moveTo>
                  <a:lnTo>
                    <a:pt x="1525524" y="279228"/>
                  </a:lnTo>
                </a:path>
                <a:path w="2903855" h="657859">
                  <a:moveTo>
                    <a:pt x="1525206" y="279228"/>
                  </a:moveTo>
                  <a:lnTo>
                    <a:pt x="1522031" y="279228"/>
                  </a:lnTo>
                </a:path>
                <a:path w="2903855" h="657859">
                  <a:moveTo>
                    <a:pt x="1521650" y="279228"/>
                  </a:moveTo>
                  <a:lnTo>
                    <a:pt x="1518475" y="279228"/>
                  </a:lnTo>
                </a:path>
                <a:path w="2903855" h="657859">
                  <a:moveTo>
                    <a:pt x="1518158" y="279228"/>
                  </a:moveTo>
                  <a:lnTo>
                    <a:pt x="1514983" y="279228"/>
                  </a:lnTo>
                </a:path>
                <a:path w="2903855" h="657859">
                  <a:moveTo>
                    <a:pt x="1514665" y="279228"/>
                  </a:moveTo>
                  <a:lnTo>
                    <a:pt x="1511490" y="279228"/>
                  </a:lnTo>
                </a:path>
                <a:path w="2903855" h="657859">
                  <a:moveTo>
                    <a:pt x="1511173" y="279228"/>
                  </a:moveTo>
                  <a:lnTo>
                    <a:pt x="1507998" y="279228"/>
                  </a:lnTo>
                </a:path>
                <a:path w="2903855" h="657859">
                  <a:moveTo>
                    <a:pt x="1507617" y="279228"/>
                  </a:moveTo>
                  <a:lnTo>
                    <a:pt x="1504505" y="279228"/>
                  </a:lnTo>
                </a:path>
                <a:path w="2903855" h="657859">
                  <a:moveTo>
                    <a:pt x="1504124" y="279228"/>
                  </a:moveTo>
                  <a:lnTo>
                    <a:pt x="1501013" y="279228"/>
                  </a:lnTo>
                </a:path>
                <a:path w="2903855" h="657859">
                  <a:moveTo>
                    <a:pt x="1500632" y="279228"/>
                  </a:moveTo>
                  <a:lnTo>
                    <a:pt x="1497457" y="279228"/>
                  </a:lnTo>
                </a:path>
                <a:path w="2903855" h="657859">
                  <a:moveTo>
                    <a:pt x="1497139" y="279228"/>
                  </a:moveTo>
                  <a:lnTo>
                    <a:pt x="1494027" y="279228"/>
                  </a:lnTo>
                </a:path>
                <a:path w="2903855" h="657859">
                  <a:moveTo>
                    <a:pt x="1493647" y="279228"/>
                  </a:moveTo>
                  <a:lnTo>
                    <a:pt x="1490472" y="279228"/>
                  </a:lnTo>
                </a:path>
                <a:path w="2903855" h="657859">
                  <a:moveTo>
                    <a:pt x="1490154" y="279228"/>
                  </a:moveTo>
                  <a:lnTo>
                    <a:pt x="1486979" y="279228"/>
                  </a:lnTo>
                </a:path>
                <a:path w="2903855" h="657859">
                  <a:moveTo>
                    <a:pt x="1486662" y="279228"/>
                  </a:moveTo>
                  <a:lnTo>
                    <a:pt x="1483487" y="279228"/>
                  </a:lnTo>
                </a:path>
                <a:path w="2903855" h="657859">
                  <a:moveTo>
                    <a:pt x="1483106" y="279228"/>
                  </a:moveTo>
                  <a:lnTo>
                    <a:pt x="1479994" y="279228"/>
                  </a:lnTo>
                </a:path>
                <a:path w="2903855" h="657859">
                  <a:moveTo>
                    <a:pt x="1479613" y="279228"/>
                  </a:moveTo>
                  <a:lnTo>
                    <a:pt x="1476502" y="279228"/>
                  </a:lnTo>
                </a:path>
                <a:path w="2903855" h="657859">
                  <a:moveTo>
                    <a:pt x="1476121" y="279228"/>
                  </a:moveTo>
                  <a:lnTo>
                    <a:pt x="1473009" y="279228"/>
                  </a:lnTo>
                </a:path>
                <a:path w="2903855" h="657859">
                  <a:moveTo>
                    <a:pt x="1472628" y="279228"/>
                  </a:moveTo>
                  <a:lnTo>
                    <a:pt x="1469453" y="279228"/>
                  </a:lnTo>
                </a:path>
                <a:path w="2903855" h="657859">
                  <a:moveTo>
                    <a:pt x="1469136" y="279228"/>
                  </a:moveTo>
                  <a:lnTo>
                    <a:pt x="1465961" y="279228"/>
                  </a:lnTo>
                </a:path>
                <a:path w="2903855" h="657859">
                  <a:moveTo>
                    <a:pt x="1465643" y="279228"/>
                  </a:moveTo>
                  <a:lnTo>
                    <a:pt x="1462468" y="279228"/>
                  </a:lnTo>
                </a:path>
                <a:path w="2903855" h="657859">
                  <a:moveTo>
                    <a:pt x="1462151" y="279228"/>
                  </a:moveTo>
                  <a:lnTo>
                    <a:pt x="1458976" y="279228"/>
                  </a:lnTo>
                </a:path>
                <a:path w="2903855" h="657859">
                  <a:moveTo>
                    <a:pt x="1458658" y="279228"/>
                  </a:moveTo>
                  <a:lnTo>
                    <a:pt x="1455483" y="279228"/>
                  </a:lnTo>
                </a:path>
                <a:path w="2903855" h="657859">
                  <a:moveTo>
                    <a:pt x="1455102" y="279228"/>
                  </a:moveTo>
                  <a:lnTo>
                    <a:pt x="1451991" y="279228"/>
                  </a:lnTo>
                </a:path>
                <a:path w="2903855" h="657859">
                  <a:moveTo>
                    <a:pt x="1451610" y="279228"/>
                  </a:moveTo>
                  <a:lnTo>
                    <a:pt x="1448498" y="279228"/>
                  </a:lnTo>
                </a:path>
                <a:path w="2903855" h="657859">
                  <a:moveTo>
                    <a:pt x="1448117" y="279228"/>
                  </a:moveTo>
                  <a:lnTo>
                    <a:pt x="1445006" y="279228"/>
                  </a:lnTo>
                </a:path>
                <a:path w="2903855" h="657859">
                  <a:moveTo>
                    <a:pt x="1444625" y="279228"/>
                  </a:moveTo>
                  <a:lnTo>
                    <a:pt x="1441450" y="279228"/>
                  </a:lnTo>
                </a:path>
                <a:path w="2903855" h="657859">
                  <a:moveTo>
                    <a:pt x="1441132" y="279228"/>
                  </a:moveTo>
                  <a:lnTo>
                    <a:pt x="1437957" y="279228"/>
                  </a:lnTo>
                </a:path>
                <a:path w="2903855" h="657859">
                  <a:moveTo>
                    <a:pt x="1437640" y="279228"/>
                  </a:moveTo>
                  <a:lnTo>
                    <a:pt x="1434465" y="279228"/>
                  </a:lnTo>
                </a:path>
                <a:path w="2903855" h="657859">
                  <a:moveTo>
                    <a:pt x="1434147" y="279228"/>
                  </a:moveTo>
                  <a:lnTo>
                    <a:pt x="1430972" y="279228"/>
                  </a:lnTo>
                </a:path>
                <a:path w="2903855" h="657859">
                  <a:moveTo>
                    <a:pt x="1430655" y="279228"/>
                  </a:moveTo>
                  <a:lnTo>
                    <a:pt x="1427480" y="279228"/>
                  </a:lnTo>
                </a:path>
                <a:path w="2903855" h="657859">
                  <a:moveTo>
                    <a:pt x="1427099" y="279228"/>
                  </a:moveTo>
                  <a:lnTo>
                    <a:pt x="1423987" y="279228"/>
                  </a:lnTo>
                </a:path>
                <a:path w="2903855" h="657859">
                  <a:moveTo>
                    <a:pt x="1423606" y="279228"/>
                  </a:moveTo>
                  <a:lnTo>
                    <a:pt x="1420495" y="279228"/>
                  </a:lnTo>
                </a:path>
                <a:path w="2903855" h="657859">
                  <a:moveTo>
                    <a:pt x="1420114" y="279228"/>
                  </a:moveTo>
                  <a:lnTo>
                    <a:pt x="1416939" y="279228"/>
                  </a:lnTo>
                </a:path>
                <a:path w="2903855" h="657859">
                  <a:moveTo>
                    <a:pt x="1416621" y="279228"/>
                  </a:moveTo>
                  <a:lnTo>
                    <a:pt x="1413446" y="279228"/>
                  </a:lnTo>
                </a:path>
                <a:path w="2903855" h="657859">
                  <a:moveTo>
                    <a:pt x="1413065" y="279228"/>
                  </a:moveTo>
                  <a:lnTo>
                    <a:pt x="1409953" y="279228"/>
                  </a:lnTo>
                </a:path>
                <a:path w="2903855" h="657859">
                  <a:moveTo>
                    <a:pt x="1409636" y="279228"/>
                  </a:moveTo>
                  <a:lnTo>
                    <a:pt x="1406461" y="279228"/>
                  </a:lnTo>
                </a:path>
                <a:path w="2903855" h="657859">
                  <a:moveTo>
                    <a:pt x="1406144" y="279228"/>
                  </a:moveTo>
                  <a:lnTo>
                    <a:pt x="1402969" y="279228"/>
                  </a:lnTo>
                </a:path>
                <a:path w="2903855" h="657859">
                  <a:moveTo>
                    <a:pt x="1402588" y="279228"/>
                  </a:moveTo>
                  <a:lnTo>
                    <a:pt x="1399413" y="279228"/>
                  </a:lnTo>
                </a:path>
                <a:path w="2903855" h="657859">
                  <a:moveTo>
                    <a:pt x="1399095" y="279228"/>
                  </a:moveTo>
                  <a:lnTo>
                    <a:pt x="1395984" y="279228"/>
                  </a:lnTo>
                </a:path>
                <a:path w="2903855" h="657859">
                  <a:moveTo>
                    <a:pt x="1395602" y="279228"/>
                  </a:moveTo>
                  <a:lnTo>
                    <a:pt x="1392491" y="279228"/>
                  </a:lnTo>
                </a:path>
                <a:path w="2903855" h="657859">
                  <a:moveTo>
                    <a:pt x="1392110" y="279228"/>
                  </a:moveTo>
                  <a:lnTo>
                    <a:pt x="1388935" y="279228"/>
                  </a:lnTo>
                </a:path>
                <a:path w="2903855" h="657859">
                  <a:moveTo>
                    <a:pt x="1388554" y="279228"/>
                  </a:moveTo>
                  <a:lnTo>
                    <a:pt x="1385443" y="279228"/>
                  </a:lnTo>
                </a:path>
                <a:path w="2903855" h="657859">
                  <a:moveTo>
                    <a:pt x="1385062" y="279228"/>
                  </a:moveTo>
                  <a:lnTo>
                    <a:pt x="1381950" y="279228"/>
                  </a:lnTo>
                </a:path>
                <a:path w="2903855" h="657859">
                  <a:moveTo>
                    <a:pt x="1381633" y="279228"/>
                  </a:moveTo>
                  <a:lnTo>
                    <a:pt x="1378458" y="279228"/>
                  </a:lnTo>
                </a:path>
                <a:path w="2903855" h="657859">
                  <a:moveTo>
                    <a:pt x="1378140" y="279228"/>
                  </a:moveTo>
                  <a:lnTo>
                    <a:pt x="1374965" y="279228"/>
                  </a:lnTo>
                </a:path>
                <a:path w="2903855" h="657859">
                  <a:moveTo>
                    <a:pt x="1374584" y="279228"/>
                  </a:moveTo>
                  <a:lnTo>
                    <a:pt x="1371409" y="279228"/>
                  </a:lnTo>
                </a:path>
                <a:path w="2903855" h="657859">
                  <a:moveTo>
                    <a:pt x="1371092" y="279228"/>
                  </a:moveTo>
                  <a:lnTo>
                    <a:pt x="1367980" y="279228"/>
                  </a:lnTo>
                </a:path>
                <a:path w="2903855" h="657859">
                  <a:moveTo>
                    <a:pt x="1367599" y="279228"/>
                  </a:moveTo>
                  <a:lnTo>
                    <a:pt x="1364488" y="279228"/>
                  </a:lnTo>
                </a:path>
                <a:path w="2903855" h="657859">
                  <a:moveTo>
                    <a:pt x="1364107" y="279228"/>
                  </a:moveTo>
                  <a:lnTo>
                    <a:pt x="1360932" y="279228"/>
                  </a:lnTo>
                </a:path>
                <a:path w="2903855" h="657859">
                  <a:moveTo>
                    <a:pt x="1360551" y="279228"/>
                  </a:moveTo>
                  <a:lnTo>
                    <a:pt x="1357439" y="279228"/>
                  </a:lnTo>
                </a:path>
                <a:path w="2903855" h="657859">
                  <a:moveTo>
                    <a:pt x="1357058" y="279228"/>
                  </a:moveTo>
                  <a:lnTo>
                    <a:pt x="1353947" y="279228"/>
                  </a:lnTo>
                </a:path>
                <a:path w="2903855" h="657859">
                  <a:moveTo>
                    <a:pt x="1353566" y="279228"/>
                  </a:moveTo>
                  <a:lnTo>
                    <a:pt x="1350454" y="279228"/>
                  </a:lnTo>
                </a:path>
                <a:path w="2903855" h="657859">
                  <a:moveTo>
                    <a:pt x="1350137" y="279228"/>
                  </a:moveTo>
                  <a:lnTo>
                    <a:pt x="1346962" y="279228"/>
                  </a:lnTo>
                </a:path>
                <a:path w="2903855" h="657859">
                  <a:moveTo>
                    <a:pt x="1346581" y="279228"/>
                  </a:moveTo>
                  <a:lnTo>
                    <a:pt x="1343406" y="279228"/>
                  </a:lnTo>
                </a:path>
                <a:path w="2903855" h="657859">
                  <a:moveTo>
                    <a:pt x="1343088" y="279228"/>
                  </a:moveTo>
                  <a:lnTo>
                    <a:pt x="1339913" y="279228"/>
                  </a:lnTo>
                </a:path>
                <a:path w="2903855" h="657859">
                  <a:moveTo>
                    <a:pt x="1339596" y="279228"/>
                  </a:moveTo>
                  <a:lnTo>
                    <a:pt x="1336484" y="279228"/>
                  </a:lnTo>
                </a:path>
                <a:path w="2903855" h="657859">
                  <a:moveTo>
                    <a:pt x="1336103" y="279228"/>
                  </a:moveTo>
                  <a:lnTo>
                    <a:pt x="1332928" y="279228"/>
                  </a:lnTo>
                </a:path>
                <a:path w="2903855" h="657859">
                  <a:moveTo>
                    <a:pt x="1332547" y="279228"/>
                  </a:moveTo>
                  <a:lnTo>
                    <a:pt x="1329436" y="279228"/>
                  </a:lnTo>
                </a:path>
                <a:path w="2903855" h="657859">
                  <a:moveTo>
                    <a:pt x="1329055" y="279228"/>
                  </a:moveTo>
                  <a:lnTo>
                    <a:pt x="1325943" y="279228"/>
                  </a:lnTo>
                </a:path>
                <a:path w="2903855" h="657859">
                  <a:moveTo>
                    <a:pt x="1325562" y="279228"/>
                  </a:moveTo>
                  <a:lnTo>
                    <a:pt x="1322451" y="279228"/>
                  </a:lnTo>
                </a:path>
                <a:path w="2903855" h="657859">
                  <a:moveTo>
                    <a:pt x="1322133" y="279228"/>
                  </a:moveTo>
                  <a:lnTo>
                    <a:pt x="1318958" y="279228"/>
                  </a:lnTo>
                </a:path>
                <a:path w="2903855" h="657859">
                  <a:moveTo>
                    <a:pt x="1318577" y="279228"/>
                  </a:moveTo>
                  <a:lnTo>
                    <a:pt x="1315402" y="279228"/>
                  </a:lnTo>
                </a:path>
                <a:path w="2903855" h="657859">
                  <a:moveTo>
                    <a:pt x="1315085" y="279228"/>
                  </a:moveTo>
                  <a:lnTo>
                    <a:pt x="1311910" y="279228"/>
                  </a:lnTo>
                </a:path>
                <a:path w="2903855" h="657859">
                  <a:moveTo>
                    <a:pt x="1311592" y="279228"/>
                  </a:moveTo>
                  <a:lnTo>
                    <a:pt x="1308417" y="279228"/>
                  </a:lnTo>
                </a:path>
                <a:path w="2903855" h="657859">
                  <a:moveTo>
                    <a:pt x="1308100" y="279228"/>
                  </a:moveTo>
                  <a:lnTo>
                    <a:pt x="1304925" y="279228"/>
                  </a:lnTo>
                </a:path>
                <a:path w="2903855" h="657859">
                  <a:moveTo>
                    <a:pt x="1304544" y="279228"/>
                  </a:moveTo>
                  <a:lnTo>
                    <a:pt x="1301432" y="279228"/>
                  </a:lnTo>
                </a:path>
                <a:path w="2903855" h="657859">
                  <a:moveTo>
                    <a:pt x="1301051" y="279228"/>
                  </a:moveTo>
                  <a:lnTo>
                    <a:pt x="1297940" y="279228"/>
                  </a:lnTo>
                </a:path>
                <a:path w="2903855" h="657859">
                  <a:moveTo>
                    <a:pt x="1297559" y="279228"/>
                  </a:moveTo>
                  <a:lnTo>
                    <a:pt x="1294384" y="279228"/>
                  </a:lnTo>
                </a:path>
                <a:path w="2903855" h="657859">
                  <a:moveTo>
                    <a:pt x="1294066" y="279228"/>
                  </a:moveTo>
                  <a:lnTo>
                    <a:pt x="1290955" y="279228"/>
                  </a:lnTo>
                </a:path>
                <a:path w="2903855" h="657859">
                  <a:moveTo>
                    <a:pt x="1290574" y="279228"/>
                  </a:moveTo>
                  <a:lnTo>
                    <a:pt x="1287399" y="279228"/>
                  </a:lnTo>
                </a:path>
                <a:path w="2903855" h="657859">
                  <a:moveTo>
                    <a:pt x="1287081" y="279228"/>
                  </a:moveTo>
                  <a:lnTo>
                    <a:pt x="1283906" y="279228"/>
                  </a:lnTo>
                </a:path>
                <a:path w="2903855" h="657859">
                  <a:moveTo>
                    <a:pt x="1283589" y="279228"/>
                  </a:moveTo>
                  <a:lnTo>
                    <a:pt x="1280414" y="279228"/>
                  </a:lnTo>
                </a:path>
                <a:path w="2903855" h="657859">
                  <a:moveTo>
                    <a:pt x="1280033" y="279228"/>
                  </a:moveTo>
                  <a:lnTo>
                    <a:pt x="1276921" y="279228"/>
                  </a:lnTo>
                </a:path>
                <a:path w="2903855" h="657859">
                  <a:moveTo>
                    <a:pt x="1276540" y="279228"/>
                  </a:moveTo>
                  <a:lnTo>
                    <a:pt x="1273428" y="279228"/>
                  </a:lnTo>
                </a:path>
                <a:path w="2903855" h="657859">
                  <a:moveTo>
                    <a:pt x="1273048" y="279228"/>
                  </a:moveTo>
                  <a:lnTo>
                    <a:pt x="1269936" y="279228"/>
                  </a:lnTo>
                </a:path>
                <a:path w="2903855" h="657859">
                  <a:moveTo>
                    <a:pt x="1269555" y="279228"/>
                  </a:moveTo>
                  <a:lnTo>
                    <a:pt x="1266380" y="279228"/>
                  </a:lnTo>
                </a:path>
                <a:path w="2903855" h="657859">
                  <a:moveTo>
                    <a:pt x="1266063" y="279228"/>
                  </a:moveTo>
                  <a:lnTo>
                    <a:pt x="1262888" y="279228"/>
                  </a:lnTo>
                </a:path>
                <a:path w="2903855" h="657859">
                  <a:moveTo>
                    <a:pt x="1262570" y="279228"/>
                  </a:moveTo>
                  <a:lnTo>
                    <a:pt x="1259395" y="279228"/>
                  </a:lnTo>
                </a:path>
                <a:path w="2903855" h="657859">
                  <a:moveTo>
                    <a:pt x="1259077" y="279228"/>
                  </a:moveTo>
                  <a:lnTo>
                    <a:pt x="1255902" y="279228"/>
                  </a:lnTo>
                </a:path>
                <a:path w="2903855" h="657859">
                  <a:moveTo>
                    <a:pt x="1255522" y="279228"/>
                  </a:moveTo>
                  <a:lnTo>
                    <a:pt x="1252410" y="279228"/>
                  </a:lnTo>
                </a:path>
                <a:path w="2903855" h="657859">
                  <a:moveTo>
                    <a:pt x="1252029" y="279228"/>
                  </a:moveTo>
                  <a:lnTo>
                    <a:pt x="1248918" y="279228"/>
                  </a:lnTo>
                </a:path>
                <a:path w="2903855" h="657859">
                  <a:moveTo>
                    <a:pt x="1248537" y="279228"/>
                  </a:moveTo>
                  <a:lnTo>
                    <a:pt x="1245425" y="279228"/>
                  </a:lnTo>
                </a:path>
                <a:path w="2903855" h="657859">
                  <a:moveTo>
                    <a:pt x="1245044" y="279228"/>
                  </a:moveTo>
                  <a:lnTo>
                    <a:pt x="1241933" y="279228"/>
                  </a:lnTo>
                </a:path>
                <a:path w="2903855" h="657859">
                  <a:moveTo>
                    <a:pt x="1241552" y="279228"/>
                  </a:moveTo>
                  <a:lnTo>
                    <a:pt x="1238377" y="279228"/>
                  </a:lnTo>
                </a:path>
                <a:path w="2903855" h="657859">
                  <a:moveTo>
                    <a:pt x="1238059" y="279228"/>
                  </a:moveTo>
                  <a:lnTo>
                    <a:pt x="1234884" y="279228"/>
                  </a:lnTo>
                </a:path>
                <a:path w="2903855" h="657859">
                  <a:moveTo>
                    <a:pt x="1234567" y="279228"/>
                  </a:moveTo>
                  <a:lnTo>
                    <a:pt x="1231392" y="279228"/>
                  </a:lnTo>
                </a:path>
                <a:path w="2903855" h="657859">
                  <a:moveTo>
                    <a:pt x="1231074" y="279228"/>
                  </a:moveTo>
                  <a:lnTo>
                    <a:pt x="1227899" y="279228"/>
                  </a:lnTo>
                </a:path>
                <a:path w="2903855" h="657859">
                  <a:moveTo>
                    <a:pt x="1227518" y="279228"/>
                  </a:moveTo>
                  <a:lnTo>
                    <a:pt x="1224407" y="279228"/>
                  </a:lnTo>
                </a:path>
                <a:path w="2903855" h="657859">
                  <a:moveTo>
                    <a:pt x="1224026" y="279228"/>
                  </a:moveTo>
                  <a:lnTo>
                    <a:pt x="1220914" y="279228"/>
                  </a:lnTo>
                </a:path>
                <a:path w="2903855" h="657859">
                  <a:moveTo>
                    <a:pt x="1220533" y="279228"/>
                  </a:moveTo>
                  <a:lnTo>
                    <a:pt x="1217422" y="279228"/>
                  </a:lnTo>
                </a:path>
                <a:path w="2903855" h="657859">
                  <a:moveTo>
                    <a:pt x="1217041" y="279228"/>
                  </a:moveTo>
                  <a:lnTo>
                    <a:pt x="1213866" y="279228"/>
                  </a:lnTo>
                </a:path>
                <a:path w="2903855" h="657859">
                  <a:moveTo>
                    <a:pt x="1213548" y="279228"/>
                  </a:moveTo>
                  <a:lnTo>
                    <a:pt x="1210373" y="279228"/>
                  </a:lnTo>
                </a:path>
                <a:path w="2903855" h="657859">
                  <a:moveTo>
                    <a:pt x="1209992" y="279228"/>
                  </a:moveTo>
                  <a:lnTo>
                    <a:pt x="1206881" y="279228"/>
                  </a:lnTo>
                </a:path>
                <a:path w="2903855" h="657859">
                  <a:moveTo>
                    <a:pt x="1206563" y="279228"/>
                  </a:moveTo>
                  <a:lnTo>
                    <a:pt x="1203388" y="279228"/>
                  </a:lnTo>
                </a:path>
                <a:path w="2903855" h="657859">
                  <a:moveTo>
                    <a:pt x="1203071" y="279228"/>
                  </a:moveTo>
                  <a:lnTo>
                    <a:pt x="1199896" y="279228"/>
                  </a:lnTo>
                </a:path>
                <a:path w="2903855" h="657859">
                  <a:moveTo>
                    <a:pt x="1199515" y="279228"/>
                  </a:moveTo>
                  <a:lnTo>
                    <a:pt x="1196340" y="279228"/>
                  </a:lnTo>
                </a:path>
                <a:path w="2903855" h="657859">
                  <a:moveTo>
                    <a:pt x="1196022" y="279228"/>
                  </a:moveTo>
                  <a:lnTo>
                    <a:pt x="1192911" y="279228"/>
                  </a:lnTo>
                </a:path>
                <a:path w="2903855" h="657859">
                  <a:moveTo>
                    <a:pt x="1192530" y="279228"/>
                  </a:moveTo>
                  <a:lnTo>
                    <a:pt x="1189418" y="279228"/>
                  </a:lnTo>
                </a:path>
                <a:path w="2903855" h="657859">
                  <a:moveTo>
                    <a:pt x="1189037" y="279228"/>
                  </a:moveTo>
                  <a:lnTo>
                    <a:pt x="1185862" y="279228"/>
                  </a:lnTo>
                </a:path>
                <a:path w="2903855" h="657859">
                  <a:moveTo>
                    <a:pt x="1185545" y="279228"/>
                  </a:moveTo>
                  <a:lnTo>
                    <a:pt x="1182370" y="279228"/>
                  </a:lnTo>
                </a:path>
                <a:path w="2903855" h="657859">
                  <a:moveTo>
                    <a:pt x="1181989" y="279228"/>
                  </a:moveTo>
                  <a:lnTo>
                    <a:pt x="1178877" y="279228"/>
                  </a:lnTo>
                </a:path>
                <a:path w="2903855" h="657859">
                  <a:moveTo>
                    <a:pt x="1178560" y="279228"/>
                  </a:moveTo>
                  <a:lnTo>
                    <a:pt x="1175385" y="279228"/>
                  </a:lnTo>
                </a:path>
                <a:path w="2903855" h="657859">
                  <a:moveTo>
                    <a:pt x="1175067" y="279228"/>
                  </a:moveTo>
                  <a:lnTo>
                    <a:pt x="1171892" y="279228"/>
                  </a:lnTo>
                </a:path>
                <a:path w="2903855" h="657859">
                  <a:moveTo>
                    <a:pt x="1171511" y="279228"/>
                  </a:moveTo>
                  <a:lnTo>
                    <a:pt x="1168336" y="279228"/>
                  </a:lnTo>
                </a:path>
                <a:path w="2903855" h="657859">
                  <a:moveTo>
                    <a:pt x="1168019" y="279228"/>
                  </a:moveTo>
                  <a:lnTo>
                    <a:pt x="1164844" y="279228"/>
                  </a:lnTo>
                </a:path>
                <a:path w="2903855" h="657859">
                  <a:moveTo>
                    <a:pt x="1164526" y="279228"/>
                  </a:moveTo>
                  <a:lnTo>
                    <a:pt x="1161415" y="279228"/>
                  </a:lnTo>
                </a:path>
                <a:path w="2903855" h="657859">
                  <a:moveTo>
                    <a:pt x="1161034" y="279228"/>
                  </a:moveTo>
                  <a:lnTo>
                    <a:pt x="1157859" y="279228"/>
                  </a:lnTo>
                </a:path>
                <a:path w="2903855" h="657859">
                  <a:moveTo>
                    <a:pt x="1157477" y="279228"/>
                  </a:moveTo>
                  <a:lnTo>
                    <a:pt x="1154366" y="279228"/>
                  </a:lnTo>
                </a:path>
                <a:path w="2903855" h="657859">
                  <a:moveTo>
                    <a:pt x="1153985" y="279228"/>
                  </a:moveTo>
                  <a:lnTo>
                    <a:pt x="1150874" y="279228"/>
                  </a:lnTo>
                </a:path>
                <a:path w="2903855" h="657859">
                  <a:moveTo>
                    <a:pt x="1150493" y="279228"/>
                  </a:moveTo>
                  <a:lnTo>
                    <a:pt x="1147381" y="279228"/>
                  </a:lnTo>
                </a:path>
                <a:path w="2903855" h="657859">
                  <a:moveTo>
                    <a:pt x="1147000" y="279228"/>
                  </a:moveTo>
                  <a:lnTo>
                    <a:pt x="1143825" y="279228"/>
                  </a:lnTo>
                </a:path>
                <a:path w="2903855" h="657859">
                  <a:moveTo>
                    <a:pt x="1143508" y="279228"/>
                  </a:moveTo>
                  <a:lnTo>
                    <a:pt x="1140333" y="279228"/>
                  </a:lnTo>
                </a:path>
                <a:path w="2903855" h="657859">
                  <a:moveTo>
                    <a:pt x="1140015" y="279228"/>
                  </a:moveTo>
                  <a:lnTo>
                    <a:pt x="1136840" y="279228"/>
                  </a:lnTo>
                </a:path>
                <a:path w="2903855" h="657859">
                  <a:moveTo>
                    <a:pt x="1136523" y="279228"/>
                  </a:moveTo>
                  <a:lnTo>
                    <a:pt x="1133411" y="279228"/>
                  </a:lnTo>
                </a:path>
                <a:path w="2903855" h="657859">
                  <a:moveTo>
                    <a:pt x="1133030" y="279228"/>
                  </a:moveTo>
                  <a:lnTo>
                    <a:pt x="1129855" y="279228"/>
                  </a:lnTo>
                </a:path>
                <a:path w="2903855" h="657859">
                  <a:moveTo>
                    <a:pt x="1129474" y="279228"/>
                  </a:moveTo>
                  <a:lnTo>
                    <a:pt x="1126363" y="279228"/>
                  </a:lnTo>
                </a:path>
                <a:path w="2903855" h="657859">
                  <a:moveTo>
                    <a:pt x="1125982" y="279228"/>
                  </a:moveTo>
                  <a:lnTo>
                    <a:pt x="1122870" y="279228"/>
                  </a:lnTo>
                </a:path>
                <a:path w="2903855" h="657859">
                  <a:moveTo>
                    <a:pt x="1122489" y="279228"/>
                  </a:moveTo>
                  <a:lnTo>
                    <a:pt x="1119377" y="279228"/>
                  </a:lnTo>
                </a:path>
                <a:path w="2903855" h="657859">
                  <a:moveTo>
                    <a:pt x="1118997" y="279228"/>
                  </a:moveTo>
                  <a:lnTo>
                    <a:pt x="1115822" y="279228"/>
                  </a:lnTo>
                </a:path>
                <a:path w="2903855" h="657859">
                  <a:moveTo>
                    <a:pt x="1115504" y="279228"/>
                  </a:moveTo>
                  <a:lnTo>
                    <a:pt x="1112329" y="279228"/>
                  </a:lnTo>
                </a:path>
                <a:path w="2903855" h="657859">
                  <a:moveTo>
                    <a:pt x="1112012" y="279228"/>
                  </a:moveTo>
                  <a:lnTo>
                    <a:pt x="1108837" y="279228"/>
                  </a:lnTo>
                </a:path>
                <a:path w="2903855" h="657859">
                  <a:moveTo>
                    <a:pt x="1108519" y="279228"/>
                  </a:moveTo>
                  <a:lnTo>
                    <a:pt x="1105344" y="279228"/>
                  </a:lnTo>
                </a:path>
                <a:path w="2903855" h="657859">
                  <a:moveTo>
                    <a:pt x="1105027" y="279228"/>
                  </a:moveTo>
                  <a:lnTo>
                    <a:pt x="1101852" y="279228"/>
                  </a:lnTo>
                </a:path>
                <a:path w="2903855" h="657859">
                  <a:moveTo>
                    <a:pt x="1101471" y="279228"/>
                  </a:moveTo>
                  <a:lnTo>
                    <a:pt x="1098359" y="279228"/>
                  </a:lnTo>
                </a:path>
                <a:path w="2903855" h="657859">
                  <a:moveTo>
                    <a:pt x="1097978" y="279228"/>
                  </a:moveTo>
                  <a:lnTo>
                    <a:pt x="1094867" y="279228"/>
                  </a:lnTo>
                </a:path>
                <a:path w="2903855" h="657859">
                  <a:moveTo>
                    <a:pt x="1094486" y="279228"/>
                  </a:moveTo>
                  <a:lnTo>
                    <a:pt x="1091311" y="279228"/>
                  </a:lnTo>
                </a:path>
                <a:path w="2903855" h="657859">
                  <a:moveTo>
                    <a:pt x="1090993" y="279228"/>
                  </a:moveTo>
                  <a:lnTo>
                    <a:pt x="1087818" y="279228"/>
                  </a:lnTo>
                </a:path>
                <a:path w="2903855" h="657859">
                  <a:moveTo>
                    <a:pt x="1087501" y="279228"/>
                  </a:moveTo>
                  <a:lnTo>
                    <a:pt x="1084326" y="279228"/>
                  </a:lnTo>
                </a:path>
                <a:path w="2903855" h="657859">
                  <a:moveTo>
                    <a:pt x="1084008" y="279228"/>
                  </a:moveTo>
                  <a:lnTo>
                    <a:pt x="1080833" y="279228"/>
                  </a:lnTo>
                </a:path>
                <a:path w="2903855" h="657859">
                  <a:moveTo>
                    <a:pt x="1080516" y="279228"/>
                  </a:moveTo>
                  <a:lnTo>
                    <a:pt x="1077341" y="279228"/>
                  </a:lnTo>
                </a:path>
                <a:path w="2903855" h="657859">
                  <a:moveTo>
                    <a:pt x="1077023" y="279228"/>
                  </a:moveTo>
                  <a:lnTo>
                    <a:pt x="1073848" y="279228"/>
                  </a:lnTo>
                </a:path>
                <a:path w="2903855" h="657859">
                  <a:moveTo>
                    <a:pt x="1073467" y="279228"/>
                  </a:moveTo>
                  <a:lnTo>
                    <a:pt x="1070356" y="279228"/>
                  </a:lnTo>
                </a:path>
                <a:path w="2903855" h="657859">
                  <a:moveTo>
                    <a:pt x="1069975" y="279228"/>
                  </a:moveTo>
                  <a:lnTo>
                    <a:pt x="1066863" y="279228"/>
                  </a:lnTo>
                </a:path>
                <a:path w="2903855" h="657859">
                  <a:moveTo>
                    <a:pt x="1066482" y="279228"/>
                  </a:moveTo>
                  <a:lnTo>
                    <a:pt x="1063307" y="279228"/>
                  </a:lnTo>
                </a:path>
                <a:path w="2903855" h="657859">
                  <a:moveTo>
                    <a:pt x="1062990" y="279228"/>
                  </a:moveTo>
                  <a:lnTo>
                    <a:pt x="1059815" y="279228"/>
                  </a:lnTo>
                </a:path>
                <a:path w="2903855" h="657859">
                  <a:moveTo>
                    <a:pt x="1059497" y="279228"/>
                  </a:moveTo>
                  <a:lnTo>
                    <a:pt x="1056322" y="279228"/>
                  </a:lnTo>
                </a:path>
                <a:path w="2903855" h="657859">
                  <a:moveTo>
                    <a:pt x="1056005" y="279228"/>
                  </a:moveTo>
                  <a:lnTo>
                    <a:pt x="1052830" y="279228"/>
                  </a:lnTo>
                </a:path>
                <a:path w="2903855" h="657859">
                  <a:moveTo>
                    <a:pt x="1052449" y="279228"/>
                  </a:moveTo>
                  <a:lnTo>
                    <a:pt x="1049337" y="279228"/>
                  </a:lnTo>
                </a:path>
                <a:path w="2903855" h="657859">
                  <a:moveTo>
                    <a:pt x="1048956" y="279228"/>
                  </a:moveTo>
                  <a:lnTo>
                    <a:pt x="1045845" y="279228"/>
                  </a:lnTo>
                </a:path>
                <a:path w="2903855" h="657859">
                  <a:moveTo>
                    <a:pt x="1045464" y="279228"/>
                  </a:moveTo>
                  <a:lnTo>
                    <a:pt x="1042352" y="279228"/>
                  </a:lnTo>
                </a:path>
                <a:path w="2903855" h="657859">
                  <a:moveTo>
                    <a:pt x="1041971" y="279228"/>
                  </a:moveTo>
                  <a:lnTo>
                    <a:pt x="1038860" y="279228"/>
                  </a:lnTo>
                </a:path>
                <a:path w="2903855" h="657859">
                  <a:moveTo>
                    <a:pt x="1038478" y="279228"/>
                  </a:moveTo>
                  <a:lnTo>
                    <a:pt x="1035303" y="279228"/>
                  </a:lnTo>
                </a:path>
                <a:path w="2903855" h="657859">
                  <a:moveTo>
                    <a:pt x="1034986" y="279228"/>
                  </a:moveTo>
                  <a:lnTo>
                    <a:pt x="1031811" y="279228"/>
                  </a:lnTo>
                </a:path>
                <a:path w="2903855" h="657859">
                  <a:moveTo>
                    <a:pt x="1031494" y="279228"/>
                  </a:moveTo>
                  <a:lnTo>
                    <a:pt x="1028319" y="279228"/>
                  </a:lnTo>
                </a:path>
                <a:path w="2903855" h="657859">
                  <a:moveTo>
                    <a:pt x="1027938" y="279228"/>
                  </a:moveTo>
                  <a:lnTo>
                    <a:pt x="1024826" y="279228"/>
                  </a:lnTo>
                </a:path>
                <a:path w="2903855" h="657859">
                  <a:moveTo>
                    <a:pt x="1024445" y="279228"/>
                  </a:moveTo>
                  <a:lnTo>
                    <a:pt x="1021334" y="279228"/>
                  </a:lnTo>
                </a:path>
                <a:path w="2903855" h="657859">
                  <a:moveTo>
                    <a:pt x="1020952" y="279228"/>
                  </a:moveTo>
                  <a:lnTo>
                    <a:pt x="1017841" y="279228"/>
                  </a:lnTo>
                </a:path>
                <a:path w="2903855" h="657859">
                  <a:moveTo>
                    <a:pt x="1017460" y="279228"/>
                  </a:moveTo>
                  <a:lnTo>
                    <a:pt x="1014349" y="279228"/>
                  </a:lnTo>
                </a:path>
                <a:path w="2903855" h="657859">
                  <a:moveTo>
                    <a:pt x="1013968" y="279228"/>
                  </a:moveTo>
                  <a:lnTo>
                    <a:pt x="1010856" y="279228"/>
                  </a:lnTo>
                </a:path>
                <a:path w="2903855" h="657859">
                  <a:moveTo>
                    <a:pt x="1010475" y="279228"/>
                  </a:moveTo>
                  <a:lnTo>
                    <a:pt x="1007300" y="279228"/>
                  </a:lnTo>
                </a:path>
                <a:path w="2903855" h="657859">
                  <a:moveTo>
                    <a:pt x="1006919" y="279228"/>
                  </a:moveTo>
                  <a:lnTo>
                    <a:pt x="1003808" y="279228"/>
                  </a:lnTo>
                </a:path>
                <a:path w="2903855" h="657859">
                  <a:moveTo>
                    <a:pt x="1003490" y="279228"/>
                  </a:moveTo>
                  <a:lnTo>
                    <a:pt x="1000315" y="279228"/>
                  </a:lnTo>
                </a:path>
                <a:path w="2903855" h="657859">
                  <a:moveTo>
                    <a:pt x="999934" y="279228"/>
                  </a:moveTo>
                  <a:lnTo>
                    <a:pt x="996759" y="279228"/>
                  </a:lnTo>
                </a:path>
                <a:path w="2903855" h="657859">
                  <a:moveTo>
                    <a:pt x="996442" y="279228"/>
                  </a:moveTo>
                  <a:lnTo>
                    <a:pt x="993267" y="279228"/>
                  </a:lnTo>
                </a:path>
                <a:path w="2903855" h="657859">
                  <a:moveTo>
                    <a:pt x="992949" y="279228"/>
                  </a:moveTo>
                  <a:lnTo>
                    <a:pt x="989838" y="279228"/>
                  </a:lnTo>
                </a:path>
                <a:path w="2903855" h="657859">
                  <a:moveTo>
                    <a:pt x="989457" y="279228"/>
                  </a:moveTo>
                  <a:lnTo>
                    <a:pt x="986345" y="279228"/>
                  </a:lnTo>
                </a:path>
                <a:path w="2903855" h="657859">
                  <a:moveTo>
                    <a:pt x="985964" y="279228"/>
                  </a:moveTo>
                  <a:lnTo>
                    <a:pt x="982789" y="279228"/>
                  </a:lnTo>
                </a:path>
                <a:path w="2903855" h="657859">
                  <a:moveTo>
                    <a:pt x="982472" y="279228"/>
                  </a:moveTo>
                  <a:lnTo>
                    <a:pt x="979297" y="279228"/>
                  </a:lnTo>
                </a:path>
                <a:path w="2903855" h="657859">
                  <a:moveTo>
                    <a:pt x="978916" y="279228"/>
                  </a:moveTo>
                  <a:lnTo>
                    <a:pt x="975804" y="279228"/>
                  </a:lnTo>
                </a:path>
                <a:path w="2903855" h="657859">
                  <a:moveTo>
                    <a:pt x="975487" y="279228"/>
                  </a:moveTo>
                  <a:lnTo>
                    <a:pt x="972312" y="279228"/>
                  </a:lnTo>
                </a:path>
                <a:path w="2903855" h="657859">
                  <a:moveTo>
                    <a:pt x="971931" y="279228"/>
                  </a:moveTo>
                  <a:lnTo>
                    <a:pt x="968756" y="279228"/>
                  </a:lnTo>
                </a:path>
                <a:path w="2903855" h="657859">
                  <a:moveTo>
                    <a:pt x="968438" y="279228"/>
                  </a:moveTo>
                  <a:lnTo>
                    <a:pt x="965263" y="279228"/>
                  </a:lnTo>
                </a:path>
                <a:path w="2903855" h="657859">
                  <a:moveTo>
                    <a:pt x="964946" y="279228"/>
                  </a:moveTo>
                  <a:lnTo>
                    <a:pt x="961771" y="279228"/>
                  </a:lnTo>
                </a:path>
                <a:path w="2903855" h="657859">
                  <a:moveTo>
                    <a:pt x="961453" y="279228"/>
                  </a:moveTo>
                  <a:lnTo>
                    <a:pt x="958342" y="279228"/>
                  </a:lnTo>
                </a:path>
                <a:path w="2903855" h="657859">
                  <a:moveTo>
                    <a:pt x="957961" y="279228"/>
                  </a:moveTo>
                  <a:lnTo>
                    <a:pt x="954786" y="279228"/>
                  </a:lnTo>
                </a:path>
                <a:path w="2903855" h="657859">
                  <a:moveTo>
                    <a:pt x="954405" y="279228"/>
                  </a:moveTo>
                  <a:lnTo>
                    <a:pt x="951293" y="279228"/>
                  </a:lnTo>
                </a:path>
                <a:path w="2903855" h="657859">
                  <a:moveTo>
                    <a:pt x="950912" y="279228"/>
                  </a:moveTo>
                  <a:lnTo>
                    <a:pt x="947801" y="279228"/>
                  </a:lnTo>
                </a:path>
                <a:path w="2903855" h="657859">
                  <a:moveTo>
                    <a:pt x="947420" y="279228"/>
                  </a:moveTo>
                  <a:lnTo>
                    <a:pt x="944308" y="279228"/>
                  </a:lnTo>
                </a:path>
                <a:path w="2903855" h="657859">
                  <a:moveTo>
                    <a:pt x="943927" y="279228"/>
                  </a:moveTo>
                  <a:lnTo>
                    <a:pt x="940752" y="279228"/>
                  </a:lnTo>
                </a:path>
                <a:path w="2903855" h="657859">
                  <a:moveTo>
                    <a:pt x="940435" y="279228"/>
                  </a:moveTo>
                  <a:lnTo>
                    <a:pt x="937260" y="279228"/>
                  </a:lnTo>
                </a:path>
                <a:path w="2903855" h="657859">
                  <a:moveTo>
                    <a:pt x="936942" y="279228"/>
                  </a:moveTo>
                  <a:lnTo>
                    <a:pt x="933767" y="279228"/>
                  </a:lnTo>
                </a:path>
                <a:path w="2903855" h="657859">
                  <a:moveTo>
                    <a:pt x="933450" y="279228"/>
                  </a:moveTo>
                  <a:lnTo>
                    <a:pt x="930338" y="279228"/>
                  </a:lnTo>
                </a:path>
                <a:path w="2903855" h="657859">
                  <a:moveTo>
                    <a:pt x="929957" y="279228"/>
                  </a:moveTo>
                  <a:lnTo>
                    <a:pt x="926782" y="279228"/>
                  </a:lnTo>
                </a:path>
                <a:path w="2903855" h="657859">
                  <a:moveTo>
                    <a:pt x="926401" y="279228"/>
                  </a:moveTo>
                  <a:lnTo>
                    <a:pt x="923290" y="279228"/>
                  </a:lnTo>
                </a:path>
                <a:path w="2903855" h="657859">
                  <a:moveTo>
                    <a:pt x="922909" y="279228"/>
                  </a:moveTo>
                  <a:lnTo>
                    <a:pt x="919797" y="279228"/>
                  </a:lnTo>
                </a:path>
                <a:path w="2903855" h="657859">
                  <a:moveTo>
                    <a:pt x="919416" y="279228"/>
                  </a:moveTo>
                  <a:lnTo>
                    <a:pt x="916305" y="279228"/>
                  </a:lnTo>
                </a:path>
                <a:path w="2903855" h="657859">
                  <a:moveTo>
                    <a:pt x="915924" y="279228"/>
                  </a:moveTo>
                  <a:lnTo>
                    <a:pt x="912749" y="279228"/>
                  </a:lnTo>
                </a:path>
                <a:path w="2903855" h="657859">
                  <a:moveTo>
                    <a:pt x="912431" y="279228"/>
                  </a:moveTo>
                  <a:lnTo>
                    <a:pt x="909129" y="279228"/>
                  </a:lnTo>
                </a:path>
                <a:path w="2903855" h="657859">
                  <a:moveTo>
                    <a:pt x="1991169" y="279228"/>
                  </a:moveTo>
                  <a:lnTo>
                    <a:pt x="1990852" y="279228"/>
                  </a:lnTo>
                </a:path>
                <a:path w="2903855" h="657859">
                  <a:moveTo>
                    <a:pt x="1987677" y="279228"/>
                  </a:moveTo>
                  <a:lnTo>
                    <a:pt x="1987359" y="279228"/>
                  </a:lnTo>
                </a:path>
                <a:path w="2903855" h="657859">
                  <a:moveTo>
                    <a:pt x="1984184" y="279228"/>
                  </a:moveTo>
                  <a:lnTo>
                    <a:pt x="1983803" y="279228"/>
                  </a:lnTo>
                </a:path>
                <a:path w="2903855" h="657859">
                  <a:moveTo>
                    <a:pt x="1980692" y="279228"/>
                  </a:moveTo>
                  <a:lnTo>
                    <a:pt x="1980311" y="279228"/>
                  </a:lnTo>
                </a:path>
                <a:path w="2903855" h="657859">
                  <a:moveTo>
                    <a:pt x="1977199" y="279228"/>
                  </a:moveTo>
                  <a:lnTo>
                    <a:pt x="1976818" y="279228"/>
                  </a:lnTo>
                </a:path>
                <a:path w="2903855" h="657859">
                  <a:moveTo>
                    <a:pt x="1973707" y="279228"/>
                  </a:moveTo>
                  <a:lnTo>
                    <a:pt x="1973326" y="279228"/>
                  </a:lnTo>
                </a:path>
                <a:path w="2903855" h="657859">
                  <a:moveTo>
                    <a:pt x="1970151" y="279228"/>
                  </a:moveTo>
                  <a:lnTo>
                    <a:pt x="1969833" y="279228"/>
                  </a:lnTo>
                </a:path>
                <a:path w="2903855" h="657859">
                  <a:moveTo>
                    <a:pt x="1966658" y="279228"/>
                  </a:moveTo>
                  <a:lnTo>
                    <a:pt x="1966277" y="279228"/>
                  </a:lnTo>
                </a:path>
                <a:path w="2903855" h="657859">
                  <a:moveTo>
                    <a:pt x="1963165" y="279228"/>
                  </a:moveTo>
                  <a:lnTo>
                    <a:pt x="1962784" y="279228"/>
                  </a:lnTo>
                </a:path>
                <a:path w="2903855" h="657859">
                  <a:moveTo>
                    <a:pt x="1959673" y="279228"/>
                  </a:moveTo>
                  <a:lnTo>
                    <a:pt x="1959355" y="279228"/>
                  </a:lnTo>
                </a:path>
                <a:path w="2903855" h="657859">
                  <a:moveTo>
                    <a:pt x="1956180" y="279228"/>
                  </a:moveTo>
                  <a:lnTo>
                    <a:pt x="1955800" y="279228"/>
                  </a:lnTo>
                </a:path>
                <a:path w="2903855" h="657859">
                  <a:moveTo>
                    <a:pt x="1952688" y="279228"/>
                  </a:moveTo>
                  <a:lnTo>
                    <a:pt x="1952307" y="279228"/>
                  </a:lnTo>
                </a:path>
                <a:path w="2903855" h="657859">
                  <a:moveTo>
                    <a:pt x="1949196" y="279228"/>
                  </a:moveTo>
                  <a:lnTo>
                    <a:pt x="1948815" y="279228"/>
                  </a:lnTo>
                </a:path>
                <a:path w="2903855" h="657859">
                  <a:moveTo>
                    <a:pt x="1945640" y="279228"/>
                  </a:moveTo>
                  <a:lnTo>
                    <a:pt x="1945322" y="279228"/>
                  </a:lnTo>
                </a:path>
                <a:path w="2903855" h="657859">
                  <a:moveTo>
                    <a:pt x="1942147" y="279228"/>
                  </a:moveTo>
                  <a:lnTo>
                    <a:pt x="1941830" y="279228"/>
                  </a:lnTo>
                </a:path>
                <a:path w="2903855" h="657859">
                  <a:moveTo>
                    <a:pt x="1938655" y="279228"/>
                  </a:moveTo>
                  <a:lnTo>
                    <a:pt x="1938274" y="279228"/>
                  </a:lnTo>
                </a:path>
                <a:path w="2903855" h="657859">
                  <a:moveTo>
                    <a:pt x="1935162" y="279228"/>
                  </a:moveTo>
                  <a:lnTo>
                    <a:pt x="1934781" y="279228"/>
                  </a:lnTo>
                </a:path>
                <a:path w="2903855" h="657859">
                  <a:moveTo>
                    <a:pt x="1931670" y="279228"/>
                  </a:moveTo>
                  <a:lnTo>
                    <a:pt x="1931352" y="279228"/>
                  </a:lnTo>
                </a:path>
                <a:path w="2903855" h="657859">
                  <a:moveTo>
                    <a:pt x="1928177" y="279228"/>
                  </a:moveTo>
                  <a:lnTo>
                    <a:pt x="1927796" y="279228"/>
                  </a:lnTo>
                </a:path>
                <a:path w="2903855" h="657859">
                  <a:moveTo>
                    <a:pt x="1924684" y="279228"/>
                  </a:moveTo>
                  <a:lnTo>
                    <a:pt x="1924303" y="279228"/>
                  </a:lnTo>
                </a:path>
                <a:path w="2903855" h="657859">
                  <a:moveTo>
                    <a:pt x="1921192" y="279228"/>
                  </a:moveTo>
                  <a:lnTo>
                    <a:pt x="1920811" y="279228"/>
                  </a:lnTo>
                </a:path>
                <a:path w="2903855" h="657859">
                  <a:moveTo>
                    <a:pt x="1917636" y="279228"/>
                  </a:moveTo>
                  <a:lnTo>
                    <a:pt x="1917319" y="279228"/>
                  </a:lnTo>
                </a:path>
                <a:path w="2903855" h="657859">
                  <a:moveTo>
                    <a:pt x="1914144" y="279228"/>
                  </a:moveTo>
                  <a:lnTo>
                    <a:pt x="1913763" y="279228"/>
                  </a:lnTo>
                </a:path>
                <a:path w="2903855" h="657859">
                  <a:moveTo>
                    <a:pt x="1910651" y="279228"/>
                  </a:moveTo>
                  <a:lnTo>
                    <a:pt x="1910270" y="279228"/>
                  </a:lnTo>
                </a:path>
                <a:path w="2903855" h="657859">
                  <a:moveTo>
                    <a:pt x="1907159" y="279228"/>
                  </a:moveTo>
                  <a:lnTo>
                    <a:pt x="1906778" y="279228"/>
                  </a:lnTo>
                </a:path>
                <a:path w="2903855" h="657859">
                  <a:moveTo>
                    <a:pt x="1903603" y="279228"/>
                  </a:moveTo>
                  <a:lnTo>
                    <a:pt x="1903285" y="279228"/>
                  </a:lnTo>
                </a:path>
                <a:path w="2903855" h="657859">
                  <a:moveTo>
                    <a:pt x="1900174" y="279228"/>
                  </a:moveTo>
                  <a:lnTo>
                    <a:pt x="1899793" y="279228"/>
                  </a:lnTo>
                </a:path>
                <a:path w="2903855" h="657859">
                  <a:moveTo>
                    <a:pt x="1896681" y="279228"/>
                  </a:moveTo>
                  <a:lnTo>
                    <a:pt x="1896300" y="279228"/>
                  </a:lnTo>
                </a:path>
                <a:path w="2903855" h="657859">
                  <a:moveTo>
                    <a:pt x="1893125" y="279228"/>
                  </a:moveTo>
                  <a:lnTo>
                    <a:pt x="1892807" y="279228"/>
                  </a:lnTo>
                </a:path>
                <a:path w="2903855" h="657859">
                  <a:moveTo>
                    <a:pt x="1889632" y="279228"/>
                  </a:moveTo>
                  <a:lnTo>
                    <a:pt x="1889252" y="279228"/>
                  </a:lnTo>
                </a:path>
                <a:path w="2903855" h="657859">
                  <a:moveTo>
                    <a:pt x="1886140" y="279228"/>
                  </a:moveTo>
                  <a:lnTo>
                    <a:pt x="1885759" y="279228"/>
                  </a:lnTo>
                </a:path>
                <a:path w="2903855" h="657859">
                  <a:moveTo>
                    <a:pt x="1882648" y="279228"/>
                  </a:moveTo>
                  <a:lnTo>
                    <a:pt x="1882267" y="279228"/>
                  </a:lnTo>
                </a:path>
                <a:path w="2903855" h="657859">
                  <a:moveTo>
                    <a:pt x="1879155" y="279228"/>
                  </a:moveTo>
                  <a:lnTo>
                    <a:pt x="1878774" y="279228"/>
                  </a:lnTo>
                </a:path>
                <a:path w="2903855" h="657859">
                  <a:moveTo>
                    <a:pt x="1875599" y="279228"/>
                  </a:moveTo>
                  <a:lnTo>
                    <a:pt x="1875282" y="279228"/>
                  </a:lnTo>
                </a:path>
                <a:path w="2903855" h="657859">
                  <a:moveTo>
                    <a:pt x="1872170" y="279228"/>
                  </a:moveTo>
                  <a:lnTo>
                    <a:pt x="1871789" y="279228"/>
                  </a:lnTo>
                </a:path>
                <a:path w="2903855" h="657859">
                  <a:moveTo>
                    <a:pt x="1868678" y="279228"/>
                  </a:moveTo>
                  <a:lnTo>
                    <a:pt x="1868297" y="279228"/>
                  </a:lnTo>
                </a:path>
                <a:path w="2903855" h="657859">
                  <a:moveTo>
                    <a:pt x="1865122" y="279228"/>
                  </a:moveTo>
                  <a:lnTo>
                    <a:pt x="1864804" y="279228"/>
                  </a:lnTo>
                </a:path>
                <a:path w="2903855" h="657859">
                  <a:moveTo>
                    <a:pt x="1861629" y="279228"/>
                  </a:moveTo>
                  <a:lnTo>
                    <a:pt x="1861248" y="279228"/>
                  </a:lnTo>
                </a:path>
                <a:path w="2903855" h="657859">
                  <a:moveTo>
                    <a:pt x="1858136" y="279228"/>
                  </a:moveTo>
                  <a:lnTo>
                    <a:pt x="1857755" y="279228"/>
                  </a:lnTo>
                </a:path>
                <a:path w="2903855" h="657859">
                  <a:moveTo>
                    <a:pt x="1854644" y="279228"/>
                  </a:moveTo>
                  <a:lnTo>
                    <a:pt x="1854263" y="279228"/>
                  </a:lnTo>
                </a:path>
                <a:path w="2903855" h="657859">
                  <a:moveTo>
                    <a:pt x="1851088" y="279228"/>
                  </a:moveTo>
                  <a:lnTo>
                    <a:pt x="1850771" y="279228"/>
                  </a:lnTo>
                </a:path>
                <a:path w="2903855" h="657859">
                  <a:moveTo>
                    <a:pt x="1847596" y="279228"/>
                  </a:moveTo>
                  <a:lnTo>
                    <a:pt x="1847278" y="279228"/>
                  </a:lnTo>
                </a:path>
                <a:path w="2903855" h="657859">
                  <a:moveTo>
                    <a:pt x="1844103" y="279228"/>
                  </a:moveTo>
                  <a:lnTo>
                    <a:pt x="1843786" y="279228"/>
                  </a:lnTo>
                </a:path>
                <a:path w="2903855" h="657859">
                  <a:moveTo>
                    <a:pt x="1840674" y="279228"/>
                  </a:moveTo>
                  <a:lnTo>
                    <a:pt x="1840293" y="279228"/>
                  </a:lnTo>
                </a:path>
                <a:path w="2903855" h="657859">
                  <a:moveTo>
                    <a:pt x="1837118" y="279228"/>
                  </a:moveTo>
                  <a:lnTo>
                    <a:pt x="1836801" y="279228"/>
                  </a:lnTo>
                </a:path>
                <a:path w="2903855" h="657859">
                  <a:moveTo>
                    <a:pt x="1833626" y="279228"/>
                  </a:moveTo>
                  <a:lnTo>
                    <a:pt x="1833245" y="279228"/>
                  </a:lnTo>
                </a:path>
                <a:path w="2903855" h="657859">
                  <a:moveTo>
                    <a:pt x="1830133" y="279228"/>
                  </a:moveTo>
                  <a:lnTo>
                    <a:pt x="1829752" y="279228"/>
                  </a:lnTo>
                </a:path>
                <a:path w="2903855" h="657859">
                  <a:moveTo>
                    <a:pt x="1826640" y="279228"/>
                  </a:moveTo>
                  <a:lnTo>
                    <a:pt x="1826259" y="279228"/>
                  </a:lnTo>
                </a:path>
                <a:path w="2903855" h="657859">
                  <a:moveTo>
                    <a:pt x="1823084" y="279228"/>
                  </a:moveTo>
                  <a:lnTo>
                    <a:pt x="1822767" y="279228"/>
                  </a:lnTo>
                </a:path>
                <a:path w="2903855" h="657859">
                  <a:moveTo>
                    <a:pt x="1819592" y="279228"/>
                  </a:moveTo>
                  <a:lnTo>
                    <a:pt x="1819275" y="279228"/>
                  </a:lnTo>
                </a:path>
                <a:path w="2903855" h="657859">
                  <a:moveTo>
                    <a:pt x="1816100" y="279228"/>
                  </a:moveTo>
                  <a:lnTo>
                    <a:pt x="1815782" y="279228"/>
                  </a:lnTo>
                </a:path>
                <a:path w="2903855" h="657859">
                  <a:moveTo>
                    <a:pt x="1812607" y="279228"/>
                  </a:moveTo>
                  <a:lnTo>
                    <a:pt x="1812290" y="279228"/>
                  </a:lnTo>
                </a:path>
                <a:path w="2903855" h="657859">
                  <a:moveTo>
                    <a:pt x="1809115" y="279228"/>
                  </a:moveTo>
                  <a:lnTo>
                    <a:pt x="1808734" y="279228"/>
                  </a:lnTo>
                </a:path>
                <a:path w="2903855" h="657859">
                  <a:moveTo>
                    <a:pt x="1805622" y="279228"/>
                  </a:moveTo>
                  <a:lnTo>
                    <a:pt x="1805241" y="279228"/>
                  </a:lnTo>
                </a:path>
                <a:path w="2903855" h="657859">
                  <a:moveTo>
                    <a:pt x="1802130" y="279228"/>
                  </a:moveTo>
                  <a:lnTo>
                    <a:pt x="1801749" y="279228"/>
                  </a:lnTo>
                </a:path>
                <a:path w="2903855" h="657859">
                  <a:moveTo>
                    <a:pt x="1798637" y="279228"/>
                  </a:moveTo>
                  <a:lnTo>
                    <a:pt x="1798256" y="279228"/>
                  </a:lnTo>
                </a:path>
                <a:path w="2903855" h="657859">
                  <a:moveTo>
                    <a:pt x="1795081" y="279228"/>
                  </a:moveTo>
                  <a:lnTo>
                    <a:pt x="1794700" y="279228"/>
                  </a:lnTo>
                </a:path>
                <a:path w="2903855" h="657859">
                  <a:moveTo>
                    <a:pt x="1791589" y="279228"/>
                  </a:moveTo>
                  <a:lnTo>
                    <a:pt x="1791208" y="279228"/>
                  </a:lnTo>
                </a:path>
                <a:path w="2903855" h="657859">
                  <a:moveTo>
                    <a:pt x="1788096" y="279228"/>
                  </a:moveTo>
                  <a:lnTo>
                    <a:pt x="1787778" y="279228"/>
                  </a:lnTo>
                </a:path>
                <a:path w="2903855" h="657859">
                  <a:moveTo>
                    <a:pt x="1784603" y="279228"/>
                  </a:moveTo>
                  <a:lnTo>
                    <a:pt x="1784286" y="279228"/>
                  </a:lnTo>
                </a:path>
                <a:path w="2903855" h="657859">
                  <a:moveTo>
                    <a:pt x="1781111" y="279228"/>
                  </a:moveTo>
                  <a:lnTo>
                    <a:pt x="1780730" y="279228"/>
                  </a:lnTo>
                </a:path>
                <a:path w="2903855" h="657859">
                  <a:moveTo>
                    <a:pt x="1777619" y="279228"/>
                  </a:moveTo>
                  <a:lnTo>
                    <a:pt x="1777238" y="279228"/>
                  </a:lnTo>
                </a:path>
                <a:path w="2903855" h="657859">
                  <a:moveTo>
                    <a:pt x="1774126" y="279228"/>
                  </a:moveTo>
                  <a:lnTo>
                    <a:pt x="1773745" y="279228"/>
                  </a:lnTo>
                </a:path>
                <a:path w="2903855" h="657859">
                  <a:moveTo>
                    <a:pt x="1770634" y="279228"/>
                  </a:moveTo>
                  <a:lnTo>
                    <a:pt x="1770252" y="279228"/>
                  </a:lnTo>
                </a:path>
                <a:path w="2903855" h="657859">
                  <a:moveTo>
                    <a:pt x="1767077" y="279228"/>
                  </a:moveTo>
                  <a:lnTo>
                    <a:pt x="1766697" y="279228"/>
                  </a:lnTo>
                </a:path>
                <a:path w="2903855" h="657859">
                  <a:moveTo>
                    <a:pt x="1763585" y="279228"/>
                  </a:moveTo>
                  <a:lnTo>
                    <a:pt x="1763204" y="279228"/>
                  </a:lnTo>
                </a:path>
                <a:path w="2903855" h="657859">
                  <a:moveTo>
                    <a:pt x="1760093" y="279228"/>
                  </a:moveTo>
                  <a:lnTo>
                    <a:pt x="1759712" y="279228"/>
                  </a:lnTo>
                </a:path>
                <a:path w="2903855" h="657859">
                  <a:moveTo>
                    <a:pt x="1756600" y="279228"/>
                  </a:moveTo>
                  <a:lnTo>
                    <a:pt x="1756283" y="279228"/>
                  </a:lnTo>
                </a:path>
                <a:path w="2903855" h="657859">
                  <a:moveTo>
                    <a:pt x="1753108" y="279228"/>
                  </a:moveTo>
                  <a:lnTo>
                    <a:pt x="1752727" y="279228"/>
                  </a:lnTo>
                </a:path>
                <a:path w="2903855" h="657859">
                  <a:moveTo>
                    <a:pt x="1749615" y="279228"/>
                  </a:moveTo>
                  <a:lnTo>
                    <a:pt x="1749234" y="279228"/>
                  </a:lnTo>
                </a:path>
                <a:path w="2903855" h="657859">
                  <a:moveTo>
                    <a:pt x="1746059" y="279228"/>
                  </a:moveTo>
                  <a:lnTo>
                    <a:pt x="1745742" y="279228"/>
                  </a:lnTo>
                </a:path>
                <a:path w="2903855" h="657859">
                  <a:moveTo>
                    <a:pt x="1742567" y="279228"/>
                  </a:moveTo>
                  <a:lnTo>
                    <a:pt x="1742249" y="279228"/>
                  </a:lnTo>
                </a:path>
                <a:path w="2903855" h="657859">
                  <a:moveTo>
                    <a:pt x="1739074" y="279228"/>
                  </a:moveTo>
                  <a:lnTo>
                    <a:pt x="1738693" y="279228"/>
                  </a:lnTo>
                </a:path>
                <a:path w="2903855" h="657859">
                  <a:moveTo>
                    <a:pt x="1735582" y="279228"/>
                  </a:moveTo>
                  <a:lnTo>
                    <a:pt x="1735201" y="279228"/>
                  </a:lnTo>
                </a:path>
                <a:path w="2903855" h="657859">
                  <a:moveTo>
                    <a:pt x="1732089" y="279228"/>
                  </a:moveTo>
                  <a:lnTo>
                    <a:pt x="1731708" y="279228"/>
                  </a:lnTo>
                </a:path>
                <a:path w="2903855" h="657859">
                  <a:moveTo>
                    <a:pt x="1728597" y="279228"/>
                  </a:moveTo>
                  <a:lnTo>
                    <a:pt x="1728279" y="279228"/>
                  </a:lnTo>
                </a:path>
                <a:path w="2903855" h="657859">
                  <a:moveTo>
                    <a:pt x="1725104" y="279228"/>
                  </a:moveTo>
                  <a:lnTo>
                    <a:pt x="1724723" y="279228"/>
                  </a:lnTo>
                </a:path>
                <a:path w="2903855" h="657859">
                  <a:moveTo>
                    <a:pt x="1721612" y="279228"/>
                  </a:moveTo>
                  <a:lnTo>
                    <a:pt x="1721231" y="279228"/>
                  </a:lnTo>
                </a:path>
                <a:path w="2903855" h="657859">
                  <a:moveTo>
                    <a:pt x="1718056" y="279228"/>
                  </a:moveTo>
                  <a:lnTo>
                    <a:pt x="1717738" y="279228"/>
                  </a:lnTo>
                </a:path>
                <a:path w="2903855" h="657859">
                  <a:moveTo>
                    <a:pt x="1714563" y="279228"/>
                  </a:moveTo>
                  <a:lnTo>
                    <a:pt x="1714246" y="279228"/>
                  </a:lnTo>
                </a:path>
                <a:path w="2903855" h="657859">
                  <a:moveTo>
                    <a:pt x="1711071" y="279228"/>
                  </a:moveTo>
                  <a:lnTo>
                    <a:pt x="1710690" y="279228"/>
                  </a:lnTo>
                </a:path>
                <a:path w="2903855" h="657859">
                  <a:moveTo>
                    <a:pt x="1707578" y="279228"/>
                  </a:moveTo>
                  <a:lnTo>
                    <a:pt x="1707197" y="279228"/>
                  </a:lnTo>
                </a:path>
                <a:path w="2903855" h="657859">
                  <a:moveTo>
                    <a:pt x="1704086" y="279228"/>
                  </a:moveTo>
                  <a:lnTo>
                    <a:pt x="1703705" y="279228"/>
                  </a:lnTo>
                </a:path>
                <a:path w="2903855" h="657859">
                  <a:moveTo>
                    <a:pt x="1700530" y="279228"/>
                  </a:moveTo>
                  <a:lnTo>
                    <a:pt x="1700212" y="279228"/>
                  </a:lnTo>
                </a:path>
                <a:path w="2903855" h="657859">
                  <a:moveTo>
                    <a:pt x="1697101" y="279228"/>
                  </a:moveTo>
                  <a:lnTo>
                    <a:pt x="1696720" y="279228"/>
                  </a:lnTo>
                </a:path>
                <a:path w="2903855" h="657859">
                  <a:moveTo>
                    <a:pt x="1693608" y="279228"/>
                  </a:moveTo>
                  <a:lnTo>
                    <a:pt x="1693227" y="279228"/>
                  </a:lnTo>
                </a:path>
                <a:path w="2903855" h="657859">
                  <a:moveTo>
                    <a:pt x="1690052" y="279228"/>
                  </a:moveTo>
                  <a:lnTo>
                    <a:pt x="1689735" y="279228"/>
                  </a:lnTo>
                </a:path>
                <a:path w="2903855" h="657859">
                  <a:moveTo>
                    <a:pt x="1686560" y="279228"/>
                  </a:moveTo>
                  <a:lnTo>
                    <a:pt x="1686178" y="279228"/>
                  </a:lnTo>
                </a:path>
                <a:path w="2903855" h="657859">
                  <a:moveTo>
                    <a:pt x="1683067" y="279228"/>
                  </a:moveTo>
                  <a:lnTo>
                    <a:pt x="1682686" y="279228"/>
                  </a:lnTo>
                </a:path>
                <a:path w="2903855" h="657859">
                  <a:moveTo>
                    <a:pt x="1679575" y="279228"/>
                  </a:moveTo>
                  <a:lnTo>
                    <a:pt x="1679194" y="279228"/>
                  </a:lnTo>
                </a:path>
                <a:path w="2903855" h="657859">
                  <a:moveTo>
                    <a:pt x="1676082" y="279228"/>
                  </a:moveTo>
                  <a:lnTo>
                    <a:pt x="1675701" y="279228"/>
                  </a:lnTo>
                </a:path>
                <a:path w="2903855" h="657859">
                  <a:moveTo>
                    <a:pt x="1672526" y="279228"/>
                  </a:moveTo>
                  <a:lnTo>
                    <a:pt x="1672209" y="279228"/>
                  </a:lnTo>
                </a:path>
                <a:path w="2903855" h="657859">
                  <a:moveTo>
                    <a:pt x="1669097" y="279228"/>
                  </a:moveTo>
                  <a:lnTo>
                    <a:pt x="1668716" y="279228"/>
                  </a:lnTo>
                </a:path>
                <a:path w="2903855" h="657859">
                  <a:moveTo>
                    <a:pt x="1665605" y="279228"/>
                  </a:moveTo>
                  <a:lnTo>
                    <a:pt x="1665224" y="279228"/>
                  </a:lnTo>
                </a:path>
                <a:path w="2903855" h="657859">
                  <a:moveTo>
                    <a:pt x="1662049" y="279228"/>
                  </a:moveTo>
                  <a:lnTo>
                    <a:pt x="1661731" y="279228"/>
                  </a:lnTo>
                </a:path>
                <a:path w="2903855" h="657859">
                  <a:moveTo>
                    <a:pt x="1658556" y="279228"/>
                  </a:moveTo>
                  <a:lnTo>
                    <a:pt x="1658175" y="279228"/>
                  </a:lnTo>
                </a:path>
                <a:path w="2903855" h="657859">
                  <a:moveTo>
                    <a:pt x="1655064" y="279228"/>
                  </a:moveTo>
                  <a:lnTo>
                    <a:pt x="1654683" y="279228"/>
                  </a:lnTo>
                </a:path>
                <a:path w="2903855" h="657859">
                  <a:moveTo>
                    <a:pt x="1651571" y="279228"/>
                  </a:moveTo>
                  <a:lnTo>
                    <a:pt x="1651190" y="279228"/>
                  </a:lnTo>
                </a:path>
                <a:path w="2903855" h="657859">
                  <a:moveTo>
                    <a:pt x="1648078" y="279228"/>
                  </a:moveTo>
                  <a:lnTo>
                    <a:pt x="1647698" y="279228"/>
                  </a:lnTo>
                </a:path>
                <a:path w="2903855" h="657859">
                  <a:moveTo>
                    <a:pt x="1644523" y="279228"/>
                  </a:moveTo>
                  <a:lnTo>
                    <a:pt x="1644205" y="279228"/>
                  </a:lnTo>
                </a:path>
                <a:path w="2903855" h="657859">
                  <a:moveTo>
                    <a:pt x="1641030" y="279228"/>
                  </a:moveTo>
                  <a:lnTo>
                    <a:pt x="1640713" y="279228"/>
                  </a:lnTo>
                </a:path>
                <a:path w="2903855" h="657859">
                  <a:moveTo>
                    <a:pt x="1637538" y="279228"/>
                  </a:moveTo>
                  <a:lnTo>
                    <a:pt x="1637220" y="279228"/>
                  </a:lnTo>
                </a:path>
                <a:path w="2903855" h="657859">
                  <a:moveTo>
                    <a:pt x="1634045" y="279228"/>
                  </a:moveTo>
                  <a:lnTo>
                    <a:pt x="1633727" y="279228"/>
                  </a:lnTo>
                </a:path>
                <a:path w="2903855" h="657859">
                  <a:moveTo>
                    <a:pt x="1630552" y="279228"/>
                  </a:moveTo>
                  <a:lnTo>
                    <a:pt x="1630172" y="279228"/>
                  </a:lnTo>
                </a:path>
                <a:path w="2903855" h="657859">
                  <a:moveTo>
                    <a:pt x="1627060" y="279228"/>
                  </a:moveTo>
                  <a:lnTo>
                    <a:pt x="1626679" y="279228"/>
                  </a:lnTo>
                </a:path>
                <a:path w="2903855" h="657859">
                  <a:moveTo>
                    <a:pt x="1623568" y="279228"/>
                  </a:moveTo>
                  <a:lnTo>
                    <a:pt x="1623187" y="279228"/>
                  </a:lnTo>
                </a:path>
                <a:path w="2903855" h="657859">
                  <a:moveTo>
                    <a:pt x="1620012" y="279228"/>
                  </a:moveTo>
                  <a:lnTo>
                    <a:pt x="1619694" y="279228"/>
                  </a:lnTo>
                </a:path>
                <a:path w="2903855" h="657859">
                  <a:moveTo>
                    <a:pt x="1616519" y="279228"/>
                  </a:moveTo>
                  <a:lnTo>
                    <a:pt x="1616138" y="279228"/>
                  </a:lnTo>
                </a:path>
                <a:path w="2903855" h="657859">
                  <a:moveTo>
                    <a:pt x="1613027" y="279228"/>
                  </a:moveTo>
                  <a:lnTo>
                    <a:pt x="1612709" y="279228"/>
                  </a:lnTo>
                </a:path>
                <a:path w="2903855" h="657859">
                  <a:moveTo>
                    <a:pt x="1609534" y="279228"/>
                  </a:moveTo>
                  <a:lnTo>
                    <a:pt x="1609217" y="279228"/>
                  </a:lnTo>
                </a:path>
                <a:path w="2903855" h="657859">
                  <a:moveTo>
                    <a:pt x="1606042" y="279228"/>
                  </a:moveTo>
                  <a:lnTo>
                    <a:pt x="1605724" y="279228"/>
                  </a:lnTo>
                </a:path>
                <a:path w="2903855" h="657859">
                  <a:moveTo>
                    <a:pt x="1602549" y="279228"/>
                  </a:moveTo>
                  <a:lnTo>
                    <a:pt x="1602168" y="279228"/>
                  </a:lnTo>
                </a:path>
                <a:path w="2903855" h="657859">
                  <a:moveTo>
                    <a:pt x="1599057" y="279228"/>
                  </a:moveTo>
                  <a:lnTo>
                    <a:pt x="1598676" y="279228"/>
                  </a:lnTo>
                </a:path>
                <a:path w="2903855" h="657859">
                  <a:moveTo>
                    <a:pt x="1595564" y="279228"/>
                  </a:moveTo>
                  <a:lnTo>
                    <a:pt x="1595183" y="279228"/>
                  </a:lnTo>
                </a:path>
                <a:path w="2903855" h="657859">
                  <a:moveTo>
                    <a:pt x="1592008" y="279228"/>
                  </a:moveTo>
                  <a:lnTo>
                    <a:pt x="1591627" y="279228"/>
                  </a:lnTo>
                </a:path>
                <a:path w="2903855" h="657859">
                  <a:moveTo>
                    <a:pt x="1588516" y="279228"/>
                  </a:moveTo>
                  <a:lnTo>
                    <a:pt x="1588135" y="279228"/>
                  </a:lnTo>
                </a:path>
                <a:path w="2903855" h="657859">
                  <a:moveTo>
                    <a:pt x="1585023" y="279228"/>
                  </a:moveTo>
                  <a:lnTo>
                    <a:pt x="1584706" y="279228"/>
                  </a:lnTo>
                </a:path>
                <a:path w="2903855" h="657859">
                  <a:moveTo>
                    <a:pt x="1581531" y="279228"/>
                  </a:moveTo>
                  <a:lnTo>
                    <a:pt x="1581213" y="279228"/>
                  </a:lnTo>
                </a:path>
                <a:path w="2903855" h="657859">
                  <a:moveTo>
                    <a:pt x="1578038" y="279228"/>
                  </a:moveTo>
                  <a:lnTo>
                    <a:pt x="1577657" y="279228"/>
                  </a:lnTo>
                </a:path>
                <a:path w="2903855" h="657859">
                  <a:moveTo>
                    <a:pt x="1574546" y="279228"/>
                  </a:moveTo>
                  <a:lnTo>
                    <a:pt x="1574165" y="279228"/>
                  </a:lnTo>
                </a:path>
                <a:path w="2903855" h="657859">
                  <a:moveTo>
                    <a:pt x="1571053" y="279228"/>
                  </a:moveTo>
                  <a:lnTo>
                    <a:pt x="1570672" y="279228"/>
                  </a:lnTo>
                </a:path>
                <a:path w="2903855" h="657859">
                  <a:moveTo>
                    <a:pt x="1567561" y="279228"/>
                  </a:moveTo>
                  <a:lnTo>
                    <a:pt x="1567180" y="279228"/>
                  </a:lnTo>
                </a:path>
                <a:path w="2903855" h="657859">
                  <a:moveTo>
                    <a:pt x="1564005" y="279228"/>
                  </a:moveTo>
                  <a:lnTo>
                    <a:pt x="1563624" y="279228"/>
                  </a:lnTo>
                </a:path>
                <a:path w="2903855" h="657859">
                  <a:moveTo>
                    <a:pt x="1560512" y="279228"/>
                  </a:moveTo>
                  <a:lnTo>
                    <a:pt x="1560131" y="279228"/>
                  </a:lnTo>
                </a:path>
                <a:path w="2903855" h="657859">
                  <a:moveTo>
                    <a:pt x="1557020" y="279228"/>
                  </a:moveTo>
                  <a:lnTo>
                    <a:pt x="1556639" y="279228"/>
                  </a:lnTo>
                </a:path>
                <a:path w="2903855" h="657859">
                  <a:moveTo>
                    <a:pt x="1553527" y="279228"/>
                  </a:moveTo>
                  <a:lnTo>
                    <a:pt x="1553210" y="279228"/>
                  </a:lnTo>
                </a:path>
                <a:path w="2903855" h="657859">
                  <a:moveTo>
                    <a:pt x="1550035" y="279228"/>
                  </a:moveTo>
                  <a:lnTo>
                    <a:pt x="1549653" y="279228"/>
                  </a:lnTo>
                </a:path>
                <a:path w="2903855" h="657859">
                  <a:moveTo>
                    <a:pt x="1546542" y="279228"/>
                  </a:moveTo>
                  <a:lnTo>
                    <a:pt x="1546161" y="279228"/>
                  </a:lnTo>
                </a:path>
                <a:path w="2903855" h="657859">
                  <a:moveTo>
                    <a:pt x="1542986" y="279228"/>
                  </a:moveTo>
                  <a:lnTo>
                    <a:pt x="1542669" y="279228"/>
                  </a:lnTo>
                </a:path>
                <a:path w="2903855" h="657859">
                  <a:moveTo>
                    <a:pt x="1539557" y="279228"/>
                  </a:moveTo>
                  <a:lnTo>
                    <a:pt x="1539176" y="279228"/>
                  </a:lnTo>
                </a:path>
                <a:path w="2903855" h="657859">
                  <a:moveTo>
                    <a:pt x="1536001" y="279228"/>
                  </a:moveTo>
                  <a:lnTo>
                    <a:pt x="1535620" y="279228"/>
                  </a:lnTo>
                </a:path>
                <a:path w="2903855" h="657859">
                  <a:moveTo>
                    <a:pt x="1532509" y="279228"/>
                  </a:moveTo>
                  <a:lnTo>
                    <a:pt x="1532127" y="279228"/>
                  </a:lnTo>
                </a:path>
                <a:path w="2903855" h="657859">
                  <a:moveTo>
                    <a:pt x="1529016" y="279228"/>
                  </a:moveTo>
                  <a:lnTo>
                    <a:pt x="1528635" y="279228"/>
                  </a:lnTo>
                </a:path>
                <a:path w="2903855" h="657859">
                  <a:moveTo>
                    <a:pt x="1525524" y="279228"/>
                  </a:moveTo>
                  <a:lnTo>
                    <a:pt x="1525206" y="279228"/>
                  </a:lnTo>
                </a:path>
                <a:path w="2903855" h="657859">
                  <a:moveTo>
                    <a:pt x="1522031" y="279228"/>
                  </a:moveTo>
                  <a:lnTo>
                    <a:pt x="1521650" y="279228"/>
                  </a:lnTo>
                </a:path>
                <a:path w="2903855" h="657859">
                  <a:moveTo>
                    <a:pt x="1518475" y="279228"/>
                  </a:moveTo>
                  <a:lnTo>
                    <a:pt x="1518158" y="279228"/>
                  </a:lnTo>
                </a:path>
                <a:path w="2903855" h="657859">
                  <a:moveTo>
                    <a:pt x="1514983" y="279228"/>
                  </a:moveTo>
                  <a:lnTo>
                    <a:pt x="1514665" y="279228"/>
                  </a:lnTo>
                </a:path>
                <a:path w="2903855" h="657859">
                  <a:moveTo>
                    <a:pt x="1511490" y="279228"/>
                  </a:moveTo>
                  <a:lnTo>
                    <a:pt x="1511173" y="279228"/>
                  </a:lnTo>
                </a:path>
                <a:path w="2903855" h="657859">
                  <a:moveTo>
                    <a:pt x="1507998" y="279228"/>
                  </a:moveTo>
                  <a:lnTo>
                    <a:pt x="1507617" y="279228"/>
                  </a:lnTo>
                </a:path>
                <a:path w="2903855" h="657859">
                  <a:moveTo>
                    <a:pt x="1504505" y="279228"/>
                  </a:moveTo>
                  <a:lnTo>
                    <a:pt x="1504124" y="279228"/>
                  </a:lnTo>
                </a:path>
                <a:path w="2903855" h="657859">
                  <a:moveTo>
                    <a:pt x="1501013" y="279228"/>
                  </a:moveTo>
                  <a:lnTo>
                    <a:pt x="1500632" y="279228"/>
                  </a:lnTo>
                </a:path>
                <a:path w="2903855" h="657859">
                  <a:moveTo>
                    <a:pt x="1497457" y="279228"/>
                  </a:moveTo>
                  <a:lnTo>
                    <a:pt x="1497139" y="279228"/>
                  </a:lnTo>
                </a:path>
                <a:path w="2903855" h="657859">
                  <a:moveTo>
                    <a:pt x="1494027" y="279228"/>
                  </a:moveTo>
                  <a:lnTo>
                    <a:pt x="1493647" y="279228"/>
                  </a:lnTo>
                </a:path>
                <a:path w="2903855" h="657859">
                  <a:moveTo>
                    <a:pt x="1490472" y="279228"/>
                  </a:moveTo>
                  <a:lnTo>
                    <a:pt x="1490154" y="279228"/>
                  </a:lnTo>
                </a:path>
                <a:path w="2903855" h="657859">
                  <a:moveTo>
                    <a:pt x="1486979" y="279228"/>
                  </a:moveTo>
                  <a:lnTo>
                    <a:pt x="1486662" y="279228"/>
                  </a:lnTo>
                </a:path>
                <a:path w="2903855" h="657859">
                  <a:moveTo>
                    <a:pt x="1483487" y="279228"/>
                  </a:moveTo>
                  <a:lnTo>
                    <a:pt x="1483106" y="279228"/>
                  </a:lnTo>
                </a:path>
                <a:path w="2903855" h="657859">
                  <a:moveTo>
                    <a:pt x="1479994" y="279228"/>
                  </a:moveTo>
                  <a:lnTo>
                    <a:pt x="1479613" y="279228"/>
                  </a:lnTo>
                </a:path>
                <a:path w="2903855" h="657859">
                  <a:moveTo>
                    <a:pt x="1476502" y="279228"/>
                  </a:moveTo>
                  <a:lnTo>
                    <a:pt x="1476121" y="279228"/>
                  </a:lnTo>
                </a:path>
                <a:path w="2903855" h="657859">
                  <a:moveTo>
                    <a:pt x="1473009" y="279228"/>
                  </a:moveTo>
                  <a:lnTo>
                    <a:pt x="1472628" y="279228"/>
                  </a:lnTo>
                </a:path>
                <a:path w="2903855" h="657859">
                  <a:moveTo>
                    <a:pt x="1469453" y="279228"/>
                  </a:moveTo>
                  <a:lnTo>
                    <a:pt x="1469136" y="279228"/>
                  </a:lnTo>
                </a:path>
                <a:path w="2903855" h="657859">
                  <a:moveTo>
                    <a:pt x="1465961" y="279228"/>
                  </a:moveTo>
                  <a:lnTo>
                    <a:pt x="1465643" y="279228"/>
                  </a:lnTo>
                </a:path>
                <a:path w="2903855" h="657859">
                  <a:moveTo>
                    <a:pt x="1462468" y="279228"/>
                  </a:moveTo>
                  <a:lnTo>
                    <a:pt x="1462151" y="279228"/>
                  </a:lnTo>
                </a:path>
                <a:path w="2903855" h="657859">
                  <a:moveTo>
                    <a:pt x="1458976" y="279228"/>
                  </a:moveTo>
                  <a:lnTo>
                    <a:pt x="1458658" y="279228"/>
                  </a:lnTo>
                </a:path>
                <a:path w="2903855" h="657859">
                  <a:moveTo>
                    <a:pt x="1455483" y="279228"/>
                  </a:moveTo>
                  <a:lnTo>
                    <a:pt x="1455102" y="279228"/>
                  </a:lnTo>
                </a:path>
                <a:path w="2903855" h="657859">
                  <a:moveTo>
                    <a:pt x="1451991" y="279228"/>
                  </a:moveTo>
                  <a:lnTo>
                    <a:pt x="1451610" y="279228"/>
                  </a:lnTo>
                </a:path>
                <a:path w="2903855" h="657859">
                  <a:moveTo>
                    <a:pt x="1448498" y="279228"/>
                  </a:moveTo>
                  <a:lnTo>
                    <a:pt x="1448117" y="279228"/>
                  </a:lnTo>
                </a:path>
                <a:path w="2903855" h="657859">
                  <a:moveTo>
                    <a:pt x="1445006" y="279228"/>
                  </a:moveTo>
                  <a:lnTo>
                    <a:pt x="1444625" y="279228"/>
                  </a:lnTo>
                </a:path>
                <a:path w="2903855" h="657859">
                  <a:moveTo>
                    <a:pt x="1441450" y="279228"/>
                  </a:moveTo>
                  <a:lnTo>
                    <a:pt x="1441132" y="279228"/>
                  </a:lnTo>
                </a:path>
                <a:path w="2903855" h="657859">
                  <a:moveTo>
                    <a:pt x="1437957" y="279228"/>
                  </a:moveTo>
                  <a:lnTo>
                    <a:pt x="1437640" y="279228"/>
                  </a:lnTo>
                </a:path>
                <a:path w="2903855" h="657859">
                  <a:moveTo>
                    <a:pt x="1434465" y="279228"/>
                  </a:moveTo>
                  <a:lnTo>
                    <a:pt x="1434147" y="279228"/>
                  </a:lnTo>
                </a:path>
                <a:path w="2903855" h="657859">
                  <a:moveTo>
                    <a:pt x="1430972" y="279228"/>
                  </a:moveTo>
                  <a:lnTo>
                    <a:pt x="1430655" y="279228"/>
                  </a:lnTo>
                </a:path>
                <a:path w="2903855" h="657859">
                  <a:moveTo>
                    <a:pt x="1427480" y="279228"/>
                  </a:moveTo>
                  <a:lnTo>
                    <a:pt x="1427099" y="279228"/>
                  </a:lnTo>
                </a:path>
                <a:path w="2903855" h="657859">
                  <a:moveTo>
                    <a:pt x="1423987" y="279228"/>
                  </a:moveTo>
                  <a:lnTo>
                    <a:pt x="1423606" y="279228"/>
                  </a:lnTo>
                </a:path>
                <a:path w="2903855" h="657859">
                  <a:moveTo>
                    <a:pt x="1420495" y="279228"/>
                  </a:moveTo>
                  <a:lnTo>
                    <a:pt x="1420114" y="279228"/>
                  </a:lnTo>
                </a:path>
                <a:path w="2903855" h="657859">
                  <a:moveTo>
                    <a:pt x="1416939" y="279228"/>
                  </a:moveTo>
                  <a:lnTo>
                    <a:pt x="1416621" y="279228"/>
                  </a:lnTo>
                </a:path>
                <a:path w="2903855" h="657859">
                  <a:moveTo>
                    <a:pt x="1413446" y="279228"/>
                  </a:moveTo>
                  <a:lnTo>
                    <a:pt x="1413065" y="279228"/>
                  </a:lnTo>
                </a:path>
                <a:path w="2903855" h="657859">
                  <a:moveTo>
                    <a:pt x="1409953" y="279228"/>
                  </a:moveTo>
                  <a:lnTo>
                    <a:pt x="1409636" y="279228"/>
                  </a:lnTo>
                </a:path>
                <a:path w="2903855" h="657859">
                  <a:moveTo>
                    <a:pt x="1406461" y="279228"/>
                  </a:moveTo>
                  <a:lnTo>
                    <a:pt x="1406144" y="279228"/>
                  </a:lnTo>
                </a:path>
                <a:path w="2903855" h="657859">
                  <a:moveTo>
                    <a:pt x="1402969" y="279228"/>
                  </a:moveTo>
                  <a:lnTo>
                    <a:pt x="1402588" y="279228"/>
                  </a:lnTo>
                </a:path>
                <a:path w="2903855" h="657859">
                  <a:moveTo>
                    <a:pt x="1399413" y="279228"/>
                  </a:moveTo>
                  <a:lnTo>
                    <a:pt x="1399095" y="279228"/>
                  </a:lnTo>
                </a:path>
                <a:path w="2903855" h="657859">
                  <a:moveTo>
                    <a:pt x="1395984" y="279228"/>
                  </a:moveTo>
                  <a:lnTo>
                    <a:pt x="1395602" y="279228"/>
                  </a:lnTo>
                </a:path>
                <a:path w="2903855" h="657859">
                  <a:moveTo>
                    <a:pt x="1392491" y="279228"/>
                  </a:moveTo>
                  <a:lnTo>
                    <a:pt x="1392110" y="279228"/>
                  </a:lnTo>
                </a:path>
                <a:path w="2903855" h="657859">
                  <a:moveTo>
                    <a:pt x="1388935" y="279228"/>
                  </a:moveTo>
                  <a:lnTo>
                    <a:pt x="1388554" y="279228"/>
                  </a:lnTo>
                </a:path>
                <a:path w="2903855" h="657859">
                  <a:moveTo>
                    <a:pt x="1385443" y="279228"/>
                  </a:moveTo>
                  <a:lnTo>
                    <a:pt x="1385062" y="279228"/>
                  </a:lnTo>
                </a:path>
                <a:path w="2903855" h="657859">
                  <a:moveTo>
                    <a:pt x="1381950" y="279228"/>
                  </a:moveTo>
                  <a:lnTo>
                    <a:pt x="1381633" y="279228"/>
                  </a:lnTo>
                </a:path>
                <a:path w="2903855" h="657859">
                  <a:moveTo>
                    <a:pt x="1378458" y="279228"/>
                  </a:moveTo>
                  <a:lnTo>
                    <a:pt x="1378140" y="279228"/>
                  </a:lnTo>
                </a:path>
                <a:path w="2903855" h="657859">
                  <a:moveTo>
                    <a:pt x="1374965" y="279228"/>
                  </a:moveTo>
                  <a:lnTo>
                    <a:pt x="1374584" y="279228"/>
                  </a:lnTo>
                </a:path>
                <a:path w="2903855" h="657859">
                  <a:moveTo>
                    <a:pt x="1371409" y="279228"/>
                  </a:moveTo>
                  <a:lnTo>
                    <a:pt x="1371092" y="279228"/>
                  </a:lnTo>
                </a:path>
                <a:path w="2903855" h="657859">
                  <a:moveTo>
                    <a:pt x="1367980" y="279228"/>
                  </a:moveTo>
                  <a:lnTo>
                    <a:pt x="1367599" y="279228"/>
                  </a:lnTo>
                </a:path>
                <a:path w="2903855" h="657859">
                  <a:moveTo>
                    <a:pt x="1364488" y="279228"/>
                  </a:moveTo>
                  <a:lnTo>
                    <a:pt x="1364107" y="279228"/>
                  </a:lnTo>
                </a:path>
                <a:path w="2903855" h="657859">
                  <a:moveTo>
                    <a:pt x="1360932" y="279228"/>
                  </a:moveTo>
                  <a:lnTo>
                    <a:pt x="1360551" y="279228"/>
                  </a:lnTo>
                </a:path>
                <a:path w="2903855" h="657859">
                  <a:moveTo>
                    <a:pt x="1357439" y="279228"/>
                  </a:moveTo>
                  <a:lnTo>
                    <a:pt x="1357058" y="279228"/>
                  </a:lnTo>
                </a:path>
                <a:path w="2903855" h="657859">
                  <a:moveTo>
                    <a:pt x="1353947" y="279228"/>
                  </a:moveTo>
                  <a:lnTo>
                    <a:pt x="1353566" y="279228"/>
                  </a:lnTo>
                </a:path>
                <a:path w="2903855" h="657859">
                  <a:moveTo>
                    <a:pt x="1350454" y="279228"/>
                  </a:moveTo>
                  <a:lnTo>
                    <a:pt x="1350137" y="279228"/>
                  </a:lnTo>
                </a:path>
                <a:path w="2903855" h="657859">
                  <a:moveTo>
                    <a:pt x="1346962" y="279228"/>
                  </a:moveTo>
                  <a:lnTo>
                    <a:pt x="1346581" y="279228"/>
                  </a:lnTo>
                </a:path>
                <a:path w="2903855" h="657859">
                  <a:moveTo>
                    <a:pt x="1343406" y="279228"/>
                  </a:moveTo>
                  <a:lnTo>
                    <a:pt x="1343088" y="279228"/>
                  </a:lnTo>
                </a:path>
                <a:path w="2903855" h="657859">
                  <a:moveTo>
                    <a:pt x="1339913" y="279228"/>
                  </a:moveTo>
                  <a:lnTo>
                    <a:pt x="1339596" y="279228"/>
                  </a:lnTo>
                </a:path>
                <a:path w="2903855" h="657859">
                  <a:moveTo>
                    <a:pt x="1336484" y="279228"/>
                  </a:moveTo>
                  <a:lnTo>
                    <a:pt x="1336103" y="279228"/>
                  </a:lnTo>
                </a:path>
                <a:path w="2903855" h="657859">
                  <a:moveTo>
                    <a:pt x="1332928" y="279228"/>
                  </a:moveTo>
                  <a:lnTo>
                    <a:pt x="1332547" y="279228"/>
                  </a:lnTo>
                </a:path>
                <a:path w="2903855" h="657859">
                  <a:moveTo>
                    <a:pt x="1329436" y="279228"/>
                  </a:moveTo>
                  <a:lnTo>
                    <a:pt x="1329055" y="279228"/>
                  </a:lnTo>
                </a:path>
                <a:path w="2903855" h="657859">
                  <a:moveTo>
                    <a:pt x="1325943" y="279228"/>
                  </a:moveTo>
                  <a:lnTo>
                    <a:pt x="1325562" y="279228"/>
                  </a:lnTo>
                </a:path>
                <a:path w="2903855" h="657859">
                  <a:moveTo>
                    <a:pt x="1322451" y="279228"/>
                  </a:moveTo>
                  <a:lnTo>
                    <a:pt x="1322133" y="279228"/>
                  </a:lnTo>
                </a:path>
                <a:path w="2903855" h="657859">
                  <a:moveTo>
                    <a:pt x="1318958" y="279228"/>
                  </a:moveTo>
                  <a:lnTo>
                    <a:pt x="1318577" y="279228"/>
                  </a:lnTo>
                </a:path>
                <a:path w="2903855" h="657859">
                  <a:moveTo>
                    <a:pt x="1315402" y="279228"/>
                  </a:moveTo>
                  <a:lnTo>
                    <a:pt x="1315085" y="279228"/>
                  </a:lnTo>
                </a:path>
                <a:path w="2903855" h="657859">
                  <a:moveTo>
                    <a:pt x="1311910" y="279228"/>
                  </a:moveTo>
                  <a:lnTo>
                    <a:pt x="1311592" y="279228"/>
                  </a:lnTo>
                </a:path>
                <a:path w="2903855" h="657859">
                  <a:moveTo>
                    <a:pt x="1308417" y="279228"/>
                  </a:moveTo>
                  <a:lnTo>
                    <a:pt x="1308100" y="279228"/>
                  </a:lnTo>
                </a:path>
                <a:path w="2903855" h="657859">
                  <a:moveTo>
                    <a:pt x="1304925" y="279228"/>
                  </a:moveTo>
                  <a:lnTo>
                    <a:pt x="1304544" y="279228"/>
                  </a:lnTo>
                </a:path>
                <a:path w="2903855" h="657859">
                  <a:moveTo>
                    <a:pt x="1301432" y="279228"/>
                  </a:moveTo>
                  <a:lnTo>
                    <a:pt x="1301051" y="279228"/>
                  </a:lnTo>
                </a:path>
                <a:path w="2903855" h="657859">
                  <a:moveTo>
                    <a:pt x="1297940" y="279228"/>
                  </a:moveTo>
                  <a:lnTo>
                    <a:pt x="1297559" y="279228"/>
                  </a:lnTo>
                </a:path>
                <a:path w="2903855" h="657859">
                  <a:moveTo>
                    <a:pt x="1294384" y="279228"/>
                  </a:moveTo>
                  <a:lnTo>
                    <a:pt x="1294066" y="279228"/>
                  </a:lnTo>
                </a:path>
                <a:path w="2903855" h="657859">
                  <a:moveTo>
                    <a:pt x="1290955" y="279228"/>
                  </a:moveTo>
                  <a:lnTo>
                    <a:pt x="1290574" y="279228"/>
                  </a:lnTo>
                </a:path>
                <a:path w="2903855" h="657859">
                  <a:moveTo>
                    <a:pt x="1287399" y="279228"/>
                  </a:moveTo>
                  <a:lnTo>
                    <a:pt x="1287081" y="279228"/>
                  </a:lnTo>
                </a:path>
                <a:path w="2903855" h="657859">
                  <a:moveTo>
                    <a:pt x="1283906" y="279228"/>
                  </a:moveTo>
                  <a:lnTo>
                    <a:pt x="1283589" y="279228"/>
                  </a:lnTo>
                </a:path>
                <a:path w="2903855" h="657859">
                  <a:moveTo>
                    <a:pt x="1280414" y="279228"/>
                  </a:moveTo>
                  <a:lnTo>
                    <a:pt x="1280033" y="279228"/>
                  </a:lnTo>
                </a:path>
                <a:path w="2903855" h="657859">
                  <a:moveTo>
                    <a:pt x="1276921" y="279228"/>
                  </a:moveTo>
                  <a:lnTo>
                    <a:pt x="1276540" y="279228"/>
                  </a:lnTo>
                </a:path>
                <a:path w="2903855" h="657859">
                  <a:moveTo>
                    <a:pt x="1273428" y="279228"/>
                  </a:moveTo>
                  <a:lnTo>
                    <a:pt x="1273048" y="279228"/>
                  </a:lnTo>
                </a:path>
                <a:path w="2903855" h="657859">
                  <a:moveTo>
                    <a:pt x="1269936" y="279228"/>
                  </a:moveTo>
                  <a:lnTo>
                    <a:pt x="1269555" y="279228"/>
                  </a:lnTo>
                </a:path>
                <a:path w="2903855" h="657859">
                  <a:moveTo>
                    <a:pt x="1266380" y="279228"/>
                  </a:moveTo>
                  <a:lnTo>
                    <a:pt x="1266063" y="279228"/>
                  </a:lnTo>
                </a:path>
                <a:path w="2903855" h="657859">
                  <a:moveTo>
                    <a:pt x="1262888" y="279228"/>
                  </a:moveTo>
                  <a:lnTo>
                    <a:pt x="1262570" y="279228"/>
                  </a:lnTo>
                </a:path>
                <a:path w="2903855" h="657859">
                  <a:moveTo>
                    <a:pt x="1259395" y="279228"/>
                  </a:moveTo>
                  <a:lnTo>
                    <a:pt x="1259077" y="279228"/>
                  </a:lnTo>
                </a:path>
                <a:path w="2903855" h="657859">
                  <a:moveTo>
                    <a:pt x="1255902" y="279228"/>
                  </a:moveTo>
                  <a:lnTo>
                    <a:pt x="1255522" y="279228"/>
                  </a:lnTo>
                </a:path>
                <a:path w="2903855" h="657859">
                  <a:moveTo>
                    <a:pt x="1252410" y="279228"/>
                  </a:moveTo>
                  <a:lnTo>
                    <a:pt x="1252029" y="279228"/>
                  </a:lnTo>
                </a:path>
                <a:path w="2903855" h="657859">
                  <a:moveTo>
                    <a:pt x="1248918" y="279228"/>
                  </a:moveTo>
                  <a:lnTo>
                    <a:pt x="1248537" y="279228"/>
                  </a:lnTo>
                </a:path>
                <a:path w="2903855" h="657859">
                  <a:moveTo>
                    <a:pt x="1245425" y="279228"/>
                  </a:moveTo>
                  <a:lnTo>
                    <a:pt x="1245044" y="279228"/>
                  </a:lnTo>
                </a:path>
                <a:path w="2903855" h="657859">
                  <a:moveTo>
                    <a:pt x="1241933" y="279228"/>
                  </a:moveTo>
                  <a:lnTo>
                    <a:pt x="1241552" y="279228"/>
                  </a:lnTo>
                </a:path>
                <a:path w="2903855" h="657859">
                  <a:moveTo>
                    <a:pt x="1238377" y="279228"/>
                  </a:moveTo>
                  <a:lnTo>
                    <a:pt x="1238059" y="279228"/>
                  </a:lnTo>
                </a:path>
                <a:path w="2903855" h="657859">
                  <a:moveTo>
                    <a:pt x="1234884" y="279228"/>
                  </a:moveTo>
                  <a:lnTo>
                    <a:pt x="1234567" y="279228"/>
                  </a:lnTo>
                </a:path>
                <a:path w="2903855" h="657859">
                  <a:moveTo>
                    <a:pt x="1231392" y="279228"/>
                  </a:moveTo>
                  <a:lnTo>
                    <a:pt x="1231074" y="279228"/>
                  </a:lnTo>
                </a:path>
                <a:path w="2903855" h="657859">
                  <a:moveTo>
                    <a:pt x="1227899" y="279228"/>
                  </a:moveTo>
                  <a:lnTo>
                    <a:pt x="1227518" y="279228"/>
                  </a:lnTo>
                </a:path>
                <a:path w="2903855" h="657859">
                  <a:moveTo>
                    <a:pt x="1224407" y="279228"/>
                  </a:moveTo>
                  <a:lnTo>
                    <a:pt x="1224026" y="279228"/>
                  </a:lnTo>
                </a:path>
                <a:path w="2903855" h="657859">
                  <a:moveTo>
                    <a:pt x="1220914" y="279228"/>
                  </a:moveTo>
                  <a:lnTo>
                    <a:pt x="1220533" y="279228"/>
                  </a:lnTo>
                </a:path>
                <a:path w="2903855" h="657859">
                  <a:moveTo>
                    <a:pt x="1217422" y="279228"/>
                  </a:moveTo>
                  <a:lnTo>
                    <a:pt x="1217041" y="279228"/>
                  </a:lnTo>
                </a:path>
                <a:path w="2903855" h="657859">
                  <a:moveTo>
                    <a:pt x="1213866" y="279228"/>
                  </a:moveTo>
                  <a:lnTo>
                    <a:pt x="1213548" y="279228"/>
                  </a:lnTo>
                </a:path>
                <a:path w="2903855" h="657859">
                  <a:moveTo>
                    <a:pt x="1210373" y="279228"/>
                  </a:moveTo>
                  <a:lnTo>
                    <a:pt x="1209992" y="279228"/>
                  </a:lnTo>
                </a:path>
                <a:path w="2903855" h="657859">
                  <a:moveTo>
                    <a:pt x="1206881" y="279228"/>
                  </a:moveTo>
                  <a:lnTo>
                    <a:pt x="1206563" y="279228"/>
                  </a:lnTo>
                </a:path>
                <a:path w="2903855" h="657859">
                  <a:moveTo>
                    <a:pt x="1203388" y="279228"/>
                  </a:moveTo>
                  <a:lnTo>
                    <a:pt x="1203071" y="279228"/>
                  </a:lnTo>
                </a:path>
                <a:path w="2903855" h="657859">
                  <a:moveTo>
                    <a:pt x="1199896" y="279228"/>
                  </a:moveTo>
                  <a:lnTo>
                    <a:pt x="1199515" y="279228"/>
                  </a:lnTo>
                </a:path>
                <a:path w="2903855" h="657859">
                  <a:moveTo>
                    <a:pt x="1196340" y="279228"/>
                  </a:moveTo>
                  <a:lnTo>
                    <a:pt x="1196022" y="279228"/>
                  </a:lnTo>
                </a:path>
                <a:path w="2903855" h="657859">
                  <a:moveTo>
                    <a:pt x="1192911" y="279228"/>
                  </a:moveTo>
                  <a:lnTo>
                    <a:pt x="1192530" y="279228"/>
                  </a:lnTo>
                </a:path>
                <a:path w="2903855" h="657859">
                  <a:moveTo>
                    <a:pt x="1189418" y="279228"/>
                  </a:moveTo>
                  <a:lnTo>
                    <a:pt x="1189037" y="279228"/>
                  </a:lnTo>
                </a:path>
                <a:path w="2903855" h="657859">
                  <a:moveTo>
                    <a:pt x="1185862" y="279228"/>
                  </a:moveTo>
                  <a:lnTo>
                    <a:pt x="1185545" y="279228"/>
                  </a:lnTo>
                </a:path>
                <a:path w="2903855" h="657859">
                  <a:moveTo>
                    <a:pt x="1182370" y="279228"/>
                  </a:moveTo>
                  <a:lnTo>
                    <a:pt x="1181989" y="279228"/>
                  </a:lnTo>
                </a:path>
                <a:path w="2903855" h="657859">
                  <a:moveTo>
                    <a:pt x="1178877" y="279228"/>
                  </a:moveTo>
                  <a:lnTo>
                    <a:pt x="1178560" y="279228"/>
                  </a:lnTo>
                </a:path>
                <a:path w="2903855" h="657859">
                  <a:moveTo>
                    <a:pt x="1175385" y="279228"/>
                  </a:moveTo>
                  <a:lnTo>
                    <a:pt x="1175067" y="279228"/>
                  </a:lnTo>
                </a:path>
                <a:path w="2903855" h="657859">
                  <a:moveTo>
                    <a:pt x="1171892" y="279228"/>
                  </a:moveTo>
                  <a:lnTo>
                    <a:pt x="1171511" y="279228"/>
                  </a:lnTo>
                </a:path>
                <a:path w="2903855" h="657859">
                  <a:moveTo>
                    <a:pt x="1168336" y="279228"/>
                  </a:moveTo>
                  <a:lnTo>
                    <a:pt x="1168019" y="279228"/>
                  </a:lnTo>
                </a:path>
                <a:path w="2903855" h="657859">
                  <a:moveTo>
                    <a:pt x="1164844" y="279228"/>
                  </a:moveTo>
                  <a:lnTo>
                    <a:pt x="1164526" y="279228"/>
                  </a:lnTo>
                </a:path>
                <a:path w="2903855" h="657859">
                  <a:moveTo>
                    <a:pt x="1161415" y="279228"/>
                  </a:moveTo>
                  <a:lnTo>
                    <a:pt x="1161034" y="279228"/>
                  </a:lnTo>
                </a:path>
                <a:path w="2903855" h="657859">
                  <a:moveTo>
                    <a:pt x="1157859" y="279228"/>
                  </a:moveTo>
                  <a:lnTo>
                    <a:pt x="1157477" y="279228"/>
                  </a:lnTo>
                </a:path>
                <a:path w="2903855" h="657859">
                  <a:moveTo>
                    <a:pt x="1154366" y="279228"/>
                  </a:moveTo>
                  <a:lnTo>
                    <a:pt x="1153985" y="279228"/>
                  </a:lnTo>
                </a:path>
                <a:path w="2903855" h="657859">
                  <a:moveTo>
                    <a:pt x="1150874" y="279228"/>
                  </a:moveTo>
                  <a:lnTo>
                    <a:pt x="1150493" y="279228"/>
                  </a:lnTo>
                </a:path>
                <a:path w="2903855" h="657859">
                  <a:moveTo>
                    <a:pt x="1147381" y="279228"/>
                  </a:moveTo>
                  <a:lnTo>
                    <a:pt x="1147000" y="279228"/>
                  </a:lnTo>
                </a:path>
                <a:path w="2903855" h="657859">
                  <a:moveTo>
                    <a:pt x="1143825" y="279228"/>
                  </a:moveTo>
                  <a:lnTo>
                    <a:pt x="1143508" y="279228"/>
                  </a:lnTo>
                </a:path>
                <a:path w="2903855" h="657859">
                  <a:moveTo>
                    <a:pt x="1140333" y="279228"/>
                  </a:moveTo>
                  <a:lnTo>
                    <a:pt x="1140015" y="279228"/>
                  </a:lnTo>
                </a:path>
                <a:path w="2903855" h="657859">
                  <a:moveTo>
                    <a:pt x="1136840" y="279228"/>
                  </a:moveTo>
                  <a:lnTo>
                    <a:pt x="1136523" y="279228"/>
                  </a:lnTo>
                </a:path>
                <a:path w="2903855" h="657859">
                  <a:moveTo>
                    <a:pt x="1133411" y="279228"/>
                  </a:moveTo>
                  <a:lnTo>
                    <a:pt x="1133030" y="279228"/>
                  </a:lnTo>
                </a:path>
                <a:path w="2903855" h="657859">
                  <a:moveTo>
                    <a:pt x="1129855" y="279228"/>
                  </a:moveTo>
                  <a:lnTo>
                    <a:pt x="1129474" y="279228"/>
                  </a:lnTo>
                </a:path>
                <a:path w="2903855" h="657859">
                  <a:moveTo>
                    <a:pt x="1126363" y="279228"/>
                  </a:moveTo>
                  <a:lnTo>
                    <a:pt x="1125982" y="279228"/>
                  </a:lnTo>
                </a:path>
                <a:path w="2903855" h="657859">
                  <a:moveTo>
                    <a:pt x="1122870" y="279228"/>
                  </a:moveTo>
                  <a:lnTo>
                    <a:pt x="1122489" y="279228"/>
                  </a:lnTo>
                </a:path>
                <a:path w="2903855" h="657859">
                  <a:moveTo>
                    <a:pt x="1119377" y="279228"/>
                  </a:moveTo>
                  <a:lnTo>
                    <a:pt x="1118997" y="279228"/>
                  </a:lnTo>
                </a:path>
                <a:path w="2903855" h="657859">
                  <a:moveTo>
                    <a:pt x="1115822" y="279228"/>
                  </a:moveTo>
                  <a:lnTo>
                    <a:pt x="1115504" y="279228"/>
                  </a:lnTo>
                </a:path>
                <a:path w="2903855" h="657859">
                  <a:moveTo>
                    <a:pt x="1112329" y="279228"/>
                  </a:moveTo>
                  <a:lnTo>
                    <a:pt x="1112012" y="279228"/>
                  </a:lnTo>
                </a:path>
                <a:path w="2903855" h="657859">
                  <a:moveTo>
                    <a:pt x="1108837" y="279228"/>
                  </a:moveTo>
                  <a:lnTo>
                    <a:pt x="1108519" y="279228"/>
                  </a:lnTo>
                </a:path>
                <a:path w="2903855" h="657859">
                  <a:moveTo>
                    <a:pt x="1105344" y="279228"/>
                  </a:moveTo>
                  <a:lnTo>
                    <a:pt x="1105027" y="279228"/>
                  </a:lnTo>
                </a:path>
                <a:path w="2903855" h="657859">
                  <a:moveTo>
                    <a:pt x="1101852" y="279228"/>
                  </a:moveTo>
                  <a:lnTo>
                    <a:pt x="1101471" y="279228"/>
                  </a:lnTo>
                </a:path>
                <a:path w="2903855" h="657859">
                  <a:moveTo>
                    <a:pt x="1098359" y="279228"/>
                  </a:moveTo>
                  <a:lnTo>
                    <a:pt x="1097978" y="279228"/>
                  </a:lnTo>
                </a:path>
                <a:path w="2903855" h="657859">
                  <a:moveTo>
                    <a:pt x="1094867" y="279228"/>
                  </a:moveTo>
                  <a:lnTo>
                    <a:pt x="1094486" y="279228"/>
                  </a:lnTo>
                </a:path>
                <a:path w="2903855" h="657859">
                  <a:moveTo>
                    <a:pt x="1091311" y="279228"/>
                  </a:moveTo>
                  <a:lnTo>
                    <a:pt x="1090993" y="279228"/>
                  </a:lnTo>
                </a:path>
                <a:path w="2903855" h="657859">
                  <a:moveTo>
                    <a:pt x="1087818" y="279228"/>
                  </a:moveTo>
                  <a:lnTo>
                    <a:pt x="1087501" y="279228"/>
                  </a:lnTo>
                </a:path>
                <a:path w="2903855" h="657859">
                  <a:moveTo>
                    <a:pt x="1084326" y="279228"/>
                  </a:moveTo>
                  <a:lnTo>
                    <a:pt x="1084008" y="279228"/>
                  </a:lnTo>
                </a:path>
                <a:path w="2903855" h="657859">
                  <a:moveTo>
                    <a:pt x="1080833" y="279228"/>
                  </a:moveTo>
                  <a:lnTo>
                    <a:pt x="1080516" y="279228"/>
                  </a:lnTo>
                </a:path>
                <a:path w="2903855" h="657859">
                  <a:moveTo>
                    <a:pt x="1077341" y="279228"/>
                  </a:moveTo>
                  <a:lnTo>
                    <a:pt x="1077023" y="279228"/>
                  </a:lnTo>
                </a:path>
                <a:path w="2903855" h="657859">
                  <a:moveTo>
                    <a:pt x="1073848" y="279228"/>
                  </a:moveTo>
                  <a:lnTo>
                    <a:pt x="1073467" y="279228"/>
                  </a:lnTo>
                </a:path>
                <a:path w="2903855" h="657859">
                  <a:moveTo>
                    <a:pt x="1070356" y="279228"/>
                  </a:moveTo>
                  <a:lnTo>
                    <a:pt x="1069975" y="279228"/>
                  </a:lnTo>
                </a:path>
                <a:path w="2903855" h="657859">
                  <a:moveTo>
                    <a:pt x="1066863" y="279228"/>
                  </a:moveTo>
                  <a:lnTo>
                    <a:pt x="1066482" y="279228"/>
                  </a:lnTo>
                </a:path>
                <a:path w="2903855" h="657859">
                  <a:moveTo>
                    <a:pt x="1063307" y="279228"/>
                  </a:moveTo>
                  <a:lnTo>
                    <a:pt x="1062990" y="279228"/>
                  </a:lnTo>
                </a:path>
                <a:path w="2903855" h="657859">
                  <a:moveTo>
                    <a:pt x="1059815" y="279228"/>
                  </a:moveTo>
                  <a:lnTo>
                    <a:pt x="1059497" y="279228"/>
                  </a:lnTo>
                </a:path>
                <a:path w="2903855" h="657859">
                  <a:moveTo>
                    <a:pt x="1056322" y="279228"/>
                  </a:moveTo>
                  <a:lnTo>
                    <a:pt x="1056005" y="279228"/>
                  </a:lnTo>
                </a:path>
                <a:path w="2903855" h="657859">
                  <a:moveTo>
                    <a:pt x="1052830" y="279228"/>
                  </a:moveTo>
                  <a:lnTo>
                    <a:pt x="1052449" y="279228"/>
                  </a:lnTo>
                </a:path>
                <a:path w="2903855" h="657859">
                  <a:moveTo>
                    <a:pt x="1049337" y="279228"/>
                  </a:moveTo>
                  <a:lnTo>
                    <a:pt x="1048956" y="279228"/>
                  </a:lnTo>
                </a:path>
                <a:path w="2903855" h="657859">
                  <a:moveTo>
                    <a:pt x="1045845" y="279228"/>
                  </a:moveTo>
                  <a:lnTo>
                    <a:pt x="1045464" y="279228"/>
                  </a:lnTo>
                </a:path>
                <a:path w="2903855" h="657859">
                  <a:moveTo>
                    <a:pt x="1042352" y="279228"/>
                  </a:moveTo>
                  <a:lnTo>
                    <a:pt x="1041971" y="279228"/>
                  </a:lnTo>
                </a:path>
                <a:path w="2903855" h="657859">
                  <a:moveTo>
                    <a:pt x="1038860" y="279228"/>
                  </a:moveTo>
                  <a:lnTo>
                    <a:pt x="1038478" y="279228"/>
                  </a:lnTo>
                </a:path>
                <a:path w="2903855" h="657859">
                  <a:moveTo>
                    <a:pt x="1035303" y="279228"/>
                  </a:moveTo>
                  <a:lnTo>
                    <a:pt x="1034986" y="279228"/>
                  </a:lnTo>
                </a:path>
                <a:path w="2903855" h="657859">
                  <a:moveTo>
                    <a:pt x="1031811" y="279228"/>
                  </a:moveTo>
                  <a:lnTo>
                    <a:pt x="1031494" y="279228"/>
                  </a:lnTo>
                </a:path>
                <a:path w="2903855" h="657859">
                  <a:moveTo>
                    <a:pt x="1028319" y="279228"/>
                  </a:moveTo>
                  <a:lnTo>
                    <a:pt x="1027938" y="279228"/>
                  </a:lnTo>
                </a:path>
                <a:path w="2903855" h="657859">
                  <a:moveTo>
                    <a:pt x="1024826" y="279228"/>
                  </a:moveTo>
                  <a:lnTo>
                    <a:pt x="1024445" y="279228"/>
                  </a:lnTo>
                </a:path>
                <a:path w="2903855" h="657859">
                  <a:moveTo>
                    <a:pt x="1021334" y="279228"/>
                  </a:moveTo>
                  <a:lnTo>
                    <a:pt x="1020952" y="279228"/>
                  </a:lnTo>
                </a:path>
                <a:path w="2903855" h="657859">
                  <a:moveTo>
                    <a:pt x="1017841" y="279228"/>
                  </a:moveTo>
                  <a:lnTo>
                    <a:pt x="1017460" y="279228"/>
                  </a:lnTo>
                </a:path>
                <a:path w="2903855" h="657859">
                  <a:moveTo>
                    <a:pt x="1014349" y="279228"/>
                  </a:moveTo>
                  <a:lnTo>
                    <a:pt x="1013968" y="279228"/>
                  </a:lnTo>
                </a:path>
                <a:path w="2903855" h="657859">
                  <a:moveTo>
                    <a:pt x="1010856" y="279228"/>
                  </a:moveTo>
                  <a:lnTo>
                    <a:pt x="1010475" y="279228"/>
                  </a:lnTo>
                </a:path>
                <a:path w="2903855" h="657859">
                  <a:moveTo>
                    <a:pt x="1007300" y="279228"/>
                  </a:moveTo>
                  <a:lnTo>
                    <a:pt x="1006919" y="279228"/>
                  </a:lnTo>
                </a:path>
                <a:path w="2903855" h="657859">
                  <a:moveTo>
                    <a:pt x="1003808" y="279228"/>
                  </a:moveTo>
                  <a:lnTo>
                    <a:pt x="1003490" y="279228"/>
                  </a:lnTo>
                </a:path>
                <a:path w="2903855" h="657859">
                  <a:moveTo>
                    <a:pt x="1000315" y="279228"/>
                  </a:moveTo>
                  <a:lnTo>
                    <a:pt x="999934" y="279228"/>
                  </a:lnTo>
                </a:path>
                <a:path w="2903855" h="657859">
                  <a:moveTo>
                    <a:pt x="996759" y="279228"/>
                  </a:moveTo>
                  <a:lnTo>
                    <a:pt x="996442" y="279228"/>
                  </a:lnTo>
                </a:path>
                <a:path w="2903855" h="657859">
                  <a:moveTo>
                    <a:pt x="993267" y="279228"/>
                  </a:moveTo>
                  <a:lnTo>
                    <a:pt x="992949" y="279228"/>
                  </a:lnTo>
                </a:path>
                <a:path w="2903855" h="657859">
                  <a:moveTo>
                    <a:pt x="989838" y="279228"/>
                  </a:moveTo>
                  <a:lnTo>
                    <a:pt x="989457" y="279228"/>
                  </a:lnTo>
                </a:path>
                <a:path w="2903855" h="657859">
                  <a:moveTo>
                    <a:pt x="986345" y="279228"/>
                  </a:moveTo>
                  <a:lnTo>
                    <a:pt x="985964" y="279228"/>
                  </a:lnTo>
                </a:path>
                <a:path w="2903855" h="657859">
                  <a:moveTo>
                    <a:pt x="982789" y="279228"/>
                  </a:moveTo>
                  <a:lnTo>
                    <a:pt x="982472" y="279228"/>
                  </a:lnTo>
                </a:path>
                <a:path w="2903855" h="657859">
                  <a:moveTo>
                    <a:pt x="979297" y="279228"/>
                  </a:moveTo>
                  <a:lnTo>
                    <a:pt x="978916" y="279228"/>
                  </a:lnTo>
                </a:path>
                <a:path w="2903855" h="657859">
                  <a:moveTo>
                    <a:pt x="975804" y="279228"/>
                  </a:moveTo>
                  <a:lnTo>
                    <a:pt x="975487" y="279228"/>
                  </a:lnTo>
                </a:path>
                <a:path w="2903855" h="657859">
                  <a:moveTo>
                    <a:pt x="972312" y="279228"/>
                  </a:moveTo>
                  <a:lnTo>
                    <a:pt x="971931" y="279228"/>
                  </a:lnTo>
                </a:path>
                <a:path w="2903855" h="657859">
                  <a:moveTo>
                    <a:pt x="968756" y="279228"/>
                  </a:moveTo>
                  <a:lnTo>
                    <a:pt x="968438" y="279228"/>
                  </a:lnTo>
                </a:path>
                <a:path w="2903855" h="657859">
                  <a:moveTo>
                    <a:pt x="965263" y="279228"/>
                  </a:moveTo>
                  <a:lnTo>
                    <a:pt x="964946" y="279228"/>
                  </a:lnTo>
                </a:path>
                <a:path w="2903855" h="657859">
                  <a:moveTo>
                    <a:pt x="961771" y="279228"/>
                  </a:moveTo>
                  <a:lnTo>
                    <a:pt x="961453" y="279228"/>
                  </a:lnTo>
                </a:path>
                <a:path w="2903855" h="657859">
                  <a:moveTo>
                    <a:pt x="958342" y="279228"/>
                  </a:moveTo>
                  <a:lnTo>
                    <a:pt x="957961" y="279228"/>
                  </a:lnTo>
                </a:path>
                <a:path w="2903855" h="657859">
                  <a:moveTo>
                    <a:pt x="954786" y="279228"/>
                  </a:moveTo>
                  <a:lnTo>
                    <a:pt x="954405" y="279228"/>
                  </a:lnTo>
                </a:path>
                <a:path w="2903855" h="657859">
                  <a:moveTo>
                    <a:pt x="951293" y="279228"/>
                  </a:moveTo>
                  <a:lnTo>
                    <a:pt x="950912" y="279228"/>
                  </a:lnTo>
                </a:path>
                <a:path w="2903855" h="657859">
                  <a:moveTo>
                    <a:pt x="947801" y="279228"/>
                  </a:moveTo>
                  <a:lnTo>
                    <a:pt x="947420" y="279228"/>
                  </a:lnTo>
                </a:path>
                <a:path w="2903855" h="657859">
                  <a:moveTo>
                    <a:pt x="944308" y="279228"/>
                  </a:moveTo>
                  <a:lnTo>
                    <a:pt x="943927" y="279228"/>
                  </a:lnTo>
                </a:path>
                <a:path w="2903855" h="657859">
                  <a:moveTo>
                    <a:pt x="940752" y="279228"/>
                  </a:moveTo>
                  <a:lnTo>
                    <a:pt x="940435" y="279228"/>
                  </a:lnTo>
                </a:path>
                <a:path w="2903855" h="657859">
                  <a:moveTo>
                    <a:pt x="937260" y="279228"/>
                  </a:moveTo>
                  <a:lnTo>
                    <a:pt x="936942" y="279228"/>
                  </a:lnTo>
                </a:path>
                <a:path w="2903855" h="657859">
                  <a:moveTo>
                    <a:pt x="933767" y="279228"/>
                  </a:moveTo>
                  <a:lnTo>
                    <a:pt x="933450" y="279228"/>
                  </a:lnTo>
                </a:path>
                <a:path w="2903855" h="657859">
                  <a:moveTo>
                    <a:pt x="930338" y="279228"/>
                  </a:moveTo>
                  <a:lnTo>
                    <a:pt x="929957" y="279228"/>
                  </a:lnTo>
                </a:path>
                <a:path w="2903855" h="657859">
                  <a:moveTo>
                    <a:pt x="926782" y="279228"/>
                  </a:moveTo>
                  <a:lnTo>
                    <a:pt x="926401" y="279228"/>
                  </a:lnTo>
                </a:path>
                <a:path w="2903855" h="657859">
                  <a:moveTo>
                    <a:pt x="923290" y="279228"/>
                  </a:moveTo>
                  <a:lnTo>
                    <a:pt x="922909" y="279228"/>
                  </a:lnTo>
                </a:path>
                <a:path w="2903855" h="657859">
                  <a:moveTo>
                    <a:pt x="919797" y="279228"/>
                  </a:moveTo>
                  <a:lnTo>
                    <a:pt x="919416" y="279228"/>
                  </a:lnTo>
                </a:path>
                <a:path w="2903855" h="657859">
                  <a:moveTo>
                    <a:pt x="916305" y="279228"/>
                  </a:moveTo>
                  <a:lnTo>
                    <a:pt x="915924" y="279228"/>
                  </a:lnTo>
                </a:path>
                <a:path w="2903855" h="657859">
                  <a:moveTo>
                    <a:pt x="912749" y="279228"/>
                  </a:moveTo>
                  <a:lnTo>
                    <a:pt x="912431" y="279228"/>
                  </a:lnTo>
                </a:path>
                <a:path w="2903855" h="657859">
                  <a:moveTo>
                    <a:pt x="1994534" y="278504"/>
                  </a:moveTo>
                  <a:lnTo>
                    <a:pt x="1224407" y="278504"/>
                  </a:lnTo>
                </a:path>
                <a:path w="2903855" h="657859">
                  <a:moveTo>
                    <a:pt x="1224026" y="278504"/>
                  </a:moveTo>
                  <a:lnTo>
                    <a:pt x="1189418" y="278504"/>
                  </a:lnTo>
                </a:path>
                <a:path w="2903855" h="657859">
                  <a:moveTo>
                    <a:pt x="1189037" y="278504"/>
                  </a:moveTo>
                  <a:lnTo>
                    <a:pt x="1154366" y="278504"/>
                  </a:lnTo>
                </a:path>
                <a:path w="2903855" h="657859">
                  <a:moveTo>
                    <a:pt x="1153985" y="278504"/>
                  </a:moveTo>
                  <a:lnTo>
                    <a:pt x="1119377" y="278504"/>
                  </a:lnTo>
                </a:path>
                <a:path w="2903855" h="657859">
                  <a:moveTo>
                    <a:pt x="1118997" y="278504"/>
                  </a:moveTo>
                  <a:lnTo>
                    <a:pt x="1084326" y="278504"/>
                  </a:lnTo>
                </a:path>
                <a:path w="2903855" h="657859">
                  <a:moveTo>
                    <a:pt x="1084008" y="278504"/>
                  </a:moveTo>
                  <a:lnTo>
                    <a:pt x="1049337" y="278504"/>
                  </a:lnTo>
                </a:path>
                <a:path w="2903855" h="657859">
                  <a:moveTo>
                    <a:pt x="1048956" y="278504"/>
                  </a:moveTo>
                  <a:lnTo>
                    <a:pt x="1014349" y="278504"/>
                  </a:lnTo>
                </a:path>
                <a:path w="2903855" h="657859">
                  <a:moveTo>
                    <a:pt x="1013968" y="278504"/>
                  </a:moveTo>
                  <a:lnTo>
                    <a:pt x="979297" y="278504"/>
                  </a:lnTo>
                </a:path>
                <a:path w="2903855" h="657859">
                  <a:moveTo>
                    <a:pt x="978916" y="278504"/>
                  </a:moveTo>
                  <a:lnTo>
                    <a:pt x="944308" y="278504"/>
                  </a:lnTo>
                </a:path>
                <a:path w="2903855" h="657859">
                  <a:moveTo>
                    <a:pt x="943927" y="278504"/>
                  </a:moveTo>
                  <a:lnTo>
                    <a:pt x="909129" y="278504"/>
                  </a:lnTo>
                </a:path>
                <a:path w="2903855" h="657859">
                  <a:moveTo>
                    <a:pt x="1429702" y="361702"/>
                  </a:moveTo>
                  <a:lnTo>
                    <a:pt x="1429702" y="380949"/>
                  </a:lnTo>
                </a:path>
                <a:path w="2903855" h="657859">
                  <a:moveTo>
                    <a:pt x="1433258" y="465956"/>
                  </a:moveTo>
                  <a:lnTo>
                    <a:pt x="1433258" y="387400"/>
                  </a:lnTo>
                </a:path>
                <a:path w="2903855" h="657859">
                  <a:moveTo>
                    <a:pt x="1429702" y="387400"/>
                  </a:moveTo>
                  <a:lnTo>
                    <a:pt x="1429702" y="465956"/>
                  </a:lnTo>
                </a:path>
                <a:path w="2903855" h="657859">
                  <a:moveTo>
                    <a:pt x="1523936" y="465956"/>
                  </a:moveTo>
                  <a:lnTo>
                    <a:pt x="1523936" y="387400"/>
                  </a:lnTo>
                </a:path>
                <a:path w="2903855" h="657859">
                  <a:moveTo>
                    <a:pt x="1520380" y="387400"/>
                  </a:moveTo>
                  <a:lnTo>
                    <a:pt x="1520380" y="465956"/>
                  </a:lnTo>
                </a:path>
                <a:path w="2903855" h="657859">
                  <a:moveTo>
                    <a:pt x="1523936" y="469525"/>
                  </a:moveTo>
                  <a:lnTo>
                    <a:pt x="1523936" y="465956"/>
                  </a:lnTo>
                </a:path>
                <a:path w="2903855" h="657859">
                  <a:moveTo>
                    <a:pt x="1520380" y="465956"/>
                  </a:moveTo>
                  <a:lnTo>
                    <a:pt x="1433258" y="465956"/>
                  </a:lnTo>
                </a:path>
                <a:path w="2903855" h="657859">
                  <a:moveTo>
                    <a:pt x="1429702" y="465956"/>
                  </a:moveTo>
                  <a:lnTo>
                    <a:pt x="1429702" y="469525"/>
                  </a:lnTo>
                </a:path>
                <a:path w="2903855" h="657859">
                  <a:moveTo>
                    <a:pt x="1429702" y="383825"/>
                  </a:moveTo>
                  <a:lnTo>
                    <a:pt x="1429702" y="387400"/>
                  </a:lnTo>
                </a:path>
                <a:path w="2903855" h="657859">
                  <a:moveTo>
                    <a:pt x="1433258" y="387400"/>
                  </a:moveTo>
                  <a:lnTo>
                    <a:pt x="1520380" y="387400"/>
                  </a:lnTo>
                </a:path>
                <a:path w="2903855" h="657859">
                  <a:moveTo>
                    <a:pt x="1523936" y="387400"/>
                  </a:moveTo>
                  <a:lnTo>
                    <a:pt x="1523936" y="383825"/>
                  </a:lnTo>
                </a:path>
                <a:path w="2903855" h="657859">
                  <a:moveTo>
                    <a:pt x="1523936" y="383825"/>
                  </a:moveTo>
                  <a:lnTo>
                    <a:pt x="1429702" y="383825"/>
                  </a:lnTo>
                </a:path>
                <a:path w="2903855" h="657859">
                  <a:moveTo>
                    <a:pt x="1566799" y="383825"/>
                  </a:moveTo>
                  <a:lnTo>
                    <a:pt x="1523936" y="383825"/>
                  </a:lnTo>
                </a:path>
                <a:path w="2903855" h="657859">
                  <a:moveTo>
                    <a:pt x="1429702" y="380949"/>
                  </a:moveTo>
                  <a:lnTo>
                    <a:pt x="1566799" y="380949"/>
                  </a:lnTo>
                </a:path>
                <a:path w="2903855" h="657859">
                  <a:moveTo>
                    <a:pt x="1527492" y="465956"/>
                  </a:moveTo>
                  <a:lnTo>
                    <a:pt x="1527492" y="387400"/>
                  </a:lnTo>
                </a:path>
                <a:path w="2903855" h="657859">
                  <a:moveTo>
                    <a:pt x="1563243" y="387400"/>
                  </a:moveTo>
                  <a:lnTo>
                    <a:pt x="1563243" y="465956"/>
                  </a:lnTo>
                </a:path>
                <a:path w="2903855" h="657859">
                  <a:moveTo>
                    <a:pt x="1563243" y="465956"/>
                  </a:moveTo>
                  <a:lnTo>
                    <a:pt x="1527492" y="465956"/>
                  </a:lnTo>
                </a:path>
                <a:path w="2903855" h="657859">
                  <a:moveTo>
                    <a:pt x="1527492" y="387400"/>
                  </a:moveTo>
                  <a:lnTo>
                    <a:pt x="1563243" y="387400"/>
                  </a:lnTo>
                </a:path>
                <a:path w="2903855" h="657859">
                  <a:moveTo>
                    <a:pt x="1566799" y="469525"/>
                  </a:moveTo>
                  <a:lnTo>
                    <a:pt x="1566799" y="383825"/>
                  </a:lnTo>
                </a:path>
                <a:path w="2903855" h="657859">
                  <a:moveTo>
                    <a:pt x="1566799" y="380949"/>
                  </a:moveTo>
                  <a:lnTo>
                    <a:pt x="1566799" y="361702"/>
                  </a:lnTo>
                </a:path>
                <a:path w="2903855" h="657859">
                  <a:moveTo>
                    <a:pt x="1566799" y="361702"/>
                  </a:moveTo>
                  <a:lnTo>
                    <a:pt x="1429702" y="361702"/>
                  </a:lnTo>
                </a:path>
                <a:path w="2903855" h="657859">
                  <a:moveTo>
                    <a:pt x="1428242" y="469525"/>
                  </a:moveTo>
                  <a:lnTo>
                    <a:pt x="1428242" y="358825"/>
                  </a:lnTo>
                </a:path>
                <a:path w="2903855" h="657859">
                  <a:moveTo>
                    <a:pt x="1568196" y="358825"/>
                  </a:moveTo>
                  <a:lnTo>
                    <a:pt x="1568196" y="469525"/>
                  </a:lnTo>
                </a:path>
                <a:path w="2903855" h="657859">
                  <a:moveTo>
                    <a:pt x="947674" y="361702"/>
                  </a:moveTo>
                  <a:lnTo>
                    <a:pt x="947674" y="466674"/>
                  </a:lnTo>
                </a:path>
                <a:path w="2903855" h="657859">
                  <a:moveTo>
                    <a:pt x="1043368" y="466674"/>
                  </a:moveTo>
                  <a:lnTo>
                    <a:pt x="1043368" y="361702"/>
                  </a:lnTo>
                </a:path>
                <a:path w="2903855" h="657859">
                  <a:moveTo>
                    <a:pt x="1046226" y="361702"/>
                  </a:moveTo>
                  <a:lnTo>
                    <a:pt x="1046226" y="380949"/>
                  </a:lnTo>
                </a:path>
                <a:path w="2903855" h="657859">
                  <a:moveTo>
                    <a:pt x="1046226" y="383825"/>
                  </a:moveTo>
                  <a:lnTo>
                    <a:pt x="1046226" y="466674"/>
                  </a:lnTo>
                </a:path>
                <a:path w="2903855" h="657859">
                  <a:moveTo>
                    <a:pt x="1046226" y="380949"/>
                  </a:moveTo>
                  <a:lnTo>
                    <a:pt x="1084770" y="380949"/>
                  </a:lnTo>
                </a:path>
                <a:path w="2903855" h="657859">
                  <a:moveTo>
                    <a:pt x="1084770" y="383825"/>
                  </a:moveTo>
                  <a:lnTo>
                    <a:pt x="1046226" y="383825"/>
                  </a:lnTo>
                </a:path>
                <a:path w="2903855" h="657859">
                  <a:moveTo>
                    <a:pt x="1083881" y="380060"/>
                  </a:moveTo>
                  <a:lnTo>
                    <a:pt x="1083881" y="362572"/>
                  </a:lnTo>
                </a:path>
                <a:path w="2903855" h="657859">
                  <a:moveTo>
                    <a:pt x="1047115" y="362572"/>
                  </a:moveTo>
                  <a:lnTo>
                    <a:pt x="1047115" y="380060"/>
                  </a:lnTo>
                </a:path>
                <a:path w="2903855" h="657859">
                  <a:moveTo>
                    <a:pt x="1047115" y="380060"/>
                  </a:moveTo>
                  <a:lnTo>
                    <a:pt x="1083881" y="380060"/>
                  </a:lnTo>
                </a:path>
                <a:path w="2903855" h="657859">
                  <a:moveTo>
                    <a:pt x="1083881" y="362572"/>
                  </a:moveTo>
                  <a:lnTo>
                    <a:pt x="1047115" y="362572"/>
                  </a:lnTo>
                </a:path>
                <a:path w="2903855" h="657859">
                  <a:moveTo>
                    <a:pt x="1086167" y="469157"/>
                  </a:moveTo>
                  <a:lnTo>
                    <a:pt x="1086167" y="469328"/>
                  </a:lnTo>
                </a:path>
                <a:path w="2903855" h="657859">
                  <a:moveTo>
                    <a:pt x="1086167" y="469328"/>
                  </a:moveTo>
                  <a:lnTo>
                    <a:pt x="1086167" y="469525"/>
                  </a:lnTo>
                </a:path>
                <a:path w="2903855" h="657859">
                  <a:moveTo>
                    <a:pt x="946276" y="469157"/>
                  </a:moveTo>
                  <a:lnTo>
                    <a:pt x="946276" y="469328"/>
                  </a:lnTo>
                </a:path>
                <a:path w="2903855" h="657859">
                  <a:moveTo>
                    <a:pt x="946276" y="469328"/>
                  </a:moveTo>
                  <a:lnTo>
                    <a:pt x="946276" y="469525"/>
                  </a:lnTo>
                </a:path>
                <a:path w="2903855" h="657859">
                  <a:moveTo>
                    <a:pt x="1086167" y="468090"/>
                  </a:moveTo>
                  <a:lnTo>
                    <a:pt x="946276" y="468090"/>
                  </a:lnTo>
                </a:path>
                <a:path w="2903855" h="657859">
                  <a:moveTo>
                    <a:pt x="1086167" y="468439"/>
                  </a:moveTo>
                  <a:lnTo>
                    <a:pt x="946276" y="468439"/>
                  </a:lnTo>
                </a:path>
                <a:path w="2903855" h="657859">
                  <a:moveTo>
                    <a:pt x="1086167" y="469328"/>
                  </a:moveTo>
                  <a:lnTo>
                    <a:pt x="946276" y="469328"/>
                  </a:lnTo>
                </a:path>
                <a:path w="2903855" h="657859">
                  <a:moveTo>
                    <a:pt x="1084770" y="380949"/>
                  </a:moveTo>
                  <a:lnTo>
                    <a:pt x="1084770" y="361702"/>
                  </a:lnTo>
                </a:path>
                <a:path w="2903855" h="657859">
                  <a:moveTo>
                    <a:pt x="1084770" y="466674"/>
                  </a:moveTo>
                  <a:lnTo>
                    <a:pt x="1084770" y="383825"/>
                  </a:lnTo>
                </a:path>
                <a:path w="2903855" h="657859">
                  <a:moveTo>
                    <a:pt x="1043368" y="361702"/>
                  </a:moveTo>
                  <a:lnTo>
                    <a:pt x="947674" y="361702"/>
                  </a:lnTo>
                </a:path>
                <a:path w="2903855" h="657859">
                  <a:moveTo>
                    <a:pt x="1084770" y="361702"/>
                  </a:moveTo>
                  <a:lnTo>
                    <a:pt x="1046226" y="361702"/>
                  </a:lnTo>
                </a:path>
                <a:path w="2903855" h="657859">
                  <a:moveTo>
                    <a:pt x="947674" y="466674"/>
                  </a:moveTo>
                  <a:lnTo>
                    <a:pt x="1043368" y="466674"/>
                  </a:lnTo>
                </a:path>
                <a:path w="2903855" h="657859">
                  <a:moveTo>
                    <a:pt x="1046226" y="466674"/>
                  </a:moveTo>
                  <a:lnTo>
                    <a:pt x="1084770" y="466674"/>
                  </a:lnTo>
                </a:path>
                <a:path w="2903855" h="657859">
                  <a:moveTo>
                    <a:pt x="1086167" y="358825"/>
                  </a:moveTo>
                  <a:lnTo>
                    <a:pt x="1086167" y="469157"/>
                  </a:lnTo>
                </a:path>
                <a:path w="2903855" h="657859">
                  <a:moveTo>
                    <a:pt x="946276" y="469157"/>
                  </a:moveTo>
                  <a:lnTo>
                    <a:pt x="946276" y="358825"/>
                  </a:lnTo>
                </a:path>
                <a:path w="2903855" h="657859">
                  <a:moveTo>
                    <a:pt x="2901442" y="326701"/>
                  </a:moveTo>
                  <a:lnTo>
                    <a:pt x="2901442" y="478802"/>
                  </a:lnTo>
                </a:path>
                <a:path w="2903855" h="657859">
                  <a:moveTo>
                    <a:pt x="2054542" y="385959"/>
                  </a:moveTo>
                  <a:lnTo>
                    <a:pt x="2054542" y="354533"/>
                  </a:lnTo>
                </a:path>
                <a:path w="2903855" h="657859">
                  <a:moveTo>
                    <a:pt x="2054542" y="466674"/>
                  </a:moveTo>
                  <a:lnTo>
                    <a:pt x="2054542" y="388816"/>
                  </a:lnTo>
                </a:path>
                <a:path w="2903855" h="657859">
                  <a:moveTo>
                    <a:pt x="2089530" y="385959"/>
                  </a:moveTo>
                  <a:lnTo>
                    <a:pt x="2054542" y="385959"/>
                  </a:lnTo>
                </a:path>
                <a:path w="2903855" h="657859">
                  <a:moveTo>
                    <a:pt x="2054542" y="388816"/>
                  </a:moveTo>
                  <a:lnTo>
                    <a:pt x="2089530" y="388816"/>
                  </a:lnTo>
                </a:path>
                <a:path w="2903855" h="657859">
                  <a:moveTo>
                    <a:pt x="2055431" y="465785"/>
                  </a:moveTo>
                  <a:lnTo>
                    <a:pt x="2055431" y="389705"/>
                  </a:lnTo>
                </a:path>
                <a:path w="2903855" h="657859">
                  <a:moveTo>
                    <a:pt x="2088642" y="389705"/>
                  </a:moveTo>
                  <a:lnTo>
                    <a:pt x="2088642" y="465785"/>
                  </a:lnTo>
                </a:path>
                <a:path w="2903855" h="657859">
                  <a:moveTo>
                    <a:pt x="2088642" y="465785"/>
                  </a:moveTo>
                  <a:lnTo>
                    <a:pt x="2055431" y="465785"/>
                  </a:lnTo>
                </a:path>
                <a:path w="2903855" h="657859">
                  <a:moveTo>
                    <a:pt x="2055431" y="389705"/>
                  </a:moveTo>
                  <a:lnTo>
                    <a:pt x="2088642" y="389705"/>
                  </a:lnTo>
                </a:path>
                <a:path w="2903855" h="657859">
                  <a:moveTo>
                    <a:pt x="2092388" y="466674"/>
                  </a:moveTo>
                  <a:lnTo>
                    <a:pt x="2092388" y="354533"/>
                  </a:lnTo>
                </a:path>
                <a:path w="2903855" h="657859">
                  <a:moveTo>
                    <a:pt x="2089530" y="354533"/>
                  </a:moveTo>
                  <a:lnTo>
                    <a:pt x="2089530" y="385959"/>
                  </a:lnTo>
                </a:path>
                <a:path w="2903855" h="657859">
                  <a:moveTo>
                    <a:pt x="2089530" y="388816"/>
                  </a:moveTo>
                  <a:lnTo>
                    <a:pt x="2089530" y="466674"/>
                  </a:lnTo>
                </a:path>
                <a:path w="2903855" h="657859">
                  <a:moveTo>
                    <a:pt x="2053082" y="469157"/>
                  </a:moveTo>
                  <a:lnTo>
                    <a:pt x="2053082" y="469328"/>
                  </a:lnTo>
                </a:path>
                <a:path w="2903855" h="657859">
                  <a:moveTo>
                    <a:pt x="2053082" y="469328"/>
                  </a:moveTo>
                  <a:lnTo>
                    <a:pt x="2053082" y="470046"/>
                  </a:lnTo>
                </a:path>
                <a:path w="2903855" h="657859">
                  <a:moveTo>
                    <a:pt x="2157349" y="469157"/>
                  </a:moveTo>
                  <a:lnTo>
                    <a:pt x="2157349" y="469328"/>
                  </a:lnTo>
                </a:path>
                <a:path w="2903855" h="657859">
                  <a:moveTo>
                    <a:pt x="2157349" y="469328"/>
                  </a:moveTo>
                  <a:lnTo>
                    <a:pt x="2157349" y="470046"/>
                  </a:lnTo>
                </a:path>
                <a:path w="2903855" h="657859">
                  <a:moveTo>
                    <a:pt x="2053082" y="468090"/>
                  </a:moveTo>
                  <a:lnTo>
                    <a:pt x="2157349" y="468090"/>
                  </a:lnTo>
                </a:path>
                <a:path w="2903855" h="657859">
                  <a:moveTo>
                    <a:pt x="2053082" y="468439"/>
                  </a:moveTo>
                  <a:lnTo>
                    <a:pt x="2157349" y="468439"/>
                  </a:lnTo>
                </a:path>
                <a:path w="2903855" h="657859">
                  <a:moveTo>
                    <a:pt x="2053082" y="469328"/>
                  </a:moveTo>
                  <a:lnTo>
                    <a:pt x="2157349" y="469328"/>
                  </a:lnTo>
                </a:path>
                <a:path w="2903855" h="657859">
                  <a:moveTo>
                    <a:pt x="2053082" y="470046"/>
                  </a:moveTo>
                  <a:lnTo>
                    <a:pt x="2157349" y="470046"/>
                  </a:lnTo>
                </a:path>
                <a:path w="2903855" h="657859">
                  <a:moveTo>
                    <a:pt x="2155888" y="466674"/>
                  </a:moveTo>
                  <a:lnTo>
                    <a:pt x="2092388" y="466674"/>
                  </a:lnTo>
                </a:path>
                <a:path w="2903855" h="657859">
                  <a:moveTo>
                    <a:pt x="2089530" y="466674"/>
                  </a:moveTo>
                  <a:lnTo>
                    <a:pt x="2054542" y="466674"/>
                  </a:lnTo>
                </a:path>
                <a:path w="2903855" h="657859">
                  <a:moveTo>
                    <a:pt x="2155888" y="354533"/>
                  </a:moveTo>
                  <a:lnTo>
                    <a:pt x="2155888" y="466674"/>
                  </a:lnTo>
                </a:path>
                <a:path w="2903855" h="657859">
                  <a:moveTo>
                    <a:pt x="2092388" y="354533"/>
                  </a:moveTo>
                  <a:lnTo>
                    <a:pt x="2155888" y="354533"/>
                  </a:lnTo>
                </a:path>
                <a:path w="2903855" h="657859">
                  <a:moveTo>
                    <a:pt x="2054542" y="354533"/>
                  </a:moveTo>
                  <a:lnTo>
                    <a:pt x="2089530" y="354533"/>
                  </a:lnTo>
                </a:path>
                <a:path w="2903855" h="657859">
                  <a:moveTo>
                    <a:pt x="2053082" y="353117"/>
                  </a:moveTo>
                  <a:lnTo>
                    <a:pt x="2157349" y="353117"/>
                  </a:lnTo>
                </a:path>
                <a:path w="2903855" h="657859">
                  <a:moveTo>
                    <a:pt x="2157349" y="353117"/>
                  </a:moveTo>
                  <a:lnTo>
                    <a:pt x="2157349" y="469157"/>
                  </a:lnTo>
                </a:path>
                <a:path w="2903855" h="657859">
                  <a:moveTo>
                    <a:pt x="2053082" y="469157"/>
                  </a:moveTo>
                  <a:lnTo>
                    <a:pt x="2053082" y="353117"/>
                  </a:lnTo>
                </a:path>
                <a:path w="2903855" h="657859">
                  <a:moveTo>
                    <a:pt x="2243772" y="385959"/>
                  </a:moveTo>
                  <a:lnTo>
                    <a:pt x="2243772" y="354533"/>
                  </a:lnTo>
                </a:path>
                <a:path w="2903855" h="657859">
                  <a:moveTo>
                    <a:pt x="2243772" y="466674"/>
                  </a:moveTo>
                  <a:lnTo>
                    <a:pt x="2243772" y="388816"/>
                  </a:lnTo>
                </a:path>
                <a:path w="2903855" h="657859">
                  <a:moveTo>
                    <a:pt x="2278761" y="385959"/>
                  </a:moveTo>
                  <a:lnTo>
                    <a:pt x="2243772" y="385959"/>
                  </a:lnTo>
                </a:path>
                <a:path w="2903855" h="657859">
                  <a:moveTo>
                    <a:pt x="2243772" y="388816"/>
                  </a:moveTo>
                  <a:lnTo>
                    <a:pt x="2278761" y="388816"/>
                  </a:lnTo>
                </a:path>
                <a:path w="2903855" h="657859">
                  <a:moveTo>
                    <a:pt x="2244661" y="465785"/>
                  </a:moveTo>
                  <a:lnTo>
                    <a:pt x="2244661" y="389705"/>
                  </a:lnTo>
                </a:path>
                <a:path w="2903855" h="657859">
                  <a:moveTo>
                    <a:pt x="2277872" y="389705"/>
                  </a:moveTo>
                  <a:lnTo>
                    <a:pt x="2277872" y="465785"/>
                  </a:lnTo>
                </a:path>
                <a:path w="2903855" h="657859">
                  <a:moveTo>
                    <a:pt x="2277872" y="465785"/>
                  </a:moveTo>
                  <a:lnTo>
                    <a:pt x="2244661" y="465785"/>
                  </a:lnTo>
                </a:path>
                <a:path w="2903855" h="657859">
                  <a:moveTo>
                    <a:pt x="2244661" y="389705"/>
                  </a:moveTo>
                  <a:lnTo>
                    <a:pt x="2277872" y="389705"/>
                  </a:lnTo>
                </a:path>
                <a:path w="2903855" h="657859">
                  <a:moveTo>
                    <a:pt x="2281618" y="466674"/>
                  </a:moveTo>
                  <a:lnTo>
                    <a:pt x="2281618" y="354533"/>
                  </a:lnTo>
                </a:path>
                <a:path w="2903855" h="657859">
                  <a:moveTo>
                    <a:pt x="2278761" y="354533"/>
                  </a:moveTo>
                  <a:lnTo>
                    <a:pt x="2278761" y="385959"/>
                  </a:lnTo>
                </a:path>
                <a:path w="2903855" h="657859">
                  <a:moveTo>
                    <a:pt x="2278761" y="388816"/>
                  </a:moveTo>
                  <a:lnTo>
                    <a:pt x="2278761" y="466674"/>
                  </a:lnTo>
                </a:path>
                <a:path w="2903855" h="657859">
                  <a:moveTo>
                    <a:pt x="2242375" y="469157"/>
                  </a:moveTo>
                  <a:lnTo>
                    <a:pt x="2242375" y="469328"/>
                  </a:lnTo>
                </a:path>
                <a:path w="2903855" h="657859">
                  <a:moveTo>
                    <a:pt x="2242375" y="469328"/>
                  </a:moveTo>
                  <a:lnTo>
                    <a:pt x="2242375" y="470046"/>
                  </a:lnTo>
                </a:path>
                <a:path w="2903855" h="657859">
                  <a:moveTo>
                    <a:pt x="2346642" y="469157"/>
                  </a:moveTo>
                  <a:lnTo>
                    <a:pt x="2346642" y="469328"/>
                  </a:lnTo>
                </a:path>
                <a:path w="2903855" h="657859">
                  <a:moveTo>
                    <a:pt x="2346642" y="469328"/>
                  </a:moveTo>
                  <a:lnTo>
                    <a:pt x="2346642" y="470046"/>
                  </a:lnTo>
                </a:path>
                <a:path w="2903855" h="657859">
                  <a:moveTo>
                    <a:pt x="2242375" y="468090"/>
                  </a:moveTo>
                  <a:lnTo>
                    <a:pt x="2346642" y="468090"/>
                  </a:lnTo>
                </a:path>
                <a:path w="2903855" h="657859">
                  <a:moveTo>
                    <a:pt x="2242375" y="468439"/>
                  </a:moveTo>
                  <a:lnTo>
                    <a:pt x="2346642" y="468439"/>
                  </a:lnTo>
                </a:path>
                <a:path w="2903855" h="657859">
                  <a:moveTo>
                    <a:pt x="2242375" y="469328"/>
                  </a:moveTo>
                  <a:lnTo>
                    <a:pt x="2346642" y="469328"/>
                  </a:lnTo>
                </a:path>
                <a:path w="2903855" h="657859">
                  <a:moveTo>
                    <a:pt x="2242375" y="470046"/>
                  </a:moveTo>
                  <a:lnTo>
                    <a:pt x="2346642" y="470046"/>
                  </a:lnTo>
                </a:path>
                <a:path w="2903855" h="657859">
                  <a:moveTo>
                    <a:pt x="2345182" y="466674"/>
                  </a:moveTo>
                  <a:lnTo>
                    <a:pt x="2281618" y="466674"/>
                  </a:lnTo>
                </a:path>
                <a:path w="2903855" h="657859">
                  <a:moveTo>
                    <a:pt x="2278761" y="466674"/>
                  </a:moveTo>
                  <a:lnTo>
                    <a:pt x="2243772" y="466674"/>
                  </a:lnTo>
                </a:path>
                <a:path w="2903855" h="657859">
                  <a:moveTo>
                    <a:pt x="2345182" y="354533"/>
                  </a:moveTo>
                  <a:lnTo>
                    <a:pt x="2345182" y="466674"/>
                  </a:lnTo>
                </a:path>
                <a:path w="2903855" h="657859">
                  <a:moveTo>
                    <a:pt x="2281618" y="354533"/>
                  </a:moveTo>
                  <a:lnTo>
                    <a:pt x="2345182" y="354533"/>
                  </a:lnTo>
                </a:path>
                <a:path w="2903855" h="657859">
                  <a:moveTo>
                    <a:pt x="2243772" y="354533"/>
                  </a:moveTo>
                  <a:lnTo>
                    <a:pt x="2278761" y="354533"/>
                  </a:lnTo>
                </a:path>
                <a:path w="2903855" h="657859">
                  <a:moveTo>
                    <a:pt x="2242375" y="469157"/>
                  </a:moveTo>
                  <a:lnTo>
                    <a:pt x="2242375" y="353117"/>
                  </a:lnTo>
                </a:path>
                <a:path w="2903855" h="657859">
                  <a:moveTo>
                    <a:pt x="2242375" y="353117"/>
                  </a:moveTo>
                  <a:lnTo>
                    <a:pt x="2346642" y="353117"/>
                  </a:lnTo>
                </a:path>
                <a:path w="2903855" h="657859">
                  <a:moveTo>
                    <a:pt x="2346642" y="353117"/>
                  </a:moveTo>
                  <a:lnTo>
                    <a:pt x="2346642" y="469157"/>
                  </a:lnTo>
                </a:path>
                <a:path w="2903855" h="657859">
                  <a:moveTo>
                    <a:pt x="2400871" y="354533"/>
                  </a:moveTo>
                  <a:lnTo>
                    <a:pt x="2400871" y="466674"/>
                  </a:lnTo>
                </a:path>
                <a:path w="2903855" h="657859">
                  <a:moveTo>
                    <a:pt x="2464434" y="466674"/>
                  </a:moveTo>
                  <a:lnTo>
                    <a:pt x="2464434" y="354533"/>
                  </a:lnTo>
                </a:path>
                <a:path w="2903855" h="657859">
                  <a:moveTo>
                    <a:pt x="2467292" y="354533"/>
                  </a:moveTo>
                  <a:lnTo>
                    <a:pt x="2467292" y="385959"/>
                  </a:lnTo>
                </a:path>
                <a:path w="2903855" h="657859">
                  <a:moveTo>
                    <a:pt x="2467292" y="385959"/>
                  </a:moveTo>
                  <a:lnTo>
                    <a:pt x="2502280" y="385959"/>
                  </a:lnTo>
                </a:path>
                <a:path w="2903855" h="657859">
                  <a:moveTo>
                    <a:pt x="2503170" y="389705"/>
                  </a:moveTo>
                  <a:lnTo>
                    <a:pt x="2503170" y="465785"/>
                  </a:lnTo>
                </a:path>
                <a:path w="2903855" h="657859">
                  <a:moveTo>
                    <a:pt x="2501392" y="465785"/>
                  </a:moveTo>
                  <a:lnTo>
                    <a:pt x="2501392" y="389705"/>
                  </a:lnTo>
                </a:path>
                <a:path w="2903855" h="657859">
                  <a:moveTo>
                    <a:pt x="2466403" y="465785"/>
                  </a:moveTo>
                  <a:lnTo>
                    <a:pt x="2466403" y="389705"/>
                  </a:lnTo>
                </a:path>
                <a:path w="2903855" h="657859">
                  <a:moveTo>
                    <a:pt x="2468181" y="389705"/>
                  </a:moveTo>
                  <a:lnTo>
                    <a:pt x="2468181" y="465785"/>
                  </a:lnTo>
                </a:path>
                <a:path w="2903855" h="657859">
                  <a:moveTo>
                    <a:pt x="2466403" y="467544"/>
                  </a:moveTo>
                  <a:lnTo>
                    <a:pt x="2466403" y="465785"/>
                  </a:lnTo>
                </a:path>
                <a:path w="2903855" h="657859">
                  <a:moveTo>
                    <a:pt x="2468181" y="465785"/>
                  </a:moveTo>
                  <a:lnTo>
                    <a:pt x="2501392" y="465785"/>
                  </a:lnTo>
                </a:path>
                <a:path w="2903855" h="657859">
                  <a:moveTo>
                    <a:pt x="2503170" y="465785"/>
                  </a:moveTo>
                  <a:lnTo>
                    <a:pt x="2503170" y="467544"/>
                  </a:lnTo>
                </a:path>
                <a:path w="2903855" h="657859">
                  <a:moveTo>
                    <a:pt x="2503170" y="467544"/>
                  </a:moveTo>
                  <a:lnTo>
                    <a:pt x="2466403" y="467544"/>
                  </a:lnTo>
                </a:path>
                <a:path w="2903855" h="657859">
                  <a:moveTo>
                    <a:pt x="2503170" y="387946"/>
                  </a:moveTo>
                  <a:lnTo>
                    <a:pt x="2503170" y="389705"/>
                  </a:lnTo>
                </a:path>
                <a:path w="2903855" h="657859">
                  <a:moveTo>
                    <a:pt x="2501392" y="389705"/>
                  </a:moveTo>
                  <a:lnTo>
                    <a:pt x="2468181" y="389705"/>
                  </a:lnTo>
                </a:path>
                <a:path w="2903855" h="657859">
                  <a:moveTo>
                    <a:pt x="2466403" y="389705"/>
                  </a:moveTo>
                  <a:lnTo>
                    <a:pt x="2466403" y="387946"/>
                  </a:lnTo>
                </a:path>
                <a:path w="2903855" h="657859">
                  <a:moveTo>
                    <a:pt x="2466403" y="387946"/>
                  </a:moveTo>
                  <a:lnTo>
                    <a:pt x="2503170" y="387946"/>
                  </a:lnTo>
                </a:path>
                <a:path w="2903855" h="657859">
                  <a:moveTo>
                    <a:pt x="2503741" y="469157"/>
                  </a:moveTo>
                  <a:lnTo>
                    <a:pt x="2503741" y="469328"/>
                  </a:lnTo>
                </a:path>
                <a:path w="2903855" h="657859">
                  <a:moveTo>
                    <a:pt x="2503741" y="469328"/>
                  </a:moveTo>
                  <a:lnTo>
                    <a:pt x="2503741" y="470046"/>
                  </a:lnTo>
                </a:path>
                <a:path w="2903855" h="657859">
                  <a:moveTo>
                    <a:pt x="2399411" y="469157"/>
                  </a:moveTo>
                  <a:lnTo>
                    <a:pt x="2399411" y="469328"/>
                  </a:lnTo>
                </a:path>
                <a:path w="2903855" h="657859">
                  <a:moveTo>
                    <a:pt x="2399411" y="469328"/>
                  </a:moveTo>
                  <a:lnTo>
                    <a:pt x="2399411" y="470046"/>
                  </a:lnTo>
                </a:path>
                <a:path w="2903855" h="657859">
                  <a:moveTo>
                    <a:pt x="2503741" y="468090"/>
                  </a:moveTo>
                  <a:lnTo>
                    <a:pt x="2399411" y="468090"/>
                  </a:lnTo>
                </a:path>
                <a:path w="2903855" h="657859">
                  <a:moveTo>
                    <a:pt x="2503741" y="468439"/>
                  </a:moveTo>
                  <a:lnTo>
                    <a:pt x="2399411" y="468439"/>
                  </a:lnTo>
                </a:path>
                <a:path w="2903855" h="657859">
                  <a:moveTo>
                    <a:pt x="2503741" y="469328"/>
                  </a:moveTo>
                  <a:lnTo>
                    <a:pt x="2399411" y="469328"/>
                  </a:lnTo>
                </a:path>
                <a:path w="2903855" h="657859">
                  <a:moveTo>
                    <a:pt x="2503741" y="470046"/>
                  </a:moveTo>
                  <a:lnTo>
                    <a:pt x="2399411" y="470046"/>
                  </a:lnTo>
                </a:path>
                <a:path w="2903855" h="657859">
                  <a:moveTo>
                    <a:pt x="2502280" y="385959"/>
                  </a:moveTo>
                  <a:lnTo>
                    <a:pt x="2502280" y="354533"/>
                  </a:lnTo>
                </a:path>
                <a:path w="2903855" h="657859">
                  <a:moveTo>
                    <a:pt x="2400871" y="466674"/>
                  </a:moveTo>
                  <a:lnTo>
                    <a:pt x="2464434" y="466674"/>
                  </a:lnTo>
                </a:path>
                <a:path w="2903855" h="657859">
                  <a:moveTo>
                    <a:pt x="2464434" y="354533"/>
                  </a:moveTo>
                  <a:lnTo>
                    <a:pt x="2400871" y="354533"/>
                  </a:lnTo>
                </a:path>
                <a:path w="2903855" h="657859">
                  <a:moveTo>
                    <a:pt x="2502280" y="354533"/>
                  </a:moveTo>
                  <a:lnTo>
                    <a:pt x="2467292" y="354533"/>
                  </a:lnTo>
                </a:path>
                <a:path w="2903855" h="657859">
                  <a:moveTo>
                    <a:pt x="2399411" y="469157"/>
                  </a:moveTo>
                  <a:lnTo>
                    <a:pt x="2399411" y="353117"/>
                  </a:lnTo>
                </a:path>
                <a:path w="2903855" h="657859">
                  <a:moveTo>
                    <a:pt x="2399411" y="353117"/>
                  </a:moveTo>
                  <a:lnTo>
                    <a:pt x="2503741" y="353117"/>
                  </a:lnTo>
                </a:path>
                <a:path w="2903855" h="657859">
                  <a:moveTo>
                    <a:pt x="2503741" y="353117"/>
                  </a:moveTo>
                  <a:lnTo>
                    <a:pt x="2503741" y="469157"/>
                  </a:lnTo>
                </a:path>
                <a:path w="2903855" h="657859">
                  <a:moveTo>
                    <a:pt x="2901442" y="178517"/>
                  </a:moveTo>
                  <a:lnTo>
                    <a:pt x="2901442" y="305295"/>
                  </a:lnTo>
                </a:path>
                <a:path w="2903855" h="657859">
                  <a:moveTo>
                    <a:pt x="2901442" y="307060"/>
                  </a:moveTo>
                  <a:lnTo>
                    <a:pt x="2901442" y="326701"/>
                  </a:lnTo>
                </a:path>
                <a:path w="2903855" h="657859">
                  <a:moveTo>
                    <a:pt x="1994534" y="326701"/>
                  </a:moveTo>
                  <a:lnTo>
                    <a:pt x="1994534" y="307060"/>
                  </a:lnTo>
                </a:path>
                <a:path w="2903855" h="657859">
                  <a:moveTo>
                    <a:pt x="1994534" y="305295"/>
                  </a:moveTo>
                  <a:lnTo>
                    <a:pt x="1994534" y="178517"/>
                  </a:lnTo>
                </a:path>
                <a:path w="2903855" h="657859">
                  <a:moveTo>
                    <a:pt x="2400871" y="232073"/>
                  </a:moveTo>
                  <a:lnTo>
                    <a:pt x="2400871" y="206349"/>
                  </a:lnTo>
                </a:path>
                <a:path w="2903855" h="657859">
                  <a:moveTo>
                    <a:pt x="2400871" y="302418"/>
                  </a:moveTo>
                  <a:lnTo>
                    <a:pt x="2400871" y="235667"/>
                  </a:lnTo>
                </a:path>
                <a:path w="2903855" h="657859">
                  <a:moveTo>
                    <a:pt x="2435542" y="232073"/>
                  </a:moveTo>
                  <a:lnTo>
                    <a:pt x="2400871" y="232073"/>
                  </a:lnTo>
                </a:path>
                <a:path w="2903855" h="657859">
                  <a:moveTo>
                    <a:pt x="2400871" y="235667"/>
                  </a:moveTo>
                  <a:lnTo>
                    <a:pt x="2435542" y="235667"/>
                  </a:lnTo>
                </a:path>
                <a:path w="2903855" h="657859">
                  <a:moveTo>
                    <a:pt x="2401760" y="231203"/>
                  </a:moveTo>
                  <a:lnTo>
                    <a:pt x="2401760" y="207270"/>
                  </a:lnTo>
                </a:path>
                <a:path w="2903855" h="657859">
                  <a:moveTo>
                    <a:pt x="2434590" y="207270"/>
                  </a:moveTo>
                  <a:lnTo>
                    <a:pt x="2434590" y="231203"/>
                  </a:lnTo>
                </a:path>
                <a:path w="2903855" h="657859">
                  <a:moveTo>
                    <a:pt x="2434590" y="231203"/>
                  </a:moveTo>
                  <a:lnTo>
                    <a:pt x="2401760" y="231203"/>
                  </a:lnTo>
                </a:path>
                <a:path w="2903855" h="657859">
                  <a:moveTo>
                    <a:pt x="2401760" y="207270"/>
                  </a:moveTo>
                  <a:lnTo>
                    <a:pt x="2434590" y="207270"/>
                  </a:lnTo>
                </a:path>
                <a:path w="2903855" h="657859">
                  <a:moveTo>
                    <a:pt x="2439034" y="302418"/>
                  </a:moveTo>
                  <a:lnTo>
                    <a:pt x="2439034" y="206349"/>
                  </a:lnTo>
                </a:path>
                <a:path w="2903855" h="657859">
                  <a:moveTo>
                    <a:pt x="2435542" y="206349"/>
                  </a:moveTo>
                  <a:lnTo>
                    <a:pt x="2435542" y="232073"/>
                  </a:lnTo>
                </a:path>
                <a:path w="2903855" h="657859">
                  <a:moveTo>
                    <a:pt x="2435542" y="235667"/>
                  </a:moveTo>
                  <a:lnTo>
                    <a:pt x="2435542" y="302418"/>
                  </a:lnTo>
                </a:path>
                <a:path w="2903855" h="657859">
                  <a:moveTo>
                    <a:pt x="2399411" y="304927"/>
                  </a:moveTo>
                  <a:lnTo>
                    <a:pt x="2399411" y="305073"/>
                  </a:lnTo>
                </a:path>
                <a:path w="2903855" h="657859">
                  <a:moveTo>
                    <a:pt x="2399411" y="305073"/>
                  </a:moveTo>
                  <a:lnTo>
                    <a:pt x="2399411" y="305790"/>
                  </a:lnTo>
                </a:path>
                <a:path w="2903855" h="657859">
                  <a:moveTo>
                    <a:pt x="2503741" y="304927"/>
                  </a:moveTo>
                  <a:lnTo>
                    <a:pt x="2503741" y="305073"/>
                  </a:lnTo>
                </a:path>
                <a:path w="2903855" h="657859">
                  <a:moveTo>
                    <a:pt x="2503741" y="305073"/>
                  </a:moveTo>
                  <a:lnTo>
                    <a:pt x="2503741" y="305790"/>
                  </a:lnTo>
                </a:path>
                <a:path w="2903855" h="657859">
                  <a:moveTo>
                    <a:pt x="2399411" y="303860"/>
                  </a:moveTo>
                  <a:lnTo>
                    <a:pt x="2503741" y="303860"/>
                  </a:lnTo>
                </a:path>
                <a:path w="2903855" h="657859">
                  <a:moveTo>
                    <a:pt x="2399411" y="304203"/>
                  </a:moveTo>
                  <a:lnTo>
                    <a:pt x="2503741" y="304203"/>
                  </a:lnTo>
                </a:path>
                <a:path w="2903855" h="657859">
                  <a:moveTo>
                    <a:pt x="2399411" y="305073"/>
                  </a:moveTo>
                  <a:lnTo>
                    <a:pt x="2503741" y="305073"/>
                  </a:lnTo>
                </a:path>
                <a:path w="2903855" h="657859">
                  <a:moveTo>
                    <a:pt x="2399411" y="305790"/>
                  </a:moveTo>
                  <a:lnTo>
                    <a:pt x="2503741" y="305790"/>
                  </a:lnTo>
                </a:path>
                <a:path w="2903855" h="657859">
                  <a:moveTo>
                    <a:pt x="2439034" y="206349"/>
                  </a:moveTo>
                  <a:lnTo>
                    <a:pt x="2502280" y="206349"/>
                  </a:lnTo>
                </a:path>
                <a:path w="2903855" h="657859">
                  <a:moveTo>
                    <a:pt x="2400871" y="206349"/>
                  </a:moveTo>
                  <a:lnTo>
                    <a:pt x="2435542" y="206349"/>
                  </a:lnTo>
                </a:path>
                <a:path w="2903855" h="657859">
                  <a:moveTo>
                    <a:pt x="2502280" y="206349"/>
                  </a:moveTo>
                  <a:lnTo>
                    <a:pt x="2502280" y="302418"/>
                  </a:lnTo>
                </a:path>
                <a:path w="2903855" h="657859">
                  <a:moveTo>
                    <a:pt x="2502280" y="302418"/>
                  </a:moveTo>
                  <a:lnTo>
                    <a:pt x="2439034" y="302418"/>
                  </a:lnTo>
                </a:path>
                <a:path w="2903855" h="657859">
                  <a:moveTo>
                    <a:pt x="2435542" y="302418"/>
                  </a:moveTo>
                  <a:lnTo>
                    <a:pt x="2400871" y="302418"/>
                  </a:lnTo>
                </a:path>
                <a:path w="2903855" h="657859">
                  <a:moveTo>
                    <a:pt x="2399411" y="204958"/>
                  </a:moveTo>
                  <a:lnTo>
                    <a:pt x="2503741" y="204958"/>
                  </a:lnTo>
                </a:path>
                <a:path w="2903855" h="657859">
                  <a:moveTo>
                    <a:pt x="2503741" y="204958"/>
                  </a:moveTo>
                  <a:lnTo>
                    <a:pt x="2503741" y="304927"/>
                  </a:lnTo>
                </a:path>
                <a:path w="2903855" h="657859">
                  <a:moveTo>
                    <a:pt x="2399411" y="304927"/>
                  </a:moveTo>
                  <a:lnTo>
                    <a:pt x="2399411" y="204958"/>
                  </a:lnTo>
                </a:path>
                <a:path w="2903855" h="657859">
                  <a:moveTo>
                    <a:pt x="2243772" y="232073"/>
                  </a:moveTo>
                  <a:lnTo>
                    <a:pt x="2243772" y="206349"/>
                  </a:lnTo>
                </a:path>
                <a:path w="2903855" h="657859">
                  <a:moveTo>
                    <a:pt x="2243772" y="302418"/>
                  </a:moveTo>
                  <a:lnTo>
                    <a:pt x="2243772" y="235667"/>
                  </a:lnTo>
                </a:path>
                <a:path w="2903855" h="657859">
                  <a:moveTo>
                    <a:pt x="2278380" y="232073"/>
                  </a:moveTo>
                  <a:lnTo>
                    <a:pt x="2243772" y="232073"/>
                  </a:lnTo>
                </a:path>
                <a:path w="2903855" h="657859">
                  <a:moveTo>
                    <a:pt x="2243772" y="235667"/>
                  </a:moveTo>
                  <a:lnTo>
                    <a:pt x="2278380" y="235667"/>
                  </a:lnTo>
                </a:path>
                <a:path w="2903855" h="657859">
                  <a:moveTo>
                    <a:pt x="2244661" y="231203"/>
                  </a:moveTo>
                  <a:lnTo>
                    <a:pt x="2244661" y="207270"/>
                  </a:lnTo>
                </a:path>
                <a:path w="2903855" h="657859">
                  <a:moveTo>
                    <a:pt x="2277490" y="207270"/>
                  </a:moveTo>
                  <a:lnTo>
                    <a:pt x="2277490" y="231203"/>
                  </a:lnTo>
                </a:path>
                <a:path w="2903855" h="657859">
                  <a:moveTo>
                    <a:pt x="2277490" y="231203"/>
                  </a:moveTo>
                  <a:lnTo>
                    <a:pt x="2244661" y="231203"/>
                  </a:lnTo>
                </a:path>
                <a:path w="2903855" h="657859">
                  <a:moveTo>
                    <a:pt x="2244661" y="207270"/>
                  </a:moveTo>
                  <a:lnTo>
                    <a:pt x="2277490" y="207270"/>
                  </a:lnTo>
                </a:path>
                <a:path w="2903855" h="657859">
                  <a:moveTo>
                    <a:pt x="2281999" y="302418"/>
                  </a:moveTo>
                  <a:lnTo>
                    <a:pt x="2281999" y="206349"/>
                  </a:lnTo>
                </a:path>
                <a:path w="2903855" h="657859">
                  <a:moveTo>
                    <a:pt x="2278380" y="206349"/>
                  </a:moveTo>
                  <a:lnTo>
                    <a:pt x="2278380" y="232073"/>
                  </a:lnTo>
                </a:path>
                <a:path w="2903855" h="657859">
                  <a:moveTo>
                    <a:pt x="2278380" y="235667"/>
                  </a:moveTo>
                  <a:lnTo>
                    <a:pt x="2278380" y="302418"/>
                  </a:lnTo>
                </a:path>
                <a:path w="2903855" h="657859">
                  <a:moveTo>
                    <a:pt x="2242375" y="304927"/>
                  </a:moveTo>
                  <a:lnTo>
                    <a:pt x="2242375" y="305073"/>
                  </a:lnTo>
                </a:path>
                <a:path w="2903855" h="657859">
                  <a:moveTo>
                    <a:pt x="2242375" y="305073"/>
                  </a:moveTo>
                  <a:lnTo>
                    <a:pt x="2242375" y="305790"/>
                  </a:lnTo>
                </a:path>
                <a:path w="2903855" h="657859">
                  <a:moveTo>
                    <a:pt x="2346642" y="304927"/>
                  </a:moveTo>
                  <a:lnTo>
                    <a:pt x="2346642" y="305073"/>
                  </a:lnTo>
                </a:path>
                <a:path w="2903855" h="657859">
                  <a:moveTo>
                    <a:pt x="2346642" y="305073"/>
                  </a:moveTo>
                  <a:lnTo>
                    <a:pt x="2346642" y="305790"/>
                  </a:lnTo>
                </a:path>
                <a:path w="2903855" h="657859">
                  <a:moveTo>
                    <a:pt x="2242375" y="303860"/>
                  </a:moveTo>
                  <a:lnTo>
                    <a:pt x="2346642" y="303860"/>
                  </a:lnTo>
                </a:path>
                <a:path w="2903855" h="657859">
                  <a:moveTo>
                    <a:pt x="2242375" y="304203"/>
                  </a:moveTo>
                  <a:lnTo>
                    <a:pt x="2346642" y="304203"/>
                  </a:lnTo>
                </a:path>
                <a:path w="2903855" h="657859">
                  <a:moveTo>
                    <a:pt x="2242375" y="305073"/>
                  </a:moveTo>
                  <a:lnTo>
                    <a:pt x="2346642" y="305073"/>
                  </a:lnTo>
                </a:path>
                <a:path w="2903855" h="657859">
                  <a:moveTo>
                    <a:pt x="2242375" y="305790"/>
                  </a:moveTo>
                  <a:lnTo>
                    <a:pt x="2346642" y="305790"/>
                  </a:lnTo>
                </a:path>
                <a:path w="2903855" h="657859">
                  <a:moveTo>
                    <a:pt x="2281999" y="206349"/>
                  </a:moveTo>
                  <a:lnTo>
                    <a:pt x="2345182" y="206349"/>
                  </a:lnTo>
                </a:path>
                <a:path w="2903855" h="657859">
                  <a:moveTo>
                    <a:pt x="2243772" y="206349"/>
                  </a:moveTo>
                  <a:lnTo>
                    <a:pt x="2278380" y="206349"/>
                  </a:lnTo>
                </a:path>
                <a:path w="2903855" h="657859">
                  <a:moveTo>
                    <a:pt x="2345182" y="206349"/>
                  </a:moveTo>
                  <a:lnTo>
                    <a:pt x="2345182" y="302418"/>
                  </a:lnTo>
                </a:path>
                <a:path w="2903855" h="657859">
                  <a:moveTo>
                    <a:pt x="2345182" y="302418"/>
                  </a:moveTo>
                  <a:lnTo>
                    <a:pt x="2281999" y="302418"/>
                  </a:lnTo>
                </a:path>
                <a:path w="2903855" h="657859">
                  <a:moveTo>
                    <a:pt x="2278380" y="302418"/>
                  </a:moveTo>
                  <a:lnTo>
                    <a:pt x="2243772" y="302418"/>
                  </a:lnTo>
                </a:path>
                <a:path w="2903855" h="657859">
                  <a:moveTo>
                    <a:pt x="2242375" y="304927"/>
                  </a:moveTo>
                  <a:lnTo>
                    <a:pt x="2242375" y="204958"/>
                  </a:lnTo>
                </a:path>
                <a:path w="2903855" h="657859">
                  <a:moveTo>
                    <a:pt x="2242375" y="204958"/>
                  </a:moveTo>
                  <a:lnTo>
                    <a:pt x="2346642" y="204958"/>
                  </a:lnTo>
                </a:path>
                <a:path w="2903855" h="657859">
                  <a:moveTo>
                    <a:pt x="2346642" y="204958"/>
                  </a:moveTo>
                  <a:lnTo>
                    <a:pt x="2346642" y="304927"/>
                  </a:lnTo>
                </a:path>
                <a:path w="2903855" h="657859">
                  <a:moveTo>
                    <a:pt x="2743644" y="232073"/>
                  </a:moveTo>
                  <a:lnTo>
                    <a:pt x="2743644" y="206349"/>
                  </a:lnTo>
                </a:path>
                <a:path w="2903855" h="657859">
                  <a:moveTo>
                    <a:pt x="2743644" y="302418"/>
                  </a:moveTo>
                  <a:lnTo>
                    <a:pt x="2743644" y="235667"/>
                  </a:lnTo>
                </a:path>
                <a:path w="2903855" h="657859">
                  <a:moveTo>
                    <a:pt x="2778315" y="232073"/>
                  </a:moveTo>
                  <a:lnTo>
                    <a:pt x="2743644" y="232073"/>
                  </a:lnTo>
                </a:path>
                <a:path w="2903855" h="657859">
                  <a:moveTo>
                    <a:pt x="2743644" y="235667"/>
                  </a:moveTo>
                  <a:lnTo>
                    <a:pt x="2778315" y="235667"/>
                  </a:lnTo>
                </a:path>
                <a:path w="2903855" h="657859">
                  <a:moveTo>
                    <a:pt x="2744533" y="231203"/>
                  </a:moveTo>
                  <a:lnTo>
                    <a:pt x="2744533" y="207270"/>
                  </a:lnTo>
                </a:path>
                <a:path w="2903855" h="657859">
                  <a:moveTo>
                    <a:pt x="2777363" y="207270"/>
                  </a:moveTo>
                  <a:lnTo>
                    <a:pt x="2777363" y="231203"/>
                  </a:lnTo>
                </a:path>
                <a:path w="2903855" h="657859">
                  <a:moveTo>
                    <a:pt x="2777363" y="231203"/>
                  </a:moveTo>
                  <a:lnTo>
                    <a:pt x="2744533" y="231203"/>
                  </a:lnTo>
                </a:path>
                <a:path w="2903855" h="657859">
                  <a:moveTo>
                    <a:pt x="2744533" y="207270"/>
                  </a:moveTo>
                  <a:lnTo>
                    <a:pt x="2777363" y="207270"/>
                  </a:lnTo>
                </a:path>
                <a:path w="2903855" h="657859">
                  <a:moveTo>
                    <a:pt x="2781871" y="302418"/>
                  </a:moveTo>
                  <a:lnTo>
                    <a:pt x="2781871" y="206349"/>
                  </a:lnTo>
                </a:path>
                <a:path w="2903855" h="657859">
                  <a:moveTo>
                    <a:pt x="2778315" y="206349"/>
                  </a:moveTo>
                  <a:lnTo>
                    <a:pt x="2778315" y="232073"/>
                  </a:lnTo>
                </a:path>
                <a:path w="2903855" h="657859">
                  <a:moveTo>
                    <a:pt x="2778315" y="235667"/>
                  </a:moveTo>
                  <a:lnTo>
                    <a:pt x="2778315" y="302418"/>
                  </a:lnTo>
                </a:path>
                <a:path w="2903855" h="657859">
                  <a:moveTo>
                    <a:pt x="2742247" y="304927"/>
                  </a:moveTo>
                  <a:lnTo>
                    <a:pt x="2742247" y="305073"/>
                  </a:lnTo>
                </a:path>
                <a:path w="2903855" h="657859">
                  <a:moveTo>
                    <a:pt x="2742247" y="305073"/>
                  </a:moveTo>
                  <a:lnTo>
                    <a:pt x="2742247" y="305790"/>
                  </a:lnTo>
                </a:path>
                <a:path w="2903855" h="657859">
                  <a:moveTo>
                    <a:pt x="2846451" y="304927"/>
                  </a:moveTo>
                  <a:lnTo>
                    <a:pt x="2846451" y="305073"/>
                  </a:lnTo>
                </a:path>
                <a:path w="2903855" h="657859">
                  <a:moveTo>
                    <a:pt x="2846451" y="305073"/>
                  </a:moveTo>
                  <a:lnTo>
                    <a:pt x="2846451" y="305790"/>
                  </a:lnTo>
                </a:path>
                <a:path w="2903855" h="657859">
                  <a:moveTo>
                    <a:pt x="2742247" y="303860"/>
                  </a:moveTo>
                  <a:lnTo>
                    <a:pt x="2846451" y="303860"/>
                  </a:lnTo>
                </a:path>
                <a:path w="2903855" h="657859">
                  <a:moveTo>
                    <a:pt x="2742247" y="304203"/>
                  </a:moveTo>
                  <a:lnTo>
                    <a:pt x="2846451" y="304203"/>
                  </a:lnTo>
                </a:path>
                <a:path w="2903855" h="657859">
                  <a:moveTo>
                    <a:pt x="2742247" y="305073"/>
                  </a:moveTo>
                  <a:lnTo>
                    <a:pt x="2846451" y="305073"/>
                  </a:lnTo>
                </a:path>
                <a:path w="2903855" h="657859">
                  <a:moveTo>
                    <a:pt x="2742247" y="305790"/>
                  </a:moveTo>
                  <a:lnTo>
                    <a:pt x="2846451" y="305790"/>
                  </a:lnTo>
                </a:path>
                <a:path w="2903855" h="657859">
                  <a:moveTo>
                    <a:pt x="2781871" y="206349"/>
                  </a:moveTo>
                  <a:lnTo>
                    <a:pt x="2845054" y="206349"/>
                  </a:lnTo>
                </a:path>
                <a:path w="2903855" h="657859">
                  <a:moveTo>
                    <a:pt x="2743644" y="206349"/>
                  </a:moveTo>
                  <a:lnTo>
                    <a:pt x="2778315" y="206349"/>
                  </a:lnTo>
                </a:path>
                <a:path w="2903855" h="657859">
                  <a:moveTo>
                    <a:pt x="2845054" y="206349"/>
                  </a:moveTo>
                  <a:lnTo>
                    <a:pt x="2845054" y="302418"/>
                  </a:lnTo>
                </a:path>
                <a:path w="2903855" h="657859">
                  <a:moveTo>
                    <a:pt x="2845054" y="302418"/>
                  </a:moveTo>
                  <a:lnTo>
                    <a:pt x="2781871" y="302418"/>
                  </a:lnTo>
                </a:path>
                <a:path w="2903855" h="657859">
                  <a:moveTo>
                    <a:pt x="2778315" y="302418"/>
                  </a:moveTo>
                  <a:lnTo>
                    <a:pt x="2743644" y="302418"/>
                  </a:lnTo>
                </a:path>
                <a:path w="2903855" h="657859">
                  <a:moveTo>
                    <a:pt x="2742247" y="204958"/>
                  </a:moveTo>
                  <a:lnTo>
                    <a:pt x="2846451" y="204958"/>
                  </a:lnTo>
                </a:path>
                <a:path w="2903855" h="657859">
                  <a:moveTo>
                    <a:pt x="2846451" y="204958"/>
                  </a:moveTo>
                  <a:lnTo>
                    <a:pt x="2846451" y="304927"/>
                  </a:lnTo>
                </a:path>
                <a:path w="2903855" h="657859">
                  <a:moveTo>
                    <a:pt x="2742247" y="304927"/>
                  </a:moveTo>
                  <a:lnTo>
                    <a:pt x="2742247" y="204958"/>
                  </a:lnTo>
                </a:path>
                <a:path w="2903855" h="657859">
                  <a:moveTo>
                    <a:pt x="2586545" y="232073"/>
                  </a:moveTo>
                  <a:lnTo>
                    <a:pt x="2586545" y="206349"/>
                  </a:lnTo>
                </a:path>
                <a:path w="2903855" h="657859">
                  <a:moveTo>
                    <a:pt x="2586545" y="302418"/>
                  </a:moveTo>
                  <a:lnTo>
                    <a:pt x="2586545" y="235667"/>
                  </a:lnTo>
                </a:path>
                <a:path w="2903855" h="657859">
                  <a:moveTo>
                    <a:pt x="2621216" y="232073"/>
                  </a:moveTo>
                  <a:lnTo>
                    <a:pt x="2586545" y="232073"/>
                  </a:lnTo>
                </a:path>
                <a:path w="2903855" h="657859">
                  <a:moveTo>
                    <a:pt x="2586545" y="235667"/>
                  </a:moveTo>
                  <a:lnTo>
                    <a:pt x="2621216" y="235667"/>
                  </a:lnTo>
                </a:path>
                <a:path w="2903855" h="657859">
                  <a:moveTo>
                    <a:pt x="2587434" y="231203"/>
                  </a:moveTo>
                  <a:lnTo>
                    <a:pt x="2587434" y="207270"/>
                  </a:lnTo>
                </a:path>
                <a:path w="2903855" h="657859">
                  <a:moveTo>
                    <a:pt x="2620263" y="207270"/>
                  </a:moveTo>
                  <a:lnTo>
                    <a:pt x="2620263" y="231203"/>
                  </a:lnTo>
                </a:path>
                <a:path w="2903855" h="657859">
                  <a:moveTo>
                    <a:pt x="2620263" y="231203"/>
                  </a:moveTo>
                  <a:lnTo>
                    <a:pt x="2587434" y="231203"/>
                  </a:lnTo>
                </a:path>
                <a:path w="2903855" h="657859">
                  <a:moveTo>
                    <a:pt x="2587434" y="207270"/>
                  </a:moveTo>
                  <a:lnTo>
                    <a:pt x="2620263" y="207270"/>
                  </a:lnTo>
                </a:path>
                <a:path w="2903855" h="657859">
                  <a:moveTo>
                    <a:pt x="2624772" y="302418"/>
                  </a:moveTo>
                  <a:lnTo>
                    <a:pt x="2624772" y="206349"/>
                  </a:lnTo>
                </a:path>
                <a:path w="2903855" h="657859">
                  <a:moveTo>
                    <a:pt x="2621216" y="206349"/>
                  </a:moveTo>
                  <a:lnTo>
                    <a:pt x="2621216" y="232073"/>
                  </a:lnTo>
                </a:path>
                <a:path w="2903855" h="657859">
                  <a:moveTo>
                    <a:pt x="2621216" y="235667"/>
                  </a:moveTo>
                  <a:lnTo>
                    <a:pt x="2621216" y="302418"/>
                  </a:lnTo>
                </a:path>
                <a:path w="2903855" h="657859">
                  <a:moveTo>
                    <a:pt x="2585084" y="304927"/>
                  </a:moveTo>
                  <a:lnTo>
                    <a:pt x="2585084" y="305073"/>
                  </a:lnTo>
                </a:path>
                <a:path w="2903855" h="657859">
                  <a:moveTo>
                    <a:pt x="2585084" y="305073"/>
                  </a:moveTo>
                  <a:lnTo>
                    <a:pt x="2585084" y="305790"/>
                  </a:lnTo>
                </a:path>
                <a:path w="2903855" h="657859">
                  <a:moveTo>
                    <a:pt x="2689352" y="304927"/>
                  </a:moveTo>
                  <a:lnTo>
                    <a:pt x="2689352" y="305073"/>
                  </a:lnTo>
                </a:path>
                <a:path w="2903855" h="657859">
                  <a:moveTo>
                    <a:pt x="2689352" y="305073"/>
                  </a:moveTo>
                  <a:lnTo>
                    <a:pt x="2689352" y="305790"/>
                  </a:lnTo>
                </a:path>
                <a:path w="2903855" h="657859">
                  <a:moveTo>
                    <a:pt x="2585084" y="303860"/>
                  </a:moveTo>
                  <a:lnTo>
                    <a:pt x="2689352" y="303860"/>
                  </a:lnTo>
                </a:path>
                <a:path w="2903855" h="657859">
                  <a:moveTo>
                    <a:pt x="2585084" y="304203"/>
                  </a:moveTo>
                  <a:lnTo>
                    <a:pt x="2689352" y="304203"/>
                  </a:lnTo>
                </a:path>
                <a:path w="2903855" h="657859">
                  <a:moveTo>
                    <a:pt x="2585084" y="305073"/>
                  </a:moveTo>
                  <a:lnTo>
                    <a:pt x="2689352" y="305073"/>
                  </a:lnTo>
                </a:path>
                <a:path w="2903855" h="657859">
                  <a:moveTo>
                    <a:pt x="2585084" y="305790"/>
                  </a:moveTo>
                  <a:lnTo>
                    <a:pt x="2689352" y="305790"/>
                  </a:lnTo>
                </a:path>
                <a:path w="2903855" h="657859">
                  <a:moveTo>
                    <a:pt x="2624772" y="206349"/>
                  </a:moveTo>
                  <a:lnTo>
                    <a:pt x="2687955" y="206349"/>
                  </a:lnTo>
                </a:path>
                <a:path w="2903855" h="657859">
                  <a:moveTo>
                    <a:pt x="2586545" y="206349"/>
                  </a:moveTo>
                  <a:lnTo>
                    <a:pt x="2621216" y="206349"/>
                  </a:lnTo>
                </a:path>
                <a:path w="2903855" h="657859">
                  <a:moveTo>
                    <a:pt x="2687955" y="206349"/>
                  </a:moveTo>
                  <a:lnTo>
                    <a:pt x="2687955" y="302418"/>
                  </a:lnTo>
                </a:path>
                <a:path w="2903855" h="657859">
                  <a:moveTo>
                    <a:pt x="2687955" y="302418"/>
                  </a:moveTo>
                  <a:lnTo>
                    <a:pt x="2624772" y="302418"/>
                  </a:lnTo>
                </a:path>
                <a:path w="2903855" h="657859">
                  <a:moveTo>
                    <a:pt x="2621216" y="302418"/>
                  </a:moveTo>
                  <a:lnTo>
                    <a:pt x="2586545" y="302418"/>
                  </a:lnTo>
                </a:path>
                <a:path w="2903855" h="657859">
                  <a:moveTo>
                    <a:pt x="2585084" y="304927"/>
                  </a:moveTo>
                  <a:lnTo>
                    <a:pt x="2585084" y="204958"/>
                  </a:lnTo>
                </a:path>
                <a:path w="2903855" h="657859">
                  <a:moveTo>
                    <a:pt x="2585084" y="204958"/>
                  </a:moveTo>
                  <a:lnTo>
                    <a:pt x="2689352" y="204958"/>
                  </a:lnTo>
                </a:path>
                <a:path w="2903855" h="657859">
                  <a:moveTo>
                    <a:pt x="2689352" y="204958"/>
                  </a:moveTo>
                  <a:lnTo>
                    <a:pt x="2689352" y="304927"/>
                  </a:lnTo>
                </a:path>
                <a:path w="2903855" h="657859">
                  <a:moveTo>
                    <a:pt x="2054542" y="232073"/>
                  </a:moveTo>
                  <a:lnTo>
                    <a:pt x="2054542" y="206349"/>
                  </a:lnTo>
                </a:path>
                <a:path w="2903855" h="657859">
                  <a:moveTo>
                    <a:pt x="2054542" y="302418"/>
                  </a:moveTo>
                  <a:lnTo>
                    <a:pt x="2054542" y="235667"/>
                  </a:lnTo>
                </a:path>
                <a:path w="2903855" h="657859">
                  <a:moveTo>
                    <a:pt x="2089213" y="232073"/>
                  </a:moveTo>
                  <a:lnTo>
                    <a:pt x="2054542" y="232073"/>
                  </a:lnTo>
                </a:path>
                <a:path w="2903855" h="657859">
                  <a:moveTo>
                    <a:pt x="2054542" y="235667"/>
                  </a:moveTo>
                  <a:lnTo>
                    <a:pt x="2089213" y="235667"/>
                  </a:lnTo>
                </a:path>
                <a:path w="2903855" h="657859">
                  <a:moveTo>
                    <a:pt x="2055431" y="231203"/>
                  </a:moveTo>
                  <a:lnTo>
                    <a:pt x="2055431" y="207270"/>
                  </a:lnTo>
                </a:path>
                <a:path w="2903855" h="657859">
                  <a:moveTo>
                    <a:pt x="2088261" y="207270"/>
                  </a:moveTo>
                  <a:lnTo>
                    <a:pt x="2088261" y="231203"/>
                  </a:lnTo>
                </a:path>
                <a:path w="2903855" h="657859">
                  <a:moveTo>
                    <a:pt x="2088261" y="231203"/>
                  </a:moveTo>
                  <a:lnTo>
                    <a:pt x="2055431" y="231203"/>
                  </a:lnTo>
                </a:path>
                <a:path w="2903855" h="657859">
                  <a:moveTo>
                    <a:pt x="2055431" y="207270"/>
                  </a:moveTo>
                  <a:lnTo>
                    <a:pt x="2088261" y="207270"/>
                  </a:lnTo>
                </a:path>
                <a:path w="2903855" h="657859">
                  <a:moveTo>
                    <a:pt x="2092705" y="302418"/>
                  </a:moveTo>
                  <a:lnTo>
                    <a:pt x="2092705" y="206349"/>
                  </a:lnTo>
                </a:path>
                <a:path w="2903855" h="657859">
                  <a:moveTo>
                    <a:pt x="2089213" y="206349"/>
                  </a:moveTo>
                  <a:lnTo>
                    <a:pt x="2089213" y="232073"/>
                  </a:lnTo>
                </a:path>
                <a:path w="2903855" h="657859">
                  <a:moveTo>
                    <a:pt x="2089213" y="235667"/>
                  </a:moveTo>
                  <a:lnTo>
                    <a:pt x="2089213" y="302418"/>
                  </a:lnTo>
                </a:path>
                <a:path w="2903855" h="657859">
                  <a:moveTo>
                    <a:pt x="2053082" y="304927"/>
                  </a:moveTo>
                  <a:lnTo>
                    <a:pt x="2053082" y="305073"/>
                  </a:lnTo>
                </a:path>
                <a:path w="2903855" h="657859">
                  <a:moveTo>
                    <a:pt x="2053082" y="305073"/>
                  </a:moveTo>
                  <a:lnTo>
                    <a:pt x="2053082" y="305790"/>
                  </a:lnTo>
                </a:path>
                <a:path w="2903855" h="657859">
                  <a:moveTo>
                    <a:pt x="2157349" y="304927"/>
                  </a:moveTo>
                  <a:lnTo>
                    <a:pt x="2157349" y="305073"/>
                  </a:lnTo>
                </a:path>
                <a:path w="2903855" h="657859">
                  <a:moveTo>
                    <a:pt x="2157349" y="305073"/>
                  </a:moveTo>
                  <a:lnTo>
                    <a:pt x="2157349" y="305790"/>
                  </a:lnTo>
                </a:path>
                <a:path w="2903855" h="657859">
                  <a:moveTo>
                    <a:pt x="2053082" y="303860"/>
                  </a:moveTo>
                  <a:lnTo>
                    <a:pt x="2157349" y="303860"/>
                  </a:lnTo>
                </a:path>
                <a:path w="2903855" h="657859">
                  <a:moveTo>
                    <a:pt x="2053082" y="304203"/>
                  </a:moveTo>
                  <a:lnTo>
                    <a:pt x="2157349" y="304203"/>
                  </a:lnTo>
                </a:path>
                <a:path w="2903855" h="657859">
                  <a:moveTo>
                    <a:pt x="2053082" y="305073"/>
                  </a:moveTo>
                  <a:lnTo>
                    <a:pt x="2157349" y="305073"/>
                  </a:lnTo>
                </a:path>
                <a:path w="2903855" h="657859">
                  <a:moveTo>
                    <a:pt x="2053082" y="305790"/>
                  </a:moveTo>
                  <a:lnTo>
                    <a:pt x="2157349" y="305790"/>
                  </a:lnTo>
                </a:path>
                <a:path w="2903855" h="657859">
                  <a:moveTo>
                    <a:pt x="2092705" y="206349"/>
                  </a:moveTo>
                  <a:lnTo>
                    <a:pt x="2155888" y="206349"/>
                  </a:lnTo>
                </a:path>
                <a:path w="2903855" h="657859">
                  <a:moveTo>
                    <a:pt x="2054542" y="206349"/>
                  </a:moveTo>
                  <a:lnTo>
                    <a:pt x="2089213" y="206349"/>
                  </a:lnTo>
                </a:path>
                <a:path w="2903855" h="657859">
                  <a:moveTo>
                    <a:pt x="2155888" y="206349"/>
                  </a:moveTo>
                  <a:lnTo>
                    <a:pt x="2155888" y="302418"/>
                  </a:lnTo>
                </a:path>
                <a:path w="2903855" h="657859">
                  <a:moveTo>
                    <a:pt x="2155888" y="302418"/>
                  </a:moveTo>
                  <a:lnTo>
                    <a:pt x="2092705" y="302418"/>
                  </a:lnTo>
                </a:path>
                <a:path w="2903855" h="657859">
                  <a:moveTo>
                    <a:pt x="2089213" y="302418"/>
                  </a:moveTo>
                  <a:lnTo>
                    <a:pt x="2054542" y="302418"/>
                  </a:lnTo>
                </a:path>
                <a:path w="2903855" h="657859">
                  <a:moveTo>
                    <a:pt x="2053082" y="304927"/>
                  </a:moveTo>
                  <a:lnTo>
                    <a:pt x="2053082" y="204958"/>
                  </a:lnTo>
                </a:path>
                <a:path w="2903855" h="657859">
                  <a:moveTo>
                    <a:pt x="2053082" y="204958"/>
                  </a:moveTo>
                  <a:lnTo>
                    <a:pt x="2157349" y="204958"/>
                  </a:lnTo>
                </a:path>
                <a:path w="2903855" h="657859">
                  <a:moveTo>
                    <a:pt x="2157349" y="204958"/>
                  </a:moveTo>
                  <a:lnTo>
                    <a:pt x="2157349" y="304927"/>
                  </a:lnTo>
                </a:path>
                <a:path w="2903855" h="657859">
                  <a:moveTo>
                    <a:pt x="2901442" y="28549"/>
                  </a:moveTo>
                  <a:lnTo>
                    <a:pt x="2901442" y="157111"/>
                  </a:lnTo>
                </a:path>
                <a:path w="2903855" h="657859">
                  <a:moveTo>
                    <a:pt x="2901442" y="158877"/>
                  </a:moveTo>
                  <a:lnTo>
                    <a:pt x="2901442" y="178517"/>
                  </a:lnTo>
                </a:path>
                <a:path w="2903855" h="657859">
                  <a:moveTo>
                    <a:pt x="1994534" y="178517"/>
                  </a:moveTo>
                  <a:lnTo>
                    <a:pt x="1994534" y="158877"/>
                  </a:lnTo>
                </a:path>
                <a:path w="2903855" h="657859">
                  <a:moveTo>
                    <a:pt x="1994534" y="157111"/>
                  </a:moveTo>
                  <a:lnTo>
                    <a:pt x="1994534" y="28549"/>
                  </a:lnTo>
                </a:path>
                <a:path w="2903855" h="657859">
                  <a:moveTo>
                    <a:pt x="2400871" y="83889"/>
                  </a:moveTo>
                  <a:lnTo>
                    <a:pt x="2400871" y="58191"/>
                  </a:lnTo>
                </a:path>
                <a:path w="2903855" h="657859">
                  <a:moveTo>
                    <a:pt x="2400871" y="154235"/>
                  </a:moveTo>
                  <a:lnTo>
                    <a:pt x="2400871" y="87483"/>
                  </a:lnTo>
                </a:path>
                <a:path w="2903855" h="657859">
                  <a:moveTo>
                    <a:pt x="2435542" y="83889"/>
                  </a:moveTo>
                  <a:lnTo>
                    <a:pt x="2400871" y="83889"/>
                  </a:lnTo>
                </a:path>
                <a:path w="2903855" h="657859">
                  <a:moveTo>
                    <a:pt x="2400871" y="87483"/>
                  </a:moveTo>
                  <a:lnTo>
                    <a:pt x="2435542" y="87483"/>
                  </a:lnTo>
                </a:path>
                <a:path w="2903855" h="657859">
                  <a:moveTo>
                    <a:pt x="2401760" y="83019"/>
                  </a:moveTo>
                  <a:lnTo>
                    <a:pt x="2401760" y="59086"/>
                  </a:lnTo>
                </a:path>
                <a:path w="2903855" h="657859">
                  <a:moveTo>
                    <a:pt x="2434590" y="59086"/>
                  </a:moveTo>
                  <a:lnTo>
                    <a:pt x="2434590" y="83019"/>
                  </a:lnTo>
                </a:path>
                <a:path w="2903855" h="657859">
                  <a:moveTo>
                    <a:pt x="2434590" y="83019"/>
                  </a:moveTo>
                  <a:lnTo>
                    <a:pt x="2401760" y="83019"/>
                  </a:lnTo>
                </a:path>
                <a:path w="2903855" h="657859">
                  <a:moveTo>
                    <a:pt x="2401760" y="59086"/>
                  </a:moveTo>
                  <a:lnTo>
                    <a:pt x="2434590" y="59086"/>
                  </a:lnTo>
                </a:path>
                <a:path w="2903855" h="657859">
                  <a:moveTo>
                    <a:pt x="2439034" y="154235"/>
                  </a:moveTo>
                  <a:lnTo>
                    <a:pt x="2439034" y="58191"/>
                  </a:lnTo>
                </a:path>
                <a:path w="2903855" h="657859">
                  <a:moveTo>
                    <a:pt x="2435542" y="58191"/>
                  </a:moveTo>
                  <a:lnTo>
                    <a:pt x="2435542" y="83889"/>
                  </a:lnTo>
                </a:path>
                <a:path w="2903855" h="657859">
                  <a:moveTo>
                    <a:pt x="2435542" y="87483"/>
                  </a:moveTo>
                  <a:lnTo>
                    <a:pt x="2435542" y="154235"/>
                  </a:lnTo>
                </a:path>
                <a:path w="2903855" h="657859">
                  <a:moveTo>
                    <a:pt x="2399411" y="156743"/>
                  </a:moveTo>
                  <a:lnTo>
                    <a:pt x="2399411" y="156889"/>
                  </a:lnTo>
                </a:path>
                <a:path w="2903855" h="657859">
                  <a:moveTo>
                    <a:pt x="2399411" y="156889"/>
                  </a:moveTo>
                  <a:lnTo>
                    <a:pt x="2399411" y="157606"/>
                  </a:lnTo>
                </a:path>
                <a:path w="2903855" h="657859">
                  <a:moveTo>
                    <a:pt x="2503741" y="156743"/>
                  </a:moveTo>
                  <a:lnTo>
                    <a:pt x="2503741" y="156889"/>
                  </a:lnTo>
                </a:path>
                <a:path w="2903855" h="657859">
                  <a:moveTo>
                    <a:pt x="2503741" y="156889"/>
                  </a:moveTo>
                  <a:lnTo>
                    <a:pt x="2503741" y="157606"/>
                  </a:lnTo>
                </a:path>
                <a:path w="2903855" h="657859">
                  <a:moveTo>
                    <a:pt x="2399411" y="155676"/>
                  </a:moveTo>
                  <a:lnTo>
                    <a:pt x="2503741" y="155676"/>
                  </a:lnTo>
                </a:path>
                <a:path w="2903855" h="657859">
                  <a:moveTo>
                    <a:pt x="2399411" y="156019"/>
                  </a:moveTo>
                  <a:lnTo>
                    <a:pt x="2503741" y="156019"/>
                  </a:lnTo>
                </a:path>
                <a:path w="2903855" h="657859">
                  <a:moveTo>
                    <a:pt x="2399411" y="156889"/>
                  </a:moveTo>
                  <a:lnTo>
                    <a:pt x="2503741" y="156889"/>
                  </a:lnTo>
                </a:path>
                <a:path w="2903855" h="657859">
                  <a:moveTo>
                    <a:pt x="2399411" y="157606"/>
                  </a:moveTo>
                  <a:lnTo>
                    <a:pt x="2503741" y="157606"/>
                  </a:lnTo>
                </a:path>
                <a:path w="2903855" h="657859">
                  <a:moveTo>
                    <a:pt x="2439034" y="58191"/>
                  </a:moveTo>
                  <a:lnTo>
                    <a:pt x="2502280" y="58191"/>
                  </a:lnTo>
                </a:path>
                <a:path w="2903855" h="657859">
                  <a:moveTo>
                    <a:pt x="2400871" y="58191"/>
                  </a:moveTo>
                  <a:lnTo>
                    <a:pt x="2435542" y="58191"/>
                  </a:lnTo>
                </a:path>
                <a:path w="2903855" h="657859">
                  <a:moveTo>
                    <a:pt x="2502280" y="58191"/>
                  </a:moveTo>
                  <a:lnTo>
                    <a:pt x="2502280" y="154235"/>
                  </a:lnTo>
                </a:path>
                <a:path w="2903855" h="657859">
                  <a:moveTo>
                    <a:pt x="2502280" y="154235"/>
                  </a:moveTo>
                  <a:lnTo>
                    <a:pt x="2439034" y="154235"/>
                  </a:lnTo>
                </a:path>
                <a:path w="2903855" h="657859">
                  <a:moveTo>
                    <a:pt x="2435542" y="154235"/>
                  </a:moveTo>
                  <a:lnTo>
                    <a:pt x="2400871" y="154235"/>
                  </a:lnTo>
                </a:path>
                <a:path w="2903855" h="657859">
                  <a:moveTo>
                    <a:pt x="2399411" y="56775"/>
                  </a:moveTo>
                  <a:lnTo>
                    <a:pt x="2503741" y="56775"/>
                  </a:lnTo>
                </a:path>
                <a:path w="2903855" h="657859">
                  <a:moveTo>
                    <a:pt x="2503741" y="56775"/>
                  </a:moveTo>
                  <a:lnTo>
                    <a:pt x="2503741" y="156743"/>
                  </a:lnTo>
                </a:path>
                <a:path w="2903855" h="657859">
                  <a:moveTo>
                    <a:pt x="2399411" y="156743"/>
                  </a:moveTo>
                  <a:lnTo>
                    <a:pt x="2399411" y="56775"/>
                  </a:lnTo>
                </a:path>
                <a:path w="2903855" h="657859">
                  <a:moveTo>
                    <a:pt x="2243772" y="83889"/>
                  </a:moveTo>
                  <a:lnTo>
                    <a:pt x="2243772" y="58191"/>
                  </a:lnTo>
                </a:path>
                <a:path w="2903855" h="657859">
                  <a:moveTo>
                    <a:pt x="2243772" y="154235"/>
                  </a:moveTo>
                  <a:lnTo>
                    <a:pt x="2243772" y="87483"/>
                  </a:lnTo>
                </a:path>
                <a:path w="2903855" h="657859">
                  <a:moveTo>
                    <a:pt x="2278380" y="83889"/>
                  </a:moveTo>
                  <a:lnTo>
                    <a:pt x="2243772" y="83889"/>
                  </a:lnTo>
                </a:path>
                <a:path w="2903855" h="657859">
                  <a:moveTo>
                    <a:pt x="2243772" y="87483"/>
                  </a:moveTo>
                  <a:lnTo>
                    <a:pt x="2278380" y="87483"/>
                  </a:lnTo>
                </a:path>
                <a:path w="2903855" h="657859">
                  <a:moveTo>
                    <a:pt x="2244661" y="83019"/>
                  </a:moveTo>
                  <a:lnTo>
                    <a:pt x="2244661" y="59086"/>
                  </a:lnTo>
                </a:path>
                <a:path w="2903855" h="657859">
                  <a:moveTo>
                    <a:pt x="2277490" y="59086"/>
                  </a:moveTo>
                  <a:lnTo>
                    <a:pt x="2277490" y="83019"/>
                  </a:lnTo>
                </a:path>
                <a:path w="2903855" h="657859">
                  <a:moveTo>
                    <a:pt x="2277490" y="83019"/>
                  </a:moveTo>
                  <a:lnTo>
                    <a:pt x="2244661" y="83019"/>
                  </a:lnTo>
                </a:path>
                <a:path w="2903855" h="657859">
                  <a:moveTo>
                    <a:pt x="2244661" y="59086"/>
                  </a:moveTo>
                  <a:lnTo>
                    <a:pt x="2277490" y="59086"/>
                  </a:lnTo>
                </a:path>
                <a:path w="2903855" h="657859">
                  <a:moveTo>
                    <a:pt x="2281999" y="154235"/>
                  </a:moveTo>
                  <a:lnTo>
                    <a:pt x="2281999" y="58191"/>
                  </a:lnTo>
                </a:path>
                <a:path w="2903855" h="657859">
                  <a:moveTo>
                    <a:pt x="2278380" y="58191"/>
                  </a:moveTo>
                  <a:lnTo>
                    <a:pt x="2278380" y="83889"/>
                  </a:lnTo>
                </a:path>
                <a:path w="2903855" h="657859">
                  <a:moveTo>
                    <a:pt x="2278380" y="87483"/>
                  </a:moveTo>
                  <a:lnTo>
                    <a:pt x="2278380" y="154235"/>
                  </a:lnTo>
                </a:path>
                <a:path w="2903855" h="657859">
                  <a:moveTo>
                    <a:pt x="2242375" y="156743"/>
                  </a:moveTo>
                  <a:lnTo>
                    <a:pt x="2242375" y="156889"/>
                  </a:lnTo>
                </a:path>
                <a:path w="2903855" h="657859">
                  <a:moveTo>
                    <a:pt x="2242375" y="156889"/>
                  </a:moveTo>
                  <a:lnTo>
                    <a:pt x="2242375" y="157606"/>
                  </a:lnTo>
                </a:path>
                <a:path w="2903855" h="657859">
                  <a:moveTo>
                    <a:pt x="2346642" y="156743"/>
                  </a:moveTo>
                  <a:lnTo>
                    <a:pt x="2346642" y="156889"/>
                  </a:lnTo>
                </a:path>
                <a:path w="2903855" h="657859">
                  <a:moveTo>
                    <a:pt x="2346642" y="156889"/>
                  </a:moveTo>
                  <a:lnTo>
                    <a:pt x="2346642" y="157606"/>
                  </a:lnTo>
                </a:path>
                <a:path w="2903855" h="657859">
                  <a:moveTo>
                    <a:pt x="2242375" y="155676"/>
                  </a:moveTo>
                  <a:lnTo>
                    <a:pt x="2346642" y="155676"/>
                  </a:lnTo>
                </a:path>
                <a:path w="2903855" h="657859">
                  <a:moveTo>
                    <a:pt x="2242375" y="156019"/>
                  </a:moveTo>
                  <a:lnTo>
                    <a:pt x="2346642" y="156019"/>
                  </a:lnTo>
                </a:path>
                <a:path w="2903855" h="657859">
                  <a:moveTo>
                    <a:pt x="2242375" y="156889"/>
                  </a:moveTo>
                  <a:lnTo>
                    <a:pt x="2346642" y="156889"/>
                  </a:lnTo>
                </a:path>
                <a:path w="2903855" h="657859">
                  <a:moveTo>
                    <a:pt x="2242375" y="157606"/>
                  </a:moveTo>
                  <a:lnTo>
                    <a:pt x="2346642" y="157606"/>
                  </a:lnTo>
                </a:path>
                <a:path w="2903855" h="657859">
                  <a:moveTo>
                    <a:pt x="2281999" y="58191"/>
                  </a:moveTo>
                  <a:lnTo>
                    <a:pt x="2345182" y="58191"/>
                  </a:lnTo>
                </a:path>
                <a:path w="2903855" h="657859">
                  <a:moveTo>
                    <a:pt x="2243772" y="58191"/>
                  </a:moveTo>
                  <a:lnTo>
                    <a:pt x="2278380" y="58191"/>
                  </a:lnTo>
                </a:path>
                <a:path w="2903855" h="657859">
                  <a:moveTo>
                    <a:pt x="2345182" y="58191"/>
                  </a:moveTo>
                  <a:lnTo>
                    <a:pt x="2345182" y="154235"/>
                  </a:lnTo>
                </a:path>
                <a:path w="2903855" h="657859">
                  <a:moveTo>
                    <a:pt x="2345182" y="154235"/>
                  </a:moveTo>
                  <a:lnTo>
                    <a:pt x="2281999" y="154235"/>
                  </a:lnTo>
                </a:path>
                <a:path w="2903855" h="657859">
                  <a:moveTo>
                    <a:pt x="2278380" y="154235"/>
                  </a:moveTo>
                  <a:lnTo>
                    <a:pt x="2243772" y="154235"/>
                  </a:lnTo>
                </a:path>
                <a:path w="2903855" h="657859">
                  <a:moveTo>
                    <a:pt x="2242375" y="156743"/>
                  </a:moveTo>
                  <a:lnTo>
                    <a:pt x="2242375" y="56775"/>
                  </a:lnTo>
                </a:path>
                <a:path w="2903855" h="657859">
                  <a:moveTo>
                    <a:pt x="2242375" y="56775"/>
                  </a:moveTo>
                  <a:lnTo>
                    <a:pt x="2346642" y="56775"/>
                  </a:lnTo>
                </a:path>
                <a:path w="2903855" h="657859">
                  <a:moveTo>
                    <a:pt x="2346642" y="56775"/>
                  </a:moveTo>
                  <a:lnTo>
                    <a:pt x="2346642" y="156743"/>
                  </a:lnTo>
                </a:path>
                <a:path w="2903855" h="657859">
                  <a:moveTo>
                    <a:pt x="2743644" y="83889"/>
                  </a:moveTo>
                  <a:lnTo>
                    <a:pt x="2743644" y="58191"/>
                  </a:lnTo>
                </a:path>
                <a:path w="2903855" h="657859">
                  <a:moveTo>
                    <a:pt x="2743644" y="154235"/>
                  </a:moveTo>
                  <a:lnTo>
                    <a:pt x="2743644" y="87483"/>
                  </a:lnTo>
                </a:path>
                <a:path w="2903855" h="657859">
                  <a:moveTo>
                    <a:pt x="2778315" y="83889"/>
                  </a:moveTo>
                  <a:lnTo>
                    <a:pt x="2743644" y="83889"/>
                  </a:lnTo>
                </a:path>
                <a:path w="2903855" h="657859">
                  <a:moveTo>
                    <a:pt x="2743644" y="87483"/>
                  </a:moveTo>
                  <a:lnTo>
                    <a:pt x="2778315" y="87483"/>
                  </a:lnTo>
                </a:path>
                <a:path w="2903855" h="657859">
                  <a:moveTo>
                    <a:pt x="2744533" y="83019"/>
                  </a:moveTo>
                  <a:lnTo>
                    <a:pt x="2744533" y="59086"/>
                  </a:lnTo>
                </a:path>
                <a:path w="2903855" h="657859">
                  <a:moveTo>
                    <a:pt x="2777363" y="59086"/>
                  </a:moveTo>
                  <a:lnTo>
                    <a:pt x="2777363" y="83019"/>
                  </a:lnTo>
                </a:path>
                <a:path w="2903855" h="657859">
                  <a:moveTo>
                    <a:pt x="2777363" y="83019"/>
                  </a:moveTo>
                  <a:lnTo>
                    <a:pt x="2744533" y="83019"/>
                  </a:lnTo>
                </a:path>
                <a:path w="2903855" h="657859">
                  <a:moveTo>
                    <a:pt x="2744533" y="59086"/>
                  </a:moveTo>
                  <a:lnTo>
                    <a:pt x="2777363" y="59086"/>
                  </a:lnTo>
                </a:path>
                <a:path w="2903855" h="657859">
                  <a:moveTo>
                    <a:pt x="2781871" y="154235"/>
                  </a:moveTo>
                  <a:lnTo>
                    <a:pt x="2781871" y="58191"/>
                  </a:lnTo>
                </a:path>
                <a:path w="2903855" h="657859">
                  <a:moveTo>
                    <a:pt x="2778315" y="58191"/>
                  </a:moveTo>
                  <a:lnTo>
                    <a:pt x="2778315" y="83889"/>
                  </a:lnTo>
                </a:path>
                <a:path w="2903855" h="657859">
                  <a:moveTo>
                    <a:pt x="2778315" y="87483"/>
                  </a:moveTo>
                  <a:lnTo>
                    <a:pt x="2778315" y="154235"/>
                  </a:lnTo>
                </a:path>
                <a:path w="2903855" h="657859">
                  <a:moveTo>
                    <a:pt x="2742247" y="156743"/>
                  </a:moveTo>
                  <a:lnTo>
                    <a:pt x="2742247" y="156889"/>
                  </a:lnTo>
                </a:path>
                <a:path w="2903855" h="657859">
                  <a:moveTo>
                    <a:pt x="2742247" y="156889"/>
                  </a:moveTo>
                  <a:lnTo>
                    <a:pt x="2742247" y="157606"/>
                  </a:lnTo>
                </a:path>
                <a:path w="2903855" h="657859">
                  <a:moveTo>
                    <a:pt x="2846451" y="156743"/>
                  </a:moveTo>
                  <a:lnTo>
                    <a:pt x="2846451" y="156889"/>
                  </a:lnTo>
                </a:path>
                <a:path w="2903855" h="657859">
                  <a:moveTo>
                    <a:pt x="2846451" y="156889"/>
                  </a:moveTo>
                  <a:lnTo>
                    <a:pt x="2846451" y="157606"/>
                  </a:lnTo>
                </a:path>
                <a:path w="2903855" h="657859">
                  <a:moveTo>
                    <a:pt x="2742247" y="155676"/>
                  </a:moveTo>
                  <a:lnTo>
                    <a:pt x="2846451" y="155676"/>
                  </a:lnTo>
                </a:path>
                <a:path w="2903855" h="657859">
                  <a:moveTo>
                    <a:pt x="2742247" y="156019"/>
                  </a:moveTo>
                  <a:lnTo>
                    <a:pt x="2846451" y="156019"/>
                  </a:lnTo>
                </a:path>
                <a:path w="2903855" h="657859">
                  <a:moveTo>
                    <a:pt x="2742247" y="156889"/>
                  </a:moveTo>
                  <a:lnTo>
                    <a:pt x="2846451" y="156889"/>
                  </a:lnTo>
                </a:path>
                <a:path w="2903855" h="657859">
                  <a:moveTo>
                    <a:pt x="2742247" y="157606"/>
                  </a:moveTo>
                  <a:lnTo>
                    <a:pt x="2846451" y="157606"/>
                  </a:lnTo>
                </a:path>
                <a:path w="2903855" h="657859">
                  <a:moveTo>
                    <a:pt x="2781871" y="58191"/>
                  </a:moveTo>
                  <a:lnTo>
                    <a:pt x="2845054" y="58191"/>
                  </a:lnTo>
                </a:path>
                <a:path w="2903855" h="657859">
                  <a:moveTo>
                    <a:pt x="2743644" y="58191"/>
                  </a:moveTo>
                  <a:lnTo>
                    <a:pt x="2778315" y="58191"/>
                  </a:lnTo>
                </a:path>
                <a:path w="2903855" h="657859">
                  <a:moveTo>
                    <a:pt x="2845054" y="58191"/>
                  </a:moveTo>
                  <a:lnTo>
                    <a:pt x="2845054" y="154235"/>
                  </a:lnTo>
                </a:path>
                <a:path w="2903855" h="657859">
                  <a:moveTo>
                    <a:pt x="2845054" y="154235"/>
                  </a:moveTo>
                  <a:lnTo>
                    <a:pt x="2781871" y="154235"/>
                  </a:lnTo>
                </a:path>
                <a:path w="2903855" h="657859">
                  <a:moveTo>
                    <a:pt x="2778315" y="154235"/>
                  </a:moveTo>
                  <a:lnTo>
                    <a:pt x="2743644" y="154235"/>
                  </a:lnTo>
                </a:path>
                <a:path w="2903855" h="657859">
                  <a:moveTo>
                    <a:pt x="2742247" y="56775"/>
                  </a:moveTo>
                  <a:lnTo>
                    <a:pt x="2846451" y="56775"/>
                  </a:lnTo>
                </a:path>
                <a:path w="2903855" h="657859">
                  <a:moveTo>
                    <a:pt x="2846451" y="56775"/>
                  </a:moveTo>
                  <a:lnTo>
                    <a:pt x="2846451" y="156743"/>
                  </a:lnTo>
                </a:path>
                <a:path w="2903855" h="657859">
                  <a:moveTo>
                    <a:pt x="2742247" y="156743"/>
                  </a:moveTo>
                  <a:lnTo>
                    <a:pt x="2742247" y="56775"/>
                  </a:lnTo>
                </a:path>
                <a:path w="2903855" h="657859">
                  <a:moveTo>
                    <a:pt x="2586545" y="83889"/>
                  </a:moveTo>
                  <a:lnTo>
                    <a:pt x="2586545" y="58191"/>
                  </a:lnTo>
                </a:path>
                <a:path w="2903855" h="657859">
                  <a:moveTo>
                    <a:pt x="2586545" y="154235"/>
                  </a:moveTo>
                  <a:lnTo>
                    <a:pt x="2586545" y="87483"/>
                  </a:lnTo>
                </a:path>
                <a:path w="2903855" h="657859">
                  <a:moveTo>
                    <a:pt x="2621216" y="83889"/>
                  </a:moveTo>
                  <a:lnTo>
                    <a:pt x="2586545" y="83889"/>
                  </a:lnTo>
                </a:path>
                <a:path w="2903855" h="657859">
                  <a:moveTo>
                    <a:pt x="2586545" y="87483"/>
                  </a:moveTo>
                  <a:lnTo>
                    <a:pt x="2621216" y="87483"/>
                  </a:lnTo>
                </a:path>
                <a:path w="2903855" h="657859">
                  <a:moveTo>
                    <a:pt x="2587434" y="83019"/>
                  </a:moveTo>
                  <a:lnTo>
                    <a:pt x="2587434" y="59086"/>
                  </a:lnTo>
                </a:path>
                <a:path w="2903855" h="657859">
                  <a:moveTo>
                    <a:pt x="2620263" y="59086"/>
                  </a:moveTo>
                  <a:lnTo>
                    <a:pt x="2620263" y="83019"/>
                  </a:lnTo>
                </a:path>
                <a:path w="2903855" h="657859">
                  <a:moveTo>
                    <a:pt x="2620263" y="83019"/>
                  </a:moveTo>
                  <a:lnTo>
                    <a:pt x="2587434" y="83019"/>
                  </a:lnTo>
                </a:path>
                <a:path w="2903855" h="657859">
                  <a:moveTo>
                    <a:pt x="2587434" y="59086"/>
                  </a:moveTo>
                  <a:lnTo>
                    <a:pt x="2620263" y="59086"/>
                  </a:lnTo>
                </a:path>
                <a:path w="2903855" h="657859">
                  <a:moveTo>
                    <a:pt x="2624772" y="154235"/>
                  </a:moveTo>
                  <a:lnTo>
                    <a:pt x="2624772" y="58191"/>
                  </a:lnTo>
                </a:path>
                <a:path w="2903855" h="657859">
                  <a:moveTo>
                    <a:pt x="2621216" y="58191"/>
                  </a:moveTo>
                  <a:lnTo>
                    <a:pt x="2621216" y="83889"/>
                  </a:lnTo>
                </a:path>
                <a:path w="2903855" h="657859">
                  <a:moveTo>
                    <a:pt x="2621216" y="87483"/>
                  </a:moveTo>
                  <a:lnTo>
                    <a:pt x="2621216" y="154235"/>
                  </a:lnTo>
                </a:path>
                <a:path w="2903855" h="657859">
                  <a:moveTo>
                    <a:pt x="2585084" y="156743"/>
                  </a:moveTo>
                  <a:lnTo>
                    <a:pt x="2585084" y="156889"/>
                  </a:lnTo>
                </a:path>
                <a:path w="2903855" h="657859">
                  <a:moveTo>
                    <a:pt x="2585084" y="156889"/>
                  </a:moveTo>
                  <a:lnTo>
                    <a:pt x="2585084" y="157606"/>
                  </a:lnTo>
                </a:path>
                <a:path w="2903855" h="657859">
                  <a:moveTo>
                    <a:pt x="2689352" y="156743"/>
                  </a:moveTo>
                  <a:lnTo>
                    <a:pt x="2689352" y="156889"/>
                  </a:lnTo>
                </a:path>
                <a:path w="2903855" h="657859">
                  <a:moveTo>
                    <a:pt x="2689352" y="156889"/>
                  </a:moveTo>
                  <a:lnTo>
                    <a:pt x="2689352" y="157606"/>
                  </a:lnTo>
                </a:path>
                <a:path w="2903855" h="657859">
                  <a:moveTo>
                    <a:pt x="2585084" y="155676"/>
                  </a:moveTo>
                  <a:lnTo>
                    <a:pt x="2689352" y="155676"/>
                  </a:lnTo>
                </a:path>
                <a:path w="2903855" h="657859">
                  <a:moveTo>
                    <a:pt x="2585084" y="156019"/>
                  </a:moveTo>
                  <a:lnTo>
                    <a:pt x="2689352" y="156019"/>
                  </a:lnTo>
                </a:path>
                <a:path w="2903855" h="657859">
                  <a:moveTo>
                    <a:pt x="2585084" y="156889"/>
                  </a:moveTo>
                  <a:lnTo>
                    <a:pt x="2689352" y="156889"/>
                  </a:lnTo>
                </a:path>
                <a:path w="2903855" h="657859">
                  <a:moveTo>
                    <a:pt x="2585084" y="157606"/>
                  </a:moveTo>
                  <a:lnTo>
                    <a:pt x="2689352" y="157606"/>
                  </a:lnTo>
                </a:path>
                <a:path w="2903855" h="657859">
                  <a:moveTo>
                    <a:pt x="2624772" y="58191"/>
                  </a:moveTo>
                  <a:lnTo>
                    <a:pt x="2687955" y="58191"/>
                  </a:lnTo>
                </a:path>
                <a:path w="2903855" h="657859">
                  <a:moveTo>
                    <a:pt x="2586545" y="58191"/>
                  </a:moveTo>
                  <a:lnTo>
                    <a:pt x="2621216" y="58191"/>
                  </a:lnTo>
                </a:path>
                <a:path w="2903855" h="657859">
                  <a:moveTo>
                    <a:pt x="2687955" y="58191"/>
                  </a:moveTo>
                  <a:lnTo>
                    <a:pt x="2687955" y="154235"/>
                  </a:lnTo>
                </a:path>
                <a:path w="2903855" h="657859">
                  <a:moveTo>
                    <a:pt x="2687955" y="154235"/>
                  </a:moveTo>
                  <a:lnTo>
                    <a:pt x="2624772" y="154235"/>
                  </a:lnTo>
                </a:path>
                <a:path w="2903855" h="657859">
                  <a:moveTo>
                    <a:pt x="2621216" y="154235"/>
                  </a:moveTo>
                  <a:lnTo>
                    <a:pt x="2586545" y="154235"/>
                  </a:lnTo>
                </a:path>
                <a:path w="2903855" h="657859">
                  <a:moveTo>
                    <a:pt x="2585084" y="156743"/>
                  </a:moveTo>
                  <a:lnTo>
                    <a:pt x="2585084" y="56775"/>
                  </a:lnTo>
                </a:path>
                <a:path w="2903855" h="657859">
                  <a:moveTo>
                    <a:pt x="2585084" y="56775"/>
                  </a:moveTo>
                  <a:lnTo>
                    <a:pt x="2689352" y="56775"/>
                  </a:lnTo>
                </a:path>
                <a:path w="2903855" h="657859">
                  <a:moveTo>
                    <a:pt x="2689352" y="56775"/>
                  </a:moveTo>
                  <a:lnTo>
                    <a:pt x="2689352" y="156743"/>
                  </a:lnTo>
                </a:path>
                <a:path w="2903855" h="657859">
                  <a:moveTo>
                    <a:pt x="2054542" y="83889"/>
                  </a:moveTo>
                  <a:lnTo>
                    <a:pt x="2054542" y="58191"/>
                  </a:lnTo>
                </a:path>
                <a:path w="2903855" h="657859">
                  <a:moveTo>
                    <a:pt x="2054542" y="154235"/>
                  </a:moveTo>
                  <a:lnTo>
                    <a:pt x="2054542" y="87483"/>
                  </a:lnTo>
                </a:path>
                <a:path w="2903855" h="657859">
                  <a:moveTo>
                    <a:pt x="2089213" y="83889"/>
                  </a:moveTo>
                  <a:lnTo>
                    <a:pt x="2054542" y="83889"/>
                  </a:lnTo>
                </a:path>
                <a:path w="2903855" h="657859">
                  <a:moveTo>
                    <a:pt x="2054542" y="87483"/>
                  </a:moveTo>
                  <a:lnTo>
                    <a:pt x="2089213" y="87483"/>
                  </a:lnTo>
                </a:path>
                <a:path w="2903855" h="657859">
                  <a:moveTo>
                    <a:pt x="2055431" y="83019"/>
                  </a:moveTo>
                  <a:lnTo>
                    <a:pt x="2055431" y="59086"/>
                  </a:lnTo>
                </a:path>
                <a:path w="2903855" h="657859">
                  <a:moveTo>
                    <a:pt x="2088261" y="59086"/>
                  </a:moveTo>
                  <a:lnTo>
                    <a:pt x="2088261" y="83019"/>
                  </a:lnTo>
                </a:path>
                <a:path w="2903855" h="657859">
                  <a:moveTo>
                    <a:pt x="2088261" y="83019"/>
                  </a:moveTo>
                  <a:lnTo>
                    <a:pt x="2055431" y="83019"/>
                  </a:lnTo>
                </a:path>
                <a:path w="2903855" h="657859">
                  <a:moveTo>
                    <a:pt x="2055431" y="59086"/>
                  </a:moveTo>
                  <a:lnTo>
                    <a:pt x="2088261" y="59086"/>
                  </a:lnTo>
                </a:path>
                <a:path w="2903855" h="657859">
                  <a:moveTo>
                    <a:pt x="2092705" y="154235"/>
                  </a:moveTo>
                  <a:lnTo>
                    <a:pt x="2092705" y="58191"/>
                  </a:lnTo>
                </a:path>
                <a:path w="2903855" h="657859">
                  <a:moveTo>
                    <a:pt x="2089213" y="58191"/>
                  </a:moveTo>
                  <a:lnTo>
                    <a:pt x="2089213" y="83889"/>
                  </a:lnTo>
                </a:path>
                <a:path w="2903855" h="657859">
                  <a:moveTo>
                    <a:pt x="2089213" y="87483"/>
                  </a:moveTo>
                  <a:lnTo>
                    <a:pt x="2089213" y="154235"/>
                  </a:lnTo>
                </a:path>
                <a:path w="2903855" h="657859">
                  <a:moveTo>
                    <a:pt x="2053082" y="156743"/>
                  </a:moveTo>
                  <a:lnTo>
                    <a:pt x="2053082" y="156889"/>
                  </a:lnTo>
                </a:path>
                <a:path w="2903855" h="657859">
                  <a:moveTo>
                    <a:pt x="2053082" y="156889"/>
                  </a:moveTo>
                  <a:lnTo>
                    <a:pt x="2053082" y="157606"/>
                  </a:lnTo>
                </a:path>
                <a:path w="2903855" h="657859">
                  <a:moveTo>
                    <a:pt x="2157349" y="156743"/>
                  </a:moveTo>
                  <a:lnTo>
                    <a:pt x="2157349" y="156889"/>
                  </a:lnTo>
                </a:path>
                <a:path w="2903855" h="657859">
                  <a:moveTo>
                    <a:pt x="2157349" y="156889"/>
                  </a:moveTo>
                  <a:lnTo>
                    <a:pt x="2157349" y="157606"/>
                  </a:lnTo>
                </a:path>
                <a:path w="2903855" h="657859">
                  <a:moveTo>
                    <a:pt x="2053082" y="155676"/>
                  </a:moveTo>
                  <a:lnTo>
                    <a:pt x="2157349" y="155676"/>
                  </a:lnTo>
                </a:path>
                <a:path w="2903855" h="657859">
                  <a:moveTo>
                    <a:pt x="2053082" y="156019"/>
                  </a:moveTo>
                  <a:lnTo>
                    <a:pt x="2157349" y="156019"/>
                  </a:lnTo>
                </a:path>
                <a:path w="2903855" h="657859">
                  <a:moveTo>
                    <a:pt x="2053082" y="156889"/>
                  </a:moveTo>
                  <a:lnTo>
                    <a:pt x="2157349" y="156889"/>
                  </a:lnTo>
                </a:path>
                <a:path w="2903855" h="657859">
                  <a:moveTo>
                    <a:pt x="2053082" y="157606"/>
                  </a:moveTo>
                  <a:lnTo>
                    <a:pt x="2157349" y="157606"/>
                  </a:lnTo>
                </a:path>
                <a:path w="2903855" h="657859">
                  <a:moveTo>
                    <a:pt x="2092705" y="58191"/>
                  </a:moveTo>
                  <a:lnTo>
                    <a:pt x="2155888" y="58191"/>
                  </a:lnTo>
                </a:path>
                <a:path w="2903855" h="657859">
                  <a:moveTo>
                    <a:pt x="2054542" y="58191"/>
                  </a:moveTo>
                  <a:lnTo>
                    <a:pt x="2089213" y="58191"/>
                  </a:lnTo>
                </a:path>
                <a:path w="2903855" h="657859">
                  <a:moveTo>
                    <a:pt x="2155888" y="58191"/>
                  </a:moveTo>
                  <a:lnTo>
                    <a:pt x="2155888" y="154235"/>
                  </a:lnTo>
                </a:path>
                <a:path w="2903855" h="657859">
                  <a:moveTo>
                    <a:pt x="2155888" y="154235"/>
                  </a:moveTo>
                  <a:lnTo>
                    <a:pt x="2092705" y="154235"/>
                  </a:lnTo>
                </a:path>
                <a:path w="2903855" h="657859">
                  <a:moveTo>
                    <a:pt x="2089213" y="154235"/>
                  </a:moveTo>
                  <a:lnTo>
                    <a:pt x="2054542" y="154235"/>
                  </a:lnTo>
                </a:path>
                <a:path w="2903855" h="657859">
                  <a:moveTo>
                    <a:pt x="2053082" y="156743"/>
                  </a:moveTo>
                  <a:lnTo>
                    <a:pt x="2053082" y="56775"/>
                  </a:lnTo>
                </a:path>
                <a:path w="2903855" h="657859">
                  <a:moveTo>
                    <a:pt x="2053082" y="56775"/>
                  </a:moveTo>
                  <a:lnTo>
                    <a:pt x="2157349" y="56775"/>
                  </a:lnTo>
                </a:path>
                <a:path w="2903855" h="657859">
                  <a:moveTo>
                    <a:pt x="2157349" y="56775"/>
                  </a:moveTo>
                  <a:lnTo>
                    <a:pt x="2157349" y="156743"/>
                  </a:lnTo>
                </a:path>
                <a:path w="2903855" h="657859">
                  <a:moveTo>
                    <a:pt x="1994534" y="156743"/>
                  </a:moveTo>
                  <a:lnTo>
                    <a:pt x="1992376" y="156889"/>
                  </a:lnTo>
                </a:path>
                <a:path w="2903855" h="657859">
                  <a:moveTo>
                    <a:pt x="1992376" y="156889"/>
                  </a:moveTo>
                  <a:lnTo>
                    <a:pt x="1992376" y="157606"/>
                  </a:lnTo>
                </a:path>
                <a:path w="2903855" h="657859">
                  <a:moveTo>
                    <a:pt x="1992376" y="157606"/>
                  </a:moveTo>
                  <a:lnTo>
                    <a:pt x="1992757" y="157289"/>
                  </a:lnTo>
                </a:path>
                <a:path w="2903855" h="657859">
                  <a:moveTo>
                    <a:pt x="909129" y="326701"/>
                  </a:moveTo>
                  <a:lnTo>
                    <a:pt x="909129" y="453453"/>
                  </a:lnTo>
                </a:path>
                <a:path w="2903855" h="657859">
                  <a:moveTo>
                    <a:pt x="909129" y="455218"/>
                  </a:moveTo>
                  <a:lnTo>
                    <a:pt x="909129" y="474884"/>
                  </a:lnTo>
                </a:path>
                <a:path w="2903855" h="657859">
                  <a:moveTo>
                    <a:pt x="909129" y="28549"/>
                  </a:moveTo>
                  <a:lnTo>
                    <a:pt x="909129" y="157111"/>
                  </a:lnTo>
                </a:path>
                <a:path w="2903855" h="657859">
                  <a:moveTo>
                    <a:pt x="909129" y="158877"/>
                  </a:moveTo>
                  <a:lnTo>
                    <a:pt x="909129" y="178517"/>
                  </a:lnTo>
                </a:path>
                <a:path w="2903855" h="657859">
                  <a:moveTo>
                    <a:pt x="2222" y="178517"/>
                  </a:moveTo>
                  <a:lnTo>
                    <a:pt x="2222" y="305295"/>
                  </a:lnTo>
                </a:path>
                <a:path w="2903855" h="657859">
                  <a:moveTo>
                    <a:pt x="2222" y="307060"/>
                  </a:moveTo>
                  <a:lnTo>
                    <a:pt x="2222" y="326701"/>
                  </a:lnTo>
                </a:path>
                <a:path w="2903855" h="657859">
                  <a:moveTo>
                    <a:pt x="597725" y="206349"/>
                  </a:moveTo>
                  <a:lnTo>
                    <a:pt x="597725" y="302418"/>
                  </a:lnTo>
                </a:path>
                <a:path w="2903855" h="657859">
                  <a:moveTo>
                    <a:pt x="660971" y="302418"/>
                  </a:moveTo>
                  <a:lnTo>
                    <a:pt x="660971" y="206349"/>
                  </a:lnTo>
                </a:path>
                <a:path w="2903855" h="657859">
                  <a:moveTo>
                    <a:pt x="664527" y="206349"/>
                  </a:moveTo>
                  <a:lnTo>
                    <a:pt x="664527" y="232073"/>
                  </a:lnTo>
                </a:path>
                <a:path w="2903855" h="657859">
                  <a:moveTo>
                    <a:pt x="664527" y="235667"/>
                  </a:moveTo>
                  <a:lnTo>
                    <a:pt x="664527" y="302418"/>
                  </a:lnTo>
                </a:path>
                <a:path w="2903855" h="657859">
                  <a:moveTo>
                    <a:pt x="664527" y="232073"/>
                  </a:moveTo>
                  <a:lnTo>
                    <a:pt x="699135" y="232073"/>
                  </a:lnTo>
                </a:path>
                <a:path w="2903855" h="657859">
                  <a:moveTo>
                    <a:pt x="699135" y="235667"/>
                  </a:moveTo>
                  <a:lnTo>
                    <a:pt x="664527" y="235667"/>
                  </a:lnTo>
                </a:path>
                <a:path w="2903855" h="657859">
                  <a:moveTo>
                    <a:pt x="698246" y="231203"/>
                  </a:moveTo>
                  <a:lnTo>
                    <a:pt x="698246" y="207270"/>
                  </a:lnTo>
                </a:path>
                <a:path w="2903855" h="657859">
                  <a:moveTo>
                    <a:pt x="665416" y="207270"/>
                  </a:moveTo>
                  <a:lnTo>
                    <a:pt x="665416" y="231203"/>
                  </a:lnTo>
                </a:path>
                <a:path w="2903855" h="657859">
                  <a:moveTo>
                    <a:pt x="665416" y="231203"/>
                  </a:moveTo>
                  <a:lnTo>
                    <a:pt x="698246" y="231203"/>
                  </a:lnTo>
                </a:path>
                <a:path w="2903855" h="657859">
                  <a:moveTo>
                    <a:pt x="698246" y="207270"/>
                  </a:moveTo>
                  <a:lnTo>
                    <a:pt x="665416" y="207270"/>
                  </a:lnTo>
                </a:path>
                <a:path w="2903855" h="657859">
                  <a:moveTo>
                    <a:pt x="700595" y="304927"/>
                  </a:moveTo>
                  <a:lnTo>
                    <a:pt x="700595" y="305073"/>
                  </a:lnTo>
                </a:path>
                <a:path w="2903855" h="657859">
                  <a:moveTo>
                    <a:pt x="700595" y="305073"/>
                  </a:moveTo>
                  <a:lnTo>
                    <a:pt x="700595" y="305790"/>
                  </a:lnTo>
                </a:path>
                <a:path w="2903855" h="657859">
                  <a:moveTo>
                    <a:pt x="596328" y="304927"/>
                  </a:moveTo>
                  <a:lnTo>
                    <a:pt x="596328" y="305073"/>
                  </a:lnTo>
                </a:path>
                <a:path w="2903855" h="657859">
                  <a:moveTo>
                    <a:pt x="596328" y="305073"/>
                  </a:moveTo>
                  <a:lnTo>
                    <a:pt x="596328" y="305790"/>
                  </a:lnTo>
                </a:path>
                <a:path w="2903855" h="657859">
                  <a:moveTo>
                    <a:pt x="700595" y="303860"/>
                  </a:moveTo>
                  <a:lnTo>
                    <a:pt x="596328" y="303860"/>
                  </a:lnTo>
                </a:path>
                <a:path w="2903855" h="657859">
                  <a:moveTo>
                    <a:pt x="700595" y="304203"/>
                  </a:moveTo>
                  <a:lnTo>
                    <a:pt x="596328" y="304203"/>
                  </a:lnTo>
                </a:path>
                <a:path w="2903855" h="657859">
                  <a:moveTo>
                    <a:pt x="700595" y="305073"/>
                  </a:moveTo>
                  <a:lnTo>
                    <a:pt x="596328" y="305073"/>
                  </a:lnTo>
                </a:path>
                <a:path w="2903855" h="657859">
                  <a:moveTo>
                    <a:pt x="700595" y="305790"/>
                  </a:moveTo>
                  <a:lnTo>
                    <a:pt x="596328" y="305790"/>
                  </a:lnTo>
                </a:path>
                <a:path w="2903855" h="657859">
                  <a:moveTo>
                    <a:pt x="699135" y="232073"/>
                  </a:moveTo>
                  <a:lnTo>
                    <a:pt x="699135" y="206349"/>
                  </a:lnTo>
                </a:path>
                <a:path w="2903855" h="657859">
                  <a:moveTo>
                    <a:pt x="699135" y="302418"/>
                  </a:moveTo>
                  <a:lnTo>
                    <a:pt x="699135" y="235667"/>
                  </a:lnTo>
                </a:path>
                <a:path w="2903855" h="657859">
                  <a:moveTo>
                    <a:pt x="660971" y="206349"/>
                  </a:moveTo>
                  <a:lnTo>
                    <a:pt x="597725" y="206349"/>
                  </a:lnTo>
                </a:path>
                <a:path w="2903855" h="657859">
                  <a:moveTo>
                    <a:pt x="699135" y="206349"/>
                  </a:moveTo>
                  <a:lnTo>
                    <a:pt x="664527" y="206349"/>
                  </a:lnTo>
                </a:path>
                <a:path w="2903855" h="657859">
                  <a:moveTo>
                    <a:pt x="597725" y="302418"/>
                  </a:moveTo>
                  <a:lnTo>
                    <a:pt x="660971" y="302418"/>
                  </a:lnTo>
                </a:path>
                <a:path w="2903855" h="657859">
                  <a:moveTo>
                    <a:pt x="664527" y="302418"/>
                  </a:moveTo>
                  <a:lnTo>
                    <a:pt x="699135" y="302418"/>
                  </a:lnTo>
                </a:path>
                <a:path w="2903855" h="657859">
                  <a:moveTo>
                    <a:pt x="596328" y="304927"/>
                  </a:moveTo>
                  <a:lnTo>
                    <a:pt x="596328" y="204958"/>
                  </a:lnTo>
                </a:path>
                <a:path w="2903855" h="657859">
                  <a:moveTo>
                    <a:pt x="596328" y="204958"/>
                  </a:moveTo>
                  <a:lnTo>
                    <a:pt x="700595" y="204958"/>
                  </a:lnTo>
                </a:path>
                <a:path w="2903855" h="657859">
                  <a:moveTo>
                    <a:pt x="700595" y="204958"/>
                  </a:moveTo>
                  <a:lnTo>
                    <a:pt x="700595" y="304927"/>
                  </a:lnTo>
                </a:path>
                <a:path w="2903855" h="657859">
                  <a:moveTo>
                    <a:pt x="58610" y="206349"/>
                  </a:moveTo>
                  <a:lnTo>
                    <a:pt x="58610" y="302418"/>
                  </a:lnTo>
                </a:path>
                <a:path w="2903855" h="657859">
                  <a:moveTo>
                    <a:pt x="121793" y="302418"/>
                  </a:moveTo>
                  <a:lnTo>
                    <a:pt x="121793" y="206349"/>
                  </a:lnTo>
                </a:path>
                <a:path w="2903855" h="657859">
                  <a:moveTo>
                    <a:pt x="125349" y="206349"/>
                  </a:moveTo>
                  <a:lnTo>
                    <a:pt x="125349" y="232073"/>
                  </a:lnTo>
                </a:path>
                <a:path w="2903855" h="657859">
                  <a:moveTo>
                    <a:pt x="125349" y="235667"/>
                  </a:moveTo>
                  <a:lnTo>
                    <a:pt x="125349" y="302418"/>
                  </a:lnTo>
                </a:path>
                <a:path w="2903855" h="657859">
                  <a:moveTo>
                    <a:pt x="125349" y="232073"/>
                  </a:moveTo>
                  <a:lnTo>
                    <a:pt x="160020" y="232073"/>
                  </a:lnTo>
                </a:path>
                <a:path w="2903855" h="657859">
                  <a:moveTo>
                    <a:pt x="160020" y="235667"/>
                  </a:moveTo>
                  <a:lnTo>
                    <a:pt x="125349" y="235667"/>
                  </a:lnTo>
                </a:path>
                <a:path w="2903855" h="657859">
                  <a:moveTo>
                    <a:pt x="159131" y="231203"/>
                  </a:moveTo>
                  <a:lnTo>
                    <a:pt x="159131" y="207270"/>
                  </a:lnTo>
                </a:path>
                <a:path w="2903855" h="657859">
                  <a:moveTo>
                    <a:pt x="126238" y="207270"/>
                  </a:moveTo>
                  <a:lnTo>
                    <a:pt x="126238" y="231203"/>
                  </a:lnTo>
                </a:path>
                <a:path w="2903855" h="657859">
                  <a:moveTo>
                    <a:pt x="126238" y="231203"/>
                  </a:moveTo>
                  <a:lnTo>
                    <a:pt x="159131" y="231203"/>
                  </a:lnTo>
                </a:path>
                <a:path w="2903855" h="657859">
                  <a:moveTo>
                    <a:pt x="159131" y="207270"/>
                  </a:moveTo>
                  <a:lnTo>
                    <a:pt x="126238" y="207270"/>
                  </a:lnTo>
                </a:path>
                <a:path w="2903855" h="657859">
                  <a:moveTo>
                    <a:pt x="161417" y="304927"/>
                  </a:moveTo>
                  <a:lnTo>
                    <a:pt x="161417" y="305073"/>
                  </a:lnTo>
                </a:path>
                <a:path w="2903855" h="657859">
                  <a:moveTo>
                    <a:pt x="161417" y="305073"/>
                  </a:moveTo>
                  <a:lnTo>
                    <a:pt x="161417" y="305790"/>
                  </a:lnTo>
                </a:path>
                <a:path w="2903855" h="657859">
                  <a:moveTo>
                    <a:pt x="57150" y="304927"/>
                  </a:moveTo>
                  <a:lnTo>
                    <a:pt x="57150" y="305073"/>
                  </a:lnTo>
                </a:path>
                <a:path w="2903855" h="657859">
                  <a:moveTo>
                    <a:pt x="57150" y="305073"/>
                  </a:moveTo>
                  <a:lnTo>
                    <a:pt x="57150" y="305790"/>
                  </a:lnTo>
                </a:path>
                <a:path w="2903855" h="657859">
                  <a:moveTo>
                    <a:pt x="161417" y="303860"/>
                  </a:moveTo>
                  <a:lnTo>
                    <a:pt x="57150" y="303860"/>
                  </a:lnTo>
                </a:path>
                <a:path w="2903855" h="657859">
                  <a:moveTo>
                    <a:pt x="161417" y="304203"/>
                  </a:moveTo>
                  <a:lnTo>
                    <a:pt x="57150" y="304203"/>
                  </a:lnTo>
                </a:path>
                <a:path w="2903855" h="657859">
                  <a:moveTo>
                    <a:pt x="161417" y="305073"/>
                  </a:moveTo>
                  <a:lnTo>
                    <a:pt x="57150" y="305073"/>
                  </a:lnTo>
                </a:path>
                <a:path w="2903855" h="657859">
                  <a:moveTo>
                    <a:pt x="161417" y="305790"/>
                  </a:moveTo>
                  <a:lnTo>
                    <a:pt x="57150" y="305790"/>
                  </a:lnTo>
                </a:path>
                <a:path w="2903855" h="657859">
                  <a:moveTo>
                    <a:pt x="160020" y="232073"/>
                  </a:moveTo>
                  <a:lnTo>
                    <a:pt x="160020" y="206349"/>
                  </a:lnTo>
                </a:path>
                <a:path w="2903855" h="657859">
                  <a:moveTo>
                    <a:pt x="160020" y="302418"/>
                  </a:moveTo>
                  <a:lnTo>
                    <a:pt x="160020" y="235667"/>
                  </a:lnTo>
                </a:path>
                <a:path w="2903855" h="657859">
                  <a:moveTo>
                    <a:pt x="121793" y="206349"/>
                  </a:moveTo>
                  <a:lnTo>
                    <a:pt x="58610" y="206349"/>
                  </a:lnTo>
                </a:path>
                <a:path w="2903855" h="657859">
                  <a:moveTo>
                    <a:pt x="160020" y="206349"/>
                  </a:moveTo>
                  <a:lnTo>
                    <a:pt x="125349" y="206349"/>
                  </a:lnTo>
                </a:path>
                <a:path w="2903855" h="657859">
                  <a:moveTo>
                    <a:pt x="58610" y="302418"/>
                  </a:moveTo>
                  <a:lnTo>
                    <a:pt x="121793" y="302418"/>
                  </a:lnTo>
                </a:path>
                <a:path w="2903855" h="657859">
                  <a:moveTo>
                    <a:pt x="125349" y="302418"/>
                  </a:moveTo>
                  <a:lnTo>
                    <a:pt x="160020" y="302418"/>
                  </a:lnTo>
                </a:path>
                <a:path w="2903855" h="657859">
                  <a:moveTo>
                    <a:pt x="57150" y="204958"/>
                  </a:moveTo>
                  <a:lnTo>
                    <a:pt x="161417" y="204958"/>
                  </a:lnTo>
                </a:path>
                <a:path w="2903855" h="657859">
                  <a:moveTo>
                    <a:pt x="161417" y="204958"/>
                  </a:moveTo>
                  <a:lnTo>
                    <a:pt x="161417" y="304927"/>
                  </a:lnTo>
                </a:path>
                <a:path w="2903855" h="657859">
                  <a:moveTo>
                    <a:pt x="57150" y="304927"/>
                  </a:moveTo>
                  <a:lnTo>
                    <a:pt x="57150" y="204958"/>
                  </a:lnTo>
                </a:path>
                <a:path w="2903855" h="657859">
                  <a:moveTo>
                    <a:pt x="2222" y="326701"/>
                  </a:moveTo>
                  <a:lnTo>
                    <a:pt x="2222" y="453453"/>
                  </a:lnTo>
                </a:path>
                <a:path w="2903855" h="657859">
                  <a:moveTo>
                    <a:pt x="2222" y="455218"/>
                  </a:moveTo>
                  <a:lnTo>
                    <a:pt x="2222" y="474884"/>
                  </a:lnTo>
                </a:path>
                <a:path w="2903855" h="657859">
                  <a:moveTo>
                    <a:pt x="250317" y="383825"/>
                  </a:moveTo>
                  <a:lnTo>
                    <a:pt x="250317" y="451669"/>
                  </a:lnTo>
                </a:path>
                <a:path w="2903855" h="657859">
                  <a:moveTo>
                    <a:pt x="250317" y="353491"/>
                  </a:moveTo>
                  <a:lnTo>
                    <a:pt x="250317" y="380231"/>
                  </a:lnTo>
                </a:path>
                <a:path w="2903855" h="657859">
                  <a:moveTo>
                    <a:pt x="250317" y="380231"/>
                  </a:moveTo>
                  <a:lnTo>
                    <a:pt x="318198" y="380231"/>
                  </a:lnTo>
                </a:path>
                <a:path w="2903855" h="657859">
                  <a:moveTo>
                    <a:pt x="318198" y="383825"/>
                  </a:moveTo>
                  <a:lnTo>
                    <a:pt x="250317" y="383825"/>
                  </a:lnTo>
                </a:path>
                <a:path w="2903855" h="657859">
                  <a:moveTo>
                    <a:pt x="318516" y="453110"/>
                  </a:moveTo>
                  <a:lnTo>
                    <a:pt x="318516" y="453256"/>
                  </a:lnTo>
                </a:path>
                <a:path w="2903855" h="657859">
                  <a:moveTo>
                    <a:pt x="318516" y="453256"/>
                  </a:moveTo>
                  <a:lnTo>
                    <a:pt x="318516" y="453974"/>
                  </a:lnTo>
                </a:path>
                <a:path w="2903855" h="657859">
                  <a:moveTo>
                    <a:pt x="249999" y="453110"/>
                  </a:moveTo>
                  <a:lnTo>
                    <a:pt x="249999" y="453256"/>
                  </a:lnTo>
                </a:path>
                <a:path w="2903855" h="657859">
                  <a:moveTo>
                    <a:pt x="249999" y="453256"/>
                  </a:moveTo>
                  <a:lnTo>
                    <a:pt x="249999" y="453974"/>
                  </a:lnTo>
                </a:path>
                <a:path w="2903855" h="657859">
                  <a:moveTo>
                    <a:pt x="318516" y="452018"/>
                  </a:moveTo>
                  <a:lnTo>
                    <a:pt x="249999" y="452018"/>
                  </a:lnTo>
                </a:path>
                <a:path w="2903855" h="657859">
                  <a:moveTo>
                    <a:pt x="318516" y="452386"/>
                  </a:moveTo>
                  <a:lnTo>
                    <a:pt x="249999" y="452386"/>
                  </a:lnTo>
                </a:path>
                <a:path w="2903855" h="657859">
                  <a:moveTo>
                    <a:pt x="318516" y="453256"/>
                  </a:moveTo>
                  <a:lnTo>
                    <a:pt x="249999" y="453256"/>
                  </a:lnTo>
                </a:path>
                <a:path w="2903855" h="657859">
                  <a:moveTo>
                    <a:pt x="318516" y="453974"/>
                  </a:moveTo>
                  <a:lnTo>
                    <a:pt x="249999" y="453974"/>
                  </a:lnTo>
                </a:path>
                <a:path w="2903855" h="657859">
                  <a:moveTo>
                    <a:pt x="317309" y="379361"/>
                  </a:moveTo>
                  <a:lnTo>
                    <a:pt x="317309" y="354361"/>
                  </a:lnTo>
                </a:path>
                <a:path w="2903855" h="657859">
                  <a:moveTo>
                    <a:pt x="251206" y="354361"/>
                  </a:moveTo>
                  <a:lnTo>
                    <a:pt x="251206" y="379361"/>
                  </a:lnTo>
                </a:path>
                <a:path w="2903855" h="657859">
                  <a:moveTo>
                    <a:pt x="251206" y="379361"/>
                  </a:moveTo>
                  <a:lnTo>
                    <a:pt x="317309" y="379361"/>
                  </a:lnTo>
                </a:path>
                <a:path w="2903855" h="657859">
                  <a:moveTo>
                    <a:pt x="317309" y="354361"/>
                  </a:moveTo>
                  <a:lnTo>
                    <a:pt x="251206" y="354361"/>
                  </a:lnTo>
                </a:path>
                <a:path w="2903855" h="657859">
                  <a:moveTo>
                    <a:pt x="318198" y="380231"/>
                  </a:moveTo>
                  <a:lnTo>
                    <a:pt x="318198" y="353491"/>
                  </a:lnTo>
                </a:path>
                <a:path w="2903855" h="657859">
                  <a:moveTo>
                    <a:pt x="318198" y="451669"/>
                  </a:moveTo>
                  <a:lnTo>
                    <a:pt x="318198" y="383825"/>
                  </a:lnTo>
                </a:path>
                <a:path w="2903855" h="657859">
                  <a:moveTo>
                    <a:pt x="318198" y="353491"/>
                  </a:moveTo>
                  <a:lnTo>
                    <a:pt x="250317" y="353491"/>
                  </a:lnTo>
                </a:path>
                <a:path w="2903855" h="657859">
                  <a:moveTo>
                    <a:pt x="250317" y="451669"/>
                  </a:moveTo>
                  <a:lnTo>
                    <a:pt x="318198" y="451669"/>
                  </a:lnTo>
                </a:path>
                <a:path w="2903855" h="657859">
                  <a:moveTo>
                    <a:pt x="249999" y="453110"/>
                  </a:moveTo>
                  <a:lnTo>
                    <a:pt x="249999" y="353117"/>
                  </a:lnTo>
                </a:path>
                <a:path w="2903855" h="657859">
                  <a:moveTo>
                    <a:pt x="249999" y="353117"/>
                  </a:moveTo>
                  <a:lnTo>
                    <a:pt x="318516" y="353117"/>
                  </a:lnTo>
                </a:path>
                <a:path w="2903855" h="657859">
                  <a:moveTo>
                    <a:pt x="318516" y="353117"/>
                  </a:moveTo>
                  <a:lnTo>
                    <a:pt x="318516" y="453110"/>
                  </a:lnTo>
                </a:path>
                <a:path w="2903855" h="657859">
                  <a:moveTo>
                    <a:pt x="444246" y="354533"/>
                  </a:moveTo>
                  <a:lnTo>
                    <a:pt x="444246" y="450576"/>
                  </a:lnTo>
                </a:path>
                <a:path w="2903855" h="657859">
                  <a:moveTo>
                    <a:pt x="507428" y="450576"/>
                  </a:moveTo>
                  <a:lnTo>
                    <a:pt x="507428" y="354533"/>
                  </a:lnTo>
                </a:path>
                <a:path w="2903855" h="657859">
                  <a:moveTo>
                    <a:pt x="510984" y="354533"/>
                  </a:moveTo>
                  <a:lnTo>
                    <a:pt x="510984" y="380231"/>
                  </a:lnTo>
                </a:path>
                <a:path w="2903855" h="657859">
                  <a:moveTo>
                    <a:pt x="510984" y="383825"/>
                  </a:moveTo>
                  <a:lnTo>
                    <a:pt x="510984" y="450576"/>
                  </a:lnTo>
                </a:path>
                <a:path w="2903855" h="657859">
                  <a:moveTo>
                    <a:pt x="510984" y="380231"/>
                  </a:moveTo>
                  <a:lnTo>
                    <a:pt x="545592" y="380231"/>
                  </a:lnTo>
                </a:path>
                <a:path w="2903855" h="657859">
                  <a:moveTo>
                    <a:pt x="545592" y="383825"/>
                  </a:moveTo>
                  <a:lnTo>
                    <a:pt x="510984" y="383825"/>
                  </a:lnTo>
                </a:path>
                <a:path w="2903855" h="657859">
                  <a:moveTo>
                    <a:pt x="544766" y="379361"/>
                  </a:moveTo>
                  <a:lnTo>
                    <a:pt x="544766" y="355428"/>
                  </a:lnTo>
                </a:path>
                <a:path w="2903855" h="657859">
                  <a:moveTo>
                    <a:pt x="511873" y="355428"/>
                  </a:moveTo>
                  <a:lnTo>
                    <a:pt x="511873" y="379361"/>
                  </a:lnTo>
                </a:path>
                <a:path w="2903855" h="657859">
                  <a:moveTo>
                    <a:pt x="511873" y="379361"/>
                  </a:moveTo>
                  <a:lnTo>
                    <a:pt x="544766" y="379361"/>
                  </a:lnTo>
                </a:path>
                <a:path w="2903855" h="657859">
                  <a:moveTo>
                    <a:pt x="544766" y="355428"/>
                  </a:moveTo>
                  <a:lnTo>
                    <a:pt x="511873" y="355428"/>
                  </a:lnTo>
                </a:path>
                <a:path w="2903855" h="657859">
                  <a:moveTo>
                    <a:pt x="547052" y="453110"/>
                  </a:moveTo>
                  <a:lnTo>
                    <a:pt x="547052" y="453256"/>
                  </a:lnTo>
                </a:path>
                <a:path w="2903855" h="657859">
                  <a:moveTo>
                    <a:pt x="547052" y="453256"/>
                  </a:moveTo>
                  <a:lnTo>
                    <a:pt x="547052" y="453974"/>
                  </a:lnTo>
                </a:path>
                <a:path w="2903855" h="657859">
                  <a:moveTo>
                    <a:pt x="442785" y="453110"/>
                  </a:moveTo>
                  <a:lnTo>
                    <a:pt x="442785" y="453256"/>
                  </a:lnTo>
                </a:path>
                <a:path w="2903855" h="657859">
                  <a:moveTo>
                    <a:pt x="442785" y="453256"/>
                  </a:moveTo>
                  <a:lnTo>
                    <a:pt x="442785" y="453974"/>
                  </a:lnTo>
                </a:path>
                <a:path w="2903855" h="657859">
                  <a:moveTo>
                    <a:pt x="547052" y="452018"/>
                  </a:moveTo>
                  <a:lnTo>
                    <a:pt x="442785" y="452018"/>
                  </a:lnTo>
                </a:path>
                <a:path w="2903855" h="657859">
                  <a:moveTo>
                    <a:pt x="547052" y="452386"/>
                  </a:moveTo>
                  <a:lnTo>
                    <a:pt x="442785" y="452386"/>
                  </a:lnTo>
                </a:path>
                <a:path w="2903855" h="657859">
                  <a:moveTo>
                    <a:pt x="547052" y="453256"/>
                  </a:moveTo>
                  <a:lnTo>
                    <a:pt x="442785" y="453256"/>
                  </a:lnTo>
                </a:path>
                <a:path w="2903855" h="657859">
                  <a:moveTo>
                    <a:pt x="547052" y="453974"/>
                  </a:moveTo>
                  <a:lnTo>
                    <a:pt x="442785" y="453974"/>
                  </a:lnTo>
                </a:path>
                <a:path w="2903855" h="657859">
                  <a:moveTo>
                    <a:pt x="545592" y="380231"/>
                  </a:moveTo>
                  <a:lnTo>
                    <a:pt x="545592" y="354533"/>
                  </a:lnTo>
                </a:path>
                <a:path w="2903855" h="657859">
                  <a:moveTo>
                    <a:pt x="545592" y="450576"/>
                  </a:moveTo>
                  <a:lnTo>
                    <a:pt x="545592" y="383825"/>
                  </a:lnTo>
                </a:path>
                <a:path w="2903855" h="657859">
                  <a:moveTo>
                    <a:pt x="507428" y="354533"/>
                  </a:moveTo>
                  <a:lnTo>
                    <a:pt x="444246" y="354533"/>
                  </a:lnTo>
                </a:path>
                <a:path w="2903855" h="657859">
                  <a:moveTo>
                    <a:pt x="545592" y="354533"/>
                  </a:moveTo>
                  <a:lnTo>
                    <a:pt x="510984" y="354533"/>
                  </a:lnTo>
                </a:path>
                <a:path w="2903855" h="657859">
                  <a:moveTo>
                    <a:pt x="444246" y="450576"/>
                  </a:moveTo>
                  <a:lnTo>
                    <a:pt x="507428" y="450576"/>
                  </a:lnTo>
                </a:path>
                <a:path w="2903855" h="657859">
                  <a:moveTo>
                    <a:pt x="510984" y="450576"/>
                  </a:moveTo>
                  <a:lnTo>
                    <a:pt x="545592" y="450576"/>
                  </a:lnTo>
                </a:path>
                <a:path w="2903855" h="657859">
                  <a:moveTo>
                    <a:pt x="442785" y="353117"/>
                  </a:moveTo>
                  <a:lnTo>
                    <a:pt x="547052" y="353117"/>
                  </a:lnTo>
                </a:path>
                <a:path w="2903855" h="657859">
                  <a:moveTo>
                    <a:pt x="547052" y="353117"/>
                  </a:moveTo>
                  <a:lnTo>
                    <a:pt x="547052" y="453110"/>
                  </a:lnTo>
                </a:path>
                <a:path w="2903855" h="657859">
                  <a:moveTo>
                    <a:pt x="442785" y="453110"/>
                  </a:moveTo>
                  <a:lnTo>
                    <a:pt x="442785" y="353117"/>
                  </a:lnTo>
                </a:path>
                <a:path w="2903855" h="657859">
                  <a:moveTo>
                    <a:pt x="2222" y="28549"/>
                  </a:moveTo>
                  <a:lnTo>
                    <a:pt x="2222" y="157111"/>
                  </a:lnTo>
                </a:path>
                <a:path w="2903855" h="657859">
                  <a:moveTo>
                    <a:pt x="2222" y="158877"/>
                  </a:moveTo>
                  <a:lnTo>
                    <a:pt x="2222" y="178517"/>
                  </a:lnTo>
                </a:path>
                <a:path w="2903855" h="657859">
                  <a:moveTo>
                    <a:pt x="58610" y="354533"/>
                  </a:moveTo>
                  <a:lnTo>
                    <a:pt x="58610" y="450576"/>
                  </a:lnTo>
                </a:path>
                <a:path w="2903855" h="657859">
                  <a:moveTo>
                    <a:pt x="121793" y="450576"/>
                  </a:moveTo>
                  <a:lnTo>
                    <a:pt x="121793" y="354533"/>
                  </a:lnTo>
                </a:path>
                <a:path w="2903855" h="657859">
                  <a:moveTo>
                    <a:pt x="125349" y="354533"/>
                  </a:moveTo>
                  <a:lnTo>
                    <a:pt x="125349" y="380231"/>
                  </a:lnTo>
                </a:path>
                <a:path w="2903855" h="657859">
                  <a:moveTo>
                    <a:pt x="125349" y="383825"/>
                  </a:moveTo>
                  <a:lnTo>
                    <a:pt x="125349" y="450576"/>
                  </a:lnTo>
                </a:path>
                <a:path w="2903855" h="657859">
                  <a:moveTo>
                    <a:pt x="125349" y="380231"/>
                  </a:moveTo>
                  <a:lnTo>
                    <a:pt x="160020" y="380231"/>
                  </a:lnTo>
                </a:path>
                <a:path w="2903855" h="657859">
                  <a:moveTo>
                    <a:pt x="160020" y="383825"/>
                  </a:moveTo>
                  <a:lnTo>
                    <a:pt x="125349" y="383825"/>
                  </a:lnTo>
                </a:path>
                <a:path w="2903855" h="657859">
                  <a:moveTo>
                    <a:pt x="159131" y="379361"/>
                  </a:moveTo>
                  <a:lnTo>
                    <a:pt x="159131" y="355428"/>
                  </a:lnTo>
                </a:path>
                <a:path w="2903855" h="657859">
                  <a:moveTo>
                    <a:pt x="126238" y="355428"/>
                  </a:moveTo>
                  <a:lnTo>
                    <a:pt x="126238" y="379361"/>
                  </a:lnTo>
                </a:path>
                <a:path w="2903855" h="657859">
                  <a:moveTo>
                    <a:pt x="126238" y="379361"/>
                  </a:moveTo>
                  <a:lnTo>
                    <a:pt x="159131" y="379361"/>
                  </a:lnTo>
                </a:path>
                <a:path w="2903855" h="657859">
                  <a:moveTo>
                    <a:pt x="159131" y="355428"/>
                  </a:moveTo>
                  <a:lnTo>
                    <a:pt x="126238" y="355428"/>
                  </a:lnTo>
                </a:path>
                <a:path w="2903855" h="657859">
                  <a:moveTo>
                    <a:pt x="161417" y="453110"/>
                  </a:moveTo>
                  <a:lnTo>
                    <a:pt x="161417" y="453256"/>
                  </a:lnTo>
                </a:path>
                <a:path w="2903855" h="657859">
                  <a:moveTo>
                    <a:pt x="161417" y="453256"/>
                  </a:moveTo>
                  <a:lnTo>
                    <a:pt x="161417" y="453974"/>
                  </a:lnTo>
                </a:path>
                <a:path w="2903855" h="657859">
                  <a:moveTo>
                    <a:pt x="57150" y="453110"/>
                  </a:moveTo>
                  <a:lnTo>
                    <a:pt x="57150" y="453256"/>
                  </a:lnTo>
                </a:path>
                <a:path w="2903855" h="657859">
                  <a:moveTo>
                    <a:pt x="57150" y="453256"/>
                  </a:moveTo>
                  <a:lnTo>
                    <a:pt x="57150" y="453974"/>
                  </a:lnTo>
                </a:path>
                <a:path w="2903855" h="657859">
                  <a:moveTo>
                    <a:pt x="161417" y="452018"/>
                  </a:moveTo>
                  <a:lnTo>
                    <a:pt x="57150" y="452018"/>
                  </a:lnTo>
                </a:path>
                <a:path w="2903855" h="657859">
                  <a:moveTo>
                    <a:pt x="161417" y="452386"/>
                  </a:moveTo>
                  <a:lnTo>
                    <a:pt x="57150" y="452386"/>
                  </a:lnTo>
                </a:path>
                <a:path w="2903855" h="657859">
                  <a:moveTo>
                    <a:pt x="161417" y="453256"/>
                  </a:moveTo>
                  <a:lnTo>
                    <a:pt x="57150" y="453256"/>
                  </a:lnTo>
                </a:path>
                <a:path w="2903855" h="657859">
                  <a:moveTo>
                    <a:pt x="161417" y="453974"/>
                  </a:moveTo>
                  <a:lnTo>
                    <a:pt x="57150" y="453974"/>
                  </a:lnTo>
                </a:path>
                <a:path w="2903855" h="657859">
                  <a:moveTo>
                    <a:pt x="160020" y="380231"/>
                  </a:moveTo>
                  <a:lnTo>
                    <a:pt x="160020" y="354533"/>
                  </a:lnTo>
                </a:path>
                <a:path w="2903855" h="657859">
                  <a:moveTo>
                    <a:pt x="160020" y="450576"/>
                  </a:moveTo>
                  <a:lnTo>
                    <a:pt x="160020" y="383825"/>
                  </a:lnTo>
                </a:path>
                <a:path w="2903855" h="657859">
                  <a:moveTo>
                    <a:pt x="121793" y="354533"/>
                  </a:moveTo>
                  <a:lnTo>
                    <a:pt x="58610" y="354533"/>
                  </a:lnTo>
                </a:path>
                <a:path w="2903855" h="657859">
                  <a:moveTo>
                    <a:pt x="160020" y="354533"/>
                  </a:moveTo>
                  <a:lnTo>
                    <a:pt x="125349" y="354533"/>
                  </a:lnTo>
                </a:path>
                <a:path w="2903855" h="657859">
                  <a:moveTo>
                    <a:pt x="58610" y="450576"/>
                  </a:moveTo>
                  <a:lnTo>
                    <a:pt x="121793" y="450576"/>
                  </a:lnTo>
                </a:path>
                <a:path w="2903855" h="657859">
                  <a:moveTo>
                    <a:pt x="125349" y="450576"/>
                  </a:moveTo>
                  <a:lnTo>
                    <a:pt x="160020" y="450576"/>
                  </a:lnTo>
                </a:path>
                <a:path w="2903855" h="657859">
                  <a:moveTo>
                    <a:pt x="57150" y="453110"/>
                  </a:moveTo>
                  <a:lnTo>
                    <a:pt x="57150" y="353117"/>
                  </a:lnTo>
                </a:path>
                <a:path w="2903855" h="657859">
                  <a:moveTo>
                    <a:pt x="57150" y="353117"/>
                  </a:moveTo>
                  <a:lnTo>
                    <a:pt x="161417" y="353117"/>
                  </a:lnTo>
                </a:path>
                <a:path w="2903855" h="657859">
                  <a:moveTo>
                    <a:pt x="161417" y="353117"/>
                  </a:moveTo>
                  <a:lnTo>
                    <a:pt x="161417" y="453110"/>
                  </a:lnTo>
                </a:path>
                <a:path w="2903855" h="657859">
                  <a:moveTo>
                    <a:pt x="381762" y="235299"/>
                  </a:moveTo>
                  <a:lnTo>
                    <a:pt x="381762" y="302418"/>
                  </a:lnTo>
                </a:path>
                <a:path w="2903855" h="657859">
                  <a:moveTo>
                    <a:pt x="381762" y="206349"/>
                  </a:moveTo>
                  <a:lnTo>
                    <a:pt x="381762" y="232422"/>
                  </a:lnTo>
                </a:path>
                <a:path w="2903855" h="657859">
                  <a:moveTo>
                    <a:pt x="381762" y="232422"/>
                  </a:moveTo>
                  <a:lnTo>
                    <a:pt x="418846" y="232422"/>
                  </a:lnTo>
                </a:path>
                <a:path w="2903855" h="657859">
                  <a:moveTo>
                    <a:pt x="418846" y="235299"/>
                  </a:moveTo>
                  <a:lnTo>
                    <a:pt x="381762" y="235299"/>
                  </a:lnTo>
                </a:path>
                <a:path w="2903855" h="657859">
                  <a:moveTo>
                    <a:pt x="418020" y="231527"/>
                  </a:moveTo>
                  <a:lnTo>
                    <a:pt x="418020" y="207270"/>
                  </a:lnTo>
                </a:path>
                <a:path w="2903855" h="657859">
                  <a:moveTo>
                    <a:pt x="382650" y="207270"/>
                  </a:moveTo>
                  <a:lnTo>
                    <a:pt x="382650" y="231527"/>
                  </a:lnTo>
                </a:path>
                <a:path w="2903855" h="657859">
                  <a:moveTo>
                    <a:pt x="382650" y="231527"/>
                  </a:moveTo>
                  <a:lnTo>
                    <a:pt x="418020" y="231527"/>
                  </a:lnTo>
                </a:path>
                <a:path w="2903855" h="657859">
                  <a:moveTo>
                    <a:pt x="418020" y="207270"/>
                  </a:moveTo>
                  <a:lnTo>
                    <a:pt x="382650" y="207270"/>
                  </a:lnTo>
                </a:path>
                <a:path w="2903855" h="657859">
                  <a:moveTo>
                    <a:pt x="420306" y="304927"/>
                  </a:moveTo>
                  <a:lnTo>
                    <a:pt x="420306" y="305073"/>
                  </a:lnTo>
                </a:path>
                <a:path w="2903855" h="657859">
                  <a:moveTo>
                    <a:pt x="420306" y="305073"/>
                  </a:moveTo>
                  <a:lnTo>
                    <a:pt x="420306" y="305790"/>
                  </a:lnTo>
                </a:path>
                <a:path w="2903855" h="657859">
                  <a:moveTo>
                    <a:pt x="380301" y="304927"/>
                  </a:moveTo>
                  <a:lnTo>
                    <a:pt x="380301" y="305073"/>
                  </a:lnTo>
                </a:path>
                <a:path w="2903855" h="657859">
                  <a:moveTo>
                    <a:pt x="380301" y="305073"/>
                  </a:moveTo>
                  <a:lnTo>
                    <a:pt x="380301" y="305790"/>
                  </a:lnTo>
                </a:path>
                <a:path w="2903855" h="657859">
                  <a:moveTo>
                    <a:pt x="420306" y="303860"/>
                  </a:moveTo>
                  <a:lnTo>
                    <a:pt x="380301" y="303860"/>
                  </a:lnTo>
                </a:path>
                <a:path w="2903855" h="657859">
                  <a:moveTo>
                    <a:pt x="420306" y="304203"/>
                  </a:moveTo>
                  <a:lnTo>
                    <a:pt x="380301" y="304203"/>
                  </a:lnTo>
                </a:path>
                <a:path w="2903855" h="657859">
                  <a:moveTo>
                    <a:pt x="420306" y="305073"/>
                  </a:moveTo>
                  <a:lnTo>
                    <a:pt x="380301" y="305073"/>
                  </a:lnTo>
                </a:path>
                <a:path w="2903855" h="657859">
                  <a:moveTo>
                    <a:pt x="420306" y="305790"/>
                  </a:moveTo>
                  <a:lnTo>
                    <a:pt x="380301" y="305790"/>
                  </a:lnTo>
                </a:path>
                <a:path w="2903855" h="657859">
                  <a:moveTo>
                    <a:pt x="418846" y="232422"/>
                  </a:moveTo>
                  <a:lnTo>
                    <a:pt x="418846" y="206349"/>
                  </a:lnTo>
                </a:path>
                <a:path w="2903855" h="657859">
                  <a:moveTo>
                    <a:pt x="418846" y="302418"/>
                  </a:moveTo>
                  <a:lnTo>
                    <a:pt x="418846" y="235299"/>
                  </a:lnTo>
                </a:path>
                <a:path w="2903855" h="657859">
                  <a:moveTo>
                    <a:pt x="418846" y="206349"/>
                  </a:moveTo>
                  <a:lnTo>
                    <a:pt x="381762" y="206349"/>
                  </a:lnTo>
                </a:path>
                <a:path w="2903855" h="657859">
                  <a:moveTo>
                    <a:pt x="381762" y="302418"/>
                  </a:moveTo>
                  <a:lnTo>
                    <a:pt x="418846" y="302418"/>
                  </a:lnTo>
                </a:path>
                <a:path w="2903855" h="657859">
                  <a:moveTo>
                    <a:pt x="380301" y="304927"/>
                  </a:moveTo>
                  <a:lnTo>
                    <a:pt x="380301" y="204958"/>
                  </a:lnTo>
                </a:path>
                <a:path w="2903855" h="657859">
                  <a:moveTo>
                    <a:pt x="380301" y="204958"/>
                  </a:moveTo>
                  <a:lnTo>
                    <a:pt x="420306" y="204958"/>
                  </a:lnTo>
                </a:path>
                <a:path w="2903855" h="657859">
                  <a:moveTo>
                    <a:pt x="420306" y="204958"/>
                  </a:moveTo>
                  <a:lnTo>
                    <a:pt x="420306" y="304927"/>
                  </a:lnTo>
                </a:path>
                <a:path w="2903855" h="657859">
                  <a:moveTo>
                    <a:pt x="2222" y="304927"/>
                  </a:moveTo>
                  <a:lnTo>
                    <a:pt x="0" y="305073"/>
                  </a:lnTo>
                </a:path>
                <a:path w="2903855" h="657859">
                  <a:moveTo>
                    <a:pt x="0" y="305073"/>
                  </a:moveTo>
                  <a:lnTo>
                    <a:pt x="0" y="305790"/>
                  </a:lnTo>
                </a:path>
                <a:path w="2903855" h="657859">
                  <a:moveTo>
                    <a:pt x="0" y="305790"/>
                  </a:moveTo>
                  <a:lnTo>
                    <a:pt x="381" y="305422"/>
                  </a:lnTo>
                </a:path>
                <a:path w="2903855" h="657859">
                  <a:moveTo>
                    <a:pt x="2222" y="453110"/>
                  </a:moveTo>
                  <a:lnTo>
                    <a:pt x="0" y="453256"/>
                  </a:lnTo>
                </a:path>
                <a:path w="2903855" h="657859">
                  <a:moveTo>
                    <a:pt x="0" y="453256"/>
                  </a:moveTo>
                  <a:lnTo>
                    <a:pt x="0" y="453974"/>
                  </a:lnTo>
                </a:path>
                <a:path w="2903855" h="657859">
                  <a:moveTo>
                    <a:pt x="0" y="453974"/>
                  </a:moveTo>
                  <a:lnTo>
                    <a:pt x="381" y="453605"/>
                  </a:lnTo>
                </a:path>
                <a:path w="2903855" h="657859">
                  <a:moveTo>
                    <a:pt x="2222" y="156743"/>
                  </a:moveTo>
                  <a:lnTo>
                    <a:pt x="0" y="156889"/>
                  </a:lnTo>
                </a:path>
                <a:path w="2903855" h="657859">
                  <a:moveTo>
                    <a:pt x="0" y="156889"/>
                  </a:moveTo>
                  <a:lnTo>
                    <a:pt x="0" y="157606"/>
                  </a:lnTo>
                </a:path>
                <a:path w="2903855" h="657859">
                  <a:moveTo>
                    <a:pt x="0" y="157606"/>
                  </a:moveTo>
                  <a:lnTo>
                    <a:pt x="381" y="157264"/>
                  </a:lnTo>
                </a:path>
                <a:path w="2903855" h="657859">
                  <a:moveTo>
                    <a:pt x="58610" y="58191"/>
                  </a:moveTo>
                  <a:lnTo>
                    <a:pt x="58610" y="154235"/>
                  </a:lnTo>
                </a:path>
                <a:path w="2903855" h="657859">
                  <a:moveTo>
                    <a:pt x="121793" y="154235"/>
                  </a:moveTo>
                  <a:lnTo>
                    <a:pt x="121793" y="58191"/>
                  </a:lnTo>
                </a:path>
                <a:path w="2903855" h="657859">
                  <a:moveTo>
                    <a:pt x="125349" y="58191"/>
                  </a:moveTo>
                  <a:lnTo>
                    <a:pt x="125349" y="83889"/>
                  </a:lnTo>
                </a:path>
                <a:path w="2903855" h="657859">
                  <a:moveTo>
                    <a:pt x="125349" y="87483"/>
                  </a:moveTo>
                  <a:lnTo>
                    <a:pt x="125349" y="154235"/>
                  </a:lnTo>
                </a:path>
                <a:path w="2903855" h="657859">
                  <a:moveTo>
                    <a:pt x="125349" y="83889"/>
                  </a:moveTo>
                  <a:lnTo>
                    <a:pt x="160020" y="83889"/>
                  </a:lnTo>
                </a:path>
                <a:path w="2903855" h="657859">
                  <a:moveTo>
                    <a:pt x="160020" y="87483"/>
                  </a:moveTo>
                  <a:lnTo>
                    <a:pt x="125349" y="87483"/>
                  </a:lnTo>
                </a:path>
                <a:path w="2903855" h="657859">
                  <a:moveTo>
                    <a:pt x="159131" y="83019"/>
                  </a:moveTo>
                  <a:lnTo>
                    <a:pt x="159131" y="59086"/>
                  </a:lnTo>
                </a:path>
                <a:path w="2903855" h="657859">
                  <a:moveTo>
                    <a:pt x="126238" y="59086"/>
                  </a:moveTo>
                  <a:lnTo>
                    <a:pt x="126238" y="83019"/>
                  </a:lnTo>
                </a:path>
                <a:path w="2903855" h="657859">
                  <a:moveTo>
                    <a:pt x="126238" y="83019"/>
                  </a:moveTo>
                  <a:lnTo>
                    <a:pt x="159131" y="83019"/>
                  </a:lnTo>
                </a:path>
                <a:path w="2903855" h="657859">
                  <a:moveTo>
                    <a:pt x="159131" y="59086"/>
                  </a:moveTo>
                  <a:lnTo>
                    <a:pt x="126238" y="59086"/>
                  </a:lnTo>
                </a:path>
                <a:path w="2903855" h="657859">
                  <a:moveTo>
                    <a:pt x="161417" y="156743"/>
                  </a:moveTo>
                  <a:lnTo>
                    <a:pt x="161417" y="156889"/>
                  </a:lnTo>
                </a:path>
                <a:path w="2903855" h="657859">
                  <a:moveTo>
                    <a:pt x="161417" y="156889"/>
                  </a:moveTo>
                  <a:lnTo>
                    <a:pt x="161417" y="157606"/>
                  </a:lnTo>
                </a:path>
                <a:path w="2903855" h="657859">
                  <a:moveTo>
                    <a:pt x="57150" y="156743"/>
                  </a:moveTo>
                  <a:lnTo>
                    <a:pt x="57150" y="156889"/>
                  </a:lnTo>
                </a:path>
                <a:path w="2903855" h="657859">
                  <a:moveTo>
                    <a:pt x="57150" y="156889"/>
                  </a:moveTo>
                  <a:lnTo>
                    <a:pt x="57150" y="157606"/>
                  </a:lnTo>
                </a:path>
                <a:path w="2903855" h="657859">
                  <a:moveTo>
                    <a:pt x="161417" y="155676"/>
                  </a:moveTo>
                  <a:lnTo>
                    <a:pt x="57150" y="155676"/>
                  </a:lnTo>
                </a:path>
                <a:path w="2903855" h="657859">
                  <a:moveTo>
                    <a:pt x="161417" y="156019"/>
                  </a:moveTo>
                  <a:lnTo>
                    <a:pt x="57150" y="156019"/>
                  </a:lnTo>
                </a:path>
                <a:path w="2903855" h="657859">
                  <a:moveTo>
                    <a:pt x="161417" y="156889"/>
                  </a:moveTo>
                  <a:lnTo>
                    <a:pt x="57150" y="156889"/>
                  </a:lnTo>
                </a:path>
                <a:path w="2903855" h="657859">
                  <a:moveTo>
                    <a:pt x="161417" y="157606"/>
                  </a:moveTo>
                  <a:lnTo>
                    <a:pt x="57150" y="157606"/>
                  </a:lnTo>
                </a:path>
                <a:path w="2903855" h="657859">
                  <a:moveTo>
                    <a:pt x="160020" y="83889"/>
                  </a:moveTo>
                  <a:lnTo>
                    <a:pt x="160020" y="58191"/>
                  </a:lnTo>
                </a:path>
                <a:path w="2903855" h="657859">
                  <a:moveTo>
                    <a:pt x="160020" y="154235"/>
                  </a:moveTo>
                  <a:lnTo>
                    <a:pt x="160020" y="87483"/>
                  </a:lnTo>
                </a:path>
                <a:path w="2903855" h="657859">
                  <a:moveTo>
                    <a:pt x="121793" y="58191"/>
                  </a:moveTo>
                  <a:lnTo>
                    <a:pt x="58610" y="58191"/>
                  </a:lnTo>
                </a:path>
                <a:path w="2903855" h="657859">
                  <a:moveTo>
                    <a:pt x="160020" y="58191"/>
                  </a:moveTo>
                  <a:lnTo>
                    <a:pt x="125349" y="58191"/>
                  </a:lnTo>
                </a:path>
                <a:path w="2903855" h="657859">
                  <a:moveTo>
                    <a:pt x="58610" y="154235"/>
                  </a:moveTo>
                  <a:lnTo>
                    <a:pt x="121793" y="154235"/>
                  </a:lnTo>
                </a:path>
                <a:path w="2903855" h="657859">
                  <a:moveTo>
                    <a:pt x="125349" y="154235"/>
                  </a:moveTo>
                  <a:lnTo>
                    <a:pt x="160020" y="154235"/>
                  </a:lnTo>
                </a:path>
                <a:path w="2903855" h="657859">
                  <a:moveTo>
                    <a:pt x="57150" y="156743"/>
                  </a:moveTo>
                  <a:lnTo>
                    <a:pt x="57150" y="56775"/>
                  </a:lnTo>
                </a:path>
                <a:path w="2903855" h="657859">
                  <a:moveTo>
                    <a:pt x="57150" y="56775"/>
                  </a:moveTo>
                  <a:lnTo>
                    <a:pt x="161417" y="56775"/>
                  </a:lnTo>
                </a:path>
                <a:path w="2903855" h="657859">
                  <a:moveTo>
                    <a:pt x="161417" y="56775"/>
                  </a:moveTo>
                  <a:lnTo>
                    <a:pt x="161417" y="156743"/>
                  </a:lnTo>
                </a:path>
                <a:path w="2903855" h="657859">
                  <a:moveTo>
                    <a:pt x="444246" y="58191"/>
                  </a:moveTo>
                  <a:lnTo>
                    <a:pt x="444246" y="154235"/>
                  </a:lnTo>
                </a:path>
                <a:path w="2903855" h="657859">
                  <a:moveTo>
                    <a:pt x="507428" y="154235"/>
                  </a:moveTo>
                  <a:lnTo>
                    <a:pt x="507428" y="58191"/>
                  </a:lnTo>
                </a:path>
                <a:path w="2903855" h="657859">
                  <a:moveTo>
                    <a:pt x="510984" y="58191"/>
                  </a:moveTo>
                  <a:lnTo>
                    <a:pt x="510984" y="83889"/>
                  </a:lnTo>
                </a:path>
                <a:path w="2903855" h="657859">
                  <a:moveTo>
                    <a:pt x="510984" y="87483"/>
                  </a:moveTo>
                  <a:lnTo>
                    <a:pt x="510984" y="154235"/>
                  </a:lnTo>
                </a:path>
                <a:path w="2903855" h="657859">
                  <a:moveTo>
                    <a:pt x="510984" y="83889"/>
                  </a:moveTo>
                  <a:lnTo>
                    <a:pt x="545592" y="83889"/>
                  </a:lnTo>
                </a:path>
                <a:path w="2903855" h="657859">
                  <a:moveTo>
                    <a:pt x="545592" y="87483"/>
                  </a:moveTo>
                  <a:lnTo>
                    <a:pt x="510984" y="87483"/>
                  </a:lnTo>
                </a:path>
                <a:path w="2903855" h="657859">
                  <a:moveTo>
                    <a:pt x="544766" y="83019"/>
                  </a:moveTo>
                  <a:lnTo>
                    <a:pt x="544766" y="59086"/>
                  </a:lnTo>
                </a:path>
                <a:path w="2903855" h="657859">
                  <a:moveTo>
                    <a:pt x="511873" y="59086"/>
                  </a:moveTo>
                  <a:lnTo>
                    <a:pt x="511873" y="83019"/>
                  </a:lnTo>
                </a:path>
                <a:path w="2903855" h="657859">
                  <a:moveTo>
                    <a:pt x="511873" y="83019"/>
                  </a:moveTo>
                  <a:lnTo>
                    <a:pt x="544766" y="83019"/>
                  </a:lnTo>
                </a:path>
                <a:path w="2903855" h="657859">
                  <a:moveTo>
                    <a:pt x="544766" y="59086"/>
                  </a:moveTo>
                  <a:lnTo>
                    <a:pt x="511873" y="59086"/>
                  </a:lnTo>
                </a:path>
                <a:path w="2903855" h="657859">
                  <a:moveTo>
                    <a:pt x="547052" y="156743"/>
                  </a:moveTo>
                  <a:lnTo>
                    <a:pt x="547052" y="156889"/>
                  </a:lnTo>
                </a:path>
                <a:path w="2903855" h="657859">
                  <a:moveTo>
                    <a:pt x="547052" y="156889"/>
                  </a:moveTo>
                  <a:lnTo>
                    <a:pt x="547052" y="157606"/>
                  </a:lnTo>
                </a:path>
                <a:path w="2903855" h="657859">
                  <a:moveTo>
                    <a:pt x="442785" y="156743"/>
                  </a:moveTo>
                  <a:lnTo>
                    <a:pt x="442785" y="156889"/>
                  </a:lnTo>
                </a:path>
                <a:path w="2903855" h="657859">
                  <a:moveTo>
                    <a:pt x="442785" y="156889"/>
                  </a:moveTo>
                  <a:lnTo>
                    <a:pt x="442785" y="157606"/>
                  </a:lnTo>
                </a:path>
                <a:path w="2903855" h="657859">
                  <a:moveTo>
                    <a:pt x="547052" y="155676"/>
                  </a:moveTo>
                  <a:lnTo>
                    <a:pt x="442785" y="155676"/>
                  </a:lnTo>
                </a:path>
                <a:path w="2903855" h="657859">
                  <a:moveTo>
                    <a:pt x="547052" y="156019"/>
                  </a:moveTo>
                  <a:lnTo>
                    <a:pt x="442785" y="156019"/>
                  </a:lnTo>
                </a:path>
                <a:path w="2903855" h="657859">
                  <a:moveTo>
                    <a:pt x="547052" y="156889"/>
                  </a:moveTo>
                  <a:lnTo>
                    <a:pt x="442785" y="156889"/>
                  </a:lnTo>
                </a:path>
                <a:path w="2903855" h="657859">
                  <a:moveTo>
                    <a:pt x="547052" y="157606"/>
                  </a:moveTo>
                  <a:lnTo>
                    <a:pt x="442785" y="157606"/>
                  </a:lnTo>
                </a:path>
                <a:path w="2903855" h="657859">
                  <a:moveTo>
                    <a:pt x="545592" y="83889"/>
                  </a:moveTo>
                  <a:lnTo>
                    <a:pt x="545592" y="58191"/>
                  </a:lnTo>
                </a:path>
                <a:path w="2903855" h="657859">
                  <a:moveTo>
                    <a:pt x="545592" y="154235"/>
                  </a:moveTo>
                  <a:lnTo>
                    <a:pt x="545592" y="87483"/>
                  </a:lnTo>
                </a:path>
                <a:path w="2903855" h="657859">
                  <a:moveTo>
                    <a:pt x="507428" y="58191"/>
                  </a:moveTo>
                  <a:lnTo>
                    <a:pt x="444246" y="58191"/>
                  </a:lnTo>
                </a:path>
                <a:path w="2903855" h="657859">
                  <a:moveTo>
                    <a:pt x="545592" y="58191"/>
                  </a:moveTo>
                  <a:lnTo>
                    <a:pt x="510984" y="58191"/>
                  </a:lnTo>
                </a:path>
                <a:path w="2903855" h="657859">
                  <a:moveTo>
                    <a:pt x="444246" y="154235"/>
                  </a:moveTo>
                  <a:lnTo>
                    <a:pt x="507428" y="154235"/>
                  </a:lnTo>
                </a:path>
                <a:path w="2903855" h="657859">
                  <a:moveTo>
                    <a:pt x="510984" y="154235"/>
                  </a:moveTo>
                  <a:lnTo>
                    <a:pt x="545592" y="154235"/>
                  </a:lnTo>
                </a:path>
                <a:path w="2903855" h="657859">
                  <a:moveTo>
                    <a:pt x="442785" y="56775"/>
                  </a:moveTo>
                  <a:lnTo>
                    <a:pt x="547052" y="56775"/>
                  </a:lnTo>
                </a:path>
                <a:path w="2903855" h="657859">
                  <a:moveTo>
                    <a:pt x="547052" y="56775"/>
                  </a:moveTo>
                  <a:lnTo>
                    <a:pt x="547052" y="156743"/>
                  </a:lnTo>
                </a:path>
                <a:path w="2903855" h="657859">
                  <a:moveTo>
                    <a:pt x="442785" y="156743"/>
                  </a:moveTo>
                  <a:lnTo>
                    <a:pt x="442785" y="56775"/>
                  </a:lnTo>
                </a:path>
                <a:path w="2903855" h="657859">
                  <a:moveTo>
                    <a:pt x="215709" y="58191"/>
                  </a:moveTo>
                  <a:lnTo>
                    <a:pt x="215709" y="154235"/>
                  </a:lnTo>
                </a:path>
                <a:path w="2903855" h="657859">
                  <a:moveTo>
                    <a:pt x="278892" y="154235"/>
                  </a:moveTo>
                  <a:lnTo>
                    <a:pt x="278892" y="58191"/>
                  </a:lnTo>
                </a:path>
                <a:path w="2903855" h="657859">
                  <a:moveTo>
                    <a:pt x="282511" y="58191"/>
                  </a:moveTo>
                  <a:lnTo>
                    <a:pt x="282511" y="83889"/>
                  </a:lnTo>
                </a:path>
                <a:path w="2903855" h="657859">
                  <a:moveTo>
                    <a:pt x="282511" y="87483"/>
                  </a:moveTo>
                  <a:lnTo>
                    <a:pt x="282511" y="154235"/>
                  </a:lnTo>
                </a:path>
                <a:path w="2903855" h="657859">
                  <a:moveTo>
                    <a:pt x="282511" y="83889"/>
                  </a:moveTo>
                  <a:lnTo>
                    <a:pt x="317119" y="83889"/>
                  </a:lnTo>
                </a:path>
                <a:path w="2903855" h="657859">
                  <a:moveTo>
                    <a:pt x="317119" y="87483"/>
                  </a:moveTo>
                  <a:lnTo>
                    <a:pt x="282511" y="87483"/>
                  </a:lnTo>
                </a:path>
                <a:path w="2903855" h="657859">
                  <a:moveTo>
                    <a:pt x="316230" y="83019"/>
                  </a:moveTo>
                  <a:lnTo>
                    <a:pt x="316230" y="59086"/>
                  </a:lnTo>
                </a:path>
                <a:path w="2903855" h="657859">
                  <a:moveTo>
                    <a:pt x="283337" y="59086"/>
                  </a:moveTo>
                  <a:lnTo>
                    <a:pt x="283337" y="83019"/>
                  </a:lnTo>
                </a:path>
                <a:path w="2903855" h="657859">
                  <a:moveTo>
                    <a:pt x="283337" y="83019"/>
                  </a:moveTo>
                  <a:lnTo>
                    <a:pt x="316230" y="83019"/>
                  </a:lnTo>
                </a:path>
                <a:path w="2903855" h="657859">
                  <a:moveTo>
                    <a:pt x="316230" y="59086"/>
                  </a:moveTo>
                  <a:lnTo>
                    <a:pt x="283337" y="59086"/>
                  </a:lnTo>
                </a:path>
                <a:path w="2903855" h="657859">
                  <a:moveTo>
                    <a:pt x="318516" y="156743"/>
                  </a:moveTo>
                  <a:lnTo>
                    <a:pt x="318516" y="156889"/>
                  </a:lnTo>
                </a:path>
                <a:path w="2903855" h="657859">
                  <a:moveTo>
                    <a:pt x="318516" y="156889"/>
                  </a:moveTo>
                  <a:lnTo>
                    <a:pt x="318516" y="157606"/>
                  </a:lnTo>
                </a:path>
                <a:path w="2903855" h="657859">
                  <a:moveTo>
                    <a:pt x="214249" y="156743"/>
                  </a:moveTo>
                  <a:lnTo>
                    <a:pt x="214249" y="156889"/>
                  </a:lnTo>
                </a:path>
                <a:path w="2903855" h="657859">
                  <a:moveTo>
                    <a:pt x="214249" y="156889"/>
                  </a:moveTo>
                  <a:lnTo>
                    <a:pt x="214249" y="157606"/>
                  </a:lnTo>
                </a:path>
                <a:path w="2903855" h="657859">
                  <a:moveTo>
                    <a:pt x="318516" y="155676"/>
                  </a:moveTo>
                  <a:lnTo>
                    <a:pt x="214249" y="155676"/>
                  </a:lnTo>
                </a:path>
                <a:path w="2903855" h="657859">
                  <a:moveTo>
                    <a:pt x="318516" y="156019"/>
                  </a:moveTo>
                  <a:lnTo>
                    <a:pt x="214249" y="156019"/>
                  </a:lnTo>
                </a:path>
                <a:path w="2903855" h="657859">
                  <a:moveTo>
                    <a:pt x="318516" y="156889"/>
                  </a:moveTo>
                  <a:lnTo>
                    <a:pt x="214249" y="156889"/>
                  </a:lnTo>
                </a:path>
                <a:path w="2903855" h="657859">
                  <a:moveTo>
                    <a:pt x="318516" y="157606"/>
                  </a:moveTo>
                  <a:lnTo>
                    <a:pt x="214249" y="157606"/>
                  </a:lnTo>
                </a:path>
                <a:path w="2903855" h="657859">
                  <a:moveTo>
                    <a:pt x="317119" y="83889"/>
                  </a:moveTo>
                  <a:lnTo>
                    <a:pt x="317119" y="58191"/>
                  </a:lnTo>
                </a:path>
                <a:path w="2903855" h="657859">
                  <a:moveTo>
                    <a:pt x="317119" y="154235"/>
                  </a:moveTo>
                  <a:lnTo>
                    <a:pt x="317119" y="87483"/>
                  </a:lnTo>
                </a:path>
                <a:path w="2903855" h="657859">
                  <a:moveTo>
                    <a:pt x="278892" y="58191"/>
                  </a:moveTo>
                  <a:lnTo>
                    <a:pt x="215709" y="58191"/>
                  </a:lnTo>
                </a:path>
                <a:path w="2903855" h="657859">
                  <a:moveTo>
                    <a:pt x="317119" y="58191"/>
                  </a:moveTo>
                  <a:lnTo>
                    <a:pt x="282511" y="58191"/>
                  </a:lnTo>
                </a:path>
                <a:path w="2903855" h="657859">
                  <a:moveTo>
                    <a:pt x="215709" y="154235"/>
                  </a:moveTo>
                  <a:lnTo>
                    <a:pt x="278892" y="154235"/>
                  </a:lnTo>
                </a:path>
                <a:path w="2903855" h="657859">
                  <a:moveTo>
                    <a:pt x="282511" y="154235"/>
                  </a:moveTo>
                  <a:lnTo>
                    <a:pt x="317119" y="154235"/>
                  </a:lnTo>
                </a:path>
                <a:path w="2903855" h="657859">
                  <a:moveTo>
                    <a:pt x="214249" y="156743"/>
                  </a:moveTo>
                  <a:lnTo>
                    <a:pt x="214249" y="56775"/>
                  </a:lnTo>
                </a:path>
                <a:path w="2903855" h="657859">
                  <a:moveTo>
                    <a:pt x="214249" y="56775"/>
                  </a:moveTo>
                  <a:lnTo>
                    <a:pt x="318516" y="56775"/>
                  </a:lnTo>
                </a:path>
                <a:path w="2903855" h="657859">
                  <a:moveTo>
                    <a:pt x="318516" y="56775"/>
                  </a:moveTo>
                  <a:lnTo>
                    <a:pt x="318516" y="156743"/>
                  </a:lnTo>
                </a:path>
                <a:path w="2903855" h="657859">
                  <a:moveTo>
                    <a:pt x="597725" y="58191"/>
                  </a:moveTo>
                  <a:lnTo>
                    <a:pt x="597725" y="154235"/>
                  </a:lnTo>
                </a:path>
                <a:path w="2903855" h="657859">
                  <a:moveTo>
                    <a:pt x="660971" y="154235"/>
                  </a:moveTo>
                  <a:lnTo>
                    <a:pt x="660971" y="58191"/>
                  </a:lnTo>
                </a:path>
                <a:path w="2903855" h="657859">
                  <a:moveTo>
                    <a:pt x="664527" y="58191"/>
                  </a:moveTo>
                  <a:lnTo>
                    <a:pt x="664527" y="83889"/>
                  </a:lnTo>
                </a:path>
                <a:path w="2903855" h="657859">
                  <a:moveTo>
                    <a:pt x="664527" y="87483"/>
                  </a:moveTo>
                  <a:lnTo>
                    <a:pt x="664527" y="154235"/>
                  </a:lnTo>
                </a:path>
                <a:path w="2903855" h="657859">
                  <a:moveTo>
                    <a:pt x="664527" y="83889"/>
                  </a:moveTo>
                  <a:lnTo>
                    <a:pt x="699135" y="83889"/>
                  </a:lnTo>
                </a:path>
                <a:path w="2903855" h="657859">
                  <a:moveTo>
                    <a:pt x="699135" y="87483"/>
                  </a:moveTo>
                  <a:lnTo>
                    <a:pt x="664527" y="87483"/>
                  </a:lnTo>
                </a:path>
                <a:path w="2903855" h="657859">
                  <a:moveTo>
                    <a:pt x="698246" y="83019"/>
                  </a:moveTo>
                  <a:lnTo>
                    <a:pt x="698246" y="59086"/>
                  </a:lnTo>
                </a:path>
                <a:path w="2903855" h="657859">
                  <a:moveTo>
                    <a:pt x="665416" y="59086"/>
                  </a:moveTo>
                  <a:lnTo>
                    <a:pt x="665416" y="83019"/>
                  </a:lnTo>
                </a:path>
                <a:path w="2903855" h="657859">
                  <a:moveTo>
                    <a:pt x="665416" y="83019"/>
                  </a:moveTo>
                  <a:lnTo>
                    <a:pt x="698246" y="83019"/>
                  </a:lnTo>
                </a:path>
                <a:path w="2903855" h="657859">
                  <a:moveTo>
                    <a:pt x="698246" y="59086"/>
                  </a:moveTo>
                  <a:lnTo>
                    <a:pt x="665416" y="59086"/>
                  </a:lnTo>
                </a:path>
                <a:path w="2903855" h="657859">
                  <a:moveTo>
                    <a:pt x="700595" y="156743"/>
                  </a:moveTo>
                  <a:lnTo>
                    <a:pt x="700595" y="156889"/>
                  </a:lnTo>
                </a:path>
                <a:path w="2903855" h="657859">
                  <a:moveTo>
                    <a:pt x="700595" y="156889"/>
                  </a:moveTo>
                  <a:lnTo>
                    <a:pt x="700595" y="157606"/>
                  </a:lnTo>
                </a:path>
                <a:path w="2903855" h="657859">
                  <a:moveTo>
                    <a:pt x="596328" y="156743"/>
                  </a:moveTo>
                  <a:lnTo>
                    <a:pt x="596328" y="156889"/>
                  </a:lnTo>
                </a:path>
                <a:path w="2903855" h="657859">
                  <a:moveTo>
                    <a:pt x="596328" y="156889"/>
                  </a:moveTo>
                  <a:lnTo>
                    <a:pt x="596328" y="157606"/>
                  </a:lnTo>
                </a:path>
                <a:path w="2903855" h="657859">
                  <a:moveTo>
                    <a:pt x="700595" y="155676"/>
                  </a:moveTo>
                  <a:lnTo>
                    <a:pt x="596328" y="155676"/>
                  </a:lnTo>
                </a:path>
                <a:path w="2903855" h="657859">
                  <a:moveTo>
                    <a:pt x="700595" y="156019"/>
                  </a:moveTo>
                  <a:lnTo>
                    <a:pt x="596328" y="156019"/>
                  </a:lnTo>
                </a:path>
                <a:path w="2903855" h="657859">
                  <a:moveTo>
                    <a:pt x="700595" y="156889"/>
                  </a:moveTo>
                  <a:lnTo>
                    <a:pt x="596328" y="156889"/>
                  </a:lnTo>
                </a:path>
                <a:path w="2903855" h="657859">
                  <a:moveTo>
                    <a:pt x="700595" y="157606"/>
                  </a:moveTo>
                  <a:lnTo>
                    <a:pt x="596328" y="157606"/>
                  </a:lnTo>
                </a:path>
                <a:path w="2903855" h="657859">
                  <a:moveTo>
                    <a:pt x="699135" y="83889"/>
                  </a:moveTo>
                  <a:lnTo>
                    <a:pt x="699135" y="58191"/>
                  </a:lnTo>
                </a:path>
                <a:path w="2903855" h="657859">
                  <a:moveTo>
                    <a:pt x="699135" y="154235"/>
                  </a:moveTo>
                  <a:lnTo>
                    <a:pt x="699135" y="87483"/>
                  </a:lnTo>
                </a:path>
                <a:path w="2903855" h="657859">
                  <a:moveTo>
                    <a:pt x="660971" y="58191"/>
                  </a:moveTo>
                  <a:lnTo>
                    <a:pt x="597725" y="58191"/>
                  </a:lnTo>
                </a:path>
                <a:path w="2903855" h="657859">
                  <a:moveTo>
                    <a:pt x="699135" y="58191"/>
                  </a:moveTo>
                  <a:lnTo>
                    <a:pt x="664527" y="58191"/>
                  </a:lnTo>
                </a:path>
                <a:path w="2903855" h="657859">
                  <a:moveTo>
                    <a:pt x="597725" y="154235"/>
                  </a:moveTo>
                  <a:lnTo>
                    <a:pt x="660971" y="154235"/>
                  </a:lnTo>
                </a:path>
                <a:path w="2903855" h="657859">
                  <a:moveTo>
                    <a:pt x="664527" y="154235"/>
                  </a:moveTo>
                  <a:lnTo>
                    <a:pt x="699135" y="154235"/>
                  </a:lnTo>
                </a:path>
                <a:path w="2903855" h="657859">
                  <a:moveTo>
                    <a:pt x="596328" y="56775"/>
                  </a:moveTo>
                  <a:lnTo>
                    <a:pt x="700595" y="56775"/>
                  </a:lnTo>
                </a:path>
                <a:path w="2903855" h="657859">
                  <a:moveTo>
                    <a:pt x="700595" y="56775"/>
                  </a:moveTo>
                  <a:lnTo>
                    <a:pt x="700595" y="156743"/>
                  </a:lnTo>
                </a:path>
                <a:path w="2903855" h="657859">
                  <a:moveTo>
                    <a:pt x="596328" y="156743"/>
                  </a:moveTo>
                  <a:lnTo>
                    <a:pt x="596328" y="56775"/>
                  </a:lnTo>
                </a:path>
                <a:path w="2903855" h="657859">
                  <a:moveTo>
                    <a:pt x="751268" y="58191"/>
                  </a:moveTo>
                  <a:lnTo>
                    <a:pt x="751268" y="154235"/>
                  </a:lnTo>
                </a:path>
                <a:path w="2903855" h="657859">
                  <a:moveTo>
                    <a:pt x="814514" y="154235"/>
                  </a:moveTo>
                  <a:lnTo>
                    <a:pt x="814514" y="58191"/>
                  </a:lnTo>
                </a:path>
                <a:path w="2903855" h="657859">
                  <a:moveTo>
                    <a:pt x="818070" y="58191"/>
                  </a:moveTo>
                  <a:lnTo>
                    <a:pt x="818070" y="83889"/>
                  </a:lnTo>
                </a:path>
                <a:path w="2903855" h="657859">
                  <a:moveTo>
                    <a:pt x="818070" y="87483"/>
                  </a:moveTo>
                  <a:lnTo>
                    <a:pt x="818070" y="154235"/>
                  </a:lnTo>
                </a:path>
                <a:path w="2903855" h="657859">
                  <a:moveTo>
                    <a:pt x="818070" y="83889"/>
                  </a:moveTo>
                  <a:lnTo>
                    <a:pt x="852677" y="83889"/>
                  </a:lnTo>
                </a:path>
                <a:path w="2903855" h="657859">
                  <a:moveTo>
                    <a:pt x="852677" y="87483"/>
                  </a:moveTo>
                  <a:lnTo>
                    <a:pt x="818070" y="87483"/>
                  </a:lnTo>
                </a:path>
                <a:path w="2903855" h="657859">
                  <a:moveTo>
                    <a:pt x="851789" y="83019"/>
                  </a:moveTo>
                  <a:lnTo>
                    <a:pt x="851789" y="59086"/>
                  </a:lnTo>
                </a:path>
                <a:path w="2903855" h="657859">
                  <a:moveTo>
                    <a:pt x="818959" y="59086"/>
                  </a:moveTo>
                  <a:lnTo>
                    <a:pt x="818959" y="83019"/>
                  </a:lnTo>
                </a:path>
                <a:path w="2903855" h="657859">
                  <a:moveTo>
                    <a:pt x="818959" y="83019"/>
                  </a:moveTo>
                  <a:lnTo>
                    <a:pt x="851789" y="83019"/>
                  </a:lnTo>
                </a:path>
                <a:path w="2903855" h="657859">
                  <a:moveTo>
                    <a:pt x="851789" y="59086"/>
                  </a:moveTo>
                  <a:lnTo>
                    <a:pt x="818959" y="59086"/>
                  </a:lnTo>
                </a:path>
                <a:path w="2903855" h="657859">
                  <a:moveTo>
                    <a:pt x="854138" y="156743"/>
                  </a:moveTo>
                  <a:lnTo>
                    <a:pt x="854138" y="156889"/>
                  </a:lnTo>
                </a:path>
                <a:path w="2903855" h="657859">
                  <a:moveTo>
                    <a:pt x="854138" y="156889"/>
                  </a:moveTo>
                  <a:lnTo>
                    <a:pt x="854138" y="157606"/>
                  </a:lnTo>
                </a:path>
                <a:path w="2903855" h="657859">
                  <a:moveTo>
                    <a:pt x="749871" y="156743"/>
                  </a:moveTo>
                  <a:lnTo>
                    <a:pt x="749871" y="156889"/>
                  </a:lnTo>
                </a:path>
                <a:path w="2903855" h="657859">
                  <a:moveTo>
                    <a:pt x="749871" y="156889"/>
                  </a:moveTo>
                  <a:lnTo>
                    <a:pt x="749871" y="157606"/>
                  </a:lnTo>
                </a:path>
                <a:path w="2903855" h="657859">
                  <a:moveTo>
                    <a:pt x="854138" y="155676"/>
                  </a:moveTo>
                  <a:lnTo>
                    <a:pt x="749871" y="155676"/>
                  </a:lnTo>
                </a:path>
                <a:path w="2903855" h="657859">
                  <a:moveTo>
                    <a:pt x="854138" y="156019"/>
                  </a:moveTo>
                  <a:lnTo>
                    <a:pt x="749871" y="156019"/>
                  </a:lnTo>
                </a:path>
                <a:path w="2903855" h="657859">
                  <a:moveTo>
                    <a:pt x="854138" y="156889"/>
                  </a:moveTo>
                  <a:lnTo>
                    <a:pt x="749871" y="156889"/>
                  </a:lnTo>
                </a:path>
                <a:path w="2903855" h="657859">
                  <a:moveTo>
                    <a:pt x="854138" y="157606"/>
                  </a:moveTo>
                  <a:lnTo>
                    <a:pt x="749871" y="157606"/>
                  </a:lnTo>
                </a:path>
                <a:path w="2903855" h="657859">
                  <a:moveTo>
                    <a:pt x="852677" y="83889"/>
                  </a:moveTo>
                  <a:lnTo>
                    <a:pt x="852677" y="58191"/>
                  </a:lnTo>
                </a:path>
                <a:path w="2903855" h="657859">
                  <a:moveTo>
                    <a:pt x="852677" y="154235"/>
                  </a:moveTo>
                  <a:lnTo>
                    <a:pt x="852677" y="87483"/>
                  </a:lnTo>
                </a:path>
                <a:path w="2903855" h="657859">
                  <a:moveTo>
                    <a:pt x="814514" y="58191"/>
                  </a:moveTo>
                  <a:lnTo>
                    <a:pt x="751268" y="58191"/>
                  </a:lnTo>
                </a:path>
                <a:path w="2903855" h="657859">
                  <a:moveTo>
                    <a:pt x="852677" y="58191"/>
                  </a:moveTo>
                  <a:lnTo>
                    <a:pt x="818070" y="58191"/>
                  </a:lnTo>
                </a:path>
                <a:path w="2903855" h="657859">
                  <a:moveTo>
                    <a:pt x="751268" y="154235"/>
                  </a:moveTo>
                  <a:lnTo>
                    <a:pt x="814514" y="154235"/>
                  </a:lnTo>
                </a:path>
                <a:path w="2903855" h="657859">
                  <a:moveTo>
                    <a:pt x="818070" y="154235"/>
                  </a:moveTo>
                  <a:lnTo>
                    <a:pt x="852677" y="154235"/>
                  </a:lnTo>
                </a:path>
                <a:path w="2903855" h="657859">
                  <a:moveTo>
                    <a:pt x="749871" y="156743"/>
                  </a:moveTo>
                  <a:lnTo>
                    <a:pt x="749871" y="56775"/>
                  </a:lnTo>
                </a:path>
                <a:path w="2903855" h="657859">
                  <a:moveTo>
                    <a:pt x="749871" y="56775"/>
                  </a:moveTo>
                  <a:lnTo>
                    <a:pt x="854138" y="56775"/>
                  </a:lnTo>
                </a:path>
                <a:path w="2903855" h="657859">
                  <a:moveTo>
                    <a:pt x="854138" y="56775"/>
                  </a:moveTo>
                  <a:lnTo>
                    <a:pt x="854138" y="156743"/>
                  </a:lnTo>
                </a:path>
                <a:path w="2903855" h="657859">
                  <a:moveTo>
                    <a:pt x="215709" y="206349"/>
                  </a:moveTo>
                  <a:lnTo>
                    <a:pt x="215709" y="302418"/>
                  </a:lnTo>
                </a:path>
                <a:path w="2903855" h="657859">
                  <a:moveTo>
                    <a:pt x="278892" y="302418"/>
                  </a:moveTo>
                  <a:lnTo>
                    <a:pt x="278892" y="206349"/>
                  </a:lnTo>
                </a:path>
                <a:path w="2903855" h="657859">
                  <a:moveTo>
                    <a:pt x="282511" y="206349"/>
                  </a:moveTo>
                  <a:lnTo>
                    <a:pt x="282511" y="232073"/>
                  </a:lnTo>
                </a:path>
                <a:path w="2903855" h="657859">
                  <a:moveTo>
                    <a:pt x="282511" y="235667"/>
                  </a:moveTo>
                  <a:lnTo>
                    <a:pt x="282511" y="302418"/>
                  </a:lnTo>
                </a:path>
                <a:path w="2903855" h="657859">
                  <a:moveTo>
                    <a:pt x="282511" y="232073"/>
                  </a:moveTo>
                  <a:lnTo>
                    <a:pt x="317119" y="232073"/>
                  </a:lnTo>
                </a:path>
                <a:path w="2903855" h="657859">
                  <a:moveTo>
                    <a:pt x="317119" y="235667"/>
                  </a:moveTo>
                  <a:lnTo>
                    <a:pt x="282511" y="235667"/>
                  </a:lnTo>
                </a:path>
                <a:path w="2903855" h="657859">
                  <a:moveTo>
                    <a:pt x="316230" y="231203"/>
                  </a:moveTo>
                  <a:lnTo>
                    <a:pt x="316230" y="207270"/>
                  </a:lnTo>
                </a:path>
                <a:path w="2903855" h="657859">
                  <a:moveTo>
                    <a:pt x="283337" y="207270"/>
                  </a:moveTo>
                  <a:lnTo>
                    <a:pt x="283337" y="231203"/>
                  </a:lnTo>
                </a:path>
                <a:path w="2903855" h="657859">
                  <a:moveTo>
                    <a:pt x="283337" y="231203"/>
                  </a:moveTo>
                  <a:lnTo>
                    <a:pt x="316230" y="231203"/>
                  </a:lnTo>
                </a:path>
                <a:path w="2903855" h="657859">
                  <a:moveTo>
                    <a:pt x="316230" y="207270"/>
                  </a:moveTo>
                  <a:lnTo>
                    <a:pt x="283337" y="207270"/>
                  </a:lnTo>
                </a:path>
                <a:path w="2903855" h="657859">
                  <a:moveTo>
                    <a:pt x="318516" y="304927"/>
                  </a:moveTo>
                  <a:lnTo>
                    <a:pt x="318516" y="305073"/>
                  </a:lnTo>
                </a:path>
                <a:path w="2903855" h="657859">
                  <a:moveTo>
                    <a:pt x="318516" y="305073"/>
                  </a:moveTo>
                  <a:lnTo>
                    <a:pt x="318516" y="305790"/>
                  </a:lnTo>
                </a:path>
                <a:path w="2903855" h="657859">
                  <a:moveTo>
                    <a:pt x="214249" y="304927"/>
                  </a:moveTo>
                  <a:lnTo>
                    <a:pt x="214249" y="305073"/>
                  </a:lnTo>
                </a:path>
                <a:path w="2903855" h="657859">
                  <a:moveTo>
                    <a:pt x="214249" y="305073"/>
                  </a:moveTo>
                  <a:lnTo>
                    <a:pt x="214249" y="305790"/>
                  </a:lnTo>
                </a:path>
                <a:path w="2903855" h="657859">
                  <a:moveTo>
                    <a:pt x="318516" y="303860"/>
                  </a:moveTo>
                  <a:lnTo>
                    <a:pt x="214249" y="303860"/>
                  </a:lnTo>
                </a:path>
                <a:path w="2903855" h="657859">
                  <a:moveTo>
                    <a:pt x="318516" y="304203"/>
                  </a:moveTo>
                  <a:lnTo>
                    <a:pt x="214249" y="304203"/>
                  </a:lnTo>
                </a:path>
                <a:path w="2903855" h="657859">
                  <a:moveTo>
                    <a:pt x="318516" y="305073"/>
                  </a:moveTo>
                  <a:lnTo>
                    <a:pt x="214249" y="305073"/>
                  </a:lnTo>
                </a:path>
                <a:path w="2903855" h="657859">
                  <a:moveTo>
                    <a:pt x="318516" y="305790"/>
                  </a:moveTo>
                  <a:lnTo>
                    <a:pt x="214249" y="305790"/>
                  </a:lnTo>
                </a:path>
                <a:path w="2903855" h="657859">
                  <a:moveTo>
                    <a:pt x="317119" y="232073"/>
                  </a:moveTo>
                  <a:lnTo>
                    <a:pt x="317119" y="206349"/>
                  </a:lnTo>
                </a:path>
                <a:path w="2903855" h="657859">
                  <a:moveTo>
                    <a:pt x="317119" y="302418"/>
                  </a:moveTo>
                  <a:lnTo>
                    <a:pt x="317119" y="235667"/>
                  </a:lnTo>
                </a:path>
                <a:path w="2903855" h="657859">
                  <a:moveTo>
                    <a:pt x="278892" y="206349"/>
                  </a:moveTo>
                  <a:lnTo>
                    <a:pt x="215709" y="206349"/>
                  </a:lnTo>
                </a:path>
                <a:path w="2903855" h="657859">
                  <a:moveTo>
                    <a:pt x="317119" y="206349"/>
                  </a:moveTo>
                  <a:lnTo>
                    <a:pt x="282511" y="206349"/>
                  </a:lnTo>
                </a:path>
                <a:path w="2903855" h="657859">
                  <a:moveTo>
                    <a:pt x="215709" y="302418"/>
                  </a:moveTo>
                  <a:lnTo>
                    <a:pt x="278892" y="302418"/>
                  </a:lnTo>
                </a:path>
                <a:path w="2903855" h="657859">
                  <a:moveTo>
                    <a:pt x="282511" y="302418"/>
                  </a:moveTo>
                  <a:lnTo>
                    <a:pt x="317119" y="302418"/>
                  </a:lnTo>
                </a:path>
                <a:path w="2903855" h="657859">
                  <a:moveTo>
                    <a:pt x="214249" y="204958"/>
                  </a:moveTo>
                  <a:lnTo>
                    <a:pt x="318516" y="204958"/>
                  </a:lnTo>
                </a:path>
                <a:path w="2903855" h="657859">
                  <a:moveTo>
                    <a:pt x="318516" y="204958"/>
                  </a:moveTo>
                  <a:lnTo>
                    <a:pt x="318516" y="304927"/>
                  </a:lnTo>
                </a:path>
                <a:path w="2903855" h="657859">
                  <a:moveTo>
                    <a:pt x="214249" y="304927"/>
                  </a:moveTo>
                  <a:lnTo>
                    <a:pt x="214249" y="204958"/>
                  </a:lnTo>
                </a:path>
                <a:path w="2903855" h="657859">
                  <a:moveTo>
                    <a:pt x="751268" y="206349"/>
                  </a:moveTo>
                  <a:lnTo>
                    <a:pt x="751268" y="302418"/>
                  </a:lnTo>
                </a:path>
                <a:path w="2903855" h="657859">
                  <a:moveTo>
                    <a:pt x="814514" y="302418"/>
                  </a:moveTo>
                  <a:lnTo>
                    <a:pt x="814514" y="206349"/>
                  </a:lnTo>
                </a:path>
                <a:path w="2903855" h="657859">
                  <a:moveTo>
                    <a:pt x="818070" y="206349"/>
                  </a:moveTo>
                  <a:lnTo>
                    <a:pt x="818070" y="232073"/>
                  </a:lnTo>
                </a:path>
                <a:path w="2903855" h="657859">
                  <a:moveTo>
                    <a:pt x="818070" y="235667"/>
                  </a:moveTo>
                  <a:lnTo>
                    <a:pt x="818070" y="302418"/>
                  </a:lnTo>
                </a:path>
                <a:path w="2903855" h="657859">
                  <a:moveTo>
                    <a:pt x="818070" y="232073"/>
                  </a:moveTo>
                  <a:lnTo>
                    <a:pt x="852677" y="232073"/>
                  </a:lnTo>
                </a:path>
                <a:path w="2903855" h="657859">
                  <a:moveTo>
                    <a:pt x="852677" y="235667"/>
                  </a:moveTo>
                  <a:lnTo>
                    <a:pt x="818070" y="235667"/>
                  </a:lnTo>
                </a:path>
                <a:path w="2903855" h="657859">
                  <a:moveTo>
                    <a:pt x="851789" y="231203"/>
                  </a:moveTo>
                  <a:lnTo>
                    <a:pt x="851789" y="207270"/>
                  </a:lnTo>
                </a:path>
                <a:path w="2903855" h="657859">
                  <a:moveTo>
                    <a:pt x="818959" y="207270"/>
                  </a:moveTo>
                  <a:lnTo>
                    <a:pt x="818959" y="231203"/>
                  </a:lnTo>
                </a:path>
                <a:path w="2903855" h="657859">
                  <a:moveTo>
                    <a:pt x="818959" y="231203"/>
                  </a:moveTo>
                  <a:lnTo>
                    <a:pt x="851789" y="231203"/>
                  </a:lnTo>
                </a:path>
                <a:path w="2903855" h="657859">
                  <a:moveTo>
                    <a:pt x="851789" y="207270"/>
                  </a:moveTo>
                  <a:lnTo>
                    <a:pt x="818959" y="207270"/>
                  </a:lnTo>
                </a:path>
                <a:path w="2903855" h="657859">
                  <a:moveTo>
                    <a:pt x="854138" y="304927"/>
                  </a:moveTo>
                  <a:lnTo>
                    <a:pt x="854138" y="305073"/>
                  </a:lnTo>
                </a:path>
                <a:path w="2903855" h="657859">
                  <a:moveTo>
                    <a:pt x="854138" y="305073"/>
                  </a:moveTo>
                  <a:lnTo>
                    <a:pt x="854138" y="305790"/>
                  </a:lnTo>
                </a:path>
                <a:path w="2903855" h="657859">
                  <a:moveTo>
                    <a:pt x="749871" y="304927"/>
                  </a:moveTo>
                  <a:lnTo>
                    <a:pt x="749871" y="305073"/>
                  </a:lnTo>
                </a:path>
                <a:path w="2903855" h="657859">
                  <a:moveTo>
                    <a:pt x="749871" y="305073"/>
                  </a:moveTo>
                  <a:lnTo>
                    <a:pt x="749871" y="305790"/>
                  </a:lnTo>
                </a:path>
                <a:path w="2903855" h="657859">
                  <a:moveTo>
                    <a:pt x="854138" y="303860"/>
                  </a:moveTo>
                  <a:lnTo>
                    <a:pt x="749871" y="303860"/>
                  </a:lnTo>
                </a:path>
                <a:path w="2903855" h="657859">
                  <a:moveTo>
                    <a:pt x="854138" y="304203"/>
                  </a:moveTo>
                  <a:lnTo>
                    <a:pt x="749871" y="304203"/>
                  </a:lnTo>
                </a:path>
                <a:path w="2903855" h="657859">
                  <a:moveTo>
                    <a:pt x="854138" y="305073"/>
                  </a:moveTo>
                  <a:lnTo>
                    <a:pt x="749871" y="305073"/>
                  </a:lnTo>
                </a:path>
                <a:path w="2903855" h="657859">
                  <a:moveTo>
                    <a:pt x="854138" y="305790"/>
                  </a:moveTo>
                  <a:lnTo>
                    <a:pt x="749871" y="305790"/>
                  </a:lnTo>
                </a:path>
                <a:path w="2903855" h="657859">
                  <a:moveTo>
                    <a:pt x="852677" y="232073"/>
                  </a:moveTo>
                  <a:lnTo>
                    <a:pt x="852677" y="206349"/>
                  </a:lnTo>
                </a:path>
                <a:path w="2903855" h="657859">
                  <a:moveTo>
                    <a:pt x="852677" y="302418"/>
                  </a:moveTo>
                  <a:lnTo>
                    <a:pt x="852677" y="235667"/>
                  </a:lnTo>
                </a:path>
                <a:path w="2903855" h="657859">
                  <a:moveTo>
                    <a:pt x="814514" y="206349"/>
                  </a:moveTo>
                  <a:lnTo>
                    <a:pt x="751268" y="206349"/>
                  </a:lnTo>
                </a:path>
                <a:path w="2903855" h="657859">
                  <a:moveTo>
                    <a:pt x="852677" y="206349"/>
                  </a:moveTo>
                  <a:lnTo>
                    <a:pt x="818070" y="206349"/>
                  </a:lnTo>
                </a:path>
                <a:path w="2903855" h="657859">
                  <a:moveTo>
                    <a:pt x="751268" y="302418"/>
                  </a:moveTo>
                  <a:lnTo>
                    <a:pt x="814514" y="302418"/>
                  </a:lnTo>
                </a:path>
                <a:path w="2903855" h="657859">
                  <a:moveTo>
                    <a:pt x="818070" y="302418"/>
                  </a:moveTo>
                  <a:lnTo>
                    <a:pt x="852677" y="302418"/>
                  </a:lnTo>
                </a:path>
                <a:path w="2903855" h="657859">
                  <a:moveTo>
                    <a:pt x="749871" y="304927"/>
                  </a:moveTo>
                  <a:lnTo>
                    <a:pt x="749871" y="204958"/>
                  </a:lnTo>
                </a:path>
                <a:path w="2903855" h="657859">
                  <a:moveTo>
                    <a:pt x="749871" y="204958"/>
                  </a:moveTo>
                  <a:lnTo>
                    <a:pt x="854138" y="204958"/>
                  </a:lnTo>
                </a:path>
                <a:path w="2903855" h="657859">
                  <a:moveTo>
                    <a:pt x="854138" y="204958"/>
                  </a:moveTo>
                  <a:lnTo>
                    <a:pt x="854138" y="304927"/>
                  </a:lnTo>
                </a:path>
                <a:path w="2903855" h="657859">
                  <a:moveTo>
                    <a:pt x="444246" y="206349"/>
                  </a:moveTo>
                  <a:lnTo>
                    <a:pt x="444246" y="302418"/>
                  </a:lnTo>
                </a:path>
                <a:path w="2903855" h="657859">
                  <a:moveTo>
                    <a:pt x="507428" y="302418"/>
                  </a:moveTo>
                  <a:lnTo>
                    <a:pt x="507428" y="206349"/>
                  </a:lnTo>
                </a:path>
                <a:path w="2903855" h="657859">
                  <a:moveTo>
                    <a:pt x="510984" y="206349"/>
                  </a:moveTo>
                  <a:lnTo>
                    <a:pt x="510984" y="232073"/>
                  </a:lnTo>
                </a:path>
                <a:path w="2903855" h="657859">
                  <a:moveTo>
                    <a:pt x="510984" y="235667"/>
                  </a:moveTo>
                  <a:lnTo>
                    <a:pt x="510984" y="302418"/>
                  </a:lnTo>
                </a:path>
                <a:path w="2903855" h="657859">
                  <a:moveTo>
                    <a:pt x="510984" y="232073"/>
                  </a:moveTo>
                  <a:lnTo>
                    <a:pt x="545592" y="232073"/>
                  </a:lnTo>
                </a:path>
                <a:path w="2903855" h="657859">
                  <a:moveTo>
                    <a:pt x="545592" y="235667"/>
                  </a:moveTo>
                  <a:lnTo>
                    <a:pt x="510984" y="235667"/>
                  </a:lnTo>
                </a:path>
                <a:path w="2903855" h="657859">
                  <a:moveTo>
                    <a:pt x="544766" y="231203"/>
                  </a:moveTo>
                  <a:lnTo>
                    <a:pt x="544766" y="207270"/>
                  </a:lnTo>
                </a:path>
                <a:path w="2903855" h="657859">
                  <a:moveTo>
                    <a:pt x="511873" y="207270"/>
                  </a:moveTo>
                  <a:lnTo>
                    <a:pt x="511873" y="231203"/>
                  </a:lnTo>
                </a:path>
                <a:path w="2903855" h="657859">
                  <a:moveTo>
                    <a:pt x="511873" y="231203"/>
                  </a:moveTo>
                  <a:lnTo>
                    <a:pt x="544766" y="231203"/>
                  </a:lnTo>
                </a:path>
                <a:path w="2903855" h="657859">
                  <a:moveTo>
                    <a:pt x="544766" y="207270"/>
                  </a:moveTo>
                  <a:lnTo>
                    <a:pt x="511873" y="207270"/>
                  </a:lnTo>
                </a:path>
                <a:path w="2903855" h="657859">
                  <a:moveTo>
                    <a:pt x="547052" y="304927"/>
                  </a:moveTo>
                  <a:lnTo>
                    <a:pt x="547052" y="305073"/>
                  </a:lnTo>
                </a:path>
                <a:path w="2903855" h="657859">
                  <a:moveTo>
                    <a:pt x="547052" y="305073"/>
                  </a:moveTo>
                  <a:lnTo>
                    <a:pt x="547052" y="305790"/>
                  </a:lnTo>
                </a:path>
                <a:path w="2903855" h="657859">
                  <a:moveTo>
                    <a:pt x="442785" y="304927"/>
                  </a:moveTo>
                  <a:lnTo>
                    <a:pt x="442785" y="305073"/>
                  </a:lnTo>
                </a:path>
                <a:path w="2903855" h="657859">
                  <a:moveTo>
                    <a:pt x="442785" y="305073"/>
                  </a:moveTo>
                  <a:lnTo>
                    <a:pt x="442785" y="305790"/>
                  </a:lnTo>
                </a:path>
                <a:path w="2903855" h="657859">
                  <a:moveTo>
                    <a:pt x="547052" y="303860"/>
                  </a:moveTo>
                  <a:lnTo>
                    <a:pt x="442785" y="303860"/>
                  </a:lnTo>
                </a:path>
                <a:path w="2903855" h="657859">
                  <a:moveTo>
                    <a:pt x="547052" y="304203"/>
                  </a:moveTo>
                  <a:lnTo>
                    <a:pt x="442785" y="304203"/>
                  </a:lnTo>
                </a:path>
                <a:path w="2903855" h="657859">
                  <a:moveTo>
                    <a:pt x="547052" y="305073"/>
                  </a:moveTo>
                  <a:lnTo>
                    <a:pt x="442785" y="305073"/>
                  </a:lnTo>
                </a:path>
                <a:path w="2903855" h="657859">
                  <a:moveTo>
                    <a:pt x="547052" y="305790"/>
                  </a:moveTo>
                  <a:lnTo>
                    <a:pt x="442785" y="305790"/>
                  </a:lnTo>
                </a:path>
                <a:path w="2903855" h="657859">
                  <a:moveTo>
                    <a:pt x="545592" y="232073"/>
                  </a:moveTo>
                  <a:lnTo>
                    <a:pt x="545592" y="206349"/>
                  </a:lnTo>
                </a:path>
                <a:path w="2903855" h="657859">
                  <a:moveTo>
                    <a:pt x="545592" y="302418"/>
                  </a:moveTo>
                  <a:lnTo>
                    <a:pt x="545592" y="235667"/>
                  </a:lnTo>
                </a:path>
                <a:path w="2903855" h="657859">
                  <a:moveTo>
                    <a:pt x="507428" y="206349"/>
                  </a:moveTo>
                  <a:lnTo>
                    <a:pt x="444246" y="206349"/>
                  </a:lnTo>
                </a:path>
                <a:path w="2903855" h="657859">
                  <a:moveTo>
                    <a:pt x="545592" y="206349"/>
                  </a:moveTo>
                  <a:lnTo>
                    <a:pt x="510984" y="206349"/>
                  </a:lnTo>
                </a:path>
                <a:path w="2903855" h="657859">
                  <a:moveTo>
                    <a:pt x="444246" y="302418"/>
                  </a:moveTo>
                  <a:lnTo>
                    <a:pt x="507428" y="302418"/>
                  </a:lnTo>
                </a:path>
                <a:path w="2903855" h="657859">
                  <a:moveTo>
                    <a:pt x="510984" y="302418"/>
                  </a:moveTo>
                  <a:lnTo>
                    <a:pt x="545592" y="302418"/>
                  </a:lnTo>
                </a:path>
                <a:path w="2903855" h="657859">
                  <a:moveTo>
                    <a:pt x="442785" y="304927"/>
                  </a:moveTo>
                  <a:lnTo>
                    <a:pt x="442785" y="204958"/>
                  </a:lnTo>
                </a:path>
                <a:path w="2903855" h="657859">
                  <a:moveTo>
                    <a:pt x="442785" y="204958"/>
                  </a:moveTo>
                  <a:lnTo>
                    <a:pt x="547052" y="204958"/>
                  </a:lnTo>
                </a:path>
                <a:path w="2903855" h="657859">
                  <a:moveTo>
                    <a:pt x="547052" y="204958"/>
                  </a:moveTo>
                  <a:lnTo>
                    <a:pt x="547052" y="304927"/>
                  </a:lnTo>
                </a:path>
                <a:path w="2903855" h="657859">
                  <a:moveTo>
                    <a:pt x="381762" y="87115"/>
                  </a:moveTo>
                  <a:lnTo>
                    <a:pt x="381762" y="154235"/>
                  </a:lnTo>
                </a:path>
                <a:path w="2903855" h="657859">
                  <a:moveTo>
                    <a:pt x="381762" y="58191"/>
                  </a:moveTo>
                  <a:lnTo>
                    <a:pt x="381762" y="84239"/>
                  </a:lnTo>
                </a:path>
                <a:path w="2903855" h="657859">
                  <a:moveTo>
                    <a:pt x="381762" y="84239"/>
                  </a:moveTo>
                  <a:lnTo>
                    <a:pt x="418846" y="84239"/>
                  </a:lnTo>
                </a:path>
                <a:path w="2903855" h="657859">
                  <a:moveTo>
                    <a:pt x="418846" y="87115"/>
                  </a:moveTo>
                  <a:lnTo>
                    <a:pt x="381762" y="87115"/>
                  </a:lnTo>
                </a:path>
                <a:path w="2903855" h="657859">
                  <a:moveTo>
                    <a:pt x="418020" y="83343"/>
                  </a:moveTo>
                  <a:lnTo>
                    <a:pt x="418020" y="59086"/>
                  </a:lnTo>
                </a:path>
                <a:path w="2903855" h="657859">
                  <a:moveTo>
                    <a:pt x="382650" y="59086"/>
                  </a:moveTo>
                  <a:lnTo>
                    <a:pt x="382650" y="83343"/>
                  </a:lnTo>
                </a:path>
                <a:path w="2903855" h="657859">
                  <a:moveTo>
                    <a:pt x="382650" y="83343"/>
                  </a:moveTo>
                  <a:lnTo>
                    <a:pt x="418020" y="83343"/>
                  </a:lnTo>
                </a:path>
                <a:path w="2903855" h="657859">
                  <a:moveTo>
                    <a:pt x="418020" y="59086"/>
                  </a:moveTo>
                  <a:lnTo>
                    <a:pt x="382650" y="59086"/>
                  </a:lnTo>
                </a:path>
                <a:path w="2903855" h="657859">
                  <a:moveTo>
                    <a:pt x="420306" y="156743"/>
                  </a:moveTo>
                  <a:lnTo>
                    <a:pt x="420306" y="156889"/>
                  </a:lnTo>
                </a:path>
                <a:path w="2903855" h="657859">
                  <a:moveTo>
                    <a:pt x="420306" y="156889"/>
                  </a:moveTo>
                  <a:lnTo>
                    <a:pt x="420306" y="157606"/>
                  </a:lnTo>
                </a:path>
                <a:path w="2903855" h="657859">
                  <a:moveTo>
                    <a:pt x="380301" y="156743"/>
                  </a:moveTo>
                  <a:lnTo>
                    <a:pt x="380301" y="156889"/>
                  </a:lnTo>
                </a:path>
                <a:path w="2903855" h="657859">
                  <a:moveTo>
                    <a:pt x="380301" y="156889"/>
                  </a:moveTo>
                  <a:lnTo>
                    <a:pt x="380301" y="157606"/>
                  </a:lnTo>
                </a:path>
                <a:path w="2903855" h="657859">
                  <a:moveTo>
                    <a:pt x="420306" y="155676"/>
                  </a:moveTo>
                  <a:lnTo>
                    <a:pt x="380301" y="155676"/>
                  </a:lnTo>
                </a:path>
                <a:path w="2903855" h="657859">
                  <a:moveTo>
                    <a:pt x="420306" y="156019"/>
                  </a:moveTo>
                  <a:lnTo>
                    <a:pt x="380301" y="156019"/>
                  </a:lnTo>
                </a:path>
                <a:path w="2903855" h="657859">
                  <a:moveTo>
                    <a:pt x="420306" y="156889"/>
                  </a:moveTo>
                  <a:lnTo>
                    <a:pt x="380301" y="156889"/>
                  </a:lnTo>
                </a:path>
                <a:path w="2903855" h="657859">
                  <a:moveTo>
                    <a:pt x="420306" y="157606"/>
                  </a:moveTo>
                  <a:lnTo>
                    <a:pt x="380301" y="157606"/>
                  </a:lnTo>
                </a:path>
                <a:path w="2903855" h="657859">
                  <a:moveTo>
                    <a:pt x="418846" y="84239"/>
                  </a:moveTo>
                  <a:lnTo>
                    <a:pt x="418846" y="58191"/>
                  </a:lnTo>
                </a:path>
                <a:path w="2903855" h="657859">
                  <a:moveTo>
                    <a:pt x="418846" y="154235"/>
                  </a:moveTo>
                  <a:lnTo>
                    <a:pt x="418846" y="87115"/>
                  </a:lnTo>
                </a:path>
                <a:path w="2903855" h="657859">
                  <a:moveTo>
                    <a:pt x="418846" y="58191"/>
                  </a:moveTo>
                  <a:lnTo>
                    <a:pt x="381762" y="58191"/>
                  </a:lnTo>
                </a:path>
                <a:path w="2903855" h="657859">
                  <a:moveTo>
                    <a:pt x="381762" y="154235"/>
                  </a:moveTo>
                  <a:lnTo>
                    <a:pt x="418846" y="154235"/>
                  </a:lnTo>
                </a:path>
                <a:path w="2903855" h="657859">
                  <a:moveTo>
                    <a:pt x="380301" y="156743"/>
                  </a:moveTo>
                  <a:lnTo>
                    <a:pt x="380301" y="56775"/>
                  </a:lnTo>
                </a:path>
                <a:path w="2903855" h="657859">
                  <a:moveTo>
                    <a:pt x="380301" y="56775"/>
                  </a:moveTo>
                  <a:lnTo>
                    <a:pt x="420306" y="56775"/>
                  </a:lnTo>
                </a:path>
                <a:path w="2903855" h="657859">
                  <a:moveTo>
                    <a:pt x="420306" y="56775"/>
                  </a:moveTo>
                  <a:lnTo>
                    <a:pt x="420306" y="156743"/>
                  </a:lnTo>
                </a:path>
                <a:path w="2903855" h="657859">
                  <a:moveTo>
                    <a:pt x="751268" y="354533"/>
                  </a:moveTo>
                  <a:lnTo>
                    <a:pt x="751268" y="450576"/>
                  </a:lnTo>
                </a:path>
                <a:path w="2903855" h="657859">
                  <a:moveTo>
                    <a:pt x="814514" y="450576"/>
                  </a:moveTo>
                  <a:lnTo>
                    <a:pt x="814514" y="354533"/>
                  </a:lnTo>
                </a:path>
                <a:path w="2903855" h="657859">
                  <a:moveTo>
                    <a:pt x="818070" y="354533"/>
                  </a:moveTo>
                  <a:lnTo>
                    <a:pt x="818070" y="380231"/>
                  </a:lnTo>
                </a:path>
                <a:path w="2903855" h="657859">
                  <a:moveTo>
                    <a:pt x="818070" y="383825"/>
                  </a:moveTo>
                  <a:lnTo>
                    <a:pt x="818070" y="450576"/>
                  </a:lnTo>
                </a:path>
                <a:path w="2903855" h="657859">
                  <a:moveTo>
                    <a:pt x="818070" y="380231"/>
                  </a:moveTo>
                  <a:lnTo>
                    <a:pt x="852677" y="380231"/>
                  </a:lnTo>
                </a:path>
                <a:path w="2903855" h="657859">
                  <a:moveTo>
                    <a:pt x="852677" y="383825"/>
                  </a:moveTo>
                  <a:lnTo>
                    <a:pt x="818070" y="383825"/>
                  </a:lnTo>
                </a:path>
                <a:path w="2903855" h="657859">
                  <a:moveTo>
                    <a:pt x="851789" y="379361"/>
                  </a:moveTo>
                  <a:lnTo>
                    <a:pt x="851789" y="355428"/>
                  </a:lnTo>
                </a:path>
                <a:path w="2903855" h="657859">
                  <a:moveTo>
                    <a:pt x="818959" y="355428"/>
                  </a:moveTo>
                  <a:lnTo>
                    <a:pt x="818959" y="379361"/>
                  </a:lnTo>
                </a:path>
                <a:path w="2903855" h="657859">
                  <a:moveTo>
                    <a:pt x="818959" y="379361"/>
                  </a:moveTo>
                  <a:lnTo>
                    <a:pt x="851789" y="379361"/>
                  </a:lnTo>
                </a:path>
                <a:path w="2903855" h="657859">
                  <a:moveTo>
                    <a:pt x="851789" y="355428"/>
                  </a:moveTo>
                  <a:lnTo>
                    <a:pt x="818959" y="355428"/>
                  </a:lnTo>
                </a:path>
                <a:path w="2903855" h="657859">
                  <a:moveTo>
                    <a:pt x="854138" y="453110"/>
                  </a:moveTo>
                  <a:lnTo>
                    <a:pt x="854138" y="453256"/>
                  </a:lnTo>
                </a:path>
                <a:path w="2903855" h="657859">
                  <a:moveTo>
                    <a:pt x="854138" y="453256"/>
                  </a:moveTo>
                  <a:lnTo>
                    <a:pt x="854138" y="453974"/>
                  </a:lnTo>
                </a:path>
                <a:path w="2903855" h="657859">
                  <a:moveTo>
                    <a:pt x="749871" y="453110"/>
                  </a:moveTo>
                  <a:lnTo>
                    <a:pt x="749871" y="453256"/>
                  </a:lnTo>
                </a:path>
                <a:path w="2903855" h="657859">
                  <a:moveTo>
                    <a:pt x="749871" y="453256"/>
                  </a:moveTo>
                  <a:lnTo>
                    <a:pt x="749871" y="453974"/>
                  </a:lnTo>
                </a:path>
                <a:path w="2903855" h="657859">
                  <a:moveTo>
                    <a:pt x="854138" y="452018"/>
                  </a:moveTo>
                  <a:lnTo>
                    <a:pt x="749871" y="452018"/>
                  </a:lnTo>
                </a:path>
                <a:path w="2903855" h="657859">
                  <a:moveTo>
                    <a:pt x="854138" y="452386"/>
                  </a:moveTo>
                  <a:lnTo>
                    <a:pt x="749871" y="452386"/>
                  </a:lnTo>
                </a:path>
                <a:path w="2903855" h="657859">
                  <a:moveTo>
                    <a:pt x="854138" y="453256"/>
                  </a:moveTo>
                  <a:lnTo>
                    <a:pt x="749871" y="453256"/>
                  </a:lnTo>
                </a:path>
                <a:path w="2903855" h="657859">
                  <a:moveTo>
                    <a:pt x="854138" y="453974"/>
                  </a:moveTo>
                  <a:lnTo>
                    <a:pt x="749871" y="453974"/>
                  </a:lnTo>
                </a:path>
                <a:path w="2903855" h="657859">
                  <a:moveTo>
                    <a:pt x="852677" y="380231"/>
                  </a:moveTo>
                  <a:lnTo>
                    <a:pt x="852677" y="354533"/>
                  </a:lnTo>
                </a:path>
                <a:path w="2903855" h="657859">
                  <a:moveTo>
                    <a:pt x="852677" y="450576"/>
                  </a:moveTo>
                  <a:lnTo>
                    <a:pt x="852677" y="383825"/>
                  </a:lnTo>
                </a:path>
                <a:path w="2903855" h="657859">
                  <a:moveTo>
                    <a:pt x="814514" y="354533"/>
                  </a:moveTo>
                  <a:lnTo>
                    <a:pt x="751268" y="354533"/>
                  </a:lnTo>
                </a:path>
                <a:path w="2903855" h="657859">
                  <a:moveTo>
                    <a:pt x="852677" y="354533"/>
                  </a:moveTo>
                  <a:lnTo>
                    <a:pt x="818070" y="354533"/>
                  </a:lnTo>
                </a:path>
                <a:path w="2903855" h="657859">
                  <a:moveTo>
                    <a:pt x="751268" y="450576"/>
                  </a:moveTo>
                  <a:lnTo>
                    <a:pt x="814514" y="450576"/>
                  </a:lnTo>
                </a:path>
                <a:path w="2903855" h="657859">
                  <a:moveTo>
                    <a:pt x="818070" y="450576"/>
                  </a:moveTo>
                  <a:lnTo>
                    <a:pt x="852677" y="450576"/>
                  </a:lnTo>
                </a:path>
                <a:path w="2903855" h="657859">
                  <a:moveTo>
                    <a:pt x="749871" y="353117"/>
                  </a:moveTo>
                  <a:lnTo>
                    <a:pt x="854138" y="353117"/>
                  </a:lnTo>
                </a:path>
                <a:path w="2903855" h="657859">
                  <a:moveTo>
                    <a:pt x="854138" y="353117"/>
                  </a:moveTo>
                  <a:lnTo>
                    <a:pt x="854138" y="453110"/>
                  </a:lnTo>
                </a:path>
                <a:path w="2903855" h="657859">
                  <a:moveTo>
                    <a:pt x="749871" y="453110"/>
                  </a:moveTo>
                  <a:lnTo>
                    <a:pt x="749871" y="353117"/>
                  </a:lnTo>
                </a:path>
                <a:path w="2903855" h="657859">
                  <a:moveTo>
                    <a:pt x="597725" y="354533"/>
                  </a:moveTo>
                  <a:lnTo>
                    <a:pt x="597725" y="450576"/>
                  </a:lnTo>
                </a:path>
                <a:path w="2903855" h="657859">
                  <a:moveTo>
                    <a:pt x="660971" y="450576"/>
                  </a:moveTo>
                  <a:lnTo>
                    <a:pt x="660971" y="354533"/>
                  </a:lnTo>
                </a:path>
                <a:path w="2903855" h="657859">
                  <a:moveTo>
                    <a:pt x="664527" y="354533"/>
                  </a:moveTo>
                  <a:lnTo>
                    <a:pt x="664527" y="380231"/>
                  </a:lnTo>
                </a:path>
                <a:path w="2903855" h="657859">
                  <a:moveTo>
                    <a:pt x="664527" y="383825"/>
                  </a:moveTo>
                  <a:lnTo>
                    <a:pt x="664527" y="450576"/>
                  </a:lnTo>
                </a:path>
                <a:path w="2903855" h="657859">
                  <a:moveTo>
                    <a:pt x="664527" y="380231"/>
                  </a:moveTo>
                  <a:lnTo>
                    <a:pt x="699135" y="380231"/>
                  </a:lnTo>
                </a:path>
                <a:path w="2903855" h="657859">
                  <a:moveTo>
                    <a:pt x="699135" y="383825"/>
                  </a:moveTo>
                  <a:lnTo>
                    <a:pt x="664527" y="383825"/>
                  </a:lnTo>
                </a:path>
                <a:path w="2903855" h="657859">
                  <a:moveTo>
                    <a:pt x="698246" y="379361"/>
                  </a:moveTo>
                  <a:lnTo>
                    <a:pt x="698246" y="355428"/>
                  </a:lnTo>
                </a:path>
                <a:path w="2903855" h="657859">
                  <a:moveTo>
                    <a:pt x="665416" y="355428"/>
                  </a:moveTo>
                  <a:lnTo>
                    <a:pt x="665416" y="379361"/>
                  </a:lnTo>
                </a:path>
                <a:path w="2903855" h="657859">
                  <a:moveTo>
                    <a:pt x="665416" y="379361"/>
                  </a:moveTo>
                  <a:lnTo>
                    <a:pt x="698246" y="379361"/>
                  </a:lnTo>
                </a:path>
                <a:path w="2903855" h="657859">
                  <a:moveTo>
                    <a:pt x="698246" y="355428"/>
                  </a:moveTo>
                  <a:lnTo>
                    <a:pt x="665416" y="355428"/>
                  </a:lnTo>
                </a:path>
                <a:path w="2903855" h="657859">
                  <a:moveTo>
                    <a:pt x="700595" y="453110"/>
                  </a:moveTo>
                  <a:lnTo>
                    <a:pt x="700595" y="453256"/>
                  </a:lnTo>
                </a:path>
                <a:path w="2903855" h="657859">
                  <a:moveTo>
                    <a:pt x="700595" y="453256"/>
                  </a:moveTo>
                  <a:lnTo>
                    <a:pt x="700595" y="453974"/>
                  </a:lnTo>
                </a:path>
                <a:path w="2903855" h="657859">
                  <a:moveTo>
                    <a:pt x="596328" y="453110"/>
                  </a:moveTo>
                  <a:lnTo>
                    <a:pt x="596328" y="453256"/>
                  </a:lnTo>
                </a:path>
                <a:path w="2903855" h="657859">
                  <a:moveTo>
                    <a:pt x="596328" y="453256"/>
                  </a:moveTo>
                  <a:lnTo>
                    <a:pt x="596328" y="453974"/>
                  </a:lnTo>
                </a:path>
                <a:path w="2903855" h="657859">
                  <a:moveTo>
                    <a:pt x="700595" y="452018"/>
                  </a:moveTo>
                  <a:lnTo>
                    <a:pt x="596328" y="452018"/>
                  </a:lnTo>
                </a:path>
                <a:path w="2903855" h="657859">
                  <a:moveTo>
                    <a:pt x="700595" y="452386"/>
                  </a:moveTo>
                  <a:lnTo>
                    <a:pt x="596328" y="452386"/>
                  </a:lnTo>
                </a:path>
                <a:path w="2903855" h="657859">
                  <a:moveTo>
                    <a:pt x="700595" y="453256"/>
                  </a:moveTo>
                  <a:lnTo>
                    <a:pt x="596328" y="453256"/>
                  </a:lnTo>
                </a:path>
                <a:path w="2903855" h="657859">
                  <a:moveTo>
                    <a:pt x="700595" y="453974"/>
                  </a:moveTo>
                  <a:lnTo>
                    <a:pt x="596328" y="453974"/>
                  </a:lnTo>
                </a:path>
                <a:path w="2903855" h="657859">
                  <a:moveTo>
                    <a:pt x="699135" y="380231"/>
                  </a:moveTo>
                  <a:lnTo>
                    <a:pt x="699135" y="354533"/>
                  </a:lnTo>
                </a:path>
                <a:path w="2903855" h="657859">
                  <a:moveTo>
                    <a:pt x="699135" y="450576"/>
                  </a:moveTo>
                  <a:lnTo>
                    <a:pt x="699135" y="383825"/>
                  </a:lnTo>
                </a:path>
                <a:path w="2903855" h="657859">
                  <a:moveTo>
                    <a:pt x="660971" y="354533"/>
                  </a:moveTo>
                  <a:lnTo>
                    <a:pt x="597725" y="354533"/>
                  </a:lnTo>
                </a:path>
                <a:path w="2903855" h="657859">
                  <a:moveTo>
                    <a:pt x="699135" y="354533"/>
                  </a:moveTo>
                  <a:lnTo>
                    <a:pt x="664527" y="354533"/>
                  </a:lnTo>
                </a:path>
                <a:path w="2903855" h="657859">
                  <a:moveTo>
                    <a:pt x="597725" y="450576"/>
                  </a:moveTo>
                  <a:lnTo>
                    <a:pt x="660971" y="450576"/>
                  </a:lnTo>
                </a:path>
                <a:path w="2903855" h="657859">
                  <a:moveTo>
                    <a:pt x="664527" y="450576"/>
                  </a:moveTo>
                  <a:lnTo>
                    <a:pt x="699135" y="450576"/>
                  </a:lnTo>
                </a:path>
                <a:path w="2903855" h="657859">
                  <a:moveTo>
                    <a:pt x="596328" y="453110"/>
                  </a:moveTo>
                  <a:lnTo>
                    <a:pt x="596328" y="353117"/>
                  </a:lnTo>
                </a:path>
                <a:path w="2903855" h="657859">
                  <a:moveTo>
                    <a:pt x="596328" y="353117"/>
                  </a:moveTo>
                  <a:lnTo>
                    <a:pt x="700595" y="353117"/>
                  </a:lnTo>
                </a:path>
                <a:path w="2903855" h="657859">
                  <a:moveTo>
                    <a:pt x="700595" y="353117"/>
                  </a:moveTo>
                  <a:lnTo>
                    <a:pt x="700595" y="453110"/>
                  </a:lnTo>
                </a:path>
                <a:path w="2903855" h="657859">
                  <a:moveTo>
                    <a:pt x="381762" y="380606"/>
                  </a:moveTo>
                  <a:lnTo>
                    <a:pt x="381762" y="354533"/>
                  </a:lnTo>
                </a:path>
                <a:path w="2903855" h="657859">
                  <a:moveTo>
                    <a:pt x="381762" y="450576"/>
                  </a:moveTo>
                  <a:lnTo>
                    <a:pt x="381762" y="383482"/>
                  </a:lnTo>
                </a:path>
                <a:path w="2903855" h="657859">
                  <a:moveTo>
                    <a:pt x="418846" y="380606"/>
                  </a:moveTo>
                  <a:lnTo>
                    <a:pt x="381762" y="380606"/>
                  </a:lnTo>
                </a:path>
                <a:path w="2903855" h="657859">
                  <a:moveTo>
                    <a:pt x="381762" y="383482"/>
                  </a:moveTo>
                  <a:lnTo>
                    <a:pt x="418846" y="383482"/>
                  </a:lnTo>
                </a:path>
                <a:path w="2903855" h="657859">
                  <a:moveTo>
                    <a:pt x="382650" y="379736"/>
                  </a:moveTo>
                  <a:lnTo>
                    <a:pt x="382650" y="355428"/>
                  </a:lnTo>
                </a:path>
                <a:path w="2903855" h="657859">
                  <a:moveTo>
                    <a:pt x="418020" y="355428"/>
                  </a:moveTo>
                  <a:lnTo>
                    <a:pt x="418020" y="379736"/>
                  </a:lnTo>
                </a:path>
                <a:path w="2903855" h="657859">
                  <a:moveTo>
                    <a:pt x="418020" y="379736"/>
                  </a:moveTo>
                  <a:lnTo>
                    <a:pt x="382650" y="379736"/>
                  </a:lnTo>
                </a:path>
                <a:path w="2903855" h="657859">
                  <a:moveTo>
                    <a:pt x="382650" y="355428"/>
                  </a:moveTo>
                  <a:lnTo>
                    <a:pt x="418020" y="355428"/>
                  </a:lnTo>
                </a:path>
                <a:path w="2903855" h="657859">
                  <a:moveTo>
                    <a:pt x="380301" y="453110"/>
                  </a:moveTo>
                  <a:lnTo>
                    <a:pt x="380301" y="453256"/>
                  </a:lnTo>
                </a:path>
                <a:path w="2903855" h="657859">
                  <a:moveTo>
                    <a:pt x="380301" y="453256"/>
                  </a:moveTo>
                  <a:lnTo>
                    <a:pt x="380301" y="453974"/>
                  </a:lnTo>
                </a:path>
                <a:path w="2903855" h="657859">
                  <a:moveTo>
                    <a:pt x="420306" y="453110"/>
                  </a:moveTo>
                  <a:lnTo>
                    <a:pt x="420306" y="453256"/>
                  </a:lnTo>
                </a:path>
                <a:path w="2903855" h="657859">
                  <a:moveTo>
                    <a:pt x="420306" y="453256"/>
                  </a:moveTo>
                  <a:lnTo>
                    <a:pt x="420306" y="453974"/>
                  </a:lnTo>
                </a:path>
                <a:path w="2903855" h="657859">
                  <a:moveTo>
                    <a:pt x="380301" y="452018"/>
                  </a:moveTo>
                  <a:lnTo>
                    <a:pt x="420306" y="452018"/>
                  </a:lnTo>
                </a:path>
                <a:path w="2903855" h="657859">
                  <a:moveTo>
                    <a:pt x="380301" y="452386"/>
                  </a:moveTo>
                  <a:lnTo>
                    <a:pt x="420306" y="452386"/>
                  </a:lnTo>
                </a:path>
                <a:path w="2903855" h="657859">
                  <a:moveTo>
                    <a:pt x="380301" y="453256"/>
                  </a:moveTo>
                  <a:lnTo>
                    <a:pt x="420306" y="453256"/>
                  </a:lnTo>
                </a:path>
                <a:path w="2903855" h="657859">
                  <a:moveTo>
                    <a:pt x="380301" y="453974"/>
                  </a:moveTo>
                  <a:lnTo>
                    <a:pt x="420306" y="453974"/>
                  </a:lnTo>
                </a:path>
                <a:path w="2903855" h="657859">
                  <a:moveTo>
                    <a:pt x="418846" y="383482"/>
                  </a:moveTo>
                  <a:lnTo>
                    <a:pt x="418846" y="450576"/>
                  </a:lnTo>
                </a:path>
                <a:path w="2903855" h="657859">
                  <a:moveTo>
                    <a:pt x="418846" y="354533"/>
                  </a:moveTo>
                  <a:lnTo>
                    <a:pt x="418846" y="380606"/>
                  </a:lnTo>
                </a:path>
                <a:path w="2903855" h="657859">
                  <a:moveTo>
                    <a:pt x="381762" y="354533"/>
                  </a:moveTo>
                  <a:lnTo>
                    <a:pt x="418846" y="354533"/>
                  </a:lnTo>
                </a:path>
                <a:path w="2903855" h="657859">
                  <a:moveTo>
                    <a:pt x="418846" y="450576"/>
                  </a:moveTo>
                  <a:lnTo>
                    <a:pt x="381762" y="450576"/>
                  </a:lnTo>
                </a:path>
                <a:path w="2903855" h="657859">
                  <a:moveTo>
                    <a:pt x="380301" y="453110"/>
                  </a:moveTo>
                  <a:lnTo>
                    <a:pt x="380301" y="353117"/>
                  </a:lnTo>
                </a:path>
                <a:path w="2903855" h="657859">
                  <a:moveTo>
                    <a:pt x="380301" y="353117"/>
                  </a:moveTo>
                  <a:lnTo>
                    <a:pt x="420306" y="353117"/>
                  </a:lnTo>
                </a:path>
                <a:path w="2903855" h="657859">
                  <a:moveTo>
                    <a:pt x="420306" y="353117"/>
                  </a:moveTo>
                  <a:lnTo>
                    <a:pt x="420306" y="453110"/>
                  </a:lnTo>
                </a:path>
                <a:path w="2903855" h="657859">
                  <a:moveTo>
                    <a:pt x="2903283" y="307060"/>
                  </a:moveTo>
                  <a:lnTo>
                    <a:pt x="1992757" y="307060"/>
                  </a:lnTo>
                </a:path>
                <a:path w="2903855" h="657859">
                  <a:moveTo>
                    <a:pt x="2903283" y="307060"/>
                  </a:moveTo>
                  <a:lnTo>
                    <a:pt x="2903283" y="305295"/>
                  </a:lnTo>
                </a:path>
                <a:path w="2903855" h="657859">
                  <a:moveTo>
                    <a:pt x="2903283" y="305295"/>
                  </a:moveTo>
                  <a:lnTo>
                    <a:pt x="2846451" y="305295"/>
                  </a:lnTo>
                </a:path>
                <a:path w="2903855" h="657859">
                  <a:moveTo>
                    <a:pt x="2742247" y="305295"/>
                  </a:moveTo>
                  <a:lnTo>
                    <a:pt x="2689352" y="305295"/>
                  </a:lnTo>
                </a:path>
                <a:path w="2903855" h="657859">
                  <a:moveTo>
                    <a:pt x="2585084" y="305295"/>
                  </a:moveTo>
                  <a:lnTo>
                    <a:pt x="2503741" y="305295"/>
                  </a:lnTo>
                </a:path>
                <a:path w="2903855" h="657859">
                  <a:moveTo>
                    <a:pt x="2399411" y="305295"/>
                  </a:moveTo>
                  <a:lnTo>
                    <a:pt x="2346642" y="305295"/>
                  </a:lnTo>
                </a:path>
                <a:path w="2903855" h="657859">
                  <a:moveTo>
                    <a:pt x="2242375" y="305295"/>
                  </a:moveTo>
                  <a:lnTo>
                    <a:pt x="2157349" y="305295"/>
                  </a:lnTo>
                </a:path>
                <a:path w="2903855" h="657859">
                  <a:moveTo>
                    <a:pt x="2053082" y="305295"/>
                  </a:moveTo>
                  <a:lnTo>
                    <a:pt x="1992757" y="305295"/>
                  </a:lnTo>
                </a:path>
                <a:path w="2903855" h="657859">
                  <a:moveTo>
                    <a:pt x="1992757" y="307060"/>
                  </a:moveTo>
                  <a:lnTo>
                    <a:pt x="1992757" y="305295"/>
                  </a:lnTo>
                </a:path>
                <a:path w="2903855" h="657859">
                  <a:moveTo>
                    <a:pt x="2903410" y="157111"/>
                  </a:moveTo>
                  <a:lnTo>
                    <a:pt x="2846451" y="157111"/>
                  </a:lnTo>
                </a:path>
                <a:path w="2903855" h="657859">
                  <a:moveTo>
                    <a:pt x="2742247" y="157111"/>
                  </a:moveTo>
                  <a:lnTo>
                    <a:pt x="2689352" y="157111"/>
                  </a:lnTo>
                </a:path>
                <a:path w="2903855" h="657859">
                  <a:moveTo>
                    <a:pt x="2585084" y="157111"/>
                  </a:moveTo>
                  <a:lnTo>
                    <a:pt x="2503741" y="157111"/>
                  </a:lnTo>
                </a:path>
                <a:path w="2903855" h="657859">
                  <a:moveTo>
                    <a:pt x="2399411" y="157111"/>
                  </a:moveTo>
                  <a:lnTo>
                    <a:pt x="2346642" y="157111"/>
                  </a:lnTo>
                </a:path>
                <a:path w="2903855" h="657859">
                  <a:moveTo>
                    <a:pt x="2242375" y="157111"/>
                  </a:moveTo>
                  <a:lnTo>
                    <a:pt x="2157349" y="157111"/>
                  </a:lnTo>
                </a:path>
                <a:path w="2903855" h="657859">
                  <a:moveTo>
                    <a:pt x="2053082" y="157111"/>
                  </a:moveTo>
                  <a:lnTo>
                    <a:pt x="1992757" y="157111"/>
                  </a:lnTo>
                </a:path>
                <a:path w="2903855" h="657859">
                  <a:moveTo>
                    <a:pt x="1992757" y="158877"/>
                  </a:moveTo>
                  <a:lnTo>
                    <a:pt x="1992757" y="157111"/>
                  </a:lnTo>
                </a:path>
                <a:path w="2903855" h="657859">
                  <a:moveTo>
                    <a:pt x="2903410" y="158877"/>
                  </a:moveTo>
                  <a:lnTo>
                    <a:pt x="1992757" y="158877"/>
                  </a:lnTo>
                </a:path>
                <a:path w="2903855" h="657859">
                  <a:moveTo>
                    <a:pt x="2903410" y="158877"/>
                  </a:moveTo>
                  <a:lnTo>
                    <a:pt x="2903410" y="157111"/>
                  </a:lnTo>
                </a:path>
                <a:path w="2903855" h="657859">
                  <a:moveTo>
                    <a:pt x="910907" y="158877"/>
                  </a:moveTo>
                  <a:lnTo>
                    <a:pt x="381" y="158877"/>
                  </a:lnTo>
                </a:path>
                <a:path w="2903855" h="657859">
                  <a:moveTo>
                    <a:pt x="910907" y="158877"/>
                  </a:moveTo>
                  <a:lnTo>
                    <a:pt x="910907" y="157111"/>
                  </a:lnTo>
                </a:path>
                <a:path w="2903855" h="657859">
                  <a:moveTo>
                    <a:pt x="910907" y="157111"/>
                  </a:moveTo>
                  <a:lnTo>
                    <a:pt x="854138" y="157111"/>
                  </a:lnTo>
                </a:path>
                <a:path w="2903855" h="657859">
                  <a:moveTo>
                    <a:pt x="749871" y="157111"/>
                  </a:moveTo>
                  <a:lnTo>
                    <a:pt x="700595" y="157111"/>
                  </a:lnTo>
                </a:path>
                <a:path w="2903855" h="657859">
                  <a:moveTo>
                    <a:pt x="596328" y="157111"/>
                  </a:moveTo>
                  <a:lnTo>
                    <a:pt x="547052" y="157111"/>
                  </a:lnTo>
                </a:path>
                <a:path w="2903855" h="657859">
                  <a:moveTo>
                    <a:pt x="442785" y="157111"/>
                  </a:moveTo>
                  <a:lnTo>
                    <a:pt x="420306" y="157111"/>
                  </a:lnTo>
                </a:path>
                <a:path w="2903855" h="657859">
                  <a:moveTo>
                    <a:pt x="380301" y="157111"/>
                  </a:moveTo>
                  <a:lnTo>
                    <a:pt x="318516" y="157111"/>
                  </a:lnTo>
                </a:path>
                <a:path w="2903855" h="657859">
                  <a:moveTo>
                    <a:pt x="214249" y="157111"/>
                  </a:moveTo>
                  <a:lnTo>
                    <a:pt x="161417" y="157111"/>
                  </a:lnTo>
                </a:path>
                <a:path w="2903855" h="657859">
                  <a:moveTo>
                    <a:pt x="57150" y="157111"/>
                  </a:moveTo>
                  <a:lnTo>
                    <a:pt x="381" y="157111"/>
                  </a:lnTo>
                </a:path>
                <a:path w="2903855" h="657859">
                  <a:moveTo>
                    <a:pt x="381" y="158877"/>
                  </a:moveTo>
                  <a:lnTo>
                    <a:pt x="381" y="157111"/>
                  </a:lnTo>
                </a:path>
                <a:path w="2903855" h="657859">
                  <a:moveTo>
                    <a:pt x="1992757" y="158877"/>
                  </a:moveTo>
                  <a:lnTo>
                    <a:pt x="910907" y="158877"/>
                  </a:lnTo>
                </a:path>
                <a:path w="2903855" h="657859">
                  <a:moveTo>
                    <a:pt x="1992757" y="157111"/>
                  </a:moveTo>
                  <a:lnTo>
                    <a:pt x="1886013" y="157111"/>
                  </a:lnTo>
                </a:path>
                <a:path w="2903855" h="657859">
                  <a:moveTo>
                    <a:pt x="1781746" y="157111"/>
                  </a:moveTo>
                  <a:lnTo>
                    <a:pt x="1733169" y="157111"/>
                  </a:lnTo>
                </a:path>
                <a:path w="2903855" h="657859">
                  <a:moveTo>
                    <a:pt x="1628902" y="157111"/>
                  </a:moveTo>
                  <a:lnTo>
                    <a:pt x="1580324" y="157111"/>
                  </a:lnTo>
                </a:path>
                <a:path w="2903855" h="657859">
                  <a:moveTo>
                    <a:pt x="1476121" y="157111"/>
                  </a:moveTo>
                  <a:lnTo>
                    <a:pt x="1427543" y="157111"/>
                  </a:lnTo>
                </a:path>
                <a:path w="2903855" h="657859">
                  <a:moveTo>
                    <a:pt x="1323276" y="157111"/>
                  </a:moveTo>
                  <a:lnTo>
                    <a:pt x="1274699" y="157111"/>
                  </a:lnTo>
                </a:path>
                <a:path w="2903855" h="657859">
                  <a:moveTo>
                    <a:pt x="1170432" y="157111"/>
                  </a:moveTo>
                  <a:lnTo>
                    <a:pt x="1121918" y="157111"/>
                  </a:lnTo>
                </a:path>
                <a:path w="2903855" h="657859">
                  <a:moveTo>
                    <a:pt x="1017651" y="157111"/>
                  </a:moveTo>
                  <a:lnTo>
                    <a:pt x="910907" y="157111"/>
                  </a:lnTo>
                </a:path>
                <a:path w="2903855" h="657859">
                  <a:moveTo>
                    <a:pt x="910145" y="305295"/>
                  </a:moveTo>
                  <a:lnTo>
                    <a:pt x="854138" y="305295"/>
                  </a:lnTo>
                </a:path>
                <a:path w="2903855" h="657859">
                  <a:moveTo>
                    <a:pt x="749871" y="305295"/>
                  </a:moveTo>
                  <a:lnTo>
                    <a:pt x="700595" y="305295"/>
                  </a:lnTo>
                </a:path>
                <a:path w="2903855" h="657859">
                  <a:moveTo>
                    <a:pt x="596328" y="305295"/>
                  </a:moveTo>
                  <a:lnTo>
                    <a:pt x="547052" y="305295"/>
                  </a:lnTo>
                </a:path>
                <a:path w="2903855" h="657859">
                  <a:moveTo>
                    <a:pt x="442785" y="305295"/>
                  </a:moveTo>
                  <a:lnTo>
                    <a:pt x="420306" y="305295"/>
                  </a:lnTo>
                </a:path>
                <a:path w="2903855" h="657859">
                  <a:moveTo>
                    <a:pt x="380301" y="305295"/>
                  </a:moveTo>
                  <a:lnTo>
                    <a:pt x="318516" y="305295"/>
                  </a:lnTo>
                </a:path>
                <a:path w="2903855" h="657859">
                  <a:moveTo>
                    <a:pt x="214249" y="305295"/>
                  </a:moveTo>
                  <a:lnTo>
                    <a:pt x="161417" y="305295"/>
                  </a:lnTo>
                </a:path>
                <a:path w="2903855" h="657859">
                  <a:moveTo>
                    <a:pt x="57150" y="305295"/>
                  </a:moveTo>
                  <a:lnTo>
                    <a:pt x="381" y="305295"/>
                  </a:lnTo>
                </a:path>
                <a:path w="2903855" h="657859">
                  <a:moveTo>
                    <a:pt x="381" y="307060"/>
                  </a:moveTo>
                  <a:lnTo>
                    <a:pt x="381" y="305295"/>
                  </a:lnTo>
                </a:path>
                <a:path w="2903855" h="657859">
                  <a:moveTo>
                    <a:pt x="910145" y="307060"/>
                  </a:moveTo>
                  <a:lnTo>
                    <a:pt x="381" y="307060"/>
                  </a:lnTo>
                </a:path>
                <a:path w="2903855" h="657859">
                  <a:moveTo>
                    <a:pt x="910145" y="307060"/>
                  </a:moveTo>
                  <a:lnTo>
                    <a:pt x="910145" y="305295"/>
                  </a:lnTo>
                </a:path>
                <a:path w="2903855" h="657859">
                  <a:moveTo>
                    <a:pt x="910907" y="305295"/>
                  </a:moveTo>
                  <a:lnTo>
                    <a:pt x="910145" y="305295"/>
                  </a:lnTo>
                </a:path>
                <a:path w="2903855" h="657859">
                  <a:moveTo>
                    <a:pt x="910907" y="307060"/>
                  </a:moveTo>
                  <a:lnTo>
                    <a:pt x="910907" y="305295"/>
                  </a:lnTo>
                </a:path>
                <a:path w="2903855" h="657859">
                  <a:moveTo>
                    <a:pt x="910145" y="307060"/>
                  </a:moveTo>
                  <a:lnTo>
                    <a:pt x="910907" y="307060"/>
                  </a:lnTo>
                </a:path>
                <a:path w="2903855" h="657859">
                  <a:moveTo>
                    <a:pt x="910907" y="455218"/>
                  </a:moveTo>
                  <a:lnTo>
                    <a:pt x="381" y="455218"/>
                  </a:lnTo>
                </a:path>
                <a:path w="2903855" h="657859">
                  <a:moveTo>
                    <a:pt x="910907" y="455218"/>
                  </a:moveTo>
                  <a:lnTo>
                    <a:pt x="910907" y="453453"/>
                  </a:lnTo>
                </a:path>
                <a:path w="2903855" h="657859">
                  <a:moveTo>
                    <a:pt x="910907" y="453453"/>
                  </a:moveTo>
                  <a:lnTo>
                    <a:pt x="854138" y="453453"/>
                  </a:lnTo>
                </a:path>
                <a:path w="2903855" h="657859">
                  <a:moveTo>
                    <a:pt x="749871" y="453453"/>
                  </a:moveTo>
                  <a:lnTo>
                    <a:pt x="700595" y="453453"/>
                  </a:lnTo>
                </a:path>
                <a:path w="2903855" h="657859">
                  <a:moveTo>
                    <a:pt x="596328" y="453453"/>
                  </a:moveTo>
                  <a:lnTo>
                    <a:pt x="547052" y="453453"/>
                  </a:lnTo>
                </a:path>
                <a:path w="2903855" h="657859">
                  <a:moveTo>
                    <a:pt x="442785" y="453453"/>
                  </a:moveTo>
                  <a:lnTo>
                    <a:pt x="420306" y="453453"/>
                  </a:lnTo>
                </a:path>
                <a:path w="2903855" h="657859">
                  <a:moveTo>
                    <a:pt x="380301" y="453453"/>
                  </a:moveTo>
                  <a:lnTo>
                    <a:pt x="318516" y="453453"/>
                  </a:lnTo>
                </a:path>
                <a:path w="2903855" h="657859">
                  <a:moveTo>
                    <a:pt x="249999" y="453453"/>
                  </a:moveTo>
                  <a:lnTo>
                    <a:pt x="161417" y="453453"/>
                  </a:lnTo>
                </a:path>
                <a:path w="2903855" h="657859">
                  <a:moveTo>
                    <a:pt x="57150" y="453453"/>
                  </a:moveTo>
                  <a:lnTo>
                    <a:pt x="381" y="453453"/>
                  </a:lnTo>
                </a:path>
                <a:path w="2903855" h="657859">
                  <a:moveTo>
                    <a:pt x="381" y="455218"/>
                  </a:moveTo>
                  <a:lnTo>
                    <a:pt x="381" y="453453"/>
                  </a:lnTo>
                </a:path>
                <a:path w="2903855" h="657859">
                  <a:moveTo>
                    <a:pt x="1818894" y="466674"/>
                  </a:moveTo>
                  <a:lnTo>
                    <a:pt x="1818894" y="383825"/>
                  </a:lnTo>
                </a:path>
                <a:path w="2903855" h="657859">
                  <a:moveTo>
                    <a:pt x="1818894" y="383825"/>
                  </a:moveTo>
                  <a:lnTo>
                    <a:pt x="1857438" y="383825"/>
                  </a:lnTo>
                </a:path>
                <a:path w="2903855" h="657859">
                  <a:moveTo>
                    <a:pt x="1818005" y="362572"/>
                  </a:moveTo>
                  <a:lnTo>
                    <a:pt x="1818005" y="380060"/>
                  </a:lnTo>
                </a:path>
                <a:path w="2903855" h="657859">
                  <a:moveTo>
                    <a:pt x="1819782" y="380060"/>
                  </a:moveTo>
                  <a:lnTo>
                    <a:pt x="1819782" y="362572"/>
                  </a:lnTo>
                </a:path>
                <a:path w="2903855" h="657859">
                  <a:moveTo>
                    <a:pt x="1858327" y="380060"/>
                  </a:moveTo>
                  <a:lnTo>
                    <a:pt x="1858327" y="362572"/>
                  </a:lnTo>
                </a:path>
                <a:path w="2903855" h="657859">
                  <a:moveTo>
                    <a:pt x="1856549" y="362572"/>
                  </a:moveTo>
                  <a:lnTo>
                    <a:pt x="1856549" y="380060"/>
                  </a:lnTo>
                </a:path>
                <a:path w="2903855" h="657859">
                  <a:moveTo>
                    <a:pt x="1858327" y="381869"/>
                  </a:moveTo>
                  <a:lnTo>
                    <a:pt x="1858327" y="380060"/>
                  </a:lnTo>
                </a:path>
                <a:path w="2903855" h="657859">
                  <a:moveTo>
                    <a:pt x="1856549" y="380060"/>
                  </a:moveTo>
                  <a:lnTo>
                    <a:pt x="1819782" y="380060"/>
                  </a:lnTo>
                </a:path>
                <a:path w="2903855" h="657859">
                  <a:moveTo>
                    <a:pt x="1818005" y="380060"/>
                  </a:moveTo>
                  <a:lnTo>
                    <a:pt x="1818005" y="381869"/>
                  </a:lnTo>
                </a:path>
                <a:path w="2903855" h="657859">
                  <a:moveTo>
                    <a:pt x="1818005" y="381869"/>
                  </a:moveTo>
                  <a:lnTo>
                    <a:pt x="1858327" y="381869"/>
                  </a:lnTo>
                </a:path>
                <a:path w="2903855" h="657859">
                  <a:moveTo>
                    <a:pt x="1818005" y="360807"/>
                  </a:moveTo>
                  <a:lnTo>
                    <a:pt x="1818005" y="362572"/>
                  </a:lnTo>
                </a:path>
                <a:path w="2903855" h="657859">
                  <a:moveTo>
                    <a:pt x="1819782" y="362572"/>
                  </a:moveTo>
                  <a:lnTo>
                    <a:pt x="1856549" y="362572"/>
                  </a:lnTo>
                </a:path>
                <a:path w="2903855" h="657859">
                  <a:moveTo>
                    <a:pt x="1858327" y="362572"/>
                  </a:moveTo>
                  <a:lnTo>
                    <a:pt x="1858327" y="360807"/>
                  </a:lnTo>
                </a:path>
                <a:path w="2903855" h="657859">
                  <a:moveTo>
                    <a:pt x="1858327" y="360807"/>
                  </a:moveTo>
                  <a:lnTo>
                    <a:pt x="1818005" y="360807"/>
                  </a:lnTo>
                </a:path>
                <a:path w="2903855" h="657859">
                  <a:moveTo>
                    <a:pt x="1857438" y="383825"/>
                  </a:moveTo>
                  <a:lnTo>
                    <a:pt x="1857438" y="466674"/>
                  </a:lnTo>
                </a:path>
                <a:path w="2903855" h="657859">
                  <a:moveTo>
                    <a:pt x="1860296" y="466674"/>
                  </a:moveTo>
                  <a:lnTo>
                    <a:pt x="1860296" y="361702"/>
                  </a:lnTo>
                </a:path>
                <a:path w="2903855" h="657859">
                  <a:moveTo>
                    <a:pt x="1817433" y="469157"/>
                  </a:moveTo>
                  <a:lnTo>
                    <a:pt x="1817433" y="469328"/>
                  </a:lnTo>
                </a:path>
                <a:path w="2903855" h="657859">
                  <a:moveTo>
                    <a:pt x="1817433" y="469328"/>
                  </a:moveTo>
                  <a:lnTo>
                    <a:pt x="1817433" y="469525"/>
                  </a:lnTo>
                </a:path>
                <a:path w="2903855" h="657859">
                  <a:moveTo>
                    <a:pt x="1957451" y="469157"/>
                  </a:moveTo>
                  <a:lnTo>
                    <a:pt x="1957451" y="469328"/>
                  </a:lnTo>
                </a:path>
                <a:path w="2903855" h="657859">
                  <a:moveTo>
                    <a:pt x="1957451" y="469328"/>
                  </a:moveTo>
                  <a:lnTo>
                    <a:pt x="1957451" y="469525"/>
                  </a:lnTo>
                </a:path>
                <a:path w="2903855" h="657859">
                  <a:moveTo>
                    <a:pt x="1817433" y="468090"/>
                  </a:moveTo>
                  <a:lnTo>
                    <a:pt x="1900809" y="468090"/>
                  </a:lnTo>
                </a:path>
                <a:path w="2903855" h="657859">
                  <a:moveTo>
                    <a:pt x="1908302" y="468090"/>
                  </a:moveTo>
                  <a:lnTo>
                    <a:pt x="1957451" y="468090"/>
                  </a:lnTo>
                </a:path>
                <a:path w="2903855" h="657859">
                  <a:moveTo>
                    <a:pt x="1817433" y="468439"/>
                  </a:moveTo>
                  <a:lnTo>
                    <a:pt x="1900809" y="468439"/>
                  </a:lnTo>
                </a:path>
                <a:path w="2903855" h="657859">
                  <a:moveTo>
                    <a:pt x="1908302" y="468439"/>
                  </a:moveTo>
                  <a:lnTo>
                    <a:pt x="1957451" y="468439"/>
                  </a:lnTo>
                </a:path>
                <a:path w="2903855" h="657859">
                  <a:moveTo>
                    <a:pt x="1817433" y="469328"/>
                  </a:moveTo>
                  <a:lnTo>
                    <a:pt x="1900809" y="469328"/>
                  </a:lnTo>
                </a:path>
                <a:path w="2903855" h="657859">
                  <a:moveTo>
                    <a:pt x="1908302" y="469328"/>
                  </a:moveTo>
                  <a:lnTo>
                    <a:pt x="1957451" y="469328"/>
                  </a:lnTo>
                </a:path>
                <a:path w="2903855" h="657859">
                  <a:moveTo>
                    <a:pt x="1860296" y="361702"/>
                  </a:moveTo>
                  <a:lnTo>
                    <a:pt x="1955990" y="361702"/>
                  </a:lnTo>
                </a:path>
                <a:path w="2903855" h="657859">
                  <a:moveTo>
                    <a:pt x="1955990" y="361702"/>
                  </a:moveTo>
                  <a:lnTo>
                    <a:pt x="1955990" y="466674"/>
                  </a:lnTo>
                </a:path>
                <a:path w="2903855" h="657859">
                  <a:moveTo>
                    <a:pt x="1955990" y="466674"/>
                  </a:moveTo>
                  <a:lnTo>
                    <a:pt x="1908302" y="466674"/>
                  </a:lnTo>
                </a:path>
                <a:path w="2903855" h="657859">
                  <a:moveTo>
                    <a:pt x="1900809" y="466674"/>
                  </a:moveTo>
                  <a:lnTo>
                    <a:pt x="1860296" y="466674"/>
                  </a:lnTo>
                </a:path>
                <a:path w="2903855" h="657859">
                  <a:moveTo>
                    <a:pt x="1857438" y="466674"/>
                  </a:moveTo>
                  <a:lnTo>
                    <a:pt x="1818894" y="466674"/>
                  </a:lnTo>
                </a:path>
                <a:path w="2903855" h="657859">
                  <a:moveTo>
                    <a:pt x="1957451" y="358825"/>
                  </a:moveTo>
                  <a:lnTo>
                    <a:pt x="1957451" y="469157"/>
                  </a:lnTo>
                </a:path>
                <a:path w="2903855" h="657859">
                  <a:moveTo>
                    <a:pt x="1817433" y="469157"/>
                  </a:moveTo>
                  <a:lnTo>
                    <a:pt x="1817433" y="358825"/>
                  </a:lnTo>
                </a:path>
                <a:path w="2903855" h="657859">
                  <a:moveTo>
                    <a:pt x="1023366" y="635920"/>
                  </a:moveTo>
                  <a:lnTo>
                    <a:pt x="1023366" y="567010"/>
                  </a:lnTo>
                </a:path>
                <a:path w="2903855" h="657859">
                  <a:moveTo>
                    <a:pt x="1019111" y="237775"/>
                  </a:moveTo>
                  <a:lnTo>
                    <a:pt x="1019111" y="206349"/>
                  </a:lnTo>
                </a:path>
                <a:path w="2903855" h="657859">
                  <a:moveTo>
                    <a:pt x="1019111" y="305295"/>
                  </a:moveTo>
                  <a:lnTo>
                    <a:pt x="1019111" y="279228"/>
                  </a:lnTo>
                </a:path>
                <a:path w="2903855" h="657859">
                  <a:moveTo>
                    <a:pt x="1019111" y="278504"/>
                  </a:moveTo>
                  <a:lnTo>
                    <a:pt x="1019111" y="240633"/>
                  </a:lnTo>
                </a:path>
                <a:path w="2903855" h="657859">
                  <a:moveTo>
                    <a:pt x="1054036" y="237775"/>
                  </a:moveTo>
                  <a:lnTo>
                    <a:pt x="1019111" y="237775"/>
                  </a:lnTo>
                </a:path>
                <a:path w="2903855" h="657859">
                  <a:moveTo>
                    <a:pt x="1019111" y="240633"/>
                  </a:moveTo>
                  <a:lnTo>
                    <a:pt x="1054036" y="240633"/>
                  </a:lnTo>
                </a:path>
                <a:path w="2903855" h="657859">
                  <a:moveTo>
                    <a:pt x="1020000" y="305295"/>
                  </a:moveTo>
                  <a:lnTo>
                    <a:pt x="1020000" y="279228"/>
                  </a:lnTo>
                </a:path>
                <a:path w="2903855" h="657859">
                  <a:moveTo>
                    <a:pt x="1020000" y="278504"/>
                  </a:moveTo>
                  <a:lnTo>
                    <a:pt x="1020000" y="241522"/>
                  </a:lnTo>
                </a:path>
                <a:path w="2903855" h="657859">
                  <a:moveTo>
                    <a:pt x="1053147" y="241522"/>
                  </a:moveTo>
                  <a:lnTo>
                    <a:pt x="1053147" y="278504"/>
                  </a:lnTo>
                </a:path>
                <a:path w="2903855" h="657859">
                  <a:moveTo>
                    <a:pt x="1053147" y="279228"/>
                  </a:moveTo>
                  <a:lnTo>
                    <a:pt x="1053147" y="305295"/>
                  </a:lnTo>
                </a:path>
                <a:path w="2903855" h="657859">
                  <a:moveTo>
                    <a:pt x="1020000" y="241522"/>
                  </a:moveTo>
                  <a:lnTo>
                    <a:pt x="1053147" y="241522"/>
                  </a:lnTo>
                </a:path>
                <a:path w="2903855" h="657859">
                  <a:moveTo>
                    <a:pt x="1056894" y="305295"/>
                  </a:moveTo>
                  <a:lnTo>
                    <a:pt x="1056894" y="279228"/>
                  </a:lnTo>
                </a:path>
                <a:path w="2903855" h="657859">
                  <a:moveTo>
                    <a:pt x="1056894" y="278504"/>
                  </a:moveTo>
                  <a:lnTo>
                    <a:pt x="1056894" y="206349"/>
                  </a:lnTo>
                </a:path>
                <a:path w="2903855" h="657859">
                  <a:moveTo>
                    <a:pt x="1054036" y="206349"/>
                  </a:moveTo>
                  <a:lnTo>
                    <a:pt x="1054036" y="237775"/>
                  </a:lnTo>
                </a:path>
                <a:path w="2903855" h="657859">
                  <a:moveTo>
                    <a:pt x="1054036" y="240633"/>
                  </a:moveTo>
                  <a:lnTo>
                    <a:pt x="1054036" y="278504"/>
                  </a:lnTo>
                </a:path>
                <a:path w="2903855" h="657859">
                  <a:moveTo>
                    <a:pt x="1054036" y="279228"/>
                  </a:moveTo>
                  <a:lnTo>
                    <a:pt x="1054036" y="305295"/>
                  </a:lnTo>
                </a:path>
                <a:path w="2903855" h="657859">
                  <a:moveTo>
                    <a:pt x="1120521" y="206349"/>
                  </a:moveTo>
                  <a:lnTo>
                    <a:pt x="1120521" y="278504"/>
                  </a:lnTo>
                </a:path>
                <a:path w="2903855" h="657859">
                  <a:moveTo>
                    <a:pt x="1120521" y="279228"/>
                  </a:moveTo>
                  <a:lnTo>
                    <a:pt x="1120521" y="305295"/>
                  </a:lnTo>
                </a:path>
                <a:path w="2903855" h="657859">
                  <a:moveTo>
                    <a:pt x="1056894" y="206349"/>
                  </a:moveTo>
                  <a:lnTo>
                    <a:pt x="1120521" y="206349"/>
                  </a:lnTo>
                </a:path>
                <a:path w="2903855" h="657859">
                  <a:moveTo>
                    <a:pt x="1019111" y="206349"/>
                  </a:moveTo>
                  <a:lnTo>
                    <a:pt x="1054036" y="206349"/>
                  </a:lnTo>
                </a:path>
                <a:path w="2903855" h="657859">
                  <a:moveTo>
                    <a:pt x="1017651" y="278504"/>
                  </a:moveTo>
                  <a:lnTo>
                    <a:pt x="1017651" y="204958"/>
                  </a:lnTo>
                </a:path>
                <a:path w="2903855" h="657859">
                  <a:moveTo>
                    <a:pt x="1017651" y="204958"/>
                  </a:moveTo>
                  <a:lnTo>
                    <a:pt x="1121918" y="204958"/>
                  </a:lnTo>
                </a:path>
                <a:path w="2903855" h="657859">
                  <a:moveTo>
                    <a:pt x="1121918" y="204958"/>
                  </a:moveTo>
                  <a:lnTo>
                    <a:pt x="1121918" y="278504"/>
                  </a:lnTo>
                </a:path>
                <a:path w="2903855" h="657859">
                  <a:moveTo>
                    <a:pt x="1121918" y="279228"/>
                  </a:moveTo>
                  <a:lnTo>
                    <a:pt x="1121918" y="305295"/>
                  </a:lnTo>
                </a:path>
                <a:path w="2903855" h="657859">
                  <a:moveTo>
                    <a:pt x="1783143" y="61741"/>
                  </a:moveTo>
                  <a:lnTo>
                    <a:pt x="1783143" y="154235"/>
                  </a:lnTo>
                </a:path>
                <a:path w="2903855" h="657859">
                  <a:moveTo>
                    <a:pt x="1846707" y="154235"/>
                  </a:moveTo>
                  <a:lnTo>
                    <a:pt x="1846707" y="61741"/>
                  </a:lnTo>
                </a:path>
                <a:path w="2903855" h="657859">
                  <a:moveTo>
                    <a:pt x="1849628" y="61741"/>
                  </a:moveTo>
                  <a:lnTo>
                    <a:pt x="1849628" y="84239"/>
                  </a:lnTo>
                </a:path>
                <a:path w="2903855" h="657859">
                  <a:moveTo>
                    <a:pt x="1849628" y="87115"/>
                  </a:moveTo>
                  <a:lnTo>
                    <a:pt x="1849628" y="154235"/>
                  </a:lnTo>
                </a:path>
                <a:path w="2903855" h="657859">
                  <a:moveTo>
                    <a:pt x="1849628" y="84239"/>
                  </a:moveTo>
                  <a:lnTo>
                    <a:pt x="1884616" y="84239"/>
                  </a:lnTo>
                </a:path>
                <a:path w="2903855" h="657859">
                  <a:moveTo>
                    <a:pt x="1884616" y="87115"/>
                  </a:moveTo>
                  <a:lnTo>
                    <a:pt x="1849628" y="87115"/>
                  </a:lnTo>
                </a:path>
                <a:path w="2903855" h="657859">
                  <a:moveTo>
                    <a:pt x="1883663" y="83343"/>
                  </a:moveTo>
                  <a:lnTo>
                    <a:pt x="1883663" y="62655"/>
                  </a:lnTo>
                </a:path>
                <a:path w="2903855" h="657859">
                  <a:moveTo>
                    <a:pt x="1850453" y="62655"/>
                  </a:moveTo>
                  <a:lnTo>
                    <a:pt x="1850453" y="83343"/>
                  </a:lnTo>
                </a:path>
                <a:path w="2903855" h="657859">
                  <a:moveTo>
                    <a:pt x="1850453" y="83343"/>
                  </a:moveTo>
                  <a:lnTo>
                    <a:pt x="1883663" y="83343"/>
                  </a:lnTo>
                </a:path>
                <a:path w="2903855" h="657859">
                  <a:moveTo>
                    <a:pt x="1883663" y="62655"/>
                  </a:moveTo>
                  <a:lnTo>
                    <a:pt x="1850453" y="62655"/>
                  </a:lnTo>
                </a:path>
                <a:path w="2903855" h="657859">
                  <a:moveTo>
                    <a:pt x="1886013" y="156743"/>
                  </a:moveTo>
                  <a:lnTo>
                    <a:pt x="1886013" y="156889"/>
                  </a:lnTo>
                </a:path>
                <a:path w="2903855" h="657859">
                  <a:moveTo>
                    <a:pt x="1886013" y="156889"/>
                  </a:moveTo>
                  <a:lnTo>
                    <a:pt x="1886013" y="157606"/>
                  </a:lnTo>
                </a:path>
                <a:path w="2903855" h="657859">
                  <a:moveTo>
                    <a:pt x="1781746" y="156743"/>
                  </a:moveTo>
                  <a:lnTo>
                    <a:pt x="1781746" y="156889"/>
                  </a:lnTo>
                </a:path>
                <a:path w="2903855" h="657859">
                  <a:moveTo>
                    <a:pt x="1781746" y="156889"/>
                  </a:moveTo>
                  <a:lnTo>
                    <a:pt x="1781746" y="157606"/>
                  </a:lnTo>
                </a:path>
                <a:path w="2903855" h="657859">
                  <a:moveTo>
                    <a:pt x="1886013" y="155676"/>
                  </a:moveTo>
                  <a:lnTo>
                    <a:pt x="1781746" y="155676"/>
                  </a:lnTo>
                </a:path>
                <a:path w="2903855" h="657859">
                  <a:moveTo>
                    <a:pt x="1886013" y="156019"/>
                  </a:moveTo>
                  <a:lnTo>
                    <a:pt x="1781746" y="156019"/>
                  </a:lnTo>
                </a:path>
                <a:path w="2903855" h="657859">
                  <a:moveTo>
                    <a:pt x="1886013" y="156889"/>
                  </a:moveTo>
                  <a:lnTo>
                    <a:pt x="1781746" y="156889"/>
                  </a:lnTo>
                </a:path>
                <a:path w="2903855" h="657859">
                  <a:moveTo>
                    <a:pt x="1886013" y="157606"/>
                  </a:moveTo>
                  <a:lnTo>
                    <a:pt x="1781746" y="157606"/>
                  </a:lnTo>
                </a:path>
                <a:path w="2903855" h="657859">
                  <a:moveTo>
                    <a:pt x="1884616" y="84239"/>
                  </a:moveTo>
                  <a:lnTo>
                    <a:pt x="1884616" y="61741"/>
                  </a:lnTo>
                </a:path>
                <a:path w="2903855" h="657859">
                  <a:moveTo>
                    <a:pt x="1884616" y="154235"/>
                  </a:moveTo>
                  <a:lnTo>
                    <a:pt x="1884616" y="87115"/>
                  </a:lnTo>
                </a:path>
                <a:path w="2903855" h="657859">
                  <a:moveTo>
                    <a:pt x="1846707" y="61741"/>
                  </a:moveTo>
                  <a:lnTo>
                    <a:pt x="1783143" y="61741"/>
                  </a:lnTo>
                </a:path>
                <a:path w="2903855" h="657859">
                  <a:moveTo>
                    <a:pt x="1884616" y="61741"/>
                  </a:moveTo>
                  <a:lnTo>
                    <a:pt x="1849628" y="61741"/>
                  </a:lnTo>
                </a:path>
                <a:path w="2903855" h="657859">
                  <a:moveTo>
                    <a:pt x="1783143" y="154235"/>
                  </a:moveTo>
                  <a:lnTo>
                    <a:pt x="1846707" y="154235"/>
                  </a:lnTo>
                </a:path>
                <a:path w="2903855" h="657859">
                  <a:moveTo>
                    <a:pt x="1849628" y="154235"/>
                  </a:moveTo>
                  <a:lnTo>
                    <a:pt x="1884616" y="154235"/>
                  </a:lnTo>
                </a:path>
                <a:path w="2903855" h="657859">
                  <a:moveTo>
                    <a:pt x="1781746" y="156743"/>
                  </a:moveTo>
                  <a:lnTo>
                    <a:pt x="1781746" y="60350"/>
                  </a:lnTo>
                </a:path>
                <a:path w="2903855" h="657859">
                  <a:moveTo>
                    <a:pt x="1781746" y="60350"/>
                  </a:moveTo>
                  <a:lnTo>
                    <a:pt x="1886013" y="60350"/>
                  </a:lnTo>
                </a:path>
                <a:path w="2903855" h="657859">
                  <a:moveTo>
                    <a:pt x="1886013" y="60350"/>
                  </a:moveTo>
                  <a:lnTo>
                    <a:pt x="1886013" y="156743"/>
                  </a:lnTo>
                </a:path>
                <a:path w="2903855" h="657859">
                  <a:moveTo>
                    <a:pt x="1630362" y="84239"/>
                  </a:moveTo>
                  <a:lnTo>
                    <a:pt x="1630362" y="61741"/>
                  </a:lnTo>
                </a:path>
                <a:path w="2903855" h="657859">
                  <a:moveTo>
                    <a:pt x="1630362" y="154235"/>
                  </a:moveTo>
                  <a:lnTo>
                    <a:pt x="1630362" y="87115"/>
                  </a:lnTo>
                </a:path>
                <a:path w="2903855" h="657859">
                  <a:moveTo>
                    <a:pt x="1665351" y="84239"/>
                  </a:moveTo>
                  <a:lnTo>
                    <a:pt x="1630362" y="84239"/>
                  </a:lnTo>
                </a:path>
                <a:path w="2903855" h="657859">
                  <a:moveTo>
                    <a:pt x="1630362" y="87115"/>
                  </a:moveTo>
                  <a:lnTo>
                    <a:pt x="1665351" y="87115"/>
                  </a:lnTo>
                </a:path>
                <a:path w="2903855" h="657859">
                  <a:moveTo>
                    <a:pt x="1631251" y="83343"/>
                  </a:moveTo>
                  <a:lnTo>
                    <a:pt x="1631251" y="62655"/>
                  </a:lnTo>
                </a:path>
                <a:path w="2903855" h="657859">
                  <a:moveTo>
                    <a:pt x="1664462" y="62655"/>
                  </a:moveTo>
                  <a:lnTo>
                    <a:pt x="1664462" y="83343"/>
                  </a:lnTo>
                </a:path>
                <a:path w="2903855" h="657859">
                  <a:moveTo>
                    <a:pt x="1664462" y="83343"/>
                  </a:moveTo>
                  <a:lnTo>
                    <a:pt x="1631251" y="83343"/>
                  </a:lnTo>
                </a:path>
                <a:path w="2903855" h="657859">
                  <a:moveTo>
                    <a:pt x="1631251" y="62655"/>
                  </a:moveTo>
                  <a:lnTo>
                    <a:pt x="1664462" y="62655"/>
                  </a:lnTo>
                </a:path>
                <a:path w="2903855" h="657859">
                  <a:moveTo>
                    <a:pt x="1668208" y="154235"/>
                  </a:moveTo>
                  <a:lnTo>
                    <a:pt x="1668208" y="61741"/>
                  </a:lnTo>
                </a:path>
                <a:path w="2903855" h="657859">
                  <a:moveTo>
                    <a:pt x="1665351" y="61741"/>
                  </a:moveTo>
                  <a:lnTo>
                    <a:pt x="1665351" y="84239"/>
                  </a:lnTo>
                </a:path>
                <a:path w="2903855" h="657859">
                  <a:moveTo>
                    <a:pt x="1665351" y="87115"/>
                  </a:moveTo>
                  <a:lnTo>
                    <a:pt x="1665351" y="154235"/>
                  </a:lnTo>
                </a:path>
                <a:path w="2903855" h="657859">
                  <a:moveTo>
                    <a:pt x="1628902" y="156743"/>
                  </a:moveTo>
                  <a:lnTo>
                    <a:pt x="1628902" y="156889"/>
                  </a:lnTo>
                </a:path>
                <a:path w="2903855" h="657859">
                  <a:moveTo>
                    <a:pt x="1628902" y="156889"/>
                  </a:moveTo>
                  <a:lnTo>
                    <a:pt x="1628902" y="157606"/>
                  </a:lnTo>
                </a:path>
                <a:path w="2903855" h="657859">
                  <a:moveTo>
                    <a:pt x="1733169" y="156743"/>
                  </a:moveTo>
                  <a:lnTo>
                    <a:pt x="1733169" y="156889"/>
                  </a:lnTo>
                </a:path>
                <a:path w="2903855" h="657859">
                  <a:moveTo>
                    <a:pt x="1733169" y="156889"/>
                  </a:moveTo>
                  <a:lnTo>
                    <a:pt x="1733169" y="157606"/>
                  </a:lnTo>
                </a:path>
                <a:path w="2903855" h="657859">
                  <a:moveTo>
                    <a:pt x="1628902" y="155676"/>
                  </a:moveTo>
                  <a:lnTo>
                    <a:pt x="1733169" y="155676"/>
                  </a:lnTo>
                </a:path>
                <a:path w="2903855" h="657859">
                  <a:moveTo>
                    <a:pt x="1628902" y="156019"/>
                  </a:moveTo>
                  <a:lnTo>
                    <a:pt x="1733169" y="156019"/>
                  </a:lnTo>
                </a:path>
                <a:path w="2903855" h="657859">
                  <a:moveTo>
                    <a:pt x="1628902" y="156889"/>
                  </a:moveTo>
                  <a:lnTo>
                    <a:pt x="1733169" y="156889"/>
                  </a:lnTo>
                </a:path>
                <a:path w="2903855" h="657859">
                  <a:moveTo>
                    <a:pt x="1628902" y="157606"/>
                  </a:moveTo>
                  <a:lnTo>
                    <a:pt x="1733169" y="157606"/>
                  </a:lnTo>
                </a:path>
                <a:path w="2903855" h="657859">
                  <a:moveTo>
                    <a:pt x="1668208" y="61741"/>
                  </a:moveTo>
                  <a:lnTo>
                    <a:pt x="1731772" y="61741"/>
                  </a:lnTo>
                </a:path>
                <a:path w="2903855" h="657859">
                  <a:moveTo>
                    <a:pt x="1630362" y="61741"/>
                  </a:moveTo>
                  <a:lnTo>
                    <a:pt x="1665351" y="61741"/>
                  </a:lnTo>
                </a:path>
                <a:path w="2903855" h="657859">
                  <a:moveTo>
                    <a:pt x="1731772" y="61741"/>
                  </a:moveTo>
                  <a:lnTo>
                    <a:pt x="1731772" y="154235"/>
                  </a:lnTo>
                </a:path>
                <a:path w="2903855" h="657859">
                  <a:moveTo>
                    <a:pt x="1731772" y="154235"/>
                  </a:moveTo>
                  <a:lnTo>
                    <a:pt x="1668208" y="154235"/>
                  </a:lnTo>
                </a:path>
                <a:path w="2903855" h="657859">
                  <a:moveTo>
                    <a:pt x="1665351" y="154235"/>
                  </a:moveTo>
                  <a:lnTo>
                    <a:pt x="1630362" y="154235"/>
                  </a:lnTo>
                </a:path>
                <a:path w="2903855" h="657859">
                  <a:moveTo>
                    <a:pt x="1628902" y="60350"/>
                  </a:moveTo>
                  <a:lnTo>
                    <a:pt x="1733169" y="60350"/>
                  </a:lnTo>
                </a:path>
                <a:path w="2903855" h="657859">
                  <a:moveTo>
                    <a:pt x="1733169" y="60350"/>
                  </a:moveTo>
                  <a:lnTo>
                    <a:pt x="1733169" y="156743"/>
                  </a:lnTo>
                </a:path>
                <a:path w="2903855" h="657859">
                  <a:moveTo>
                    <a:pt x="1628902" y="156743"/>
                  </a:moveTo>
                  <a:lnTo>
                    <a:pt x="1628902" y="60350"/>
                  </a:lnTo>
                </a:path>
                <a:path w="2903855" h="657859">
                  <a:moveTo>
                    <a:pt x="1477518" y="61741"/>
                  </a:moveTo>
                  <a:lnTo>
                    <a:pt x="1477518" y="154235"/>
                  </a:lnTo>
                </a:path>
                <a:path w="2903855" h="657859">
                  <a:moveTo>
                    <a:pt x="1541081" y="154235"/>
                  </a:moveTo>
                  <a:lnTo>
                    <a:pt x="1541081" y="61741"/>
                  </a:lnTo>
                </a:path>
                <a:path w="2903855" h="657859">
                  <a:moveTo>
                    <a:pt x="1543939" y="61741"/>
                  </a:moveTo>
                  <a:lnTo>
                    <a:pt x="1543939" y="84239"/>
                  </a:lnTo>
                </a:path>
                <a:path w="2903855" h="657859">
                  <a:moveTo>
                    <a:pt x="1543939" y="87115"/>
                  </a:moveTo>
                  <a:lnTo>
                    <a:pt x="1543939" y="154235"/>
                  </a:lnTo>
                </a:path>
                <a:path w="2903855" h="657859">
                  <a:moveTo>
                    <a:pt x="1543939" y="84239"/>
                  </a:moveTo>
                  <a:lnTo>
                    <a:pt x="1578927" y="84239"/>
                  </a:lnTo>
                </a:path>
                <a:path w="2903855" h="657859">
                  <a:moveTo>
                    <a:pt x="1578927" y="87115"/>
                  </a:moveTo>
                  <a:lnTo>
                    <a:pt x="1543939" y="87115"/>
                  </a:lnTo>
                </a:path>
                <a:path w="2903855" h="657859">
                  <a:moveTo>
                    <a:pt x="1578038" y="83343"/>
                  </a:moveTo>
                  <a:lnTo>
                    <a:pt x="1578038" y="62655"/>
                  </a:lnTo>
                </a:path>
                <a:path w="2903855" h="657859">
                  <a:moveTo>
                    <a:pt x="1544827" y="62655"/>
                  </a:moveTo>
                  <a:lnTo>
                    <a:pt x="1544827" y="83343"/>
                  </a:lnTo>
                </a:path>
                <a:path w="2903855" h="657859">
                  <a:moveTo>
                    <a:pt x="1544827" y="83343"/>
                  </a:moveTo>
                  <a:lnTo>
                    <a:pt x="1578038" y="83343"/>
                  </a:lnTo>
                </a:path>
                <a:path w="2903855" h="657859">
                  <a:moveTo>
                    <a:pt x="1578038" y="62655"/>
                  </a:moveTo>
                  <a:lnTo>
                    <a:pt x="1544827" y="62655"/>
                  </a:lnTo>
                </a:path>
                <a:path w="2903855" h="657859">
                  <a:moveTo>
                    <a:pt x="1580324" y="156743"/>
                  </a:moveTo>
                  <a:lnTo>
                    <a:pt x="1580324" y="156889"/>
                  </a:lnTo>
                </a:path>
                <a:path w="2903855" h="657859">
                  <a:moveTo>
                    <a:pt x="1580324" y="156889"/>
                  </a:moveTo>
                  <a:lnTo>
                    <a:pt x="1580324" y="157606"/>
                  </a:lnTo>
                </a:path>
                <a:path w="2903855" h="657859">
                  <a:moveTo>
                    <a:pt x="1476121" y="156743"/>
                  </a:moveTo>
                  <a:lnTo>
                    <a:pt x="1476121" y="156889"/>
                  </a:lnTo>
                </a:path>
                <a:path w="2903855" h="657859">
                  <a:moveTo>
                    <a:pt x="1476121" y="156889"/>
                  </a:moveTo>
                  <a:lnTo>
                    <a:pt x="1476121" y="157606"/>
                  </a:lnTo>
                </a:path>
                <a:path w="2903855" h="657859">
                  <a:moveTo>
                    <a:pt x="1580324" y="155676"/>
                  </a:moveTo>
                  <a:lnTo>
                    <a:pt x="1476121" y="155676"/>
                  </a:lnTo>
                </a:path>
                <a:path w="2903855" h="657859">
                  <a:moveTo>
                    <a:pt x="1580324" y="156019"/>
                  </a:moveTo>
                  <a:lnTo>
                    <a:pt x="1476121" y="156019"/>
                  </a:lnTo>
                </a:path>
                <a:path w="2903855" h="657859">
                  <a:moveTo>
                    <a:pt x="1580324" y="156889"/>
                  </a:moveTo>
                  <a:lnTo>
                    <a:pt x="1476121" y="156889"/>
                  </a:lnTo>
                </a:path>
                <a:path w="2903855" h="657859">
                  <a:moveTo>
                    <a:pt x="1580324" y="157606"/>
                  </a:moveTo>
                  <a:lnTo>
                    <a:pt x="1476121" y="157606"/>
                  </a:lnTo>
                </a:path>
                <a:path w="2903855" h="657859">
                  <a:moveTo>
                    <a:pt x="1578927" y="84239"/>
                  </a:moveTo>
                  <a:lnTo>
                    <a:pt x="1578927" y="61741"/>
                  </a:lnTo>
                </a:path>
                <a:path w="2903855" h="657859">
                  <a:moveTo>
                    <a:pt x="1578927" y="154235"/>
                  </a:moveTo>
                  <a:lnTo>
                    <a:pt x="1578927" y="87115"/>
                  </a:lnTo>
                </a:path>
                <a:path w="2903855" h="657859">
                  <a:moveTo>
                    <a:pt x="1541081" y="61741"/>
                  </a:moveTo>
                  <a:lnTo>
                    <a:pt x="1477518" y="61741"/>
                  </a:lnTo>
                </a:path>
                <a:path w="2903855" h="657859">
                  <a:moveTo>
                    <a:pt x="1578927" y="61741"/>
                  </a:moveTo>
                  <a:lnTo>
                    <a:pt x="1543939" y="61741"/>
                  </a:lnTo>
                </a:path>
                <a:path w="2903855" h="657859">
                  <a:moveTo>
                    <a:pt x="1477518" y="154235"/>
                  </a:moveTo>
                  <a:lnTo>
                    <a:pt x="1541081" y="154235"/>
                  </a:lnTo>
                </a:path>
                <a:path w="2903855" h="657859">
                  <a:moveTo>
                    <a:pt x="1543939" y="154235"/>
                  </a:moveTo>
                  <a:lnTo>
                    <a:pt x="1578927" y="154235"/>
                  </a:lnTo>
                </a:path>
                <a:path w="2903855" h="657859">
                  <a:moveTo>
                    <a:pt x="1476121" y="156743"/>
                  </a:moveTo>
                  <a:lnTo>
                    <a:pt x="1476121" y="60350"/>
                  </a:lnTo>
                </a:path>
                <a:path w="2903855" h="657859">
                  <a:moveTo>
                    <a:pt x="1476121" y="60350"/>
                  </a:moveTo>
                  <a:lnTo>
                    <a:pt x="1580324" y="60350"/>
                  </a:lnTo>
                </a:path>
                <a:path w="2903855" h="657859">
                  <a:moveTo>
                    <a:pt x="1580324" y="60350"/>
                  </a:moveTo>
                  <a:lnTo>
                    <a:pt x="1580324" y="156743"/>
                  </a:lnTo>
                </a:path>
                <a:path w="2903855" h="657859">
                  <a:moveTo>
                    <a:pt x="1324737" y="84239"/>
                  </a:moveTo>
                  <a:lnTo>
                    <a:pt x="1324737" y="61741"/>
                  </a:lnTo>
                </a:path>
                <a:path w="2903855" h="657859">
                  <a:moveTo>
                    <a:pt x="1324737" y="154235"/>
                  </a:moveTo>
                  <a:lnTo>
                    <a:pt x="1324737" y="87115"/>
                  </a:lnTo>
                </a:path>
                <a:path w="2903855" h="657859">
                  <a:moveTo>
                    <a:pt x="1359725" y="84239"/>
                  </a:moveTo>
                  <a:lnTo>
                    <a:pt x="1324737" y="84239"/>
                  </a:lnTo>
                </a:path>
                <a:path w="2903855" h="657859">
                  <a:moveTo>
                    <a:pt x="1324737" y="87115"/>
                  </a:moveTo>
                  <a:lnTo>
                    <a:pt x="1359725" y="87115"/>
                  </a:lnTo>
                </a:path>
                <a:path w="2903855" h="657859">
                  <a:moveTo>
                    <a:pt x="1325626" y="83343"/>
                  </a:moveTo>
                  <a:lnTo>
                    <a:pt x="1325626" y="62655"/>
                  </a:lnTo>
                </a:path>
                <a:path w="2903855" h="657859">
                  <a:moveTo>
                    <a:pt x="1358836" y="62655"/>
                  </a:moveTo>
                  <a:lnTo>
                    <a:pt x="1358836" y="83343"/>
                  </a:lnTo>
                </a:path>
                <a:path w="2903855" h="657859">
                  <a:moveTo>
                    <a:pt x="1358836" y="83343"/>
                  </a:moveTo>
                  <a:lnTo>
                    <a:pt x="1325626" y="83343"/>
                  </a:lnTo>
                </a:path>
                <a:path w="2903855" h="657859">
                  <a:moveTo>
                    <a:pt x="1325626" y="62655"/>
                  </a:moveTo>
                  <a:lnTo>
                    <a:pt x="1358836" y="62655"/>
                  </a:lnTo>
                </a:path>
                <a:path w="2903855" h="657859">
                  <a:moveTo>
                    <a:pt x="1362583" y="154235"/>
                  </a:moveTo>
                  <a:lnTo>
                    <a:pt x="1362583" y="61741"/>
                  </a:lnTo>
                </a:path>
                <a:path w="2903855" h="657859">
                  <a:moveTo>
                    <a:pt x="1359725" y="61741"/>
                  </a:moveTo>
                  <a:lnTo>
                    <a:pt x="1359725" y="84239"/>
                  </a:lnTo>
                </a:path>
                <a:path w="2903855" h="657859">
                  <a:moveTo>
                    <a:pt x="1359725" y="87115"/>
                  </a:moveTo>
                  <a:lnTo>
                    <a:pt x="1359725" y="154235"/>
                  </a:lnTo>
                </a:path>
                <a:path w="2903855" h="657859">
                  <a:moveTo>
                    <a:pt x="1323276" y="156743"/>
                  </a:moveTo>
                  <a:lnTo>
                    <a:pt x="1323276" y="156889"/>
                  </a:lnTo>
                </a:path>
                <a:path w="2903855" h="657859">
                  <a:moveTo>
                    <a:pt x="1323276" y="156889"/>
                  </a:moveTo>
                  <a:lnTo>
                    <a:pt x="1323276" y="157606"/>
                  </a:lnTo>
                </a:path>
                <a:path w="2903855" h="657859">
                  <a:moveTo>
                    <a:pt x="1427543" y="156743"/>
                  </a:moveTo>
                  <a:lnTo>
                    <a:pt x="1427543" y="156889"/>
                  </a:lnTo>
                </a:path>
                <a:path w="2903855" h="657859">
                  <a:moveTo>
                    <a:pt x="1427543" y="156889"/>
                  </a:moveTo>
                  <a:lnTo>
                    <a:pt x="1427543" y="157606"/>
                  </a:lnTo>
                </a:path>
                <a:path w="2903855" h="657859">
                  <a:moveTo>
                    <a:pt x="1323276" y="155676"/>
                  </a:moveTo>
                  <a:lnTo>
                    <a:pt x="1427543" y="155676"/>
                  </a:lnTo>
                </a:path>
                <a:path w="2903855" h="657859">
                  <a:moveTo>
                    <a:pt x="1323276" y="156019"/>
                  </a:moveTo>
                  <a:lnTo>
                    <a:pt x="1427543" y="156019"/>
                  </a:lnTo>
                </a:path>
                <a:path w="2903855" h="657859">
                  <a:moveTo>
                    <a:pt x="1323276" y="156889"/>
                  </a:moveTo>
                  <a:lnTo>
                    <a:pt x="1427543" y="156889"/>
                  </a:lnTo>
                </a:path>
                <a:path w="2903855" h="657859">
                  <a:moveTo>
                    <a:pt x="1323276" y="157606"/>
                  </a:moveTo>
                  <a:lnTo>
                    <a:pt x="1427543" y="157606"/>
                  </a:lnTo>
                </a:path>
                <a:path w="2903855" h="657859">
                  <a:moveTo>
                    <a:pt x="1362583" y="61741"/>
                  </a:moveTo>
                  <a:lnTo>
                    <a:pt x="1426146" y="61741"/>
                  </a:lnTo>
                </a:path>
                <a:path w="2903855" h="657859">
                  <a:moveTo>
                    <a:pt x="1324737" y="61741"/>
                  </a:moveTo>
                  <a:lnTo>
                    <a:pt x="1359725" y="61741"/>
                  </a:lnTo>
                </a:path>
                <a:path w="2903855" h="657859">
                  <a:moveTo>
                    <a:pt x="1426146" y="61741"/>
                  </a:moveTo>
                  <a:lnTo>
                    <a:pt x="1426146" y="154235"/>
                  </a:lnTo>
                </a:path>
                <a:path w="2903855" h="657859">
                  <a:moveTo>
                    <a:pt x="1426146" y="154235"/>
                  </a:moveTo>
                  <a:lnTo>
                    <a:pt x="1362583" y="154235"/>
                  </a:lnTo>
                </a:path>
                <a:path w="2903855" h="657859">
                  <a:moveTo>
                    <a:pt x="1359725" y="154235"/>
                  </a:moveTo>
                  <a:lnTo>
                    <a:pt x="1324737" y="154235"/>
                  </a:lnTo>
                </a:path>
                <a:path w="2903855" h="657859">
                  <a:moveTo>
                    <a:pt x="1323276" y="60350"/>
                  </a:moveTo>
                  <a:lnTo>
                    <a:pt x="1427543" y="60350"/>
                  </a:lnTo>
                </a:path>
                <a:path w="2903855" h="657859">
                  <a:moveTo>
                    <a:pt x="1427543" y="60350"/>
                  </a:moveTo>
                  <a:lnTo>
                    <a:pt x="1427543" y="156743"/>
                  </a:lnTo>
                </a:path>
                <a:path w="2903855" h="657859">
                  <a:moveTo>
                    <a:pt x="1323276" y="156743"/>
                  </a:moveTo>
                  <a:lnTo>
                    <a:pt x="1323276" y="60350"/>
                  </a:lnTo>
                </a:path>
                <a:path w="2903855" h="657859">
                  <a:moveTo>
                    <a:pt x="1171892" y="61741"/>
                  </a:moveTo>
                  <a:lnTo>
                    <a:pt x="1171892" y="154235"/>
                  </a:lnTo>
                </a:path>
                <a:path w="2903855" h="657859">
                  <a:moveTo>
                    <a:pt x="1235456" y="154235"/>
                  </a:moveTo>
                  <a:lnTo>
                    <a:pt x="1235456" y="61741"/>
                  </a:lnTo>
                </a:path>
                <a:path w="2903855" h="657859">
                  <a:moveTo>
                    <a:pt x="1238313" y="61741"/>
                  </a:moveTo>
                  <a:lnTo>
                    <a:pt x="1238313" y="84239"/>
                  </a:lnTo>
                </a:path>
                <a:path w="2903855" h="657859">
                  <a:moveTo>
                    <a:pt x="1238313" y="87115"/>
                  </a:moveTo>
                  <a:lnTo>
                    <a:pt x="1238313" y="154235"/>
                  </a:lnTo>
                </a:path>
                <a:path w="2903855" h="657859">
                  <a:moveTo>
                    <a:pt x="1238313" y="84239"/>
                  </a:moveTo>
                  <a:lnTo>
                    <a:pt x="1273302" y="84239"/>
                  </a:lnTo>
                </a:path>
                <a:path w="2903855" h="657859">
                  <a:moveTo>
                    <a:pt x="1273302" y="87115"/>
                  </a:moveTo>
                  <a:lnTo>
                    <a:pt x="1238313" y="87115"/>
                  </a:lnTo>
                </a:path>
                <a:path w="2903855" h="657859">
                  <a:moveTo>
                    <a:pt x="1272413" y="83343"/>
                  </a:moveTo>
                  <a:lnTo>
                    <a:pt x="1272413" y="62655"/>
                  </a:lnTo>
                </a:path>
                <a:path w="2903855" h="657859">
                  <a:moveTo>
                    <a:pt x="1239202" y="62655"/>
                  </a:moveTo>
                  <a:lnTo>
                    <a:pt x="1239202" y="83343"/>
                  </a:lnTo>
                </a:path>
                <a:path w="2903855" h="657859">
                  <a:moveTo>
                    <a:pt x="1239202" y="83343"/>
                  </a:moveTo>
                  <a:lnTo>
                    <a:pt x="1272413" y="83343"/>
                  </a:lnTo>
                </a:path>
                <a:path w="2903855" h="657859">
                  <a:moveTo>
                    <a:pt x="1272413" y="62655"/>
                  </a:moveTo>
                  <a:lnTo>
                    <a:pt x="1239202" y="62655"/>
                  </a:lnTo>
                </a:path>
                <a:path w="2903855" h="657859">
                  <a:moveTo>
                    <a:pt x="1274699" y="156743"/>
                  </a:moveTo>
                  <a:lnTo>
                    <a:pt x="1274699" y="156889"/>
                  </a:lnTo>
                </a:path>
                <a:path w="2903855" h="657859">
                  <a:moveTo>
                    <a:pt x="1274699" y="156889"/>
                  </a:moveTo>
                  <a:lnTo>
                    <a:pt x="1274699" y="157606"/>
                  </a:lnTo>
                </a:path>
                <a:path w="2903855" h="657859">
                  <a:moveTo>
                    <a:pt x="1170432" y="156743"/>
                  </a:moveTo>
                  <a:lnTo>
                    <a:pt x="1170432" y="156889"/>
                  </a:lnTo>
                </a:path>
                <a:path w="2903855" h="657859">
                  <a:moveTo>
                    <a:pt x="1170432" y="156889"/>
                  </a:moveTo>
                  <a:lnTo>
                    <a:pt x="1170432" y="157606"/>
                  </a:lnTo>
                </a:path>
                <a:path w="2903855" h="657859">
                  <a:moveTo>
                    <a:pt x="1274699" y="155676"/>
                  </a:moveTo>
                  <a:lnTo>
                    <a:pt x="1170432" y="155676"/>
                  </a:lnTo>
                </a:path>
                <a:path w="2903855" h="657859">
                  <a:moveTo>
                    <a:pt x="1274699" y="156019"/>
                  </a:moveTo>
                  <a:lnTo>
                    <a:pt x="1170432" y="156019"/>
                  </a:lnTo>
                </a:path>
                <a:path w="2903855" h="657859">
                  <a:moveTo>
                    <a:pt x="1274699" y="156889"/>
                  </a:moveTo>
                  <a:lnTo>
                    <a:pt x="1170432" y="156889"/>
                  </a:lnTo>
                </a:path>
                <a:path w="2903855" h="657859">
                  <a:moveTo>
                    <a:pt x="1274699" y="157606"/>
                  </a:moveTo>
                  <a:lnTo>
                    <a:pt x="1170432" y="157606"/>
                  </a:lnTo>
                </a:path>
                <a:path w="2903855" h="657859">
                  <a:moveTo>
                    <a:pt x="1273302" y="84239"/>
                  </a:moveTo>
                  <a:lnTo>
                    <a:pt x="1273302" y="61741"/>
                  </a:lnTo>
                </a:path>
                <a:path w="2903855" h="657859">
                  <a:moveTo>
                    <a:pt x="1273302" y="154235"/>
                  </a:moveTo>
                  <a:lnTo>
                    <a:pt x="1273302" y="87115"/>
                  </a:lnTo>
                </a:path>
                <a:path w="2903855" h="657859">
                  <a:moveTo>
                    <a:pt x="1235456" y="61741"/>
                  </a:moveTo>
                  <a:lnTo>
                    <a:pt x="1171892" y="61741"/>
                  </a:lnTo>
                </a:path>
                <a:path w="2903855" h="657859">
                  <a:moveTo>
                    <a:pt x="1273302" y="61741"/>
                  </a:moveTo>
                  <a:lnTo>
                    <a:pt x="1238313" y="61741"/>
                  </a:lnTo>
                </a:path>
                <a:path w="2903855" h="657859">
                  <a:moveTo>
                    <a:pt x="1171892" y="154235"/>
                  </a:moveTo>
                  <a:lnTo>
                    <a:pt x="1235456" y="154235"/>
                  </a:lnTo>
                </a:path>
                <a:path w="2903855" h="657859">
                  <a:moveTo>
                    <a:pt x="1238313" y="154235"/>
                  </a:moveTo>
                  <a:lnTo>
                    <a:pt x="1273302" y="154235"/>
                  </a:lnTo>
                </a:path>
                <a:path w="2903855" h="657859">
                  <a:moveTo>
                    <a:pt x="1170432" y="156743"/>
                  </a:moveTo>
                  <a:lnTo>
                    <a:pt x="1170432" y="60350"/>
                  </a:lnTo>
                </a:path>
                <a:path w="2903855" h="657859">
                  <a:moveTo>
                    <a:pt x="1170432" y="60350"/>
                  </a:moveTo>
                  <a:lnTo>
                    <a:pt x="1274699" y="60350"/>
                  </a:lnTo>
                </a:path>
                <a:path w="2903855" h="657859">
                  <a:moveTo>
                    <a:pt x="1274699" y="60350"/>
                  </a:moveTo>
                  <a:lnTo>
                    <a:pt x="1274699" y="156743"/>
                  </a:lnTo>
                </a:path>
                <a:path w="2903855" h="657859">
                  <a:moveTo>
                    <a:pt x="1019111" y="84239"/>
                  </a:moveTo>
                  <a:lnTo>
                    <a:pt x="1019111" y="61741"/>
                  </a:lnTo>
                </a:path>
                <a:path w="2903855" h="657859">
                  <a:moveTo>
                    <a:pt x="1019111" y="154235"/>
                  </a:moveTo>
                  <a:lnTo>
                    <a:pt x="1019111" y="87115"/>
                  </a:lnTo>
                </a:path>
                <a:path w="2903855" h="657859">
                  <a:moveTo>
                    <a:pt x="1054036" y="84239"/>
                  </a:moveTo>
                  <a:lnTo>
                    <a:pt x="1019111" y="84239"/>
                  </a:lnTo>
                </a:path>
                <a:path w="2903855" h="657859">
                  <a:moveTo>
                    <a:pt x="1019111" y="87115"/>
                  </a:moveTo>
                  <a:lnTo>
                    <a:pt x="1054036" y="87115"/>
                  </a:lnTo>
                </a:path>
                <a:path w="2903855" h="657859">
                  <a:moveTo>
                    <a:pt x="1020000" y="83343"/>
                  </a:moveTo>
                  <a:lnTo>
                    <a:pt x="1020000" y="62655"/>
                  </a:lnTo>
                </a:path>
                <a:path w="2903855" h="657859">
                  <a:moveTo>
                    <a:pt x="1053147" y="62655"/>
                  </a:moveTo>
                  <a:lnTo>
                    <a:pt x="1053147" y="83343"/>
                  </a:lnTo>
                </a:path>
                <a:path w="2903855" h="657859">
                  <a:moveTo>
                    <a:pt x="1053147" y="83343"/>
                  </a:moveTo>
                  <a:lnTo>
                    <a:pt x="1020000" y="83343"/>
                  </a:lnTo>
                </a:path>
                <a:path w="2903855" h="657859">
                  <a:moveTo>
                    <a:pt x="1020000" y="62655"/>
                  </a:moveTo>
                  <a:lnTo>
                    <a:pt x="1053147" y="62655"/>
                  </a:lnTo>
                </a:path>
                <a:path w="2903855" h="657859">
                  <a:moveTo>
                    <a:pt x="1056894" y="154235"/>
                  </a:moveTo>
                  <a:lnTo>
                    <a:pt x="1056894" y="61741"/>
                  </a:lnTo>
                </a:path>
                <a:path w="2903855" h="657859">
                  <a:moveTo>
                    <a:pt x="1054036" y="61741"/>
                  </a:moveTo>
                  <a:lnTo>
                    <a:pt x="1054036" y="84239"/>
                  </a:lnTo>
                </a:path>
                <a:path w="2903855" h="657859">
                  <a:moveTo>
                    <a:pt x="1054036" y="87115"/>
                  </a:moveTo>
                  <a:lnTo>
                    <a:pt x="1054036" y="154235"/>
                  </a:lnTo>
                </a:path>
                <a:path w="2903855" h="657859">
                  <a:moveTo>
                    <a:pt x="1017651" y="156743"/>
                  </a:moveTo>
                  <a:lnTo>
                    <a:pt x="1017651" y="156889"/>
                  </a:lnTo>
                </a:path>
                <a:path w="2903855" h="657859">
                  <a:moveTo>
                    <a:pt x="1017651" y="156889"/>
                  </a:moveTo>
                  <a:lnTo>
                    <a:pt x="1017651" y="157606"/>
                  </a:lnTo>
                </a:path>
                <a:path w="2903855" h="657859">
                  <a:moveTo>
                    <a:pt x="1121918" y="156743"/>
                  </a:moveTo>
                  <a:lnTo>
                    <a:pt x="1121918" y="156889"/>
                  </a:lnTo>
                </a:path>
                <a:path w="2903855" h="657859">
                  <a:moveTo>
                    <a:pt x="1121918" y="156889"/>
                  </a:moveTo>
                  <a:lnTo>
                    <a:pt x="1121918" y="157606"/>
                  </a:lnTo>
                </a:path>
                <a:path w="2903855" h="657859">
                  <a:moveTo>
                    <a:pt x="1017651" y="155676"/>
                  </a:moveTo>
                  <a:lnTo>
                    <a:pt x="1121918" y="155676"/>
                  </a:lnTo>
                </a:path>
                <a:path w="2903855" h="657859">
                  <a:moveTo>
                    <a:pt x="1017651" y="156019"/>
                  </a:moveTo>
                  <a:lnTo>
                    <a:pt x="1121918" y="156019"/>
                  </a:lnTo>
                </a:path>
                <a:path w="2903855" h="657859">
                  <a:moveTo>
                    <a:pt x="1017651" y="156889"/>
                  </a:moveTo>
                  <a:lnTo>
                    <a:pt x="1121918" y="156889"/>
                  </a:lnTo>
                </a:path>
                <a:path w="2903855" h="657859">
                  <a:moveTo>
                    <a:pt x="1017651" y="157606"/>
                  </a:moveTo>
                  <a:lnTo>
                    <a:pt x="1121918" y="157606"/>
                  </a:lnTo>
                </a:path>
                <a:path w="2903855" h="657859">
                  <a:moveTo>
                    <a:pt x="1056894" y="61741"/>
                  </a:moveTo>
                  <a:lnTo>
                    <a:pt x="1120521" y="61741"/>
                  </a:lnTo>
                </a:path>
                <a:path w="2903855" h="657859">
                  <a:moveTo>
                    <a:pt x="1019111" y="61741"/>
                  </a:moveTo>
                  <a:lnTo>
                    <a:pt x="1054036" y="61741"/>
                  </a:lnTo>
                </a:path>
                <a:path w="2903855" h="657859">
                  <a:moveTo>
                    <a:pt x="1120521" y="61741"/>
                  </a:moveTo>
                  <a:lnTo>
                    <a:pt x="1120521" y="154235"/>
                  </a:lnTo>
                </a:path>
                <a:path w="2903855" h="657859">
                  <a:moveTo>
                    <a:pt x="1120521" y="154235"/>
                  </a:moveTo>
                  <a:lnTo>
                    <a:pt x="1056894" y="154235"/>
                  </a:lnTo>
                </a:path>
                <a:path w="2903855" h="657859">
                  <a:moveTo>
                    <a:pt x="1054036" y="154235"/>
                  </a:moveTo>
                  <a:lnTo>
                    <a:pt x="1019111" y="154235"/>
                  </a:lnTo>
                </a:path>
                <a:path w="2903855" h="657859">
                  <a:moveTo>
                    <a:pt x="1017651" y="156743"/>
                  </a:moveTo>
                  <a:lnTo>
                    <a:pt x="1017651" y="60350"/>
                  </a:lnTo>
                </a:path>
                <a:path w="2903855" h="657859">
                  <a:moveTo>
                    <a:pt x="1017651" y="60350"/>
                  </a:moveTo>
                  <a:lnTo>
                    <a:pt x="1121918" y="60350"/>
                  </a:lnTo>
                </a:path>
                <a:path w="2903855" h="657859">
                  <a:moveTo>
                    <a:pt x="1121918" y="60350"/>
                  </a:moveTo>
                  <a:lnTo>
                    <a:pt x="1121918" y="156743"/>
                  </a:lnTo>
                </a:path>
                <a:path w="2903855" h="657859">
                  <a:moveTo>
                    <a:pt x="11112" y="635920"/>
                  </a:moveTo>
                  <a:lnTo>
                    <a:pt x="4000" y="635920"/>
                  </a:lnTo>
                </a:path>
                <a:path w="2903855" h="657859">
                  <a:moveTo>
                    <a:pt x="2222" y="28549"/>
                  </a:moveTo>
                  <a:lnTo>
                    <a:pt x="2222" y="1511"/>
                  </a:lnTo>
                </a:path>
                <a:path w="2903855" h="657859">
                  <a:moveTo>
                    <a:pt x="762" y="0"/>
                  </a:moveTo>
                  <a:lnTo>
                    <a:pt x="22860" y="0"/>
                  </a:lnTo>
                </a:path>
                <a:path w="2903855" h="657859">
                  <a:moveTo>
                    <a:pt x="762" y="1511"/>
                  </a:moveTo>
                  <a:lnTo>
                    <a:pt x="762" y="0"/>
                  </a:lnTo>
                </a:path>
                <a:path w="2903855" h="657859">
                  <a:moveTo>
                    <a:pt x="825" y="1511"/>
                  </a:moveTo>
                  <a:lnTo>
                    <a:pt x="762" y="1511"/>
                  </a:lnTo>
                </a:path>
                <a:path w="2903855" h="657859">
                  <a:moveTo>
                    <a:pt x="909129" y="28549"/>
                  </a:moveTo>
                  <a:lnTo>
                    <a:pt x="909129" y="1511"/>
                  </a:lnTo>
                </a:path>
                <a:path w="2903855" h="657859">
                  <a:moveTo>
                    <a:pt x="22860" y="0"/>
                  </a:moveTo>
                  <a:lnTo>
                    <a:pt x="22860" y="127"/>
                  </a:lnTo>
                </a:path>
                <a:path w="2903855" h="657859">
                  <a:moveTo>
                    <a:pt x="910526" y="1511"/>
                  </a:moveTo>
                  <a:lnTo>
                    <a:pt x="910526" y="0"/>
                  </a:lnTo>
                </a:path>
                <a:path w="2903855" h="657859">
                  <a:moveTo>
                    <a:pt x="22860" y="127"/>
                  </a:moveTo>
                  <a:lnTo>
                    <a:pt x="22796" y="127"/>
                  </a:lnTo>
                </a:path>
                <a:path w="2903855" h="657859">
                  <a:moveTo>
                    <a:pt x="910526" y="1511"/>
                  </a:moveTo>
                  <a:lnTo>
                    <a:pt x="825" y="1511"/>
                  </a:lnTo>
                </a:path>
                <a:path w="2903855" h="657859">
                  <a:moveTo>
                    <a:pt x="910526" y="0"/>
                  </a:moveTo>
                  <a:lnTo>
                    <a:pt x="22860" y="0"/>
                  </a:lnTo>
                </a:path>
                <a:path w="2903855" h="657859">
                  <a:moveTo>
                    <a:pt x="1993138" y="0"/>
                  </a:moveTo>
                  <a:lnTo>
                    <a:pt x="910526" y="0"/>
                  </a:lnTo>
                </a:path>
                <a:path w="2903855" h="657859">
                  <a:moveTo>
                    <a:pt x="1993138" y="1511"/>
                  </a:moveTo>
                  <a:lnTo>
                    <a:pt x="910526" y="1511"/>
                  </a:lnTo>
                </a:path>
                <a:path w="2903855" h="657859">
                  <a:moveTo>
                    <a:pt x="1994534" y="28549"/>
                  </a:moveTo>
                  <a:lnTo>
                    <a:pt x="1994534" y="1511"/>
                  </a:lnTo>
                </a:path>
                <a:path w="2903855" h="657859">
                  <a:moveTo>
                    <a:pt x="1993138" y="0"/>
                  </a:moveTo>
                  <a:lnTo>
                    <a:pt x="2015299" y="0"/>
                  </a:lnTo>
                </a:path>
                <a:path w="2903855" h="657859">
                  <a:moveTo>
                    <a:pt x="1993138" y="1511"/>
                  </a:moveTo>
                  <a:lnTo>
                    <a:pt x="1993138" y="0"/>
                  </a:lnTo>
                </a:path>
                <a:path w="2903855" h="657859">
                  <a:moveTo>
                    <a:pt x="1993265" y="1511"/>
                  </a:moveTo>
                  <a:lnTo>
                    <a:pt x="1993138" y="1511"/>
                  </a:lnTo>
                </a:path>
                <a:path w="2903855" h="657859">
                  <a:moveTo>
                    <a:pt x="2901442" y="28549"/>
                  </a:moveTo>
                  <a:lnTo>
                    <a:pt x="2901442" y="1511"/>
                  </a:lnTo>
                </a:path>
                <a:path w="2903855" h="657859">
                  <a:moveTo>
                    <a:pt x="2015299" y="0"/>
                  </a:moveTo>
                  <a:lnTo>
                    <a:pt x="2015299" y="127"/>
                  </a:lnTo>
                </a:path>
                <a:path w="2903855" h="657859">
                  <a:moveTo>
                    <a:pt x="2902902" y="1511"/>
                  </a:moveTo>
                  <a:lnTo>
                    <a:pt x="2902902" y="0"/>
                  </a:lnTo>
                </a:path>
                <a:path w="2903855" h="657859">
                  <a:moveTo>
                    <a:pt x="2015299" y="127"/>
                  </a:moveTo>
                  <a:lnTo>
                    <a:pt x="2015172" y="127"/>
                  </a:lnTo>
                </a:path>
                <a:path w="2903855" h="657859">
                  <a:moveTo>
                    <a:pt x="2902902" y="1511"/>
                  </a:moveTo>
                  <a:lnTo>
                    <a:pt x="1993265" y="1511"/>
                  </a:lnTo>
                </a:path>
                <a:path w="2903855" h="657859">
                  <a:moveTo>
                    <a:pt x="2902902" y="0"/>
                  </a:moveTo>
                  <a:lnTo>
                    <a:pt x="2015299" y="0"/>
                  </a:lnTo>
                </a:path>
                <a:path w="2903855" h="657859">
                  <a:moveTo>
                    <a:pt x="2901442" y="478802"/>
                  </a:moveTo>
                  <a:lnTo>
                    <a:pt x="2901442" y="500233"/>
                  </a:lnTo>
                </a:path>
                <a:path w="2903855" h="657859">
                  <a:moveTo>
                    <a:pt x="2901442" y="500233"/>
                  </a:moveTo>
                  <a:lnTo>
                    <a:pt x="2892488" y="500233"/>
                  </a:lnTo>
                </a:path>
                <a:path w="2903855" h="657859">
                  <a:moveTo>
                    <a:pt x="1994534" y="478802"/>
                  </a:moveTo>
                  <a:lnTo>
                    <a:pt x="1994534" y="500233"/>
                  </a:lnTo>
                </a:path>
                <a:path w="2903855" h="657859">
                  <a:moveTo>
                    <a:pt x="1994534" y="500233"/>
                  </a:moveTo>
                  <a:lnTo>
                    <a:pt x="2892488" y="500233"/>
                  </a:lnTo>
                </a:path>
                <a:path w="2903855" h="657859">
                  <a:moveTo>
                    <a:pt x="1801749" y="500233"/>
                  </a:moveTo>
                  <a:lnTo>
                    <a:pt x="1994534" y="500233"/>
                  </a:lnTo>
                </a:path>
                <a:path w="2903855" h="657859">
                  <a:moveTo>
                    <a:pt x="11112" y="657326"/>
                  </a:moveTo>
                  <a:lnTo>
                    <a:pt x="900176" y="657326"/>
                  </a:lnTo>
                </a:path>
                <a:path w="2903855" h="657859">
                  <a:moveTo>
                    <a:pt x="11112" y="635920"/>
                  </a:moveTo>
                  <a:lnTo>
                    <a:pt x="11112" y="657326"/>
                  </a:lnTo>
                </a:path>
                <a:path w="2903855" h="657859">
                  <a:moveTo>
                    <a:pt x="900176" y="635920"/>
                  </a:moveTo>
                  <a:lnTo>
                    <a:pt x="900176" y="657326"/>
                  </a:lnTo>
                </a:path>
                <a:path w="2903855" h="657859">
                  <a:moveTo>
                    <a:pt x="11112" y="635920"/>
                  </a:moveTo>
                  <a:lnTo>
                    <a:pt x="900176" y="635920"/>
                  </a:lnTo>
                </a:path>
                <a:path w="2903855" h="657859">
                  <a:moveTo>
                    <a:pt x="909129" y="657326"/>
                  </a:moveTo>
                  <a:lnTo>
                    <a:pt x="900176" y="657326"/>
                  </a:lnTo>
                </a:path>
                <a:path w="2903855" h="657859">
                  <a:moveTo>
                    <a:pt x="909129" y="635920"/>
                  </a:moveTo>
                  <a:lnTo>
                    <a:pt x="909129" y="657326"/>
                  </a:lnTo>
                </a:path>
                <a:path w="2903855" h="657859">
                  <a:moveTo>
                    <a:pt x="1023366" y="635920"/>
                  </a:moveTo>
                  <a:lnTo>
                    <a:pt x="909129" y="635920"/>
                  </a:lnTo>
                </a:path>
                <a:path w="2903855" h="657859">
                  <a:moveTo>
                    <a:pt x="1023366" y="657326"/>
                  </a:moveTo>
                  <a:lnTo>
                    <a:pt x="909129" y="657326"/>
                  </a:lnTo>
                </a:path>
                <a:path w="2903855" h="657859">
                  <a:moveTo>
                    <a:pt x="1023366" y="657326"/>
                  </a:moveTo>
                  <a:lnTo>
                    <a:pt x="1023366" y="635920"/>
                  </a:lnTo>
                </a:path>
                <a:path w="2903855" h="657859">
                  <a:moveTo>
                    <a:pt x="2901442" y="304927"/>
                  </a:moveTo>
                  <a:lnTo>
                    <a:pt x="2903601" y="305073"/>
                  </a:lnTo>
                </a:path>
                <a:path w="2903855" h="657859">
                  <a:moveTo>
                    <a:pt x="2903601" y="305073"/>
                  </a:moveTo>
                  <a:lnTo>
                    <a:pt x="2903601" y="305790"/>
                  </a:lnTo>
                </a:path>
                <a:path w="2903855" h="657859">
                  <a:moveTo>
                    <a:pt x="2903601" y="305790"/>
                  </a:moveTo>
                  <a:lnTo>
                    <a:pt x="2903283" y="30542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8" name="object 8078"/>
            <p:cNvSpPr/>
            <p:nvPr/>
          </p:nvSpPr>
          <p:spPr>
            <a:xfrm>
              <a:off x="11162855" y="8875775"/>
              <a:ext cx="2753995" cy="638175"/>
            </a:xfrm>
            <a:custGeom>
              <a:avLst/>
              <a:gdLst/>
              <a:ahLst/>
              <a:cxnLst/>
              <a:rect l="l" t="t" r="r" b="b"/>
              <a:pathLst>
                <a:path w="2753994" h="638175">
                  <a:moveTo>
                    <a:pt x="0" y="593528"/>
                  </a:moveTo>
                  <a:lnTo>
                    <a:pt x="33781" y="593528"/>
                  </a:lnTo>
                </a:path>
                <a:path w="2753994" h="638175">
                  <a:moveTo>
                    <a:pt x="35559" y="593528"/>
                  </a:moveTo>
                  <a:lnTo>
                    <a:pt x="36512" y="593528"/>
                  </a:lnTo>
                </a:path>
                <a:path w="2753994" h="638175">
                  <a:moveTo>
                    <a:pt x="0" y="599332"/>
                  </a:moveTo>
                  <a:lnTo>
                    <a:pt x="36512" y="599332"/>
                  </a:lnTo>
                </a:path>
                <a:path w="2753994" h="638175">
                  <a:moveTo>
                    <a:pt x="0" y="605135"/>
                  </a:moveTo>
                  <a:lnTo>
                    <a:pt x="36512" y="605135"/>
                  </a:lnTo>
                </a:path>
                <a:path w="2753994" h="638175">
                  <a:moveTo>
                    <a:pt x="0" y="610914"/>
                  </a:moveTo>
                  <a:lnTo>
                    <a:pt x="36512" y="610914"/>
                  </a:lnTo>
                </a:path>
                <a:path w="2753994" h="638175">
                  <a:moveTo>
                    <a:pt x="0" y="616724"/>
                  </a:moveTo>
                  <a:lnTo>
                    <a:pt x="36512" y="616724"/>
                  </a:lnTo>
                </a:path>
                <a:path w="2753994" h="638175">
                  <a:moveTo>
                    <a:pt x="0" y="622554"/>
                  </a:moveTo>
                  <a:lnTo>
                    <a:pt x="36512" y="622554"/>
                  </a:lnTo>
                </a:path>
                <a:path w="2753994" h="638175">
                  <a:moveTo>
                    <a:pt x="0" y="628357"/>
                  </a:moveTo>
                  <a:lnTo>
                    <a:pt x="36512" y="628357"/>
                  </a:lnTo>
                </a:path>
                <a:path w="2753994" h="638175">
                  <a:moveTo>
                    <a:pt x="0" y="637705"/>
                  </a:moveTo>
                  <a:lnTo>
                    <a:pt x="36512" y="637705"/>
                  </a:lnTo>
                </a:path>
                <a:path w="2753994" h="638175">
                  <a:moveTo>
                    <a:pt x="36512" y="587749"/>
                  </a:moveTo>
                  <a:lnTo>
                    <a:pt x="35623" y="587749"/>
                  </a:lnTo>
                </a:path>
                <a:path w="2753994" h="638175">
                  <a:moveTo>
                    <a:pt x="33781" y="587749"/>
                  </a:moveTo>
                  <a:lnTo>
                    <a:pt x="0" y="587749"/>
                  </a:lnTo>
                </a:path>
                <a:path w="2753994" h="638175">
                  <a:moveTo>
                    <a:pt x="0" y="547096"/>
                  </a:moveTo>
                  <a:lnTo>
                    <a:pt x="33845" y="547096"/>
                  </a:lnTo>
                </a:path>
                <a:path w="2753994" h="638175">
                  <a:moveTo>
                    <a:pt x="35623" y="547096"/>
                  </a:moveTo>
                  <a:lnTo>
                    <a:pt x="36512" y="547096"/>
                  </a:lnTo>
                </a:path>
                <a:path w="2753994" h="638175">
                  <a:moveTo>
                    <a:pt x="0" y="552926"/>
                  </a:moveTo>
                  <a:lnTo>
                    <a:pt x="33781" y="552926"/>
                  </a:lnTo>
                </a:path>
                <a:path w="2753994" h="638175">
                  <a:moveTo>
                    <a:pt x="35623" y="552926"/>
                  </a:moveTo>
                  <a:lnTo>
                    <a:pt x="36512" y="552926"/>
                  </a:lnTo>
                </a:path>
                <a:path w="2753994" h="638175">
                  <a:moveTo>
                    <a:pt x="0" y="558730"/>
                  </a:moveTo>
                  <a:lnTo>
                    <a:pt x="33908" y="558730"/>
                  </a:lnTo>
                </a:path>
                <a:path w="2753994" h="638175">
                  <a:moveTo>
                    <a:pt x="35686" y="558730"/>
                  </a:moveTo>
                  <a:lnTo>
                    <a:pt x="36512" y="558730"/>
                  </a:lnTo>
                </a:path>
                <a:path w="2753994" h="638175">
                  <a:moveTo>
                    <a:pt x="0" y="564508"/>
                  </a:moveTo>
                  <a:lnTo>
                    <a:pt x="33908" y="564508"/>
                  </a:lnTo>
                </a:path>
                <a:path w="2753994" h="638175">
                  <a:moveTo>
                    <a:pt x="35623" y="564508"/>
                  </a:moveTo>
                  <a:lnTo>
                    <a:pt x="36512" y="564508"/>
                  </a:lnTo>
                </a:path>
                <a:path w="2753994" h="638175">
                  <a:moveTo>
                    <a:pt x="0" y="570312"/>
                  </a:moveTo>
                  <a:lnTo>
                    <a:pt x="33908" y="570312"/>
                  </a:lnTo>
                </a:path>
                <a:path w="2753994" h="638175">
                  <a:moveTo>
                    <a:pt x="35623" y="570312"/>
                  </a:moveTo>
                  <a:lnTo>
                    <a:pt x="36512" y="570312"/>
                  </a:lnTo>
                </a:path>
                <a:path w="2753994" h="638175">
                  <a:moveTo>
                    <a:pt x="0" y="576116"/>
                  </a:moveTo>
                  <a:lnTo>
                    <a:pt x="33845" y="576116"/>
                  </a:lnTo>
                </a:path>
                <a:path w="2753994" h="638175">
                  <a:moveTo>
                    <a:pt x="35623" y="576116"/>
                  </a:moveTo>
                  <a:lnTo>
                    <a:pt x="36512" y="576116"/>
                  </a:lnTo>
                </a:path>
                <a:path w="2753994" h="638175">
                  <a:moveTo>
                    <a:pt x="0" y="581894"/>
                  </a:moveTo>
                  <a:lnTo>
                    <a:pt x="33845" y="581894"/>
                  </a:lnTo>
                </a:path>
                <a:path w="2753994" h="638175">
                  <a:moveTo>
                    <a:pt x="35623" y="581894"/>
                  </a:moveTo>
                  <a:lnTo>
                    <a:pt x="36512" y="581894"/>
                  </a:lnTo>
                </a:path>
                <a:path w="2753994" h="638175">
                  <a:moveTo>
                    <a:pt x="36512" y="541293"/>
                  </a:moveTo>
                  <a:lnTo>
                    <a:pt x="35623" y="541293"/>
                  </a:lnTo>
                </a:path>
                <a:path w="2753994" h="638175">
                  <a:moveTo>
                    <a:pt x="33845" y="541293"/>
                  </a:moveTo>
                  <a:lnTo>
                    <a:pt x="0" y="541293"/>
                  </a:lnTo>
                </a:path>
                <a:path w="2753994" h="638175">
                  <a:moveTo>
                    <a:pt x="0" y="500684"/>
                  </a:moveTo>
                  <a:lnTo>
                    <a:pt x="33781" y="500684"/>
                  </a:lnTo>
                </a:path>
                <a:path w="2753994" h="638175">
                  <a:moveTo>
                    <a:pt x="35623" y="500684"/>
                  </a:moveTo>
                  <a:lnTo>
                    <a:pt x="36512" y="500684"/>
                  </a:lnTo>
                </a:path>
                <a:path w="2753994" h="638175">
                  <a:moveTo>
                    <a:pt x="0" y="506488"/>
                  </a:moveTo>
                  <a:lnTo>
                    <a:pt x="33845" y="506488"/>
                  </a:lnTo>
                </a:path>
                <a:path w="2753994" h="638175">
                  <a:moveTo>
                    <a:pt x="35623" y="506488"/>
                  </a:moveTo>
                  <a:lnTo>
                    <a:pt x="36512" y="506488"/>
                  </a:lnTo>
                </a:path>
                <a:path w="2753994" h="638175">
                  <a:moveTo>
                    <a:pt x="0" y="512267"/>
                  </a:moveTo>
                  <a:lnTo>
                    <a:pt x="33908" y="512267"/>
                  </a:lnTo>
                </a:path>
                <a:path w="2753994" h="638175">
                  <a:moveTo>
                    <a:pt x="35623" y="512267"/>
                  </a:moveTo>
                  <a:lnTo>
                    <a:pt x="36512" y="512267"/>
                  </a:lnTo>
                </a:path>
                <a:path w="2753994" h="638175">
                  <a:moveTo>
                    <a:pt x="0" y="518121"/>
                  </a:moveTo>
                  <a:lnTo>
                    <a:pt x="33908" y="518121"/>
                  </a:lnTo>
                </a:path>
                <a:path w="2753994" h="638175">
                  <a:moveTo>
                    <a:pt x="35623" y="518121"/>
                  </a:moveTo>
                  <a:lnTo>
                    <a:pt x="36512" y="518121"/>
                  </a:lnTo>
                </a:path>
                <a:path w="2753994" h="638175">
                  <a:moveTo>
                    <a:pt x="0" y="523900"/>
                  </a:moveTo>
                  <a:lnTo>
                    <a:pt x="33908" y="523900"/>
                  </a:lnTo>
                </a:path>
                <a:path w="2753994" h="638175">
                  <a:moveTo>
                    <a:pt x="35623" y="523900"/>
                  </a:moveTo>
                  <a:lnTo>
                    <a:pt x="36512" y="523900"/>
                  </a:lnTo>
                </a:path>
                <a:path w="2753994" h="638175">
                  <a:moveTo>
                    <a:pt x="0" y="529704"/>
                  </a:moveTo>
                  <a:lnTo>
                    <a:pt x="33845" y="529704"/>
                  </a:lnTo>
                </a:path>
                <a:path w="2753994" h="638175">
                  <a:moveTo>
                    <a:pt x="35623" y="529704"/>
                  </a:moveTo>
                  <a:lnTo>
                    <a:pt x="36512" y="529704"/>
                  </a:lnTo>
                </a:path>
                <a:path w="2753994" h="638175">
                  <a:moveTo>
                    <a:pt x="0" y="535508"/>
                  </a:moveTo>
                  <a:lnTo>
                    <a:pt x="33845" y="535508"/>
                  </a:lnTo>
                </a:path>
                <a:path w="2753994" h="638175">
                  <a:moveTo>
                    <a:pt x="35623" y="535508"/>
                  </a:moveTo>
                  <a:lnTo>
                    <a:pt x="36512" y="535508"/>
                  </a:lnTo>
                </a:path>
                <a:path w="2753994" h="638175">
                  <a:moveTo>
                    <a:pt x="36512" y="494880"/>
                  </a:moveTo>
                  <a:lnTo>
                    <a:pt x="35623" y="494880"/>
                  </a:lnTo>
                </a:path>
                <a:path w="2753994" h="638175">
                  <a:moveTo>
                    <a:pt x="33781" y="494880"/>
                  </a:moveTo>
                  <a:lnTo>
                    <a:pt x="0" y="494880"/>
                  </a:lnTo>
                </a:path>
                <a:path w="2753994" h="638175">
                  <a:moveTo>
                    <a:pt x="2609024" y="0"/>
                  </a:moveTo>
                  <a:lnTo>
                    <a:pt x="2618803" y="1219"/>
                  </a:lnTo>
                </a:path>
                <a:path w="2753994" h="638175">
                  <a:moveTo>
                    <a:pt x="2618803" y="1219"/>
                  </a:moveTo>
                  <a:lnTo>
                    <a:pt x="2628074" y="4762"/>
                  </a:lnTo>
                </a:path>
                <a:path w="2753994" h="638175">
                  <a:moveTo>
                    <a:pt x="2628074" y="4762"/>
                  </a:moveTo>
                  <a:lnTo>
                    <a:pt x="2632011" y="7518"/>
                  </a:lnTo>
                </a:path>
                <a:path w="2753994" h="638175">
                  <a:moveTo>
                    <a:pt x="2609024" y="0"/>
                  </a:moveTo>
                  <a:lnTo>
                    <a:pt x="2599245" y="1219"/>
                  </a:lnTo>
                </a:path>
                <a:path w="2753994" h="638175">
                  <a:moveTo>
                    <a:pt x="2599245" y="1219"/>
                  </a:moveTo>
                  <a:lnTo>
                    <a:pt x="2590037" y="4762"/>
                  </a:lnTo>
                </a:path>
                <a:path w="2753994" h="638175">
                  <a:moveTo>
                    <a:pt x="2590037" y="4762"/>
                  </a:moveTo>
                  <a:lnTo>
                    <a:pt x="2586101" y="7518"/>
                  </a:lnTo>
                </a:path>
                <a:path w="2753994" h="638175">
                  <a:moveTo>
                    <a:pt x="541464" y="0"/>
                  </a:moveTo>
                  <a:lnTo>
                    <a:pt x="551243" y="1219"/>
                  </a:lnTo>
                </a:path>
                <a:path w="2753994" h="638175">
                  <a:moveTo>
                    <a:pt x="551243" y="1219"/>
                  </a:moveTo>
                  <a:lnTo>
                    <a:pt x="560451" y="4762"/>
                  </a:lnTo>
                </a:path>
                <a:path w="2753994" h="638175">
                  <a:moveTo>
                    <a:pt x="560451" y="4762"/>
                  </a:moveTo>
                  <a:lnTo>
                    <a:pt x="564387" y="7518"/>
                  </a:lnTo>
                </a:path>
                <a:path w="2753994" h="638175">
                  <a:moveTo>
                    <a:pt x="541464" y="0"/>
                  </a:moveTo>
                  <a:lnTo>
                    <a:pt x="531685" y="1219"/>
                  </a:lnTo>
                </a:path>
                <a:path w="2753994" h="638175">
                  <a:moveTo>
                    <a:pt x="531685" y="1219"/>
                  </a:moveTo>
                  <a:lnTo>
                    <a:pt x="522414" y="4762"/>
                  </a:lnTo>
                </a:path>
                <a:path w="2753994" h="638175">
                  <a:moveTo>
                    <a:pt x="522414" y="4762"/>
                  </a:moveTo>
                  <a:lnTo>
                    <a:pt x="518540" y="7518"/>
                  </a:lnTo>
                </a:path>
                <a:path w="2753994" h="638175">
                  <a:moveTo>
                    <a:pt x="2740533" y="3746"/>
                  </a:moveTo>
                  <a:lnTo>
                    <a:pt x="2745358" y="3746"/>
                  </a:lnTo>
                </a:path>
                <a:path w="2753994" h="638175">
                  <a:moveTo>
                    <a:pt x="2740533" y="3746"/>
                  </a:moveTo>
                  <a:lnTo>
                    <a:pt x="2736849" y="4394"/>
                  </a:lnTo>
                </a:path>
                <a:path w="2753994" h="638175">
                  <a:moveTo>
                    <a:pt x="2736849" y="4394"/>
                  </a:moveTo>
                  <a:lnTo>
                    <a:pt x="2733293" y="6229"/>
                  </a:lnTo>
                </a:path>
                <a:path w="2753994" h="638175">
                  <a:moveTo>
                    <a:pt x="2733293" y="6229"/>
                  </a:moveTo>
                  <a:lnTo>
                    <a:pt x="2731897" y="7518"/>
                  </a:lnTo>
                </a:path>
                <a:path w="2753994" h="638175">
                  <a:moveTo>
                    <a:pt x="2745358" y="3746"/>
                  </a:moveTo>
                  <a:lnTo>
                    <a:pt x="2749041" y="4394"/>
                  </a:lnTo>
                </a:path>
                <a:path w="2753994" h="638175">
                  <a:moveTo>
                    <a:pt x="2749041" y="4394"/>
                  </a:moveTo>
                  <a:lnTo>
                    <a:pt x="2752597" y="6229"/>
                  </a:lnTo>
                </a:path>
                <a:path w="2753994" h="638175">
                  <a:moveTo>
                    <a:pt x="2752597" y="6229"/>
                  </a:moveTo>
                  <a:lnTo>
                    <a:pt x="2753995" y="7518"/>
                  </a:lnTo>
                </a:path>
                <a:path w="2753994" h="638175">
                  <a:moveTo>
                    <a:pt x="2388552" y="0"/>
                  </a:moveTo>
                  <a:lnTo>
                    <a:pt x="2398395" y="1219"/>
                  </a:lnTo>
                </a:path>
                <a:path w="2753994" h="638175">
                  <a:moveTo>
                    <a:pt x="2398395" y="1219"/>
                  </a:moveTo>
                  <a:lnTo>
                    <a:pt x="2407602" y="4762"/>
                  </a:lnTo>
                </a:path>
                <a:path w="2753994" h="638175">
                  <a:moveTo>
                    <a:pt x="2407602" y="4762"/>
                  </a:moveTo>
                  <a:lnTo>
                    <a:pt x="2411539" y="7518"/>
                  </a:lnTo>
                </a:path>
                <a:path w="2753994" h="638175">
                  <a:moveTo>
                    <a:pt x="2388552" y="0"/>
                  </a:moveTo>
                  <a:lnTo>
                    <a:pt x="2378773" y="1219"/>
                  </a:lnTo>
                </a:path>
                <a:path w="2753994" h="638175">
                  <a:moveTo>
                    <a:pt x="2378773" y="1219"/>
                  </a:moveTo>
                  <a:lnTo>
                    <a:pt x="2369566" y="4762"/>
                  </a:lnTo>
                </a:path>
                <a:path w="2753994" h="638175">
                  <a:moveTo>
                    <a:pt x="2369566" y="4762"/>
                  </a:moveTo>
                  <a:lnTo>
                    <a:pt x="2365628" y="751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9" name="object 8079"/>
            <p:cNvSpPr/>
            <p:nvPr/>
          </p:nvSpPr>
          <p:spPr>
            <a:xfrm>
              <a:off x="11197145" y="9509563"/>
              <a:ext cx="5715" cy="31115"/>
            </a:xfrm>
            <a:custGeom>
              <a:avLst/>
              <a:gdLst/>
              <a:ahLst/>
              <a:cxnLst/>
              <a:rect l="l" t="t" r="r" b="b"/>
              <a:pathLst>
                <a:path w="5715" h="31115">
                  <a:moveTo>
                    <a:pt x="2222" y="0"/>
                  </a:moveTo>
                  <a:lnTo>
                    <a:pt x="0" y="171"/>
                  </a:lnTo>
                </a:path>
                <a:path w="5715" h="31115">
                  <a:moveTo>
                    <a:pt x="0" y="171"/>
                  </a:moveTo>
                  <a:lnTo>
                    <a:pt x="0" y="895"/>
                  </a:lnTo>
                </a:path>
                <a:path w="5715" h="31115">
                  <a:moveTo>
                    <a:pt x="0" y="895"/>
                  </a:moveTo>
                  <a:lnTo>
                    <a:pt x="381" y="546"/>
                  </a:lnTo>
                </a:path>
                <a:path w="5715" h="31115">
                  <a:moveTo>
                    <a:pt x="2222" y="9652"/>
                  </a:moveTo>
                  <a:lnTo>
                    <a:pt x="2222" y="31057"/>
                  </a:lnTo>
                </a:path>
                <a:path w="5715" h="31115">
                  <a:moveTo>
                    <a:pt x="2222" y="31057"/>
                  </a:moveTo>
                  <a:lnTo>
                    <a:pt x="5715" y="310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0" name="object 8080"/>
            <p:cNvSpPr/>
            <p:nvPr/>
          </p:nvSpPr>
          <p:spPr>
            <a:xfrm>
              <a:off x="12666598" y="888001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1397" y="520"/>
                  </a:lnTo>
                </a:path>
                <a:path w="1904" h="1270">
                  <a:moveTo>
                    <a:pt x="1397" y="520"/>
                  </a:moveTo>
                  <a:lnTo>
                    <a:pt x="1841" y="84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1" name="object 8081"/>
            <p:cNvSpPr/>
            <p:nvPr/>
          </p:nvSpPr>
          <p:spPr>
            <a:xfrm>
              <a:off x="12108052" y="9088253"/>
              <a:ext cx="1082040" cy="264795"/>
            </a:xfrm>
            <a:custGeom>
              <a:avLst/>
              <a:gdLst/>
              <a:ahLst/>
              <a:cxnLst/>
              <a:rect l="l" t="t" r="r" b="b"/>
              <a:pathLst>
                <a:path w="1082040" h="264795">
                  <a:moveTo>
                    <a:pt x="311657" y="156743"/>
                  </a:moveTo>
                  <a:lnTo>
                    <a:pt x="311657" y="261715"/>
                  </a:lnTo>
                </a:path>
                <a:path w="1082040" h="264795">
                  <a:moveTo>
                    <a:pt x="407352" y="261715"/>
                  </a:moveTo>
                  <a:lnTo>
                    <a:pt x="407352" y="156743"/>
                  </a:lnTo>
                </a:path>
                <a:path w="1082040" h="264795">
                  <a:moveTo>
                    <a:pt x="410273" y="156743"/>
                  </a:moveTo>
                  <a:lnTo>
                    <a:pt x="410273" y="175990"/>
                  </a:lnTo>
                </a:path>
                <a:path w="1082040" h="264795">
                  <a:moveTo>
                    <a:pt x="410273" y="178866"/>
                  </a:moveTo>
                  <a:lnTo>
                    <a:pt x="410273" y="261715"/>
                  </a:lnTo>
                </a:path>
                <a:path w="1082040" h="264795">
                  <a:moveTo>
                    <a:pt x="410273" y="175990"/>
                  </a:moveTo>
                  <a:lnTo>
                    <a:pt x="448818" y="175990"/>
                  </a:lnTo>
                </a:path>
                <a:path w="1082040" h="264795">
                  <a:moveTo>
                    <a:pt x="448818" y="178866"/>
                  </a:moveTo>
                  <a:lnTo>
                    <a:pt x="410273" y="178866"/>
                  </a:lnTo>
                </a:path>
                <a:path w="1082040" h="264795">
                  <a:moveTo>
                    <a:pt x="447928" y="175101"/>
                  </a:moveTo>
                  <a:lnTo>
                    <a:pt x="447928" y="157613"/>
                  </a:lnTo>
                </a:path>
                <a:path w="1082040" h="264795">
                  <a:moveTo>
                    <a:pt x="411099" y="157613"/>
                  </a:moveTo>
                  <a:lnTo>
                    <a:pt x="411099" y="175101"/>
                  </a:lnTo>
                </a:path>
                <a:path w="1082040" h="264795">
                  <a:moveTo>
                    <a:pt x="411099" y="175101"/>
                  </a:moveTo>
                  <a:lnTo>
                    <a:pt x="447928" y="175101"/>
                  </a:lnTo>
                </a:path>
                <a:path w="1082040" h="264795">
                  <a:moveTo>
                    <a:pt x="447928" y="157613"/>
                  </a:moveTo>
                  <a:lnTo>
                    <a:pt x="411099" y="157613"/>
                  </a:lnTo>
                </a:path>
                <a:path w="1082040" h="264795">
                  <a:moveTo>
                    <a:pt x="450215" y="264198"/>
                  </a:moveTo>
                  <a:lnTo>
                    <a:pt x="450215" y="264369"/>
                  </a:lnTo>
                </a:path>
                <a:path w="1082040" h="264795">
                  <a:moveTo>
                    <a:pt x="450215" y="264369"/>
                  </a:moveTo>
                  <a:lnTo>
                    <a:pt x="450215" y="264566"/>
                  </a:lnTo>
                </a:path>
                <a:path w="1082040" h="264795">
                  <a:moveTo>
                    <a:pt x="310261" y="264198"/>
                  </a:moveTo>
                  <a:lnTo>
                    <a:pt x="310261" y="264369"/>
                  </a:lnTo>
                </a:path>
                <a:path w="1082040" h="264795">
                  <a:moveTo>
                    <a:pt x="310261" y="264369"/>
                  </a:moveTo>
                  <a:lnTo>
                    <a:pt x="310261" y="264566"/>
                  </a:lnTo>
                </a:path>
                <a:path w="1082040" h="264795">
                  <a:moveTo>
                    <a:pt x="450215" y="263131"/>
                  </a:moveTo>
                  <a:lnTo>
                    <a:pt x="310261" y="263131"/>
                  </a:lnTo>
                </a:path>
                <a:path w="1082040" h="264795">
                  <a:moveTo>
                    <a:pt x="450215" y="263480"/>
                  </a:moveTo>
                  <a:lnTo>
                    <a:pt x="310261" y="263480"/>
                  </a:lnTo>
                </a:path>
                <a:path w="1082040" h="264795">
                  <a:moveTo>
                    <a:pt x="450215" y="264369"/>
                  </a:moveTo>
                  <a:lnTo>
                    <a:pt x="310261" y="264369"/>
                  </a:lnTo>
                </a:path>
                <a:path w="1082040" h="264795">
                  <a:moveTo>
                    <a:pt x="448818" y="175990"/>
                  </a:moveTo>
                  <a:lnTo>
                    <a:pt x="448818" y="156743"/>
                  </a:lnTo>
                </a:path>
                <a:path w="1082040" h="264795">
                  <a:moveTo>
                    <a:pt x="448818" y="261715"/>
                  </a:moveTo>
                  <a:lnTo>
                    <a:pt x="448818" y="178866"/>
                  </a:lnTo>
                </a:path>
                <a:path w="1082040" h="264795">
                  <a:moveTo>
                    <a:pt x="407352" y="156743"/>
                  </a:moveTo>
                  <a:lnTo>
                    <a:pt x="311657" y="156743"/>
                  </a:lnTo>
                </a:path>
                <a:path w="1082040" h="264795">
                  <a:moveTo>
                    <a:pt x="448818" y="156743"/>
                  </a:moveTo>
                  <a:lnTo>
                    <a:pt x="410273" y="156743"/>
                  </a:lnTo>
                </a:path>
                <a:path w="1082040" h="264795">
                  <a:moveTo>
                    <a:pt x="311657" y="261715"/>
                  </a:moveTo>
                  <a:lnTo>
                    <a:pt x="407352" y="261715"/>
                  </a:lnTo>
                </a:path>
                <a:path w="1082040" h="264795">
                  <a:moveTo>
                    <a:pt x="410273" y="261715"/>
                  </a:moveTo>
                  <a:lnTo>
                    <a:pt x="448818" y="261715"/>
                  </a:lnTo>
                </a:path>
                <a:path w="1082040" h="264795">
                  <a:moveTo>
                    <a:pt x="310261" y="264198"/>
                  </a:moveTo>
                  <a:lnTo>
                    <a:pt x="310261" y="153866"/>
                  </a:lnTo>
                </a:path>
                <a:path w="1082040" h="264795">
                  <a:moveTo>
                    <a:pt x="450215" y="153866"/>
                  </a:moveTo>
                  <a:lnTo>
                    <a:pt x="450215" y="264198"/>
                  </a:lnTo>
                </a:path>
                <a:path w="1082040" h="264795">
                  <a:moveTo>
                    <a:pt x="0" y="102101"/>
                  </a:moveTo>
                  <a:lnTo>
                    <a:pt x="1081849" y="102101"/>
                  </a:lnTo>
                </a:path>
                <a:path w="1082040" h="264795">
                  <a:moveTo>
                    <a:pt x="0" y="100336"/>
                  </a:moveTo>
                  <a:lnTo>
                    <a:pt x="1081849" y="100336"/>
                  </a:lnTo>
                </a:path>
                <a:path w="1082040" h="264795">
                  <a:moveTo>
                    <a:pt x="719454" y="32816"/>
                  </a:moveTo>
                  <a:lnTo>
                    <a:pt x="719454" y="1390"/>
                  </a:lnTo>
                </a:path>
                <a:path w="1082040" h="264795">
                  <a:moveTo>
                    <a:pt x="719454" y="73545"/>
                  </a:moveTo>
                  <a:lnTo>
                    <a:pt x="719454" y="35674"/>
                  </a:lnTo>
                </a:path>
                <a:path w="1082040" h="264795">
                  <a:moveTo>
                    <a:pt x="754443" y="32816"/>
                  </a:moveTo>
                  <a:lnTo>
                    <a:pt x="719454" y="32816"/>
                  </a:lnTo>
                </a:path>
                <a:path w="1082040" h="264795">
                  <a:moveTo>
                    <a:pt x="719454" y="35674"/>
                  </a:moveTo>
                  <a:lnTo>
                    <a:pt x="754443" y="35674"/>
                  </a:lnTo>
                </a:path>
                <a:path w="1082040" h="264795">
                  <a:moveTo>
                    <a:pt x="720344" y="100336"/>
                  </a:moveTo>
                  <a:lnTo>
                    <a:pt x="720344" y="74269"/>
                  </a:lnTo>
                </a:path>
                <a:path w="1082040" h="264795">
                  <a:moveTo>
                    <a:pt x="720344" y="73545"/>
                  </a:moveTo>
                  <a:lnTo>
                    <a:pt x="720344" y="36563"/>
                  </a:lnTo>
                </a:path>
                <a:path w="1082040" h="264795">
                  <a:moveTo>
                    <a:pt x="753554" y="36563"/>
                  </a:moveTo>
                  <a:lnTo>
                    <a:pt x="753554" y="73545"/>
                  </a:lnTo>
                </a:path>
                <a:path w="1082040" h="264795">
                  <a:moveTo>
                    <a:pt x="753554" y="74269"/>
                  </a:moveTo>
                  <a:lnTo>
                    <a:pt x="753554" y="100336"/>
                  </a:lnTo>
                </a:path>
                <a:path w="1082040" h="264795">
                  <a:moveTo>
                    <a:pt x="720344" y="36563"/>
                  </a:moveTo>
                  <a:lnTo>
                    <a:pt x="753554" y="36563"/>
                  </a:lnTo>
                </a:path>
                <a:path w="1082040" h="264795">
                  <a:moveTo>
                    <a:pt x="757301" y="100336"/>
                  </a:moveTo>
                  <a:lnTo>
                    <a:pt x="757301" y="74269"/>
                  </a:lnTo>
                </a:path>
                <a:path w="1082040" h="264795">
                  <a:moveTo>
                    <a:pt x="757301" y="73545"/>
                  </a:moveTo>
                  <a:lnTo>
                    <a:pt x="757301" y="1390"/>
                  </a:lnTo>
                </a:path>
                <a:path w="1082040" h="264795">
                  <a:moveTo>
                    <a:pt x="754443" y="1390"/>
                  </a:moveTo>
                  <a:lnTo>
                    <a:pt x="754443" y="32816"/>
                  </a:lnTo>
                </a:path>
                <a:path w="1082040" h="264795">
                  <a:moveTo>
                    <a:pt x="754443" y="35674"/>
                  </a:moveTo>
                  <a:lnTo>
                    <a:pt x="754443" y="73545"/>
                  </a:lnTo>
                </a:path>
                <a:path w="1082040" h="264795">
                  <a:moveTo>
                    <a:pt x="820864" y="1390"/>
                  </a:moveTo>
                  <a:lnTo>
                    <a:pt x="820864" y="73545"/>
                  </a:lnTo>
                </a:path>
                <a:path w="1082040" h="264795">
                  <a:moveTo>
                    <a:pt x="757301" y="1390"/>
                  </a:moveTo>
                  <a:lnTo>
                    <a:pt x="820864" y="1390"/>
                  </a:lnTo>
                </a:path>
                <a:path w="1082040" h="264795">
                  <a:moveTo>
                    <a:pt x="719454" y="1390"/>
                  </a:moveTo>
                  <a:lnTo>
                    <a:pt x="754443" y="1390"/>
                  </a:lnTo>
                </a:path>
                <a:path w="1082040" h="264795">
                  <a:moveTo>
                    <a:pt x="717994" y="0"/>
                  </a:moveTo>
                  <a:lnTo>
                    <a:pt x="822261" y="0"/>
                  </a:lnTo>
                </a:path>
                <a:path w="1082040" h="264795">
                  <a:moveTo>
                    <a:pt x="822261" y="0"/>
                  </a:moveTo>
                  <a:lnTo>
                    <a:pt x="822261" y="73545"/>
                  </a:lnTo>
                </a:path>
                <a:path w="1082040" h="264795">
                  <a:moveTo>
                    <a:pt x="822261" y="74269"/>
                  </a:moveTo>
                  <a:lnTo>
                    <a:pt x="822261" y="100336"/>
                  </a:lnTo>
                </a:path>
                <a:path w="1082040" h="264795">
                  <a:moveTo>
                    <a:pt x="717994" y="100336"/>
                  </a:moveTo>
                  <a:lnTo>
                    <a:pt x="717994" y="74269"/>
                  </a:lnTo>
                </a:path>
                <a:path w="1082040" h="264795">
                  <a:moveTo>
                    <a:pt x="717994" y="73545"/>
                  </a:moveTo>
                  <a:lnTo>
                    <a:pt x="717994" y="0"/>
                  </a:lnTo>
                </a:path>
                <a:path w="1082040" h="264795">
                  <a:moveTo>
                    <a:pt x="566610" y="1390"/>
                  </a:moveTo>
                  <a:lnTo>
                    <a:pt x="566610" y="73545"/>
                  </a:lnTo>
                </a:path>
                <a:path w="1082040" h="264795">
                  <a:moveTo>
                    <a:pt x="566610" y="74269"/>
                  </a:moveTo>
                  <a:lnTo>
                    <a:pt x="566610" y="100336"/>
                  </a:lnTo>
                </a:path>
                <a:path w="1082040" h="264795">
                  <a:moveTo>
                    <a:pt x="630174" y="100336"/>
                  </a:moveTo>
                  <a:lnTo>
                    <a:pt x="630174" y="74269"/>
                  </a:lnTo>
                </a:path>
                <a:path w="1082040" h="264795">
                  <a:moveTo>
                    <a:pt x="630174" y="73545"/>
                  </a:moveTo>
                  <a:lnTo>
                    <a:pt x="630174" y="1390"/>
                  </a:lnTo>
                </a:path>
                <a:path w="1082040" h="264795">
                  <a:moveTo>
                    <a:pt x="633031" y="1390"/>
                  </a:moveTo>
                  <a:lnTo>
                    <a:pt x="633031" y="32816"/>
                  </a:lnTo>
                </a:path>
                <a:path w="1082040" h="264795">
                  <a:moveTo>
                    <a:pt x="633031" y="35674"/>
                  </a:moveTo>
                  <a:lnTo>
                    <a:pt x="633031" y="73545"/>
                  </a:lnTo>
                </a:path>
                <a:path w="1082040" h="264795">
                  <a:moveTo>
                    <a:pt x="633031" y="74269"/>
                  </a:moveTo>
                  <a:lnTo>
                    <a:pt x="633031" y="100336"/>
                  </a:lnTo>
                </a:path>
                <a:path w="1082040" h="264795">
                  <a:moveTo>
                    <a:pt x="633031" y="32816"/>
                  </a:moveTo>
                  <a:lnTo>
                    <a:pt x="668020" y="32816"/>
                  </a:lnTo>
                </a:path>
                <a:path w="1082040" h="264795">
                  <a:moveTo>
                    <a:pt x="668020" y="35674"/>
                  </a:moveTo>
                  <a:lnTo>
                    <a:pt x="633031" y="35674"/>
                  </a:lnTo>
                </a:path>
                <a:path w="1082040" h="264795">
                  <a:moveTo>
                    <a:pt x="667130" y="100336"/>
                  </a:moveTo>
                  <a:lnTo>
                    <a:pt x="667130" y="74269"/>
                  </a:lnTo>
                </a:path>
                <a:path w="1082040" h="264795">
                  <a:moveTo>
                    <a:pt x="667130" y="73545"/>
                  </a:moveTo>
                  <a:lnTo>
                    <a:pt x="667130" y="36563"/>
                  </a:lnTo>
                </a:path>
                <a:path w="1082040" h="264795">
                  <a:moveTo>
                    <a:pt x="633920" y="36563"/>
                  </a:moveTo>
                  <a:lnTo>
                    <a:pt x="633920" y="73545"/>
                  </a:lnTo>
                </a:path>
                <a:path w="1082040" h="264795">
                  <a:moveTo>
                    <a:pt x="633920" y="74269"/>
                  </a:moveTo>
                  <a:lnTo>
                    <a:pt x="633920" y="100336"/>
                  </a:lnTo>
                </a:path>
                <a:path w="1082040" h="264795">
                  <a:moveTo>
                    <a:pt x="667130" y="36563"/>
                  </a:moveTo>
                  <a:lnTo>
                    <a:pt x="633920" y="36563"/>
                  </a:lnTo>
                </a:path>
                <a:path w="1082040" h="264795">
                  <a:moveTo>
                    <a:pt x="668020" y="32816"/>
                  </a:moveTo>
                  <a:lnTo>
                    <a:pt x="668020" y="1390"/>
                  </a:lnTo>
                </a:path>
                <a:path w="1082040" h="264795">
                  <a:moveTo>
                    <a:pt x="668020" y="100336"/>
                  </a:moveTo>
                  <a:lnTo>
                    <a:pt x="668020" y="74269"/>
                  </a:lnTo>
                </a:path>
                <a:path w="1082040" h="264795">
                  <a:moveTo>
                    <a:pt x="668020" y="73545"/>
                  </a:moveTo>
                  <a:lnTo>
                    <a:pt x="668020" y="35674"/>
                  </a:lnTo>
                </a:path>
                <a:path w="1082040" h="264795">
                  <a:moveTo>
                    <a:pt x="630174" y="1390"/>
                  </a:moveTo>
                  <a:lnTo>
                    <a:pt x="566610" y="1390"/>
                  </a:lnTo>
                </a:path>
                <a:path w="1082040" h="264795">
                  <a:moveTo>
                    <a:pt x="668020" y="1390"/>
                  </a:moveTo>
                  <a:lnTo>
                    <a:pt x="633031" y="1390"/>
                  </a:lnTo>
                </a:path>
                <a:path w="1082040" h="264795">
                  <a:moveTo>
                    <a:pt x="565213" y="100336"/>
                  </a:moveTo>
                  <a:lnTo>
                    <a:pt x="565213" y="74269"/>
                  </a:lnTo>
                </a:path>
                <a:path w="1082040" h="264795">
                  <a:moveTo>
                    <a:pt x="565213" y="73545"/>
                  </a:moveTo>
                  <a:lnTo>
                    <a:pt x="565213" y="0"/>
                  </a:lnTo>
                </a:path>
                <a:path w="1082040" h="264795">
                  <a:moveTo>
                    <a:pt x="565213" y="0"/>
                  </a:moveTo>
                  <a:lnTo>
                    <a:pt x="669417" y="0"/>
                  </a:lnTo>
                </a:path>
                <a:path w="1082040" h="264795">
                  <a:moveTo>
                    <a:pt x="669417" y="0"/>
                  </a:moveTo>
                  <a:lnTo>
                    <a:pt x="669417" y="73545"/>
                  </a:lnTo>
                </a:path>
                <a:path w="1082040" h="264795">
                  <a:moveTo>
                    <a:pt x="669417" y="74269"/>
                  </a:moveTo>
                  <a:lnTo>
                    <a:pt x="669417" y="100336"/>
                  </a:lnTo>
                </a:path>
                <a:path w="1082040" h="264795">
                  <a:moveTo>
                    <a:pt x="413829" y="32816"/>
                  </a:moveTo>
                  <a:lnTo>
                    <a:pt x="413829" y="1390"/>
                  </a:lnTo>
                </a:path>
                <a:path w="1082040" h="264795">
                  <a:moveTo>
                    <a:pt x="413829" y="100336"/>
                  </a:moveTo>
                  <a:lnTo>
                    <a:pt x="413829" y="74269"/>
                  </a:lnTo>
                </a:path>
                <a:path w="1082040" h="264795">
                  <a:moveTo>
                    <a:pt x="413829" y="73545"/>
                  </a:moveTo>
                  <a:lnTo>
                    <a:pt x="413829" y="35674"/>
                  </a:lnTo>
                </a:path>
                <a:path w="1082040" h="264795">
                  <a:moveTo>
                    <a:pt x="448818" y="32816"/>
                  </a:moveTo>
                  <a:lnTo>
                    <a:pt x="413829" y="32816"/>
                  </a:lnTo>
                </a:path>
                <a:path w="1082040" h="264795">
                  <a:moveTo>
                    <a:pt x="413829" y="35674"/>
                  </a:moveTo>
                  <a:lnTo>
                    <a:pt x="448818" y="35674"/>
                  </a:lnTo>
                </a:path>
                <a:path w="1082040" h="264795">
                  <a:moveTo>
                    <a:pt x="414718" y="73545"/>
                  </a:moveTo>
                  <a:lnTo>
                    <a:pt x="414718" y="36563"/>
                  </a:lnTo>
                </a:path>
                <a:path w="1082040" h="264795">
                  <a:moveTo>
                    <a:pt x="447928" y="36563"/>
                  </a:moveTo>
                  <a:lnTo>
                    <a:pt x="447928" y="73545"/>
                  </a:lnTo>
                </a:path>
                <a:path w="1082040" h="264795">
                  <a:moveTo>
                    <a:pt x="447928" y="74269"/>
                  </a:moveTo>
                  <a:lnTo>
                    <a:pt x="447928" y="100336"/>
                  </a:lnTo>
                </a:path>
                <a:path w="1082040" h="264795">
                  <a:moveTo>
                    <a:pt x="414718" y="36563"/>
                  </a:moveTo>
                  <a:lnTo>
                    <a:pt x="447928" y="36563"/>
                  </a:lnTo>
                </a:path>
                <a:path w="1082040" h="264795">
                  <a:moveTo>
                    <a:pt x="451675" y="100336"/>
                  </a:moveTo>
                  <a:lnTo>
                    <a:pt x="451675" y="74269"/>
                  </a:lnTo>
                </a:path>
                <a:path w="1082040" h="264795">
                  <a:moveTo>
                    <a:pt x="451675" y="73545"/>
                  </a:moveTo>
                  <a:lnTo>
                    <a:pt x="451675" y="1390"/>
                  </a:lnTo>
                </a:path>
                <a:path w="1082040" h="264795">
                  <a:moveTo>
                    <a:pt x="448818" y="1390"/>
                  </a:moveTo>
                  <a:lnTo>
                    <a:pt x="448818" y="32816"/>
                  </a:lnTo>
                </a:path>
                <a:path w="1082040" h="264795">
                  <a:moveTo>
                    <a:pt x="448818" y="35674"/>
                  </a:moveTo>
                  <a:lnTo>
                    <a:pt x="448818" y="73545"/>
                  </a:lnTo>
                </a:path>
                <a:path w="1082040" h="264795">
                  <a:moveTo>
                    <a:pt x="448818" y="74269"/>
                  </a:moveTo>
                  <a:lnTo>
                    <a:pt x="448818" y="100336"/>
                  </a:lnTo>
                </a:path>
                <a:path w="1082040" h="264795">
                  <a:moveTo>
                    <a:pt x="515239" y="1390"/>
                  </a:moveTo>
                  <a:lnTo>
                    <a:pt x="515239" y="73545"/>
                  </a:lnTo>
                </a:path>
                <a:path w="1082040" h="264795">
                  <a:moveTo>
                    <a:pt x="515239" y="74269"/>
                  </a:moveTo>
                  <a:lnTo>
                    <a:pt x="515239" y="100336"/>
                  </a:lnTo>
                </a:path>
                <a:path w="1082040" h="264795">
                  <a:moveTo>
                    <a:pt x="451675" y="1390"/>
                  </a:moveTo>
                  <a:lnTo>
                    <a:pt x="515239" y="1390"/>
                  </a:lnTo>
                </a:path>
                <a:path w="1082040" h="264795">
                  <a:moveTo>
                    <a:pt x="413829" y="1390"/>
                  </a:moveTo>
                  <a:lnTo>
                    <a:pt x="448818" y="1390"/>
                  </a:lnTo>
                </a:path>
                <a:path w="1082040" h="264795">
                  <a:moveTo>
                    <a:pt x="412369" y="0"/>
                  </a:moveTo>
                  <a:lnTo>
                    <a:pt x="516636" y="0"/>
                  </a:lnTo>
                </a:path>
                <a:path w="1082040" h="264795">
                  <a:moveTo>
                    <a:pt x="516636" y="0"/>
                  </a:moveTo>
                  <a:lnTo>
                    <a:pt x="516636" y="73545"/>
                  </a:lnTo>
                </a:path>
                <a:path w="1082040" h="264795">
                  <a:moveTo>
                    <a:pt x="516636" y="74269"/>
                  </a:moveTo>
                  <a:lnTo>
                    <a:pt x="516636" y="100336"/>
                  </a:lnTo>
                </a:path>
                <a:path w="1082040" h="264795">
                  <a:moveTo>
                    <a:pt x="412369" y="100336"/>
                  </a:moveTo>
                  <a:lnTo>
                    <a:pt x="412369" y="74269"/>
                  </a:lnTo>
                </a:path>
                <a:path w="1082040" h="264795">
                  <a:moveTo>
                    <a:pt x="412369" y="73545"/>
                  </a:moveTo>
                  <a:lnTo>
                    <a:pt x="412369" y="0"/>
                  </a:lnTo>
                </a:path>
                <a:path w="1082040" h="264795">
                  <a:moveTo>
                    <a:pt x="260985" y="1390"/>
                  </a:moveTo>
                  <a:lnTo>
                    <a:pt x="260985" y="73545"/>
                  </a:lnTo>
                </a:path>
                <a:path w="1082040" h="264795">
                  <a:moveTo>
                    <a:pt x="260985" y="74269"/>
                  </a:moveTo>
                  <a:lnTo>
                    <a:pt x="260985" y="100336"/>
                  </a:lnTo>
                </a:path>
                <a:path w="1082040" h="264795">
                  <a:moveTo>
                    <a:pt x="324548" y="100336"/>
                  </a:moveTo>
                  <a:lnTo>
                    <a:pt x="324548" y="74269"/>
                  </a:lnTo>
                </a:path>
                <a:path w="1082040" h="264795">
                  <a:moveTo>
                    <a:pt x="324548" y="73545"/>
                  </a:moveTo>
                  <a:lnTo>
                    <a:pt x="324548" y="1390"/>
                  </a:lnTo>
                </a:path>
                <a:path w="1082040" h="264795">
                  <a:moveTo>
                    <a:pt x="327405" y="1390"/>
                  </a:moveTo>
                  <a:lnTo>
                    <a:pt x="327405" y="32816"/>
                  </a:lnTo>
                </a:path>
                <a:path w="1082040" h="264795">
                  <a:moveTo>
                    <a:pt x="327405" y="35674"/>
                  </a:moveTo>
                  <a:lnTo>
                    <a:pt x="327405" y="73545"/>
                  </a:lnTo>
                </a:path>
                <a:path w="1082040" h="264795">
                  <a:moveTo>
                    <a:pt x="327405" y="32816"/>
                  </a:moveTo>
                  <a:lnTo>
                    <a:pt x="362394" y="32816"/>
                  </a:lnTo>
                </a:path>
                <a:path w="1082040" h="264795">
                  <a:moveTo>
                    <a:pt x="362394" y="35674"/>
                  </a:moveTo>
                  <a:lnTo>
                    <a:pt x="327405" y="35674"/>
                  </a:lnTo>
                </a:path>
                <a:path w="1082040" h="264795">
                  <a:moveTo>
                    <a:pt x="361505" y="100336"/>
                  </a:moveTo>
                  <a:lnTo>
                    <a:pt x="361505" y="74269"/>
                  </a:lnTo>
                </a:path>
                <a:path w="1082040" h="264795">
                  <a:moveTo>
                    <a:pt x="361505" y="73545"/>
                  </a:moveTo>
                  <a:lnTo>
                    <a:pt x="361505" y="36563"/>
                  </a:lnTo>
                </a:path>
                <a:path w="1082040" h="264795">
                  <a:moveTo>
                    <a:pt x="328295" y="36563"/>
                  </a:moveTo>
                  <a:lnTo>
                    <a:pt x="328295" y="73545"/>
                  </a:lnTo>
                </a:path>
                <a:path w="1082040" h="264795">
                  <a:moveTo>
                    <a:pt x="328295" y="74269"/>
                  </a:moveTo>
                  <a:lnTo>
                    <a:pt x="328295" y="100336"/>
                  </a:lnTo>
                </a:path>
                <a:path w="1082040" h="264795">
                  <a:moveTo>
                    <a:pt x="361505" y="36563"/>
                  </a:moveTo>
                  <a:lnTo>
                    <a:pt x="328295" y="36563"/>
                  </a:lnTo>
                </a:path>
                <a:path w="1082040" h="264795">
                  <a:moveTo>
                    <a:pt x="362394" y="32816"/>
                  </a:moveTo>
                  <a:lnTo>
                    <a:pt x="362394" y="1390"/>
                  </a:lnTo>
                </a:path>
                <a:path w="1082040" h="264795">
                  <a:moveTo>
                    <a:pt x="362394" y="73545"/>
                  </a:moveTo>
                  <a:lnTo>
                    <a:pt x="362394" y="35674"/>
                  </a:lnTo>
                </a:path>
                <a:path w="1082040" h="264795">
                  <a:moveTo>
                    <a:pt x="324548" y="1390"/>
                  </a:moveTo>
                  <a:lnTo>
                    <a:pt x="260985" y="1390"/>
                  </a:lnTo>
                </a:path>
                <a:path w="1082040" h="264795">
                  <a:moveTo>
                    <a:pt x="362394" y="1390"/>
                  </a:moveTo>
                  <a:lnTo>
                    <a:pt x="327405" y="1390"/>
                  </a:lnTo>
                </a:path>
                <a:path w="1082040" h="264795">
                  <a:moveTo>
                    <a:pt x="259524" y="100336"/>
                  </a:moveTo>
                  <a:lnTo>
                    <a:pt x="259524" y="74269"/>
                  </a:lnTo>
                </a:path>
                <a:path w="1082040" h="264795">
                  <a:moveTo>
                    <a:pt x="259524" y="73545"/>
                  </a:moveTo>
                  <a:lnTo>
                    <a:pt x="259524" y="0"/>
                  </a:lnTo>
                </a:path>
                <a:path w="1082040" h="264795">
                  <a:moveTo>
                    <a:pt x="259524" y="0"/>
                  </a:moveTo>
                  <a:lnTo>
                    <a:pt x="363791" y="0"/>
                  </a:lnTo>
                </a:path>
                <a:path w="1082040" h="264795">
                  <a:moveTo>
                    <a:pt x="363791" y="0"/>
                  </a:moveTo>
                  <a:lnTo>
                    <a:pt x="363791" y="73545"/>
                  </a:lnTo>
                </a:path>
                <a:path w="1082040" h="264795">
                  <a:moveTo>
                    <a:pt x="363791" y="74269"/>
                  </a:moveTo>
                  <a:lnTo>
                    <a:pt x="363791" y="10033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2" name="object 8082"/>
            <p:cNvSpPr/>
            <p:nvPr/>
          </p:nvSpPr>
          <p:spPr>
            <a:xfrm>
              <a:off x="12016168" y="8875775"/>
              <a:ext cx="1348740" cy="7620"/>
            </a:xfrm>
            <a:custGeom>
              <a:avLst/>
              <a:gdLst/>
              <a:ahLst/>
              <a:cxnLst/>
              <a:rect l="l" t="t" r="r" b="b"/>
              <a:pathLst>
                <a:path w="1348740" h="7620">
                  <a:moveTo>
                    <a:pt x="1325499" y="0"/>
                  </a:moveTo>
                  <a:lnTo>
                    <a:pt x="1335278" y="1219"/>
                  </a:lnTo>
                </a:path>
                <a:path w="1348740" h="7620">
                  <a:moveTo>
                    <a:pt x="1335278" y="1219"/>
                  </a:moveTo>
                  <a:lnTo>
                    <a:pt x="1344485" y="4762"/>
                  </a:lnTo>
                </a:path>
                <a:path w="1348740" h="7620">
                  <a:moveTo>
                    <a:pt x="1344485" y="4762"/>
                  </a:moveTo>
                  <a:lnTo>
                    <a:pt x="1348422" y="7518"/>
                  </a:lnTo>
                </a:path>
                <a:path w="1348740" h="7620">
                  <a:moveTo>
                    <a:pt x="1325499" y="0"/>
                  </a:moveTo>
                  <a:lnTo>
                    <a:pt x="1315720" y="1219"/>
                  </a:lnTo>
                </a:path>
                <a:path w="1348740" h="7620">
                  <a:moveTo>
                    <a:pt x="1315720" y="1219"/>
                  </a:moveTo>
                  <a:lnTo>
                    <a:pt x="1306449" y="4762"/>
                  </a:lnTo>
                </a:path>
                <a:path w="1348740" h="7620">
                  <a:moveTo>
                    <a:pt x="1306449" y="4762"/>
                  </a:moveTo>
                  <a:lnTo>
                    <a:pt x="1302575" y="7518"/>
                  </a:lnTo>
                </a:path>
                <a:path w="1348740" h="7620">
                  <a:moveTo>
                    <a:pt x="21590" y="3746"/>
                  </a:moveTo>
                  <a:lnTo>
                    <a:pt x="33527" y="3746"/>
                  </a:lnTo>
                </a:path>
                <a:path w="1348740" h="7620">
                  <a:moveTo>
                    <a:pt x="21590" y="3746"/>
                  </a:moveTo>
                  <a:lnTo>
                    <a:pt x="12319" y="4394"/>
                  </a:lnTo>
                </a:path>
                <a:path w="1348740" h="7620">
                  <a:moveTo>
                    <a:pt x="12319" y="4394"/>
                  </a:moveTo>
                  <a:lnTo>
                    <a:pt x="3492" y="6229"/>
                  </a:lnTo>
                </a:path>
                <a:path w="1348740" h="7620">
                  <a:moveTo>
                    <a:pt x="3492" y="6229"/>
                  </a:moveTo>
                  <a:lnTo>
                    <a:pt x="0" y="7518"/>
                  </a:lnTo>
                </a:path>
                <a:path w="1348740" h="7620">
                  <a:moveTo>
                    <a:pt x="33527" y="3746"/>
                  </a:moveTo>
                  <a:lnTo>
                    <a:pt x="42862" y="4394"/>
                  </a:lnTo>
                </a:path>
                <a:path w="1348740" h="7620">
                  <a:moveTo>
                    <a:pt x="42862" y="4394"/>
                  </a:moveTo>
                  <a:lnTo>
                    <a:pt x="51752" y="6229"/>
                  </a:lnTo>
                </a:path>
                <a:path w="1348740" h="7620">
                  <a:moveTo>
                    <a:pt x="51752" y="6229"/>
                  </a:moveTo>
                  <a:lnTo>
                    <a:pt x="55181" y="751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3" name="object 8083"/>
            <p:cNvSpPr/>
            <p:nvPr/>
          </p:nvSpPr>
          <p:spPr>
            <a:xfrm>
              <a:off x="12352083" y="9207664"/>
              <a:ext cx="750570" cy="163195"/>
            </a:xfrm>
            <a:custGeom>
              <a:avLst/>
              <a:gdLst/>
              <a:ahLst/>
              <a:cxnLst/>
              <a:rect l="l" t="t" r="r" b="b"/>
              <a:pathLst>
                <a:path w="750569" h="163195">
                  <a:moveTo>
                    <a:pt x="750379" y="162991"/>
                  </a:moveTo>
                  <a:lnTo>
                    <a:pt x="750379" y="145154"/>
                  </a:lnTo>
                </a:path>
                <a:path w="750569" h="163195">
                  <a:moveTo>
                    <a:pt x="748728" y="162991"/>
                  </a:moveTo>
                  <a:lnTo>
                    <a:pt x="750379" y="162991"/>
                  </a:lnTo>
                </a:path>
                <a:path w="750569" h="163195">
                  <a:moveTo>
                    <a:pt x="745553" y="162991"/>
                  </a:moveTo>
                  <a:lnTo>
                    <a:pt x="748728" y="162991"/>
                  </a:lnTo>
                </a:path>
                <a:path w="750569" h="163195">
                  <a:moveTo>
                    <a:pt x="742442" y="162991"/>
                  </a:moveTo>
                  <a:lnTo>
                    <a:pt x="745553" y="162991"/>
                  </a:lnTo>
                </a:path>
                <a:path w="750569" h="163195">
                  <a:moveTo>
                    <a:pt x="739394" y="162991"/>
                  </a:moveTo>
                  <a:lnTo>
                    <a:pt x="742442" y="162991"/>
                  </a:lnTo>
                </a:path>
                <a:path w="750569" h="163195">
                  <a:moveTo>
                    <a:pt x="736473" y="162991"/>
                  </a:moveTo>
                  <a:lnTo>
                    <a:pt x="739394" y="162991"/>
                  </a:lnTo>
                </a:path>
                <a:path w="750569" h="163195">
                  <a:moveTo>
                    <a:pt x="733805" y="162991"/>
                  </a:moveTo>
                  <a:lnTo>
                    <a:pt x="736473" y="162991"/>
                  </a:lnTo>
                </a:path>
                <a:path w="750569" h="163195">
                  <a:moveTo>
                    <a:pt x="731265" y="162991"/>
                  </a:moveTo>
                  <a:lnTo>
                    <a:pt x="733805" y="162991"/>
                  </a:lnTo>
                </a:path>
                <a:path w="750569" h="163195">
                  <a:moveTo>
                    <a:pt x="729043" y="162991"/>
                  </a:moveTo>
                  <a:lnTo>
                    <a:pt x="731265" y="162991"/>
                  </a:lnTo>
                </a:path>
                <a:path w="750569" h="163195">
                  <a:moveTo>
                    <a:pt x="727011" y="162991"/>
                  </a:moveTo>
                  <a:lnTo>
                    <a:pt x="729043" y="162991"/>
                  </a:lnTo>
                </a:path>
                <a:path w="750569" h="163195">
                  <a:moveTo>
                    <a:pt x="725296" y="162991"/>
                  </a:moveTo>
                  <a:lnTo>
                    <a:pt x="727011" y="162991"/>
                  </a:lnTo>
                </a:path>
                <a:path w="750569" h="163195">
                  <a:moveTo>
                    <a:pt x="723900" y="162991"/>
                  </a:moveTo>
                  <a:lnTo>
                    <a:pt x="725296" y="162991"/>
                  </a:lnTo>
                </a:path>
                <a:path w="750569" h="163195">
                  <a:moveTo>
                    <a:pt x="722820" y="162991"/>
                  </a:moveTo>
                  <a:lnTo>
                    <a:pt x="723900" y="162991"/>
                  </a:lnTo>
                </a:path>
                <a:path w="750569" h="163195">
                  <a:moveTo>
                    <a:pt x="722121" y="162991"/>
                  </a:moveTo>
                  <a:lnTo>
                    <a:pt x="722820" y="162991"/>
                  </a:lnTo>
                </a:path>
                <a:path w="750569" h="163195">
                  <a:moveTo>
                    <a:pt x="721804" y="162991"/>
                  </a:moveTo>
                  <a:lnTo>
                    <a:pt x="722121" y="162991"/>
                  </a:lnTo>
                </a:path>
                <a:path w="750569" h="163195">
                  <a:moveTo>
                    <a:pt x="721804" y="145154"/>
                  </a:moveTo>
                  <a:lnTo>
                    <a:pt x="722121" y="145154"/>
                  </a:lnTo>
                </a:path>
                <a:path w="750569" h="163195">
                  <a:moveTo>
                    <a:pt x="722121" y="145154"/>
                  </a:moveTo>
                  <a:lnTo>
                    <a:pt x="722820" y="145154"/>
                  </a:lnTo>
                </a:path>
                <a:path w="750569" h="163195">
                  <a:moveTo>
                    <a:pt x="722820" y="145154"/>
                  </a:moveTo>
                  <a:lnTo>
                    <a:pt x="723900" y="145154"/>
                  </a:lnTo>
                </a:path>
                <a:path w="750569" h="163195">
                  <a:moveTo>
                    <a:pt x="723900" y="145154"/>
                  </a:moveTo>
                  <a:lnTo>
                    <a:pt x="725296" y="145154"/>
                  </a:lnTo>
                </a:path>
                <a:path w="750569" h="163195">
                  <a:moveTo>
                    <a:pt x="725296" y="145154"/>
                  </a:moveTo>
                  <a:lnTo>
                    <a:pt x="727011" y="145154"/>
                  </a:lnTo>
                </a:path>
                <a:path w="750569" h="163195">
                  <a:moveTo>
                    <a:pt x="727011" y="145154"/>
                  </a:moveTo>
                  <a:lnTo>
                    <a:pt x="729043" y="145154"/>
                  </a:lnTo>
                </a:path>
                <a:path w="750569" h="163195">
                  <a:moveTo>
                    <a:pt x="729043" y="145154"/>
                  </a:moveTo>
                  <a:lnTo>
                    <a:pt x="731265" y="145154"/>
                  </a:lnTo>
                </a:path>
                <a:path w="750569" h="163195">
                  <a:moveTo>
                    <a:pt x="731265" y="145154"/>
                  </a:moveTo>
                  <a:lnTo>
                    <a:pt x="733805" y="145154"/>
                  </a:lnTo>
                </a:path>
                <a:path w="750569" h="163195">
                  <a:moveTo>
                    <a:pt x="733805" y="145154"/>
                  </a:moveTo>
                  <a:lnTo>
                    <a:pt x="736473" y="145154"/>
                  </a:lnTo>
                </a:path>
                <a:path w="750569" h="163195">
                  <a:moveTo>
                    <a:pt x="736473" y="145154"/>
                  </a:moveTo>
                  <a:lnTo>
                    <a:pt x="739394" y="145154"/>
                  </a:lnTo>
                </a:path>
                <a:path w="750569" h="163195">
                  <a:moveTo>
                    <a:pt x="739394" y="145154"/>
                  </a:moveTo>
                  <a:lnTo>
                    <a:pt x="742442" y="145154"/>
                  </a:lnTo>
                </a:path>
                <a:path w="750569" h="163195">
                  <a:moveTo>
                    <a:pt x="742442" y="145154"/>
                  </a:moveTo>
                  <a:lnTo>
                    <a:pt x="745553" y="145154"/>
                  </a:lnTo>
                </a:path>
                <a:path w="750569" h="163195">
                  <a:moveTo>
                    <a:pt x="745553" y="145154"/>
                  </a:moveTo>
                  <a:lnTo>
                    <a:pt x="745871" y="145154"/>
                  </a:lnTo>
                </a:path>
                <a:path w="750569" h="163195">
                  <a:moveTo>
                    <a:pt x="747648" y="145154"/>
                  </a:moveTo>
                  <a:lnTo>
                    <a:pt x="748728" y="145154"/>
                  </a:lnTo>
                </a:path>
                <a:path w="750569" h="163195">
                  <a:moveTo>
                    <a:pt x="748728" y="145154"/>
                  </a:moveTo>
                  <a:lnTo>
                    <a:pt x="750379" y="145154"/>
                  </a:lnTo>
                </a:path>
                <a:path w="750569" h="163195">
                  <a:moveTo>
                    <a:pt x="721804" y="162991"/>
                  </a:moveTo>
                  <a:lnTo>
                    <a:pt x="721804" y="145154"/>
                  </a:lnTo>
                </a:path>
                <a:path w="750569" h="163195">
                  <a:moveTo>
                    <a:pt x="0" y="7664"/>
                  </a:moveTo>
                  <a:lnTo>
                    <a:pt x="5206" y="7664"/>
                  </a:lnTo>
                </a:path>
                <a:path w="750569" h="163195">
                  <a:moveTo>
                    <a:pt x="5079" y="7340"/>
                  </a:moveTo>
                  <a:lnTo>
                    <a:pt x="4254" y="5111"/>
                  </a:lnTo>
                </a:path>
                <a:path w="750569" h="163195">
                  <a:moveTo>
                    <a:pt x="4254" y="5111"/>
                  </a:moveTo>
                  <a:lnTo>
                    <a:pt x="3492" y="3174"/>
                  </a:lnTo>
                </a:path>
                <a:path w="750569" h="163195">
                  <a:moveTo>
                    <a:pt x="3492" y="3174"/>
                  </a:moveTo>
                  <a:lnTo>
                    <a:pt x="2921" y="1441"/>
                  </a:lnTo>
                </a:path>
                <a:path w="750569" h="163195">
                  <a:moveTo>
                    <a:pt x="2921" y="1441"/>
                  </a:moveTo>
                  <a:lnTo>
                    <a:pt x="2476" y="0"/>
                  </a:lnTo>
                </a:path>
                <a:path w="750569" h="163195">
                  <a:moveTo>
                    <a:pt x="2476" y="0"/>
                  </a:moveTo>
                  <a:lnTo>
                    <a:pt x="2158" y="1587"/>
                  </a:lnTo>
                </a:path>
                <a:path w="750569" h="163195">
                  <a:moveTo>
                    <a:pt x="2158" y="1587"/>
                  </a:moveTo>
                  <a:lnTo>
                    <a:pt x="1714" y="3124"/>
                  </a:lnTo>
                </a:path>
                <a:path w="750569" h="163195">
                  <a:moveTo>
                    <a:pt x="1714" y="3124"/>
                  </a:moveTo>
                  <a:lnTo>
                    <a:pt x="1143" y="4686"/>
                  </a:lnTo>
                </a:path>
                <a:path w="750569" h="163195">
                  <a:moveTo>
                    <a:pt x="190" y="7340"/>
                  </a:moveTo>
                  <a:lnTo>
                    <a:pt x="1143" y="4686"/>
                  </a:lnTo>
                </a:path>
                <a:path w="750569" h="163195">
                  <a:moveTo>
                    <a:pt x="64833" y="7664"/>
                  </a:moveTo>
                  <a:lnTo>
                    <a:pt x="69976" y="76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4" name="object 8084"/>
            <p:cNvSpPr/>
            <p:nvPr/>
          </p:nvSpPr>
          <p:spPr>
            <a:xfrm>
              <a:off x="12416016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5" name="object 8085"/>
            <p:cNvSpPr/>
            <p:nvPr/>
          </p:nvSpPr>
          <p:spPr>
            <a:xfrm>
              <a:off x="12417107" y="9207664"/>
              <a:ext cx="5080" cy="7620"/>
            </a:xfrm>
            <a:custGeom>
              <a:avLst/>
              <a:gdLst/>
              <a:ahLst/>
              <a:cxnLst/>
              <a:rect l="l" t="t" r="r" b="b"/>
              <a:pathLst>
                <a:path w="5079" h="7620">
                  <a:moveTo>
                    <a:pt x="4825" y="7340"/>
                  </a:moveTo>
                  <a:lnTo>
                    <a:pt x="4000" y="5111"/>
                  </a:lnTo>
                </a:path>
                <a:path w="5079" h="7620">
                  <a:moveTo>
                    <a:pt x="4000" y="5111"/>
                  </a:moveTo>
                  <a:lnTo>
                    <a:pt x="3238" y="3174"/>
                  </a:lnTo>
                </a:path>
                <a:path w="5079" h="7620">
                  <a:moveTo>
                    <a:pt x="3238" y="3174"/>
                  </a:moveTo>
                  <a:lnTo>
                    <a:pt x="2730" y="1441"/>
                  </a:lnTo>
                </a:path>
                <a:path w="5079" h="7620">
                  <a:moveTo>
                    <a:pt x="2730" y="1441"/>
                  </a:moveTo>
                  <a:lnTo>
                    <a:pt x="2222" y="0"/>
                  </a:lnTo>
                </a:path>
                <a:path w="5079" h="7620">
                  <a:moveTo>
                    <a:pt x="2222" y="0"/>
                  </a:moveTo>
                  <a:lnTo>
                    <a:pt x="1904" y="1587"/>
                  </a:lnTo>
                </a:path>
                <a:path w="5079" h="7620">
                  <a:moveTo>
                    <a:pt x="1904" y="1587"/>
                  </a:moveTo>
                  <a:lnTo>
                    <a:pt x="1460" y="3124"/>
                  </a:lnTo>
                </a:path>
                <a:path w="5079" h="7620">
                  <a:moveTo>
                    <a:pt x="1460" y="3124"/>
                  </a:moveTo>
                  <a:lnTo>
                    <a:pt x="952" y="4686"/>
                  </a:lnTo>
                </a:path>
                <a:path w="5079" h="7620">
                  <a:moveTo>
                    <a:pt x="0" y="7340"/>
                  </a:moveTo>
                  <a:lnTo>
                    <a:pt x="952" y="46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6" name="object 8086"/>
            <p:cNvSpPr/>
            <p:nvPr/>
          </p:nvSpPr>
          <p:spPr>
            <a:xfrm>
              <a:off x="12418429" y="92067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7" name="object 8087"/>
            <p:cNvSpPr/>
            <p:nvPr/>
          </p:nvSpPr>
          <p:spPr>
            <a:xfrm>
              <a:off x="12437046" y="9207988"/>
              <a:ext cx="74930" cy="7620"/>
            </a:xfrm>
            <a:custGeom>
              <a:avLst/>
              <a:gdLst/>
              <a:ahLst/>
              <a:cxnLst/>
              <a:rect l="l" t="t" r="r" b="b"/>
              <a:pathLst>
                <a:path w="74929" h="7620">
                  <a:moveTo>
                    <a:pt x="13589" y="7016"/>
                  </a:moveTo>
                  <a:lnTo>
                    <a:pt x="13589" y="6794"/>
                  </a:lnTo>
                </a:path>
                <a:path w="74929" h="7620">
                  <a:moveTo>
                    <a:pt x="63" y="7340"/>
                  </a:moveTo>
                  <a:lnTo>
                    <a:pt x="13589" y="7340"/>
                  </a:lnTo>
                </a:path>
                <a:path w="74929" h="7620">
                  <a:moveTo>
                    <a:pt x="0" y="7340"/>
                  </a:moveTo>
                  <a:lnTo>
                    <a:pt x="63" y="7340"/>
                  </a:lnTo>
                </a:path>
                <a:path w="74929" h="7620">
                  <a:moveTo>
                    <a:pt x="63" y="0"/>
                  </a:moveTo>
                  <a:lnTo>
                    <a:pt x="63" y="7016"/>
                  </a:lnTo>
                </a:path>
                <a:path w="74929" h="7620">
                  <a:moveTo>
                    <a:pt x="0" y="0"/>
                  </a:moveTo>
                  <a:lnTo>
                    <a:pt x="63" y="0"/>
                  </a:lnTo>
                </a:path>
                <a:path w="74929" h="7620">
                  <a:moveTo>
                    <a:pt x="5207" y="0"/>
                  </a:moveTo>
                  <a:lnTo>
                    <a:pt x="63" y="0"/>
                  </a:lnTo>
                </a:path>
                <a:path w="74929" h="7620">
                  <a:moveTo>
                    <a:pt x="6921" y="76"/>
                  </a:moveTo>
                  <a:lnTo>
                    <a:pt x="5207" y="0"/>
                  </a:lnTo>
                </a:path>
                <a:path w="74929" h="7620">
                  <a:moveTo>
                    <a:pt x="8318" y="222"/>
                  </a:moveTo>
                  <a:lnTo>
                    <a:pt x="6921" y="76"/>
                  </a:lnTo>
                </a:path>
                <a:path w="74929" h="7620">
                  <a:moveTo>
                    <a:pt x="9334" y="495"/>
                  </a:moveTo>
                  <a:lnTo>
                    <a:pt x="8318" y="222"/>
                  </a:lnTo>
                </a:path>
                <a:path w="74929" h="7620">
                  <a:moveTo>
                    <a:pt x="10541" y="1117"/>
                  </a:moveTo>
                  <a:lnTo>
                    <a:pt x="9334" y="495"/>
                  </a:lnTo>
                </a:path>
                <a:path w="74929" h="7620">
                  <a:moveTo>
                    <a:pt x="11557" y="2057"/>
                  </a:moveTo>
                  <a:lnTo>
                    <a:pt x="10541" y="1117"/>
                  </a:lnTo>
                </a:path>
                <a:path w="74929" h="7620">
                  <a:moveTo>
                    <a:pt x="12446" y="3270"/>
                  </a:moveTo>
                  <a:lnTo>
                    <a:pt x="11557" y="2057"/>
                  </a:lnTo>
                </a:path>
                <a:path w="74929" h="7620">
                  <a:moveTo>
                    <a:pt x="13144" y="4857"/>
                  </a:moveTo>
                  <a:lnTo>
                    <a:pt x="12446" y="3270"/>
                  </a:lnTo>
                </a:path>
                <a:path w="74929" h="7620">
                  <a:moveTo>
                    <a:pt x="13589" y="6794"/>
                  </a:moveTo>
                  <a:lnTo>
                    <a:pt x="13144" y="4857"/>
                  </a:lnTo>
                </a:path>
                <a:path w="74929" h="7620">
                  <a:moveTo>
                    <a:pt x="24574" y="2381"/>
                  </a:moveTo>
                  <a:lnTo>
                    <a:pt x="24638" y="2381"/>
                  </a:lnTo>
                </a:path>
                <a:path w="74929" h="7620">
                  <a:moveTo>
                    <a:pt x="27749" y="7016"/>
                  </a:moveTo>
                  <a:lnTo>
                    <a:pt x="24638" y="2381"/>
                  </a:lnTo>
                </a:path>
                <a:path w="74929" h="7620">
                  <a:moveTo>
                    <a:pt x="24638" y="7340"/>
                  </a:moveTo>
                  <a:lnTo>
                    <a:pt x="27940" y="7340"/>
                  </a:lnTo>
                </a:path>
                <a:path w="74929" h="7620">
                  <a:moveTo>
                    <a:pt x="24574" y="7340"/>
                  </a:moveTo>
                  <a:lnTo>
                    <a:pt x="24638" y="7340"/>
                  </a:lnTo>
                </a:path>
                <a:path w="74929" h="7620">
                  <a:moveTo>
                    <a:pt x="24638" y="2381"/>
                  </a:moveTo>
                  <a:lnTo>
                    <a:pt x="24638" y="7016"/>
                  </a:lnTo>
                </a:path>
                <a:path w="74929" h="7620">
                  <a:moveTo>
                    <a:pt x="69405" y="7340"/>
                  </a:moveTo>
                  <a:lnTo>
                    <a:pt x="74549" y="73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8" name="object 8088"/>
            <p:cNvSpPr/>
            <p:nvPr/>
          </p:nvSpPr>
          <p:spPr>
            <a:xfrm>
              <a:off x="12505551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9" name="object 8089"/>
            <p:cNvSpPr/>
            <p:nvPr/>
          </p:nvSpPr>
          <p:spPr>
            <a:xfrm>
              <a:off x="12506578" y="9207664"/>
              <a:ext cx="83185" cy="8255"/>
            </a:xfrm>
            <a:custGeom>
              <a:avLst/>
              <a:gdLst/>
              <a:ahLst/>
              <a:cxnLst/>
              <a:rect l="l" t="t" r="r" b="b"/>
              <a:pathLst>
                <a:path w="83184" h="8254">
                  <a:moveTo>
                    <a:pt x="4889" y="7340"/>
                  </a:moveTo>
                  <a:lnTo>
                    <a:pt x="4064" y="5111"/>
                  </a:lnTo>
                </a:path>
                <a:path w="83184" h="8254">
                  <a:moveTo>
                    <a:pt x="4064" y="5111"/>
                  </a:moveTo>
                  <a:lnTo>
                    <a:pt x="3365" y="3174"/>
                  </a:lnTo>
                </a:path>
                <a:path w="83184" h="8254">
                  <a:moveTo>
                    <a:pt x="3365" y="3174"/>
                  </a:moveTo>
                  <a:lnTo>
                    <a:pt x="2730" y="1441"/>
                  </a:lnTo>
                </a:path>
                <a:path w="83184" h="8254">
                  <a:moveTo>
                    <a:pt x="2730" y="1441"/>
                  </a:moveTo>
                  <a:lnTo>
                    <a:pt x="2349" y="0"/>
                  </a:lnTo>
                </a:path>
                <a:path w="83184" h="8254">
                  <a:moveTo>
                    <a:pt x="2349" y="0"/>
                  </a:moveTo>
                  <a:lnTo>
                    <a:pt x="1968" y="1587"/>
                  </a:lnTo>
                </a:path>
                <a:path w="83184" h="8254">
                  <a:moveTo>
                    <a:pt x="1968" y="1587"/>
                  </a:moveTo>
                  <a:lnTo>
                    <a:pt x="1524" y="3124"/>
                  </a:lnTo>
                </a:path>
                <a:path w="83184" h="8254">
                  <a:moveTo>
                    <a:pt x="1524" y="3124"/>
                  </a:moveTo>
                  <a:lnTo>
                    <a:pt x="1016" y="4686"/>
                  </a:lnTo>
                </a:path>
                <a:path w="83184" h="8254">
                  <a:moveTo>
                    <a:pt x="0" y="7340"/>
                  </a:moveTo>
                  <a:lnTo>
                    <a:pt x="1016" y="4686"/>
                  </a:lnTo>
                </a:path>
                <a:path w="83184" h="8254">
                  <a:moveTo>
                    <a:pt x="2286" y="0"/>
                  </a:moveTo>
                  <a:lnTo>
                    <a:pt x="2349" y="0"/>
                  </a:lnTo>
                </a:path>
                <a:path w="83184" h="8254">
                  <a:moveTo>
                    <a:pt x="82803" y="7340"/>
                  </a:moveTo>
                  <a:lnTo>
                    <a:pt x="83057" y="7194"/>
                  </a:lnTo>
                </a:path>
                <a:path w="83184" h="8254">
                  <a:moveTo>
                    <a:pt x="71500" y="7664"/>
                  </a:moveTo>
                  <a:lnTo>
                    <a:pt x="82169" y="76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0" name="object 8090"/>
            <p:cNvSpPr/>
            <p:nvPr/>
          </p:nvSpPr>
          <p:spPr>
            <a:xfrm>
              <a:off x="1257717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1" name="object 8091"/>
            <p:cNvSpPr/>
            <p:nvPr/>
          </p:nvSpPr>
          <p:spPr>
            <a:xfrm>
              <a:off x="12578079" y="9207817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18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2" name="object 8092"/>
            <p:cNvSpPr/>
            <p:nvPr/>
          </p:nvSpPr>
          <p:spPr>
            <a:xfrm>
              <a:off x="12577179" y="920691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3" name="object 8093"/>
            <p:cNvSpPr/>
            <p:nvPr/>
          </p:nvSpPr>
          <p:spPr>
            <a:xfrm>
              <a:off x="12578079" y="9207817"/>
              <a:ext cx="61594" cy="7620"/>
            </a:xfrm>
            <a:custGeom>
              <a:avLst/>
              <a:gdLst/>
              <a:ahLst/>
              <a:cxnLst/>
              <a:rect l="l" t="t" r="r" b="b"/>
              <a:pathLst>
                <a:path w="61595" h="7620">
                  <a:moveTo>
                    <a:pt x="7747" y="0"/>
                  </a:moveTo>
                  <a:lnTo>
                    <a:pt x="0" y="0"/>
                  </a:lnTo>
                </a:path>
                <a:path w="61595" h="7620">
                  <a:moveTo>
                    <a:pt x="9398" y="95"/>
                  </a:moveTo>
                  <a:lnTo>
                    <a:pt x="7747" y="0"/>
                  </a:lnTo>
                </a:path>
                <a:path w="61595" h="7620">
                  <a:moveTo>
                    <a:pt x="10731" y="495"/>
                  </a:moveTo>
                  <a:lnTo>
                    <a:pt x="9398" y="95"/>
                  </a:lnTo>
                </a:path>
                <a:path w="61595" h="7620">
                  <a:moveTo>
                    <a:pt x="11747" y="1111"/>
                  </a:moveTo>
                  <a:lnTo>
                    <a:pt x="10731" y="495"/>
                  </a:lnTo>
                </a:path>
                <a:path w="61595" h="7620">
                  <a:moveTo>
                    <a:pt x="12509" y="1930"/>
                  </a:moveTo>
                  <a:lnTo>
                    <a:pt x="11747" y="1111"/>
                  </a:lnTo>
                </a:path>
                <a:path w="61595" h="7620">
                  <a:moveTo>
                    <a:pt x="12890" y="2876"/>
                  </a:moveTo>
                  <a:lnTo>
                    <a:pt x="12509" y="1930"/>
                  </a:lnTo>
                </a:path>
                <a:path w="61595" h="7620">
                  <a:moveTo>
                    <a:pt x="13017" y="3987"/>
                  </a:moveTo>
                  <a:lnTo>
                    <a:pt x="12890" y="2876"/>
                  </a:lnTo>
                </a:path>
                <a:path w="61595" h="7620">
                  <a:moveTo>
                    <a:pt x="12890" y="5105"/>
                  </a:moveTo>
                  <a:lnTo>
                    <a:pt x="13017" y="3987"/>
                  </a:lnTo>
                </a:path>
                <a:path w="61595" h="7620">
                  <a:moveTo>
                    <a:pt x="12382" y="6172"/>
                  </a:moveTo>
                  <a:lnTo>
                    <a:pt x="12890" y="5105"/>
                  </a:lnTo>
                </a:path>
                <a:path w="61595" h="7620">
                  <a:moveTo>
                    <a:pt x="11556" y="7042"/>
                  </a:moveTo>
                  <a:lnTo>
                    <a:pt x="12382" y="6172"/>
                  </a:lnTo>
                </a:path>
                <a:path w="61595" h="7620">
                  <a:moveTo>
                    <a:pt x="61087" y="7188"/>
                  </a:moveTo>
                  <a:lnTo>
                    <a:pt x="61087" y="6965"/>
                  </a:lnTo>
                </a:path>
                <a:path w="61595" h="7620">
                  <a:moveTo>
                    <a:pt x="47561" y="7512"/>
                  </a:moveTo>
                  <a:lnTo>
                    <a:pt x="61150" y="75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4" name="object 8094"/>
            <p:cNvSpPr/>
            <p:nvPr/>
          </p:nvSpPr>
          <p:spPr>
            <a:xfrm>
              <a:off x="12624741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5" name="object 8095"/>
            <p:cNvSpPr/>
            <p:nvPr/>
          </p:nvSpPr>
          <p:spPr>
            <a:xfrm>
              <a:off x="12625641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0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6" name="object 8096"/>
            <p:cNvSpPr/>
            <p:nvPr/>
          </p:nvSpPr>
          <p:spPr>
            <a:xfrm>
              <a:off x="12624741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7" name="object 8097"/>
            <p:cNvSpPr/>
            <p:nvPr/>
          </p:nvSpPr>
          <p:spPr>
            <a:xfrm>
              <a:off x="12625641" y="9207988"/>
              <a:ext cx="13970" cy="6985"/>
            </a:xfrm>
            <a:custGeom>
              <a:avLst/>
              <a:gdLst/>
              <a:ahLst/>
              <a:cxnLst/>
              <a:rect l="l" t="t" r="r" b="b"/>
              <a:pathLst>
                <a:path w="13970" h="6984">
                  <a:moveTo>
                    <a:pt x="5143" y="0"/>
                  </a:moveTo>
                  <a:lnTo>
                    <a:pt x="0" y="0"/>
                  </a:lnTo>
                </a:path>
                <a:path w="13970" h="6984">
                  <a:moveTo>
                    <a:pt x="6921" y="76"/>
                  </a:moveTo>
                  <a:lnTo>
                    <a:pt x="5143" y="0"/>
                  </a:lnTo>
                </a:path>
                <a:path w="13970" h="6984">
                  <a:moveTo>
                    <a:pt x="8318" y="222"/>
                  </a:moveTo>
                  <a:lnTo>
                    <a:pt x="6921" y="76"/>
                  </a:lnTo>
                </a:path>
                <a:path w="13970" h="6984">
                  <a:moveTo>
                    <a:pt x="9398" y="495"/>
                  </a:moveTo>
                  <a:lnTo>
                    <a:pt x="8318" y="222"/>
                  </a:lnTo>
                </a:path>
                <a:path w="13970" h="6984">
                  <a:moveTo>
                    <a:pt x="10477" y="1117"/>
                  </a:moveTo>
                  <a:lnTo>
                    <a:pt x="9398" y="495"/>
                  </a:lnTo>
                </a:path>
                <a:path w="13970" h="6984">
                  <a:moveTo>
                    <a:pt x="11556" y="2057"/>
                  </a:moveTo>
                  <a:lnTo>
                    <a:pt x="10477" y="1117"/>
                  </a:lnTo>
                </a:path>
                <a:path w="13970" h="6984">
                  <a:moveTo>
                    <a:pt x="12446" y="3270"/>
                  </a:moveTo>
                  <a:lnTo>
                    <a:pt x="11556" y="2057"/>
                  </a:lnTo>
                </a:path>
                <a:path w="13970" h="6984">
                  <a:moveTo>
                    <a:pt x="13144" y="4857"/>
                  </a:moveTo>
                  <a:lnTo>
                    <a:pt x="12446" y="3270"/>
                  </a:lnTo>
                </a:path>
                <a:path w="13970" h="6984">
                  <a:moveTo>
                    <a:pt x="13525" y="6794"/>
                  </a:moveTo>
                  <a:lnTo>
                    <a:pt x="13144" y="48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8" name="object 8098"/>
            <p:cNvSpPr/>
            <p:nvPr/>
          </p:nvSpPr>
          <p:spPr>
            <a:xfrm>
              <a:off x="12649315" y="920947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9" name="object 8099"/>
            <p:cNvSpPr/>
            <p:nvPr/>
          </p:nvSpPr>
          <p:spPr>
            <a:xfrm>
              <a:off x="12650215" y="9210370"/>
              <a:ext cx="3810" cy="5080"/>
            </a:xfrm>
            <a:custGeom>
              <a:avLst/>
              <a:gdLst/>
              <a:ahLst/>
              <a:cxnLst/>
              <a:rect l="l" t="t" r="r" b="b"/>
              <a:pathLst>
                <a:path w="3809" h="5079">
                  <a:moveTo>
                    <a:pt x="3111" y="4635"/>
                  </a:moveTo>
                  <a:lnTo>
                    <a:pt x="0" y="0"/>
                  </a:lnTo>
                </a:path>
                <a:path w="3809" h="5079">
                  <a:moveTo>
                    <a:pt x="0" y="4959"/>
                  </a:moveTo>
                  <a:lnTo>
                    <a:pt x="3365" y="49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0" name="object 8100"/>
            <p:cNvSpPr/>
            <p:nvPr/>
          </p:nvSpPr>
          <p:spPr>
            <a:xfrm>
              <a:off x="12649315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1" name="object 8101"/>
            <p:cNvSpPr/>
            <p:nvPr/>
          </p:nvSpPr>
          <p:spPr>
            <a:xfrm>
              <a:off x="12650215" y="9210370"/>
              <a:ext cx="106045" cy="5080"/>
            </a:xfrm>
            <a:custGeom>
              <a:avLst/>
              <a:gdLst/>
              <a:ahLst/>
              <a:cxnLst/>
              <a:rect l="l" t="t" r="r" b="b"/>
              <a:pathLst>
                <a:path w="106045" h="5079">
                  <a:moveTo>
                    <a:pt x="0" y="0"/>
                  </a:moveTo>
                  <a:lnTo>
                    <a:pt x="0" y="4635"/>
                  </a:lnTo>
                </a:path>
                <a:path w="106045" h="5079">
                  <a:moveTo>
                    <a:pt x="88963" y="4959"/>
                  </a:moveTo>
                  <a:lnTo>
                    <a:pt x="105473" y="49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2" name="object 8102"/>
            <p:cNvSpPr/>
            <p:nvPr/>
          </p:nvSpPr>
          <p:spPr>
            <a:xfrm>
              <a:off x="1273827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3" name="object 8103"/>
            <p:cNvSpPr/>
            <p:nvPr/>
          </p:nvSpPr>
          <p:spPr>
            <a:xfrm>
              <a:off x="12739242" y="9207442"/>
              <a:ext cx="16510" cy="7620"/>
            </a:xfrm>
            <a:custGeom>
              <a:avLst/>
              <a:gdLst/>
              <a:ahLst/>
              <a:cxnLst/>
              <a:rect l="l" t="t" r="r" b="b"/>
              <a:pathLst>
                <a:path w="16509" h="7620">
                  <a:moveTo>
                    <a:pt x="16382" y="7562"/>
                  </a:moveTo>
                  <a:lnTo>
                    <a:pt x="16128" y="6273"/>
                  </a:lnTo>
                </a:path>
                <a:path w="16509" h="7620">
                  <a:moveTo>
                    <a:pt x="16128" y="6273"/>
                  </a:moveTo>
                  <a:lnTo>
                    <a:pt x="15557" y="4711"/>
                  </a:lnTo>
                </a:path>
                <a:path w="16509" h="7620">
                  <a:moveTo>
                    <a:pt x="15557" y="4711"/>
                  </a:moveTo>
                  <a:lnTo>
                    <a:pt x="14795" y="3321"/>
                  </a:lnTo>
                </a:path>
                <a:path w="16509" h="7620">
                  <a:moveTo>
                    <a:pt x="14795" y="3321"/>
                  </a:moveTo>
                  <a:lnTo>
                    <a:pt x="13779" y="2158"/>
                  </a:lnTo>
                </a:path>
                <a:path w="16509" h="7620">
                  <a:moveTo>
                    <a:pt x="13779" y="2158"/>
                  </a:moveTo>
                  <a:lnTo>
                    <a:pt x="12573" y="1212"/>
                  </a:lnTo>
                </a:path>
                <a:path w="16509" h="7620">
                  <a:moveTo>
                    <a:pt x="12573" y="1212"/>
                  </a:moveTo>
                  <a:lnTo>
                    <a:pt x="11239" y="546"/>
                  </a:lnTo>
                </a:path>
                <a:path w="16509" h="7620">
                  <a:moveTo>
                    <a:pt x="11239" y="546"/>
                  </a:moveTo>
                  <a:lnTo>
                    <a:pt x="9778" y="146"/>
                  </a:lnTo>
                </a:path>
                <a:path w="16509" h="7620">
                  <a:moveTo>
                    <a:pt x="9778" y="146"/>
                  </a:moveTo>
                  <a:lnTo>
                    <a:pt x="8191" y="0"/>
                  </a:lnTo>
                </a:path>
                <a:path w="16509" h="7620">
                  <a:moveTo>
                    <a:pt x="8191" y="0"/>
                  </a:moveTo>
                  <a:lnTo>
                    <a:pt x="6540" y="146"/>
                  </a:lnTo>
                </a:path>
                <a:path w="16509" h="7620">
                  <a:moveTo>
                    <a:pt x="6540" y="146"/>
                  </a:moveTo>
                  <a:lnTo>
                    <a:pt x="4952" y="622"/>
                  </a:lnTo>
                </a:path>
                <a:path w="16509" h="7620">
                  <a:moveTo>
                    <a:pt x="4952" y="622"/>
                  </a:moveTo>
                  <a:lnTo>
                    <a:pt x="3619" y="1339"/>
                  </a:lnTo>
                </a:path>
                <a:path w="16509" h="7620">
                  <a:moveTo>
                    <a:pt x="3619" y="1339"/>
                  </a:moveTo>
                  <a:lnTo>
                    <a:pt x="2285" y="2381"/>
                  </a:lnTo>
                </a:path>
                <a:path w="16509" h="7620">
                  <a:moveTo>
                    <a:pt x="2285" y="2381"/>
                  </a:moveTo>
                  <a:lnTo>
                    <a:pt x="1206" y="3746"/>
                  </a:lnTo>
                </a:path>
                <a:path w="16509" h="7620">
                  <a:moveTo>
                    <a:pt x="1206" y="3746"/>
                  </a:moveTo>
                  <a:lnTo>
                    <a:pt x="444" y="5556"/>
                  </a:lnTo>
                </a:path>
                <a:path w="16509" h="7620">
                  <a:moveTo>
                    <a:pt x="444" y="5556"/>
                  </a:moveTo>
                  <a:lnTo>
                    <a:pt x="0" y="75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4" name="object 8104"/>
            <p:cNvSpPr/>
            <p:nvPr/>
          </p:nvSpPr>
          <p:spPr>
            <a:xfrm>
              <a:off x="12746534" y="920654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5" name="object 8105"/>
            <p:cNvSpPr/>
            <p:nvPr/>
          </p:nvSpPr>
          <p:spPr>
            <a:xfrm>
              <a:off x="12788391" y="9205112"/>
              <a:ext cx="173355" cy="10795"/>
            </a:xfrm>
            <a:custGeom>
              <a:avLst/>
              <a:gdLst/>
              <a:ahLst/>
              <a:cxnLst/>
              <a:rect l="l" t="t" r="r" b="b"/>
              <a:pathLst>
                <a:path w="173354" h="10795">
                  <a:moveTo>
                    <a:pt x="0" y="10217"/>
                  </a:moveTo>
                  <a:lnTo>
                    <a:pt x="5143" y="10217"/>
                  </a:lnTo>
                </a:path>
                <a:path w="173354" h="10795">
                  <a:moveTo>
                    <a:pt x="4952" y="9893"/>
                  </a:moveTo>
                  <a:lnTo>
                    <a:pt x="4127" y="7664"/>
                  </a:lnTo>
                </a:path>
                <a:path w="173354" h="10795">
                  <a:moveTo>
                    <a:pt x="4127" y="7664"/>
                  </a:moveTo>
                  <a:lnTo>
                    <a:pt x="3428" y="5727"/>
                  </a:lnTo>
                </a:path>
                <a:path w="173354" h="10795">
                  <a:moveTo>
                    <a:pt x="3428" y="5727"/>
                  </a:moveTo>
                  <a:lnTo>
                    <a:pt x="2857" y="3994"/>
                  </a:lnTo>
                </a:path>
                <a:path w="173354" h="10795">
                  <a:moveTo>
                    <a:pt x="2857" y="3994"/>
                  </a:moveTo>
                  <a:lnTo>
                    <a:pt x="2412" y="2552"/>
                  </a:lnTo>
                </a:path>
                <a:path w="173354" h="10795">
                  <a:moveTo>
                    <a:pt x="2412" y="2552"/>
                  </a:moveTo>
                  <a:lnTo>
                    <a:pt x="2095" y="4140"/>
                  </a:lnTo>
                </a:path>
                <a:path w="173354" h="10795">
                  <a:moveTo>
                    <a:pt x="2095" y="4140"/>
                  </a:moveTo>
                  <a:lnTo>
                    <a:pt x="1587" y="5676"/>
                  </a:lnTo>
                </a:path>
                <a:path w="173354" h="10795">
                  <a:moveTo>
                    <a:pt x="1587" y="5676"/>
                  </a:moveTo>
                  <a:lnTo>
                    <a:pt x="1079" y="7238"/>
                  </a:lnTo>
                </a:path>
                <a:path w="173354" h="10795">
                  <a:moveTo>
                    <a:pt x="63" y="9893"/>
                  </a:moveTo>
                  <a:lnTo>
                    <a:pt x="1079" y="7238"/>
                  </a:lnTo>
                </a:path>
                <a:path w="173354" h="10795">
                  <a:moveTo>
                    <a:pt x="39179" y="9893"/>
                  </a:moveTo>
                  <a:lnTo>
                    <a:pt x="39369" y="9747"/>
                  </a:lnTo>
                </a:path>
                <a:path w="173354" h="10795">
                  <a:moveTo>
                    <a:pt x="27812" y="10217"/>
                  </a:moveTo>
                  <a:lnTo>
                    <a:pt x="38480" y="10217"/>
                  </a:lnTo>
                </a:path>
                <a:path w="173354" h="10795">
                  <a:moveTo>
                    <a:pt x="27812" y="2705"/>
                  </a:moveTo>
                  <a:lnTo>
                    <a:pt x="27812" y="9893"/>
                  </a:lnTo>
                </a:path>
                <a:path w="173354" h="10795">
                  <a:moveTo>
                    <a:pt x="35559" y="2705"/>
                  </a:moveTo>
                  <a:lnTo>
                    <a:pt x="27812" y="2705"/>
                  </a:lnTo>
                </a:path>
                <a:path w="173354" h="10795">
                  <a:moveTo>
                    <a:pt x="37274" y="2800"/>
                  </a:moveTo>
                  <a:lnTo>
                    <a:pt x="35559" y="2705"/>
                  </a:lnTo>
                </a:path>
                <a:path w="173354" h="10795">
                  <a:moveTo>
                    <a:pt x="38544" y="3200"/>
                  </a:moveTo>
                  <a:lnTo>
                    <a:pt x="37274" y="2800"/>
                  </a:lnTo>
                </a:path>
                <a:path w="173354" h="10795">
                  <a:moveTo>
                    <a:pt x="39560" y="3816"/>
                  </a:moveTo>
                  <a:lnTo>
                    <a:pt x="38544" y="3200"/>
                  </a:lnTo>
                </a:path>
                <a:path w="173354" h="10795">
                  <a:moveTo>
                    <a:pt x="40258" y="4635"/>
                  </a:moveTo>
                  <a:lnTo>
                    <a:pt x="39560" y="3816"/>
                  </a:lnTo>
                </a:path>
                <a:path w="173354" h="10795">
                  <a:moveTo>
                    <a:pt x="40703" y="5581"/>
                  </a:moveTo>
                  <a:lnTo>
                    <a:pt x="40258" y="4635"/>
                  </a:lnTo>
                </a:path>
                <a:path w="173354" h="10795">
                  <a:moveTo>
                    <a:pt x="40830" y="6692"/>
                  </a:moveTo>
                  <a:lnTo>
                    <a:pt x="40703" y="5581"/>
                  </a:lnTo>
                </a:path>
                <a:path w="173354" h="10795">
                  <a:moveTo>
                    <a:pt x="40639" y="7810"/>
                  </a:moveTo>
                  <a:lnTo>
                    <a:pt x="40830" y="6692"/>
                  </a:lnTo>
                </a:path>
                <a:path w="173354" h="10795">
                  <a:moveTo>
                    <a:pt x="40131" y="8877"/>
                  </a:moveTo>
                  <a:lnTo>
                    <a:pt x="40639" y="7810"/>
                  </a:lnTo>
                </a:path>
                <a:path w="173354" h="10795">
                  <a:moveTo>
                    <a:pt x="39369" y="9747"/>
                  </a:moveTo>
                  <a:lnTo>
                    <a:pt x="40131" y="8877"/>
                  </a:lnTo>
                </a:path>
                <a:path w="173354" h="10795">
                  <a:moveTo>
                    <a:pt x="51752" y="10217"/>
                  </a:moveTo>
                  <a:lnTo>
                    <a:pt x="68199" y="10217"/>
                  </a:lnTo>
                </a:path>
                <a:path w="173354" h="10795">
                  <a:moveTo>
                    <a:pt x="68199" y="9893"/>
                  </a:moveTo>
                  <a:lnTo>
                    <a:pt x="67944" y="8604"/>
                  </a:lnTo>
                </a:path>
                <a:path w="173354" h="10795">
                  <a:moveTo>
                    <a:pt x="67944" y="8604"/>
                  </a:moveTo>
                  <a:lnTo>
                    <a:pt x="67373" y="7042"/>
                  </a:lnTo>
                </a:path>
                <a:path w="173354" h="10795">
                  <a:moveTo>
                    <a:pt x="67373" y="7042"/>
                  </a:moveTo>
                  <a:lnTo>
                    <a:pt x="66611" y="5651"/>
                  </a:lnTo>
                </a:path>
                <a:path w="173354" h="10795">
                  <a:moveTo>
                    <a:pt x="66611" y="5651"/>
                  </a:moveTo>
                  <a:lnTo>
                    <a:pt x="65595" y="4489"/>
                  </a:lnTo>
                </a:path>
                <a:path w="173354" h="10795">
                  <a:moveTo>
                    <a:pt x="65595" y="4489"/>
                  </a:moveTo>
                  <a:lnTo>
                    <a:pt x="64452" y="3543"/>
                  </a:lnTo>
                </a:path>
                <a:path w="173354" h="10795">
                  <a:moveTo>
                    <a:pt x="64452" y="3543"/>
                  </a:moveTo>
                  <a:lnTo>
                    <a:pt x="63055" y="2876"/>
                  </a:lnTo>
                </a:path>
                <a:path w="173354" h="10795">
                  <a:moveTo>
                    <a:pt x="63055" y="2876"/>
                  </a:moveTo>
                  <a:lnTo>
                    <a:pt x="61594" y="2476"/>
                  </a:lnTo>
                </a:path>
                <a:path w="173354" h="10795">
                  <a:moveTo>
                    <a:pt x="61594" y="2476"/>
                  </a:moveTo>
                  <a:lnTo>
                    <a:pt x="60071" y="2330"/>
                  </a:lnTo>
                </a:path>
                <a:path w="173354" h="10795">
                  <a:moveTo>
                    <a:pt x="60071" y="2330"/>
                  </a:moveTo>
                  <a:lnTo>
                    <a:pt x="58356" y="2476"/>
                  </a:lnTo>
                </a:path>
                <a:path w="173354" h="10795">
                  <a:moveTo>
                    <a:pt x="58356" y="2476"/>
                  </a:moveTo>
                  <a:lnTo>
                    <a:pt x="56832" y="2952"/>
                  </a:lnTo>
                </a:path>
                <a:path w="173354" h="10795">
                  <a:moveTo>
                    <a:pt x="56832" y="2952"/>
                  </a:moveTo>
                  <a:lnTo>
                    <a:pt x="55435" y="3670"/>
                  </a:lnTo>
                </a:path>
                <a:path w="173354" h="10795">
                  <a:moveTo>
                    <a:pt x="55435" y="3670"/>
                  </a:moveTo>
                  <a:lnTo>
                    <a:pt x="54101" y="4711"/>
                  </a:lnTo>
                </a:path>
                <a:path w="173354" h="10795">
                  <a:moveTo>
                    <a:pt x="54101" y="4711"/>
                  </a:moveTo>
                  <a:lnTo>
                    <a:pt x="53022" y="6076"/>
                  </a:lnTo>
                </a:path>
                <a:path w="173354" h="10795">
                  <a:moveTo>
                    <a:pt x="53022" y="6076"/>
                  </a:moveTo>
                  <a:lnTo>
                    <a:pt x="52260" y="7886"/>
                  </a:lnTo>
                </a:path>
                <a:path w="173354" h="10795">
                  <a:moveTo>
                    <a:pt x="52260" y="7886"/>
                  </a:moveTo>
                  <a:lnTo>
                    <a:pt x="51815" y="9893"/>
                  </a:lnTo>
                </a:path>
                <a:path w="173354" h="10795">
                  <a:moveTo>
                    <a:pt x="119697" y="10217"/>
                  </a:moveTo>
                  <a:lnTo>
                    <a:pt x="136143" y="10217"/>
                  </a:lnTo>
                </a:path>
                <a:path w="173354" h="10795">
                  <a:moveTo>
                    <a:pt x="136080" y="9893"/>
                  </a:moveTo>
                  <a:lnTo>
                    <a:pt x="135826" y="8604"/>
                  </a:lnTo>
                </a:path>
                <a:path w="173354" h="10795">
                  <a:moveTo>
                    <a:pt x="135826" y="8604"/>
                  </a:moveTo>
                  <a:lnTo>
                    <a:pt x="135318" y="7042"/>
                  </a:lnTo>
                </a:path>
                <a:path w="173354" h="10795">
                  <a:moveTo>
                    <a:pt x="135318" y="7042"/>
                  </a:moveTo>
                  <a:lnTo>
                    <a:pt x="134492" y="5651"/>
                  </a:lnTo>
                </a:path>
                <a:path w="173354" h="10795">
                  <a:moveTo>
                    <a:pt x="134492" y="5651"/>
                  </a:moveTo>
                  <a:lnTo>
                    <a:pt x="133540" y="4489"/>
                  </a:lnTo>
                </a:path>
                <a:path w="173354" h="10795">
                  <a:moveTo>
                    <a:pt x="133540" y="4489"/>
                  </a:moveTo>
                  <a:lnTo>
                    <a:pt x="132333" y="3543"/>
                  </a:lnTo>
                </a:path>
                <a:path w="173354" h="10795">
                  <a:moveTo>
                    <a:pt x="132333" y="3543"/>
                  </a:moveTo>
                  <a:lnTo>
                    <a:pt x="131000" y="2876"/>
                  </a:lnTo>
                </a:path>
                <a:path w="173354" h="10795">
                  <a:moveTo>
                    <a:pt x="131000" y="2876"/>
                  </a:moveTo>
                  <a:lnTo>
                    <a:pt x="129539" y="2476"/>
                  </a:lnTo>
                </a:path>
                <a:path w="173354" h="10795">
                  <a:moveTo>
                    <a:pt x="129539" y="2476"/>
                  </a:moveTo>
                  <a:lnTo>
                    <a:pt x="127952" y="2330"/>
                  </a:lnTo>
                </a:path>
                <a:path w="173354" h="10795">
                  <a:moveTo>
                    <a:pt x="127952" y="2330"/>
                  </a:moveTo>
                  <a:lnTo>
                    <a:pt x="126301" y="2476"/>
                  </a:lnTo>
                </a:path>
                <a:path w="173354" h="10795">
                  <a:moveTo>
                    <a:pt x="126301" y="2476"/>
                  </a:moveTo>
                  <a:lnTo>
                    <a:pt x="124777" y="2952"/>
                  </a:lnTo>
                </a:path>
                <a:path w="173354" h="10795">
                  <a:moveTo>
                    <a:pt x="124777" y="2952"/>
                  </a:moveTo>
                  <a:lnTo>
                    <a:pt x="123316" y="3670"/>
                  </a:lnTo>
                </a:path>
                <a:path w="173354" h="10795">
                  <a:moveTo>
                    <a:pt x="123316" y="3670"/>
                  </a:moveTo>
                  <a:lnTo>
                    <a:pt x="122047" y="4711"/>
                  </a:lnTo>
                </a:path>
                <a:path w="173354" h="10795">
                  <a:moveTo>
                    <a:pt x="122047" y="4711"/>
                  </a:moveTo>
                  <a:lnTo>
                    <a:pt x="120903" y="6076"/>
                  </a:lnTo>
                </a:path>
                <a:path w="173354" h="10795">
                  <a:moveTo>
                    <a:pt x="120903" y="6076"/>
                  </a:moveTo>
                  <a:lnTo>
                    <a:pt x="120141" y="7886"/>
                  </a:lnTo>
                </a:path>
                <a:path w="173354" h="10795">
                  <a:moveTo>
                    <a:pt x="120141" y="7886"/>
                  </a:moveTo>
                  <a:lnTo>
                    <a:pt x="119697" y="9893"/>
                  </a:lnTo>
                </a:path>
                <a:path w="173354" h="10795">
                  <a:moveTo>
                    <a:pt x="168084" y="0"/>
                  </a:moveTo>
                  <a:lnTo>
                    <a:pt x="172974" y="7365"/>
                  </a:lnTo>
                </a:path>
                <a:path w="173354" h="10795">
                  <a:moveTo>
                    <a:pt x="164147" y="0"/>
                  </a:moveTo>
                  <a:lnTo>
                    <a:pt x="168084" y="0"/>
                  </a:lnTo>
                </a:path>
                <a:path w="173354" h="10795">
                  <a:moveTo>
                    <a:pt x="170751" y="9893"/>
                  </a:moveTo>
                  <a:lnTo>
                    <a:pt x="164147" y="0"/>
                  </a:lnTo>
                </a:path>
                <a:path w="173354" h="10795">
                  <a:moveTo>
                    <a:pt x="153479" y="10217"/>
                  </a:moveTo>
                  <a:lnTo>
                    <a:pt x="171005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6" name="object 8106"/>
            <p:cNvSpPr/>
            <p:nvPr/>
          </p:nvSpPr>
          <p:spPr>
            <a:xfrm>
              <a:off x="12940971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7" name="object 8107"/>
            <p:cNvSpPr/>
            <p:nvPr/>
          </p:nvSpPr>
          <p:spPr>
            <a:xfrm>
              <a:off x="12927901" y="9205112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4002" y="0"/>
                  </a:moveTo>
                  <a:lnTo>
                    <a:pt x="13779" y="9893"/>
                  </a:lnTo>
                </a:path>
                <a:path w="24129" h="10795">
                  <a:moveTo>
                    <a:pt x="19621" y="0"/>
                  </a:moveTo>
                  <a:lnTo>
                    <a:pt x="24002" y="0"/>
                  </a:lnTo>
                </a:path>
                <a:path w="24129" h="10795">
                  <a:moveTo>
                    <a:pt x="9715" y="9893"/>
                  </a:moveTo>
                  <a:lnTo>
                    <a:pt x="19621" y="0"/>
                  </a:lnTo>
                </a:path>
                <a:path w="24129" h="10795">
                  <a:moveTo>
                    <a:pt x="7492" y="10217"/>
                  </a:moveTo>
                  <a:lnTo>
                    <a:pt x="9334" y="10217"/>
                  </a:lnTo>
                </a:path>
                <a:path w="24129" h="10795">
                  <a:moveTo>
                    <a:pt x="7429" y="10217"/>
                  </a:moveTo>
                  <a:lnTo>
                    <a:pt x="7492" y="10217"/>
                  </a:lnTo>
                </a:path>
                <a:path w="24129" h="10795">
                  <a:moveTo>
                    <a:pt x="7492" y="0"/>
                  </a:moveTo>
                  <a:lnTo>
                    <a:pt x="7492" y="9893"/>
                  </a:lnTo>
                </a:path>
                <a:path w="24129" h="10795">
                  <a:moveTo>
                    <a:pt x="4190" y="0"/>
                  </a:moveTo>
                  <a:lnTo>
                    <a:pt x="7492" y="0"/>
                  </a:lnTo>
                </a:path>
                <a:path w="24129" h="10795">
                  <a:moveTo>
                    <a:pt x="4190" y="9893"/>
                  </a:moveTo>
                  <a:lnTo>
                    <a:pt x="4190" y="0"/>
                  </a:lnTo>
                </a:path>
                <a:path w="24129" h="10795">
                  <a:moveTo>
                    <a:pt x="0" y="10217"/>
                  </a:moveTo>
                  <a:lnTo>
                    <a:pt x="4190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8" name="object 8108"/>
            <p:cNvSpPr/>
            <p:nvPr/>
          </p:nvSpPr>
          <p:spPr>
            <a:xfrm>
              <a:off x="12927001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9" name="object 8109"/>
            <p:cNvSpPr/>
            <p:nvPr/>
          </p:nvSpPr>
          <p:spPr>
            <a:xfrm>
              <a:off x="12894754" y="9204661"/>
              <a:ext cx="33655" cy="10795"/>
            </a:xfrm>
            <a:custGeom>
              <a:avLst/>
              <a:gdLst/>
              <a:ahLst/>
              <a:cxnLst/>
              <a:rect l="l" t="t" r="r" b="b"/>
              <a:pathLst>
                <a:path w="33654" h="10795">
                  <a:moveTo>
                    <a:pt x="32956" y="9232"/>
                  </a:moveTo>
                  <a:lnTo>
                    <a:pt x="33147" y="10344"/>
                  </a:lnTo>
                </a:path>
                <a:path w="33654" h="10795">
                  <a:moveTo>
                    <a:pt x="32511" y="7645"/>
                  </a:moveTo>
                  <a:lnTo>
                    <a:pt x="32956" y="9232"/>
                  </a:lnTo>
                </a:path>
                <a:path w="33654" h="10795">
                  <a:moveTo>
                    <a:pt x="31876" y="6127"/>
                  </a:moveTo>
                  <a:lnTo>
                    <a:pt x="32511" y="7645"/>
                  </a:lnTo>
                </a:path>
                <a:path w="33654" h="10795">
                  <a:moveTo>
                    <a:pt x="30797" y="4368"/>
                  </a:moveTo>
                  <a:lnTo>
                    <a:pt x="31876" y="6127"/>
                  </a:lnTo>
                </a:path>
                <a:path w="33654" h="10795">
                  <a:moveTo>
                    <a:pt x="29400" y="2857"/>
                  </a:moveTo>
                  <a:lnTo>
                    <a:pt x="30797" y="4368"/>
                  </a:lnTo>
                </a:path>
                <a:path w="33654" h="10795">
                  <a:moveTo>
                    <a:pt x="27749" y="1638"/>
                  </a:moveTo>
                  <a:lnTo>
                    <a:pt x="29400" y="2857"/>
                  </a:lnTo>
                </a:path>
                <a:path w="33654" h="10795">
                  <a:moveTo>
                    <a:pt x="26288" y="920"/>
                  </a:moveTo>
                  <a:lnTo>
                    <a:pt x="27749" y="1638"/>
                  </a:lnTo>
                </a:path>
                <a:path w="33654" h="10795">
                  <a:moveTo>
                    <a:pt x="24764" y="400"/>
                  </a:moveTo>
                  <a:lnTo>
                    <a:pt x="26288" y="920"/>
                  </a:lnTo>
                </a:path>
                <a:path w="33654" h="10795">
                  <a:moveTo>
                    <a:pt x="23240" y="76"/>
                  </a:moveTo>
                  <a:lnTo>
                    <a:pt x="24764" y="400"/>
                  </a:lnTo>
                </a:path>
                <a:path w="33654" h="10795">
                  <a:moveTo>
                    <a:pt x="21589" y="0"/>
                  </a:moveTo>
                  <a:lnTo>
                    <a:pt x="23240" y="76"/>
                  </a:lnTo>
                </a:path>
                <a:path w="33654" h="10795">
                  <a:moveTo>
                    <a:pt x="19113" y="228"/>
                  </a:moveTo>
                  <a:lnTo>
                    <a:pt x="21589" y="0"/>
                  </a:lnTo>
                </a:path>
                <a:path w="33654" h="10795">
                  <a:moveTo>
                    <a:pt x="16890" y="869"/>
                  </a:moveTo>
                  <a:lnTo>
                    <a:pt x="19113" y="228"/>
                  </a:lnTo>
                </a:path>
                <a:path w="33654" h="10795">
                  <a:moveTo>
                    <a:pt x="14858" y="1962"/>
                  </a:moveTo>
                  <a:lnTo>
                    <a:pt x="16890" y="869"/>
                  </a:lnTo>
                </a:path>
                <a:path w="33654" h="10795">
                  <a:moveTo>
                    <a:pt x="13080" y="3473"/>
                  </a:moveTo>
                  <a:lnTo>
                    <a:pt x="14858" y="1962"/>
                  </a:lnTo>
                </a:path>
                <a:path w="33654" h="10795">
                  <a:moveTo>
                    <a:pt x="11937" y="4940"/>
                  </a:moveTo>
                  <a:lnTo>
                    <a:pt x="13080" y="3473"/>
                  </a:lnTo>
                </a:path>
                <a:path w="33654" h="10795">
                  <a:moveTo>
                    <a:pt x="11049" y="6623"/>
                  </a:moveTo>
                  <a:lnTo>
                    <a:pt x="11937" y="4940"/>
                  </a:lnTo>
                </a:path>
                <a:path w="33654" h="10795">
                  <a:moveTo>
                    <a:pt x="10350" y="8534"/>
                  </a:moveTo>
                  <a:lnTo>
                    <a:pt x="11049" y="6623"/>
                  </a:lnTo>
                </a:path>
                <a:path w="33654" h="10795">
                  <a:moveTo>
                    <a:pt x="10032" y="10344"/>
                  </a:moveTo>
                  <a:lnTo>
                    <a:pt x="10350" y="8534"/>
                  </a:lnTo>
                </a:path>
                <a:path w="33654" h="10795">
                  <a:moveTo>
                    <a:pt x="0" y="10668"/>
                  </a:moveTo>
                  <a:lnTo>
                    <a:pt x="9969" y="106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0" name="object 8110"/>
            <p:cNvSpPr/>
            <p:nvPr/>
          </p:nvSpPr>
          <p:spPr>
            <a:xfrm>
              <a:off x="12893854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1" name="object 8111"/>
            <p:cNvSpPr/>
            <p:nvPr/>
          </p:nvSpPr>
          <p:spPr>
            <a:xfrm>
              <a:off x="12894754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0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2" name="object 8112"/>
            <p:cNvSpPr/>
            <p:nvPr/>
          </p:nvSpPr>
          <p:spPr>
            <a:xfrm>
              <a:off x="12893854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3" name="object 8113"/>
            <p:cNvSpPr/>
            <p:nvPr/>
          </p:nvSpPr>
          <p:spPr>
            <a:xfrm>
              <a:off x="12875386" y="9205112"/>
              <a:ext cx="27940" cy="10795"/>
            </a:xfrm>
            <a:custGeom>
              <a:avLst/>
              <a:gdLst/>
              <a:ahLst/>
              <a:cxnLst/>
              <a:rect l="l" t="t" r="r" b="b"/>
              <a:pathLst>
                <a:path w="27940" h="10795">
                  <a:moveTo>
                    <a:pt x="27495" y="2876"/>
                  </a:moveTo>
                  <a:lnTo>
                    <a:pt x="19367" y="2876"/>
                  </a:lnTo>
                </a:path>
                <a:path w="27940" h="10795">
                  <a:moveTo>
                    <a:pt x="27495" y="0"/>
                  </a:moveTo>
                  <a:lnTo>
                    <a:pt x="27495" y="2876"/>
                  </a:lnTo>
                </a:path>
                <a:path w="27940" h="10795">
                  <a:moveTo>
                    <a:pt x="8001" y="0"/>
                  </a:moveTo>
                  <a:lnTo>
                    <a:pt x="27495" y="0"/>
                  </a:lnTo>
                </a:path>
                <a:path w="27940" h="10795">
                  <a:moveTo>
                    <a:pt x="8001" y="2876"/>
                  </a:moveTo>
                  <a:lnTo>
                    <a:pt x="8001" y="0"/>
                  </a:lnTo>
                </a:path>
                <a:path w="27940" h="10795">
                  <a:moveTo>
                    <a:pt x="16065" y="2876"/>
                  </a:moveTo>
                  <a:lnTo>
                    <a:pt x="8001" y="2876"/>
                  </a:lnTo>
                </a:path>
                <a:path w="27940" h="10795">
                  <a:moveTo>
                    <a:pt x="16065" y="9893"/>
                  </a:moveTo>
                  <a:lnTo>
                    <a:pt x="16065" y="2876"/>
                  </a:lnTo>
                </a:path>
                <a:path w="27940" h="10795">
                  <a:moveTo>
                    <a:pt x="0" y="10217"/>
                  </a:moveTo>
                  <a:lnTo>
                    <a:pt x="16065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4" name="object 8114"/>
            <p:cNvSpPr/>
            <p:nvPr/>
          </p:nvSpPr>
          <p:spPr>
            <a:xfrm>
              <a:off x="12874486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5" name="object 8115"/>
            <p:cNvSpPr/>
            <p:nvPr/>
          </p:nvSpPr>
          <p:spPr>
            <a:xfrm>
              <a:off x="12875640" y="9207988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20">
                  <a:moveTo>
                    <a:pt x="0" y="7016"/>
                  </a:moveTo>
                  <a:lnTo>
                    <a:pt x="5714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6" name="object 8116"/>
            <p:cNvSpPr/>
            <p:nvPr/>
          </p:nvSpPr>
          <p:spPr>
            <a:xfrm>
              <a:off x="12880455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7" name="object 8117"/>
            <p:cNvSpPr/>
            <p:nvPr/>
          </p:nvSpPr>
          <p:spPr>
            <a:xfrm>
              <a:off x="12796837" y="9204661"/>
              <a:ext cx="85090" cy="10795"/>
            </a:xfrm>
            <a:custGeom>
              <a:avLst/>
              <a:gdLst/>
              <a:ahLst/>
              <a:cxnLst/>
              <a:rect l="l" t="t" r="r" b="b"/>
              <a:pathLst>
                <a:path w="85090" h="10795">
                  <a:moveTo>
                    <a:pt x="84518" y="450"/>
                  </a:moveTo>
                  <a:lnTo>
                    <a:pt x="84518" y="3327"/>
                  </a:lnTo>
                </a:path>
                <a:path w="85090" h="10795">
                  <a:moveTo>
                    <a:pt x="66928" y="450"/>
                  </a:moveTo>
                  <a:lnTo>
                    <a:pt x="84518" y="450"/>
                  </a:lnTo>
                </a:path>
                <a:path w="85090" h="10795">
                  <a:moveTo>
                    <a:pt x="66928" y="3327"/>
                  </a:moveTo>
                  <a:lnTo>
                    <a:pt x="66928" y="450"/>
                  </a:lnTo>
                </a:path>
                <a:path w="85090" h="10795">
                  <a:moveTo>
                    <a:pt x="80645" y="3327"/>
                  </a:moveTo>
                  <a:lnTo>
                    <a:pt x="66928" y="3327"/>
                  </a:lnTo>
                </a:path>
                <a:path w="85090" h="10795">
                  <a:moveTo>
                    <a:pt x="79819" y="4197"/>
                  </a:moveTo>
                  <a:lnTo>
                    <a:pt x="80645" y="3327"/>
                  </a:lnTo>
                </a:path>
                <a:path w="85090" h="10795">
                  <a:moveTo>
                    <a:pt x="78994" y="5162"/>
                  </a:moveTo>
                  <a:lnTo>
                    <a:pt x="79819" y="4197"/>
                  </a:lnTo>
                </a:path>
                <a:path w="85090" h="10795">
                  <a:moveTo>
                    <a:pt x="78104" y="6229"/>
                  </a:moveTo>
                  <a:lnTo>
                    <a:pt x="78994" y="5162"/>
                  </a:lnTo>
                </a:path>
                <a:path w="85090" h="10795">
                  <a:moveTo>
                    <a:pt x="74802" y="10344"/>
                  </a:moveTo>
                  <a:lnTo>
                    <a:pt x="78104" y="6229"/>
                  </a:lnTo>
                </a:path>
                <a:path w="85090" h="10795">
                  <a:moveTo>
                    <a:pt x="63182" y="10668"/>
                  </a:moveTo>
                  <a:lnTo>
                    <a:pt x="74485" y="10668"/>
                  </a:lnTo>
                </a:path>
                <a:path w="85090" h="10795">
                  <a:moveTo>
                    <a:pt x="63119" y="10668"/>
                  </a:moveTo>
                  <a:lnTo>
                    <a:pt x="63182" y="10668"/>
                  </a:lnTo>
                </a:path>
                <a:path w="85090" h="10795">
                  <a:moveTo>
                    <a:pt x="62928" y="9232"/>
                  </a:moveTo>
                  <a:lnTo>
                    <a:pt x="63119" y="10344"/>
                  </a:lnTo>
                </a:path>
                <a:path w="85090" h="10795">
                  <a:moveTo>
                    <a:pt x="62483" y="7645"/>
                  </a:moveTo>
                  <a:lnTo>
                    <a:pt x="62928" y="9232"/>
                  </a:lnTo>
                </a:path>
                <a:path w="85090" h="10795">
                  <a:moveTo>
                    <a:pt x="61849" y="6127"/>
                  </a:moveTo>
                  <a:lnTo>
                    <a:pt x="62483" y="7645"/>
                  </a:lnTo>
                </a:path>
                <a:path w="85090" h="10795">
                  <a:moveTo>
                    <a:pt x="60769" y="4368"/>
                  </a:moveTo>
                  <a:lnTo>
                    <a:pt x="61849" y="6127"/>
                  </a:lnTo>
                </a:path>
                <a:path w="85090" h="10795">
                  <a:moveTo>
                    <a:pt x="59372" y="2857"/>
                  </a:moveTo>
                  <a:lnTo>
                    <a:pt x="60769" y="4368"/>
                  </a:lnTo>
                </a:path>
                <a:path w="85090" h="10795">
                  <a:moveTo>
                    <a:pt x="57721" y="1638"/>
                  </a:moveTo>
                  <a:lnTo>
                    <a:pt x="59372" y="2857"/>
                  </a:lnTo>
                </a:path>
                <a:path w="85090" h="10795">
                  <a:moveTo>
                    <a:pt x="56324" y="920"/>
                  </a:moveTo>
                  <a:lnTo>
                    <a:pt x="57721" y="1638"/>
                  </a:lnTo>
                </a:path>
                <a:path w="85090" h="10795">
                  <a:moveTo>
                    <a:pt x="54800" y="400"/>
                  </a:moveTo>
                  <a:lnTo>
                    <a:pt x="56324" y="920"/>
                  </a:lnTo>
                </a:path>
                <a:path w="85090" h="10795">
                  <a:moveTo>
                    <a:pt x="53213" y="76"/>
                  </a:moveTo>
                  <a:lnTo>
                    <a:pt x="54800" y="400"/>
                  </a:lnTo>
                </a:path>
                <a:path w="85090" h="10795">
                  <a:moveTo>
                    <a:pt x="51625" y="0"/>
                  </a:moveTo>
                  <a:lnTo>
                    <a:pt x="53213" y="76"/>
                  </a:lnTo>
                </a:path>
                <a:path w="85090" h="10795">
                  <a:moveTo>
                    <a:pt x="49085" y="228"/>
                  </a:moveTo>
                  <a:lnTo>
                    <a:pt x="51625" y="0"/>
                  </a:lnTo>
                </a:path>
                <a:path w="85090" h="10795">
                  <a:moveTo>
                    <a:pt x="46863" y="869"/>
                  </a:moveTo>
                  <a:lnTo>
                    <a:pt x="49085" y="228"/>
                  </a:lnTo>
                </a:path>
                <a:path w="85090" h="10795">
                  <a:moveTo>
                    <a:pt x="44830" y="1962"/>
                  </a:moveTo>
                  <a:lnTo>
                    <a:pt x="46863" y="869"/>
                  </a:lnTo>
                </a:path>
                <a:path w="85090" h="10795">
                  <a:moveTo>
                    <a:pt x="43116" y="3473"/>
                  </a:moveTo>
                  <a:lnTo>
                    <a:pt x="44830" y="1962"/>
                  </a:lnTo>
                </a:path>
                <a:path w="85090" h="10795">
                  <a:moveTo>
                    <a:pt x="41973" y="4940"/>
                  </a:moveTo>
                  <a:lnTo>
                    <a:pt x="43116" y="3473"/>
                  </a:lnTo>
                </a:path>
                <a:path w="85090" h="10795">
                  <a:moveTo>
                    <a:pt x="41021" y="6623"/>
                  </a:moveTo>
                  <a:lnTo>
                    <a:pt x="41973" y="4940"/>
                  </a:lnTo>
                </a:path>
                <a:path w="85090" h="10795">
                  <a:moveTo>
                    <a:pt x="40385" y="8534"/>
                  </a:moveTo>
                  <a:lnTo>
                    <a:pt x="41021" y="6623"/>
                  </a:lnTo>
                </a:path>
                <a:path w="85090" h="10795">
                  <a:moveTo>
                    <a:pt x="40004" y="10344"/>
                  </a:moveTo>
                  <a:lnTo>
                    <a:pt x="40385" y="8534"/>
                  </a:lnTo>
                </a:path>
                <a:path w="85090" h="10795">
                  <a:moveTo>
                    <a:pt x="34671" y="10668"/>
                  </a:moveTo>
                  <a:lnTo>
                    <a:pt x="39941" y="10668"/>
                  </a:lnTo>
                </a:path>
                <a:path w="85090" h="10795">
                  <a:moveTo>
                    <a:pt x="34607" y="10668"/>
                  </a:moveTo>
                  <a:lnTo>
                    <a:pt x="34671" y="10668"/>
                  </a:lnTo>
                </a:path>
                <a:path w="85090" h="10795">
                  <a:moveTo>
                    <a:pt x="34925" y="10344"/>
                  </a:moveTo>
                  <a:lnTo>
                    <a:pt x="34988" y="10248"/>
                  </a:lnTo>
                </a:path>
                <a:path w="85090" h="10795">
                  <a:moveTo>
                    <a:pt x="35496" y="8756"/>
                  </a:moveTo>
                  <a:lnTo>
                    <a:pt x="34988" y="10248"/>
                  </a:lnTo>
                </a:path>
                <a:path w="85090" h="10795">
                  <a:moveTo>
                    <a:pt x="35750" y="7143"/>
                  </a:moveTo>
                  <a:lnTo>
                    <a:pt x="35496" y="8756"/>
                  </a:lnTo>
                </a:path>
                <a:path w="85090" h="10795">
                  <a:moveTo>
                    <a:pt x="35623" y="5803"/>
                  </a:moveTo>
                  <a:lnTo>
                    <a:pt x="35750" y="7143"/>
                  </a:lnTo>
                </a:path>
                <a:path w="85090" h="10795">
                  <a:moveTo>
                    <a:pt x="35242" y="4591"/>
                  </a:moveTo>
                  <a:lnTo>
                    <a:pt x="35623" y="5803"/>
                  </a:lnTo>
                </a:path>
                <a:path w="85090" h="10795">
                  <a:moveTo>
                    <a:pt x="34671" y="3422"/>
                  </a:moveTo>
                  <a:lnTo>
                    <a:pt x="35242" y="4591"/>
                  </a:lnTo>
                </a:path>
                <a:path w="85090" h="10795">
                  <a:moveTo>
                    <a:pt x="33908" y="2432"/>
                  </a:moveTo>
                  <a:lnTo>
                    <a:pt x="34671" y="3422"/>
                  </a:lnTo>
                </a:path>
                <a:path w="85090" h="10795">
                  <a:moveTo>
                    <a:pt x="33020" y="1638"/>
                  </a:moveTo>
                  <a:lnTo>
                    <a:pt x="33908" y="2432"/>
                  </a:lnTo>
                </a:path>
                <a:path w="85090" h="10795">
                  <a:moveTo>
                    <a:pt x="32003" y="1092"/>
                  </a:moveTo>
                  <a:lnTo>
                    <a:pt x="33020" y="1638"/>
                  </a:lnTo>
                </a:path>
                <a:path w="85090" h="10795">
                  <a:moveTo>
                    <a:pt x="30670" y="723"/>
                  </a:moveTo>
                  <a:lnTo>
                    <a:pt x="32003" y="1092"/>
                  </a:lnTo>
                </a:path>
                <a:path w="85090" h="10795">
                  <a:moveTo>
                    <a:pt x="29019" y="520"/>
                  </a:moveTo>
                  <a:lnTo>
                    <a:pt x="30670" y="723"/>
                  </a:lnTo>
                </a:path>
                <a:path w="85090" h="10795">
                  <a:moveTo>
                    <a:pt x="26987" y="450"/>
                  </a:moveTo>
                  <a:lnTo>
                    <a:pt x="29019" y="520"/>
                  </a:lnTo>
                </a:path>
                <a:path w="85090" h="10795">
                  <a:moveTo>
                    <a:pt x="16128" y="450"/>
                  </a:moveTo>
                  <a:lnTo>
                    <a:pt x="26987" y="450"/>
                  </a:lnTo>
                </a:path>
                <a:path w="85090" h="10795">
                  <a:moveTo>
                    <a:pt x="16128" y="10344"/>
                  </a:moveTo>
                  <a:lnTo>
                    <a:pt x="16128" y="450"/>
                  </a:lnTo>
                </a:path>
                <a:path w="85090" h="10795">
                  <a:moveTo>
                    <a:pt x="0" y="10668"/>
                  </a:moveTo>
                  <a:lnTo>
                    <a:pt x="16128" y="106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18" name="object 8118"/>
            <p:cNvSpPr/>
            <p:nvPr/>
          </p:nvSpPr>
          <p:spPr>
            <a:xfrm>
              <a:off x="12795937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9" name="object 8119"/>
            <p:cNvSpPr/>
            <p:nvPr/>
          </p:nvSpPr>
          <p:spPr>
            <a:xfrm>
              <a:off x="12766420" y="9205112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5">
                  <a:moveTo>
                    <a:pt x="26225" y="0"/>
                  </a:moveTo>
                  <a:lnTo>
                    <a:pt x="30289" y="9893"/>
                  </a:lnTo>
                </a:path>
                <a:path w="30479" h="10795">
                  <a:moveTo>
                    <a:pt x="22732" y="0"/>
                  </a:moveTo>
                  <a:lnTo>
                    <a:pt x="26225" y="0"/>
                  </a:lnTo>
                </a:path>
                <a:path w="30479" h="10795">
                  <a:moveTo>
                    <a:pt x="18859" y="9893"/>
                  </a:moveTo>
                  <a:lnTo>
                    <a:pt x="22732" y="0"/>
                  </a:lnTo>
                </a:path>
                <a:path w="30479" h="10795">
                  <a:moveTo>
                    <a:pt x="0" y="10217"/>
                  </a:moveTo>
                  <a:lnTo>
                    <a:pt x="18796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0" name="object 8120"/>
            <p:cNvSpPr/>
            <p:nvPr/>
          </p:nvSpPr>
          <p:spPr>
            <a:xfrm>
              <a:off x="12765520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1" name="object 8121"/>
            <p:cNvSpPr/>
            <p:nvPr/>
          </p:nvSpPr>
          <p:spPr>
            <a:xfrm>
              <a:off x="12759054" y="9205112"/>
              <a:ext cx="7620" cy="10795"/>
            </a:xfrm>
            <a:custGeom>
              <a:avLst/>
              <a:gdLst/>
              <a:ahLst/>
              <a:cxnLst/>
              <a:rect l="l" t="t" r="r" b="b"/>
              <a:pathLst>
                <a:path w="7620" h="10795">
                  <a:moveTo>
                    <a:pt x="7366" y="0"/>
                  </a:moveTo>
                  <a:lnTo>
                    <a:pt x="7366" y="9893"/>
                  </a:lnTo>
                </a:path>
                <a:path w="7620" h="10795">
                  <a:moveTo>
                    <a:pt x="4127" y="0"/>
                  </a:moveTo>
                  <a:lnTo>
                    <a:pt x="7366" y="0"/>
                  </a:lnTo>
                </a:path>
                <a:path w="7620" h="10795">
                  <a:moveTo>
                    <a:pt x="4127" y="9893"/>
                  </a:moveTo>
                  <a:lnTo>
                    <a:pt x="4127" y="0"/>
                  </a:lnTo>
                </a:path>
                <a:path w="7620" h="10795">
                  <a:moveTo>
                    <a:pt x="0" y="10217"/>
                  </a:moveTo>
                  <a:lnTo>
                    <a:pt x="4127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2" name="object 8122"/>
            <p:cNvSpPr/>
            <p:nvPr/>
          </p:nvSpPr>
          <p:spPr>
            <a:xfrm>
              <a:off x="12758154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3" name="object 8123"/>
            <p:cNvSpPr/>
            <p:nvPr/>
          </p:nvSpPr>
          <p:spPr>
            <a:xfrm>
              <a:off x="12716890" y="9204661"/>
              <a:ext cx="42545" cy="10795"/>
            </a:xfrm>
            <a:custGeom>
              <a:avLst/>
              <a:gdLst/>
              <a:ahLst/>
              <a:cxnLst/>
              <a:rect l="l" t="t" r="r" b="b"/>
              <a:pathLst>
                <a:path w="42545" h="10795">
                  <a:moveTo>
                    <a:pt x="41909" y="9232"/>
                  </a:moveTo>
                  <a:lnTo>
                    <a:pt x="42100" y="10344"/>
                  </a:lnTo>
                </a:path>
                <a:path w="42545" h="10795">
                  <a:moveTo>
                    <a:pt x="41465" y="7645"/>
                  </a:moveTo>
                  <a:lnTo>
                    <a:pt x="41909" y="9232"/>
                  </a:lnTo>
                </a:path>
                <a:path w="42545" h="10795">
                  <a:moveTo>
                    <a:pt x="40830" y="6127"/>
                  </a:moveTo>
                  <a:lnTo>
                    <a:pt x="41465" y="7645"/>
                  </a:lnTo>
                </a:path>
                <a:path w="42545" h="10795">
                  <a:moveTo>
                    <a:pt x="39750" y="4368"/>
                  </a:moveTo>
                  <a:lnTo>
                    <a:pt x="40830" y="6127"/>
                  </a:lnTo>
                </a:path>
                <a:path w="42545" h="10795">
                  <a:moveTo>
                    <a:pt x="38353" y="2857"/>
                  </a:moveTo>
                  <a:lnTo>
                    <a:pt x="39750" y="4368"/>
                  </a:lnTo>
                </a:path>
                <a:path w="42545" h="10795">
                  <a:moveTo>
                    <a:pt x="36639" y="1638"/>
                  </a:moveTo>
                  <a:lnTo>
                    <a:pt x="38353" y="2857"/>
                  </a:lnTo>
                </a:path>
                <a:path w="42545" h="10795">
                  <a:moveTo>
                    <a:pt x="35242" y="920"/>
                  </a:moveTo>
                  <a:lnTo>
                    <a:pt x="36639" y="1638"/>
                  </a:lnTo>
                </a:path>
                <a:path w="42545" h="10795">
                  <a:moveTo>
                    <a:pt x="33781" y="400"/>
                  </a:moveTo>
                  <a:lnTo>
                    <a:pt x="35242" y="920"/>
                  </a:lnTo>
                </a:path>
                <a:path w="42545" h="10795">
                  <a:moveTo>
                    <a:pt x="32194" y="76"/>
                  </a:moveTo>
                  <a:lnTo>
                    <a:pt x="33781" y="400"/>
                  </a:lnTo>
                </a:path>
                <a:path w="42545" h="10795">
                  <a:moveTo>
                    <a:pt x="30543" y="0"/>
                  </a:moveTo>
                  <a:lnTo>
                    <a:pt x="32194" y="76"/>
                  </a:lnTo>
                </a:path>
                <a:path w="42545" h="10795">
                  <a:moveTo>
                    <a:pt x="28066" y="228"/>
                  </a:moveTo>
                  <a:lnTo>
                    <a:pt x="30543" y="0"/>
                  </a:lnTo>
                </a:path>
                <a:path w="42545" h="10795">
                  <a:moveTo>
                    <a:pt x="25844" y="869"/>
                  </a:moveTo>
                  <a:lnTo>
                    <a:pt x="28066" y="228"/>
                  </a:lnTo>
                </a:path>
                <a:path w="42545" h="10795">
                  <a:moveTo>
                    <a:pt x="23875" y="1962"/>
                  </a:moveTo>
                  <a:lnTo>
                    <a:pt x="25844" y="869"/>
                  </a:lnTo>
                </a:path>
                <a:path w="42545" h="10795">
                  <a:moveTo>
                    <a:pt x="22098" y="3473"/>
                  </a:moveTo>
                  <a:lnTo>
                    <a:pt x="23875" y="1962"/>
                  </a:lnTo>
                </a:path>
                <a:path w="42545" h="10795">
                  <a:moveTo>
                    <a:pt x="20891" y="4940"/>
                  </a:moveTo>
                  <a:lnTo>
                    <a:pt x="22098" y="3473"/>
                  </a:lnTo>
                </a:path>
                <a:path w="42545" h="10795">
                  <a:moveTo>
                    <a:pt x="19938" y="6623"/>
                  </a:moveTo>
                  <a:lnTo>
                    <a:pt x="20891" y="4940"/>
                  </a:lnTo>
                </a:path>
                <a:path w="42545" h="10795">
                  <a:moveTo>
                    <a:pt x="19303" y="8534"/>
                  </a:moveTo>
                  <a:lnTo>
                    <a:pt x="19938" y="6623"/>
                  </a:lnTo>
                </a:path>
                <a:path w="42545" h="10795">
                  <a:moveTo>
                    <a:pt x="18986" y="10344"/>
                  </a:moveTo>
                  <a:lnTo>
                    <a:pt x="19303" y="8534"/>
                  </a:lnTo>
                </a:path>
                <a:path w="42545" h="10795">
                  <a:moveTo>
                    <a:pt x="6603" y="10668"/>
                  </a:moveTo>
                  <a:lnTo>
                    <a:pt x="18923" y="10668"/>
                  </a:lnTo>
                </a:path>
                <a:path w="42545" h="10795">
                  <a:moveTo>
                    <a:pt x="6540" y="10668"/>
                  </a:moveTo>
                  <a:lnTo>
                    <a:pt x="6603" y="10668"/>
                  </a:lnTo>
                </a:path>
                <a:path w="42545" h="10795">
                  <a:moveTo>
                    <a:pt x="16636" y="450"/>
                  </a:moveTo>
                  <a:lnTo>
                    <a:pt x="6350" y="10344"/>
                  </a:lnTo>
                </a:path>
                <a:path w="42545" h="10795">
                  <a:moveTo>
                    <a:pt x="12255" y="450"/>
                  </a:moveTo>
                  <a:lnTo>
                    <a:pt x="16636" y="450"/>
                  </a:lnTo>
                </a:path>
                <a:path w="42545" h="10795">
                  <a:moveTo>
                    <a:pt x="2349" y="10344"/>
                  </a:moveTo>
                  <a:lnTo>
                    <a:pt x="12255" y="450"/>
                  </a:lnTo>
                </a:path>
                <a:path w="42545" h="10795">
                  <a:moveTo>
                    <a:pt x="0" y="10668"/>
                  </a:moveTo>
                  <a:lnTo>
                    <a:pt x="1968" y="106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4" name="object 8124"/>
            <p:cNvSpPr/>
            <p:nvPr/>
          </p:nvSpPr>
          <p:spPr>
            <a:xfrm>
              <a:off x="12715990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5" name="object 8125"/>
            <p:cNvSpPr/>
            <p:nvPr/>
          </p:nvSpPr>
          <p:spPr>
            <a:xfrm>
              <a:off x="12700571" y="9205112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09" h="10795">
                  <a:moveTo>
                    <a:pt x="16319" y="0"/>
                  </a:moveTo>
                  <a:lnTo>
                    <a:pt x="16319" y="9893"/>
                  </a:lnTo>
                </a:path>
                <a:path w="16509" h="10795">
                  <a:moveTo>
                    <a:pt x="13081" y="0"/>
                  </a:moveTo>
                  <a:lnTo>
                    <a:pt x="16319" y="0"/>
                  </a:lnTo>
                </a:path>
                <a:path w="16509" h="10795">
                  <a:moveTo>
                    <a:pt x="13081" y="9893"/>
                  </a:moveTo>
                  <a:lnTo>
                    <a:pt x="13081" y="0"/>
                  </a:lnTo>
                </a:path>
                <a:path w="16509" h="10795">
                  <a:moveTo>
                    <a:pt x="0" y="10217"/>
                  </a:moveTo>
                  <a:lnTo>
                    <a:pt x="63" y="10217"/>
                  </a:lnTo>
                </a:path>
                <a:path w="16509" h="10795">
                  <a:moveTo>
                    <a:pt x="63" y="10217"/>
                  </a:moveTo>
                  <a:lnTo>
                    <a:pt x="13081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6" name="object 8126"/>
            <p:cNvSpPr/>
            <p:nvPr/>
          </p:nvSpPr>
          <p:spPr>
            <a:xfrm>
              <a:off x="12699671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7" name="object 8127"/>
            <p:cNvSpPr/>
            <p:nvPr/>
          </p:nvSpPr>
          <p:spPr>
            <a:xfrm>
              <a:off x="12693903" y="9207518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20">
                  <a:moveTo>
                    <a:pt x="3555" y="7016"/>
                  </a:moveTo>
                  <a:lnTo>
                    <a:pt x="5270" y="7486"/>
                  </a:lnTo>
                </a:path>
                <a:path w="5715" h="7620">
                  <a:moveTo>
                    <a:pt x="1904" y="6445"/>
                  </a:moveTo>
                  <a:lnTo>
                    <a:pt x="3555" y="7016"/>
                  </a:lnTo>
                </a:path>
                <a:path w="5715" h="7620">
                  <a:moveTo>
                    <a:pt x="1016" y="5873"/>
                  </a:moveTo>
                  <a:lnTo>
                    <a:pt x="1904" y="6445"/>
                  </a:lnTo>
                </a:path>
                <a:path w="5715" h="7620">
                  <a:moveTo>
                    <a:pt x="253" y="4883"/>
                  </a:moveTo>
                  <a:lnTo>
                    <a:pt x="1016" y="5873"/>
                  </a:lnTo>
                </a:path>
                <a:path w="5715" h="7620">
                  <a:moveTo>
                    <a:pt x="0" y="3721"/>
                  </a:moveTo>
                  <a:lnTo>
                    <a:pt x="253" y="4883"/>
                  </a:lnTo>
                </a:path>
                <a:path w="5715" h="7620">
                  <a:moveTo>
                    <a:pt x="317" y="2305"/>
                  </a:moveTo>
                  <a:lnTo>
                    <a:pt x="0" y="3721"/>
                  </a:lnTo>
                </a:path>
                <a:path w="5715" h="7620">
                  <a:moveTo>
                    <a:pt x="1397" y="1092"/>
                  </a:moveTo>
                  <a:lnTo>
                    <a:pt x="317" y="2305"/>
                  </a:lnTo>
                </a:path>
                <a:path w="5715" h="7620">
                  <a:moveTo>
                    <a:pt x="2413" y="495"/>
                  </a:moveTo>
                  <a:lnTo>
                    <a:pt x="1397" y="1092"/>
                  </a:lnTo>
                </a:path>
                <a:path w="5715" h="7620">
                  <a:moveTo>
                    <a:pt x="3873" y="146"/>
                  </a:moveTo>
                  <a:lnTo>
                    <a:pt x="2413" y="495"/>
                  </a:lnTo>
                </a:path>
                <a:path w="5715" h="7620">
                  <a:moveTo>
                    <a:pt x="5651" y="0"/>
                  </a:moveTo>
                  <a:lnTo>
                    <a:pt x="3873" y="14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8" name="object 8128"/>
            <p:cNvSpPr/>
            <p:nvPr/>
          </p:nvSpPr>
          <p:spPr>
            <a:xfrm>
              <a:off x="12698655" y="9206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9" name="object 8129"/>
            <p:cNvSpPr/>
            <p:nvPr/>
          </p:nvSpPr>
          <p:spPr>
            <a:xfrm>
              <a:off x="12699555" y="9207518"/>
              <a:ext cx="9525" cy="5080"/>
            </a:xfrm>
            <a:custGeom>
              <a:avLst/>
              <a:gdLst/>
              <a:ahLst/>
              <a:cxnLst/>
              <a:rect l="l" t="t" r="r" b="b"/>
              <a:pathLst>
                <a:path w="9525" h="5079">
                  <a:moveTo>
                    <a:pt x="1714" y="146"/>
                  </a:moveTo>
                  <a:lnTo>
                    <a:pt x="0" y="0"/>
                  </a:lnTo>
                </a:path>
                <a:path w="9525" h="5079">
                  <a:moveTo>
                    <a:pt x="3175" y="546"/>
                  </a:moveTo>
                  <a:lnTo>
                    <a:pt x="1714" y="146"/>
                  </a:lnTo>
                </a:path>
                <a:path w="9525" h="5079">
                  <a:moveTo>
                    <a:pt x="4317" y="1187"/>
                  </a:moveTo>
                  <a:lnTo>
                    <a:pt x="3175" y="546"/>
                  </a:lnTo>
                </a:path>
                <a:path w="9525" h="5079">
                  <a:moveTo>
                    <a:pt x="5079" y="2133"/>
                  </a:moveTo>
                  <a:lnTo>
                    <a:pt x="4317" y="1187"/>
                  </a:lnTo>
                </a:path>
                <a:path w="9525" h="5079">
                  <a:moveTo>
                    <a:pt x="5651" y="3321"/>
                  </a:moveTo>
                  <a:lnTo>
                    <a:pt x="5079" y="2133"/>
                  </a:lnTo>
                </a:path>
                <a:path w="9525" h="5079">
                  <a:moveTo>
                    <a:pt x="5968" y="4711"/>
                  </a:moveTo>
                  <a:lnTo>
                    <a:pt x="5651" y="3321"/>
                  </a:lnTo>
                </a:path>
                <a:path w="9525" h="5079">
                  <a:moveTo>
                    <a:pt x="9080" y="4489"/>
                  </a:moveTo>
                  <a:lnTo>
                    <a:pt x="5968" y="47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0" name="object 8130"/>
            <p:cNvSpPr/>
            <p:nvPr/>
          </p:nvSpPr>
          <p:spPr>
            <a:xfrm>
              <a:off x="12707735" y="921110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1" name="object 8131"/>
            <p:cNvSpPr/>
            <p:nvPr/>
          </p:nvSpPr>
          <p:spPr>
            <a:xfrm>
              <a:off x="12675679" y="9204661"/>
              <a:ext cx="33020" cy="10795"/>
            </a:xfrm>
            <a:custGeom>
              <a:avLst/>
              <a:gdLst/>
              <a:ahLst/>
              <a:cxnLst/>
              <a:rect l="l" t="t" r="r" b="b"/>
              <a:pathLst>
                <a:path w="33020" h="10795">
                  <a:moveTo>
                    <a:pt x="32829" y="5956"/>
                  </a:moveTo>
                  <a:lnTo>
                    <a:pt x="32956" y="7346"/>
                  </a:lnTo>
                </a:path>
                <a:path w="33020" h="10795">
                  <a:moveTo>
                    <a:pt x="32384" y="4667"/>
                  </a:moveTo>
                  <a:lnTo>
                    <a:pt x="32829" y="5956"/>
                  </a:lnTo>
                </a:path>
                <a:path w="33020" h="10795">
                  <a:moveTo>
                    <a:pt x="31750" y="3473"/>
                  </a:moveTo>
                  <a:lnTo>
                    <a:pt x="32384" y="4667"/>
                  </a:lnTo>
                </a:path>
                <a:path w="33020" h="10795">
                  <a:moveTo>
                    <a:pt x="30924" y="2432"/>
                  </a:moveTo>
                  <a:lnTo>
                    <a:pt x="31750" y="3473"/>
                  </a:lnTo>
                </a:path>
                <a:path w="33020" h="10795">
                  <a:moveTo>
                    <a:pt x="29844" y="1568"/>
                  </a:moveTo>
                  <a:lnTo>
                    <a:pt x="30924" y="2432"/>
                  </a:lnTo>
                </a:path>
                <a:path w="33020" h="10795">
                  <a:moveTo>
                    <a:pt x="28575" y="869"/>
                  </a:moveTo>
                  <a:lnTo>
                    <a:pt x="29844" y="1568"/>
                  </a:lnTo>
                </a:path>
                <a:path w="33020" h="10795">
                  <a:moveTo>
                    <a:pt x="27050" y="400"/>
                  </a:moveTo>
                  <a:lnTo>
                    <a:pt x="28575" y="869"/>
                  </a:lnTo>
                </a:path>
                <a:path w="33020" h="10795">
                  <a:moveTo>
                    <a:pt x="25526" y="127"/>
                  </a:moveTo>
                  <a:lnTo>
                    <a:pt x="27050" y="400"/>
                  </a:lnTo>
                </a:path>
                <a:path w="33020" h="10795">
                  <a:moveTo>
                    <a:pt x="23749" y="0"/>
                  </a:moveTo>
                  <a:lnTo>
                    <a:pt x="25526" y="127"/>
                  </a:lnTo>
                </a:path>
                <a:path w="33020" h="10795">
                  <a:moveTo>
                    <a:pt x="22161" y="127"/>
                  </a:moveTo>
                  <a:lnTo>
                    <a:pt x="23749" y="0"/>
                  </a:lnTo>
                </a:path>
                <a:path w="33020" h="10795">
                  <a:moveTo>
                    <a:pt x="20637" y="374"/>
                  </a:moveTo>
                  <a:lnTo>
                    <a:pt x="22161" y="127"/>
                  </a:lnTo>
                </a:path>
                <a:path w="33020" h="10795">
                  <a:moveTo>
                    <a:pt x="19240" y="844"/>
                  </a:moveTo>
                  <a:lnTo>
                    <a:pt x="20637" y="374"/>
                  </a:lnTo>
                </a:path>
                <a:path w="33020" h="10795">
                  <a:moveTo>
                    <a:pt x="18033" y="1492"/>
                  </a:moveTo>
                  <a:lnTo>
                    <a:pt x="19240" y="844"/>
                  </a:lnTo>
                </a:path>
                <a:path w="33020" h="10795">
                  <a:moveTo>
                    <a:pt x="16954" y="2311"/>
                  </a:moveTo>
                  <a:lnTo>
                    <a:pt x="18033" y="1492"/>
                  </a:lnTo>
                </a:path>
                <a:path w="33020" h="10795">
                  <a:moveTo>
                    <a:pt x="16128" y="3276"/>
                  </a:moveTo>
                  <a:lnTo>
                    <a:pt x="16954" y="2311"/>
                  </a:lnTo>
                </a:path>
                <a:path w="33020" h="10795">
                  <a:moveTo>
                    <a:pt x="15557" y="4394"/>
                  </a:moveTo>
                  <a:lnTo>
                    <a:pt x="16128" y="3276"/>
                  </a:lnTo>
                </a:path>
                <a:path w="33020" h="10795">
                  <a:moveTo>
                    <a:pt x="15176" y="5556"/>
                  </a:moveTo>
                  <a:lnTo>
                    <a:pt x="15557" y="4394"/>
                  </a:lnTo>
                </a:path>
                <a:path w="33020" h="10795">
                  <a:moveTo>
                    <a:pt x="15112" y="6775"/>
                  </a:moveTo>
                  <a:lnTo>
                    <a:pt x="15176" y="5556"/>
                  </a:lnTo>
                </a:path>
                <a:path w="33020" h="10795">
                  <a:moveTo>
                    <a:pt x="15176" y="7867"/>
                  </a:moveTo>
                  <a:lnTo>
                    <a:pt x="15112" y="6775"/>
                  </a:lnTo>
                </a:path>
                <a:path w="33020" h="10795">
                  <a:moveTo>
                    <a:pt x="15493" y="8858"/>
                  </a:moveTo>
                  <a:lnTo>
                    <a:pt x="15176" y="7867"/>
                  </a:lnTo>
                </a:path>
                <a:path w="33020" h="10795">
                  <a:moveTo>
                    <a:pt x="15938" y="9848"/>
                  </a:moveTo>
                  <a:lnTo>
                    <a:pt x="15493" y="8858"/>
                  </a:lnTo>
                </a:path>
                <a:path w="33020" h="10795">
                  <a:moveTo>
                    <a:pt x="16382" y="10344"/>
                  </a:moveTo>
                  <a:lnTo>
                    <a:pt x="15938" y="9848"/>
                  </a:lnTo>
                </a:path>
                <a:path w="33020" h="10795">
                  <a:moveTo>
                    <a:pt x="0" y="10668"/>
                  </a:moveTo>
                  <a:lnTo>
                    <a:pt x="16636" y="106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2" name="object 8132"/>
            <p:cNvSpPr/>
            <p:nvPr/>
          </p:nvSpPr>
          <p:spPr>
            <a:xfrm>
              <a:off x="1267477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3" name="object 8133"/>
            <p:cNvSpPr/>
            <p:nvPr/>
          </p:nvSpPr>
          <p:spPr>
            <a:xfrm>
              <a:off x="12666408" y="9205112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71" y="0"/>
                  </a:moveTo>
                  <a:lnTo>
                    <a:pt x="9271" y="9893"/>
                  </a:lnTo>
                </a:path>
                <a:path w="9525" h="10795">
                  <a:moveTo>
                    <a:pt x="6032" y="0"/>
                  </a:moveTo>
                  <a:lnTo>
                    <a:pt x="9271" y="0"/>
                  </a:lnTo>
                </a:path>
                <a:path w="9525" h="10795">
                  <a:moveTo>
                    <a:pt x="6032" y="9893"/>
                  </a:moveTo>
                  <a:lnTo>
                    <a:pt x="6032" y="0"/>
                  </a:lnTo>
                </a:path>
                <a:path w="9525" h="10795">
                  <a:moveTo>
                    <a:pt x="0" y="10217"/>
                  </a:moveTo>
                  <a:lnTo>
                    <a:pt x="6032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4" name="object 8134"/>
            <p:cNvSpPr/>
            <p:nvPr/>
          </p:nvSpPr>
          <p:spPr>
            <a:xfrm>
              <a:off x="12665508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5" name="object 8135"/>
            <p:cNvSpPr/>
            <p:nvPr/>
          </p:nvSpPr>
          <p:spPr>
            <a:xfrm>
              <a:off x="12657264" y="9205112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144" y="0"/>
                  </a:moveTo>
                  <a:lnTo>
                    <a:pt x="9144" y="9893"/>
                  </a:lnTo>
                </a:path>
                <a:path w="9525" h="10795">
                  <a:moveTo>
                    <a:pt x="6096" y="0"/>
                  </a:moveTo>
                  <a:lnTo>
                    <a:pt x="9144" y="0"/>
                  </a:lnTo>
                </a:path>
                <a:path w="9525" h="10795">
                  <a:moveTo>
                    <a:pt x="6096" y="9893"/>
                  </a:moveTo>
                  <a:lnTo>
                    <a:pt x="6096" y="0"/>
                  </a:lnTo>
                </a:path>
                <a:path w="9525" h="10795">
                  <a:moveTo>
                    <a:pt x="0" y="10217"/>
                  </a:moveTo>
                  <a:lnTo>
                    <a:pt x="6096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6" name="object 8136"/>
            <p:cNvSpPr/>
            <p:nvPr/>
          </p:nvSpPr>
          <p:spPr>
            <a:xfrm>
              <a:off x="12656364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7" name="object 8137"/>
            <p:cNvSpPr/>
            <p:nvPr/>
          </p:nvSpPr>
          <p:spPr>
            <a:xfrm>
              <a:off x="12602844" y="9205112"/>
              <a:ext cx="54610" cy="10795"/>
            </a:xfrm>
            <a:custGeom>
              <a:avLst/>
              <a:gdLst/>
              <a:ahLst/>
              <a:cxnLst/>
              <a:rect l="l" t="t" r="r" b="b"/>
              <a:pathLst>
                <a:path w="54609" h="10795">
                  <a:moveTo>
                    <a:pt x="47625" y="0"/>
                  </a:moveTo>
                  <a:lnTo>
                    <a:pt x="54228" y="9893"/>
                  </a:lnTo>
                </a:path>
                <a:path w="54609" h="10795">
                  <a:moveTo>
                    <a:pt x="44259" y="0"/>
                  </a:moveTo>
                  <a:lnTo>
                    <a:pt x="47625" y="0"/>
                  </a:lnTo>
                </a:path>
                <a:path w="54609" h="10795">
                  <a:moveTo>
                    <a:pt x="44259" y="9893"/>
                  </a:moveTo>
                  <a:lnTo>
                    <a:pt x="44259" y="0"/>
                  </a:lnTo>
                </a:path>
                <a:path w="54609" h="10795">
                  <a:moveTo>
                    <a:pt x="39750" y="10217"/>
                  </a:moveTo>
                  <a:lnTo>
                    <a:pt x="44259" y="10217"/>
                  </a:lnTo>
                </a:path>
                <a:path w="54609" h="10795">
                  <a:moveTo>
                    <a:pt x="39433" y="8058"/>
                  </a:moveTo>
                  <a:lnTo>
                    <a:pt x="39687" y="9893"/>
                  </a:lnTo>
                </a:path>
                <a:path w="54609" h="10795">
                  <a:moveTo>
                    <a:pt x="38861" y="6299"/>
                  </a:moveTo>
                  <a:lnTo>
                    <a:pt x="39433" y="8058"/>
                  </a:lnTo>
                </a:path>
                <a:path w="54609" h="10795">
                  <a:moveTo>
                    <a:pt x="38100" y="4660"/>
                  </a:moveTo>
                  <a:lnTo>
                    <a:pt x="38861" y="6299"/>
                  </a:lnTo>
                </a:path>
                <a:path w="54609" h="10795">
                  <a:moveTo>
                    <a:pt x="37147" y="3270"/>
                  </a:moveTo>
                  <a:lnTo>
                    <a:pt x="38100" y="4660"/>
                  </a:lnTo>
                </a:path>
                <a:path w="54609" h="10795">
                  <a:moveTo>
                    <a:pt x="36004" y="2082"/>
                  </a:moveTo>
                  <a:lnTo>
                    <a:pt x="37147" y="3270"/>
                  </a:lnTo>
                </a:path>
                <a:path w="54609" h="10795">
                  <a:moveTo>
                    <a:pt x="34925" y="1314"/>
                  </a:moveTo>
                  <a:lnTo>
                    <a:pt x="36004" y="2082"/>
                  </a:lnTo>
                </a:path>
                <a:path w="54609" h="10795">
                  <a:moveTo>
                    <a:pt x="33718" y="742"/>
                  </a:moveTo>
                  <a:lnTo>
                    <a:pt x="34925" y="1314"/>
                  </a:lnTo>
                </a:path>
                <a:path w="54609" h="10795">
                  <a:moveTo>
                    <a:pt x="32384" y="323"/>
                  </a:moveTo>
                  <a:lnTo>
                    <a:pt x="33718" y="742"/>
                  </a:lnTo>
                </a:path>
                <a:path w="54609" h="10795">
                  <a:moveTo>
                    <a:pt x="31241" y="146"/>
                  </a:moveTo>
                  <a:lnTo>
                    <a:pt x="32384" y="323"/>
                  </a:lnTo>
                </a:path>
                <a:path w="54609" h="10795">
                  <a:moveTo>
                    <a:pt x="29781" y="25"/>
                  </a:moveTo>
                  <a:lnTo>
                    <a:pt x="31241" y="146"/>
                  </a:lnTo>
                </a:path>
                <a:path w="54609" h="10795">
                  <a:moveTo>
                    <a:pt x="28003" y="0"/>
                  </a:moveTo>
                  <a:lnTo>
                    <a:pt x="29781" y="25"/>
                  </a:lnTo>
                </a:path>
                <a:path w="54609" h="10795">
                  <a:moveTo>
                    <a:pt x="19557" y="0"/>
                  </a:moveTo>
                  <a:lnTo>
                    <a:pt x="28003" y="0"/>
                  </a:lnTo>
                </a:path>
                <a:path w="54609" h="10795">
                  <a:moveTo>
                    <a:pt x="19557" y="9893"/>
                  </a:moveTo>
                  <a:lnTo>
                    <a:pt x="19557" y="0"/>
                  </a:lnTo>
                </a:path>
                <a:path w="54609" h="10795">
                  <a:moveTo>
                    <a:pt x="0" y="10217"/>
                  </a:moveTo>
                  <a:lnTo>
                    <a:pt x="19557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38" name="object 8138"/>
            <p:cNvSpPr/>
            <p:nvPr/>
          </p:nvSpPr>
          <p:spPr>
            <a:xfrm>
              <a:off x="12601944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9" name="object 8139"/>
            <p:cNvSpPr/>
            <p:nvPr/>
          </p:nvSpPr>
          <p:spPr>
            <a:xfrm>
              <a:off x="12602844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0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0" name="object 8140"/>
            <p:cNvSpPr/>
            <p:nvPr/>
          </p:nvSpPr>
          <p:spPr>
            <a:xfrm>
              <a:off x="12601944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1" name="object 8141"/>
            <p:cNvSpPr/>
            <p:nvPr/>
          </p:nvSpPr>
          <p:spPr>
            <a:xfrm>
              <a:off x="12593383" y="9205112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3939" y="2876"/>
                  </a:moveTo>
                  <a:lnTo>
                    <a:pt x="9461" y="2876"/>
                  </a:lnTo>
                </a:path>
                <a:path w="24129" h="10795">
                  <a:moveTo>
                    <a:pt x="23939" y="0"/>
                  </a:moveTo>
                  <a:lnTo>
                    <a:pt x="23939" y="2876"/>
                  </a:lnTo>
                </a:path>
                <a:path w="24129" h="10795">
                  <a:moveTo>
                    <a:pt x="6223" y="0"/>
                  </a:moveTo>
                  <a:lnTo>
                    <a:pt x="23939" y="0"/>
                  </a:lnTo>
                </a:path>
                <a:path w="24129" h="10795">
                  <a:moveTo>
                    <a:pt x="6223" y="9893"/>
                  </a:moveTo>
                  <a:lnTo>
                    <a:pt x="6223" y="0"/>
                  </a:lnTo>
                </a:path>
                <a:path w="24129" h="10795">
                  <a:moveTo>
                    <a:pt x="0" y="10217"/>
                  </a:moveTo>
                  <a:lnTo>
                    <a:pt x="6223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2" name="object 8142"/>
            <p:cNvSpPr/>
            <p:nvPr/>
          </p:nvSpPr>
          <p:spPr>
            <a:xfrm>
              <a:off x="12592483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3" name="object 8143"/>
            <p:cNvSpPr/>
            <p:nvPr/>
          </p:nvSpPr>
          <p:spPr>
            <a:xfrm>
              <a:off x="12563347" y="9205112"/>
              <a:ext cx="31115" cy="10795"/>
            </a:xfrm>
            <a:custGeom>
              <a:avLst/>
              <a:gdLst/>
              <a:ahLst/>
              <a:cxnLst/>
              <a:rect l="l" t="t" r="r" b="b"/>
              <a:pathLst>
                <a:path w="31115" h="10795">
                  <a:moveTo>
                    <a:pt x="30289" y="9893"/>
                  </a:moveTo>
                  <a:lnTo>
                    <a:pt x="30352" y="9798"/>
                  </a:lnTo>
                </a:path>
                <a:path w="31115" h="10795">
                  <a:moveTo>
                    <a:pt x="30924" y="8305"/>
                  </a:moveTo>
                  <a:lnTo>
                    <a:pt x="30352" y="9798"/>
                  </a:lnTo>
                </a:path>
                <a:path w="31115" h="10795">
                  <a:moveTo>
                    <a:pt x="31115" y="6692"/>
                  </a:moveTo>
                  <a:lnTo>
                    <a:pt x="30924" y="8305"/>
                  </a:lnTo>
                </a:path>
                <a:path w="31115" h="10795">
                  <a:moveTo>
                    <a:pt x="30987" y="5353"/>
                  </a:moveTo>
                  <a:lnTo>
                    <a:pt x="31115" y="6692"/>
                  </a:lnTo>
                </a:path>
                <a:path w="31115" h="10795">
                  <a:moveTo>
                    <a:pt x="30670" y="4140"/>
                  </a:moveTo>
                  <a:lnTo>
                    <a:pt x="30987" y="5353"/>
                  </a:lnTo>
                </a:path>
                <a:path w="31115" h="10795">
                  <a:moveTo>
                    <a:pt x="30099" y="2971"/>
                  </a:moveTo>
                  <a:lnTo>
                    <a:pt x="30670" y="4140"/>
                  </a:lnTo>
                </a:path>
                <a:path w="31115" h="10795">
                  <a:moveTo>
                    <a:pt x="29336" y="1981"/>
                  </a:moveTo>
                  <a:lnTo>
                    <a:pt x="30099" y="2971"/>
                  </a:lnTo>
                </a:path>
                <a:path w="31115" h="10795">
                  <a:moveTo>
                    <a:pt x="28448" y="1187"/>
                  </a:moveTo>
                  <a:lnTo>
                    <a:pt x="29336" y="1981"/>
                  </a:lnTo>
                </a:path>
                <a:path w="31115" h="10795">
                  <a:moveTo>
                    <a:pt x="27368" y="641"/>
                  </a:moveTo>
                  <a:lnTo>
                    <a:pt x="28448" y="1187"/>
                  </a:lnTo>
                </a:path>
                <a:path w="31115" h="10795">
                  <a:moveTo>
                    <a:pt x="26034" y="273"/>
                  </a:moveTo>
                  <a:lnTo>
                    <a:pt x="27368" y="641"/>
                  </a:lnTo>
                </a:path>
                <a:path w="31115" h="10795">
                  <a:moveTo>
                    <a:pt x="24383" y="69"/>
                  </a:moveTo>
                  <a:lnTo>
                    <a:pt x="26034" y="273"/>
                  </a:lnTo>
                </a:path>
                <a:path w="31115" h="10795">
                  <a:moveTo>
                    <a:pt x="22351" y="0"/>
                  </a:moveTo>
                  <a:lnTo>
                    <a:pt x="24383" y="69"/>
                  </a:lnTo>
                </a:path>
                <a:path w="31115" h="10795">
                  <a:moveTo>
                    <a:pt x="11493" y="0"/>
                  </a:moveTo>
                  <a:lnTo>
                    <a:pt x="22351" y="0"/>
                  </a:lnTo>
                </a:path>
                <a:path w="31115" h="10795">
                  <a:moveTo>
                    <a:pt x="11493" y="9893"/>
                  </a:moveTo>
                  <a:lnTo>
                    <a:pt x="11493" y="0"/>
                  </a:lnTo>
                </a:path>
                <a:path w="31115" h="10795">
                  <a:moveTo>
                    <a:pt x="0" y="10217"/>
                  </a:moveTo>
                  <a:lnTo>
                    <a:pt x="11493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4" name="object 8144"/>
            <p:cNvSpPr/>
            <p:nvPr/>
          </p:nvSpPr>
          <p:spPr>
            <a:xfrm>
              <a:off x="12562447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5" name="object 8145"/>
            <p:cNvSpPr/>
            <p:nvPr/>
          </p:nvSpPr>
          <p:spPr>
            <a:xfrm>
              <a:off x="12563347" y="9207988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0"/>
                  </a:moveTo>
                  <a:lnTo>
                    <a:pt x="0" y="70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6" name="object 8146"/>
            <p:cNvSpPr/>
            <p:nvPr/>
          </p:nvSpPr>
          <p:spPr>
            <a:xfrm>
              <a:off x="12562447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7" name="object 8147"/>
            <p:cNvSpPr/>
            <p:nvPr/>
          </p:nvSpPr>
          <p:spPr>
            <a:xfrm>
              <a:off x="12540614" y="9205112"/>
              <a:ext cx="31115" cy="10795"/>
            </a:xfrm>
            <a:custGeom>
              <a:avLst/>
              <a:gdLst/>
              <a:ahLst/>
              <a:cxnLst/>
              <a:rect l="l" t="t" r="r" b="b"/>
              <a:pathLst>
                <a:path w="31115" h="10795">
                  <a:moveTo>
                    <a:pt x="30797" y="2876"/>
                  </a:moveTo>
                  <a:lnTo>
                    <a:pt x="22732" y="2876"/>
                  </a:lnTo>
                </a:path>
                <a:path w="31115" h="10795">
                  <a:moveTo>
                    <a:pt x="30797" y="0"/>
                  </a:moveTo>
                  <a:lnTo>
                    <a:pt x="30797" y="2876"/>
                  </a:lnTo>
                </a:path>
                <a:path w="31115" h="10795">
                  <a:moveTo>
                    <a:pt x="11366" y="0"/>
                  </a:moveTo>
                  <a:lnTo>
                    <a:pt x="30797" y="0"/>
                  </a:lnTo>
                </a:path>
                <a:path w="31115" h="10795">
                  <a:moveTo>
                    <a:pt x="11366" y="2876"/>
                  </a:moveTo>
                  <a:lnTo>
                    <a:pt x="11366" y="0"/>
                  </a:lnTo>
                </a:path>
                <a:path w="31115" h="10795">
                  <a:moveTo>
                    <a:pt x="19494" y="2876"/>
                  </a:moveTo>
                  <a:lnTo>
                    <a:pt x="11366" y="2876"/>
                  </a:lnTo>
                </a:path>
                <a:path w="31115" h="10795">
                  <a:moveTo>
                    <a:pt x="19494" y="9893"/>
                  </a:moveTo>
                  <a:lnTo>
                    <a:pt x="19494" y="2876"/>
                  </a:lnTo>
                </a:path>
                <a:path w="31115" h="10795">
                  <a:moveTo>
                    <a:pt x="0" y="10217"/>
                  </a:moveTo>
                  <a:lnTo>
                    <a:pt x="63" y="10217"/>
                  </a:lnTo>
                </a:path>
                <a:path w="31115" h="10795">
                  <a:moveTo>
                    <a:pt x="63" y="10217"/>
                  </a:moveTo>
                  <a:lnTo>
                    <a:pt x="19494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8" name="object 8148"/>
            <p:cNvSpPr/>
            <p:nvPr/>
          </p:nvSpPr>
          <p:spPr>
            <a:xfrm>
              <a:off x="12539714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9" name="object 8149"/>
            <p:cNvSpPr/>
            <p:nvPr/>
          </p:nvSpPr>
          <p:spPr>
            <a:xfrm>
              <a:off x="12533947" y="9207518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20">
                  <a:moveTo>
                    <a:pt x="3556" y="7016"/>
                  </a:moveTo>
                  <a:lnTo>
                    <a:pt x="5270" y="7486"/>
                  </a:lnTo>
                </a:path>
                <a:path w="5715" h="7620">
                  <a:moveTo>
                    <a:pt x="1905" y="6445"/>
                  </a:moveTo>
                  <a:lnTo>
                    <a:pt x="3556" y="7016"/>
                  </a:lnTo>
                </a:path>
                <a:path w="5715" h="7620">
                  <a:moveTo>
                    <a:pt x="952" y="5873"/>
                  </a:moveTo>
                  <a:lnTo>
                    <a:pt x="1905" y="6445"/>
                  </a:lnTo>
                </a:path>
                <a:path w="5715" h="7620">
                  <a:moveTo>
                    <a:pt x="254" y="4883"/>
                  </a:moveTo>
                  <a:lnTo>
                    <a:pt x="952" y="5873"/>
                  </a:lnTo>
                </a:path>
                <a:path w="5715" h="7620">
                  <a:moveTo>
                    <a:pt x="0" y="3721"/>
                  </a:moveTo>
                  <a:lnTo>
                    <a:pt x="254" y="4883"/>
                  </a:lnTo>
                </a:path>
                <a:path w="5715" h="7620">
                  <a:moveTo>
                    <a:pt x="317" y="2305"/>
                  </a:moveTo>
                  <a:lnTo>
                    <a:pt x="0" y="3721"/>
                  </a:lnTo>
                </a:path>
                <a:path w="5715" h="7620">
                  <a:moveTo>
                    <a:pt x="1333" y="1092"/>
                  </a:moveTo>
                  <a:lnTo>
                    <a:pt x="317" y="2305"/>
                  </a:lnTo>
                </a:path>
                <a:path w="5715" h="7620">
                  <a:moveTo>
                    <a:pt x="2413" y="495"/>
                  </a:moveTo>
                  <a:lnTo>
                    <a:pt x="1333" y="1092"/>
                  </a:lnTo>
                </a:path>
                <a:path w="5715" h="7620">
                  <a:moveTo>
                    <a:pt x="3873" y="146"/>
                  </a:moveTo>
                  <a:lnTo>
                    <a:pt x="2413" y="495"/>
                  </a:lnTo>
                </a:path>
                <a:path w="5715" h="7620">
                  <a:moveTo>
                    <a:pt x="5651" y="0"/>
                  </a:moveTo>
                  <a:lnTo>
                    <a:pt x="3873" y="14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0" name="object 8150"/>
            <p:cNvSpPr/>
            <p:nvPr/>
          </p:nvSpPr>
          <p:spPr>
            <a:xfrm>
              <a:off x="12538698" y="92066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1" name="object 8151"/>
            <p:cNvSpPr/>
            <p:nvPr/>
          </p:nvSpPr>
          <p:spPr>
            <a:xfrm>
              <a:off x="12514897" y="9204661"/>
              <a:ext cx="34290" cy="10795"/>
            </a:xfrm>
            <a:custGeom>
              <a:avLst/>
              <a:gdLst/>
              <a:ahLst/>
              <a:cxnLst/>
              <a:rect l="l" t="t" r="r" b="b"/>
              <a:pathLst>
                <a:path w="34290" h="10795">
                  <a:moveTo>
                    <a:pt x="26416" y="3003"/>
                  </a:moveTo>
                  <a:lnTo>
                    <a:pt x="24701" y="2857"/>
                  </a:lnTo>
                </a:path>
                <a:path w="34290" h="10795">
                  <a:moveTo>
                    <a:pt x="27813" y="3403"/>
                  </a:moveTo>
                  <a:lnTo>
                    <a:pt x="26416" y="3003"/>
                  </a:lnTo>
                </a:path>
                <a:path w="34290" h="10795">
                  <a:moveTo>
                    <a:pt x="28956" y="4044"/>
                  </a:moveTo>
                  <a:lnTo>
                    <a:pt x="27813" y="3403"/>
                  </a:lnTo>
                </a:path>
                <a:path w="34290" h="10795">
                  <a:moveTo>
                    <a:pt x="29781" y="4991"/>
                  </a:moveTo>
                  <a:lnTo>
                    <a:pt x="28956" y="4044"/>
                  </a:lnTo>
                </a:path>
                <a:path w="34290" h="10795">
                  <a:moveTo>
                    <a:pt x="30353" y="6178"/>
                  </a:moveTo>
                  <a:lnTo>
                    <a:pt x="29781" y="4991"/>
                  </a:lnTo>
                </a:path>
                <a:path w="34290" h="10795">
                  <a:moveTo>
                    <a:pt x="30670" y="7569"/>
                  </a:moveTo>
                  <a:lnTo>
                    <a:pt x="30353" y="6178"/>
                  </a:lnTo>
                </a:path>
                <a:path w="34290" h="10795">
                  <a:moveTo>
                    <a:pt x="33782" y="7346"/>
                  </a:moveTo>
                  <a:lnTo>
                    <a:pt x="30670" y="7569"/>
                  </a:lnTo>
                </a:path>
                <a:path w="34290" h="10795">
                  <a:moveTo>
                    <a:pt x="33718" y="7346"/>
                  </a:moveTo>
                  <a:lnTo>
                    <a:pt x="33782" y="7346"/>
                  </a:lnTo>
                </a:path>
                <a:path w="34290" h="10795">
                  <a:moveTo>
                    <a:pt x="33591" y="5956"/>
                  </a:moveTo>
                  <a:lnTo>
                    <a:pt x="33782" y="7346"/>
                  </a:lnTo>
                </a:path>
                <a:path w="34290" h="10795">
                  <a:moveTo>
                    <a:pt x="33210" y="4667"/>
                  </a:moveTo>
                  <a:lnTo>
                    <a:pt x="33591" y="5956"/>
                  </a:lnTo>
                </a:path>
                <a:path w="34290" h="10795">
                  <a:moveTo>
                    <a:pt x="32575" y="3473"/>
                  </a:moveTo>
                  <a:lnTo>
                    <a:pt x="33210" y="4667"/>
                  </a:lnTo>
                </a:path>
                <a:path w="34290" h="10795">
                  <a:moveTo>
                    <a:pt x="31686" y="2432"/>
                  </a:moveTo>
                  <a:lnTo>
                    <a:pt x="32575" y="3473"/>
                  </a:lnTo>
                </a:path>
                <a:path w="34290" h="10795">
                  <a:moveTo>
                    <a:pt x="30670" y="1568"/>
                  </a:moveTo>
                  <a:lnTo>
                    <a:pt x="31686" y="2432"/>
                  </a:lnTo>
                </a:path>
                <a:path w="34290" h="10795">
                  <a:moveTo>
                    <a:pt x="29337" y="869"/>
                  </a:moveTo>
                  <a:lnTo>
                    <a:pt x="30670" y="1568"/>
                  </a:lnTo>
                </a:path>
                <a:path w="34290" h="10795">
                  <a:moveTo>
                    <a:pt x="27940" y="400"/>
                  </a:moveTo>
                  <a:lnTo>
                    <a:pt x="29337" y="869"/>
                  </a:lnTo>
                </a:path>
                <a:path w="34290" h="10795">
                  <a:moveTo>
                    <a:pt x="26289" y="127"/>
                  </a:moveTo>
                  <a:lnTo>
                    <a:pt x="27940" y="400"/>
                  </a:lnTo>
                </a:path>
                <a:path w="34290" h="10795">
                  <a:moveTo>
                    <a:pt x="24511" y="0"/>
                  </a:moveTo>
                  <a:lnTo>
                    <a:pt x="26289" y="127"/>
                  </a:lnTo>
                </a:path>
                <a:path w="34290" h="10795">
                  <a:moveTo>
                    <a:pt x="22923" y="127"/>
                  </a:moveTo>
                  <a:lnTo>
                    <a:pt x="24511" y="0"/>
                  </a:lnTo>
                </a:path>
                <a:path w="34290" h="10795">
                  <a:moveTo>
                    <a:pt x="21463" y="374"/>
                  </a:moveTo>
                  <a:lnTo>
                    <a:pt x="22923" y="127"/>
                  </a:lnTo>
                </a:path>
                <a:path w="34290" h="10795">
                  <a:moveTo>
                    <a:pt x="20002" y="844"/>
                  </a:moveTo>
                  <a:lnTo>
                    <a:pt x="21463" y="374"/>
                  </a:lnTo>
                </a:path>
                <a:path w="34290" h="10795">
                  <a:moveTo>
                    <a:pt x="18796" y="1492"/>
                  </a:moveTo>
                  <a:lnTo>
                    <a:pt x="20002" y="844"/>
                  </a:lnTo>
                </a:path>
                <a:path w="34290" h="10795">
                  <a:moveTo>
                    <a:pt x="17780" y="2311"/>
                  </a:moveTo>
                  <a:lnTo>
                    <a:pt x="18796" y="1492"/>
                  </a:lnTo>
                </a:path>
                <a:path w="34290" h="10795">
                  <a:moveTo>
                    <a:pt x="16954" y="3276"/>
                  </a:moveTo>
                  <a:lnTo>
                    <a:pt x="17780" y="2311"/>
                  </a:lnTo>
                </a:path>
                <a:path w="34290" h="10795">
                  <a:moveTo>
                    <a:pt x="16383" y="4394"/>
                  </a:moveTo>
                  <a:lnTo>
                    <a:pt x="16954" y="3276"/>
                  </a:lnTo>
                </a:path>
                <a:path w="34290" h="10795">
                  <a:moveTo>
                    <a:pt x="16065" y="5556"/>
                  </a:moveTo>
                  <a:lnTo>
                    <a:pt x="16383" y="4394"/>
                  </a:lnTo>
                </a:path>
                <a:path w="34290" h="10795">
                  <a:moveTo>
                    <a:pt x="15938" y="6775"/>
                  </a:moveTo>
                  <a:lnTo>
                    <a:pt x="16065" y="5556"/>
                  </a:lnTo>
                </a:path>
                <a:path w="34290" h="10795">
                  <a:moveTo>
                    <a:pt x="16001" y="7867"/>
                  </a:moveTo>
                  <a:lnTo>
                    <a:pt x="15938" y="6775"/>
                  </a:lnTo>
                </a:path>
                <a:path w="34290" h="10795">
                  <a:moveTo>
                    <a:pt x="16256" y="8858"/>
                  </a:moveTo>
                  <a:lnTo>
                    <a:pt x="16001" y="7867"/>
                  </a:lnTo>
                </a:path>
                <a:path w="34290" h="10795">
                  <a:moveTo>
                    <a:pt x="16764" y="9848"/>
                  </a:moveTo>
                  <a:lnTo>
                    <a:pt x="16256" y="8858"/>
                  </a:lnTo>
                </a:path>
                <a:path w="34290" h="10795">
                  <a:moveTo>
                    <a:pt x="17145" y="10344"/>
                  </a:moveTo>
                  <a:lnTo>
                    <a:pt x="16764" y="9848"/>
                  </a:lnTo>
                </a:path>
                <a:path w="34290" h="10795">
                  <a:moveTo>
                    <a:pt x="0" y="10668"/>
                  </a:moveTo>
                  <a:lnTo>
                    <a:pt x="17462" y="106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2" name="object 8152"/>
            <p:cNvSpPr/>
            <p:nvPr/>
          </p:nvSpPr>
          <p:spPr>
            <a:xfrm>
              <a:off x="12513997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3" name="object 8153"/>
            <p:cNvSpPr/>
            <p:nvPr/>
          </p:nvSpPr>
          <p:spPr>
            <a:xfrm>
              <a:off x="12487147" y="9205112"/>
              <a:ext cx="27940" cy="10795"/>
            </a:xfrm>
            <a:custGeom>
              <a:avLst/>
              <a:gdLst/>
              <a:ahLst/>
              <a:cxnLst/>
              <a:rect l="l" t="t" r="r" b="b"/>
              <a:pathLst>
                <a:path w="27940" h="10795">
                  <a:moveTo>
                    <a:pt x="23558" y="0"/>
                  </a:moveTo>
                  <a:lnTo>
                    <a:pt x="27622" y="9893"/>
                  </a:lnTo>
                </a:path>
                <a:path w="27940" h="10795">
                  <a:moveTo>
                    <a:pt x="20066" y="0"/>
                  </a:moveTo>
                  <a:lnTo>
                    <a:pt x="23558" y="0"/>
                  </a:lnTo>
                </a:path>
                <a:path w="27940" h="10795">
                  <a:moveTo>
                    <a:pt x="16255" y="9893"/>
                  </a:moveTo>
                  <a:lnTo>
                    <a:pt x="20066" y="0"/>
                  </a:lnTo>
                </a:path>
                <a:path w="27940" h="10795">
                  <a:moveTo>
                    <a:pt x="0" y="10217"/>
                  </a:moveTo>
                  <a:lnTo>
                    <a:pt x="16128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4" name="object 8154"/>
            <p:cNvSpPr/>
            <p:nvPr/>
          </p:nvSpPr>
          <p:spPr>
            <a:xfrm>
              <a:off x="12486247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5" name="object 8155"/>
            <p:cNvSpPr/>
            <p:nvPr/>
          </p:nvSpPr>
          <p:spPr>
            <a:xfrm>
              <a:off x="12477876" y="9205112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271" y="0"/>
                  </a:moveTo>
                  <a:lnTo>
                    <a:pt x="9271" y="9893"/>
                  </a:lnTo>
                </a:path>
                <a:path w="9525" h="10795">
                  <a:moveTo>
                    <a:pt x="5969" y="0"/>
                  </a:moveTo>
                  <a:lnTo>
                    <a:pt x="9271" y="0"/>
                  </a:lnTo>
                </a:path>
                <a:path w="9525" h="10795">
                  <a:moveTo>
                    <a:pt x="5969" y="9893"/>
                  </a:moveTo>
                  <a:lnTo>
                    <a:pt x="5969" y="0"/>
                  </a:lnTo>
                </a:path>
                <a:path w="9525" h="10795">
                  <a:moveTo>
                    <a:pt x="0" y="10217"/>
                  </a:moveTo>
                  <a:lnTo>
                    <a:pt x="5969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6" name="object 8156"/>
            <p:cNvSpPr/>
            <p:nvPr/>
          </p:nvSpPr>
          <p:spPr>
            <a:xfrm>
              <a:off x="12476976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7" name="object 8157"/>
            <p:cNvSpPr/>
            <p:nvPr/>
          </p:nvSpPr>
          <p:spPr>
            <a:xfrm>
              <a:off x="12468732" y="9205112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144" y="0"/>
                  </a:moveTo>
                  <a:lnTo>
                    <a:pt x="9144" y="9893"/>
                  </a:lnTo>
                </a:path>
                <a:path w="9525" h="10795">
                  <a:moveTo>
                    <a:pt x="6032" y="0"/>
                  </a:moveTo>
                  <a:lnTo>
                    <a:pt x="9144" y="0"/>
                  </a:lnTo>
                </a:path>
                <a:path w="9525" h="10795">
                  <a:moveTo>
                    <a:pt x="6032" y="9893"/>
                  </a:moveTo>
                  <a:lnTo>
                    <a:pt x="6032" y="0"/>
                  </a:lnTo>
                </a:path>
                <a:path w="9525" h="10795">
                  <a:moveTo>
                    <a:pt x="0" y="10217"/>
                  </a:moveTo>
                  <a:lnTo>
                    <a:pt x="6032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58" name="object 8158"/>
            <p:cNvSpPr/>
            <p:nvPr/>
          </p:nvSpPr>
          <p:spPr>
            <a:xfrm>
              <a:off x="12467832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9" name="object 8159"/>
            <p:cNvSpPr/>
            <p:nvPr/>
          </p:nvSpPr>
          <p:spPr>
            <a:xfrm>
              <a:off x="12425362" y="9205112"/>
              <a:ext cx="43180" cy="10795"/>
            </a:xfrm>
            <a:custGeom>
              <a:avLst/>
              <a:gdLst/>
              <a:ahLst/>
              <a:cxnLst/>
              <a:rect l="l" t="t" r="r" b="b"/>
              <a:pathLst>
                <a:path w="43179" h="10795">
                  <a:moveTo>
                    <a:pt x="36512" y="0"/>
                  </a:moveTo>
                  <a:lnTo>
                    <a:pt x="43116" y="9893"/>
                  </a:lnTo>
                </a:path>
                <a:path w="43179" h="10795">
                  <a:moveTo>
                    <a:pt x="33210" y="0"/>
                  </a:moveTo>
                  <a:lnTo>
                    <a:pt x="36512" y="0"/>
                  </a:lnTo>
                </a:path>
                <a:path w="43179" h="10795">
                  <a:moveTo>
                    <a:pt x="33210" y="9893"/>
                  </a:moveTo>
                  <a:lnTo>
                    <a:pt x="33210" y="0"/>
                  </a:lnTo>
                </a:path>
                <a:path w="43179" h="10795">
                  <a:moveTo>
                    <a:pt x="28638" y="10217"/>
                  </a:moveTo>
                  <a:lnTo>
                    <a:pt x="33210" y="10217"/>
                  </a:lnTo>
                </a:path>
                <a:path w="43179" h="10795">
                  <a:moveTo>
                    <a:pt x="28321" y="8058"/>
                  </a:moveTo>
                  <a:lnTo>
                    <a:pt x="28575" y="9893"/>
                  </a:lnTo>
                </a:path>
                <a:path w="43179" h="10795">
                  <a:moveTo>
                    <a:pt x="27813" y="6299"/>
                  </a:moveTo>
                  <a:lnTo>
                    <a:pt x="28321" y="8058"/>
                  </a:lnTo>
                </a:path>
                <a:path w="43179" h="10795">
                  <a:moveTo>
                    <a:pt x="26987" y="4660"/>
                  </a:moveTo>
                  <a:lnTo>
                    <a:pt x="27813" y="6299"/>
                  </a:lnTo>
                </a:path>
                <a:path w="43179" h="10795">
                  <a:moveTo>
                    <a:pt x="26034" y="3270"/>
                  </a:moveTo>
                  <a:lnTo>
                    <a:pt x="26987" y="4660"/>
                  </a:lnTo>
                </a:path>
                <a:path w="43179" h="10795">
                  <a:moveTo>
                    <a:pt x="24828" y="2082"/>
                  </a:moveTo>
                  <a:lnTo>
                    <a:pt x="26034" y="3270"/>
                  </a:lnTo>
                </a:path>
                <a:path w="43179" h="10795">
                  <a:moveTo>
                    <a:pt x="23812" y="1314"/>
                  </a:moveTo>
                  <a:lnTo>
                    <a:pt x="24828" y="2082"/>
                  </a:lnTo>
                </a:path>
                <a:path w="43179" h="10795">
                  <a:moveTo>
                    <a:pt x="22605" y="742"/>
                  </a:moveTo>
                  <a:lnTo>
                    <a:pt x="23812" y="1314"/>
                  </a:lnTo>
                </a:path>
                <a:path w="43179" h="10795">
                  <a:moveTo>
                    <a:pt x="21272" y="323"/>
                  </a:moveTo>
                  <a:lnTo>
                    <a:pt x="22605" y="742"/>
                  </a:lnTo>
                </a:path>
                <a:path w="43179" h="10795">
                  <a:moveTo>
                    <a:pt x="20129" y="146"/>
                  </a:moveTo>
                  <a:lnTo>
                    <a:pt x="21272" y="323"/>
                  </a:lnTo>
                </a:path>
                <a:path w="43179" h="10795">
                  <a:moveTo>
                    <a:pt x="18669" y="25"/>
                  </a:moveTo>
                  <a:lnTo>
                    <a:pt x="20129" y="146"/>
                  </a:lnTo>
                </a:path>
                <a:path w="43179" h="10795">
                  <a:moveTo>
                    <a:pt x="16891" y="0"/>
                  </a:moveTo>
                  <a:lnTo>
                    <a:pt x="18669" y="25"/>
                  </a:lnTo>
                </a:path>
                <a:path w="43179" h="10795">
                  <a:moveTo>
                    <a:pt x="8445" y="0"/>
                  </a:moveTo>
                  <a:lnTo>
                    <a:pt x="16891" y="0"/>
                  </a:lnTo>
                </a:path>
                <a:path w="43179" h="10795">
                  <a:moveTo>
                    <a:pt x="8445" y="9893"/>
                  </a:moveTo>
                  <a:lnTo>
                    <a:pt x="8445" y="0"/>
                  </a:lnTo>
                </a:path>
                <a:path w="43179" h="10795">
                  <a:moveTo>
                    <a:pt x="0" y="10217"/>
                  </a:moveTo>
                  <a:lnTo>
                    <a:pt x="8445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0" name="object 8160"/>
            <p:cNvSpPr/>
            <p:nvPr/>
          </p:nvSpPr>
          <p:spPr>
            <a:xfrm>
              <a:off x="12424462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1" name="object 8161"/>
            <p:cNvSpPr/>
            <p:nvPr/>
          </p:nvSpPr>
          <p:spPr>
            <a:xfrm>
              <a:off x="12395009" y="9205112"/>
              <a:ext cx="30480" cy="10795"/>
            </a:xfrm>
            <a:custGeom>
              <a:avLst/>
              <a:gdLst/>
              <a:ahLst/>
              <a:cxnLst/>
              <a:rect l="l" t="t" r="r" b="b"/>
              <a:pathLst>
                <a:path w="30479" h="10795">
                  <a:moveTo>
                    <a:pt x="26161" y="0"/>
                  </a:moveTo>
                  <a:lnTo>
                    <a:pt x="30225" y="9893"/>
                  </a:lnTo>
                </a:path>
                <a:path w="30479" h="10795">
                  <a:moveTo>
                    <a:pt x="22669" y="0"/>
                  </a:moveTo>
                  <a:lnTo>
                    <a:pt x="26161" y="0"/>
                  </a:lnTo>
                </a:path>
                <a:path w="30479" h="10795">
                  <a:moveTo>
                    <a:pt x="18923" y="9893"/>
                  </a:moveTo>
                  <a:lnTo>
                    <a:pt x="22669" y="0"/>
                  </a:lnTo>
                </a:path>
                <a:path w="30479" h="10795">
                  <a:moveTo>
                    <a:pt x="0" y="10217"/>
                  </a:moveTo>
                  <a:lnTo>
                    <a:pt x="18732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2" name="object 8162"/>
            <p:cNvSpPr/>
            <p:nvPr/>
          </p:nvSpPr>
          <p:spPr>
            <a:xfrm>
              <a:off x="1239410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3" name="object 8163"/>
            <p:cNvSpPr/>
            <p:nvPr/>
          </p:nvSpPr>
          <p:spPr>
            <a:xfrm>
              <a:off x="12378626" y="9205112"/>
              <a:ext cx="16510" cy="10795"/>
            </a:xfrm>
            <a:custGeom>
              <a:avLst/>
              <a:gdLst/>
              <a:ahLst/>
              <a:cxnLst/>
              <a:rect l="l" t="t" r="r" b="b"/>
              <a:pathLst>
                <a:path w="16509" h="10795">
                  <a:moveTo>
                    <a:pt x="16382" y="0"/>
                  </a:moveTo>
                  <a:lnTo>
                    <a:pt x="16382" y="9893"/>
                  </a:lnTo>
                </a:path>
                <a:path w="16509" h="10795">
                  <a:moveTo>
                    <a:pt x="13144" y="0"/>
                  </a:moveTo>
                  <a:lnTo>
                    <a:pt x="16382" y="0"/>
                  </a:lnTo>
                </a:path>
                <a:path w="16509" h="10795">
                  <a:moveTo>
                    <a:pt x="13144" y="9893"/>
                  </a:moveTo>
                  <a:lnTo>
                    <a:pt x="13144" y="0"/>
                  </a:lnTo>
                </a:path>
                <a:path w="16509" h="10795">
                  <a:moveTo>
                    <a:pt x="0" y="10217"/>
                  </a:moveTo>
                  <a:lnTo>
                    <a:pt x="13144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4" name="object 8164"/>
            <p:cNvSpPr/>
            <p:nvPr/>
          </p:nvSpPr>
          <p:spPr>
            <a:xfrm>
              <a:off x="12377726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5" name="object 8165"/>
            <p:cNvSpPr/>
            <p:nvPr/>
          </p:nvSpPr>
          <p:spPr>
            <a:xfrm>
              <a:off x="12372149" y="9205112"/>
              <a:ext cx="17145" cy="10795"/>
            </a:xfrm>
            <a:custGeom>
              <a:avLst/>
              <a:gdLst/>
              <a:ahLst/>
              <a:cxnLst/>
              <a:rect l="l" t="t" r="r" b="b"/>
              <a:pathLst>
                <a:path w="17145" h="10795">
                  <a:moveTo>
                    <a:pt x="16573" y="0"/>
                  </a:moveTo>
                  <a:lnTo>
                    <a:pt x="6350" y="9893"/>
                  </a:lnTo>
                </a:path>
                <a:path w="17145" h="10795">
                  <a:moveTo>
                    <a:pt x="12192" y="0"/>
                  </a:moveTo>
                  <a:lnTo>
                    <a:pt x="16573" y="0"/>
                  </a:lnTo>
                </a:path>
                <a:path w="17145" h="10795">
                  <a:moveTo>
                    <a:pt x="2286" y="9893"/>
                  </a:moveTo>
                  <a:lnTo>
                    <a:pt x="12192" y="0"/>
                  </a:lnTo>
                </a:path>
                <a:path w="17145" h="10795">
                  <a:moveTo>
                    <a:pt x="0" y="10217"/>
                  </a:moveTo>
                  <a:lnTo>
                    <a:pt x="1905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6" name="object 8166"/>
            <p:cNvSpPr/>
            <p:nvPr/>
          </p:nvSpPr>
          <p:spPr>
            <a:xfrm>
              <a:off x="1237124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7" name="object 8167"/>
            <p:cNvSpPr/>
            <p:nvPr/>
          </p:nvSpPr>
          <p:spPr>
            <a:xfrm>
              <a:off x="12360592" y="9205112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5" h="10795">
                  <a:moveTo>
                    <a:pt x="11556" y="0"/>
                  </a:moveTo>
                  <a:lnTo>
                    <a:pt x="11556" y="9893"/>
                  </a:lnTo>
                </a:path>
                <a:path w="12065" h="10795">
                  <a:moveTo>
                    <a:pt x="8318" y="0"/>
                  </a:moveTo>
                  <a:lnTo>
                    <a:pt x="11556" y="0"/>
                  </a:lnTo>
                </a:path>
                <a:path w="12065" h="10795">
                  <a:moveTo>
                    <a:pt x="8318" y="9893"/>
                  </a:moveTo>
                  <a:lnTo>
                    <a:pt x="8318" y="0"/>
                  </a:lnTo>
                </a:path>
                <a:path w="12065" h="10795">
                  <a:moveTo>
                    <a:pt x="0" y="10217"/>
                  </a:moveTo>
                  <a:lnTo>
                    <a:pt x="8318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8" name="object 8168"/>
            <p:cNvSpPr/>
            <p:nvPr/>
          </p:nvSpPr>
          <p:spPr>
            <a:xfrm>
              <a:off x="12359692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9" name="object 8169"/>
            <p:cNvSpPr/>
            <p:nvPr/>
          </p:nvSpPr>
          <p:spPr>
            <a:xfrm>
              <a:off x="12336335" y="9205112"/>
              <a:ext cx="24130" cy="10795"/>
            </a:xfrm>
            <a:custGeom>
              <a:avLst/>
              <a:gdLst/>
              <a:ahLst/>
              <a:cxnLst/>
              <a:rect l="l" t="t" r="r" b="b"/>
              <a:pathLst>
                <a:path w="24129" h="10795">
                  <a:moveTo>
                    <a:pt x="20066" y="0"/>
                  </a:moveTo>
                  <a:lnTo>
                    <a:pt x="24129" y="9893"/>
                  </a:lnTo>
                </a:path>
                <a:path w="24129" h="10795">
                  <a:moveTo>
                    <a:pt x="16573" y="0"/>
                  </a:moveTo>
                  <a:lnTo>
                    <a:pt x="20066" y="0"/>
                  </a:lnTo>
                </a:path>
                <a:path w="24129" h="10795">
                  <a:moveTo>
                    <a:pt x="12763" y="9893"/>
                  </a:moveTo>
                  <a:lnTo>
                    <a:pt x="16573" y="0"/>
                  </a:lnTo>
                </a:path>
                <a:path w="24129" h="10795">
                  <a:moveTo>
                    <a:pt x="0" y="10217"/>
                  </a:moveTo>
                  <a:lnTo>
                    <a:pt x="12636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0" name="object 8170"/>
            <p:cNvSpPr/>
            <p:nvPr/>
          </p:nvSpPr>
          <p:spPr>
            <a:xfrm>
              <a:off x="12335435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1" name="object 8171"/>
            <p:cNvSpPr/>
            <p:nvPr/>
          </p:nvSpPr>
          <p:spPr>
            <a:xfrm>
              <a:off x="12336589" y="9207988"/>
              <a:ext cx="5715" cy="7620"/>
            </a:xfrm>
            <a:custGeom>
              <a:avLst/>
              <a:gdLst/>
              <a:ahLst/>
              <a:cxnLst/>
              <a:rect l="l" t="t" r="r" b="b"/>
              <a:pathLst>
                <a:path w="5715" h="7620">
                  <a:moveTo>
                    <a:pt x="0" y="7016"/>
                  </a:moveTo>
                  <a:lnTo>
                    <a:pt x="56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2" name="object 8172"/>
            <p:cNvSpPr/>
            <p:nvPr/>
          </p:nvSpPr>
          <p:spPr>
            <a:xfrm>
              <a:off x="12341340" y="92070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3" name="object 8173"/>
            <p:cNvSpPr/>
            <p:nvPr/>
          </p:nvSpPr>
          <p:spPr>
            <a:xfrm>
              <a:off x="12106274" y="9205112"/>
              <a:ext cx="1085850" cy="10795"/>
            </a:xfrm>
            <a:custGeom>
              <a:avLst/>
              <a:gdLst/>
              <a:ahLst/>
              <a:cxnLst/>
              <a:rect l="l" t="t" r="r" b="b"/>
              <a:pathLst>
                <a:path w="1085850" h="10795">
                  <a:moveTo>
                    <a:pt x="235966" y="0"/>
                  </a:moveTo>
                  <a:lnTo>
                    <a:pt x="235966" y="2876"/>
                  </a:lnTo>
                </a:path>
                <a:path w="1085850" h="10795">
                  <a:moveTo>
                    <a:pt x="218376" y="0"/>
                  </a:moveTo>
                  <a:lnTo>
                    <a:pt x="235966" y="0"/>
                  </a:lnTo>
                </a:path>
                <a:path w="1085850" h="10795">
                  <a:moveTo>
                    <a:pt x="218376" y="2876"/>
                  </a:moveTo>
                  <a:lnTo>
                    <a:pt x="218376" y="0"/>
                  </a:lnTo>
                </a:path>
                <a:path w="1085850" h="10795">
                  <a:moveTo>
                    <a:pt x="232092" y="2876"/>
                  </a:moveTo>
                  <a:lnTo>
                    <a:pt x="218376" y="2876"/>
                  </a:lnTo>
                </a:path>
                <a:path w="1085850" h="10795">
                  <a:moveTo>
                    <a:pt x="231330" y="3746"/>
                  </a:moveTo>
                  <a:lnTo>
                    <a:pt x="232092" y="2876"/>
                  </a:lnTo>
                </a:path>
                <a:path w="1085850" h="10795">
                  <a:moveTo>
                    <a:pt x="230441" y="4711"/>
                  </a:moveTo>
                  <a:lnTo>
                    <a:pt x="231330" y="3746"/>
                  </a:lnTo>
                </a:path>
                <a:path w="1085850" h="10795">
                  <a:moveTo>
                    <a:pt x="229552" y="5778"/>
                  </a:moveTo>
                  <a:lnTo>
                    <a:pt x="230441" y="4711"/>
                  </a:lnTo>
                </a:path>
                <a:path w="1085850" h="10795">
                  <a:moveTo>
                    <a:pt x="226314" y="9893"/>
                  </a:moveTo>
                  <a:lnTo>
                    <a:pt x="229552" y="5778"/>
                  </a:lnTo>
                </a:path>
                <a:path w="1085850" h="10795">
                  <a:moveTo>
                    <a:pt x="0" y="10217"/>
                  </a:moveTo>
                  <a:lnTo>
                    <a:pt x="225996" y="10217"/>
                  </a:lnTo>
                </a:path>
                <a:path w="1085850" h="10795">
                  <a:moveTo>
                    <a:pt x="861695" y="10217"/>
                  </a:moveTo>
                  <a:lnTo>
                    <a:pt x="1085405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4" name="object 8174"/>
            <p:cNvSpPr/>
            <p:nvPr/>
          </p:nvSpPr>
          <p:spPr>
            <a:xfrm>
              <a:off x="12967069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5" name="object 8175"/>
            <p:cNvSpPr/>
            <p:nvPr/>
          </p:nvSpPr>
          <p:spPr>
            <a:xfrm>
              <a:off x="12963080" y="9205112"/>
              <a:ext cx="12065" cy="10795"/>
            </a:xfrm>
            <a:custGeom>
              <a:avLst/>
              <a:gdLst/>
              <a:ahLst/>
              <a:cxnLst/>
              <a:rect l="l" t="t" r="r" b="b"/>
              <a:pathLst>
                <a:path w="12065" h="10795">
                  <a:moveTo>
                    <a:pt x="5079" y="9893"/>
                  </a:moveTo>
                  <a:lnTo>
                    <a:pt x="11937" y="0"/>
                  </a:lnTo>
                </a:path>
                <a:path w="12065" h="10795">
                  <a:moveTo>
                    <a:pt x="8191" y="0"/>
                  </a:moveTo>
                  <a:lnTo>
                    <a:pt x="11937" y="0"/>
                  </a:lnTo>
                </a:path>
                <a:path w="12065" h="10795">
                  <a:moveTo>
                    <a:pt x="3428" y="7194"/>
                  </a:moveTo>
                  <a:lnTo>
                    <a:pt x="8191" y="0"/>
                  </a:lnTo>
                </a:path>
                <a:path w="12065" h="10795">
                  <a:moveTo>
                    <a:pt x="2476" y="8731"/>
                  </a:moveTo>
                  <a:lnTo>
                    <a:pt x="3428" y="7194"/>
                  </a:lnTo>
                </a:path>
                <a:path w="12065" h="10795">
                  <a:moveTo>
                    <a:pt x="1714" y="9893"/>
                  </a:moveTo>
                  <a:lnTo>
                    <a:pt x="2476" y="8731"/>
                  </a:lnTo>
                </a:path>
                <a:path w="12065" h="10795">
                  <a:moveTo>
                    <a:pt x="0" y="10217"/>
                  </a:moveTo>
                  <a:lnTo>
                    <a:pt x="1524" y="10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6" name="object 8176"/>
            <p:cNvSpPr/>
            <p:nvPr/>
          </p:nvSpPr>
          <p:spPr>
            <a:xfrm>
              <a:off x="12962180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7" name="object 8177"/>
            <p:cNvSpPr/>
            <p:nvPr/>
          </p:nvSpPr>
          <p:spPr>
            <a:xfrm>
              <a:off x="12352591" y="9198908"/>
              <a:ext cx="610235" cy="16510"/>
            </a:xfrm>
            <a:custGeom>
              <a:avLst/>
              <a:gdLst/>
              <a:ahLst/>
              <a:cxnLst/>
              <a:rect l="l" t="t" r="r" b="b"/>
              <a:pathLst>
                <a:path w="610234" h="16509">
                  <a:moveTo>
                    <a:pt x="609600" y="14986"/>
                  </a:moveTo>
                  <a:lnTo>
                    <a:pt x="610235" y="16097"/>
                  </a:lnTo>
                </a:path>
                <a:path w="610234" h="16509">
                  <a:moveTo>
                    <a:pt x="608774" y="13569"/>
                  </a:moveTo>
                  <a:lnTo>
                    <a:pt x="609600" y="14986"/>
                  </a:lnTo>
                </a:path>
                <a:path w="610234" h="16509">
                  <a:moveTo>
                    <a:pt x="2222" y="0"/>
                  </a:moveTo>
                  <a:lnTo>
                    <a:pt x="6159" y="0"/>
                  </a:lnTo>
                </a:path>
                <a:path w="610234" h="16509">
                  <a:moveTo>
                    <a:pt x="0" y="4686"/>
                  </a:moveTo>
                  <a:lnTo>
                    <a:pt x="2222" y="0"/>
                  </a:lnTo>
                </a:path>
                <a:path w="610234" h="16509">
                  <a:moveTo>
                    <a:pt x="2476" y="4686"/>
                  </a:moveTo>
                  <a:lnTo>
                    <a:pt x="0" y="4686"/>
                  </a:lnTo>
                </a:path>
                <a:path w="610234" h="16509">
                  <a:moveTo>
                    <a:pt x="6159" y="0"/>
                  </a:moveTo>
                  <a:lnTo>
                    <a:pt x="2476" y="4686"/>
                  </a:lnTo>
                </a:path>
                <a:path w="610234" h="16509">
                  <a:moveTo>
                    <a:pt x="132715" y="0"/>
                  </a:moveTo>
                  <a:lnTo>
                    <a:pt x="136588" y="0"/>
                  </a:lnTo>
                </a:path>
                <a:path w="610234" h="16509">
                  <a:moveTo>
                    <a:pt x="130492" y="4686"/>
                  </a:moveTo>
                  <a:lnTo>
                    <a:pt x="132715" y="0"/>
                  </a:lnTo>
                </a:path>
                <a:path w="610234" h="16509">
                  <a:moveTo>
                    <a:pt x="132969" y="4686"/>
                  </a:moveTo>
                  <a:lnTo>
                    <a:pt x="130492" y="4686"/>
                  </a:lnTo>
                </a:path>
                <a:path w="610234" h="16509">
                  <a:moveTo>
                    <a:pt x="136588" y="0"/>
                  </a:moveTo>
                  <a:lnTo>
                    <a:pt x="132969" y="46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8" name="object 8178"/>
            <p:cNvSpPr/>
            <p:nvPr/>
          </p:nvSpPr>
          <p:spPr>
            <a:xfrm>
              <a:off x="12582069" y="9200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9" name="object 8179"/>
            <p:cNvSpPr/>
            <p:nvPr/>
          </p:nvSpPr>
          <p:spPr>
            <a:xfrm>
              <a:off x="12577635" y="9198908"/>
              <a:ext cx="100330" cy="5080"/>
            </a:xfrm>
            <a:custGeom>
              <a:avLst/>
              <a:gdLst/>
              <a:ahLst/>
              <a:cxnLst/>
              <a:rect l="l" t="t" r="r" b="b"/>
              <a:pathLst>
                <a:path w="100329" h="5079">
                  <a:moveTo>
                    <a:pt x="3492" y="76"/>
                  </a:moveTo>
                  <a:lnTo>
                    <a:pt x="5333" y="2927"/>
                  </a:lnTo>
                </a:path>
                <a:path w="100329" h="5079">
                  <a:moveTo>
                    <a:pt x="0" y="76"/>
                  </a:moveTo>
                  <a:lnTo>
                    <a:pt x="3492" y="76"/>
                  </a:lnTo>
                </a:path>
                <a:path w="100329" h="5079">
                  <a:moveTo>
                    <a:pt x="3619" y="4787"/>
                  </a:moveTo>
                  <a:lnTo>
                    <a:pt x="0" y="76"/>
                  </a:lnTo>
                </a:path>
                <a:path w="100329" h="5079">
                  <a:moveTo>
                    <a:pt x="6857" y="4787"/>
                  </a:moveTo>
                  <a:lnTo>
                    <a:pt x="3619" y="4787"/>
                  </a:lnTo>
                </a:path>
                <a:path w="100329" h="5079">
                  <a:moveTo>
                    <a:pt x="10604" y="76"/>
                  </a:moveTo>
                  <a:lnTo>
                    <a:pt x="6857" y="4787"/>
                  </a:lnTo>
                </a:path>
                <a:path w="100329" h="5079">
                  <a:moveTo>
                    <a:pt x="7175" y="76"/>
                  </a:moveTo>
                  <a:lnTo>
                    <a:pt x="10604" y="76"/>
                  </a:lnTo>
                </a:path>
                <a:path w="100329" h="5079">
                  <a:moveTo>
                    <a:pt x="5333" y="2927"/>
                  </a:moveTo>
                  <a:lnTo>
                    <a:pt x="7175" y="76"/>
                  </a:lnTo>
                </a:path>
                <a:path w="100329" h="5079">
                  <a:moveTo>
                    <a:pt x="96202" y="0"/>
                  </a:moveTo>
                  <a:lnTo>
                    <a:pt x="100139" y="0"/>
                  </a:lnTo>
                </a:path>
                <a:path w="100329" h="5079">
                  <a:moveTo>
                    <a:pt x="93979" y="4686"/>
                  </a:moveTo>
                  <a:lnTo>
                    <a:pt x="96202" y="0"/>
                  </a:lnTo>
                </a:path>
                <a:path w="100329" h="5079">
                  <a:moveTo>
                    <a:pt x="96456" y="4686"/>
                  </a:moveTo>
                  <a:lnTo>
                    <a:pt x="93979" y="4686"/>
                  </a:lnTo>
                </a:path>
                <a:path w="100329" h="5079">
                  <a:moveTo>
                    <a:pt x="100139" y="0"/>
                  </a:moveTo>
                  <a:lnTo>
                    <a:pt x="96456" y="468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0" name="object 8180"/>
            <p:cNvSpPr/>
            <p:nvPr/>
          </p:nvSpPr>
          <p:spPr>
            <a:xfrm>
              <a:off x="12698401" y="920093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1" name="object 8181"/>
            <p:cNvSpPr/>
            <p:nvPr/>
          </p:nvSpPr>
          <p:spPr>
            <a:xfrm>
              <a:off x="12336335" y="9198984"/>
              <a:ext cx="631825" cy="20955"/>
            </a:xfrm>
            <a:custGeom>
              <a:avLst/>
              <a:gdLst/>
              <a:ahLst/>
              <a:cxnLst/>
              <a:rect l="l" t="t" r="r" b="b"/>
              <a:pathLst>
                <a:path w="631825" h="20954">
                  <a:moveTo>
                    <a:pt x="361060" y="0"/>
                  </a:moveTo>
                  <a:lnTo>
                    <a:pt x="362966" y="2851"/>
                  </a:lnTo>
                </a:path>
                <a:path w="631825" h="20954">
                  <a:moveTo>
                    <a:pt x="357631" y="0"/>
                  </a:moveTo>
                  <a:lnTo>
                    <a:pt x="361060" y="0"/>
                  </a:lnTo>
                </a:path>
                <a:path w="631825" h="20954">
                  <a:moveTo>
                    <a:pt x="361187" y="4711"/>
                  </a:moveTo>
                  <a:lnTo>
                    <a:pt x="357631" y="0"/>
                  </a:lnTo>
                </a:path>
                <a:path w="631825" h="20954">
                  <a:moveTo>
                    <a:pt x="364426" y="4711"/>
                  </a:moveTo>
                  <a:lnTo>
                    <a:pt x="361187" y="4711"/>
                  </a:lnTo>
                </a:path>
                <a:path w="631825" h="20954">
                  <a:moveTo>
                    <a:pt x="368173" y="0"/>
                  </a:moveTo>
                  <a:lnTo>
                    <a:pt x="364426" y="4711"/>
                  </a:lnTo>
                </a:path>
                <a:path w="631825" h="20954">
                  <a:moveTo>
                    <a:pt x="364807" y="0"/>
                  </a:moveTo>
                  <a:lnTo>
                    <a:pt x="368173" y="0"/>
                  </a:lnTo>
                </a:path>
                <a:path w="631825" h="20954">
                  <a:moveTo>
                    <a:pt x="362966" y="2851"/>
                  </a:moveTo>
                  <a:lnTo>
                    <a:pt x="364807" y="0"/>
                  </a:lnTo>
                </a:path>
                <a:path w="631825" h="20954">
                  <a:moveTo>
                    <a:pt x="100710" y="16344"/>
                  </a:moveTo>
                  <a:lnTo>
                    <a:pt x="100710" y="16021"/>
                  </a:lnTo>
                </a:path>
                <a:path w="631825" h="20954">
                  <a:moveTo>
                    <a:pt x="170116" y="16344"/>
                  </a:moveTo>
                  <a:lnTo>
                    <a:pt x="170243" y="16021"/>
                  </a:lnTo>
                </a:path>
                <a:path w="631825" h="20954">
                  <a:moveTo>
                    <a:pt x="125285" y="16344"/>
                  </a:moveTo>
                  <a:lnTo>
                    <a:pt x="125285" y="16021"/>
                  </a:lnTo>
                </a:path>
                <a:path w="631825" h="20954">
                  <a:moveTo>
                    <a:pt x="241744" y="16344"/>
                  </a:moveTo>
                  <a:lnTo>
                    <a:pt x="241744" y="16021"/>
                  </a:lnTo>
                </a:path>
                <a:path w="631825" h="20954">
                  <a:moveTo>
                    <a:pt x="289305" y="16344"/>
                  </a:moveTo>
                  <a:lnTo>
                    <a:pt x="289305" y="16021"/>
                  </a:lnTo>
                </a:path>
                <a:path w="631825" h="20954">
                  <a:moveTo>
                    <a:pt x="402844" y="16344"/>
                  </a:moveTo>
                  <a:lnTo>
                    <a:pt x="402844" y="16173"/>
                  </a:lnTo>
                </a:path>
                <a:path w="631825" h="20954">
                  <a:moveTo>
                    <a:pt x="402844" y="16173"/>
                  </a:moveTo>
                  <a:lnTo>
                    <a:pt x="402907" y="16021"/>
                  </a:lnTo>
                </a:path>
                <a:path w="631825" h="20954">
                  <a:moveTo>
                    <a:pt x="313880" y="16344"/>
                  </a:moveTo>
                  <a:lnTo>
                    <a:pt x="313880" y="16021"/>
                  </a:lnTo>
                </a:path>
                <a:path w="631825" h="20954">
                  <a:moveTo>
                    <a:pt x="452056" y="16344"/>
                  </a:moveTo>
                  <a:lnTo>
                    <a:pt x="452120" y="16021"/>
                  </a:lnTo>
                </a:path>
                <a:path w="631825" h="20954">
                  <a:moveTo>
                    <a:pt x="479869" y="16344"/>
                  </a:moveTo>
                  <a:lnTo>
                    <a:pt x="479869" y="16021"/>
                  </a:lnTo>
                </a:path>
                <a:path w="631825" h="20954">
                  <a:moveTo>
                    <a:pt x="503808" y="16344"/>
                  </a:moveTo>
                  <a:lnTo>
                    <a:pt x="503808" y="16173"/>
                  </a:lnTo>
                </a:path>
                <a:path w="631825" h="20954">
                  <a:moveTo>
                    <a:pt x="503808" y="16173"/>
                  </a:moveTo>
                  <a:lnTo>
                    <a:pt x="503872" y="16021"/>
                  </a:lnTo>
                </a:path>
                <a:path w="631825" h="20954">
                  <a:moveTo>
                    <a:pt x="571753" y="16344"/>
                  </a:moveTo>
                  <a:lnTo>
                    <a:pt x="571753" y="16173"/>
                  </a:lnTo>
                </a:path>
                <a:path w="631825" h="20954">
                  <a:moveTo>
                    <a:pt x="571753" y="16173"/>
                  </a:moveTo>
                  <a:lnTo>
                    <a:pt x="571753" y="16021"/>
                  </a:lnTo>
                </a:path>
                <a:path w="631825" h="20954">
                  <a:moveTo>
                    <a:pt x="605535" y="16344"/>
                  </a:moveTo>
                  <a:lnTo>
                    <a:pt x="605281" y="16046"/>
                  </a:lnTo>
                </a:path>
                <a:path w="631825" h="20954">
                  <a:moveTo>
                    <a:pt x="605281" y="16046"/>
                  </a:moveTo>
                  <a:lnTo>
                    <a:pt x="605345" y="16021"/>
                  </a:lnTo>
                </a:path>
                <a:path w="631825" h="20954">
                  <a:moveTo>
                    <a:pt x="591566" y="16344"/>
                  </a:moveTo>
                  <a:lnTo>
                    <a:pt x="591566" y="16021"/>
                  </a:lnTo>
                </a:path>
                <a:path w="631825" h="20954">
                  <a:moveTo>
                    <a:pt x="558419" y="16344"/>
                  </a:moveTo>
                  <a:lnTo>
                    <a:pt x="558419" y="16021"/>
                  </a:lnTo>
                </a:path>
                <a:path w="631825" h="20954">
                  <a:moveTo>
                    <a:pt x="539051" y="16344"/>
                  </a:moveTo>
                  <a:lnTo>
                    <a:pt x="539305" y="16021"/>
                  </a:lnTo>
                </a:path>
                <a:path w="631825" h="20954">
                  <a:moveTo>
                    <a:pt x="523621" y="16344"/>
                  </a:moveTo>
                  <a:lnTo>
                    <a:pt x="523621" y="16021"/>
                  </a:lnTo>
                </a:path>
                <a:path w="631825" h="20954">
                  <a:moveTo>
                    <a:pt x="495109" y="16344"/>
                  </a:moveTo>
                  <a:lnTo>
                    <a:pt x="495426" y="16021"/>
                  </a:lnTo>
                </a:path>
                <a:path w="631825" h="20954">
                  <a:moveTo>
                    <a:pt x="460501" y="16344"/>
                  </a:moveTo>
                  <a:lnTo>
                    <a:pt x="460375" y="16021"/>
                  </a:lnTo>
                </a:path>
                <a:path w="631825" h="20954">
                  <a:moveTo>
                    <a:pt x="430085" y="16344"/>
                  </a:moveTo>
                  <a:lnTo>
                    <a:pt x="430085" y="16021"/>
                  </a:lnTo>
                </a:path>
                <a:path w="631825" h="20954">
                  <a:moveTo>
                    <a:pt x="422719" y="16344"/>
                  </a:moveTo>
                  <a:lnTo>
                    <a:pt x="422655" y="16021"/>
                  </a:lnTo>
                </a:path>
                <a:path w="631825" h="20954">
                  <a:moveTo>
                    <a:pt x="387096" y="16344"/>
                  </a:moveTo>
                  <a:lnTo>
                    <a:pt x="386905" y="16046"/>
                  </a:lnTo>
                </a:path>
                <a:path w="631825" h="20954">
                  <a:moveTo>
                    <a:pt x="386905" y="16046"/>
                  </a:moveTo>
                  <a:lnTo>
                    <a:pt x="386905" y="16021"/>
                  </a:lnTo>
                </a:path>
                <a:path w="631825" h="20954">
                  <a:moveTo>
                    <a:pt x="364235" y="16344"/>
                  </a:moveTo>
                  <a:lnTo>
                    <a:pt x="363410" y="16173"/>
                  </a:lnTo>
                </a:path>
                <a:path w="631825" h="20954">
                  <a:moveTo>
                    <a:pt x="363410" y="16173"/>
                  </a:moveTo>
                  <a:lnTo>
                    <a:pt x="362838" y="16021"/>
                  </a:lnTo>
                </a:path>
                <a:path w="631825" h="20954">
                  <a:moveTo>
                    <a:pt x="339344" y="16344"/>
                  </a:moveTo>
                  <a:lnTo>
                    <a:pt x="339344" y="16021"/>
                  </a:lnTo>
                </a:path>
                <a:path w="631825" h="20954">
                  <a:moveTo>
                    <a:pt x="330073" y="16344"/>
                  </a:moveTo>
                  <a:lnTo>
                    <a:pt x="330073" y="16021"/>
                  </a:lnTo>
                </a:path>
                <a:path w="631825" h="20954">
                  <a:moveTo>
                    <a:pt x="306260" y="16046"/>
                  </a:moveTo>
                  <a:lnTo>
                    <a:pt x="306197" y="16021"/>
                  </a:lnTo>
                </a:path>
                <a:path w="631825" h="20954">
                  <a:moveTo>
                    <a:pt x="266509" y="16344"/>
                  </a:moveTo>
                  <a:lnTo>
                    <a:pt x="266509" y="16021"/>
                  </a:lnTo>
                </a:path>
                <a:path w="631825" h="20954">
                  <a:moveTo>
                    <a:pt x="257048" y="16344"/>
                  </a:moveTo>
                  <a:lnTo>
                    <a:pt x="257301" y="16021"/>
                  </a:lnTo>
                </a:path>
                <a:path w="631825" h="20954">
                  <a:moveTo>
                    <a:pt x="227012" y="16344"/>
                  </a:moveTo>
                  <a:lnTo>
                    <a:pt x="227012" y="16021"/>
                  </a:lnTo>
                </a:path>
                <a:path w="631825" h="20954">
                  <a:moveTo>
                    <a:pt x="204279" y="16344"/>
                  </a:moveTo>
                  <a:lnTo>
                    <a:pt x="203453" y="16173"/>
                  </a:lnTo>
                </a:path>
                <a:path w="631825" h="20954">
                  <a:moveTo>
                    <a:pt x="203453" y="16173"/>
                  </a:moveTo>
                  <a:lnTo>
                    <a:pt x="202882" y="16021"/>
                  </a:lnTo>
                </a:path>
                <a:path w="631825" h="20954">
                  <a:moveTo>
                    <a:pt x="178561" y="16344"/>
                  </a:moveTo>
                  <a:lnTo>
                    <a:pt x="178434" y="16021"/>
                  </a:lnTo>
                </a:path>
                <a:path w="631825" h="20954">
                  <a:moveTo>
                    <a:pt x="150812" y="16344"/>
                  </a:moveTo>
                  <a:lnTo>
                    <a:pt x="150812" y="16021"/>
                  </a:lnTo>
                </a:path>
                <a:path w="631825" h="20954">
                  <a:moveTo>
                    <a:pt x="141541" y="16344"/>
                  </a:moveTo>
                  <a:lnTo>
                    <a:pt x="141541" y="16021"/>
                  </a:lnTo>
                </a:path>
                <a:path w="631825" h="20954">
                  <a:moveTo>
                    <a:pt x="117601" y="16046"/>
                  </a:moveTo>
                  <a:lnTo>
                    <a:pt x="117601" y="16021"/>
                  </a:lnTo>
                </a:path>
                <a:path w="631825" h="20954">
                  <a:moveTo>
                    <a:pt x="89026" y="16344"/>
                  </a:moveTo>
                  <a:lnTo>
                    <a:pt x="88900" y="16021"/>
                  </a:lnTo>
                </a:path>
                <a:path w="631825" h="20954">
                  <a:moveTo>
                    <a:pt x="58674" y="16344"/>
                  </a:moveTo>
                  <a:lnTo>
                    <a:pt x="58674" y="16021"/>
                  </a:lnTo>
                </a:path>
                <a:path w="631825" h="20954">
                  <a:moveTo>
                    <a:pt x="42291" y="16344"/>
                  </a:moveTo>
                  <a:lnTo>
                    <a:pt x="42100" y="16046"/>
                  </a:lnTo>
                </a:path>
                <a:path w="631825" h="20954">
                  <a:moveTo>
                    <a:pt x="42100" y="16046"/>
                  </a:moveTo>
                  <a:lnTo>
                    <a:pt x="42163" y="16021"/>
                  </a:lnTo>
                </a:path>
                <a:path w="631825" h="20954">
                  <a:moveTo>
                    <a:pt x="24256" y="16344"/>
                  </a:moveTo>
                  <a:lnTo>
                    <a:pt x="24129" y="16021"/>
                  </a:lnTo>
                </a:path>
                <a:path w="631825" h="20954">
                  <a:moveTo>
                    <a:pt x="0" y="16344"/>
                  </a:moveTo>
                  <a:lnTo>
                    <a:pt x="253" y="16021"/>
                  </a:lnTo>
                </a:path>
                <a:path w="631825" h="20954">
                  <a:moveTo>
                    <a:pt x="631634" y="16344"/>
                  </a:moveTo>
                  <a:lnTo>
                    <a:pt x="631825" y="16021"/>
                  </a:lnTo>
                </a:path>
                <a:path w="631825" h="20954">
                  <a:moveTo>
                    <a:pt x="626745" y="16268"/>
                  </a:moveTo>
                  <a:lnTo>
                    <a:pt x="626618" y="16173"/>
                  </a:lnTo>
                </a:path>
                <a:path w="631825" h="20954">
                  <a:moveTo>
                    <a:pt x="20827" y="16021"/>
                  </a:moveTo>
                  <a:lnTo>
                    <a:pt x="22542" y="20561"/>
                  </a:lnTo>
                </a:path>
                <a:path w="631825" h="20954">
                  <a:moveTo>
                    <a:pt x="14224" y="20561"/>
                  </a:moveTo>
                  <a:lnTo>
                    <a:pt x="22542" y="20561"/>
                  </a:lnTo>
                </a:path>
                <a:path w="631825" h="20954">
                  <a:moveTo>
                    <a:pt x="15938" y="16021"/>
                  </a:moveTo>
                  <a:lnTo>
                    <a:pt x="14224" y="20561"/>
                  </a:lnTo>
                </a:path>
                <a:path w="631825" h="20954">
                  <a:moveTo>
                    <a:pt x="15938" y="16021"/>
                  </a:moveTo>
                  <a:lnTo>
                    <a:pt x="20827" y="16021"/>
                  </a:lnTo>
                </a:path>
                <a:path w="631825" h="20954">
                  <a:moveTo>
                    <a:pt x="35813" y="18281"/>
                  </a:moveTo>
                  <a:lnTo>
                    <a:pt x="38100" y="16021"/>
                  </a:lnTo>
                </a:path>
                <a:path w="631825" h="20954">
                  <a:moveTo>
                    <a:pt x="35813" y="16021"/>
                  </a:moveTo>
                  <a:lnTo>
                    <a:pt x="35813" y="18281"/>
                  </a:lnTo>
                </a:path>
                <a:path w="631825" h="20954">
                  <a:moveTo>
                    <a:pt x="35813" y="16021"/>
                  </a:moveTo>
                  <a:lnTo>
                    <a:pt x="38100" y="16021"/>
                  </a:lnTo>
                </a:path>
                <a:path w="631825" h="20954">
                  <a:moveTo>
                    <a:pt x="85598" y="16021"/>
                  </a:moveTo>
                  <a:lnTo>
                    <a:pt x="87312" y="20561"/>
                  </a:lnTo>
                </a:path>
                <a:path w="631825" h="20954">
                  <a:moveTo>
                    <a:pt x="78994" y="20561"/>
                  </a:moveTo>
                  <a:lnTo>
                    <a:pt x="87312" y="205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2" name="object 8182"/>
            <p:cNvSpPr/>
            <p:nvPr/>
          </p:nvSpPr>
          <p:spPr>
            <a:xfrm>
              <a:off x="12414429" y="9218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3" name="object 8183"/>
            <p:cNvSpPr/>
            <p:nvPr/>
          </p:nvSpPr>
          <p:spPr>
            <a:xfrm>
              <a:off x="12415329" y="9215005"/>
              <a:ext cx="59690" cy="12065"/>
            </a:xfrm>
            <a:custGeom>
              <a:avLst/>
              <a:gdLst/>
              <a:ahLst/>
              <a:cxnLst/>
              <a:rect l="l" t="t" r="r" b="b"/>
              <a:pathLst>
                <a:path w="59690" h="12065">
                  <a:moveTo>
                    <a:pt x="1777" y="0"/>
                  </a:moveTo>
                  <a:lnTo>
                    <a:pt x="0" y="4540"/>
                  </a:lnTo>
                </a:path>
                <a:path w="59690" h="12065">
                  <a:moveTo>
                    <a:pt x="1714" y="0"/>
                  </a:moveTo>
                  <a:lnTo>
                    <a:pt x="1777" y="0"/>
                  </a:lnTo>
                </a:path>
                <a:path w="59690" h="12065">
                  <a:moveTo>
                    <a:pt x="1777" y="0"/>
                  </a:moveTo>
                  <a:lnTo>
                    <a:pt x="6603" y="0"/>
                  </a:lnTo>
                </a:path>
                <a:path w="59690" h="12065">
                  <a:moveTo>
                    <a:pt x="21780" y="11734"/>
                  </a:moveTo>
                  <a:lnTo>
                    <a:pt x="26987" y="11734"/>
                  </a:lnTo>
                </a:path>
                <a:path w="59690" h="12065">
                  <a:moveTo>
                    <a:pt x="21716" y="11734"/>
                  </a:moveTo>
                  <a:lnTo>
                    <a:pt x="21780" y="11734"/>
                  </a:lnTo>
                </a:path>
                <a:path w="59690" h="12065">
                  <a:moveTo>
                    <a:pt x="21780" y="0"/>
                  </a:moveTo>
                  <a:lnTo>
                    <a:pt x="21780" y="11734"/>
                  </a:lnTo>
                </a:path>
                <a:path w="59690" h="12065">
                  <a:moveTo>
                    <a:pt x="21716" y="0"/>
                  </a:moveTo>
                  <a:lnTo>
                    <a:pt x="21780" y="0"/>
                  </a:lnTo>
                </a:path>
                <a:path w="59690" h="12065">
                  <a:moveTo>
                    <a:pt x="21780" y="0"/>
                  </a:moveTo>
                  <a:lnTo>
                    <a:pt x="35305" y="0"/>
                  </a:lnTo>
                </a:path>
                <a:path w="59690" h="12065">
                  <a:moveTo>
                    <a:pt x="35305" y="0"/>
                  </a:moveTo>
                  <a:lnTo>
                    <a:pt x="35432" y="2158"/>
                  </a:lnTo>
                </a:path>
                <a:path w="59690" h="12065">
                  <a:moveTo>
                    <a:pt x="35369" y="3924"/>
                  </a:moveTo>
                  <a:lnTo>
                    <a:pt x="35432" y="2158"/>
                  </a:lnTo>
                </a:path>
                <a:path w="59690" h="12065">
                  <a:moveTo>
                    <a:pt x="35115" y="5511"/>
                  </a:moveTo>
                  <a:lnTo>
                    <a:pt x="35369" y="3924"/>
                  </a:lnTo>
                </a:path>
                <a:path w="59690" h="12065">
                  <a:moveTo>
                    <a:pt x="34798" y="6921"/>
                  </a:moveTo>
                  <a:lnTo>
                    <a:pt x="35115" y="5511"/>
                  </a:lnTo>
                </a:path>
                <a:path w="59690" h="12065">
                  <a:moveTo>
                    <a:pt x="34289" y="8089"/>
                  </a:moveTo>
                  <a:lnTo>
                    <a:pt x="34798" y="6921"/>
                  </a:lnTo>
                </a:path>
                <a:path w="59690" h="12065">
                  <a:moveTo>
                    <a:pt x="33718" y="9156"/>
                  </a:moveTo>
                  <a:lnTo>
                    <a:pt x="34289" y="8089"/>
                  </a:lnTo>
                </a:path>
                <a:path w="59690" h="12065">
                  <a:moveTo>
                    <a:pt x="32956" y="10001"/>
                  </a:moveTo>
                  <a:lnTo>
                    <a:pt x="33718" y="9156"/>
                  </a:lnTo>
                </a:path>
                <a:path w="59690" h="12065">
                  <a:moveTo>
                    <a:pt x="32003" y="10718"/>
                  </a:moveTo>
                  <a:lnTo>
                    <a:pt x="32956" y="10001"/>
                  </a:lnTo>
                </a:path>
                <a:path w="59690" h="12065">
                  <a:moveTo>
                    <a:pt x="30797" y="11264"/>
                  </a:moveTo>
                  <a:lnTo>
                    <a:pt x="32003" y="10718"/>
                  </a:lnTo>
                </a:path>
                <a:path w="59690" h="12065">
                  <a:moveTo>
                    <a:pt x="29781" y="11512"/>
                  </a:moveTo>
                  <a:lnTo>
                    <a:pt x="30797" y="11264"/>
                  </a:lnTo>
                </a:path>
                <a:path w="59690" h="12065">
                  <a:moveTo>
                    <a:pt x="28511" y="11658"/>
                  </a:moveTo>
                  <a:lnTo>
                    <a:pt x="29781" y="11512"/>
                  </a:lnTo>
                </a:path>
                <a:path w="59690" h="12065">
                  <a:moveTo>
                    <a:pt x="26987" y="11734"/>
                  </a:moveTo>
                  <a:lnTo>
                    <a:pt x="28511" y="11658"/>
                  </a:lnTo>
                </a:path>
                <a:path w="59690" h="12065">
                  <a:moveTo>
                    <a:pt x="59435" y="0"/>
                  </a:moveTo>
                  <a:lnTo>
                    <a:pt x="59435" y="93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4" name="object 8184"/>
            <p:cNvSpPr/>
            <p:nvPr/>
          </p:nvSpPr>
          <p:spPr>
            <a:xfrm>
              <a:off x="12473865" y="92234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5" name="object 8185"/>
            <p:cNvSpPr/>
            <p:nvPr/>
          </p:nvSpPr>
          <p:spPr>
            <a:xfrm>
              <a:off x="12468478" y="9215005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286" y="93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6" name="object 8186"/>
            <p:cNvSpPr/>
            <p:nvPr/>
          </p:nvSpPr>
          <p:spPr>
            <a:xfrm>
              <a:off x="12467578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7" name="object 8187"/>
            <p:cNvSpPr/>
            <p:nvPr/>
          </p:nvSpPr>
          <p:spPr>
            <a:xfrm>
              <a:off x="12468478" y="9215005"/>
              <a:ext cx="45085" cy="5080"/>
            </a:xfrm>
            <a:custGeom>
              <a:avLst/>
              <a:gdLst/>
              <a:ahLst/>
              <a:cxnLst/>
              <a:rect l="l" t="t" r="r" b="b"/>
              <a:pathLst>
                <a:path w="45084" h="5079">
                  <a:moveTo>
                    <a:pt x="0" y="0"/>
                  </a:moveTo>
                  <a:lnTo>
                    <a:pt x="6286" y="0"/>
                  </a:lnTo>
                </a:path>
                <a:path w="45084" h="5079">
                  <a:moveTo>
                    <a:pt x="42989" y="0"/>
                  </a:moveTo>
                  <a:lnTo>
                    <a:pt x="44703" y="4540"/>
                  </a:lnTo>
                </a:path>
                <a:path w="45084" h="5079">
                  <a:moveTo>
                    <a:pt x="36385" y="4540"/>
                  </a:moveTo>
                  <a:lnTo>
                    <a:pt x="44703" y="45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8" name="object 8188"/>
            <p:cNvSpPr/>
            <p:nvPr/>
          </p:nvSpPr>
          <p:spPr>
            <a:xfrm>
              <a:off x="12503964" y="921864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9" name="object 8189"/>
            <p:cNvSpPr/>
            <p:nvPr/>
          </p:nvSpPr>
          <p:spPr>
            <a:xfrm>
              <a:off x="12504864" y="921500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1714" y="0"/>
                  </a:moveTo>
                  <a:lnTo>
                    <a:pt x="0" y="45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0" name="object 8190"/>
            <p:cNvSpPr/>
            <p:nvPr/>
          </p:nvSpPr>
          <p:spPr>
            <a:xfrm>
              <a:off x="12505678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1" name="object 8191"/>
            <p:cNvSpPr/>
            <p:nvPr/>
          </p:nvSpPr>
          <p:spPr>
            <a:xfrm>
              <a:off x="12506578" y="9215005"/>
              <a:ext cx="78740" cy="1270"/>
            </a:xfrm>
            <a:custGeom>
              <a:avLst/>
              <a:gdLst/>
              <a:ahLst/>
              <a:cxnLst/>
              <a:rect l="l" t="t" r="r" b="b"/>
              <a:pathLst>
                <a:path w="78740" h="1270">
                  <a:moveTo>
                    <a:pt x="0" y="0"/>
                  </a:moveTo>
                  <a:lnTo>
                    <a:pt x="4889" y="0"/>
                  </a:lnTo>
                </a:path>
                <a:path w="78740" h="1270">
                  <a:moveTo>
                    <a:pt x="71500" y="895"/>
                  </a:moveTo>
                  <a:lnTo>
                    <a:pt x="78486" y="8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2" name="object 8192"/>
            <p:cNvSpPr/>
            <p:nvPr/>
          </p:nvSpPr>
          <p:spPr>
            <a:xfrm>
              <a:off x="12577179" y="92150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3" name="object 8193"/>
            <p:cNvSpPr/>
            <p:nvPr/>
          </p:nvSpPr>
          <p:spPr>
            <a:xfrm>
              <a:off x="12578079" y="9215005"/>
              <a:ext cx="0" cy="1270"/>
            </a:xfrm>
            <a:custGeom>
              <a:avLst/>
              <a:gdLst/>
              <a:ahLst/>
              <a:cxnLst/>
              <a:rect l="l" t="t" r="r" b="b"/>
              <a:pathLst>
                <a:path w="0" h="1270">
                  <a:moveTo>
                    <a:pt x="0" y="0"/>
                  </a:moveTo>
                  <a:lnTo>
                    <a:pt x="0" y="8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4" name="object 8194"/>
            <p:cNvSpPr/>
            <p:nvPr/>
          </p:nvSpPr>
          <p:spPr>
            <a:xfrm>
              <a:off x="12577179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5" name="object 8195"/>
            <p:cNvSpPr/>
            <p:nvPr/>
          </p:nvSpPr>
          <p:spPr>
            <a:xfrm>
              <a:off x="12578079" y="9215005"/>
              <a:ext cx="53340" cy="12065"/>
            </a:xfrm>
            <a:custGeom>
              <a:avLst/>
              <a:gdLst/>
              <a:ahLst/>
              <a:cxnLst/>
              <a:rect l="l" t="t" r="r" b="b"/>
              <a:pathLst>
                <a:path w="53340" h="12065">
                  <a:moveTo>
                    <a:pt x="0" y="0"/>
                  </a:moveTo>
                  <a:lnTo>
                    <a:pt x="11302" y="0"/>
                  </a:lnTo>
                </a:path>
                <a:path w="53340" h="12065">
                  <a:moveTo>
                    <a:pt x="10477" y="476"/>
                  </a:moveTo>
                  <a:lnTo>
                    <a:pt x="11302" y="0"/>
                  </a:lnTo>
                </a:path>
                <a:path w="53340" h="12065">
                  <a:moveTo>
                    <a:pt x="9525" y="723"/>
                  </a:moveTo>
                  <a:lnTo>
                    <a:pt x="10477" y="476"/>
                  </a:lnTo>
                </a:path>
                <a:path w="53340" h="12065">
                  <a:moveTo>
                    <a:pt x="8381" y="869"/>
                  </a:moveTo>
                  <a:lnTo>
                    <a:pt x="9525" y="723"/>
                  </a:lnTo>
                </a:path>
                <a:path w="53340" h="12065">
                  <a:moveTo>
                    <a:pt x="6985" y="895"/>
                  </a:moveTo>
                  <a:lnTo>
                    <a:pt x="8381" y="869"/>
                  </a:lnTo>
                </a:path>
                <a:path w="53340" h="12065">
                  <a:moveTo>
                    <a:pt x="47561" y="11734"/>
                  </a:moveTo>
                  <a:lnTo>
                    <a:pt x="52768" y="117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6" name="object 8196"/>
            <p:cNvSpPr/>
            <p:nvPr/>
          </p:nvSpPr>
          <p:spPr>
            <a:xfrm>
              <a:off x="12624741" y="92258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7" name="object 8197"/>
            <p:cNvSpPr/>
            <p:nvPr/>
          </p:nvSpPr>
          <p:spPr>
            <a:xfrm>
              <a:off x="12625641" y="9215005"/>
              <a:ext cx="0" cy="12065"/>
            </a:xfrm>
            <a:custGeom>
              <a:avLst/>
              <a:gdLst/>
              <a:ahLst/>
              <a:cxnLst/>
              <a:rect l="l" t="t" r="r" b="b"/>
              <a:pathLst>
                <a:path w="0" h="12065">
                  <a:moveTo>
                    <a:pt x="0" y="0"/>
                  </a:moveTo>
                  <a:lnTo>
                    <a:pt x="0" y="117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8" name="object 8198"/>
            <p:cNvSpPr/>
            <p:nvPr/>
          </p:nvSpPr>
          <p:spPr>
            <a:xfrm>
              <a:off x="12624741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9" name="object 8199"/>
            <p:cNvSpPr/>
            <p:nvPr/>
          </p:nvSpPr>
          <p:spPr>
            <a:xfrm>
              <a:off x="12625641" y="9215005"/>
              <a:ext cx="38100" cy="12065"/>
            </a:xfrm>
            <a:custGeom>
              <a:avLst/>
              <a:gdLst/>
              <a:ahLst/>
              <a:cxnLst/>
              <a:rect l="l" t="t" r="r" b="b"/>
              <a:pathLst>
                <a:path w="38100" h="12065">
                  <a:moveTo>
                    <a:pt x="0" y="0"/>
                  </a:moveTo>
                  <a:lnTo>
                    <a:pt x="13525" y="0"/>
                  </a:lnTo>
                </a:path>
                <a:path w="38100" h="12065">
                  <a:moveTo>
                    <a:pt x="13525" y="0"/>
                  </a:moveTo>
                  <a:lnTo>
                    <a:pt x="13716" y="2158"/>
                  </a:lnTo>
                </a:path>
                <a:path w="38100" h="12065">
                  <a:moveTo>
                    <a:pt x="13589" y="3924"/>
                  </a:moveTo>
                  <a:lnTo>
                    <a:pt x="13716" y="2158"/>
                  </a:lnTo>
                </a:path>
                <a:path w="38100" h="12065">
                  <a:moveTo>
                    <a:pt x="13398" y="5511"/>
                  </a:moveTo>
                  <a:lnTo>
                    <a:pt x="13589" y="3924"/>
                  </a:lnTo>
                </a:path>
                <a:path w="38100" h="12065">
                  <a:moveTo>
                    <a:pt x="13017" y="6921"/>
                  </a:moveTo>
                  <a:lnTo>
                    <a:pt x="13398" y="5511"/>
                  </a:lnTo>
                </a:path>
                <a:path w="38100" h="12065">
                  <a:moveTo>
                    <a:pt x="12573" y="8089"/>
                  </a:moveTo>
                  <a:lnTo>
                    <a:pt x="13017" y="6921"/>
                  </a:lnTo>
                </a:path>
                <a:path w="38100" h="12065">
                  <a:moveTo>
                    <a:pt x="12001" y="9156"/>
                  </a:moveTo>
                  <a:lnTo>
                    <a:pt x="12573" y="8089"/>
                  </a:lnTo>
                </a:path>
                <a:path w="38100" h="12065">
                  <a:moveTo>
                    <a:pt x="11239" y="10001"/>
                  </a:moveTo>
                  <a:lnTo>
                    <a:pt x="12001" y="9156"/>
                  </a:lnTo>
                </a:path>
                <a:path w="38100" h="12065">
                  <a:moveTo>
                    <a:pt x="10287" y="10718"/>
                  </a:moveTo>
                  <a:lnTo>
                    <a:pt x="11239" y="10001"/>
                  </a:lnTo>
                </a:path>
                <a:path w="38100" h="12065">
                  <a:moveTo>
                    <a:pt x="9017" y="11264"/>
                  </a:moveTo>
                  <a:lnTo>
                    <a:pt x="10287" y="10718"/>
                  </a:lnTo>
                </a:path>
                <a:path w="38100" h="12065">
                  <a:moveTo>
                    <a:pt x="8000" y="11512"/>
                  </a:moveTo>
                  <a:lnTo>
                    <a:pt x="9017" y="11264"/>
                  </a:lnTo>
                </a:path>
                <a:path w="38100" h="12065">
                  <a:moveTo>
                    <a:pt x="6730" y="11658"/>
                  </a:moveTo>
                  <a:lnTo>
                    <a:pt x="8000" y="11512"/>
                  </a:lnTo>
                </a:path>
                <a:path w="38100" h="12065">
                  <a:moveTo>
                    <a:pt x="5206" y="11734"/>
                  </a:moveTo>
                  <a:lnTo>
                    <a:pt x="6730" y="11658"/>
                  </a:lnTo>
                </a:path>
                <a:path w="38100" h="12065">
                  <a:moveTo>
                    <a:pt x="37719" y="0"/>
                  </a:moveTo>
                  <a:lnTo>
                    <a:pt x="37719" y="93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0" name="object 8200"/>
            <p:cNvSpPr/>
            <p:nvPr/>
          </p:nvSpPr>
          <p:spPr>
            <a:xfrm>
              <a:off x="12662460" y="92234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1" name="object 8201"/>
            <p:cNvSpPr/>
            <p:nvPr/>
          </p:nvSpPr>
          <p:spPr>
            <a:xfrm>
              <a:off x="12657073" y="9215005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6350" h="9525">
                  <a:moveTo>
                    <a:pt x="0" y="0"/>
                  </a:moveTo>
                  <a:lnTo>
                    <a:pt x="6286" y="935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2" name="object 8202"/>
            <p:cNvSpPr/>
            <p:nvPr/>
          </p:nvSpPr>
          <p:spPr>
            <a:xfrm>
              <a:off x="12656173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3" name="object 8203"/>
            <p:cNvSpPr/>
            <p:nvPr/>
          </p:nvSpPr>
          <p:spPr>
            <a:xfrm>
              <a:off x="12657073" y="9215005"/>
              <a:ext cx="62230" cy="2540"/>
            </a:xfrm>
            <a:custGeom>
              <a:avLst/>
              <a:gdLst/>
              <a:ahLst/>
              <a:cxnLst/>
              <a:rect l="l" t="t" r="r" b="b"/>
              <a:pathLst>
                <a:path w="62229" h="2540">
                  <a:moveTo>
                    <a:pt x="0" y="0"/>
                  </a:moveTo>
                  <a:lnTo>
                    <a:pt x="6286" y="0"/>
                  </a:lnTo>
                </a:path>
                <a:path w="62229" h="2540">
                  <a:moveTo>
                    <a:pt x="59817" y="2260"/>
                  </a:moveTo>
                  <a:lnTo>
                    <a:pt x="62166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4" name="object 8204"/>
            <p:cNvSpPr/>
            <p:nvPr/>
          </p:nvSpPr>
          <p:spPr>
            <a:xfrm>
              <a:off x="12715990" y="921636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5" name="object 8205"/>
            <p:cNvSpPr/>
            <p:nvPr/>
          </p:nvSpPr>
          <p:spPr>
            <a:xfrm>
              <a:off x="12716890" y="9215005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40">
                  <a:moveTo>
                    <a:pt x="0" y="0"/>
                  </a:moveTo>
                  <a:lnTo>
                    <a:pt x="0" y="226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6" name="object 8206"/>
            <p:cNvSpPr/>
            <p:nvPr/>
          </p:nvSpPr>
          <p:spPr>
            <a:xfrm>
              <a:off x="12715990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7" name="object 8207"/>
            <p:cNvSpPr/>
            <p:nvPr/>
          </p:nvSpPr>
          <p:spPr>
            <a:xfrm>
              <a:off x="12716890" y="9215005"/>
              <a:ext cx="22860" cy="6985"/>
            </a:xfrm>
            <a:custGeom>
              <a:avLst/>
              <a:gdLst/>
              <a:ahLst/>
              <a:cxnLst/>
              <a:rect l="l" t="t" r="r" b="b"/>
              <a:pathLst>
                <a:path w="22859" h="6984">
                  <a:moveTo>
                    <a:pt x="0" y="0"/>
                  </a:moveTo>
                  <a:lnTo>
                    <a:pt x="2349" y="0"/>
                  </a:lnTo>
                </a:path>
                <a:path w="22859" h="6984">
                  <a:moveTo>
                    <a:pt x="22288" y="4813"/>
                  </a:moveTo>
                  <a:lnTo>
                    <a:pt x="22732" y="6699"/>
                  </a:lnTo>
                </a:path>
                <a:path w="22859" h="6984">
                  <a:moveTo>
                    <a:pt x="22161" y="2730"/>
                  </a:moveTo>
                  <a:lnTo>
                    <a:pt x="22288" y="4813"/>
                  </a:lnTo>
                </a:path>
                <a:path w="22859" h="6984">
                  <a:moveTo>
                    <a:pt x="22288" y="152"/>
                  </a:moveTo>
                  <a:lnTo>
                    <a:pt x="22161" y="2730"/>
                  </a:lnTo>
                </a:path>
                <a:path w="22859" h="6984">
                  <a:moveTo>
                    <a:pt x="22351" y="0"/>
                  </a:moveTo>
                  <a:lnTo>
                    <a:pt x="22288" y="15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8" name="object 8208"/>
            <p:cNvSpPr/>
            <p:nvPr/>
          </p:nvSpPr>
          <p:spPr>
            <a:xfrm>
              <a:off x="12738342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9" name="object 8209"/>
            <p:cNvSpPr/>
            <p:nvPr/>
          </p:nvSpPr>
          <p:spPr>
            <a:xfrm>
              <a:off x="12739242" y="9215005"/>
              <a:ext cx="17145" cy="12700"/>
            </a:xfrm>
            <a:custGeom>
              <a:avLst/>
              <a:gdLst/>
              <a:ahLst/>
              <a:cxnLst/>
              <a:rect l="l" t="t" r="r" b="b"/>
              <a:pathLst>
                <a:path w="17145" h="12700">
                  <a:moveTo>
                    <a:pt x="0" y="0"/>
                  </a:moveTo>
                  <a:lnTo>
                    <a:pt x="16382" y="0"/>
                  </a:lnTo>
                </a:path>
                <a:path w="17145" h="12700">
                  <a:moveTo>
                    <a:pt x="16382" y="0"/>
                  </a:moveTo>
                  <a:lnTo>
                    <a:pt x="16446" y="476"/>
                  </a:lnTo>
                </a:path>
                <a:path w="17145" h="12700">
                  <a:moveTo>
                    <a:pt x="16573" y="2381"/>
                  </a:moveTo>
                  <a:lnTo>
                    <a:pt x="16446" y="476"/>
                  </a:lnTo>
                </a:path>
                <a:path w="17145" h="12700">
                  <a:moveTo>
                    <a:pt x="16382" y="4616"/>
                  </a:moveTo>
                  <a:lnTo>
                    <a:pt x="16573" y="2381"/>
                  </a:lnTo>
                </a:path>
                <a:path w="17145" h="12700">
                  <a:moveTo>
                    <a:pt x="16001" y="6553"/>
                  </a:moveTo>
                  <a:lnTo>
                    <a:pt x="16382" y="4616"/>
                  </a:lnTo>
                </a:path>
                <a:path w="17145" h="12700">
                  <a:moveTo>
                    <a:pt x="15239" y="8235"/>
                  </a:moveTo>
                  <a:lnTo>
                    <a:pt x="16001" y="6553"/>
                  </a:lnTo>
                </a:path>
                <a:path w="17145" h="12700">
                  <a:moveTo>
                    <a:pt x="14224" y="9677"/>
                  </a:moveTo>
                  <a:lnTo>
                    <a:pt x="15239" y="8235"/>
                  </a:lnTo>
                </a:path>
                <a:path w="17145" h="12700">
                  <a:moveTo>
                    <a:pt x="12890" y="10794"/>
                  </a:moveTo>
                  <a:lnTo>
                    <a:pt x="14224" y="9677"/>
                  </a:lnTo>
                </a:path>
                <a:path w="17145" h="12700">
                  <a:moveTo>
                    <a:pt x="11493" y="11633"/>
                  </a:moveTo>
                  <a:lnTo>
                    <a:pt x="12890" y="10794"/>
                  </a:lnTo>
                </a:path>
                <a:path w="17145" h="12700">
                  <a:moveTo>
                    <a:pt x="9905" y="12109"/>
                  </a:moveTo>
                  <a:lnTo>
                    <a:pt x="11493" y="11633"/>
                  </a:lnTo>
                </a:path>
                <a:path w="17145" h="12700">
                  <a:moveTo>
                    <a:pt x="8127" y="12280"/>
                  </a:moveTo>
                  <a:lnTo>
                    <a:pt x="9905" y="121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0" name="object 8210"/>
            <p:cNvSpPr/>
            <p:nvPr/>
          </p:nvSpPr>
          <p:spPr>
            <a:xfrm>
              <a:off x="12746470" y="922638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1" name="object 8211"/>
            <p:cNvSpPr/>
            <p:nvPr/>
          </p:nvSpPr>
          <p:spPr>
            <a:xfrm>
              <a:off x="12739623" y="9215005"/>
              <a:ext cx="225425" cy="12700"/>
            </a:xfrm>
            <a:custGeom>
              <a:avLst/>
              <a:gdLst/>
              <a:ahLst/>
              <a:cxnLst/>
              <a:rect l="l" t="t" r="r" b="b"/>
              <a:pathLst>
                <a:path w="225425" h="12700">
                  <a:moveTo>
                    <a:pt x="6032" y="12109"/>
                  </a:moveTo>
                  <a:lnTo>
                    <a:pt x="7747" y="12280"/>
                  </a:lnTo>
                </a:path>
                <a:path w="225425" h="12700">
                  <a:moveTo>
                    <a:pt x="4508" y="11633"/>
                  </a:moveTo>
                  <a:lnTo>
                    <a:pt x="6032" y="12109"/>
                  </a:lnTo>
                </a:path>
                <a:path w="225425" h="12700">
                  <a:moveTo>
                    <a:pt x="3048" y="10839"/>
                  </a:moveTo>
                  <a:lnTo>
                    <a:pt x="4508" y="11633"/>
                  </a:lnTo>
                </a:path>
                <a:path w="225425" h="12700">
                  <a:moveTo>
                    <a:pt x="1777" y="9728"/>
                  </a:moveTo>
                  <a:lnTo>
                    <a:pt x="3048" y="10839"/>
                  </a:lnTo>
                </a:path>
                <a:path w="225425" h="12700">
                  <a:moveTo>
                    <a:pt x="761" y="8312"/>
                  </a:moveTo>
                  <a:lnTo>
                    <a:pt x="1777" y="9728"/>
                  </a:lnTo>
                </a:path>
                <a:path w="225425" h="12700">
                  <a:moveTo>
                    <a:pt x="0" y="6699"/>
                  </a:moveTo>
                  <a:lnTo>
                    <a:pt x="761" y="8312"/>
                  </a:lnTo>
                </a:path>
                <a:path w="225425" h="12700">
                  <a:moveTo>
                    <a:pt x="53721" y="0"/>
                  </a:moveTo>
                  <a:lnTo>
                    <a:pt x="55499" y="4540"/>
                  </a:lnTo>
                </a:path>
                <a:path w="225425" h="12700">
                  <a:moveTo>
                    <a:pt x="47180" y="4540"/>
                  </a:moveTo>
                  <a:lnTo>
                    <a:pt x="55499" y="4540"/>
                  </a:lnTo>
                </a:path>
                <a:path w="225425" h="12700">
                  <a:moveTo>
                    <a:pt x="48831" y="0"/>
                  </a:moveTo>
                  <a:lnTo>
                    <a:pt x="47180" y="4540"/>
                  </a:lnTo>
                </a:path>
                <a:path w="225425" h="12700">
                  <a:moveTo>
                    <a:pt x="48831" y="0"/>
                  </a:moveTo>
                  <a:lnTo>
                    <a:pt x="53721" y="0"/>
                  </a:lnTo>
                </a:path>
                <a:path w="225425" h="12700">
                  <a:moveTo>
                    <a:pt x="76580" y="895"/>
                  </a:moveTo>
                  <a:lnTo>
                    <a:pt x="83566" y="895"/>
                  </a:lnTo>
                </a:path>
                <a:path w="225425" h="12700">
                  <a:moveTo>
                    <a:pt x="76580" y="0"/>
                  </a:moveTo>
                  <a:lnTo>
                    <a:pt x="76580" y="895"/>
                  </a:lnTo>
                </a:path>
                <a:path w="225425" h="12700">
                  <a:moveTo>
                    <a:pt x="76580" y="0"/>
                  </a:moveTo>
                  <a:lnTo>
                    <a:pt x="87947" y="0"/>
                  </a:lnTo>
                </a:path>
                <a:path w="225425" h="12700">
                  <a:moveTo>
                    <a:pt x="87058" y="476"/>
                  </a:moveTo>
                  <a:lnTo>
                    <a:pt x="87947" y="0"/>
                  </a:lnTo>
                </a:path>
                <a:path w="225425" h="12700">
                  <a:moveTo>
                    <a:pt x="86105" y="723"/>
                  </a:moveTo>
                  <a:lnTo>
                    <a:pt x="87058" y="476"/>
                  </a:lnTo>
                </a:path>
                <a:path w="225425" h="12700">
                  <a:moveTo>
                    <a:pt x="84899" y="869"/>
                  </a:moveTo>
                  <a:lnTo>
                    <a:pt x="86105" y="723"/>
                  </a:lnTo>
                </a:path>
                <a:path w="225425" h="12700">
                  <a:moveTo>
                    <a:pt x="83566" y="895"/>
                  </a:moveTo>
                  <a:lnTo>
                    <a:pt x="84899" y="869"/>
                  </a:lnTo>
                </a:path>
                <a:path w="225425" h="12700">
                  <a:moveTo>
                    <a:pt x="100520" y="4813"/>
                  </a:moveTo>
                  <a:lnTo>
                    <a:pt x="100965" y="6699"/>
                  </a:lnTo>
                </a:path>
                <a:path w="225425" h="12700">
                  <a:moveTo>
                    <a:pt x="100393" y="2730"/>
                  </a:moveTo>
                  <a:lnTo>
                    <a:pt x="100520" y="4813"/>
                  </a:lnTo>
                </a:path>
                <a:path w="225425" h="12700">
                  <a:moveTo>
                    <a:pt x="100520" y="152"/>
                  </a:moveTo>
                  <a:lnTo>
                    <a:pt x="100393" y="2730"/>
                  </a:lnTo>
                </a:path>
                <a:path w="225425" h="12700">
                  <a:moveTo>
                    <a:pt x="100583" y="0"/>
                  </a:moveTo>
                  <a:lnTo>
                    <a:pt x="100520" y="152"/>
                  </a:lnTo>
                </a:path>
                <a:path w="225425" h="12700">
                  <a:moveTo>
                    <a:pt x="100583" y="0"/>
                  </a:moveTo>
                  <a:lnTo>
                    <a:pt x="116967" y="0"/>
                  </a:lnTo>
                </a:path>
                <a:path w="225425" h="12700">
                  <a:moveTo>
                    <a:pt x="116967" y="0"/>
                  </a:moveTo>
                  <a:lnTo>
                    <a:pt x="117030" y="476"/>
                  </a:lnTo>
                </a:path>
                <a:path w="225425" h="12700">
                  <a:moveTo>
                    <a:pt x="117157" y="2381"/>
                  </a:moveTo>
                  <a:lnTo>
                    <a:pt x="117030" y="476"/>
                  </a:lnTo>
                </a:path>
                <a:path w="225425" h="12700">
                  <a:moveTo>
                    <a:pt x="116967" y="4616"/>
                  </a:moveTo>
                  <a:lnTo>
                    <a:pt x="117157" y="2381"/>
                  </a:lnTo>
                </a:path>
                <a:path w="225425" h="12700">
                  <a:moveTo>
                    <a:pt x="116585" y="6553"/>
                  </a:moveTo>
                  <a:lnTo>
                    <a:pt x="116967" y="4616"/>
                  </a:lnTo>
                </a:path>
                <a:path w="225425" h="12700">
                  <a:moveTo>
                    <a:pt x="115824" y="8235"/>
                  </a:moveTo>
                  <a:lnTo>
                    <a:pt x="116585" y="6553"/>
                  </a:lnTo>
                </a:path>
                <a:path w="225425" h="12700">
                  <a:moveTo>
                    <a:pt x="114744" y="9677"/>
                  </a:moveTo>
                  <a:lnTo>
                    <a:pt x="115824" y="8235"/>
                  </a:lnTo>
                </a:path>
                <a:path w="225425" h="12700">
                  <a:moveTo>
                    <a:pt x="113537" y="10794"/>
                  </a:moveTo>
                  <a:lnTo>
                    <a:pt x="114744" y="9677"/>
                  </a:lnTo>
                </a:path>
                <a:path w="225425" h="12700">
                  <a:moveTo>
                    <a:pt x="112077" y="11633"/>
                  </a:moveTo>
                  <a:lnTo>
                    <a:pt x="113537" y="10794"/>
                  </a:lnTo>
                </a:path>
                <a:path w="225425" h="12700">
                  <a:moveTo>
                    <a:pt x="110490" y="12109"/>
                  </a:moveTo>
                  <a:lnTo>
                    <a:pt x="112077" y="11633"/>
                  </a:lnTo>
                </a:path>
                <a:path w="225425" h="12700">
                  <a:moveTo>
                    <a:pt x="108775" y="12280"/>
                  </a:moveTo>
                  <a:lnTo>
                    <a:pt x="110490" y="12109"/>
                  </a:lnTo>
                </a:path>
                <a:path w="225425" h="12700">
                  <a:moveTo>
                    <a:pt x="106997" y="12109"/>
                  </a:moveTo>
                  <a:lnTo>
                    <a:pt x="108775" y="12280"/>
                  </a:lnTo>
                </a:path>
                <a:path w="225425" h="12700">
                  <a:moveTo>
                    <a:pt x="105473" y="11633"/>
                  </a:moveTo>
                  <a:lnTo>
                    <a:pt x="106997" y="12109"/>
                  </a:lnTo>
                </a:path>
                <a:path w="225425" h="12700">
                  <a:moveTo>
                    <a:pt x="104076" y="10839"/>
                  </a:moveTo>
                  <a:lnTo>
                    <a:pt x="105473" y="11633"/>
                  </a:lnTo>
                </a:path>
                <a:path w="225425" h="12700">
                  <a:moveTo>
                    <a:pt x="102806" y="9728"/>
                  </a:moveTo>
                  <a:lnTo>
                    <a:pt x="104076" y="10839"/>
                  </a:lnTo>
                </a:path>
                <a:path w="225425" h="12700">
                  <a:moveTo>
                    <a:pt x="101726" y="8312"/>
                  </a:moveTo>
                  <a:lnTo>
                    <a:pt x="102806" y="9728"/>
                  </a:lnTo>
                </a:path>
                <a:path w="225425" h="12700">
                  <a:moveTo>
                    <a:pt x="100965" y="6699"/>
                  </a:moveTo>
                  <a:lnTo>
                    <a:pt x="101726" y="8312"/>
                  </a:lnTo>
                </a:path>
                <a:path w="225425" h="12700">
                  <a:moveTo>
                    <a:pt x="168465" y="4813"/>
                  </a:moveTo>
                  <a:lnTo>
                    <a:pt x="168909" y="6699"/>
                  </a:lnTo>
                </a:path>
                <a:path w="225425" h="12700">
                  <a:moveTo>
                    <a:pt x="168338" y="2730"/>
                  </a:moveTo>
                  <a:lnTo>
                    <a:pt x="168465" y="4813"/>
                  </a:lnTo>
                </a:path>
                <a:path w="225425" h="12700">
                  <a:moveTo>
                    <a:pt x="168465" y="152"/>
                  </a:moveTo>
                  <a:lnTo>
                    <a:pt x="168338" y="2730"/>
                  </a:lnTo>
                </a:path>
                <a:path w="225425" h="12700">
                  <a:moveTo>
                    <a:pt x="168465" y="0"/>
                  </a:moveTo>
                  <a:lnTo>
                    <a:pt x="168465" y="152"/>
                  </a:lnTo>
                </a:path>
                <a:path w="225425" h="12700">
                  <a:moveTo>
                    <a:pt x="168465" y="0"/>
                  </a:moveTo>
                  <a:lnTo>
                    <a:pt x="184848" y="0"/>
                  </a:lnTo>
                </a:path>
                <a:path w="225425" h="12700">
                  <a:moveTo>
                    <a:pt x="184848" y="0"/>
                  </a:moveTo>
                  <a:lnTo>
                    <a:pt x="184975" y="476"/>
                  </a:lnTo>
                </a:path>
                <a:path w="225425" h="12700">
                  <a:moveTo>
                    <a:pt x="185102" y="2381"/>
                  </a:moveTo>
                  <a:lnTo>
                    <a:pt x="184975" y="476"/>
                  </a:lnTo>
                </a:path>
                <a:path w="225425" h="12700">
                  <a:moveTo>
                    <a:pt x="184911" y="4616"/>
                  </a:moveTo>
                  <a:lnTo>
                    <a:pt x="185102" y="2381"/>
                  </a:lnTo>
                </a:path>
                <a:path w="225425" h="12700">
                  <a:moveTo>
                    <a:pt x="184467" y="6553"/>
                  </a:moveTo>
                  <a:lnTo>
                    <a:pt x="184911" y="4616"/>
                  </a:lnTo>
                </a:path>
                <a:path w="225425" h="12700">
                  <a:moveTo>
                    <a:pt x="183769" y="8235"/>
                  </a:moveTo>
                  <a:lnTo>
                    <a:pt x="184467" y="6553"/>
                  </a:lnTo>
                </a:path>
                <a:path w="225425" h="12700">
                  <a:moveTo>
                    <a:pt x="182689" y="9677"/>
                  </a:moveTo>
                  <a:lnTo>
                    <a:pt x="183769" y="8235"/>
                  </a:lnTo>
                </a:path>
                <a:path w="225425" h="12700">
                  <a:moveTo>
                    <a:pt x="181419" y="10794"/>
                  </a:moveTo>
                  <a:lnTo>
                    <a:pt x="182689" y="9677"/>
                  </a:lnTo>
                </a:path>
                <a:path w="225425" h="12700">
                  <a:moveTo>
                    <a:pt x="180022" y="11633"/>
                  </a:moveTo>
                  <a:lnTo>
                    <a:pt x="181419" y="10794"/>
                  </a:lnTo>
                </a:path>
                <a:path w="225425" h="12700">
                  <a:moveTo>
                    <a:pt x="178434" y="12109"/>
                  </a:moveTo>
                  <a:lnTo>
                    <a:pt x="180022" y="11633"/>
                  </a:lnTo>
                </a:path>
                <a:path w="225425" h="12700">
                  <a:moveTo>
                    <a:pt x="176656" y="12280"/>
                  </a:moveTo>
                  <a:lnTo>
                    <a:pt x="178434" y="12109"/>
                  </a:lnTo>
                </a:path>
                <a:path w="225425" h="12700">
                  <a:moveTo>
                    <a:pt x="174942" y="12109"/>
                  </a:moveTo>
                  <a:lnTo>
                    <a:pt x="176656" y="12280"/>
                  </a:lnTo>
                </a:path>
                <a:path w="225425" h="12700">
                  <a:moveTo>
                    <a:pt x="173354" y="11633"/>
                  </a:moveTo>
                  <a:lnTo>
                    <a:pt x="174942" y="12109"/>
                  </a:lnTo>
                </a:path>
                <a:path w="225425" h="12700">
                  <a:moveTo>
                    <a:pt x="171957" y="10839"/>
                  </a:moveTo>
                  <a:lnTo>
                    <a:pt x="173354" y="11633"/>
                  </a:lnTo>
                </a:path>
                <a:path w="225425" h="12700">
                  <a:moveTo>
                    <a:pt x="170687" y="9728"/>
                  </a:moveTo>
                  <a:lnTo>
                    <a:pt x="171957" y="10839"/>
                  </a:lnTo>
                </a:path>
                <a:path w="225425" h="12700">
                  <a:moveTo>
                    <a:pt x="169608" y="8312"/>
                  </a:moveTo>
                  <a:lnTo>
                    <a:pt x="170687" y="9728"/>
                  </a:lnTo>
                </a:path>
                <a:path w="225425" h="12700">
                  <a:moveTo>
                    <a:pt x="168909" y="6699"/>
                  </a:moveTo>
                  <a:lnTo>
                    <a:pt x="169608" y="8312"/>
                  </a:lnTo>
                </a:path>
                <a:path w="225425" h="12700">
                  <a:moveTo>
                    <a:pt x="195770" y="2260"/>
                  </a:moveTo>
                  <a:lnTo>
                    <a:pt x="197993" y="0"/>
                  </a:lnTo>
                </a:path>
                <a:path w="225425" h="12700">
                  <a:moveTo>
                    <a:pt x="195770" y="0"/>
                  </a:moveTo>
                  <a:lnTo>
                    <a:pt x="195770" y="2260"/>
                  </a:lnTo>
                </a:path>
                <a:path w="225425" h="12700">
                  <a:moveTo>
                    <a:pt x="195770" y="0"/>
                  </a:moveTo>
                  <a:lnTo>
                    <a:pt x="197993" y="0"/>
                  </a:lnTo>
                </a:path>
                <a:path w="225425" h="12700">
                  <a:moveTo>
                    <a:pt x="223456" y="247"/>
                  </a:moveTo>
                  <a:lnTo>
                    <a:pt x="224218" y="1612"/>
                  </a:lnTo>
                </a:path>
                <a:path w="225425" h="12700">
                  <a:moveTo>
                    <a:pt x="223202" y="0"/>
                  </a:moveTo>
                  <a:lnTo>
                    <a:pt x="223456" y="247"/>
                  </a:lnTo>
                </a:path>
                <a:path w="225425" h="12700">
                  <a:moveTo>
                    <a:pt x="223202" y="0"/>
                  </a:moveTo>
                  <a:lnTo>
                    <a:pt x="225171" y="0"/>
                  </a:lnTo>
                </a:path>
                <a:path w="225425" h="12700">
                  <a:moveTo>
                    <a:pt x="224980" y="298"/>
                  </a:moveTo>
                  <a:lnTo>
                    <a:pt x="225171" y="0"/>
                  </a:lnTo>
                </a:path>
                <a:path w="225425" h="12700">
                  <a:moveTo>
                    <a:pt x="224218" y="1612"/>
                  </a:moveTo>
                  <a:lnTo>
                    <a:pt x="224980" y="323"/>
                  </a:lnTo>
                </a:path>
                <a:path w="225425" h="12700">
                  <a:moveTo>
                    <a:pt x="224980" y="323"/>
                  </a:moveTo>
                  <a:lnTo>
                    <a:pt x="224980" y="2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2" name="object 8212"/>
            <p:cNvSpPr/>
            <p:nvPr/>
          </p:nvSpPr>
          <p:spPr>
            <a:xfrm>
              <a:off x="12940780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3" name="object 8213"/>
            <p:cNvSpPr/>
            <p:nvPr/>
          </p:nvSpPr>
          <p:spPr>
            <a:xfrm>
              <a:off x="12941680" y="9215005"/>
              <a:ext cx="20320" cy="4445"/>
            </a:xfrm>
            <a:custGeom>
              <a:avLst/>
              <a:gdLst/>
              <a:ahLst/>
              <a:cxnLst/>
              <a:rect l="l" t="t" r="r" b="b"/>
              <a:pathLst>
                <a:path w="20320" h="4445">
                  <a:moveTo>
                    <a:pt x="0" y="0"/>
                  </a:moveTo>
                  <a:lnTo>
                    <a:pt x="17462" y="0"/>
                  </a:lnTo>
                </a:path>
                <a:path w="20320" h="4445">
                  <a:moveTo>
                    <a:pt x="17462" y="0"/>
                  </a:moveTo>
                  <a:lnTo>
                    <a:pt x="20320" y="42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4" name="object 8214"/>
            <p:cNvSpPr/>
            <p:nvPr/>
          </p:nvSpPr>
          <p:spPr>
            <a:xfrm>
              <a:off x="12940717" y="92141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5" name="object 8215"/>
            <p:cNvSpPr/>
            <p:nvPr/>
          </p:nvSpPr>
          <p:spPr>
            <a:xfrm>
              <a:off x="12904596" y="9215005"/>
              <a:ext cx="48260" cy="15240"/>
            </a:xfrm>
            <a:custGeom>
              <a:avLst/>
              <a:gdLst/>
              <a:ahLst/>
              <a:cxnLst/>
              <a:rect l="l" t="t" r="r" b="b"/>
              <a:pathLst>
                <a:path w="48259" h="15240">
                  <a:moveTo>
                    <a:pt x="37083" y="0"/>
                  </a:moveTo>
                  <a:lnTo>
                    <a:pt x="37020" y="25"/>
                  </a:lnTo>
                </a:path>
                <a:path w="48259" h="15240">
                  <a:moveTo>
                    <a:pt x="37020" y="25"/>
                  </a:moveTo>
                  <a:lnTo>
                    <a:pt x="47815" y="14611"/>
                  </a:lnTo>
                </a:path>
                <a:path w="48259" h="15240">
                  <a:moveTo>
                    <a:pt x="47815" y="14611"/>
                  </a:moveTo>
                  <a:lnTo>
                    <a:pt x="43497" y="14611"/>
                  </a:lnTo>
                </a:path>
                <a:path w="48259" h="15240">
                  <a:moveTo>
                    <a:pt x="43497" y="14611"/>
                  </a:moveTo>
                  <a:lnTo>
                    <a:pt x="34798" y="2184"/>
                  </a:lnTo>
                </a:path>
                <a:path w="48259" h="15240">
                  <a:moveTo>
                    <a:pt x="34798" y="2184"/>
                  </a:moveTo>
                  <a:lnTo>
                    <a:pt x="30797" y="6127"/>
                  </a:lnTo>
                </a:path>
                <a:path w="48259" h="15240">
                  <a:moveTo>
                    <a:pt x="30797" y="6127"/>
                  </a:moveTo>
                  <a:lnTo>
                    <a:pt x="30797" y="14611"/>
                  </a:lnTo>
                </a:path>
                <a:path w="48259" h="15240">
                  <a:moveTo>
                    <a:pt x="30797" y="14611"/>
                  </a:moveTo>
                  <a:lnTo>
                    <a:pt x="27495" y="14611"/>
                  </a:lnTo>
                </a:path>
                <a:path w="48259" h="15240">
                  <a:moveTo>
                    <a:pt x="27495" y="0"/>
                  </a:moveTo>
                  <a:lnTo>
                    <a:pt x="27495" y="14611"/>
                  </a:lnTo>
                </a:path>
                <a:path w="48259" h="15240">
                  <a:moveTo>
                    <a:pt x="23304" y="0"/>
                  </a:moveTo>
                  <a:lnTo>
                    <a:pt x="27495" y="0"/>
                  </a:lnTo>
                </a:path>
                <a:path w="48259" h="15240">
                  <a:moveTo>
                    <a:pt x="23304" y="0"/>
                  </a:moveTo>
                  <a:lnTo>
                    <a:pt x="23368" y="622"/>
                  </a:lnTo>
                </a:path>
                <a:path w="48259" h="15240">
                  <a:moveTo>
                    <a:pt x="23368" y="622"/>
                  </a:moveTo>
                  <a:lnTo>
                    <a:pt x="23431" y="2381"/>
                  </a:lnTo>
                </a:path>
                <a:path w="48259" h="15240">
                  <a:moveTo>
                    <a:pt x="23431" y="2381"/>
                  </a:moveTo>
                  <a:lnTo>
                    <a:pt x="23368" y="4216"/>
                  </a:lnTo>
                </a:path>
                <a:path w="48259" h="15240">
                  <a:moveTo>
                    <a:pt x="23368" y="4216"/>
                  </a:moveTo>
                  <a:lnTo>
                    <a:pt x="23050" y="5930"/>
                  </a:lnTo>
                </a:path>
                <a:path w="48259" h="15240">
                  <a:moveTo>
                    <a:pt x="23050" y="5930"/>
                  </a:moveTo>
                  <a:lnTo>
                    <a:pt x="22605" y="7569"/>
                  </a:lnTo>
                </a:path>
                <a:path w="48259" h="15240">
                  <a:moveTo>
                    <a:pt x="22605" y="7569"/>
                  </a:moveTo>
                  <a:lnTo>
                    <a:pt x="21971" y="9080"/>
                  </a:lnTo>
                </a:path>
                <a:path w="48259" h="15240">
                  <a:moveTo>
                    <a:pt x="21971" y="9080"/>
                  </a:moveTo>
                  <a:lnTo>
                    <a:pt x="20827" y="10864"/>
                  </a:lnTo>
                </a:path>
                <a:path w="48259" h="15240">
                  <a:moveTo>
                    <a:pt x="20827" y="10864"/>
                  </a:moveTo>
                  <a:lnTo>
                    <a:pt x="19367" y="12357"/>
                  </a:lnTo>
                </a:path>
                <a:path w="48259" h="15240">
                  <a:moveTo>
                    <a:pt x="19367" y="12357"/>
                  </a:moveTo>
                  <a:lnTo>
                    <a:pt x="17652" y="13544"/>
                  </a:lnTo>
                </a:path>
                <a:path w="48259" h="15240">
                  <a:moveTo>
                    <a:pt x="17652" y="13544"/>
                  </a:moveTo>
                  <a:lnTo>
                    <a:pt x="15811" y="14363"/>
                  </a:lnTo>
                </a:path>
                <a:path w="48259" h="15240">
                  <a:moveTo>
                    <a:pt x="15811" y="14363"/>
                  </a:moveTo>
                  <a:lnTo>
                    <a:pt x="13779" y="14858"/>
                  </a:lnTo>
                </a:path>
                <a:path w="48259" h="15240">
                  <a:moveTo>
                    <a:pt x="13779" y="14858"/>
                  </a:moveTo>
                  <a:lnTo>
                    <a:pt x="11747" y="15055"/>
                  </a:lnTo>
                </a:path>
                <a:path w="48259" h="15240">
                  <a:moveTo>
                    <a:pt x="11747" y="15055"/>
                  </a:moveTo>
                  <a:lnTo>
                    <a:pt x="10032" y="14935"/>
                  </a:lnTo>
                </a:path>
                <a:path w="48259" h="15240">
                  <a:moveTo>
                    <a:pt x="10032" y="14935"/>
                  </a:moveTo>
                  <a:lnTo>
                    <a:pt x="8445" y="14611"/>
                  </a:lnTo>
                </a:path>
                <a:path w="48259" h="15240">
                  <a:moveTo>
                    <a:pt x="8445" y="14611"/>
                  </a:moveTo>
                  <a:lnTo>
                    <a:pt x="6921" y="14116"/>
                  </a:lnTo>
                </a:path>
                <a:path w="48259" h="15240">
                  <a:moveTo>
                    <a:pt x="6921" y="14116"/>
                  </a:moveTo>
                  <a:lnTo>
                    <a:pt x="5524" y="13347"/>
                  </a:lnTo>
                </a:path>
                <a:path w="48259" h="15240">
                  <a:moveTo>
                    <a:pt x="5524" y="13347"/>
                  </a:moveTo>
                  <a:lnTo>
                    <a:pt x="3809" y="12128"/>
                  </a:lnTo>
                </a:path>
                <a:path w="48259" h="15240">
                  <a:moveTo>
                    <a:pt x="3809" y="12128"/>
                  </a:moveTo>
                  <a:lnTo>
                    <a:pt x="2476" y="10591"/>
                  </a:lnTo>
                </a:path>
                <a:path w="48259" h="15240">
                  <a:moveTo>
                    <a:pt x="2476" y="10591"/>
                  </a:moveTo>
                  <a:lnTo>
                    <a:pt x="1397" y="8782"/>
                  </a:lnTo>
                </a:path>
                <a:path w="48259" h="15240">
                  <a:moveTo>
                    <a:pt x="1397" y="8782"/>
                  </a:moveTo>
                  <a:lnTo>
                    <a:pt x="761" y="7346"/>
                  </a:lnTo>
                </a:path>
                <a:path w="48259" h="15240">
                  <a:moveTo>
                    <a:pt x="761" y="7346"/>
                  </a:moveTo>
                  <a:lnTo>
                    <a:pt x="317" y="5829"/>
                  </a:lnTo>
                </a:path>
                <a:path w="48259" h="15240">
                  <a:moveTo>
                    <a:pt x="317" y="5829"/>
                  </a:moveTo>
                  <a:lnTo>
                    <a:pt x="63" y="4292"/>
                  </a:lnTo>
                </a:path>
                <a:path w="48259" h="15240">
                  <a:moveTo>
                    <a:pt x="63" y="4292"/>
                  </a:moveTo>
                  <a:lnTo>
                    <a:pt x="0" y="2654"/>
                  </a:lnTo>
                </a:path>
                <a:path w="48259" h="15240">
                  <a:moveTo>
                    <a:pt x="0" y="2654"/>
                  </a:moveTo>
                  <a:lnTo>
                    <a:pt x="126" y="3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6" name="object 8216"/>
            <p:cNvSpPr/>
            <p:nvPr/>
          </p:nvSpPr>
          <p:spPr>
            <a:xfrm>
              <a:off x="12903823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7" name="object 8217"/>
            <p:cNvSpPr/>
            <p:nvPr/>
          </p:nvSpPr>
          <p:spPr>
            <a:xfrm>
              <a:off x="12836651" y="9215005"/>
              <a:ext cx="68580" cy="15240"/>
            </a:xfrm>
            <a:custGeom>
              <a:avLst/>
              <a:gdLst/>
              <a:ahLst/>
              <a:cxnLst/>
              <a:rect l="l" t="t" r="r" b="b"/>
              <a:pathLst>
                <a:path w="68579" h="15240">
                  <a:moveTo>
                    <a:pt x="68072" y="323"/>
                  </a:moveTo>
                  <a:lnTo>
                    <a:pt x="68135" y="0"/>
                  </a:lnTo>
                </a:path>
                <a:path w="68579" h="15240">
                  <a:moveTo>
                    <a:pt x="58102" y="0"/>
                  </a:moveTo>
                  <a:lnTo>
                    <a:pt x="68135" y="0"/>
                  </a:lnTo>
                </a:path>
                <a:path w="68579" h="15240">
                  <a:moveTo>
                    <a:pt x="58102" y="0"/>
                  </a:moveTo>
                  <a:lnTo>
                    <a:pt x="58102" y="14611"/>
                  </a:lnTo>
                </a:path>
                <a:path w="68579" h="15240">
                  <a:moveTo>
                    <a:pt x="58102" y="14611"/>
                  </a:moveTo>
                  <a:lnTo>
                    <a:pt x="54800" y="14611"/>
                  </a:lnTo>
                </a:path>
                <a:path w="68579" h="15240">
                  <a:moveTo>
                    <a:pt x="54800" y="0"/>
                  </a:moveTo>
                  <a:lnTo>
                    <a:pt x="54800" y="14611"/>
                  </a:lnTo>
                </a:path>
                <a:path w="68579" h="15240">
                  <a:moveTo>
                    <a:pt x="38989" y="0"/>
                  </a:moveTo>
                  <a:lnTo>
                    <a:pt x="54800" y="0"/>
                  </a:lnTo>
                </a:path>
                <a:path w="68579" h="15240">
                  <a:moveTo>
                    <a:pt x="38989" y="0"/>
                  </a:moveTo>
                  <a:lnTo>
                    <a:pt x="30924" y="10001"/>
                  </a:lnTo>
                </a:path>
                <a:path w="68579" h="15240">
                  <a:moveTo>
                    <a:pt x="30924" y="10001"/>
                  </a:moveTo>
                  <a:lnTo>
                    <a:pt x="29464" y="11734"/>
                  </a:lnTo>
                </a:path>
                <a:path w="68579" h="15240">
                  <a:moveTo>
                    <a:pt x="29464" y="11734"/>
                  </a:moveTo>
                  <a:lnTo>
                    <a:pt x="45084" y="11734"/>
                  </a:lnTo>
                </a:path>
                <a:path w="68579" h="15240">
                  <a:moveTo>
                    <a:pt x="45084" y="11734"/>
                  </a:moveTo>
                  <a:lnTo>
                    <a:pt x="45084" y="14611"/>
                  </a:lnTo>
                </a:path>
                <a:path w="68579" h="15240">
                  <a:moveTo>
                    <a:pt x="45084" y="14611"/>
                  </a:moveTo>
                  <a:lnTo>
                    <a:pt x="25717" y="14611"/>
                  </a:lnTo>
                </a:path>
                <a:path w="68579" h="15240">
                  <a:moveTo>
                    <a:pt x="25717" y="14611"/>
                  </a:moveTo>
                  <a:lnTo>
                    <a:pt x="25717" y="11588"/>
                  </a:lnTo>
                </a:path>
                <a:path w="68579" h="15240">
                  <a:moveTo>
                    <a:pt x="25717" y="11588"/>
                  </a:moveTo>
                  <a:lnTo>
                    <a:pt x="34671" y="323"/>
                  </a:lnTo>
                </a:path>
                <a:path w="68579" h="15240">
                  <a:moveTo>
                    <a:pt x="34671" y="323"/>
                  </a:moveTo>
                  <a:lnTo>
                    <a:pt x="34988" y="0"/>
                  </a:lnTo>
                </a:path>
                <a:path w="68579" h="15240">
                  <a:moveTo>
                    <a:pt x="23304" y="0"/>
                  </a:moveTo>
                  <a:lnTo>
                    <a:pt x="34988" y="0"/>
                  </a:lnTo>
                </a:path>
                <a:path w="68579" h="15240">
                  <a:moveTo>
                    <a:pt x="23304" y="0"/>
                  </a:moveTo>
                  <a:lnTo>
                    <a:pt x="23368" y="622"/>
                  </a:lnTo>
                </a:path>
                <a:path w="68579" h="15240">
                  <a:moveTo>
                    <a:pt x="23368" y="622"/>
                  </a:moveTo>
                  <a:lnTo>
                    <a:pt x="23431" y="2381"/>
                  </a:lnTo>
                </a:path>
                <a:path w="68579" h="15240">
                  <a:moveTo>
                    <a:pt x="23431" y="2381"/>
                  </a:moveTo>
                  <a:lnTo>
                    <a:pt x="23368" y="4216"/>
                  </a:lnTo>
                </a:path>
                <a:path w="68579" h="15240">
                  <a:moveTo>
                    <a:pt x="23368" y="4216"/>
                  </a:moveTo>
                  <a:lnTo>
                    <a:pt x="23114" y="5930"/>
                  </a:lnTo>
                </a:path>
                <a:path w="68579" h="15240">
                  <a:moveTo>
                    <a:pt x="23114" y="5930"/>
                  </a:moveTo>
                  <a:lnTo>
                    <a:pt x="22669" y="7569"/>
                  </a:lnTo>
                </a:path>
                <a:path w="68579" h="15240">
                  <a:moveTo>
                    <a:pt x="22669" y="7569"/>
                  </a:moveTo>
                  <a:lnTo>
                    <a:pt x="21971" y="9080"/>
                  </a:lnTo>
                </a:path>
                <a:path w="68579" h="15240">
                  <a:moveTo>
                    <a:pt x="21971" y="9080"/>
                  </a:moveTo>
                  <a:lnTo>
                    <a:pt x="20827" y="10864"/>
                  </a:lnTo>
                </a:path>
                <a:path w="68579" h="15240">
                  <a:moveTo>
                    <a:pt x="20827" y="10864"/>
                  </a:moveTo>
                  <a:lnTo>
                    <a:pt x="19367" y="12357"/>
                  </a:lnTo>
                </a:path>
                <a:path w="68579" h="15240">
                  <a:moveTo>
                    <a:pt x="19367" y="12357"/>
                  </a:moveTo>
                  <a:lnTo>
                    <a:pt x="17716" y="13544"/>
                  </a:lnTo>
                </a:path>
                <a:path w="68579" h="15240">
                  <a:moveTo>
                    <a:pt x="17716" y="13544"/>
                  </a:moveTo>
                  <a:lnTo>
                    <a:pt x="15811" y="14363"/>
                  </a:lnTo>
                </a:path>
                <a:path w="68579" h="15240">
                  <a:moveTo>
                    <a:pt x="15811" y="14363"/>
                  </a:moveTo>
                  <a:lnTo>
                    <a:pt x="13843" y="14858"/>
                  </a:lnTo>
                </a:path>
                <a:path w="68579" h="15240">
                  <a:moveTo>
                    <a:pt x="13843" y="14858"/>
                  </a:moveTo>
                  <a:lnTo>
                    <a:pt x="11747" y="15055"/>
                  </a:lnTo>
                </a:path>
                <a:path w="68579" h="15240">
                  <a:moveTo>
                    <a:pt x="11747" y="15055"/>
                  </a:moveTo>
                  <a:lnTo>
                    <a:pt x="10032" y="14935"/>
                  </a:lnTo>
                </a:path>
                <a:path w="68579" h="15240">
                  <a:moveTo>
                    <a:pt x="10032" y="14935"/>
                  </a:moveTo>
                  <a:lnTo>
                    <a:pt x="8445" y="14611"/>
                  </a:lnTo>
                </a:path>
                <a:path w="68579" h="15240">
                  <a:moveTo>
                    <a:pt x="8445" y="14611"/>
                  </a:moveTo>
                  <a:lnTo>
                    <a:pt x="6921" y="14116"/>
                  </a:lnTo>
                </a:path>
                <a:path w="68579" h="15240">
                  <a:moveTo>
                    <a:pt x="6921" y="14116"/>
                  </a:moveTo>
                  <a:lnTo>
                    <a:pt x="5524" y="13347"/>
                  </a:lnTo>
                </a:path>
                <a:path w="68579" h="15240">
                  <a:moveTo>
                    <a:pt x="5524" y="13347"/>
                  </a:moveTo>
                  <a:lnTo>
                    <a:pt x="3873" y="12128"/>
                  </a:lnTo>
                </a:path>
                <a:path w="68579" h="15240">
                  <a:moveTo>
                    <a:pt x="3873" y="12128"/>
                  </a:moveTo>
                  <a:lnTo>
                    <a:pt x="2540" y="10591"/>
                  </a:lnTo>
                </a:path>
                <a:path w="68579" h="15240">
                  <a:moveTo>
                    <a:pt x="2540" y="10591"/>
                  </a:moveTo>
                  <a:lnTo>
                    <a:pt x="1397" y="8782"/>
                  </a:lnTo>
                </a:path>
                <a:path w="68579" h="15240">
                  <a:moveTo>
                    <a:pt x="1397" y="8782"/>
                  </a:moveTo>
                  <a:lnTo>
                    <a:pt x="762" y="7346"/>
                  </a:lnTo>
                </a:path>
                <a:path w="68579" h="15240">
                  <a:moveTo>
                    <a:pt x="762" y="7346"/>
                  </a:moveTo>
                  <a:lnTo>
                    <a:pt x="317" y="5829"/>
                  </a:lnTo>
                </a:path>
                <a:path w="68579" h="15240">
                  <a:moveTo>
                    <a:pt x="317" y="5829"/>
                  </a:moveTo>
                  <a:lnTo>
                    <a:pt x="126" y="4292"/>
                  </a:lnTo>
                </a:path>
                <a:path w="68579" h="15240">
                  <a:moveTo>
                    <a:pt x="126" y="4292"/>
                  </a:moveTo>
                  <a:lnTo>
                    <a:pt x="0" y="2654"/>
                  </a:lnTo>
                </a:path>
                <a:path w="68579" h="15240">
                  <a:moveTo>
                    <a:pt x="0" y="2654"/>
                  </a:moveTo>
                  <a:lnTo>
                    <a:pt x="126" y="3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8" name="object 8218"/>
            <p:cNvSpPr/>
            <p:nvPr/>
          </p:nvSpPr>
          <p:spPr>
            <a:xfrm>
              <a:off x="12835878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9" name="object 8219"/>
            <p:cNvSpPr/>
            <p:nvPr/>
          </p:nvSpPr>
          <p:spPr>
            <a:xfrm>
              <a:off x="12735686" y="9215005"/>
              <a:ext cx="101600" cy="15240"/>
            </a:xfrm>
            <a:custGeom>
              <a:avLst/>
              <a:gdLst/>
              <a:ahLst/>
              <a:cxnLst/>
              <a:rect l="l" t="t" r="r" b="b"/>
              <a:pathLst>
                <a:path w="101600" h="15240">
                  <a:moveTo>
                    <a:pt x="101092" y="323"/>
                  </a:moveTo>
                  <a:lnTo>
                    <a:pt x="101155" y="0"/>
                  </a:lnTo>
                </a:path>
                <a:path w="101600" h="15240">
                  <a:moveTo>
                    <a:pt x="96075" y="0"/>
                  </a:moveTo>
                  <a:lnTo>
                    <a:pt x="101155" y="0"/>
                  </a:lnTo>
                </a:path>
                <a:path w="101600" h="15240">
                  <a:moveTo>
                    <a:pt x="96075" y="0"/>
                  </a:moveTo>
                  <a:lnTo>
                    <a:pt x="95186" y="1193"/>
                  </a:lnTo>
                </a:path>
                <a:path w="101600" h="15240">
                  <a:moveTo>
                    <a:pt x="95186" y="1193"/>
                  </a:moveTo>
                  <a:lnTo>
                    <a:pt x="93853" y="2235"/>
                  </a:lnTo>
                </a:path>
                <a:path w="101600" h="15240">
                  <a:moveTo>
                    <a:pt x="93853" y="2235"/>
                  </a:moveTo>
                  <a:lnTo>
                    <a:pt x="92138" y="2978"/>
                  </a:lnTo>
                </a:path>
                <a:path w="101600" h="15240">
                  <a:moveTo>
                    <a:pt x="92138" y="2978"/>
                  </a:moveTo>
                  <a:lnTo>
                    <a:pt x="89979" y="3448"/>
                  </a:lnTo>
                </a:path>
                <a:path w="101600" h="15240">
                  <a:moveTo>
                    <a:pt x="89979" y="3448"/>
                  </a:moveTo>
                  <a:lnTo>
                    <a:pt x="91059" y="4070"/>
                  </a:lnTo>
                </a:path>
                <a:path w="101600" h="15240">
                  <a:moveTo>
                    <a:pt x="91059" y="4070"/>
                  </a:moveTo>
                  <a:lnTo>
                    <a:pt x="91948" y="4692"/>
                  </a:lnTo>
                </a:path>
                <a:path w="101600" h="15240">
                  <a:moveTo>
                    <a:pt x="91948" y="4692"/>
                  </a:moveTo>
                  <a:lnTo>
                    <a:pt x="92837" y="5607"/>
                  </a:lnTo>
                </a:path>
                <a:path w="101600" h="15240">
                  <a:moveTo>
                    <a:pt x="92837" y="5607"/>
                  </a:moveTo>
                  <a:lnTo>
                    <a:pt x="93789" y="6699"/>
                  </a:lnTo>
                </a:path>
                <a:path w="101600" h="15240">
                  <a:moveTo>
                    <a:pt x="93789" y="6699"/>
                  </a:moveTo>
                  <a:lnTo>
                    <a:pt x="94615" y="7962"/>
                  </a:lnTo>
                </a:path>
                <a:path w="101600" h="15240">
                  <a:moveTo>
                    <a:pt x="94615" y="7962"/>
                  </a:moveTo>
                  <a:lnTo>
                    <a:pt x="98869" y="14611"/>
                  </a:lnTo>
                </a:path>
                <a:path w="101600" h="15240">
                  <a:moveTo>
                    <a:pt x="98869" y="14611"/>
                  </a:moveTo>
                  <a:lnTo>
                    <a:pt x="94805" y="14611"/>
                  </a:lnTo>
                </a:path>
                <a:path w="101600" h="15240">
                  <a:moveTo>
                    <a:pt x="94805" y="14611"/>
                  </a:moveTo>
                  <a:lnTo>
                    <a:pt x="91567" y="9499"/>
                  </a:lnTo>
                </a:path>
                <a:path w="101600" h="15240">
                  <a:moveTo>
                    <a:pt x="91567" y="9499"/>
                  </a:moveTo>
                  <a:lnTo>
                    <a:pt x="90678" y="8159"/>
                  </a:lnTo>
                </a:path>
                <a:path w="101600" h="15240">
                  <a:moveTo>
                    <a:pt x="90678" y="8159"/>
                  </a:moveTo>
                  <a:lnTo>
                    <a:pt x="89852" y="7023"/>
                  </a:lnTo>
                </a:path>
                <a:path w="101600" h="15240">
                  <a:moveTo>
                    <a:pt x="89852" y="7023"/>
                  </a:moveTo>
                  <a:lnTo>
                    <a:pt x="89217" y="6127"/>
                  </a:lnTo>
                </a:path>
                <a:path w="101600" h="15240">
                  <a:moveTo>
                    <a:pt x="89217" y="6127"/>
                  </a:moveTo>
                  <a:lnTo>
                    <a:pt x="88328" y="5137"/>
                  </a:lnTo>
                </a:path>
                <a:path w="101600" h="15240">
                  <a:moveTo>
                    <a:pt x="88328" y="5137"/>
                  </a:moveTo>
                  <a:lnTo>
                    <a:pt x="87566" y="4489"/>
                  </a:lnTo>
                </a:path>
                <a:path w="101600" h="15240">
                  <a:moveTo>
                    <a:pt x="87566" y="4489"/>
                  </a:moveTo>
                  <a:lnTo>
                    <a:pt x="86804" y="4095"/>
                  </a:lnTo>
                </a:path>
                <a:path w="101600" h="15240">
                  <a:moveTo>
                    <a:pt x="86804" y="4095"/>
                  </a:moveTo>
                  <a:lnTo>
                    <a:pt x="86106" y="3848"/>
                  </a:lnTo>
                </a:path>
                <a:path w="101600" h="15240">
                  <a:moveTo>
                    <a:pt x="86106" y="3848"/>
                  </a:moveTo>
                  <a:lnTo>
                    <a:pt x="85344" y="3746"/>
                  </a:lnTo>
                </a:path>
                <a:path w="101600" h="15240">
                  <a:moveTo>
                    <a:pt x="85344" y="3746"/>
                  </a:moveTo>
                  <a:lnTo>
                    <a:pt x="84264" y="3746"/>
                  </a:lnTo>
                </a:path>
                <a:path w="101600" h="15240">
                  <a:moveTo>
                    <a:pt x="84264" y="3746"/>
                  </a:moveTo>
                  <a:lnTo>
                    <a:pt x="80518" y="3746"/>
                  </a:lnTo>
                </a:path>
                <a:path w="101600" h="15240">
                  <a:moveTo>
                    <a:pt x="80518" y="3746"/>
                  </a:moveTo>
                  <a:lnTo>
                    <a:pt x="80518" y="14611"/>
                  </a:lnTo>
                </a:path>
                <a:path w="101600" h="15240">
                  <a:moveTo>
                    <a:pt x="80518" y="14611"/>
                  </a:moveTo>
                  <a:lnTo>
                    <a:pt x="77279" y="14611"/>
                  </a:lnTo>
                </a:path>
                <a:path w="101600" h="15240">
                  <a:moveTo>
                    <a:pt x="77279" y="0"/>
                  </a:moveTo>
                  <a:lnTo>
                    <a:pt x="77279" y="14611"/>
                  </a:lnTo>
                </a:path>
                <a:path w="101600" h="15240">
                  <a:moveTo>
                    <a:pt x="61023" y="0"/>
                  </a:moveTo>
                  <a:lnTo>
                    <a:pt x="77279" y="0"/>
                  </a:lnTo>
                </a:path>
                <a:path w="101600" h="15240">
                  <a:moveTo>
                    <a:pt x="61023" y="0"/>
                  </a:moveTo>
                  <a:lnTo>
                    <a:pt x="66992" y="14611"/>
                  </a:lnTo>
                </a:path>
                <a:path w="101600" h="15240">
                  <a:moveTo>
                    <a:pt x="66992" y="14611"/>
                  </a:moveTo>
                  <a:lnTo>
                    <a:pt x="63246" y="14611"/>
                  </a:lnTo>
                </a:path>
                <a:path w="101600" h="15240">
                  <a:moveTo>
                    <a:pt x="63246" y="14611"/>
                  </a:moveTo>
                  <a:lnTo>
                    <a:pt x="60452" y="7194"/>
                  </a:lnTo>
                </a:path>
                <a:path w="101600" h="15240">
                  <a:moveTo>
                    <a:pt x="60452" y="7194"/>
                  </a:moveTo>
                  <a:lnTo>
                    <a:pt x="50165" y="7194"/>
                  </a:lnTo>
                </a:path>
                <a:path w="101600" h="15240">
                  <a:moveTo>
                    <a:pt x="50165" y="7194"/>
                  </a:moveTo>
                  <a:lnTo>
                    <a:pt x="47434" y="14611"/>
                  </a:lnTo>
                </a:path>
                <a:path w="101600" h="15240">
                  <a:moveTo>
                    <a:pt x="47434" y="14611"/>
                  </a:moveTo>
                  <a:lnTo>
                    <a:pt x="44005" y="14611"/>
                  </a:lnTo>
                </a:path>
                <a:path w="101600" h="15240">
                  <a:moveTo>
                    <a:pt x="44005" y="14611"/>
                  </a:moveTo>
                  <a:lnTo>
                    <a:pt x="49593" y="0"/>
                  </a:lnTo>
                </a:path>
                <a:path w="101600" h="15240">
                  <a:moveTo>
                    <a:pt x="30734" y="0"/>
                  </a:moveTo>
                  <a:lnTo>
                    <a:pt x="49593" y="0"/>
                  </a:lnTo>
                </a:path>
                <a:path w="101600" h="15240">
                  <a:moveTo>
                    <a:pt x="30734" y="0"/>
                  </a:moveTo>
                  <a:lnTo>
                    <a:pt x="30734" y="11734"/>
                  </a:lnTo>
                </a:path>
                <a:path w="101600" h="15240">
                  <a:moveTo>
                    <a:pt x="30734" y="11734"/>
                  </a:moveTo>
                  <a:lnTo>
                    <a:pt x="42862" y="11734"/>
                  </a:lnTo>
                </a:path>
                <a:path w="101600" h="15240">
                  <a:moveTo>
                    <a:pt x="42862" y="11734"/>
                  </a:moveTo>
                  <a:lnTo>
                    <a:pt x="42862" y="14611"/>
                  </a:lnTo>
                </a:path>
                <a:path w="101600" h="15240">
                  <a:moveTo>
                    <a:pt x="42862" y="14611"/>
                  </a:moveTo>
                  <a:lnTo>
                    <a:pt x="27495" y="14611"/>
                  </a:lnTo>
                </a:path>
                <a:path w="101600" h="15240">
                  <a:moveTo>
                    <a:pt x="27495" y="0"/>
                  </a:moveTo>
                  <a:lnTo>
                    <a:pt x="27495" y="14611"/>
                  </a:lnTo>
                </a:path>
                <a:path w="101600" h="15240">
                  <a:moveTo>
                    <a:pt x="23304" y="0"/>
                  </a:moveTo>
                  <a:lnTo>
                    <a:pt x="27495" y="0"/>
                  </a:lnTo>
                </a:path>
                <a:path w="101600" h="15240">
                  <a:moveTo>
                    <a:pt x="23304" y="0"/>
                  </a:moveTo>
                  <a:lnTo>
                    <a:pt x="23368" y="622"/>
                  </a:lnTo>
                </a:path>
                <a:path w="101600" h="15240">
                  <a:moveTo>
                    <a:pt x="23368" y="622"/>
                  </a:moveTo>
                  <a:lnTo>
                    <a:pt x="23431" y="2381"/>
                  </a:lnTo>
                </a:path>
                <a:path w="101600" h="15240">
                  <a:moveTo>
                    <a:pt x="23431" y="2381"/>
                  </a:moveTo>
                  <a:lnTo>
                    <a:pt x="23368" y="4216"/>
                  </a:lnTo>
                </a:path>
                <a:path w="101600" h="15240">
                  <a:moveTo>
                    <a:pt x="23368" y="4216"/>
                  </a:moveTo>
                  <a:lnTo>
                    <a:pt x="23114" y="5930"/>
                  </a:lnTo>
                </a:path>
                <a:path w="101600" h="15240">
                  <a:moveTo>
                    <a:pt x="23114" y="5930"/>
                  </a:moveTo>
                  <a:lnTo>
                    <a:pt x="22606" y="7569"/>
                  </a:lnTo>
                </a:path>
                <a:path w="101600" h="15240">
                  <a:moveTo>
                    <a:pt x="22606" y="7569"/>
                  </a:moveTo>
                  <a:lnTo>
                    <a:pt x="21971" y="9080"/>
                  </a:lnTo>
                </a:path>
                <a:path w="101600" h="15240">
                  <a:moveTo>
                    <a:pt x="21971" y="9080"/>
                  </a:moveTo>
                  <a:lnTo>
                    <a:pt x="20828" y="10864"/>
                  </a:lnTo>
                </a:path>
                <a:path w="101600" h="15240">
                  <a:moveTo>
                    <a:pt x="20828" y="10864"/>
                  </a:moveTo>
                  <a:lnTo>
                    <a:pt x="19367" y="12357"/>
                  </a:lnTo>
                </a:path>
                <a:path w="101600" h="15240">
                  <a:moveTo>
                    <a:pt x="19367" y="12357"/>
                  </a:moveTo>
                  <a:lnTo>
                    <a:pt x="17716" y="13544"/>
                  </a:lnTo>
                </a:path>
                <a:path w="101600" h="15240">
                  <a:moveTo>
                    <a:pt x="17716" y="13544"/>
                  </a:moveTo>
                  <a:lnTo>
                    <a:pt x="15811" y="14363"/>
                  </a:lnTo>
                </a:path>
                <a:path w="101600" h="15240">
                  <a:moveTo>
                    <a:pt x="15811" y="14363"/>
                  </a:moveTo>
                  <a:lnTo>
                    <a:pt x="13779" y="14858"/>
                  </a:lnTo>
                </a:path>
                <a:path w="101600" h="15240">
                  <a:moveTo>
                    <a:pt x="13779" y="14858"/>
                  </a:moveTo>
                  <a:lnTo>
                    <a:pt x="11684" y="15055"/>
                  </a:lnTo>
                </a:path>
                <a:path w="101600" h="15240">
                  <a:moveTo>
                    <a:pt x="11684" y="15055"/>
                  </a:moveTo>
                  <a:lnTo>
                    <a:pt x="10033" y="14935"/>
                  </a:lnTo>
                </a:path>
                <a:path w="101600" h="15240">
                  <a:moveTo>
                    <a:pt x="10033" y="14935"/>
                  </a:moveTo>
                  <a:lnTo>
                    <a:pt x="8445" y="14611"/>
                  </a:lnTo>
                </a:path>
                <a:path w="101600" h="15240">
                  <a:moveTo>
                    <a:pt x="8445" y="14611"/>
                  </a:moveTo>
                  <a:lnTo>
                    <a:pt x="6985" y="14116"/>
                  </a:lnTo>
                </a:path>
                <a:path w="101600" h="15240">
                  <a:moveTo>
                    <a:pt x="6985" y="14116"/>
                  </a:moveTo>
                  <a:lnTo>
                    <a:pt x="5524" y="13347"/>
                  </a:lnTo>
                </a:path>
                <a:path w="101600" h="15240">
                  <a:moveTo>
                    <a:pt x="5524" y="13347"/>
                  </a:moveTo>
                  <a:lnTo>
                    <a:pt x="3873" y="12128"/>
                  </a:lnTo>
                </a:path>
                <a:path w="101600" h="15240">
                  <a:moveTo>
                    <a:pt x="3873" y="12128"/>
                  </a:moveTo>
                  <a:lnTo>
                    <a:pt x="2540" y="10591"/>
                  </a:lnTo>
                </a:path>
                <a:path w="101600" h="15240">
                  <a:moveTo>
                    <a:pt x="2540" y="10591"/>
                  </a:moveTo>
                  <a:lnTo>
                    <a:pt x="1397" y="8782"/>
                  </a:lnTo>
                </a:path>
                <a:path w="101600" h="15240">
                  <a:moveTo>
                    <a:pt x="1397" y="8782"/>
                  </a:moveTo>
                  <a:lnTo>
                    <a:pt x="825" y="7346"/>
                  </a:lnTo>
                </a:path>
                <a:path w="101600" h="15240">
                  <a:moveTo>
                    <a:pt x="825" y="7346"/>
                  </a:moveTo>
                  <a:lnTo>
                    <a:pt x="317" y="5829"/>
                  </a:lnTo>
                </a:path>
                <a:path w="101600" h="15240">
                  <a:moveTo>
                    <a:pt x="317" y="5829"/>
                  </a:moveTo>
                  <a:lnTo>
                    <a:pt x="63" y="4292"/>
                  </a:lnTo>
                </a:path>
                <a:path w="101600" h="15240">
                  <a:moveTo>
                    <a:pt x="63" y="4292"/>
                  </a:moveTo>
                  <a:lnTo>
                    <a:pt x="0" y="2654"/>
                  </a:lnTo>
                </a:path>
                <a:path w="101600" h="15240">
                  <a:moveTo>
                    <a:pt x="0" y="2654"/>
                  </a:moveTo>
                  <a:lnTo>
                    <a:pt x="127" y="3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0" name="object 8220"/>
            <p:cNvSpPr/>
            <p:nvPr/>
          </p:nvSpPr>
          <p:spPr>
            <a:xfrm>
              <a:off x="12734913" y="921442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1" name="object 8221"/>
            <p:cNvSpPr/>
            <p:nvPr/>
          </p:nvSpPr>
          <p:spPr>
            <a:xfrm>
              <a:off x="12560109" y="9215005"/>
              <a:ext cx="175895" cy="15240"/>
            </a:xfrm>
            <a:custGeom>
              <a:avLst/>
              <a:gdLst/>
              <a:ahLst/>
              <a:cxnLst/>
              <a:rect l="l" t="t" r="r" b="b"/>
              <a:pathLst>
                <a:path w="175895" h="15240">
                  <a:moveTo>
                    <a:pt x="175704" y="323"/>
                  </a:moveTo>
                  <a:lnTo>
                    <a:pt x="175768" y="0"/>
                  </a:lnTo>
                </a:path>
                <a:path w="175895" h="15240">
                  <a:moveTo>
                    <a:pt x="163131" y="0"/>
                  </a:moveTo>
                  <a:lnTo>
                    <a:pt x="175768" y="0"/>
                  </a:lnTo>
                </a:path>
                <a:path w="175895" h="15240">
                  <a:moveTo>
                    <a:pt x="163131" y="0"/>
                  </a:moveTo>
                  <a:lnTo>
                    <a:pt x="163131" y="25"/>
                  </a:lnTo>
                </a:path>
                <a:path w="175895" h="15240">
                  <a:moveTo>
                    <a:pt x="163131" y="25"/>
                  </a:moveTo>
                  <a:lnTo>
                    <a:pt x="173862" y="14611"/>
                  </a:lnTo>
                </a:path>
                <a:path w="175895" h="15240">
                  <a:moveTo>
                    <a:pt x="173862" y="14611"/>
                  </a:moveTo>
                  <a:lnTo>
                    <a:pt x="169608" y="14611"/>
                  </a:lnTo>
                </a:path>
                <a:path w="175895" h="15240">
                  <a:moveTo>
                    <a:pt x="169608" y="14611"/>
                  </a:moveTo>
                  <a:lnTo>
                    <a:pt x="160845" y="2184"/>
                  </a:lnTo>
                </a:path>
                <a:path w="175895" h="15240">
                  <a:moveTo>
                    <a:pt x="160845" y="2184"/>
                  </a:moveTo>
                  <a:lnTo>
                    <a:pt x="156781" y="6127"/>
                  </a:lnTo>
                </a:path>
                <a:path w="175895" h="15240">
                  <a:moveTo>
                    <a:pt x="156781" y="6127"/>
                  </a:moveTo>
                  <a:lnTo>
                    <a:pt x="156781" y="14611"/>
                  </a:lnTo>
                </a:path>
                <a:path w="175895" h="15240">
                  <a:moveTo>
                    <a:pt x="156781" y="14611"/>
                  </a:moveTo>
                  <a:lnTo>
                    <a:pt x="153543" y="14611"/>
                  </a:lnTo>
                </a:path>
                <a:path w="175895" h="15240">
                  <a:moveTo>
                    <a:pt x="153543" y="0"/>
                  </a:moveTo>
                  <a:lnTo>
                    <a:pt x="153543" y="14611"/>
                  </a:lnTo>
                </a:path>
                <a:path w="175895" h="15240">
                  <a:moveTo>
                    <a:pt x="139064" y="0"/>
                  </a:moveTo>
                  <a:lnTo>
                    <a:pt x="139128" y="0"/>
                  </a:lnTo>
                </a:path>
                <a:path w="175895" h="15240">
                  <a:moveTo>
                    <a:pt x="139128" y="0"/>
                  </a:moveTo>
                  <a:lnTo>
                    <a:pt x="153543" y="0"/>
                  </a:lnTo>
                </a:path>
                <a:path w="175895" h="15240">
                  <a:moveTo>
                    <a:pt x="139064" y="0"/>
                  </a:moveTo>
                  <a:lnTo>
                    <a:pt x="139636" y="152"/>
                  </a:lnTo>
                </a:path>
                <a:path w="175895" h="15240">
                  <a:moveTo>
                    <a:pt x="139636" y="152"/>
                  </a:moveTo>
                  <a:lnTo>
                    <a:pt x="141985" y="723"/>
                  </a:lnTo>
                </a:path>
                <a:path w="175895" h="15240">
                  <a:moveTo>
                    <a:pt x="141985" y="723"/>
                  </a:moveTo>
                  <a:lnTo>
                    <a:pt x="143827" y="1219"/>
                  </a:lnTo>
                </a:path>
                <a:path w="175895" h="15240">
                  <a:moveTo>
                    <a:pt x="143827" y="1219"/>
                  </a:moveTo>
                  <a:lnTo>
                    <a:pt x="145097" y="1689"/>
                  </a:lnTo>
                </a:path>
                <a:path w="175895" h="15240">
                  <a:moveTo>
                    <a:pt x="145097" y="1689"/>
                  </a:moveTo>
                  <a:lnTo>
                    <a:pt x="146367" y="2406"/>
                  </a:lnTo>
                </a:path>
                <a:path w="175895" h="15240">
                  <a:moveTo>
                    <a:pt x="146367" y="2406"/>
                  </a:moveTo>
                  <a:lnTo>
                    <a:pt x="147447" y="3251"/>
                  </a:lnTo>
                </a:path>
                <a:path w="175895" h="15240">
                  <a:moveTo>
                    <a:pt x="147447" y="3251"/>
                  </a:moveTo>
                  <a:lnTo>
                    <a:pt x="148208" y="4216"/>
                  </a:lnTo>
                </a:path>
                <a:path w="175895" h="15240">
                  <a:moveTo>
                    <a:pt x="148208" y="4216"/>
                  </a:moveTo>
                  <a:lnTo>
                    <a:pt x="148844" y="5257"/>
                  </a:lnTo>
                </a:path>
                <a:path w="175895" h="15240">
                  <a:moveTo>
                    <a:pt x="148844" y="5257"/>
                  </a:moveTo>
                  <a:lnTo>
                    <a:pt x="149161" y="6451"/>
                  </a:lnTo>
                </a:path>
                <a:path w="175895" h="15240">
                  <a:moveTo>
                    <a:pt x="149161" y="6451"/>
                  </a:moveTo>
                  <a:lnTo>
                    <a:pt x="149288" y="7715"/>
                  </a:lnTo>
                </a:path>
                <a:path w="175895" h="15240">
                  <a:moveTo>
                    <a:pt x="149288" y="7715"/>
                  </a:moveTo>
                  <a:lnTo>
                    <a:pt x="149161" y="8953"/>
                  </a:lnTo>
                </a:path>
                <a:path w="175895" h="15240">
                  <a:moveTo>
                    <a:pt x="149161" y="8953"/>
                  </a:moveTo>
                  <a:lnTo>
                    <a:pt x="148780" y="10198"/>
                  </a:lnTo>
                </a:path>
                <a:path w="175895" h="15240">
                  <a:moveTo>
                    <a:pt x="148780" y="10198"/>
                  </a:moveTo>
                  <a:lnTo>
                    <a:pt x="148145" y="11385"/>
                  </a:lnTo>
                </a:path>
                <a:path w="175895" h="15240">
                  <a:moveTo>
                    <a:pt x="148145" y="11385"/>
                  </a:moveTo>
                  <a:lnTo>
                    <a:pt x="147320" y="12452"/>
                  </a:lnTo>
                </a:path>
                <a:path w="175895" h="15240">
                  <a:moveTo>
                    <a:pt x="147320" y="12452"/>
                  </a:moveTo>
                  <a:lnTo>
                    <a:pt x="146240" y="13347"/>
                  </a:lnTo>
                </a:path>
                <a:path w="175895" h="15240">
                  <a:moveTo>
                    <a:pt x="146240" y="13347"/>
                  </a:moveTo>
                  <a:lnTo>
                    <a:pt x="144906" y="14065"/>
                  </a:lnTo>
                </a:path>
                <a:path w="175895" h="15240">
                  <a:moveTo>
                    <a:pt x="144906" y="14065"/>
                  </a:moveTo>
                  <a:lnTo>
                    <a:pt x="143509" y="14611"/>
                  </a:lnTo>
                </a:path>
                <a:path w="175895" h="15240">
                  <a:moveTo>
                    <a:pt x="143509" y="14611"/>
                  </a:moveTo>
                  <a:lnTo>
                    <a:pt x="141922" y="14935"/>
                  </a:lnTo>
                </a:path>
                <a:path w="175895" h="15240">
                  <a:moveTo>
                    <a:pt x="141922" y="14935"/>
                  </a:moveTo>
                  <a:lnTo>
                    <a:pt x="140207" y="15055"/>
                  </a:lnTo>
                </a:path>
                <a:path w="175895" h="15240">
                  <a:moveTo>
                    <a:pt x="140207" y="15055"/>
                  </a:moveTo>
                  <a:lnTo>
                    <a:pt x="138049" y="14935"/>
                  </a:lnTo>
                </a:path>
                <a:path w="175895" h="15240">
                  <a:moveTo>
                    <a:pt x="138049" y="14935"/>
                  </a:moveTo>
                  <a:lnTo>
                    <a:pt x="136271" y="14611"/>
                  </a:lnTo>
                </a:path>
                <a:path w="175895" h="15240">
                  <a:moveTo>
                    <a:pt x="136271" y="14611"/>
                  </a:moveTo>
                  <a:lnTo>
                    <a:pt x="134620" y="14065"/>
                  </a:lnTo>
                </a:path>
                <a:path w="175895" h="15240">
                  <a:moveTo>
                    <a:pt x="134620" y="14065"/>
                  </a:moveTo>
                  <a:lnTo>
                    <a:pt x="133223" y="13322"/>
                  </a:lnTo>
                </a:path>
                <a:path w="175895" h="15240">
                  <a:moveTo>
                    <a:pt x="133223" y="13322"/>
                  </a:moveTo>
                  <a:lnTo>
                    <a:pt x="132016" y="12357"/>
                  </a:lnTo>
                </a:path>
                <a:path w="175895" h="15240">
                  <a:moveTo>
                    <a:pt x="132016" y="12357"/>
                  </a:moveTo>
                  <a:lnTo>
                    <a:pt x="131127" y="11163"/>
                  </a:lnTo>
                </a:path>
                <a:path w="175895" h="15240">
                  <a:moveTo>
                    <a:pt x="131127" y="11163"/>
                  </a:moveTo>
                  <a:lnTo>
                    <a:pt x="130365" y="9798"/>
                  </a:lnTo>
                </a:path>
                <a:path w="175895" h="15240">
                  <a:moveTo>
                    <a:pt x="130365" y="9798"/>
                  </a:moveTo>
                  <a:lnTo>
                    <a:pt x="129921" y="8312"/>
                  </a:lnTo>
                </a:path>
                <a:path w="175895" h="15240">
                  <a:moveTo>
                    <a:pt x="129921" y="8312"/>
                  </a:moveTo>
                  <a:lnTo>
                    <a:pt x="129730" y="6724"/>
                  </a:lnTo>
                </a:path>
                <a:path w="175895" h="15240">
                  <a:moveTo>
                    <a:pt x="129730" y="6724"/>
                  </a:moveTo>
                  <a:lnTo>
                    <a:pt x="132778" y="6476"/>
                  </a:lnTo>
                </a:path>
                <a:path w="175895" h="15240">
                  <a:moveTo>
                    <a:pt x="132778" y="6476"/>
                  </a:moveTo>
                  <a:lnTo>
                    <a:pt x="133159" y="8140"/>
                  </a:lnTo>
                </a:path>
                <a:path w="175895" h="15240">
                  <a:moveTo>
                    <a:pt x="133159" y="8140"/>
                  </a:moveTo>
                  <a:lnTo>
                    <a:pt x="133794" y="9499"/>
                  </a:lnTo>
                </a:path>
                <a:path w="175895" h="15240">
                  <a:moveTo>
                    <a:pt x="133794" y="9499"/>
                  </a:moveTo>
                  <a:lnTo>
                    <a:pt x="134810" y="10540"/>
                  </a:lnTo>
                </a:path>
                <a:path w="175895" h="15240">
                  <a:moveTo>
                    <a:pt x="134810" y="10540"/>
                  </a:moveTo>
                  <a:lnTo>
                    <a:pt x="136271" y="11410"/>
                  </a:lnTo>
                </a:path>
                <a:path w="175895" h="15240">
                  <a:moveTo>
                    <a:pt x="136271" y="11410"/>
                  </a:moveTo>
                  <a:lnTo>
                    <a:pt x="137413" y="11810"/>
                  </a:lnTo>
                </a:path>
                <a:path w="175895" h="15240">
                  <a:moveTo>
                    <a:pt x="137413" y="11810"/>
                  </a:moveTo>
                  <a:lnTo>
                    <a:pt x="138683" y="12058"/>
                  </a:lnTo>
                </a:path>
                <a:path w="175895" h="15240">
                  <a:moveTo>
                    <a:pt x="138683" y="12058"/>
                  </a:moveTo>
                  <a:lnTo>
                    <a:pt x="140080" y="12128"/>
                  </a:lnTo>
                </a:path>
                <a:path w="175895" h="15240">
                  <a:moveTo>
                    <a:pt x="140080" y="12128"/>
                  </a:moveTo>
                  <a:lnTo>
                    <a:pt x="141224" y="12058"/>
                  </a:lnTo>
                </a:path>
                <a:path w="175895" h="15240">
                  <a:moveTo>
                    <a:pt x="141224" y="12058"/>
                  </a:moveTo>
                  <a:lnTo>
                    <a:pt x="142303" y="11880"/>
                  </a:lnTo>
                </a:path>
                <a:path w="175895" h="15240">
                  <a:moveTo>
                    <a:pt x="142303" y="11880"/>
                  </a:moveTo>
                  <a:lnTo>
                    <a:pt x="143319" y="11588"/>
                  </a:lnTo>
                </a:path>
                <a:path w="175895" h="15240">
                  <a:moveTo>
                    <a:pt x="143319" y="11588"/>
                  </a:moveTo>
                  <a:lnTo>
                    <a:pt x="144525" y="10915"/>
                  </a:lnTo>
                </a:path>
                <a:path w="175895" h="15240">
                  <a:moveTo>
                    <a:pt x="144525" y="10915"/>
                  </a:moveTo>
                  <a:lnTo>
                    <a:pt x="145414" y="10045"/>
                  </a:lnTo>
                </a:path>
                <a:path w="175895" h="15240">
                  <a:moveTo>
                    <a:pt x="145414" y="10045"/>
                  </a:moveTo>
                  <a:lnTo>
                    <a:pt x="145986" y="9080"/>
                  </a:lnTo>
                </a:path>
                <a:path w="175895" h="15240">
                  <a:moveTo>
                    <a:pt x="145986" y="9080"/>
                  </a:moveTo>
                  <a:lnTo>
                    <a:pt x="146113" y="7962"/>
                  </a:lnTo>
                </a:path>
                <a:path w="175895" h="15240">
                  <a:moveTo>
                    <a:pt x="146113" y="7962"/>
                  </a:moveTo>
                  <a:lnTo>
                    <a:pt x="145986" y="6870"/>
                  </a:lnTo>
                </a:path>
                <a:path w="175895" h="15240">
                  <a:moveTo>
                    <a:pt x="145986" y="6870"/>
                  </a:moveTo>
                  <a:lnTo>
                    <a:pt x="145478" y="5930"/>
                  </a:lnTo>
                </a:path>
                <a:path w="175895" h="15240">
                  <a:moveTo>
                    <a:pt x="145478" y="5930"/>
                  </a:moveTo>
                  <a:lnTo>
                    <a:pt x="144589" y="5137"/>
                  </a:lnTo>
                </a:path>
                <a:path w="175895" h="15240">
                  <a:moveTo>
                    <a:pt x="144589" y="5137"/>
                  </a:moveTo>
                  <a:lnTo>
                    <a:pt x="143255" y="4489"/>
                  </a:lnTo>
                </a:path>
                <a:path w="175895" h="15240">
                  <a:moveTo>
                    <a:pt x="143255" y="4489"/>
                  </a:moveTo>
                  <a:lnTo>
                    <a:pt x="142303" y="4171"/>
                  </a:lnTo>
                </a:path>
                <a:path w="175895" h="15240">
                  <a:moveTo>
                    <a:pt x="142303" y="4171"/>
                  </a:moveTo>
                  <a:lnTo>
                    <a:pt x="140906" y="3771"/>
                  </a:lnTo>
                </a:path>
                <a:path w="175895" h="15240">
                  <a:moveTo>
                    <a:pt x="140906" y="3771"/>
                  </a:moveTo>
                  <a:lnTo>
                    <a:pt x="138874" y="3301"/>
                  </a:lnTo>
                </a:path>
                <a:path w="175895" h="15240">
                  <a:moveTo>
                    <a:pt x="138874" y="3301"/>
                  </a:moveTo>
                  <a:lnTo>
                    <a:pt x="136842" y="2781"/>
                  </a:lnTo>
                </a:path>
                <a:path w="175895" h="15240">
                  <a:moveTo>
                    <a:pt x="136842" y="2781"/>
                  </a:moveTo>
                  <a:lnTo>
                    <a:pt x="135254" y="2260"/>
                  </a:lnTo>
                </a:path>
                <a:path w="175895" h="15240">
                  <a:moveTo>
                    <a:pt x="135254" y="2260"/>
                  </a:moveTo>
                  <a:lnTo>
                    <a:pt x="134175" y="1765"/>
                  </a:lnTo>
                </a:path>
                <a:path w="175895" h="15240">
                  <a:moveTo>
                    <a:pt x="134175" y="1765"/>
                  </a:moveTo>
                  <a:lnTo>
                    <a:pt x="133096" y="1117"/>
                  </a:lnTo>
                </a:path>
                <a:path w="175895" h="15240">
                  <a:moveTo>
                    <a:pt x="133096" y="1117"/>
                  </a:moveTo>
                  <a:lnTo>
                    <a:pt x="132206" y="349"/>
                  </a:lnTo>
                </a:path>
                <a:path w="175895" h="15240">
                  <a:moveTo>
                    <a:pt x="131952" y="0"/>
                  </a:moveTo>
                  <a:lnTo>
                    <a:pt x="132206" y="349"/>
                  </a:lnTo>
                </a:path>
                <a:path w="175895" h="15240">
                  <a:moveTo>
                    <a:pt x="115570" y="0"/>
                  </a:moveTo>
                  <a:lnTo>
                    <a:pt x="131952" y="0"/>
                  </a:lnTo>
                </a:path>
                <a:path w="175895" h="15240">
                  <a:moveTo>
                    <a:pt x="115570" y="0"/>
                  </a:moveTo>
                  <a:lnTo>
                    <a:pt x="115570" y="14611"/>
                  </a:lnTo>
                </a:path>
                <a:path w="175895" h="15240">
                  <a:moveTo>
                    <a:pt x="115570" y="14611"/>
                  </a:moveTo>
                  <a:lnTo>
                    <a:pt x="112331" y="14611"/>
                  </a:lnTo>
                </a:path>
                <a:path w="175895" h="15240">
                  <a:moveTo>
                    <a:pt x="112331" y="0"/>
                  </a:moveTo>
                  <a:lnTo>
                    <a:pt x="112331" y="14611"/>
                  </a:lnTo>
                </a:path>
                <a:path w="175895" h="15240">
                  <a:moveTo>
                    <a:pt x="106299" y="0"/>
                  </a:moveTo>
                  <a:lnTo>
                    <a:pt x="112331" y="0"/>
                  </a:lnTo>
                </a:path>
                <a:path w="175895" h="15240">
                  <a:moveTo>
                    <a:pt x="106299" y="0"/>
                  </a:moveTo>
                  <a:lnTo>
                    <a:pt x="106299" y="14611"/>
                  </a:lnTo>
                </a:path>
                <a:path w="175895" h="15240">
                  <a:moveTo>
                    <a:pt x="106299" y="14611"/>
                  </a:moveTo>
                  <a:lnTo>
                    <a:pt x="102997" y="14611"/>
                  </a:lnTo>
                </a:path>
                <a:path w="175895" h="15240">
                  <a:moveTo>
                    <a:pt x="93218" y="0"/>
                  </a:moveTo>
                  <a:lnTo>
                    <a:pt x="102997" y="14611"/>
                  </a:lnTo>
                </a:path>
                <a:path w="175895" h="15240">
                  <a:moveTo>
                    <a:pt x="90106" y="0"/>
                  </a:moveTo>
                  <a:lnTo>
                    <a:pt x="93218" y="0"/>
                  </a:lnTo>
                </a:path>
                <a:path w="175895" h="15240">
                  <a:moveTo>
                    <a:pt x="90106" y="0"/>
                  </a:moveTo>
                  <a:lnTo>
                    <a:pt x="90106" y="14611"/>
                  </a:lnTo>
                </a:path>
                <a:path w="175895" h="15240">
                  <a:moveTo>
                    <a:pt x="90106" y="14611"/>
                  </a:moveTo>
                  <a:lnTo>
                    <a:pt x="86995" y="14611"/>
                  </a:lnTo>
                </a:path>
                <a:path w="175895" h="15240">
                  <a:moveTo>
                    <a:pt x="86995" y="0"/>
                  </a:moveTo>
                  <a:lnTo>
                    <a:pt x="86995" y="14611"/>
                  </a:lnTo>
                </a:path>
                <a:path w="175895" h="15240">
                  <a:moveTo>
                    <a:pt x="82423" y="0"/>
                  </a:moveTo>
                  <a:lnTo>
                    <a:pt x="86995" y="0"/>
                  </a:lnTo>
                </a:path>
                <a:path w="175895" h="15240">
                  <a:moveTo>
                    <a:pt x="82423" y="0"/>
                  </a:moveTo>
                  <a:lnTo>
                    <a:pt x="82486" y="101"/>
                  </a:lnTo>
                </a:path>
                <a:path w="175895" h="15240">
                  <a:moveTo>
                    <a:pt x="82486" y="101"/>
                  </a:moveTo>
                  <a:lnTo>
                    <a:pt x="82550" y="2235"/>
                  </a:lnTo>
                </a:path>
                <a:path w="175895" h="15240">
                  <a:moveTo>
                    <a:pt x="82550" y="2235"/>
                  </a:moveTo>
                  <a:lnTo>
                    <a:pt x="82486" y="3994"/>
                  </a:lnTo>
                </a:path>
                <a:path w="175895" h="15240">
                  <a:moveTo>
                    <a:pt x="82486" y="3994"/>
                  </a:moveTo>
                  <a:lnTo>
                    <a:pt x="82296" y="5657"/>
                  </a:lnTo>
                </a:path>
                <a:path w="175895" h="15240">
                  <a:moveTo>
                    <a:pt x="82296" y="5657"/>
                  </a:moveTo>
                  <a:lnTo>
                    <a:pt x="81914" y="7169"/>
                  </a:lnTo>
                </a:path>
                <a:path w="175895" h="15240">
                  <a:moveTo>
                    <a:pt x="81914" y="7169"/>
                  </a:moveTo>
                  <a:lnTo>
                    <a:pt x="81470" y="8534"/>
                  </a:lnTo>
                </a:path>
                <a:path w="175895" h="15240">
                  <a:moveTo>
                    <a:pt x="81470" y="8534"/>
                  </a:moveTo>
                  <a:lnTo>
                    <a:pt x="80899" y="9728"/>
                  </a:lnTo>
                </a:path>
                <a:path w="175895" h="15240">
                  <a:moveTo>
                    <a:pt x="80899" y="9728"/>
                  </a:moveTo>
                  <a:lnTo>
                    <a:pt x="80263" y="10769"/>
                  </a:lnTo>
                </a:path>
                <a:path w="175895" h="15240">
                  <a:moveTo>
                    <a:pt x="80263" y="10769"/>
                  </a:moveTo>
                  <a:lnTo>
                    <a:pt x="79184" y="12033"/>
                  </a:lnTo>
                </a:path>
                <a:path w="175895" h="15240">
                  <a:moveTo>
                    <a:pt x="79184" y="12033"/>
                  </a:moveTo>
                  <a:lnTo>
                    <a:pt x="77977" y="12947"/>
                  </a:lnTo>
                </a:path>
                <a:path w="175895" h="15240">
                  <a:moveTo>
                    <a:pt x="77977" y="12947"/>
                  </a:moveTo>
                  <a:lnTo>
                    <a:pt x="76644" y="13671"/>
                  </a:lnTo>
                </a:path>
                <a:path w="175895" h="15240">
                  <a:moveTo>
                    <a:pt x="76644" y="13671"/>
                  </a:moveTo>
                  <a:lnTo>
                    <a:pt x="75056" y="14217"/>
                  </a:lnTo>
                </a:path>
                <a:path w="175895" h="15240">
                  <a:moveTo>
                    <a:pt x="75056" y="14217"/>
                  </a:moveTo>
                  <a:lnTo>
                    <a:pt x="73913" y="14439"/>
                  </a:lnTo>
                </a:path>
                <a:path w="175895" h="15240">
                  <a:moveTo>
                    <a:pt x="73913" y="14439"/>
                  </a:moveTo>
                  <a:lnTo>
                    <a:pt x="72580" y="14585"/>
                  </a:lnTo>
                </a:path>
                <a:path w="175895" h="15240">
                  <a:moveTo>
                    <a:pt x="72580" y="14585"/>
                  </a:moveTo>
                  <a:lnTo>
                    <a:pt x="71120" y="14611"/>
                  </a:lnTo>
                </a:path>
                <a:path w="175895" h="15240">
                  <a:moveTo>
                    <a:pt x="71120" y="14611"/>
                  </a:moveTo>
                  <a:lnTo>
                    <a:pt x="62293" y="14611"/>
                  </a:lnTo>
                </a:path>
                <a:path w="175895" h="15240">
                  <a:moveTo>
                    <a:pt x="62293" y="0"/>
                  </a:moveTo>
                  <a:lnTo>
                    <a:pt x="62293" y="14611"/>
                  </a:lnTo>
                </a:path>
                <a:path w="175895" h="15240">
                  <a:moveTo>
                    <a:pt x="42735" y="0"/>
                  </a:moveTo>
                  <a:lnTo>
                    <a:pt x="62293" y="0"/>
                  </a:lnTo>
                </a:path>
                <a:path w="175895" h="15240">
                  <a:moveTo>
                    <a:pt x="42735" y="0"/>
                  </a:moveTo>
                  <a:lnTo>
                    <a:pt x="42735" y="495"/>
                  </a:lnTo>
                </a:path>
                <a:path w="175895" h="15240">
                  <a:moveTo>
                    <a:pt x="42735" y="495"/>
                  </a:moveTo>
                  <a:lnTo>
                    <a:pt x="56324" y="495"/>
                  </a:lnTo>
                </a:path>
                <a:path w="175895" h="15240">
                  <a:moveTo>
                    <a:pt x="56324" y="495"/>
                  </a:moveTo>
                  <a:lnTo>
                    <a:pt x="56324" y="3378"/>
                  </a:lnTo>
                </a:path>
                <a:path w="175895" h="15240">
                  <a:moveTo>
                    <a:pt x="56324" y="3378"/>
                  </a:moveTo>
                  <a:lnTo>
                    <a:pt x="42735" y="3378"/>
                  </a:lnTo>
                </a:path>
                <a:path w="175895" h="15240">
                  <a:moveTo>
                    <a:pt x="42735" y="3378"/>
                  </a:moveTo>
                  <a:lnTo>
                    <a:pt x="42735" y="11734"/>
                  </a:lnTo>
                </a:path>
                <a:path w="175895" h="15240">
                  <a:moveTo>
                    <a:pt x="42735" y="11734"/>
                  </a:moveTo>
                  <a:lnTo>
                    <a:pt x="57784" y="11734"/>
                  </a:lnTo>
                </a:path>
                <a:path w="175895" h="15240">
                  <a:moveTo>
                    <a:pt x="57784" y="11734"/>
                  </a:moveTo>
                  <a:lnTo>
                    <a:pt x="57784" y="14611"/>
                  </a:lnTo>
                </a:path>
                <a:path w="175895" h="15240">
                  <a:moveTo>
                    <a:pt x="57784" y="14611"/>
                  </a:moveTo>
                  <a:lnTo>
                    <a:pt x="39497" y="14611"/>
                  </a:lnTo>
                </a:path>
                <a:path w="175895" h="15240">
                  <a:moveTo>
                    <a:pt x="39497" y="0"/>
                  </a:moveTo>
                  <a:lnTo>
                    <a:pt x="39497" y="14611"/>
                  </a:lnTo>
                </a:path>
                <a:path w="175895" h="15240">
                  <a:moveTo>
                    <a:pt x="33527" y="0"/>
                  </a:moveTo>
                  <a:lnTo>
                    <a:pt x="39497" y="0"/>
                  </a:lnTo>
                </a:path>
                <a:path w="175895" h="15240">
                  <a:moveTo>
                    <a:pt x="33527" y="0"/>
                  </a:moveTo>
                  <a:lnTo>
                    <a:pt x="32638" y="1193"/>
                  </a:lnTo>
                </a:path>
                <a:path w="175895" h="15240">
                  <a:moveTo>
                    <a:pt x="32638" y="1193"/>
                  </a:moveTo>
                  <a:lnTo>
                    <a:pt x="31305" y="2235"/>
                  </a:lnTo>
                </a:path>
                <a:path w="175895" h="15240">
                  <a:moveTo>
                    <a:pt x="31305" y="2235"/>
                  </a:moveTo>
                  <a:lnTo>
                    <a:pt x="29591" y="2978"/>
                  </a:lnTo>
                </a:path>
                <a:path w="175895" h="15240">
                  <a:moveTo>
                    <a:pt x="29591" y="2978"/>
                  </a:moveTo>
                  <a:lnTo>
                    <a:pt x="27431" y="3448"/>
                  </a:lnTo>
                </a:path>
                <a:path w="175895" h="15240">
                  <a:moveTo>
                    <a:pt x="27431" y="3448"/>
                  </a:moveTo>
                  <a:lnTo>
                    <a:pt x="28575" y="4070"/>
                  </a:lnTo>
                </a:path>
                <a:path w="175895" h="15240">
                  <a:moveTo>
                    <a:pt x="28575" y="4070"/>
                  </a:moveTo>
                  <a:lnTo>
                    <a:pt x="29400" y="4692"/>
                  </a:lnTo>
                </a:path>
                <a:path w="175895" h="15240">
                  <a:moveTo>
                    <a:pt x="29400" y="4692"/>
                  </a:moveTo>
                  <a:lnTo>
                    <a:pt x="30289" y="5607"/>
                  </a:lnTo>
                </a:path>
                <a:path w="175895" h="15240">
                  <a:moveTo>
                    <a:pt x="30289" y="5607"/>
                  </a:moveTo>
                  <a:lnTo>
                    <a:pt x="31178" y="6699"/>
                  </a:lnTo>
                </a:path>
                <a:path w="175895" h="15240">
                  <a:moveTo>
                    <a:pt x="31178" y="6699"/>
                  </a:moveTo>
                  <a:lnTo>
                    <a:pt x="32067" y="7962"/>
                  </a:lnTo>
                </a:path>
                <a:path w="175895" h="15240">
                  <a:moveTo>
                    <a:pt x="32067" y="7962"/>
                  </a:moveTo>
                  <a:lnTo>
                    <a:pt x="36385" y="14611"/>
                  </a:lnTo>
                </a:path>
                <a:path w="175895" h="15240">
                  <a:moveTo>
                    <a:pt x="36385" y="14611"/>
                  </a:moveTo>
                  <a:lnTo>
                    <a:pt x="32257" y="14611"/>
                  </a:lnTo>
                </a:path>
                <a:path w="175895" h="15240">
                  <a:moveTo>
                    <a:pt x="32257" y="14611"/>
                  </a:moveTo>
                  <a:lnTo>
                    <a:pt x="29019" y="9499"/>
                  </a:lnTo>
                </a:path>
                <a:path w="175895" h="15240">
                  <a:moveTo>
                    <a:pt x="29019" y="9499"/>
                  </a:moveTo>
                  <a:lnTo>
                    <a:pt x="28130" y="8159"/>
                  </a:lnTo>
                </a:path>
                <a:path w="175895" h="15240">
                  <a:moveTo>
                    <a:pt x="28130" y="8159"/>
                  </a:moveTo>
                  <a:lnTo>
                    <a:pt x="27368" y="7023"/>
                  </a:lnTo>
                </a:path>
                <a:path w="175895" h="15240">
                  <a:moveTo>
                    <a:pt x="27368" y="7023"/>
                  </a:moveTo>
                  <a:lnTo>
                    <a:pt x="26670" y="6127"/>
                  </a:lnTo>
                </a:path>
                <a:path w="175895" h="15240">
                  <a:moveTo>
                    <a:pt x="26670" y="6127"/>
                  </a:moveTo>
                  <a:lnTo>
                    <a:pt x="25780" y="5137"/>
                  </a:lnTo>
                </a:path>
                <a:path w="175895" h="15240">
                  <a:moveTo>
                    <a:pt x="25780" y="5137"/>
                  </a:moveTo>
                  <a:lnTo>
                    <a:pt x="25019" y="4489"/>
                  </a:lnTo>
                </a:path>
                <a:path w="175895" h="15240">
                  <a:moveTo>
                    <a:pt x="25019" y="4489"/>
                  </a:moveTo>
                  <a:lnTo>
                    <a:pt x="24256" y="4095"/>
                  </a:lnTo>
                </a:path>
                <a:path w="175895" h="15240">
                  <a:moveTo>
                    <a:pt x="24256" y="4095"/>
                  </a:moveTo>
                  <a:lnTo>
                    <a:pt x="23558" y="3848"/>
                  </a:lnTo>
                </a:path>
                <a:path w="175895" h="15240">
                  <a:moveTo>
                    <a:pt x="23558" y="3848"/>
                  </a:moveTo>
                  <a:lnTo>
                    <a:pt x="22796" y="3746"/>
                  </a:lnTo>
                </a:path>
                <a:path w="175895" h="15240">
                  <a:moveTo>
                    <a:pt x="22796" y="3746"/>
                  </a:moveTo>
                  <a:lnTo>
                    <a:pt x="21717" y="3746"/>
                  </a:lnTo>
                </a:path>
                <a:path w="175895" h="15240">
                  <a:moveTo>
                    <a:pt x="21717" y="3746"/>
                  </a:moveTo>
                  <a:lnTo>
                    <a:pt x="17970" y="3746"/>
                  </a:lnTo>
                </a:path>
                <a:path w="175895" h="15240">
                  <a:moveTo>
                    <a:pt x="17970" y="3746"/>
                  </a:moveTo>
                  <a:lnTo>
                    <a:pt x="17970" y="14611"/>
                  </a:lnTo>
                </a:path>
                <a:path w="175895" h="15240">
                  <a:moveTo>
                    <a:pt x="17970" y="14611"/>
                  </a:moveTo>
                  <a:lnTo>
                    <a:pt x="14731" y="14611"/>
                  </a:lnTo>
                </a:path>
                <a:path w="175895" h="15240">
                  <a:moveTo>
                    <a:pt x="14731" y="0"/>
                  </a:moveTo>
                  <a:lnTo>
                    <a:pt x="14731" y="14611"/>
                  </a:lnTo>
                </a:path>
                <a:path w="175895" h="15240">
                  <a:moveTo>
                    <a:pt x="3238" y="0"/>
                  </a:moveTo>
                  <a:lnTo>
                    <a:pt x="14731" y="0"/>
                  </a:lnTo>
                </a:path>
                <a:path w="175895" h="15240">
                  <a:moveTo>
                    <a:pt x="3238" y="0"/>
                  </a:moveTo>
                  <a:lnTo>
                    <a:pt x="3238" y="14611"/>
                  </a:lnTo>
                </a:path>
                <a:path w="175895" h="15240">
                  <a:moveTo>
                    <a:pt x="3238" y="14611"/>
                  </a:moveTo>
                  <a:lnTo>
                    <a:pt x="0" y="14611"/>
                  </a:lnTo>
                </a:path>
                <a:path w="175895" h="15240">
                  <a:moveTo>
                    <a:pt x="0" y="0"/>
                  </a:moveTo>
                  <a:lnTo>
                    <a:pt x="0" y="1461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2" name="object 8222"/>
            <p:cNvSpPr/>
            <p:nvPr/>
          </p:nvSpPr>
          <p:spPr>
            <a:xfrm>
              <a:off x="12538317" y="921410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3" name="object 8223"/>
            <p:cNvSpPr/>
            <p:nvPr/>
          </p:nvSpPr>
          <p:spPr>
            <a:xfrm>
              <a:off x="12106274" y="9215005"/>
              <a:ext cx="1085850" cy="27305"/>
            </a:xfrm>
            <a:custGeom>
              <a:avLst/>
              <a:gdLst/>
              <a:ahLst/>
              <a:cxnLst/>
              <a:rect l="l" t="t" r="r" b="b"/>
              <a:pathLst>
                <a:path w="1085850" h="27304">
                  <a:moveTo>
                    <a:pt x="432943" y="0"/>
                  </a:moveTo>
                  <a:lnTo>
                    <a:pt x="453834" y="0"/>
                  </a:lnTo>
                </a:path>
                <a:path w="1085850" h="27304">
                  <a:moveTo>
                    <a:pt x="432943" y="0"/>
                  </a:moveTo>
                  <a:lnTo>
                    <a:pt x="433514" y="152"/>
                  </a:lnTo>
                </a:path>
                <a:path w="1085850" h="27304">
                  <a:moveTo>
                    <a:pt x="433514" y="152"/>
                  </a:moveTo>
                  <a:lnTo>
                    <a:pt x="435864" y="723"/>
                  </a:lnTo>
                </a:path>
                <a:path w="1085850" h="27304">
                  <a:moveTo>
                    <a:pt x="435864" y="723"/>
                  </a:moveTo>
                  <a:lnTo>
                    <a:pt x="437705" y="1219"/>
                  </a:lnTo>
                </a:path>
                <a:path w="1085850" h="27304">
                  <a:moveTo>
                    <a:pt x="437705" y="1219"/>
                  </a:moveTo>
                  <a:lnTo>
                    <a:pt x="438975" y="1689"/>
                  </a:lnTo>
                </a:path>
                <a:path w="1085850" h="27304">
                  <a:moveTo>
                    <a:pt x="438975" y="1689"/>
                  </a:moveTo>
                  <a:lnTo>
                    <a:pt x="440245" y="2406"/>
                  </a:lnTo>
                </a:path>
                <a:path w="1085850" h="27304">
                  <a:moveTo>
                    <a:pt x="440245" y="2406"/>
                  </a:moveTo>
                  <a:lnTo>
                    <a:pt x="441325" y="3251"/>
                  </a:lnTo>
                </a:path>
                <a:path w="1085850" h="27304">
                  <a:moveTo>
                    <a:pt x="441325" y="3251"/>
                  </a:moveTo>
                  <a:lnTo>
                    <a:pt x="442150" y="4216"/>
                  </a:lnTo>
                </a:path>
                <a:path w="1085850" h="27304">
                  <a:moveTo>
                    <a:pt x="442150" y="4216"/>
                  </a:moveTo>
                  <a:lnTo>
                    <a:pt x="442658" y="5257"/>
                  </a:lnTo>
                </a:path>
                <a:path w="1085850" h="27304">
                  <a:moveTo>
                    <a:pt x="442658" y="5257"/>
                  </a:moveTo>
                  <a:lnTo>
                    <a:pt x="443039" y="6451"/>
                  </a:lnTo>
                </a:path>
                <a:path w="1085850" h="27304">
                  <a:moveTo>
                    <a:pt x="443039" y="6451"/>
                  </a:moveTo>
                  <a:lnTo>
                    <a:pt x="443166" y="7715"/>
                  </a:lnTo>
                </a:path>
                <a:path w="1085850" h="27304">
                  <a:moveTo>
                    <a:pt x="443166" y="7715"/>
                  </a:moveTo>
                  <a:lnTo>
                    <a:pt x="443039" y="8953"/>
                  </a:lnTo>
                </a:path>
                <a:path w="1085850" h="27304">
                  <a:moveTo>
                    <a:pt x="443039" y="8953"/>
                  </a:moveTo>
                  <a:lnTo>
                    <a:pt x="442595" y="10198"/>
                  </a:lnTo>
                </a:path>
                <a:path w="1085850" h="27304">
                  <a:moveTo>
                    <a:pt x="442595" y="10198"/>
                  </a:moveTo>
                  <a:lnTo>
                    <a:pt x="442023" y="11385"/>
                  </a:lnTo>
                </a:path>
                <a:path w="1085850" h="27304">
                  <a:moveTo>
                    <a:pt x="442023" y="11385"/>
                  </a:moveTo>
                  <a:lnTo>
                    <a:pt x="441134" y="12452"/>
                  </a:lnTo>
                </a:path>
                <a:path w="1085850" h="27304">
                  <a:moveTo>
                    <a:pt x="441134" y="12452"/>
                  </a:moveTo>
                  <a:lnTo>
                    <a:pt x="440054" y="13347"/>
                  </a:lnTo>
                </a:path>
                <a:path w="1085850" h="27304">
                  <a:moveTo>
                    <a:pt x="440054" y="13347"/>
                  </a:moveTo>
                  <a:lnTo>
                    <a:pt x="438784" y="14065"/>
                  </a:lnTo>
                </a:path>
                <a:path w="1085850" h="27304">
                  <a:moveTo>
                    <a:pt x="438784" y="14065"/>
                  </a:moveTo>
                  <a:lnTo>
                    <a:pt x="437324" y="14611"/>
                  </a:lnTo>
                </a:path>
                <a:path w="1085850" h="27304">
                  <a:moveTo>
                    <a:pt x="437324" y="14611"/>
                  </a:moveTo>
                  <a:lnTo>
                    <a:pt x="435736" y="14935"/>
                  </a:lnTo>
                </a:path>
                <a:path w="1085850" h="27304">
                  <a:moveTo>
                    <a:pt x="435736" y="14935"/>
                  </a:moveTo>
                  <a:lnTo>
                    <a:pt x="434085" y="15055"/>
                  </a:lnTo>
                </a:path>
                <a:path w="1085850" h="27304">
                  <a:moveTo>
                    <a:pt x="434085" y="15055"/>
                  </a:moveTo>
                  <a:lnTo>
                    <a:pt x="431990" y="14935"/>
                  </a:lnTo>
                </a:path>
                <a:path w="1085850" h="27304">
                  <a:moveTo>
                    <a:pt x="431990" y="14935"/>
                  </a:moveTo>
                  <a:lnTo>
                    <a:pt x="430085" y="14611"/>
                  </a:lnTo>
                </a:path>
                <a:path w="1085850" h="27304">
                  <a:moveTo>
                    <a:pt x="430085" y="14611"/>
                  </a:moveTo>
                  <a:lnTo>
                    <a:pt x="428498" y="14065"/>
                  </a:lnTo>
                </a:path>
                <a:path w="1085850" h="27304">
                  <a:moveTo>
                    <a:pt x="428498" y="14065"/>
                  </a:moveTo>
                  <a:lnTo>
                    <a:pt x="427037" y="13322"/>
                  </a:lnTo>
                </a:path>
                <a:path w="1085850" h="27304">
                  <a:moveTo>
                    <a:pt x="427037" y="13322"/>
                  </a:moveTo>
                  <a:lnTo>
                    <a:pt x="425894" y="12357"/>
                  </a:lnTo>
                </a:path>
                <a:path w="1085850" h="27304">
                  <a:moveTo>
                    <a:pt x="425894" y="12357"/>
                  </a:moveTo>
                  <a:lnTo>
                    <a:pt x="424942" y="11163"/>
                  </a:lnTo>
                </a:path>
                <a:path w="1085850" h="27304">
                  <a:moveTo>
                    <a:pt x="424942" y="11163"/>
                  </a:moveTo>
                  <a:lnTo>
                    <a:pt x="424243" y="9798"/>
                  </a:lnTo>
                </a:path>
                <a:path w="1085850" h="27304">
                  <a:moveTo>
                    <a:pt x="424243" y="9798"/>
                  </a:moveTo>
                  <a:lnTo>
                    <a:pt x="423735" y="8312"/>
                  </a:lnTo>
                </a:path>
                <a:path w="1085850" h="27304">
                  <a:moveTo>
                    <a:pt x="423735" y="8312"/>
                  </a:moveTo>
                  <a:lnTo>
                    <a:pt x="423608" y="6724"/>
                  </a:lnTo>
                </a:path>
                <a:path w="1085850" h="27304">
                  <a:moveTo>
                    <a:pt x="423608" y="6724"/>
                  </a:moveTo>
                  <a:lnTo>
                    <a:pt x="426656" y="6476"/>
                  </a:lnTo>
                </a:path>
                <a:path w="1085850" h="27304">
                  <a:moveTo>
                    <a:pt x="426656" y="6476"/>
                  </a:moveTo>
                  <a:lnTo>
                    <a:pt x="427037" y="8140"/>
                  </a:lnTo>
                </a:path>
                <a:path w="1085850" h="27304">
                  <a:moveTo>
                    <a:pt x="427037" y="8140"/>
                  </a:moveTo>
                  <a:lnTo>
                    <a:pt x="427672" y="9499"/>
                  </a:lnTo>
                </a:path>
                <a:path w="1085850" h="27304">
                  <a:moveTo>
                    <a:pt x="427672" y="9499"/>
                  </a:moveTo>
                  <a:lnTo>
                    <a:pt x="428688" y="10540"/>
                  </a:lnTo>
                </a:path>
                <a:path w="1085850" h="27304">
                  <a:moveTo>
                    <a:pt x="428688" y="10540"/>
                  </a:moveTo>
                  <a:lnTo>
                    <a:pt x="430149" y="11410"/>
                  </a:lnTo>
                </a:path>
                <a:path w="1085850" h="27304">
                  <a:moveTo>
                    <a:pt x="430149" y="11410"/>
                  </a:moveTo>
                  <a:lnTo>
                    <a:pt x="431355" y="11810"/>
                  </a:lnTo>
                </a:path>
                <a:path w="1085850" h="27304">
                  <a:moveTo>
                    <a:pt x="431355" y="11810"/>
                  </a:moveTo>
                  <a:lnTo>
                    <a:pt x="432561" y="12058"/>
                  </a:lnTo>
                </a:path>
                <a:path w="1085850" h="27304">
                  <a:moveTo>
                    <a:pt x="432561" y="12058"/>
                  </a:moveTo>
                  <a:lnTo>
                    <a:pt x="433895" y="12128"/>
                  </a:lnTo>
                </a:path>
                <a:path w="1085850" h="27304">
                  <a:moveTo>
                    <a:pt x="433895" y="12128"/>
                  </a:moveTo>
                  <a:lnTo>
                    <a:pt x="435101" y="12058"/>
                  </a:lnTo>
                </a:path>
                <a:path w="1085850" h="27304">
                  <a:moveTo>
                    <a:pt x="435101" y="12058"/>
                  </a:moveTo>
                  <a:lnTo>
                    <a:pt x="436181" y="11880"/>
                  </a:lnTo>
                </a:path>
                <a:path w="1085850" h="27304">
                  <a:moveTo>
                    <a:pt x="436181" y="11880"/>
                  </a:moveTo>
                  <a:lnTo>
                    <a:pt x="437197" y="11588"/>
                  </a:lnTo>
                </a:path>
                <a:path w="1085850" h="27304">
                  <a:moveTo>
                    <a:pt x="437197" y="11588"/>
                  </a:moveTo>
                  <a:lnTo>
                    <a:pt x="438403" y="10915"/>
                  </a:lnTo>
                </a:path>
                <a:path w="1085850" h="27304">
                  <a:moveTo>
                    <a:pt x="438403" y="10915"/>
                  </a:moveTo>
                  <a:lnTo>
                    <a:pt x="439293" y="10045"/>
                  </a:lnTo>
                </a:path>
                <a:path w="1085850" h="27304">
                  <a:moveTo>
                    <a:pt x="439293" y="10045"/>
                  </a:moveTo>
                  <a:lnTo>
                    <a:pt x="439800" y="9080"/>
                  </a:lnTo>
                </a:path>
                <a:path w="1085850" h="27304">
                  <a:moveTo>
                    <a:pt x="439800" y="9080"/>
                  </a:moveTo>
                  <a:lnTo>
                    <a:pt x="439991" y="7962"/>
                  </a:lnTo>
                </a:path>
                <a:path w="1085850" h="27304">
                  <a:moveTo>
                    <a:pt x="439991" y="7962"/>
                  </a:moveTo>
                  <a:lnTo>
                    <a:pt x="439800" y="6870"/>
                  </a:lnTo>
                </a:path>
                <a:path w="1085850" h="27304">
                  <a:moveTo>
                    <a:pt x="439800" y="6870"/>
                  </a:moveTo>
                  <a:lnTo>
                    <a:pt x="439356" y="5930"/>
                  </a:lnTo>
                </a:path>
                <a:path w="1085850" h="27304">
                  <a:moveTo>
                    <a:pt x="439356" y="5930"/>
                  </a:moveTo>
                  <a:lnTo>
                    <a:pt x="438467" y="5137"/>
                  </a:lnTo>
                </a:path>
                <a:path w="1085850" h="27304">
                  <a:moveTo>
                    <a:pt x="438467" y="5137"/>
                  </a:moveTo>
                  <a:lnTo>
                    <a:pt x="437133" y="4489"/>
                  </a:lnTo>
                </a:path>
                <a:path w="1085850" h="27304">
                  <a:moveTo>
                    <a:pt x="437133" y="4489"/>
                  </a:moveTo>
                  <a:lnTo>
                    <a:pt x="436181" y="4171"/>
                  </a:lnTo>
                </a:path>
                <a:path w="1085850" h="27304">
                  <a:moveTo>
                    <a:pt x="436181" y="4171"/>
                  </a:moveTo>
                  <a:lnTo>
                    <a:pt x="434721" y="3771"/>
                  </a:lnTo>
                </a:path>
                <a:path w="1085850" h="27304">
                  <a:moveTo>
                    <a:pt x="434721" y="3771"/>
                  </a:moveTo>
                  <a:lnTo>
                    <a:pt x="432752" y="3301"/>
                  </a:lnTo>
                </a:path>
                <a:path w="1085850" h="27304">
                  <a:moveTo>
                    <a:pt x="432752" y="3301"/>
                  </a:moveTo>
                  <a:lnTo>
                    <a:pt x="430720" y="2781"/>
                  </a:lnTo>
                </a:path>
                <a:path w="1085850" h="27304">
                  <a:moveTo>
                    <a:pt x="430720" y="2781"/>
                  </a:moveTo>
                  <a:lnTo>
                    <a:pt x="429196" y="2260"/>
                  </a:lnTo>
                </a:path>
                <a:path w="1085850" h="27304">
                  <a:moveTo>
                    <a:pt x="429196" y="2260"/>
                  </a:moveTo>
                  <a:lnTo>
                    <a:pt x="427990" y="1765"/>
                  </a:lnTo>
                </a:path>
                <a:path w="1085850" h="27304">
                  <a:moveTo>
                    <a:pt x="427990" y="1765"/>
                  </a:moveTo>
                  <a:lnTo>
                    <a:pt x="426910" y="1117"/>
                  </a:lnTo>
                </a:path>
                <a:path w="1085850" h="27304">
                  <a:moveTo>
                    <a:pt x="426910" y="1117"/>
                  </a:moveTo>
                  <a:lnTo>
                    <a:pt x="426084" y="349"/>
                  </a:lnTo>
                </a:path>
                <a:path w="1085850" h="27304">
                  <a:moveTo>
                    <a:pt x="425767" y="0"/>
                  </a:moveTo>
                  <a:lnTo>
                    <a:pt x="426084" y="349"/>
                  </a:lnTo>
                </a:path>
                <a:path w="1085850" h="27304">
                  <a:moveTo>
                    <a:pt x="408495" y="0"/>
                  </a:moveTo>
                  <a:lnTo>
                    <a:pt x="425767" y="0"/>
                  </a:lnTo>
                </a:path>
                <a:path w="1085850" h="27304">
                  <a:moveTo>
                    <a:pt x="408495" y="0"/>
                  </a:moveTo>
                  <a:lnTo>
                    <a:pt x="414464" y="14611"/>
                  </a:lnTo>
                </a:path>
                <a:path w="1085850" h="27304">
                  <a:moveTo>
                    <a:pt x="414464" y="14611"/>
                  </a:moveTo>
                  <a:lnTo>
                    <a:pt x="410781" y="14611"/>
                  </a:lnTo>
                </a:path>
                <a:path w="1085850" h="27304">
                  <a:moveTo>
                    <a:pt x="410781" y="14611"/>
                  </a:moveTo>
                  <a:lnTo>
                    <a:pt x="407924" y="7194"/>
                  </a:lnTo>
                </a:path>
                <a:path w="1085850" h="27304">
                  <a:moveTo>
                    <a:pt x="407924" y="7194"/>
                  </a:moveTo>
                  <a:lnTo>
                    <a:pt x="397700" y="7194"/>
                  </a:lnTo>
                </a:path>
                <a:path w="1085850" h="27304">
                  <a:moveTo>
                    <a:pt x="397700" y="7194"/>
                  </a:moveTo>
                  <a:lnTo>
                    <a:pt x="394970" y="14611"/>
                  </a:lnTo>
                </a:path>
                <a:path w="1085850" h="27304">
                  <a:moveTo>
                    <a:pt x="394970" y="14611"/>
                  </a:moveTo>
                  <a:lnTo>
                    <a:pt x="391541" y="14611"/>
                  </a:lnTo>
                </a:path>
                <a:path w="1085850" h="27304">
                  <a:moveTo>
                    <a:pt x="391541" y="14611"/>
                  </a:moveTo>
                  <a:lnTo>
                    <a:pt x="397128" y="0"/>
                  </a:lnTo>
                </a:path>
                <a:path w="1085850" h="27304">
                  <a:moveTo>
                    <a:pt x="380873" y="0"/>
                  </a:moveTo>
                  <a:lnTo>
                    <a:pt x="397128" y="0"/>
                  </a:lnTo>
                </a:path>
                <a:path w="1085850" h="27304">
                  <a:moveTo>
                    <a:pt x="380873" y="0"/>
                  </a:moveTo>
                  <a:lnTo>
                    <a:pt x="380873" y="14611"/>
                  </a:lnTo>
                </a:path>
                <a:path w="1085850" h="27304">
                  <a:moveTo>
                    <a:pt x="380873" y="14611"/>
                  </a:moveTo>
                  <a:lnTo>
                    <a:pt x="377571" y="14611"/>
                  </a:lnTo>
                </a:path>
                <a:path w="1085850" h="27304">
                  <a:moveTo>
                    <a:pt x="377571" y="0"/>
                  </a:moveTo>
                  <a:lnTo>
                    <a:pt x="377571" y="14611"/>
                  </a:lnTo>
                </a:path>
                <a:path w="1085850" h="27304">
                  <a:moveTo>
                    <a:pt x="371601" y="0"/>
                  </a:moveTo>
                  <a:lnTo>
                    <a:pt x="377571" y="0"/>
                  </a:lnTo>
                </a:path>
                <a:path w="1085850" h="27304">
                  <a:moveTo>
                    <a:pt x="371601" y="0"/>
                  </a:moveTo>
                  <a:lnTo>
                    <a:pt x="371601" y="14611"/>
                  </a:lnTo>
                </a:path>
                <a:path w="1085850" h="27304">
                  <a:moveTo>
                    <a:pt x="371601" y="14611"/>
                  </a:moveTo>
                  <a:lnTo>
                    <a:pt x="368236" y="14611"/>
                  </a:lnTo>
                </a:path>
                <a:path w="1085850" h="27304">
                  <a:moveTo>
                    <a:pt x="358521" y="0"/>
                  </a:moveTo>
                  <a:lnTo>
                    <a:pt x="368236" y="14611"/>
                  </a:lnTo>
                </a:path>
                <a:path w="1085850" h="27304">
                  <a:moveTo>
                    <a:pt x="355409" y="0"/>
                  </a:moveTo>
                  <a:lnTo>
                    <a:pt x="358521" y="0"/>
                  </a:lnTo>
                </a:path>
                <a:path w="1085850" h="27304">
                  <a:moveTo>
                    <a:pt x="355409" y="0"/>
                  </a:moveTo>
                  <a:lnTo>
                    <a:pt x="355409" y="14611"/>
                  </a:lnTo>
                </a:path>
                <a:path w="1085850" h="27304">
                  <a:moveTo>
                    <a:pt x="355409" y="14611"/>
                  </a:moveTo>
                  <a:lnTo>
                    <a:pt x="352298" y="14611"/>
                  </a:lnTo>
                </a:path>
                <a:path w="1085850" h="27304">
                  <a:moveTo>
                    <a:pt x="352298" y="0"/>
                  </a:moveTo>
                  <a:lnTo>
                    <a:pt x="352298" y="14611"/>
                  </a:lnTo>
                </a:path>
                <a:path w="1085850" h="27304">
                  <a:moveTo>
                    <a:pt x="347662" y="0"/>
                  </a:moveTo>
                  <a:lnTo>
                    <a:pt x="352298" y="0"/>
                  </a:lnTo>
                </a:path>
                <a:path w="1085850" h="27304">
                  <a:moveTo>
                    <a:pt x="347662" y="0"/>
                  </a:moveTo>
                  <a:lnTo>
                    <a:pt x="347725" y="101"/>
                  </a:lnTo>
                </a:path>
                <a:path w="1085850" h="27304">
                  <a:moveTo>
                    <a:pt x="347725" y="101"/>
                  </a:moveTo>
                  <a:lnTo>
                    <a:pt x="347852" y="2235"/>
                  </a:lnTo>
                </a:path>
                <a:path w="1085850" h="27304">
                  <a:moveTo>
                    <a:pt x="347852" y="2235"/>
                  </a:moveTo>
                  <a:lnTo>
                    <a:pt x="347789" y="3994"/>
                  </a:lnTo>
                </a:path>
                <a:path w="1085850" h="27304">
                  <a:moveTo>
                    <a:pt x="347789" y="3994"/>
                  </a:moveTo>
                  <a:lnTo>
                    <a:pt x="347535" y="5657"/>
                  </a:lnTo>
                </a:path>
                <a:path w="1085850" h="27304">
                  <a:moveTo>
                    <a:pt x="347535" y="5657"/>
                  </a:moveTo>
                  <a:lnTo>
                    <a:pt x="347218" y="7169"/>
                  </a:lnTo>
                </a:path>
                <a:path w="1085850" h="27304">
                  <a:moveTo>
                    <a:pt x="347218" y="7169"/>
                  </a:moveTo>
                  <a:lnTo>
                    <a:pt x="346709" y="8534"/>
                  </a:lnTo>
                </a:path>
                <a:path w="1085850" h="27304">
                  <a:moveTo>
                    <a:pt x="346709" y="8534"/>
                  </a:moveTo>
                  <a:lnTo>
                    <a:pt x="346138" y="9728"/>
                  </a:lnTo>
                </a:path>
                <a:path w="1085850" h="27304">
                  <a:moveTo>
                    <a:pt x="346138" y="9728"/>
                  </a:moveTo>
                  <a:lnTo>
                    <a:pt x="345503" y="10769"/>
                  </a:lnTo>
                </a:path>
                <a:path w="1085850" h="27304">
                  <a:moveTo>
                    <a:pt x="345503" y="10769"/>
                  </a:moveTo>
                  <a:lnTo>
                    <a:pt x="344487" y="12033"/>
                  </a:lnTo>
                </a:path>
                <a:path w="1085850" h="27304">
                  <a:moveTo>
                    <a:pt x="344487" y="12033"/>
                  </a:moveTo>
                  <a:lnTo>
                    <a:pt x="343280" y="12947"/>
                  </a:lnTo>
                </a:path>
                <a:path w="1085850" h="27304">
                  <a:moveTo>
                    <a:pt x="343280" y="12947"/>
                  </a:moveTo>
                  <a:lnTo>
                    <a:pt x="341947" y="13671"/>
                  </a:lnTo>
                </a:path>
                <a:path w="1085850" h="27304">
                  <a:moveTo>
                    <a:pt x="341947" y="13671"/>
                  </a:moveTo>
                  <a:lnTo>
                    <a:pt x="340359" y="14217"/>
                  </a:lnTo>
                </a:path>
                <a:path w="1085850" h="27304">
                  <a:moveTo>
                    <a:pt x="340359" y="14217"/>
                  </a:moveTo>
                  <a:lnTo>
                    <a:pt x="339153" y="14439"/>
                  </a:lnTo>
                </a:path>
                <a:path w="1085850" h="27304">
                  <a:moveTo>
                    <a:pt x="339153" y="14439"/>
                  </a:moveTo>
                  <a:lnTo>
                    <a:pt x="337820" y="14585"/>
                  </a:lnTo>
                </a:path>
                <a:path w="1085850" h="27304">
                  <a:moveTo>
                    <a:pt x="337820" y="14585"/>
                  </a:moveTo>
                  <a:lnTo>
                    <a:pt x="336359" y="14611"/>
                  </a:lnTo>
                </a:path>
                <a:path w="1085850" h="27304">
                  <a:moveTo>
                    <a:pt x="336359" y="14611"/>
                  </a:moveTo>
                  <a:lnTo>
                    <a:pt x="327532" y="14611"/>
                  </a:lnTo>
                </a:path>
                <a:path w="1085850" h="27304">
                  <a:moveTo>
                    <a:pt x="327532" y="0"/>
                  </a:moveTo>
                  <a:lnTo>
                    <a:pt x="327532" y="14611"/>
                  </a:lnTo>
                </a:path>
                <a:path w="1085850" h="27304">
                  <a:moveTo>
                    <a:pt x="318960" y="0"/>
                  </a:moveTo>
                  <a:lnTo>
                    <a:pt x="327532" y="0"/>
                  </a:lnTo>
                </a:path>
                <a:path w="1085850" h="27304">
                  <a:moveTo>
                    <a:pt x="318960" y="0"/>
                  </a:moveTo>
                  <a:lnTo>
                    <a:pt x="324929" y="14611"/>
                  </a:lnTo>
                </a:path>
                <a:path w="1085850" h="27304">
                  <a:moveTo>
                    <a:pt x="324929" y="14611"/>
                  </a:moveTo>
                  <a:lnTo>
                    <a:pt x="321246" y="14611"/>
                  </a:lnTo>
                </a:path>
                <a:path w="1085850" h="27304">
                  <a:moveTo>
                    <a:pt x="321246" y="14611"/>
                  </a:moveTo>
                  <a:lnTo>
                    <a:pt x="318389" y="7194"/>
                  </a:lnTo>
                </a:path>
                <a:path w="1085850" h="27304">
                  <a:moveTo>
                    <a:pt x="318389" y="7194"/>
                  </a:moveTo>
                  <a:lnTo>
                    <a:pt x="308101" y="7194"/>
                  </a:lnTo>
                </a:path>
                <a:path w="1085850" h="27304">
                  <a:moveTo>
                    <a:pt x="308101" y="7194"/>
                  </a:moveTo>
                  <a:lnTo>
                    <a:pt x="305434" y="14611"/>
                  </a:lnTo>
                </a:path>
                <a:path w="1085850" h="27304">
                  <a:moveTo>
                    <a:pt x="305434" y="14611"/>
                  </a:moveTo>
                  <a:lnTo>
                    <a:pt x="301942" y="14611"/>
                  </a:lnTo>
                </a:path>
                <a:path w="1085850" h="27304">
                  <a:moveTo>
                    <a:pt x="301942" y="14611"/>
                  </a:moveTo>
                  <a:lnTo>
                    <a:pt x="307657" y="0"/>
                  </a:lnTo>
                </a:path>
                <a:path w="1085850" h="27304">
                  <a:moveTo>
                    <a:pt x="288734" y="0"/>
                  </a:moveTo>
                  <a:lnTo>
                    <a:pt x="307657" y="0"/>
                  </a:lnTo>
                </a:path>
                <a:path w="1085850" h="27304">
                  <a:moveTo>
                    <a:pt x="288734" y="0"/>
                  </a:moveTo>
                  <a:lnTo>
                    <a:pt x="288734" y="11734"/>
                  </a:lnTo>
                </a:path>
                <a:path w="1085850" h="27304">
                  <a:moveTo>
                    <a:pt x="288734" y="11734"/>
                  </a:moveTo>
                  <a:lnTo>
                    <a:pt x="300863" y="11734"/>
                  </a:lnTo>
                </a:path>
                <a:path w="1085850" h="27304">
                  <a:moveTo>
                    <a:pt x="300863" y="11734"/>
                  </a:moveTo>
                  <a:lnTo>
                    <a:pt x="300863" y="14611"/>
                  </a:lnTo>
                </a:path>
                <a:path w="1085850" h="27304">
                  <a:moveTo>
                    <a:pt x="300863" y="14611"/>
                  </a:moveTo>
                  <a:lnTo>
                    <a:pt x="285496" y="14611"/>
                  </a:lnTo>
                </a:path>
                <a:path w="1085850" h="27304">
                  <a:moveTo>
                    <a:pt x="285496" y="0"/>
                  </a:moveTo>
                  <a:lnTo>
                    <a:pt x="285496" y="14611"/>
                  </a:lnTo>
                </a:path>
                <a:path w="1085850" h="27304">
                  <a:moveTo>
                    <a:pt x="272224" y="0"/>
                  </a:moveTo>
                  <a:lnTo>
                    <a:pt x="285496" y="0"/>
                  </a:lnTo>
                </a:path>
                <a:path w="1085850" h="27304">
                  <a:moveTo>
                    <a:pt x="272224" y="0"/>
                  </a:moveTo>
                  <a:lnTo>
                    <a:pt x="272160" y="25"/>
                  </a:lnTo>
                </a:path>
                <a:path w="1085850" h="27304">
                  <a:moveTo>
                    <a:pt x="272160" y="25"/>
                  </a:moveTo>
                  <a:lnTo>
                    <a:pt x="282892" y="14611"/>
                  </a:lnTo>
                </a:path>
                <a:path w="1085850" h="27304">
                  <a:moveTo>
                    <a:pt x="282892" y="14611"/>
                  </a:moveTo>
                  <a:lnTo>
                    <a:pt x="278638" y="14611"/>
                  </a:lnTo>
                </a:path>
                <a:path w="1085850" h="27304">
                  <a:moveTo>
                    <a:pt x="278638" y="14611"/>
                  </a:moveTo>
                  <a:lnTo>
                    <a:pt x="269875" y="2184"/>
                  </a:lnTo>
                </a:path>
                <a:path w="1085850" h="27304">
                  <a:moveTo>
                    <a:pt x="269875" y="2184"/>
                  </a:moveTo>
                  <a:lnTo>
                    <a:pt x="265874" y="6127"/>
                  </a:lnTo>
                </a:path>
                <a:path w="1085850" h="27304">
                  <a:moveTo>
                    <a:pt x="265874" y="6127"/>
                  </a:moveTo>
                  <a:lnTo>
                    <a:pt x="265874" y="14611"/>
                  </a:lnTo>
                </a:path>
                <a:path w="1085850" h="27304">
                  <a:moveTo>
                    <a:pt x="265874" y="14611"/>
                  </a:moveTo>
                  <a:lnTo>
                    <a:pt x="262635" y="14611"/>
                  </a:lnTo>
                </a:path>
                <a:path w="1085850" h="27304">
                  <a:moveTo>
                    <a:pt x="262635" y="0"/>
                  </a:moveTo>
                  <a:lnTo>
                    <a:pt x="262635" y="14611"/>
                  </a:lnTo>
                </a:path>
                <a:path w="1085850" h="27304">
                  <a:moveTo>
                    <a:pt x="254190" y="0"/>
                  </a:moveTo>
                  <a:lnTo>
                    <a:pt x="262635" y="0"/>
                  </a:lnTo>
                </a:path>
                <a:path w="1085850" h="27304">
                  <a:moveTo>
                    <a:pt x="254190" y="0"/>
                  </a:moveTo>
                  <a:lnTo>
                    <a:pt x="260159" y="14611"/>
                  </a:lnTo>
                </a:path>
                <a:path w="1085850" h="27304">
                  <a:moveTo>
                    <a:pt x="260159" y="14611"/>
                  </a:moveTo>
                  <a:lnTo>
                    <a:pt x="256476" y="14611"/>
                  </a:lnTo>
                </a:path>
                <a:path w="1085850" h="27304">
                  <a:moveTo>
                    <a:pt x="256476" y="14611"/>
                  </a:moveTo>
                  <a:lnTo>
                    <a:pt x="253555" y="7194"/>
                  </a:lnTo>
                </a:path>
                <a:path w="1085850" h="27304">
                  <a:moveTo>
                    <a:pt x="253555" y="7194"/>
                  </a:moveTo>
                  <a:lnTo>
                    <a:pt x="243331" y="7194"/>
                  </a:lnTo>
                </a:path>
                <a:path w="1085850" h="27304">
                  <a:moveTo>
                    <a:pt x="243331" y="7194"/>
                  </a:moveTo>
                  <a:lnTo>
                    <a:pt x="240665" y="14611"/>
                  </a:lnTo>
                </a:path>
                <a:path w="1085850" h="27304">
                  <a:moveTo>
                    <a:pt x="240665" y="14611"/>
                  </a:moveTo>
                  <a:lnTo>
                    <a:pt x="237235" y="14611"/>
                  </a:lnTo>
                </a:path>
                <a:path w="1085850" h="27304">
                  <a:moveTo>
                    <a:pt x="237235" y="14611"/>
                  </a:moveTo>
                  <a:lnTo>
                    <a:pt x="242824" y="0"/>
                  </a:lnTo>
                </a:path>
                <a:path w="1085850" h="27304">
                  <a:moveTo>
                    <a:pt x="230314" y="0"/>
                  </a:moveTo>
                  <a:lnTo>
                    <a:pt x="242824" y="0"/>
                  </a:lnTo>
                </a:path>
                <a:path w="1085850" h="27304">
                  <a:moveTo>
                    <a:pt x="230314" y="0"/>
                  </a:moveTo>
                  <a:lnTo>
                    <a:pt x="222250" y="10001"/>
                  </a:lnTo>
                </a:path>
                <a:path w="1085850" h="27304">
                  <a:moveTo>
                    <a:pt x="222250" y="10001"/>
                  </a:moveTo>
                  <a:lnTo>
                    <a:pt x="220725" y="11734"/>
                  </a:lnTo>
                </a:path>
                <a:path w="1085850" h="27304">
                  <a:moveTo>
                    <a:pt x="220725" y="11734"/>
                  </a:moveTo>
                  <a:lnTo>
                    <a:pt x="236410" y="11734"/>
                  </a:lnTo>
                </a:path>
                <a:path w="1085850" h="27304">
                  <a:moveTo>
                    <a:pt x="236410" y="11734"/>
                  </a:moveTo>
                  <a:lnTo>
                    <a:pt x="236410" y="14611"/>
                  </a:lnTo>
                </a:path>
                <a:path w="1085850" h="27304">
                  <a:moveTo>
                    <a:pt x="236410" y="14611"/>
                  </a:moveTo>
                  <a:lnTo>
                    <a:pt x="217043" y="14611"/>
                  </a:lnTo>
                </a:path>
                <a:path w="1085850" h="27304">
                  <a:moveTo>
                    <a:pt x="217043" y="14611"/>
                  </a:moveTo>
                  <a:lnTo>
                    <a:pt x="217043" y="11588"/>
                  </a:lnTo>
                </a:path>
                <a:path w="1085850" h="27304">
                  <a:moveTo>
                    <a:pt x="217043" y="11588"/>
                  </a:moveTo>
                  <a:lnTo>
                    <a:pt x="225996" y="323"/>
                  </a:lnTo>
                </a:path>
                <a:path w="1085850" h="27304">
                  <a:moveTo>
                    <a:pt x="225996" y="323"/>
                  </a:moveTo>
                  <a:lnTo>
                    <a:pt x="226314" y="0"/>
                  </a:lnTo>
                </a:path>
                <a:path w="1085850" h="27304">
                  <a:moveTo>
                    <a:pt x="0" y="0"/>
                  </a:moveTo>
                  <a:lnTo>
                    <a:pt x="226314" y="0"/>
                  </a:lnTo>
                </a:path>
                <a:path w="1085850" h="27304">
                  <a:moveTo>
                    <a:pt x="0" y="27114"/>
                  </a:moveTo>
                  <a:lnTo>
                    <a:pt x="1085405" y="27114"/>
                  </a:lnTo>
                </a:path>
                <a:path w="1085850" h="27304">
                  <a:moveTo>
                    <a:pt x="861885" y="0"/>
                  </a:moveTo>
                  <a:lnTo>
                    <a:pt x="1085405" y="0"/>
                  </a:lnTo>
                </a:path>
                <a:path w="1085850" h="27304">
                  <a:moveTo>
                    <a:pt x="861885" y="0"/>
                  </a:moveTo>
                  <a:lnTo>
                    <a:pt x="858964" y="4216"/>
                  </a:lnTo>
                </a:path>
                <a:path w="1085850" h="27304">
                  <a:moveTo>
                    <a:pt x="858964" y="4216"/>
                  </a:moveTo>
                  <a:lnTo>
                    <a:pt x="858964" y="14611"/>
                  </a:lnTo>
                </a:path>
                <a:path w="1085850" h="27304">
                  <a:moveTo>
                    <a:pt x="858964" y="14611"/>
                  </a:moveTo>
                  <a:lnTo>
                    <a:pt x="855726" y="14611"/>
                  </a:lnTo>
                </a:path>
                <a:path w="1085850" h="27304">
                  <a:moveTo>
                    <a:pt x="855726" y="14611"/>
                  </a:moveTo>
                  <a:lnTo>
                    <a:pt x="855726" y="421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4" name="object 8224"/>
            <p:cNvSpPr/>
            <p:nvPr/>
          </p:nvSpPr>
          <p:spPr>
            <a:xfrm>
              <a:off x="12326099" y="9214116"/>
              <a:ext cx="643255" cy="13970"/>
            </a:xfrm>
            <a:custGeom>
              <a:avLst/>
              <a:gdLst/>
              <a:ahLst/>
              <a:cxnLst/>
              <a:rect l="l" t="t" r="r" b="b"/>
              <a:pathLst>
                <a:path w="643254" h="13970">
                  <a:moveTo>
                    <a:pt x="1790" y="12623"/>
                  </a:moveTo>
                  <a:lnTo>
                    <a:pt x="1536" y="11988"/>
                  </a:lnTo>
                  <a:lnTo>
                    <a:pt x="901" y="11734"/>
                  </a:lnTo>
                  <a:lnTo>
                    <a:pt x="254" y="11988"/>
                  </a:lnTo>
                  <a:lnTo>
                    <a:pt x="0" y="12623"/>
                  </a:lnTo>
                  <a:lnTo>
                    <a:pt x="254" y="13271"/>
                  </a:lnTo>
                  <a:lnTo>
                    <a:pt x="901" y="13525"/>
                  </a:lnTo>
                  <a:lnTo>
                    <a:pt x="1536" y="13271"/>
                  </a:lnTo>
                  <a:lnTo>
                    <a:pt x="1790" y="12623"/>
                  </a:lnTo>
                  <a:close/>
                </a:path>
                <a:path w="643254" h="13970">
                  <a:moveTo>
                    <a:pt x="11379" y="889"/>
                  </a:moveTo>
                  <a:lnTo>
                    <a:pt x="11125" y="254"/>
                  </a:lnTo>
                  <a:lnTo>
                    <a:pt x="10490" y="0"/>
                  </a:lnTo>
                  <a:lnTo>
                    <a:pt x="9842" y="254"/>
                  </a:lnTo>
                  <a:lnTo>
                    <a:pt x="9588" y="889"/>
                  </a:lnTo>
                  <a:lnTo>
                    <a:pt x="9842" y="1536"/>
                  </a:lnTo>
                  <a:lnTo>
                    <a:pt x="10490" y="1790"/>
                  </a:lnTo>
                  <a:lnTo>
                    <a:pt x="11125" y="1536"/>
                  </a:lnTo>
                  <a:lnTo>
                    <a:pt x="11379" y="889"/>
                  </a:lnTo>
                  <a:close/>
                </a:path>
                <a:path w="643254" h="13970">
                  <a:moveTo>
                    <a:pt x="24396" y="8089"/>
                  </a:moveTo>
                  <a:lnTo>
                    <a:pt x="24142" y="7454"/>
                  </a:lnTo>
                  <a:lnTo>
                    <a:pt x="23507" y="7188"/>
                  </a:lnTo>
                  <a:lnTo>
                    <a:pt x="22860" y="7454"/>
                  </a:lnTo>
                  <a:lnTo>
                    <a:pt x="22606" y="8089"/>
                  </a:lnTo>
                  <a:lnTo>
                    <a:pt x="22860" y="8724"/>
                  </a:lnTo>
                  <a:lnTo>
                    <a:pt x="23507" y="8991"/>
                  </a:lnTo>
                  <a:lnTo>
                    <a:pt x="24142" y="8724"/>
                  </a:lnTo>
                  <a:lnTo>
                    <a:pt x="24396" y="8089"/>
                  </a:lnTo>
                  <a:close/>
                </a:path>
                <a:path w="643254" h="13970">
                  <a:moveTo>
                    <a:pt x="35255" y="889"/>
                  </a:moveTo>
                  <a:lnTo>
                    <a:pt x="35001" y="254"/>
                  </a:lnTo>
                  <a:lnTo>
                    <a:pt x="34366" y="0"/>
                  </a:lnTo>
                  <a:lnTo>
                    <a:pt x="33718" y="254"/>
                  </a:lnTo>
                  <a:lnTo>
                    <a:pt x="33464" y="889"/>
                  </a:lnTo>
                  <a:lnTo>
                    <a:pt x="33718" y="1536"/>
                  </a:lnTo>
                  <a:lnTo>
                    <a:pt x="34366" y="1790"/>
                  </a:lnTo>
                  <a:lnTo>
                    <a:pt x="35001" y="1536"/>
                  </a:lnTo>
                  <a:lnTo>
                    <a:pt x="35255" y="889"/>
                  </a:lnTo>
                  <a:close/>
                </a:path>
                <a:path w="643254" h="13970">
                  <a:moveTo>
                    <a:pt x="46939" y="7023"/>
                  </a:moveTo>
                  <a:lnTo>
                    <a:pt x="46685" y="6388"/>
                  </a:lnTo>
                  <a:lnTo>
                    <a:pt x="46050" y="6121"/>
                  </a:lnTo>
                  <a:lnTo>
                    <a:pt x="45402" y="6388"/>
                  </a:lnTo>
                  <a:lnTo>
                    <a:pt x="45148" y="7023"/>
                  </a:lnTo>
                  <a:lnTo>
                    <a:pt x="45402" y="7658"/>
                  </a:lnTo>
                  <a:lnTo>
                    <a:pt x="46050" y="7924"/>
                  </a:lnTo>
                  <a:lnTo>
                    <a:pt x="46685" y="7658"/>
                  </a:lnTo>
                  <a:lnTo>
                    <a:pt x="46939" y="7023"/>
                  </a:lnTo>
                  <a:close/>
                </a:path>
                <a:path w="643254" h="13970">
                  <a:moveTo>
                    <a:pt x="50939" y="3073"/>
                  </a:moveTo>
                  <a:lnTo>
                    <a:pt x="50685" y="2438"/>
                  </a:lnTo>
                  <a:lnTo>
                    <a:pt x="50050" y="2184"/>
                  </a:lnTo>
                  <a:lnTo>
                    <a:pt x="49403" y="2438"/>
                  </a:lnTo>
                  <a:lnTo>
                    <a:pt x="49149" y="3073"/>
                  </a:lnTo>
                  <a:lnTo>
                    <a:pt x="49403" y="3721"/>
                  </a:lnTo>
                  <a:lnTo>
                    <a:pt x="50050" y="3975"/>
                  </a:lnTo>
                  <a:lnTo>
                    <a:pt x="50685" y="3721"/>
                  </a:lnTo>
                  <a:lnTo>
                    <a:pt x="50939" y="3073"/>
                  </a:lnTo>
                  <a:close/>
                </a:path>
                <a:path w="643254" h="13970">
                  <a:moveTo>
                    <a:pt x="53289" y="889"/>
                  </a:moveTo>
                  <a:lnTo>
                    <a:pt x="53035" y="254"/>
                  </a:lnTo>
                  <a:lnTo>
                    <a:pt x="52400" y="0"/>
                  </a:lnTo>
                  <a:lnTo>
                    <a:pt x="51752" y="254"/>
                  </a:lnTo>
                  <a:lnTo>
                    <a:pt x="51435" y="914"/>
                  </a:lnTo>
                  <a:lnTo>
                    <a:pt x="51689" y="1562"/>
                  </a:lnTo>
                  <a:lnTo>
                    <a:pt x="52336" y="1816"/>
                  </a:lnTo>
                  <a:lnTo>
                    <a:pt x="52971" y="1562"/>
                  </a:lnTo>
                  <a:lnTo>
                    <a:pt x="53289" y="889"/>
                  </a:lnTo>
                  <a:close/>
                </a:path>
                <a:path w="643254" h="13970">
                  <a:moveTo>
                    <a:pt x="69799" y="12623"/>
                  </a:moveTo>
                  <a:lnTo>
                    <a:pt x="69545" y="11988"/>
                  </a:lnTo>
                  <a:lnTo>
                    <a:pt x="68910" y="11734"/>
                  </a:lnTo>
                  <a:lnTo>
                    <a:pt x="68262" y="11988"/>
                  </a:lnTo>
                  <a:lnTo>
                    <a:pt x="68008" y="12623"/>
                  </a:lnTo>
                  <a:lnTo>
                    <a:pt x="68262" y="13271"/>
                  </a:lnTo>
                  <a:lnTo>
                    <a:pt x="68910" y="13525"/>
                  </a:lnTo>
                  <a:lnTo>
                    <a:pt x="69545" y="13271"/>
                  </a:lnTo>
                  <a:lnTo>
                    <a:pt x="69799" y="12623"/>
                  </a:lnTo>
                  <a:close/>
                </a:path>
                <a:path w="643254" h="13970">
                  <a:moveTo>
                    <a:pt x="69799" y="889"/>
                  </a:moveTo>
                  <a:lnTo>
                    <a:pt x="69545" y="254"/>
                  </a:lnTo>
                  <a:lnTo>
                    <a:pt x="68910" y="0"/>
                  </a:lnTo>
                  <a:lnTo>
                    <a:pt x="68262" y="254"/>
                  </a:lnTo>
                  <a:lnTo>
                    <a:pt x="68008" y="889"/>
                  </a:lnTo>
                  <a:lnTo>
                    <a:pt x="68262" y="1536"/>
                  </a:lnTo>
                  <a:lnTo>
                    <a:pt x="68910" y="1790"/>
                  </a:lnTo>
                  <a:lnTo>
                    <a:pt x="69545" y="1536"/>
                  </a:lnTo>
                  <a:lnTo>
                    <a:pt x="69799" y="889"/>
                  </a:lnTo>
                  <a:close/>
                </a:path>
                <a:path w="643254" h="13970">
                  <a:moveTo>
                    <a:pt x="89166" y="8089"/>
                  </a:moveTo>
                  <a:lnTo>
                    <a:pt x="88912" y="7454"/>
                  </a:lnTo>
                  <a:lnTo>
                    <a:pt x="88277" y="7188"/>
                  </a:lnTo>
                  <a:lnTo>
                    <a:pt x="87630" y="7454"/>
                  </a:lnTo>
                  <a:lnTo>
                    <a:pt x="87376" y="8089"/>
                  </a:lnTo>
                  <a:lnTo>
                    <a:pt x="87630" y="8724"/>
                  </a:lnTo>
                  <a:lnTo>
                    <a:pt x="88277" y="8991"/>
                  </a:lnTo>
                  <a:lnTo>
                    <a:pt x="88912" y="8724"/>
                  </a:lnTo>
                  <a:lnTo>
                    <a:pt x="89166" y="8089"/>
                  </a:lnTo>
                  <a:close/>
                </a:path>
                <a:path w="643254" h="13970">
                  <a:moveTo>
                    <a:pt x="100025" y="889"/>
                  </a:moveTo>
                  <a:lnTo>
                    <a:pt x="99771" y="254"/>
                  </a:lnTo>
                  <a:lnTo>
                    <a:pt x="99136" y="0"/>
                  </a:lnTo>
                  <a:lnTo>
                    <a:pt x="98488" y="254"/>
                  </a:lnTo>
                  <a:lnTo>
                    <a:pt x="98234" y="889"/>
                  </a:lnTo>
                  <a:lnTo>
                    <a:pt x="98488" y="1536"/>
                  </a:lnTo>
                  <a:lnTo>
                    <a:pt x="99136" y="1790"/>
                  </a:lnTo>
                  <a:lnTo>
                    <a:pt x="99771" y="1536"/>
                  </a:lnTo>
                  <a:lnTo>
                    <a:pt x="100025" y="889"/>
                  </a:lnTo>
                  <a:close/>
                </a:path>
                <a:path w="643254" h="13970">
                  <a:moveTo>
                    <a:pt x="128727" y="889"/>
                  </a:moveTo>
                  <a:lnTo>
                    <a:pt x="128473" y="254"/>
                  </a:lnTo>
                  <a:lnTo>
                    <a:pt x="127838" y="0"/>
                  </a:lnTo>
                  <a:lnTo>
                    <a:pt x="127190" y="254"/>
                  </a:lnTo>
                  <a:lnTo>
                    <a:pt x="126936" y="889"/>
                  </a:lnTo>
                  <a:lnTo>
                    <a:pt x="127190" y="1536"/>
                  </a:lnTo>
                  <a:lnTo>
                    <a:pt x="127838" y="1790"/>
                  </a:lnTo>
                  <a:lnTo>
                    <a:pt x="128473" y="1536"/>
                  </a:lnTo>
                  <a:lnTo>
                    <a:pt x="128727" y="889"/>
                  </a:lnTo>
                  <a:close/>
                </a:path>
                <a:path w="643254" h="13970">
                  <a:moveTo>
                    <a:pt x="640029" y="5105"/>
                  </a:moveTo>
                  <a:lnTo>
                    <a:pt x="639775" y="4470"/>
                  </a:lnTo>
                  <a:lnTo>
                    <a:pt x="639140" y="4216"/>
                  </a:lnTo>
                  <a:lnTo>
                    <a:pt x="638492" y="4470"/>
                  </a:lnTo>
                  <a:lnTo>
                    <a:pt x="638238" y="5105"/>
                  </a:lnTo>
                  <a:lnTo>
                    <a:pt x="638492" y="5753"/>
                  </a:lnTo>
                  <a:lnTo>
                    <a:pt x="639140" y="6007"/>
                  </a:lnTo>
                  <a:lnTo>
                    <a:pt x="639775" y="5753"/>
                  </a:lnTo>
                  <a:lnTo>
                    <a:pt x="640029" y="5105"/>
                  </a:lnTo>
                  <a:close/>
                </a:path>
                <a:path w="643254" h="13970">
                  <a:moveTo>
                    <a:pt x="642950" y="889"/>
                  </a:moveTo>
                  <a:lnTo>
                    <a:pt x="642696" y="254"/>
                  </a:lnTo>
                  <a:lnTo>
                    <a:pt x="642061" y="0"/>
                  </a:lnTo>
                  <a:lnTo>
                    <a:pt x="641413" y="254"/>
                  </a:lnTo>
                  <a:lnTo>
                    <a:pt x="641159" y="889"/>
                  </a:lnTo>
                  <a:lnTo>
                    <a:pt x="641413" y="1536"/>
                  </a:lnTo>
                  <a:lnTo>
                    <a:pt x="642061" y="1790"/>
                  </a:lnTo>
                  <a:lnTo>
                    <a:pt x="642696" y="1536"/>
                  </a:lnTo>
                  <a:lnTo>
                    <a:pt x="642950" y="8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5" name="object 8225"/>
            <p:cNvSpPr/>
            <p:nvPr/>
          </p:nvSpPr>
          <p:spPr>
            <a:xfrm>
              <a:off x="12461620" y="9215005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6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6" name="object 8226"/>
            <p:cNvSpPr/>
            <p:nvPr/>
          </p:nvSpPr>
          <p:spPr>
            <a:xfrm>
              <a:off x="12476975" y="9214116"/>
              <a:ext cx="200025" cy="13970"/>
            </a:xfrm>
            <a:custGeom>
              <a:avLst/>
              <a:gdLst/>
              <a:ahLst/>
              <a:cxnLst/>
              <a:rect l="l" t="t" r="r" b="b"/>
              <a:pathLst>
                <a:path w="200025" h="13970">
                  <a:moveTo>
                    <a:pt x="1790" y="889"/>
                  </a:moveTo>
                  <a:lnTo>
                    <a:pt x="1536" y="254"/>
                  </a:lnTo>
                  <a:lnTo>
                    <a:pt x="901" y="0"/>
                  </a:lnTo>
                  <a:lnTo>
                    <a:pt x="254" y="254"/>
                  </a:lnTo>
                  <a:lnTo>
                    <a:pt x="0" y="889"/>
                  </a:lnTo>
                  <a:lnTo>
                    <a:pt x="254" y="1536"/>
                  </a:lnTo>
                  <a:lnTo>
                    <a:pt x="901" y="1790"/>
                  </a:lnTo>
                  <a:lnTo>
                    <a:pt x="1536" y="1536"/>
                  </a:lnTo>
                  <a:lnTo>
                    <a:pt x="1790" y="889"/>
                  </a:lnTo>
                  <a:close/>
                </a:path>
                <a:path w="200025" h="13970">
                  <a:moveTo>
                    <a:pt x="11061" y="889"/>
                  </a:moveTo>
                  <a:lnTo>
                    <a:pt x="10807" y="254"/>
                  </a:lnTo>
                  <a:lnTo>
                    <a:pt x="10172" y="0"/>
                  </a:lnTo>
                  <a:lnTo>
                    <a:pt x="9525" y="254"/>
                  </a:lnTo>
                  <a:lnTo>
                    <a:pt x="9271" y="889"/>
                  </a:lnTo>
                  <a:lnTo>
                    <a:pt x="9525" y="1536"/>
                  </a:lnTo>
                  <a:lnTo>
                    <a:pt x="10172" y="1790"/>
                  </a:lnTo>
                  <a:lnTo>
                    <a:pt x="10807" y="1536"/>
                  </a:lnTo>
                  <a:lnTo>
                    <a:pt x="11061" y="889"/>
                  </a:lnTo>
                  <a:close/>
                </a:path>
                <a:path w="200025" h="13970">
                  <a:moveTo>
                    <a:pt x="27889" y="8089"/>
                  </a:moveTo>
                  <a:lnTo>
                    <a:pt x="27635" y="7454"/>
                  </a:lnTo>
                  <a:lnTo>
                    <a:pt x="27000" y="7188"/>
                  </a:lnTo>
                  <a:lnTo>
                    <a:pt x="26352" y="7454"/>
                  </a:lnTo>
                  <a:lnTo>
                    <a:pt x="26098" y="8089"/>
                  </a:lnTo>
                  <a:lnTo>
                    <a:pt x="26352" y="8724"/>
                  </a:lnTo>
                  <a:lnTo>
                    <a:pt x="27000" y="8991"/>
                  </a:lnTo>
                  <a:lnTo>
                    <a:pt x="27635" y="8724"/>
                  </a:lnTo>
                  <a:lnTo>
                    <a:pt x="27889" y="8089"/>
                  </a:lnTo>
                  <a:close/>
                </a:path>
                <a:path w="200025" h="13970">
                  <a:moveTo>
                    <a:pt x="38684" y="889"/>
                  </a:moveTo>
                  <a:lnTo>
                    <a:pt x="38430" y="254"/>
                  </a:lnTo>
                  <a:lnTo>
                    <a:pt x="37795" y="0"/>
                  </a:lnTo>
                  <a:lnTo>
                    <a:pt x="37147" y="254"/>
                  </a:lnTo>
                  <a:lnTo>
                    <a:pt x="36893" y="889"/>
                  </a:lnTo>
                  <a:lnTo>
                    <a:pt x="37147" y="1536"/>
                  </a:lnTo>
                  <a:lnTo>
                    <a:pt x="37795" y="1790"/>
                  </a:lnTo>
                  <a:lnTo>
                    <a:pt x="38430" y="1536"/>
                  </a:lnTo>
                  <a:lnTo>
                    <a:pt x="38684" y="889"/>
                  </a:lnTo>
                  <a:close/>
                </a:path>
                <a:path w="200025" h="13970">
                  <a:moveTo>
                    <a:pt x="63131" y="889"/>
                  </a:moveTo>
                  <a:lnTo>
                    <a:pt x="62877" y="254"/>
                  </a:lnTo>
                  <a:lnTo>
                    <a:pt x="62242" y="0"/>
                  </a:lnTo>
                  <a:lnTo>
                    <a:pt x="61595" y="254"/>
                  </a:lnTo>
                  <a:lnTo>
                    <a:pt x="61341" y="889"/>
                  </a:lnTo>
                  <a:lnTo>
                    <a:pt x="61595" y="1536"/>
                  </a:lnTo>
                  <a:lnTo>
                    <a:pt x="62242" y="1790"/>
                  </a:lnTo>
                  <a:lnTo>
                    <a:pt x="62877" y="1536"/>
                  </a:lnTo>
                  <a:lnTo>
                    <a:pt x="63131" y="889"/>
                  </a:lnTo>
                  <a:close/>
                </a:path>
                <a:path w="200025" h="13970">
                  <a:moveTo>
                    <a:pt x="64084" y="13017"/>
                  </a:moveTo>
                  <a:lnTo>
                    <a:pt x="63830" y="12382"/>
                  </a:lnTo>
                  <a:lnTo>
                    <a:pt x="63195" y="12128"/>
                  </a:lnTo>
                  <a:lnTo>
                    <a:pt x="62547" y="12382"/>
                  </a:lnTo>
                  <a:lnTo>
                    <a:pt x="62293" y="13017"/>
                  </a:lnTo>
                  <a:lnTo>
                    <a:pt x="62547" y="13665"/>
                  </a:lnTo>
                  <a:lnTo>
                    <a:pt x="63195" y="13919"/>
                  </a:lnTo>
                  <a:lnTo>
                    <a:pt x="63830" y="13665"/>
                  </a:lnTo>
                  <a:lnTo>
                    <a:pt x="64084" y="13017"/>
                  </a:lnTo>
                  <a:close/>
                </a:path>
                <a:path w="200025" h="13970">
                  <a:moveTo>
                    <a:pt x="87261" y="889"/>
                  </a:moveTo>
                  <a:lnTo>
                    <a:pt x="87007" y="254"/>
                  </a:lnTo>
                  <a:lnTo>
                    <a:pt x="86372" y="0"/>
                  </a:lnTo>
                  <a:lnTo>
                    <a:pt x="85725" y="254"/>
                  </a:lnTo>
                  <a:lnTo>
                    <a:pt x="85471" y="889"/>
                  </a:lnTo>
                  <a:lnTo>
                    <a:pt x="85725" y="1536"/>
                  </a:lnTo>
                  <a:lnTo>
                    <a:pt x="86372" y="1790"/>
                  </a:lnTo>
                  <a:lnTo>
                    <a:pt x="87007" y="1536"/>
                  </a:lnTo>
                  <a:lnTo>
                    <a:pt x="87261" y="889"/>
                  </a:lnTo>
                  <a:close/>
                </a:path>
                <a:path w="200025" h="13970">
                  <a:moveTo>
                    <a:pt x="101993" y="4635"/>
                  </a:moveTo>
                  <a:lnTo>
                    <a:pt x="101739" y="4000"/>
                  </a:lnTo>
                  <a:lnTo>
                    <a:pt x="101104" y="3746"/>
                  </a:lnTo>
                  <a:lnTo>
                    <a:pt x="100457" y="4000"/>
                  </a:lnTo>
                  <a:lnTo>
                    <a:pt x="100203" y="4635"/>
                  </a:lnTo>
                  <a:lnTo>
                    <a:pt x="100457" y="5283"/>
                  </a:lnTo>
                  <a:lnTo>
                    <a:pt x="101104" y="5537"/>
                  </a:lnTo>
                  <a:lnTo>
                    <a:pt x="101739" y="5283"/>
                  </a:lnTo>
                  <a:lnTo>
                    <a:pt x="101993" y="4635"/>
                  </a:lnTo>
                  <a:close/>
                </a:path>
                <a:path w="200025" h="13970">
                  <a:moveTo>
                    <a:pt x="111455" y="4343"/>
                  </a:moveTo>
                  <a:lnTo>
                    <a:pt x="111201" y="3708"/>
                  </a:lnTo>
                  <a:lnTo>
                    <a:pt x="110566" y="3441"/>
                  </a:lnTo>
                  <a:lnTo>
                    <a:pt x="109918" y="3708"/>
                  </a:lnTo>
                  <a:lnTo>
                    <a:pt x="109664" y="4343"/>
                  </a:lnTo>
                  <a:lnTo>
                    <a:pt x="109918" y="4978"/>
                  </a:lnTo>
                  <a:lnTo>
                    <a:pt x="110566" y="5245"/>
                  </a:lnTo>
                  <a:lnTo>
                    <a:pt x="111201" y="4978"/>
                  </a:lnTo>
                  <a:lnTo>
                    <a:pt x="111455" y="4343"/>
                  </a:lnTo>
                  <a:close/>
                </a:path>
                <a:path w="200025" h="13970">
                  <a:moveTo>
                    <a:pt x="117551" y="889"/>
                  </a:moveTo>
                  <a:lnTo>
                    <a:pt x="117297" y="254"/>
                  </a:lnTo>
                  <a:lnTo>
                    <a:pt x="116662" y="0"/>
                  </a:lnTo>
                  <a:lnTo>
                    <a:pt x="116014" y="254"/>
                  </a:lnTo>
                  <a:lnTo>
                    <a:pt x="115760" y="889"/>
                  </a:lnTo>
                  <a:lnTo>
                    <a:pt x="116014" y="1536"/>
                  </a:lnTo>
                  <a:lnTo>
                    <a:pt x="116662" y="1790"/>
                  </a:lnTo>
                  <a:lnTo>
                    <a:pt x="117297" y="1536"/>
                  </a:lnTo>
                  <a:lnTo>
                    <a:pt x="117551" y="889"/>
                  </a:lnTo>
                  <a:close/>
                </a:path>
                <a:path w="200025" h="13970">
                  <a:moveTo>
                    <a:pt x="126758" y="12623"/>
                  </a:moveTo>
                  <a:lnTo>
                    <a:pt x="126504" y="11988"/>
                  </a:lnTo>
                  <a:lnTo>
                    <a:pt x="125869" y="11734"/>
                  </a:lnTo>
                  <a:lnTo>
                    <a:pt x="125222" y="11988"/>
                  </a:lnTo>
                  <a:lnTo>
                    <a:pt x="124968" y="12623"/>
                  </a:lnTo>
                  <a:lnTo>
                    <a:pt x="125222" y="13271"/>
                  </a:lnTo>
                  <a:lnTo>
                    <a:pt x="125869" y="13525"/>
                  </a:lnTo>
                  <a:lnTo>
                    <a:pt x="126504" y="13271"/>
                  </a:lnTo>
                  <a:lnTo>
                    <a:pt x="126758" y="12623"/>
                  </a:lnTo>
                  <a:close/>
                </a:path>
                <a:path w="200025" h="13970">
                  <a:moveTo>
                    <a:pt x="126758" y="4267"/>
                  </a:moveTo>
                  <a:lnTo>
                    <a:pt x="126504" y="3632"/>
                  </a:lnTo>
                  <a:lnTo>
                    <a:pt x="125869" y="3378"/>
                  </a:lnTo>
                  <a:lnTo>
                    <a:pt x="125222" y="3632"/>
                  </a:lnTo>
                  <a:lnTo>
                    <a:pt x="124968" y="4267"/>
                  </a:lnTo>
                  <a:lnTo>
                    <a:pt x="125222" y="4914"/>
                  </a:lnTo>
                  <a:lnTo>
                    <a:pt x="125869" y="5168"/>
                  </a:lnTo>
                  <a:lnTo>
                    <a:pt x="126504" y="4914"/>
                  </a:lnTo>
                  <a:lnTo>
                    <a:pt x="126758" y="4267"/>
                  </a:lnTo>
                  <a:close/>
                </a:path>
                <a:path w="200025" h="13970">
                  <a:moveTo>
                    <a:pt x="126758" y="889"/>
                  </a:moveTo>
                  <a:lnTo>
                    <a:pt x="126504" y="254"/>
                  </a:lnTo>
                  <a:lnTo>
                    <a:pt x="125869" y="0"/>
                  </a:lnTo>
                  <a:lnTo>
                    <a:pt x="125222" y="254"/>
                  </a:lnTo>
                  <a:lnTo>
                    <a:pt x="124968" y="889"/>
                  </a:lnTo>
                  <a:lnTo>
                    <a:pt x="125056" y="1143"/>
                  </a:lnTo>
                  <a:lnTo>
                    <a:pt x="124968" y="1384"/>
                  </a:lnTo>
                  <a:lnTo>
                    <a:pt x="125222" y="2032"/>
                  </a:lnTo>
                  <a:lnTo>
                    <a:pt x="125869" y="2286"/>
                  </a:lnTo>
                  <a:lnTo>
                    <a:pt x="126504" y="2032"/>
                  </a:lnTo>
                  <a:lnTo>
                    <a:pt x="126758" y="1384"/>
                  </a:lnTo>
                  <a:lnTo>
                    <a:pt x="126657" y="1143"/>
                  </a:lnTo>
                  <a:lnTo>
                    <a:pt x="126758" y="889"/>
                  </a:lnTo>
                  <a:close/>
                </a:path>
                <a:path w="200025" h="13970">
                  <a:moveTo>
                    <a:pt x="166446" y="889"/>
                  </a:moveTo>
                  <a:lnTo>
                    <a:pt x="166192" y="254"/>
                  </a:lnTo>
                  <a:lnTo>
                    <a:pt x="165557" y="0"/>
                  </a:lnTo>
                  <a:lnTo>
                    <a:pt x="164909" y="254"/>
                  </a:lnTo>
                  <a:lnTo>
                    <a:pt x="164655" y="889"/>
                  </a:lnTo>
                  <a:lnTo>
                    <a:pt x="164909" y="1536"/>
                  </a:lnTo>
                  <a:lnTo>
                    <a:pt x="165557" y="1790"/>
                  </a:lnTo>
                  <a:lnTo>
                    <a:pt x="166192" y="1536"/>
                  </a:lnTo>
                  <a:lnTo>
                    <a:pt x="166446" y="889"/>
                  </a:lnTo>
                  <a:close/>
                </a:path>
                <a:path w="200025" h="13970">
                  <a:moveTo>
                    <a:pt x="174129" y="889"/>
                  </a:moveTo>
                  <a:lnTo>
                    <a:pt x="173875" y="254"/>
                  </a:lnTo>
                  <a:lnTo>
                    <a:pt x="173240" y="0"/>
                  </a:lnTo>
                  <a:lnTo>
                    <a:pt x="172593" y="254"/>
                  </a:lnTo>
                  <a:lnTo>
                    <a:pt x="172339" y="889"/>
                  </a:lnTo>
                  <a:lnTo>
                    <a:pt x="172593" y="1536"/>
                  </a:lnTo>
                  <a:lnTo>
                    <a:pt x="173240" y="1790"/>
                  </a:lnTo>
                  <a:lnTo>
                    <a:pt x="173875" y="1536"/>
                  </a:lnTo>
                  <a:lnTo>
                    <a:pt x="174129" y="889"/>
                  </a:lnTo>
                  <a:close/>
                </a:path>
                <a:path w="200025" h="13970">
                  <a:moveTo>
                    <a:pt x="190322" y="889"/>
                  </a:moveTo>
                  <a:lnTo>
                    <a:pt x="190068" y="254"/>
                  </a:lnTo>
                  <a:lnTo>
                    <a:pt x="189433" y="0"/>
                  </a:lnTo>
                  <a:lnTo>
                    <a:pt x="188785" y="254"/>
                  </a:lnTo>
                  <a:lnTo>
                    <a:pt x="188531" y="889"/>
                  </a:lnTo>
                  <a:lnTo>
                    <a:pt x="188785" y="1536"/>
                  </a:lnTo>
                  <a:lnTo>
                    <a:pt x="189433" y="1790"/>
                  </a:lnTo>
                  <a:lnTo>
                    <a:pt x="190068" y="1536"/>
                  </a:lnTo>
                  <a:lnTo>
                    <a:pt x="190322" y="889"/>
                  </a:lnTo>
                  <a:close/>
                </a:path>
                <a:path w="200025" h="13970">
                  <a:moveTo>
                    <a:pt x="199593" y="889"/>
                  </a:moveTo>
                  <a:lnTo>
                    <a:pt x="199339" y="254"/>
                  </a:lnTo>
                  <a:lnTo>
                    <a:pt x="198704" y="0"/>
                  </a:lnTo>
                  <a:lnTo>
                    <a:pt x="198056" y="254"/>
                  </a:lnTo>
                  <a:lnTo>
                    <a:pt x="197802" y="889"/>
                  </a:lnTo>
                  <a:lnTo>
                    <a:pt x="198056" y="1536"/>
                  </a:lnTo>
                  <a:lnTo>
                    <a:pt x="198704" y="1790"/>
                  </a:lnTo>
                  <a:lnTo>
                    <a:pt x="199339" y="1536"/>
                  </a:lnTo>
                  <a:lnTo>
                    <a:pt x="199593" y="8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7" name="object 8227"/>
            <p:cNvSpPr/>
            <p:nvPr/>
          </p:nvSpPr>
          <p:spPr>
            <a:xfrm>
              <a:off x="12700126" y="9227134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6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8" name="object 8228"/>
            <p:cNvSpPr/>
            <p:nvPr/>
          </p:nvSpPr>
          <p:spPr>
            <a:xfrm>
              <a:off x="12698273" y="9214116"/>
              <a:ext cx="231140" cy="13970"/>
            </a:xfrm>
            <a:custGeom>
              <a:avLst/>
              <a:gdLst/>
              <a:ahLst/>
              <a:cxnLst/>
              <a:rect l="l" t="t" r="r" b="b"/>
              <a:pathLst>
                <a:path w="231140" h="13970">
                  <a:moveTo>
                    <a:pt x="1790" y="889"/>
                  </a:moveTo>
                  <a:lnTo>
                    <a:pt x="1536" y="254"/>
                  </a:lnTo>
                  <a:lnTo>
                    <a:pt x="901" y="0"/>
                  </a:lnTo>
                  <a:lnTo>
                    <a:pt x="254" y="254"/>
                  </a:lnTo>
                  <a:lnTo>
                    <a:pt x="0" y="889"/>
                  </a:lnTo>
                  <a:lnTo>
                    <a:pt x="254" y="1536"/>
                  </a:lnTo>
                  <a:lnTo>
                    <a:pt x="901" y="1790"/>
                  </a:lnTo>
                  <a:lnTo>
                    <a:pt x="1536" y="1536"/>
                  </a:lnTo>
                  <a:lnTo>
                    <a:pt x="1790" y="889"/>
                  </a:lnTo>
                  <a:close/>
                </a:path>
                <a:path w="231140" h="13970">
                  <a:moveTo>
                    <a:pt x="19507" y="7023"/>
                  </a:moveTo>
                  <a:lnTo>
                    <a:pt x="19253" y="6388"/>
                  </a:lnTo>
                  <a:lnTo>
                    <a:pt x="18618" y="6121"/>
                  </a:lnTo>
                  <a:lnTo>
                    <a:pt x="17970" y="6388"/>
                  </a:lnTo>
                  <a:lnTo>
                    <a:pt x="17716" y="7023"/>
                  </a:lnTo>
                  <a:lnTo>
                    <a:pt x="17970" y="7658"/>
                  </a:lnTo>
                  <a:lnTo>
                    <a:pt x="18618" y="7924"/>
                  </a:lnTo>
                  <a:lnTo>
                    <a:pt x="19253" y="7658"/>
                  </a:lnTo>
                  <a:lnTo>
                    <a:pt x="19507" y="7023"/>
                  </a:lnTo>
                  <a:close/>
                </a:path>
                <a:path w="231140" h="13970">
                  <a:moveTo>
                    <a:pt x="23571" y="3073"/>
                  </a:moveTo>
                  <a:lnTo>
                    <a:pt x="23317" y="2438"/>
                  </a:lnTo>
                  <a:lnTo>
                    <a:pt x="22682" y="2184"/>
                  </a:lnTo>
                  <a:lnTo>
                    <a:pt x="22034" y="2438"/>
                  </a:lnTo>
                  <a:lnTo>
                    <a:pt x="21780" y="3073"/>
                  </a:lnTo>
                  <a:lnTo>
                    <a:pt x="22034" y="3721"/>
                  </a:lnTo>
                  <a:lnTo>
                    <a:pt x="22682" y="3975"/>
                  </a:lnTo>
                  <a:lnTo>
                    <a:pt x="23317" y="3721"/>
                  </a:lnTo>
                  <a:lnTo>
                    <a:pt x="23571" y="3073"/>
                  </a:lnTo>
                  <a:close/>
                </a:path>
                <a:path w="231140" h="13970">
                  <a:moveTo>
                    <a:pt x="25857" y="889"/>
                  </a:moveTo>
                  <a:lnTo>
                    <a:pt x="25603" y="279"/>
                  </a:lnTo>
                  <a:lnTo>
                    <a:pt x="24968" y="0"/>
                  </a:lnTo>
                  <a:lnTo>
                    <a:pt x="24320" y="254"/>
                  </a:lnTo>
                  <a:lnTo>
                    <a:pt x="24066" y="889"/>
                  </a:lnTo>
                  <a:lnTo>
                    <a:pt x="24320" y="1562"/>
                  </a:lnTo>
                  <a:lnTo>
                    <a:pt x="24968" y="1816"/>
                  </a:lnTo>
                  <a:lnTo>
                    <a:pt x="25603" y="1562"/>
                  </a:lnTo>
                  <a:lnTo>
                    <a:pt x="25857" y="914"/>
                  </a:lnTo>
                  <a:close/>
                </a:path>
                <a:path w="231140" h="13970">
                  <a:moveTo>
                    <a:pt x="61607" y="889"/>
                  </a:moveTo>
                  <a:lnTo>
                    <a:pt x="61353" y="254"/>
                  </a:lnTo>
                  <a:lnTo>
                    <a:pt x="60718" y="0"/>
                  </a:lnTo>
                  <a:lnTo>
                    <a:pt x="60071" y="254"/>
                  </a:lnTo>
                  <a:lnTo>
                    <a:pt x="59817" y="889"/>
                  </a:lnTo>
                  <a:lnTo>
                    <a:pt x="60071" y="1536"/>
                  </a:lnTo>
                  <a:lnTo>
                    <a:pt x="60718" y="1790"/>
                  </a:lnTo>
                  <a:lnTo>
                    <a:pt x="61353" y="1536"/>
                  </a:lnTo>
                  <a:lnTo>
                    <a:pt x="61607" y="889"/>
                  </a:lnTo>
                  <a:close/>
                </a:path>
                <a:path w="231140" h="13970">
                  <a:moveTo>
                    <a:pt x="69037" y="12623"/>
                  </a:moveTo>
                  <a:lnTo>
                    <a:pt x="68783" y="11988"/>
                  </a:lnTo>
                  <a:lnTo>
                    <a:pt x="68148" y="11734"/>
                  </a:lnTo>
                  <a:lnTo>
                    <a:pt x="67500" y="11988"/>
                  </a:lnTo>
                  <a:lnTo>
                    <a:pt x="67246" y="12623"/>
                  </a:lnTo>
                  <a:lnTo>
                    <a:pt x="67500" y="13271"/>
                  </a:lnTo>
                  <a:lnTo>
                    <a:pt x="68148" y="13525"/>
                  </a:lnTo>
                  <a:lnTo>
                    <a:pt x="68783" y="13271"/>
                  </a:lnTo>
                  <a:lnTo>
                    <a:pt x="69037" y="12623"/>
                  </a:lnTo>
                  <a:close/>
                </a:path>
                <a:path w="231140" h="13970">
                  <a:moveTo>
                    <a:pt x="69037" y="889"/>
                  </a:moveTo>
                  <a:lnTo>
                    <a:pt x="68783" y="254"/>
                  </a:lnTo>
                  <a:lnTo>
                    <a:pt x="68148" y="0"/>
                  </a:lnTo>
                  <a:lnTo>
                    <a:pt x="67500" y="254"/>
                  </a:lnTo>
                  <a:lnTo>
                    <a:pt x="67246" y="889"/>
                  </a:lnTo>
                  <a:lnTo>
                    <a:pt x="67500" y="1536"/>
                  </a:lnTo>
                  <a:lnTo>
                    <a:pt x="68148" y="1790"/>
                  </a:lnTo>
                  <a:lnTo>
                    <a:pt x="68783" y="1536"/>
                  </a:lnTo>
                  <a:lnTo>
                    <a:pt x="69037" y="889"/>
                  </a:lnTo>
                  <a:close/>
                </a:path>
                <a:path w="231140" h="13970">
                  <a:moveTo>
                    <a:pt x="88468" y="8089"/>
                  </a:moveTo>
                  <a:lnTo>
                    <a:pt x="88214" y="7454"/>
                  </a:lnTo>
                  <a:lnTo>
                    <a:pt x="87579" y="7188"/>
                  </a:lnTo>
                  <a:lnTo>
                    <a:pt x="86931" y="7454"/>
                  </a:lnTo>
                  <a:lnTo>
                    <a:pt x="86677" y="8089"/>
                  </a:lnTo>
                  <a:lnTo>
                    <a:pt x="86931" y="8724"/>
                  </a:lnTo>
                  <a:lnTo>
                    <a:pt x="87579" y="8991"/>
                  </a:lnTo>
                  <a:lnTo>
                    <a:pt x="88214" y="8724"/>
                  </a:lnTo>
                  <a:lnTo>
                    <a:pt x="88468" y="8089"/>
                  </a:lnTo>
                  <a:close/>
                </a:path>
                <a:path w="231140" h="13970">
                  <a:moveTo>
                    <a:pt x="99326" y="889"/>
                  </a:moveTo>
                  <a:lnTo>
                    <a:pt x="99072" y="254"/>
                  </a:lnTo>
                  <a:lnTo>
                    <a:pt x="98437" y="0"/>
                  </a:lnTo>
                  <a:lnTo>
                    <a:pt x="97790" y="254"/>
                  </a:lnTo>
                  <a:lnTo>
                    <a:pt x="97536" y="889"/>
                  </a:lnTo>
                  <a:lnTo>
                    <a:pt x="97790" y="1536"/>
                  </a:lnTo>
                  <a:lnTo>
                    <a:pt x="98437" y="1790"/>
                  </a:lnTo>
                  <a:lnTo>
                    <a:pt x="99072" y="1536"/>
                  </a:lnTo>
                  <a:lnTo>
                    <a:pt x="99326" y="889"/>
                  </a:lnTo>
                  <a:close/>
                </a:path>
                <a:path w="231140" h="13970">
                  <a:moveTo>
                    <a:pt x="118821" y="4635"/>
                  </a:moveTo>
                  <a:lnTo>
                    <a:pt x="118567" y="4000"/>
                  </a:lnTo>
                  <a:lnTo>
                    <a:pt x="117932" y="3746"/>
                  </a:lnTo>
                  <a:lnTo>
                    <a:pt x="117284" y="4000"/>
                  </a:lnTo>
                  <a:lnTo>
                    <a:pt x="117030" y="4635"/>
                  </a:lnTo>
                  <a:lnTo>
                    <a:pt x="117284" y="5283"/>
                  </a:lnTo>
                  <a:lnTo>
                    <a:pt x="117932" y="5537"/>
                  </a:lnTo>
                  <a:lnTo>
                    <a:pt x="118567" y="5283"/>
                  </a:lnTo>
                  <a:lnTo>
                    <a:pt x="118821" y="4635"/>
                  </a:lnTo>
                  <a:close/>
                </a:path>
                <a:path w="231140" h="13970">
                  <a:moveTo>
                    <a:pt x="128282" y="4343"/>
                  </a:moveTo>
                  <a:lnTo>
                    <a:pt x="128028" y="3708"/>
                  </a:lnTo>
                  <a:lnTo>
                    <a:pt x="127393" y="3441"/>
                  </a:lnTo>
                  <a:lnTo>
                    <a:pt x="126746" y="3708"/>
                  </a:lnTo>
                  <a:lnTo>
                    <a:pt x="126492" y="4343"/>
                  </a:lnTo>
                  <a:lnTo>
                    <a:pt x="126746" y="4978"/>
                  </a:lnTo>
                  <a:lnTo>
                    <a:pt x="127393" y="5245"/>
                  </a:lnTo>
                  <a:lnTo>
                    <a:pt x="128028" y="4978"/>
                  </a:lnTo>
                  <a:lnTo>
                    <a:pt x="128282" y="4343"/>
                  </a:lnTo>
                  <a:close/>
                </a:path>
                <a:path w="231140" h="13970">
                  <a:moveTo>
                    <a:pt x="134378" y="889"/>
                  </a:moveTo>
                  <a:lnTo>
                    <a:pt x="134124" y="254"/>
                  </a:lnTo>
                  <a:lnTo>
                    <a:pt x="133489" y="0"/>
                  </a:lnTo>
                  <a:lnTo>
                    <a:pt x="132842" y="254"/>
                  </a:lnTo>
                  <a:lnTo>
                    <a:pt x="132588" y="889"/>
                  </a:lnTo>
                  <a:lnTo>
                    <a:pt x="132842" y="1536"/>
                  </a:lnTo>
                  <a:lnTo>
                    <a:pt x="133489" y="1790"/>
                  </a:lnTo>
                  <a:lnTo>
                    <a:pt x="134124" y="1536"/>
                  </a:lnTo>
                  <a:lnTo>
                    <a:pt x="134378" y="889"/>
                  </a:lnTo>
                  <a:close/>
                </a:path>
                <a:path w="231140" h="13970">
                  <a:moveTo>
                    <a:pt x="162572" y="889"/>
                  </a:moveTo>
                  <a:lnTo>
                    <a:pt x="162318" y="254"/>
                  </a:lnTo>
                  <a:lnTo>
                    <a:pt x="161683" y="0"/>
                  </a:lnTo>
                  <a:lnTo>
                    <a:pt x="161036" y="254"/>
                  </a:lnTo>
                  <a:lnTo>
                    <a:pt x="160782" y="889"/>
                  </a:lnTo>
                  <a:lnTo>
                    <a:pt x="161036" y="1536"/>
                  </a:lnTo>
                  <a:lnTo>
                    <a:pt x="161683" y="1790"/>
                  </a:lnTo>
                  <a:lnTo>
                    <a:pt x="162318" y="1536"/>
                  </a:lnTo>
                  <a:lnTo>
                    <a:pt x="162572" y="889"/>
                  </a:lnTo>
                  <a:close/>
                </a:path>
                <a:path w="231140" h="13970">
                  <a:moveTo>
                    <a:pt x="168732" y="12623"/>
                  </a:moveTo>
                  <a:lnTo>
                    <a:pt x="168478" y="11988"/>
                  </a:lnTo>
                  <a:lnTo>
                    <a:pt x="167843" y="11734"/>
                  </a:lnTo>
                  <a:lnTo>
                    <a:pt x="167195" y="11988"/>
                  </a:lnTo>
                  <a:lnTo>
                    <a:pt x="166941" y="12623"/>
                  </a:lnTo>
                  <a:lnTo>
                    <a:pt x="167195" y="13271"/>
                  </a:lnTo>
                  <a:lnTo>
                    <a:pt x="167843" y="13525"/>
                  </a:lnTo>
                  <a:lnTo>
                    <a:pt x="168478" y="13271"/>
                  </a:lnTo>
                  <a:lnTo>
                    <a:pt x="168732" y="12623"/>
                  </a:lnTo>
                  <a:close/>
                </a:path>
                <a:path w="231140" h="13970">
                  <a:moveTo>
                    <a:pt x="178257" y="889"/>
                  </a:moveTo>
                  <a:lnTo>
                    <a:pt x="178003" y="254"/>
                  </a:lnTo>
                  <a:lnTo>
                    <a:pt x="177368" y="0"/>
                  </a:lnTo>
                  <a:lnTo>
                    <a:pt x="176720" y="254"/>
                  </a:lnTo>
                  <a:lnTo>
                    <a:pt x="176466" y="889"/>
                  </a:lnTo>
                  <a:lnTo>
                    <a:pt x="176720" y="1536"/>
                  </a:lnTo>
                  <a:lnTo>
                    <a:pt x="177368" y="1790"/>
                  </a:lnTo>
                  <a:lnTo>
                    <a:pt x="178003" y="1536"/>
                  </a:lnTo>
                  <a:lnTo>
                    <a:pt x="178257" y="889"/>
                  </a:lnTo>
                  <a:close/>
                </a:path>
                <a:path w="231140" h="13970">
                  <a:moveTo>
                    <a:pt x="197370" y="889"/>
                  </a:moveTo>
                  <a:lnTo>
                    <a:pt x="197116" y="254"/>
                  </a:lnTo>
                  <a:lnTo>
                    <a:pt x="196481" y="0"/>
                  </a:lnTo>
                  <a:lnTo>
                    <a:pt x="195834" y="254"/>
                  </a:lnTo>
                  <a:lnTo>
                    <a:pt x="195580" y="889"/>
                  </a:lnTo>
                  <a:lnTo>
                    <a:pt x="195834" y="1536"/>
                  </a:lnTo>
                  <a:lnTo>
                    <a:pt x="196481" y="1790"/>
                  </a:lnTo>
                  <a:lnTo>
                    <a:pt x="197116" y="1536"/>
                  </a:lnTo>
                  <a:lnTo>
                    <a:pt x="197370" y="889"/>
                  </a:lnTo>
                  <a:close/>
                </a:path>
                <a:path w="231140" h="13970">
                  <a:moveTo>
                    <a:pt x="230517" y="889"/>
                  </a:moveTo>
                  <a:lnTo>
                    <a:pt x="230263" y="254"/>
                  </a:lnTo>
                  <a:lnTo>
                    <a:pt x="229628" y="0"/>
                  </a:lnTo>
                  <a:lnTo>
                    <a:pt x="228981" y="254"/>
                  </a:lnTo>
                  <a:lnTo>
                    <a:pt x="228727" y="889"/>
                  </a:lnTo>
                  <a:lnTo>
                    <a:pt x="228981" y="1536"/>
                  </a:lnTo>
                  <a:lnTo>
                    <a:pt x="229628" y="1790"/>
                  </a:lnTo>
                  <a:lnTo>
                    <a:pt x="230263" y="1536"/>
                  </a:lnTo>
                  <a:lnTo>
                    <a:pt x="230517" y="8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9" name="object 8229"/>
            <p:cNvSpPr/>
            <p:nvPr/>
          </p:nvSpPr>
          <p:spPr>
            <a:xfrm>
              <a:off x="12935330" y="9221133"/>
              <a:ext cx="635" cy="0"/>
            </a:xfrm>
            <a:custGeom>
              <a:avLst/>
              <a:gdLst/>
              <a:ahLst/>
              <a:cxnLst/>
              <a:rect l="l" t="t" r="r" b="b"/>
              <a:pathLst>
                <a:path w="634" h="0">
                  <a:moveTo>
                    <a:pt x="0" y="0"/>
                  </a:moveTo>
                  <a:lnTo>
                    <a:pt x="6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0" name="object 8230"/>
            <p:cNvSpPr/>
            <p:nvPr/>
          </p:nvSpPr>
          <p:spPr>
            <a:xfrm>
              <a:off x="12938494" y="921628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1" name="object 8231"/>
            <p:cNvSpPr/>
            <p:nvPr/>
          </p:nvSpPr>
          <p:spPr>
            <a:xfrm>
              <a:off x="11202860" y="9161798"/>
              <a:ext cx="2893060" cy="420370"/>
            </a:xfrm>
            <a:custGeom>
              <a:avLst/>
              <a:gdLst/>
              <a:ahLst/>
              <a:cxnLst/>
              <a:rect l="l" t="t" r="r" b="b"/>
              <a:pathLst>
                <a:path w="2893059" h="420370">
                  <a:moveTo>
                    <a:pt x="1626870" y="66675"/>
                  </a:moveTo>
                  <a:lnTo>
                    <a:pt x="1624393" y="62706"/>
                  </a:lnTo>
                </a:path>
                <a:path w="2893059" h="420370">
                  <a:moveTo>
                    <a:pt x="1624393" y="62706"/>
                  </a:moveTo>
                  <a:lnTo>
                    <a:pt x="1623695" y="61664"/>
                  </a:lnTo>
                </a:path>
                <a:path w="2893059" h="420370">
                  <a:moveTo>
                    <a:pt x="1499488" y="57378"/>
                  </a:moveTo>
                  <a:lnTo>
                    <a:pt x="1498155" y="56978"/>
                  </a:lnTo>
                </a:path>
                <a:path w="2893059" h="420370">
                  <a:moveTo>
                    <a:pt x="1498155" y="56978"/>
                  </a:moveTo>
                  <a:lnTo>
                    <a:pt x="1496504" y="56584"/>
                  </a:lnTo>
                </a:path>
                <a:path w="2893059" h="420370">
                  <a:moveTo>
                    <a:pt x="1388745" y="66675"/>
                  </a:moveTo>
                  <a:lnTo>
                    <a:pt x="1386268" y="62706"/>
                  </a:lnTo>
                </a:path>
                <a:path w="2893059" h="420370">
                  <a:moveTo>
                    <a:pt x="1386268" y="62706"/>
                  </a:moveTo>
                  <a:lnTo>
                    <a:pt x="1385570" y="61664"/>
                  </a:lnTo>
                </a:path>
                <a:path w="2893059" h="420370">
                  <a:moveTo>
                    <a:pt x="1339532" y="57378"/>
                  </a:moveTo>
                  <a:lnTo>
                    <a:pt x="1338135" y="56978"/>
                  </a:lnTo>
                </a:path>
                <a:path w="2893059" h="420370">
                  <a:moveTo>
                    <a:pt x="1338135" y="56978"/>
                  </a:moveTo>
                  <a:lnTo>
                    <a:pt x="1336548" y="56584"/>
                  </a:lnTo>
                </a:path>
                <a:path w="2893059" h="420370">
                  <a:moveTo>
                    <a:pt x="1149223" y="53530"/>
                  </a:moveTo>
                  <a:lnTo>
                    <a:pt x="1149413" y="53206"/>
                  </a:lnTo>
                </a:path>
                <a:path w="2893059" h="420370">
                  <a:moveTo>
                    <a:pt x="1169288" y="53206"/>
                  </a:moveTo>
                  <a:lnTo>
                    <a:pt x="1169288" y="53530"/>
                  </a:lnTo>
                </a:path>
                <a:path w="2893059" h="420370">
                  <a:moveTo>
                    <a:pt x="1214056" y="53530"/>
                  </a:moveTo>
                  <a:lnTo>
                    <a:pt x="1214183" y="53206"/>
                  </a:lnTo>
                </a:path>
                <a:path w="2893059" h="420370">
                  <a:moveTo>
                    <a:pt x="1265618" y="53206"/>
                  </a:moveTo>
                  <a:lnTo>
                    <a:pt x="1265872" y="53530"/>
                  </a:lnTo>
                </a:path>
                <a:path w="2893059" h="420370">
                  <a:moveTo>
                    <a:pt x="1454213" y="53206"/>
                  </a:moveTo>
                  <a:lnTo>
                    <a:pt x="1454403" y="53530"/>
                  </a:lnTo>
                </a:path>
                <a:path w="2893059" h="420370">
                  <a:moveTo>
                    <a:pt x="1514030" y="53206"/>
                  </a:moveTo>
                  <a:lnTo>
                    <a:pt x="1514030" y="53530"/>
                  </a:lnTo>
                </a:path>
                <a:path w="2893059" h="420370">
                  <a:moveTo>
                    <a:pt x="1732470" y="53206"/>
                  </a:moveTo>
                  <a:lnTo>
                    <a:pt x="1732470" y="53530"/>
                  </a:lnTo>
                </a:path>
                <a:path w="2893059" h="420370">
                  <a:moveTo>
                    <a:pt x="1760220" y="53530"/>
                  </a:moveTo>
                  <a:lnTo>
                    <a:pt x="1760220" y="53454"/>
                  </a:lnTo>
                </a:path>
                <a:path w="2893059" h="420370">
                  <a:moveTo>
                    <a:pt x="1606042" y="191020"/>
                  </a:moveTo>
                  <a:lnTo>
                    <a:pt x="1606042" y="105321"/>
                  </a:lnTo>
                </a:path>
                <a:path w="2893059" h="420370">
                  <a:moveTo>
                    <a:pt x="1606042" y="102444"/>
                  </a:moveTo>
                  <a:lnTo>
                    <a:pt x="1606042" y="83197"/>
                  </a:lnTo>
                </a:path>
                <a:path w="2893059" h="420370">
                  <a:moveTo>
                    <a:pt x="1645348" y="187452"/>
                  </a:moveTo>
                  <a:lnTo>
                    <a:pt x="1645348" y="108896"/>
                  </a:lnTo>
                </a:path>
                <a:path w="2893059" h="420370">
                  <a:moveTo>
                    <a:pt x="1609598" y="108896"/>
                  </a:moveTo>
                  <a:lnTo>
                    <a:pt x="1609598" y="187452"/>
                  </a:lnTo>
                </a:path>
                <a:path w="2893059" h="420370">
                  <a:moveTo>
                    <a:pt x="1609598" y="187452"/>
                  </a:moveTo>
                  <a:lnTo>
                    <a:pt x="1645348" y="187452"/>
                  </a:lnTo>
                </a:path>
                <a:path w="2893059" h="420370">
                  <a:moveTo>
                    <a:pt x="1645348" y="108896"/>
                  </a:moveTo>
                  <a:lnTo>
                    <a:pt x="1609598" y="108896"/>
                  </a:lnTo>
                </a:path>
                <a:path w="2893059" h="420370">
                  <a:moveTo>
                    <a:pt x="1606042" y="105321"/>
                  </a:moveTo>
                  <a:lnTo>
                    <a:pt x="1648904" y="105321"/>
                  </a:lnTo>
                </a:path>
                <a:path w="2893059" h="420370">
                  <a:moveTo>
                    <a:pt x="1743202" y="102444"/>
                  </a:moveTo>
                  <a:lnTo>
                    <a:pt x="1606042" y="102444"/>
                  </a:lnTo>
                </a:path>
                <a:path w="2893059" h="420370">
                  <a:moveTo>
                    <a:pt x="1739582" y="187452"/>
                  </a:moveTo>
                  <a:lnTo>
                    <a:pt x="1739582" y="108896"/>
                  </a:lnTo>
                </a:path>
                <a:path w="2893059" h="420370">
                  <a:moveTo>
                    <a:pt x="1743202" y="108896"/>
                  </a:moveTo>
                  <a:lnTo>
                    <a:pt x="1743202" y="187452"/>
                  </a:lnTo>
                </a:path>
                <a:path w="2893059" h="420370">
                  <a:moveTo>
                    <a:pt x="1648904" y="187452"/>
                  </a:moveTo>
                  <a:lnTo>
                    <a:pt x="1648904" y="108896"/>
                  </a:lnTo>
                </a:path>
                <a:path w="2893059" h="420370">
                  <a:moveTo>
                    <a:pt x="1652460" y="108896"/>
                  </a:moveTo>
                  <a:lnTo>
                    <a:pt x="1652460" y="187452"/>
                  </a:lnTo>
                </a:path>
                <a:path w="2893059" h="420370">
                  <a:moveTo>
                    <a:pt x="1648904" y="191020"/>
                  </a:moveTo>
                  <a:lnTo>
                    <a:pt x="1648904" y="187452"/>
                  </a:lnTo>
                </a:path>
                <a:path w="2893059" h="420370">
                  <a:moveTo>
                    <a:pt x="1652460" y="187452"/>
                  </a:moveTo>
                  <a:lnTo>
                    <a:pt x="1739582" y="187452"/>
                  </a:lnTo>
                </a:path>
                <a:path w="2893059" h="420370">
                  <a:moveTo>
                    <a:pt x="1743202" y="187452"/>
                  </a:moveTo>
                  <a:lnTo>
                    <a:pt x="1743202" y="191020"/>
                  </a:lnTo>
                </a:path>
                <a:path w="2893059" h="420370">
                  <a:moveTo>
                    <a:pt x="1743202" y="105321"/>
                  </a:moveTo>
                  <a:lnTo>
                    <a:pt x="1743202" y="108896"/>
                  </a:lnTo>
                </a:path>
                <a:path w="2893059" h="420370">
                  <a:moveTo>
                    <a:pt x="1739582" y="108896"/>
                  </a:moveTo>
                  <a:lnTo>
                    <a:pt x="1652460" y="108896"/>
                  </a:lnTo>
                </a:path>
                <a:path w="2893059" h="420370">
                  <a:moveTo>
                    <a:pt x="1648904" y="108896"/>
                  </a:moveTo>
                  <a:lnTo>
                    <a:pt x="1648904" y="105321"/>
                  </a:lnTo>
                </a:path>
                <a:path w="2893059" h="420370">
                  <a:moveTo>
                    <a:pt x="1648904" y="105321"/>
                  </a:moveTo>
                  <a:lnTo>
                    <a:pt x="1743202" y="105321"/>
                  </a:lnTo>
                </a:path>
                <a:path w="2893059" h="420370">
                  <a:moveTo>
                    <a:pt x="1743202" y="83197"/>
                  </a:moveTo>
                  <a:lnTo>
                    <a:pt x="1743202" y="102444"/>
                  </a:lnTo>
                </a:path>
                <a:path w="2893059" h="420370">
                  <a:moveTo>
                    <a:pt x="1606042" y="83197"/>
                  </a:moveTo>
                  <a:lnTo>
                    <a:pt x="1743202" y="83197"/>
                  </a:lnTo>
                </a:path>
                <a:path w="2893059" h="420370">
                  <a:moveTo>
                    <a:pt x="1744599" y="80321"/>
                  </a:moveTo>
                  <a:lnTo>
                    <a:pt x="1744599" y="191020"/>
                  </a:lnTo>
                </a:path>
                <a:path w="2893059" h="420370">
                  <a:moveTo>
                    <a:pt x="1604645" y="191020"/>
                  </a:moveTo>
                  <a:lnTo>
                    <a:pt x="1604645" y="80321"/>
                  </a:lnTo>
                </a:path>
                <a:path w="2893059" h="420370">
                  <a:moveTo>
                    <a:pt x="744474" y="398443"/>
                  </a:moveTo>
                  <a:lnTo>
                    <a:pt x="835532" y="398443"/>
                  </a:lnTo>
                </a:path>
                <a:path w="2893059" h="420370">
                  <a:moveTo>
                    <a:pt x="835532" y="419874"/>
                  </a:moveTo>
                  <a:lnTo>
                    <a:pt x="835532" y="416299"/>
                  </a:lnTo>
                </a:path>
                <a:path w="2893059" h="420370">
                  <a:moveTo>
                    <a:pt x="744474" y="419874"/>
                  </a:moveTo>
                  <a:lnTo>
                    <a:pt x="744474" y="416299"/>
                  </a:lnTo>
                </a:path>
                <a:path w="2893059" h="420370">
                  <a:moveTo>
                    <a:pt x="744474" y="419874"/>
                  </a:moveTo>
                  <a:lnTo>
                    <a:pt x="835532" y="419874"/>
                  </a:lnTo>
                </a:path>
                <a:path w="2893059" h="420370">
                  <a:moveTo>
                    <a:pt x="835532" y="416299"/>
                  </a:moveTo>
                  <a:lnTo>
                    <a:pt x="830199" y="416299"/>
                  </a:lnTo>
                </a:path>
                <a:path w="2893059" h="420370">
                  <a:moveTo>
                    <a:pt x="835532" y="378821"/>
                  </a:moveTo>
                  <a:lnTo>
                    <a:pt x="835532" y="416299"/>
                  </a:lnTo>
                </a:path>
                <a:path w="2893059" h="420370">
                  <a:moveTo>
                    <a:pt x="749871" y="416299"/>
                  </a:moveTo>
                  <a:lnTo>
                    <a:pt x="744474" y="416299"/>
                  </a:lnTo>
                </a:path>
                <a:path w="2893059" h="420370">
                  <a:moveTo>
                    <a:pt x="744474" y="416299"/>
                  </a:moveTo>
                  <a:lnTo>
                    <a:pt x="744474" y="378821"/>
                  </a:lnTo>
                </a:path>
                <a:path w="2893059" h="420370">
                  <a:moveTo>
                    <a:pt x="830199" y="416299"/>
                  </a:moveTo>
                  <a:lnTo>
                    <a:pt x="749871" y="416299"/>
                  </a:lnTo>
                </a:path>
                <a:path w="2893059" h="420370">
                  <a:moveTo>
                    <a:pt x="0" y="391318"/>
                  </a:moveTo>
                  <a:lnTo>
                    <a:pt x="456183" y="391318"/>
                  </a:lnTo>
                </a:path>
                <a:path w="2893059" h="420370">
                  <a:moveTo>
                    <a:pt x="0" y="375272"/>
                  </a:moveTo>
                  <a:lnTo>
                    <a:pt x="0" y="391318"/>
                  </a:lnTo>
                </a:path>
                <a:path w="2893059" h="420370">
                  <a:moveTo>
                    <a:pt x="456183" y="378821"/>
                  </a:moveTo>
                  <a:lnTo>
                    <a:pt x="456183" y="391318"/>
                  </a:lnTo>
                </a:path>
                <a:path w="2893059" h="420370">
                  <a:moveTo>
                    <a:pt x="0" y="375272"/>
                  </a:moveTo>
                  <a:lnTo>
                    <a:pt x="5397" y="375272"/>
                  </a:lnTo>
                </a:path>
                <a:path w="2893059" h="420370">
                  <a:moveTo>
                    <a:pt x="1991550" y="234207"/>
                  </a:moveTo>
                  <a:lnTo>
                    <a:pt x="2893059" y="234207"/>
                  </a:lnTo>
                </a:path>
                <a:path w="2893059" h="420370">
                  <a:moveTo>
                    <a:pt x="1991550" y="221729"/>
                  </a:moveTo>
                  <a:lnTo>
                    <a:pt x="1991550" y="234207"/>
                  </a:lnTo>
                </a:path>
                <a:path w="2893059" h="420370">
                  <a:moveTo>
                    <a:pt x="2893059" y="221729"/>
                  </a:moveTo>
                  <a:lnTo>
                    <a:pt x="2893059" y="234207"/>
                  </a:lnTo>
                </a:path>
                <a:path w="2893059" h="420370">
                  <a:moveTo>
                    <a:pt x="1592833" y="234207"/>
                  </a:moveTo>
                  <a:lnTo>
                    <a:pt x="1991550" y="234207"/>
                  </a:lnTo>
                </a:path>
                <a:path w="2893059" h="420370">
                  <a:moveTo>
                    <a:pt x="1953640" y="0"/>
                  </a:moveTo>
                  <a:lnTo>
                    <a:pt x="1953958" y="0"/>
                  </a:lnTo>
                </a:path>
                <a:path w="2893059" h="420370">
                  <a:moveTo>
                    <a:pt x="1953640" y="26790"/>
                  </a:moveTo>
                  <a:lnTo>
                    <a:pt x="1953640" y="723"/>
                  </a:lnTo>
                </a:path>
                <a:path w="2893059" h="420370">
                  <a:moveTo>
                    <a:pt x="1953640" y="723"/>
                  </a:moveTo>
                  <a:lnTo>
                    <a:pt x="1953640" y="0"/>
                  </a:lnTo>
                </a:path>
                <a:path w="2893059" h="420370">
                  <a:moveTo>
                    <a:pt x="1953958" y="26790"/>
                  </a:moveTo>
                  <a:lnTo>
                    <a:pt x="1953958" y="723"/>
                  </a:lnTo>
                </a:path>
                <a:path w="2893059" h="420370">
                  <a:moveTo>
                    <a:pt x="1953958" y="723"/>
                  </a:moveTo>
                  <a:lnTo>
                    <a:pt x="1953958" y="0"/>
                  </a:lnTo>
                </a:path>
                <a:path w="2893059" h="420370">
                  <a:moveTo>
                    <a:pt x="1985136" y="26790"/>
                  </a:moveTo>
                  <a:lnTo>
                    <a:pt x="1985136" y="723"/>
                  </a:lnTo>
                </a:path>
                <a:path w="2893059" h="420370">
                  <a:moveTo>
                    <a:pt x="1985454" y="26790"/>
                  </a:moveTo>
                  <a:lnTo>
                    <a:pt x="1985454" y="723"/>
                  </a:lnTo>
                </a:path>
                <a:path w="2893059" h="420370">
                  <a:moveTo>
                    <a:pt x="1981644" y="26790"/>
                  </a:moveTo>
                  <a:lnTo>
                    <a:pt x="1981644" y="723"/>
                  </a:lnTo>
                </a:path>
                <a:path w="2893059" h="420370">
                  <a:moveTo>
                    <a:pt x="1981961" y="26790"/>
                  </a:moveTo>
                  <a:lnTo>
                    <a:pt x="1981961" y="723"/>
                  </a:lnTo>
                </a:path>
                <a:path w="2893059" h="420370">
                  <a:moveTo>
                    <a:pt x="1978088" y="26790"/>
                  </a:moveTo>
                  <a:lnTo>
                    <a:pt x="1978088" y="723"/>
                  </a:lnTo>
                </a:path>
                <a:path w="2893059" h="420370">
                  <a:moveTo>
                    <a:pt x="1978469" y="26790"/>
                  </a:moveTo>
                  <a:lnTo>
                    <a:pt x="1978469" y="723"/>
                  </a:lnTo>
                </a:path>
                <a:path w="2893059" h="420370">
                  <a:moveTo>
                    <a:pt x="1974596" y="26790"/>
                  </a:moveTo>
                  <a:lnTo>
                    <a:pt x="1974596" y="723"/>
                  </a:lnTo>
                </a:path>
                <a:path w="2893059" h="420370">
                  <a:moveTo>
                    <a:pt x="1974977" y="26790"/>
                  </a:moveTo>
                  <a:lnTo>
                    <a:pt x="1974977" y="723"/>
                  </a:lnTo>
                </a:path>
                <a:path w="2893059" h="420370">
                  <a:moveTo>
                    <a:pt x="1971103" y="26790"/>
                  </a:moveTo>
                  <a:lnTo>
                    <a:pt x="1971103" y="723"/>
                  </a:lnTo>
                </a:path>
                <a:path w="2893059" h="420370">
                  <a:moveTo>
                    <a:pt x="1971484" y="26790"/>
                  </a:moveTo>
                  <a:lnTo>
                    <a:pt x="1971484" y="723"/>
                  </a:lnTo>
                </a:path>
                <a:path w="2893059" h="420370">
                  <a:moveTo>
                    <a:pt x="1967611" y="26790"/>
                  </a:moveTo>
                  <a:lnTo>
                    <a:pt x="1967611" y="723"/>
                  </a:lnTo>
                </a:path>
                <a:path w="2893059" h="420370">
                  <a:moveTo>
                    <a:pt x="1967992" y="26790"/>
                  </a:moveTo>
                  <a:lnTo>
                    <a:pt x="1967992" y="723"/>
                  </a:lnTo>
                </a:path>
                <a:path w="2893059" h="420370">
                  <a:moveTo>
                    <a:pt x="1964118" y="26790"/>
                  </a:moveTo>
                  <a:lnTo>
                    <a:pt x="1964118" y="723"/>
                  </a:lnTo>
                </a:path>
                <a:path w="2893059" h="420370">
                  <a:moveTo>
                    <a:pt x="1964436" y="26790"/>
                  </a:moveTo>
                  <a:lnTo>
                    <a:pt x="1964436" y="723"/>
                  </a:lnTo>
                </a:path>
                <a:path w="2893059" h="420370">
                  <a:moveTo>
                    <a:pt x="1960562" y="26790"/>
                  </a:moveTo>
                  <a:lnTo>
                    <a:pt x="1960562" y="723"/>
                  </a:lnTo>
                </a:path>
                <a:path w="2893059" h="420370">
                  <a:moveTo>
                    <a:pt x="1960943" y="26790"/>
                  </a:moveTo>
                  <a:lnTo>
                    <a:pt x="1960943" y="723"/>
                  </a:lnTo>
                </a:path>
                <a:path w="2893059" h="420370">
                  <a:moveTo>
                    <a:pt x="1957069" y="26790"/>
                  </a:moveTo>
                  <a:lnTo>
                    <a:pt x="1957069" y="723"/>
                  </a:lnTo>
                </a:path>
                <a:path w="2893059" h="420370">
                  <a:moveTo>
                    <a:pt x="1957450" y="26790"/>
                  </a:moveTo>
                  <a:lnTo>
                    <a:pt x="1957450" y="723"/>
                  </a:lnTo>
                </a:path>
                <a:path w="2893059" h="420370">
                  <a:moveTo>
                    <a:pt x="1918588" y="0"/>
                  </a:moveTo>
                  <a:lnTo>
                    <a:pt x="1918969" y="0"/>
                  </a:lnTo>
                </a:path>
                <a:path w="2893059" h="420370">
                  <a:moveTo>
                    <a:pt x="1918588" y="26790"/>
                  </a:moveTo>
                  <a:lnTo>
                    <a:pt x="1918588" y="723"/>
                  </a:lnTo>
                </a:path>
                <a:path w="2893059" h="420370">
                  <a:moveTo>
                    <a:pt x="1918588" y="723"/>
                  </a:moveTo>
                  <a:lnTo>
                    <a:pt x="1918588" y="0"/>
                  </a:lnTo>
                </a:path>
                <a:path w="2893059" h="420370">
                  <a:moveTo>
                    <a:pt x="1918969" y="26790"/>
                  </a:moveTo>
                  <a:lnTo>
                    <a:pt x="1918969" y="723"/>
                  </a:lnTo>
                </a:path>
                <a:path w="2893059" h="420370">
                  <a:moveTo>
                    <a:pt x="1918969" y="723"/>
                  </a:moveTo>
                  <a:lnTo>
                    <a:pt x="1918969" y="0"/>
                  </a:lnTo>
                </a:path>
                <a:path w="2893059" h="420370">
                  <a:moveTo>
                    <a:pt x="1950084" y="26790"/>
                  </a:moveTo>
                  <a:lnTo>
                    <a:pt x="1950084" y="723"/>
                  </a:lnTo>
                </a:path>
                <a:path w="2893059" h="420370">
                  <a:moveTo>
                    <a:pt x="1950465" y="26790"/>
                  </a:moveTo>
                  <a:lnTo>
                    <a:pt x="1950465" y="723"/>
                  </a:lnTo>
                </a:path>
                <a:path w="2893059" h="420370">
                  <a:moveTo>
                    <a:pt x="1946592" y="26790"/>
                  </a:moveTo>
                  <a:lnTo>
                    <a:pt x="1946592" y="723"/>
                  </a:lnTo>
                </a:path>
                <a:path w="2893059" h="420370">
                  <a:moveTo>
                    <a:pt x="1946973" y="26790"/>
                  </a:moveTo>
                  <a:lnTo>
                    <a:pt x="1946973" y="723"/>
                  </a:lnTo>
                </a:path>
                <a:path w="2893059" h="420370">
                  <a:moveTo>
                    <a:pt x="1943100" y="26790"/>
                  </a:moveTo>
                  <a:lnTo>
                    <a:pt x="1943100" y="723"/>
                  </a:lnTo>
                </a:path>
                <a:path w="2893059" h="420370">
                  <a:moveTo>
                    <a:pt x="1943480" y="26790"/>
                  </a:moveTo>
                  <a:lnTo>
                    <a:pt x="1943480" y="723"/>
                  </a:lnTo>
                </a:path>
                <a:path w="2893059" h="420370">
                  <a:moveTo>
                    <a:pt x="1939607" y="26790"/>
                  </a:moveTo>
                  <a:lnTo>
                    <a:pt x="1939607" y="723"/>
                  </a:lnTo>
                </a:path>
                <a:path w="2893059" h="420370">
                  <a:moveTo>
                    <a:pt x="1939925" y="26790"/>
                  </a:moveTo>
                  <a:lnTo>
                    <a:pt x="1939925" y="723"/>
                  </a:lnTo>
                </a:path>
                <a:path w="2893059" h="420370">
                  <a:moveTo>
                    <a:pt x="1936115" y="26790"/>
                  </a:moveTo>
                  <a:lnTo>
                    <a:pt x="1936115" y="723"/>
                  </a:lnTo>
                </a:path>
                <a:path w="2893059" h="420370">
                  <a:moveTo>
                    <a:pt x="1936432" y="26790"/>
                  </a:moveTo>
                  <a:lnTo>
                    <a:pt x="1936432" y="723"/>
                  </a:lnTo>
                </a:path>
                <a:path w="2893059" h="420370">
                  <a:moveTo>
                    <a:pt x="1932559" y="26790"/>
                  </a:moveTo>
                  <a:lnTo>
                    <a:pt x="1932559" y="723"/>
                  </a:lnTo>
                </a:path>
                <a:path w="2893059" h="420370">
                  <a:moveTo>
                    <a:pt x="1932940" y="26790"/>
                  </a:moveTo>
                  <a:lnTo>
                    <a:pt x="1932940" y="723"/>
                  </a:lnTo>
                </a:path>
                <a:path w="2893059" h="420370">
                  <a:moveTo>
                    <a:pt x="1929066" y="26790"/>
                  </a:moveTo>
                  <a:lnTo>
                    <a:pt x="1929066" y="723"/>
                  </a:lnTo>
                </a:path>
                <a:path w="2893059" h="420370">
                  <a:moveTo>
                    <a:pt x="1929447" y="26790"/>
                  </a:moveTo>
                  <a:lnTo>
                    <a:pt x="1929447" y="723"/>
                  </a:lnTo>
                </a:path>
                <a:path w="2893059" h="420370">
                  <a:moveTo>
                    <a:pt x="1925637" y="26790"/>
                  </a:moveTo>
                  <a:lnTo>
                    <a:pt x="1925637" y="723"/>
                  </a:lnTo>
                </a:path>
                <a:path w="2893059" h="420370">
                  <a:moveTo>
                    <a:pt x="1925955" y="26790"/>
                  </a:moveTo>
                  <a:lnTo>
                    <a:pt x="1925955" y="723"/>
                  </a:lnTo>
                </a:path>
                <a:path w="2893059" h="420370">
                  <a:moveTo>
                    <a:pt x="1922081" y="26790"/>
                  </a:moveTo>
                  <a:lnTo>
                    <a:pt x="1922081" y="723"/>
                  </a:lnTo>
                </a:path>
                <a:path w="2893059" h="420370">
                  <a:moveTo>
                    <a:pt x="1922462" y="26790"/>
                  </a:moveTo>
                  <a:lnTo>
                    <a:pt x="1922462" y="723"/>
                  </a:lnTo>
                </a:path>
                <a:path w="2893059" h="420370">
                  <a:moveTo>
                    <a:pt x="1883536" y="0"/>
                  </a:moveTo>
                  <a:lnTo>
                    <a:pt x="1883917" y="0"/>
                  </a:lnTo>
                </a:path>
                <a:path w="2893059" h="420370">
                  <a:moveTo>
                    <a:pt x="1883536" y="26790"/>
                  </a:moveTo>
                  <a:lnTo>
                    <a:pt x="1883536" y="723"/>
                  </a:lnTo>
                </a:path>
                <a:path w="2893059" h="420370">
                  <a:moveTo>
                    <a:pt x="1883536" y="723"/>
                  </a:moveTo>
                  <a:lnTo>
                    <a:pt x="1883536" y="0"/>
                  </a:lnTo>
                </a:path>
                <a:path w="2893059" h="420370">
                  <a:moveTo>
                    <a:pt x="1883917" y="26790"/>
                  </a:moveTo>
                  <a:lnTo>
                    <a:pt x="1883917" y="723"/>
                  </a:lnTo>
                </a:path>
                <a:path w="2893059" h="420370">
                  <a:moveTo>
                    <a:pt x="1883917" y="723"/>
                  </a:moveTo>
                  <a:lnTo>
                    <a:pt x="1883917" y="0"/>
                  </a:lnTo>
                </a:path>
                <a:path w="2893059" h="420370">
                  <a:moveTo>
                    <a:pt x="1915096" y="26790"/>
                  </a:moveTo>
                  <a:lnTo>
                    <a:pt x="1915096" y="723"/>
                  </a:lnTo>
                </a:path>
                <a:path w="2893059" h="420370">
                  <a:moveTo>
                    <a:pt x="1915477" y="26790"/>
                  </a:moveTo>
                  <a:lnTo>
                    <a:pt x="1915477" y="723"/>
                  </a:lnTo>
                </a:path>
                <a:path w="2893059" h="420370">
                  <a:moveTo>
                    <a:pt x="1911603" y="26790"/>
                  </a:moveTo>
                  <a:lnTo>
                    <a:pt x="1911603" y="723"/>
                  </a:lnTo>
                </a:path>
                <a:path w="2893059" h="420370">
                  <a:moveTo>
                    <a:pt x="1911921" y="26790"/>
                  </a:moveTo>
                  <a:lnTo>
                    <a:pt x="1911921" y="723"/>
                  </a:lnTo>
                </a:path>
                <a:path w="2893059" h="420370">
                  <a:moveTo>
                    <a:pt x="1908048" y="26790"/>
                  </a:moveTo>
                  <a:lnTo>
                    <a:pt x="1908048" y="723"/>
                  </a:lnTo>
                </a:path>
                <a:path w="2893059" h="420370">
                  <a:moveTo>
                    <a:pt x="1908428" y="26790"/>
                  </a:moveTo>
                  <a:lnTo>
                    <a:pt x="1908428" y="723"/>
                  </a:lnTo>
                </a:path>
                <a:path w="2893059" h="420370">
                  <a:moveTo>
                    <a:pt x="1904555" y="26790"/>
                  </a:moveTo>
                  <a:lnTo>
                    <a:pt x="1904555" y="723"/>
                  </a:lnTo>
                </a:path>
                <a:path w="2893059" h="420370">
                  <a:moveTo>
                    <a:pt x="1904936" y="26790"/>
                  </a:moveTo>
                  <a:lnTo>
                    <a:pt x="1904936" y="723"/>
                  </a:lnTo>
                </a:path>
                <a:path w="2893059" h="420370">
                  <a:moveTo>
                    <a:pt x="1901063" y="26790"/>
                  </a:moveTo>
                  <a:lnTo>
                    <a:pt x="1901063" y="723"/>
                  </a:lnTo>
                </a:path>
                <a:path w="2893059" h="420370">
                  <a:moveTo>
                    <a:pt x="1901444" y="26790"/>
                  </a:moveTo>
                  <a:lnTo>
                    <a:pt x="1901444" y="723"/>
                  </a:lnTo>
                </a:path>
                <a:path w="2893059" h="420370">
                  <a:moveTo>
                    <a:pt x="1897570" y="26790"/>
                  </a:moveTo>
                  <a:lnTo>
                    <a:pt x="1897570" y="723"/>
                  </a:lnTo>
                </a:path>
                <a:path w="2893059" h="420370">
                  <a:moveTo>
                    <a:pt x="1897888" y="26790"/>
                  </a:moveTo>
                  <a:lnTo>
                    <a:pt x="1897888" y="723"/>
                  </a:lnTo>
                </a:path>
                <a:path w="2893059" h="420370">
                  <a:moveTo>
                    <a:pt x="1894078" y="26790"/>
                  </a:moveTo>
                  <a:lnTo>
                    <a:pt x="1894078" y="723"/>
                  </a:lnTo>
                </a:path>
                <a:path w="2893059" h="420370">
                  <a:moveTo>
                    <a:pt x="1894459" y="26790"/>
                  </a:moveTo>
                  <a:lnTo>
                    <a:pt x="1894459" y="723"/>
                  </a:lnTo>
                </a:path>
                <a:path w="2893059" h="420370">
                  <a:moveTo>
                    <a:pt x="1890585" y="26790"/>
                  </a:moveTo>
                  <a:lnTo>
                    <a:pt x="1890585" y="723"/>
                  </a:lnTo>
                </a:path>
                <a:path w="2893059" h="420370">
                  <a:moveTo>
                    <a:pt x="1890966" y="26790"/>
                  </a:moveTo>
                  <a:lnTo>
                    <a:pt x="1890966" y="723"/>
                  </a:lnTo>
                </a:path>
                <a:path w="2893059" h="420370">
                  <a:moveTo>
                    <a:pt x="1887092" y="26790"/>
                  </a:moveTo>
                  <a:lnTo>
                    <a:pt x="1887092" y="723"/>
                  </a:lnTo>
                </a:path>
                <a:path w="2893059" h="420370">
                  <a:moveTo>
                    <a:pt x="1887410" y="26790"/>
                  </a:moveTo>
                  <a:lnTo>
                    <a:pt x="1887410" y="723"/>
                  </a:lnTo>
                </a:path>
                <a:path w="2893059" h="420370">
                  <a:moveTo>
                    <a:pt x="1848548" y="0"/>
                  </a:moveTo>
                  <a:lnTo>
                    <a:pt x="1848929" y="0"/>
                  </a:lnTo>
                </a:path>
                <a:path w="2893059" h="420370">
                  <a:moveTo>
                    <a:pt x="1848548" y="26790"/>
                  </a:moveTo>
                  <a:lnTo>
                    <a:pt x="1848548" y="723"/>
                  </a:lnTo>
                </a:path>
                <a:path w="2893059" h="420370">
                  <a:moveTo>
                    <a:pt x="1848548" y="723"/>
                  </a:moveTo>
                  <a:lnTo>
                    <a:pt x="1848548" y="0"/>
                  </a:lnTo>
                </a:path>
                <a:path w="2893059" h="420370">
                  <a:moveTo>
                    <a:pt x="1848929" y="26790"/>
                  </a:moveTo>
                  <a:lnTo>
                    <a:pt x="1848929" y="723"/>
                  </a:lnTo>
                </a:path>
                <a:path w="2893059" h="420370">
                  <a:moveTo>
                    <a:pt x="1848929" y="723"/>
                  </a:moveTo>
                  <a:lnTo>
                    <a:pt x="1848929" y="0"/>
                  </a:lnTo>
                </a:path>
                <a:path w="2893059" h="420370">
                  <a:moveTo>
                    <a:pt x="1880044" y="26790"/>
                  </a:moveTo>
                  <a:lnTo>
                    <a:pt x="1880044" y="723"/>
                  </a:lnTo>
                </a:path>
                <a:path w="2893059" h="420370">
                  <a:moveTo>
                    <a:pt x="1880425" y="26790"/>
                  </a:moveTo>
                  <a:lnTo>
                    <a:pt x="1880425" y="723"/>
                  </a:lnTo>
                </a:path>
                <a:path w="2893059" h="420370">
                  <a:moveTo>
                    <a:pt x="1876552" y="26790"/>
                  </a:moveTo>
                  <a:lnTo>
                    <a:pt x="1876552" y="723"/>
                  </a:lnTo>
                </a:path>
                <a:path w="2893059" h="420370">
                  <a:moveTo>
                    <a:pt x="1876932" y="26790"/>
                  </a:moveTo>
                  <a:lnTo>
                    <a:pt x="1876932" y="723"/>
                  </a:lnTo>
                </a:path>
                <a:path w="2893059" h="420370">
                  <a:moveTo>
                    <a:pt x="1873059" y="26790"/>
                  </a:moveTo>
                  <a:lnTo>
                    <a:pt x="1873059" y="723"/>
                  </a:lnTo>
                </a:path>
                <a:path w="2893059" h="420370">
                  <a:moveTo>
                    <a:pt x="1873440" y="26790"/>
                  </a:moveTo>
                  <a:lnTo>
                    <a:pt x="1873440" y="723"/>
                  </a:lnTo>
                </a:path>
                <a:path w="2893059" h="420370">
                  <a:moveTo>
                    <a:pt x="1869567" y="26790"/>
                  </a:moveTo>
                  <a:lnTo>
                    <a:pt x="1869567" y="723"/>
                  </a:lnTo>
                </a:path>
                <a:path w="2893059" h="420370">
                  <a:moveTo>
                    <a:pt x="1869884" y="26790"/>
                  </a:moveTo>
                  <a:lnTo>
                    <a:pt x="1869884" y="723"/>
                  </a:lnTo>
                </a:path>
                <a:path w="2893059" h="420370">
                  <a:moveTo>
                    <a:pt x="1866074" y="26790"/>
                  </a:moveTo>
                  <a:lnTo>
                    <a:pt x="1866074" y="723"/>
                  </a:lnTo>
                </a:path>
                <a:path w="2893059" h="420370">
                  <a:moveTo>
                    <a:pt x="1866455" y="26790"/>
                  </a:moveTo>
                  <a:lnTo>
                    <a:pt x="1866455" y="723"/>
                  </a:lnTo>
                </a:path>
                <a:path w="2893059" h="420370">
                  <a:moveTo>
                    <a:pt x="1862582" y="26790"/>
                  </a:moveTo>
                  <a:lnTo>
                    <a:pt x="1862582" y="723"/>
                  </a:lnTo>
                </a:path>
                <a:path w="2893059" h="420370">
                  <a:moveTo>
                    <a:pt x="1862963" y="26790"/>
                  </a:moveTo>
                  <a:lnTo>
                    <a:pt x="1862963" y="723"/>
                  </a:lnTo>
                </a:path>
                <a:path w="2893059" h="420370">
                  <a:moveTo>
                    <a:pt x="1859089" y="26790"/>
                  </a:moveTo>
                  <a:lnTo>
                    <a:pt x="1859089" y="723"/>
                  </a:lnTo>
                </a:path>
                <a:path w="2893059" h="420370">
                  <a:moveTo>
                    <a:pt x="1859407" y="26790"/>
                  </a:moveTo>
                  <a:lnTo>
                    <a:pt x="1859407" y="723"/>
                  </a:lnTo>
                </a:path>
                <a:path w="2893059" h="420370">
                  <a:moveTo>
                    <a:pt x="1855533" y="26790"/>
                  </a:moveTo>
                  <a:lnTo>
                    <a:pt x="1855533" y="723"/>
                  </a:lnTo>
                </a:path>
                <a:path w="2893059" h="420370">
                  <a:moveTo>
                    <a:pt x="1855914" y="26790"/>
                  </a:moveTo>
                  <a:lnTo>
                    <a:pt x="1855914" y="723"/>
                  </a:lnTo>
                </a:path>
                <a:path w="2893059" h="420370">
                  <a:moveTo>
                    <a:pt x="1852040" y="26790"/>
                  </a:moveTo>
                  <a:lnTo>
                    <a:pt x="1852040" y="723"/>
                  </a:lnTo>
                </a:path>
                <a:path w="2893059" h="420370">
                  <a:moveTo>
                    <a:pt x="1852421" y="26790"/>
                  </a:moveTo>
                  <a:lnTo>
                    <a:pt x="1852421" y="723"/>
                  </a:lnTo>
                </a:path>
                <a:path w="2893059" h="420370">
                  <a:moveTo>
                    <a:pt x="1813559" y="0"/>
                  </a:moveTo>
                  <a:lnTo>
                    <a:pt x="1813877" y="0"/>
                  </a:lnTo>
                </a:path>
                <a:path w="2893059" h="420370">
                  <a:moveTo>
                    <a:pt x="1813559" y="26790"/>
                  </a:moveTo>
                  <a:lnTo>
                    <a:pt x="1813559" y="723"/>
                  </a:lnTo>
                </a:path>
                <a:path w="2893059" h="420370">
                  <a:moveTo>
                    <a:pt x="1813559" y="723"/>
                  </a:moveTo>
                  <a:lnTo>
                    <a:pt x="1813559" y="0"/>
                  </a:lnTo>
                </a:path>
                <a:path w="2893059" h="420370">
                  <a:moveTo>
                    <a:pt x="1813877" y="26790"/>
                  </a:moveTo>
                  <a:lnTo>
                    <a:pt x="1813877" y="723"/>
                  </a:lnTo>
                </a:path>
                <a:path w="2893059" h="420370">
                  <a:moveTo>
                    <a:pt x="1813877" y="723"/>
                  </a:moveTo>
                  <a:lnTo>
                    <a:pt x="1813877" y="0"/>
                  </a:lnTo>
                </a:path>
                <a:path w="2893059" h="420370">
                  <a:moveTo>
                    <a:pt x="1845055" y="26790"/>
                  </a:moveTo>
                  <a:lnTo>
                    <a:pt x="1845055" y="723"/>
                  </a:lnTo>
                </a:path>
                <a:path w="2893059" h="420370">
                  <a:moveTo>
                    <a:pt x="1845373" y="26790"/>
                  </a:moveTo>
                  <a:lnTo>
                    <a:pt x="1845373" y="723"/>
                  </a:lnTo>
                </a:path>
                <a:path w="2893059" h="420370">
                  <a:moveTo>
                    <a:pt x="1841563" y="26790"/>
                  </a:moveTo>
                  <a:lnTo>
                    <a:pt x="1841563" y="723"/>
                  </a:lnTo>
                </a:path>
                <a:path w="2893059" h="420370">
                  <a:moveTo>
                    <a:pt x="1841880" y="26790"/>
                  </a:moveTo>
                  <a:lnTo>
                    <a:pt x="1841880" y="723"/>
                  </a:lnTo>
                </a:path>
                <a:path w="2893059" h="420370">
                  <a:moveTo>
                    <a:pt x="1838071" y="26790"/>
                  </a:moveTo>
                  <a:lnTo>
                    <a:pt x="1838071" y="723"/>
                  </a:lnTo>
                </a:path>
                <a:path w="2893059" h="420370">
                  <a:moveTo>
                    <a:pt x="1838388" y="26790"/>
                  </a:moveTo>
                  <a:lnTo>
                    <a:pt x="1838388" y="723"/>
                  </a:lnTo>
                </a:path>
                <a:path w="2893059" h="420370">
                  <a:moveTo>
                    <a:pt x="1834578" y="26790"/>
                  </a:moveTo>
                  <a:lnTo>
                    <a:pt x="1834578" y="723"/>
                  </a:lnTo>
                </a:path>
                <a:path w="2893059" h="420370">
                  <a:moveTo>
                    <a:pt x="1834959" y="26790"/>
                  </a:moveTo>
                  <a:lnTo>
                    <a:pt x="1834959" y="723"/>
                  </a:lnTo>
                </a:path>
                <a:path w="2893059" h="420370">
                  <a:moveTo>
                    <a:pt x="1831086" y="26790"/>
                  </a:moveTo>
                  <a:lnTo>
                    <a:pt x="1831086" y="723"/>
                  </a:lnTo>
                </a:path>
                <a:path w="2893059" h="420370">
                  <a:moveTo>
                    <a:pt x="1831403" y="26790"/>
                  </a:moveTo>
                  <a:lnTo>
                    <a:pt x="1831403" y="723"/>
                  </a:lnTo>
                </a:path>
                <a:path w="2893059" h="420370">
                  <a:moveTo>
                    <a:pt x="1827530" y="26790"/>
                  </a:moveTo>
                  <a:lnTo>
                    <a:pt x="1827530" y="723"/>
                  </a:lnTo>
                </a:path>
                <a:path w="2893059" h="420370">
                  <a:moveTo>
                    <a:pt x="1827911" y="26790"/>
                  </a:moveTo>
                  <a:lnTo>
                    <a:pt x="1827911" y="723"/>
                  </a:lnTo>
                </a:path>
                <a:path w="2893059" h="420370">
                  <a:moveTo>
                    <a:pt x="1824037" y="26790"/>
                  </a:moveTo>
                  <a:lnTo>
                    <a:pt x="1824037" y="723"/>
                  </a:lnTo>
                </a:path>
                <a:path w="2893059" h="420370">
                  <a:moveTo>
                    <a:pt x="1824418" y="26790"/>
                  </a:moveTo>
                  <a:lnTo>
                    <a:pt x="1824418" y="723"/>
                  </a:lnTo>
                </a:path>
                <a:path w="2893059" h="420370">
                  <a:moveTo>
                    <a:pt x="1820544" y="26790"/>
                  </a:moveTo>
                  <a:lnTo>
                    <a:pt x="1820544" y="723"/>
                  </a:lnTo>
                </a:path>
                <a:path w="2893059" h="420370">
                  <a:moveTo>
                    <a:pt x="1820925" y="26790"/>
                  </a:moveTo>
                  <a:lnTo>
                    <a:pt x="1820925" y="723"/>
                  </a:lnTo>
                </a:path>
                <a:path w="2893059" h="420370">
                  <a:moveTo>
                    <a:pt x="1817052" y="26790"/>
                  </a:moveTo>
                  <a:lnTo>
                    <a:pt x="1817052" y="723"/>
                  </a:lnTo>
                </a:path>
                <a:path w="2893059" h="420370">
                  <a:moveTo>
                    <a:pt x="1817369" y="26790"/>
                  </a:moveTo>
                  <a:lnTo>
                    <a:pt x="1817369" y="723"/>
                  </a:lnTo>
                </a:path>
                <a:path w="2893059" h="420370">
                  <a:moveTo>
                    <a:pt x="1778571" y="0"/>
                  </a:moveTo>
                  <a:lnTo>
                    <a:pt x="1778888" y="0"/>
                  </a:lnTo>
                </a:path>
                <a:path w="2893059" h="420370">
                  <a:moveTo>
                    <a:pt x="1778571" y="26790"/>
                  </a:moveTo>
                  <a:lnTo>
                    <a:pt x="1778571" y="723"/>
                  </a:lnTo>
                </a:path>
                <a:path w="2893059" h="420370">
                  <a:moveTo>
                    <a:pt x="1778571" y="723"/>
                  </a:moveTo>
                  <a:lnTo>
                    <a:pt x="1778571" y="0"/>
                  </a:lnTo>
                </a:path>
                <a:path w="2893059" h="420370">
                  <a:moveTo>
                    <a:pt x="1778888" y="26790"/>
                  </a:moveTo>
                  <a:lnTo>
                    <a:pt x="1778888" y="723"/>
                  </a:lnTo>
                </a:path>
                <a:path w="2893059" h="420370">
                  <a:moveTo>
                    <a:pt x="1778888" y="723"/>
                  </a:moveTo>
                  <a:lnTo>
                    <a:pt x="1778888" y="0"/>
                  </a:lnTo>
                </a:path>
                <a:path w="2893059" h="420370">
                  <a:moveTo>
                    <a:pt x="1810067" y="26790"/>
                  </a:moveTo>
                  <a:lnTo>
                    <a:pt x="1810067" y="723"/>
                  </a:lnTo>
                </a:path>
                <a:path w="2893059" h="420370">
                  <a:moveTo>
                    <a:pt x="1810384" y="26790"/>
                  </a:moveTo>
                  <a:lnTo>
                    <a:pt x="1810384" y="723"/>
                  </a:lnTo>
                </a:path>
                <a:path w="2893059" h="420370">
                  <a:moveTo>
                    <a:pt x="1806575" y="26790"/>
                  </a:moveTo>
                  <a:lnTo>
                    <a:pt x="1806575" y="723"/>
                  </a:lnTo>
                </a:path>
                <a:path w="2893059" h="420370">
                  <a:moveTo>
                    <a:pt x="1806892" y="26790"/>
                  </a:moveTo>
                  <a:lnTo>
                    <a:pt x="1806892" y="723"/>
                  </a:lnTo>
                </a:path>
                <a:path w="2893059" h="420370">
                  <a:moveTo>
                    <a:pt x="1803019" y="26790"/>
                  </a:moveTo>
                  <a:lnTo>
                    <a:pt x="1803019" y="723"/>
                  </a:lnTo>
                </a:path>
                <a:path w="2893059" h="420370">
                  <a:moveTo>
                    <a:pt x="1803400" y="26790"/>
                  </a:moveTo>
                  <a:lnTo>
                    <a:pt x="1803400" y="723"/>
                  </a:lnTo>
                </a:path>
                <a:path w="2893059" h="420370">
                  <a:moveTo>
                    <a:pt x="1799526" y="26790"/>
                  </a:moveTo>
                  <a:lnTo>
                    <a:pt x="1799526" y="723"/>
                  </a:lnTo>
                </a:path>
                <a:path w="2893059" h="420370">
                  <a:moveTo>
                    <a:pt x="1799907" y="26790"/>
                  </a:moveTo>
                  <a:lnTo>
                    <a:pt x="1799907" y="723"/>
                  </a:lnTo>
                </a:path>
                <a:path w="2893059" h="420370">
                  <a:moveTo>
                    <a:pt x="1796033" y="26790"/>
                  </a:moveTo>
                  <a:lnTo>
                    <a:pt x="1796033" y="723"/>
                  </a:lnTo>
                </a:path>
                <a:path w="2893059" h="420370">
                  <a:moveTo>
                    <a:pt x="1796415" y="26790"/>
                  </a:moveTo>
                  <a:lnTo>
                    <a:pt x="1796415" y="723"/>
                  </a:lnTo>
                </a:path>
                <a:path w="2893059" h="420370">
                  <a:moveTo>
                    <a:pt x="1792541" y="26790"/>
                  </a:moveTo>
                  <a:lnTo>
                    <a:pt x="1792541" y="723"/>
                  </a:lnTo>
                </a:path>
                <a:path w="2893059" h="420370">
                  <a:moveTo>
                    <a:pt x="1792922" y="26790"/>
                  </a:moveTo>
                  <a:lnTo>
                    <a:pt x="1792922" y="723"/>
                  </a:lnTo>
                </a:path>
                <a:path w="2893059" h="420370">
                  <a:moveTo>
                    <a:pt x="1788985" y="26790"/>
                  </a:moveTo>
                  <a:lnTo>
                    <a:pt x="1788985" y="723"/>
                  </a:lnTo>
                </a:path>
                <a:path w="2893059" h="420370">
                  <a:moveTo>
                    <a:pt x="1789366" y="26790"/>
                  </a:moveTo>
                  <a:lnTo>
                    <a:pt x="1789366" y="723"/>
                  </a:lnTo>
                </a:path>
                <a:path w="2893059" h="420370">
                  <a:moveTo>
                    <a:pt x="1785493" y="26790"/>
                  </a:moveTo>
                  <a:lnTo>
                    <a:pt x="1785493" y="723"/>
                  </a:lnTo>
                </a:path>
                <a:path w="2893059" h="420370">
                  <a:moveTo>
                    <a:pt x="1785874" y="26790"/>
                  </a:moveTo>
                  <a:lnTo>
                    <a:pt x="1785874" y="723"/>
                  </a:lnTo>
                </a:path>
                <a:path w="2893059" h="420370">
                  <a:moveTo>
                    <a:pt x="1782063" y="26790"/>
                  </a:moveTo>
                  <a:lnTo>
                    <a:pt x="1782063" y="723"/>
                  </a:lnTo>
                </a:path>
                <a:path w="2893059" h="420370">
                  <a:moveTo>
                    <a:pt x="1782381" y="26790"/>
                  </a:moveTo>
                  <a:lnTo>
                    <a:pt x="1782381" y="723"/>
                  </a:lnTo>
                </a:path>
                <a:path w="2893059" h="420370">
                  <a:moveTo>
                    <a:pt x="1743519" y="0"/>
                  </a:moveTo>
                  <a:lnTo>
                    <a:pt x="1743900" y="0"/>
                  </a:lnTo>
                </a:path>
                <a:path w="2893059" h="420370">
                  <a:moveTo>
                    <a:pt x="1743519" y="26790"/>
                  </a:moveTo>
                  <a:lnTo>
                    <a:pt x="1743519" y="723"/>
                  </a:lnTo>
                </a:path>
                <a:path w="2893059" h="420370">
                  <a:moveTo>
                    <a:pt x="1743519" y="723"/>
                  </a:moveTo>
                  <a:lnTo>
                    <a:pt x="1743519" y="0"/>
                  </a:lnTo>
                </a:path>
                <a:path w="2893059" h="420370">
                  <a:moveTo>
                    <a:pt x="1743900" y="26790"/>
                  </a:moveTo>
                  <a:lnTo>
                    <a:pt x="1743900" y="723"/>
                  </a:lnTo>
                </a:path>
                <a:path w="2893059" h="420370">
                  <a:moveTo>
                    <a:pt x="1743900" y="723"/>
                  </a:moveTo>
                  <a:lnTo>
                    <a:pt x="1743900" y="0"/>
                  </a:lnTo>
                </a:path>
                <a:path w="2893059" h="420370">
                  <a:moveTo>
                    <a:pt x="1775015" y="26790"/>
                  </a:moveTo>
                  <a:lnTo>
                    <a:pt x="1775015" y="723"/>
                  </a:lnTo>
                </a:path>
                <a:path w="2893059" h="420370">
                  <a:moveTo>
                    <a:pt x="1775396" y="26790"/>
                  </a:moveTo>
                  <a:lnTo>
                    <a:pt x="1775396" y="723"/>
                  </a:lnTo>
                </a:path>
                <a:path w="2893059" h="420370">
                  <a:moveTo>
                    <a:pt x="1771523" y="26790"/>
                  </a:moveTo>
                  <a:lnTo>
                    <a:pt x="1771523" y="723"/>
                  </a:lnTo>
                </a:path>
                <a:path w="2893059" h="420370">
                  <a:moveTo>
                    <a:pt x="1771903" y="26790"/>
                  </a:moveTo>
                  <a:lnTo>
                    <a:pt x="1771903" y="723"/>
                  </a:lnTo>
                </a:path>
                <a:path w="2893059" h="420370">
                  <a:moveTo>
                    <a:pt x="1768030" y="26790"/>
                  </a:moveTo>
                  <a:lnTo>
                    <a:pt x="1768030" y="723"/>
                  </a:lnTo>
                </a:path>
                <a:path w="2893059" h="420370">
                  <a:moveTo>
                    <a:pt x="1768411" y="26790"/>
                  </a:moveTo>
                  <a:lnTo>
                    <a:pt x="1768411" y="723"/>
                  </a:lnTo>
                </a:path>
                <a:path w="2893059" h="420370">
                  <a:moveTo>
                    <a:pt x="1764537" y="26790"/>
                  </a:moveTo>
                  <a:lnTo>
                    <a:pt x="1764537" y="723"/>
                  </a:lnTo>
                </a:path>
                <a:path w="2893059" h="420370">
                  <a:moveTo>
                    <a:pt x="1764919" y="26790"/>
                  </a:moveTo>
                  <a:lnTo>
                    <a:pt x="1764919" y="723"/>
                  </a:lnTo>
                </a:path>
                <a:path w="2893059" h="420370">
                  <a:moveTo>
                    <a:pt x="1760981" y="26790"/>
                  </a:moveTo>
                  <a:lnTo>
                    <a:pt x="1760981" y="723"/>
                  </a:lnTo>
                </a:path>
                <a:path w="2893059" h="420370">
                  <a:moveTo>
                    <a:pt x="1761362" y="26790"/>
                  </a:moveTo>
                  <a:lnTo>
                    <a:pt x="1761362" y="723"/>
                  </a:lnTo>
                </a:path>
                <a:path w="2893059" h="420370">
                  <a:moveTo>
                    <a:pt x="1757489" y="26790"/>
                  </a:moveTo>
                  <a:lnTo>
                    <a:pt x="1757489" y="723"/>
                  </a:lnTo>
                </a:path>
                <a:path w="2893059" h="420370">
                  <a:moveTo>
                    <a:pt x="1757870" y="26790"/>
                  </a:moveTo>
                  <a:lnTo>
                    <a:pt x="1757870" y="723"/>
                  </a:lnTo>
                </a:path>
                <a:path w="2893059" h="420370">
                  <a:moveTo>
                    <a:pt x="1753997" y="26790"/>
                  </a:moveTo>
                  <a:lnTo>
                    <a:pt x="1753997" y="723"/>
                  </a:lnTo>
                </a:path>
                <a:path w="2893059" h="420370">
                  <a:moveTo>
                    <a:pt x="1754377" y="26790"/>
                  </a:moveTo>
                  <a:lnTo>
                    <a:pt x="1754377" y="723"/>
                  </a:lnTo>
                </a:path>
                <a:path w="2893059" h="420370">
                  <a:moveTo>
                    <a:pt x="1750568" y="26790"/>
                  </a:moveTo>
                  <a:lnTo>
                    <a:pt x="1750568" y="723"/>
                  </a:lnTo>
                </a:path>
                <a:path w="2893059" h="420370">
                  <a:moveTo>
                    <a:pt x="1750885" y="26790"/>
                  </a:moveTo>
                  <a:lnTo>
                    <a:pt x="1750885" y="723"/>
                  </a:lnTo>
                </a:path>
                <a:path w="2893059" h="420370">
                  <a:moveTo>
                    <a:pt x="1747011" y="26790"/>
                  </a:moveTo>
                  <a:lnTo>
                    <a:pt x="1747011" y="723"/>
                  </a:lnTo>
                </a:path>
                <a:path w="2893059" h="420370">
                  <a:moveTo>
                    <a:pt x="1747393" y="26790"/>
                  </a:moveTo>
                  <a:lnTo>
                    <a:pt x="1747393" y="723"/>
                  </a:lnTo>
                </a:path>
                <a:path w="2893059" h="420370">
                  <a:moveTo>
                    <a:pt x="1708530" y="0"/>
                  </a:moveTo>
                  <a:lnTo>
                    <a:pt x="1708848" y="0"/>
                  </a:lnTo>
                </a:path>
                <a:path w="2893059" h="420370">
                  <a:moveTo>
                    <a:pt x="1708530" y="26790"/>
                  </a:moveTo>
                  <a:lnTo>
                    <a:pt x="1708530" y="723"/>
                  </a:lnTo>
                </a:path>
                <a:path w="2893059" h="420370">
                  <a:moveTo>
                    <a:pt x="1708530" y="723"/>
                  </a:moveTo>
                  <a:lnTo>
                    <a:pt x="1708530" y="0"/>
                  </a:lnTo>
                </a:path>
                <a:path w="2893059" h="420370">
                  <a:moveTo>
                    <a:pt x="1708848" y="26790"/>
                  </a:moveTo>
                  <a:lnTo>
                    <a:pt x="1708848" y="723"/>
                  </a:lnTo>
                </a:path>
                <a:path w="2893059" h="420370">
                  <a:moveTo>
                    <a:pt x="1708848" y="723"/>
                  </a:moveTo>
                  <a:lnTo>
                    <a:pt x="1708848" y="0"/>
                  </a:lnTo>
                </a:path>
                <a:path w="2893059" h="420370">
                  <a:moveTo>
                    <a:pt x="1740027" y="26790"/>
                  </a:moveTo>
                  <a:lnTo>
                    <a:pt x="1740027" y="723"/>
                  </a:lnTo>
                </a:path>
                <a:path w="2893059" h="420370">
                  <a:moveTo>
                    <a:pt x="1740344" y="26790"/>
                  </a:moveTo>
                  <a:lnTo>
                    <a:pt x="1740344" y="723"/>
                  </a:lnTo>
                </a:path>
                <a:path w="2893059" h="420370">
                  <a:moveTo>
                    <a:pt x="1736534" y="26790"/>
                  </a:moveTo>
                  <a:lnTo>
                    <a:pt x="1736534" y="723"/>
                  </a:lnTo>
                </a:path>
                <a:path w="2893059" h="420370">
                  <a:moveTo>
                    <a:pt x="1736852" y="26790"/>
                  </a:moveTo>
                  <a:lnTo>
                    <a:pt x="1736852" y="723"/>
                  </a:lnTo>
                </a:path>
                <a:path w="2893059" h="420370">
                  <a:moveTo>
                    <a:pt x="1732978" y="26790"/>
                  </a:moveTo>
                  <a:lnTo>
                    <a:pt x="1732978" y="723"/>
                  </a:lnTo>
                </a:path>
                <a:path w="2893059" h="420370">
                  <a:moveTo>
                    <a:pt x="1733359" y="26790"/>
                  </a:moveTo>
                  <a:lnTo>
                    <a:pt x="1733359" y="723"/>
                  </a:lnTo>
                </a:path>
                <a:path w="2893059" h="420370">
                  <a:moveTo>
                    <a:pt x="1729485" y="26790"/>
                  </a:moveTo>
                  <a:lnTo>
                    <a:pt x="1729485" y="723"/>
                  </a:lnTo>
                </a:path>
                <a:path w="2893059" h="420370">
                  <a:moveTo>
                    <a:pt x="1729867" y="26790"/>
                  </a:moveTo>
                  <a:lnTo>
                    <a:pt x="1729867" y="723"/>
                  </a:lnTo>
                </a:path>
                <a:path w="2893059" h="420370">
                  <a:moveTo>
                    <a:pt x="1725993" y="26790"/>
                  </a:moveTo>
                  <a:lnTo>
                    <a:pt x="1725993" y="723"/>
                  </a:lnTo>
                </a:path>
                <a:path w="2893059" h="420370">
                  <a:moveTo>
                    <a:pt x="1726374" y="26790"/>
                  </a:moveTo>
                  <a:lnTo>
                    <a:pt x="1726374" y="723"/>
                  </a:lnTo>
                </a:path>
                <a:path w="2893059" h="420370">
                  <a:moveTo>
                    <a:pt x="1722564" y="26790"/>
                  </a:moveTo>
                  <a:lnTo>
                    <a:pt x="1722564" y="723"/>
                  </a:lnTo>
                </a:path>
                <a:path w="2893059" h="420370">
                  <a:moveTo>
                    <a:pt x="1722881" y="26790"/>
                  </a:moveTo>
                  <a:lnTo>
                    <a:pt x="1722881" y="723"/>
                  </a:lnTo>
                </a:path>
                <a:path w="2893059" h="420370">
                  <a:moveTo>
                    <a:pt x="1719008" y="26790"/>
                  </a:moveTo>
                  <a:lnTo>
                    <a:pt x="1719008" y="723"/>
                  </a:lnTo>
                </a:path>
                <a:path w="2893059" h="420370">
                  <a:moveTo>
                    <a:pt x="1719389" y="26790"/>
                  </a:moveTo>
                  <a:lnTo>
                    <a:pt x="1719389" y="723"/>
                  </a:lnTo>
                </a:path>
                <a:path w="2893059" h="420370">
                  <a:moveTo>
                    <a:pt x="1715516" y="26790"/>
                  </a:moveTo>
                  <a:lnTo>
                    <a:pt x="1715516" y="723"/>
                  </a:lnTo>
                </a:path>
                <a:path w="2893059" h="420370">
                  <a:moveTo>
                    <a:pt x="1715897" y="26790"/>
                  </a:moveTo>
                  <a:lnTo>
                    <a:pt x="1715897" y="723"/>
                  </a:lnTo>
                </a:path>
                <a:path w="2893059" h="420370">
                  <a:moveTo>
                    <a:pt x="1712023" y="26790"/>
                  </a:moveTo>
                  <a:lnTo>
                    <a:pt x="1712023" y="723"/>
                  </a:lnTo>
                </a:path>
                <a:path w="2893059" h="420370">
                  <a:moveTo>
                    <a:pt x="1712341" y="26790"/>
                  </a:moveTo>
                  <a:lnTo>
                    <a:pt x="1712341" y="723"/>
                  </a:lnTo>
                </a:path>
                <a:path w="2893059" h="420370">
                  <a:moveTo>
                    <a:pt x="1673478" y="0"/>
                  </a:moveTo>
                  <a:lnTo>
                    <a:pt x="1673859" y="0"/>
                  </a:lnTo>
                </a:path>
                <a:path w="2893059" h="420370">
                  <a:moveTo>
                    <a:pt x="1673478" y="26790"/>
                  </a:moveTo>
                  <a:lnTo>
                    <a:pt x="1673478" y="723"/>
                  </a:lnTo>
                </a:path>
                <a:path w="2893059" h="420370">
                  <a:moveTo>
                    <a:pt x="1673478" y="723"/>
                  </a:moveTo>
                  <a:lnTo>
                    <a:pt x="1673478" y="0"/>
                  </a:lnTo>
                </a:path>
                <a:path w="2893059" h="420370">
                  <a:moveTo>
                    <a:pt x="1673859" y="26790"/>
                  </a:moveTo>
                  <a:lnTo>
                    <a:pt x="1673859" y="723"/>
                  </a:lnTo>
                </a:path>
                <a:path w="2893059" h="420370">
                  <a:moveTo>
                    <a:pt x="1673859" y="723"/>
                  </a:moveTo>
                  <a:lnTo>
                    <a:pt x="1673859" y="0"/>
                  </a:lnTo>
                </a:path>
                <a:path w="2893059" h="420370">
                  <a:moveTo>
                    <a:pt x="1704975" y="26790"/>
                  </a:moveTo>
                  <a:lnTo>
                    <a:pt x="1704975" y="723"/>
                  </a:lnTo>
                </a:path>
                <a:path w="2893059" h="420370">
                  <a:moveTo>
                    <a:pt x="1705355" y="26790"/>
                  </a:moveTo>
                  <a:lnTo>
                    <a:pt x="1705355" y="723"/>
                  </a:lnTo>
                </a:path>
                <a:path w="2893059" h="420370">
                  <a:moveTo>
                    <a:pt x="1701482" y="26790"/>
                  </a:moveTo>
                  <a:lnTo>
                    <a:pt x="1701482" y="723"/>
                  </a:lnTo>
                </a:path>
                <a:path w="2893059" h="420370">
                  <a:moveTo>
                    <a:pt x="1701863" y="26790"/>
                  </a:moveTo>
                  <a:lnTo>
                    <a:pt x="1701863" y="723"/>
                  </a:lnTo>
                </a:path>
                <a:path w="2893059" h="420370">
                  <a:moveTo>
                    <a:pt x="1697990" y="26790"/>
                  </a:moveTo>
                  <a:lnTo>
                    <a:pt x="1697990" y="723"/>
                  </a:lnTo>
                </a:path>
                <a:path w="2893059" h="420370">
                  <a:moveTo>
                    <a:pt x="1698371" y="26790"/>
                  </a:moveTo>
                  <a:lnTo>
                    <a:pt x="1698371" y="723"/>
                  </a:lnTo>
                </a:path>
                <a:path w="2893059" h="420370">
                  <a:moveTo>
                    <a:pt x="1694497" y="26790"/>
                  </a:moveTo>
                  <a:lnTo>
                    <a:pt x="1694497" y="723"/>
                  </a:lnTo>
                </a:path>
                <a:path w="2893059" h="420370">
                  <a:moveTo>
                    <a:pt x="1694815" y="26790"/>
                  </a:moveTo>
                  <a:lnTo>
                    <a:pt x="1694815" y="723"/>
                  </a:lnTo>
                </a:path>
                <a:path w="2893059" h="420370">
                  <a:moveTo>
                    <a:pt x="1691004" y="26790"/>
                  </a:moveTo>
                  <a:lnTo>
                    <a:pt x="1691004" y="723"/>
                  </a:lnTo>
                </a:path>
                <a:path w="2893059" h="420370">
                  <a:moveTo>
                    <a:pt x="1691385" y="26790"/>
                  </a:moveTo>
                  <a:lnTo>
                    <a:pt x="1691385" y="723"/>
                  </a:lnTo>
                </a:path>
                <a:path w="2893059" h="420370">
                  <a:moveTo>
                    <a:pt x="1687512" y="26790"/>
                  </a:moveTo>
                  <a:lnTo>
                    <a:pt x="1687512" y="723"/>
                  </a:lnTo>
                </a:path>
                <a:path w="2893059" h="420370">
                  <a:moveTo>
                    <a:pt x="1687893" y="26790"/>
                  </a:moveTo>
                  <a:lnTo>
                    <a:pt x="1687893" y="723"/>
                  </a:lnTo>
                </a:path>
                <a:path w="2893059" h="420370">
                  <a:moveTo>
                    <a:pt x="1684020" y="26790"/>
                  </a:moveTo>
                  <a:lnTo>
                    <a:pt x="1684020" y="723"/>
                  </a:lnTo>
                </a:path>
                <a:path w="2893059" h="420370">
                  <a:moveTo>
                    <a:pt x="1684337" y="26790"/>
                  </a:moveTo>
                  <a:lnTo>
                    <a:pt x="1684337" y="723"/>
                  </a:lnTo>
                </a:path>
                <a:path w="2893059" h="420370">
                  <a:moveTo>
                    <a:pt x="1680463" y="26790"/>
                  </a:moveTo>
                  <a:lnTo>
                    <a:pt x="1680463" y="723"/>
                  </a:lnTo>
                </a:path>
                <a:path w="2893059" h="420370">
                  <a:moveTo>
                    <a:pt x="1680845" y="26790"/>
                  </a:moveTo>
                  <a:lnTo>
                    <a:pt x="1680845" y="723"/>
                  </a:lnTo>
                </a:path>
                <a:path w="2893059" h="420370">
                  <a:moveTo>
                    <a:pt x="1676971" y="26790"/>
                  </a:moveTo>
                  <a:lnTo>
                    <a:pt x="1676971" y="723"/>
                  </a:lnTo>
                </a:path>
                <a:path w="2893059" h="420370">
                  <a:moveTo>
                    <a:pt x="1677352" y="26790"/>
                  </a:moveTo>
                  <a:lnTo>
                    <a:pt x="1677352" y="723"/>
                  </a:lnTo>
                </a:path>
                <a:path w="2893059" h="420370">
                  <a:moveTo>
                    <a:pt x="1638490" y="0"/>
                  </a:moveTo>
                  <a:lnTo>
                    <a:pt x="1638807" y="0"/>
                  </a:lnTo>
                </a:path>
                <a:path w="2893059" h="420370">
                  <a:moveTo>
                    <a:pt x="1638490" y="26790"/>
                  </a:moveTo>
                  <a:lnTo>
                    <a:pt x="1638490" y="723"/>
                  </a:lnTo>
                </a:path>
                <a:path w="2893059" h="420370">
                  <a:moveTo>
                    <a:pt x="1638490" y="723"/>
                  </a:moveTo>
                  <a:lnTo>
                    <a:pt x="1638490" y="0"/>
                  </a:lnTo>
                </a:path>
                <a:path w="2893059" h="420370">
                  <a:moveTo>
                    <a:pt x="1638807" y="26790"/>
                  </a:moveTo>
                  <a:lnTo>
                    <a:pt x="1638807" y="723"/>
                  </a:lnTo>
                </a:path>
                <a:path w="2893059" h="420370">
                  <a:moveTo>
                    <a:pt x="1638807" y="723"/>
                  </a:moveTo>
                  <a:lnTo>
                    <a:pt x="1638807" y="0"/>
                  </a:lnTo>
                </a:path>
                <a:path w="2893059" h="420370">
                  <a:moveTo>
                    <a:pt x="1669986" y="26790"/>
                  </a:moveTo>
                  <a:lnTo>
                    <a:pt x="1669986" y="723"/>
                  </a:lnTo>
                </a:path>
                <a:path w="2893059" h="420370">
                  <a:moveTo>
                    <a:pt x="1670367" y="26790"/>
                  </a:moveTo>
                  <a:lnTo>
                    <a:pt x="1670367" y="723"/>
                  </a:lnTo>
                </a:path>
                <a:path w="2893059" h="420370">
                  <a:moveTo>
                    <a:pt x="1666494" y="26790"/>
                  </a:moveTo>
                  <a:lnTo>
                    <a:pt x="1666494" y="723"/>
                  </a:lnTo>
                </a:path>
                <a:path w="2893059" h="420370">
                  <a:moveTo>
                    <a:pt x="1666811" y="26790"/>
                  </a:moveTo>
                  <a:lnTo>
                    <a:pt x="1666811" y="723"/>
                  </a:lnTo>
                </a:path>
                <a:path w="2893059" h="420370">
                  <a:moveTo>
                    <a:pt x="1663001" y="26790"/>
                  </a:moveTo>
                  <a:lnTo>
                    <a:pt x="1663001" y="723"/>
                  </a:lnTo>
                </a:path>
                <a:path w="2893059" h="420370">
                  <a:moveTo>
                    <a:pt x="1663382" y="26790"/>
                  </a:moveTo>
                  <a:lnTo>
                    <a:pt x="1663382" y="723"/>
                  </a:lnTo>
                </a:path>
                <a:path w="2893059" h="420370">
                  <a:moveTo>
                    <a:pt x="1659508" y="26790"/>
                  </a:moveTo>
                  <a:lnTo>
                    <a:pt x="1659508" y="723"/>
                  </a:lnTo>
                </a:path>
                <a:path w="2893059" h="420370">
                  <a:moveTo>
                    <a:pt x="1659890" y="26790"/>
                  </a:moveTo>
                  <a:lnTo>
                    <a:pt x="1659890" y="723"/>
                  </a:lnTo>
                </a:path>
                <a:path w="2893059" h="420370">
                  <a:moveTo>
                    <a:pt x="1656016" y="26790"/>
                  </a:moveTo>
                  <a:lnTo>
                    <a:pt x="1656016" y="723"/>
                  </a:lnTo>
                </a:path>
                <a:path w="2893059" h="420370">
                  <a:moveTo>
                    <a:pt x="1656333" y="26790"/>
                  </a:moveTo>
                  <a:lnTo>
                    <a:pt x="1656333" y="723"/>
                  </a:lnTo>
                </a:path>
                <a:path w="2893059" h="420370">
                  <a:moveTo>
                    <a:pt x="1652460" y="26790"/>
                  </a:moveTo>
                  <a:lnTo>
                    <a:pt x="1652460" y="723"/>
                  </a:lnTo>
                </a:path>
                <a:path w="2893059" h="420370">
                  <a:moveTo>
                    <a:pt x="1652841" y="26790"/>
                  </a:moveTo>
                  <a:lnTo>
                    <a:pt x="1652841" y="723"/>
                  </a:lnTo>
                </a:path>
                <a:path w="2893059" h="420370">
                  <a:moveTo>
                    <a:pt x="1648968" y="26790"/>
                  </a:moveTo>
                  <a:lnTo>
                    <a:pt x="1648968" y="723"/>
                  </a:lnTo>
                </a:path>
                <a:path w="2893059" h="420370">
                  <a:moveTo>
                    <a:pt x="1649349" y="26790"/>
                  </a:moveTo>
                  <a:lnTo>
                    <a:pt x="1649349" y="723"/>
                  </a:lnTo>
                </a:path>
                <a:path w="2893059" h="420370">
                  <a:moveTo>
                    <a:pt x="1645475" y="26790"/>
                  </a:moveTo>
                  <a:lnTo>
                    <a:pt x="1645475" y="723"/>
                  </a:lnTo>
                </a:path>
                <a:path w="2893059" h="420370">
                  <a:moveTo>
                    <a:pt x="1645856" y="26790"/>
                  </a:moveTo>
                  <a:lnTo>
                    <a:pt x="1645856" y="723"/>
                  </a:lnTo>
                </a:path>
                <a:path w="2893059" h="420370">
                  <a:moveTo>
                    <a:pt x="1641982" y="26790"/>
                  </a:moveTo>
                  <a:lnTo>
                    <a:pt x="1641982" y="723"/>
                  </a:lnTo>
                </a:path>
                <a:path w="2893059" h="420370">
                  <a:moveTo>
                    <a:pt x="1642363" y="26790"/>
                  </a:moveTo>
                  <a:lnTo>
                    <a:pt x="1642363" y="723"/>
                  </a:lnTo>
                </a:path>
                <a:path w="2893059" h="420370">
                  <a:moveTo>
                    <a:pt x="1603502" y="0"/>
                  </a:moveTo>
                  <a:lnTo>
                    <a:pt x="1603819" y="0"/>
                  </a:lnTo>
                </a:path>
                <a:path w="2893059" h="420370">
                  <a:moveTo>
                    <a:pt x="1603502" y="26790"/>
                  </a:moveTo>
                  <a:lnTo>
                    <a:pt x="1603502" y="723"/>
                  </a:lnTo>
                </a:path>
                <a:path w="2893059" h="420370">
                  <a:moveTo>
                    <a:pt x="1603502" y="723"/>
                  </a:moveTo>
                  <a:lnTo>
                    <a:pt x="1603502" y="0"/>
                  </a:lnTo>
                </a:path>
                <a:path w="2893059" h="420370">
                  <a:moveTo>
                    <a:pt x="1603819" y="26790"/>
                  </a:moveTo>
                  <a:lnTo>
                    <a:pt x="1603819" y="723"/>
                  </a:lnTo>
                </a:path>
                <a:path w="2893059" h="420370">
                  <a:moveTo>
                    <a:pt x="1603819" y="723"/>
                  </a:moveTo>
                  <a:lnTo>
                    <a:pt x="1603819" y="0"/>
                  </a:lnTo>
                </a:path>
                <a:path w="2893059" h="420370">
                  <a:moveTo>
                    <a:pt x="1634998" y="26790"/>
                  </a:moveTo>
                  <a:lnTo>
                    <a:pt x="1634998" y="723"/>
                  </a:lnTo>
                </a:path>
                <a:path w="2893059" h="420370">
                  <a:moveTo>
                    <a:pt x="1635315" y="26790"/>
                  </a:moveTo>
                  <a:lnTo>
                    <a:pt x="1635315" y="723"/>
                  </a:lnTo>
                </a:path>
                <a:path w="2893059" h="420370">
                  <a:moveTo>
                    <a:pt x="1631505" y="26790"/>
                  </a:moveTo>
                  <a:lnTo>
                    <a:pt x="1631505" y="723"/>
                  </a:lnTo>
                </a:path>
                <a:path w="2893059" h="420370">
                  <a:moveTo>
                    <a:pt x="1631823" y="26790"/>
                  </a:moveTo>
                  <a:lnTo>
                    <a:pt x="1631823" y="723"/>
                  </a:lnTo>
                </a:path>
                <a:path w="2893059" h="420370">
                  <a:moveTo>
                    <a:pt x="1628012" y="26790"/>
                  </a:moveTo>
                  <a:lnTo>
                    <a:pt x="1628012" y="723"/>
                  </a:lnTo>
                </a:path>
                <a:path w="2893059" h="420370">
                  <a:moveTo>
                    <a:pt x="1628330" y="26790"/>
                  </a:moveTo>
                  <a:lnTo>
                    <a:pt x="1628330" y="723"/>
                  </a:lnTo>
                </a:path>
                <a:path w="2893059" h="420370">
                  <a:moveTo>
                    <a:pt x="1624456" y="26790"/>
                  </a:moveTo>
                  <a:lnTo>
                    <a:pt x="1624456" y="723"/>
                  </a:lnTo>
                </a:path>
                <a:path w="2893059" h="420370">
                  <a:moveTo>
                    <a:pt x="1624837" y="26790"/>
                  </a:moveTo>
                  <a:lnTo>
                    <a:pt x="1624837" y="723"/>
                  </a:lnTo>
                </a:path>
                <a:path w="2893059" h="420370">
                  <a:moveTo>
                    <a:pt x="1620964" y="26790"/>
                  </a:moveTo>
                  <a:lnTo>
                    <a:pt x="1620964" y="723"/>
                  </a:lnTo>
                </a:path>
                <a:path w="2893059" h="420370">
                  <a:moveTo>
                    <a:pt x="1621345" y="26790"/>
                  </a:moveTo>
                  <a:lnTo>
                    <a:pt x="1621345" y="723"/>
                  </a:lnTo>
                </a:path>
                <a:path w="2893059" h="420370">
                  <a:moveTo>
                    <a:pt x="1617472" y="26790"/>
                  </a:moveTo>
                  <a:lnTo>
                    <a:pt x="1617472" y="723"/>
                  </a:lnTo>
                </a:path>
                <a:path w="2893059" h="420370">
                  <a:moveTo>
                    <a:pt x="1617852" y="26790"/>
                  </a:moveTo>
                  <a:lnTo>
                    <a:pt x="1617852" y="723"/>
                  </a:lnTo>
                </a:path>
                <a:path w="2893059" h="420370">
                  <a:moveTo>
                    <a:pt x="1613979" y="26790"/>
                  </a:moveTo>
                  <a:lnTo>
                    <a:pt x="1613979" y="723"/>
                  </a:lnTo>
                </a:path>
                <a:path w="2893059" h="420370">
                  <a:moveTo>
                    <a:pt x="1614297" y="26790"/>
                  </a:moveTo>
                  <a:lnTo>
                    <a:pt x="1614297" y="723"/>
                  </a:lnTo>
                </a:path>
                <a:path w="2893059" h="420370">
                  <a:moveTo>
                    <a:pt x="1610423" y="26790"/>
                  </a:moveTo>
                  <a:lnTo>
                    <a:pt x="1610423" y="723"/>
                  </a:lnTo>
                </a:path>
                <a:path w="2893059" h="420370">
                  <a:moveTo>
                    <a:pt x="1610804" y="26790"/>
                  </a:moveTo>
                  <a:lnTo>
                    <a:pt x="1610804" y="723"/>
                  </a:lnTo>
                </a:path>
                <a:path w="2893059" h="420370">
                  <a:moveTo>
                    <a:pt x="1606994" y="26790"/>
                  </a:moveTo>
                  <a:lnTo>
                    <a:pt x="1606994" y="723"/>
                  </a:lnTo>
                </a:path>
                <a:path w="2893059" h="420370">
                  <a:moveTo>
                    <a:pt x="1607311" y="26790"/>
                  </a:moveTo>
                  <a:lnTo>
                    <a:pt x="1607311" y="723"/>
                  </a:lnTo>
                </a:path>
                <a:path w="2893059" h="420370">
                  <a:moveTo>
                    <a:pt x="1568450" y="0"/>
                  </a:moveTo>
                  <a:lnTo>
                    <a:pt x="1568830" y="0"/>
                  </a:lnTo>
                </a:path>
                <a:path w="2893059" h="420370">
                  <a:moveTo>
                    <a:pt x="1568450" y="26790"/>
                  </a:moveTo>
                  <a:lnTo>
                    <a:pt x="1568450" y="723"/>
                  </a:lnTo>
                </a:path>
                <a:path w="2893059" h="420370">
                  <a:moveTo>
                    <a:pt x="1568450" y="723"/>
                  </a:moveTo>
                  <a:lnTo>
                    <a:pt x="1568450" y="0"/>
                  </a:lnTo>
                </a:path>
                <a:path w="2893059" h="420370">
                  <a:moveTo>
                    <a:pt x="1568830" y="26790"/>
                  </a:moveTo>
                  <a:lnTo>
                    <a:pt x="1568830" y="723"/>
                  </a:lnTo>
                </a:path>
                <a:path w="2893059" h="420370">
                  <a:moveTo>
                    <a:pt x="1568830" y="723"/>
                  </a:moveTo>
                  <a:lnTo>
                    <a:pt x="1568830" y="0"/>
                  </a:lnTo>
                </a:path>
                <a:path w="2893059" h="420370">
                  <a:moveTo>
                    <a:pt x="1600009" y="26790"/>
                  </a:moveTo>
                  <a:lnTo>
                    <a:pt x="1600009" y="723"/>
                  </a:lnTo>
                </a:path>
                <a:path w="2893059" h="420370">
                  <a:moveTo>
                    <a:pt x="1600327" y="26790"/>
                  </a:moveTo>
                  <a:lnTo>
                    <a:pt x="1600327" y="723"/>
                  </a:lnTo>
                </a:path>
                <a:path w="2893059" h="420370">
                  <a:moveTo>
                    <a:pt x="1596453" y="26790"/>
                  </a:moveTo>
                  <a:lnTo>
                    <a:pt x="1596453" y="723"/>
                  </a:lnTo>
                </a:path>
                <a:path w="2893059" h="420370">
                  <a:moveTo>
                    <a:pt x="1596834" y="26790"/>
                  </a:moveTo>
                  <a:lnTo>
                    <a:pt x="1596834" y="723"/>
                  </a:lnTo>
                </a:path>
                <a:path w="2893059" h="420370">
                  <a:moveTo>
                    <a:pt x="1592960" y="26790"/>
                  </a:moveTo>
                  <a:lnTo>
                    <a:pt x="1592960" y="723"/>
                  </a:lnTo>
                </a:path>
                <a:path w="2893059" h="420370">
                  <a:moveTo>
                    <a:pt x="1593342" y="26790"/>
                  </a:moveTo>
                  <a:lnTo>
                    <a:pt x="1593342" y="723"/>
                  </a:lnTo>
                </a:path>
                <a:path w="2893059" h="420370">
                  <a:moveTo>
                    <a:pt x="1589468" y="26790"/>
                  </a:moveTo>
                  <a:lnTo>
                    <a:pt x="1589468" y="723"/>
                  </a:lnTo>
                </a:path>
                <a:path w="2893059" h="420370">
                  <a:moveTo>
                    <a:pt x="1589849" y="26790"/>
                  </a:moveTo>
                  <a:lnTo>
                    <a:pt x="1589849" y="723"/>
                  </a:lnTo>
                </a:path>
                <a:path w="2893059" h="420370">
                  <a:moveTo>
                    <a:pt x="1585912" y="26790"/>
                  </a:moveTo>
                  <a:lnTo>
                    <a:pt x="1585912" y="723"/>
                  </a:lnTo>
                </a:path>
                <a:path w="2893059" h="420370">
                  <a:moveTo>
                    <a:pt x="1586293" y="26790"/>
                  </a:moveTo>
                  <a:lnTo>
                    <a:pt x="1586293" y="723"/>
                  </a:lnTo>
                </a:path>
                <a:path w="2893059" h="420370">
                  <a:moveTo>
                    <a:pt x="1582420" y="26790"/>
                  </a:moveTo>
                  <a:lnTo>
                    <a:pt x="1582420" y="723"/>
                  </a:lnTo>
                </a:path>
                <a:path w="2893059" h="420370">
                  <a:moveTo>
                    <a:pt x="1582801" y="26790"/>
                  </a:moveTo>
                  <a:lnTo>
                    <a:pt x="1582801" y="723"/>
                  </a:lnTo>
                </a:path>
                <a:path w="2893059" h="420370">
                  <a:moveTo>
                    <a:pt x="1578991" y="26790"/>
                  </a:moveTo>
                  <a:lnTo>
                    <a:pt x="1578991" y="723"/>
                  </a:lnTo>
                </a:path>
                <a:path w="2893059" h="420370">
                  <a:moveTo>
                    <a:pt x="1579308" y="26790"/>
                  </a:moveTo>
                  <a:lnTo>
                    <a:pt x="1579308" y="723"/>
                  </a:lnTo>
                </a:path>
                <a:path w="2893059" h="420370">
                  <a:moveTo>
                    <a:pt x="1575498" y="26790"/>
                  </a:moveTo>
                  <a:lnTo>
                    <a:pt x="1575498" y="723"/>
                  </a:lnTo>
                </a:path>
                <a:path w="2893059" h="420370">
                  <a:moveTo>
                    <a:pt x="1575816" y="26790"/>
                  </a:moveTo>
                  <a:lnTo>
                    <a:pt x="1575816" y="723"/>
                  </a:lnTo>
                </a:path>
                <a:path w="2893059" h="420370">
                  <a:moveTo>
                    <a:pt x="1571942" y="26790"/>
                  </a:moveTo>
                  <a:lnTo>
                    <a:pt x="1571942" y="723"/>
                  </a:lnTo>
                </a:path>
                <a:path w="2893059" h="420370">
                  <a:moveTo>
                    <a:pt x="1572323" y="26790"/>
                  </a:moveTo>
                  <a:lnTo>
                    <a:pt x="1572323" y="723"/>
                  </a:lnTo>
                </a:path>
                <a:path w="2893059" h="420370">
                  <a:moveTo>
                    <a:pt x="1533461" y="0"/>
                  </a:moveTo>
                  <a:lnTo>
                    <a:pt x="1533842" y="0"/>
                  </a:lnTo>
                </a:path>
                <a:path w="2893059" h="420370">
                  <a:moveTo>
                    <a:pt x="1533461" y="26790"/>
                  </a:moveTo>
                  <a:lnTo>
                    <a:pt x="1533461" y="723"/>
                  </a:lnTo>
                </a:path>
                <a:path w="2893059" h="420370">
                  <a:moveTo>
                    <a:pt x="1533461" y="723"/>
                  </a:moveTo>
                  <a:lnTo>
                    <a:pt x="1533461" y="0"/>
                  </a:lnTo>
                </a:path>
                <a:path w="2893059" h="420370">
                  <a:moveTo>
                    <a:pt x="1533842" y="26790"/>
                  </a:moveTo>
                  <a:lnTo>
                    <a:pt x="1533842" y="723"/>
                  </a:lnTo>
                </a:path>
                <a:path w="2893059" h="420370">
                  <a:moveTo>
                    <a:pt x="1533842" y="723"/>
                  </a:moveTo>
                  <a:lnTo>
                    <a:pt x="1533842" y="0"/>
                  </a:lnTo>
                </a:path>
                <a:path w="2893059" h="420370">
                  <a:moveTo>
                    <a:pt x="1564957" y="26790"/>
                  </a:moveTo>
                  <a:lnTo>
                    <a:pt x="1564957" y="723"/>
                  </a:lnTo>
                </a:path>
                <a:path w="2893059" h="420370">
                  <a:moveTo>
                    <a:pt x="1565338" y="26790"/>
                  </a:moveTo>
                  <a:lnTo>
                    <a:pt x="1565338" y="723"/>
                  </a:lnTo>
                </a:path>
                <a:path w="2893059" h="420370">
                  <a:moveTo>
                    <a:pt x="1561465" y="26790"/>
                  </a:moveTo>
                  <a:lnTo>
                    <a:pt x="1561465" y="723"/>
                  </a:lnTo>
                </a:path>
                <a:path w="2893059" h="420370">
                  <a:moveTo>
                    <a:pt x="1561846" y="26790"/>
                  </a:moveTo>
                  <a:lnTo>
                    <a:pt x="1561846" y="723"/>
                  </a:lnTo>
                </a:path>
                <a:path w="2893059" h="420370">
                  <a:moveTo>
                    <a:pt x="1557908" y="26790"/>
                  </a:moveTo>
                  <a:lnTo>
                    <a:pt x="1557908" y="723"/>
                  </a:lnTo>
                </a:path>
                <a:path w="2893059" h="420370">
                  <a:moveTo>
                    <a:pt x="1558290" y="26790"/>
                  </a:moveTo>
                  <a:lnTo>
                    <a:pt x="1558290" y="723"/>
                  </a:lnTo>
                </a:path>
                <a:path w="2893059" h="420370">
                  <a:moveTo>
                    <a:pt x="1554416" y="26790"/>
                  </a:moveTo>
                  <a:lnTo>
                    <a:pt x="1554416" y="723"/>
                  </a:lnTo>
                </a:path>
                <a:path w="2893059" h="420370">
                  <a:moveTo>
                    <a:pt x="1554797" y="26790"/>
                  </a:moveTo>
                  <a:lnTo>
                    <a:pt x="1554797" y="723"/>
                  </a:lnTo>
                </a:path>
                <a:path w="2893059" h="420370">
                  <a:moveTo>
                    <a:pt x="1550924" y="26790"/>
                  </a:moveTo>
                  <a:lnTo>
                    <a:pt x="1550924" y="723"/>
                  </a:lnTo>
                </a:path>
                <a:path w="2893059" h="420370">
                  <a:moveTo>
                    <a:pt x="1551304" y="26790"/>
                  </a:moveTo>
                  <a:lnTo>
                    <a:pt x="1551304" y="723"/>
                  </a:lnTo>
                </a:path>
                <a:path w="2893059" h="420370">
                  <a:moveTo>
                    <a:pt x="1547495" y="26790"/>
                  </a:moveTo>
                  <a:lnTo>
                    <a:pt x="1547495" y="723"/>
                  </a:lnTo>
                </a:path>
                <a:path w="2893059" h="420370">
                  <a:moveTo>
                    <a:pt x="1547812" y="26790"/>
                  </a:moveTo>
                  <a:lnTo>
                    <a:pt x="1547812" y="723"/>
                  </a:lnTo>
                </a:path>
                <a:path w="2893059" h="420370">
                  <a:moveTo>
                    <a:pt x="1543938" y="26790"/>
                  </a:moveTo>
                  <a:lnTo>
                    <a:pt x="1543938" y="723"/>
                  </a:lnTo>
                </a:path>
                <a:path w="2893059" h="420370">
                  <a:moveTo>
                    <a:pt x="1544320" y="26790"/>
                  </a:moveTo>
                  <a:lnTo>
                    <a:pt x="1544320" y="723"/>
                  </a:lnTo>
                </a:path>
                <a:path w="2893059" h="420370">
                  <a:moveTo>
                    <a:pt x="1540446" y="26790"/>
                  </a:moveTo>
                  <a:lnTo>
                    <a:pt x="1540446" y="723"/>
                  </a:lnTo>
                </a:path>
                <a:path w="2893059" h="420370">
                  <a:moveTo>
                    <a:pt x="1540827" y="26790"/>
                  </a:moveTo>
                  <a:lnTo>
                    <a:pt x="1540827" y="723"/>
                  </a:lnTo>
                </a:path>
                <a:path w="2893059" h="420370">
                  <a:moveTo>
                    <a:pt x="1536953" y="26790"/>
                  </a:moveTo>
                  <a:lnTo>
                    <a:pt x="1536953" y="723"/>
                  </a:lnTo>
                </a:path>
                <a:path w="2893059" h="420370">
                  <a:moveTo>
                    <a:pt x="1537271" y="26790"/>
                  </a:moveTo>
                  <a:lnTo>
                    <a:pt x="1537271" y="723"/>
                  </a:lnTo>
                </a:path>
                <a:path w="2893059" h="420370">
                  <a:moveTo>
                    <a:pt x="1498409" y="0"/>
                  </a:moveTo>
                  <a:lnTo>
                    <a:pt x="1498790" y="0"/>
                  </a:lnTo>
                </a:path>
                <a:path w="2893059" h="420370">
                  <a:moveTo>
                    <a:pt x="1498409" y="26790"/>
                  </a:moveTo>
                  <a:lnTo>
                    <a:pt x="1498409" y="723"/>
                  </a:lnTo>
                </a:path>
                <a:path w="2893059" h="420370">
                  <a:moveTo>
                    <a:pt x="1498409" y="723"/>
                  </a:moveTo>
                  <a:lnTo>
                    <a:pt x="1498409" y="0"/>
                  </a:lnTo>
                </a:path>
                <a:path w="2893059" h="420370">
                  <a:moveTo>
                    <a:pt x="1498790" y="26790"/>
                  </a:moveTo>
                  <a:lnTo>
                    <a:pt x="1498790" y="723"/>
                  </a:lnTo>
                </a:path>
                <a:path w="2893059" h="420370">
                  <a:moveTo>
                    <a:pt x="1498790" y="723"/>
                  </a:moveTo>
                  <a:lnTo>
                    <a:pt x="1498790" y="0"/>
                  </a:lnTo>
                </a:path>
                <a:path w="2893059" h="420370">
                  <a:moveTo>
                    <a:pt x="1529905" y="26790"/>
                  </a:moveTo>
                  <a:lnTo>
                    <a:pt x="1529905" y="723"/>
                  </a:lnTo>
                </a:path>
                <a:path w="2893059" h="420370">
                  <a:moveTo>
                    <a:pt x="1530286" y="26790"/>
                  </a:moveTo>
                  <a:lnTo>
                    <a:pt x="1530286" y="723"/>
                  </a:lnTo>
                </a:path>
                <a:path w="2893059" h="420370">
                  <a:moveTo>
                    <a:pt x="1526412" y="26790"/>
                  </a:moveTo>
                  <a:lnTo>
                    <a:pt x="1526412" y="723"/>
                  </a:lnTo>
                </a:path>
                <a:path w="2893059" h="420370">
                  <a:moveTo>
                    <a:pt x="1526794" y="26790"/>
                  </a:moveTo>
                  <a:lnTo>
                    <a:pt x="1526794" y="723"/>
                  </a:lnTo>
                </a:path>
                <a:path w="2893059" h="420370">
                  <a:moveTo>
                    <a:pt x="1522920" y="26790"/>
                  </a:moveTo>
                  <a:lnTo>
                    <a:pt x="1522920" y="723"/>
                  </a:lnTo>
                </a:path>
                <a:path w="2893059" h="420370">
                  <a:moveTo>
                    <a:pt x="1523301" y="26790"/>
                  </a:moveTo>
                  <a:lnTo>
                    <a:pt x="1523301" y="723"/>
                  </a:lnTo>
                </a:path>
                <a:path w="2893059" h="420370">
                  <a:moveTo>
                    <a:pt x="1519491" y="26790"/>
                  </a:moveTo>
                  <a:lnTo>
                    <a:pt x="1519491" y="723"/>
                  </a:lnTo>
                </a:path>
                <a:path w="2893059" h="420370">
                  <a:moveTo>
                    <a:pt x="1519808" y="26790"/>
                  </a:moveTo>
                  <a:lnTo>
                    <a:pt x="1519808" y="723"/>
                  </a:lnTo>
                </a:path>
                <a:path w="2893059" h="420370">
                  <a:moveTo>
                    <a:pt x="1515935" y="26790"/>
                  </a:moveTo>
                  <a:lnTo>
                    <a:pt x="1515935" y="723"/>
                  </a:lnTo>
                </a:path>
                <a:path w="2893059" h="420370">
                  <a:moveTo>
                    <a:pt x="1516316" y="26790"/>
                  </a:moveTo>
                  <a:lnTo>
                    <a:pt x="1516316" y="723"/>
                  </a:lnTo>
                </a:path>
                <a:path w="2893059" h="420370">
                  <a:moveTo>
                    <a:pt x="1512443" y="26790"/>
                  </a:moveTo>
                  <a:lnTo>
                    <a:pt x="1512443" y="723"/>
                  </a:lnTo>
                </a:path>
                <a:path w="2893059" h="420370">
                  <a:moveTo>
                    <a:pt x="1512760" y="26790"/>
                  </a:moveTo>
                  <a:lnTo>
                    <a:pt x="1512760" y="723"/>
                  </a:lnTo>
                </a:path>
                <a:path w="2893059" h="420370">
                  <a:moveTo>
                    <a:pt x="1508950" y="26790"/>
                  </a:moveTo>
                  <a:lnTo>
                    <a:pt x="1508950" y="723"/>
                  </a:lnTo>
                </a:path>
                <a:path w="2893059" h="420370">
                  <a:moveTo>
                    <a:pt x="1509268" y="26790"/>
                  </a:moveTo>
                  <a:lnTo>
                    <a:pt x="1509268" y="723"/>
                  </a:lnTo>
                </a:path>
                <a:path w="2893059" h="420370">
                  <a:moveTo>
                    <a:pt x="1505457" y="26790"/>
                  </a:moveTo>
                  <a:lnTo>
                    <a:pt x="1505457" y="723"/>
                  </a:lnTo>
                </a:path>
                <a:path w="2893059" h="420370">
                  <a:moveTo>
                    <a:pt x="1505775" y="26790"/>
                  </a:moveTo>
                  <a:lnTo>
                    <a:pt x="1505775" y="723"/>
                  </a:lnTo>
                </a:path>
                <a:path w="2893059" h="420370">
                  <a:moveTo>
                    <a:pt x="1501902" y="26790"/>
                  </a:moveTo>
                  <a:lnTo>
                    <a:pt x="1501902" y="723"/>
                  </a:lnTo>
                </a:path>
                <a:path w="2893059" h="420370">
                  <a:moveTo>
                    <a:pt x="1502282" y="26790"/>
                  </a:moveTo>
                  <a:lnTo>
                    <a:pt x="1502282" y="723"/>
                  </a:lnTo>
                </a:path>
                <a:path w="2893059" h="420370">
                  <a:moveTo>
                    <a:pt x="1463421" y="0"/>
                  </a:moveTo>
                  <a:lnTo>
                    <a:pt x="1463738" y="0"/>
                  </a:lnTo>
                </a:path>
                <a:path w="2893059" h="420370">
                  <a:moveTo>
                    <a:pt x="1463421" y="26790"/>
                  </a:moveTo>
                  <a:lnTo>
                    <a:pt x="1463421" y="723"/>
                  </a:lnTo>
                </a:path>
                <a:path w="2893059" h="420370">
                  <a:moveTo>
                    <a:pt x="1463421" y="723"/>
                  </a:moveTo>
                  <a:lnTo>
                    <a:pt x="1463421" y="0"/>
                  </a:lnTo>
                </a:path>
                <a:path w="2893059" h="420370">
                  <a:moveTo>
                    <a:pt x="1463738" y="26790"/>
                  </a:moveTo>
                  <a:lnTo>
                    <a:pt x="1463738" y="723"/>
                  </a:lnTo>
                </a:path>
                <a:path w="2893059" h="420370">
                  <a:moveTo>
                    <a:pt x="1463738" y="723"/>
                  </a:moveTo>
                  <a:lnTo>
                    <a:pt x="1463738" y="0"/>
                  </a:lnTo>
                </a:path>
                <a:path w="2893059" h="420370">
                  <a:moveTo>
                    <a:pt x="1494917" y="26790"/>
                  </a:moveTo>
                  <a:lnTo>
                    <a:pt x="1494917" y="723"/>
                  </a:lnTo>
                </a:path>
                <a:path w="2893059" h="420370">
                  <a:moveTo>
                    <a:pt x="1495298" y="26790"/>
                  </a:moveTo>
                  <a:lnTo>
                    <a:pt x="1495298" y="723"/>
                  </a:lnTo>
                </a:path>
                <a:path w="2893059" h="420370">
                  <a:moveTo>
                    <a:pt x="1491424" y="26790"/>
                  </a:moveTo>
                  <a:lnTo>
                    <a:pt x="1491424" y="723"/>
                  </a:lnTo>
                </a:path>
                <a:path w="2893059" h="420370">
                  <a:moveTo>
                    <a:pt x="1491742" y="26790"/>
                  </a:moveTo>
                  <a:lnTo>
                    <a:pt x="1491742" y="723"/>
                  </a:lnTo>
                </a:path>
                <a:path w="2893059" h="420370">
                  <a:moveTo>
                    <a:pt x="1487931" y="26790"/>
                  </a:moveTo>
                  <a:lnTo>
                    <a:pt x="1487931" y="723"/>
                  </a:lnTo>
                </a:path>
                <a:path w="2893059" h="420370">
                  <a:moveTo>
                    <a:pt x="1488312" y="26790"/>
                  </a:moveTo>
                  <a:lnTo>
                    <a:pt x="1488312" y="723"/>
                  </a:lnTo>
                </a:path>
                <a:path w="2893059" h="420370">
                  <a:moveTo>
                    <a:pt x="1484439" y="26790"/>
                  </a:moveTo>
                  <a:lnTo>
                    <a:pt x="1484439" y="723"/>
                  </a:lnTo>
                </a:path>
                <a:path w="2893059" h="420370">
                  <a:moveTo>
                    <a:pt x="1484756" y="26790"/>
                  </a:moveTo>
                  <a:lnTo>
                    <a:pt x="1484756" y="723"/>
                  </a:lnTo>
                </a:path>
                <a:path w="2893059" h="420370">
                  <a:moveTo>
                    <a:pt x="1480947" y="26790"/>
                  </a:moveTo>
                  <a:lnTo>
                    <a:pt x="1480947" y="723"/>
                  </a:lnTo>
                </a:path>
                <a:path w="2893059" h="420370">
                  <a:moveTo>
                    <a:pt x="1481264" y="26790"/>
                  </a:moveTo>
                  <a:lnTo>
                    <a:pt x="1481264" y="723"/>
                  </a:lnTo>
                </a:path>
                <a:path w="2893059" h="420370">
                  <a:moveTo>
                    <a:pt x="1477391" y="26790"/>
                  </a:moveTo>
                  <a:lnTo>
                    <a:pt x="1477391" y="723"/>
                  </a:lnTo>
                </a:path>
                <a:path w="2893059" h="420370">
                  <a:moveTo>
                    <a:pt x="1477772" y="26790"/>
                  </a:moveTo>
                  <a:lnTo>
                    <a:pt x="1477772" y="723"/>
                  </a:lnTo>
                </a:path>
                <a:path w="2893059" h="420370">
                  <a:moveTo>
                    <a:pt x="1473898" y="26790"/>
                  </a:moveTo>
                  <a:lnTo>
                    <a:pt x="1473898" y="723"/>
                  </a:lnTo>
                </a:path>
                <a:path w="2893059" h="420370">
                  <a:moveTo>
                    <a:pt x="1474279" y="26790"/>
                  </a:moveTo>
                  <a:lnTo>
                    <a:pt x="1474279" y="723"/>
                  </a:lnTo>
                </a:path>
                <a:path w="2893059" h="420370">
                  <a:moveTo>
                    <a:pt x="1470405" y="26790"/>
                  </a:moveTo>
                  <a:lnTo>
                    <a:pt x="1470405" y="723"/>
                  </a:lnTo>
                </a:path>
                <a:path w="2893059" h="420370">
                  <a:moveTo>
                    <a:pt x="1470786" y="26790"/>
                  </a:moveTo>
                  <a:lnTo>
                    <a:pt x="1470786" y="723"/>
                  </a:lnTo>
                </a:path>
                <a:path w="2893059" h="420370">
                  <a:moveTo>
                    <a:pt x="1466913" y="26790"/>
                  </a:moveTo>
                  <a:lnTo>
                    <a:pt x="1466913" y="723"/>
                  </a:lnTo>
                </a:path>
                <a:path w="2893059" h="420370">
                  <a:moveTo>
                    <a:pt x="1467294" y="26790"/>
                  </a:moveTo>
                  <a:lnTo>
                    <a:pt x="1467294" y="723"/>
                  </a:lnTo>
                </a:path>
                <a:path w="2893059" h="420370">
                  <a:moveTo>
                    <a:pt x="1428432" y="0"/>
                  </a:moveTo>
                  <a:lnTo>
                    <a:pt x="1428750" y="0"/>
                  </a:lnTo>
                </a:path>
                <a:path w="2893059" h="420370">
                  <a:moveTo>
                    <a:pt x="1428432" y="26790"/>
                  </a:moveTo>
                  <a:lnTo>
                    <a:pt x="1428432" y="723"/>
                  </a:lnTo>
                </a:path>
                <a:path w="2893059" h="420370">
                  <a:moveTo>
                    <a:pt x="1428432" y="723"/>
                  </a:moveTo>
                  <a:lnTo>
                    <a:pt x="1428432" y="0"/>
                  </a:lnTo>
                </a:path>
                <a:path w="2893059" h="420370">
                  <a:moveTo>
                    <a:pt x="1428750" y="26790"/>
                  </a:moveTo>
                  <a:lnTo>
                    <a:pt x="1428750" y="723"/>
                  </a:lnTo>
                </a:path>
                <a:path w="2893059" h="420370">
                  <a:moveTo>
                    <a:pt x="1428750" y="723"/>
                  </a:moveTo>
                  <a:lnTo>
                    <a:pt x="1428750" y="0"/>
                  </a:lnTo>
                </a:path>
                <a:path w="2893059" h="420370">
                  <a:moveTo>
                    <a:pt x="1459928" y="26790"/>
                  </a:moveTo>
                  <a:lnTo>
                    <a:pt x="1459928" y="723"/>
                  </a:lnTo>
                </a:path>
                <a:path w="2893059" h="420370">
                  <a:moveTo>
                    <a:pt x="1460246" y="26790"/>
                  </a:moveTo>
                  <a:lnTo>
                    <a:pt x="1460246" y="723"/>
                  </a:lnTo>
                </a:path>
                <a:path w="2893059" h="420370">
                  <a:moveTo>
                    <a:pt x="1456435" y="26790"/>
                  </a:moveTo>
                  <a:lnTo>
                    <a:pt x="1456435" y="723"/>
                  </a:lnTo>
                </a:path>
                <a:path w="2893059" h="420370">
                  <a:moveTo>
                    <a:pt x="1456753" y="26790"/>
                  </a:moveTo>
                  <a:lnTo>
                    <a:pt x="1456753" y="723"/>
                  </a:lnTo>
                </a:path>
                <a:path w="2893059" h="420370">
                  <a:moveTo>
                    <a:pt x="1452943" y="26790"/>
                  </a:moveTo>
                  <a:lnTo>
                    <a:pt x="1452943" y="723"/>
                  </a:lnTo>
                </a:path>
                <a:path w="2893059" h="420370">
                  <a:moveTo>
                    <a:pt x="1453260" y="26790"/>
                  </a:moveTo>
                  <a:lnTo>
                    <a:pt x="1453260" y="723"/>
                  </a:lnTo>
                </a:path>
                <a:path w="2893059" h="420370">
                  <a:moveTo>
                    <a:pt x="1449387" y="26790"/>
                  </a:moveTo>
                  <a:lnTo>
                    <a:pt x="1449387" y="723"/>
                  </a:lnTo>
                </a:path>
                <a:path w="2893059" h="420370">
                  <a:moveTo>
                    <a:pt x="1449768" y="26790"/>
                  </a:moveTo>
                  <a:lnTo>
                    <a:pt x="1449768" y="723"/>
                  </a:lnTo>
                </a:path>
                <a:path w="2893059" h="420370">
                  <a:moveTo>
                    <a:pt x="1445895" y="26790"/>
                  </a:moveTo>
                  <a:lnTo>
                    <a:pt x="1445895" y="723"/>
                  </a:lnTo>
                </a:path>
                <a:path w="2893059" h="420370">
                  <a:moveTo>
                    <a:pt x="1446276" y="26790"/>
                  </a:moveTo>
                  <a:lnTo>
                    <a:pt x="1446276" y="723"/>
                  </a:lnTo>
                </a:path>
                <a:path w="2893059" h="420370">
                  <a:moveTo>
                    <a:pt x="1442402" y="26790"/>
                  </a:moveTo>
                  <a:lnTo>
                    <a:pt x="1442402" y="723"/>
                  </a:lnTo>
                </a:path>
                <a:path w="2893059" h="420370">
                  <a:moveTo>
                    <a:pt x="1442783" y="26790"/>
                  </a:moveTo>
                  <a:lnTo>
                    <a:pt x="1442783" y="723"/>
                  </a:lnTo>
                </a:path>
                <a:path w="2893059" h="420370">
                  <a:moveTo>
                    <a:pt x="1438909" y="26790"/>
                  </a:moveTo>
                  <a:lnTo>
                    <a:pt x="1438909" y="723"/>
                  </a:lnTo>
                </a:path>
                <a:path w="2893059" h="420370">
                  <a:moveTo>
                    <a:pt x="1439291" y="26790"/>
                  </a:moveTo>
                  <a:lnTo>
                    <a:pt x="1439291" y="723"/>
                  </a:lnTo>
                </a:path>
                <a:path w="2893059" h="420370">
                  <a:moveTo>
                    <a:pt x="1435417" y="26790"/>
                  </a:moveTo>
                  <a:lnTo>
                    <a:pt x="1435417" y="723"/>
                  </a:lnTo>
                </a:path>
                <a:path w="2893059" h="420370">
                  <a:moveTo>
                    <a:pt x="1435734" y="26790"/>
                  </a:moveTo>
                  <a:lnTo>
                    <a:pt x="1435734" y="723"/>
                  </a:lnTo>
                </a:path>
                <a:path w="2893059" h="420370">
                  <a:moveTo>
                    <a:pt x="1431925" y="26790"/>
                  </a:moveTo>
                  <a:lnTo>
                    <a:pt x="1431925" y="723"/>
                  </a:lnTo>
                </a:path>
                <a:path w="2893059" h="420370">
                  <a:moveTo>
                    <a:pt x="1432242" y="26790"/>
                  </a:moveTo>
                  <a:lnTo>
                    <a:pt x="1432242" y="723"/>
                  </a:lnTo>
                </a:path>
                <a:path w="2893059" h="420370">
                  <a:moveTo>
                    <a:pt x="1393380" y="0"/>
                  </a:moveTo>
                  <a:lnTo>
                    <a:pt x="1393698" y="0"/>
                  </a:lnTo>
                </a:path>
                <a:path w="2893059" h="420370">
                  <a:moveTo>
                    <a:pt x="1393380" y="26790"/>
                  </a:moveTo>
                  <a:lnTo>
                    <a:pt x="1393380" y="723"/>
                  </a:lnTo>
                </a:path>
                <a:path w="2893059" h="420370">
                  <a:moveTo>
                    <a:pt x="1393380" y="723"/>
                  </a:moveTo>
                  <a:lnTo>
                    <a:pt x="1393380" y="0"/>
                  </a:lnTo>
                </a:path>
                <a:path w="2893059" h="420370">
                  <a:moveTo>
                    <a:pt x="1393698" y="26790"/>
                  </a:moveTo>
                  <a:lnTo>
                    <a:pt x="1393698" y="723"/>
                  </a:lnTo>
                </a:path>
                <a:path w="2893059" h="420370">
                  <a:moveTo>
                    <a:pt x="1393698" y="723"/>
                  </a:moveTo>
                  <a:lnTo>
                    <a:pt x="1393698" y="0"/>
                  </a:lnTo>
                </a:path>
                <a:path w="2893059" h="420370">
                  <a:moveTo>
                    <a:pt x="1424940" y="26790"/>
                  </a:moveTo>
                  <a:lnTo>
                    <a:pt x="1424940" y="723"/>
                  </a:lnTo>
                </a:path>
                <a:path w="2893059" h="420370">
                  <a:moveTo>
                    <a:pt x="1425257" y="26790"/>
                  </a:moveTo>
                  <a:lnTo>
                    <a:pt x="1425257" y="723"/>
                  </a:lnTo>
                </a:path>
                <a:path w="2893059" h="420370">
                  <a:moveTo>
                    <a:pt x="1421383" y="26790"/>
                  </a:moveTo>
                  <a:lnTo>
                    <a:pt x="1421383" y="723"/>
                  </a:lnTo>
                </a:path>
                <a:path w="2893059" h="420370">
                  <a:moveTo>
                    <a:pt x="1421765" y="26790"/>
                  </a:moveTo>
                  <a:lnTo>
                    <a:pt x="1421765" y="723"/>
                  </a:lnTo>
                </a:path>
                <a:path w="2893059" h="420370">
                  <a:moveTo>
                    <a:pt x="1417891" y="26790"/>
                  </a:moveTo>
                  <a:lnTo>
                    <a:pt x="1417891" y="723"/>
                  </a:lnTo>
                </a:path>
                <a:path w="2893059" h="420370">
                  <a:moveTo>
                    <a:pt x="1418272" y="26790"/>
                  </a:moveTo>
                  <a:lnTo>
                    <a:pt x="1418272" y="723"/>
                  </a:lnTo>
                </a:path>
                <a:path w="2893059" h="420370">
                  <a:moveTo>
                    <a:pt x="1414399" y="26790"/>
                  </a:moveTo>
                  <a:lnTo>
                    <a:pt x="1414399" y="723"/>
                  </a:lnTo>
                </a:path>
                <a:path w="2893059" h="420370">
                  <a:moveTo>
                    <a:pt x="1414779" y="26790"/>
                  </a:moveTo>
                  <a:lnTo>
                    <a:pt x="1414779" y="723"/>
                  </a:lnTo>
                </a:path>
                <a:path w="2893059" h="420370">
                  <a:moveTo>
                    <a:pt x="1410906" y="26790"/>
                  </a:moveTo>
                  <a:lnTo>
                    <a:pt x="1410906" y="723"/>
                  </a:lnTo>
                </a:path>
                <a:path w="2893059" h="420370">
                  <a:moveTo>
                    <a:pt x="1411224" y="26790"/>
                  </a:moveTo>
                  <a:lnTo>
                    <a:pt x="1411224" y="723"/>
                  </a:lnTo>
                </a:path>
                <a:path w="2893059" h="420370">
                  <a:moveTo>
                    <a:pt x="1407350" y="26790"/>
                  </a:moveTo>
                  <a:lnTo>
                    <a:pt x="1407350" y="723"/>
                  </a:lnTo>
                </a:path>
                <a:path w="2893059" h="420370">
                  <a:moveTo>
                    <a:pt x="1407731" y="26790"/>
                  </a:moveTo>
                  <a:lnTo>
                    <a:pt x="1407731" y="723"/>
                  </a:lnTo>
                </a:path>
                <a:path w="2893059" h="420370">
                  <a:moveTo>
                    <a:pt x="1403921" y="26790"/>
                  </a:moveTo>
                  <a:lnTo>
                    <a:pt x="1403921" y="723"/>
                  </a:lnTo>
                </a:path>
                <a:path w="2893059" h="420370">
                  <a:moveTo>
                    <a:pt x="1404238" y="26790"/>
                  </a:moveTo>
                  <a:lnTo>
                    <a:pt x="1404238" y="723"/>
                  </a:lnTo>
                </a:path>
                <a:path w="2893059" h="420370">
                  <a:moveTo>
                    <a:pt x="1400428" y="26790"/>
                  </a:moveTo>
                  <a:lnTo>
                    <a:pt x="1400428" y="723"/>
                  </a:lnTo>
                </a:path>
                <a:path w="2893059" h="420370">
                  <a:moveTo>
                    <a:pt x="1400746" y="26790"/>
                  </a:moveTo>
                  <a:lnTo>
                    <a:pt x="1400746" y="723"/>
                  </a:lnTo>
                </a:path>
                <a:path w="2893059" h="420370">
                  <a:moveTo>
                    <a:pt x="1396873" y="26790"/>
                  </a:moveTo>
                  <a:lnTo>
                    <a:pt x="1396873" y="723"/>
                  </a:lnTo>
                </a:path>
                <a:path w="2893059" h="420370">
                  <a:moveTo>
                    <a:pt x="1397253" y="26790"/>
                  </a:moveTo>
                  <a:lnTo>
                    <a:pt x="1397253" y="723"/>
                  </a:lnTo>
                </a:path>
                <a:path w="2893059" h="420370">
                  <a:moveTo>
                    <a:pt x="1358392" y="0"/>
                  </a:moveTo>
                  <a:lnTo>
                    <a:pt x="1358773" y="0"/>
                  </a:lnTo>
                </a:path>
                <a:path w="2893059" h="420370">
                  <a:moveTo>
                    <a:pt x="1358392" y="26790"/>
                  </a:moveTo>
                  <a:lnTo>
                    <a:pt x="1358392" y="723"/>
                  </a:lnTo>
                </a:path>
                <a:path w="2893059" h="420370">
                  <a:moveTo>
                    <a:pt x="1358392" y="723"/>
                  </a:moveTo>
                  <a:lnTo>
                    <a:pt x="1358392" y="0"/>
                  </a:lnTo>
                </a:path>
                <a:path w="2893059" h="420370">
                  <a:moveTo>
                    <a:pt x="1358773" y="26790"/>
                  </a:moveTo>
                  <a:lnTo>
                    <a:pt x="1358773" y="723"/>
                  </a:lnTo>
                </a:path>
                <a:path w="2893059" h="420370">
                  <a:moveTo>
                    <a:pt x="1358773" y="723"/>
                  </a:moveTo>
                  <a:lnTo>
                    <a:pt x="1358773" y="0"/>
                  </a:lnTo>
                </a:path>
                <a:path w="2893059" h="420370">
                  <a:moveTo>
                    <a:pt x="1389887" y="26790"/>
                  </a:moveTo>
                  <a:lnTo>
                    <a:pt x="1389887" y="723"/>
                  </a:lnTo>
                </a:path>
                <a:path w="2893059" h="420370">
                  <a:moveTo>
                    <a:pt x="1390269" y="26790"/>
                  </a:moveTo>
                  <a:lnTo>
                    <a:pt x="1390269" y="723"/>
                  </a:lnTo>
                </a:path>
                <a:path w="2893059" h="420370">
                  <a:moveTo>
                    <a:pt x="1386395" y="26790"/>
                  </a:moveTo>
                  <a:lnTo>
                    <a:pt x="1386395" y="723"/>
                  </a:lnTo>
                </a:path>
                <a:path w="2893059" h="420370">
                  <a:moveTo>
                    <a:pt x="1386776" y="26790"/>
                  </a:moveTo>
                  <a:lnTo>
                    <a:pt x="1386776" y="723"/>
                  </a:lnTo>
                </a:path>
                <a:path w="2893059" h="420370">
                  <a:moveTo>
                    <a:pt x="1382839" y="26790"/>
                  </a:moveTo>
                  <a:lnTo>
                    <a:pt x="1382839" y="723"/>
                  </a:lnTo>
                </a:path>
                <a:path w="2893059" h="420370">
                  <a:moveTo>
                    <a:pt x="1383220" y="26790"/>
                  </a:moveTo>
                  <a:lnTo>
                    <a:pt x="1383220" y="723"/>
                  </a:lnTo>
                </a:path>
                <a:path w="2893059" h="420370">
                  <a:moveTo>
                    <a:pt x="1379347" y="26790"/>
                  </a:moveTo>
                  <a:lnTo>
                    <a:pt x="1379347" y="723"/>
                  </a:lnTo>
                </a:path>
                <a:path w="2893059" h="420370">
                  <a:moveTo>
                    <a:pt x="1379727" y="26790"/>
                  </a:moveTo>
                  <a:lnTo>
                    <a:pt x="1379727" y="723"/>
                  </a:lnTo>
                </a:path>
                <a:path w="2893059" h="420370">
                  <a:moveTo>
                    <a:pt x="1375918" y="26790"/>
                  </a:moveTo>
                  <a:lnTo>
                    <a:pt x="1375918" y="723"/>
                  </a:lnTo>
                </a:path>
                <a:path w="2893059" h="420370">
                  <a:moveTo>
                    <a:pt x="1376235" y="26790"/>
                  </a:moveTo>
                  <a:lnTo>
                    <a:pt x="1376235" y="723"/>
                  </a:lnTo>
                </a:path>
                <a:path w="2893059" h="420370">
                  <a:moveTo>
                    <a:pt x="1372425" y="26790"/>
                  </a:moveTo>
                  <a:lnTo>
                    <a:pt x="1372425" y="723"/>
                  </a:lnTo>
                </a:path>
                <a:path w="2893059" h="420370">
                  <a:moveTo>
                    <a:pt x="1372743" y="26790"/>
                  </a:moveTo>
                  <a:lnTo>
                    <a:pt x="1372743" y="723"/>
                  </a:lnTo>
                </a:path>
                <a:path w="2893059" h="420370">
                  <a:moveTo>
                    <a:pt x="1368869" y="26790"/>
                  </a:moveTo>
                  <a:lnTo>
                    <a:pt x="1368869" y="723"/>
                  </a:lnTo>
                </a:path>
                <a:path w="2893059" h="420370">
                  <a:moveTo>
                    <a:pt x="1369250" y="26790"/>
                  </a:moveTo>
                  <a:lnTo>
                    <a:pt x="1369250" y="723"/>
                  </a:lnTo>
                </a:path>
                <a:path w="2893059" h="420370">
                  <a:moveTo>
                    <a:pt x="1365377" y="26790"/>
                  </a:moveTo>
                  <a:lnTo>
                    <a:pt x="1365377" y="723"/>
                  </a:lnTo>
                </a:path>
                <a:path w="2893059" h="420370">
                  <a:moveTo>
                    <a:pt x="1365694" y="26790"/>
                  </a:moveTo>
                  <a:lnTo>
                    <a:pt x="1365694" y="723"/>
                  </a:lnTo>
                </a:path>
                <a:path w="2893059" h="420370">
                  <a:moveTo>
                    <a:pt x="1361884" y="26790"/>
                  </a:moveTo>
                  <a:lnTo>
                    <a:pt x="1361884" y="723"/>
                  </a:lnTo>
                </a:path>
                <a:path w="2893059" h="420370">
                  <a:moveTo>
                    <a:pt x="1362265" y="26790"/>
                  </a:moveTo>
                  <a:lnTo>
                    <a:pt x="1362265" y="723"/>
                  </a:lnTo>
                </a:path>
                <a:path w="2893059" h="420370">
                  <a:moveTo>
                    <a:pt x="1323340" y="0"/>
                  </a:moveTo>
                  <a:lnTo>
                    <a:pt x="1323721" y="0"/>
                  </a:lnTo>
                </a:path>
                <a:path w="2893059" h="420370">
                  <a:moveTo>
                    <a:pt x="1323340" y="26790"/>
                  </a:moveTo>
                  <a:lnTo>
                    <a:pt x="1323340" y="723"/>
                  </a:lnTo>
                </a:path>
                <a:path w="2893059" h="420370">
                  <a:moveTo>
                    <a:pt x="1323340" y="723"/>
                  </a:moveTo>
                  <a:lnTo>
                    <a:pt x="1323340" y="0"/>
                  </a:lnTo>
                </a:path>
                <a:path w="2893059" h="420370">
                  <a:moveTo>
                    <a:pt x="1323721" y="26790"/>
                  </a:moveTo>
                  <a:lnTo>
                    <a:pt x="1323721" y="723"/>
                  </a:lnTo>
                </a:path>
                <a:path w="2893059" h="420370">
                  <a:moveTo>
                    <a:pt x="1323721" y="723"/>
                  </a:moveTo>
                  <a:lnTo>
                    <a:pt x="1323721" y="0"/>
                  </a:lnTo>
                </a:path>
                <a:path w="2893059" h="420370">
                  <a:moveTo>
                    <a:pt x="1354835" y="26790"/>
                  </a:moveTo>
                  <a:lnTo>
                    <a:pt x="1354835" y="723"/>
                  </a:lnTo>
                </a:path>
                <a:path w="2893059" h="420370">
                  <a:moveTo>
                    <a:pt x="1355217" y="26790"/>
                  </a:moveTo>
                  <a:lnTo>
                    <a:pt x="1355217" y="723"/>
                  </a:lnTo>
                </a:path>
                <a:path w="2893059" h="420370">
                  <a:moveTo>
                    <a:pt x="1351343" y="26790"/>
                  </a:moveTo>
                  <a:lnTo>
                    <a:pt x="1351343" y="723"/>
                  </a:lnTo>
                </a:path>
                <a:path w="2893059" h="420370">
                  <a:moveTo>
                    <a:pt x="1351724" y="26790"/>
                  </a:moveTo>
                  <a:lnTo>
                    <a:pt x="1351724" y="723"/>
                  </a:lnTo>
                </a:path>
                <a:path w="2893059" h="420370">
                  <a:moveTo>
                    <a:pt x="1347851" y="26790"/>
                  </a:moveTo>
                  <a:lnTo>
                    <a:pt x="1347851" y="723"/>
                  </a:lnTo>
                </a:path>
                <a:path w="2893059" h="420370">
                  <a:moveTo>
                    <a:pt x="1348231" y="26790"/>
                  </a:moveTo>
                  <a:lnTo>
                    <a:pt x="1348231" y="723"/>
                  </a:lnTo>
                </a:path>
                <a:path w="2893059" h="420370">
                  <a:moveTo>
                    <a:pt x="1344422" y="26790"/>
                  </a:moveTo>
                  <a:lnTo>
                    <a:pt x="1344422" y="723"/>
                  </a:lnTo>
                </a:path>
                <a:path w="2893059" h="420370">
                  <a:moveTo>
                    <a:pt x="1344739" y="26790"/>
                  </a:moveTo>
                  <a:lnTo>
                    <a:pt x="1344739" y="723"/>
                  </a:lnTo>
                </a:path>
                <a:path w="2893059" h="420370">
                  <a:moveTo>
                    <a:pt x="1340866" y="26790"/>
                  </a:moveTo>
                  <a:lnTo>
                    <a:pt x="1340866" y="723"/>
                  </a:lnTo>
                </a:path>
                <a:path w="2893059" h="420370">
                  <a:moveTo>
                    <a:pt x="1341247" y="26790"/>
                  </a:moveTo>
                  <a:lnTo>
                    <a:pt x="1341247" y="723"/>
                  </a:lnTo>
                </a:path>
                <a:path w="2893059" h="420370">
                  <a:moveTo>
                    <a:pt x="1337373" y="26790"/>
                  </a:moveTo>
                  <a:lnTo>
                    <a:pt x="1337373" y="723"/>
                  </a:lnTo>
                </a:path>
                <a:path w="2893059" h="420370">
                  <a:moveTo>
                    <a:pt x="1337691" y="26790"/>
                  </a:moveTo>
                  <a:lnTo>
                    <a:pt x="1337691" y="723"/>
                  </a:lnTo>
                </a:path>
                <a:path w="2893059" h="420370">
                  <a:moveTo>
                    <a:pt x="1333880" y="26790"/>
                  </a:moveTo>
                  <a:lnTo>
                    <a:pt x="1333880" y="723"/>
                  </a:lnTo>
                </a:path>
                <a:path w="2893059" h="420370">
                  <a:moveTo>
                    <a:pt x="1334198" y="26790"/>
                  </a:moveTo>
                  <a:lnTo>
                    <a:pt x="1334198" y="723"/>
                  </a:lnTo>
                </a:path>
                <a:path w="2893059" h="420370">
                  <a:moveTo>
                    <a:pt x="1330388" y="26790"/>
                  </a:moveTo>
                  <a:lnTo>
                    <a:pt x="1330388" y="723"/>
                  </a:lnTo>
                </a:path>
                <a:path w="2893059" h="420370">
                  <a:moveTo>
                    <a:pt x="1330769" y="26790"/>
                  </a:moveTo>
                  <a:lnTo>
                    <a:pt x="1330769" y="723"/>
                  </a:lnTo>
                </a:path>
                <a:path w="2893059" h="420370">
                  <a:moveTo>
                    <a:pt x="1326832" y="26790"/>
                  </a:moveTo>
                  <a:lnTo>
                    <a:pt x="1326832" y="723"/>
                  </a:lnTo>
                </a:path>
                <a:path w="2893059" h="420370">
                  <a:moveTo>
                    <a:pt x="1327213" y="26790"/>
                  </a:moveTo>
                  <a:lnTo>
                    <a:pt x="1327213" y="723"/>
                  </a:lnTo>
                </a:path>
                <a:path w="2893059" h="420370">
                  <a:moveTo>
                    <a:pt x="1288351" y="0"/>
                  </a:moveTo>
                  <a:lnTo>
                    <a:pt x="1288669" y="0"/>
                  </a:lnTo>
                </a:path>
                <a:path w="2893059" h="420370">
                  <a:moveTo>
                    <a:pt x="1288351" y="26790"/>
                  </a:moveTo>
                  <a:lnTo>
                    <a:pt x="1288351" y="723"/>
                  </a:lnTo>
                </a:path>
                <a:path w="2893059" h="420370">
                  <a:moveTo>
                    <a:pt x="1288351" y="723"/>
                  </a:moveTo>
                  <a:lnTo>
                    <a:pt x="1288351" y="0"/>
                  </a:lnTo>
                </a:path>
                <a:path w="2893059" h="420370">
                  <a:moveTo>
                    <a:pt x="1288669" y="26790"/>
                  </a:moveTo>
                  <a:lnTo>
                    <a:pt x="1288669" y="723"/>
                  </a:lnTo>
                </a:path>
                <a:path w="2893059" h="420370">
                  <a:moveTo>
                    <a:pt x="1288669" y="723"/>
                  </a:moveTo>
                  <a:lnTo>
                    <a:pt x="1288669" y="0"/>
                  </a:lnTo>
                </a:path>
                <a:path w="2893059" h="420370">
                  <a:moveTo>
                    <a:pt x="1319847" y="26790"/>
                  </a:moveTo>
                  <a:lnTo>
                    <a:pt x="1319847" y="723"/>
                  </a:lnTo>
                </a:path>
                <a:path w="2893059" h="420370">
                  <a:moveTo>
                    <a:pt x="1320228" y="26790"/>
                  </a:moveTo>
                  <a:lnTo>
                    <a:pt x="1320228" y="723"/>
                  </a:lnTo>
                </a:path>
                <a:path w="2893059" h="420370">
                  <a:moveTo>
                    <a:pt x="1316418" y="26790"/>
                  </a:moveTo>
                  <a:lnTo>
                    <a:pt x="1316418" y="723"/>
                  </a:lnTo>
                </a:path>
                <a:path w="2893059" h="420370">
                  <a:moveTo>
                    <a:pt x="1316735" y="26790"/>
                  </a:moveTo>
                  <a:lnTo>
                    <a:pt x="1316735" y="723"/>
                  </a:lnTo>
                </a:path>
                <a:path w="2893059" h="420370">
                  <a:moveTo>
                    <a:pt x="1312862" y="26790"/>
                  </a:moveTo>
                  <a:lnTo>
                    <a:pt x="1312862" y="723"/>
                  </a:lnTo>
                </a:path>
                <a:path w="2893059" h="420370">
                  <a:moveTo>
                    <a:pt x="1313243" y="26790"/>
                  </a:moveTo>
                  <a:lnTo>
                    <a:pt x="1313243" y="723"/>
                  </a:lnTo>
                </a:path>
                <a:path w="2893059" h="420370">
                  <a:moveTo>
                    <a:pt x="1309370" y="26790"/>
                  </a:moveTo>
                  <a:lnTo>
                    <a:pt x="1309370" y="723"/>
                  </a:lnTo>
                </a:path>
                <a:path w="2893059" h="420370">
                  <a:moveTo>
                    <a:pt x="1309687" y="26790"/>
                  </a:moveTo>
                  <a:lnTo>
                    <a:pt x="1309687" y="723"/>
                  </a:lnTo>
                </a:path>
                <a:path w="2893059" h="420370">
                  <a:moveTo>
                    <a:pt x="1305877" y="26790"/>
                  </a:moveTo>
                  <a:lnTo>
                    <a:pt x="1305877" y="723"/>
                  </a:lnTo>
                </a:path>
                <a:path w="2893059" h="420370">
                  <a:moveTo>
                    <a:pt x="1306195" y="26790"/>
                  </a:moveTo>
                  <a:lnTo>
                    <a:pt x="1306195" y="723"/>
                  </a:lnTo>
                </a:path>
                <a:path w="2893059" h="420370">
                  <a:moveTo>
                    <a:pt x="1302384" y="26790"/>
                  </a:moveTo>
                  <a:lnTo>
                    <a:pt x="1302384" y="723"/>
                  </a:lnTo>
                </a:path>
                <a:path w="2893059" h="420370">
                  <a:moveTo>
                    <a:pt x="1302702" y="26790"/>
                  </a:moveTo>
                  <a:lnTo>
                    <a:pt x="1302702" y="723"/>
                  </a:lnTo>
                </a:path>
                <a:path w="2893059" h="420370">
                  <a:moveTo>
                    <a:pt x="1298828" y="26790"/>
                  </a:moveTo>
                  <a:lnTo>
                    <a:pt x="1298828" y="723"/>
                  </a:lnTo>
                </a:path>
                <a:path w="2893059" h="420370">
                  <a:moveTo>
                    <a:pt x="1299209" y="26790"/>
                  </a:moveTo>
                  <a:lnTo>
                    <a:pt x="1299209" y="723"/>
                  </a:lnTo>
                </a:path>
                <a:path w="2893059" h="420370">
                  <a:moveTo>
                    <a:pt x="1295336" y="26790"/>
                  </a:moveTo>
                  <a:lnTo>
                    <a:pt x="1295336" y="723"/>
                  </a:lnTo>
                </a:path>
                <a:path w="2893059" h="420370">
                  <a:moveTo>
                    <a:pt x="1295717" y="26790"/>
                  </a:moveTo>
                  <a:lnTo>
                    <a:pt x="1295717" y="723"/>
                  </a:lnTo>
                </a:path>
                <a:path w="2893059" h="420370">
                  <a:moveTo>
                    <a:pt x="1291844" y="26790"/>
                  </a:moveTo>
                  <a:lnTo>
                    <a:pt x="1291844" y="723"/>
                  </a:lnTo>
                </a:path>
                <a:path w="2893059" h="420370">
                  <a:moveTo>
                    <a:pt x="1292225" y="26790"/>
                  </a:moveTo>
                  <a:lnTo>
                    <a:pt x="1292225" y="723"/>
                  </a:lnTo>
                </a:path>
                <a:path w="2893059" h="420370">
                  <a:moveTo>
                    <a:pt x="1253362" y="0"/>
                  </a:moveTo>
                  <a:lnTo>
                    <a:pt x="1253680" y="0"/>
                  </a:lnTo>
                </a:path>
                <a:path w="2893059" h="420370">
                  <a:moveTo>
                    <a:pt x="1253362" y="26790"/>
                  </a:moveTo>
                  <a:lnTo>
                    <a:pt x="1253362" y="723"/>
                  </a:lnTo>
                </a:path>
                <a:path w="2893059" h="420370">
                  <a:moveTo>
                    <a:pt x="1253362" y="723"/>
                  </a:moveTo>
                  <a:lnTo>
                    <a:pt x="1253362" y="0"/>
                  </a:lnTo>
                </a:path>
                <a:path w="2893059" h="420370">
                  <a:moveTo>
                    <a:pt x="1253680" y="26790"/>
                  </a:moveTo>
                  <a:lnTo>
                    <a:pt x="1253680" y="723"/>
                  </a:lnTo>
                </a:path>
                <a:path w="2893059" h="420370">
                  <a:moveTo>
                    <a:pt x="1253680" y="723"/>
                  </a:moveTo>
                  <a:lnTo>
                    <a:pt x="1253680" y="0"/>
                  </a:lnTo>
                </a:path>
                <a:path w="2893059" h="420370">
                  <a:moveTo>
                    <a:pt x="1284858" y="26790"/>
                  </a:moveTo>
                  <a:lnTo>
                    <a:pt x="1284858" y="723"/>
                  </a:lnTo>
                </a:path>
                <a:path w="2893059" h="420370">
                  <a:moveTo>
                    <a:pt x="1285240" y="26790"/>
                  </a:moveTo>
                  <a:lnTo>
                    <a:pt x="1285240" y="723"/>
                  </a:lnTo>
                </a:path>
                <a:path w="2893059" h="420370">
                  <a:moveTo>
                    <a:pt x="1281366" y="26790"/>
                  </a:moveTo>
                  <a:lnTo>
                    <a:pt x="1281366" y="723"/>
                  </a:lnTo>
                </a:path>
                <a:path w="2893059" h="420370">
                  <a:moveTo>
                    <a:pt x="1281683" y="26790"/>
                  </a:moveTo>
                  <a:lnTo>
                    <a:pt x="1281683" y="723"/>
                  </a:lnTo>
                </a:path>
                <a:path w="2893059" h="420370">
                  <a:moveTo>
                    <a:pt x="1277874" y="26790"/>
                  </a:moveTo>
                  <a:lnTo>
                    <a:pt x="1277874" y="723"/>
                  </a:lnTo>
                </a:path>
                <a:path w="2893059" h="420370">
                  <a:moveTo>
                    <a:pt x="1278191" y="26790"/>
                  </a:moveTo>
                  <a:lnTo>
                    <a:pt x="1278191" y="723"/>
                  </a:lnTo>
                </a:path>
                <a:path w="2893059" h="420370">
                  <a:moveTo>
                    <a:pt x="1274318" y="26790"/>
                  </a:moveTo>
                  <a:lnTo>
                    <a:pt x="1274318" y="723"/>
                  </a:lnTo>
                </a:path>
                <a:path w="2893059" h="420370">
                  <a:moveTo>
                    <a:pt x="1274699" y="26790"/>
                  </a:moveTo>
                  <a:lnTo>
                    <a:pt x="1274699" y="723"/>
                  </a:lnTo>
                </a:path>
                <a:path w="2893059" h="420370">
                  <a:moveTo>
                    <a:pt x="1270825" y="26790"/>
                  </a:moveTo>
                  <a:lnTo>
                    <a:pt x="1270825" y="723"/>
                  </a:lnTo>
                </a:path>
                <a:path w="2893059" h="420370">
                  <a:moveTo>
                    <a:pt x="1271206" y="26790"/>
                  </a:moveTo>
                  <a:lnTo>
                    <a:pt x="1271206" y="723"/>
                  </a:lnTo>
                </a:path>
                <a:path w="2893059" h="420370">
                  <a:moveTo>
                    <a:pt x="1267332" y="26790"/>
                  </a:moveTo>
                  <a:lnTo>
                    <a:pt x="1267332" y="723"/>
                  </a:lnTo>
                </a:path>
                <a:path w="2893059" h="420370">
                  <a:moveTo>
                    <a:pt x="1267713" y="26790"/>
                  </a:moveTo>
                  <a:lnTo>
                    <a:pt x="1267713" y="723"/>
                  </a:lnTo>
                </a:path>
                <a:path w="2893059" h="420370">
                  <a:moveTo>
                    <a:pt x="1263840" y="26790"/>
                  </a:moveTo>
                  <a:lnTo>
                    <a:pt x="1263840" y="723"/>
                  </a:lnTo>
                </a:path>
                <a:path w="2893059" h="420370">
                  <a:moveTo>
                    <a:pt x="1264221" y="26790"/>
                  </a:moveTo>
                  <a:lnTo>
                    <a:pt x="1264221" y="723"/>
                  </a:lnTo>
                </a:path>
                <a:path w="2893059" h="420370">
                  <a:moveTo>
                    <a:pt x="1260348" y="26790"/>
                  </a:moveTo>
                  <a:lnTo>
                    <a:pt x="1260348" y="723"/>
                  </a:lnTo>
                </a:path>
                <a:path w="2893059" h="420370">
                  <a:moveTo>
                    <a:pt x="1260665" y="26790"/>
                  </a:moveTo>
                  <a:lnTo>
                    <a:pt x="1260665" y="723"/>
                  </a:lnTo>
                </a:path>
                <a:path w="2893059" h="420370">
                  <a:moveTo>
                    <a:pt x="1256855" y="26790"/>
                  </a:moveTo>
                  <a:lnTo>
                    <a:pt x="1256855" y="723"/>
                  </a:lnTo>
                </a:path>
                <a:path w="2893059" h="420370">
                  <a:moveTo>
                    <a:pt x="1257173" y="26790"/>
                  </a:moveTo>
                  <a:lnTo>
                    <a:pt x="1257173" y="723"/>
                  </a:lnTo>
                </a:path>
                <a:path w="2893059" h="420370">
                  <a:moveTo>
                    <a:pt x="1218310" y="0"/>
                  </a:moveTo>
                  <a:lnTo>
                    <a:pt x="1218692" y="0"/>
                  </a:lnTo>
                </a:path>
                <a:path w="2893059" h="420370">
                  <a:moveTo>
                    <a:pt x="1218310" y="26790"/>
                  </a:moveTo>
                  <a:lnTo>
                    <a:pt x="1218310" y="723"/>
                  </a:lnTo>
                </a:path>
                <a:path w="2893059" h="420370">
                  <a:moveTo>
                    <a:pt x="1218310" y="723"/>
                  </a:moveTo>
                  <a:lnTo>
                    <a:pt x="1218310" y="0"/>
                  </a:lnTo>
                </a:path>
                <a:path w="2893059" h="420370">
                  <a:moveTo>
                    <a:pt x="1218692" y="26790"/>
                  </a:moveTo>
                  <a:lnTo>
                    <a:pt x="1218692" y="723"/>
                  </a:lnTo>
                </a:path>
                <a:path w="2893059" h="420370">
                  <a:moveTo>
                    <a:pt x="1218692" y="723"/>
                  </a:moveTo>
                  <a:lnTo>
                    <a:pt x="1218692" y="0"/>
                  </a:lnTo>
                </a:path>
                <a:path w="2893059" h="420370">
                  <a:moveTo>
                    <a:pt x="1249806" y="26790"/>
                  </a:moveTo>
                  <a:lnTo>
                    <a:pt x="1249806" y="723"/>
                  </a:lnTo>
                </a:path>
                <a:path w="2893059" h="420370">
                  <a:moveTo>
                    <a:pt x="1250187" y="26790"/>
                  </a:moveTo>
                  <a:lnTo>
                    <a:pt x="1250187" y="723"/>
                  </a:lnTo>
                </a:path>
                <a:path w="2893059" h="420370">
                  <a:moveTo>
                    <a:pt x="1246314" y="26790"/>
                  </a:moveTo>
                  <a:lnTo>
                    <a:pt x="1246314" y="723"/>
                  </a:lnTo>
                </a:path>
                <a:path w="2893059" h="420370">
                  <a:moveTo>
                    <a:pt x="1246695" y="26790"/>
                  </a:moveTo>
                  <a:lnTo>
                    <a:pt x="1246695" y="723"/>
                  </a:lnTo>
                </a:path>
                <a:path w="2893059" h="420370">
                  <a:moveTo>
                    <a:pt x="1242822" y="26790"/>
                  </a:moveTo>
                  <a:lnTo>
                    <a:pt x="1242822" y="723"/>
                  </a:lnTo>
                </a:path>
                <a:path w="2893059" h="420370">
                  <a:moveTo>
                    <a:pt x="1243202" y="26790"/>
                  </a:moveTo>
                  <a:lnTo>
                    <a:pt x="1243202" y="723"/>
                  </a:lnTo>
                </a:path>
                <a:path w="2893059" h="420370">
                  <a:moveTo>
                    <a:pt x="1239329" y="26790"/>
                  </a:moveTo>
                  <a:lnTo>
                    <a:pt x="1239329" y="723"/>
                  </a:lnTo>
                </a:path>
                <a:path w="2893059" h="420370">
                  <a:moveTo>
                    <a:pt x="1239710" y="26790"/>
                  </a:moveTo>
                  <a:lnTo>
                    <a:pt x="1239710" y="723"/>
                  </a:lnTo>
                </a:path>
                <a:path w="2893059" h="420370">
                  <a:moveTo>
                    <a:pt x="1235836" y="26790"/>
                  </a:moveTo>
                  <a:lnTo>
                    <a:pt x="1235836" y="723"/>
                  </a:lnTo>
                </a:path>
                <a:path w="2893059" h="420370">
                  <a:moveTo>
                    <a:pt x="1236218" y="26790"/>
                  </a:moveTo>
                  <a:lnTo>
                    <a:pt x="1236218" y="723"/>
                  </a:lnTo>
                </a:path>
                <a:path w="2893059" h="420370">
                  <a:moveTo>
                    <a:pt x="1232344" y="26790"/>
                  </a:moveTo>
                  <a:lnTo>
                    <a:pt x="1232344" y="723"/>
                  </a:lnTo>
                </a:path>
                <a:path w="2893059" h="420370">
                  <a:moveTo>
                    <a:pt x="1232661" y="26790"/>
                  </a:moveTo>
                  <a:lnTo>
                    <a:pt x="1232661" y="723"/>
                  </a:lnTo>
                </a:path>
                <a:path w="2893059" h="420370">
                  <a:moveTo>
                    <a:pt x="1228852" y="26790"/>
                  </a:moveTo>
                  <a:lnTo>
                    <a:pt x="1228852" y="723"/>
                  </a:lnTo>
                </a:path>
                <a:path w="2893059" h="420370">
                  <a:moveTo>
                    <a:pt x="1229169" y="26790"/>
                  </a:moveTo>
                  <a:lnTo>
                    <a:pt x="1229169" y="723"/>
                  </a:lnTo>
                </a:path>
                <a:path w="2893059" h="420370">
                  <a:moveTo>
                    <a:pt x="1225359" y="26790"/>
                  </a:moveTo>
                  <a:lnTo>
                    <a:pt x="1225359" y="723"/>
                  </a:lnTo>
                </a:path>
                <a:path w="2893059" h="420370">
                  <a:moveTo>
                    <a:pt x="1225677" y="26790"/>
                  </a:moveTo>
                  <a:lnTo>
                    <a:pt x="1225677" y="723"/>
                  </a:lnTo>
                </a:path>
                <a:path w="2893059" h="420370">
                  <a:moveTo>
                    <a:pt x="1221803" y="26790"/>
                  </a:moveTo>
                  <a:lnTo>
                    <a:pt x="1221803" y="723"/>
                  </a:lnTo>
                </a:path>
                <a:path w="2893059" h="420370">
                  <a:moveTo>
                    <a:pt x="1222184" y="26790"/>
                  </a:moveTo>
                  <a:lnTo>
                    <a:pt x="1222184" y="723"/>
                  </a:lnTo>
                </a:path>
                <a:path w="2893059" h="420370">
                  <a:moveTo>
                    <a:pt x="1183322" y="0"/>
                  </a:moveTo>
                  <a:lnTo>
                    <a:pt x="1183703" y="0"/>
                  </a:lnTo>
                </a:path>
                <a:path w="2893059" h="420370">
                  <a:moveTo>
                    <a:pt x="1183322" y="26790"/>
                  </a:moveTo>
                  <a:lnTo>
                    <a:pt x="1183322" y="723"/>
                  </a:lnTo>
                </a:path>
                <a:path w="2893059" h="420370">
                  <a:moveTo>
                    <a:pt x="1183322" y="723"/>
                  </a:moveTo>
                  <a:lnTo>
                    <a:pt x="1183322" y="0"/>
                  </a:lnTo>
                </a:path>
                <a:path w="2893059" h="420370">
                  <a:moveTo>
                    <a:pt x="1183703" y="26790"/>
                  </a:moveTo>
                  <a:lnTo>
                    <a:pt x="1183703" y="723"/>
                  </a:lnTo>
                </a:path>
                <a:path w="2893059" h="420370">
                  <a:moveTo>
                    <a:pt x="1183703" y="723"/>
                  </a:moveTo>
                  <a:lnTo>
                    <a:pt x="1183703" y="0"/>
                  </a:lnTo>
                </a:path>
                <a:path w="2893059" h="420370">
                  <a:moveTo>
                    <a:pt x="1214818" y="26790"/>
                  </a:moveTo>
                  <a:lnTo>
                    <a:pt x="1214818" y="723"/>
                  </a:lnTo>
                </a:path>
                <a:path w="2893059" h="420370">
                  <a:moveTo>
                    <a:pt x="1215199" y="26790"/>
                  </a:moveTo>
                  <a:lnTo>
                    <a:pt x="1215199" y="723"/>
                  </a:lnTo>
                </a:path>
                <a:path w="2893059" h="420370">
                  <a:moveTo>
                    <a:pt x="1211326" y="26790"/>
                  </a:moveTo>
                  <a:lnTo>
                    <a:pt x="1211326" y="723"/>
                  </a:lnTo>
                </a:path>
                <a:path w="2893059" h="420370">
                  <a:moveTo>
                    <a:pt x="1211706" y="26790"/>
                  </a:moveTo>
                  <a:lnTo>
                    <a:pt x="1211706" y="723"/>
                  </a:lnTo>
                </a:path>
                <a:path w="2893059" h="420370">
                  <a:moveTo>
                    <a:pt x="1207833" y="26790"/>
                  </a:moveTo>
                  <a:lnTo>
                    <a:pt x="1207833" y="723"/>
                  </a:lnTo>
                </a:path>
                <a:path w="2893059" h="420370">
                  <a:moveTo>
                    <a:pt x="1208151" y="26790"/>
                  </a:moveTo>
                  <a:lnTo>
                    <a:pt x="1208151" y="723"/>
                  </a:lnTo>
                </a:path>
                <a:path w="2893059" h="420370">
                  <a:moveTo>
                    <a:pt x="1204277" y="26790"/>
                  </a:moveTo>
                  <a:lnTo>
                    <a:pt x="1204277" y="723"/>
                  </a:lnTo>
                </a:path>
                <a:path w="2893059" h="420370">
                  <a:moveTo>
                    <a:pt x="1204658" y="26790"/>
                  </a:moveTo>
                  <a:lnTo>
                    <a:pt x="1204658" y="723"/>
                  </a:lnTo>
                </a:path>
                <a:path w="2893059" h="420370">
                  <a:moveTo>
                    <a:pt x="1200848" y="26790"/>
                  </a:moveTo>
                  <a:lnTo>
                    <a:pt x="1200848" y="723"/>
                  </a:lnTo>
                </a:path>
                <a:path w="2893059" h="420370">
                  <a:moveTo>
                    <a:pt x="1201166" y="26790"/>
                  </a:moveTo>
                  <a:lnTo>
                    <a:pt x="1201166" y="723"/>
                  </a:lnTo>
                </a:path>
                <a:path w="2893059" h="420370">
                  <a:moveTo>
                    <a:pt x="1197355" y="26790"/>
                  </a:moveTo>
                  <a:lnTo>
                    <a:pt x="1197355" y="723"/>
                  </a:lnTo>
                </a:path>
                <a:path w="2893059" h="420370">
                  <a:moveTo>
                    <a:pt x="1197673" y="26790"/>
                  </a:moveTo>
                  <a:lnTo>
                    <a:pt x="1197673" y="723"/>
                  </a:lnTo>
                </a:path>
                <a:path w="2893059" h="420370">
                  <a:moveTo>
                    <a:pt x="1193800" y="26790"/>
                  </a:moveTo>
                  <a:lnTo>
                    <a:pt x="1193800" y="723"/>
                  </a:lnTo>
                </a:path>
                <a:path w="2893059" h="420370">
                  <a:moveTo>
                    <a:pt x="1194180" y="26790"/>
                  </a:moveTo>
                  <a:lnTo>
                    <a:pt x="1194180" y="723"/>
                  </a:lnTo>
                </a:path>
                <a:path w="2893059" h="420370">
                  <a:moveTo>
                    <a:pt x="1190307" y="26790"/>
                  </a:moveTo>
                  <a:lnTo>
                    <a:pt x="1190307" y="723"/>
                  </a:lnTo>
                </a:path>
                <a:path w="2893059" h="420370">
                  <a:moveTo>
                    <a:pt x="1190625" y="26790"/>
                  </a:moveTo>
                  <a:lnTo>
                    <a:pt x="1190625" y="723"/>
                  </a:lnTo>
                </a:path>
                <a:path w="2893059" h="420370">
                  <a:moveTo>
                    <a:pt x="1186815" y="26790"/>
                  </a:moveTo>
                  <a:lnTo>
                    <a:pt x="1186815" y="723"/>
                  </a:lnTo>
                </a:path>
                <a:path w="2893059" h="420370">
                  <a:moveTo>
                    <a:pt x="1187196" y="26790"/>
                  </a:moveTo>
                  <a:lnTo>
                    <a:pt x="1187196" y="723"/>
                  </a:lnTo>
                </a:path>
                <a:path w="2893059" h="420370">
                  <a:moveTo>
                    <a:pt x="1148270" y="0"/>
                  </a:moveTo>
                  <a:lnTo>
                    <a:pt x="1148651" y="0"/>
                  </a:lnTo>
                </a:path>
                <a:path w="2893059" h="420370">
                  <a:moveTo>
                    <a:pt x="1148270" y="26790"/>
                  </a:moveTo>
                  <a:lnTo>
                    <a:pt x="1148270" y="723"/>
                  </a:lnTo>
                </a:path>
                <a:path w="2893059" h="420370">
                  <a:moveTo>
                    <a:pt x="1148270" y="723"/>
                  </a:moveTo>
                  <a:lnTo>
                    <a:pt x="1148270" y="0"/>
                  </a:lnTo>
                </a:path>
                <a:path w="2893059" h="420370">
                  <a:moveTo>
                    <a:pt x="1148651" y="26790"/>
                  </a:moveTo>
                  <a:lnTo>
                    <a:pt x="1148651" y="723"/>
                  </a:lnTo>
                </a:path>
                <a:path w="2893059" h="420370">
                  <a:moveTo>
                    <a:pt x="1148651" y="723"/>
                  </a:moveTo>
                  <a:lnTo>
                    <a:pt x="1148651" y="0"/>
                  </a:lnTo>
                </a:path>
                <a:path w="2893059" h="420370">
                  <a:moveTo>
                    <a:pt x="1179829" y="26790"/>
                  </a:moveTo>
                  <a:lnTo>
                    <a:pt x="1179829" y="723"/>
                  </a:lnTo>
                </a:path>
                <a:path w="2893059" h="420370">
                  <a:moveTo>
                    <a:pt x="1180147" y="26790"/>
                  </a:moveTo>
                  <a:lnTo>
                    <a:pt x="1180147" y="723"/>
                  </a:lnTo>
                </a:path>
                <a:path w="2893059" h="420370">
                  <a:moveTo>
                    <a:pt x="1176274" y="26790"/>
                  </a:moveTo>
                  <a:lnTo>
                    <a:pt x="1176274" y="723"/>
                  </a:lnTo>
                </a:path>
                <a:path w="2893059" h="420370">
                  <a:moveTo>
                    <a:pt x="1176654" y="26790"/>
                  </a:moveTo>
                  <a:lnTo>
                    <a:pt x="1176654" y="723"/>
                  </a:lnTo>
                </a:path>
                <a:path w="2893059" h="420370">
                  <a:moveTo>
                    <a:pt x="1172845" y="26790"/>
                  </a:moveTo>
                  <a:lnTo>
                    <a:pt x="1172845" y="723"/>
                  </a:lnTo>
                </a:path>
                <a:path w="2893059" h="420370">
                  <a:moveTo>
                    <a:pt x="1173162" y="26790"/>
                  </a:moveTo>
                  <a:lnTo>
                    <a:pt x="1173162" y="723"/>
                  </a:lnTo>
                </a:path>
                <a:path w="2893059" h="420370">
                  <a:moveTo>
                    <a:pt x="1169352" y="26790"/>
                  </a:moveTo>
                  <a:lnTo>
                    <a:pt x="1169352" y="723"/>
                  </a:lnTo>
                </a:path>
                <a:path w="2893059" h="420370">
                  <a:moveTo>
                    <a:pt x="1169670" y="26790"/>
                  </a:moveTo>
                  <a:lnTo>
                    <a:pt x="1169670" y="723"/>
                  </a:lnTo>
                </a:path>
                <a:path w="2893059" h="420370">
                  <a:moveTo>
                    <a:pt x="1165796" y="26790"/>
                  </a:moveTo>
                  <a:lnTo>
                    <a:pt x="1165796" y="723"/>
                  </a:lnTo>
                </a:path>
                <a:path w="2893059" h="420370">
                  <a:moveTo>
                    <a:pt x="1166177" y="26790"/>
                  </a:moveTo>
                  <a:lnTo>
                    <a:pt x="1166177" y="723"/>
                  </a:lnTo>
                </a:path>
                <a:path w="2893059" h="420370">
                  <a:moveTo>
                    <a:pt x="1162303" y="26790"/>
                  </a:moveTo>
                  <a:lnTo>
                    <a:pt x="1162303" y="723"/>
                  </a:lnTo>
                </a:path>
                <a:path w="2893059" h="420370">
                  <a:moveTo>
                    <a:pt x="1162621" y="26790"/>
                  </a:moveTo>
                  <a:lnTo>
                    <a:pt x="1162621" y="723"/>
                  </a:lnTo>
                </a:path>
                <a:path w="2893059" h="420370">
                  <a:moveTo>
                    <a:pt x="1158811" y="26790"/>
                  </a:moveTo>
                  <a:lnTo>
                    <a:pt x="1158811" y="723"/>
                  </a:lnTo>
                </a:path>
                <a:path w="2893059" h="420370">
                  <a:moveTo>
                    <a:pt x="1159128" y="26790"/>
                  </a:moveTo>
                  <a:lnTo>
                    <a:pt x="1159128" y="723"/>
                  </a:lnTo>
                </a:path>
                <a:path w="2893059" h="420370">
                  <a:moveTo>
                    <a:pt x="1155319" y="26790"/>
                  </a:moveTo>
                  <a:lnTo>
                    <a:pt x="1155319" y="723"/>
                  </a:lnTo>
                </a:path>
                <a:path w="2893059" h="420370">
                  <a:moveTo>
                    <a:pt x="1155700" y="26790"/>
                  </a:moveTo>
                  <a:lnTo>
                    <a:pt x="1155700" y="723"/>
                  </a:lnTo>
                </a:path>
                <a:path w="2893059" h="420370">
                  <a:moveTo>
                    <a:pt x="1151762" y="26790"/>
                  </a:moveTo>
                  <a:lnTo>
                    <a:pt x="1151762" y="723"/>
                  </a:lnTo>
                </a:path>
                <a:path w="2893059" h="420370">
                  <a:moveTo>
                    <a:pt x="1152144" y="26790"/>
                  </a:moveTo>
                  <a:lnTo>
                    <a:pt x="1152144" y="723"/>
                  </a:lnTo>
                </a:path>
                <a:path w="2893059" h="420370">
                  <a:moveTo>
                    <a:pt x="1113281" y="0"/>
                  </a:moveTo>
                  <a:lnTo>
                    <a:pt x="1113662" y="0"/>
                  </a:lnTo>
                </a:path>
                <a:path w="2893059" h="420370">
                  <a:moveTo>
                    <a:pt x="1113281" y="26790"/>
                  </a:moveTo>
                  <a:lnTo>
                    <a:pt x="1113281" y="723"/>
                  </a:lnTo>
                </a:path>
                <a:path w="2893059" h="420370">
                  <a:moveTo>
                    <a:pt x="1113281" y="723"/>
                  </a:moveTo>
                  <a:lnTo>
                    <a:pt x="1113281" y="0"/>
                  </a:lnTo>
                </a:path>
                <a:path w="2893059" h="420370">
                  <a:moveTo>
                    <a:pt x="1113662" y="26790"/>
                  </a:moveTo>
                  <a:lnTo>
                    <a:pt x="1113662" y="723"/>
                  </a:lnTo>
                </a:path>
                <a:path w="2893059" h="420370">
                  <a:moveTo>
                    <a:pt x="1113662" y="723"/>
                  </a:moveTo>
                  <a:lnTo>
                    <a:pt x="1113662" y="0"/>
                  </a:lnTo>
                </a:path>
                <a:path w="2893059" h="420370">
                  <a:moveTo>
                    <a:pt x="1144777" y="26790"/>
                  </a:moveTo>
                  <a:lnTo>
                    <a:pt x="1144777" y="723"/>
                  </a:lnTo>
                </a:path>
                <a:path w="2893059" h="420370">
                  <a:moveTo>
                    <a:pt x="1145158" y="26790"/>
                  </a:moveTo>
                  <a:lnTo>
                    <a:pt x="1145158" y="723"/>
                  </a:lnTo>
                </a:path>
                <a:path w="2893059" h="420370">
                  <a:moveTo>
                    <a:pt x="1141285" y="26790"/>
                  </a:moveTo>
                  <a:lnTo>
                    <a:pt x="1141285" y="723"/>
                  </a:lnTo>
                </a:path>
                <a:path w="2893059" h="420370">
                  <a:moveTo>
                    <a:pt x="1141666" y="26790"/>
                  </a:moveTo>
                  <a:lnTo>
                    <a:pt x="1141666" y="723"/>
                  </a:lnTo>
                </a:path>
                <a:path w="2893059" h="420370">
                  <a:moveTo>
                    <a:pt x="1137793" y="26790"/>
                  </a:moveTo>
                  <a:lnTo>
                    <a:pt x="1137793" y="723"/>
                  </a:lnTo>
                </a:path>
                <a:path w="2893059" h="420370">
                  <a:moveTo>
                    <a:pt x="1138110" y="26790"/>
                  </a:moveTo>
                  <a:lnTo>
                    <a:pt x="1138110" y="723"/>
                  </a:lnTo>
                </a:path>
                <a:path w="2893059" h="420370">
                  <a:moveTo>
                    <a:pt x="1134300" y="26790"/>
                  </a:moveTo>
                  <a:lnTo>
                    <a:pt x="1134300" y="723"/>
                  </a:lnTo>
                </a:path>
                <a:path w="2893059" h="420370">
                  <a:moveTo>
                    <a:pt x="1134618" y="26790"/>
                  </a:moveTo>
                  <a:lnTo>
                    <a:pt x="1134618" y="723"/>
                  </a:lnTo>
                </a:path>
                <a:path w="2893059" h="420370">
                  <a:moveTo>
                    <a:pt x="1130807" y="26790"/>
                  </a:moveTo>
                  <a:lnTo>
                    <a:pt x="1130807" y="723"/>
                  </a:lnTo>
                </a:path>
                <a:path w="2893059" h="420370">
                  <a:moveTo>
                    <a:pt x="1131125" y="26790"/>
                  </a:moveTo>
                  <a:lnTo>
                    <a:pt x="1131125" y="723"/>
                  </a:lnTo>
                </a:path>
                <a:path w="2893059" h="420370">
                  <a:moveTo>
                    <a:pt x="1127315" y="26790"/>
                  </a:moveTo>
                  <a:lnTo>
                    <a:pt x="1127315" y="723"/>
                  </a:lnTo>
                </a:path>
                <a:path w="2893059" h="420370">
                  <a:moveTo>
                    <a:pt x="1127696" y="26790"/>
                  </a:moveTo>
                  <a:lnTo>
                    <a:pt x="1127696" y="723"/>
                  </a:lnTo>
                </a:path>
                <a:path w="2893059" h="420370">
                  <a:moveTo>
                    <a:pt x="1123759" y="26790"/>
                  </a:moveTo>
                  <a:lnTo>
                    <a:pt x="1123759" y="723"/>
                  </a:lnTo>
                </a:path>
                <a:path w="2893059" h="420370">
                  <a:moveTo>
                    <a:pt x="1124140" y="26790"/>
                  </a:moveTo>
                  <a:lnTo>
                    <a:pt x="1124140" y="723"/>
                  </a:lnTo>
                </a:path>
                <a:path w="2893059" h="420370">
                  <a:moveTo>
                    <a:pt x="1120267" y="26790"/>
                  </a:moveTo>
                  <a:lnTo>
                    <a:pt x="1120267" y="723"/>
                  </a:lnTo>
                </a:path>
                <a:path w="2893059" h="420370">
                  <a:moveTo>
                    <a:pt x="1120648" y="26790"/>
                  </a:moveTo>
                  <a:lnTo>
                    <a:pt x="1120648" y="723"/>
                  </a:lnTo>
                </a:path>
                <a:path w="2893059" h="420370">
                  <a:moveTo>
                    <a:pt x="1116774" y="26790"/>
                  </a:moveTo>
                  <a:lnTo>
                    <a:pt x="1116774" y="723"/>
                  </a:lnTo>
                </a:path>
                <a:path w="2893059" h="420370">
                  <a:moveTo>
                    <a:pt x="1117155" y="26790"/>
                  </a:moveTo>
                  <a:lnTo>
                    <a:pt x="1117155" y="723"/>
                  </a:lnTo>
                </a:path>
                <a:path w="2893059" h="420370">
                  <a:moveTo>
                    <a:pt x="1078293" y="0"/>
                  </a:moveTo>
                  <a:lnTo>
                    <a:pt x="1078610" y="0"/>
                  </a:lnTo>
                </a:path>
                <a:path w="2893059" h="420370">
                  <a:moveTo>
                    <a:pt x="1078293" y="26790"/>
                  </a:moveTo>
                  <a:lnTo>
                    <a:pt x="1078293" y="723"/>
                  </a:lnTo>
                </a:path>
                <a:path w="2893059" h="420370">
                  <a:moveTo>
                    <a:pt x="1078293" y="723"/>
                  </a:moveTo>
                  <a:lnTo>
                    <a:pt x="1078293" y="0"/>
                  </a:lnTo>
                </a:path>
                <a:path w="2893059" h="420370">
                  <a:moveTo>
                    <a:pt x="1078610" y="26790"/>
                  </a:moveTo>
                  <a:lnTo>
                    <a:pt x="1078610" y="723"/>
                  </a:lnTo>
                </a:path>
                <a:path w="2893059" h="420370">
                  <a:moveTo>
                    <a:pt x="1078610" y="723"/>
                  </a:moveTo>
                  <a:lnTo>
                    <a:pt x="1078610" y="0"/>
                  </a:lnTo>
                </a:path>
                <a:path w="2893059" h="420370">
                  <a:moveTo>
                    <a:pt x="1109789" y="26790"/>
                  </a:moveTo>
                  <a:lnTo>
                    <a:pt x="1109789" y="723"/>
                  </a:lnTo>
                </a:path>
                <a:path w="2893059" h="420370">
                  <a:moveTo>
                    <a:pt x="1110106" y="26790"/>
                  </a:moveTo>
                  <a:lnTo>
                    <a:pt x="1110106" y="723"/>
                  </a:lnTo>
                </a:path>
                <a:path w="2893059" h="420370">
                  <a:moveTo>
                    <a:pt x="1106297" y="26790"/>
                  </a:moveTo>
                  <a:lnTo>
                    <a:pt x="1106297" y="723"/>
                  </a:lnTo>
                </a:path>
                <a:path w="2893059" h="420370">
                  <a:moveTo>
                    <a:pt x="1106614" y="26790"/>
                  </a:moveTo>
                  <a:lnTo>
                    <a:pt x="1106614" y="723"/>
                  </a:lnTo>
                </a:path>
                <a:path w="2893059" h="420370">
                  <a:moveTo>
                    <a:pt x="1102804" y="26790"/>
                  </a:moveTo>
                  <a:lnTo>
                    <a:pt x="1102804" y="723"/>
                  </a:lnTo>
                </a:path>
                <a:path w="2893059" h="420370">
                  <a:moveTo>
                    <a:pt x="1103122" y="26790"/>
                  </a:moveTo>
                  <a:lnTo>
                    <a:pt x="1103122" y="723"/>
                  </a:lnTo>
                </a:path>
                <a:path w="2893059" h="420370">
                  <a:moveTo>
                    <a:pt x="1099311" y="26790"/>
                  </a:moveTo>
                  <a:lnTo>
                    <a:pt x="1099311" y="723"/>
                  </a:lnTo>
                </a:path>
                <a:path w="2893059" h="420370">
                  <a:moveTo>
                    <a:pt x="1099629" y="26790"/>
                  </a:moveTo>
                  <a:lnTo>
                    <a:pt x="1099629" y="723"/>
                  </a:lnTo>
                </a:path>
                <a:path w="2893059" h="420370">
                  <a:moveTo>
                    <a:pt x="1095755" y="26790"/>
                  </a:moveTo>
                  <a:lnTo>
                    <a:pt x="1095755" y="723"/>
                  </a:lnTo>
                </a:path>
                <a:path w="2893059" h="420370">
                  <a:moveTo>
                    <a:pt x="1096136" y="26790"/>
                  </a:moveTo>
                  <a:lnTo>
                    <a:pt x="1096136" y="723"/>
                  </a:lnTo>
                </a:path>
                <a:path w="2893059" h="420370">
                  <a:moveTo>
                    <a:pt x="1092263" y="26790"/>
                  </a:moveTo>
                  <a:lnTo>
                    <a:pt x="1092263" y="723"/>
                  </a:lnTo>
                </a:path>
                <a:path w="2893059" h="420370">
                  <a:moveTo>
                    <a:pt x="1092644" y="26790"/>
                  </a:moveTo>
                  <a:lnTo>
                    <a:pt x="1092644" y="723"/>
                  </a:lnTo>
                </a:path>
                <a:path w="2893059" h="420370">
                  <a:moveTo>
                    <a:pt x="1088771" y="26790"/>
                  </a:moveTo>
                  <a:lnTo>
                    <a:pt x="1088771" y="723"/>
                  </a:lnTo>
                </a:path>
                <a:path w="2893059" h="420370">
                  <a:moveTo>
                    <a:pt x="1089152" y="26790"/>
                  </a:moveTo>
                  <a:lnTo>
                    <a:pt x="1089152" y="723"/>
                  </a:lnTo>
                </a:path>
                <a:path w="2893059" h="420370">
                  <a:moveTo>
                    <a:pt x="1085278" y="26790"/>
                  </a:moveTo>
                  <a:lnTo>
                    <a:pt x="1085278" y="723"/>
                  </a:lnTo>
                </a:path>
                <a:path w="2893059" h="420370">
                  <a:moveTo>
                    <a:pt x="1085596" y="26790"/>
                  </a:moveTo>
                  <a:lnTo>
                    <a:pt x="1085596" y="723"/>
                  </a:lnTo>
                </a:path>
                <a:path w="2893059" h="420370">
                  <a:moveTo>
                    <a:pt x="1081785" y="26790"/>
                  </a:moveTo>
                  <a:lnTo>
                    <a:pt x="1081785" y="723"/>
                  </a:lnTo>
                </a:path>
                <a:path w="2893059" h="420370">
                  <a:moveTo>
                    <a:pt x="1082103" y="26790"/>
                  </a:moveTo>
                  <a:lnTo>
                    <a:pt x="1082103" y="723"/>
                  </a:lnTo>
                </a:path>
                <a:path w="2893059" h="420370">
                  <a:moveTo>
                    <a:pt x="1043241" y="0"/>
                  </a:moveTo>
                  <a:lnTo>
                    <a:pt x="1043622" y="0"/>
                  </a:lnTo>
                </a:path>
                <a:path w="2893059" h="420370">
                  <a:moveTo>
                    <a:pt x="1043241" y="26790"/>
                  </a:moveTo>
                  <a:lnTo>
                    <a:pt x="1043241" y="723"/>
                  </a:lnTo>
                </a:path>
                <a:path w="2893059" h="420370">
                  <a:moveTo>
                    <a:pt x="1043241" y="723"/>
                  </a:moveTo>
                  <a:lnTo>
                    <a:pt x="1043241" y="0"/>
                  </a:lnTo>
                </a:path>
                <a:path w="2893059" h="420370">
                  <a:moveTo>
                    <a:pt x="1043622" y="26790"/>
                  </a:moveTo>
                  <a:lnTo>
                    <a:pt x="1043622" y="723"/>
                  </a:lnTo>
                </a:path>
                <a:path w="2893059" h="420370">
                  <a:moveTo>
                    <a:pt x="1043622" y="723"/>
                  </a:moveTo>
                  <a:lnTo>
                    <a:pt x="1043622" y="0"/>
                  </a:lnTo>
                </a:path>
                <a:path w="2893059" h="420370">
                  <a:moveTo>
                    <a:pt x="1074801" y="26790"/>
                  </a:moveTo>
                  <a:lnTo>
                    <a:pt x="1074801" y="723"/>
                  </a:lnTo>
                </a:path>
                <a:path w="2893059" h="420370">
                  <a:moveTo>
                    <a:pt x="1075118" y="26790"/>
                  </a:moveTo>
                  <a:lnTo>
                    <a:pt x="1075118" y="723"/>
                  </a:lnTo>
                </a:path>
                <a:path w="2893059" h="420370">
                  <a:moveTo>
                    <a:pt x="1071308" y="26790"/>
                  </a:moveTo>
                  <a:lnTo>
                    <a:pt x="1071308" y="723"/>
                  </a:lnTo>
                </a:path>
                <a:path w="2893059" h="420370">
                  <a:moveTo>
                    <a:pt x="1071626" y="26790"/>
                  </a:moveTo>
                  <a:lnTo>
                    <a:pt x="1071626" y="723"/>
                  </a:lnTo>
                </a:path>
                <a:path w="2893059" h="420370">
                  <a:moveTo>
                    <a:pt x="1067752" y="26790"/>
                  </a:moveTo>
                  <a:lnTo>
                    <a:pt x="1067752" y="723"/>
                  </a:lnTo>
                </a:path>
                <a:path w="2893059" h="420370">
                  <a:moveTo>
                    <a:pt x="1068133" y="26790"/>
                  </a:moveTo>
                  <a:lnTo>
                    <a:pt x="1068133" y="723"/>
                  </a:lnTo>
                </a:path>
                <a:path w="2893059" h="420370">
                  <a:moveTo>
                    <a:pt x="1064259" y="26790"/>
                  </a:moveTo>
                  <a:lnTo>
                    <a:pt x="1064259" y="723"/>
                  </a:lnTo>
                </a:path>
                <a:path w="2893059" h="420370">
                  <a:moveTo>
                    <a:pt x="1064641" y="26790"/>
                  </a:moveTo>
                  <a:lnTo>
                    <a:pt x="1064641" y="723"/>
                  </a:lnTo>
                </a:path>
                <a:path w="2893059" h="420370">
                  <a:moveTo>
                    <a:pt x="1060767" y="26790"/>
                  </a:moveTo>
                  <a:lnTo>
                    <a:pt x="1060767" y="723"/>
                  </a:lnTo>
                </a:path>
                <a:path w="2893059" h="420370">
                  <a:moveTo>
                    <a:pt x="1061148" y="26790"/>
                  </a:moveTo>
                  <a:lnTo>
                    <a:pt x="1061148" y="723"/>
                  </a:lnTo>
                </a:path>
                <a:path w="2893059" h="420370">
                  <a:moveTo>
                    <a:pt x="1057275" y="26790"/>
                  </a:moveTo>
                  <a:lnTo>
                    <a:pt x="1057275" y="723"/>
                  </a:lnTo>
                </a:path>
                <a:path w="2893059" h="420370">
                  <a:moveTo>
                    <a:pt x="1057592" y="26790"/>
                  </a:moveTo>
                  <a:lnTo>
                    <a:pt x="1057592" y="723"/>
                  </a:lnTo>
                </a:path>
                <a:path w="2893059" h="420370">
                  <a:moveTo>
                    <a:pt x="1053782" y="26790"/>
                  </a:moveTo>
                  <a:lnTo>
                    <a:pt x="1053782" y="723"/>
                  </a:lnTo>
                </a:path>
                <a:path w="2893059" h="420370">
                  <a:moveTo>
                    <a:pt x="1054100" y="26790"/>
                  </a:moveTo>
                  <a:lnTo>
                    <a:pt x="1054100" y="723"/>
                  </a:lnTo>
                </a:path>
                <a:path w="2893059" h="420370">
                  <a:moveTo>
                    <a:pt x="1050290" y="26790"/>
                  </a:moveTo>
                  <a:lnTo>
                    <a:pt x="1050290" y="723"/>
                  </a:lnTo>
                </a:path>
                <a:path w="2893059" h="420370">
                  <a:moveTo>
                    <a:pt x="1050607" y="26790"/>
                  </a:moveTo>
                  <a:lnTo>
                    <a:pt x="1050607" y="723"/>
                  </a:lnTo>
                </a:path>
                <a:path w="2893059" h="420370">
                  <a:moveTo>
                    <a:pt x="1046733" y="26790"/>
                  </a:moveTo>
                  <a:lnTo>
                    <a:pt x="1046733" y="723"/>
                  </a:lnTo>
                </a:path>
                <a:path w="2893059" h="420370">
                  <a:moveTo>
                    <a:pt x="1047115" y="26790"/>
                  </a:moveTo>
                  <a:lnTo>
                    <a:pt x="1047115" y="723"/>
                  </a:lnTo>
                </a:path>
                <a:path w="2893059" h="420370">
                  <a:moveTo>
                    <a:pt x="1008252" y="0"/>
                  </a:moveTo>
                  <a:lnTo>
                    <a:pt x="1008633" y="0"/>
                  </a:lnTo>
                </a:path>
                <a:path w="2893059" h="420370">
                  <a:moveTo>
                    <a:pt x="1008252" y="26790"/>
                  </a:moveTo>
                  <a:lnTo>
                    <a:pt x="1008252" y="723"/>
                  </a:lnTo>
                </a:path>
                <a:path w="2893059" h="420370">
                  <a:moveTo>
                    <a:pt x="1008252" y="723"/>
                  </a:moveTo>
                  <a:lnTo>
                    <a:pt x="1008252" y="0"/>
                  </a:lnTo>
                </a:path>
                <a:path w="2893059" h="420370">
                  <a:moveTo>
                    <a:pt x="1008633" y="26790"/>
                  </a:moveTo>
                  <a:lnTo>
                    <a:pt x="1008633" y="723"/>
                  </a:lnTo>
                </a:path>
                <a:path w="2893059" h="420370">
                  <a:moveTo>
                    <a:pt x="1008633" y="723"/>
                  </a:moveTo>
                  <a:lnTo>
                    <a:pt x="1008633" y="0"/>
                  </a:lnTo>
                </a:path>
                <a:path w="2893059" h="420370">
                  <a:moveTo>
                    <a:pt x="1039749" y="26790"/>
                  </a:moveTo>
                  <a:lnTo>
                    <a:pt x="1039749" y="723"/>
                  </a:lnTo>
                </a:path>
                <a:path w="2893059" h="420370">
                  <a:moveTo>
                    <a:pt x="1040129" y="26790"/>
                  </a:moveTo>
                  <a:lnTo>
                    <a:pt x="1040129" y="723"/>
                  </a:lnTo>
                </a:path>
                <a:path w="2893059" h="420370">
                  <a:moveTo>
                    <a:pt x="1036256" y="26790"/>
                  </a:moveTo>
                  <a:lnTo>
                    <a:pt x="1036256" y="723"/>
                  </a:lnTo>
                </a:path>
                <a:path w="2893059" h="420370">
                  <a:moveTo>
                    <a:pt x="1036637" y="26790"/>
                  </a:moveTo>
                  <a:lnTo>
                    <a:pt x="1036637" y="723"/>
                  </a:lnTo>
                </a:path>
                <a:path w="2893059" h="420370">
                  <a:moveTo>
                    <a:pt x="1032763" y="26790"/>
                  </a:moveTo>
                  <a:lnTo>
                    <a:pt x="1032763" y="723"/>
                  </a:lnTo>
                </a:path>
                <a:path w="2893059" h="420370">
                  <a:moveTo>
                    <a:pt x="1033145" y="26790"/>
                  </a:moveTo>
                  <a:lnTo>
                    <a:pt x="1033145" y="723"/>
                  </a:lnTo>
                </a:path>
                <a:path w="2893059" h="420370">
                  <a:moveTo>
                    <a:pt x="1029271" y="26790"/>
                  </a:moveTo>
                  <a:lnTo>
                    <a:pt x="1029271" y="723"/>
                  </a:lnTo>
                </a:path>
                <a:path w="2893059" h="420370">
                  <a:moveTo>
                    <a:pt x="1029588" y="26790"/>
                  </a:moveTo>
                  <a:lnTo>
                    <a:pt x="1029588" y="723"/>
                  </a:lnTo>
                </a:path>
                <a:path w="2893059" h="420370">
                  <a:moveTo>
                    <a:pt x="1025778" y="26790"/>
                  </a:moveTo>
                  <a:lnTo>
                    <a:pt x="1025778" y="723"/>
                  </a:lnTo>
                </a:path>
                <a:path w="2893059" h="420370">
                  <a:moveTo>
                    <a:pt x="1026096" y="26790"/>
                  </a:moveTo>
                  <a:lnTo>
                    <a:pt x="1026096" y="723"/>
                  </a:lnTo>
                </a:path>
                <a:path w="2893059" h="420370">
                  <a:moveTo>
                    <a:pt x="1022223" y="26790"/>
                  </a:moveTo>
                  <a:lnTo>
                    <a:pt x="1022223" y="723"/>
                  </a:lnTo>
                </a:path>
                <a:path w="2893059" h="420370">
                  <a:moveTo>
                    <a:pt x="1022603" y="26790"/>
                  </a:moveTo>
                  <a:lnTo>
                    <a:pt x="1022603" y="723"/>
                  </a:lnTo>
                </a:path>
                <a:path w="2893059" h="420370">
                  <a:moveTo>
                    <a:pt x="1018730" y="26790"/>
                  </a:moveTo>
                  <a:lnTo>
                    <a:pt x="1018730" y="723"/>
                  </a:lnTo>
                </a:path>
                <a:path w="2893059" h="420370">
                  <a:moveTo>
                    <a:pt x="1019111" y="26790"/>
                  </a:moveTo>
                  <a:lnTo>
                    <a:pt x="1019111" y="723"/>
                  </a:lnTo>
                </a:path>
                <a:path w="2893059" h="420370">
                  <a:moveTo>
                    <a:pt x="1015237" y="26790"/>
                  </a:moveTo>
                  <a:lnTo>
                    <a:pt x="1015237" y="723"/>
                  </a:lnTo>
                </a:path>
                <a:path w="2893059" h="420370">
                  <a:moveTo>
                    <a:pt x="1015619" y="26790"/>
                  </a:moveTo>
                  <a:lnTo>
                    <a:pt x="1015619" y="723"/>
                  </a:lnTo>
                </a:path>
                <a:path w="2893059" h="420370">
                  <a:moveTo>
                    <a:pt x="1011745" y="26790"/>
                  </a:moveTo>
                  <a:lnTo>
                    <a:pt x="1011745" y="723"/>
                  </a:lnTo>
                </a:path>
                <a:path w="2893059" h="420370">
                  <a:moveTo>
                    <a:pt x="1012126" y="26790"/>
                  </a:moveTo>
                  <a:lnTo>
                    <a:pt x="1012126" y="723"/>
                  </a:lnTo>
                </a:path>
                <a:path w="2893059" h="420370">
                  <a:moveTo>
                    <a:pt x="973201" y="0"/>
                  </a:moveTo>
                  <a:lnTo>
                    <a:pt x="973581" y="0"/>
                  </a:lnTo>
                </a:path>
                <a:path w="2893059" h="420370">
                  <a:moveTo>
                    <a:pt x="973201" y="26790"/>
                  </a:moveTo>
                  <a:lnTo>
                    <a:pt x="973201" y="723"/>
                  </a:lnTo>
                </a:path>
                <a:path w="2893059" h="420370">
                  <a:moveTo>
                    <a:pt x="973201" y="723"/>
                  </a:moveTo>
                  <a:lnTo>
                    <a:pt x="973201" y="0"/>
                  </a:lnTo>
                </a:path>
                <a:path w="2893059" h="420370">
                  <a:moveTo>
                    <a:pt x="973581" y="26790"/>
                  </a:moveTo>
                  <a:lnTo>
                    <a:pt x="973581" y="723"/>
                  </a:lnTo>
                </a:path>
                <a:path w="2893059" h="420370">
                  <a:moveTo>
                    <a:pt x="973581" y="723"/>
                  </a:moveTo>
                  <a:lnTo>
                    <a:pt x="973581" y="0"/>
                  </a:lnTo>
                </a:path>
                <a:path w="2893059" h="420370">
                  <a:moveTo>
                    <a:pt x="1004760" y="26790"/>
                  </a:moveTo>
                  <a:lnTo>
                    <a:pt x="1004760" y="723"/>
                  </a:lnTo>
                </a:path>
                <a:path w="2893059" h="420370">
                  <a:moveTo>
                    <a:pt x="1005141" y="26790"/>
                  </a:moveTo>
                  <a:lnTo>
                    <a:pt x="1005141" y="723"/>
                  </a:lnTo>
                </a:path>
                <a:path w="2893059" h="420370">
                  <a:moveTo>
                    <a:pt x="1001204" y="26790"/>
                  </a:moveTo>
                  <a:lnTo>
                    <a:pt x="1001204" y="723"/>
                  </a:lnTo>
                </a:path>
                <a:path w="2893059" h="420370">
                  <a:moveTo>
                    <a:pt x="1001585" y="26790"/>
                  </a:moveTo>
                  <a:lnTo>
                    <a:pt x="1001585" y="723"/>
                  </a:lnTo>
                </a:path>
                <a:path w="2893059" h="420370">
                  <a:moveTo>
                    <a:pt x="997775" y="26790"/>
                  </a:moveTo>
                  <a:lnTo>
                    <a:pt x="997775" y="723"/>
                  </a:lnTo>
                </a:path>
                <a:path w="2893059" h="420370">
                  <a:moveTo>
                    <a:pt x="998093" y="26790"/>
                  </a:moveTo>
                  <a:lnTo>
                    <a:pt x="998093" y="723"/>
                  </a:lnTo>
                </a:path>
                <a:path w="2893059" h="420370">
                  <a:moveTo>
                    <a:pt x="994219" y="26790"/>
                  </a:moveTo>
                  <a:lnTo>
                    <a:pt x="994219" y="723"/>
                  </a:lnTo>
                </a:path>
                <a:path w="2893059" h="420370">
                  <a:moveTo>
                    <a:pt x="994600" y="26790"/>
                  </a:moveTo>
                  <a:lnTo>
                    <a:pt x="994600" y="723"/>
                  </a:lnTo>
                </a:path>
                <a:path w="2893059" h="420370">
                  <a:moveTo>
                    <a:pt x="990726" y="26790"/>
                  </a:moveTo>
                  <a:lnTo>
                    <a:pt x="990726" y="723"/>
                  </a:lnTo>
                </a:path>
                <a:path w="2893059" h="420370">
                  <a:moveTo>
                    <a:pt x="991044" y="26790"/>
                  </a:moveTo>
                  <a:lnTo>
                    <a:pt x="991044" y="723"/>
                  </a:lnTo>
                </a:path>
                <a:path w="2893059" h="420370">
                  <a:moveTo>
                    <a:pt x="987234" y="26790"/>
                  </a:moveTo>
                  <a:lnTo>
                    <a:pt x="987234" y="723"/>
                  </a:lnTo>
                </a:path>
                <a:path w="2893059" h="420370">
                  <a:moveTo>
                    <a:pt x="987551" y="26790"/>
                  </a:moveTo>
                  <a:lnTo>
                    <a:pt x="987551" y="723"/>
                  </a:lnTo>
                </a:path>
                <a:path w="2893059" h="420370">
                  <a:moveTo>
                    <a:pt x="983742" y="26790"/>
                  </a:moveTo>
                  <a:lnTo>
                    <a:pt x="983742" y="723"/>
                  </a:lnTo>
                </a:path>
                <a:path w="2893059" h="420370">
                  <a:moveTo>
                    <a:pt x="984123" y="26790"/>
                  </a:moveTo>
                  <a:lnTo>
                    <a:pt x="984123" y="723"/>
                  </a:lnTo>
                </a:path>
                <a:path w="2893059" h="420370">
                  <a:moveTo>
                    <a:pt x="980249" y="26790"/>
                  </a:moveTo>
                  <a:lnTo>
                    <a:pt x="980249" y="723"/>
                  </a:lnTo>
                </a:path>
                <a:path w="2893059" h="420370">
                  <a:moveTo>
                    <a:pt x="980630" y="26790"/>
                  </a:moveTo>
                  <a:lnTo>
                    <a:pt x="980630" y="723"/>
                  </a:lnTo>
                </a:path>
                <a:path w="2893059" h="420370">
                  <a:moveTo>
                    <a:pt x="976756" y="26790"/>
                  </a:moveTo>
                  <a:lnTo>
                    <a:pt x="976756" y="723"/>
                  </a:lnTo>
                </a:path>
                <a:path w="2893059" h="420370">
                  <a:moveTo>
                    <a:pt x="977074" y="26790"/>
                  </a:moveTo>
                  <a:lnTo>
                    <a:pt x="977074" y="723"/>
                  </a:lnTo>
                </a:path>
                <a:path w="2893059" h="420370">
                  <a:moveTo>
                    <a:pt x="938212" y="0"/>
                  </a:moveTo>
                  <a:lnTo>
                    <a:pt x="938593" y="0"/>
                  </a:lnTo>
                </a:path>
                <a:path w="2893059" h="420370">
                  <a:moveTo>
                    <a:pt x="938212" y="26790"/>
                  </a:moveTo>
                  <a:lnTo>
                    <a:pt x="938212" y="723"/>
                  </a:lnTo>
                </a:path>
                <a:path w="2893059" h="420370">
                  <a:moveTo>
                    <a:pt x="938212" y="723"/>
                  </a:moveTo>
                  <a:lnTo>
                    <a:pt x="938212" y="0"/>
                  </a:lnTo>
                </a:path>
                <a:path w="2893059" h="420370">
                  <a:moveTo>
                    <a:pt x="938593" y="26790"/>
                  </a:moveTo>
                  <a:lnTo>
                    <a:pt x="938593" y="723"/>
                  </a:lnTo>
                </a:path>
                <a:path w="2893059" h="420370">
                  <a:moveTo>
                    <a:pt x="938593" y="723"/>
                  </a:moveTo>
                  <a:lnTo>
                    <a:pt x="938593" y="0"/>
                  </a:lnTo>
                </a:path>
                <a:path w="2893059" h="420370">
                  <a:moveTo>
                    <a:pt x="969772" y="26790"/>
                  </a:moveTo>
                  <a:lnTo>
                    <a:pt x="969772" y="723"/>
                  </a:lnTo>
                </a:path>
                <a:path w="2893059" h="420370">
                  <a:moveTo>
                    <a:pt x="970089" y="26790"/>
                  </a:moveTo>
                  <a:lnTo>
                    <a:pt x="970089" y="723"/>
                  </a:lnTo>
                </a:path>
                <a:path w="2893059" h="420370">
                  <a:moveTo>
                    <a:pt x="966216" y="26790"/>
                  </a:moveTo>
                  <a:lnTo>
                    <a:pt x="966216" y="723"/>
                  </a:lnTo>
                </a:path>
                <a:path w="2893059" h="420370">
                  <a:moveTo>
                    <a:pt x="966597" y="26790"/>
                  </a:moveTo>
                  <a:lnTo>
                    <a:pt x="966597" y="723"/>
                  </a:lnTo>
                </a:path>
                <a:path w="2893059" h="420370">
                  <a:moveTo>
                    <a:pt x="962723" y="26790"/>
                  </a:moveTo>
                  <a:lnTo>
                    <a:pt x="962723" y="723"/>
                  </a:lnTo>
                </a:path>
                <a:path w="2893059" h="420370">
                  <a:moveTo>
                    <a:pt x="963041" y="26790"/>
                  </a:moveTo>
                  <a:lnTo>
                    <a:pt x="963041" y="723"/>
                  </a:lnTo>
                </a:path>
                <a:path w="2893059" h="420370">
                  <a:moveTo>
                    <a:pt x="959230" y="26790"/>
                  </a:moveTo>
                  <a:lnTo>
                    <a:pt x="959230" y="723"/>
                  </a:lnTo>
                </a:path>
                <a:path w="2893059" h="420370">
                  <a:moveTo>
                    <a:pt x="959548" y="26790"/>
                  </a:moveTo>
                  <a:lnTo>
                    <a:pt x="959548" y="723"/>
                  </a:lnTo>
                </a:path>
                <a:path w="2893059" h="420370">
                  <a:moveTo>
                    <a:pt x="955738" y="26790"/>
                  </a:moveTo>
                  <a:lnTo>
                    <a:pt x="955738" y="723"/>
                  </a:lnTo>
                </a:path>
                <a:path w="2893059" h="420370">
                  <a:moveTo>
                    <a:pt x="956055" y="26790"/>
                  </a:moveTo>
                  <a:lnTo>
                    <a:pt x="956055" y="723"/>
                  </a:lnTo>
                </a:path>
                <a:path w="2893059" h="420370">
                  <a:moveTo>
                    <a:pt x="952246" y="26790"/>
                  </a:moveTo>
                  <a:lnTo>
                    <a:pt x="952246" y="723"/>
                  </a:lnTo>
                </a:path>
                <a:path w="2893059" h="420370">
                  <a:moveTo>
                    <a:pt x="952626" y="26790"/>
                  </a:moveTo>
                  <a:lnTo>
                    <a:pt x="952626" y="723"/>
                  </a:lnTo>
                </a:path>
                <a:path w="2893059" h="420370">
                  <a:moveTo>
                    <a:pt x="948690" y="26790"/>
                  </a:moveTo>
                  <a:lnTo>
                    <a:pt x="948690" y="723"/>
                  </a:lnTo>
                </a:path>
                <a:path w="2893059" h="420370">
                  <a:moveTo>
                    <a:pt x="949071" y="26790"/>
                  </a:moveTo>
                  <a:lnTo>
                    <a:pt x="949071" y="723"/>
                  </a:lnTo>
                </a:path>
                <a:path w="2893059" h="420370">
                  <a:moveTo>
                    <a:pt x="945197" y="26790"/>
                  </a:moveTo>
                  <a:lnTo>
                    <a:pt x="945197" y="723"/>
                  </a:lnTo>
                </a:path>
                <a:path w="2893059" h="420370">
                  <a:moveTo>
                    <a:pt x="945578" y="26790"/>
                  </a:moveTo>
                  <a:lnTo>
                    <a:pt x="945578" y="723"/>
                  </a:lnTo>
                </a:path>
                <a:path w="2893059" h="420370">
                  <a:moveTo>
                    <a:pt x="941704" y="26790"/>
                  </a:moveTo>
                  <a:lnTo>
                    <a:pt x="941704" y="723"/>
                  </a:lnTo>
                </a:path>
                <a:path w="2893059" h="420370">
                  <a:moveTo>
                    <a:pt x="942085" y="26790"/>
                  </a:moveTo>
                  <a:lnTo>
                    <a:pt x="942085" y="723"/>
                  </a:lnTo>
                </a:path>
                <a:path w="2893059" h="420370">
                  <a:moveTo>
                    <a:pt x="934720" y="26790"/>
                  </a:moveTo>
                  <a:lnTo>
                    <a:pt x="934720" y="723"/>
                  </a:lnTo>
                </a:path>
                <a:path w="2893059" h="420370">
                  <a:moveTo>
                    <a:pt x="935037" y="26790"/>
                  </a:moveTo>
                  <a:lnTo>
                    <a:pt x="935037" y="723"/>
                  </a:lnTo>
                </a:path>
                <a:path w="2893059" h="420370">
                  <a:moveTo>
                    <a:pt x="931227" y="26790"/>
                  </a:moveTo>
                  <a:lnTo>
                    <a:pt x="931227" y="723"/>
                  </a:lnTo>
                </a:path>
                <a:path w="2893059" h="420370">
                  <a:moveTo>
                    <a:pt x="931545" y="26790"/>
                  </a:moveTo>
                  <a:lnTo>
                    <a:pt x="931545" y="723"/>
                  </a:lnTo>
                </a:path>
                <a:path w="2893059" h="420370">
                  <a:moveTo>
                    <a:pt x="927734" y="26790"/>
                  </a:moveTo>
                  <a:lnTo>
                    <a:pt x="927734" y="723"/>
                  </a:lnTo>
                </a:path>
                <a:path w="2893059" h="420370">
                  <a:moveTo>
                    <a:pt x="928052" y="26790"/>
                  </a:moveTo>
                  <a:lnTo>
                    <a:pt x="928052" y="723"/>
                  </a:lnTo>
                </a:path>
                <a:path w="2893059" h="420370">
                  <a:moveTo>
                    <a:pt x="924242" y="26790"/>
                  </a:moveTo>
                  <a:lnTo>
                    <a:pt x="924242" y="723"/>
                  </a:lnTo>
                </a:path>
                <a:path w="2893059" h="420370">
                  <a:moveTo>
                    <a:pt x="924623" y="26790"/>
                  </a:moveTo>
                  <a:lnTo>
                    <a:pt x="924623" y="723"/>
                  </a:lnTo>
                </a:path>
                <a:path w="2893059" h="420370">
                  <a:moveTo>
                    <a:pt x="920686" y="26790"/>
                  </a:moveTo>
                  <a:lnTo>
                    <a:pt x="920686" y="723"/>
                  </a:lnTo>
                </a:path>
                <a:path w="2893059" h="420370">
                  <a:moveTo>
                    <a:pt x="921067" y="26790"/>
                  </a:moveTo>
                  <a:lnTo>
                    <a:pt x="921067" y="723"/>
                  </a:lnTo>
                </a:path>
                <a:path w="2893059" h="420370">
                  <a:moveTo>
                    <a:pt x="917194" y="26790"/>
                  </a:moveTo>
                  <a:lnTo>
                    <a:pt x="917194" y="723"/>
                  </a:lnTo>
                </a:path>
                <a:path w="2893059" h="420370">
                  <a:moveTo>
                    <a:pt x="917575" y="26790"/>
                  </a:moveTo>
                  <a:lnTo>
                    <a:pt x="917575" y="723"/>
                  </a:lnTo>
                </a:path>
                <a:path w="2893059" h="420370">
                  <a:moveTo>
                    <a:pt x="913701" y="26790"/>
                  </a:moveTo>
                  <a:lnTo>
                    <a:pt x="913701" y="723"/>
                  </a:lnTo>
                </a:path>
                <a:path w="2893059" h="420370">
                  <a:moveTo>
                    <a:pt x="914082" y="26790"/>
                  </a:moveTo>
                  <a:lnTo>
                    <a:pt x="914082" y="723"/>
                  </a:lnTo>
                </a:path>
                <a:path w="2893059" h="420370">
                  <a:moveTo>
                    <a:pt x="910208" y="26790"/>
                  </a:moveTo>
                  <a:lnTo>
                    <a:pt x="910208" y="723"/>
                  </a:lnTo>
                </a:path>
                <a:path w="2893059" h="420370">
                  <a:moveTo>
                    <a:pt x="910590" y="26790"/>
                  </a:moveTo>
                  <a:lnTo>
                    <a:pt x="910590" y="723"/>
                  </a:lnTo>
                </a:path>
                <a:path w="2893059" h="420370">
                  <a:moveTo>
                    <a:pt x="906716" y="26790"/>
                  </a:moveTo>
                  <a:lnTo>
                    <a:pt x="906716" y="723"/>
                  </a:lnTo>
                </a:path>
                <a:path w="2893059" h="420370">
                  <a:moveTo>
                    <a:pt x="907033" y="26790"/>
                  </a:moveTo>
                  <a:lnTo>
                    <a:pt x="907033" y="72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2" name="object 8232"/>
            <p:cNvSpPr/>
            <p:nvPr/>
          </p:nvSpPr>
          <p:spPr>
            <a:xfrm>
              <a:off x="13190780" y="916162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3" name="object 8233"/>
            <p:cNvSpPr/>
            <p:nvPr/>
          </p:nvSpPr>
          <p:spPr>
            <a:xfrm>
              <a:off x="12106401" y="9162522"/>
              <a:ext cx="1085850" cy="288290"/>
            </a:xfrm>
            <a:custGeom>
              <a:avLst/>
              <a:gdLst/>
              <a:ahLst/>
              <a:cxnLst/>
              <a:rect l="l" t="t" r="r" b="b"/>
              <a:pathLst>
                <a:path w="1085850" h="288290">
                  <a:moveTo>
                    <a:pt x="1085024" y="26066"/>
                  </a:moveTo>
                  <a:lnTo>
                    <a:pt x="1085024" y="0"/>
                  </a:lnTo>
                </a:path>
                <a:path w="1085850" h="288290">
                  <a:moveTo>
                    <a:pt x="0" y="26066"/>
                  </a:moveTo>
                  <a:lnTo>
                    <a:pt x="0" y="0"/>
                  </a:lnTo>
                </a:path>
                <a:path w="1085850" h="288290">
                  <a:moveTo>
                    <a:pt x="63246" y="190296"/>
                  </a:moveTo>
                  <a:lnTo>
                    <a:pt x="414908" y="190296"/>
                  </a:lnTo>
                </a:path>
                <a:path w="1085850" h="288290">
                  <a:moveTo>
                    <a:pt x="478281" y="190296"/>
                  </a:moveTo>
                  <a:lnTo>
                    <a:pt x="479171" y="190296"/>
                  </a:lnTo>
                </a:path>
                <a:path w="1085850" h="288290">
                  <a:moveTo>
                    <a:pt x="481012" y="190296"/>
                  </a:moveTo>
                  <a:lnTo>
                    <a:pt x="679132" y="190296"/>
                  </a:lnTo>
                </a:path>
                <a:path w="1085850" h="288290">
                  <a:moveTo>
                    <a:pt x="680910" y="190296"/>
                  </a:moveTo>
                  <a:lnTo>
                    <a:pt x="967486" y="190296"/>
                  </a:lnTo>
                </a:path>
                <a:path w="1085850" h="288290">
                  <a:moveTo>
                    <a:pt x="999045" y="190296"/>
                  </a:moveTo>
                  <a:lnTo>
                    <a:pt x="1085278" y="190296"/>
                  </a:lnTo>
                </a:path>
                <a:path w="1085850" h="288290">
                  <a:moveTo>
                    <a:pt x="944626" y="204584"/>
                  </a:moveTo>
                  <a:lnTo>
                    <a:pt x="967486" y="204584"/>
                  </a:lnTo>
                </a:path>
                <a:path w="1085850" h="288290">
                  <a:moveTo>
                    <a:pt x="996061" y="204584"/>
                  </a:moveTo>
                  <a:lnTo>
                    <a:pt x="1085278" y="204584"/>
                  </a:lnTo>
                </a:path>
                <a:path w="1085850" h="288290">
                  <a:moveTo>
                    <a:pt x="216026" y="287782"/>
                  </a:moveTo>
                  <a:lnTo>
                    <a:pt x="216026" y="270465"/>
                  </a:lnTo>
                </a:path>
                <a:path w="1085850" h="288290">
                  <a:moveTo>
                    <a:pt x="91058" y="287782"/>
                  </a:moveTo>
                  <a:lnTo>
                    <a:pt x="216026" y="287782"/>
                  </a:lnTo>
                </a:path>
                <a:path w="1085850" h="288290">
                  <a:moveTo>
                    <a:pt x="84645" y="287782"/>
                  </a:moveTo>
                  <a:lnTo>
                    <a:pt x="91058" y="287782"/>
                  </a:lnTo>
                </a:path>
                <a:path w="1085850" h="288290">
                  <a:moveTo>
                    <a:pt x="78486" y="287782"/>
                  </a:moveTo>
                  <a:lnTo>
                    <a:pt x="84645" y="287782"/>
                  </a:lnTo>
                </a:path>
                <a:path w="1085850" h="288290">
                  <a:moveTo>
                    <a:pt x="72326" y="287782"/>
                  </a:moveTo>
                  <a:lnTo>
                    <a:pt x="78486" y="287782"/>
                  </a:lnTo>
                </a:path>
                <a:path w="1085850" h="288290">
                  <a:moveTo>
                    <a:pt x="66230" y="287782"/>
                  </a:moveTo>
                  <a:lnTo>
                    <a:pt x="72326" y="287782"/>
                  </a:lnTo>
                </a:path>
                <a:path w="1085850" h="288290">
                  <a:moveTo>
                    <a:pt x="60261" y="287782"/>
                  </a:moveTo>
                  <a:lnTo>
                    <a:pt x="66230" y="2877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4" name="object 8234"/>
            <p:cNvSpPr/>
            <p:nvPr/>
          </p:nvSpPr>
          <p:spPr>
            <a:xfrm>
              <a:off x="12149327" y="9449853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11429" y="0"/>
                  </a:moveTo>
                  <a:lnTo>
                    <a:pt x="17335" y="0"/>
                  </a:lnTo>
                </a:path>
                <a:path w="17779" h="0">
                  <a:moveTo>
                    <a:pt x="5651" y="0"/>
                  </a:moveTo>
                  <a:lnTo>
                    <a:pt x="11429" y="0"/>
                  </a:lnTo>
                </a:path>
                <a:path w="17779" h="0">
                  <a:moveTo>
                    <a:pt x="0" y="0"/>
                  </a:moveTo>
                  <a:lnTo>
                    <a:pt x="565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5" name="object 8235"/>
            <p:cNvSpPr/>
            <p:nvPr/>
          </p:nvSpPr>
          <p:spPr>
            <a:xfrm>
              <a:off x="12128626" y="9450304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15240" y="0"/>
                  </a:moveTo>
                  <a:lnTo>
                    <a:pt x="20700" y="0"/>
                  </a:lnTo>
                </a:path>
                <a:path w="20954" h="0">
                  <a:moveTo>
                    <a:pt x="9969" y="0"/>
                  </a:moveTo>
                  <a:lnTo>
                    <a:pt x="15240" y="0"/>
                  </a:lnTo>
                </a:path>
                <a:path w="20954" h="0">
                  <a:moveTo>
                    <a:pt x="4889" y="0"/>
                  </a:moveTo>
                  <a:lnTo>
                    <a:pt x="9969" y="0"/>
                  </a:lnTo>
                </a:path>
                <a:path w="20954" h="0">
                  <a:moveTo>
                    <a:pt x="0" y="0"/>
                  </a:moveTo>
                  <a:lnTo>
                    <a:pt x="488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6" name="object 8236"/>
            <p:cNvSpPr/>
            <p:nvPr/>
          </p:nvSpPr>
          <p:spPr>
            <a:xfrm>
              <a:off x="12106274" y="9449853"/>
              <a:ext cx="22860" cy="0"/>
            </a:xfrm>
            <a:custGeom>
              <a:avLst/>
              <a:gdLst/>
              <a:ahLst/>
              <a:cxnLst/>
              <a:rect l="l" t="t" r="r" b="b"/>
              <a:pathLst>
                <a:path w="22859" h="0">
                  <a:moveTo>
                    <a:pt x="17716" y="0"/>
                  </a:moveTo>
                  <a:lnTo>
                    <a:pt x="22351" y="0"/>
                  </a:lnTo>
                </a:path>
                <a:path w="22859" h="0">
                  <a:moveTo>
                    <a:pt x="13271" y="0"/>
                  </a:moveTo>
                  <a:lnTo>
                    <a:pt x="17716" y="0"/>
                  </a:lnTo>
                </a:path>
                <a:path w="22859" h="0">
                  <a:moveTo>
                    <a:pt x="9080" y="0"/>
                  </a:moveTo>
                  <a:lnTo>
                    <a:pt x="13271" y="0"/>
                  </a:lnTo>
                </a:path>
                <a:path w="22859" h="0">
                  <a:moveTo>
                    <a:pt x="5206" y="0"/>
                  </a:moveTo>
                  <a:lnTo>
                    <a:pt x="9080" y="0"/>
                  </a:lnTo>
                </a:path>
                <a:path w="22859" h="0">
                  <a:moveTo>
                    <a:pt x="1587" y="0"/>
                  </a:moveTo>
                  <a:lnTo>
                    <a:pt x="5206" y="0"/>
                  </a:lnTo>
                </a:path>
                <a:path w="22859" h="0">
                  <a:moveTo>
                    <a:pt x="0" y="0"/>
                  </a:moveTo>
                  <a:lnTo>
                    <a:pt x="158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7" name="object 8237"/>
            <p:cNvSpPr/>
            <p:nvPr/>
          </p:nvSpPr>
          <p:spPr>
            <a:xfrm>
              <a:off x="12106274" y="9432988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40" h="0">
                  <a:moveTo>
                    <a:pt x="0" y="0"/>
                  </a:moveTo>
                  <a:lnTo>
                    <a:pt x="1587" y="0"/>
                  </a:lnTo>
                </a:path>
                <a:path w="91440" h="0">
                  <a:moveTo>
                    <a:pt x="1587" y="0"/>
                  </a:moveTo>
                  <a:lnTo>
                    <a:pt x="5206" y="0"/>
                  </a:lnTo>
                </a:path>
                <a:path w="91440" h="0">
                  <a:moveTo>
                    <a:pt x="5206" y="0"/>
                  </a:moveTo>
                  <a:lnTo>
                    <a:pt x="9080" y="0"/>
                  </a:lnTo>
                </a:path>
                <a:path w="91440" h="0">
                  <a:moveTo>
                    <a:pt x="9080" y="0"/>
                  </a:moveTo>
                  <a:lnTo>
                    <a:pt x="13271" y="0"/>
                  </a:lnTo>
                </a:path>
                <a:path w="91440" h="0">
                  <a:moveTo>
                    <a:pt x="13271" y="0"/>
                  </a:moveTo>
                  <a:lnTo>
                    <a:pt x="17716" y="0"/>
                  </a:lnTo>
                </a:path>
                <a:path w="91440" h="0">
                  <a:moveTo>
                    <a:pt x="17716" y="0"/>
                  </a:moveTo>
                  <a:lnTo>
                    <a:pt x="22351" y="0"/>
                  </a:lnTo>
                </a:path>
                <a:path w="91440" h="0">
                  <a:moveTo>
                    <a:pt x="22351" y="0"/>
                  </a:moveTo>
                  <a:lnTo>
                    <a:pt x="27241" y="0"/>
                  </a:lnTo>
                </a:path>
                <a:path w="91440" h="0">
                  <a:moveTo>
                    <a:pt x="27241" y="0"/>
                  </a:moveTo>
                  <a:lnTo>
                    <a:pt x="32321" y="0"/>
                  </a:lnTo>
                </a:path>
                <a:path w="91440" h="0">
                  <a:moveTo>
                    <a:pt x="32321" y="0"/>
                  </a:moveTo>
                  <a:lnTo>
                    <a:pt x="37592" y="0"/>
                  </a:lnTo>
                </a:path>
                <a:path w="91440" h="0">
                  <a:moveTo>
                    <a:pt x="37592" y="0"/>
                  </a:moveTo>
                  <a:lnTo>
                    <a:pt x="43052" y="0"/>
                  </a:lnTo>
                </a:path>
                <a:path w="91440" h="0">
                  <a:moveTo>
                    <a:pt x="43052" y="0"/>
                  </a:moveTo>
                  <a:lnTo>
                    <a:pt x="48704" y="0"/>
                  </a:lnTo>
                </a:path>
                <a:path w="91440" h="0">
                  <a:moveTo>
                    <a:pt x="48704" y="0"/>
                  </a:moveTo>
                  <a:lnTo>
                    <a:pt x="54482" y="0"/>
                  </a:lnTo>
                </a:path>
                <a:path w="91440" h="0">
                  <a:moveTo>
                    <a:pt x="54482" y="0"/>
                  </a:moveTo>
                  <a:lnTo>
                    <a:pt x="60388" y="0"/>
                  </a:lnTo>
                </a:path>
                <a:path w="91440" h="0">
                  <a:moveTo>
                    <a:pt x="60388" y="0"/>
                  </a:moveTo>
                  <a:lnTo>
                    <a:pt x="66357" y="0"/>
                  </a:lnTo>
                </a:path>
                <a:path w="91440" h="0">
                  <a:moveTo>
                    <a:pt x="66357" y="0"/>
                  </a:moveTo>
                  <a:lnTo>
                    <a:pt x="72453" y="0"/>
                  </a:lnTo>
                </a:path>
                <a:path w="91440" h="0">
                  <a:moveTo>
                    <a:pt x="72453" y="0"/>
                  </a:moveTo>
                  <a:lnTo>
                    <a:pt x="78613" y="0"/>
                  </a:lnTo>
                </a:path>
                <a:path w="91440" h="0">
                  <a:moveTo>
                    <a:pt x="78613" y="0"/>
                  </a:moveTo>
                  <a:lnTo>
                    <a:pt x="84772" y="0"/>
                  </a:lnTo>
                </a:path>
                <a:path w="91440" h="0">
                  <a:moveTo>
                    <a:pt x="84772" y="0"/>
                  </a:moveTo>
                  <a:lnTo>
                    <a:pt x="91185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8" name="object 8238"/>
            <p:cNvSpPr/>
            <p:nvPr/>
          </p:nvSpPr>
          <p:spPr>
            <a:xfrm>
              <a:off x="12197460" y="9433352"/>
              <a:ext cx="125095" cy="0"/>
            </a:xfrm>
            <a:custGeom>
              <a:avLst/>
              <a:gdLst/>
              <a:ahLst/>
              <a:cxnLst/>
              <a:rect l="l" t="t" r="r" b="b"/>
              <a:pathLst>
                <a:path w="125095" h="0">
                  <a:moveTo>
                    <a:pt x="0" y="0"/>
                  </a:moveTo>
                  <a:lnTo>
                    <a:pt x="12496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9" name="object 8239"/>
            <p:cNvSpPr/>
            <p:nvPr/>
          </p:nvSpPr>
          <p:spPr>
            <a:xfrm>
              <a:off x="12106274" y="9358528"/>
              <a:ext cx="944880" cy="92075"/>
            </a:xfrm>
            <a:custGeom>
              <a:avLst/>
              <a:gdLst/>
              <a:ahLst/>
              <a:cxnLst/>
              <a:rect l="l" t="t" r="r" b="b"/>
              <a:pathLst>
                <a:path w="944880" h="92075">
                  <a:moveTo>
                    <a:pt x="0" y="91776"/>
                  </a:moveTo>
                  <a:lnTo>
                    <a:pt x="0" y="74460"/>
                  </a:lnTo>
                </a:path>
                <a:path w="944880" h="92075">
                  <a:moveTo>
                    <a:pt x="63373" y="39960"/>
                  </a:moveTo>
                  <a:lnTo>
                    <a:pt x="415035" y="39960"/>
                  </a:lnTo>
                </a:path>
                <a:path w="944880" h="92075">
                  <a:moveTo>
                    <a:pt x="63373" y="28549"/>
                  </a:moveTo>
                  <a:lnTo>
                    <a:pt x="415035" y="28549"/>
                  </a:lnTo>
                </a:path>
                <a:path w="944880" h="92075">
                  <a:moveTo>
                    <a:pt x="63373" y="17138"/>
                  </a:moveTo>
                  <a:lnTo>
                    <a:pt x="415035" y="17138"/>
                  </a:lnTo>
                </a:path>
                <a:path w="944880" h="92075">
                  <a:moveTo>
                    <a:pt x="63373" y="5702"/>
                  </a:moveTo>
                  <a:lnTo>
                    <a:pt x="415035" y="5702"/>
                  </a:lnTo>
                </a:path>
                <a:path w="944880" h="92075">
                  <a:moveTo>
                    <a:pt x="216153" y="74637"/>
                  </a:moveTo>
                  <a:lnTo>
                    <a:pt x="415035" y="74637"/>
                  </a:lnTo>
                </a:path>
                <a:path w="944880" h="92075">
                  <a:moveTo>
                    <a:pt x="415035" y="74637"/>
                  </a:moveTo>
                  <a:lnTo>
                    <a:pt x="415035" y="51422"/>
                  </a:lnTo>
                </a:path>
                <a:path w="944880" h="92075">
                  <a:moveTo>
                    <a:pt x="91185" y="51422"/>
                  </a:moveTo>
                  <a:lnTo>
                    <a:pt x="415035" y="51422"/>
                  </a:lnTo>
                </a:path>
                <a:path w="944880" h="92075">
                  <a:moveTo>
                    <a:pt x="87122" y="51422"/>
                  </a:moveTo>
                  <a:lnTo>
                    <a:pt x="91185" y="51422"/>
                  </a:lnTo>
                </a:path>
                <a:path w="944880" h="92075">
                  <a:moveTo>
                    <a:pt x="63373" y="51422"/>
                  </a:moveTo>
                  <a:lnTo>
                    <a:pt x="65341" y="51422"/>
                  </a:lnTo>
                </a:path>
                <a:path w="944880" h="92075">
                  <a:moveTo>
                    <a:pt x="65341" y="51422"/>
                  </a:moveTo>
                  <a:lnTo>
                    <a:pt x="69469" y="51422"/>
                  </a:lnTo>
                </a:path>
                <a:path w="944880" h="92075">
                  <a:moveTo>
                    <a:pt x="69469" y="51422"/>
                  </a:moveTo>
                  <a:lnTo>
                    <a:pt x="73786" y="51422"/>
                  </a:lnTo>
                </a:path>
                <a:path w="944880" h="92075">
                  <a:moveTo>
                    <a:pt x="73786" y="51422"/>
                  </a:moveTo>
                  <a:lnTo>
                    <a:pt x="78104" y="51422"/>
                  </a:lnTo>
                </a:path>
                <a:path w="944880" h="92075">
                  <a:moveTo>
                    <a:pt x="78104" y="51422"/>
                  </a:moveTo>
                  <a:lnTo>
                    <a:pt x="82613" y="51422"/>
                  </a:lnTo>
                </a:path>
                <a:path w="944880" h="92075">
                  <a:moveTo>
                    <a:pt x="82613" y="51422"/>
                  </a:moveTo>
                  <a:lnTo>
                    <a:pt x="87122" y="51422"/>
                  </a:lnTo>
                </a:path>
                <a:path w="944880" h="92075">
                  <a:moveTo>
                    <a:pt x="944753" y="10687"/>
                  </a:moveTo>
                  <a:lnTo>
                    <a:pt x="944753" y="0"/>
                  </a:lnTo>
                </a:path>
                <a:path w="944880" h="92075">
                  <a:moveTo>
                    <a:pt x="893635" y="10687"/>
                  </a:moveTo>
                  <a:lnTo>
                    <a:pt x="944753" y="1068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0" name="object 8240"/>
            <p:cNvSpPr/>
            <p:nvPr/>
          </p:nvSpPr>
          <p:spPr>
            <a:xfrm>
              <a:off x="12585122" y="9358528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w="0" h="5715">
                  <a:moveTo>
                    <a:pt x="0" y="0"/>
                  </a:moveTo>
                  <a:lnTo>
                    <a:pt x="0" y="570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1" name="object 8241"/>
            <p:cNvSpPr/>
            <p:nvPr/>
          </p:nvSpPr>
          <p:spPr>
            <a:xfrm>
              <a:off x="12584683" y="9318891"/>
              <a:ext cx="466725" cy="96520"/>
            </a:xfrm>
            <a:custGeom>
              <a:avLst/>
              <a:gdLst/>
              <a:ahLst/>
              <a:cxnLst/>
              <a:rect l="l" t="t" r="r" b="b"/>
              <a:pathLst>
                <a:path w="466725" h="96520">
                  <a:moveTo>
                    <a:pt x="0" y="39636"/>
                  </a:moveTo>
                  <a:lnTo>
                    <a:pt x="889" y="39636"/>
                  </a:lnTo>
                </a:path>
                <a:path w="466725" h="96520">
                  <a:moveTo>
                    <a:pt x="2730" y="39636"/>
                  </a:moveTo>
                  <a:lnTo>
                    <a:pt x="200850" y="39636"/>
                  </a:lnTo>
                </a:path>
                <a:path w="466725" h="96520">
                  <a:moveTo>
                    <a:pt x="202628" y="39636"/>
                  </a:moveTo>
                  <a:lnTo>
                    <a:pt x="466344" y="39636"/>
                  </a:lnTo>
                </a:path>
                <a:path w="466725" h="96520">
                  <a:moveTo>
                    <a:pt x="415226" y="56057"/>
                  </a:moveTo>
                  <a:lnTo>
                    <a:pt x="415226" y="45339"/>
                  </a:lnTo>
                </a:path>
                <a:path w="466725" h="96520">
                  <a:moveTo>
                    <a:pt x="414210" y="56057"/>
                  </a:moveTo>
                  <a:lnTo>
                    <a:pt x="415226" y="56057"/>
                  </a:lnTo>
                </a:path>
                <a:path w="466725" h="96520">
                  <a:moveTo>
                    <a:pt x="0" y="45339"/>
                  </a:moveTo>
                  <a:lnTo>
                    <a:pt x="889" y="45339"/>
                  </a:lnTo>
                </a:path>
                <a:path w="466725" h="96520">
                  <a:moveTo>
                    <a:pt x="2730" y="45339"/>
                  </a:moveTo>
                  <a:lnTo>
                    <a:pt x="200850" y="45339"/>
                  </a:lnTo>
                </a:path>
                <a:path w="466725" h="96520">
                  <a:moveTo>
                    <a:pt x="202628" y="45339"/>
                  </a:moveTo>
                  <a:lnTo>
                    <a:pt x="415226" y="45339"/>
                  </a:lnTo>
                </a:path>
                <a:path w="466725" h="96520">
                  <a:moveTo>
                    <a:pt x="0" y="56775"/>
                  </a:moveTo>
                  <a:lnTo>
                    <a:pt x="0" y="51047"/>
                  </a:lnTo>
                </a:path>
                <a:path w="466725" h="96520">
                  <a:moveTo>
                    <a:pt x="0" y="51047"/>
                  </a:moveTo>
                  <a:lnTo>
                    <a:pt x="889" y="51047"/>
                  </a:lnTo>
                </a:path>
                <a:path w="466725" h="96520">
                  <a:moveTo>
                    <a:pt x="2730" y="51047"/>
                  </a:moveTo>
                  <a:lnTo>
                    <a:pt x="200850" y="51047"/>
                  </a:lnTo>
                </a:path>
                <a:path w="466725" h="96520">
                  <a:moveTo>
                    <a:pt x="202628" y="51047"/>
                  </a:moveTo>
                  <a:lnTo>
                    <a:pt x="253555" y="51047"/>
                  </a:lnTo>
                </a:path>
                <a:path w="466725" h="96520">
                  <a:moveTo>
                    <a:pt x="0" y="56775"/>
                  </a:moveTo>
                  <a:lnTo>
                    <a:pt x="889" y="56775"/>
                  </a:lnTo>
                </a:path>
                <a:path w="466725" h="96520">
                  <a:moveTo>
                    <a:pt x="2730" y="56775"/>
                  </a:moveTo>
                  <a:lnTo>
                    <a:pt x="200850" y="56775"/>
                  </a:lnTo>
                </a:path>
                <a:path w="466725" h="96520">
                  <a:moveTo>
                    <a:pt x="202628" y="56775"/>
                  </a:moveTo>
                  <a:lnTo>
                    <a:pt x="253492" y="56775"/>
                  </a:lnTo>
                </a:path>
                <a:path w="466725" h="96520">
                  <a:moveTo>
                    <a:pt x="211010" y="73196"/>
                  </a:moveTo>
                  <a:lnTo>
                    <a:pt x="253492" y="73196"/>
                  </a:lnTo>
                </a:path>
                <a:path w="466725" h="96520">
                  <a:moveTo>
                    <a:pt x="0" y="68186"/>
                  </a:moveTo>
                  <a:lnTo>
                    <a:pt x="0" y="62484"/>
                  </a:lnTo>
                </a:path>
                <a:path w="466725" h="96520">
                  <a:moveTo>
                    <a:pt x="0" y="62484"/>
                  </a:moveTo>
                  <a:lnTo>
                    <a:pt x="889" y="62484"/>
                  </a:lnTo>
                </a:path>
                <a:path w="466725" h="96520">
                  <a:moveTo>
                    <a:pt x="2730" y="62484"/>
                  </a:moveTo>
                  <a:lnTo>
                    <a:pt x="200850" y="62484"/>
                  </a:lnTo>
                </a:path>
                <a:path w="466725" h="96520">
                  <a:moveTo>
                    <a:pt x="202628" y="62484"/>
                  </a:moveTo>
                  <a:lnTo>
                    <a:pt x="253492" y="62484"/>
                  </a:lnTo>
                </a:path>
                <a:path w="466725" h="96520">
                  <a:moveTo>
                    <a:pt x="211010" y="78924"/>
                  </a:moveTo>
                  <a:lnTo>
                    <a:pt x="211010" y="68186"/>
                  </a:lnTo>
                </a:path>
                <a:path w="466725" h="96520">
                  <a:moveTo>
                    <a:pt x="160718" y="78924"/>
                  </a:moveTo>
                  <a:lnTo>
                    <a:pt x="211010" y="78924"/>
                  </a:lnTo>
                </a:path>
                <a:path w="466725" h="96520">
                  <a:moveTo>
                    <a:pt x="0" y="68186"/>
                  </a:moveTo>
                  <a:lnTo>
                    <a:pt x="889" y="68186"/>
                  </a:lnTo>
                </a:path>
                <a:path w="466725" h="96520">
                  <a:moveTo>
                    <a:pt x="2730" y="68186"/>
                  </a:moveTo>
                  <a:lnTo>
                    <a:pt x="200850" y="68186"/>
                  </a:lnTo>
                </a:path>
                <a:path w="466725" h="96520">
                  <a:moveTo>
                    <a:pt x="202628" y="68186"/>
                  </a:moveTo>
                  <a:lnTo>
                    <a:pt x="211010" y="68186"/>
                  </a:lnTo>
                </a:path>
                <a:path w="466725" h="96520">
                  <a:moveTo>
                    <a:pt x="160718" y="84607"/>
                  </a:moveTo>
                  <a:lnTo>
                    <a:pt x="160718" y="73914"/>
                  </a:lnTo>
                </a:path>
                <a:path w="466725" h="96520">
                  <a:moveTo>
                    <a:pt x="109600" y="84607"/>
                  </a:moveTo>
                  <a:lnTo>
                    <a:pt x="160718" y="84607"/>
                  </a:lnTo>
                </a:path>
                <a:path w="466725" h="96520">
                  <a:moveTo>
                    <a:pt x="0" y="79597"/>
                  </a:moveTo>
                  <a:lnTo>
                    <a:pt x="0" y="73914"/>
                  </a:lnTo>
                </a:path>
                <a:path w="466725" h="96520">
                  <a:moveTo>
                    <a:pt x="0" y="73914"/>
                  </a:moveTo>
                  <a:lnTo>
                    <a:pt x="889" y="73914"/>
                  </a:lnTo>
                </a:path>
                <a:path w="466725" h="96520">
                  <a:moveTo>
                    <a:pt x="2730" y="73914"/>
                  </a:moveTo>
                  <a:lnTo>
                    <a:pt x="160718" y="73914"/>
                  </a:lnTo>
                </a:path>
                <a:path w="466725" h="96520">
                  <a:moveTo>
                    <a:pt x="109600" y="90335"/>
                  </a:moveTo>
                  <a:lnTo>
                    <a:pt x="109600" y="79597"/>
                  </a:lnTo>
                </a:path>
                <a:path w="466725" h="96520">
                  <a:moveTo>
                    <a:pt x="60388" y="90335"/>
                  </a:moveTo>
                  <a:lnTo>
                    <a:pt x="109600" y="90335"/>
                  </a:lnTo>
                </a:path>
                <a:path w="466725" h="96520">
                  <a:moveTo>
                    <a:pt x="0" y="79597"/>
                  </a:moveTo>
                  <a:lnTo>
                    <a:pt x="889" y="79597"/>
                  </a:lnTo>
                </a:path>
                <a:path w="466725" h="96520">
                  <a:moveTo>
                    <a:pt x="2730" y="79597"/>
                  </a:moveTo>
                  <a:lnTo>
                    <a:pt x="109600" y="79597"/>
                  </a:lnTo>
                </a:path>
                <a:path w="466725" h="96520">
                  <a:moveTo>
                    <a:pt x="60388" y="96069"/>
                  </a:moveTo>
                  <a:lnTo>
                    <a:pt x="60388" y="85324"/>
                  </a:lnTo>
                </a:path>
                <a:path w="466725" h="96520">
                  <a:moveTo>
                    <a:pt x="0" y="96069"/>
                  </a:moveTo>
                  <a:lnTo>
                    <a:pt x="60388" y="96069"/>
                  </a:lnTo>
                </a:path>
                <a:path w="466725" h="96520">
                  <a:moveTo>
                    <a:pt x="0" y="96069"/>
                  </a:moveTo>
                  <a:lnTo>
                    <a:pt x="0" y="85324"/>
                  </a:lnTo>
                </a:path>
                <a:path w="466725" h="96520">
                  <a:moveTo>
                    <a:pt x="0" y="85324"/>
                  </a:moveTo>
                  <a:lnTo>
                    <a:pt x="889" y="85324"/>
                  </a:lnTo>
                </a:path>
                <a:path w="466725" h="96520">
                  <a:moveTo>
                    <a:pt x="2730" y="85324"/>
                  </a:moveTo>
                  <a:lnTo>
                    <a:pt x="60388" y="85324"/>
                  </a:lnTo>
                </a:path>
                <a:path w="466725" h="96520">
                  <a:moveTo>
                    <a:pt x="1079" y="0"/>
                  </a:moveTo>
                  <a:lnTo>
                    <a:pt x="2540" y="0"/>
                  </a:lnTo>
                </a:path>
                <a:path w="466725" h="96520">
                  <a:moveTo>
                    <a:pt x="889" y="0"/>
                  </a:moveTo>
                  <a:lnTo>
                    <a:pt x="1079" y="0"/>
                  </a:lnTo>
                </a:path>
                <a:path w="466725" h="96520">
                  <a:moveTo>
                    <a:pt x="2540" y="0"/>
                  </a:moveTo>
                  <a:lnTo>
                    <a:pt x="2730" y="0"/>
                  </a:lnTo>
                </a:path>
                <a:path w="466725" h="96520">
                  <a:moveTo>
                    <a:pt x="2730" y="51320"/>
                  </a:moveTo>
                  <a:lnTo>
                    <a:pt x="2730" y="0"/>
                  </a:lnTo>
                </a:path>
                <a:path w="466725" h="96520">
                  <a:moveTo>
                    <a:pt x="889" y="51320"/>
                  </a:moveTo>
                  <a:lnTo>
                    <a:pt x="889" y="0"/>
                  </a:lnTo>
                </a:path>
                <a:path w="466725" h="96520">
                  <a:moveTo>
                    <a:pt x="889" y="91128"/>
                  </a:moveTo>
                  <a:lnTo>
                    <a:pt x="2730" y="91128"/>
                  </a:lnTo>
                </a:path>
                <a:path w="466725" h="96520">
                  <a:moveTo>
                    <a:pt x="2730" y="51320"/>
                  </a:moveTo>
                  <a:lnTo>
                    <a:pt x="889" y="51320"/>
                  </a:lnTo>
                </a:path>
                <a:path w="466725" h="96520">
                  <a:moveTo>
                    <a:pt x="889" y="51320"/>
                  </a:moveTo>
                  <a:lnTo>
                    <a:pt x="889" y="51415"/>
                  </a:lnTo>
                </a:path>
                <a:path w="466725" h="96520">
                  <a:moveTo>
                    <a:pt x="2730" y="51415"/>
                  </a:moveTo>
                  <a:lnTo>
                    <a:pt x="2730" y="5132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2" name="object 8242"/>
            <p:cNvSpPr/>
            <p:nvPr/>
          </p:nvSpPr>
          <p:spPr>
            <a:xfrm>
              <a:off x="12584862" y="9369412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251" y="901"/>
                  </a:moveTo>
                  <a:lnTo>
                    <a:pt x="2997" y="266"/>
                  </a:lnTo>
                  <a:lnTo>
                    <a:pt x="2362" y="0"/>
                  </a:lnTo>
                  <a:lnTo>
                    <a:pt x="1714" y="266"/>
                  </a:lnTo>
                  <a:lnTo>
                    <a:pt x="1625" y="495"/>
                  </a:lnTo>
                  <a:lnTo>
                    <a:pt x="1536" y="266"/>
                  </a:lnTo>
                  <a:lnTo>
                    <a:pt x="901" y="0"/>
                  </a:lnTo>
                  <a:lnTo>
                    <a:pt x="254" y="266"/>
                  </a:lnTo>
                  <a:lnTo>
                    <a:pt x="0" y="901"/>
                  </a:lnTo>
                  <a:lnTo>
                    <a:pt x="254" y="1536"/>
                  </a:lnTo>
                  <a:lnTo>
                    <a:pt x="901" y="1803"/>
                  </a:lnTo>
                  <a:lnTo>
                    <a:pt x="1536" y="1536"/>
                  </a:lnTo>
                  <a:lnTo>
                    <a:pt x="1625" y="1320"/>
                  </a:lnTo>
                  <a:lnTo>
                    <a:pt x="1714" y="1536"/>
                  </a:lnTo>
                  <a:lnTo>
                    <a:pt x="2362" y="1803"/>
                  </a:lnTo>
                  <a:lnTo>
                    <a:pt x="2997" y="1536"/>
                  </a:lnTo>
                  <a:lnTo>
                    <a:pt x="3251" y="9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3" name="object 8243"/>
            <p:cNvSpPr/>
            <p:nvPr/>
          </p:nvSpPr>
          <p:spPr>
            <a:xfrm>
              <a:off x="12585572" y="9318789"/>
              <a:ext cx="1905" cy="91440"/>
            </a:xfrm>
            <a:custGeom>
              <a:avLst/>
              <a:gdLst/>
              <a:ahLst/>
              <a:cxnLst/>
              <a:rect l="l" t="t" r="r" b="b"/>
              <a:pathLst>
                <a:path w="1904" h="91440">
                  <a:moveTo>
                    <a:pt x="190" y="51517"/>
                  </a:moveTo>
                  <a:lnTo>
                    <a:pt x="1650" y="51517"/>
                  </a:lnTo>
                </a:path>
                <a:path w="1904" h="91440">
                  <a:moveTo>
                    <a:pt x="0" y="91230"/>
                  </a:moveTo>
                  <a:lnTo>
                    <a:pt x="0" y="52241"/>
                  </a:lnTo>
                </a:path>
                <a:path w="1904" h="91440">
                  <a:moveTo>
                    <a:pt x="1841" y="91230"/>
                  </a:moveTo>
                  <a:lnTo>
                    <a:pt x="1841" y="52241"/>
                  </a:lnTo>
                </a:path>
                <a:path w="1904" h="91440">
                  <a:moveTo>
                    <a:pt x="1841" y="0"/>
                  </a:moveTo>
                  <a:lnTo>
                    <a:pt x="0" y="0"/>
                  </a:lnTo>
                </a:path>
                <a:path w="1904" h="91440">
                  <a:moveTo>
                    <a:pt x="0" y="0"/>
                  </a:moveTo>
                  <a:lnTo>
                    <a:pt x="0" y="101"/>
                  </a:lnTo>
                </a:path>
                <a:path w="1904" h="91440">
                  <a:moveTo>
                    <a:pt x="0" y="171"/>
                  </a:moveTo>
                  <a:lnTo>
                    <a:pt x="1841" y="171"/>
                  </a:lnTo>
                </a:path>
                <a:path w="1904" h="91440">
                  <a:moveTo>
                    <a:pt x="1841" y="101"/>
                  </a:moveTo>
                  <a:lnTo>
                    <a:pt x="1841" y="0"/>
                  </a:lnTo>
                </a:path>
                <a:path w="1904" h="91440">
                  <a:moveTo>
                    <a:pt x="1650" y="76"/>
                  </a:moveTo>
                  <a:lnTo>
                    <a:pt x="1650" y="1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4" name="object 8244"/>
            <p:cNvSpPr/>
            <p:nvPr/>
          </p:nvSpPr>
          <p:spPr>
            <a:xfrm>
              <a:off x="12586323" y="93179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5" name="object 8245"/>
            <p:cNvSpPr/>
            <p:nvPr/>
          </p:nvSpPr>
          <p:spPr>
            <a:xfrm>
              <a:off x="12585763" y="9318891"/>
              <a:ext cx="201930" cy="74295"/>
            </a:xfrm>
            <a:custGeom>
              <a:avLst/>
              <a:gdLst/>
              <a:ahLst/>
              <a:cxnLst/>
              <a:rect l="l" t="t" r="r" b="b"/>
              <a:pathLst>
                <a:path w="201929" h="74295">
                  <a:moveTo>
                    <a:pt x="1460" y="0"/>
                  </a:moveTo>
                  <a:lnTo>
                    <a:pt x="0" y="0"/>
                  </a:lnTo>
                </a:path>
                <a:path w="201929" h="74295">
                  <a:moveTo>
                    <a:pt x="199961" y="0"/>
                  </a:moveTo>
                  <a:lnTo>
                    <a:pt x="201422" y="0"/>
                  </a:lnTo>
                </a:path>
                <a:path w="201929" h="74295">
                  <a:moveTo>
                    <a:pt x="199771" y="0"/>
                  </a:moveTo>
                  <a:lnTo>
                    <a:pt x="199961" y="0"/>
                  </a:lnTo>
                </a:path>
                <a:path w="201929" h="74295">
                  <a:moveTo>
                    <a:pt x="201422" y="0"/>
                  </a:moveTo>
                  <a:lnTo>
                    <a:pt x="201549" y="0"/>
                  </a:lnTo>
                </a:path>
                <a:path w="201929" h="74295">
                  <a:moveTo>
                    <a:pt x="201549" y="34182"/>
                  </a:moveTo>
                  <a:lnTo>
                    <a:pt x="201549" y="0"/>
                  </a:lnTo>
                </a:path>
                <a:path w="201929" h="74295">
                  <a:moveTo>
                    <a:pt x="199771" y="34182"/>
                  </a:moveTo>
                  <a:lnTo>
                    <a:pt x="199771" y="0"/>
                  </a:lnTo>
                </a:path>
                <a:path w="201929" h="74295">
                  <a:moveTo>
                    <a:pt x="199771" y="73990"/>
                  </a:moveTo>
                  <a:lnTo>
                    <a:pt x="201549" y="73990"/>
                  </a:lnTo>
                </a:path>
                <a:path w="201929" h="74295">
                  <a:moveTo>
                    <a:pt x="201549" y="34182"/>
                  </a:moveTo>
                  <a:lnTo>
                    <a:pt x="199771" y="34182"/>
                  </a:lnTo>
                </a:path>
                <a:path w="201929" h="74295">
                  <a:moveTo>
                    <a:pt x="199771" y="34182"/>
                  </a:moveTo>
                  <a:lnTo>
                    <a:pt x="199771" y="34277"/>
                  </a:lnTo>
                </a:path>
                <a:path w="201929" h="74295">
                  <a:moveTo>
                    <a:pt x="201549" y="34277"/>
                  </a:moveTo>
                  <a:lnTo>
                    <a:pt x="201549" y="341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6" name="object 8246"/>
            <p:cNvSpPr/>
            <p:nvPr/>
          </p:nvSpPr>
          <p:spPr>
            <a:xfrm>
              <a:off x="12784823" y="9352279"/>
              <a:ext cx="3810" cy="1905"/>
            </a:xfrm>
            <a:custGeom>
              <a:avLst/>
              <a:gdLst/>
              <a:ahLst/>
              <a:cxnLst/>
              <a:rect l="l" t="t" r="r" b="b"/>
              <a:pathLst>
                <a:path w="3809" h="1904">
                  <a:moveTo>
                    <a:pt x="3251" y="889"/>
                  </a:moveTo>
                  <a:lnTo>
                    <a:pt x="2997" y="254"/>
                  </a:lnTo>
                  <a:lnTo>
                    <a:pt x="2362" y="0"/>
                  </a:lnTo>
                  <a:lnTo>
                    <a:pt x="1714" y="254"/>
                  </a:lnTo>
                  <a:lnTo>
                    <a:pt x="1625" y="482"/>
                  </a:lnTo>
                  <a:lnTo>
                    <a:pt x="1536" y="254"/>
                  </a:lnTo>
                  <a:lnTo>
                    <a:pt x="901" y="0"/>
                  </a:lnTo>
                  <a:lnTo>
                    <a:pt x="254" y="254"/>
                  </a:lnTo>
                  <a:lnTo>
                    <a:pt x="0" y="889"/>
                  </a:lnTo>
                  <a:lnTo>
                    <a:pt x="254" y="1536"/>
                  </a:lnTo>
                  <a:lnTo>
                    <a:pt x="901" y="1790"/>
                  </a:lnTo>
                  <a:lnTo>
                    <a:pt x="1536" y="1536"/>
                  </a:lnTo>
                  <a:lnTo>
                    <a:pt x="1625" y="1320"/>
                  </a:lnTo>
                  <a:lnTo>
                    <a:pt x="1714" y="1536"/>
                  </a:lnTo>
                  <a:lnTo>
                    <a:pt x="2362" y="1790"/>
                  </a:lnTo>
                  <a:lnTo>
                    <a:pt x="2997" y="1536"/>
                  </a:lnTo>
                  <a:lnTo>
                    <a:pt x="3251" y="8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7" name="object 8247"/>
            <p:cNvSpPr/>
            <p:nvPr/>
          </p:nvSpPr>
          <p:spPr>
            <a:xfrm>
              <a:off x="12785534" y="9318789"/>
              <a:ext cx="1905" cy="74295"/>
            </a:xfrm>
            <a:custGeom>
              <a:avLst/>
              <a:gdLst/>
              <a:ahLst/>
              <a:cxnLst/>
              <a:rect l="l" t="t" r="r" b="b"/>
              <a:pathLst>
                <a:path w="1904" h="74295">
                  <a:moveTo>
                    <a:pt x="190" y="34378"/>
                  </a:moveTo>
                  <a:lnTo>
                    <a:pt x="1650" y="34378"/>
                  </a:lnTo>
                </a:path>
                <a:path w="1904" h="74295">
                  <a:moveTo>
                    <a:pt x="0" y="74091"/>
                  </a:moveTo>
                  <a:lnTo>
                    <a:pt x="0" y="35096"/>
                  </a:lnTo>
                </a:path>
                <a:path w="1904" h="74295">
                  <a:moveTo>
                    <a:pt x="1777" y="74091"/>
                  </a:moveTo>
                  <a:lnTo>
                    <a:pt x="1777" y="35096"/>
                  </a:lnTo>
                </a:path>
                <a:path w="1904" h="74295">
                  <a:moveTo>
                    <a:pt x="1777" y="0"/>
                  </a:moveTo>
                  <a:lnTo>
                    <a:pt x="0" y="0"/>
                  </a:lnTo>
                </a:path>
                <a:path w="1904" h="74295">
                  <a:moveTo>
                    <a:pt x="0" y="0"/>
                  </a:moveTo>
                  <a:lnTo>
                    <a:pt x="0" y="101"/>
                  </a:lnTo>
                </a:path>
                <a:path w="1904" h="74295">
                  <a:moveTo>
                    <a:pt x="0" y="171"/>
                  </a:moveTo>
                  <a:lnTo>
                    <a:pt x="1777" y="171"/>
                  </a:lnTo>
                </a:path>
                <a:path w="1904" h="74295">
                  <a:moveTo>
                    <a:pt x="1777" y="101"/>
                  </a:moveTo>
                  <a:lnTo>
                    <a:pt x="1777" y="0"/>
                  </a:lnTo>
                </a:path>
                <a:path w="1904" h="74295">
                  <a:moveTo>
                    <a:pt x="1650" y="76"/>
                  </a:moveTo>
                  <a:lnTo>
                    <a:pt x="1650" y="1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8" name="object 8248"/>
            <p:cNvSpPr/>
            <p:nvPr/>
          </p:nvSpPr>
          <p:spPr>
            <a:xfrm>
              <a:off x="12786285" y="93179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9" name="object 8249"/>
            <p:cNvSpPr/>
            <p:nvPr/>
          </p:nvSpPr>
          <p:spPr>
            <a:xfrm>
              <a:off x="12785724" y="9318866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4">
                  <a:moveTo>
                    <a:pt x="1460" y="25"/>
                  </a:moveTo>
                  <a:lnTo>
                    <a:pt x="0" y="25"/>
                  </a:lnTo>
                </a:path>
                <a:path w="1904" h="634">
                  <a:moveTo>
                    <a:pt x="0" y="2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0" name="object 8250"/>
            <p:cNvSpPr/>
            <p:nvPr/>
          </p:nvSpPr>
          <p:spPr>
            <a:xfrm>
              <a:off x="12784824" y="93179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1" name="object 8251"/>
            <p:cNvSpPr/>
            <p:nvPr/>
          </p:nvSpPr>
          <p:spPr>
            <a:xfrm>
              <a:off x="12785724" y="9318866"/>
              <a:ext cx="320040" cy="42545"/>
            </a:xfrm>
            <a:custGeom>
              <a:avLst/>
              <a:gdLst/>
              <a:ahLst/>
              <a:cxnLst/>
              <a:rect l="l" t="t" r="r" b="b"/>
              <a:pathLst>
                <a:path w="320040" h="42545">
                  <a:moveTo>
                    <a:pt x="0" y="0"/>
                  </a:moveTo>
                  <a:lnTo>
                    <a:pt x="1460" y="0"/>
                  </a:lnTo>
                </a:path>
                <a:path w="320040" h="42545">
                  <a:moveTo>
                    <a:pt x="312229" y="33953"/>
                  </a:moveTo>
                  <a:lnTo>
                    <a:pt x="314007" y="33953"/>
                  </a:lnTo>
                </a:path>
                <a:path w="320040" h="42545">
                  <a:moveTo>
                    <a:pt x="312229" y="1809"/>
                  </a:moveTo>
                  <a:lnTo>
                    <a:pt x="314007" y="1809"/>
                  </a:lnTo>
                </a:path>
                <a:path w="320040" h="42545">
                  <a:moveTo>
                    <a:pt x="312229" y="33953"/>
                  </a:moveTo>
                  <a:lnTo>
                    <a:pt x="312229" y="1809"/>
                  </a:lnTo>
                </a:path>
                <a:path w="320040" h="42545">
                  <a:moveTo>
                    <a:pt x="314007" y="33953"/>
                  </a:moveTo>
                  <a:lnTo>
                    <a:pt x="314007" y="1809"/>
                  </a:lnTo>
                </a:path>
                <a:path w="320040" h="42545">
                  <a:moveTo>
                    <a:pt x="319722" y="41224"/>
                  </a:moveTo>
                  <a:lnTo>
                    <a:pt x="319722" y="41078"/>
                  </a:lnTo>
                </a:path>
                <a:path w="320040" h="42545">
                  <a:moveTo>
                    <a:pt x="319722" y="41078"/>
                  </a:moveTo>
                  <a:lnTo>
                    <a:pt x="319722" y="40925"/>
                  </a:lnTo>
                </a:path>
                <a:path w="320040" h="42545">
                  <a:moveTo>
                    <a:pt x="319722" y="40925"/>
                  </a:moveTo>
                  <a:lnTo>
                    <a:pt x="319659" y="40779"/>
                  </a:lnTo>
                </a:path>
                <a:path w="320040" h="42545">
                  <a:moveTo>
                    <a:pt x="319659" y="40779"/>
                  </a:moveTo>
                  <a:lnTo>
                    <a:pt x="319532" y="40652"/>
                  </a:lnTo>
                </a:path>
                <a:path w="320040" h="42545">
                  <a:moveTo>
                    <a:pt x="319532" y="40652"/>
                  </a:moveTo>
                  <a:lnTo>
                    <a:pt x="319405" y="40532"/>
                  </a:lnTo>
                </a:path>
                <a:path w="320040" h="42545">
                  <a:moveTo>
                    <a:pt x="319405" y="40532"/>
                  </a:moveTo>
                  <a:lnTo>
                    <a:pt x="319341" y="40455"/>
                  </a:lnTo>
                </a:path>
                <a:path w="320040" h="42545">
                  <a:moveTo>
                    <a:pt x="319341" y="40455"/>
                  </a:moveTo>
                  <a:lnTo>
                    <a:pt x="319151" y="40379"/>
                  </a:lnTo>
                </a:path>
                <a:path w="320040" h="42545">
                  <a:moveTo>
                    <a:pt x="319151" y="40379"/>
                  </a:moveTo>
                  <a:lnTo>
                    <a:pt x="319023" y="40354"/>
                  </a:lnTo>
                </a:path>
                <a:path w="320040" h="42545">
                  <a:moveTo>
                    <a:pt x="319023" y="40354"/>
                  </a:moveTo>
                  <a:lnTo>
                    <a:pt x="318833" y="40328"/>
                  </a:lnTo>
                </a:path>
                <a:path w="320040" h="42545">
                  <a:moveTo>
                    <a:pt x="318833" y="40328"/>
                  </a:moveTo>
                  <a:lnTo>
                    <a:pt x="318706" y="40354"/>
                  </a:lnTo>
                </a:path>
                <a:path w="320040" h="42545">
                  <a:moveTo>
                    <a:pt x="318706" y="40354"/>
                  </a:moveTo>
                  <a:lnTo>
                    <a:pt x="318515" y="40379"/>
                  </a:lnTo>
                </a:path>
                <a:path w="320040" h="42545">
                  <a:moveTo>
                    <a:pt x="318515" y="40379"/>
                  </a:moveTo>
                  <a:lnTo>
                    <a:pt x="318388" y="40455"/>
                  </a:lnTo>
                </a:path>
                <a:path w="320040" h="42545">
                  <a:moveTo>
                    <a:pt x="318388" y="40455"/>
                  </a:moveTo>
                  <a:lnTo>
                    <a:pt x="318261" y="40532"/>
                  </a:lnTo>
                </a:path>
                <a:path w="320040" h="42545">
                  <a:moveTo>
                    <a:pt x="318261" y="40532"/>
                  </a:moveTo>
                  <a:lnTo>
                    <a:pt x="318134" y="40652"/>
                  </a:lnTo>
                </a:path>
                <a:path w="320040" h="42545">
                  <a:moveTo>
                    <a:pt x="318134" y="40652"/>
                  </a:moveTo>
                  <a:lnTo>
                    <a:pt x="318071" y="40779"/>
                  </a:lnTo>
                </a:path>
                <a:path w="320040" h="42545">
                  <a:moveTo>
                    <a:pt x="318071" y="40779"/>
                  </a:moveTo>
                  <a:lnTo>
                    <a:pt x="318007" y="40925"/>
                  </a:lnTo>
                </a:path>
                <a:path w="320040" h="42545">
                  <a:moveTo>
                    <a:pt x="318007" y="40925"/>
                  </a:moveTo>
                  <a:lnTo>
                    <a:pt x="317944" y="41078"/>
                  </a:lnTo>
                </a:path>
                <a:path w="320040" h="42545">
                  <a:moveTo>
                    <a:pt x="317944" y="41078"/>
                  </a:moveTo>
                  <a:lnTo>
                    <a:pt x="317944" y="41224"/>
                  </a:lnTo>
                </a:path>
                <a:path w="320040" h="42545">
                  <a:moveTo>
                    <a:pt x="317944" y="41224"/>
                  </a:moveTo>
                  <a:lnTo>
                    <a:pt x="317944" y="41370"/>
                  </a:lnTo>
                </a:path>
                <a:path w="320040" h="42545">
                  <a:moveTo>
                    <a:pt x="317944" y="41370"/>
                  </a:moveTo>
                  <a:lnTo>
                    <a:pt x="318007" y="41548"/>
                  </a:lnTo>
                </a:path>
                <a:path w="320040" h="42545">
                  <a:moveTo>
                    <a:pt x="318007" y="41548"/>
                  </a:moveTo>
                  <a:lnTo>
                    <a:pt x="318071" y="41643"/>
                  </a:lnTo>
                </a:path>
                <a:path w="320040" h="42545">
                  <a:moveTo>
                    <a:pt x="318071" y="41643"/>
                  </a:moveTo>
                  <a:lnTo>
                    <a:pt x="318134" y="41795"/>
                  </a:lnTo>
                </a:path>
                <a:path w="320040" h="42545">
                  <a:moveTo>
                    <a:pt x="318134" y="41795"/>
                  </a:moveTo>
                  <a:lnTo>
                    <a:pt x="318261" y="41890"/>
                  </a:lnTo>
                </a:path>
                <a:path w="320040" h="42545">
                  <a:moveTo>
                    <a:pt x="318261" y="41890"/>
                  </a:moveTo>
                  <a:lnTo>
                    <a:pt x="318388" y="42017"/>
                  </a:lnTo>
                </a:path>
                <a:path w="320040" h="42545">
                  <a:moveTo>
                    <a:pt x="318388" y="42017"/>
                  </a:moveTo>
                  <a:lnTo>
                    <a:pt x="318515" y="42043"/>
                  </a:lnTo>
                </a:path>
                <a:path w="320040" h="42545">
                  <a:moveTo>
                    <a:pt x="318515" y="42043"/>
                  </a:moveTo>
                  <a:lnTo>
                    <a:pt x="318706" y="42094"/>
                  </a:lnTo>
                </a:path>
                <a:path w="320040" h="42545">
                  <a:moveTo>
                    <a:pt x="318706" y="42094"/>
                  </a:moveTo>
                  <a:lnTo>
                    <a:pt x="318833" y="42119"/>
                  </a:lnTo>
                </a:path>
                <a:path w="320040" h="42545">
                  <a:moveTo>
                    <a:pt x="318833" y="42119"/>
                  </a:moveTo>
                  <a:lnTo>
                    <a:pt x="319023" y="42094"/>
                  </a:lnTo>
                </a:path>
                <a:path w="320040" h="42545">
                  <a:moveTo>
                    <a:pt x="319023" y="42094"/>
                  </a:moveTo>
                  <a:lnTo>
                    <a:pt x="319151" y="42043"/>
                  </a:lnTo>
                </a:path>
                <a:path w="320040" h="42545">
                  <a:moveTo>
                    <a:pt x="319151" y="42043"/>
                  </a:moveTo>
                  <a:lnTo>
                    <a:pt x="319341" y="42017"/>
                  </a:lnTo>
                </a:path>
                <a:path w="320040" h="42545">
                  <a:moveTo>
                    <a:pt x="319341" y="42017"/>
                  </a:moveTo>
                  <a:lnTo>
                    <a:pt x="319405" y="41890"/>
                  </a:lnTo>
                </a:path>
                <a:path w="320040" h="42545">
                  <a:moveTo>
                    <a:pt x="319405" y="41890"/>
                  </a:moveTo>
                  <a:lnTo>
                    <a:pt x="319532" y="41795"/>
                  </a:lnTo>
                </a:path>
                <a:path w="320040" h="42545">
                  <a:moveTo>
                    <a:pt x="319532" y="41795"/>
                  </a:moveTo>
                  <a:lnTo>
                    <a:pt x="319659" y="41643"/>
                  </a:lnTo>
                </a:path>
                <a:path w="320040" h="42545">
                  <a:moveTo>
                    <a:pt x="319659" y="41643"/>
                  </a:moveTo>
                  <a:lnTo>
                    <a:pt x="319722" y="41548"/>
                  </a:lnTo>
                </a:path>
                <a:path w="320040" h="42545">
                  <a:moveTo>
                    <a:pt x="319722" y="41548"/>
                  </a:moveTo>
                  <a:lnTo>
                    <a:pt x="319722" y="41370"/>
                  </a:lnTo>
                </a:path>
                <a:path w="320040" h="42545">
                  <a:moveTo>
                    <a:pt x="319722" y="41370"/>
                  </a:moveTo>
                  <a:lnTo>
                    <a:pt x="319722" y="41224"/>
                  </a:lnTo>
                </a:path>
                <a:path w="320040" h="42545">
                  <a:moveTo>
                    <a:pt x="319722" y="40900"/>
                  </a:moveTo>
                  <a:lnTo>
                    <a:pt x="319722" y="41224"/>
                  </a:lnTo>
                </a:path>
                <a:path w="320040" h="42545">
                  <a:moveTo>
                    <a:pt x="317944" y="40900"/>
                  </a:moveTo>
                  <a:lnTo>
                    <a:pt x="317944" y="41224"/>
                  </a:lnTo>
                </a:path>
                <a:path w="320040" h="42545">
                  <a:moveTo>
                    <a:pt x="317944" y="27406"/>
                  </a:moveTo>
                  <a:lnTo>
                    <a:pt x="317944" y="27209"/>
                  </a:lnTo>
                </a:path>
                <a:path w="320040" h="42545">
                  <a:moveTo>
                    <a:pt x="317944" y="27209"/>
                  </a:moveTo>
                  <a:lnTo>
                    <a:pt x="318007" y="27063"/>
                  </a:lnTo>
                </a:path>
                <a:path w="320040" h="42545">
                  <a:moveTo>
                    <a:pt x="318007" y="27063"/>
                  </a:moveTo>
                  <a:lnTo>
                    <a:pt x="318071" y="26936"/>
                  </a:lnTo>
                </a:path>
                <a:path w="320040" h="42545">
                  <a:moveTo>
                    <a:pt x="318071" y="26936"/>
                  </a:moveTo>
                  <a:lnTo>
                    <a:pt x="318134" y="26809"/>
                  </a:lnTo>
                </a:path>
                <a:path w="320040" h="42545">
                  <a:moveTo>
                    <a:pt x="318134" y="26809"/>
                  </a:moveTo>
                  <a:lnTo>
                    <a:pt x="318261" y="26714"/>
                  </a:lnTo>
                </a:path>
                <a:path w="320040" h="42545">
                  <a:moveTo>
                    <a:pt x="318261" y="26714"/>
                  </a:moveTo>
                  <a:lnTo>
                    <a:pt x="318388" y="26612"/>
                  </a:lnTo>
                </a:path>
                <a:path w="320040" h="42545">
                  <a:moveTo>
                    <a:pt x="318388" y="26612"/>
                  </a:moveTo>
                  <a:lnTo>
                    <a:pt x="318515" y="26536"/>
                  </a:lnTo>
                </a:path>
                <a:path w="320040" h="42545">
                  <a:moveTo>
                    <a:pt x="318515" y="26536"/>
                  </a:moveTo>
                  <a:lnTo>
                    <a:pt x="318706" y="26492"/>
                  </a:lnTo>
                </a:path>
                <a:path w="320040" h="42545">
                  <a:moveTo>
                    <a:pt x="318706" y="26492"/>
                  </a:moveTo>
                  <a:lnTo>
                    <a:pt x="318833" y="26492"/>
                  </a:lnTo>
                </a:path>
                <a:path w="320040" h="42545">
                  <a:moveTo>
                    <a:pt x="318833" y="26492"/>
                  </a:moveTo>
                  <a:lnTo>
                    <a:pt x="319023" y="26492"/>
                  </a:lnTo>
                </a:path>
                <a:path w="320040" h="42545">
                  <a:moveTo>
                    <a:pt x="319023" y="26492"/>
                  </a:moveTo>
                  <a:lnTo>
                    <a:pt x="319151" y="26536"/>
                  </a:lnTo>
                </a:path>
                <a:path w="320040" h="42545">
                  <a:moveTo>
                    <a:pt x="319151" y="26536"/>
                  </a:moveTo>
                  <a:lnTo>
                    <a:pt x="319341" y="26612"/>
                  </a:lnTo>
                </a:path>
                <a:path w="320040" h="42545">
                  <a:moveTo>
                    <a:pt x="319341" y="26612"/>
                  </a:moveTo>
                  <a:lnTo>
                    <a:pt x="319405" y="26714"/>
                  </a:lnTo>
                </a:path>
                <a:path w="320040" h="42545">
                  <a:moveTo>
                    <a:pt x="319405" y="26714"/>
                  </a:moveTo>
                  <a:lnTo>
                    <a:pt x="319532" y="26809"/>
                  </a:lnTo>
                </a:path>
                <a:path w="320040" h="42545">
                  <a:moveTo>
                    <a:pt x="319532" y="26809"/>
                  </a:moveTo>
                  <a:lnTo>
                    <a:pt x="319659" y="26936"/>
                  </a:lnTo>
                </a:path>
                <a:path w="320040" h="42545">
                  <a:moveTo>
                    <a:pt x="319659" y="26936"/>
                  </a:moveTo>
                  <a:lnTo>
                    <a:pt x="319722" y="27063"/>
                  </a:lnTo>
                </a:path>
                <a:path w="320040" h="42545">
                  <a:moveTo>
                    <a:pt x="319722" y="27063"/>
                  </a:moveTo>
                  <a:lnTo>
                    <a:pt x="319722" y="27209"/>
                  </a:lnTo>
                </a:path>
                <a:path w="320040" h="42545">
                  <a:moveTo>
                    <a:pt x="319722" y="27209"/>
                  </a:moveTo>
                  <a:lnTo>
                    <a:pt x="319722" y="27406"/>
                  </a:lnTo>
                </a:path>
                <a:path w="320040" h="42545">
                  <a:moveTo>
                    <a:pt x="319722" y="27679"/>
                  </a:moveTo>
                  <a:lnTo>
                    <a:pt x="319722" y="27406"/>
                  </a:lnTo>
                </a:path>
                <a:path w="320040" h="42545">
                  <a:moveTo>
                    <a:pt x="317944" y="39662"/>
                  </a:moveTo>
                  <a:lnTo>
                    <a:pt x="317944" y="39712"/>
                  </a:lnTo>
                </a:path>
                <a:path w="320040" h="42545">
                  <a:moveTo>
                    <a:pt x="317944" y="39712"/>
                  </a:moveTo>
                  <a:lnTo>
                    <a:pt x="317944" y="40601"/>
                  </a:lnTo>
                </a:path>
                <a:path w="320040" h="42545">
                  <a:moveTo>
                    <a:pt x="317944" y="41224"/>
                  </a:moveTo>
                  <a:lnTo>
                    <a:pt x="317944" y="41471"/>
                  </a:lnTo>
                </a:path>
                <a:path w="320040" h="42545">
                  <a:moveTo>
                    <a:pt x="317944" y="39662"/>
                  </a:moveTo>
                  <a:lnTo>
                    <a:pt x="316738" y="39662"/>
                  </a:lnTo>
                </a:path>
                <a:path w="320040" h="42545">
                  <a:moveTo>
                    <a:pt x="317944" y="39712"/>
                  </a:moveTo>
                  <a:lnTo>
                    <a:pt x="316738" y="39712"/>
                  </a:lnTo>
                </a:path>
                <a:path w="320040" h="42545">
                  <a:moveTo>
                    <a:pt x="317944" y="41471"/>
                  </a:moveTo>
                  <a:lnTo>
                    <a:pt x="316738" y="414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2" name="object 8252"/>
            <p:cNvSpPr/>
            <p:nvPr/>
          </p:nvSpPr>
          <p:spPr>
            <a:xfrm>
              <a:off x="13102769" y="935609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3" name="object 8253"/>
            <p:cNvSpPr/>
            <p:nvPr/>
          </p:nvSpPr>
          <p:spPr>
            <a:xfrm>
              <a:off x="13102462" y="9353816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69" h="4445">
                  <a:moveTo>
                    <a:pt x="1206" y="3175"/>
                  </a:moveTo>
                  <a:lnTo>
                    <a:pt x="1206" y="4064"/>
                  </a:lnTo>
                </a:path>
                <a:path w="1269" h="4445">
                  <a:moveTo>
                    <a:pt x="1206" y="3175"/>
                  </a:moveTo>
                  <a:lnTo>
                    <a:pt x="0" y="3175"/>
                  </a:lnTo>
                </a:path>
                <a:path w="1269" h="4445">
                  <a:moveTo>
                    <a:pt x="1206" y="3175"/>
                  </a:moveTo>
                  <a:lnTo>
                    <a:pt x="0" y="3175"/>
                  </a:lnTo>
                </a:path>
                <a:path w="1269" h="4445">
                  <a:moveTo>
                    <a:pt x="1206" y="1587"/>
                  </a:moveTo>
                  <a:lnTo>
                    <a:pt x="1206" y="1638"/>
                  </a:lnTo>
                </a:path>
                <a:path w="1269" h="4445">
                  <a:moveTo>
                    <a:pt x="1206" y="1638"/>
                  </a:moveTo>
                  <a:lnTo>
                    <a:pt x="1206" y="2476"/>
                  </a:lnTo>
                </a:path>
                <a:path w="1269" h="4445">
                  <a:moveTo>
                    <a:pt x="1206" y="1587"/>
                  </a:moveTo>
                  <a:lnTo>
                    <a:pt x="0" y="1587"/>
                  </a:lnTo>
                </a:path>
                <a:path w="1269" h="4445">
                  <a:moveTo>
                    <a:pt x="1206" y="1638"/>
                  </a:moveTo>
                  <a:lnTo>
                    <a:pt x="0" y="1638"/>
                  </a:lnTo>
                </a:path>
                <a:path w="1269" h="4445">
                  <a:moveTo>
                    <a:pt x="1206" y="0"/>
                  </a:moveTo>
                  <a:lnTo>
                    <a:pt x="1206" y="50"/>
                  </a:lnTo>
                </a:path>
                <a:path w="1269" h="4445">
                  <a:moveTo>
                    <a:pt x="1206" y="50"/>
                  </a:moveTo>
                  <a:lnTo>
                    <a:pt x="1206" y="939"/>
                  </a:lnTo>
                </a:path>
                <a:path w="1269" h="4445">
                  <a:moveTo>
                    <a:pt x="1206" y="0"/>
                  </a:moveTo>
                  <a:lnTo>
                    <a:pt x="0" y="0"/>
                  </a:lnTo>
                </a:path>
                <a:path w="1269" h="4445">
                  <a:moveTo>
                    <a:pt x="1206" y="50"/>
                  </a:moveTo>
                  <a:lnTo>
                    <a:pt x="0" y="5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4" name="object 8254"/>
            <p:cNvSpPr/>
            <p:nvPr/>
          </p:nvSpPr>
          <p:spPr>
            <a:xfrm>
              <a:off x="13102769" y="935137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5" name="object 8255"/>
            <p:cNvSpPr/>
            <p:nvPr/>
          </p:nvSpPr>
          <p:spPr>
            <a:xfrm>
              <a:off x="13099732" y="9350692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40">
                  <a:moveTo>
                    <a:pt x="3937" y="1587"/>
                  </a:moveTo>
                  <a:lnTo>
                    <a:pt x="3937" y="2476"/>
                  </a:lnTo>
                </a:path>
                <a:path w="4444" h="2540">
                  <a:moveTo>
                    <a:pt x="3937" y="1587"/>
                  </a:moveTo>
                  <a:lnTo>
                    <a:pt x="0" y="1587"/>
                  </a:lnTo>
                </a:path>
                <a:path w="4444" h="2540">
                  <a:moveTo>
                    <a:pt x="3937" y="1587"/>
                  </a:moveTo>
                  <a:lnTo>
                    <a:pt x="0" y="1587"/>
                  </a:lnTo>
                </a:path>
                <a:path w="4444" h="2540">
                  <a:moveTo>
                    <a:pt x="3937" y="0"/>
                  </a:moveTo>
                  <a:lnTo>
                    <a:pt x="3937" y="19"/>
                  </a:lnTo>
                </a:path>
                <a:path w="4444" h="2540">
                  <a:moveTo>
                    <a:pt x="3937" y="19"/>
                  </a:moveTo>
                  <a:lnTo>
                    <a:pt x="3937" y="889"/>
                  </a:lnTo>
                </a:path>
                <a:path w="4444" h="2540">
                  <a:moveTo>
                    <a:pt x="3937" y="0"/>
                  </a:moveTo>
                  <a:lnTo>
                    <a:pt x="0" y="0"/>
                  </a:lnTo>
                </a:path>
                <a:path w="4444" h="2540">
                  <a:moveTo>
                    <a:pt x="3937" y="19"/>
                  </a:moveTo>
                  <a:lnTo>
                    <a:pt x="0" y="1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6" name="object 8256"/>
            <p:cNvSpPr/>
            <p:nvPr/>
          </p:nvSpPr>
          <p:spPr>
            <a:xfrm>
              <a:off x="13102769" y="934824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7" name="object 8257"/>
            <p:cNvSpPr/>
            <p:nvPr/>
          </p:nvSpPr>
          <p:spPr>
            <a:xfrm>
              <a:off x="13099732" y="934914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3937" y="0"/>
                  </a:moveTo>
                  <a:lnTo>
                    <a:pt x="3937" y="895"/>
                  </a:lnTo>
                </a:path>
                <a:path w="4444" h="1270">
                  <a:moveTo>
                    <a:pt x="3937" y="0"/>
                  </a:moveTo>
                  <a:lnTo>
                    <a:pt x="0" y="0"/>
                  </a:lnTo>
                </a:path>
                <a:path w="4444" h="1270">
                  <a:moveTo>
                    <a:pt x="39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8" name="object 8258"/>
            <p:cNvSpPr/>
            <p:nvPr/>
          </p:nvSpPr>
          <p:spPr>
            <a:xfrm>
              <a:off x="13102769" y="934666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5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9" name="object 8259"/>
            <p:cNvSpPr/>
            <p:nvPr/>
          </p:nvSpPr>
          <p:spPr>
            <a:xfrm>
              <a:off x="11196573" y="8813666"/>
              <a:ext cx="1909445" cy="661035"/>
            </a:xfrm>
            <a:custGeom>
              <a:avLst/>
              <a:gdLst/>
              <a:ahLst/>
              <a:cxnLst/>
              <a:rect l="l" t="t" r="r" b="b"/>
              <a:pathLst>
                <a:path w="1909444" h="661034">
                  <a:moveTo>
                    <a:pt x="1907095" y="533895"/>
                  </a:moveTo>
                  <a:lnTo>
                    <a:pt x="1907095" y="534790"/>
                  </a:lnTo>
                </a:path>
                <a:path w="1909444" h="661034">
                  <a:moveTo>
                    <a:pt x="1907095" y="533895"/>
                  </a:moveTo>
                  <a:lnTo>
                    <a:pt x="1903158" y="533895"/>
                  </a:lnTo>
                </a:path>
                <a:path w="1909444" h="661034">
                  <a:moveTo>
                    <a:pt x="1907095" y="533895"/>
                  </a:moveTo>
                  <a:lnTo>
                    <a:pt x="1903158" y="533895"/>
                  </a:lnTo>
                </a:path>
                <a:path w="1909444" h="661034">
                  <a:moveTo>
                    <a:pt x="1907095" y="532307"/>
                  </a:moveTo>
                  <a:lnTo>
                    <a:pt x="1907095" y="532333"/>
                  </a:lnTo>
                </a:path>
                <a:path w="1909444" h="661034">
                  <a:moveTo>
                    <a:pt x="1907095" y="532333"/>
                  </a:moveTo>
                  <a:lnTo>
                    <a:pt x="1907095" y="533203"/>
                  </a:lnTo>
                </a:path>
                <a:path w="1909444" h="661034">
                  <a:moveTo>
                    <a:pt x="1907095" y="532307"/>
                  </a:moveTo>
                  <a:lnTo>
                    <a:pt x="1903158" y="532307"/>
                  </a:lnTo>
                </a:path>
                <a:path w="1909444" h="661034">
                  <a:moveTo>
                    <a:pt x="1907095" y="532333"/>
                  </a:moveTo>
                  <a:lnTo>
                    <a:pt x="1903158" y="532333"/>
                  </a:lnTo>
                </a:path>
                <a:path w="1909444" h="661034">
                  <a:moveTo>
                    <a:pt x="1907095" y="546099"/>
                  </a:moveTo>
                  <a:lnTo>
                    <a:pt x="1907095" y="545801"/>
                  </a:lnTo>
                </a:path>
                <a:path w="1909444" h="661034">
                  <a:moveTo>
                    <a:pt x="1907095" y="544861"/>
                  </a:moveTo>
                  <a:lnTo>
                    <a:pt x="1907095" y="544214"/>
                  </a:lnTo>
                </a:path>
                <a:path w="1909444" h="661034">
                  <a:moveTo>
                    <a:pt x="1907095" y="543325"/>
                  </a:moveTo>
                  <a:lnTo>
                    <a:pt x="1907095" y="542626"/>
                  </a:lnTo>
                </a:path>
                <a:path w="1909444" h="661034">
                  <a:moveTo>
                    <a:pt x="1907095" y="541737"/>
                  </a:moveTo>
                  <a:lnTo>
                    <a:pt x="1907095" y="541089"/>
                  </a:lnTo>
                </a:path>
                <a:path w="1909444" h="661034">
                  <a:moveTo>
                    <a:pt x="1907095" y="540150"/>
                  </a:moveTo>
                  <a:lnTo>
                    <a:pt x="1907095" y="539502"/>
                  </a:lnTo>
                </a:path>
                <a:path w="1909444" h="661034">
                  <a:moveTo>
                    <a:pt x="1907095" y="538613"/>
                  </a:moveTo>
                  <a:lnTo>
                    <a:pt x="1907095" y="537914"/>
                  </a:lnTo>
                </a:path>
                <a:path w="1909444" h="661034">
                  <a:moveTo>
                    <a:pt x="1907095" y="537025"/>
                  </a:moveTo>
                  <a:lnTo>
                    <a:pt x="1907095" y="536378"/>
                  </a:lnTo>
                </a:path>
                <a:path w="1909444" h="661034">
                  <a:moveTo>
                    <a:pt x="1907095" y="535482"/>
                  </a:moveTo>
                  <a:lnTo>
                    <a:pt x="1907095" y="534790"/>
                  </a:lnTo>
                </a:path>
                <a:path w="1909444" h="661034">
                  <a:moveTo>
                    <a:pt x="1907095" y="533895"/>
                  </a:moveTo>
                  <a:lnTo>
                    <a:pt x="1907095" y="533203"/>
                  </a:lnTo>
                </a:path>
                <a:path w="1909444" h="661034">
                  <a:moveTo>
                    <a:pt x="1908873" y="546099"/>
                  </a:moveTo>
                  <a:lnTo>
                    <a:pt x="1908873" y="532879"/>
                  </a:lnTo>
                </a:path>
                <a:path w="1909444" h="661034">
                  <a:moveTo>
                    <a:pt x="1783715" y="307403"/>
                  </a:moveTo>
                  <a:lnTo>
                    <a:pt x="1783715" y="275977"/>
                  </a:lnTo>
                </a:path>
                <a:path w="1909444" h="661034">
                  <a:moveTo>
                    <a:pt x="1783715" y="374923"/>
                  </a:moveTo>
                  <a:lnTo>
                    <a:pt x="1783715" y="348856"/>
                  </a:lnTo>
                </a:path>
                <a:path w="1909444" h="661034">
                  <a:moveTo>
                    <a:pt x="1783715" y="348132"/>
                  </a:moveTo>
                  <a:lnTo>
                    <a:pt x="1783715" y="310260"/>
                  </a:lnTo>
                </a:path>
                <a:path w="1909444" h="661034">
                  <a:moveTo>
                    <a:pt x="1818766" y="307403"/>
                  </a:moveTo>
                  <a:lnTo>
                    <a:pt x="1783715" y="307403"/>
                  </a:lnTo>
                </a:path>
                <a:path w="1909444" h="661034">
                  <a:moveTo>
                    <a:pt x="1783715" y="310260"/>
                  </a:moveTo>
                  <a:lnTo>
                    <a:pt x="1818766" y="310260"/>
                  </a:lnTo>
                </a:path>
                <a:path w="1909444" h="661034">
                  <a:moveTo>
                    <a:pt x="1784667" y="374923"/>
                  </a:moveTo>
                  <a:lnTo>
                    <a:pt x="1784667" y="348856"/>
                  </a:lnTo>
                </a:path>
                <a:path w="1909444" h="661034">
                  <a:moveTo>
                    <a:pt x="1784667" y="348132"/>
                  </a:moveTo>
                  <a:lnTo>
                    <a:pt x="1784667" y="311149"/>
                  </a:lnTo>
                </a:path>
                <a:path w="1909444" h="661034">
                  <a:moveTo>
                    <a:pt x="1817877" y="311149"/>
                  </a:moveTo>
                  <a:lnTo>
                    <a:pt x="1817877" y="348132"/>
                  </a:lnTo>
                </a:path>
                <a:path w="1909444" h="661034">
                  <a:moveTo>
                    <a:pt x="1817877" y="348856"/>
                  </a:moveTo>
                  <a:lnTo>
                    <a:pt x="1817877" y="374923"/>
                  </a:lnTo>
                </a:path>
                <a:path w="1909444" h="661034">
                  <a:moveTo>
                    <a:pt x="1784667" y="311149"/>
                  </a:moveTo>
                  <a:lnTo>
                    <a:pt x="1817877" y="311149"/>
                  </a:lnTo>
                </a:path>
                <a:path w="1909444" h="661034">
                  <a:moveTo>
                    <a:pt x="1821624" y="374923"/>
                  </a:moveTo>
                  <a:lnTo>
                    <a:pt x="1821624" y="348856"/>
                  </a:lnTo>
                </a:path>
                <a:path w="1909444" h="661034">
                  <a:moveTo>
                    <a:pt x="1821624" y="348132"/>
                  </a:moveTo>
                  <a:lnTo>
                    <a:pt x="1821624" y="275977"/>
                  </a:lnTo>
                </a:path>
                <a:path w="1909444" h="661034">
                  <a:moveTo>
                    <a:pt x="1818766" y="275977"/>
                  </a:moveTo>
                  <a:lnTo>
                    <a:pt x="1818766" y="307403"/>
                  </a:lnTo>
                </a:path>
                <a:path w="1909444" h="661034">
                  <a:moveTo>
                    <a:pt x="1818766" y="310260"/>
                  </a:moveTo>
                  <a:lnTo>
                    <a:pt x="1818766" y="348132"/>
                  </a:lnTo>
                </a:path>
                <a:path w="1909444" h="661034">
                  <a:moveTo>
                    <a:pt x="1818766" y="348856"/>
                  </a:moveTo>
                  <a:lnTo>
                    <a:pt x="1818766" y="374923"/>
                  </a:lnTo>
                </a:path>
                <a:path w="1909444" h="661034">
                  <a:moveTo>
                    <a:pt x="1885187" y="275977"/>
                  </a:moveTo>
                  <a:lnTo>
                    <a:pt x="1885187" y="348132"/>
                  </a:lnTo>
                </a:path>
                <a:path w="1909444" h="661034">
                  <a:moveTo>
                    <a:pt x="1885187" y="348856"/>
                  </a:moveTo>
                  <a:lnTo>
                    <a:pt x="1885187" y="374923"/>
                  </a:lnTo>
                </a:path>
                <a:path w="1909444" h="661034">
                  <a:moveTo>
                    <a:pt x="1821624" y="275977"/>
                  </a:moveTo>
                  <a:lnTo>
                    <a:pt x="1885187" y="275977"/>
                  </a:lnTo>
                </a:path>
                <a:path w="1909444" h="661034">
                  <a:moveTo>
                    <a:pt x="1783715" y="275977"/>
                  </a:moveTo>
                  <a:lnTo>
                    <a:pt x="1818766" y="275977"/>
                  </a:lnTo>
                </a:path>
                <a:path w="1909444" h="661034">
                  <a:moveTo>
                    <a:pt x="1782318" y="374923"/>
                  </a:moveTo>
                  <a:lnTo>
                    <a:pt x="1782318" y="348856"/>
                  </a:lnTo>
                </a:path>
                <a:path w="1909444" h="661034">
                  <a:moveTo>
                    <a:pt x="1782318" y="348132"/>
                  </a:moveTo>
                  <a:lnTo>
                    <a:pt x="1782318" y="274586"/>
                  </a:lnTo>
                </a:path>
                <a:path w="1909444" h="661034">
                  <a:moveTo>
                    <a:pt x="1782318" y="274586"/>
                  </a:moveTo>
                  <a:lnTo>
                    <a:pt x="1886585" y="274586"/>
                  </a:lnTo>
                </a:path>
                <a:path w="1909444" h="661034">
                  <a:moveTo>
                    <a:pt x="1886585" y="274586"/>
                  </a:moveTo>
                  <a:lnTo>
                    <a:pt x="1886585" y="348132"/>
                  </a:lnTo>
                </a:path>
                <a:path w="1909444" h="661034">
                  <a:moveTo>
                    <a:pt x="1589468" y="540219"/>
                  </a:moveTo>
                  <a:lnTo>
                    <a:pt x="1590230" y="540219"/>
                  </a:lnTo>
                </a:path>
                <a:path w="1909444" h="661034">
                  <a:moveTo>
                    <a:pt x="1590230" y="540219"/>
                  </a:moveTo>
                  <a:lnTo>
                    <a:pt x="1590230" y="540048"/>
                  </a:lnTo>
                </a:path>
                <a:path w="1909444" h="661034">
                  <a:moveTo>
                    <a:pt x="1590230" y="540048"/>
                  </a:moveTo>
                  <a:lnTo>
                    <a:pt x="1589468" y="540048"/>
                  </a:lnTo>
                </a:path>
                <a:path w="1909444" h="661034">
                  <a:moveTo>
                    <a:pt x="1589468" y="540048"/>
                  </a:moveTo>
                  <a:lnTo>
                    <a:pt x="1589468" y="540219"/>
                  </a:lnTo>
                </a:path>
                <a:path w="1909444" h="661034">
                  <a:moveTo>
                    <a:pt x="1588960" y="539502"/>
                  </a:moveTo>
                  <a:lnTo>
                    <a:pt x="1588960" y="540219"/>
                  </a:lnTo>
                </a:path>
                <a:path w="1909444" h="661034">
                  <a:moveTo>
                    <a:pt x="1588960" y="540219"/>
                  </a:moveTo>
                  <a:lnTo>
                    <a:pt x="1589468" y="540219"/>
                  </a:lnTo>
                </a:path>
                <a:path w="1909444" h="661034">
                  <a:moveTo>
                    <a:pt x="1590230" y="540219"/>
                  </a:moveTo>
                  <a:lnTo>
                    <a:pt x="1590738" y="540219"/>
                  </a:lnTo>
                </a:path>
                <a:path w="1909444" h="661034">
                  <a:moveTo>
                    <a:pt x="1590738" y="540219"/>
                  </a:moveTo>
                  <a:lnTo>
                    <a:pt x="1590738" y="539502"/>
                  </a:lnTo>
                </a:path>
                <a:path w="1909444" h="661034">
                  <a:moveTo>
                    <a:pt x="1590738" y="539502"/>
                  </a:moveTo>
                  <a:lnTo>
                    <a:pt x="1588960" y="539502"/>
                  </a:lnTo>
                </a:path>
                <a:path w="1909444" h="661034">
                  <a:moveTo>
                    <a:pt x="883221" y="69627"/>
                  </a:moveTo>
                  <a:lnTo>
                    <a:pt x="883221" y="9448"/>
                  </a:lnTo>
                </a:path>
                <a:path w="1909444" h="661034">
                  <a:moveTo>
                    <a:pt x="883221" y="63900"/>
                  </a:moveTo>
                  <a:lnTo>
                    <a:pt x="881126" y="64268"/>
                  </a:lnTo>
                </a:path>
                <a:path w="1909444" h="661034">
                  <a:moveTo>
                    <a:pt x="881126" y="64268"/>
                  </a:moveTo>
                  <a:lnTo>
                    <a:pt x="881126" y="64992"/>
                  </a:lnTo>
                </a:path>
                <a:path w="1909444" h="661034">
                  <a:moveTo>
                    <a:pt x="881126" y="64992"/>
                  </a:moveTo>
                  <a:lnTo>
                    <a:pt x="881443" y="64642"/>
                  </a:lnTo>
                </a:path>
                <a:path w="1909444" h="661034">
                  <a:moveTo>
                    <a:pt x="1031430" y="63900"/>
                  </a:moveTo>
                  <a:lnTo>
                    <a:pt x="1029334" y="64268"/>
                  </a:lnTo>
                </a:path>
                <a:path w="1909444" h="661034">
                  <a:moveTo>
                    <a:pt x="1029334" y="64268"/>
                  </a:moveTo>
                  <a:lnTo>
                    <a:pt x="1029334" y="64992"/>
                  </a:lnTo>
                </a:path>
                <a:path w="1909444" h="661034">
                  <a:moveTo>
                    <a:pt x="1029334" y="64992"/>
                  </a:moveTo>
                  <a:lnTo>
                    <a:pt x="1029652" y="64642"/>
                  </a:lnTo>
                </a:path>
                <a:path w="1909444" h="661034">
                  <a:moveTo>
                    <a:pt x="1179576" y="63900"/>
                  </a:moveTo>
                  <a:lnTo>
                    <a:pt x="1177480" y="64268"/>
                  </a:lnTo>
                </a:path>
                <a:path w="1909444" h="661034">
                  <a:moveTo>
                    <a:pt x="1177480" y="64268"/>
                  </a:moveTo>
                  <a:lnTo>
                    <a:pt x="1177480" y="64992"/>
                  </a:lnTo>
                </a:path>
                <a:path w="1909444" h="661034">
                  <a:moveTo>
                    <a:pt x="1177480" y="64992"/>
                  </a:moveTo>
                  <a:lnTo>
                    <a:pt x="1177861" y="64642"/>
                  </a:lnTo>
                </a:path>
                <a:path w="1909444" h="661034">
                  <a:moveTo>
                    <a:pt x="1327784" y="63900"/>
                  </a:moveTo>
                  <a:lnTo>
                    <a:pt x="1325626" y="64268"/>
                  </a:lnTo>
                </a:path>
                <a:path w="1909444" h="661034">
                  <a:moveTo>
                    <a:pt x="1325626" y="64268"/>
                  </a:moveTo>
                  <a:lnTo>
                    <a:pt x="1325626" y="64992"/>
                  </a:lnTo>
                </a:path>
                <a:path w="1909444" h="661034">
                  <a:moveTo>
                    <a:pt x="1325626" y="64992"/>
                  </a:moveTo>
                  <a:lnTo>
                    <a:pt x="1326006" y="64642"/>
                  </a:lnTo>
                </a:path>
                <a:path w="1909444" h="661034">
                  <a:moveTo>
                    <a:pt x="1484502" y="3994"/>
                  </a:moveTo>
                  <a:lnTo>
                    <a:pt x="1624139" y="69081"/>
                  </a:lnTo>
                </a:path>
                <a:path w="1909444" h="661034">
                  <a:moveTo>
                    <a:pt x="1475930" y="63900"/>
                  </a:moveTo>
                  <a:lnTo>
                    <a:pt x="1473834" y="64268"/>
                  </a:lnTo>
                </a:path>
                <a:path w="1909444" h="661034">
                  <a:moveTo>
                    <a:pt x="1473834" y="64268"/>
                  </a:moveTo>
                  <a:lnTo>
                    <a:pt x="1473834" y="64992"/>
                  </a:lnTo>
                </a:path>
                <a:path w="1909444" h="661034">
                  <a:moveTo>
                    <a:pt x="1473834" y="64992"/>
                  </a:moveTo>
                  <a:lnTo>
                    <a:pt x="1474152" y="64642"/>
                  </a:lnTo>
                </a:path>
                <a:path w="1909444" h="661034">
                  <a:moveTo>
                    <a:pt x="1632711" y="3994"/>
                  </a:moveTo>
                  <a:lnTo>
                    <a:pt x="1773427" y="69627"/>
                  </a:lnTo>
                </a:path>
                <a:path w="1909444" h="661034">
                  <a:moveTo>
                    <a:pt x="1624139" y="63900"/>
                  </a:moveTo>
                  <a:lnTo>
                    <a:pt x="1621980" y="64268"/>
                  </a:lnTo>
                </a:path>
                <a:path w="1909444" h="661034">
                  <a:moveTo>
                    <a:pt x="1621980" y="64268"/>
                  </a:moveTo>
                  <a:lnTo>
                    <a:pt x="1621980" y="64992"/>
                  </a:lnTo>
                </a:path>
                <a:path w="1909444" h="661034">
                  <a:moveTo>
                    <a:pt x="1621980" y="64992"/>
                  </a:moveTo>
                  <a:lnTo>
                    <a:pt x="1622361" y="64642"/>
                  </a:lnTo>
                </a:path>
                <a:path w="1909444" h="661034">
                  <a:moveTo>
                    <a:pt x="1031430" y="9448"/>
                  </a:moveTo>
                  <a:lnTo>
                    <a:pt x="1031430" y="69081"/>
                  </a:lnTo>
                </a:path>
                <a:path w="1909444" h="661034">
                  <a:moveTo>
                    <a:pt x="1179576" y="9448"/>
                  </a:moveTo>
                  <a:lnTo>
                    <a:pt x="1179576" y="69081"/>
                  </a:lnTo>
                </a:path>
                <a:path w="1909444" h="661034">
                  <a:moveTo>
                    <a:pt x="1327784" y="9448"/>
                  </a:moveTo>
                  <a:lnTo>
                    <a:pt x="1327784" y="69081"/>
                  </a:lnTo>
                </a:path>
                <a:path w="1909444" h="661034">
                  <a:moveTo>
                    <a:pt x="1475930" y="9448"/>
                  </a:moveTo>
                  <a:lnTo>
                    <a:pt x="1475930" y="69081"/>
                  </a:lnTo>
                </a:path>
                <a:path w="1909444" h="661034">
                  <a:moveTo>
                    <a:pt x="1624139" y="9448"/>
                  </a:moveTo>
                  <a:lnTo>
                    <a:pt x="1624139" y="69081"/>
                  </a:lnTo>
                </a:path>
                <a:path w="1909444" h="661034">
                  <a:moveTo>
                    <a:pt x="1336357" y="3994"/>
                  </a:moveTo>
                  <a:lnTo>
                    <a:pt x="1475930" y="69081"/>
                  </a:lnTo>
                </a:path>
                <a:path w="1909444" h="661034">
                  <a:moveTo>
                    <a:pt x="1188148" y="3994"/>
                  </a:moveTo>
                  <a:lnTo>
                    <a:pt x="1327784" y="69081"/>
                  </a:lnTo>
                </a:path>
                <a:path w="1909444" h="661034">
                  <a:moveTo>
                    <a:pt x="1040002" y="3994"/>
                  </a:moveTo>
                  <a:lnTo>
                    <a:pt x="1179576" y="69081"/>
                  </a:lnTo>
                </a:path>
                <a:path w="1909444" h="661034">
                  <a:moveTo>
                    <a:pt x="891794" y="3994"/>
                  </a:moveTo>
                  <a:lnTo>
                    <a:pt x="1031430" y="69081"/>
                  </a:lnTo>
                </a:path>
                <a:path w="1909444" h="661034">
                  <a:moveTo>
                    <a:pt x="1624139" y="0"/>
                  </a:moveTo>
                  <a:lnTo>
                    <a:pt x="1632711" y="3994"/>
                  </a:lnTo>
                </a:path>
                <a:path w="1909444" h="661034">
                  <a:moveTo>
                    <a:pt x="1624139" y="0"/>
                  </a:moveTo>
                  <a:lnTo>
                    <a:pt x="1624139" y="9448"/>
                  </a:lnTo>
                </a:path>
                <a:path w="1909444" h="661034">
                  <a:moveTo>
                    <a:pt x="1475930" y="0"/>
                  </a:moveTo>
                  <a:lnTo>
                    <a:pt x="1484502" y="3994"/>
                  </a:lnTo>
                </a:path>
                <a:path w="1909444" h="661034">
                  <a:moveTo>
                    <a:pt x="1475930" y="0"/>
                  </a:moveTo>
                  <a:lnTo>
                    <a:pt x="1475930" y="9448"/>
                  </a:lnTo>
                </a:path>
                <a:path w="1909444" h="661034">
                  <a:moveTo>
                    <a:pt x="1327784" y="0"/>
                  </a:moveTo>
                  <a:lnTo>
                    <a:pt x="1336357" y="3994"/>
                  </a:lnTo>
                </a:path>
                <a:path w="1909444" h="661034">
                  <a:moveTo>
                    <a:pt x="1327784" y="0"/>
                  </a:moveTo>
                  <a:lnTo>
                    <a:pt x="1327784" y="9448"/>
                  </a:lnTo>
                </a:path>
                <a:path w="1909444" h="661034">
                  <a:moveTo>
                    <a:pt x="1179576" y="0"/>
                  </a:moveTo>
                  <a:lnTo>
                    <a:pt x="1188148" y="3994"/>
                  </a:lnTo>
                </a:path>
                <a:path w="1909444" h="661034">
                  <a:moveTo>
                    <a:pt x="1179576" y="0"/>
                  </a:moveTo>
                  <a:lnTo>
                    <a:pt x="1179576" y="9448"/>
                  </a:lnTo>
                </a:path>
                <a:path w="1909444" h="661034">
                  <a:moveTo>
                    <a:pt x="1031430" y="0"/>
                  </a:moveTo>
                  <a:lnTo>
                    <a:pt x="1040002" y="3994"/>
                  </a:lnTo>
                </a:path>
                <a:path w="1909444" h="661034">
                  <a:moveTo>
                    <a:pt x="1031430" y="0"/>
                  </a:moveTo>
                  <a:lnTo>
                    <a:pt x="1031430" y="9448"/>
                  </a:lnTo>
                </a:path>
                <a:path w="1909444" h="661034">
                  <a:moveTo>
                    <a:pt x="883221" y="0"/>
                  </a:moveTo>
                  <a:lnTo>
                    <a:pt x="891794" y="3994"/>
                  </a:lnTo>
                </a:path>
                <a:path w="1909444" h="661034">
                  <a:moveTo>
                    <a:pt x="883221" y="0"/>
                  </a:moveTo>
                  <a:lnTo>
                    <a:pt x="883221" y="9448"/>
                  </a:lnTo>
                </a:path>
                <a:path w="1909444" h="661034">
                  <a:moveTo>
                    <a:pt x="63" y="659930"/>
                  </a:moveTo>
                  <a:lnTo>
                    <a:pt x="63" y="660552"/>
                  </a:lnTo>
                </a:path>
                <a:path w="1909444" h="661034">
                  <a:moveTo>
                    <a:pt x="63" y="660552"/>
                  </a:moveTo>
                  <a:lnTo>
                    <a:pt x="1841" y="660552"/>
                  </a:lnTo>
                </a:path>
                <a:path w="1909444" h="661034">
                  <a:moveTo>
                    <a:pt x="1841" y="660552"/>
                  </a:moveTo>
                  <a:lnTo>
                    <a:pt x="1841" y="659930"/>
                  </a:lnTo>
                </a:path>
                <a:path w="1909444" h="661034">
                  <a:moveTo>
                    <a:pt x="1841" y="659930"/>
                  </a:moveTo>
                  <a:lnTo>
                    <a:pt x="63" y="659930"/>
                  </a:lnTo>
                </a:path>
                <a:path w="1909444" h="661034">
                  <a:moveTo>
                    <a:pt x="63" y="656532"/>
                  </a:moveTo>
                  <a:lnTo>
                    <a:pt x="63" y="659930"/>
                  </a:lnTo>
                </a:path>
                <a:path w="1909444" h="661034">
                  <a:moveTo>
                    <a:pt x="1841" y="657148"/>
                  </a:moveTo>
                  <a:lnTo>
                    <a:pt x="1841" y="660552"/>
                  </a:lnTo>
                </a:path>
                <a:path w="1909444" h="661034">
                  <a:moveTo>
                    <a:pt x="1841" y="656532"/>
                  </a:moveTo>
                  <a:lnTo>
                    <a:pt x="1841" y="659930"/>
                  </a:lnTo>
                </a:path>
                <a:path w="1909444" h="661034">
                  <a:moveTo>
                    <a:pt x="1777" y="615899"/>
                  </a:moveTo>
                  <a:lnTo>
                    <a:pt x="2794" y="615899"/>
                  </a:lnTo>
                </a:path>
                <a:path w="1909444" h="661034">
                  <a:moveTo>
                    <a:pt x="2476" y="616623"/>
                  </a:moveTo>
                  <a:lnTo>
                    <a:pt x="1968" y="616623"/>
                  </a:lnTo>
                </a:path>
                <a:path w="1909444" h="661034">
                  <a:moveTo>
                    <a:pt x="1968" y="616623"/>
                  </a:moveTo>
                  <a:lnTo>
                    <a:pt x="2794" y="616623"/>
                  </a:lnTo>
                </a:path>
                <a:path w="1909444" h="661034">
                  <a:moveTo>
                    <a:pt x="190" y="616623"/>
                  </a:moveTo>
                  <a:lnTo>
                    <a:pt x="0" y="616623"/>
                  </a:lnTo>
                </a:path>
                <a:path w="1909444" h="661034">
                  <a:moveTo>
                    <a:pt x="0" y="616623"/>
                  </a:moveTo>
                  <a:lnTo>
                    <a:pt x="126" y="615899"/>
                  </a:lnTo>
                </a:path>
                <a:path w="1909444" h="661034">
                  <a:moveTo>
                    <a:pt x="190" y="615899"/>
                  </a:moveTo>
                  <a:lnTo>
                    <a:pt x="126" y="615899"/>
                  </a:lnTo>
                </a:path>
                <a:path w="1909444" h="661034">
                  <a:moveTo>
                    <a:pt x="1777" y="569493"/>
                  </a:moveTo>
                  <a:lnTo>
                    <a:pt x="2794" y="569493"/>
                  </a:lnTo>
                </a:path>
                <a:path w="1909444" h="661034">
                  <a:moveTo>
                    <a:pt x="2476" y="570210"/>
                  </a:moveTo>
                  <a:lnTo>
                    <a:pt x="1904" y="570210"/>
                  </a:lnTo>
                </a:path>
                <a:path w="1909444" h="661034">
                  <a:moveTo>
                    <a:pt x="1904" y="570185"/>
                  </a:moveTo>
                  <a:lnTo>
                    <a:pt x="2794" y="570210"/>
                  </a:lnTo>
                </a:path>
                <a:path w="1909444" h="661034">
                  <a:moveTo>
                    <a:pt x="190" y="570210"/>
                  </a:moveTo>
                  <a:lnTo>
                    <a:pt x="0" y="570210"/>
                  </a:lnTo>
                </a:path>
                <a:path w="1909444" h="661034">
                  <a:moveTo>
                    <a:pt x="0" y="570210"/>
                  </a:moveTo>
                  <a:lnTo>
                    <a:pt x="126" y="569493"/>
                  </a:lnTo>
                </a:path>
                <a:path w="1909444" h="661034">
                  <a:moveTo>
                    <a:pt x="190" y="569493"/>
                  </a:moveTo>
                  <a:lnTo>
                    <a:pt x="126" y="569493"/>
                  </a:lnTo>
                </a:path>
                <a:path w="1909444" h="661034">
                  <a:moveTo>
                    <a:pt x="63" y="520331"/>
                  </a:moveTo>
                  <a:lnTo>
                    <a:pt x="63" y="519658"/>
                  </a:lnTo>
                </a:path>
                <a:path w="1909444" h="661034">
                  <a:moveTo>
                    <a:pt x="63" y="519658"/>
                  </a:moveTo>
                  <a:lnTo>
                    <a:pt x="1841" y="519658"/>
                  </a:lnTo>
                </a:path>
                <a:path w="1909444" h="661034">
                  <a:moveTo>
                    <a:pt x="1841" y="523081"/>
                  </a:moveTo>
                  <a:lnTo>
                    <a:pt x="1841" y="519658"/>
                  </a:lnTo>
                </a:path>
                <a:path w="1909444" h="661034">
                  <a:moveTo>
                    <a:pt x="63" y="523703"/>
                  </a:moveTo>
                  <a:lnTo>
                    <a:pt x="63" y="520331"/>
                  </a:lnTo>
                </a:path>
                <a:path w="1909444" h="661034">
                  <a:moveTo>
                    <a:pt x="63" y="523081"/>
                  </a:moveTo>
                  <a:lnTo>
                    <a:pt x="63" y="519658"/>
                  </a:lnTo>
                </a:path>
                <a:path w="1909444" h="661034">
                  <a:moveTo>
                    <a:pt x="1777" y="615899"/>
                  </a:moveTo>
                  <a:lnTo>
                    <a:pt x="1968" y="616623"/>
                  </a:lnTo>
                </a:path>
                <a:path w="1909444" h="661034">
                  <a:moveTo>
                    <a:pt x="190" y="615899"/>
                  </a:moveTo>
                  <a:lnTo>
                    <a:pt x="1777" y="615899"/>
                  </a:lnTo>
                </a:path>
                <a:path w="1909444" h="661034">
                  <a:moveTo>
                    <a:pt x="1841" y="656532"/>
                  </a:moveTo>
                  <a:lnTo>
                    <a:pt x="1777" y="615899"/>
                  </a:lnTo>
                </a:path>
                <a:path w="1909444" h="661034">
                  <a:moveTo>
                    <a:pt x="1841" y="657148"/>
                  </a:moveTo>
                  <a:lnTo>
                    <a:pt x="1841" y="654126"/>
                  </a:lnTo>
                </a:path>
                <a:path w="1909444" h="661034">
                  <a:moveTo>
                    <a:pt x="1841" y="652932"/>
                  </a:moveTo>
                  <a:lnTo>
                    <a:pt x="1904" y="637057"/>
                  </a:lnTo>
                </a:path>
                <a:path w="1909444" h="661034">
                  <a:moveTo>
                    <a:pt x="1904" y="635946"/>
                  </a:moveTo>
                  <a:lnTo>
                    <a:pt x="1968" y="619893"/>
                  </a:lnTo>
                </a:path>
                <a:path w="1909444" h="661034">
                  <a:moveTo>
                    <a:pt x="1968" y="618953"/>
                  </a:moveTo>
                  <a:lnTo>
                    <a:pt x="1968" y="616623"/>
                  </a:lnTo>
                </a:path>
                <a:path w="1909444" h="661034">
                  <a:moveTo>
                    <a:pt x="63" y="656532"/>
                  </a:moveTo>
                  <a:lnTo>
                    <a:pt x="190" y="615899"/>
                  </a:lnTo>
                </a:path>
                <a:path w="1909444" h="661034">
                  <a:moveTo>
                    <a:pt x="1841" y="652932"/>
                  </a:moveTo>
                  <a:lnTo>
                    <a:pt x="2794" y="652932"/>
                  </a:lnTo>
                </a:path>
                <a:path w="1909444" h="661034">
                  <a:moveTo>
                    <a:pt x="1841" y="653802"/>
                  </a:moveTo>
                  <a:lnTo>
                    <a:pt x="2794" y="653802"/>
                  </a:lnTo>
                </a:path>
                <a:path w="1909444" h="661034">
                  <a:moveTo>
                    <a:pt x="1841" y="654126"/>
                  </a:moveTo>
                  <a:lnTo>
                    <a:pt x="2794" y="654126"/>
                  </a:lnTo>
                </a:path>
                <a:path w="1909444" h="661034">
                  <a:moveTo>
                    <a:pt x="1904" y="635946"/>
                  </a:moveTo>
                  <a:lnTo>
                    <a:pt x="2794" y="635946"/>
                  </a:lnTo>
                </a:path>
                <a:path w="1909444" h="661034">
                  <a:moveTo>
                    <a:pt x="1904" y="636809"/>
                  </a:moveTo>
                  <a:lnTo>
                    <a:pt x="2794" y="636809"/>
                  </a:lnTo>
                </a:path>
                <a:path w="1909444" h="661034">
                  <a:moveTo>
                    <a:pt x="1904" y="637108"/>
                  </a:moveTo>
                  <a:lnTo>
                    <a:pt x="2794" y="637108"/>
                  </a:lnTo>
                </a:path>
                <a:path w="1909444" h="661034">
                  <a:moveTo>
                    <a:pt x="1904" y="618953"/>
                  </a:moveTo>
                  <a:lnTo>
                    <a:pt x="2794" y="618953"/>
                  </a:lnTo>
                </a:path>
                <a:path w="1909444" h="661034">
                  <a:moveTo>
                    <a:pt x="1904" y="619798"/>
                  </a:moveTo>
                  <a:lnTo>
                    <a:pt x="2794" y="619798"/>
                  </a:lnTo>
                </a:path>
                <a:path w="1909444" h="661034">
                  <a:moveTo>
                    <a:pt x="1968" y="620115"/>
                  </a:moveTo>
                  <a:lnTo>
                    <a:pt x="2794" y="620115"/>
                  </a:lnTo>
                </a:path>
                <a:path w="1909444" h="661034">
                  <a:moveTo>
                    <a:pt x="1968" y="616623"/>
                  </a:moveTo>
                  <a:lnTo>
                    <a:pt x="2794" y="616623"/>
                  </a:lnTo>
                </a:path>
                <a:path w="1909444" h="661034">
                  <a:moveTo>
                    <a:pt x="63" y="616000"/>
                  </a:moveTo>
                  <a:lnTo>
                    <a:pt x="63" y="615899"/>
                  </a:lnTo>
                </a:path>
                <a:path w="1909444" h="661034">
                  <a:moveTo>
                    <a:pt x="63" y="616794"/>
                  </a:moveTo>
                  <a:lnTo>
                    <a:pt x="63" y="616623"/>
                  </a:lnTo>
                </a:path>
                <a:path w="1909444" h="661034">
                  <a:moveTo>
                    <a:pt x="63" y="616794"/>
                  </a:moveTo>
                  <a:lnTo>
                    <a:pt x="190" y="616769"/>
                  </a:lnTo>
                </a:path>
                <a:path w="1909444" h="661034">
                  <a:moveTo>
                    <a:pt x="1904" y="615899"/>
                  </a:moveTo>
                  <a:lnTo>
                    <a:pt x="1904" y="615727"/>
                  </a:lnTo>
                </a:path>
                <a:path w="1909444" h="661034">
                  <a:moveTo>
                    <a:pt x="952" y="615899"/>
                  </a:moveTo>
                  <a:lnTo>
                    <a:pt x="1904" y="615727"/>
                  </a:lnTo>
                </a:path>
                <a:path w="1909444" h="661034">
                  <a:moveTo>
                    <a:pt x="63" y="615899"/>
                  </a:moveTo>
                  <a:lnTo>
                    <a:pt x="190" y="5694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0" name="object 8260"/>
            <p:cNvSpPr/>
            <p:nvPr/>
          </p:nvSpPr>
          <p:spPr>
            <a:xfrm>
              <a:off x="11197578" y="94286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1" name="object 8261"/>
            <p:cNvSpPr/>
            <p:nvPr/>
          </p:nvSpPr>
          <p:spPr>
            <a:xfrm>
              <a:off x="11196637" y="9040037"/>
              <a:ext cx="2904490" cy="389890"/>
            </a:xfrm>
            <a:custGeom>
              <a:avLst/>
              <a:gdLst/>
              <a:ahLst/>
              <a:cxnLst/>
              <a:rect l="l" t="t" r="r" b="b"/>
              <a:pathLst>
                <a:path w="2904490" h="389890">
                  <a:moveTo>
                    <a:pt x="1841" y="389356"/>
                  </a:moveTo>
                  <a:lnTo>
                    <a:pt x="1841" y="384244"/>
                  </a:lnTo>
                </a:path>
                <a:path w="2904490" h="389890">
                  <a:moveTo>
                    <a:pt x="1841" y="383057"/>
                  </a:moveTo>
                  <a:lnTo>
                    <a:pt x="1841" y="367182"/>
                  </a:lnTo>
                </a:path>
                <a:path w="2904490" h="389890">
                  <a:moveTo>
                    <a:pt x="1841" y="366064"/>
                  </a:moveTo>
                  <a:lnTo>
                    <a:pt x="1841" y="350043"/>
                  </a:lnTo>
                </a:path>
                <a:path w="2904490" h="389890">
                  <a:moveTo>
                    <a:pt x="1841" y="349072"/>
                  </a:moveTo>
                  <a:lnTo>
                    <a:pt x="1841" y="343814"/>
                  </a:lnTo>
                </a:path>
                <a:path w="2904490" h="389890">
                  <a:moveTo>
                    <a:pt x="1714" y="343122"/>
                  </a:moveTo>
                  <a:lnTo>
                    <a:pt x="1841" y="343814"/>
                  </a:lnTo>
                </a:path>
                <a:path w="2904490" h="389890">
                  <a:moveTo>
                    <a:pt x="1841" y="389356"/>
                  </a:moveTo>
                  <a:lnTo>
                    <a:pt x="1714" y="343122"/>
                  </a:lnTo>
                </a:path>
                <a:path w="2904490" h="389890">
                  <a:moveTo>
                    <a:pt x="126" y="343122"/>
                  </a:moveTo>
                  <a:lnTo>
                    <a:pt x="1714" y="343122"/>
                  </a:lnTo>
                </a:path>
                <a:path w="2904490" h="389890">
                  <a:moveTo>
                    <a:pt x="1841" y="349072"/>
                  </a:moveTo>
                  <a:lnTo>
                    <a:pt x="2730" y="349072"/>
                  </a:lnTo>
                </a:path>
                <a:path w="2904490" h="389890">
                  <a:moveTo>
                    <a:pt x="1841" y="349916"/>
                  </a:moveTo>
                  <a:lnTo>
                    <a:pt x="2730" y="349916"/>
                  </a:lnTo>
                </a:path>
                <a:path w="2904490" h="389890">
                  <a:moveTo>
                    <a:pt x="1841" y="350215"/>
                  </a:moveTo>
                  <a:lnTo>
                    <a:pt x="2730" y="350215"/>
                  </a:lnTo>
                </a:path>
                <a:path w="2904490" h="389890">
                  <a:moveTo>
                    <a:pt x="1841" y="366064"/>
                  </a:moveTo>
                  <a:lnTo>
                    <a:pt x="2730" y="366064"/>
                  </a:lnTo>
                </a:path>
                <a:path w="2904490" h="389890">
                  <a:moveTo>
                    <a:pt x="1841" y="366909"/>
                  </a:moveTo>
                  <a:lnTo>
                    <a:pt x="2730" y="366909"/>
                  </a:lnTo>
                </a:path>
                <a:path w="2904490" h="389890">
                  <a:moveTo>
                    <a:pt x="1841" y="367258"/>
                  </a:moveTo>
                  <a:lnTo>
                    <a:pt x="2730" y="367258"/>
                  </a:lnTo>
                </a:path>
                <a:path w="2904490" h="389890">
                  <a:moveTo>
                    <a:pt x="1841" y="383057"/>
                  </a:moveTo>
                  <a:lnTo>
                    <a:pt x="2730" y="383057"/>
                  </a:lnTo>
                </a:path>
                <a:path w="2904490" h="389890">
                  <a:moveTo>
                    <a:pt x="1841" y="383901"/>
                  </a:moveTo>
                  <a:lnTo>
                    <a:pt x="2730" y="383901"/>
                  </a:lnTo>
                </a:path>
                <a:path w="2904490" h="389890">
                  <a:moveTo>
                    <a:pt x="1841" y="384244"/>
                  </a:moveTo>
                  <a:lnTo>
                    <a:pt x="2730" y="384244"/>
                  </a:lnTo>
                </a:path>
                <a:path w="2904490" h="389890">
                  <a:moveTo>
                    <a:pt x="1841" y="343839"/>
                  </a:moveTo>
                  <a:lnTo>
                    <a:pt x="2730" y="343839"/>
                  </a:lnTo>
                </a:path>
                <a:path w="2904490" h="389890">
                  <a:moveTo>
                    <a:pt x="63" y="343217"/>
                  </a:moveTo>
                  <a:lnTo>
                    <a:pt x="0" y="296710"/>
                  </a:lnTo>
                </a:path>
                <a:path w="2904490" h="389890">
                  <a:moveTo>
                    <a:pt x="63" y="343217"/>
                  </a:moveTo>
                  <a:lnTo>
                    <a:pt x="0" y="297332"/>
                  </a:lnTo>
                </a:path>
                <a:path w="2904490" h="389890">
                  <a:moveTo>
                    <a:pt x="63" y="343839"/>
                  </a:moveTo>
                  <a:lnTo>
                    <a:pt x="63" y="344011"/>
                  </a:lnTo>
                </a:path>
                <a:path w="2904490" h="389890">
                  <a:moveTo>
                    <a:pt x="63" y="344011"/>
                  </a:moveTo>
                  <a:lnTo>
                    <a:pt x="126" y="343992"/>
                  </a:lnTo>
                </a:path>
                <a:path w="2904490" h="389890">
                  <a:moveTo>
                    <a:pt x="1841" y="342944"/>
                  </a:moveTo>
                  <a:lnTo>
                    <a:pt x="1841" y="343122"/>
                  </a:lnTo>
                </a:path>
                <a:path w="2904490" h="389890">
                  <a:moveTo>
                    <a:pt x="889" y="343122"/>
                  </a:moveTo>
                  <a:lnTo>
                    <a:pt x="1841" y="342944"/>
                  </a:lnTo>
                </a:path>
                <a:path w="2904490" h="389890">
                  <a:moveTo>
                    <a:pt x="1841" y="342944"/>
                  </a:moveTo>
                  <a:lnTo>
                    <a:pt x="1777" y="298475"/>
                  </a:lnTo>
                </a:path>
                <a:path w="2904490" h="389890">
                  <a:moveTo>
                    <a:pt x="1777" y="302615"/>
                  </a:moveTo>
                  <a:lnTo>
                    <a:pt x="2730" y="302615"/>
                  </a:lnTo>
                </a:path>
                <a:path w="2904490" h="389890">
                  <a:moveTo>
                    <a:pt x="1777" y="303485"/>
                  </a:moveTo>
                  <a:lnTo>
                    <a:pt x="2730" y="303485"/>
                  </a:lnTo>
                </a:path>
                <a:path w="2904490" h="389890">
                  <a:moveTo>
                    <a:pt x="1777" y="303803"/>
                  </a:moveTo>
                  <a:lnTo>
                    <a:pt x="2730" y="303803"/>
                  </a:lnTo>
                </a:path>
                <a:path w="2904490" h="389890">
                  <a:moveTo>
                    <a:pt x="1841" y="319652"/>
                  </a:moveTo>
                  <a:lnTo>
                    <a:pt x="2730" y="319652"/>
                  </a:lnTo>
                </a:path>
                <a:path w="2904490" h="389890">
                  <a:moveTo>
                    <a:pt x="1841" y="320471"/>
                  </a:moveTo>
                  <a:lnTo>
                    <a:pt x="2730" y="320471"/>
                  </a:lnTo>
                </a:path>
                <a:path w="2904490" h="389890">
                  <a:moveTo>
                    <a:pt x="1841" y="320795"/>
                  </a:moveTo>
                  <a:lnTo>
                    <a:pt x="2730" y="320795"/>
                  </a:lnTo>
                </a:path>
                <a:path w="2904490" h="389890">
                  <a:moveTo>
                    <a:pt x="1841" y="336645"/>
                  </a:moveTo>
                  <a:lnTo>
                    <a:pt x="2730" y="336645"/>
                  </a:lnTo>
                </a:path>
                <a:path w="2904490" h="389890">
                  <a:moveTo>
                    <a:pt x="1841" y="337515"/>
                  </a:moveTo>
                  <a:lnTo>
                    <a:pt x="2730" y="337515"/>
                  </a:lnTo>
                </a:path>
                <a:path w="2904490" h="389890">
                  <a:moveTo>
                    <a:pt x="1841" y="337839"/>
                  </a:moveTo>
                  <a:lnTo>
                    <a:pt x="2730" y="337839"/>
                  </a:lnTo>
                </a:path>
                <a:path w="2904490" h="389890">
                  <a:moveTo>
                    <a:pt x="2901950" y="0"/>
                  </a:moveTo>
                  <a:lnTo>
                    <a:pt x="2904109" y="146"/>
                  </a:lnTo>
                </a:path>
                <a:path w="2904490" h="389890">
                  <a:moveTo>
                    <a:pt x="2904109" y="146"/>
                  </a:moveTo>
                  <a:lnTo>
                    <a:pt x="2904109" y="863"/>
                  </a:lnTo>
                </a:path>
                <a:path w="2904490" h="389890">
                  <a:moveTo>
                    <a:pt x="2904109" y="863"/>
                  </a:moveTo>
                  <a:lnTo>
                    <a:pt x="2903918" y="666"/>
                  </a:lnTo>
                </a:path>
                <a:path w="2904490" h="389890">
                  <a:moveTo>
                    <a:pt x="2730" y="387394"/>
                  </a:moveTo>
                  <a:lnTo>
                    <a:pt x="507" y="387597"/>
                  </a:lnTo>
                </a:path>
                <a:path w="2904490" h="389890">
                  <a:moveTo>
                    <a:pt x="507" y="387597"/>
                  </a:moveTo>
                  <a:lnTo>
                    <a:pt x="507" y="388264"/>
                  </a:lnTo>
                </a:path>
                <a:path w="2904490" h="389890">
                  <a:moveTo>
                    <a:pt x="507" y="388264"/>
                  </a:moveTo>
                  <a:lnTo>
                    <a:pt x="889" y="3879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62" name="object 8262"/>
            <p:cNvPicPr/>
            <p:nvPr/>
          </p:nvPicPr>
          <p:blipFill>
            <a:blip r:embed="rId1194" cstate="print"/>
            <a:stretch>
              <a:fillRect/>
            </a:stretch>
          </p:blipFill>
          <p:spPr>
            <a:xfrm>
              <a:off x="12806933" y="9029457"/>
              <a:ext cx="224944" cy="357054"/>
            </a:xfrm>
            <a:prstGeom prst="rect">
              <a:avLst/>
            </a:prstGeom>
          </p:spPr>
        </p:pic>
        <p:pic>
          <p:nvPicPr>
            <p:cNvPr id="8263" name="object 8263"/>
            <p:cNvPicPr/>
            <p:nvPr/>
          </p:nvPicPr>
          <p:blipFill>
            <a:blip r:embed="rId1195" cstate="print"/>
            <a:stretch>
              <a:fillRect/>
            </a:stretch>
          </p:blipFill>
          <p:spPr>
            <a:xfrm>
              <a:off x="12533126" y="9317966"/>
              <a:ext cx="55187" cy="71639"/>
            </a:xfrm>
            <a:prstGeom prst="rect">
              <a:avLst/>
            </a:prstGeom>
          </p:spPr>
        </p:pic>
        <p:pic>
          <p:nvPicPr>
            <p:cNvPr id="8264" name="object 8264"/>
            <p:cNvPicPr/>
            <p:nvPr/>
          </p:nvPicPr>
          <p:blipFill>
            <a:blip r:embed="rId1196" cstate="print"/>
            <a:stretch>
              <a:fillRect/>
            </a:stretch>
          </p:blipFill>
          <p:spPr>
            <a:xfrm>
              <a:off x="12113326" y="9323695"/>
              <a:ext cx="53336" cy="60003"/>
            </a:xfrm>
            <a:prstGeom prst="rect">
              <a:avLst/>
            </a:prstGeom>
          </p:spPr>
        </p:pic>
        <p:pic>
          <p:nvPicPr>
            <p:cNvPr id="8265" name="object 8265"/>
            <p:cNvPicPr/>
            <p:nvPr/>
          </p:nvPicPr>
          <p:blipFill>
            <a:blip r:embed="rId1197" cstate="print"/>
            <a:stretch>
              <a:fillRect/>
            </a:stretch>
          </p:blipFill>
          <p:spPr>
            <a:xfrm>
              <a:off x="12520410" y="9342631"/>
              <a:ext cx="65173" cy="61229"/>
            </a:xfrm>
            <a:prstGeom prst="rect">
              <a:avLst/>
            </a:prstGeom>
          </p:spPr>
        </p:pic>
        <p:pic>
          <p:nvPicPr>
            <p:cNvPr id="8266" name="object 8266"/>
            <p:cNvPicPr/>
            <p:nvPr/>
          </p:nvPicPr>
          <p:blipFill>
            <a:blip r:embed="rId1198" cstate="print"/>
            <a:stretch>
              <a:fillRect/>
            </a:stretch>
          </p:blipFill>
          <p:spPr>
            <a:xfrm>
              <a:off x="12106274" y="9335075"/>
              <a:ext cx="65655" cy="60003"/>
            </a:xfrm>
            <a:prstGeom prst="rect">
              <a:avLst/>
            </a:prstGeom>
          </p:spPr>
        </p:pic>
        <p:sp>
          <p:nvSpPr>
            <p:cNvPr id="8267" name="object 8267"/>
            <p:cNvSpPr/>
            <p:nvPr/>
          </p:nvSpPr>
          <p:spPr>
            <a:xfrm>
              <a:off x="14098587" y="9352822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5" h="18415">
                  <a:moveTo>
                    <a:pt x="27037" y="0"/>
                  </a:moveTo>
                  <a:lnTo>
                    <a:pt x="0" y="0"/>
                  </a:lnTo>
                  <a:lnTo>
                    <a:pt x="0" y="17834"/>
                  </a:lnTo>
                  <a:lnTo>
                    <a:pt x="27037" y="17834"/>
                  </a:lnTo>
                  <a:lnTo>
                    <a:pt x="27037" y="0"/>
                  </a:lnTo>
                  <a:close/>
                </a:path>
              </a:pathLst>
            </a:custGeom>
            <a:solidFill>
              <a:srgbClr val="D6D6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8" name="object 8268"/>
            <p:cNvSpPr/>
            <p:nvPr/>
          </p:nvSpPr>
          <p:spPr>
            <a:xfrm>
              <a:off x="14098587" y="9352819"/>
              <a:ext cx="27305" cy="18415"/>
            </a:xfrm>
            <a:custGeom>
              <a:avLst/>
              <a:gdLst/>
              <a:ahLst/>
              <a:cxnLst/>
              <a:rect l="l" t="t" r="r" b="b"/>
              <a:pathLst>
                <a:path w="27305" h="18415">
                  <a:moveTo>
                    <a:pt x="0" y="0"/>
                  </a:moveTo>
                  <a:lnTo>
                    <a:pt x="27051" y="0"/>
                  </a:lnTo>
                </a:path>
                <a:path w="27305" h="18415">
                  <a:moveTo>
                    <a:pt x="27051" y="17837"/>
                  </a:moveTo>
                  <a:lnTo>
                    <a:pt x="0" y="17837"/>
                  </a:lnTo>
                </a:path>
                <a:path w="27305" h="18415">
                  <a:moveTo>
                    <a:pt x="0" y="1783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9" name="object 8269"/>
            <p:cNvSpPr/>
            <p:nvPr/>
          </p:nvSpPr>
          <p:spPr>
            <a:xfrm>
              <a:off x="12106274" y="9442068"/>
              <a:ext cx="97155" cy="8255"/>
            </a:xfrm>
            <a:custGeom>
              <a:avLst/>
              <a:gdLst/>
              <a:ahLst/>
              <a:cxnLst/>
              <a:rect l="l" t="t" r="r" b="b"/>
              <a:pathLst>
                <a:path w="97154" h="8254">
                  <a:moveTo>
                    <a:pt x="97154" y="0"/>
                  </a:moveTo>
                  <a:lnTo>
                    <a:pt x="0" y="0"/>
                  </a:lnTo>
                  <a:lnTo>
                    <a:pt x="0" y="8235"/>
                  </a:lnTo>
                  <a:lnTo>
                    <a:pt x="97154" y="0"/>
                  </a:lnTo>
                  <a:close/>
                </a:path>
              </a:pathLst>
            </a:custGeom>
            <a:solidFill>
              <a:srgbClr val="B086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0" name="object 8270"/>
            <p:cNvSpPr/>
            <p:nvPr/>
          </p:nvSpPr>
          <p:spPr>
            <a:xfrm>
              <a:off x="12106274" y="9442068"/>
              <a:ext cx="97155" cy="8255"/>
            </a:xfrm>
            <a:custGeom>
              <a:avLst/>
              <a:gdLst/>
              <a:ahLst/>
              <a:cxnLst/>
              <a:rect l="l" t="t" r="r" b="b"/>
              <a:pathLst>
                <a:path w="97154" h="8254">
                  <a:moveTo>
                    <a:pt x="97154" y="0"/>
                  </a:moveTo>
                  <a:lnTo>
                    <a:pt x="0" y="8235"/>
                  </a:lnTo>
                </a:path>
                <a:path w="97154" h="8254">
                  <a:moveTo>
                    <a:pt x="0" y="823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71" name="object 8271"/>
            <p:cNvPicPr/>
            <p:nvPr/>
          </p:nvPicPr>
          <p:blipFill>
            <a:blip r:embed="rId1199" cstate="print"/>
            <a:stretch>
              <a:fillRect/>
            </a:stretch>
          </p:blipFill>
          <p:spPr>
            <a:xfrm>
              <a:off x="12838175" y="9373512"/>
              <a:ext cx="471" cy="22150"/>
            </a:xfrm>
            <a:prstGeom prst="rect">
              <a:avLst/>
            </a:prstGeom>
          </p:spPr>
        </p:pic>
        <p:pic>
          <p:nvPicPr>
            <p:cNvPr id="8272" name="object 8272"/>
            <p:cNvPicPr/>
            <p:nvPr/>
          </p:nvPicPr>
          <p:blipFill>
            <a:blip r:embed="rId1200" cstate="print"/>
            <a:stretch>
              <a:fillRect/>
            </a:stretch>
          </p:blipFill>
          <p:spPr>
            <a:xfrm>
              <a:off x="12848399" y="9373512"/>
              <a:ext cx="150444" cy="22150"/>
            </a:xfrm>
            <a:prstGeom prst="rect">
              <a:avLst/>
            </a:prstGeom>
          </p:spPr>
        </p:pic>
        <p:sp>
          <p:nvSpPr>
            <p:cNvPr id="8273" name="object 8273"/>
            <p:cNvSpPr/>
            <p:nvPr/>
          </p:nvSpPr>
          <p:spPr>
            <a:xfrm>
              <a:off x="12838175" y="9373512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471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471" y="22150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74" name="object 8274"/>
            <p:cNvPicPr/>
            <p:nvPr/>
          </p:nvPicPr>
          <p:blipFill>
            <a:blip r:embed="rId1201" cstate="print"/>
            <a:stretch>
              <a:fillRect/>
            </a:stretch>
          </p:blipFill>
          <p:spPr>
            <a:xfrm>
              <a:off x="12838683" y="9373512"/>
              <a:ext cx="1016" cy="22150"/>
            </a:xfrm>
            <a:prstGeom prst="rect">
              <a:avLst/>
            </a:prstGeom>
          </p:spPr>
        </p:pic>
        <p:sp>
          <p:nvSpPr>
            <p:cNvPr id="8275" name="object 8275"/>
            <p:cNvSpPr/>
            <p:nvPr/>
          </p:nvSpPr>
          <p:spPr>
            <a:xfrm>
              <a:off x="12838683" y="9373512"/>
              <a:ext cx="1270" cy="22225"/>
            </a:xfrm>
            <a:custGeom>
              <a:avLst/>
              <a:gdLst/>
              <a:ahLst/>
              <a:cxnLst/>
              <a:rect l="l" t="t" r="r" b="b"/>
              <a:pathLst>
                <a:path w="1270" h="22225">
                  <a:moveTo>
                    <a:pt x="1016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1016" y="22150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76" name="object 8276"/>
            <p:cNvPicPr/>
            <p:nvPr/>
          </p:nvPicPr>
          <p:blipFill>
            <a:blip r:embed="rId1202" cstate="print"/>
            <a:stretch>
              <a:fillRect/>
            </a:stretch>
          </p:blipFill>
          <p:spPr>
            <a:xfrm>
              <a:off x="12839699" y="9373512"/>
              <a:ext cx="1463" cy="22150"/>
            </a:xfrm>
            <a:prstGeom prst="rect">
              <a:avLst/>
            </a:prstGeom>
          </p:spPr>
        </p:pic>
        <p:sp>
          <p:nvSpPr>
            <p:cNvPr id="8277" name="object 8277"/>
            <p:cNvSpPr/>
            <p:nvPr/>
          </p:nvSpPr>
          <p:spPr>
            <a:xfrm>
              <a:off x="12839699" y="9373512"/>
              <a:ext cx="1905" cy="22225"/>
            </a:xfrm>
            <a:custGeom>
              <a:avLst/>
              <a:gdLst/>
              <a:ahLst/>
              <a:cxnLst/>
              <a:rect l="l" t="t" r="r" b="b"/>
              <a:pathLst>
                <a:path w="1904" h="22225">
                  <a:moveTo>
                    <a:pt x="1463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1463" y="22150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78" name="object 8278"/>
            <p:cNvPicPr/>
            <p:nvPr/>
          </p:nvPicPr>
          <p:blipFill>
            <a:blip r:embed="rId1203" cstate="print"/>
            <a:stretch>
              <a:fillRect/>
            </a:stretch>
          </p:blipFill>
          <p:spPr>
            <a:xfrm>
              <a:off x="12841160" y="9373512"/>
              <a:ext cx="1959" cy="22150"/>
            </a:xfrm>
            <a:prstGeom prst="rect">
              <a:avLst/>
            </a:prstGeom>
          </p:spPr>
        </p:pic>
        <p:sp>
          <p:nvSpPr>
            <p:cNvPr id="8279" name="object 8279"/>
            <p:cNvSpPr/>
            <p:nvPr/>
          </p:nvSpPr>
          <p:spPr>
            <a:xfrm>
              <a:off x="12841160" y="9373512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40" h="22225">
                  <a:moveTo>
                    <a:pt x="1959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1959" y="22150"/>
                  </a:lnTo>
                  <a:lnTo>
                    <a:pt x="1959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80" name="object 8280"/>
            <p:cNvPicPr/>
            <p:nvPr/>
          </p:nvPicPr>
          <p:blipFill>
            <a:blip r:embed="rId1204" cstate="print"/>
            <a:stretch>
              <a:fillRect/>
            </a:stretch>
          </p:blipFill>
          <p:spPr>
            <a:xfrm>
              <a:off x="12843128" y="9373512"/>
              <a:ext cx="2406" cy="22150"/>
            </a:xfrm>
            <a:prstGeom prst="rect">
              <a:avLst/>
            </a:prstGeom>
          </p:spPr>
        </p:pic>
        <p:sp>
          <p:nvSpPr>
            <p:cNvPr id="8281" name="object 8281"/>
            <p:cNvSpPr/>
            <p:nvPr/>
          </p:nvSpPr>
          <p:spPr>
            <a:xfrm>
              <a:off x="12843128" y="9373512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40" h="22225">
                  <a:moveTo>
                    <a:pt x="2406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2406" y="22150"/>
                  </a:lnTo>
                  <a:lnTo>
                    <a:pt x="240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282" name="object 8282"/>
            <p:cNvPicPr/>
            <p:nvPr/>
          </p:nvPicPr>
          <p:blipFill>
            <a:blip r:embed="rId1205" cstate="print"/>
            <a:stretch>
              <a:fillRect/>
            </a:stretch>
          </p:blipFill>
          <p:spPr>
            <a:xfrm>
              <a:off x="12845478" y="9373512"/>
              <a:ext cx="2877" cy="22150"/>
            </a:xfrm>
            <a:prstGeom prst="rect">
              <a:avLst/>
            </a:prstGeom>
          </p:spPr>
        </p:pic>
        <p:sp>
          <p:nvSpPr>
            <p:cNvPr id="8283" name="object 8283"/>
            <p:cNvSpPr/>
            <p:nvPr/>
          </p:nvSpPr>
          <p:spPr>
            <a:xfrm>
              <a:off x="12845478" y="9373512"/>
              <a:ext cx="3175" cy="22225"/>
            </a:xfrm>
            <a:custGeom>
              <a:avLst/>
              <a:gdLst/>
              <a:ahLst/>
              <a:cxnLst/>
              <a:rect l="l" t="t" r="r" b="b"/>
              <a:pathLst>
                <a:path w="3175" h="22225">
                  <a:moveTo>
                    <a:pt x="2877" y="0"/>
                  </a:moveTo>
                  <a:lnTo>
                    <a:pt x="0" y="0"/>
                  </a:lnTo>
                  <a:lnTo>
                    <a:pt x="0" y="22150"/>
                  </a:lnTo>
                  <a:lnTo>
                    <a:pt x="2877" y="22150"/>
                  </a:lnTo>
                  <a:lnTo>
                    <a:pt x="2877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4" name="object 8284"/>
            <p:cNvSpPr/>
            <p:nvPr/>
          </p:nvSpPr>
          <p:spPr>
            <a:xfrm>
              <a:off x="12918503" y="9373507"/>
              <a:ext cx="73025" cy="22225"/>
            </a:xfrm>
            <a:custGeom>
              <a:avLst/>
              <a:gdLst/>
              <a:ahLst/>
              <a:cxnLst/>
              <a:rect l="l" t="t" r="r" b="b"/>
              <a:pathLst>
                <a:path w="73025" h="22225">
                  <a:moveTo>
                    <a:pt x="0" y="0"/>
                  </a:moveTo>
                  <a:lnTo>
                    <a:pt x="3175" y="0"/>
                  </a:lnTo>
                </a:path>
                <a:path w="73025" h="22225">
                  <a:moveTo>
                    <a:pt x="0" y="22155"/>
                  </a:moveTo>
                  <a:lnTo>
                    <a:pt x="3175" y="22155"/>
                  </a:lnTo>
                </a:path>
                <a:path w="73025" h="22225">
                  <a:moveTo>
                    <a:pt x="3175" y="0"/>
                  </a:moveTo>
                  <a:lnTo>
                    <a:pt x="9461" y="0"/>
                  </a:lnTo>
                </a:path>
                <a:path w="73025" h="22225">
                  <a:moveTo>
                    <a:pt x="3175" y="22155"/>
                  </a:moveTo>
                  <a:lnTo>
                    <a:pt x="9461" y="22155"/>
                  </a:lnTo>
                </a:path>
                <a:path w="73025" h="22225">
                  <a:moveTo>
                    <a:pt x="9461" y="0"/>
                  </a:moveTo>
                  <a:lnTo>
                    <a:pt x="15684" y="0"/>
                  </a:lnTo>
                </a:path>
                <a:path w="73025" h="22225">
                  <a:moveTo>
                    <a:pt x="9461" y="22155"/>
                  </a:moveTo>
                  <a:lnTo>
                    <a:pt x="15684" y="22155"/>
                  </a:lnTo>
                </a:path>
                <a:path w="73025" h="22225">
                  <a:moveTo>
                    <a:pt x="15684" y="0"/>
                  </a:moveTo>
                  <a:lnTo>
                    <a:pt x="21843" y="0"/>
                  </a:lnTo>
                </a:path>
                <a:path w="73025" h="22225">
                  <a:moveTo>
                    <a:pt x="15684" y="22155"/>
                  </a:moveTo>
                  <a:lnTo>
                    <a:pt x="21843" y="22155"/>
                  </a:lnTo>
                </a:path>
                <a:path w="73025" h="22225">
                  <a:moveTo>
                    <a:pt x="21843" y="0"/>
                  </a:moveTo>
                  <a:lnTo>
                    <a:pt x="27812" y="0"/>
                  </a:lnTo>
                </a:path>
                <a:path w="73025" h="22225">
                  <a:moveTo>
                    <a:pt x="21843" y="22155"/>
                  </a:moveTo>
                  <a:lnTo>
                    <a:pt x="27812" y="22155"/>
                  </a:lnTo>
                </a:path>
                <a:path w="73025" h="22225">
                  <a:moveTo>
                    <a:pt x="27812" y="0"/>
                  </a:moveTo>
                  <a:lnTo>
                    <a:pt x="33654" y="0"/>
                  </a:lnTo>
                </a:path>
                <a:path w="73025" h="22225">
                  <a:moveTo>
                    <a:pt x="27812" y="22155"/>
                  </a:moveTo>
                  <a:lnTo>
                    <a:pt x="33654" y="22155"/>
                  </a:lnTo>
                </a:path>
                <a:path w="73025" h="22225">
                  <a:moveTo>
                    <a:pt x="33654" y="0"/>
                  </a:moveTo>
                  <a:lnTo>
                    <a:pt x="39306" y="0"/>
                  </a:lnTo>
                </a:path>
                <a:path w="73025" h="22225">
                  <a:moveTo>
                    <a:pt x="33654" y="22155"/>
                  </a:moveTo>
                  <a:lnTo>
                    <a:pt x="39306" y="22155"/>
                  </a:lnTo>
                </a:path>
                <a:path w="73025" h="22225">
                  <a:moveTo>
                    <a:pt x="39306" y="0"/>
                  </a:moveTo>
                  <a:lnTo>
                    <a:pt x="44703" y="0"/>
                  </a:lnTo>
                </a:path>
                <a:path w="73025" h="22225">
                  <a:moveTo>
                    <a:pt x="39306" y="22155"/>
                  </a:moveTo>
                  <a:lnTo>
                    <a:pt x="44703" y="22155"/>
                  </a:lnTo>
                </a:path>
                <a:path w="73025" h="22225">
                  <a:moveTo>
                    <a:pt x="44703" y="0"/>
                  </a:moveTo>
                  <a:lnTo>
                    <a:pt x="49783" y="0"/>
                  </a:lnTo>
                </a:path>
                <a:path w="73025" h="22225">
                  <a:moveTo>
                    <a:pt x="44703" y="22155"/>
                  </a:moveTo>
                  <a:lnTo>
                    <a:pt x="49783" y="22155"/>
                  </a:lnTo>
                </a:path>
                <a:path w="73025" h="22225">
                  <a:moveTo>
                    <a:pt x="49783" y="0"/>
                  </a:moveTo>
                  <a:lnTo>
                    <a:pt x="54609" y="0"/>
                  </a:lnTo>
                </a:path>
                <a:path w="73025" h="22225">
                  <a:moveTo>
                    <a:pt x="49783" y="22155"/>
                  </a:moveTo>
                  <a:lnTo>
                    <a:pt x="54609" y="22155"/>
                  </a:lnTo>
                </a:path>
                <a:path w="73025" h="22225">
                  <a:moveTo>
                    <a:pt x="54609" y="0"/>
                  </a:moveTo>
                  <a:lnTo>
                    <a:pt x="59054" y="0"/>
                  </a:lnTo>
                </a:path>
                <a:path w="73025" h="22225">
                  <a:moveTo>
                    <a:pt x="54609" y="22155"/>
                  </a:moveTo>
                  <a:lnTo>
                    <a:pt x="59054" y="22155"/>
                  </a:lnTo>
                </a:path>
                <a:path w="73025" h="22225">
                  <a:moveTo>
                    <a:pt x="59054" y="0"/>
                  </a:moveTo>
                  <a:lnTo>
                    <a:pt x="63182" y="0"/>
                  </a:lnTo>
                </a:path>
                <a:path w="73025" h="22225">
                  <a:moveTo>
                    <a:pt x="59054" y="22155"/>
                  </a:moveTo>
                  <a:lnTo>
                    <a:pt x="63182" y="22155"/>
                  </a:lnTo>
                </a:path>
                <a:path w="73025" h="22225">
                  <a:moveTo>
                    <a:pt x="63182" y="0"/>
                  </a:moveTo>
                  <a:lnTo>
                    <a:pt x="66865" y="0"/>
                  </a:lnTo>
                </a:path>
                <a:path w="73025" h="22225">
                  <a:moveTo>
                    <a:pt x="63182" y="22155"/>
                  </a:moveTo>
                  <a:lnTo>
                    <a:pt x="66865" y="22155"/>
                  </a:lnTo>
                </a:path>
                <a:path w="73025" h="22225">
                  <a:moveTo>
                    <a:pt x="66865" y="0"/>
                  </a:moveTo>
                  <a:lnTo>
                    <a:pt x="70167" y="0"/>
                  </a:lnTo>
                </a:path>
                <a:path w="73025" h="22225">
                  <a:moveTo>
                    <a:pt x="66865" y="22155"/>
                  </a:moveTo>
                  <a:lnTo>
                    <a:pt x="70167" y="22155"/>
                  </a:lnTo>
                </a:path>
                <a:path w="73025" h="22225">
                  <a:moveTo>
                    <a:pt x="70167" y="0"/>
                  </a:moveTo>
                  <a:lnTo>
                    <a:pt x="73025" y="0"/>
                  </a:lnTo>
                </a:path>
                <a:path w="73025" h="22225">
                  <a:moveTo>
                    <a:pt x="70167" y="22155"/>
                  </a:moveTo>
                  <a:lnTo>
                    <a:pt x="73025" y="221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85" name="object 8285"/>
            <p:cNvPicPr/>
            <p:nvPr/>
          </p:nvPicPr>
          <p:blipFill>
            <a:blip r:embed="rId1206" cstate="print"/>
            <a:stretch>
              <a:fillRect/>
            </a:stretch>
          </p:blipFill>
          <p:spPr>
            <a:xfrm>
              <a:off x="12519536" y="9348321"/>
              <a:ext cx="66047" cy="60003"/>
            </a:xfrm>
            <a:prstGeom prst="rect">
              <a:avLst/>
            </a:prstGeom>
          </p:spPr>
        </p:pic>
        <p:sp>
          <p:nvSpPr>
            <p:cNvPr id="8286" name="object 8286"/>
            <p:cNvSpPr/>
            <p:nvPr/>
          </p:nvSpPr>
          <p:spPr>
            <a:xfrm>
              <a:off x="12991528" y="9373507"/>
              <a:ext cx="2540" cy="22225"/>
            </a:xfrm>
            <a:custGeom>
              <a:avLst/>
              <a:gdLst/>
              <a:ahLst/>
              <a:cxnLst/>
              <a:rect l="l" t="t" r="r" b="b"/>
              <a:pathLst>
                <a:path w="2540" h="22225">
                  <a:moveTo>
                    <a:pt x="0" y="0"/>
                  </a:moveTo>
                  <a:lnTo>
                    <a:pt x="2412" y="0"/>
                  </a:lnTo>
                </a:path>
                <a:path w="2540" h="22225">
                  <a:moveTo>
                    <a:pt x="0" y="22155"/>
                  </a:moveTo>
                  <a:lnTo>
                    <a:pt x="2412" y="2215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87" name="object 8287"/>
            <p:cNvPicPr/>
            <p:nvPr/>
          </p:nvPicPr>
          <p:blipFill>
            <a:blip r:embed="rId1207" cstate="print"/>
            <a:stretch>
              <a:fillRect/>
            </a:stretch>
          </p:blipFill>
          <p:spPr>
            <a:xfrm>
              <a:off x="12104500" y="9351381"/>
              <a:ext cx="98929" cy="91587"/>
            </a:xfrm>
            <a:prstGeom prst="rect">
              <a:avLst/>
            </a:prstGeom>
          </p:spPr>
        </p:pic>
        <p:sp>
          <p:nvSpPr>
            <p:cNvPr id="8288" name="object 8288"/>
            <p:cNvSpPr/>
            <p:nvPr/>
          </p:nvSpPr>
          <p:spPr>
            <a:xfrm>
              <a:off x="12106274" y="9204642"/>
              <a:ext cx="892810" cy="191135"/>
            </a:xfrm>
            <a:custGeom>
              <a:avLst/>
              <a:gdLst/>
              <a:ahLst/>
              <a:cxnLst/>
              <a:rect l="l" t="t" r="r" b="b"/>
              <a:pathLst>
                <a:path w="892809" h="191134">
                  <a:moveTo>
                    <a:pt x="887666" y="168865"/>
                  </a:moveTo>
                  <a:lnTo>
                    <a:pt x="889634" y="168865"/>
                  </a:lnTo>
                </a:path>
                <a:path w="892809" h="191134">
                  <a:moveTo>
                    <a:pt x="887666" y="191020"/>
                  </a:moveTo>
                  <a:lnTo>
                    <a:pt x="889634" y="191020"/>
                  </a:lnTo>
                </a:path>
                <a:path w="892809" h="191134">
                  <a:moveTo>
                    <a:pt x="889634" y="168865"/>
                  </a:moveTo>
                  <a:lnTo>
                    <a:pt x="891095" y="168865"/>
                  </a:lnTo>
                </a:path>
                <a:path w="892809" h="191134">
                  <a:moveTo>
                    <a:pt x="889634" y="191020"/>
                  </a:moveTo>
                  <a:lnTo>
                    <a:pt x="891095" y="191020"/>
                  </a:lnTo>
                </a:path>
                <a:path w="892809" h="191134">
                  <a:moveTo>
                    <a:pt x="891095" y="168865"/>
                  </a:moveTo>
                  <a:lnTo>
                    <a:pt x="892048" y="168865"/>
                  </a:lnTo>
                </a:path>
                <a:path w="892809" h="191134">
                  <a:moveTo>
                    <a:pt x="891095" y="191020"/>
                  </a:moveTo>
                  <a:lnTo>
                    <a:pt x="892048" y="191020"/>
                  </a:lnTo>
                </a:path>
                <a:path w="892809" h="191134">
                  <a:moveTo>
                    <a:pt x="892048" y="168865"/>
                  </a:moveTo>
                  <a:lnTo>
                    <a:pt x="892619" y="168865"/>
                  </a:lnTo>
                </a:path>
                <a:path w="892809" h="191134">
                  <a:moveTo>
                    <a:pt x="892619" y="191020"/>
                  </a:moveTo>
                  <a:lnTo>
                    <a:pt x="892619" y="168865"/>
                  </a:lnTo>
                </a:path>
                <a:path w="892809" h="191134">
                  <a:moveTo>
                    <a:pt x="892048" y="191020"/>
                  </a:moveTo>
                  <a:lnTo>
                    <a:pt x="892619" y="191020"/>
                  </a:lnTo>
                </a:path>
                <a:path w="892809" h="191134">
                  <a:moveTo>
                    <a:pt x="731901" y="191020"/>
                  </a:moveTo>
                  <a:lnTo>
                    <a:pt x="731901" y="168865"/>
                  </a:lnTo>
                </a:path>
                <a:path w="892809" h="191134">
                  <a:moveTo>
                    <a:pt x="731901" y="168865"/>
                  </a:moveTo>
                  <a:lnTo>
                    <a:pt x="732408" y="168865"/>
                  </a:lnTo>
                </a:path>
                <a:path w="892809" h="191134">
                  <a:moveTo>
                    <a:pt x="731901" y="191020"/>
                  </a:moveTo>
                  <a:lnTo>
                    <a:pt x="732408" y="191020"/>
                  </a:lnTo>
                </a:path>
                <a:path w="892809" h="191134">
                  <a:moveTo>
                    <a:pt x="732408" y="168865"/>
                  </a:moveTo>
                  <a:lnTo>
                    <a:pt x="733425" y="168865"/>
                  </a:lnTo>
                </a:path>
                <a:path w="892809" h="191134">
                  <a:moveTo>
                    <a:pt x="732408" y="191020"/>
                  </a:moveTo>
                  <a:lnTo>
                    <a:pt x="733425" y="191020"/>
                  </a:lnTo>
                </a:path>
                <a:path w="892809" h="191134">
                  <a:moveTo>
                    <a:pt x="733425" y="168865"/>
                  </a:moveTo>
                  <a:lnTo>
                    <a:pt x="734885" y="168865"/>
                  </a:lnTo>
                </a:path>
                <a:path w="892809" h="191134">
                  <a:moveTo>
                    <a:pt x="733425" y="191020"/>
                  </a:moveTo>
                  <a:lnTo>
                    <a:pt x="734885" y="191020"/>
                  </a:lnTo>
                </a:path>
                <a:path w="892809" h="191134">
                  <a:moveTo>
                    <a:pt x="734885" y="168865"/>
                  </a:moveTo>
                  <a:lnTo>
                    <a:pt x="736853" y="168865"/>
                  </a:lnTo>
                </a:path>
                <a:path w="892809" h="191134">
                  <a:moveTo>
                    <a:pt x="734885" y="191020"/>
                  </a:moveTo>
                  <a:lnTo>
                    <a:pt x="736853" y="191020"/>
                  </a:lnTo>
                </a:path>
                <a:path w="892809" h="191134">
                  <a:moveTo>
                    <a:pt x="736853" y="168865"/>
                  </a:moveTo>
                  <a:lnTo>
                    <a:pt x="739203" y="168865"/>
                  </a:lnTo>
                </a:path>
                <a:path w="892809" h="191134">
                  <a:moveTo>
                    <a:pt x="736853" y="191020"/>
                  </a:moveTo>
                  <a:lnTo>
                    <a:pt x="739203" y="191020"/>
                  </a:lnTo>
                </a:path>
                <a:path w="892809" h="191134">
                  <a:moveTo>
                    <a:pt x="739203" y="168865"/>
                  </a:moveTo>
                  <a:lnTo>
                    <a:pt x="742124" y="168865"/>
                  </a:lnTo>
                </a:path>
                <a:path w="892809" h="191134">
                  <a:moveTo>
                    <a:pt x="739203" y="191020"/>
                  </a:moveTo>
                  <a:lnTo>
                    <a:pt x="742124" y="191020"/>
                  </a:lnTo>
                </a:path>
                <a:path w="892809" h="191134">
                  <a:moveTo>
                    <a:pt x="742124" y="168865"/>
                  </a:moveTo>
                  <a:lnTo>
                    <a:pt x="745363" y="168865"/>
                  </a:lnTo>
                </a:path>
                <a:path w="892809" h="191134">
                  <a:moveTo>
                    <a:pt x="742124" y="191020"/>
                  </a:moveTo>
                  <a:lnTo>
                    <a:pt x="745363" y="191020"/>
                  </a:lnTo>
                </a:path>
                <a:path w="892809" h="191134">
                  <a:moveTo>
                    <a:pt x="745363" y="168865"/>
                  </a:moveTo>
                  <a:lnTo>
                    <a:pt x="749109" y="168865"/>
                  </a:lnTo>
                </a:path>
                <a:path w="892809" h="191134">
                  <a:moveTo>
                    <a:pt x="745363" y="191020"/>
                  </a:moveTo>
                  <a:lnTo>
                    <a:pt x="749109" y="191020"/>
                  </a:lnTo>
                </a:path>
                <a:path w="892809" h="191134">
                  <a:moveTo>
                    <a:pt x="749109" y="168865"/>
                  </a:moveTo>
                  <a:lnTo>
                    <a:pt x="753173" y="168865"/>
                  </a:lnTo>
                </a:path>
                <a:path w="892809" h="191134">
                  <a:moveTo>
                    <a:pt x="749109" y="191020"/>
                  </a:moveTo>
                  <a:lnTo>
                    <a:pt x="753173" y="191020"/>
                  </a:lnTo>
                </a:path>
                <a:path w="892809" h="191134">
                  <a:moveTo>
                    <a:pt x="753173" y="168865"/>
                  </a:moveTo>
                  <a:lnTo>
                    <a:pt x="757681" y="168865"/>
                  </a:lnTo>
                </a:path>
                <a:path w="892809" h="191134">
                  <a:moveTo>
                    <a:pt x="753173" y="191020"/>
                  </a:moveTo>
                  <a:lnTo>
                    <a:pt x="757681" y="191020"/>
                  </a:lnTo>
                </a:path>
                <a:path w="892809" h="191134">
                  <a:moveTo>
                    <a:pt x="757681" y="168865"/>
                  </a:moveTo>
                  <a:lnTo>
                    <a:pt x="762507" y="168865"/>
                  </a:lnTo>
                </a:path>
                <a:path w="892809" h="191134">
                  <a:moveTo>
                    <a:pt x="757681" y="191020"/>
                  </a:moveTo>
                  <a:lnTo>
                    <a:pt x="762507" y="191020"/>
                  </a:lnTo>
                </a:path>
                <a:path w="892809" h="191134">
                  <a:moveTo>
                    <a:pt x="762507" y="168865"/>
                  </a:moveTo>
                  <a:lnTo>
                    <a:pt x="767588" y="168865"/>
                  </a:lnTo>
                </a:path>
                <a:path w="892809" h="191134">
                  <a:moveTo>
                    <a:pt x="762507" y="191020"/>
                  </a:moveTo>
                  <a:lnTo>
                    <a:pt x="767588" y="191020"/>
                  </a:lnTo>
                </a:path>
                <a:path w="892809" h="191134">
                  <a:moveTo>
                    <a:pt x="767588" y="168865"/>
                  </a:moveTo>
                  <a:lnTo>
                    <a:pt x="772985" y="168865"/>
                  </a:lnTo>
                </a:path>
                <a:path w="892809" h="191134">
                  <a:moveTo>
                    <a:pt x="767588" y="191020"/>
                  </a:moveTo>
                  <a:lnTo>
                    <a:pt x="772985" y="191020"/>
                  </a:lnTo>
                </a:path>
                <a:path w="892809" h="191134">
                  <a:moveTo>
                    <a:pt x="772985" y="168865"/>
                  </a:moveTo>
                  <a:lnTo>
                    <a:pt x="778573" y="168865"/>
                  </a:lnTo>
                </a:path>
                <a:path w="892809" h="191134">
                  <a:moveTo>
                    <a:pt x="772985" y="191020"/>
                  </a:moveTo>
                  <a:lnTo>
                    <a:pt x="778573" y="191020"/>
                  </a:lnTo>
                </a:path>
                <a:path w="892809" h="191134">
                  <a:moveTo>
                    <a:pt x="778573" y="168865"/>
                  </a:moveTo>
                  <a:lnTo>
                    <a:pt x="784415" y="168865"/>
                  </a:lnTo>
                </a:path>
                <a:path w="892809" h="191134">
                  <a:moveTo>
                    <a:pt x="778573" y="191020"/>
                  </a:moveTo>
                  <a:lnTo>
                    <a:pt x="784415" y="191020"/>
                  </a:lnTo>
                </a:path>
                <a:path w="892809" h="191134">
                  <a:moveTo>
                    <a:pt x="784415" y="168865"/>
                  </a:moveTo>
                  <a:lnTo>
                    <a:pt x="790448" y="168865"/>
                  </a:lnTo>
                </a:path>
                <a:path w="892809" h="191134">
                  <a:moveTo>
                    <a:pt x="784415" y="191020"/>
                  </a:moveTo>
                  <a:lnTo>
                    <a:pt x="790448" y="191020"/>
                  </a:lnTo>
                </a:path>
                <a:path w="892809" h="191134">
                  <a:moveTo>
                    <a:pt x="790448" y="168865"/>
                  </a:moveTo>
                  <a:lnTo>
                    <a:pt x="796607" y="168865"/>
                  </a:lnTo>
                </a:path>
                <a:path w="892809" h="191134">
                  <a:moveTo>
                    <a:pt x="790448" y="191020"/>
                  </a:moveTo>
                  <a:lnTo>
                    <a:pt x="796607" y="191020"/>
                  </a:lnTo>
                </a:path>
                <a:path w="892809" h="191134">
                  <a:moveTo>
                    <a:pt x="796607" y="168865"/>
                  </a:moveTo>
                  <a:lnTo>
                    <a:pt x="802830" y="168865"/>
                  </a:lnTo>
                </a:path>
                <a:path w="892809" h="191134">
                  <a:moveTo>
                    <a:pt x="796607" y="191020"/>
                  </a:moveTo>
                  <a:lnTo>
                    <a:pt x="802830" y="191020"/>
                  </a:lnTo>
                </a:path>
                <a:path w="892809" h="191134">
                  <a:moveTo>
                    <a:pt x="802830" y="168865"/>
                  </a:moveTo>
                  <a:lnTo>
                    <a:pt x="809117" y="168865"/>
                  </a:lnTo>
                </a:path>
                <a:path w="892809" h="191134">
                  <a:moveTo>
                    <a:pt x="802830" y="191020"/>
                  </a:moveTo>
                  <a:lnTo>
                    <a:pt x="809117" y="191020"/>
                  </a:lnTo>
                </a:path>
                <a:path w="892809" h="191134">
                  <a:moveTo>
                    <a:pt x="809117" y="168865"/>
                  </a:moveTo>
                  <a:lnTo>
                    <a:pt x="812228" y="168865"/>
                  </a:lnTo>
                </a:path>
                <a:path w="892809" h="191134">
                  <a:moveTo>
                    <a:pt x="809117" y="191020"/>
                  </a:moveTo>
                  <a:lnTo>
                    <a:pt x="812228" y="191020"/>
                  </a:lnTo>
                </a:path>
                <a:path w="892809" h="191134">
                  <a:moveTo>
                    <a:pt x="0" y="0"/>
                  </a:moveTo>
                  <a:lnTo>
                    <a:pt x="1377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9" name="object 8289"/>
            <p:cNvSpPr/>
            <p:nvPr/>
          </p:nvSpPr>
          <p:spPr>
            <a:xfrm>
              <a:off x="12129007" y="9204642"/>
              <a:ext cx="1062990" cy="0"/>
            </a:xfrm>
            <a:custGeom>
              <a:avLst/>
              <a:gdLst/>
              <a:ahLst/>
              <a:cxnLst/>
              <a:rect l="l" t="t" r="r" b="b"/>
              <a:pathLst>
                <a:path w="1062990" h="0">
                  <a:moveTo>
                    <a:pt x="0" y="0"/>
                  </a:moveTo>
                  <a:lnTo>
                    <a:pt x="1062672" y="0"/>
                  </a:lnTo>
                </a:path>
              </a:pathLst>
            </a:custGeom>
            <a:ln w="317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0" name="object 8290"/>
            <p:cNvSpPr/>
            <p:nvPr/>
          </p:nvSpPr>
          <p:spPr>
            <a:xfrm>
              <a:off x="12972097" y="9373260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4">
                  <a:moveTo>
                    <a:pt x="19685" y="0"/>
                  </a:moveTo>
                  <a:lnTo>
                    <a:pt x="0" y="0"/>
                  </a:lnTo>
                  <a:lnTo>
                    <a:pt x="0" y="247"/>
                  </a:lnTo>
                  <a:lnTo>
                    <a:pt x="19685" y="247"/>
                  </a:lnTo>
                  <a:lnTo>
                    <a:pt x="1968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1" name="object 8291"/>
            <p:cNvSpPr/>
            <p:nvPr/>
          </p:nvSpPr>
          <p:spPr>
            <a:xfrm>
              <a:off x="12972097" y="9373260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4">
                  <a:moveTo>
                    <a:pt x="19685" y="0"/>
                  </a:moveTo>
                  <a:lnTo>
                    <a:pt x="0" y="0"/>
                  </a:lnTo>
                  <a:lnTo>
                    <a:pt x="0" y="247"/>
                  </a:lnTo>
                  <a:lnTo>
                    <a:pt x="19685" y="247"/>
                  </a:lnTo>
                  <a:lnTo>
                    <a:pt x="19685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2" name="object 8292"/>
            <p:cNvSpPr/>
            <p:nvPr/>
          </p:nvSpPr>
          <p:spPr>
            <a:xfrm>
              <a:off x="12991782" y="9373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421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421" y="248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3" name="object 8293"/>
            <p:cNvSpPr/>
            <p:nvPr/>
          </p:nvSpPr>
          <p:spPr>
            <a:xfrm>
              <a:off x="12991782" y="9373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421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421" y="248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4" name="object 8294"/>
            <p:cNvSpPr/>
            <p:nvPr/>
          </p:nvSpPr>
          <p:spPr>
            <a:xfrm>
              <a:off x="12886626" y="9373259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4">
                  <a:moveTo>
                    <a:pt x="8532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8532" y="248"/>
                  </a:lnTo>
                  <a:lnTo>
                    <a:pt x="8532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5" name="object 8295"/>
            <p:cNvSpPr/>
            <p:nvPr/>
          </p:nvSpPr>
          <p:spPr>
            <a:xfrm>
              <a:off x="12886626" y="9373259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4">
                  <a:moveTo>
                    <a:pt x="8532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8532" y="248"/>
                  </a:lnTo>
                  <a:lnTo>
                    <a:pt x="8532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6" name="object 8296"/>
            <p:cNvSpPr/>
            <p:nvPr/>
          </p:nvSpPr>
          <p:spPr>
            <a:xfrm>
              <a:off x="12885673" y="93732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6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967" y="248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7" name="object 8297"/>
            <p:cNvSpPr/>
            <p:nvPr/>
          </p:nvSpPr>
          <p:spPr>
            <a:xfrm>
              <a:off x="12885673" y="93732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6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967" y="248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8" name="object 8298"/>
            <p:cNvSpPr/>
            <p:nvPr/>
          </p:nvSpPr>
          <p:spPr>
            <a:xfrm>
              <a:off x="12844843" y="9373259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4">
                  <a:moveTo>
                    <a:pt x="19645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19645" y="248"/>
                  </a:lnTo>
                  <a:lnTo>
                    <a:pt x="19645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9" name="object 8299"/>
            <p:cNvSpPr/>
            <p:nvPr/>
          </p:nvSpPr>
          <p:spPr>
            <a:xfrm>
              <a:off x="12844843" y="9373259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4" h="634">
                  <a:moveTo>
                    <a:pt x="19645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19645" y="248"/>
                  </a:lnTo>
                  <a:lnTo>
                    <a:pt x="19645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0" name="object 8300"/>
            <p:cNvSpPr/>
            <p:nvPr/>
          </p:nvSpPr>
          <p:spPr>
            <a:xfrm>
              <a:off x="12864528" y="9373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446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446" y="248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1" name="object 8301"/>
            <p:cNvSpPr/>
            <p:nvPr/>
          </p:nvSpPr>
          <p:spPr>
            <a:xfrm>
              <a:off x="12864528" y="937325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4">
                  <a:moveTo>
                    <a:pt x="446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446" y="248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2" name="object 8302"/>
            <p:cNvSpPr/>
            <p:nvPr/>
          </p:nvSpPr>
          <p:spPr>
            <a:xfrm>
              <a:off x="12942823" y="9373259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4">
                  <a:moveTo>
                    <a:pt x="850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8507" y="248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3" name="object 8303"/>
            <p:cNvSpPr/>
            <p:nvPr/>
          </p:nvSpPr>
          <p:spPr>
            <a:xfrm>
              <a:off x="12942823" y="9373259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4">
                  <a:moveTo>
                    <a:pt x="850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8507" y="248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000000">
                <a:alpha val="784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4" name="object 8304"/>
            <p:cNvSpPr/>
            <p:nvPr/>
          </p:nvSpPr>
          <p:spPr>
            <a:xfrm>
              <a:off x="12941871" y="93732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6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967" y="248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5B5B5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5" name="object 8305"/>
            <p:cNvSpPr/>
            <p:nvPr/>
          </p:nvSpPr>
          <p:spPr>
            <a:xfrm>
              <a:off x="12941871" y="9373259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4">
                  <a:moveTo>
                    <a:pt x="967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967" y="248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6" name="object 8306"/>
            <p:cNvSpPr/>
            <p:nvPr/>
          </p:nvSpPr>
          <p:spPr>
            <a:xfrm>
              <a:off x="12838239" y="9366091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4" h="7620">
                  <a:moveTo>
                    <a:pt x="24" y="0"/>
                  </a:moveTo>
                  <a:lnTo>
                    <a:pt x="0" y="7168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07" name="object 8307"/>
            <p:cNvPicPr/>
            <p:nvPr/>
          </p:nvPicPr>
          <p:blipFill>
            <a:blip r:embed="rId1208" cstate="print"/>
            <a:stretch>
              <a:fillRect/>
            </a:stretch>
          </p:blipFill>
          <p:spPr>
            <a:xfrm>
              <a:off x="12838239" y="9366091"/>
              <a:ext cx="372" cy="7168"/>
            </a:xfrm>
            <a:prstGeom prst="rect">
              <a:avLst/>
            </a:prstGeom>
          </p:spPr>
        </p:pic>
        <p:sp>
          <p:nvSpPr>
            <p:cNvPr id="8308" name="object 8308"/>
            <p:cNvSpPr/>
            <p:nvPr/>
          </p:nvSpPr>
          <p:spPr>
            <a:xfrm>
              <a:off x="12838239" y="9366091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4" h="7620">
                  <a:moveTo>
                    <a:pt x="372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372" y="7168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09" name="object 8309"/>
            <p:cNvPicPr/>
            <p:nvPr/>
          </p:nvPicPr>
          <p:blipFill>
            <a:blip r:embed="rId1209" cstate="print"/>
            <a:stretch>
              <a:fillRect/>
            </a:stretch>
          </p:blipFill>
          <p:spPr>
            <a:xfrm>
              <a:off x="12838620" y="9366091"/>
              <a:ext cx="744" cy="7168"/>
            </a:xfrm>
            <a:prstGeom prst="rect">
              <a:avLst/>
            </a:prstGeom>
          </p:spPr>
        </p:pic>
        <p:sp>
          <p:nvSpPr>
            <p:cNvPr id="8310" name="object 8310"/>
            <p:cNvSpPr/>
            <p:nvPr/>
          </p:nvSpPr>
          <p:spPr>
            <a:xfrm>
              <a:off x="12838620" y="936609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744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744" y="7168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11" name="object 8311"/>
            <p:cNvPicPr/>
            <p:nvPr/>
          </p:nvPicPr>
          <p:blipFill>
            <a:blip r:embed="rId1210" cstate="print"/>
            <a:stretch>
              <a:fillRect/>
            </a:stretch>
          </p:blipFill>
          <p:spPr>
            <a:xfrm>
              <a:off x="12839382" y="9366091"/>
              <a:ext cx="1091" cy="7168"/>
            </a:xfrm>
            <a:prstGeom prst="rect">
              <a:avLst/>
            </a:prstGeom>
          </p:spPr>
        </p:pic>
        <p:sp>
          <p:nvSpPr>
            <p:cNvPr id="8312" name="object 8312"/>
            <p:cNvSpPr/>
            <p:nvPr/>
          </p:nvSpPr>
          <p:spPr>
            <a:xfrm>
              <a:off x="12839382" y="9366091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1091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1091" y="7168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13" name="object 8313"/>
            <p:cNvPicPr/>
            <p:nvPr/>
          </p:nvPicPr>
          <p:blipFill>
            <a:blip r:embed="rId1211" cstate="print"/>
            <a:stretch>
              <a:fillRect/>
            </a:stretch>
          </p:blipFill>
          <p:spPr>
            <a:xfrm>
              <a:off x="12840461" y="9366091"/>
              <a:ext cx="1438" cy="7168"/>
            </a:xfrm>
            <a:prstGeom prst="rect">
              <a:avLst/>
            </a:prstGeom>
          </p:spPr>
        </p:pic>
        <p:sp>
          <p:nvSpPr>
            <p:cNvPr id="8314" name="object 8314"/>
            <p:cNvSpPr/>
            <p:nvPr/>
          </p:nvSpPr>
          <p:spPr>
            <a:xfrm>
              <a:off x="12840461" y="9366091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20">
                  <a:moveTo>
                    <a:pt x="1438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1438" y="7168"/>
                  </a:lnTo>
                  <a:lnTo>
                    <a:pt x="1438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15" name="object 8315"/>
            <p:cNvPicPr/>
            <p:nvPr/>
          </p:nvPicPr>
          <p:blipFill>
            <a:blip r:embed="rId1212" cstate="print"/>
            <a:stretch>
              <a:fillRect/>
            </a:stretch>
          </p:blipFill>
          <p:spPr>
            <a:xfrm>
              <a:off x="12841922" y="9366091"/>
              <a:ext cx="1761" cy="7168"/>
            </a:xfrm>
            <a:prstGeom prst="rect">
              <a:avLst/>
            </a:prstGeom>
          </p:spPr>
        </p:pic>
        <p:sp>
          <p:nvSpPr>
            <p:cNvPr id="8316" name="object 8316"/>
            <p:cNvSpPr/>
            <p:nvPr/>
          </p:nvSpPr>
          <p:spPr>
            <a:xfrm>
              <a:off x="12841922" y="9366091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4" h="7620">
                  <a:moveTo>
                    <a:pt x="1761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1761" y="7168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17" name="object 8317"/>
            <p:cNvPicPr/>
            <p:nvPr/>
          </p:nvPicPr>
          <p:blipFill>
            <a:blip r:embed="rId1213" cstate="print"/>
            <a:stretch>
              <a:fillRect/>
            </a:stretch>
          </p:blipFill>
          <p:spPr>
            <a:xfrm>
              <a:off x="12843700" y="9366091"/>
              <a:ext cx="2133" cy="7168"/>
            </a:xfrm>
            <a:prstGeom prst="rect">
              <a:avLst/>
            </a:prstGeom>
          </p:spPr>
        </p:pic>
        <p:sp>
          <p:nvSpPr>
            <p:cNvPr id="8318" name="object 8318"/>
            <p:cNvSpPr/>
            <p:nvPr/>
          </p:nvSpPr>
          <p:spPr>
            <a:xfrm>
              <a:off x="12843700" y="9366091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133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2133" y="7168"/>
                  </a:lnTo>
                  <a:lnTo>
                    <a:pt x="213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19" name="object 8319"/>
            <p:cNvPicPr/>
            <p:nvPr/>
          </p:nvPicPr>
          <p:blipFill>
            <a:blip r:embed="rId1214" cstate="print"/>
            <a:stretch>
              <a:fillRect/>
            </a:stretch>
          </p:blipFill>
          <p:spPr>
            <a:xfrm>
              <a:off x="12845795" y="9366091"/>
              <a:ext cx="2430" cy="7168"/>
            </a:xfrm>
            <a:prstGeom prst="rect">
              <a:avLst/>
            </a:prstGeom>
          </p:spPr>
        </p:pic>
        <p:sp>
          <p:nvSpPr>
            <p:cNvPr id="8320" name="object 8320"/>
            <p:cNvSpPr/>
            <p:nvPr/>
          </p:nvSpPr>
          <p:spPr>
            <a:xfrm>
              <a:off x="12845795" y="9366091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40" h="7620">
                  <a:moveTo>
                    <a:pt x="2430" y="0"/>
                  </a:moveTo>
                  <a:lnTo>
                    <a:pt x="0" y="0"/>
                  </a:lnTo>
                  <a:lnTo>
                    <a:pt x="0" y="7168"/>
                  </a:lnTo>
                  <a:lnTo>
                    <a:pt x="2430" y="7168"/>
                  </a:lnTo>
                  <a:lnTo>
                    <a:pt x="2430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21" name="object 8321"/>
            <p:cNvPicPr/>
            <p:nvPr/>
          </p:nvPicPr>
          <p:blipFill>
            <a:blip r:embed="rId1215" cstate="print"/>
            <a:stretch>
              <a:fillRect/>
            </a:stretch>
          </p:blipFill>
          <p:spPr>
            <a:xfrm>
              <a:off x="12841604" y="9364702"/>
              <a:ext cx="157167" cy="8558"/>
            </a:xfrm>
            <a:prstGeom prst="rect">
              <a:avLst/>
            </a:prstGeom>
          </p:spPr>
        </p:pic>
        <p:sp>
          <p:nvSpPr>
            <p:cNvPr id="8322" name="object 8322"/>
            <p:cNvSpPr/>
            <p:nvPr/>
          </p:nvSpPr>
          <p:spPr>
            <a:xfrm>
              <a:off x="12841604" y="9364702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793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793" y="1389"/>
                  </a:lnTo>
                  <a:lnTo>
                    <a:pt x="79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23" name="object 8323"/>
            <p:cNvPicPr/>
            <p:nvPr/>
          </p:nvPicPr>
          <p:blipFill>
            <a:blip r:embed="rId1216" cstate="print"/>
            <a:stretch>
              <a:fillRect/>
            </a:stretch>
          </p:blipFill>
          <p:spPr>
            <a:xfrm>
              <a:off x="12842366" y="9364702"/>
              <a:ext cx="1835" cy="1389"/>
            </a:xfrm>
            <a:prstGeom prst="rect">
              <a:avLst/>
            </a:prstGeom>
          </p:spPr>
        </p:pic>
        <p:sp>
          <p:nvSpPr>
            <p:cNvPr id="8324" name="object 8324"/>
            <p:cNvSpPr/>
            <p:nvPr/>
          </p:nvSpPr>
          <p:spPr>
            <a:xfrm>
              <a:off x="12842366" y="9364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835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1835" y="1389"/>
                  </a:lnTo>
                  <a:lnTo>
                    <a:pt x="183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25" name="object 8325"/>
            <p:cNvPicPr/>
            <p:nvPr/>
          </p:nvPicPr>
          <p:blipFill>
            <a:blip r:embed="rId1217" cstate="print"/>
            <a:stretch>
              <a:fillRect/>
            </a:stretch>
          </p:blipFill>
          <p:spPr>
            <a:xfrm>
              <a:off x="12844208" y="9364702"/>
              <a:ext cx="2232" cy="1389"/>
            </a:xfrm>
            <a:prstGeom prst="rect">
              <a:avLst/>
            </a:prstGeom>
          </p:spPr>
        </p:pic>
        <p:sp>
          <p:nvSpPr>
            <p:cNvPr id="8326" name="object 8326"/>
            <p:cNvSpPr/>
            <p:nvPr/>
          </p:nvSpPr>
          <p:spPr>
            <a:xfrm>
              <a:off x="12844208" y="936470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4">
                  <a:moveTo>
                    <a:pt x="2232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2232" y="1389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27" name="object 8327"/>
            <p:cNvPicPr/>
            <p:nvPr/>
          </p:nvPicPr>
          <p:blipFill>
            <a:blip r:embed="rId1218" cstate="print"/>
            <a:stretch>
              <a:fillRect/>
            </a:stretch>
          </p:blipFill>
          <p:spPr>
            <a:xfrm>
              <a:off x="12846430" y="9364702"/>
              <a:ext cx="2505" cy="1389"/>
            </a:xfrm>
            <a:prstGeom prst="rect">
              <a:avLst/>
            </a:prstGeom>
          </p:spPr>
        </p:pic>
        <p:sp>
          <p:nvSpPr>
            <p:cNvPr id="8328" name="object 8328"/>
            <p:cNvSpPr/>
            <p:nvPr/>
          </p:nvSpPr>
          <p:spPr>
            <a:xfrm>
              <a:off x="12846430" y="9364702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4">
                  <a:moveTo>
                    <a:pt x="2505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2505" y="1389"/>
                  </a:lnTo>
                  <a:lnTo>
                    <a:pt x="2505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29" name="object 8329"/>
            <p:cNvPicPr/>
            <p:nvPr/>
          </p:nvPicPr>
          <p:blipFill>
            <a:blip r:embed="rId1219" cstate="print"/>
            <a:stretch>
              <a:fillRect/>
            </a:stretch>
          </p:blipFill>
          <p:spPr>
            <a:xfrm>
              <a:off x="12848970" y="9364702"/>
              <a:ext cx="95556" cy="1389"/>
            </a:xfrm>
            <a:prstGeom prst="rect">
              <a:avLst/>
            </a:prstGeom>
          </p:spPr>
        </p:pic>
        <p:pic>
          <p:nvPicPr>
            <p:cNvPr id="8330" name="object 8330"/>
            <p:cNvPicPr/>
            <p:nvPr/>
          </p:nvPicPr>
          <p:blipFill>
            <a:blip r:embed="rId1220" cstate="print"/>
            <a:stretch>
              <a:fillRect/>
            </a:stretch>
          </p:blipFill>
          <p:spPr>
            <a:xfrm>
              <a:off x="12972097" y="9364702"/>
              <a:ext cx="26719" cy="1389"/>
            </a:xfrm>
            <a:prstGeom prst="rect">
              <a:avLst/>
            </a:prstGeom>
          </p:spPr>
        </p:pic>
        <p:sp>
          <p:nvSpPr>
            <p:cNvPr id="8331" name="object 8331"/>
            <p:cNvSpPr/>
            <p:nvPr/>
          </p:nvSpPr>
          <p:spPr>
            <a:xfrm>
              <a:off x="12972097" y="9364702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4" h="1904">
                  <a:moveTo>
                    <a:pt x="446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446" y="1389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32" name="object 8332"/>
            <p:cNvPicPr/>
            <p:nvPr/>
          </p:nvPicPr>
          <p:blipFill>
            <a:blip r:embed="rId1221" cstate="print"/>
            <a:stretch>
              <a:fillRect/>
            </a:stretch>
          </p:blipFill>
          <p:spPr>
            <a:xfrm>
              <a:off x="12970319" y="9364702"/>
              <a:ext cx="1761" cy="1389"/>
            </a:xfrm>
            <a:prstGeom prst="rect">
              <a:avLst/>
            </a:prstGeom>
          </p:spPr>
        </p:pic>
        <p:sp>
          <p:nvSpPr>
            <p:cNvPr id="8333" name="object 8333"/>
            <p:cNvSpPr/>
            <p:nvPr/>
          </p:nvSpPr>
          <p:spPr>
            <a:xfrm>
              <a:off x="12970319" y="936470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761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1761" y="1389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34" name="object 8334"/>
            <p:cNvPicPr/>
            <p:nvPr/>
          </p:nvPicPr>
          <p:blipFill>
            <a:blip r:embed="rId1222" cstate="print"/>
            <a:stretch>
              <a:fillRect/>
            </a:stretch>
          </p:blipFill>
          <p:spPr>
            <a:xfrm>
              <a:off x="12964985" y="9364702"/>
              <a:ext cx="27201" cy="1389"/>
            </a:xfrm>
            <a:prstGeom prst="rect">
              <a:avLst/>
            </a:prstGeom>
          </p:spPr>
        </p:pic>
        <p:sp>
          <p:nvSpPr>
            <p:cNvPr id="8335" name="object 8335"/>
            <p:cNvSpPr/>
            <p:nvPr/>
          </p:nvSpPr>
          <p:spPr>
            <a:xfrm>
              <a:off x="12972541" y="9364702"/>
              <a:ext cx="19685" cy="1905"/>
            </a:xfrm>
            <a:custGeom>
              <a:avLst/>
              <a:gdLst/>
              <a:ahLst/>
              <a:cxnLst/>
              <a:rect l="l" t="t" r="r" b="b"/>
              <a:pathLst>
                <a:path w="19684" h="1904">
                  <a:moveTo>
                    <a:pt x="19645" y="0"/>
                  </a:moveTo>
                  <a:lnTo>
                    <a:pt x="0" y="0"/>
                  </a:lnTo>
                  <a:lnTo>
                    <a:pt x="0" y="1389"/>
                  </a:lnTo>
                  <a:lnTo>
                    <a:pt x="19645" y="1389"/>
                  </a:lnTo>
                  <a:lnTo>
                    <a:pt x="19645" y="0"/>
                  </a:lnTo>
                  <a:close/>
                </a:path>
              </a:pathLst>
            </a:custGeom>
            <a:solidFill>
              <a:srgbClr val="000000">
                <a:alpha val="17646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6" name="object 8336"/>
            <p:cNvSpPr/>
            <p:nvPr/>
          </p:nvSpPr>
          <p:spPr>
            <a:xfrm>
              <a:off x="12844843" y="9364713"/>
              <a:ext cx="154305" cy="8890"/>
            </a:xfrm>
            <a:custGeom>
              <a:avLst/>
              <a:gdLst/>
              <a:ahLst/>
              <a:cxnLst/>
              <a:rect l="l" t="t" r="r" b="b"/>
              <a:pathLst>
                <a:path w="154304" h="8890">
                  <a:moveTo>
                    <a:pt x="5143" y="1384"/>
                  </a:moveTo>
                  <a:lnTo>
                    <a:pt x="3365" y="1384"/>
                  </a:lnTo>
                  <a:lnTo>
                    <a:pt x="3365" y="3289"/>
                  </a:lnTo>
                  <a:lnTo>
                    <a:pt x="5143" y="1384"/>
                  </a:lnTo>
                  <a:close/>
                </a:path>
                <a:path w="154304" h="8890">
                  <a:moveTo>
                    <a:pt x="8064" y="1384"/>
                  </a:moveTo>
                  <a:lnTo>
                    <a:pt x="6540" y="1384"/>
                  </a:lnTo>
                  <a:lnTo>
                    <a:pt x="6731" y="1854"/>
                  </a:lnTo>
                  <a:lnTo>
                    <a:pt x="8064" y="1384"/>
                  </a:lnTo>
                  <a:close/>
                </a:path>
                <a:path w="154304" h="8890">
                  <a:moveTo>
                    <a:pt x="11303" y="1384"/>
                  </a:moveTo>
                  <a:lnTo>
                    <a:pt x="9652" y="1384"/>
                  </a:lnTo>
                  <a:lnTo>
                    <a:pt x="9969" y="1625"/>
                  </a:lnTo>
                  <a:lnTo>
                    <a:pt x="11303" y="1384"/>
                  </a:lnTo>
                  <a:close/>
                </a:path>
                <a:path w="154304" h="8890">
                  <a:moveTo>
                    <a:pt x="14859" y="1384"/>
                  </a:moveTo>
                  <a:lnTo>
                    <a:pt x="13017" y="1384"/>
                  </a:lnTo>
                  <a:lnTo>
                    <a:pt x="13398" y="1562"/>
                  </a:lnTo>
                  <a:lnTo>
                    <a:pt x="14859" y="1384"/>
                  </a:lnTo>
                  <a:close/>
                </a:path>
                <a:path w="154304" h="8890">
                  <a:moveTo>
                    <a:pt x="18605" y="1384"/>
                  </a:moveTo>
                  <a:lnTo>
                    <a:pt x="16700" y="1384"/>
                  </a:lnTo>
                  <a:lnTo>
                    <a:pt x="17081" y="1536"/>
                  </a:lnTo>
                  <a:lnTo>
                    <a:pt x="18605" y="1384"/>
                  </a:lnTo>
                  <a:close/>
                </a:path>
                <a:path w="154304" h="8890">
                  <a:moveTo>
                    <a:pt x="19685" y="8547"/>
                  </a:moveTo>
                  <a:lnTo>
                    <a:pt x="0" y="8547"/>
                  </a:lnTo>
                  <a:lnTo>
                    <a:pt x="0" y="8801"/>
                  </a:lnTo>
                  <a:lnTo>
                    <a:pt x="19494" y="8801"/>
                  </a:lnTo>
                  <a:lnTo>
                    <a:pt x="19685" y="8547"/>
                  </a:lnTo>
                  <a:close/>
                </a:path>
                <a:path w="154304" h="8890">
                  <a:moveTo>
                    <a:pt x="22606" y="1384"/>
                  </a:moveTo>
                  <a:lnTo>
                    <a:pt x="20574" y="1384"/>
                  </a:lnTo>
                  <a:lnTo>
                    <a:pt x="21082" y="1511"/>
                  </a:lnTo>
                  <a:lnTo>
                    <a:pt x="22606" y="1384"/>
                  </a:lnTo>
                  <a:close/>
                </a:path>
                <a:path w="154304" h="8890">
                  <a:moveTo>
                    <a:pt x="26924" y="1384"/>
                  </a:moveTo>
                  <a:lnTo>
                    <a:pt x="24701" y="1384"/>
                  </a:lnTo>
                  <a:lnTo>
                    <a:pt x="25273" y="1511"/>
                  </a:lnTo>
                  <a:lnTo>
                    <a:pt x="26924" y="1384"/>
                  </a:lnTo>
                  <a:close/>
                </a:path>
                <a:path w="154304" h="8890">
                  <a:moveTo>
                    <a:pt x="31369" y="1384"/>
                  </a:moveTo>
                  <a:lnTo>
                    <a:pt x="29083" y="1384"/>
                  </a:lnTo>
                  <a:lnTo>
                    <a:pt x="29654" y="1511"/>
                  </a:lnTo>
                  <a:lnTo>
                    <a:pt x="31369" y="1384"/>
                  </a:lnTo>
                  <a:close/>
                </a:path>
                <a:path w="154304" h="8890">
                  <a:moveTo>
                    <a:pt x="36004" y="1384"/>
                  </a:moveTo>
                  <a:lnTo>
                    <a:pt x="33655" y="1384"/>
                  </a:lnTo>
                  <a:lnTo>
                    <a:pt x="34226" y="1460"/>
                  </a:lnTo>
                  <a:lnTo>
                    <a:pt x="36004" y="1384"/>
                  </a:lnTo>
                  <a:close/>
                </a:path>
                <a:path w="154304" h="8890">
                  <a:moveTo>
                    <a:pt x="40767" y="1384"/>
                  </a:moveTo>
                  <a:lnTo>
                    <a:pt x="38417" y="1384"/>
                  </a:lnTo>
                  <a:lnTo>
                    <a:pt x="38989" y="1460"/>
                  </a:lnTo>
                  <a:lnTo>
                    <a:pt x="40767" y="1384"/>
                  </a:lnTo>
                  <a:close/>
                </a:path>
                <a:path w="154304" h="8890">
                  <a:moveTo>
                    <a:pt x="45783" y="1384"/>
                  </a:moveTo>
                  <a:lnTo>
                    <a:pt x="43307" y="1384"/>
                  </a:lnTo>
                  <a:lnTo>
                    <a:pt x="43942" y="1460"/>
                  </a:lnTo>
                  <a:lnTo>
                    <a:pt x="45783" y="1384"/>
                  </a:lnTo>
                  <a:close/>
                </a:path>
                <a:path w="154304" h="8890">
                  <a:moveTo>
                    <a:pt x="50355" y="8547"/>
                  </a:moveTo>
                  <a:lnTo>
                    <a:pt x="41783" y="8547"/>
                  </a:lnTo>
                  <a:lnTo>
                    <a:pt x="40957" y="8547"/>
                  </a:lnTo>
                  <a:lnTo>
                    <a:pt x="41783" y="8572"/>
                  </a:lnTo>
                  <a:lnTo>
                    <a:pt x="41910" y="8801"/>
                  </a:lnTo>
                  <a:lnTo>
                    <a:pt x="50355" y="8801"/>
                  </a:lnTo>
                  <a:lnTo>
                    <a:pt x="50355" y="8547"/>
                  </a:lnTo>
                  <a:close/>
                </a:path>
                <a:path w="154304" h="8890">
                  <a:moveTo>
                    <a:pt x="50863" y="1384"/>
                  </a:moveTo>
                  <a:lnTo>
                    <a:pt x="48260" y="1384"/>
                  </a:lnTo>
                  <a:lnTo>
                    <a:pt x="48958" y="1460"/>
                  </a:lnTo>
                  <a:lnTo>
                    <a:pt x="50863" y="1384"/>
                  </a:lnTo>
                  <a:close/>
                </a:path>
                <a:path w="154304" h="8890">
                  <a:moveTo>
                    <a:pt x="56070" y="1384"/>
                  </a:moveTo>
                  <a:lnTo>
                    <a:pt x="53467" y="1384"/>
                  </a:lnTo>
                  <a:lnTo>
                    <a:pt x="54102" y="1460"/>
                  </a:lnTo>
                  <a:lnTo>
                    <a:pt x="56070" y="1384"/>
                  </a:lnTo>
                  <a:close/>
                </a:path>
                <a:path w="154304" h="8890">
                  <a:moveTo>
                    <a:pt x="61341" y="1384"/>
                  </a:moveTo>
                  <a:lnTo>
                    <a:pt x="58674" y="1384"/>
                  </a:lnTo>
                  <a:lnTo>
                    <a:pt x="59372" y="1460"/>
                  </a:lnTo>
                  <a:lnTo>
                    <a:pt x="61341" y="1384"/>
                  </a:lnTo>
                  <a:close/>
                </a:path>
                <a:path w="154304" h="8890">
                  <a:moveTo>
                    <a:pt x="66611" y="1384"/>
                  </a:moveTo>
                  <a:lnTo>
                    <a:pt x="64008" y="1384"/>
                  </a:lnTo>
                  <a:lnTo>
                    <a:pt x="64706" y="1460"/>
                  </a:lnTo>
                  <a:lnTo>
                    <a:pt x="66611" y="1384"/>
                  </a:lnTo>
                  <a:close/>
                </a:path>
                <a:path w="154304" h="8890">
                  <a:moveTo>
                    <a:pt x="72009" y="1384"/>
                  </a:moveTo>
                  <a:lnTo>
                    <a:pt x="69342" y="1384"/>
                  </a:lnTo>
                  <a:lnTo>
                    <a:pt x="70040" y="1460"/>
                  </a:lnTo>
                  <a:lnTo>
                    <a:pt x="72009" y="1384"/>
                  </a:lnTo>
                  <a:close/>
                </a:path>
                <a:path w="154304" h="8890">
                  <a:moveTo>
                    <a:pt x="77406" y="1384"/>
                  </a:moveTo>
                  <a:lnTo>
                    <a:pt x="74676" y="1384"/>
                  </a:lnTo>
                  <a:lnTo>
                    <a:pt x="75374" y="1460"/>
                  </a:lnTo>
                  <a:lnTo>
                    <a:pt x="77406" y="1384"/>
                  </a:lnTo>
                  <a:close/>
                </a:path>
                <a:path w="154304" h="8890">
                  <a:moveTo>
                    <a:pt x="82740" y="1384"/>
                  </a:moveTo>
                  <a:lnTo>
                    <a:pt x="80010" y="1384"/>
                  </a:lnTo>
                  <a:lnTo>
                    <a:pt x="80772" y="1460"/>
                  </a:lnTo>
                  <a:lnTo>
                    <a:pt x="82740" y="1384"/>
                  </a:lnTo>
                  <a:close/>
                </a:path>
                <a:path w="154304" h="8890">
                  <a:moveTo>
                    <a:pt x="88011" y="1384"/>
                  </a:moveTo>
                  <a:lnTo>
                    <a:pt x="85407" y="1384"/>
                  </a:lnTo>
                  <a:lnTo>
                    <a:pt x="86106" y="1435"/>
                  </a:lnTo>
                  <a:lnTo>
                    <a:pt x="88011" y="1384"/>
                  </a:lnTo>
                  <a:close/>
                </a:path>
                <a:path w="154304" h="8890">
                  <a:moveTo>
                    <a:pt x="93281" y="1384"/>
                  </a:moveTo>
                  <a:lnTo>
                    <a:pt x="90678" y="1384"/>
                  </a:lnTo>
                  <a:lnTo>
                    <a:pt x="91376" y="1435"/>
                  </a:lnTo>
                  <a:lnTo>
                    <a:pt x="93281" y="1384"/>
                  </a:lnTo>
                  <a:close/>
                </a:path>
                <a:path w="154304" h="8890">
                  <a:moveTo>
                    <a:pt x="98361" y="1384"/>
                  </a:moveTo>
                  <a:lnTo>
                    <a:pt x="95885" y="1384"/>
                  </a:lnTo>
                  <a:lnTo>
                    <a:pt x="96583" y="1435"/>
                  </a:lnTo>
                  <a:lnTo>
                    <a:pt x="98361" y="1384"/>
                  </a:lnTo>
                  <a:close/>
                </a:path>
                <a:path w="154304" h="8890">
                  <a:moveTo>
                    <a:pt x="106489" y="8547"/>
                  </a:moveTo>
                  <a:lnTo>
                    <a:pt x="97980" y="8547"/>
                  </a:lnTo>
                  <a:lnTo>
                    <a:pt x="98044" y="8801"/>
                  </a:lnTo>
                  <a:lnTo>
                    <a:pt x="106489" y="8801"/>
                  </a:lnTo>
                  <a:lnTo>
                    <a:pt x="106489" y="8547"/>
                  </a:lnTo>
                  <a:close/>
                </a:path>
                <a:path w="154304" h="8890">
                  <a:moveTo>
                    <a:pt x="125476" y="0"/>
                  </a:moveTo>
                  <a:lnTo>
                    <a:pt x="124841" y="1384"/>
                  </a:lnTo>
                  <a:lnTo>
                    <a:pt x="125476" y="1384"/>
                  </a:lnTo>
                  <a:lnTo>
                    <a:pt x="125476" y="0"/>
                  </a:lnTo>
                  <a:close/>
                </a:path>
                <a:path w="154304" h="8890">
                  <a:moveTo>
                    <a:pt x="146939" y="8547"/>
                  </a:moveTo>
                  <a:lnTo>
                    <a:pt x="127254" y="8547"/>
                  </a:lnTo>
                  <a:lnTo>
                    <a:pt x="127254" y="8801"/>
                  </a:lnTo>
                  <a:lnTo>
                    <a:pt x="146748" y="8801"/>
                  </a:lnTo>
                  <a:lnTo>
                    <a:pt x="146939" y="8547"/>
                  </a:lnTo>
                  <a:close/>
                </a:path>
                <a:path w="154304" h="8890">
                  <a:moveTo>
                    <a:pt x="148526" y="1384"/>
                  </a:moveTo>
                  <a:lnTo>
                    <a:pt x="147510" y="1384"/>
                  </a:lnTo>
                  <a:lnTo>
                    <a:pt x="148399" y="1435"/>
                  </a:lnTo>
                  <a:lnTo>
                    <a:pt x="148526" y="1384"/>
                  </a:lnTo>
                  <a:close/>
                </a:path>
                <a:path w="154304" h="8890">
                  <a:moveTo>
                    <a:pt x="150304" y="1384"/>
                  </a:moveTo>
                  <a:lnTo>
                    <a:pt x="149415" y="1384"/>
                  </a:lnTo>
                  <a:lnTo>
                    <a:pt x="150177" y="1435"/>
                  </a:lnTo>
                  <a:lnTo>
                    <a:pt x="150304" y="1384"/>
                  </a:lnTo>
                  <a:close/>
                </a:path>
                <a:path w="154304" h="8890">
                  <a:moveTo>
                    <a:pt x="151765" y="1384"/>
                  </a:moveTo>
                  <a:lnTo>
                    <a:pt x="151066" y="1384"/>
                  </a:lnTo>
                  <a:lnTo>
                    <a:pt x="151638" y="1435"/>
                  </a:lnTo>
                  <a:lnTo>
                    <a:pt x="151765" y="1384"/>
                  </a:lnTo>
                  <a:close/>
                </a:path>
                <a:path w="154304" h="8890">
                  <a:moveTo>
                    <a:pt x="152844" y="1384"/>
                  </a:moveTo>
                  <a:lnTo>
                    <a:pt x="152273" y="1384"/>
                  </a:lnTo>
                  <a:lnTo>
                    <a:pt x="152781" y="1435"/>
                  </a:lnTo>
                  <a:close/>
                </a:path>
                <a:path w="154304" h="8890">
                  <a:moveTo>
                    <a:pt x="153543" y="1384"/>
                  </a:moveTo>
                  <a:lnTo>
                    <a:pt x="153162" y="1384"/>
                  </a:lnTo>
                  <a:lnTo>
                    <a:pt x="153479" y="1460"/>
                  </a:lnTo>
                  <a:close/>
                </a:path>
                <a:path w="154304" h="8890">
                  <a:moveTo>
                    <a:pt x="153924" y="1384"/>
                  </a:moveTo>
                  <a:lnTo>
                    <a:pt x="153797" y="1384"/>
                  </a:lnTo>
                  <a:lnTo>
                    <a:pt x="153924" y="146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7" name="object 8337"/>
            <p:cNvSpPr/>
            <p:nvPr/>
          </p:nvSpPr>
          <p:spPr>
            <a:xfrm>
              <a:off x="12841604" y="9364706"/>
              <a:ext cx="151130" cy="8890"/>
            </a:xfrm>
            <a:custGeom>
              <a:avLst/>
              <a:gdLst/>
              <a:ahLst/>
              <a:cxnLst/>
              <a:rect l="l" t="t" r="r" b="b"/>
              <a:pathLst>
                <a:path w="151129" h="8890">
                  <a:moveTo>
                    <a:pt x="3238" y="8553"/>
                  </a:moveTo>
                  <a:lnTo>
                    <a:pt x="3238" y="8801"/>
                  </a:lnTo>
                </a:path>
                <a:path w="151129" h="8890">
                  <a:moveTo>
                    <a:pt x="22923" y="8553"/>
                  </a:moveTo>
                  <a:lnTo>
                    <a:pt x="22923" y="8801"/>
                  </a:lnTo>
                </a:path>
                <a:path w="151129" h="8890">
                  <a:moveTo>
                    <a:pt x="23368" y="8801"/>
                  </a:moveTo>
                  <a:lnTo>
                    <a:pt x="23368" y="8553"/>
                  </a:lnTo>
                </a:path>
                <a:path w="151129" h="8890">
                  <a:moveTo>
                    <a:pt x="44069" y="8553"/>
                  </a:moveTo>
                  <a:lnTo>
                    <a:pt x="45021" y="8553"/>
                  </a:lnTo>
                </a:path>
                <a:path w="151129" h="8890">
                  <a:moveTo>
                    <a:pt x="45021" y="8553"/>
                  </a:moveTo>
                  <a:lnTo>
                    <a:pt x="45021" y="8801"/>
                  </a:lnTo>
                </a:path>
                <a:path w="151129" h="8890">
                  <a:moveTo>
                    <a:pt x="44069" y="8801"/>
                  </a:moveTo>
                  <a:lnTo>
                    <a:pt x="44069" y="8553"/>
                  </a:lnTo>
                </a:path>
                <a:path w="151129" h="8890">
                  <a:moveTo>
                    <a:pt x="53594" y="8553"/>
                  </a:moveTo>
                  <a:lnTo>
                    <a:pt x="53594" y="8801"/>
                  </a:lnTo>
                </a:path>
                <a:path w="151129" h="8890">
                  <a:moveTo>
                    <a:pt x="45021" y="8553"/>
                  </a:moveTo>
                  <a:lnTo>
                    <a:pt x="45847" y="8553"/>
                  </a:lnTo>
                </a:path>
                <a:path w="151129" h="8890">
                  <a:moveTo>
                    <a:pt x="571" y="1384"/>
                  </a:moveTo>
                  <a:lnTo>
                    <a:pt x="762" y="1384"/>
                  </a:lnTo>
                </a:path>
                <a:path w="151129" h="8890">
                  <a:moveTo>
                    <a:pt x="762" y="1384"/>
                  </a:moveTo>
                  <a:lnTo>
                    <a:pt x="1397" y="1384"/>
                  </a:lnTo>
                </a:path>
                <a:path w="151129" h="8890">
                  <a:moveTo>
                    <a:pt x="2349" y="1384"/>
                  </a:moveTo>
                  <a:lnTo>
                    <a:pt x="2603" y="1384"/>
                  </a:lnTo>
                </a:path>
                <a:path w="151129" h="8890">
                  <a:moveTo>
                    <a:pt x="2603" y="1384"/>
                  </a:moveTo>
                  <a:lnTo>
                    <a:pt x="3428" y="1384"/>
                  </a:lnTo>
                </a:path>
                <a:path w="151129" h="8890">
                  <a:moveTo>
                    <a:pt x="4508" y="1384"/>
                  </a:moveTo>
                  <a:lnTo>
                    <a:pt x="4825" y="1384"/>
                  </a:lnTo>
                </a:path>
                <a:path w="151129" h="8890">
                  <a:moveTo>
                    <a:pt x="4825" y="1384"/>
                  </a:moveTo>
                  <a:lnTo>
                    <a:pt x="5715" y="1384"/>
                  </a:lnTo>
                </a:path>
                <a:path w="151129" h="8890">
                  <a:moveTo>
                    <a:pt x="6985" y="1384"/>
                  </a:moveTo>
                  <a:lnTo>
                    <a:pt x="7366" y="1384"/>
                  </a:lnTo>
                </a:path>
                <a:path w="151129" h="8890">
                  <a:moveTo>
                    <a:pt x="7366" y="1384"/>
                  </a:moveTo>
                  <a:lnTo>
                    <a:pt x="8381" y="1384"/>
                  </a:lnTo>
                </a:path>
                <a:path w="151129" h="8890">
                  <a:moveTo>
                    <a:pt x="9778" y="1384"/>
                  </a:moveTo>
                  <a:lnTo>
                    <a:pt x="10223" y="1384"/>
                  </a:lnTo>
                </a:path>
                <a:path w="151129" h="8890">
                  <a:moveTo>
                    <a:pt x="10223" y="1384"/>
                  </a:moveTo>
                  <a:lnTo>
                    <a:pt x="11302" y="1384"/>
                  </a:lnTo>
                </a:path>
                <a:path w="151129" h="8890">
                  <a:moveTo>
                    <a:pt x="12890" y="1384"/>
                  </a:moveTo>
                  <a:lnTo>
                    <a:pt x="13335" y="1384"/>
                  </a:lnTo>
                </a:path>
                <a:path w="151129" h="8890">
                  <a:moveTo>
                    <a:pt x="13335" y="1384"/>
                  </a:moveTo>
                  <a:lnTo>
                    <a:pt x="14541" y="1384"/>
                  </a:lnTo>
                </a:path>
                <a:path w="151129" h="8890">
                  <a:moveTo>
                    <a:pt x="16255" y="1384"/>
                  </a:moveTo>
                  <a:lnTo>
                    <a:pt x="16764" y="1384"/>
                  </a:lnTo>
                </a:path>
                <a:path w="151129" h="8890">
                  <a:moveTo>
                    <a:pt x="16764" y="1384"/>
                  </a:moveTo>
                  <a:lnTo>
                    <a:pt x="18097" y="1384"/>
                  </a:lnTo>
                </a:path>
                <a:path w="151129" h="8890">
                  <a:moveTo>
                    <a:pt x="19939" y="1384"/>
                  </a:moveTo>
                  <a:lnTo>
                    <a:pt x="20447" y="1384"/>
                  </a:lnTo>
                </a:path>
                <a:path w="151129" h="8890">
                  <a:moveTo>
                    <a:pt x="20447" y="1384"/>
                  </a:moveTo>
                  <a:lnTo>
                    <a:pt x="21844" y="1384"/>
                  </a:lnTo>
                </a:path>
                <a:path w="151129" h="8890">
                  <a:moveTo>
                    <a:pt x="23812" y="1384"/>
                  </a:moveTo>
                  <a:lnTo>
                    <a:pt x="24320" y="1384"/>
                  </a:lnTo>
                </a:path>
                <a:path w="151129" h="8890">
                  <a:moveTo>
                    <a:pt x="24320" y="1384"/>
                  </a:moveTo>
                  <a:lnTo>
                    <a:pt x="25844" y="1384"/>
                  </a:lnTo>
                </a:path>
                <a:path w="151129" h="8890">
                  <a:moveTo>
                    <a:pt x="27940" y="1384"/>
                  </a:moveTo>
                  <a:lnTo>
                    <a:pt x="28511" y="1384"/>
                  </a:lnTo>
                </a:path>
                <a:path w="151129" h="8890">
                  <a:moveTo>
                    <a:pt x="28511" y="1384"/>
                  </a:moveTo>
                  <a:lnTo>
                    <a:pt x="30162" y="1384"/>
                  </a:lnTo>
                </a:path>
                <a:path w="151129" h="8890">
                  <a:moveTo>
                    <a:pt x="32321" y="1384"/>
                  </a:moveTo>
                  <a:lnTo>
                    <a:pt x="32893" y="1384"/>
                  </a:lnTo>
                </a:path>
                <a:path w="151129" h="8890">
                  <a:moveTo>
                    <a:pt x="32893" y="1384"/>
                  </a:moveTo>
                  <a:lnTo>
                    <a:pt x="34607" y="1384"/>
                  </a:lnTo>
                </a:path>
                <a:path w="151129" h="8890">
                  <a:moveTo>
                    <a:pt x="36893" y="1384"/>
                  </a:moveTo>
                  <a:lnTo>
                    <a:pt x="37528" y="1384"/>
                  </a:lnTo>
                </a:path>
                <a:path w="151129" h="8890">
                  <a:moveTo>
                    <a:pt x="37528" y="1384"/>
                  </a:moveTo>
                  <a:lnTo>
                    <a:pt x="39243" y="1384"/>
                  </a:lnTo>
                </a:path>
                <a:path w="151129" h="8890">
                  <a:moveTo>
                    <a:pt x="41655" y="1384"/>
                  </a:moveTo>
                  <a:lnTo>
                    <a:pt x="42291" y="1384"/>
                  </a:lnTo>
                </a:path>
                <a:path w="151129" h="8890">
                  <a:moveTo>
                    <a:pt x="42291" y="1384"/>
                  </a:moveTo>
                  <a:lnTo>
                    <a:pt x="44005" y="1384"/>
                  </a:lnTo>
                </a:path>
                <a:path w="151129" h="8890">
                  <a:moveTo>
                    <a:pt x="46545" y="1384"/>
                  </a:moveTo>
                  <a:lnTo>
                    <a:pt x="47180" y="1384"/>
                  </a:lnTo>
                </a:path>
                <a:path w="151129" h="8890">
                  <a:moveTo>
                    <a:pt x="47180" y="1384"/>
                  </a:moveTo>
                  <a:lnTo>
                    <a:pt x="49022" y="1384"/>
                  </a:lnTo>
                </a:path>
                <a:path w="151129" h="8890">
                  <a:moveTo>
                    <a:pt x="51498" y="1384"/>
                  </a:moveTo>
                  <a:lnTo>
                    <a:pt x="52260" y="1384"/>
                  </a:lnTo>
                </a:path>
                <a:path w="151129" h="8890">
                  <a:moveTo>
                    <a:pt x="52260" y="1384"/>
                  </a:moveTo>
                  <a:lnTo>
                    <a:pt x="54101" y="1384"/>
                  </a:lnTo>
                </a:path>
                <a:path w="151129" h="8890">
                  <a:moveTo>
                    <a:pt x="56705" y="1384"/>
                  </a:moveTo>
                  <a:lnTo>
                    <a:pt x="57403" y="1384"/>
                  </a:lnTo>
                </a:path>
                <a:path w="151129" h="8890">
                  <a:moveTo>
                    <a:pt x="57403" y="1384"/>
                  </a:moveTo>
                  <a:lnTo>
                    <a:pt x="59309" y="1384"/>
                  </a:lnTo>
                </a:path>
                <a:path w="151129" h="8890">
                  <a:moveTo>
                    <a:pt x="61912" y="1384"/>
                  </a:moveTo>
                  <a:lnTo>
                    <a:pt x="62674" y="1384"/>
                  </a:lnTo>
                </a:path>
                <a:path w="151129" h="8890">
                  <a:moveTo>
                    <a:pt x="62674" y="1384"/>
                  </a:moveTo>
                  <a:lnTo>
                    <a:pt x="64579" y="1384"/>
                  </a:lnTo>
                </a:path>
                <a:path w="151129" h="8890">
                  <a:moveTo>
                    <a:pt x="67246" y="1384"/>
                  </a:moveTo>
                  <a:lnTo>
                    <a:pt x="67945" y="1384"/>
                  </a:lnTo>
                </a:path>
                <a:path w="151129" h="8890">
                  <a:moveTo>
                    <a:pt x="67945" y="1384"/>
                  </a:moveTo>
                  <a:lnTo>
                    <a:pt x="69850" y="1384"/>
                  </a:lnTo>
                </a:path>
                <a:path w="151129" h="8890">
                  <a:moveTo>
                    <a:pt x="72580" y="1384"/>
                  </a:moveTo>
                  <a:lnTo>
                    <a:pt x="73278" y="1384"/>
                  </a:lnTo>
                </a:path>
                <a:path w="151129" h="8890">
                  <a:moveTo>
                    <a:pt x="73278" y="1384"/>
                  </a:moveTo>
                  <a:lnTo>
                    <a:pt x="75247" y="1384"/>
                  </a:lnTo>
                </a:path>
                <a:path w="151129" h="8890">
                  <a:moveTo>
                    <a:pt x="77914" y="1384"/>
                  </a:moveTo>
                  <a:lnTo>
                    <a:pt x="78676" y="1384"/>
                  </a:lnTo>
                </a:path>
                <a:path w="151129" h="8890">
                  <a:moveTo>
                    <a:pt x="78676" y="1384"/>
                  </a:moveTo>
                  <a:lnTo>
                    <a:pt x="80645" y="1384"/>
                  </a:lnTo>
                </a:path>
                <a:path w="151129" h="8890">
                  <a:moveTo>
                    <a:pt x="83248" y="1384"/>
                  </a:moveTo>
                  <a:lnTo>
                    <a:pt x="84074" y="1384"/>
                  </a:lnTo>
                </a:path>
                <a:path w="151129" h="8890">
                  <a:moveTo>
                    <a:pt x="84074" y="1384"/>
                  </a:moveTo>
                  <a:lnTo>
                    <a:pt x="85978" y="1384"/>
                  </a:lnTo>
                </a:path>
                <a:path w="151129" h="8890">
                  <a:moveTo>
                    <a:pt x="88646" y="1384"/>
                  </a:moveTo>
                  <a:lnTo>
                    <a:pt x="89344" y="1384"/>
                  </a:lnTo>
                </a:path>
                <a:path w="151129" h="8890">
                  <a:moveTo>
                    <a:pt x="89344" y="1384"/>
                  </a:moveTo>
                  <a:lnTo>
                    <a:pt x="91249" y="1384"/>
                  </a:lnTo>
                </a:path>
                <a:path w="151129" h="8890">
                  <a:moveTo>
                    <a:pt x="93916" y="1384"/>
                  </a:moveTo>
                  <a:lnTo>
                    <a:pt x="94615" y="1384"/>
                  </a:lnTo>
                </a:path>
                <a:path w="151129" h="8890">
                  <a:moveTo>
                    <a:pt x="94615" y="1384"/>
                  </a:moveTo>
                  <a:lnTo>
                    <a:pt x="96520" y="1384"/>
                  </a:lnTo>
                </a:path>
                <a:path w="151129" h="8890">
                  <a:moveTo>
                    <a:pt x="99123" y="1384"/>
                  </a:moveTo>
                  <a:lnTo>
                    <a:pt x="99822" y="1384"/>
                  </a:lnTo>
                </a:path>
                <a:path w="151129" h="8890">
                  <a:moveTo>
                    <a:pt x="99822" y="1384"/>
                  </a:moveTo>
                  <a:lnTo>
                    <a:pt x="101600" y="1384"/>
                  </a:lnTo>
                </a:path>
                <a:path w="151129" h="8890">
                  <a:moveTo>
                    <a:pt x="0" y="0"/>
                  </a:moveTo>
                  <a:lnTo>
                    <a:pt x="762" y="0"/>
                  </a:lnTo>
                </a:path>
                <a:path w="151129" h="8890">
                  <a:moveTo>
                    <a:pt x="762" y="0"/>
                  </a:moveTo>
                  <a:lnTo>
                    <a:pt x="2603" y="0"/>
                  </a:lnTo>
                </a:path>
                <a:path w="151129" h="8890">
                  <a:moveTo>
                    <a:pt x="2603" y="0"/>
                  </a:moveTo>
                  <a:lnTo>
                    <a:pt x="4825" y="0"/>
                  </a:lnTo>
                </a:path>
                <a:path w="151129" h="8890">
                  <a:moveTo>
                    <a:pt x="4825" y="0"/>
                  </a:moveTo>
                  <a:lnTo>
                    <a:pt x="7366" y="0"/>
                  </a:lnTo>
                </a:path>
                <a:path w="151129" h="8890">
                  <a:moveTo>
                    <a:pt x="7366" y="0"/>
                  </a:moveTo>
                  <a:lnTo>
                    <a:pt x="10223" y="0"/>
                  </a:lnTo>
                </a:path>
                <a:path w="151129" h="8890">
                  <a:moveTo>
                    <a:pt x="10223" y="0"/>
                  </a:moveTo>
                  <a:lnTo>
                    <a:pt x="13335" y="0"/>
                  </a:lnTo>
                </a:path>
                <a:path w="151129" h="8890">
                  <a:moveTo>
                    <a:pt x="13335" y="0"/>
                  </a:moveTo>
                  <a:lnTo>
                    <a:pt x="16764" y="0"/>
                  </a:lnTo>
                </a:path>
                <a:path w="151129" h="8890">
                  <a:moveTo>
                    <a:pt x="16764" y="0"/>
                  </a:moveTo>
                  <a:lnTo>
                    <a:pt x="20447" y="0"/>
                  </a:lnTo>
                </a:path>
                <a:path w="151129" h="8890">
                  <a:moveTo>
                    <a:pt x="20447" y="0"/>
                  </a:moveTo>
                  <a:lnTo>
                    <a:pt x="24320" y="0"/>
                  </a:lnTo>
                </a:path>
                <a:path w="151129" h="8890">
                  <a:moveTo>
                    <a:pt x="24320" y="0"/>
                  </a:moveTo>
                  <a:lnTo>
                    <a:pt x="28511" y="0"/>
                  </a:lnTo>
                </a:path>
                <a:path w="151129" h="8890">
                  <a:moveTo>
                    <a:pt x="28511" y="0"/>
                  </a:moveTo>
                  <a:lnTo>
                    <a:pt x="32893" y="0"/>
                  </a:lnTo>
                </a:path>
                <a:path w="151129" h="8890">
                  <a:moveTo>
                    <a:pt x="32893" y="0"/>
                  </a:moveTo>
                  <a:lnTo>
                    <a:pt x="37528" y="0"/>
                  </a:lnTo>
                </a:path>
                <a:path w="151129" h="8890">
                  <a:moveTo>
                    <a:pt x="37528" y="0"/>
                  </a:moveTo>
                  <a:lnTo>
                    <a:pt x="42291" y="0"/>
                  </a:lnTo>
                </a:path>
                <a:path w="151129" h="8890">
                  <a:moveTo>
                    <a:pt x="42291" y="0"/>
                  </a:moveTo>
                  <a:lnTo>
                    <a:pt x="47180" y="0"/>
                  </a:lnTo>
                </a:path>
                <a:path w="151129" h="8890">
                  <a:moveTo>
                    <a:pt x="47180" y="0"/>
                  </a:moveTo>
                  <a:lnTo>
                    <a:pt x="52260" y="0"/>
                  </a:lnTo>
                </a:path>
                <a:path w="151129" h="8890">
                  <a:moveTo>
                    <a:pt x="52260" y="0"/>
                  </a:moveTo>
                  <a:lnTo>
                    <a:pt x="57403" y="0"/>
                  </a:lnTo>
                </a:path>
                <a:path w="151129" h="8890">
                  <a:moveTo>
                    <a:pt x="57403" y="0"/>
                  </a:moveTo>
                  <a:lnTo>
                    <a:pt x="62674" y="0"/>
                  </a:lnTo>
                </a:path>
                <a:path w="151129" h="8890">
                  <a:moveTo>
                    <a:pt x="62674" y="0"/>
                  </a:moveTo>
                  <a:lnTo>
                    <a:pt x="67945" y="0"/>
                  </a:lnTo>
                </a:path>
                <a:path w="151129" h="8890">
                  <a:moveTo>
                    <a:pt x="67945" y="0"/>
                  </a:moveTo>
                  <a:lnTo>
                    <a:pt x="73278" y="0"/>
                  </a:lnTo>
                </a:path>
                <a:path w="151129" h="8890">
                  <a:moveTo>
                    <a:pt x="73278" y="0"/>
                  </a:moveTo>
                  <a:lnTo>
                    <a:pt x="78676" y="0"/>
                  </a:lnTo>
                </a:path>
                <a:path w="151129" h="8890">
                  <a:moveTo>
                    <a:pt x="78676" y="0"/>
                  </a:moveTo>
                  <a:lnTo>
                    <a:pt x="84074" y="0"/>
                  </a:lnTo>
                </a:path>
                <a:path w="151129" h="8890">
                  <a:moveTo>
                    <a:pt x="84074" y="0"/>
                  </a:moveTo>
                  <a:lnTo>
                    <a:pt x="89344" y="0"/>
                  </a:lnTo>
                </a:path>
                <a:path w="151129" h="8890">
                  <a:moveTo>
                    <a:pt x="89344" y="0"/>
                  </a:moveTo>
                  <a:lnTo>
                    <a:pt x="94615" y="0"/>
                  </a:lnTo>
                </a:path>
                <a:path w="151129" h="8890">
                  <a:moveTo>
                    <a:pt x="94615" y="0"/>
                  </a:moveTo>
                  <a:lnTo>
                    <a:pt x="99822" y="0"/>
                  </a:lnTo>
                </a:path>
                <a:path w="151129" h="8890">
                  <a:moveTo>
                    <a:pt x="99822" y="0"/>
                  </a:moveTo>
                  <a:lnTo>
                    <a:pt x="102933" y="0"/>
                  </a:lnTo>
                </a:path>
                <a:path w="151129" h="8890">
                  <a:moveTo>
                    <a:pt x="0" y="1384"/>
                  </a:moveTo>
                  <a:lnTo>
                    <a:pt x="0" y="0"/>
                  </a:lnTo>
                </a:path>
                <a:path w="151129" h="8890">
                  <a:moveTo>
                    <a:pt x="102933" y="1384"/>
                  </a:moveTo>
                  <a:lnTo>
                    <a:pt x="102933" y="0"/>
                  </a:lnTo>
                </a:path>
                <a:path w="151129" h="8890">
                  <a:moveTo>
                    <a:pt x="109727" y="8801"/>
                  </a:moveTo>
                  <a:lnTo>
                    <a:pt x="109727" y="8553"/>
                  </a:lnTo>
                </a:path>
                <a:path w="151129" h="8890">
                  <a:moveTo>
                    <a:pt x="100266" y="8553"/>
                  </a:moveTo>
                  <a:lnTo>
                    <a:pt x="100266" y="8801"/>
                  </a:lnTo>
                </a:path>
                <a:path w="151129" h="8890">
                  <a:moveTo>
                    <a:pt x="101219" y="8801"/>
                  </a:moveTo>
                  <a:lnTo>
                    <a:pt x="101219" y="8553"/>
                  </a:lnTo>
                </a:path>
                <a:path w="151129" h="8890">
                  <a:moveTo>
                    <a:pt x="150177" y="8553"/>
                  </a:moveTo>
                  <a:lnTo>
                    <a:pt x="150622" y="8553"/>
                  </a:lnTo>
                </a:path>
                <a:path w="151129" h="8890">
                  <a:moveTo>
                    <a:pt x="150622" y="8553"/>
                  </a:moveTo>
                  <a:lnTo>
                    <a:pt x="150622" y="8801"/>
                  </a:lnTo>
                </a:path>
                <a:path w="151129" h="8890">
                  <a:moveTo>
                    <a:pt x="150177" y="8801"/>
                  </a:moveTo>
                  <a:lnTo>
                    <a:pt x="150177" y="8553"/>
                  </a:lnTo>
                </a:path>
                <a:path w="151129" h="8890">
                  <a:moveTo>
                    <a:pt x="130492" y="8801"/>
                  </a:moveTo>
                  <a:lnTo>
                    <a:pt x="130492" y="8553"/>
                  </a:lnTo>
                </a:path>
                <a:path w="151129" h="8890">
                  <a:moveTo>
                    <a:pt x="150177" y="8553"/>
                  </a:moveTo>
                  <a:lnTo>
                    <a:pt x="149860" y="855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8" name="object 8338"/>
            <p:cNvSpPr/>
            <p:nvPr/>
          </p:nvSpPr>
          <p:spPr>
            <a:xfrm>
              <a:off x="12834639" y="9369660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3600"/>
                  </a:moveTo>
                  <a:lnTo>
                    <a:pt x="1054" y="1054"/>
                  </a:lnTo>
                  <a:lnTo>
                    <a:pt x="3600" y="0"/>
                  </a:lnTo>
                  <a:lnTo>
                    <a:pt x="6145" y="1054"/>
                  </a:lnTo>
                  <a:lnTo>
                    <a:pt x="7200" y="3600"/>
                  </a:lnTo>
                  <a:lnTo>
                    <a:pt x="6145" y="6145"/>
                  </a:lnTo>
                  <a:lnTo>
                    <a:pt x="3600" y="7200"/>
                  </a:lnTo>
                  <a:lnTo>
                    <a:pt x="1054" y="6145"/>
                  </a:lnTo>
                  <a:lnTo>
                    <a:pt x="0" y="3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39" name="object 8339"/>
            <p:cNvPicPr/>
            <p:nvPr/>
          </p:nvPicPr>
          <p:blipFill>
            <a:blip r:embed="rId1223" cstate="print"/>
            <a:stretch>
              <a:fillRect/>
            </a:stretch>
          </p:blipFill>
          <p:spPr>
            <a:xfrm>
              <a:off x="12520410" y="9369139"/>
              <a:ext cx="65173" cy="56933"/>
            </a:xfrm>
            <a:prstGeom prst="rect">
              <a:avLst/>
            </a:prstGeom>
          </p:spPr>
        </p:pic>
        <p:sp>
          <p:nvSpPr>
            <p:cNvPr id="8340" name="object 8340"/>
            <p:cNvSpPr/>
            <p:nvPr/>
          </p:nvSpPr>
          <p:spPr>
            <a:xfrm>
              <a:off x="12838239" y="9373260"/>
              <a:ext cx="44450" cy="0"/>
            </a:xfrm>
            <a:custGeom>
              <a:avLst/>
              <a:gdLst/>
              <a:ahLst/>
              <a:cxnLst/>
              <a:rect l="l" t="t" r="r" b="b"/>
              <a:pathLst>
                <a:path w="44450" h="0">
                  <a:moveTo>
                    <a:pt x="0" y="0"/>
                  </a:moveTo>
                  <a:lnTo>
                    <a:pt x="380" y="0"/>
                  </a:lnTo>
                </a:path>
                <a:path w="44450" h="0">
                  <a:moveTo>
                    <a:pt x="380" y="0"/>
                  </a:moveTo>
                  <a:lnTo>
                    <a:pt x="1143" y="0"/>
                  </a:lnTo>
                </a:path>
                <a:path w="44450" h="0">
                  <a:moveTo>
                    <a:pt x="1143" y="0"/>
                  </a:moveTo>
                  <a:lnTo>
                    <a:pt x="2222" y="0"/>
                  </a:lnTo>
                </a:path>
                <a:path w="44450" h="0">
                  <a:moveTo>
                    <a:pt x="2222" y="0"/>
                  </a:moveTo>
                  <a:lnTo>
                    <a:pt x="3682" y="0"/>
                  </a:lnTo>
                </a:path>
                <a:path w="44450" h="0">
                  <a:moveTo>
                    <a:pt x="3682" y="0"/>
                  </a:moveTo>
                  <a:lnTo>
                    <a:pt x="5461" y="0"/>
                  </a:lnTo>
                </a:path>
                <a:path w="44450" h="0">
                  <a:moveTo>
                    <a:pt x="5461" y="0"/>
                  </a:moveTo>
                  <a:lnTo>
                    <a:pt x="7556" y="0"/>
                  </a:lnTo>
                </a:path>
                <a:path w="44450" h="0">
                  <a:moveTo>
                    <a:pt x="7556" y="0"/>
                  </a:moveTo>
                  <a:lnTo>
                    <a:pt x="9969" y="0"/>
                  </a:lnTo>
                </a:path>
                <a:path w="44450" h="0">
                  <a:moveTo>
                    <a:pt x="9969" y="0"/>
                  </a:moveTo>
                  <a:lnTo>
                    <a:pt x="12763" y="0"/>
                  </a:lnTo>
                </a:path>
                <a:path w="44450" h="0">
                  <a:moveTo>
                    <a:pt x="12763" y="0"/>
                  </a:moveTo>
                  <a:lnTo>
                    <a:pt x="15811" y="0"/>
                  </a:lnTo>
                </a:path>
                <a:path w="44450" h="0">
                  <a:moveTo>
                    <a:pt x="15811" y="0"/>
                  </a:moveTo>
                  <a:lnTo>
                    <a:pt x="19176" y="0"/>
                  </a:lnTo>
                </a:path>
                <a:path w="44450" h="0">
                  <a:moveTo>
                    <a:pt x="19176" y="0"/>
                  </a:moveTo>
                  <a:lnTo>
                    <a:pt x="22732" y="0"/>
                  </a:lnTo>
                </a:path>
                <a:path w="44450" h="0">
                  <a:moveTo>
                    <a:pt x="22732" y="0"/>
                  </a:moveTo>
                  <a:lnTo>
                    <a:pt x="26606" y="0"/>
                  </a:lnTo>
                </a:path>
                <a:path w="44450" h="0">
                  <a:moveTo>
                    <a:pt x="26606" y="0"/>
                  </a:moveTo>
                  <a:lnTo>
                    <a:pt x="30733" y="0"/>
                  </a:lnTo>
                </a:path>
                <a:path w="44450" h="0">
                  <a:moveTo>
                    <a:pt x="30733" y="0"/>
                  </a:moveTo>
                  <a:lnTo>
                    <a:pt x="35051" y="0"/>
                  </a:lnTo>
                </a:path>
                <a:path w="44450" h="0">
                  <a:moveTo>
                    <a:pt x="35051" y="0"/>
                  </a:moveTo>
                  <a:lnTo>
                    <a:pt x="39560" y="0"/>
                  </a:lnTo>
                </a:path>
                <a:path w="44450" h="0">
                  <a:moveTo>
                    <a:pt x="39560" y="0"/>
                  </a:moveTo>
                  <a:lnTo>
                    <a:pt x="4432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41" name="object 8341"/>
            <p:cNvPicPr/>
            <p:nvPr/>
          </p:nvPicPr>
          <p:blipFill>
            <a:blip r:embed="rId1224" cstate="print"/>
            <a:stretch>
              <a:fillRect/>
            </a:stretch>
          </p:blipFill>
          <p:spPr>
            <a:xfrm>
              <a:off x="12106274" y="9365783"/>
              <a:ext cx="64273" cy="60003"/>
            </a:xfrm>
            <a:prstGeom prst="rect">
              <a:avLst/>
            </a:prstGeom>
          </p:spPr>
        </p:pic>
        <p:sp>
          <p:nvSpPr>
            <p:cNvPr id="8342" name="object 8342"/>
            <p:cNvSpPr/>
            <p:nvPr/>
          </p:nvSpPr>
          <p:spPr>
            <a:xfrm>
              <a:off x="12882562" y="9373260"/>
              <a:ext cx="116205" cy="0"/>
            </a:xfrm>
            <a:custGeom>
              <a:avLst/>
              <a:gdLst/>
              <a:ahLst/>
              <a:cxnLst/>
              <a:rect l="l" t="t" r="r" b="b"/>
              <a:pathLst>
                <a:path w="116204" h="0">
                  <a:moveTo>
                    <a:pt x="0" y="0"/>
                  </a:moveTo>
                  <a:lnTo>
                    <a:pt x="3111" y="0"/>
                  </a:lnTo>
                </a:path>
                <a:path w="116204" h="0">
                  <a:moveTo>
                    <a:pt x="4064" y="0"/>
                  </a:moveTo>
                  <a:lnTo>
                    <a:pt x="4889" y="0"/>
                  </a:lnTo>
                </a:path>
                <a:path w="116204" h="0">
                  <a:moveTo>
                    <a:pt x="4889" y="0"/>
                  </a:moveTo>
                  <a:lnTo>
                    <a:pt x="9905" y="0"/>
                  </a:lnTo>
                </a:path>
                <a:path w="116204" h="0">
                  <a:moveTo>
                    <a:pt x="9905" y="0"/>
                  </a:moveTo>
                  <a:lnTo>
                    <a:pt x="15049" y="0"/>
                  </a:lnTo>
                </a:path>
                <a:path w="116204" h="0">
                  <a:moveTo>
                    <a:pt x="15049" y="0"/>
                  </a:moveTo>
                  <a:lnTo>
                    <a:pt x="20256" y="0"/>
                  </a:lnTo>
                </a:path>
                <a:path w="116204" h="0">
                  <a:moveTo>
                    <a:pt x="20256" y="0"/>
                  </a:moveTo>
                  <a:lnTo>
                    <a:pt x="25526" y="0"/>
                  </a:lnTo>
                </a:path>
                <a:path w="116204" h="0">
                  <a:moveTo>
                    <a:pt x="25526" y="0"/>
                  </a:moveTo>
                  <a:lnTo>
                    <a:pt x="30860" y="0"/>
                  </a:lnTo>
                </a:path>
                <a:path w="116204" h="0">
                  <a:moveTo>
                    <a:pt x="30860" y="0"/>
                  </a:moveTo>
                  <a:lnTo>
                    <a:pt x="36258" y="0"/>
                  </a:lnTo>
                </a:path>
                <a:path w="116204" h="0">
                  <a:moveTo>
                    <a:pt x="36258" y="0"/>
                  </a:moveTo>
                  <a:lnTo>
                    <a:pt x="41592" y="0"/>
                  </a:lnTo>
                </a:path>
                <a:path w="116204" h="0">
                  <a:moveTo>
                    <a:pt x="41592" y="0"/>
                  </a:moveTo>
                  <a:lnTo>
                    <a:pt x="46926" y="0"/>
                  </a:lnTo>
                </a:path>
                <a:path w="116204" h="0">
                  <a:moveTo>
                    <a:pt x="46926" y="0"/>
                  </a:moveTo>
                  <a:lnTo>
                    <a:pt x="52197" y="0"/>
                  </a:lnTo>
                </a:path>
                <a:path w="116204" h="0">
                  <a:moveTo>
                    <a:pt x="52197" y="0"/>
                  </a:moveTo>
                  <a:lnTo>
                    <a:pt x="57467" y="0"/>
                  </a:lnTo>
                </a:path>
                <a:path w="116204" h="0">
                  <a:moveTo>
                    <a:pt x="57467" y="0"/>
                  </a:moveTo>
                  <a:lnTo>
                    <a:pt x="62610" y="0"/>
                  </a:lnTo>
                </a:path>
                <a:path w="116204" h="0">
                  <a:moveTo>
                    <a:pt x="62610" y="0"/>
                  </a:moveTo>
                  <a:lnTo>
                    <a:pt x="67564" y="0"/>
                  </a:lnTo>
                </a:path>
                <a:path w="116204" h="0">
                  <a:moveTo>
                    <a:pt x="67564" y="0"/>
                  </a:moveTo>
                  <a:lnTo>
                    <a:pt x="72453" y="0"/>
                  </a:lnTo>
                </a:path>
                <a:path w="116204" h="0">
                  <a:moveTo>
                    <a:pt x="72453" y="0"/>
                  </a:moveTo>
                  <a:lnTo>
                    <a:pt x="77152" y="0"/>
                  </a:lnTo>
                </a:path>
                <a:path w="116204" h="0">
                  <a:moveTo>
                    <a:pt x="77152" y="0"/>
                  </a:moveTo>
                  <a:lnTo>
                    <a:pt x="81660" y="0"/>
                  </a:lnTo>
                </a:path>
                <a:path w="116204" h="0">
                  <a:moveTo>
                    <a:pt x="81660" y="0"/>
                  </a:moveTo>
                  <a:lnTo>
                    <a:pt x="85978" y="0"/>
                  </a:lnTo>
                </a:path>
                <a:path w="116204" h="0">
                  <a:moveTo>
                    <a:pt x="85978" y="0"/>
                  </a:moveTo>
                  <a:lnTo>
                    <a:pt x="90043" y="0"/>
                  </a:lnTo>
                </a:path>
                <a:path w="116204" h="0">
                  <a:moveTo>
                    <a:pt x="90043" y="0"/>
                  </a:moveTo>
                  <a:lnTo>
                    <a:pt x="93916" y="0"/>
                  </a:lnTo>
                </a:path>
                <a:path w="116204" h="0">
                  <a:moveTo>
                    <a:pt x="93916" y="0"/>
                  </a:moveTo>
                  <a:lnTo>
                    <a:pt x="97472" y="0"/>
                  </a:lnTo>
                </a:path>
                <a:path w="116204" h="0">
                  <a:moveTo>
                    <a:pt x="97472" y="0"/>
                  </a:moveTo>
                  <a:lnTo>
                    <a:pt x="100774" y="0"/>
                  </a:lnTo>
                </a:path>
                <a:path w="116204" h="0">
                  <a:moveTo>
                    <a:pt x="100774" y="0"/>
                  </a:moveTo>
                  <a:lnTo>
                    <a:pt x="103822" y="0"/>
                  </a:lnTo>
                </a:path>
                <a:path w="116204" h="0">
                  <a:moveTo>
                    <a:pt x="103822" y="0"/>
                  </a:moveTo>
                  <a:lnTo>
                    <a:pt x="106489" y="0"/>
                  </a:lnTo>
                </a:path>
                <a:path w="116204" h="0">
                  <a:moveTo>
                    <a:pt x="106489" y="0"/>
                  </a:moveTo>
                  <a:lnTo>
                    <a:pt x="108902" y="0"/>
                  </a:lnTo>
                </a:path>
                <a:path w="116204" h="0">
                  <a:moveTo>
                    <a:pt x="108902" y="0"/>
                  </a:moveTo>
                  <a:lnTo>
                    <a:pt x="110998" y="0"/>
                  </a:lnTo>
                </a:path>
                <a:path w="116204" h="0">
                  <a:moveTo>
                    <a:pt x="110998" y="0"/>
                  </a:moveTo>
                  <a:lnTo>
                    <a:pt x="112712" y="0"/>
                  </a:lnTo>
                </a:path>
                <a:path w="116204" h="0">
                  <a:moveTo>
                    <a:pt x="112712" y="0"/>
                  </a:moveTo>
                  <a:lnTo>
                    <a:pt x="114173" y="0"/>
                  </a:lnTo>
                </a:path>
                <a:path w="116204" h="0">
                  <a:moveTo>
                    <a:pt x="114173" y="0"/>
                  </a:moveTo>
                  <a:lnTo>
                    <a:pt x="115189" y="0"/>
                  </a:lnTo>
                </a:path>
                <a:path w="116204" h="0">
                  <a:moveTo>
                    <a:pt x="115189" y="0"/>
                  </a:moveTo>
                  <a:lnTo>
                    <a:pt x="115887" y="0"/>
                  </a:lnTo>
                </a:path>
                <a:path w="116204" h="0">
                  <a:moveTo>
                    <a:pt x="115887" y="0"/>
                  </a:moveTo>
                  <a:lnTo>
                    <a:pt x="11620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3" name="object 8343"/>
            <p:cNvSpPr/>
            <p:nvPr/>
          </p:nvSpPr>
          <p:spPr>
            <a:xfrm>
              <a:off x="12834639" y="93624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3600"/>
                  </a:moveTo>
                  <a:lnTo>
                    <a:pt x="1054" y="1054"/>
                  </a:lnTo>
                  <a:lnTo>
                    <a:pt x="3600" y="0"/>
                  </a:lnTo>
                  <a:lnTo>
                    <a:pt x="6145" y="1054"/>
                  </a:lnTo>
                  <a:lnTo>
                    <a:pt x="7200" y="3600"/>
                  </a:lnTo>
                  <a:lnTo>
                    <a:pt x="6145" y="6145"/>
                  </a:lnTo>
                  <a:lnTo>
                    <a:pt x="3600" y="7200"/>
                  </a:lnTo>
                  <a:lnTo>
                    <a:pt x="1054" y="6145"/>
                  </a:lnTo>
                  <a:lnTo>
                    <a:pt x="0" y="3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4" name="object 8344"/>
            <p:cNvSpPr/>
            <p:nvPr/>
          </p:nvSpPr>
          <p:spPr>
            <a:xfrm>
              <a:off x="12838239" y="9366091"/>
              <a:ext cx="160655" cy="0"/>
            </a:xfrm>
            <a:custGeom>
              <a:avLst/>
              <a:gdLst/>
              <a:ahLst/>
              <a:cxnLst/>
              <a:rect l="l" t="t" r="r" b="b"/>
              <a:pathLst>
                <a:path w="160654" h="0">
                  <a:moveTo>
                    <a:pt x="0" y="0"/>
                  </a:moveTo>
                  <a:lnTo>
                    <a:pt x="380" y="0"/>
                  </a:lnTo>
                </a:path>
                <a:path w="160654" h="0">
                  <a:moveTo>
                    <a:pt x="380" y="0"/>
                  </a:moveTo>
                  <a:lnTo>
                    <a:pt x="1143" y="0"/>
                  </a:lnTo>
                </a:path>
                <a:path w="160654" h="0">
                  <a:moveTo>
                    <a:pt x="1143" y="0"/>
                  </a:moveTo>
                  <a:lnTo>
                    <a:pt x="2222" y="0"/>
                  </a:lnTo>
                </a:path>
                <a:path w="160654" h="0">
                  <a:moveTo>
                    <a:pt x="2222" y="0"/>
                  </a:moveTo>
                  <a:lnTo>
                    <a:pt x="3682" y="0"/>
                  </a:lnTo>
                </a:path>
                <a:path w="160654" h="0">
                  <a:moveTo>
                    <a:pt x="3682" y="0"/>
                  </a:moveTo>
                  <a:lnTo>
                    <a:pt x="3937" y="0"/>
                  </a:lnTo>
                </a:path>
                <a:path w="160654" h="0">
                  <a:moveTo>
                    <a:pt x="4762" y="0"/>
                  </a:moveTo>
                  <a:lnTo>
                    <a:pt x="5461" y="0"/>
                  </a:lnTo>
                </a:path>
                <a:path w="160654" h="0">
                  <a:moveTo>
                    <a:pt x="5461" y="0"/>
                  </a:moveTo>
                  <a:lnTo>
                    <a:pt x="5715" y="0"/>
                  </a:lnTo>
                </a:path>
                <a:path w="160654" h="0">
                  <a:moveTo>
                    <a:pt x="6794" y="0"/>
                  </a:moveTo>
                  <a:lnTo>
                    <a:pt x="7556" y="0"/>
                  </a:lnTo>
                </a:path>
                <a:path w="160654" h="0">
                  <a:moveTo>
                    <a:pt x="7556" y="0"/>
                  </a:moveTo>
                  <a:lnTo>
                    <a:pt x="7874" y="0"/>
                  </a:lnTo>
                </a:path>
                <a:path w="160654" h="0">
                  <a:moveTo>
                    <a:pt x="9080" y="0"/>
                  </a:moveTo>
                  <a:lnTo>
                    <a:pt x="9969" y="0"/>
                  </a:lnTo>
                </a:path>
                <a:path w="160654" h="0">
                  <a:moveTo>
                    <a:pt x="9969" y="0"/>
                  </a:moveTo>
                  <a:lnTo>
                    <a:pt x="10350" y="0"/>
                  </a:lnTo>
                </a:path>
                <a:path w="160654" h="0">
                  <a:moveTo>
                    <a:pt x="11747" y="0"/>
                  </a:moveTo>
                  <a:lnTo>
                    <a:pt x="12763" y="0"/>
                  </a:lnTo>
                </a:path>
                <a:path w="160654" h="0">
                  <a:moveTo>
                    <a:pt x="12763" y="0"/>
                  </a:moveTo>
                  <a:lnTo>
                    <a:pt x="13144" y="0"/>
                  </a:lnTo>
                </a:path>
                <a:path w="160654" h="0">
                  <a:moveTo>
                    <a:pt x="14668" y="0"/>
                  </a:moveTo>
                  <a:lnTo>
                    <a:pt x="15811" y="0"/>
                  </a:lnTo>
                </a:path>
                <a:path w="160654" h="0">
                  <a:moveTo>
                    <a:pt x="15811" y="0"/>
                  </a:moveTo>
                  <a:lnTo>
                    <a:pt x="16255" y="0"/>
                  </a:lnTo>
                </a:path>
                <a:path w="160654" h="0">
                  <a:moveTo>
                    <a:pt x="17906" y="0"/>
                  </a:moveTo>
                  <a:lnTo>
                    <a:pt x="19176" y="0"/>
                  </a:lnTo>
                </a:path>
                <a:path w="160654" h="0">
                  <a:moveTo>
                    <a:pt x="19176" y="0"/>
                  </a:moveTo>
                  <a:lnTo>
                    <a:pt x="19621" y="0"/>
                  </a:lnTo>
                </a:path>
                <a:path w="160654" h="0">
                  <a:moveTo>
                    <a:pt x="21463" y="0"/>
                  </a:moveTo>
                  <a:lnTo>
                    <a:pt x="22732" y="0"/>
                  </a:lnTo>
                </a:path>
                <a:path w="160654" h="0">
                  <a:moveTo>
                    <a:pt x="22732" y="0"/>
                  </a:moveTo>
                  <a:lnTo>
                    <a:pt x="23304" y="0"/>
                  </a:lnTo>
                </a:path>
                <a:path w="160654" h="0">
                  <a:moveTo>
                    <a:pt x="25209" y="0"/>
                  </a:moveTo>
                  <a:lnTo>
                    <a:pt x="26606" y="0"/>
                  </a:lnTo>
                </a:path>
                <a:path w="160654" h="0">
                  <a:moveTo>
                    <a:pt x="26606" y="0"/>
                  </a:moveTo>
                  <a:lnTo>
                    <a:pt x="27177" y="0"/>
                  </a:lnTo>
                </a:path>
                <a:path w="160654" h="0">
                  <a:moveTo>
                    <a:pt x="29209" y="0"/>
                  </a:moveTo>
                  <a:lnTo>
                    <a:pt x="30733" y="0"/>
                  </a:lnTo>
                </a:path>
                <a:path w="160654" h="0">
                  <a:moveTo>
                    <a:pt x="30733" y="0"/>
                  </a:moveTo>
                  <a:lnTo>
                    <a:pt x="31305" y="0"/>
                  </a:lnTo>
                </a:path>
                <a:path w="160654" h="0">
                  <a:moveTo>
                    <a:pt x="33527" y="0"/>
                  </a:moveTo>
                  <a:lnTo>
                    <a:pt x="35051" y="0"/>
                  </a:lnTo>
                </a:path>
                <a:path w="160654" h="0">
                  <a:moveTo>
                    <a:pt x="35051" y="0"/>
                  </a:moveTo>
                  <a:lnTo>
                    <a:pt x="35687" y="0"/>
                  </a:lnTo>
                </a:path>
                <a:path w="160654" h="0">
                  <a:moveTo>
                    <a:pt x="37973" y="0"/>
                  </a:moveTo>
                  <a:lnTo>
                    <a:pt x="39560" y="0"/>
                  </a:lnTo>
                </a:path>
                <a:path w="160654" h="0">
                  <a:moveTo>
                    <a:pt x="39560" y="0"/>
                  </a:moveTo>
                  <a:lnTo>
                    <a:pt x="40258" y="0"/>
                  </a:lnTo>
                </a:path>
                <a:path w="160654" h="0">
                  <a:moveTo>
                    <a:pt x="42608" y="0"/>
                  </a:moveTo>
                  <a:lnTo>
                    <a:pt x="44323" y="0"/>
                  </a:lnTo>
                </a:path>
                <a:path w="160654" h="0">
                  <a:moveTo>
                    <a:pt x="44323" y="0"/>
                  </a:moveTo>
                  <a:lnTo>
                    <a:pt x="45021" y="0"/>
                  </a:lnTo>
                </a:path>
                <a:path w="160654" h="0">
                  <a:moveTo>
                    <a:pt x="47371" y="0"/>
                  </a:moveTo>
                  <a:lnTo>
                    <a:pt x="49212" y="0"/>
                  </a:lnTo>
                </a:path>
                <a:path w="160654" h="0">
                  <a:moveTo>
                    <a:pt x="49212" y="0"/>
                  </a:moveTo>
                  <a:lnTo>
                    <a:pt x="49911" y="0"/>
                  </a:lnTo>
                </a:path>
                <a:path w="160654" h="0">
                  <a:moveTo>
                    <a:pt x="52387" y="0"/>
                  </a:moveTo>
                  <a:lnTo>
                    <a:pt x="54228" y="0"/>
                  </a:lnTo>
                </a:path>
                <a:path w="160654" h="0">
                  <a:moveTo>
                    <a:pt x="54228" y="0"/>
                  </a:moveTo>
                  <a:lnTo>
                    <a:pt x="54864" y="0"/>
                  </a:lnTo>
                </a:path>
                <a:path w="160654" h="0">
                  <a:moveTo>
                    <a:pt x="57467" y="0"/>
                  </a:moveTo>
                  <a:lnTo>
                    <a:pt x="59372" y="0"/>
                  </a:lnTo>
                </a:path>
                <a:path w="160654" h="0">
                  <a:moveTo>
                    <a:pt x="59372" y="0"/>
                  </a:moveTo>
                  <a:lnTo>
                    <a:pt x="60071" y="0"/>
                  </a:lnTo>
                </a:path>
                <a:path w="160654" h="0">
                  <a:moveTo>
                    <a:pt x="62674" y="0"/>
                  </a:moveTo>
                  <a:lnTo>
                    <a:pt x="64579" y="0"/>
                  </a:lnTo>
                </a:path>
                <a:path w="160654" h="0">
                  <a:moveTo>
                    <a:pt x="64579" y="0"/>
                  </a:moveTo>
                  <a:lnTo>
                    <a:pt x="65277" y="0"/>
                  </a:lnTo>
                </a:path>
                <a:path w="160654" h="0">
                  <a:moveTo>
                    <a:pt x="67945" y="0"/>
                  </a:moveTo>
                  <a:lnTo>
                    <a:pt x="69850" y="0"/>
                  </a:lnTo>
                </a:path>
                <a:path w="160654" h="0">
                  <a:moveTo>
                    <a:pt x="69850" y="0"/>
                  </a:moveTo>
                  <a:lnTo>
                    <a:pt x="70612" y="0"/>
                  </a:lnTo>
                </a:path>
                <a:path w="160654" h="0">
                  <a:moveTo>
                    <a:pt x="73215" y="0"/>
                  </a:moveTo>
                  <a:lnTo>
                    <a:pt x="75183" y="0"/>
                  </a:lnTo>
                </a:path>
                <a:path w="160654" h="0">
                  <a:moveTo>
                    <a:pt x="75183" y="0"/>
                  </a:moveTo>
                  <a:lnTo>
                    <a:pt x="75946" y="0"/>
                  </a:lnTo>
                </a:path>
                <a:path w="160654" h="0">
                  <a:moveTo>
                    <a:pt x="78613" y="0"/>
                  </a:moveTo>
                  <a:lnTo>
                    <a:pt x="80581" y="0"/>
                  </a:lnTo>
                </a:path>
                <a:path w="160654" h="0">
                  <a:moveTo>
                    <a:pt x="80581" y="0"/>
                  </a:moveTo>
                  <a:lnTo>
                    <a:pt x="81279" y="0"/>
                  </a:lnTo>
                </a:path>
                <a:path w="160654" h="0">
                  <a:moveTo>
                    <a:pt x="84010" y="0"/>
                  </a:moveTo>
                  <a:lnTo>
                    <a:pt x="85915" y="0"/>
                  </a:lnTo>
                </a:path>
                <a:path w="160654" h="0">
                  <a:moveTo>
                    <a:pt x="85915" y="0"/>
                  </a:moveTo>
                  <a:lnTo>
                    <a:pt x="86614" y="0"/>
                  </a:lnTo>
                </a:path>
                <a:path w="160654" h="0">
                  <a:moveTo>
                    <a:pt x="89344" y="0"/>
                  </a:moveTo>
                  <a:lnTo>
                    <a:pt x="91249" y="0"/>
                  </a:lnTo>
                </a:path>
                <a:path w="160654" h="0">
                  <a:moveTo>
                    <a:pt x="91249" y="0"/>
                  </a:moveTo>
                  <a:lnTo>
                    <a:pt x="92011" y="0"/>
                  </a:lnTo>
                </a:path>
                <a:path w="160654" h="0">
                  <a:moveTo>
                    <a:pt x="94615" y="0"/>
                  </a:moveTo>
                  <a:lnTo>
                    <a:pt x="96520" y="0"/>
                  </a:lnTo>
                </a:path>
                <a:path w="160654" h="0">
                  <a:moveTo>
                    <a:pt x="96520" y="0"/>
                  </a:moveTo>
                  <a:lnTo>
                    <a:pt x="97281" y="0"/>
                  </a:lnTo>
                </a:path>
                <a:path w="160654" h="0">
                  <a:moveTo>
                    <a:pt x="99885" y="0"/>
                  </a:moveTo>
                  <a:lnTo>
                    <a:pt x="101790" y="0"/>
                  </a:lnTo>
                </a:path>
                <a:path w="160654" h="0">
                  <a:moveTo>
                    <a:pt x="101790" y="0"/>
                  </a:moveTo>
                  <a:lnTo>
                    <a:pt x="102489" y="0"/>
                  </a:lnTo>
                </a:path>
                <a:path w="160654" h="0">
                  <a:moveTo>
                    <a:pt x="104965" y="0"/>
                  </a:moveTo>
                  <a:lnTo>
                    <a:pt x="106933" y="0"/>
                  </a:lnTo>
                </a:path>
                <a:path w="160654" h="0">
                  <a:moveTo>
                    <a:pt x="106933" y="0"/>
                  </a:moveTo>
                  <a:lnTo>
                    <a:pt x="111887" y="0"/>
                  </a:lnTo>
                </a:path>
                <a:path w="160654" h="0">
                  <a:moveTo>
                    <a:pt x="111887" y="0"/>
                  </a:moveTo>
                  <a:lnTo>
                    <a:pt x="116776" y="0"/>
                  </a:lnTo>
                </a:path>
                <a:path w="160654" h="0">
                  <a:moveTo>
                    <a:pt x="116776" y="0"/>
                  </a:moveTo>
                  <a:lnTo>
                    <a:pt x="121475" y="0"/>
                  </a:lnTo>
                </a:path>
                <a:path w="160654" h="0">
                  <a:moveTo>
                    <a:pt x="121475" y="0"/>
                  </a:moveTo>
                  <a:lnTo>
                    <a:pt x="125983" y="0"/>
                  </a:lnTo>
                </a:path>
                <a:path w="160654" h="0">
                  <a:moveTo>
                    <a:pt x="125983" y="0"/>
                  </a:moveTo>
                  <a:lnTo>
                    <a:pt x="130301" y="0"/>
                  </a:lnTo>
                </a:path>
                <a:path w="160654" h="0">
                  <a:moveTo>
                    <a:pt x="130301" y="0"/>
                  </a:moveTo>
                  <a:lnTo>
                    <a:pt x="134366" y="0"/>
                  </a:lnTo>
                </a:path>
                <a:path w="160654" h="0">
                  <a:moveTo>
                    <a:pt x="134366" y="0"/>
                  </a:moveTo>
                  <a:lnTo>
                    <a:pt x="138239" y="0"/>
                  </a:lnTo>
                </a:path>
                <a:path w="160654" h="0">
                  <a:moveTo>
                    <a:pt x="138239" y="0"/>
                  </a:moveTo>
                  <a:lnTo>
                    <a:pt x="141795" y="0"/>
                  </a:lnTo>
                </a:path>
                <a:path w="160654" h="0">
                  <a:moveTo>
                    <a:pt x="141795" y="0"/>
                  </a:moveTo>
                  <a:lnTo>
                    <a:pt x="145097" y="0"/>
                  </a:lnTo>
                </a:path>
                <a:path w="160654" h="0">
                  <a:moveTo>
                    <a:pt x="145097" y="0"/>
                  </a:moveTo>
                  <a:lnTo>
                    <a:pt x="148145" y="0"/>
                  </a:lnTo>
                </a:path>
                <a:path w="160654" h="0">
                  <a:moveTo>
                    <a:pt x="148145" y="0"/>
                  </a:moveTo>
                  <a:lnTo>
                    <a:pt x="150812" y="0"/>
                  </a:lnTo>
                </a:path>
                <a:path w="160654" h="0">
                  <a:moveTo>
                    <a:pt x="150812" y="0"/>
                  </a:moveTo>
                  <a:lnTo>
                    <a:pt x="153225" y="0"/>
                  </a:lnTo>
                </a:path>
                <a:path w="160654" h="0">
                  <a:moveTo>
                    <a:pt x="153225" y="0"/>
                  </a:moveTo>
                  <a:lnTo>
                    <a:pt x="154114" y="0"/>
                  </a:lnTo>
                </a:path>
                <a:path w="160654" h="0">
                  <a:moveTo>
                    <a:pt x="155130" y="0"/>
                  </a:moveTo>
                  <a:lnTo>
                    <a:pt x="155321" y="0"/>
                  </a:lnTo>
                </a:path>
                <a:path w="160654" h="0">
                  <a:moveTo>
                    <a:pt x="155321" y="0"/>
                  </a:moveTo>
                  <a:lnTo>
                    <a:pt x="156019" y="0"/>
                  </a:lnTo>
                </a:path>
                <a:path w="160654" h="0">
                  <a:moveTo>
                    <a:pt x="156908" y="0"/>
                  </a:moveTo>
                  <a:lnTo>
                    <a:pt x="157035" y="0"/>
                  </a:lnTo>
                </a:path>
                <a:path w="160654" h="0">
                  <a:moveTo>
                    <a:pt x="157035" y="0"/>
                  </a:moveTo>
                  <a:lnTo>
                    <a:pt x="157670" y="0"/>
                  </a:lnTo>
                </a:path>
                <a:path w="160654" h="0">
                  <a:moveTo>
                    <a:pt x="158369" y="0"/>
                  </a:moveTo>
                  <a:lnTo>
                    <a:pt x="158496" y="0"/>
                  </a:lnTo>
                </a:path>
                <a:path w="160654" h="0">
                  <a:moveTo>
                    <a:pt x="158496" y="0"/>
                  </a:moveTo>
                  <a:lnTo>
                    <a:pt x="158876" y="0"/>
                  </a:lnTo>
                </a:path>
                <a:path w="160654" h="0">
                  <a:moveTo>
                    <a:pt x="159448" y="0"/>
                  </a:moveTo>
                  <a:lnTo>
                    <a:pt x="159512" y="0"/>
                  </a:lnTo>
                </a:path>
                <a:path w="160654" h="0">
                  <a:moveTo>
                    <a:pt x="159512" y="0"/>
                  </a:moveTo>
                  <a:lnTo>
                    <a:pt x="159766" y="0"/>
                  </a:lnTo>
                </a:path>
                <a:path w="160654" h="0">
                  <a:moveTo>
                    <a:pt x="160147" y="0"/>
                  </a:moveTo>
                  <a:lnTo>
                    <a:pt x="160210" y="0"/>
                  </a:lnTo>
                </a:path>
                <a:path w="160654" h="0">
                  <a:moveTo>
                    <a:pt x="160210" y="0"/>
                  </a:moveTo>
                  <a:lnTo>
                    <a:pt x="16040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5" name="object 8345"/>
            <p:cNvSpPr/>
            <p:nvPr/>
          </p:nvSpPr>
          <p:spPr>
            <a:xfrm>
              <a:off x="12995167" y="93624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3600"/>
                  </a:moveTo>
                  <a:lnTo>
                    <a:pt x="1054" y="1054"/>
                  </a:lnTo>
                  <a:lnTo>
                    <a:pt x="3600" y="0"/>
                  </a:lnTo>
                  <a:lnTo>
                    <a:pt x="6145" y="1054"/>
                  </a:lnTo>
                  <a:lnTo>
                    <a:pt x="7200" y="3600"/>
                  </a:lnTo>
                  <a:lnTo>
                    <a:pt x="6145" y="6145"/>
                  </a:lnTo>
                  <a:lnTo>
                    <a:pt x="3600" y="7200"/>
                  </a:lnTo>
                  <a:lnTo>
                    <a:pt x="1054" y="6145"/>
                  </a:lnTo>
                  <a:lnTo>
                    <a:pt x="0" y="3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6" name="object 8346"/>
            <p:cNvSpPr/>
            <p:nvPr/>
          </p:nvSpPr>
          <p:spPr>
            <a:xfrm>
              <a:off x="12838239" y="9366091"/>
              <a:ext cx="160655" cy="7620"/>
            </a:xfrm>
            <a:custGeom>
              <a:avLst/>
              <a:gdLst/>
              <a:ahLst/>
              <a:cxnLst/>
              <a:rect l="l" t="t" r="r" b="b"/>
              <a:pathLst>
                <a:path w="160654" h="7620">
                  <a:moveTo>
                    <a:pt x="0" y="7169"/>
                  </a:moveTo>
                  <a:lnTo>
                    <a:pt x="0" y="0"/>
                  </a:lnTo>
                </a:path>
                <a:path w="160654" h="7620">
                  <a:moveTo>
                    <a:pt x="160527" y="7169"/>
                  </a:moveTo>
                  <a:lnTo>
                    <a:pt x="160527" y="0"/>
                  </a:lnTo>
                </a:path>
                <a:path w="160654" h="7620">
                  <a:moveTo>
                    <a:pt x="154114" y="0"/>
                  </a:moveTo>
                  <a:lnTo>
                    <a:pt x="155003" y="0"/>
                  </a:lnTo>
                </a:path>
                <a:path w="160654" h="7620">
                  <a:moveTo>
                    <a:pt x="155003" y="0"/>
                  </a:moveTo>
                  <a:lnTo>
                    <a:pt x="155130" y="0"/>
                  </a:lnTo>
                </a:path>
                <a:path w="160654" h="7620">
                  <a:moveTo>
                    <a:pt x="156019" y="0"/>
                  </a:moveTo>
                  <a:lnTo>
                    <a:pt x="156781" y="0"/>
                  </a:lnTo>
                </a:path>
                <a:path w="160654" h="7620">
                  <a:moveTo>
                    <a:pt x="156781" y="0"/>
                  </a:moveTo>
                  <a:lnTo>
                    <a:pt x="156908" y="0"/>
                  </a:lnTo>
                </a:path>
                <a:path w="160654" h="7620">
                  <a:moveTo>
                    <a:pt x="157670" y="0"/>
                  </a:moveTo>
                  <a:lnTo>
                    <a:pt x="158305" y="0"/>
                  </a:lnTo>
                </a:path>
                <a:path w="160654" h="7620">
                  <a:moveTo>
                    <a:pt x="158305" y="0"/>
                  </a:moveTo>
                  <a:lnTo>
                    <a:pt x="158369" y="0"/>
                  </a:lnTo>
                </a:path>
                <a:path w="160654" h="7620">
                  <a:moveTo>
                    <a:pt x="158876" y="0"/>
                  </a:moveTo>
                  <a:lnTo>
                    <a:pt x="159384" y="0"/>
                  </a:lnTo>
                </a:path>
                <a:path w="160654" h="7620">
                  <a:moveTo>
                    <a:pt x="159384" y="0"/>
                  </a:moveTo>
                  <a:lnTo>
                    <a:pt x="159448" y="0"/>
                  </a:lnTo>
                </a:path>
                <a:path w="160654" h="7620">
                  <a:moveTo>
                    <a:pt x="159766" y="0"/>
                  </a:moveTo>
                  <a:lnTo>
                    <a:pt x="160083" y="0"/>
                  </a:lnTo>
                </a:path>
                <a:path w="160654" h="7620">
                  <a:moveTo>
                    <a:pt x="160083" y="0"/>
                  </a:moveTo>
                  <a:lnTo>
                    <a:pt x="160147" y="0"/>
                  </a:lnTo>
                </a:path>
                <a:path w="160654" h="7620">
                  <a:moveTo>
                    <a:pt x="160400" y="0"/>
                  </a:moveTo>
                  <a:lnTo>
                    <a:pt x="16052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7" name="object 8347"/>
            <p:cNvSpPr/>
            <p:nvPr/>
          </p:nvSpPr>
          <p:spPr>
            <a:xfrm>
              <a:off x="12995167" y="9362491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3600"/>
                  </a:moveTo>
                  <a:lnTo>
                    <a:pt x="1054" y="1054"/>
                  </a:lnTo>
                  <a:lnTo>
                    <a:pt x="3600" y="0"/>
                  </a:lnTo>
                  <a:lnTo>
                    <a:pt x="6145" y="1054"/>
                  </a:lnTo>
                  <a:lnTo>
                    <a:pt x="7200" y="3600"/>
                  </a:lnTo>
                  <a:lnTo>
                    <a:pt x="6145" y="6145"/>
                  </a:lnTo>
                  <a:lnTo>
                    <a:pt x="3600" y="7200"/>
                  </a:lnTo>
                  <a:lnTo>
                    <a:pt x="1054" y="6145"/>
                  </a:lnTo>
                  <a:lnTo>
                    <a:pt x="0" y="3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8" name="object 8348"/>
            <p:cNvSpPr/>
            <p:nvPr/>
          </p:nvSpPr>
          <p:spPr>
            <a:xfrm>
              <a:off x="12992226" y="9364706"/>
              <a:ext cx="6985" cy="0"/>
            </a:xfrm>
            <a:custGeom>
              <a:avLst/>
              <a:gdLst/>
              <a:ahLst/>
              <a:cxnLst/>
              <a:rect l="l" t="t" r="r" b="b"/>
              <a:pathLst>
                <a:path w="6984" h="0">
                  <a:moveTo>
                    <a:pt x="0" y="0"/>
                  </a:moveTo>
                  <a:lnTo>
                    <a:pt x="1016" y="0"/>
                  </a:lnTo>
                </a:path>
                <a:path w="6984" h="0">
                  <a:moveTo>
                    <a:pt x="1016" y="0"/>
                  </a:moveTo>
                  <a:lnTo>
                    <a:pt x="2794" y="0"/>
                  </a:lnTo>
                </a:path>
                <a:path w="6984" h="0">
                  <a:moveTo>
                    <a:pt x="2794" y="0"/>
                  </a:moveTo>
                  <a:lnTo>
                    <a:pt x="4318" y="0"/>
                  </a:lnTo>
                </a:path>
                <a:path w="6984" h="0">
                  <a:moveTo>
                    <a:pt x="4318" y="0"/>
                  </a:moveTo>
                  <a:lnTo>
                    <a:pt x="5397" y="0"/>
                  </a:lnTo>
                </a:path>
                <a:path w="6984" h="0">
                  <a:moveTo>
                    <a:pt x="5397" y="0"/>
                  </a:moveTo>
                  <a:lnTo>
                    <a:pt x="6096" y="0"/>
                  </a:lnTo>
                </a:path>
                <a:path w="6984" h="0">
                  <a:moveTo>
                    <a:pt x="6096" y="0"/>
                  </a:moveTo>
                  <a:lnTo>
                    <a:pt x="654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9" name="object 8349"/>
            <p:cNvSpPr/>
            <p:nvPr/>
          </p:nvSpPr>
          <p:spPr>
            <a:xfrm>
              <a:off x="12995167" y="9361106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20" h="7620">
                  <a:moveTo>
                    <a:pt x="0" y="3600"/>
                  </a:moveTo>
                  <a:lnTo>
                    <a:pt x="1054" y="1054"/>
                  </a:lnTo>
                  <a:lnTo>
                    <a:pt x="3600" y="0"/>
                  </a:lnTo>
                  <a:lnTo>
                    <a:pt x="6145" y="1054"/>
                  </a:lnTo>
                  <a:lnTo>
                    <a:pt x="7200" y="3600"/>
                  </a:lnTo>
                  <a:lnTo>
                    <a:pt x="6145" y="6145"/>
                  </a:lnTo>
                  <a:lnTo>
                    <a:pt x="3600" y="7200"/>
                  </a:lnTo>
                  <a:lnTo>
                    <a:pt x="1054" y="6145"/>
                  </a:lnTo>
                  <a:lnTo>
                    <a:pt x="0" y="36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0" name="object 8350"/>
            <p:cNvSpPr/>
            <p:nvPr/>
          </p:nvSpPr>
          <p:spPr>
            <a:xfrm>
              <a:off x="12964985" y="9364706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90" h="1904">
                  <a:moveTo>
                    <a:pt x="7556" y="0"/>
                  </a:moveTo>
                  <a:lnTo>
                    <a:pt x="7111" y="0"/>
                  </a:lnTo>
                </a:path>
                <a:path w="34290" h="1904">
                  <a:moveTo>
                    <a:pt x="7111" y="0"/>
                  </a:moveTo>
                  <a:lnTo>
                    <a:pt x="5333" y="0"/>
                  </a:lnTo>
                </a:path>
                <a:path w="34290" h="1904">
                  <a:moveTo>
                    <a:pt x="5333" y="0"/>
                  </a:moveTo>
                  <a:lnTo>
                    <a:pt x="3365" y="0"/>
                  </a:lnTo>
                </a:path>
                <a:path w="34290" h="1904">
                  <a:moveTo>
                    <a:pt x="3365" y="0"/>
                  </a:moveTo>
                  <a:lnTo>
                    <a:pt x="1206" y="0"/>
                  </a:lnTo>
                </a:path>
                <a:path w="34290" h="1904">
                  <a:moveTo>
                    <a:pt x="1206" y="0"/>
                  </a:moveTo>
                  <a:lnTo>
                    <a:pt x="0" y="0"/>
                  </a:lnTo>
                </a:path>
                <a:path w="34290" h="1904">
                  <a:moveTo>
                    <a:pt x="27241" y="1384"/>
                  </a:moveTo>
                  <a:lnTo>
                    <a:pt x="27241" y="0"/>
                  </a:lnTo>
                </a:path>
                <a:path w="34290" h="1904">
                  <a:moveTo>
                    <a:pt x="27241" y="0"/>
                  </a:moveTo>
                  <a:lnTo>
                    <a:pt x="7556" y="0"/>
                  </a:lnTo>
                </a:path>
                <a:path w="34290" h="1904">
                  <a:moveTo>
                    <a:pt x="7556" y="0"/>
                  </a:moveTo>
                  <a:lnTo>
                    <a:pt x="7556" y="1384"/>
                  </a:lnTo>
                </a:path>
                <a:path w="34290" h="1904">
                  <a:moveTo>
                    <a:pt x="33781" y="1384"/>
                  </a:moveTo>
                  <a:lnTo>
                    <a:pt x="33781" y="0"/>
                  </a:lnTo>
                </a:path>
                <a:path w="34290" h="1904">
                  <a:moveTo>
                    <a:pt x="0" y="0"/>
                  </a:moveTo>
                  <a:lnTo>
                    <a:pt x="0" y="13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51" name="object 8351"/>
            <p:cNvPicPr/>
            <p:nvPr/>
          </p:nvPicPr>
          <p:blipFill>
            <a:blip r:embed="rId1225" cstate="print"/>
            <a:stretch>
              <a:fillRect/>
            </a:stretch>
          </p:blipFill>
          <p:spPr>
            <a:xfrm>
              <a:off x="12520410" y="9372260"/>
              <a:ext cx="65173" cy="60003"/>
            </a:xfrm>
            <a:prstGeom prst="rect">
              <a:avLst/>
            </a:prstGeom>
          </p:spPr>
        </p:pic>
        <p:pic>
          <p:nvPicPr>
            <p:cNvPr id="8352" name="object 8352"/>
            <p:cNvPicPr/>
            <p:nvPr/>
          </p:nvPicPr>
          <p:blipFill>
            <a:blip r:embed="rId1226" cstate="print"/>
            <a:stretch>
              <a:fillRect/>
            </a:stretch>
          </p:blipFill>
          <p:spPr>
            <a:xfrm>
              <a:off x="12106274" y="9367967"/>
              <a:ext cx="64273" cy="62208"/>
            </a:xfrm>
            <a:prstGeom prst="rect">
              <a:avLst/>
            </a:prstGeom>
          </p:spPr>
        </p:pic>
        <p:pic>
          <p:nvPicPr>
            <p:cNvPr id="8353" name="object 8353"/>
            <p:cNvPicPr/>
            <p:nvPr/>
          </p:nvPicPr>
          <p:blipFill>
            <a:blip r:embed="rId1227" cstate="print"/>
            <a:stretch>
              <a:fillRect/>
            </a:stretch>
          </p:blipFill>
          <p:spPr>
            <a:xfrm>
              <a:off x="12521310" y="9398489"/>
              <a:ext cx="63351" cy="32022"/>
            </a:xfrm>
            <a:prstGeom prst="rect">
              <a:avLst/>
            </a:prstGeom>
          </p:spPr>
        </p:pic>
        <p:sp>
          <p:nvSpPr>
            <p:cNvPr id="8354" name="object 8354"/>
            <p:cNvSpPr/>
            <p:nvPr/>
          </p:nvSpPr>
          <p:spPr>
            <a:xfrm>
              <a:off x="12521310" y="9398489"/>
              <a:ext cx="63500" cy="32384"/>
            </a:xfrm>
            <a:custGeom>
              <a:avLst/>
              <a:gdLst/>
              <a:ahLst/>
              <a:cxnLst/>
              <a:rect l="l" t="t" r="r" b="b"/>
              <a:pathLst>
                <a:path w="63500" h="32384">
                  <a:moveTo>
                    <a:pt x="63351" y="0"/>
                  </a:moveTo>
                  <a:lnTo>
                    <a:pt x="0" y="0"/>
                  </a:lnTo>
                  <a:lnTo>
                    <a:pt x="0" y="32022"/>
                  </a:lnTo>
                  <a:lnTo>
                    <a:pt x="63351" y="32022"/>
                  </a:lnTo>
                  <a:lnTo>
                    <a:pt x="63351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55" name="object 8355"/>
            <p:cNvPicPr/>
            <p:nvPr/>
          </p:nvPicPr>
          <p:blipFill>
            <a:blip r:embed="rId1228" cstate="print"/>
            <a:stretch>
              <a:fillRect/>
            </a:stretch>
          </p:blipFill>
          <p:spPr>
            <a:xfrm>
              <a:off x="12106274" y="9450302"/>
              <a:ext cx="63400" cy="11261"/>
            </a:xfrm>
            <a:prstGeom prst="rect">
              <a:avLst/>
            </a:prstGeom>
          </p:spPr>
        </p:pic>
        <p:sp>
          <p:nvSpPr>
            <p:cNvPr id="8356" name="object 8356"/>
            <p:cNvSpPr/>
            <p:nvPr/>
          </p:nvSpPr>
          <p:spPr>
            <a:xfrm>
              <a:off x="12106274" y="9450302"/>
              <a:ext cx="63500" cy="11430"/>
            </a:xfrm>
            <a:custGeom>
              <a:avLst/>
              <a:gdLst/>
              <a:ahLst/>
              <a:cxnLst/>
              <a:rect l="l" t="t" r="r" b="b"/>
              <a:pathLst>
                <a:path w="63500" h="11429">
                  <a:moveTo>
                    <a:pt x="63400" y="0"/>
                  </a:moveTo>
                  <a:lnTo>
                    <a:pt x="0" y="0"/>
                  </a:lnTo>
                  <a:lnTo>
                    <a:pt x="0" y="11261"/>
                  </a:lnTo>
                  <a:lnTo>
                    <a:pt x="63400" y="11261"/>
                  </a:lnTo>
                  <a:lnTo>
                    <a:pt x="63400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57" name="object 8357"/>
            <p:cNvPicPr/>
            <p:nvPr/>
          </p:nvPicPr>
          <p:blipFill>
            <a:blip r:embed="rId1229" cstate="print"/>
            <a:stretch>
              <a:fillRect/>
            </a:stretch>
          </p:blipFill>
          <p:spPr>
            <a:xfrm>
              <a:off x="12106274" y="9398488"/>
              <a:ext cx="63373" cy="34499"/>
            </a:xfrm>
            <a:prstGeom prst="rect">
              <a:avLst/>
            </a:prstGeom>
          </p:spPr>
        </p:pic>
        <p:sp>
          <p:nvSpPr>
            <p:cNvPr id="8358" name="object 8358"/>
            <p:cNvSpPr/>
            <p:nvPr/>
          </p:nvSpPr>
          <p:spPr>
            <a:xfrm>
              <a:off x="12106274" y="9398488"/>
              <a:ext cx="63500" cy="34925"/>
            </a:xfrm>
            <a:custGeom>
              <a:avLst/>
              <a:gdLst/>
              <a:ahLst/>
              <a:cxnLst/>
              <a:rect l="l" t="t" r="r" b="b"/>
              <a:pathLst>
                <a:path w="63500" h="34925">
                  <a:moveTo>
                    <a:pt x="63373" y="0"/>
                  </a:moveTo>
                  <a:lnTo>
                    <a:pt x="0" y="0"/>
                  </a:lnTo>
                  <a:lnTo>
                    <a:pt x="0" y="34499"/>
                  </a:lnTo>
                  <a:lnTo>
                    <a:pt x="63373" y="34499"/>
                  </a:lnTo>
                  <a:lnTo>
                    <a:pt x="63373" y="34328"/>
                  </a:lnTo>
                  <a:lnTo>
                    <a:pt x="27241" y="34328"/>
                  </a:lnTo>
                  <a:lnTo>
                    <a:pt x="27241" y="22866"/>
                  </a:lnTo>
                  <a:lnTo>
                    <a:pt x="63373" y="22866"/>
                  </a:lnTo>
                  <a:lnTo>
                    <a:pt x="63373" y="0"/>
                  </a:lnTo>
                  <a:close/>
                </a:path>
              </a:pathLst>
            </a:custGeom>
            <a:solidFill>
              <a:srgbClr val="000000">
                <a:alpha val="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359" name="object 8359"/>
            <p:cNvPicPr/>
            <p:nvPr/>
          </p:nvPicPr>
          <p:blipFill>
            <a:blip r:embed="rId1230" cstate="print"/>
            <a:stretch>
              <a:fillRect/>
            </a:stretch>
          </p:blipFill>
          <p:spPr>
            <a:xfrm>
              <a:off x="12133516" y="9421357"/>
              <a:ext cx="331016" cy="11459"/>
            </a:xfrm>
            <a:prstGeom prst="rect">
              <a:avLst/>
            </a:prstGeom>
          </p:spPr>
        </p:pic>
        <p:sp>
          <p:nvSpPr>
            <p:cNvPr id="8360" name="object 8360"/>
            <p:cNvSpPr/>
            <p:nvPr/>
          </p:nvSpPr>
          <p:spPr>
            <a:xfrm>
              <a:off x="12106275" y="9432823"/>
              <a:ext cx="63500" cy="29209"/>
            </a:xfrm>
            <a:custGeom>
              <a:avLst/>
              <a:gdLst/>
              <a:ahLst/>
              <a:cxnLst/>
              <a:rect l="l" t="t" r="r" b="b"/>
              <a:pathLst>
                <a:path w="63500" h="29209">
                  <a:moveTo>
                    <a:pt x="51498" y="28740"/>
                  </a:moveTo>
                  <a:lnTo>
                    <a:pt x="36195" y="17487"/>
                  </a:lnTo>
                  <a:lnTo>
                    <a:pt x="0" y="17487"/>
                  </a:lnTo>
                  <a:lnTo>
                    <a:pt x="127" y="20510"/>
                  </a:lnTo>
                  <a:lnTo>
                    <a:pt x="762" y="26339"/>
                  </a:lnTo>
                  <a:lnTo>
                    <a:pt x="1270" y="28740"/>
                  </a:lnTo>
                  <a:lnTo>
                    <a:pt x="51498" y="28740"/>
                  </a:lnTo>
                  <a:close/>
                </a:path>
                <a:path w="63500" h="29209">
                  <a:moveTo>
                    <a:pt x="63373" y="17487"/>
                  </a:moveTo>
                  <a:lnTo>
                    <a:pt x="36385" y="17487"/>
                  </a:lnTo>
                  <a:lnTo>
                    <a:pt x="37147" y="18427"/>
                  </a:lnTo>
                  <a:lnTo>
                    <a:pt x="40386" y="21577"/>
                  </a:lnTo>
                  <a:lnTo>
                    <a:pt x="44005" y="24409"/>
                  </a:lnTo>
                  <a:lnTo>
                    <a:pt x="47942" y="26835"/>
                  </a:lnTo>
                  <a:lnTo>
                    <a:pt x="51943" y="28740"/>
                  </a:lnTo>
                  <a:lnTo>
                    <a:pt x="63373" y="28740"/>
                  </a:lnTo>
                  <a:lnTo>
                    <a:pt x="63373" y="17487"/>
                  </a:lnTo>
                  <a:close/>
                </a:path>
                <a:path w="63500" h="29209">
                  <a:moveTo>
                    <a:pt x="63373" y="0"/>
                  </a:moveTo>
                  <a:lnTo>
                    <a:pt x="27241" y="0"/>
                  </a:lnTo>
                  <a:lnTo>
                    <a:pt x="27305" y="165"/>
                  </a:lnTo>
                  <a:lnTo>
                    <a:pt x="63373" y="165"/>
                  </a:lnTo>
                  <a:lnTo>
                    <a:pt x="63373" y="0"/>
                  </a:lnTo>
                  <a:close/>
                </a:path>
              </a:pathLst>
            </a:custGeom>
            <a:solidFill>
              <a:srgbClr val="000000">
                <a:alpha val="3333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1" name="object 8361"/>
            <p:cNvSpPr/>
            <p:nvPr/>
          </p:nvSpPr>
          <p:spPr>
            <a:xfrm>
              <a:off x="12106274" y="9398488"/>
              <a:ext cx="478790" cy="63500"/>
            </a:xfrm>
            <a:custGeom>
              <a:avLst/>
              <a:gdLst/>
              <a:ahLst/>
              <a:cxnLst/>
              <a:rect l="l" t="t" r="r" b="b"/>
              <a:pathLst>
                <a:path w="478790" h="63500">
                  <a:moveTo>
                    <a:pt x="478408" y="32023"/>
                  </a:moveTo>
                  <a:lnTo>
                    <a:pt x="478408" y="16471"/>
                  </a:lnTo>
                </a:path>
                <a:path w="478790" h="63500">
                  <a:moveTo>
                    <a:pt x="478408" y="5727"/>
                  </a:moveTo>
                  <a:lnTo>
                    <a:pt x="478408" y="0"/>
                  </a:lnTo>
                </a:path>
                <a:path w="478790" h="63500">
                  <a:moveTo>
                    <a:pt x="415035" y="32023"/>
                  </a:moveTo>
                  <a:lnTo>
                    <a:pt x="478408" y="32023"/>
                  </a:lnTo>
                </a:path>
                <a:path w="478790" h="63500">
                  <a:moveTo>
                    <a:pt x="415035" y="11461"/>
                  </a:moveTo>
                  <a:lnTo>
                    <a:pt x="415035" y="0"/>
                  </a:lnTo>
                </a:path>
                <a:path w="478790" h="63500">
                  <a:moveTo>
                    <a:pt x="415035" y="0"/>
                  </a:moveTo>
                  <a:lnTo>
                    <a:pt x="478408" y="0"/>
                  </a:lnTo>
                </a:path>
                <a:path w="478790" h="63500">
                  <a:moveTo>
                    <a:pt x="63373" y="63074"/>
                  </a:moveTo>
                  <a:lnTo>
                    <a:pt x="63373" y="51815"/>
                  </a:lnTo>
                </a:path>
                <a:path w="478790" h="63500">
                  <a:moveTo>
                    <a:pt x="63373" y="34499"/>
                  </a:moveTo>
                  <a:lnTo>
                    <a:pt x="63373" y="34328"/>
                  </a:lnTo>
                </a:path>
                <a:path w="478790" h="63500">
                  <a:moveTo>
                    <a:pt x="63373" y="22866"/>
                  </a:moveTo>
                  <a:lnTo>
                    <a:pt x="63373" y="0"/>
                  </a:lnTo>
                </a:path>
                <a:path w="478790" h="63500">
                  <a:moveTo>
                    <a:pt x="0" y="63074"/>
                  </a:moveTo>
                  <a:lnTo>
                    <a:pt x="63373" y="63074"/>
                  </a:lnTo>
                </a:path>
                <a:path w="478790" h="63500">
                  <a:moveTo>
                    <a:pt x="0" y="0"/>
                  </a:moveTo>
                  <a:lnTo>
                    <a:pt x="63373" y="0"/>
                  </a:lnTo>
                </a:path>
                <a:path w="478790" h="63500">
                  <a:moveTo>
                    <a:pt x="0" y="63074"/>
                  </a:moveTo>
                  <a:lnTo>
                    <a:pt x="0" y="51815"/>
                  </a:lnTo>
                </a:path>
                <a:path w="478790" h="63500">
                  <a:moveTo>
                    <a:pt x="0" y="34499"/>
                  </a:moveTo>
                  <a:lnTo>
                    <a:pt x="0" y="0"/>
                  </a:lnTo>
                </a:path>
                <a:path w="478790" h="63500">
                  <a:moveTo>
                    <a:pt x="358203" y="34328"/>
                  </a:moveTo>
                  <a:lnTo>
                    <a:pt x="358203" y="22866"/>
                  </a:lnTo>
                </a:path>
                <a:path w="478790" h="63500">
                  <a:moveTo>
                    <a:pt x="91185" y="34328"/>
                  </a:moveTo>
                  <a:lnTo>
                    <a:pt x="358203" y="34328"/>
                  </a:lnTo>
                </a:path>
                <a:path w="478790" h="63500">
                  <a:moveTo>
                    <a:pt x="91185" y="22866"/>
                  </a:moveTo>
                  <a:lnTo>
                    <a:pt x="358203" y="22866"/>
                  </a:lnTo>
                </a:path>
                <a:path w="478790" h="63500">
                  <a:moveTo>
                    <a:pt x="88519" y="34328"/>
                  </a:moveTo>
                  <a:lnTo>
                    <a:pt x="91185" y="34328"/>
                  </a:lnTo>
                </a:path>
                <a:path w="478790" h="63500">
                  <a:moveTo>
                    <a:pt x="82930" y="34328"/>
                  </a:moveTo>
                  <a:lnTo>
                    <a:pt x="88519" y="34328"/>
                  </a:lnTo>
                </a:path>
                <a:path w="478790" h="63500">
                  <a:moveTo>
                    <a:pt x="77470" y="34328"/>
                  </a:moveTo>
                  <a:lnTo>
                    <a:pt x="82930" y="34328"/>
                  </a:lnTo>
                </a:path>
                <a:path w="478790" h="63500">
                  <a:moveTo>
                    <a:pt x="72008" y="34328"/>
                  </a:moveTo>
                  <a:lnTo>
                    <a:pt x="77470" y="34328"/>
                  </a:lnTo>
                </a:path>
                <a:path w="478790" h="63500">
                  <a:moveTo>
                    <a:pt x="66611" y="34328"/>
                  </a:moveTo>
                  <a:lnTo>
                    <a:pt x="72008" y="34328"/>
                  </a:lnTo>
                </a:path>
                <a:path w="478790" h="63500">
                  <a:moveTo>
                    <a:pt x="61341" y="34328"/>
                  </a:moveTo>
                  <a:lnTo>
                    <a:pt x="66611" y="34328"/>
                  </a:lnTo>
                </a:path>
                <a:path w="478790" h="63500">
                  <a:moveTo>
                    <a:pt x="56197" y="34328"/>
                  </a:moveTo>
                  <a:lnTo>
                    <a:pt x="61341" y="34328"/>
                  </a:lnTo>
                </a:path>
                <a:path w="478790" h="63500">
                  <a:moveTo>
                    <a:pt x="51180" y="34328"/>
                  </a:moveTo>
                  <a:lnTo>
                    <a:pt x="56197" y="34328"/>
                  </a:lnTo>
                </a:path>
                <a:path w="478790" h="63500">
                  <a:moveTo>
                    <a:pt x="46354" y="34328"/>
                  </a:moveTo>
                  <a:lnTo>
                    <a:pt x="51180" y="34328"/>
                  </a:lnTo>
                </a:path>
                <a:path w="478790" h="63500">
                  <a:moveTo>
                    <a:pt x="41719" y="34328"/>
                  </a:moveTo>
                  <a:lnTo>
                    <a:pt x="46354" y="34328"/>
                  </a:lnTo>
                </a:path>
                <a:path w="478790" h="63500">
                  <a:moveTo>
                    <a:pt x="37338" y="34328"/>
                  </a:moveTo>
                  <a:lnTo>
                    <a:pt x="41719" y="34328"/>
                  </a:lnTo>
                </a:path>
                <a:path w="478790" h="63500">
                  <a:moveTo>
                    <a:pt x="33083" y="34328"/>
                  </a:moveTo>
                  <a:lnTo>
                    <a:pt x="37338" y="34328"/>
                  </a:lnTo>
                </a:path>
                <a:path w="478790" h="63500">
                  <a:moveTo>
                    <a:pt x="29146" y="34328"/>
                  </a:moveTo>
                  <a:lnTo>
                    <a:pt x="33083" y="34328"/>
                  </a:lnTo>
                </a:path>
                <a:path w="478790" h="63500">
                  <a:moveTo>
                    <a:pt x="27241" y="34328"/>
                  </a:moveTo>
                  <a:lnTo>
                    <a:pt x="29146" y="34328"/>
                  </a:lnTo>
                </a:path>
                <a:path w="478790" h="63500">
                  <a:moveTo>
                    <a:pt x="27241" y="22866"/>
                  </a:moveTo>
                  <a:lnTo>
                    <a:pt x="29146" y="22866"/>
                  </a:lnTo>
                </a:path>
                <a:path w="478790" h="63500">
                  <a:moveTo>
                    <a:pt x="29146" y="22866"/>
                  </a:moveTo>
                  <a:lnTo>
                    <a:pt x="33083" y="22866"/>
                  </a:lnTo>
                </a:path>
                <a:path w="478790" h="63500">
                  <a:moveTo>
                    <a:pt x="33083" y="22866"/>
                  </a:moveTo>
                  <a:lnTo>
                    <a:pt x="37338" y="22866"/>
                  </a:lnTo>
                </a:path>
                <a:path w="478790" h="63500">
                  <a:moveTo>
                    <a:pt x="37338" y="22866"/>
                  </a:moveTo>
                  <a:lnTo>
                    <a:pt x="41719" y="22866"/>
                  </a:lnTo>
                </a:path>
                <a:path w="478790" h="63500">
                  <a:moveTo>
                    <a:pt x="41719" y="22866"/>
                  </a:moveTo>
                  <a:lnTo>
                    <a:pt x="46354" y="22866"/>
                  </a:lnTo>
                </a:path>
                <a:path w="478790" h="63500">
                  <a:moveTo>
                    <a:pt x="46354" y="22866"/>
                  </a:moveTo>
                  <a:lnTo>
                    <a:pt x="51180" y="22866"/>
                  </a:lnTo>
                </a:path>
                <a:path w="478790" h="63500">
                  <a:moveTo>
                    <a:pt x="51180" y="22866"/>
                  </a:moveTo>
                  <a:lnTo>
                    <a:pt x="56197" y="22866"/>
                  </a:lnTo>
                </a:path>
                <a:path w="478790" h="63500">
                  <a:moveTo>
                    <a:pt x="56197" y="22866"/>
                  </a:moveTo>
                  <a:lnTo>
                    <a:pt x="61341" y="22866"/>
                  </a:lnTo>
                </a:path>
                <a:path w="478790" h="63500">
                  <a:moveTo>
                    <a:pt x="61341" y="22866"/>
                  </a:moveTo>
                  <a:lnTo>
                    <a:pt x="66611" y="22866"/>
                  </a:lnTo>
                </a:path>
                <a:path w="478790" h="63500">
                  <a:moveTo>
                    <a:pt x="66611" y="22866"/>
                  </a:moveTo>
                  <a:lnTo>
                    <a:pt x="72008" y="22866"/>
                  </a:lnTo>
                </a:path>
                <a:path w="478790" h="63500">
                  <a:moveTo>
                    <a:pt x="72008" y="22866"/>
                  </a:moveTo>
                  <a:lnTo>
                    <a:pt x="77470" y="22866"/>
                  </a:lnTo>
                </a:path>
                <a:path w="478790" h="63500">
                  <a:moveTo>
                    <a:pt x="77470" y="22866"/>
                  </a:moveTo>
                  <a:lnTo>
                    <a:pt x="82930" y="22866"/>
                  </a:lnTo>
                </a:path>
                <a:path w="478790" h="63500">
                  <a:moveTo>
                    <a:pt x="82930" y="22866"/>
                  </a:moveTo>
                  <a:lnTo>
                    <a:pt x="88519" y="22866"/>
                  </a:lnTo>
                </a:path>
                <a:path w="478790" h="63500">
                  <a:moveTo>
                    <a:pt x="88519" y="22866"/>
                  </a:moveTo>
                  <a:lnTo>
                    <a:pt x="91185" y="22866"/>
                  </a:lnTo>
                </a:path>
                <a:path w="478790" h="63500">
                  <a:moveTo>
                    <a:pt x="27241" y="34328"/>
                  </a:moveTo>
                  <a:lnTo>
                    <a:pt x="27241" y="2286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2" name="object 8362"/>
            <p:cNvSpPr/>
            <p:nvPr/>
          </p:nvSpPr>
          <p:spPr>
            <a:xfrm>
              <a:off x="11162855" y="9352451"/>
              <a:ext cx="2962910" cy="249554"/>
            </a:xfrm>
            <a:custGeom>
              <a:avLst/>
              <a:gdLst/>
              <a:ahLst/>
              <a:cxnLst/>
              <a:rect l="l" t="t" r="r" b="b"/>
              <a:pathLst>
                <a:path w="2962909" h="249554">
                  <a:moveTo>
                    <a:pt x="2485770" y="0"/>
                  </a:moveTo>
                  <a:lnTo>
                    <a:pt x="2343721" y="9004"/>
                  </a:lnTo>
                  <a:lnTo>
                    <a:pt x="2236597" y="9004"/>
                  </a:lnTo>
                  <a:lnTo>
                    <a:pt x="1939607" y="13639"/>
                  </a:lnTo>
                  <a:lnTo>
                    <a:pt x="943419" y="97853"/>
                  </a:lnTo>
                  <a:lnTo>
                    <a:pt x="767714" y="97853"/>
                  </a:lnTo>
                  <a:lnTo>
                    <a:pt x="36512" y="157460"/>
                  </a:lnTo>
                  <a:lnTo>
                    <a:pt x="0" y="157460"/>
                  </a:lnTo>
                  <a:lnTo>
                    <a:pt x="0" y="249110"/>
                  </a:lnTo>
                  <a:lnTo>
                    <a:pt x="2962783" y="249110"/>
                  </a:lnTo>
                  <a:lnTo>
                    <a:pt x="2962783" y="18205"/>
                  </a:lnTo>
                  <a:lnTo>
                    <a:pt x="2935731" y="18205"/>
                  </a:lnTo>
                  <a:lnTo>
                    <a:pt x="2538031" y="368"/>
                  </a:lnTo>
                  <a:lnTo>
                    <a:pt x="2485770" y="0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3" name="object 8363"/>
            <p:cNvSpPr/>
            <p:nvPr/>
          </p:nvSpPr>
          <p:spPr>
            <a:xfrm>
              <a:off x="11162855" y="9352451"/>
              <a:ext cx="2962910" cy="249554"/>
            </a:xfrm>
            <a:custGeom>
              <a:avLst/>
              <a:gdLst/>
              <a:ahLst/>
              <a:cxnLst/>
              <a:rect l="l" t="t" r="r" b="b"/>
              <a:pathLst>
                <a:path w="2962909" h="249554">
                  <a:moveTo>
                    <a:pt x="0" y="157460"/>
                  </a:moveTo>
                  <a:lnTo>
                    <a:pt x="36512" y="157460"/>
                  </a:lnTo>
                </a:path>
                <a:path w="2962909" h="249554">
                  <a:moveTo>
                    <a:pt x="36512" y="157460"/>
                  </a:moveTo>
                  <a:lnTo>
                    <a:pt x="767714" y="97853"/>
                  </a:lnTo>
                </a:path>
                <a:path w="2962909" h="249554">
                  <a:moveTo>
                    <a:pt x="767714" y="97853"/>
                  </a:moveTo>
                  <a:lnTo>
                    <a:pt x="901890" y="97853"/>
                  </a:lnTo>
                </a:path>
                <a:path w="2962909" h="249554">
                  <a:moveTo>
                    <a:pt x="901890" y="97853"/>
                  </a:moveTo>
                  <a:lnTo>
                    <a:pt x="943419" y="97853"/>
                  </a:lnTo>
                </a:path>
                <a:path w="2962909" h="249554">
                  <a:moveTo>
                    <a:pt x="943419" y="97853"/>
                  </a:moveTo>
                  <a:lnTo>
                    <a:pt x="1939607" y="13639"/>
                  </a:lnTo>
                </a:path>
                <a:path w="2962909" h="249554">
                  <a:moveTo>
                    <a:pt x="1939607" y="13639"/>
                  </a:moveTo>
                  <a:lnTo>
                    <a:pt x="2236597" y="9004"/>
                  </a:lnTo>
                </a:path>
                <a:path w="2962909" h="249554">
                  <a:moveTo>
                    <a:pt x="2236597" y="9004"/>
                  </a:moveTo>
                  <a:lnTo>
                    <a:pt x="2343721" y="9004"/>
                  </a:lnTo>
                </a:path>
                <a:path w="2962909" h="249554">
                  <a:moveTo>
                    <a:pt x="2343721" y="9004"/>
                  </a:moveTo>
                  <a:lnTo>
                    <a:pt x="2485770" y="0"/>
                  </a:lnTo>
                </a:path>
                <a:path w="2962909" h="249554">
                  <a:moveTo>
                    <a:pt x="2485770" y="0"/>
                  </a:moveTo>
                  <a:lnTo>
                    <a:pt x="2538031" y="368"/>
                  </a:lnTo>
                </a:path>
                <a:path w="2962909" h="249554">
                  <a:moveTo>
                    <a:pt x="2538031" y="368"/>
                  </a:moveTo>
                  <a:lnTo>
                    <a:pt x="2935731" y="18205"/>
                  </a:lnTo>
                </a:path>
                <a:path w="2962909" h="249554">
                  <a:moveTo>
                    <a:pt x="2935731" y="18205"/>
                  </a:moveTo>
                  <a:lnTo>
                    <a:pt x="2962783" y="18205"/>
                  </a:lnTo>
                </a:path>
                <a:path w="2962909" h="249554">
                  <a:moveTo>
                    <a:pt x="2151316" y="249110"/>
                  </a:moveTo>
                  <a:lnTo>
                    <a:pt x="0" y="249110"/>
                  </a:lnTo>
                </a:path>
                <a:path w="2962909" h="249554">
                  <a:moveTo>
                    <a:pt x="2962783" y="249110"/>
                  </a:moveTo>
                  <a:lnTo>
                    <a:pt x="2151316" y="2491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4" name="object 8364"/>
            <p:cNvSpPr/>
            <p:nvPr/>
          </p:nvSpPr>
          <p:spPr>
            <a:xfrm>
              <a:off x="11162855" y="9352451"/>
              <a:ext cx="2962910" cy="168275"/>
            </a:xfrm>
            <a:custGeom>
              <a:avLst/>
              <a:gdLst/>
              <a:ahLst/>
              <a:cxnLst/>
              <a:rect l="l" t="t" r="r" b="b"/>
              <a:pathLst>
                <a:path w="2962909" h="168275">
                  <a:moveTo>
                    <a:pt x="2485770" y="0"/>
                  </a:moveTo>
                  <a:lnTo>
                    <a:pt x="2343721" y="9004"/>
                  </a:lnTo>
                  <a:lnTo>
                    <a:pt x="2236597" y="9004"/>
                  </a:lnTo>
                  <a:lnTo>
                    <a:pt x="1939480" y="13639"/>
                  </a:lnTo>
                  <a:lnTo>
                    <a:pt x="943292" y="97853"/>
                  </a:lnTo>
                  <a:lnTo>
                    <a:pt x="767714" y="97853"/>
                  </a:lnTo>
                  <a:lnTo>
                    <a:pt x="36512" y="157460"/>
                  </a:lnTo>
                  <a:lnTo>
                    <a:pt x="0" y="157460"/>
                  </a:lnTo>
                  <a:lnTo>
                    <a:pt x="0" y="168198"/>
                  </a:lnTo>
                  <a:lnTo>
                    <a:pt x="38548" y="168198"/>
                  </a:lnTo>
                  <a:lnTo>
                    <a:pt x="768229" y="108572"/>
                  </a:lnTo>
                  <a:lnTo>
                    <a:pt x="943419" y="108572"/>
                  </a:lnTo>
                  <a:lnTo>
                    <a:pt x="1940242" y="24333"/>
                  </a:lnTo>
                  <a:lnTo>
                    <a:pt x="2236724" y="19691"/>
                  </a:lnTo>
                  <a:lnTo>
                    <a:pt x="2344039" y="19691"/>
                  </a:lnTo>
                  <a:lnTo>
                    <a:pt x="2486342" y="10687"/>
                  </a:lnTo>
                  <a:lnTo>
                    <a:pt x="2768100" y="10687"/>
                  </a:lnTo>
                  <a:lnTo>
                    <a:pt x="2538031" y="368"/>
                  </a:lnTo>
                  <a:lnTo>
                    <a:pt x="2485770" y="0"/>
                  </a:lnTo>
                  <a:close/>
                </a:path>
                <a:path w="2962909" h="168275">
                  <a:moveTo>
                    <a:pt x="2768100" y="10687"/>
                  </a:moveTo>
                  <a:lnTo>
                    <a:pt x="2486342" y="10687"/>
                  </a:lnTo>
                  <a:lnTo>
                    <a:pt x="2537523" y="11061"/>
                  </a:lnTo>
                  <a:lnTo>
                    <a:pt x="2935731" y="28924"/>
                  </a:lnTo>
                  <a:lnTo>
                    <a:pt x="2962783" y="28924"/>
                  </a:lnTo>
                  <a:lnTo>
                    <a:pt x="2962783" y="18205"/>
                  </a:lnTo>
                  <a:lnTo>
                    <a:pt x="2935731" y="18205"/>
                  </a:lnTo>
                  <a:lnTo>
                    <a:pt x="2768100" y="106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5" name="object 8365"/>
            <p:cNvSpPr/>
            <p:nvPr/>
          </p:nvSpPr>
          <p:spPr>
            <a:xfrm>
              <a:off x="12718160" y="9429914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16065" y="0"/>
                  </a:moveTo>
                  <a:lnTo>
                    <a:pt x="0" y="10693"/>
                  </a:lnTo>
                  <a:lnTo>
                    <a:pt x="32194" y="10693"/>
                  </a:lnTo>
                  <a:lnTo>
                    <a:pt x="16065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6" name="object 8366"/>
            <p:cNvSpPr/>
            <p:nvPr/>
          </p:nvSpPr>
          <p:spPr>
            <a:xfrm>
              <a:off x="12718160" y="9429914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32194" y="10693"/>
                  </a:moveTo>
                  <a:lnTo>
                    <a:pt x="0" y="10693"/>
                  </a:lnTo>
                </a:path>
                <a:path w="32384" h="10795">
                  <a:moveTo>
                    <a:pt x="32194" y="10693"/>
                  </a:moveTo>
                  <a:lnTo>
                    <a:pt x="16065" y="0"/>
                  </a:lnTo>
                </a:path>
                <a:path w="32384" h="10795">
                  <a:moveTo>
                    <a:pt x="0" y="10693"/>
                  </a:moveTo>
                  <a:lnTo>
                    <a:pt x="16065" y="0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67" name="object 8367"/>
            <p:cNvSpPr/>
            <p:nvPr/>
          </p:nvSpPr>
          <p:spPr>
            <a:xfrm>
              <a:off x="12825856" y="9429914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16065" y="0"/>
                  </a:moveTo>
                  <a:lnTo>
                    <a:pt x="0" y="10693"/>
                  </a:lnTo>
                  <a:lnTo>
                    <a:pt x="32131" y="10693"/>
                  </a:lnTo>
                  <a:lnTo>
                    <a:pt x="16065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8" name="object 8368"/>
            <p:cNvSpPr/>
            <p:nvPr/>
          </p:nvSpPr>
          <p:spPr>
            <a:xfrm>
              <a:off x="12825856" y="9429914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32131" y="10693"/>
                  </a:moveTo>
                  <a:lnTo>
                    <a:pt x="0" y="10693"/>
                  </a:lnTo>
                </a:path>
                <a:path w="32384" h="10795">
                  <a:moveTo>
                    <a:pt x="32131" y="10693"/>
                  </a:moveTo>
                  <a:lnTo>
                    <a:pt x="16065" y="0"/>
                  </a:lnTo>
                </a:path>
                <a:path w="32384" h="10795">
                  <a:moveTo>
                    <a:pt x="0" y="10693"/>
                  </a:moveTo>
                  <a:lnTo>
                    <a:pt x="16065" y="0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69" name="object 8369"/>
          <p:cNvSpPr txBox="1"/>
          <p:nvPr/>
        </p:nvSpPr>
        <p:spPr>
          <a:xfrm>
            <a:off x="12677432" y="9424983"/>
            <a:ext cx="221615" cy="501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50" spc="-10">
                <a:solidFill>
                  <a:srgbClr val="FFFFFF"/>
                </a:solidFill>
                <a:latin typeface="Calibri"/>
                <a:cs typeface="Calibri"/>
              </a:rPr>
              <a:t>hlavní</a:t>
            </a:r>
            <a:r>
              <a:rPr dirty="0" sz="150">
                <a:solidFill>
                  <a:srgbClr val="FFFFFF"/>
                </a:solidFill>
                <a:latin typeface="Calibri"/>
                <a:cs typeface="Calibri"/>
              </a:rPr>
              <a:t> vstup</a:t>
            </a:r>
            <a:r>
              <a:rPr dirty="0" sz="150" spc="125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150" spc="-10">
                <a:solidFill>
                  <a:srgbClr val="FFFFFF"/>
                </a:solidFill>
                <a:latin typeface="Calibri"/>
                <a:cs typeface="Calibri"/>
              </a:rPr>
              <a:t>hlavní</a:t>
            </a:r>
            <a:r>
              <a:rPr dirty="0" sz="15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dirty="0" sz="150" spc="-20">
                <a:solidFill>
                  <a:srgbClr val="FFFFFF"/>
                </a:solidFill>
                <a:latin typeface="Calibri"/>
                <a:cs typeface="Calibri"/>
              </a:rPr>
              <a:t>vstup</a:t>
            </a:r>
            <a:endParaRPr sz="150">
              <a:latin typeface="Calibri"/>
              <a:cs typeface="Calibri"/>
            </a:endParaRPr>
          </a:p>
        </p:txBody>
      </p:sp>
      <p:grpSp>
        <p:nvGrpSpPr>
          <p:cNvPr id="8370" name="object 8370"/>
          <p:cNvGrpSpPr/>
          <p:nvPr/>
        </p:nvGrpSpPr>
        <p:grpSpPr>
          <a:xfrm>
            <a:off x="13661643" y="9379318"/>
            <a:ext cx="36195" cy="14604"/>
            <a:chOff x="13661643" y="9379318"/>
            <a:chExt cx="36195" cy="14604"/>
          </a:xfrm>
        </p:grpSpPr>
        <p:sp>
          <p:nvSpPr>
            <p:cNvPr id="8371" name="object 8371"/>
            <p:cNvSpPr/>
            <p:nvPr/>
          </p:nvSpPr>
          <p:spPr>
            <a:xfrm>
              <a:off x="13663548" y="9381223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32131" y="0"/>
                  </a:moveTo>
                  <a:lnTo>
                    <a:pt x="0" y="0"/>
                  </a:lnTo>
                  <a:lnTo>
                    <a:pt x="16065" y="10718"/>
                  </a:lnTo>
                  <a:lnTo>
                    <a:pt x="32131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2" name="object 8372"/>
            <p:cNvSpPr/>
            <p:nvPr/>
          </p:nvSpPr>
          <p:spPr>
            <a:xfrm>
              <a:off x="13663548" y="9381223"/>
              <a:ext cx="32384" cy="10795"/>
            </a:xfrm>
            <a:custGeom>
              <a:avLst/>
              <a:gdLst/>
              <a:ahLst/>
              <a:cxnLst/>
              <a:rect l="l" t="t" r="r" b="b"/>
              <a:pathLst>
                <a:path w="32384" h="10795">
                  <a:moveTo>
                    <a:pt x="0" y="0"/>
                  </a:moveTo>
                  <a:lnTo>
                    <a:pt x="32131" y="0"/>
                  </a:lnTo>
                </a:path>
                <a:path w="32384" h="10795">
                  <a:moveTo>
                    <a:pt x="0" y="0"/>
                  </a:moveTo>
                  <a:lnTo>
                    <a:pt x="16065" y="10718"/>
                  </a:lnTo>
                </a:path>
                <a:path w="32384" h="10795">
                  <a:moveTo>
                    <a:pt x="32131" y="0"/>
                  </a:moveTo>
                  <a:lnTo>
                    <a:pt x="16065" y="10718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73" name="object 8373"/>
          <p:cNvSpPr txBox="1"/>
          <p:nvPr/>
        </p:nvSpPr>
        <p:spPr>
          <a:xfrm>
            <a:off x="13651737" y="9376173"/>
            <a:ext cx="55880" cy="50165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dirty="0" sz="150" spc="-20">
                <a:solidFill>
                  <a:srgbClr val="FFFFFF"/>
                </a:solidFill>
                <a:latin typeface="Calibri"/>
                <a:cs typeface="Calibri"/>
              </a:rPr>
              <a:t>únik</a:t>
            </a:r>
            <a:endParaRPr sz="150">
              <a:latin typeface="Calibri"/>
              <a:cs typeface="Calibri"/>
            </a:endParaRPr>
          </a:p>
        </p:txBody>
      </p:sp>
      <p:grpSp>
        <p:nvGrpSpPr>
          <p:cNvPr id="8374" name="object 8374"/>
          <p:cNvGrpSpPr/>
          <p:nvPr/>
        </p:nvGrpSpPr>
        <p:grpSpPr>
          <a:xfrm>
            <a:off x="9585896" y="2245995"/>
            <a:ext cx="964565" cy="344170"/>
            <a:chOff x="9585896" y="2245995"/>
            <a:chExt cx="964565" cy="344170"/>
          </a:xfrm>
        </p:grpSpPr>
        <p:sp>
          <p:nvSpPr>
            <p:cNvPr id="8375" name="object 8375"/>
            <p:cNvSpPr/>
            <p:nvPr/>
          </p:nvSpPr>
          <p:spPr>
            <a:xfrm>
              <a:off x="10286809" y="22498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6" name="object 8376"/>
            <p:cNvSpPr/>
            <p:nvPr/>
          </p:nvSpPr>
          <p:spPr>
            <a:xfrm>
              <a:off x="10286809" y="22498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7" name="object 8377"/>
            <p:cNvSpPr/>
            <p:nvPr/>
          </p:nvSpPr>
          <p:spPr>
            <a:xfrm>
              <a:off x="10286809" y="22498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8" name="object 8378"/>
            <p:cNvSpPr/>
            <p:nvPr/>
          </p:nvSpPr>
          <p:spPr>
            <a:xfrm>
              <a:off x="10288603" y="2249805"/>
              <a:ext cx="0" cy="323850"/>
            </a:xfrm>
            <a:custGeom>
              <a:avLst/>
              <a:gdLst/>
              <a:ahLst/>
              <a:cxnLst/>
              <a:rect l="l" t="t" r="r" b="b"/>
              <a:pathLst>
                <a:path w="0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3612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9" name="object 8379"/>
            <p:cNvSpPr/>
            <p:nvPr/>
          </p:nvSpPr>
          <p:spPr>
            <a:xfrm>
              <a:off x="9616566" y="2573655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41097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0" name="object 8380"/>
            <p:cNvSpPr/>
            <p:nvPr/>
          </p:nvSpPr>
          <p:spPr>
            <a:xfrm>
              <a:off x="9587801" y="25592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190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0" y="24574"/>
                  </a:lnTo>
                  <a:lnTo>
                    <a:pt x="8889" y="27685"/>
                  </a:lnTo>
                  <a:lnTo>
                    <a:pt x="14414" y="28828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765" y="14414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1" name="object 8381"/>
            <p:cNvSpPr/>
            <p:nvPr/>
          </p:nvSpPr>
          <p:spPr>
            <a:xfrm>
              <a:off x="9587801" y="25592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2" name="object 8382"/>
            <p:cNvSpPr/>
            <p:nvPr/>
          </p:nvSpPr>
          <p:spPr>
            <a:xfrm>
              <a:off x="10027538" y="22498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83" name="object 8383"/>
          <p:cNvGrpSpPr/>
          <p:nvPr/>
        </p:nvGrpSpPr>
        <p:grpSpPr>
          <a:xfrm>
            <a:off x="989361" y="6419278"/>
            <a:ext cx="7449184" cy="1030605"/>
            <a:chOff x="989361" y="6419278"/>
            <a:chExt cx="7449184" cy="1030605"/>
          </a:xfrm>
        </p:grpSpPr>
        <p:sp>
          <p:nvSpPr>
            <p:cNvPr id="8384" name="object 8384"/>
            <p:cNvSpPr/>
            <p:nvPr/>
          </p:nvSpPr>
          <p:spPr>
            <a:xfrm>
              <a:off x="1020070" y="6423088"/>
              <a:ext cx="1971675" cy="974725"/>
            </a:xfrm>
            <a:custGeom>
              <a:avLst/>
              <a:gdLst/>
              <a:ahLst/>
              <a:cxnLst/>
              <a:rect l="l" t="t" r="r" b="b"/>
              <a:pathLst>
                <a:path w="1971675" h="974725">
                  <a:moveTo>
                    <a:pt x="1712093" y="323830"/>
                  </a:moveTo>
                  <a:lnTo>
                    <a:pt x="1971376" y="323830"/>
                  </a:lnTo>
                </a:path>
                <a:path w="1971675" h="974725">
                  <a:moveTo>
                    <a:pt x="1971376" y="323830"/>
                  </a:moveTo>
                  <a:lnTo>
                    <a:pt x="1971376" y="0"/>
                  </a:lnTo>
                </a:path>
                <a:path w="1971675" h="974725">
                  <a:moveTo>
                    <a:pt x="1971376" y="0"/>
                  </a:moveTo>
                  <a:lnTo>
                    <a:pt x="1712093" y="0"/>
                  </a:lnTo>
                </a:path>
                <a:path w="1971675" h="974725">
                  <a:moveTo>
                    <a:pt x="1712093" y="0"/>
                  </a:moveTo>
                  <a:lnTo>
                    <a:pt x="1712093" y="323830"/>
                  </a:lnTo>
                </a:path>
                <a:path w="1971675" h="974725">
                  <a:moveTo>
                    <a:pt x="410984" y="974528"/>
                  </a:moveTo>
                  <a:lnTo>
                    <a:pt x="0" y="97452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5" name="object 8385"/>
            <p:cNvSpPr/>
            <p:nvPr/>
          </p:nvSpPr>
          <p:spPr>
            <a:xfrm>
              <a:off x="991266" y="73832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909" y="1092"/>
                  </a:lnTo>
                  <a:lnTo>
                    <a:pt x="4222" y="4216"/>
                  </a:lnTo>
                  <a:lnTo>
                    <a:pt x="1117" y="8851"/>
                  </a:lnTo>
                  <a:lnTo>
                    <a:pt x="0" y="14408"/>
                  </a:lnTo>
                  <a:lnTo>
                    <a:pt x="1117" y="19913"/>
                  </a:lnTo>
                  <a:lnTo>
                    <a:pt x="4222" y="24555"/>
                  </a:lnTo>
                  <a:lnTo>
                    <a:pt x="8909" y="27679"/>
                  </a:lnTo>
                  <a:lnTo>
                    <a:pt x="14414" y="28797"/>
                  </a:lnTo>
                  <a:lnTo>
                    <a:pt x="19919" y="27679"/>
                  </a:lnTo>
                  <a:lnTo>
                    <a:pt x="24587" y="24555"/>
                  </a:lnTo>
                  <a:lnTo>
                    <a:pt x="27711" y="19913"/>
                  </a:lnTo>
                  <a:lnTo>
                    <a:pt x="28803" y="14408"/>
                  </a:lnTo>
                  <a:lnTo>
                    <a:pt x="27711" y="8851"/>
                  </a:lnTo>
                  <a:lnTo>
                    <a:pt x="24587" y="4216"/>
                  </a:lnTo>
                  <a:lnTo>
                    <a:pt x="1991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6" name="object 8386"/>
            <p:cNvSpPr/>
            <p:nvPr/>
          </p:nvSpPr>
          <p:spPr>
            <a:xfrm>
              <a:off x="991266" y="73832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03" y="14408"/>
                  </a:moveTo>
                  <a:lnTo>
                    <a:pt x="28803" y="6445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20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03" y="22320"/>
                  </a:lnTo>
                  <a:lnTo>
                    <a:pt x="28803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7" name="object 8387"/>
            <p:cNvSpPr/>
            <p:nvPr/>
          </p:nvSpPr>
          <p:spPr>
            <a:xfrm>
              <a:off x="3953344" y="7232618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41099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8" name="object 8388"/>
            <p:cNvSpPr/>
            <p:nvPr/>
          </p:nvSpPr>
          <p:spPr>
            <a:xfrm>
              <a:off x="3924547" y="721822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117"/>
                  </a:lnTo>
                  <a:lnTo>
                    <a:pt x="4241" y="4241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41" y="24580"/>
                  </a:lnTo>
                  <a:lnTo>
                    <a:pt x="8883" y="27705"/>
                  </a:lnTo>
                  <a:lnTo>
                    <a:pt x="14389" y="28797"/>
                  </a:lnTo>
                  <a:lnTo>
                    <a:pt x="19919" y="27705"/>
                  </a:lnTo>
                  <a:lnTo>
                    <a:pt x="24580" y="24580"/>
                  </a:lnTo>
                  <a:lnTo>
                    <a:pt x="27705" y="19894"/>
                  </a:lnTo>
                  <a:lnTo>
                    <a:pt x="28797" y="14389"/>
                  </a:lnTo>
                  <a:lnTo>
                    <a:pt x="27705" y="8883"/>
                  </a:lnTo>
                  <a:lnTo>
                    <a:pt x="24580" y="4241"/>
                  </a:lnTo>
                  <a:lnTo>
                    <a:pt x="19919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9" name="object 8389"/>
            <p:cNvSpPr/>
            <p:nvPr/>
          </p:nvSpPr>
          <p:spPr>
            <a:xfrm>
              <a:off x="3924547" y="721822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389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51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0" name="object 8390"/>
            <p:cNvSpPr/>
            <p:nvPr/>
          </p:nvSpPr>
          <p:spPr>
            <a:xfrm>
              <a:off x="7747698" y="6508096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4" h="0">
                  <a:moveTo>
                    <a:pt x="17805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1" name="object 8391"/>
            <p:cNvSpPr/>
            <p:nvPr/>
          </p:nvSpPr>
          <p:spPr>
            <a:xfrm>
              <a:off x="7718933" y="64936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1" y="24580"/>
                  </a:lnTo>
                  <a:lnTo>
                    <a:pt x="8890" y="27679"/>
                  </a:lnTo>
                  <a:lnTo>
                    <a:pt x="14350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6" y="19913"/>
                  </a:lnTo>
                  <a:lnTo>
                    <a:pt x="28765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2" name="object 8392"/>
            <p:cNvSpPr/>
            <p:nvPr/>
          </p:nvSpPr>
          <p:spPr>
            <a:xfrm>
              <a:off x="7718933" y="64936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408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3" name="object 8393"/>
            <p:cNvSpPr/>
            <p:nvPr/>
          </p:nvSpPr>
          <p:spPr>
            <a:xfrm>
              <a:off x="8256587" y="6891604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4" h="0">
                  <a:moveTo>
                    <a:pt x="17799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4" name="object 8394"/>
            <p:cNvSpPr/>
            <p:nvPr/>
          </p:nvSpPr>
          <p:spPr>
            <a:xfrm>
              <a:off x="8227758" y="687718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89" y="1117"/>
                  </a:lnTo>
                  <a:lnTo>
                    <a:pt x="4254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606"/>
                  </a:lnTo>
                  <a:lnTo>
                    <a:pt x="8889" y="27730"/>
                  </a:lnTo>
                  <a:lnTo>
                    <a:pt x="14414" y="28797"/>
                  </a:lnTo>
                  <a:lnTo>
                    <a:pt x="19938" y="27730"/>
                  </a:lnTo>
                  <a:lnTo>
                    <a:pt x="24637" y="24606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9"/>
                  </a:lnTo>
                  <a:lnTo>
                    <a:pt x="24637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5" name="object 8395"/>
            <p:cNvSpPr/>
            <p:nvPr/>
          </p:nvSpPr>
          <p:spPr>
            <a:xfrm>
              <a:off x="8227758" y="687718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77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6" name="object 8396"/>
            <p:cNvSpPr/>
            <p:nvPr/>
          </p:nvSpPr>
          <p:spPr>
            <a:xfrm>
              <a:off x="4791595" y="7433361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17799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7" name="object 8397"/>
            <p:cNvSpPr/>
            <p:nvPr/>
          </p:nvSpPr>
          <p:spPr>
            <a:xfrm>
              <a:off x="4762798" y="74189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902" y="1117"/>
                  </a:lnTo>
                  <a:lnTo>
                    <a:pt x="4216" y="4197"/>
                  </a:lnTo>
                  <a:lnTo>
                    <a:pt x="1092" y="8883"/>
                  </a:lnTo>
                  <a:lnTo>
                    <a:pt x="0" y="14389"/>
                  </a:lnTo>
                  <a:lnTo>
                    <a:pt x="1092" y="19894"/>
                  </a:lnTo>
                  <a:lnTo>
                    <a:pt x="4216" y="24587"/>
                  </a:lnTo>
                  <a:lnTo>
                    <a:pt x="8902" y="27711"/>
                  </a:lnTo>
                  <a:lnTo>
                    <a:pt x="14408" y="28803"/>
                  </a:lnTo>
                  <a:lnTo>
                    <a:pt x="19919" y="27711"/>
                  </a:lnTo>
                  <a:lnTo>
                    <a:pt x="24606" y="24587"/>
                  </a:lnTo>
                  <a:lnTo>
                    <a:pt x="27679" y="19894"/>
                  </a:lnTo>
                  <a:lnTo>
                    <a:pt x="28797" y="14389"/>
                  </a:lnTo>
                  <a:lnTo>
                    <a:pt x="27679" y="8883"/>
                  </a:lnTo>
                  <a:lnTo>
                    <a:pt x="24606" y="4197"/>
                  </a:lnTo>
                  <a:lnTo>
                    <a:pt x="19919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8" name="object 8398"/>
            <p:cNvSpPr/>
            <p:nvPr/>
          </p:nvSpPr>
          <p:spPr>
            <a:xfrm>
              <a:off x="4762798" y="74189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389"/>
                  </a:moveTo>
                  <a:lnTo>
                    <a:pt x="28797" y="6426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2"/>
                  </a:lnTo>
                  <a:lnTo>
                    <a:pt x="6451" y="28803"/>
                  </a:lnTo>
                  <a:lnTo>
                    <a:pt x="14408" y="28803"/>
                  </a:lnTo>
                  <a:lnTo>
                    <a:pt x="22371" y="28803"/>
                  </a:lnTo>
                  <a:lnTo>
                    <a:pt x="28797" y="22352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9" name="object 8399"/>
            <p:cNvSpPr/>
            <p:nvPr/>
          </p:nvSpPr>
          <p:spPr>
            <a:xfrm>
              <a:off x="2554160" y="6746919"/>
              <a:ext cx="178435" cy="0"/>
            </a:xfrm>
            <a:custGeom>
              <a:avLst/>
              <a:gdLst/>
              <a:ahLst/>
              <a:cxnLst/>
              <a:rect l="l" t="t" r="r" b="b"/>
              <a:pathLst>
                <a:path w="178435" h="0">
                  <a:moveTo>
                    <a:pt x="17800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0" name="object 8400"/>
            <p:cNvSpPr/>
            <p:nvPr/>
          </p:nvSpPr>
          <p:spPr>
            <a:xfrm>
              <a:off x="2525363" y="67325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117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883" y="27730"/>
                  </a:lnTo>
                  <a:lnTo>
                    <a:pt x="14389" y="28797"/>
                  </a:lnTo>
                  <a:lnTo>
                    <a:pt x="19919" y="27730"/>
                  </a:lnTo>
                  <a:lnTo>
                    <a:pt x="24580" y="24606"/>
                  </a:lnTo>
                  <a:lnTo>
                    <a:pt x="27711" y="19919"/>
                  </a:lnTo>
                  <a:lnTo>
                    <a:pt x="28797" y="14414"/>
                  </a:lnTo>
                  <a:lnTo>
                    <a:pt x="27711" y="8902"/>
                  </a:lnTo>
                  <a:lnTo>
                    <a:pt x="24580" y="4216"/>
                  </a:lnTo>
                  <a:lnTo>
                    <a:pt x="19919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1" name="object 8401"/>
            <p:cNvSpPr/>
            <p:nvPr/>
          </p:nvSpPr>
          <p:spPr>
            <a:xfrm>
              <a:off x="2525363" y="673250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1"/>
                  </a:lnTo>
                  <a:lnTo>
                    <a:pt x="6451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7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2" name="object 8402"/>
            <p:cNvSpPr/>
            <p:nvPr/>
          </p:nvSpPr>
          <p:spPr>
            <a:xfrm>
              <a:off x="1431054" y="707376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49"/>
                  </a:lnTo>
                  <a:lnTo>
                    <a:pt x="259258" y="323849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03" name="object 8403"/>
          <p:cNvSpPr txBox="1"/>
          <p:nvPr/>
        </p:nvSpPr>
        <p:spPr>
          <a:xfrm>
            <a:off x="6447726" y="1168908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04" name="object 8404"/>
          <p:cNvGrpSpPr/>
          <p:nvPr/>
        </p:nvGrpSpPr>
        <p:grpSpPr>
          <a:xfrm>
            <a:off x="10842561" y="8563140"/>
            <a:ext cx="3283585" cy="1260475"/>
            <a:chOff x="10842561" y="8563140"/>
            <a:chExt cx="3283585" cy="1260475"/>
          </a:xfrm>
        </p:grpSpPr>
        <p:sp>
          <p:nvSpPr>
            <p:cNvPr id="8405" name="object 8405"/>
            <p:cNvSpPr/>
            <p:nvPr/>
          </p:nvSpPr>
          <p:spPr>
            <a:xfrm>
              <a:off x="10842561" y="8563140"/>
              <a:ext cx="3283585" cy="1260475"/>
            </a:xfrm>
            <a:custGeom>
              <a:avLst/>
              <a:gdLst/>
              <a:ahLst/>
              <a:cxnLst/>
              <a:rect l="l" t="t" r="r" b="b"/>
              <a:pathLst>
                <a:path w="3283584" h="1260475">
                  <a:moveTo>
                    <a:pt x="3283077" y="0"/>
                  </a:moveTo>
                  <a:lnTo>
                    <a:pt x="0" y="0"/>
                  </a:lnTo>
                  <a:lnTo>
                    <a:pt x="0" y="1260005"/>
                  </a:lnTo>
                  <a:lnTo>
                    <a:pt x="3283077" y="1260005"/>
                  </a:lnTo>
                  <a:lnTo>
                    <a:pt x="3283077" y="1171676"/>
                  </a:lnTo>
                  <a:lnTo>
                    <a:pt x="1754314" y="1171676"/>
                  </a:lnTo>
                  <a:lnTo>
                    <a:pt x="1672844" y="1165847"/>
                  </a:lnTo>
                  <a:lnTo>
                    <a:pt x="1593024" y="1148480"/>
                  </a:lnTo>
                  <a:lnTo>
                    <a:pt x="1516570" y="1119930"/>
                  </a:lnTo>
                  <a:lnTo>
                    <a:pt x="1444878" y="1080814"/>
                  </a:lnTo>
                  <a:lnTo>
                    <a:pt x="1379474" y="1031874"/>
                  </a:lnTo>
                  <a:lnTo>
                    <a:pt x="1321752" y="974128"/>
                  </a:lnTo>
                  <a:lnTo>
                    <a:pt x="1272794" y="908767"/>
                  </a:lnTo>
                  <a:lnTo>
                    <a:pt x="1233677" y="837082"/>
                  </a:lnTo>
                  <a:lnTo>
                    <a:pt x="1205166" y="760583"/>
                  </a:lnTo>
                  <a:lnTo>
                    <a:pt x="1187767" y="680815"/>
                  </a:lnTo>
                  <a:lnTo>
                    <a:pt x="1181989" y="599382"/>
                  </a:lnTo>
                  <a:lnTo>
                    <a:pt x="1187767" y="517899"/>
                  </a:lnTo>
                  <a:lnTo>
                    <a:pt x="1205166" y="438124"/>
                  </a:lnTo>
                  <a:lnTo>
                    <a:pt x="1233677" y="361626"/>
                  </a:lnTo>
                  <a:lnTo>
                    <a:pt x="1272794" y="289966"/>
                  </a:lnTo>
                  <a:lnTo>
                    <a:pt x="1321752" y="224580"/>
                  </a:lnTo>
                  <a:lnTo>
                    <a:pt x="1379474" y="166839"/>
                  </a:lnTo>
                  <a:lnTo>
                    <a:pt x="1444878" y="117919"/>
                  </a:lnTo>
                  <a:lnTo>
                    <a:pt x="1516570" y="78778"/>
                  </a:lnTo>
                  <a:lnTo>
                    <a:pt x="1593024" y="50228"/>
                  </a:lnTo>
                  <a:lnTo>
                    <a:pt x="1672844" y="32892"/>
                  </a:lnTo>
                  <a:lnTo>
                    <a:pt x="1754314" y="27038"/>
                  </a:lnTo>
                  <a:lnTo>
                    <a:pt x="3283077" y="27038"/>
                  </a:lnTo>
                  <a:lnTo>
                    <a:pt x="3283077" y="0"/>
                  </a:lnTo>
                  <a:close/>
                </a:path>
                <a:path w="3283584" h="1260475">
                  <a:moveTo>
                    <a:pt x="3283077" y="27038"/>
                  </a:moveTo>
                  <a:lnTo>
                    <a:pt x="1754314" y="27038"/>
                  </a:lnTo>
                  <a:lnTo>
                    <a:pt x="1835721" y="32892"/>
                  </a:lnTo>
                  <a:lnTo>
                    <a:pt x="1915541" y="50228"/>
                  </a:lnTo>
                  <a:lnTo>
                    <a:pt x="1992058" y="78778"/>
                  </a:lnTo>
                  <a:lnTo>
                    <a:pt x="2063686" y="117919"/>
                  </a:lnTo>
                  <a:lnTo>
                    <a:pt x="2129028" y="166839"/>
                  </a:lnTo>
                  <a:lnTo>
                    <a:pt x="2186812" y="224580"/>
                  </a:lnTo>
                  <a:lnTo>
                    <a:pt x="2235708" y="289966"/>
                  </a:lnTo>
                  <a:lnTo>
                    <a:pt x="2274824" y="361626"/>
                  </a:lnTo>
                  <a:lnTo>
                    <a:pt x="2303399" y="438124"/>
                  </a:lnTo>
                  <a:lnTo>
                    <a:pt x="2320734" y="517899"/>
                  </a:lnTo>
                  <a:lnTo>
                    <a:pt x="2326576" y="599382"/>
                  </a:lnTo>
                  <a:lnTo>
                    <a:pt x="2320734" y="680815"/>
                  </a:lnTo>
                  <a:lnTo>
                    <a:pt x="2303399" y="760583"/>
                  </a:lnTo>
                  <a:lnTo>
                    <a:pt x="2274824" y="837082"/>
                  </a:lnTo>
                  <a:lnTo>
                    <a:pt x="2235708" y="908767"/>
                  </a:lnTo>
                  <a:lnTo>
                    <a:pt x="2186812" y="974128"/>
                  </a:lnTo>
                  <a:lnTo>
                    <a:pt x="2129028" y="1031874"/>
                  </a:lnTo>
                  <a:lnTo>
                    <a:pt x="2063686" y="1080814"/>
                  </a:lnTo>
                  <a:lnTo>
                    <a:pt x="1992058" y="1119930"/>
                  </a:lnTo>
                  <a:lnTo>
                    <a:pt x="1915541" y="1148480"/>
                  </a:lnTo>
                  <a:lnTo>
                    <a:pt x="1835721" y="1165847"/>
                  </a:lnTo>
                  <a:lnTo>
                    <a:pt x="1754314" y="1171676"/>
                  </a:lnTo>
                  <a:lnTo>
                    <a:pt x="3283077" y="1171676"/>
                  </a:lnTo>
                  <a:lnTo>
                    <a:pt x="3283077" y="27038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6" name="object 8406"/>
            <p:cNvSpPr/>
            <p:nvPr/>
          </p:nvSpPr>
          <p:spPr>
            <a:xfrm>
              <a:off x="12024550" y="8590178"/>
              <a:ext cx="1144905" cy="1144905"/>
            </a:xfrm>
            <a:custGeom>
              <a:avLst/>
              <a:gdLst/>
              <a:ahLst/>
              <a:cxnLst/>
              <a:rect l="l" t="t" r="r" b="b"/>
              <a:pathLst>
                <a:path w="1144905" h="1144904">
                  <a:moveTo>
                    <a:pt x="1144587" y="572344"/>
                  </a:moveTo>
                  <a:lnTo>
                    <a:pt x="1142690" y="525404"/>
                  </a:lnTo>
                  <a:lnTo>
                    <a:pt x="1137097" y="479508"/>
                  </a:lnTo>
                  <a:lnTo>
                    <a:pt x="1127955" y="434805"/>
                  </a:lnTo>
                  <a:lnTo>
                    <a:pt x="1115412" y="391442"/>
                  </a:lnTo>
                  <a:lnTo>
                    <a:pt x="1099614" y="349565"/>
                  </a:lnTo>
                  <a:lnTo>
                    <a:pt x="1080710" y="309322"/>
                  </a:lnTo>
                  <a:lnTo>
                    <a:pt x="1058846" y="270860"/>
                  </a:lnTo>
                  <a:lnTo>
                    <a:pt x="1034170" y="234328"/>
                  </a:lnTo>
                  <a:lnTo>
                    <a:pt x="1006829" y="199871"/>
                  </a:lnTo>
                  <a:lnTo>
                    <a:pt x="976971" y="167638"/>
                  </a:lnTo>
                  <a:lnTo>
                    <a:pt x="944742" y="137775"/>
                  </a:lnTo>
                  <a:lnTo>
                    <a:pt x="910290" y="110431"/>
                  </a:lnTo>
                  <a:lnTo>
                    <a:pt x="873763" y="85752"/>
                  </a:lnTo>
                  <a:lnTo>
                    <a:pt x="835307" y="63885"/>
                  </a:lnTo>
                  <a:lnTo>
                    <a:pt x="795070" y="44978"/>
                  </a:lnTo>
                  <a:lnTo>
                    <a:pt x="753199" y="29179"/>
                  </a:lnTo>
                  <a:lnTo>
                    <a:pt x="709842" y="16634"/>
                  </a:lnTo>
                  <a:lnTo>
                    <a:pt x="665146" y="7491"/>
                  </a:lnTo>
                  <a:lnTo>
                    <a:pt x="619258" y="1897"/>
                  </a:lnTo>
                  <a:lnTo>
                    <a:pt x="572325" y="0"/>
                  </a:lnTo>
                  <a:lnTo>
                    <a:pt x="525383" y="1897"/>
                  </a:lnTo>
                  <a:lnTo>
                    <a:pt x="479487" y="7491"/>
                  </a:lnTo>
                  <a:lnTo>
                    <a:pt x="434783" y="16634"/>
                  </a:lnTo>
                  <a:lnTo>
                    <a:pt x="391420" y="29179"/>
                  </a:lnTo>
                  <a:lnTo>
                    <a:pt x="349543" y="44978"/>
                  </a:lnTo>
                  <a:lnTo>
                    <a:pt x="309301" y="63885"/>
                  </a:lnTo>
                  <a:lnTo>
                    <a:pt x="270841" y="85752"/>
                  </a:lnTo>
                  <a:lnTo>
                    <a:pt x="234310" y="110431"/>
                  </a:lnTo>
                  <a:lnTo>
                    <a:pt x="199855" y="137775"/>
                  </a:lnTo>
                  <a:lnTo>
                    <a:pt x="167624" y="167638"/>
                  </a:lnTo>
                  <a:lnTo>
                    <a:pt x="137763" y="199871"/>
                  </a:lnTo>
                  <a:lnTo>
                    <a:pt x="110420" y="234328"/>
                  </a:lnTo>
                  <a:lnTo>
                    <a:pt x="85743" y="270860"/>
                  </a:lnTo>
                  <a:lnTo>
                    <a:pt x="63878" y="309322"/>
                  </a:lnTo>
                  <a:lnTo>
                    <a:pt x="44973" y="349565"/>
                  </a:lnTo>
                  <a:lnTo>
                    <a:pt x="29175" y="391442"/>
                  </a:lnTo>
                  <a:lnTo>
                    <a:pt x="16632" y="434805"/>
                  </a:lnTo>
                  <a:lnTo>
                    <a:pt x="7490" y="479508"/>
                  </a:lnTo>
                  <a:lnTo>
                    <a:pt x="1897" y="525404"/>
                  </a:lnTo>
                  <a:lnTo>
                    <a:pt x="0" y="572344"/>
                  </a:lnTo>
                  <a:lnTo>
                    <a:pt x="1897" y="619276"/>
                  </a:lnTo>
                  <a:lnTo>
                    <a:pt x="7490" y="665164"/>
                  </a:lnTo>
                  <a:lnTo>
                    <a:pt x="16632" y="709861"/>
                  </a:lnTo>
                  <a:lnTo>
                    <a:pt x="29175" y="753219"/>
                  </a:lnTo>
                  <a:lnTo>
                    <a:pt x="44973" y="795091"/>
                  </a:lnTo>
                  <a:lnTo>
                    <a:pt x="63878" y="835330"/>
                  </a:lnTo>
                  <a:lnTo>
                    <a:pt x="85743" y="873788"/>
                  </a:lnTo>
                  <a:lnTo>
                    <a:pt x="110420" y="910318"/>
                  </a:lnTo>
                  <a:lnTo>
                    <a:pt x="137763" y="944772"/>
                  </a:lnTo>
                  <a:lnTo>
                    <a:pt x="167624" y="977003"/>
                  </a:lnTo>
                  <a:lnTo>
                    <a:pt x="199855" y="1006864"/>
                  </a:lnTo>
                  <a:lnTo>
                    <a:pt x="234310" y="1034208"/>
                  </a:lnTo>
                  <a:lnTo>
                    <a:pt x="270841" y="1058886"/>
                  </a:lnTo>
                  <a:lnTo>
                    <a:pt x="309301" y="1080753"/>
                  </a:lnTo>
                  <a:lnTo>
                    <a:pt x="349543" y="1099659"/>
                  </a:lnTo>
                  <a:lnTo>
                    <a:pt x="391420" y="1115458"/>
                  </a:lnTo>
                  <a:lnTo>
                    <a:pt x="434783" y="1128003"/>
                  </a:lnTo>
                  <a:lnTo>
                    <a:pt x="479487" y="1137146"/>
                  </a:lnTo>
                  <a:lnTo>
                    <a:pt x="525383" y="1142740"/>
                  </a:lnTo>
                  <a:lnTo>
                    <a:pt x="572325" y="1144638"/>
                  </a:lnTo>
                  <a:lnTo>
                    <a:pt x="619258" y="1142740"/>
                  </a:lnTo>
                  <a:lnTo>
                    <a:pt x="665146" y="1137146"/>
                  </a:lnTo>
                  <a:lnTo>
                    <a:pt x="709842" y="1128003"/>
                  </a:lnTo>
                  <a:lnTo>
                    <a:pt x="753199" y="1115458"/>
                  </a:lnTo>
                  <a:lnTo>
                    <a:pt x="795070" y="1099659"/>
                  </a:lnTo>
                  <a:lnTo>
                    <a:pt x="835307" y="1080753"/>
                  </a:lnTo>
                  <a:lnTo>
                    <a:pt x="873763" y="1058886"/>
                  </a:lnTo>
                  <a:lnTo>
                    <a:pt x="910290" y="1034208"/>
                  </a:lnTo>
                  <a:lnTo>
                    <a:pt x="944742" y="1006864"/>
                  </a:lnTo>
                  <a:lnTo>
                    <a:pt x="976971" y="977003"/>
                  </a:lnTo>
                  <a:lnTo>
                    <a:pt x="1006829" y="944772"/>
                  </a:lnTo>
                  <a:lnTo>
                    <a:pt x="1034170" y="910318"/>
                  </a:lnTo>
                  <a:lnTo>
                    <a:pt x="1058846" y="873788"/>
                  </a:lnTo>
                  <a:lnTo>
                    <a:pt x="1080710" y="835330"/>
                  </a:lnTo>
                  <a:lnTo>
                    <a:pt x="1099614" y="795091"/>
                  </a:lnTo>
                  <a:lnTo>
                    <a:pt x="1115412" y="753219"/>
                  </a:lnTo>
                  <a:lnTo>
                    <a:pt x="1127955" y="709861"/>
                  </a:lnTo>
                  <a:lnTo>
                    <a:pt x="1137097" y="665164"/>
                  </a:lnTo>
                  <a:lnTo>
                    <a:pt x="1142690" y="619276"/>
                  </a:lnTo>
                  <a:lnTo>
                    <a:pt x="1144587" y="57234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07" name="object 8407"/>
          <p:cNvGrpSpPr/>
          <p:nvPr/>
        </p:nvGrpSpPr>
        <p:grpSpPr>
          <a:xfrm>
            <a:off x="7766621" y="3970528"/>
            <a:ext cx="259715" cy="323850"/>
            <a:chOff x="7766621" y="3970528"/>
            <a:chExt cx="259715" cy="323850"/>
          </a:xfrm>
        </p:grpSpPr>
        <p:sp>
          <p:nvSpPr>
            <p:cNvPr id="8408" name="object 8408"/>
            <p:cNvSpPr/>
            <p:nvPr/>
          </p:nvSpPr>
          <p:spPr>
            <a:xfrm>
              <a:off x="7766621" y="397052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9" name="object 8409"/>
            <p:cNvSpPr/>
            <p:nvPr/>
          </p:nvSpPr>
          <p:spPr>
            <a:xfrm>
              <a:off x="7766621" y="397052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10" name="object 8410"/>
          <p:cNvGrpSpPr/>
          <p:nvPr/>
        </p:nvGrpSpPr>
        <p:grpSpPr>
          <a:xfrm>
            <a:off x="8515604" y="3745357"/>
            <a:ext cx="964565" cy="344170"/>
            <a:chOff x="8515604" y="3745357"/>
            <a:chExt cx="964565" cy="344170"/>
          </a:xfrm>
        </p:grpSpPr>
        <p:sp>
          <p:nvSpPr>
            <p:cNvPr id="8411" name="object 8411"/>
            <p:cNvSpPr/>
            <p:nvPr/>
          </p:nvSpPr>
          <p:spPr>
            <a:xfrm>
              <a:off x="9216580" y="374919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2" name="object 8412"/>
            <p:cNvSpPr/>
            <p:nvPr/>
          </p:nvSpPr>
          <p:spPr>
            <a:xfrm>
              <a:off x="9216580" y="374919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3" name="object 8413"/>
            <p:cNvSpPr/>
            <p:nvPr/>
          </p:nvSpPr>
          <p:spPr>
            <a:xfrm>
              <a:off x="9216580" y="37491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4" name="object 8414"/>
            <p:cNvSpPr/>
            <p:nvPr/>
          </p:nvSpPr>
          <p:spPr>
            <a:xfrm>
              <a:off x="9218367" y="3749167"/>
              <a:ext cx="0" cy="323850"/>
            </a:xfrm>
            <a:custGeom>
              <a:avLst/>
              <a:gdLst/>
              <a:ahLst/>
              <a:cxnLst/>
              <a:rect l="l" t="t" r="r" b="b"/>
              <a:pathLst>
                <a:path w="0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3626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5" name="object 8415"/>
            <p:cNvSpPr/>
            <p:nvPr/>
          </p:nvSpPr>
          <p:spPr>
            <a:xfrm>
              <a:off x="8546338" y="4073017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410908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6" name="object 8416"/>
            <p:cNvSpPr/>
            <p:nvPr/>
          </p:nvSpPr>
          <p:spPr>
            <a:xfrm>
              <a:off x="8517509" y="40586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43"/>
                  </a:lnTo>
                  <a:lnTo>
                    <a:pt x="4191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1" y="24574"/>
                  </a:lnTo>
                  <a:lnTo>
                    <a:pt x="8890" y="27749"/>
                  </a:lnTo>
                  <a:lnTo>
                    <a:pt x="14414" y="28829"/>
                  </a:lnTo>
                  <a:lnTo>
                    <a:pt x="19875" y="27749"/>
                  </a:lnTo>
                  <a:lnTo>
                    <a:pt x="24574" y="24574"/>
                  </a:lnTo>
                  <a:lnTo>
                    <a:pt x="27686" y="19939"/>
                  </a:lnTo>
                  <a:lnTo>
                    <a:pt x="28829" y="14414"/>
                  </a:lnTo>
                  <a:lnTo>
                    <a:pt x="27686" y="8890"/>
                  </a:lnTo>
                  <a:lnTo>
                    <a:pt x="24574" y="4254"/>
                  </a:lnTo>
                  <a:lnTo>
                    <a:pt x="19875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7" name="object 8417"/>
            <p:cNvSpPr/>
            <p:nvPr/>
          </p:nvSpPr>
          <p:spPr>
            <a:xfrm>
              <a:off x="8517509" y="40586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77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7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76" y="28829"/>
                  </a:lnTo>
                  <a:lnTo>
                    <a:pt x="14414" y="28829"/>
                  </a:lnTo>
                  <a:lnTo>
                    <a:pt x="22351" y="28829"/>
                  </a:lnTo>
                  <a:lnTo>
                    <a:pt x="28829" y="22352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8" name="object 8418"/>
            <p:cNvSpPr/>
            <p:nvPr/>
          </p:nvSpPr>
          <p:spPr>
            <a:xfrm>
              <a:off x="8957246" y="3749167"/>
              <a:ext cx="259715" cy="0"/>
            </a:xfrm>
            <a:custGeom>
              <a:avLst/>
              <a:gdLst/>
              <a:ahLst/>
              <a:cxnLst/>
              <a:rect l="l" t="t" r="r" b="b"/>
              <a:pathLst>
                <a:path w="259715" h="0">
                  <a:moveTo>
                    <a:pt x="259334" y="0"/>
                  </a:moveTo>
                  <a:lnTo>
                    <a:pt x="0" y="0"/>
                  </a:lnTo>
                  <a:lnTo>
                    <a:pt x="259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9" name="object 8419"/>
            <p:cNvSpPr/>
            <p:nvPr/>
          </p:nvSpPr>
          <p:spPr>
            <a:xfrm>
              <a:off x="8957246" y="374919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20" name="object 8420"/>
          <p:cNvSpPr txBox="1"/>
          <p:nvPr/>
        </p:nvSpPr>
        <p:spPr>
          <a:xfrm>
            <a:off x="7794304" y="4043923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21" name="object 8421"/>
          <p:cNvGrpSpPr/>
          <p:nvPr/>
        </p:nvGrpSpPr>
        <p:grpSpPr>
          <a:xfrm>
            <a:off x="8957246" y="4758620"/>
            <a:ext cx="259715" cy="324485"/>
            <a:chOff x="8957246" y="4758620"/>
            <a:chExt cx="259715" cy="324485"/>
          </a:xfrm>
        </p:grpSpPr>
        <p:sp>
          <p:nvSpPr>
            <p:cNvPr id="8422" name="object 8422"/>
            <p:cNvSpPr/>
            <p:nvPr/>
          </p:nvSpPr>
          <p:spPr>
            <a:xfrm>
              <a:off x="8957246" y="4758620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3" name="object 8423"/>
            <p:cNvSpPr/>
            <p:nvPr/>
          </p:nvSpPr>
          <p:spPr>
            <a:xfrm>
              <a:off x="8957246" y="4758620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24" name="object 8424"/>
          <p:cNvGrpSpPr/>
          <p:nvPr/>
        </p:nvGrpSpPr>
        <p:grpSpPr>
          <a:xfrm>
            <a:off x="7325083" y="3966928"/>
            <a:ext cx="704850" cy="344170"/>
            <a:chOff x="7325083" y="3966928"/>
            <a:chExt cx="704850" cy="344170"/>
          </a:xfrm>
        </p:grpSpPr>
        <p:sp>
          <p:nvSpPr>
            <p:cNvPr id="8425" name="object 8425"/>
            <p:cNvSpPr/>
            <p:nvPr/>
          </p:nvSpPr>
          <p:spPr>
            <a:xfrm>
              <a:off x="7355712" y="3970528"/>
              <a:ext cx="670560" cy="323850"/>
            </a:xfrm>
            <a:custGeom>
              <a:avLst/>
              <a:gdLst/>
              <a:ahLst/>
              <a:cxnLst/>
              <a:rect l="l" t="t" r="r" b="b"/>
              <a:pathLst>
                <a:path w="670559" h="323850">
                  <a:moveTo>
                    <a:pt x="410908" y="323850"/>
                  </a:moveTo>
                  <a:lnTo>
                    <a:pt x="670242" y="323850"/>
                  </a:lnTo>
                </a:path>
                <a:path w="670559" h="323850">
                  <a:moveTo>
                    <a:pt x="670242" y="323850"/>
                  </a:moveTo>
                  <a:lnTo>
                    <a:pt x="670242" y="0"/>
                  </a:lnTo>
                </a:path>
                <a:path w="670559" h="323850">
                  <a:moveTo>
                    <a:pt x="670242" y="0"/>
                  </a:moveTo>
                  <a:lnTo>
                    <a:pt x="410908" y="0"/>
                  </a:lnTo>
                </a:path>
                <a:path w="670559" h="323850">
                  <a:moveTo>
                    <a:pt x="410908" y="0"/>
                  </a:moveTo>
                  <a:lnTo>
                    <a:pt x="410908" y="323850"/>
                  </a:lnTo>
                </a:path>
                <a:path w="670559" h="323850">
                  <a:moveTo>
                    <a:pt x="410908" y="32385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6" name="object 8426"/>
            <p:cNvSpPr/>
            <p:nvPr/>
          </p:nvSpPr>
          <p:spPr>
            <a:xfrm>
              <a:off x="7326883" y="428002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0"/>
                  </a:lnTo>
                  <a:lnTo>
                    <a:pt x="1079" y="8826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6"/>
                  </a:lnTo>
                  <a:lnTo>
                    <a:pt x="14414" y="28765"/>
                  </a:lnTo>
                  <a:lnTo>
                    <a:pt x="19875" y="27686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829" y="14350"/>
                  </a:lnTo>
                  <a:lnTo>
                    <a:pt x="27686" y="8826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7" name="object 8427"/>
            <p:cNvSpPr/>
            <p:nvPr/>
          </p:nvSpPr>
          <p:spPr>
            <a:xfrm>
              <a:off x="7326883" y="428002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350"/>
                  </a:moveTo>
                  <a:lnTo>
                    <a:pt x="28829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288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9" y="22288"/>
                  </a:lnTo>
                  <a:lnTo>
                    <a:pt x="28829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28" name="object 8428"/>
          <p:cNvSpPr txBox="1"/>
          <p:nvPr/>
        </p:nvSpPr>
        <p:spPr>
          <a:xfrm>
            <a:off x="8984929" y="4831997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29" name="object 8429"/>
          <p:cNvGrpSpPr/>
          <p:nvPr/>
        </p:nvGrpSpPr>
        <p:grpSpPr>
          <a:xfrm>
            <a:off x="10027539" y="4924367"/>
            <a:ext cx="259715" cy="323850"/>
            <a:chOff x="10027539" y="4924367"/>
            <a:chExt cx="259715" cy="323850"/>
          </a:xfrm>
        </p:grpSpPr>
        <p:sp>
          <p:nvSpPr>
            <p:cNvPr id="8430" name="object 8430"/>
            <p:cNvSpPr/>
            <p:nvPr/>
          </p:nvSpPr>
          <p:spPr>
            <a:xfrm>
              <a:off x="10027539" y="49243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1" name="object 8431"/>
            <p:cNvSpPr/>
            <p:nvPr/>
          </p:nvSpPr>
          <p:spPr>
            <a:xfrm>
              <a:off x="10027539" y="49243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32" name="object 8432"/>
          <p:cNvGrpSpPr/>
          <p:nvPr/>
        </p:nvGrpSpPr>
        <p:grpSpPr>
          <a:xfrm>
            <a:off x="8515708" y="4755020"/>
            <a:ext cx="704850" cy="344170"/>
            <a:chOff x="8515708" y="4755020"/>
            <a:chExt cx="704850" cy="344170"/>
          </a:xfrm>
        </p:grpSpPr>
        <p:sp>
          <p:nvSpPr>
            <p:cNvPr id="8433" name="object 8433"/>
            <p:cNvSpPr/>
            <p:nvPr/>
          </p:nvSpPr>
          <p:spPr>
            <a:xfrm>
              <a:off x="8546337" y="4758620"/>
              <a:ext cx="670560" cy="324485"/>
            </a:xfrm>
            <a:custGeom>
              <a:avLst/>
              <a:gdLst/>
              <a:ahLst/>
              <a:cxnLst/>
              <a:rect l="l" t="t" r="r" b="b"/>
              <a:pathLst>
                <a:path w="670559" h="324485">
                  <a:moveTo>
                    <a:pt x="410908" y="323875"/>
                  </a:moveTo>
                  <a:lnTo>
                    <a:pt x="670242" y="323875"/>
                  </a:lnTo>
                </a:path>
                <a:path w="670559" h="324485">
                  <a:moveTo>
                    <a:pt x="670242" y="323875"/>
                  </a:moveTo>
                  <a:lnTo>
                    <a:pt x="670242" y="0"/>
                  </a:lnTo>
                </a:path>
                <a:path w="670559" h="324485">
                  <a:moveTo>
                    <a:pt x="670242" y="0"/>
                  </a:moveTo>
                  <a:lnTo>
                    <a:pt x="410908" y="0"/>
                  </a:lnTo>
                </a:path>
                <a:path w="670559" h="324485">
                  <a:moveTo>
                    <a:pt x="410908" y="0"/>
                  </a:moveTo>
                  <a:lnTo>
                    <a:pt x="410908" y="323875"/>
                  </a:lnTo>
                </a:path>
                <a:path w="670559" h="324485">
                  <a:moveTo>
                    <a:pt x="410908" y="323875"/>
                  </a:move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4" name="object 8434"/>
            <p:cNvSpPr/>
            <p:nvPr/>
          </p:nvSpPr>
          <p:spPr>
            <a:xfrm>
              <a:off x="8517508" y="50680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851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1" y="24555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55"/>
                  </a:lnTo>
                  <a:lnTo>
                    <a:pt x="27686" y="19913"/>
                  </a:lnTo>
                  <a:lnTo>
                    <a:pt x="28829" y="14408"/>
                  </a:lnTo>
                  <a:lnTo>
                    <a:pt x="27686" y="8851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5" name="object 8435"/>
            <p:cNvSpPr/>
            <p:nvPr/>
          </p:nvSpPr>
          <p:spPr>
            <a:xfrm>
              <a:off x="8517508" y="50680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20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20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36" name="object 8436"/>
          <p:cNvSpPr txBox="1"/>
          <p:nvPr/>
        </p:nvSpPr>
        <p:spPr>
          <a:xfrm>
            <a:off x="10055222" y="4997732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37" name="object 8437"/>
          <p:cNvGrpSpPr/>
          <p:nvPr/>
        </p:nvGrpSpPr>
        <p:grpSpPr>
          <a:xfrm>
            <a:off x="7678039" y="2736494"/>
            <a:ext cx="259715" cy="323850"/>
            <a:chOff x="7678039" y="2736494"/>
            <a:chExt cx="259715" cy="323850"/>
          </a:xfrm>
        </p:grpSpPr>
        <p:sp>
          <p:nvSpPr>
            <p:cNvPr id="8438" name="object 8438"/>
            <p:cNvSpPr/>
            <p:nvPr/>
          </p:nvSpPr>
          <p:spPr>
            <a:xfrm>
              <a:off x="7678039" y="273649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9" name="object 8439"/>
            <p:cNvSpPr/>
            <p:nvPr/>
          </p:nvSpPr>
          <p:spPr>
            <a:xfrm>
              <a:off x="7678039" y="273649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40" name="object 8440"/>
          <p:cNvGrpSpPr/>
          <p:nvPr/>
        </p:nvGrpSpPr>
        <p:grpSpPr>
          <a:xfrm>
            <a:off x="9586001" y="4920767"/>
            <a:ext cx="704850" cy="344170"/>
            <a:chOff x="9586001" y="4920767"/>
            <a:chExt cx="704850" cy="344170"/>
          </a:xfrm>
        </p:grpSpPr>
        <p:sp>
          <p:nvSpPr>
            <p:cNvPr id="8441" name="object 8441"/>
            <p:cNvSpPr/>
            <p:nvPr/>
          </p:nvSpPr>
          <p:spPr>
            <a:xfrm>
              <a:off x="9616567" y="4924367"/>
              <a:ext cx="670560" cy="323850"/>
            </a:xfrm>
            <a:custGeom>
              <a:avLst/>
              <a:gdLst/>
              <a:ahLst/>
              <a:cxnLst/>
              <a:rect l="l" t="t" r="r" b="b"/>
              <a:pathLst>
                <a:path w="670559" h="323850">
                  <a:moveTo>
                    <a:pt x="410972" y="323824"/>
                  </a:moveTo>
                  <a:lnTo>
                    <a:pt x="670242" y="323824"/>
                  </a:lnTo>
                </a:path>
                <a:path w="670559" h="323850">
                  <a:moveTo>
                    <a:pt x="670242" y="323824"/>
                  </a:moveTo>
                  <a:lnTo>
                    <a:pt x="670242" y="0"/>
                  </a:lnTo>
                </a:path>
                <a:path w="670559" h="323850">
                  <a:moveTo>
                    <a:pt x="670242" y="0"/>
                  </a:moveTo>
                  <a:lnTo>
                    <a:pt x="410972" y="0"/>
                  </a:lnTo>
                </a:path>
                <a:path w="670559" h="323850">
                  <a:moveTo>
                    <a:pt x="410972" y="0"/>
                  </a:moveTo>
                  <a:lnTo>
                    <a:pt x="410972" y="323824"/>
                  </a:lnTo>
                </a:path>
                <a:path w="670559" h="323850">
                  <a:moveTo>
                    <a:pt x="410972" y="323824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2" name="object 8442"/>
            <p:cNvSpPr/>
            <p:nvPr/>
          </p:nvSpPr>
          <p:spPr>
            <a:xfrm>
              <a:off x="9587801" y="523380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190" y="4197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0" y="24580"/>
                  </a:lnTo>
                  <a:lnTo>
                    <a:pt x="8889" y="27711"/>
                  </a:lnTo>
                  <a:lnTo>
                    <a:pt x="14414" y="28803"/>
                  </a:lnTo>
                  <a:lnTo>
                    <a:pt x="19875" y="27711"/>
                  </a:lnTo>
                  <a:lnTo>
                    <a:pt x="24574" y="24580"/>
                  </a:lnTo>
                  <a:lnTo>
                    <a:pt x="27685" y="19894"/>
                  </a:lnTo>
                  <a:lnTo>
                    <a:pt x="28765" y="14389"/>
                  </a:lnTo>
                  <a:lnTo>
                    <a:pt x="27685" y="8883"/>
                  </a:lnTo>
                  <a:lnTo>
                    <a:pt x="24574" y="4197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3" name="object 8443"/>
            <p:cNvSpPr/>
            <p:nvPr/>
          </p:nvSpPr>
          <p:spPr>
            <a:xfrm>
              <a:off x="9587801" y="523380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44" name="object 8444"/>
          <p:cNvSpPr txBox="1"/>
          <p:nvPr/>
        </p:nvSpPr>
        <p:spPr>
          <a:xfrm>
            <a:off x="7705671" y="2809839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45" name="object 8445"/>
          <p:cNvGrpSpPr/>
          <p:nvPr/>
        </p:nvGrpSpPr>
        <p:grpSpPr>
          <a:xfrm>
            <a:off x="10027539" y="3300755"/>
            <a:ext cx="259715" cy="323850"/>
            <a:chOff x="10027539" y="3300755"/>
            <a:chExt cx="259715" cy="323850"/>
          </a:xfrm>
        </p:grpSpPr>
        <p:sp>
          <p:nvSpPr>
            <p:cNvPr id="8446" name="object 8446"/>
            <p:cNvSpPr/>
            <p:nvPr/>
          </p:nvSpPr>
          <p:spPr>
            <a:xfrm>
              <a:off x="10027539" y="330075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7" name="object 8447"/>
            <p:cNvSpPr/>
            <p:nvPr/>
          </p:nvSpPr>
          <p:spPr>
            <a:xfrm>
              <a:off x="10027539" y="330075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48" name="object 8448"/>
          <p:cNvGrpSpPr/>
          <p:nvPr/>
        </p:nvGrpSpPr>
        <p:grpSpPr>
          <a:xfrm>
            <a:off x="7606262" y="2732869"/>
            <a:ext cx="334645" cy="344170"/>
            <a:chOff x="7606262" y="2732869"/>
            <a:chExt cx="334645" cy="344170"/>
          </a:xfrm>
        </p:grpSpPr>
        <p:sp>
          <p:nvSpPr>
            <p:cNvPr id="8449" name="object 8449"/>
            <p:cNvSpPr/>
            <p:nvPr/>
          </p:nvSpPr>
          <p:spPr>
            <a:xfrm>
              <a:off x="7636827" y="2736469"/>
              <a:ext cx="300990" cy="323850"/>
            </a:xfrm>
            <a:custGeom>
              <a:avLst/>
              <a:gdLst/>
              <a:ahLst/>
              <a:cxnLst/>
              <a:rect l="l" t="t" r="r" b="b"/>
              <a:pathLst>
                <a:path w="300990" h="323850">
                  <a:moveTo>
                    <a:pt x="41211" y="323850"/>
                  </a:moveTo>
                  <a:lnTo>
                    <a:pt x="300481" y="323850"/>
                  </a:lnTo>
                </a:path>
                <a:path w="300990" h="323850">
                  <a:moveTo>
                    <a:pt x="300481" y="323850"/>
                  </a:moveTo>
                  <a:lnTo>
                    <a:pt x="300481" y="0"/>
                  </a:lnTo>
                </a:path>
                <a:path w="300990" h="323850">
                  <a:moveTo>
                    <a:pt x="300481" y="0"/>
                  </a:moveTo>
                  <a:lnTo>
                    <a:pt x="41211" y="0"/>
                  </a:lnTo>
                </a:path>
                <a:path w="300990" h="323850">
                  <a:moveTo>
                    <a:pt x="41211" y="0"/>
                  </a:moveTo>
                  <a:lnTo>
                    <a:pt x="41211" y="323850"/>
                  </a:lnTo>
                </a:path>
                <a:path w="300990" h="323850">
                  <a:moveTo>
                    <a:pt x="41211" y="32385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0" name="object 8450"/>
            <p:cNvSpPr/>
            <p:nvPr/>
          </p:nvSpPr>
          <p:spPr>
            <a:xfrm>
              <a:off x="7608062" y="304590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1" y="0"/>
                  </a:moveTo>
                  <a:lnTo>
                    <a:pt x="8890" y="1079"/>
                  </a:lnTo>
                  <a:lnTo>
                    <a:pt x="4191" y="4190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351" y="28828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765" y="14414"/>
                  </a:lnTo>
                  <a:lnTo>
                    <a:pt x="27686" y="8889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35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1" name="object 8451"/>
            <p:cNvSpPr/>
            <p:nvPr/>
          </p:nvSpPr>
          <p:spPr>
            <a:xfrm>
              <a:off x="7608062" y="304590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2" y="0"/>
                  </a:lnTo>
                  <a:lnTo>
                    <a:pt x="14351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351" y="28828"/>
                  </a:lnTo>
                  <a:lnTo>
                    <a:pt x="22352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52" name="object 8452"/>
          <p:cNvSpPr txBox="1"/>
          <p:nvPr/>
        </p:nvSpPr>
        <p:spPr>
          <a:xfrm>
            <a:off x="10055222" y="3374126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8453" name="object 8453"/>
          <p:cNvGrpSpPr/>
          <p:nvPr/>
        </p:nvGrpSpPr>
        <p:grpSpPr>
          <a:xfrm>
            <a:off x="5746861" y="1476543"/>
            <a:ext cx="441959" cy="33020"/>
            <a:chOff x="5746861" y="1476543"/>
            <a:chExt cx="441959" cy="33020"/>
          </a:xfrm>
        </p:grpSpPr>
        <p:sp>
          <p:nvSpPr>
            <p:cNvPr id="8454" name="object 8454"/>
            <p:cNvSpPr/>
            <p:nvPr/>
          </p:nvSpPr>
          <p:spPr>
            <a:xfrm>
              <a:off x="5777458" y="1492758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41099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5" name="object 8455"/>
            <p:cNvSpPr/>
            <p:nvPr/>
          </p:nvSpPr>
          <p:spPr>
            <a:xfrm>
              <a:off x="5748661" y="147834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902" y="1079"/>
                  </a:lnTo>
                  <a:lnTo>
                    <a:pt x="4267" y="4254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875"/>
                  </a:lnTo>
                  <a:lnTo>
                    <a:pt x="4267" y="24574"/>
                  </a:lnTo>
                  <a:lnTo>
                    <a:pt x="8902" y="27686"/>
                  </a:lnTo>
                  <a:lnTo>
                    <a:pt x="14408" y="28828"/>
                  </a:lnTo>
                  <a:lnTo>
                    <a:pt x="19938" y="27686"/>
                  </a:lnTo>
                  <a:lnTo>
                    <a:pt x="24606" y="24574"/>
                  </a:lnTo>
                  <a:lnTo>
                    <a:pt x="27730" y="19875"/>
                  </a:lnTo>
                  <a:lnTo>
                    <a:pt x="28797" y="14414"/>
                  </a:lnTo>
                  <a:lnTo>
                    <a:pt x="27730" y="8890"/>
                  </a:lnTo>
                  <a:lnTo>
                    <a:pt x="24606" y="4254"/>
                  </a:lnTo>
                  <a:lnTo>
                    <a:pt x="19938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6" name="object 8456"/>
            <p:cNvSpPr/>
            <p:nvPr/>
          </p:nvSpPr>
          <p:spPr>
            <a:xfrm>
              <a:off x="5748661" y="147834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76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9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96" y="28828"/>
                  </a:lnTo>
                  <a:lnTo>
                    <a:pt x="14408" y="28828"/>
                  </a:lnTo>
                  <a:lnTo>
                    <a:pt x="22371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57" name="object 8457"/>
          <p:cNvGrpSpPr/>
          <p:nvPr/>
        </p:nvGrpSpPr>
        <p:grpSpPr>
          <a:xfrm>
            <a:off x="9586001" y="3297193"/>
            <a:ext cx="704850" cy="344170"/>
            <a:chOff x="9586001" y="3297193"/>
            <a:chExt cx="704850" cy="344170"/>
          </a:xfrm>
        </p:grpSpPr>
        <p:sp>
          <p:nvSpPr>
            <p:cNvPr id="8458" name="object 8458"/>
            <p:cNvSpPr/>
            <p:nvPr/>
          </p:nvSpPr>
          <p:spPr>
            <a:xfrm>
              <a:off x="9616567" y="3300793"/>
              <a:ext cx="670560" cy="323850"/>
            </a:xfrm>
            <a:custGeom>
              <a:avLst/>
              <a:gdLst/>
              <a:ahLst/>
              <a:cxnLst/>
              <a:rect l="l" t="t" r="r" b="b"/>
              <a:pathLst>
                <a:path w="670559" h="323850">
                  <a:moveTo>
                    <a:pt x="410972" y="323786"/>
                  </a:moveTo>
                  <a:lnTo>
                    <a:pt x="670242" y="323786"/>
                  </a:lnTo>
                </a:path>
                <a:path w="670559" h="323850">
                  <a:moveTo>
                    <a:pt x="670242" y="323786"/>
                  </a:moveTo>
                  <a:lnTo>
                    <a:pt x="670242" y="0"/>
                  </a:lnTo>
                </a:path>
                <a:path w="670559" h="323850">
                  <a:moveTo>
                    <a:pt x="670242" y="0"/>
                  </a:moveTo>
                  <a:lnTo>
                    <a:pt x="410972" y="0"/>
                  </a:lnTo>
                </a:path>
                <a:path w="670559" h="323850">
                  <a:moveTo>
                    <a:pt x="410972" y="0"/>
                  </a:moveTo>
                  <a:lnTo>
                    <a:pt x="410972" y="323786"/>
                  </a:lnTo>
                </a:path>
                <a:path w="670559" h="323850">
                  <a:moveTo>
                    <a:pt x="410972" y="323786"/>
                  </a:move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9" name="object 8459"/>
            <p:cNvSpPr/>
            <p:nvPr/>
          </p:nvSpPr>
          <p:spPr>
            <a:xfrm>
              <a:off x="9587801" y="36101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43"/>
                  </a:lnTo>
                  <a:lnTo>
                    <a:pt x="4190" y="4254"/>
                  </a:lnTo>
                  <a:lnTo>
                    <a:pt x="1079" y="8953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0" y="24574"/>
                  </a:lnTo>
                  <a:lnTo>
                    <a:pt x="8889" y="27749"/>
                  </a:lnTo>
                  <a:lnTo>
                    <a:pt x="14414" y="28828"/>
                  </a:lnTo>
                  <a:lnTo>
                    <a:pt x="19875" y="27749"/>
                  </a:lnTo>
                  <a:lnTo>
                    <a:pt x="24574" y="24574"/>
                  </a:lnTo>
                  <a:lnTo>
                    <a:pt x="27685" y="19939"/>
                  </a:lnTo>
                  <a:lnTo>
                    <a:pt x="28765" y="14414"/>
                  </a:lnTo>
                  <a:lnTo>
                    <a:pt x="27685" y="8953"/>
                  </a:lnTo>
                  <a:lnTo>
                    <a:pt x="24574" y="4254"/>
                  </a:lnTo>
                  <a:lnTo>
                    <a:pt x="19875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0" name="object 8460"/>
            <p:cNvSpPr/>
            <p:nvPr/>
          </p:nvSpPr>
          <p:spPr>
            <a:xfrm>
              <a:off x="9587801" y="36101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61" name="object 8461"/>
          <p:cNvGrpSpPr/>
          <p:nvPr/>
        </p:nvGrpSpPr>
        <p:grpSpPr>
          <a:xfrm>
            <a:off x="8515604" y="5409768"/>
            <a:ext cx="701040" cy="340360"/>
            <a:chOff x="8515604" y="5409768"/>
            <a:chExt cx="701040" cy="340360"/>
          </a:xfrm>
        </p:grpSpPr>
        <p:sp>
          <p:nvSpPr>
            <p:cNvPr id="8462" name="object 8462"/>
            <p:cNvSpPr/>
            <p:nvPr/>
          </p:nvSpPr>
          <p:spPr>
            <a:xfrm>
              <a:off x="8546338" y="5733618"/>
              <a:ext cx="411480" cy="0"/>
            </a:xfrm>
            <a:custGeom>
              <a:avLst/>
              <a:gdLst/>
              <a:ahLst/>
              <a:cxnLst/>
              <a:rect l="l" t="t" r="r" b="b"/>
              <a:pathLst>
                <a:path w="411479" h="0">
                  <a:moveTo>
                    <a:pt x="410908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3" name="object 8463"/>
            <p:cNvSpPr/>
            <p:nvPr/>
          </p:nvSpPr>
          <p:spPr>
            <a:xfrm>
              <a:off x="8517509" y="57192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877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1" y="24555"/>
                  </a:lnTo>
                  <a:lnTo>
                    <a:pt x="8890" y="27705"/>
                  </a:lnTo>
                  <a:lnTo>
                    <a:pt x="14414" y="28822"/>
                  </a:lnTo>
                  <a:lnTo>
                    <a:pt x="19875" y="27705"/>
                  </a:lnTo>
                  <a:lnTo>
                    <a:pt x="24574" y="24555"/>
                  </a:lnTo>
                  <a:lnTo>
                    <a:pt x="27686" y="19919"/>
                  </a:lnTo>
                  <a:lnTo>
                    <a:pt x="28829" y="14408"/>
                  </a:lnTo>
                  <a:lnTo>
                    <a:pt x="27686" y="8877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4" name="object 8464"/>
            <p:cNvSpPr/>
            <p:nvPr/>
          </p:nvSpPr>
          <p:spPr>
            <a:xfrm>
              <a:off x="8517509" y="57192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20"/>
                  </a:lnTo>
                  <a:lnTo>
                    <a:pt x="6476" y="28822"/>
                  </a:lnTo>
                  <a:lnTo>
                    <a:pt x="14414" y="28822"/>
                  </a:lnTo>
                  <a:lnTo>
                    <a:pt x="22351" y="28822"/>
                  </a:lnTo>
                  <a:lnTo>
                    <a:pt x="28829" y="22320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5" name="object 8465"/>
            <p:cNvSpPr/>
            <p:nvPr/>
          </p:nvSpPr>
          <p:spPr>
            <a:xfrm>
              <a:off x="8957246" y="540976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66" name="object 8466"/>
          <p:cNvSpPr txBox="1"/>
          <p:nvPr/>
        </p:nvSpPr>
        <p:spPr>
          <a:xfrm>
            <a:off x="6188449" y="1168908"/>
            <a:ext cx="259715" cy="323850"/>
          </a:xfrm>
          <a:prstGeom prst="rect">
            <a:avLst/>
          </a:prstGeom>
          <a:solidFill>
            <a:srgbClr val="84A4C4"/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159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M13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467" name="object 8467"/>
          <p:cNvSpPr txBox="1"/>
          <p:nvPr/>
        </p:nvSpPr>
        <p:spPr>
          <a:xfrm>
            <a:off x="10036915" y="2323174"/>
            <a:ext cx="49085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M13</a:t>
            </a:r>
            <a:r>
              <a:rPr dirty="0" sz="900" spc="1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468" name="object 8468"/>
          <p:cNvSpPr/>
          <p:nvPr/>
        </p:nvSpPr>
        <p:spPr>
          <a:xfrm>
            <a:off x="10027539" y="2249805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0" y="323850"/>
                </a:moveTo>
                <a:lnTo>
                  <a:pt x="259270" y="323850"/>
                </a:lnTo>
              </a:path>
              <a:path w="259715" h="323850">
                <a:moveTo>
                  <a:pt x="259270" y="323850"/>
                </a:moveTo>
                <a:lnTo>
                  <a:pt x="259270" y="0"/>
                </a:lnTo>
              </a:path>
              <a:path w="259715" h="323850">
                <a:moveTo>
                  <a:pt x="259270" y="0"/>
                </a:moveTo>
                <a:lnTo>
                  <a:pt x="0" y="0"/>
                </a:lnTo>
              </a:path>
              <a:path w="259715"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69" name="object 8469"/>
          <p:cNvSpPr txBox="1"/>
          <p:nvPr/>
        </p:nvSpPr>
        <p:spPr>
          <a:xfrm>
            <a:off x="8966623" y="3822537"/>
            <a:ext cx="49085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M12</a:t>
            </a:r>
            <a:r>
              <a:rPr dirty="0" sz="900" spc="1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470" name="object 8470"/>
          <p:cNvSpPr/>
          <p:nvPr/>
        </p:nvSpPr>
        <p:spPr>
          <a:xfrm>
            <a:off x="8957246" y="3749167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0" y="323850"/>
                </a:moveTo>
                <a:lnTo>
                  <a:pt x="259334" y="323850"/>
                </a:lnTo>
              </a:path>
              <a:path w="259715" h="323850">
                <a:moveTo>
                  <a:pt x="259334" y="323850"/>
                </a:moveTo>
                <a:lnTo>
                  <a:pt x="259334" y="0"/>
                </a:lnTo>
              </a:path>
              <a:path w="259715" h="323850">
                <a:moveTo>
                  <a:pt x="259334" y="0"/>
                </a:moveTo>
                <a:lnTo>
                  <a:pt x="0" y="0"/>
                </a:lnTo>
              </a:path>
              <a:path w="259715"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1" name="object 8471"/>
          <p:cNvSpPr txBox="1"/>
          <p:nvPr/>
        </p:nvSpPr>
        <p:spPr>
          <a:xfrm>
            <a:off x="8966623" y="5483138"/>
            <a:ext cx="2413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472" name="object 8472"/>
          <p:cNvSpPr/>
          <p:nvPr/>
        </p:nvSpPr>
        <p:spPr>
          <a:xfrm>
            <a:off x="8957246" y="5409768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0" y="323850"/>
                </a:moveTo>
                <a:lnTo>
                  <a:pt x="259334" y="323850"/>
                </a:lnTo>
              </a:path>
              <a:path w="259715" h="323850">
                <a:moveTo>
                  <a:pt x="259334" y="323850"/>
                </a:moveTo>
                <a:lnTo>
                  <a:pt x="259334" y="0"/>
                </a:lnTo>
              </a:path>
              <a:path w="259715" h="323850">
                <a:moveTo>
                  <a:pt x="259334" y="0"/>
                </a:moveTo>
                <a:lnTo>
                  <a:pt x="0" y="0"/>
                </a:lnTo>
              </a:path>
              <a:path w="259715"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3" name="object 8473"/>
          <p:cNvSpPr txBox="1"/>
          <p:nvPr/>
        </p:nvSpPr>
        <p:spPr>
          <a:xfrm>
            <a:off x="1440386" y="7147143"/>
            <a:ext cx="2413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8474" name="object 8474"/>
          <p:cNvSpPr/>
          <p:nvPr/>
        </p:nvSpPr>
        <p:spPr>
          <a:xfrm>
            <a:off x="1431055" y="7073766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4" h="323850">
                <a:moveTo>
                  <a:pt x="0" y="323849"/>
                </a:moveTo>
                <a:lnTo>
                  <a:pt x="259257" y="323849"/>
                </a:lnTo>
              </a:path>
              <a:path w="259714" h="323850">
                <a:moveTo>
                  <a:pt x="259257" y="323849"/>
                </a:moveTo>
                <a:lnTo>
                  <a:pt x="259257" y="0"/>
                </a:lnTo>
              </a:path>
              <a:path w="259714" h="323850">
                <a:moveTo>
                  <a:pt x="259257" y="0"/>
                </a:moveTo>
                <a:lnTo>
                  <a:pt x="0" y="0"/>
                </a:lnTo>
              </a:path>
              <a:path w="259714" h="323850">
                <a:moveTo>
                  <a:pt x="0" y="0"/>
                </a:moveTo>
                <a:lnTo>
                  <a:pt x="0" y="323849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75" name="object 8475"/>
          <p:cNvSpPr txBox="1"/>
          <p:nvPr/>
        </p:nvSpPr>
        <p:spPr>
          <a:xfrm>
            <a:off x="11182121" y="476869"/>
            <a:ext cx="359473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0">
                <a:latin typeface="Tahoma"/>
                <a:cs typeface="Tahoma"/>
              </a:rPr>
              <a:t>SEVERNÍ</a:t>
            </a:r>
            <a:r>
              <a:rPr dirty="0" sz="2000" spc="-75">
                <a:latin typeface="Tahoma"/>
                <a:cs typeface="Tahoma"/>
              </a:rPr>
              <a:t> </a:t>
            </a:r>
            <a:r>
              <a:rPr dirty="0" sz="2000" spc="55">
                <a:latin typeface="Tahoma"/>
                <a:cs typeface="Tahoma"/>
              </a:rPr>
              <a:t>FASÁDA</a:t>
            </a:r>
            <a:r>
              <a:rPr dirty="0" sz="2000" spc="-18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110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MATERIÁLY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8476" name="object 8476"/>
          <p:cNvSpPr txBox="1"/>
          <p:nvPr/>
        </p:nvSpPr>
        <p:spPr>
          <a:xfrm>
            <a:off x="11150168" y="1862409"/>
            <a:ext cx="818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8477" name="object 8477"/>
          <p:cNvSpPr txBox="1"/>
          <p:nvPr/>
        </p:nvSpPr>
        <p:spPr>
          <a:xfrm>
            <a:off x="12770116" y="1862409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8478" name="object 8478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8479" name="object 8479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8480" name="object 8480"/>
            <p:cNvPicPr/>
            <p:nvPr/>
          </p:nvPicPr>
          <p:blipFill>
            <a:blip r:embed="rId1231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8481" name="object 8481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8482" name="object 8482"/>
            <p:cNvPicPr/>
            <p:nvPr/>
          </p:nvPicPr>
          <p:blipFill>
            <a:blip r:embed="rId1232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8483" name="object 8483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84" name="object 8484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5" name="object 8485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86" name="object 8486"/>
          <p:cNvSpPr txBox="1"/>
          <p:nvPr/>
        </p:nvSpPr>
        <p:spPr>
          <a:xfrm>
            <a:off x="13327750" y="10328481"/>
            <a:ext cx="925194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Tahoma"/>
                <a:cs typeface="Tahoma"/>
              </a:rPr>
              <a:t>Kampus</a:t>
            </a:r>
            <a:r>
              <a:rPr dirty="0" sz="1000" spc="-65">
                <a:latin typeface="Tahoma"/>
                <a:cs typeface="Tahoma"/>
              </a:rPr>
              <a:t> </a:t>
            </a:r>
            <a:r>
              <a:rPr dirty="0" sz="1000" spc="-10">
                <a:latin typeface="Tahoma"/>
                <a:cs typeface="Tahoma"/>
              </a:rPr>
              <a:t>Cihelna</a:t>
            </a:r>
            <a:endParaRPr sz="1000">
              <a:latin typeface="Tahoma"/>
              <a:cs typeface="Tahoma"/>
            </a:endParaRPr>
          </a:p>
        </p:txBody>
      </p:sp>
      <p:sp>
        <p:nvSpPr>
          <p:cNvPr id="8487" name="object 8487"/>
          <p:cNvSpPr txBox="1"/>
          <p:nvPr/>
        </p:nvSpPr>
        <p:spPr>
          <a:xfrm>
            <a:off x="1049677" y="10215296"/>
            <a:ext cx="383540" cy="296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74930">
              <a:lnSpc>
                <a:spcPct val="111200"/>
              </a:lnSpc>
              <a:spcBef>
                <a:spcPts val="100"/>
              </a:spcBef>
            </a:pPr>
            <a:r>
              <a:rPr dirty="0" sz="800" spc="-10">
                <a:latin typeface="Tahoma"/>
                <a:cs typeface="Tahoma"/>
              </a:rPr>
              <a:t>Město Roztoky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518018" y="6710553"/>
            <a:ext cx="68389" cy="600151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0759441" y="7283936"/>
            <a:ext cx="177165" cy="140335"/>
          </a:xfrm>
          <a:custGeom>
            <a:avLst/>
            <a:gdLst/>
            <a:ahLst/>
            <a:cxnLst/>
            <a:rect l="l" t="t" r="r" b="b"/>
            <a:pathLst>
              <a:path w="177165" h="140334">
                <a:moveTo>
                  <a:pt x="161351" y="122066"/>
                </a:moveTo>
                <a:lnTo>
                  <a:pt x="176706" y="108994"/>
                </a:lnTo>
              </a:path>
              <a:path w="177165" h="140334">
                <a:moveTo>
                  <a:pt x="107570" y="128098"/>
                </a:moveTo>
                <a:lnTo>
                  <a:pt x="172760" y="72673"/>
                </a:lnTo>
              </a:path>
              <a:path w="177165" h="140334">
                <a:moveTo>
                  <a:pt x="53783" y="134130"/>
                </a:moveTo>
                <a:lnTo>
                  <a:pt x="168809" y="36314"/>
                </a:lnTo>
              </a:path>
              <a:path w="177165" h="140334">
                <a:moveTo>
                  <a:pt x="0" y="140162"/>
                </a:moveTo>
                <a:lnTo>
                  <a:pt x="164863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9590" y="2151634"/>
            <a:ext cx="6259836" cy="5683637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197966" y="6695268"/>
            <a:ext cx="722630" cy="781685"/>
          </a:xfrm>
          <a:custGeom>
            <a:avLst/>
            <a:gdLst/>
            <a:ahLst/>
            <a:cxnLst/>
            <a:rect l="l" t="t" r="r" b="b"/>
            <a:pathLst>
              <a:path w="722629" h="781684">
                <a:moveTo>
                  <a:pt x="507691" y="734862"/>
                </a:moveTo>
                <a:lnTo>
                  <a:pt x="722390" y="552328"/>
                </a:lnTo>
              </a:path>
              <a:path w="722629" h="781684">
                <a:moveTo>
                  <a:pt x="453904" y="740894"/>
                </a:moveTo>
                <a:lnTo>
                  <a:pt x="718440" y="515969"/>
                </a:lnTo>
              </a:path>
              <a:path w="722629" h="781684">
                <a:moveTo>
                  <a:pt x="400183" y="746919"/>
                </a:moveTo>
                <a:lnTo>
                  <a:pt x="714494" y="479655"/>
                </a:lnTo>
              </a:path>
              <a:path w="722629" h="781684">
                <a:moveTo>
                  <a:pt x="346399" y="752951"/>
                </a:moveTo>
                <a:lnTo>
                  <a:pt x="710545" y="443315"/>
                </a:lnTo>
              </a:path>
              <a:path w="722629" h="781684">
                <a:moveTo>
                  <a:pt x="292615" y="758983"/>
                </a:moveTo>
                <a:lnTo>
                  <a:pt x="706597" y="406974"/>
                </a:lnTo>
              </a:path>
              <a:path w="722629" h="781684">
                <a:moveTo>
                  <a:pt x="238828" y="765016"/>
                </a:moveTo>
                <a:lnTo>
                  <a:pt x="702648" y="370635"/>
                </a:lnTo>
              </a:path>
              <a:path w="722629" h="781684">
                <a:moveTo>
                  <a:pt x="185046" y="771047"/>
                </a:moveTo>
                <a:lnTo>
                  <a:pt x="698697" y="334270"/>
                </a:lnTo>
              </a:path>
              <a:path w="722629" h="781684">
                <a:moveTo>
                  <a:pt x="131260" y="777080"/>
                </a:moveTo>
                <a:lnTo>
                  <a:pt x="694752" y="297961"/>
                </a:lnTo>
              </a:path>
              <a:path w="722629" h="781684">
                <a:moveTo>
                  <a:pt x="79301" y="781571"/>
                </a:moveTo>
                <a:lnTo>
                  <a:pt x="690806" y="261647"/>
                </a:lnTo>
              </a:path>
              <a:path w="722629" h="781684">
                <a:moveTo>
                  <a:pt x="75336" y="745259"/>
                </a:moveTo>
                <a:lnTo>
                  <a:pt x="686832" y="225303"/>
                </a:lnTo>
              </a:path>
              <a:path w="722629" h="781684">
                <a:moveTo>
                  <a:pt x="71370" y="708921"/>
                </a:moveTo>
                <a:lnTo>
                  <a:pt x="675469" y="195294"/>
                </a:lnTo>
              </a:path>
              <a:path w="722629" h="781684">
                <a:moveTo>
                  <a:pt x="675469" y="195294"/>
                </a:moveTo>
                <a:lnTo>
                  <a:pt x="682862" y="188991"/>
                </a:lnTo>
              </a:path>
              <a:path w="722629" h="781684">
                <a:moveTo>
                  <a:pt x="67405" y="672608"/>
                </a:moveTo>
                <a:lnTo>
                  <a:pt x="628765" y="195294"/>
                </a:lnTo>
              </a:path>
              <a:path w="722629" h="781684">
                <a:moveTo>
                  <a:pt x="628765" y="195294"/>
                </a:moveTo>
                <a:lnTo>
                  <a:pt x="667391" y="162446"/>
                </a:lnTo>
              </a:path>
              <a:path w="722629" h="781684">
                <a:moveTo>
                  <a:pt x="63441" y="636288"/>
                </a:moveTo>
                <a:lnTo>
                  <a:pt x="582021" y="195294"/>
                </a:lnTo>
              </a:path>
              <a:path w="722629" h="781684">
                <a:moveTo>
                  <a:pt x="582045" y="195294"/>
                </a:moveTo>
                <a:lnTo>
                  <a:pt x="615196" y="167107"/>
                </a:lnTo>
              </a:path>
              <a:path w="722629" h="781684">
                <a:moveTo>
                  <a:pt x="59474" y="599950"/>
                </a:moveTo>
                <a:lnTo>
                  <a:pt x="535435" y="195294"/>
                </a:lnTo>
              </a:path>
              <a:path w="722629" h="781684">
                <a:moveTo>
                  <a:pt x="535439" y="195294"/>
                </a:moveTo>
                <a:lnTo>
                  <a:pt x="563124" y="171758"/>
                </a:lnTo>
              </a:path>
              <a:path w="722629" h="781684">
                <a:moveTo>
                  <a:pt x="55512" y="563663"/>
                </a:moveTo>
                <a:lnTo>
                  <a:pt x="488725" y="195294"/>
                </a:lnTo>
              </a:path>
              <a:path w="722629" h="781684">
                <a:moveTo>
                  <a:pt x="488730" y="195294"/>
                </a:moveTo>
                <a:lnTo>
                  <a:pt x="510927" y="176420"/>
                </a:lnTo>
              </a:path>
              <a:path w="722629" h="781684">
                <a:moveTo>
                  <a:pt x="51548" y="527349"/>
                </a:moveTo>
                <a:lnTo>
                  <a:pt x="442042" y="195294"/>
                </a:lnTo>
              </a:path>
              <a:path w="722629" h="781684">
                <a:moveTo>
                  <a:pt x="442072" y="195294"/>
                </a:moveTo>
                <a:lnTo>
                  <a:pt x="458796" y="181076"/>
                </a:lnTo>
              </a:path>
              <a:path w="722629" h="781684">
                <a:moveTo>
                  <a:pt x="47584" y="491037"/>
                </a:moveTo>
                <a:lnTo>
                  <a:pt x="395336" y="195294"/>
                </a:lnTo>
              </a:path>
              <a:path w="722629" h="781684">
                <a:moveTo>
                  <a:pt x="395360" y="195294"/>
                </a:moveTo>
                <a:lnTo>
                  <a:pt x="406598" y="185737"/>
                </a:lnTo>
              </a:path>
              <a:path w="722629" h="781684">
                <a:moveTo>
                  <a:pt x="43617" y="454699"/>
                </a:moveTo>
                <a:lnTo>
                  <a:pt x="348683" y="195294"/>
                </a:lnTo>
              </a:path>
              <a:path w="722629" h="781684">
                <a:moveTo>
                  <a:pt x="348702" y="195294"/>
                </a:moveTo>
                <a:lnTo>
                  <a:pt x="354464" y="190394"/>
                </a:lnTo>
              </a:path>
              <a:path w="722629" h="781684">
                <a:moveTo>
                  <a:pt x="39652" y="418379"/>
                </a:moveTo>
                <a:lnTo>
                  <a:pt x="301975" y="195294"/>
                </a:lnTo>
              </a:path>
              <a:path w="722629" h="781684">
                <a:moveTo>
                  <a:pt x="301987" y="195294"/>
                </a:moveTo>
                <a:lnTo>
                  <a:pt x="302267" y="195055"/>
                </a:lnTo>
              </a:path>
              <a:path w="722629" h="781684">
                <a:moveTo>
                  <a:pt x="35686" y="382041"/>
                </a:moveTo>
                <a:lnTo>
                  <a:pt x="296022" y="160682"/>
                </a:lnTo>
              </a:path>
              <a:path w="722629" h="781684">
                <a:moveTo>
                  <a:pt x="31721" y="345728"/>
                </a:moveTo>
                <a:lnTo>
                  <a:pt x="292250" y="124172"/>
                </a:lnTo>
              </a:path>
              <a:path w="722629" h="781684">
                <a:moveTo>
                  <a:pt x="27755" y="309391"/>
                </a:moveTo>
                <a:lnTo>
                  <a:pt x="288482" y="87712"/>
                </a:lnTo>
              </a:path>
              <a:path w="722629" h="781684">
                <a:moveTo>
                  <a:pt x="23790" y="273077"/>
                </a:moveTo>
                <a:lnTo>
                  <a:pt x="284710" y="51203"/>
                </a:lnTo>
              </a:path>
              <a:path w="722629" h="781684">
                <a:moveTo>
                  <a:pt x="19826" y="236765"/>
                </a:moveTo>
                <a:lnTo>
                  <a:pt x="280939" y="14711"/>
                </a:lnTo>
              </a:path>
              <a:path w="722629" h="781684">
                <a:moveTo>
                  <a:pt x="15859" y="200427"/>
                </a:moveTo>
                <a:lnTo>
                  <a:pt x="251527" y="0"/>
                </a:lnTo>
              </a:path>
              <a:path w="722629" h="781684">
                <a:moveTo>
                  <a:pt x="11895" y="164107"/>
                </a:moveTo>
                <a:lnTo>
                  <a:pt x="199140" y="4889"/>
                </a:lnTo>
              </a:path>
              <a:path w="722629" h="781684">
                <a:moveTo>
                  <a:pt x="7928" y="127769"/>
                </a:moveTo>
                <a:lnTo>
                  <a:pt x="146692" y="9783"/>
                </a:lnTo>
              </a:path>
              <a:path w="722629" h="781684">
                <a:moveTo>
                  <a:pt x="3964" y="91456"/>
                </a:moveTo>
                <a:lnTo>
                  <a:pt x="94242" y="14678"/>
                </a:lnTo>
              </a:path>
              <a:path w="722629" h="781684">
                <a:moveTo>
                  <a:pt x="0" y="55144"/>
                </a:moveTo>
                <a:lnTo>
                  <a:pt x="41789" y="19573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585011" y="6610686"/>
            <a:ext cx="1600835" cy="617855"/>
          </a:xfrm>
          <a:custGeom>
            <a:avLst/>
            <a:gdLst/>
            <a:ahLst/>
            <a:cxnLst/>
            <a:rect l="l" t="t" r="r" b="b"/>
            <a:pathLst>
              <a:path w="1600834" h="617854">
                <a:moveTo>
                  <a:pt x="1375282" y="0"/>
                </a:moveTo>
                <a:lnTo>
                  <a:pt x="1375600" y="70745"/>
                </a:lnTo>
                <a:lnTo>
                  <a:pt x="0" y="71462"/>
                </a:lnTo>
                <a:lnTo>
                  <a:pt x="0" y="149180"/>
                </a:lnTo>
                <a:lnTo>
                  <a:pt x="190" y="149180"/>
                </a:lnTo>
                <a:lnTo>
                  <a:pt x="1397" y="612654"/>
                </a:lnTo>
                <a:lnTo>
                  <a:pt x="1373631" y="617835"/>
                </a:lnTo>
                <a:lnTo>
                  <a:pt x="1374521" y="473646"/>
                </a:lnTo>
                <a:lnTo>
                  <a:pt x="1600327" y="474370"/>
                </a:lnTo>
                <a:lnTo>
                  <a:pt x="1594103" y="1269"/>
                </a:lnTo>
                <a:lnTo>
                  <a:pt x="1375282" y="0"/>
                </a:lnTo>
                <a:close/>
              </a:path>
            </a:pathLst>
          </a:custGeom>
          <a:solidFill>
            <a:srgbClr val="D2907F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642666" y="7058488"/>
            <a:ext cx="741045" cy="741045"/>
          </a:xfrm>
          <a:custGeom>
            <a:avLst/>
            <a:gdLst/>
            <a:ahLst/>
            <a:cxnLst/>
            <a:rect l="l" t="t" r="r" b="b"/>
            <a:pathLst>
              <a:path w="741045" h="741045">
                <a:moveTo>
                  <a:pt x="379114" y="0"/>
                </a:moveTo>
                <a:lnTo>
                  <a:pt x="314648" y="4140"/>
                </a:lnTo>
                <a:lnTo>
                  <a:pt x="251866" y="19424"/>
                </a:lnTo>
                <a:lnTo>
                  <a:pt x="192709" y="45319"/>
                </a:lnTo>
                <a:lnTo>
                  <a:pt x="138931" y="81159"/>
                </a:lnTo>
                <a:lnTo>
                  <a:pt x="92221" y="125761"/>
                </a:lnTo>
                <a:lnTo>
                  <a:pt x="53949" y="177799"/>
                </a:lnTo>
                <a:lnTo>
                  <a:pt x="25298" y="235692"/>
                </a:lnTo>
                <a:lnTo>
                  <a:pt x="7118" y="297681"/>
                </a:lnTo>
                <a:lnTo>
                  <a:pt x="0" y="361924"/>
                </a:lnTo>
                <a:lnTo>
                  <a:pt x="4140" y="426389"/>
                </a:lnTo>
                <a:lnTo>
                  <a:pt x="19424" y="489146"/>
                </a:lnTo>
                <a:lnTo>
                  <a:pt x="45345" y="548335"/>
                </a:lnTo>
                <a:lnTo>
                  <a:pt x="81159" y="602056"/>
                </a:lnTo>
                <a:lnTo>
                  <a:pt x="125761" y="648792"/>
                </a:lnTo>
                <a:lnTo>
                  <a:pt x="177825" y="687063"/>
                </a:lnTo>
                <a:lnTo>
                  <a:pt x="235718" y="715714"/>
                </a:lnTo>
                <a:lnTo>
                  <a:pt x="297707" y="733894"/>
                </a:lnTo>
                <a:lnTo>
                  <a:pt x="361924" y="741038"/>
                </a:lnTo>
                <a:lnTo>
                  <a:pt x="426389" y="736898"/>
                </a:lnTo>
                <a:lnTo>
                  <a:pt x="489146" y="721620"/>
                </a:lnTo>
                <a:lnTo>
                  <a:pt x="548335" y="695674"/>
                </a:lnTo>
                <a:lnTo>
                  <a:pt x="602081" y="659853"/>
                </a:lnTo>
                <a:lnTo>
                  <a:pt x="648817" y="615257"/>
                </a:lnTo>
                <a:lnTo>
                  <a:pt x="687089" y="563213"/>
                </a:lnTo>
                <a:lnTo>
                  <a:pt x="715740" y="505294"/>
                </a:lnTo>
                <a:lnTo>
                  <a:pt x="733894" y="443306"/>
                </a:lnTo>
                <a:lnTo>
                  <a:pt x="741013" y="379114"/>
                </a:lnTo>
                <a:lnTo>
                  <a:pt x="736898" y="314648"/>
                </a:lnTo>
                <a:lnTo>
                  <a:pt x="721620" y="251866"/>
                </a:lnTo>
                <a:lnTo>
                  <a:pt x="695674" y="192709"/>
                </a:lnTo>
                <a:lnTo>
                  <a:pt x="659879" y="138931"/>
                </a:lnTo>
                <a:lnTo>
                  <a:pt x="615257" y="92195"/>
                </a:lnTo>
                <a:lnTo>
                  <a:pt x="563213" y="53924"/>
                </a:lnTo>
                <a:lnTo>
                  <a:pt x="505320" y="25272"/>
                </a:lnTo>
                <a:lnTo>
                  <a:pt x="443306" y="7143"/>
                </a:lnTo>
                <a:lnTo>
                  <a:pt x="379114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126154" y="2340419"/>
            <a:ext cx="2201862" cy="34328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697188" y="2357310"/>
            <a:ext cx="192608" cy="336232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233793" y="2350389"/>
            <a:ext cx="975359" cy="138366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1627657" y="3762438"/>
            <a:ext cx="2433320" cy="2425700"/>
          </a:xfrm>
          <a:custGeom>
            <a:avLst/>
            <a:gdLst/>
            <a:ahLst/>
            <a:cxnLst/>
            <a:rect l="l" t="t" r="r" b="b"/>
            <a:pathLst>
              <a:path w="2433320" h="2425700">
                <a:moveTo>
                  <a:pt x="2415755" y="0"/>
                </a:moveTo>
                <a:lnTo>
                  <a:pt x="0" y="6476"/>
                </a:lnTo>
                <a:lnTo>
                  <a:pt x="2057" y="773093"/>
                </a:lnTo>
                <a:lnTo>
                  <a:pt x="13893" y="2425528"/>
                </a:lnTo>
                <a:lnTo>
                  <a:pt x="2432945" y="2419153"/>
                </a:lnTo>
                <a:lnTo>
                  <a:pt x="2420518" y="659707"/>
                </a:lnTo>
                <a:lnTo>
                  <a:pt x="2415755" y="0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/>
          <p:cNvGrpSpPr/>
          <p:nvPr/>
        </p:nvGrpSpPr>
        <p:grpSpPr>
          <a:xfrm>
            <a:off x="1634902" y="3146044"/>
            <a:ext cx="2397760" cy="619760"/>
            <a:chOff x="1634902" y="3146044"/>
            <a:chExt cx="2397760" cy="619760"/>
          </a:xfrm>
        </p:grpSpPr>
        <p:sp>
          <p:nvSpPr>
            <p:cNvPr id="13" name="object 13"/>
            <p:cNvSpPr/>
            <p:nvPr/>
          </p:nvSpPr>
          <p:spPr>
            <a:xfrm>
              <a:off x="1634902" y="3146044"/>
              <a:ext cx="2397760" cy="433070"/>
            </a:xfrm>
            <a:custGeom>
              <a:avLst/>
              <a:gdLst/>
              <a:ahLst/>
              <a:cxnLst/>
              <a:rect l="l" t="t" r="r" b="b"/>
              <a:pathLst>
                <a:path w="2397760" h="433070">
                  <a:moveTo>
                    <a:pt x="2394616" y="0"/>
                  </a:moveTo>
                  <a:lnTo>
                    <a:pt x="0" y="16509"/>
                  </a:lnTo>
                  <a:lnTo>
                    <a:pt x="2952" y="432688"/>
                  </a:lnTo>
                  <a:lnTo>
                    <a:pt x="2397544" y="415798"/>
                  </a:lnTo>
                  <a:lnTo>
                    <a:pt x="2394616" y="0"/>
                  </a:lnTo>
                  <a:close/>
                </a:path>
              </a:pathLst>
            </a:custGeom>
            <a:solidFill>
              <a:srgbClr val="F9E1C1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13519" y="3569589"/>
              <a:ext cx="177876" cy="195834"/>
            </a:xfrm>
            <a:prstGeom prst="rect">
              <a:avLst/>
            </a:prstGeom>
          </p:spPr>
        </p:pic>
      </p:grpSp>
      <p:sp>
        <p:nvSpPr>
          <p:cNvPr id="15" name="object 15"/>
          <p:cNvSpPr/>
          <p:nvPr/>
        </p:nvSpPr>
        <p:spPr>
          <a:xfrm>
            <a:off x="9842690" y="6692696"/>
            <a:ext cx="1094740" cy="785495"/>
          </a:xfrm>
          <a:custGeom>
            <a:avLst/>
            <a:gdLst/>
            <a:ahLst/>
            <a:cxnLst/>
            <a:rect l="l" t="t" r="r" b="b"/>
            <a:pathLst>
              <a:path w="1094740" h="785495">
                <a:moveTo>
                  <a:pt x="1094676" y="711454"/>
                </a:moveTo>
                <a:lnTo>
                  <a:pt x="1045972" y="263207"/>
                </a:lnTo>
                <a:lnTo>
                  <a:pt x="1035113" y="163906"/>
                </a:lnTo>
                <a:lnTo>
                  <a:pt x="654875" y="197866"/>
                </a:lnTo>
                <a:lnTo>
                  <a:pt x="634428" y="0"/>
                </a:lnTo>
                <a:lnTo>
                  <a:pt x="0" y="65455"/>
                </a:lnTo>
                <a:lnTo>
                  <a:pt x="20383" y="263271"/>
                </a:lnTo>
                <a:lnTo>
                  <a:pt x="373761" y="226847"/>
                </a:lnTo>
                <a:lnTo>
                  <a:pt x="434721" y="785469"/>
                </a:lnTo>
                <a:lnTo>
                  <a:pt x="1094676" y="711454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0825733" y="7912665"/>
            <a:ext cx="687705" cy="69850"/>
          </a:xfrm>
          <a:custGeom>
            <a:avLst/>
            <a:gdLst/>
            <a:ahLst/>
            <a:cxnLst/>
            <a:rect l="l" t="t" r="r" b="b"/>
            <a:pathLst>
              <a:path w="687704" h="69850">
                <a:moveTo>
                  <a:pt x="5778" y="0"/>
                </a:moveTo>
                <a:lnTo>
                  <a:pt x="0" y="69227"/>
                </a:lnTo>
                <a:lnTo>
                  <a:pt x="687197" y="69227"/>
                </a:lnTo>
                <a:lnTo>
                  <a:pt x="5778" y="0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7" name="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125197" y="2351722"/>
            <a:ext cx="2083003" cy="341312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491953" y="2363470"/>
            <a:ext cx="415029" cy="335597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423568" y="7825302"/>
            <a:ext cx="11455" cy="2006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7962836" y="5058289"/>
            <a:ext cx="1868170" cy="1209675"/>
            <a:chOff x="7962836" y="5058289"/>
            <a:chExt cx="1868170" cy="1209675"/>
          </a:xfrm>
        </p:grpSpPr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962836" y="5058289"/>
              <a:ext cx="1868106" cy="120959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8605392" y="5226386"/>
              <a:ext cx="535940" cy="537845"/>
            </a:xfrm>
            <a:custGeom>
              <a:avLst/>
              <a:gdLst/>
              <a:ahLst/>
              <a:cxnLst/>
              <a:rect l="l" t="t" r="r" b="b"/>
              <a:pathLst>
                <a:path w="535940" h="537845">
                  <a:moveTo>
                    <a:pt x="261492" y="0"/>
                  </a:moveTo>
                  <a:lnTo>
                    <a:pt x="205739" y="7194"/>
                  </a:lnTo>
                  <a:lnTo>
                    <a:pt x="152780" y="25850"/>
                  </a:lnTo>
                  <a:lnTo>
                    <a:pt x="104775" y="55117"/>
                  </a:lnTo>
                  <a:lnTo>
                    <a:pt x="63944" y="93687"/>
                  </a:lnTo>
                  <a:lnTo>
                    <a:pt x="32003" y="139928"/>
                  </a:lnTo>
                  <a:lnTo>
                    <a:pt x="10413" y="191795"/>
                  </a:lnTo>
                  <a:lnTo>
                    <a:pt x="0" y="247034"/>
                  </a:lnTo>
                  <a:lnTo>
                    <a:pt x="1342" y="301034"/>
                  </a:lnTo>
                  <a:lnTo>
                    <a:pt x="1397" y="303212"/>
                  </a:lnTo>
                  <a:lnTo>
                    <a:pt x="14414" y="357860"/>
                  </a:lnTo>
                  <a:lnTo>
                    <a:pt x="38480" y="408660"/>
                  </a:lnTo>
                  <a:lnTo>
                    <a:pt x="72580" y="453307"/>
                  </a:lnTo>
                  <a:lnTo>
                    <a:pt x="115188" y="489870"/>
                  </a:lnTo>
                  <a:lnTo>
                    <a:pt x="164528" y="516807"/>
                  </a:lnTo>
                  <a:lnTo>
                    <a:pt x="218376" y="532904"/>
                  </a:lnTo>
                  <a:lnTo>
                    <a:pt x="274383" y="537444"/>
                  </a:lnTo>
                  <a:lnTo>
                    <a:pt x="330073" y="530205"/>
                  </a:lnTo>
                  <a:lnTo>
                    <a:pt x="383158" y="511600"/>
                  </a:lnTo>
                  <a:lnTo>
                    <a:pt x="431101" y="482326"/>
                  </a:lnTo>
                  <a:lnTo>
                    <a:pt x="443986" y="470147"/>
                  </a:lnTo>
                  <a:lnTo>
                    <a:pt x="276034" y="470147"/>
                  </a:lnTo>
                  <a:lnTo>
                    <a:pt x="227583" y="466229"/>
                  </a:lnTo>
                  <a:lnTo>
                    <a:pt x="181482" y="450830"/>
                  </a:lnTo>
                  <a:lnTo>
                    <a:pt x="140398" y="424834"/>
                  </a:lnTo>
                  <a:lnTo>
                    <a:pt x="106743" y="389807"/>
                  </a:lnTo>
                  <a:lnTo>
                    <a:pt x="82486" y="347687"/>
                  </a:lnTo>
                  <a:lnTo>
                    <a:pt x="68960" y="301034"/>
                  </a:lnTo>
                  <a:lnTo>
                    <a:pt x="66992" y="252463"/>
                  </a:lnTo>
                  <a:lnTo>
                    <a:pt x="76771" y="204838"/>
                  </a:lnTo>
                  <a:lnTo>
                    <a:pt x="97599" y="160959"/>
                  </a:lnTo>
                  <a:lnTo>
                    <a:pt x="128333" y="123278"/>
                  </a:lnTo>
                  <a:lnTo>
                    <a:pt x="167195" y="94087"/>
                  </a:lnTo>
                  <a:lnTo>
                    <a:pt x="211899" y="75063"/>
                  </a:lnTo>
                  <a:lnTo>
                    <a:pt x="259905" y="67271"/>
                  </a:lnTo>
                  <a:lnTo>
                    <a:pt x="443725" y="67271"/>
                  </a:lnTo>
                  <a:lnTo>
                    <a:pt x="420687" y="47504"/>
                  </a:lnTo>
                  <a:lnTo>
                    <a:pt x="371348" y="20593"/>
                  </a:lnTo>
                  <a:lnTo>
                    <a:pt x="317500" y="4514"/>
                  </a:lnTo>
                  <a:lnTo>
                    <a:pt x="261492" y="0"/>
                  </a:lnTo>
                  <a:close/>
                </a:path>
                <a:path w="535940" h="537845">
                  <a:moveTo>
                    <a:pt x="443725" y="67271"/>
                  </a:moveTo>
                  <a:lnTo>
                    <a:pt x="259905" y="67271"/>
                  </a:lnTo>
                  <a:lnTo>
                    <a:pt x="308292" y="71189"/>
                  </a:lnTo>
                  <a:lnTo>
                    <a:pt x="354393" y="86620"/>
                  </a:lnTo>
                  <a:lnTo>
                    <a:pt x="395477" y="112566"/>
                  </a:lnTo>
                  <a:lnTo>
                    <a:pt x="429132" y="147637"/>
                  </a:lnTo>
                  <a:lnTo>
                    <a:pt x="453453" y="189706"/>
                  </a:lnTo>
                  <a:lnTo>
                    <a:pt x="466915" y="236416"/>
                  </a:lnTo>
                  <a:lnTo>
                    <a:pt x="468883" y="284956"/>
                  </a:lnTo>
                  <a:lnTo>
                    <a:pt x="459168" y="332606"/>
                  </a:lnTo>
                  <a:lnTo>
                    <a:pt x="438340" y="376485"/>
                  </a:lnTo>
                  <a:lnTo>
                    <a:pt x="407606" y="414140"/>
                  </a:lnTo>
                  <a:lnTo>
                    <a:pt x="368680" y="443337"/>
                  </a:lnTo>
                  <a:lnTo>
                    <a:pt x="323976" y="462337"/>
                  </a:lnTo>
                  <a:lnTo>
                    <a:pt x="276034" y="470147"/>
                  </a:lnTo>
                  <a:lnTo>
                    <a:pt x="443986" y="470147"/>
                  </a:lnTo>
                  <a:lnTo>
                    <a:pt x="471931" y="443731"/>
                  </a:lnTo>
                  <a:lnTo>
                    <a:pt x="503872" y="397497"/>
                  </a:lnTo>
                  <a:lnTo>
                    <a:pt x="525526" y="345630"/>
                  </a:lnTo>
                  <a:lnTo>
                    <a:pt x="535876" y="290417"/>
                  </a:lnTo>
                  <a:lnTo>
                    <a:pt x="534595" y="236416"/>
                  </a:lnTo>
                  <a:lnTo>
                    <a:pt x="534542" y="234207"/>
                  </a:lnTo>
                  <a:lnTo>
                    <a:pt x="521525" y="179514"/>
                  </a:lnTo>
                  <a:lnTo>
                    <a:pt x="497458" y="128765"/>
                  </a:lnTo>
                  <a:lnTo>
                    <a:pt x="463359" y="84118"/>
                  </a:lnTo>
                  <a:lnTo>
                    <a:pt x="443725" y="67271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/>
          <p:nvPr/>
        </p:nvSpPr>
        <p:spPr>
          <a:xfrm>
            <a:off x="1265408" y="6808730"/>
            <a:ext cx="741045" cy="741045"/>
          </a:xfrm>
          <a:custGeom>
            <a:avLst/>
            <a:gdLst/>
            <a:ahLst/>
            <a:cxnLst/>
            <a:rect l="l" t="t" r="r" b="b"/>
            <a:pathLst>
              <a:path w="741044" h="741045">
                <a:moveTo>
                  <a:pt x="379094" y="0"/>
                </a:moveTo>
                <a:lnTo>
                  <a:pt x="314623" y="4140"/>
                </a:lnTo>
                <a:lnTo>
                  <a:pt x="251866" y="19399"/>
                </a:lnTo>
                <a:lnTo>
                  <a:pt x="192709" y="45364"/>
                </a:lnTo>
                <a:lnTo>
                  <a:pt x="138931" y="81133"/>
                </a:lnTo>
                <a:lnTo>
                  <a:pt x="92202" y="125787"/>
                </a:lnTo>
                <a:lnTo>
                  <a:pt x="53930" y="177800"/>
                </a:lnTo>
                <a:lnTo>
                  <a:pt x="25279" y="235718"/>
                </a:lnTo>
                <a:lnTo>
                  <a:pt x="7118" y="297707"/>
                </a:lnTo>
                <a:lnTo>
                  <a:pt x="0" y="361899"/>
                </a:lnTo>
                <a:lnTo>
                  <a:pt x="4146" y="426389"/>
                </a:lnTo>
                <a:lnTo>
                  <a:pt x="19399" y="489172"/>
                </a:lnTo>
                <a:lnTo>
                  <a:pt x="45345" y="548309"/>
                </a:lnTo>
                <a:lnTo>
                  <a:pt x="81165" y="602056"/>
                </a:lnTo>
                <a:lnTo>
                  <a:pt x="125761" y="648792"/>
                </a:lnTo>
                <a:lnTo>
                  <a:pt x="177800" y="687089"/>
                </a:lnTo>
                <a:lnTo>
                  <a:pt x="235699" y="715714"/>
                </a:lnTo>
                <a:lnTo>
                  <a:pt x="297707" y="733894"/>
                </a:lnTo>
                <a:lnTo>
                  <a:pt x="361905" y="741013"/>
                </a:lnTo>
                <a:lnTo>
                  <a:pt x="426370" y="736873"/>
                </a:lnTo>
                <a:lnTo>
                  <a:pt x="489153" y="721620"/>
                </a:lnTo>
                <a:lnTo>
                  <a:pt x="548309" y="695674"/>
                </a:lnTo>
                <a:lnTo>
                  <a:pt x="602087" y="659828"/>
                </a:lnTo>
                <a:lnTo>
                  <a:pt x="648792" y="615232"/>
                </a:lnTo>
                <a:lnTo>
                  <a:pt x="687069" y="563213"/>
                </a:lnTo>
                <a:lnTo>
                  <a:pt x="715714" y="505294"/>
                </a:lnTo>
                <a:lnTo>
                  <a:pt x="733901" y="443306"/>
                </a:lnTo>
                <a:lnTo>
                  <a:pt x="741019" y="379114"/>
                </a:lnTo>
                <a:lnTo>
                  <a:pt x="736873" y="314648"/>
                </a:lnTo>
                <a:lnTo>
                  <a:pt x="721594" y="251840"/>
                </a:lnTo>
                <a:lnTo>
                  <a:pt x="695674" y="192709"/>
                </a:lnTo>
                <a:lnTo>
                  <a:pt x="659853" y="138931"/>
                </a:lnTo>
                <a:lnTo>
                  <a:pt x="615257" y="92195"/>
                </a:lnTo>
                <a:lnTo>
                  <a:pt x="563194" y="53924"/>
                </a:lnTo>
                <a:lnTo>
                  <a:pt x="505301" y="25273"/>
                </a:lnTo>
                <a:lnTo>
                  <a:pt x="443312" y="7118"/>
                </a:lnTo>
                <a:lnTo>
                  <a:pt x="379094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7586408" y="6611956"/>
            <a:ext cx="1598930" cy="616585"/>
          </a:xfrm>
          <a:custGeom>
            <a:avLst/>
            <a:gdLst/>
            <a:ahLst/>
            <a:cxnLst/>
            <a:rect l="l" t="t" r="r" b="b"/>
            <a:pathLst>
              <a:path w="1598929" h="616584">
                <a:moveTo>
                  <a:pt x="0" y="611384"/>
                </a:moveTo>
                <a:lnTo>
                  <a:pt x="1372234" y="616565"/>
                </a:lnTo>
              </a:path>
              <a:path w="1598929" h="616584">
                <a:moveTo>
                  <a:pt x="1373124" y="472376"/>
                </a:moveTo>
                <a:lnTo>
                  <a:pt x="1372234" y="616565"/>
                </a:lnTo>
              </a:path>
              <a:path w="1598929" h="616584">
                <a:moveTo>
                  <a:pt x="1373124" y="472376"/>
                </a:moveTo>
                <a:lnTo>
                  <a:pt x="1598929" y="473100"/>
                </a:lnTo>
              </a:path>
              <a:path w="1598929" h="616584">
                <a:moveTo>
                  <a:pt x="1592706" y="0"/>
                </a:moveTo>
                <a:lnTo>
                  <a:pt x="1598929" y="47310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9255506" y="6706857"/>
            <a:ext cx="57785" cy="176530"/>
          </a:xfrm>
          <a:custGeom>
            <a:avLst/>
            <a:gdLst/>
            <a:ahLst/>
            <a:cxnLst/>
            <a:rect l="l" t="t" r="r" b="b"/>
            <a:pathLst>
              <a:path w="57784" h="176529">
                <a:moveTo>
                  <a:pt x="57403" y="176161"/>
                </a:moveTo>
                <a:lnTo>
                  <a:pt x="0" y="2279"/>
                </a:lnTo>
              </a:path>
              <a:path w="57784" h="176529">
                <a:moveTo>
                  <a:pt x="0" y="2279"/>
                </a:moveTo>
                <a:lnTo>
                  <a:pt x="54800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7424356" y="6516954"/>
            <a:ext cx="1831339" cy="1090295"/>
          </a:xfrm>
          <a:custGeom>
            <a:avLst/>
            <a:gdLst/>
            <a:ahLst/>
            <a:cxnLst/>
            <a:rect l="l" t="t" r="r" b="b"/>
            <a:pathLst>
              <a:path w="1831340" h="1090295">
                <a:moveTo>
                  <a:pt x="4952" y="1090117"/>
                </a:moveTo>
                <a:lnTo>
                  <a:pt x="0" y="917771"/>
                </a:lnTo>
              </a:path>
              <a:path w="1831340" h="1090295">
                <a:moveTo>
                  <a:pt x="0" y="917771"/>
                </a:moveTo>
                <a:lnTo>
                  <a:pt x="162051" y="706386"/>
                </a:lnTo>
              </a:path>
              <a:path w="1831340" h="1090295">
                <a:moveTo>
                  <a:pt x="162051" y="706386"/>
                </a:moveTo>
                <a:lnTo>
                  <a:pt x="160210" y="4413"/>
                </a:lnTo>
              </a:path>
              <a:path w="1831340" h="1090295">
                <a:moveTo>
                  <a:pt x="160210" y="4413"/>
                </a:moveTo>
                <a:lnTo>
                  <a:pt x="538797" y="0"/>
                </a:lnTo>
              </a:path>
              <a:path w="1831340" h="1090295">
                <a:moveTo>
                  <a:pt x="538797" y="0"/>
                </a:moveTo>
                <a:lnTo>
                  <a:pt x="544956" y="164973"/>
                </a:lnTo>
              </a:path>
              <a:path w="1831340" h="1090295">
                <a:moveTo>
                  <a:pt x="544956" y="164973"/>
                </a:moveTo>
                <a:lnTo>
                  <a:pt x="1536255" y="164477"/>
                </a:lnTo>
              </a:path>
              <a:path w="1831340" h="1090295">
                <a:moveTo>
                  <a:pt x="1536255" y="164477"/>
                </a:moveTo>
                <a:lnTo>
                  <a:pt x="1535937" y="93732"/>
                </a:lnTo>
              </a:path>
              <a:path w="1831340" h="1090295">
                <a:moveTo>
                  <a:pt x="1535937" y="93732"/>
                </a:moveTo>
                <a:lnTo>
                  <a:pt x="1754758" y="95002"/>
                </a:lnTo>
              </a:path>
              <a:path w="1831340" h="1090295">
                <a:moveTo>
                  <a:pt x="1754758" y="95002"/>
                </a:moveTo>
                <a:lnTo>
                  <a:pt x="1831149" y="192182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7962836" y="5058289"/>
            <a:ext cx="1875155" cy="1209675"/>
          </a:xfrm>
          <a:custGeom>
            <a:avLst/>
            <a:gdLst/>
            <a:ahLst/>
            <a:cxnLst/>
            <a:rect l="l" t="t" r="r" b="b"/>
            <a:pathLst>
              <a:path w="1875154" h="1209675">
                <a:moveTo>
                  <a:pt x="1868106" y="853179"/>
                </a:moveTo>
                <a:lnTo>
                  <a:pt x="1141539" y="853179"/>
                </a:lnTo>
                <a:lnTo>
                  <a:pt x="1222121" y="855484"/>
                </a:lnTo>
                <a:lnTo>
                  <a:pt x="1301686" y="868140"/>
                </a:lnTo>
                <a:lnTo>
                  <a:pt x="1378902" y="891031"/>
                </a:lnTo>
                <a:lnTo>
                  <a:pt x="1452562" y="923702"/>
                </a:lnTo>
                <a:lnTo>
                  <a:pt x="1521396" y="965593"/>
                </a:lnTo>
                <a:lnTo>
                  <a:pt x="1584261" y="1016069"/>
                </a:lnTo>
                <a:lnTo>
                  <a:pt x="1640014" y="1074216"/>
                </a:lnTo>
                <a:lnTo>
                  <a:pt x="1687829" y="1139082"/>
                </a:lnTo>
                <a:lnTo>
                  <a:pt x="1726819" y="1209598"/>
                </a:lnTo>
                <a:lnTo>
                  <a:pt x="1868106" y="1209598"/>
                </a:lnTo>
                <a:lnTo>
                  <a:pt x="1868106" y="853179"/>
                </a:lnTo>
                <a:close/>
              </a:path>
              <a:path w="1875154" h="1209675">
                <a:moveTo>
                  <a:pt x="1874837" y="0"/>
                </a:moveTo>
                <a:lnTo>
                  <a:pt x="0" y="0"/>
                </a:lnTo>
                <a:lnTo>
                  <a:pt x="0" y="1128960"/>
                </a:lnTo>
                <a:lnTo>
                  <a:pt x="647001" y="1128960"/>
                </a:lnTo>
                <a:lnTo>
                  <a:pt x="698246" y="1062507"/>
                </a:lnTo>
                <a:lnTo>
                  <a:pt x="707150" y="1053725"/>
                </a:lnTo>
                <a:lnTo>
                  <a:pt x="201612" y="1053725"/>
                </a:lnTo>
                <a:lnTo>
                  <a:pt x="170497" y="1048791"/>
                </a:lnTo>
                <a:lnTo>
                  <a:pt x="142367" y="1034478"/>
                </a:lnTo>
                <a:lnTo>
                  <a:pt x="120078" y="1012151"/>
                </a:lnTo>
                <a:lnTo>
                  <a:pt x="105727" y="984072"/>
                </a:lnTo>
                <a:lnTo>
                  <a:pt x="100884" y="953217"/>
                </a:lnTo>
                <a:lnTo>
                  <a:pt x="100837" y="952919"/>
                </a:lnTo>
                <a:lnTo>
                  <a:pt x="120078" y="893660"/>
                </a:lnTo>
                <a:lnTo>
                  <a:pt x="170497" y="857053"/>
                </a:lnTo>
                <a:lnTo>
                  <a:pt x="201612" y="852138"/>
                </a:lnTo>
                <a:lnTo>
                  <a:pt x="1868106" y="852138"/>
                </a:lnTo>
                <a:lnTo>
                  <a:pt x="1868106" y="704126"/>
                </a:lnTo>
                <a:lnTo>
                  <a:pt x="882396" y="704126"/>
                </a:lnTo>
                <a:lnTo>
                  <a:pt x="827468" y="692473"/>
                </a:lnTo>
                <a:lnTo>
                  <a:pt x="776097" y="669601"/>
                </a:lnTo>
                <a:lnTo>
                  <a:pt x="730630" y="636562"/>
                </a:lnTo>
                <a:lnTo>
                  <a:pt x="693039" y="594791"/>
                </a:lnTo>
                <a:lnTo>
                  <a:pt x="664908" y="546125"/>
                </a:lnTo>
                <a:lnTo>
                  <a:pt x="647573" y="492696"/>
                </a:lnTo>
                <a:lnTo>
                  <a:pt x="641730" y="436784"/>
                </a:lnTo>
                <a:lnTo>
                  <a:pt x="647573" y="380923"/>
                </a:lnTo>
                <a:lnTo>
                  <a:pt x="664908" y="327469"/>
                </a:lnTo>
                <a:lnTo>
                  <a:pt x="693039" y="278828"/>
                </a:lnTo>
                <a:lnTo>
                  <a:pt x="730630" y="237058"/>
                </a:lnTo>
                <a:lnTo>
                  <a:pt x="776097" y="204019"/>
                </a:lnTo>
                <a:lnTo>
                  <a:pt x="827468" y="181146"/>
                </a:lnTo>
                <a:lnTo>
                  <a:pt x="882396" y="169487"/>
                </a:lnTo>
                <a:lnTo>
                  <a:pt x="1874837" y="169487"/>
                </a:lnTo>
                <a:lnTo>
                  <a:pt x="1874837" y="0"/>
                </a:lnTo>
                <a:close/>
              </a:path>
              <a:path w="1875154" h="1209675">
                <a:moveTo>
                  <a:pt x="1868106" y="852138"/>
                </a:moveTo>
                <a:lnTo>
                  <a:pt x="201612" y="852138"/>
                </a:lnTo>
                <a:lnTo>
                  <a:pt x="232727" y="857053"/>
                </a:lnTo>
                <a:lnTo>
                  <a:pt x="260857" y="871359"/>
                </a:lnTo>
                <a:lnTo>
                  <a:pt x="283146" y="893660"/>
                </a:lnTo>
                <a:lnTo>
                  <a:pt x="297497" y="921740"/>
                </a:lnTo>
                <a:lnTo>
                  <a:pt x="302386" y="952919"/>
                </a:lnTo>
                <a:lnTo>
                  <a:pt x="297497" y="984072"/>
                </a:lnTo>
                <a:lnTo>
                  <a:pt x="283146" y="1012151"/>
                </a:lnTo>
                <a:lnTo>
                  <a:pt x="260857" y="1034478"/>
                </a:lnTo>
                <a:lnTo>
                  <a:pt x="232727" y="1048791"/>
                </a:lnTo>
                <a:lnTo>
                  <a:pt x="201612" y="1053725"/>
                </a:lnTo>
                <a:lnTo>
                  <a:pt x="707150" y="1053725"/>
                </a:lnTo>
                <a:lnTo>
                  <a:pt x="757999" y="1003573"/>
                </a:lnTo>
                <a:lnTo>
                  <a:pt x="825119" y="953217"/>
                </a:lnTo>
                <a:lnTo>
                  <a:pt x="898398" y="912317"/>
                </a:lnTo>
                <a:lnTo>
                  <a:pt x="976502" y="881678"/>
                </a:lnTo>
                <a:lnTo>
                  <a:pt x="1058100" y="861834"/>
                </a:lnTo>
                <a:lnTo>
                  <a:pt x="1141539" y="853179"/>
                </a:lnTo>
                <a:lnTo>
                  <a:pt x="1868106" y="853179"/>
                </a:lnTo>
                <a:lnTo>
                  <a:pt x="1868106" y="852138"/>
                </a:lnTo>
                <a:close/>
              </a:path>
              <a:path w="1875154" h="1209675">
                <a:moveTo>
                  <a:pt x="1874837" y="169487"/>
                </a:moveTo>
                <a:lnTo>
                  <a:pt x="938593" y="169487"/>
                </a:lnTo>
                <a:lnTo>
                  <a:pt x="993584" y="181146"/>
                </a:lnTo>
                <a:lnTo>
                  <a:pt x="1044892" y="204019"/>
                </a:lnTo>
                <a:lnTo>
                  <a:pt x="1090358" y="237058"/>
                </a:lnTo>
                <a:lnTo>
                  <a:pt x="1128014" y="278828"/>
                </a:lnTo>
                <a:lnTo>
                  <a:pt x="1156080" y="327469"/>
                </a:lnTo>
                <a:lnTo>
                  <a:pt x="1173479" y="380923"/>
                </a:lnTo>
                <a:lnTo>
                  <a:pt x="1179322" y="436784"/>
                </a:lnTo>
                <a:lnTo>
                  <a:pt x="1173479" y="492696"/>
                </a:lnTo>
                <a:lnTo>
                  <a:pt x="1156080" y="546125"/>
                </a:lnTo>
                <a:lnTo>
                  <a:pt x="1128014" y="594791"/>
                </a:lnTo>
                <a:lnTo>
                  <a:pt x="1090358" y="636562"/>
                </a:lnTo>
                <a:lnTo>
                  <a:pt x="1044892" y="669601"/>
                </a:lnTo>
                <a:lnTo>
                  <a:pt x="993584" y="692473"/>
                </a:lnTo>
                <a:lnTo>
                  <a:pt x="938593" y="704126"/>
                </a:lnTo>
                <a:lnTo>
                  <a:pt x="1868106" y="704126"/>
                </a:lnTo>
                <a:lnTo>
                  <a:pt x="1868106" y="603967"/>
                </a:lnTo>
                <a:lnTo>
                  <a:pt x="1498536" y="603967"/>
                </a:lnTo>
                <a:lnTo>
                  <a:pt x="1459992" y="595706"/>
                </a:lnTo>
                <a:lnTo>
                  <a:pt x="1424940" y="577722"/>
                </a:lnTo>
                <a:lnTo>
                  <a:pt x="1395793" y="551357"/>
                </a:lnTo>
                <a:lnTo>
                  <a:pt x="1374394" y="518267"/>
                </a:lnTo>
                <a:lnTo>
                  <a:pt x="1362328" y="480790"/>
                </a:lnTo>
                <a:lnTo>
                  <a:pt x="1360360" y="441471"/>
                </a:lnTo>
                <a:lnTo>
                  <a:pt x="1368615" y="403002"/>
                </a:lnTo>
                <a:lnTo>
                  <a:pt x="1386522" y="367925"/>
                </a:lnTo>
                <a:lnTo>
                  <a:pt x="1413002" y="338734"/>
                </a:lnTo>
                <a:lnTo>
                  <a:pt x="1446022" y="317347"/>
                </a:lnTo>
                <a:lnTo>
                  <a:pt x="1483486" y="305295"/>
                </a:lnTo>
                <a:lnTo>
                  <a:pt x="1522856" y="303307"/>
                </a:lnTo>
                <a:lnTo>
                  <a:pt x="1868106" y="303307"/>
                </a:lnTo>
                <a:lnTo>
                  <a:pt x="1868106" y="267169"/>
                </a:lnTo>
                <a:lnTo>
                  <a:pt x="1874837" y="261467"/>
                </a:lnTo>
                <a:lnTo>
                  <a:pt x="1874837" y="169487"/>
                </a:lnTo>
                <a:close/>
              </a:path>
              <a:path w="1875154" h="1209675">
                <a:moveTo>
                  <a:pt x="1868106" y="303307"/>
                </a:moveTo>
                <a:lnTo>
                  <a:pt x="1522856" y="303307"/>
                </a:lnTo>
                <a:lnTo>
                  <a:pt x="1561337" y="311594"/>
                </a:lnTo>
                <a:lnTo>
                  <a:pt x="1596390" y="329501"/>
                </a:lnTo>
                <a:lnTo>
                  <a:pt x="1625536" y="355942"/>
                </a:lnTo>
                <a:lnTo>
                  <a:pt x="1646935" y="388988"/>
                </a:lnTo>
                <a:lnTo>
                  <a:pt x="1659064" y="426465"/>
                </a:lnTo>
                <a:lnTo>
                  <a:pt x="1660969" y="465804"/>
                </a:lnTo>
                <a:lnTo>
                  <a:pt x="1652777" y="504304"/>
                </a:lnTo>
                <a:lnTo>
                  <a:pt x="1634744" y="539324"/>
                </a:lnTo>
                <a:lnTo>
                  <a:pt x="1608327" y="568521"/>
                </a:lnTo>
                <a:lnTo>
                  <a:pt x="1575307" y="589902"/>
                </a:lnTo>
                <a:lnTo>
                  <a:pt x="1537843" y="602005"/>
                </a:lnTo>
                <a:lnTo>
                  <a:pt x="1498536" y="603967"/>
                </a:lnTo>
                <a:lnTo>
                  <a:pt x="1868106" y="603967"/>
                </a:lnTo>
                <a:lnTo>
                  <a:pt x="1868106" y="303307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340697" y="6872655"/>
            <a:ext cx="885190" cy="849630"/>
          </a:xfrm>
          <a:custGeom>
            <a:avLst/>
            <a:gdLst/>
            <a:ahLst/>
            <a:cxnLst/>
            <a:rect l="l" t="t" r="r" b="b"/>
            <a:pathLst>
              <a:path w="885189" h="849629">
                <a:moveTo>
                  <a:pt x="884783" y="269557"/>
                </a:moveTo>
                <a:lnTo>
                  <a:pt x="878103" y="212648"/>
                </a:lnTo>
                <a:lnTo>
                  <a:pt x="859777" y="158407"/>
                </a:lnTo>
                <a:lnTo>
                  <a:pt x="830554" y="109169"/>
                </a:lnTo>
                <a:lnTo>
                  <a:pt x="791730" y="67043"/>
                </a:lnTo>
                <a:lnTo>
                  <a:pt x="745032" y="33934"/>
                </a:lnTo>
                <a:lnTo>
                  <a:pt x="692416" y="11239"/>
                </a:lnTo>
                <a:lnTo>
                  <a:pt x="636257" y="0"/>
                </a:lnTo>
                <a:lnTo>
                  <a:pt x="579005" y="673"/>
                </a:lnTo>
                <a:lnTo>
                  <a:pt x="523125" y="13220"/>
                </a:lnTo>
                <a:lnTo>
                  <a:pt x="471081" y="37134"/>
                </a:lnTo>
                <a:lnTo>
                  <a:pt x="425145" y="71335"/>
                </a:lnTo>
                <a:lnTo>
                  <a:pt x="387324" y="114350"/>
                </a:lnTo>
                <a:lnTo>
                  <a:pt x="359270" y="164274"/>
                </a:lnTo>
                <a:lnTo>
                  <a:pt x="342226" y="218948"/>
                </a:lnTo>
                <a:lnTo>
                  <a:pt x="336892" y="275971"/>
                </a:lnTo>
                <a:lnTo>
                  <a:pt x="341147" y="312470"/>
                </a:lnTo>
                <a:lnTo>
                  <a:pt x="299364" y="304101"/>
                </a:lnTo>
                <a:lnTo>
                  <a:pt x="242087" y="304749"/>
                </a:lnTo>
                <a:lnTo>
                  <a:pt x="186232" y="317322"/>
                </a:lnTo>
                <a:lnTo>
                  <a:pt x="134188" y="341210"/>
                </a:lnTo>
                <a:lnTo>
                  <a:pt x="88252" y="375412"/>
                </a:lnTo>
                <a:lnTo>
                  <a:pt x="50419" y="418426"/>
                </a:lnTo>
                <a:lnTo>
                  <a:pt x="22364" y="468363"/>
                </a:lnTo>
                <a:lnTo>
                  <a:pt x="5308" y="523011"/>
                </a:lnTo>
                <a:lnTo>
                  <a:pt x="0" y="580034"/>
                </a:lnTo>
                <a:lnTo>
                  <a:pt x="6642" y="636955"/>
                </a:lnTo>
                <a:lnTo>
                  <a:pt x="24968" y="691210"/>
                </a:lnTo>
                <a:lnTo>
                  <a:pt x="54190" y="740473"/>
                </a:lnTo>
                <a:lnTo>
                  <a:pt x="93014" y="782586"/>
                </a:lnTo>
                <a:lnTo>
                  <a:pt x="139750" y="815695"/>
                </a:lnTo>
                <a:lnTo>
                  <a:pt x="192328" y="838377"/>
                </a:lnTo>
                <a:lnTo>
                  <a:pt x="248488" y="849604"/>
                </a:lnTo>
                <a:lnTo>
                  <a:pt x="305739" y="848969"/>
                </a:lnTo>
                <a:lnTo>
                  <a:pt x="361619" y="836383"/>
                </a:lnTo>
                <a:lnTo>
                  <a:pt x="413664" y="812495"/>
                </a:lnTo>
                <a:lnTo>
                  <a:pt x="459600" y="778243"/>
                </a:lnTo>
                <a:lnTo>
                  <a:pt x="497408" y="735279"/>
                </a:lnTo>
                <a:lnTo>
                  <a:pt x="525487" y="685355"/>
                </a:lnTo>
                <a:lnTo>
                  <a:pt x="542518" y="630656"/>
                </a:lnTo>
                <a:lnTo>
                  <a:pt x="547852" y="573633"/>
                </a:lnTo>
                <a:lnTo>
                  <a:pt x="543572" y="537171"/>
                </a:lnTo>
                <a:lnTo>
                  <a:pt x="585381" y="545528"/>
                </a:lnTo>
                <a:lnTo>
                  <a:pt x="642658" y="544855"/>
                </a:lnTo>
                <a:lnTo>
                  <a:pt x="698550" y="532307"/>
                </a:lnTo>
                <a:lnTo>
                  <a:pt x="750557" y="508406"/>
                </a:lnTo>
                <a:lnTo>
                  <a:pt x="796493" y="474192"/>
                </a:lnTo>
                <a:lnTo>
                  <a:pt x="834326" y="431177"/>
                </a:lnTo>
                <a:lnTo>
                  <a:pt x="862380" y="381241"/>
                </a:lnTo>
                <a:lnTo>
                  <a:pt x="879449" y="326580"/>
                </a:lnTo>
                <a:lnTo>
                  <a:pt x="884783" y="269557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2045442" y="7199579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5" h="546100">
                <a:moveTo>
                  <a:pt x="299370" y="0"/>
                </a:moveTo>
                <a:lnTo>
                  <a:pt x="242119" y="641"/>
                </a:lnTo>
                <a:lnTo>
                  <a:pt x="186232" y="13220"/>
                </a:lnTo>
                <a:lnTo>
                  <a:pt x="134194" y="37103"/>
                </a:lnTo>
                <a:lnTo>
                  <a:pt x="88258" y="71310"/>
                </a:lnTo>
                <a:lnTo>
                  <a:pt x="50431" y="114350"/>
                </a:lnTo>
                <a:lnTo>
                  <a:pt x="22377" y="164280"/>
                </a:lnTo>
                <a:lnTo>
                  <a:pt x="5333" y="218948"/>
                </a:lnTo>
                <a:lnTo>
                  <a:pt x="0" y="275977"/>
                </a:lnTo>
                <a:lnTo>
                  <a:pt x="6648" y="332854"/>
                </a:lnTo>
                <a:lnTo>
                  <a:pt x="25006" y="387102"/>
                </a:lnTo>
                <a:lnTo>
                  <a:pt x="54197" y="436359"/>
                </a:lnTo>
                <a:lnTo>
                  <a:pt x="93021" y="478478"/>
                </a:lnTo>
                <a:lnTo>
                  <a:pt x="139750" y="511594"/>
                </a:lnTo>
                <a:lnTo>
                  <a:pt x="192335" y="534263"/>
                </a:lnTo>
                <a:lnTo>
                  <a:pt x="248494" y="545503"/>
                </a:lnTo>
                <a:lnTo>
                  <a:pt x="305771" y="544855"/>
                </a:lnTo>
                <a:lnTo>
                  <a:pt x="361626" y="532307"/>
                </a:lnTo>
                <a:lnTo>
                  <a:pt x="413670" y="508393"/>
                </a:lnTo>
                <a:lnTo>
                  <a:pt x="459606" y="474186"/>
                </a:lnTo>
                <a:lnTo>
                  <a:pt x="497433" y="431177"/>
                </a:lnTo>
                <a:lnTo>
                  <a:pt x="525487" y="381247"/>
                </a:lnTo>
                <a:lnTo>
                  <a:pt x="542556" y="326548"/>
                </a:lnTo>
                <a:lnTo>
                  <a:pt x="547865" y="269525"/>
                </a:lnTo>
                <a:lnTo>
                  <a:pt x="541216" y="212648"/>
                </a:lnTo>
                <a:lnTo>
                  <a:pt x="522884" y="158400"/>
                </a:lnTo>
                <a:lnTo>
                  <a:pt x="493661" y="109162"/>
                </a:lnTo>
                <a:lnTo>
                  <a:pt x="454844" y="67017"/>
                </a:lnTo>
                <a:lnTo>
                  <a:pt x="408139" y="33909"/>
                </a:lnTo>
                <a:lnTo>
                  <a:pt x="355523" y="11233"/>
                </a:lnTo>
                <a:lnTo>
                  <a:pt x="29937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854075" y="7238968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5" h="546100">
                <a:moveTo>
                  <a:pt x="299389" y="0"/>
                </a:moveTo>
                <a:lnTo>
                  <a:pt x="242119" y="666"/>
                </a:lnTo>
                <a:lnTo>
                  <a:pt x="186232" y="13246"/>
                </a:lnTo>
                <a:lnTo>
                  <a:pt x="134194" y="37153"/>
                </a:lnTo>
                <a:lnTo>
                  <a:pt x="88252" y="71335"/>
                </a:lnTo>
                <a:lnTo>
                  <a:pt x="50425" y="114376"/>
                </a:lnTo>
                <a:lnTo>
                  <a:pt x="22371" y="164306"/>
                </a:lnTo>
                <a:lnTo>
                  <a:pt x="5334" y="218947"/>
                </a:lnTo>
                <a:lnTo>
                  <a:pt x="0" y="275977"/>
                </a:lnTo>
                <a:lnTo>
                  <a:pt x="6648" y="332854"/>
                </a:lnTo>
                <a:lnTo>
                  <a:pt x="25006" y="387102"/>
                </a:lnTo>
                <a:lnTo>
                  <a:pt x="54197" y="436384"/>
                </a:lnTo>
                <a:lnTo>
                  <a:pt x="93014" y="478478"/>
                </a:lnTo>
                <a:lnTo>
                  <a:pt x="139750" y="511594"/>
                </a:lnTo>
                <a:lnTo>
                  <a:pt x="192335" y="534269"/>
                </a:lnTo>
                <a:lnTo>
                  <a:pt x="248494" y="545528"/>
                </a:lnTo>
                <a:lnTo>
                  <a:pt x="305765" y="544861"/>
                </a:lnTo>
                <a:lnTo>
                  <a:pt x="361626" y="532282"/>
                </a:lnTo>
                <a:lnTo>
                  <a:pt x="413689" y="508393"/>
                </a:lnTo>
                <a:lnTo>
                  <a:pt x="459606" y="474192"/>
                </a:lnTo>
                <a:lnTo>
                  <a:pt x="497433" y="431203"/>
                </a:lnTo>
                <a:lnTo>
                  <a:pt x="525487" y="381273"/>
                </a:lnTo>
                <a:lnTo>
                  <a:pt x="542550" y="326580"/>
                </a:lnTo>
                <a:lnTo>
                  <a:pt x="547858" y="269551"/>
                </a:lnTo>
                <a:lnTo>
                  <a:pt x="541210" y="212674"/>
                </a:lnTo>
                <a:lnTo>
                  <a:pt x="522884" y="158426"/>
                </a:lnTo>
                <a:lnTo>
                  <a:pt x="493661" y="109137"/>
                </a:lnTo>
                <a:lnTo>
                  <a:pt x="454844" y="67068"/>
                </a:lnTo>
                <a:lnTo>
                  <a:pt x="408133" y="33934"/>
                </a:lnTo>
                <a:lnTo>
                  <a:pt x="355523" y="11258"/>
                </a:lnTo>
                <a:lnTo>
                  <a:pt x="299389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7962836" y="6187249"/>
            <a:ext cx="647065" cy="80645"/>
          </a:xfrm>
          <a:custGeom>
            <a:avLst/>
            <a:gdLst/>
            <a:ahLst/>
            <a:cxnLst/>
            <a:rect l="l" t="t" r="r" b="b"/>
            <a:pathLst>
              <a:path w="647065" h="80645">
                <a:moveTo>
                  <a:pt x="647001" y="0"/>
                </a:moveTo>
                <a:lnTo>
                  <a:pt x="0" y="0"/>
                </a:lnTo>
                <a:lnTo>
                  <a:pt x="0" y="80638"/>
                </a:lnTo>
                <a:lnTo>
                  <a:pt x="601345" y="80638"/>
                </a:lnTo>
                <a:lnTo>
                  <a:pt x="622680" y="39465"/>
                </a:lnTo>
                <a:lnTo>
                  <a:pt x="647001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2" name="object 3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179639" y="6962940"/>
            <a:ext cx="2076348" cy="470395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412928" y="6517944"/>
            <a:ext cx="241935" cy="241922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7094" y="3465653"/>
            <a:ext cx="105841" cy="67550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9842455" y="6692690"/>
            <a:ext cx="655320" cy="265430"/>
            <a:chOff x="9842455" y="6692690"/>
            <a:chExt cx="655320" cy="265430"/>
          </a:xfrm>
        </p:grpSpPr>
        <p:sp>
          <p:nvSpPr>
            <p:cNvPr id="36" name="object 36"/>
            <p:cNvSpPr/>
            <p:nvPr/>
          </p:nvSpPr>
          <p:spPr>
            <a:xfrm>
              <a:off x="9844255" y="6695573"/>
              <a:ext cx="650240" cy="260350"/>
            </a:xfrm>
            <a:custGeom>
              <a:avLst/>
              <a:gdLst/>
              <a:ahLst/>
              <a:cxnLst/>
              <a:rect l="l" t="t" r="r" b="b"/>
              <a:pathLst>
                <a:path w="650240" h="260350">
                  <a:moveTo>
                    <a:pt x="602956" y="200180"/>
                  </a:moveTo>
                  <a:lnTo>
                    <a:pt x="649734" y="160377"/>
                  </a:lnTo>
                </a:path>
                <a:path w="650240" h="260350">
                  <a:moveTo>
                    <a:pt x="549809" y="205658"/>
                  </a:moveTo>
                  <a:lnTo>
                    <a:pt x="645961" y="123867"/>
                  </a:lnTo>
                </a:path>
                <a:path w="650240" h="260350">
                  <a:moveTo>
                    <a:pt x="496721" y="211131"/>
                  </a:moveTo>
                  <a:lnTo>
                    <a:pt x="642193" y="87408"/>
                  </a:lnTo>
                </a:path>
                <a:path w="650240" h="260350">
                  <a:moveTo>
                    <a:pt x="443569" y="216610"/>
                  </a:moveTo>
                  <a:lnTo>
                    <a:pt x="638421" y="50898"/>
                  </a:lnTo>
                </a:path>
                <a:path w="650240" h="260350">
                  <a:moveTo>
                    <a:pt x="390419" y="222088"/>
                  </a:moveTo>
                  <a:lnTo>
                    <a:pt x="634650" y="14407"/>
                  </a:lnTo>
                </a:path>
                <a:path w="650240" h="260350">
                  <a:moveTo>
                    <a:pt x="337335" y="227560"/>
                  </a:moveTo>
                  <a:lnTo>
                    <a:pt x="604923" y="0"/>
                  </a:lnTo>
                </a:path>
                <a:path w="650240" h="260350">
                  <a:moveTo>
                    <a:pt x="284185" y="233039"/>
                  </a:moveTo>
                  <a:lnTo>
                    <a:pt x="551772" y="5484"/>
                  </a:lnTo>
                </a:path>
                <a:path w="650240" h="260350">
                  <a:moveTo>
                    <a:pt x="231038" y="238518"/>
                  </a:moveTo>
                  <a:lnTo>
                    <a:pt x="498685" y="10961"/>
                  </a:lnTo>
                </a:path>
                <a:path w="650240" h="260350">
                  <a:moveTo>
                    <a:pt x="177951" y="243990"/>
                  </a:moveTo>
                  <a:lnTo>
                    <a:pt x="445536" y="16446"/>
                  </a:lnTo>
                </a:path>
                <a:path w="650240" h="260350">
                  <a:moveTo>
                    <a:pt x="124801" y="249469"/>
                  </a:moveTo>
                  <a:lnTo>
                    <a:pt x="392389" y="21929"/>
                  </a:lnTo>
                </a:path>
                <a:path w="650240" h="260350">
                  <a:moveTo>
                    <a:pt x="71649" y="254948"/>
                  </a:moveTo>
                  <a:lnTo>
                    <a:pt x="339303" y="27407"/>
                  </a:lnTo>
                </a:path>
                <a:path w="650240" h="260350">
                  <a:moveTo>
                    <a:pt x="18800" y="260218"/>
                  </a:moveTo>
                  <a:lnTo>
                    <a:pt x="286156" y="32891"/>
                  </a:lnTo>
                </a:path>
                <a:path w="650240" h="260350">
                  <a:moveTo>
                    <a:pt x="15038" y="223707"/>
                  </a:moveTo>
                  <a:lnTo>
                    <a:pt x="233004" y="38375"/>
                  </a:lnTo>
                </a:path>
                <a:path w="650240" h="260350">
                  <a:moveTo>
                    <a:pt x="11281" y="187246"/>
                  </a:moveTo>
                  <a:lnTo>
                    <a:pt x="179918" y="43853"/>
                  </a:lnTo>
                </a:path>
                <a:path w="650240" h="260350">
                  <a:moveTo>
                    <a:pt x="7519" y="150735"/>
                  </a:moveTo>
                  <a:lnTo>
                    <a:pt x="126769" y="49337"/>
                  </a:lnTo>
                </a:path>
                <a:path w="650240" h="260350">
                  <a:moveTo>
                    <a:pt x="3757" y="114225"/>
                  </a:moveTo>
                  <a:lnTo>
                    <a:pt x="73684" y="54814"/>
                  </a:lnTo>
                </a:path>
                <a:path w="650240" h="260350">
                  <a:moveTo>
                    <a:pt x="0" y="77764"/>
                  </a:moveTo>
                  <a:lnTo>
                    <a:pt x="20535" y="60298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9842690" y="6692690"/>
              <a:ext cx="655320" cy="263525"/>
            </a:xfrm>
            <a:custGeom>
              <a:avLst/>
              <a:gdLst/>
              <a:ahLst/>
              <a:cxnLst/>
              <a:rect l="l" t="t" r="r" b="b"/>
              <a:pathLst>
                <a:path w="655320" h="263525">
                  <a:moveTo>
                    <a:pt x="634428" y="0"/>
                  </a:moveTo>
                  <a:lnTo>
                    <a:pt x="654875" y="197872"/>
                  </a:lnTo>
                </a:path>
                <a:path w="655320" h="263525">
                  <a:moveTo>
                    <a:pt x="654875" y="197872"/>
                  </a:moveTo>
                  <a:lnTo>
                    <a:pt x="20383" y="263277"/>
                  </a:lnTo>
                </a:path>
                <a:path w="655320" h="263525">
                  <a:moveTo>
                    <a:pt x="20383" y="263277"/>
                  </a:moveTo>
                  <a:lnTo>
                    <a:pt x="0" y="65462"/>
                  </a:lnTo>
                </a:path>
                <a:path w="655320" h="263525">
                  <a:moveTo>
                    <a:pt x="0" y="65462"/>
                  </a:moveTo>
                  <a:lnTo>
                    <a:pt x="6344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8" name="object 3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447853" y="2867660"/>
            <a:ext cx="301625" cy="301688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672385" y="5293658"/>
            <a:ext cx="401891" cy="402875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6256261" y="6455562"/>
            <a:ext cx="1968385" cy="1174026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018271" y="3465653"/>
            <a:ext cx="105841" cy="67550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325421" y="6120943"/>
            <a:ext cx="3819334" cy="1021784"/>
          </a:xfrm>
          <a:prstGeom prst="rect">
            <a:avLst/>
          </a:prstGeom>
        </p:spPr>
      </p:pic>
      <p:sp>
        <p:nvSpPr>
          <p:cNvPr id="43" name="object 43"/>
          <p:cNvSpPr/>
          <p:nvPr/>
        </p:nvSpPr>
        <p:spPr>
          <a:xfrm>
            <a:off x="1625949" y="6516506"/>
            <a:ext cx="4462145" cy="252095"/>
          </a:xfrm>
          <a:custGeom>
            <a:avLst/>
            <a:gdLst/>
            <a:ahLst/>
            <a:cxnLst/>
            <a:rect l="l" t="t" r="r" b="b"/>
            <a:pathLst>
              <a:path w="4462145" h="252095">
                <a:moveTo>
                  <a:pt x="4462017" y="0"/>
                </a:moveTo>
                <a:lnTo>
                  <a:pt x="0" y="0"/>
                </a:lnTo>
                <a:lnTo>
                  <a:pt x="0" y="252015"/>
                </a:lnTo>
                <a:lnTo>
                  <a:pt x="4462017" y="252015"/>
                </a:lnTo>
                <a:lnTo>
                  <a:pt x="4462017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8577262" y="2348110"/>
            <a:ext cx="840105" cy="339090"/>
          </a:xfrm>
          <a:custGeom>
            <a:avLst/>
            <a:gdLst/>
            <a:ahLst/>
            <a:cxnLst/>
            <a:rect l="l" t="t" r="r" b="b"/>
            <a:pathLst>
              <a:path w="840104" h="339089">
                <a:moveTo>
                  <a:pt x="0" y="300347"/>
                </a:moveTo>
                <a:lnTo>
                  <a:pt x="459994" y="337594"/>
                </a:lnTo>
              </a:path>
              <a:path w="840104" h="339089">
                <a:moveTo>
                  <a:pt x="0" y="219448"/>
                </a:moveTo>
                <a:lnTo>
                  <a:pt x="839977" y="287457"/>
                </a:lnTo>
              </a:path>
              <a:path w="840104" h="339089">
                <a:moveTo>
                  <a:pt x="0" y="138549"/>
                </a:moveTo>
                <a:lnTo>
                  <a:pt x="839977" y="206494"/>
                </a:lnTo>
              </a:path>
              <a:path w="840104" h="339089">
                <a:moveTo>
                  <a:pt x="0" y="57650"/>
                </a:moveTo>
                <a:lnTo>
                  <a:pt x="839977" y="125659"/>
                </a:lnTo>
              </a:path>
              <a:path w="840104" h="339089">
                <a:moveTo>
                  <a:pt x="302895" y="1263"/>
                </a:moveTo>
                <a:lnTo>
                  <a:pt x="839977" y="44696"/>
                </a:lnTo>
              </a:path>
              <a:path w="840104" h="339089">
                <a:moveTo>
                  <a:pt x="820928" y="336776"/>
                </a:moveTo>
                <a:lnTo>
                  <a:pt x="839977" y="101465"/>
                </a:lnTo>
              </a:path>
              <a:path w="840104" h="339089">
                <a:moveTo>
                  <a:pt x="739965" y="336959"/>
                </a:moveTo>
                <a:lnTo>
                  <a:pt x="767270" y="0"/>
                </a:lnTo>
              </a:path>
              <a:path w="840104" h="339089">
                <a:moveTo>
                  <a:pt x="659066" y="337143"/>
                </a:moveTo>
                <a:lnTo>
                  <a:pt x="686371" y="220"/>
                </a:lnTo>
              </a:path>
              <a:path w="840104" h="339089">
                <a:moveTo>
                  <a:pt x="578167" y="337326"/>
                </a:moveTo>
                <a:lnTo>
                  <a:pt x="605409" y="440"/>
                </a:lnTo>
              </a:path>
              <a:path w="840104" h="339089">
                <a:moveTo>
                  <a:pt x="497205" y="337510"/>
                </a:moveTo>
                <a:lnTo>
                  <a:pt x="524509" y="660"/>
                </a:lnTo>
              </a:path>
              <a:path w="840104" h="339089">
                <a:moveTo>
                  <a:pt x="416306" y="337693"/>
                </a:moveTo>
                <a:lnTo>
                  <a:pt x="443547" y="881"/>
                </a:lnTo>
              </a:path>
              <a:path w="840104" h="339089">
                <a:moveTo>
                  <a:pt x="335407" y="337877"/>
                </a:moveTo>
                <a:lnTo>
                  <a:pt x="362648" y="1101"/>
                </a:lnTo>
              </a:path>
              <a:path w="840104" h="339089">
                <a:moveTo>
                  <a:pt x="254507" y="338060"/>
                </a:moveTo>
                <a:lnTo>
                  <a:pt x="281749" y="1321"/>
                </a:lnTo>
              </a:path>
              <a:path w="840104" h="339089">
                <a:moveTo>
                  <a:pt x="173545" y="338244"/>
                </a:moveTo>
                <a:lnTo>
                  <a:pt x="200850" y="1541"/>
                </a:lnTo>
              </a:path>
              <a:path w="840104" h="339089">
                <a:moveTo>
                  <a:pt x="92646" y="338428"/>
                </a:moveTo>
                <a:lnTo>
                  <a:pt x="119887" y="1761"/>
                </a:lnTo>
              </a:path>
              <a:path w="840104" h="339089">
                <a:moveTo>
                  <a:pt x="11747" y="338611"/>
                </a:moveTo>
                <a:lnTo>
                  <a:pt x="38925" y="1982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" name="object 45"/>
          <p:cNvGrpSpPr/>
          <p:nvPr/>
        </p:nvGrpSpPr>
        <p:grpSpPr>
          <a:xfrm>
            <a:off x="4381125" y="4574413"/>
            <a:ext cx="1875155" cy="1692910"/>
            <a:chOff x="4381125" y="4574413"/>
            <a:chExt cx="1875155" cy="1692910"/>
          </a:xfrm>
        </p:grpSpPr>
        <p:sp>
          <p:nvSpPr>
            <p:cNvPr id="46" name="object 46"/>
            <p:cNvSpPr/>
            <p:nvPr/>
          </p:nvSpPr>
          <p:spPr>
            <a:xfrm>
              <a:off x="4381119" y="4574412"/>
              <a:ext cx="1875155" cy="1692910"/>
            </a:xfrm>
            <a:custGeom>
              <a:avLst/>
              <a:gdLst/>
              <a:ahLst/>
              <a:cxnLst/>
              <a:rect l="l" t="t" r="r" b="b"/>
              <a:pathLst>
                <a:path w="1875154" h="1692910">
                  <a:moveTo>
                    <a:pt x="1874862" y="0"/>
                  </a:moveTo>
                  <a:lnTo>
                    <a:pt x="0" y="0"/>
                  </a:lnTo>
                  <a:lnTo>
                    <a:pt x="0" y="504190"/>
                  </a:lnTo>
                  <a:lnTo>
                    <a:pt x="1706841" y="504190"/>
                  </a:lnTo>
                  <a:lnTo>
                    <a:pt x="1706841" y="1692910"/>
                  </a:lnTo>
                  <a:lnTo>
                    <a:pt x="1874862" y="1692910"/>
                  </a:lnTo>
                  <a:lnTo>
                    <a:pt x="1874862" y="504190"/>
                  </a:lnTo>
                  <a:lnTo>
                    <a:pt x="1874862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381125" y="4574413"/>
              <a:ext cx="1874862" cy="1692910"/>
            </a:xfrm>
            <a:prstGeom prst="rect">
              <a:avLst/>
            </a:prstGeom>
          </p:spPr>
        </p:pic>
      </p:grpSp>
      <p:pic>
        <p:nvPicPr>
          <p:cNvPr id="48" name="object 4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412028" y="6517044"/>
            <a:ext cx="243735" cy="243722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9837673" y="6212710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9837673" y="6132071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9837673" y="6051451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9837673" y="5970813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9837673" y="5890174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9837673" y="5809536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9837673" y="5728891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9837673" y="5648252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9837673" y="5567613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9837673" y="5486975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9837673" y="5406336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15" y="0"/>
                </a:moveTo>
                <a:lnTo>
                  <a:pt x="0" y="0"/>
                </a:lnTo>
                <a:lnTo>
                  <a:pt x="0" y="3600"/>
                </a:lnTo>
                <a:lnTo>
                  <a:pt x="247015" y="3600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9837674" y="5313045"/>
            <a:ext cx="247015" cy="955040"/>
          </a:xfrm>
          <a:custGeom>
            <a:avLst/>
            <a:gdLst/>
            <a:ahLst/>
            <a:cxnLst/>
            <a:rect l="l" t="t" r="r" b="b"/>
            <a:pathLst>
              <a:path w="247015" h="955039">
                <a:moveTo>
                  <a:pt x="247015" y="12649"/>
                </a:moveTo>
                <a:lnTo>
                  <a:pt x="230263" y="12649"/>
                </a:lnTo>
                <a:lnTo>
                  <a:pt x="230263" y="558"/>
                </a:lnTo>
                <a:lnTo>
                  <a:pt x="226669" y="546"/>
                </a:lnTo>
                <a:lnTo>
                  <a:pt x="226669" y="12649"/>
                </a:lnTo>
                <a:lnTo>
                  <a:pt x="149618" y="12649"/>
                </a:lnTo>
                <a:lnTo>
                  <a:pt x="149618" y="279"/>
                </a:lnTo>
                <a:lnTo>
                  <a:pt x="146024" y="266"/>
                </a:lnTo>
                <a:lnTo>
                  <a:pt x="146024" y="12649"/>
                </a:lnTo>
                <a:lnTo>
                  <a:pt x="68973" y="12649"/>
                </a:lnTo>
                <a:lnTo>
                  <a:pt x="68973" y="12"/>
                </a:lnTo>
                <a:lnTo>
                  <a:pt x="65379" y="0"/>
                </a:lnTo>
                <a:lnTo>
                  <a:pt x="65379" y="12649"/>
                </a:lnTo>
                <a:lnTo>
                  <a:pt x="0" y="12649"/>
                </a:lnTo>
                <a:lnTo>
                  <a:pt x="0" y="16256"/>
                </a:lnTo>
                <a:lnTo>
                  <a:pt x="65379" y="16256"/>
                </a:lnTo>
                <a:lnTo>
                  <a:pt x="65379" y="954849"/>
                </a:lnTo>
                <a:lnTo>
                  <a:pt x="68973" y="954849"/>
                </a:lnTo>
                <a:lnTo>
                  <a:pt x="68973" y="16256"/>
                </a:lnTo>
                <a:lnTo>
                  <a:pt x="146024" y="16256"/>
                </a:lnTo>
                <a:lnTo>
                  <a:pt x="146024" y="954849"/>
                </a:lnTo>
                <a:lnTo>
                  <a:pt x="149618" y="954849"/>
                </a:lnTo>
                <a:lnTo>
                  <a:pt x="149618" y="16256"/>
                </a:lnTo>
                <a:lnTo>
                  <a:pt x="226669" y="16256"/>
                </a:lnTo>
                <a:lnTo>
                  <a:pt x="226669" y="954849"/>
                </a:lnTo>
                <a:lnTo>
                  <a:pt x="230263" y="954849"/>
                </a:lnTo>
                <a:lnTo>
                  <a:pt x="230263" y="16256"/>
                </a:lnTo>
                <a:lnTo>
                  <a:pt x="247015" y="16256"/>
                </a:lnTo>
                <a:lnTo>
                  <a:pt x="247015" y="12649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4179639" y="6962939"/>
            <a:ext cx="2076450" cy="470534"/>
          </a:xfrm>
          <a:custGeom>
            <a:avLst/>
            <a:gdLst/>
            <a:ahLst/>
            <a:cxnLst/>
            <a:rect l="l" t="t" r="r" b="b"/>
            <a:pathLst>
              <a:path w="2076450" h="470534">
                <a:moveTo>
                  <a:pt x="2076348" y="0"/>
                </a:moveTo>
                <a:lnTo>
                  <a:pt x="0" y="0"/>
                </a:lnTo>
                <a:lnTo>
                  <a:pt x="0" y="470395"/>
                </a:lnTo>
                <a:lnTo>
                  <a:pt x="2076348" y="470395"/>
                </a:lnTo>
                <a:lnTo>
                  <a:pt x="2076348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10455275" y="2992951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612" y="0"/>
                </a:moveTo>
                <a:lnTo>
                  <a:pt x="0" y="0"/>
                </a:lnTo>
                <a:lnTo>
                  <a:pt x="0" y="33585"/>
                </a:lnTo>
                <a:lnTo>
                  <a:pt x="201612" y="33585"/>
                </a:lnTo>
                <a:lnTo>
                  <a:pt x="201612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10981690" y="2992951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587" y="0"/>
                </a:moveTo>
                <a:lnTo>
                  <a:pt x="0" y="0"/>
                </a:lnTo>
                <a:lnTo>
                  <a:pt x="0" y="33585"/>
                </a:lnTo>
                <a:lnTo>
                  <a:pt x="201587" y="33585"/>
                </a:lnTo>
                <a:lnTo>
                  <a:pt x="201587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4" name="object 64"/>
          <p:cNvGrpSpPr/>
          <p:nvPr/>
        </p:nvGrpSpPr>
        <p:grpSpPr>
          <a:xfrm>
            <a:off x="4016819" y="1914398"/>
            <a:ext cx="8693150" cy="5260340"/>
            <a:chOff x="4016819" y="1914398"/>
            <a:chExt cx="8693150" cy="5260340"/>
          </a:xfrm>
        </p:grpSpPr>
        <p:sp>
          <p:nvSpPr>
            <p:cNvPr id="65" name="object 65"/>
            <p:cNvSpPr/>
            <p:nvPr/>
          </p:nvSpPr>
          <p:spPr>
            <a:xfrm>
              <a:off x="10104373" y="3855275"/>
              <a:ext cx="67945" cy="204470"/>
            </a:xfrm>
            <a:custGeom>
              <a:avLst/>
              <a:gdLst/>
              <a:ahLst/>
              <a:cxnLst/>
              <a:rect l="l" t="t" r="r" b="b"/>
              <a:pathLst>
                <a:path w="67945" h="204470">
                  <a:moveTo>
                    <a:pt x="33083" y="0"/>
                  </a:moveTo>
                  <a:lnTo>
                    <a:pt x="0" y="5715"/>
                  </a:lnTo>
                  <a:lnTo>
                    <a:pt x="34290" y="204406"/>
                  </a:lnTo>
                  <a:lnTo>
                    <a:pt x="67436" y="198628"/>
                  </a:lnTo>
                  <a:lnTo>
                    <a:pt x="33083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16819" y="1914398"/>
              <a:ext cx="8692642" cy="5260028"/>
            </a:xfrm>
            <a:prstGeom prst="rect">
              <a:avLst/>
            </a:prstGeom>
          </p:spPr>
        </p:pic>
      </p:grpSp>
      <p:pic>
        <p:nvPicPr>
          <p:cNvPr id="67" name="object 67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4179639" y="7432865"/>
            <a:ext cx="2177154" cy="228625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4179639" y="6516243"/>
            <a:ext cx="2077085" cy="447040"/>
            <a:chOff x="4179639" y="6516243"/>
            <a:chExt cx="2077085" cy="447040"/>
          </a:xfrm>
        </p:grpSpPr>
        <p:sp>
          <p:nvSpPr>
            <p:cNvPr id="69" name="object 69"/>
            <p:cNvSpPr/>
            <p:nvPr/>
          </p:nvSpPr>
          <p:spPr>
            <a:xfrm>
              <a:off x="4179633" y="6516243"/>
              <a:ext cx="2077085" cy="447040"/>
            </a:xfrm>
            <a:custGeom>
              <a:avLst/>
              <a:gdLst/>
              <a:ahLst/>
              <a:cxnLst/>
              <a:rect l="l" t="t" r="r" b="b"/>
              <a:pathLst>
                <a:path w="2077085" h="447040">
                  <a:moveTo>
                    <a:pt x="2076919" y="345440"/>
                  </a:moveTo>
                  <a:lnTo>
                    <a:pt x="2076843" y="252730"/>
                  </a:lnTo>
                  <a:lnTo>
                    <a:pt x="2076551" y="252730"/>
                  </a:lnTo>
                  <a:lnTo>
                    <a:pt x="2076551" y="0"/>
                  </a:lnTo>
                  <a:lnTo>
                    <a:pt x="1908327" y="0"/>
                  </a:lnTo>
                  <a:lnTo>
                    <a:pt x="1908327" y="252730"/>
                  </a:lnTo>
                  <a:lnTo>
                    <a:pt x="0" y="252730"/>
                  </a:lnTo>
                  <a:lnTo>
                    <a:pt x="0" y="345440"/>
                  </a:lnTo>
                  <a:lnTo>
                    <a:pt x="0" y="447040"/>
                  </a:lnTo>
                  <a:lnTo>
                    <a:pt x="2076919" y="447040"/>
                  </a:lnTo>
                  <a:lnTo>
                    <a:pt x="2076919" y="34544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179639" y="6516243"/>
              <a:ext cx="2076919" cy="447039"/>
            </a:xfrm>
            <a:prstGeom prst="rect">
              <a:avLst/>
            </a:prstGeom>
          </p:spPr>
        </p:pic>
      </p:grpSp>
      <p:sp>
        <p:nvSpPr>
          <p:cNvPr id="71" name="object 71"/>
          <p:cNvSpPr/>
          <p:nvPr/>
        </p:nvSpPr>
        <p:spPr>
          <a:xfrm>
            <a:off x="4381125" y="5571547"/>
            <a:ext cx="518795" cy="368935"/>
          </a:xfrm>
          <a:custGeom>
            <a:avLst/>
            <a:gdLst/>
            <a:ahLst/>
            <a:cxnLst/>
            <a:rect l="l" t="t" r="r" b="b"/>
            <a:pathLst>
              <a:path w="518795" h="368935">
                <a:moveTo>
                  <a:pt x="0" y="0"/>
                </a:moveTo>
                <a:lnTo>
                  <a:pt x="0" y="368668"/>
                </a:lnTo>
                <a:lnTo>
                  <a:pt x="396011" y="307232"/>
                </a:lnTo>
                <a:lnTo>
                  <a:pt x="415131" y="305714"/>
                </a:lnTo>
                <a:lnTo>
                  <a:pt x="480072" y="273964"/>
                </a:lnTo>
                <a:lnTo>
                  <a:pt x="515918" y="211213"/>
                </a:lnTo>
                <a:lnTo>
                  <a:pt x="518521" y="174745"/>
                </a:lnTo>
                <a:lnTo>
                  <a:pt x="510286" y="139153"/>
                </a:lnTo>
                <a:lnTo>
                  <a:pt x="491902" y="107505"/>
                </a:lnTo>
                <a:lnTo>
                  <a:pt x="465093" y="82696"/>
                </a:lnTo>
                <a:lnTo>
                  <a:pt x="432149" y="66846"/>
                </a:lnTo>
                <a:lnTo>
                  <a:pt x="396011" y="61417"/>
                </a:lnTo>
                <a:lnTo>
                  <a:pt x="0" y="0"/>
                </a:lnTo>
                <a:close/>
              </a:path>
            </a:pathLst>
          </a:custGeom>
          <a:solidFill>
            <a:srgbClr val="D2907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5569496" y="5571598"/>
            <a:ext cx="518795" cy="368935"/>
          </a:xfrm>
          <a:custGeom>
            <a:avLst/>
            <a:gdLst/>
            <a:ahLst/>
            <a:cxnLst/>
            <a:rect l="l" t="t" r="r" b="b"/>
            <a:pathLst>
              <a:path w="518795" h="368935">
                <a:moveTo>
                  <a:pt x="518318" y="0"/>
                </a:moveTo>
                <a:lnTo>
                  <a:pt x="122510" y="61417"/>
                </a:lnTo>
                <a:lnTo>
                  <a:pt x="86372" y="66846"/>
                </a:lnTo>
                <a:lnTo>
                  <a:pt x="53428" y="82645"/>
                </a:lnTo>
                <a:lnTo>
                  <a:pt x="26568" y="107473"/>
                </a:lnTo>
                <a:lnTo>
                  <a:pt x="8210" y="139103"/>
                </a:lnTo>
                <a:lnTo>
                  <a:pt x="0" y="174694"/>
                </a:lnTo>
                <a:lnTo>
                  <a:pt x="2603" y="211162"/>
                </a:lnTo>
                <a:lnTo>
                  <a:pt x="38449" y="273939"/>
                </a:lnTo>
                <a:lnTo>
                  <a:pt x="103384" y="305689"/>
                </a:lnTo>
                <a:lnTo>
                  <a:pt x="122510" y="307181"/>
                </a:lnTo>
                <a:lnTo>
                  <a:pt x="518515" y="368617"/>
                </a:lnTo>
                <a:lnTo>
                  <a:pt x="518318" y="0"/>
                </a:lnTo>
                <a:close/>
              </a:path>
            </a:pathLst>
          </a:custGeom>
          <a:solidFill>
            <a:srgbClr val="D2907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" name="object 73"/>
          <p:cNvGrpSpPr/>
          <p:nvPr/>
        </p:nvGrpSpPr>
        <p:grpSpPr>
          <a:xfrm>
            <a:off x="4381125" y="5159165"/>
            <a:ext cx="1706880" cy="1109345"/>
            <a:chOff x="4381125" y="5159165"/>
            <a:chExt cx="1706880" cy="1109345"/>
          </a:xfrm>
        </p:grpSpPr>
        <p:pic>
          <p:nvPicPr>
            <p:cNvPr id="74" name="object 7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11648" y="5632888"/>
              <a:ext cx="245814" cy="245814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4381125" y="5159165"/>
              <a:ext cx="1706880" cy="1109345"/>
            </a:xfrm>
            <a:custGeom>
              <a:avLst/>
              <a:gdLst/>
              <a:ahLst/>
              <a:cxnLst/>
              <a:rect l="l" t="t" r="r" b="b"/>
              <a:pathLst>
                <a:path w="1706879" h="1109345">
                  <a:moveTo>
                    <a:pt x="1706835" y="0"/>
                  </a:moveTo>
                  <a:lnTo>
                    <a:pt x="0" y="0"/>
                  </a:lnTo>
                  <a:lnTo>
                    <a:pt x="0" y="412381"/>
                  </a:lnTo>
                  <a:lnTo>
                    <a:pt x="432487" y="479278"/>
                  </a:lnTo>
                  <a:lnTo>
                    <a:pt x="432254" y="479278"/>
                  </a:lnTo>
                  <a:lnTo>
                    <a:pt x="465093" y="495077"/>
                  </a:lnTo>
                  <a:lnTo>
                    <a:pt x="491913" y="519906"/>
                  </a:lnTo>
                  <a:lnTo>
                    <a:pt x="510286" y="551535"/>
                  </a:lnTo>
                  <a:lnTo>
                    <a:pt x="518521" y="587127"/>
                  </a:lnTo>
                  <a:lnTo>
                    <a:pt x="515918" y="623595"/>
                  </a:lnTo>
                  <a:lnTo>
                    <a:pt x="502696" y="657675"/>
                  </a:lnTo>
                  <a:lnTo>
                    <a:pt x="480035" y="686371"/>
                  </a:lnTo>
                  <a:lnTo>
                    <a:pt x="449986" y="707110"/>
                  </a:lnTo>
                  <a:lnTo>
                    <a:pt x="415050" y="718121"/>
                  </a:lnTo>
                  <a:lnTo>
                    <a:pt x="414811" y="718121"/>
                  </a:lnTo>
                  <a:lnTo>
                    <a:pt x="396011" y="719613"/>
                  </a:lnTo>
                  <a:lnTo>
                    <a:pt x="0" y="781050"/>
                  </a:lnTo>
                  <a:lnTo>
                    <a:pt x="0" y="1108722"/>
                  </a:lnTo>
                  <a:lnTo>
                    <a:pt x="1706886" y="1108722"/>
                  </a:lnTo>
                  <a:lnTo>
                    <a:pt x="1706886" y="781050"/>
                  </a:lnTo>
                  <a:lnTo>
                    <a:pt x="1310881" y="719613"/>
                  </a:lnTo>
                  <a:lnTo>
                    <a:pt x="853915" y="719613"/>
                  </a:lnTo>
                  <a:lnTo>
                    <a:pt x="815454" y="713536"/>
                  </a:lnTo>
                  <a:lnTo>
                    <a:pt x="781202" y="696074"/>
                  </a:lnTo>
                  <a:lnTo>
                    <a:pt x="753992" y="668883"/>
                  </a:lnTo>
                  <a:lnTo>
                    <a:pt x="736580" y="634606"/>
                  </a:lnTo>
                  <a:lnTo>
                    <a:pt x="730523" y="596633"/>
                  </a:lnTo>
                  <a:lnTo>
                    <a:pt x="736580" y="558653"/>
                  </a:lnTo>
                  <a:lnTo>
                    <a:pt x="753992" y="524421"/>
                  </a:lnTo>
                  <a:lnTo>
                    <a:pt x="781202" y="497185"/>
                  </a:lnTo>
                  <a:lnTo>
                    <a:pt x="815454" y="479774"/>
                  </a:lnTo>
                  <a:lnTo>
                    <a:pt x="852636" y="473849"/>
                  </a:lnTo>
                  <a:lnTo>
                    <a:pt x="1310881" y="473849"/>
                  </a:lnTo>
                  <a:lnTo>
                    <a:pt x="1706886" y="412381"/>
                  </a:lnTo>
                  <a:lnTo>
                    <a:pt x="1706835" y="0"/>
                  </a:lnTo>
                  <a:close/>
                </a:path>
                <a:path w="1706879" h="1109345">
                  <a:moveTo>
                    <a:pt x="1310881" y="473849"/>
                  </a:moveTo>
                  <a:lnTo>
                    <a:pt x="854233" y="473849"/>
                  </a:lnTo>
                  <a:lnTo>
                    <a:pt x="891456" y="479774"/>
                  </a:lnTo>
                  <a:lnTo>
                    <a:pt x="925690" y="497185"/>
                  </a:lnTo>
                  <a:lnTo>
                    <a:pt x="952922" y="524421"/>
                  </a:lnTo>
                  <a:lnTo>
                    <a:pt x="970362" y="558653"/>
                  </a:lnTo>
                  <a:lnTo>
                    <a:pt x="976363" y="596633"/>
                  </a:lnTo>
                  <a:lnTo>
                    <a:pt x="970362" y="634606"/>
                  </a:lnTo>
                  <a:lnTo>
                    <a:pt x="952900" y="668883"/>
                  </a:lnTo>
                  <a:lnTo>
                    <a:pt x="925690" y="696074"/>
                  </a:lnTo>
                  <a:lnTo>
                    <a:pt x="891406" y="713536"/>
                  </a:lnTo>
                  <a:lnTo>
                    <a:pt x="852951" y="719613"/>
                  </a:lnTo>
                  <a:lnTo>
                    <a:pt x="1310881" y="719613"/>
                  </a:lnTo>
                  <a:lnTo>
                    <a:pt x="1256906" y="707110"/>
                  </a:lnTo>
                  <a:lnTo>
                    <a:pt x="1204169" y="657675"/>
                  </a:lnTo>
                  <a:lnTo>
                    <a:pt x="1188370" y="587127"/>
                  </a:lnTo>
                  <a:lnTo>
                    <a:pt x="1196581" y="551535"/>
                  </a:lnTo>
                  <a:lnTo>
                    <a:pt x="1214939" y="519906"/>
                  </a:lnTo>
                  <a:lnTo>
                    <a:pt x="1241799" y="495077"/>
                  </a:lnTo>
                  <a:lnTo>
                    <a:pt x="1274743" y="479278"/>
                  </a:lnTo>
                  <a:lnTo>
                    <a:pt x="1310881" y="473849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/>
          <p:nvPr/>
        </p:nvSpPr>
        <p:spPr>
          <a:xfrm>
            <a:off x="6723189" y="2552001"/>
            <a:ext cx="165100" cy="67945"/>
          </a:xfrm>
          <a:custGeom>
            <a:avLst/>
            <a:gdLst/>
            <a:ahLst/>
            <a:cxnLst/>
            <a:rect l="l" t="t" r="r" b="b"/>
            <a:pathLst>
              <a:path w="165100" h="67944">
                <a:moveTo>
                  <a:pt x="3746" y="67246"/>
                </a:moveTo>
                <a:lnTo>
                  <a:pt x="3556" y="825"/>
                </a:lnTo>
                <a:lnTo>
                  <a:pt x="2984" y="444"/>
                </a:lnTo>
                <a:lnTo>
                  <a:pt x="571" y="444"/>
                </a:lnTo>
                <a:lnTo>
                  <a:pt x="0" y="825"/>
                </a:lnTo>
                <a:lnTo>
                  <a:pt x="190" y="67246"/>
                </a:lnTo>
                <a:lnTo>
                  <a:pt x="762" y="67627"/>
                </a:lnTo>
                <a:lnTo>
                  <a:pt x="3175" y="67627"/>
                </a:lnTo>
                <a:lnTo>
                  <a:pt x="3746" y="67246"/>
                </a:lnTo>
                <a:close/>
              </a:path>
              <a:path w="165100" h="67944">
                <a:moveTo>
                  <a:pt x="44069" y="67119"/>
                </a:moveTo>
                <a:lnTo>
                  <a:pt x="43878" y="698"/>
                </a:lnTo>
                <a:lnTo>
                  <a:pt x="43307" y="317"/>
                </a:lnTo>
                <a:lnTo>
                  <a:pt x="40894" y="317"/>
                </a:lnTo>
                <a:lnTo>
                  <a:pt x="40259" y="762"/>
                </a:lnTo>
                <a:lnTo>
                  <a:pt x="40513" y="67119"/>
                </a:lnTo>
                <a:lnTo>
                  <a:pt x="41084" y="67564"/>
                </a:lnTo>
                <a:lnTo>
                  <a:pt x="43497" y="67564"/>
                </a:lnTo>
                <a:lnTo>
                  <a:pt x="44069" y="67119"/>
                </a:lnTo>
                <a:close/>
              </a:path>
              <a:path w="165100" h="67944">
                <a:moveTo>
                  <a:pt x="84391" y="66992"/>
                </a:moveTo>
                <a:lnTo>
                  <a:pt x="84201" y="635"/>
                </a:lnTo>
                <a:lnTo>
                  <a:pt x="83629" y="190"/>
                </a:lnTo>
                <a:lnTo>
                  <a:pt x="81153" y="190"/>
                </a:lnTo>
                <a:lnTo>
                  <a:pt x="80581" y="635"/>
                </a:lnTo>
                <a:lnTo>
                  <a:pt x="80772" y="67056"/>
                </a:lnTo>
                <a:lnTo>
                  <a:pt x="81407" y="67437"/>
                </a:lnTo>
                <a:lnTo>
                  <a:pt x="83820" y="67437"/>
                </a:lnTo>
                <a:lnTo>
                  <a:pt x="84391" y="66992"/>
                </a:lnTo>
                <a:close/>
              </a:path>
              <a:path w="165100" h="67944">
                <a:moveTo>
                  <a:pt x="124714" y="66929"/>
                </a:moveTo>
                <a:lnTo>
                  <a:pt x="124523" y="508"/>
                </a:lnTo>
                <a:lnTo>
                  <a:pt x="123952" y="63"/>
                </a:lnTo>
                <a:lnTo>
                  <a:pt x="121475" y="127"/>
                </a:lnTo>
                <a:lnTo>
                  <a:pt x="120904" y="508"/>
                </a:lnTo>
                <a:lnTo>
                  <a:pt x="121094" y="66929"/>
                </a:lnTo>
                <a:lnTo>
                  <a:pt x="121729" y="67310"/>
                </a:lnTo>
                <a:lnTo>
                  <a:pt x="124142" y="67310"/>
                </a:lnTo>
                <a:lnTo>
                  <a:pt x="124714" y="66929"/>
                </a:lnTo>
                <a:close/>
              </a:path>
              <a:path w="165100" h="67944">
                <a:moveTo>
                  <a:pt x="165036" y="66802"/>
                </a:moveTo>
                <a:lnTo>
                  <a:pt x="164846" y="381"/>
                </a:lnTo>
                <a:lnTo>
                  <a:pt x="164274" y="0"/>
                </a:lnTo>
                <a:lnTo>
                  <a:pt x="161798" y="0"/>
                </a:lnTo>
                <a:lnTo>
                  <a:pt x="161226" y="381"/>
                </a:lnTo>
                <a:lnTo>
                  <a:pt x="161417" y="66802"/>
                </a:lnTo>
                <a:lnTo>
                  <a:pt x="162052" y="67183"/>
                </a:lnTo>
                <a:lnTo>
                  <a:pt x="164465" y="67183"/>
                </a:lnTo>
                <a:lnTo>
                  <a:pt x="165036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6199035" y="2552572"/>
            <a:ext cx="487680" cy="68580"/>
          </a:xfrm>
          <a:custGeom>
            <a:avLst/>
            <a:gdLst/>
            <a:ahLst/>
            <a:cxnLst/>
            <a:rect l="l" t="t" r="r" b="b"/>
            <a:pathLst>
              <a:path w="487679" h="68580">
                <a:moveTo>
                  <a:pt x="3746" y="68135"/>
                </a:moveTo>
                <a:lnTo>
                  <a:pt x="3543" y="1714"/>
                </a:lnTo>
                <a:lnTo>
                  <a:pt x="2971" y="1333"/>
                </a:lnTo>
                <a:lnTo>
                  <a:pt x="571" y="1333"/>
                </a:lnTo>
                <a:lnTo>
                  <a:pt x="0" y="1714"/>
                </a:lnTo>
                <a:lnTo>
                  <a:pt x="177" y="68135"/>
                </a:lnTo>
                <a:lnTo>
                  <a:pt x="749" y="68580"/>
                </a:lnTo>
                <a:lnTo>
                  <a:pt x="3149" y="68516"/>
                </a:lnTo>
                <a:lnTo>
                  <a:pt x="3746" y="68135"/>
                </a:lnTo>
                <a:close/>
              </a:path>
              <a:path w="487679" h="68580">
                <a:moveTo>
                  <a:pt x="44056" y="68008"/>
                </a:moveTo>
                <a:lnTo>
                  <a:pt x="43878" y="1587"/>
                </a:lnTo>
                <a:lnTo>
                  <a:pt x="43307" y="1206"/>
                </a:lnTo>
                <a:lnTo>
                  <a:pt x="40881" y="1206"/>
                </a:lnTo>
                <a:lnTo>
                  <a:pt x="40309" y="1651"/>
                </a:lnTo>
                <a:lnTo>
                  <a:pt x="40487" y="68008"/>
                </a:lnTo>
                <a:lnTo>
                  <a:pt x="41071" y="68453"/>
                </a:lnTo>
                <a:lnTo>
                  <a:pt x="43484" y="68453"/>
                </a:lnTo>
                <a:lnTo>
                  <a:pt x="44056" y="68008"/>
                </a:lnTo>
                <a:close/>
              </a:path>
              <a:path w="487679" h="68580">
                <a:moveTo>
                  <a:pt x="84391" y="67881"/>
                </a:moveTo>
                <a:lnTo>
                  <a:pt x="84188" y="1524"/>
                </a:lnTo>
                <a:lnTo>
                  <a:pt x="83616" y="1079"/>
                </a:lnTo>
                <a:lnTo>
                  <a:pt x="81216" y="1079"/>
                </a:lnTo>
                <a:lnTo>
                  <a:pt x="80645" y="1524"/>
                </a:lnTo>
                <a:lnTo>
                  <a:pt x="80810" y="67945"/>
                </a:lnTo>
                <a:lnTo>
                  <a:pt x="81381" y="68326"/>
                </a:lnTo>
                <a:lnTo>
                  <a:pt x="83794" y="68326"/>
                </a:lnTo>
                <a:lnTo>
                  <a:pt x="84391" y="67881"/>
                </a:lnTo>
                <a:close/>
              </a:path>
              <a:path w="487679" h="68580">
                <a:moveTo>
                  <a:pt x="124688" y="67818"/>
                </a:moveTo>
                <a:lnTo>
                  <a:pt x="124523" y="1397"/>
                </a:lnTo>
                <a:lnTo>
                  <a:pt x="123952" y="1016"/>
                </a:lnTo>
                <a:lnTo>
                  <a:pt x="121513" y="1016"/>
                </a:lnTo>
                <a:lnTo>
                  <a:pt x="120942" y="1397"/>
                </a:lnTo>
                <a:lnTo>
                  <a:pt x="121119" y="67818"/>
                </a:lnTo>
                <a:lnTo>
                  <a:pt x="121716" y="68199"/>
                </a:lnTo>
                <a:lnTo>
                  <a:pt x="124117" y="68199"/>
                </a:lnTo>
                <a:lnTo>
                  <a:pt x="124688" y="67818"/>
                </a:lnTo>
                <a:close/>
              </a:path>
              <a:path w="487679" h="68580">
                <a:moveTo>
                  <a:pt x="164998" y="67691"/>
                </a:moveTo>
                <a:lnTo>
                  <a:pt x="164807" y="1270"/>
                </a:lnTo>
                <a:lnTo>
                  <a:pt x="164236" y="889"/>
                </a:lnTo>
                <a:lnTo>
                  <a:pt x="161823" y="889"/>
                </a:lnTo>
                <a:lnTo>
                  <a:pt x="161315" y="1270"/>
                </a:lnTo>
                <a:lnTo>
                  <a:pt x="161442" y="67691"/>
                </a:lnTo>
                <a:lnTo>
                  <a:pt x="162013" y="68072"/>
                </a:lnTo>
                <a:lnTo>
                  <a:pt x="164426" y="68072"/>
                </a:lnTo>
                <a:lnTo>
                  <a:pt x="164998" y="67691"/>
                </a:lnTo>
                <a:close/>
              </a:path>
              <a:path w="487679" h="68580">
                <a:moveTo>
                  <a:pt x="205320" y="67564"/>
                </a:moveTo>
                <a:lnTo>
                  <a:pt x="205193" y="1143"/>
                </a:lnTo>
                <a:lnTo>
                  <a:pt x="204622" y="762"/>
                </a:lnTo>
                <a:lnTo>
                  <a:pt x="202145" y="762"/>
                </a:lnTo>
                <a:lnTo>
                  <a:pt x="201574" y="1143"/>
                </a:lnTo>
                <a:lnTo>
                  <a:pt x="201764" y="67564"/>
                </a:lnTo>
                <a:lnTo>
                  <a:pt x="202336" y="68008"/>
                </a:lnTo>
                <a:lnTo>
                  <a:pt x="204749" y="68008"/>
                </a:lnTo>
                <a:lnTo>
                  <a:pt x="205320" y="67564"/>
                </a:lnTo>
                <a:close/>
              </a:path>
              <a:path w="487679" h="68580">
                <a:moveTo>
                  <a:pt x="245643" y="67437"/>
                </a:moveTo>
                <a:lnTo>
                  <a:pt x="245452" y="1079"/>
                </a:lnTo>
                <a:lnTo>
                  <a:pt x="244881" y="635"/>
                </a:lnTo>
                <a:lnTo>
                  <a:pt x="242468" y="635"/>
                </a:lnTo>
                <a:lnTo>
                  <a:pt x="241896" y="1079"/>
                </a:lnTo>
                <a:lnTo>
                  <a:pt x="242087" y="67500"/>
                </a:lnTo>
                <a:lnTo>
                  <a:pt x="242658" y="67881"/>
                </a:lnTo>
                <a:lnTo>
                  <a:pt x="245071" y="67881"/>
                </a:lnTo>
                <a:lnTo>
                  <a:pt x="245643" y="67437"/>
                </a:lnTo>
                <a:close/>
              </a:path>
              <a:path w="487679" h="68580">
                <a:moveTo>
                  <a:pt x="285965" y="67373"/>
                </a:moveTo>
                <a:lnTo>
                  <a:pt x="285775" y="952"/>
                </a:lnTo>
                <a:lnTo>
                  <a:pt x="285203" y="571"/>
                </a:lnTo>
                <a:lnTo>
                  <a:pt x="282790" y="571"/>
                </a:lnTo>
                <a:lnTo>
                  <a:pt x="282219" y="952"/>
                </a:lnTo>
                <a:lnTo>
                  <a:pt x="282409" y="67373"/>
                </a:lnTo>
                <a:lnTo>
                  <a:pt x="282981" y="67754"/>
                </a:lnTo>
                <a:lnTo>
                  <a:pt x="285394" y="67754"/>
                </a:lnTo>
                <a:lnTo>
                  <a:pt x="285965" y="67373"/>
                </a:lnTo>
                <a:close/>
              </a:path>
              <a:path w="487679" h="68580">
                <a:moveTo>
                  <a:pt x="326275" y="67246"/>
                </a:moveTo>
                <a:lnTo>
                  <a:pt x="326085" y="825"/>
                </a:lnTo>
                <a:lnTo>
                  <a:pt x="325526" y="444"/>
                </a:lnTo>
                <a:lnTo>
                  <a:pt x="323100" y="444"/>
                </a:lnTo>
                <a:lnTo>
                  <a:pt x="322541" y="825"/>
                </a:lnTo>
                <a:lnTo>
                  <a:pt x="322732" y="67246"/>
                </a:lnTo>
                <a:lnTo>
                  <a:pt x="323303" y="67627"/>
                </a:lnTo>
                <a:lnTo>
                  <a:pt x="325716" y="67627"/>
                </a:lnTo>
                <a:lnTo>
                  <a:pt x="326275" y="67246"/>
                </a:lnTo>
                <a:close/>
              </a:path>
              <a:path w="487679" h="68580">
                <a:moveTo>
                  <a:pt x="366610" y="67119"/>
                </a:moveTo>
                <a:lnTo>
                  <a:pt x="366420" y="698"/>
                </a:lnTo>
                <a:lnTo>
                  <a:pt x="365836" y="317"/>
                </a:lnTo>
                <a:lnTo>
                  <a:pt x="363435" y="317"/>
                </a:lnTo>
                <a:lnTo>
                  <a:pt x="362851" y="698"/>
                </a:lnTo>
                <a:lnTo>
                  <a:pt x="363054" y="67119"/>
                </a:lnTo>
                <a:lnTo>
                  <a:pt x="363626" y="67564"/>
                </a:lnTo>
                <a:lnTo>
                  <a:pt x="366026" y="67500"/>
                </a:lnTo>
                <a:lnTo>
                  <a:pt x="366610" y="67119"/>
                </a:lnTo>
                <a:close/>
              </a:path>
              <a:path w="487679" h="68580">
                <a:moveTo>
                  <a:pt x="406933" y="66992"/>
                </a:moveTo>
                <a:lnTo>
                  <a:pt x="406742" y="571"/>
                </a:lnTo>
                <a:lnTo>
                  <a:pt x="406171" y="190"/>
                </a:lnTo>
                <a:lnTo>
                  <a:pt x="403758" y="190"/>
                </a:lnTo>
                <a:lnTo>
                  <a:pt x="403123" y="635"/>
                </a:lnTo>
                <a:lnTo>
                  <a:pt x="403377" y="66992"/>
                </a:lnTo>
                <a:lnTo>
                  <a:pt x="403936" y="67437"/>
                </a:lnTo>
                <a:lnTo>
                  <a:pt x="406361" y="67437"/>
                </a:lnTo>
                <a:lnTo>
                  <a:pt x="406933" y="66992"/>
                </a:lnTo>
                <a:close/>
              </a:path>
              <a:path w="487679" h="68580">
                <a:moveTo>
                  <a:pt x="447255" y="66865"/>
                </a:moveTo>
                <a:lnTo>
                  <a:pt x="447065" y="508"/>
                </a:lnTo>
                <a:lnTo>
                  <a:pt x="446493" y="63"/>
                </a:lnTo>
                <a:lnTo>
                  <a:pt x="444080" y="63"/>
                </a:lnTo>
                <a:lnTo>
                  <a:pt x="443496" y="508"/>
                </a:lnTo>
                <a:lnTo>
                  <a:pt x="443687" y="66929"/>
                </a:lnTo>
                <a:lnTo>
                  <a:pt x="444271" y="67310"/>
                </a:lnTo>
                <a:lnTo>
                  <a:pt x="446671" y="67310"/>
                </a:lnTo>
                <a:lnTo>
                  <a:pt x="447255" y="66865"/>
                </a:lnTo>
                <a:close/>
              </a:path>
              <a:path w="487679" h="68580">
                <a:moveTo>
                  <a:pt x="487578" y="66802"/>
                </a:moveTo>
                <a:lnTo>
                  <a:pt x="487387" y="381"/>
                </a:lnTo>
                <a:lnTo>
                  <a:pt x="486816" y="0"/>
                </a:lnTo>
                <a:lnTo>
                  <a:pt x="484403" y="0"/>
                </a:lnTo>
                <a:lnTo>
                  <a:pt x="483768" y="381"/>
                </a:lnTo>
                <a:lnTo>
                  <a:pt x="484022" y="66802"/>
                </a:lnTo>
                <a:lnTo>
                  <a:pt x="484593" y="67183"/>
                </a:lnTo>
                <a:lnTo>
                  <a:pt x="487006" y="67183"/>
                </a:lnTo>
                <a:lnTo>
                  <a:pt x="487578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6919024" y="2510599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9525" y="108077"/>
                </a:moveTo>
                <a:lnTo>
                  <a:pt x="9334" y="41656"/>
                </a:lnTo>
                <a:lnTo>
                  <a:pt x="8763" y="41275"/>
                </a:lnTo>
                <a:lnTo>
                  <a:pt x="6286" y="41275"/>
                </a:lnTo>
                <a:lnTo>
                  <a:pt x="5715" y="41656"/>
                </a:lnTo>
                <a:lnTo>
                  <a:pt x="5905" y="108077"/>
                </a:lnTo>
                <a:lnTo>
                  <a:pt x="6540" y="108521"/>
                </a:lnTo>
                <a:lnTo>
                  <a:pt x="8953" y="108521"/>
                </a:lnTo>
                <a:lnTo>
                  <a:pt x="9525" y="108077"/>
                </a:lnTo>
                <a:close/>
              </a:path>
              <a:path w="53340" h="158114">
                <a:moveTo>
                  <a:pt x="25400" y="76390"/>
                </a:moveTo>
                <a:lnTo>
                  <a:pt x="19240" y="76327"/>
                </a:lnTo>
                <a:lnTo>
                  <a:pt x="19240" y="80835"/>
                </a:lnTo>
                <a:lnTo>
                  <a:pt x="25400" y="80899"/>
                </a:lnTo>
                <a:lnTo>
                  <a:pt x="25400" y="76390"/>
                </a:lnTo>
                <a:close/>
              </a:path>
              <a:path w="53340" h="158114">
                <a:moveTo>
                  <a:pt x="29083" y="26987"/>
                </a:moveTo>
                <a:lnTo>
                  <a:pt x="27851" y="26987"/>
                </a:lnTo>
                <a:lnTo>
                  <a:pt x="28003" y="63"/>
                </a:lnTo>
                <a:lnTo>
                  <a:pt x="25717" y="0"/>
                </a:lnTo>
                <a:lnTo>
                  <a:pt x="25565" y="26987"/>
                </a:lnTo>
                <a:lnTo>
                  <a:pt x="24384" y="26924"/>
                </a:lnTo>
                <a:lnTo>
                  <a:pt x="24384" y="34417"/>
                </a:lnTo>
                <a:lnTo>
                  <a:pt x="25527" y="34417"/>
                </a:lnTo>
                <a:lnTo>
                  <a:pt x="27813" y="34417"/>
                </a:lnTo>
                <a:lnTo>
                  <a:pt x="29019" y="34417"/>
                </a:lnTo>
                <a:lnTo>
                  <a:pt x="29083" y="26987"/>
                </a:lnTo>
                <a:close/>
              </a:path>
              <a:path w="53340" h="158114">
                <a:moveTo>
                  <a:pt x="49847" y="107950"/>
                </a:moveTo>
                <a:lnTo>
                  <a:pt x="49657" y="41529"/>
                </a:lnTo>
                <a:lnTo>
                  <a:pt x="49085" y="41148"/>
                </a:lnTo>
                <a:lnTo>
                  <a:pt x="46609" y="41148"/>
                </a:lnTo>
                <a:lnTo>
                  <a:pt x="46037" y="41592"/>
                </a:lnTo>
                <a:lnTo>
                  <a:pt x="46228" y="108013"/>
                </a:lnTo>
                <a:lnTo>
                  <a:pt x="46863" y="108394"/>
                </a:lnTo>
                <a:lnTo>
                  <a:pt x="49276" y="108394"/>
                </a:lnTo>
                <a:lnTo>
                  <a:pt x="49847" y="107950"/>
                </a:lnTo>
                <a:close/>
              </a:path>
              <a:path w="53340" h="158114">
                <a:moveTo>
                  <a:pt x="53213" y="37338"/>
                </a:moveTo>
                <a:lnTo>
                  <a:pt x="53086" y="36830"/>
                </a:lnTo>
                <a:lnTo>
                  <a:pt x="46609" y="32448"/>
                </a:lnTo>
                <a:lnTo>
                  <a:pt x="45783" y="32258"/>
                </a:lnTo>
                <a:lnTo>
                  <a:pt x="31178" y="34480"/>
                </a:lnTo>
                <a:lnTo>
                  <a:pt x="22098" y="34417"/>
                </a:lnTo>
                <a:lnTo>
                  <a:pt x="7493" y="32067"/>
                </a:lnTo>
                <a:lnTo>
                  <a:pt x="6667" y="32194"/>
                </a:lnTo>
                <a:lnTo>
                  <a:pt x="63" y="36512"/>
                </a:lnTo>
                <a:lnTo>
                  <a:pt x="0" y="37020"/>
                </a:lnTo>
                <a:lnTo>
                  <a:pt x="190" y="37401"/>
                </a:lnTo>
                <a:lnTo>
                  <a:pt x="698" y="37528"/>
                </a:lnTo>
                <a:lnTo>
                  <a:pt x="6921" y="33401"/>
                </a:lnTo>
                <a:lnTo>
                  <a:pt x="7683" y="33210"/>
                </a:lnTo>
                <a:lnTo>
                  <a:pt x="22098" y="35496"/>
                </a:lnTo>
                <a:lnTo>
                  <a:pt x="25527" y="35560"/>
                </a:lnTo>
                <a:lnTo>
                  <a:pt x="25400" y="90385"/>
                </a:lnTo>
                <a:lnTo>
                  <a:pt x="25400" y="80899"/>
                </a:lnTo>
                <a:lnTo>
                  <a:pt x="24130" y="80899"/>
                </a:lnTo>
                <a:lnTo>
                  <a:pt x="24066" y="91694"/>
                </a:lnTo>
                <a:lnTo>
                  <a:pt x="24384" y="91059"/>
                </a:lnTo>
                <a:lnTo>
                  <a:pt x="18859" y="103505"/>
                </a:lnTo>
                <a:lnTo>
                  <a:pt x="18986" y="105156"/>
                </a:lnTo>
                <a:lnTo>
                  <a:pt x="20383" y="105918"/>
                </a:lnTo>
                <a:lnTo>
                  <a:pt x="23672" y="105956"/>
                </a:lnTo>
                <a:lnTo>
                  <a:pt x="23241" y="128778"/>
                </a:lnTo>
                <a:lnTo>
                  <a:pt x="23685" y="129540"/>
                </a:lnTo>
                <a:lnTo>
                  <a:pt x="24993" y="129235"/>
                </a:lnTo>
                <a:lnTo>
                  <a:pt x="24828" y="157543"/>
                </a:lnTo>
                <a:lnTo>
                  <a:pt x="27114" y="157607"/>
                </a:lnTo>
                <a:lnTo>
                  <a:pt x="27279" y="129616"/>
                </a:lnTo>
                <a:lnTo>
                  <a:pt x="28702" y="129984"/>
                </a:lnTo>
                <a:lnTo>
                  <a:pt x="29083" y="129222"/>
                </a:lnTo>
                <a:lnTo>
                  <a:pt x="29019" y="105981"/>
                </a:lnTo>
                <a:lnTo>
                  <a:pt x="27432" y="105981"/>
                </a:lnTo>
                <a:lnTo>
                  <a:pt x="26301" y="105956"/>
                </a:lnTo>
                <a:lnTo>
                  <a:pt x="32067" y="105981"/>
                </a:lnTo>
                <a:lnTo>
                  <a:pt x="33528" y="105156"/>
                </a:lnTo>
                <a:lnTo>
                  <a:pt x="33655" y="103505"/>
                </a:lnTo>
                <a:lnTo>
                  <a:pt x="28956" y="93967"/>
                </a:lnTo>
                <a:lnTo>
                  <a:pt x="29032" y="84340"/>
                </a:lnTo>
                <a:lnTo>
                  <a:pt x="35115" y="84391"/>
                </a:lnTo>
                <a:lnTo>
                  <a:pt x="35179" y="79819"/>
                </a:lnTo>
                <a:lnTo>
                  <a:pt x="29083" y="79819"/>
                </a:lnTo>
                <a:lnTo>
                  <a:pt x="27876" y="79819"/>
                </a:lnTo>
                <a:lnTo>
                  <a:pt x="28003" y="59118"/>
                </a:lnTo>
                <a:lnTo>
                  <a:pt x="28003" y="35560"/>
                </a:lnTo>
                <a:lnTo>
                  <a:pt x="31178" y="35560"/>
                </a:lnTo>
                <a:lnTo>
                  <a:pt x="45529" y="33464"/>
                </a:lnTo>
                <a:lnTo>
                  <a:pt x="46355" y="33655"/>
                </a:lnTo>
                <a:lnTo>
                  <a:pt x="52514" y="37782"/>
                </a:lnTo>
                <a:lnTo>
                  <a:pt x="52959" y="37719"/>
                </a:lnTo>
                <a:lnTo>
                  <a:pt x="53213" y="37338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6235751" y="2512504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39" h="158114">
                <a:moveTo>
                  <a:pt x="24422" y="84391"/>
                </a:moveTo>
                <a:lnTo>
                  <a:pt x="24409" y="79819"/>
                </a:lnTo>
                <a:lnTo>
                  <a:pt x="18249" y="79883"/>
                </a:lnTo>
                <a:lnTo>
                  <a:pt x="18326" y="84455"/>
                </a:lnTo>
                <a:lnTo>
                  <a:pt x="24422" y="84391"/>
                </a:lnTo>
                <a:close/>
              </a:path>
              <a:path w="53339" h="158114">
                <a:moveTo>
                  <a:pt x="53200" y="36893"/>
                </a:moveTo>
                <a:lnTo>
                  <a:pt x="53098" y="36385"/>
                </a:lnTo>
                <a:lnTo>
                  <a:pt x="46507" y="32131"/>
                </a:lnTo>
                <a:lnTo>
                  <a:pt x="45707" y="31940"/>
                </a:lnTo>
                <a:lnTo>
                  <a:pt x="31127" y="34353"/>
                </a:lnTo>
                <a:lnTo>
                  <a:pt x="28829" y="34391"/>
                </a:lnTo>
                <a:lnTo>
                  <a:pt x="28765" y="26924"/>
                </a:lnTo>
                <a:lnTo>
                  <a:pt x="27584" y="26924"/>
                </a:lnTo>
                <a:lnTo>
                  <a:pt x="27635" y="34404"/>
                </a:lnTo>
                <a:lnTo>
                  <a:pt x="27279" y="0"/>
                </a:lnTo>
                <a:lnTo>
                  <a:pt x="26568" y="25"/>
                </a:lnTo>
                <a:lnTo>
                  <a:pt x="26568" y="34417"/>
                </a:lnTo>
                <a:lnTo>
                  <a:pt x="24930" y="34442"/>
                </a:lnTo>
                <a:lnTo>
                  <a:pt x="25374" y="34417"/>
                </a:lnTo>
                <a:lnTo>
                  <a:pt x="26568" y="34417"/>
                </a:lnTo>
                <a:lnTo>
                  <a:pt x="26568" y="25"/>
                </a:lnTo>
                <a:lnTo>
                  <a:pt x="24968" y="63"/>
                </a:lnTo>
                <a:lnTo>
                  <a:pt x="25285" y="26987"/>
                </a:lnTo>
                <a:lnTo>
                  <a:pt x="24079" y="26987"/>
                </a:lnTo>
                <a:lnTo>
                  <a:pt x="24142" y="34455"/>
                </a:lnTo>
                <a:lnTo>
                  <a:pt x="22021" y="34480"/>
                </a:lnTo>
                <a:lnTo>
                  <a:pt x="7391" y="32385"/>
                </a:lnTo>
                <a:lnTo>
                  <a:pt x="6591" y="32575"/>
                </a:lnTo>
                <a:lnTo>
                  <a:pt x="76" y="36957"/>
                </a:lnTo>
                <a:lnTo>
                  <a:pt x="0" y="37465"/>
                </a:lnTo>
                <a:lnTo>
                  <a:pt x="241" y="37846"/>
                </a:lnTo>
                <a:lnTo>
                  <a:pt x="711" y="37909"/>
                </a:lnTo>
                <a:lnTo>
                  <a:pt x="6845" y="33718"/>
                </a:lnTo>
                <a:lnTo>
                  <a:pt x="7658" y="33591"/>
                </a:lnTo>
                <a:lnTo>
                  <a:pt x="22021" y="35623"/>
                </a:lnTo>
                <a:lnTo>
                  <a:pt x="25146" y="35560"/>
                </a:lnTo>
                <a:lnTo>
                  <a:pt x="25514" y="79819"/>
                </a:lnTo>
                <a:lnTo>
                  <a:pt x="24409" y="79819"/>
                </a:lnTo>
                <a:lnTo>
                  <a:pt x="24536" y="94030"/>
                </a:lnTo>
                <a:lnTo>
                  <a:pt x="19939" y="103568"/>
                </a:lnTo>
                <a:lnTo>
                  <a:pt x="20015" y="105219"/>
                </a:lnTo>
                <a:lnTo>
                  <a:pt x="21475" y="106045"/>
                </a:lnTo>
                <a:lnTo>
                  <a:pt x="24625" y="106019"/>
                </a:lnTo>
                <a:lnTo>
                  <a:pt x="24625" y="129222"/>
                </a:lnTo>
                <a:lnTo>
                  <a:pt x="25019" y="129984"/>
                </a:lnTo>
                <a:lnTo>
                  <a:pt x="26466" y="129603"/>
                </a:lnTo>
                <a:lnTo>
                  <a:pt x="26784" y="157607"/>
                </a:lnTo>
                <a:lnTo>
                  <a:pt x="29044" y="157543"/>
                </a:lnTo>
                <a:lnTo>
                  <a:pt x="28727" y="129171"/>
                </a:lnTo>
                <a:lnTo>
                  <a:pt x="30060" y="129540"/>
                </a:lnTo>
                <a:lnTo>
                  <a:pt x="30454" y="128778"/>
                </a:lnTo>
                <a:lnTo>
                  <a:pt x="29908" y="105968"/>
                </a:lnTo>
                <a:lnTo>
                  <a:pt x="33185" y="105918"/>
                </a:lnTo>
                <a:lnTo>
                  <a:pt x="34594" y="105092"/>
                </a:lnTo>
                <a:lnTo>
                  <a:pt x="34747" y="103441"/>
                </a:lnTo>
                <a:lnTo>
                  <a:pt x="29121" y="91059"/>
                </a:lnTo>
                <a:lnTo>
                  <a:pt x="29413" y="91694"/>
                </a:lnTo>
                <a:lnTo>
                  <a:pt x="29286" y="80899"/>
                </a:lnTo>
                <a:lnTo>
                  <a:pt x="28054" y="80899"/>
                </a:lnTo>
                <a:lnTo>
                  <a:pt x="28117" y="90411"/>
                </a:lnTo>
                <a:lnTo>
                  <a:pt x="28003" y="76390"/>
                </a:lnTo>
                <a:lnTo>
                  <a:pt x="28054" y="80899"/>
                </a:lnTo>
                <a:lnTo>
                  <a:pt x="34201" y="80835"/>
                </a:lnTo>
                <a:lnTo>
                  <a:pt x="34150" y="76263"/>
                </a:lnTo>
                <a:lnTo>
                  <a:pt x="28003" y="76327"/>
                </a:lnTo>
                <a:lnTo>
                  <a:pt x="27673" y="35560"/>
                </a:lnTo>
                <a:lnTo>
                  <a:pt x="31127" y="35496"/>
                </a:lnTo>
                <a:lnTo>
                  <a:pt x="45466" y="33147"/>
                </a:lnTo>
                <a:lnTo>
                  <a:pt x="46253" y="33274"/>
                </a:lnTo>
                <a:lnTo>
                  <a:pt x="52476" y="37338"/>
                </a:lnTo>
                <a:lnTo>
                  <a:pt x="52959" y="37274"/>
                </a:lnTo>
                <a:lnTo>
                  <a:pt x="53200" y="3689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6477698" y="2511869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24384" y="79756"/>
                </a:moveTo>
                <a:lnTo>
                  <a:pt x="18224" y="79819"/>
                </a:lnTo>
                <a:lnTo>
                  <a:pt x="18224" y="84391"/>
                </a:lnTo>
                <a:lnTo>
                  <a:pt x="24384" y="84328"/>
                </a:lnTo>
                <a:lnTo>
                  <a:pt x="24384" y="79756"/>
                </a:lnTo>
                <a:close/>
              </a:path>
              <a:path w="53340" h="158114">
                <a:moveTo>
                  <a:pt x="28829" y="34353"/>
                </a:moveTo>
                <a:lnTo>
                  <a:pt x="28765" y="26924"/>
                </a:lnTo>
                <a:lnTo>
                  <a:pt x="27559" y="26924"/>
                </a:lnTo>
                <a:lnTo>
                  <a:pt x="27622" y="34353"/>
                </a:lnTo>
                <a:lnTo>
                  <a:pt x="28829" y="34353"/>
                </a:lnTo>
                <a:close/>
              </a:path>
              <a:path w="53340" h="158114">
                <a:moveTo>
                  <a:pt x="53149" y="36830"/>
                </a:moveTo>
                <a:lnTo>
                  <a:pt x="53086" y="36385"/>
                </a:lnTo>
                <a:lnTo>
                  <a:pt x="46482" y="32067"/>
                </a:lnTo>
                <a:lnTo>
                  <a:pt x="45656" y="31877"/>
                </a:lnTo>
                <a:lnTo>
                  <a:pt x="31051" y="34353"/>
                </a:lnTo>
                <a:lnTo>
                  <a:pt x="26454" y="34391"/>
                </a:lnTo>
                <a:lnTo>
                  <a:pt x="27622" y="34353"/>
                </a:lnTo>
                <a:lnTo>
                  <a:pt x="27241" y="0"/>
                </a:lnTo>
                <a:lnTo>
                  <a:pt x="24955" y="0"/>
                </a:lnTo>
                <a:lnTo>
                  <a:pt x="25222" y="26936"/>
                </a:lnTo>
                <a:lnTo>
                  <a:pt x="24066" y="26987"/>
                </a:lnTo>
                <a:lnTo>
                  <a:pt x="24117" y="34417"/>
                </a:lnTo>
                <a:lnTo>
                  <a:pt x="21971" y="34417"/>
                </a:lnTo>
                <a:lnTo>
                  <a:pt x="7366" y="32321"/>
                </a:lnTo>
                <a:lnTo>
                  <a:pt x="6540" y="32512"/>
                </a:lnTo>
                <a:lnTo>
                  <a:pt x="63" y="36957"/>
                </a:lnTo>
                <a:lnTo>
                  <a:pt x="0" y="37401"/>
                </a:lnTo>
                <a:lnTo>
                  <a:pt x="190" y="37782"/>
                </a:lnTo>
                <a:lnTo>
                  <a:pt x="698" y="37909"/>
                </a:lnTo>
                <a:lnTo>
                  <a:pt x="6794" y="33718"/>
                </a:lnTo>
                <a:lnTo>
                  <a:pt x="7620" y="33528"/>
                </a:lnTo>
                <a:lnTo>
                  <a:pt x="21971" y="35560"/>
                </a:lnTo>
                <a:lnTo>
                  <a:pt x="25133" y="35560"/>
                </a:lnTo>
                <a:lnTo>
                  <a:pt x="25527" y="79756"/>
                </a:lnTo>
                <a:lnTo>
                  <a:pt x="24384" y="79756"/>
                </a:lnTo>
                <a:lnTo>
                  <a:pt x="24498" y="94030"/>
                </a:lnTo>
                <a:lnTo>
                  <a:pt x="19939" y="103505"/>
                </a:lnTo>
                <a:lnTo>
                  <a:pt x="20002" y="105219"/>
                </a:lnTo>
                <a:lnTo>
                  <a:pt x="21463" y="105981"/>
                </a:lnTo>
                <a:lnTo>
                  <a:pt x="24574" y="105956"/>
                </a:lnTo>
                <a:lnTo>
                  <a:pt x="24574" y="129222"/>
                </a:lnTo>
                <a:lnTo>
                  <a:pt x="25019" y="129921"/>
                </a:lnTo>
                <a:lnTo>
                  <a:pt x="26416" y="129540"/>
                </a:lnTo>
                <a:lnTo>
                  <a:pt x="26720" y="157543"/>
                </a:lnTo>
                <a:lnTo>
                  <a:pt x="29019" y="157543"/>
                </a:lnTo>
                <a:lnTo>
                  <a:pt x="28435" y="105918"/>
                </a:lnTo>
                <a:lnTo>
                  <a:pt x="28702" y="129159"/>
                </a:lnTo>
                <a:lnTo>
                  <a:pt x="29959" y="129476"/>
                </a:lnTo>
                <a:lnTo>
                  <a:pt x="30353" y="128714"/>
                </a:lnTo>
                <a:lnTo>
                  <a:pt x="29895" y="105905"/>
                </a:lnTo>
                <a:lnTo>
                  <a:pt x="33134" y="105854"/>
                </a:lnTo>
                <a:lnTo>
                  <a:pt x="34544" y="105029"/>
                </a:lnTo>
                <a:lnTo>
                  <a:pt x="34658" y="103441"/>
                </a:lnTo>
                <a:lnTo>
                  <a:pt x="29083" y="90995"/>
                </a:lnTo>
                <a:lnTo>
                  <a:pt x="29400" y="91630"/>
                </a:lnTo>
                <a:lnTo>
                  <a:pt x="29210" y="80835"/>
                </a:lnTo>
                <a:lnTo>
                  <a:pt x="34163" y="80835"/>
                </a:lnTo>
                <a:lnTo>
                  <a:pt x="34099" y="76263"/>
                </a:lnTo>
                <a:lnTo>
                  <a:pt x="28003" y="76327"/>
                </a:lnTo>
                <a:lnTo>
                  <a:pt x="28003" y="76644"/>
                </a:lnTo>
                <a:lnTo>
                  <a:pt x="27622" y="35496"/>
                </a:lnTo>
                <a:lnTo>
                  <a:pt x="31115" y="35433"/>
                </a:lnTo>
                <a:lnTo>
                  <a:pt x="45466" y="33083"/>
                </a:lnTo>
                <a:lnTo>
                  <a:pt x="46228" y="33274"/>
                </a:lnTo>
                <a:lnTo>
                  <a:pt x="52438" y="37274"/>
                </a:lnTo>
                <a:lnTo>
                  <a:pt x="52959" y="37211"/>
                </a:lnTo>
                <a:lnTo>
                  <a:pt x="53149" y="3683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6719570" y="2510916"/>
            <a:ext cx="133985" cy="158115"/>
          </a:xfrm>
          <a:custGeom>
            <a:avLst/>
            <a:gdLst/>
            <a:ahLst/>
            <a:cxnLst/>
            <a:rect l="l" t="t" r="r" b="b"/>
            <a:pathLst>
              <a:path w="133984" h="158114">
                <a:moveTo>
                  <a:pt x="53213" y="37084"/>
                </a:moveTo>
                <a:lnTo>
                  <a:pt x="53149" y="36639"/>
                </a:lnTo>
                <a:lnTo>
                  <a:pt x="46545" y="32321"/>
                </a:lnTo>
                <a:lnTo>
                  <a:pt x="45720" y="32194"/>
                </a:lnTo>
                <a:lnTo>
                  <a:pt x="31115" y="34607"/>
                </a:lnTo>
                <a:lnTo>
                  <a:pt x="28016" y="34658"/>
                </a:lnTo>
                <a:lnTo>
                  <a:pt x="28892" y="34607"/>
                </a:lnTo>
                <a:lnTo>
                  <a:pt x="28765" y="27178"/>
                </a:lnTo>
                <a:lnTo>
                  <a:pt x="27622" y="27178"/>
                </a:lnTo>
                <a:lnTo>
                  <a:pt x="27673" y="34658"/>
                </a:lnTo>
                <a:lnTo>
                  <a:pt x="27305" y="254"/>
                </a:lnTo>
                <a:lnTo>
                  <a:pt x="25019" y="317"/>
                </a:lnTo>
                <a:lnTo>
                  <a:pt x="25311" y="27241"/>
                </a:lnTo>
                <a:lnTo>
                  <a:pt x="24130" y="27241"/>
                </a:lnTo>
                <a:lnTo>
                  <a:pt x="24193" y="34671"/>
                </a:lnTo>
                <a:lnTo>
                  <a:pt x="25400" y="34671"/>
                </a:lnTo>
                <a:lnTo>
                  <a:pt x="26568" y="34671"/>
                </a:lnTo>
                <a:lnTo>
                  <a:pt x="22034" y="34734"/>
                </a:lnTo>
                <a:lnTo>
                  <a:pt x="7429" y="32575"/>
                </a:lnTo>
                <a:lnTo>
                  <a:pt x="6540" y="32766"/>
                </a:lnTo>
                <a:lnTo>
                  <a:pt x="63" y="37211"/>
                </a:lnTo>
                <a:lnTo>
                  <a:pt x="0" y="37719"/>
                </a:lnTo>
                <a:lnTo>
                  <a:pt x="254" y="38100"/>
                </a:lnTo>
                <a:lnTo>
                  <a:pt x="762" y="38163"/>
                </a:lnTo>
                <a:lnTo>
                  <a:pt x="6858" y="33972"/>
                </a:lnTo>
                <a:lnTo>
                  <a:pt x="7683" y="33782"/>
                </a:lnTo>
                <a:lnTo>
                  <a:pt x="22034" y="35877"/>
                </a:lnTo>
                <a:lnTo>
                  <a:pt x="25209" y="35814"/>
                </a:lnTo>
                <a:lnTo>
                  <a:pt x="25527" y="80010"/>
                </a:lnTo>
                <a:lnTo>
                  <a:pt x="24384" y="80073"/>
                </a:lnTo>
                <a:lnTo>
                  <a:pt x="18288" y="80137"/>
                </a:lnTo>
                <a:lnTo>
                  <a:pt x="18288" y="84645"/>
                </a:lnTo>
                <a:lnTo>
                  <a:pt x="24434" y="84594"/>
                </a:lnTo>
                <a:lnTo>
                  <a:pt x="24561" y="94259"/>
                </a:lnTo>
                <a:lnTo>
                  <a:pt x="19939" y="103759"/>
                </a:lnTo>
                <a:lnTo>
                  <a:pt x="20066" y="105473"/>
                </a:lnTo>
                <a:lnTo>
                  <a:pt x="21526" y="106235"/>
                </a:lnTo>
                <a:lnTo>
                  <a:pt x="25400" y="106210"/>
                </a:lnTo>
                <a:lnTo>
                  <a:pt x="24638" y="106235"/>
                </a:lnTo>
                <a:lnTo>
                  <a:pt x="24574" y="129476"/>
                </a:lnTo>
                <a:lnTo>
                  <a:pt x="25019" y="130175"/>
                </a:lnTo>
                <a:lnTo>
                  <a:pt x="26441" y="129870"/>
                </a:lnTo>
                <a:lnTo>
                  <a:pt x="26797" y="157797"/>
                </a:lnTo>
                <a:lnTo>
                  <a:pt x="29083" y="157797"/>
                </a:lnTo>
                <a:lnTo>
                  <a:pt x="28765" y="129425"/>
                </a:lnTo>
                <a:lnTo>
                  <a:pt x="30035" y="129730"/>
                </a:lnTo>
                <a:lnTo>
                  <a:pt x="30416" y="129032"/>
                </a:lnTo>
                <a:lnTo>
                  <a:pt x="29908" y="106172"/>
                </a:lnTo>
                <a:lnTo>
                  <a:pt x="28511" y="106172"/>
                </a:lnTo>
                <a:lnTo>
                  <a:pt x="33210" y="106108"/>
                </a:lnTo>
                <a:lnTo>
                  <a:pt x="34607" y="105346"/>
                </a:lnTo>
                <a:lnTo>
                  <a:pt x="34734" y="103695"/>
                </a:lnTo>
                <a:lnTo>
                  <a:pt x="29146" y="91313"/>
                </a:lnTo>
                <a:lnTo>
                  <a:pt x="27622" y="90297"/>
                </a:lnTo>
                <a:lnTo>
                  <a:pt x="28130" y="90614"/>
                </a:lnTo>
                <a:lnTo>
                  <a:pt x="28028" y="78879"/>
                </a:lnTo>
                <a:lnTo>
                  <a:pt x="28067" y="81153"/>
                </a:lnTo>
                <a:lnTo>
                  <a:pt x="28130" y="90614"/>
                </a:lnTo>
                <a:lnTo>
                  <a:pt x="29146" y="91313"/>
                </a:lnTo>
                <a:lnTo>
                  <a:pt x="29464" y="91948"/>
                </a:lnTo>
                <a:lnTo>
                  <a:pt x="29273" y="81153"/>
                </a:lnTo>
                <a:lnTo>
                  <a:pt x="34226" y="81089"/>
                </a:lnTo>
                <a:lnTo>
                  <a:pt x="34163" y="76517"/>
                </a:lnTo>
                <a:lnTo>
                  <a:pt x="28016" y="76581"/>
                </a:lnTo>
                <a:lnTo>
                  <a:pt x="27686" y="35750"/>
                </a:lnTo>
                <a:lnTo>
                  <a:pt x="31178" y="35750"/>
                </a:lnTo>
                <a:lnTo>
                  <a:pt x="45466" y="33337"/>
                </a:lnTo>
                <a:lnTo>
                  <a:pt x="46291" y="33528"/>
                </a:lnTo>
                <a:lnTo>
                  <a:pt x="52514" y="37592"/>
                </a:lnTo>
                <a:lnTo>
                  <a:pt x="52959" y="37465"/>
                </a:lnTo>
                <a:lnTo>
                  <a:pt x="53213" y="37084"/>
                </a:lnTo>
                <a:close/>
              </a:path>
              <a:path w="133984" h="158114">
                <a:moveTo>
                  <a:pt x="133858" y="36893"/>
                </a:moveTo>
                <a:lnTo>
                  <a:pt x="133794" y="36385"/>
                </a:lnTo>
                <a:lnTo>
                  <a:pt x="127190" y="32131"/>
                </a:lnTo>
                <a:lnTo>
                  <a:pt x="126365" y="31940"/>
                </a:lnTo>
                <a:lnTo>
                  <a:pt x="111760" y="34353"/>
                </a:lnTo>
                <a:lnTo>
                  <a:pt x="109524" y="34391"/>
                </a:lnTo>
                <a:lnTo>
                  <a:pt x="109410" y="26924"/>
                </a:lnTo>
                <a:lnTo>
                  <a:pt x="108267" y="26987"/>
                </a:lnTo>
                <a:lnTo>
                  <a:pt x="108318" y="34404"/>
                </a:lnTo>
                <a:lnTo>
                  <a:pt x="107950" y="0"/>
                </a:lnTo>
                <a:lnTo>
                  <a:pt x="105664" y="63"/>
                </a:lnTo>
                <a:lnTo>
                  <a:pt x="105943" y="26987"/>
                </a:lnTo>
                <a:lnTo>
                  <a:pt x="104711" y="26987"/>
                </a:lnTo>
                <a:lnTo>
                  <a:pt x="104825" y="34467"/>
                </a:lnTo>
                <a:lnTo>
                  <a:pt x="102679" y="34480"/>
                </a:lnTo>
                <a:lnTo>
                  <a:pt x="88074" y="32385"/>
                </a:lnTo>
                <a:lnTo>
                  <a:pt x="87185" y="32575"/>
                </a:lnTo>
                <a:lnTo>
                  <a:pt x="80708" y="37020"/>
                </a:lnTo>
                <a:lnTo>
                  <a:pt x="80645" y="37465"/>
                </a:lnTo>
                <a:lnTo>
                  <a:pt x="80899" y="37846"/>
                </a:lnTo>
                <a:lnTo>
                  <a:pt x="81407" y="37973"/>
                </a:lnTo>
                <a:lnTo>
                  <a:pt x="87503" y="33782"/>
                </a:lnTo>
                <a:lnTo>
                  <a:pt x="88328" y="33591"/>
                </a:lnTo>
                <a:lnTo>
                  <a:pt x="102679" y="35623"/>
                </a:lnTo>
                <a:lnTo>
                  <a:pt x="105854" y="35560"/>
                </a:lnTo>
                <a:lnTo>
                  <a:pt x="106172" y="79819"/>
                </a:lnTo>
                <a:lnTo>
                  <a:pt x="105029" y="79819"/>
                </a:lnTo>
                <a:lnTo>
                  <a:pt x="98933" y="79883"/>
                </a:lnTo>
                <a:lnTo>
                  <a:pt x="98933" y="84455"/>
                </a:lnTo>
                <a:lnTo>
                  <a:pt x="105079" y="84404"/>
                </a:lnTo>
                <a:lnTo>
                  <a:pt x="105219" y="94043"/>
                </a:lnTo>
                <a:lnTo>
                  <a:pt x="100584" y="103568"/>
                </a:lnTo>
                <a:lnTo>
                  <a:pt x="100647" y="105219"/>
                </a:lnTo>
                <a:lnTo>
                  <a:pt x="102171" y="106045"/>
                </a:lnTo>
                <a:lnTo>
                  <a:pt x="105270" y="106019"/>
                </a:lnTo>
                <a:lnTo>
                  <a:pt x="105219" y="129286"/>
                </a:lnTo>
                <a:lnTo>
                  <a:pt x="105664" y="129984"/>
                </a:lnTo>
                <a:lnTo>
                  <a:pt x="107086" y="129616"/>
                </a:lnTo>
                <a:lnTo>
                  <a:pt x="107442" y="157607"/>
                </a:lnTo>
                <a:lnTo>
                  <a:pt x="109728" y="157543"/>
                </a:lnTo>
                <a:lnTo>
                  <a:pt x="109410" y="129235"/>
                </a:lnTo>
                <a:lnTo>
                  <a:pt x="110680" y="129540"/>
                </a:lnTo>
                <a:lnTo>
                  <a:pt x="111061" y="128778"/>
                </a:lnTo>
                <a:lnTo>
                  <a:pt x="110553" y="105968"/>
                </a:lnTo>
                <a:lnTo>
                  <a:pt x="113855" y="105918"/>
                </a:lnTo>
                <a:lnTo>
                  <a:pt x="115252" y="105092"/>
                </a:lnTo>
                <a:lnTo>
                  <a:pt x="115379" y="103505"/>
                </a:lnTo>
                <a:lnTo>
                  <a:pt x="109791" y="91059"/>
                </a:lnTo>
                <a:lnTo>
                  <a:pt x="110109" y="91694"/>
                </a:lnTo>
                <a:lnTo>
                  <a:pt x="109918" y="80899"/>
                </a:lnTo>
                <a:lnTo>
                  <a:pt x="114871" y="80835"/>
                </a:lnTo>
                <a:lnTo>
                  <a:pt x="114808" y="76327"/>
                </a:lnTo>
                <a:lnTo>
                  <a:pt x="108762" y="76390"/>
                </a:lnTo>
                <a:lnTo>
                  <a:pt x="108762" y="90385"/>
                </a:lnTo>
                <a:lnTo>
                  <a:pt x="108648" y="77050"/>
                </a:lnTo>
                <a:lnTo>
                  <a:pt x="108712" y="80899"/>
                </a:lnTo>
                <a:lnTo>
                  <a:pt x="108762" y="90385"/>
                </a:lnTo>
                <a:lnTo>
                  <a:pt x="108762" y="76390"/>
                </a:lnTo>
                <a:lnTo>
                  <a:pt x="108331" y="35560"/>
                </a:lnTo>
                <a:lnTo>
                  <a:pt x="111760" y="35496"/>
                </a:lnTo>
                <a:lnTo>
                  <a:pt x="126111" y="33147"/>
                </a:lnTo>
                <a:lnTo>
                  <a:pt x="126936" y="33337"/>
                </a:lnTo>
                <a:lnTo>
                  <a:pt x="133159" y="37338"/>
                </a:lnTo>
                <a:lnTo>
                  <a:pt x="133604" y="37274"/>
                </a:lnTo>
                <a:lnTo>
                  <a:pt x="133858" y="3689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8052625" y="2548699"/>
            <a:ext cx="3810" cy="67310"/>
          </a:xfrm>
          <a:custGeom>
            <a:avLst/>
            <a:gdLst/>
            <a:ahLst/>
            <a:cxnLst/>
            <a:rect l="l" t="t" r="r" b="b"/>
            <a:pathLst>
              <a:path w="3809" h="67310">
                <a:moveTo>
                  <a:pt x="2984" y="0"/>
                </a:moveTo>
                <a:lnTo>
                  <a:pt x="571" y="63"/>
                </a:lnTo>
                <a:lnTo>
                  <a:pt x="0" y="444"/>
                </a:lnTo>
                <a:lnTo>
                  <a:pt x="190" y="66865"/>
                </a:lnTo>
                <a:lnTo>
                  <a:pt x="761" y="67246"/>
                </a:lnTo>
                <a:lnTo>
                  <a:pt x="3238" y="67246"/>
                </a:lnTo>
                <a:lnTo>
                  <a:pt x="3809" y="66865"/>
                </a:lnTo>
                <a:lnTo>
                  <a:pt x="3619" y="444"/>
                </a:lnTo>
                <a:lnTo>
                  <a:pt x="2984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7851013" y="2549207"/>
            <a:ext cx="44450" cy="67310"/>
          </a:xfrm>
          <a:custGeom>
            <a:avLst/>
            <a:gdLst/>
            <a:ahLst/>
            <a:cxnLst/>
            <a:rect l="l" t="t" r="r" b="b"/>
            <a:pathLst>
              <a:path w="44450" h="67310">
                <a:moveTo>
                  <a:pt x="3810" y="66929"/>
                </a:moveTo>
                <a:lnTo>
                  <a:pt x="3619" y="508"/>
                </a:lnTo>
                <a:lnTo>
                  <a:pt x="3048" y="63"/>
                </a:lnTo>
                <a:lnTo>
                  <a:pt x="571" y="63"/>
                </a:lnTo>
                <a:lnTo>
                  <a:pt x="0" y="508"/>
                </a:lnTo>
                <a:lnTo>
                  <a:pt x="190" y="66929"/>
                </a:lnTo>
                <a:lnTo>
                  <a:pt x="825" y="67310"/>
                </a:lnTo>
                <a:lnTo>
                  <a:pt x="3238" y="67310"/>
                </a:lnTo>
                <a:lnTo>
                  <a:pt x="3810" y="66929"/>
                </a:lnTo>
                <a:close/>
              </a:path>
              <a:path w="44450" h="67310">
                <a:moveTo>
                  <a:pt x="44132" y="66802"/>
                </a:moveTo>
                <a:lnTo>
                  <a:pt x="43942" y="381"/>
                </a:lnTo>
                <a:lnTo>
                  <a:pt x="43370" y="0"/>
                </a:lnTo>
                <a:lnTo>
                  <a:pt x="40894" y="0"/>
                </a:lnTo>
                <a:lnTo>
                  <a:pt x="40322" y="381"/>
                </a:lnTo>
                <a:lnTo>
                  <a:pt x="40513" y="66802"/>
                </a:lnTo>
                <a:lnTo>
                  <a:pt x="41084" y="67183"/>
                </a:lnTo>
                <a:lnTo>
                  <a:pt x="43561" y="67183"/>
                </a:lnTo>
                <a:lnTo>
                  <a:pt x="44132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7649464" y="2549715"/>
            <a:ext cx="44450" cy="67945"/>
          </a:xfrm>
          <a:custGeom>
            <a:avLst/>
            <a:gdLst/>
            <a:ahLst/>
            <a:cxnLst/>
            <a:rect l="l" t="t" r="r" b="b"/>
            <a:pathLst>
              <a:path w="44450" h="67944">
                <a:moveTo>
                  <a:pt x="3746" y="66929"/>
                </a:moveTo>
                <a:lnTo>
                  <a:pt x="3556" y="571"/>
                </a:lnTo>
                <a:lnTo>
                  <a:pt x="2984" y="127"/>
                </a:lnTo>
                <a:lnTo>
                  <a:pt x="571" y="127"/>
                </a:lnTo>
                <a:lnTo>
                  <a:pt x="0" y="571"/>
                </a:lnTo>
                <a:lnTo>
                  <a:pt x="127" y="66992"/>
                </a:lnTo>
                <a:lnTo>
                  <a:pt x="762" y="67373"/>
                </a:lnTo>
                <a:lnTo>
                  <a:pt x="3175" y="67373"/>
                </a:lnTo>
                <a:lnTo>
                  <a:pt x="3746" y="66929"/>
                </a:lnTo>
                <a:close/>
              </a:path>
              <a:path w="44450" h="67944">
                <a:moveTo>
                  <a:pt x="44069" y="66865"/>
                </a:moveTo>
                <a:lnTo>
                  <a:pt x="43878" y="444"/>
                </a:lnTo>
                <a:lnTo>
                  <a:pt x="43307" y="0"/>
                </a:lnTo>
                <a:lnTo>
                  <a:pt x="40830" y="63"/>
                </a:lnTo>
                <a:lnTo>
                  <a:pt x="40259" y="444"/>
                </a:lnTo>
                <a:lnTo>
                  <a:pt x="40449" y="66865"/>
                </a:lnTo>
                <a:lnTo>
                  <a:pt x="41084" y="67246"/>
                </a:lnTo>
                <a:lnTo>
                  <a:pt x="43497" y="67246"/>
                </a:lnTo>
                <a:lnTo>
                  <a:pt x="44069" y="66865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7447851" y="2550286"/>
            <a:ext cx="44450" cy="67945"/>
          </a:xfrm>
          <a:custGeom>
            <a:avLst/>
            <a:gdLst/>
            <a:ahLst/>
            <a:cxnLst/>
            <a:rect l="l" t="t" r="r" b="b"/>
            <a:pathLst>
              <a:path w="44450" h="67944">
                <a:moveTo>
                  <a:pt x="3746" y="66929"/>
                </a:moveTo>
                <a:lnTo>
                  <a:pt x="3556" y="508"/>
                </a:lnTo>
                <a:lnTo>
                  <a:pt x="2984" y="127"/>
                </a:lnTo>
                <a:lnTo>
                  <a:pt x="571" y="127"/>
                </a:lnTo>
                <a:lnTo>
                  <a:pt x="0" y="571"/>
                </a:lnTo>
                <a:lnTo>
                  <a:pt x="127" y="66929"/>
                </a:lnTo>
                <a:lnTo>
                  <a:pt x="762" y="67373"/>
                </a:lnTo>
                <a:lnTo>
                  <a:pt x="3175" y="67373"/>
                </a:lnTo>
                <a:lnTo>
                  <a:pt x="3746" y="66929"/>
                </a:lnTo>
                <a:close/>
              </a:path>
              <a:path w="44450" h="67944">
                <a:moveTo>
                  <a:pt x="44069" y="66802"/>
                </a:moveTo>
                <a:lnTo>
                  <a:pt x="43878" y="444"/>
                </a:lnTo>
                <a:lnTo>
                  <a:pt x="43307" y="0"/>
                </a:lnTo>
                <a:lnTo>
                  <a:pt x="40894" y="0"/>
                </a:lnTo>
                <a:lnTo>
                  <a:pt x="40322" y="444"/>
                </a:lnTo>
                <a:lnTo>
                  <a:pt x="40513" y="66865"/>
                </a:lnTo>
                <a:lnTo>
                  <a:pt x="41084" y="67246"/>
                </a:lnTo>
                <a:lnTo>
                  <a:pt x="43497" y="67246"/>
                </a:lnTo>
                <a:lnTo>
                  <a:pt x="44069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7931658" y="2548826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810" y="67056"/>
                </a:moveTo>
                <a:lnTo>
                  <a:pt x="3619" y="635"/>
                </a:lnTo>
                <a:lnTo>
                  <a:pt x="3048" y="254"/>
                </a:lnTo>
                <a:lnTo>
                  <a:pt x="571" y="254"/>
                </a:lnTo>
                <a:lnTo>
                  <a:pt x="0" y="635"/>
                </a:lnTo>
                <a:lnTo>
                  <a:pt x="190" y="67056"/>
                </a:lnTo>
                <a:lnTo>
                  <a:pt x="762" y="67437"/>
                </a:lnTo>
                <a:lnTo>
                  <a:pt x="3238" y="67437"/>
                </a:lnTo>
                <a:lnTo>
                  <a:pt x="3810" y="67056"/>
                </a:lnTo>
                <a:close/>
              </a:path>
              <a:path w="84454" h="67944">
                <a:moveTo>
                  <a:pt x="44132" y="66929"/>
                </a:moveTo>
                <a:lnTo>
                  <a:pt x="43942" y="508"/>
                </a:lnTo>
                <a:lnTo>
                  <a:pt x="43307" y="127"/>
                </a:lnTo>
                <a:lnTo>
                  <a:pt x="40894" y="127"/>
                </a:lnTo>
                <a:lnTo>
                  <a:pt x="40322" y="571"/>
                </a:lnTo>
                <a:lnTo>
                  <a:pt x="40513" y="66929"/>
                </a:lnTo>
                <a:lnTo>
                  <a:pt x="41084" y="67310"/>
                </a:lnTo>
                <a:lnTo>
                  <a:pt x="43561" y="67310"/>
                </a:lnTo>
                <a:lnTo>
                  <a:pt x="44132" y="66929"/>
                </a:lnTo>
                <a:close/>
              </a:path>
              <a:path w="84454" h="67944">
                <a:moveTo>
                  <a:pt x="84455" y="66802"/>
                </a:moveTo>
                <a:lnTo>
                  <a:pt x="84264" y="444"/>
                </a:lnTo>
                <a:lnTo>
                  <a:pt x="83629" y="0"/>
                </a:lnTo>
                <a:lnTo>
                  <a:pt x="81216" y="0"/>
                </a:lnTo>
                <a:lnTo>
                  <a:pt x="80645" y="444"/>
                </a:lnTo>
                <a:lnTo>
                  <a:pt x="80835" y="66865"/>
                </a:lnTo>
                <a:lnTo>
                  <a:pt x="81407" y="67246"/>
                </a:lnTo>
                <a:lnTo>
                  <a:pt x="83883" y="67246"/>
                </a:lnTo>
                <a:lnTo>
                  <a:pt x="84455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7730109" y="2549397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746" y="67056"/>
                </a:moveTo>
                <a:lnTo>
                  <a:pt x="3556" y="635"/>
                </a:lnTo>
                <a:lnTo>
                  <a:pt x="2984" y="254"/>
                </a:lnTo>
                <a:lnTo>
                  <a:pt x="571" y="254"/>
                </a:lnTo>
                <a:lnTo>
                  <a:pt x="0" y="635"/>
                </a:lnTo>
                <a:lnTo>
                  <a:pt x="127" y="67056"/>
                </a:lnTo>
                <a:lnTo>
                  <a:pt x="762" y="67437"/>
                </a:lnTo>
                <a:lnTo>
                  <a:pt x="3175" y="67437"/>
                </a:lnTo>
                <a:lnTo>
                  <a:pt x="3746" y="67056"/>
                </a:lnTo>
                <a:close/>
              </a:path>
              <a:path w="84454" h="67944">
                <a:moveTo>
                  <a:pt x="44069" y="66929"/>
                </a:moveTo>
                <a:lnTo>
                  <a:pt x="43878" y="508"/>
                </a:lnTo>
                <a:lnTo>
                  <a:pt x="43307" y="127"/>
                </a:lnTo>
                <a:lnTo>
                  <a:pt x="40830" y="127"/>
                </a:lnTo>
                <a:lnTo>
                  <a:pt x="40259" y="508"/>
                </a:lnTo>
                <a:lnTo>
                  <a:pt x="40449" y="66929"/>
                </a:lnTo>
                <a:lnTo>
                  <a:pt x="41084" y="67310"/>
                </a:lnTo>
                <a:lnTo>
                  <a:pt x="43497" y="67310"/>
                </a:lnTo>
                <a:lnTo>
                  <a:pt x="44069" y="66929"/>
                </a:lnTo>
                <a:close/>
              </a:path>
              <a:path w="84454" h="67944">
                <a:moveTo>
                  <a:pt x="84391" y="66802"/>
                </a:moveTo>
                <a:lnTo>
                  <a:pt x="84201" y="381"/>
                </a:lnTo>
                <a:lnTo>
                  <a:pt x="83629" y="0"/>
                </a:lnTo>
                <a:lnTo>
                  <a:pt x="81216" y="0"/>
                </a:lnTo>
                <a:lnTo>
                  <a:pt x="80645" y="444"/>
                </a:lnTo>
                <a:lnTo>
                  <a:pt x="80772" y="66802"/>
                </a:lnTo>
                <a:lnTo>
                  <a:pt x="81407" y="67246"/>
                </a:lnTo>
                <a:lnTo>
                  <a:pt x="83820" y="67246"/>
                </a:lnTo>
                <a:lnTo>
                  <a:pt x="84391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7528497" y="2549969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746" y="67056"/>
                </a:moveTo>
                <a:lnTo>
                  <a:pt x="3556" y="635"/>
                </a:lnTo>
                <a:lnTo>
                  <a:pt x="2984" y="190"/>
                </a:lnTo>
                <a:lnTo>
                  <a:pt x="571" y="254"/>
                </a:lnTo>
                <a:lnTo>
                  <a:pt x="0" y="635"/>
                </a:lnTo>
                <a:lnTo>
                  <a:pt x="127" y="67056"/>
                </a:lnTo>
                <a:lnTo>
                  <a:pt x="762" y="67437"/>
                </a:lnTo>
                <a:lnTo>
                  <a:pt x="3175" y="67437"/>
                </a:lnTo>
                <a:lnTo>
                  <a:pt x="3746" y="67056"/>
                </a:lnTo>
                <a:close/>
              </a:path>
              <a:path w="84454" h="67944">
                <a:moveTo>
                  <a:pt x="44069" y="66929"/>
                </a:moveTo>
                <a:lnTo>
                  <a:pt x="43878" y="508"/>
                </a:lnTo>
                <a:lnTo>
                  <a:pt x="43307" y="127"/>
                </a:lnTo>
                <a:lnTo>
                  <a:pt x="40894" y="127"/>
                </a:lnTo>
                <a:lnTo>
                  <a:pt x="40322" y="508"/>
                </a:lnTo>
                <a:lnTo>
                  <a:pt x="40449" y="66929"/>
                </a:lnTo>
                <a:lnTo>
                  <a:pt x="41084" y="67310"/>
                </a:lnTo>
                <a:lnTo>
                  <a:pt x="43497" y="67310"/>
                </a:lnTo>
                <a:lnTo>
                  <a:pt x="44069" y="66929"/>
                </a:lnTo>
                <a:close/>
              </a:path>
              <a:path w="84454" h="67944">
                <a:moveTo>
                  <a:pt x="84391" y="66802"/>
                </a:moveTo>
                <a:lnTo>
                  <a:pt x="84201" y="381"/>
                </a:lnTo>
                <a:lnTo>
                  <a:pt x="83629" y="0"/>
                </a:lnTo>
                <a:lnTo>
                  <a:pt x="81216" y="0"/>
                </a:lnTo>
                <a:lnTo>
                  <a:pt x="80645" y="381"/>
                </a:lnTo>
                <a:lnTo>
                  <a:pt x="80772" y="66802"/>
                </a:lnTo>
                <a:lnTo>
                  <a:pt x="81407" y="67183"/>
                </a:lnTo>
                <a:lnTo>
                  <a:pt x="83820" y="67183"/>
                </a:lnTo>
                <a:lnTo>
                  <a:pt x="84391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7367206" y="2550540"/>
            <a:ext cx="44450" cy="67310"/>
          </a:xfrm>
          <a:custGeom>
            <a:avLst/>
            <a:gdLst/>
            <a:ahLst/>
            <a:cxnLst/>
            <a:rect l="l" t="t" r="r" b="b"/>
            <a:pathLst>
              <a:path w="44450" h="67310">
                <a:moveTo>
                  <a:pt x="3810" y="66929"/>
                </a:moveTo>
                <a:lnTo>
                  <a:pt x="3556" y="508"/>
                </a:lnTo>
                <a:lnTo>
                  <a:pt x="2984" y="127"/>
                </a:lnTo>
                <a:lnTo>
                  <a:pt x="635" y="127"/>
                </a:lnTo>
                <a:lnTo>
                  <a:pt x="0" y="508"/>
                </a:lnTo>
                <a:lnTo>
                  <a:pt x="190" y="66929"/>
                </a:lnTo>
                <a:lnTo>
                  <a:pt x="762" y="67310"/>
                </a:lnTo>
                <a:lnTo>
                  <a:pt x="3175" y="67310"/>
                </a:lnTo>
                <a:lnTo>
                  <a:pt x="3810" y="66929"/>
                </a:lnTo>
                <a:close/>
              </a:path>
              <a:path w="44450" h="67310">
                <a:moveTo>
                  <a:pt x="44069" y="66802"/>
                </a:moveTo>
                <a:lnTo>
                  <a:pt x="43942" y="381"/>
                </a:lnTo>
                <a:lnTo>
                  <a:pt x="43370" y="0"/>
                </a:lnTo>
                <a:lnTo>
                  <a:pt x="40894" y="0"/>
                </a:lnTo>
                <a:lnTo>
                  <a:pt x="40322" y="381"/>
                </a:lnTo>
                <a:lnTo>
                  <a:pt x="40513" y="66802"/>
                </a:lnTo>
                <a:lnTo>
                  <a:pt x="41084" y="67183"/>
                </a:lnTo>
                <a:lnTo>
                  <a:pt x="43497" y="67183"/>
                </a:lnTo>
                <a:lnTo>
                  <a:pt x="44069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7645844" y="2508567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53213" y="36893"/>
                </a:moveTo>
                <a:lnTo>
                  <a:pt x="53149" y="36385"/>
                </a:lnTo>
                <a:lnTo>
                  <a:pt x="46545" y="32131"/>
                </a:lnTo>
                <a:lnTo>
                  <a:pt x="45720" y="31940"/>
                </a:lnTo>
                <a:lnTo>
                  <a:pt x="31115" y="34353"/>
                </a:lnTo>
                <a:lnTo>
                  <a:pt x="28879" y="34391"/>
                </a:lnTo>
                <a:lnTo>
                  <a:pt x="28829" y="26924"/>
                </a:lnTo>
                <a:lnTo>
                  <a:pt x="27622" y="26987"/>
                </a:lnTo>
                <a:lnTo>
                  <a:pt x="27673" y="34404"/>
                </a:lnTo>
                <a:lnTo>
                  <a:pt x="27305" y="0"/>
                </a:lnTo>
                <a:lnTo>
                  <a:pt x="26568" y="25"/>
                </a:lnTo>
                <a:lnTo>
                  <a:pt x="26568" y="34417"/>
                </a:lnTo>
                <a:lnTo>
                  <a:pt x="24968" y="34442"/>
                </a:lnTo>
                <a:lnTo>
                  <a:pt x="25400" y="34417"/>
                </a:lnTo>
                <a:lnTo>
                  <a:pt x="26568" y="34417"/>
                </a:lnTo>
                <a:lnTo>
                  <a:pt x="26568" y="25"/>
                </a:lnTo>
                <a:lnTo>
                  <a:pt x="25019" y="63"/>
                </a:lnTo>
                <a:lnTo>
                  <a:pt x="25311" y="26987"/>
                </a:lnTo>
                <a:lnTo>
                  <a:pt x="24066" y="26987"/>
                </a:lnTo>
                <a:lnTo>
                  <a:pt x="24180" y="34455"/>
                </a:lnTo>
                <a:lnTo>
                  <a:pt x="22034" y="34480"/>
                </a:lnTo>
                <a:lnTo>
                  <a:pt x="7429" y="32385"/>
                </a:lnTo>
                <a:lnTo>
                  <a:pt x="6604" y="32575"/>
                </a:lnTo>
                <a:lnTo>
                  <a:pt x="127" y="37020"/>
                </a:lnTo>
                <a:lnTo>
                  <a:pt x="0" y="37465"/>
                </a:lnTo>
                <a:lnTo>
                  <a:pt x="254" y="37846"/>
                </a:lnTo>
                <a:lnTo>
                  <a:pt x="762" y="37909"/>
                </a:lnTo>
                <a:lnTo>
                  <a:pt x="6858" y="33782"/>
                </a:lnTo>
                <a:lnTo>
                  <a:pt x="7683" y="33528"/>
                </a:lnTo>
                <a:lnTo>
                  <a:pt x="22034" y="35623"/>
                </a:lnTo>
                <a:lnTo>
                  <a:pt x="25209" y="35560"/>
                </a:lnTo>
                <a:lnTo>
                  <a:pt x="25527" y="79819"/>
                </a:lnTo>
                <a:lnTo>
                  <a:pt x="24384" y="79819"/>
                </a:lnTo>
                <a:lnTo>
                  <a:pt x="18288" y="79883"/>
                </a:lnTo>
                <a:lnTo>
                  <a:pt x="18288" y="84455"/>
                </a:lnTo>
                <a:lnTo>
                  <a:pt x="24434" y="84340"/>
                </a:lnTo>
                <a:lnTo>
                  <a:pt x="24561" y="94018"/>
                </a:lnTo>
                <a:lnTo>
                  <a:pt x="19939" y="103568"/>
                </a:lnTo>
                <a:lnTo>
                  <a:pt x="20066" y="105219"/>
                </a:lnTo>
                <a:lnTo>
                  <a:pt x="21526" y="105981"/>
                </a:lnTo>
                <a:lnTo>
                  <a:pt x="27317" y="105956"/>
                </a:lnTo>
                <a:lnTo>
                  <a:pt x="26225" y="105981"/>
                </a:lnTo>
                <a:lnTo>
                  <a:pt x="24638" y="105981"/>
                </a:lnTo>
                <a:lnTo>
                  <a:pt x="24638" y="129222"/>
                </a:lnTo>
                <a:lnTo>
                  <a:pt x="25082" y="129984"/>
                </a:lnTo>
                <a:lnTo>
                  <a:pt x="26479" y="129603"/>
                </a:lnTo>
                <a:lnTo>
                  <a:pt x="26797" y="157607"/>
                </a:lnTo>
                <a:lnTo>
                  <a:pt x="29083" y="157543"/>
                </a:lnTo>
                <a:lnTo>
                  <a:pt x="28448" y="105956"/>
                </a:lnTo>
                <a:lnTo>
                  <a:pt x="28765" y="129159"/>
                </a:lnTo>
                <a:lnTo>
                  <a:pt x="30035" y="129540"/>
                </a:lnTo>
                <a:lnTo>
                  <a:pt x="30416" y="128778"/>
                </a:lnTo>
                <a:lnTo>
                  <a:pt x="29972" y="105956"/>
                </a:lnTo>
                <a:lnTo>
                  <a:pt x="33210" y="105918"/>
                </a:lnTo>
                <a:lnTo>
                  <a:pt x="34607" y="105092"/>
                </a:lnTo>
                <a:lnTo>
                  <a:pt x="34734" y="103505"/>
                </a:lnTo>
                <a:lnTo>
                  <a:pt x="29146" y="91059"/>
                </a:lnTo>
                <a:lnTo>
                  <a:pt x="29464" y="91694"/>
                </a:lnTo>
                <a:lnTo>
                  <a:pt x="29273" y="80899"/>
                </a:lnTo>
                <a:lnTo>
                  <a:pt x="34226" y="80835"/>
                </a:lnTo>
                <a:lnTo>
                  <a:pt x="34163" y="76327"/>
                </a:lnTo>
                <a:lnTo>
                  <a:pt x="28117" y="76327"/>
                </a:lnTo>
                <a:lnTo>
                  <a:pt x="28117" y="90385"/>
                </a:lnTo>
                <a:lnTo>
                  <a:pt x="28003" y="76923"/>
                </a:lnTo>
                <a:lnTo>
                  <a:pt x="28067" y="80899"/>
                </a:lnTo>
                <a:lnTo>
                  <a:pt x="28117" y="90385"/>
                </a:lnTo>
                <a:lnTo>
                  <a:pt x="28117" y="76327"/>
                </a:lnTo>
                <a:lnTo>
                  <a:pt x="27686" y="35560"/>
                </a:lnTo>
                <a:lnTo>
                  <a:pt x="31178" y="35496"/>
                </a:lnTo>
                <a:lnTo>
                  <a:pt x="45466" y="33147"/>
                </a:lnTo>
                <a:lnTo>
                  <a:pt x="46291" y="33337"/>
                </a:lnTo>
                <a:lnTo>
                  <a:pt x="52514" y="37338"/>
                </a:lnTo>
                <a:lnTo>
                  <a:pt x="52959" y="37274"/>
                </a:lnTo>
                <a:lnTo>
                  <a:pt x="53213" y="3689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763192" y="2508249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30480" y="128778"/>
                </a:moveTo>
                <a:lnTo>
                  <a:pt x="29972" y="105918"/>
                </a:lnTo>
                <a:lnTo>
                  <a:pt x="28511" y="105918"/>
                </a:lnTo>
                <a:lnTo>
                  <a:pt x="26225" y="105981"/>
                </a:lnTo>
                <a:lnTo>
                  <a:pt x="24638" y="105981"/>
                </a:lnTo>
                <a:lnTo>
                  <a:pt x="24638" y="129222"/>
                </a:lnTo>
                <a:lnTo>
                  <a:pt x="25082" y="129984"/>
                </a:lnTo>
                <a:lnTo>
                  <a:pt x="26479" y="129540"/>
                </a:lnTo>
                <a:lnTo>
                  <a:pt x="26797" y="157607"/>
                </a:lnTo>
                <a:lnTo>
                  <a:pt x="29083" y="157543"/>
                </a:lnTo>
                <a:lnTo>
                  <a:pt x="28765" y="129171"/>
                </a:lnTo>
                <a:lnTo>
                  <a:pt x="30099" y="129476"/>
                </a:lnTo>
                <a:lnTo>
                  <a:pt x="30480" y="128778"/>
                </a:lnTo>
                <a:close/>
              </a:path>
              <a:path w="53340" h="158114">
                <a:moveTo>
                  <a:pt x="34226" y="76263"/>
                </a:moveTo>
                <a:lnTo>
                  <a:pt x="28067" y="76327"/>
                </a:lnTo>
                <a:lnTo>
                  <a:pt x="28067" y="80899"/>
                </a:lnTo>
                <a:lnTo>
                  <a:pt x="34226" y="80835"/>
                </a:lnTo>
                <a:lnTo>
                  <a:pt x="34226" y="76263"/>
                </a:lnTo>
                <a:close/>
              </a:path>
              <a:path w="53340" h="158114">
                <a:moveTo>
                  <a:pt x="53213" y="36385"/>
                </a:moveTo>
                <a:lnTo>
                  <a:pt x="46545" y="32067"/>
                </a:lnTo>
                <a:lnTo>
                  <a:pt x="45783" y="31940"/>
                </a:lnTo>
                <a:lnTo>
                  <a:pt x="31178" y="34353"/>
                </a:lnTo>
                <a:lnTo>
                  <a:pt x="28879" y="34391"/>
                </a:lnTo>
                <a:lnTo>
                  <a:pt x="28829" y="26924"/>
                </a:lnTo>
                <a:lnTo>
                  <a:pt x="27622" y="26924"/>
                </a:lnTo>
                <a:lnTo>
                  <a:pt x="27673" y="34404"/>
                </a:lnTo>
                <a:lnTo>
                  <a:pt x="27368" y="0"/>
                </a:lnTo>
                <a:lnTo>
                  <a:pt x="25019" y="63"/>
                </a:lnTo>
                <a:lnTo>
                  <a:pt x="25311" y="26936"/>
                </a:lnTo>
                <a:lnTo>
                  <a:pt x="24130" y="26987"/>
                </a:lnTo>
                <a:lnTo>
                  <a:pt x="24193" y="34417"/>
                </a:lnTo>
                <a:lnTo>
                  <a:pt x="25400" y="34417"/>
                </a:lnTo>
                <a:lnTo>
                  <a:pt x="26631" y="34417"/>
                </a:lnTo>
                <a:lnTo>
                  <a:pt x="22098" y="34480"/>
                </a:lnTo>
                <a:lnTo>
                  <a:pt x="7429" y="32385"/>
                </a:lnTo>
                <a:lnTo>
                  <a:pt x="6604" y="32575"/>
                </a:lnTo>
                <a:lnTo>
                  <a:pt x="127" y="36957"/>
                </a:lnTo>
                <a:lnTo>
                  <a:pt x="0" y="37465"/>
                </a:lnTo>
                <a:lnTo>
                  <a:pt x="317" y="37846"/>
                </a:lnTo>
                <a:lnTo>
                  <a:pt x="762" y="37909"/>
                </a:lnTo>
                <a:lnTo>
                  <a:pt x="6858" y="33718"/>
                </a:lnTo>
                <a:lnTo>
                  <a:pt x="7747" y="33528"/>
                </a:lnTo>
                <a:lnTo>
                  <a:pt x="22098" y="35623"/>
                </a:lnTo>
                <a:lnTo>
                  <a:pt x="25209" y="35560"/>
                </a:lnTo>
                <a:lnTo>
                  <a:pt x="25527" y="79819"/>
                </a:lnTo>
                <a:lnTo>
                  <a:pt x="24447" y="79819"/>
                </a:lnTo>
                <a:lnTo>
                  <a:pt x="18288" y="79883"/>
                </a:lnTo>
                <a:lnTo>
                  <a:pt x="18351" y="84455"/>
                </a:lnTo>
                <a:lnTo>
                  <a:pt x="24485" y="84340"/>
                </a:lnTo>
                <a:lnTo>
                  <a:pt x="24574" y="94043"/>
                </a:lnTo>
                <a:lnTo>
                  <a:pt x="26098" y="90995"/>
                </a:lnTo>
                <a:lnTo>
                  <a:pt x="20002" y="103568"/>
                </a:lnTo>
                <a:lnTo>
                  <a:pt x="20066" y="105219"/>
                </a:lnTo>
                <a:lnTo>
                  <a:pt x="21526" y="105981"/>
                </a:lnTo>
                <a:lnTo>
                  <a:pt x="28511" y="105918"/>
                </a:lnTo>
                <a:lnTo>
                  <a:pt x="33274" y="105854"/>
                </a:lnTo>
                <a:lnTo>
                  <a:pt x="34607" y="105092"/>
                </a:lnTo>
                <a:lnTo>
                  <a:pt x="34798" y="103505"/>
                </a:lnTo>
                <a:lnTo>
                  <a:pt x="29146" y="91059"/>
                </a:lnTo>
                <a:lnTo>
                  <a:pt x="29464" y="91694"/>
                </a:lnTo>
                <a:lnTo>
                  <a:pt x="29337" y="80899"/>
                </a:lnTo>
                <a:lnTo>
                  <a:pt x="28067" y="80899"/>
                </a:lnTo>
                <a:lnTo>
                  <a:pt x="28117" y="90360"/>
                </a:lnTo>
                <a:lnTo>
                  <a:pt x="27686" y="35560"/>
                </a:lnTo>
                <a:lnTo>
                  <a:pt x="31178" y="35496"/>
                </a:lnTo>
                <a:lnTo>
                  <a:pt x="45466" y="33147"/>
                </a:lnTo>
                <a:lnTo>
                  <a:pt x="46291" y="33274"/>
                </a:lnTo>
                <a:lnTo>
                  <a:pt x="52514" y="37338"/>
                </a:lnTo>
                <a:lnTo>
                  <a:pt x="52959" y="37274"/>
                </a:lnTo>
                <a:lnTo>
                  <a:pt x="53213" y="36830"/>
                </a:lnTo>
                <a:lnTo>
                  <a:pt x="53213" y="36385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7927975" y="2497581"/>
            <a:ext cx="130810" cy="167640"/>
          </a:xfrm>
          <a:custGeom>
            <a:avLst/>
            <a:gdLst/>
            <a:ahLst/>
            <a:cxnLst/>
            <a:rect l="l" t="t" r="r" b="b"/>
            <a:pathLst>
              <a:path w="130809" h="167639">
                <a:moveTo>
                  <a:pt x="53213" y="36830"/>
                </a:moveTo>
                <a:lnTo>
                  <a:pt x="53149" y="36385"/>
                </a:lnTo>
                <a:lnTo>
                  <a:pt x="46545" y="32067"/>
                </a:lnTo>
                <a:lnTo>
                  <a:pt x="45720" y="31940"/>
                </a:lnTo>
                <a:lnTo>
                  <a:pt x="31115" y="34353"/>
                </a:lnTo>
                <a:lnTo>
                  <a:pt x="28524" y="34378"/>
                </a:lnTo>
                <a:lnTo>
                  <a:pt x="28892" y="34353"/>
                </a:lnTo>
                <a:lnTo>
                  <a:pt x="28765" y="26924"/>
                </a:lnTo>
                <a:lnTo>
                  <a:pt x="27584" y="26924"/>
                </a:lnTo>
                <a:lnTo>
                  <a:pt x="27305" y="0"/>
                </a:lnTo>
                <a:lnTo>
                  <a:pt x="25019" y="63"/>
                </a:lnTo>
                <a:lnTo>
                  <a:pt x="25361" y="32448"/>
                </a:lnTo>
                <a:lnTo>
                  <a:pt x="25273" y="26987"/>
                </a:lnTo>
                <a:lnTo>
                  <a:pt x="24066" y="26987"/>
                </a:lnTo>
                <a:lnTo>
                  <a:pt x="24117" y="34417"/>
                </a:lnTo>
                <a:lnTo>
                  <a:pt x="22034" y="34417"/>
                </a:lnTo>
                <a:lnTo>
                  <a:pt x="7366" y="32385"/>
                </a:lnTo>
                <a:lnTo>
                  <a:pt x="6604" y="32512"/>
                </a:lnTo>
                <a:lnTo>
                  <a:pt x="127" y="36957"/>
                </a:lnTo>
                <a:lnTo>
                  <a:pt x="0" y="37465"/>
                </a:lnTo>
                <a:lnTo>
                  <a:pt x="254" y="37846"/>
                </a:lnTo>
                <a:lnTo>
                  <a:pt x="698" y="37909"/>
                </a:lnTo>
                <a:lnTo>
                  <a:pt x="6858" y="33718"/>
                </a:lnTo>
                <a:lnTo>
                  <a:pt x="7683" y="33528"/>
                </a:lnTo>
                <a:lnTo>
                  <a:pt x="22034" y="35560"/>
                </a:lnTo>
                <a:lnTo>
                  <a:pt x="25209" y="35560"/>
                </a:lnTo>
                <a:lnTo>
                  <a:pt x="25527" y="79756"/>
                </a:lnTo>
                <a:lnTo>
                  <a:pt x="24384" y="79819"/>
                </a:lnTo>
                <a:lnTo>
                  <a:pt x="18288" y="79883"/>
                </a:lnTo>
                <a:lnTo>
                  <a:pt x="18288" y="84391"/>
                </a:lnTo>
                <a:lnTo>
                  <a:pt x="24434" y="84340"/>
                </a:lnTo>
                <a:lnTo>
                  <a:pt x="24574" y="94043"/>
                </a:lnTo>
                <a:lnTo>
                  <a:pt x="26098" y="90995"/>
                </a:lnTo>
                <a:lnTo>
                  <a:pt x="19939" y="103568"/>
                </a:lnTo>
                <a:lnTo>
                  <a:pt x="20066" y="105219"/>
                </a:lnTo>
                <a:lnTo>
                  <a:pt x="21463" y="105981"/>
                </a:lnTo>
                <a:lnTo>
                  <a:pt x="25781" y="105943"/>
                </a:lnTo>
                <a:lnTo>
                  <a:pt x="24638" y="105981"/>
                </a:lnTo>
                <a:lnTo>
                  <a:pt x="24638" y="129222"/>
                </a:lnTo>
                <a:lnTo>
                  <a:pt x="25019" y="129984"/>
                </a:lnTo>
                <a:lnTo>
                  <a:pt x="26416" y="129603"/>
                </a:lnTo>
                <a:lnTo>
                  <a:pt x="26225" y="105968"/>
                </a:lnTo>
                <a:lnTo>
                  <a:pt x="26797" y="157543"/>
                </a:lnTo>
                <a:lnTo>
                  <a:pt x="29019" y="157543"/>
                </a:lnTo>
                <a:lnTo>
                  <a:pt x="28702" y="129171"/>
                </a:lnTo>
                <a:lnTo>
                  <a:pt x="30035" y="129476"/>
                </a:lnTo>
                <a:lnTo>
                  <a:pt x="30480" y="128778"/>
                </a:lnTo>
                <a:lnTo>
                  <a:pt x="29908" y="105918"/>
                </a:lnTo>
                <a:lnTo>
                  <a:pt x="28448" y="105918"/>
                </a:lnTo>
                <a:lnTo>
                  <a:pt x="33210" y="105854"/>
                </a:lnTo>
                <a:lnTo>
                  <a:pt x="34607" y="105092"/>
                </a:lnTo>
                <a:lnTo>
                  <a:pt x="34734" y="103441"/>
                </a:lnTo>
                <a:lnTo>
                  <a:pt x="29387" y="91630"/>
                </a:lnTo>
                <a:lnTo>
                  <a:pt x="29273" y="80899"/>
                </a:lnTo>
                <a:lnTo>
                  <a:pt x="34226" y="80835"/>
                </a:lnTo>
                <a:lnTo>
                  <a:pt x="34163" y="76263"/>
                </a:lnTo>
                <a:lnTo>
                  <a:pt x="29146" y="76327"/>
                </a:lnTo>
                <a:lnTo>
                  <a:pt x="29146" y="91059"/>
                </a:lnTo>
                <a:lnTo>
                  <a:pt x="27622" y="90043"/>
                </a:lnTo>
                <a:lnTo>
                  <a:pt x="28130" y="90360"/>
                </a:lnTo>
                <a:lnTo>
                  <a:pt x="28028" y="78625"/>
                </a:lnTo>
                <a:lnTo>
                  <a:pt x="28067" y="80899"/>
                </a:lnTo>
                <a:lnTo>
                  <a:pt x="28130" y="90360"/>
                </a:lnTo>
                <a:lnTo>
                  <a:pt x="29146" y="91059"/>
                </a:lnTo>
                <a:lnTo>
                  <a:pt x="29146" y="76327"/>
                </a:lnTo>
                <a:lnTo>
                  <a:pt x="28016" y="76327"/>
                </a:lnTo>
                <a:lnTo>
                  <a:pt x="27686" y="35496"/>
                </a:lnTo>
                <a:lnTo>
                  <a:pt x="31115" y="35496"/>
                </a:lnTo>
                <a:lnTo>
                  <a:pt x="45466" y="33083"/>
                </a:lnTo>
                <a:lnTo>
                  <a:pt x="46291" y="33274"/>
                </a:lnTo>
                <a:lnTo>
                  <a:pt x="52514" y="37338"/>
                </a:lnTo>
                <a:lnTo>
                  <a:pt x="52959" y="37211"/>
                </a:lnTo>
                <a:lnTo>
                  <a:pt x="53213" y="36830"/>
                </a:lnTo>
                <a:close/>
              </a:path>
              <a:path w="130809" h="167639">
                <a:moveTo>
                  <a:pt x="101600" y="89789"/>
                </a:moveTo>
                <a:lnTo>
                  <a:pt x="95440" y="89852"/>
                </a:lnTo>
                <a:lnTo>
                  <a:pt x="95504" y="94424"/>
                </a:lnTo>
                <a:lnTo>
                  <a:pt x="101600" y="94361"/>
                </a:lnTo>
                <a:lnTo>
                  <a:pt x="101600" y="89789"/>
                </a:lnTo>
                <a:close/>
              </a:path>
              <a:path w="130809" h="167639">
                <a:moveTo>
                  <a:pt x="106045" y="44386"/>
                </a:moveTo>
                <a:lnTo>
                  <a:pt x="105918" y="36957"/>
                </a:lnTo>
                <a:lnTo>
                  <a:pt x="104775" y="36957"/>
                </a:lnTo>
                <a:lnTo>
                  <a:pt x="104838" y="44386"/>
                </a:lnTo>
                <a:lnTo>
                  <a:pt x="106045" y="44386"/>
                </a:lnTo>
                <a:close/>
              </a:path>
              <a:path w="130809" h="167639">
                <a:moveTo>
                  <a:pt x="130429" y="46863"/>
                </a:moveTo>
                <a:lnTo>
                  <a:pt x="130302" y="46355"/>
                </a:lnTo>
                <a:lnTo>
                  <a:pt x="123698" y="42100"/>
                </a:lnTo>
                <a:lnTo>
                  <a:pt x="122936" y="41910"/>
                </a:lnTo>
                <a:lnTo>
                  <a:pt x="108331" y="44323"/>
                </a:lnTo>
                <a:lnTo>
                  <a:pt x="106045" y="44386"/>
                </a:lnTo>
                <a:lnTo>
                  <a:pt x="103759" y="44450"/>
                </a:lnTo>
                <a:lnTo>
                  <a:pt x="102552" y="44450"/>
                </a:lnTo>
                <a:lnTo>
                  <a:pt x="104838" y="44386"/>
                </a:lnTo>
                <a:lnTo>
                  <a:pt x="104457" y="10033"/>
                </a:lnTo>
                <a:lnTo>
                  <a:pt x="102171" y="10033"/>
                </a:lnTo>
                <a:lnTo>
                  <a:pt x="102463" y="36957"/>
                </a:lnTo>
                <a:lnTo>
                  <a:pt x="101282" y="36957"/>
                </a:lnTo>
                <a:lnTo>
                  <a:pt x="101346" y="44450"/>
                </a:lnTo>
                <a:lnTo>
                  <a:pt x="99250" y="44450"/>
                </a:lnTo>
                <a:lnTo>
                  <a:pt x="84582" y="42354"/>
                </a:lnTo>
                <a:lnTo>
                  <a:pt x="83756" y="42545"/>
                </a:lnTo>
                <a:lnTo>
                  <a:pt x="77216" y="46990"/>
                </a:lnTo>
                <a:lnTo>
                  <a:pt x="77152" y="47434"/>
                </a:lnTo>
                <a:lnTo>
                  <a:pt x="77470" y="47815"/>
                </a:lnTo>
                <a:lnTo>
                  <a:pt x="77914" y="47942"/>
                </a:lnTo>
                <a:lnTo>
                  <a:pt x="84010" y="43751"/>
                </a:lnTo>
                <a:lnTo>
                  <a:pt x="84836" y="43561"/>
                </a:lnTo>
                <a:lnTo>
                  <a:pt x="99250" y="45593"/>
                </a:lnTo>
                <a:lnTo>
                  <a:pt x="102362" y="45529"/>
                </a:lnTo>
                <a:lnTo>
                  <a:pt x="102679" y="89789"/>
                </a:lnTo>
                <a:lnTo>
                  <a:pt x="101600" y="89789"/>
                </a:lnTo>
                <a:lnTo>
                  <a:pt x="101714" y="104038"/>
                </a:lnTo>
                <a:lnTo>
                  <a:pt x="97091" y="113538"/>
                </a:lnTo>
                <a:lnTo>
                  <a:pt x="97155" y="115189"/>
                </a:lnTo>
                <a:lnTo>
                  <a:pt x="98679" y="116014"/>
                </a:lnTo>
                <a:lnTo>
                  <a:pt x="101790" y="115989"/>
                </a:lnTo>
                <a:lnTo>
                  <a:pt x="101790" y="139192"/>
                </a:lnTo>
                <a:lnTo>
                  <a:pt x="102171" y="139954"/>
                </a:lnTo>
                <a:lnTo>
                  <a:pt x="103632" y="139573"/>
                </a:lnTo>
                <a:lnTo>
                  <a:pt x="103949" y="167576"/>
                </a:lnTo>
                <a:lnTo>
                  <a:pt x="106235" y="167576"/>
                </a:lnTo>
                <a:lnTo>
                  <a:pt x="105918" y="139204"/>
                </a:lnTo>
                <a:lnTo>
                  <a:pt x="107251" y="139509"/>
                </a:lnTo>
                <a:lnTo>
                  <a:pt x="107632" y="138747"/>
                </a:lnTo>
                <a:lnTo>
                  <a:pt x="107061" y="115938"/>
                </a:lnTo>
                <a:lnTo>
                  <a:pt x="110363" y="115887"/>
                </a:lnTo>
                <a:lnTo>
                  <a:pt x="111760" y="115062"/>
                </a:lnTo>
                <a:lnTo>
                  <a:pt x="111950" y="113474"/>
                </a:lnTo>
                <a:lnTo>
                  <a:pt x="106299" y="101028"/>
                </a:lnTo>
                <a:lnTo>
                  <a:pt x="106616" y="101663"/>
                </a:lnTo>
                <a:lnTo>
                  <a:pt x="106426" y="90868"/>
                </a:lnTo>
                <a:lnTo>
                  <a:pt x="111379" y="90805"/>
                </a:lnTo>
                <a:lnTo>
                  <a:pt x="111379" y="86233"/>
                </a:lnTo>
                <a:lnTo>
                  <a:pt x="105219" y="86360"/>
                </a:lnTo>
                <a:lnTo>
                  <a:pt x="105219" y="90868"/>
                </a:lnTo>
                <a:lnTo>
                  <a:pt x="105270" y="100355"/>
                </a:lnTo>
                <a:lnTo>
                  <a:pt x="104902" y="45529"/>
                </a:lnTo>
                <a:lnTo>
                  <a:pt x="108331" y="45466"/>
                </a:lnTo>
                <a:lnTo>
                  <a:pt x="122618" y="43116"/>
                </a:lnTo>
                <a:lnTo>
                  <a:pt x="123444" y="43307"/>
                </a:lnTo>
                <a:lnTo>
                  <a:pt x="129667" y="47307"/>
                </a:lnTo>
                <a:lnTo>
                  <a:pt x="130111" y="47244"/>
                </a:lnTo>
                <a:lnTo>
                  <a:pt x="130429" y="4686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3" name="object 93"/>
          <p:cNvGrpSpPr/>
          <p:nvPr/>
        </p:nvGrpSpPr>
        <p:grpSpPr>
          <a:xfrm>
            <a:off x="6789091" y="7280035"/>
            <a:ext cx="120014" cy="33020"/>
            <a:chOff x="6789091" y="7280035"/>
            <a:chExt cx="120014" cy="33020"/>
          </a:xfrm>
        </p:grpSpPr>
        <p:sp>
          <p:nvSpPr>
            <p:cNvPr id="94" name="object 94"/>
            <p:cNvSpPr/>
            <p:nvPr/>
          </p:nvSpPr>
          <p:spPr>
            <a:xfrm>
              <a:off x="6789991" y="7280935"/>
              <a:ext cx="118110" cy="31115"/>
            </a:xfrm>
            <a:custGeom>
              <a:avLst/>
              <a:gdLst/>
              <a:ahLst/>
              <a:cxnLst/>
              <a:rect l="l" t="t" r="r" b="b"/>
              <a:pathLst>
                <a:path w="118109" h="31115">
                  <a:moveTo>
                    <a:pt x="7937" y="0"/>
                  </a:moveTo>
                  <a:lnTo>
                    <a:pt x="2413" y="2285"/>
                  </a:lnTo>
                  <a:lnTo>
                    <a:pt x="63" y="7791"/>
                  </a:lnTo>
                  <a:lnTo>
                    <a:pt x="0" y="22472"/>
                  </a:lnTo>
                  <a:lnTo>
                    <a:pt x="2222" y="28003"/>
                  </a:lnTo>
                  <a:lnTo>
                    <a:pt x="7747" y="30314"/>
                  </a:lnTo>
                  <a:lnTo>
                    <a:pt x="112775" y="30880"/>
                  </a:lnTo>
                  <a:lnTo>
                    <a:pt x="116141" y="29521"/>
                  </a:lnTo>
                  <a:lnTo>
                    <a:pt x="117538" y="26219"/>
                  </a:lnTo>
                  <a:lnTo>
                    <a:pt x="117665" y="5283"/>
                  </a:lnTo>
                  <a:lnTo>
                    <a:pt x="116331" y="1936"/>
                  </a:lnTo>
                  <a:lnTo>
                    <a:pt x="112966" y="571"/>
                  </a:lnTo>
                  <a:lnTo>
                    <a:pt x="7937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789991" y="7280935"/>
              <a:ext cx="118110" cy="31115"/>
            </a:xfrm>
            <a:custGeom>
              <a:avLst/>
              <a:gdLst/>
              <a:ahLst/>
              <a:cxnLst/>
              <a:rect l="l" t="t" r="r" b="b"/>
              <a:pathLst>
                <a:path w="118109" h="31115">
                  <a:moveTo>
                    <a:pt x="0" y="22472"/>
                  </a:moveTo>
                  <a:lnTo>
                    <a:pt x="2222" y="28003"/>
                  </a:lnTo>
                </a:path>
                <a:path w="118109" h="31115">
                  <a:moveTo>
                    <a:pt x="2222" y="28003"/>
                  </a:moveTo>
                  <a:lnTo>
                    <a:pt x="7747" y="30314"/>
                  </a:lnTo>
                </a:path>
                <a:path w="118109" h="31115">
                  <a:moveTo>
                    <a:pt x="7747" y="30314"/>
                  </a:moveTo>
                  <a:lnTo>
                    <a:pt x="107632" y="30860"/>
                  </a:lnTo>
                </a:path>
                <a:path w="118109" h="31115">
                  <a:moveTo>
                    <a:pt x="107632" y="30860"/>
                  </a:moveTo>
                  <a:lnTo>
                    <a:pt x="112775" y="30880"/>
                  </a:lnTo>
                </a:path>
                <a:path w="118109" h="31115">
                  <a:moveTo>
                    <a:pt x="112775" y="30880"/>
                  </a:moveTo>
                  <a:lnTo>
                    <a:pt x="116141" y="29521"/>
                  </a:lnTo>
                </a:path>
                <a:path w="118109" h="31115">
                  <a:moveTo>
                    <a:pt x="116141" y="29521"/>
                  </a:moveTo>
                  <a:lnTo>
                    <a:pt x="117538" y="26219"/>
                  </a:lnTo>
                </a:path>
                <a:path w="118109" h="31115">
                  <a:moveTo>
                    <a:pt x="117538" y="26219"/>
                  </a:moveTo>
                  <a:lnTo>
                    <a:pt x="117665" y="5283"/>
                  </a:lnTo>
                </a:path>
                <a:path w="118109" h="31115">
                  <a:moveTo>
                    <a:pt x="117665" y="5283"/>
                  </a:moveTo>
                  <a:lnTo>
                    <a:pt x="116331" y="1936"/>
                  </a:lnTo>
                </a:path>
                <a:path w="118109" h="31115">
                  <a:moveTo>
                    <a:pt x="116331" y="1936"/>
                  </a:moveTo>
                  <a:lnTo>
                    <a:pt x="112966" y="571"/>
                  </a:lnTo>
                </a:path>
                <a:path w="118109" h="31115">
                  <a:moveTo>
                    <a:pt x="112966" y="571"/>
                  </a:moveTo>
                  <a:lnTo>
                    <a:pt x="107823" y="546"/>
                  </a:lnTo>
                </a:path>
                <a:path w="118109" h="31115">
                  <a:moveTo>
                    <a:pt x="107823" y="546"/>
                  </a:moveTo>
                  <a:lnTo>
                    <a:pt x="7937" y="0"/>
                  </a:lnTo>
                </a:path>
                <a:path w="118109" h="31115">
                  <a:moveTo>
                    <a:pt x="7937" y="0"/>
                  </a:moveTo>
                  <a:lnTo>
                    <a:pt x="2413" y="2285"/>
                  </a:lnTo>
                </a:path>
                <a:path w="118109" h="31115">
                  <a:moveTo>
                    <a:pt x="2413" y="2285"/>
                  </a:moveTo>
                  <a:lnTo>
                    <a:pt x="63" y="7791"/>
                  </a:lnTo>
                </a:path>
                <a:path w="118109" h="31115">
                  <a:moveTo>
                    <a:pt x="63" y="7791"/>
                  </a:moveTo>
                  <a:lnTo>
                    <a:pt x="0" y="2247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" name="object 96"/>
          <p:cNvSpPr/>
          <p:nvPr/>
        </p:nvSpPr>
        <p:spPr>
          <a:xfrm>
            <a:off x="7147369" y="6666050"/>
            <a:ext cx="181610" cy="104775"/>
          </a:xfrm>
          <a:custGeom>
            <a:avLst/>
            <a:gdLst/>
            <a:ahLst/>
            <a:cxnLst/>
            <a:rect l="l" t="t" r="r" b="b"/>
            <a:pathLst>
              <a:path w="181609" h="104775">
                <a:moveTo>
                  <a:pt x="181446" y="0"/>
                </a:moveTo>
                <a:lnTo>
                  <a:pt x="0" y="0"/>
                </a:lnTo>
                <a:lnTo>
                  <a:pt x="0" y="104180"/>
                </a:lnTo>
                <a:lnTo>
                  <a:pt x="181446" y="104180"/>
                </a:lnTo>
                <a:lnTo>
                  <a:pt x="181446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7" name="object 97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8046963" y="5254633"/>
            <a:ext cx="129308" cy="129320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4301528" y="3286188"/>
            <a:ext cx="59690" cy="66040"/>
            <a:chOff x="4301528" y="3286188"/>
            <a:chExt cx="59690" cy="66040"/>
          </a:xfrm>
        </p:grpSpPr>
        <p:sp>
          <p:nvSpPr>
            <p:cNvPr id="99" name="object 99"/>
            <p:cNvSpPr/>
            <p:nvPr/>
          </p:nvSpPr>
          <p:spPr>
            <a:xfrm>
              <a:off x="4301528" y="3286188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76" y="65468"/>
                  </a:lnTo>
                  <a:lnTo>
                    <a:pt x="59461" y="32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301528" y="3286188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76" y="65468"/>
                  </a:lnTo>
                  <a:lnTo>
                    <a:pt x="59461" y="326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/>
          <p:cNvSpPr/>
          <p:nvPr/>
        </p:nvSpPr>
        <p:spPr>
          <a:xfrm>
            <a:off x="5135264" y="2787459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32619" y="0"/>
                </a:moveTo>
                <a:lnTo>
                  <a:pt x="0" y="59435"/>
                </a:lnTo>
                <a:lnTo>
                  <a:pt x="65487" y="59308"/>
                </a:lnTo>
                <a:lnTo>
                  <a:pt x="326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2" name="object 102"/>
          <p:cNvGrpSpPr/>
          <p:nvPr/>
        </p:nvGrpSpPr>
        <p:grpSpPr>
          <a:xfrm>
            <a:off x="9857867" y="5092992"/>
            <a:ext cx="59690" cy="66040"/>
            <a:chOff x="9857867" y="5092992"/>
            <a:chExt cx="59690" cy="66040"/>
          </a:xfrm>
        </p:grpSpPr>
        <p:sp>
          <p:nvSpPr>
            <p:cNvPr id="103" name="object 103"/>
            <p:cNvSpPr/>
            <p:nvPr/>
          </p:nvSpPr>
          <p:spPr>
            <a:xfrm>
              <a:off x="9857867" y="5092992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816"/>
                  </a:lnTo>
                  <a:lnTo>
                    <a:pt x="59435" y="65481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9857867" y="5092992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816"/>
                  </a:lnTo>
                  <a:lnTo>
                    <a:pt x="59435" y="65481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" name="object 105"/>
          <p:cNvSpPr/>
          <p:nvPr/>
        </p:nvSpPr>
        <p:spPr>
          <a:xfrm>
            <a:off x="8239887" y="7246086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40" h="59690">
                <a:moveTo>
                  <a:pt x="65468" y="59359"/>
                </a:moveTo>
                <a:lnTo>
                  <a:pt x="32702" y="0"/>
                </a:lnTo>
                <a:lnTo>
                  <a:pt x="0" y="59436"/>
                </a:lnTo>
                <a:lnTo>
                  <a:pt x="65468" y="593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12217082" y="4710798"/>
            <a:ext cx="95250" cy="97790"/>
          </a:xfrm>
          <a:custGeom>
            <a:avLst/>
            <a:gdLst/>
            <a:ahLst/>
            <a:cxnLst/>
            <a:rect l="l" t="t" r="r" b="b"/>
            <a:pathLst>
              <a:path w="95250" h="97789">
                <a:moveTo>
                  <a:pt x="94678" y="0"/>
                </a:moveTo>
                <a:lnTo>
                  <a:pt x="0" y="37280"/>
                </a:lnTo>
                <a:lnTo>
                  <a:pt x="82105" y="97409"/>
                </a:lnTo>
                <a:lnTo>
                  <a:pt x="946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7" name="object 107"/>
          <p:cNvGrpSpPr/>
          <p:nvPr/>
        </p:nvGrpSpPr>
        <p:grpSpPr>
          <a:xfrm>
            <a:off x="10083852" y="3757411"/>
            <a:ext cx="499745" cy="1100455"/>
            <a:chOff x="10083852" y="3757411"/>
            <a:chExt cx="499745" cy="1100455"/>
          </a:xfrm>
        </p:grpSpPr>
        <p:pic>
          <p:nvPicPr>
            <p:cNvPr id="108" name="object 10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084752" y="3758311"/>
              <a:ext cx="497585" cy="1098391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10084752" y="3758311"/>
              <a:ext cx="497840" cy="1098550"/>
            </a:xfrm>
            <a:custGeom>
              <a:avLst/>
              <a:gdLst/>
              <a:ahLst/>
              <a:cxnLst/>
              <a:rect l="l" t="t" r="r" b="b"/>
              <a:pathLst>
                <a:path w="497840" h="1098550">
                  <a:moveTo>
                    <a:pt x="0" y="57340"/>
                  </a:moveTo>
                  <a:lnTo>
                    <a:pt x="0" y="1098391"/>
                  </a:lnTo>
                </a:path>
                <a:path w="497840" h="1098550">
                  <a:moveTo>
                    <a:pt x="0" y="1098391"/>
                  </a:moveTo>
                  <a:lnTo>
                    <a:pt x="358775" y="1098391"/>
                  </a:lnTo>
                </a:path>
                <a:path w="497840" h="1098550">
                  <a:moveTo>
                    <a:pt x="358775" y="1098391"/>
                  </a:moveTo>
                  <a:lnTo>
                    <a:pt x="497585" y="0"/>
                  </a:lnTo>
                </a:path>
                <a:path w="497840" h="1098550">
                  <a:moveTo>
                    <a:pt x="497585" y="0"/>
                  </a:moveTo>
                  <a:lnTo>
                    <a:pt x="0" y="5734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8461311" y="1863598"/>
            <a:ext cx="4271645" cy="1169670"/>
            <a:chOff x="8461311" y="1863598"/>
            <a:chExt cx="4271645" cy="1169670"/>
          </a:xfrm>
        </p:grpSpPr>
        <p:pic>
          <p:nvPicPr>
            <p:cNvPr id="111" name="object 11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461311" y="2684399"/>
              <a:ext cx="1376362" cy="34874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461311" y="1863598"/>
              <a:ext cx="4271327" cy="823976"/>
            </a:xfrm>
            <a:prstGeom prst="rect">
              <a:avLst/>
            </a:prstGeom>
          </p:spPr>
        </p:pic>
      </p:grpSp>
      <p:sp>
        <p:nvSpPr>
          <p:cNvPr id="113" name="object 113"/>
          <p:cNvSpPr/>
          <p:nvPr/>
        </p:nvSpPr>
        <p:spPr>
          <a:xfrm>
            <a:off x="10897044" y="7925999"/>
            <a:ext cx="608330" cy="56515"/>
          </a:xfrm>
          <a:custGeom>
            <a:avLst/>
            <a:gdLst/>
            <a:ahLst/>
            <a:cxnLst/>
            <a:rect l="l" t="t" r="r" b="b"/>
            <a:pathLst>
              <a:path w="608329" h="56515">
                <a:moveTo>
                  <a:pt x="606869" y="55893"/>
                </a:moveTo>
                <a:lnTo>
                  <a:pt x="607822" y="55068"/>
                </a:lnTo>
              </a:path>
              <a:path w="608329" h="56515">
                <a:moveTo>
                  <a:pt x="560197" y="55893"/>
                </a:moveTo>
                <a:lnTo>
                  <a:pt x="566100" y="50830"/>
                </a:lnTo>
              </a:path>
              <a:path w="608329" h="56515">
                <a:moveTo>
                  <a:pt x="513524" y="55893"/>
                </a:moveTo>
                <a:lnTo>
                  <a:pt x="524448" y="46599"/>
                </a:lnTo>
              </a:path>
              <a:path w="608329" h="56515">
                <a:moveTo>
                  <a:pt x="466788" y="55893"/>
                </a:moveTo>
                <a:lnTo>
                  <a:pt x="482725" y="42360"/>
                </a:lnTo>
              </a:path>
              <a:path w="608329" h="56515">
                <a:moveTo>
                  <a:pt x="420116" y="55893"/>
                </a:moveTo>
                <a:lnTo>
                  <a:pt x="441005" y="38122"/>
                </a:lnTo>
              </a:path>
              <a:path w="608329" h="56515">
                <a:moveTo>
                  <a:pt x="373443" y="55893"/>
                </a:moveTo>
                <a:lnTo>
                  <a:pt x="399351" y="33891"/>
                </a:lnTo>
              </a:path>
              <a:path w="608329" h="56515">
                <a:moveTo>
                  <a:pt x="326771" y="55893"/>
                </a:moveTo>
                <a:lnTo>
                  <a:pt x="357631" y="29653"/>
                </a:lnTo>
              </a:path>
              <a:path w="608329" h="56515">
                <a:moveTo>
                  <a:pt x="280098" y="55893"/>
                </a:moveTo>
                <a:lnTo>
                  <a:pt x="315911" y="25414"/>
                </a:lnTo>
              </a:path>
              <a:path w="608329" h="56515">
                <a:moveTo>
                  <a:pt x="233425" y="55893"/>
                </a:moveTo>
                <a:lnTo>
                  <a:pt x="274194" y="21177"/>
                </a:lnTo>
              </a:path>
              <a:path w="608329" h="56515">
                <a:moveTo>
                  <a:pt x="186753" y="55893"/>
                </a:moveTo>
                <a:lnTo>
                  <a:pt x="232537" y="16945"/>
                </a:lnTo>
              </a:path>
              <a:path w="608329" h="56515">
                <a:moveTo>
                  <a:pt x="140017" y="55893"/>
                </a:moveTo>
                <a:lnTo>
                  <a:pt x="190820" y="12707"/>
                </a:lnTo>
              </a:path>
              <a:path w="608329" h="56515">
                <a:moveTo>
                  <a:pt x="93345" y="55893"/>
                </a:moveTo>
                <a:lnTo>
                  <a:pt x="149100" y="8469"/>
                </a:lnTo>
              </a:path>
              <a:path w="608329" h="56515">
                <a:moveTo>
                  <a:pt x="46672" y="55893"/>
                </a:moveTo>
                <a:lnTo>
                  <a:pt x="107377" y="4231"/>
                </a:lnTo>
              </a:path>
              <a:path w="608329" h="56515">
                <a:moveTo>
                  <a:pt x="0" y="55893"/>
                </a:moveTo>
                <a:lnTo>
                  <a:pt x="65725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4" name="object 114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846308" y="1863598"/>
            <a:ext cx="4649266" cy="1229296"/>
          </a:xfrm>
          <a:prstGeom prst="rect">
            <a:avLst/>
          </a:prstGeom>
        </p:spPr>
      </p:pic>
      <p:sp>
        <p:nvSpPr>
          <p:cNvPr id="115" name="object 115"/>
          <p:cNvSpPr/>
          <p:nvPr/>
        </p:nvSpPr>
        <p:spPr>
          <a:xfrm>
            <a:off x="10827423" y="7913291"/>
            <a:ext cx="93980" cy="69215"/>
          </a:xfrm>
          <a:custGeom>
            <a:avLst/>
            <a:gdLst/>
            <a:ahLst/>
            <a:cxnLst/>
            <a:rect l="l" t="t" r="r" b="b"/>
            <a:pathLst>
              <a:path w="93979" h="69215">
                <a:moveTo>
                  <a:pt x="22884" y="68601"/>
                </a:moveTo>
                <a:lnTo>
                  <a:pt x="93624" y="8469"/>
                </a:lnTo>
              </a:path>
              <a:path w="93979" h="69215">
                <a:moveTo>
                  <a:pt x="0" y="48437"/>
                </a:moveTo>
                <a:lnTo>
                  <a:pt x="51967" y="4237"/>
                </a:lnTo>
              </a:path>
              <a:path w="93979" h="69215">
                <a:moveTo>
                  <a:pt x="3559" y="5727"/>
                </a:moveTo>
                <a:lnTo>
                  <a:pt x="10249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" name="object 116"/>
          <p:cNvGrpSpPr/>
          <p:nvPr/>
        </p:nvGrpSpPr>
        <p:grpSpPr>
          <a:xfrm>
            <a:off x="4381125" y="2867533"/>
            <a:ext cx="5456555" cy="3399790"/>
            <a:chOff x="4381125" y="2867533"/>
            <a:chExt cx="5456555" cy="3399790"/>
          </a:xfrm>
        </p:grpSpPr>
        <p:sp>
          <p:nvSpPr>
            <p:cNvPr id="117" name="object 117"/>
            <p:cNvSpPr/>
            <p:nvPr/>
          </p:nvSpPr>
          <p:spPr>
            <a:xfrm>
              <a:off x="4420095" y="2906902"/>
              <a:ext cx="5379085" cy="3322320"/>
            </a:xfrm>
            <a:custGeom>
              <a:avLst/>
              <a:gdLst/>
              <a:ahLst/>
              <a:cxnLst/>
              <a:rect l="l" t="t" r="r" b="b"/>
              <a:pathLst>
                <a:path w="5379084" h="3322320">
                  <a:moveTo>
                    <a:pt x="5378653" y="967740"/>
                  </a:moveTo>
                  <a:lnTo>
                    <a:pt x="1628927" y="967740"/>
                  </a:lnTo>
                  <a:lnTo>
                    <a:pt x="1628927" y="0"/>
                  </a:lnTo>
                  <a:lnTo>
                    <a:pt x="0" y="0"/>
                  </a:lnTo>
                  <a:lnTo>
                    <a:pt x="0" y="967740"/>
                  </a:lnTo>
                  <a:lnTo>
                    <a:pt x="0" y="1107440"/>
                  </a:lnTo>
                  <a:lnTo>
                    <a:pt x="0" y="1489710"/>
                  </a:lnTo>
                  <a:lnTo>
                    <a:pt x="0" y="1628140"/>
                  </a:lnTo>
                  <a:lnTo>
                    <a:pt x="1874862" y="1628140"/>
                  </a:lnTo>
                  <a:lnTo>
                    <a:pt x="1874862" y="2112010"/>
                  </a:lnTo>
                  <a:lnTo>
                    <a:pt x="1874862" y="3322320"/>
                  </a:lnTo>
                  <a:lnTo>
                    <a:pt x="3503752" y="3322320"/>
                  </a:lnTo>
                  <a:lnTo>
                    <a:pt x="3503752" y="2112010"/>
                  </a:lnTo>
                  <a:lnTo>
                    <a:pt x="5378653" y="2112010"/>
                  </a:lnTo>
                  <a:lnTo>
                    <a:pt x="5378653" y="1628140"/>
                  </a:lnTo>
                  <a:lnTo>
                    <a:pt x="5378653" y="1489710"/>
                  </a:lnTo>
                  <a:lnTo>
                    <a:pt x="2036711" y="1489710"/>
                  </a:lnTo>
                  <a:lnTo>
                    <a:pt x="2036711" y="1107440"/>
                  </a:lnTo>
                  <a:lnTo>
                    <a:pt x="3759022" y="1107440"/>
                  </a:lnTo>
                  <a:lnTo>
                    <a:pt x="3759022" y="1489125"/>
                  </a:lnTo>
                  <a:lnTo>
                    <a:pt x="5378653" y="1489125"/>
                  </a:lnTo>
                  <a:lnTo>
                    <a:pt x="5378653" y="1107440"/>
                  </a:lnTo>
                  <a:lnTo>
                    <a:pt x="5378653" y="1106805"/>
                  </a:lnTo>
                  <a:lnTo>
                    <a:pt x="5378653" y="967740"/>
                  </a:lnTo>
                  <a:close/>
                </a:path>
                <a:path w="5379084" h="3322320">
                  <a:moveTo>
                    <a:pt x="5378653" y="483489"/>
                  </a:moveTo>
                  <a:lnTo>
                    <a:pt x="3749751" y="483489"/>
                  </a:lnTo>
                  <a:lnTo>
                    <a:pt x="3749751" y="967359"/>
                  </a:lnTo>
                  <a:lnTo>
                    <a:pt x="5378653" y="967359"/>
                  </a:lnTo>
                  <a:lnTo>
                    <a:pt x="5378653" y="483489"/>
                  </a:lnTo>
                  <a:close/>
                </a:path>
              </a:pathLst>
            </a:custGeom>
            <a:solidFill>
              <a:srgbClr val="9D9D9D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381119" y="2867532"/>
              <a:ext cx="5456555" cy="3399790"/>
            </a:xfrm>
            <a:custGeom>
              <a:avLst/>
              <a:gdLst/>
              <a:ahLst/>
              <a:cxnLst/>
              <a:rect l="l" t="t" r="r" b="b"/>
              <a:pathLst>
                <a:path w="5456555" h="3399790">
                  <a:moveTo>
                    <a:pt x="5456555" y="483870"/>
                  </a:moveTo>
                  <a:lnTo>
                    <a:pt x="5417629" y="483870"/>
                  </a:lnTo>
                  <a:lnTo>
                    <a:pt x="5417629" y="523240"/>
                  </a:lnTo>
                  <a:lnTo>
                    <a:pt x="5417629" y="2151380"/>
                  </a:lnTo>
                  <a:lnTo>
                    <a:pt x="3542728" y="2151380"/>
                  </a:lnTo>
                  <a:lnTo>
                    <a:pt x="3542728" y="2190750"/>
                  </a:lnTo>
                  <a:lnTo>
                    <a:pt x="3542728" y="3361690"/>
                  </a:lnTo>
                  <a:lnTo>
                    <a:pt x="1913839" y="3361690"/>
                  </a:lnTo>
                  <a:lnTo>
                    <a:pt x="1913839" y="1706880"/>
                  </a:lnTo>
                  <a:lnTo>
                    <a:pt x="1913839" y="1667510"/>
                  </a:lnTo>
                  <a:lnTo>
                    <a:pt x="38976" y="1667510"/>
                  </a:lnTo>
                  <a:lnTo>
                    <a:pt x="38976" y="39370"/>
                  </a:lnTo>
                  <a:lnTo>
                    <a:pt x="1667903" y="39370"/>
                  </a:lnTo>
                  <a:lnTo>
                    <a:pt x="1667903" y="967740"/>
                  </a:lnTo>
                  <a:lnTo>
                    <a:pt x="1667903" y="1007110"/>
                  </a:lnTo>
                  <a:lnTo>
                    <a:pt x="3788727" y="1007110"/>
                  </a:lnTo>
                  <a:lnTo>
                    <a:pt x="3788727" y="967740"/>
                  </a:lnTo>
                  <a:lnTo>
                    <a:pt x="3788727" y="523240"/>
                  </a:lnTo>
                  <a:lnTo>
                    <a:pt x="5417629" y="523240"/>
                  </a:lnTo>
                  <a:lnTo>
                    <a:pt x="5417629" y="483870"/>
                  </a:lnTo>
                  <a:lnTo>
                    <a:pt x="3749738" y="483870"/>
                  </a:lnTo>
                  <a:lnTo>
                    <a:pt x="3749738" y="523240"/>
                  </a:lnTo>
                  <a:lnTo>
                    <a:pt x="3749738" y="967740"/>
                  </a:lnTo>
                  <a:lnTo>
                    <a:pt x="1706841" y="967740"/>
                  </a:lnTo>
                  <a:lnTo>
                    <a:pt x="1706841" y="39370"/>
                  </a:lnTo>
                  <a:lnTo>
                    <a:pt x="1706841" y="0"/>
                  </a:lnTo>
                  <a:lnTo>
                    <a:pt x="0" y="0"/>
                  </a:lnTo>
                  <a:lnTo>
                    <a:pt x="0" y="39370"/>
                  </a:lnTo>
                  <a:lnTo>
                    <a:pt x="0" y="1667510"/>
                  </a:lnTo>
                  <a:lnTo>
                    <a:pt x="0" y="1706880"/>
                  </a:lnTo>
                  <a:lnTo>
                    <a:pt x="1874862" y="1706880"/>
                  </a:lnTo>
                  <a:lnTo>
                    <a:pt x="1874862" y="3361690"/>
                  </a:lnTo>
                  <a:lnTo>
                    <a:pt x="1874862" y="3399790"/>
                  </a:lnTo>
                  <a:lnTo>
                    <a:pt x="3581717" y="3399790"/>
                  </a:lnTo>
                  <a:lnTo>
                    <a:pt x="3581717" y="3361690"/>
                  </a:lnTo>
                  <a:lnTo>
                    <a:pt x="3581717" y="2190750"/>
                  </a:lnTo>
                  <a:lnTo>
                    <a:pt x="5456555" y="2190750"/>
                  </a:lnTo>
                  <a:lnTo>
                    <a:pt x="5456555" y="2151380"/>
                  </a:lnTo>
                  <a:lnTo>
                    <a:pt x="5456555" y="523240"/>
                  </a:lnTo>
                  <a:lnTo>
                    <a:pt x="5456555" y="4838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9" name="object 119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11073320" y="2344293"/>
            <a:ext cx="107886" cy="337820"/>
          </a:xfrm>
          <a:prstGeom prst="rect">
            <a:avLst/>
          </a:prstGeom>
        </p:spPr>
      </p:pic>
      <p:pic>
        <p:nvPicPr>
          <p:cNvPr id="120" name="object 120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1377993" y="2678811"/>
            <a:ext cx="643191" cy="1905"/>
          </a:xfrm>
          <a:prstGeom prst="rect">
            <a:avLst/>
          </a:prstGeom>
        </p:spPr>
      </p:pic>
      <p:pic>
        <p:nvPicPr>
          <p:cNvPr id="121" name="object 121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6412928" y="6517944"/>
            <a:ext cx="241935" cy="241922"/>
          </a:xfrm>
          <a:prstGeom prst="rect">
            <a:avLst/>
          </a:prstGeom>
        </p:spPr>
      </p:pic>
      <p:pic>
        <p:nvPicPr>
          <p:cNvPr id="122" name="object 122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6481508" y="2901251"/>
            <a:ext cx="234442" cy="234505"/>
          </a:xfrm>
          <a:prstGeom prst="rect">
            <a:avLst/>
          </a:prstGeom>
        </p:spPr>
      </p:pic>
      <p:grpSp>
        <p:nvGrpSpPr>
          <p:cNvPr id="123" name="object 123"/>
          <p:cNvGrpSpPr/>
          <p:nvPr/>
        </p:nvGrpSpPr>
        <p:grpSpPr>
          <a:xfrm>
            <a:off x="1627526" y="3760749"/>
            <a:ext cx="2435225" cy="2429510"/>
            <a:chOff x="1627526" y="3760749"/>
            <a:chExt cx="2435225" cy="2429510"/>
          </a:xfrm>
        </p:grpSpPr>
        <p:pic>
          <p:nvPicPr>
            <p:cNvPr id="124" name="object 12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3815369" y="5974680"/>
              <a:ext cx="246978" cy="209353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1629326" y="3762549"/>
              <a:ext cx="2430145" cy="2425700"/>
            </a:xfrm>
            <a:custGeom>
              <a:avLst/>
              <a:gdLst/>
              <a:ahLst/>
              <a:cxnLst/>
              <a:rect l="l" t="t" r="r" b="b"/>
              <a:pathLst>
                <a:path w="2430145" h="2425700">
                  <a:moveTo>
                    <a:pt x="2140986" y="2419807"/>
                  </a:moveTo>
                  <a:lnTo>
                    <a:pt x="2429549" y="2174471"/>
                  </a:lnTo>
                </a:path>
                <a:path w="2430145" h="2425700">
                  <a:moveTo>
                    <a:pt x="2094155" y="2419930"/>
                  </a:moveTo>
                  <a:lnTo>
                    <a:pt x="2429270" y="2135006"/>
                  </a:lnTo>
                </a:path>
                <a:path w="2430145" h="2425700">
                  <a:moveTo>
                    <a:pt x="2047349" y="2420053"/>
                  </a:moveTo>
                  <a:lnTo>
                    <a:pt x="2428991" y="2095566"/>
                  </a:lnTo>
                </a:path>
                <a:path w="2430145" h="2425700">
                  <a:moveTo>
                    <a:pt x="2000518" y="2420177"/>
                  </a:moveTo>
                  <a:lnTo>
                    <a:pt x="2428713" y="2056101"/>
                  </a:lnTo>
                </a:path>
                <a:path w="2430145" h="2425700">
                  <a:moveTo>
                    <a:pt x="1953686" y="2420300"/>
                  </a:moveTo>
                  <a:lnTo>
                    <a:pt x="2428434" y="2016636"/>
                  </a:lnTo>
                </a:path>
                <a:path w="2430145" h="2425700">
                  <a:moveTo>
                    <a:pt x="1906855" y="2420424"/>
                  </a:moveTo>
                  <a:lnTo>
                    <a:pt x="2428155" y="1977196"/>
                  </a:lnTo>
                </a:path>
                <a:path w="2430145" h="2425700">
                  <a:moveTo>
                    <a:pt x="1860024" y="2420547"/>
                  </a:moveTo>
                  <a:lnTo>
                    <a:pt x="2427877" y="1937731"/>
                  </a:lnTo>
                </a:path>
                <a:path w="2430145" h="2425700">
                  <a:moveTo>
                    <a:pt x="1813192" y="2420671"/>
                  </a:moveTo>
                  <a:lnTo>
                    <a:pt x="2427598" y="1898265"/>
                  </a:lnTo>
                </a:path>
                <a:path w="2430145" h="2425700">
                  <a:moveTo>
                    <a:pt x="1766387" y="2420794"/>
                  </a:moveTo>
                  <a:lnTo>
                    <a:pt x="2427319" y="1858832"/>
                  </a:lnTo>
                </a:path>
                <a:path w="2430145" h="2425700">
                  <a:moveTo>
                    <a:pt x="1719555" y="2420917"/>
                  </a:moveTo>
                  <a:lnTo>
                    <a:pt x="2427041" y="1819366"/>
                  </a:lnTo>
                </a:path>
                <a:path w="2430145" h="2425700">
                  <a:moveTo>
                    <a:pt x="1672724" y="2421041"/>
                  </a:moveTo>
                  <a:lnTo>
                    <a:pt x="2426762" y="1779901"/>
                  </a:lnTo>
                </a:path>
                <a:path w="2430145" h="2425700">
                  <a:moveTo>
                    <a:pt x="1625893" y="2421164"/>
                  </a:moveTo>
                  <a:lnTo>
                    <a:pt x="2426483" y="1740462"/>
                  </a:lnTo>
                </a:path>
                <a:path w="2430145" h="2425700">
                  <a:moveTo>
                    <a:pt x="1579062" y="2421288"/>
                  </a:moveTo>
                  <a:lnTo>
                    <a:pt x="2426205" y="1700996"/>
                  </a:lnTo>
                </a:path>
                <a:path w="2430145" h="2425700">
                  <a:moveTo>
                    <a:pt x="1532230" y="2421411"/>
                  </a:moveTo>
                  <a:lnTo>
                    <a:pt x="2425926" y="1661531"/>
                  </a:lnTo>
                </a:path>
                <a:path w="2430145" h="2425700">
                  <a:moveTo>
                    <a:pt x="1485399" y="2421534"/>
                  </a:moveTo>
                  <a:lnTo>
                    <a:pt x="2425647" y="1622091"/>
                  </a:lnTo>
                </a:path>
                <a:path w="2430145" h="2425700">
                  <a:moveTo>
                    <a:pt x="1438593" y="2421658"/>
                  </a:moveTo>
                  <a:lnTo>
                    <a:pt x="2425368" y="1582626"/>
                  </a:lnTo>
                </a:path>
                <a:path w="2430145" h="2425700">
                  <a:moveTo>
                    <a:pt x="1391762" y="2421781"/>
                  </a:moveTo>
                  <a:lnTo>
                    <a:pt x="2425090" y="1543167"/>
                  </a:lnTo>
                </a:path>
                <a:path w="2430145" h="2425700">
                  <a:moveTo>
                    <a:pt x="1344931" y="2421905"/>
                  </a:moveTo>
                  <a:lnTo>
                    <a:pt x="2424811" y="1503727"/>
                  </a:lnTo>
                </a:path>
                <a:path w="2430145" h="2425700">
                  <a:moveTo>
                    <a:pt x="1298099" y="2422028"/>
                  </a:moveTo>
                  <a:lnTo>
                    <a:pt x="2424532" y="1464262"/>
                  </a:lnTo>
                </a:path>
                <a:path w="2430145" h="2425700">
                  <a:moveTo>
                    <a:pt x="1251268" y="2422151"/>
                  </a:moveTo>
                  <a:lnTo>
                    <a:pt x="2424254" y="1424797"/>
                  </a:lnTo>
                </a:path>
                <a:path w="2430145" h="2425700">
                  <a:moveTo>
                    <a:pt x="1204437" y="2422275"/>
                  </a:moveTo>
                  <a:lnTo>
                    <a:pt x="2423975" y="1385357"/>
                  </a:lnTo>
                </a:path>
                <a:path w="2430145" h="2425700">
                  <a:moveTo>
                    <a:pt x="1157606" y="2422398"/>
                  </a:moveTo>
                  <a:lnTo>
                    <a:pt x="2423696" y="1345892"/>
                  </a:lnTo>
                </a:path>
                <a:path w="2430145" h="2425700">
                  <a:moveTo>
                    <a:pt x="1110800" y="2422522"/>
                  </a:moveTo>
                  <a:lnTo>
                    <a:pt x="2423418" y="1306426"/>
                  </a:lnTo>
                </a:path>
                <a:path w="2430145" h="2425700">
                  <a:moveTo>
                    <a:pt x="1063969" y="2422645"/>
                  </a:moveTo>
                  <a:lnTo>
                    <a:pt x="2423139" y="1266942"/>
                  </a:lnTo>
                </a:path>
                <a:path w="2430145" h="2425700">
                  <a:moveTo>
                    <a:pt x="1017137" y="2422769"/>
                  </a:moveTo>
                  <a:lnTo>
                    <a:pt x="2422860" y="1227502"/>
                  </a:lnTo>
                </a:path>
                <a:path w="2430145" h="2425700">
                  <a:moveTo>
                    <a:pt x="970306" y="2422892"/>
                  </a:moveTo>
                  <a:lnTo>
                    <a:pt x="2422582" y="1188037"/>
                  </a:lnTo>
                </a:path>
                <a:path w="2430145" h="2425700">
                  <a:moveTo>
                    <a:pt x="923475" y="2423015"/>
                  </a:moveTo>
                  <a:lnTo>
                    <a:pt x="2422303" y="1148572"/>
                  </a:lnTo>
                </a:path>
                <a:path w="2430145" h="2425700">
                  <a:moveTo>
                    <a:pt x="876644" y="2423139"/>
                  </a:moveTo>
                  <a:lnTo>
                    <a:pt x="2422024" y="1109132"/>
                  </a:lnTo>
                </a:path>
                <a:path w="2430145" h="2425700">
                  <a:moveTo>
                    <a:pt x="829812" y="2423262"/>
                  </a:moveTo>
                  <a:lnTo>
                    <a:pt x="2421745" y="1069666"/>
                  </a:lnTo>
                </a:path>
                <a:path w="2430145" h="2425700">
                  <a:moveTo>
                    <a:pt x="783007" y="2423386"/>
                  </a:moveTo>
                  <a:lnTo>
                    <a:pt x="2421467" y="1030201"/>
                  </a:lnTo>
                </a:path>
                <a:path w="2430145" h="2425700">
                  <a:moveTo>
                    <a:pt x="736175" y="2423509"/>
                  </a:moveTo>
                  <a:lnTo>
                    <a:pt x="2421188" y="990761"/>
                  </a:lnTo>
                </a:path>
                <a:path w="2430145" h="2425700">
                  <a:moveTo>
                    <a:pt x="689344" y="2423632"/>
                  </a:moveTo>
                  <a:lnTo>
                    <a:pt x="2420909" y="951303"/>
                  </a:lnTo>
                </a:path>
                <a:path w="2430145" h="2425700">
                  <a:moveTo>
                    <a:pt x="642513" y="2423756"/>
                  </a:moveTo>
                  <a:lnTo>
                    <a:pt x="2420631" y="911837"/>
                  </a:lnTo>
                </a:path>
                <a:path w="2430145" h="2425700">
                  <a:moveTo>
                    <a:pt x="595682" y="2423879"/>
                  </a:moveTo>
                  <a:lnTo>
                    <a:pt x="2420352" y="872398"/>
                  </a:lnTo>
                </a:path>
                <a:path w="2430145" h="2425700">
                  <a:moveTo>
                    <a:pt x="548850" y="2424003"/>
                  </a:moveTo>
                  <a:lnTo>
                    <a:pt x="2420073" y="832932"/>
                  </a:lnTo>
                </a:path>
                <a:path w="2430145" h="2425700">
                  <a:moveTo>
                    <a:pt x="502019" y="2424126"/>
                  </a:moveTo>
                  <a:lnTo>
                    <a:pt x="2419795" y="793467"/>
                  </a:lnTo>
                </a:path>
                <a:path w="2430145" h="2425700">
                  <a:moveTo>
                    <a:pt x="455207" y="2424249"/>
                  </a:moveTo>
                  <a:lnTo>
                    <a:pt x="2419516" y="754027"/>
                  </a:lnTo>
                </a:path>
                <a:path w="2430145" h="2425700">
                  <a:moveTo>
                    <a:pt x="408376" y="2424373"/>
                  </a:moveTo>
                  <a:lnTo>
                    <a:pt x="2419237" y="714562"/>
                  </a:lnTo>
                </a:path>
                <a:path w="2430145" h="2425700">
                  <a:moveTo>
                    <a:pt x="361544" y="2424496"/>
                  </a:moveTo>
                  <a:lnTo>
                    <a:pt x="2418959" y="675097"/>
                  </a:lnTo>
                </a:path>
                <a:path w="2430145" h="2425700">
                  <a:moveTo>
                    <a:pt x="314713" y="2424620"/>
                  </a:moveTo>
                  <a:lnTo>
                    <a:pt x="2418676" y="635663"/>
                  </a:lnTo>
                </a:path>
                <a:path w="2430145" h="2425700">
                  <a:moveTo>
                    <a:pt x="267882" y="2424743"/>
                  </a:moveTo>
                  <a:lnTo>
                    <a:pt x="2418391" y="596198"/>
                  </a:lnTo>
                </a:path>
                <a:path w="2430145" h="2425700">
                  <a:moveTo>
                    <a:pt x="221051" y="2424867"/>
                  </a:moveTo>
                  <a:lnTo>
                    <a:pt x="2418107" y="556783"/>
                  </a:lnTo>
                </a:path>
                <a:path w="2430145" h="2425700">
                  <a:moveTo>
                    <a:pt x="174219" y="2424990"/>
                  </a:moveTo>
                  <a:lnTo>
                    <a:pt x="2417822" y="517287"/>
                  </a:lnTo>
                </a:path>
                <a:path w="2430145" h="2425700">
                  <a:moveTo>
                    <a:pt x="127413" y="2425113"/>
                  </a:moveTo>
                  <a:lnTo>
                    <a:pt x="2417537" y="477853"/>
                  </a:lnTo>
                </a:path>
                <a:path w="2430145" h="2425700">
                  <a:moveTo>
                    <a:pt x="80582" y="2425237"/>
                  </a:moveTo>
                  <a:lnTo>
                    <a:pt x="2417252" y="438419"/>
                  </a:lnTo>
                </a:path>
                <a:path w="2430145" h="2425700">
                  <a:moveTo>
                    <a:pt x="33751" y="2425360"/>
                  </a:moveTo>
                  <a:lnTo>
                    <a:pt x="2416967" y="398922"/>
                  </a:lnTo>
                </a:path>
                <a:path w="2430145" h="2425700">
                  <a:moveTo>
                    <a:pt x="12072" y="2404113"/>
                  </a:moveTo>
                  <a:lnTo>
                    <a:pt x="2416683" y="359489"/>
                  </a:lnTo>
                </a:path>
                <a:path w="2430145" h="2425700">
                  <a:moveTo>
                    <a:pt x="11789" y="2364673"/>
                  </a:moveTo>
                  <a:lnTo>
                    <a:pt x="2416398" y="320055"/>
                  </a:lnTo>
                </a:path>
                <a:path w="2430145" h="2425700">
                  <a:moveTo>
                    <a:pt x="11507" y="2325208"/>
                  </a:moveTo>
                  <a:lnTo>
                    <a:pt x="2416113" y="280558"/>
                  </a:lnTo>
                </a:path>
                <a:path w="2430145" h="2425700">
                  <a:moveTo>
                    <a:pt x="11224" y="2285742"/>
                  </a:moveTo>
                  <a:lnTo>
                    <a:pt x="2415828" y="241125"/>
                  </a:lnTo>
                </a:path>
                <a:path w="2430145" h="2425700">
                  <a:moveTo>
                    <a:pt x="10942" y="2246302"/>
                  </a:moveTo>
                  <a:lnTo>
                    <a:pt x="2415543" y="201692"/>
                  </a:lnTo>
                </a:path>
                <a:path w="2430145" h="2425700">
                  <a:moveTo>
                    <a:pt x="10659" y="2206837"/>
                  </a:moveTo>
                  <a:lnTo>
                    <a:pt x="2415258" y="162195"/>
                  </a:lnTo>
                </a:path>
                <a:path w="2430145" h="2425700">
                  <a:moveTo>
                    <a:pt x="10376" y="2167372"/>
                  </a:moveTo>
                  <a:lnTo>
                    <a:pt x="2414974" y="122825"/>
                  </a:lnTo>
                </a:path>
                <a:path w="2430145" h="2425700">
                  <a:moveTo>
                    <a:pt x="10094" y="2127913"/>
                  </a:moveTo>
                  <a:lnTo>
                    <a:pt x="2414689" y="83328"/>
                  </a:lnTo>
                </a:path>
                <a:path w="2430145" h="2425700">
                  <a:moveTo>
                    <a:pt x="9811" y="2088499"/>
                  </a:moveTo>
                  <a:lnTo>
                    <a:pt x="2414404" y="43894"/>
                  </a:lnTo>
                </a:path>
                <a:path w="2430145" h="2425700">
                  <a:moveTo>
                    <a:pt x="9529" y="2049059"/>
                  </a:moveTo>
                  <a:lnTo>
                    <a:pt x="2414120" y="4461"/>
                  </a:lnTo>
                </a:path>
                <a:path w="2430145" h="2425700">
                  <a:moveTo>
                    <a:pt x="9246" y="2009594"/>
                  </a:moveTo>
                  <a:lnTo>
                    <a:pt x="2372659" y="0"/>
                  </a:lnTo>
                </a:path>
                <a:path w="2430145" h="2425700">
                  <a:moveTo>
                    <a:pt x="8963" y="1970128"/>
                  </a:moveTo>
                  <a:lnTo>
                    <a:pt x="2325828" y="125"/>
                  </a:lnTo>
                </a:path>
                <a:path w="2430145" h="2425700">
                  <a:moveTo>
                    <a:pt x="8681" y="1930688"/>
                  </a:moveTo>
                  <a:lnTo>
                    <a:pt x="2278971" y="251"/>
                  </a:lnTo>
                </a:path>
                <a:path w="2430145" h="2425700">
                  <a:moveTo>
                    <a:pt x="8398" y="1891223"/>
                  </a:moveTo>
                  <a:lnTo>
                    <a:pt x="2232140" y="376"/>
                  </a:lnTo>
                </a:path>
                <a:path w="2430145" h="2425700">
                  <a:moveTo>
                    <a:pt x="8115" y="1851758"/>
                  </a:moveTo>
                  <a:lnTo>
                    <a:pt x="2185309" y="502"/>
                  </a:lnTo>
                </a:path>
                <a:path w="2430145" h="2425700">
                  <a:moveTo>
                    <a:pt x="7833" y="1812318"/>
                  </a:moveTo>
                  <a:lnTo>
                    <a:pt x="2138478" y="627"/>
                  </a:lnTo>
                </a:path>
                <a:path w="2430145" h="2425700">
                  <a:moveTo>
                    <a:pt x="7550" y="1772853"/>
                  </a:moveTo>
                  <a:lnTo>
                    <a:pt x="2091672" y="753"/>
                  </a:lnTo>
                </a:path>
                <a:path w="2430145" h="2425700">
                  <a:moveTo>
                    <a:pt x="7268" y="1733394"/>
                  </a:moveTo>
                  <a:lnTo>
                    <a:pt x="2044840" y="878"/>
                  </a:lnTo>
                </a:path>
                <a:path w="2430145" h="2425700">
                  <a:moveTo>
                    <a:pt x="6985" y="1693954"/>
                  </a:moveTo>
                  <a:lnTo>
                    <a:pt x="1998009" y="1004"/>
                  </a:lnTo>
                </a:path>
                <a:path w="2430145" h="2425700">
                  <a:moveTo>
                    <a:pt x="6702" y="1654489"/>
                  </a:moveTo>
                  <a:lnTo>
                    <a:pt x="1951178" y="1130"/>
                  </a:lnTo>
                </a:path>
                <a:path w="2430145" h="2425700">
                  <a:moveTo>
                    <a:pt x="6420" y="1615024"/>
                  </a:moveTo>
                  <a:lnTo>
                    <a:pt x="1904347" y="1255"/>
                  </a:lnTo>
                </a:path>
                <a:path w="2430145" h="2425700">
                  <a:moveTo>
                    <a:pt x="6137" y="1575584"/>
                  </a:moveTo>
                  <a:lnTo>
                    <a:pt x="1857515" y="1381"/>
                  </a:lnTo>
                </a:path>
                <a:path w="2430145" h="2425700">
                  <a:moveTo>
                    <a:pt x="5855" y="1536144"/>
                  </a:moveTo>
                  <a:lnTo>
                    <a:pt x="1810684" y="1506"/>
                  </a:lnTo>
                </a:path>
                <a:path w="2430145" h="2425700">
                  <a:moveTo>
                    <a:pt x="5572" y="1496704"/>
                  </a:moveTo>
                  <a:lnTo>
                    <a:pt x="1763853" y="1632"/>
                  </a:lnTo>
                </a:path>
                <a:path w="2430145" h="2425700">
                  <a:moveTo>
                    <a:pt x="5289" y="1457239"/>
                  </a:moveTo>
                  <a:lnTo>
                    <a:pt x="1717022" y="1757"/>
                  </a:lnTo>
                </a:path>
                <a:path w="2430145" h="2425700">
                  <a:moveTo>
                    <a:pt x="5007" y="1417780"/>
                  </a:moveTo>
                  <a:lnTo>
                    <a:pt x="1670190" y="1883"/>
                  </a:lnTo>
                </a:path>
                <a:path w="2430145" h="2425700">
                  <a:moveTo>
                    <a:pt x="4724" y="1378340"/>
                  </a:moveTo>
                  <a:lnTo>
                    <a:pt x="1623359" y="2008"/>
                  </a:lnTo>
                </a:path>
                <a:path w="2430145" h="2425700">
                  <a:moveTo>
                    <a:pt x="4442" y="1338875"/>
                  </a:moveTo>
                  <a:lnTo>
                    <a:pt x="1576528" y="2134"/>
                  </a:lnTo>
                </a:path>
                <a:path w="2430145" h="2425700">
                  <a:moveTo>
                    <a:pt x="4159" y="1299410"/>
                  </a:moveTo>
                  <a:lnTo>
                    <a:pt x="1529697" y="2260"/>
                  </a:lnTo>
                </a:path>
                <a:path w="2430145" h="2425700">
                  <a:moveTo>
                    <a:pt x="3876" y="1259970"/>
                  </a:moveTo>
                  <a:lnTo>
                    <a:pt x="1482866" y="2385"/>
                  </a:lnTo>
                </a:path>
                <a:path w="2430145" h="2425700">
                  <a:moveTo>
                    <a:pt x="3594" y="1220504"/>
                  </a:moveTo>
                  <a:lnTo>
                    <a:pt x="1436060" y="2511"/>
                  </a:lnTo>
                </a:path>
                <a:path w="2430145" h="2425700">
                  <a:moveTo>
                    <a:pt x="3311" y="1181039"/>
                  </a:moveTo>
                  <a:lnTo>
                    <a:pt x="1389228" y="2636"/>
                  </a:lnTo>
                </a:path>
                <a:path w="2430145" h="2425700">
                  <a:moveTo>
                    <a:pt x="3029" y="1141599"/>
                  </a:moveTo>
                  <a:lnTo>
                    <a:pt x="1342397" y="2762"/>
                  </a:lnTo>
                </a:path>
                <a:path w="2430145" h="2425700">
                  <a:moveTo>
                    <a:pt x="2746" y="1102134"/>
                  </a:moveTo>
                  <a:lnTo>
                    <a:pt x="1295566" y="2887"/>
                  </a:lnTo>
                </a:path>
                <a:path w="2430145" h="2425700">
                  <a:moveTo>
                    <a:pt x="2463" y="1062675"/>
                  </a:moveTo>
                  <a:lnTo>
                    <a:pt x="1248735" y="3013"/>
                  </a:lnTo>
                </a:path>
                <a:path w="2430145" h="2425700">
                  <a:moveTo>
                    <a:pt x="2181" y="1023235"/>
                  </a:moveTo>
                  <a:lnTo>
                    <a:pt x="1201903" y="3138"/>
                  </a:lnTo>
                </a:path>
                <a:path w="2430145" h="2425700">
                  <a:moveTo>
                    <a:pt x="1898" y="983796"/>
                  </a:moveTo>
                  <a:lnTo>
                    <a:pt x="1155072" y="3264"/>
                  </a:lnTo>
                </a:path>
                <a:path w="2430145" h="2425700">
                  <a:moveTo>
                    <a:pt x="1616" y="944356"/>
                  </a:moveTo>
                  <a:lnTo>
                    <a:pt x="1108241" y="3390"/>
                  </a:lnTo>
                </a:path>
                <a:path w="2430145" h="2425700">
                  <a:moveTo>
                    <a:pt x="1333" y="904890"/>
                  </a:moveTo>
                  <a:lnTo>
                    <a:pt x="1061410" y="3515"/>
                  </a:lnTo>
                </a:path>
                <a:path w="2430145" h="2425700">
                  <a:moveTo>
                    <a:pt x="1050" y="865425"/>
                  </a:moveTo>
                  <a:lnTo>
                    <a:pt x="1014578" y="3641"/>
                  </a:lnTo>
                </a:path>
                <a:path w="2430145" h="2425700">
                  <a:moveTo>
                    <a:pt x="768" y="825985"/>
                  </a:moveTo>
                  <a:lnTo>
                    <a:pt x="967747" y="3766"/>
                  </a:lnTo>
                </a:path>
                <a:path w="2430145" h="2425700">
                  <a:moveTo>
                    <a:pt x="485" y="786520"/>
                  </a:moveTo>
                  <a:lnTo>
                    <a:pt x="920916" y="3892"/>
                  </a:lnTo>
                </a:path>
                <a:path w="2430145" h="2425700">
                  <a:moveTo>
                    <a:pt x="318" y="746960"/>
                  </a:moveTo>
                  <a:lnTo>
                    <a:pt x="874110" y="4017"/>
                  </a:lnTo>
                </a:path>
                <a:path w="2430145" h="2425700">
                  <a:moveTo>
                    <a:pt x="212" y="707374"/>
                  </a:moveTo>
                  <a:lnTo>
                    <a:pt x="827253" y="4143"/>
                  </a:lnTo>
                </a:path>
                <a:path w="2430145" h="2425700">
                  <a:moveTo>
                    <a:pt x="106" y="667756"/>
                  </a:moveTo>
                  <a:lnTo>
                    <a:pt x="780448" y="4268"/>
                  </a:lnTo>
                </a:path>
                <a:path w="2430145" h="2425700">
                  <a:moveTo>
                    <a:pt x="0" y="628170"/>
                  </a:moveTo>
                  <a:lnTo>
                    <a:pt x="733616" y="4394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6" name="object 126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10622280" y="3687572"/>
            <a:ext cx="1840865" cy="2626232"/>
          </a:xfrm>
          <a:prstGeom prst="rect">
            <a:avLst/>
          </a:prstGeom>
        </p:spPr>
      </p:pic>
      <p:sp>
        <p:nvSpPr>
          <p:cNvPr id="127" name="object 127"/>
          <p:cNvSpPr/>
          <p:nvPr/>
        </p:nvSpPr>
        <p:spPr>
          <a:xfrm>
            <a:off x="1627731" y="3767069"/>
            <a:ext cx="688975" cy="584200"/>
          </a:xfrm>
          <a:custGeom>
            <a:avLst/>
            <a:gdLst/>
            <a:ahLst/>
            <a:cxnLst/>
            <a:rect l="l" t="t" r="r" b="b"/>
            <a:pathLst>
              <a:path w="688975" h="584200">
                <a:moveTo>
                  <a:pt x="1487" y="584039"/>
                </a:moveTo>
                <a:lnTo>
                  <a:pt x="688379" y="0"/>
                </a:lnTo>
              </a:path>
              <a:path w="688975" h="584200">
                <a:moveTo>
                  <a:pt x="1381" y="544453"/>
                </a:moveTo>
                <a:lnTo>
                  <a:pt x="641548" y="125"/>
                </a:lnTo>
              </a:path>
              <a:path w="688975" h="584200">
                <a:moveTo>
                  <a:pt x="1275" y="504829"/>
                </a:moveTo>
                <a:lnTo>
                  <a:pt x="594717" y="251"/>
                </a:lnTo>
              </a:path>
              <a:path w="688975" h="584200">
                <a:moveTo>
                  <a:pt x="1169" y="465268"/>
                </a:moveTo>
                <a:lnTo>
                  <a:pt x="547886" y="376"/>
                </a:lnTo>
              </a:path>
              <a:path w="688975" h="584200">
                <a:moveTo>
                  <a:pt x="1062" y="425644"/>
                </a:moveTo>
                <a:lnTo>
                  <a:pt x="501054" y="502"/>
                </a:lnTo>
              </a:path>
              <a:path w="688975" h="584200">
                <a:moveTo>
                  <a:pt x="956" y="386020"/>
                </a:moveTo>
                <a:lnTo>
                  <a:pt x="454223" y="627"/>
                </a:lnTo>
              </a:path>
              <a:path w="688975" h="584200">
                <a:moveTo>
                  <a:pt x="850" y="346396"/>
                </a:moveTo>
                <a:lnTo>
                  <a:pt x="407392" y="753"/>
                </a:lnTo>
              </a:path>
              <a:path w="688975" h="584200">
                <a:moveTo>
                  <a:pt x="743" y="306772"/>
                </a:moveTo>
                <a:lnTo>
                  <a:pt x="360561" y="878"/>
                </a:lnTo>
              </a:path>
              <a:path w="688975" h="584200">
                <a:moveTo>
                  <a:pt x="637" y="267212"/>
                </a:moveTo>
                <a:lnTo>
                  <a:pt x="313729" y="1004"/>
                </a:lnTo>
              </a:path>
              <a:path w="688975" h="584200">
                <a:moveTo>
                  <a:pt x="531" y="227588"/>
                </a:moveTo>
                <a:lnTo>
                  <a:pt x="266898" y="1130"/>
                </a:lnTo>
              </a:path>
              <a:path w="688975" h="584200">
                <a:moveTo>
                  <a:pt x="425" y="188027"/>
                </a:moveTo>
                <a:lnTo>
                  <a:pt x="220092" y="1255"/>
                </a:lnTo>
              </a:path>
              <a:path w="688975" h="584200">
                <a:moveTo>
                  <a:pt x="318" y="148403"/>
                </a:moveTo>
                <a:lnTo>
                  <a:pt x="173261" y="1381"/>
                </a:lnTo>
              </a:path>
              <a:path w="688975" h="584200">
                <a:moveTo>
                  <a:pt x="212" y="108779"/>
                </a:moveTo>
                <a:lnTo>
                  <a:pt x="126430" y="1506"/>
                </a:lnTo>
              </a:path>
              <a:path w="688975" h="584200">
                <a:moveTo>
                  <a:pt x="106" y="69219"/>
                </a:moveTo>
                <a:lnTo>
                  <a:pt x="79599" y="1632"/>
                </a:lnTo>
              </a:path>
              <a:path w="688975" h="584200">
                <a:moveTo>
                  <a:pt x="0" y="29595"/>
                </a:moveTo>
                <a:lnTo>
                  <a:pt x="32767" y="1757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" name="object 128"/>
          <p:cNvSpPr/>
          <p:nvPr/>
        </p:nvSpPr>
        <p:spPr>
          <a:xfrm>
            <a:off x="1635132" y="3146062"/>
            <a:ext cx="2397760" cy="433070"/>
          </a:xfrm>
          <a:custGeom>
            <a:avLst/>
            <a:gdLst/>
            <a:ahLst/>
            <a:cxnLst/>
            <a:rect l="l" t="t" r="r" b="b"/>
            <a:pathLst>
              <a:path w="2397760" h="433070">
                <a:moveTo>
                  <a:pt x="2369260" y="415977"/>
                </a:moveTo>
                <a:lnTo>
                  <a:pt x="2397148" y="392220"/>
                </a:lnTo>
              </a:path>
              <a:path w="2397760" h="433070">
                <a:moveTo>
                  <a:pt x="2322181" y="416309"/>
                </a:moveTo>
                <a:lnTo>
                  <a:pt x="2396870" y="352787"/>
                </a:lnTo>
              </a:path>
              <a:path w="2397760" h="433070">
                <a:moveTo>
                  <a:pt x="2275127" y="416641"/>
                </a:moveTo>
                <a:lnTo>
                  <a:pt x="2396593" y="313353"/>
                </a:lnTo>
              </a:path>
              <a:path w="2397760" h="433070">
                <a:moveTo>
                  <a:pt x="2228023" y="416973"/>
                </a:moveTo>
                <a:lnTo>
                  <a:pt x="2396315" y="273856"/>
                </a:lnTo>
              </a:path>
              <a:path w="2397760" h="433070">
                <a:moveTo>
                  <a:pt x="2180969" y="417305"/>
                </a:moveTo>
                <a:lnTo>
                  <a:pt x="2396037" y="234423"/>
                </a:lnTo>
              </a:path>
              <a:path w="2397760" h="433070">
                <a:moveTo>
                  <a:pt x="2133891" y="417637"/>
                </a:moveTo>
                <a:lnTo>
                  <a:pt x="2395759" y="194989"/>
                </a:lnTo>
              </a:path>
              <a:path w="2397760" h="433070">
                <a:moveTo>
                  <a:pt x="2086837" y="417969"/>
                </a:moveTo>
                <a:lnTo>
                  <a:pt x="2395481" y="155492"/>
                </a:lnTo>
              </a:path>
              <a:path w="2397760" h="433070">
                <a:moveTo>
                  <a:pt x="2039758" y="418301"/>
                </a:moveTo>
                <a:lnTo>
                  <a:pt x="2395204" y="116059"/>
                </a:lnTo>
              </a:path>
              <a:path w="2397760" h="433070">
                <a:moveTo>
                  <a:pt x="1992679" y="418633"/>
                </a:moveTo>
                <a:lnTo>
                  <a:pt x="2394926" y="76625"/>
                </a:lnTo>
              </a:path>
              <a:path w="2397760" h="433070">
                <a:moveTo>
                  <a:pt x="1945600" y="418965"/>
                </a:moveTo>
                <a:lnTo>
                  <a:pt x="2394648" y="37128"/>
                </a:lnTo>
              </a:path>
              <a:path w="2397760" h="433070">
                <a:moveTo>
                  <a:pt x="1898515" y="419297"/>
                </a:moveTo>
                <a:lnTo>
                  <a:pt x="2391688" y="0"/>
                </a:lnTo>
              </a:path>
              <a:path w="2397760" h="433070">
                <a:moveTo>
                  <a:pt x="1851461" y="419629"/>
                </a:moveTo>
                <a:lnTo>
                  <a:pt x="2344603" y="324"/>
                </a:lnTo>
              </a:path>
              <a:path w="2397760" h="433070">
                <a:moveTo>
                  <a:pt x="1804383" y="419961"/>
                </a:moveTo>
                <a:lnTo>
                  <a:pt x="2297549" y="649"/>
                </a:lnTo>
              </a:path>
              <a:path w="2397760" h="433070">
                <a:moveTo>
                  <a:pt x="1757304" y="420293"/>
                </a:moveTo>
                <a:lnTo>
                  <a:pt x="2250496" y="973"/>
                </a:lnTo>
              </a:path>
              <a:path w="2397760" h="433070">
                <a:moveTo>
                  <a:pt x="1710225" y="420625"/>
                </a:moveTo>
                <a:lnTo>
                  <a:pt x="2203417" y="1298"/>
                </a:lnTo>
              </a:path>
              <a:path w="2397760" h="433070">
                <a:moveTo>
                  <a:pt x="1663172" y="420957"/>
                </a:moveTo>
                <a:lnTo>
                  <a:pt x="2156363" y="1622"/>
                </a:lnTo>
              </a:path>
              <a:path w="2397760" h="433070">
                <a:moveTo>
                  <a:pt x="1616092" y="421289"/>
                </a:moveTo>
                <a:lnTo>
                  <a:pt x="2109310" y="1946"/>
                </a:lnTo>
              </a:path>
              <a:path w="2397760" h="433070">
                <a:moveTo>
                  <a:pt x="1569013" y="421622"/>
                </a:moveTo>
                <a:lnTo>
                  <a:pt x="2062231" y="2271"/>
                </a:lnTo>
              </a:path>
              <a:path w="2397760" h="433070">
                <a:moveTo>
                  <a:pt x="1521935" y="421954"/>
                </a:moveTo>
                <a:lnTo>
                  <a:pt x="2015177" y="2595"/>
                </a:lnTo>
              </a:path>
              <a:path w="2397760" h="433070">
                <a:moveTo>
                  <a:pt x="1474881" y="422286"/>
                </a:moveTo>
                <a:lnTo>
                  <a:pt x="1968117" y="2920"/>
                </a:lnTo>
              </a:path>
              <a:path w="2397760" h="433070">
                <a:moveTo>
                  <a:pt x="1427802" y="422618"/>
                </a:moveTo>
                <a:lnTo>
                  <a:pt x="1921039" y="3244"/>
                </a:lnTo>
              </a:path>
              <a:path w="2397760" h="433070">
                <a:moveTo>
                  <a:pt x="1380723" y="422950"/>
                </a:moveTo>
                <a:lnTo>
                  <a:pt x="1873960" y="3569"/>
                </a:lnTo>
              </a:path>
              <a:path w="2397760" h="433070">
                <a:moveTo>
                  <a:pt x="1333638" y="423282"/>
                </a:moveTo>
                <a:lnTo>
                  <a:pt x="1826906" y="3893"/>
                </a:lnTo>
              </a:path>
              <a:path w="2397760" h="433070">
                <a:moveTo>
                  <a:pt x="1286585" y="423614"/>
                </a:moveTo>
                <a:lnTo>
                  <a:pt x="1779853" y="4218"/>
                </a:lnTo>
              </a:path>
              <a:path w="2397760" h="433070">
                <a:moveTo>
                  <a:pt x="1239505" y="423946"/>
                </a:moveTo>
                <a:lnTo>
                  <a:pt x="1732774" y="4542"/>
                </a:lnTo>
              </a:path>
              <a:path w="2397760" h="433070">
                <a:moveTo>
                  <a:pt x="1192427" y="424278"/>
                </a:moveTo>
                <a:lnTo>
                  <a:pt x="1685720" y="4867"/>
                </a:lnTo>
              </a:path>
              <a:path w="2397760" h="433070">
                <a:moveTo>
                  <a:pt x="1145348" y="424610"/>
                </a:moveTo>
                <a:lnTo>
                  <a:pt x="1638641" y="5191"/>
                </a:lnTo>
              </a:path>
              <a:path w="2397760" h="433070">
                <a:moveTo>
                  <a:pt x="1098294" y="424942"/>
                </a:moveTo>
                <a:lnTo>
                  <a:pt x="1591588" y="5516"/>
                </a:lnTo>
              </a:path>
              <a:path w="2397760" h="433070">
                <a:moveTo>
                  <a:pt x="1051215" y="425274"/>
                </a:moveTo>
                <a:lnTo>
                  <a:pt x="1544528" y="5840"/>
                </a:lnTo>
              </a:path>
              <a:path w="2397760" h="433070">
                <a:moveTo>
                  <a:pt x="1004136" y="425606"/>
                </a:moveTo>
                <a:lnTo>
                  <a:pt x="1497449" y="6165"/>
                </a:lnTo>
              </a:path>
              <a:path w="2397760" h="433070">
                <a:moveTo>
                  <a:pt x="957058" y="425938"/>
                </a:moveTo>
                <a:lnTo>
                  <a:pt x="1450396" y="6489"/>
                </a:lnTo>
              </a:path>
              <a:path w="2397760" h="433070">
                <a:moveTo>
                  <a:pt x="909979" y="426270"/>
                </a:moveTo>
                <a:lnTo>
                  <a:pt x="1403317" y="6814"/>
                </a:lnTo>
              </a:path>
              <a:path w="2397760" h="433070">
                <a:moveTo>
                  <a:pt x="862925" y="426602"/>
                </a:moveTo>
                <a:lnTo>
                  <a:pt x="1356263" y="7138"/>
                </a:lnTo>
              </a:path>
              <a:path w="2397760" h="433070">
                <a:moveTo>
                  <a:pt x="815840" y="426934"/>
                </a:moveTo>
                <a:lnTo>
                  <a:pt x="1309184" y="7463"/>
                </a:lnTo>
              </a:path>
              <a:path w="2397760" h="433070">
                <a:moveTo>
                  <a:pt x="768761" y="427266"/>
                </a:moveTo>
                <a:lnTo>
                  <a:pt x="1262131" y="7787"/>
                </a:lnTo>
              </a:path>
              <a:path w="2397760" h="433070">
                <a:moveTo>
                  <a:pt x="721708" y="427598"/>
                </a:moveTo>
                <a:lnTo>
                  <a:pt x="1215077" y="8112"/>
                </a:lnTo>
              </a:path>
              <a:path w="2397760" h="433070">
                <a:moveTo>
                  <a:pt x="674629" y="427930"/>
                </a:moveTo>
                <a:lnTo>
                  <a:pt x="1167998" y="8436"/>
                </a:lnTo>
              </a:path>
              <a:path w="2397760" h="433070">
                <a:moveTo>
                  <a:pt x="627550" y="428262"/>
                </a:moveTo>
                <a:lnTo>
                  <a:pt x="1120939" y="8761"/>
                </a:lnTo>
              </a:path>
              <a:path w="2397760" h="433070">
                <a:moveTo>
                  <a:pt x="580471" y="428595"/>
                </a:moveTo>
                <a:lnTo>
                  <a:pt x="1073860" y="9085"/>
                </a:lnTo>
              </a:path>
              <a:path w="2397760" h="433070">
                <a:moveTo>
                  <a:pt x="533392" y="428927"/>
                </a:moveTo>
                <a:lnTo>
                  <a:pt x="1026806" y="9410"/>
                </a:lnTo>
              </a:path>
              <a:path w="2397760" h="433070">
                <a:moveTo>
                  <a:pt x="486339" y="429259"/>
                </a:moveTo>
                <a:lnTo>
                  <a:pt x="979752" y="9734"/>
                </a:lnTo>
              </a:path>
              <a:path w="2397760" h="433070">
                <a:moveTo>
                  <a:pt x="439259" y="429591"/>
                </a:moveTo>
                <a:lnTo>
                  <a:pt x="932674" y="10059"/>
                </a:lnTo>
              </a:path>
              <a:path w="2397760" h="433070">
                <a:moveTo>
                  <a:pt x="392181" y="429923"/>
                </a:moveTo>
                <a:lnTo>
                  <a:pt x="885620" y="10383"/>
                </a:lnTo>
              </a:path>
              <a:path w="2397760" h="433070">
                <a:moveTo>
                  <a:pt x="345102" y="430255"/>
                </a:moveTo>
                <a:lnTo>
                  <a:pt x="838541" y="10708"/>
                </a:lnTo>
              </a:path>
              <a:path w="2397760" h="433070">
                <a:moveTo>
                  <a:pt x="298048" y="430587"/>
                </a:moveTo>
                <a:lnTo>
                  <a:pt x="791488" y="11032"/>
                </a:lnTo>
              </a:path>
              <a:path w="2397760" h="433070">
                <a:moveTo>
                  <a:pt x="250963" y="430919"/>
                </a:moveTo>
                <a:lnTo>
                  <a:pt x="744403" y="11357"/>
                </a:lnTo>
              </a:path>
              <a:path w="2397760" h="433070">
                <a:moveTo>
                  <a:pt x="203884" y="431251"/>
                </a:moveTo>
                <a:lnTo>
                  <a:pt x="697349" y="11681"/>
                </a:lnTo>
              </a:path>
              <a:path w="2397760" h="433070">
                <a:moveTo>
                  <a:pt x="156805" y="431583"/>
                </a:moveTo>
                <a:lnTo>
                  <a:pt x="650296" y="12006"/>
                </a:lnTo>
              </a:path>
              <a:path w="2397760" h="433070">
                <a:moveTo>
                  <a:pt x="109752" y="431915"/>
                </a:moveTo>
                <a:lnTo>
                  <a:pt x="603217" y="12330"/>
                </a:lnTo>
              </a:path>
              <a:path w="2397760" h="433070">
                <a:moveTo>
                  <a:pt x="62673" y="432247"/>
                </a:moveTo>
                <a:lnTo>
                  <a:pt x="556163" y="12655"/>
                </a:lnTo>
              </a:path>
              <a:path w="2397760" h="433070">
                <a:moveTo>
                  <a:pt x="15594" y="432579"/>
                </a:moveTo>
                <a:lnTo>
                  <a:pt x="509084" y="12979"/>
                </a:lnTo>
              </a:path>
              <a:path w="2397760" h="433070">
                <a:moveTo>
                  <a:pt x="2519" y="404031"/>
                </a:moveTo>
                <a:lnTo>
                  <a:pt x="462031" y="13304"/>
                </a:lnTo>
              </a:path>
              <a:path w="2397760" h="433070">
                <a:moveTo>
                  <a:pt x="2239" y="364534"/>
                </a:moveTo>
                <a:lnTo>
                  <a:pt x="414977" y="13628"/>
                </a:lnTo>
              </a:path>
              <a:path w="2397760" h="433070">
                <a:moveTo>
                  <a:pt x="1959" y="325101"/>
                </a:moveTo>
                <a:lnTo>
                  <a:pt x="367898" y="13953"/>
                </a:lnTo>
              </a:path>
              <a:path w="2397760" h="433070">
                <a:moveTo>
                  <a:pt x="1680" y="285667"/>
                </a:moveTo>
                <a:lnTo>
                  <a:pt x="320838" y="14277"/>
                </a:lnTo>
              </a:path>
              <a:path w="2397760" h="433070">
                <a:moveTo>
                  <a:pt x="1399" y="246170"/>
                </a:moveTo>
                <a:lnTo>
                  <a:pt x="273760" y="14602"/>
                </a:lnTo>
              </a:path>
              <a:path w="2397760" h="433070">
                <a:moveTo>
                  <a:pt x="1120" y="206737"/>
                </a:moveTo>
                <a:lnTo>
                  <a:pt x="226706" y="14926"/>
                </a:lnTo>
              </a:path>
              <a:path w="2397760" h="433070">
                <a:moveTo>
                  <a:pt x="839" y="167240"/>
                </a:moveTo>
                <a:lnTo>
                  <a:pt x="179653" y="15251"/>
                </a:lnTo>
              </a:path>
              <a:path w="2397760" h="433070">
                <a:moveTo>
                  <a:pt x="560" y="127806"/>
                </a:moveTo>
                <a:lnTo>
                  <a:pt x="132573" y="15575"/>
                </a:lnTo>
              </a:path>
              <a:path w="2397760" h="433070">
                <a:moveTo>
                  <a:pt x="280" y="88373"/>
                </a:moveTo>
                <a:lnTo>
                  <a:pt x="85520" y="15900"/>
                </a:lnTo>
              </a:path>
              <a:path w="2397760" h="433070">
                <a:moveTo>
                  <a:pt x="0" y="48876"/>
                </a:moveTo>
                <a:lnTo>
                  <a:pt x="38441" y="16224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9" name="object 129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6356794" y="6682149"/>
            <a:ext cx="1228280" cy="968425"/>
          </a:xfrm>
          <a:prstGeom prst="rect">
            <a:avLst/>
          </a:prstGeom>
        </p:spPr>
      </p:pic>
      <p:pic>
        <p:nvPicPr>
          <p:cNvPr id="130" name="object 130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8097266" y="5944012"/>
            <a:ext cx="134365" cy="134366"/>
          </a:xfrm>
          <a:prstGeom prst="rect">
            <a:avLst/>
          </a:prstGeom>
        </p:spPr>
      </p:pic>
      <p:pic>
        <p:nvPicPr>
          <p:cNvPr id="131" name="object 131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9356280" y="5394712"/>
            <a:ext cx="234441" cy="234429"/>
          </a:xfrm>
          <a:prstGeom prst="rect">
            <a:avLst/>
          </a:prstGeom>
        </p:spPr>
      </p:pic>
      <p:grpSp>
        <p:nvGrpSpPr>
          <p:cNvPr id="132" name="object 132"/>
          <p:cNvGrpSpPr/>
          <p:nvPr/>
        </p:nvGrpSpPr>
        <p:grpSpPr>
          <a:xfrm>
            <a:off x="7146469" y="6665152"/>
            <a:ext cx="183515" cy="106045"/>
            <a:chOff x="7146469" y="6665152"/>
            <a:chExt cx="183515" cy="106045"/>
          </a:xfrm>
        </p:grpSpPr>
        <p:sp>
          <p:nvSpPr>
            <p:cNvPr id="133" name="object 133"/>
            <p:cNvSpPr/>
            <p:nvPr/>
          </p:nvSpPr>
          <p:spPr>
            <a:xfrm>
              <a:off x="7147369" y="6666050"/>
              <a:ext cx="181610" cy="104775"/>
            </a:xfrm>
            <a:custGeom>
              <a:avLst/>
              <a:gdLst/>
              <a:ahLst/>
              <a:cxnLst/>
              <a:rect l="l" t="t" r="r" b="b"/>
              <a:pathLst>
                <a:path w="181609" h="104775">
                  <a:moveTo>
                    <a:pt x="181446" y="0"/>
                  </a:moveTo>
                  <a:lnTo>
                    <a:pt x="0" y="0"/>
                  </a:lnTo>
                  <a:lnTo>
                    <a:pt x="0" y="104180"/>
                  </a:lnTo>
                  <a:lnTo>
                    <a:pt x="181446" y="104180"/>
                  </a:lnTo>
                  <a:lnTo>
                    <a:pt x="18144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7147369" y="6666052"/>
              <a:ext cx="181610" cy="104775"/>
            </a:xfrm>
            <a:custGeom>
              <a:avLst/>
              <a:gdLst/>
              <a:ahLst/>
              <a:cxnLst/>
              <a:rect l="l" t="t" r="r" b="b"/>
              <a:pathLst>
                <a:path w="181609" h="104775">
                  <a:moveTo>
                    <a:pt x="0" y="0"/>
                  </a:moveTo>
                  <a:lnTo>
                    <a:pt x="0" y="104178"/>
                  </a:lnTo>
                </a:path>
                <a:path w="181609" h="104775">
                  <a:moveTo>
                    <a:pt x="0" y="104178"/>
                  </a:moveTo>
                  <a:lnTo>
                    <a:pt x="181419" y="104178"/>
                  </a:lnTo>
                </a:path>
                <a:path w="181609" h="104775">
                  <a:moveTo>
                    <a:pt x="181419" y="104178"/>
                  </a:moveTo>
                  <a:lnTo>
                    <a:pt x="181419" y="0"/>
                  </a:lnTo>
                </a:path>
                <a:path w="181609" h="104775">
                  <a:moveTo>
                    <a:pt x="18141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35" name="object 135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6654154" y="6827725"/>
            <a:ext cx="136547" cy="136559"/>
          </a:xfrm>
          <a:prstGeom prst="rect">
            <a:avLst/>
          </a:prstGeom>
        </p:spPr>
      </p:pic>
      <p:pic>
        <p:nvPicPr>
          <p:cNvPr id="136" name="object 136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4532338" y="4725656"/>
            <a:ext cx="201587" cy="201587"/>
          </a:xfrm>
          <a:prstGeom prst="rect">
            <a:avLst/>
          </a:prstGeom>
        </p:spPr>
      </p:pic>
      <p:sp>
        <p:nvSpPr>
          <p:cNvPr id="137" name="object 137"/>
          <p:cNvSpPr/>
          <p:nvPr/>
        </p:nvSpPr>
        <p:spPr>
          <a:xfrm>
            <a:off x="6087960" y="5078603"/>
            <a:ext cx="168275" cy="1188720"/>
          </a:xfrm>
          <a:custGeom>
            <a:avLst/>
            <a:gdLst/>
            <a:ahLst/>
            <a:cxnLst/>
            <a:rect l="l" t="t" r="r" b="b"/>
            <a:pathLst>
              <a:path w="168275" h="1188720">
                <a:moveTo>
                  <a:pt x="0" y="1188719"/>
                </a:moveTo>
                <a:lnTo>
                  <a:pt x="168027" y="1188719"/>
                </a:lnTo>
                <a:lnTo>
                  <a:pt x="168027" y="0"/>
                </a:lnTo>
                <a:lnTo>
                  <a:pt x="0" y="0"/>
                </a:lnTo>
                <a:lnTo>
                  <a:pt x="0" y="1188719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8" name="object 138"/>
          <p:cNvSpPr/>
          <p:nvPr/>
        </p:nvSpPr>
        <p:spPr>
          <a:xfrm>
            <a:off x="4381125" y="5051933"/>
            <a:ext cx="638810" cy="26670"/>
          </a:xfrm>
          <a:custGeom>
            <a:avLst/>
            <a:gdLst/>
            <a:ahLst/>
            <a:cxnLst/>
            <a:rect l="l" t="t" r="r" b="b"/>
            <a:pathLst>
              <a:path w="638810" h="26670">
                <a:moveTo>
                  <a:pt x="0" y="26670"/>
                </a:moveTo>
                <a:lnTo>
                  <a:pt x="638403" y="26670"/>
                </a:lnTo>
                <a:lnTo>
                  <a:pt x="638403" y="0"/>
                </a:lnTo>
                <a:lnTo>
                  <a:pt x="0" y="0"/>
                </a:lnTo>
                <a:lnTo>
                  <a:pt x="0" y="2667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" name="object 139"/>
          <p:cNvSpPr/>
          <p:nvPr/>
        </p:nvSpPr>
        <p:spPr>
          <a:xfrm>
            <a:off x="6067824" y="5051933"/>
            <a:ext cx="188595" cy="26670"/>
          </a:xfrm>
          <a:custGeom>
            <a:avLst/>
            <a:gdLst/>
            <a:ahLst/>
            <a:cxnLst/>
            <a:rect l="l" t="t" r="r" b="b"/>
            <a:pathLst>
              <a:path w="188595" h="26670">
                <a:moveTo>
                  <a:pt x="0" y="26670"/>
                </a:moveTo>
                <a:lnTo>
                  <a:pt x="188163" y="26670"/>
                </a:lnTo>
                <a:lnTo>
                  <a:pt x="188163" y="0"/>
                </a:lnTo>
                <a:lnTo>
                  <a:pt x="0" y="0"/>
                </a:lnTo>
                <a:lnTo>
                  <a:pt x="0" y="2667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4381125" y="5011293"/>
            <a:ext cx="638810" cy="40640"/>
          </a:xfrm>
          <a:custGeom>
            <a:avLst/>
            <a:gdLst/>
            <a:ahLst/>
            <a:cxnLst/>
            <a:rect l="l" t="t" r="r" b="b"/>
            <a:pathLst>
              <a:path w="638810" h="40639">
                <a:moveTo>
                  <a:pt x="0" y="40639"/>
                </a:moveTo>
                <a:lnTo>
                  <a:pt x="638403" y="40639"/>
                </a:lnTo>
                <a:lnTo>
                  <a:pt x="638403" y="0"/>
                </a:lnTo>
                <a:lnTo>
                  <a:pt x="0" y="0"/>
                </a:lnTo>
                <a:lnTo>
                  <a:pt x="0" y="40639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4381119" y="4574413"/>
            <a:ext cx="1875155" cy="477520"/>
          </a:xfrm>
          <a:custGeom>
            <a:avLst/>
            <a:gdLst/>
            <a:ahLst/>
            <a:cxnLst/>
            <a:rect l="l" t="t" r="r" b="b"/>
            <a:pathLst>
              <a:path w="1875154" h="477520">
                <a:moveTo>
                  <a:pt x="1874862" y="0"/>
                </a:moveTo>
                <a:lnTo>
                  <a:pt x="0" y="0"/>
                </a:lnTo>
                <a:lnTo>
                  <a:pt x="0" y="436880"/>
                </a:lnTo>
                <a:lnTo>
                  <a:pt x="1706841" y="436880"/>
                </a:lnTo>
                <a:lnTo>
                  <a:pt x="1706841" y="477520"/>
                </a:lnTo>
                <a:lnTo>
                  <a:pt x="1874862" y="477520"/>
                </a:lnTo>
                <a:lnTo>
                  <a:pt x="1874862" y="436880"/>
                </a:lnTo>
                <a:lnTo>
                  <a:pt x="1874862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8639316" y="5337823"/>
            <a:ext cx="81280" cy="286385"/>
          </a:xfrm>
          <a:custGeom>
            <a:avLst/>
            <a:gdLst/>
            <a:ahLst/>
            <a:cxnLst/>
            <a:rect l="l" t="t" r="r" b="b"/>
            <a:pathLst>
              <a:path w="81279" h="286385">
                <a:moveTo>
                  <a:pt x="38131" y="285199"/>
                </a:moveTo>
                <a:lnTo>
                  <a:pt x="49972" y="286154"/>
                </a:lnTo>
              </a:path>
              <a:path w="81279" h="286385">
                <a:moveTo>
                  <a:pt x="32304" y="274479"/>
                </a:moveTo>
                <a:lnTo>
                  <a:pt x="50981" y="275986"/>
                </a:lnTo>
              </a:path>
              <a:path w="81279" h="286385">
                <a:moveTo>
                  <a:pt x="26463" y="263734"/>
                </a:moveTo>
                <a:lnTo>
                  <a:pt x="45122" y="265257"/>
                </a:lnTo>
              </a:path>
              <a:path w="81279" h="286385">
                <a:moveTo>
                  <a:pt x="20636" y="253014"/>
                </a:moveTo>
                <a:lnTo>
                  <a:pt x="39271" y="254543"/>
                </a:lnTo>
              </a:path>
              <a:path w="81279" h="286385">
                <a:moveTo>
                  <a:pt x="15709" y="242392"/>
                </a:moveTo>
                <a:lnTo>
                  <a:pt x="33411" y="243815"/>
                </a:lnTo>
              </a:path>
              <a:path w="81279" h="286385">
                <a:moveTo>
                  <a:pt x="12749" y="231888"/>
                </a:moveTo>
                <a:lnTo>
                  <a:pt x="29357" y="233261"/>
                </a:lnTo>
              </a:path>
              <a:path w="81279" h="286385">
                <a:moveTo>
                  <a:pt x="9796" y="221408"/>
                </a:moveTo>
                <a:lnTo>
                  <a:pt x="26407" y="222748"/>
                </a:lnTo>
              </a:path>
              <a:path w="81279" h="286385">
                <a:moveTo>
                  <a:pt x="6842" y="210927"/>
                </a:moveTo>
                <a:lnTo>
                  <a:pt x="23467" y="212270"/>
                </a:lnTo>
              </a:path>
              <a:path w="81279" h="286385">
                <a:moveTo>
                  <a:pt x="3884" y="200429"/>
                </a:moveTo>
                <a:lnTo>
                  <a:pt x="20528" y="201793"/>
                </a:lnTo>
              </a:path>
              <a:path w="81279" h="286385">
                <a:moveTo>
                  <a:pt x="2088" y="190067"/>
                </a:moveTo>
                <a:lnTo>
                  <a:pt x="17837" y="191305"/>
                </a:lnTo>
              </a:path>
              <a:path w="81279" h="286385">
                <a:moveTo>
                  <a:pt x="1566" y="179774"/>
                </a:moveTo>
                <a:lnTo>
                  <a:pt x="17318" y="181012"/>
                </a:lnTo>
              </a:path>
              <a:path w="81279" h="286385">
                <a:moveTo>
                  <a:pt x="1043" y="169456"/>
                </a:moveTo>
                <a:lnTo>
                  <a:pt x="16799" y="170719"/>
                </a:lnTo>
              </a:path>
              <a:path w="81279" h="286385">
                <a:moveTo>
                  <a:pt x="521" y="159163"/>
                </a:moveTo>
                <a:lnTo>
                  <a:pt x="16282" y="160477"/>
                </a:lnTo>
              </a:path>
              <a:path w="81279" h="286385">
                <a:moveTo>
                  <a:pt x="0" y="148871"/>
                </a:moveTo>
                <a:lnTo>
                  <a:pt x="15763" y="150184"/>
                </a:lnTo>
              </a:path>
              <a:path w="81279" h="286385">
                <a:moveTo>
                  <a:pt x="318" y="138648"/>
                </a:moveTo>
                <a:lnTo>
                  <a:pt x="16006" y="139926"/>
                </a:lnTo>
              </a:path>
              <a:path w="81279" h="286385">
                <a:moveTo>
                  <a:pt x="2108" y="128567"/>
                </a:moveTo>
                <a:lnTo>
                  <a:pt x="17784" y="129822"/>
                </a:lnTo>
              </a:path>
              <a:path w="81279" h="286385">
                <a:moveTo>
                  <a:pt x="3903" y="118455"/>
                </a:moveTo>
                <a:lnTo>
                  <a:pt x="19562" y="119714"/>
                </a:lnTo>
              </a:path>
              <a:path w="81279" h="286385">
                <a:moveTo>
                  <a:pt x="5690" y="108385"/>
                </a:moveTo>
                <a:lnTo>
                  <a:pt x="21338" y="109617"/>
                </a:lnTo>
              </a:path>
              <a:path w="81279" h="286385">
                <a:moveTo>
                  <a:pt x="7487" y="98267"/>
                </a:moveTo>
                <a:lnTo>
                  <a:pt x="23119" y="99496"/>
                </a:lnTo>
              </a:path>
              <a:path w="81279" h="286385">
                <a:moveTo>
                  <a:pt x="9834" y="88171"/>
                </a:moveTo>
                <a:lnTo>
                  <a:pt x="26218" y="89485"/>
                </a:lnTo>
              </a:path>
              <a:path w="81279" h="286385">
                <a:moveTo>
                  <a:pt x="13998" y="78287"/>
                </a:moveTo>
                <a:lnTo>
                  <a:pt x="30400" y="79581"/>
                </a:lnTo>
              </a:path>
              <a:path w="81279" h="286385">
                <a:moveTo>
                  <a:pt x="18169" y="68385"/>
                </a:moveTo>
                <a:lnTo>
                  <a:pt x="34570" y="69706"/>
                </a:lnTo>
              </a:path>
              <a:path w="81279" h="286385">
                <a:moveTo>
                  <a:pt x="22342" y="58478"/>
                </a:moveTo>
                <a:lnTo>
                  <a:pt x="38751" y="59802"/>
                </a:lnTo>
              </a:path>
              <a:path w="81279" h="286385">
                <a:moveTo>
                  <a:pt x="26531" y="48533"/>
                </a:moveTo>
                <a:lnTo>
                  <a:pt x="42948" y="49861"/>
                </a:lnTo>
              </a:path>
              <a:path w="81279" h="286385">
                <a:moveTo>
                  <a:pt x="31617" y="38715"/>
                </a:moveTo>
                <a:lnTo>
                  <a:pt x="49835" y="40196"/>
                </a:lnTo>
              </a:path>
              <a:path w="81279" h="286385">
                <a:moveTo>
                  <a:pt x="38579" y="29027"/>
                </a:moveTo>
                <a:lnTo>
                  <a:pt x="56812" y="30494"/>
                </a:lnTo>
              </a:path>
              <a:path w="81279" h="286385">
                <a:moveTo>
                  <a:pt x="45556" y="19319"/>
                </a:moveTo>
                <a:lnTo>
                  <a:pt x="63776" y="20808"/>
                </a:lnTo>
              </a:path>
              <a:path w="81279" h="286385">
                <a:moveTo>
                  <a:pt x="52496" y="9661"/>
                </a:moveTo>
                <a:lnTo>
                  <a:pt x="70734" y="11132"/>
                </a:lnTo>
              </a:path>
              <a:path w="81279" h="286385">
                <a:moveTo>
                  <a:pt x="59439" y="0"/>
                </a:moveTo>
                <a:lnTo>
                  <a:pt x="80828" y="170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9051207" y="5366332"/>
            <a:ext cx="5715" cy="635"/>
          </a:xfrm>
          <a:custGeom>
            <a:avLst/>
            <a:gdLst/>
            <a:ahLst/>
            <a:cxnLst/>
            <a:rect l="l" t="t" r="r" b="b"/>
            <a:pathLst>
              <a:path w="5715" h="635">
                <a:moveTo>
                  <a:pt x="0" y="0"/>
                </a:moveTo>
                <a:lnTo>
                  <a:pt x="5435" y="42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8709079" y="5328401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0"/>
                </a:moveTo>
                <a:lnTo>
                  <a:pt x="21726" y="171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9041458" y="5355287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489" y="177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8719742" y="5318992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0"/>
                </a:moveTo>
                <a:lnTo>
                  <a:pt x="21659" y="177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9031716" y="5344249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513" y="180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8730367" y="5309618"/>
            <a:ext cx="24130" cy="2540"/>
          </a:xfrm>
          <a:custGeom>
            <a:avLst/>
            <a:gdLst/>
            <a:ahLst/>
            <a:cxnLst/>
            <a:rect l="l" t="t" r="r" b="b"/>
            <a:pathLst>
              <a:path w="24129" h="2539">
                <a:moveTo>
                  <a:pt x="0" y="0"/>
                </a:moveTo>
                <a:lnTo>
                  <a:pt x="23933" y="193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9021999" y="5333240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500" y="179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8742167" y="5300322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517" y="23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9006576" y="5321726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202" y="229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8758556" y="5291406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517" y="231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8990525" y="5310173"/>
            <a:ext cx="30480" cy="2540"/>
          </a:xfrm>
          <a:custGeom>
            <a:avLst/>
            <a:gdLst/>
            <a:ahLst/>
            <a:cxnLst/>
            <a:rect l="l" t="t" r="r" b="b"/>
            <a:pathLst>
              <a:path w="30479" h="2539">
                <a:moveTo>
                  <a:pt x="0" y="0"/>
                </a:moveTo>
                <a:lnTo>
                  <a:pt x="30217" y="244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8774947" y="5282487"/>
            <a:ext cx="38100" cy="3175"/>
          </a:xfrm>
          <a:custGeom>
            <a:avLst/>
            <a:gdLst/>
            <a:ahLst/>
            <a:cxnLst/>
            <a:rect l="l" t="t" r="r" b="b"/>
            <a:pathLst>
              <a:path w="38100" h="3175">
                <a:moveTo>
                  <a:pt x="0" y="0"/>
                </a:moveTo>
                <a:lnTo>
                  <a:pt x="37519" y="303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8968623" y="5298147"/>
            <a:ext cx="36195" cy="3175"/>
          </a:xfrm>
          <a:custGeom>
            <a:avLst/>
            <a:gdLst/>
            <a:ahLst/>
            <a:cxnLst/>
            <a:rect l="l" t="t" r="r" b="b"/>
            <a:pathLst>
              <a:path w="36195" h="3175">
                <a:moveTo>
                  <a:pt x="0" y="0"/>
                </a:moveTo>
                <a:lnTo>
                  <a:pt x="36015" y="289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8795890" y="5273930"/>
            <a:ext cx="49530" cy="4445"/>
          </a:xfrm>
          <a:custGeom>
            <a:avLst/>
            <a:gdLst/>
            <a:ahLst/>
            <a:cxnLst/>
            <a:rect l="l" t="t" r="r" b="b"/>
            <a:pathLst>
              <a:path w="49529" h="4445">
                <a:moveTo>
                  <a:pt x="0" y="0"/>
                </a:moveTo>
                <a:lnTo>
                  <a:pt x="49217" y="398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8824152" y="5260400"/>
            <a:ext cx="164465" cy="29209"/>
          </a:xfrm>
          <a:custGeom>
            <a:avLst/>
            <a:gdLst/>
            <a:ahLst/>
            <a:cxnLst/>
            <a:rect l="l" t="t" r="r" b="b"/>
            <a:pathLst>
              <a:path w="164465" h="29210">
                <a:moveTo>
                  <a:pt x="114350" y="25074"/>
                </a:moveTo>
                <a:lnTo>
                  <a:pt x="164277" y="29105"/>
                </a:lnTo>
              </a:path>
              <a:path w="164465" h="29210">
                <a:moveTo>
                  <a:pt x="0" y="5585"/>
                </a:moveTo>
                <a:lnTo>
                  <a:pt x="121654" y="15401"/>
                </a:lnTo>
              </a:path>
              <a:path w="164465" h="29210">
                <a:moveTo>
                  <a:pt x="121654" y="15401"/>
                </a:moveTo>
                <a:lnTo>
                  <a:pt x="134224" y="16447"/>
                </a:lnTo>
              </a:path>
              <a:path w="164465" h="29210">
                <a:moveTo>
                  <a:pt x="57719" y="0"/>
                </a:moveTo>
                <a:lnTo>
                  <a:pt x="73276" y="126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8605010" y="5315359"/>
            <a:ext cx="95250" cy="327025"/>
          </a:xfrm>
          <a:custGeom>
            <a:avLst/>
            <a:gdLst/>
            <a:ahLst/>
            <a:cxnLst/>
            <a:rect l="l" t="t" r="r" b="b"/>
            <a:pathLst>
              <a:path w="95250" h="327025">
                <a:moveTo>
                  <a:pt x="43696" y="325812"/>
                </a:moveTo>
                <a:lnTo>
                  <a:pt x="58034" y="326994"/>
                </a:lnTo>
              </a:path>
              <a:path w="95250" h="327025">
                <a:moveTo>
                  <a:pt x="37979" y="315119"/>
                </a:moveTo>
                <a:lnTo>
                  <a:pt x="61053" y="317002"/>
                </a:lnTo>
              </a:path>
              <a:path w="95250" h="327025">
                <a:moveTo>
                  <a:pt x="32244" y="304392"/>
                </a:moveTo>
                <a:lnTo>
                  <a:pt x="55118" y="306271"/>
                </a:lnTo>
              </a:path>
              <a:path w="95250" h="327025">
                <a:moveTo>
                  <a:pt x="26513" y="293673"/>
                </a:moveTo>
                <a:lnTo>
                  <a:pt x="49169" y="295515"/>
                </a:lnTo>
              </a:path>
              <a:path w="95250" h="327025">
                <a:moveTo>
                  <a:pt x="20788" y="282966"/>
                </a:moveTo>
                <a:lnTo>
                  <a:pt x="43249" y="284811"/>
                </a:lnTo>
              </a:path>
              <a:path w="95250" h="327025">
                <a:moveTo>
                  <a:pt x="17454" y="272459"/>
                </a:moveTo>
                <a:lnTo>
                  <a:pt x="38044" y="274118"/>
                </a:lnTo>
              </a:path>
              <a:path w="95250" h="327025">
                <a:moveTo>
                  <a:pt x="14260" y="261930"/>
                </a:moveTo>
                <a:lnTo>
                  <a:pt x="34824" y="263616"/>
                </a:lnTo>
              </a:path>
              <a:path w="95250" h="327025">
                <a:moveTo>
                  <a:pt x="11071" y="251419"/>
                </a:moveTo>
                <a:lnTo>
                  <a:pt x="31605" y="253120"/>
                </a:lnTo>
              </a:path>
              <a:path w="95250" h="327025">
                <a:moveTo>
                  <a:pt x="7895" y="240948"/>
                </a:moveTo>
                <a:lnTo>
                  <a:pt x="28384" y="242618"/>
                </a:lnTo>
              </a:path>
              <a:path w="95250" h="327025">
                <a:moveTo>
                  <a:pt x="5001" y="230434"/>
                </a:moveTo>
                <a:lnTo>
                  <a:pt x="25164" y="232116"/>
                </a:lnTo>
              </a:path>
              <a:path w="95250" h="327025">
                <a:moveTo>
                  <a:pt x="3977" y="220122"/>
                </a:moveTo>
                <a:lnTo>
                  <a:pt x="23157" y="221709"/>
                </a:lnTo>
              </a:path>
              <a:path w="95250" h="327025">
                <a:moveTo>
                  <a:pt x="2955" y="209829"/>
                </a:moveTo>
                <a:lnTo>
                  <a:pt x="22260" y="211365"/>
                </a:lnTo>
              </a:path>
              <a:path w="95250" h="327025">
                <a:moveTo>
                  <a:pt x="1927" y="199480"/>
                </a:moveTo>
                <a:lnTo>
                  <a:pt x="21365" y="201042"/>
                </a:lnTo>
              </a:path>
              <a:path w="95250" h="327025">
                <a:moveTo>
                  <a:pt x="903" y="189162"/>
                </a:moveTo>
                <a:lnTo>
                  <a:pt x="20473" y="190749"/>
                </a:lnTo>
              </a:path>
              <a:path w="95250" h="327025">
                <a:moveTo>
                  <a:pt x="0" y="178819"/>
                </a:moveTo>
                <a:lnTo>
                  <a:pt x="19577" y="180405"/>
                </a:lnTo>
              </a:path>
              <a:path w="95250" h="327025">
                <a:moveTo>
                  <a:pt x="1007" y="168677"/>
                </a:moveTo>
                <a:lnTo>
                  <a:pt x="19713" y="170193"/>
                </a:lnTo>
              </a:path>
              <a:path w="95250" h="327025">
                <a:moveTo>
                  <a:pt x="2020" y="158479"/>
                </a:moveTo>
                <a:lnTo>
                  <a:pt x="20957" y="160050"/>
                </a:lnTo>
              </a:path>
              <a:path w="95250" h="327025">
                <a:moveTo>
                  <a:pt x="3028" y="148337"/>
                </a:moveTo>
                <a:lnTo>
                  <a:pt x="22203" y="149881"/>
                </a:lnTo>
              </a:path>
              <a:path w="95250" h="327025">
                <a:moveTo>
                  <a:pt x="4040" y="138145"/>
                </a:moveTo>
                <a:lnTo>
                  <a:pt x="23448" y="139730"/>
                </a:lnTo>
              </a:path>
              <a:path w="95250" h="327025">
                <a:moveTo>
                  <a:pt x="5048" y="127997"/>
                </a:moveTo>
                <a:lnTo>
                  <a:pt x="24692" y="129588"/>
                </a:lnTo>
              </a:path>
              <a:path w="95250" h="327025">
                <a:moveTo>
                  <a:pt x="7890" y="117978"/>
                </a:moveTo>
                <a:lnTo>
                  <a:pt x="26763" y="119501"/>
                </a:lnTo>
              </a:path>
              <a:path w="95250" h="327025">
                <a:moveTo>
                  <a:pt x="10918" y="107996"/>
                </a:moveTo>
                <a:lnTo>
                  <a:pt x="30190" y="109524"/>
                </a:lnTo>
              </a:path>
              <a:path w="95250" h="327025">
                <a:moveTo>
                  <a:pt x="13963" y="97956"/>
                </a:moveTo>
                <a:lnTo>
                  <a:pt x="33622" y="99534"/>
                </a:lnTo>
              </a:path>
              <a:path w="95250" h="327025">
                <a:moveTo>
                  <a:pt x="16991" y="87974"/>
                </a:moveTo>
                <a:lnTo>
                  <a:pt x="37047" y="89563"/>
                </a:lnTo>
              </a:path>
              <a:path w="95250" h="327025">
                <a:moveTo>
                  <a:pt x="20031" y="77951"/>
                </a:moveTo>
                <a:lnTo>
                  <a:pt x="40467" y="79606"/>
                </a:lnTo>
              </a:path>
              <a:path w="95250" h="327025">
                <a:moveTo>
                  <a:pt x="24951" y="68151"/>
                </a:moveTo>
                <a:lnTo>
                  <a:pt x="44934" y="69743"/>
                </a:lnTo>
              </a:path>
              <a:path w="95250" h="327025">
                <a:moveTo>
                  <a:pt x="30205" y="58318"/>
                </a:moveTo>
                <a:lnTo>
                  <a:pt x="50832" y="59940"/>
                </a:lnTo>
              </a:path>
              <a:path w="95250" h="327025">
                <a:moveTo>
                  <a:pt x="35460" y="48486"/>
                </a:moveTo>
                <a:lnTo>
                  <a:pt x="56705" y="50180"/>
                </a:lnTo>
              </a:path>
              <a:path w="95250" h="327025">
                <a:moveTo>
                  <a:pt x="40714" y="38654"/>
                </a:moveTo>
                <a:lnTo>
                  <a:pt x="62592" y="40396"/>
                </a:lnTo>
              </a:path>
              <a:path w="95250" h="327025">
                <a:moveTo>
                  <a:pt x="46305" y="28861"/>
                </a:moveTo>
                <a:lnTo>
                  <a:pt x="68462" y="30640"/>
                </a:lnTo>
              </a:path>
              <a:path w="95250" h="327025">
                <a:moveTo>
                  <a:pt x="54191" y="19245"/>
                </a:moveTo>
                <a:lnTo>
                  <a:pt x="76902" y="21069"/>
                </a:lnTo>
              </a:path>
              <a:path w="95250" h="327025">
                <a:moveTo>
                  <a:pt x="62062" y="9647"/>
                </a:moveTo>
                <a:lnTo>
                  <a:pt x="85779" y="11550"/>
                </a:lnTo>
              </a:path>
              <a:path w="95250" h="327025">
                <a:moveTo>
                  <a:pt x="69974" y="0"/>
                </a:moveTo>
                <a:lnTo>
                  <a:pt x="94665" y="202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9074988" y="5347723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0"/>
                </a:moveTo>
                <a:lnTo>
                  <a:pt x="7879" y="67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8682858" y="5305757"/>
            <a:ext cx="26034" cy="2540"/>
          </a:xfrm>
          <a:custGeom>
            <a:avLst/>
            <a:gdLst/>
            <a:ahLst/>
            <a:cxnLst/>
            <a:rect l="l" t="t" r="r" b="b"/>
            <a:pathLst>
              <a:path w="26034" h="2539">
                <a:moveTo>
                  <a:pt x="0" y="0"/>
                </a:moveTo>
                <a:lnTo>
                  <a:pt x="25712" y="208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9065402" y="5336704"/>
            <a:ext cx="26670" cy="2540"/>
          </a:xfrm>
          <a:custGeom>
            <a:avLst/>
            <a:gdLst/>
            <a:ahLst/>
            <a:cxnLst/>
            <a:rect l="l" t="t" r="r" b="b"/>
            <a:pathLst>
              <a:path w="26670" h="2539">
                <a:moveTo>
                  <a:pt x="0" y="0"/>
                </a:moveTo>
                <a:lnTo>
                  <a:pt x="26443" y="218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8693860" y="5296403"/>
            <a:ext cx="27305" cy="2540"/>
          </a:xfrm>
          <a:custGeom>
            <a:avLst/>
            <a:gdLst/>
            <a:ahLst/>
            <a:cxnLst/>
            <a:rect l="l" t="t" r="r" b="b"/>
            <a:pathLst>
              <a:path w="27304" h="2539">
                <a:moveTo>
                  <a:pt x="0" y="0"/>
                </a:moveTo>
                <a:lnTo>
                  <a:pt x="27166" y="219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9055819" y="5325689"/>
            <a:ext cx="27305" cy="2540"/>
          </a:xfrm>
          <a:custGeom>
            <a:avLst/>
            <a:gdLst/>
            <a:ahLst/>
            <a:cxnLst/>
            <a:rect l="l" t="t" r="r" b="b"/>
            <a:pathLst>
              <a:path w="27304" h="2539">
                <a:moveTo>
                  <a:pt x="0" y="0"/>
                </a:moveTo>
                <a:lnTo>
                  <a:pt x="27018" y="221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8705217" y="5287089"/>
            <a:ext cx="29209" cy="2540"/>
          </a:xfrm>
          <a:custGeom>
            <a:avLst/>
            <a:gdLst/>
            <a:ahLst/>
            <a:cxnLst/>
            <a:rect l="l" t="t" r="r" b="b"/>
            <a:pathLst>
              <a:path w="29209" h="2539">
                <a:moveTo>
                  <a:pt x="0" y="0"/>
                </a:moveTo>
                <a:lnTo>
                  <a:pt x="28901" y="234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9046263" y="5314705"/>
            <a:ext cx="27940" cy="2540"/>
          </a:xfrm>
          <a:custGeom>
            <a:avLst/>
            <a:gdLst/>
            <a:ahLst/>
            <a:cxnLst/>
            <a:rect l="l" t="t" r="r" b="b"/>
            <a:pathLst>
              <a:path w="27940" h="2539">
                <a:moveTo>
                  <a:pt x="0" y="0"/>
                </a:moveTo>
                <a:lnTo>
                  <a:pt x="27575" y="221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8716549" y="5277796"/>
            <a:ext cx="31115" cy="2540"/>
          </a:xfrm>
          <a:custGeom>
            <a:avLst/>
            <a:gdLst/>
            <a:ahLst/>
            <a:cxnLst/>
            <a:rect l="l" t="t" r="r" b="b"/>
            <a:pathLst>
              <a:path w="31115" h="2539">
                <a:moveTo>
                  <a:pt x="0" y="0"/>
                </a:moveTo>
                <a:lnTo>
                  <a:pt x="30702" y="244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9032301" y="5303313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0" y="0"/>
                </a:moveTo>
                <a:lnTo>
                  <a:pt x="32529" y="261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8729541" y="5268593"/>
            <a:ext cx="35560" cy="3175"/>
          </a:xfrm>
          <a:custGeom>
            <a:avLst/>
            <a:gdLst/>
            <a:ahLst/>
            <a:cxnLst/>
            <a:rect l="l" t="t" r="r" b="b"/>
            <a:pathLst>
              <a:path w="35559" h="3175">
                <a:moveTo>
                  <a:pt x="0" y="0"/>
                </a:moveTo>
                <a:lnTo>
                  <a:pt x="34989" y="280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9017057" y="5291831"/>
            <a:ext cx="34925" cy="3175"/>
          </a:xfrm>
          <a:custGeom>
            <a:avLst/>
            <a:gdLst/>
            <a:ahLst/>
            <a:cxnLst/>
            <a:rect l="l" t="t" r="r" b="b"/>
            <a:pathLst>
              <a:path w="34925" h="3175">
                <a:moveTo>
                  <a:pt x="0" y="0"/>
                </a:moveTo>
                <a:lnTo>
                  <a:pt x="34429" y="276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8746230" y="5259669"/>
            <a:ext cx="38735" cy="3175"/>
          </a:xfrm>
          <a:custGeom>
            <a:avLst/>
            <a:gdLst/>
            <a:ahLst/>
            <a:cxnLst/>
            <a:rect l="l" t="t" r="r" b="b"/>
            <a:pathLst>
              <a:path w="38734" h="3175">
                <a:moveTo>
                  <a:pt x="0" y="0"/>
                </a:moveTo>
                <a:lnTo>
                  <a:pt x="38557" y="312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9001380" y="5280313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29" h="3175">
                <a:moveTo>
                  <a:pt x="0" y="0"/>
                </a:moveTo>
                <a:lnTo>
                  <a:pt x="36269" y="293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8762883" y="5250765"/>
            <a:ext cx="46355" cy="3810"/>
          </a:xfrm>
          <a:custGeom>
            <a:avLst/>
            <a:gdLst/>
            <a:ahLst/>
            <a:cxnLst/>
            <a:rect l="l" t="t" r="r" b="b"/>
            <a:pathLst>
              <a:path w="46354" h="3810">
                <a:moveTo>
                  <a:pt x="0" y="0"/>
                </a:moveTo>
                <a:lnTo>
                  <a:pt x="45835" y="369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8974777" y="5267897"/>
            <a:ext cx="49530" cy="4445"/>
          </a:xfrm>
          <a:custGeom>
            <a:avLst/>
            <a:gdLst/>
            <a:ahLst/>
            <a:cxnLst/>
            <a:rect l="l" t="t" r="r" b="b"/>
            <a:pathLst>
              <a:path w="49529" h="4445">
                <a:moveTo>
                  <a:pt x="0" y="0"/>
                </a:moveTo>
                <a:lnTo>
                  <a:pt x="49012" y="398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8784714" y="5242277"/>
            <a:ext cx="61594" cy="5080"/>
          </a:xfrm>
          <a:custGeom>
            <a:avLst/>
            <a:gdLst/>
            <a:ahLst/>
            <a:cxnLst/>
            <a:rect l="l" t="t" r="r" b="b"/>
            <a:pathLst>
              <a:path w="61595" h="5079">
                <a:moveTo>
                  <a:pt x="0" y="0"/>
                </a:moveTo>
                <a:lnTo>
                  <a:pt x="61219" y="496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8811380" y="5227653"/>
            <a:ext cx="190500" cy="32384"/>
          </a:xfrm>
          <a:custGeom>
            <a:avLst/>
            <a:gdLst/>
            <a:ahLst/>
            <a:cxnLst/>
            <a:rect l="l" t="t" r="r" b="b"/>
            <a:pathLst>
              <a:path w="190500" h="32385">
                <a:moveTo>
                  <a:pt x="125993" y="26975"/>
                </a:moveTo>
                <a:lnTo>
                  <a:pt x="190247" y="32180"/>
                </a:lnTo>
              </a:path>
              <a:path w="190500" h="32385">
                <a:moveTo>
                  <a:pt x="0" y="6529"/>
                </a:moveTo>
                <a:lnTo>
                  <a:pt x="146496" y="18405"/>
                </a:lnTo>
              </a:path>
              <a:path w="190500" h="32385">
                <a:moveTo>
                  <a:pt x="146465" y="18405"/>
                </a:moveTo>
                <a:lnTo>
                  <a:pt x="167656" y="20100"/>
                </a:lnTo>
              </a:path>
              <a:path w="190500" h="32385">
                <a:moveTo>
                  <a:pt x="45728" y="0"/>
                </a:moveTo>
                <a:lnTo>
                  <a:pt x="124084" y="633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6" name="object 176"/>
          <p:cNvGrpSpPr/>
          <p:nvPr/>
        </p:nvGrpSpPr>
        <p:grpSpPr>
          <a:xfrm>
            <a:off x="9078128" y="5695902"/>
            <a:ext cx="22860" cy="22860"/>
            <a:chOff x="9078128" y="5695902"/>
            <a:chExt cx="22860" cy="22860"/>
          </a:xfrm>
        </p:grpSpPr>
        <p:sp>
          <p:nvSpPr>
            <p:cNvPr id="177" name="object 177"/>
            <p:cNvSpPr/>
            <p:nvPr/>
          </p:nvSpPr>
          <p:spPr>
            <a:xfrm>
              <a:off x="9079928" y="56977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398" y="0"/>
                  </a:moveTo>
                  <a:lnTo>
                    <a:pt x="0" y="9575"/>
                  </a:lnTo>
                  <a:lnTo>
                    <a:pt x="9525" y="18999"/>
                  </a:lnTo>
                  <a:lnTo>
                    <a:pt x="18986" y="9423"/>
                  </a:lnTo>
                  <a:lnTo>
                    <a:pt x="9398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9079928" y="5697702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398" y="0"/>
                  </a:moveTo>
                  <a:lnTo>
                    <a:pt x="18986" y="9423"/>
                  </a:lnTo>
                </a:path>
                <a:path w="19050" h="19050">
                  <a:moveTo>
                    <a:pt x="18986" y="9423"/>
                  </a:moveTo>
                  <a:lnTo>
                    <a:pt x="9525" y="18999"/>
                  </a:lnTo>
                </a:path>
                <a:path w="19050" h="19050">
                  <a:moveTo>
                    <a:pt x="9525" y="18999"/>
                  </a:moveTo>
                  <a:lnTo>
                    <a:pt x="0" y="9575"/>
                  </a:lnTo>
                </a:path>
                <a:path w="19050" h="19050">
                  <a:moveTo>
                    <a:pt x="0" y="9575"/>
                  </a:moveTo>
                  <a:lnTo>
                    <a:pt x="939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9" name="object 179"/>
          <p:cNvGrpSpPr/>
          <p:nvPr/>
        </p:nvGrpSpPr>
        <p:grpSpPr>
          <a:xfrm>
            <a:off x="8672045" y="5248227"/>
            <a:ext cx="22860" cy="22860"/>
            <a:chOff x="8672045" y="5248227"/>
            <a:chExt cx="22860" cy="22860"/>
          </a:xfrm>
        </p:grpSpPr>
        <p:sp>
          <p:nvSpPr>
            <p:cNvPr id="180" name="object 180"/>
            <p:cNvSpPr/>
            <p:nvPr/>
          </p:nvSpPr>
          <p:spPr>
            <a:xfrm>
              <a:off x="8673845" y="525002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0223" y="0"/>
                  </a:moveTo>
                  <a:lnTo>
                    <a:pt x="0" y="8705"/>
                  </a:lnTo>
                  <a:lnTo>
                    <a:pt x="8699" y="18973"/>
                  </a:lnTo>
                  <a:lnTo>
                    <a:pt x="18923" y="10293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8673845" y="525002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0223" y="0"/>
                  </a:moveTo>
                  <a:lnTo>
                    <a:pt x="18923" y="10293"/>
                  </a:lnTo>
                </a:path>
                <a:path w="19050" h="19050">
                  <a:moveTo>
                    <a:pt x="18923" y="10293"/>
                  </a:moveTo>
                  <a:lnTo>
                    <a:pt x="8699" y="18973"/>
                  </a:lnTo>
                </a:path>
                <a:path w="19050" h="19050">
                  <a:moveTo>
                    <a:pt x="8699" y="18973"/>
                  </a:moveTo>
                  <a:lnTo>
                    <a:pt x="0" y="8705"/>
                  </a:lnTo>
                </a:path>
                <a:path w="19050" h="19050">
                  <a:moveTo>
                    <a:pt x="0" y="8705"/>
                  </a:moveTo>
                  <a:lnTo>
                    <a:pt x="1022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" name="object 182"/>
          <p:cNvGrpSpPr/>
          <p:nvPr/>
        </p:nvGrpSpPr>
        <p:grpSpPr>
          <a:xfrm>
            <a:off x="8638073" y="5687368"/>
            <a:ext cx="22860" cy="22860"/>
            <a:chOff x="8638073" y="5687368"/>
            <a:chExt cx="22860" cy="22860"/>
          </a:xfrm>
        </p:grpSpPr>
        <p:sp>
          <p:nvSpPr>
            <p:cNvPr id="183" name="object 183"/>
            <p:cNvSpPr/>
            <p:nvPr/>
          </p:nvSpPr>
          <p:spPr>
            <a:xfrm>
              <a:off x="8639873" y="568916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779" y="0"/>
                  </a:moveTo>
                  <a:lnTo>
                    <a:pt x="0" y="9207"/>
                  </a:lnTo>
                  <a:lnTo>
                    <a:pt x="9144" y="19005"/>
                  </a:lnTo>
                  <a:lnTo>
                    <a:pt x="18986" y="9772"/>
                  </a:lnTo>
                  <a:lnTo>
                    <a:pt x="9779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8639873" y="5689168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9207"/>
                  </a:moveTo>
                  <a:lnTo>
                    <a:pt x="9779" y="0"/>
                  </a:lnTo>
                </a:path>
                <a:path w="19050" h="19050">
                  <a:moveTo>
                    <a:pt x="9779" y="0"/>
                  </a:moveTo>
                  <a:lnTo>
                    <a:pt x="18986" y="9772"/>
                  </a:lnTo>
                </a:path>
                <a:path w="19050" h="19050">
                  <a:moveTo>
                    <a:pt x="18986" y="9772"/>
                  </a:moveTo>
                  <a:lnTo>
                    <a:pt x="9144" y="19005"/>
                  </a:lnTo>
                </a:path>
                <a:path w="19050" h="19050">
                  <a:moveTo>
                    <a:pt x="9144" y="19005"/>
                  </a:moveTo>
                  <a:lnTo>
                    <a:pt x="0" y="920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5" name="object 185"/>
          <p:cNvGrpSpPr/>
          <p:nvPr/>
        </p:nvGrpSpPr>
        <p:grpSpPr>
          <a:xfrm>
            <a:off x="9085875" y="5280054"/>
            <a:ext cx="22860" cy="22860"/>
            <a:chOff x="9085875" y="5280054"/>
            <a:chExt cx="22860" cy="22860"/>
          </a:xfrm>
        </p:grpSpPr>
        <p:sp>
          <p:nvSpPr>
            <p:cNvPr id="186" name="object 186"/>
            <p:cNvSpPr/>
            <p:nvPr/>
          </p:nvSpPr>
          <p:spPr>
            <a:xfrm>
              <a:off x="9087675" y="528185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778" y="0"/>
                  </a:moveTo>
                  <a:lnTo>
                    <a:pt x="0" y="9226"/>
                  </a:lnTo>
                  <a:lnTo>
                    <a:pt x="9143" y="18999"/>
                  </a:lnTo>
                  <a:lnTo>
                    <a:pt x="19050" y="9798"/>
                  </a:lnTo>
                  <a:lnTo>
                    <a:pt x="9778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9087675" y="5281854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9226"/>
                  </a:moveTo>
                  <a:lnTo>
                    <a:pt x="9778" y="0"/>
                  </a:lnTo>
                </a:path>
                <a:path w="19050" h="19050">
                  <a:moveTo>
                    <a:pt x="9778" y="0"/>
                  </a:moveTo>
                  <a:lnTo>
                    <a:pt x="19050" y="9798"/>
                  </a:lnTo>
                </a:path>
                <a:path w="19050" h="19050">
                  <a:moveTo>
                    <a:pt x="19050" y="9798"/>
                  </a:moveTo>
                  <a:lnTo>
                    <a:pt x="9143" y="18999"/>
                  </a:lnTo>
                </a:path>
                <a:path w="19050" h="19050">
                  <a:moveTo>
                    <a:pt x="9143" y="18999"/>
                  </a:moveTo>
                  <a:lnTo>
                    <a:pt x="0" y="922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" name="object 188"/>
          <p:cNvSpPr/>
          <p:nvPr/>
        </p:nvSpPr>
        <p:spPr>
          <a:xfrm>
            <a:off x="749846" y="1863598"/>
            <a:ext cx="4656455" cy="4324985"/>
          </a:xfrm>
          <a:custGeom>
            <a:avLst/>
            <a:gdLst/>
            <a:ahLst/>
            <a:cxnLst/>
            <a:rect l="l" t="t" r="r" b="b"/>
            <a:pathLst>
              <a:path w="4656455" h="4324985">
                <a:moveTo>
                  <a:pt x="4654626" y="0"/>
                </a:moveTo>
                <a:lnTo>
                  <a:pt x="0" y="0"/>
                </a:lnTo>
                <a:lnTo>
                  <a:pt x="3251" y="1233551"/>
                </a:lnTo>
                <a:lnTo>
                  <a:pt x="884408" y="1227327"/>
                </a:lnTo>
                <a:lnTo>
                  <a:pt x="884313" y="4324419"/>
                </a:lnTo>
                <a:lnTo>
                  <a:pt x="3310851" y="4317993"/>
                </a:lnTo>
                <a:lnTo>
                  <a:pt x="3296666" y="1898586"/>
                </a:lnTo>
                <a:lnTo>
                  <a:pt x="3260921" y="1898650"/>
                </a:lnTo>
                <a:lnTo>
                  <a:pt x="3260375" y="1698371"/>
                </a:lnTo>
                <a:lnTo>
                  <a:pt x="3282600" y="1698244"/>
                </a:lnTo>
                <a:lnTo>
                  <a:pt x="3279673" y="1282446"/>
                </a:lnTo>
                <a:lnTo>
                  <a:pt x="2740323" y="1286128"/>
                </a:lnTo>
                <a:lnTo>
                  <a:pt x="2741466" y="499490"/>
                </a:lnTo>
                <a:lnTo>
                  <a:pt x="4655966" y="502284"/>
                </a:lnTo>
                <a:lnTo>
                  <a:pt x="4654626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8493125" y="1863598"/>
            <a:ext cx="4290060" cy="930910"/>
          </a:xfrm>
          <a:custGeom>
            <a:avLst/>
            <a:gdLst/>
            <a:ahLst/>
            <a:cxnLst/>
            <a:rect l="l" t="t" r="r" b="b"/>
            <a:pathLst>
              <a:path w="4290059" h="930910">
                <a:moveTo>
                  <a:pt x="4289742" y="0"/>
                </a:moveTo>
                <a:lnTo>
                  <a:pt x="0" y="0"/>
                </a:lnTo>
                <a:lnTo>
                  <a:pt x="1333" y="487235"/>
                </a:lnTo>
                <a:lnTo>
                  <a:pt x="3812413" y="476630"/>
                </a:lnTo>
                <a:lnTo>
                  <a:pt x="3880611" y="482282"/>
                </a:lnTo>
                <a:lnTo>
                  <a:pt x="3946905" y="499363"/>
                </a:lnTo>
                <a:lnTo>
                  <a:pt x="4009326" y="527430"/>
                </a:lnTo>
                <a:lnTo>
                  <a:pt x="4066158" y="565657"/>
                </a:lnTo>
                <a:lnTo>
                  <a:pt x="4115625" y="612965"/>
                </a:lnTo>
                <a:lnTo>
                  <a:pt x="4156392" y="667893"/>
                </a:lnTo>
                <a:lnTo>
                  <a:pt x="4187380" y="728979"/>
                </a:lnTo>
                <a:lnTo>
                  <a:pt x="4207446" y="794448"/>
                </a:lnTo>
                <a:lnTo>
                  <a:pt x="4216209" y="862329"/>
                </a:lnTo>
                <a:lnTo>
                  <a:pt x="4213352" y="930719"/>
                </a:lnTo>
                <a:lnTo>
                  <a:pt x="4289742" y="710946"/>
                </a:lnTo>
                <a:lnTo>
                  <a:pt x="4289742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7424356" y="6486169"/>
            <a:ext cx="4215130" cy="1121410"/>
          </a:xfrm>
          <a:custGeom>
            <a:avLst/>
            <a:gdLst/>
            <a:ahLst/>
            <a:cxnLst/>
            <a:rect l="l" t="t" r="r" b="b"/>
            <a:pathLst>
              <a:path w="4215130" h="1121409">
                <a:moveTo>
                  <a:pt x="4166425" y="0"/>
                </a:moveTo>
                <a:lnTo>
                  <a:pt x="1884426" y="131540"/>
                </a:lnTo>
                <a:lnTo>
                  <a:pt x="1885950" y="220687"/>
                </a:lnTo>
                <a:lnTo>
                  <a:pt x="1831149" y="222967"/>
                </a:lnTo>
                <a:lnTo>
                  <a:pt x="1754758" y="125787"/>
                </a:lnTo>
                <a:lnTo>
                  <a:pt x="1535937" y="124517"/>
                </a:lnTo>
                <a:lnTo>
                  <a:pt x="1536255" y="195262"/>
                </a:lnTo>
                <a:lnTo>
                  <a:pt x="160654" y="195980"/>
                </a:lnTo>
                <a:lnTo>
                  <a:pt x="162051" y="737171"/>
                </a:lnTo>
                <a:lnTo>
                  <a:pt x="0" y="948556"/>
                </a:lnTo>
                <a:lnTo>
                  <a:pt x="4952" y="1120902"/>
                </a:lnTo>
                <a:lnTo>
                  <a:pt x="2056002" y="1060303"/>
                </a:lnTo>
                <a:lnTo>
                  <a:pt x="2854388" y="991838"/>
                </a:lnTo>
                <a:lnTo>
                  <a:pt x="4214876" y="841921"/>
                </a:lnTo>
                <a:lnTo>
                  <a:pt x="4166425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" name="object 191"/>
          <p:cNvGrpSpPr/>
          <p:nvPr/>
        </p:nvGrpSpPr>
        <p:grpSpPr>
          <a:xfrm>
            <a:off x="10085133" y="3131048"/>
            <a:ext cx="201930" cy="243204"/>
            <a:chOff x="10085133" y="3131048"/>
            <a:chExt cx="201930" cy="243204"/>
          </a:xfrm>
        </p:grpSpPr>
        <p:pic>
          <p:nvPicPr>
            <p:cNvPr id="192" name="object 19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0125455" y="3292338"/>
              <a:ext cx="40332" cy="40332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10125455" y="329234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4" name="object 19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0165778" y="3333613"/>
              <a:ext cx="40307" cy="40332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10165778" y="333362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6" name="object 19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206100" y="3292338"/>
              <a:ext cx="40332" cy="40332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10206100" y="329234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8" name="object 19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085133" y="3252040"/>
              <a:ext cx="40307" cy="40307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10085133" y="32520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0" name="object 20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165778" y="3252040"/>
              <a:ext cx="40307" cy="40307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10165778" y="32520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2" name="object 20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125392" y="3333549"/>
              <a:ext cx="40307" cy="40332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10125392" y="333355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4" name="object 20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206100" y="3211693"/>
              <a:ext cx="40332" cy="40332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10206100" y="321170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6" name="object 20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0246423" y="3252040"/>
              <a:ext cx="40332" cy="40307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10246423" y="3252025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8" name="object 20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0125455" y="3211693"/>
              <a:ext cx="40332" cy="40332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10125455" y="321170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0" name="object 21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0085133" y="3171395"/>
              <a:ext cx="40307" cy="40307"/>
            </a:xfrm>
            <a:prstGeom prst="rect">
              <a:avLst/>
            </a:prstGeom>
          </p:spPr>
        </p:pic>
        <p:sp>
          <p:nvSpPr>
            <p:cNvPr id="211" name="object 211"/>
            <p:cNvSpPr/>
            <p:nvPr/>
          </p:nvSpPr>
          <p:spPr>
            <a:xfrm>
              <a:off x="10085133" y="3171380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2" name="object 2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0085133" y="3131048"/>
              <a:ext cx="40307" cy="40332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10085133" y="313105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4" name="object 21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0125455" y="3131048"/>
              <a:ext cx="40332" cy="40332"/>
            </a:xfrm>
            <a:prstGeom prst="rect">
              <a:avLst/>
            </a:prstGeom>
          </p:spPr>
        </p:pic>
        <p:sp>
          <p:nvSpPr>
            <p:cNvPr id="215" name="object 215"/>
            <p:cNvSpPr/>
            <p:nvPr/>
          </p:nvSpPr>
          <p:spPr>
            <a:xfrm>
              <a:off x="10125455" y="3131058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6" name="object 216"/>
          <p:cNvSpPr/>
          <p:nvPr/>
        </p:nvSpPr>
        <p:spPr>
          <a:xfrm>
            <a:off x="6087960" y="2954972"/>
            <a:ext cx="2043430" cy="880744"/>
          </a:xfrm>
          <a:custGeom>
            <a:avLst/>
            <a:gdLst/>
            <a:ahLst/>
            <a:cxnLst/>
            <a:rect l="l" t="t" r="r" b="b"/>
            <a:pathLst>
              <a:path w="2043429" h="880745">
                <a:moveTo>
                  <a:pt x="168027" y="0"/>
                </a:moveTo>
                <a:lnTo>
                  <a:pt x="0" y="0"/>
                </a:lnTo>
                <a:lnTo>
                  <a:pt x="0" y="880300"/>
                </a:lnTo>
                <a:lnTo>
                  <a:pt x="2042896" y="880300"/>
                </a:lnTo>
                <a:lnTo>
                  <a:pt x="2042896" y="578231"/>
                </a:lnTo>
                <a:lnTo>
                  <a:pt x="1149134" y="578231"/>
                </a:lnTo>
                <a:lnTo>
                  <a:pt x="1149134" y="551179"/>
                </a:lnTo>
                <a:lnTo>
                  <a:pt x="2042896" y="551179"/>
                </a:lnTo>
                <a:lnTo>
                  <a:pt x="2042896" y="537591"/>
                </a:lnTo>
                <a:lnTo>
                  <a:pt x="1149134" y="537591"/>
                </a:lnTo>
                <a:lnTo>
                  <a:pt x="1149134" y="527494"/>
                </a:lnTo>
                <a:lnTo>
                  <a:pt x="221729" y="527494"/>
                </a:lnTo>
                <a:lnTo>
                  <a:pt x="221729" y="51117"/>
                </a:lnTo>
                <a:lnTo>
                  <a:pt x="216922" y="31369"/>
                </a:lnTo>
                <a:lnTo>
                  <a:pt x="205111" y="14795"/>
                </a:lnTo>
                <a:lnTo>
                  <a:pt x="187998" y="3873"/>
                </a:lnTo>
                <a:lnTo>
                  <a:pt x="168027" y="0"/>
                </a:lnTo>
                <a:close/>
              </a:path>
              <a:path w="2043429" h="880745">
                <a:moveTo>
                  <a:pt x="1930311" y="551179"/>
                </a:moveTo>
                <a:lnTo>
                  <a:pt x="1254988" y="551179"/>
                </a:lnTo>
                <a:lnTo>
                  <a:pt x="1254988" y="578231"/>
                </a:lnTo>
                <a:lnTo>
                  <a:pt x="1930311" y="578231"/>
                </a:lnTo>
                <a:lnTo>
                  <a:pt x="1930311" y="551179"/>
                </a:lnTo>
                <a:close/>
              </a:path>
              <a:path w="2043429" h="880745">
                <a:moveTo>
                  <a:pt x="2042896" y="551179"/>
                </a:moveTo>
                <a:lnTo>
                  <a:pt x="2036165" y="551179"/>
                </a:lnTo>
                <a:lnTo>
                  <a:pt x="2036165" y="578231"/>
                </a:lnTo>
                <a:lnTo>
                  <a:pt x="2042896" y="578231"/>
                </a:lnTo>
                <a:lnTo>
                  <a:pt x="2042896" y="551179"/>
                </a:lnTo>
                <a:close/>
              </a:path>
              <a:path w="2043429" h="880745">
                <a:moveTo>
                  <a:pt x="1930311" y="510730"/>
                </a:moveTo>
                <a:lnTo>
                  <a:pt x="1254988" y="510730"/>
                </a:lnTo>
                <a:lnTo>
                  <a:pt x="1254988" y="537591"/>
                </a:lnTo>
                <a:lnTo>
                  <a:pt x="1930311" y="537591"/>
                </a:lnTo>
                <a:lnTo>
                  <a:pt x="1930311" y="510730"/>
                </a:lnTo>
                <a:close/>
              </a:path>
              <a:path w="2043429" h="880745">
                <a:moveTo>
                  <a:pt x="2042896" y="510730"/>
                </a:moveTo>
                <a:lnTo>
                  <a:pt x="2036165" y="510730"/>
                </a:lnTo>
                <a:lnTo>
                  <a:pt x="2036165" y="537591"/>
                </a:lnTo>
                <a:lnTo>
                  <a:pt x="2042896" y="537591"/>
                </a:lnTo>
                <a:lnTo>
                  <a:pt x="2042896" y="510730"/>
                </a:lnTo>
                <a:close/>
              </a:path>
              <a:path w="2043429" h="880745">
                <a:moveTo>
                  <a:pt x="1878431" y="301498"/>
                </a:moveTo>
                <a:lnTo>
                  <a:pt x="1511147" y="301498"/>
                </a:lnTo>
                <a:lnTo>
                  <a:pt x="1511147" y="342709"/>
                </a:lnTo>
                <a:lnTo>
                  <a:pt x="998702" y="342709"/>
                </a:lnTo>
                <a:lnTo>
                  <a:pt x="998702" y="362839"/>
                </a:lnTo>
                <a:lnTo>
                  <a:pt x="883132" y="362839"/>
                </a:lnTo>
                <a:lnTo>
                  <a:pt x="883069" y="383032"/>
                </a:lnTo>
                <a:lnTo>
                  <a:pt x="811060" y="383032"/>
                </a:lnTo>
                <a:lnTo>
                  <a:pt x="811060" y="403161"/>
                </a:lnTo>
                <a:lnTo>
                  <a:pt x="740257" y="403161"/>
                </a:lnTo>
                <a:lnTo>
                  <a:pt x="740257" y="423354"/>
                </a:lnTo>
                <a:lnTo>
                  <a:pt x="669772" y="423354"/>
                </a:lnTo>
                <a:lnTo>
                  <a:pt x="669772" y="443484"/>
                </a:lnTo>
                <a:lnTo>
                  <a:pt x="599922" y="443484"/>
                </a:lnTo>
                <a:lnTo>
                  <a:pt x="599922" y="463676"/>
                </a:lnTo>
                <a:lnTo>
                  <a:pt x="529183" y="463676"/>
                </a:lnTo>
                <a:lnTo>
                  <a:pt x="529183" y="483806"/>
                </a:lnTo>
                <a:lnTo>
                  <a:pt x="458127" y="483806"/>
                </a:lnTo>
                <a:lnTo>
                  <a:pt x="458127" y="503999"/>
                </a:lnTo>
                <a:lnTo>
                  <a:pt x="389547" y="503999"/>
                </a:lnTo>
                <a:lnTo>
                  <a:pt x="389547" y="524128"/>
                </a:lnTo>
                <a:lnTo>
                  <a:pt x="326174" y="524128"/>
                </a:lnTo>
                <a:lnTo>
                  <a:pt x="326174" y="527494"/>
                </a:lnTo>
                <a:lnTo>
                  <a:pt x="1149134" y="527494"/>
                </a:lnTo>
                <a:lnTo>
                  <a:pt x="1149134" y="510730"/>
                </a:lnTo>
                <a:lnTo>
                  <a:pt x="2042896" y="510730"/>
                </a:lnTo>
                <a:lnTo>
                  <a:pt x="2042896" y="497268"/>
                </a:lnTo>
                <a:lnTo>
                  <a:pt x="1149134" y="497268"/>
                </a:lnTo>
                <a:lnTo>
                  <a:pt x="1149134" y="470344"/>
                </a:lnTo>
                <a:lnTo>
                  <a:pt x="2042896" y="470344"/>
                </a:lnTo>
                <a:lnTo>
                  <a:pt x="2042896" y="456946"/>
                </a:lnTo>
                <a:lnTo>
                  <a:pt x="1149134" y="456946"/>
                </a:lnTo>
                <a:lnTo>
                  <a:pt x="1149134" y="430085"/>
                </a:lnTo>
                <a:lnTo>
                  <a:pt x="2042896" y="430085"/>
                </a:lnTo>
                <a:lnTo>
                  <a:pt x="2042896" y="416623"/>
                </a:lnTo>
                <a:lnTo>
                  <a:pt x="1149134" y="416623"/>
                </a:lnTo>
                <a:lnTo>
                  <a:pt x="1149134" y="389763"/>
                </a:lnTo>
                <a:lnTo>
                  <a:pt x="2037460" y="389763"/>
                </a:lnTo>
                <a:lnTo>
                  <a:pt x="2026484" y="376300"/>
                </a:lnTo>
                <a:lnTo>
                  <a:pt x="1149134" y="376300"/>
                </a:lnTo>
                <a:lnTo>
                  <a:pt x="1149134" y="349440"/>
                </a:lnTo>
                <a:lnTo>
                  <a:pt x="2000019" y="349440"/>
                </a:lnTo>
                <a:lnTo>
                  <a:pt x="1972348" y="328675"/>
                </a:lnTo>
                <a:lnTo>
                  <a:pt x="1927072" y="309372"/>
                </a:lnTo>
                <a:lnTo>
                  <a:pt x="1878431" y="301498"/>
                </a:lnTo>
                <a:close/>
              </a:path>
              <a:path w="2043429" h="880745">
                <a:moveTo>
                  <a:pt x="1930311" y="470344"/>
                </a:moveTo>
                <a:lnTo>
                  <a:pt x="1254988" y="470344"/>
                </a:lnTo>
                <a:lnTo>
                  <a:pt x="1254988" y="497268"/>
                </a:lnTo>
                <a:lnTo>
                  <a:pt x="1930311" y="497268"/>
                </a:lnTo>
                <a:lnTo>
                  <a:pt x="1930311" y="470344"/>
                </a:lnTo>
                <a:close/>
              </a:path>
              <a:path w="2043429" h="880745">
                <a:moveTo>
                  <a:pt x="2042896" y="470344"/>
                </a:moveTo>
                <a:lnTo>
                  <a:pt x="2036165" y="470344"/>
                </a:lnTo>
                <a:lnTo>
                  <a:pt x="2036165" y="497268"/>
                </a:lnTo>
                <a:lnTo>
                  <a:pt x="2042896" y="497268"/>
                </a:lnTo>
                <a:lnTo>
                  <a:pt x="2042896" y="470344"/>
                </a:lnTo>
                <a:close/>
              </a:path>
              <a:path w="2043429" h="880745">
                <a:moveTo>
                  <a:pt x="1930311" y="430085"/>
                </a:moveTo>
                <a:lnTo>
                  <a:pt x="1254988" y="430085"/>
                </a:lnTo>
                <a:lnTo>
                  <a:pt x="1254988" y="456946"/>
                </a:lnTo>
                <a:lnTo>
                  <a:pt x="1930311" y="456946"/>
                </a:lnTo>
                <a:lnTo>
                  <a:pt x="1930311" y="430085"/>
                </a:lnTo>
                <a:close/>
              </a:path>
              <a:path w="2043429" h="880745">
                <a:moveTo>
                  <a:pt x="2042896" y="430085"/>
                </a:moveTo>
                <a:lnTo>
                  <a:pt x="2036165" y="430085"/>
                </a:lnTo>
                <a:lnTo>
                  <a:pt x="2036165" y="456946"/>
                </a:lnTo>
                <a:lnTo>
                  <a:pt x="2042896" y="456946"/>
                </a:lnTo>
                <a:lnTo>
                  <a:pt x="2042896" y="430085"/>
                </a:lnTo>
                <a:close/>
              </a:path>
              <a:path w="2043429" h="880745">
                <a:moveTo>
                  <a:pt x="2037460" y="389763"/>
                </a:moveTo>
                <a:lnTo>
                  <a:pt x="1254988" y="389763"/>
                </a:lnTo>
                <a:lnTo>
                  <a:pt x="1254988" y="416623"/>
                </a:lnTo>
                <a:lnTo>
                  <a:pt x="1930311" y="416623"/>
                </a:lnTo>
                <a:lnTo>
                  <a:pt x="1930311" y="403161"/>
                </a:lnTo>
                <a:lnTo>
                  <a:pt x="2042896" y="403161"/>
                </a:lnTo>
                <a:lnTo>
                  <a:pt x="2042896" y="396430"/>
                </a:lnTo>
                <a:lnTo>
                  <a:pt x="2037460" y="389763"/>
                </a:lnTo>
                <a:close/>
              </a:path>
              <a:path w="2043429" h="880745">
                <a:moveTo>
                  <a:pt x="2042896" y="403161"/>
                </a:moveTo>
                <a:lnTo>
                  <a:pt x="2036165" y="403161"/>
                </a:lnTo>
                <a:lnTo>
                  <a:pt x="2036165" y="416623"/>
                </a:lnTo>
                <a:lnTo>
                  <a:pt x="2042896" y="416623"/>
                </a:lnTo>
                <a:lnTo>
                  <a:pt x="2042896" y="403161"/>
                </a:lnTo>
                <a:close/>
              </a:path>
              <a:path w="2043429" h="880745">
                <a:moveTo>
                  <a:pt x="2000019" y="349440"/>
                </a:moveTo>
                <a:lnTo>
                  <a:pt x="1254988" y="349440"/>
                </a:lnTo>
                <a:lnTo>
                  <a:pt x="1254988" y="376300"/>
                </a:lnTo>
                <a:lnTo>
                  <a:pt x="2026484" y="376300"/>
                </a:lnTo>
                <a:lnTo>
                  <a:pt x="2011781" y="358267"/>
                </a:lnTo>
                <a:lnTo>
                  <a:pt x="2000019" y="34944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4281900" y="7557484"/>
            <a:ext cx="66040" cy="635"/>
          </a:xfrm>
          <a:custGeom>
            <a:avLst/>
            <a:gdLst/>
            <a:ahLst/>
            <a:cxnLst/>
            <a:rect l="l" t="t" r="r" b="b"/>
            <a:pathLst>
              <a:path w="66039" h="634">
                <a:moveTo>
                  <a:pt x="0" y="16"/>
                </a:moveTo>
                <a:lnTo>
                  <a:pt x="6571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4181551" y="7497013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 h="0">
                <a:moveTo>
                  <a:pt x="0" y="0"/>
                </a:moveTo>
                <a:lnTo>
                  <a:pt x="16606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4181551" y="7433335"/>
            <a:ext cx="166370" cy="127635"/>
          </a:xfrm>
          <a:custGeom>
            <a:avLst/>
            <a:gdLst/>
            <a:ahLst/>
            <a:cxnLst/>
            <a:rect l="l" t="t" r="r" b="b"/>
            <a:pathLst>
              <a:path w="166370" h="127634">
                <a:moveTo>
                  <a:pt x="0" y="3200"/>
                </a:moveTo>
                <a:lnTo>
                  <a:pt x="166065" y="3200"/>
                </a:lnTo>
              </a:path>
              <a:path w="166370" h="127634">
                <a:moveTo>
                  <a:pt x="110552" y="127573"/>
                </a:moveTo>
                <a:lnTo>
                  <a:pt x="110553" y="0"/>
                </a:lnTo>
              </a:path>
              <a:path w="166370" h="127634">
                <a:moveTo>
                  <a:pt x="50078" y="101771"/>
                </a:moveTo>
                <a:lnTo>
                  <a:pt x="50076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0" name="object 220"/>
          <p:cNvGrpSpPr/>
          <p:nvPr/>
        </p:nvGrpSpPr>
        <p:grpSpPr>
          <a:xfrm>
            <a:off x="4179639" y="6267888"/>
            <a:ext cx="5202555" cy="53975"/>
            <a:chOff x="4179639" y="6267888"/>
            <a:chExt cx="5202555" cy="53975"/>
          </a:xfrm>
        </p:grpSpPr>
        <p:sp>
          <p:nvSpPr>
            <p:cNvPr id="221" name="object 221"/>
            <p:cNvSpPr/>
            <p:nvPr/>
          </p:nvSpPr>
          <p:spPr>
            <a:xfrm>
              <a:off x="4179639" y="6281305"/>
              <a:ext cx="188595" cy="40640"/>
            </a:xfrm>
            <a:custGeom>
              <a:avLst/>
              <a:gdLst/>
              <a:ahLst/>
              <a:cxnLst/>
              <a:rect l="l" t="t" r="r" b="b"/>
              <a:pathLst>
                <a:path w="188595" h="40639">
                  <a:moveTo>
                    <a:pt x="0" y="0"/>
                  </a:moveTo>
                  <a:lnTo>
                    <a:pt x="188144" y="0"/>
                  </a:lnTo>
                </a:path>
                <a:path w="188595" h="40639">
                  <a:moveTo>
                    <a:pt x="0" y="13463"/>
                  </a:moveTo>
                  <a:lnTo>
                    <a:pt x="188144" y="13468"/>
                  </a:lnTo>
                </a:path>
                <a:path w="188595" h="40639">
                  <a:moveTo>
                    <a:pt x="56800" y="13449"/>
                  </a:moveTo>
                  <a:lnTo>
                    <a:pt x="56800" y="4033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367783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35" y="13417"/>
                  </a:lnTo>
                </a:path>
                <a:path w="716279" h="53975">
                  <a:moveTo>
                    <a:pt x="0" y="26866"/>
                  </a:moveTo>
                  <a:lnTo>
                    <a:pt x="716235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47" y="0"/>
                  </a:moveTo>
                  <a:lnTo>
                    <a:pt x="238747" y="13417"/>
                  </a:lnTo>
                </a:path>
                <a:path w="716279" h="53975">
                  <a:moveTo>
                    <a:pt x="477488" y="0"/>
                  </a:moveTo>
                  <a:lnTo>
                    <a:pt x="477488" y="13417"/>
                  </a:lnTo>
                </a:path>
                <a:path w="716279" h="53975">
                  <a:moveTo>
                    <a:pt x="143243" y="26866"/>
                  </a:moveTo>
                  <a:lnTo>
                    <a:pt x="143243" y="53727"/>
                  </a:lnTo>
                </a:path>
                <a:path w="716279" h="53975">
                  <a:moveTo>
                    <a:pt x="584917" y="26866"/>
                  </a:moveTo>
                  <a:lnTo>
                    <a:pt x="584917" y="53752"/>
                  </a:lnTo>
                </a:path>
                <a:path w="716279" h="53975">
                  <a:moveTo>
                    <a:pt x="286391" y="26841"/>
                  </a:moveTo>
                  <a:lnTo>
                    <a:pt x="286391" y="53752"/>
                  </a:lnTo>
                </a:path>
                <a:path w="716279" h="53975">
                  <a:moveTo>
                    <a:pt x="71608" y="13417"/>
                  </a:moveTo>
                  <a:lnTo>
                    <a:pt x="71608" y="26866"/>
                  </a:lnTo>
                </a:path>
                <a:path w="716279" h="53975">
                  <a:moveTo>
                    <a:pt x="214782" y="13392"/>
                  </a:moveTo>
                  <a:lnTo>
                    <a:pt x="214782" y="26866"/>
                  </a:lnTo>
                </a:path>
                <a:path w="716279" h="53975">
                  <a:moveTo>
                    <a:pt x="430930" y="13417"/>
                  </a:moveTo>
                  <a:lnTo>
                    <a:pt x="430930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084070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35" y="13417"/>
                  </a:lnTo>
                </a:path>
                <a:path w="716279" h="53975">
                  <a:moveTo>
                    <a:pt x="0" y="26866"/>
                  </a:moveTo>
                  <a:lnTo>
                    <a:pt x="716235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40" y="0"/>
                  </a:moveTo>
                  <a:lnTo>
                    <a:pt x="238740" y="13417"/>
                  </a:lnTo>
                </a:path>
                <a:path w="716279" h="53975">
                  <a:moveTo>
                    <a:pt x="477488" y="0"/>
                  </a:moveTo>
                  <a:lnTo>
                    <a:pt x="477488" y="13417"/>
                  </a:lnTo>
                </a:path>
                <a:path w="716279" h="53975">
                  <a:moveTo>
                    <a:pt x="143243" y="26866"/>
                  </a:moveTo>
                  <a:lnTo>
                    <a:pt x="143243" y="53727"/>
                  </a:lnTo>
                </a:path>
                <a:path w="716279" h="53975">
                  <a:moveTo>
                    <a:pt x="584942" y="26866"/>
                  </a:moveTo>
                  <a:lnTo>
                    <a:pt x="584942" y="53752"/>
                  </a:lnTo>
                </a:path>
                <a:path w="716279" h="53975">
                  <a:moveTo>
                    <a:pt x="286391" y="26841"/>
                  </a:moveTo>
                  <a:lnTo>
                    <a:pt x="286391" y="53752"/>
                  </a:lnTo>
                </a:path>
                <a:path w="716279" h="53975">
                  <a:moveTo>
                    <a:pt x="71608" y="13417"/>
                  </a:moveTo>
                  <a:lnTo>
                    <a:pt x="71608" y="26866"/>
                  </a:lnTo>
                </a:path>
                <a:path w="716279" h="53975">
                  <a:moveTo>
                    <a:pt x="214782" y="13392"/>
                  </a:moveTo>
                  <a:lnTo>
                    <a:pt x="214782" y="26866"/>
                  </a:lnTo>
                </a:path>
                <a:path w="716279" h="53975">
                  <a:moveTo>
                    <a:pt x="430930" y="13417"/>
                  </a:moveTo>
                  <a:lnTo>
                    <a:pt x="430930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800331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29" y="13417"/>
                  </a:lnTo>
                </a:path>
                <a:path w="716279" h="53975">
                  <a:moveTo>
                    <a:pt x="0" y="26866"/>
                  </a:moveTo>
                  <a:lnTo>
                    <a:pt x="716229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66" y="0"/>
                  </a:moveTo>
                  <a:lnTo>
                    <a:pt x="238766" y="13417"/>
                  </a:lnTo>
                </a:path>
                <a:path w="716279" h="53975">
                  <a:moveTo>
                    <a:pt x="477513" y="0"/>
                  </a:moveTo>
                  <a:lnTo>
                    <a:pt x="477513" y="13417"/>
                  </a:lnTo>
                </a:path>
                <a:path w="716279" h="53975">
                  <a:moveTo>
                    <a:pt x="143268" y="26866"/>
                  </a:moveTo>
                  <a:lnTo>
                    <a:pt x="143268" y="53727"/>
                  </a:lnTo>
                </a:path>
                <a:path w="716279" h="53975">
                  <a:moveTo>
                    <a:pt x="584911" y="26866"/>
                  </a:moveTo>
                  <a:lnTo>
                    <a:pt x="584911" y="53752"/>
                  </a:lnTo>
                </a:path>
                <a:path w="716279" h="53975">
                  <a:moveTo>
                    <a:pt x="286416" y="26841"/>
                  </a:moveTo>
                  <a:lnTo>
                    <a:pt x="286416" y="53752"/>
                  </a:lnTo>
                </a:path>
                <a:path w="716279" h="53975">
                  <a:moveTo>
                    <a:pt x="71634" y="13417"/>
                  </a:moveTo>
                  <a:lnTo>
                    <a:pt x="71634" y="26866"/>
                  </a:lnTo>
                </a:path>
                <a:path w="716279" h="53975">
                  <a:moveTo>
                    <a:pt x="214807" y="13392"/>
                  </a:moveTo>
                  <a:lnTo>
                    <a:pt x="214807" y="26866"/>
                  </a:lnTo>
                </a:path>
                <a:path w="716279" h="53975">
                  <a:moveTo>
                    <a:pt x="430955" y="13417"/>
                  </a:moveTo>
                  <a:lnTo>
                    <a:pt x="430955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6516623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66"/>
                  </a:moveTo>
                  <a:lnTo>
                    <a:pt x="716216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59" y="0"/>
                  </a:moveTo>
                  <a:lnTo>
                    <a:pt x="238759" y="13417"/>
                  </a:lnTo>
                </a:path>
                <a:path w="716279" h="53975">
                  <a:moveTo>
                    <a:pt x="477520" y="0"/>
                  </a:moveTo>
                  <a:lnTo>
                    <a:pt x="477520" y="13417"/>
                  </a:lnTo>
                </a:path>
                <a:path w="716279" h="53975">
                  <a:moveTo>
                    <a:pt x="143255" y="26866"/>
                  </a:moveTo>
                  <a:lnTo>
                    <a:pt x="143255" y="53727"/>
                  </a:lnTo>
                </a:path>
                <a:path w="716279" h="53975">
                  <a:moveTo>
                    <a:pt x="584961" y="26866"/>
                  </a:moveTo>
                  <a:lnTo>
                    <a:pt x="584961" y="53752"/>
                  </a:lnTo>
                </a:path>
                <a:path w="716279" h="53975">
                  <a:moveTo>
                    <a:pt x="286384" y="26841"/>
                  </a:moveTo>
                  <a:lnTo>
                    <a:pt x="286384" y="53752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6"/>
                  </a:lnTo>
                </a:path>
                <a:path w="716279" h="53975">
                  <a:moveTo>
                    <a:pt x="214756" y="13392"/>
                  </a:moveTo>
                  <a:lnTo>
                    <a:pt x="214756" y="26866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7232904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66"/>
                  </a:moveTo>
                  <a:lnTo>
                    <a:pt x="716216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60" y="0"/>
                  </a:moveTo>
                  <a:lnTo>
                    <a:pt x="238760" y="13417"/>
                  </a:lnTo>
                </a:path>
                <a:path w="716279" h="53975">
                  <a:moveTo>
                    <a:pt x="477520" y="0"/>
                  </a:moveTo>
                  <a:lnTo>
                    <a:pt x="477520" y="13417"/>
                  </a:lnTo>
                </a:path>
                <a:path w="716279" h="53975">
                  <a:moveTo>
                    <a:pt x="143255" y="26866"/>
                  </a:moveTo>
                  <a:lnTo>
                    <a:pt x="143255" y="53727"/>
                  </a:lnTo>
                </a:path>
                <a:path w="716279" h="53975">
                  <a:moveTo>
                    <a:pt x="584962" y="26866"/>
                  </a:moveTo>
                  <a:lnTo>
                    <a:pt x="584962" y="53752"/>
                  </a:lnTo>
                </a:path>
                <a:path w="716279" h="53975">
                  <a:moveTo>
                    <a:pt x="286385" y="26841"/>
                  </a:moveTo>
                  <a:lnTo>
                    <a:pt x="286385" y="53752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6"/>
                  </a:lnTo>
                </a:path>
                <a:path w="716279" h="53975">
                  <a:moveTo>
                    <a:pt x="214756" y="13392"/>
                  </a:moveTo>
                  <a:lnTo>
                    <a:pt x="214756" y="26866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7949184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80" y="13417"/>
                  </a:lnTo>
                </a:path>
                <a:path w="716279" h="53975">
                  <a:moveTo>
                    <a:pt x="0" y="26866"/>
                  </a:moveTo>
                  <a:lnTo>
                    <a:pt x="716216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60" y="0"/>
                  </a:moveTo>
                  <a:lnTo>
                    <a:pt x="238760" y="13417"/>
                  </a:lnTo>
                </a:path>
                <a:path w="716279" h="53975">
                  <a:moveTo>
                    <a:pt x="477520" y="0"/>
                  </a:moveTo>
                  <a:lnTo>
                    <a:pt x="477520" y="13417"/>
                  </a:lnTo>
                </a:path>
                <a:path w="716279" h="53975">
                  <a:moveTo>
                    <a:pt x="143256" y="26866"/>
                  </a:moveTo>
                  <a:lnTo>
                    <a:pt x="143256" y="53727"/>
                  </a:lnTo>
                </a:path>
                <a:path w="716279" h="53975">
                  <a:moveTo>
                    <a:pt x="584962" y="26866"/>
                  </a:moveTo>
                  <a:lnTo>
                    <a:pt x="584962" y="53752"/>
                  </a:lnTo>
                </a:path>
                <a:path w="716279" h="53975">
                  <a:moveTo>
                    <a:pt x="286448" y="26841"/>
                  </a:moveTo>
                  <a:lnTo>
                    <a:pt x="286448" y="53752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6"/>
                  </a:lnTo>
                </a:path>
                <a:path w="716279" h="53975">
                  <a:moveTo>
                    <a:pt x="214757" y="13392"/>
                  </a:moveTo>
                  <a:lnTo>
                    <a:pt x="214757" y="26866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8665464" y="6267888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66"/>
                  </a:moveTo>
                  <a:lnTo>
                    <a:pt x="716216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59" y="0"/>
                  </a:moveTo>
                  <a:lnTo>
                    <a:pt x="238759" y="13417"/>
                  </a:lnTo>
                </a:path>
                <a:path w="716279" h="53975">
                  <a:moveTo>
                    <a:pt x="477519" y="0"/>
                  </a:moveTo>
                  <a:lnTo>
                    <a:pt x="477519" y="13417"/>
                  </a:lnTo>
                </a:path>
                <a:path w="716279" h="53975">
                  <a:moveTo>
                    <a:pt x="143255" y="26866"/>
                  </a:moveTo>
                  <a:lnTo>
                    <a:pt x="143255" y="53727"/>
                  </a:lnTo>
                </a:path>
                <a:path w="716279" h="53975">
                  <a:moveTo>
                    <a:pt x="584961" y="26866"/>
                  </a:moveTo>
                  <a:lnTo>
                    <a:pt x="584961" y="53752"/>
                  </a:lnTo>
                </a:path>
                <a:path w="716279" h="53975">
                  <a:moveTo>
                    <a:pt x="286448" y="26841"/>
                  </a:moveTo>
                  <a:lnTo>
                    <a:pt x="286448" y="53752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6"/>
                  </a:lnTo>
                </a:path>
                <a:path w="716279" h="53975">
                  <a:moveTo>
                    <a:pt x="214756" y="13392"/>
                  </a:moveTo>
                  <a:lnTo>
                    <a:pt x="214756" y="26866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9" name="object 229"/>
          <p:cNvSpPr/>
          <p:nvPr/>
        </p:nvSpPr>
        <p:spPr>
          <a:xfrm>
            <a:off x="9381743" y="6187224"/>
            <a:ext cx="702945" cy="134620"/>
          </a:xfrm>
          <a:custGeom>
            <a:avLst/>
            <a:gdLst/>
            <a:ahLst/>
            <a:cxnLst/>
            <a:rect l="l" t="t" r="r" b="b"/>
            <a:pathLst>
              <a:path w="702945" h="134620">
                <a:moveTo>
                  <a:pt x="455929" y="16"/>
                </a:moveTo>
                <a:lnTo>
                  <a:pt x="702944" y="24"/>
                </a:lnTo>
              </a:path>
              <a:path w="702945" h="134620">
                <a:moveTo>
                  <a:pt x="455929" y="13442"/>
                </a:moveTo>
                <a:lnTo>
                  <a:pt x="702945" y="13442"/>
                </a:lnTo>
              </a:path>
              <a:path w="702945" h="134620">
                <a:moveTo>
                  <a:pt x="455929" y="40338"/>
                </a:moveTo>
                <a:lnTo>
                  <a:pt x="702945" y="40353"/>
                </a:lnTo>
              </a:path>
              <a:path w="702945" h="134620">
                <a:moveTo>
                  <a:pt x="455929" y="60471"/>
                </a:moveTo>
                <a:lnTo>
                  <a:pt x="702945" y="60471"/>
                </a:lnTo>
              </a:path>
              <a:path w="702945" h="134620">
                <a:moveTo>
                  <a:pt x="0" y="94081"/>
                </a:moveTo>
                <a:lnTo>
                  <a:pt x="702945" y="94081"/>
                </a:lnTo>
              </a:path>
              <a:path w="702945" h="134620">
                <a:moveTo>
                  <a:pt x="0" y="107530"/>
                </a:moveTo>
                <a:lnTo>
                  <a:pt x="702945" y="107549"/>
                </a:lnTo>
              </a:path>
              <a:path w="702945" h="134620">
                <a:moveTo>
                  <a:pt x="573024" y="0"/>
                </a:moveTo>
                <a:lnTo>
                  <a:pt x="573024" y="13442"/>
                </a:lnTo>
              </a:path>
              <a:path w="702945" h="134620">
                <a:moveTo>
                  <a:pt x="608837" y="13468"/>
                </a:moveTo>
                <a:lnTo>
                  <a:pt x="608837" y="40328"/>
                </a:lnTo>
              </a:path>
              <a:path w="702945" h="134620">
                <a:moveTo>
                  <a:pt x="501396" y="40328"/>
                </a:moveTo>
                <a:lnTo>
                  <a:pt x="501396" y="60471"/>
                </a:lnTo>
              </a:path>
              <a:path w="702945" h="134620">
                <a:moveTo>
                  <a:pt x="680465" y="40354"/>
                </a:moveTo>
                <a:lnTo>
                  <a:pt x="680465" y="60471"/>
                </a:lnTo>
              </a:path>
              <a:path w="702945" h="134620">
                <a:moveTo>
                  <a:pt x="0" y="80664"/>
                </a:moveTo>
                <a:lnTo>
                  <a:pt x="0" y="94081"/>
                </a:lnTo>
              </a:path>
              <a:path w="702945" h="134620">
                <a:moveTo>
                  <a:pt x="238759" y="80664"/>
                </a:moveTo>
                <a:lnTo>
                  <a:pt x="238759" y="94081"/>
                </a:lnTo>
              </a:path>
              <a:path w="702945" h="134620">
                <a:moveTo>
                  <a:pt x="477520" y="60471"/>
                </a:moveTo>
                <a:lnTo>
                  <a:pt x="477520" y="94081"/>
                </a:lnTo>
              </a:path>
              <a:path w="702945" h="134620">
                <a:moveTo>
                  <a:pt x="143255" y="107530"/>
                </a:moveTo>
                <a:lnTo>
                  <a:pt x="143255" y="134416"/>
                </a:lnTo>
              </a:path>
              <a:path w="702945" h="134620">
                <a:moveTo>
                  <a:pt x="584961" y="107530"/>
                </a:moveTo>
                <a:lnTo>
                  <a:pt x="584962" y="134416"/>
                </a:lnTo>
              </a:path>
              <a:path w="702945" h="134620">
                <a:moveTo>
                  <a:pt x="286448" y="107505"/>
                </a:moveTo>
                <a:lnTo>
                  <a:pt x="286448" y="134416"/>
                </a:lnTo>
              </a:path>
              <a:path w="702945" h="134620">
                <a:moveTo>
                  <a:pt x="71627" y="94081"/>
                </a:moveTo>
                <a:lnTo>
                  <a:pt x="71627" y="107530"/>
                </a:lnTo>
              </a:path>
              <a:path w="702945" h="134620">
                <a:moveTo>
                  <a:pt x="214820" y="94056"/>
                </a:moveTo>
                <a:lnTo>
                  <a:pt x="214820" y="107530"/>
                </a:lnTo>
              </a:path>
              <a:path w="702945" h="134620">
                <a:moveTo>
                  <a:pt x="430910" y="94081"/>
                </a:moveTo>
                <a:lnTo>
                  <a:pt x="430910" y="107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0" name="object 230"/>
          <p:cNvGrpSpPr/>
          <p:nvPr/>
        </p:nvGrpSpPr>
        <p:grpSpPr>
          <a:xfrm>
            <a:off x="4179639" y="6321641"/>
            <a:ext cx="5905500" cy="329565"/>
            <a:chOff x="4179639" y="6321641"/>
            <a:chExt cx="5905500" cy="329565"/>
          </a:xfrm>
        </p:grpSpPr>
        <p:sp>
          <p:nvSpPr>
            <p:cNvPr id="231" name="object 231"/>
            <p:cNvSpPr/>
            <p:nvPr/>
          </p:nvSpPr>
          <p:spPr>
            <a:xfrm>
              <a:off x="4179639" y="6321641"/>
              <a:ext cx="188595" cy="134620"/>
            </a:xfrm>
            <a:custGeom>
              <a:avLst/>
              <a:gdLst/>
              <a:ahLst/>
              <a:cxnLst/>
              <a:rect l="l" t="t" r="r" b="b"/>
              <a:pathLst>
                <a:path w="188595" h="134620">
                  <a:moveTo>
                    <a:pt x="0" y="0"/>
                  </a:moveTo>
                  <a:lnTo>
                    <a:pt x="188144" y="24"/>
                  </a:lnTo>
                </a:path>
                <a:path w="188595" h="134620">
                  <a:moveTo>
                    <a:pt x="0" y="13442"/>
                  </a:moveTo>
                  <a:lnTo>
                    <a:pt x="188144" y="13442"/>
                  </a:lnTo>
                </a:path>
                <a:path w="188595" h="134620">
                  <a:moveTo>
                    <a:pt x="0" y="40347"/>
                  </a:moveTo>
                  <a:lnTo>
                    <a:pt x="188144" y="40353"/>
                  </a:lnTo>
                </a:path>
                <a:path w="188595" h="134620">
                  <a:moveTo>
                    <a:pt x="0" y="60470"/>
                  </a:moveTo>
                  <a:lnTo>
                    <a:pt x="188144" y="60470"/>
                  </a:lnTo>
                </a:path>
                <a:path w="188595" h="134620">
                  <a:moveTo>
                    <a:pt x="0" y="94081"/>
                  </a:moveTo>
                  <a:lnTo>
                    <a:pt x="188144" y="94081"/>
                  </a:lnTo>
                </a:path>
                <a:path w="188595" h="134620">
                  <a:moveTo>
                    <a:pt x="0" y="107542"/>
                  </a:moveTo>
                  <a:lnTo>
                    <a:pt x="188144" y="107549"/>
                  </a:lnTo>
                </a:path>
                <a:path w="188595" h="134620">
                  <a:moveTo>
                    <a:pt x="44869" y="24"/>
                  </a:moveTo>
                  <a:lnTo>
                    <a:pt x="44869" y="13442"/>
                  </a:lnTo>
                </a:path>
                <a:path w="188595" h="134620">
                  <a:moveTo>
                    <a:pt x="80689" y="13467"/>
                  </a:moveTo>
                  <a:lnTo>
                    <a:pt x="80664" y="40353"/>
                  </a:lnTo>
                </a:path>
                <a:path w="188595" h="134620">
                  <a:moveTo>
                    <a:pt x="152323" y="40353"/>
                  </a:moveTo>
                  <a:lnTo>
                    <a:pt x="152323" y="60495"/>
                  </a:lnTo>
                </a:path>
                <a:path w="188595" h="134620">
                  <a:moveTo>
                    <a:pt x="56800" y="107524"/>
                  </a:moveTo>
                  <a:lnTo>
                    <a:pt x="56800" y="13444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367783" y="632164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60" y="25"/>
                  </a:lnTo>
                </a:path>
                <a:path w="716279" h="134620">
                  <a:moveTo>
                    <a:pt x="0" y="13442"/>
                  </a:moveTo>
                  <a:lnTo>
                    <a:pt x="716260" y="13442"/>
                  </a:lnTo>
                </a:path>
                <a:path w="716279" h="134620">
                  <a:moveTo>
                    <a:pt x="0" y="40328"/>
                  </a:moveTo>
                  <a:lnTo>
                    <a:pt x="716235" y="40354"/>
                  </a:lnTo>
                </a:path>
                <a:path w="716279" h="134620">
                  <a:moveTo>
                    <a:pt x="0" y="60471"/>
                  </a:moveTo>
                  <a:lnTo>
                    <a:pt x="716235" y="60471"/>
                  </a:lnTo>
                </a:path>
                <a:path w="716279" h="134620">
                  <a:moveTo>
                    <a:pt x="0" y="94081"/>
                  </a:moveTo>
                  <a:lnTo>
                    <a:pt x="716235" y="94081"/>
                  </a:lnTo>
                </a:path>
                <a:path w="716279" h="134620">
                  <a:moveTo>
                    <a:pt x="0" y="107524"/>
                  </a:moveTo>
                  <a:lnTo>
                    <a:pt x="716235" y="107549"/>
                  </a:lnTo>
                </a:path>
                <a:path w="716279" h="134620">
                  <a:moveTo>
                    <a:pt x="71608" y="0"/>
                  </a:moveTo>
                  <a:lnTo>
                    <a:pt x="71608" y="13442"/>
                  </a:lnTo>
                </a:path>
                <a:path w="716279" h="134620">
                  <a:moveTo>
                    <a:pt x="214883" y="25"/>
                  </a:moveTo>
                  <a:lnTo>
                    <a:pt x="214883" y="13442"/>
                  </a:lnTo>
                </a:path>
                <a:path w="716279" h="134620">
                  <a:moveTo>
                    <a:pt x="358127" y="25"/>
                  </a:moveTo>
                  <a:lnTo>
                    <a:pt x="358127" y="13442"/>
                  </a:lnTo>
                </a:path>
                <a:path w="716279" h="134620">
                  <a:moveTo>
                    <a:pt x="429767" y="25"/>
                  </a:moveTo>
                  <a:lnTo>
                    <a:pt x="429767" y="13442"/>
                  </a:lnTo>
                </a:path>
                <a:path w="716279" h="134620">
                  <a:moveTo>
                    <a:pt x="573011" y="25"/>
                  </a:moveTo>
                  <a:lnTo>
                    <a:pt x="573011" y="13442"/>
                  </a:lnTo>
                </a:path>
                <a:path w="716279" h="134620">
                  <a:moveTo>
                    <a:pt x="179063" y="13442"/>
                  </a:moveTo>
                  <a:lnTo>
                    <a:pt x="179012" y="40328"/>
                  </a:lnTo>
                </a:path>
                <a:path w="716279" h="134620">
                  <a:moveTo>
                    <a:pt x="393947" y="13442"/>
                  </a:moveTo>
                  <a:lnTo>
                    <a:pt x="393922" y="40328"/>
                  </a:lnTo>
                </a:path>
                <a:path w="716279" h="134620">
                  <a:moveTo>
                    <a:pt x="608831" y="13468"/>
                  </a:moveTo>
                  <a:lnTo>
                    <a:pt x="608806" y="40354"/>
                  </a:lnTo>
                </a:path>
                <a:path w="716279" h="134620">
                  <a:moveTo>
                    <a:pt x="107429" y="40328"/>
                  </a:moveTo>
                  <a:lnTo>
                    <a:pt x="107403" y="60471"/>
                  </a:lnTo>
                </a:path>
                <a:path w="716279" h="134620">
                  <a:moveTo>
                    <a:pt x="286492" y="40328"/>
                  </a:moveTo>
                  <a:lnTo>
                    <a:pt x="286467" y="60471"/>
                  </a:lnTo>
                </a:path>
                <a:path w="716279" h="134620">
                  <a:moveTo>
                    <a:pt x="501376" y="40354"/>
                  </a:moveTo>
                  <a:lnTo>
                    <a:pt x="501376" y="60471"/>
                  </a:lnTo>
                </a:path>
                <a:path w="716279" h="134620">
                  <a:moveTo>
                    <a:pt x="680465" y="40354"/>
                  </a:moveTo>
                  <a:lnTo>
                    <a:pt x="680465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47" y="60471"/>
                  </a:moveTo>
                  <a:lnTo>
                    <a:pt x="238747" y="94081"/>
                  </a:lnTo>
                </a:path>
                <a:path w="716279" h="134620">
                  <a:moveTo>
                    <a:pt x="477488" y="60471"/>
                  </a:moveTo>
                  <a:lnTo>
                    <a:pt x="477488" y="94081"/>
                  </a:lnTo>
                </a:path>
                <a:path w="716279" h="134620">
                  <a:moveTo>
                    <a:pt x="143243" y="107524"/>
                  </a:moveTo>
                  <a:lnTo>
                    <a:pt x="143243" y="134416"/>
                  </a:lnTo>
                </a:path>
                <a:path w="716279" h="134620">
                  <a:moveTo>
                    <a:pt x="584917" y="107524"/>
                  </a:moveTo>
                  <a:lnTo>
                    <a:pt x="584917" y="134442"/>
                  </a:lnTo>
                </a:path>
                <a:path w="716279" h="134620">
                  <a:moveTo>
                    <a:pt x="286391" y="107524"/>
                  </a:moveTo>
                  <a:lnTo>
                    <a:pt x="286391" y="134416"/>
                  </a:lnTo>
                </a:path>
                <a:path w="716279" h="134620">
                  <a:moveTo>
                    <a:pt x="71608" y="94081"/>
                  </a:moveTo>
                  <a:lnTo>
                    <a:pt x="71608" y="107524"/>
                  </a:lnTo>
                </a:path>
                <a:path w="716279" h="134620">
                  <a:moveTo>
                    <a:pt x="214782" y="94081"/>
                  </a:moveTo>
                  <a:lnTo>
                    <a:pt x="214782" y="107524"/>
                  </a:lnTo>
                </a:path>
                <a:path w="716279" h="134620">
                  <a:moveTo>
                    <a:pt x="430930" y="94081"/>
                  </a:moveTo>
                  <a:lnTo>
                    <a:pt x="43093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084070" y="632164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60" y="25"/>
                  </a:lnTo>
                </a:path>
                <a:path w="716279" h="134620">
                  <a:moveTo>
                    <a:pt x="0" y="13442"/>
                  </a:moveTo>
                  <a:lnTo>
                    <a:pt x="716260" y="13442"/>
                  </a:lnTo>
                </a:path>
                <a:path w="716279" h="134620">
                  <a:moveTo>
                    <a:pt x="0" y="40328"/>
                  </a:moveTo>
                  <a:lnTo>
                    <a:pt x="716235" y="40354"/>
                  </a:lnTo>
                </a:path>
                <a:path w="716279" h="134620">
                  <a:moveTo>
                    <a:pt x="0" y="60471"/>
                  </a:moveTo>
                  <a:lnTo>
                    <a:pt x="716235" y="60471"/>
                  </a:lnTo>
                </a:path>
                <a:path w="716279" h="134620">
                  <a:moveTo>
                    <a:pt x="0" y="94081"/>
                  </a:moveTo>
                  <a:lnTo>
                    <a:pt x="716235" y="94081"/>
                  </a:lnTo>
                </a:path>
                <a:path w="716279" h="134620">
                  <a:moveTo>
                    <a:pt x="0" y="107524"/>
                  </a:moveTo>
                  <a:lnTo>
                    <a:pt x="716235" y="107549"/>
                  </a:lnTo>
                </a:path>
                <a:path w="716279" h="134620">
                  <a:moveTo>
                    <a:pt x="71608" y="0"/>
                  </a:moveTo>
                  <a:lnTo>
                    <a:pt x="71608" y="13442"/>
                  </a:lnTo>
                </a:path>
                <a:path w="716279" h="134620">
                  <a:moveTo>
                    <a:pt x="214877" y="25"/>
                  </a:moveTo>
                  <a:lnTo>
                    <a:pt x="214877" y="13442"/>
                  </a:lnTo>
                </a:path>
                <a:path w="716279" h="134620">
                  <a:moveTo>
                    <a:pt x="358127" y="25"/>
                  </a:moveTo>
                  <a:lnTo>
                    <a:pt x="358127" y="13442"/>
                  </a:lnTo>
                </a:path>
                <a:path w="716279" h="134620">
                  <a:moveTo>
                    <a:pt x="429761" y="25"/>
                  </a:moveTo>
                  <a:lnTo>
                    <a:pt x="429761" y="13442"/>
                  </a:lnTo>
                </a:path>
                <a:path w="716279" h="134620">
                  <a:moveTo>
                    <a:pt x="573011" y="25"/>
                  </a:moveTo>
                  <a:lnTo>
                    <a:pt x="573011" y="13442"/>
                  </a:lnTo>
                </a:path>
                <a:path w="716279" h="134620">
                  <a:moveTo>
                    <a:pt x="179063" y="13442"/>
                  </a:moveTo>
                  <a:lnTo>
                    <a:pt x="179038" y="40328"/>
                  </a:lnTo>
                </a:path>
                <a:path w="716279" h="134620">
                  <a:moveTo>
                    <a:pt x="393947" y="13442"/>
                  </a:moveTo>
                  <a:lnTo>
                    <a:pt x="393922" y="40328"/>
                  </a:lnTo>
                </a:path>
                <a:path w="716279" h="134620">
                  <a:moveTo>
                    <a:pt x="608831" y="13468"/>
                  </a:moveTo>
                  <a:lnTo>
                    <a:pt x="608806" y="40354"/>
                  </a:lnTo>
                </a:path>
                <a:path w="716279" h="134620">
                  <a:moveTo>
                    <a:pt x="107429" y="40328"/>
                  </a:moveTo>
                  <a:lnTo>
                    <a:pt x="107403" y="60471"/>
                  </a:lnTo>
                </a:path>
                <a:path w="716279" h="134620">
                  <a:moveTo>
                    <a:pt x="286492" y="40328"/>
                  </a:moveTo>
                  <a:lnTo>
                    <a:pt x="286467" y="60471"/>
                  </a:lnTo>
                </a:path>
                <a:path w="716279" h="134620">
                  <a:moveTo>
                    <a:pt x="501376" y="40354"/>
                  </a:moveTo>
                  <a:lnTo>
                    <a:pt x="501376" y="60471"/>
                  </a:lnTo>
                </a:path>
                <a:path w="7162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40" y="60471"/>
                  </a:moveTo>
                  <a:lnTo>
                    <a:pt x="238740" y="94081"/>
                  </a:lnTo>
                </a:path>
                <a:path w="716279" h="134620">
                  <a:moveTo>
                    <a:pt x="477488" y="60471"/>
                  </a:moveTo>
                  <a:lnTo>
                    <a:pt x="477488" y="94081"/>
                  </a:lnTo>
                </a:path>
                <a:path w="716279" h="134620">
                  <a:moveTo>
                    <a:pt x="143243" y="107524"/>
                  </a:moveTo>
                  <a:lnTo>
                    <a:pt x="143243" y="134416"/>
                  </a:lnTo>
                </a:path>
                <a:path w="716279" h="134620">
                  <a:moveTo>
                    <a:pt x="584942" y="107524"/>
                  </a:moveTo>
                  <a:lnTo>
                    <a:pt x="584942" y="134442"/>
                  </a:lnTo>
                </a:path>
                <a:path w="716279" h="134620">
                  <a:moveTo>
                    <a:pt x="286391" y="107524"/>
                  </a:moveTo>
                  <a:lnTo>
                    <a:pt x="286391" y="134416"/>
                  </a:lnTo>
                </a:path>
                <a:path w="716279" h="134620">
                  <a:moveTo>
                    <a:pt x="71608" y="94081"/>
                  </a:moveTo>
                  <a:lnTo>
                    <a:pt x="71608" y="107524"/>
                  </a:lnTo>
                </a:path>
                <a:path w="716279" h="134620">
                  <a:moveTo>
                    <a:pt x="214782" y="94081"/>
                  </a:moveTo>
                  <a:lnTo>
                    <a:pt x="214782" y="107524"/>
                  </a:lnTo>
                </a:path>
                <a:path w="716279" h="134620">
                  <a:moveTo>
                    <a:pt x="430930" y="94081"/>
                  </a:moveTo>
                  <a:lnTo>
                    <a:pt x="43093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800331" y="6321641"/>
              <a:ext cx="716915" cy="134620"/>
            </a:xfrm>
            <a:custGeom>
              <a:avLst/>
              <a:gdLst/>
              <a:ahLst/>
              <a:cxnLst/>
              <a:rect l="l" t="t" r="r" b="b"/>
              <a:pathLst>
                <a:path w="716915" h="134620">
                  <a:moveTo>
                    <a:pt x="0" y="0"/>
                  </a:moveTo>
                  <a:lnTo>
                    <a:pt x="716292" y="25"/>
                  </a:lnTo>
                </a:path>
                <a:path w="716915" h="134620">
                  <a:moveTo>
                    <a:pt x="0" y="13442"/>
                  </a:moveTo>
                  <a:lnTo>
                    <a:pt x="716292" y="13442"/>
                  </a:lnTo>
                </a:path>
                <a:path w="716915" h="134620">
                  <a:moveTo>
                    <a:pt x="0" y="40328"/>
                  </a:moveTo>
                  <a:lnTo>
                    <a:pt x="716229" y="40354"/>
                  </a:lnTo>
                </a:path>
                <a:path w="716915" h="134620">
                  <a:moveTo>
                    <a:pt x="0" y="60471"/>
                  </a:moveTo>
                  <a:lnTo>
                    <a:pt x="716229" y="60471"/>
                  </a:lnTo>
                </a:path>
                <a:path w="716915" h="134620">
                  <a:moveTo>
                    <a:pt x="0" y="94081"/>
                  </a:moveTo>
                  <a:lnTo>
                    <a:pt x="716229" y="94081"/>
                  </a:lnTo>
                </a:path>
                <a:path w="716915" h="134620">
                  <a:moveTo>
                    <a:pt x="0" y="107524"/>
                  </a:moveTo>
                  <a:lnTo>
                    <a:pt x="716229" y="107549"/>
                  </a:lnTo>
                </a:path>
                <a:path w="716915" h="134620">
                  <a:moveTo>
                    <a:pt x="71634" y="0"/>
                  </a:moveTo>
                  <a:lnTo>
                    <a:pt x="71634" y="13442"/>
                  </a:lnTo>
                </a:path>
                <a:path w="716915" h="134620">
                  <a:moveTo>
                    <a:pt x="214903" y="25"/>
                  </a:moveTo>
                  <a:lnTo>
                    <a:pt x="214903" y="13442"/>
                  </a:lnTo>
                </a:path>
                <a:path w="716915" h="134620">
                  <a:moveTo>
                    <a:pt x="358152" y="25"/>
                  </a:moveTo>
                  <a:lnTo>
                    <a:pt x="358152" y="13442"/>
                  </a:lnTo>
                </a:path>
                <a:path w="716915" h="134620">
                  <a:moveTo>
                    <a:pt x="429787" y="25"/>
                  </a:moveTo>
                  <a:lnTo>
                    <a:pt x="429787" y="13442"/>
                  </a:lnTo>
                </a:path>
                <a:path w="716915" h="134620">
                  <a:moveTo>
                    <a:pt x="573036" y="25"/>
                  </a:moveTo>
                  <a:lnTo>
                    <a:pt x="573036" y="13442"/>
                  </a:lnTo>
                </a:path>
                <a:path w="716915" h="134620">
                  <a:moveTo>
                    <a:pt x="179089" y="13442"/>
                  </a:moveTo>
                  <a:lnTo>
                    <a:pt x="179038" y="40328"/>
                  </a:lnTo>
                </a:path>
                <a:path w="716915" h="134620">
                  <a:moveTo>
                    <a:pt x="393966" y="13442"/>
                  </a:moveTo>
                  <a:lnTo>
                    <a:pt x="393922" y="40328"/>
                  </a:lnTo>
                </a:path>
                <a:path w="716915" h="134620">
                  <a:moveTo>
                    <a:pt x="608850" y="13468"/>
                  </a:moveTo>
                  <a:lnTo>
                    <a:pt x="608850" y="40354"/>
                  </a:lnTo>
                </a:path>
                <a:path w="716915" h="134620">
                  <a:moveTo>
                    <a:pt x="107448" y="40328"/>
                  </a:moveTo>
                  <a:lnTo>
                    <a:pt x="107422" y="60471"/>
                  </a:lnTo>
                </a:path>
                <a:path w="716915" h="134620">
                  <a:moveTo>
                    <a:pt x="286518" y="40328"/>
                  </a:moveTo>
                  <a:lnTo>
                    <a:pt x="286492" y="60471"/>
                  </a:lnTo>
                </a:path>
                <a:path w="716915" h="134620">
                  <a:moveTo>
                    <a:pt x="501396" y="40354"/>
                  </a:moveTo>
                  <a:lnTo>
                    <a:pt x="501396" y="60471"/>
                  </a:lnTo>
                </a:path>
                <a:path w="716915" h="134620">
                  <a:moveTo>
                    <a:pt x="680478" y="40354"/>
                  </a:moveTo>
                  <a:lnTo>
                    <a:pt x="680478" y="60496"/>
                  </a:lnTo>
                </a:path>
                <a:path w="716915" h="134620">
                  <a:moveTo>
                    <a:pt x="0" y="0"/>
                  </a:moveTo>
                  <a:lnTo>
                    <a:pt x="0" y="13442"/>
                  </a:lnTo>
                </a:path>
                <a:path w="716915" h="134620">
                  <a:moveTo>
                    <a:pt x="0" y="60471"/>
                  </a:moveTo>
                  <a:lnTo>
                    <a:pt x="0" y="94081"/>
                  </a:lnTo>
                </a:path>
                <a:path w="716915" h="134620">
                  <a:moveTo>
                    <a:pt x="238766" y="60471"/>
                  </a:moveTo>
                  <a:lnTo>
                    <a:pt x="238766" y="94081"/>
                  </a:lnTo>
                </a:path>
                <a:path w="716915" h="134620">
                  <a:moveTo>
                    <a:pt x="477513" y="60471"/>
                  </a:moveTo>
                  <a:lnTo>
                    <a:pt x="477513" y="94081"/>
                  </a:lnTo>
                </a:path>
                <a:path w="716915" h="134620">
                  <a:moveTo>
                    <a:pt x="143268" y="107524"/>
                  </a:moveTo>
                  <a:lnTo>
                    <a:pt x="143268" y="134416"/>
                  </a:lnTo>
                </a:path>
                <a:path w="716915" h="134620">
                  <a:moveTo>
                    <a:pt x="584911" y="107524"/>
                  </a:moveTo>
                  <a:lnTo>
                    <a:pt x="584911" y="134442"/>
                  </a:lnTo>
                </a:path>
                <a:path w="716915" h="134620">
                  <a:moveTo>
                    <a:pt x="286416" y="107524"/>
                  </a:moveTo>
                  <a:lnTo>
                    <a:pt x="286416" y="134416"/>
                  </a:lnTo>
                </a:path>
                <a:path w="716915" h="134620">
                  <a:moveTo>
                    <a:pt x="71634" y="94081"/>
                  </a:moveTo>
                  <a:lnTo>
                    <a:pt x="71634" y="107524"/>
                  </a:lnTo>
                </a:path>
                <a:path w="716915" h="134620">
                  <a:moveTo>
                    <a:pt x="214807" y="94081"/>
                  </a:moveTo>
                  <a:lnTo>
                    <a:pt x="214807" y="107524"/>
                  </a:lnTo>
                </a:path>
                <a:path w="716915" h="134620">
                  <a:moveTo>
                    <a:pt x="430955" y="94081"/>
                  </a:moveTo>
                  <a:lnTo>
                    <a:pt x="430955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6516623" y="6321641"/>
              <a:ext cx="716915" cy="134620"/>
            </a:xfrm>
            <a:custGeom>
              <a:avLst/>
              <a:gdLst/>
              <a:ahLst/>
              <a:cxnLst/>
              <a:rect l="l" t="t" r="r" b="b"/>
              <a:pathLst>
                <a:path w="716915" h="134620">
                  <a:moveTo>
                    <a:pt x="0" y="0"/>
                  </a:moveTo>
                  <a:lnTo>
                    <a:pt x="716286" y="24"/>
                  </a:lnTo>
                </a:path>
                <a:path w="716915" h="134620">
                  <a:moveTo>
                    <a:pt x="0" y="13442"/>
                  </a:moveTo>
                  <a:lnTo>
                    <a:pt x="716286" y="13442"/>
                  </a:lnTo>
                </a:path>
                <a:path w="716915" h="134620">
                  <a:moveTo>
                    <a:pt x="0" y="40328"/>
                  </a:moveTo>
                  <a:lnTo>
                    <a:pt x="716286" y="40353"/>
                  </a:lnTo>
                </a:path>
                <a:path w="716915" h="134620">
                  <a:moveTo>
                    <a:pt x="0" y="60470"/>
                  </a:moveTo>
                  <a:lnTo>
                    <a:pt x="716286" y="60470"/>
                  </a:lnTo>
                </a:path>
                <a:path w="716915" h="134620">
                  <a:moveTo>
                    <a:pt x="0" y="94080"/>
                  </a:moveTo>
                  <a:lnTo>
                    <a:pt x="716286" y="94080"/>
                  </a:lnTo>
                </a:path>
                <a:path w="716915" h="134620">
                  <a:moveTo>
                    <a:pt x="0" y="107523"/>
                  </a:moveTo>
                  <a:lnTo>
                    <a:pt x="716286" y="107549"/>
                  </a:lnTo>
                </a:path>
                <a:path w="716915" h="134620">
                  <a:moveTo>
                    <a:pt x="71628" y="0"/>
                  </a:moveTo>
                  <a:lnTo>
                    <a:pt x="71628" y="13442"/>
                  </a:lnTo>
                </a:path>
                <a:path w="716915" h="134620">
                  <a:moveTo>
                    <a:pt x="214884" y="0"/>
                  </a:moveTo>
                  <a:lnTo>
                    <a:pt x="214884" y="13442"/>
                  </a:lnTo>
                </a:path>
                <a:path w="716915" h="134620">
                  <a:moveTo>
                    <a:pt x="358140" y="0"/>
                  </a:moveTo>
                  <a:lnTo>
                    <a:pt x="358140" y="13442"/>
                  </a:lnTo>
                </a:path>
                <a:path w="716915" h="134620">
                  <a:moveTo>
                    <a:pt x="429768" y="0"/>
                  </a:moveTo>
                  <a:lnTo>
                    <a:pt x="429768" y="13442"/>
                  </a:lnTo>
                </a:path>
                <a:path w="716915" h="134620">
                  <a:moveTo>
                    <a:pt x="573024" y="0"/>
                  </a:moveTo>
                  <a:lnTo>
                    <a:pt x="573024" y="13442"/>
                  </a:lnTo>
                </a:path>
                <a:path w="716915" h="134620">
                  <a:moveTo>
                    <a:pt x="179070" y="13442"/>
                  </a:moveTo>
                  <a:lnTo>
                    <a:pt x="179006" y="40328"/>
                  </a:lnTo>
                </a:path>
                <a:path w="716915" h="134620">
                  <a:moveTo>
                    <a:pt x="393954" y="13442"/>
                  </a:moveTo>
                  <a:lnTo>
                    <a:pt x="393890" y="40328"/>
                  </a:lnTo>
                </a:path>
                <a:path w="716915" h="134620">
                  <a:moveTo>
                    <a:pt x="608838" y="13467"/>
                  </a:moveTo>
                  <a:lnTo>
                    <a:pt x="608774" y="40353"/>
                  </a:lnTo>
                </a:path>
                <a:path w="716915" h="134620">
                  <a:moveTo>
                    <a:pt x="107442" y="40328"/>
                  </a:moveTo>
                  <a:lnTo>
                    <a:pt x="107442" y="60470"/>
                  </a:lnTo>
                </a:path>
                <a:path w="716915" h="134620">
                  <a:moveTo>
                    <a:pt x="286512" y="40328"/>
                  </a:moveTo>
                  <a:lnTo>
                    <a:pt x="286512" y="60470"/>
                  </a:lnTo>
                </a:path>
                <a:path w="716915" h="134620">
                  <a:moveTo>
                    <a:pt x="501396" y="40353"/>
                  </a:moveTo>
                  <a:lnTo>
                    <a:pt x="501396" y="60470"/>
                  </a:lnTo>
                </a:path>
                <a:path w="716915" h="134620">
                  <a:moveTo>
                    <a:pt x="680466" y="40353"/>
                  </a:moveTo>
                  <a:lnTo>
                    <a:pt x="680466" y="60495"/>
                  </a:lnTo>
                </a:path>
                <a:path w="716915" h="134620">
                  <a:moveTo>
                    <a:pt x="0" y="0"/>
                  </a:moveTo>
                  <a:lnTo>
                    <a:pt x="0" y="13442"/>
                  </a:lnTo>
                </a:path>
                <a:path w="716915" h="134620">
                  <a:moveTo>
                    <a:pt x="0" y="60470"/>
                  </a:moveTo>
                  <a:lnTo>
                    <a:pt x="0" y="94080"/>
                  </a:lnTo>
                </a:path>
                <a:path w="716915" h="134620">
                  <a:moveTo>
                    <a:pt x="238760" y="60470"/>
                  </a:moveTo>
                  <a:lnTo>
                    <a:pt x="238760" y="94080"/>
                  </a:lnTo>
                </a:path>
                <a:path w="716915" h="134620">
                  <a:moveTo>
                    <a:pt x="477520" y="60470"/>
                  </a:moveTo>
                  <a:lnTo>
                    <a:pt x="477520" y="94080"/>
                  </a:lnTo>
                </a:path>
                <a:path w="716915" h="134620">
                  <a:moveTo>
                    <a:pt x="143256" y="132854"/>
                  </a:moveTo>
                  <a:lnTo>
                    <a:pt x="143256" y="134441"/>
                  </a:lnTo>
                </a:path>
                <a:path w="716915" h="134620">
                  <a:moveTo>
                    <a:pt x="143256" y="107523"/>
                  </a:moveTo>
                  <a:lnTo>
                    <a:pt x="143256" y="132854"/>
                  </a:lnTo>
                </a:path>
                <a:path w="716915" h="134620">
                  <a:moveTo>
                    <a:pt x="584962" y="132854"/>
                  </a:moveTo>
                  <a:lnTo>
                    <a:pt x="584962" y="134441"/>
                  </a:lnTo>
                </a:path>
                <a:path w="716915" h="134620">
                  <a:moveTo>
                    <a:pt x="584962" y="107523"/>
                  </a:moveTo>
                  <a:lnTo>
                    <a:pt x="584962" y="132854"/>
                  </a:lnTo>
                </a:path>
                <a:path w="716915" h="134620">
                  <a:moveTo>
                    <a:pt x="286385" y="132854"/>
                  </a:moveTo>
                  <a:lnTo>
                    <a:pt x="286385" y="134441"/>
                  </a:lnTo>
                </a:path>
                <a:path w="716915" h="134620">
                  <a:moveTo>
                    <a:pt x="286385" y="107523"/>
                  </a:moveTo>
                  <a:lnTo>
                    <a:pt x="286385" y="132854"/>
                  </a:lnTo>
                </a:path>
                <a:path w="716915" h="134620">
                  <a:moveTo>
                    <a:pt x="71628" y="94080"/>
                  </a:moveTo>
                  <a:lnTo>
                    <a:pt x="71628" y="107523"/>
                  </a:lnTo>
                </a:path>
                <a:path w="716915" h="134620">
                  <a:moveTo>
                    <a:pt x="214757" y="94080"/>
                  </a:moveTo>
                  <a:lnTo>
                    <a:pt x="214757" y="107523"/>
                  </a:lnTo>
                </a:path>
                <a:path w="716915" h="134620">
                  <a:moveTo>
                    <a:pt x="430974" y="94080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7232904" y="632164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79" y="25"/>
                  </a:lnTo>
                </a:path>
                <a:path w="716279" h="134620">
                  <a:moveTo>
                    <a:pt x="0" y="13442"/>
                  </a:moveTo>
                  <a:lnTo>
                    <a:pt x="716279" y="13442"/>
                  </a:lnTo>
                </a:path>
                <a:path w="716279" h="134620">
                  <a:moveTo>
                    <a:pt x="0" y="40328"/>
                  </a:moveTo>
                  <a:lnTo>
                    <a:pt x="716279" y="40354"/>
                  </a:lnTo>
                </a:path>
                <a:path w="716279" h="134620">
                  <a:moveTo>
                    <a:pt x="0" y="60471"/>
                  </a:moveTo>
                  <a:lnTo>
                    <a:pt x="716279" y="60471"/>
                  </a:lnTo>
                </a:path>
                <a:path w="716279" h="134620">
                  <a:moveTo>
                    <a:pt x="0" y="94081"/>
                  </a:moveTo>
                  <a:lnTo>
                    <a:pt x="716279" y="94081"/>
                  </a:lnTo>
                </a:path>
                <a:path w="716279" h="134620">
                  <a:moveTo>
                    <a:pt x="0" y="107524"/>
                  </a:moveTo>
                  <a:lnTo>
                    <a:pt x="716216" y="107549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884" y="25"/>
                  </a:moveTo>
                  <a:lnTo>
                    <a:pt x="214884" y="13442"/>
                  </a:lnTo>
                </a:path>
                <a:path w="716279" h="134620">
                  <a:moveTo>
                    <a:pt x="358140" y="25"/>
                  </a:moveTo>
                  <a:lnTo>
                    <a:pt x="358140" y="13442"/>
                  </a:lnTo>
                </a:path>
                <a:path w="716279" h="134620">
                  <a:moveTo>
                    <a:pt x="429768" y="25"/>
                  </a:moveTo>
                  <a:lnTo>
                    <a:pt x="429768" y="13442"/>
                  </a:lnTo>
                </a:path>
                <a:path w="716279" h="134620">
                  <a:moveTo>
                    <a:pt x="573024" y="25"/>
                  </a:moveTo>
                  <a:lnTo>
                    <a:pt x="573024" y="13442"/>
                  </a:lnTo>
                </a:path>
                <a:path w="716279" h="134620">
                  <a:moveTo>
                    <a:pt x="179070" y="13442"/>
                  </a:moveTo>
                  <a:lnTo>
                    <a:pt x="179006" y="40328"/>
                  </a:lnTo>
                </a:path>
                <a:path w="716279" h="134620">
                  <a:moveTo>
                    <a:pt x="393953" y="13442"/>
                  </a:moveTo>
                  <a:lnTo>
                    <a:pt x="393890" y="40328"/>
                  </a:lnTo>
                </a:path>
                <a:path w="716279" h="134620">
                  <a:moveTo>
                    <a:pt x="608838" y="13468"/>
                  </a:moveTo>
                  <a:lnTo>
                    <a:pt x="608774" y="40354"/>
                  </a:lnTo>
                </a:path>
                <a:path w="716279" h="134620">
                  <a:moveTo>
                    <a:pt x="107442" y="40328"/>
                  </a:moveTo>
                  <a:lnTo>
                    <a:pt x="107442" y="60471"/>
                  </a:lnTo>
                </a:path>
                <a:path w="716279" h="134620">
                  <a:moveTo>
                    <a:pt x="286512" y="40328"/>
                  </a:moveTo>
                  <a:lnTo>
                    <a:pt x="286512" y="60471"/>
                  </a:lnTo>
                </a:path>
                <a:path w="716279" h="134620">
                  <a:moveTo>
                    <a:pt x="501396" y="40354"/>
                  </a:moveTo>
                  <a:lnTo>
                    <a:pt x="501396" y="60471"/>
                  </a:lnTo>
                </a:path>
                <a:path w="7162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60" y="60471"/>
                  </a:moveTo>
                  <a:lnTo>
                    <a:pt x="238760" y="94081"/>
                  </a:lnTo>
                </a:path>
                <a:path w="716279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16279" h="134620">
                  <a:moveTo>
                    <a:pt x="143255" y="132854"/>
                  </a:moveTo>
                  <a:lnTo>
                    <a:pt x="143255" y="134442"/>
                  </a:lnTo>
                </a:path>
                <a:path w="716279" h="134620">
                  <a:moveTo>
                    <a:pt x="143255" y="107524"/>
                  </a:moveTo>
                  <a:lnTo>
                    <a:pt x="143255" y="132854"/>
                  </a:lnTo>
                </a:path>
                <a:path w="716279" h="134620">
                  <a:moveTo>
                    <a:pt x="584962" y="132854"/>
                  </a:moveTo>
                  <a:lnTo>
                    <a:pt x="584962" y="134442"/>
                  </a:lnTo>
                </a:path>
                <a:path w="716279" h="134620">
                  <a:moveTo>
                    <a:pt x="584962" y="107524"/>
                  </a:moveTo>
                  <a:lnTo>
                    <a:pt x="584962" y="132854"/>
                  </a:lnTo>
                </a:path>
                <a:path w="716279" h="134620">
                  <a:moveTo>
                    <a:pt x="286385" y="132854"/>
                  </a:moveTo>
                  <a:lnTo>
                    <a:pt x="286385" y="134442"/>
                  </a:lnTo>
                </a:path>
                <a:path w="716279" h="134620">
                  <a:moveTo>
                    <a:pt x="286385" y="107524"/>
                  </a:moveTo>
                  <a:lnTo>
                    <a:pt x="286385" y="132854"/>
                  </a:lnTo>
                </a:path>
                <a:path w="716279" h="134620">
                  <a:moveTo>
                    <a:pt x="71627" y="94081"/>
                  </a:moveTo>
                  <a:lnTo>
                    <a:pt x="71627" y="107524"/>
                  </a:lnTo>
                </a:path>
                <a:path w="716279" h="134620">
                  <a:moveTo>
                    <a:pt x="214756" y="94081"/>
                  </a:moveTo>
                  <a:lnTo>
                    <a:pt x="214756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7949184" y="632164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80" y="25"/>
                  </a:lnTo>
                </a:path>
                <a:path w="716279" h="134620">
                  <a:moveTo>
                    <a:pt x="0" y="13442"/>
                  </a:moveTo>
                  <a:lnTo>
                    <a:pt x="716280" y="13442"/>
                  </a:lnTo>
                </a:path>
                <a:path w="716279" h="134620">
                  <a:moveTo>
                    <a:pt x="0" y="40328"/>
                  </a:moveTo>
                  <a:lnTo>
                    <a:pt x="716280" y="40354"/>
                  </a:lnTo>
                </a:path>
                <a:path w="716279" h="134620">
                  <a:moveTo>
                    <a:pt x="0" y="60471"/>
                  </a:moveTo>
                  <a:lnTo>
                    <a:pt x="716280" y="60471"/>
                  </a:lnTo>
                </a:path>
                <a:path w="716279" h="134620">
                  <a:moveTo>
                    <a:pt x="0" y="94081"/>
                  </a:moveTo>
                  <a:lnTo>
                    <a:pt x="716280" y="94081"/>
                  </a:lnTo>
                </a:path>
                <a:path w="716279" h="134620">
                  <a:moveTo>
                    <a:pt x="0" y="107524"/>
                  </a:moveTo>
                  <a:lnTo>
                    <a:pt x="716216" y="107549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884" y="25"/>
                  </a:moveTo>
                  <a:lnTo>
                    <a:pt x="214884" y="13442"/>
                  </a:lnTo>
                </a:path>
                <a:path w="716279" h="134620">
                  <a:moveTo>
                    <a:pt x="358140" y="25"/>
                  </a:moveTo>
                  <a:lnTo>
                    <a:pt x="358140" y="13442"/>
                  </a:lnTo>
                </a:path>
                <a:path w="716279" h="134620">
                  <a:moveTo>
                    <a:pt x="429768" y="25"/>
                  </a:moveTo>
                  <a:lnTo>
                    <a:pt x="429768" y="13442"/>
                  </a:lnTo>
                </a:path>
                <a:path w="716279" h="134620">
                  <a:moveTo>
                    <a:pt x="573024" y="25"/>
                  </a:moveTo>
                  <a:lnTo>
                    <a:pt x="573024" y="13442"/>
                  </a:lnTo>
                </a:path>
                <a:path w="716279" h="134620">
                  <a:moveTo>
                    <a:pt x="179070" y="13442"/>
                  </a:moveTo>
                  <a:lnTo>
                    <a:pt x="179070" y="40328"/>
                  </a:lnTo>
                </a:path>
                <a:path w="716279" h="134620">
                  <a:moveTo>
                    <a:pt x="393954" y="13442"/>
                  </a:moveTo>
                  <a:lnTo>
                    <a:pt x="393954" y="40328"/>
                  </a:lnTo>
                </a:path>
                <a:path w="716279" h="134620">
                  <a:moveTo>
                    <a:pt x="608838" y="13468"/>
                  </a:moveTo>
                  <a:lnTo>
                    <a:pt x="608774" y="40354"/>
                  </a:lnTo>
                </a:path>
                <a:path w="716279" h="134620">
                  <a:moveTo>
                    <a:pt x="107442" y="40328"/>
                  </a:moveTo>
                  <a:lnTo>
                    <a:pt x="107442" y="60471"/>
                  </a:lnTo>
                </a:path>
                <a:path w="716279" h="134620">
                  <a:moveTo>
                    <a:pt x="286512" y="40328"/>
                  </a:moveTo>
                  <a:lnTo>
                    <a:pt x="286512" y="60471"/>
                  </a:lnTo>
                </a:path>
                <a:path w="716279" h="134620">
                  <a:moveTo>
                    <a:pt x="501396" y="40354"/>
                  </a:moveTo>
                  <a:lnTo>
                    <a:pt x="501396" y="60471"/>
                  </a:lnTo>
                </a:path>
                <a:path w="7162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60" y="60471"/>
                  </a:moveTo>
                  <a:lnTo>
                    <a:pt x="238760" y="94081"/>
                  </a:lnTo>
                </a:path>
                <a:path w="716279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16279" h="134620">
                  <a:moveTo>
                    <a:pt x="143256" y="132854"/>
                  </a:moveTo>
                  <a:lnTo>
                    <a:pt x="143256" y="134442"/>
                  </a:lnTo>
                </a:path>
                <a:path w="716279" h="134620">
                  <a:moveTo>
                    <a:pt x="143256" y="107524"/>
                  </a:moveTo>
                  <a:lnTo>
                    <a:pt x="143256" y="132854"/>
                  </a:lnTo>
                </a:path>
                <a:path w="716279" h="134620">
                  <a:moveTo>
                    <a:pt x="584962" y="132854"/>
                  </a:moveTo>
                  <a:lnTo>
                    <a:pt x="584962" y="134442"/>
                  </a:lnTo>
                </a:path>
                <a:path w="716279" h="134620">
                  <a:moveTo>
                    <a:pt x="584962" y="107524"/>
                  </a:moveTo>
                  <a:lnTo>
                    <a:pt x="584962" y="132854"/>
                  </a:lnTo>
                </a:path>
                <a:path w="716279" h="134620">
                  <a:moveTo>
                    <a:pt x="286448" y="132854"/>
                  </a:moveTo>
                  <a:lnTo>
                    <a:pt x="286448" y="134442"/>
                  </a:lnTo>
                </a:path>
                <a:path w="716279" h="134620">
                  <a:moveTo>
                    <a:pt x="286448" y="107524"/>
                  </a:moveTo>
                  <a:lnTo>
                    <a:pt x="286448" y="132854"/>
                  </a:lnTo>
                </a:path>
                <a:path w="716279" h="134620">
                  <a:moveTo>
                    <a:pt x="71627" y="94081"/>
                  </a:moveTo>
                  <a:lnTo>
                    <a:pt x="71627" y="107524"/>
                  </a:lnTo>
                </a:path>
                <a:path w="716279" h="134620">
                  <a:moveTo>
                    <a:pt x="214757" y="94081"/>
                  </a:moveTo>
                  <a:lnTo>
                    <a:pt x="214757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8665464" y="632164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79" y="25"/>
                  </a:lnTo>
                </a:path>
                <a:path w="716279" h="134620">
                  <a:moveTo>
                    <a:pt x="0" y="13442"/>
                  </a:moveTo>
                  <a:lnTo>
                    <a:pt x="716279" y="13442"/>
                  </a:lnTo>
                </a:path>
                <a:path w="716279" h="134620">
                  <a:moveTo>
                    <a:pt x="0" y="40328"/>
                  </a:moveTo>
                  <a:lnTo>
                    <a:pt x="716279" y="40354"/>
                  </a:lnTo>
                </a:path>
                <a:path w="716279" h="134620">
                  <a:moveTo>
                    <a:pt x="0" y="60471"/>
                  </a:moveTo>
                  <a:lnTo>
                    <a:pt x="716279" y="60471"/>
                  </a:lnTo>
                </a:path>
                <a:path w="716279" h="134620">
                  <a:moveTo>
                    <a:pt x="0" y="94081"/>
                  </a:moveTo>
                  <a:lnTo>
                    <a:pt x="716279" y="94081"/>
                  </a:lnTo>
                </a:path>
                <a:path w="716279" h="134620">
                  <a:moveTo>
                    <a:pt x="0" y="107524"/>
                  </a:moveTo>
                  <a:lnTo>
                    <a:pt x="716216" y="107549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883" y="25"/>
                  </a:moveTo>
                  <a:lnTo>
                    <a:pt x="214883" y="13442"/>
                  </a:lnTo>
                </a:path>
                <a:path w="716279" h="134620">
                  <a:moveTo>
                    <a:pt x="358139" y="25"/>
                  </a:moveTo>
                  <a:lnTo>
                    <a:pt x="358139" y="13442"/>
                  </a:lnTo>
                </a:path>
                <a:path w="716279" h="134620">
                  <a:moveTo>
                    <a:pt x="429767" y="25"/>
                  </a:moveTo>
                  <a:lnTo>
                    <a:pt x="429767" y="13442"/>
                  </a:lnTo>
                </a:path>
                <a:path w="716279" h="134620">
                  <a:moveTo>
                    <a:pt x="573024" y="25"/>
                  </a:moveTo>
                  <a:lnTo>
                    <a:pt x="573024" y="13442"/>
                  </a:lnTo>
                </a:path>
                <a:path w="716279" h="134620">
                  <a:moveTo>
                    <a:pt x="179069" y="13442"/>
                  </a:moveTo>
                  <a:lnTo>
                    <a:pt x="179069" y="40328"/>
                  </a:lnTo>
                </a:path>
                <a:path w="716279" h="134620">
                  <a:moveTo>
                    <a:pt x="393953" y="13442"/>
                  </a:moveTo>
                  <a:lnTo>
                    <a:pt x="393953" y="40328"/>
                  </a:lnTo>
                </a:path>
                <a:path w="716279" h="134620">
                  <a:moveTo>
                    <a:pt x="608837" y="13468"/>
                  </a:moveTo>
                  <a:lnTo>
                    <a:pt x="608837" y="40354"/>
                  </a:lnTo>
                </a:path>
                <a:path w="716279" h="134620">
                  <a:moveTo>
                    <a:pt x="107441" y="40328"/>
                  </a:moveTo>
                  <a:lnTo>
                    <a:pt x="107441" y="60471"/>
                  </a:lnTo>
                </a:path>
                <a:path w="716279" h="134620">
                  <a:moveTo>
                    <a:pt x="286511" y="40328"/>
                  </a:moveTo>
                  <a:lnTo>
                    <a:pt x="286511" y="60471"/>
                  </a:lnTo>
                </a:path>
                <a:path w="716279" h="134620">
                  <a:moveTo>
                    <a:pt x="501395" y="40354"/>
                  </a:moveTo>
                  <a:lnTo>
                    <a:pt x="501395" y="60471"/>
                  </a:lnTo>
                </a:path>
                <a:path w="716279" h="134620">
                  <a:moveTo>
                    <a:pt x="680465" y="40354"/>
                  </a:moveTo>
                  <a:lnTo>
                    <a:pt x="680465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59" y="60471"/>
                  </a:moveTo>
                  <a:lnTo>
                    <a:pt x="238759" y="94081"/>
                  </a:lnTo>
                </a:path>
                <a:path w="716279" h="134620">
                  <a:moveTo>
                    <a:pt x="477519" y="60471"/>
                  </a:moveTo>
                  <a:lnTo>
                    <a:pt x="477519" y="94081"/>
                  </a:lnTo>
                </a:path>
                <a:path w="716279" h="134620">
                  <a:moveTo>
                    <a:pt x="143255" y="132854"/>
                  </a:moveTo>
                  <a:lnTo>
                    <a:pt x="143255" y="134442"/>
                  </a:lnTo>
                </a:path>
                <a:path w="716279" h="134620">
                  <a:moveTo>
                    <a:pt x="143255" y="107524"/>
                  </a:moveTo>
                  <a:lnTo>
                    <a:pt x="143255" y="132854"/>
                  </a:lnTo>
                </a:path>
                <a:path w="716279" h="134620">
                  <a:moveTo>
                    <a:pt x="584961" y="132854"/>
                  </a:moveTo>
                  <a:lnTo>
                    <a:pt x="584961" y="134442"/>
                  </a:lnTo>
                </a:path>
                <a:path w="716279" h="134620">
                  <a:moveTo>
                    <a:pt x="584961" y="107524"/>
                  </a:moveTo>
                  <a:lnTo>
                    <a:pt x="584961" y="132854"/>
                  </a:lnTo>
                </a:path>
                <a:path w="716279" h="134620">
                  <a:moveTo>
                    <a:pt x="286448" y="132854"/>
                  </a:moveTo>
                  <a:lnTo>
                    <a:pt x="286448" y="134442"/>
                  </a:lnTo>
                </a:path>
                <a:path w="716279" h="134620">
                  <a:moveTo>
                    <a:pt x="286448" y="107524"/>
                  </a:moveTo>
                  <a:lnTo>
                    <a:pt x="286448" y="132854"/>
                  </a:lnTo>
                </a:path>
                <a:path w="716279" h="134620">
                  <a:moveTo>
                    <a:pt x="71627" y="94081"/>
                  </a:moveTo>
                  <a:lnTo>
                    <a:pt x="71627" y="107524"/>
                  </a:lnTo>
                </a:path>
                <a:path w="716279" h="134620">
                  <a:moveTo>
                    <a:pt x="214756" y="94081"/>
                  </a:moveTo>
                  <a:lnTo>
                    <a:pt x="214756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9381744" y="6321641"/>
              <a:ext cx="702945" cy="134620"/>
            </a:xfrm>
            <a:custGeom>
              <a:avLst/>
              <a:gdLst/>
              <a:ahLst/>
              <a:cxnLst/>
              <a:rect l="l" t="t" r="r" b="b"/>
              <a:pathLst>
                <a:path w="702945" h="134620">
                  <a:moveTo>
                    <a:pt x="0" y="13442"/>
                  </a:moveTo>
                  <a:lnTo>
                    <a:pt x="702945" y="13442"/>
                  </a:lnTo>
                </a:path>
                <a:path w="702945" h="134620">
                  <a:moveTo>
                    <a:pt x="0" y="40328"/>
                  </a:moveTo>
                  <a:lnTo>
                    <a:pt x="702945" y="40353"/>
                  </a:lnTo>
                </a:path>
                <a:path w="702945" h="134620">
                  <a:moveTo>
                    <a:pt x="0" y="60471"/>
                  </a:moveTo>
                  <a:lnTo>
                    <a:pt x="702945" y="60471"/>
                  </a:lnTo>
                </a:path>
                <a:path w="702945" h="134620">
                  <a:moveTo>
                    <a:pt x="0" y="94081"/>
                  </a:moveTo>
                  <a:lnTo>
                    <a:pt x="702945" y="94081"/>
                  </a:lnTo>
                </a:path>
                <a:path w="702945" h="134620">
                  <a:moveTo>
                    <a:pt x="0" y="107524"/>
                  </a:moveTo>
                  <a:lnTo>
                    <a:pt x="702945" y="107549"/>
                  </a:lnTo>
                </a:path>
                <a:path w="702945" h="134620">
                  <a:moveTo>
                    <a:pt x="71627" y="0"/>
                  </a:moveTo>
                  <a:lnTo>
                    <a:pt x="71627" y="13442"/>
                  </a:lnTo>
                </a:path>
                <a:path w="702945" h="134620">
                  <a:moveTo>
                    <a:pt x="214883" y="25"/>
                  </a:moveTo>
                  <a:lnTo>
                    <a:pt x="214883" y="13442"/>
                  </a:lnTo>
                </a:path>
                <a:path w="702945" h="134620">
                  <a:moveTo>
                    <a:pt x="358139" y="25"/>
                  </a:moveTo>
                  <a:lnTo>
                    <a:pt x="358139" y="13442"/>
                  </a:lnTo>
                </a:path>
                <a:path w="702945" h="134620">
                  <a:moveTo>
                    <a:pt x="429767" y="25"/>
                  </a:moveTo>
                  <a:lnTo>
                    <a:pt x="429767" y="13442"/>
                  </a:lnTo>
                </a:path>
                <a:path w="702945" h="134620">
                  <a:moveTo>
                    <a:pt x="573024" y="25"/>
                  </a:moveTo>
                  <a:lnTo>
                    <a:pt x="573024" y="13442"/>
                  </a:lnTo>
                </a:path>
                <a:path w="702945" h="134620">
                  <a:moveTo>
                    <a:pt x="179070" y="13442"/>
                  </a:moveTo>
                  <a:lnTo>
                    <a:pt x="179070" y="40328"/>
                  </a:lnTo>
                </a:path>
                <a:path w="702945" h="134620">
                  <a:moveTo>
                    <a:pt x="393953" y="13442"/>
                  </a:moveTo>
                  <a:lnTo>
                    <a:pt x="393953" y="40328"/>
                  </a:lnTo>
                </a:path>
                <a:path w="702945" h="134620">
                  <a:moveTo>
                    <a:pt x="608837" y="13468"/>
                  </a:moveTo>
                  <a:lnTo>
                    <a:pt x="608837" y="40354"/>
                  </a:lnTo>
                </a:path>
                <a:path w="702945" h="134620">
                  <a:moveTo>
                    <a:pt x="107441" y="40328"/>
                  </a:moveTo>
                  <a:lnTo>
                    <a:pt x="107441" y="60471"/>
                  </a:lnTo>
                </a:path>
                <a:path w="702945" h="134620">
                  <a:moveTo>
                    <a:pt x="286511" y="40328"/>
                  </a:moveTo>
                  <a:lnTo>
                    <a:pt x="286511" y="60471"/>
                  </a:lnTo>
                </a:path>
                <a:path w="702945" h="134620">
                  <a:moveTo>
                    <a:pt x="501396" y="40354"/>
                  </a:moveTo>
                  <a:lnTo>
                    <a:pt x="501396" y="60471"/>
                  </a:lnTo>
                </a:path>
                <a:path w="702945" h="134620">
                  <a:moveTo>
                    <a:pt x="680465" y="40354"/>
                  </a:moveTo>
                  <a:lnTo>
                    <a:pt x="680465" y="60496"/>
                  </a:lnTo>
                </a:path>
                <a:path w="702945" h="134620">
                  <a:moveTo>
                    <a:pt x="0" y="0"/>
                  </a:moveTo>
                  <a:lnTo>
                    <a:pt x="0" y="13442"/>
                  </a:lnTo>
                </a:path>
                <a:path w="702945" h="134620">
                  <a:moveTo>
                    <a:pt x="0" y="60471"/>
                  </a:moveTo>
                  <a:lnTo>
                    <a:pt x="0" y="94081"/>
                  </a:lnTo>
                </a:path>
                <a:path w="702945" h="134620">
                  <a:moveTo>
                    <a:pt x="238759" y="60471"/>
                  </a:moveTo>
                  <a:lnTo>
                    <a:pt x="238759" y="94081"/>
                  </a:lnTo>
                </a:path>
                <a:path w="702945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02945" h="134620">
                  <a:moveTo>
                    <a:pt x="143255" y="132854"/>
                  </a:moveTo>
                  <a:lnTo>
                    <a:pt x="143255" y="134442"/>
                  </a:lnTo>
                </a:path>
                <a:path w="702945" h="134620">
                  <a:moveTo>
                    <a:pt x="143255" y="107524"/>
                  </a:moveTo>
                  <a:lnTo>
                    <a:pt x="143255" y="132854"/>
                  </a:lnTo>
                </a:path>
                <a:path w="702945" h="134620">
                  <a:moveTo>
                    <a:pt x="584962" y="132854"/>
                  </a:moveTo>
                  <a:lnTo>
                    <a:pt x="584962" y="134442"/>
                  </a:lnTo>
                </a:path>
                <a:path w="702945" h="134620">
                  <a:moveTo>
                    <a:pt x="584961" y="107524"/>
                  </a:moveTo>
                  <a:lnTo>
                    <a:pt x="584961" y="132854"/>
                  </a:lnTo>
                </a:path>
                <a:path w="702945" h="134620">
                  <a:moveTo>
                    <a:pt x="286448" y="132854"/>
                  </a:moveTo>
                  <a:lnTo>
                    <a:pt x="286448" y="134442"/>
                  </a:lnTo>
                </a:path>
                <a:path w="702945" h="134620">
                  <a:moveTo>
                    <a:pt x="286448" y="107524"/>
                  </a:moveTo>
                  <a:lnTo>
                    <a:pt x="286448" y="132854"/>
                  </a:lnTo>
                </a:path>
                <a:path w="702945" h="134620">
                  <a:moveTo>
                    <a:pt x="71627" y="94081"/>
                  </a:moveTo>
                  <a:lnTo>
                    <a:pt x="71627" y="107524"/>
                  </a:lnTo>
                </a:path>
                <a:path w="702945" h="134620">
                  <a:moveTo>
                    <a:pt x="214820" y="94081"/>
                  </a:moveTo>
                  <a:lnTo>
                    <a:pt x="214820" y="107524"/>
                  </a:lnTo>
                </a:path>
                <a:path w="702945" h="134620">
                  <a:moveTo>
                    <a:pt x="430910" y="94081"/>
                  </a:moveTo>
                  <a:lnTo>
                    <a:pt x="43091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179639" y="6456083"/>
              <a:ext cx="188595" cy="60960"/>
            </a:xfrm>
            <a:custGeom>
              <a:avLst/>
              <a:gdLst/>
              <a:ahLst/>
              <a:cxnLst/>
              <a:rect l="l" t="t" r="r" b="b"/>
              <a:pathLst>
                <a:path w="188595" h="60959">
                  <a:moveTo>
                    <a:pt x="0" y="0"/>
                  </a:moveTo>
                  <a:lnTo>
                    <a:pt x="188144" y="25"/>
                  </a:lnTo>
                </a:path>
                <a:path w="188595" h="60959">
                  <a:moveTo>
                    <a:pt x="0" y="13417"/>
                  </a:moveTo>
                  <a:lnTo>
                    <a:pt x="188144" y="13417"/>
                  </a:lnTo>
                </a:path>
                <a:path w="188595" h="60959">
                  <a:moveTo>
                    <a:pt x="0" y="40322"/>
                  </a:moveTo>
                  <a:lnTo>
                    <a:pt x="188144" y="40328"/>
                  </a:lnTo>
                </a:path>
                <a:path w="188595" h="60959">
                  <a:moveTo>
                    <a:pt x="0" y="60471"/>
                  </a:moveTo>
                  <a:lnTo>
                    <a:pt x="188144" y="60471"/>
                  </a:lnTo>
                </a:path>
                <a:path w="188595" h="60959">
                  <a:moveTo>
                    <a:pt x="44869" y="0"/>
                  </a:moveTo>
                  <a:lnTo>
                    <a:pt x="44869" y="13417"/>
                  </a:lnTo>
                </a:path>
                <a:path w="188595" h="60959">
                  <a:moveTo>
                    <a:pt x="80689" y="13442"/>
                  </a:moveTo>
                  <a:lnTo>
                    <a:pt x="80664" y="40328"/>
                  </a:lnTo>
                </a:path>
                <a:path w="188595" h="60959">
                  <a:moveTo>
                    <a:pt x="152323" y="40328"/>
                  </a:moveTo>
                  <a:lnTo>
                    <a:pt x="152323" y="604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367783" y="6456083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60" y="25"/>
                  </a:lnTo>
                </a:path>
                <a:path w="716279" h="60959">
                  <a:moveTo>
                    <a:pt x="0" y="13417"/>
                  </a:moveTo>
                  <a:lnTo>
                    <a:pt x="716260" y="13417"/>
                  </a:lnTo>
                </a:path>
                <a:path w="716279" h="60959">
                  <a:moveTo>
                    <a:pt x="0" y="40303"/>
                  </a:moveTo>
                  <a:lnTo>
                    <a:pt x="716235" y="40328"/>
                  </a:lnTo>
                </a:path>
                <a:path w="716279" h="60959">
                  <a:moveTo>
                    <a:pt x="0" y="60471"/>
                  </a:moveTo>
                  <a:lnTo>
                    <a:pt x="716235" y="60471"/>
                  </a:lnTo>
                </a:path>
                <a:path w="716279" h="60959">
                  <a:moveTo>
                    <a:pt x="71608" y="0"/>
                  </a:moveTo>
                  <a:lnTo>
                    <a:pt x="71608" y="13417"/>
                  </a:lnTo>
                </a:path>
                <a:path w="716279" h="60959">
                  <a:moveTo>
                    <a:pt x="214883" y="0"/>
                  </a:moveTo>
                  <a:lnTo>
                    <a:pt x="214883" y="13417"/>
                  </a:lnTo>
                </a:path>
                <a:path w="716279" h="60959">
                  <a:moveTo>
                    <a:pt x="358127" y="0"/>
                  </a:moveTo>
                  <a:lnTo>
                    <a:pt x="358127" y="13417"/>
                  </a:lnTo>
                </a:path>
                <a:path w="716279" h="60959">
                  <a:moveTo>
                    <a:pt x="429767" y="0"/>
                  </a:moveTo>
                  <a:lnTo>
                    <a:pt x="429767" y="13417"/>
                  </a:lnTo>
                </a:path>
                <a:path w="716279" h="60959">
                  <a:moveTo>
                    <a:pt x="573011" y="0"/>
                  </a:moveTo>
                  <a:lnTo>
                    <a:pt x="573011" y="13417"/>
                  </a:lnTo>
                </a:path>
                <a:path w="716279" h="60959">
                  <a:moveTo>
                    <a:pt x="179063" y="13417"/>
                  </a:moveTo>
                  <a:lnTo>
                    <a:pt x="179012" y="40303"/>
                  </a:lnTo>
                </a:path>
                <a:path w="716279" h="60959">
                  <a:moveTo>
                    <a:pt x="393947" y="13442"/>
                  </a:moveTo>
                  <a:lnTo>
                    <a:pt x="393922" y="40328"/>
                  </a:lnTo>
                </a:path>
                <a:path w="716279" h="60959">
                  <a:moveTo>
                    <a:pt x="608831" y="13442"/>
                  </a:moveTo>
                  <a:lnTo>
                    <a:pt x="608806" y="40328"/>
                  </a:lnTo>
                </a:path>
                <a:path w="716279" h="60959">
                  <a:moveTo>
                    <a:pt x="107429" y="40303"/>
                  </a:moveTo>
                  <a:lnTo>
                    <a:pt x="107403" y="60471"/>
                  </a:lnTo>
                </a:path>
                <a:path w="716279" h="60959">
                  <a:moveTo>
                    <a:pt x="286492" y="40303"/>
                  </a:moveTo>
                  <a:lnTo>
                    <a:pt x="286467" y="60471"/>
                  </a:lnTo>
                </a:path>
                <a:path w="716279" h="60959">
                  <a:moveTo>
                    <a:pt x="501376" y="40328"/>
                  </a:moveTo>
                  <a:lnTo>
                    <a:pt x="501376" y="60471"/>
                  </a:lnTo>
                </a:path>
                <a:path w="716279" h="60959">
                  <a:moveTo>
                    <a:pt x="680465" y="40328"/>
                  </a:moveTo>
                  <a:lnTo>
                    <a:pt x="680465" y="60471"/>
                  </a:lnTo>
                </a:path>
                <a:path w="716279" h="60959">
                  <a:moveTo>
                    <a:pt x="0" y="0"/>
                  </a:moveTo>
                  <a:lnTo>
                    <a:pt x="0" y="13417"/>
                  </a:lnTo>
                </a:path>
                <a:path w="716279" h="60959">
                  <a:moveTo>
                    <a:pt x="0" y="60471"/>
                  </a:moveTo>
                  <a:lnTo>
                    <a:pt x="0" y="60623"/>
                  </a:lnTo>
                </a:path>
                <a:path w="716279" h="60959">
                  <a:moveTo>
                    <a:pt x="238747" y="60471"/>
                  </a:moveTo>
                  <a:lnTo>
                    <a:pt x="238747" y="60623"/>
                  </a:lnTo>
                </a:path>
                <a:path w="716279" h="60959">
                  <a:moveTo>
                    <a:pt x="477488" y="60471"/>
                  </a:moveTo>
                  <a:lnTo>
                    <a:pt x="477488" y="6062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084070" y="6456083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60" y="25"/>
                  </a:lnTo>
                </a:path>
                <a:path w="716279" h="60959">
                  <a:moveTo>
                    <a:pt x="0" y="13417"/>
                  </a:moveTo>
                  <a:lnTo>
                    <a:pt x="716260" y="13417"/>
                  </a:lnTo>
                </a:path>
                <a:path w="716279" h="60959">
                  <a:moveTo>
                    <a:pt x="0" y="40303"/>
                  </a:moveTo>
                  <a:lnTo>
                    <a:pt x="716235" y="40328"/>
                  </a:lnTo>
                </a:path>
                <a:path w="716279" h="60959">
                  <a:moveTo>
                    <a:pt x="0" y="60471"/>
                  </a:moveTo>
                  <a:lnTo>
                    <a:pt x="716235" y="60471"/>
                  </a:lnTo>
                </a:path>
                <a:path w="716279" h="60959">
                  <a:moveTo>
                    <a:pt x="71608" y="0"/>
                  </a:moveTo>
                  <a:lnTo>
                    <a:pt x="71608" y="13417"/>
                  </a:lnTo>
                </a:path>
                <a:path w="716279" h="60959">
                  <a:moveTo>
                    <a:pt x="214877" y="0"/>
                  </a:moveTo>
                  <a:lnTo>
                    <a:pt x="214877" y="13417"/>
                  </a:lnTo>
                </a:path>
                <a:path w="716279" h="60959">
                  <a:moveTo>
                    <a:pt x="358127" y="0"/>
                  </a:moveTo>
                  <a:lnTo>
                    <a:pt x="358127" y="13417"/>
                  </a:lnTo>
                </a:path>
                <a:path w="716279" h="60959">
                  <a:moveTo>
                    <a:pt x="429761" y="0"/>
                  </a:moveTo>
                  <a:lnTo>
                    <a:pt x="429761" y="13417"/>
                  </a:lnTo>
                </a:path>
                <a:path w="716279" h="60959">
                  <a:moveTo>
                    <a:pt x="573011" y="0"/>
                  </a:moveTo>
                  <a:lnTo>
                    <a:pt x="573011" y="13417"/>
                  </a:lnTo>
                </a:path>
                <a:path w="716279" h="60959">
                  <a:moveTo>
                    <a:pt x="179063" y="13417"/>
                  </a:moveTo>
                  <a:lnTo>
                    <a:pt x="179038" y="40303"/>
                  </a:lnTo>
                </a:path>
                <a:path w="716279" h="60959">
                  <a:moveTo>
                    <a:pt x="393947" y="13442"/>
                  </a:moveTo>
                  <a:lnTo>
                    <a:pt x="393922" y="40328"/>
                  </a:lnTo>
                </a:path>
                <a:path w="716279" h="60959">
                  <a:moveTo>
                    <a:pt x="608831" y="13442"/>
                  </a:moveTo>
                  <a:lnTo>
                    <a:pt x="608806" y="40328"/>
                  </a:lnTo>
                </a:path>
                <a:path w="716279" h="60959">
                  <a:moveTo>
                    <a:pt x="107429" y="40303"/>
                  </a:moveTo>
                  <a:lnTo>
                    <a:pt x="107403" y="60471"/>
                  </a:lnTo>
                </a:path>
                <a:path w="716279" h="60959">
                  <a:moveTo>
                    <a:pt x="286492" y="40303"/>
                  </a:moveTo>
                  <a:lnTo>
                    <a:pt x="286467" y="60471"/>
                  </a:lnTo>
                </a:path>
                <a:path w="716279" h="60959">
                  <a:moveTo>
                    <a:pt x="501376" y="40328"/>
                  </a:moveTo>
                  <a:lnTo>
                    <a:pt x="501376" y="60471"/>
                  </a:lnTo>
                </a:path>
                <a:path w="716279" h="60959">
                  <a:moveTo>
                    <a:pt x="680466" y="40328"/>
                  </a:moveTo>
                  <a:lnTo>
                    <a:pt x="680466" y="60471"/>
                  </a:lnTo>
                </a:path>
                <a:path w="716279" h="60959">
                  <a:moveTo>
                    <a:pt x="0" y="0"/>
                  </a:moveTo>
                  <a:lnTo>
                    <a:pt x="0" y="13417"/>
                  </a:lnTo>
                </a:path>
                <a:path w="716279" h="60959">
                  <a:moveTo>
                    <a:pt x="0" y="60471"/>
                  </a:moveTo>
                  <a:lnTo>
                    <a:pt x="0" y="60623"/>
                  </a:lnTo>
                </a:path>
                <a:path w="716279" h="60959">
                  <a:moveTo>
                    <a:pt x="238740" y="60471"/>
                  </a:moveTo>
                  <a:lnTo>
                    <a:pt x="238740" y="60623"/>
                  </a:lnTo>
                </a:path>
                <a:path w="716279" h="60959">
                  <a:moveTo>
                    <a:pt x="477488" y="60471"/>
                  </a:moveTo>
                  <a:lnTo>
                    <a:pt x="477488" y="6062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800331" y="6456082"/>
              <a:ext cx="716915" cy="60960"/>
            </a:xfrm>
            <a:custGeom>
              <a:avLst/>
              <a:gdLst/>
              <a:ahLst/>
              <a:cxnLst/>
              <a:rect l="l" t="t" r="r" b="b"/>
              <a:pathLst>
                <a:path w="716915" h="60959">
                  <a:moveTo>
                    <a:pt x="0" y="0"/>
                  </a:moveTo>
                  <a:lnTo>
                    <a:pt x="716292" y="0"/>
                  </a:lnTo>
                </a:path>
                <a:path w="716915" h="60959">
                  <a:moveTo>
                    <a:pt x="0" y="13418"/>
                  </a:moveTo>
                  <a:lnTo>
                    <a:pt x="663534" y="13418"/>
                  </a:lnTo>
                </a:path>
                <a:path w="716915" h="60959">
                  <a:moveTo>
                    <a:pt x="0" y="40304"/>
                  </a:moveTo>
                  <a:lnTo>
                    <a:pt x="618298" y="40326"/>
                  </a:lnTo>
                </a:path>
                <a:path w="716915" h="60959">
                  <a:moveTo>
                    <a:pt x="0" y="60471"/>
                  </a:moveTo>
                  <a:lnTo>
                    <a:pt x="596222" y="60471"/>
                  </a:lnTo>
                </a:path>
                <a:path w="716915" h="60959">
                  <a:moveTo>
                    <a:pt x="71634" y="0"/>
                  </a:moveTo>
                  <a:lnTo>
                    <a:pt x="71634" y="13418"/>
                  </a:lnTo>
                </a:path>
                <a:path w="716915" h="60959">
                  <a:moveTo>
                    <a:pt x="214903" y="0"/>
                  </a:moveTo>
                  <a:lnTo>
                    <a:pt x="214903" y="13418"/>
                  </a:lnTo>
                </a:path>
                <a:path w="716915" h="60959">
                  <a:moveTo>
                    <a:pt x="358152" y="0"/>
                  </a:moveTo>
                  <a:lnTo>
                    <a:pt x="358152" y="13418"/>
                  </a:lnTo>
                </a:path>
                <a:path w="716915" h="60959">
                  <a:moveTo>
                    <a:pt x="429787" y="0"/>
                  </a:moveTo>
                  <a:lnTo>
                    <a:pt x="429787" y="13418"/>
                  </a:lnTo>
                </a:path>
                <a:path w="716915" h="60959">
                  <a:moveTo>
                    <a:pt x="573036" y="0"/>
                  </a:moveTo>
                  <a:lnTo>
                    <a:pt x="573036" y="13418"/>
                  </a:lnTo>
                </a:path>
                <a:path w="716915" h="60959">
                  <a:moveTo>
                    <a:pt x="179089" y="13418"/>
                  </a:moveTo>
                  <a:lnTo>
                    <a:pt x="179038" y="40304"/>
                  </a:lnTo>
                </a:path>
                <a:path w="716915" h="60959">
                  <a:moveTo>
                    <a:pt x="393966" y="13443"/>
                  </a:moveTo>
                  <a:lnTo>
                    <a:pt x="393922" y="40329"/>
                  </a:lnTo>
                </a:path>
                <a:path w="716915" h="60959">
                  <a:moveTo>
                    <a:pt x="608850" y="13443"/>
                  </a:moveTo>
                  <a:lnTo>
                    <a:pt x="608850" y="40329"/>
                  </a:lnTo>
                </a:path>
                <a:path w="716915" h="60959">
                  <a:moveTo>
                    <a:pt x="107448" y="40304"/>
                  </a:moveTo>
                  <a:lnTo>
                    <a:pt x="107422" y="60471"/>
                  </a:lnTo>
                </a:path>
                <a:path w="716915" h="60959">
                  <a:moveTo>
                    <a:pt x="286518" y="40304"/>
                  </a:moveTo>
                  <a:lnTo>
                    <a:pt x="286492" y="60471"/>
                  </a:lnTo>
                </a:path>
                <a:path w="716915" h="60959">
                  <a:moveTo>
                    <a:pt x="501396" y="40329"/>
                  </a:moveTo>
                  <a:lnTo>
                    <a:pt x="501396" y="60471"/>
                  </a:lnTo>
                </a:path>
                <a:path w="716915" h="60959">
                  <a:moveTo>
                    <a:pt x="0" y="0"/>
                  </a:moveTo>
                  <a:lnTo>
                    <a:pt x="0" y="13418"/>
                  </a:lnTo>
                </a:path>
                <a:path w="716915" h="60959">
                  <a:moveTo>
                    <a:pt x="0" y="60471"/>
                  </a:moveTo>
                  <a:lnTo>
                    <a:pt x="0" y="60624"/>
                  </a:lnTo>
                </a:path>
                <a:path w="716915" h="60959">
                  <a:moveTo>
                    <a:pt x="238766" y="60471"/>
                  </a:moveTo>
                  <a:lnTo>
                    <a:pt x="238766" y="60624"/>
                  </a:lnTo>
                </a:path>
                <a:path w="716915" h="60959">
                  <a:moveTo>
                    <a:pt x="477513" y="60471"/>
                  </a:moveTo>
                  <a:lnTo>
                    <a:pt x="477513" y="6062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6546933" y="6456083"/>
              <a:ext cx="686435" cy="60960"/>
            </a:xfrm>
            <a:custGeom>
              <a:avLst/>
              <a:gdLst/>
              <a:ahLst/>
              <a:cxnLst/>
              <a:rect l="l" t="t" r="r" b="b"/>
              <a:pathLst>
                <a:path w="686434" h="60959">
                  <a:moveTo>
                    <a:pt x="0" y="0"/>
                  </a:moveTo>
                  <a:lnTo>
                    <a:pt x="685977" y="25"/>
                  </a:lnTo>
                </a:path>
                <a:path w="686434" h="60959">
                  <a:moveTo>
                    <a:pt x="59098" y="13417"/>
                  </a:moveTo>
                  <a:lnTo>
                    <a:pt x="685977" y="13417"/>
                  </a:lnTo>
                </a:path>
                <a:path w="686434" h="60959">
                  <a:moveTo>
                    <a:pt x="101627" y="40308"/>
                  </a:moveTo>
                  <a:lnTo>
                    <a:pt x="685977" y="40328"/>
                  </a:lnTo>
                </a:path>
                <a:path w="686434" h="60959">
                  <a:moveTo>
                    <a:pt x="123924" y="60471"/>
                  </a:moveTo>
                  <a:lnTo>
                    <a:pt x="685977" y="60471"/>
                  </a:lnTo>
                </a:path>
                <a:path w="686434" h="60959">
                  <a:moveTo>
                    <a:pt x="41318" y="0"/>
                  </a:moveTo>
                  <a:lnTo>
                    <a:pt x="41318" y="8050"/>
                  </a:lnTo>
                </a:path>
                <a:path w="686434" h="60959">
                  <a:moveTo>
                    <a:pt x="184574" y="0"/>
                  </a:moveTo>
                  <a:lnTo>
                    <a:pt x="184574" y="13417"/>
                  </a:lnTo>
                </a:path>
                <a:path w="686434" h="60959">
                  <a:moveTo>
                    <a:pt x="327830" y="0"/>
                  </a:moveTo>
                  <a:lnTo>
                    <a:pt x="327830" y="13417"/>
                  </a:lnTo>
                </a:path>
                <a:path w="686434" h="60959">
                  <a:moveTo>
                    <a:pt x="399458" y="0"/>
                  </a:moveTo>
                  <a:lnTo>
                    <a:pt x="399458" y="13417"/>
                  </a:lnTo>
                </a:path>
                <a:path w="686434" h="60959">
                  <a:moveTo>
                    <a:pt x="542714" y="0"/>
                  </a:moveTo>
                  <a:lnTo>
                    <a:pt x="542714" y="13417"/>
                  </a:lnTo>
                </a:path>
                <a:path w="686434" h="60959">
                  <a:moveTo>
                    <a:pt x="148760" y="13417"/>
                  </a:moveTo>
                  <a:lnTo>
                    <a:pt x="148697" y="40303"/>
                  </a:lnTo>
                </a:path>
                <a:path w="686434" h="60959">
                  <a:moveTo>
                    <a:pt x="363644" y="13442"/>
                  </a:moveTo>
                  <a:lnTo>
                    <a:pt x="363581" y="40328"/>
                  </a:lnTo>
                </a:path>
                <a:path w="686434" h="60959">
                  <a:moveTo>
                    <a:pt x="578528" y="13442"/>
                  </a:moveTo>
                  <a:lnTo>
                    <a:pt x="578465" y="40328"/>
                  </a:lnTo>
                </a:path>
                <a:path w="686434" h="60959">
                  <a:moveTo>
                    <a:pt x="256202" y="40303"/>
                  </a:moveTo>
                  <a:lnTo>
                    <a:pt x="256202" y="60471"/>
                  </a:lnTo>
                </a:path>
                <a:path w="686434" h="60959">
                  <a:moveTo>
                    <a:pt x="471086" y="40328"/>
                  </a:moveTo>
                  <a:lnTo>
                    <a:pt x="471086" y="60471"/>
                  </a:lnTo>
                </a:path>
                <a:path w="686434" h="60959">
                  <a:moveTo>
                    <a:pt x="650156" y="40328"/>
                  </a:moveTo>
                  <a:lnTo>
                    <a:pt x="650156" y="60471"/>
                  </a:lnTo>
                </a:path>
                <a:path w="686434" h="60959">
                  <a:moveTo>
                    <a:pt x="208450" y="60471"/>
                  </a:moveTo>
                  <a:lnTo>
                    <a:pt x="208450" y="60629"/>
                  </a:lnTo>
                </a:path>
                <a:path w="686434" h="60959">
                  <a:moveTo>
                    <a:pt x="447210" y="60471"/>
                  </a:moveTo>
                  <a:lnTo>
                    <a:pt x="447210" y="6064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232904" y="6456083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79" y="25"/>
                  </a:lnTo>
                </a:path>
                <a:path w="716279" h="60959">
                  <a:moveTo>
                    <a:pt x="0" y="13417"/>
                  </a:moveTo>
                  <a:lnTo>
                    <a:pt x="716279" y="13417"/>
                  </a:lnTo>
                </a:path>
                <a:path w="716279" h="60959">
                  <a:moveTo>
                    <a:pt x="0" y="40303"/>
                  </a:moveTo>
                  <a:lnTo>
                    <a:pt x="716279" y="40328"/>
                  </a:lnTo>
                </a:path>
                <a:path w="716279" h="60959">
                  <a:moveTo>
                    <a:pt x="0" y="60471"/>
                  </a:moveTo>
                  <a:lnTo>
                    <a:pt x="716279" y="60471"/>
                  </a:lnTo>
                </a:path>
                <a:path w="716279" h="60959">
                  <a:moveTo>
                    <a:pt x="71627" y="0"/>
                  </a:moveTo>
                  <a:lnTo>
                    <a:pt x="71627" y="13417"/>
                  </a:lnTo>
                </a:path>
                <a:path w="716279" h="60959">
                  <a:moveTo>
                    <a:pt x="214884" y="0"/>
                  </a:moveTo>
                  <a:lnTo>
                    <a:pt x="214884" y="13417"/>
                  </a:lnTo>
                </a:path>
                <a:path w="716279" h="60959">
                  <a:moveTo>
                    <a:pt x="358140" y="0"/>
                  </a:moveTo>
                  <a:lnTo>
                    <a:pt x="358140" y="13417"/>
                  </a:lnTo>
                </a:path>
                <a:path w="716279" h="60959">
                  <a:moveTo>
                    <a:pt x="429768" y="0"/>
                  </a:moveTo>
                  <a:lnTo>
                    <a:pt x="429768" y="13417"/>
                  </a:lnTo>
                </a:path>
                <a:path w="716279" h="60959">
                  <a:moveTo>
                    <a:pt x="573024" y="0"/>
                  </a:moveTo>
                  <a:lnTo>
                    <a:pt x="573024" y="13417"/>
                  </a:lnTo>
                </a:path>
                <a:path w="716279" h="60959">
                  <a:moveTo>
                    <a:pt x="179070" y="13417"/>
                  </a:moveTo>
                  <a:lnTo>
                    <a:pt x="179006" y="40303"/>
                  </a:lnTo>
                </a:path>
                <a:path w="716279" h="60959">
                  <a:moveTo>
                    <a:pt x="393953" y="13442"/>
                  </a:moveTo>
                  <a:lnTo>
                    <a:pt x="393890" y="40328"/>
                  </a:lnTo>
                </a:path>
                <a:path w="716279" h="60959">
                  <a:moveTo>
                    <a:pt x="608838" y="13442"/>
                  </a:moveTo>
                  <a:lnTo>
                    <a:pt x="608774" y="40328"/>
                  </a:lnTo>
                </a:path>
                <a:path w="716279" h="60959">
                  <a:moveTo>
                    <a:pt x="107442" y="40303"/>
                  </a:moveTo>
                  <a:lnTo>
                    <a:pt x="107442" y="60471"/>
                  </a:lnTo>
                </a:path>
                <a:path w="716279" h="60959">
                  <a:moveTo>
                    <a:pt x="286512" y="40303"/>
                  </a:moveTo>
                  <a:lnTo>
                    <a:pt x="286512" y="60471"/>
                  </a:lnTo>
                </a:path>
                <a:path w="716279" h="60959">
                  <a:moveTo>
                    <a:pt x="501396" y="40328"/>
                  </a:moveTo>
                  <a:lnTo>
                    <a:pt x="501396" y="60471"/>
                  </a:lnTo>
                </a:path>
                <a:path w="716279" h="60959">
                  <a:moveTo>
                    <a:pt x="680466" y="40328"/>
                  </a:moveTo>
                  <a:lnTo>
                    <a:pt x="680466" y="60471"/>
                  </a:lnTo>
                </a:path>
                <a:path w="716279" h="60959">
                  <a:moveTo>
                    <a:pt x="0" y="0"/>
                  </a:moveTo>
                  <a:lnTo>
                    <a:pt x="0" y="13417"/>
                  </a:lnTo>
                </a:path>
                <a:path w="716279" h="60959">
                  <a:moveTo>
                    <a:pt x="0" y="60471"/>
                  </a:moveTo>
                  <a:lnTo>
                    <a:pt x="0" y="60664"/>
                  </a:lnTo>
                </a:path>
                <a:path w="716279" h="60959">
                  <a:moveTo>
                    <a:pt x="238760" y="60471"/>
                  </a:moveTo>
                  <a:lnTo>
                    <a:pt x="238760" y="60681"/>
                  </a:lnTo>
                </a:path>
                <a:path w="716279" h="60959">
                  <a:moveTo>
                    <a:pt x="477520" y="60471"/>
                  </a:moveTo>
                  <a:lnTo>
                    <a:pt x="477520" y="6069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949184" y="6456083"/>
              <a:ext cx="716915" cy="134620"/>
            </a:xfrm>
            <a:custGeom>
              <a:avLst/>
              <a:gdLst/>
              <a:ahLst/>
              <a:cxnLst/>
              <a:rect l="l" t="t" r="r" b="b"/>
              <a:pathLst>
                <a:path w="716915" h="134620">
                  <a:moveTo>
                    <a:pt x="0" y="0"/>
                  </a:moveTo>
                  <a:lnTo>
                    <a:pt x="716286" y="25"/>
                  </a:lnTo>
                </a:path>
                <a:path w="716915" h="134620">
                  <a:moveTo>
                    <a:pt x="0" y="13417"/>
                  </a:moveTo>
                  <a:lnTo>
                    <a:pt x="716286" y="13417"/>
                  </a:lnTo>
                </a:path>
                <a:path w="716915" h="134620">
                  <a:moveTo>
                    <a:pt x="0" y="40303"/>
                  </a:moveTo>
                  <a:lnTo>
                    <a:pt x="716286" y="40328"/>
                  </a:lnTo>
                </a:path>
                <a:path w="716915" h="134620">
                  <a:moveTo>
                    <a:pt x="0" y="60471"/>
                  </a:moveTo>
                  <a:lnTo>
                    <a:pt x="716286" y="60471"/>
                  </a:lnTo>
                </a:path>
                <a:path w="716915" h="134620">
                  <a:moveTo>
                    <a:pt x="275463" y="94056"/>
                  </a:moveTo>
                  <a:lnTo>
                    <a:pt x="376237" y="94056"/>
                  </a:lnTo>
                </a:path>
                <a:path w="716915" h="134620">
                  <a:moveTo>
                    <a:pt x="275463" y="107508"/>
                  </a:moveTo>
                  <a:lnTo>
                    <a:pt x="376237" y="107512"/>
                  </a:lnTo>
                </a:path>
                <a:path w="716915" h="134620">
                  <a:moveTo>
                    <a:pt x="71627" y="0"/>
                  </a:moveTo>
                  <a:lnTo>
                    <a:pt x="71628" y="13417"/>
                  </a:lnTo>
                </a:path>
                <a:path w="716915" h="134620">
                  <a:moveTo>
                    <a:pt x="214884" y="0"/>
                  </a:moveTo>
                  <a:lnTo>
                    <a:pt x="214884" y="13417"/>
                  </a:lnTo>
                </a:path>
                <a:path w="716915" h="134620">
                  <a:moveTo>
                    <a:pt x="358140" y="0"/>
                  </a:moveTo>
                  <a:lnTo>
                    <a:pt x="358140" y="13417"/>
                  </a:lnTo>
                </a:path>
                <a:path w="716915" h="134620">
                  <a:moveTo>
                    <a:pt x="429768" y="0"/>
                  </a:moveTo>
                  <a:lnTo>
                    <a:pt x="429768" y="13417"/>
                  </a:lnTo>
                </a:path>
                <a:path w="716915" h="134620">
                  <a:moveTo>
                    <a:pt x="573024" y="0"/>
                  </a:moveTo>
                  <a:lnTo>
                    <a:pt x="573024" y="13417"/>
                  </a:lnTo>
                </a:path>
                <a:path w="716915" h="134620">
                  <a:moveTo>
                    <a:pt x="179070" y="13417"/>
                  </a:moveTo>
                  <a:lnTo>
                    <a:pt x="179070" y="40303"/>
                  </a:lnTo>
                </a:path>
                <a:path w="716915" h="134620">
                  <a:moveTo>
                    <a:pt x="393954" y="13442"/>
                  </a:moveTo>
                  <a:lnTo>
                    <a:pt x="393954" y="40328"/>
                  </a:lnTo>
                </a:path>
                <a:path w="716915" h="134620">
                  <a:moveTo>
                    <a:pt x="608838" y="13442"/>
                  </a:moveTo>
                  <a:lnTo>
                    <a:pt x="608774" y="40328"/>
                  </a:lnTo>
                </a:path>
                <a:path w="716915" h="134620">
                  <a:moveTo>
                    <a:pt x="107442" y="40303"/>
                  </a:moveTo>
                  <a:lnTo>
                    <a:pt x="107442" y="60471"/>
                  </a:lnTo>
                </a:path>
                <a:path w="716915" h="134620">
                  <a:moveTo>
                    <a:pt x="286512" y="40303"/>
                  </a:moveTo>
                  <a:lnTo>
                    <a:pt x="286512" y="60471"/>
                  </a:lnTo>
                </a:path>
                <a:path w="716915" h="134620">
                  <a:moveTo>
                    <a:pt x="501396" y="40328"/>
                  </a:moveTo>
                  <a:lnTo>
                    <a:pt x="501396" y="60471"/>
                  </a:lnTo>
                </a:path>
                <a:path w="716915" h="134620">
                  <a:moveTo>
                    <a:pt x="680466" y="40328"/>
                  </a:moveTo>
                  <a:lnTo>
                    <a:pt x="680466" y="60471"/>
                  </a:lnTo>
                </a:path>
                <a:path w="716915" h="134620">
                  <a:moveTo>
                    <a:pt x="0" y="0"/>
                  </a:moveTo>
                  <a:lnTo>
                    <a:pt x="0" y="13417"/>
                  </a:lnTo>
                </a:path>
                <a:path w="716915" h="134620">
                  <a:moveTo>
                    <a:pt x="0" y="60471"/>
                  </a:moveTo>
                  <a:lnTo>
                    <a:pt x="0" y="60716"/>
                  </a:lnTo>
                </a:path>
                <a:path w="716915" h="134620">
                  <a:moveTo>
                    <a:pt x="238760" y="60471"/>
                  </a:moveTo>
                  <a:lnTo>
                    <a:pt x="238760" y="60733"/>
                  </a:lnTo>
                </a:path>
                <a:path w="716915" h="134620">
                  <a:moveTo>
                    <a:pt x="477520" y="60471"/>
                  </a:moveTo>
                  <a:lnTo>
                    <a:pt x="477520" y="60750"/>
                  </a:lnTo>
                </a:path>
                <a:path w="716915" h="134620">
                  <a:moveTo>
                    <a:pt x="286448" y="107499"/>
                  </a:moveTo>
                  <a:lnTo>
                    <a:pt x="286448" y="13439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8665464" y="6456083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79" y="25"/>
                  </a:lnTo>
                </a:path>
                <a:path w="716279" h="60959">
                  <a:moveTo>
                    <a:pt x="0" y="13417"/>
                  </a:moveTo>
                  <a:lnTo>
                    <a:pt x="716279" y="13417"/>
                  </a:lnTo>
                </a:path>
                <a:path w="716279" h="60959">
                  <a:moveTo>
                    <a:pt x="0" y="40303"/>
                  </a:moveTo>
                  <a:lnTo>
                    <a:pt x="716279" y="40328"/>
                  </a:lnTo>
                </a:path>
                <a:path w="716279" h="60959">
                  <a:moveTo>
                    <a:pt x="0" y="60471"/>
                  </a:moveTo>
                  <a:lnTo>
                    <a:pt x="716279" y="60471"/>
                  </a:lnTo>
                </a:path>
                <a:path w="716279" h="60959">
                  <a:moveTo>
                    <a:pt x="71627" y="0"/>
                  </a:moveTo>
                  <a:lnTo>
                    <a:pt x="71627" y="13417"/>
                  </a:lnTo>
                </a:path>
                <a:path w="716279" h="60959">
                  <a:moveTo>
                    <a:pt x="214883" y="0"/>
                  </a:moveTo>
                  <a:lnTo>
                    <a:pt x="214883" y="13417"/>
                  </a:lnTo>
                </a:path>
                <a:path w="716279" h="60959">
                  <a:moveTo>
                    <a:pt x="358139" y="0"/>
                  </a:moveTo>
                  <a:lnTo>
                    <a:pt x="358139" y="13417"/>
                  </a:lnTo>
                </a:path>
                <a:path w="716279" h="60959">
                  <a:moveTo>
                    <a:pt x="429767" y="0"/>
                  </a:moveTo>
                  <a:lnTo>
                    <a:pt x="429767" y="13417"/>
                  </a:lnTo>
                </a:path>
                <a:path w="716279" h="60959">
                  <a:moveTo>
                    <a:pt x="573024" y="0"/>
                  </a:moveTo>
                  <a:lnTo>
                    <a:pt x="573024" y="13417"/>
                  </a:lnTo>
                </a:path>
                <a:path w="716279" h="60959">
                  <a:moveTo>
                    <a:pt x="179069" y="13417"/>
                  </a:moveTo>
                  <a:lnTo>
                    <a:pt x="179069" y="40303"/>
                  </a:lnTo>
                </a:path>
                <a:path w="716279" h="60959">
                  <a:moveTo>
                    <a:pt x="393953" y="13442"/>
                  </a:moveTo>
                  <a:lnTo>
                    <a:pt x="393953" y="40328"/>
                  </a:lnTo>
                </a:path>
                <a:path w="716279" h="60959">
                  <a:moveTo>
                    <a:pt x="608837" y="13442"/>
                  </a:moveTo>
                  <a:lnTo>
                    <a:pt x="608837" y="40328"/>
                  </a:lnTo>
                </a:path>
                <a:path w="716279" h="60959">
                  <a:moveTo>
                    <a:pt x="107441" y="40303"/>
                  </a:moveTo>
                  <a:lnTo>
                    <a:pt x="107441" y="60471"/>
                  </a:lnTo>
                </a:path>
                <a:path w="716279" h="60959">
                  <a:moveTo>
                    <a:pt x="286511" y="40303"/>
                  </a:moveTo>
                  <a:lnTo>
                    <a:pt x="286511" y="60471"/>
                  </a:lnTo>
                </a:path>
                <a:path w="716279" h="60959">
                  <a:moveTo>
                    <a:pt x="501395" y="40328"/>
                  </a:moveTo>
                  <a:lnTo>
                    <a:pt x="501395" y="60471"/>
                  </a:lnTo>
                </a:path>
                <a:path w="716279" h="60959">
                  <a:moveTo>
                    <a:pt x="680465" y="40328"/>
                  </a:moveTo>
                  <a:lnTo>
                    <a:pt x="680465" y="60471"/>
                  </a:lnTo>
                </a:path>
                <a:path w="716279" h="60959">
                  <a:moveTo>
                    <a:pt x="0" y="0"/>
                  </a:moveTo>
                  <a:lnTo>
                    <a:pt x="0" y="13417"/>
                  </a:lnTo>
                </a:path>
                <a:path w="716279" h="60959">
                  <a:moveTo>
                    <a:pt x="0" y="60471"/>
                  </a:moveTo>
                  <a:lnTo>
                    <a:pt x="0" y="60768"/>
                  </a:lnTo>
                </a:path>
                <a:path w="716279" h="60959">
                  <a:moveTo>
                    <a:pt x="238759" y="60471"/>
                  </a:moveTo>
                  <a:lnTo>
                    <a:pt x="238759" y="60785"/>
                  </a:lnTo>
                </a:path>
                <a:path w="716279" h="60959">
                  <a:moveTo>
                    <a:pt x="477519" y="60471"/>
                  </a:moveTo>
                  <a:lnTo>
                    <a:pt x="477519" y="6080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9381744" y="6456083"/>
              <a:ext cx="702945" cy="60960"/>
            </a:xfrm>
            <a:custGeom>
              <a:avLst/>
              <a:gdLst/>
              <a:ahLst/>
              <a:cxnLst/>
              <a:rect l="l" t="t" r="r" b="b"/>
              <a:pathLst>
                <a:path w="702945" h="60959">
                  <a:moveTo>
                    <a:pt x="0" y="0"/>
                  </a:moveTo>
                  <a:lnTo>
                    <a:pt x="702944" y="24"/>
                  </a:lnTo>
                </a:path>
                <a:path w="702945" h="60959">
                  <a:moveTo>
                    <a:pt x="0" y="13417"/>
                  </a:moveTo>
                  <a:lnTo>
                    <a:pt x="702945" y="13417"/>
                  </a:lnTo>
                </a:path>
                <a:path w="702945" h="60959">
                  <a:moveTo>
                    <a:pt x="0" y="40303"/>
                  </a:moveTo>
                  <a:lnTo>
                    <a:pt x="702945" y="40328"/>
                  </a:lnTo>
                </a:path>
                <a:path w="702945" h="60959">
                  <a:moveTo>
                    <a:pt x="0" y="60471"/>
                  </a:moveTo>
                  <a:lnTo>
                    <a:pt x="702945" y="60471"/>
                  </a:lnTo>
                </a:path>
                <a:path w="702945" h="60959">
                  <a:moveTo>
                    <a:pt x="71627" y="0"/>
                  </a:moveTo>
                  <a:lnTo>
                    <a:pt x="71627" y="13417"/>
                  </a:lnTo>
                </a:path>
                <a:path w="702945" h="60959">
                  <a:moveTo>
                    <a:pt x="214883" y="0"/>
                  </a:moveTo>
                  <a:lnTo>
                    <a:pt x="214883" y="13417"/>
                  </a:lnTo>
                </a:path>
                <a:path w="702945" h="60959">
                  <a:moveTo>
                    <a:pt x="358139" y="0"/>
                  </a:moveTo>
                  <a:lnTo>
                    <a:pt x="358139" y="13417"/>
                  </a:lnTo>
                </a:path>
                <a:path w="702945" h="60959">
                  <a:moveTo>
                    <a:pt x="429767" y="0"/>
                  </a:moveTo>
                  <a:lnTo>
                    <a:pt x="429767" y="13417"/>
                  </a:lnTo>
                </a:path>
                <a:path w="702945" h="60959">
                  <a:moveTo>
                    <a:pt x="573024" y="0"/>
                  </a:moveTo>
                  <a:lnTo>
                    <a:pt x="573024" y="13417"/>
                  </a:lnTo>
                </a:path>
                <a:path w="702945" h="60959">
                  <a:moveTo>
                    <a:pt x="179070" y="13417"/>
                  </a:moveTo>
                  <a:lnTo>
                    <a:pt x="179070" y="40303"/>
                  </a:lnTo>
                </a:path>
                <a:path w="702945" h="60959">
                  <a:moveTo>
                    <a:pt x="393953" y="13442"/>
                  </a:moveTo>
                  <a:lnTo>
                    <a:pt x="393953" y="40328"/>
                  </a:lnTo>
                </a:path>
                <a:path w="702945" h="60959">
                  <a:moveTo>
                    <a:pt x="608837" y="13442"/>
                  </a:moveTo>
                  <a:lnTo>
                    <a:pt x="608837" y="40328"/>
                  </a:lnTo>
                </a:path>
                <a:path w="702945" h="60959">
                  <a:moveTo>
                    <a:pt x="107441" y="40303"/>
                  </a:moveTo>
                  <a:lnTo>
                    <a:pt x="107441" y="60471"/>
                  </a:lnTo>
                </a:path>
                <a:path w="702945" h="60959">
                  <a:moveTo>
                    <a:pt x="286511" y="40303"/>
                  </a:moveTo>
                  <a:lnTo>
                    <a:pt x="286511" y="60471"/>
                  </a:lnTo>
                </a:path>
                <a:path w="702945" h="60959">
                  <a:moveTo>
                    <a:pt x="501396" y="40328"/>
                  </a:moveTo>
                  <a:lnTo>
                    <a:pt x="501396" y="60471"/>
                  </a:lnTo>
                </a:path>
                <a:path w="702945" h="60959">
                  <a:moveTo>
                    <a:pt x="680465" y="40328"/>
                  </a:moveTo>
                  <a:lnTo>
                    <a:pt x="680465" y="60471"/>
                  </a:lnTo>
                </a:path>
                <a:path w="702945" h="60959">
                  <a:moveTo>
                    <a:pt x="0" y="0"/>
                  </a:moveTo>
                  <a:lnTo>
                    <a:pt x="0" y="13417"/>
                  </a:lnTo>
                </a:path>
                <a:path w="702945" h="60959">
                  <a:moveTo>
                    <a:pt x="0" y="60471"/>
                  </a:moveTo>
                  <a:lnTo>
                    <a:pt x="0" y="60820"/>
                  </a:lnTo>
                </a:path>
                <a:path w="702945" h="60959">
                  <a:moveTo>
                    <a:pt x="238759" y="60471"/>
                  </a:moveTo>
                  <a:lnTo>
                    <a:pt x="238759" y="60837"/>
                  </a:lnTo>
                </a:path>
                <a:path w="702945" h="60959">
                  <a:moveTo>
                    <a:pt x="477520" y="60471"/>
                  </a:moveTo>
                  <a:lnTo>
                    <a:pt x="477520" y="6085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8224646" y="6590500"/>
              <a:ext cx="100965" cy="60960"/>
            </a:xfrm>
            <a:custGeom>
              <a:avLst/>
              <a:gdLst/>
              <a:ahLst/>
              <a:cxnLst/>
              <a:rect l="l" t="t" r="r" b="b"/>
              <a:pathLst>
                <a:path w="100965" h="60959">
                  <a:moveTo>
                    <a:pt x="0" y="9"/>
                  </a:moveTo>
                  <a:lnTo>
                    <a:pt x="100774" y="13"/>
                  </a:lnTo>
                </a:path>
                <a:path w="100965" h="60959">
                  <a:moveTo>
                    <a:pt x="0" y="13442"/>
                  </a:moveTo>
                  <a:lnTo>
                    <a:pt x="100774" y="13442"/>
                  </a:lnTo>
                </a:path>
                <a:path w="100965" h="60959">
                  <a:moveTo>
                    <a:pt x="0" y="40313"/>
                  </a:moveTo>
                  <a:lnTo>
                    <a:pt x="100774" y="40316"/>
                  </a:lnTo>
                </a:path>
                <a:path w="100965" h="60959">
                  <a:moveTo>
                    <a:pt x="0" y="60471"/>
                  </a:moveTo>
                  <a:lnTo>
                    <a:pt x="100774" y="60471"/>
                  </a:lnTo>
                </a:path>
                <a:path w="100965" h="60959">
                  <a:moveTo>
                    <a:pt x="82677" y="0"/>
                  </a:moveTo>
                  <a:lnTo>
                    <a:pt x="82677" y="13442"/>
                  </a:lnTo>
                </a:path>
                <a:path w="100965" h="60959">
                  <a:moveTo>
                    <a:pt x="11049" y="40328"/>
                  </a:moveTo>
                  <a:lnTo>
                    <a:pt x="11049" y="604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0" name="object 250"/>
          <p:cNvGrpSpPr/>
          <p:nvPr/>
        </p:nvGrpSpPr>
        <p:grpSpPr>
          <a:xfrm>
            <a:off x="10246423" y="3333613"/>
            <a:ext cx="40640" cy="40640"/>
            <a:chOff x="10246423" y="3333613"/>
            <a:chExt cx="40640" cy="40640"/>
          </a:xfrm>
        </p:grpSpPr>
        <p:pic>
          <p:nvPicPr>
            <p:cNvPr id="251" name="object 251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0246423" y="3333613"/>
              <a:ext cx="40332" cy="40332"/>
            </a:xfrm>
            <a:prstGeom prst="rect">
              <a:avLst/>
            </a:prstGeom>
          </p:spPr>
        </p:pic>
        <p:sp>
          <p:nvSpPr>
            <p:cNvPr id="252" name="object 252"/>
            <p:cNvSpPr/>
            <p:nvPr/>
          </p:nvSpPr>
          <p:spPr>
            <a:xfrm>
              <a:off x="10246423" y="3333623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3" name="object 253"/>
          <p:cNvGrpSpPr/>
          <p:nvPr/>
        </p:nvGrpSpPr>
        <p:grpSpPr>
          <a:xfrm>
            <a:off x="4188174" y="7510824"/>
            <a:ext cx="71120" cy="38100"/>
            <a:chOff x="4188174" y="7510824"/>
            <a:chExt cx="71120" cy="38100"/>
          </a:xfrm>
        </p:grpSpPr>
        <p:pic>
          <p:nvPicPr>
            <p:cNvPr id="254" name="object 25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188174" y="7510824"/>
              <a:ext cx="3968" cy="2755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236097" y="7538262"/>
              <a:ext cx="22745" cy="10293"/>
            </a:xfrm>
            <a:prstGeom prst="rect">
              <a:avLst/>
            </a:prstGeom>
          </p:spPr>
        </p:pic>
      </p:grpSp>
      <p:grpSp>
        <p:nvGrpSpPr>
          <p:cNvPr id="256" name="object 256"/>
          <p:cNvGrpSpPr/>
          <p:nvPr/>
        </p:nvGrpSpPr>
        <p:grpSpPr>
          <a:xfrm>
            <a:off x="6255988" y="6962040"/>
            <a:ext cx="102235" cy="472440"/>
            <a:chOff x="6255988" y="6962040"/>
            <a:chExt cx="102235" cy="472440"/>
          </a:xfrm>
        </p:grpSpPr>
        <p:sp>
          <p:nvSpPr>
            <p:cNvPr id="257" name="object 257"/>
            <p:cNvSpPr/>
            <p:nvPr/>
          </p:nvSpPr>
          <p:spPr>
            <a:xfrm>
              <a:off x="6262712" y="6962940"/>
              <a:ext cx="94615" cy="470534"/>
            </a:xfrm>
            <a:custGeom>
              <a:avLst/>
              <a:gdLst/>
              <a:ahLst/>
              <a:cxnLst/>
              <a:rect l="l" t="t" r="r" b="b"/>
              <a:pathLst>
                <a:path w="94614" h="470534">
                  <a:moveTo>
                    <a:pt x="94081" y="0"/>
                  </a:moveTo>
                  <a:lnTo>
                    <a:pt x="25298" y="0"/>
                  </a:lnTo>
                  <a:lnTo>
                    <a:pt x="0" y="0"/>
                  </a:lnTo>
                  <a:lnTo>
                    <a:pt x="0" y="470344"/>
                  </a:lnTo>
                  <a:lnTo>
                    <a:pt x="94081" y="469925"/>
                  </a:lnTo>
                  <a:lnTo>
                    <a:pt x="94081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6262712" y="6962940"/>
              <a:ext cx="94615" cy="470534"/>
            </a:xfrm>
            <a:custGeom>
              <a:avLst/>
              <a:gdLst/>
              <a:ahLst/>
              <a:cxnLst/>
              <a:rect l="l" t="t" r="r" b="b"/>
              <a:pathLst>
                <a:path w="94614" h="470534">
                  <a:moveTo>
                    <a:pt x="25298" y="0"/>
                  </a:moveTo>
                  <a:lnTo>
                    <a:pt x="0" y="0"/>
                  </a:lnTo>
                </a:path>
                <a:path w="94614" h="470534">
                  <a:moveTo>
                    <a:pt x="0" y="0"/>
                  </a:moveTo>
                  <a:lnTo>
                    <a:pt x="0" y="470344"/>
                  </a:lnTo>
                </a:path>
                <a:path w="94614" h="470534">
                  <a:moveTo>
                    <a:pt x="0" y="470344"/>
                  </a:moveTo>
                  <a:lnTo>
                    <a:pt x="94081" y="469925"/>
                  </a:lnTo>
                </a:path>
                <a:path w="94614" h="470534">
                  <a:moveTo>
                    <a:pt x="94081" y="469925"/>
                  </a:moveTo>
                  <a:lnTo>
                    <a:pt x="94081" y="0"/>
                  </a:lnTo>
                </a:path>
                <a:path w="94614" h="470534">
                  <a:moveTo>
                    <a:pt x="94081" y="0"/>
                  </a:moveTo>
                  <a:lnTo>
                    <a:pt x="40328" y="0"/>
                  </a:lnTo>
                </a:path>
                <a:path w="94614" h="470534">
                  <a:moveTo>
                    <a:pt x="40328" y="0"/>
                  </a:moveTo>
                  <a:lnTo>
                    <a:pt x="2529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9" name="object 25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6255988" y="6962938"/>
              <a:ext cx="6722" cy="470346"/>
            </a:xfrm>
            <a:prstGeom prst="rect">
              <a:avLst/>
            </a:prstGeom>
          </p:spPr>
        </p:pic>
      </p:grpSp>
      <p:pic>
        <p:nvPicPr>
          <p:cNvPr id="260" name="object 260"/>
          <p:cNvPicPr/>
          <p:nvPr/>
        </p:nvPicPr>
        <p:blipFill>
          <a:blip r:embed="rId58" cstate="print"/>
          <a:stretch>
            <a:fillRect/>
          </a:stretch>
        </p:blipFill>
        <p:spPr>
          <a:xfrm>
            <a:off x="2823278" y="3566093"/>
            <a:ext cx="171709" cy="202909"/>
          </a:xfrm>
          <a:prstGeom prst="rect">
            <a:avLst/>
          </a:prstGeom>
        </p:spPr>
      </p:pic>
      <p:sp>
        <p:nvSpPr>
          <p:cNvPr id="261" name="object 261"/>
          <p:cNvSpPr/>
          <p:nvPr/>
        </p:nvSpPr>
        <p:spPr>
          <a:xfrm>
            <a:off x="3112293" y="3764765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146" y="0"/>
                </a:lnTo>
              </a:path>
            </a:pathLst>
          </a:custGeom>
          <a:ln w="72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2" name="object 262"/>
          <p:cNvSpPr/>
          <p:nvPr/>
        </p:nvSpPr>
        <p:spPr>
          <a:xfrm>
            <a:off x="3018631" y="3765027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121"/>
                </a:moveTo>
                <a:lnTo>
                  <a:pt x="127" y="0"/>
                </a:lnTo>
              </a:path>
            </a:pathLst>
          </a:custGeom>
          <a:ln w="72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4301528" y="3741229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76" y="65531"/>
                </a:lnTo>
                <a:lnTo>
                  <a:pt x="59461" y="3270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6181204" y="4781245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04" y="0"/>
                </a:moveTo>
                <a:lnTo>
                  <a:pt x="0" y="32765"/>
                </a:lnTo>
                <a:lnTo>
                  <a:pt x="59404" y="65481"/>
                </a:lnTo>
                <a:lnTo>
                  <a:pt x="59404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8184642" y="5098173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869"/>
                </a:lnTo>
                <a:lnTo>
                  <a:pt x="33527" y="59855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66" name="object 266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0005250" y="2678938"/>
            <a:ext cx="2174049" cy="369379"/>
          </a:xfrm>
          <a:prstGeom prst="rect">
            <a:avLst/>
          </a:prstGeom>
        </p:spPr>
      </p:pic>
      <p:sp>
        <p:nvSpPr>
          <p:cNvPr id="267" name="object 267"/>
          <p:cNvSpPr/>
          <p:nvPr/>
        </p:nvSpPr>
        <p:spPr>
          <a:xfrm>
            <a:off x="6667563" y="6425076"/>
            <a:ext cx="299720" cy="299720"/>
          </a:xfrm>
          <a:custGeom>
            <a:avLst/>
            <a:gdLst/>
            <a:ahLst/>
            <a:cxnLst/>
            <a:rect l="l" t="t" r="r" b="b"/>
            <a:pathLst>
              <a:path w="299720" h="299720">
                <a:moveTo>
                  <a:pt x="140207" y="0"/>
                </a:moveTo>
                <a:lnTo>
                  <a:pt x="101726" y="7588"/>
                </a:lnTo>
                <a:lnTo>
                  <a:pt x="66548" y="24879"/>
                </a:lnTo>
                <a:lnTo>
                  <a:pt x="37083" y="50673"/>
                </a:lnTo>
                <a:lnTo>
                  <a:pt x="15240" y="83216"/>
                </a:lnTo>
                <a:lnTo>
                  <a:pt x="2603" y="120300"/>
                </a:lnTo>
                <a:lnTo>
                  <a:pt x="0" y="159442"/>
                </a:lnTo>
                <a:lnTo>
                  <a:pt x="7620" y="197891"/>
                </a:lnTo>
                <a:lnTo>
                  <a:pt x="24892" y="233064"/>
                </a:lnTo>
                <a:lnTo>
                  <a:pt x="50673" y="262559"/>
                </a:lnTo>
                <a:lnTo>
                  <a:pt x="83248" y="284359"/>
                </a:lnTo>
                <a:lnTo>
                  <a:pt x="120332" y="297033"/>
                </a:lnTo>
                <a:lnTo>
                  <a:pt x="159384" y="299618"/>
                </a:lnTo>
                <a:lnTo>
                  <a:pt x="197866" y="292023"/>
                </a:lnTo>
                <a:lnTo>
                  <a:pt x="233045" y="274758"/>
                </a:lnTo>
                <a:lnTo>
                  <a:pt x="262572" y="248964"/>
                </a:lnTo>
                <a:lnTo>
                  <a:pt x="284352" y="216395"/>
                </a:lnTo>
                <a:lnTo>
                  <a:pt x="296989" y="179311"/>
                </a:lnTo>
                <a:lnTo>
                  <a:pt x="299656" y="140220"/>
                </a:lnTo>
                <a:lnTo>
                  <a:pt x="292036" y="101771"/>
                </a:lnTo>
                <a:lnTo>
                  <a:pt x="274764" y="66598"/>
                </a:lnTo>
                <a:lnTo>
                  <a:pt x="248920" y="37084"/>
                </a:lnTo>
                <a:lnTo>
                  <a:pt x="216407" y="15252"/>
                </a:lnTo>
                <a:lnTo>
                  <a:pt x="179324" y="2628"/>
                </a:lnTo>
                <a:lnTo>
                  <a:pt x="140207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68" name="object 268"/>
          <p:cNvGrpSpPr/>
          <p:nvPr/>
        </p:nvGrpSpPr>
        <p:grpSpPr>
          <a:xfrm>
            <a:off x="6590198" y="5351764"/>
            <a:ext cx="149860" cy="67945"/>
            <a:chOff x="6590198" y="5351764"/>
            <a:chExt cx="149860" cy="67945"/>
          </a:xfrm>
        </p:grpSpPr>
        <p:pic>
          <p:nvPicPr>
            <p:cNvPr id="269" name="object 26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591998" y="5353563"/>
              <a:ext cx="147861" cy="64268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6591998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6738926" y="5353564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6591998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3" name="object 273"/>
          <p:cNvGrpSpPr/>
          <p:nvPr/>
        </p:nvGrpSpPr>
        <p:grpSpPr>
          <a:xfrm>
            <a:off x="4130462" y="3162024"/>
            <a:ext cx="17780" cy="1414780"/>
            <a:chOff x="4130462" y="3162024"/>
            <a:chExt cx="17780" cy="1414780"/>
          </a:xfrm>
        </p:grpSpPr>
        <p:pic>
          <p:nvPicPr>
            <p:cNvPr id="274" name="object 27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132262" y="3163824"/>
              <a:ext cx="13620" cy="1410747"/>
            </a:xfrm>
            <a:prstGeom prst="rect">
              <a:avLst/>
            </a:prstGeom>
          </p:spPr>
        </p:pic>
        <p:sp>
          <p:nvSpPr>
            <p:cNvPr id="275" name="object 275"/>
            <p:cNvSpPr/>
            <p:nvPr/>
          </p:nvSpPr>
          <p:spPr>
            <a:xfrm>
              <a:off x="4132262" y="3163824"/>
              <a:ext cx="13970" cy="1410970"/>
            </a:xfrm>
            <a:custGeom>
              <a:avLst/>
              <a:gdLst/>
              <a:ahLst/>
              <a:cxnLst/>
              <a:rect l="l" t="t" r="r" b="b"/>
              <a:pathLst>
                <a:path w="13970" h="1410970">
                  <a:moveTo>
                    <a:pt x="13620" y="0"/>
                  </a:moveTo>
                  <a:lnTo>
                    <a:pt x="13442" y="1410747"/>
                  </a:lnTo>
                </a:path>
                <a:path w="13970" h="1410970">
                  <a:moveTo>
                    <a:pt x="13442" y="1410747"/>
                  </a:moveTo>
                  <a:lnTo>
                    <a:pt x="0" y="1410696"/>
                  </a:lnTo>
                </a:path>
                <a:path w="13970" h="1410970">
                  <a:moveTo>
                    <a:pt x="0" y="1410696"/>
                  </a:moveTo>
                  <a:lnTo>
                    <a:pt x="171" y="0"/>
                  </a:lnTo>
                </a:path>
                <a:path w="13970" h="1410970">
                  <a:moveTo>
                    <a:pt x="171" y="0"/>
                  </a:moveTo>
                  <a:lnTo>
                    <a:pt x="1362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" name="object 276"/>
          <p:cNvGrpSpPr/>
          <p:nvPr/>
        </p:nvGrpSpPr>
        <p:grpSpPr>
          <a:xfrm>
            <a:off x="6807009" y="5871083"/>
            <a:ext cx="134620" cy="67310"/>
            <a:chOff x="6807009" y="5871083"/>
            <a:chExt cx="134620" cy="67310"/>
          </a:xfrm>
        </p:grpSpPr>
        <p:pic>
          <p:nvPicPr>
            <p:cNvPr id="277" name="object 27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810374" y="5875030"/>
              <a:ext cx="127669" cy="60473"/>
            </a:xfrm>
            <a:prstGeom prst="rect">
              <a:avLst/>
            </a:prstGeom>
          </p:spPr>
        </p:pic>
        <p:sp>
          <p:nvSpPr>
            <p:cNvPr id="278" name="object 278"/>
            <p:cNvSpPr/>
            <p:nvPr/>
          </p:nvSpPr>
          <p:spPr>
            <a:xfrm>
              <a:off x="6807009" y="5871082"/>
              <a:ext cx="134620" cy="67310"/>
            </a:xfrm>
            <a:custGeom>
              <a:avLst/>
              <a:gdLst/>
              <a:ahLst/>
              <a:cxnLst/>
              <a:rect l="l" t="t" r="r" b="b"/>
              <a:pathLst>
                <a:path w="134620" h="67310">
                  <a:moveTo>
                    <a:pt x="134429" y="3949"/>
                  </a:moveTo>
                  <a:lnTo>
                    <a:pt x="131064" y="3949"/>
                  </a:lnTo>
                  <a:lnTo>
                    <a:pt x="131064" y="64427"/>
                  </a:lnTo>
                  <a:lnTo>
                    <a:pt x="134429" y="64427"/>
                  </a:lnTo>
                  <a:lnTo>
                    <a:pt x="134429" y="3949"/>
                  </a:lnTo>
                  <a:close/>
                </a:path>
                <a:path w="134620" h="67310">
                  <a:moveTo>
                    <a:pt x="13442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4770"/>
                  </a:lnTo>
                  <a:lnTo>
                    <a:pt x="0" y="67310"/>
                  </a:lnTo>
                  <a:lnTo>
                    <a:pt x="134429" y="67310"/>
                  </a:lnTo>
                  <a:lnTo>
                    <a:pt x="134429" y="64770"/>
                  </a:lnTo>
                  <a:lnTo>
                    <a:pt x="3365" y="64770"/>
                  </a:lnTo>
                  <a:lnTo>
                    <a:pt x="3365" y="3810"/>
                  </a:lnTo>
                  <a:lnTo>
                    <a:pt x="134429" y="3810"/>
                  </a:lnTo>
                  <a:lnTo>
                    <a:pt x="13442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9" name="object 279"/>
          <p:cNvGrpSpPr/>
          <p:nvPr/>
        </p:nvGrpSpPr>
        <p:grpSpPr>
          <a:xfrm>
            <a:off x="7979600" y="4594733"/>
            <a:ext cx="134620" cy="67310"/>
            <a:chOff x="7979600" y="4594733"/>
            <a:chExt cx="134620" cy="67310"/>
          </a:xfrm>
        </p:grpSpPr>
        <p:pic>
          <p:nvPicPr>
            <p:cNvPr id="280" name="object 280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983029" y="4597988"/>
              <a:ext cx="127645" cy="60498"/>
            </a:xfrm>
            <a:prstGeom prst="rect">
              <a:avLst/>
            </a:prstGeom>
          </p:spPr>
        </p:pic>
        <p:sp>
          <p:nvSpPr>
            <p:cNvPr id="281" name="object 281"/>
            <p:cNvSpPr/>
            <p:nvPr/>
          </p:nvSpPr>
          <p:spPr>
            <a:xfrm>
              <a:off x="7979600" y="4594732"/>
              <a:ext cx="134620" cy="67310"/>
            </a:xfrm>
            <a:custGeom>
              <a:avLst/>
              <a:gdLst/>
              <a:ahLst/>
              <a:cxnLst/>
              <a:rect l="l" t="t" r="r" b="b"/>
              <a:pathLst>
                <a:path w="134620" h="67310">
                  <a:moveTo>
                    <a:pt x="134429" y="0"/>
                  </a:moveTo>
                  <a:lnTo>
                    <a:pt x="131064" y="0"/>
                  </a:lnTo>
                  <a:lnTo>
                    <a:pt x="131064" y="3810"/>
                  </a:lnTo>
                  <a:lnTo>
                    <a:pt x="131064" y="63500"/>
                  </a:lnTo>
                  <a:lnTo>
                    <a:pt x="3429" y="63500"/>
                  </a:lnTo>
                  <a:lnTo>
                    <a:pt x="3429" y="3810"/>
                  </a:lnTo>
                  <a:lnTo>
                    <a:pt x="131064" y="3810"/>
                  </a:lnTo>
                  <a:lnTo>
                    <a:pt x="131064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63500"/>
                  </a:lnTo>
                  <a:lnTo>
                    <a:pt x="0" y="67310"/>
                  </a:lnTo>
                  <a:lnTo>
                    <a:pt x="134429" y="67310"/>
                  </a:lnTo>
                  <a:lnTo>
                    <a:pt x="134429" y="63754"/>
                  </a:lnTo>
                  <a:lnTo>
                    <a:pt x="134429" y="63500"/>
                  </a:lnTo>
                  <a:lnTo>
                    <a:pt x="134429" y="3810"/>
                  </a:lnTo>
                  <a:lnTo>
                    <a:pt x="134429" y="3251"/>
                  </a:lnTo>
                  <a:lnTo>
                    <a:pt x="13442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2" name="object 282"/>
          <p:cNvGrpSpPr/>
          <p:nvPr/>
        </p:nvGrpSpPr>
        <p:grpSpPr>
          <a:xfrm>
            <a:off x="4710385" y="3418713"/>
            <a:ext cx="67310" cy="134620"/>
            <a:chOff x="4710385" y="3418713"/>
            <a:chExt cx="67310" cy="134620"/>
          </a:xfrm>
        </p:grpSpPr>
        <p:pic>
          <p:nvPicPr>
            <p:cNvPr id="283" name="object 28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713782" y="3421980"/>
              <a:ext cx="60473" cy="127669"/>
            </a:xfrm>
            <a:prstGeom prst="rect">
              <a:avLst/>
            </a:prstGeom>
          </p:spPr>
        </p:pic>
        <p:sp>
          <p:nvSpPr>
            <p:cNvPr id="284" name="object 284"/>
            <p:cNvSpPr/>
            <p:nvPr/>
          </p:nvSpPr>
          <p:spPr>
            <a:xfrm>
              <a:off x="4710379" y="3418712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67221" y="0"/>
                  </a:moveTo>
                  <a:lnTo>
                    <a:pt x="63881" y="0"/>
                  </a:lnTo>
                  <a:lnTo>
                    <a:pt x="63881" y="3810"/>
                  </a:lnTo>
                  <a:lnTo>
                    <a:pt x="63881" y="130810"/>
                  </a:lnTo>
                  <a:lnTo>
                    <a:pt x="3403" y="130810"/>
                  </a:lnTo>
                  <a:lnTo>
                    <a:pt x="3403" y="3810"/>
                  </a:lnTo>
                  <a:lnTo>
                    <a:pt x="63881" y="3810"/>
                  </a:lnTo>
                  <a:lnTo>
                    <a:pt x="63881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130810"/>
                  </a:lnTo>
                  <a:lnTo>
                    <a:pt x="0" y="134620"/>
                  </a:lnTo>
                  <a:lnTo>
                    <a:pt x="67221" y="134620"/>
                  </a:lnTo>
                  <a:lnTo>
                    <a:pt x="67221" y="130937"/>
                  </a:lnTo>
                  <a:lnTo>
                    <a:pt x="67221" y="130810"/>
                  </a:lnTo>
                  <a:lnTo>
                    <a:pt x="67221" y="3810"/>
                  </a:lnTo>
                  <a:lnTo>
                    <a:pt x="67221" y="3302"/>
                  </a:lnTo>
                  <a:lnTo>
                    <a:pt x="67221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5" name="object 285"/>
          <p:cNvSpPr/>
          <p:nvPr/>
        </p:nvSpPr>
        <p:spPr>
          <a:xfrm>
            <a:off x="6456807" y="4013695"/>
            <a:ext cx="607060" cy="382905"/>
          </a:xfrm>
          <a:custGeom>
            <a:avLst/>
            <a:gdLst/>
            <a:ahLst/>
            <a:cxnLst/>
            <a:rect l="l" t="t" r="r" b="b"/>
            <a:pathLst>
              <a:path w="607059" h="382904">
                <a:moveTo>
                  <a:pt x="606767" y="0"/>
                </a:moveTo>
                <a:lnTo>
                  <a:pt x="327939" y="0"/>
                </a:lnTo>
                <a:lnTo>
                  <a:pt x="0" y="0"/>
                </a:lnTo>
                <a:lnTo>
                  <a:pt x="0" y="382333"/>
                </a:lnTo>
                <a:lnTo>
                  <a:pt x="327914" y="382333"/>
                </a:lnTo>
                <a:lnTo>
                  <a:pt x="606767" y="382333"/>
                </a:lnTo>
                <a:lnTo>
                  <a:pt x="606767" y="0"/>
                </a:lnTo>
                <a:close/>
              </a:path>
            </a:pathLst>
          </a:custGeom>
          <a:solidFill>
            <a:srgbClr val="A7A7A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7063613" y="4013695"/>
            <a:ext cx="1115695" cy="382905"/>
          </a:xfrm>
          <a:custGeom>
            <a:avLst/>
            <a:gdLst/>
            <a:ahLst/>
            <a:cxnLst/>
            <a:rect l="l" t="t" r="r" b="b"/>
            <a:pathLst>
              <a:path w="1115695" h="382904">
                <a:moveTo>
                  <a:pt x="836574" y="0"/>
                </a:moveTo>
                <a:lnTo>
                  <a:pt x="557720" y="0"/>
                </a:lnTo>
                <a:lnTo>
                  <a:pt x="278879" y="0"/>
                </a:lnTo>
                <a:lnTo>
                  <a:pt x="0" y="0"/>
                </a:lnTo>
                <a:lnTo>
                  <a:pt x="0" y="382333"/>
                </a:lnTo>
                <a:lnTo>
                  <a:pt x="278828" y="382333"/>
                </a:lnTo>
                <a:lnTo>
                  <a:pt x="557720" y="382333"/>
                </a:lnTo>
                <a:lnTo>
                  <a:pt x="836574" y="382333"/>
                </a:lnTo>
                <a:lnTo>
                  <a:pt x="836574" y="0"/>
                </a:lnTo>
                <a:close/>
              </a:path>
              <a:path w="1115695" h="382904">
                <a:moveTo>
                  <a:pt x="1115491" y="0"/>
                </a:moveTo>
                <a:lnTo>
                  <a:pt x="836612" y="0"/>
                </a:lnTo>
                <a:lnTo>
                  <a:pt x="836612" y="382333"/>
                </a:lnTo>
                <a:lnTo>
                  <a:pt x="1115491" y="382333"/>
                </a:lnTo>
                <a:lnTo>
                  <a:pt x="1115491" y="0"/>
                </a:lnTo>
                <a:close/>
              </a:path>
            </a:pathLst>
          </a:custGeom>
          <a:solidFill>
            <a:srgbClr val="A7A7A7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87" name="object 287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2012930" y="2695892"/>
            <a:ext cx="66928" cy="66992"/>
          </a:xfrm>
          <a:prstGeom prst="rect">
            <a:avLst/>
          </a:prstGeom>
        </p:spPr>
      </p:pic>
      <p:pic>
        <p:nvPicPr>
          <p:cNvPr id="288" name="object 288"/>
          <p:cNvPicPr/>
          <p:nvPr/>
        </p:nvPicPr>
        <p:blipFill>
          <a:blip r:embed="rId66" cstate="print"/>
          <a:stretch>
            <a:fillRect/>
          </a:stretch>
        </p:blipFill>
        <p:spPr>
          <a:xfrm>
            <a:off x="11613133" y="2687129"/>
            <a:ext cx="66992" cy="66992"/>
          </a:xfrm>
          <a:prstGeom prst="rect">
            <a:avLst/>
          </a:prstGeom>
        </p:spPr>
      </p:pic>
      <p:pic>
        <p:nvPicPr>
          <p:cNvPr id="289" name="object 289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11871261" y="3571684"/>
            <a:ext cx="66992" cy="66928"/>
          </a:xfrm>
          <a:prstGeom prst="rect">
            <a:avLst/>
          </a:prstGeom>
        </p:spPr>
      </p:pic>
      <p:pic>
        <p:nvPicPr>
          <p:cNvPr id="290" name="object 290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12269469" y="3583622"/>
            <a:ext cx="66928" cy="66992"/>
          </a:xfrm>
          <a:prstGeom prst="rect">
            <a:avLst/>
          </a:prstGeom>
        </p:spPr>
      </p:pic>
      <p:pic>
        <p:nvPicPr>
          <p:cNvPr id="291" name="object 291"/>
          <p:cNvPicPr/>
          <p:nvPr/>
        </p:nvPicPr>
        <p:blipFill>
          <a:blip r:embed="rId69" cstate="print"/>
          <a:stretch>
            <a:fillRect/>
          </a:stretch>
        </p:blipFill>
        <p:spPr>
          <a:xfrm>
            <a:off x="12103163" y="2386647"/>
            <a:ext cx="185039" cy="184848"/>
          </a:xfrm>
          <a:prstGeom prst="rect">
            <a:avLst/>
          </a:prstGeom>
        </p:spPr>
      </p:pic>
      <p:sp>
        <p:nvSpPr>
          <p:cNvPr id="292" name="object 292"/>
          <p:cNvSpPr/>
          <p:nvPr/>
        </p:nvSpPr>
        <p:spPr>
          <a:xfrm>
            <a:off x="5405370" y="2288730"/>
            <a:ext cx="90170" cy="1270"/>
          </a:xfrm>
          <a:custGeom>
            <a:avLst/>
            <a:gdLst/>
            <a:ahLst/>
            <a:cxnLst/>
            <a:rect l="l" t="t" r="r" b="b"/>
            <a:pathLst>
              <a:path w="90170" h="1269">
                <a:moveTo>
                  <a:pt x="0" y="888"/>
                </a:moveTo>
                <a:lnTo>
                  <a:pt x="8991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5405205" y="2208085"/>
            <a:ext cx="90170" cy="1270"/>
          </a:xfrm>
          <a:custGeom>
            <a:avLst/>
            <a:gdLst/>
            <a:ahLst/>
            <a:cxnLst/>
            <a:rect l="l" t="t" r="r" b="b"/>
            <a:pathLst>
              <a:path w="90170" h="1269">
                <a:moveTo>
                  <a:pt x="0" y="888"/>
                </a:moveTo>
                <a:lnTo>
                  <a:pt x="9010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5405041" y="2127440"/>
            <a:ext cx="90805" cy="1270"/>
          </a:xfrm>
          <a:custGeom>
            <a:avLst/>
            <a:gdLst/>
            <a:ahLst/>
            <a:cxnLst/>
            <a:rect l="l" t="t" r="r" b="b"/>
            <a:pathLst>
              <a:path w="90804" h="1269">
                <a:moveTo>
                  <a:pt x="0" y="889"/>
                </a:moveTo>
                <a:lnTo>
                  <a:pt x="9030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5404876" y="2046795"/>
            <a:ext cx="90805" cy="1270"/>
          </a:xfrm>
          <a:custGeom>
            <a:avLst/>
            <a:gdLst/>
            <a:ahLst/>
            <a:cxnLst/>
            <a:rect l="l" t="t" r="r" b="b"/>
            <a:pathLst>
              <a:path w="90804" h="1269">
                <a:moveTo>
                  <a:pt x="0" y="952"/>
                </a:moveTo>
                <a:lnTo>
                  <a:pt x="90494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5404711" y="1955101"/>
            <a:ext cx="90805" cy="404495"/>
          </a:xfrm>
          <a:custGeom>
            <a:avLst/>
            <a:gdLst/>
            <a:ahLst/>
            <a:cxnLst/>
            <a:rect l="l" t="t" r="r" b="b"/>
            <a:pathLst>
              <a:path w="90804" h="404494">
                <a:moveTo>
                  <a:pt x="0" y="12001"/>
                </a:moveTo>
                <a:lnTo>
                  <a:pt x="90688" y="11048"/>
                </a:lnTo>
              </a:path>
              <a:path w="90804" h="404494">
                <a:moveTo>
                  <a:pt x="63654" y="404317"/>
                </a:moveTo>
                <a:lnTo>
                  <a:pt x="59514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8461311" y="1958149"/>
            <a:ext cx="32384" cy="635"/>
          </a:xfrm>
          <a:custGeom>
            <a:avLst/>
            <a:gdLst/>
            <a:ahLst/>
            <a:cxnLst/>
            <a:rect l="l" t="t" r="r" b="b"/>
            <a:pathLst>
              <a:path w="32384" h="635">
                <a:moveTo>
                  <a:pt x="32151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8461311" y="2038794"/>
            <a:ext cx="33020" cy="635"/>
          </a:xfrm>
          <a:custGeom>
            <a:avLst/>
            <a:gdLst/>
            <a:ahLst/>
            <a:cxnLst/>
            <a:rect l="l" t="t" r="r" b="b"/>
            <a:pathLst>
              <a:path w="33020" h="635">
                <a:moveTo>
                  <a:pt x="32603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8461311" y="2119439"/>
            <a:ext cx="33655" cy="635"/>
          </a:xfrm>
          <a:custGeom>
            <a:avLst/>
            <a:gdLst/>
            <a:ahLst/>
            <a:cxnLst/>
            <a:rect l="l" t="t" r="r" b="b"/>
            <a:pathLst>
              <a:path w="33654" h="635">
                <a:moveTo>
                  <a:pt x="33056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8461311" y="2200084"/>
            <a:ext cx="33655" cy="635"/>
          </a:xfrm>
          <a:custGeom>
            <a:avLst/>
            <a:gdLst/>
            <a:ahLst/>
            <a:cxnLst/>
            <a:rect l="l" t="t" r="r" b="b"/>
            <a:pathLst>
              <a:path w="33654" h="635">
                <a:moveTo>
                  <a:pt x="33508" y="127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8461311" y="2280729"/>
            <a:ext cx="34290" cy="635"/>
          </a:xfrm>
          <a:custGeom>
            <a:avLst/>
            <a:gdLst/>
            <a:ahLst/>
            <a:cxnLst/>
            <a:rect l="l" t="t" r="r" b="b"/>
            <a:pathLst>
              <a:path w="34290" h="635">
                <a:moveTo>
                  <a:pt x="33960" y="127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02" name="object 302"/>
          <p:cNvGrpSpPr/>
          <p:nvPr/>
        </p:nvGrpSpPr>
        <p:grpSpPr>
          <a:xfrm>
            <a:off x="5889796" y="2659253"/>
            <a:ext cx="10795" cy="19050"/>
            <a:chOff x="5889796" y="2659253"/>
            <a:chExt cx="10795" cy="19050"/>
          </a:xfrm>
        </p:grpSpPr>
        <p:sp>
          <p:nvSpPr>
            <p:cNvPr id="303" name="object 303"/>
            <p:cNvSpPr/>
            <p:nvPr/>
          </p:nvSpPr>
          <p:spPr>
            <a:xfrm>
              <a:off x="5890615" y="2668841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0"/>
                  </a:moveTo>
                  <a:lnTo>
                    <a:pt x="9550" y="946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889796" y="2659253"/>
              <a:ext cx="10795" cy="10160"/>
            </a:xfrm>
            <a:custGeom>
              <a:avLst/>
              <a:gdLst/>
              <a:ahLst/>
              <a:cxnLst/>
              <a:rect l="l" t="t" r="r" b="b"/>
              <a:pathLst>
                <a:path w="10795" h="10160">
                  <a:moveTo>
                    <a:pt x="0" y="9591"/>
                  </a:moveTo>
                  <a:lnTo>
                    <a:pt x="819" y="9588"/>
                  </a:lnTo>
                </a:path>
                <a:path w="10795" h="10160">
                  <a:moveTo>
                    <a:pt x="819" y="9588"/>
                  </a:moveTo>
                  <a:lnTo>
                    <a:pt x="1029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5" name="object 305"/>
          <p:cNvGrpSpPr/>
          <p:nvPr/>
        </p:nvGrpSpPr>
        <p:grpSpPr>
          <a:xfrm>
            <a:off x="5889796" y="2578608"/>
            <a:ext cx="10160" cy="50165"/>
            <a:chOff x="5889796" y="2578608"/>
            <a:chExt cx="10160" cy="50165"/>
          </a:xfrm>
        </p:grpSpPr>
        <p:sp>
          <p:nvSpPr>
            <p:cNvPr id="306" name="object 306"/>
            <p:cNvSpPr/>
            <p:nvPr/>
          </p:nvSpPr>
          <p:spPr>
            <a:xfrm>
              <a:off x="5889796" y="2588196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476" y="0"/>
                  </a:moveTo>
                  <a:lnTo>
                    <a:pt x="10020" y="9461"/>
                  </a:lnTo>
                </a:path>
                <a:path w="10160" h="40639">
                  <a:moveTo>
                    <a:pt x="0" y="40306"/>
                  </a:moveTo>
                  <a:lnTo>
                    <a:pt x="10147" y="4025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5889796" y="2578608"/>
              <a:ext cx="10160" cy="10160"/>
            </a:xfrm>
            <a:custGeom>
              <a:avLst/>
              <a:gdLst/>
              <a:ahLst/>
              <a:cxnLst/>
              <a:rect l="l" t="t" r="r" b="b"/>
              <a:pathLst>
                <a:path w="10160" h="10160">
                  <a:moveTo>
                    <a:pt x="0" y="9590"/>
                  </a:moveTo>
                  <a:lnTo>
                    <a:pt x="476" y="9588"/>
                  </a:lnTo>
                </a:path>
                <a:path w="10160" h="10160">
                  <a:moveTo>
                    <a:pt x="476" y="9588"/>
                  </a:moveTo>
                  <a:lnTo>
                    <a:pt x="9925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8" name="object 308"/>
          <p:cNvGrpSpPr/>
          <p:nvPr/>
        </p:nvGrpSpPr>
        <p:grpSpPr>
          <a:xfrm>
            <a:off x="5889796" y="2498026"/>
            <a:ext cx="10160" cy="50165"/>
            <a:chOff x="5889796" y="2498026"/>
            <a:chExt cx="10160" cy="50165"/>
          </a:xfrm>
        </p:grpSpPr>
        <p:sp>
          <p:nvSpPr>
            <p:cNvPr id="309" name="object 309"/>
            <p:cNvSpPr/>
            <p:nvPr/>
          </p:nvSpPr>
          <p:spPr>
            <a:xfrm>
              <a:off x="5889796" y="2507551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126" y="0"/>
                  </a:moveTo>
                  <a:lnTo>
                    <a:pt x="9677" y="9461"/>
                  </a:lnTo>
                </a:path>
                <a:path w="10160" h="40639">
                  <a:moveTo>
                    <a:pt x="0" y="40305"/>
                  </a:moveTo>
                  <a:lnTo>
                    <a:pt x="9798" y="4025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889923" y="2498026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25"/>
                  </a:moveTo>
                  <a:lnTo>
                    <a:pt x="944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1" name="object 311"/>
          <p:cNvGrpSpPr/>
          <p:nvPr/>
        </p:nvGrpSpPr>
        <p:grpSpPr>
          <a:xfrm>
            <a:off x="5889574" y="2386520"/>
            <a:ext cx="10160" cy="81280"/>
            <a:chOff x="5889574" y="2386520"/>
            <a:chExt cx="10160" cy="81280"/>
          </a:xfrm>
        </p:grpSpPr>
        <p:sp>
          <p:nvSpPr>
            <p:cNvPr id="312" name="object 312"/>
            <p:cNvSpPr/>
            <p:nvPr/>
          </p:nvSpPr>
          <p:spPr>
            <a:xfrm>
              <a:off x="5889574" y="2426906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0" y="0"/>
                  </a:moveTo>
                  <a:lnTo>
                    <a:pt x="9550" y="9461"/>
                  </a:lnTo>
                </a:path>
                <a:path w="10160" h="40639">
                  <a:moveTo>
                    <a:pt x="222" y="40303"/>
                  </a:moveTo>
                  <a:lnTo>
                    <a:pt x="9677" y="4025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889574" y="2386520"/>
              <a:ext cx="9525" cy="40640"/>
            </a:xfrm>
            <a:custGeom>
              <a:avLst/>
              <a:gdLst/>
              <a:ahLst/>
              <a:cxnLst/>
              <a:rect l="l" t="t" r="r" b="b"/>
              <a:pathLst>
                <a:path w="9525" h="40639">
                  <a:moveTo>
                    <a:pt x="0" y="40386"/>
                  </a:moveTo>
                  <a:lnTo>
                    <a:pt x="9448" y="30861"/>
                  </a:lnTo>
                </a:path>
                <a:path w="9525" h="40639">
                  <a:moveTo>
                    <a:pt x="222" y="43"/>
                  </a:moveTo>
                  <a:lnTo>
                    <a:pt x="9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4" name="object 314"/>
          <p:cNvSpPr/>
          <p:nvPr/>
        </p:nvSpPr>
        <p:spPr>
          <a:xfrm>
            <a:off x="5971254" y="2668460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5" name="object 315"/>
          <p:cNvGrpSpPr/>
          <p:nvPr/>
        </p:nvGrpSpPr>
        <p:grpSpPr>
          <a:xfrm>
            <a:off x="5900115" y="2658935"/>
            <a:ext cx="80645" cy="34290"/>
            <a:chOff x="5900115" y="2658935"/>
            <a:chExt cx="80645" cy="34290"/>
          </a:xfrm>
        </p:grpSpPr>
        <p:sp>
          <p:nvSpPr>
            <p:cNvPr id="316" name="object 316"/>
            <p:cNvSpPr/>
            <p:nvPr/>
          </p:nvSpPr>
          <p:spPr>
            <a:xfrm>
              <a:off x="5900115" y="2668587"/>
              <a:ext cx="40640" cy="24765"/>
            </a:xfrm>
            <a:custGeom>
              <a:avLst/>
              <a:gdLst/>
              <a:ahLst/>
              <a:cxnLst/>
              <a:rect l="l" t="t" r="r" b="b"/>
              <a:pathLst>
                <a:path w="40639" h="24764">
                  <a:moveTo>
                    <a:pt x="78" y="24637"/>
                  </a:moveTo>
                  <a:lnTo>
                    <a:pt x="0" y="9715"/>
                  </a:lnTo>
                </a:path>
                <a:path w="40639" h="24764">
                  <a:moveTo>
                    <a:pt x="50" y="9715"/>
                  </a:moveTo>
                  <a:lnTo>
                    <a:pt x="9499" y="190"/>
                  </a:lnTo>
                </a:path>
                <a:path w="40639" h="24764">
                  <a:moveTo>
                    <a:pt x="40441" y="24637"/>
                  </a:moveTo>
                  <a:lnTo>
                    <a:pt x="40335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909614" y="2658935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94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8" name="object 318"/>
          <p:cNvSpPr/>
          <p:nvPr/>
        </p:nvSpPr>
        <p:spPr>
          <a:xfrm>
            <a:off x="5970911" y="2587815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9" name="object 319"/>
          <p:cNvGrpSpPr/>
          <p:nvPr/>
        </p:nvGrpSpPr>
        <p:grpSpPr>
          <a:xfrm>
            <a:off x="5899816" y="2578290"/>
            <a:ext cx="81280" cy="90805"/>
            <a:chOff x="5899816" y="2578290"/>
            <a:chExt cx="81280" cy="90805"/>
          </a:xfrm>
        </p:grpSpPr>
        <p:sp>
          <p:nvSpPr>
            <p:cNvPr id="320" name="object 320"/>
            <p:cNvSpPr/>
            <p:nvPr/>
          </p:nvSpPr>
          <p:spPr>
            <a:xfrm>
              <a:off x="5899816" y="258794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53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55" y="190"/>
                  </a:lnTo>
                </a:path>
                <a:path w="81279" h="81280">
                  <a:moveTo>
                    <a:pt x="126" y="40513"/>
                  </a:moveTo>
                  <a:lnTo>
                    <a:pt x="80765" y="40195"/>
                  </a:lnTo>
                </a:path>
                <a:path w="81279" h="81280">
                  <a:moveTo>
                    <a:pt x="40633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835"/>
                  </a:moveTo>
                  <a:lnTo>
                    <a:pt x="25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909271" y="2578290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8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2" name="object 322"/>
          <p:cNvSpPr/>
          <p:nvPr/>
        </p:nvSpPr>
        <p:spPr>
          <a:xfrm>
            <a:off x="5970561" y="2507170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52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3" name="object 323"/>
          <p:cNvGrpSpPr/>
          <p:nvPr/>
        </p:nvGrpSpPr>
        <p:grpSpPr>
          <a:xfrm>
            <a:off x="5899474" y="2497645"/>
            <a:ext cx="81280" cy="90805"/>
            <a:chOff x="5899474" y="2497645"/>
            <a:chExt cx="81280" cy="90805"/>
          </a:xfrm>
        </p:grpSpPr>
        <p:sp>
          <p:nvSpPr>
            <p:cNvPr id="324" name="object 324"/>
            <p:cNvSpPr/>
            <p:nvPr/>
          </p:nvSpPr>
          <p:spPr>
            <a:xfrm>
              <a:off x="5899474" y="250729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47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48" y="190"/>
                  </a:lnTo>
                </a:path>
                <a:path w="81279" h="81280">
                  <a:moveTo>
                    <a:pt x="120" y="40513"/>
                  </a:moveTo>
                  <a:lnTo>
                    <a:pt x="80765" y="40195"/>
                  </a:lnTo>
                </a:path>
                <a:path w="81279" h="81280">
                  <a:moveTo>
                    <a:pt x="40627" y="80645"/>
                  </a:moveTo>
                  <a:lnTo>
                    <a:pt x="40258" y="0"/>
                  </a:lnTo>
                </a:path>
                <a:path w="81279" h="81280">
                  <a:moveTo>
                    <a:pt x="9798" y="80835"/>
                  </a:moveTo>
                  <a:lnTo>
                    <a:pt x="247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5908922" y="2497645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8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6" name="object 326"/>
          <p:cNvSpPr/>
          <p:nvPr/>
        </p:nvSpPr>
        <p:spPr>
          <a:xfrm>
            <a:off x="5970212" y="2426589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7" name="object 327"/>
          <p:cNvGrpSpPr/>
          <p:nvPr/>
        </p:nvGrpSpPr>
        <p:grpSpPr>
          <a:xfrm>
            <a:off x="5898761" y="2356839"/>
            <a:ext cx="81280" cy="151130"/>
            <a:chOff x="5898761" y="2356839"/>
            <a:chExt cx="81280" cy="151130"/>
          </a:xfrm>
        </p:grpSpPr>
        <p:sp>
          <p:nvSpPr>
            <p:cNvPr id="328" name="object 328"/>
            <p:cNvSpPr/>
            <p:nvPr/>
          </p:nvSpPr>
          <p:spPr>
            <a:xfrm>
              <a:off x="5899124" y="242665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47" y="71374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48" y="190"/>
                  </a:lnTo>
                </a:path>
                <a:path w="81279" h="81280">
                  <a:moveTo>
                    <a:pt x="126" y="40513"/>
                  </a:moveTo>
                  <a:lnTo>
                    <a:pt x="80765" y="40195"/>
                  </a:lnTo>
                </a:path>
                <a:path w="81279" h="81280">
                  <a:moveTo>
                    <a:pt x="40608" y="80645"/>
                  </a:moveTo>
                  <a:lnTo>
                    <a:pt x="40259" y="0"/>
                  </a:lnTo>
                </a:path>
                <a:path w="81279" h="81280">
                  <a:moveTo>
                    <a:pt x="9798" y="80835"/>
                  </a:moveTo>
                  <a:lnTo>
                    <a:pt x="247" y="713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898761" y="2356839"/>
              <a:ext cx="81280" cy="70485"/>
            </a:xfrm>
            <a:custGeom>
              <a:avLst/>
              <a:gdLst/>
              <a:ahLst/>
              <a:cxnLst/>
              <a:rect l="l" t="t" r="r" b="b"/>
              <a:pathLst>
                <a:path w="81279" h="70485">
                  <a:moveTo>
                    <a:pt x="9811" y="70067"/>
                  </a:moveTo>
                  <a:lnTo>
                    <a:pt x="71451" y="69750"/>
                  </a:lnTo>
                </a:path>
                <a:path w="81279" h="70485">
                  <a:moveTo>
                    <a:pt x="71451" y="69750"/>
                  </a:moveTo>
                  <a:lnTo>
                    <a:pt x="80956" y="60161"/>
                  </a:lnTo>
                </a:path>
                <a:path w="81279" h="70485">
                  <a:moveTo>
                    <a:pt x="261" y="60542"/>
                  </a:moveTo>
                  <a:lnTo>
                    <a:pt x="0" y="74"/>
                  </a:lnTo>
                </a:path>
                <a:path w="81279" h="70485">
                  <a:moveTo>
                    <a:pt x="140" y="29681"/>
                  </a:moveTo>
                  <a:lnTo>
                    <a:pt x="80779" y="29364"/>
                  </a:lnTo>
                </a:path>
                <a:path w="81279" h="70485">
                  <a:moveTo>
                    <a:pt x="40622" y="69813"/>
                  </a:moveTo>
                  <a:lnTo>
                    <a:pt x="40319" y="0"/>
                  </a:lnTo>
                </a:path>
                <a:path w="81279" h="70485">
                  <a:moveTo>
                    <a:pt x="9811" y="70067"/>
                  </a:moveTo>
                  <a:lnTo>
                    <a:pt x="261" y="6054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0" name="object 330"/>
          <p:cNvSpPr/>
          <p:nvPr/>
        </p:nvSpPr>
        <p:spPr>
          <a:xfrm>
            <a:off x="6051899" y="2668143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1" name="object 331"/>
          <p:cNvGrpSpPr/>
          <p:nvPr/>
        </p:nvGrpSpPr>
        <p:grpSpPr>
          <a:xfrm>
            <a:off x="5980760" y="2658554"/>
            <a:ext cx="80645" cy="34925"/>
            <a:chOff x="5980760" y="2658554"/>
            <a:chExt cx="80645" cy="34925"/>
          </a:xfrm>
        </p:grpSpPr>
        <p:sp>
          <p:nvSpPr>
            <p:cNvPr id="332" name="object 332"/>
            <p:cNvSpPr/>
            <p:nvPr/>
          </p:nvSpPr>
          <p:spPr>
            <a:xfrm>
              <a:off x="5980760" y="2668270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112" y="24955"/>
                  </a:moveTo>
                  <a:lnTo>
                    <a:pt x="0" y="9652"/>
                  </a:lnTo>
                </a:path>
                <a:path w="40639" h="25400">
                  <a:moveTo>
                    <a:pt x="44" y="9651"/>
                  </a:moveTo>
                  <a:lnTo>
                    <a:pt x="9499" y="126"/>
                  </a:lnTo>
                </a:path>
                <a:path w="40639" h="25400">
                  <a:moveTo>
                    <a:pt x="40436" y="24955"/>
                  </a:moveTo>
                  <a:lnTo>
                    <a:pt x="40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5990259" y="2658554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88"/>
                  </a:lnTo>
                </a:path>
                <a:path w="71120" h="10160">
                  <a:moveTo>
                    <a:pt x="61639" y="9588"/>
                  </a:moveTo>
                  <a:lnTo>
                    <a:pt x="7108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4" name="object 334"/>
          <p:cNvSpPr/>
          <p:nvPr/>
        </p:nvSpPr>
        <p:spPr>
          <a:xfrm>
            <a:off x="6051550" y="2587498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5" name="object 335"/>
          <p:cNvGrpSpPr/>
          <p:nvPr/>
        </p:nvGrpSpPr>
        <p:grpSpPr>
          <a:xfrm>
            <a:off x="5980461" y="2577973"/>
            <a:ext cx="81280" cy="90805"/>
            <a:chOff x="5980461" y="2577973"/>
            <a:chExt cx="81280" cy="90805"/>
          </a:xfrm>
        </p:grpSpPr>
        <p:sp>
          <p:nvSpPr>
            <p:cNvPr id="336" name="object 336"/>
            <p:cNvSpPr/>
            <p:nvPr/>
          </p:nvSpPr>
          <p:spPr>
            <a:xfrm>
              <a:off x="5980461" y="2587625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48" y="126"/>
                  </a:lnTo>
                </a:path>
                <a:path w="81279" h="81280">
                  <a:moveTo>
                    <a:pt x="120" y="40512"/>
                  </a:moveTo>
                  <a:lnTo>
                    <a:pt x="80759" y="40131"/>
                  </a:lnTo>
                </a:path>
                <a:path w="81279" h="81280">
                  <a:moveTo>
                    <a:pt x="40627" y="80645"/>
                  </a:moveTo>
                  <a:lnTo>
                    <a:pt x="40278" y="0"/>
                  </a:lnTo>
                </a:path>
                <a:path w="81279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5989910" y="2577973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8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8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8" name="object 338"/>
          <p:cNvSpPr/>
          <p:nvPr/>
        </p:nvSpPr>
        <p:spPr>
          <a:xfrm>
            <a:off x="6051200" y="2506853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9" name="object 339"/>
          <p:cNvGrpSpPr/>
          <p:nvPr/>
        </p:nvGrpSpPr>
        <p:grpSpPr>
          <a:xfrm>
            <a:off x="5980112" y="2497328"/>
            <a:ext cx="81280" cy="90805"/>
            <a:chOff x="5980112" y="2497328"/>
            <a:chExt cx="81280" cy="90805"/>
          </a:xfrm>
        </p:grpSpPr>
        <p:sp>
          <p:nvSpPr>
            <p:cNvPr id="340" name="object 340"/>
            <p:cNvSpPr/>
            <p:nvPr/>
          </p:nvSpPr>
          <p:spPr>
            <a:xfrm>
              <a:off x="5980112" y="2506980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47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48" y="126"/>
                  </a:lnTo>
                </a:path>
                <a:path w="81279" h="81280">
                  <a:moveTo>
                    <a:pt x="126" y="40513"/>
                  </a:moveTo>
                  <a:lnTo>
                    <a:pt x="80765" y="40131"/>
                  </a:lnTo>
                </a:path>
                <a:path w="81279" h="81280">
                  <a:moveTo>
                    <a:pt x="40627" y="80645"/>
                  </a:moveTo>
                  <a:lnTo>
                    <a:pt x="40259" y="0"/>
                  </a:lnTo>
                </a:path>
                <a:path w="81279" h="81280">
                  <a:moveTo>
                    <a:pt x="9798" y="80772"/>
                  </a:moveTo>
                  <a:lnTo>
                    <a:pt x="247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5989561" y="2497328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8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94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2" name="object 342"/>
          <p:cNvSpPr/>
          <p:nvPr/>
        </p:nvSpPr>
        <p:spPr>
          <a:xfrm>
            <a:off x="6050857" y="2426208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3" name="object 343"/>
          <p:cNvGrpSpPr/>
          <p:nvPr/>
        </p:nvGrpSpPr>
        <p:grpSpPr>
          <a:xfrm>
            <a:off x="5979400" y="2356691"/>
            <a:ext cx="81280" cy="150495"/>
            <a:chOff x="5979400" y="2356691"/>
            <a:chExt cx="81280" cy="150495"/>
          </a:xfrm>
        </p:grpSpPr>
        <p:sp>
          <p:nvSpPr>
            <p:cNvPr id="344" name="object 344"/>
            <p:cNvSpPr/>
            <p:nvPr/>
          </p:nvSpPr>
          <p:spPr>
            <a:xfrm>
              <a:off x="5979763" y="2426335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47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55" y="126"/>
                  </a:lnTo>
                </a:path>
                <a:path w="81279" h="81280">
                  <a:moveTo>
                    <a:pt x="126" y="40513"/>
                  </a:moveTo>
                  <a:lnTo>
                    <a:pt x="80765" y="40132"/>
                  </a:lnTo>
                </a:path>
                <a:path w="81279" h="81280">
                  <a:moveTo>
                    <a:pt x="40608" y="80645"/>
                  </a:moveTo>
                  <a:lnTo>
                    <a:pt x="40258" y="0"/>
                  </a:lnTo>
                </a:path>
                <a:path w="81279" h="81280">
                  <a:moveTo>
                    <a:pt x="9798" y="80772"/>
                  </a:moveTo>
                  <a:lnTo>
                    <a:pt x="247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5979400" y="2356691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7" y="69834"/>
                  </a:moveTo>
                  <a:lnTo>
                    <a:pt x="71456" y="69517"/>
                  </a:lnTo>
                </a:path>
                <a:path w="81279" h="69850">
                  <a:moveTo>
                    <a:pt x="71456" y="69517"/>
                  </a:moveTo>
                  <a:lnTo>
                    <a:pt x="80955" y="59992"/>
                  </a:lnTo>
                </a:path>
                <a:path w="81279" h="69850">
                  <a:moveTo>
                    <a:pt x="267" y="60309"/>
                  </a:moveTo>
                  <a:lnTo>
                    <a:pt x="0" y="73"/>
                  </a:lnTo>
                </a:path>
                <a:path w="81279" h="69850">
                  <a:moveTo>
                    <a:pt x="140" y="29512"/>
                  </a:moveTo>
                  <a:lnTo>
                    <a:pt x="80778" y="29194"/>
                  </a:lnTo>
                </a:path>
                <a:path w="81279" h="69850">
                  <a:moveTo>
                    <a:pt x="40621" y="69644"/>
                  </a:moveTo>
                  <a:lnTo>
                    <a:pt x="40319" y="0"/>
                  </a:lnTo>
                </a:path>
                <a:path w="81279" h="69850">
                  <a:moveTo>
                    <a:pt x="9817" y="69834"/>
                  </a:moveTo>
                  <a:lnTo>
                    <a:pt x="267" y="6030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6" name="object 346"/>
          <p:cNvGrpSpPr/>
          <p:nvPr/>
        </p:nvGrpSpPr>
        <p:grpSpPr>
          <a:xfrm>
            <a:off x="6060750" y="2506563"/>
            <a:ext cx="64769" cy="186690"/>
            <a:chOff x="6060750" y="2506563"/>
            <a:chExt cx="64769" cy="186690"/>
          </a:xfrm>
        </p:grpSpPr>
        <p:sp>
          <p:nvSpPr>
            <p:cNvPr id="347" name="object 347"/>
            <p:cNvSpPr/>
            <p:nvPr/>
          </p:nvSpPr>
          <p:spPr>
            <a:xfrm>
              <a:off x="6061398" y="2667889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82" y="25336"/>
                  </a:moveTo>
                  <a:lnTo>
                    <a:pt x="0" y="9715"/>
                  </a:lnTo>
                </a:path>
                <a:path w="40639" h="25400">
                  <a:moveTo>
                    <a:pt x="50" y="9715"/>
                  </a:moveTo>
                  <a:lnTo>
                    <a:pt x="9499" y="127"/>
                  </a:lnTo>
                </a:path>
                <a:path w="40639" h="25400">
                  <a:moveTo>
                    <a:pt x="40438" y="25336"/>
                  </a:moveTo>
                  <a:lnTo>
                    <a:pt x="40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061100" y="2587244"/>
              <a:ext cx="64135" cy="81280"/>
            </a:xfrm>
            <a:custGeom>
              <a:avLst/>
              <a:gdLst/>
              <a:ahLst/>
              <a:cxnLst/>
              <a:rect l="l" t="t" r="r" b="b"/>
              <a:pathLst>
                <a:path w="64135" h="81280">
                  <a:moveTo>
                    <a:pt x="9798" y="80835"/>
                  </a:moveTo>
                  <a:lnTo>
                    <a:pt x="63836" y="80549"/>
                  </a:lnTo>
                </a:path>
                <a:path w="64135" h="81280">
                  <a:moveTo>
                    <a:pt x="273" y="71310"/>
                  </a:moveTo>
                  <a:lnTo>
                    <a:pt x="0" y="9715"/>
                  </a:lnTo>
                </a:path>
                <a:path w="64135" h="81280">
                  <a:moveTo>
                    <a:pt x="0" y="9715"/>
                  </a:moveTo>
                  <a:lnTo>
                    <a:pt x="9448" y="190"/>
                  </a:lnTo>
                </a:path>
                <a:path w="64135" h="81280">
                  <a:moveTo>
                    <a:pt x="120" y="40512"/>
                  </a:moveTo>
                  <a:lnTo>
                    <a:pt x="63895" y="40261"/>
                  </a:lnTo>
                </a:path>
                <a:path w="64135" h="81280">
                  <a:moveTo>
                    <a:pt x="40627" y="80644"/>
                  </a:moveTo>
                  <a:lnTo>
                    <a:pt x="40284" y="0"/>
                  </a:lnTo>
                </a:path>
                <a:path w="64135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060750" y="2506599"/>
              <a:ext cx="64769" cy="81280"/>
            </a:xfrm>
            <a:custGeom>
              <a:avLst/>
              <a:gdLst/>
              <a:ahLst/>
              <a:cxnLst/>
              <a:rect l="l" t="t" r="r" b="b"/>
              <a:pathLst>
                <a:path w="64770" h="81280">
                  <a:moveTo>
                    <a:pt x="9798" y="80835"/>
                  </a:moveTo>
                  <a:lnTo>
                    <a:pt x="64304" y="80554"/>
                  </a:lnTo>
                </a:path>
                <a:path w="64770" h="81280">
                  <a:moveTo>
                    <a:pt x="247" y="71374"/>
                  </a:moveTo>
                  <a:lnTo>
                    <a:pt x="0" y="9715"/>
                  </a:lnTo>
                </a:path>
                <a:path w="64770" h="81280">
                  <a:moveTo>
                    <a:pt x="0" y="9715"/>
                  </a:moveTo>
                  <a:lnTo>
                    <a:pt x="9455" y="190"/>
                  </a:lnTo>
                </a:path>
                <a:path w="64770" h="81280">
                  <a:moveTo>
                    <a:pt x="127" y="40512"/>
                  </a:moveTo>
                  <a:lnTo>
                    <a:pt x="64364" y="40260"/>
                  </a:lnTo>
                </a:path>
                <a:path w="64770" h="81280">
                  <a:moveTo>
                    <a:pt x="40608" y="80645"/>
                  </a:moveTo>
                  <a:lnTo>
                    <a:pt x="40259" y="0"/>
                  </a:lnTo>
                </a:path>
                <a:path w="64770" h="81280">
                  <a:moveTo>
                    <a:pt x="9798" y="80835"/>
                  </a:moveTo>
                  <a:lnTo>
                    <a:pt x="247" y="713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070206" y="2506563"/>
              <a:ext cx="55244" cy="635"/>
            </a:xfrm>
            <a:custGeom>
              <a:avLst/>
              <a:gdLst/>
              <a:ahLst/>
              <a:cxnLst/>
              <a:rect l="l" t="t" r="r" b="b"/>
              <a:pathLst>
                <a:path w="55245" h="635">
                  <a:moveTo>
                    <a:pt x="0" y="226"/>
                  </a:moveTo>
                  <a:lnTo>
                    <a:pt x="5496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1" name="object 351"/>
          <p:cNvSpPr/>
          <p:nvPr/>
        </p:nvSpPr>
        <p:spPr>
          <a:xfrm>
            <a:off x="6131496" y="242580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2" name="object 352"/>
          <p:cNvGrpSpPr/>
          <p:nvPr/>
        </p:nvGrpSpPr>
        <p:grpSpPr>
          <a:xfrm>
            <a:off x="6060040" y="2356542"/>
            <a:ext cx="81280" cy="150495"/>
            <a:chOff x="6060040" y="2356542"/>
            <a:chExt cx="81280" cy="150495"/>
          </a:xfrm>
        </p:grpSpPr>
        <p:sp>
          <p:nvSpPr>
            <p:cNvPr id="353" name="object 353"/>
            <p:cNvSpPr/>
            <p:nvPr/>
          </p:nvSpPr>
          <p:spPr>
            <a:xfrm>
              <a:off x="6060357" y="242601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98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99" y="126"/>
                  </a:lnTo>
                </a:path>
                <a:path w="81279" h="81280">
                  <a:moveTo>
                    <a:pt x="171" y="40449"/>
                  </a:moveTo>
                  <a:lnTo>
                    <a:pt x="80810" y="40131"/>
                  </a:lnTo>
                </a:path>
                <a:path w="81279" h="81280">
                  <a:moveTo>
                    <a:pt x="40652" y="80581"/>
                  </a:moveTo>
                  <a:lnTo>
                    <a:pt x="40303" y="0"/>
                  </a:lnTo>
                </a:path>
                <a:path w="81279" h="81280">
                  <a:moveTo>
                    <a:pt x="9848" y="80772"/>
                  </a:moveTo>
                  <a:lnTo>
                    <a:pt x="298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060040" y="2356542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6" y="69601"/>
                  </a:moveTo>
                  <a:lnTo>
                    <a:pt x="71455" y="69347"/>
                  </a:lnTo>
                </a:path>
                <a:path w="81279" h="69850">
                  <a:moveTo>
                    <a:pt x="71455" y="69347"/>
                  </a:moveTo>
                  <a:lnTo>
                    <a:pt x="80954" y="59759"/>
                  </a:lnTo>
                </a:path>
                <a:path w="81279" h="69850">
                  <a:moveTo>
                    <a:pt x="265" y="60140"/>
                  </a:moveTo>
                  <a:lnTo>
                    <a:pt x="0" y="74"/>
                  </a:lnTo>
                </a:path>
                <a:path w="81279" h="69850">
                  <a:moveTo>
                    <a:pt x="138" y="29342"/>
                  </a:moveTo>
                  <a:lnTo>
                    <a:pt x="80783" y="28961"/>
                  </a:lnTo>
                </a:path>
                <a:path w="81279" h="69850">
                  <a:moveTo>
                    <a:pt x="40620" y="69601"/>
                  </a:moveTo>
                  <a:lnTo>
                    <a:pt x="40324" y="0"/>
                  </a:lnTo>
                </a:path>
                <a:path w="81279" h="69850">
                  <a:moveTo>
                    <a:pt x="9816" y="69601"/>
                  </a:moveTo>
                  <a:lnTo>
                    <a:pt x="265" y="6014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5" name="object 355"/>
          <p:cNvSpPr/>
          <p:nvPr/>
        </p:nvSpPr>
        <p:spPr>
          <a:xfrm>
            <a:off x="6212135" y="2425484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6" name="object 356"/>
          <p:cNvGrpSpPr/>
          <p:nvPr/>
        </p:nvGrpSpPr>
        <p:grpSpPr>
          <a:xfrm>
            <a:off x="6140680" y="2356394"/>
            <a:ext cx="81280" cy="135890"/>
            <a:chOff x="6140680" y="2356394"/>
            <a:chExt cx="81280" cy="135890"/>
          </a:xfrm>
        </p:grpSpPr>
        <p:sp>
          <p:nvSpPr>
            <p:cNvPr id="357" name="object 357"/>
            <p:cNvSpPr/>
            <p:nvPr/>
          </p:nvSpPr>
          <p:spPr>
            <a:xfrm>
              <a:off x="6140996" y="2425636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3" y="66059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499" y="126"/>
                  </a:lnTo>
                </a:path>
                <a:path w="81279" h="66675">
                  <a:moveTo>
                    <a:pt x="171" y="40512"/>
                  </a:moveTo>
                  <a:lnTo>
                    <a:pt x="80816" y="40195"/>
                  </a:lnTo>
                </a:path>
                <a:path w="81279" h="66675">
                  <a:moveTo>
                    <a:pt x="40590" y="65949"/>
                  </a:moveTo>
                  <a:lnTo>
                    <a:pt x="4030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140680" y="2356394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5" y="69432"/>
                  </a:moveTo>
                  <a:lnTo>
                    <a:pt x="71455" y="69115"/>
                  </a:lnTo>
                </a:path>
                <a:path w="81279" h="69850">
                  <a:moveTo>
                    <a:pt x="71455" y="69115"/>
                  </a:moveTo>
                  <a:lnTo>
                    <a:pt x="80954" y="59590"/>
                  </a:lnTo>
                </a:path>
                <a:path w="81279" h="69850">
                  <a:moveTo>
                    <a:pt x="265" y="59907"/>
                  </a:moveTo>
                  <a:lnTo>
                    <a:pt x="0" y="74"/>
                  </a:lnTo>
                </a:path>
                <a:path w="81279" h="69850">
                  <a:moveTo>
                    <a:pt x="144" y="29110"/>
                  </a:moveTo>
                  <a:lnTo>
                    <a:pt x="80783" y="28792"/>
                  </a:lnTo>
                </a:path>
                <a:path w="81279" h="69850">
                  <a:moveTo>
                    <a:pt x="40625" y="69242"/>
                  </a:moveTo>
                  <a:lnTo>
                    <a:pt x="40325" y="0"/>
                  </a:lnTo>
                </a:path>
                <a:path w="81279" h="69850">
                  <a:moveTo>
                    <a:pt x="9815" y="69432"/>
                  </a:moveTo>
                  <a:lnTo>
                    <a:pt x="265" y="599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9" name="object 359"/>
          <p:cNvSpPr/>
          <p:nvPr/>
        </p:nvSpPr>
        <p:spPr>
          <a:xfrm>
            <a:off x="6292748" y="2425103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0" name="object 360"/>
          <p:cNvGrpSpPr/>
          <p:nvPr/>
        </p:nvGrpSpPr>
        <p:grpSpPr>
          <a:xfrm>
            <a:off x="6221319" y="2356246"/>
            <a:ext cx="81280" cy="135255"/>
            <a:chOff x="6221319" y="2356246"/>
            <a:chExt cx="81280" cy="135255"/>
          </a:xfrm>
        </p:grpSpPr>
        <p:sp>
          <p:nvSpPr>
            <p:cNvPr id="361" name="object 361"/>
            <p:cNvSpPr/>
            <p:nvPr/>
          </p:nvSpPr>
          <p:spPr>
            <a:xfrm>
              <a:off x="6221634" y="2425319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3" y="66156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499" y="126"/>
                  </a:lnTo>
                </a:path>
                <a:path w="81279" h="66675">
                  <a:moveTo>
                    <a:pt x="177" y="40512"/>
                  </a:moveTo>
                  <a:lnTo>
                    <a:pt x="80816" y="40131"/>
                  </a:lnTo>
                </a:path>
                <a:path w="81279" h="66675">
                  <a:moveTo>
                    <a:pt x="40595" y="66045"/>
                  </a:moveTo>
                  <a:lnTo>
                    <a:pt x="4030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221319" y="2356246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814" y="69199"/>
                  </a:moveTo>
                  <a:lnTo>
                    <a:pt x="71428" y="68945"/>
                  </a:lnTo>
                </a:path>
                <a:path w="81279" h="69214">
                  <a:moveTo>
                    <a:pt x="71428" y="68945"/>
                  </a:moveTo>
                  <a:lnTo>
                    <a:pt x="80953" y="59357"/>
                  </a:lnTo>
                </a:path>
                <a:path w="81279" h="69214">
                  <a:moveTo>
                    <a:pt x="264" y="59738"/>
                  </a:moveTo>
                  <a:lnTo>
                    <a:pt x="0" y="74"/>
                  </a:lnTo>
                </a:path>
                <a:path w="81279" h="69214">
                  <a:moveTo>
                    <a:pt x="143" y="28940"/>
                  </a:moveTo>
                  <a:lnTo>
                    <a:pt x="80782" y="28559"/>
                  </a:lnTo>
                </a:path>
                <a:path w="81279" h="69214">
                  <a:moveTo>
                    <a:pt x="40624" y="69199"/>
                  </a:moveTo>
                  <a:lnTo>
                    <a:pt x="40325" y="0"/>
                  </a:lnTo>
                </a:path>
                <a:path w="81279" h="69214">
                  <a:moveTo>
                    <a:pt x="9814" y="69199"/>
                  </a:moveTo>
                  <a:lnTo>
                    <a:pt x="264" y="5973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3" name="object 363"/>
          <p:cNvSpPr/>
          <p:nvPr/>
        </p:nvSpPr>
        <p:spPr>
          <a:xfrm>
            <a:off x="6373367" y="2424786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4" name="object 364"/>
          <p:cNvGrpSpPr/>
          <p:nvPr/>
        </p:nvGrpSpPr>
        <p:grpSpPr>
          <a:xfrm>
            <a:off x="6301965" y="2356098"/>
            <a:ext cx="81280" cy="135255"/>
            <a:chOff x="6301965" y="2356098"/>
            <a:chExt cx="81280" cy="135255"/>
          </a:xfrm>
        </p:grpSpPr>
        <p:sp>
          <p:nvSpPr>
            <p:cNvPr id="365" name="object 365"/>
            <p:cNvSpPr/>
            <p:nvPr/>
          </p:nvSpPr>
          <p:spPr>
            <a:xfrm>
              <a:off x="6302273" y="2424938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4" y="66316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499" y="126"/>
                  </a:lnTo>
                </a:path>
                <a:path w="81279" h="66675">
                  <a:moveTo>
                    <a:pt x="177" y="40513"/>
                  </a:moveTo>
                  <a:lnTo>
                    <a:pt x="80810" y="40132"/>
                  </a:lnTo>
                </a:path>
                <a:path w="81279" h="66675">
                  <a:moveTo>
                    <a:pt x="40596" y="66206"/>
                  </a:moveTo>
                  <a:lnTo>
                    <a:pt x="4030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301965" y="2356098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807" y="69030"/>
                  </a:moveTo>
                  <a:lnTo>
                    <a:pt x="71402" y="68712"/>
                  </a:lnTo>
                </a:path>
                <a:path w="81279" h="69214">
                  <a:moveTo>
                    <a:pt x="71402" y="68712"/>
                  </a:moveTo>
                  <a:lnTo>
                    <a:pt x="80951" y="59187"/>
                  </a:lnTo>
                </a:path>
                <a:path w="81279" h="69214">
                  <a:moveTo>
                    <a:pt x="263" y="59505"/>
                  </a:moveTo>
                  <a:lnTo>
                    <a:pt x="0" y="73"/>
                  </a:lnTo>
                </a:path>
                <a:path w="81279" h="69214">
                  <a:moveTo>
                    <a:pt x="136" y="28707"/>
                  </a:moveTo>
                  <a:lnTo>
                    <a:pt x="80737" y="28326"/>
                  </a:lnTo>
                </a:path>
                <a:path w="81279" h="69214">
                  <a:moveTo>
                    <a:pt x="40617" y="68839"/>
                  </a:moveTo>
                  <a:lnTo>
                    <a:pt x="40319" y="0"/>
                  </a:lnTo>
                </a:path>
                <a:path w="81279" h="69214">
                  <a:moveTo>
                    <a:pt x="9807" y="69030"/>
                  </a:moveTo>
                  <a:lnTo>
                    <a:pt x="263" y="5950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7" name="object 367"/>
          <p:cNvSpPr/>
          <p:nvPr/>
        </p:nvSpPr>
        <p:spPr>
          <a:xfrm>
            <a:off x="6454013" y="242440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0"/>
                </a:moveTo>
                <a:lnTo>
                  <a:pt x="9588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8" name="object 368"/>
          <p:cNvGrpSpPr/>
          <p:nvPr/>
        </p:nvGrpSpPr>
        <p:grpSpPr>
          <a:xfrm>
            <a:off x="6382575" y="2355950"/>
            <a:ext cx="81280" cy="135255"/>
            <a:chOff x="6382575" y="2355950"/>
            <a:chExt cx="81280" cy="135255"/>
          </a:xfrm>
        </p:grpSpPr>
        <p:sp>
          <p:nvSpPr>
            <p:cNvPr id="369" name="object 369"/>
            <p:cNvSpPr/>
            <p:nvPr/>
          </p:nvSpPr>
          <p:spPr>
            <a:xfrm>
              <a:off x="6382893" y="2424620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92" y="66413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525" y="126"/>
                  </a:lnTo>
                </a:path>
                <a:path w="81279" h="66675">
                  <a:moveTo>
                    <a:pt x="190" y="40449"/>
                  </a:moveTo>
                  <a:lnTo>
                    <a:pt x="80835" y="40131"/>
                  </a:lnTo>
                </a:path>
                <a:path w="81279" h="66675">
                  <a:moveTo>
                    <a:pt x="40635" y="66302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382575" y="2355950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842" y="68797"/>
                  </a:moveTo>
                  <a:lnTo>
                    <a:pt x="71437" y="68480"/>
                  </a:lnTo>
                </a:path>
                <a:path w="81279" h="69214">
                  <a:moveTo>
                    <a:pt x="71437" y="68480"/>
                  </a:moveTo>
                  <a:lnTo>
                    <a:pt x="80987" y="58955"/>
                  </a:lnTo>
                </a:path>
                <a:path w="81279" h="69214">
                  <a:moveTo>
                    <a:pt x="317" y="59336"/>
                  </a:moveTo>
                  <a:lnTo>
                    <a:pt x="12" y="74"/>
                  </a:lnTo>
                </a:path>
                <a:path w="81279" h="69214">
                  <a:moveTo>
                    <a:pt x="0" y="28475"/>
                  </a:moveTo>
                  <a:lnTo>
                    <a:pt x="80772" y="28157"/>
                  </a:lnTo>
                </a:path>
                <a:path w="81279" h="69214">
                  <a:moveTo>
                    <a:pt x="40640" y="68797"/>
                  </a:moveTo>
                  <a:lnTo>
                    <a:pt x="40369" y="0"/>
                  </a:lnTo>
                </a:path>
                <a:path w="81279" h="69214">
                  <a:moveTo>
                    <a:pt x="9842" y="68797"/>
                  </a:moveTo>
                  <a:lnTo>
                    <a:pt x="317" y="5933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1" name="object 371"/>
          <p:cNvSpPr/>
          <p:nvPr/>
        </p:nvSpPr>
        <p:spPr>
          <a:xfrm>
            <a:off x="6534657" y="2424087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2" name="object 372"/>
          <p:cNvGrpSpPr/>
          <p:nvPr/>
        </p:nvGrpSpPr>
        <p:grpSpPr>
          <a:xfrm>
            <a:off x="6463233" y="2355875"/>
            <a:ext cx="81280" cy="135255"/>
            <a:chOff x="6463233" y="2355875"/>
            <a:chExt cx="81280" cy="135255"/>
          </a:xfrm>
        </p:grpSpPr>
        <p:sp>
          <p:nvSpPr>
            <p:cNvPr id="373" name="object 373"/>
            <p:cNvSpPr/>
            <p:nvPr/>
          </p:nvSpPr>
          <p:spPr>
            <a:xfrm>
              <a:off x="6463538" y="2424239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93" y="66573"/>
                  </a:moveTo>
                  <a:lnTo>
                    <a:pt x="0" y="9715"/>
                  </a:lnTo>
                </a:path>
                <a:path w="81279" h="66675">
                  <a:moveTo>
                    <a:pt x="0" y="9715"/>
                  </a:moveTo>
                  <a:lnTo>
                    <a:pt x="9525" y="126"/>
                  </a:lnTo>
                </a:path>
                <a:path w="81279" h="66675">
                  <a:moveTo>
                    <a:pt x="190" y="40512"/>
                  </a:moveTo>
                  <a:lnTo>
                    <a:pt x="80835" y="40131"/>
                  </a:lnTo>
                </a:path>
                <a:path w="81279" h="66675">
                  <a:moveTo>
                    <a:pt x="40636" y="66463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463233" y="2355875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829" y="68554"/>
                  </a:moveTo>
                  <a:lnTo>
                    <a:pt x="71424" y="68236"/>
                  </a:lnTo>
                </a:path>
                <a:path w="81279" h="68580">
                  <a:moveTo>
                    <a:pt x="71424" y="68236"/>
                  </a:moveTo>
                  <a:lnTo>
                    <a:pt x="80910" y="58711"/>
                  </a:lnTo>
                </a:path>
                <a:path w="81279" h="68580">
                  <a:moveTo>
                    <a:pt x="304" y="5902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75" name="object 375"/>
          <p:cNvPicPr/>
          <p:nvPr/>
        </p:nvPicPr>
        <p:blipFill>
          <a:blip r:embed="rId70" cstate="print"/>
          <a:stretch>
            <a:fillRect/>
          </a:stretch>
        </p:blipFill>
        <p:spPr>
          <a:xfrm>
            <a:off x="8543607" y="2347404"/>
            <a:ext cx="1209611" cy="339978"/>
          </a:xfrm>
          <a:prstGeom prst="rect">
            <a:avLst/>
          </a:prstGeom>
        </p:spPr>
      </p:pic>
      <p:sp>
        <p:nvSpPr>
          <p:cNvPr id="376" name="object 376"/>
          <p:cNvSpPr/>
          <p:nvPr/>
        </p:nvSpPr>
        <p:spPr>
          <a:xfrm>
            <a:off x="6463347" y="2355801"/>
            <a:ext cx="80645" cy="69215"/>
          </a:xfrm>
          <a:custGeom>
            <a:avLst/>
            <a:gdLst/>
            <a:ahLst/>
            <a:cxnLst/>
            <a:rect l="l" t="t" r="r" b="b"/>
            <a:pathLst>
              <a:path w="80645" h="69214">
                <a:moveTo>
                  <a:pt x="0" y="28305"/>
                </a:moveTo>
                <a:lnTo>
                  <a:pt x="80644" y="27924"/>
                </a:lnTo>
              </a:path>
              <a:path w="80645" h="69214">
                <a:moveTo>
                  <a:pt x="40512" y="68437"/>
                </a:moveTo>
                <a:lnTo>
                  <a:pt x="40243" y="0"/>
                </a:lnTo>
              </a:path>
              <a:path w="80645" h="69214">
                <a:moveTo>
                  <a:pt x="9715" y="68628"/>
                </a:moveTo>
                <a:lnTo>
                  <a:pt x="190" y="5910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6615303" y="242370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0"/>
                </a:moveTo>
                <a:lnTo>
                  <a:pt x="9588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8" name="object 378"/>
          <p:cNvGrpSpPr/>
          <p:nvPr/>
        </p:nvGrpSpPr>
        <p:grpSpPr>
          <a:xfrm>
            <a:off x="6543877" y="2355653"/>
            <a:ext cx="81280" cy="135255"/>
            <a:chOff x="6543877" y="2355653"/>
            <a:chExt cx="81280" cy="135255"/>
          </a:xfrm>
        </p:grpSpPr>
        <p:sp>
          <p:nvSpPr>
            <p:cNvPr id="379" name="object 379"/>
            <p:cNvSpPr/>
            <p:nvPr/>
          </p:nvSpPr>
          <p:spPr>
            <a:xfrm>
              <a:off x="6544183" y="2423922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93" y="66670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525" y="126"/>
                  </a:lnTo>
                </a:path>
                <a:path w="81279" h="66675">
                  <a:moveTo>
                    <a:pt x="190" y="40449"/>
                  </a:moveTo>
                  <a:lnTo>
                    <a:pt x="80772" y="40131"/>
                  </a:lnTo>
                </a:path>
                <a:path w="81279" h="66675">
                  <a:moveTo>
                    <a:pt x="40584" y="66559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543877" y="2355653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830" y="68395"/>
                  </a:moveTo>
                  <a:lnTo>
                    <a:pt x="71425" y="68077"/>
                  </a:lnTo>
                </a:path>
                <a:path w="81279" h="68580">
                  <a:moveTo>
                    <a:pt x="71425" y="68077"/>
                  </a:moveTo>
                  <a:lnTo>
                    <a:pt x="80912" y="58552"/>
                  </a:lnTo>
                </a:path>
                <a:path w="81279" h="68580">
                  <a:moveTo>
                    <a:pt x="242" y="58933"/>
                  </a:moveTo>
                  <a:lnTo>
                    <a:pt x="0" y="73"/>
                  </a:lnTo>
                </a:path>
                <a:path w="81279" h="68580">
                  <a:moveTo>
                    <a:pt x="115" y="28072"/>
                  </a:moveTo>
                  <a:lnTo>
                    <a:pt x="80760" y="27755"/>
                  </a:lnTo>
                </a:path>
                <a:path w="81279" h="68580">
                  <a:moveTo>
                    <a:pt x="40628" y="68395"/>
                  </a:moveTo>
                  <a:lnTo>
                    <a:pt x="40359" y="0"/>
                  </a:lnTo>
                </a:path>
                <a:path w="81279" h="68580">
                  <a:moveTo>
                    <a:pt x="9830" y="68395"/>
                  </a:moveTo>
                  <a:lnTo>
                    <a:pt x="242" y="5893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1" name="object 381"/>
          <p:cNvSpPr/>
          <p:nvPr/>
        </p:nvSpPr>
        <p:spPr>
          <a:xfrm>
            <a:off x="6695947" y="2423389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2" name="object 382"/>
          <p:cNvGrpSpPr/>
          <p:nvPr/>
        </p:nvGrpSpPr>
        <p:grpSpPr>
          <a:xfrm>
            <a:off x="6624522" y="2355505"/>
            <a:ext cx="81280" cy="135255"/>
            <a:chOff x="6624522" y="2355505"/>
            <a:chExt cx="81280" cy="135255"/>
          </a:xfrm>
        </p:grpSpPr>
        <p:sp>
          <p:nvSpPr>
            <p:cNvPr id="383" name="object 383"/>
            <p:cNvSpPr/>
            <p:nvPr/>
          </p:nvSpPr>
          <p:spPr>
            <a:xfrm>
              <a:off x="6624828" y="2423541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4" y="66830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461" y="126"/>
                  </a:lnTo>
                </a:path>
                <a:path w="81279" h="67310">
                  <a:moveTo>
                    <a:pt x="0" y="40512"/>
                  </a:moveTo>
                  <a:lnTo>
                    <a:pt x="80772" y="40131"/>
                  </a:lnTo>
                </a:path>
                <a:path w="81279" h="67310">
                  <a:moveTo>
                    <a:pt x="40585" y="66720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624522" y="2355505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766" y="68225"/>
                  </a:moveTo>
                  <a:lnTo>
                    <a:pt x="71425" y="67908"/>
                  </a:lnTo>
                </a:path>
                <a:path w="81279" h="68580">
                  <a:moveTo>
                    <a:pt x="71425" y="67908"/>
                  </a:moveTo>
                  <a:lnTo>
                    <a:pt x="80911" y="58383"/>
                  </a:lnTo>
                </a:path>
                <a:path w="81279" h="68580">
                  <a:moveTo>
                    <a:pt x="241" y="58700"/>
                  </a:moveTo>
                  <a:lnTo>
                    <a:pt x="0" y="73"/>
                  </a:lnTo>
                </a:path>
                <a:path w="81279" h="68580">
                  <a:moveTo>
                    <a:pt x="114" y="27903"/>
                  </a:moveTo>
                  <a:lnTo>
                    <a:pt x="80759" y="27522"/>
                  </a:lnTo>
                </a:path>
                <a:path w="81279" h="68580">
                  <a:moveTo>
                    <a:pt x="40627" y="68035"/>
                  </a:moveTo>
                  <a:lnTo>
                    <a:pt x="40306" y="0"/>
                  </a:lnTo>
                </a:path>
                <a:path w="81279" h="68580">
                  <a:moveTo>
                    <a:pt x="9766" y="68225"/>
                  </a:moveTo>
                  <a:lnTo>
                    <a:pt x="241" y="5870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5" name="object 385"/>
          <p:cNvSpPr/>
          <p:nvPr/>
        </p:nvSpPr>
        <p:spPr>
          <a:xfrm>
            <a:off x="6776593" y="2423008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525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6" name="object 386"/>
          <p:cNvGrpSpPr/>
          <p:nvPr/>
        </p:nvGrpSpPr>
        <p:grpSpPr>
          <a:xfrm>
            <a:off x="6705169" y="2355357"/>
            <a:ext cx="81280" cy="135255"/>
            <a:chOff x="6705169" y="2355357"/>
            <a:chExt cx="81280" cy="135255"/>
          </a:xfrm>
        </p:grpSpPr>
        <p:sp>
          <p:nvSpPr>
            <p:cNvPr id="387" name="object 387"/>
            <p:cNvSpPr/>
            <p:nvPr/>
          </p:nvSpPr>
          <p:spPr>
            <a:xfrm>
              <a:off x="6705473" y="2423160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5" y="66990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461" y="190"/>
                  </a:lnTo>
                </a:path>
                <a:path w="81279" h="67310">
                  <a:moveTo>
                    <a:pt x="0" y="40513"/>
                  </a:moveTo>
                  <a:lnTo>
                    <a:pt x="80772" y="40195"/>
                  </a:lnTo>
                </a:path>
                <a:path w="81279" h="67310">
                  <a:moveTo>
                    <a:pt x="40585" y="66880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705169" y="2355357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765" y="68056"/>
                  </a:moveTo>
                  <a:lnTo>
                    <a:pt x="71424" y="67675"/>
                  </a:lnTo>
                </a:path>
                <a:path w="81279" h="68580">
                  <a:moveTo>
                    <a:pt x="71424" y="67675"/>
                  </a:moveTo>
                  <a:lnTo>
                    <a:pt x="80910" y="58150"/>
                  </a:lnTo>
                </a:path>
                <a:path w="81279" h="68580">
                  <a:moveTo>
                    <a:pt x="240" y="58531"/>
                  </a:moveTo>
                  <a:lnTo>
                    <a:pt x="0" y="73"/>
                  </a:lnTo>
                </a:path>
                <a:path w="81279" h="68580">
                  <a:moveTo>
                    <a:pt x="113" y="27670"/>
                  </a:moveTo>
                  <a:lnTo>
                    <a:pt x="80758" y="27353"/>
                  </a:lnTo>
                </a:path>
                <a:path w="81279" h="68580">
                  <a:moveTo>
                    <a:pt x="40626" y="67802"/>
                  </a:moveTo>
                  <a:lnTo>
                    <a:pt x="40306" y="0"/>
                  </a:lnTo>
                </a:path>
                <a:path w="81279" h="68580">
                  <a:moveTo>
                    <a:pt x="9765" y="68056"/>
                  </a:moveTo>
                  <a:lnTo>
                    <a:pt x="240" y="5853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9" name="object 389"/>
          <p:cNvSpPr/>
          <p:nvPr/>
        </p:nvSpPr>
        <p:spPr>
          <a:xfrm>
            <a:off x="6857238" y="242269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0" name="object 390"/>
          <p:cNvGrpSpPr/>
          <p:nvPr/>
        </p:nvGrpSpPr>
        <p:grpSpPr>
          <a:xfrm>
            <a:off x="6785814" y="2355209"/>
            <a:ext cx="81280" cy="135255"/>
            <a:chOff x="6785814" y="2355209"/>
            <a:chExt cx="81280" cy="135255"/>
          </a:xfrm>
        </p:grpSpPr>
        <p:sp>
          <p:nvSpPr>
            <p:cNvPr id="391" name="object 391"/>
            <p:cNvSpPr/>
            <p:nvPr/>
          </p:nvSpPr>
          <p:spPr>
            <a:xfrm>
              <a:off x="6786118" y="2422842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5" y="67087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461" y="126"/>
                  </a:lnTo>
                </a:path>
                <a:path w="81279" h="67310">
                  <a:moveTo>
                    <a:pt x="0" y="40513"/>
                  </a:moveTo>
                  <a:lnTo>
                    <a:pt x="80772" y="40131"/>
                  </a:lnTo>
                </a:path>
                <a:path w="81279" h="67310">
                  <a:moveTo>
                    <a:pt x="40586" y="66977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785814" y="2355209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765" y="67823"/>
                  </a:moveTo>
                  <a:lnTo>
                    <a:pt x="71423" y="67506"/>
                  </a:lnTo>
                </a:path>
                <a:path w="81279" h="67944">
                  <a:moveTo>
                    <a:pt x="71423" y="67506"/>
                  </a:moveTo>
                  <a:lnTo>
                    <a:pt x="80909" y="57981"/>
                  </a:lnTo>
                </a:path>
                <a:path w="81279" h="67944">
                  <a:moveTo>
                    <a:pt x="240" y="58298"/>
                  </a:moveTo>
                  <a:lnTo>
                    <a:pt x="0" y="73"/>
                  </a:lnTo>
                </a:path>
                <a:path w="81279" h="67944">
                  <a:moveTo>
                    <a:pt x="113" y="27501"/>
                  </a:moveTo>
                  <a:lnTo>
                    <a:pt x="80758" y="27120"/>
                  </a:lnTo>
                </a:path>
                <a:path w="81279" h="67944">
                  <a:moveTo>
                    <a:pt x="40626" y="67633"/>
                  </a:moveTo>
                  <a:lnTo>
                    <a:pt x="40306" y="0"/>
                  </a:lnTo>
                </a:path>
                <a:path w="81279" h="67944">
                  <a:moveTo>
                    <a:pt x="9765" y="67823"/>
                  </a:moveTo>
                  <a:lnTo>
                    <a:pt x="240" y="5829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3" name="object 393"/>
          <p:cNvSpPr/>
          <p:nvPr/>
        </p:nvSpPr>
        <p:spPr>
          <a:xfrm>
            <a:off x="6937882" y="2422309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4" name="object 394"/>
          <p:cNvGrpSpPr/>
          <p:nvPr/>
        </p:nvGrpSpPr>
        <p:grpSpPr>
          <a:xfrm>
            <a:off x="6866460" y="2355061"/>
            <a:ext cx="81280" cy="135255"/>
            <a:chOff x="6866460" y="2355061"/>
            <a:chExt cx="81280" cy="135255"/>
          </a:xfrm>
        </p:grpSpPr>
        <p:sp>
          <p:nvSpPr>
            <p:cNvPr id="395" name="object 395"/>
            <p:cNvSpPr/>
            <p:nvPr/>
          </p:nvSpPr>
          <p:spPr>
            <a:xfrm>
              <a:off x="6866763" y="2422461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6" y="67247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461" y="190"/>
                  </a:lnTo>
                </a:path>
                <a:path w="81279" h="67310">
                  <a:moveTo>
                    <a:pt x="0" y="40512"/>
                  </a:moveTo>
                  <a:lnTo>
                    <a:pt x="80771" y="40195"/>
                  </a:lnTo>
                </a:path>
                <a:path w="81279" h="67310">
                  <a:moveTo>
                    <a:pt x="40586" y="67137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866460" y="2355061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764" y="67591"/>
                  </a:moveTo>
                  <a:lnTo>
                    <a:pt x="71422" y="67337"/>
                  </a:lnTo>
                </a:path>
                <a:path w="81279" h="67944">
                  <a:moveTo>
                    <a:pt x="71422" y="67337"/>
                  </a:moveTo>
                  <a:lnTo>
                    <a:pt x="80908" y="57748"/>
                  </a:lnTo>
                </a:path>
                <a:path w="81279" h="67944">
                  <a:moveTo>
                    <a:pt x="239" y="58129"/>
                  </a:moveTo>
                  <a:lnTo>
                    <a:pt x="0" y="73"/>
                  </a:lnTo>
                </a:path>
                <a:path w="81279" h="67944">
                  <a:moveTo>
                    <a:pt x="112" y="27268"/>
                  </a:moveTo>
                  <a:lnTo>
                    <a:pt x="80757" y="26951"/>
                  </a:lnTo>
                </a:path>
                <a:path w="81279" h="67944">
                  <a:moveTo>
                    <a:pt x="40625" y="67400"/>
                  </a:moveTo>
                  <a:lnTo>
                    <a:pt x="40306" y="0"/>
                  </a:lnTo>
                </a:path>
                <a:path w="81279" h="67944">
                  <a:moveTo>
                    <a:pt x="9764" y="67591"/>
                  </a:moveTo>
                  <a:lnTo>
                    <a:pt x="239" y="5812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7" name="object 397"/>
          <p:cNvSpPr/>
          <p:nvPr/>
        </p:nvSpPr>
        <p:spPr>
          <a:xfrm>
            <a:off x="7018528" y="242199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8" name="object 398"/>
          <p:cNvGrpSpPr/>
          <p:nvPr/>
        </p:nvGrpSpPr>
        <p:grpSpPr>
          <a:xfrm>
            <a:off x="6947106" y="2354913"/>
            <a:ext cx="81280" cy="134620"/>
            <a:chOff x="6947106" y="2354913"/>
            <a:chExt cx="81280" cy="134620"/>
          </a:xfrm>
        </p:grpSpPr>
        <p:sp>
          <p:nvSpPr>
            <p:cNvPr id="399" name="object 399"/>
            <p:cNvSpPr/>
            <p:nvPr/>
          </p:nvSpPr>
          <p:spPr>
            <a:xfrm>
              <a:off x="6947344" y="2422144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356" y="67344"/>
                  </a:moveTo>
                  <a:lnTo>
                    <a:pt x="0" y="9651"/>
                  </a:lnTo>
                </a:path>
                <a:path w="81279" h="67944">
                  <a:moveTo>
                    <a:pt x="0" y="9651"/>
                  </a:moveTo>
                  <a:lnTo>
                    <a:pt x="9525" y="126"/>
                  </a:lnTo>
                </a:path>
                <a:path w="81279" h="67944">
                  <a:moveTo>
                    <a:pt x="190" y="40512"/>
                  </a:moveTo>
                  <a:lnTo>
                    <a:pt x="80835" y="40131"/>
                  </a:lnTo>
                </a:path>
                <a:path w="81279" h="67944">
                  <a:moveTo>
                    <a:pt x="40650" y="67234"/>
                  </a:moveTo>
                  <a:lnTo>
                    <a:pt x="40386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947106" y="2354913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763" y="67421"/>
                  </a:moveTo>
                  <a:lnTo>
                    <a:pt x="71421" y="67104"/>
                  </a:lnTo>
                </a:path>
                <a:path w="81279" h="67944">
                  <a:moveTo>
                    <a:pt x="71421" y="67104"/>
                  </a:moveTo>
                  <a:lnTo>
                    <a:pt x="80907" y="57579"/>
                  </a:lnTo>
                </a:path>
                <a:path w="81279" h="67944">
                  <a:moveTo>
                    <a:pt x="238" y="57896"/>
                  </a:moveTo>
                  <a:lnTo>
                    <a:pt x="0" y="73"/>
                  </a:lnTo>
                </a:path>
                <a:path w="81279" h="67944">
                  <a:moveTo>
                    <a:pt x="111" y="27099"/>
                  </a:moveTo>
                  <a:lnTo>
                    <a:pt x="80756" y="26781"/>
                  </a:lnTo>
                </a:path>
                <a:path w="81279" h="67944">
                  <a:moveTo>
                    <a:pt x="40624" y="67231"/>
                  </a:moveTo>
                  <a:lnTo>
                    <a:pt x="40306" y="0"/>
                  </a:lnTo>
                </a:path>
                <a:path w="81279" h="67944">
                  <a:moveTo>
                    <a:pt x="9763" y="67421"/>
                  </a:moveTo>
                  <a:lnTo>
                    <a:pt x="238" y="5789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" name="object 401"/>
          <p:cNvSpPr/>
          <p:nvPr/>
        </p:nvSpPr>
        <p:spPr>
          <a:xfrm>
            <a:off x="7099172" y="2421611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0"/>
                </a:moveTo>
                <a:lnTo>
                  <a:pt x="127" y="12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2" name="object 402"/>
          <p:cNvGrpSpPr/>
          <p:nvPr/>
        </p:nvGrpSpPr>
        <p:grpSpPr>
          <a:xfrm>
            <a:off x="5888896" y="2353807"/>
            <a:ext cx="1211580" cy="340360"/>
            <a:chOff x="5888896" y="2353807"/>
            <a:chExt cx="1211580" cy="340360"/>
          </a:xfrm>
        </p:grpSpPr>
        <p:sp>
          <p:nvSpPr>
            <p:cNvPr id="403" name="object 403"/>
            <p:cNvSpPr/>
            <p:nvPr/>
          </p:nvSpPr>
          <p:spPr>
            <a:xfrm>
              <a:off x="7027989" y="2421826"/>
              <a:ext cx="71755" cy="67945"/>
            </a:xfrm>
            <a:custGeom>
              <a:avLst/>
              <a:gdLst/>
              <a:ahLst/>
              <a:cxnLst/>
              <a:rect l="l" t="t" r="r" b="b"/>
              <a:pathLst>
                <a:path w="71754" h="67944">
                  <a:moveTo>
                    <a:pt x="297" y="67441"/>
                  </a:moveTo>
                  <a:lnTo>
                    <a:pt x="0" y="9652"/>
                  </a:lnTo>
                </a:path>
                <a:path w="71754" h="67944">
                  <a:moveTo>
                    <a:pt x="0" y="9652"/>
                  </a:moveTo>
                  <a:lnTo>
                    <a:pt x="9525" y="63"/>
                  </a:lnTo>
                </a:path>
                <a:path w="71754" h="67944">
                  <a:moveTo>
                    <a:pt x="190" y="40449"/>
                  </a:moveTo>
                  <a:lnTo>
                    <a:pt x="71437" y="40169"/>
                  </a:lnTo>
                </a:path>
                <a:path w="71754" h="67944">
                  <a:moveTo>
                    <a:pt x="40640" y="67330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7027751" y="2354764"/>
              <a:ext cx="71755" cy="67310"/>
            </a:xfrm>
            <a:custGeom>
              <a:avLst/>
              <a:gdLst/>
              <a:ahLst/>
              <a:cxnLst/>
              <a:rect l="l" t="t" r="r" b="b"/>
              <a:pathLst>
                <a:path w="71754" h="67310">
                  <a:moveTo>
                    <a:pt x="9762" y="67188"/>
                  </a:moveTo>
                  <a:lnTo>
                    <a:pt x="71421" y="66934"/>
                  </a:lnTo>
                </a:path>
                <a:path w="71754" h="67310">
                  <a:moveTo>
                    <a:pt x="71421" y="66934"/>
                  </a:moveTo>
                  <a:lnTo>
                    <a:pt x="71675" y="66675"/>
                  </a:lnTo>
                </a:path>
                <a:path w="71754" h="67310">
                  <a:moveTo>
                    <a:pt x="237" y="57727"/>
                  </a:moveTo>
                  <a:lnTo>
                    <a:pt x="0" y="73"/>
                  </a:lnTo>
                </a:path>
                <a:path w="71754" h="67310">
                  <a:moveTo>
                    <a:pt x="110" y="26929"/>
                  </a:moveTo>
                  <a:lnTo>
                    <a:pt x="71675" y="26591"/>
                  </a:lnTo>
                </a:path>
                <a:path w="71754" h="67310">
                  <a:moveTo>
                    <a:pt x="40560" y="67061"/>
                  </a:moveTo>
                  <a:lnTo>
                    <a:pt x="40295" y="0"/>
                  </a:lnTo>
                </a:path>
                <a:path w="71754" h="67310">
                  <a:moveTo>
                    <a:pt x="9762" y="67188"/>
                  </a:moveTo>
                  <a:lnTo>
                    <a:pt x="237" y="5772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5889796" y="2354707"/>
              <a:ext cx="1209675" cy="339090"/>
            </a:xfrm>
            <a:custGeom>
              <a:avLst/>
              <a:gdLst/>
              <a:ahLst/>
              <a:cxnLst/>
              <a:rect l="l" t="t" r="r" b="b"/>
              <a:pathLst>
                <a:path w="1209675" h="339089">
                  <a:moveTo>
                    <a:pt x="1209630" y="0"/>
                  </a:moveTo>
                  <a:lnTo>
                    <a:pt x="1209630" y="134366"/>
                  </a:lnTo>
                </a:path>
                <a:path w="1209675" h="339089">
                  <a:moveTo>
                    <a:pt x="1209630" y="134366"/>
                  </a:moveTo>
                  <a:lnTo>
                    <a:pt x="235400" y="137032"/>
                  </a:lnTo>
                </a:path>
                <a:path w="1209675" h="339089">
                  <a:moveTo>
                    <a:pt x="235400" y="137032"/>
                  </a:moveTo>
                  <a:lnTo>
                    <a:pt x="235102" y="338518"/>
                  </a:lnTo>
                </a:path>
                <a:path w="1209675" h="339089">
                  <a:moveTo>
                    <a:pt x="235102" y="338518"/>
                  </a:moveTo>
                  <a:lnTo>
                    <a:pt x="0" y="338391"/>
                  </a:lnTo>
                </a:path>
                <a:path w="1209675" h="339089">
                  <a:moveTo>
                    <a:pt x="0" y="338391"/>
                  </a:moveTo>
                  <a:lnTo>
                    <a:pt x="0" y="2222"/>
                  </a:lnTo>
                </a:path>
                <a:path w="1209675" h="339089">
                  <a:moveTo>
                    <a:pt x="0" y="2222"/>
                  </a:moveTo>
                  <a:lnTo>
                    <a:pt x="120963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6" name="object 406"/>
          <p:cNvGrpSpPr/>
          <p:nvPr/>
        </p:nvGrpSpPr>
        <p:grpSpPr>
          <a:xfrm>
            <a:off x="7233793" y="2377759"/>
            <a:ext cx="31115" cy="81280"/>
            <a:chOff x="7233793" y="2377759"/>
            <a:chExt cx="31115" cy="81280"/>
          </a:xfrm>
        </p:grpSpPr>
        <p:sp>
          <p:nvSpPr>
            <p:cNvPr id="407" name="object 407"/>
            <p:cNvSpPr/>
            <p:nvPr/>
          </p:nvSpPr>
          <p:spPr>
            <a:xfrm>
              <a:off x="7233793" y="2418461"/>
              <a:ext cx="29845" cy="40640"/>
            </a:xfrm>
            <a:custGeom>
              <a:avLst/>
              <a:gdLst/>
              <a:ahLst/>
              <a:cxnLst/>
              <a:rect l="l" t="t" r="r" b="b"/>
              <a:pathLst>
                <a:path w="29845" h="40639">
                  <a:moveTo>
                    <a:pt x="20383" y="0"/>
                  </a:moveTo>
                  <a:lnTo>
                    <a:pt x="29717" y="9651"/>
                  </a:lnTo>
                </a:path>
                <a:path w="29845" h="40639">
                  <a:moveTo>
                    <a:pt x="0" y="39943"/>
                  </a:moveTo>
                  <a:lnTo>
                    <a:pt x="29209" y="404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7233793" y="2377759"/>
              <a:ext cx="31115" cy="41275"/>
            </a:xfrm>
            <a:custGeom>
              <a:avLst/>
              <a:gdLst/>
              <a:ahLst/>
              <a:cxnLst/>
              <a:rect l="l" t="t" r="r" b="b"/>
              <a:pathLst>
                <a:path w="31115" h="41275">
                  <a:moveTo>
                    <a:pt x="0" y="40429"/>
                  </a:moveTo>
                  <a:lnTo>
                    <a:pt x="20383" y="40828"/>
                  </a:lnTo>
                </a:path>
                <a:path w="31115" h="41275">
                  <a:moveTo>
                    <a:pt x="20383" y="40701"/>
                  </a:moveTo>
                  <a:lnTo>
                    <a:pt x="30035" y="31367"/>
                  </a:lnTo>
                </a:path>
                <a:path w="31115" h="41275">
                  <a:moveTo>
                    <a:pt x="0" y="0"/>
                  </a:moveTo>
                  <a:lnTo>
                    <a:pt x="30606" y="50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9" name="object 409"/>
          <p:cNvSpPr/>
          <p:nvPr/>
        </p:nvSpPr>
        <p:spPr>
          <a:xfrm>
            <a:off x="7334821" y="2419858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0" name="object 410"/>
          <p:cNvGrpSpPr/>
          <p:nvPr/>
        </p:nvGrpSpPr>
        <p:grpSpPr>
          <a:xfrm>
            <a:off x="7262513" y="2355077"/>
            <a:ext cx="82550" cy="133985"/>
            <a:chOff x="7262513" y="2355077"/>
            <a:chExt cx="82550" cy="133985"/>
          </a:xfrm>
        </p:grpSpPr>
        <p:sp>
          <p:nvSpPr>
            <p:cNvPr id="411" name="object 411"/>
            <p:cNvSpPr/>
            <p:nvPr/>
          </p:nvSpPr>
          <p:spPr>
            <a:xfrm>
              <a:off x="7262513" y="2418778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0" y="69835"/>
                  </a:moveTo>
                  <a:lnTo>
                    <a:pt x="997" y="9334"/>
                  </a:lnTo>
                </a:path>
                <a:path w="81279" h="69850">
                  <a:moveTo>
                    <a:pt x="997" y="9334"/>
                  </a:moveTo>
                  <a:lnTo>
                    <a:pt x="10649" y="0"/>
                  </a:lnTo>
                </a:path>
                <a:path w="81279" h="69850">
                  <a:moveTo>
                    <a:pt x="489" y="40131"/>
                  </a:moveTo>
                  <a:lnTo>
                    <a:pt x="81134" y="41528"/>
                  </a:lnTo>
                </a:path>
                <a:path w="81279" h="69850">
                  <a:moveTo>
                    <a:pt x="40311" y="69725"/>
                  </a:moveTo>
                  <a:lnTo>
                    <a:pt x="41510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7263701" y="2355077"/>
              <a:ext cx="81915" cy="65405"/>
            </a:xfrm>
            <a:custGeom>
              <a:avLst/>
              <a:gdLst/>
              <a:ahLst/>
              <a:cxnLst/>
              <a:rect l="l" t="t" r="r" b="b"/>
              <a:pathLst>
                <a:path w="81915" h="65405">
                  <a:moveTo>
                    <a:pt x="9461" y="63701"/>
                  </a:moveTo>
                  <a:lnTo>
                    <a:pt x="71119" y="64908"/>
                  </a:lnTo>
                </a:path>
                <a:path w="81915" h="65405">
                  <a:moveTo>
                    <a:pt x="71119" y="64908"/>
                  </a:moveTo>
                  <a:lnTo>
                    <a:pt x="80771" y="55383"/>
                  </a:lnTo>
                </a:path>
                <a:path w="81915" h="65405">
                  <a:moveTo>
                    <a:pt x="0" y="54049"/>
                  </a:moveTo>
                  <a:lnTo>
                    <a:pt x="1054" y="149"/>
                  </a:lnTo>
                </a:path>
                <a:path w="81915" h="65405">
                  <a:moveTo>
                    <a:pt x="698" y="23188"/>
                  </a:moveTo>
                  <a:lnTo>
                    <a:pt x="81343" y="24585"/>
                  </a:lnTo>
                </a:path>
                <a:path w="81915" h="65405">
                  <a:moveTo>
                    <a:pt x="40322" y="64209"/>
                  </a:moveTo>
                  <a:lnTo>
                    <a:pt x="41435" y="0"/>
                  </a:lnTo>
                </a:path>
                <a:path w="81915" h="65405">
                  <a:moveTo>
                    <a:pt x="9461" y="63701"/>
                  </a:moveTo>
                  <a:lnTo>
                    <a:pt x="0" y="540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3" name="object 413"/>
          <p:cNvSpPr/>
          <p:nvPr/>
        </p:nvSpPr>
        <p:spPr>
          <a:xfrm>
            <a:off x="7415466" y="2421255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4" name="object 414"/>
          <p:cNvGrpSpPr/>
          <p:nvPr/>
        </p:nvGrpSpPr>
        <p:grpSpPr>
          <a:xfrm>
            <a:off x="7343123" y="2354777"/>
            <a:ext cx="82550" cy="133985"/>
            <a:chOff x="7343123" y="2354777"/>
            <a:chExt cx="82550" cy="133985"/>
          </a:xfrm>
        </p:grpSpPr>
        <p:sp>
          <p:nvSpPr>
            <p:cNvPr id="415" name="object 415"/>
            <p:cNvSpPr/>
            <p:nvPr/>
          </p:nvSpPr>
          <p:spPr>
            <a:xfrm>
              <a:off x="7343123" y="2420175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0" y="68219"/>
                  </a:moveTo>
                  <a:lnTo>
                    <a:pt x="1032" y="9334"/>
                  </a:lnTo>
                </a:path>
                <a:path w="81279" h="68580">
                  <a:moveTo>
                    <a:pt x="1032" y="9334"/>
                  </a:moveTo>
                  <a:lnTo>
                    <a:pt x="10684" y="0"/>
                  </a:lnTo>
                </a:path>
                <a:path w="81279" h="68580">
                  <a:moveTo>
                    <a:pt x="524" y="40132"/>
                  </a:moveTo>
                  <a:lnTo>
                    <a:pt x="81105" y="41529"/>
                  </a:lnTo>
                </a:path>
                <a:path w="81279" h="68580">
                  <a:moveTo>
                    <a:pt x="40310" y="68109"/>
                  </a:moveTo>
                  <a:lnTo>
                    <a:pt x="41481" y="50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7344346" y="2354777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9461" y="65397"/>
                  </a:moveTo>
                  <a:lnTo>
                    <a:pt x="71120" y="66604"/>
                  </a:lnTo>
                </a:path>
                <a:path w="81279" h="66675">
                  <a:moveTo>
                    <a:pt x="71120" y="66604"/>
                  </a:moveTo>
                  <a:lnTo>
                    <a:pt x="80772" y="57079"/>
                  </a:lnTo>
                </a:path>
                <a:path w="81279" h="66675">
                  <a:moveTo>
                    <a:pt x="0" y="55682"/>
                  </a:moveTo>
                  <a:lnTo>
                    <a:pt x="1087" y="149"/>
                  </a:lnTo>
                </a:path>
                <a:path w="81279" h="66675">
                  <a:moveTo>
                    <a:pt x="698" y="24884"/>
                  </a:moveTo>
                  <a:lnTo>
                    <a:pt x="81280" y="26281"/>
                  </a:lnTo>
                </a:path>
                <a:path w="81279" h="66675">
                  <a:moveTo>
                    <a:pt x="40259" y="65905"/>
                  </a:moveTo>
                  <a:lnTo>
                    <a:pt x="41400" y="0"/>
                  </a:lnTo>
                </a:path>
                <a:path w="81279" h="66675">
                  <a:moveTo>
                    <a:pt x="9461" y="65397"/>
                  </a:moveTo>
                  <a:lnTo>
                    <a:pt x="0" y="5568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7" name="object 417"/>
          <p:cNvSpPr/>
          <p:nvPr/>
        </p:nvSpPr>
        <p:spPr>
          <a:xfrm>
            <a:off x="7496047" y="2422588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8" name="object 418"/>
          <p:cNvGrpSpPr/>
          <p:nvPr/>
        </p:nvGrpSpPr>
        <p:grpSpPr>
          <a:xfrm>
            <a:off x="7423797" y="2354477"/>
            <a:ext cx="82550" cy="133985"/>
            <a:chOff x="7423797" y="2354477"/>
            <a:chExt cx="82550" cy="133985"/>
          </a:xfrm>
        </p:grpSpPr>
        <p:sp>
          <p:nvSpPr>
            <p:cNvPr id="419" name="object 419"/>
            <p:cNvSpPr/>
            <p:nvPr/>
          </p:nvSpPr>
          <p:spPr>
            <a:xfrm>
              <a:off x="7423797" y="2421572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0" y="66603"/>
                  </a:moveTo>
                  <a:lnTo>
                    <a:pt x="1003" y="9334"/>
                  </a:lnTo>
                </a:path>
                <a:path w="81279" h="66675">
                  <a:moveTo>
                    <a:pt x="1003" y="9334"/>
                  </a:moveTo>
                  <a:lnTo>
                    <a:pt x="10655" y="0"/>
                  </a:lnTo>
                </a:path>
                <a:path w="81279" h="66675">
                  <a:moveTo>
                    <a:pt x="432" y="40132"/>
                  </a:moveTo>
                  <a:lnTo>
                    <a:pt x="81077" y="41528"/>
                  </a:lnTo>
                </a:path>
                <a:path w="81279" h="66675">
                  <a:moveTo>
                    <a:pt x="40310" y="66493"/>
                  </a:moveTo>
                  <a:lnTo>
                    <a:pt x="41453" y="50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7425118" y="2354477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334" y="67094"/>
                  </a:moveTo>
                  <a:lnTo>
                    <a:pt x="70929" y="68110"/>
                  </a:lnTo>
                </a:path>
                <a:path w="81279" h="68580">
                  <a:moveTo>
                    <a:pt x="70929" y="68110"/>
                  </a:moveTo>
                  <a:lnTo>
                    <a:pt x="80581" y="58839"/>
                  </a:lnTo>
                </a:path>
                <a:path w="81279" h="68580">
                  <a:moveTo>
                    <a:pt x="0" y="57379"/>
                  </a:moveTo>
                  <a:lnTo>
                    <a:pt x="1002" y="149"/>
                  </a:lnTo>
                </a:path>
                <a:path w="81279" h="68580">
                  <a:moveTo>
                    <a:pt x="508" y="26581"/>
                  </a:moveTo>
                  <a:lnTo>
                    <a:pt x="81152" y="27978"/>
                  </a:lnTo>
                </a:path>
                <a:path w="81279" h="68580">
                  <a:moveTo>
                    <a:pt x="40132" y="67602"/>
                  </a:moveTo>
                  <a:lnTo>
                    <a:pt x="41303" y="0"/>
                  </a:lnTo>
                </a:path>
                <a:path w="81279" h="68580">
                  <a:moveTo>
                    <a:pt x="9334" y="67094"/>
                  </a:moveTo>
                  <a:lnTo>
                    <a:pt x="0" y="5737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1" name="object 421"/>
          <p:cNvSpPr/>
          <p:nvPr/>
        </p:nvSpPr>
        <p:spPr>
          <a:xfrm>
            <a:off x="7576693" y="2423985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2" name="object 422"/>
          <p:cNvGrpSpPr/>
          <p:nvPr/>
        </p:nvGrpSpPr>
        <p:grpSpPr>
          <a:xfrm>
            <a:off x="7504464" y="2354178"/>
            <a:ext cx="82550" cy="133985"/>
            <a:chOff x="7504464" y="2354178"/>
            <a:chExt cx="82550" cy="133985"/>
          </a:xfrm>
        </p:grpSpPr>
        <p:sp>
          <p:nvSpPr>
            <p:cNvPr id="423" name="object 423"/>
            <p:cNvSpPr/>
            <p:nvPr/>
          </p:nvSpPr>
          <p:spPr>
            <a:xfrm>
              <a:off x="7504464" y="2422969"/>
              <a:ext cx="81280" cy="65405"/>
            </a:xfrm>
            <a:custGeom>
              <a:avLst/>
              <a:gdLst/>
              <a:ahLst/>
              <a:cxnLst/>
              <a:rect l="l" t="t" r="r" b="b"/>
              <a:pathLst>
                <a:path w="81279" h="65405">
                  <a:moveTo>
                    <a:pt x="0" y="64986"/>
                  </a:moveTo>
                  <a:lnTo>
                    <a:pt x="917" y="9334"/>
                  </a:lnTo>
                </a:path>
                <a:path w="81279" h="65405">
                  <a:moveTo>
                    <a:pt x="917" y="9334"/>
                  </a:moveTo>
                  <a:lnTo>
                    <a:pt x="10633" y="0"/>
                  </a:lnTo>
                </a:path>
                <a:path w="81279" h="65405">
                  <a:moveTo>
                    <a:pt x="409" y="40131"/>
                  </a:moveTo>
                  <a:lnTo>
                    <a:pt x="81054" y="41528"/>
                  </a:lnTo>
                </a:path>
                <a:path w="81279" h="65405">
                  <a:moveTo>
                    <a:pt x="40315" y="64877"/>
                  </a:moveTo>
                  <a:lnTo>
                    <a:pt x="41430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7505572" y="2354178"/>
              <a:ext cx="81915" cy="69850"/>
            </a:xfrm>
            <a:custGeom>
              <a:avLst/>
              <a:gdLst/>
              <a:ahLst/>
              <a:cxnLst/>
              <a:rect l="l" t="t" r="r" b="b"/>
              <a:pathLst>
                <a:path w="81915" h="69850">
                  <a:moveTo>
                    <a:pt x="9525" y="68791"/>
                  </a:moveTo>
                  <a:lnTo>
                    <a:pt x="71120" y="69807"/>
                  </a:lnTo>
                </a:path>
                <a:path w="81915" h="69850">
                  <a:moveTo>
                    <a:pt x="71120" y="69807"/>
                  </a:moveTo>
                  <a:lnTo>
                    <a:pt x="80772" y="60472"/>
                  </a:lnTo>
                </a:path>
                <a:path w="81915" h="69850">
                  <a:moveTo>
                    <a:pt x="0" y="59139"/>
                  </a:moveTo>
                  <a:lnTo>
                    <a:pt x="1154" y="149"/>
                  </a:lnTo>
                </a:path>
                <a:path w="81915" h="69850">
                  <a:moveTo>
                    <a:pt x="698" y="28278"/>
                  </a:moveTo>
                  <a:lnTo>
                    <a:pt x="81343" y="29675"/>
                  </a:lnTo>
                </a:path>
                <a:path w="81915" h="69850">
                  <a:moveTo>
                    <a:pt x="40322" y="69299"/>
                  </a:moveTo>
                  <a:lnTo>
                    <a:pt x="415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25" name="object 425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3491312" y="2363089"/>
            <a:ext cx="688327" cy="504888"/>
          </a:xfrm>
          <a:prstGeom prst="rect">
            <a:avLst/>
          </a:prstGeom>
        </p:spPr>
      </p:pic>
      <p:sp>
        <p:nvSpPr>
          <p:cNvPr id="426" name="object 426"/>
          <p:cNvSpPr/>
          <p:nvPr/>
        </p:nvSpPr>
        <p:spPr>
          <a:xfrm>
            <a:off x="7505572" y="2413317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525" y="9651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7657338" y="2425382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8" name="object 428"/>
          <p:cNvGrpSpPr/>
          <p:nvPr/>
        </p:nvGrpSpPr>
        <p:grpSpPr>
          <a:xfrm>
            <a:off x="7585080" y="2416048"/>
            <a:ext cx="81915" cy="71755"/>
            <a:chOff x="7585080" y="2416048"/>
            <a:chExt cx="81915" cy="71755"/>
          </a:xfrm>
        </p:grpSpPr>
        <p:sp>
          <p:nvSpPr>
            <p:cNvPr id="429" name="object 429"/>
            <p:cNvSpPr/>
            <p:nvPr/>
          </p:nvSpPr>
          <p:spPr>
            <a:xfrm>
              <a:off x="7585080" y="2424303"/>
              <a:ext cx="81280" cy="63500"/>
            </a:xfrm>
            <a:custGeom>
              <a:avLst/>
              <a:gdLst/>
              <a:ahLst/>
              <a:cxnLst/>
              <a:rect l="l" t="t" r="r" b="b"/>
              <a:pathLst>
                <a:path w="81279" h="63500">
                  <a:moveTo>
                    <a:pt x="0" y="63434"/>
                  </a:moveTo>
                  <a:lnTo>
                    <a:pt x="947" y="9398"/>
                  </a:lnTo>
                </a:path>
                <a:path w="81279" h="63500">
                  <a:moveTo>
                    <a:pt x="947" y="9398"/>
                  </a:moveTo>
                  <a:lnTo>
                    <a:pt x="10599" y="0"/>
                  </a:lnTo>
                </a:path>
                <a:path w="81279" h="63500">
                  <a:moveTo>
                    <a:pt x="439" y="40195"/>
                  </a:moveTo>
                  <a:lnTo>
                    <a:pt x="81084" y="41592"/>
                  </a:lnTo>
                </a:path>
                <a:path w="81279" h="63500">
                  <a:moveTo>
                    <a:pt x="40309" y="63324"/>
                  </a:moveTo>
                  <a:lnTo>
                    <a:pt x="41396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7595679" y="2416048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658" y="9334"/>
                  </a:lnTo>
                </a:path>
                <a:path w="71754" h="9525">
                  <a:moveTo>
                    <a:pt x="61658" y="9334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1" name="object 431"/>
          <p:cNvSpPr/>
          <p:nvPr/>
        </p:nvSpPr>
        <p:spPr>
          <a:xfrm>
            <a:off x="7667371" y="235373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697" y="72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7586218" y="2353878"/>
            <a:ext cx="81280" cy="71120"/>
          </a:xfrm>
          <a:custGeom>
            <a:avLst/>
            <a:gdLst/>
            <a:ahLst/>
            <a:cxnLst/>
            <a:rect l="l" t="t" r="r" b="b"/>
            <a:pathLst>
              <a:path w="81279" h="71119">
                <a:moveTo>
                  <a:pt x="0" y="60772"/>
                </a:moveTo>
                <a:lnTo>
                  <a:pt x="1187" y="149"/>
                </a:lnTo>
              </a:path>
              <a:path w="81279" h="71119">
                <a:moveTo>
                  <a:pt x="698" y="29974"/>
                </a:moveTo>
                <a:lnTo>
                  <a:pt x="81279" y="31371"/>
                </a:lnTo>
              </a:path>
              <a:path w="81279" h="71119">
                <a:moveTo>
                  <a:pt x="40258" y="70995"/>
                </a:moveTo>
                <a:lnTo>
                  <a:pt x="41544" y="0"/>
                </a:lnTo>
              </a:path>
              <a:path w="81279" h="71119">
                <a:moveTo>
                  <a:pt x="9461" y="70424"/>
                </a:moveTo>
                <a:lnTo>
                  <a:pt x="0" y="6077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7737919" y="242677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98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34" name="object 434"/>
          <p:cNvGrpSpPr/>
          <p:nvPr/>
        </p:nvGrpSpPr>
        <p:grpSpPr>
          <a:xfrm>
            <a:off x="7665753" y="2417445"/>
            <a:ext cx="81915" cy="70485"/>
            <a:chOff x="7665753" y="2417445"/>
            <a:chExt cx="81915" cy="70485"/>
          </a:xfrm>
        </p:grpSpPr>
        <p:sp>
          <p:nvSpPr>
            <p:cNvPr id="435" name="object 435"/>
            <p:cNvSpPr/>
            <p:nvPr/>
          </p:nvSpPr>
          <p:spPr>
            <a:xfrm>
              <a:off x="7665753" y="2425700"/>
              <a:ext cx="81280" cy="62230"/>
            </a:xfrm>
            <a:custGeom>
              <a:avLst/>
              <a:gdLst/>
              <a:ahLst/>
              <a:cxnLst/>
              <a:rect l="l" t="t" r="r" b="b"/>
              <a:pathLst>
                <a:path w="81279" h="62230">
                  <a:moveTo>
                    <a:pt x="0" y="61818"/>
                  </a:moveTo>
                  <a:lnTo>
                    <a:pt x="918" y="9398"/>
                  </a:lnTo>
                </a:path>
                <a:path w="81279" h="62230">
                  <a:moveTo>
                    <a:pt x="918" y="9398"/>
                  </a:moveTo>
                  <a:lnTo>
                    <a:pt x="10570" y="0"/>
                  </a:lnTo>
                </a:path>
                <a:path w="81279" h="62230">
                  <a:moveTo>
                    <a:pt x="410" y="40195"/>
                  </a:moveTo>
                  <a:lnTo>
                    <a:pt x="80992" y="41592"/>
                  </a:lnTo>
                </a:path>
                <a:path w="81279" h="62230">
                  <a:moveTo>
                    <a:pt x="40308" y="61708"/>
                  </a:moveTo>
                  <a:lnTo>
                    <a:pt x="41368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7676324" y="2417445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7" name="object 437"/>
          <p:cNvSpPr/>
          <p:nvPr/>
        </p:nvSpPr>
        <p:spPr>
          <a:xfrm>
            <a:off x="7746365" y="23534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2348" y="241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7666863" y="2353579"/>
            <a:ext cx="81280" cy="73025"/>
          </a:xfrm>
          <a:custGeom>
            <a:avLst/>
            <a:gdLst/>
            <a:ahLst/>
            <a:cxnLst/>
            <a:rect l="l" t="t" r="r" b="b"/>
            <a:pathLst>
              <a:path w="81279" h="73025">
                <a:moveTo>
                  <a:pt x="0" y="62468"/>
                </a:moveTo>
                <a:lnTo>
                  <a:pt x="1206" y="873"/>
                </a:lnTo>
              </a:path>
              <a:path w="81279" h="73025">
                <a:moveTo>
                  <a:pt x="1206" y="873"/>
                </a:moveTo>
                <a:lnTo>
                  <a:pt x="1958" y="146"/>
                </a:lnTo>
              </a:path>
              <a:path w="81279" h="73025">
                <a:moveTo>
                  <a:pt x="634" y="31671"/>
                </a:moveTo>
                <a:lnTo>
                  <a:pt x="81279" y="33068"/>
                </a:lnTo>
              </a:path>
              <a:path w="81279" h="73025">
                <a:moveTo>
                  <a:pt x="40258" y="72692"/>
                </a:moveTo>
                <a:lnTo>
                  <a:pt x="41518" y="0"/>
                </a:lnTo>
              </a:path>
              <a:path w="81279" h="73025">
                <a:moveTo>
                  <a:pt x="9461" y="72120"/>
                </a:moveTo>
                <a:lnTo>
                  <a:pt x="0" y="6246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7818564" y="2428176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0" name="object 440"/>
          <p:cNvGrpSpPr/>
          <p:nvPr/>
        </p:nvGrpSpPr>
        <p:grpSpPr>
          <a:xfrm>
            <a:off x="7746427" y="2418842"/>
            <a:ext cx="81915" cy="68580"/>
            <a:chOff x="7746427" y="2418842"/>
            <a:chExt cx="81915" cy="68580"/>
          </a:xfrm>
        </p:grpSpPr>
        <p:sp>
          <p:nvSpPr>
            <p:cNvPr id="441" name="object 441"/>
            <p:cNvSpPr/>
            <p:nvPr/>
          </p:nvSpPr>
          <p:spPr>
            <a:xfrm>
              <a:off x="7746427" y="2427160"/>
              <a:ext cx="81280" cy="60325"/>
            </a:xfrm>
            <a:custGeom>
              <a:avLst/>
              <a:gdLst/>
              <a:ahLst/>
              <a:cxnLst/>
              <a:rect l="l" t="t" r="r" b="b"/>
              <a:pathLst>
                <a:path w="81279" h="60325">
                  <a:moveTo>
                    <a:pt x="0" y="60138"/>
                  </a:moveTo>
                  <a:lnTo>
                    <a:pt x="890" y="9271"/>
                  </a:lnTo>
                </a:path>
                <a:path w="81279" h="60325">
                  <a:moveTo>
                    <a:pt x="890" y="9271"/>
                  </a:moveTo>
                  <a:lnTo>
                    <a:pt x="10542" y="0"/>
                  </a:lnTo>
                </a:path>
                <a:path w="81279" h="60325">
                  <a:moveTo>
                    <a:pt x="319" y="40131"/>
                  </a:moveTo>
                  <a:lnTo>
                    <a:pt x="80964" y="41465"/>
                  </a:lnTo>
                </a:path>
                <a:path w="81279" h="60325">
                  <a:moveTo>
                    <a:pt x="40309" y="60028"/>
                  </a:moveTo>
                  <a:lnTo>
                    <a:pt x="41340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7756969" y="2418842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318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3" name="object 443"/>
          <p:cNvSpPr/>
          <p:nvPr/>
        </p:nvSpPr>
        <p:spPr>
          <a:xfrm>
            <a:off x="7825354" y="2353144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4">
                <a:moveTo>
                  <a:pt x="0" y="0"/>
                </a:moveTo>
                <a:lnTo>
                  <a:pt x="3941" y="410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7747634" y="2353279"/>
            <a:ext cx="81280" cy="74930"/>
          </a:xfrm>
          <a:custGeom>
            <a:avLst/>
            <a:gdLst/>
            <a:ahLst/>
            <a:cxnLst/>
            <a:rect l="l" t="t" r="r" b="b"/>
            <a:pathLst>
              <a:path w="81279" h="74930">
                <a:moveTo>
                  <a:pt x="0" y="64165"/>
                </a:moveTo>
                <a:lnTo>
                  <a:pt x="1079" y="2570"/>
                </a:lnTo>
              </a:path>
              <a:path w="81279" h="74930">
                <a:moveTo>
                  <a:pt x="1079" y="2570"/>
                </a:moveTo>
                <a:lnTo>
                  <a:pt x="3592" y="140"/>
                </a:lnTo>
              </a:path>
              <a:path w="81279" h="74930">
                <a:moveTo>
                  <a:pt x="508" y="33368"/>
                </a:moveTo>
                <a:lnTo>
                  <a:pt x="81153" y="34765"/>
                </a:lnTo>
              </a:path>
              <a:path w="81279" h="74930">
                <a:moveTo>
                  <a:pt x="40132" y="74389"/>
                </a:moveTo>
                <a:lnTo>
                  <a:pt x="41420" y="0"/>
                </a:lnTo>
              </a:path>
              <a:path w="81279" h="74930">
                <a:moveTo>
                  <a:pt x="9334" y="73881"/>
                </a:moveTo>
                <a:lnTo>
                  <a:pt x="0" y="6416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7899209" y="2429573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6" name="object 446"/>
          <p:cNvGrpSpPr/>
          <p:nvPr/>
        </p:nvGrpSpPr>
        <p:grpSpPr>
          <a:xfrm>
            <a:off x="7827036" y="2420239"/>
            <a:ext cx="81915" cy="67310"/>
            <a:chOff x="7827036" y="2420239"/>
            <a:chExt cx="81915" cy="67310"/>
          </a:xfrm>
        </p:grpSpPr>
        <p:sp>
          <p:nvSpPr>
            <p:cNvPr id="447" name="object 447"/>
            <p:cNvSpPr/>
            <p:nvPr/>
          </p:nvSpPr>
          <p:spPr>
            <a:xfrm>
              <a:off x="7827036" y="2428494"/>
              <a:ext cx="81280" cy="59055"/>
            </a:xfrm>
            <a:custGeom>
              <a:avLst/>
              <a:gdLst/>
              <a:ahLst/>
              <a:cxnLst/>
              <a:rect l="l" t="t" r="r" b="b"/>
              <a:pathLst>
                <a:path w="81279" h="59055">
                  <a:moveTo>
                    <a:pt x="0" y="58585"/>
                  </a:moveTo>
                  <a:lnTo>
                    <a:pt x="862" y="9334"/>
                  </a:lnTo>
                </a:path>
                <a:path w="81279" h="59055">
                  <a:moveTo>
                    <a:pt x="862" y="9334"/>
                  </a:moveTo>
                  <a:lnTo>
                    <a:pt x="10577" y="0"/>
                  </a:lnTo>
                </a:path>
                <a:path w="81279" h="59055">
                  <a:moveTo>
                    <a:pt x="354" y="40131"/>
                  </a:moveTo>
                  <a:lnTo>
                    <a:pt x="80999" y="41528"/>
                  </a:lnTo>
                </a:path>
                <a:path w="81279" h="59055">
                  <a:moveTo>
                    <a:pt x="40372" y="58476"/>
                  </a:moveTo>
                  <a:lnTo>
                    <a:pt x="41375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7837614" y="2420239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5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9" name="object 449"/>
          <p:cNvSpPr/>
          <p:nvPr/>
        </p:nvSpPr>
        <p:spPr>
          <a:xfrm>
            <a:off x="7904374" y="2352851"/>
            <a:ext cx="5715" cy="6350"/>
          </a:xfrm>
          <a:custGeom>
            <a:avLst/>
            <a:gdLst/>
            <a:ahLst/>
            <a:cxnLst/>
            <a:rect l="l" t="t" r="r" b="b"/>
            <a:pathLst>
              <a:path w="5715" h="6350">
                <a:moveTo>
                  <a:pt x="0" y="0"/>
                </a:moveTo>
                <a:lnTo>
                  <a:pt x="5565" y="579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0" name="object 450"/>
          <p:cNvSpPr/>
          <p:nvPr/>
        </p:nvSpPr>
        <p:spPr>
          <a:xfrm>
            <a:off x="7828089" y="2352980"/>
            <a:ext cx="81280" cy="76200"/>
          </a:xfrm>
          <a:custGeom>
            <a:avLst/>
            <a:gdLst/>
            <a:ahLst/>
            <a:cxnLst/>
            <a:rect l="l" t="t" r="r" b="b"/>
            <a:pathLst>
              <a:path w="81279" h="76200">
                <a:moveTo>
                  <a:pt x="0" y="65862"/>
                </a:moveTo>
                <a:lnTo>
                  <a:pt x="1206" y="4267"/>
                </a:lnTo>
              </a:path>
              <a:path w="81279" h="76200">
                <a:moveTo>
                  <a:pt x="1206" y="4267"/>
                </a:moveTo>
                <a:lnTo>
                  <a:pt x="5450" y="134"/>
                </a:lnTo>
              </a:path>
              <a:path w="81279" h="76200">
                <a:moveTo>
                  <a:pt x="698" y="35064"/>
                </a:moveTo>
                <a:lnTo>
                  <a:pt x="81279" y="36461"/>
                </a:lnTo>
              </a:path>
              <a:path w="81279" h="76200">
                <a:moveTo>
                  <a:pt x="40322" y="76085"/>
                </a:moveTo>
                <a:lnTo>
                  <a:pt x="41640" y="0"/>
                </a:lnTo>
              </a:path>
              <a:path w="81279" h="76200">
                <a:moveTo>
                  <a:pt x="9525" y="75514"/>
                </a:moveTo>
                <a:lnTo>
                  <a:pt x="0" y="6586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7979854" y="2430970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2" name="object 452"/>
          <p:cNvGrpSpPr/>
          <p:nvPr/>
        </p:nvGrpSpPr>
        <p:grpSpPr>
          <a:xfrm>
            <a:off x="7907710" y="2421636"/>
            <a:ext cx="81915" cy="65405"/>
            <a:chOff x="7907710" y="2421636"/>
            <a:chExt cx="81915" cy="65405"/>
          </a:xfrm>
        </p:grpSpPr>
        <p:sp>
          <p:nvSpPr>
            <p:cNvPr id="453" name="object 453"/>
            <p:cNvSpPr/>
            <p:nvPr/>
          </p:nvSpPr>
          <p:spPr>
            <a:xfrm>
              <a:off x="7907710" y="2429891"/>
              <a:ext cx="81280" cy="57150"/>
            </a:xfrm>
            <a:custGeom>
              <a:avLst/>
              <a:gdLst/>
              <a:ahLst/>
              <a:cxnLst/>
              <a:rect l="l" t="t" r="r" b="b"/>
              <a:pathLst>
                <a:path w="81279" h="57150">
                  <a:moveTo>
                    <a:pt x="0" y="56969"/>
                  </a:moveTo>
                  <a:lnTo>
                    <a:pt x="833" y="9334"/>
                  </a:lnTo>
                </a:path>
                <a:path w="81279" h="57150">
                  <a:moveTo>
                    <a:pt x="833" y="9334"/>
                  </a:moveTo>
                  <a:lnTo>
                    <a:pt x="10485" y="0"/>
                  </a:lnTo>
                </a:path>
                <a:path w="81279" h="57150">
                  <a:moveTo>
                    <a:pt x="325" y="40131"/>
                  </a:moveTo>
                  <a:lnTo>
                    <a:pt x="80907" y="41592"/>
                  </a:lnTo>
                </a:path>
                <a:path w="81279" h="57150">
                  <a:moveTo>
                    <a:pt x="40307" y="56860"/>
                  </a:moveTo>
                  <a:lnTo>
                    <a:pt x="41283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918196" y="2421636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5"/>
                  </a:moveTo>
                  <a:lnTo>
                    <a:pt x="61658" y="9461"/>
                  </a:lnTo>
                </a:path>
                <a:path w="71754" h="9525">
                  <a:moveTo>
                    <a:pt x="61658" y="9461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5" name="object 455"/>
          <p:cNvSpPr/>
          <p:nvPr/>
        </p:nvSpPr>
        <p:spPr>
          <a:xfrm>
            <a:off x="7983436" y="235255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0" y="0"/>
                </a:moveTo>
                <a:lnTo>
                  <a:pt x="7263" y="742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6" name="object 456"/>
          <p:cNvSpPr/>
          <p:nvPr/>
        </p:nvSpPr>
        <p:spPr>
          <a:xfrm>
            <a:off x="7908861" y="2352680"/>
            <a:ext cx="81280" cy="78105"/>
          </a:xfrm>
          <a:custGeom>
            <a:avLst/>
            <a:gdLst/>
            <a:ahLst/>
            <a:cxnLst/>
            <a:rect l="l" t="t" r="r" b="b"/>
            <a:pathLst>
              <a:path w="81279" h="78105">
                <a:moveTo>
                  <a:pt x="0" y="67558"/>
                </a:moveTo>
                <a:lnTo>
                  <a:pt x="1079" y="5963"/>
                </a:lnTo>
              </a:path>
              <a:path w="81279" h="78105">
                <a:moveTo>
                  <a:pt x="1079" y="5963"/>
                </a:moveTo>
                <a:lnTo>
                  <a:pt x="7073" y="128"/>
                </a:lnTo>
              </a:path>
              <a:path w="81279" h="78105">
                <a:moveTo>
                  <a:pt x="507" y="36761"/>
                </a:moveTo>
                <a:lnTo>
                  <a:pt x="81152" y="38158"/>
                </a:lnTo>
              </a:path>
              <a:path w="81279" h="78105">
                <a:moveTo>
                  <a:pt x="40131" y="77718"/>
                </a:moveTo>
                <a:lnTo>
                  <a:pt x="41540" y="0"/>
                </a:lnTo>
              </a:path>
              <a:path w="81279" h="78105">
                <a:moveTo>
                  <a:pt x="9334" y="77210"/>
                </a:moveTo>
                <a:lnTo>
                  <a:pt x="0" y="6755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8060435" y="2432367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98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8" name="object 458"/>
          <p:cNvGrpSpPr/>
          <p:nvPr/>
        </p:nvGrpSpPr>
        <p:grpSpPr>
          <a:xfrm>
            <a:off x="7988382" y="2423033"/>
            <a:ext cx="81915" cy="64135"/>
            <a:chOff x="7988382" y="2423033"/>
            <a:chExt cx="81915" cy="64135"/>
          </a:xfrm>
        </p:grpSpPr>
        <p:sp>
          <p:nvSpPr>
            <p:cNvPr id="459" name="object 459"/>
            <p:cNvSpPr/>
            <p:nvPr/>
          </p:nvSpPr>
          <p:spPr>
            <a:xfrm>
              <a:off x="7988382" y="2431288"/>
              <a:ext cx="81280" cy="55880"/>
            </a:xfrm>
            <a:custGeom>
              <a:avLst/>
              <a:gdLst/>
              <a:ahLst/>
              <a:cxnLst/>
              <a:rect l="l" t="t" r="r" b="b"/>
              <a:pathLst>
                <a:path w="81279" h="55880">
                  <a:moveTo>
                    <a:pt x="0" y="55353"/>
                  </a:moveTo>
                  <a:lnTo>
                    <a:pt x="805" y="9334"/>
                  </a:lnTo>
                </a:path>
                <a:path w="81279" h="55880">
                  <a:moveTo>
                    <a:pt x="805" y="9334"/>
                  </a:moveTo>
                  <a:lnTo>
                    <a:pt x="10457" y="0"/>
                  </a:lnTo>
                </a:path>
                <a:path w="81279" h="55880">
                  <a:moveTo>
                    <a:pt x="234" y="40195"/>
                  </a:moveTo>
                  <a:lnTo>
                    <a:pt x="80879" y="41529"/>
                  </a:lnTo>
                </a:path>
                <a:path w="81279" h="55880">
                  <a:moveTo>
                    <a:pt x="40307" y="55243"/>
                  </a:moveTo>
                  <a:lnTo>
                    <a:pt x="41255" y="50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998840" y="2423033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594" y="9461"/>
                  </a:lnTo>
                </a:path>
                <a:path w="71754" h="9525">
                  <a:moveTo>
                    <a:pt x="61594" y="9461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1" name="object 461"/>
          <p:cNvSpPr/>
          <p:nvPr/>
        </p:nvSpPr>
        <p:spPr>
          <a:xfrm>
            <a:off x="8062356" y="2352264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0" y="0"/>
                </a:moveTo>
                <a:lnTo>
                  <a:pt x="8810" y="911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2" name="object 462"/>
          <p:cNvSpPr/>
          <p:nvPr/>
        </p:nvSpPr>
        <p:spPr>
          <a:xfrm>
            <a:off x="7989506" y="2352380"/>
            <a:ext cx="81280" cy="80010"/>
          </a:xfrm>
          <a:custGeom>
            <a:avLst/>
            <a:gdLst/>
            <a:ahLst/>
            <a:cxnLst/>
            <a:rect l="l" t="t" r="r" b="b"/>
            <a:pathLst>
              <a:path w="81279" h="80010">
                <a:moveTo>
                  <a:pt x="0" y="69255"/>
                </a:moveTo>
                <a:lnTo>
                  <a:pt x="1079" y="7596"/>
                </a:lnTo>
              </a:path>
              <a:path w="81279" h="80010">
                <a:moveTo>
                  <a:pt x="1079" y="7596"/>
                </a:moveTo>
                <a:lnTo>
                  <a:pt x="8809" y="121"/>
                </a:lnTo>
              </a:path>
              <a:path w="81279" h="80010">
                <a:moveTo>
                  <a:pt x="507" y="38457"/>
                </a:moveTo>
                <a:lnTo>
                  <a:pt x="81152" y="39854"/>
                </a:lnTo>
              </a:path>
              <a:path w="81279" h="80010">
                <a:moveTo>
                  <a:pt x="40131" y="79415"/>
                </a:moveTo>
                <a:lnTo>
                  <a:pt x="41508" y="0"/>
                </a:lnTo>
              </a:path>
              <a:path w="81279" h="80010">
                <a:moveTo>
                  <a:pt x="9334" y="78907"/>
                </a:moveTo>
                <a:lnTo>
                  <a:pt x="0" y="6925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8141081" y="2433764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4" name="object 464"/>
          <p:cNvGrpSpPr/>
          <p:nvPr/>
        </p:nvGrpSpPr>
        <p:grpSpPr>
          <a:xfrm>
            <a:off x="8069038" y="2424430"/>
            <a:ext cx="81915" cy="62230"/>
            <a:chOff x="8069038" y="2424430"/>
            <a:chExt cx="81915" cy="62230"/>
          </a:xfrm>
        </p:grpSpPr>
        <p:sp>
          <p:nvSpPr>
            <p:cNvPr id="465" name="object 465"/>
            <p:cNvSpPr/>
            <p:nvPr/>
          </p:nvSpPr>
          <p:spPr>
            <a:xfrm>
              <a:off x="8069038" y="2432685"/>
              <a:ext cx="81280" cy="53975"/>
            </a:xfrm>
            <a:custGeom>
              <a:avLst/>
              <a:gdLst/>
              <a:ahLst/>
              <a:cxnLst/>
              <a:rect l="l" t="t" r="r" b="b"/>
              <a:pathLst>
                <a:path w="81279" h="53975">
                  <a:moveTo>
                    <a:pt x="0" y="53737"/>
                  </a:moveTo>
                  <a:lnTo>
                    <a:pt x="731" y="9334"/>
                  </a:lnTo>
                </a:path>
                <a:path w="81279" h="53975">
                  <a:moveTo>
                    <a:pt x="731" y="9334"/>
                  </a:moveTo>
                  <a:lnTo>
                    <a:pt x="10447" y="0"/>
                  </a:lnTo>
                </a:path>
                <a:path w="81279" h="53975">
                  <a:moveTo>
                    <a:pt x="223" y="40132"/>
                  </a:moveTo>
                  <a:lnTo>
                    <a:pt x="80868" y="41528"/>
                  </a:lnTo>
                </a:path>
                <a:path w="81279" h="53975">
                  <a:moveTo>
                    <a:pt x="40324" y="53627"/>
                  </a:moveTo>
                  <a:lnTo>
                    <a:pt x="41244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8079485" y="2424430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7" name="object 467"/>
          <p:cNvSpPr/>
          <p:nvPr/>
        </p:nvSpPr>
        <p:spPr>
          <a:xfrm>
            <a:off x="8142478" y="235311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8" name="object 468"/>
          <p:cNvGrpSpPr/>
          <p:nvPr/>
        </p:nvGrpSpPr>
        <p:grpSpPr>
          <a:xfrm>
            <a:off x="8070151" y="2351781"/>
            <a:ext cx="137160" cy="124460"/>
            <a:chOff x="8070151" y="2351781"/>
            <a:chExt cx="137160" cy="124460"/>
          </a:xfrm>
        </p:grpSpPr>
        <p:sp>
          <p:nvSpPr>
            <p:cNvPr id="469" name="object 469"/>
            <p:cNvSpPr/>
            <p:nvPr/>
          </p:nvSpPr>
          <p:spPr>
            <a:xfrm>
              <a:off x="8070151" y="235219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0" y="70836"/>
                  </a:moveTo>
                  <a:lnTo>
                    <a:pt x="1015" y="9178"/>
                  </a:lnTo>
                </a:path>
                <a:path w="81279" h="81280">
                  <a:moveTo>
                    <a:pt x="1015" y="9178"/>
                  </a:moveTo>
                  <a:lnTo>
                    <a:pt x="10506" y="0"/>
                  </a:lnTo>
                </a:path>
                <a:path w="81279" h="81280">
                  <a:moveTo>
                    <a:pt x="507" y="40039"/>
                  </a:moveTo>
                  <a:lnTo>
                    <a:pt x="81152" y="41372"/>
                  </a:lnTo>
                </a:path>
                <a:path w="81279" h="81280">
                  <a:moveTo>
                    <a:pt x="40131" y="81060"/>
                  </a:moveTo>
                  <a:lnTo>
                    <a:pt x="41528" y="415"/>
                  </a:lnTo>
                </a:path>
                <a:path w="81279" h="81280">
                  <a:moveTo>
                    <a:pt x="9334" y="80488"/>
                  </a:moveTo>
                  <a:lnTo>
                    <a:pt x="0" y="7083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8088154" y="2351962"/>
              <a:ext cx="55880" cy="1270"/>
            </a:xfrm>
            <a:custGeom>
              <a:avLst/>
              <a:gdLst/>
              <a:ahLst/>
              <a:cxnLst/>
              <a:rect l="l" t="t" r="r" b="b"/>
              <a:pathLst>
                <a:path w="55879" h="1269">
                  <a:moveTo>
                    <a:pt x="0" y="206"/>
                  </a:moveTo>
                  <a:lnTo>
                    <a:pt x="54323" y="1157"/>
                  </a:lnTo>
                </a:path>
                <a:path w="55879" h="1269">
                  <a:moveTo>
                    <a:pt x="54323" y="1157"/>
                  </a:moveTo>
                  <a:lnTo>
                    <a:pt x="55520" y="0"/>
                  </a:lnTo>
                </a:path>
                <a:path w="55879" h="1269">
                  <a:moveTo>
                    <a:pt x="23526" y="649"/>
                  </a:moveTo>
                  <a:lnTo>
                    <a:pt x="23535" y="11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8149843" y="2434082"/>
              <a:ext cx="10795" cy="42545"/>
            </a:xfrm>
            <a:custGeom>
              <a:avLst/>
              <a:gdLst/>
              <a:ahLst/>
              <a:cxnLst/>
              <a:rect l="l" t="t" r="r" b="b"/>
              <a:pathLst>
                <a:path w="10795" h="42544">
                  <a:moveTo>
                    <a:pt x="0" y="41987"/>
                  </a:moveTo>
                  <a:lnTo>
                    <a:pt x="572" y="9334"/>
                  </a:lnTo>
                </a:path>
                <a:path w="10795" h="42544">
                  <a:moveTo>
                    <a:pt x="572" y="9334"/>
                  </a:moveTo>
                  <a:lnTo>
                    <a:pt x="10224" y="0"/>
                  </a:lnTo>
                </a:path>
                <a:path w="10795" h="42544">
                  <a:moveTo>
                    <a:pt x="64" y="40131"/>
                  </a:moveTo>
                  <a:lnTo>
                    <a:pt x="864" y="4014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150606" y="2353437"/>
              <a:ext cx="41910" cy="81280"/>
            </a:xfrm>
            <a:custGeom>
              <a:avLst/>
              <a:gdLst/>
              <a:ahLst/>
              <a:cxnLst/>
              <a:rect l="l" t="t" r="r" b="b"/>
              <a:pathLst>
                <a:path w="41909" h="81280">
                  <a:moveTo>
                    <a:pt x="9461" y="80645"/>
                  </a:moveTo>
                  <a:lnTo>
                    <a:pt x="18865" y="80809"/>
                  </a:lnTo>
                </a:path>
                <a:path w="41909" h="81280">
                  <a:moveTo>
                    <a:pt x="0" y="70993"/>
                  </a:moveTo>
                  <a:lnTo>
                    <a:pt x="1206" y="9334"/>
                  </a:lnTo>
                </a:path>
                <a:path w="41909" h="81280">
                  <a:moveTo>
                    <a:pt x="1206" y="9334"/>
                  </a:moveTo>
                  <a:lnTo>
                    <a:pt x="10858" y="0"/>
                  </a:lnTo>
                </a:path>
                <a:path w="41909" h="81280">
                  <a:moveTo>
                    <a:pt x="698" y="40132"/>
                  </a:moveTo>
                  <a:lnTo>
                    <a:pt x="37654" y="40772"/>
                  </a:lnTo>
                </a:path>
                <a:path w="41909" h="81280">
                  <a:moveTo>
                    <a:pt x="41151" y="33321"/>
                  </a:moveTo>
                  <a:lnTo>
                    <a:pt x="41719" y="571"/>
                  </a:lnTo>
                </a:path>
                <a:path w="41909" h="81280">
                  <a:moveTo>
                    <a:pt x="9461" y="80645"/>
                  </a:moveTo>
                  <a:lnTo>
                    <a:pt x="0" y="7099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8159979" y="2351781"/>
              <a:ext cx="47625" cy="2540"/>
            </a:xfrm>
            <a:custGeom>
              <a:avLst/>
              <a:gdLst/>
              <a:ahLst/>
              <a:cxnLst/>
              <a:rect l="l" t="t" r="r" b="b"/>
              <a:pathLst>
                <a:path w="47625" h="2539">
                  <a:moveTo>
                    <a:pt x="1484" y="1655"/>
                  </a:moveTo>
                  <a:lnTo>
                    <a:pt x="47041" y="2453"/>
                  </a:lnTo>
                </a:path>
                <a:path w="47625" h="2539">
                  <a:moveTo>
                    <a:pt x="32345" y="2227"/>
                  </a:moveTo>
                  <a:lnTo>
                    <a:pt x="32382" y="0"/>
                  </a:lnTo>
                </a:path>
                <a:path w="47625" h="2539">
                  <a:moveTo>
                    <a:pt x="1484" y="1655"/>
                  </a:moveTo>
                  <a:lnTo>
                    <a:pt x="0" y="1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4" name="object 474"/>
          <p:cNvSpPr/>
          <p:nvPr/>
        </p:nvSpPr>
        <p:spPr>
          <a:xfrm>
            <a:off x="7233793" y="2351722"/>
            <a:ext cx="974725" cy="137160"/>
          </a:xfrm>
          <a:custGeom>
            <a:avLst/>
            <a:gdLst/>
            <a:ahLst/>
            <a:cxnLst/>
            <a:rect l="l" t="t" r="r" b="b"/>
            <a:pathLst>
              <a:path w="974725" h="137160">
                <a:moveTo>
                  <a:pt x="0" y="136969"/>
                </a:moveTo>
                <a:lnTo>
                  <a:pt x="0" y="3619"/>
                </a:lnTo>
              </a:path>
              <a:path w="974725" h="137160">
                <a:moveTo>
                  <a:pt x="0" y="3619"/>
                </a:moveTo>
                <a:lnTo>
                  <a:pt x="974407" y="0"/>
                </a:lnTo>
              </a:path>
              <a:path w="974725" h="137160">
                <a:moveTo>
                  <a:pt x="974407" y="0"/>
                </a:moveTo>
                <a:lnTo>
                  <a:pt x="911288" y="134493"/>
                </a:lnTo>
              </a:path>
              <a:path w="974725" h="137160">
                <a:moveTo>
                  <a:pt x="911288" y="134493"/>
                </a:moveTo>
                <a:lnTo>
                  <a:pt x="0" y="13696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8543607" y="2347912"/>
            <a:ext cx="1209675" cy="339725"/>
          </a:xfrm>
          <a:custGeom>
            <a:avLst/>
            <a:gdLst/>
            <a:ahLst/>
            <a:cxnLst/>
            <a:rect l="l" t="t" r="r" b="b"/>
            <a:pathLst>
              <a:path w="1209675" h="339725">
                <a:moveTo>
                  <a:pt x="1209611" y="336676"/>
                </a:moveTo>
                <a:lnTo>
                  <a:pt x="0" y="339471"/>
                </a:lnTo>
              </a:path>
              <a:path w="1209675" h="339725">
                <a:moveTo>
                  <a:pt x="0" y="339471"/>
                </a:moveTo>
                <a:lnTo>
                  <a:pt x="0" y="2794"/>
                </a:lnTo>
              </a:path>
              <a:path w="1209675" h="339725">
                <a:moveTo>
                  <a:pt x="0" y="2794"/>
                </a:moveTo>
                <a:lnTo>
                  <a:pt x="1208785" y="0"/>
                </a:lnTo>
              </a:path>
              <a:path w="1209675" h="339725">
                <a:moveTo>
                  <a:pt x="1208785" y="0"/>
                </a:moveTo>
                <a:lnTo>
                  <a:pt x="1209611" y="33667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76" name="object 476"/>
          <p:cNvGrpSpPr/>
          <p:nvPr/>
        </p:nvGrpSpPr>
        <p:grpSpPr>
          <a:xfrm>
            <a:off x="10198851" y="2343964"/>
            <a:ext cx="875665" cy="340995"/>
            <a:chOff x="10198851" y="2343964"/>
            <a:chExt cx="875665" cy="340995"/>
          </a:xfrm>
        </p:grpSpPr>
        <p:pic>
          <p:nvPicPr>
            <p:cNvPr id="477" name="object 477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0199751" y="2344864"/>
              <a:ext cx="873569" cy="338645"/>
            </a:xfrm>
            <a:prstGeom prst="rect">
              <a:avLst/>
            </a:prstGeom>
          </p:spPr>
        </p:pic>
        <p:sp>
          <p:nvSpPr>
            <p:cNvPr id="478" name="object 478"/>
            <p:cNvSpPr/>
            <p:nvPr/>
          </p:nvSpPr>
          <p:spPr>
            <a:xfrm>
              <a:off x="10199751" y="2344864"/>
              <a:ext cx="873760" cy="339090"/>
            </a:xfrm>
            <a:custGeom>
              <a:avLst/>
              <a:gdLst/>
              <a:ahLst/>
              <a:cxnLst/>
              <a:rect l="l" t="t" r="r" b="b"/>
              <a:pathLst>
                <a:path w="873759" h="339089">
                  <a:moveTo>
                    <a:pt x="873569" y="336613"/>
                  </a:moveTo>
                  <a:lnTo>
                    <a:pt x="762" y="338645"/>
                  </a:lnTo>
                </a:path>
                <a:path w="873759" h="339089">
                  <a:moveTo>
                    <a:pt x="762" y="338645"/>
                  </a:moveTo>
                  <a:lnTo>
                    <a:pt x="0" y="1968"/>
                  </a:lnTo>
                </a:path>
                <a:path w="873759" h="339089">
                  <a:moveTo>
                    <a:pt x="0" y="1968"/>
                  </a:moveTo>
                  <a:lnTo>
                    <a:pt x="872807" y="0"/>
                  </a:lnTo>
                </a:path>
                <a:path w="873759" h="339089">
                  <a:moveTo>
                    <a:pt x="872807" y="0"/>
                  </a:moveTo>
                  <a:lnTo>
                    <a:pt x="873569" y="33661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9" name="object 479"/>
          <p:cNvGrpSpPr/>
          <p:nvPr/>
        </p:nvGrpSpPr>
        <p:grpSpPr>
          <a:xfrm>
            <a:off x="11179544" y="2341107"/>
            <a:ext cx="1149985" cy="341630"/>
            <a:chOff x="11179544" y="2341107"/>
            <a:chExt cx="1149985" cy="341630"/>
          </a:xfrm>
        </p:grpSpPr>
        <p:pic>
          <p:nvPicPr>
            <p:cNvPr id="480" name="object 48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1180444" y="2342007"/>
              <a:ext cx="1147826" cy="339217"/>
            </a:xfrm>
            <a:prstGeom prst="rect">
              <a:avLst/>
            </a:prstGeom>
          </p:spPr>
        </p:pic>
        <p:sp>
          <p:nvSpPr>
            <p:cNvPr id="481" name="object 481"/>
            <p:cNvSpPr/>
            <p:nvPr/>
          </p:nvSpPr>
          <p:spPr>
            <a:xfrm>
              <a:off x="11180444" y="2342007"/>
              <a:ext cx="1148080" cy="3175"/>
            </a:xfrm>
            <a:custGeom>
              <a:avLst/>
              <a:gdLst/>
              <a:ahLst/>
              <a:cxnLst/>
              <a:rect l="l" t="t" r="r" b="b"/>
              <a:pathLst>
                <a:path w="1148079" h="3175">
                  <a:moveTo>
                    <a:pt x="0" y="2603"/>
                  </a:moveTo>
                  <a:lnTo>
                    <a:pt x="114757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2" name="object 482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2178399" y="2341107"/>
              <a:ext cx="150771" cy="338731"/>
            </a:xfrm>
            <a:prstGeom prst="rect">
              <a:avLst/>
            </a:prstGeom>
          </p:spPr>
        </p:pic>
        <p:sp>
          <p:nvSpPr>
            <p:cNvPr id="483" name="object 483"/>
            <p:cNvSpPr/>
            <p:nvPr/>
          </p:nvSpPr>
          <p:spPr>
            <a:xfrm>
              <a:off x="11180444" y="2344610"/>
              <a:ext cx="998855" cy="337185"/>
            </a:xfrm>
            <a:custGeom>
              <a:avLst/>
              <a:gdLst/>
              <a:ahLst/>
              <a:cxnLst/>
              <a:rect l="l" t="t" r="r" b="b"/>
              <a:pathLst>
                <a:path w="998854" h="337185">
                  <a:moveTo>
                    <a:pt x="998854" y="334327"/>
                  </a:moveTo>
                  <a:lnTo>
                    <a:pt x="761" y="336613"/>
                  </a:lnTo>
                </a:path>
                <a:path w="998854" h="337185">
                  <a:moveTo>
                    <a:pt x="761" y="33661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4" name="object 484"/>
          <p:cNvGrpSpPr/>
          <p:nvPr/>
        </p:nvGrpSpPr>
        <p:grpSpPr>
          <a:xfrm>
            <a:off x="6590198" y="5351764"/>
            <a:ext cx="1038860" cy="229235"/>
            <a:chOff x="6590198" y="5351764"/>
            <a:chExt cx="1038860" cy="229235"/>
          </a:xfrm>
        </p:grpSpPr>
        <p:pic>
          <p:nvPicPr>
            <p:cNvPr id="485" name="object 485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6739826" y="5353563"/>
              <a:ext cx="147836" cy="64268"/>
            </a:xfrm>
            <a:prstGeom prst="rect">
              <a:avLst/>
            </a:prstGeom>
          </p:spPr>
        </p:pic>
        <p:sp>
          <p:nvSpPr>
            <p:cNvPr id="486" name="object 486"/>
            <p:cNvSpPr/>
            <p:nvPr/>
          </p:nvSpPr>
          <p:spPr>
            <a:xfrm>
              <a:off x="6739826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886754" y="5353564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739826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9" name="object 489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6887654" y="5353563"/>
              <a:ext cx="147836" cy="64268"/>
            </a:xfrm>
            <a:prstGeom prst="rect">
              <a:avLst/>
            </a:prstGeom>
          </p:spPr>
        </p:pic>
        <p:sp>
          <p:nvSpPr>
            <p:cNvPr id="490" name="object 490"/>
            <p:cNvSpPr/>
            <p:nvPr/>
          </p:nvSpPr>
          <p:spPr>
            <a:xfrm>
              <a:off x="6887654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7034582" y="5353564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887654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3" name="object 493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7035482" y="5353563"/>
              <a:ext cx="147836" cy="64268"/>
            </a:xfrm>
            <a:prstGeom prst="rect">
              <a:avLst/>
            </a:prstGeom>
          </p:spPr>
        </p:pic>
        <p:sp>
          <p:nvSpPr>
            <p:cNvPr id="494" name="object 494"/>
            <p:cNvSpPr/>
            <p:nvPr/>
          </p:nvSpPr>
          <p:spPr>
            <a:xfrm>
              <a:off x="7035482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7182410" y="5353564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7035482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7" name="object 497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7183310" y="5353563"/>
              <a:ext cx="147810" cy="64268"/>
            </a:xfrm>
            <a:prstGeom prst="rect">
              <a:avLst/>
            </a:prstGeom>
          </p:spPr>
        </p:pic>
        <p:sp>
          <p:nvSpPr>
            <p:cNvPr id="498" name="object 498"/>
            <p:cNvSpPr/>
            <p:nvPr/>
          </p:nvSpPr>
          <p:spPr>
            <a:xfrm>
              <a:off x="7183310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7330238" y="5353564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7183310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1" name="object 501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7331138" y="5353563"/>
              <a:ext cx="147861" cy="64268"/>
            </a:xfrm>
            <a:prstGeom prst="rect">
              <a:avLst/>
            </a:prstGeom>
          </p:spPr>
        </p:pic>
        <p:sp>
          <p:nvSpPr>
            <p:cNvPr id="502" name="object 502"/>
            <p:cNvSpPr/>
            <p:nvPr/>
          </p:nvSpPr>
          <p:spPr>
            <a:xfrm>
              <a:off x="7331138" y="5353564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7478129" y="535361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7331138" y="541783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5" name="object 505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7479030" y="5353563"/>
              <a:ext cx="147861" cy="64268"/>
            </a:xfrm>
            <a:prstGeom prst="rect">
              <a:avLst/>
            </a:prstGeom>
          </p:spPr>
        </p:pic>
        <p:sp>
          <p:nvSpPr>
            <p:cNvPr id="506" name="object 506"/>
            <p:cNvSpPr/>
            <p:nvPr/>
          </p:nvSpPr>
          <p:spPr>
            <a:xfrm>
              <a:off x="7479030" y="535361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17"/>
                  </a:lnTo>
                </a:path>
                <a:path w="147954" h="64770">
                  <a:moveTo>
                    <a:pt x="147827" y="64217"/>
                  </a:moveTo>
                  <a:lnTo>
                    <a:pt x="0" y="6421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7" name="object 507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591998" y="5434202"/>
              <a:ext cx="147861" cy="64268"/>
            </a:xfrm>
            <a:prstGeom prst="rect">
              <a:avLst/>
            </a:prstGeom>
          </p:spPr>
        </p:pic>
        <p:sp>
          <p:nvSpPr>
            <p:cNvPr id="508" name="object 508"/>
            <p:cNvSpPr/>
            <p:nvPr/>
          </p:nvSpPr>
          <p:spPr>
            <a:xfrm>
              <a:off x="6591998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738926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591998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1" name="object 511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6739826" y="5434202"/>
              <a:ext cx="147836" cy="64268"/>
            </a:xfrm>
            <a:prstGeom prst="rect">
              <a:avLst/>
            </a:prstGeom>
          </p:spPr>
        </p:pic>
        <p:sp>
          <p:nvSpPr>
            <p:cNvPr id="512" name="object 512"/>
            <p:cNvSpPr/>
            <p:nvPr/>
          </p:nvSpPr>
          <p:spPr>
            <a:xfrm>
              <a:off x="6739826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886754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739826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5" name="object 515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887654" y="5434202"/>
              <a:ext cx="147836" cy="64268"/>
            </a:xfrm>
            <a:prstGeom prst="rect">
              <a:avLst/>
            </a:prstGeom>
          </p:spPr>
        </p:pic>
        <p:sp>
          <p:nvSpPr>
            <p:cNvPr id="516" name="object 516"/>
            <p:cNvSpPr/>
            <p:nvPr/>
          </p:nvSpPr>
          <p:spPr>
            <a:xfrm>
              <a:off x="6887654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7034582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6887654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9" name="object 519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7035482" y="5434202"/>
              <a:ext cx="147836" cy="64268"/>
            </a:xfrm>
            <a:prstGeom prst="rect">
              <a:avLst/>
            </a:prstGeom>
          </p:spPr>
        </p:pic>
        <p:sp>
          <p:nvSpPr>
            <p:cNvPr id="520" name="object 520"/>
            <p:cNvSpPr/>
            <p:nvPr/>
          </p:nvSpPr>
          <p:spPr>
            <a:xfrm>
              <a:off x="7035482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7182410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7035482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3" name="object 523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7183310" y="5434202"/>
              <a:ext cx="147810" cy="64268"/>
            </a:xfrm>
            <a:prstGeom prst="rect">
              <a:avLst/>
            </a:prstGeom>
          </p:spPr>
        </p:pic>
        <p:sp>
          <p:nvSpPr>
            <p:cNvPr id="524" name="object 524"/>
            <p:cNvSpPr/>
            <p:nvPr/>
          </p:nvSpPr>
          <p:spPr>
            <a:xfrm>
              <a:off x="7183310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7330238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7183310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7" name="object 527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7331138" y="5434202"/>
              <a:ext cx="147861" cy="64268"/>
            </a:xfrm>
            <a:prstGeom prst="rect">
              <a:avLst/>
            </a:prstGeom>
          </p:spPr>
        </p:pic>
        <p:sp>
          <p:nvSpPr>
            <p:cNvPr id="528" name="object 528"/>
            <p:cNvSpPr/>
            <p:nvPr/>
          </p:nvSpPr>
          <p:spPr>
            <a:xfrm>
              <a:off x="7331138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7478129" y="5434203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7331138" y="5498471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1" name="object 531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7479030" y="5434202"/>
              <a:ext cx="147861" cy="64268"/>
            </a:xfrm>
            <a:prstGeom prst="rect">
              <a:avLst/>
            </a:prstGeom>
          </p:spPr>
        </p:pic>
        <p:sp>
          <p:nvSpPr>
            <p:cNvPr id="532" name="object 532"/>
            <p:cNvSpPr/>
            <p:nvPr/>
          </p:nvSpPr>
          <p:spPr>
            <a:xfrm>
              <a:off x="7479030" y="5434203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68"/>
                  </a:lnTo>
                </a:path>
                <a:path w="147954" h="64770">
                  <a:moveTo>
                    <a:pt x="147827" y="64268"/>
                  </a:moveTo>
                  <a:lnTo>
                    <a:pt x="0" y="642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3" name="object 533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6591998" y="5514841"/>
              <a:ext cx="147861" cy="64268"/>
            </a:xfrm>
            <a:prstGeom prst="rect">
              <a:avLst/>
            </a:prstGeom>
          </p:spPr>
        </p:pic>
        <p:sp>
          <p:nvSpPr>
            <p:cNvPr id="534" name="object 534"/>
            <p:cNvSpPr/>
            <p:nvPr/>
          </p:nvSpPr>
          <p:spPr>
            <a:xfrm>
              <a:off x="6591998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738926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591998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7" name="object 537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6739826" y="5514841"/>
              <a:ext cx="147836" cy="64268"/>
            </a:xfrm>
            <a:prstGeom prst="rect">
              <a:avLst/>
            </a:prstGeom>
          </p:spPr>
        </p:pic>
        <p:sp>
          <p:nvSpPr>
            <p:cNvPr id="538" name="object 538"/>
            <p:cNvSpPr/>
            <p:nvPr/>
          </p:nvSpPr>
          <p:spPr>
            <a:xfrm>
              <a:off x="6739826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6886754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6739826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1" name="object 541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887654" y="5514841"/>
              <a:ext cx="147836" cy="64268"/>
            </a:xfrm>
            <a:prstGeom prst="rect">
              <a:avLst/>
            </a:prstGeom>
          </p:spPr>
        </p:pic>
        <p:sp>
          <p:nvSpPr>
            <p:cNvPr id="542" name="object 542"/>
            <p:cNvSpPr/>
            <p:nvPr/>
          </p:nvSpPr>
          <p:spPr>
            <a:xfrm>
              <a:off x="6887654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7034582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6887654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5" name="object 545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7035482" y="5514841"/>
              <a:ext cx="147836" cy="64268"/>
            </a:xfrm>
            <a:prstGeom prst="rect">
              <a:avLst/>
            </a:prstGeom>
          </p:spPr>
        </p:pic>
        <p:sp>
          <p:nvSpPr>
            <p:cNvPr id="546" name="object 546"/>
            <p:cNvSpPr/>
            <p:nvPr/>
          </p:nvSpPr>
          <p:spPr>
            <a:xfrm>
              <a:off x="7035482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7182410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7035482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9" name="object 549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7183310" y="5514841"/>
              <a:ext cx="147810" cy="64268"/>
            </a:xfrm>
            <a:prstGeom prst="rect">
              <a:avLst/>
            </a:prstGeom>
          </p:spPr>
        </p:pic>
        <p:sp>
          <p:nvSpPr>
            <p:cNvPr id="550" name="object 550"/>
            <p:cNvSpPr/>
            <p:nvPr/>
          </p:nvSpPr>
          <p:spPr>
            <a:xfrm>
              <a:off x="7183310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7330238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7183310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3" name="object 553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7331138" y="5514841"/>
              <a:ext cx="147861" cy="64268"/>
            </a:xfrm>
            <a:prstGeom prst="rect">
              <a:avLst/>
            </a:prstGeom>
          </p:spPr>
        </p:pic>
        <p:sp>
          <p:nvSpPr>
            <p:cNvPr id="554" name="object 554"/>
            <p:cNvSpPr/>
            <p:nvPr/>
          </p:nvSpPr>
          <p:spPr>
            <a:xfrm>
              <a:off x="7331138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7478129" y="551484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7331138" y="557911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7" name="object 557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7479030" y="5514841"/>
              <a:ext cx="147861" cy="64268"/>
            </a:xfrm>
            <a:prstGeom prst="rect">
              <a:avLst/>
            </a:prstGeom>
          </p:spPr>
        </p:pic>
        <p:sp>
          <p:nvSpPr>
            <p:cNvPr id="558" name="object 558"/>
            <p:cNvSpPr/>
            <p:nvPr/>
          </p:nvSpPr>
          <p:spPr>
            <a:xfrm>
              <a:off x="7479030" y="551484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68"/>
                  </a:lnTo>
                </a:path>
                <a:path w="147954" h="64770">
                  <a:moveTo>
                    <a:pt x="147827" y="64268"/>
                  </a:moveTo>
                  <a:lnTo>
                    <a:pt x="0" y="642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9" name="object 559"/>
          <p:cNvGrpSpPr/>
          <p:nvPr/>
        </p:nvGrpSpPr>
        <p:grpSpPr>
          <a:xfrm>
            <a:off x="8164448" y="4809363"/>
            <a:ext cx="168275" cy="81280"/>
            <a:chOff x="8164448" y="4809363"/>
            <a:chExt cx="168275" cy="81280"/>
          </a:xfrm>
        </p:grpSpPr>
        <p:pic>
          <p:nvPicPr>
            <p:cNvPr id="560" name="object 560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8167814" y="4813016"/>
              <a:ext cx="161279" cy="73917"/>
            </a:xfrm>
            <a:prstGeom prst="rect">
              <a:avLst/>
            </a:prstGeom>
          </p:spPr>
        </p:pic>
        <p:sp>
          <p:nvSpPr>
            <p:cNvPr id="561" name="object 561"/>
            <p:cNvSpPr/>
            <p:nvPr/>
          </p:nvSpPr>
          <p:spPr>
            <a:xfrm>
              <a:off x="8164449" y="4809362"/>
              <a:ext cx="168275" cy="81280"/>
            </a:xfrm>
            <a:custGeom>
              <a:avLst/>
              <a:gdLst/>
              <a:ahLst/>
              <a:cxnLst/>
              <a:rect l="l" t="t" r="r" b="b"/>
              <a:pathLst>
                <a:path w="168275" h="81279">
                  <a:moveTo>
                    <a:pt x="168021" y="0"/>
                  </a:moveTo>
                  <a:lnTo>
                    <a:pt x="164655" y="0"/>
                  </a:lnTo>
                  <a:lnTo>
                    <a:pt x="164655" y="3810"/>
                  </a:lnTo>
                  <a:lnTo>
                    <a:pt x="164655" y="77470"/>
                  </a:lnTo>
                  <a:lnTo>
                    <a:pt x="3365" y="77470"/>
                  </a:lnTo>
                  <a:lnTo>
                    <a:pt x="3365" y="3810"/>
                  </a:lnTo>
                  <a:lnTo>
                    <a:pt x="164655" y="3810"/>
                  </a:lnTo>
                  <a:lnTo>
                    <a:pt x="164655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77470"/>
                  </a:lnTo>
                  <a:lnTo>
                    <a:pt x="0" y="81280"/>
                  </a:lnTo>
                  <a:lnTo>
                    <a:pt x="168021" y="81280"/>
                  </a:lnTo>
                  <a:lnTo>
                    <a:pt x="168021" y="77571"/>
                  </a:lnTo>
                  <a:lnTo>
                    <a:pt x="168021" y="3810"/>
                  </a:lnTo>
                  <a:lnTo>
                    <a:pt x="168021" y="3657"/>
                  </a:lnTo>
                  <a:lnTo>
                    <a:pt x="168021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2" name="object 562"/>
          <p:cNvGrpSpPr/>
          <p:nvPr/>
        </p:nvGrpSpPr>
        <p:grpSpPr>
          <a:xfrm>
            <a:off x="8465036" y="3522767"/>
            <a:ext cx="1038860" cy="229235"/>
            <a:chOff x="8465036" y="3522767"/>
            <a:chExt cx="1038860" cy="229235"/>
          </a:xfrm>
        </p:grpSpPr>
        <p:pic>
          <p:nvPicPr>
            <p:cNvPr id="563" name="object 563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8466836" y="3524585"/>
              <a:ext cx="147810" cy="64244"/>
            </a:xfrm>
            <a:prstGeom prst="rect">
              <a:avLst/>
            </a:prstGeom>
          </p:spPr>
        </p:pic>
        <p:sp>
          <p:nvSpPr>
            <p:cNvPr id="564" name="object 564"/>
            <p:cNvSpPr/>
            <p:nvPr/>
          </p:nvSpPr>
          <p:spPr>
            <a:xfrm>
              <a:off x="8466836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8613764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8466836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7" name="object 567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614664" y="3524585"/>
              <a:ext cx="147861" cy="64244"/>
            </a:xfrm>
            <a:prstGeom prst="rect">
              <a:avLst/>
            </a:prstGeom>
          </p:spPr>
        </p:pic>
        <p:sp>
          <p:nvSpPr>
            <p:cNvPr id="568" name="object 568"/>
            <p:cNvSpPr/>
            <p:nvPr/>
          </p:nvSpPr>
          <p:spPr>
            <a:xfrm>
              <a:off x="8614664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8761655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8614664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1" name="object 571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762555" y="3524585"/>
              <a:ext cx="147836" cy="64244"/>
            </a:xfrm>
            <a:prstGeom prst="rect">
              <a:avLst/>
            </a:prstGeom>
          </p:spPr>
        </p:pic>
        <p:sp>
          <p:nvSpPr>
            <p:cNvPr id="572" name="object 572"/>
            <p:cNvSpPr/>
            <p:nvPr/>
          </p:nvSpPr>
          <p:spPr>
            <a:xfrm>
              <a:off x="8762555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8909483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8762555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5" name="object 575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8910383" y="3524585"/>
              <a:ext cx="147836" cy="64244"/>
            </a:xfrm>
            <a:prstGeom prst="rect">
              <a:avLst/>
            </a:prstGeom>
          </p:spPr>
        </p:pic>
        <p:sp>
          <p:nvSpPr>
            <p:cNvPr id="576" name="object 576"/>
            <p:cNvSpPr/>
            <p:nvPr/>
          </p:nvSpPr>
          <p:spPr>
            <a:xfrm>
              <a:off x="8910383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9057311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8910383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9" name="object 579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9058211" y="3524585"/>
              <a:ext cx="147836" cy="64244"/>
            </a:xfrm>
            <a:prstGeom prst="rect">
              <a:avLst/>
            </a:prstGeom>
          </p:spPr>
        </p:pic>
        <p:sp>
          <p:nvSpPr>
            <p:cNvPr id="580" name="object 580"/>
            <p:cNvSpPr/>
            <p:nvPr/>
          </p:nvSpPr>
          <p:spPr>
            <a:xfrm>
              <a:off x="9058211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9205139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9058211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3" name="object 583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9206039" y="3524585"/>
              <a:ext cx="147810" cy="64244"/>
            </a:xfrm>
            <a:prstGeom prst="rect">
              <a:avLst/>
            </a:prstGeom>
          </p:spPr>
        </p:pic>
        <p:sp>
          <p:nvSpPr>
            <p:cNvPr id="584" name="object 584"/>
            <p:cNvSpPr/>
            <p:nvPr/>
          </p:nvSpPr>
          <p:spPr>
            <a:xfrm>
              <a:off x="9206039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9352967" y="35245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9206039" y="358882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7" name="object 587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9353867" y="3524585"/>
              <a:ext cx="147861" cy="64244"/>
            </a:xfrm>
            <a:prstGeom prst="rect">
              <a:avLst/>
            </a:prstGeom>
          </p:spPr>
        </p:pic>
        <p:sp>
          <p:nvSpPr>
            <p:cNvPr id="588" name="object 588"/>
            <p:cNvSpPr/>
            <p:nvPr/>
          </p:nvSpPr>
          <p:spPr>
            <a:xfrm>
              <a:off x="9353867" y="35245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62"/>
                  </a:lnTo>
                </a:path>
                <a:path w="147954" h="64770">
                  <a:moveTo>
                    <a:pt x="147827" y="64262"/>
                  </a:moveTo>
                  <a:lnTo>
                    <a:pt x="0" y="6426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9" name="object 589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8466836" y="3605230"/>
              <a:ext cx="147810" cy="64244"/>
            </a:xfrm>
            <a:prstGeom prst="rect">
              <a:avLst/>
            </a:prstGeom>
          </p:spPr>
        </p:pic>
        <p:sp>
          <p:nvSpPr>
            <p:cNvPr id="590" name="object 590"/>
            <p:cNvSpPr/>
            <p:nvPr/>
          </p:nvSpPr>
          <p:spPr>
            <a:xfrm>
              <a:off x="8466836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8613764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8466836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3" name="object 593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8614664" y="3605230"/>
              <a:ext cx="147861" cy="64244"/>
            </a:xfrm>
            <a:prstGeom prst="rect">
              <a:avLst/>
            </a:prstGeom>
          </p:spPr>
        </p:pic>
        <p:sp>
          <p:nvSpPr>
            <p:cNvPr id="594" name="object 594"/>
            <p:cNvSpPr/>
            <p:nvPr/>
          </p:nvSpPr>
          <p:spPr>
            <a:xfrm>
              <a:off x="8614664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8761655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8614664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7" name="object 597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8762555" y="3605230"/>
              <a:ext cx="147836" cy="64244"/>
            </a:xfrm>
            <a:prstGeom prst="rect">
              <a:avLst/>
            </a:prstGeom>
          </p:spPr>
        </p:pic>
        <p:sp>
          <p:nvSpPr>
            <p:cNvPr id="598" name="object 598"/>
            <p:cNvSpPr/>
            <p:nvPr/>
          </p:nvSpPr>
          <p:spPr>
            <a:xfrm>
              <a:off x="8762555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8909483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8762555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1" name="object 601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8910383" y="3605230"/>
              <a:ext cx="147836" cy="64244"/>
            </a:xfrm>
            <a:prstGeom prst="rect">
              <a:avLst/>
            </a:prstGeom>
          </p:spPr>
        </p:pic>
        <p:sp>
          <p:nvSpPr>
            <p:cNvPr id="602" name="object 602"/>
            <p:cNvSpPr/>
            <p:nvPr/>
          </p:nvSpPr>
          <p:spPr>
            <a:xfrm>
              <a:off x="8910383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9057311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8910383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5" name="object 605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9058211" y="3605230"/>
              <a:ext cx="147836" cy="64244"/>
            </a:xfrm>
            <a:prstGeom prst="rect">
              <a:avLst/>
            </a:prstGeom>
          </p:spPr>
        </p:pic>
        <p:sp>
          <p:nvSpPr>
            <p:cNvPr id="606" name="object 606"/>
            <p:cNvSpPr/>
            <p:nvPr/>
          </p:nvSpPr>
          <p:spPr>
            <a:xfrm>
              <a:off x="9058211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9205139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9058211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9" name="object 609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9206039" y="3605230"/>
              <a:ext cx="147810" cy="64244"/>
            </a:xfrm>
            <a:prstGeom prst="rect">
              <a:avLst/>
            </a:prstGeom>
          </p:spPr>
        </p:pic>
        <p:sp>
          <p:nvSpPr>
            <p:cNvPr id="610" name="object 610"/>
            <p:cNvSpPr/>
            <p:nvPr/>
          </p:nvSpPr>
          <p:spPr>
            <a:xfrm>
              <a:off x="9206039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9352967" y="360521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9206039" y="366947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3" name="object 613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9353867" y="3605230"/>
              <a:ext cx="147861" cy="64244"/>
            </a:xfrm>
            <a:prstGeom prst="rect">
              <a:avLst/>
            </a:prstGeom>
          </p:spPr>
        </p:pic>
        <p:sp>
          <p:nvSpPr>
            <p:cNvPr id="614" name="object 614"/>
            <p:cNvSpPr/>
            <p:nvPr/>
          </p:nvSpPr>
          <p:spPr>
            <a:xfrm>
              <a:off x="9353867" y="360521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61"/>
                  </a:lnTo>
                </a:path>
                <a:path w="147954" h="64770">
                  <a:moveTo>
                    <a:pt x="147827" y="64261"/>
                  </a:moveTo>
                  <a:lnTo>
                    <a:pt x="0" y="6426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5" name="object 615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8466836" y="3685875"/>
              <a:ext cx="147810" cy="64244"/>
            </a:xfrm>
            <a:prstGeom prst="rect">
              <a:avLst/>
            </a:prstGeom>
          </p:spPr>
        </p:pic>
        <p:sp>
          <p:nvSpPr>
            <p:cNvPr id="616" name="object 616"/>
            <p:cNvSpPr/>
            <p:nvPr/>
          </p:nvSpPr>
          <p:spPr>
            <a:xfrm>
              <a:off x="8466836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8613764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8466836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9" name="object 619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8614664" y="3685875"/>
              <a:ext cx="147861" cy="64244"/>
            </a:xfrm>
            <a:prstGeom prst="rect">
              <a:avLst/>
            </a:prstGeom>
          </p:spPr>
        </p:pic>
        <p:sp>
          <p:nvSpPr>
            <p:cNvPr id="620" name="object 620"/>
            <p:cNvSpPr/>
            <p:nvPr/>
          </p:nvSpPr>
          <p:spPr>
            <a:xfrm>
              <a:off x="8614664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8761655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8614664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3" name="object 623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8762555" y="3685875"/>
              <a:ext cx="147836" cy="64244"/>
            </a:xfrm>
            <a:prstGeom prst="rect">
              <a:avLst/>
            </a:prstGeom>
          </p:spPr>
        </p:pic>
        <p:sp>
          <p:nvSpPr>
            <p:cNvPr id="624" name="object 624"/>
            <p:cNvSpPr/>
            <p:nvPr/>
          </p:nvSpPr>
          <p:spPr>
            <a:xfrm>
              <a:off x="8762555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8909483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8762555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7" name="object 627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8910383" y="3685875"/>
              <a:ext cx="147836" cy="64244"/>
            </a:xfrm>
            <a:prstGeom prst="rect">
              <a:avLst/>
            </a:prstGeom>
          </p:spPr>
        </p:pic>
        <p:sp>
          <p:nvSpPr>
            <p:cNvPr id="628" name="object 628"/>
            <p:cNvSpPr/>
            <p:nvPr/>
          </p:nvSpPr>
          <p:spPr>
            <a:xfrm>
              <a:off x="8910383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9057311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8910383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1" name="object 631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9058211" y="3685875"/>
              <a:ext cx="147836" cy="64244"/>
            </a:xfrm>
            <a:prstGeom prst="rect">
              <a:avLst/>
            </a:prstGeom>
          </p:spPr>
        </p:pic>
        <p:sp>
          <p:nvSpPr>
            <p:cNvPr id="632" name="object 632"/>
            <p:cNvSpPr/>
            <p:nvPr/>
          </p:nvSpPr>
          <p:spPr>
            <a:xfrm>
              <a:off x="9058211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9205139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9058211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5" name="object 635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9206039" y="3685875"/>
              <a:ext cx="147810" cy="64244"/>
            </a:xfrm>
            <a:prstGeom prst="rect">
              <a:avLst/>
            </a:prstGeom>
          </p:spPr>
        </p:pic>
        <p:sp>
          <p:nvSpPr>
            <p:cNvPr id="636" name="object 636"/>
            <p:cNvSpPr/>
            <p:nvPr/>
          </p:nvSpPr>
          <p:spPr>
            <a:xfrm>
              <a:off x="9206039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9352967" y="368585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9206039" y="375011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9" name="object 639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9353867" y="3685875"/>
              <a:ext cx="147861" cy="64244"/>
            </a:xfrm>
            <a:prstGeom prst="rect">
              <a:avLst/>
            </a:prstGeom>
          </p:spPr>
        </p:pic>
        <p:sp>
          <p:nvSpPr>
            <p:cNvPr id="640" name="object 640"/>
            <p:cNvSpPr/>
            <p:nvPr/>
          </p:nvSpPr>
          <p:spPr>
            <a:xfrm>
              <a:off x="9353867" y="368585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61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261"/>
                  </a:lnTo>
                </a:path>
                <a:path w="147954" h="64770">
                  <a:moveTo>
                    <a:pt x="147827" y="64261"/>
                  </a:moveTo>
                  <a:lnTo>
                    <a:pt x="0" y="6426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1" name="object 641"/>
          <p:cNvGrpSpPr/>
          <p:nvPr/>
        </p:nvGrpSpPr>
        <p:grpSpPr>
          <a:xfrm>
            <a:off x="4715329" y="3038961"/>
            <a:ext cx="1038860" cy="229235"/>
            <a:chOff x="4715329" y="3038961"/>
            <a:chExt cx="1038860" cy="229235"/>
          </a:xfrm>
        </p:grpSpPr>
        <p:pic>
          <p:nvPicPr>
            <p:cNvPr id="642" name="object 642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4717129" y="3040803"/>
              <a:ext cx="147810" cy="64219"/>
            </a:xfrm>
            <a:prstGeom prst="rect">
              <a:avLst/>
            </a:prstGeom>
          </p:spPr>
        </p:pic>
        <p:sp>
          <p:nvSpPr>
            <p:cNvPr id="643" name="object 643"/>
            <p:cNvSpPr/>
            <p:nvPr/>
          </p:nvSpPr>
          <p:spPr>
            <a:xfrm>
              <a:off x="4717129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864044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717129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6" name="object 646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4864944" y="3040803"/>
              <a:ext cx="147861" cy="64219"/>
            </a:xfrm>
            <a:prstGeom prst="rect">
              <a:avLst/>
            </a:prstGeom>
          </p:spPr>
        </p:pic>
        <p:sp>
          <p:nvSpPr>
            <p:cNvPr id="647" name="object 647"/>
            <p:cNvSpPr/>
            <p:nvPr/>
          </p:nvSpPr>
          <p:spPr>
            <a:xfrm>
              <a:off x="4864944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5011904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864944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0" name="object 650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5012804" y="3040803"/>
              <a:ext cx="147836" cy="64219"/>
            </a:xfrm>
            <a:prstGeom prst="rect">
              <a:avLst/>
            </a:prstGeom>
          </p:spPr>
        </p:pic>
        <p:sp>
          <p:nvSpPr>
            <p:cNvPr id="651" name="object 651"/>
            <p:cNvSpPr/>
            <p:nvPr/>
          </p:nvSpPr>
          <p:spPr>
            <a:xfrm>
              <a:off x="5012804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5159738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012804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4" name="object 654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5160638" y="3040803"/>
              <a:ext cx="147810" cy="64219"/>
            </a:xfrm>
            <a:prstGeom prst="rect">
              <a:avLst/>
            </a:prstGeom>
          </p:spPr>
        </p:pic>
        <p:sp>
          <p:nvSpPr>
            <p:cNvPr id="655" name="object 655"/>
            <p:cNvSpPr/>
            <p:nvPr/>
          </p:nvSpPr>
          <p:spPr>
            <a:xfrm>
              <a:off x="5160638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5307553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5160638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8" name="object 658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5308453" y="3040803"/>
              <a:ext cx="147861" cy="64219"/>
            </a:xfrm>
            <a:prstGeom prst="rect">
              <a:avLst/>
            </a:prstGeom>
          </p:spPr>
        </p:pic>
        <p:sp>
          <p:nvSpPr>
            <p:cNvPr id="659" name="object 659"/>
            <p:cNvSpPr/>
            <p:nvPr/>
          </p:nvSpPr>
          <p:spPr>
            <a:xfrm>
              <a:off x="5308453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5455413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5308453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2" name="object 662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5456313" y="3040803"/>
              <a:ext cx="147861" cy="64219"/>
            </a:xfrm>
            <a:prstGeom prst="rect">
              <a:avLst/>
            </a:prstGeom>
          </p:spPr>
        </p:pic>
        <p:sp>
          <p:nvSpPr>
            <p:cNvPr id="663" name="object 663"/>
            <p:cNvSpPr/>
            <p:nvPr/>
          </p:nvSpPr>
          <p:spPr>
            <a:xfrm>
              <a:off x="5456313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603273" y="304076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456313" y="31050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6" name="object 666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5604173" y="3040803"/>
              <a:ext cx="147810" cy="64219"/>
            </a:xfrm>
            <a:prstGeom prst="rect">
              <a:avLst/>
            </a:prstGeom>
          </p:spPr>
        </p:pic>
        <p:sp>
          <p:nvSpPr>
            <p:cNvPr id="667" name="object 667"/>
            <p:cNvSpPr/>
            <p:nvPr/>
          </p:nvSpPr>
          <p:spPr>
            <a:xfrm>
              <a:off x="5604173" y="304076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08" y="0"/>
                  </a:lnTo>
                </a:path>
                <a:path w="147954" h="64769">
                  <a:moveTo>
                    <a:pt x="147808" y="0"/>
                  </a:moveTo>
                  <a:lnTo>
                    <a:pt x="147808" y="64262"/>
                  </a:lnTo>
                </a:path>
                <a:path w="147954" h="64769">
                  <a:moveTo>
                    <a:pt x="147808" y="64262"/>
                  </a:moveTo>
                  <a:lnTo>
                    <a:pt x="0" y="6426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8" name="object 668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4717129" y="3121385"/>
              <a:ext cx="147810" cy="64219"/>
            </a:xfrm>
            <a:prstGeom prst="rect">
              <a:avLst/>
            </a:prstGeom>
          </p:spPr>
        </p:pic>
        <p:sp>
          <p:nvSpPr>
            <p:cNvPr id="669" name="object 669"/>
            <p:cNvSpPr/>
            <p:nvPr/>
          </p:nvSpPr>
          <p:spPr>
            <a:xfrm>
              <a:off x="4717129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864044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717129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2" name="object 672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4864944" y="3121385"/>
              <a:ext cx="147861" cy="64219"/>
            </a:xfrm>
            <a:prstGeom prst="rect">
              <a:avLst/>
            </a:prstGeom>
          </p:spPr>
        </p:pic>
        <p:sp>
          <p:nvSpPr>
            <p:cNvPr id="673" name="object 673"/>
            <p:cNvSpPr/>
            <p:nvPr/>
          </p:nvSpPr>
          <p:spPr>
            <a:xfrm>
              <a:off x="4864944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5011904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864944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6" name="object 676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5012804" y="3121385"/>
              <a:ext cx="147836" cy="64219"/>
            </a:xfrm>
            <a:prstGeom prst="rect">
              <a:avLst/>
            </a:prstGeom>
          </p:spPr>
        </p:pic>
        <p:sp>
          <p:nvSpPr>
            <p:cNvPr id="677" name="object 677"/>
            <p:cNvSpPr/>
            <p:nvPr/>
          </p:nvSpPr>
          <p:spPr>
            <a:xfrm>
              <a:off x="5012804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5159738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5012804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0" name="object 680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5160638" y="3121385"/>
              <a:ext cx="147810" cy="64219"/>
            </a:xfrm>
            <a:prstGeom prst="rect">
              <a:avLst/>
            </a:prstGeom>
          </p:spPr>
        </p:pic>
        <p:sp>
          <p:nvSpPr>
            <p:cNvPr id="681" name="object 681"/>
            <p:cNvSpPr/>
            <p:nvPr/>
          </p:nvSpPr>
          <p:spPr>
            <a:xfrm>
              <a:off x="5160638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5307553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5160638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4" name="object 684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5308453" y="3121385"/>
              <a:ext cx="147861" cy="64219"/>
            </a:xfrm>
            <a:prstGeom prst="rect">
              <a:avLst/>
            </a:prstGeom>
          </p:spPr>
        </p:pic>
        <p:sp>
          <p:nvSpPr>
            <p:cNvPr id="685" name="object 685"/>
            <p:cNvSpPr/>
            <p:nvPr/>
          </p:nvSpPr>
          <p:spPr>
            <a:xfrm>
              <a:off x="5308453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5455413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5308453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8" name="object 688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5456313" y="3121385"/>
              <a:ext cx="147861" cy="64219"/>
            </a:xfrm>
            <a:prstGeom prst="rect">
              <a:avLst/>
            </a:prstGeom>
          </p:spPr>
        </p:pic>
        <p:sp>
          <p:nvSpPr>
            <p:cNvPr id="689" name="object 689"/>
            <p:cNvSpPr/>
            <p:nvPr/>
          </p:nvSpPr>
          <p:spPr>
            <a:xfrm>
              <a:off x="5456313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5603273" y="3121406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5456313" y="318560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2" name="object 692"/>
            <p:cNvPicPr/>
            <p:nvPr/>
          </p:nvPicPr>
          <p:blipFill>
            <a:blip r:embed="rId119" cstate="print"/>
            <a:stretch>
              <a:fillRect/>
            </a:stretch>
          </p:blipFill>
          <p:spPr>
            <a:xfrm>
              <a:off x="5604173" y="3121385"/>
              <a:ext cx="147810" cy="64219"/>
            </a:xfrm>
            <a:prstGeom prst="rect">
              <a:avLst/>
            </a:prstGeom>
          </p:spPr>
        </p:pic>
        <p:sp>
          <p:nvSpPr>
            <p:cNvPr id="693" name="object 693"/>
            <p:cNvSpPr/>
            <p:nvPr/>
          </p:nvSpPr>
          <p:spPr>
            <a:xfrm>
              <a:off x="5604173" y="3121406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198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08" y="0"/>
                  </a:lnTo>
                </a:path>
                <a:path w="147954" h="64769">
                  <a:moveTo>
                    <a:pt x="147808" y="0"/>
                  </a:moveTo>
                  <a:lnTo>
                    <a:pt x="147808" y="64198"/>
                  </a:lnTo>
                </a:path>
                <a:path w="147954" h="64769">
                  <a:moveTo>
                    <a:pt x="147808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4" name="object 694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4717129" y="3202005"/>
              <a:ext cx="147810" cy="64244"/>
            </a:xfrm>
            <a:prstGeom prst="rect">
              <a:avLst/>
            </a:prstGeom>
          </p:spPr>
        </p:pic>
        <p:sp>
          <p:nvSpPr>
            <p:cNvPr id="695" name="object 695"/>
            <p:cNvSpPr/>
            <p:nvPr/>
          </p:nvSpPr>
          <p:spPr>
            <a:xfrm>
              <a:off x="4717129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864044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717129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8" name="object 698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4864944" y="3202005"/>
              <a:ext cx="147861" cy="64244"/>
            </a:xfrm>
            <a:prstGeom prst="rect">
              <a:avLst/>
            </a:prstGeom>
          </p:spPr>
        </p:pic>
        <p:sp>
          <p:nvSpPr>
            <p:cNvPr id="699" name="object 699"/>
            <p:cNvSpPr/>
            <p:nvPr/>
          </p:nvSpPr>
          <p:spPr>
            <a:xfrm>
              <a:off x="4864944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5011904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864944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2" name="object 702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5012804" y="3202005"/>
              <a:ext cx="147836" cy="64244"/>
            </a:xfrm>
            <a:prstGeom prst="rect">
              <a:avLst/>
            </a:prstGeom>
          </p:spPr>
        </p:pic>
        <p:sp>
          <p:nvSpPr>
            <p:cNvPr id="703" name="object 703"/>
            <p:cNvSpPr/>
            <p:nvPr/>
          </p:nvSpPr>
          <p:spPr>
            <a:xfrm>
              <a:off x="5012804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5159738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5012804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6" name="object 706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5160638" y="3202005"/>
              <a:ext cx="147810" cy="64244"/>
            </a:xfrm>
            <a:prstGeom prst="rect">
              <a:avLst/>
            </a:prstGeom>
          </p:spPr>
        </p:pic>
        <p:sp>
          <p:nvSpPr>
            <p:cNvPr id="707" name="object 707"/>
            <p:cNvSpPr/>
            <p:nvPr/>
          </p:nvSpPr>
          <p:spPr>
            <a:xfrm>
              <a:off x="5160638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1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5307553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5160638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15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0" name="object 710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5308453" y="3202005"/>
              <a:ext cx="147861" cy="64244"/>
            </a:xfrm>
            <a:prstGeom prst="rect">
              <a:avLst/>
            </a:prstGeom>
          </p:spPr>
        </p:pic>
        <p:sp>
          <p:nvSpPr>
            <p:cNvPr id="711" name="object 711"/>
            <p:cNvSpPr/>
            <p:nvPr/>
          </p:nvSpPr>
          <p:spPr>
            <a:xfrm>
              <a:off x="5308453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5455413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5308453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4" name="object 714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5456313" y="3202005"/>
              <a:ext cx="147861" cy="64244"/>
            </a:xfrm>
            <a:prstGeom prst="rect">
              <a:avLst/>
            </a:prstGeom>
          </p:spPr>
        </p:pic>
        <p:sp>
          <p:nvSpPr>
            <p:cNvPr id="715" name="object 715"/>
            <p:cNvSpPr/>
            <p:nvPr/>
          </p:nvSpPr>
          <p:spPr>
            <a:xfrm>
              <a:off x="5456313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5603273" y="3202051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5456313" y="326624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8" name="object 718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5604173" y="3202005"/>
              <a:ext cx="147810" cy="64244"/>
            </a:xfrm>
            <a:prstGeom prst="rect">
              <a:avLst/>
            </a:prstGeom>
          </p:spPr>
        </p:pic>
        <p:sp>
          <p:nvSpPr>
            <p:cNvPr id="719" name="object 719"/>
            <p:cNvSpPr/>
            <p:nvPr/>
          </p:nvSpPr>
          <p:spPr>
            <a:xfrm>
              <a:off x="5604173" y="3202051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08" y="0"/>
                  </a:lnTo>
                </a:path>
                <a:path w="147954" h="64770">
                  <a:moveTo>
                    <a:pt x="147808" y="0"/>
                  </a:moveTo>
                  <a:lnTo>
                    <a:pt x="147808" y="64198"/>
                  </a:lnTo>
                </a:path>
                <a:path w="147954" h="64770">
                  <a:moveTo>
                    <a:pt x="147808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20" name="object 720"/>
          <p:cNvPicPr/>
          <p:nvPr/>
        </p:nvPicPr>
        <p:blipFill>
          <a:blip r:embed="rId127" cstate="print"/>
          <a:stretch>
            <a:fillRect/>
          </a:stretch>
        </p:blipFill>
        <p:spPr>
          <a:xfrm>
            <a:off x="10005250" y="2346261"/>
            <a:ext cx="86931" cy="337693"/>
          </a:xfrm>
          <a:prstGeom prst="rect">
            <a:avLst/>
          </a:prstGeom>
        </p:spPr>
      </p:pic>
      <p:grpSp>
        <p:nvGrpSpPr>
          <p:cNvPr id="721" name="object 721"/>
          <p:cNvGrpSpPr/>
          <p:nvPr/>
        </p:nvGrpSpPr>
        <p:grpSpPr>
          <a:xfrm>
            <a:off x="9757271" y="2358569"/>
            <a:ext cx="81280" cy="315595"/>
            <a:chOff x="9757271" y="2358569"/>
            <a:chExt cx="81280" cy="315595"/>
          </a:xfrm>
        </p:grpSpPr>
        <p:sp>
          <p:nvSpPr>
            <p:cNvPr id="722" name="object 722"/>
            <p:cNvSpPr/>
            <p:nvPr/>
          </p:nvSpPr>
          <p:spPr>
            <a:xfrm>
              <a:off x="9758171" y="2359492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79275" y="0"/>
                  </a:moveTo>
                  <a:lnTo>
                    <a:pt x="0" y="0"/>
                  </a:lnTo>
                  <a:lnTo>
                    <a:pt x="0" y="313159"/>
                  </a:lnTo>
                  <a:lnTo>
                    <a:pt x="79275" y="313159"/>
                  </a:lnTo>
                  <a:lnTo>
                    <a:pt x="79275" y="0"/>
                  </a:lnTo>
                  <a:close/>
                </a:path>
              </a:pathLst>
            </a:custGeom>
            <a:solidFill>
              <a:srgbClr val="D0E8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9758171" y="2359469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37401" y="313181"/>
                  </a:moveTo>
                  <a:lnTo>
                    <a:pt x="48641" y="303529"/>
                  </a:lnTo>
                </a:path>
                <a:path w="79375" h="313689">
                  <a:moveTo>
                    <a:pt x="761" y="292735"/>
                  </a:moveTo>
                  <a:lnTo>
                    <a:pt x="23177" y="273621"/>
                  </a:lnTo>
                </a:path>
                <a:path w="79375" h="313689">
                  <a:moveTo>
                    <a:pt x="60578" y="241807"/>
                  </a:moveTo>
                  <a:lnTo>
                    <a:pt x="79248" y="225932"/>
                  </a:lnTo>
                </a:path>
                <a:path w="79375" h="313689">
                  <a:moveTo>
                    <a:pt x="5270" y="237363"/>
                  </a:moveTo>
                  <a:lnTo>
                    <a:pt x="27685" y="218249"/>
                  </a:lnTo>
                </a:path>
                <a:path w="79375" h="313689">
                  <a:moveTo>
                    <a:pt x="35178" y="211899"/>
                  </a:moveTo>
                  <a:lnTo>
                    <a:pt x="57594" y="192849"/>
                  </a:lnTo>
                </a:path>
                <a:path w="79375" h="313689">
                  <a:moveTo>
                    <a:pt x="65087" y="186499"/>
                  </a:moveTo>
                  <a:lnTo>
                    <a:pt x="79248" y="174371"/>
                  </a:lnTo>
                </a:path>
                <a:path w="79375" h="313689">
                  <a:moveTo>
                    <a:pt x="0" y="190246"/>
                  </a:moveTo>
                  <a:lnTo>
                    <a:pt x="2222" y="188341"/>
                  </a:lnTo>
                </a:path>
                <a:path w="79375" h="313689">
                  <a:moveTo>
                    <a:pt x="9715" y="181991"/>
                  </a:moveTo>
                  <a:lnTo>
                    <a:pt x="32194" y="162941"/>
                  </a:lnTo>
                </a:path>
                <a:path w="79375" h="313689">
                  <a:moveTo>
                    <a:pt x="69532" y="131127"/>
                  </a:moveTo>
                  <a:lnTo>
                    <a:pt x="79248" y="122872"/>
                  </a:lnTo>
                </a:path>
                <a:path w="79375" h="313689">
                  <a:moveTo>
                    <a:pt x="0" y="138747"/>
                  </a:moveTo>
                  <a:lnTo>
                    <a:pt x="6730" y="132969"/>
                  </a:lnTo>
                </a:path>
                <a:path w="79375" h="313689">
                  <a:moveTo>
                    <a:pt x="14160" y="126619"/>
                  </a:moveTo>
                  <a:lnTo>
                    <a:pt x="36639" y="107569"/>
                  </a:lnTo>
                </a:path>
                <a:path w="79375" h="313689">
                  <a:moveTo>
                    <a:pt x="74041" y="75755"/>
                  </a:moveTo>
                  <a:lnTo>
                    <a:pt x="79248" y="71310"/>
                  </a:lnTo>
                </a:path>
                <a:path w="79375" h="313689">
                  <a:moveTo>
                    <a:pt x="0" y="87185"/>
                  </a:moveTo>
                  <a:lnTo>
                    <a:pt x="11175" y="77660"/>
                  </a:lnTo>
                </a:path>
                <a:path w="79375" h="313689">
                  <a:moveTo>
                    <a:pt x="18669" y="71310"/>
                  </a:moveTo>
                  <a:lnTo>
                    <a:pt x="41148" y="52197"/>
                  </a:lnTo>
                </a:path>
                <a:path w="79375" h="313689">
                  <a:moveTo>
                    <a:pt x="78549" y="20383"/>
                  </a:moveTo>
                  <a:lnTo>
                    <a:pt x="79248" y="19748"/>
                  </a:lnTo>
                </a:path>
                <a:path w="79375" h="313689">
                  <a:moveTo>
                    <a:pt x="0" y="35623"/>
                  </a:moveTo>
                  <a:lnTo>
                    <a:pt x="15684" y="22288"/>
                  </a:lnTo>
                </a:path>
                <a:path w="79375" h="313689">
                  <a:moveTo>
                    <a:pt x="23177" y="15938"/>
                  </a:moveTo>
                  <a:lnTo>
                    <a:pt x="41909" y="0"/>
                  </a:lnTo>
                </a:path>
                <a:path w="79375" h="313689">
                  <a:moveTo>
                    <a:pt x="67691" y="313181"/>
                  </a:moveTo>
                  <a:lnTo>
                    <a:pt x="76326" y="305816"/>
                  </a:lnTo>
                </a:path>
                <a:path w="79375" h="313689">
                  <a:moveTo>
                    <a:pt x="7048" y="313181"/>
                  </a:moveTo>
                  <a:lnTo>
                    <a:pt x="20954" y="301307"/>
                  </a:lnTo>
                </a:path>
                <a:path w="79375" h="313689">
                  <a:moveTo>
                    <a:pt x="58356" y="269494"/>
                  </a:moveTo>
                  <a:lnTo>
                    <a:pt x="79248" y="251714"/>
                  </a:lnTo>
                </a:path>
                <a:path w="79375" h="313689">
                  <a:moveTo>
                    <a:pt x="2984" y="265049"/>
                  </a:moveTo>
                  <a:lnTo>
                    <a:pt x="25463" y="245935"/>
                  </a:lnTo>
                </a:path>
                <a:path w="79375" h="313689">
                  <a:moveTo>
                    <a:pt x="62801" y="214185"/>
                  </a:moveTo>
                  <a:lnTo>
                    <a:pt x="79248" y="20021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9757271" y="257459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9758171" y="2359469"/>
              <a:ext cx="79375" cy="210185"/>
            </a:xfrm>
            <a:custGeom>
              <a:avLst/>
              <a:gdLst/>
              <a:ahLst/>
              <a:cxnLst/>
              <a:rect l="l" t="t" r="r" b="b"/>
              <a:pathLst>
                <a:path w="79375" h="210185">
                  <a:moveTo>
                    <a:pt x="7493" y="209676"/>
                  </a:moveTo>
                  <a:lnTo>
                    <a:pt x="29908" y="190563"/>
                  </a:lnTo>
                </a:path>
                <a:path w="79375" h="210185">
                  <a:moveTo>
                    <a:pt x="67309" y="158813"/>
                  </a:moveTo>
                  <a:lnTo>
                    <a:pt x="79248" y="148653"/>
                  </a:lnTo>
                </a:path>
                <a:path w="79375" h="210185">
                  <a:moveTo>
                    <a:pt x="0" y="164528"/>
                  </a:moveTo>
                  <a:lnTo>
                    <a:pt x="4445" y="160654"/>
                  </a:lnTo>
                </a:path>
                <a:path w="79375" h="210185">
                  <a:moveTo>
                    <a:pt x="11937" y="154304"/>
                  </a:moveTo>
                  <a:lnTo>
                    <a:pt x="34417" y="135254"/>
                  </a:lnTo>
                </a:path>
                <a:path w="79375" h="210185">
                  <a:moveTo>
                    <a:pt x="41846" y="128904"/>
                  </a:moveTo>
                  <a:lnTo>
                    <a:pt x="64325" y="109791"/>
                  </a:lnTo>
                </a:path>
                <a:path w="79375" h="210185">
                  <a:moveTo>
                    <a:pt x="71754" y="103441"/>
                  </a:moveTo>
                  <a:lnTo>
                    <a:pt x="79248" y="97091"/>
                  </a:lnTo>
                </a:path>
                <a:path w="79375" h="210185">
                  <a:moveTo>
                    <a:pt x="0" y="112966"/>
                  </a:moveTo>
                  <a:lnTo>
                    <a:pt x="8953" y="105346"/>
                  </a:lnTo>
                </a:path>
                <a:path w="79375" h="210185">
                  <a:moveTo>
                    <a:pt x="16446" y="98932"/>
                  </a:moveTo>
                  <a:lnTo>
                    <a:pt x="38861" y="79882"/>
                  </a:lnTo>
                </a:path>
                <a:path w="79375" h="210185">
                  <a:moveTo>
                    <a:pt x="76263" y="48069"/>
                  </a:moveTo>
                  <a:lnTo>
                    <a:pt x="79248" y="45529"/>
                  </a:lnTo>
                </a:path>
                <a:path w="79375" h="210185">
                  <a:moveTo>
                    <a:pt x="0" y="61404"/>
                  </a:moveTo>
                  <a:lnTo>
                    <a:pt x="13461" y="49974"/>
                  </a:lnTo>
                </a:path>
                <a:path w="79375" h="210185">
                  <a:moveTo>
                    <a:pt x="20954" y="43624"/>
                  </a:moveTo>
                  <a:lnTo>
                    <a:pt x="43370" y="24511"/>
                  </a:lnTo>
                </a:path>
                <a:path w="79375" h="210185">
                  <a:moveTo>
                    <a:pt x="50863" y="18161"/>
                  </a:moveTo>
                  <a:lnTo>
                    <a:pt x="72199" y="0"/>
                  </a:lnTo>
                </a:path>
                <a:path w="79375" h="210185">
                  <a:moveTo>
                    <a:pt x="0" y="9842"/>
                  </a:moveTo>
                  <a:lnTo>
                    <a:pt x="1162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6" name="object 726"/>
          <p:cNvGrpSpPr/>
          <p:nvPr/>
        </p:nvGrpSpPr>
        <p:grpSpPr>
          <a:xfrm>
            <a:off x="10004350" y="2358569"/>
            <a:ext cx="81280" cy="314960"/>
            <a:chOff x="10004350" y="2358569"/>
            <a:chExt cx="81280" cy="314960"/>
          </a:xfrm>
        </p:grpSpPr>
        <p:sp>
          <p:nvSpPr>
            <p:cNvPr id="727" name="object 727"/>
            <p:cNvSpPr/>
            <p:nvPr/>
          </p:nvSpPr>
          <p:spPr>
            <a:xfrm>
              <a:off x="10005250" y="2359469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79247" y="0"/>
                  </a:moveTo>
                  <a:lnTo>
                    <a:pt x="0" y="0"/>
                  </a:lnTo>
                  <a:lnTo>
                    <a:pt x="0" y="313118"/>
                  </a:lnTo>
                  <a:lnTo>
                    <a:pt x="79247" y="313118"/>
                  </a:lnTo>
                  <a:lnTo>
                    <a:pt x="79247" y="0"/>
                  </a:lnTo>
                  <a:close/>
                </a:path>
              </a:pathLst>
            </a:custGeom>
            <a:solidFill>
              <a:srgbClr val="D0E8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8" name="object 728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10004350" y="2358569"/>
              <a:ext cx="81048" cy="314918"/>
            </a:xfrm>
            <a:prstGeom prst="rect">
              <a:avLst/>
            </a:prstGeom>
          </p:spPr>
        </p:pic>
      </p:grpSp>
      <p:grpSp>
        <p:nvGrpSpPr>
          <p:cNvPr id="729" name="object 729"/>
          <p:cNvGrpSpPr/>
          <p:nvPr/>
        </p:nvGrpSpPr>
        <p:grpSpPr>
          <a:xfrm>
            <a:off x="1319955" y="2362189"/>
            <a:ext cx="2826385" cy="3961129"/>
            <a:chOff x="1319955" y="2362189"/>
            <a:chExt cx="2826385" cy="3961129"/>
          </a:xfrm>
        </p:grpSpPr>
        <p:sp>
          <p:nvSpPr>
            <p:cNvPr id="730" name="object 730"/>
            <p:cNvSpPr/>
            <p:nvPr/>
          </p:nvSpPr>
          <p:spPr>
            <a:xfrm>
              <a:off x="3491312" y="2363089"/>
              <a:ext cx="415925" cy="336550"/>
            </a:xfrm>
            <a:custGeom>
              <a:avLst/>
              <a:gdLst/>
              <a:ahLst/>
              <a:cxnLst/>
              <a:rect l="l" t="t" r="r" b="b"/>
              <a:pathLst>
                <a:path w="415925" h="336550">
                  <a:moveTo>
                    <a:pt x="914" y="335978"/>
                  </a:moveTo>
                  <a:lnTo>
                    <a:pt x="415671" y="335661"/>
                  </a:lnTo>
                </a:path>
                <a:path w="415925" h="336550">
                  <a:moveTo>
                    <a:pt x="415671" y="335661"/>
                  </a:moveTo>
                  <a:lnTo>
                    <a:pt x="414756" y="381"/>
                  </a:lnTo>
                </a:path>
                <a:path w="415925" h="336550">
                  <a:moveTo>
                    <a:pt x="414756" y="381"/>
                  </a:moveTo>
                  <a:lnTo>
                    <a:pt x="0" y="0"/>
                  </a:lnTo>
                </a:path>
                <a:path w="415925" h="336550">
                  <a:moveTo>
                    <a:pt x="0" y="0"/>
                  </a:moveTo>
                  <a:lnTo>
                    <a:pt x="914" y="33597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1" name="object 731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1319955" y="2362327"/>
              <a:ext cx="2825946" cy="3960406"/>
            </a:xfrm>
            <a:prstGeom prst="rect">
              <a:avLst/>
            </a:prstGeom>
          </p:spPr>
        </p:pic>
      </p:grpSp>
      <p:sp>
        <p:nvSpPr>
          <p:cNvPr id="732" name="object 732"/>
          <p:cNvSpPr/>
          <p:nvPr/>
        </p:nvSpPr>
        <p:spPr>
          <a:xfrm>
            <a:off x="6181204" y="5111496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04" y="0"/>
                </a:moveTo>
                <a:lnTo>
                  <a:pt x="0" y="32740"/>
                </a:lnTo>
                <a:lnTo>
                  <a:pt x="59404" y="65455"/>
                </a:lnTo>
                <a:lnTo>
                  <a:pt x="59404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7012558" y="6292494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844"/>
                </a:lnTo>
                <a:lnTo>
                  <a:pt x="33527" y="59829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4" name="object 734"/>
          <p:cNvSpPr/>
          <p:nvPr/>
        </p:nvSpPr>
        <p:spPr>
          <a:xfrm>
            <a:off x="5881541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0" y="0"/>
                </a:lnTo>
                <a:lnTo>
                  <a:pt x="32740" y="59359"/>
                </a:lnTo>
                <a:lnTo>
                  <a:pt x="65481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5" name="object 735"/>
          <p:cNvGrpSpPr/>
          <p:nvPr/>
        </p:nvGrpSpPr>
        <p:grpSpPr>
          <a:xfrm>
            <a:off x="10083852" y="3350503"/>
            <a:ext cx="530860" cy="297180"/>
            <a:chOff x="10083852" y="3350503"/>
            <a:chExt cx="530860" cy="297180"/>
          </a:xfrm>
        </p:grpSpPr>
        <p:pic>
          <p:nvPicPr>
            <p:cNvPr id="736" name="object 736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10084752" y="3351403"/>
              <a:ext cx="528574" cy="295148"/>
            </a:xfrm>
            <a:prstGeom prst="rect">
              <a:avLst/>
            </a:prstGeom>
          </p:spPr>
        </p:pic>
        <p:sp>
          <p:nvSpPr>
            <p:cNvPr id="737" name="object 737"/>
            <p:cNvSpPr/>
            <p:nvPr/>
          </p:nvSpPr>
          <p:spPr>
            <a:xfrm>
              <a:off x="10084752" y="3351403"/>
              <a:ext cx="528955" cy="295275"/>
            </a:xfrm>
            <a:custGeom>
              <a:avLst/>
              <a:gdLst/>
              <a:ahLst/>
              <a:cxnLst/>
              <a:rect l="l" t="t" r="r" b="b"/>
              <a:pathLst>
                <a:path w="528954" h="295275">
                  <a:moveTo>
                    <a:pt x="0" y="0"/>
                  </a:moveTo>
                  <a:lnTo>
                    <a:pt x="0" y="295148"/>
                  </a:lnTo>
                </a:path>
                <a:path w="528954" h="295275">
                  <a:moveTo>
                    <a:pt x="0" y="295148"/>
                  </a:moveTo>
                  <a:lnTo>
                    <a:pt x="519302" y="235330"/>
                  </a:lnTo>
                </a:path>
                <a:path w="528954" h="295275">
                  <a:moveTo>
                    <a:pt x="519302" y="235330"/>
                  </a:moveTo>
                  <a:lnTo>
                    <a:pt x="528574" y="161798"/>
                  </a:lnTo>
                </a:path>
                <a:path w="528954" h="295275">
                  <a:moveTo>
                    <a:pt x="528574" y="16179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8" name="object 738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10364268" y="3467279"/>
              <a:ext cx="204428" cy="92922"/>
            </a:xfrm>
            <a:prstGeom prst="rect">
              <a:avLst/>
            </a:prstGeom>
          </p:spPr>
        </p:pic>
      </p:grpSp>
      <p:sp>
        <p:nvSpPr>
          <p:cNvPr id="739" name="object 739"/>
          <p:cNvSpPr/>
          <p:nvPr/>
        </p:nvSpPr>
        <p:spPr>
          <a:xfrm>
            <a:off x="9837673" y="5313654"/>
            <a:ext cx="247015" cy="873760"/>
          </a:xfrm>
          <a:custGeom>
            <a:avLst/>
            <a:gdLst/>
            <a:ahLst/>
            <a:cxnLst/>
            <a:rect l="l" t="t" r="r" b="b"/>
            <a:pathLst>
              <a:path w="247015" h="873760">
                <a:moveTo>
                  <a:pt x="247015" y="0"/>
                </a:moveTo>
                <a:lnTo>
                  <a:pt x="0" y="0"/>
                </a:lnTo>
                <a:lnTo>
                  <a:pt x="0" y="873594"/>
                </a:lnTo>
                <a:lnTo>
                  <a:pt x="247015" y="873594"/>
                </a:lnTo>
                <a:lnTo>
                  <a:pt x="247015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40" name="object 740"/>
          <p:cNvGrpSpPr/>
          <p:nvPr/>
        </p:nvGrpSpPr>
        <p:grpSpPr>
          <a:xfrm>
            <a:off x="4266850" y="3910203"/>
            <a:ext cx="114935" cy="2362200"/>
            <a:chOff x="4266850" y="3910203"/>
            <a:chExt cx="114935" cy="2362200"/>
          </a:xfrm>
        </p:grpSpPr>
        <p:sp>
          <p:nvSpPr>
            <p:cNvPr id="741" name="object 741"/>
            <p:cNvSpPr/>
            <p:nvPr/>
          </p:nvSpPr>
          <p:spPr>
            <a:xfrm>
              <a:off x="4307185" y="3910203"/>
              <a:ext cx="74930" cy="267335"/>
            </a:xfrm>
            <a:custGeom>
              <a:avLst/>
              <a:gdLst/>
              <a:ahLst/>
              <a:cxnLst/>
              <a:rect l="l" t="t" r="r" b="b"/>
              <a:pathLst>
                <a:path w="74929" h="267335">
                  <a:moveTo>
                    <a:pt x="73939" y="0"/>
                  </a:moveTo>
                  <a:lnTo>
                    <a:pt x="73939" y="267207"/>
                  </a:lnTo>
                </a:path>
                <a:path w="74929" h="267335">
                  <a:moveTo>
                    <a:pt x="40354" y="0"/>
                  </a:moveTo>
                  <a:lnTo>
                    <a:pt x="40354" y="267207"/>
                  </a:lnTo>
                </a:path>
                <a:path w="74929" h="267335">
                  <a:moveTo>
                    <a:pt x="26895" y="0"/>
                  </a:moveTo>
                  <a:lnTo>
                    <a:pt x="26885" y="267207"/>
                  </a:lnTo>
                </a:path>
                <a:path w="74929" h="267335">
                  <a:moveTo>
                    <a:pt x="74314" y="58229"/>
                  </a:moveTo>
                  <a:lnTo>
                    <a:pt x="73939" y="58229"/>
                  </a:lnTo>
                </a:path>
                <a:path w="74929" h="267335">
                  <a:moveTo>
                    <a:pt x="74314" y="232409"/>
                  </a:moveTo>
                  <a:lnTo>
                    <a:pt x="73939" y="232409"/>
                  </a:lnTo>
                </a:path>
                <a:path w="74929" h="267335">
                  <a:moveTo>
                    <a:pt x="73939" y="34925"/>
                  </a:moveTo>
                  <a:lnTo>
                    <a:pt x="40354" y="34925"/>
                  </a:lnTo>
                </a:path>
                <a:path w="74929" h="267335">
                  <a:moveTo>
                    <a:pt x="26911" y="139446"/>
                  </a:moveTo>
                  <a:lnTo>
                    <a:pt x="0" y="13944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4307185" y="4177474"/>
              <a:ext cx="74930" cy="697230"/>
            </a:xfrm>
            <a:custGeom>
              <a:avLst/>
              <a:gdLst/>
              <a:ahLst/>
              <a:cxnLst/>
              <a:rect l="l" t="t" r="r" b="b"/>
              <a:pathLst>
                <a:path w="74929" h="697229">
                  <a:moveTo>
                    <a:pt x="73939" y="0"/>
                  </a:moveTo>
                  <a:lnTo>
                    <a:pt x="73939" y="696760"/>
                  </a:lnTo>
                </a:path>
                <a:path w="74929" h="697229">
                  <a:moveTo>
                    <a:pt x="40354" y="0"/>
                  </a:moveTo>
                  <a:lnTo>
                    <a:pt x="40354" y="696760"/>
                  </a:lnTo>
                </a:path>
                <a:path w="74929" h="697229">
                  <a:moveTo>
                    <a:pt x="26911" y="0"/>
                  </a:moveTo>
                  <a:lnTo>
                    <a:pt x="26885" y="696734"/>
                  </a:lnTo>
                </a:path>
                <a:path w="74929" h="697229">
                  <a:moveTo>
                    <a:pt x="74314" y="104458"/>
                  </a:moveTo>
                  <a:lnTo>
                    <a:pt x="73939" y="104457"/>
                  </a:lnTo>
                </a:path>
                <a:path w="74929" h="697229">
                  <a:moveTo>
                    <a:pt x="74314" y="278682"/>
                  </a:moveTo>
                  <a:lnTo>
                    <a:pt x="73939" y="278682"/>
                  </a:lnTo>
                </a:path>
                <a:path w="74929" h="697229">
                  <a:moveTo>
                    <a:pt x="74314" y="487756"/>
                  </a:moveTo>
                  <a:lnTo>
                    <a:pt x="73939" y="487756"/>
                  </a:lnTo>
                </a:path>
                <a:path w="74929" h="697229">
                  <a:moveTo>
                    <a:pt x="74314" y="661936"/>
                  </a:moveTo>
                  <a:lnTo>
                    <a:pt x="73939" y="661936"/>
                  </a:lnTo>
                </a:path>
                <a:path w="74929" h="697229">
                  <a:moveTo>
                    <a:pt x="73939" y="0"/>
                  </a:moveTo>
                  <a:lnTo>
                    <a:pt x="40354" y="0"/>
                  </a:lnTo>
                </a:path>
                <a:path w="74929" h="697229">
                  <a:moveTo>
                    <a:pt x="73939" y="232244"/>
                  </a:moveTo>
                  <a:lnTo>
                    <a:pt x="40354" y="232244"/>
                  </a:lnTo>
                </a:path>
                <a:path w="74929" h="697229">
                  <a:moveTo>
                    <a:pt x="73939" y="464489"/>
                  </a:moveTo>
                  <a:lnTo>
                    <a:pt x="40354" y="464489"/>
                  </a:lnTo>
                </a:path>
                <a:path w="74929" h="697229">
                  <a:moveTo>
                    <a:pt x="26911" y="139382"/>
                  </a:moveTo>
                  <a:lnTo>
                    <a:pt x="25" y="139382"/>
                  </a:lnTo>
                </a:path>
                <a:path w="74929" h="697229">
                  <a:moveTo>
                    <a:pt x="26911" y="569017"/>
                  </a:moveTo>
                  <a:lnTo>
                    <a:pt x="0" y="569017"/>
                  </a:lnTo>
                </a:path>
                <a:path w="74929" h="697229">
                  <a:moveTo>
                    <a:pt x="26911" y="278606"/>
                  </a:moveTo>
                  <a:lnTo>
                    <a:pt x="25" y="278606"/>
                  </a:lnTo>
                </a:path>
                <a:path w="74929" h="697229">
                  <a:moveTo>
                    <a:pt x="40354" y="69659"/>
                  </a:moveTo>
                  <a:lnTo>
                    <a:pt x="26911" y="69659"/>
                  </a:lnTo>
                </a:path>
                <a:path w="74929" h="697229">
                  <a:moveTo>
                    <a:pt x="40354" y="208927"/>
                  </a:moveTo>
                  <a:lnTo>
                    <a:pt x="26885" y="208927"/>
                  </a:lnTo>
                </a:path>
                <a:path w="74929" h="697229">
                  <a:moveTo>
                    <a:pt x="40354" y="419195"/>
                  </a:moveTo>
                  <a:lnTo>
                    <a:pt x="26885" y="41919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4307185" y="4874260"/>
              <a:ext cx="74930" cy="697230"/>
            </a:xfrm>
            <a:custGeom>
              <a:avLst/>
              <a:gdLst/>
              <a:ahLst/>
              <a:cxnLst/>
              <a:rect l="l" t="t" r="r" b="b"/>
              <a:pathLst>
                <a:path w="74929" h="697229">
                  <a:moveTo>
                    <a:pt x="73939" y="0"/>
                  </a:moveTo>
                  <a:lnTo>
                    <a:pt x="73939" y="696791"/>
                  </a:lnTo>
                </a:path>
                <a:path w="74929" h="697229">
                  <a:moveTo>
                    <a:pt x="40354" y="0"/>
                  </a:moveTo>
                  <a:lnTo>
                    <a:pt x="40354" y="696791"/>
                  </a:lnTo>
                </a:path>
                <a:path w="74929" h="697229">
                  <a:moveTo>
                    <a:pt x="26911" y="0"/>
                  </a:moveTo>
                  <a:lnTo>
                    <a:pt x="26885" y="696766"/>
                  </a:lnTo>
                </a:path>
                <a:path w="74929" h="697229">
                  <a:moveTo>
                    <a:pt x="74314" y="104502"/>
                  </a:moveTo>
                  <a:lnTo>
                    <a:pt x="73939" y="104501"/>
                  </a:lnTo>
                </a:path>
                <a:path w="74929" h="697229">
                  <a:moveTo>
                    <a:pt x="74314" y="278708"/>
                  </a:moveTo>
                  <a:lnTo>
                    <a:pt x="73939" y="278707"/>
                  </a:lnTo>
                </a:path>
                <a:path w="74929" h="697229">
                  <a:moveTo>
                    <a:pt x="74314" y="487762"/>
                  </a:moveTo>
                  <a:lnTo>
                    <a:pt x="73939" y="487762"/>
                  </a:lnTo>
                </a:path>
                <a:path w="74929" h="697229">
                  <a:moveTo>
                    <a:pt x="74314" y="661962"/>
                  </a:moveTo>
                  <a:lnTo>
                    <a:pt x="73939" y="661962"/>
                  </a:lnTo>
                </a:path>
                <a:path w="74929" h="697229">
                  <a:moveTo>
                    <a:pt x="73939" y="0"/>
                  </a:moveTo>
                  <a:lnTo>
                    <a:pt x="40354" y="0"/>
                  </a:lnTo>
                </a:path>
                <a:path w="74929" h="697229">
                  <a:moveTo>
                    <a:pt x="73939" y="232270"/>
                  </a:moveTo>
                  <a:lnTo>
                    <a:pt x="40354" y="232270"/>
                  </a:lnTo>
                </a:path>
                <a:path w="74929" h="697229">
                  <a:moveTo>
                    <a:pt x="73939" y="464521"/>
                  </a:moveTo>
                  <a:lnTo>
                    <a:pt x="40354" y="464521"/>
                  </a:lnTo>
                </a:path>
                <a:path w="74929" h="697229">
                  <a:moveTo>
                    <a:pt x="26911" y="139357"/>
                  </a:moveTo>
                  <a:lnTo>
                    <a:pt x="25" y="139357"/>
                  </a:lnTo>
                </a:path>
                <a:path w="74929" h="697229">
                  <a:moveTo>
                    <a:pt x="26911" y="569048"/>
                  </a:moveTo>
                  <a:lnTo>
                    <a:pt x="0" y="569048"/>
                  </a:lnTo>
                </a:path>
                <a:path w="74929" h="697229">
                  <a:moveTo>
                    <a:pt x="26911" y="278631"/>
                  </a:moveTo>
                  <a:lnTo>
                    <a:pt x="25" y="278631"/>
                  </a:lnTo>
                </a:path>
                <a:path w="74929" h="697229">
                  <a:moveTo>
                    <a:pt x="40354" y="69678"/>
                  </a:moveTo>
                  <a:lnTo>
                    <a:pt x="26911" y="69678"/>
                  </a:lnTo>
                </a:path>
                <a:path w="74929" h="697229">
                  <a:moveTo>
                    <a:pt x="40354" y="208959"/>
                  </a:moveTo>
                  <a:lnTo>
                    <a:pt x="26885" y="208959"/>
                  </a:lnTo>
                </a:path>
                <a:path w="74929" h="697229">
                  <a:moveTo>
                    <a:pt x="40354" y="419226"/>
                  </a:moveTo>
                  <a:lnTo>
                    <a:pt x="26885" y="41922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4307185" y="5571077"/>
              <a:ext cx="74930" cy="697230"/>
            </a:xfrm>
            <a:custGeom>
              <a:avLst/>
              <a:gdLst/>
              <a:ahLst/>
              <a:cxnLst/>
              <a:rect l="l" t="t" r="r" b="b"/>
              <a:pathLst>
                <a:path w="74929" h="697229">
                  <a:moveTo>
                    <a:pt x="73939" y="0"/>
                  </a:moveTo>
                  <a:lnTo>
                    <a:pt x="73939" y="696785"/>
                  </a:lnTo>
                </a:path>
                <a:path w="74929" h="697229">
                  <a:moveTo>
                    <a:pt x="40354" y="0"/>
                  </a:moveTo>
                  <a:lnTo>
                    <a:pt x="40354" y="696785"/>
                  </a:lnTo>
                </a:path>
                <a:path w="74929" h="697229">
                  <a:moveTo>
                    <a:pt x="26911" y="0"/>
                  </a:moveTo>
                  <a:lnTo>
                    <a:pt x="26885" y="696760"/>
                  </a:lnTo>
                </a:path>
                <a:path w="74929" h="697229">
                  <a:moveTo>
                    <a:pt x="74314" y="104502"/>
                  </a:moveTo>
                  <a:lnTo>
                    <a:pt x="73939" y="104501"/>
                  </a:lnTo>
                </a:path>
                <a:path w="74929" h="697229">
                  <a:moveTo>
                    <a:pt x="74314" y="278701"/>
                  </a:moveTo>
                  <a:lnTo>
                    <a:pt x="73939" y="278701"/>
                  </a:lnTo>
                </a:path>
                <a:path w="74929" h="697229">
                  <a:moveTo>
                    <a:pt x="74314" y="487756"/>
                  </a:moveTo>
                  <a:lnTo>
                    <a:pt x="73939" y="487756"/>
                  </a:lnTo>
                </a:path>
                <a:path w="74929" h="697229">
                  <a:moveTo>
                    <a:pt x="74314" y="661962"/>
                  </a:moveTo>
                  <a:lnTo>
                    <a:pt x="73939" y="661962"/>
                  </a:lnTo>
                </a:path>
                <a:path w="74929" h="697229">
                  <a:moveTo>
                    <a:pt x="73939" y="0"/>
                  </a:moveTo>
                  <a:lnTo>
                    <a:pt x="40354" y="0"/>
                  </a:lnTo>
                </a:path>
                <a:path w="74929" h="697229">
                  <a:moveTo>
                    <a:pt x="73939" y="232244"/>
                  </a:moveTo>
                  <a:lnTo>
                    <a:pt x="40354" y="232244"/>
                  </a:lnTo>
                </a:path>
                <a:path w="74929" h="697229">
                  <a:moveTo>
                    <a:pt x="73939" y="464515"/>
                  </a:moveTo>
                  <a:lnTo>
                    <a:pt x="40354" y="464515"/>
                  </a:lnTo>
                </a:path>
                <a:path w="74929" h="697229">
                  <a:moveTo>
                    <a:pt x="26911" y="139350"/>
                  </a:moveTo>
                  <a:lnTo>
                    <a:pt x="25" y="139350"/>
                  </a:lnTo>
                </a:path>
                <a:path w="74929" h="697229">
                  <a:moveTo>
                    <a:pt x="26911" y="569042"/>
                  </a:moveTo>
                  <a:lnTo>
                    <a:pt x="0" y="569042"/>
                  </a:lnTo>
                </a:path>
                <a:path w="74929" h="697229">
                  <a:moveTo>
                    <a:pt x="26911" y="278631"/>
                  </a:moveTo>
                  <a:lnTo>
                    <a:pt x="25" y="278631"/>
                  </a:lnTo>
                </a:path>
                <a:path w="74929" h="697229">
                  <a:moveTo>
                    <a:pt x="40354" y="69672"/>
                  </a:moveTo>
                  <a:lnTo>
                    <a:pt x="26911" y="69672"/>
                  </a:lnTo>
                </a:path>
                <a:path w="74929" h="697229">
                  <a:moveTo>
                    <a:pt x="40354" y="208953"/>
                  </a:moveTo>
                  <a:lnTo>
                    <a:pt x="26885" y="208953"/>
                  </a:lnTo>
                </a:path>
                <a:path w="74929" h="697229">
                  <a:moveTo>
                    <a:pt x="40354" y="419220"/>
                  </a:moveTo>
                  <a:lnTo>
                    <a:pt x="26885" y="4192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4334097" y="6267888"/>
              <a:ext cx="47625" cy="5080"/>
            </a:xfrm>
            <a:custGeom>
              <a:avLst/>
              <a:gdLst/>
              <a:ahLst/>
              <a:cxnLst/>
              <a:rect l="l" t="t" r="r" b="b"/>
              <a:pathLst>
                <a:path w="47625" h="5079">
                  <a:moveTo>
                    <a:pt x="47028" y="0"/>
                  </a:moveTo>
                  <a:lnTo>
                    <a:pt x="47028" y="4514"/>
                  </a:lnTo>
                </a:path>
                <a:path w="47625" h="5079">
                  <a:moveTo>
                    <a:pt x="13443" y="0"/>
                  </a:moveTo>
                  <a:lnTo>
                    <a:pt x="13443" y="4514"/>
                  </a:lnTo>
                </a:path>
                <a:path w="47625" h="5079">
                  <a:moveTo>
                    <a:pt x="0" y="0"/>
                  </a:moveTo>
                  <a:lnTo>
                    <a:pt x="0" y="4514"/>
                  </a:lnTo>
                </a:path>
                <a:path w="47625" h="5079">
                  <a:moveTo>
                    <a:pt x="47028" y="0"/>
                  </a:moveTo>
                  <a:lnTo>
                    <a:pt x="1344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4266850" y="3910203"/>
              <a:ext cx="40640" cy="267335"/>
            </a:xfrm>
            <a:custGeom>
              <a:avLst/>
              <a:gdLst/>
              <a:ahLst/>
              <a:cxnLst/>
              <a:rect l="l" t="t" r="r" b="b"/>
              <a:pathLst>
                <a:path w="40639" h="267335">
                  <a:moveTo>
                    <a:pt x="40319" y="0"/>
                  </a:moveTo>
                  <a:lnTo>
                    <a:pt x="40309" y="267271"/>
                  </a:lnTo>
                </a:path>
                <a:path w="40639" h="267335">
                  <a:moveTo>
                    <a:pt x="26892" y="0"/>
                  </a:moveTo>
                  <a:lnTo>
                    <a:pt x="26892" y="267271"/>
                  </a:lnTo>
                </a:path>
                <a:path w="40639" h="267335">
                  <a:moveTo>
                    <a:pt x="9" y="0"/>
                  </a:moveTo>
                  <a:lnTo>
                    <a:pt x="0" y="2672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47" name="object 747"/>
          <p:cNvPicPr/>
          <p:nvPr/>
        </p:nvPicPr>
        <p:blipFill>
          <a:blip r:embed="rId132" cstate="print"/>
          <a:stretch>
            <a:fillRect/>
          </a:stretch>
        </p:blipFill>
        <p:spPr>
          <a:xfrm>
            <a:off x="6892776" y="3297682"/>
            <a:ext cx="450160" cy="184785"/>
          </a:xfrm>
          <a:prstGeom prst="rect">
            <a:avLst/>
          </a:prstGeom>
        </p:spPr>
      </p:pic>
      <p:sp>
        <p:nvSpPr>
          <p:cNvPr id="748" name="object 748"/>
          <p:cNvSpPr/>
          <p:nvPr/>
        </p:nvSpPr>
        <p:spPr>
          <a:xfrm>
            <a:off x="4199629" y="3910203"/>
            <a:ext cx="47625" cy="267335"/>
          </a:xfrm>
          <a:custGeom>
            <a:avLst/>
            <a:gdLst/>
            <a:ahLst/>
            <a:cxnLst/>
            <a:rect l="l" t="t" r="r" b="b"/>
            <a:pathLst>
              <a:path w="47625" h="267335">
                <a:moveTo>
                  <a:pt x="47078" y="0"/>
                </a:moveTo>
                <a:lnTo>
                  <a:pt x="47078" y="267207"/>
                </a:lnTo>
              </a:path>
              <a:path w="47625" h="267335">
                <a:moveTo>
                  <a:pt x="13468" y="0"/>
                </a:moveTo>
                <a:lnTo>
                  <a:pt x="13468" y="267207"/>
                </a:lnTo>
              </a:path>
              <a:path w="47625" h="267335">
                <a:moveTo>
                  <a:pt x="19" y="0"/>
                </a:moveTo>
                <a:lnTo>
                  <a:pt x="0" y="26720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4266850" y="4038092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40309" y="0"/>
                </a:moveTo>
                <a:lnTo>
                  <a:pt x="26892" y="0"/>
                </a:lnTo>
              </a:path>
              <a:path w="40639" h="34925">
                <a:moveTo>
                  <a:pt x="26892" y="34797"/>
                </a:moveTo>
                <a:lnTo>
                  <a:pt x="0" y="3479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4246708" y="3968432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2014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4246708" y="4142613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2014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4213097" y="394512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3361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4178300" y="4049649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 h="0">
                <a:moveTo>
                  <a:pt x="213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54" name="object 754"/>
          <p:cNvGrpSpPr/>
          <p:nvPr/>
        </p:nvGrpSpPr>
        <p:grpSpPr>
          <a:xfrm>
            <a:off x="4178300" y="4177474"/>
            <a:ext cx="128905" cy="2095500"/>
            <a:chOff x="4178300" y="4177474"/>
            <a:chExt cx="128905" cy="2095500"/>
          </a:xfrm>
        </p:grpSpPr>
        <p:sp>
          <p:nvSpPr>
            <p:cNvPr id="755" name="object 755"/>
            <p:cNvSpPr/>
            <p:nvPr/>
          </p:nvSpPr>
          <p:spPr>
            <a:xfrm>
              <a:off x="4178300" y="4177474"/>
              <a:ext cx="128905" cy="697230"/>
            </a:xfrm>
            <a:custGeom>
              <a:avLst/>
              <a:gdLst/>
              <a:ahLst/>
              <a:cxnLst/>
              <a:rect l="l" t="t" r="r" b="b"/>
              <a:pathLst>
                <a:path w="128904" h="697229">
                  <a:moveTo>
                    <a:pt x="128885" y="0"/>
                  </a:moveTo>
                  <a:lnTo>
                    <a:pt x="128860" y="696785"/>
                  </a:lnTo>
                </a:path>
                <a:path w="128904" h="697229">
                  <a:moveTo>
                    <a:pt x="115442" y="0"/>
                  </a:moveTo>
                  <a:lnTo>
                    <a:pt x="115442" y="696785"/>
                  </a:lnTo>
                </a:path>
                <a:path w="128904" h="697229">
                  <a:moveTo>
                    <a:pt x="88576" y="0"/>
                  </a:moveTo>
                  <a:lnTo>
                    <a:pt x="88550" y="696760"/>
                  </a:lnTo>
                </a:path>
                <a:path w="128904" h="697229">
                  <a:moveTo>
                    <a:pt x="68408" y="0"/>
                  </a:moveTo>
                  <a:lnTo>
                    <a:pt x="68408" y="696760"/>
                  </a:lnTo>
                </a:path>
                <a:path w="128904" h="697229">
                  <a:moveTo>
                    <a:pt x="34798" y="0"/>
                  </a:moveTo>
                  <a:lnTo>
                    <a:pt x="34798" y="696760"/>
                  </a:lnTo>
                </a:path>
                <a:path w="128904" h="697229">
                  <a:moveTo>
                    <a:pt x="21380" y="0"/>
                  </a:moveTo>
                  <a:lnTo>
                    <a:pt x="21329" y="696734"/>
                  </a:lnTo>
                </a:path>
                <a:path w="128904" h="697229">
                  <a:moveTo>
                    <a:pt x="128885" y="69659"/>
                  </a:moveTo>
                  <a:lnTo>
                    <a:pt x="115442" y="69659"/>
                  </a:lnTo>
                </a:path>
                <a:path w="128904" h="697229">
                  <a:moveTo>
                    <a:pt x="128885" y="209029"/>
                  </a:moveTo>
                  <a:lnTo>
                    <a:pt x="115442" y="209029"/>
                  </a:lnTo>
                </a:path>
                <a:path w="128904" h="697229">
                  <a:moveTo>
                    <a:pt x="128885" y="348380"/>
                  </a:moveTo>
                  <a:lnTo>
                    <a:pt x="115442" y="348380"/>
                  </a:lnTo>
                </a:path>
                <a:path w="128904" h="697229">
                  <a:moveTo>
                    <a:pt x="128885" y="418058"/>
                  </a:moveTo>
                  <a:lnTo>
                    <a:pt x="115442" y="418058"/>
                  </a:lnTo>
                </a:path>
                <a:path w="128904" h="697229">
                  <a:moveTo>
                    <a:pt x="128860" y="557434"/>
                  </a:moveTo>
                  <a:lnTo>
                    <a:pt x="115442" y="557434"/>
                  </a:lnTo>
                </a:path>
                <a:path w="128904" h="697229">
                  <a:moveTo>
                    <a:pt x="115442" y="174180"/>
                  </a:moveTo>
                  <a:lnTo>
                    <a:pt x="88550" y="174155"/>
                  </a:lnTo>
                </a:path>
                <a:path w="128904" h="697229">
                  <a:moveTo>
                    <a:pt x="115442" y="383228"/>
                  </a:moveTo>
                  <a:lnTo>
                    <a:pt x="88550" y="383184"/>
                  </a:lnTo>
                </a:path>
                <a:path w="128904" h="697229">
                  <a:moveTo>
                    <a:pt x="115442" y="592258"/>
                  </a:moveTo>
                  <a:lnTo>
                    <a:pt x="88550" y="592232"/>
                  </a:lnTo>
                </a:path>
                <a:path w="128904" h="697229">
                  <a:moveTo>
                    <a:pt x="88576" y="104521"/>
                  </a:moveTo>
                  <a:lnTo>
                    <a:pt x="68408" y="104457"/>
                  </a:lnTo>
                </a:path>
                <a:path w="128904" h="697229">
                  <a:moveTo>
                    <a:pt x="88550" y="278701"/>
                  </a:moveTo>
                  <a:lnTo>
                    <a:pt x="68408" y="278682"/>
                  </a:lnTo>
                </a:path>
                <a:path w="128904" h="697229">
                  <a:moveTo>
                    <a:pt x="88550" y="487756"/>
                  </a:moveTo>
                  <a:lnTo>
                    <a:pt x="68408" y="487756"/>
                  </a:lnTo>
                </a:path>
                <a:path w="128904" h="697229">
                  <a:moveTo>
                    <a:pt x="88550" y="661936"/>
                  </a:moveTo>
                  <a:lnTo>
                    <a:pt x="68408" y="661936"/>
                  </a:lnTo>
                </a:path>
                <a:path w="128904" h="697229">
                  <a:moveTo>
                    <a:pt x="128885" y="0"/>
                  </a:moveTo>
                  <a:lnTo>
                    <a:pt x="115442" y="0"/>
                  </a:lnTo>
                </a:path>
                <a:path w="128904" h="697229">
                  <a:moveTo>
                    <a:pt x="68408" y="0"/>
                  </a:moveTo>
                  <a:lnTo>
                    <a:pt x="34798" y="0"/>
                  </a:lnTo>
                </a:path>
                <a:path w="128904" h="697229">
                  <a:moveTo>
                    <a:pt x="68408" y="232244"/>
                  </a:moveTo>
                  <a:lnTo>
                    <a:pt x="34798" y="232244"/>
                  </a:lnTo>
                </a:path>
                <a:path w="128904" h="697229">
                  <a:moveTo>
                    <a:pt x="68408" y="464489"/>
                  </a:moveTo>
                  <a:lnTo>
                    <a:pt x="34798" y="464489"/>
                  </a:lnTo>
                </a:path>
                <a:path w="128904" h="697229">
                  <a:moveTo>
                    <a:pt x="21355" y="139382"/>
                  </a:moveTo>
                  <a:lnTo>
                    <a:pt x="0" y="139382"/>
                  </a:lnTo>
                </a:path>
                <a:path w="128904" h="697229">
                  <a:moveTo>
                    <a:pt x="21380" y="569017"/>
                  </a:moveTo>
                  <a:lnTo>
                    <a:pt x="0" y="569017"/>
                  </a:lnTo>
                </a:path>
                <a:path w="128904" h="697229">
                  <a:moveTo>
                    <a:pt x="21380" y="278606"/>
                  </a:moveTo>
                  <a:lnTo>
                    <a:pt x="0" y="278606"/>
                  </a:lnTo>
                </a:path>
                <a:path w="128904" h="697229">
                  <a:moveTo>
                    <a:pt x="34798" y="69659"/>
                  </a:moveTo>
                  <a:lnTo>
                    <a:pt x="21355" y="69659"/>
                  </a:lnTo>
                </a:path>
                <a:path w="128904" h="697229">
                  <a:moveTo>
                    <a:pt x="34823" y="208927"/>
                  </a:moveTo>
                  <a:lnTo>
                    <a:pt x="21355" y="208927"/>
                  </a:lnTo>
                </a:path>
                <a:path w="128904" h="697229">
                  <a:moveTo>
                    <a:pt x="34798" y="419195"/>
                  </a:moveTo>
                  <a:lnTo>
                    <a:pt x="21329" y="41919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4178300" y="4874260"/>
              <a:ext cx="128905" cy="697230"/>
            </a:xfrm>
            <a:custGeom>
              <a:avLst/>
              <a:gdLst/>
              <a:ahLst/>
              <a:cxnLst/>
              <a:rect l="l" t="t" r="r" b="b"/>
              <a:pathLst>
                <a:path w="128904" h="697229">
                  <a:moveTo>
                    <a:pt x="128885" y="0"/>
                  </a:moveTo>
                  <a:lnTo>
                    <a:pt x="128860" y="696817"/>
                  </a:lnTo>
                </a:path>
                <a:path w="128904" h="697229">
                  <a:moveTo>
                    <a:pt x="115442" y="0"/>
                  </a:moveTo>
                  <a:lnTo>
                    <a:pt x="115442" y="696817"/>
                  </a:lnTo>
                </a:path>
                <a:path w="128904" h="697229">
                  <a:moveTo>
                    <a:pt x="88576" y="0"/>
                  </a:moveTo>
                  <a:lnTo>
                    <a:pt x="88550" y="696791"/>
                  </a:lnTo>
                </a:path>
                <a:path w="128904" h="697229">
                  <a:moveTo>
                    <a:pt x="68408" y="0"/>
                  </a:moveTo>
                  <a:lnTo>
                    <a:pt x="68408" y="696791"/>
                  </a:lnTo>
                </a:path>
                <a:path w="128904" h="697229">
                  <a:moveTo>
                    <a:pt x="34798" y="0"/>
                  </a:moveTo>
                  <a:lnTo>
                    <a:pt x="34798" y="696791"/>
                  </a:lnTo>
                </a:path>
                <a:path w="128904" h="697229">
                  <a:moveTo>
                    <a:pt x="21380" y="0"/>
                  </a:moveTo>
                  <a:lnTo>
                    <a:pt x="21329" y="696766"/>
                  </a:lnTo>
                </a:path>
                <a:path w="128904" h="697229">
                  <a:moveTo>
                    <a:pt x="128885" y="69678"/>
                  </a:moveTo>
                  <a:lnTo>
                    <a:pt x="115442" y="69678"/>
                  </a:lnTo>
                </a:path>
                <a:path w="128904" h="697229">
                  <a:moveTo>
                    <a:pt x="128885" y="209054"/>
                  </a:moveTo>
                  <a:lnTo>
                    <a:pt x="115442" y="209054"/>
                  </a:lnTo>
                </a:path>
                <a:path w="128904" h="697229">
                  <a:moveTo>
                    <a:pt x="128885" y="348405"/>
                  </a:moveTo>
                  <a:lnTo>
                    <a:pt x="115442" y="348405"/>
                  </a:lnTo>
                </a:path>
                <a:path w="128904" h="697229">
                  <a:moveTo>
                    <a:pt x="128885" y="418083"/>
                  </a:moveTo>
                  <a:lnTo>
                    <a:pt x="115442" y="418083"/>
                  </a:lnTo>
                </a:path>
                <a:path w="128904" h="697229">
                  <a:moveTo>
                    <a:pt x="128860" y="557460"/>
                  </a:moveTo>
                  <a:lnTo>
                    <a:pt x="115442" y="557460"/>
                  </a:lnTo>
                </a:path>
                <a:path w="128904" h="697229">
                  <a:moveTo>
                    <a:pt x="115442" y="174205"/>
                  </a:moveTo>
                  <a:lnTo>
                    <a:pt x="88550" y="174180"/>
                  </a:lnTo>
                </a:path>
                <a:path w="128904" h="697229">
                  <a:moveTo>
                    <a:pt x="115442" y="383260"/>
                  </a:moveTo>
                  <a:lnTo>
                    <a:pt x="88550" y="383209"/>
                  </a:lnTo>
                </a:path>
                <a:path w="128904" h="697229">
                  <a:moveTo>
                    <a:pt x="115442" y="592289"/>
                  </a:moveTo>
                  <a:lnTo>
                    <a:pt x="88550" y="592264"/>
                  </a:lnTo>
                </a:path>
                <a:path w="128904" h="697229">
                  <a:moveTo>
                    <a:pt x="88576" y="104527"/>
                  </a:moveTo>
                  <a:lnTo>
                    <a:pt x="68408" y="104501"/>
                  </a:lnTo>
                </a:path>
                <a:path w="128904" h="697229">
                  <a:moveTo>
                    <a:pt x="88550" y="278733"/>
                  </a:moveTo>
                  <a:lnTo>
                    <a:pt x="68408" y="278707"/>
                  </a:lnTo>
                </a:path>
                <a:path w="128904" h="697229">
                  <a:moveTo>
                    <a:pt x="88550" y="487762"/>
                  </a:moveTo>
                  <a:lnTo>
                    <a:pt x="68408" y="487762"/>
                  </a:lnTo>
                </a:path>
                <a:path w="128904" h="697229">
                  <a:moveTo>
                    <a:pt x="88550" y="661962"/>
                  </a:moveTo>
                  <a:lnTo>
                    <a:pt x="68408" y="661962"/>
                  </a:lnTo>
                </a:path>
                <a:path w="128904" h="697229">
                  <a:moveTo>
                    <a:pt x="128885" y="0"/>
                  </a:moveTo>
                  <a:lnTo>
                    <a:pt x="115442" y="0"/>
                  </a:lnTo>
                </a:path>
                <a:path w="128904" h="697229">
                  <a:moveTo>
                    <a:pt x="68408" y="0"/>
                  </a:moveTo>
                  <a:lnTo>
                    <a:pt x="34798" y="0"/>
                  </a:lnTo>
                </a:path>
                <a:path w="128904" h="697229">
                  <a:moveTo>
                    <a:pt x="68408" y="232270"/>
                  </a:moveTo>
                  <a:lnTo>
                    <a:pt x="34798" y="232270"/>
                  </a:lnTo>
                </a:path>
                <a:path w="128904" h="697229">
                  <a:moveTo>
                    <a:pt x="68408" y="464521"/>
                  </a:moveTo>
                  <a:lnTo>
                    <a:pt x="34798" y="464521"/>
                  </a:lnTo>
                </a:path>
                <a:path w="128904" h="697229">
                  <a:moveTo>
                    <a:pt x="21355" y="139357"/>
                  </a:moveTo>
                  <a:lnTo>
                    <a:pt x="0" y="139357"/>
                  </a:lnTo>
                </a:path>
                <a:path w="128904" h="697229">
                  <a:moveTo>
                    <a:pt x="21380" y="569048"/>
                  </a:moveTo>
                  <a:lnTo>
                    <a:pt x="0" y="569048"/>
                  </a:lnTo>
                </a:path>
                <a:path w="128904" h="697229">
                  <a:moveTo>
                    <a:pt x="21380" y="278631"/>
                  </a:moveTo>
                  <a:lnTo>
                    <a:pt x="0" y="278631"/>
                  </a:lnTo>
                </a:path>
                <a:path w="128904" h="697229">
                  <a:moveTo>
                    <a:pt x="34798" y="69678"/>
                  </a:moveTo>
                  <a:lnTo>
                    <a:pt x="21355" y="69678"/>
                  </a:lnTo>
                </a:path>
                <a:path w="128904" h="697229">
                  <a:moveTo>
                    <a:pt x="34823" y="208959"/>
                  </a:moveTo>
                  <a:lnTo>
                    <a:pt x="21355" y="208959"/>
                  </a:lnTo>
                </a:path>
                <a:path w="128904" h="697229">
                  <a:moveTo>
                    <a:pt x="34798" y="419226"/>
                  </a:moveTo>
                  <a:lnTo>
                    <a:pt x="21329" y="41922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4178300" y="5571077"/>
              <a:ext cx="128905" cy="697230"/>
            </a:xfrm>
            <a:custGeom>
              <a:avLst/>
              <a:gdLst/>
              <a:ahLst/>
              <a:cxnLst/>
              <a:rect l="l" t="t" r="r" b="b"/>
              <a:pathLst>
                <a:path w="128904" h="697229">
                  <a:moveTo>
                    <a:pt x="128885" y="0"/>
                  </a:moveTo>
                  <a:lnTo>
                    <a:pt x="128860" y="696810"/>
                  </a:lnTo>
                </a:path>
                <a:path w="128904" h="697229">
                  <a:moveTo>
                    <a:pt x="115442" y="0"/>
                  </a:moveTo>
                  <a:lnTo>
                    <a:pt x="115442" y="696810"/>
                  </a:lnTo>
                </a:path>
                <a:path w="128904" h="697229">
                  <a:moveTo>
                    <a:pt x="88576" y="0"/>
                  </a:moveTo>
                  <a:lnTo>
                    <a:pt x="88550" y="696785"/>
                  </a:lnTo>
                </a:path>
                <a:path w="128904" h="697229">
                  <a:moveTo>
                    <a:pt x="68408" y="0"/>
                  </a:moveTo>
                  <a:lnTo>
                    <a:pt x="68408" y="696785"/>
                  </a:lnTo>
                </a:path>
                <a:path w="128904" h="697229">
                  <a:moveTo>
                    <a:pt x="34798" y="0"/>
                  </a:moveTo>
                  <a:lnTo>
                    <a:pt x="34798" y="696785"/>
                  </a:lnTo>
                </a:path>
                <a:path w="128904" h="697229">
                  <a:moveTo>
                    <a:pt x="21380" y="0"/>
                  </a:moveTo>
                  <a:lnTo>
                    <a:pt x="21329" y="696760"/>
                  </a:lnTo>
                </a:path>
                <a:path w="128904" h="697229">
                  <a:moveTo>
                    <a:pt x="128885" y="69672"/>
                  </a:moveTo>
                  <a:lnTo>
                    <a:pt x="115442" y="69672"/>
                  </a:lnTo>
                </a:path>
                <a:path w="128904" h="697229">
                  <a:moveTo>
                    <a:pt x="128885" y="209029"/>
                  </a:moveTo>
                  <a:lnTo>
                    <a:pt x="115442" y="209029"/>
                  </a:lnTo>
                </a:path>
                <a:path w="128904" h="697229">
                  <a:moveTo>
                    <a:pt x="128885" y="348405"/>
                  </a:moveTo>
                  <a:lnTo>
                    <a:pt x="115442" y="348405"/>
                  </a:lnTo>
                </a:path>
                <a:path w="128904" h="697229">
                  <a:moveTo>
                    <a:pt x="128885" y="418084"/>
                  </a:moveTo>
                  <a:lnTo>
                    <a:pt x="115442" y="418084"/>
                  </a:lnTo>
                </a:path>
                <a:path w="128904" h="697229">
                  <a:moveTo>
                    <a:pt x="128860" y="557434"/>
                  </a:moveTo>
                  <a:lnTo>
                    <a:pt x="115442" y="557434"/>
                  </a:lnTo>
                </a:path>
                <a:path w="128904" h="697229">
                  <a:moveTo>
                    <a:pt x="115442" y="174199"/>
                  </a:moveTo>
                  <a:lnTo>
                    <a:pt x="88550" y="174174"/>
                  </a:lnTo>
                </a:path>
                <a:path w="128904" h="697229">
                  <a:moveTo>
                    <a:pt x="115442" y="383228"/>
                  </a:moveTo>
                  <a:lnTo>
                    <a:pt x="88550" y="383203"/>
                  </a:lnTo>
                </a:path>
                <a:path w="128904" h="697229">
                  <a:moveTo>
                    <a:pt x="115442" y="592283"/>
                  </a:moveTo>
                  <a:lnTo>
                    <a:pt x="88550" y="592258"/>
                  </a:lnTo>
                </a:path>
                <a:path w="128904" h="697229">
                  <a:moveTo>
                    <a:pt x="88576" y="104527"/>
                  </a:moveTo>
                  <a:lnTo>
                    <a:pt x="68408" y="104501"/>
                  </a:lnTo>
                </a:path>
                <a:path w="128904" h="697229">
                  <a:moveTo>
                    <a:pt x="88550" y="278726"/>
                  </a:moveTo>
                  <a:lnTo>
                    <a:pt x="68408" y="278701"/>
                  </a:lnTo>
                </a:path>
                <a:path w="128904" h="697229">
                  <a:moveTo>
                    <a:pt x="88550" y="487756"/>
                  </a:moveTo>
                  <a:lnTo>
                    <a:pt x="68408" y="487756"/>
                  </a:lnTo>
                </a:path>
                <a:path w="128904" h="697229">
                  <a:moveTo>
                    <a:pt x="88550" y="661962"/>
                  </a:moveTo>
                  <a:lnTo>
                    <a:pt x="68408" y="661962"/>
                  </a:lnTo>
                </a:path>
                <a:path w="128904" h="697229">
                  <a:moveTo>
                    <a:pt x="128885" y="0"/>
                  </a:moveTo>
                  <a:lnTo>
                    <a:pt x="115442" y="0"/>
                  </a:lnTo>
                </a:path>
                <a:path w="128904" h="697229">
                  <a:moveTo>
                    <a:pt x="68408" y="0"/>
                  </a:moveTo>
                  <a:lnTo>
                    <a:pt x="34798" y="0"/>
                  </a:lnTo>
                </a:path>
                <a:path w="128904" h="697229">
                  <a:moveTo>
                    <a:pt x="68408" y="232244"/>
                  </a:moveTo>
                  <a:lnTo>
                    <a:pt x="34798" y="232244"/>
                  </a:lnTo>
                </a:path>
                <a:path w="128904" h="697229">
                  <a:moveTo>
                    <a:pt x="68408" y="464515"/>
                  </a:moveTo>
                  <a:lnTo>
                    <a:pt x="34798" y="464515"/>
                  </a:lnTo>
                </a:path>
                <a:path w="128904" h="697229">
                  <a:moveTo>
                    <a:pt x="21355" y="139350"/>
                  </a:moveTo>
                  <a:lnTo>
                    <a:pt x="0" y="139350"/>
                  </a:lnTo>
                </a:path>
                <a:path w="128904" h="697229">
                  <a:moveTo>
                    <a:pt x="21380" y="569042"/>
                  </a:moveTo>
                  <a:lnTo>
                    <a:pt x="0" y="569042"/>
                  </a:lnTo>
                </a:path>
                <a:path w="128904" h="697229">
                  <a:moveTo>
                    <a:pt x="21380" y="278631"/>
                  </a:moveTo>
                  <a:lnTo>
                    <a:pt x="0" y="278631"/>
                  </a:lnTo>
                </a:path>
                <a:path w="128904" h="697229">
                  <a:moveTo>
                    <a:pt x="34798" y="69672"/>
                  </a:moveTo>
                  <a:lnTo>
                    <a:pt x="21355" y="69672"/>
                  </a:lnTo>
                </a:path>
                <a:path w="128904" h="697229">
                  <a:moveTo>
                    <a:pt x="34823" y="208953"/>
                  </a:moveTo>
                  <a:lnTo>
                    <a:pt x="21355" y="208953"/>
                  </a:lnTo>
                </a:path>
                <a:path w="128904" h="697229">
                  <a:moveTo>
                    <a:pt x="34798" y="419220"/>
                  </a:moveTo>
                  <a:lnTo>
                    <a:pt x="21329" y="4192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4199680" y="6267888"/>
              <a:ext cx="107950" cy="5080"/>
            </a:xfrm>
            <a:custGeom>
              <a:avLst/>
              <a:gdLst/>
              <a:ahLst/>
              <a:cxnLst/>
              <a:rect l="l" t="t" r="r" b="b"/>
              <a:pathLst>
                <a:path w="107950" h="5079">
                  <a:moveTo>
                    <a:pt x="107505" y="0"/>
                  </a:moveTo>
                  <a:lnTo>
                    <a:pt x="107505" y="4514"/>
                  </a:lnTo>
                </a:path>
                <a:path w="107950" h="5079">
                  <a:moveTo>
                    <a:pt x="94062" y="0"/>
                  </a:moveTo>
                  <a:lnTo>
                    <a:pt x="94062" y="4514"/>
                  </a:lnTo>
                </a:path>
                <a:path w="107950" h="5079">
                  <a:moveTo>
                    <a:pt x="67196" y="0"/>
                  </a:moveTo>
                  <a:lnTo>
                    <a:pt x="67195" y="4514"/>
                  </a:lnTo>
                </a:path>
                <a:path w="107950" h="5079">
                  <a:moveTo>
                    <a:pt x="47028" y="0"/>
                  </a:moveTo>
                  <a:lnTo>
                    <a:pt x="47028" y="4514"/>
                  </a:lnTo>
                </a:path>
                <a:path w="107950" h="5079">
                  <a:moveTo>
                    <a:pt x="13417" y="0"/>
                  </a:moveTo>
                  <a:lnTo>
                    <a:pt x="13417" y="4514"/>
                  </a:lnTo>
                </a:path>
                <a:path w="107950" h="5079">
                  <a:moveTo>
                    <a:pt x="0" y="0"/>
                  </a:moveTo>
                  <a:lnTo>
                    <a:pt x="0" y="4514"/>
                  </a:lnTo>
                </a:path>
                <a:path w="107950" h="5079">
                  <a:moveTo>
                    <a:pt x="107505" y="0"/>
                  </a:moveTo>
                  <a:lnTo>
                    <a:pt x="94062" y="0"/>
                  </a:lnTo>
                </a:path>
                <a:path w="107950" h="5079">
                  <a:moveTo>
                    <a:pt x="47028" y="0"/>
                  </a:moveTo>
                  <a:lnTo>
                    <a:pt x="1341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9" name="object 759"/>
          <p:cNvSpPr/>
          <p:nvPr/>
        </p:nvSpPr>
        <p:spPr>
          <a:xfrm>
            <a:off x="4179633" y="6516243"/>
            <a:ext cx="2077085" cy="447040"/>
          </a:xfrm>
          <a:custGeom>
            <a:avLst/>
            <a:gdLst/>
            <a:ahLst/>
            <a:cxnLst/>
            <a:rect l="l" t="t" r="r" b="b"/>
            <a:pathLst>
              <a:path w="2077085" h="447040">
                <a:moveTo>
                  <a:pt x="2076843" y="252730"/>
                </a:moveTo>
                <a:lnTo>
                  <a:pt x="2076551" y="252730"/>
                </a:lnTo>
                <a:lnTo>
                  <a:pt x="2076551" y="0"/>
                </a:lnTo>
                <a:lnTo>
                  <a:pt x="1908327" y="0"/>
                </a:lnTo>
                <a:lnTo>
                  <a:pt x="1908327" y="252730"/>
                </a:lnTo>
                <a:lnTo>
                  <a:pt x="0" y="252730"/>
                </a:lnTo>
                <a:lnTo>
                  <a:pt x="0" y="345440"/>
                </a:lnTo>
                <a:lnTo>
                  <a:pt x="0" y="447040"/>
                </a:lnTo>
                <a:lnTo>
                  <a:pt x="2076640" y="447040"/>
                </a:lnTo>
                <a:lnTo>
                  <a:pt x="2076640" y="345440"/>
                </a:lnTo>
                <a:lnTo>
                  <a:pt x="2076843" y="345440"/>
                </a:lnTo>
                <a:lnTo>
                  <a:pt x="2076843" y="25273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4179639" y="7433062"/>
            <a:ext cx="2177415" cy="228600"/>
          </a:xfrm>
          <a:custGeom>
            <a:avLst/>
            <a:gdLst/>
            <a:ahLst/>
            <a:cxnLst/>
            <a:rect l="l" t="t" r="r" b="b"/>
            <a:pathLst>
              <a:path w="2177415" h="228600">
                <a:moveTo>
                  <a:pt x="2177154" y="0"/>
                </a:moveTo>
                <a:lnTo>
                  <a:pt x="1908321" y="0"/>
                </a:lnTo>
                <a:lnTo>
                  <a:pt x="1908321" y="273"/>
                </a:lnTo>
                <a:lnTo>
                  <a:pt x="0" y="273"/>
                </a:lnTo>
                <a:lnTo>
                  <a:pt x="0" y="101053"/>
                </a:lnTo>
                <a:lnTo>
                  <a:pt x="1908321" y="101053"/>
                </a:lnTo>
                <a:lnTo>
                  <a:pt x="1908321" y="228428"/>
                </a:lnTo>
                <a:lnTo>
                  <a:pt x="2177154" y="219322"/>
                </a:lnTo>
                <a:lnTo>
                  <a:pt x="2177154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61" name="object 761"/>
          <p:cNvSpPr/>
          <p:nvPr/>
        </p:nvSpPr>
        <p:spPr>
          <a:xfrm>
            <a:off x="8672385" y="5293658"/>
            <a:ext cx="401955" cy="403225"/>
          </a:xfrm>
          <a:custGeom>
            <a:avLst/>
            <a:gdLst/>
            <a:ahLst/>
            <a:cxnLst/>
            <a:rect l="l" t="t" r="r" b="b"/>
            <a:pathLst>
              <a:path w="401954" h="403225">
                <a:moveTo>
                  <a:pt x="192912" y="0"/>
                </a:moveTo>
                <a:lnTo>
                  <a:pt x="144906" y="7791"/>
                </a:lnTo>
                <a:lnTo>
                  <a:pt x="100202" y="26816"/>
                </a:lnTo>
                <a:lnTo>
                  <a:pt x="61341" y="56007"/>
                </a:lnTo>
                <a:lnTo>
                  <a:pt x="30606" y="93687"/>
                </a:lnTo>
                <a:lnTo>
                  <a:pt x="9778" y="137566"/>
                </a:lnTo>
                <a:lnTo>
                  <a:pt x="0" y="185191"/>
                </a:lnTo>
                <a:lnTo>
                  <a:pt x="1968" y="233762"/>
                </a:lnTo>
                <a:lnTo>
                  <a:pt x="15494" y="280416"/>
                </a:lnTo>
                <a:lnTo>
                  <a:pt x="39750" y="322535"/>
                </a:lnTo>
                <a:lnTo>
                  <a:pt x="73405" y="357562"/>
                </a:lnTo>
                <a:lnTo>
                  <a:pt x="114490" y="383559"/>
                </a:lnTo>
                <a:lnTo>
                  <a:pt x="160591" y="398957"/>
                </a:lnTo>
                <a:lnTo>
                  <a:pt x="209042" y="402875"/>
                </a:lnTo>
                <a:lnTo>
                  <a:pt x="256984" y="395065"/>
                </a:lnTo>
                <a:lnTo>
                  <a:pt x="301688" y="376066"/>
                </a:lnTo>
                <a:lnTo>
                  <a:pt x="340613" y="346868"/>
                </a:lnTo>
                <a:lnTo>
                  <a:pt x="371348" y="309213"/>
                </a:lnTo>
                <a:lnTo>
                  <a:pt x="392175" y="265334"/>
                </a:lnTo>
                <a:lnTo>
                  <a:pt x="401891" y="217684"/>
                </a:lnTo>
                <a:lnTo>
                  <a:pt x="399923" y="169144"/>
                </a:lnTo>
                <a:lnTo>
                  <a:pt x="386460" y="122434"/>
                </a:lnTo>
                <a:lnTo>
                  <a:pt x="362140" y="80365"/>
                </a:lnTo>
                <a:lnTo>
                  <a:pt x="328485" y="45294"/>
                </a:lnTo>
                <a:lnTo>
                  <a:pt x="287400" y="19348"/>
                </a:lnTo>
                <a:lnTo>
                  <a:pt x="241300" y="3917"/>
                </a:lnTo>
                <a:lnTo>
                  <a:pt x="192912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62" name="object 762"/>
          <p:cNvGrpSpPr/>
          <p:nvPr/>
        </p:nvGrpSpPr>
        <p:grpSpPr>
          <a:xfrm>
            <a:off x="6554713" y="7090678"/>
            <a:ext cx="116839" cy="55880"/>
            <a:chOff x="6554713" y="7090678"/>
            <a:chExt cx="116839" cy="55880"/>
          </a:xfrm>
        </p:grpSpPr>
        <p:sp>
          <p:nvSpPr>
            <p:cNvPr id="763" name="object 763"/>
            <p:cNvSpPr/>
            <p:nvPr/>
          </p:nvSpPr>
          <p:spPr>
            <a:xfrm>
              <a:off x="6555956" y="7138543"/>
              <a:ext cx="114300" cy="6350"/>
            </a:xfrm>
            <a:custGeom>
              <a:avLst/>
              <a:gdLst/>
              <a:ahLst/>
              <a:cxnLst/>
              <a:rect l="l" t="t" r="r" b="b"/>
              <a:pathLst>
                <a:path w="114300" h="6350">
                  <a:moveTo>
                    <a:pt x="114147" y="0"/>
                  </a:moveTo>
                  <a:lnTo>
                    <a:pt x="1574" y="0"/>
                  </a:lnTo>
                  <a:lnTo>
                    <a:pt x="1574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30" y="3810"/>
                  </a:lnTo>
                  <a:lnTo>
                    <a:pt x="330" y="6350"/>
                  </a:lnTo>
                  <a:lnTo>
                    <a:pt x="114147" y="6350"/>
                  </a:lnTo>
                  <a:lnTo>
                    <a:pt x="114147" y="3810"/>
                  </a:lnTo>
                  <a:lnTo>
                    <a:pt x="114147" y="1270"/>
                  </a:lnTo>
                  <a:lnTo>
                    <a:pt x="114147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6555613" y="7138581"/>
              <a:ext cx="114935" cy="6985"/>
            </a:xfrm>
            <a:custGeom>
              <a:avLst/>
              <a:gdLst/>
              <a:ahLst/>
              <a:cxnLst/>
              <a:rect l="l" t="t" r="r" b="b"/>
              <a:pathLst>
                <a:path w="114934" h="6984">
                  <a:moveTo>
                    <a:pt x="114490" y="0"/>
                  </a:moveTo>
                  <a:lnTo>
                    <a:pt x="114490" y="6750"/>
                  </a:lnTo>
                </a:path>
                <a:path w="114934" h="6984">
                  <a:moveTo>
                    <a:pt x="114490" y="6750"/>
                  </a:moveTo>
                  <a:lnTo>
                    <a:pt x="3301" y="6750"/>
                  </a:lnTo>
                </a:path>
                <a:path w="114934" h="6984">
                  <a:moveTo>
                    <a:pt x="3301" y="6750"/>
                  </a:moveTo>
                  <a:lnTo>
                    <a:pt x="952" y="5734"/>
                  </a:lnTo>
                </a:path>
                <a:path w="114934" h="6984">
                  <a:moveTo>
                    <a:pt x="952" y="5734"/>
                  </a:moveTo>
                  <a:lnTo>
                    <a:pt x="0" y="3352"/>
                  </a:lnTo>
                </a:path>
                <a:path w="114934" h="6984">
                  <a:moveTo>
                    <a:pt x="0" y="3352"/>
                  </a:moveTo>
                  <a:lnTo>
                    <a:pt x="952" y="990"/>
                  </a:lnTo>
                </a:path>
                <a:path w="114934" h="6984">
                  <a:moveTo>
                    <a:pt x="952" y="990"/>
                  </a:moveTo>
                  <a:lnTo>
                    <a:pt x="3301" y="0"/>
                  </a:lnTo>
                </a:path>
                <a:path w="114934" h="6984">
                  <a:moveTo>
                    <a:pt x="3301" y="0"/>
                  </a:moveTo>
                  <a:lnTo>
                    <a:pt x="11449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6555943" y="7091553"/>
              <a:ext cx="114300" cy="6350"/>
            </a:xfrm>
            <a:custGeom>
              <a:avLst/>
              <a:gdLst/>
              <a:ahLst/>
              <a:cxnLst/>
              <a:rect l="l" t="t" r="r" b="b"/>
              <a:pathLst>
                <a:path w="114300" h="6350">
                  <a:moveTo>
                    <a:pt x="114160" y="0"/>
                  </a:moveTo>
                  <a:lnTo>
                    <a:pt x="1485" y="0"/>
                  </a:lnTo>
                  <a:lnTo>
                    <a:pt x="1485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342" y="3810"/>
                  </a:lnTo>
                  <a:lnTo>
                    <a:pt x="342" y="6350"/>
                  </a:lnTo>
                  <a:lnTo>
                    <a:pt x="114160" y="6350"/>
                  </a:lnTo>
                  <a:lnTo>
                    <a:pt x="114160" y="3810"/>
                  </a:lnTo>
                  <a:lnTo>
                    <a:pt x="114160" y="1270"/>
                  </a:lnTo>
                  <a:lnTo>
                    <a:pt x="114160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6555613" y="7091578"/>
              <a:ext cx="114935" cy="6985"/>
            </a:xfrm>
            <a:custGeom>
              <a:avLst/>
              <a:gdLst/>
              <a:ahLst/>
              <a:cxnLst/>
              <a:rect l="l" t="t" r="r" b="b"/>
              <a:pathLst>
                <a:path w="114934" h="6984">
                  <a:moveTo>
                    <a:pt x="114490" y="0"/>
                  </a:moveTo>
                  <a:lnTo>
                    <a:pt x="114490" y="6699"/>
                  </a:lnTo>
                </a:path>
                <a:path w="114934" h="6984">
                  <a:moveTo>
                    <a:pt x="114490" y="6699"/>
                  </a:moveTo>
                  <a:lnTo>
                    <a:pt x="3301" y="6699"/>
                  </a:lnTo>
                </a:path>
                <a:path w="114934" h="6984">
                  <a:moveTo>
                    <a:pt x="3301" y="6699"/>
                  </a:moveTo>
                  <a:lnTo>
                    <a:pt x="952" y="5727"/>
                  </a:lnTo>
                </a:path>
                <a:path w="114934" h="6984">
                  <a:moveTo>
                    <a:pt x="952" y="5727"/>
                  </a:moveTo>
                  <a:lnTo>
                    <a:pt x="0" y="3346"/>
                  </a:lnTo>
                </a:path>
                <a:path w="114934" h="6984">
                  <a:moveTo>
                    <a:pt x="0" y="3346"/>
                  </a:moveTo>
                  <a:lnTo>
                    <a:pt x="952" y="965"/>
                  </a:lnTo>
                </a:path>
                <a:path w="114934" h="6984">
                  <a:moveTo>
                    <a:pt x="952" y="965"/>
                  </a:moveTo>
                  <a:lnTo>
                    <a:pt x="3301" y="0"/>
                  </a:lnTo>
                </a:path>
                <a:path w="114934" h="6984">
                  <a:moveTo>
                    <a:pt x="3301" y="0"/>
                  </a:moveTo>
                  <a:lnTo>
                    <a:pt x="11449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67" name="object 767"/>
          <p:cNvPicPr/>
          <p:nvPr/>
        </p:nvPicPr>
        <p:blipFill>
          <a:blip r:embed="rId133" cstate="print"/>
          <a:stretch>
            <a:fillRect/>
          </a:stretch>
        </p:blipFill>
        <p:spPr>
          <a:xfrm>
            <a:off x="8564181" y="5911469"/>
            <a:ext cx="1125474" cy="356419"/>
          </a:xfrm>
          <a:prstGeom prst="rect">
            <a:avLst/>
          </a:prstGeom>
        </p:spPr>
      </p:pic>
      <p:sp>
        <p:nvSpPr>
          <p:cNvPr id="768" name="object 768"/>
          <p:cNvSpPr/>
          <p:nvPr/>
        </p:nvSpPr>
        <p:spPr>
          <a:xfrm>
            <a:off x="1155553" y="6516506"/>
            <a:ext cx="470534" cy="252095"/>
          </a:xfrm>
          <a:custGeom>
            <a:avLst/>
            <a:gdLst/>
            <a:ahLst/>
            <a:cxnLst/>
            <a:rect l="l" t="t" r="r" b="b"/>
            <a:pathLst>
              <a:path w="470535" h="252095">
                <a:moveTo>
                  <a:pt x="470395" y="0"/>
                </a:moveTo>
                <a:lnTo>
                  <a:pt x="0" y="0"/>
                </a:lnTo>
                <a:lnTo>
                  <a:pt x="0" y="252015"/>
                </a:lnTo>
                <a:lnTo>
                  <a:pt x="470395" y="252015"/>
                </a:lnTo>
                <a:lnTo>
                  <a:pt x="470395" y="0"/>
                </a:lnTo>
                <a:close/>
              </a:path>
            </a:pathLst>
          </a:custGeom>
          <a:solidFill>
            <a:srgbClr val="ECE4B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9" name="object 769"/>
          <p:cNvSpPr/>
          <p:nvPr/>
        </p:nvSpPr>
        <p:spPr>
          <a:xfrm>
            <a:off x="6941693" y="6799009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4" h="546100">
                <a:moveTo>
                  <a:pt x="299402" y="0"/>
                </a:moveTo>
                <a:lnTo>
                  <a:pt x="242125" y="692"/>
                </a:lnTo>
                <a:lnTo>
                  <a:pt x="186245" y="13246"/>
                </a:lnTo>
                <a:lnTo>
                  <a:pt x="134175" y="37153"/>
                </a:lnTo>
                <a:lnTo>
                  <a:pt x="88264" y="71361"/>
                </a:lnTo>
                <a:lnTo>
                  <a:pt x="50418" y="114369"/>
                </a:lnTo>
                <a:lnTo>
                  <a:pt x="22351" y="164306"/>
                </a:lnTo>
                <a:lnTo>
                  <a:pt x="5333" y="218948"/>
                </a:lnTo>
                <a:lnTo>
                  <a:pt x="0" y="275977"/>
                </a:lnTo>
                <a:lnTo>
                  <a:pt x="6667" y="332854"/>
                </a:lnTo>
                <a:lnTo>
                  <a:pt x="25018" y="387146"/>
                </a:lnTo>
                <a:lnTo>
                  <a:pt x="54165" y="436384"/>
                </a:lnTo>
                <a:lnTo>
                  <a:pt x="93027" y="478504"/>
                </a:lnTo>
                <a:lnTo>
                  <a:pt x="139700" y="511619"/>
                </a:lnTo>
                <a:lnTo>
                  <a:pt x="192341" y="534314"/>
                </a:lnTo>
                <a:lnTo>
                  <a:pt x="248475" y="545553"/>
                </a:lnTo>
                <a:lnTo>
                  <a:pt x="305752" y="544880"/>
                </a:lnTo>
                <a:lnTo>
                  <a:pt x="361632" y="532333"/>
                </a:lnTo>
                <a:lnTo>
                  <a:pt x="413702" y="508419"/>
                </a:lnTo>
                <a:lnTo>
                  <a:pt x="459612" y="474186"/>
                </a:lnTo>
                <a:lnTo>
                  <a:pt x="497458" y="431203"/>
                </a:lnTo>
                <a:lnTo>
                  <a:pt x="525462" y="381273"/>
                </a:lnTo>
                <a:lnTo>
                  <a:pt x="542543" y="326599"/>
                </a:lnTo>
                <a:lnTo>
                  <a:pt x="547877" y="269576"/>
                </a:lnTo>
                <a:lnTo>
                  <a:pt x="541210" y="212674"/>
                </a:lnTo>
                <a:lnTo>
                  <a:pt x="522858" y="158426"/>
                </a:lnTo>
                <a:lnTo>
                  <a:pt x="493649" y="109188"/>
                </a:lnTo>
                <a:lnTo>
                  <a:pt x="454850" y="67068"/>
                </a:lnTo>
                <a:lnTo>
                  <a:pt x="408114" y="33953"/>
                </a:lnTo>
                <a:lnTo>
                  <a:pt x="355536" y="11258"/>
                </a:lnTo>
                <a:lnTo>
                  <a:pt x="29940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70" name="object 770"/>
          <p:cNvGrpSpPr/>
          <p:nvPr/>
        </p:nvGrpSpPr>
        <p:grpSpPr>
          <a:xfrm>
            <a:off x="6376923" y="6778244"/>
            <a:ext cx="1122680" cy="851535"/>
            <a:chOff x="6376923" y="6778244"/>
            <a:chExt cx="1122680" cy="851535"/>
          </a:xfrm>
        </p:grpSpPr>
        <p:pic>
          <p:nvPicPr>
            <p:cNvPr id="771" name="object 771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6376923" y="7587774"/>
              <a:ext cx="1031684" cy="41814"/>
            </a:xfrm>
            <a:prstGeom prst="rect">
              <a:avLst/>
            </a:prstGeom>
          </p:spPr>
        </p:pic>
        <p:sp>
          <p:nvSpPr>
            <p:cNvPr id="772" name="object 772"/>
            <p:cNvSpPr/>
            <p:nvPr/>
          </p:nvSpPr>
          <p:spPr>
            <a:xfrm>
              <a:off x="6376923" y="6778244"/>
              <a:ext cx="1122680" cy="851535"/>
            </a:xfrm>
            <a:custGeom>
              <a:avLst/>
              <a:gdLst/>
              <a:ahLst/>
              <a:cxnLst/>
              <a:rect l="l" t="t" r="r" b="b"/>
              <a:pathLst>
                <a:path w="1122679" h="851534">
                  <a:moveTo>
                    <a:pt x="1120965" y="0"/>
                  </a:moveTo>
                  <a:lnTo>
                    <a:pt x="1114171" y="46532"/>
                  </a:lnTo>
                  <a:lnTo>
                    <a:pt x="1096454" y="90093"/>
                  </a:lnTo>
                  <a:lnTo>
                    <a:pt x="1080261" y="119037"/>
                  </a:lnTo>
                  <a:lnTo>
                    <a:pt x="1068704" y="144735"/>
                  </a:lnTo>
                  <a:lnTo>
                    <a:pt x="1056957" y="201415"/>
                  </a:lnTo>
                  <a:lnTo>
                    <a:pt x="1057084" y="259435"/>
                  </a:lnTo>
                  <a:lnTo>
                    <a:pt x="1062101" y="311473"/>
                  </a:lnTo>
                  <a:lnTo>
                    <a:pt x="1068006" y="383755"/>
                  </a:lnTo>
                  <a:lnTo>
                    <a:pt x="1061720" y="452685"/>
                  </a:lnTo>
                  <a:lnTo>
                    <a:pt x="1038923" y="504926"/>
                  </a:lnTo>
                  <a:lnTo>
                    <a:pt x="1009967" y="541858"/>
                  </a:lnTo>
                  <a:lnTo>
                    <a:pt x="995362" y="559098"/>
                  </a:lnTo>
                  <a:lnTo>
                    <a:pt x="982599" y="576459"/>
                  </a:lnTo>
                  <a:lnTo>
                    <a:pt x="963739" y="631799"/>
                  </a:lnTo>
                  <a:lnTo>
                    <a:pt x="961453" y="663949"/>
                  </a:lnTo>
                  <a:lnTo>
                    <a:pt x="959103" y="685850"/>
                  </a:lnTo>
                  <a:lnTo>
                    <a:pt x="935545" y="734390"/>
                  </a:lnTo>
                  <a:lnTo>
                    <a:pt x="898588" y="750443"/>
                  </a:lnTo>
                  <a:lnTo>
                    <a:pt x="882523" y="751160"/>
                  </a:lnTo>
                  <a:lnTo>
                    <a:pt x="867092" y="750220"/>
                  </a:lnTo>
                  <a:lnTo>
                    <a:pt x="848105" y="747617"/>
                  </a:lnTo>
                  <a:lnTo>
                    <a:pt x="823976" y="742829"/>
                  </a:lnTo>
                  <a:lnTo>
                    <a:pt x="795083" y="736130"/>
                  </a:lnTo>
                  <a:lnTo>
                    <a:pt x="748728" y="725709"/>
                  </a:lnTo>
                  <a:lnTo>
                    <a:pt x="699833" y="719061"/>
                  </a:lnTo>
                  <a:lnTo>
                    <a:pt x="646620" y="718839"/>
                  </a:lnTo>
                  <a:lnTo>
                    <a:pt x="597026" y="724642"/>
                  </a:lnTo>
                  <a:lnTo>
                    <a:pt x="547306" y="734491"/>
                  </a:lnTo>
                  <a:lnTo>
                    <a:pt x="496061" y="747217"/>
                  </a:lnTo>
                  <a:lnTo>
                    <a:pt x="443547" y="760933"/>
                  </a:lnTo>
                  <a:lnTo>
                    <a:pt x="388111" y="773982"/>
                  </a:lnTo>
                  <a:lnTo>
                    <a:pt x="337121" y="783507"/>
                  </a:lnTo>
                  <a:lnTo>
                    <a:pt x="285623" y="789730"/>
                  </a:lnTo>
                  <a:lnTo>
                    <a:pt x="229425" y="791692"/>
                  </a:lnTo>
                  <a:lnTo>
                    <a:pt x="173227" y="789806"/>
                  </a:lnTo>
                  <a:lnTo>
                    <a:pt x="94106" y="774973"/>
                  </a:lnTo>
                  <a:lnTo>
                    <a:pt x="46736" y="754087"/>
                  </a:lnTo>
                  <a:lnTo>
                    <a:pt x="6413" y="697287"/>
                  </a:lnTo>
                  <a:lnTo>
                    <a:pt x="0" y="666902"/>
                  </a:lnTo>
                  <a:lnTo>
                    <a:pt x="0" y="851344"/>
                  </a:lnTo>
                  <a:lnTo>
                    <a:pt x="1031049" y="809529"/>
                  </a:lnTo>
                  <a:lnTo>
                    <a:pt x="1031621" y="808437"/>
                  </a:lnTo>
                  <a:lnTo>
                    <a:pt x="1027112" y="649909"/>
                  </a:lnTo>
                  <a:lnTo>
                    <a:pt x="1122362" y="525659"/>
                  </a:lnTo>
                  <a:lnTo>
                    <a:pt x="1120965" y="0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73" name="object 773"/>
          <p:cNvPicPr/>
          <p:nvPr/>
        </p:nvPicPr>
        <p:blipFill>
          <a:blip r:embed="rId135" cstate="print"/>
          <a:stretch>
            <a:fillRect/>
          </a:stretch>
        </p:blipFill>
        <p:spPr>
          <a:xfrm>
            <a:off x="10084689" y="5192681"/>
            <a:ext cx="655002" cy="928262"/>
          </a:xfrm>
          <a:prstGeom prst="rect">
            <a:avLst/>
          </a:prstGeom>
        </p:spPr>
      </p:pic>
      <p:grpSp>
        <p:nvGrpSpPr>
          <p:cNvPr id="774" name="object 774"/>
          <p:cNvGrpSpPr/>
          <p:nvPr/>
        </p:nvGrpSpPr>
        <p:grpSpPr>
          <a:xfrm>
            <a:off x="6087960" y="3350133"/>
            <a:ext cx="2043430" cy="485140"/>
            <a:chOff x="6087960" y="3350133"/>
            <a:chExt cx="2043430" cy="485140"/>
          </a:xfrm>
        </p:grpSpPr>
        <p:pic>
          <p:nvPicPr>
            <p:cNvPr id="775" name="object 775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7237095" y="3385030"/>
              <a:ext cx="105841" cy="67210"/>
            </a:xfrm>
            <a:prstGeom prst="rect">
              <a:avLst/>
            </a:prstGeom>
          </p:spPr>
        </p:pic>
        <p:sp>
          <p:nvSpPr>
            <p:cNvPr id="776" name="object 776"/>
            <p:cNvSpPr/>
            <p:nvPr/>
          </p:nvSpPr>
          <p:spPr>
            <a:xfrm>
              <a:off x="6087960" y="3482475"/>
              <a:ext cx="2043430" cy="353060"/>
            </a:xfrm>
            <a:custGeom>
              <a:avLst/>
              <a:gdLst/>
              <a:ahLst/>
              <a:cxnLst/>
              <a:rect l="l" t="t" r="r" b="b"/>
              <a:pathLst>
                <a:path w="2043429" h="353060">
                  <a:moveTo>
                    <a:pt x="2042864" y="0"/>
                  </a:moveTo>
                  <a:lnTo>
                    <a:pt x="0" y="0"/>
                  </a:lnTo>
                  <a:lnTo>
                    <a:pt x="0" y="352797"/>
                  </a:lnTo>
                  <a:lnTo>
                    <a:pt x="2042864" y="352797"/>
                  </a:lnTo>
                  <a:lnTo>
                    <a:pt x="20428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7349680" y="3350132"/>
              <a:ext cx="781050" cy="83820"/>
            </a:xfrm>
            <a:custGeom>
              <a:avLst/>
              <a:gdLst/>
              <a:ahLst/>
              <a:cxnLst/>
              <a:rect l="l" t="t" r="r" b="b"/>
              <a:pathLst>
                <a:path w="781050" h="83820">
                  <a:moveTo>
                    <a:pt x="661860" y="80124"/>
                  </a:moveTo>
                  <a:lnTo>
                    <a:pt x="0" y="80124"/>
                  </a:lnTo>
                  <a:lnTo>
                    <a:pt x="0" y="83718"/>
                  </a:lnTo>
                  <a:lnTo>
                    <a:pt x="661860" y="83718"/>
                  </a:lnTo>
                  <a:lnTo>
                    <a:pt x="661860" y="80124"/>
                  </a:lnTo>
                  <a:close/>
                </a:path>
                <a:path w="781050" h="83820">
                  <a:moveTo>
                    <a:pt x="780681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61860" y="2540"/>
                  </a:lnTo>
                  <a:lnTo>
                    <a:pt x="661860" y="1270"/>
                  </a:lnTo>
                  <a:lnTo>
                    <a:pt x="780681" y="1270"/>
                  </a:lnTo>
                  <a:lnTo>
                    <a:pt x="780681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8" name="object 778"/>
          <p:cNvSpPr/>
          <p:nvPr/>
        </p:nvSpPr>
        <p:spPr>
          <a:xfrm>
            <a:off x="7599109" y="3268852"/>
            <a:ext cx="433070" cy="3810"/>
          </a:xfrm>
          <a:custGeom>
            <a:avLst/>
            <a:gdLst/>
            <a:ahLst/>
            <a:cxnLst/>
            <a:rect l="l" t="t" r="r" b="b"/>
            <a:pathLst>
              <a:path w="433070" h="3810">
                <a:moveTo>
                  <a:pt x="432879" y="2540"/>
                </a:moveTo>
                <a:lnTo>
                  <a:pt x="430847" y="2540"/>
                </a:lnTo>
                <a:lnTo>
                  <a:pt x="430847" y="0"/>
                </a:lnTo>
                <a:lnTo>
                  <a:pt x="0" y="0"/>
                </a:lnTo>
                <a:lnTo>
                  <a:pt x="0" y="2540"/>
                </a:lnTo>
                <a:lnTo>
                  <a:pt x="0" y="3810"/>
                </a:lnTo>
                <a:lnTo>
                  <a:pt x="432879" y="3810"/>
                </a:lnTo>
                <a:lnTo>
                  <a:pt x="432879" y="254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8102387" y="3317875"/>
            <a:ext cx="3810" cy="33655"/>
          </a:xfrm>
          <a:custGeom>
            <a:avLst/>
            <a:gdLst/>
            <a:ahLst/>
            <a:cxnLst/>
            <a:rect l="l" t="t" r="r" b="b"/>
            <a:pathLst>
              <a:path w="3809" h="33654">
                <a:moveTo>
                  <a:pt x="1759" y="0"/>
                </a:moveTo>
                <a:lnTo>
                  <a:pt x="0" y="0"/>
                </a:lnTo>
                <a:lnTo>
                  <a:pt x="0" y="33527"/>
                </a:lnTo>
                <a:lnTo>
                  <a:pt x="3600" y="33527"/>
                </a:lnTo>
                <a:lnTo>
                  <a:pt x="3600" y="1586"/>
                </a:lnTo>
                <a:lnTo>
                  <a:pt x="1759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8021742" y="3268027"/>
            <a:ext cx="3810" cy="83820"/>
          </a:xfrm>
          <a:custGeom>
            <a:avLst/>
            <a:gdLst/>
            <a:ahLst/>
            <a:cxnLst/>
            <a:rect l="l" t="t" r="r" b="b"/>
            <a:pathLst>
              <a:path w="3809" h="83820">
                <a:moveTo>
                  <a:pt x="1827" y="0"/>
                </a:moveTo>
                <a:lnTo>
                  <a:pt x="0" y="0"/>
                </a:lnTo>
                <a:lnTo>
                  <a:pt x="0" y="83375"/>
                </a:lnTo>
                <a:lnTo>
                  <a:pt x="3600" y="83375"/>
                </a:lnTo>
                <a:lnTo>
                  <a:pt x="3600" y="581"/>
                </a:lnTo>
                <a:lnTo>
                  <a:pt x="182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7941097" y="3256534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3"/>
                </a:lnTo>
                <a:lnTo>
                  <a:pt x="3600" y="225933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7860452" y="3256534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3"/>
                </a:lnTo>
                <a:lnTo>
                  <a:pt x="3600" y="225933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7779807" y="3256534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3"/>
                </a:lnTo>
                <a:lnTo>
                  <a:pt x="3600" y="225933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7699162" y="3256534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3"/>
                </a:lnTo>
                <a:lnTo>
                  <a:pt x="3600" y="225933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7618517" y="3256534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3"/>
                </a:lnTo>
                <a:lnTo>
                  <a:pt x="3600" y="225933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7537872" y="3297682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5"/>
                </a:lnTo>
                <a:lnTo>
                  <a:pt x="3600" y="184785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7457227" y="3297682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5"/>
                </a:lnTo>
                <a:lnTo>
                  <a:pt x="3600" y="184785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7376582" y="3297682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5"/>
                </a:lnTo>
                <a:lnTo>
                  <a:pt x="3600" y="184785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6087960" y="3835273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6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6087960" y="3754628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6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6087960" y="3673983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6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6087960" y="3593338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6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6087960" y="3502660"/>
            <a:ext cx="2043430" cy="332740"/>
          </a:xfrm>
          <a:custGeom>
            <a:avLst/>
            <a:gdLst/>
            <a:ahLst/>
            <a:cxnLst/>
            <a:rect l="l" t="t" r="r" b="b"/>
            <a:pathLst>
              <a:path w="2043429" h="332739">
                <a:moveTo>
                  <a:pt x="0" y="10033"/>
                </a:moveTo>
                <a:lnTo>
                  <a:pt x="2042896" y="10033"/>
                </a:lnTo>
              </a:path>
              <a:path w="2043429" h="332739">
                <a:moveTo>
                  <a:pt x="2016226" y="332613"/>
                </a:moveTo>
                <a:lnTo>
                  <a:pt x="2016226" y="0"/>
                </a:lnTo>
              </a:path>
              <a:path w="2043429" h="332739">
                <a:moveTo>
                  <a:pt x="1935581" y="332613"/>
                </a:moveTo>
                <a:lnTo>
                  <a:pt x="1935581" y="0"/>
                </a:lnTo>
              </a:path>
              <a:path w="2043429" h="332739">
                <a:moveTo>
                  <a:pt x="1854936" y="332613"/>
                </a:moveTo>
                <a:lnTo>
                  <a:pt x="1854936" y="0"/>
                </a:lnTo>
              </a:path>
              <a:path w="2043429" h="332739">
                <a:moveTo>
                  <a:pt x="1774291" y="332613"/>
                </a:moveTo>
                <a:lnTo>
                  <a:pt x="1774291" y="0"/>
                </a:lnTo>
              </a:path>
              <a:path w="2043429" h="332739">
                <a:moveTo>
                  <a:pt x="1693646" y="332613"/>
                </a:moveTo>
                <a:lnTo>
                  <a:pt x="1693646" y="0"/>
                </a:lnTo>
              </a:path>
              <a:path w="2043429" h="332739">
                <a:moveTo>
                  <a:pt x="1613001" y="332613"/>
                </a:moveTo>
                <a:lnTo>
                  <a:pt x="1613001" y="0"/>
                </a:lnTo>
              </a:path>
              <a:path w="2043429" h="332739">
                <a:moveTo>
                  <a:pt x="1532356" y="332613"/>
                </a:moveTo>
                <a:lnTo>
                  <a:pt x="1532356" y="0"/>
                </a:lnTo>
              </a:path>
              <a:path w="2043429" h="332739">
                <a:moveTo>
                  <a:pt x="1451711" y="332613"/>
                </a:moveTo>
                <a:lnTo>
                  <a:pt x="1451711" y="0"/>
                </a:lnTo>
              </a:path>
              <a:path w="2043429" h="332739">
                <a:moveTo>
                  <a:pt x="1371066" y="332613"/>
                </a:moveTo>
                <a:lnTo>
                  <a:pt x="1371066" y="0"/>
                </a:lnTo>
              </a:path>
              <a:path w="2043429" h="332739">
                <a:moveTo>
                  <a:pt x="1290421" y="332613"/>
                </a:moveTo>
                <a:lnTo>
                  <a:pt x="1290421" y="0"/>
                </a:lnTo>
              </a:path>
              <a:path w="2043429" h="332739">
                <a:moveTo>
                  <a:pt x="1209776" y="332613"/>
                </a:moveTo>
                <a:lnTo>
                  <a:pt x="1209776" y="0"/>
                </a:lnTo>
              </a:path>
              <a:path w="2043429" h="332739">
                <a:moveTo>
                  <a:pt x="1129131" y="332613"/>
                </a:moveTo>
                <a:lnTo>
                  <a:pt x="1129131" y="0"/>
                </a:lnTo>
              </a:path>
              <a:path w="2043429" h="332739">
                <a:moveTo>
                  <a:pt x="1048550" y="332613"/>
                </a:moveTo>
                <a:lnTo>
                  <a:pt x="1048550" y="0"/>
                </a:lnTo>
              </a:path>
              <a:path w="2043429" h="332739">
                <a:moveTo>
                  <a:pt x="967905" y="332613"/>
                </a:moveTo>
                <a:lnTo>
                  <a:pt x="967905" y="0"/>
                </a:lnTo>
              </a:path>
              <a:path w="2043429" h="332739">
                <a:moveTo>
                  <a:pt x="887260" y="332613"/>
                </a:moveTo>
                <a:lnTo>
                  <a:pt x="887260" y="0"/>
                </a:lnTo>
              </a:path>
              <a:path w="2043429" h="332739">
                <a:moveTo>
                  <a:pt x="806615" y="332613"/>
                </a:moveTo>
                <a:lnTo>
                  <a:pt x="806615" y="0"/>
                </a:lnTo>
              </a:path>
              <a:path w="2043429" h="332739">
                <a:moveTo>
                  <a:pt x="725970" y="332613"/>
                </a:moveTo>
                <a:lnTo>
                  <a:pt x="725970" y="0"/>
                </a:lnTo>
              </a:path>
              <a:path w="2043429" h="332739">
                <a:moveTo>
                  <a:pt x="645325" y="332613"/>
                </a:moveTo>
                <a:lnTo>
                  <a:pt x="645325" y="0"/>
                </a:lnTo>
              </a:path>
              <a:path w="2043429" h="332739">
                <a:moveTo>
                  <a:pt x="564680" y="332613"/>
                </a:moveTo>
                <a:lnTo>
                  <a:pt x="564680" y="0"/>
                </a:lnTo>
              </a:path>
              <a:path w="2043429" h="332739">
                <a:moveTo>
                  <a:pt x="484035" y="332613"/>
                </a:moveTo>
                <a:lnTo>
                  <a:pt x="484035" y="0"/>
                </a:lnTo>
              </a:path>
              <a:path w="2043429" h="332739">
                <a:moveTo>
                  <a:pt x="403390" y="332613"/>
                </a:moveTo>
                <a:lnTo>
                  <a:pt x="403390" y="0"/>
                </a:lnTo>
              </a:path>
              <a:path w="2043429" h="332739">
                <a:moveTo>
                  <a:pt x="322745" y="332613"/>
                </a:moveTo>
                <a:lnTo>
                  <a:pt x="322745" y="0"/>
                </a:lnTo>
              </a:path>
              <a:path w="2043429" h="332739">
                <a:moveTo>
                  <a:pt x="242119" y="332613"/>
                </a:moveTo>
                <a:lnTo>
                  <a:pt x="242119" y="0"/>
                </a:lnTo>
              </a:path>
              <a:path w="2043429" h="332739">
                <a:moveTo>
                  <a:pt x="161505" y="332613"/>
                </a:moveTo>
                <a:lnTo>
                  <a:pt x="161505" y="0"/>
                </a:lnTo>
              </a:path>
              <a:path w="2043429" h="332739">
                <a:moveTo>
                  <a:pt x="80867" y="332613"/>
                </a:moveTo>
                <a:lnTo>
                  <a:pt x="80867" y="0"/>
                </a:lnTo>
              </a:path>
              <a:path w="2043429" h="332739">
                <a:moveTo>
                  <a:pt x="228" y="332613"/>
                </a:moveTo>
                <a:lnTo>
                  <a:pt x="228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94" name="object 794"/>
          <p:cNvGrpSpPr/>
          <p:nvPr/>
        </p:nvGrpSpPr>
        <p:grpSpPr>
          <a:xfrm>
            <a:off x="6255988" y="6455562"/>
            <a:ext cx="1352550" cy="1029969"/>
            <a:chOff x="6255988" y="6455562"/>
            <a:chExt cx="1352550" cy="1029969"/>
          </a:xfrm>
        </p:grpSpPr>
        <p:pic>
          <p:nvPicPr>
            <p:cNvPr id="795" name="object 795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6255988" y="6516503"/>
              <a:ext cx="140620" cy="198615"/>
            </a:xfrm>
            <a:prstGeom prst="rect">
              <a:avLst/>
            </a:prstGeom>
          </p:spPr>
        </p:pic>
        <p:sp>
          <p:nvSpPr>
            <p:cNvPr id="796" name="object 796"/>
            <p:cNvSpPr/>
            <p:nvPr/>
          </p:nvSpPr>
          <p:spPr>
            <a:xfrm>
              <a:off x="6256261" y="6455562"/>
              <a:ext cx="1144270" cy="1029969"/>
            </a:xfrm>
            <a:custGeom>
              <a:avLst/>
              <a:gdLst/>
              <a:ahLst/>
              <a:cxnLst/>
              <a:rect l="l" t="t" r="r" b="b"/>
              <a:pathLst>
                <a:path w="1144270" h="1029970">
                  <a:moveTo>
                    <a:pt x="293636" y="0"/>
                  </a:moveTo>
                  <a:lnTo>
                    <a:pt x="248551" y="1657"/>
                  </a:lnTo>
                  <a:lnTo>
                    <a:pt x="205181" y="14262"/>
                  </a:lnTo>
                  <a:lnTo>
                    <a:pt x="170256" y="34131"/>
                  </a:lnTo>
                  <a:lnTo>
                    <a:pt x="140347" y="60940"/>
                  </a:lnTo>
                  <a:lnTo>
                    <a:pt x="105613" y="120427"/>
                  </a:lnTo>
                  <a:lnTo>
                    <a:pt x="93865" y="175539"/>
                  </a:lnTo>
                  <a:lnTo>
                    <a:pt x="86518" y="219716"/>
                  </a:lnTo>
                  <a:lnTo>
                    <a:pt x="77889" y="237851"/>
                  </a:lnTo>
                  <a:lnTo>
                    <a:pt x="63550" y="251961"/>
                  </a:lnTo>
                  <a:lnTo>
                    <a:pt x="47898" y="258832"/>
                  </a:lnTo>
                  <a:lnTo>
                    <a:pt x="30784" y="259556"/>
                  </a:lnTo>
                  <a:lnTo>
                    <a:pt x="15354" y="252907"/>
                  </a:lnTo>
                  <a:lnTo>
                    <a:pt x="6826" y="243185"/>
                  </a:lnTo>
                  <a:lnTo>
                    <a:pt x="1739" y="230409"/>
                  </a:lnTo>
                  <a:lnTo>
                    <a:pt x="0" y="224205"/>
                  </a:lnTo>
                  <a:lnTo>
                    <a:pt x="298" y="406596"/>
                  </a:lnTo>
                  <a:lnTo>
                    <a:pt x="298" y="507377"/>
                  </a:lnTo>
                  <a:lnTo>
                    <a:pt x="120662" y="507377"/>
                  </a:lnTo>
                  <a:lnTo>
                    <a:pt x="116281" y="477265"/>
                  </a:lnTo>
                  <a:lnTo>
                    <a:pt x="118884" y="447128"/>
                  </a:lnTo>
                  <a:lnTo>
                    <a:pt x="141935" y="397516"/>
                  </a:lnTo>
                  <a:lnTo>
                    <a:pt x="184670" y="365645"/>
                  </a:lnTo>
                  <a:lnTo>
                    <a:pt x="212864" y="359073"/>
                  </a:lnTo>
                  <a:lnTo>
                    <a:pt x="241820" y="360610"/>
                  </a:lnTo>
                  <a:lnTo>
                    <a:pt x="255092" y="364178"/>
                  </a:lnTo>
                  <a:lnTo>
                    <a:pt x="281444" y="379088"/>
                  </a:lnTo>
                  <a:lnTo>
                    <a:pt x="299415" y="401808"/>
                  </a:lnTo>
                  <a:lnTo>
                    <a:pt x="307543" y="429615"/>
                  </a:lnTo>
                  <a:lnTo>
                    <a:pt x="304622" y="458438"/>
                  </a:lnTo>
                  <a:lnTo>
                    <a:pt x="291731" y="485571"/>
                  </a:lnTo>
                  <a:lnTo>
                    <a:pt x="250202" y="535755"/>
                  </a:lnTo>
                  <a:lnTo>
                    <a:pt x="216039" y="576186"/>
                  </a:lnTo>
                  <a:lnTo>
                    <a:pt x="189433" y="621874"/>
                  </a:lnTo>
                  <a:lnTo>
                    <a:pt x="175526" y="667613"/>
                  </a:lnTo>
                  <a:lnTo>
                    <a:pt x="169875" y="715117"/>
                  </a:lnTo>
                  <a:lnTo>
                    <a:pt x="172605" y="762844"/>
                  </a:lnTo>
                  <a:lnTo>
                    <a:pt x="183591" y="809402"/>
                  </a:lnTo>
                  <a:lnTo>
                    <a:pt x="206578" y="866203"/>
                  </a:lnTo>
                  <a:lnTo>
                    <a:pt x="240296" y="917397"/>
                  </a:lnTo>
                  <a:lnTo>
                    <a:pt x="283476" y="960907"/>
                  </a:lnTo>
                  <a:lnTo>
                    <a:pt x="334340" y="995089"/>
                  </a:lnTo>
                  <a:lnTo>
                    <a:pt x="390982" y="1018578"/>
                  </a:lnTo>
                  <a:lnTo>
                    <a:pt x="447624" y="1029563"/>
                  </a:lnTo>
                  <a:lnTo>
                    <a:pt x="505282" y="1029741"/>
                  </a:lnTo>
                  <a:lnTo>
                    <a:pt x="561987" y="1019200"/>
                  </a:lnTo>
                  <a:lnTo>
                    <a:pt x="615708" y="998213"/>
                  </a:lnTo>
                  <a:lnTo>
                    <a:pt x="664540" y="967530"/>
                  </a:lnTo>
                  <a:lnTo>
                    <a:pt x="696290" y="938307"/>
                  </a:lnTo>
                  <a:lnTo>
                    <a:pt x="722642" y="904151"/>
                  </a:lnTo>
                  <a:lnTo>
                    <a:pt x="742835" y="866032"/>
                  </a:lnTo>
                  <a:lnTo>
                    <a:pt x="760806" y="812850"/>
                  </a:lnTo>
                  <a:lnTo>
                    <a:pt x="773887" y="758278"/>
                  </a:lnTo>
                  <a:lnTo>
                    <a:pt x="800557" y="649484"/>
                  </a:lnTo>
                  <a:lnTo>
                    <a:pt x="829386" y="534936"/>
                  </a:lnTo>
                  <a:lnTo>
                    <a:pt x="858596" y="472103"/>
                  </a:lnTo>
                  <a:lnTo>
                    <a:pt x="912444" y="433336"/>
                  </a:lnTo>
                  <a:lnTo>
                    <a:pt x="976261" y="424433"/>
                  </a:lnTo>
                  <a:lnTo>
                    <a:pt x="1016457" y="421208"/>
                  </a:lnTo>
                  <a:lnTo>
                    <a:pt x="1054620" y="408108"/>
                  </a:lnTo>
                  <a:lnTo>
                    <a:pt x="1088339" y="385984"/>
                  </a:lnTo>
                  <a:lnTo>
                    <a:pt x="1115517" y="356266"/>
                  </a:lnTo>
                  <a:lnTo>
                    <a:pt x="1134440" y="320700"/>
                  </a:lnTo>
                  <a:lnTo>
                    <a:pt x="1144092" y="281558"/>
                  </a:lnTo>
                  <a:lnTo>
                    <a:pt x="1143711" y="241249"/>
                  </a:lnTo>
                  <a:lnTo>
                    <a:pt x="1133424" y="202279"/>
                  </a:lnTo>
                  <a:lnTo>
                    <a:pt x="1113802" y="167081"/>
                  </a:lnTo>
                  <a:lnTo>
                    <a:pt x="1086053" y="137839"/>
                  </a:lnTo>
                  <a:lnTo>
                    <a:pt x="1049540" y="115188"/>
                  </a:lnTo>
                  <a:lnTo>
                    <a:pt x="1008456" y="102736"/>
                  </a:lnTo>
                  <a:lnTo>
                    <a:pt x="965593" y="101301"/>
                  </a:lnTo>
                  <a:lnTo>
                    <a:pt x="923747" y="111023"/>
                  </a:lnTo>
                  <a:lnTo>
                    <a:pt x="892378" y="126898"/>
                  </a:lnTo>
                  <a:lnTo>
                    <a:pt x="865263" y="149371"/>
                  </a:lnTo>
                  <a:lnTo>
                    <a:pt x="843864" y="177279"/>
                  </a:lnTo>
                  <a:lnTo>
                    <a:pt x="829195" y="209226"/>
                  </a:lnTo>
                  <a:lnTo>
                    <a:pt x="811733" y="243928"/>
                  </a:lnTo>
                  <a:lnTo>
                    <a:pt x="786841" y="273742"/>
                  </a:lnTo>
                  <a:lnTo>
                    <a:pt x="755853" y="297160"/>
                  </a:lnTo>
                  <a:lnTo>
                    <a:pt x="708037" y="316083"/>
                  </a:lnTo>
                  <a:lnTo>
                    <a:pt x="657174" y="324123"/>
                  </a:lnTo>
                  <a:lnTo>
                    <a:pt x="605802" y="320871"/>
                  </a:lnTo>
                  <a:lnTo>
                    <a:pt x="567067" y="310476"/>
                  </a:lnTo>
                  <a:lnTo>
                    <a:pt x="531698" y="291376"/>
                  </a:lnTo>
                  <a:lnTo>
                    <a:pt x="501726" y="264642"/>
                  </a:lnTo>
                  <a:lnTo>
                    <a:pt x="476326" y="222421"/>
                  </a:lnTo>
                  <a:lnTo>
                    <a:pt x="462610" y="169341"/>
                  </a:lnTo>
                  <a:lnTo>
                    <a:pt x="455117" y="135680"/>
                  </a:lnTo>
                  <a:lnTo>
                    <a:pt x="443369" y="103257"/>
                  </a:lnTo>
                  <a:lnTo>
                    <a:pt x="430733" y="81108"/>
                  </a:lnTo>
                  <a:lnTo>
                    <a:pt x="415048" y="60940"/>
                  </a:lnTo>
                  <a:lnTo>
                    <a:pt x="414540" y="60940"/>
                  </a:lnTo>
                  <a:lnTo>
                    <a:pt x="379234" y="30556"/>
                  </a:lnTo>
                  <a:lnTo>
                    <a:pt x="337769" y="9474"/>
                  </a:lnTo>
                  <a:lnTo>
                    <a:pt x="293636" y="0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7" name="object 797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7411212" y="6460521"/>
              <a:ext cx="196786" cy="198958"/>
            </a:xfrm>
            <a:prstGeom prst="rect">
              <a:avLst/>
            </a:prstGeom>
          </p:spPr>
        </p:pic>
        <p:pic>
          <p:nvPicPr>
            <p:cNvPr id="798" name="object 798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6955155" y="7176185"/>
              <a:ext cx="196723" cy="198958"/>
            </a:xfrm>
            <a:prstGeom prst="rect">
              <a:avLst/>
            </a:prstGeom>
          </p:spPr>
        </p:pic>
      </p:grpSp>
      <p:pic>
        <p:nvPicPr>
          <p:cNvPr id="799" name="object 799"/>
          <p:cNvPicPr/>
          <p:nvPr/>
        </p:nvPicPr>
        <p:blipFill>
          <a:blip r:embed="rId140" cstate="print"/>
          <a:stretch>
            <a:fillRect/>
          </a:stretch>
        </p:blipFill>
        <p:spPr>
          <a:xfrm>
            <a:off x="8063674" y="5910427"/>
            <a:ext cx="201549" cy="201587"/>
          </a:xfrm>
          <a:prstGeom prst="rect">
            <a:avLst/>
          </a:prstGeom>
        </p:spPr>
      </p:pic>
      <p:sp>
        <p:nvSpPr>
          <p:cNvPr id="800" name="object 800"/>
          <p:cNvSpPr/>
          <p:nvPr/>
        </p:nvSpPr>
        <p:spPr>
          <a:xfrm>
            <a:off x="9269539" y="5317598"/>
            <a:ext cx="333375" cy="333375"/>
          </a:xfrm>
          <a:custGeom>
            <a:avLst/>
            <a:gdLst/>
            <a:ahLst/>
            <a:cxnLst/>
            <a:rect l="l" t="t" r="r" b="b"/>
            <a:pathLst>
              <a:path w="333375" h="333375">
                <a:moveTo>
                  <a:pt x="155892" y="0"/>
                </a:moveTo>
                <a:lnTo>
                  <a:pt x="113156" y="8458"/>
                </a:lnTo>
                <a:lnTo>
                  <a:pt x="74041" y="27679"/>
                </a:lnTo>
                <a:lnTo>
                  <a:pt x="41211" y="56356"/>
                </a:lnTo>
                <a:lnTo>
                  <a:pt x="16954" y="92570"/>
                </a:lnTo>
                <a:lnTo>
                  <a:pt x="2921" y="133769"/>
                </a:lnTo>
                <a:lnTo>
                  <a:pt x="0" y="177279"/>
                </a:lnTo>
                <a:lnTo>
                  <a:pt x="8445" y="219989"/>
                </a:lnTo>
                <a:lnTo>
                  <a:pt x="27686" y="259105"/>
                </a:lnTo>
                <a:lnTo>
                  <a:pt x="56324" y="291896"/>
                </a:lnTo>
                <a:lnTo>
                  <a:pt x="92519" y="316160"/>
                </a:lnTo>
                <a:lnTo>
                  <a:pt x="133794" y="330225"/>
                </a:lnTo>
                <a:lnTo>
                  <a:pt x="177228" y="333152"/>
                </a:lnTo>
                <a:lnTo>
                  <a:pt x="220027" y="324694"/>
                </a:lnTo>
                <a:lnTo>
                  <a:pt x="259079" y="305466"/>
                </a:lnTo>
                <a:lnTo>
                  <a:pt x="291909" y="276815"/>
                </a:lnTo>
                <a:lnTo>
                  <a:pt x="316166" y="240601"/>
                </a:lnTo>
                <a:lnTo>
                  <a:pt x="330200" y="199377"/>
                </a:lnTo>
                <a:lnTo>
                  <a:pt x="333121" y="155892"/>
                </a:lnTo>
                <a:lnTo>
                  <a:pt x="324675" y="113157"/>
                </a:lnTo>
                <a:lnTo>
                  <a:pt x="305498" y="74066"/>
                </a:lnTo>
                <a:lnTo>
                  <a:pt x="276796" y="41275"/>
                </a:lnTo>
                <a:lnTo>
                  <a:pt x="240601" y="16986"/>
                </a:lnTo>
                <a:lnTo>
                  <a:pt x="199326" y="2927"/>
                </a:lnTo>
                <a:lnTo>
                  <a:pt x="15589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7964169" y="5817711"/>
            <a:ext cx="333375" cy="333375"/>
          </a:xfrm>
          <a:custGeom>
            <a:avLst/>
            <a:gdLst/>
            <a:ahLst/>
            <a:cxnLst/>
            <a:rect l="l" t="t" r="r" b="b"/>
            <a:pathLst>
              <a:path w="333375" h="333375">
                <a:moveTo>
                  <a:pt x="155892" y="0"/>
                </a:moveTo>
                <a:lnTo>
                  <a:pt x="113156" y="8458"/>
                </a:lnTo>
                <a:lnTo>
                  <a:pt x="74040" y="27654"/>
                </a:lnTo>
                <a:lnTo>
                  <a:pt x="41275" y="56356"/>
                </a:lnTo>
                <a:lnTo>
                  <a:pt x="16954" y="92570"/>
                </a:lnTo>
                <a:lnTo>
                  <a:pt x="2921" y="133794"/>
                </a:lnTo>
                <a:lnTo>
                  <a:pt x="0" y="177272"/>
                </a:lnTo>
                <a:lnTo>
                  <a:pt x="8445" y="219989"/>
                </a:lnTo>
                <a:lnTo>
                  <a:pt x="27622" y="259105"/>
                </a:lnTo>
                <a:lnTo>
                  <a:pt x="56324" y="291896"/>
                </a:lnTo>
                <a:lnTo>
                  <a:pt x="92519" y="316160"/>
                </a:lnTo>
                <a:lnTo>
                  <a:pt x="133794" y="330219"/>
                </a:lnTo>
                <a:lnTo>
                  <a:pt x="177228" y="333121"/>
                </a:lnTo>
                <a:lnTo>
                  <a:pt x="219963" y="324688"/>
                </a:lnTo>
                <a:lnTo>
                  <a:pt x="259079" y="305466"/>
                </a:lnTo>
                <a:lnTo>
                  <a:pt x="291846" y="276764"/>
                </a:lnTo>
                <a:lnTo>
                  <a:pt x="316102" y="240601"/>
                </a:lnTo>
                <a:lnTo>
                  <a:pt x="330200" y="199377"/>
                </a:lnTo>
                <a:lnTo>
                  <a:pt x="333121" y="155892"/>
                </a:lnTo>
                <a:lnTo>
                  <a:pt x="324675" y="113157"/>
                </a:lnTo>
                <a:lnTo>
                  <a:pt x="305434" y="74015"/>
                </a:lnTo>
                <a:lnTo>
                  <a:pt x="276796" y="41224"/>
                </a:lnTo>
                <a:lnTo>
                  <a:pt x="240601" y="16986"/>
                </a:lnTo>
                <a:lnTo>
                  <a:pt x="199326" y="2921"/>
                </a:lnTo>
                <a:lnTo>
                  <a:pt x="15589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8679498" y="5844425"/>
            <a:ext cx="680720" cy="428625"/>
          </a:xfrm>
          <a:custGeom>
            <a:avLst/>
            <a:gdLst/>
            <a:ahLst/>
            <a:cxnLst/>
            <a:rect l="l" t="t" r="r" b="b"/>
            <a:pathLst>
              <a:path w="680720" h="428625">
                <a:moveTo>
                  <a:pt x="680148" y="233705"/>
                </a:moveTo>
                <a:lnTo>
                  <a:pt x="671131" y="195414"/>
                </a:lnTo>
                <a:lnTo>
                  <a:pt x="651764" y="161175"/>
                </a:lnTo>
                <a:lnTo>
                  <a:pt x="623443" y="133769"/>
                </a:lnTo>
                <a:lnTo>
                  <a:pt x="588581" y="115493"/>
                </a:lnTo>
                <a:lnTo>
                  <a:pt x="549973" y="107746"/>
                </a:lnTo>
                <a:lnTo>
                  <a:pt x="510794" y="111201"/>
                </a:lnTo>
                <a:lnTo>
                  <a:pt x="474154" y="125564"/>
                </a:lnTo>
                <a:lnTo>
                  <a:pt x="443039" y="149694"/>
                </a:lnTo>
                <a:lnTo>
                  <a:pt x="423684" y="176403"/>
                </a:lnTo>
                <a:lnTo>
                  <a:pt x="421513" y="160858"/>
                </a:lnTo>
                <a:lnTo>
                  <a:pt x="404495" y="116039"/>
                </a:lnTo>
                <a:lnTo>
                  <a:pt x="377888" y="76149"/>
                </a:lnTo>
                <a:lnTo>
                  <a:pt x="343154" y="43141"/>
                </a:lnTo>
                <a:lnTo>
                  <a:pt x="301815" y="18732"/>
                </a:lnTo>
                <a:lnTo>
                  <a:pt x="256222" y="4114"/>
                </a:lnTo>
                <a:lnTo>
                  <a:pt x="208343" y="0"/>
                </a:lnTo>
                <a:lnTo>
                  <a:pt x="160909" y="6629"/>
                </a:lnTo>
                <a:lnTo>
                  <a:pt x="116078" y="23660"/>
                </a:lnTo>
                <a:lnTo>
                  <a:pt x="76136" y="50253"/>
                </a:lnTo>
                <a:lnTo>
                  <a:pt x="43180" y="85077"/>
                </a:lnTo>
                <a:lnTo>
                  <a:pt x="18732" y="126326"/>
                </a:lnTo>
                <a:lnTo>
                  <a:pt x="4127" y="172021"/>
                </a:lnTo>
                <a:lnTo>
                  <a:pt x="0" y="219798"/>
                </a:lnTo>
                <a:lnTo>
                  <a:pt x="6667" y="267271"/>
                </a:lnTo>
                <a:lnTo>
                  <a:pt x="23685" y="312089"/>
                </a:lnTo>
                <a:lnTo>
                  <a:pt x="50292" y="352005"/>
                </a:lnTo>
                <a:lnTo>
                  <a:pt x="85090" y="384987"/>
                </a:lnTo>
                <a:lnTo>
                  <a:pt x="126365" y="409422"/>
                </a:lnTo>
                <a:lnTo>
                  <a:pt x="172021" y="424065"/>
                </a:lnTo>
                <a:lnTo>
                  <a:pt x="219837" y="428155"/>
                </a:lnTo>
                <a:lnTo>
                  <a:pt x="267335" y="421500"/>
                </a:lnTo>
                <a:lnTo>
                  <a:pt x="312102" y="404469"/>
                </a:lnTo>
                <a:lnTo>
                  <a:pt x="352044" y="377901"/>
                </a:lnTo>
                <a:lnTo>
                  <a:pt x="385000" y="343103"/>
                </a:lnTo>
                <a:lnTo>
                  <a:pt x="409448" y="301828"/>
                </a:lnTo>
                <a:lnTo>
                  <a:pt x="412610" y="291973"/>
                </a:lnTo>
                <a:lnTo>
                  <a:pt x="413639" y="296316"/>
                </a:lnTo>
                <a:lnTo>
                  <a:pt x="433070" y="330542"/>
                </a:lnTo>
                <a:lnTo>
                  <a:pt x="461327" y="357911"/>
                </a:lnTo>
                <a:lnTo>
                  <a:pt x="496189" y="376212"/>
                </a:lnTo>
                <a:lnTo>
                  <a:pt x="534797" y="383946"/>
                </a:lnTo>
                <a:lnTo>
                  <a:pt x="574040" y="380479"/>
                </a:lnTo>
                <a:lnTo>
                  <a:pt x="610679" y="366115"/>
                </a:lnTo>
                <a:lnTo>
                  <a:pt x="641794" y="342036"/>
                </a:lnTo>
                <a:lnTo>
                  <a:pt x="664845" y="310159"/>
                </a:lnTo>
                <a:lnTo>
                  <a:pt x="677989" y="273024"/>
                </a:lnTo>
                <a:lnTo>
                  <a:pt x="680148" y="233705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10096245" y="4527791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525" y="0"/>
                </a:moveTo>
                <a:lnTo>
                  <a:pt x="101980" y="7613"/>
                </a:lnTo>
                <a:lnTo>
                  <a:pt x="66738" y="24949"/>
                </a:lnTo>
                <a:lnTo>
                  <a:pt x="37147" y="50800"/>
                </a:lnTo>
                <a:lnTo>
                  <a:pt x="15239" y="83464"/>
                </a:lnTo>
                <a:lnTo>
                  <a:pt x="2603" y="120650"/>
                </a:lnTo>
                <a:lnTo>
                  <a:pt x="0" y="159842"/>
                </a:lnTo>
                <a:lnTo>
                  <a:pt x="7556" y="198412"/>
                </a:lnTo>
                <a:lnTo>
                  <a:pt x="24892" y="233686"/>
                </a:lnTo>
                <a:lnTo>
                  <a:pt x="50736" y="263277"/>
                </a:lnTo>
                <a:lnTo>
                  <a:pt x="83438" y="285153"/>
                </a:lnTo>
                <a:lnTo>
                  <a:pt x="120586" y="297827"/>
                </a:lnTo>
                <a:lnTo>
                  <a:pt x="159829" y="300456"/>
                </a:lnTo>
                <a:lnTo>
                  <a:pt x="198374" y="292842"/>
                </a:lnTo>
                <a:lnTo>
                  <a:pt x="233616" y="275507"/>
                </a:lnTo>
                <a:lnTo>
                  <a:pt x="263207" y="249631"/>
                </a:lnTo>
                <a:lnTo>
                  <a:pt x="285114" y="216992"/>
                </a:lnTo>
                <a:lnTo>
                  <a:pt x="297814" y="179781"/>
                </a:lnTo>
                <a:lnTo>
                  <a:pt x="300418" y="140588"/>
                </a:lnTo>
                <a:lnTo>
                  <a:pt x="292798" y="102019"/>
                </a:lnTo>
                <a:lnTo>
                  <a:pt x="275462" y="66751"/>
                </a:lnTo>
                <a:lnTo>
                  <a:pt x="249618" y="37204"/>
                </a:lnTo>
                <a:lnTo>
                  <a:pt x="216979" y="15303"/>
                </a:lnTo>
                <a:lnTo>
                  <a:pt x="179768" y="2603"/>
                </a:lnTo>
                <a:lnTo>
                  <a:pt x="140525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" name="object 804"/>
          <p:cNvSpPr/>
          <p:nvPr/>
        </p:nvSpPr>
        <p:spPr>
          <a:xfrm>
            <a:off x="10205529" y="3748786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525" y="0"/>
                </a:moveTo>
                <a:lnTo>
                  <a:pt x="101980" y="7620"/>
                </a:lnTo>
                <a:lnTo>
                  <a:pt x="66738" y="24955"/>
                </a:lnTo>
                <a:lnTo>
                  <a:pt x="37147" y="50863"/>
                </a:lnTo>
                <a:lnTo>
                  <a:pt x="15303" y="83502"/>
                </a:lnTo>
                <a:lnTo>
                  <a:pt x="2603" y="120713"/>
                </a:lnTo>
                <a:lnTo>
                  <a:pt x="0" y="159893"/>
                </a:lnTo>
                <a:lnTo>
                  <a:pt x="7556" y="198437"/>
                </a:lnTo>
                <a:lnTo>
                  <a:pt x="24955" y="233743"/>
                </a:lnTo>
                <a:lnTo>
                  <a:pt x="50800" y="263334"/>
                </a:lnTo>
                <a:lnTo>
                  <a:pt x="83438" y="285178"/>
                </a:lnTo>
                <a:lnTo>
                  <a:pt x="120586" y="297878"/>
                </a:lnTo>
                <a:lnTo>
                  <a:pt x="159829" y="300482"/>
                </a:lnTo>
                <a:lnTo>
                  <a:pt x="198437" y="292862"/>
                </a:lnTo>
                <a:lnTo>
                  <a:pt x="233616" y="275526"/>
                </a:lnTo>
                <a:lnTo>
                  <a:pt x="263271" y="249682"/>
                </a:lnTo>
                <a:lnTo>
                  <a:pt x="285114" y="216979"/>
                </a:lnTo>
                <a:lnTo>
                  <a:pt x="297814" y="179832"/>
                </a:lnTo>
                <a:lnTo>
                  <a:pt x="300418" y="140652"/>
                </a:lnTo>
                <a:lnTo>
                  <a:pt x="292861" y="102044"/>
                </a:lnTo>
                <a:lnTo>
                  <a:pt x="275462" y="66801"/>
                </a:lnTo>
                <a:lnTo>
                  <a:pt x="249618" y="37211"/>
                </a:lnTo>
                <a:lnTo>
                  <a:pt x="216979" y="15367"/>
                </a:lnTo>
                <a:lnTo>
                  <a:pt x="179768" y="2667"/>
                </a:lnTo>
                <a:lnTo>
                  <a:pt x="140525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" name="object 805"/>
          <p:cNvSpPr/>
          <p:nvPr/>
        </p:nvSpPr>
        <p:spPr>
          <a:xfrm>
            <a:off x="10192004" y="2688717"/>
            <a:ext cx="336550" cy="336550"/>
          </a:xfrm>
          <a:custGeom>
            <a:avLst/>
            <a:gdLst/>
            <a:ahLst/>
            <a:cxnLst/>
            <a:rect l="l" t="t" r="r" b="b"/>
            <a:pathLst>
              <a:path w="336550" h="336550">
                <a:moveTo>
                  <a:pt x="157416" y="0"/>
                </a:moveTo>
                <a:lnTo>
                  <a:pt x="114236" y="8508"/>
                </a:lnTo>
                <a:lnTo>
                  <a:pt x="74675" y="27939"/>
                </a:lnTo>
                <a:lnTo>
                  <a:pt x="41592" y="56959"/>
                </a:lnTo>
                <a:lnTo>
                  <a:pt x="17081" y="93471"/>
                </a:lnTo>
                <a:lnTo>
                  <a:pt x="2921" y="135127"/>
                </a:lnTo>
                <a:lnTo>
                  <a:pt x="0" y="179069"/>
                </a:lnTo>
                <a:lnTo>
                  <a:pt x="8509" y="222250"/>
                </a:lnTo>
                <a:lnTo>
                  <a:pt x="27876" y="261746"/>
                </a:lnTo>
                <a:lnTo>
                  <a:pt x="56832" y="294830"/>
                </a:lnTo>
                <a:lnTo>
                  <a:pt x="93408" y="319341"/>
                </a:lnTo>
                <a:lnTo>
                  <a:pt x="135064" y="333565"/>
                </a:lnTo>
                <a:lnTo>
                  <a:pt x="178943" y="336486"/>
                </a:lnTo>
                <a:lnTo>
                  <a:pt x="222186" y="327977"/>
                </a:lnTo>
                <a:lnTo>
                  <a:pt x="261683" y="308546"/>
                </a:lnTo>
                <a:lnTo>
                  <a:pt x="294767" y="279590"/>
                </a:lnTo>
                <a:lnTo>
                  <a:pt x="319277" y="243014"/>
                </a:lnTo>
                <a:lnTo>
                  <a:pt x="333438" y="201358"/>
                </a:lnTo>
                <a:lnTo>
                  <a:pt x="336423" y="157479"/>
                </a:lnTo>
                <a:lnTo>
                  <a:pt x="327914" y="114300"/>
                </a:lnTo>
                <a:lnTo>
                  <a:pt x="308482" y="74802"/>
                </a:lnTo>
                <a:lnTo>
                  <a:pt x="279526" y="41655"/>
                </a:lnTo>
                <a:lnTo>
                  <a:pt x="242950" y="17144"/>
                </a:lnTo>
                <a:lnTo>
                  <a:pt x="201295" y="2984"/>
                </a:lnTo>
                <a:lnTo>
                  <a:pt x="157416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" name="object 806"/>
          <p:cNvSpPr/>
          <p:nvPr/>
        </p:nvSpPr>
        <p:spPr>
          <a:xfrm>
            <a:off x="8953563" y="2632138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652" y="0"/>
                </a:moveTo>
                <a:lnTo>
                  <a:pt x="102107" y="7620"/>
                </a:lnTo>
                <a:lnTo>
                  <a:pt x="66801" y="24955"/>
                </a:lnTo>
                <a:lnTo>
                  <a:pt x="37210" y="50800"/>
                </a:lnTo>
                <a:lnTo>
                  <a:pt x="15303" y="83438"/>
                </a:lnTo>
                <a:lnTo>
                  <a:pt x="2667" y="120650"/>
                </a:lnTo>
                <a:lnTo>
                  <a:pt x="0" y="159893"/>
                </a:lnTo>
                <a:lnTo>
                  <a:pt x="7620" y="198437"/>
                </a:lnTo>
                <a:lnTo>
                  <a:pt x="24955" y="233743"/>
                </a:lnTo>
                <a:lnTo>
                  <a:pt x="50863" y="263271"/>
                </a:lnTo>
                <a:lnTo>
                  <a:pt x="83502" y="285178"/>
                </a:lnTo>
                <a:lnTo>
                  <a:pt x="120713" y="297878"/>
                </a:lnTo>
                <a:lnTo>
                  <a:pt x="159893" y="300481"/>
                </a:lnTo>
                <a:lnTo>
                  <a:pt x="198437" y="292861"/>
                </a:lnTo>
                <a:lnTo>
                  <a:pt x="233743" y="275526"/>
                </a:lnTo>
                <a:lnTo>
                  <a:pt x="263271" y="249681"/>
                </a:lnTo>
                <a:lnTo>
                  <a:pt x="285178" y="217043"/>
                </a:lnTo>
                <a:lnTo>
                  <a:pt x="297815" y="179831"/>
                </a:lnTo>
                <a:lnTo>
                  <a:pt x="300481" y="140588"/>
                </a:lnTo>
                <a:lnTo>
                  <a:pt x="292862" y="102044"/>
                </a:lnTo>
                <a:lnTo>
                  <a:pt x="275526" y="66801"/>
                </a:lnTo>
                <a:lnTo>
                  <a:pt x="249681" y="37210"/>
                </a:lnTo>
                <a:lnTo>
                  <a:pt x="217043" y="15303"/>
                </a:lnTo>
                <a:lnTo>
                  <a:pt x="179831" y="2603"/>
                </a:lnTo>
                <a:lnTo>
                  <a:pt x="14065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" name="object 807"/>
          <p:cNvSpPr/>
          <p:nvPr/>
        </p:nvSpPr>
        <p:spPr>
          <a:xfrm>
            <a:off x="3830663" y="2336419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89" h="300989">
                <a:moveTo>
                  <a:pt x="140569" y="0"/>
                </a:moveTo>
                <a:lnTo>
                  <a:pt x="102019" y="7619"/>
                </a:lnTo>
                <a:lnTo>
                  <a:pt x="66751" y="24955"/>
                </a:lnTo>
                <a:lnTo>
                  <a:pt x="37179" y="50800"/>
                </a:lnTo>
                <a:lnTo>
                  <a:pt x="15303" y="83438"/>
                </a:lnTo>
                <a:lnTo>
                  <a:pt x="2628" y="120650"/>
                </a:lnTo>
                <a:lnTo>
                  <a:pt x="0" y="159829"/>
                </a:lnTo>
                <a:lnTo>
                  <a:pt x="7588" y="198437"/>
                </a:lnTo>
                <a:lnTo>
                  <a:pt x="24955" y="233679"/>
                </a:lnTo>
                <a:lnTo>
                  <a:pt x="50800" y="263270"/>
                </a:lnTo>
                <a:lnTo>
                  <a:pt x="83445" y="285114"/>
                </a:lnTo>
                <a:lnTo>
                  <a:pt x="120624" y="297814"/>
                </a:lnTo>
                <a:lnTo>
                  <a:pt x="159867" y="300418"/>
                </a:lnTo>
                <a:lnTo>
                  <a:pt x="198386" y="292798"/>
                </a:lnTo>
                <a:lnTo>
                  <a:pt x="233660" y="275526"/>
                </a:lnTo>
                <a:lnTo>
                  <a:pt x="263251" y="249618"/>
                </a:lnTo>
                <a:lnTo>
                  <a:pt x="285153" y="216979"/>
                </a:lnTo>
                <a:lnTo>
                  <a:pt x="297827" y="179768"/>
                </a:lnTo>
                <a:lnTo>
                  <a:pt x="300456" y="140588"/>
                </a:lnTo>
                <a:lnTo>
                  <a:pt x="292817" y="102044"/>
                </a:lnTo>
                <a:lnTo>
                  <a:pt x="275507" y="66738"/>
                </a:lnTo>
                <a:lnTo>
                  <a:pt x="249612" y="37147"/>
                </a:lnTo>
                <a:lnTo>
                  <a:pt x="216966" y="15303"/>
                </a:lnTo>
                <a:lnTo>
                  <a:pt x="179781" y="2603"/>
                </a:lnTo>
                <a:lnTo>
                  <a:pt x="140569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4391171" y="4606918"/>
            <a:ext cx="374650" cy="374015"/>
          </a:xfrm>
          <a:custGeom>
            <a:avLst/>
            <a:gdLst/>
            <a:ahLst/>
            <a:cxnLst/>
            <a:rect l="l" t="t" r="r" b="b"/>
            <a:pathLst>
              <a:path w="374650" h="374014">
                <a:moveTo>
                  <a:pt x="201491" y="0"/>
                </a:moveTo>
                <a:lnTo>
                  <a:pt x="156394" y="1981"/>
                </a:lnTo>
                <a:lnTo>
                  <a:pt x="113087" y="14731"/>
                </a:lnTo>
                <a:lnTo>
                  <a:pt x="74072" y="37401"/>
                </a:lnTo>
                <a:lnTo>
                  <a:pt x="41624" y="68808"/>
                </a:lnTo>
                <a:lnTo>
                  <a:pt x="17614" y="107080"/>
                </a:lnTo>
                <a:lnTo>
                  <a:pt x="3498" y="149942"/>
                </a:lnTo>
                <a:lnTo>
                  <a:pt x="0" y="194938"/>
                </a:lnTo>
                <a:lnTo>
                  <a:pt x="7416" y="239490"/>
                </a:lnTo>
                <a:lnTo>
                  <a:pt x="25279" y="280962"/>
                </a:lnTo>
                <a:lnTo>
                  <a:pt x="52539" y="316928"/>
                </a:lnTo>
                <a:lnTo>
                  <a:pt x="87585" y="345351"/>
                </a:lnTo>
                <a:lnTo>
                  <a:pt x="128466" y="364553"/>
                </a:lnTo>
                <a:lnTo>
                  <a:pt x="172694" y="373430"/>
                </a:lnTo>
                <a:lnTo>
                  <a:pt x="217811" y="371449"/>
                </a:lnTo>
                <a:lnTo>
                  <a:pt x="261124" y="358724"/>
                </a:lnTo>
                <a:lnTo>
                  <a:pt x="300139" y="336003"/>
                </a:lnTo>
                <a:lnTo>
                  <a:pt x="332581" y="304596"/>
                </a:lnTo>
                <a:lnTo>
                  <a:pt x="356546" y="266376"/>
                </a:lnTo>
                <a:lnTo>
                  <a:pt x="370706" y="223488"/>
                </a:lnTo>
                <a:lnTo>
                  <a:pt x="374180" y="178492"/>
                </a:lnTo>
                <a:lnTo>
                  <a:pt x="366763" y="133965"/>
                </a:lnTo>
                <a:lnTo>
                  <a:pt x="348932" y="92494"/>
                </a:lnTo>
                <a:lnTo>
                  <a:pt x="321671" y="56502"/>
                </a:lnTo>
                <a:lnTo>
                  <a:pt x="286594" y="28079"/>
                </a:lnTo>
                <a:lnTo>
                  <a:pt x="245744" y="8902"/>
                </a:lnTo>
                <a:lnTo>
                  <a:pt x="201491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9543542" y="2654998"/>
            <a:ext cx="336550" cy="336550"/>
          </a:xfrm>
          <a:custGeom>
            <a:avLst/>
            <a:gdLst/>
            <a:ahLst/>
            <a:cxnLst/>
            <a:rect l="l" t="t" r="r" b="b"/>
            <a:pathLst>
              <a:path w="336550" h="336550">
                <a:moveTo>
                  <a:pt x="157416" y="0"/>
                </a:moveTo>
                <a:lnTo>
                  <a:pt x="114236" y="8509"/>
                </a:lnTo>
                <a:lnTo>
                  <a:pt x="74802" y="27940"/>
                </a:lnTo>
                <a:lnTo>
                  <a:pt x="41655" y="56896"/>
                </a:lnTo>
                <a:lnTo>
                  <a:pt x="17144" y="93472"/>
                </a:lnTo>
                <a:lnTo>
                  <a:pt x="2984" y="135127"/>
                </a:lnTo>
                <a:lnTo>
                  <a:pt x="0" y="179006"/>
                </a:lnTo>
                <a:lnTo>
                  <a:pt x="8572" y="222186"/>
                </a:lnTo>
                <a:lnTo>
                  <a:pt x="27939" y="261683"/>
                </a:lnTo>
                <a:lnTo>
                  <a:pt x="56896" y="294767"/>
                </a:lnTo>
                <a:lnTo>
                  <a:pt x="93472" y="319277"/>
                </a:lnTo>
                <a:lnTo>
                  <a:pt x="135127" y="333501"/>
                </a:lnTo>
                <a:lnTo>
                  <a:pt x="179006" y="336423"/>
                </a:lnTo>
                <a:lnTo>
                  <a:pt x="222186" y="327914"/>
                </a:lnTo>
                <a:lnTo>
                  <a:pt x="261683" y="308483"/>
                </a:lnTo>
                <a:lnTo>
                  <a:pt x="294830" y="279526"/>
                </a:lnTo>
                <a:lnTo>
                  <a:pt x="319341" y="242950"/>
                </a:lnTo>
                <a:lnTo>
                  <a:pt x="333501" y="201358"/>
                </a:lnTo>
                <a:lnTo>
                  <a:pt x="336486" y="157416"/>
                </a:lnTo>
                <a:lnTo>
                  <a:pt x="327913" y="114236"/>
                </a:lnTo>
                <a:lnTo>
                  <a:pt x="308546" y="74739"/>
                </a:lnTo>
                <a:lnTo>
                  <a:pt x="279526" y="41656"/>
                </a:lnTo>
                <a:lnTo>
                  <a:pt x="243014" y="17145"/>
                </a:lnTo>
                <a:lnTo>
                  <a:pt x="201358" y="2921"/>
                </a:lnTo>
                <a:lnTo>
                  <a:pt x="157416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10896028" y="2686939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652" y="0"/>
                </a:moveTo>
                <a:lnTo>
                  <a:pt x="102107" y="7556"/>
                </a:lnTo>
                <a:lnTo>
                  <a:pt x="66801" y="24892"/>
                </a:lnTo>
                <a:lnTo>
                  <a:pt x="37210" y="50800"/>
                </a:lnTo>
                <a:lnTo>
                  <a:pt x="15303" y="83439"/>
                </a:lnTo>
                <a:lnTo>
                  <a:pt x="2666" y="120650"/>
                </a:lnTo>
                <a:lnTo>
                  <a:pt x="0" y="159829"/>
                </a:lnTo>
                <a:lnTo>
                  <a:pt x="7683" y="198374"/>
                </a:lnTo>
                <a:lnTo>
                  <a:pt x="24955" y="233680"/>
                </a:lnTo>
                <a:lnTo>
                  <a:pt x="50863" y="263271"/>
                </a:lnTo>
                <a:lnTo>
                  <a:pt x="83502" y="285115"/>
                </a:lnTo>
                <a:lnTo>
                  <a:pt x="120713" y="297815"/>
                </a:lnTo>
                <a:lnTo>
                  <a:pt x="159892" y="300418"/>
                </a:lnTo>
                <a:lnTo>
                  <a:pt x="198437" y="292798"/>
                </a:lnTo>
                <a:lnTo>
                  <a:pt x="233743" y="275463"/>
                </a:lnTo>
                <a:lnTo>
                  <a:pt x="263334" y="249618"/>
                </a:lnTo>
                <a:lnTo>
                  <a:pt x="285178" y="216979"/>
                </a:lnTo>
                <a:lnTo>
                  <a:pt x="297878" y="179768"/>
                </a:lnTo>
                <a:lnTo>
                  <a:pt x="300481" y="140589"/>
                </a:lnTo>
                <a:lnTo>
                  <a:pt x="292925" y="101981"/>
                </a:lnTo>
                <a:lnTo>
                  <a:pt x="275526" y="66738"/>
                </a:lnTo>
                <a:lnTo>
                  <a:pt x="249681" y="37147"/>
                </a:lnTo>
                <a:lnTo>
                  <a:pt x="217042" y="15303"/>
                </a:lnTo>
                <a:lnTo>
                  <a:pt x="179831" y="2603"/>
                </a:lnTo>
                <a:lnTo>
                  <a:pt x="14065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6302819" y="2713545"/>
            <a:ext cx="552450" cy="550545"/>
          </a:xfrm>
          <a:custGeom>
            <a:avLst/>
            <a:gdLst/>
            <a:ahLst/>
            <a:cxnLst/>
            <a:rect l="l" t="t" r="r" b="b"/>
            <a:pathLst>
              <a:path w="552450" h="550545">
                <a:moveTo>
                  <a:pt x="301815" y="0"/>
                </a:moveTo>
                <a:lnTo>
                  <a:pt x="244093" y="698"/>
                </a:lnTo>
                <a:lnTo>
                  <a:pt x="187769" y="13398"/>
                </a:lnTo>
                <a:lnTo>
                  <a:pt x="135318" y="37465"/>
                </a:lnTo>
                <a:lnTo>
                  <a:pt x="88963" y="71945"/>
                </a:lnTo>
                <a:lnTo>
                  <a:pt x="50800" y="115316"/>
                </a:lnTo>
                <a:lnTo>
                  <a:pt x="22574" y="165671"/>
                </a:lnTo>
                <a:lnTo>
                  <a:pt x="5359" y="220789"/>
                </a:lnTo>
                <a:lnTo>
                  <a:pt x="0" y="278256"/>
                </a:lnTo>
                <a:lnTo>
                  <a:pt x="6699" y="335597"/>
                </a:lnTo>
                <a:lnTo>
                  <a:pt x="25203" y="390334"/>
                </a:lnTo>
                <a:lnTo>
                  <a:pt x="54673" y="439991"/>
                </a:lnTo>
                <a:lnTo>
                  <a:pt x="93789" y="482409"/>
                </a:lnTo>
                <a:lnTo>
                  <a:pt x="140842" y="515810"/>
                </a:lnTo>
                <a:lnTo>
                  <a:pt x="193928" y="538670"/>
                </a:lnTo>
                <a:lnTo>
                  <a:pt x="250507" y="550037"/>
                </a:lnTo>
                <a:lnTo>
                  <a:pt x="308292" y="549338"/>
                </a:lnTo>
                <a:lnTo>
                  <a:pt x="364616" y="536701"/>
                </a:lnTo>
                <a:lnTo>
                  <a:pt x="417067" y="512572"/>
                </a:lnTo>
                <a:lnTo>
                  <a:pt x="463422" y="478091"/>
                </a:lnTo>
                <a:lnTo>
                  <a:pt x="501522" y="434784"/>
                </a:lnTo>
                <a:lnTo>
                  <a:pt x="529780" y="384428"/>
                </a:lnTo>
                <a:lnTo>
                  <a:pt x="546988" y="329311"/>
                </a:lnTo>
                <a:lnTo>
                  <a:pt x="552322" y="271779"/>
                </a:lnTo>
                <a:lnTo>
                  <a:pt x="545655" y="214439"/>
                </a:lnTo>
                <a:lnTo>
                  <a:pt x="527176" y="159766"/>
                </a:lnTo>
                <a:lnTo>
                  <a:pt x="497713" y="110109"/>
                </a:lnTo>
                <a:lnTo>
                  <a:pt x="458596" y="67627"/>
                </a:lnTo>
                <a:lnTo>
                  <a:pt x="411479" y="34226"/>
                </a:lnTo>
                <a:lnTo>
                  <a:pt x="358457" y="11366"/>
                </a:lnTo>
                <a:lnTo>
                  <a:pt x="301815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8290369" y="2283396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4" h="432435">
                <a:moveTo>
                  <a:pt x="210312" y="0"/>
                </a:moveTo>
                <a:lnTo>
                  <a:pt x="162369" y="6667"/>
                </a:lnTo>
                <a:lnTo>
                  <a:pt x="117157" y="23875"/>
                </a:lnTo>
                <a:lnTo>
                  <a:pt x="76835" y="50736"/>
                </a:lnTo>
                <a:lnTo>
                  <a:pt x="43561" y="85851"/>
                </a:lnTo>
                <a:lnTo>
                  <a:pt x="18859" y="127508"/>
                </a:lnTo>
                <a:lnTo>
                  <a:pt x="4127" y="173609"/>
                </a:lnTo>
                <a:lnTo>
                  <a:pt x="0" y="221869"/>
                </a:lnTo>
                <a:lnTo>
                  <a:pt x="6667" y="269748"/>
                </a:lnTo>
                <a:lnTo>
                  <a:pt x="23875" y="315023"/>
                </a:lnTo>
                <a:lnTo>
                  <a:pt x="50736" y="355346"/>
                </a:lnTo>
                <a:lnTo>
                  <a:pt x="85851" y="388620"/>
                </a:lnTo>
                <a:lnTo>
                  <a:pt x="127508" y="413258"/>
                </a:lnTo>
                <a:lnTo>
                  <a:pt x="173609" y="427990"/>
                </a:lnTo>
                <a:lnTo>
                  <a:pt x="221869" y="432180"/>
                </a:lnTo>
                <a:lnTo>
                  <a:pt x="269748" y="425450"/>
                </a:lnTo>
                <a:lnTo>
                  <a:pt x="315023" y="408241"/>
                </a:lnTo>
                <a:lnTo>
                  <a:pt x="355282" y="381380"/>
                </a:lnTo>
                <a:lnTo>
                  <a:pt x="388620" y="346265"/>
                </a:lnTo>
                <a:lnTo>
                  <a:pt x="413258" y="304673"/>
                </a:lnTo>
                <a:lnTo>
                  <a:pt x="427990" y="258508"/>
                </a:lnTo>
                <a:lnTo>
                  <a:pt x="432181" y="210312"/>
                </a:lnTo>
                <a:lnTo>
                  <a:pt x="425450" y="162369"/>
                </a:lnTo>
                <a:lnTo>
                  <a:pt x="408241" y="117094"/>
                </a:lnTo>
                <a:lnTo>
                  <a:pt x="381381" y="76835"/>
                </a:lnTo>
                <a:lnTo>
                  <a:pt x="346328" y="43561"/>
                </a:lnTo>
                <a:lnTo>
                  <a:pt x="304673" y="18923"/>
                </a:lnTo>
                <a:lnTo>
                  <a:pt x="258508" y="4127"/>
                </a:lnTo>
                <a:lnTo>
                  <a:pt x="21031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5516708" y="2282317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5" h="432435">
                <a:moveTo>
                  <a:pt x="210324" y="0"/>
                </a:moveTo>
                <a:lnTo>
                  <a:pt x="162401" y="6730"/>
                </a:lnTo>
                <a:lnTo>
                  <a:pt x="117157" y="23939"/>
                </a:lnTo>
                <a:lnTo>
                  <a:pt x="76873" y="50736"/>
                </a:lnTo>
                <a:lnTo>
                  <a:pt x="43561" y="85851"/>
                </a:lnTo>
                <a:lnTo>
                  <a:pt x="18903" y="127507"/>
                </a:lnTo>
                <a:lnTo>
                  <a:pt x="4146" y="173608"/>
                </a:lnTo>
                <a:lnTo>
                  <a:pt x="0" y="221868"/>
                </a:lnTo>
                <a:lnTo>
                  <a:pt x="6699" y="269747"/>
                </a:lnTo>
                <a:lnTo>
                  <a:pt x="23914" y="315023"/>
                </a:lnTo>
                <a:lnTo>
                  <a:pt x="50730" y="355282"/>
                </a:lnTo>
                <a:lnTo>
                  <a:pt x="85877" y="388619"/>
                </a:lnTo>
                <a:lnTo>
                  <a:pt x="127520" y="413257"/>
                </a:lnTo>
                <a:lnTo>
                  <a:pt x="173634" y="428053"/>
                </a:lnTo>
                <a:lnTo>
                  <a:pt x="221856" y="432180"/>
                </a:lnTo>
                <a:lnTo>
                  <a:pt x="269805" y="425450"/>
                </a:lnTo>
                <a:lnTo>
                  <a:pt x="315048" y="408241"/>
                </a:lnTo>
                <a:lnTo>
                  <a:pt x="355326" y="381444"/>
                </a:lnTo>
                <a:lnTo>
                  <a:pt x="388645" y="346328"/>
                </a:lnTo>
                <a:lnTo>
                  <a:pt x="413296" y="304672"/>
                </a:lnTo>
                <a:lnTo>
                  <a:pt x="428059" y="258571"/>
                </a:lnTo>
                <a:lnTo>
                  <a:pt x="432149" y="210311"/>
                </a:lnTo>
                <a:lnTo>
                  <a:pt x="425450" y="162369"/>
                </a:lnTo>
                <a:lnTo>
                  <a:pt x="408285" y="117157"/>
                </a:lnTo>
                <a:lnTo>
                  <a:pt x="381425" y="76834"/>
                </a:lnTo>
                <a:lnTo>
                  <a:pt x="346303" y="43560"/>
                </a:lnTo>
                <a:lnTo>
                  <a:pt x="304653" y="18922"/>
                </a:lnTo>
                <a:lnTo>
                  <a:pt x="258565" y="4127"/>
                </a:lnTo>
                <a:lnTo>
                  <a:pt x="210324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9908476" y="2296287"/>
            <a:ext cx="389890" cy="389255"/>
          </a:xfrm>
          <a:custGeom>
            <a:avLst/>
            <a:gdLst/>
            <a:ahLst/>
            <a:cxnLst/>
            <a:rect l="l" t="t" r="r" b="b"/>
            <a:pathLst>
              <a:path w="389890" h="389255">
                <a:moveTo>
                  <a:pt x="209803" y="0"/>
                </a:moveTo>
                <a:lnTo>
                  <a:pt x="162813" y="2095"/>
                </a:lnTo>
                <a:lnTo>
                  <a:pt x="117728" y="15303"/>
                </a:lnTo>
                <a:lnTo>
                  <a:pt x="77152" y="38989"/>
                </a:lnTo>
                <a:lnTo>
                  <a:pt x="43306" y="71627"/>
                </a:lnTo>
                <a:lnTo>
                  <a:pt x="18351" y="111442"/>
                </a:lnTo>
                <a:lnTo>
                  <a:pt x="3619" y="156083"/>
                </a:lnTo>
                <a:lnTo>
                  <a:pt x="0" y="202946"/>
                </a:lnTo>
                <a:lnTo>
                  <a:pt x="7746" y="249300"/>
                </a:lnTo>
                <a:lnTo>
                  <a:pt x="26352" y="292481"/>
                </a:lnTo>
                <a:lnTo>
                  <a:pt x="54673" y="329946"/>
                </a:lnTo>
                <a:lnTo>
                  <a:pt x="91185" y="359537"/>
                </a:lnTo>
                <a:lnTo>
                  <a:pt x="133730" y="379539"/>
                </a:lnTo>
                <a:lnTo>
                  <a:pt x="179831" y="388747"/>
                </a:lnTo>
                <a:lnTo>
                  <a:pt x="226758" y="386715"/>
                </a:lnTo>
                <a:lnTo>
                  <a:pt x="271843" y="373443"/>
                </a:lnTo>
                <a:lnTo>
                  <a:pt x="312483" y="349821"/>
                </a:lnTo>
                <a:lnTo>
                  <a:pt x="346265" y="317119"/>
                </a:lnTo>
                <a:lnTo>
                  <a:pt x="371220" y="277304"/>
                </a:lnTo>
                <a:lnTo>
                  <a:pt x="385952" y="232664"/>
                </a:lnTo>
                <a:lnTo>
                  <a:pt x="389572" y="185800"/>
                </a:lnTo>
                <a:lnTo>
                  <a:pt x="381825" y="139446"/>
                </a:lnTo>
                <a:lnTo>
                  <a:pt x="363283" y="96266"/>
                </a:lnTo>
                <a:lnTo>
                  <a:pt x="334899" y="58864"/>
                </a:lnTo>
                <a:lnTo>
                  <a:pt x="298386" y="29273"/>
                </a:lnTo>
                <a:lnTo>
                  <a:pt x="255841" y="9271"/>
                </a:lnTo>
                <a:lnTo>
                  <a:pt x="209803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" name="object 815"/>
          <p:cNvSpPr/>
          <p:nvPr/>
        </p:nvSpPr>
        <p:spPr>
          <a:xfrm>
            <a:off x="10894186" y="2296096"/>
            <a:ext cx="375920" cy="374650"/>
          </a:xfrm>
          <a:custGeom>
            <a:avLst/>
            <a:gdLst/>
            <a:ahLst/>
            <a:cxnLst/>
            <a:rect l="l" t="t" r="r" b="b"/>
            <a:pathLst>
              <a:path w="375920" h="374650">
                <a:moveTo>
                  <a:pt x="202120" y="0"/>
                </a:moveTo>
                <a:lnTo>
                  <a:pt x="156845" y="1968"/>
                </a:lnTo>
                <a:lnTo>
                  <a:pt x="113411" y="14795"/>
                </a:lnTo>
                <a:lnTo>
                  <a:pt x="74295" y="37528"/>
                </a:lnTo>
                <a:lnTo>
                  <a:pt x="41719" y="69024"/>
                </a:lnTo>
                <a:lnTo>
                  <a:pt x="17653" y="107442"/>
                </a:lnTo>
                <a:lnTo>
                  <a:pt x="3429" y="150431"/>
                </a:lnTo>
                <a:lnTo>
                  <a:pt x="0" y="195579"/>
                </a:lnTo>
                <a:lnTo>
                  <a:pt x="7429" y="240284"/>
                </a:lnTo>
                <a:lnTo>
                  <a:pt x="25336" y="281876"/>
                </a:lnTo>
                <a:lnTo>
                  <a:pt x="52641" y="318008"/>
                </a:lnTo>
                <a:lnTo>
                  <a:pt x="87820" y="346519"/>
                </a:lnTo>
                <a:lnTo>
                  <a:pt x="128841" y="365760"/>
                </a:lnTo>
                <a:lnTo>
                  <a:pt x="173228" y="374650"/>
                </a:lnTo>
                <a:lnTo>
                  <a:pt x="218503" y="372681"/>
                </a:lnTo>
                <a:lnTo>
                  <a:pt x="261937" y="359918"/>
                </a:lnTo>
                <a:lnTo>
                  <a:pt x="301117" y="337121"/>
                </a:lnTo>
                <a:lnTo>
                  <a:pt x="333629" y="305625"/>
                </a:lnTo>
                <a:lnTo>
                  <a:pt x="357695" y="267271"/>
                </a:lnTo>
                <a:lnTo>
                  <a:pt x="371856" y="224218"/>
                </a:lnTo>
                <a:lnTo>
                  <a:pt x="375348" y="179070"/>
                </a:lnTo>
                <a:lnTo>
                  <a:pt x="367919" y="134429"/>
                </a:lnTo>
                <a:lnTo>
                  <a:pt x="350012" y="92837"/>
                </a:lnTo>
                <a:lnTo>
                  <a:pt x="322707" y="56705"/>
                </a:lnTo>
                <a:lnTo>
                  <a:pt x="287464" y="28194"/>
                </a:lnTo>
                <a:lnTo>
                  <a:pt x="246570" y="8890"/>
                </a:lnTo>
                <a:lnTo>
                  <a:pt x="20212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" name="object 816"/>
          <p:cNvSpPr/>
          <p:nvPr/>
        </p:nvSpPr>
        <p:spPr>
          <a:xfrm>
            <a:off x="9999218" y="3246247"/>
            <a:ext cx="436880" cy="437515"/>
          </a:xfrm>
          <a:custGeom>
            <a:avLst/>
            <a:gdLst/>
            <a:ahLst/>
            <a:cxnLst/>
            <a:rect l="l" t="t" r="r" b="b"/>
            <a:pathLst>
              <a:path w="436879" h="437514">
                <a:moveTo>
                  <a:pt x="212598" y="0"/>
                </a:moveTo>
                <a:lnTo>
                  <a:pt x="164147" y="6794"/>
                </a:lnTo>
                <a:lnTo>
                  <a:pt x="118363" y="24193"/>
                </a:lnTo>
                <a:lnTo>
                  <a:pt x="77660" y="51307"/>
                </a:lnTo>
                <a:lnTo>
                  <a:pt x="44005" y="86804"/>
                </a:lnTo>
                <a:lnTo>
                  <a:pt x="19050" y="128904"/>
                </a:lnTo>
                <a:lnTo>
                  <a:pt x="4190" y="175513"/>
                </a:lnTo>
                <a:lnTo>
                  <a:pt x="0" y="224281"/>
                </a:lnTo>
                <a:lnTo>
                  <a:pt x="6730" y="272732"/>
                </a:lnTo>
                <a:lnTo>
                  <a:pt x="24129" y="318452"/>
                </a:lnTo>
                <a:lnTo>
                  <a:pt x="51244" y="359219"/>
                </a:lnTo>
                <a:lnTo>
                  <a:pt x="86740" y="392874"/>
                </a:lnTo>
                <a:lnTo>
                  <a:pt x="128904" y="417766"/>
                </a:lnTo>
                <a:lnTo>
                  <a:pt x="175450" y="432752"/>
                </a:lnTo>
                <a:lnTo>
                  <a:pt x="224281" y="436943"/>
                </a:lnTo>
                <a:lnTo>
                  <a:pt x="272732" y="430149"/>
                </a:lnTo>
                <a:lnTo>
                  <a:pt x="318452" y="412750"/>
                </a:lnTo>
                <a:lnTo>
                  <a:pt x="359219" y="385635"/>
                </a:lnTo>
                <a:lnTo>
                  <a:pt x="392874" y="350075"/>
                </a:lnTo>
                <a:lnTo>
                  <a:pt x="417766" y="307975"/>
                </a:lnTo>
                <a:lnTo>
                  <a:pt x="432688" y="261365"/>
                </a:lnTo>
                <a:lnTo>
                  <a:pt x="436879" y="212661"/>
                </a:lnTo>
                <a:lnTo>
                  <a:pt x="430085" y="164147"/>
                </a:lnTo>
                <a:lnTo>
                  <a:pt x="412750" y="118427"/>
                </a:lnTo>
                <a:lnTo>
                  <a:pt x="385572" y="77724"/>
                </a:lnTo>
                <a:lnTo>
                  <a:pt x="350075" y="44005"/>
                </a:lnTo>
                <a:lnTo>
                  <a:pt x="307975" y="19113"/>
                </a:lnTo>
                <a:lnTo>
                  <a:pt x="261365" y="4190"/>
                </a:lnTo>
                <a:lnTo>
                  <a:pt x="21259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7" name="object 817"/>
          <p:cNvSpPr/>
          <p:nvPr/>
        </p:nvSpPr>
        <p:spPr>
          <a:xfrm>
            <a:off x="10050144" y="5943543"/>
            <a:ext cx="417830" cy="417830"/>
          </a:xfrm>
          <a:custGeom>
            <a:avLst/>
            <a:gdLst/>
            <a:ahLst/>
            <a:cxnLst/>
            <a:rect l="l" t="t" r="r" b="b"/>
            <a:pathLst>
              <a:path w="417829" h="417829">
                <a:moveTo>
                  <a:pt x="203200" y="0"/>
                </a:moveTo>
                <a:lnTo>
                  <a:pt x="156908" y="6470"/>
                </a:lnTo>
                <a:lnTo>
                  <a:pt x="113156" y="23069"/>
                </a:lnTo>
                <a:lnTo>
                  <a:pt x="74231" y="48990"/>
                </a:lnTo>
                <a:lnTo>
                  <a:pt x="42100" y="82943"/>
                </a:lnTo>
                <a:lnTo>
                  <a:pt x="18287" y="123177"/>
                </a:lnTo>
                <a:lnTo>
                  <a:pt x="4000" y="167728"/>
                </a:lnTo>
                <a:lnTo>
                  <a:pt x="0" y="214312"/>
                </a:lnTo>
                <a:lnTo>
                  <a:pt x="6540" y="260597"/>
                </a:lnTo>
                <a:lnTo>
                  <a:pt x="23113" y="304304"/>
                </a:lnTo>
                <a:lnTo>
                  <a:pt x="49085" y="343223"/>
                </a:lnTo>
                <a:lnTo>
                  <a:pt x="82994" y="375392"/>
                </a:lnTo>
                <a:lnTo>
                  <a:pt x="123253" y="399205"/>
                </a:lnTo>
                <a:lnTo>
                  <a:pt x="167766" y="413442"/>
                </a:lnTo>
                <a:lnTo>
                  <a:pt x="214312" y="417461"/>
                </a:lnTo>
                <a:lnTo>
                  <a:pt x="260667" y="410965"/>
                </a:lnTo>
                <a:lnTo>
                  <a:pt x="304355" y="394366"/>
                </a:lnTo>
                <a:lnTo>
                  <a:pt x="343217" y="368446"/>
                </a:lnTo>
                <a:lnTo>
                  <a:pt x="375411" y="334517"/>
                </a:lnTo>
                <a:lnTo>
                  <a:pt x="399224" y="294284"/>
                </a:lnTo>
                <a:lnTo>
                  <a:pt x="413511" y="249758"/>
                </a:lnTo>
                <a:lnTo>
                  <a:pt x="417512" y="203149"/>
                </a:lnTo>
                <a:lnTo>
                  <a:pt x="411035" y="156838"/>
                </a:lnTo>
                <a:lnTo>
                  <a:pt x="394398" y="113131"/>
                </a:lnTo>
                <a:lnTo>
                  <a:pt x="368490" y="74212"/>
                </a:lnTo>
                <a:lnTo>
                  <a:pt x="334518" y="42068"/>
                </a:lnTo>
                <a:lnTo>
                  <a:pt x="294322" y="18256"/>
                </a:lnTo>
                <a:lnTo>
                  <a:pt x="249808" y="3994"/>
                </a:lnTo>
                <a:lnTo>
                  <a:pt x="20320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18" name="object 818"/>
          <p:cNvGrpSpPr/>
          <p:nvPr/>
        </p:nvGrpSpPr>
        <p:grpSpPr>
          <a:xfrm>
            <a:off x="8018271" y="3358151"/>
            <a:ext cx="106045" cy="94615"/>
            <a:chOff x="8018271" y="3358151"/>
            <a:chExt cx="106045" cy="94615"/>
          </a:xfrm>
        </p:grpSpPr>
        <p:pic>
          <p:nvPicPr>
            <p:cNvPr id="819" name="object 819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8018271" y="3358151"/>
              <a:ext cx="105841" cy="13444"/>
            </a:xfrm>
            <a:prstGeom prst="rect">
              <a:avLst/>
            </a:prstGeom>
          </p:spPr>
        </p:pic>
        <p:pic>
          <p:nvPicPr>
            <p:cNvPr id="820" name="object 820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8018271" y="3385030"/>
              <a:ext cx="105841" cy="26888"/>
            </a:xfrm>
            <a:prstGeom prst="rect">
              <a:avLst/>
            </a:prstGeom>
          </p:spPr>
        </p:pic>
        <p:pic>
          <p:nvPicPr>
            <p:cNvPr id="821" name="object 821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8018271" y="3425352"/>
              <a:ext cx="105841" cy="26888"/>
            </a:xfrm>
            <a:prstGeom prst="rect">
              <a:avLst/>
            </a:prstGeom>
          </p:spPr>
        </p:pic>
      </p:grpSp>
      <p:sp>
        <p:nvSpPr>
          <p:cNvPr id="822" name="object 822"/>
          <p:cNvSpPr/>
          <p:nvPr/>
        </p:nvSpPr>
        <p:spPr>
          <a:xfrm>
            <a:off x="12328017" y="2340864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69">
                <a:moveTo>
                  <a:pt x="0" y="0"/>
                </a:moveTo>
                <a:lnTo>
                  <a:pt x="0" y="1143"/>
                </a:lnTo>
                <a:lnTo>
                  <a:pt x="4254" y="1079"/>
                </a:lnTo>
                <a:lnTo>
                  <a:pt x="0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12504991" y="2442591"/>
            <a:ext cx="53975" cy="114300"/>
          </a:xfrm>
          <a:custGeom>
            <a:avLst/>
            <a:gdLst/>
            <a:ahLst/>
            <a:cxnLst/>
            <a:rect l="l" t="t" r="r" b="b"/>
            <a:pathLst>
              <a:path w="53975" h="114300">
                <a:moveTo>
                  <a:pt x="0" y="0"/>
                </a:moveTo>
                <a:lnTo>
                  <a:pt x="0" y="114236"/>
                </a:lnTo>
                <a:lnTo>
                  <a:pt x="53721" y="114236"/>
                </a:lnTo>
                <a:lnTo>
                  <a:pt x="53721" y="40449"/>
                </a:lnTo>
                <a:lnTo>
                  <a:pt x="0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12340208" y="2341753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1016" y="0"/>
                </a:moveTo>
                <a:lnTo>
                  <a:pt x="0" y="190"/>
                </a:lnTo>
                <a:lnTo>
                  <a:pt x="3111" y="190"/>
                </a:lnTo>
                <a:lnTo>
                  <a:pt x="1016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12242102" y="2350007"/>
            <a:ext cx="426084" cy="260985"/>
          </a:xfrm>
          <a:custGeom>
            <a:avLst/>
            <a:gdLst/>
            <a:ahLst/>
            <a:cxnLst/>
            <a:rect l="l" t="t" r="r" b="b"/>
            <a:pathLst>
              <a:path w="426084" h="260985">
                <a:moveTo>
                  <a:pt x="262890" y="206819"/>
                </a:moveTo>
                <a:lnTo>
                  <a:pt x="45085" y="206819"/>
                </a:lnTo>
                <a:lnTo>
                  <a:pt x="0" y="260604"/>
                </a:lnTo>
                <a:lnTo>
                  <a:pt x="262890" y="260604"/>
                </a:lnTo>
                <a:lnTo>
                  <a:pt x="262890" y="206819"/>
                </a:lnTo>
                <a:close/>
              </a:path>
              <a:path w="426084" h="260985">
                <a:moveTo>
                  <a:pt x="425767" y="214566"/>
                </a:moveTo>
                <a:lnTo>
                  <a:pt x="394830" y="162433"/>
                </a:lnTo>
                <a:lnTo>
                  <a:pt x="394652" y="162115"/>
                </a:lnTo>
                <a:lnTo>
                  <a:pt x="394652" y="162433"/>
                </a:lnTo>
                <a:lnTo>
                  <a:pt x="356425" y="115570"/>
                </a:lnTo>
                <a:lnTo>
                  <a:pt x="311658" y="74866"/>
                </a:lnTo>
                <a:lnTo>
                  <a:pt x="262509" y="42227"/>
                </a:lnTo>
                <a:lnTo>
                  <a:pt x="209105" y="17081"/>
                </a:lnTo>
                <a:lnTo>
                  <a:pt x="152654" y="0"/>
                </a:lnTo>
                <a:lnTo>
                  <a:pt x="152717" y="28067"/>
                </a:lnTo>
                <a:lnTo>
                  <a:pt x="214820" y="49085"/>
                </a:lnTo>
                <a:lnTo>
                  <a:pt x="272288" y="80518"/>
                </a:lnTo>
                <a:lnTo>
                  <a:pt x="323469" y="121539"/>
                </a:lnTo>
                <a:lnTo>
                  <a:pt x="366712" y="170751"/>
                </a:lnTo>
                <a:lnTo>
                  <a:pt x="400812" y="226758"/>
                </a:lnTo>
                <a:lnTo>
                  <a:pt x="425767" y="214566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9746805" y="3016885"/>
            <a:ext cx="327025" cy="31115"/>
          </a:xfrm>
          <a:custGeom>
            <a:avLst/>
            <a:gdLst/>
            <a:ahLst/>
            <a:cxnLst/>
            <a:rect l="l" t="t" r="r" b="b"/>
            <a:pathLst>
              <a:path w="327025" h="31114">
                <a:moveTo>
                  <a:pt x="60325" y="0"/>
                </a:moveTo>
                <a:lnTo>
                  <a:pt x="41973" y="10922"/>
                </a:lnTo>
                <a:lnTo>
                  <a:pt x="21399" y="16637"/>
                </a:lnTo>
                <a:lnTo>
                  <a:pt x="0" y="16827"/>
                </a:lnTo>
                <a:lnTo>
                  <a:pt x="80772" y="30797"/>
                </a:lnTo>
                <a:lnTo>
                  <a:pt x="326580" y="30797"/>
                </a:lnTo>
                <a:lnTo>
                  <a:pt x="299592" y="21463"/>
                </a:lnTo>
                <a:lnTo>
                  <a:pt x="277622" y="3365"/>
                </a:lnTo>
                <a:lnTo>
                  <a:pt x="83121" y="3937"/>
                </a:lnTo>
                <a:lnTo>
                  <a:pt x="60325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8208200" y="2351696"/>
            <a:ext cx="253365" cy="194945"/>
          </a:xfrm>
          <a:custGeom>
            <a:avLst/>
            <a:gdLst/>
            <a:ahLst/>
            <a:cxnLst/>
            <a:rect l="l" t="t" r="r" b="b"/>
            <a:pathLst>
              <a:path w="253365" h="194944">
                <a:moveTo>
                  <a:pt x="153428" y="40322"/>
                </a:moveTo>
                <a:lnTo>
                  <a:pt x="99631" y="40322"/>
                </a:lnTo>
                <a:lnTo>
                  <a:pt x="99631" y="141122"/>
                </a:lnTo>
                <a:lnTo>
                  <a:pt x="153428" y="141122"/>
                </a:lnTo>
                <a:lnTo>
                  <a:pt x="153428" y="40322"/>
                </a:lnTo>
                <a:close/>
              </a:path>
              <a:path w="253365" h="194944">
                <a:moveTo>
                  <a:pt x="253072" y="141135"/>
                </a:moveTo>
                <a:lnTo>
                  <a:pt x="153416" y="141135"/>
                </a:lnTo>
                <a:lnTo>
                  <a:pt x="153416" y="194906"/>
                </a:lnTo>
                <a:lnTo>
                  <a:pt x="253072" y="194906"/>
                </a:lnTo>
                <a:lnTo>
                  <a:pt x="253072" y="141135"/>
                </a:lnTo>
                <a:close/>
              </a:path>
              <a:path w="253365" h="194944">
                <a:moveTo>
                  <a:pt x="253123" y="0"/>
                </a:moveTo>
                <a:lnTo>
                  <a:pt x="0" y="0"/>
                </a:lnTo>
                <a:lnTo>
                  <a:pt x="0" y="26885"/>
                </a:lnTo>
                <a:lnTo>
                  <a:pt x="253123" y="26885"/>
                </a:lnTo>
                <a:lnTo>
                  <a:pt x="253123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5495404" y="2359380"/>
            <a:ext cx="201930" cy="194945"/>
          </a:xfrm>
          <a:custGeom>
            <a:avLst/>
            <a:gdLst/>
            <a:ahLst/>
            <a:cxnLst/>
            <a:rect l="l" t="t" r="r" b="b"/>
            <a:pathLst>
              <a:path w="201929" h="194944">
                <a:moveTo>
                  <a:pt x="201726" y="141097"/>
                </a:moveTo>
                <a:lnTo>
                  <a:pt x="127762" y="141097"/>
                </a:lnTo>
                <a:lnTo>
                  <a:pt x="127762" y="40322"/>
                </a:lnTo>
                <a:lnTo>
                  <a:pt x="74015" y="40322"/>
                </a:lnTo>
                <a:lnTo>
                  <a:pt x="74015" y="141122"/>
                </a:lnTo>
                <a:lnTo>
                  <a:pt x="127762" y="141122"/>
                </a:lnTo>
                <a:lnTo>
                  <a:pt x="127762" y="194843"/>
                </a:lnTo>
                <a:lnTo>
                  <a:pt x="201726" y="194843"/>
                </a:lnTo>
                <a:lnTo>
                  <a:pt x="201726" y="141097"/>
                </a:lnTo>
                <a:close/>
              </a:path>
              <a:path w="201929" h="194944">
                <a:moveTo>
                  <a:pt x="201777" y="0"/>
                </a:moveTo>
                <a:lnTo>
                  <a:pt x="0" y="0"/>
                </a:lnTo>
                <a:lnTo>
                  <a:pt x="0" y="26885"/>
                </a:lnTo>
                <a:lnTo>
                  <a:pt x="201777" y="26885"/>
                </a:lnTo>
                <a:lnTo>
                  <a:pt x="201777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9" name="object 829"/>
          <p:cNvSpPr/>
          <p:nvPr/>
        </p:nvSpPr>
        <p:spPr>
          <a:xfrm>
            <a:off x="4113587" y="2670238"/>
            <a:ext cx="335280" cy="28575"/>
          </a:xfrm>
          <a:custGeom>
            <a:avLst/>
            <a:gdLst/>
            <a:ahLst/>
            <a:cxnLst/>
            <a:rect l="l" t="t" r="r" b="b"/>
            <a:pathLst>
              <a:path w="335279" h="28575">
                <a:moveTo>
                  <a:pt x="280758" y="0"/>
                </a:moveTo>
                <a:lnTo>
                  <a:pt x="52781" y="634"/>
                </a:lnTo>
                <a:lnTo>
                  <a:pt x="38271" y="15049"/>
                </a:lnTo>
                <a:lnTo>
                  <a:pt x="20116" y="24510"/>
                </a:lnTo>
                <a:lnTo>
                  <a:pt x="0" y="28003"/>
                </a:lnTo>
                <a:lnTo>
                  <a:pt x="89122" y="27431"/>
                </a:lnTo>
                <a:lnTo>
                  <a:pt x="334911" y="27431"/>
                </a:lnTo>
                <a:lnTo>
                  <a:pt x="314274" y="24129"/>
                </a:lnTo>
                <a:lnTo>
                  <a:pt x="295617" y="14668"/>
                </a:lnTo>
                <a:lnTo>
                  <a:pt x="280758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30" name="object 830"/>
          <p:cNvGrpSpPr/>
          <p:nvPr/>
        </p:nvGrpSpPr>
        <p:grpSpPr>
          <a:xfrm>
            <a:off x="11751309" y="3022028"/>
            <a:ext cx="929005" cy="239395"/>
            <a:chOff x="11751309" y="3022028"/>
            <a:chExt cx="929005" cy="239395"/>
          </a:xfrm>
        </p:grpSpPr>
        <p:pic>
          <p:nvPicPr>
            <p:cNvPr id="831" name="object 831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12486893" y="3057842"/>
              <a:ext cx="188404" cy="203390"/>
            </a:xfrm>
            <a:prstGeom prst="rect">
              <a:avLst/>
            </a:prstGeom>
          </p:spPr>
        </p:pic>
        <p:sp>
          <p:nvSpPr>
            <p:cNvPr id="832" name="object 832"/>
            <p:cNvSpPr/>
            <p:nvPr/>
          </p:nvSpPr>
          <p:spPr>
            <a:xfrm>
              <a:off x="11751310" y="3022028"/>
              <a:ext cx="929005" cy="92075"/>
            </a:xfrm>
            <a:custGeom>
              <a:avLst/>
              <a:gdLst/>
              <a:ahLst/>
              <a:cxnLst/>
              <a:rect l="l" t="t" r="r" b="b"/>
              <a:pathLst>
                <a:path w="929004" h="92075">
                  <a:moveTo>
                    <a:pt x="749490" y="26860"/>
                  </a:moveTo>
                  <a:lnTo>
                    <a:pt x="695388" y="26860"/>
                  </a:lnTo>
                  <a:lnTo>
                    <a:pt x="688403" y="85852"/>
                  </a:lnTo>
                  <a:lnTo>
                    <a:pt x="741807" y="92075"/>
                  </a:lnTo>
                  <a:lnTo>
                    <a:pt x="749490" y="26860"/>
                  </a:lnTo>
                  <a:close/>
                </a:path>
                <a:path w="929004" h="92075">
                  <a:moveTo>
                    <a:pt x="928497" y="0"/>
                  </a:moveTo>
                  <a:lnTo>
                    <a:pt x="100203" y="0"/>
                  </a:lnTo>
                  <a:lnTo>
                    <a:pt x="68453" y="14605"/>
                  </a:lnTo>
                  <a:lnTo>
                    <a:pt x="34734" y="23622"/>
                  </a:lnTo>
                  <a:lnTo>
                    <a:pt x="0" y="26606"/>
                  </a:lnTo>
                  <a:lnTo>
                    <a:pt x="829564" y="26860"/>
                  </a:lnTo>
                  <a:lnTo>
                    <a:pt x="897255" y="35814"/>
                  </a:lnTo>
                  <a:lnTo>
                    <a:pt x="923988" y="38925"/>
                  </a:lnTo>
                  <a:lnTo>
                    <a:pt x="928497" y="0"/>
                  </a:lnTo>
                  <a:close/>
                </a:path>
              </a:pathLst>
            </a:custGeom>
            <a:solidFill>
              <a:srgbClr val="F9706E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3" name="object 833"/>
          <p:cNvSpPr/>
          <p:nvPr/>
        </p:nvSpPr>
        <p:spPr>
          <a:xfrm>
            <a:off x="8672385" y="5293658"/>
            <a:ext cx="401955" cy="403225"/>
          </a:xfrm>
          <a:custGeom>
            <a:avLst/>
            <a:gdLst/>
            <a:ahLst/>
            <a:cxnLst/>
            <a:rect l="l" t="t" r="r" b="b"/>
            <a:pathLst>
              <a:path w="401954" h="403225">
                <a:moveTo>
                  <a:pt x="192912" y="0"/>
                </a:moveTo>
                <a:lnTo>
                  <a:pt x="144906" y="7791"/>
                </a:lnTo>
                <a:lnTo>
                  <a:pt x="100202" y="26816"/>
                </a:lnTo>
                <a:lnTo>
                  <a:pt x="61341" y="56007"/>
                </a:lnTo>
                <a:lnTo>
                  <a:pt x="30606" y="93687"/>
                </a:lnTo>
                <a:lnTo>
                  <a:pt x="9778" y="137566"/>
                </a:lnTo>
                <a:lnTo>
                  <a:pt x="0" y="185191"/>
                </a:lnTo>
                <a:lnTo>
                  <a:pt x="1968" y="233762"/>
                </a:lnTo>
                <a:lnTo>
                  <a:pt x="15494" y="280416"/>
                </a:lnTo>
                <a:lnTo>
                  <a:pt x="39750" y="322535"/>
                </a:lnTo>
                <a:lnTo>
                  <a:pt x="73405" y="357562"/>
                </a:lnTo>
                <a:lnTo>
                  <a:pt x="114490" y="383559"/>
                </a:lnTo>
                <a:lnTo>
                  <a:pt x="160591" y="398957"/>
                </a:lnTo>
                <a:lnTo>
                  <a:pt x="209042" y="402875"/>
                </a:lnTo>
                <a:lnTo>
                  <a:pt x="256984" y="395065"/>
                </a:lnTo>
                <a:lnTo>
                  <a:pt x="301688" y="376066"/>
                </a:lnTo>
                <a:lnTo>
                  <a:pt x="340613" y="346868"/>
                </a:lnTo>
                <a:lnTo>
                  <a:pt x="371348" y="309213"/>
                </a:lnTo>
                <a:lnTo>
                  <a:pt x="392175" y="265334"/>
                </a:lnTo>
                <a:lnTo>
                  <a:pt x="401891" y="217684"/>
                </a:lnTo>
                <a:lnTo>
                  <a:pt x="399923" y="169144"/>
                </a:lnTo>
                <a:lnTo>
                  <a:pt x="386460" y="122434"/>
                </a:lnTo>
                <a:lnTo>
                  <a:pt x="362140" y="80365"/>
                </a:lnTo>
                <a:lnTo>
                  <a:pt x="328485" y="45294"/>
                </a:lnTo>
                <a:lnTo>
                  <a:pt x="287400" y="19348"/>
                </a:lnTo>
                <a:lnTo>
                  <a:pt x="241300" y="3917"/>
                </a:lnTo>
                <a:lnTo>
                  <a:pt x="192912" y="0"/>
                </a:lnTo>
                <a:close/>
              </a:path>
            </a:pathLst>
          </a:custGeom>
          <a:solidFill>
            <a:srgbClr val="A7A7A7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34" name="object 834"/>
          <p:cNvGrpSpPr/>
          <p:nvPr/>
        </p:nvGrpSpPr>
        <p:grpSpPr>
          <a:xfrm>
            <a:off x="4497801" y="4691172"/>
            <a:ext cx="271145" cy="271145"/>
            <a:chOff x="4497801" y="4691172"/>
            <a:chExt cx="271145" cy="271145"/>
          </a:xfrm>
        </p:grpSpPr>
        <p:sp>
          <p:nvSpPr>
            <p:cNvPr id="835" name="object 835"/>
            <p:cNvSpPr/>
            <p:nvPr/>
          </p:nvSpPr>
          <p:spPr>
            <a:xfrm>
              <a:off x="4498695" y="4692522"/>
              <a:ext cx="269240" cy="267970"/>
            </a:xfrm>
            <a:custGeom>
              <a:avLst/>
              <a:gdLst/>
              <a:ahLst/>
              <a:cxnLst/>
              <a:rect l="l" t="t" r="r" b="b"/>
              <a:pathLst>
                <a:path w="269239" h="267970">
                  <a:moveTo>
                    <a:pt x="268833" y="33134"/>
                  </a:moveTo>
                  <a:lnTo>
                    <a:pt x="235229" y="33134"/>
                  </a:lnTo>
                  <a:lnTo>
                    <a:pt x="235229" y="234721"/>
                  </a:lnTo>
                  <a:lnTo>
                    <a:pt x="268833" y="234721"/>
                  </a:lnTo>
                  <a:lnTo>
                    <a:pt x="268833" y="33134"/>
                  </a:lnTo>
                  <a:close/>
                </a:path>
                <a:path w="269239" h="267970">
                  <a:moveTo>
                    <a:pt x="268833" y="0"/>
                  </a:moveTo>
                  <a:lnTo>
                    <a:pt x="0" y="0"/>
                  </a:lnTo>
                  <a:lnTo>
                    <a:pt x="0" y="33020"/>
                  </a:lnTo>
                  <a:lnTo>
                    <a:pt x="0" y="234950"/>
                  </a:lnTo>
                  <a:lnTo>
                    <a:pt x="0" y="267970"/>
                  </a:lnTo>
                  <a:lnTo>
                    <a:pt x="268833" y="267970"/>
                  </a:lnTo>
                  <a:lnTo>
                    <a:pt x="268833" y="234950"/>
                  </a:lnTo>
                  <a:lnTo>
                    <a:pt x="33642" y="234950"/>
                  </a:lnTo>
                  <a:lnTo>
                    <a:pt x="33642" y="33020"/>
                  </a:lnTo>
                  <a:lnTo>
                    <a:pt x="268833" y="33020"/>
                  </a:lnTo>
                  <a:lnTo>
                    <a:pt x="268833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4498701" y="4692072"/>
              <a:ext cx="269240" cy="269240"/>
            </a:xfrm>
            <a:custGeom>
              <a:avLst/>
              <a:gdLst/>
              <a:ahLst/>
              <a:cxnLst/>
              <a:rect l="l" t="t" r="r" b="b"/>
              <a:pathLst>
                <a:path w="269239" h="269239">
                  <a:moveTo>
                    <a:pt x="268833" y="0"/>
                  </a:moveTo>
                  <a:lnTo>
                    <a:pt x="0" y="0"/>
                  </a:lnTo>
                </a:path>
                <a:path w="269239" h="269239">
                  <a:moveTo>
                    <a:pt x="0" y="0"/>
                  </a:moveTo>
                  <a:lnTo>
                    <a:pt x="0" y="268808"/>
                  </a:lnTo>
                </a:path>
                <a:path w="269239" h="269239">
                  <a:moveTo>
                    <a:pt x="0" y="268808"/>
                  </a:moveTo>
                  <a:lnTo>
                    <a:pt x="268833" y="268808"/>
                  </a:lnTo>
                </a:path>
                <a:path w="269239" h="269239">
                  <a:moveTo>
                    <a:pt x="268833" y="268808"/>
                  </a:moveTo>
                  <a:lnTo>
                    <a:pt x="268833" y="0"/>
                  </a:lnTo>
                </a:path>
                <a:path w="269239" h="269239">
                  <a:moveTo>
                    <a:pt x="33635" y="33585"/>
                  </a:moveTo>
                  <a:lnTo>
                    <a:pt x="33635" y="235172"/>
                  </a:lnTo>
                </a:path>
                <a:path w="269239" h="269239">
                  <a:moveTo>
                    <a:pt x="33635" y="235172"/>
                  </a:moveTo>
                  <a:lnTo>
                    <a:pt x="235223" y="235172"/>
                  </a:lnTo>
                </a:path>
                <a:path w="269239" h="269239">
                  <a:moveTo>
                    <a:pt x="235223" y="235172"/>
                  </a:moveTo>
                  <a:lnTo>
                    <a:pt x="235223" y="33585"/>
                  </a:lnTo>
                </a:path>
                <a:path w="269239" h="269239">
                  <a:moveTo>
                    <a:pt x="235223" y="33585"/>
                  </a:moveTo>
                  <a:lnTo>
                    <a:pt x="33635" y="3358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7" name="object 837"/>
          <p:cNvGrpSpPr/>
          <p:nvPr/>
        </p:nvGrpSpPr>
        <p:grpSpPr>
          <a:xfrm>
            <a:off x="5017728" y="5010380"/>
            <a:ext cx="1071245" cy="70485"/>
            <a:chOff x="5017728" y="5010380"/>
            <a:chExt cx="1071245" cy="70485"/>
          </a:xfrm>
        </p:grpSpPr>
        <p:sp>
          <p:nvSpPr>
            <p:cNvPr id="838" name="object 838"/>
            <p:cNvSpPr/>
            <p:nvPr/>
          </p:nvSpPr>
          <p:spPr>
            <a:xfrm>
              <a:off x="5019598" y="5011282"/>
              <a:ext cx="1068705" cy="40640"/>
            </a:xfrm>
            <a:custGeom>
              <a:avLst/>
              <a:gdLst/>
              <a:ahLst/>
              <a:cxnLst/>
              <a:rect l="l" t="t" r="r" b="b"/>
              <a:pathLst>
                <a:path w="1068704" h="40639">
                  <a:moveTo>
                    <a:pt x="1068362" y="0"/>
                  </a:moveTo>
                  <a:lnTo>
                    <a:pt x="0" y="0"/>
                  </a:lnTo>
                  <a:lnTo>
                    <a:pt x="0" y="40307"/>
                  </a:lnTo>
                  <a:lnTo>
                    <a:pt x="1068362" y="40307"/>
                  </a:lnTo>
                  <a:lnTo>
                    <a:pt x="1068362" y="0"/>
                  </a:lnTo>
                  <a:close/>
                </a:path>
              </a:pathLst>
            </a:custGeom>
            <a:solidFill>
              <a:srgbClr val="A77E32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5019598" y="5011280"/>
              <a:ext cx="1068705" cy="40640"/>
            </a:xfrm>
            <a:custGeom>
              <a:avLst/>
              <a:gdLst/>
              <a:ahLst/>
              <a:cxnLst/>
              <a:rect l="l" t="t" r="r" b="b"/>
              <a:pathLst>
                <a:path w="1068704" h="40639">
                  <a:moveTo>
                    <a:pt x="1068362" y="40309"/>
                  </a:moveTo>
                  <a:lnTo>
                    <a:pt x="0" y="40309"/>
                  </a:lnTo>
                </a:path>
                <a:path w="1068704" h="40639">
                  <a:moveTo>
                    <a:pt x="0" y="40309"/>
                  </a:moveTo>
                  <a:lnTo>
                    <a:pt x="0" y="0"/>
                  </a:lnTo>
                </a:path>
                <a:path w="1068704" h="40639">
                  <a:moveTo>
                    <a:pt x="0" y="0"/>
                  </a:moveTo>
                  <a:lnTo>
                    <a:pt x="1068362" y="0"/>
                  </a:lnTo>
                </a:path>
                <a:path w="1068704" h="40639">
                  <a:moveTo>
                    <a:pt x="1068362" y="0"/>
                  </a:moveTo>
                  <a:lnTo>
                    <a:pt x="1068362" y="403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5019522" y="5051933"/>
              <a:ext cx="1048385" cy="26670"/>
            </a:xfrm>
            <a:custGeom>
              <a:avLst/>
              <a:gdLst/>
              <a:ahLst/>
              <a:cxnLst/>
              <a:rect l="l" t="t" r="r" b="b"/>
              <a:pathLst>
                <a:path w="1048385" h="26670">
                  <a:moveTo>
                    <a:pt x="1048296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2860"/>
                  </a:lnTo>
                  <a:lnTo>
                    <a:pt x="0" y="26670"/>
                  </a:lnTo>
                  <a:lnTo>
                    <a:pt x="1048296" y="26670"/>
                  </a:lnTo>
                  <a:lnTo>
                    <a:pt x="1048296" y="23177"/>
                  </a:lnTo>
                  <a:lnTo>
                    <a:pt x="1048296" y="22860"/>
                  </a:lnTo>
                  <a:lnTo>
                    <a:pt x="1048296" y="3009"/>
                  </a:lnTo>
                  <a:lnTo>
                    <a:pt x="1044943" y="3009"/>
                  </a:lnTo>
                  <a:lnTo>
                    <a:pt x="1044943" y="22860"/>
                  </a:lnTo>
                  <a:lnTo>
                    <a:pt x="3352" y="22860"/>
                  </a:lnTo>
                  <a:lnTo>
                    <a:pt x="3352" y="2540"/>
                  </a:lnTo>
                  <a:lnTo>
                    <a:pt x="1048296" y="2540"/>
                  </a:lnTo>
                  <a:lnTo>
                    <a:pt x="1048296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5019528" y="5051590"/>
              <a:ext cx="1048385" cy="27305"/>
            </a:xfrm>
            <a:custGeom>
              <a:avLst/>
              <a:gdLst/>
              <a:ahLst/>
              <a:cxnLst/>
              <a:rect l="l" t="t" r="r" b="b"/>
              <a:pathLst>
                <a:path w="1048385" h="27304">
                  <a:moveTo>
                    <a:pt x="0" y="0"/>
                  </a:moveTo>
                  <a:lnTo>
                    <a:pt x="1048296" y="0"/>
                  </a:lnTo>
                </a:path>
                <a:path w="1048385" h="27304">
                  <a:moveTo>
                    <a:pt x="1048296" y="0"/>
                  </a:moveTo>
                  <a:lnTo>
                    <a:pt x="1048296" y="26866"/>
                  </a:lnTo>
                </a:path>
                <a:path w="1048385" h="27304">
                  <a:moveTo>
                    <a:pt x="1048296" y="26866"/>
                  </a:moveTo>
                  <a:lnTo>
                    <a:pt x="0" y="26866"/>
                  </a:lnTo>
                </a:path>
                <a:path w="1048385" h="27304">
                  <a:moveTo>
                    <a:pt x="0" y="26866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065372" y="505493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5022875" y="5054936"/>
              <a:ext cx="1042035" cy="0"/>
            </a:xfrm>
            <a:custGeom>
              <a:avLst/>
              <a:gdLst/>
              <a:ahLst/>
              <a:cxnLst/>
              <a:rect l="l" t="t" r="r" b="b"/>
              <a:pathLst>
                <a:path w="1042035" h="0">
                  <a:moveTo>
                    <a:pt x="1041596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5021975" y="5054936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5022875" y="5075104"/>
              <a:ext cx="1042035" cy="0"/>
            </a:xfrm>
            <a:custGeom>
              <a:avLst/>
              <a:gdLst/>
              <a:ahLst/>
              <a:cxnLst/>
              <a:rect l="l" t="t" r="r" b="b"/>
              <a:pathLst>
                <a:path w="1042035" h="0">
                  <a:moveTo>
                    <a:pt x="0" y="0"/>
                  </a:moveTo>
                  <a:lnTo>
                    <a:pt x="104159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46" name="object 846"/>
          <p:cNvPicPr/>
          <p:nvPr/>
        </p:nvPicPr>
        <p:blipFill>
          <a:blip r:embed="rId145" cstate="print"/>
          <a:stretch>
            <a:fillRect/>
          </a:stretch>
        </p:blipFill>
        <p:spPr>
          <a:xfrm>
            <a:off x="8488033" y="5966506"/>
            <a:ext cx="135785" cy="135740"/>
          </a:xfrm>
          <a:prstGeom prst="rect">
            <a:avLst/>
          </a:prstGeom>
        </p:spPr>
      </p:pic>
      <p:pic>
        <p:nvPicPr>
          <p:cNvPr id="847" name="object 847"/>
          <p:cNvPicPr/>
          <p:nvPr/>
        </p:nvPicPr>
        <p:blipFill>
          <a:blip r:embed="rId146" cstate="print"/>
          <a:stretch>
            <a:fillRect/>
          </a:stretch>
        </p:blipFill>
        <p:spPr>
          <a:xfrm>
            <a:off x="9232571" y="5728432"/>
            <a:ext cx="135785" cy="135765"/>
          </a:xfrm>
          <a:prstGeom prst="rect">
            <a:avLst/>
          </a:prstGeom>
        </p:spPr>
      </p:pic>
      <p:grpSp>
        <p:nvGrpSpPr>
          <p:cNvPr id="848" name="object 848"/>
          <p:cNvGrpSpPr/>
          <p:nvPr/>
        </p:nvGrpSpPr>
        <p:grpSpPr>
          <a:xfrm>
            <a:off x="6669203" y="7035782"/>
            <a:ext cx="250825" cy="318135"/>
            <a:chOff x="6669203" y="7035782"/>
            <a:chExt cx="250825" cy="318135"/>
          </a:xfrm>
        </p:grpSpPr>
        <p:sp>
          <p:nvSpPr>
            <p:cNvPr id="849" name="object 849"/>
            <p:cNvSpPr/>
            <p:nvPr/>
          </p:nvSpPr>
          <p:spPr>
            <a:xfrm>
              <a:off x="6670104" y="7036943"/>
              <a:ext cx="134620" cy="316230"/>
            </a:xfrm>
            <a:custGeom>
              <a:avLst/>
              <a:gdLst/>
              <a:ahLst/>
              <a:cxnLst/>
              <a:rect l="l" t="t" r="r" b="b"/>
              <a:pathLst>
                <a:path w="134620" h="316229">
                  <a:moveTo>
                    <a:pt x="134366" y="6464"/>
                  </a:moveTo>
                  <a:lnTo>
                    <a:pt x="127635" y="6464"/>
                  </a:lnTo>
                  <a:lnTo>
                    <a:pt x="127635" y="154330"/>
                  </a:lnTo>
                  <a:lnTo>
                    <a:pt x="134366" y="154330"/>
                  </a:lnTo>
                  <a:lnTo>
                    <a:pt x="134366" y="6464"/>
                  </a:lnTo>
                  <a:close/>
                </a:path>
                <a:path w="134620" h="316229">
                  <a:moveTo>
                    <a:pt x="134366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0" y="154940"/>
                  </a:lnTo>
                  <a:lnTo>
                    <a:pt x="0" y="316230"/>
                  </a:lnTo>
                  <a:lnTo>
                    <a:pt x="134366" y="316230"/>
                  </a:lnTo>
                  <a:lnTo>
                    <a:pt x="134366" y="154940"/>
                  </a:lnTo>
                  <a:lnTo>
                    <a:pt x="127635" y="154940"/>
                  </a:lnTo>
                  <a:lnTo>
                    <a:pt x="127635" y="161290"/>
                  </a:lnTo>
                  <a:lnTo>
                    <a:pt x="127635" y="220980"/>
                  </a:lnTo>
                  <a:lnTo>
                    <a:pt x="127635" y="228600"/>
                  </a:lnTo>
                  <a:lnTo>
                    <a:pt x="127635" y="308610"/>
                  </a:lnTo>
                  <a:lnTo>
                    <a:pt x="6667" y="308610"/>
                  </a:lnTo>
                  <a:lnTo>
                    <a:pt x="6667" y="228600"/>
                  </a:lnTo>
                  <a:lnTo>
                    <a:pt x="127635" y="228600"/>
                  </a:lnTo>
                  <a:lnTo>
                    <a:pt x="127635" y="220980"/>
                  </a:lnTo>
                  <a:lnTo>
                    <a:pt x="6667" y="220980"/>
                  </a:lnTo>
                  <a:lnTo>
                    <a:pt x="6667" y="161290"/>
                  </a:lnTo>
                  <a:lnTo>
                    <a:pt x="127635" y="161290"/>
                  </a:lnTo>
                  <a:lnTo>
                    <a:pt x="127635" y="154940"/>
                  </a:lnTo>
                  <a:lnTo>
                    <a:pt x="6667" y="154940"/>
                  </a:lnTo>
                  <a:lnTo>
                    <a:pt x="6667" y="6350"/>
                  </a:lnTo>
                  <a:lnTo>
                    <a:pt x="134366" y="6350"/>
                  </a:lnTo>
                  <a:lnTo>
                    <a:pt x="13436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6670103" y="7036682"/>
              <a:ext cx="134620" cy="316230"/>
            </a:xfrm>
            <a:custGeom>
              <a:avLst/>
              <a:gdLst/>
              <a:ahLst/>
              <a:cxnLst/>
              <a:rect l="l" t="t" r="r" b="b"/>
              <a:pathLst>
                <a:path w="134620" h="316229">
                  <a:moveTo>
                    <a:pt x="0" y="0"/>
                  </a:moveTo>
                  <a:lnTo>
                    <a:pt x="0" y="315868"/>
                  </a:lnTo>
                </a:path>
                <a:path w="134620" h="316229">
                  <a:moveTo>
                    <a:pt x="0" y="315868"/>
                  </a:moveTo>
                  <a:lnTo>
                    <a:pt x="134365" y="315868"/>
                  </a:lnTo>
                </a:path>
                <a:path w="134620" h="316229">
                  <a:moveTo>
                    <a:pt x="134365" y="315868"/>
                  </a:moveTo>
                  <a:lnTo>
                    <a:pt x="13436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1" name="object 851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6670103" y="7035782"/>
              <a:ext cx="249820" cy="310918"/>
            </a:xfrm>
            <a:prstGeom prst="rect">
              <a:avLst/>
            </a:prstGeom>
          </p:spPr>
        </p:pic>
      </p:grpSp>
      <p:pic>
        <p:nvPicPr>
          <p:cNvPr id="852" name="object 852"/>
          <p:cNvPicPr/>
          <p:nvPr/>
        </p:nvPicPr>
        <p:blipFill>
          <a:blip r:embed="rId148" cstate="print"/>
          <a:stretch>
            <a:fillRect/>
          </a:stretch>
        </p:blipFill>
        <p:spPr>
          <a:xfrm>
            <a:off x="7237094" y="3344707"/>
            <a:ext cx="105841" cy="26888"/>
          </a:xfrm>
          <a:prstGeom prst="rect">
            <a:avLst/>
          </a:prstGeom>
        </p:spPr>
      </p:pic>
      <p:grpSp>
        <p:nvGrpSpPr>
          <p:cNvPr id="853" name="object 853"/>
          <p:cNvGrpSpPr/>
          <p:nvPr/>
        </p:nvGrpSpPr>
        <p:grpSpPr>
          <a:xfrm>
            <a:off x="8689900" y="6084895"/>
            <a:ext cx="20955" cy="20955"/>
            <a:chOff x="8689900" y="6084895"/>
            <a:chExt cx="20955" cy="20955"/>
          </a:xfrm>
        </p:grpSpPr>
        <p:sp>
          <p:nvSpPr>
            <p:cNvPr id="854" name="object 854"/>
            <p:cNvSpPr/>
            <p:nvPr/>
          </p:nvSpPr>
          <p:spPr>
            <a:xfrm>
              <a:off x="8690800" y="608579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016" y="0"/>
                  </a:moveTo>
                  <a:lnTo>
                    <a:pt x="0" y="9925"/>
                  </a:lnTo>
                  <a:lnTo>
                    <a:pt x="9842" y="18980"/>
                  </a:lnTo>
                  <a:lnTo>
                    <a:pt x="18922" y="9080"/>
                  </a:lnTo>
                  <a:lnTo>
                    <a:pt x="9016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8690800" y="608579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016" y="0"/>
                  </a:moveTo>
                  <a:lnTo>
                    <a:pt x="18922" y="9080"/>
                  </a:lnTo>
                </a:path>
                <a:path w="19050" h="19050">
                  <a:moveTo>
                    <a:pt x="18922" y="9080"/>
                  </a:moveTo>
                  <a:lnTo>
                    <a:pt x="9842" y="18980"/>
                  </a:lnTo>
                </a:path>
                <a:path w="19050" h="19050">
                  <a:moveTo>
                    <a:pt x="9842" y="18980"/>
                  </a:moveTo>
                  <a:lnTo>
                    <a:pt x="0" y="9925"/>
                  </a:lnTo>
                </a:path>
                <a:path w="19050" h="19050">
                  <a:moveTo>
                    <a:pt x="0" y="9925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56" name="object 856"/>
          <p:cNvPicPr/>
          <p:nvPr/>
        </p:nvPicPr>
        <p:blipFill>
          <a:blip r:embed="rId149" cstate="print"/>
          <a:stretch>
            <a:fillRect/>
          </a:stretch>
        </p:blipFill>
        <p:spPr>
          <a:xfrm>
            <a:off x="8030389" y="5242282"/>
            <a:ext cx="302091" cy="622112"/>
          </a:xfrm>
          <a:prstGeom prst="rect">
            <a:avLst/>
          </a:prstGeom>
        </p:spPr>
      </p:pic>
      <p:grpSp>
        <p:nvGrpSpPr>
          <p:cNvPr id="857" name="object 857"/>
          <p:cNvGrpSpPr/>
          <p:nvPr/>
        </p:nvGrpSpPr>
        <p:grpSpPr>
          <a:xfrm>
            <a:off x="4885207" y="3839083"/>
            <a:ext cx="100965" cy="100330"/>
            <a:chOff x="4885207" y="3839083"/>
            <a:chExt cx="100965" cy="100330"/>
          </a:xfrm>
        </p:grpSpPr>
        <p:pic>
          <p:nvPicPr>
            <p:cNvPr id="858" name="object 858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4888560" y="3841963"/>
              <a:ext cx="94059" cy="94084"/>
            </a:xfrm>
            <a:prstGeom prst="rect">
              <a:avLst/>
            </a:prstGeom>
          </p:spPr>
        </p:pic>
        <p:sp>
          <p:nvSpPr>
            <p:cNvPr id="859" name="object 859"/>
            <p:cNvSpPr/>
            <p:nvPr/>
          </p:nvSpPr>
          <p:spPr>
            <a:xfrm>
              <a:off x="4885207" y="383908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10079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96520"/>
                  </a:lnTo>
                  <a:lnTo>
                    <a:pt x="0" y="100330"/>
                  </a:lnTo>
                  <a:lnTo>
                    <a:pt x="100799" y="100330"/>
                  </a:lnTo>
                  <a:lnTo>
                    <a:pt x="100799" y="96964"/>
                  </a:lnTo>
                  <a:lnTo>
                    <a:pt x="100799" y="96520"/>
                  </a:lnTo>
                  <a:lnTo>
                    <a:pt x="100799" y="2921"/>
                  </a:lnTo>
                  <a:lnTo>
                    <a:pt x="97409" y="2921"/>
                  </a:lnTo>
                  <a:lnTo>
                    <a:pt x="97409" y="96520"/>
                  </a:lnTo>
                  <a:lnTo>
                    <a:pt x="3352" y="96520"/>
                  </a:lnTo>
                  <a:lnTo>
                    <a:pt x="3352" y="2540"/>
                  </a:lnTo>
                  <a:lnTo>
                    <a:pt x="100799" y="2540"/>
                  </a:lnTo>
                  <a:lnTo>
                    <a:pt x="10079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0" name="object 860"/>
          <p:cNvGrpSpPr/>
          <p:nvPr/>
        </p:nvGrpSpPr>
        <p:grpSpPr>
          <a:xfrm>
            <a:off x="5360542" y="3673983"/>
            <a:ext cx="100965" cy="100330"/>
            <a:chOff x="5360542" y="3673983"/>
            <a:chExt cx="100965" cy="100330"/>
          </a:xfrm>
        </p:grpSpPr>
        <p:pic>
          <p:nvPicPr>
            <p:cNvPr id="861" name="object 861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5363889" y="3677269"/>
              <a:ext cx="94108" cy="94059"/>
            </a:xfrm>
            <a:prstGeom prst="rect">
              <a:avLst/>
            </a:prstGeom>
          </p:spPr>
        </p:pic>
        <p:sp>
          <p:nvSpPr>
            <p:cNvPr id="862" name="object 862"/>
            <p:cNvSpPr/>
            <p:nvPr/>
          </p:nvSpPr>
          <p:spPr>
            <a:xfrm>
              <a:off x="5360543" y="367398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10079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100799" y="100330"/>
                  </a:lnTo>
                  <a:lnTo>
                    <a:pt x="100799" y="97790"/>
                  </a:lnTo>
                  <a:lnTo>
                    <a:pt x="3340" y="97790"/>
                  </a:lnTo>
                  <a:lnTo>
                    <a:pt x="3340" y="3810"/>
                  </a:lnTo>
                  <a:lnTo>
                    <a:pt x="97447" y="3810"/>
                  </a:lnTo>
                  <a:lnTo>
                    <a:pt x="97447" y="97345"/>
                  </a:lnTo>
                  <a:lnTo>
                    <a:pt x="100799" y="97345"/>
                  </a:lnTo>
                  <a:lnTo>
                    <a:pt x="100799" y="3810"/>
                  </a:lnTo>
                  <a:lnTo>
                    <a:pt x="100799" y="3302"/>
                  </a:lnTo>
                  <a:lnTo>
                    <a:pt x="10079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3" name="object 863"/>
          <p:cNvGrpSpPr/>
          <p:nvPr/>
        </p:nvGrpSpPr>
        <p:grpSpPr>
          <a:xfrm>
            <a:off x="5835999" y="3502533"/>
            <a:ext cx="100965" cy="100330"/>
            <a:chOff x="5835999" y="3502533"/>
            <a:chExt cx="100965" cy="100330"/>
          </a:xfrm>
        </p:grpSpPr>
        <p:pic>
          <p:nvPicPr>
            <p:cNvPr id="864" name="object 864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5839345" y="3505984"/>
              <a:ext cx="94084" cy="94084"/>
            </a:xfrm>
            <a:prstGeom prst="rect">
              <a:avLst/>
            </a:prstGeom>
          </p:spPr>
        </p:pic>
        <p:sp>
          <p:nvSpPr>
            <p:cNvPr id="865" name="object 865"/>
            <p:cNvSpPr/>
            <p:nvPr/>
          </p:nvSpPr>
          <p:spPr>
            <a:xfrm>
              <a:off x="5835993" y="350253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10078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100787" y="100330"/>
                  </a:lnTo>
                  <a:lnTo>
                    <a:pt x="100787" y="97790"/>
                  </a:lnTo>
                  <a:lnTo>
                    <a:pt x="3352" y="97790"/>
                  </a:lnTo>
                  <a:lnTo>
                    <a:pt x="3352" y="3810"/>
                  </a:lnTo>
                  <a:lnTo>
                    <a:pt x="97434" y="3810"/>
                  </a:lnTo>
                  <a:lnTo>
                    <a:pt x="97434" y="97536"/>
                  </a:lnTo>
                  <a:lnTo>
                    <a:pt x="100787" y="97536"/>
                  </a:lnTo>
                  <a:lnTo>
                    <a:pt x="100787" y="3810"/>
                  </a:lnTo>
                  <a:lnTo>
                    <a:pt x="100787" y="3429"/>
                  </a:lnTo>
                  <a:lnTo>
                    <a:pt x="10078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6" name="object 866"/>
          <p:cNvGrpSpPr/>
          <p:nvPr/>
        </p:nvGrpSpPr>
        <p:grpSpPr>
          <a:xfrm>
            <a:off x="6891019" y="4674743"/>
            <a:ext cx="100965" cy="101600"/>
            <a:chOff x="6891019" y="4674743"/>
            <a:chExt cx="100965" cy="101600"/>
          </a:xfrm>
        </p:grpSpPr>
        <p:pic>
          <p:nvPicPr>
            <p:cNvPr id="867" name="object 867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6894385" y="4678627"/>
              <a:ext cx="94084" cy="94084"/>
            </a:xfrm>
            <a:prstGeom prst="rect">
              <a:avLst/>
            </a:prstGeom>
          </p:spPr>
        </p:pic>
        <p:sp>
          <p:nvSpPr>
            <p:cNvPr id="868" name="object 868"/>
            <p:cNvSpPr/>
            <p:nvPr/>
          </p:nvSpPr>
          <p:spPr>
            <a:xfrm>
              <a:off x="6891020" y="4674743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77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774" y="101600"/>
                  </a:lnTo>
                  <a:lnTo>
                    <a:pt x="100774" y="97967"/>
                  </a:lnTo>
                  <a:lnTo>
                    <a:pt x="100774" y="97790"/>
                  </a:lnTo>
                  <a:lnTo>
                    <a:pt x="100774" y="3886"/>
                  </a:lnTo>
                  <a:lnTo>
                    <a:pt x="97409" y="3886"/>
                  </a:lnTo>
                  <a:lnTo>
                    <a:pt x="97409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100774" y="3810"/>
                  </a:lnTo>
                  <a:lnTo>
                    <a:pt x="100774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9" name="object 869"/>
          <p:cNvGrpSpPr/>
          <p:nvPr/>
        </p:nvGrpSpPr>
        <p:grpSpPr>
          <a:xfrm>
            <a:off x="7058977" y="5168773"/>
            <a:ext cx="100965" cy="101600"/>
            <a:chOff x="7058977" y="5168773"/>
            <a:chExt cx="100965" cy="101600"/>
          </a:xfrm>
        </p:grpSpPr>
        <p:pic>
          <p:nvPicPr>
            <p:cNvPr id="870" name="object 870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7062406" y="5172511"/>
              <a:ext cx="94059" cy="94108"/>
            </a:xfrm>
            <a:prstGeom prst="rect">
              <a:avLst/>
            </a:prstGeom>
          </p:spPr>
        </p:pic>
        <p:sp>
          <p:nvSpPr>
            <p:cNvPr id="871" name="object 871"/>
            <p:cNvSpPr/>
            <p:nvPr/>
          </p:nvSpPr>
          <p:spPr>
            <a:xfrm>
              <a:off x="7058977" y="5168773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838" y="0"/>
                  </a:moveTo>
                  <a:lnTo>
                    <a:pt x="97472" y="0"/>
                  </a:lnTo>
                  <a:lnTo>
                    <a:pt x="97472" y="3810"/>
                  </a:lnTo>
                  <a:lnTo>
                    <a:pt x="97472" y="97790"/>
                  </a:lnTo>
                  <a:lnTo>
                    <a:pt x="3429" y="97790"/>
                  </a:lnTo>
                  <a:lnTo>
                    <a:pt x="3429" y="3810"/>
                  </a:lnTo>
                  <a:lnTo>
                    <a:pt x="97472" y="3810"/>
                  </a:lnTo>
                  <a:lnTo>
                    <a:pt x="97472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838" y="101600"/>
                  </a:lnTo>
                  <a:lnTo>
                    <a:pt x="100838" y="97853"/>
                  </a:lnTo>
                  <a:lnTo>
                    <a:pt x="100838" y="3810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2" name="object 872"/>
          <p:cNvGrpSpPr/>
          <p:nvPr/>
        </p:nvGrpSpPr>
        <p:grpSpPr>
          <a:xfrm>
            <a:off x="7226998" y="5662803"/>
            <a:ext cx="100965" cy="101600"/>
            <a:chOff x="7226998" y="5662803"/>
            <a:chExt cx="100965" cy="101600"/>
          </a:xfrm>
        </p:grpSpPr>
        <p:pic>
          <p:nvPicPr>
            <p:cNvPr id="873" name="object 873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7230363" y="5666452"/>
              <a:ext cx="94084" cy="94108"/>
            </a:xfrm>
            <a:prstGeom prst="rect">
              <a:avLst/>
            </a:prstGeom>
          </p:spPr>
        </p:pic>
        <p:sp>
          <p:nvSpPr>
            <p:cNvPr id="874" name="object 874"/>
            <p:cNvSpPr/>
            <p:nvPr/>
          </p:nvSpPr>
          <p:spPr>
            <a:xfrm>
              <a:off x="7226998" y="5662802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77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774" y="101600"/>
                  </a:lnTo>
                  <a:lnTo>
                    <a:pt x="100774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72" y="3810"/>
                  </a:lnTo>
                  <a:lnTo>
                    <a:pt x="97472" y="97764"/>
                  </a:lnTo>
                  <a:lnTo>
                    <a:pt x="100774" y="97764"/>
                  </a:lnTo>
                  <a:lnTo>
                    <a:pt x="100774" y="3810"/>
                  </a:lnTo>
                  <a:lnTo>
                    <a:pt x="100774" y="3644"/>
                  </a:lnTo>
                  <a:lnTo>
                    <a:pt x="100774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5" name="object 875"/>
          <p:cNvGrpSpPr/>
          <p:nvPr/>
        </p:nvGrpSpPr>
        <p:grpSpPr>
          <a:xfrm>
            <a:off x="8836914" y="4154043"/>
            <a:ext cx="100965" cy="101600"/>
            <a:chOff x="8836914" y="4154043"/>
            <a:chExt cx="100965" cy="101600"/>
          </a:xfrm>
        </p:grpSpPr>
        <p:pic>
          <p:nvPicPr>
            <p:cNvPr id="876" name="object 876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8840279" y="4157837"/>
              <a:ext cx="94059" cy="94059"/>
            </a:xfrm>
            <a:prstGeom prst="rect">
              <a:avLst/>
            </a:prstGeom>
          </p:spPr>
        </p:pic>
        <p:sp>
          <p:nvSpPr>
            <p:cNvPr id="877" name="object 877"/>
            <p:cNvSpPr/>
            <p:nvPr/>
          </p:nvSpPr>
          <p:spPr>
            <a:xfrm>
              <a:off x="8836914" y="4154043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774" y="0"/>
                  </a:moveTo>
                  <a:lnTo>
                    <a:pt x="97409" y="0"/>
                  </a:lnTo>
                  <a:lnTo>
                    <a:pt x="97409" y="3810"/>
                  </a:lnTo>
                  <a:lnTo>
                    <a:pt x="97409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09" y="3810"/>
                  </a:lnTo>
                  <a:lnTo>
                    <a:pt x="97409" y="0"/>
                  </a:ln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774" y="101600"/>
                  </a:lnTo>
                  <a:lnTo>
                    <a:pt x="100774" y="97853"/>
                  </a:lnTo>
                  <a:lnTo>
                    <a:pt x="100774" y="3810"/>
                  </a:lnTo>
                  <a:lnTo>
                    <a:pt x="100774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8" name="object 878"/>
          <p:cNvSpPr/>
          <p:nvPr/>
        </p:nvSpPr>
        <p:spPr>
          <a:xfrm>
            <a:off x="4839989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7" y="0"/>
                </a:moveTo>
                <a:lnTo>
                  <a:pt x="0" y="0"/>
                </a:lnTo>
                <a:lnTo>
                  <a:pt x="32766" y="59359"/>
                </a:lnTo>
                <a:lnTo>
                  <a:pt x="6548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4483944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0" y="0"/>
                </a:lnTo>
                <a:lnTo>
                  <a:pt x="32740" y="59359"/>
                </a:lnTo>
                <a:lnTo>
                  <a:pt x="65481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7989696" y="5338057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0" y="0"/>
                </a:moveTo>
                <a:lnTo>
                  <a:pt x="0" y="65487"/>
                </a:lnTo>
                <a:lnTo>
                  <a:pt x="59435" y="32746"/>
                </a:lnTo>
                <a:lnTo>
                  <a:pt x="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8455977" y="5098173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869"/>
                </a:lnTo>
                <a:lnTo>
                  <a:pt x="33527" y="59855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2" name="object 882"/>
          <p:cNvSpPr/>
          <p:nvPr/>
        </p:nvSpPr>
        <p:spPr>
          <a:xfrm>
            <a:off x="9540875" y="5098173"/>
            <a:ext cx="65405" cy="60325"/>
          </a:xfrm>
          <a:custGeom>
            <a:avLst/>
            <a:gdLst/>
            <a:ahLst/>
            <a:cxnLst/>
            <a:rect l="l" t="t" r="r" b="b"/>
            <a:pathLst>
              <a:path w="65404" h="60325">
                <a:moveTo>
                  <a:pt x="65404" y="0"/>
                </a:moveTo>
                <a:lnTo>
                  <a:pt x="0" y="869"/>
                </a:lnTo>
                <a:lnTo>
                  <a:pt x="33527" y="59855"/>
                </a:lnTo>
                <a:lnTo>
                  <a:pt x="65404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83" name="object 883"/>
          <p:cNvGrpSpPr/>
          <p:nvPr/>
        </p:nvGrpSpPr>
        <p:grpSpPr>
          <a:xfrm>
            <a:off x="10083789" y="6283187"/>
            <a:ext cx="2065655" cy="237490"/>
            <a:chOff x="10083789" y="6283187"/>
            <a:chExt cx="2065655" cy="237490"/>
          </a:xfrm>
        </p:grpSpPr>
        <p:pic>
          <p:nvPicPr>
            <p:cNvPr id="884" name="object 884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10084689" y="6284087"/>
              <a:ext cx="2063432" cy="235197"/>
            </a:xfrm>
            <a:prstGeom prst="rect">
              <a:avLst/>
            </a:prstGeom>
          </p:spPr>
        </p:pic>
        <p:sp>
          <p:nvSpPr>
            <p:cNvPr id="885" name="object 885"/>
            <p:cNvSpPr/>
            <p:nvPr/>
          </p:nvSpPr>
          <p:spPr>
            <a:xfrm>
              <a:off x="10084689" y="6284087"/>
              <a:ext cx="2063750" cy="235585"/>
            </a:xfrm>
            <a:custGeom>
              <a:avLst/>
              <a:gdLst/>
              <a:ahLst/>
              <a:cxnLst/>
              <a:rect l="l" t="t" r="r" b="b"/>
              <a:pathLst>
                <a:path w="2063750" h="235584">
                  <a:moveTo>
                    <a:pt x="0" y="232867"/>
                  </a:moveTo>
                  <a:lnTo>
                    <a:pt x="347725" y="235197"/>
                  </a:lnTo>
                </a:path>
                <a:path w="2063750" h="235584">
                  <a:moveTo>
                    <a:pt x="347725" y="235197"/>
                  </a:moveTo>
                  <a:lnTo>
                    <a:pt x="930592" y="201612"/>
                  </a:lnTo>
                </a:path>
                <a:path w="2063750" h="235584">
                  <a:moveTo>
                    <a:pt x="930592" y="201612"/>
                  </a:moveTo>
                  <a:lnTo>
                    <a:pt x="2037968" y="201612"/>
                  </a:lnTo>
                </a:path>
                <a:path w="2063750" h="235584">
                  <a:moveTo>
                    <a:pt x="2037968" y="201612"/>
                  </a:moveTo>
                  <a:lnTo>
                    <a:pt x="2063432" y="0"/>
                  </a:lnTo>
                </a:path>
                <a:path w="2063750" h="235584">
                  <a:moveTo>
                    <a:pt x="2063432" y="0"/>
                  </a:moveTo>
                  <a:lnTo>
                    <a:pt x="924750" y="0"/>
                  </a:lnTo>
                </a:path>
                <a:path w="2063750" h="235584">
                  <a:moveTo>
                    <a:pt x="924750" y="0"/>
                  </a:moveTo>
                  <a:lnTo>
                    <a:pt x="349122" y="33210"/>
                  </a:lnTo>
                </a:path>
                <a:path w="2063750" h="235584">
                  <a:moveTo>
                    <a:pt x="349122" y="33210"/>
                  </a:moveTo>
                  <a:lnTo>
                    <a:pt x="0" y="31400"/>
                  </a:lnTo>
                </a:path>
                <a:path w="2063750" h="235584">
                  <a:moveTo>
                    <a:pt x="0" y="31400"/>
                  </a:moveTo>
                  <a:lnTo>
                    <a:pt x="0" y="23286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6" name="object 886"/>
          <p:cNvSpPr/>
          <p:nvPr/>
        </p:nvSpPr>
        <p:spPr>
          <a:xfrm>
            <a:off x="5254726" y="6516503"/>
            <a:ext cx="0" cy="252095"/>
          </a:xfrm>
          <a:custGeom>
            <a:avLst/>
            <a:gdLst/>
            <a:ahLst/>
            <a:cxnLst/>
            <a:rect l="l" t="t" r="r" b="b"/>
            <a:pathLst>
              <a:path w="0" h="252095">
                <a:moveTo>
                  <a:pt x="0" y="252018"/>
                </a:moveTo>
                <a:lnTo>
                  <a:pt x="0" y="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7" name="object 887"/>
          <p:cNvSpPr/>
          <p:nvPr/>
        </p:nvSpPr>
        <p:spPr>
          <a:xfrm>
            <a:off x="4381125" y="5078455"/>
            <a:ext cx="1706880" cy="80645"/>
          </a:xfrm>
          <a:custGeom>
            <a:avLst/>
            <a:gdLst/>
            <a:ahLst/>
            <a:cxnLst/>
            <a:rect l="l" t="t" r="r" b="b"/>
            <a:pathLst>
              <a:path w="1706879" h="80645">
                <a:moveTo>
                  <a:pt x="1706835" y="0"/>
                </a:moveTo>
                <a:lnTo>
                  <a:pt x="0" y="0"/>
                </a:lnTo>
                <a:lnTo>
                  <a:pt x="0" y="80639"/>
                </a:lnTo>
                <a:lnTo>
                  <a:pt x="1706835" y="80639"/>
                </a:lnTo>
                <a:lnTo>
                  <a:pt x="1706835" y="0"/>
                </a:lnTo>
                <a:close/>
              </a:path>
            </a:pathLst>
          </a:custGeom>
          <a:solidFill>
            <a:srgbClr val="A77E32">
              <a:alpha val="75292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88" name="object 888"/>
          <p:cNvPicPr/>
          <p:nvPr/>
        </p:nvPicPr>
        <p:blipFill>
          <a:blip r:embed="rId158" cstate="print"/>
          <a:stretch>
            <a:fillRect/>
          </a:stretch>
        </p:blipFill>
        <p:spPr>
          <a:xfrm>
            <a:off x="10103473" y="3854375"/>
            <a:ext cx="69237" cy="206206"/>
          </a:xfrm>
          <a:prstGeom prst="rect">
            <a:avLst/>
          </a:prstGeom>
        </p:spPr>
      </p:pic>
      <p:sp>
        <p:nvSpPr>
          <p:cNvPr id="889" name="object 889"/>
          <p:cNvSpPr/>
          <p:nvPr/>
        </p:nvSpPr>
        <p:spPr>
          <a:xfrm>
            <a:off x="6447853" y="2867660"/>
            <a:ext cx="301625" cy="302260"/>
          </a:xfrm>
          <a:custGeom>
            <a:avLst/>
            <a:gdLst/>
            <a:ahLst/>
            <a:cxnLst/>
            <a:rect l="l" t="t" r="r" b="b"/>
            <a:pathLst>
              <a:path w="301625" h="302260">
                <a:moveTo>
                  <a:pt x="150812" y="0"/>
                </a:moveTo>
                <a:lnTo>
                  <a:pt x="93154" y="11493"/>
                </a:lnTo>
                <a:lnTo>
                  <a:pt x="44259" y="44196"/>
                </a:lnTo>
                <a:lnTo>
                  <a:pt x="11493" y="93091"/>
                </a:lnTo>
                <a:lnTo>
                  <a:pt x="0" y="150812"/>
                </a:lnTo>
                <a:lnTo>
                  <a:pt x="2921" y="180276"/>
                </a:lnTo>
                <a:lnTo>
                  <a:pt x="25400" y="234632"/>
                </a:lnTo>
                <a:lnTo>
                  <a:pt x="67056" y="276225"/>
                </a:lnTo>
                <a:lnTo>
                  <a:pt x="121475" y="298767"/>
                </a:lnTo>
                <a:lnTo>
                  <a:pt x="150812" y="301688"/>
                </a:lnTo>
                <a:lnTo>
                  <a:pt x="180276" y="298767"/>
                </a:lnTo>
                <a:lnTo>
                  <a:pt x="208534" y="290195"/>
                </a:lnTo>
                <a:lnTo>
                  <a:pt x="234632" y="276225"/>
                </a:lnTo>
                <a:lnTo>
                  <a:pt x="244551" y="268097"/>
                </a:lnTo>
                <a:lnTo>
                  <a:pt x="150812" y="268097"/>
                </a:lnTo>
                <a:lnTo>
                  <a:pt x="128015" y="265811"/>
                </a:lnTo>
                <a:lnTo>
                  <a:pt x="85725" y="248348"/>
                </a:lnTo>
                <a:lnTo>
                  <a:pt x="53403" y="215963"/>
                </a:lnTo>
                <a:lnTo>
                  <a:pt x="35877" y="173736"/>
                </a:lnTo>
                <a:lnTo>
                  <a:pt x="33655" y="150812"/>
                </a:lnTo>
                <a:lnTo>
                  <a:pt x="35877" y="127952"/>
                </a:lnTo>
                <a:lnTo>
                  <a:pt x="53403" y="85725"/>
                </a:lnTo>
                <a:lnTo>
                  <a:pt x="85725" y="53403"/>
                </a:lnTo>
                <a:lnTo>
                  <a:pt x="128015" y="35877"/>
                </a:lnTo>
                <a:lnTo>
                  <a:pt x="150812" y="33591"/>
                </a:lnTo>
                <a:lnTo>
                  <a:pt x="244551" y="33591"/>
                </a:lnTo>
                <a:lnTo>
                  <a:pt x="234632" y="25463"/>
                </a:lnTo>
                <a:lnTo>
                  <a:pt x="208534" y="11493"/>
                </a:lnTo>
                <a:lnTo>
                  <a:pt x="180276" y="2921"/>
                </a:lnTo>
                <a:lnTo>
                  <a:pt x="150812" y="0"/>
                </a:lnTo>
                <a:close/>
              </a:path>
              <a:path w="301625" h="302260">
                <a:moveTo>
                  <a:pt x="244551" y="33591"/>
                </a:moveTo>
                <a:lnTo>
                  <a:pt x="150812" y="33591"/>
                </a:lnTo>
                <a:lnTo>
                  <a:pt x="173736" y="35877"/>
                </a:lnTo>
                <a:lnTo>
                  <a:pt x="195707" y="42545"/>
                </a:lnTo>
                <a:lnTo>
                  <a:pt x="233680" y="67945"/>
                </a:lnTo>
                <a:lnTo>
                  <a:pt x="259143" y="105981"/>
                </a:lnTo>
                <a:lnTo>
                  <a:pt x="268097" y="150812"/>
                </a:lnTo>
                <a:lnTo>
                  <a:pt x="265811" y="173736"/>
                </a:lnTo>
                <a:lnTo>
                  <a:pt x="248285" y="215963"/>
                </a:lnTo>
                <a:lnTo>
                  <a:pt x="215963" y="248348"/>
                </a:lnTo>
                <a:lnTo>
                  <a:pt x="173736" y="265811"/>
                </a:lnTo>
                <a:lnTo>
                  <a:pt x="150812" y="268097"/>
                </a:lnTo>
                <a:lnTo>
                  <a:pt x="244551" y="268097"/>
                </a:lnTo>
                <a:lnTo>
                  <a:pt x="276225" y="234632"/>
                </a:lnTo>
                <a:lnTo>
                  <a:pt x="298767" y="180276"/>
                </a:lnTo>
                <a:lnTo>
                  <a:pt x="301625" y="150812"/>
                </a:lnTo>
                <a:lnTo>
                  <a:pt x="298767" y="121412"/>
                </a:lnTo>
                <a:lnTo>
                  <a:pt x="290194" y="93091"/>
                </a:lnTo>
                <a:lnTo>
                  <a:pt x="276225" y="67056"/>
                </a:lnTo>
                <a:lnTo>
                  <a:pt x="257492" y="44196"/>
                </a:lnTo>
                <a:lnTo>
                  <a:pt x="244551" y="33591"/>
                </a:lnTo>
                <a:close/>
              </a:path>
            </a:pathLst>
          </a:custGeom>
          <a:solidFill>
            <a:srgbClr val="BEBEBE">
              <a:alpha val="75292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90" name="object 890"/>
          <p:cNvGrpSpPr/>
          <p:nvPr/>
        </p:nvGrpSpPr>
        <p:grpSpPr>
          <a:xfrm>
            <a:off x="8242087" y="6590287"/>
            <a:ext cx="69215" cy="63500"/>
            <a:chOff x="8242087" y="6590287"/>
            <a:chExt cx="69215" cy="63500"/>
          </a:xfrm>
        </p:grpSpPr>
        <p:sp>
          <p:nvSpPr>
            <p:cNvPr id="891" name="object 891"/>
            <p:cNvSpPr/>
            <p:nvPr/>
          </p:nvSpPr>
          <p:spPr>
            <a:xfrm>
              <a:off x="8243887" y="6592087"/>
              <a:ext cx="66040" cy="59690"/>
            </a:xfrm>
            <a:custGeom>
              <a:avLst/>
              <a:gdLst/>
              <a:ahLst/>
              <a:cxnLst/>
              <a:rect l="l" t="t" r="r" b="b"/>
              <a:pathLst>
                <a:path w="66040" h="59690">
                  <a:moveTo>
                    <a:pt x="0" y="0"/>
                  </a:moveTo>
                  <a:lnTo>
                    <a:pt x="32639" y="59378"/>
                  </a:lnTo>
                  <a:lnTo>
                    <a:pt x="65468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8243887" y="6592087"/>
              <a:ext cx="66040" cy="59690"/>
            </a:xfrm>
            <a:custGeom>
              <a:avLst/>
              <a:gdLst/>
              <a:ahLst/>
              <a:cxnLst/>
              <a:rect l="l" t="t" r="r" b="b"/>
              <a:pathLst>
                <a:path w="66040" h="59690">
                  <a:moveTo>
                    <a:pt x="65468" y="69"/>
                  </a:moveTo>
                  <a:lnTo>
                    <a:pt x="0" y="0"/>
                  </a:lnTo>
                </a:path>
                <a:path w="66040" h="59690">
                  <a:moveTo>
                    <a:pt x="0" y="0"/>
                  </a:moveTo>
                  <a:lnTo>
                    <a:pt x="32639" y="59378"/>
                  </a:lnTo>
                </a:path>
                <a:path w="66040" h="59690">
                  <a:moveTo>
                    <a:pt x="32639" y="59378"/>
                  </a:moveTo>
                  <a:lnTo>
                    <a:pt x="65468" y="6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3" name="object 893"/>
          <p:cNvGrpSpPr/>
          <p:nvPr/>
        </p:nvGrpSpPr>
        <p:grpSpPr>
          <a:xfrm>
            <a:off x="5021975" y="5054036"/>
            <a:ext cx="1043940" cy="22225"/>
            <a:chOff x="5021975" y="5054036"/>
            <a:chExt cx="1043940" cy="22225"/>
          </a:xfrm>
        </p:grpSpPr>
        <p:pic>
          <p:nvPicPr>
            <p:cNvPr id="894" name="object 894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5022875" y="5054938"/>
              <a:ext cx="1041596" cy="20166"/>
            </a:xfrm>
            <a:prstGeom prst="rect">
              <a:avLst/>
            </a:prstGeom>
          </p:spPr>
        </p:pic>
        <p:sp>
          <p:nvSpPr>
            <p:cNvPr id="895" name="object 895"/>
            <p:cNvSpPr/>
            <p:nvPr/>
          </p:nvSpPr>
          <p:spPr>
            <a:xfrm>
              <a:off x="5022875" y="5054936"/>
              <a:ext cx="1042035" cy="20320"/>
            </a:xfrm>
            <a:custGeom>
              <a:avLst/>
              <a:gdLst/>
              <a:ahLst/>
              <a:cxnLst/>
              <a:rect l="l" t="t" r="r" b="b"/>
              <a:pathLst>
                <a:path w="1042035" h="20320">
                  <a:moveTo>
                    <a:pt x="1041596" y="20167"/>
                  </a:moveTo>
                  <a:lnTo>
                    <a:pt x="1041596" y="0"/>
                  </a:lnTo>
                </a:path>
                <a:path w="1042035" h="20320">
                  <a:moveTo>
                    <a:pt x="1041596" y="0"/>
                  </a:moveTo>
                  <a:lnTo>
                    <a:pt x="0" y="0"/>
                  </a:lnTo>
                </a:path>
                <a:path w="1042035" h="20320">
                  <a:moveTo>
                    <a:pt x="0" y="0"/>
                  </a:moveTo>
                  <a:lnTo>
                    <a:pt x="0" y="20167"/>
                  </a:lnTo>
                </a:path>
                <a:path w="1042035" h="20320">
                  <a:moveTo>
                    <a:pt x="0" y="20167"/>
                  </a:moveTo>
                  <a:lnTo>
                    <a:pt x="1041596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6" name="object 896"/>
          <p:cNvSpPr/>
          <p:nvPr/>
        </p:nvSpPr>
        <p:spPr>
          <a:xfrm>
            <a:off x="9958387" y="3938016"/>
            <a:ext cx="605155" cy="605155"/>
          </a:xfrm>
          <a:custGeom>
            <a:avLst/>
            <a:gdLst/>
            <a:ahLst/>
            <a:cxnLst/>
            <a:rect l="l" t="t" r="r" b="b"/>
            <a:pathLst>
              <a:path w="605154" h="605154">
                <a:moveTo>
                  <a:pt x="302831" y="0"/>
                </a:moveTo>
                <a:lnTo>
                  <a:pt x="243840" y="5778"/>
                </a:lnTo>
                <a:lnTo>
                  <a:pt x="187071" y="22859"/>
                </a:lnTo>
                <a:lnTo>
                  <a:pt x="134747" y="50736"/>
                </a:lnTo>
                <a:lnTo>
                  <a:pt x="88900" y="88328"/>
                </a:lnTo>
                <a:lnTo>
                  <a:pt x="51244" y="134111"/>
                </a:lnTo>
                <a:lnTo>
                  <a:pt x="23177" y="186308"/>
                </a:lnTo>
                <a:lnTo>
                  <a:pt x="5905" y="243014"/>
                </a:lnTo>
                <a:lnTo>
                  <a:pt x="0" y="302069"/>
                </a:lnTo>
                <a:lnTo>
                  <a:pt x="5778" y="361060"/>
                </a:lnTo>
                <a:lnTo>
                  <a:pt x="22859" y="417804"/>
                </a:lnTo>
                <a:lnTo>
                  <a:pt x="50736" y="470166"/>
                </a:lnTo>
                <a:lnTo>
                  <a:pt x="88328" y="516032"/>
                </a:lnTo>
                <a:lnTo>
                  <a:pt x="134111" y="553707"/>
                </a:lnTo>
                <a:lnTo>
                  <a:pt x="186308" y="581710"/>
                </a:lnTo>
                <a:lnTo>
                  <a:pt x="243014" y="599001"/>
                </a:lnTo>
                <a:lnTo>
                  <a:pt x="302005" y="604907"/>
                </a:lnTo>
                <a:lnTo>
                  <a:pt x="361060" y="599173"/>
                </a:lnTo>
                <a:lnTo>
                  <a:pt x="417829" y="582034"/>
                </a:lnTo>
                <a:lnTo>
                  <a:pt x="470153" y="554177"/>
                </a:lnTo>
                <a:lnTo>
                  <a:pt x="516000" y="516623"/>
                </a:lnTo>
                <a:lnTo>
                  <a:pt x="553720" y="470833"/>
                </a:lnTo>
                <a:lnTo>
                  <a:pt x="581723" y="418598"/>
                </a:lnTo>
                <a:lnTo>
                  <a:pt x="598995" y="361886"/>
                </a:lnTo>
                <a:lnTo>
                  <a:pt x="604901" y="302831"/>
                </a:lnTo>
                <a:lnTo>
                  <a:pt x="599185" y="243839"/>
                </a:lnTo>
                <a:lnTo>
                  <a:pt x="582041" y="187134"/>
                </a:lnTo>
                <a:lnTo>
                  <a:pt x="554164" y="134810"/>
                </a:lnTo>
                <a:lnTo>
                  <a:pt x="516635" y="88836"/>
                </a:lnTo>
                <a:lnTo>
                  <a:pt x="470789" y="51244"/>
                </a:lnTo>
                <a:lnTo>
                  <a:pt x="418592" y="23240"/>
                </a:lnTo>
                <a:lnTo>
                  <a:pt x="361823" y="5905"/>
                </a:lnTo>
                <a:lnTo>
                  <a:pt x="302831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97" name="object 897"/>
          <p:cNvSpPr/>
          <p:nvPr/>
        </p:nvSpPr>
        <p:spPr>
          <a:xfrm>
            <a:off x="12691928" y="2626235"/>
            <a:ext cx="635" cy="292735"/>
          </a:xfrm>
          <a:custGeom>
            <a:avLst/>
            <a:gdLst/>
            <a:ahLst/>
            <a:cxnLst/>
            <a:rect l="l" t="t" r="r" b="b"/>
            <a:pathLst>
              <a:path w="634" h="292735">
                <a:moveTo>
                  <a:pt x="17" y="292352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8" name="object 898"/>
          <p:cNvSpPr/>
          <p:nvPr/>
        </p:nvSpPr>
        <p:spPr>
          <a:xfrm>
            <a:off x="12666946" y="2563702"/>
            <a:ext cx="635" cy="568325"/>
          </a:xfrm>
          <a:custGeom>
            <a:avLst/>
            <a:gdLst/>
            <a:ahLst/>
            <a:cxnLst/>
            <a:rect l="l" t="t" r="r" b="b"/>
            <a:pathLst>
              <a:path w="634" h="568325">
                <a:moveTo>
                  <a:pt x="52" y="568119"/>
                </a:moveTo>
                <a:lnTo>
                  <a:pt x="35" y="496283"/>
                </a:lnTo>
              </a:path>
              <a:path w="634" h="568325">
                <a:moveTo>
                  <a:pt x="34" y="494139"/>
                </a:moveTo>
                <a:lnTo>
                  <a:pt x="34" y="484932"/>
                </a:lnTo>
              </a:path>
              <a:path w="634" h="568325">
                <a:moveTo>
                  <a:pt x="35" y="496283"/>
                </a:moveTo>
                <a:lnTo>
                  <a:pt x="34" y="494139"/>
                </a:lnTo>
              </a:path>
              <a:path w="634" h="568325">
                <a:moveTo>
                  <a:pt x="34" y="484932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9" name="object 899"/>
          <p:cNvSpPr/>
          <p:nvPr/>
        </p:nvSpPr>
        <p:spPr>
          <a:xfrm>
            <a:off x="12617004" y="2488309"/>
            <a:ext cx="25400" cy="1072515"/>
          </a:xfrm>
          <a:custGeom>
            <a:avLst/>
            <a:gdLst/>
            <a:ahLst/>
            <a:cxnLst/>
            <a:rect l="l" t="t" r="r" b="b"/>
            <a:pathLst>
              <a:path w="25400" h="1072514">
                <a:moveTo>
                  <a:pt x="24994" y="859224"/>
                </a:moveTo>
                <a:lnTo>
                  <a:pt x="24956" y="768160"/>
                </a:lnTo>
              </a:path>
              <a:path w="25400" h="1072514">
                <a:moveTo>
                  <a:pt x="24956" y="768160"/>
                </a:moveTo>
                <a:lnTo>
                  <a:pt x="24956" y="560325"/>
                </a:lnTo>
              </a:path>
              <a:path w="25400" h="1072514">
                <a:moveTo>
                  <a:pt x="24956" y="560325"/>
                </a:moveTo>
                <a:lnTo>
                  <a:pt x="24944" y="32013"/>
                </a:lnTo>
              </a:path>
              <a:path w="25400" h="1072514">
                <a:moveTo>
                  <a:pt x="0" y="1072325"/>
                </a:moveTo>
                <a:lnTo>
                  <a:pt x="1" y="768160"/>
                </a:lnTo>
              </a:path>
              <a:path w="25400" h="1072514">
                <a:moveTo>
                  <a:pt x="1" y="768160"/>
                </a:moveTo>
                <a:lnTo>
                  <a:pt x="1" y="560325"/>
                </a:lnTo>
              </a:path>
              <a:path w="25400" h="1072514">
                <a:moveTo>
                  <a:pt x="1" y="560325"/>
                </a:moveTo>
                <a:lnTo>
                  <a:pt x="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00" name="object 900"/>
          <p:cNvGrpSpPr/>
          <p:nvPr/>
        </p:nvGrpSpPr>
        <p:grpSpPr>
          <a:xfrm>
            <a:off x="3492246" y="1905994"/>
            <a:ext cx="9217025" cy="5268595"/>
            <a:chOff x="3492246" y="1905994"/>
            <a:chExt cx="9217025" cy="5268595"/>
          </a:xfrm>
        </p:grpSpPr>
        <p:sp>
          <p:nvSpPr>
            <p:cNvPr id="901" name="object 901"/>
            <p:cNvSpPr/>
            <p:nvPr/>
          </p:nvSpPr>
          <p:spPr>
            <a:xfrm>
              <a:off x="3496246" y="1914435"/>
              <a:ext cx="9213215" cy="5260340"/>
            </a:xfrm>
            <a:custGeom>
              <a:avLst/>
              <a:gdLst/>
              <a:ahLst/>
              <a:cxnLst/>
              <a:rect l="l" t="t" r="r" b="b"/>
              <a:pathLst>
                <a:path w="9213215" h="5260340">
                  <a:moveTo>
                    <a:pt x="9095769" y="1859246"/>
                  </a:moveTo>
                  <a:lnTo>
                    <a:pt x="9095740" y="1773136"/>
                  </a:lnTo>
                </a:path>
                <a:path w="9213215" h="5260340">
                  <a:moveTo>
                    <a:pt x="9095740" y="1773136"/>
                  </a:moveTo>
                  <a:lnTo>
                    <a:pt x="9095740" y="1342035"/>
                  </a:lnTo>
                </a:path>
                <a:path w="9213215" h="5260340">
                  <a:moveTo>
                    <a:pt x="9095740" y="1342035"/>
                  </a:moveTo>
                  <a:lnTo>
                    <a:pt x="9095740" y="1134199"/>
                  </a:lnTo>
                </a:path>
                <a:path w="9213215" h="5260340">
                  <a:moveTo>
                    <a:pt x="9095740" y="1134199"/>
                  </a:moveTo>
                  <a:lnTo>
                    <a:pt x="9095744" y="545105"/>
                  </a:lnTo>
                </a:path>
                <a:path w="9213215" h="5260340">
                  <a:moveTo>
                    <a:pt x="9070781" y="2072292"/>
                  </a:moveTo>
                  <a:lnTo>
                    <a:pt x="9070721" y="1773136"/>
                  </a:lnTo>
                </a:path>
                <a:path w="9213215" h="5260340">
                  <a:moveTo>
                    <a:pt x="9070721" y="1773136"/>
                  </a:moveTo>
                  <a:lnTo>
                    <a:pt x="9070721" y="1342035"/>
                  </a:lnTo>
                </a:path>
                <a:path w="9213215" h="5260340">
                  <a:moveTo>
                    <a:pt x="9070721" y="1342035"/>
                  </a:moveTo>
                  <a:lnTo>
                    <a:pt x="9070721" y="1134199"/>
                  </a:lnTo>
                </a:path>
                <a:path w="9213215" h="5260340">
                  <a:moveTo>
                    <a:pt x="9070721" y="1134199"/>
                  </a:moveTo>
                  <a:lnTo>
                    <a:pt x="9070767" y="522643"/>
                  </a:lnTo>
                </a:path>
                <a:path w="9213215" h="5260340">
                  <a:moveTo>
                    <a:pt x="9045786" y="2285393"/>
                  </a:moveTo>
                  <a:lnTo>
                    <a:pt x="9045765" y="1773136"/>
                  </a:lnTo>
                </a:path>
                <a:path w="9213215" h="5260340">
                  <a:moveTo>
                    <a:pt x="9045765" y="1773136"/>
                  </a:moveTo>
                  <a:lnTo>
                    <a:pt x="9045765" y="1342035"/>
                  </a:lnTo>
                </a:path>
                <a:path w="9213215" h="5260340">
                  <a:moveTo>
                    <a:pt x="9045765" y="1342035"/>
                  </a:moveTo>
                  <a:lnTo>
                    <a:pt x="9045765" y="1134199"/>
                  </a:lnTo>
                </a:path>
                <a:path w="9213215" h="5260340">
                  <a:moveTo>
                    <a:pt x="9045765" y="1134199"/>
                  </a:moveTo>
                  <a:lnTo>
                    <a:pt x="9045785" y="502471"/>
                  </a:lnTo>
                </a:path>
                <a:path w="9213215" h="5260340">
                  <a:moveTo>
                    <a:pt x="9020796" y="2498457"/>
                  </a:moveTo>
                  <a:lnTo>
                    <a:pt x="9020810" y="1773136"/>
                  </a:lnTo>
                </a:path>
                <a:path w="9213215" h="5260340">
                  <a:moveTo>
                    <a:pt x="9020810" y="1773136"/>
                  </a:moveTo>
                  <a:lnTo>
                    <a:pt x="9020810" y="1342035"/>
                  </a:lnTo>
                </a:path>
                <a:path w="9213215" h="5260340">
                  <a:moveTo>
                    <a:pt x="9020810" y="1342035"/>
                  </a:moveTo>
                  <a:lnTo>
                    <a:pt x="9020810" y="1134199"/>
                  </a:lnTo>
                </a:path>
                <a:path w="9213215" h="5260340">
                  <a:moveTo>
                    <a:pt x="9020810" y="1134199"/>
                  </a:moveTo>
                  <a:lnTo>
                    <a:pt x="9020815" y="486047"/>
                  </a:lnTo>
                </a:path>
                <a:path w="9213215" h="5260340">
                  <a:moveTo>
                    <a:pt x="8995807" y="2711509"/>
                  </a:moveTo>
                  <a:lnTo>
                    <a:pt x="8995791" y="1773136"/>
                  </a:lnTo>
                </a:path>
                <a:path w="9213215" h="5260340">
                  <a:moveTo>
                    <a:pt x="8995791" y="1773136"/>
                  </a:moveTo>
                  <a:lnTo>
                    <a:pt x="8995791" y="1342035"/>
                  </a:lnTo>
                </a:path>
                <a:path w="9213215" h="5260340">
                  <a:moveTo>
                    <a:pt x="8995791" y="1342035"/>
                  </a:moveTo>
                  <a:lnTo>
                    <a:pt x="8995791" y="1134199"/>
                  </a:lnTo>
                </a:path>
                <a:path w="9213215" h="5260340">
                  <a:moveTo>
                    <a:pt x="8995791" y="1134199"/>
                  </a:moveTo>
                  <a:lnTo>
                    <a:pt x="8995781" y="471787"/>
                  </a:lnTo>
                </a:path>
                <a:path w="9213215" h="5260340">
                  <a:moveTo>
                    <a:pt x="8970816" y="2924579"/>
                  </a:moveTo>
                  <a:lnTo>
                    <a:pt x="8970835" y="1773136"/>
                  </a:lnTo>
                </a:path>
                <a:path w="9213215" h="5260340">
                  <a:moveTo>
                    <a:pt x="8970835" y="1773136"/>
                  </a:moveTo>
                  <a:lnTo>
                    <a:pt x="8970835" y="1342035"/>
                  </a:lnTo>
                </a:path>
                <a:path w="9213215" h="5260340">
                  <a:moveTo>
                    <a:pt x="8970835" y="1342035"/>
                  </a:moveTo>
                  <a:lnTo>
                    <a:pt x="8970835" y="1134199"/>
                  </a:lnTo>
                </a:path>
                <a:path w="9213215" h="5260340">
                  <a:moveTo>
                    <a:pt x="8970835" y="1134199"/>
                  </a:moveTo>
                  <a:lnTo>
                    <a:pt x="8970829" y="460032"/>
                  </a:lnTo>
                </a:path>
                <a:path w="9213215" h="5260340">
                  <a:moveTo>
                    <a:pt x="8945828" y="3137626"/>
                  </a:moveTo>
                  <a:lnTo>
                    <a:pt x="8945840" y="2132803"/>
                  </a:lnTo>
                </a:path>
                <a:path w="9213215" h="5260340">
                  <a:moveTo>
                    <a:pt x="8945824" y="1964211"/>
                  </a:moveTo>
                  <a:lnTo>
                    <a:pt x="8945816" y="1773136"/>
                  </a:lnTo>
                </a:path>
                <a:path w="9213215" h="5260340">
                  <a:moveTo>
                    <a:pt x="8945816" y="1773136"/>
                  </a:moveTo>
                  <a:lnTo>
                    <a:pt x="8945816" y="1342035"/>
                  </a:lnTo>
                </a:path>
                <a:path w="9213215" h="5260340">
                  <a:moveTo>
                    <a:pt x="8945816" y="1342035"/>
                  </a:moveTo>
                  <a:lnTo>
                    <a:pt x="8945816" y="1134199"/>
                  </a:lnTo>
                </a:path>
                <a:path w="9213215" h="5260340">
                  <a:moveTo>
                    <a:pt x="8945816" y="1134199"/>
                  </a:moveTo>
                  <a:lnTo>
                    <a:pt x="8945822" y="449902"/>
                  </a:lnTo>
                </a:path>
                <a:path w="9213215" h="5260340">
                  <a:moveTo>
                    <a:pt x="8920834" y="3350721"/>
                  </a:moveTo>
                  <a:lnTo>
                    <a:pt x="8920850" y="2329712"/>
                  </a:lnTo>
                </a:path>
                <a:path w="9213215" h="5260340">
                  <a:moveTo>
                    <a:pt x="8920865" y="1961058"/>
                  </a:moveTo>
                  <a:lnTo>
                    <a:pt x="8920861" y="1773136"/>
                  </a:lnTo>
                </a:path>
                <a:path w="9213215" h="5260340">
                  <a:moveTo>
                    <a:pt x="8920861" y="1773136"/>
                  </a:moveTo>
                  <a:lnTo>
                    <a:pt x="8920861" y="1342035"/>
                  </a:lnTo>
                </a:path>
                <a:path w="9213215" h="5260340">
                  <a:moveTo>
                    <a:pt x="8920861" y="1342035"/>
                  </a:moveTo>
                  <a:lnTo>
                    <a:pt x="8920861" y="1134199"/>
                  </a:lnTo>
                </a:path>
                <a:path w="9213215" h="5260340">
                  <a:moveTo>
                    <a:pt x="8920861" y="1134199"/>
                  </a:moveTo>
                  <a:lnTo>
                    <a:pt x="8920853" y="442199"/>
                  </a:lnTo>
                </a:path>
                <a:path w="9213215" h="5260340">
                  <a:moveTo>
                    <a:pt x="8895845" y="3563773"/>
                  </a:moveTo>
                  <a:lnTo>
                    <a:pt x="8895866" y="2526567"/>
                  </a:lnTo>
                </a:path>
                <a:path w="9213215" h="5260340">
                  <a:moveTo>
                    <a:pt x="8895853" y="1957897"/>
                  </a:moveTo>
                  <a:lnTo>
                    <a:pt x="8895842" y="1773136"/>
                  </a:lnTo>
                </a:path>
                <a:path w="9213215" h="5260340">
                  <a:moveTo>
                    <a:pt x="8895842" y="1773136"/>
                  </a:moveTo>
                  <a:lnTo>
                    <a:pt x="8895842" y="1342035"/>
                  </a:lnTo>
                </a:path>
                <a:path w="9213215" h="5260340">
                  <a:moveTo>
                    <a:pt x="8895842" y="1342035"/>
                  </a:moveTo>
                  <a:lnTo>
                    <a:pt x="8895842" y="1134199"/>
                  </a:lnTo>
                </a:path>
                <a:path w="9213215" h="5260340">
                  <a:moveTo>
                    <a:pt x="8895842" y="1134199"/>
                  </a:moveTo>
                  <a:lnTo>
                    <a:pt x="8895840" y="435326"/>
                  </a:lnTo>
                </a:path>
                <a:path w="9213215" h="5260340">
                  <a:moveTo>
                    <a:pt x="8870857" y="3776819"/>
                  </a:moveTo>
                  <a:lnTo>
                    <a:pt x="8870874" y="2723496"/>
                  </a:lnTo>
                </a:path>
                <a:path w="9213215" h="5260340">
                  <a:moveTo>
                    <a:pt x="8870823" y="1954734"/>
                  </a:moveTo>
                  <a:lnTo>
                    <a:pt x="8870823" y="1773136"/>
                  </a:lnTo>
                </a:path>
                <a:path w="9213215" h="5260340">
                  <a:moveTo>
                    <a:pt x="8870823" y="1773136"/>
                  </a:moveTo>
                  <a:lnTo>
                    <a:pt x="8870823" y="1342035"/>
                  </a:lnTo>
                </a:path>
                <a:path w="9213215" h="5260340">
                  <a:moveTo>
                    <a:pt x="8870823" y="1342035"/>
                  </a:moveTo>
                  <a:lnTo>
                    <a:pt x="8870823" y="1134199"/>
                  </a:lnTo>
                </a:path>
                <a:path w="9213215" h="5260340">
                  <a:moveTo>
                    <a:pt x="8870823" y="1134199"/>
                  </a:moveTo>
                  <a:lnTo>
                    <a:pt x="8870822" y="431382"/>
                  </a:lnTo>
                </a:path>
                <a:path w="9213215" h="5260340">
                  <a:moveTo>
                    <a:pt x="8845866" y="3989889"/>
                  </a:moveTo>
                  <a:lnTo>
                    <a:pt x="8845889" y="2920362"/>
                  </a:lnTo>
                </a:path>
                <a:path w="9213215" h="5260340">
                  <a:moveTo>
                    <a:pt x="8845867" y="1951580"/>
                  </a:moveTo>
                  <a:lnTo>
                    <a:pt x="8845867" y="1773136"/>
                  </a:lnTo>
                </a:path>
                <a:path w="9213215" h="5260340">
                  <a:moveTo>
                    <a:pt x="8845867" y="1773136"/>
                  </a:moveTo>
                  <a:lnTo>
                    <a:pt x="8845867" y="1342035"/>
                  </a:lnTo>
                </a:path>
                <a:path w="9213215" h="5260340">
                  <a:moveTo>
                    <a:pt x="8845867" y="1342035"/>
                  </a:moveTo>
                  <a:lnTo>
                    <a:pt x="8845867" y="1134199"/>
                  </a:lnTo>
                </a:path>
                <a:path w="9213215" h="5260340">
                  <a:moveTo>
                    <a:pt x="8845867" y="1134199"/>
                  </a:moveTo>
                  <a:lnTo>
                    <a:pt x="8845867" y="427447"/>
                  </a:lnTo>
                </a:path>
                <a:path w="9213215" h="5260340">
                  <a:moveTo>
                    <a:pt x="8820878" y="4202934"/>
                  </a:moveTo>
                  <a:lnTo>
                    <a:pt x="8820898" y="3117283"/>
                  </a:lnTo>
                </a:path>
                <a:path w="9213215" h="5260340">
                  <a:moveTo>
                    <a:pt x="8820912" y="1948427"/>
                  </a:moveTo>
                  <a:lnTo>
                    <a:pt x="8820912" y="1773136"/>
                  </a:lnTo>
                </a:path>
                <a:path w="9213215" h="5260340">
                  <a:moveTo>
                    <a:pt x="8820912" y="1773136"/>
                  </a:moveTo>
                  <a:lnTo>
                    <a:pt x="8820912" y="1342035"/>
                  </a:lnTo>
                </a:path>
                <a:path w="9213215" h="5260340">
                  <a:moveTo>
                    <a:pt x="8820912" y="1342035"/>
                  </a:moveTo>
                  <a:lnTo>
                    <a:pt x="8820912" y="1134199"/>
                  </a:lnTo>
                </a:path>
                <a:path w="9213215" h="5260340">
                  <a:moveTo>
                    <a:pt x="8820895" y="1134199"/>
                  </a:moveTo>
                  <a:lnTo>
                    <a:pt x="8820883" y="554629"/>
                  </a:lnTo>
                </a:path>
                <a:path w="9213215" h="5260340">
                  <a:moveTo>
                    <a:pt x="8795883" y="4416037"/>
                  </a:moveTo>
                  <a:lnTo>
                    <a:pt x="8795908" y="3314188"/>
                  </a:lnTo>
                </a:path>
                <a:path w="9213215" h="5260340">
                  <a:moveTo>
                    <a:pt x="8795893" y="1945265"/>
                  </a:moveTo>
                  <a:lnTo>
                    <a:pt x="8795893" y="1773136"/>
                  </a:lnTo>
                </a:path>
                <a:path w="9213215" h="5260340">
                  <a:moveTo>
                    <a:pt x="8795893" y="1773136"/>
                  </a:moveTo>
                  <a:lnTo>
                    <a:pt x="8795893" y="1342035"/>
                  </a:lnTo>
                </a:path>
                <a:path w="9213215" h="5260340">
                  <a:moveTo>
                    <a:pt x="8795893" y="1342035"/>
                  </a:moveTo>
                  <a:lnTo>
                    <a:pt x="8795893" y="1134199"/>
                  </a:lnTo>
                </a:path>
                <a:path w="9213215" h="5260340">
                  <a:moveTo>
                    <a:pt x="8795885" y="1134199"/>
                  </a:moveTo>
                  <a:lnTo>
                    <a:pt x="8795881" y="633496"/>
                  </a:lnTo>
                </a:path>
                <a:path w="9213215" h="5260340">
                  <a:moveTo>
                    <a:pt x="8770896" y="4629076"/>
                  </a:moveTo>
                  <a:lnTo>
                    <a:pt x="8770923" y="3511059"/>
                  </a:lnTo>
                </a:path>
                <a:path w="9213215" h="5260340">
                  <a:moveTo>
                    <a:pt x="8770937" y="1942112"/>
                  </a:moveTo>
                  <a:lnTo>
                    <a:pt x="8770937" y="1773136"/>
                  </a:lnTo>
                </a:path>
                <a:path w="9213215" h="5260340">
                  <a:moveTo>
                    <a:pt x="8770937" y="1773136"/>
                  </a:moveTo>
                  <a:lnTo>
                    <a:pt x="8770937" y="1342035"/>
                  </a:lnTo>
                </a:path>
                <a:path w="9213215" h="5260340">
                  <a:moveTo>
                    <a:pt x="8770937" y="1342035"/>
                  </a:moveTo>
                  <a:lnTo>
                    <a:pt x="8770937" y="1134199"/>
                  </a:lnTo>
                </a:path>
                <a:path w="9213215" h="5260340">
                  <a:moveTo>
                    <a:pt x="8770925" y="1134199"/>
                  </a:moveTo>
                  <a:lnTo>
                    <a:pt x="8770919" y="668350"/>
                  </a:lnTo>
                </a:path>
                <a:path w="9213215" h="5260340">
                  <a:moveTo>
                    <a:pt x="8745907" y="4842128"/>
                  </a:moveTo>
                  <a:lnTo>
                    <a:pt x="8745935" y="3694617"/>
                  </a:lnTo>
                </a:path>
                <a:path w="9213215" h="5260340">
                  <a:moveTo>
                    <a:pt x="8745918" y="1938950"/>
                  </a:moveTo>
                  <a:lnTo>
                    <a:pt x="8745918" y="1773136"/>
                  </a:lnTo>
                </a:path>
                <a:path w="9213215" h="5260340">
                  <a:moveTo>
                    <a:pt x="8745918" y="1773136"/>
                  </a:moveTo>
                  <a:lnTo>
                    <a:pt x="8745918" y="1342035"/>
                  </a:lnTo>
                </a:path>
                <a:path w="9213215" h="5260340">
                  <a:moveTo>
                    <a:pt x="8745918" y="1342035"/>
                  </a:moveTo>
                  <a:lnTo>
                    <a:pt x="8745918" y="1134199"/>
                  </a:lnTo>
                </a:path>
                <a:path w="9213215" h="5260340">
                  <a:moveTo>
                    <a:pt x="8745914" y="1134199"/>
                  </a:moveTo>
                  <a:lnTo>
                    <a:pt x="8745912" y="696044"/>
                  </a:lnTo>
                </a:path>
                <a:path w="9213215" h="5260340">
                  <a:moveTo>
                    <a:pt x="8720915" y="5055205"/>
                  </a:moveTo>
                  <a:lnTo>
                    <a:pt x="8720941" y="3875449"/>
                  </a:lnTo>
                </a:path>
                <a:path w="9213215" h="5260340">
                  <a:moveTo>
                    <a:pt x="8720899" y="1935789"/>
                  </a:moveTo>
                  <a:lnTo>
                    <a:pt x="8720899" y="1773136"/>
                  </a:lnTo>
                </a:path>
                <a:path w="9213215" h="5260340">
                  <a:moveTo>
                    <a:pt x="8720899" y="1773136"/>
                  </a:moveTo>
                  <a:lnTo>
                    <a:pt x="8720899" y="1342035"/>
                  </a:lnTo>
                </a:path>
                <a:path w="9213215" h="5260340">
                  <a:moveTo>
                    <a:pt x="8720899" y="1342035"/>
                  </a:moveTo>
                  <a:lnTo>
                    <a:pt x="8720899" y="1134199"/>
                  </a:lnTo>
                </a:path>
                <a:path w="9213215" h="5260340">
                  <a:moveTo>
                    <a:pt x="8720899" y="1134199"/>
                  </a:moveTo>
                  <a:lnTo>
                    <a:pt x="8720901" y="723292"/>
                  </a:lnTo>
                </a:path>
                <a:path w="9213215" h="5260340">
                  <a:moveTo>
                    <a:pt x="8695942" y="5259879"/>
                  </a:moveTo>
                  <a:lnTo>
                    <a:pt x="8695953" y="4056242"/>
                  </a:lnTo>
                </a:path>
                <a:path w="9213215" h="5260340">
                  <a:moveTo>
                    <a:pt x="8695944" y="1932635"/>
                  </a:moveTo>
                  <a:lnTo>
                    <a:pt x="8695944" y="1773136"/>
                  </a:lnTo>
                </a:path>
                <a:path w="9213215" h="5260340">
                  <a:moveTo>
                    <a:pt x="8695944" y="1773136"/>
                  </a:moveTo>
                  <a:lnTo>
                    <a:pt x="8695944" y="1342035"/>
                  </a:lnTo>
                </a:path>
                <a:path w="9213215" h="5260340">
                  <a:moveTo>
                    <a:pt x="8695944" y="1342035"/>
                  </a:moveTo>
                  <a:lnTo>
                    <a:pt x="8695944" y="1134199"/>
                  </a:lnTo>
                </a:path>
                <a:path w="9213215" h="5260340">
                  <a:moveTo>
                    <a:pt x="8695944" y="1134199"/>
                  </a:moveTo>
                  <a:lnTo>
                    <a:pt x="8695950" y="750475"/>
                  </a:lnTo>
                </a:path>
                <a:path w="9213215" h="5260340">
                  <a:moveTo>
                    <a:pt x="8670921" y="5256944"/>
                  </a:moveTo>
                  <a:lnTo>
                    <a:pt x="8670962" y="4237049"/>
                  </a:lnTo>
                </a:path>
                <a:path w="9213215" h="5260340">
                  <a:moveTo>
                    <a:pt x="8670925" y="1929473"/>
                  </a:moveTo>
                  <a:lnTo>
                    <a:pt x="8670925" y="1773136"/>
                  </a:lnTo>
                </a:path>
                <a:path w="9213215" h="5260340">
                  <a:moveTo>
                    <a:pt x="8670925" y="1773136"/>
                  </a:moveTo>
                  <a:lnTo>
                    <a:pt x="8670925" y="1342035"/>
                  </a:lnTo>
                </a:path>
                <a:path w="9213215" h="5260340">
                  <a:moveTo>
                    <a:pt x="8670925" y="1342035"/>
                  </a:moveTo>
                  <a:lnTo>
                    <a:pt x="8670925" y="1134199"/>
                  </a:lnTo>
                </a:path>
                <a:path w="9213215" h="5260340">
                  <a:moveTo>
                    <a:pt x="8670925" y="1134199"/>
                  </a:moveTo>
                  <a:lnTo>
                    <a:pt x="8670939" y="777723"/>
                  </a:lnTo>
                </a:path>
                <a:path w="9213215" h="5260340">
                  <a:moveTo>
                    <a:pt x="8645968" y="5254018"/>
                  </a:moveTo>
                  <a:lnTo>
                    <a:pt x="8645976" y="4417823"/>
                  </a:lnTo>
                </a:path>
                <a:path w="9213215" h="5260340">
                  <a:moveTo>
                    <a:pt x="8645969" y="1926320"/>
                  </a:moveTo>
                  <a:lnTo>
                    <a:pt x="8645969" y="1773136"/>
                  </a:lnTo>
                </a:path>
                <a:path w="9213215" h="5260340">
                  <a:moveTo>
                    <a:pt x="8645969" y="1773136"/>
                  </a:moveTo>
                  <a:lnTo>
                    <a:pt x="8645969" y="1342035"/>
                  </a:lnTo>
                </a:path>
                <a:path w="9213215" h="5260340">
                  <a:moveTo>
                    <a:pt x="8645969" y="1342035"/>
                  </a:moveTo>
                  <a:lnTo>
                    <a:pt x="8645969" y="1134199"/>
                  </a:lnTo>
                </a:path>
                <a:path w="9213215" h="5260340">
                  <a:moveTo>
                    <a:pt x="8645960" y="1134199"/>
                  </a:moveTo>
                  <a:lnTo>
                    <a:pt x="8645957" y="804940"/>
                  </a:lnTo>
                </a:path>
                <a:path w="9213215" h="5260340">
                  <a:moveTo>
                    <a:pt x="8620950" y="5251084"/>
                  </a:moveTo>
                  <a:lnTo>
                    <a:pt x="8620986" y="4598624"/>
                  </a:lnTo>
                </a:path>
                <a:path w="9213215" h="5260340">
                  <a:moveTo>
                    <a:pt x="8620950" y="1923158"/>
                  </a:moveTo>
                  <a:lnTo>
                    <a:pt x="8620950" y="1773136"/>
                  </a:lnTo>
                </a:path>
                <a:path w="9213215" h="5260340">
                  <a:moveTo>
                    <a:pt x="8620950" y="1773136"/>
                  </a:moveTo>
                  <a:lnTo>
                    <a:pt x="8620950" y="1342035"/>
                  </a:lnTo>
                </a:path>
                <a:path w="9213215" h="5260340">
                  <a:moveTo>
                    <a:pt x="8620950" y="1342035"/>
                  </a:moveTo>
                  <a:lnTo>
                    <a:pt x="8620950" y="1134199"/>
                  </a:lnTo>
                </a:path>
                <a:path w="9213215" h="5260340">
                  <a:moveTo>
                    <a:pt x="8620950" y="1134199"/>
                  </a:moveTo>
                  <a:lnTo>
                    <a:pt x="8620977" y="832154"/>
                  </a:lnTo>
                </a:path>
                <a:path w="9213215" h="5260340">
                  <a:moveTo>
                    <a:pt x="8595992" y="5248157"/>
                  </a:moveTo>
                  <a:lnTo>
                    <a:pt x="8595996" y="4779423"/>
                  </a:lnTo>
                </a:path>
                <a:path w="9213215" h="5260340">
                  <a:moveTo>
                    <a:pt x="8595995" y="1920005"/>
                  </a:moveTo>
                  <a:lnTo>
                    <a:pt x="8595995" y="1773136"/>
                  </a:lnTo>
                </a:path>
                <a:path w="9213215" h="5260340">
                  <a:moveTo>
                    <a:pt x="8595995" y="1773136"/>
                  </a:moveTo>
                  <a:lnTo>
                    <a:pt x="8595995" y="1342035"/>
                  </a:lnTo>
                </a:path>
                <a:path w="9213215" h="5260340">
                  <a:moveTo>
                    <a:pt x="8595995" y="1342035"/>
                  </a:moveTo>
                  <a:lnTo>
                    <a:pt x="8595995" y="1134199"/>
                  </a:lnTo>
                </a:path>
                <a:path w="9213215" h="5260340">
                  <a:moveTo>
                    <a:pt x="8595994" y="1134199"/>
                  </a:moveTo>
                  <a:lnTo>
                    <a:pt x="8595994" y="859371"/>
                  </a:lnTo>
                </a:path>
                <a:path w="9213215" h="5260340">
                  <a:moveTo>
                    <a:pt x="8571039" y="5245230"/>
                  </a:moveTo>
                  <a:lnTo>
                    <a:pt x="8571010" y="4960197"/>
                  </a:lnTo>
                </a:path>
                <a:path w="9213215" h="5260340">
                  <a:moveTo>
                    <a:pt x="8571039" y="1916851"/>
                  </a:moveTo>
                  <a:lnTo>
                    <a:pt x="8571039" y="1773136"/>
                  </a:lnTo>
                </a:path>
                <a:path w="9213215" h="5260340">
                  <a:moveTo>
                    <a:pt x="8571039" y="1773136"/>
                  </a:moveTo>
                  <a:lnTo>
                    <a:pt x="8571039" y="1342035"/>
                  </a:lnTo>
                </a:path>
                <a:path w="9213215" h="5260340">
                  <a:moveTo>
                    <a:pt x="8571039" y="1342035"/>
                  </a:moveTo>
                  <a:lnTo>
                    <a:pt x="8571039" y="1134199"/>
                  </a:lnTo>
                </a:path>
                <a:path w="9213215" h="5260340">
                  <a:moveTo>
                    <a:pt x="8571039" y="1134199"/>
                  </a:moveTo>
                  <a:lnTo>
                    <a:pt x="8571044" y="886553"/>
                  </a:lnTo>
                </a:path>
                <a:path w="9213215" h="5260340">
                  <a:moveTo>
                    <a:pt x="8546024" y="5237736"/>
                  </a:moveTo>
                  <a:lnTo>
                    <a:pt x="8546020" y="5140998"/>
                  </a:lnTo>
                </a:path>
                <a:path w="9213215" h="5260340">
                  <a:moveTo>
                    <a:pt x="8546020" y="1913690"/>
                  </a:moveTo>
                  <a:lnTo>
                    <a:pt x="8546020" y="1773136"/>
                  </a:lnTo>
                </a:path>
                <a:path w="9213215" h="5260340">
                  <a:moveTo>
                    <a:pt x="8546020" y="1773136"/>
                  </a:moveTo>
                  <a:lnTo>
                    <a:pt x="8546020" y="1342035"/>
                  </a:lnTo>
                </a:path>
                <a:path w="9213215" h="5260340">
                  <a:moveTo>
                    <a:pt x="8546020" y="1342035"/>
                  </a:moveTo>
                  <a:lnTo>
                    <a:pt x="8546020" y="1134199"/>
                  </a:lnTo>
                </a:path>
                <a:path w="9213215" h="5260340">
                  <a:moveTo>
                    <a:pt x="8546020" y="1134199"/>
                  </a:moveTo>
                  <a:lnTo>
                    <a:pt x="8546032" y="913802"/>
                  </a:lnTo>
                </a:path>
                <a:path w="9213215" h="5260340">
                  <a:moveTo>
                    <a:pt x="8521001" y="1910528"/>
                  </a:moveTo>
                  <a:lnTo>
                    <a:pt x="8521001" y="1773136"/>
                  </a:lnTo>
                </a:path>
                <a:path w="9213215" h="5260340">
                  <a:moveTo>
                    <a:pt x="8521001" y="1773136"/>
                  </a:moveTo>
                  <a:lnTo>
                    <a:pt x="8521001" y="1342035"/>
                  </a:lnTo>
                </a:path>
                <a:path w="9213215" h="5260340">
                  <a:moveTo>
                    <a:pt x="8521001" y="1342035"/>
                  </a:moveTo>
                  <a:lnTo>
                    <a:pt x="8521001" y="1134199"/>
                  </a:lnTo>
                </a:path>
                <a:path w="9213215" h="5260340">
                  <a:moveTo>
                    <a:pt x="8521001" y="1134199"/>
                  </a:moveTo>
                  <a:lnTo>
                    <a:pt x="8521021" y="941050"/>
                  </a:lnTo>
                </a:path>
                <a:path w="9213215" h="5260340">
                  <a:moveTo>
                    <a:pt x="8496046" y="1907374"/>
                  </a:moveTo>
                  <a:lnTo>
                    <a:pt x="8496046" y="1773136"/>
                  </a:lnTo>
                </a:path>
                <a:path w="9213215" h="5260340">
                  <a:moveTo>
                    <a:pt x="8496046" y="1773136"/>
                  </a:moveTo>
                  <a:lnTo>
                    <a:pt x="8496046" y="1342035"/>
                  </a:lnTo>
                </a:path>
                <a:path w="9213215" h="5260340">
                  <a:moveTo>
                    <a:pt x="8496046" y="1342035"/>
                  </a:moveTo>
                  <a:lnTo>
                    <a:pt x="8496046" y="1134199"/>
                  </a:lnTo>
                </a:path>
                <a:path w="9213215" h="5260340">
                  <a:moveTo>
                    <a:pt x="8496046" y="1134199"/>
                  </a:moveTo>
                  <a:lnTo>
                    <a:pt x="8496070" y="968233"/>
                  </a:lnTo>
                </a:path>
                <a:path w="9213215" h="5260340">
                  <a:moveTo>
                    <a:pt x="8471027" y="1904213"/>
                  </a:moveTo>
                  <a:lnTo>
                    <a:pt x="8471027" y="1773136"/>
                  </a:lnTo>
                </a:path>
                <a:path w="9213215" h="5260340">
                  <a:moveTo>
                    <a:pt x="8471027" y="1773136"/>
                  </a:moveTo>
                  <a:lnTo>
                    <a:pt x="8471027" y="1342035"/>
                  </a:lnTo>
                </a:path>
                <a:path w="9213215" h="5260340">
                  <a:moveTo>
                    <a:pt x="8471027" y="1342035"/>
                  </a:moveTo>
                  <a:lnTo>
                    <a:pt x="8471027" y="1134199"/>
                  </a:lnTo>
                </a:path>
                <a:path w="9213215" h="5260340">
                  <a:moveTo>
                    <a:pt x="8471027" y="1134199"/>
                  </a:moveTo>
                  <a:lnTo>
                    <a:pt x="8471059" y="995481"/>
                  </a:lnTo>
                </a:path>
                <a:path w="9213215" h="5260340">
                  <a:moveTo>
                    <a:pt x="8446071" y="1901059"/>
                  </a:moveTo>
                  <a:lnTo>
                    <a:pt x="8446071" y="1773136"/>
                  </a:lnTo>
                </a:path>
                <a:path w="9213215" h="5260340">
                  <a:moveTo>
                    <a:pt x="8446071" y="1773136"/>
                  </a:moveTo>
                  <a:lnTo>
                    <a:pt x="8446071" y="1342035"/>
                  </a:lnTo>
                </a:path>
                <a:path w="9213215" h="5260340">
                  <a:moveTo>
                    <a:pt x="8446071" y="1342035"/>
                  </a:moveTo>
                  <a:lnTo>
                    <a:pt x="8446071" y="1134199"/>
                  </a:lnTo>
                </a:path>
                <a:path w="9213215" h="5260340">
                  <a:moveTo>
                    <a:pt x="8446071" y="1134199"/>
                  </a:moveTo>
                  <a:lnTo>
                    <a:pt x="8446076" y="1022698"/>
                  </a:lnTo>
                </a:path>
                <a:path w="9213215" h="5260340">
                  <a:moveTo>
                    <a:pt x="8421052" y="1897898"/>
                  </a:moveTo>
                  <a:lnTo>
                    <a:pt x="8421052" y="1773136"/>
                  </a:lnTo>
                </a:path>
                <a:path w="9213215" h="5260340">
                  <a:moveTo>
                    <a:pt x="8421052" y="1773136"/>
                  </a:moveTo>
                  <a:lnTo>
                    <a:pt x="8421052" y="1342035"/>
                  </a:lnTo>
                </a:path>
                <a:path w="9213215" h="5260340">
                  <a:moveTo>
                    <a:pt x="8421052" y="1342035"/>
                  </a:moveTo>
                  <a:lnTo>
                    <a:pt x="8421052" y="1134199"/>
                  </a:lnTo>
                </a:path>
                <a:path w="9213215" h="5260340">
                  <a:moveTo>
                    <a:pt x="8421052" y="1134199"/>
                  </a:moveTo>
                  <a:lnTo>
                    <a:pt x="8421096" y="1049912"/>
                  </a:lnTo>
                </a:path>
                <a:path w="9213215" h="5260340">
                  <a:moveTo>
                    <a:pt x="8396097" y="1894744"/>
                  </a:moveTo>
                  <a:lnTo>
                    <a:pt x="8396097" y="1773136"/>
                  </a:lnTo>
                </a:path>
                <a:path w="9213215" h="5260340">
                  <a:moveTo>
                    <a:pt x="8396097" y="1773136"/>
                  </a:moveTo>
                  <a:lnTo>
                    <a:pt x="8396097" y="1342035"/>
                  </a:lnTo>
                </a:path>
                <a:path w="9213215" h="5260340">
                  <a:moveTo>
                    <a:pt x="8396097" y="1342035"/>
                  </a:moveTo>
                  <a:lnTo>
                    <a:pt x="8396097" y="1134199"/>
                  </a:lnTo>
                </a:path>
                <a:path w="9213215" h="5260340">
                  <a:moveTo>
                    <a:pt x="8396097" y="1134199"/>
                  </a:moveTo>
                  <a:lnTo>
                    <a:pt x="8396099" y="1075592"/>
                  </a:lnTo>
                </a:path>
                <a:path w="9213215" h="5260340">
                  <a:moveTo>
                    <a:pt x="8371141" y="1891591"/>
                  </a:moveTo>
                  <a:lnTo>
                    <a:pt x="8371141" y="1773136"/>
                  </a:lnTo>
                </a:path>
                <a:path w="9213215" h="5260340">
                  <a:moveTo>
                    <a:pt x="8371141" y="1773136"/>
                  </a:moveTo>
                  <a:lnTo>
                    <a:pt x="8371141" y="1342035"/>
                  </a:lnTo>
                </a:path>
                <a:path w="9213215" h="5260340">
                  <a:moveTo>
                    <a:pt x="8371141" y="1342035"/>
                  </a:moveTo>
                  <a:lnTo>
                    <a:pt x="8371141" y="1134199"/>
                  </a:lnTo>
                </a:path>
                <a:path w="9213215" h="5260340">
                  <a:moveTo>
                    <a:pt x="8371111" y="1134199"/>
                  </a:moveTo>
                  <a:lnTo>
                    <a:pt x="8371110" y="1097251"/>
                  </a:lnTo>
                </a:path>
                <a:path w="9213215" h="5260340">
                  <a:moveTo>
                    <a:pt x="8346122" y="1888429"/>
                  </a:moveTo>
                  <a:lnTo>
                    <a:pt x="8346122" y="1773136"/>
                  </a:lnTo>
                </a:path>
                <a:path w="9213215" h="5260340">
                  <a:moveTo>
                    <a:pt x="8346122" y="1773136"/>
                  </a:moveTo>
                  <a:lnTo>
                    <a:pt x="8346122" y="1342035"/>
                  </a:lnTo>
                </a:path>
                <a:path w="9213215" h="5260340">
                  <a:moveTo>
                    <a:pt x="8346122" y="1342035"/>
                  </a:moveTo>
                  <a:lnTo>
                    <a:pt x="8346122" y="1134199"/>
                  </a:lnTo>
                </a:path>
                <a:path w="9213215" h="5260340">
                  <a:moveTo>
                    <a:pt x="8346119" y="1134199"/>
                  </a:moveTo>
                  <a:lnTo>
                    <a:pt x="8346119" y="1111525"/>
                  </a:lnTo>
                </a:path>
                <a:path w="9213215" h="5260340">
                  <a:moveTo>
                    <a:pt x="8321103" y="1885268"/>
                  </a:moveTo>
                  <a:lnTo>
                    <a:pt x="8321103" y="1773136"/>
                  </a:lnTo>
                </a:path>
                <a:path w="9213215" h="5260340">
                  <a:moveTo>
                    <a:pt x="8321103" y="1773136"/>
                  </a:moveTo>
                  <a:lnTo>
                    <a:pt x="8321103" y="1342035"/>
                  </a:lnTo>
                </a:path>
                <a:path w="9213215" h="5260340">
                  <a:moveTo>
                    <a:pt x="8321103" y="1342035"/>
                  </a:moveTo>
                  <a:lnTo>
                    <a:pt x="8321103" y="1134199"/>
                  </a:lnTo>
                </a:path>
                <a:path w="9213215" h="5260340">
                  <a:moveTo>
                    <a:pt x="8321103" y="1134199"/>
                  </a:moveTo>
                  <a:lnTo>
                    <a:pt x="8321106" y="1122016"/>
                  </a:lnTo>
                </a:path>
                <a:path w="9213215" h="5260340">
                  <a:moveTo>
                    <a:pt x="8296084" y="1882106"/>
                  </a:moveTo>
                  <a:lnTo>
                    <a:pt x="8296084" y="1773136"/>
                  </a:lnTo>
                </a:path>
                <a:path w="9213215" h="5260340">
                  <a:moveTo>
                    <a:pt x="8296084" y="1773136"/>
                  </a:moveTo>
                  <a:lnTo>
                    <a:pt x="8296084" y="1342035"/>
                  </a:lnTo>
                </a:path>
                <a:path w="9213215" h="5260340">
                  <a:moveTo>
                    <a:pt x="8296084" y="1342035"/>
                  </a:moveTo>
                  <a:lnTo>
                    <a:pt x="8296084" y="1134199"/>
                  </a:lnTo>
                </a:path>
                <a:path w="9213215" h="5260340">
                  <a:moveTo>
                    <a:pt x="8296082" y="1134199"/>
                  </a:moveTo>
                  <a:lnTo>
                    <a:pt x="8296082" y="1129928"/>
                  </a:lnTo>
                </a:path>
                <a:path w="9213215" h="5260340">
                  <a:moveTo>
                    <a:pt x="8271129" y="1878952"/>
                  </a:moveTo>
                  <a:lnTo>
                    <a:pt x="8271129" y="1773136"/>
                  </a:lnTo>
                </a:path>
                <a:path w="9213215" h="5260340">
                  <a:moveTo>
                    <a:pt x="8271129" y="1773136"/>
                  </a:moveTo>
                  <a:lnTo>
                    <a:pt x="8271129" y="1342035"/>
                  </a:lnTo>
                </a:path>
                <a:path w="9213215" h="5260340">
                  <a:moveTo>
                    <a:pt x="8271129" y="1342035"/>
                  </a:moveTo>
                  <a:lnTo>
                    <a:pt x="8271129" y="1134199"/>
                  </a:lnTo>
                </a:path>
                <a:path w="9213215" h="5260340">
                  <a:moveTo>
                    <a:pt x="8271126" y="1134199"/>
                  </a:moveTo>
                  <a:lnTo>
                    <a:pt x="8271126" y="1132526"/>
                  </a:lnTo>
                </a:path>
                <a:path w="9213215" h="5260340">
                  <a:moveTo>
                    <a:pt x="8246173" y="1875799"/>
                  </a:moveTo>
                  <a:lnTo>
                    <a:pt x="8246173" y="1773136"/>
                  </a:lnTo>
                </a:path>
                <a:path w="9213215" h="5260340">
                  <a:moveTo>
                    <a:pt x="8246173" y="1773136"/>
                  </a:moveTo>
                  <a:lnTo>
                    <a:pt x="8246173" y="1342035"/>
                  </a:lnTo>
                </a:path>
                <a:path w="9213215" h="5260340">
                  <a:moveTo>
                    <a:pt x="8246173" y="1342035"/>
                  </a:moveTo>
                  <a:lnTo>
                    <a:pt x="8246173" y="1134199"/>
                  </a:lnTo>
                </a:path>
                <a:path w="9213215" h="5260340">
                  <a:moveTo>
                    <a:pt x="8221154" y="1872637"/>
                  </a:moveTo>
                  <a:lnTo>
                    <a:pt x="8221154" y="1773136"/>
                  </a:lnTo>
                </a:path>
                <a:path w="9213215" h="5260340">
                  <a:moveTo>
                    <a:pt x="8221154" y="1773136"/>
                  </a:moveTo>
                  <a:lnTo>
                    <a:pt x="8221154" y="1342035"/>
                  </a:lnTo>
                </a:path>
                <a:path w="9213215" h="5260340">
                  <a:moveTo>
                    <a:pt x="8221154" y="1342035"/>
                  </a:moveTo>
                  <a:lnTo>
                    <a:pt x="8221154" y="1134199"/>
                  </a:lnTo>
                </a:path>
                <a:path w="9213215" h="5260340">
                  <a:moveTo>
                    <a:pt x="8196199" y="1869484"/>
                  </a:moveTo>
                  <a:lnTo>
                    <a:pt x="8196199" y="1773136"/>
                  </a:lnTo>
                </a:path>
                <a:path w="9213215" h="5260340">
                  <a:moveTo>
                    <a:pt x="8196199" y="1773136"/>
                  </a:moveTo>
                  <a:lnTo>
                    <a:pt x="8196199" y="1342035"/>
                  </a:lnTo>
                </a:path>
                <a:path w="9213215" h="5260340">
                  <a:moveTo>
                    <a:pt x="8196199" y="1342035"/>
                  </a:moveTo>
                  <a:lnTo>
                    <a:pt x="8196199" y="1134199"/>
                  </a:lnTo>
                </a:path>
                <a:path w="9213215" h="5260340">
                  <a:moveTo>
                    <a:pt x="8171180" y="1866322"/>
                  </a:moveTo>
                  <a:lnTo>
                    <a:pt x="8171180" y="1773136"/>
                  </a:lnTo>
                </a:path>
                <a:path w="9213215" h="5260340">
                  <a:moveTo>
                    <a:pt x="8171180" y="1773136"/>
                  </a:moveTo>
                  <a:lnTo>
                    <a:pt x="8171180" y="1342035"/>
                  </a:lnTo>
                </a:path>
                <a:path w="9213215" h="5260340">
                  <a:moveTo>
                    <a:pt x="8171180" y="1342035"/>
                  </a:moveTo>
                  <a:lnTo>
                    <a:pt x="8171180" y="1134199"/>
                  </a:lnTo>
                </a:path>
                <a:path w="9213215" h="5260340">
                  <a:moveTo>
                    <a:pt x="8146224" y="1863169"/>
                  </a:moveTo>
                  <a:lnTo>
                    <a:pt x="8146224" y="1773136"/>
                  </a:lnTo>
                </a:path>
                <a:path w="9213215" h="5260340">
                  <a:moveTo>
                    <a:pt x="8146224" y="1773136"/>
                  </a:moveTo>
                  <a:lnTo>
                    <a:pt x="8146224" y="1342035"/>
                  </a:lnTo>
                </a:path>
                <a:path w="9213215" h="5260340">
                  <a:moveTo>
                    <a:pt x="8146224" y="1342035"/>
                  </a:moveTo>
                  <a:lnTo>
                    <a:pt x="8146224" y="1134199"/>
                  </a:lnTo>
                </a:path>
                <a:path w="9213215" h="5260340">
                  <a:moveTo>
                    <a:pt x="8121205" y="1860007"/>
                  </a:moveTo>
                  <a:lnTo>
                    <a:pt x="8121205" y="1773136"/>
                  </a:lnTo>
                </a:path>
                <a:path w="9213215" h="5260340">
                  <a:moveTo>
                    <a:pt x="8121205" y="1773136"/>
                  </a:moveTo>
                  <a:lnTo>
                    <a:pt x="8121205" y="1342035"/>
                  </a:lnTo>
                </a:path>
                <a:path w="9213215" h="5260340">
                  <a:moveTo>
                    <a:pt x="8121205" y="1342035"/>
                  </a:moveTo>
                  <a:lnTo>
                    <a:pt x="8121205" y="1134199"/>
                  </a:lnTo>
                </a:path>
                <a:path w="9213215" h="5260340">
                  <a:moveTo>
                    <a:pt x="8096186" y="1856846"/>
                  </a:moveTo>
                  <a:lnTo>
                    <a:pt x="8096186" y="1773136"/>
                  </a:lnTo>
                </a:path>
                <a:path w="9213215" h="5260340">
                  <a:moveTo>
                    <a:pt x="8096186" y="1773136"/>
                  </a:moveTo>
                  <a:lnTo>
                    <a:pt x="8096186" y="1342035"/>
                  </a:lnTo>
                </a:path>
                <a:path w="9213215" h="5260340">
                  <a:moveTo>
                    <a:pt x="8096186" y="1342035"/>
                  </a:moveTo>
                  <a:lnTo>
                    <a:pt x="8096186" y="1134199"/>
                  </a:lnTo>
                </a:path>
                <a:path w="9213215" h="5260340">
                  <a:moveTo>
                    <a:pt x="8071231" y="1853692"/>
                  </a:moveTo>
                  <a:lnTo>
                    <a:pt x="8071231" y="1773136"/>
                  </a:lnTo>
                </a:path>
                <a:path w="9213215" h="5260340">
                  <a:moveTo>
                    <a:pt x="8071231" y="1773136"/>
                  </a:moveTo>
                  <a:lnTo>
                    <a:pt x="8071231" y="1342035"/>
                  </a:lnTo>
                </a:path>
                <a:path w="9213215" h="5260340">
                  <a:moveTo>
                    <a:pt x="8071231" y="1342035"/>
                  </a:moveTo>
                  <a:lnTo>
                    <a:pt x="8071231" y="1134199"/>
                  </a:lnTo>
                </a:path>
                <a:path w="9213215" h="5260340">
                  <a:moveTo>
                    <a:pt x="8046212" y="1850530"/>
                  </a:moveTo>
                  <a:lnTo>
                    <a:pt x="8046212" y="1773136"/>
                  </a:lnTo>
                </a:path>
                <a:path w="9213215" h="5260340">
                  <a:moveTo>
                    <a:pt x="8046212" y="1773136"/>
                  </a:moveTo>
                  <a:lnTo>
                    <a:pt x="8046212" y="1342035"/>
                  </a:lnTo>
                </a:path>
                <a:path w="9213215" h="5260340">
                  <a:moveTo>
                    <a:pt x="8046212" y="1342035"/>
                  </a:moveTo>
                  <a:lnTo>
                    <a:pt x="8046212" y="1134199"/>
                  </a:lnTo>
                </a:path>
                <a:path w="9213215" h="5260340">
                  <a:moveTo>
                    <a:pt x="8021256" y="1847377"/>
                  </a:moveTo>
                  <a:lnTo>
                    <a:pt x="8021256" y="1773136"/>
                  </a:lnTo>
                </a:path>
                <a:path w="9213215" h="5260340">
                  <a:moveTo>
                    <a:pt x="8021256" y="1773136"/>
                  </a:moveTo>
                  <a:lnTo>
                    <a:pt x="8021256" y="1342035"/>
                  </a:lnTo>
                </a:path>
                <a:path w="9213215" h="5260340">
                  <a:moveTo>
                    <a:pt x="8021256" y="1342035"/>
                  </a:moveTo>
                  <a:lnTo>
                    <a:pt x="8021256" y="1134199"/>
                  </a:lnTo>
                </a:path>
                <a:path w="9213215" h="5260340">
                  <a:moveTo>
                    <a:pt x="7996237" y="1844215"/>
                  </a:moveTo>
                  <a:lnTo>
                    <a:pt x="7996237" y="1773136"/>
                  </a:lnTo>
                </a:path>
                <a:path w="9213215" h="5260340">
                  <a:moveTo>
                    <a:pt x="7996237" y="1773136"/>
                  </a:moveTo>
                  <a:lnTo>
                    <a:pt x="7996237" y="1342035"/>
                  </a:lnTo>
                </a:path>
                <a:path w="9213215" h="5260340">
                  <a:moveTo>
                    <a:pt x="7996237" y="1342035"/>
                  </a:moveTo>
                  <a:lnTo>
                    <a:pt x="7996237" y="1134199"/>
                  </a:lnTo>
                </a:path>
                <a:path w="9213215" h="5260340">
                  <a:moveTo>
                    <a:pt x="7971282" y="1841062"/>
                  </a:moveTo>
                  <a:lnTo>
                    <a:pt x="7971282" y="1773136"/>
                  </a:lnTo>
                </a:path>
                <a:path w="9213215" h="5260340">
                  <a:moveTo>
                    <a:pt x="7971282" y="1773136"/>
                  </a:moveTo>
                  <a:lnTo>
                    <a:pt x="7971282" y="1342035"/>
                  </a:lnTo>
                </a:path>
                <a:path w="9213215" h="5260340">
                  <a:moveTo>
                    <a:pt x="7971282" y="1342035"/>
                  </a:moveTo>
                  <a:lnTo>
                    <a:pt x="7971282" y="1134199"/>
                  </a:lnTo>
                </a:path>
                <a:path w="9213215" h="5260340">
                  <a:moveTo>
                    <a:pt x="7946326" y="1837908"/>
                  </a:moveTo>
                  <a:lnTo>
                    <a:pt x="7946326" y="1773136"/>
                  </a:lnTo>
                </a:path>
                <a:path w="9213215" h="5260340">
                  <a:moveTo>
                    <a:pt x="7946326" y="1773136"/>
                  </a:moveTo>
                  <a:lnTo>
                    <a:pt x="7946326" y="1342035"/>
                  </a:lnTo>
                </a:path>
                <a:path w="9213215" h="5260340">
                  <a:moveTo>
                    <a:pt x="7946326" y="1342035"/>
                  </a:moveTo>
                  <a:lnTo>
                    <a:pt x="7946326" y="1134199"/>
                  </a:lnTo>
                </a:path>
                <a:path w="9213215" h="5260340">
                  <a:moveTo>
                    <a:pt x="7921307" y="1834747"/>
                  </a:moveTo>
                  <a:lnTo>
                    <a:pt x="7921307" y="1773136"/>
                  </a:lnTo>
                </a:path>
                <a:path w="9213215" h="5260340">
                  <a:moveTo>
                    <a:pt x="7921307" y="1773136"/>
                  </a:moveTo>
                  <a:lnTo>
                    <a:pt x="7921307" y="1342035"/>
                  </a:lnTo>
                </a:path>
                <a:path w="9213215" h="5260340">
                  <a:moveTo>
                    <a:pt x="7921307" y="1342035"/>
                  </a:moveTo>
                  <a:lnTo>
                    <a:pt x="7921307" y="1134199"/>
                  </a:lnTo>
                </a:path>
                <a:path w="9213215" h="5260340">
                  <a:moveTo>
                    <a:pt x="7896288" y="1831585"/>
                  </a:moveTo>
                  <a:lnTo>
                    <a:pt x="7896288" y="1773136"/>
                  </a:lnTo>
                </a:path>
                <a:path w="9213215" h="5260340">
                  <a:moveTo>
                    <a:pt x="7896288" y="1773136"/>
                  </a:moveTo>
                  <a:lnTo>
                    <a:pt x="7896288" y="1342035"/>
                  </a:lnTo>
                </a:path>
                <a:path w="9213215" h="5260340">
                  <a:moveTo>
                    <a:pt x="7896288" y="1342035"/>
                  </a:moveTo>
                  <a:lnTo>
                    <a:pt x="7896288" y="1134199"/>
                  </a:lnTo>
                </a:path>
                <a:path w="9213215" h="5260340">
                  <a:moveTo>
                    <a:pt x="7871333" y="1828432"/>
                  </a:moveTo>
                  <a:lnTo>
                    <a:pt x="7871333" y="1773136"/>
                  </a:lnTo>
                </a:path>
                <a:path w="9213215" h="5260340">
                  <a:moveTo>
                    <a:pt x="7871333" y="1773136"/>
                  </a:moveTo>
                  <a:lnTo>
                    <a:pt x="7871333" y="1342035"/>
                  </a:lnTo>
                </a:path>
                <a:path w="9213215" h="5260340">
                  <a:moveTo>
                    <a:pt x="7871333" y="1342035"/>
                  </a:moveTo>
                  <a:lnTo>
                    <a:pt x="7871333" y="1134199"/>
                  </a:lnTo>
                </a:path>
                <a:path w="9213215" h="5260340">
                  <a:moveTo>
                    <a:pt x="7846314" y="1825270"/>
                  </a:moveTo>
                  <a:lnTo>
                    <a:pt x="7846314" y="1773136"/>
                  </a:lnTo>
                </a:path>
                <a:path w="9213215" h="5260340">
                  <a:moveTo>
                    <a:pt x="7846314" y="1773136"/>
                  </a:moveTo>
                  <a:lnTo>
                    <a:pt x="7846314" y="1342035"/>
                  </a:lnTo>
                </a:path>
                <a:path w="9213215" h="5260340">
                  <a:moveTo>
                    <a:pt x="7846314" y="1342035"/>
                  </a:moveTo>
                  <a:lnTo>
                    <a:pt x="7846314" y="1134199"/>
                  </a:lnTo>
                </a:path>
                <a:path w="9213215" h="5260340">
                  <a:moveTo>
                    <a:pt x="7821358" y="1822116"/>
                  </a:moveTo>
                  <a:lnTo>
                    <a:pt x="7821358" y="1773136"/>
                  </a:lnTo>
                </a:path>
                <a:path w="9213215" h="5260340">
                  <a:moveTo>
                    <a:pt x="7821358" y="1773136"/>
                  </a:moveTo>
                  <a:lnTo>
                    <a:pt x="7821358" y="1342035"/>
                  </a:lnTo>
                </a:path>
                <a:path w="9213215" h="5260340">
                  <a:moveTo>
                    <a:pt x="7821358" y="1342035"/>
                  </a:moveTo>
                  <a:lnTo>
                    <a:pt x="7821358" y="1134199"/>
                  </a:lnTo>
                </a:path>
                <a:path w="9213215" h="5260340">
                  <a:moveTo>
                    <a:pt x="7796339" y="1818955"/>
                  </a:moveTo>
                  <a:lnTo>
                    <a:pt x="7796339" y="1773136"/>
                  </a:lnTo>
                </a:path>
                <a:path w="9213215" h="5260340">
                  <a:moveTo>
                    <a:pt x="7796339" y="1773136"/>
                  </a:moveTo>
                  <a:lnTo>
                    <a:pt x="7796339" y="1342035"/>
                  </a:lnTo>
                </a:path>
                <a:path w="9213215" h="5260340">
                  <a:moveTo>
                    <a:pt x="7796339" y="1342035"/>
                  </a:moveTo>
                  <a:lnTo>
                    <a:pt x="7796339" y="1134199"/>
                  </a:lnTo>
                </a:path>
                <a:path w="9213215" h="5260340">
                  <a:moveTo>
                    <a:pt x="7771384" y="1815801"/>
                  </a:moveTo>
                  <a:lnTo>
                    <a:pt x="7771384" y="1773136"/>
                  </a:lnTo>
                </a:path>
                <a:path w="9213215" h="5260340">
                  <a:moveTo>
                    <a:pt x="7771384" y="1773136"/>
                  </a:moveTo>
                  <a:lnTo>
                    <a:pt x="7771384" y="1342035"/>
                  </a:lnTo>
                </a:path>
                <a:path w="9213215" h="5260340">
                  <a:moveTo>
                    <a:pt x="7771384" y="1342035"/>
                  </a:moveTo>
                  <a:lnTo>
                    <a:pt x="7771384" y="1134199"/>
                  </a:lnTo>
                </a:path>
                <a:path w="9213215" h="5260340">
                  <a:moveTo>
                    <a:pt x="7746442" y="1812649"/>
                  </a:moveTo>
                  <a:lnTo>
                    <a:pt x="7746428" y="1773136"/>
                  </a:lnTo>
                </a:path>
                <a:path w="9213215" h="5260340">
                  <a:moveTo>
                    <a:pt x="7746428" y="1773136"/>
                  </a:moveTo>
                  <a:lnTo>
                    <a:pt x="7746428" y="1342035"/>
                  </a:lnTo>
                </a:path>
                <a:path w="9213215" h="5260340">
                  <a:moveTo>
                    <a:pt x="7746428" y="1342035"/>
                  </a:moveTo>
                  <a:lnTo>
                    <a:pt x="7746428" y="1134199"/>
                  </a:lnTo>
                </a:path>
                <a:path w="9213215" h="5260340">
                  <a:moveTo>
                    <a:pt x="7721421" y="1809488"/>
                  </a:moveTo>
                  <a:lnTo>
                    <a:pt x="7721409" y="1773136"/>
                  </a:lnTo>
                </a:path>
                <a:path w="9213215" h="5260340">
                  <a:moveTo>
                    <a:pt x="7721409" y="1773136"/>
                  </a:moveTo>
                  <a:lnTo>
                    <a:pt x="7721409" y="1342035"/>
                  </a:lnTo>
                </a:path>
                <a:path w="9213215" h="5260340">
                  <a:moveTo>
                    <a:pt x="7721409" y="1342035"/>
                  </a:moveTo>
                  <a:lnTo>
                    <a:pt x="7721409" y="1134199"/>
                  </a:lnTo>
                </a:path>
                <a:path w="9213215" h="5260340">
                  <a:moveTo>
                    <a:pt x="7696463" y="1806334"/>
                  </a:moveTo>
                  <a:lnTo>
                    <a:pt x="7696454" y="1773136"/>
                  </a:lnTo>
                </a:path>
                <a:path w="9213215" h="5260340">
                  <a:moveTo>
                    <a:pt x="7696454" y="1773136"/>
                  </a:moveTo>
                  <a:lnTo>
                    <a:pt x="7696454" y="1342035"/>
                  </a:lnTo>
                </a:path>
                <a:path w="9213215" h="5260340">
                  <a:moveTo>
                    <a:pt x="7696454" y="1342035"/>
                  </a:moveTo>
                  <a:lnTo>
                    <a:pt x="7696454" y="1134199"/>
                  </a:lnTo>
                </a:path>
                <a:path w="9213215" h="5260340">
                  <a:moveTo>
                    <a:pt x="7671380" y="1803164"/>
                  </a:moveTo>
                  <a:lnTo>
                    <a:pt x="7671371" y="1773136"/>
                  </a:lnTo>
                </a:path>
                <a:path w="9213215" h="5260340">
                  <a:moveTo>
                    <a:pt x="7671371" y="1773136"/>
                  </a:moveTo>
                  <a:lnTo>
                    <a:pt x="7671371" y="1342035"/>
                  </a:lnTo>
                </a:path>
                <a:path w="9213215" h="5260340">
                  <a:moveTo>
                    <a:pt x="7671371" y="1342035"/>
                  </a:moveTo>
                  <a:lnTo>
                    <a:pt x="7671371" y="1134199"/>
                  </a:lnTo>
                </a:path>
                <a:path w="9213215" h="5260340">
                  <a:moveTo>
                    <a:pt x="7646422" y="1800010"/>
                  </a:moveTo>
                  <a:lnTo>
                    <a:pt x="7646416" y="1773136"/>
                  </a:lnTo>
                </a:path>
                <a:path w="9213215" h="5260340">
                  <a:moveTo>
                    <a:pt x="7646416" y="1773136"/>
                  </a:moveTo>
                  <a:lnTo>
                    <a:pt x="7646416" y="1342035"/>
                  </a:lnTo>
                </a:path>
                <a:path w="9213215" h="5260340">
                  <a:moveTo>
                    <a:pt x="7646416" y="1342035"/>
                  </a:moveTo>
                  <a:lnTo>
                    <a:pt x="7646416" y="1134199"/>
                  </a:lnTo>
                </a:path>
                <a:path w="9213215" h="5260340">
                  <a:moveTo>
                    <a:pt x="7621464" y="1796856"/>
                  </a:moveTo>
                  <a:lnTo>
                    <a:pt x="7621460" y="1773136"/>
                  </a:lnTo>
                </a:path>
                <a:path w="9213215" h="5260340">
                  <a:moveTo>
                    <a:pt x="7621460" y="1773136"/>
                  </a:moveTo>
                  <a:lnTo>
                    <a:pt x="7621460" y="1342035"/>
                  </a:lnTo>
                </a:path>
                <a:path w="9213215" h="5260340">
                  <a:moveTo>
                    <a:pt x="7621460" y="1342035"/>
                  </a:moveTo>
                  <a:lnTo>
                    <a:pt x="7621460" y="1134199"/>
                  </a:lnTo>
                </a:path>
                <a:path w="9213215" h="5260340">
                  <a:moveTo>
                    <a:pt x="7596451" y="1793696"/>
                  </a:moveTo>
                  <a:lnTo>
                    <a:pt x="7596441" y="1773136"/>
                  </a:lnTo>
                </a:path>
                <a:path w="9213215" h="5260340">
                  <a:moveTo>
                    <a:pt x="7596441" y="1773136"/>
                  </a:moveTo>
                  <a:lnTo>
                    <a:pt x="7596441" y="1342035"/>
                  </a:lnTo>
                </a:path>
                <a:path w="9213215" h="5260340">
                  <a:moveTo>
                    <a:pt x="7596441" y="1342035"/>
                  </a:moveTo>
                  <a:lnTo>
                    <a:pt x="7596441" y="1134199"/>
                  </a:lnTo>
                </a:path>
                <a:path w="9213215" h="5260340">
                  <a:moveTo>
                    <a:pt x="7571493" y="1790542"/>
                  </a:moveTo>
                  <a:lnTo>
                    <a:pt x="7571486" y="1773136"/>
                  </a:lnTo>
                </a:path>
                <a:path w="9213215" h="5260340">
                  <a:moveTo>
                    <a:pt x="7571486" y="1773136"/>
                  </a:moveTo>
                  <a:lnTo>
                    <a:pt x="7571486" y="1342035"/>
                  </a:lnTo>
                </a:path>
                <a:path w="9213215" h="5260340">
                  <a:moveTo>
                    <a:pt x="7571486" y="1342035"/>
                  </a:moveTo>
                  <a:lnTo>
                    <a:pt x="7571486" y="1134199"/>
                  </a:lnTo>
                </a:path>
                <a:path w="9213215" h="5260340">
                  <a:moveTo>
                    <a:pt x="7546472" y="1787380"/>
                  </a:moveTo>
                  <a:lnTo>
                    <a:pt x="7546467" y="1773136"/>
                  </a:lnTo>
                </a:path>
                <a:path w="9213215" h="5260340">
                  <a:moveTo>
                    <a:pt x="7546467" y="1773136"/>
                  </a:moveTo>
                  <a:lnTo>
                    <a:pt x="7546467" y="1342035"/>
                  </a:lnTo>
                </a:path>
                <a:path w="9213215" h="5260340">
                  <a:moveTo>
                    <a:pt x="7546467" y="1342035"/>
                  </a:moveTo>
                  <a:lnTo>
                    <a:pt x="7546467" y="1134199"/>
                  </a:lnTo>
                </a:path>
                <a:path w="9213215" h="5260340">
                  <a:moveTo>
                    <a:pt x="7521514" y="1784226"/>
                  </a:moveTo>
                  <a:lnTo>
                    <a:pt x="7521511" y="1773136"/>
                  </a:lnTo>
                </a:path>
                <a:path w="9213215" h="5260340">
                  <a:moveTo>
                    <a:pt x="7521511" y="1773136"/>
                  </a:moveTo>
                  <a:lnTo>
                    <a:pt x="7521511" y="1342035"/>
                  </a:lnTo>
                </a:path>
                <a:path w="9213215" h="5260340">
                  <a:moveTo>
                    <a:pt x="7521511" y="1342035"/>
                  </a:moveTo>
                  <a:lnTo>
                    <a:pt x="7521511" y="1134199"/>
                  </a:lnTo>
                </a:path>
                <a:path w="9213215" h="5260340">
                  <a:moveTo>
                    <a:pt x="7496493" y="1781064"/>
                  </a:moveTo>
                  <a:lnTo>
                    <a:pt x="7496492" y="1773136"/>
                  </a:lnTo>
                </a:path>
                <a:path w="9213215" h="5260340">
                  <a:moveTo>
                    <a:pt x="7496492" y="1773136"/>
                  </a:moveTo>
                  <a:lnTo>
                    <a:pt x="7496492" y="1342035"/>
                  </a:lnTo>
                </a:path>
                <a:path w="9213215" h="5260340">
                  <a:moveTo>
                    <a:pt x="7496492" y="1342035"/>
                  </a:moveTo>
                  <a:lnTo>
                    <a:pt x="7496492" y="1134199"/>
                  </a:lnTo>
                </a:path>
                <a:path w="9213215" h="5260340">
                  <a:moveTo>
                    <a:pt x="7471473" y="1777902"/>
                  </a:moveTo>
                  <a:lnTo>
                    <a:pt x="7471473" y="1773136"/>
                  </a:lnTo>
                </a:path>
                <a:path w="9213215" h="5260340">
                  <a:moveTo>
                    <a:pt x="7471473" y="1773136"/>
                  </a:moveTo>
                  <a:lnTo>
                    <a:pt x="7471473" y="1342035"/>
                  </a:lnTo>
                </a:path>
                <a:path w="9213215" h="5260340">
                  <a:moveTo>
                    <a:pt x="7471473" y="1342035"/>
                  </a:moveTo>
                  <a:lnTo>
                    <a:pt x="7471473" y="1134199"/>
                  </a:lnTo>
                </a:path>
                <a:path w="9213215" h="5260340">
                  <a:moveTo>
                    <a:pt x="7446514" y="1774749"/>
                  </a:moveTo>
                  <a:lnTo>
                    <a:pt x="7446518" y="1773136"/>
                  </a:lnTo>
                </a:path>
                <a:path w="9213215" h="5260340">
                  <a:moveTo>
                    <a:pt x="7446518" y="1773136"/>
                  </a:moveTo>
                  <a:lnTo>
                    <a:pt x="7446518" y="1342035"/>
                  </a:lnTo>
                </a:path>
                <a:path w="9213215" h="5260340">
                  <a:moveTo>
                    <a:pt x="7446518" y="1342035"/>
                  </a:moveTo>
                  <a:lnTo>
                    <a:pt x="7446518" y="1134199"/>
                  </a:lnTo>
                </a:path>
                <a:path w="9213215" h="5260340">
                  <a:moveTo>
                    <a:pt x="7421550" y="1869655"/>
                  </a:moveTo>
                  <a:lnTo>
                    <a:pt x="7421562" y="1342035"/>
                  </a:lnTo>
                </a:path>
                <a:path w="9213215" h="5260340">
                  <a:moveTo>
                    <a:pt x="7421562" y="1342035"/>
                  </a:moveTo>
                  <a:lnTo>
                    <a:pt x="7421562" y="1134199"/>
                  </a:lnTo>
                </a:path>
                <a:path w="9213215" h="5260340">
                  <a:moveTo>
                    <a:pt x="7396563" y="2067271"/>
                  </a:moveTo>
                  <a:lnTo>
                    <a:pt x="7396543" y="1342035"/>
                  </a:lnTo>
                </a:path>
                <a:path w="9213215" h="5260340">
                  <a:moveTo>
                    <a:pt x="7396543" y="1342035"/>
                  </a:moveTo>
                  <a:lnTo>
                    <a:pt x="7396543" y="1134199"/>
                  </a:lnTo>
                </a:path>
                <a:path w="9213215" h="5260340">
                  <a:moveTo>
                    <a:pt x="7371568" y="2264949"/>
                  </a:moveTo>
                  <a:lnTo>
                    <a:pt x="7371524" y="1342035"/>
                  </a:lnTo>
                </a:path>
                <a:path w="9213215" h="5260340">
                  <a:moveTo>
                    <a:pt x="7371524" y="1342035"/>
                  </a:moveTo>
                  <a:lnTo>
                    <a:pt x="7371524" y="1134199"/>
                  </a:lnTo>
                </a:path>
                <a:path w="9213215" h="5260340">
                  <a:moveTo>
                    <a:pt x="7346580" y="2462570"/>
                  </a:moveTo>
                  <a:lnTo>
                    <a:pt x="7346569" y="1342035"/>
                  </a:lnTo>
                </a:path>
                <a:path w="9213215" h="5260340">
                  <a:moveTo>
                    <a:pt x="7346569" y="1342035"/>
                  </a:moveTo>
                  <a:lnTo>
                    <a:pt x="7346569" y="1134199"/>
                  </a:lnTo>
                </a:path>
                <a:path w="9213215" h="5260340">
                  <a:moveTo>
                    <a:pt x="7321590" y="2660209"/>
                  </a:moveTo>
                  <a:lnTo>
                    <a:pt x="7321613" y="1342035"/>
                  </a:lnTo>
                </a:path>
                <a:path w="9213215" h="5260340">
                  <a:moveTo>
                    <a:pt x="7321613" y="1342035"/>
                  </a:moveTo>
                  <a:lnTo>
                    <a:pt x="7321613" y="1134199"/>
                  </a:lnTo>
                </a:path>
                <a:path w="9213215" h="5260340">
                  <a:moveTo>
                    <a:pt x="7296603" y="2857831"/>
                  </a:moveTo>
                  <a:lnTo>
                    <a:pt x="7296594" y="1342035"/>
                  </a:lnTo>
                </a:path>
                <a:path w="9213215" h="5260340">
                  <a:moveTo>
                    <a:pt x="7296594" y="1342035"/>
                  </a:moveTo>
                  <a:lnTo>
                    <a:pt x="7296594" y="1134199"/>
                  </a:lnTo>
                </a:path>
                <a:path w="9213215" h="5260340">
                  <a:moveTo>
                    <a:pt x="7271605" y="3055529"/>
                  </a:moveTo>
                  <a:lnTo>
                    <a:pt x="7271575" y="1342035"/>
                  </a:lnTo>
                </a:path>
                <a:path w="9213215" h="5260340">
                  <a:moveTo>
                    <a:pt x="7271575" y="1342035"/>
                  </a:moveTo>
                  <a:lnTo>
                    <a:pt x="7271575" y="1134199"/>
                  </a:lnTo>
                </a:path>
                <a:path w="9213215" h="5260340">
                  <a:moveTo>
                    <a:pt x="7246615" y="3253168"/>
                  </a:moveTo>
                  <a:lnTo>
                    <a:pt x="7246620" y="1342035"/>
                  </a:lnTo>
                </a:path>
                <a:path w="9213215" h="5260340">
                  <a:moveTo>
                    <a:pt x="7246620" y="1342035"/>
                  </a:moveTo>
                  <a:lnTo>
                    <a:pt x="7246620" y="1134199"/>
                  </a:lnTo>
                </a:path>
                <a:path w="9213215" h="5260340">
                  <a:moveTo>
                    <a:pt x="7221601" y="3278245"/>
                  </a:moveTo>
                  <a:lnTo>
                    <a:pt x="7221601" y="1342035"/>
                  </a:lnTo>
                </a:path>
                <a:path w="9213215" h="5260340">
                  <a:moveTo>
                    <a:pt x="7221601" y="1342035"/>
                  </a:moveTo>
                  <a:lnTo>
                    <a:pt x="7221601" y="1134199"/>
                  </a:lnTo>
                </a:path>
                <a:path w="9213215" h="5260340">
                  <a:moveTo>
                    <a:pt x="7196645" y="3278245"/>
                  </a:moveTo>
                  <a:lnTo>
                    <a:pt x="7196645" y="1342035"/>
                  </a:lnTo>
                </a:path>
                <a:path w="9213215" h="5260340">
                  <a:moveTo>
                    <a:pt x="7196645" y="1342035"/>
                  </a:moveTo>
                  <a:lnTo>
                    <a:pt x="7196645" y="1134199"/>
                  </a:lnTo>
                </a:path>
                <a:path w="9213215" h="5260340">
                  <a:moveTo>
                    <a:pt x="7171626" y="3278245"/>
                  </a:moveTo>
                  <a:lnTo>
                    <a:pt x="7171626" y="1342035"/>
                  </a:lnTo>
                </a:path>
                <a:path w="9213215" h="5260340">
                  <a:moveTo>
                    <a:pt x="7171626" y="1342035"/>
                  </a:moveTo>
                  <a:lnTo>
                    <a:pt x="7171626" y="1134199"/>
                  </a:lnTo>
                </a:path>
                <a:path w="9213215" h="5260340">
                  <a:moveTo>
                    <a:pt x="7146671" y="3278245"/>
                  </a:moveTo>
                  <a:lnTo>
                    <a:pt x="7146671" y="1342035"/>
                  </a:lnTo>
                </a:path>
                <a:path w="9213215" h="5260340">
                  <a:moveTo>
                    <a:pt x="7146671" y="1342035"/>
                  </a:moveTo>
                  <a:lnTo>
                    <a:pt x="7146671" y="1134199"/>
                  </a:lnTo>
                </a:path>
                <a:path w="9213215" h="5260340">
                  <a:moveTo>
                    <a:pt x="7121652" y="3278245"/>
                  </a:moveTo>
                  <a:lnTo>
                    <a:pt x="7121652" y="1342035"/>
                  </a:lnTo>
                </a:path>
                <a:path w="9213215" h="5260340">
                  <a:moveTo>
                    <a:pt x="7121652" y="1342035"/>
                  </a:moveTo>
                  <a:lnTo>
                    <a:pt x="7121652" y="1134199"/>
                  </a:lnTo>
                </a:path>
                <a:path w="9213215" h="5260340">
                  <a:moveTo>
                    <a:pt x="7096696" y="3278245"/>
                  </a:moveTo>
                  <a:lnTo>
                    <a:pt x="7096696" y="1342035"/>
                  </a:lnTo>
                </a:path>
                <a:path w="9213215" h="5260340">
                  <a:moveTo>
                    <a:pt x="7096696" y="1342035"/>
                  </a:moveTo>
                  <a:lnTo>
                    <a:pt x="7096696" y="1134199"/>
                  </a:lnTo>
                </a:path>
                <a:path w="9213215" h="5260340">
                  <a:moveTo>
                    <a:pt x="7071741" y="3278245"/>
                  </a:moveTo>
                  <a:lnTo>
                    <a:pt x="7071741" y="1342035"/>
                  </a:lnTo>
                </a:path>
                <a:path w="9213215" h="5260340">
                  <a:moveTo>
                    <a:pt x="7071741" y="1342035"/>
                  </a:moveTo>
                  <a:lnTo>
                    <a:pt x="7071741" y="1134199"/>
                  </a:lnTo>
                </a:path>
                <a:path w="9213215" h="5260340">
                  <a:moveTo>
                    <a:pt x="7046658" y="3278245"/>
                  </a:moveTo>
                  <a:lnTo>
                    <a:pt x="7046658" y="1342035"/>
                  </a:lnTo>
                </a:path>
                <a:path w="9213215" h="5260340">
                  <a:moveTo>
                    <a:pt x="7046658" y="1342035"/>
                  </a:moveTo>
                  <a:lnTo>
                    <a:pt x="7046658" y="1134199"/>
                  </a:lnTo>
                </a:path>
                <a:path w="9213215" h="5260340">
                  <a:moveTo>
                    <a:pt x="7021703" y="3278245"/>
                  </a:moveTo>
                  <a:lnTo>
                    <a:pt x="7021703" y="1342035"/>
                  </a:lnTo>
                </a:path>
                <a:path w="9213215" h="5260340">
                  <a:moveTo>
                    <a:pt x="7021703" y="1342035"/>
                  </a:moveTo>
                  <a:lnTo>
                    <a:pt x="7021703" y="1134199"/>
                  </a:lnTo>
                </a:path>
                <a:path w="9213215" h="5260340">
                  <a:moveTo>
                    <a:pt x="6996747" y="3278245"/>
                  </a:moveTo>
                  <a:lnTo>
                    <a:pt x="6996747" y="1342035"/>
                  </a:lnTo>
                </a:path>
                <a:path w="9213215" h="5260340">
                  <a:moveTo>
                    <a:pt x="6996747" y="1342035"/>
                  </a:moveTo>
                  <a:lnTo>
                    <a:pt x="6996747" y="1134199"/>
                  </a:lnTo>
                </a:path>
                <a:path w="9213215" h="5260340">
                  <a:moveTo>
                    <a:pt x="6971728" y="3278245"/>
                  </a:moveTo>
                  <a:lnTo>
                    <a:pt x="6971728" y="1342035"/>
                  </a:lnTo>
                </a:path>
                <a:path w="9213215" h="5260340">
                  <a:moveTo>
                    <a:pt x="6971728" y="1342035"/>
                  </a:moveTo>
                  <a:lnTo>
                    <a:pt x="6971728" y="1134199"/>
                  </a:lnTo>
                </a:path>
                <a:path w="9213215" h="5260340">
                  <a:moveTo>
                    <a:pt x="6946773" y="3278245"/>
                  </a:moveTo>
                  <a:lnTo>
                    <a:pt x="6946773" y="1342035"/>
                  </a:lnTo>
                </a:path>
                <a:path w="9213215" h="5260340">
                  <a:moveTo>
                    <a:pt x="6946773" y="1342035"/>
                  </a:moveTo>
                  <a:lnTo>
                    <a:pt x="6946773" y="1134199"/>
                  </a:lnTo>
                </a:path>
                <a:path w="9213215" h="5260340">
                  <a:moveTo>
                    <a:pt x="6921754" y="3278245"/>
                  </a:moveTo>
                  <a:lnTo>
                    <a:pt x="6921754" y="1342035"/>
                  </a:lnTo>
                </a:path>
                <a:path w="9213215" h="5260340">
                  <a:moveTo>
                    <a:pt x="6921754" y="1342035"/>
                  </a:moveTo>
                  <a:lnTo>
                    <a:pt x="6921754" y="1134199"/>
                  </a:lnTo>
                </a:path>
                <a:path w="9213215" h="5260340">
                  <a:moveTo>
                    <a:pt x="6896798" y="3278245"/>
                  </a:moveTo>
                  <a:lnTo>
                    <a:pt x="6896798" y="1342035"/>
                  </a:lnTo>
                </a:path>
                <a:path w="9213215" h="5260340">
                  <a:moveTo>
                    <a:pt x="6896798" y="1342035"/>
                  </a:moveTo>
                  <a:lnTo>
                    <a:pt x="6896798" y="1134199"/>
                  </a:lnTo>
                </a:path>
                <a:path w="9213215" h="5260340">
                  <a:moveTo>
                    <a:pt x="6871843" y="3278245"/>
                  </a:moveTo>
                  <a:lnTo>
                    <a:pt x="6871843" y="1342035"/>
                  </a:lnTo>
                </a:path>
                <a:path w="9213215" h="5260340">
                  <a:moveTo>
                    <a:pt x="6871843" y="1342035"/>
                  </a:moveTo>
                  <a:lnTo>
                    <a:pt x="6871843" y="1134199"/>
                  </a:lnTo>
                </a:path>
                <a:path w="9213215" h="5260340">
                  <a:moveTo>
                    <a:pt x="6846760" y="3278245"/>
                  </a:moveTo>
                  <a:lnTo>
                    <a:pt x="6846760" y="1342035"/>
                  </a:lnTo>
                </a:path>
                <a:path w="9213215" h="5260340">
                  <a:moveTo>
                    <a:pt x="6846760" y="1342035"/>
                  </a:moveTo>
                  <a:lnTo>
                    <a:pt x="6846760" y="1134199"/>
                  </a:lnTo>
                </a:path>
                <a:path w="9213215" h="5260340">
                  <a:moveTo>
                    <a:pt x="6821805" y="3278245"/>
                  </a:moveTo>
                  <a:lnTo>
                    <a:pt x="6821805" y="1342035"/>
                  </a:lnTo>
                </a:path>
                <a:path w="9213215" h="5260340">
                  <a:moveTo>
                    <a:pt x="6821805" y="1342035"/>
                  </a:moveTo>
                  <a:lnTo>
                    <a:pt x="6821805" y="1134199"/>
                  </a:lnTo>
                </a:path>
                <a:path w="9213215" h="5260340">
                  <a:moveTo>
                    <a:pt x="6796786" y="3278245"/>
                  </a:moveTo>
                  <a:lnTo>
                    <a:pt x="6796786" y="1342035"/>
                  </a:lnTo>
                </a:path>
                <a:path w="9213215" h="5260340">
                  <a:moveTo>
                    <a:pt x="6796786" y="1342035"/>
                  </a:moveTo>
                  <a:lnTo>
                    <a:pt x="6796786" y="1134199"/>
                  </a:lnTo>
                </a:path>
                <a:path w="9213215" h="5260340">
                  <a:moveTo>
                    <a:pt x="6771830" y="3278245"/>
                  </a:moveTo>
                  <a:lnTo>
                    <a:pt x="6771830" y="1342035"/>
                  </a:lnTo>
                </a:path>
                <a:path w="9213215" h="5260340">
                  <a:moveTo>
                    <a:pt x="6771830" y="1342035"/>
                  </a:moveTo>
                  <a:lnTo>
                    <a:pt x="6771830" y="1134199"/>
                  </a:lnTo>
                </a:path>
                <a:path w="9213215" h="5260340">
                  <a:moveTo>
                    <a:pt x="6746875" y="3278245"/>
                  </a:moveTo>
                  <a:lnTo>
                    <a:pt x="6746875" y="1342035"/>
                  </a:lnTo>
                </a:path>
                <a:path w="9213215" h="5260340">
                  <a:moveTo>
                    <a:pt x="6746875" y="1342035"/>
                  </a:moveTo>
                  <a:lnTo>
                    <a:pt x="6746875" y="1134199"/>
                  </a:lnTo>
                </a:path>
                <a:path w="9213215" h="5260340">
                  <a:moveTo>
                    <a:pt x="6721856" y="3278245"/>
                  </a:moveTo>
                  <a:lnTo>
                    <a:pt x="6721856" y="1342035"/>
                  </a:lnTo>
                </a:path>
                <a:path w="9213215" h="5260340">
                  <a:moveTo>
                    <a:pt x="6721856" y="1342035"/>
                  </a:moveTo>
                  <a:lnTo>
                    <a:pt x="6721856" y="1134199"/>
                  </a:lnTo>
                </a:path>
                <a:path w="9213215" h="5260340">
                  <a:moveTo>
                    <a:pt x="6696900" y="3278245"/>
                  </a:moveTo>
                  <a:lnTo>
                    <a:pt x="6696900" y="1342035"/>
                  </a:lnTo>
                </a:path>
                <a:path w="9213215" h="5260340">
                  <a:moveTo>
                    <a:pt x="6696900" y="1342035"/>
                  </a:moveTo>
                  <a:lnTo>
                    <a:pt x="6696900" y="1134199"/>
                  </a:lnTo>
                </a:path>
                <a:path w="9213215" h="5260340">
                  <a:moveTo>
                    <a:pt x="6671881" y="3278245"/>
                  </a:moveTo>
                  <a:lnTo>
                    <a:pt x="6671881" y="1342035"/>
                  </a:lnTo>
                </a:path>
                <a:path w="9213215" h="5260340">
                  <a:moveTo>
                    <a:pt x="6671881" y="1342035"/>
                  </a:moveTo>
                  <a:lnTo>
                    <a:pt x="6671881" y="1134199"/>
                  </a:lnTo>
                </a:path>
                <a:path w="9213215" h="5260340">
                  <a:moveTo>
                    <a:pt x="6646926" y="3278245"/>
                  </a:moveTo>
                  <a:lnTo>
                    <a:pt x="6646926" y="1342035"/>
                  </a:lnTo>
                </a:path>
                <a:path w="9213215" h="5260340">
                  <a:moveTo>
                    <a:pt x="6646926" y="1342035"/>
                  </a:moveTo>
                  <a:lnTo>
                    <a:pt x="6646926" y="1134199"/>
                  </a:lnTo>
                </a:path>
                <a:path w="9213215" h="5260340">
                  <a:moveTo>
                    <a:pt x="6621907" y="3278245"/>
                  </a:moveTo>
                  <a:lnTo>
                    <a:pt x="6621907" y="1342035"/>
                  </a:lnTo>
                </a:path>
                <a:path w="9213215" h="5260340">
                  <a:moveTo>
                    <a:pt x="6621907" y="1342035"/>
                  </a:moveTo>
                  <a:lnTo>
                    <a:pt x="6621907" y="1134199"/>
                  </a:lnTo>
                </a:path>
                <a:path w="9213215" h="5260340">
                  <a:moveTo>
                    <a:pt x="6596888" y="3278245"/>
                  </a:moveTo>
                  <a:lnTo>
                    <a:pt x="6596888" y="1342035"/>
                  </a:lnTo>
                </a:path>
                <a:path w="9213215" h="5260340">
                  <a:moveTo>
                    <a:pt x="6596888" y="1342035"/>
                  </a:moveTo>
                  <a:lnTo>
                    <a:pt x="6596888" y="1134199"/>
                  </a:lnTo>
                </a:path>
                <a:path w="9213215" h="5260340">
                  <a:moveTo>
                    <a:pt x="6571932" y="3399219"/>
                  </a:moveTo>
                  <a:lnTo>
                    <a:pt x="6571932" y="1342035"/>
                  </a:lnTo>
                </a:path>
                <a:path w="9213215" h="5260340">
                  <a:moveTo>
                    <a:pt x="6571932" y="1342035"/>
                  </a:moveTo>
                  <a:lnTo>
                    <a:pt x="6571932" y="1131407"/>
                  </a:lnTo>
                </a:path>
                <a:path w="9213215" h="5260340">
                  <a:moveTo>
                    <a:pt x="6546977" y="3399219"/>
                  </a:moveTo>
                  <a:lnTo>
                    <a:pt x="6546977" y="1342035"/>
                  </a:lnTo>
                </a:path>
                <a:path w="9213215" h="5260340">
                  <a:moveTo>
                    <a:pt x="6546977" y="1342035"/>
                  </a:moveTo>
                  <a:lnTo>
                    <a:pt x="6546973" y="1121252"/>
                  </a:lnTo>
                </a:path>
                <a:path w="9213215" h="5260340">
                  <a:moveTo>
                    <a:pt x="6521958" y="3399219"/>
                  </a:moveTo>
                  <a:lnTo>
                    <a:pt x="6521958" y="1342035"/>
                  </a:lnTo>
                </a:path>
                <a:path w="9213215" h="5260340">
                  <a:moveTo>
                    <a:pt x="6521958" y="1342035"/>
                  </a:moveTo>
                  <a:lnTo>
                    <a:pt x="6521958" y="1118832"/>
                  </a:lnTo>
                </a:path>
                <a:path w="9213215" h="5260340">
                  <a:moveTo>
                    <a:pt x="6521958" y="1118832"/>
                  </a:moveTo>
                  <a:lnTo>
                    <a:pt x="6521966" y="1096285"/>
                  </a:lnTo>
                </a:path>
                <a:path w="9213215" h="5260340">
                  <a:moveTo>
                    <a:pt x="6496939" y="3399219"/>
                  </a:moveTo>
                  <a:lnTo>
                    <a:pt x="6496939" y="1342035"/>
                  </a:lnTo>
                </a:path>
                <a:path w="9213215" h="5260340">
                  <a:moveTo>
                    <a:pt x="6496939" y="1342035"/>
                  </a:moveTo>
                  <a:lnTo>
                    <a:pt x="6496939" y="1118832"/>
                  </a:lnTo>
                </a:path>
                <a:path w="9213215" h="5260340">
                  <a:moveTo>
                    <a:pt x="6496939" y="1118832"/>
                  </a:moveTo>
                  <a:lnTo>
                    <a:pt x="6496939" y="432810"/>
                  </a:lnTo>
                </a:path>
                <a:path w="9213215" h="5260340">
                  <a:moveTo>
                    <a:pt x="6471983" y="3399219"/>
                  </a:moveTo>
                  <a:lnTo>
                    <a:pt x="6471983" y="1342035"/>
                  </a:lnTo>
                </a:path>
                <a:path w="9213215" h="5260340">
                  <a:moveTo>
                    <a:pt x="6471983" y="1342035"/>
                  </a:moveTo>
                  <a:lnTo>
                    <a:pt x="6471983" y="1118832"/>
                  </a:lnTo>
                </a:path>
                <a:path w="9213215" h="5260340">
                  <a:moveTo>
                    <a:pt x="6471983" y="1118832"/>
                  </a:moveTo>
                  <a:lnTo>
                    <a:pt x="6471983" y="432876"/>
                  </a:lnTo>
                </a:path>
                <a:path w="9213215" h="5260340">
                  <a:moveTo>
                    <a:pt x="6447028" y="3399219"/>
                  </a:moveTo>
                  <a:lnTo>
                    <a:pt x="6447028" y="1342035"/>
                  </a:lnTo>
                </a:path>
                <a:path w="9213215" h="5260340">
                  <a:moveTo>
                    <a:pt x="6447028" y="1342035"/>
                  </a:moveTo>
                  <a:lnTo>
                    <a:pt x="6447028" y="1118832"/>
                  </a:lnTo>
                </a:path>
                <a:path w="9213215" h="5260340">
                  <a:moveTo>
                    <a:pt x="6447027" y="1118832"/>
                  </a:moveTo>
                  <a:lnTo>
                    <a:pt x="6447027" y="432942"/>
                  </a:lnTo>
                </a:path>
                <a:path w="9213215" h="5260340">
                  <a:moveTo>
                    <a:pt x="6422009" y="3399219"/>
                  </a:moveTo>
                  <a:lnTo>
                    <a:pt x="6422009" y="1342035"/>
                  </a:lnTo>
                </a:path>
                <a:path w="9213215" h="5260340">
                  <a:moveTo>
                    <a:pt x="6422009" y="1342035"/>
                  </a:moveTo>
                  <a:lnTo>
                    <a:pt x="6422009" y="1118832"/>
                  </a:lnTo>
                </a:path>
                <a:path w="9213215" h="5260340">
                  <a:moveTo>
                    <a:pt x="6422008" y="1118832"/>
                  </a:moveTo>
                  <a:lnTo>
                    <a:pt x="6422008" y="433008"/>
                  </a:lnTo>
                </a:path>
                <a:path w="9213215" h="5260340">
                  <a:moveTo>
                    <a:pt x="6396990" y="3399219"/>
                  </a:moveTo>
                  <a:lnTo>
                    <a:pt x="6396990" y="1342035"/>
                  </a:lnTo>
                </a:path>
                <a:path w="9213215" h="5260340">
                  <a:moveTo>
                    <a:pt x="6396990" y="1342035"/>
                  </a:moveTo>
                  <a:lnTo>
                    <a:pt x="6396990" y="1118832"/>
                  </a:lnTo>
                </a:path>
                <a:path w="9213215" h="5260340">
                  <a:moveTo>
                    <a:pt x="6396989" y="1118832"/>
                  </a:moveTo>
                  <a:lnTo>
                    <a:pt x="6396989" y="433074"/>
                  </a:lnTo>
                </a:path>
                <a:path w="9213215" h="5260340">
                  <a:moveTo>
                    <a:pt x="6372034" y="3399219"/>
                  </a:moveTo>
                  <a:lnTo>
                    <a:pt x="6372034" y="1342035"/>
                  </a:lnTo>
                </a:path>
                <a:path w="9213215" h="5260340">
                  <a:moveTo>
                    <a:pt x="6372034" y="1342035"/>
                  </a:moveTo>
                  <a:lnTo>
                    <a:pt x="6372034" y="1118832"/>
                  </a:lnTo>
                </a:path>
                <a:path w="9213215" h="5260340">
                  <a:moveTo>
                    <a:pt x="6372034" y="1118832"/>
                  </a:moveTo>
                  <a:lnTo>
                    <a:pt x="6372034" y="433140"/>
                  </a:lnTo>
                </a:path>
                <a:path w="9213215" h="5260340">
                  <a:moveTo>
                    <a:pt x="6347015" y="3399219"/>
                  </a:moveTo>
                  <a:lnTo>
                    <a:pt x="6347015" y="1342035"/>
                  </a:lnTo>
                </a:path>
                <a:path w="9213215" h="5260340">
                  <a:moveTo>
                    <a:pt x="6347015" y="1342035"/>
                  </a:moveTo>
                  <a:lnTo>
                    <a:pt x="6347015" y="1118832"/>
                  </a:lnTo>
                </a:path>
                <a:path w="9213215" h="5260340">
                  <a:moveTo>
                    <a:pt x="6347015" y="1118832"/>
                  </a:moveTo>
                  <a:lnTo>
                    <a:pt x="6347015" y="433206"/>
                  </a:lnTo>
                </a:path>
                <a:path w="9213215" h="5260340">
                  <a:moveTo>
                    <a:pt x="6322060" y="1436967"/>
                  </a:moveTo>
                  <a:lnTo>
                    <a:pt x="6322060" y="1342035"/>
                  </a:lnTo>
                </a:path>
                <a:path w="9213215" h="5260340">
                  <a:moveTo>
                    <a:pt x="6322060" y="1342035"/>
                  </a:moveTo>
                  <a:lnTo>
                    <a:pt x="6322060" y="1118832"/>
                  </a:lnTo>
                </a:path>
                <a:path w="9213215" h="5260340">
                  <a:moveTo>
                    <a:pt x="6322044" y="1118832"/>
                  </a:moveTo>
                  <a:lnTo>
                    <a:pt x="6322042" y="1091580"/>
                  </a:lnTo>
                </a:path>
                <a:path w="9213215" h="5260340">
                  <a:moveTo>
                    <a:pt x="6297041" y="1436967"/>
                  </a:moveTo>
                  <a:lnTo>
                    <a:pt x="6297041" y="1342035"/>
                  </a:lnTo>
                </a:path>
                <a:path w="9213215" h="5260340">
                  <a:moveTo>
                    <a:pt x="6297041" y="1342035"/>
                  </a:moveTo>
                  <a:lnTo>
                    <a:pt x="6297041" y="1118832"/>
                  </a:lnTo>
                </a:path>
                <a:path w="9213215" h="5260340">
                  <a:moveTo>
                    <a:pt x="6297041" y="1118832"/>
                  </a:moveTo>
                  <a:lnTo>
                    <a:pt x="6297043" y="1110648"/>
                  </a:lnTo>
                </a:path>
                <a:path w="9213215" h="5260340">
                  <a:moveTo>
                    <a:pt x="6272085" y="1436967"/>
                  </a:moveTo>
                  <a:lnTo>
                    <a:pt x="6272085" y="1342035"/>
                  </a:lnTo>
                </a:path>
                <a:path w="9213215" h="5260340">
                  <a:moveTo>
                    <a:pt x="6272085" y="1342035"/>
                  </a:moveTo>
                  <a:lnTo>
                    <a:pt x="6272085" y="1118832"/>
                  </a:lnTo>
                </a:path>
                <a:path w="9213215" h="5260340">
                  <a:moveTo>
                    <a:pt x="6247130" y="1436967"/>
                  </a:moveTo>
                  <a:lnTo>
                    <a:pt x="6247130" y="1342035"/>
                  </a:lnTo>
                </a:path>
                <a:path w="9213215" h="5260340">
                  <a:moveTo>
                    <a:pt x="6247130" y="1342035"/>
                  </a:moveTo>
                  <a:lnTo>
                    <a:pt x="6247126" y="1118662"/>
                  </a:lnTo>
                </a:path>
                <a:path w="9213215" h="5260340">
                  <a:moveTo>
                    <a:pt x="6222111" y="1436967"/>
                  </a:moveTo>
                  <a:lnTo>
                    <a:pt x="6222111" y="1342035"/>
                  </a:lnTo>
                </a:path>
                <a:path w="9213215" h="5260340">
                  <a:moveTo>
                    <a:pt x="6222111" y="1342035"/>
                  </a:moveTo>
                  <a:lnTo>
                    <a:pt x="6222113" y="1114435"/>
                  </a:lnTo>
                </a:path>
                <a:path w="9213215" h="5260340">
                  <a:moveTo>
                    <a:pt x="6197092" y="1436967"/>
                  </a:moveTo>
                  <a:lnTo>
                    <a:pt x="6197092" y="1342035"/>
                  </a:lnTo>
                </a:path>
                <a:path w="9213215" h="5260340">
                  <a:moveTo>
                    <a:pt x="6197092" y="1342035"/>
                  </a:moveTo>
                  <a:lnTo>
                    <a:pt x="6197090" y="1110207"/>
                  </a:lnTo>
                </a:path>
                <a:path w="9213215" h="5260340">
                  <a:moveTo>
                    <a:pt x="6172073" y="1436967"/>
                  </a:moveTo>
                  <a:lnTo>
                    <a:pt x="6172073" y="1342035"/>
                  </a:lnTo>
                </a:path>
                <a:path w="9213215" h="5260340">
                  <a:moveTo>
                    <a:pt x="6172073" y="1342035"/>
                  </a:moveTo>
                  <a:lnTo>
                    <a:pt x="6172077" y="1105981"/>
                  </a:lnTo>
                </a:path>
                <a:path w="9213215" h="5260340">
                  <a:moveTo>
                    <a:pt x="6147117" y="1436967"/>
                  </a:moveTo>
                  <a:lnTo>
                    <a:pt x="6147117" y="1342035"/>
                  </a:lnTo>
                </a:path>
                <a:path w="9213215" h="5260340">
                  <a:moveTo>
                    <a:pt x="6147117" y="1342035"/>
                  </a:moveTo>
                  <a:lnTo>
                    <a:pt x="6147115" y="1101763"/>
                  </a:lnTo>
                </a:path>
                <a:path w="9213215" h="5260340">
                  <a:moveTo>
                    <a:pt x="6122162" y="1436967"/>
                  </a:moveTo>
                  <a:lnTo>
                    <a:pt x="6122162" y="1342035"/>
                  </a:lnTo>
                </a:path>
                <a:path w="9213215" h="5260340">
                  <a:moveTo>
                    <a:pt x="6122162" y="1342035"/>
                  </a:moveTo>
                  <a:lnTo>
                    <a:pt x="6122164" y="1097547"/>
                  </a:lnTo>
                </a:path>
                <a:path w="9213215" h="5260340">
                  <a:moveTo>
                    <a:pt x="6097143" y="1436967"/>
                  </a:moveTo>
                  <a:lnTo>
                    <a:pt x="6097143" y="1342035"/>
                  </a:lnTo>
                </a:path>
                <a:path w="9213215" h="5260340">
                  <a:moveTo>
                    <a:pt x="6097143" y="1342035"/>
                  </a:moveTo>
                  <a:lnTo>
                    <a:pt x="6097140" y="1093319"/>
                  </a:lnTo>
                </a:path>
                <a:path w="9213215" h="5260340">
                  <a:moveTo>
                    <a:pt x="6072187" y="1436967"/>
                  </a:moveTo>
                  <a:lnTo>
                    <a:pt x="6072187" y="1342035"/>
                  </a:lnTo>
                </a:path>
                <a:path w="9213215" h="5260340">
                  <a:moveTo>
                    <a:pt x="6072187" y="1342035"/>
                  </a:moveTo>
                  <a:lnTo>
                    <a:pt x="6072189" y="1089104"/>
                  </a:lnTo>
                </a:path>
                <a:path w="9213215" h="5260340">
                  <a:moveTo>
                    <a:pt x="6047168" y="1436967"/>
                  </a:moveTo>
                  <a:lnTo>
                    <a:pt x="6047168" y="1342035"/>
                  </a:lnTo>
                </a:path>
                <a:path w="9213215" h="5260340">
                  <a:moveTo>
                    <a:pt x="6047168" y="1342035"/>
                  </a:moveTo>
                  <a:lnTo>
                    <a:pt x="6047165" y="1084876"/>
                  </a:lnTo>
                </a:path>
                <a:path w="9213215" h="5260340">
                  <a:moveTo>
                    <a:pt x="6022213" y="1436967"/>
                  </a:moveTo>
                  <a:lnTo>
                    <a:pt x="6022213" y="1342035"/>
                  </a:lnTo>
                </a:path>
                <a:path w="9213215" h="5260340">
                  <a:moveTo>
                    <a:pt x="6022213" y="1342035"/>
                  </a:moveTo>
                  <a:lnTo>
                    <a:pt x="6022214" y="1080660"/>
                  </a:lnTo>
                </a:path>
                <a:path w="9213215" h="5260340">
                  <a:moveTo>
                    <a:pt x="5997194" y="1436967"/>
                  </a:moveTo>
                  <a:lnTo>
                    <a:pt x="5997194" y="1342035"/>
                  </a:lnTo>
                </a:path>
                <a:path w="9213215" h="5260340">
                  <a:moveTo>
                    <a:pt x="5997194" y="1342035"/>
                  </a:moveTo>
                  <a:lnTo>
                    <a:pt x="5997201" y="1076433"/>
                  </a:lnTo>
                </a:path>
                <a:path w="9213215" h="5260340">
                  <a:moveTo>
                    <a:pt x="5972175" y="1436967"/>
                  </a:moveTo>
                  <a:lnTo>
                    <a:pt x="5972175" y="1342035"/>
                  </a:lnTo>
                </a:path>
                <a:path w="9213215" h="5260340">
                  <a:moveTo>
                    <a:pt x="5972175" y="1342035"/>
                  </a:moveTo>
                  <a:lnTo>
                    <a:pt x="5972178" y="1072205"/>
                  </a:lnTo>
                </a:path>
                <a:path w="9213215" h="5260340">
                  <a:moveTo>
                    <a:pt x="5947219" y="1436967"/>
                  </a:moveTo>
                  <a:lnTo>
                    <a:pt x="5947219" y="1342035"/>
                  </a:lnTo>
                </a:path>
                <a:path w="9213215" h="5260340">
                  <a:moveTo>
                    <a:pt x="5947219" y="1342035"/>
                  </a:moveTo>
                  <a:lnTo>
                    <a:pt x="5947216" y="1067988"/>
                  </a:lnTo>
                </a:path>
                <a:path w="9213215" h="5260340">
                  <a:moveTo>
                    <a:pt x="5922264" y="1436967"/>
                  </a:moveTo>
                  <a:lnTo>
                    <a:pt x="5922264" y="1342035"/>
                  </a:lnTo>
                </a:path>
                <a:path w="9213215" h="5260340">
                  <a:moveTo>
                    <a:pt x="5922264" y="1342035"/>
                  </a:moveTo>
                  <a:lnTo>
                    <a:pt x="5922265" y="1063772"/>
                  </a:lnTo>
                </a:path>
                <a:path w="9213215" h="5260340">
                  <a:moveTo>
                    <a:pt x="5897245" y="1436967"/>
                  </a:moveTo>
                  <a:lnTo>
                    <a:pt x="5897245" y="1342035"/>
                  </a:lnTo>
                </a:path>
                <a:path w="9213215" h="5260340">
                  <a:moveTo>
                    <a:pt x="5897245" y="1342035"/>
                  </a:moveTo>
                  <a:lnTo>
                    <a:pt x="5897251" y="1059546"/>
                  </a:lnTo>
                </a:path>
                <a:path w="9213215" h="5260340">
                  <a:moveTo>
                    <a:pt x="5872289" y="1436967"/>
                  </a:moveTo>
                  <a:lnTo>
                    <a:pt x="5872289" y="1342035"/>
                  </a:lnTo>
                </a:path>
                <a:path w="9213215" h="5260340">
                  <a:moveTo>
                    <a:pt x="5872289" y="1342035"/>
                  </a:moveTo>
                  <a:lnTo>
                    <a:pt x="5872290" y="1055328"/>
                  </a:lnTo>
                </a:path>
                <a:path w="9213215" h="5260340">
                  <a:moveTo>
                    <a:pt x="5847270" y="1436967"/>
                  </a:moveTo>
                  <a:lnTo>
                    <a:pt x="5847270" y="1342035"/>
                  </a:lnTo>
                </a:path>
                <a:path w="9213215" h="5260340">
                  <a:moveTo>
                    <a:pt x="5847270" y="1342035"/>
                  </a:moveTo>
                  <a:lnTo>
                    <a:pt x="5847266" y="1051100"/>
                  </a:lnTo>
                </a:path>
                <a:path w="9213215" h="5260340">
                  <a:moveTo>
                    <a:pt x="5822315" y="1436967"/>
                  </a:moveTo>
                  <a:lnTo>
                    <a:pt x="5822315" y="1342035"/>
                  </a:lnTo>
                </a:path>
                <a:path w="9213215" h="5260340">
                  <a:moveTo>
                    <a:pt x="5822315" y="1342035"/>
                  </a:moveTo>
                  <a:lnTo>
                    <a:pt x="5822315" y="1046884"/>
                  </a:lnTo>
                </a:path>
                <a:path w="9213215" h="5260340">
                  <a:moveTo>
                    <a:pt x="5797296" y="1436967"/>
                  </a:moveTo>
                  <a:lnTo>
                    <a:pt x="5797296" y="1342035"/>
                  </a:lnTo>
                </a:path>
                <a:path w="9213215" h="5260340">
                  <a:moveTo>
                    <a:pt x="5797296" y="1342035"/>
                  </a:moveTo>
                  <a:lnTo>
                    <a:pt x="5797302" y="1042658"/>
                  </a:lnTo>
                </a:path>
                <a:path w="9213215" h="5260340">
                  <a:moveTo>
                    <a:pt x="5772277" y="1436967"/>
                  </a:moveTo>
                  <a:lnTo>
                    <a:pt x="5772277" y="1342035"/>
                  </a:lnTo>
                </a:path>
                <a:path w="9213215" h="5260340">
                  <a:moveTo>
                    <a:pt x="5772277" y="1342035"/>
                  </a:moveTo>
                  <a:lnTo>
                    <a:pt x="5772278" y="1038430"/>
                  </a:lnTo>
                </a:path>
                <a:path w="9213215" h="5260340">
                  <a:moveTo>
                    <a:pt x="5747321" y="1436967"/>
                  </a:moveTo>
                  <a:lnTo>
                    <a:pt x="5747321" y="1342035"/>
                  </a:lnTo>
                </a:path>
                <a:path w="9213215" h="5260340">
                  <a:moveTo>
                    <a:pt x="5747321" y="1342035"/>
                  </a:moveTo>
                  <a:lnTo>
                    <a:pt x="5747327" y="1034214"/>
                  </a:lnTo>
                </a:path>
                <a:path w="9213215" h="5260340">
                  <a:moveTo>
                    <a:pt x="5722302" y="1436967"/>
                  </a:moveTo>
                  <a:lnTo>
                    <a:pt x="5722302" y="1342035"/>
                  </a:lnTo>
                </a:path>
                <a:path w="9213215" h="5260340">
                  <a:moveTo>
                    <a:pt x="5722302" y="1342035"/>
                  </a:moveTo>
                  <a:lnTo>
                    <a:pt x="5722304" y="1029986"/>
                  </a:lnTo>
                </a:path>
                <a:path w="9213215" h="5260340">
                  <a:moveTo>
                    <a:pt x="5697347" y="1436967"/>
                  </a:moveTo>
                  <a:lnTo>
                    <a:pt x="5697347" y="1342035"/>
                  </a:lnTo>
                </a:path>
                <a:path w="9213215" h="5260340">
                  <a:moveTo>
                    <a:pt x="5697347" y="1342035"/>
                  </a:moveTo>
                  <a:lnTo>
                    <a:pt x="5697352" y="1025770"/>
                  </a:lnTo>
                </a:path>
                <a:path w="9213215" h="5260340">
                  <a:moveTo>
                    <a:pt x="5672391" y="1436967"/>
                  </a:moveTo>
                  <a:lnTo>
                    <a:pt x="5672391" y="1342035"/>
                  </a:lnTo>
                </a:path>
                <a:path w="9213215" h="5260340">
                  <a:moveTo>
                    <a:pt x="5672391" y="1342035"/>
                  </a:moveTo>
                  <a:lnTo>
                    <a:pt x="5672391" y="1021552"/>
                  </a:lnTo>
                </a:path>
                <a:path w="9213215" h="5260340">
                  <a:moveTo>
                    <a:pt x="5647372" y="1436967"/>
                  </a:moveTo>
                  <a:lnTo>
                    <a:pt x="5647372" y="1342035"/>
                  </a:lnTo>
                </a:path>
                <a:path w="9213215" h="5260340">
                  <a:moveTo>
                    <a:pt x="5647372" y="1342035"/>
                  </a:moveTo>
                  <a:lnTo>
                    <a:pt x="5647378" y="1017326"/>
                  </a:lnTo>
                </a:path>
                <a:path w="9213215" h="5260340">
                  <a:moveTo>
                    <a:pt x="5622353" y="1436967"/>
                  </a:moveTo>
                  <a:lnTo>
                    <a:pt x="5622353" y="1342035"/>
                  </a:lnTo>
                </a:path>
                <a:path w="9213215" h="5260340">
                  <a:moveTo>
                    <a:pt x="5622353" y="1342035"/>
                  </a:moveTo>
                  <a:lnTo>
                    <a:pt x="5622354" y="1013098"/>
                  </a:lnTo>
                </a:path>
                <a:path w="9213215" h="5260340">
                  <a:moveTo>
                    <a:pt x="5597398" y="1436967"/>
                  </a:moveTo>
                  <a:lnTo>
                    <a:pt x="5597398" y="1342035"/>
                  </a:lnTo>
                </a:path>
                <a:path w="9213215" h="5260340">
                  <a:moveTo>
                    <a:pt x="5597398" y="1342035"/>
                  </a:moveTo>
                  <a:lnTo>
                    <a:pt x="5597403" y="1008882"/>
                  </a:lnTo>
                </a:path>
                <a:path w="9213215" h="5260340">
                  <a:moveTo>
                    <a:pt x="5572379" y="1436967"/>
                  </a:moveTo>
                  <a:lnTo>
                    <a:pt x="5572379" y="1342035"/>
                  </a:lnTo>
                </a:path>
                <a:path w="9213215" h="5260340">
                  <a:moveTo>
                    <a:pt x="5572379" y="1342035"/>
                  </a:moveTo>
                  <a:lnTo>
                    <a:pt x="5572379" y="1004654"/>
                  </a:lnTo>
                </a:path>
                <a:path w="9213215" h="5260340">
                  <a:moveTo>
                    <a:pt x="5547423" y="1436967"/>
                  </a:moveTo>
                  <a:lnTo>
                    <a:pt x="5547423" y="1342035"/>
                  </a:lnTo>
                </a:path>
                <a:path w="9213215" h="5260340">
                  <a:moveTo>
                    <a:pt x="5547423" y="1342035"/>
                  </a:moveTo>
                  <a:lnTo>
                    <a:pt x="5547428" y="1000438"/>
                  </a:lnTo>
                </a:path>
                <a:path w="9213215" h="5260340">
                  <a:moveTo>
                    <a:pt x="5522404" y="1436967"/>
                  </a:moveTo>
                  <a:lnTo>
                    <a:pt x="5522404" y="1342035"/>
                  </a:lnTo>
                </a:path>
                <a:path w="9213215" h="5260340">
                  <a:moveTo>
                    <a:pt x="5522404" y="1342035"/>
                  </a:moveTo>
                  <a:lnTo>
                    <a:pt x="5522405" y="996210"/>
                  </a:lnTo>
                </a:path>
                <a:path w="9213215" h="5260340">
                  <a:moveTo>
                    <a:pt x="5497449" y="1436967"/>
                  </a:moveTo>
                  <a:lnTo>
                    <a:pt x="5497449" y="1342035"/>
                  </a:lnTo>
                </a:path>
                <a:path w="9213215" h="5260340">
                  <a:moveTo>
                    <a:pt x="5497449" y="1342035"/>
                  </a:moveTo>
                  <a:lnTo>
                    <a:pt x="5497453" y="991994"/>
                  </a:lnTo>
                </a:path>
                <a:path w="9213215" h="5260340">
                  <a:moveTo>
                    <a:pt x="5472430" y="1436967"/>
                  </a:moveTo>
                  <a:lnTo>
                    <a:pt x="5472430" y="1342035"/>
                  </a:lnTo>
                </a:path>
                <a:path w="9213215" h="5260340">
                  <a:moveTo>
                    <a:pt x="5472430" y="1342035"/>
                  </a:moveTo>
                  <a:lnTo>
                    <a:pt x="5472430" y="987766"/>
                  </a:lnTo>
                </a:path>
                <a:path w="9213215" h="5260340">
                  <a:moveTo>
                    <a:pt x="5447474" y="1436967"/>
                  </a:moveTo>
                  <a:lnTo>
                    <a:pt x="5447474" y="1342035"/>
                  </a:lnTo>
                </a:path>
                <a:path w="9213215" h="5260340">
                  <a:moveTo>
                    <a:pt x="5447474" y="1342035"/>
                  </a:moveTo>
                  <a:lnTo>
                    <a:pt x="5447479" y="983550"/>
                  </a:lnTo>
                </a:path>
                <a:path w="9213215" h="5260340">
                  <a:moveTo>
                    <a:pt x="5422455" y="1436967"/>
                  </a:moveTo>
                  <a:lnTo>
                    <a:pt x="5422455" y="1342035"/>
                  </a:lnTo>
                </a:path>
                <a:path w="9213215" h="5260340">
                  <a:moveTo>
                    <a:pt x="5422455" y="1342035"/>
                  </a:moveTo>
                  <a:lnTo>
                    <a:pt x="5422455" y="979322"/>
                  </a:lnTo>
                </a:path>
                <a:path w="9213215" h="5260340">
                  <a:moveTo>
                    <a:pt x="5397500" y="1436967"/>
                  </a:moveTo>
                  <a:lnTo>
                    <a:pt x="5397500" y="1342035"/>
                  </a:lnTo>
                </a:path>
                <a:path w="9213215" h="5260340">
                  <a:moveTo>
                    <a:pt x="5397500" y="1342035"/>
                  </a:moveTo>
                  <a:lnTo>
                    <a:pt x="5397504" y="975106"/>
                  </a:lnTo>
                </a:path>
                <a:path w="9213215" h="5260340">
                  <a:moveTo>
                    <a:pt x="5372481" y="1436967"/>
                  </a:moveTo>
                  <a:lnTo>
                    <a:pt x="5372481" y="1342035"/>
                  </a:lnTo>
                </a:path>
                <a:path w="9213215" h="5260340">
                  <a:moveTo>
                    <a:pt x="5372481" y="1342035"/>
                  </a:moveTo>
                  <a:lnTo>
                    <a:pt x="5372491" y="970880"/>
                  </a:lnTo>
                </a:path>
                <a:path w="9213215" h="5260340">
                  <a:moveTo>
                    <a:pt x="5347462" y="1436967"/>
                  </a:moveTo>
                  <a:lnTo>
                    <a:pt x="5347462" y="1342035"/>
                  </a:lnTo>
                </a:path>
                <a:path w="9213215" h="5260340">
                  <a:moveTo>
                    <a:pt x="5347462" y="1342035"/>
                  </a:moveTo>
                  <a:lnTo>
                    <a:pt x="5347467" y="966652"/>
                  </a:lnTo>
                </a:path>
                <a:path w="9213215" h="5260340">
                  <a:moveTo>
                    <a:pt x="5322506" y="1436967"/>
                  </a:moveTo>
                  <a:lnTo>
                    <a:pt x="5322506" y="1342035"/>
                  </a:lnTo>
                </a:path>
                <a:path w="9213215" h="5260340">
                  <a:moveTo>
                    <a:pt x="5322506" y="1342035"/>
                  </a:moveTo>
                  <a:lnTo>
                    <a:pt x="5322506" y="962434"/>
                  </a:lnTo>
                </a:path>
                <a:path w="9213215" h="5260340">
                  <a:moveTo>
                    <a:pt x="5297487" y="1436967"/>
                  </a:moveTo>
                  <a:lnTo>
                    <a:pt x="5297487" y="1342035"/>
                  </a:lnTo>
                </a:path>
                <a:path w="9213215" h="5260340">
                  <a:moveTo>
                    <a:pt x="5297487" y="1342035"/>
                  </a:moveTo>
                  <a:lnTo>
                    <a:pt x="5297493" y="958208"/>
                  </a:lnTo>
                </a:path>
                <a:path w="9213215" h="5260340">
                  <a:moveTo>
                    <a:pt x="5272532" y="1436967"/>
                  </a:moveTo>
                  <a:lnTo>
                    <a:pt x="5272532" y="1342035"/>
                  </a:lnTo>
                </a:path>
                <a:path w="9213215" h="5260340">
                  <a:moveTo>
                    <a:pt x="5272532" y="1342035"/>
                  </a:moveTo>
                  <a:lnTo>
                    <a:pt x="5272541" y="953992"/>
                  </a:lnTo>
                </a:path>
                <a:path w="9213215" h="5260340">
                  <a:moveTo>
                    <a:pt x="5247576" y="1436967"/>
                  </a:moveTo>
                  <a:lnTo>
                    <a:pt x="5247576" y="1342035"/>
                  </a:lnTo>
                </a:path>
                <a:path w="9213215" h="5260340">
                  <a:moveTo>
                    <a:pt x="5247576" y="1342035"/>
                  </a:moveTo>
                  <a:lnTo>
                    <a:pt x="5247576" y="953224"/>
                  </a:lnTo>
                </a:path>
                <a:path w="9213215" h="5260340">
                  <a:moveTo>
                    <a:pt x="5247576" y="953224"/>
                  </a:moveTo>
                  <a:lnTo>
                    <a:pt x="5247580" y="949775"/>
                  </a:lnTo>
                </a:path>
                <a:path w="9213215" h="5260340">
                  <a:moveTo>
                    <a:pt x="5222557" y="1436967"/>
                  </a:moveTo>
                  <a:lnTo>
                    <a:pt x="5222557" y="1342035"/>
                  </a:lnTo>
                </a:path>
                <a:path w="9213215" h="5260340">
                  <a:moveTo>
                    <a:pt x="5222557" y="1342035"/>
                  </a:moveTo>
                  <a:lnTo>
                    <a:pt x="5222557" y="953224"/>
                  </a:lnTo>
                </a:path>
                <a:path w="9213215" h="5260340">
                  <a:moveTo>
                    <a:pt x="5222557" y="953224"/>
                  </a:moveTo>
                  <a:lnTo>
                    <a:pt x="5222556" y="945547"/>
                  </a:lnTo>
                </a:path>
                <a:path w="9213215" h="5260340">
                  <a:moveTo>
                    <a:pt x="5197602" y="1436967"/>
                  </a:moveTo>
                  <a:lnTo>
                    <a:pt x="5197602" y="1342035"/>
                  </a:lnTo>
                </a:path>
                <a:path w="9213215" h="5260340">
                  <a:moveTo>
                    <a:pt x="5197602" y="1342035"/>
                  </a:moveTo>
                  <a:lnTo>
                    <a:pt x="5197602" y="953224"/>
                  </a:lnTo>
                </a:path>
                <a:path w="9213215" h="5260340">
                  <a:moveTo>
                    <a:pt x="5197602" y="953224"/>
                  </a:moveTo>
                  <a:lnTo>
                    <a:pt x="5197605" y="941331"/>
                  </a:lnTo>
                </a:path>
                <a:path w="9213215" h="5260340">
                  <a:moveTo>
                    <a:pt x="5172583" y="1436967"/>
                  </a:moveTo>
                  <a:lnTo>
                    <a:pt x="5172583" y="1342035"/>
                  </a:lnTo>
                </a:path>
                <a:path w="9213215" h="5260340">
                  <a:moveTo>
                    <a:pt x="5172583" y="1342035"/>
                  </a:moveTo>
                  <a:lnTo>
                    <a:pt x="5172583" y="953224"/>
                  </a:lnTo>
                </a:path>
                <a:path w="9213215" h="5260340">
                  <a:moveTo>
                    <a:pt x="5172583" y="953224"/>
                  </a:moveTo>
                  <a:lnTo>
                    <a:pt x="5172592" y="937104"/>
                  </a:lnTo>
                </a:path>
                <a:path w="9213215" h="5260340">
                  <a:moveTo>
                    <a:pt x="5147564" y="1436967"/>
                  </a:moveTo>
                  <a:lnTo>
                    <a:pt x="5147564" y="1342035"/>
                  </a:lnTo>
                </a:path>
                <a:path w="9213215" h="5260340">
                  <a:moveTo>
                    <a:pt x="5147564" y="1342035"/>
                  </a:moveTo>
                  <a:lnTo>
                    <a:pt x="5147564" y="953224"/>
                  </a:lnTo>
                </a:path>
                <a:path w="9213215" h="5260340">
                  <a:moveTo>
                    <a:pt x="5147564" y="953224"/>
                  </a:moveTo>
                  <a:lnTo>
                    <a:pt x="5147568" y="932876"/>
                  </a:lnTo>
                </a:path>
                <a:path w="9213215" h="5260340">
                  <a:moveTo>
                    <a:pt x="5122608" y="1436967"/>
                  </a:moveTo>
                  <a:lnTo>
                    <a:pt x="5122608" y="1342035"/>
                  </a:lnTo>
                </a:path>
                <a:path w="9213215" h="5260340">
                  <a:moveTo>
                    <a:pt x="5122608" y="1342035"/>
                  </a:moveTo>
                  <a:lnTo>
                    <a:pt x="5122608" y="953224"/>
                  </a:lnTo>
                </a:path>
                <a:path w="9213215" h="5260340">
                  <a:moveTo>
                    <a:pt x="5122608" y="953224"/>
                  </a:moveTo>
                  <a:lnTo>
                    <a:pt x="5122617" y="928660"/>
                  </a:lnTo>
                </a:path>
                <a:path w="9213215" h="5260340">
                  <a:moveTo>
                    <a:pt x="5097589" y="1436967"/>
                  </a:moveTo>
                  <a:lnTo>
                    <a:pt x="5097589" y="1342035"/>
                  </a:lnTo>
                </a:path>
                <a:path w="9213215" h="5260340">
                  <a:moveTo>
                    <a:pt x="5097589" y="1342035"/>
                  </a:moveTo>
                  <a:lnTo>
                    <a:pt x="5097589" y="953224"/>
                  </a:lnTo>
                </a:path>
                <a:path w="9213215" h="5260340">
                  <a:moveTo>
                    <a:pt x="5097589" y="953224"/>
                  </a:moveTo>
                  <a:lnTo>
                    <a:pt x="5097593" y="924432"/>
                  </a:lnTo>
                </a:path>
                <a:path w="9213215" h="5260340">
                  <a:moveTo>
                    <a:pt x="5072634" y="1436967"/>
                  </a:moveTo>
                  <a:lnTo>
                    <a:pt x="5072634" y="1342035"/>
                  </a:lnTo>
                </a:path>
                <a:path w="9213215" h="5260340">
                  <a:moveTo>
                    <a:pt x="5072634" y="1342035"/>
                  </a:moveTo>
                  <a:lnTo>
                    <a:pt x="5072634" y="953224"/>
                  </a:lnTo>
                </a:path>
                <a:path w="9213215" h="5260340">
                  <a:moveTo>
                    <a:pt x="5072634" y="953224"/>
                  </a:moveTo>
                  <a:lnTo>
                    <a:pt x="5072637" y="919559"/>
                  </a:lnTo>
                </a:path>
                <a:path w="9213215" h="5260340">
                  <a:moveTo>
                    <a:pt x="5047678" y="1436967"/>
                  </a:moveTo>
                  <a:lnTo>
                    <a:pt x="5047678" y="1342035"/>
                  </a:lnTo>
                </a:path>
                <a:path w="9213215" h="5260340">
                  <a:moveTo>
                    <a:pt x="5047678" y="1342035"/>
                  </a:moveTo>
                  <a:lnTo>
                    <a:pt x="5047678" y="953224"/>
                  </a:lnTo>
                </a:path>
                <a:path w="9213215" h="5260340">
                  <a:moveTo>
                    <a:pt x="5047678" y="953224"/>
                  </a:moveTo>
                  <a:lnTo>
                    <a:pt x="5047672" y="911650"/>
                  </a:lnTo>
                </a:path>
                <a:path w="9213215" h="5260340">
                  <a:moveTo>
                    <a:pt x="5022659" y="1436967"/>
                  </a:moveTo>
                  <a:lnTo>
                    <a:pt x="5022659" y="1342035"/>
                  </a:lnTo>
                </a:path>
                <a:path w="9213215" h="5260340">
                  <a:moveTo>
                    <a:pt x="5022659" y="1342035"/>
                  </a:moveTo>
                  <a:lnTo>
                    <a:pt x="5022659" y="953224"/>
                  </a:lnTo>
                </a:path>
                <a:path w="9213215" h="5260340">
                  <a:moveTo>
                    <a:pt x="5022659" y="953224"/>
                  </a:moveTo>
                  <a:lnTo>
                    <a:pt x="5022667" y="897206"/>
                  </a:lnTo>
                </a:path>
                <a:path w="9213215" h="5260340">
                  <a:moveTo>
                    <a:pt x="4997704" y="1436967"/>
                  </a:moveTo>
                  <a:lnTo>
                    <a:pt x="4997704" y="1342035"/>
                  </a:lnTo>
                </a:path>
                <a:path w="9213215" h="5260340">
                  <a:moveTo>
                    <a:pt x="4997704" y="1342035"/>
                  </a:moveTo>
                  <a:lnTo>
                    <a:pt x="4997704" y="953224"/>
                  </a:lnTo>
                </a:path>
                <a:path w="9213215" h="5260340">
                  <a:moveTo>
                    <a:pt x="4997704" y="953224"/>
                  </a:moveTo>
                  <a:lnTo>
                    <a:pt x="4997684" y="874183"/>
                  </a:lnTo>
                </a:path>
                <a:path w="9213215" h="5260340">
                  <a:moveTo>
                    <a:pt x="4972685" y="1436967"/>
                  </a:moveTo>
                  <a:lnTo>
                    <a:pt x="4972685" y="1342035"/>
                  </a:lnTo>
                </a:path>
                <a:path w="9213215" h="5260340">
                  <a:moveTo>
                    <a:pt x="4972685" y="1342035"/>
                  </a:moveTo>
                  <a:lnTo>
                    <a:pt x="4972685" y="953224"/>
                  </a:lnTo>
                </a:path>
                <a:path w="9213215" h="5260340">
                  <a:moveTo>
                    <a:pt x="4972685" y="953224"/>
                  </a:moveTo>
                  <a:lnTo>
                    <a:pt x="4972695" y="830982"/>
                  </a:lnTo>
                </a:path>
                <a:path w="9213215" h="5260340">
                  <a:moveTo>
                    <a:pt x="4947666" y="1436967"/>
                  </a:moveTo>
                  <a:lnTo>
                    <a:pt x="4947666" y="1342035"/>
                  </a:lnTo>
                </a:path>
                <a:path w="9213215" h="5260340">
                  <a:moveTo>
                    <a:pt x="4947666" y="1342035"/>
                  </a:moveTo>
                  <a:lnTo>
                    <a:pt x="4947666" y="953224"/>
                  </a:lnTo>
                </a:path>
                <a:path w="9213215" h="5260340">
                  <a:moveTo>
                    <a:pt x="4947666" y="953224"/>
                  </a:moveTo>
                  <a:lnTo>
                    <a:pt x="4947666" y="785013"/>
                  </a:lnTo>
                </a:path>
                <a:path w="9213215" h="5260340">
                  <a:moveTo>
                    <a:pt x="4947666" y="785013"/>
                  </a:moveTo>
                  <a:lnTo>
                    <a:pt x="4947666" y="784378"/>
                  </a:lnTo>
                </a:path>
                <a:path w="9213215" h="5260340">
                  <a:moveTo>
                    <a:pt x="4947666" y="784378"/>
                  </a:moveTo>
                  <a:lnTo>
                    <a:pt x="4947666" y="783235"/>
                  </a:lnTo>
                </a:path>
                <a:path w="9213215" h="5260340">
                  <a:moveTo>
                    <a:pt x="4947666" y="783235"/>
                  </a:moveTo>
                  <a:lnTo>
                    <a:pt x="4947666" y="782028"/>
                  </a:lnTo>
                </a:path>
                <a:path w="9213215" h="5260340">
                  <a:moveTo>
                    <a:pt x="4947666" y="782028"/>
                  </a:moveTo>
                  <a:lnTo>
                    <a:pt x="4947666" y="779425"/>
                  </a:lnTo>
                </a:path>
                <a:path w="9213215" h="5260340">
                  <a:moveTo>
                    <a:pt x="4947666" y="437328"/>
                  </a:moveTo>
                  <a:lnTo>
                    <a:pt x="4947666" y="33427"/>
                  </a:lnTo>
                </a:path>
                <a:path w="9213215" h="5260340">
                  <a:moveTo>
                    <a:pt x="4947666" y="779425"/>
                  </a:moveTo>
                  <a:lnTo>
                    <a:pt x="4947666" y="437288"/>
                  </a:lnTo>
                </a:path>
                <a:path w="9213215" h="5260340">
                  <a:moveTo>
                    <a:pt x="4947666" y="33427"/>
                  </a:moveTo>
                  <a:lnTo>
                    <a:pt x="4947666" y="32792"/>
                  </a:lnTo>
                </a:path>
                <a:path w="9213215" h="5260340">
                  <a:moveTo>
                    <a:pt x="4922710" y="1436967"/>
                  </a:moveTo>
                  <a:lnTo>
                    <a:pt x="4922710" y="1342035"/>
                  </a:lnTo>
                </a:path>
                <a:path w="9213215" h="5260340">
                  <a:moveTo>
                    <a:pt x="4922710" y="1342035"/>
                  </a:moveTo>
                  <a:lnTo>
                    <a:pt x="4922710" y="953224"/>
                  </a:lnTo>
                </a:path>
                <a:path w="9213215" h="5260340">
                  <a:moveTo>
                    <a:pt x="4922710" y="953224"/>
                  </a:moveTo>
                  <a:lnTo>
                    <a:pt x="4922710" y="785013"/>
                  </a:lnTo>
                </a:path>
                <a:path w="9213215" h="5260340">
                  <a:moveTo>
                    <a:pt x="4922710" y="785013"/>
                  </a:moveTo>
                  <a:lnTo>
                    <a:pt x="4922710" y="784378"/>
                  </a:lnTo>
                </a:path>
                <a:path w="9213215" h="5260340">
                  <a:moveTo>
                    <a:pt x="4922710" y="784378"/>
                  </a:moveTo>
                  <a:lnTo>
                    <a:pt x="4922710" y="783235"/>
                  </a:lnTo>
                </a:path>
                <a:path w="9213215" h="5260340">
                  <a:moveTo>
                    <a:pt x="4922710" y="783235"/>
                  </a:moveTo>
                  <a:lnTo>
                    <a:pt x="4922710" y="782028"/>
                  </a:lnTo>
                </a:path>
                <a:path w="9213215" h="5260340">
                  <a:moveTo>
                    <a:pt x="4922710" y="782028"/>
                  </a:moveTo>
                  <a:lnTo>
                    <a:pt x="4922710" y="779425"/>
                  </a:lnTo>
                </a:path>
                <a:path w="9213215" h="5260340">
                  <a:moveTo>
                    <a:pt x="4922710" y="437389"/>
                  </a:moveTo>
                  <a:lnTo>
                    <a:pt x="4922710" y="33427"/>
                  </a:lnTo>
                </a:path>
                <a:path w="9213215" h="5260340">
                  <a:moveTo>
                    <a:pt x="4922710" y="779425"/>
                  </a:moveTo>
                  <a:lnTo>
                    <a:pt x="4922710" y="437288"/>
                  </a:lnTo>
                </a:path>
                <a:path w="9213215" h="5260340">
                  <a:moveTo>
                    <a:pt x="4922710" y="33427"/>
                  </a:moveTo>
                  <a:lnTo>
                    <a:pt x="4922710" y="32792"/>
                  </a:lnTo>
                </a:path>
                <a:path w="9213215" h="5260340">
                  <a:moveTo>
                    <a:pt x="4897691" y="1436967"/>
                  </a:moveTo>
                  <a:lnTo>
                    <a:pt x="4897691" y="1342035"/>
                  </a:lnTo>
                </a:path>
                <a:path w="9213215" h="5260340">
                  <a:moveTo>
                    <a:pt x="4897691" y="1342035"/>
                  </a:moveTo>
                  <a:lnTo>
                    <a:pt x="4897691" y="953224"/>
                  </a:lnTo>
                </a:path>
                <a:path w="9213215" h="5260340">
                  <a:moveTo>
                    <a:pt x="4897691" y="953224"/>
                  </a:moveTo>
                  <a:lnTo>
                    <a:pt x="4897691" y="785013"/>
                  </a:lnTo>
                </a:path>
                <a:path w="9213215" h="5260340">
                  <a:moveTo>
                    <a:pt x="4897691" y="785013"/>
                  </a:moveTo>
                  <a:lnTo>
                    <a:pt x="4897691" y="784378"/>
                  </a:lnTo>
                </a:path>
                <a:path w="9213215" h="5260340">
                  <a:moveTo>
                    <a:pt x="4897691" y="784378"/>
                  </a:moveTo>
                  <a:lnTo>
                    <a:pt x="4897691" y="783235"/>
                  </a:lnTo>
                </a:path>
                <a:path w="9213215" h="5260340">
                  <a:moveTo>
                    <a:pt x="4897691" y="783235"/>
                  </a:moveTo>
                  <a:lnTo>
                    <a:pt x="4897691" y="782028"/>
                  </a:lnTo>
                </a:path>
                <a:path w="9213215" h="5260340">
                  <a:moveTo>
                    <a:pt x="4897691" y="782028"/>
                  </a:moveTo>
                  <a:lnTo>
                    <a:pt x="4897691" y="779425"/>
                  </a:lnTo>
                </a:path>
                <a:path w="9213215" h="5260340">
                  <a:moveTo>
                    <a:pt x="4897691" y="437450"/>
                  </a:moveTo>
                  <a:lnTo>
                    <a:pt x="4897691" y="33427"/>
                  </a:lnTo>
                </a:path>
                <a:path w="9213215" h="5260340">
                  <a:moveTo>
                    <a:pt x="4897691" y="779425"/>
                  </a:moveTo>
                  <a:lnTo>
                    <a:pt x="4897691" y="437288"/>
                  </a:lnTo>
                </a:path>
                <a:path w="9213215" h="5260340">
                  <a:moveTo>
                    <a:pt x="4897691" y="33427"/>
                  </a:moveTo>
                  <a:lnTo>
                    <a:pt x="4897691" y="32792"/>
                  </a:lnTo>
                </a:path>
                <a:path w="9213215" h="5260340">
                  <a:moveTo>
                    <a:pt x="4872736" y="1436967"/>
                  </a:moveTo>
                  <a:lnTo>
                    <a:pt x="4872736" y="1342035"/>
                  </a:lnTo>
                </a:path>
                <a:path w="9213215" h="5260340">
                  <a:moveTo>
                    <a:pt x="4872736" y="1342035"/>
                  </a:moveTo>
                  <a:lnTo>
                    <a:pt x="4872736" y="953224"/>
                  </a:lnTo>
                </a:path>
                <a:path w="9213215" h="5260340">
                  <a:moveTo>
                    <a:pt x="4872736" y="953224"/>
                  </a:moveTo>
                  <a:lnTo>
                    <a:pt x="4872736" y="785013"/>
                  </a:lnTo>
                </a:path>
                <a:path w="9213215" h="5260340">
                  <a:moveTo>
                    <a:pt x="4872736" y="785013"/>
                  </a:moveTo>
                  <a:lnTo>
                    <a:pt x="4872736" y="784378"/>
                  </a:lnTo>
                </a:path>
                <a:path w="9213215" h="5260340">
                  <a:moveTo>
                    <a:pt x="4872736" y="784378"/>
                  </a:moveTo>
                  <a:lnTo>
                    <a:pt x="4872736" y="783235"/>
                  </a:lnTo>
                </a:path>
                <a:path w="9213215" h="5260340">
                  <a:moveTo>
                    <a:pt x="4872736" y="783235"/>
                  </a:moveTo>
                  <a:lnTo>
                    <a:pt x="4872736" y="782028"/>
                  </a:lnTo>
                </a:path>
                <a:path w="9213215" h="5260340">
                  <a:moveTo>
                    <a:pt x="4872736" y="782028"/>
                  </a:moveTo>
                  <a:lnTo>
                    <a:pt x="4872736" y="779425"/>
                  </a:lnTo>
                </a:path>
                <a:path w="9213215" h="5260340">
                  <a:moveTo>
                    <a:pt x="4872736" y="437511"/>
                  </a:moveTo>
                  <a:lnTo>
                    <a:pt x="4872736" y="33427"/>
                  </a:lnTo>
                </a:path>
                <a:path w="9213215" h="5260340">
                  <a:moveTo>
                    <a:pt x="4872736" y="779425"/>
                  </a:moveTo>
                  <a:lnTo>
                    <a:pt x="4872736" y="437288"/>
                  </a:lnTo>
                </a:path>
                <a:path w="9213215" h="5260340">
                  <a:moveTo>
                    <a:pt x="4872736" y="33427"/>
                  </a:moveTo>
                  <a:lnTo>
                    <a:pt x="4872736" y="32792"/>
                  </a:lnTo>
                </a:path>
                <a:path w="9213215" h="5260340">
                  <a:moveTo>
                    <a:pt x="4847717" y="1436967"/>
                  </a:moveTo>
                  <a:lnTo>
                    <a:pt x="4847717" y="1342035"/>
                  </a:lnTo>
                </a:path>
                <a:path w="9213215" h="5260340">
                  <a:moveTo>
                    <a:pt x="4847717" y="1342035"/>
                  </a:moveTo>
                  <a:lnTo>
                    <a:pt x="4847717" y="953224"/>
                  </a:lnTo>
                </a:path>
                <a:path w="9213215" h="5260340">
                  <a:moveTo>
                    <a:pt x="4847717" y="953224"/>
                  </a:moveTo>
                  <a:lnTo>
                    <a:pt x="4847717" y="785013"/>
                  </a:lnTo>
                </a:path>
                <a:path w="9213215" h="5260340">
                  <a:moveTo>
                    <a:pt x="4847717" y="785013"/>
                  </a:moveTo>
                  <a:lnTo>
                    <a:pt x="4847717" y="784378"/>
                  </a:lnTo>
                </a:path>
                <a:path w="9213215" h="5260340">
                  <a:moveTo>
                    <a:pt x="4847717" y="784378"/>
                  </a:moveTo>
                  <a:lnTo>
                    <a:pt x="4847717" y="783235"/>
                  </a:lnTo>
                </a:path>
                <a:path w="9213215" h="5260340">
                  <a:moveTo>
                    <a:pt x="4847717" y="783235"/>
                  </a:moveTo>
                  <a:lnTo>
                    <a:pt x="4847717" y="782028"/>
                  </a:lnTo>
                </a:path>
                <a:path w="9213215" h="5260340">
                  <a:moveTo>
                    <a:pt x="4847717" y="782028"/>
                  </a:moveTo>
                  <a:lnTo>
                    <a:pt x="4847717" y="779425"/>
                  </a:lnTo>
                </a:path>
                <a:path w="9213215" h="5260340">
                  <a:moveTo>
                    <a:pt x="4847717" y="437572"/>
                  </a:moveTo>
                  <a:lnTo>
                    <a:pt x="4847717" y="33427"/>
                  </a:lnTo>
                </a:path>
                <a:path w="9213215" h="5260340">
                  <a:moveTo>
                    <a:pt x="4847717" y="779425"/>
                  </a:moveTo>
                  <a:lnTo>
                    <a:pt x="4847717" y="437288"/>
                  </a:lnTo>
                </a:path>
                <a:path w="9213215" h="5260340">
                  <a:moveTo>
                    <a:pt x="4847717" y="33427"/>
                  </a:moveTo>
                  <a:lnTo>
                    <a:pt x="4847717" y="32792"/>
                  </a:lnTo>
                </a:path>
                <a:path w="9213215" h="5260340">
                  <a:moveTo>
                    <a:pt x="4822761" y="1436967"/>
                  </a:moveTo>
                  <a:lnTo>
                    <a:pt x="4822761" y="1342035"/>
                  </a:lnTo>
                </a:path>
                <a:path w="9213215" h="5260340">
                  <a:moveTo>
                    <a:pt x="4822761" y="1342035"/>
                  </a:moveTo>
                  <a:lnTo>
                    <a:pt x="4822761" y="953224"/>
                  </a:lnTo>
                </a:path>
                <a:path w="9213215" h="5260340">
                  <a:moveTo>
                    <a:pt x="4822761" y="953224"/>
                  </a:moveTo>
                  <a:lnTo>
                    <a:pt x="4822761" y="785013"/>
                  </a:lnTo>
                </a:path>
                <a:path w="9213215" h="5260340">
                  <a:moveTo>
                    <a:pt x="4822761" y="785013"/>
                  </a:moveTo>
                  <a:lnTo>
                    <a:pt x="4822761" y="784378"/>
                  </a:lnTo>
                </a:path>
                <a:path w="9213215" h="5260340">
                  <a:moveTo>
                    <a:pt x="4822761" y="784378"/>
                  </a:moveTo>
                  <a:lnTo>
                    <a:pt x="4822761" y="783235"/>
                  </a:lnTo>
                </a:path>
                <a:path w="9213215" h="5260340">
                  <a:moveTo>
                    <a:pt x="4822761" y="783235"/>
                  </a:moveTo>
                  <a:lnTo>
                    <a:pt x="4822761" y="782028"/>
                  </a:lnTo>
                </a:path>
                <a:path w="9213215" h="5260340">
                  <a:moveTo>
                    <a:pt x="4822761" y="782028"/>
                  </a:moveTo>
                  <a:lnTo>
                    <a:pt x="4822761" y="779425"/>
                  </a:lnTo>
                </a:path>
                <a:path w="9213215" h="5260340">
                  <a:moveTo>
                    <a:pt x="4822761" y="437633"/>
                  </a:moveTo>
                  <a:lnTo>
                    <a:pt x="4822761" y="33427"/>
                  </a:lnTo>
                </a:path>
                <a:path w="9213215" h="5260340">
                  <a:moveTo>
                    <a:pt x="4822761" y="779425"/>
                  </a:moveTo>
                  <a:lnTo>
                    <a:pt x="4822761" y="437288"/>
                  </a:lnTo>
                </a:path>
                <a:path w="9213215" h="5260340">
                  <a:moveTo>
                    <a:pt x="4822761" y="33427"/>
                  </a:moveTo>
                  <a:lnTo>
                    <a:pt x="4822761" y="32792"/>
                  </a:lnTo>
                </a:path>
                <a:path w="9213215" h="5260340">
                  <a:moveTo>
                    <a:pt x="4797742" y="1436967"/>
                  </a:moveTo>
                  <a:lnTo>
                    <a:pt x="4797742" y="1342035"/>
                  </a:lnTo>
                </a:path>
                <a:path w="9213215" h="5260340">
                  <a:moveTo>
                    <a:pt x="4797742" y="1342035"/>
                  </a:moveTo>
                  <a:lnTo>
                    <a:pt x="4797742" y="953224"/>
                  </a:lnTo>
                </a:path>
                <a:path w="9213215" h="5260340">
                  <a:moveTo>
                    <a:pt x="4797742" y="953224"/>
                  </a:moveTo>
                  <a:lnTo>
                    <a:pt x="4797742" y="785013"/>
                  </a:lnTo>
                </a:path>
                <a:path w="9213215" h="5260340">
                  <a:moveTo>
                    <a:pt x="4797742" y="785013"/>
                  </a:moveTo>
                  <a:lnTo>
                    <a:pt x="4797742" y="784378"/>
                  </a:lnTo>
                </a:path>
                <a:path w="9213215" h="5260340">
                  <a:moveTo>
                    <a:pt x="4797742" y="784378"/>
                  </a:moveTo>
                  <a:lnTo>
                    <a:pt x="4797742" y="783235"/>
                  </a:lnTo>
                </a:path>
                <a:path w="9213215" h="5260340">
                  <a:moveTo>
                    <a:pt x="4797742" y="783235"/>
                  </a:moveTo>
                  <a:lnTo>
                    <a:pt x="4797742" y="782028"/>
                  </a:lnTo>
                </a:path>
                <a:path w="9213215" h="5260340">
                  <a:moveTo>
                    <a:pt x="4797742" y="782028"/>
                  </a:moveTo>
                  <a:lnTo>
                    <a:pt x="4797742" y="779425"/>
                  </a:lnTo>
                </a:path>
                <a:path w="9213215" h="5260340">
                  <a:moveTo>
                    <a:pt x="4797742" y="437695"/>
                  </a:moveTo>
                  <a:lnTo>
                    <a:pt x="4797742" y="33427"/>
                  </a:lnTo>
                </a:path>
                <a:path w="9213215" h="5260340">
                  <a:moveTo>
                    <a:pt x="4797742" y="779425"/>
                  </a:moveTo>
                  <a:lnTo>
                    <a:pt x="4797742" y="437288"/>
                  </a:lnTo>
                </a:path>
                <a:path w="9213215" h="5260340">
                  <a:moveTo>
                    <a:pt x="4797742" y="33427"/>
                  </a:moveTo>
                  <a:lnTo>
                    <a:pt x="4797742" y="32792"/>
                  </a:lnTo>
                </a:path>
                <a:path w="9213215" h="5260340">
                  <a:moveTo>
                    <a:pt x="4772787" y="1436967"/>
                  </a:moveTo>
                  <a:lnTo>
                    <a:pt x="4772787" y="1342035"/>
                  </a:lnTo>
                </a:path>
                <a:path w="9213215" h="5260340">
                  <a:moveTo>
                    <a:pt x="4772787" y="1342035"/>
                  </a:moveTo>
                  <a:lnTo>
                    <a:pt x="4772787" y="953224"/>
                  </a:lnTo>
                </a:path>
                <a:path w="9213215" h="5260340">
                  <a:moveTo>
                    <a:pt x="4772787" y="953224"/>
                  </a:moveTo>
                  <a:lnTo>
                    <a:pt x="4772787" y="785013"/>
                  </a:lnTo>
                </a:path>
                <a:path w="9213215" h="5260340">
                  <a:moveTo>
                    <a:pt x="4772787" y="785013"/>
                  </a:moveTo>
                  <a:lnTo>
                    <a:pt x="4772787" y="784378"/>
                  </a:lnTo>
                </a:path>
                <a:path w="9213215" h="5260340">
                  <a:moveTo>
                    <a:pt x="4772787" y="784378"/>
                  </a:moveTo>
                  <a:lnTo>
                    <a:pt x="4772787" y="783235"/>
                  </a:lnTo>
                </a:path>
                <a:path w="9213215" h="5260340">
                  <a:moveTo>
                    <a:pt x="4772787" y="783235"/>
                  </a:moveTo>
                  <a:lnTo>
                    <a:pt x="4772787" y="782028"/>
                  </a:lnTo>
                </a:path>
                <a:path w="9213215" h="5260340">
                  <a:moveTo>
                    <a:pt x="4772787" y="782028"/>
                  </a:moveTo>
                  <a:lnTo>
                    <a:pt x="4772787" y="779425"/>
                  </a:lnTo>
                </a:path>
                <a:path w="9213215" h="5260340">
                  <a:moveTo>
                    <a:pt x="4772787" y="437756"/>
                  </a:moveTo>
                  <a:lnTo>
                    <a:pt x="4772787" y="33427"/>
                  </a:lnTo>
                </a:path>
                <a:path w="9213215" h="5260340">
                  <a:moveTo>
                    <a:pt x="4772787" y="779425"/>
                  </a:moveTo>
                  <a:lnTo>
                    <a:pt x="4772787" y="437288"/>
                  </a:lnTo>
                </a:path>
                <a:path w="9213215" h="5260340">
                  <a:moveTo>
                    <a:pt x="4772787" y="33427"/>
                  </a:moveTo>
                  <a:lnTo>
                    <a:pt x="4772787" y="32792"/>
                  </a:lnTo>
                </a:path>
                <a:path w="9213215" h="5260340">
                  <a:moveTo>
                    <a:pt x="4747831" y="1436967"/>
                  </a:moveTo>
                  <a:lnTo>
                    <a:pt x="4747831" y="1342035"/>
                  </a:lnTo>
                </a:path>
                <a:path w="9213215" h="5260340">
                  <a:moveTo>
                    <a:pt x="4747831" y="1342035"/>
                  </a:moveTo>
                  <a:lnTo>
                    <a:pt x="4747831" y="953224"/>
                  </a:lnTo>
                </a:path>
                <a:path w="9213215" h="5260340">
                  <a:moveTo>
                    <a:pt x="4747831" y="953224"/>
                  </a:moveTo>
                  <a:lnTo>
                    <a:pt x="4747831" y="785013"/>
                  </a:lnTo>
                </a:path>
                <a:path w="9213215" h="5260340">
                  <a:moveTo>
                    <a:pt x="4747831" y="785013"/>
                  </a:moveTo>
                  <a:lnTo>
                    <a:pt x="4747831" y="784378"/>
                  </a:lnTo>
                </a:path>
                <a:path w="9213215" h="5260340">
                  <a:moveTo>
                    <a:pt x="4747831" y="784378"/>
                  </a:moveTo>
                  <a:lnTo>
                    <a:pt x="4747831" y="783235"/>
                  </a:lnTo>
                </a:path>
                <a:path w="9213215" h="5260340">
                  <a:moveTo>
                    <a:pt x="4747831" y="783235"/>
                  </a:moveTo>
                  <a:lnTo>
                    <a:pt x="4747831" y="782028"/>
                  </a:lnTo>
                </a:path>
                <a:path w="9213215" h="5260340">
                  <a:moveTo>
                    <a:pt x="4747831" y="782028"/>
                  </a:moveTo>
                  <a:lnTo>
                    <a:pt x="4747831" y="779425"/>
                  </a:lnTo>
                </a:path>
                <a:path w="9213215" h="5260340">
                  <a:moveTo>
                    <a:pt x="4747831" y="437817"/>
                  </a:moveTo>
                  <a:lnTo>
                    <a:pt x="4747831" y="33427"/>
                  </a:lnTo>
                </a:path>
                <a:path w="9213215" h="5260340">
                  <a:moveTo>
                    <a:pt x="4747831" y="779425"/>
                  </a:moveTo>
                  <a:lnTo>
                    <a:pt x="4747831" y="437288"/>
                  </a:lnTo>
                </a:path>
                <a:path w="9213215" h="5260340">
                  <a:moveTo>
                    <a:pt x="4747831" y="33427"/>
                  </a:moveTo>
                  <a:lnTo>
                    <a:pt x="4747831" y="32792"/>
                  </a:lnTo>
                </a:path>
                <a:path w="9213215" h="5260340">
                  <a:moveTo>
                    <a:pt x="4722812" y="1436967"/>
                  </a:moveTo>
                  <a:lnTo>
                    <a:pt x="4722812" y="1342035"/>
                  </a:lnTo>
                </a:path>
                <a:path w="9213215" h="5260340">
                  <a:moveTo>
                    <a:pt x="4722812" y="1342035"/>
                  </a:moveTo>
                  <a:lnTo>
                    <a:pt x="4722812" y="953224"/>
                  </a:lnTo>
                </a:path>
                <a:path w="9213215" h="5260340">
                  <a:moveTo>
                    <a:pt x="4722812" y="953224"/>
                  </a:moveTo>
                  <a:lnTo>
                    <a:pt x="4722812" y="785013"/>
                  </a:lnTo>
                </a:path>
                <a:path w="9213215" h="5260340">
                  <a:moveTo>
                    <a:pt x="4722812" y="785013"/>
                  </a:moveTo>
                  <a:lnTo>
                    <a:pt x="4722812" y="784378"/>
                  </a:lnTo>
                </a:path>
                <a:path w="9213215" h="5260340">
                  <a:moveTo>
                    <a:pt x="4722812" y="784378"/>
                  </a:moveTo>
                  <a:lnTo>
                    <a:pt x="4722812" y="783235"/>
                  </a:lnTo>
                </a:path>
                <a:path w="9213215" h="5260340">
                  <a:moveTo>
                    <a:pt x="4722812" y="783235"/>
                  </a:moveTo>
                  <a:lnTo>
                    <a:pt x="4722812" y="782028"/>
                  </a:lnTo>
                </a:path>
                <a:path w="9213215" h="5260340">
                  <a:moveTo>
                    <a:pt x="4722812" y="782028"/>
                  </a:moveTo>
                  <a:lnTo>
                    <a:pt x="4722812" y="779425"/>
                  </a:lnTo>
                </a:path>
                <a:path w="9213215" h="5260340">
                  <a:moveTo>
                    <a:pt x="4722812" y="437878"/>
                  </a:moveTo>
                  <a:lnTo>
                    <a:pt x="4722812" y="33427"/>
                  </a:lnTo>
                </a:path>
                <a:path w="9213215" h="5260340">
                  <a:moveTo>
                    <a:pt x="4722812" y="779425"/>
                  </a:moveTo>
                  <a:lnTo>
                    <a:pt x="4722812" y="437288"/>
                  </a:lnTo>
                </a:path>
                <a:path w="9213215" h="5260340">
                  <a:moveTo>
                    <a:pt x="4722812" y="33427"/>
                  </a:moveTo>
                  <a:lnTo>
                    <a:pt x="4722812" y="32792"/>
                  </a:lnTo>
                </a:path>
                <a:path w="9213215" h="5260340">
                  <a:moveTo>
                    <a:pt x="4697793" y="1436967"/>
                  </a:moveTo>
                  <a:lnTo>
                    <a:pt x="4697793" y="1342035"/>
                  </a:lnTo>
                </a:path>
                <a:path w="9213215" h="5260340">
                  <a:moveTo>
                    <a:pt x="4697793" y="1342035"/>
                  </a:moveTo>
                  <a:lnTo>
                    <a:pt x="4697793" y="953224"/>
                  </a:lnTo>
                </a:path>
                <a:path w="9213215" h="5260340">
                  <a:moveTo>
                    <a:pt x="4697793" y="953224"/>
                  </a:moveTo>
                  <a:lnTo>
                    <a:pt x="4697793" y="785013"/>
                  </a:lnTo>
                </a:path>
                <a:path w="9213215" h="5260340">
                  <a:moveTo>
                    <a:pt x="4697793" y="785013"/>
                  </a:moveTo>
                  <a:lnTo>
                    <a:pt x="4697793" y="784378"/>
                  </a:lnTo>
                </a:path>
                <a:path w="9213215" h="5260340">
                  <a:moveTo>
                    <a:pt x="4697793" y="784378"/>
                  </a:moveTo>
                  <a:lnTo>
                    <a:pt x="4697793" y="783235"/>
                  </a:lnTo>
                </a:path>
                <a:path w="9213215" h="5260340">
                  <a:moveTo>
                    <a:pt x="4697793" y="783235"/>
                  </a:moveTo>
                  <a:lnTo>
                    <a:pt x="4697793" y="782028"/>
                  </a:lnTo>
                </a:path>
                <a:path w="9213215" h="5260340">
                  <a:moveTo>
                    <a:pt x="4697793" y="782028"/>
                  </a:moveTo>
                  <a:lnTo>
                    <a:pt x="4697793" y="779425"/>
                  </a:lnTo>
                </a:path>
                <a:path w="9213215" h="5260340">
                  <a:moveTo>
                    <a:pt x="4697793" y="779425"/>
                  </a:moveTo>
                  <a:lnTo>
                    <a:pt x="4697810" y="736381"/>
                  </a:lnTo>
                </a:path>
                <a:path w="9213215" h="5260340">
                  <a:moveTo>
                    <a:pt x="4697793" y="437287"/>
                  </a:moveTo>
                  <a:lnTo>
                    <a:pt x="4697793" y="33427"/>
                  </a:lnTo>
                </a:path>
                <a:path w="9213215" h="5260340">
                  <a:moveTo>
                    <a:pt x="4697793" y="33427"/>
                  </a:moveTo>
                  <a:lnTo>
                    <a:pt x="4697793" y="32892"/>
                  </a:lnTo>
                </a:path>
                <a:path w="9213215" h="5260340">
                  <a:moveTo>
                    <a:pt x="4672774" y="1436967"/>
                  </a:moveTo>
                  <a:lnTo>
                    <a:pt x="4672774" y="1342035"/>
                  </a:lnTo>
                </a:path>
                <a:path w="9213215" h="5260340">
                  <a:moveTo>
                    <a:pt x="4672774" y="1342035"/>
                  </a:moveTo>
                  <a:lnTo>
                    <a:pt x="4672774" y="953224"/>
                  </a:lnTo>
                </a:path>
                <a:path w="9213215" h="5260340">
                  <a:moveTo>
                    <a:pt x="4672774" y="953224"/>
                  </a:moveTo>
                  <a:lnTo>
                    <a:pt x="4672774" y="785013"/>
                  </a:lnTo>
                </a:path>
                <a:path w="9213215" h="5260340">
                  <a:moveTo>
                    <a:pt x="4672774" y="785013"/>
                  </a:moveTo>
                  <a:lnTo>
                    <a:pt x="4672774" y="784378"/>
                  </a:lnTo>
                </a:path>
                <a:path w="9213215" h="5260340">
                  <a:moveTo>
                    <a:pt x="4672774" y="784378"/>
                  </a:moveTo>
                  <a:lnTo>
                    <a:pt x="4672774" y="783235"/>
                  </a:lnTo>
                </a:path>
                <a:path w="9213215" h="5260340">
                  <a:moveTo>
                    <a:pt x="4672774" y="783235"/>
                  </a:moveTo>
                  <a:lnTo>
                    <a:pt x="4672774" y="782028"/>
                  </a:lnTo>
                </a:path>
                <a:path w="9213215" h="5260340">
                  <a:moveTo>
                    <a:pt x="4672774" y="782028"/>
                  </a:moveTo>
                  <a:lnTo>
                    <a:pt x="4672774" y="779425"/>
                  </a:lnTo>
                </a:path>
                <a:path w="9213215" h="5260340">
                  <a:moveTo>
                    <a:pt x="4672774" y="779425"/>
                  </a:moveTo>
                  <a:lnTo>
                    <a:pt x="4672781" y="761152"/>
                  </a:lnTo>
                </a:path>
                <a:path w="9213215" h="5260340">
                  <a:moveTo>
                    <a:pt x="4672774" y="437350"/>
                  </a:moveTo>
                  <a:lnTo>
                    <a:pt x="4672774" y="33427"/>
                  </a:lnTo>
                </a:path>
                <a:path w="9213215" h="5260340">
                  <a:moveTo>
                    <a:pt x="4672774" y="33427"/>
                  </a:moveTo>
                  <a:lnTo>
                    <a:pt x="4672774" y="33064"/>
                  </a:lnTo>
                </a:path>
                <a:path w="9213215" h="5260340">
                  <a:moveTo>
                    <a:pt x="4647819" y="1436967"/>
                  </a:moveTo>
                  <a:lnTo>
                    <a:pt x="4647819" y="1342035"/>
                  </a:lnTo>
                </a:path>
                <a:path w="9213215" h="5260340">
                  <a:moveTo>
                    <a:pt x="4647819" y="1342035"/>
                  </a:moveTo>
                  <a:lnTo>
                    <a:pt x="4647819" y="953224"/>
                  </a:lnTo>
                </a:path>
                <a:path w="9213215" h="5260340">
                  <a:moveTo>
                    <a:pt x="4647819" y="953224"/>
                  </a:moveTo>
                  <a:lnTo>
                    <a:pt x="4647819" y="785013"/>
                  </a:lnTo>
                </a:path>
                <a:path w="9213215" h="5260340">
                  <a:moveTo>
                    <a:pt x="4647819" y="785013"/>
                  </a:moveTo>
                  <a:lnTo>
                    <a:pt x="4647819" y="784378"/>
                  </a:lnTo>
                </a:path>
                <a:path w="9213215" h="5260340">
                  <a:moveTo>
                    <a:pt x="4647819" y="784378"/>
                  </a:moveTo>
                  <a:lnTo>
                    <a:pt x="4647819" y="783235"/>
                  </a:lnTo>
                </a:path>
                <a:path w="9213215" h="5260340">
                  <a:moveTo>
                    <a:pt x="4647819" y="783235"/>
                  </a:moveTo>
                  <a:lnTo>
                    <a:pt x="4647819" y="782028"/>
                  </a:lnTo>
                </a:path>
                <a:path w="9213215" h="5260340">
                  <a:moveTo>
                    <a:pt x="4647819" y="782028"/>
                  </a:moveTo>
                  <a:lnTo>
                    <a:pt x="4647819" y="779425"/>
                  </a:lnTo>
                </a:path>
                <a:path w="9213215" h="5260340">
                  <a:moveTo>
                    <a:pt x="4647818" y="779425"/>
                  </a:moveTo>
                  <a:lnTo>
                    <a:pt x="4647818" y="771104"/>
                  </a:lnTo>
                </a:path>
                <a:path w="9213215" h="5260340">
                  <a:moveTo>
                    <a:pt x="4647819" y="437414"/>
                  </a:moveTo>
                  <a:lnTo>
                    <a:pt x="4647819" y="33427"/>
                  </a:lnTo>
                </a:path>
                <a:path w="9213215" h="5260340">
                  <a:moveTo>
                    <a:pt x="4647819" y="33427"/>
                  </a:moveTo>
                  <a:lnTo>
                    <a:pt x="4647819" y="33235"/>
                  </a:lnTo>
                </a:path>
                <a:path w="9213215" h="5260340">
                  <a:moveTo>
                    <a:pt x="4622860" y="1422555"/>
                  </a:moveTo>
                  <a:lnTo>
                    <a:pt x="4622863" y="1342035"/>
                  </a:lnTo>
                </a:path>
                <a:path w="9213215" h="5260340">
                  <a:moveTo>
                    <a:pt x="4622863" y="1342035"/>
                  </a:moveTo>
                  <a:lnTo>
                    <a:pt x="4622863" y="953224"/>
                  </a:lnTo>
                </a:path>
                <a:path w="9213215" h="5260340">
                  <a:moveTo>
                    <a:pt x="4622863" y="953224"/>
                  </a:moveTo>
                  <a:lnTo>
                    <a:pt x="4622863" y="785013"/>
                  </a:lnTo>
                </a:path>
                <a:path w="9213215" h="5260340">
                  <a:moveTo>
                    <a:pt x="4622863" y="785013"/>
                  </a:moveTo>
                  <a:lnTo>
                    <a:pt x="4622863" y="784378"/>
                  </a:lnTo>
                </a:path>
                <a:path w="9213215" h="5260340">
                  <a:moveTo>
                    <a:pt x="4622863" y="784378"/>
                  </a:moveTo>
                  <a:lnTo>
                    <a:pt x="4622863" y="783235"/>
                  </a:lnTo>
                </a:path>
                <a:path w="9213215" h="5260340">
                  <a:moveTo>
                    <a:pt x="4622863" y="783235"/>
                  </a:moveTo>
                  <a:lnTo>
                    <a:pt x="4622863" y="782028"/>
                  </a:lnTo>
                </a:path>
                <a:path w="9213215" h="5260340">
                  <a:moveTo>
                    <a:pt x="4622863" y="782028"/>
                  </a:moveTo>
                  <a:lnTo>
                    <a:pt x="4622863" y="779425"/>
                  </a:lnTo>
                </a:path>
                <a:path w="9213215" h="5260340">
                  <a:moveTo>
                    <a:pt x="4622863" y="779425"/>
                  </a:moveTo>
                  <a:lnTo>
                    <a:pt x="4622863" y="773271"/>
                  </a:lnTo>
                </a:path>
                <a:path w="9213215" h="5260340">
                  <a:moveTo>
                    <a:pt x="4622863" y="437541"/>
                  </a:moveTo>
                  <a:lnTo>
                    <a:pt x="4622863" y="33427"/>
                  </a:lnTo>
                </a:path>
                <a:path w="9213215" h="5260340">
                  <a:moveTo>
                    <a:pt x="4597841" y="1394553"/>
                  </a:moveTo>
                  <a:lnTo>
                    <a:pt x="4597844" y="1342035"/>
                  </a:lnTo>
                </a:path>
                <a:path w="9213215" h="5260340">
                  <a:moveTo>
                    <a:pt x="4597844" y="1342035"/>
                  </a:moveTo>
                  <a:lnTo>
                    <a:pt x="4597844" y="953224"/>
                  </a:lnTo>
                </a:path>
                <a:path w="9213215" h="5260340">
                  <a:moveTo>
                    <a:pt x="4597844" y="953224"/>
                  </a:moveTo>
                  <a:lnTo>
                    <a:pt x="4597844" y="785013"/>
                  </a:lnTo>
                </a:path>
                <a:path w="9213215" h="5260340">
                  <a:moveTo>
                    <a:pt x="4597844" y="785013"/>
                  </a:moveTo>
                  <a:lnTo>
                    <a:pt x="4597844" y="784378"/>
                  </a:lnTo>
                </a:path>
                <a:path w="9213215" h="5260340">
                  <a:moveTo>
                    <a:pt x="4597844" y="784378"/>
                  </a:moveTo>
                  <a:lnTo>
                    <a:pt x="4597844" y="783235"/>
                  </a:lnTo>
                </a:path>
                <a:path w="9213215" h="5260340">
                  <a:moveTo>
                    <a:pt x="4597844" y="783235"/>
                  </a:moveTo>
                  <a:lnTo>
                    <a:pt x="4597844" y="782028"/>
                  </a:lnTo>
                </a:path>
                <a:path w="9213215" h="5260340">
                  <a:moveTo>
                    <a:pt x="4597844" y="782028"/>
                  </a:moveTo>
                  <a:lnTo>
                    <a:pt x="4597844" y="779425"/>
                  </a:lnTo>
                </a:path>
                <a:path w="9213215" h="5260340">
                  <a:moveTo>
                    <a:pt x="4597844" y="779425"/>
                  </a:moveTo>
                  <a:lnTo>
                    <a:pt x="4597844" y="773344"/>
                  </a:lnTo>
                </a:path>
                <a:path w="9213215" h="5260340">
                  <a:moveTo>
                    <a:pt x="4597844" y="437604"/>
                  </a:moveTo>
                  <a:lnTo>
                    <a:pt x="4597845" y="11455"/>
                  </a:lnTo>
                </a:path>
                <a:path w="9213215" h="5260340">
                  <a:moveTo>
                    <a:pt x="4572897" y="1375805"/>
                  </a:moveTo>
                  <a:lnTo>
                    <a:pt x="4572889" y="1342035"/>
                  </a:lnTo>
                </a:path>
                <a:path w="9213215" h="5260340">
                  <a:moveTo>
                    <a:pt x="4572889" y="1342035"/>
                  </a:moveTo>
                  <a:lnTo>
                    <a:pt x="4572889" y="953224"/>
                  </a:lnTo>
                </a:path>
                <a:path w="9213215" h="5260340">
                  <a:moveTo>
                    <a:pt x="4572889" y="953224"/>
                  </a:moveTo>
                  <a:lnTo>
                    <a:pt x="4572889" y="785013"/>
                  </a:lnTo>
                </a:path>
                <a:path w="9213215" h="5260340">
                  <a:moveTo>
                    <a:pt x="4572889" y="785013"/>
                  </a:moveTo>
                  <a:lnTo>
                    <a:pt x="4572889" y="784378"/>
                  </a:lnTo>
                </a:path>
                <a:path w="9213215" h="5260340">
                  <a:moveTo>
                    <a:pt x="4572889" y="784378"/>
                  </a:moveTo>
                  <a:lnTo>
                    <a:pt x="4572889" y="783235"/>
                  </a:lnTo>
                </a:path>
                <a:path w="9213215" h="5260340">
                  <a:moveTo>
                    <a:pt x="4572889" y="783235"/>
                  </a:moveTo>
                  <a:lnTo>
                    <a:pt x="4572889" y="782028"/>
                  </a:lnTo>
                </a:path>
                <a:path w="9213215" h="5260340">
                  <a:moveTo>
                    <a:pt x="4572889" y="782028"/>
                  </a:moveTo>
                  <a:lnTo>
                    <a:pt x="4572889" y="779425"/>
                  </a:lnTo>
                </a:path>
                <a:path w="9213215" h="5260340">
                  <a:moveTo>
                    <a:pt x="4572889" y="779425"/>
                  </a:moveTo>
                  <a:lnTo>
                    <a:pt x="4572889" y="773417"/>
                  </a:lnTo>
                </a:path>
                <a:path w="9213215" h="5260340">
                  <a:moveTo>
                    <a:pt x="4572889" y="437604"/>
                  </a:moveTo>
                  <a:lnTo>
                    <a:pt x="4572889" y="0"/>
                  </a:lnTo>
                </a:path>
                <a:path w="9213215" h="5260340">
                  <a:moveTo>
                    <a:pt x="4547869" y="1362291"/>
                  </a:moveTo>
                  <a:lnTo>
                    <a:pt x="4547870" y="1342035"/>
                  </a:lnTo>
                </a:path>
                <a:path w="9213215" h="5260340">
                  <a:moveTo>
                    <a:pt x="4547870" y="1342035"/>
                  </a:moveTo>
                  <a:lnTo>
                    <a:pt x="4547870" y="953224"/>
                  </a:lnTo>
                </a:path>
                <a:path w="9213215" h="5260340">
                  <a:moveTo>
                    <a:pt x="4547870" y="953224"/>
                  </a:moveTo>
                  <a:lnTo>
                    <a:pt x="4547870" y="785013"/>
                  </a:lnTo>
                </a:path>
                <a:path w="9213215" h="5260340">
                  <a:moveTo>
                    <a:pt x="4547870" y="785013"/>
                  </a:moveTo>
                  <a:lnTo>
                    <a:pt x="4547870" y="784378"/>
                  </a:lnTo>
                </a:path>
                <a:path w="9213215" h="5260340">
                  <a:moveTo>
                    <a:pt x="4547870" y="784378"/>
                  </a:moveTo>
                  <a:lnTo>
                    <a:pt x="4547870" y="783235"/>
                  </a:lnTo>
                </a:path>
                <a:path w="9213215" h="5260340">
                  <a:moveTo>
                    <a:pt x="4547870" y="783235"/>
                  </a:moveTo>
                  <a:lnTo>
                    <a:pt x="4547870" y="782028"/>
                  </a:lnTo>
                </a:path>
                <a:path w="9213215" h="5260340">
                  <a:moveTo>
                    <a:pt x="4547870" y="782028"/>
                  </a:moveTo>
                  <a:lnTo>
                    <a:pt x="4547870" y="779425"/>
                  </a:lnTo>
                </a:path>
                <a:path w="9213215" h="5260340">
                  <a:moveTo>
                    <a:pt x="4547870" y="779425"/>
                  </a:moveTo>
                  <a:lnTo>
                    <a:pt x="4547870" y="773490"/>
                  </a:lnTo>
                </a:path>
                <a:path w="9213215" h="5260340">
                  <a:moveTo>
                    <a:pt x="4547870" y="437731"/>
                  </a:moveTo>
                  <a:lnTo>
                    <a:pt x="4547870" y="69"/>
                  </a:lnTo>
                </a:path>
                <a:path w="9213215" h="5260340">
                  <a:moveTo>
                    <a:pt x="4522921" y="1351669"/>
                  </a:moveTo>
                  <a:lnTo>
                    <a:pt x="4522914" y="1342035"/>
                  </a:lnTo>
                </a:path>
                <a:path w="9213215" h="5260340">
                  <a:moveTo>
                    <a:pt x="4522914" y="1342035"/>
                  </a:moveTo>
                  <a:lnTo>
                    <a:pt x="4522914" y="953224"/>
                  </a:lnTo>
                </a:path>
                <a:path w="9213215" h="5260340">
                  <a:moveTo>
                    <a:pt x="4522914" y="953224"/>
                  </a:moveTo>
                  <a:lnTo>
                    <a:pt x="4522914" y="785013"/>
                  </a:lnTo>
                </a:path>
                <a:path w="9213215" h="5260340">
                  <a:moveTo>
                    <a:pt x="4522914" y="785013"/>
                  </a:moveTo>
                  <a:lnTo>
                    <a:pt x="4522914" y="784378"/>
                  </a:lnTo>
                </a:path>
                <a:path w="9213215" h="5260340">
                  <a:moveTo>
                    <a:pt x="4522914" y="784378"/>
                  </a:moveTo>
                  <a:lnTo>
                    <a:pt x="4522914" y="783235"/>
                  </a:lnTo>
                </a:path>
                <a:path w="9213215" h="5260340">
                  <a:moveTo>
                    <a:pt x="4522914" y="783235"/>
                  </a:moveTo>
                  <a:lnTo>
                    <a:pt x="4522914" y="782028"/>
                  </a:lnTo>
                </a:path>
                <a:path w="9213215" h="5260340">
                  <a:moveTo>
                    <a:pt x="4522914" y="782028"/>
                  </a:moveTo>
                  <a:lnTo>
                    <a:pt x="4522914" y="779425"/>
                  </a:lnTo>
                </a:path>
                <a:path w="9213215" h="5260340">
                  <a:moveTo>
                    <a:pt x="4522914" y="779425"/>
                  </a:moveTo>
                  <a:lnTo>
                    <a:pt x="4522914" y="773563"/>
                  </a:lnTo>
                </a:path>
                <a:path w="9213215" h="5260340">
                  <a:moveTo>
                    <a:pt x="4522914" y="437795"/>
                  </a:moveTo>
                  <a:lnTo>
                    <a:pt x="4522914" y="139"/>
                  </a:lnTo>
                </a:path>
                <a:path w="9213215" h="5260340">
                  <a:moveTo>
                    <a:pt x="4497898" y="1346527"/>
                  </a:moveTo>
                  <a:lnTo>
                    <a:pt x="4497895" y="1342035"/>
                  </a:lnTo>
                </a:path>
                <a:path w="9213215" h="5260340">
                  <a:moveTo>
                    <a:pt x="4497895" y="1342035"/>
                  </a:moveTo>
                  <a:lnTo>
                    <a:pt x="4497895" y="953224"/>
                  </a:lnTo>
                </a:path>
                <a:path w="9213215" h="5260340">
                  <a:moveTo>
                    <a:pt x="4497895" y="953224"/>
                  </a:moveTo>
                  <a:lnTo>
                    <a:pt x="4497895" y="785013"/>
                  </a:lnTo>
                </a:path>
                <a:path w="9213215" h="5260340">
                  <a:moveTo>
                    <a:pt x="4497895" y="785013"/>
                  </a:moveTo>
                  <a:lnTo>
                    <a:pt x="4497895" y="784378"/>
                  </a:lnTo>
                </a:path>
                <a:path w="9213215" h="5260340">
                  <a:moveTo>
                    <a:pt x="4497895" y="784378"/>
                  </a:moveTo>
                  <a:lnTo>
                    <a:pt x="4497895" y="783235"/>
                  </a:lnTo>
                </a:path>
                <a:path w="9213215" h="5260340">
                  <a:moveTo>
                    <a:pt x="4497895" y="783235"/>
                  </a:moveTo>
                  <a:lnTo>
                    <a:pt x="4497895" y="782028"/>
                  </a:lnTo>
                </a:path>
                <a:path w="9213215" h="5260340">
                  <a:moveTo>
                    <a:pt x="4497895" y="782028"/>
                  </a:moveTo>
                  <a:lnTo>
                    <a:pt x="4497895" y="779425"/>
                  </a:lnTo>
                </a:path>
                <a:path w="9213215" h="5260340">
                  <a:moveTo>
                    <a:pt x="4497895" y="779425"/>
                  </a:moveTo>
                  <a:lnTo>
                    <a:pt x="4497895" y="773636"/>
                  </a:lnTo>
                </a:path>
                <a:path w="9213215" h="5260340">
                  <a:moveTo>
                    <a:pt x="4497895" y="437858"/>
                  </a:moveTo>
                  <a:lnTo>
                    <a:pt x="4497895" y="209"/>
                  </a:lnTo>
                </a:path>
                <a:path w="9213215" h="5260340">
                  <a:moveTo>
                    <a:pt x="4472876" y="1342477"/>
                  </a:moveTo>
                  <a:lnTo>
                    <a:pt x="4472876" y="1342035"/>
                  </a:lnTo>
                </a:path>
                <a:path w="9213215" h="5260340">
                  <a:moveTo>
                    <a:pt x="4472876" y="1342035"/>
                  </a:moveTo>
                  <a:lnTo>
                    <a:pt x="4472876" y="953224"/>
                  </a:lnTo>
                </a:path>
                <a:path w="9213215" h="5260340">
                  <a:moveTo>
                    <a:pt x="4472876" y="953224"/>
                  </a:moveTo>
                  <a:lnTo>
                    <a:pt x="4472876" y="785013"/>
                  </a:lnTo>
                </a:path>
                <a:path w="9213215" h="5260340">
                  <a:moveTo>
                    <a:pt x="4472876" y="785013"/>
                  </a:moveTo>
                  <a:lnTo>
                    <a:pt x="4472876" y="784378"/>
                  </a:lnTo>
                </a:path>
                <a:path w="9213215" h="5260340">
                  <a:moveTo>
                    <a:pt x="4472876" y="784378"/>
                  </a:moveTo>
                  <a:lnTo>
                    <a:pt x="4472876" y="783235"/>
                  </a:lnTo>
                </a:path>
                <a:path w="9213215" h="5260340">
                  <a:moveTo>
                    <a:pt x="4472876" y="783235"/>
                  </a:moveTo>
                  <a:lnTo>
                    <a:pt x="4472876" y="782028"/>
                  </a:lnTo>
                </a:path>
                <a:path w="9213215" h="5260340">
                  <a:moveTo>
                    <a:pt x="4472876" y="782028"/>
                  </a:moveTo>
                  <a:lnTo>
                    <a:pt x="4472876" y="779425"/>
                  </a:lnTo>
                </a:path>
                <a:path w="9213215" h="5260340">
                  <a:moveTo>
                    <a:pt x="4472876" y="779425"/>
                  </a:moveTo>
                  <a:lnTo>
                    <a:pt x="4472876" y="773709"/>
                  </a:lnTo>
                </a:path>
                <a:path w="9213215" h="5260340">
                  <a:moveTo>
                    <a:pt x="4472876" y="437922"/>
                  </a:moveTo>
                  <a:lnTo>
                    <a:pt x="4472876" y="279"/>
                  </a:lnTo>
                </a:path>
                <a:path w="9213215" h="5260340">
                  <a:moveTo>
                    <a:pt x="4447921" y="1342035"/>
                  </a:moveTo>
                  <a:lnTo>
                    <a:pt x="4447921" y="953224"/>
                  </a:lnTo>
                </a:path>
                <a:path w="9213215" h="5260340">
                  <a:moveTo>
                    <a:pt x="4447921" y="953224"/>
                  </a:moveTo>
                  <a:lnTo>
                    <a:pt x="4447921" y="785013"/>
                  </a:lnTo>
                </a:path>
                <a:path w="9213215" h="5260340">
                  <a:moveTo>
                    <a:pt x="4447921" y="785013"/>
                  </a:moveTo>
                  <a:lnTo>
                    <a:pt x="4447921" y="784378"/>
                  </a:lnTo>
                </a:path>
                <a:path w="9213215" h="5260340">
                  <a:moveTo>
                    <a:pt x="4447921" y="784378"/>
                  </a:moveTo>
                  <a:lnTo>
                    <a:pt x="4447921" y="783235"/>
                  </a:lnTo>
                </a:path>
                <a:path w="9213215" h="5260340">
                  <a:moveTo>
                    <a:pt x="4447921" y="783235"/>
                  </a:moveTo>
                  <a:lnTo>
                    <a:pt x="4447921" y="782028"/>
                  </a:lnTo>
                </a:path>
                <a:path w="9213215" h="5260340">
                  <a:moveTo>
                    <a:pt x="4447921" y="782028"/>
                  </a:moveTo>
                  <a:lnTo>
                    <a:pt x="4447921" y="779425"/>
                  </a:lnTo>
                </a:path>
                <a:path w="9213215" h="5260340">
                  <a:moveTo>
                    <a:pt x="4447921" y="779425"/>
                  </a:moveTo>
                  <a:lnTo>
                    <a:pt x="4447921" y="773734"/>
                  </a:lnTo>
                </a:path>
                <a:path w="9213215" h="5260340">
                  <a:moveTo>
                    <a:pt x="4447921" y="437985"/>
                  </a:moveTo>
                  <a:lnTo>
                    <a:pt x="4447921" y="348"/>
                  </a:lnTo>
                </a:path>
                <a:path w="9213215" h="5260340">
                  <a:moveTo>
                    <a:pt x="4422965" y="1342035"/>
                  </a:moveTo>
                  <a:lnTo>
                    <a:pt x="4422965" y="953224"/>
                  </a:lnTo>
                </a:path>
                <a:path w="9213215" h="5260340">
                  <a:moveTo>
                    <a:pt x="4422965" y="953224"/>
                  </a:moveTo>
                  <a:lnTo>
                    <a:pt x="4422965" y="785013"/>
                  </a:lnTo>
                </a:path>
                <a:path w="9213215" h="5260340">
                  <a:moveTo>
                    <a:pt x="4422965" y="785013"/>
                  </a:moveTo>
                  <a:lnTo>
                    <a:pt x="4422965" y="784378"/>
                  </a:lnTo>
                </a:path>
                <a:path w="9213215" h="5260340">
                  <a:moveTo>
                    <a:pt x="4422965" y="784378"/>
                  </a:moveTo>
                  <a:lnTo>
                    <a:pt x="4422965" y="783235"/>
                  </a:lnTo>
                </a:path>
                <a:path w="9213215" h="5260340">
                  <a:moveTo>
                    <a:pt x="4422965" y="783235"/>
                  </a:moveTo>
                  <a:lnTo>
                    <a:pt x="4422965" y="782028"/>
                  </a:lnTo>
                </a:path>
                <a:path w="9213215" h="5260340">
                  <a:moveTo>
                    <a:pt x="4422965" y="782028"/>
                  </a:moveTo>
                  <a:lnTo>
                    <a:pt x="4422965" y="779425"/>
                  </a:lnTo>
                </a:path>
                <a:path w="9213215" h="5260340">
                  <a:moveTo>
                    <a:pt x="4422965" y="779425"/>
                  </a:moveTo>
                  <a:lnTo>
                    <a:pt x="4422965" y="773793"/>
                  </a:lnTo>
                </a:path>
                <a:path w="9213215" h="5260340">
                  <a:moveTo>
                    <a:pt x="4422965" y="438049"/>
                  </a:moveTo>
                  <a:lnTo>
                    <a:pt x="4422965" y="418"/>
                  </a:lnTo>
                </a:path>
                <a:path w="9213215" h="5260340">
                  <a:moveTo>
                    <a:pt x="4397946" y="1342035"/>
                  </a:moveTo>
                  <a:lnTo>
                    <a:pt x="4397946" y="953224"/>
                  </a:lnTo>
                </a:path>
                <a:path w="9213215" h="5260340">
                  <a:moveTo>
                    <a:pt x="4397946" y="953224"/>
                  </a:moveTo>
                  <a:lnTo>
                    <a:pt x="4397946" y="785013"/>
                  </a:lnTo>
                </a:path>
                <a:path w="9213215" h="5260340">
                  <a:moveTo>
                    <a:pt x="4397946" y="785013"/>
                  </a:moveTo>
                  <a:lnTo>
                    <a:pt x="4397946" y="784378"/>
                  </a:lnTo>
                </a:path>
                <a:path w="9213215" h="5260340">
                  <a:moveTo>
                    <a:pt x="4397946" y="784378"/>
                  </a:moveTo>
                  <a:lnTo>
                    <a:pt x="4397946" y="783235"/>
                  </a:lnTo>
                </a:path>
                <a:path w="9213215" h="5260340">
                  <a:moveTo>
                    <a:pt x="4397946" y="783235"/>
                  </a:moveTo>
                  <a:lnTo>
                    <a:pt x="4397946" y="782028"/>
                  </a:lnTo>
                </a:path>
                <a:path w="9213215" h="5260340">
                  <a:moveTo>
                    <a:pt x="4397946" y="782028"/>
                  </a:moveTo>
                  <a:lnTo>
                    <a:pt x="4397946" y="779425"/>
                  </a:lnTo>
                </a:path>
                <a:path w="9213215" h="5260340">
                  <a:moveTo>
                    <a:pt x="4397946" y="779425"/>
                  </a:moveTo>
                  <a:lnTo>
                    <a:pt x="4397946" y="773852"/>
                  </a:lnTo>
                </a:path>
                <a:path w="9213215" h="5260340">
                  <a:moveTo>
                    <a:pt x="4397946" y="438112"/>
                  </a:moveTo>
                  <a:lnTo>
                    <a:pt x="4397946" y="488"/>
                  </a:lnTo>
                </a:path>
                <a:path w="9213215" h="5260340">
                  <a:moveTo>
                    <a:pt x="4372991" y="1342035"/>
                  </a:moveTo>
                  <a:lnTo>
                    <a:pt x="4372991" y="953224"/>
                  </a:lnTo>
                </a:path>
                <a:path w="9213215" h="5260340">
                  <a:moveTo>
                    <a:pt x="4372991" y="953224"/>
                  </a:moveTo>
                  <a:lnTo>
                    <a:pt x="4372991" y="785013"/>
                  </a:lnTo>
                </a:path>
                <a:path w="9213215" h="5260340">
                  <a:moveTo>
                    <a:pt x="4372991" y="785013"/>
                  </a:moveTo>
                  <a:lnTo>
                    <a:pt x="4372991" y="784378"/>
                  </a:lnTo>
                </a:path>
                <a:path w="9213215" h="5260340">
                  <a:moveTo>
                    <a:pt x="4372991" y="784378"/>
                  </a:moveTo>
                  <a:lnTo>
                    <a:pt x="4372991" y="783235"/>
                  </a:lnTo>
                </a:path>
                <a:path w="9213215" h="5260340">
                  <a:moveTo>
                    <a:pt x="4372991" y="783235"/>
                  </a:moveTo>
                  <a:lnTo>
                    <a:pt x="4372991" y="782028"/>
                  </a:lnTo>
                </a:path>
                <a:path w="9213215" h="5260340">
                  <a:moveTo>
                    <a:pt x="4372991" y="782028"/>
                  </a:moveTo>
                  <a:lnTo>
                    <a:pt x="4372991" y="779425"/>
                  </a:lnTo>
                </a:path>
                <a:path w="9213215" h="5260340">
                  <a:moveTo>
                    <a:pt x="4372991" y="779425"/>
                  </a:moveTo>
                  <a:lnTo>
                    <a:pt x="4372991" y="773910"/>
                  </a:lnTo>
                </a:path>
                <a:path w="9213215" h="5260340">
                  <a:moveTo>
                    <a:pt x="4372991" y="438176"/>
                  </a:moveTo>
                  <a:lnTo>
                    <a:pt x="4372991" y="557"/>
                  </a:lnTo>
                </a:path>
                <a:path w="9213215" h="5260340">
                  <a:moveTo>
                    <a:pt x="4347972" y="1342035"/>
                  </a:moveTo>
                  <a:lnTo>
                    <a:pt x="4347972" y="953224"/>
                  </a:lnTo>
                </a:path>
                <a:path w="9213215" h="5260340">
                  <a:moveTo>
                    <a:pt x="4347972" y="953224"/>
                  </a:moveTo>
                  <a:lnTo>
                    <a:pt x="4347972" y="785013"/>
                  </a:lnTo>
                </a:path>
                <a:path w="9213215" h="5260340">
                  <a:moveTo>
                    <a:pt x="4347972" y="785013"/>
                  </a:moveTo>
                  <a:lnTo>
                    <a:pt x="4347972" y="784378"/>
                  </a:lnTo>
                </a:path>
                <a:path w="9213215" h="5260340">
                  <a:moveTo>
                    <a:pt x="4347972" y="784378"/>
                  </a:moveTo>
                  <a:lnTo>
                    <a:pt x="4347972" y="783235"/>
                  </a:lnTo>
                </a:path>
                <a:path w="9213215" h="5260340">
                  <a:moveTo>
                    <a:pt x="4347972" y="783235"/>
                  </a:moveTo>
                  <a:lnTo>
                    <a:pt x="4347972" y="782028"/>
                  </a:lnTo>
                </a:path>
                <a:path w="9213215" h="5260340">
                  <a:moveTo>
                    <a:pt x="4347972" y="782028"/>
                  </a:moveTo>
                  <a:lnTo>
                    <a:pt x="4347972" y="779425"/>
                  </a:lnTo>
                </a:path>
                <a:path w="9213215" h="5260340">
                  <a:moveTo>
                    <a:pt x="4347972" y="779425"/>
                  </a:moveTo>
                  <a:lnTo>
                    <a:pt x="4347972" y="773969"/>
                  </a:lnTo>
                </a:path>
                <a:path w="9213215" h="5260340">
                  <a:moveTo>
                    <a:pt x="4347972" y="438239"/>
                  </a:moveTo>
                  <a:lnTo>
                    <a:pt x="4347972" y="627"/>
                  </a:lnTo>
                </a:path>
                <a:path w="9213215" h="5260340">
                  <a:moveTo>
                    <a:pt x="4322953" y="1342035"/>
                  </a:moveTo>
                  <a:lnTo>
                    <a:pt x="4322953" y="953224"/>
                  </a:lnTo>
                </a:path>
                <a:path w="9213215" h="5260340">
                  <a:moveTo>
                    <a:pt x="4322953" y="953224"/>
                  </a:moveTo>
                  <a:lnTo>
                    <a:pt x="4322953" y="785013"/>
                  </a:lnTo>
                </a:path>
                <a:path w="9213215" h="5260340">
                  <a:moveTo>
                    <a:pt x="4322953" y="785013"/>
                  </a:moveTo>
                  <a:lnTo>
                    <a:pt x="4322953" y="784378"/>
                  </a:lnTo>
                </a:path>
                <a:path w="9213215" h="5260340">
                  <a:moveTo>
                    <a:pt x="4322953" y="784378"/>
                  </a:moveTo>
                  <a:lnTo>
                    <a:pt x="4322953" y="783235"/>
                  </a:lnTo>
                </a:path>
                <a:path w="9213215" h="5260340">
                  <a:moveTo>
                    <a:pt x="4322953" y="783235"/>
                  </a:moveTo>
                  <a:lnTo>
                    <a:pt x="4322953" y="782028"/>
                  </a:lnTo>
                </a:path>
                <a:path w="9213215" h="5260340">
                  <a:moveTo>
                    <a:pt x="4322953" y="782028"/>
                  </a:moveTo>
                  <a:lnTo>
                    <a:pt x="4322953" y="779425"/>
                  </a:lnTo>
                </a:path>
                <a:path w="9213215" h="5260340">
                  <a:moveTo>
                    <a:pt x="4322953" y="779425"/>
                  </a:moveTo>
                  <a:lnTo>
                    <a:pt x="4322953" y="774027"/>
                  </a:lnTo>
                </a:path>
                <a:path w="9213215" h="5260340">
                  <a:moveTo>
                    <a:pt x="4322953" y="438303"/>
                  </a:moveTo>
                  <a:lnTo>
                    <a:pt x="4322953" y="697"/>
                  </a:lnTo>
                </a:path>
                <a:path w="9213215" h="5260340">
                  <a:moveTo>
                    <a:pt x="4297997" y="1342035"/>
                  </a:moveTo>
                  <a:lnTo>
                    <a:pt x="4297997" y="953224"/>
                  </a:lnTo>
                </a:path>
                <a:path w="9213215" h="5260340">
                  <a:moveTo>
                    <a:pt x="4297997" y="953224"/>
                  </a:moveTo>
                  <a:lnTo>
                    <a:pt x="4297997" y="785013"/>
                  </a:lnTo>
                </a:path>
                <a:path w="9213215" h="5260340">
                  <a:moveTo>
                    <a:pt x="4297997" y="785013"/>
                  </a:moveTo>
                  <a:lnTo>
                    <a:pt x="4297997" y="784378"/>
                  </a:lnTo>
                </a:path>
                <a:path w="9213215" h="5260340">
                  <a:moveTo>
                    <a:pt x="4297997" y="784378"/>
                  </a:moveTo>
                  <a:lnTo>
                    <a:pt x="4297997" y="783235"/>
                  </a:lnTo>
                </a:path>
                <a:path w="9213215" h="5260340">
                  <a:moveTo>
                    <a:pt x="4297997" y="783235"/>
                  </a:moveTo>
                  <a:lnTo>
                    <a:pt x="4297997" y="782028"/>
                  </a:lnTo>
                </a:path>
                <a:path w="9213215" h="5260340">
                  <a:moveTo>
                    <a:pt x="4297997" y="782028"/>
                  </a:moveTo>
                  <a:lnTo>
                    <a:pt x="4297997" y="779425"/>
                  </a:lnTo>
                </a:path>
                <a:path w="9213215" h="5260340">
                  <a:moveTo>
                    <a:pt x="4297997" y="779425"/>
                  </a:moveTo>
                  <a:lnTo>
                    <a:pt x="4297997" y="774086"/>
                  </a:lnTo>
                </a:path>
                <a:path w="9213215" h="5260340">
                  <a:moveTo>
                    <a:pt x="4297997" y="438430"/>
                  </a:moveTo>
                  <a:lnTo>
                    <a:pt x="4297997" y="767"/>
                  </a:lnTo>
                </a:path>
                <a:path w="9213215" h="5260340">
                  <a:moveTo>
                    <a:pt x="4272978" y="1342035"/>
                  </a:moveTo>
                  <a:lnTo>
                    <a:pt x="4272978" y="953224"/>
                  </a:lnTo>
                </a:path>
                <a:path w="9213215" h="5260340">
                  <a:moveTo>
                    <a:pt x="4272978" y="953224"/>
                  </a:moveTo>
                  <a:lnTo>
                    <a:pt x="4272978" y="785013"/>
                  </a:lnTo>
                </a:path>
                <a:path w="9213215" h="5260340">
                  <a:moveTo>
                    <a:pt x="4272978" y="785013"/>
                  </a:moveTo>
                  <a:lnTo>
                    <a:pt x="4272978" y="784378"/>
                  </a:lnTo>
                </a:path>
                <a:path w="9213215" h="5260340">
                  <a:moveTo>
                    <a:pt x="4272978" y="784378"/>
                  </a:moveTo>
                  <a:lnTo>
                    <a:pt x="4272978" y="783235"/>
                  </a:lnTo>
                </a:path>
                <a:path w="9213215" h="5260340">
                  <a:moveTo>
                    <a:pt x="4272978" y="783235"/>
                  </a:moveTo>
                  <a:lnTo>
                    <a:pt x="4272978" y="782028"/>
                  </a:lnTo>
                </a:path>
                <a:path w="9213215" h="5260340">
                  <a:moveTo>
                    <a:pt x="4272978" y="782028"/>
                  </a:moveTo>
                  <a:lnTo>
                    <a:pt x="4272978" y="779425"/>
                  </a:lnTo>
                </a:path>
                <a:path w="9213215" h="5260340">
                  <a:moveTo>
                    <a:pt x="4272978" y="779425"/>
                  </a:moveTo>
                  <a:lnTo>
                    <a:pt x="4272978" y="774148"/>
                  </a:lnTo>
                </a:path>
                <a:path w="9213215" h="5260340">
                  <a:moveTo>
                    <a:pt x="4272978" y="438493"/>
                  </a:moveTo>
                  <a:lnTo>
                    <a:pt x="4272978" y="836"/>
                  </a:lnTo>
                </a:path>
                <a:path w="9213215" h="5260340">
                  <a:moveTo>
                    <a:pt x="4248023" y="1342035"/>
                  </a:moveTo>
                  <a:lnTo>
                    <a:pt x="4248023" y="953224"/>
                  </a:lnTo>
                </a:path>
                <a:path w="9213215" h="5260340">
                  <a:moveTo>
                    <a:pt x="4248023" y="953224"/>
                  </a:moveTo>
                  <a:lnTo>
                    <a:pt x="4248023" y="785013"/>
                  </a:lnTo>
                </a:path>
                <a:path w="9213215" h="5260340">
                  <a:moveTo>
                    <a:pt x="4248023" y="785013"/>
                  </a:moveTo>
                  <a:lnTo>
                    <a:pt x="4248023" y="784378"/>
                  </a:lnTo>
                </a:path>
                <a:path w="9213215" h="5260340">
                  <a:moveTo>
                    <a:pt x="4248023" y="784378"/>
                  </a:moveTo>
                  <a:lnTo>
                    <a:pt x="4248023" y="783235"/>
                  </a:lnTo>
                </a:path>
                <a:path w="9213215" h="5260340">
                  <a:moveTo>
                    <a:pt x="4248023" y="783235"/>
                  </a:moveTo>
                  <a:lnTo>
                    <a:pt x="4248023" y="782028"/>
                  </a:lnTo>
                </a:path>
                <a:path w="9213215" h="5260340">
                  <a:moveTo>
                    <a:pt x="4248023" y="782028"/>
                  </a:moveTo>
                  <a:lnTo>
                    <a:pt x="4248023" y="779425"/>
                  </a:lnTo>
                </a:path>
                <a:path w="9213215" h="5260340">
                  <a:moveTo>
                    <a:pt x="4248023" y="779425"/>
                  </a:moveTo>
                  <a:lnTo>
                    <a:pt x="4248023" y="774217"/>
                  </a:lnTo>
                </a:path>
                <a:path w="9213215" h="5260340">
                  <a:moveTo>
                    <a:pt x="4248023" y="438557"/>
                  </a:moveTo>
                  <a:lnTo>
                    <a:pt x="4248023" y="906"/>
                  </a:lnTo>
                </a:path>
                <a:path w="9213215" h="5260340">
                  <a:moveTo>
                    <a:pt x="4223004" y="1342035"/>
                  </a:moveTo>
                  <a:lnTo>
                    <a:pt x="4223004" y="953224"/>
                  </a:lnTo>
                </a:path>
                <a:path w="9213215" h="5260340">
                  <a:moveTo>
                    <a:pt x="4223004" y="953224"/>
                  </a:moveTo>
                  <a:lnTo>
                    <a:pt x="4223004" y="785013"/>
                  </a:lnTo>
                </a:path>
                <a:path w="9213215" h="5260340">
                  <a:moveTo>
                    <a:pt x="4223004" y="785013"/>
                  </a:moveTo>
                  <a:lnTo>
                    <a:pt x="4223004" y="784378"/>
                  </a:lnTo>
                </a:path>
                <a:path w="9213215" h="5260340">
                  <a:moveTo>
                    <a:pt x="4223004" y="784378"/>
                  </a:moveTo>
                  <a:lnTo>
                    <a:pt x="4223004" y="783235"/>
                  </a:lnTo>
                </a:path>
                <a:path w="9213215" h="5260340">
                  <a:moveTo>
                    <a:pt x="4223004" y="783235"/>
                  </a:moveTo>
                  <a:lnTo>
                    <a:pt x="4223004" y="782028"/>
                  </a:lnTo>
                </a:path>
                <a:path w="9213215" h="5260340">
                  <a:moveTo>
                    <a:pt x="4223004" y="782028"/>
                  </a:moveTo>
                  <a:lnTo>
                    <a:pt x="4223004" y="779425"/>
                  </a:lnTo>
                </a:path>
                <a:path w="9213215" h="5260340">
                  <a:moveTo>
                    <a:pt x="4223004" y="779425"/>
                  </a:moveTo>
                  <a:lnTo>
                    <a:pt x="4223004" y="774286"/>
                  </a:lnTo>
                </a:path>
                <a:path w="9213215" h="5260340">
                  <a:moveTo>
                    <a:pt x="4223004" y="438620"/>
                  </a:moveTo>
                  <a:lnTo>
                    <a:pt x="4223004" y="976"/>
                  </a:lnTo>
                </a:path>
                <a:path w="9213215" h="5260340">
                  <a:moveTo>
                    <a:pt x="4198048" y="1342035"/>
                  </a:moveTo>
                  <a:lnTo>
                    <a:pt x="4198048" y="953224"/>
                  </a:lnTo>
                </a:path>
                <a:path w="9213215" h="5260340">
                  <a:moveTo>
                    <a:pt x="4198048" y="953224"/>
                  </a:moveTo>
                  <a:lnTo>
                    <a:pt x="4198048" y="785013"/>
                  </a:lnTo>
                </a:path>
                <a:path w="9213215" h="5260340">
                  <a:moveTo>
                    <a:pt x="4198048" y="785013"/>
                  </a:moveTo>
                  <a:lnTo>
                    <a:pt x="4198048" y="784378"/>
                  </a:lnTo>
                </a:path>
                <a:path w="9213215" h="5260340">
                  <a:moveTo>
                    <a:pt x="4198048" y="784378"/>
                  </a:moveTo>
                  <a:lnTo>
                    <a:pt x="4198048" y="783235"/>
                  </a:lnTo>
                </a:path>
                <a:path w="9213215" h="5260340">
                  <a:moveTo>
                    <a:pt x="4198048" y="783235"/>
                  </a:moveTo>
                  <a:lnTo>
                    <a:pt x="4198048" y="782028"/>
                  </a:lnTo>
                </a:path>
                <a:path w="9213215" h="5260340">
                  <a:moveTo>
                    <a:pt x="4198048" y="782028"/>
                  </a:moveTo>
                  <a:lnTo>
                    <a:pt x="4198048" y="779425"/>
                  </a:lnTo>
                </a:path>
                <a:path w="9213215" h="5260340">
                  <a:moveTo>
                    <a:pt x="4198048" y="779425"/>
                  </a:moveTo>
                  <a:lnTo>
                    <a:pt x="4198048" y="774354"/>
                  </a:lnTo>
                </a:path>
                <a:path w="9213215" h="5260340">
                  <a:moveTo>
                    <a:pt x="4198048" y="438684"/>
                  </a:moveTo>
                  <a:lnTo>
                    <a:pt x="4198048" y="1046"/>
                  </a:lnTo>
                </a:path>
                <a:path w="9213215" h="5260340">
                  <a:moveTo>
                    <a:pt x="4173093" y="1342035"/>
                  </a:moveTo>
                  <a:lnTo>
                    <a:pt x="4173093" y="953224"/>
                  </a:lnTo>
                </a:path>
                <a:path w="9213215" h="5260340">
                  <a:moveTo>
                    <a:pt x="4173093" y="953224"/>
                  </a:moveTo>
                  <a:lnTo>
                    <a:pt x="4173093" y="785013"/>
                  </a:lnTo>
                </a:path>
                <a:path w="9213215" h="5260340">
                  <a:moveTo>
                    <a:pt x="4173093" y="785013"/>
                  </a:moveTo>
                  <a:lnTo>
                    <a:pt x="4173093" y="784378"/>
                  </a:lnTo>
                </a:path>
                <a:path w="9213215" h="5260340">
                  <a:moveTo>
                    <a:pt x="4173093" y="784378"/>
                  </a:moveTo>
                  <a:lnTo>
                    <a:pt x="4173093" y="783235"/>
                  </a:lnTo>
                </a:path>
                <a:path w="9213215" h="5260340">
                  <a:moveTo>
                    <a:pt x="4173093" y="783235"/>
                  </a:moveTo>
                  <a:lnTo>
                    <a:pt x="4173093" y="782028"/>
                  </a:lnTo>
                </a:path>
                <a:path w="9213215" h="5260340">
                  <a:moveTo>
                    <a:pt x="4173093" y="782028"/>
                  </a:moveTo>
                  <a:lnTo>
                    <a:pt x="4173093" y="779425"/>
                  </a:lnTo>
                </a:path>
                <a:path w="9213215" h="5260340">
                  <a:moveTo>
                    <a:pt x="4173093" y="779425"/>
                  </a:moveTo>
                  <a:lnTo>
                    <a:pt x="4173093" y="774416"/>
                  </a:lnTo>
                </a:path>
                <a:path w="9213215" h="5260340">
                  <a:moveTo>
                    <a:pt x="4173093" y="438747"/>
                  </a:moveTo>
                  <a:lnTo>
                    <a:pt x="4173093" y="1115"/>
                  </a:lnTo>
                </a:path>
                <a:path w="9213215" h="5260340">
                  <a:moveTo>
                    <a:pt x="4148074" y="1342035"/>
                  </a:moveTo>
                  <a:lnTo>
                    <a:pt x="4148074" y="953224"/>
                  </a:lnTo>
                </a:path>
                <a:path w="9213215" h="5260340">
                  <a:moveTo>
                    <a:pt x="4148074" y="953224"/>
                  </a:moveTo>
                  <a:lnTo>
                    <a:pt x="4148074" y="785013"/>
                  </a:lnTo>
                </a:path>
                <a:path w="9213215" h="5260340">
                  <a:moveTo>
                    <a:pt x="4148074" y="785013"/>
                  </a:moveTo>
                  <a:lnTo>
                    <a:pt x="4148074" y="784378"/>
                  </a:lnTo>
                </a:path>
                <a:path w="9213215" h="5260340">
                  <a:moveTo>
                    <a:pt x="4148074" y="784378"/>
                  </a:moveTo>
                  <a:lnTo>
                    <a:pt x="4148074" y="783235"/>
                  </a:lnTo>
                </a:path>
                <a:path w="9213215" h="5260340">
                  <a:moveTo>
                    <a:pt x="4148074" y="783235"/>
                  </a:moveTo>
                  <a:lnTo>
                    <a:pt x="4148074" y="782028"/>
                  </a:lnTo>
                </a:path>
                <a:path w="9213215" h="5260340">
                  <a:moveTo>
                    <a:pt x="4148074" y="782028"/>
                  </a:moveTo>
                  <a:lnTo>
                    <a:pt x="4148074" y="779425"/>
                  </a:lnTo>
                </a:path>
                <a:path w="9213215" h="5260340">
                  <a:moveTo>
                    <a:pt x="4148074" y="779425"/>
                  </a:moveTo>
                  <a:lnTo>
                    <a:pt x="4148074" y="774482"/>
                  </a:lnTo>
                </a:path>
                <a:path w="9213215" h="5260340">
                  <a:moveTo>
                    <a:pt x="4148074" y="438811"/>
                  </a:moveTo>
                  <a:lnTo>
                    <a:pt x="4148074" y="1185"/>
                  </a:lnTo>
                </a:path>
                <a:path w="9213215" h="5260340">
                  <a:moveTo>
                    <a:pt x="4123055" y="1342035"/>
                  </a:moveTo>
                  <a:lnTo>
                    <a:pt x="4123055" y="953224"/>
                  </a:lnTo>
                </a:path>
                <a:path w="9213215" h="5260340">
                  <a:moveTo>
                    <a:pt x="4123055" y="953224"/>
                  </a:moveTo>
                  <a:lnTo>
                    <a:pt x="4123055" y="785013"/>
                  </a:lnTo>
                </a:path>
                <a:path w="9213215" h="5260340">
                  <a:moveTo>
                    <a:pt x="4123055" y="785013"/>
                  </a:moveTo>
                  <a:lnTo>
                    <a:pt x="4123055" y="784378"/>
                  </a:lnTo>
                </a:path>
                <a:path w="9213215" h="5260340">
                  <a:moveTo>
                    <a:pt x="4123055" y="784378"/>
                  </a:moveTo>
                  <a:lnTo>
                    <a:pt x="4123055" y="783235"/>
                  </a:lnTo>
                </a:path>
                <a:path w="9213215" h="5260340">
                  <a:moveTo>
                    <a:pt x="4123055" y="783235"/>
                  </a:moveTo>
                  <a:lnTo>
                    <a:pt x="4123055" y="782028"/>
                  </a:lnTo>
                </a:path>
                <a:path w="9213215" h="5260340">
                  <a:moveTo>
                    <a:pt x="4123055" y="782028"/>
                  </a:moveTo>
                  <a:lnTo>
                    <a:pt x="4123055" y="779425"/>
                  </a:lnTo>
                </a:path>
                <a:path w="9213215" h="5260340">
                  <a:moveTo>
                    <a:pt x="4123055" y="779425"/>
                  </a:moveTo>
                  <a:lnTo>
                    <a:pt x="4123055" y="774548"/>
                  </a:lnTo>
                </a:path>
                <a:path w="9213215" h="5260340">
                  <a:moveTo>
                    <a:pt x="4123055" y="438874"/>
                  </a:moveTo>
                  <a:lnTo>
                    <a:pt x="4123055" y="1255"/>
                  </a:lnTo>
                </a:path>
                <a:path w="9213215" h="5260340">
                  <a:moveTo>
                    <a:pt x="4098099" y="1383246"/>
                  </a:moveTo>
                  <a:lnTo>
                    <a:pt x="4098099" y="953224"/>
                  </a:lnTo>
                </a:path>
                <a:path w="9213215" h="5260340">
                  <a:moveTo>
                    <a:pt x="4098099" y="953224"/>
                  </a:moveTo>
                  <a:lnTo>
                    <a:pt x="4098099" y="785013"/>
                  </a:lnTo>
                </a:path>
                <a:path w="9213215" h="5260340">
                  <a:moveTo>
                    <a:pt x="4098099" y="785013"/>
                  </a:moveTo>
                  <a:lnTo>
                    <a:pt x="4098099" y="784378"/>
                  </a:lnTo>
                </a:path>
                <a:path w="9213215" h="5260340">
                  <a:moveTo>
                    <a:pt x="4098099" y="784378"/>
                  </a:moveTo>
                  <a:lnTo>
                    <a:pt x="4098099" y="783235"/>
                  </a:lnTo>
                </a:path>
                <a:path w="9213215" h="5260340">
                  <a:moveTo>
                    <a:pt x="4098099" y="783235"/>
                  </a:moveTo>
                  <a:lnTo>
                    <a:pt x="4098099" y="782028"/>
                  </a:lnTo>
                </a:path>
                <a:path w="9213215" h="5260340">
                  <a:moveTo>
                    <a:pt x="4098099" y="782028"/>
                  </a:moveTo>
                  <a:lnTo>
                    <a:pt x="4098099" y="779425"/>
                  </a:lnTo>
                </a:path>
                <a:path w="9213215" h="5260340">
                  <a:moveTo>
                    <a:pt x="4098099" y="779425"/>
                  </a:moveTo>
                  <a:lnTo>
                    <a:pt x="4098099" y="774614"/>
                  </a:lnTo>
                </a:path>
                <a:path w="9213215" h="5260340">
                  <a:moveTo>
                    <a:pt x="4098099" y="438938"/>
                  </a:moveTo>
                  <a:lnTo>
                    <a:pt x="4098099" y="1324"/>
                  </a:lnTo>
                </a:path>
                <a:path w="9213215" h="5260340">
                  <a:moveTo>
                    <a:pt x="4073080" y="1383246"/>
                  </a:moveTo>
                  <a:lnTo>
                    <a:pt x="4073080" y="953224"/>
                  </a:lnTo>
                </a:path>
                <a:path w="9213215" h="5260340">
                  <a:moveTo>
                    <a:pt x="4073080" y="953224"/>
                  </a:moveTo>
                  <a:lnTo>
                    <a:pt x="4073080" y="785013"/>
                  </a:lnTo>
                </a:path>
                <a:path w="9213215" h="5260340">
                  <a:moveTo>
                    <a:pt x="4073080" y="785013"/>
                  </a:moveTo>
                  <a:lnTo>
                    <a:pt x="4073080" y="784378"/>
                  </a:lnTo>
                </a:path>
                <a:path w="9213215" h="5260340">
                  <a:moveTo>
                    <a:pt x="4073080" y="784378"/>
                  </a:moveTo>
                  <a:lnTo>
                    <a:pt x="4073080" y="783235"/>
                  </a:lnTo>
                </a:path>
                <a:path w="9213215" h="5260340">
                  <a:moveTo>
                    <a:pt x="4073080" y="783235"/>
                  </a:moveTo>
                  <a:lnTo>
                    <a:pt x="4073080" y="782028"/>
                  </a:lnTo>
                </a:path>
                <a:path w="9213215" h="5260340">
                  <a:moveTo>
                    <a:pt x="4073080" y="782028"/>
                  </a:moveTo>
                  <a:lnTo>
                    <a:pt x="4073080" y="779425"/>
                  </a:lnTo>
                </a:path>
                <a:path w="9213215" h="5260340">
                  <a:moveTo>
                    <a:pt x="4073080" y="779425"/>
                  </a:moveTo>
                  <a:lnTo>
                    <a:pt x="4073080" y="774680"/>
                  </a:lnTo>
                </a:path>
                <a:path w="9213215" h="5260340">
                  <a:moveTo>
                    <a:pt x="4073080" y="439001"/>
                  </a:moveTo>
                  <a:lnTo>
                    <a:pt x="4073080" y="1394"/>
                  </a:lnTo>
                </a:path>
                <a:path w="9213215" h="5260340">
                  <a:moveTo>
                    <a:pt x="4048125" y="1383246"/>
                  </a:moveTo>
                  <a:lnTo>
                    <a:pt x="4048125" y="953224"/>
                  </a:lnTo>
                </a:path>
                <a:path w="9213215" h="5260340">
                  <a:moveTo>
                    <a:pt x="4048125" y="953224"/>
                  </a:moveTo>
                  <a:lnTo>
                    <a:pt x="4048125" y="785013"/>
                  </a:lnTo>
                </a:path>
                <a:path w="9213215" h="5260340">
                  <a:moveTo>
                    <a:pt x="4048125" y="785013"/>
                  </a:moveTo>
                  <a:lnTo>
                    <a:pt x="4048125" y="784378"/>
                  </a:lnTo>
                </a:path>
                <a:path w="9213215" h="5260340">
                  <a:moveTo>
                    <a:pt x="4048125" y="784378"/>
                  </a:moveTo>
                  <a:lnTo>
                    <a:pt x="4048125" y="783235"/>
                  </a:lnTo>
                </a:path>
                <a:path w="9213215" h="5260340">
                  <a:moveTo>
                    <a:pt x="4048125" y="783235"/>
                  </a:moveTo>
                  <a:lnTo>
                    <a:pt x="4048125" y="782028"/>
                  </a:lnTo>
                </a:path>
                <a:path w="9213215" h="5260340">
                  <a:moveTo>
                    <a:pt x="4048125" y="782028"/>
                  </a:moveTo>
                  <a:lnTo>
                    <a:pt x="4048125" y="779425"/>
                  </a:lnTo>
                </a:path>
                <a:path w="9213215" h="5260340">
                  <a:moveTo>
                    <a:pt x="4048125" y="779425"/>
                  </a:moveTo>
                  <a:lnTo>
                    <a:pt x="4048125" y="774746"/>
                  </a:lnTo>
                </a:path>
                <a:path w="9213215" h="5260340">
                  <a:moveTo>
                    <a:pt x="4048125" y="439128"/>
                  </a:moveTo>
                  <a:lnTo>
                    <a:pt x="4048125" y="1464"/>
                  </a:lnTo>
                </a:path>
                <a:path w="9213215" h="5260340">
                  <a:moveTo>
                    <a:pt x="4023106" y="1383246"/>
                  </a:moveTo>
                  <a:lnTo>
                    <a:pt x="4023106" y="953224"/>
                  </a:lnTo>
                </a:path>
                <a:path w="9213215" h="5260340">
                  <a:moveTo>
                    <a:pt x="4023106" y="953224"/>
                  </a:moveTo>
                  <a:lnTo>
                    <a:pt x="4023106" y="785013"/>
                  </a:lnTo>
                </a:path>
                <a:path w="9213215" h="5260340">
                  <a:moveTo>
                    <a:pt x="4023106" y="785013"/>
                  </a:moveTo>
                  <a:lnTo>
                    <a:pt x="4023106" y="784378"/>
                  </a:lnTo>
                </a:path>
                <a:path w="9213215" h="5260340">
                  <a:moveTo>
                    <a:pt x="4023106" y="784378"/>
                  </a:moveTo>
                  <a:lnTo>
                    <a:pt x="4023106" y="783235"/>
                  </a:lnTo>
                </a:path>
                <a:path w="9213215" h="5260340">
                  <a:moveTo>
                    <a:pt x="4023106" y="783235"/>
                  </a:moveTo>
                  <a:lnTo>
                    <a:pt x="4023106" y="782028"/>
                  </a:lnTo>
                </a:path>
                <a:path w="9213215" h="5260340">
                  <a:moveTo>
                    <a:pt x="4023106" y="782028"/>
                  </a:moveTo>
                  <a:lnTo>
                    <a:pt x="4023106" y="779425"/>
                  </a:lnTo>
                </a:path>
                <a:path w="9213215" h="5260340">
                  <a:moveTo>
                    <a:pt x="4023106" y="779425"/>
                  </a:moveTo>
                  <a:lnTo>
                    <a:pt x="4023106" y="774812"/>
                  </a:lnTo>
                </a:path>
                <a:path w="9213215" h="5260340">
                  <a:moveTo>
                    <a:pt x="4023106" y="439128"/>
                  </a:moveTo>
                  <a:lnTo>
                    <a:pt x="4023105" y="1534"/>
                  </a:lnTo>
                </a:path>
                <a:path w="9213215" h="5260340">
                  <a:moveTo>
                    <a:pt x="3998150" y="1383246"/>
                  </a:moveTo>
                  <a:lnTo>
                    <a:pt x="3998150" y="953224"/>
                  </a:lnTo>
                </a:path>
                <a:path w="9213215" h="5260340">
                  <a:moveTo>
                    <a:pt x="3998150" y="953224"/>
                  </a:moveTo>
                  <a:lnTo>
                    <a:pt x="3998150" y="785013"/>
                  </a:lnTo>
                </a:path>
                <a:path w="9213215" h="5260340">
                  <a:moveTo>
                    <a:pt x="3998150" y="785013"/>
                  </a:moveTo>
                  <a:lnTo>
                    <a:pt x="3998150" y="784378"/>
                  </a:lnTo>
                </a:path>
                <a:path w="9213215" h="5260340">
                  <a:moveTo>
                    <a:pt x="3998150" y="784378"/>
                  </a:moveTo>
                  <a:lnTo>
                    <a:pt x="3998150" y="783235"/>
                  </a:lnTo>
                </a:path>
                <a:path w="9213215" h="5260340">
                  <a:moveTo>
                    <a:pt x="3998150" y="783235"/>
                  </a:moveTo>
                  <a:lnTo>
                    <a:pt x="3998150" y="782028"/>
                  </a:lnTo>
                </a:path>
                <a:path w="9213215" h="5260340">
                  <a:moveTo>
                    <a:pt x="3998150" y="782028"/>
                  </a:moveTo>
                  <a:lnTo>
                    <a:pt x="3998150" y="779425"/>
                  </a:lnTo>
                </a:path>
                <a:path w="9213215" h="5260340">
                  <a:moveTo>
                    <a:pt x="3998150" y="779425"/>
                  </a:moveTo>
                  <a:lnTo>
                    <a:pt x="3998150" y="774878"/>
                  </a:lnTo>
                </a:path>
                <a:path w="9213215" h="5260340">
                  <a:moveTo>
                    <a:pt x="3998150" y="439192"/>
                  </a:moveTo>
                  <a:lnTo>
                    <a:pt x="3998150" y="1603"/>
                  </a:lnTo>
                </a:path>
                <a:path w="9213215" h="5260340">
                  <a:moveTo>
                    <a:pt x="3973195" y="1383246"/>
                  </a:moveTo>
                  <a:lnTo>
                    <a:pt x="3973195" y="953224"/>
                  </a:lnTo>
                </a:path>
                <a:path w="9213215" h="5260340">
                  <a:moveTo>
                    <a:pt x="3973195" y="953224"/>
                  </a:moveTo>
                  <a:lnTo>
                    <a:pt x="3973195" y="785013"/>
                  </a:lnTo>
                </a:path>
                <a:path w="9213215" h="5260340">
                  <a:moveTo>
                    <a:pt x="3973195" y="785013"/>
                  </a:moveTo>
                  <a:lnTo>
                    <a:pt x="3973195" y="784378"/>
                  </a:lnTo>
                </a:path>
                <a:path w="9213215" h="5260340">
                  <a:moveTo>
                    <a:pt x="3973195" y="784378"/>
                  </a:moveTo>
                  <a:lnTo>
                    <a:pt x="3973195" y="783235"/>
                  </a:lnTo>
                </a:path>
                <a:path w="9213215" h="5260340">
                  <a:moveTo>
                    <a:pt x="3973195" y="783235"/>
                  </a:moveTo>
                  <a:lnTo>
                    <a:pt x="3973195" y="782028"/>
                  </a:lnTo>
                </a:path>
                <a:path w="9213215" h="5260340">
                  <a:moveTo>
                    <a:pt x="3973195" y="782028"/>
                  </a:moveTo>
                  <a:lnTo>
                    <a:pt x="3973195" y="779425"/>
                  </a:lnTo>
                </a:path>
                <a:path w="9213215" h="5260340">
                  <a:moveTo>
                    <a:pt x="3973195" y="779425"/>
                  </a:moveTo>
                  <a:lnTo>
                    <a:pt x="3973195" y="774943"/>
                  </a:lnTo>
                </a:path>
                <a:path w="9213215" h="5260340">
                  <a:moveTo>
                    <a:pt x="3973195" y="439319"/>
                  </a:moveTo>
                  <a:lnTo>
                    <a:pt x="3973195" y="1673"/>
                  </a:lnTo>
                </a:path>
                <a:path w="9213215" h="5260340">
                  <a:moveTo>
                    <a:pt x="3948176" y="1383246"/>
                  </a:moveTo>
                  <a:lnTo>
                    <a:pt x="3948176" y="953224"/>
                  </a:lnTo>
                </a:path>
                <a:path w="9213215" h="5260340">
                  <a:moveTo>
                    <a:pt x="3948176" y="953224"/>
                  </a:moveTo>
                  <a:lnTo>
                    <a:pt x="3948176" y="785013"/>
                  </a:lnTo>
                </a:path>
                <a:path w="9213215" h="5260340">
                  <a:moveTo>
                    <a:pt x="3948176" y="785013"/>
                  </a:moveTo>
                  <a:lnTo>
                    <a:pt x="3948176" y="784378"/>
                  </a:lnTo>
                </a:path>
                <a:path w="9213215" h="5260340">
                  <a:moveTo>
                    <a:pt x="3948176" y="784378"/>
                  </a:moveTo>
                  <a:lnTo>
                    <a:pt x="3948176" y="783235"/>
                  </a:lnTo>
                </a:path>
                <a:path w="9213215" h="5260340">
                  <a:moveTo>
                    <a:pt x="3948176" y="783235"/>
                  </a:moveTo>
                  <a:lnTo>
                    <a:pt x="3948176" y="782028"/>
                  </a:lnTo>
                </a:path>
                <a:path w="9213215" h="5260340">
                  <a:moveTo>
                    <a:pt x="3948176" y="782028"/>
                  </a:moveTo>
                  <a:lnTo>
                    <a:pt x="3948176" y="779425"/>
                  </a:lnTo>
                </a:path>
                <a:path w="9213215" h="5260340">
                  <a:moveTo>
                    <a:pt x="3948176" y="779425"/>
                  </a:moveTo>
                  <a:lnTo>
                    <a:pt x="3948176" y="775009"/>
                  </a:lnTo>
                </a:path>
                <a:path w="9213215" h="5260340">
                  <a:moveTo>
                    <a:pt x="3948176" y="439382"/>
                  </a:moveTo>
                  <a:lnTo>
                    <a:pt x="3948176" y="1743"/>
                  </a:lnTo>
                </a:path>
                <a:path w="9213215" h="5260340">
                  <a:moveTo>
                    <a:pt x="3923157" y="1383246"/>
                  </a:moveTo>
                  <a:lnTo>
                    <a:pt x="3923157" y="953224"/>
                  </a:lnTo>
                </a:path>
                <a:path w="9213215" h="5260340">
                  <a:moveTo>
                    <a:pt x="3923157" y="953224"/>
                  </a:moveTo>
                  <a:lnTo>
                    <a:pt x="3923157" y="785013"/>
                  </a:lnTo>
                </a:path>
                <a:path w="9213215" h="5260340">
                  <a:moveTo>
                    <a:pt x="3923157" y="785013"/>
                  </a:moveTo>
                  <a:lnTo>
                    <a:pt x="3923157" y="784378"/>
                  </a:lnTo>
                </a:path>
                <a:path w="9213215" h="5260340">
                  <a:moveTo>
                    <a:pt x="3923157" y="784378"/>
                  </a:moveTo>
                  <a:lnTo>
                    <a:pt x="3923157" y="783235"/>
                  </a:lnTo>
                </a:path>
                <a:path w="9213215" h="5260340">
                  <a:moveTo>
                    <a:pt x="3923157" y="783235"/>
                  </a:moveTo>
                  <a:lnTo>
                    <a:pt x="3923157" y="782028"/>
                  </a:lnTo>
                </a:path>
                <a:path w="9213215" h="5260340">
                  <a:moveTo>
                    <a:pt x="3923157" y="782028"/>
                  </a:moveTo>
                  <a:lnTo>
                    <a:pt x="3923157" y="779425"/>
                  </a:lnTo>
                </a:path>
                <a:path w="9213215" h="5260340">
                  <a:moveTo>
                    <a:pt x="3923157" y="779425"/>
                  </a:moveTo>
                  <a:lnTo>
                    <a:pt x="3923157" y="775075"/>
                  </a:lnTo>
                </a:path>
                <a:path w="9213215" h="5260340">
                  <a:moveTo>
                    <a:pt x="3923157" y="439446"/>
                  </a:moveTo>
                  <a:lnTo>
                    <a:pt x="3923157" y="1813"/>
                  </a:lnTo>
                </a:path>
                <a:path w="9213215" h="5260340">
                  <a:moveTo>
                    <a:pt x="3898138" y="1383246"/>
                  </a:moveTo>
                  <a:lnTo>
                    <a:pt x="3898138" y="953224"/>
                  </a:lnTo>
                </a:path>
                <a:path w="9213215" h="5260340">
                  <a:moveTo>
                    <a:pt x="3898138" y="953224"/>
                  </a:moveTo>
                  <a:lnTo>
                    <a:pt x="3898138" y="785013"/>
                  </a:lnTo>
                </a:path>
                <a:path w="9213215" h="5260340">
                  <a:moveTo>
                    <a:pt x="3898138" y="785013"/>
                  </a:moveTo>
                  <a:lnTo>
                    <a:pt x="3898138" y="784378"/>
                  </a:lnTo>
                </a:path>
                <a:path w="9213215" h="5260340">
                  <a:moveTo>
                    <a:pt x="3898138" y="784378"/>
                  </a:moveTo>
                  <a:lnTo>
                    <a:pt x="3898138" y="783235"/>
                  </a:lnTo>
                </a:path>
                <a:path w="9213215" h="5260340">
                  <a:moveTo>
                    <a:pt x="3898138" y="783235"/>
                  </a:moveTo>
                  <a:lnTo>
                    <a:pt x="3898138" y="782028"/>
                  </a:lnTo>
                </a:path>
                <a:path w="9213215" h="5260340">
                  <a:moveTo>
                    <a:pt x="3898138" y="782028"/>
                  </a:moveTo>
                  <a:lnTo>
                    <a:pt x="3898138" y="779425"/>
                  </a:lnTo>
                </a:path>
                <a:path w="9213215" h="5260340">
                  <a:moveTo>
                    <a:pt x="3898138" y="779425"/>
                  </a:moveTo>
                  <a:lnTo>
                    <a:pt x="3898138" y="775141"/>
                  </a:lnTo>
                </a:path>
                <a:path w="9213215" h="5260340">
                  <a:moveTo>
                    <a:pt x="3898138" y="439509"/>
                  </a:moveTo>
                  <a:lnTo>
                    <a:pt x="3898138" y="1882"/>
                  </a:lnTo>
                </a:path>
                <a:path w="9213215" h="5260340">
                  <a:moveTo>
                    <a:pt x="3873182" y="1383246"/>
                  </a:moveTo>
                  <a:lnTo>
                    <a:pt x="3873182" y="953224"/>
                  </a:lnTo>
                </a:path>
                <a:path w="9213215" h="5260340">
                  <a:moveTo>
                    <a:pt x="3873182" y="953224"/>
                  </a:moveTo>
                  <a:lnTo>
                    <a:pt x="3873182" y="785013"/>
                  </a:lnTo>
                </a:path>
                <a:path w="9213215" h="5260340">
                  <a:moveTo>
                    <a:pt x="3873182" y="785013"/>
                  </a:moveTo>
                  <a:lnTo>
                    <a:pt x="3873182" y="784378"/>
                  </a:lnTo>
                </a:path>
                <a:path w="9213215" h="5260340">
                  <a:moveTo>
                    <a:pt x="3873182" y="784378"/>
                  </a:moveTo>
                  <a:lnTo>
                    <a:pt x="3873182" y="783235"/>
                  </a:lnTo>
                </a:path>
                <a:path w="9213215" h="5260340">
                  <a:moveTo>
                    <a:pt x="3873182" y="783235"/>
                  </a:moveTo>
                  <a:lnTo>
                    <a:pt x="3873182" y="782028"/>
                  </a:lnTo>
                </a:path>
                <a:path w="9213215" h="5260340">
                  <a:moveTo>
                    <a:pt x="3873182" y="782028"/>
                  </a:moveTo>
                  <a:lnTo>
                    <a:pt x="3873182" y="779425"/>
                  </a:lnTo>
                </a:path>
                <a:path w="9213215" h="5260340">
                  <a:moveTo>
                    <a:pt x="3873182" y="779425"/>
                  </a:moveTo>
                  <a:lnTo>
                    <a:pt x="3873182" y="775207"/>
                  </a:lnTo>
                </a:path>
                <a:path w="9213215" h="5260340">
                  <a:moveTo>
                    <a:pt x="3873182" y="439573"/>
                  </a:moveTo>
                  <a:lnTo>
                    <a:pt x="3873182" y="1952"/>
                  </a:lnTo>
                </a:path>
                <a:path w="9213215" h="5260340">
                  <a:moveTo>
                    <a:pt x="3848227" y="1383246"/>
                  </a:moveTo>
                  <a:lnTo>
                    <a:pt x="3848227" y="953224"/>
                  </a:lnTo>
                </a:path>
                <a:path w="9213215" h="5260340">
                  <a:moveTo>
                    <a:pt x="3848227" y="953224"/>
                  </a:moveTo>
                  <a:lnTo>
                    <a:pt x="3848227" y="785013"/>
                  </a:lnTo>
                </a:path>
                <a:path w="9213215" h="5260340">
                  <a:moveTo>
                    <a:pt x="3848227" y="785013"/>
                  </a:moveTo>
                  <a:lnTo>
                    <a:pt x="3848227" y="784378"/>
                  </a:lnTo>
                </a:path>
                <a:path w="9213215" h="5260340">
                  <a:moveTo>
                    <a:pt x="3848227" y="784378"/>
                  </a:moveTo>
                  <a:lnTo>
                    <a:pt x="3848227" y="783235"/>
                  </a:lnTo>
                </a:path>
                <a:path w="9213215" h="5260340">
                  <a:moveTo>
                    <a:pt x="3848227" y="783235"/>
                  </a:moveTo>
                  <a:lnTo>
                    <a:pt x="3848227" y="782028"/>
                  </a:lnTo>
                </a:path>
                <a:path w="9213215" h="5260340">
                  <a:moveTo>
                    <a:pt x="3848227" y="782028"/>
                  </a:moveTo>
                  <a:lnTo>
                    <a:pt x="3848227" y="779425"/>
                  </a:lnTo>
                </a:path>
                <a:path w="9213215" h="5260340">
                  <a:moveTo>
                    <a:pt x="3848227" y="779425"/>
                  </a:moveTo>
                  <a:lnTo>
                    <a:pt x="3848227" y="775273"/>
                  </a:lnTo>
                </a:path>
                <a:path w="9213215" h="5260340">
                  <a:moveTo>
                    <a:pt x="3848227" y="439636"/>
                  </a:moveTo>
                  <a:lnTo>
                    <a:pt x="3848227" y="2022"/>
                  </a:lnTo>
                </a:path>
                <a:path w="9213215" h="5260340">
                  <a:moveTo>
                    <a:pt x="3823208" y="1383246"/>
                  </a:moveTo>
                  <a:lnTo>
                    <a:pt x="3823208" y="953224"/>
                  </a:lnTo>
                </a:path>
                <a:path w="9213215" h="5260340">
                  <a:moveTo>
                    <a:pt x="3823208" y="953224"/>
                  </a:moveTo>
                  <a:lnTo>
                    <a:pt x="3823208" y="785013"/>
                  </a:lnTo>
                </a:path>
                <a:path w="9213215" h="5260340">
                  <a:moveTo>
                    <a:pt x="3823208" y="785013"/>
                  </a:moveTo>
                  <a:lnTo>
                    <a:pt x="3823208" y="784378"/>
                  </a:lnTo>
                </a:path>
                <a:path w="9213215" h="5260340">
                  <a:moveTo>
                    <a:pt x="3823208" y="784378"/>
                  </a:moveTo>
                  <a:lnTo>
                    <a:pt x="3823208" y="783235"/>
                  </a:lnTo>
                </a:path>
                <a:path w="9213215" h="5260340">
                  <a:moveTo>
                    <a:pt x="3823208" y="783235"/>
                  </a:moveTo>
                  <a:lnTo>
                    <a:pt x="3823208" y="782028"/>
                  </a:lnTo>
                </a:path>
                <a:path w="9213215" h="5260340">
                  <a:moveTo>
                    <a:pt x="3823208" y="782028"/>
                  </a:moveTo>
                  <a:lnTo>
                    <a:pt x="3823208" y="779425"/>
                  </a:lnTo>
                </a:path>
                <a:path w="9213215" h="5260340">
                  <a:moveTo>
                    <a:pt x="3823208" y="779425"/>
                  </a:moveTo>
                  <a:lnTo>
                    <a:pt x="3823208" y="775339"/>
                  </a:lnTo>
                </a:path>
                <a:path w="9213215" h="5260340">
                  <a:moveTo>
                    <a:pt x="3823208" y="439700"/>
                  </a:moveTo>
                  <a:lnTo>
                    <a:pt x="3823208" y="2092"/>
                  </a:lnTo>
                </a:path>
                <a:path w="9213215" h="5260340">
                  <a:moveTo>
                    <a:pt x="3798189" y="1383246"/>
                  </a:moveTo>
                  <a:lnTo>
                    <a:pt x="3798189" y="953224"/>
                  </a:lnTo>
                </a:path>
                <a:path w="9213215" h="5260340">
                  <a:moveTo>
                    <a:pt x="3798189" y="953224"/>
                  </a:moveTo>
                  <a:lnTo>
                    <a:pt x="3798189" y="785013"/>
                  </a:lnTo>
                </a:path>
                <a:path w="9213215" h="5260340">
                  <a:moveTo>
                    <a:pt x="3798189" y="785013"/>
                  </a:moveTo>
                  <a:lnTo>
                    <a:pt x="3798189" y="784378"/>
                  </a:lnTo>
                </a:path>
                <a:path w="9213215" h="5260340">
                  <a:moveTo>
                    <a:pt x="3798189" y="784378"/>
                  </a:moveTo>
                  <a:lnTo>
                    <a:pt x="3798189" y="783235"/>
                  </a:lnTo>
                </a:path>
                <a:path w="9213215" h="5260340">
                  <a:moveTo>
                    <a:pt x="3798189" y="783235"/>
                  </a:moveTo>
                  <a:lnTo>
                    <a:pt x="3798189" y="782028"/>
                  </a:lnTo>
                </a:path>
                <a:path w="9213215" h="5260340">
                  <a:moveTo>
                    <a:pt x="3798189" y="782028"/>
                  </a:moveTo>
                  <a:lnTo>
                    <a:pt x="3798189" y="779425"/>
                  </a:lnTo>
                </a:path>
                <a:path w="9213215" h="5260340">
                  <a:moveTo>
                    <a:pt x="3798189" y="779425"/>
                  </a:moveTo>
                  <a:lnTo>
                    <a:pt x="3798189" y="775405"/>
                  </a:lnTo>
                </a:path>
                <a:path w="9213215" h="5260340">
                  <a:moveTo>
                    <a:pt x="3798189" y="439763"/>
                  </a:moveTo>
                  <a:lnTo>
                    <a:pt x="3798189" y="2161"/>
                  </a:lnTo>
                </a:path>
                <a:path w="9213215" h="5260340">
                  <a:moveTo>
                    <a:pt x="3773233" y="1383246"/>
                  </a:moveTo>
                  <a:lnTo>
                    <a:pt x="3773233" y="953224"/>
                  </a:lnTo>
                </a:path>
                <a:path w="9213215" h="5260340">
                  <a:moveTo>
                    <a:pt x="3773233" y="953224"/>
                  </a:moveTo>
                  <a:lnTo>
                    <a:pt x="3773233" y="785013"/>
                  </a:lnTo>
                </a:path>
                <a:path w="9213215" h="5260340">
                  <a:moveTo>
                    <a:pt x="3773233" y="785013"/>
                  </a:moveTo>
                  <a:lnTo>
                    <a:pt x="3773233" y="784378"/>
                  </a:lnTo>
                </a:path>
                <a:path w="9213215" h="5260340">
                  <a:moveTo>
                    <a:pt x="3773233" y="784378"/>
                  </a:moveTo>
                  <a:lnTo>
                    <a:pt x="3773233" y="783235"/>
                  </a:lnTo>
                </a:path>
                <a:path w="9213215" h="5260340">
                  <a:moveTo>
                    <a:pt x="3773233" y="783235"/>
                  </a:moveTo>
                  <a:lnTo>
                    <a:pt x="3773233" y="782028"/>
                  </a:lnTo>
                </a:path>
                <a:path w="9213215" h="5260340">
                  <a:moveTo>
                    <a:pt x="3773233" y="782028"/>
                  </a:moveTo>
                  <a:lnTo>
                    <a:pt x="3773233" y="779425"/>
                  </a:lnTo>
                </a:path>
                <a:path w="9213215" h="5260340">
                  <a:moveTo>
                    <a:pt x="3773233" y="779425"/>
                  </a:moveTo>
                  <a:lnTo>
                    <a:pt x="3773233" y="775470"/>
                  </a:lnTo>
                </a:path>
                <a:path w="9213215" h="5260340">
                  <a:moveTo>
                    <a:pt x="3773233" y="439827"/>
                  </a:moveTo>
                  <a:lnTo>
                    <a:pt x="3773233" y="2231"/>
                  </a:lnTo>
                </a:path>
                <a:path w="9213215" h="5260340">
                  <a:moveTo>
                    <a:pt x="3748278" y="1383246"/>
                  </a:moveTo>
                  <a:lnTo>
                    <a:pt x="3748278" y="953224"/>
                  </a:lnTo>
                </a:path>
                <a:path w="9213215" h="5260340">
                  <a:moveTo>
                    <a:pt x="3748278" y="953224"/>
                  </a:moveTo>
                  <a:lnTo>
                    <a:pt x="3748278" y="785013"/>
                  </a:lnTo>
                </a:path>
                <a:path w="9213215" h="5260340">
                  <a:moveTo>
                    <a:pt x="3748278" y="785013"/>
                  </a:moveTo>
                  <a:lnTo>
                    <a:pt x="3748278" y="784378"/>
                  </a:lnTo>
                </a:path>
                <a:path w="9213215" h="5260340">
                  <a:moveTo>
                    <a:pt x="3748278" y="784378"/>
                  </a:moveTo>
                  <a:lnTo>
                    <a:pt x="3748278" y="783235"/>
                  </a:lnTo>
                </a:path>
                <a:path w="9213215" h="5260340">
                  <a:moveTo>
                    <a:pt x="3748278" y="783235"/>
                  </a:moveTo>
                  <a:lnTo>
                    <a:pt x="3748278" y="782028"/>
                  </a:lnTo>
                </a:path>
                <a:path w="9213215" h="5260340">
                  <a:moveTo>
                    <a:pt x="3748278" y="782028"/>
                  </a:moveTo>
                  <a:lnTo>
                    <a:pt x="3748278" y="779425"/>
                  </a:lnTo>
                </a:path>
                <a:path w="9213215" h="5260340">
                  <a:moveTo>
                    <a:pt x="3748278" y="779425"/>
                  </a:moveTo>
                  <a:lnTo>
                    <a:pt x="3748278" y="775536"/>
                  </a:lnTo>
                </a:path>
                <a:path w="9213215" h="5260340">
                  <a:moveTo>
                    <a:pt x="3748278" y="439890"/>
                  </a:moveTo>
                  <a:lnTo>
                    <a:pt x="3748278" y="2301"/>
                  </a:lnTo>
                </a:path>
                <a:path w="9213215" h="5260340">
                  <a:moveTo>
                    <a:pt x="3723259" y="1383246"/>
                  </a:moveTo>
                  <a:lnTo>
                    <a:pt x="3723259" y="953224"/>
                  </a:lnTo>
                </a:path>
                <a:path w="9213215" h="5260340">
                  <a:moveTo>
                    <a:pt x="3723259" y="953224"/>
                  </a:moveTo>
                  <a:lnTo>
                    <a:pt x="3723259" y="785013"/>
                  </a:lnTo>
                </a:path>
                <a:path w="9213215" h="5260340">
                  <a:moveTo>
                    <a:pt x="3723259" y="785013"/>
                  </a:moveTo>
                  <a:lnTo>
                    <a:pt x="3723259" y="784378"/>
                  </a:lnTo>
                </a:path>
                <a:path w="9213215" h="5260340">
                  <a:moveTo>
                    <a:pt x="3723259" y="784378"/>
                  </a:moveTo>
                  <a:lnTo>
                    <a:pt x="3723259" y="783235"/>
                  </a:lnTo>
                </a:path>
                <a:path w="9213215" h="5260340">
                  <a:moveTo>
                    <a:pt x="3723259" y="783235"/>
                  </a:moveTo>
                  <a:lnTo>
                    <a:pt x="3723259" y="782028"/>
                  </a:lnTo>
                </a:path>
                <a:path w="9213215" h="5260340">
                  <a:moveTo>
                    <a:pt x="3723259" y="782028"/>
                  </a:moveTo>
                  <a:lnTo>
                    <a:pt x="3723259" y="779425"/>
                  </a:lnTo>
                </a:path>
                <a:path w="9213215" h="5260340">
                  <a:moveTo>
                    <a:pt x="3723259" y="779425"/>
                  </a:moveTo>
                  <a:lnTo>
                    <a:pt x="3723259" y="775602"/>
                  </a:lnTo>
                </a:path>
                <a:path w="9213215" h="5260340">
                  <a:moveTo>
                    <a:pt x="3723259" y="440017"/>
                  </a:moveTo>
                  <a:lnTo>
                    <a:pt x="3723259" y="2370"/>
                  </a:lnTo>
                </a:path>
                <a:path w="9213215" h="5260340">
                  <a:moveTo>
                    <a:pt x="3698303" y="1383246"/>
                  </a:moveTo>
                  <a:lnTo>
                    <a:pt x="3698303" y="953224"/>
                  </a:lnTo>
                </a:path>
                <a:path w="9213215" h="5260340">
                  <a:moveTo>
                    <a:pt x="3698303" y="953224"/>
                  </a:moveTo>
                  <a:lnTo>
                    <a:pt x="3698303" y="785013"/>
                  </a:lnTo>
                </a:path>
                <a:path w="9213215" h="5260340">
                  <a:moveTo>
                    <a:pt x="3698303" y="785013"/>
                  </a:moveTo>
                  <a:lnTo>
                    <a:pt x="3698303" y="784378"/>
                  </a:lnTo>
                </a:path>
                <a:path w="9213215" h="5260340">
                  <a:moveTo>
                    <a:pt x="3698303" y="784378"/>
                  </a:moveTo>
                  <a:lnTo>
                    <a:pt x="3698303" y="783235"/>
                  </a:lnTo>
                </a:path>
                <a:path w="9213215" h="5260340">
                  <a:moveTo>
                    <a:pt x="3698303" y="783235"/>
                  </a:moveTo>
                  <a:lnTo>
                    <a:pt x="3698303" y="782028"/>
                  </a:lnTo>
                </a:path>
                <a:path w="9213215" h="5260340">
                  <a:moveTo>
                    <a:pt x="3698303" y="782028"/>
                  </a:moveTo>
                  <a:lnTo>
                    <a:pt x="3698303" y="779425"/>
                  </a:lnTo>
                </a:path>
                <a:path w="9213215" h="5260340">
                  <a:moveTo>
                    <a:pt x="3698303" y="779425"/>
                  </a:moveTo>
                  <a:lnTo>
                    <a:pt x="3698303" y="775668"/>
                  </a:lnTo>
                </a:path>
                <a:path w="9213215" h="5260340">
                  <a:moveTo>
                    <a:pt x="3698303" y="440017"/>
                  </a:moveTo>
                  <a:lnTo>
                    <a:pt x="3698303" y="2440"/>
                  </a:lnTo>
                </a:path>
                <a:path w="9213215" h="5260340">
                  <a:moveTo>
                    <a:pt x="3673284" y="1383246"/>
                  </a:moveTo>
                  <a:lnTo>
                    <a:pt x="3673284" y="953224"/>
                  </a:lnTo>
                </a:path>
                <a:path w="9213215" h="5260340">
                  <a:moveTo>
                    <a:pt x="3673284" y="953224"/>
                  </a:moveTo>
                  <a:lnTo>
                    <a:pt x="3673284" y="785013"/>
                  </a:lnTo>
                </a:path>
                <a:path w="9213215" h="5260340">
                  <a:moveTo>
                    <a:pt x="3673284" y="785013"/>
                  </a:moveTo>
                  <a:lnTo>
                    <a:pt x="3673284" y="784378"/>
                  </a:lnTo>
                </a:path>
                <a:path w="9213215" h="5260340">
                  <a:moveTo>
                    <a:pt x="3673284" y="784378"/>
                  </a:moveTo>
                  <a:lnTo>
                    <a:pt x="3673284" y="783235"/>
                  </a:lnTo>
                </a:path>
                <a:path w="9213215" h="5260340">
                  <a:moveTo>
                    <a:pt x="3673284" y="783235"/>
                  </a:moveTo>
                  <a:lnTo>
                    <a:pt x="3673284" y="782028"/>
                  </a:lnTo>
                </a:path>
                <a:path w="9213215" h="5260340">
                  <a:moveTo>
                    <a:pt x="3673284" y="782028"/>
                  </a:moveTo>
                  <a:lnTo>
                    <a:pt x="3673284" y="779425"/>
                  </a:lnTo>
                </a:path>
                <a:path w="9213215" h="5260340">
                  <a:moveTo>
                    <a:pt x="3673284" y="779425"/>
                  </a:moveTo>
                  <a:lnTo>
                    <a:pt x="3673284" y="775734"/>
                  </a:lnTo>
                </a:path>
                <a:path w="9213215" h="5260340">
                  <a:moveTo>
                    <a:pt x="3673284" y="440144"/>
                  </a:moveTo>
                  <a:lnTo>
                    <a:pt x="3673284" y="2510"/>
                  </a:lnTo>
                </a:path>
                <a:path w="9213215" h="5260340">
                  <a:moveTo>
                    <a:pt x="3648329" y="1383246"/>
                  </a:moveTo>
                  <a:lnTo>
                    <a:pt x="3648329" y="953224"/>
                  </a:lnTo>
                </a:path>
                <a:path w="9213215" h="5260340">
                  <a:moveTo>
                    <a:pt x="3648329" y="953224"/>
                  </a:moveTo>
                  <a:lnTo>
                    <a:pt x="3648329" y="785013"/>
                  </a:lnTo>
                </a:path>
                <a:path w="9213215" h="5260340">
                  <a:moveTo>
                    <a:pt x="3648329" y="785013"/>
                  </a:moveTo>
                  <a:lnTo>
                    <a:pt x="3648329" y="784378"/>
                  </a:lnTo>
                </a:path>
                <a:path w="9213215" h="5260340">
                  <a:moveTo>
                    <a:pt x="3648329" y="784378"/>
                  </a:moveTo>
                  <a:lnTo>
                    <a:pt x="3648329" y="783235"/>
                  </a:lnTo>
                </a:path>
                <a:path w="9213215" h="5260340">
                  <a:moveTo>
                    <a:pt x="3648329" y="783235"/>
                  </a:moveTo>
                  <a:lnTo>
                    <a:pt x="3648329" y="782028"/>
                  </a:lnTo>
                </a:path>
                <a:path w="9213215" h="5260340">
                  <a:moveTo>
                    <a:pt x="3648329" y="782028"/>
                  </a:moveTo>
                  <a:lnTo>
                    <a:pt x="3648329" y="779425"/>
                  </a:lnTo>
                </a:path>
                <a:path w="9213215" h="5260340">
                  <a:moveTo>
                    <a:pt x="3648329" y="779425"/>
                  </a:moveTo>
                  <a:lnTo>
                    <a:pt x="3648329" y="775800"/>
                  </a:lnTo>
                </a:path>
                <a:path w="9213215" h="5260340">
                  <a:moveTo>
                    <a:pt x="3648329" y="440208"/>
                  </a:moveTo>
                  <a:lnTo>
                    <a:pt x="3648329" y="2580"/>
                  </a:lnTo>
                </a:path>
                <a:path w="9213215" h="5260340">
                  <a:moveTo>
                    <a:pt x="3623310" y="1383246"/>
                  </a:moveTo>
                  <a:lnTo>
                    <a:pt x="3623310" y="953224"/>
                  </a:lnTo>
                </a:path>
                <a:path w="9213215" h="5260340">
                  <a:moveTo>
                    <a:pt x="3623310" y="953224"/>
                  </a:moveTo>
                  <a:lnTo>
                    <a:pt x="3623310" y="785013"/>
                  </a:lnTo>
                </a:path>
                <a:path w="9213215" h="5260340">
                  <a:moveTo>
                    <a:pt x="3623310" y="785013"/>
                  </a:moveTo>
                  <a:lnTo>
                    <a:pt x="3623310" y="784378"/>
                  </a:lnTo>
                </a:path>
                <a:path w="9213215" h="5260340">
                  <a:moveTo>
                    <a:pt x="3623310" y="784378"/>
                  </a:moveTo>
                  <a:lnTo>
                    <a:pt x="3623310" y="783235"/>
                  </a:lnTo>
                </a:path>
                <a:path w="9213215" h="5260340">
                  <a:moveTo>
                    <a:pt x="3623310" y="783235"/>
                  </a:moveTo>
                  <a:lnTo>
                    <a:pt x="3623310" y="782028"/>
                  </a:lnTo>
                </a:path>
                <a:path w="9213215" h="5260340">
                  <a:moveTo>
                    <a:pt x="3623310" y="782028"/>
                  </a:moveTo>
                  <a:lnTo>
                    <a:pt x="3623310" y="779425"/>
                  </a:lnTo>
                </a:path>
                <a:path w="9213215" h="5260340">
                  <a:moveTo>
                    <a:pt x="3623310" y="779425"/>
                  </a:moveTo>
                  <a:lnTo>
                    <a:pt x="3623310" y="775865"/>
                  </a:lnTo>
                </a:path>
                <a:path w="9213215" h="5260340">
                  <a:moveTo>
                    <a:pt x="3623310" y="440271"/>
                  </a:moveTo>
                  <a:lnTo>
                    <a:pt x="3623310" y="2649"/>
                  </a:lnTo>
                </a:path>
                <a:path w="9213215" h="5260340">
                  <a:moveTo>
                    <a:pt x="3598291" y="1383246"/>
                  </a:moveTo>
                  <a:lnTo>
                    <a:pt x="3598291" y="953224"/>
                  </a:lnTo>
                </a:path>
                <a:path w="9213215" h="5260340">
                  <a:moveTo>
                    <a:pt x="3598291" y="953224"/>
                  </a:moveTo>
                  <a:lnTo>
                    <a:pt x="3598291" y="785013"/>
                  </a:lnTo>
                </a:path>
                <a:path w="9213215" h="5260340">
                  <a:moveTo>
                    <a:pt x="3598291" y="785013"/>
                  </a:moveTo>
                  <a:lnTo>
                    <a:pt x="3598291" y="784378"/>
                  </a:lnTo>
                </a:path>
                <a:path w="9213215" h="5260340">
                  <a:moveTo>
                    <a:pt x="3598291" y="784378"/>
                  </a:moveTo>
                  <a:lnTo>
                    <a:pt x="3598291" y="783235"/>
                  </a:lnTo>
                </a:path>
                <a:path w="9213215" h="5260340">
                  <a:moveTo>
                    <a:pt x="3598291" y="783235"/>
                  </a:moveTo>
                  <a:lnTo>
                    <a:pt x="3598291" y="782028"/>
                  </a:lnTo>
                </a:path>
                <a:path w="9213215" h="5260340">
                  <a:moveTo>
                    <a:pt x="3598291" y="782028"/>
                  </a:moveTo>
                  <a:lnTo>
                    <a:pt x="3598291" y="779425"/>
                  </a:lnTo>
                </a:path>
                <a:path w="9213215" h="5260340">
                  <a:moveTo>
                    <a:pt x="3598291" y="779425"/>
                  </a:moveTo>
                  <a:lnTo>
                    <a:pt x="3598291" y="775931"/>
                  </a:lnTo>
                </a:path>
                <a:path w="9213215" h="5260340">
                  <a:moveTo>
                    <a:pt x="3598291" y="440335"/>
                  </a:moveTo>
                  <a:lnTo>
                    <a:pt x="3598291" y="2719"/>
                  </a:lnTo>
                </a:path>
                <a:path w="9213215" h="5260340">
                  <a:moveTo>
                    <a:pt x="3573335" y="1403376"/>
                  </a:moveTo>
                  <a:lnTo>
                    <a:pt x="3573335" y="953224"/>
                  </a:lnTo>
                </a:path>
                <a:path w="9213215" h="5260340">
                  <a:moveTo>
                    <a:pt x="3573335" y="953224"/>
                  </a:moveTo>
                  <a:lnTo>
                    <a:pt x="3573335" y="785013"/>
                  </a:lnTo>
                </a:path>
                <a:path w="9213215" h="5260340">
                  <a:moveTo>
                    <a:pt x="3573335" y="785013"/>
                  </a:moveTo>
                  <a:lnTo>
                    <a:pt x="3573335" y="784378"/>
                  </a:lnTo>
                </a:path>
                <a:path w="9213215" h="5260340">
                  <a:moveTo>
                    <a:pt x="3573335" y="784378"/>
                  </a:moveTo>
                  <a:lnTo>
                    <a:pt x="3573335" y="783235"/>
                  </a:lnTo>
                </a:path>
                <a:path w="9213215" h="5260340">
                  <a:moveTo>
                    <a:pt x="3573335" y="783235"/>
                  </a:moveTo>
                  <a:lnTo>
                    <a:pt x="3573335" y="782028"/>
                  </a:lnTo>
                </a:path>
                <a:path w="9213215" h="5260340">
                  <a:moveTo>
                    <a:pt x="3573335" y="782028"/>
                  </a:moveTo>
                  <a:lnTo>
                    <a:pt x="3573335" y="779425"/>
                  </a:lnTo>
                </a:path>
                <a:path w="9213215" h="5260340">
                  <a:moveTo>
                    <a:pt x="3573335" y="779425"/>
                  </a:moveTo>
                  <a:lnTo>
                    <a:pt x="3573335" y="775997"/>
                  </a:lnTo>
                </a:path>
                <a:path w="9213215" h="5260340">
                  <a:moveTo>
                    <a:pt x="3573335" y="440398"/>
                  </a:moveTo>
                  <a:lnTo>
                    <a:pt x="3573335" y="2789"/>
                  </a:lnTo>
                </a:path>
                <a:path w="9213215" h="5260340">
                  <a:moveTo>
                    <a:pt x="3548380" y="1403376"/>
                  </a:moveTo>
                  <a:lnTo>
                    <a:pt x="3548380" y="953224"/>
                  </a:lnTo>
                </a:path>
                <a:path w="9213215" h="5260340">
                  <a:moveTo>
                    <a:pt x="3548380" y="953224"/>
                  </a:moveTo>
                  <a:lnTo>
                    <a:pt x="3548380" y="785013"/>
                  </a:lnTo>
                </a:path>
                <a:path w="9213215" h="5260340">
                  <a:moveTo>
                    <a:pt x="3548380" y="785013"/>
                  </a:moveTo>
                  <a:lnTo>
                    <a:pt x="3548380" y="784378"/>
                  </a:lnTo>
                </a:path>
                <a:path w="9213215" h="5260340">
                  <a:moveTo>
                    <a:pt x="3548380" y="784378"/>
                  </a:moveTo>
                  <a:lnTo>
                    <a:pt x="3548380" y="783235"/>
                  </a:lnTo>
                </a:path>
                <a:path w="9213215" h="5260340">
                  <a:moveTo>
                    <a:pt x="3548380" y="783235"/>
                  </a:moveTo>
                  <a:lnTo>
                    <a:pt x="3548380" y="782028"/>
                  </a:lnTo>
                </a:path>
                <a:path w="9213215" h="5260340">
                  <a:moveTo>
                    <a:pt x="3548380" y="782028"/>
                  </a:moveTo>
                  <a:lnTo>
                    <a:pt x="3548380" y="779425"/>
                  </a:lnTo>
                </a:path>
                <a:path w="9213215" h="5260340">
                  <a:moveTo>
                    <a:pt x="3548380" y="779425"/>
                  </a:moveTo>
                  <a:lnTo>
                    <a:pt x="3548380" y="776063"/>
                  </a:lnTo>
                </a:path>
                <a:path w="9213215" h="5260340">
                  <a:moveTo>
                    <a:pt x="3548380" y="440462"/>
                  </a:moveTo>
                  <a:lnTo>
                    <a:pt x="3548379" y="2858"/>
                  </a:lnTo>
                </a:path>
                <a:path w="9213215" h="5260340">
                  <a:moveTo>
                    <a:pt x="3523361" y="1403376"/>
                  </a:moveTo>
                  <a:lnTo>
                    <a:pt x="3523361" y="953224"/>
                  </a:lnTo>
                </a:path>
                <a:path w="9213215" h="5260340">
                  <a:moveTo>
                    <a:pt x="3523361" y="953224"/>
                  </a:moveTo>
                  <a:lnTo>
                    <a:pt x="3523361" y="785013"/>
                  </a:lnTo>
                </a:path>
                <a:path w="9213215" h="5260340">
                  <a:moveTo>
                    <a:pt x="3523361" y="785013"/>
                  </a:moveTo>
                  <a:lnTo>
                    <a:pt x="3523361" y="784378"/>
                  </a:lnTo>
                </a:path>
                <a:path w="9213215" h="5260340">
                  <a:moveTo>
                    <a:pt x="3523361" y="784378"/>
                  </a:moveTo>
                  <a:lnTo>
                    <a:pt x="3523361" y="783235"/>
                  </a:lnTo>
                </a:path>
                <a:path w="9213215" h="5260340">
                  <a:moveTo>
                    <a:pt x="3523361" y="783235"/>
                  </a:moveTo>
                  <a:lnTo>
                    <a:pt x="3523361" y="782028"/>
                  </a:lnTo>
                </a:path>
                <a:path w="9213215" h="5260340">
                  <a:moveTo>
                    <a:pt x="3523361" y="782028"/>
                  </a:moveTo>
                  <a:lnTo>
                    <a:pt x="3523361" y="779425"/>
                  </a:lnTo>
                </a:path>
                <a:path w="9213215" h="5260340">
                  <a:moveTo>
                    <a:pt x="3523361" y="779425"/>
                  </a:moveTo>
                  <a:lnTo>
                    <a:pt x="3523361" y="776129"/>
                  </a:lnTo>
                </a:path>
                <a:path w="9213215" h="5260340">
                  <a:moveTo>
                    <a:pt x="3523361" y="440525"/>
                  </a:moveTo>
                  <a:lnTo>
                    <a:pt x="3523361" y="2928"/>
                  </a:lnTo>
                </a:path>
                <a:path w="9213215" h="5260340">
                  <a:moveTo>
                    <a:pt x="3498405" y="1403376"/>
                  </a:moveTo>
                  <a:lnTo>
                    <a:pt x="3498405" y="953224"/>
                  </a:lnTo>
                </a:path>
                <a:path w="9213215" h="5260340">
                  <a:moveTo>
                    <a:pt x="3498405" y="953224"/>
                  </a:moveTo>
                  <a:lnTo>
                    <a:pt x="3498405" y="785013"/>
                  </a:lnTo>
                </a:path>
                <a:path w="9213215" h="5260340">
                  <a:moveTo>
                    <a:pt x="3498405" y="785013"/>
                  </a:moveTo>
                  <a:lnTo>
                    <a:pt x="3498405" y="784378"/>
                  </a:lnTo>
                </a:path>
                <a:path w="9213215" h="5260340">
                  <a:moveTo>
                    <a:pt x="3498405" y="784378"/>
                  </a:moveTo>
                  <a:lnTo>
                    <a:pt x="3498405" y="783235"/>
                  </a:lnTo>
                </a:path>
                <a:path w="9213215" h="5260340">
                  <a:moveTo>
                    <a:pt x="3498405" y="783235"/>
                  </a:moveTo>
                  <a:lnTo>
                    <a:pt x="3498405" y="782028"/>
                  </a:lnTo>
                </a:path>
                <a:path w="9213215" h="5260340">
                  <a:moveTo>
                    <a:pt x="3498405" y="782028"/>
                  </a:moveTo>
                  <a:lnTo>
                    <a:pt x="3498405" y="779425"/>
                  </a:lnTo>
                </a:path>
                <a:path w="9213215" h="5260340">
                  <a:moveTo>
                    <a:pt x="3498405" y="779425"/>
                  </a:moveTo>
                  <a:lnTo>
                    <a:pt x="3498405" y="776195"/>
                  </a:lnTo>
                </a:path>
                <a:path w="9213215" h="5260340">
                  <a:moveTo>
                    <a:pt x="3498405" y="440589"/>
                  </a:moveTo>
                  <a:lnTo>
                    <a:pt x="3498405" y="2998"/>
                  </a:lnTo>
                </a:path>
                <a:path w="9213215" h="5260340">
                  <a:moveTo>
                    <a:pt x="3473386" y="1423569"/>
                  </a:moveTo>
                  <a:lnTo>
                    <a:pt x="3473386" y="953224"/>
                  </a:lnTo>
                </a:path>
                <a:path w="9213215" h="5260340">
                  <a:moveTo>
                    <a:pt x="3473386" y="953224"/>
                  </a:moveTo>
                  <a:lnTo>
                    <a:pt x="3473386" y="785013"/>
                  </a:lnTo>
                </a:path>
                <a:path w="9213215" h="5260340">
                  <a:moveTo>
                    <a:pt x="3473386" y="785013"/>
                  </a:moveTo>
                  <a:lnTo>
                    <a:pt x="3473386" y="784378"/>
                  </a:lnTo>
                </a:path>
                <a:path w="9213215" h="5260340">
                  <a:moveTo>
                    <a:pt x="3473386" y="784378"/>
                  </a:moveTo>
                  <a:lnTo>
                    <a:pt x="3473386" y="783235"/>
                  </a:lnTo>
                </a:path>
                <a:path w="9213215" h="5260340">
                  <a:moveTo>
                    <a:pt x="3473386" y="783235"/>
                  </a:moveTo>
                  <a:lnTo>
                    <a:pt x="3473386" y="782028"/>
                  </a:lnTo>
                </a:path>
                <a:path w="9213215" h="5260340">
                  <a:moveTo>
                    <a:pt x="3473386" y="782028"/>
                  </a:moveTo>
                  <a:lnTo>
                    <a:pt x="3473386" y="779425"/>
                  </a:lnTo>
                </a:path>
                <a:path w="9213215" h="5260340">
                  <a:moveTo>
                    <a:pt x="3473386" y="779425"/>
                  </a:moveTo>
                  <a:lnTo>
                    <a:pt x="3473386" y="776261"/>
                  </a:lnTo>
                </a:path>
                <a:path w="9213215" h="5260340">
                  <a:moveTo>
                    <a:pt x="3473386" y="440652"/>
                  </a:moveTo>
                  <a:lnTo>
                    <a:pt x="3473386" y="3068"/>
                  </a:lnTo>
                </a:path>
                <a:path w="9213215" h="5260340">
                  <a:moveTo>
                    <a:pt x="3448367" y="1423569"/>
                  </a:moveTo>
                  <a:lnTo>
                    <a:pt x="3448367" y="953224"/>
                  </a:lnTo>
                </a:path>
                <a:path w="9213215" h="5260340">
                  <a:moveTo>
                    <a:pt x="3448367" y="953224"/>
                  </a:moveTo>
                  <a:lnTo>
                    <a:pt x="3448367" y="785013"/>
                  </a:lnTo>
                </a:path>
                <a:path w="9213215" h="5260340">
                  <a:moveTo>
                    <a:pt x="3448367" y="785013"/>
                  </a:moveTo>
                  <a:lnTo>
                    <a:pt x="3448367" y="784378"/>
                  </a:lnTo>
                </a:path>
                <a:path w="9213215" h="5260340">
                  <a:moveTo>
                    <a:pt x="3448367" y="784378"/>
                  </a:moveTo>
                  <a:lnTo>
                    <a:pt x="3448367" y="783235"/>
                  </a:lnTo>
                </a:path>
                <a:path w="9213215" h="5260340">
                  <a:moveTo>
                    <a:pt x="3448367" y="783235"/>
                  </a:moveTo>
                  <a:lnTo>
                    <a:pt x="3448367" y="782028"/>
                  </a:lnTo>
                </a:path>
                <a:path w="9213215" h="5260340">
                  <a:moveTo>
                    <a:pt x="3448367" y="782028"/>
                  </a:moveTo>
                  <a:lnTo>
                    <a:pt x="3448367" y="779425"/>
                  </a:lnTo>
                </a:path>
                <a:path w="9213215" h="5260340">
                  <a:moveTo>
                    <a:pt x="3448367" y="779425"/>
                  </a:moveTo>
                  <a:lnTo>
                    <a:pt x="3448367" y="776327"/>
                  </a:lnTo>
                </a:path>
                <a:path w="9213215" h="5260340">
                  <a:moveTo>
                    <a:pt x="3448367" y="440716"/>
                  </a:moveTo>
                  <a:lnTo>
                    <a:pt x="3448367" y="3138"/>
                  </a:lnTo>
                </a:path>
                <a:path w="9213215" h="5260340">
                  <a:moveTo>
                    <a:pt x="3423412" y="1423569"/>
                  </a:moveTo>
                  <a:lnTo>
                    <a:pt x="3423412" y="953224"/>
                  </a:lnTo>
                </a:path>
                <a:path w="9213215" h="5260340">
                  <a:moveTo>
                    <a:pt x="3423412" y="953224"/>
                  </a:moveTo>
                  <a:lnTo>
                    <a:pt x="3423412" y="785013"/>
                  </a:lnTo>
                </a:path>
                <a:path w="9213215" h="5260340">
                  <a:moveTo>
                    <a:pt x="3423412" y="785013"/>
                  </a:moveTo>
                  <a:lnTo>
                    <a:pt x="3423412" y="784378"/>
                  </a:lnTo>
                </a:path>
                <a:path w="9213215" h="5260340">
                  <a:moveTo>
                    <a:pt x="3423412" y="784378"/>
                  </a:moveTo>
                  <a:lnTo>
                    <a:pt x="3423412" y="783235"/>
                  </a:lnTo>
                </a:path>
                <a:path w="9213215" h="5260340">
                  <a:moveTo>
                    <a:pt x="3423412" y="783235"/>
                  </a:moveTo>
                  <a:lnTo>
                    <a:pt x="3423412" y="782028"/>
                  </a:lnTo>
                </a:path>
                <a:path w="9213215" h="5260340">
                  <a:moveTo>
                    <a:pt x="3423412" y="782028"/>
                  </a:moveTo>
                  <a:lnTo>
                    <a:pt x="3423412" y="779425"/>
                  </a:lnTo>
                </a:path>
                <a:path w="9213215" h="5260340">
                  <a:moveTo>
                    <a:pt x="3423412" y="779425"/>
                  </a:moveTo>
                  <a:lnTo>
                    <a:pt x="3423412" y="776392"/>
                  </a:lnTo>
                </a:path>
                <a:path w="9213215" h="5260340">
                  <a:moveTo>
                    <a:pt x="3423412" y="440779"/>
                  </a:moveTo>
                  <a:lnTo>
                    <a:pt x="3423412" y="3207"/>
                  </a:lnTo>
                </a:path>
                <a:path w="9213215" h="5260340">
                  <a:moveTo>
                    <a:pt x="3398393" y="1443698"/>
                  </a:moveTo>
                  <a:lnTo>
                    <a:pt x="3398393" y="953224"/>
                  </a:lnTo>
                </a:path>
                <a:path w="9213215" h="5260340">
                  <a:moveTo>
                    <a:pt x="3398393" y="953224"/>
                  </a:moveTo>
                  <a:lnTo>
                    <a:pt x="3398393" y="785013"/>
                  </a:lnTo>
                </a:path>
                <a:path w="9213215" h="5260340">
                  <a:moveTo>
                    <a:pt x="3398393" y="785013"/>
                  </a:moveTo>
                  <a:lnTo>
                    <a:pt x="3398393" y="784378"/>
                  </a:lnTo>
                </a:path>
                <a:path w="9213215" h="5260340">
                  <a:moveTo>
                    <a:pt x="3398393" y="784378"/>
                  </a:moveTo>
                  <a:lnTo>
                    <a:pt x="3398393" y="783235"/>
                  </a:lnTo>
                </a:path>
                <a:path w="9213215" h="5260340">
                  <a:moveTo>
                    <a:pt x="3398393" y="783235"/>
                  </a:moveTo>
                  <a:lnTo>
                    <a:pt x="3398393" y="782028"/>
                  </a:lnTo>
                </a:path>
                <a:path w="9213215" h="5260340">
                  <a:moveTo>
                    <a:pt x="3398393" y="782028"/>
                  </a:moveTo>
                  <a:lnTo>
                    <a:pt x="3398393" y="779425"/>
                  </a:lnTo>
                </a:path>
                <a:path w="9213215" h="5260340">
                  <a:moveTo>
                    <a:pt x="3398393" y="779425"/>
                  </a:moveTo>
                  <a:lnTo>
                    <a:pt x="3398393" y="776458"/>
                  </a:lnTo>
                </a:path>
                <a:path w="9213215" h="5260340">
                  <a:moveTo>
                    <a:pt x="3398393" y="440906"/>
                  </a:moveTo>
                  <a:lnTo>
                    <a:pt x="3398393" y="3277"/>
                  </a:lnTo>
                </a:path>
                <a:path w="9213215" h="5260340">
                  <a:moveTo>
                    <a:pt x="3373437" y="1443698"/>
                  </a:moveTo>
                  <a:lnTo>
                    <a:pt x="3373437" y="953224"/>
                  </a:lnTo>
                </a:path>
                <a:path w="9213215" h="5260340">
                  <a:moveTo>
                    <a:pt x="3373437" y="953224"/>
                  </a:moveTo>
                  <a:lnTo>
                    <a:pt x="3373437" y="785013"/>
                  </a:lnTo>
                </a:path>
                <a:path w="9213215" h="5260340">
                  <a:moveTo>
                    <a:pt x="3373437" y="785013"/>
                  </a:moveTo>
                  <a:lnTo>
                    <a:pt x="3373437" y="784378"/>
                  </a:lnTo>
                </a:path>
                <a:path w="9213215" h="5260340">
                  <a:moveTo>
                    <a:pt x="3373437" y="784378"/>
                  </a:moveTo>
                  <a:lnTo>
                    <a:pt x="3373437" y="783235"/>
                  </a:lnTo>
                </a:path>
                <a:path w="9213215" h="5260340">
                  <a:moveTo>
                    <a:pt x="3373437" y="783235"/>
                  </a:moveTo>
                  <a:lnTo>
                    <a:pt x="3373437" y="782028"/>
                  </a:lnTo>
                </a:path>
                <a:path w="9213215" h="5260340">
                  <a:moveTo>
                    <a:pt x="3373437" y="782028"/>
                  </a:moveTo>
                  <a:lnTo>
                    <a:pt x="3373437" y="779425"/>
                  </a:lnTo>
                </a:path>
                <a:path w="9213215" h="5260340">
                  <a:moveTo>
                    <a:pt x="3373437" y="779425"/>
                  </a:moveTo>
                  <a:lnTo>
                    <a:pt x="3373437" y="776524"/>
                  </a:lnTo>
                </a:path>
                <a:path w="9213215" h="5260340">
                  <a:moveTo>
                    <a:pt x="3373437" y="440970"/>
                  </a:moveTo>
                  <a:lnTo>
                    <a:pt x="3373437" y="3347"/>
                  </a:lnTo>
                </a:path>
                <a:path w="9213215" h="5260340">
                  <a:moveTo>
                    <a:pt x="3348418" y="1443698"/>
                  </a:moveTo>
                  <a:lnTo>
                    <a:pt x="3348418" y="953224"/>
                  </a:lnTo>
                </a:path>
                <a:path w="9213215" h="5260340">
                  <a:moveTo>
                    <a:pt x="3348418" y="953224"/>
                  </a:moveTo>
                  <a:lnTo>
                    <a:pt x="3348418" y="785013"/>
                  </a:lnTo>
                </a:path>
                <a:path w="9213215" h="5260340">
                  <a:moveTo>
                    <a:pt x="3348418" y="785013"/>
                  </a:moveTo>
                  <a:lnTo>
                    <a:pt x="3348418" y="784378"/>
                  </a:lnTo>
                </a:path>
                <a:path w="9213215" h="5260340">
                  <a:moveTo>
                    <a:pt x="3348418" y="784378"/>
                  </a:moveTo>
                  <a:lnTo>
                    <a:pt x="3348418" y="783235"/>
                  </a:lnTo>
                </a:path>
                <a:path w="9213215" h="5260340">
                  <a:moveTo>
                    <a:pt x="3348418" y="783235"/>
                  </a:moveTo>
                  <a:lnTo>
                    <a:pt x="3348418" y="782028"/>
                  </a:lnTo>
                </a:path>
                <a:path w="9213215" h="5260340">
                  <a:moveTo>
                    <a:pt x="3348418" y="782028"/>
                  </a:moveTo>
                  <a:lnTo>
                    <a:pt x="3348418" y="779425"/>
                  </a:lnTo>
                </a:path>
                <a:path w="9213215" h="5260340">
                  <a:moveTo>
                    <a:pt x="3348418" y="779425"/>
                  </a:moveTo>
                  <a:lnTo>
                    <a:pt x="3348418" y="776590"/>
                  </a:lnTo>
                </a:path>
                <a:path w="9213215" h="5260340">
                  <a:moveTo>
                    <a:pt x="3348418" y="441033"/>
                  </a:moveTo>
                  <a:lnTo>
                    <a:pt x="3348418" y="3417"/>
                  </a:lnTo>
                </a:path>
                <a:path w="9213215" h="5260340">
                  <a:moveTo>
                    <a:pt x="3323463" y="1463891"/>
                  </a:moveTo>
                  <a:lnTo>
                    <a:pt x="3323463" y="953224"/>
                  </a:lnTo>
                </a:path>
                <a:path w="9213215" h="5260340">
                  <a:moveTo>
                    <a:pt x="3323463" y="953224"/>
                  </a:moveTo>
                  <a:lnTo>
                    <a:pt x="3323463" y="785013"/>
                  </a:lnTo>
                </a:path>
                <a:path w="9213215" h="5260340">
                  <a:moveTo>
                    <a:pt x="3323463" y="785013"/>
                  </a:moveTo>
                  <a:lnTo>
                    <a:pt x="3323463" y="784378"/>
                  </a:lnTo>
                </a:path>
                <a:path w="9213215" h="5260340">
                  <a:moveTo>
                    <a:pt x="3323463" y="784378"/>
                  </a:moveTo>
                  <a:lnTo>
                    <a:pt x="3323463" y="783235"/>
                  </a:lnTo>
                </a:path>
                <a:path w="9213215" h="5260340">
                  <a:moveTo>
                    <a:pt x="3323463" y="783235"/>
                  </a:moveTo>
                  <a:lnTo>
                    <a:pt x="3323463" y="782028"/>
                  </a:lnTo>
                </a:path>
                <a:path w="9213215" h="5260340">
                  <a:moveTo>
                    <a:pt x="3323463" y="782028"/>
                  </a:moveTo>
                  <a:lnTo>
                    <a:pt x="3323463" y="779425"/>
                  </a:lnTo>
                </a:path>
                <a:path w="9213215" h="5260340">
                  <a:moveTo>
                    <a:pt x="3323463" y="779425"/>
                  </a:moveTo>
                  <a:lnTo>
                    <a:pt x="3323463" y="776648"/>
                  </a:lnTo>
                </a:path>
                <a:path w="9213215" h="5260340">
                  <a:moveTo>
                    <a:pt x="3323463" y="441097"/>
                  </a:moveTo>
                  <a:lnTo>
                    <a:pt x="3323463" y="3486"/>
                  </a:lnTo>
                </a:path>
                <a:path w="9213215" h="5260340">
                  <a:moveTo>
                    <a:pt x="3298507" y="1463891"/>
                  </a:moveTo>
                  <a:lnTo>
                    <a:pt x="3298507" y="953224"/>
                  </a:lnTo>
                </a:path>
                <a:path w="9213215" h="5260340">
                  <a:moveTo>
                    <a:pt x="3298507" y="953224"/>
                  </a:moveTo>
                  <a:lnTo>
                    <a:pt x="3298507" y="785013"/>
                  </a:lnTo>
                </a:path>
                <a:path w="9213215" h="5260340">
                  <a:moveTo>
                    <a:pt x="3298507" y="785013"/>
                  </a:moveTo>
                  <a:lnTo>
                    <a:pt x="3298507" y="784378"/>
                  </a:lnTo>
                </a:path>
                <a:path w="9213215" h="5260340">
                  <a:moveTo>
                    <a:pt x="3298507" y="784378"/>
                  </a:moveTo>
                  <a:lnTo>
                    <a:pt x="3298507" y="783235"/>
                  </a:lnTo>
                </a:path>
                <a:path w="9213215" h="5260340">
                  <a:moveTo>
                    <a:pt x="3298507" y="783235"/>
                  </a:moveTo>
                  <a:lnTo>
                    <a:pt x="3298507" y="782028"/>
                  </a:lnTo>
                </a:path>
                <a:path w="9213215" h="5260340">
                  <a:moveTo>
                    <a:pt x="3298507" y="782028"/>
                  </a:moveTo>
                  <a:lnTo>
                    <a:pt x="3298507" y="779425"/>
                  </a:lnTo>
                </a:path>
                <a:path w="9213215" h="5260340">
                  <a:moveTo>
                    <a:pt x="3298507" y="779425"/>
                  </a:moveTo>
                  <a:lnTo>
                    <a:pt x="3298507" y="776709"/>
                  </a:lnTo>
                </a:path>
                <a:path w="9213215" h="5260340">
                  <a:moveTo>
                    <a:pt x="3298507" y="441160"/>
                  </a:moveTo>
                  <a:lnTo>
                    <a:pt x="3298507" y="3556"/>
                  </a:lnTo>
                </a:path>
                <a:path w="9213215" h="5260340">
                  <a:moveTo>
                    <a:pt x="3273488" y="1463891"/>
                  </a:moveTo>
                  <a:lnTo>
                    <a:pt x="3273488" y="953224"/>
                  </a:lnTo>
                </a:path>
                <a:path w="9213215" h="5260340">
                  <a:moveTo>
                    <a:pt x="3273488" y="953224"/>
                  </a:moveTo>
                  <a:lnTo>
                    <a:pt x="3273488" y="785013"/>
                  </a:lnTo>
                </a:path>
                <a:path w="9213215" h="5260340">
                  <a:moveTo>
                    <a:pt x="3273488" y="785013"/>
                  </a:moveTo>
                  <a:lnTo>
                    <a:pt x="3273488" y="784378"/>
                  </a:lnTo>
                </a:path>
                <a:path w="9213215" h="5260340">
                  <a:moveTo>
                    <a:pt x="3273488" y="784378"/>
                  </a:moveTo>
                  <a:lnTo>
                    <a:pt x="3273488" y="783235"/>
                  </a:lnTo>
                </a:path>
                <a:path w="9213215" h="5260340">
                  <a:moveTo>
                    <a:pt x="3273488" y="783235"/>
                  </a:moveTo>
                  <a:lnTo>
                    <a:pt x="3273488" y="782028"/>
                  </a:lnTo>
                </a:path>
                <a:path w="9213215" h="5260340">
                  <a:moveTo>
                    <a:pt x="3273488" y="782028"/>
                  </a:moveTo>
                  <a:lnTo>
                    <a:pt x="3273488" y="779425"/>
                  </a:lnTo>
                </a:path>
                <a:path w="9213215" h="5260340">
                  <a:moveTo>
                    <a:pt x="3273488" y="779425"/>
                  </a:moveTo>
                  <a:lnTo>
                    <a:pt x="3273488" y="776770"/>
                  </a:lnTo>
                </a:path>
                <a:path w="9213215" h="5260340">
                  <a:moveTo>
                    <a:pt x="3273488" y="441224"/>
                  </a:moveTo>
                  <a:lnTo>
                    <a:pt x="3273488" y="3626"/>
                  </a:lnTo>
                </a:path>
                <a:path w="9213215" h="5260340">
                  <a:moveTo>
                    <a:pt x="3248469" y="1484021"/>
                  </a:moveTo>
                  <a:lnTo>
                    <a:pt x="3248469" y="953224"/>
                  </a:lnTo>
                </a:path>
                <a:path w="9213215" h="5260340">
                  <a:moveTo>
                    <a:pt x="3248469" y="953224"/>
                  </a:moveTo>
                  <a:lnTo>
                    <a:pt x="3248469" y="785013"/>
                  </a:lnTo>
                </a:path>
                <a:path w="9213215" h="5260340">
                  <a:moveTo>
                    <a:pt x="3248469" y="785013"/>
                  </a:moveTo>
                  <a:lnTo>
                    <a:pt x="3248469" y="784378"/>
                  </a:lnTo>
                </a:path>
                <a:path w="9213215" h="5260340">
                  <a:moveTo>
                    <a:pt x="3248469" y="784378"/>
                  </a:moveTo>
                  <a:lnTo>
                    <a:pt x="3248469" y="783235"/>
                  </a:lnTo>
                </a:path>
                <a:path w="9213215" h="5260340">
                  <a:moveTo>
                    <a:pt x="3248469" y="783235"/>
                  </a:moveTo>
                  <a:lnTo>
                    <a:pt x="3248469" y="782028"/>
                  </a:lnTo>
                </a:path>
                <a:path w="9213215" h="5260340">
                  <a:moveTo>
                    <a:pt x="3248469" y="782028"/>
                  </a:moveTo>
                  <a:lnTo>
                    <a:pt x="3248469" y="779425"/>
                  </a:lnTo>
                </a:path>
                <a:path w="9213215" h="5260340">
                  <a:moveTo>
                    <a:pt x="3248469" y="779425"/>
                  </a:moveTo>
                  <a:lnTo>
                    <a:pt x="3248469" y="776826"/>
                  </a:lnTo>
                </a:path>
                <a:path w="9213215" h="5260340">
                  <a:moveTo>
                    <a:pt x="3248469" y="441287"/>
                  </a:moveTo>
                  <a:lnTo>
                    <a:pt x="3248469" y="3695"/>
                  </a:lnTo>
                </a:path>
                <a:path w="9213215" h="5260340">
                  <a:moveTo>
                    <a:pt x="3223514" y="1484021"/>
                  </a:moveTo>
                  <a:lnTo>
                    <a:pt x="3223514" y="953224"/>
                  </a:lnTo>
                </a:path>
                <a:path w="9213215" h="5260340">
                  <a:moveTo>
                    <a:pt x="3223514" y="953224"/>
                  </a:moveTo>
                  <a:lnTo>
                    <a:pt x="3223514" y="785013"/>
                  </a:lnTo>
                </a:path>
                <a:path w="9213215" h="5260340">
                  <a:moveTo>
                    <a:pt x="3223514" y="785013"/>
                  </a:moveTo>
                  <a:lnTo>
                    <a:pt x="3223514" y="784378"/>
                  </a:lnTo>
                </a:path>
                <a:path w="9213215" h="5260340">
                  <a:moveTo>
                    <a:pt x="3223514" y="784378"/>
                  </a:moveTo>
                  <a:lnTo>
                    <a:pt x="3223514" y="783235"/>
                  </a:lnTo>
                </a:path>
                <a:path w="9213215" h="5260340">
                  <a:moveTo>
                    <a:pt x="3223514" y="783235"/>
                  </a:moveTo>
                  <a:lnTo>
                    <a:pt x="3223514" y="782028"/>
                  </a:lnTo>
                </a:path>
                <a:path w="9213215" h="5260340">
                  <a:moveTo>
                    <a:pt x="3223514" y="782028"/>
                  </a:moveTo>
                  <a:lnTo>
                    <a:pt x="3223514" y="779425"/>
                  </a:lnTo>
                </a:path>
                <a:path w="9213215" h="5260340">
                  <a:moveTo>
                    <a:pt x="3223514" y="779425"/>
                  </a:moveTo>
                  <a:lnTo>
                    <a:pt x="3223514" y="776898"/>
                  </a:lnTo>
                </a:path>
                <a:path w="9213215" h="5260340">
                  <a:moveTo>
                    <a:pt x="3223514" y="441351"/>
                  </a:moveTo>
                  <a:lnTo>
                    <a:pt x="3223514" y="3765"/>
                  </a:lnTo>
                </a:path>
                <a:path w="9213215" h="5260340">
                  <a:moveTo>
                    <a:pt x="3198495" y="1484021"/>
                  </a:moveTo>
                  <a:lnTo>
                    <a:pt x="3198495" y="953224"/>
                  </a:lnTo>
                </a:path>
                <a:path w="9213215" h="5260340">
                  <a:moveTo>
                    <a:pt x="3198495" y="953224"/>
                  </a:moveTo>
                  <a:lnTo>
                    <a:pt x="3198495" y="785013"/>
                  </a:lnTo>
                </a:path>
                <a:path w="9213215" h="5260340">
                  <a:moveTo>
                    <a:pt x="3198495" y="785013"/>
                  </a:moveTo>
                  <a:lnTo>
                    <a:pt x="3198495" y="784378"/>
                  </a:lnTo>
                </a:path>
                <a:path w="9213215" h="5260340">
                  <a:moveTo>
                    <a:pt x="3198495" y="784378"/>
                  </a:moveTo>
                  <a:lnTo>
                    <a:pt x="3198495" y="783235"/>
                  </a:lnTo>
                </a:path>
                <a:path w="9213215" h="5260340">
                  <a:moveTo>
                    <a:pt x="3198495" y="783235"/>
                  </a:moveTo>
                  <a:lnTo>
                    <a:pt x="3198495" y="782028"/>
                  </a:lnTo>
                </a:path>
                <a:path w="9213215" h="5260340">
                  <a:moveTo>
                    <a:pt x="3198495" y="782028"/>
                  </a:moveTo>
                  <a:lnTo>
                    <a:pt x="3198495" y="779425"/>
                  </a:lnTo>
                </a:path>
                <a:path w="9213215" h="5260340">
                  <a:moveTo>
                    <a:pt x="3198494" y="779425"/>
                  </a:moveTo>
                  <a:lnTo>
                    <a:pt x="3198494" y="776971"/>
                  </a:lnTo>
                </a:path>
                <a:path w="9213215" h="5260340">
                  <a:moveTo>
                    <a:pt x="3198495" y="441414"/>
                  </a:moveTo>
                  <a:lnTo>
                    <a:pt x="3198495" y="3835"/>
                  </a:lnTo>
                </a:path>
                <a:path w="9213215" h="5260340">
                  <a:moveTo>
                    <a:pt x="3173539" y="1504214"/>
                  </a:moveTo>
                  <a:lnTo>
                    <a:pt x="3173539" y="953224"/>
                  </a:lnTo>
                </a:path>
                <a:path w="9213215" h="5260340">
                  <a:moveTo>
                    <a:pt x="3173539" y="953224"/>
                  </a:moveTo>
                  <a:lnTo>
                    <a:pt x="3173539" y="785013"/>
                  </a:lnTo>
                </a:path>
                <a:path w="9213215" h="5260340">
                  <a:moveTo>
                    <a:pt x="3173539" y="785013"/>
                  </a:moveTo>
                  <a:lnTo>
                    <a:pt x="3173539" y="784378"/>
                  </a:lnTo>
                </a:path>
                <a:path w="9213215" h="5260340">
                  <a:moveTo>
                    <a:pt x="3173539" y="784378"/>
                  </a:moveTo>
                  <a:lnTo>
                    <a:pt x="3173539" y="783235"/>
                  </a:lnTo>
                </a:path>
                <a:path w="9213215" h="5260340">
                  <a:moveTo>
                    <a:pt x="3173539" y="783235"/>
                  </a:moveTo>
                  <a:lnTo>
                    <a:pt x="3173539" y="782028"/>
                  </a:lnTo>
                </a:path>
                <a:path w="9213215" h="5260340">
                  <a:moveTo>
                    <a:pt x="3173539" y="782028"/>
                  </a:moveTo>
                  <a:lnTo>
                    <a:pt x="3173539" y="779425"/>
                  </a:lnTo>
                </a:path>
                <a:path w="9213215" h="5260340">
                  <a:moveTo>
                    <a:pt x="3173539" y="779425"/>
                  </a:moveTo>
                  <a:lnTo>
                    <a:pt x="3173539" y="777044"/>
                  </a:lnTo>
                </a:path>
                <a:path w="9213215" h="5260340">
                  <a:moveTo>
                    <a:pt x="3173539" y="441478"/>
                  </a:moveTo>
                  <a:lnTo>
                    <a:pt x="3173539" y="3905"/>
                  </a:lnTo>
                </a:path>
                <a:path w="9213215" h="5260340">
                  <a:moveTo>
                    <a:pt x="3148520" y="1504214"/>
                  </a:moveTo>
                  <a:lnTo>
                    <a:pt x="3148520" y="953224"/>
                  </a:lnTo>
                </a:path>
                <a:path w="9213215" h="5260340">
                  <a:moveTo>
                    <a:pt x="3148520" y="953224"/>
                  </a:moveTo>
                  <a:lnTo>
                    <a:pt x="3148520" y="785013"/>
                  </a:lnTo>
                </a:path>
                <a:path w="9213215" h="5260340">
                  <a:moveTo>
                    <a:pt x="3148520" y="785013"/>
                  </a:moveTo>
                  <a:lnTo>
                    <a:pt x="3148520" y="784378"/>
                  </a:lnTo>
                </a:path>
                <a:path w="9213215" h="5260340">
                  <a:moveTo>
                    <a:pt x="3148520" y="784378"/>
                  </a:moveTo>
                  <a:lnTo>
                    <a:pt x="3148520" y="783235"/>
                  </a:lnTo>
                </a:path>
                <a:path w="9213215" h="5260340">
                  <a:moveTo>
                    <a:pt x="3148520" y="783235"/>
                  </a:moveTo>
                  <a:lnTo>
                    <a:pt x="3148520" y="782028"/>
                  </a:lnTo>
                </a:path>
                <a:path w="9213215" h="5260340">
                  <a:moveTo>
                    <a:pt x="3148520" y="782028"/>
                  </a:moveTo>
                  <a:lnTo>
                    <a:pt x="3148520" y="779425"/>
                  </a:lnTo>
                </a:path>
                <a:path w="9213215" h="5260340">
                  <a:moveTo>
                    <a:pt x="3148520" y="779425"/>
                  </a:moveTo>
                  <a:lnTo>
                    <a:pt x="3148520" y="777117"/>
                  </a:lnTo>
                </a:path>
                <a:path w="9213215" h="5260340">
                  <a:moveTo>
                    <a:pt x="3148520" y="441605"/>
                  </a:moveTo>
                  <a:lnTo>
                    <a:pt x="3148520" y="3974"/>
                  </a:lnTo>
                </a:path>
                <a:path w="9213215" h="5260340">
                  <a:moveTo>
                    <a:pt x="3123565" y="1504214"/>
                  </a:moveTo>
                  <a:lnTo>
                    <a:pt x="3123565" y="953224"/>
                  </a:lnTo>
                </a:path>
                <a:path w="9213215" h="5260340">
                  <a:moveTo>
                    <a:pt x="3123565" y="953224"/>
                  </a:moveTo>
                  <a:lnTo>
                    <a:pt x="3123565" y="785013"/>
                  </a:lnTo>
                </a:path>
                <a:path w="9213215" h="5260340">
                  <a:moveTo>
                    <a:pt x="3123565" y="785013"/>
                  </a:moveTo>
                  <a:lnTo>
                    <a:pt x="3123565" y="784378"/>
                  </a:lnTo>
                </a:path>
                <a:path w="9213215" h="5260340">
                  <a:moveTo>
                    <a:pt x="3123565" y="784378"/>
                  </a:moveTo>
                  <a:lnTo>
                    <a:pt x="3123565" y="783235"/>
                  </a:lnTo>
                </a:path>
                <a:path w="9213215" h="5260340">
                  <a:moveTo>
                    <a:pt x="3123565" y="783235"/>
                  </a:moveTo>
                  <a:lnTo>
                    <a:pt x="3123565" y="782028"/>
                  </a:lnTo>
                </a:path>
                <a:path w="9213215" h="5260340">
                  <a:moveTo>
                    <a:pt x="3123565" y="782028"/>
                  </a:moveTo>
                  <a:lnTo>
                    <a:pt x="3123565" y="779425"/>
                  </a:lnTo>
                </a:path>
                <a:path w="9213215" h="5260340">
                  <a:moveTo>
                    <a:pt x="3123565" y="779425"/>
                  </a:moveTo>
                  <a:lnTo>
                    <a:pt x="3123565" y="777190"/>
                  </a:lnTo>
                </a:path>
                <a:path w="9213215" h="5260340">
                  <a:moveTo>
                    <a:pt x="3123565" y="441605"/>
                  </a:moveTo>
                  <a:lnTo>
                    <a:pt x="3123565" y="4044"/>
                  </a:lnTo>
                </a:path>
                <a:path w="9213215" h="5260340">
                  <a:moveTo>
                    <a:pt x="3098546" y="1524343"/>
                  </a:moveTo>
                  <a:lnTo>
                    <a:pt x="3098546" y="953224"/>
                  </a:lnTo>
                </a:path>
                <a:path w="9213215" h="5260340">
                  <a:moveTo>
                    <a:pt x="3098546" y="953224"/>
                  </a:moveTo>
                  <a:lnTo>
                    <a:pt x="3098546" y="785013"/>
                  </a:lnTo>
                </a:path>
                <a:path w="9213215" h="5260340">
                  <a:moveTo>
                    <a:pt x="3098546" y="785013"/>
                  </a:moveTo>
                  <a:lnTo>
                    <a:pt x="3098546" y="784378"/>
                  </a:lnTo>
                </a:path>
                <a:path w="9213215" h="5260340">
                  <a:moveTo>
                    <a:pt x="3098546" y="784378"/>
                  </a:moveTo>
                  <a:lnTo>
                    <a:pt x="3098546" y="783235"/>
                  </a:lnTo>
                </a:path>
                <a:path w="9213215" h="5260340">
                  <a:moveTo>
                    <a:pt x="3098546" y="783235"/>
                  </a:moveTo>
                  <a:lnTo>
                    <a:pt x="3098546" y="782028"/>
                  </a:lnTo>
                </a:path>
                <a:path w="9213215" h="5260340">
                  <a:moveTo>
                    <a:pt x="3098546" y="782028"/>
                  </a:moveTo>
                  <a:lnTo>
                    <a:pt x="3098546" y="779425"/>
                  </a:lnTo>
                </a:path>
                <a:path w="9213215" h="5260340">
                  <a:moveTo>
                    <a:pt x="3098546" y="779425"/>
                  </a:moveTo>
                  <a:lnTo>
                    <a:pt x="3098546" y="777263"/>
                  </a:lnTo>
                </a:path>
                <a:path w="9213215" h="5260340">
                  <a:moveTo>
                    <a:pt x="3098546" y="441855"/>
                  </a:moveTo>
                  <a:lnTo>
                    <a:pt x="3098546" y="4114"/>
                  </a:lnTo>
                </a:path>
                <a:path w="9213215" h="5260340">
                  <a:moveTo>
                    <a:pt x="3073590" y="1524343"/>
                  </a:moveTo>
                  <a:lnTo>
                    <a:pt x="3073590" y="953224"/>
                  </a:lnTo>
                </a:path>
                <a:path w="9213215" h="5260340">
                  <a:moveTo>
                    <a:pt x="3073590" y="953224"/>
                  </a:moveTo>
                  <a:lnTo>
                    <a:pt x="3073590" y="785013"/>
                  </a:lnTo>
                </a:path>
                <a:path w="9213215" h="5260340">
                  <a:moveTo>
                    <a:pt x="3073590" y="785013"/>
                  </a:moveTo>
                  <a:lnTo>
                    <a:pt x="3073590" y="784378"/>
                  </a:lnTo>
                </a:path>
                <a:path w="9213215" h="5260340">
                  <a:moveTo>
                    <a:pt x="3073590" y="784378"/>
                  </a:moveTo>
                  <a:lnTo>
                    <a:pt x="3073590" y="783235"/>
                  </a:lnTo>
                </a:path>
                <a:path w="9213215" h="5260340">
                  <a:moveTo>
                    <a:pt x="3073590" y="783235"/>
                  </a:moveTo>
                  <a:lnTo>
                    <a:pt x="3073590" y="782028"/>
                  </a:lnTo>
                </a:path>
                <a:path w="9213215" h="5260340">
                  <a:moveTo>
                    <a:pt x="3073590" y="782028"/>
                  </a:moveTo>
                  <a:lnTo>
                    <a:pt x="3073590" y="779425"/>
                  </a:lnTo>
                </a:path>
                <a:path w="9213215" h="5260340">
                  <a:moveTo>
                    <a:pt x="3073590" y="779425"/>
                  </a:moveTo>
                  <a:lnTo>
                    <a:pt x="3073590" y="777336"/>
                  </a:lnTo>
                </a:path>
                <a:path w="9213215" h="5260340">
                  <a:moveTo>
                    <a:pt x="3073590" y="441916"/>
                  </a:moveTo>
                  <a:lnTo>
                    <a:pt x="3073590" y="4183"/>
                  </a:lnTo>
                </a:path>
                <a:path w="9213215" h="5260340">
                  <a:moveTo>
                    <a:pt x="3048571" y="1544536"/>
                  </a:moveTo>
                  <a:lnTo>
                    <a:pt x="3048571" y="953224"/>
                  </a:lnTo>
                </a:path>
                <a:path w="9213215" h="5260340">
                  <a:moveTo>
                    <a:pt x="3048571" y="953224"/>
                  </a:moveTo>
                  <a:lnTo>
                    <a:pt x="3048571" y="785013"/>
                  </a:lnTo>
                </a:path>
                <a:path w="9213215" h="5260340">
                  <a:moveTo>
                    <a:pt x="3048571" y="785013"/>
                  </a:moveTo>
                  <a:lnTo>
                    <a:pt x="3048571" y="784378"/>
                  </a:lnTo>
                </a:path>
                <a:path w="9213215" h="5260340">
                  <a:moveTo>
                    <a:pt x="3048571" y="784378"/>
                  </a:moveTo>
                  <a:lnTo>
                    <a:pt x="3048571" y="783235"/>
                  </a:lnTo>
                </a:path>
                <a:path w="9213215" h="5260340">
                  <a:moveTo>
                    <a:pt x="3048571" y="783235"/>
                  </a:moveTo>
                  <a:lnTo>
                    <a:pt x="3048571" y="782028"/>
                  </a:lnTo>
                </a:path>
                <a:path w="9213215" h="5260340">
                  <a:moveTo>
                    <a:pt x="3048571" y="782028"/>
                  </a:moveTo>
                  <a:lnTo>
                    <a:pt x="3048571" y="779425"/>
                  </a:lnTo>
                </a:path>
                <a:path w="9213215" h="5260340">
                  <a:moveTo>
                    <a:pt x="3048571" y="779425"/>
                  </a:moveTo>
                  <a:lnTo>
                    <a:pt x="3048571" y="777409"/>
                  </a:lnTo>
                </a:path>
                <a:path w="9213215" h="5260340">
                  <a:moveTo>
                    <a:pt x="3048571" y="441978"/>
                  </a:moveTo>
                  <a:lnTo>
                    <a:pt x="3048571" y="4253"/>
                  </a:lnTo>
                </a:path>
                <a:path w="9213215" h="5260340">
                  <a:moveTo>
                    <a:pt x="3023616" y="1544536"/>
                  </a:moveTo>
                  <a:lnTo>
                    <a:pt x="3023616" y="953224"/>
                  </a:lnTo>
                </a:path>
                <a:path w="9213215" h="5260340">
                  <a:moveTo>
                    <a:pt x="3023616" y="953224"/>
                  </a:moveTo>
                  <a:lnTo>
                    <a:pt x="3023616" y="785013"/>
                  </a:lnTo>
                </a:path>
                <a:path w="9213215" h="5260340">
                  <a:moveTo>
                    <a:pt x="3023616" y="785013"/>
                  </a:moveTo>
                  <a:lnTo>
                    <a:pt x="3023616" y="784378"/>
                  </a:lnTo>
                </a:path>
                <a:path w="9213215" h="5260340">
                  <a:moveTo>
                    <a:pt x="3023616" y="784378"/>
                  </a:moveTo>
                  <a:lnTo>
                    <a:pt x="3023616" y="783235"/>
                  </a:lnTo>
                </a:path>
                <a:path w="9213215" h="5260340">
                  <a:moveTo>
                    <a:pt x="3023616" y="783235"/>
                  </a:moveTo>
                  <a:lnTo>
                    <a:pt x="3023616" y="782028"/>
                  </a:lnTo>
                </a:path>
                <a:path w="9213215" h="5260340">
                  <a:moveTo>
                    <a:pt x="3023616" y="782028"/>
                  </a:moveTo>
                  <a:lnTo>
                    <a:pt x="3023616" y="779425"/>
                  </a:lnTo>
                </a:path>
                <a:path w="9213215" h="5260340">
                  <a:moveTo>
                    <a:pt x="3023616" y="779425"/>
                  </a:moveTo>
                  <a:lnTo>
                    <a:pt x="3023616" y="777481"/>
                  </a:lnTo>
                </a:path>
                <a:path w="9213215" h="5260340">
                  <a:moveTo>
                    <a:pt x="3023616" y="442039"/>
                  </a:moveTo>
                  <a:lnTo>
                    <a:pt x="3023615" y="4323"/>
                  </a:lnTo>
                </a:path>
                <a:path w="9213215" h="5260340">
                  <a:moveTo>
                    <a:pt x="2998597" y="1544536"/>
                  </a:moveTo>
                  <a:lnTo>
                    <a:pt x="2998597" y="953224"/>
                  </a:lnTo>
                </a:path>
                <a:path w="9213215" h="5260340">
                  <a:moveTo>
                    <a:pt x="2998597" y="953224"/>
                  </a:moveTo>
                  <a:lnTo>
                    <a:pt x="2998597" y="785013"/>
                  </a:lnTo>
                </a:path>
                <a:path w="9213215" h="5260340">
                  <a:moveTo>
                    <a:pt x="2998597" y="785013"/>
                  </a:moveTo>
                  <a:lnTo>
                    <a:pt x="2998597" y="784378"/>
                  </a:lnTo>
                </a:path>
                <a:path w="9213215" h="5260340">
                  <a:moveTo>
                    <a:pt x="2998597" y="784378"/>
                  </a:moveTo>
                  <a:lnTo>
                    <a:pt x="2998597" y="783235"/>
                  </a:lnTo>
                </a:path>
                <a:path w="9213215" h="5260340">
                  <a:moveTo>
                    <a:pt x="2998597" y="783235"/>
                  </a:moveTo>
                  <a:lnTo>
                    <a:pt x="2998597" y="782028"/>
                  </a:lnTo>
                </a:path>
                <a:path w="9213215" h="5260340">
                  <a:moveTo>
                    <a:pt x="2998597" y="782028"/>
                  </a:moveTo>
                  <a:lnTo>
                    <a:pt x="2998597" y="779425"/>
                  </a:lnTo>
                </a:path>
                <a:path w="9213215" h="5260340">
                  <a:moveTo>
                    <a:pt x="2998597" y="779425"/>
                  </a:moveTo>
                  <a:lnTo>
                    <a:pt x="2998597" y="777545"/>
                  </a:lnTo>
                </a:path>
                <a:path w="9213215" h="5260340">
                  <a:moveTo>
                    <a:pt x="2998597" y="442100"/>
                  </a:moveTo>
                  <a:lnTo>
                    <a:pt x="2998597" y="4393"/>
                  </a:lnTo>
                </a:path>
                <a:path w="9213215" h="5260340">
                  <a:moveTo>
                    <a:pt x="2973641" y="1564666"/>
                  </a:moveTo>
                  <a:lnTo>
                    <a:pt x="2973641" y="953224"/>
                  </a:lnTo>
                </a:path>
                <a:path w="9213215" h="5260340">
                  <a:moveTo>
                    <a:pt x="2973641" y="953224"/>
                  </a:moveTo>
                  <a:lnTo>
                    <a:pt x="2973641" y="785013"/>
                  </a:lnTo>
                </a:path>
                <a:path w="9213215" h="5260340">
                  <a:moveTo>
                    <a:pt x="2973641" y="785013"/>
                  </a:moveTo>
                  <a:lnTo>
                    <a:pt x="2973641" y="784378"/>
                  </a:lnTo>
                </a:path>
                <a:path w="9213215" h="5260340">
                  <a:moveTo>
                    <a:pt x="2973641" y="784378"/>
                  </a:moveTo>
                  <a:lnTo>
                    <a:pt x="2973641" y="783235"/>
                  </a:lnTo>
                </a:path>
                <a:path w="9213215" h="5260340">
                  <a:moveTo>
                    <a:pt x="2973641" y="783235"/>
                  </a:moveTo>
                  <a:lnTo>
                    <a:pt x="2973641" y="782028"/>
                  </a:lnTo>
                </a:path>
                <a:path w="9213215" h="5260340">
                  <a:moveTo>
                    <a:pt x="2973641" y="782028"/>
                  </a:moveTo>
                  <a:lnTo>
                    <a:pt x="2973641" y="779425"/>
                  </a:lnTo>
                </a:path>
                <a:path w="9213215" h="5260340">
                  <a:moveTo>
                    <a:pt x="2973641" y="779425"/>
                  </a:moveTo>
                  <a:lnTo>
                    <a:pt x="2973641" y="777611"/>
                  </a:lnTo>
                </a:path>
                <a:path w="9213215" h="5260340">
                  <a:moveTo>
                    <a:pt x="2973641" y="442161"/>
                  </a:moveTo>
                  <a:lnTo>
                    <a:pt x="2973641" y="4462"/>
                  </a:lnTo>
                </a:path>
                <a:path w="9213215" h="5260340">
                  <a:moveTo>
                    <a:pt x="2948622" y="1564666"/>
                  </a:moveTo>
                  <a:lnTo>
                    <a:pt x="2948622" y="953224"/>
                  </a:lnTo>
                </a:path>
                <a:path w="9213215" h="5260340">
                  <a:moveTo>
                    <a:pt x="2948622" y="953224"/>
                  </a:moveTo>
                  <a:lnTo>
                    <a:pt x="2948622" y="785013"/>
                  </a:lnTo>
                </a:path>
                <a:path w="9213215" h="5260340">
                  <a:moveTo>
                    <a:pt x="2948622" y="785013"/>
                  </a:moveTo>
                  <a:lnTo>
                    <a:pt x="2948622" y="784378"/>
                  </a:lnTo>
                </a:path>
                <a:path w="9213215" h="5260340">
                  <a:moveTo>
                    <a:pt x="2948622" y="784378"/>
                  </a:moveTo>
                  <a:lnTo>
                    <a:pt x="2948622" y="783235"/>
                  </a:lnTo>
                </a:path>
                <a:path w="9213215" h="5260340">
                  <a:moveTo>
                    <a:pt x="2948622" y="783235"/>
                  </a:moveTo>
                  <a:lnTo>
                    <a:pt x="2948622" y="782028"/>
                  </a:lnTo>
                </a:path>
                <a:path w="9213215" h="5260340">
                  <a:moveTo>
                    <a:pt x="2948622" y="782028"/>
                  </a:moveTo>
                  <a:lnTo>
                    <a:pt x="2948622" y="779425"/>
                  </a:lnTo>
                </a:path>
                <a:path w="9213215" h="5260340">
                  <a:moveTo>
                    <a:pt x="2948622" y="779425"/>
                  </a:moveTo>
                  <a:lnTo>
                    <a:pt x="2948622" y="777677"/>
                  </a:lnTo>
                </a:path>
                <a:path w="9213215" h="5260340">
                  <a:moveTo>
                    <a:pt x="2948622" y="442222"/>
                  </a:moveTo>
                  <a:lnTo>
                    <a:pt x="2948622" y="4532"/>
                  </a:lnTo>
                </a:path>
                <a:path w="9213215" h="5260340">
                  <a:moveTo>
                    <a:pt x="2923667" y="1564666"/>
                  </a:moveTo>
                  <a:lnTo>
                    <a:pt x="2923667" y="953224"/>
                  </a:lnTo>
                </a:path>
                <a:path w="9213215" h="5260340">
                  <a:moveTo>
                    <a:pt x="2923667" y="953224"/>
                  </a:moveTo>
                  <a:lnTo>
                    <a:pt x="2923667" y="785013"/>
                  </a:lnTo>
                </a:path>
                <a:path w="9213215" h="5260340">
                  <a:moveTo>
                    <a:pt x="2923667" y="785013"/>
                  </a:moveTo>
                  <a:lnTo>
                    <a:pt x="2923667" y="784378"/>
                  </a:lnTo>
                </a:path>
                <a:path w="9213215" h="5260340">
                  <a:moveTo>
                    <a:pt x="2923667" y="784378"/>
                  </a:moveTo>
                  <a:lnTo>
                    <a:pt x="2923667" y="783235"/>
                  </a:lnTo>
                </a:path>
                <a:path w="9213215" h="5260340">
                  <a:moveTo>
                    <a:pt x="2923667" y="783235"/>
                  </a:moveTo>
                  <a:lnTo>
                    <a:pt x="2923667" y="782028"/>
                  </a:lnTo>
                </a:path>
                <a:path w="9213215" h="5260340">
                  <a:moveTo>
                    <a:pt x="2923667" y="782028"/>
                  </a:moveTo>
                  <a:lnTo>
                    <a:pt x="2923667" y="779425"/>
                  </a:lnTo>
                </a:path>
                <a:path w="9213215" h="5260340">
                  <a:moveTo>
                    <a:pt x="2923666" y="779425"/>
                  </a:moveTo>
                  <a:lnTo>
                    <a:pt x="2923666" y="777744"/>
                  </a:lnTo>
                </a:path>
                <a:path w="9213215" h="5260340">
                  <a:moveTo>
                    <a:pt x="2923667" y="442283"/>
                  </a:moveTo>
                  <a:lnTo>
                    <a:pt x="2923667" y="4602"/>
                  </a:lnTo>
                </a:path>
                <a:path w="9213215" h="5260340">
                  <a:moveTo>
                    <a:pt x="2898648" y="1568031"/>
                  </a:moveTo>
                  <a:lnTo>
                    <a:pt x="2898648" y="953224"/>
                  </a:lnTo>
                </a:path>
                <a:path w="9213215" h="5260340">
                  <a:moveTo>
                    <a:pt x="2898648" y="953224"/>
                  </a:moveTo>
                  <a:lnTo>
                    <a:pt x="2898648" y="785013"/>
                  </a:lnTo>
                </a:path>
                <a:path w="9213215" h="5260340">
                  <a:moveTo>
                    <a:pt x="2898648" y="785013"/>
                  </a:moveTo>
                  <a:lnTo>
                    <a:pt x="2898648" y="784378"/>
                  </a:lnTo>
                </a:path>
                <a:path w="9213215" h="5260340">
                  <a:moveTo>
                    <a:pt x="2898648" y="784378"/>
                  </a:moveTo>
                  <a:lnTo>
                    <a:pt x="2898648" y="783235"/>
                  </a:lnTo>
                </a:path>
                <a:path w="9213215" h="5260340">
                  <a:moveTo>
                    <a:pt x="2898648" y="783235"/>
                  </a:moveTo>
                  <a:lnTo>
                    <a:pt x="2898648" y="782028"/>
                  </a:lnTo>
                </a:path>
                <a:path w="9213215" h="5260340">
                  <a:moveTo>
                    <a:pt x="2898648" y="782028"/>
                  </a:moveTo>
                  <a:lnTo>
                    <a:pt x="2898648" y="779425"/>
                  </a:lnTo>
                </a:path>
                <a:path w="9213215" h="5260340">
                  <a:moveTo>
                    <a:pt x="2898647" y="779425"/>
                  </a:moveTo>
                  <a:lnTo>
                    <a:pt x="2898647" y="777810"/>
                  </a:lnTo>
                </a:path>
                <a:path w="9213215" h="5260340">
                  <a:moveTo>
                    <a:pt x="2898648" y="442345"/>
                  </a:moveTo>
                  <a:lnTo>
                    <a:pt x="2898648" y="4672"/>
                  </a:lnTo>
                </a:path>
                <a:path w="9213215" h="5260340">
                  <a:moveTo>
                    <a:pt x="2873692" y="1568031"/>
                  </a:moveTo>
                  <a:lnTo>
                    <a:pt x="2873692" y="953224"/>
                  </a:lnTo>
                </a:path>
                <a:path w="9213215" h="5260340">
                  <a:moveTo>
                    <a:pt x="2873692" y="953224"/>
                  </a:moveTo>
                  <a:lnTo>
                    <a:pt x="2873692" y="785013"/>
                  </a:lnTo>
                </a:path>
                <a:path w="9213215" h="5260340">
                  <a:moveTo>
                    <a:pt x="2873692" y="785013"/>
                  </a:moveTo>
                  <a:lnTo>
                    <a:pt x="2873692" y="784378"/>
                  </a:lnTo>
                </a:path>
                <a:path w="9213215" h="5260340">
                  <a:moveTo>
                    <a:pt x="2873692" y="784378"/>
                  </a:moveTo>
                  <a:lnTo>
                    <a:pt x="2873692" y="783235"/>
                  </a:lnTo>
                </a:path>
                <a:path w="9213215" h="5260340">
                  <a:moveTo>
                    <a:pt x="2873692" y="783235"/>
                  </a:moveTo>
                  <a:lnTo>
                    <a:pt x="2873692" y="782028"/>
                  </a:lnTo>
                </a:path>
                <a:path w="9213215" h="5260340">
                  <a:moveTo>
                    <a:pt x="2873692" y="782028"/>
                  </a:moveTo>
                  <a:lnTo>
                    <a:pt x="2873692" y="779425"/>
                  </a:lnTo>
                </a:path>
                <a:path w="9213215" h="5260340">
                  <a:moveTo>
                    <a:pt x="2873692" y="779425"/>
                  </a:moveTo>
                  <a:lnTo>
                    <a:pt x="2873692" y="777876"/>
                  </a:lnTo>
                </a:path>
                <a:path w="9213215" h="5260340">
                  <a:moveTo>
                    <a:pt x="2873692" y="442406"/>
                  </a:moveTo>
                  <a:lnTo>
                    <a:pt x="2873692" y="4741"/>
                  </a:lnTo>
                </a:path>
                <a:path w="9213215" h="5260340">
                  <a:moveTo>
                    <a:pt x="2848692" y="1568031"/>
                  </a:moveTo>
                  <a:lnTo>
                    <a:pt x="2848692" y="953224"/>
                  </a:lnTo>
                </a:path>
                <a:path w="9213215" h="5260340">
                  <a:moveTo>
                    <a:pt x="2848692" y="953224"/>
                  </a:moveTo>
                  <a:lnTo>
                    <a:pt x="2848692" y="785013"/>
                  </a:lnTo>
                </a:path>
                <a:path w="9213215" h="5260340">
                  <a:moveTo>
                    <a:pt x="2848692" y="785013"/>
                  </a:moveTo>
                  <a:lnTo>
                    <a:pt x="2848692" y="784378"/>
                  </a:lnTo>
                </a:path>
                <a:path w="9213215" h="5260340">
                  <a:moveTo>
                    <a:pt x="2848692" y="784378"/>
                  </a:moveTo>
                  <a:lnTo>
                    <a:pt x="2848692" y="783235"/>
                  </a:lnTo>
                </a:path>
                <a:path w="9213215" h="5260340">
                  <a:moveTo>
                    <a:pt x="2848692" y="783235"/>
                  </a:moveTo>
                  <a:lnTo>
                    <a:pt x="2848692" y="782028"/>
                  </a:lnTo>
                </a:path>
                <a:path w="9213215" h="5260340">
                  <a:moveTo>
                    <a:pt x="2848692" y="782028"/>
                  </a:moveTo>
                  <a:lnTo>
                    <a:pt x="2848692" y="779425"/>
                  </a:lnTo>
                </a:path>
                <a:path w="9213215" h="5260340">
                  <a:moveTo>
                    <a:pt x="2848692" y="779425"/>
                  </a:moveTo>
                  <a:lnTo>
                    <a:pt x="2848692" y="777942"/>
                  </a:lnTo>
                </a:path>
                <a:path w="9213215" h="5260340">
                  <a:moveTo>
                    <a:pt x="2848692" y="442467"/>
                  </a:moveTo>
                  <a:lnTo>
                    <a:pt x="2848692" y="4811"/>
                  </a:lnTo>
                </a:path>
                <a:path w="9213215" h="5260340">
                  <a:moveTo>
                    <a:pt x="2823667" y="1568031"/>
                  </a:moveTo>
                  <a:lnTo>
                    <a:pt x="2823667" y="953224"/>
                  </a:lnTo>
                </a:path>
                <a:path w="9213215" h="5260340">
                  <a:moveTo>
                    <a:pt x="2823667" y="953224"/>
                  </a:moveTo>
                  <a:lnTo>
                    <a:pt x="2823667" y="785013"/>
                  </a:lnTo>
                </a:path>
                <a:path w="9213215" h="5260340">
                  <a:moveTo>
                    <a:pt x="2823667" y="785013"/>
                  </a:moveTo>
                  <a:lnTo>
                    <a:pt x="2823667" y="784378"/>
                  </a:lnTo>
                </a:path>
                <a:path w="9213215" h="5260340">
                  <a:moveTo>
                    <a:pt x="2823667" y="784378"/>
                  </a:moveTo>
                  <a:lnTo>
                    <a:pt x="2823667" y="783235"/>
                  </a:lnTo>
                </a:path>
                <a:path w="9213215" h="5260340">
                  <a:moveTo>
                    <a:pt x="2823667" y="783235"/>
                  </a:moveTo>
                  <a:lnTo>
                    <a:pt x="2823667" y="782028"/>
                  </a:lnTo>
                </a:path>
                <a:path w="9213215" h="5260340">
                  <a:moveTo>
                    <a:pt x="2823667" y="782028"/>
                  </a:moveTo>
                  <a:lnTo>
                    <a:pt x="2823667" y="779425"/>
                  </a:lnTo>
                </a:path>
                <a:path w="9213215" h="5260340">
                  <a:moveTo>
                    <a:pt x="2823667" y="779425"/>
                  </a:moveTo>
                  <a:lnTo>
                    <a:pt x="2823667" y="778009"/>
                  </a:lnTo>
                </a:path>
                <a:path w="9213215" h="5260340">
                  <a:moveTo>
                    <a:pt x="2823667" y="442528"/>
                  </a:moveTo>
                  <a:lnTo>
                    <a:pt x="2823667" y="4881"/>
                  </a:lnTo>
                </a:path>
                <a:path w="9213215" h="5260340">
                  <a:moveTo>
                    <a:pt x="2798712" y="1057980"/>
                  </a:moveTo>
                  <a:lnTo>
                    <a:pt x="2798686" y="953224"/>
                  </a:lnTo>
                </a:path>
                <a:path w="9213215" h="5260340">
                  <a:moveTo>
                    <a:pt x="2798686" y="953224"/>
                  </a:moveTo>
                  <a:lnTo>
                    <a:pt x="2798686" y="785013"/>
                  </a:lnTo>
                </a:path>
                <a:path w="9213215" h="5260340">
                  <a:moveTo>
                    <a:pt x="2798686" y="785013"/>
                  </a:moveTo>
                  <a:lnTo>
                    <a:pt x="2798686" y="784378"/>
                  </a:lnTo>
                </a:path>
                <a:path w="9213215" h="5260340">
                  <a:moveTo>
                    <a:pt x="2798686" y="784378"/>
                  </a:moveTo>
                  <a:lnTo>
                    <a:pt x="2798686" y="783235"/>
                  </a:lnTo>
                </a:path>
                <a:path w="9213215" h="5260340">
                  <a:moveTo>
                    <a:pt x="2798686" y="783235"/>
                  </a:moveTo>
                  <a:lnTo>
                    <a:pt x="2798686" y="782028"/>
                  </a:lnTo>
                </a:path>
                <a:path w="9213215" h="5260340">
                  <a:moveTo>
                    <a:pt x="2798686" y="782028"/>
                  </a:moveTo>
                  <a:lnTo>
                    <a:pt x="2798686" y="779425"/>
                  </a:lnTo>
                </a:path>
                <a:path w="9213215" h="5260340">
                  <a:moveTo>
                    <a:pt x="2798686" y="779425"/>
                  </a:moveTo>
                  <a:lnTo>
                    <a:pt x="2798686" y="778075"/>
                  </a:lnTo>
                </a:path>
                <a:path w="9213215" h="5260340">
                  <a:moveTo>
                    <a:pt x="2798686" y="442589"/>
                  </a:moveTo>
                  <a:lnTo>
                    <a:pt x="2798686" y="4951"/>
                  </a:lnTo>
                </a:path>
                <a:path w="9213215" h="5260340">
                  <a:moveTo>
                    <a:pt x="2773703" y="1043245"/>
                  </a:moveTo>
                  <a:lnTo>
                    <a:pt x="2773711" y="953224"/>
                  </a:lnTo>
                </a:path>
                <a:path w="9213215" h="5260340">
                  <a:moveTo>
                    <a:pt x="2773711" y="953224"/>
                  </a:moveTo>
                  <a:lnTo>
                    <a:pt x="2773711" y="785013"/>
                  </a:lnTo>
                </a:path>
                <a:path w="9213215" h="5260340">
                  <a:moveTo>
                    <a:pt x="2773711" y="785013"/>
                  </a:moveTo>
                  <a:lnTo>
                    <a:pt x="2773711" y="784378"/>
                  </a:lnTo>
                </a:path>
                <a:path w="9213215" h="5260340">
                  <a:moveTo>
                    <a:pt x="2773711" y="784378"/>
                  </a:moveTo>
                  <a:lnTo>
                    <a:pt x="2773711" y="783235"/>
                  </a:lnTo>
                </a:path>
                <a:path w="9213215" h="5260340">
                  <a:moveTo>
                    <a:pt x="2773711" y="783235"/>
                  </a:moveTo>
                  <a:lnTo>
                    <a:pt x="2773711" y="782028"/>
                  </a:lnTo>
                </a:path>
                <a:path w="9213215" h="5260340">
                  <a:moveTo>
                    <a:pt x="2773711" y="782028"/>
                  </a:moveTo>
                  <a:lnTo>
                    <a:pt x="2773711" y="779425"/>
                  </a:lnTo>
                </a:path>
                <a:path w="9213215" h="5260340">
                  <a:moveTo>
                    <a:pt x="2773711" y="779425"/>
                  </a:moveTo>
                  <a:lnTo>
                    <a:pt x="2773711" y="778141"/>
                  </a:lnTo>
                </a:path>
                <a:path w="9213215" h="5260340">
                  <a:moveTo>
                    <a:pt x="2773711" y="442651"/>
                  </a:moveTo>
                  <a:lnTo>
                    <a:pt x="2773711" y="5020"/>
                  </a:lnTo>
                </a:path>
                <a:path w="9213215" h="5260340">
                  <a:moveTo>
                    <a:pt x="2748730" y="1040537"/>
                  </a:moveTo>
                  <a:lnTo>
                    <a:pt x="2748730" y="953224"/>
                  </a:lnTo>
                </a:path>
                <a:path w="9213215" h="5260340">
                  <a:moveTo>
                    <a:pt x="2748730" y="953224"/>
                  </a:moveTo>
                  <a:lnTo>
                    <a:pt x="2748730" y="785013"/>
                  </a:lnTo>
                </a:path>
                <a:path w="9213215" h="5260340">
                  <a:moveTo>
                    <a:pt x="2748730" y="785013"/>
                  </a:moveTo>
                  <a:lnTo>
                    <a:pt x="2748730" y="784378"/>
                  </a:lnTo>
                </a:path>
                <a:path w="9213215" h="5260340">
                  <a:moveTo>
                    <a:pt x="2748730" y="784378"/>
                  </a:moveTo>
                  <a:lnTo>
                    <a:pt x="2748730" y="783235"/>
                  </a:lnTo>
                </a:path>
                <a:path w="9213215" h="5260340">
                  <a:moveTo>
                    <a:pt x="2748730" y="783235"/>
                  </a:moveTo>
                  <a:lnTo>
                    <a:pt x="2748730" y="782028"/>
                  </a:lnTo>
                </a:path>
                <a:path w="9213215" h="5260340">
                  <a:moveTo>
                    <a:pt x="2748730" y="782028"/>
                  </a:moveTo>
                  <a:lnTo>
                    <a:pt x="2748730" y="779425"/>
                  </a:lnTo>
                </a:path>
                <a:path w="9213215" h="5260340">
                  <a:moveTo>
                    <a:pt x="2748730" y="779425"/>
                  </a:moveTo>
                  <a:lnTo>
                    <a:pt x="2748730" y="778209"/>
                  </a:lnTo>
                </a:path>
                <a:path w="9213215" h="5260340">
                  <a:moveTo>
                    <a:pt x="2748730" y="442712"/>
                  </a:moveTo>
                  <a:lnTo>
                    <a:pt x="2748730" y="5090"/>
                  </a:lnTo>
                </a:path>
                <a:path w="9213215" h="5260340">
                  <a:moveTo>
                    <a:pt x="2723724" y="1040537"/>
                  </a:moveTo>
                  <a:lnTo>
                    <a:pt x="2723724" y="953224"/>
                  </a:lnTo>
                </a:path>
                <a:path w="9213215" h="5260340">
                  <a:moveTo>
                    <a:pt x="2723724" y="953224"/>
                  </a:moveTo>
                  <a:lnTo>
                    <a:pt x="2723724" y="785013"/>
                  </a:lnTo>
                </a:path>
                <a:path w="9213215" h="5260340">
                  <a:moveTo>
                    <a:pt x="2723724" y="785013"/>
                  </a:moveTo>
                  <a:lnTo>
                    <a:pt x="2723724" y="784378"/>
                  </a:lnTo>
                </a:path>
                <a:path w="9213215" h="5260340">
                  <a:moveTo>
                    <a:pt x="2723724" y="784378"/>
                  </a:moveTo>
                  <a:lnTo>
                    <a:pt x="2723724" y="783235"/>
                  </a:lnTo>
                </a:path>
                <a:path w="9213215" h="5260340">
                  <a:moveTo>
                    <a:pt x="2723724" y="783235"/>
                  </a:moveTo>
                  <a:lnTo>
                    <a:pt x="2723724" y="782028"/>
                  </a:lnTo>
                </a:path>
                <a:path w="9213215" h="5260340">
                  <a:moveTo>
                    <a:pt x="2723724" y="782028"/>
                  </a:moveTo>
                  <a:lnTo>
                    <a:pt x="2723724" y="779425"/>
                  </a:lnTo>
                </a:path>
                <a:path w="9213215" h="5260340">
                  <a:moveTo>
                    <a:pt x="2723724" y="779425"/>
                  </a:moveTo>
                  <a:lnTo>
                    <a:pt x="2723724" y="778287"/>
                  </a:lnTo>
                </a:path>
                <a:path w="9213215" h="5260340">
                  <a:moveTo>
                    <a:pt x="2723724" y="442773"/>
                  </a:moveTo>
                  <a:lnTo>
                    <a:pt x="2723724" y="5160"/>
                  </a:lnTo>
                </a:path>
                <a:path w="9213215" h="5260340">
                  <a:moveTo>
                    <a:pt x="2698750" y="1040537"/>
                  </a:moveTo>
                  <a:lnTo>
                    <a:pt x="2698750" y="953224"/>
                  </a:lnTo>
                </a:path>
                <a:path w="9213215" h="5260340">
                  <a:moveTo>
                    <a:pt x="2698750" y="953224"/>
                  </a:moveTo>
                  <a:lnTo>
                    <a:pt x="2698750" y="785013"/>
                  </a:lnTo>
                </a:path>
                <a:path w="9213215" h="5260340">
                  <a:moveTo>
                    <a:pt x="2698750" y="785013"/>
                  </a:moveTo>
                  <a:lnTo>
                    <a:pt x="2698750" y="784378"/>
                  </a:lnTo>
                </a:path>
                <a:path w="9213215" h="5260340">
                  <a:moveTo>
                    <a:pt x="2698750" y="784378"/>
                  </a:moveTo>
                  <a:lnTo>
                    <a:pt x="2698750" y="783235"/>
                  </a:lnTo>
                </a:path>
                <a:path w="9213215" h="5260340">
                  <a:moveTo>
                    <a:pt x="2698750" y="783235"/>
                  </a:moveTo>
                  <a:lnTo>
                    <a:pt x="2698750" y="782028"/>
                  </a:lnTo>
                </a:path>
                <a:path w="9213215" h="5260340">
                  <a:moveTo>
                    <a:pt x="2698750" y="782028"/>
                  </a:moveTo>
                  <a:lnTo>
                    <a:pt x="2698750" y="779425"/>
                  </a:lnTo>
                </a:path>
                <a:path w="9213215" h="5260340">
                  <a:moveTo>
                    <a:pt x="2698749" y="779425"/>
                  </a:moveTo>
                  <a:lnTo>
                    <a:pt x="2698749" y="778364"/>
                  </a:lnTo>
                </a:path>
                <a:path w="9213215" h="5260340">
                  <a:moveTo>
                    <a:pt x="2698750" y="442834"/>
                  </a:moveTo>
                  <a:lnTo>
                    <a:pt x="2698750" y="5229"/>
                  </a:lnTo>
                </a:path>
                <a:path w="9213215" h="5260340">
                  <a:moveTo>
                    <a:pt x="2673769" y="1040537"/>
                  </a:moveTo>
                  <a:lnTo>
                    <a:pt x="2673769" y="953224"/>
                  </a:lnTo>
                </a:path>
                <a:path w="9213215" h="5260340">
                  <a:moveTo>
                    <a:pt x="2673769" y="953224"/>
                  </a:moveTo>
                  <a:lnTo>
                    <a:pt x="2673769" y="785013"/>
                  </a:lnTo>
                </a:path>
                <a:path w="9213215" h="5260340">
                  <a:moveTo>
                    <a:pt x="2673769" y="785013"/>
                  </a:moveTo>
                  <a:lnTo>
                    <a:pt x="2673769" y="784378"/>
                  </a:lnTo>
                </a:path>
                <a:path w="9213215" h="5260340">
                  <a:moveTo>
                    <a:pt x="2673769" y="784378"/>
                  </a:moveTo>
                  <a:lnTo>
                    <a:pt x="2673769" y="783235"/>
                  </a:lnTo>
                </a:path>
                <a:path w="9213215" h="5260340">
                  <a:moveTo>
                    <a:pt x="2673769" y="783235"/>
                  </a:moveTo>
                  <a:lnTo>
                    <a:pt x="2673769" y="782028"/>
                  </a:lnTo>
                </a:path>
                <a:path w="9213215" h="5260340">
                  <a:moveTo>
                    <a:pt x="2673769" y="782028"/>
                  </a:moveTo>
                  <a:lnTo>
                    <a:pt x="2673769" y="779425"/>
                  </a:lnTo>
                </a:path>
                <a:path w="9213215" h="5260340">
                  <a:moveTo>
                    <a:pt x="2673769" y="779425"/>
                  </a:moveTo>
                  <a:lnTo>
                    <a:pt x="2673769" y="778442"/>
                  </a:lnTo>
                </a:path>
                <a:path w="9213215" h="5260340">
                  <a:moveTo>
                    <a:pt x="2673769" y="442875"/>
                  </a:moveTo>
                  <a:lnTo>
                    <a:pt x="2673769" y="5299"/>
                  </a:lnTo>
                </a:path>
                <a:path w="9213215" h="5260340">
                  <a:moveTo>
                    <a:pt x="2648794" y="1040537"/>
                  </a:moveTo>
                  <a:lnTo>
                    <a:pt x="2648794" y="953224"/>
                  </a:lnTo>
                </a:path>
                <a:path w="9213215" h="5260340">
                  <a:moveTo>
                    <a:pt x="2648794" y="953224"/>
                  </a:moveTo>
                  <a:lnTo>
                    <a:pt x="2648794" y="785013"/>
                  </a:lnTo>
                </a:path>
                <a:path w="9213215" h="5260340">
                  <a:moveTo>
                    <a:pt x="2648794" y="785013"/>
                  </a:moveTo>
                  <a:lnTo>
                    <a:pt x="2648794" y="784378"/>
                  </a:lnTo>
                </a:path>
                <a:path w="9213215" h="5260340">
                  <a:moveTo>
                    <a:pt x="2648794" y="784378"/>
                  </a:moveTo>
                  <a:lnTo>
                    <a:pt x="2648794" y="783235"/>
                  </a:lnTo>
                </a:path>
                <a:path w="9213215" h="5260340">
                  <a:moveTo>
                    <a:pt x="2648794" y="783235"/>
                  </a:moveTo>
                  <a:lnTo>
                    <a:pt x="2648794" y="782028"/>
                  </a:lnTo>
                </a:path>
                <a:path w="9213215" h="5260340">
                  <a:moveTo>
                    <a:pt x="2648794" y="782028"/>
                  </a:moveTo>
                  <a:lnTo>
                    <a:pt x="2648794" y="779425"/>
                  </a:lnTo>
                </a:path>
                <a:path w="9213215" h="5260340">
                  <a:moveTo>
                    <a:pt x="2648794" y="779425"/>
                  </a:moveTo>
                  <a:lnTo>
                    <a:pt x="2648794" y="778519"/>
                  </a:lnTo>
                </a:path>
                <a:path w="9213215" h="5260340">
                  <a:moveTo>
                    <a:pt x="2648794" y="442875"/>
                  </a:moveTo>
                  <a:lnTo>
                    <a:pt x="2648794" y="5369"/>
                  </a:lnTo>
                </a:path>
                <a:path w="9213215" h="5260340">
                  <a:moveTo>
                    <a:pt x="2623762" y="1040537"/>
                  </a:moveTo>
                  <a:lnTo>
                    <a:pt x="2623762" y="953224"/>
                  </a:lnTo>
                </a:path>
                <a:path w="9213215" h="5260340">
                  <a:moveTo>
                    <a:pt x="2623762" y="953224"/>
                  </a:moveTo>
                  <a:lnTo>
                    <a:pt x="2623762" y="785013"/>
                  </a:lnTo>
                </a:path>
                <a:path w="9213215" h="5260340">
                  <a:moveTo>
                    <a:pt x="2623762" y="785013"/>
                  </a:moveTo>
                  <a:lnTo>
                    <a:pt x="2623762" y="784378"/>
                  </a:lnTo>
                </a:path>
                <a:path w="9213215" h="5260340">
                  <a:moveTo>
                    <a:pt x="2623762" y="784378"/>
                  </a:moveTo>
                  <a:lnTo>
                    <a:pt x="2623762" y="783235"/>
                  </a:lnTo>
                </a:path>
                <a:path w="9213215" h="5260340">
                  <a:moveTo>
                    <a:pt x="2623762" y="783235"/>
                  </a:moveTo>
                  <a:lnTo>
                    <a:pt x="2623762" y="782028"/>
                  </a:lnTo>
                </a:path>
                <a:path w="9213215" h="5260340">
                  <a:moveTo>
                    <a:pt x="2623762" y="782028"/>
                  </a:moveTo>
                  <a:lnTo>
                    <a:pt x="2623762" y="779044"/>
                  </a:lnTo>
                </a:path>
                <a:path w="9213215" h="5260340">
                  <a:moveTo>
                    <a:pt x="2623762" y="778790"/>
                  </a:moveTo>
                  <a:lnTo>
                    <a:pt x="2623762" y="778597"/>
                  </a:lnTo>
                </a:path>
                <a:path w="9213215" h="5260340">
                  <a:moveTo>
                    <a:pt x="2623762" y="779044"/>
                  </a:moveTo>
                  <a:lnTo>
                    <a:pt x="2623762" y="778790"/>
                  </a:lnTo>
                </a:path>
                <a:path w="9213215" h="5260340">
                  <a:moveTo>
                    <a:pt x="2623762" y="442875"/>
                  </a:moveTo>
                  <a:lnTo>
                    <a:pt x="2623762" y="5439"/>
                  </a:lnTo>
                </a:path>
                <a:path w="9213215" h="5260340">
                  <a:moveTo>
                    <a:pt x="2623762" y="443035"/>
                  </a:moveTo>
                  <a:lnTo>
                    <a:pt x="2623762" y="442875"/>
                  </a:lnTo>
                </a:path>
                <a:path w="9213215" h="5260340">
                  <a:moveTo>
                    <a:pt x="2598788" y="1040537"/>
                  </a:moveTo>
                  <a:lnTo>
                    <a:pt x="2598788" y="953224"/>
                  </a:lnTo>
                </a:path>
                <a:path w="9213215" h="5260340">
                  <a:moveTo>
                    <a:pt x="2598788" y="953224"/>
                  </a:moveTo>
                  <a:lnTo>
                    <a:pt x="2598788" y="785013"/>
                  </a:lnTo>
                </a:path>
                <a:path w="9213215" h="5260340">
                  <a:moveTo>
                    <a:pt x="2598788" y="785013"/>
                  </a:moveTo>
                  <a:lnTo>
                    <a:pt x="2598788" y="784378"/>
                  </a:lnTo>
                </a:path>
                <a:path w="9213215" h="5260340">
                  <a:moveTo>
                    <a:pt x="2598788" y="784378"/>
                  </a:moveTo>
                  <a:lnTo>
                    <a:pt x="2598788" y="783235"/>
                  </a:lnTo>
                </a:path>
                <a:path w="9213215" h="5260340">
                  <a:moveTo>
                    <a:pt x="2598788" y="783235"/>
                  </a:moveTo>
                  <a:lnTo>
                    <a:pt x="2598788" y="782028"/>
                  </a:lnTo>
                </a:path>
                <a:path w="9213215" h="5260340">
                  <a:moveTo>
                    <a:pt x="2598788" y="782028"/>
                  </a:moveTo>
                  <a:lnTo>
                    <a:pt x="2598788" y="779044"/>
                  </a:lnTo>
                </a:path>
                <a:path w="9213215" h="5260340">
                  <a:moveTo>
                    <a:pt x="2598788" y="779044"/>
                  </a:moveTo>
                  <a:lnTo>
                    <a:pt x="2598788" y="778790"/>
                  </a:lnTo>
                </a:path>
                <a:path w="9213215" h="5260340">
                  <a:moveTo>
                    <a:pt x="2598788" y="442875"/>
                  </a:moveTo>
                  <a:lnTo>
                    <a:pt x="2598788" y="5508"/>
                  </a:lnTo>
                </a:path>
                <a:path w="9213215" h="5260340">
                  <a:moveTo>
                    <a:pt x="2598788" y="443104"/>
                  </a:moveTo>
                  <a:lnTo>
                    <a:pt x="2598788" y="442875"/>
                  </a:lnTo>
                </a:path>
                <a:path w="9213215" h="5260340">
                  <a:moveTo>
                    <a:pt x="2573782" y="953224"/>
                  </a:moveTo>
                  <a:lnTo>
                    <a:pt x="2573782" y="785013"/>
                  </a:lnTo>
                </a:path>
                <a:path w="9213215" h="5260340">
                  <a:moveTo>
                    <a:pt x="2573782" y="785013"/>
                  </a:moveTo>
                  <a:lnTo>
                    <a:pt x="2573782" y="784378"/>
                  </a:lnTo>
                </a:path>
                <a:path w="9213215" h="5260340">
                  <a:moveTo>
                    <a:pt x="2573782" y="784378"/>
                  </a:moveTo>
                  <a:lnTo>
                    <a:pt x="2573782" y="783235"/>
                  </a:lnTo>
                </a:path>
                <a:path w="9213215" h="5260340">
                  <a:moveTo>
                    <a:pt x="2573782" y="783235"/>
                  </a:moveTo>
                  <a:lnTo>
                    <a:pt x="2573782" y="782028"/>
                  </a:lnTo>
                </a:path>
                <a:path w="9213215" h="5260340">
                  <a:moveTo>
                    <a:pt x="2573782" y="782028"/>
                  </a:moveTo>
                  <a:lnTo>
                    <a:pt x="2573782" y="779044"/>
                  </a:lnTo>
                </a:path>
                <a:path w="9213215" h="5260340">
                  <a:moveTo>
                    <a:pt x="2573782" y="779044"/>
                  </a:moveTo>
                  <a:lnTo>
                    <a:pt x="2573782" y="778790"/>
                  </a:lnTo>
                </a:path>
                <a:path w="9213215" h="5260340">
                  <a:moveTo>
                    <a:pt x="2573782" y="442875"/>
                  </a:moveTo>
                  <a:lnTo>
                    <a:pt x="2573781" y="5578"/>
                  </a:lnTo>
                </a:path>
                <a:path w="9213215" h="5260340">
                  <a:moveTo>
                    <a:pt x="2573782" y="443173"/>
                  </a:moveTo>
                  <a:lnTo>
                    <a:pt x="2573782" y="442875"/>
                  </a:lnTo>
                </a:path>
                <a:path w="9213215" h="5260340">
                  <a:moveTo>
                    <a:pt x="2548807" y="953224"/>
                  </a:moveTo>
                  <a:lnTo>
                    <a:pt x="2548807" y="785013"/>
                  </a:lnTo>
                </a:path>
                <a:path w="9213215" h="5260340">
                  <a:moveTo>
                    <a:pt x="2548807" y="785013"/>
                  </a:moveTo>
                  <a:lnTo>
                    <a:pt x="2548807" y="784378"/>
                  </a:lnTo>
                </a:path>
                <a:path w="9213215" h="5260340">
                  <a:moveTo>
                    <a:pt x="2548807" y="784378"/>
                  </a:moveTo>
                  <a:lnTo>
                    <a:pt x="2548807" y="783235"/>
                  </a:lnTo>
                </a:path>
                <a:path w="9213215" h="5260340">
                  <a:moveTo>
                    <a:pt x="2548807" y="783235"/>
                  </a:moveTo>
                  <a:lnTo>
                    <a:pt x="2548807" y="782028"/>
                  </a:lnTo>
                </a:path>
                <a:path w="9213215" h="5260340">
                  <a:moveTo>
                    <a:pt x="2548807" y="782028"/>
                  </a:moveTo>
                  <a:lnTo>
                    <a:pt x="2548807" y="779044"/>
                  </a:lnTo>
                </a:path>
                <a:path w="9213215" h="5260340">
                  <a:moveTo>
                    <a:pt x="2548807" y="779044"/>
                  </a:moveTo>
                  <a:lnTo>
                    <a:pt x="2548807" y="778790"/>
                  </a:lnTo>
                </a:path>
                <a:path w="9213215" h="5260340">
                  <a:moveTo>
                    <a:pt x="2548807" y="442875"/>
                  </a:moveTo>
                  <a:lnTo>
                    <a:pt x="2548807" y="5648"/>
                  </a:lnTo>
                </a:path>
                <a:path w="9213215" h="5260340">
                  <a:moveTo>
                    <a:pt x="2548807" y="443242"/>
                  </a:moveTo>
                  <a:lnTo>
                    <a:pt x="2548807" y="442875"/>
                  </a:lnTo>
                </a:path>
                <a:path w="9213215" h="5260340">
                  <a:moveTo>
                    <a:pt x="2523826" y="953224"/>
                  </a:moveTo>
                  <a:lnTo>
                    <a:pt x="2523826" y="785013"/>
                  </a:lnTo>
                </a:path>
                <a:path w="9213215" h="5260340">
                  <a:moveTo>
                    <a:pt x="2523826" y="785013"/>
                  </a:moveTo>
                  <a:lnTo>
                    <a:pt x="2523826" y="784378"/>
                  </a:lnTo>
                </a:path>
                <a:path w="9213215" h="5260340">
                  <a:moveTo>
                    <a:pt x="2523826" y="784378"/>
                  </a:moveTo>
                  <a:lnTo>
                    <a:pt x="2523826" y="783235"/>
                  </a:lnTo>
                </a:path>
                <a:path w="9213215" h="5260340">
                  <a:moveTo>
                    <a:pt x="2523826" y="783235"/>
                  </a:moveTo>
                  <a:lnTo>
                    <a:pt x="2523826" y="782028"/>
                  </a:lnTo>
                </a:path>
                <a:path w="9213215" h="5260340">
                  <a:moveTo>
                    <a:pt x="2523826" y="782028"/>
                  </a:moveTo>
                  <a:lnTo>
                    <a:pt x="2523826" y="779044"/>
                  </a:lnTo>
                </a:path>
                <a:path w="9213215" h="5260340">
                  <a:moveTo>
                    <a:pt x="2523826" y="779044"/>
                  </a:moveTo>
                  <a:lnTo>
                    <a:pt x="2523826" y="778790"/>
                  </a:lnTo>
                </a:path>
                <a:path w="9213215" h="5260340">
                  <a:moveTo>
                    <a:pt x="2523826" y="442875"/>
                  </a:moveTo>
                  <a:lnTo>
                    <a:pt x="2523826" y="5718"/>
                  </a:lnTo>
                </a:path>
                <a:path w="9213215" h="5260340">
                  <a:moveTo>
                    <a:pt x="2523826" y="443311"/>
                  </a:moveTo>
                  <a:lnTo>
                    <a:pt x="2523826" y="442875"/>
                  </a:lnTo>
                </a:path>
                <a:path w="9213215" h="5260340">
                  <a:moveTo>
                    <a:pt x="2498845" y="953224"/>
                  </a:moveTo>
                  <a:lnTo>
                    <a:pt x="2498845" y="785013"/>
                  </a:lnTo>
                </a:path>
                <a:path w="9213215" h="5260340">
                  <a:moveTo>
                    <a:pt x="2498845" y="785013"/>
                  </a:moveTo>
                  <a:lnTo>
                    <a:pt x="2498845" y="784378"/>
                  </a:lnTo>
                </a:path>
                <a:path w="9213215" h="5260340">
                  <a:moveTo>
                    <a:pt x="2498845" y="784378"/>
                  </a:moveTo>
                  <a:lnTo>
                    <a:pt x="2498845" y="783235"/>
                  </a:lnTo>
                </a:path>
                <a:path w="9213215" h="5260340">
                  <a:moveTo>
                    <a:pt x="2498845" y="783235"/>
                  </a:moveTo>
                  <a:lnTo>
                    <a:pt x="2498845" y="782028"/>
                  </a:lnTo>
                </a:path>
                <a:path w="9213215" h="5260340">
                  <a:moveTo>
                    <a:pt x="2498845" y="782028"/>
                  </a:moveTo>
                  <a:lnTo>
                    <a:pt x="2498845" y="779044"/>
                  </a:lnTo>
                </a:path>
                <a:path w="9213215" h="5260340">
                  <a:moveTo>
                    <a:pt x="2498845" y="779044"/>
                  </a:moveTo>
                  <a:lnTo>
                    <a:pt x="2498845" y="778790"/>
                  </a:lnTo>
                </a:path>
                <a:path w="9213215" h="5260340">
                  <a:moveTo>
                    <a:pt x="2498845" y="442875"/>
                  </a:moveTo>
                  <a:lnTo>
                    <a:pt x="2498845" y="5787"/>
                  </a:lnTo>
                </a:path>
                <a:path w="9213215" h="5260340">
                  <a:moveTo>
                    <a:pt x="2498845" y="443379"/>
                  </a:moveTo>
                  <a:lnTo>
                    <a:pt x="2498845" y="442875"/>
                  </a:lnTo>
                </a:path>
                <a:path w="9213215" h="5260340">
                  <a:moveTo>
                    <a:pt x="2473871" y="953224"/>
                  </a:moveTo>
                  <a:lnTo>
                    <a:pt x="2473871" y="785013"/>
                  </a:lnTo>
                </a:path>
                <a:path w="9213215" h="5260340">
                  <a:moveTo>
                    <a:pt x="2473871" y="785013"/>
                  </a:moveTo>
                  <a:lnTo>
                    <a:pt x="2473871" y="784378"/>
                  </a:lnTo>
                </a:path>
                <a:path w="9213215" h="5260340">
                  <a:moveTo>
                    <a:pt x="2473871" y="784378"/>
                  </a:moveTo>
                  <a:lnTo>
                    <a:pt x="2473871" y="783235"/>
                  </a:lnTo>
                </a:path>
                <a:path w="9213215" h="5260340">
                  <a:moveTo>
                    <a:pt x="2473871" y="783235"/>
                  </a:moveTo>
                  <a:lnTo>
                    <a:pt x="2473871" y="782028"/>
                  </a:lnTo>
                </a:path>
                <a:path w="9213215" h="5260340">
                  <a:moveTo>
                    <a:pt x="2473871" y="782028"/>
                  </a:moveTo>
                  <a:lnTo>
                    <a:pt x="2473871" y="779044"/>
                  </a:lnTo>
                </a:path>
                <a:path w="9213215" h="5260340">
                  <a:moveTo>
                    <a:pt x="2473871" y="779044"/>
                  </a:moveTo>
                  <a:lnTo>
                    <a:pt x="2473871" y="778808"/>
                  </a:lnTo>
                </a:path>
                <a:path w="9213215" h="5260340">
                  <a:moveTo>
                    <a:pt x="2473871" y="442875"/>
                  </a:moveTo>
                  <a:lnTo>
                    <a:pt x="2473871" y="5857"/>
                  </a:lnTo>
                </a:path>
                <a:path w="9213215" h="5260340">
                  <a:moveTo>
                    <a:pt x="2473871" y="443448"/>
                  </a:moveTo>
                  <a:lnTo>
                    <a:pt x="2473871" y="442875"/>
                  </a:lnTo>
                </a:path>
                <a:path w="9213215" h="5260340">
                  <a:moveTo>
                    <a:pt x="2448864" y="953224"/>
                  </a:moveTo>
                  <a:lnTo>
                    <a:pt x="2448864" y="785013"/>
                  </a:lnTo>
                </a:path>
                <a:path w="9213215" h="5260340">
                  <a:moveTo>
                    <a:pt x="2448864" y="785013"/>
                  </a:moveTo>
                  <a:lnTo>
                    <a:pt x="2448864" y="784378"/>
                  </a:lnTo>
                </a:path>
                <a:path w="9213215" h="5260340">
                  <a:moveTo>
                    <a:pt x="2448864" y="784378"/>
                  </a:moveTo>
                  <a:lnTo>
                    <a:pt x="2448864" y="783235"/>
                  </a:lnTo>
                </a:path>
                <a:path w="9213215" h="5260340">
                  <a:moveTo>
                    <a:pt x="2448864" y="783235"/>
                  </a:moveTo>
                  <a:lnTo>
                    <a:pt x="2448864" y="782028"/>
                  </a:lnTo>
                </a:path>
                <a:path w="9213215" h="5260340">
                  <a:moveTo>
                    <a:pt x="2448864" y="782028"/>
                  </a:moveTo>
                  <a:lnTo>
                    <a:pt x="2448864" y="779044"/>
                  </a:lnTo>
                </a:path>
                <a:path w="9213215" h="5260340">
                  <a:moveTo>
                    <a:pt x="2448864" y="779044"/>
                  </a:moveTo>
                  <a:lnTo>
                    <a:pt x="2448864" y="778839"/>
                  </a:lnTo>
                </a:path>
                <a:path w="9213215" h="5260340">
                  <a:moveTo>
                    <a:pt x="2448864" y="442875"/>
                  </a:moveTo>
                  <a:lnTo>
                    <a:pt x="2448864" y="5927"/>
                  </a:lnTo>
                </a:path>
                <a:path w="9213215" h="5260340">
                  <a:moveTo>
                    <a:pt x="2448864" y="443517"/>
                  </a:moveTo>
                  <a:lnTo>
                    <a:pt x="2448864" y="442875"/>
                  </a:lnTo>
                </a:path>
                <a:path w="9213215" h="5260340">
                  <a:moveTo>
                    <a:pt x="2423864" y="953224"/>
                  </a:moveTo>
                  <a:lnTo>
                    <a:pt x="2423864" y="785013"/>
                  </a:lnTo>
                </a:path>
                <a:path w="9213215" h="5260340">
                  <a:moveTo>
                    <a:pt x="2423864" y="785013"/>
                  </a:moveTo>
                  <a:lnTo>
                    <a:pt x="2423864" y="784378"/>
                  </a:lnTo>
                </a:path>
                <a:path w="9213215" h="5260340">
                  <a:moveTo>
                    <a:pt x="2423864" y="784378"/>
                  </a:moveTo>
                  <a:lnTo>
                    <a:pt x="2423864" y="783235"/>
                  </a:lnTo>
                </a:path>
                <a:path w="9213215" h="5260340">
                  <a:moveTo>
                    <a:pt x="2423864" y="783235"/>
                  </a:moveTo>
                  <a:lnTo>
                    <a:pt x="2423864" y="782028"/>
                  </a:lnTo>
                </a:path>
                <a:path w="9213215" h="5260340">
                  <a:moveTo>
                    <a:pt x="2423864" y="782028"/>
                  </a:moveTo>
                  <a:lnTo>
                    <a:pt x="2423864" y="779044"/>
                  </a:lnTo>
                </a:path>
                <a:path w="9213215" h="5260340">
                  <a:moveTo>
                    <a:pt x="2423864" y="779044"/>
                  </a:moveTo>
                  <a:lnTo>
                    <a:pt x="2423864" y="778870"/>
                  </a:lnTo>
                </a:path>
                <a:path w="9213215" h="5260340">
                  <a:moveTo>
                    <a:pt x="2423864" y="442875"/>
                  </a:moveTo>
                  <a:lnTo>
                    <a:pt x="2423864" y="5997"/>
                  </a:lnTo>
                </a:path>
                <a:path w="9213215" h="5260340">
                  <a:moveTo>
                    <a:pt x="2423864" y="443586"/>
                  </a:moveTo>
                  <a:lnTo>
                    <a:pt x="2423864" y="442875"/>
                  </a:lnTo>
                </a:path>
                <a:path w="9213215" h="5260340">
                  <a:moveTo>
                    <a:pt x="2398858" y="953224"/>
                  </a:moveTo>
                  <a:lnTo>
                    <a:pt x="2398858" y="785013"/>
                  </a:lnTo>
                </a:path>
                <a:path w="9213215" h="5260340">
                  <a:moveTo>
                    <a:pt x="2398858" y="785013"/>
                  </a:moveTo>
                  <a:lnTo>
                    <a:pt x="2398858" y="784378"/>
                  </a:lnTo>
                </a:path>
                <a:path w="9213215" h="5260340">
                  <a:moveTo>
                    <a:pt x="2398858" y="784378"/>
                  </a:moveTo>
                  <a:lnTo>
                    <a:pt x="2398858" y="783235"/>
                  </a:lnTo>
                </a:path>
                <a:path w="9213215" h="5260340">
                  <a:moveTo>
                    <a:pt x="2398858" y="783235"/>
                  </a:moveTo>
                  <a:lnTo>
                    <a:pt x="2398858" y="782028"/>
                  </a:lnTo>
                </a:path>
                <a:path w="9213215" h="5260340">
                  <a:moveTo>
                    <a:pt x="2398858" y="782028"/>
                  </a:moveTo>
                  <a:lnTo>
                    <a:pt x="2398858" y="779044"/>
                  </a:lnTo>
                </a:path>
                <a:path w="9213215" h="5260340">
                  <a:moveTo>
                    <a:pt x="2398858" y="779044"/>
                  </a:moveTo>
                  <a:lnTo>
                    <a:pt x="2398858" y="778901"/>
                  </a:lnTo>
                </a:path>
                <a:path w="9213215" h="5260340">
                  <a:moveTo>
                    <a:pt x="2398858" y="442875"/>
                  </a:moveTo>
                  <a:lnTo>
                    <a:pt x="2398858" y="6066"/>
                  </a:lnTo>
                </a:path>
                <a:path w="9213215" h="5260340">
                  <a:moveTo>
                    <a:pt x="2398858" y="443655"/>
                  </a:moveTo>
                  <a:lnTo>
                    <a:pt x="2398858" y="442875"/>
                  </a:lnTo>
                </a:path>
                <a:path w="9213215" h="5260340">
                  <a:moveTo>
                    <a:pt x="2373884" y="953224"/>
                  </a:moveTo>
                  <a:lnTo>
                    <a:pt x="2373884" y="785013"/>
                  </a:lnTo>
                </a:path>
                <a:path w="9213215" h="5260340">
                  <a:moveTo>
                    <a:pt x="2373884" y="785013"/>
                  </a:moveTo>
                  <a:lnTo>
                    <a:pt x="2373884" y="784378"/>
                  </a:lnTo>
                </a:path>
                <a:path w="9213215" h="5260340">
                  <a:moveTo>
                    <a:pt x="2373884" y="784378"/>
                  </a:moveTo>
                  <a:lnTo>
                    <a:pt x="2373884" y="783235"/>
                  </a:lnTo>
                </a:path>
                <a:path w="9213215" h="5260340">
                  <a:moveTo>
                    <a:pt x="2373884" y="783235"/>
                  </a:moveTo>
                  <a:lnTo>
                    <a:pt x="2373884" y="782028"/>
                  </a:lnTo>
                </a:path>
                <a:path w="9213215" h="5260340">
                  <a:moveTo>
                    <a:pt x="2373884" y="782028"/>
                  </a:moveTo>
                  <a:lnTo>
                    <a:pt x="2373884" y="779044"/>
                  </a:lnTo>
                </a:path>
                <a:path w="9213215" h="5260340">
                  <a:moveTo>
                    <a:pt x="2373884" y="442875"/>
                  </a:moveTo>
                  <a:lnTo>
                    <a:pt x="2373883" y="6136"/>
                  </a:lnTo>
                </a:path>
                <a:path w="9213215" h="5260340">
                  <a:moveTo>
                    <a:pt x="2373884" y="443723"/>
                  </a:moveTo>
                  <a:lnTo>
                    <a:pt x="2373884" y="442875"/>
                  </a:lnTo>
                </a:path>
                <a:path w="9213215" h="5260340">
                  <a:moveTo>
                    <a:pt x="2348903" y="953224"/>
                  </a:moveTo>
                  <a:lnTo>
                    <a:pt x="2348903" y="785013"/>
                  </a:lnTo>
                </a:path>
                <a:path w="9213215" h="5260340">
                  <a:moveTo>
                    <a:pt x="2348903" y="785013"/>
                  </a:moveTo>
                  <a:lnTo>
                    <a:pt x="2348903" y="784378"/>
                  </a:lnTo>
                </a:path>
                <a:path w="9213215" h="5260340">
                  <a:moveTo>
                    <a:pt x="2348903" y="784378"/>
                  </a:moveTo>
                  <a:lnTo>
                    <a:pt x="2348903" y="783235"/>
                  </a:lnTo>
                </a:path>
                <a:path w="9213215" h="5260340">
                  <a:moveTo>
                    <a:pt x="2348903" y="783235"/>
                  </a:moveTo>
                  <a:lnTo>
                    <a:pt x="2348903" y="782028"/>
                  </a:lnTo>
                </a:path>
                <a:path w="9213215" h="5260340">
                  <a:moveTo>
                    <a:pt x="2348903" y="782028"/>
                  </a:moveTo>
                  <a:lnTo>
                    <a:pt x="2348903" y="779044"/>
                  </a:lnTo>
                </a:path>
                <a:path w="9213215" h="5260340">
                  <a:moveTo>
                    <a:pt x="2348903" y="442875"/>
                  </a:moveTo>
                  <a:lnTo>
                    <a:pt x="2348903" y="6206"/>
                  </a:lnTo>
                </a:path>
                <a:path w="9213215" h="5260340">
                  <a:moveTo>
                    <a:pt x="2348903" y="443792"/>
                  </a:moveTo>
                  <a:lnTo>
                    <a:pt x="2348903" y="442875"/>
                  </a:lnTo>
                </a:path>
                <a:path w="9213215" h="5260340">
                  <a:moveTo>
                    <a:pt x="2323928" y="953224"/>
                  </a:moveTo>
                  <a:lnTo>
                    <a:pt x="2323928" y="785013"/>
                  </a:lnTo>
                </a:path>
                <a:path w="9213215" h="5260340">
                  <a:moveTo>
                    <a:pt x="2323928" y="785013"/>
                  </a:moveTo>
                  <a:lnTo>
                    <a:pt x="2323928" y="784378"/>
                  </a:lnTo>
                </a:path>
                <a:path w="9213215" h="5260340">
                  <a:moveTo>
                    <a:pt x="2323928" y="784378"/>
                  </a:moveTo>
                  <a:lnTo>
                    <a:pt x="2323928" y="783235"/>
                  </a:lnTo>
                </a:path>
                <a:path w="9213215" h="5260340">
                  <a:moveTo>
                    <a:pt x="2323928" y="783235"/>
                  </a:moveTo>
                  <a:lnTo>
                    <a:pt x="2323928" y="782028"/>
                  </a:lnTo>
                </a:path>
                <a:path w="9213215" h="5260340">
                  <a:moveTo>
                    <a:pt x="2323928" y="782028"/>
                  </a:moveTo>
                  <a:lnTo>
                    <a:pt x="2323928" y="779044"/>
                  </a:lnTo>
                </a:path>
                <a:path w="9213215" h="5260340">
                  <a:moveTo>
                    <a:pt x="2323928" y="442875"/>
                  </a:moveTo>
                  <a:lnTo>
                    <a:pt x="2323928" y="6275"/>
                  </a:lnTo>
                </a:path>
                <a:path w="9213215" h="5260340">
                  <a:moveTo>
                    <a:pt x="2323928" y="443861"/>
                  </a:moveTo>
                  <a:lnTo>
                    <a:pt x="2323928" y="442875"/>
                  </a:lnTo>
                </a:path>
                <a:path w="9213215" h="5260340">
                  <a:moveTo>
                    <a:pt x="2298947" y="953224"/>
                  </a:moveTo>
                  <a:lnTo>
                    <a:pt x="2298947" y="785013"/>
                  </a:lnTo>
                </a:path>
                <a:path w="9213215" h="5260340">
                  <a:moveTo>
                    <a:pt x="2298947" y="785013"/>
                  </a:moveTo>
                  <a:lnTo>
                    <a:pt x="2298947" y="784378"/>
                  </a:lnTo>
                </a:path>
                <a:path w="9213215" h="5260340">
                  <a:moveTo>
                    <a:pt x="2298947" y="784378"/>
                  </a:moveTo>
                  <a:lnTo>
                    <a:pt x="2298947" y="783235"/>
                  </a:lnTo>
                </a:path>
                <a:path w="9213215" h="5260340">
                  <a:moveTo>
                    <a:pt x="2298947" y="783235"/>
                  </a:moveTo>
                  <a:lnTo>
                    <a:pt x="2298947" y="782028"/>
                  </a:lnTo>
                </a:path>
                <a:path w="9213215" h="5260340">
                  <a:moveTo>
                    <a:pt x="2298947" y="782028"/>
                  </a:moveTo>
                  <a:lnTo>
                    <a:pt x="2298947" y="779044"/>
                  </a:lnTo>
                </a:path>
                <a:path w="9213215" h="5260340">
                  <a:moveTo>
                    <a:pt x="2298947" y="442875"/>
                  </a:moveTo>
                  <a:lnTo>
                    <a:pt x="2298947" y="6345"/>
                  </a:lnTo>
                </a:path>
                <a:path w="9213215" h="5260340">
                  <a:moveTo>
                    <a:pt x="2298947" y="443930"/>
                  </a:moveTo>
                  <a:lnTo>
                    <a:pt x="2298947" y="442875"/>
                  </a:lnTo>
                </a:path>
                <a:path w="9213215" h="5260340">
                  <a:moveTo>
                    <a:pt x="2273941" y="953224"/>
                  </a:moveTo>
                  <a:lnTo>
                    <a:pt x="2273941" y="785013"/>
                  </a:lnTo>
                </a:path>
                <a:path w="9213215" h="5260340">
                  <a:moveTo>
                    <a:pt x="2273941" y="785013"/>
                  </a:moveTo>
                  <a:lnTo>
                    <a:pt x="2273941" y="784378"/>
                  </a:lnTo>
                </a:path>
                <a:path w="9213215" h="5260340">
                  <a:moveTo>
                    <a:pt x="2273941" y="784378"/>
                  </a:moveTo>
                  <a:lnTo>
                    <a:pt x="2273941" y="783235"/>
                  </a:lnTo>
                </a:path>
                <a:path w="9213215" h="5260340">
                  <a:moveTo>
                    <a:pt x="2273941" y="783235"/>
                  </a:moveTo>
                  <a:lnTo>
                    <a:pt x="2273941" y="782028"/>
                  </a:lnTo>
                </a:path>
                <a:path w="9213215" h="5260340">
                  <a:moveTo>
                    <a:pt x="2273941" y="782028"/>
                  </a:moveTo>
                  <a:lnTo>
                    <a:pt x="2273941" y="776440"/>
                  </a:lnTo>
                </a:path>
                <a:path w="9213215" h="5260340">
                  <a:moveTo>
                    <a:pt x="2273941" y="776440"/>
                  </a:moveTo>
                  <a:lnTo>
                    <a:pt x="2273941" y="776300"/>
                  </a:lnTo>
                </a:path>
                <a:path w="9213215" h="5260340">
                  <a:moveTo>
                    <a:pt x="2273941" y="442875"/>
                  </a:moveTo>
                  <a:lnTo>
                    <a:pt x="2273921" y="32582"/>
                  </a:lnTo>
                </a:path>
                <a:path w="9213215" h="5260340">
                  <a:moveTo>
                    <a:pt x="2273941" y="443760"/>
                  </a:moveTo>
                  <a:lnTo>
                    <a:pt x="2273941" y="442875"/>
                  </a:lnTo>
                </a:path>
                <a:path w="9213215" h="5260340">
                  <a:moveTo>
                    <a:pt x="2248966" y="953224"/>
                  </a:moveTo>
                  <a:lnTo>
                    <a:pt x="2248966" y="785013"/>
                  </a:lnTo>
                </a:path>
                <a:path w="9213215" h="5260340">
                  <a:moveTo>
                    <a:pt x="2248966" y="785013"/>
                  </a:moveTo>
                  <a:lnTo>
                    <a:pt x="2248966" y="784378"/>
                  </a:lnTo>
                </a:path>
                <a:path w="9213215" h="5260340">
                  <a:moveTo>
                    <a:pt x="2248966" y="784378"/>
                  </a:moveTo>
                  <a:lnTo>
                    <a:pt x="2248966" y="783235"/>
                  </a:lnTo>
                </a:path>
                <a:path w="9213215" h="5260340">
                  <a:moveTo>
                    <a:pt x="2248966" y="783235"/>
                  </a:moveTo>
                  <a:lnTo>
                    <a:pt x="2248966" y="782028"/>
                  </a:lnTo>
                </a:path>
                <a:path w="9213215" h="5260340">
                  <a:moveTo>
                    <a:pt x="2248966" y="782028"/>
                  </a:moveTo>
                  <a:lnTo>
                    <a:pt x="2248955" y="776210"/>
                  </a:lnTo>
                </a:path>
                <a:path w="9213215" h="5260340">
                  <a:moveTo>
                    <a:pt x="2248966" y="442875"/>
                  </a:moveTo>
                  <a:lnTo>
                    <a:pt x="2248966" y="39915"/>
                  </a:lnTo>
                </a:path>
                <a:path w="9213215" h="5260340">
                  <a:moveTo>
                    <a:pt x="2248966" y="443458"/>
                  </a:moveTo>
                  <a:lnTo>
                    <a:pt x="2248966" y="442875"/>
                  </a:lnTo>
                </a:path>
                <a:path w="9213215" h="5260340">
                  <a:moveTo>
                    <a:pt x="2223985" y="953224"/>
                  </a:moveTo>
                  <a:lnTo>
                    <a:pt x="2223985" y="785013"/>
                  </a:lnTo>
                </a:path>
                <a:path w="9213215" h="5260340">
                  <a:moveTo>
                    <a:pt x="2223985" y="785013"/>
                  </a:moveTo>
                  <a:lnTo>
                    <a:pt x="2223985" y="784378"/>
                  </a:lnTo>
                </a:path>
                <a:path w="9213215" h="5260340">
                  <a:moveTo>
                    <a:pt x="2223985" y="784378"/>
                  </a:moveTo>
                  <a:lnTo>
                    <a:pt x="2223985" y="783235"/>
                  </a:lnTo>
                </a:path>
                <a:path w="9213215" h="5260340">
                  <a:moveTo>
                    <a:pt x="2223985" y="783235"/>
                  </a:moveTo>
                  <a:lnTo>
                    <a:pt x="2223985" y="782028"/>
                  </a:lnTo>
                </a:path>
                <a:path w="9213215" h="5260340">
                  <a:moveTo>
                    <a:pt x="2223985" y="782028"/>
                  </a:moveTo>
                  <a:lnTo>
                    <a:pt x="2224002" y="761374"/>
                  </a:lnTo>
                </a:path>
                <a:path w="9213215" h="5260340">
                  <a:moveTo>
                    <a:pt x="2223985" y="442875"/>
                  </a:moveTo>
                  <a:lnTo>
                    <a:pt x="2223985" y="39971"/>
                  </a:lnTo>
                </a:path>
                <a:path w="9213215" h="5260340">
                  <a:moveTo>
                    <a:pt x="2223986" y="443155"/>
                  </a:moveTo>
                  <a:lnTo>
                    <a:pt x="2223985" y="442875"/>
                  </a:lnTo>
                </a:path>
                <a:path w="9213215" h="5260340">
                  <a:moveTo>
                    <a:pt x="2198960" y="953224"/>
                  </a:moveTo>
                  <a:lnTo>
                    <a:pt x="2198960" y="785013"/>
                  </a:lnTo>
                </a:path>
                <a:path w="9213215" h="5260340">
                  <a:moveTo>
                    <a:pt x="2198960" y="785013"/>
                  </a:moveTo>
                  <a:lnTo>
                    <a:pt x="2198960" y="784378"/>
                  </a:lnTo>
                </a:path>
                <a:path w="9213215" h="5260340">
                  <a:moveTo>
                    <a:pt x="2198960" y="784378"/>
                  </a:moveTo>
                  <a:lnTo>
                    <a:pt x="2198960" y="783235"/>
                  </a:lnTo>
                </a:path>
                <a:path w="9213215" h="5260340">
                  <a:moveTo>
                    <a:pt x="2198960" y="783235"/>
                  </a:moveTo>
                  <a:lnTo>
                    <a:pt x="2198960" y="782028"/>
                  </a:lnTo>
                </a:path>
                <a:path w="9213215" h="5260340">
                  <a:moveTo>
                    <a:pt x="2198960" y="782028"/>
                  </a:moveTo>
                  <a:lnTo>
                    <a:pt x="2198960" y="40027"/>
                  </a:lnTo>
                </a:path>
                <a:path w="9213215" h="5260340">
                  <a:moveTo>
                    <a:pt x="2173979" y="953224"/>
                  </a:moveTo>
                  <a:lnTo>
                    <a:pt x="2173979" y="785013"/>
                  </a:lnTo>
                </a:path>
                <a:path w="9213215" h="5260340">
                  <a:moveTo>
                    <a:pt x="2173979" y="785013"/>
                  </a:moveTo>
                  <a:lnTo>
                    <a:pt x="2173979" y="784378"/>
                  </a:lnTo>
                </a:path>
                <a:path w="9213215" h="5260340">
                  <a:moveTo>
                    <a:pt x="2173979" y="784378"/>
                  </a:moveTo>
                  <a:lnTo>
                    <a:pt x="2173979" y="783235"/>
                  </a:lnTo>
                </a:path>
                <a:path w="9213215" h="5260340">
                  <a:moveTo>
                    <a:pt x="2173979" y="783235"/>
                  </a:moveTo>
                  <a:lnTo>
                    <a:pt x="2173979" y="782028"/>
                  </a:lnTo>
                </a:path>
                <a:path w="9213215" h="5260340">
                  <a:moveTo>
                    <a:pt x="2173979" y="782028"/>
                  </a:moveTo>
                  <a:lnTo>
                    <a:pt x="2173979" y="40083"/>
                  </a:lnTo>
                </a:path>
                <a:path w="9213215" h="5260340">
                  <a:moveTo>
                    <a:pt x="2149005" y="953224"/>
                  </a:moveTo>
                  <a:lnTo>
                    <a:pt x="2149005" y="785013"/>
                  </a:lnTo>
                </a:path>
                <a:path w="9213215" h="5260340">
                  <a:moveTo>
                    <a:pt x="2149005" y="785013"/>
                  </a:moveTo>
                  <a:lnTo>
                    <a:pt x="2149005" y="784378"/>
                  </a:lnTo>
                </a:path>
                <a:path w="9213215" h="5260340">
                  <a:moveTo>
                    <a:pt x="2149005" y="784378"/>
                  </a:moveTo>
                  <a:lnTo>
                    <a:pt x="2149005" y="783235"/>
                  </a:lnTo>
                </a:path>
                <a:path w="9213215" h="5260340">
                  <a:moveTo>
                    <a:pt x="2149005" y="783235"/>
                  </a:moveTo>
                  <a:lnTo>
                    <a:pt x="2149005" y="782028"/>
                  </a:lnTo>
                </a:path>
                <a:path w="9213215" h="5260340">
                  <a:moveTo>
                    <a:pt x="2149005" y="782028"/>
                  </a:moveTo>
                  <a:lnTo>
                    <a:pt x="2149005" y="40139"/>
                  </a:lnTo>
                </a:path>
                <a:path w="9213215" h="5260340">
                  <a:moveTo>
                    <a:pt x="2123998" y="953224"/>
                  </a:moveTo>
                  <a:lnTo>
                    <a:pt x="2123998" y="785013"/>
                  </a:lnTo>
                </a:path>
                <a:path w="9213215" h="5260340">
                  <a:moveTo>
                    <a:pt x="2123998" y="785013"/>
                  </a:moveTo>
                  <a:lnTo>
                    <a:pt x="2123998" y="784378"/>
                  </a:lnTo>
                </a:path>
                <a:path w="9213215" h="5260340">
                  <a:moveTo>
                    <a:pt x="2123998" y="784378"/>
                  </a:moveTo>
                  <a:lnTo>
                    <a:pt x="2123998" y="783235"/>
                  </a:lnTo>
                </a:path>
                <a:path w="9213215" h="5260340">
                  <a:moveTo>
                    <a:pt x="2123998" y="783235"/>
                  </a:moveTo>
                  <a:lnTo>
                    <a:pt x="2123998" y="782028"/>
                  </a:lnTo>
                </a:path>
                <a:path w="9213215" h="5260340">
                  <a:moveTo>
                    <a:pt x="2123998" y="782028"/>
                  </a:moveTo>
                  <a:lnTo>
                    <a:pt x="2123998" y="40195"/>
                  </a:lnTo>
                </a:path>
                <a:path w="9213215" h="5260340">
                  <a:moveTo>
                    <a:pt x="2099024" y="953224"/>
                  </a:moveTo>
                  <a:lnTo>
                    <a:pt x="2099024" y="785013"/>
                  </a:lnTo>
                </a:path>
                <a:path w="9213215" h="5260340">
                  <a:moveTo>
                    <a:pt x="2099024" y="785013"/>
                  </a:moveTo>
                  <a:lnTo>
                    <a:pt x="2099024" y="784378"/>
                  </a:lnTo>
                </a:path>
                <a:path w="9213215" h="5260340">
                  <a:moveTo>
                    <a:pt x="2099024" y="784378"/>
                  </a:moveTo>
                  <a:lnTo>
                    <a:pt x="2099024" y="783235"/>
                  </a:lnTo>
                </a:path>
                <a:path w="9213215" h="5260340">
                  <a:moveTo>
                    <a:pt x="2099024" y="783235"/>
                  </a:moveTo>
                  <a:lnTo>
                    <a:pt x="2099024" y="782028"/>
                  </a:lnTo>
                </a:path>
                <a:path w="9213215" h="5260340">
                  <a:moveTo>
                    <a:pt x="2099024" y="782028"/>
                  </a:moveTo>
                  <a:lnTo>
                    <a:pt x="2099024" y="40251"/>
                  </a:lnTo>
                </a:path>
                <a:path w="9213215" h="5260340">
                  <a:moveTo>
                    <a:pt x="2074043" y="953224"/>
                  </a:moveTo>
                  <a:lnTo>
                    <a:pt x="2074043" y="785013"/>
                  </a:lnTo>
                </a:path>
                <a:path w="9213215" h="5260340">
                  <a:moveTo>
                    <a:pt x="2074043" y="785013"/>
                  </a:moveTo>
                  <a:lnTo>
                    <a:pt x="2074043" y="784378"/>
                  </a:lnTo>
                </a:path>
                <a:path w="9213215" h="5260340">
                  <a:moveTo>
                    <a:pt x="2074043" y="784378"/>
                  </a:moveTo>
                  <a:lnTo>
                    <a:pt x="2074043" y="783235"/>
                  </a:lnTo>
                </a:path>
                <a:path w="9213215" h="5260340">
                  <a:moveTo>
                    <a:pt x="2074043" y="783235"/>
                  </a:moveTo>
                  <a:lnTo>
                    <a:pt x="2074043" y="782028"/>
                  </a:lnTo>
                </a:path>
                <a:path w="9213215" h="5260340">
                  <a:moveTo>
                    <a:pt x="2074043" y="782028"/>
                  </a:moveTo>
                  <a:lnTo>
                    <a:pt x="2074043" y="40307"/>
                  </a:lnTo>
                </a:path>
                <a:path w="9213215" h="5260340">
                  <a:moveTo>
                    <a:pt x="2049062" y="953224"/>
                  </a:moveTo>
                  <a:lnTo>
                    <a:pt x="2049062" y="785013"/>
                  </a:lnTo>
                </a:path>
                <a:path w="9213215" h="5260340">
                  <a:moveTo>
                    <a:pt x="2049062" y="785013"/>
                  </a:moveTo>
                  <a:lnTo>
                    <a:pt x="2049062" y="784378"/>
                  </a:lnTo>
                </a:path>
                <a:path w="9213215" h="5260340">
                  <a:moveTo>
                    <a:pt x="2049062" y="784378"/>
                  </a:moveTo>
                  <a:lnTo>
                    <a:pt x="2049062" y="783235"/>
                  </a:lnTo>
                </a:path>
                <a:path w="9213215" h="5260340">
                  <a:moveTo>
                    <a:pt x="2049062" y="783235"/>
                  </a:moveTo>
                  <a:lnTo>
                    <a:pt x="2049062" y="782028"/>
                  </a:lnTo>
                </a:path>
                <a:path w="9213215" h="5260340">
                  <a:moveTo>
                    <a:pt x="2049062" y="782028"/>
                  </a:moveTo>
                  <a:lnTo>
                    <a:pt x="2049062" y="40363"/>
                  </a:lnTo>
                </a:path>
                <a:path w="9213215" h="5260340">
                  <a:moveTo>
                    <a:pt x="2024087" y="953224"/>
                  </a:moveTo>
                  <a:lnTo>
                    <a:pt x="2024087" y="785013"/>
                  </a:lnTo>
                </a:path>
                <a:path w="9213215" h="5260340">
                  <a:moveTo>
                    <a:pt x="2024087" y="785013"/>
                  </a:moveTo>
                  <a:lnTo>
                    <a:pt x="2024087" y="784378"/>
                  </a:lnTo>
                </a:path>
                <a:path w="9213215" h="5260340">
                  <a:moveTo>
                    <a:pt x="2024087" y="784378"/>
                  </a:moveTo>
                  <a:lnTo>
                    <a:pt x="2024087" y="783235"/>
                  </a:lnTo>
                </a:path>
                <a:path w="9213215" h="5260340">
                  <a:moveTo>
                    <a:pt x="2024087" y="783235"/>
                  </a:moveTo>
                  <a:lnTo>
                    <a:pt x="2024087" y="782028"/>
                  </a:lnTo>
                </a:path>
                <a:path w="9213215" h="5260340">
                  <a:moveTo>
                    <a:pt x="2024087" y="782028"/>
                  </a:moveTo>
                  <a:lnTo>
                    <a:pt x="2024087" y="40419"/>
                  </a:lnTo>
                </a:path>
                <a:path w="9213215" h="5260340">
                  <a:moveTo>
                    <a:pt x="1999056" y="953224"/>
                  </a:moveTo>
                  <a:lnTo>
                    <a:pt x="1999056" y="785013"/>
                  </a:lnTo>
                </a:path>
                <a:path w="9213215" h="5260340">
                  <a:moveTo>
                    <a:pt x="1999056" y="785013"/>
                  </a:moveTo>
                  <a:lnTo>
                    <a:pt x="1999056" y="784378"/>
                  </a:lnTo>
                </a:path>
                <a:path w="9213215" h="5260340">
                  <a:moveTo>
                    <a:pt x="1999056" y="784378"/>
                  </a:moveTo>
                  <a:lnTo>
                    <a:pt x="1999056" y="783235"/>
                  </a:lnTo>
                </a:path>
                <a:path w="9213215" h="5260340">
                  <a:moveTo>
                    <a:pt x="1999056" y="783235"/>
                  </a:moveTo>
                  <a:lnTo>
                    <a:pt x="1999056" y="782028"/>
                  </a:lnTo>
                </a:path>
                <a:path w="9213215" h="5260340">
                  <a:moveTo>
                    <a:pt x="1999049" y="782028"/>
                  </a:moveTo>
                  <a:lnTo>
                    <a:pt x="1999042" y="577431"/>
                  </a:lnTo>
                  <a:lnTo>
                    <a:pt x="1999041" y="550253"/>
                  </a:lnTo>
                </a:path>
                <a:path w="9213215" h="5260340">
                  <a:moveTo>
                    <a:pt x="1974081" y="953224"/>
                  </a:moveTo>
                  <a:lnTo>
                    <a:pt x="1974081" y="785013"/>
                  </a:lnTo>
                </a:path>
                <a:path w="9213215" h="5260340">
                  <a:moveTo>
                    <a:pt x="1974081" y="785013"/>
                  </a:moveTo>
                  <a:lnTo>
                    <a:pt x="1974081" y="784378"/>
                  </a:lnTo>
                </a:path>
                <a:path w="9213215" h="5260340">
                  <a:moveTo>
                    <a:pt x="1974081" y="784378"/>
                  </a:moveTo>
                  <a:lnTo>
                    <a:pt x="1974081" y="783235"/>
                  </a:lnTo>
                </a:path>
                <a:path w="9213215" h="5260340">
                  <a:moveTo>
                    <a:pt x="1974081" y="783235"/>
                  </a:moveTo>
                  <a:lnTo>
                    <a:pt x="1974081" y="782028"/>
                  </a:lnTo>
                </a:path>
                <a:path w="9213215" h="5260340">
                  <a:moveTo>
                    <a:pt x="1974081" y="782028"/>
                  </a:moveTo>
                  <a:lnTo>
                    <a:pt x="1974090" y="764323"/>
                  </a:lnTo>
                </a:path>
                <a:path w="9213215" h="5260340">
                  <a:moveTo>
                    <a:pt x="1949075" y="953224"/>
                  </a:moveTo>
                  <a:lnTo>
                    <a:pt x="1949075" y="785013"/>
                  </a:lnTo>
                </a:path>
                <a:path w="9213215" h="5260340">
                  <a:moveTo>
                    <a:pt x="1949075" y="785013"/>
                  </a:moveTo>
                  <a:lnTo>
                    <a:pt x="1949075" y="784378"/>
                  </a:lnTo>
                </a:path>
                <a:path w="9213215" h="5260340">
                  <a:moveTo>
                    <a:pt x="1949075" y="784378"/>
                  </a:moveTo>
                  <a:lnTo>
                    <a:pt x="1949075" y="783235"/>
                  </a:lnTo>
                </a:path>
                <a:path w="9213215" h="5260340">
                  <a:moveTo>
                    <a:pt x="1949075" y="783235"/>
                  </a:moveTo>
                  <a:lnTo>
                    <a:pt x="1949075" y="782028"/>
                  </a:lnTo>
                </a:path>
                <a:path w="9213215" h="5260340">
                  <a:moveTo>
                    <a:pt x="1949070" y="782028"/>
                  </a:moveTo>
                  <a:lnTo>
                    <a:pt x="1949070" y="777438"/>
                  </a:lnTo>
                </a:path>
                <a:path w="9213215" h="5260340">
                  <a:moveTo>
                    <a:pt x="1924100" y="953224"/>
                  </a:moveTo>
                  <a:lnTo>
                    <a:pt x="1924100" y="785013"/>
                  </a:lnTo>
                </a:path>
                <a:path w="9213215" h="5260340">
                  <a:moveTo>
                    <a:pt x="1924100" y="785013"/>
                  </a:moveTo>
                  <a:lnTo>
                    <a:pt x="1924100" y="784378"/>
                  </a:lnTo>
                </a:path>
                <a:path w="9213215" h="5260340">
                  <a:moveTo>
                    <a:pt x="1924100" y="784378"/>
                  </a:moveTo>
                  <a:lnTo>
                    <a:pt x="1924100" y="783235"/>
                  </a:lnTo>
                </a:path>
                <a:path w="9213215" h="5260340">
                  <a:moveTo>
                    <a:pt x="1924100" y="783235"/>
                  </a:moveTo>
                  <a:lnTo>
                    <a:pt x="1924100" y="782028"/>
                  </a:lnTo>
                </a:path>
                <a:path w="9213215" h="5260340">
                  <a:moveTo>
                    <a:pt x="1924100" y="782028"/>
                  </a:moveTo>
                  <a:lnTo>
                    <a:pt x="1924100" y="781049"/>
                  </a:lnTo>
                </a:path>
                <a:path w="9213215" h="5260340">
                  <a:moveTo>
                    <a:pt x="1899119" y="953224"/>
                  </a:moveTo>
                  <a:lnTo>
                    <a:pt x="1899119" y="785013"/>
                  </a:lnTo>
                </a:path>
                <a:path w="9213215" h="5260340">
                  <a:moveTo>
                    <a:pt x="1899119" y="785013"/>
                  </a:moveTo>
                  <a:lnTo>
                    <a:pt x="1899119" y="784378"/>
                  </a:lnTo>
                </a:path>
                <a:path w="9213215" h="5260340">
                  <a:moveTo>
                    <a:pt x="1899119" y="784378"/>
                  </a:moveTo>
                  <a:lnTo>
                    <a:pt x="1899119" y="783235"/>
                  </a:lnTo>
                </a:path>
                <a:path w="9213215" h="5260340">
                  <a:moveTo>
                    <a:pt x="1899119" y="783235"/>
                  </a:moveTo>
                  <a:lnTo>
                    <a:pt x="1899119" y="782028"/>
                  </a:lnTo>
                </a:path>
                <a:path w="9213215" h="5260340">
                  <a:moveTo>
                    <a:pt x="1899119" y="782028"/>
                  </a:moveTo>
                  <a:lnTo>
                    <a:pt x="1899119" y="781132"/>
                  </a:lnTo>
                </a:path>
                <a:path w="9213215" h="5260340">
                  <a:moveTo>
                    <a:pt x="1874139" y="953224"/>
                  </a:moveTo>
                  <a:lnTo>
                    <a:pt x="1874139" y="785013"/>
                  </a:lnTo>
                </a:path>
                <a:path w="9213215" h="5260340">
                  <a:moveTo>
                    <a:pt x="1874139" y="785013"/>
                  </a:moveTo>
                  <a:lnTo>
                    <a:pt x="1874139" y="784378"/>
                  </a:lnTo>
                </a:path>
                <a:path w="9213215" h="5260340">
                  <a:moveTo>
                    <a:pt x="1874139" y="784378"/>
                  </a:moveTo>
                  <a:lnTo>
                    <a:pt x="1874139" y="783235"/>
                  </a:lnTo>
                </a:path>
                <a:path w="9213215" h="5260340">
                  <a:moveTo>
                    <a:pt x="1874139" y="783235"/>
                  </a:moveTo>
                  <a:lnTo>
                    <a:pt x="1874139" y="782028"/>
                  </a:lnTo>
                </a:path>
                <a:path w="9213215" h="5260340">
                  <a:moveTo>
                    <a:pt x="1874139" y="782028"/>
                  </a:moveTo>
                  <a:lnTo>
                    <a:pt x="1874139" y="781216"/>
                  </a:lnTo>
                </a:path>
                <a:path w="9213215" h="5260340">
                  <a:moveTo>
                    <a:pt x="1849139" y="953224"/>
                  </a:moveTo>
                  <a:lnTo>
                    <a:pt x="1849139" y="785013"/>
                  </a:lnTo>
                </a:path>
                <a:path w="9213215" h="5260340">
                  <a:moveTo>
                    <a:pt x="1849139" y="785013"/>
                  </a:moveTo>
                  <a:lnTo>
                    <a:pt x="1849139" y="784378"/>
                  </a:lnTo>
                </a:path>
                <a:path w="9213215" h="5260340">
                  <a:moveTo>
                    <a:pt x="1849139" y="784378"/>
                  </a:moveTo>
                  <a:lnTo>
                    <a:pt x="1849139" y="783235"/>
                  </a:lnTo>
                </a:path>
                <a:path w="9213215" h="5260340">
                  <a:moveTo>
                    <a:pt x="1849139" y="783235"/>
                  </a:moveTo>
                  <a:lnTo>
                    <a:pt x="1849139" y="782028"/>
                  </a:lnTo>
                </a:path>
                <a:path w="9213215" h="5260340">
                  <a:moveTo>
                    <a:pt x="1849138" y="782028"/>
                  </a:moveTo>
                  <a:lnTo>
                    <a:pt x="1849138" y="781299"/>
                  </a:lnTo>
                </a:path>
                <a:path w="9213215" h="5260340">
                  <a:moveTo>
                    <a:pt x="1824158" y="953224"/>
                  </a:moveTo>
                  <a:lnTo>
                    <a:pt x="1824158" y="785013"/>
                  </a:lnTo>
                </a:path>
                <a:path w="9213215" h="5260340">
                  <a:moveTo>
                    <a:pt x="1824158" y="785013"/>
                  </a:moveTo>
                  <a:lnTo>
                    <a:pt x="1824158" y="784378"/>
                  </a:lnTo>
                </a:path>
                <a:path w="9213215" h="5260340">
                  <a:moveTo>
                    <a:pt x="1824158" y="784378"/>
                  </a:moveTo>
                  <a:lnTo>
                    <a:pt x="1824158" y="783235"/>
                  </a:lnTo>
                </a:path>
                <a:path w="9213215" h="5260340">
                  <a:moveTo>
                    <a:pt x="1824158" y="783235"/>
                  </a:moveTo>
                  <a:lnTo>
                    <a:pt x="1824158" y="782028"/>
                  </a:lnTo>
                </a:path>
                <a:path w="9213215" h="5260340">
                  <a:moveTo>
                    <a:pt x="1824158" y="782028"/>
                  </a:moveTo>
                  <a:lnTo>
                    <a:pt x="1824158" y="781382"/>
                  </a:lnTo>
                </a:path>
                <a:path w="9213215" h="5260340">
                  <a:moveTo>
                    <a:pt x="1799183" y="953224"/>
                  </a:moveTo>
                  <a:lnTo>
                    <a:pt x="1799183" y="785013"/>
                  </a:lnTo>
                </a:path>
                <a:path w="9213215" h="5260340">
                  <a:moveTo>
                    <a:pt x="1799183" y="785013"/>
                  </a:moveTo>
                  <a:lnTo>
                    <a:pt x="1799183" y="784378"/>
                  </a:lnTo>
                </a:path>
                <a:path w="9213215" h="5260340">
                  <a:moveTo>
                    <a:pt x="1799183" y="784378"/>
                  </a:moveTo>
                  <a:lnTo>
                    <a:pt x="1799183" y="783235"/>
                  </a:lnTo>
                </a:path>
                <a:path w="9213215" h="5260340">
                  <a:moveTo>
                    <a:pt x="1799183" y="783235"/>
                  </a:moveTo>
                  <a:lnTo>
                    <a:pt x="1799183" y="782028"/>
                  </a:lnTo>
                </a:path>
                <a:path w="9213215" h="5260340">
                  <a:moveTo>
                    <a:pt x="1799183" y="782028"/>
                  </a:moveTo>
                  <a:lnTo>
                    <a:pt x="1799183" y="781465"/>
                  </a:lnTo>
                </a:path>
                <a:path w="9213215" h="5260340">
                  <a:moveTo>
                    <a:pt x="1774151" y="953224"/>
                  </a:moveTo>
                  <a:lnTo>
                    <a:pt x="1774151" y="785013"/>
                  </a:lnTo>
                </a:path>
                <a:path w="9213215" h="5260340">
                  <a:moveTo>
                    <a:pt x="1774151" y="785013"/>
                  </a:moveTo>
                  <a:lnTo>
                    <a:pt x="1774151" y="784378"/>
                  </a:lnTo>
                </a:path>
                <a:path w="9213215" h="5260340">
                  <a:moveTo>
                    <a:pt x="1774151" y="784378"/>
                  </a:moveTo>
                  <a:lnTo>
                    <a:pt x="1774151" y="783235"/>
                  </a:lnTo>
                </a:path>
                <a:path w="9213215" h="5260340">
                  <a:moveTo>
                    <a:pt x="1774151" y="783235"/>
                  </a:moveTo>
                  <a:lnTo>
                    <a:pt x="1774151" y="782028"/>
                  </a:lnTo>
                </a:path>
                <a:path w="9213215" h="5260340">
                  <a:moveTo>
                    <a:pt x="1774151" y="782028"/>
                  </a:moveTo>
                  <a:lnTo>
                    <a:pt x="1774152" y="781548"/>
                  </a:lnTo>
                </a:path>
                <a:path w="9213215" h="5260340">
                  <a:moveTo>
                    <a:pt x="1749177" y="953224"/>
                  </a:moveTo>
                  <a:lnTo>
                    <a:pt x="1749177" y="785013"/>
                  </a:lnTo>
                </a:path>
                <a:path w="9213215" h="5260340">
                  <a:moveTo>
                    <a:pt x="1749177" y="785013"/>
                  </a:moveTo>
                  <a:lnTo>
                    <a:pt x="1749177" y="784378"/>
                  </a:lnTo>
                </a:path>
                <a:path w="9213215" h="5260340">
                  <a:moveTo>
                    <a:pt x="1749177" y="784378"/>
                  </a:moveTo>
                  <a:lnTo>
                    <a:pt x="1749177" y="783235"/>
                  </a:lnTo>
                </a:path>
                <a:path w="9213215" h="5260340">
                  <a:moveTo>
                    <a:pt x="1749177" y="783235"/>
                  </a:moveTo>
                  <a:lnTo>
                    <a:pt x="1749177" y="782028"/>
                  </a:lnTo>
                </a:path>
                <a:path w="9213215" h="5260340">
                  <a:moveTo>
                    <a:pt x="1749177" y="782028"/>
                  </a:moveTo>
                  <a:lnTo>
                    <a:pt x="1749177" y="781632"/>
                  </a:lnTo>
                </a:path>
                <a:path w="9213215" h="5260340">
                  <a:moveTo>
                    <a:pt x="1724196" y="953224"/>
                  </a:moveTo>
                  <a:lnTo>
                    <a:pt x="1724196" y="785013"/>
                  </a:lnTo>
                </a:path>
                <a:path w="9213215" h="5260340">
                  <a:moveTo>
                    <a:pt x="1724196" y="785013"/>
                  </a:moveTo>
                  <a:lnTo>
                    <a:pt x="1724196" y="784378"/>
                  </a:lnTo>
                </a:path>
                <a:path w="9213215" h="5260340">
                  <a:moveTo>
                    <a:pt x="1724196" y="784378"/>
                  </a:moveTo>
                  <a:lnTo>
                    <a:pt x="1724196" y="783235"/>
                  </a:lnTo>
                </a:path>
                <a:path w="9213215" h="5260340">
                  <a:moveTo>
                    <a:pt x="1724196" y="783235"/>
                  </a:moveTo>
                  <a:lnTo>
                    <a:pt x="1724196" y="782028"/>
                  </a:lnTo>
                </a:path>
                <a:path w="9213215" h="5260340">
                  <a:moveTo>
                    <a:pt x="1724196" y="782028"/>
                  </a:moveTo>
                  <a:lnTo>
                    <a:pt x="1724196" y="781715"/>
                  </a:lnTo>
                </a:path>
                <a:path w="9213215" h="5260340">
                  <a:moveTo>
                    <a:pt x="1699221" y="953224"/>
                  </a:moveTo>
                  <a:lnTo>
                    <a:pt x="1699221" y="785013"/>
                  </a:lnTo>
                </a:path>
                <a:path w="9213215" h="5260340">
                  <a:moveTo>
                    <a:pt x="1699221" y="785013"/>
                  </a:moveTo>
                  <a:lnTo>
                    <a:pt x="1699221" y="784378"/>
                  </a:lnTo>
                </a:path>
                <a:path w="9213215" h="5260340">
                  <a:moveTo>
                    <a:pt x="1699221" y="784378"/>
                  </a:moveTo>
                  <a:lnTo>
                    <a:pt x="1699221" y="783235"/>
                  </a:lnTo>
                </a:path>
                <a:path w="9213215" h="5260340">
                  <a:moveTo>
                    <a:pt x="1699221" y="783235"/>
                  </a:moveTo>
                  <a:lnTo>
                    <a:pt x="1699221" y="782028"/>
                  </a:lnTo>
                </a:path>
                <a:path w="9213215" h="5260340">
                  <a:moveTo>
                    <a:pt x="1699221" y="782028"/>
                  </a:moveTo>
                  <a:lnTo>
                    <a:pt x="1699222" y="781798"/>
                  </a:lnTo>
                </a:path>
                <a:path w="9213215" h="5260340">
                  <a:moveTo>
                    <a:pt x="1674215" y="953224"/>
                  </a:moveTo>
                  <a:lnTo>
                    <a:pt x="1674215" y="785013"/>
                  </a:lnTo>
                </a:path>
                <a:path w="9213215" h="5260340">
                  <a:moveTo>
                    <a:pt x="1674215" y="785013"/>
                  </a:moveTo>
                  <a:lnTo>
                    <a:pt x="1674215" y="784378"/>
                  </a:lnTo>
                </a:path>
                <a:path w="9213215" h="5260340">
                  <a:moveTo>
                    <a:pt x="1674215" y="784378"/>
                  </a:moveTo>
                  <a:lnTo>
                    <a:pt x="1674215" y="783235"/>
                  </a:lnTo>
                </a:path>
                <a:path w="9213215" h="5260340">
                  <a:moveTo>
                    <a:pt x="1674215" y="783235"/>
                  </a:moveTo>
                  <a:lnTo>
                    <a:pt x="1674215" y="782028"/>
                  </a:lnTo>
                </a:path>
                <a:path w="9213215" h="5260340">
                  <a:moveTo>
                    <a:pt x="1674215" y="782028"/>
                  </a:moveTo>
                  <a:lnTo>
                    <a:pt x="1674215" y="781881"/>
                  </a:lnTo>
                </a:path>
                <a:path w="9213215" h="5260340">
                  <a:moveTo>
                    <a:pt x="1649241" y="953224"/>
                  </a:moveTo>
                  <a:lnTo>
                    <a:pt x="1649241" y="785013"/>
                  </a:lnTo>
                </a:path>
                <a:path w="9213215" h="5260340">
                  <a:moveTo>
                    <a:pt x="1649241" y="785013"/>
                  </a:moveTo>
                  <a:lnTo>
                    <a:pt x="1649241" y="784378"/>
                  </a:lnTo>
                </a:path>
                <a:path w="9213215" h="5260340">
                  <a:moveTo>
                    <a:pt x="1649241" y="784378"/>
                  </a:moveTo>
                  <a:lnTo>
                    <a:pt x="1649241" y="783235"/>
                  </a:lnTo>
                </a:path>
                <a:path w="9213215" h="5260340">
                  <a:moveTo>
                    <a:pt x="1649241" y="783235"/>
                  </a:moveTo>
                  <a:lnTo>
                    <a:pt x="1649241" y="782028"/>
                  </a:lnTo>
                </a:path>
                <a:path w="9213215" h="5260340">
                  <a:moveTo>
                    <a:pt x="1624260" y="953224"/>
                  </a:moveTo>
                  <a:lnTo>
                    <a:pt x="1624260" y="785013"/>
                  </a:lnTo>
                </a:path>
                <a:path w="9213215" h="5260340">
                  <a:moveTo>
                    <a:pt x="1624260" y="785013"/>
                  </a:moveTo>
                  <a:lnTo>
                    <a:pt x="1624260" y="784378"/>
                  </a:lnTo>
                </a:path>
                <a:path w="9213215" h="5260340">
                  <a:moveTo>
                    <a:pt x="1624260" y="784378"/>
                  </a:moveTo>
                  <a:lnTo>
                    <a:pt x="1624260" y="783235"/>
                  </a:lnTo>
                </a:path>
                <a:path w="9213215" h="5260340">
                  <a:moveTo>
                    <a:pt x="1624260" y="783235"/>
                  </a:moveTo>
                  <a:lnTo>
                    <a:pt x="1624260" y="781724"/>
                  </a:lnTo>
                </a:path>
                <a:path w="9213215" h="5260340">
                  <a:moveTo>
                    <a:pt x="1599279" y="953224"/>
                  </a:moveTo>
                  <a:lnTo>
                    <a:pt x="1599279" y="785013"/>
                  </a:lnTo>
                </a:path>
                <a:path w="9213215" h="5260340">
                  <a:moveTo>
                    <a:pt x="1599279" y="785013"/>
                  </a:moveTo>
                  <a:lnTo>
                    <a:pt x="1599279" y="784378"/>
                  </a:lnTo>
                </a:path>
                <a:path w="9213215" h="5260340">
                  <a:moveTo>
                    <a:pt x="1599279" y="784378"/>
                  </a:moveTo>
                  <a:lnTo>
                    <a:pt x="1599279" y="783235"/>
                  </a:lnTo>
                </a:path>
                <a:path w="9213215" h="5260340">
                  <a:moveTo>
                    <a:pt x="1599279" y="783235"/>
                  </a:moveTo>
                  <a:lnTo>
                    <a:pt x="1599279" y="781780"/>
                  </a:lnTo>
                </a:path>
                <a:path w="9213215" h="5260340">
                  <a:moveTo>
                    <a:pt x="1574253" y="953224"/>
                  </a:moveTo>
                  <a:lnTo>
                    <a:pt x="1574253" y="785013"/>
                  </a:lnTo>
                </a:path>
                <a:path w="9213215" h="5260340">
                  <a:moveTo>
                    <a:pt x="1574253" y="785013"/>
                  </a:moveTo>
                  <a:lnTo>
                    <a:pt x="1574253" y="784378"/>
                  </a:lnTo>
                </a:path>
                <a:path w="9213215" h="5260340">
                  <a:moveTo>
                    <a:pt x="1574253" y="784378"/>
                  </a:moveTo>
                  <a:lnTo>
                    <a:pt x="1574253" y="783235"/>
                  </a:lnTo>
                </a:path>
                <a:path w="9213215" h="5260340">
                  <a:moveTo>
                    <a:pt x="1574253" y="783235"/>
                  </a:moveTo>
                  <a:lnTo>
                    <a:pt x="1574253" y="781836"/>
                  </a:lnTo>
                </a:path>
                <a:path w="9213215" h="5260340">
                  <a:moveTo>
                    <a:pt x="1549273" y="953224"/>
                  </a:moveTo>
                  <a:lnTo>
                    <a:pt x="1549273" y="785013"/>
                  </a:lnTo>
                </a:path>
                <a:path w="9213215" h="5260340">
                  <a:moveTo>
                    <a:pt x="1549273" y="785013"/>
                  </a:moveTo>
                  <a:lnTo>
                    <a:pt x="1549273" y="784378"/>
                  </a:lnTo>
                </a:path>
                <a:path w="9213215" h="5260340">
                  <a:moveTo>
                    <a:pt x="1549273" y="784378"/>
                  </a:moveTo>
                  <a:lnTo>
                    <a:pt x="1549273" y="783235"/>
                  </a:lnTo>
                </a:path>
                <a:path w="9213215" h="5260340">
                  <a:moveTo>
                    <a:pt x="1549273" y="783235"/>
                  </a:moveTo>
                  <a:lnTo>
                    <a:pt x="1549273" y="781892"/>
                  </a:lnTo>
                </a:path>
                <a:path w="9213215" h="5260340">
                  <a:moveTo>
                    <a:pt x="1524298" y="953224"/>
                  </a:moveTo>
                  <a:lnTo>
                    <a:pt x="1524298" y="785013"/>
                  </a:lnTo>
                </a:path>
                <a:path w="9213215" h="5260340">
                  <a:moveTo>
                    <a:pt x="1524298" y="785013"/>
                  </a:moveTo>
                  <a:lnTo>
                    <a:pt x="1524298" y="784378"/>
                  </a:lnTo>
                </a:path>
                <a:path w="9213215" h="5260340">
                  <a:moveTo>
                    <a:pt x="1524298" y="784378"/>
                  </a:moveTo>
                  <a:lnTo>
                    <a:pt x="1524298" y="783235"/>
                  </a:lnTo>
                </a:path>
                <a:path w="9213215" h="5260340">
                  <a:moveTo>
                    <a:pt x="1524298" y="783235"/>
                  </a:moveTo>
                  <a:lnTo>
                    <a:pt x="1524298" y="781948"/>
                  </a:lnTo>
                </a:path>
                <a:path w="9213215" h="5260340">
                  <a:moveTo>
                    <a:pt x="1499292" y="953224"/>
                  </a:moveTo>
                  <a:lnTo>
                    <a:pt x="1499292" y="785013"/>
                  </a:lnTo>
                </a:path>
                <a:path w="9213215" h="5260340">
                  <a:moveTo>
                    <a:pt x="1499292" y="785013"/>
                  </a:moveTo>
                  <a:lnTo>
                    <a:pt x="1499292" y="784378"/>
                  </a:lnTo>
                </a:path>
                <a:path w="9213215" h="5260340">
                  <a:moveTo>
                    <a:pt x="1499292" y="784378"/>
                  </a:moveTo>
                  <a:lnTo>
                    <a:pt x="1499292" y="783235"/>
                  </a:lnTo>
                </a:path>
                <a:path w="9213215" h="5260340">
                  <a:moveTo>
                    <a:pt x="1499292" y="783235"/>
                  </a:moveTo>
                  <a:lnTo>
                    <a:pt x="1499292" y="782005"/>
                  </a:lnTo>
                </a:path>
                <a:path w="9213215" h="5260340">
                  <a:moveTo>
                    <a:pt x="1474317" y="953224"/>
                  </a:moveTo>
                  <a:lnTo>
                    <a:pt x="1474317" y="785013"/>
                  </a:lnTo>
                </a:path>
                <a:path w="9213215" h="5260340">
                  <a:moveTo>
                    <a:pt x="1474317" y="785013"/>
                  </a:moveTo>
                  <a:lnTo>
                    <a:pt x="1474317" y="784378"/>
                  </a:lnTo>
                </a:path>
                <a:path w="9213215" h="5260340">
                  <a:moveTo>
                    <a:pt x="1474317" y="784378"/>
                  </a:moveTo>
                  <a:lnTo>
                    <a:pt x="1474317" y="783235"/>
                  </a:lnTo>
                </a:path>
                <a:path w="9213215" h="5260340">
                  <a:moveTo>
                    <a:pt x="1474317" y="783235"/>
                  </a:moveTo>
                  <a:lnTo>
                    <a:pt x="1474317" y="782061"/>
                  </a:lnTo>
                </a:path>
                <a:path w="9213215" h="5260340">
                  <a:moveTo>
                    <a:pt x="1449336" y="953224"/>
                  </a:moveTo>
                  <a:lnTo>
                    <a:pt x="1449336" y="785013"/>
                  </a:lnTo>
                </a:path>
                <a:path w="9213215" h="5260340">
                  <a:moveTo>
                    <a:pt x="1449336" y="785013"/>
                  </a:moveTo>
                  <a:lnTo>
                    <a:pt x="1449336" y="784378"/>
                  </a:lnTo>
                </a:path>
                <a:path w="9213215" h="5260340">
                  <a:moveTo>
                    <a:pt x="1449336" y="784378"/>
                  </a:moveTo>
                  <a:lnTo>
                    <a:pt x="1449336" y="783235"/>
                  </a:lnTo>
                </a:path>
                <a:path w="9213215" h="5260340">
                  <a:moveTo>
                    <a:pt x="1449336" y="783235"/>
                  </a:moveTo>
                  <a:lnTo>
                    <a:pt x="1449336" y="782117"/>
                  </a:lnTo>
                </a:path>
                <a:path w="9213215" h="5260340">
                  <a:moveTo>
                    <a:pt x="1424355" y="953224"/>
                  </a:moveTo>
                  <a:lnTo>
                    <a:pt x="1424355" y="785013"/>
                  </a:lnTo>
                </a:path>
                <a:path w="9213215" h="5260340">
                  <a:moveTo>
                    <a:pt x="1424355" y="785013"/>
                  </a:moveTo>
                  <a:lnTo>
                    <a:pt x="1424355" y="784378"/>
                  </a:lnTo>
                </a:path>
                <a:path w="9213215" h="5260340">
                  <a:moveTo>
                    <a:pt x="1424355" y="784378"/>
                  </a:moveTo>
                  <a:lnTo>
                    <a:pt x="1424355" y="783235"/>
                  </a:lnTo>
                </a:path>
                <a:path w="9213215" h="5260340">
                  <a:moveTo>
                    <a:pt x="1424355" y="783235"/>
                  </a:moveTo>
                  <a:lnTo>
                    <a:pt x="1424355" y="782173"/>
                  </a:lnTo>
                </a:path>
                <a:path w="9213215" h="5260340">
                  <a:moveTo>
                    <a:pt x="1399355" y="953224"/>
                  </a:moveTo>
                  <a:lnTo>
                    <a:pt x="1399355" y="785013"/>
                  </a:lnTo>
                </a:path>
                <a:path w="9213215" h="5260340">
                  <a:moveTo>
                    <a:pt x="1399355" y="785013"/>
                  </a:moveTo>
                  <a:lnTo>
                    <a:pt x="1399355" y="784378"/>
                  </a:lnTo>
                </a:path>
                <a:path w="9213215" h="5260340">
                  <a:moveTo>
                    <a:pt x="1399355" y="784378"/>
                  </a:moveTo>
                  <a:lnTo>
                    <a:pt x="1399355" y="783235"/>
                  </a:lnTo>
                </a:path>
                <a:path w="9213215" h="5260340">
                  <a:moveTo>
                    <a:pt x="1399355" y="783235"/>
                  </a:moveTo>
                  <a:lnTo>
                    <a:pt x="1399355" y="782229"/>
                  </a:lnTo>
                </a:path>
                <a:path w="9213215" h="5260340">
                  <a:moveTo>
                    <a:pt x="1374374" y="953224"/>
                  </a:moveTo>
                  <a:lnTo>
                    <a:pt x="1374374" y="785013"/>
                  </a:lnTo>
                </a:path>
                <a:path w="9213215" h="5260340">
                  <a:moveTo>
                    <a:pt x="1374374" y="785013"/>
                  </a:moveTo>
                  <a:lnTo>
                    <a:pt x="1374374" y="784378"/>
                  </a:lnTo>
                </a:path>
                <a:path w="9213215" h="5260340">
                  <a:moveTo>
                    <a:pt x="1374374" y="784378"/>
                  </a:moveTo>
                  <a:lnTo>
                    <a:pt x="1374374" y="783235"/>
                  </a:lnTo>
                </a:path>
                <a:path w="9213215" h="5260340">
                  <a:moveTo>
                    <a:pt x="1374374" y="783235"/>
                  </a:moveTo>
                  <a:lnTo>
                    <a:pt x="1374374" y="782286"/>
                  </a:lnTo>
                </a:path>
                <a:path w="9213215" h="5260340">
                  <a:moveTo>
                    <a:pt x="1349349" y="953224"/>
                  </a:moveTo>
                  <a:lnTo>
                    <a:pt x="1349349" y="785013"/>
                  </a:lnTo>
                </a:path>
                <a:path w="9213215" h="5260340">
                  <a:moveTo>
                    <a:pt x="1349349" y="785013"/>
                  </a:moveTo>
                  <a:lnTo>
                    <a:pt x="1349349" y="784378"/>
                  </a:lnTo>
                </a:path>
                <a:path w="9213215" h="5260340">
                  <a:moveTo>
                    <a:pt x="1349349" y="784378"/>
                  </a:moveTo>
                  <a:lnTo>
                    <a:pt x="1349349" y="783235"/>
                  </a:lnTo>
                </a:path>
                <a:path w="9213215" h="5260340">
                  <a:moveTo>
                    <a:pt x="1349349" y="783235"/>
                  </a:moveTo>
                  <a:lnTo>
                    <a:pt x="1349349" y="782342"/>
                  </a:lnTo>
                </a:path>
                <a:path w="9213215" h="5260340">
                  <a:moveTo>
                    <a:pt x="1324368" y="953224"/>
                  </a:moveTo>
                  <a:lnTo>
                    <a:pt x="1324368" y="785013"/>
                  </a:lnTo>
                </a:path>
                <a:path w="9213215" h="5260340">
                  <a:moveTo>
                    <a:pt x="1324368" y="785013"/>
                  </a:moveTo>
                  <a:lnTo>
                    <a:pt x="1324368" y="784378"/>
                  </a:lnTo>
                </a:path>
                <a:path w="9213215" h="5260340">
                  <a:moveTo>
                    <a:pt x="1324368" y="784378"/>
                  </a:moveTo>
                  <a:lnTo>
                    <a:pt x="1324368" y="783235"/>
                  </a:lnTo>
                </a:path>
                <a:path w="9213215" h="5260340">
                  <a:moveTo>
                    <a:pt x="1324368" y="783235"/>
                  </a:moveTo>
                  <a:lnTo>
                    <a:pt x="1324368" y="782398"/>
                  </a:lnTo>
                </a:path>
                <a:path w="9213215" h="5260340">
                  <a:moveTo>
                    <a:pt x="1299394" y="953224"/>
                  </a:moveTo>
                  <a:lnTo>
                    <a:pt x="1299394" y="785013"/>
                  </a:lnTo>
                </a:path>
                <a:path w="9213215" h="5260340">
                  <a:moveTo>
                    <a:pt x="1299394" y="785013"/>
                  </a:moveTo>
                  <a:lnTo>
                    <a:pt x="1299394" y="784378"/>
                  </a:lnTo>
                </a:path>
                <a:path w="9213215" h="5260340">
                  <a:moveTo>
                    <a:pt x="1299394" y="784378"/>
                  </a:moveTo>
                  <a:lnTo>
                    <a:pt x="1299394" y="783235"/>
                  </a:lnTo>
                </a:path>
                <a:path w="9213215" h="5260340">
                  <a:moveTo>
                    <a:pt x="1299394" y="783235"/>
                  </a:moveTo>
                  <a:lnTo>
                    <a:pt x="1299394" y="782454"/>
                  </a:lnTo>
                </a:path>
                <a:path w="9213215" h="5260340">
                  <a:moveTo>
                    <a:pt x="1274413" y="953224"/>
                  </a:moveTo>
                  <a:lnTo>
                    <a:pt x="1274413" y="785013"/>
                  </a:lnTo>
                </a:path>
                <a:path w="9213215" h="5260340">
                  <a:moveTo>
                    <a:pt x="1274413" y="785013"/>
                  </a:moveTo>
                  <a:lnTo>
                    <a:pt x="1274413" y="784378"/>
                  </a:lnTo>
                </a:path>
                <a:path w="9213215" h="5260340">
                  <a:moveTo>
                    <a:pt x="1274413" y="784378"/>
                  </a:moveTo>
                  <a:lnTo>
                    <a:pt x="1274413" y="783235"/>
                  </a:lnTo>
                </a:path>
                <a:path w="9213215" h="5260340">
                  <a:moveTo>
                    <a:pt x="1274413" y="783235"/>
                  </a:moveTo>
                  <a:lnTo>
                    <a:pt x="1274413" y="782510"/>
                  </a:lnTo>
                </a:path>
                <a:path w="9213215" h="5260340">
                  <a:moveTo>
                    <a:pt x="1249438" y="953224"/>
                  </a:moveTo>
                  <a:lnTo>
                    <a:pt x="1249438" y="785013"/>
                  </a:lnTo>
                </a:path>
                <a:path w="9213215" h="5260340">
                  <a:moveTo>
                    <a:pt x="1249438" y="785013"/>
                  </a:moveTo>
                  <a:lnTo>
                    <a:pt x="1249438" y="784378"/>
                  </a:lnTo>
                </a:path>
                <a:path w="9213215" h="5260340">
                  <a:moveTo>
                    <a:pt x="1249438" y="784378"/>
                  </a:moveTo>
                  <a:lnTo>
                    <a:pt x="1249438" y="783235"/>
                  </a:lnTo>
                </a:path>
                <a:path w="9213215" h="5260340">
                  <a:moveTo>
                    <a:pt x="1249438" y="783235"/>
                  </a:moveTo>
                  <a:lnTo>
                    <a:pt x="1249438" y="782566"/>
                  </a:lnTo>
                </a:path>
                <a:path w="9213215" h="5260340">
                  <a:moveTo>
                    <a:pt x="1224432" y="953224"/>
                  </a:moveTo>
                  <a:lnTo>
                    <a:pt x="1224432" y="785013"/>
                  </a:lnTo>
                </a:path>
                <a:path w="9213215" h="5260340">
                  <a:moveTo>
                    <a:pt x="1224432" y="785013"/>
                  </a:moveTo>
                  <a:lnTo>
                    <a:pt x="1224432" y="784378"/>
                  </a:lnTo>
                </a:path>
                <a:path w="9213215" h="5260340">
                  <a:moveTo>
                    <a:pt x="1224432" y="784378"/>
                  </a:moveTo>
                  <a:lnTo>
                    <a:pt x="1224432" y="783235"/>
                  </a:lnTo>
                </a:path>
                <a:path w="9213215" h="5260340">
                  <a:moveTo>
                    <a:pt x="1224432" y="783235"/>
                  </a:moveTo>
                  <a:lnTo>
                    <a:pt x="1224432" y="782623"/>
                  </a:lnTo>
                </a:path>
                <a:path w="9213215" h="5260340">
                  <a:moveTo>
                    <a:pt x="1199451" y="953224"/>
                  </a:moveTo>
                  <a:lnTo>
                    <a:pt x="1199451" y="785013"/>
                  </a:lnTo>
                </a:path>
                <a:path w="9213215" h="5260340">
                  <a:moveTo>
                    <a:pt x="1199451" y="785013"/>
                  </a:moveTo>
                  <a:lnTo>
                    <a:pt x="1199451" y="784378"/>
                  </a:lnTo>
                </a:path>
                <a:path w="9213215" h="5260340">
                  <a:moveTo>
                    <a:pt x="1199451" y="784378"/>
                  </a:moveTo>
                  <a:lnTo>
                    <a:pt x="1199451" y="783235"/>
                  </a:lnTo>
                </a:path>
                <a:path w="9213215" h="5260340">
                  <a:moveTo>
                    <a:pt x="1199451" y="783235"/>
                  </a:moveTo>
                  <a:lnTo>
                    <a:pt x="1199451" y="782679"/>
                  </a:lnTo>
                </a:path>
                <a:path w="9213215" h="5260340">
                  <a:moveTo>
                    <a:pt x="1174476" y="953224"/>
                  </a:moveTo>
                  <a:lnTo>
                    <a:pt x="1174476" y="785013"/>
                  </a:lnTo>
                </a:path>
                <a:path w="9213215" h="5260340">
                  <a:moveTo>
                    <a:pt x="1174476" y="785013"/>
                  </a:moveTo>
                  <a:lnTo>
                    <a:pt x="1174476" y="784378"/>
                  </a:lnTo>
                </a:path>
                <a:path w="9213215" h="5260340">
                  <a:moveTo>
                    <a:pt x="1174476" y="784378"/>
                  </a:moveTo>
                  <a:lnTo>
                    <a:pt x="1174476" y="783235"/>
                  </a:lnTo>
                </a:path>
                <a:path w="9213215" h="5260340">
                  <a:moveTo>
                    <a:pt x="1174476" y="783235"/>
                  </a:moveTo>
                  <a:lnTo>
                    <a:pt x="1174477" y="782735"/>
                  </a:lnTo>
                </a:path>
                <a:path w="9213215" h="5260340">
                  <a:moveTo>
                    <a:pt x="1149445" y="953224"/>
                  </a:moveTo>
                  <a:lnTo>
                    <a:pt x="1149445" y="785013"/>
                  </a:lnTo>
                </a:path>
                <a:path w="9213215" h="5260340">
                  <a:moveTo>
                    <a:pt x="1149445" y="785013"/>
                  </a:moveTo>
                  <a:lnTo>
                    <a:pt x="1149445" y="784378"/>
                  </a:lnTo>
                </a:path>
                <a:path w="9213215" h="5260340">
                  <a:moveTo>
                    <a:pt x="1149445" y="784378"/>
                  </a:moveTo>
                  <a:lnTo>
                    <a:pt x="1149445" y="783235"/>
                  </a:lnTo>
                </a:path>
                <a:path w="9213215" h="5260340">
                  <a:moveTo>
                    <a:pt x="1149445" y="783235"/>
                  </a:moveTo>
                  <a:lnTo>
                    <a:pt x="1149445" y="782791"/>
                  </a:lnTo>
                </a:path>
                <a:path w="9213215" h="5260340">
                  <a:moveTo>
                    <a:pt x="1124470" y="953224"/>
                  </a:moveTo>
                  <a:lnTo>
                    <a:pt x="1124470" y="785013"/>
                  </a:lnTo>
                </a:path>
                <a:path w="9213215" h="5260340">
                  <a:moveTo>
                    <a:pt x="1124470" y="785013"/>
                  </a:moveTo>
                  <a:lnTo>
                    <a:pt x="1124470" y="784378"/>
                  </a:lnTo>
                </a:path>
                <a:path w="9213215" h="5260340">
                  <a:moveTo>
                    <a:pt x="1124470" y="784378"/>
                  </a:moveTo>
                  <a:lnTo>
                    <a:pt x="1124470" y="783235"/>
                  </a:lnTo>
                </a:path>
                <a:path w="9213215" h="5260340">
                  <a:moveTo>
                    <a:pt x="1124470" y="783235"/>
                  </a:moveTo>
                  <a:lnTo>
                    <a:pt x="1124470" y="782847"/>
                  </a:lnTo>
                </a:path>
                <a:path w="9213215" h="5260340">
                  <a:moveTo>
                    <a:pt x="1099489" y="953224"/>
                  </a:moveTo>
                  <a:lnTo>
                    <a:pt x="1099489" y="785013"/>
                  </a:lnTo>
                </a:path>
                <a:path w="9213215" h="5260340">
                  <a:moveTo>
                    <a:pt x="1099489" y="785013"/>
                  </a:moveTo>
                  <a:lnTo>
                    <a:pt x="1099489" y="784378"/>
                  </a:lnTo>
                </a:path>
                <a:path w="9213215" h="5260340">
                  <a:moveTo>
                    <a:pt x="1099489" y="784378"/>
                  </a:moveTo>
                  <a:lnTo>
                    <a:pt x="1099489" y="783235"/>
                  </a:lnTo>
                </a:path>
                <a:path w="9213215" h="5260340">
                  <a:moveTo>
                    <a:pt x="1099489" y="783235"/>
                  </a:moveTo>
                  <a:lnTo>
                    <a:pt x="1099489" y="782904"/>
                  </a:lnTo>
                </a:path>
                <a:path w="9213215" h="5260340">
                  <a:moveTo>
                    <a:pt x="1074489" y="953224"/>
                  </a:moveTo>
                  <a:lnTo>
                    <a:pt x="1074489" y="785013"/>
                  </a:lnTo>
                </a:path>
                <a:path w="9213215" h="5260340">
                  <a:moveTo>
                    <a:pt x="1074489" y="785013"/>
                  </a:moveTo>
                  <a:lnTo>
                    <a:pt x="1074489" y="784378"/>
                  </a:lnTo>
                </a:path>
                <a:path w="9213215" h="5260340">
                  <a:moveTo>
                    <a:pt x="1074489" y="784378"/>
                  </a:moveTo>
                  <a:lnTo>
                    <a:pt x="1074489" y="783235"/>
                  </a:lnTo>
                </a:path>
                <a:path w="9213215" h="5260340">
                  <a:moveTo>
                    <a:pt x="1074489" y="783235"/>
                  </a:moveTo>
                  <a:lnTo>
                    <a:pt x="1074489" y="782960"/>
                  </a:lnTo>
                </a:path>
                <a:path w="9213215" h="5260340">
                  <a:moveTo>
                    <a:pt x="1049508" y="953224"/>
                  </a:moveTo>
                  <a:lnTo>
                    <a:pt x="1049508" y="785013"/>
                  </a:lnTo>
                </a:path>
                <a:path w="9213215" h="5260340">
                  <a:moveTo>
                    <a:pt x="1049508" y="785013"/>
                  </a:moveTo>
                  <a:lnTo>
                    <a:pt x="1049508" y="784378"/>
                  </a:lnTo>
                </a:path>
                <a:path w="9213215" h="5260340">
                  <a:moveTo>
                    <a:pt x="1049508" y="784378"/>
                  </a:moveTo>
                  <a:lnTo>
                    <a:pt x="1049508" y="783235"/>
                  </a:lnTo>
                </a:path>
                <a:path w="9213215" h="5260340">
                  <a:moveTo>
                    <a:pt x="1049508" y="783235"/>
                  </a:moveTo>
                  <a:lnTo>
                    <a:pt x="1049509" y="783016"/>
                  </a:lnTo>
                </a:path>
                <a:path w="9213215" h="5260340">
                  <a:moveTo>
                    <a:pt x="1049512" y="447221"/>
                  </a:moveTo>
                  <a:lnTo>
                    <a:pt x="1049509" y="447008"/>
                  </a:lnTo>
                </a:path>
                <a:path w="9213215" h="5260340">
                  <a:moveTo>
                    <a:pt x="1024534" y="953224"/>
                  </a:moveTo>
                  <a:lnTo>
                    <a:pt x="1024534" y="785013"/>
                  </a:lnTo>
                </a:path>
                <a:path w="9213215" h="5260340">
                  <a:moveTo>
                    <a:pt x="1024534" y="785013"/>
                  </a:moveTo>
                  <a:lnTo>
                    <a:pt x="1024534" y="784378"/>
                  </a:lnTo>
                </a:path>
                <a:path w="9213215" h="5260340">
                  <a:moveTo>
                    <a:pt x="1024534" y="784378"/>
                  </a:moveTo>
                  <a:lnTo>
                    <a:pt x="1024534" y="783235"/>
                  </a:lnTo>
                </a:path>
                <a:path w="9213215" h="5260340">
                  <a:moveTo>
                    <a:pt x="1024534" y="783235"/>
                  </a:moveTo>
                  <a:lnTo>
                    <a:pt x="1024534" y="783072"/>
                  </a:lnTo>
                </a:path>
                <a:path w="9213215" h="5260340">
                  <a:moveTo>
                    <a:pt x="1024531" y="450086"/>
                  </a:moveTo>
                  <a:lnTo>
                    <a:pt x="1024534" y="447084"/>
                  </a:lnTo>
                </a:path>
                <a:path w="9213215" h="5260340">
                  <a:moveTo>
                    <a:pt x="999553" y="953224"/>
                  </a:moveTo>
                  <a:lnTo>
                    <a:pt x="999553" y="785013"/>
                  </a:lnTo>
                </a:path>
                <a:path w="9213215" h="5260340">
                  <a:moveTo>
                    <a:pt x="999553" y="785013"/>
                  </a:moveTo>
                  <a:lnTo>
                    <a:pt x="999553" y="784378"/>
                  </a:lnTo>
                </a:path>
                <a:path w="9213215" h="5260340">
                  <a:moveTo>
                    <a:pt x="999553" y="784378"/>
                  </a:moveTo>
                  <a:lnTo>
                    <a:pt x="999553" y="783235"/>
                  </a:lnTo>
                </a:path>
                <a:path w="9213215" h="5260340">
                  <a:moveTo>
                    <a:pt x="999556" y="456599"/>
                  </a:moveTo>
                  <a:lnTo>
                    <a:pt x="999553" y="447161"/>
                  </a:lnTo>
                </a:path>
                <a:path w="9213215" h="5260340">
                  <a:moveTo>
                    <a:pt x="974572" y="953224"/>
                  </a:moveTo>
                  <a:lnTo>
                    <a:pt x="974572" y="785013"/>
                  </a:lnTo>
                </a:path>
                <a:path w="9213215" h="5260340">
                  <a:moveTo>
                    <a:pt x="974572" y="785013"/>
                  </a:moveTo>
                  <a:lnTo>
                    <a:pt x="974572" y="784378"/>
                  </a:lnTo>
                </a:path>
                <a:path w="9213215" h="5260340">
                  <a:moveTo>
                    <a:pt x="974572" y="784378"/>
                  </a:moveTo>
                  <a:lnTo>
                    <a:pt x="974572" y="783235"/>
                  </a:lnTo>
                </a:path>
                <a:path w="9213215" h="5260340">
                  <a:moveTo>
                    <a:pt x="974548" y="466965"/>
                  </a:moveTo>
                  <a:lnTo>
                    <a:pt x="974572" y="447237"/>
                  </a:lnTo>
                </a:path>
                <a:path w="9213215" h="5260340">
                  <a:moveTo>
                    <a:pt x="949547" y="953224"/>
                  </a:moveTo>
                  <a:lnTo>
                    <a:pt x="949547" y="785013"/>
                  </a:lnTo>
                </a:path>
                <a:path w="9213215" h="5260340">
                  <a:moveTo>
                    <a:pt x="949547" y="785013"/>
                  </a:moveTo>
                  <a:lnTo>
                    <a:pt x="949547" y="784378"/>
                  </a:lnTo>
                </a:path>
                <a:path w="9213215" h="5260340">
                  <a:moveTo>
                    <a:pt x="949547" y="784378"/>
                  </a:moveTo>
                  <a:lnTo>
                    <a:pt x="949542" y="782685"/>
                  </a:lnTo>
                </a:path>
                <a:path w="9213215" h="5260340">
                  <a:moveTo>
                    <a:pt x="949550" y="482439"/>
                  </a:moveTo>
                  <a:lnTo>
                    <a:pt x="949547" y="447314"/>
                  </a:lnTo>
                </a:path>
                <a:path w="9213215" h="5260340">
                  <a:moveTo>
                    <a:pt x="924566" y="953224"/>
                  </a:moveTo>
                  <a:lnTo>
                    <a:pt x="924566" y="785013"/>
                  </a:lnTo>
                </a:path>
                <a:path w="9213215" h="5260340">
                  <a:moveTo>
                    <a:pt x="924566" y="785013"/>
                  </a:moveTo>
                  <a:lnTo>
                    <a:pt x="924566" y="784378"/>
                  </a:lnTo>
                </a:path>
                <a:path w="9213215" h="5260340">
                  <a:moveTo>
                    <a:pt x="924566" y="784378"/>
                  </a:moveTo>
                  <a:lnTo>
                    <a:pt x="924596" y="776713"/>
                  </a:lnTo>
                </a:path>
                <a:path w="9213215" h="5260340">
                  <a:moveTo>
                    <a:pt x="924594" y="506467"/>
                  </a:moveTo>
                  <a:lnTo>
                    <a:pt x="924566" y="447390"/>
                  </a:lnTo>
                </a:path>
                <a:path w="9213215" h="5260340">
                  <a:moveTo>
                    <a:pt x="899566" y="953224"/>
                  </a:moveTo>
                  <a:lnTo>
                    <a:pt x="899566" y="785013"/>
                  </a:lnTo>
                </a:path>
                <a:path w="9213215" h="5260340">
                  <a:moveTo>
                    <a:pt x="899566" y="785013"/>
                  </a:moveTo>
                  <a:lnTo>
                    <a:pt x="899566" y="784378"/>
                  </a:lnTo>
                </a:path>
                <a:path w="9213215" h="5260340">
                  <a:moveTo>
                    <a:pt x="899566" y="784378"/>
                  </a:moveTo>
                  <a:lnTo>
                    <a:pt x="899557" y="755809"/>
                  </a:lnTo>
                </a:path>
                <a:path w="9213215" h="5260340">
                  <a:moveTo>
                    <a:pt x="899593" y="548549"/>
                  </a:moveTo>
                  <a:lnTo>
                    <a:pt x="899566" y="447467"/>
                  </a:lnTo>
                </a:path>
                <a:path w="9213215" h="5260340">
                  <a:moveTo>
                    <a:pt x="874585" y="2001482"/>
                  </a:moveTo>
                  <a:lnTo>
                    <a:pt x="874585" y="953415"/>
                  </a:lnTo>
                </a:path>
                <a:path w="9213215" h="5260340">
                  <a:moveTo>
                    <a:pt x="874585" y="953421"/>
                  </a:moveTo>
                  <a:lnTo>
                    <a:pt x="874585" y="785013"/>
                  </a:lnTo>
                </a:path>
                <a:path w="9213215" h="5260340">
                  <a:moveTo>
                    <a:pt x="874585" y="785013"/>
                  </a:moveTo>
                  <a:lnTo>
                    <a:pt x="874585" y="447543"/>
                  </a:lnTo>
                </a:path>
                <a:path w="9213215" h="5260340">
                  <a:moveTo>
                    <a:pt x="849610" y="2001482"/>
                  </a:moveTo>
                  <a:lnTo>
                    <a:pt x="849610" y="953415"/>
                  </a:lnTo>
                </a:path>
                <a:path w="9213215" h="5260340">
                  <a:moveTo>
                    <a:pt x="849610" y="953437"/>
                  </a:moveTo>
                  <a:lnTo>
                    <a:pt x="849610" y="785013"/>
                  </a:lnTo>
                </a:path>
                <a:path w="9213215" h="5260340">
                  <a:moveTo>
                    <a:pt x="849610" y="785013"/>
                  </a:moveTo>
                  <a:lnTo>
                    <a:pt x="849610" y="447620"/>
                  </a:lnTo>
                </a:path>
                <a:path w="9213215" h="5260340">
                  <a:moveTo>
                    <a:pt x="824630" y="2001482"/>
                  </a:moveTo>
                  <a:lnTo>
                    <a:pt x="824630" y="953415"/>
                  </a:lnTo>
                </a:path>
                <a:path w="9213215" h="5260340">
                  <a:moveTo>
                    <a:pt x="824630" y="953453"/>
                  </a:moveTo>
                  <a:lnTo>
                    <a:pt x="824630" y="785013"/>
                  </a:lnTo>
                </a:path>
                <a:path w="9213215" h="5260340">
                  <a:moveTo>
                    <a:pt x="824630" y="785013"/>
                  </a:moveTo>
                  <a:lnTo>
                    <a:pt x="824630" y="447696"/>
                  </a:lnTo>
                </a:path>
                <a:path w="9213215" h="5260340">
                  <a:moveTo>
                    <a:pt x="799655" y="2001482"/>
                  </a:moveTo>
                  <a:lnTo>
                    <a:pt x="799655" y="953415"/>
                  </a:lnTo>
                </a:path>
                <a:path w="9213215" h="5260340">
                  <a:moveTo>
                    <a:pt x="799655" y="953469"/>
                  </a:moveTo>
                  <a:lnTo>
                    <a:pt x="799655" y="785013"/>
                  </a:lnTo>
                </a:path>
                <a:path w="9213215" h="5260340">
                  <a:moveTo>
                    <a:pt x="799655" y="785013"/>
                  </a:moveTo>
                  <a:lnTo>
                    <a:pt x="799655" y="447772"/>
                  </a:lnTo>
                </a:path>
                <a:path w="9213215" h="5260340">
                  <a:moveTo>
                    <a:pt x="774649" y="2001482"/>
                  </a:moveTo>
                  <a:lnTo>
                    <a:pt x="774649" y="953415"/>
                  </a:lnTo>
                </a:path>
                <a:path w="9213215" h="5260340">
                  <a:moveTo>
                    <a:pt x="774649" y="953486"/>
                  </a:moveTo>
                  <a:lnTo>
                    <a:pt x="774649" y="785013"/>
                  </a:lnTo>
                </a:path>
                <a:path w="9213215" h="5260340">
                  <a:moveTo>
                    <a:pt x="774649" y="785013"/>
                  </a:moveTo>
                  <a:lnTo>
                    <a:pt x="774649" y="447849"/>
                  </a:lnTo>
                </a:path>
                <a:path w="9213215" h="5260340">
                  <a:moveTo>
                    <a:pt x="749668" y="2001482"/>
                  </a:moveTo>
                  <a:lnTo>
                    <a:pt x="749668" y="953415"/>
                  </a:lnTo>
                </a:path>
                <a:path w="9213215" h="5260340">
                  <a:moveTo>
                    <a:pt x="749668" y="953502"/>
                  </a:moveTo>
                  <a:lnTo>
                    <a:pt x="749668" y="785013"/>
                  </a:lnTo>
                </a:path>
                <a:path w="9213215" h="5260340">
                  <a:moveTo>
                    <a:pt x="749668" y="785013"/>
                  </a:moveTo>
                  <a:lnTo>
                    <a:pt x="749668" y="447925"/>
                  </a:lnTo>
                </a:path>
                <a:path w="9213215" h="5260340">
                  <a:moveTo>
                    <a:pt x="724642" y="2001482"/>
                  </a:moveTo>
                  <a:lnTo>
                    <a:pt x="724642" y="953415"/>
                  </a:lnTo>
                </a:path>
                <a:path w="9213215" h="5260340">
                  <a:moveTo>
                    <a:pt x="724642" y="953518"/>
                  </a:moveTo>
                  <a:lnTo>
                    <a:pt x="724642" y="785013"/>
                  </a:lnTo>
                </a:path>
                <a:path w="9213215" h="5260340">
                  <a:moveTo>
                    <a:pt x="724642" y="785013"/>
                  </a:moveTo>
                  <a:lnTo>
                    <a:pt x="724643" y="448002"/>
                  </a:lnTo>
                </a:path>
                <a:path w="9213215" h="5260340">
                  <a:moveTo>
                    <a:pt x="699662" y="2001482"/>
                  </a:moveTo>
                  <a:lnTo>
                    <a:pt x="699662" y="953415"/>
                  </a:lnTo>
                </a:path>
                <a:path w="9213215" h="5260340">
                  <a:moveTo>
                    <a:pt x="699662" y="953534"/>
                  </a:moveTo>
                  <a:lnTo>
                    <a:pt x="699662" y="785013"/>
                  </a:lnTo>
                </a:path>
                <a:path w="9213215" h="5260340">
                  <a:moveTo>
                    <a:pt x="699662" y="785013"/>
                  </a:moveTo>
                  <a:lnTo>
                    <a:pt x="699662" y="448078"/>
                  </a:lnTo>
                </a:path>
                <a:path w="9213215" h="5260340">
                  <a:moveTo>
                    <a:pt x="674687" y="953415"/>
                  </a:moveTo>
                  <a:lnTo>
                    <a:pt x="674688" y="747421"/>
                  </a:lnTo>
                </a:path>
                <a:path w="9213215" h="5260340">
                  <a:moveTo>
                    <a:pt x="674670" y="564166"/>
                  </a:moveTo>
                  <a:lnTo>
                    <a:pt x="674687" y="448155"/>
                  </a:lnTo>
                </a:path>
                <a:path w="9213215" h="5260340">
                  <a:moveTo>
                    <a:pt x="649706" y="953566"/>
                  </a:moveTo>
                  <a:lnTo>
                    <a:pt x="649710" y="773335"/>
                  </a:lnTo>
                </a:path>
                <a:path w="9213215" h="5260340">
                  <a:moveTo>
                    <a:pt x="649709" y="515770"/>
                  </a:moveTo>
                  <a:lnTo>
                    <a:pt x="649706" y="448231"/>
                  </a:lnTo>
                </a:path>
                <a:path w="9213215" h="5260340">
                  <a:moveTo>
                    <a:pt x="624706" y="953582"/>
                  </a:moveTo>
                  <a:lnTo>
                    <a:pt x="624702" y="782070"/>
                  </a:lnTo>
                </a:path>
                <a:path w="9213215" h="5260340">
                  <a:moveTo>
                    <a:pt x="624714" y="489093"/>
                  </a:moveTo>
                  <a:lnTo>
                    <a:pt x="624706" y="448308"/>
                  </a:lnTo>
                </a:path>
                <a:path w="9213215" h="5260340">
                  <a:moveTo>
                    <a:pt x="599725" y="953598"/>
                  </a:moveTo>
                  <a:lnTo>
                    <a:pt x="599725" y="783847"/>
                  </a:lnTo>
                </a:path>
                <a:path w="9213215" h="5260340">
                  <a:moveTo>
                    <a:pt x="599714" y="471027"/>
                  </a:moveTo>
                  <a:lnTo>
                    <a:pt x="599725" y="448384"/>
                  </a:lnTo>
                </a:path>
                <a:path w="9213215" h="5260340">
                  <a:moveTo>
                    <a:pt x="574751" y="953478"/>
                  </a:moveTo>
                  <a:lnTo>
                    <a:pt x="574751" y="783911"/>
                  </a:lnTo>
                </a:path>
                <a:path w="9213215" h="5260340">
                  <a:moveTo>
                    <a:pt x="574732" y="458469"/>
                  </a:moveTo>
                  <a:lnTo>
                    <a:pt x="574751" y="448461"/>
                  </a:lnTo>
                </a:path>
                <a:path w="9213215" h="5260340">
                  <a:moveTo>
                    <a:pt x="549770" y="953630"/>
                  </a:moveTo>
                  <a:lnTo>
                    <a:pt x="549770" y="783974"/>
                  </a:lnTo>
                </a:path>
                <a:path w="9213215" h="5260340">
                  <a:moveTo>
                    <a:pt x="549771" y="452393"/>
                  </a:moveTo>
                  <a:lnTo>
                    <a:pt x="549770" y="448537"/>
                  </a:lnTo>
                </a:path>
                <a:path w="9213215" h="5260340">
                  <a:moveTo>
                    <a:pt x="524745" y="953646"/>
                  </a:moveTo>
                  <a:lnTo>
                    <a:pt x="524744" y="784038"/>
                  </a:lnTo>
                </a:path>
                <a:path w="9213215" h="5260340">
                  <a:moveTo>
                    <a:pt x="499764" y="953662"/>
                  </a:moveTo>
                  <a:lnTo>
                    <a:pt x="499764" y="785572"/>
                  </a:lnTo>
                </a:path>
                <a:path w="9213215" h="5260340">
                  <a:moveTo>
                    <a:pt x="474783" y="953679"/>
                  </a:moveTo>
                  <a:lnTo>
                    <a:pt x="474783" y="785652"/>
                  </a:lnTo>
                </a:path>
                <a:path w="9213215" h="5260340">
                  <a:moveTo>
                    <a:pt x="449783" y="953695"/>
                  </a:moveTo>
                  <a:lnTo>
                    <a:pt x="449783" y="785731"/>
                  </a:lnTo>
                </a:path>
                <a:path w="9213215" h="5260340">
                  <a:moveTo>
                    <a:pt x="424802" y="953711"/>
                  </a:moveTo>
                  <a:lnTo>
                    <a:pt x="424802" y="785810"/>
                  </a:lnTo>
                </a:path>
                <a:path w="9213215" h="5260340">
                  <a:moveTo>
                    <a:pt x="399827" y="953727"/>
                  </a:moveTo>
                  <a:lnTo>
                    <a:pt x="399827" y="785890"/>
                  </a:lnTo>
                </a:path>
                <a:path w="9213215" h="5260340">
                  <a:moveTo>
                    <a:pt x="374846" y="953743"/>
                  </a:moveTo>
                  <a:lnTo>
                    <a:pt x="374846" y="785969"/>
                  </a:lnTo>
                </a:path>
                <a:path w="9213215" h="5260340">
                  <a:moveTo>
                    <a:pt x="349846" y="953759"/>
                  </a:moveTo>
                  <a:lnTo>
                    <a:pt x="349846" y="786048"/>
                  </a:lnTo>
                </a:path>
                <a:path w="9213215" h="5260340">
                  <a:moveTo>
                    <a:pt x="324866" y="953775"/>
                  </a:moveTo>
                  <a:lnTo>
                    <a:pt x="324865" y="786128"/>
                  </a:lnTo>
                </a:path>
                <a:path w="9213215" h="5260340">
                  <a:moveTo>
                    <a:pt x="299866" y="953791"/>
                  </a:moveTo>
                  <a:lnTo>
                    <a:pt x="299866" y="786207"/>
                  </a:lnTo>
                </a:path>
                <a:path w="9213215" h="5260340">
                  <a:moveTo>
                    <a:pt x="274859" y="953807"/>
                  </a:moveTo>
                  <a:lnTo>
                    <a:pt x="274859" y="786286"/>
                  </a:lnTo>
                </a:path>
                <a:path w="9213215" h="5260340">
                  <a:moveTo>
                    <a:pt x="249878" y="953823"/>
                  </a:moveTo>
                  <a:lnTo>
                    <a:pt x="249878" y="786366"/>
                  </a:lnTo>
                </a:path>
                <a:path w="9213215" h="5260340">
                  <a:moveTo>
                    <a:pt x="224904" y="953839"/>
                  </a:moveTo>
                  <a:lnTo>
                    <a:pt x="224904" y="786445"/>
                  </a:lnTo>
                </a:path>
                <a:path w="9213215" h="5260340">
                  <a:moveTo>
                    <a:pt x="199923" y="953855"/>
                  </a:moveTo>
                  <a:lnTo>
                    <a:pt x="199923" y="786524"/>
                  </a:lnTo>
                </a:path>
                <a:path w="9213215" h="5260340">
                  <a:moveTo>
                    <a:pt x="174923" y="953871"/>
                  </a:moveTo>
                  <a:lnTo>
                    <a:pt x="174923" y="786604"/>
                  </a:lnTo>
                </a:path>
                <a:path w="9213215" h="5260340">
                  <a:moveTo>
                    <a:pt x="149942" y="953888"/>
                  </a:moveTo>
                  <a:lnTo>
                    <a:pt x="149942" y="786683"/>
                  </a:lnTo>
                </a:path>
                <a:path w="9213215" h="5260340">
                  <a:moveTo>
                    <a:pt x="124968" y="953904"/>
                  </a:moveTo>
                  <a:lnTo>
                    <a:pt x="124967" y="786762"/>
                  </a:lnTo>
                </a:path>
                <a:path w="9213215" h="5260340">
                  <a:moveTo>
                    <a:pt x="99961" y="953920"/>
                  </a:moveTo>
                  <a:lnTo>
                    <a:pt x="99961" y="786842"/>
                  </a:lnTo>
                </a:path>
                <a:path w="9213215" h="5260340">
                  <a:moveTo>
                    <a:pt x="74961" y="953936"/>
                  </a:moveTo>
                  <a:lnTo>
                    <a:pt x="74961" y="786921"/>
                  </a:lnTo>
                </a:path>
                <a:path w="9213215" h="5260340">
                  <a:moveTo>
                    <a:pt x="49980" y="953952"/>
                  </a:moveTo>
                  <a:lnTo>
                    <a:pt x="49980" y="787000"/>
                  </a:lnTo>
                </a:path>
                <a:path w="9213215" h="5260340">
                  <a:moveTo>
                    <a:pt x="24999" y="953968"/>
                  </a:moveTo>
                  <a:lnTo>
                    <a:pt x="24999" y="787079"/>
                  </a:lnTo>
                </a:path>
                <a:path w="9213215" h="5260340">
                  <a:moveTo>
                    <a:pt x="0" y="953984"/>
                  </a:moveTo>
                  <a:lnTo>
                    <a:pt x="0" y="787159"/>
                  </a:lnTo>
                </a:path>
                <a:path w="9213215" h="5260340">
                  <a:moveTo>
                    <a:pt x="4602939" y="16520"/>
                  </a:moveTo>
                  <a:lnTo>
                    <a:pt x="4597844" y="16536"/>
                  </a:lnTo>
                </a:path>
                <a:path w="9213215" h="5260340">
                  <a:moveTo>
                    <a:pt x="4572889" y="16536"/>
                  </a:moveTo>
                  <a:lnTo>
                    <a:pt x="4547870" y="16536"/>
                  </a:lnTo>
                </a:path>
                <a:path w="9213215" h="5260340">
                  <a:moveTo>
                    <a:pt x="4522914" y="16536"/>
                  </a:moveTo>
                  <a:lnTo>
                    <a:pt x="4497895" y="16536"/>
                  </a:lnTo>
                </a:path>
                <a:path w="9213215" h="5260340">
                  <a:moveTo>
                    <a:pt x="4472876" y="16536"/>
                  </a:moveTo>
                  <a:lnTo>
                    <a:pt x="4447921" y="16536"/>
                  </a:lnTo>
                </a:path>
                <a:path w="9213215" h="5260340">
                  <a:moveTo>
                    <a:pt x="4422965" y="16536"/>
                  </a:moveTo>
                  <a:lnTo>
                    <a:pt x="4397946" y="16536"/>
                  </a:lnTo>
                </a:path>
                <a:path w="9213215" h="5260340">
                  <a:moveTo>
                    <a:pt x="4372991" y="16536"/>
                  </a:moveTo>
                  <a:lnTo>
                    <a:pt x="4347972" y="16536"/>
                  </a:lnTo>
                </a:path>
                <a:path w="9213215" h="5260340">
                  <a:moveTo>
                    <a:pt x="4322953" y="16536"/>
                  </a:moveTo>
                  <a:lnTo>
                    <a:pt x="4297997" y="16536"/>
                  </a:lnTo>
                </a:path>
                <a:path w="9213215" h="5260340">
                  <a:moveTo>
                    <a:pt x="4272978" y="16536"/>
                  </a:moveTo>
                  <a:lnTo>
                    <a:pt x="4248023" y="16536"/>
                  </a:lnTo>
                </a:path>
                <a:path w="9213215" h="5260340">
                  <a:moveTo>
                    <a:pt x="4223004" y="16536"/>
                  </a:moveTo>
                  <a:lnTo>
                    <a:pt x="4198048" y="16536"/>
                  </a:lnTo>
                </a:path>
                <a:path w="9213215" h="5260340">
                  <a:moveTo>
                    <a:pt x="4173093" y="16536"/>
                  </a:moveTo>
                  <a:lnTo>
                    <a:pt x="4148074" y="16536"/>
                  </a:lnTo>
                </a:path>
                <a:path w="9213215" h="5260340">
                  <a:moveTo>
                    <a:pt x="4123055" y="16536"/>
                  </a:moveTo>
                  <a:lnTo>
                    <a:pt x="4098099" y="16536"/>
                  </a:lnTo>
                </a:path>
                <a:path w="9213215" h="5260340">
                  <a:moveTo>
                    <a:pt x="4073080" y="16536"/>
                  </a:moveTo>
                  <a:lnTo>
                    <a:pt x="4048125" y="16536"/>
                  </a:lnTo>
                </a:path>
                <a:path w="9213215" h="5260340">
                  <a:moveTo>
                    <a:pt x="4023106" y="16536"/>
                  </a:moveTo>
                  <a:lnTo>
                    <a:pt x="3998150" y="16536"/>
                  </a:lnTo>
                </a:path>
                <a:path w="9213215" h="5260340">
                  <a:moveTo>
                    <a:pt x="3973195" y="16536"/>
                  </a:moveTo>
                  <a:lnTo>
                    <a:pt x="3948176" y="16536"/>
                  </a:lnTo>
                </a:path>
                <a:path w="9213215" h="5260340">
                  <a:moveTo>
                    <a:pt x="3923157" y="16536"/>
                  </a:moveTo>
                  <a:lnTo>
                    <a:pt x="3898138" y="16536"/>
                  </a:lnTo>
                </a:path>
                <a:path w="9213215" h="5260340">
                  <a:moveTo>
                    <a:pt x="3873182" y="16536"/>
                  </a:moveTo>
                  <a:lnTo>
                    <a:pt x="3848227" y="16536"/>
                  </a:lnTo>
                </a:path>
                <a:path w="9213215" h="5260340">
                  <a:moveTo>
                    <a:pt x="3823208" y="16536"/>
                  </a:moveTo>
                  <a:lnTo>
                    <a:pt x="3798189" y="16536"/>
                  </a:lnTo>
                </a:path>
                <a:path w="9213215" h="5260340">
                  <a:moveTo>
                    <a:pt x="3773233" y="16536"/>
                  </a:moveTo>
                  <a:lnTo>
                    <a:pt x="3748278" y="16536"/>
                  </a:lnTo>
                </a:path>
                <a:path w="9213215" h="5260340">
                  <a:moveTo>
                    <a:pt x="3723259" y="16536"/>
                  </a:moveTo>
                  <a:lnTo>
                    <a:pt x="3698303" y="16536"/>
                  </a:lnTo>
                </a:path>
                <a:path w="9213215" h="5260340">
                  <a:moveTo>
                    <a:pt x="3673284" y="16536"/>
                  </a:moveTo>
                  <a:lnTo>
                    <a:pt x="3648329" y="16536"/>
                  </a:lnTo>
                </a:path>
                <a:path w="9213215" h="5260340">
                  <a:moveTo>
                    <a:pt x="3623310" y="16536"/>
                  </a:moveTo>
                  <a:lnTo>
                    <a:pt x="3598291" y="16536"/>
                  </a:lnTo>
                </a:path>
                <a:path w="9213215" h="5260340">
                  <a:moveTo>
                    <a:pt x="3573335" y="16536"/>
                  </a:moveTo>
                  <a:lnTo>
                    <a:pt x="3548380" y="16536"/>
                  </a:lnTo>
                </a:path>
                <a:path w="9213215" h="5260340">
                  <a:moveTo>
                    <a:pt x="3523361" y="16536"/>
                  </a:moveTo>
                  <a:lnTo>
                    <a:pt x="3498405" y="16536"/>
                  </a:lnTo>
                </a:path>
                <a:path w="9213215" h="5260340">
                  <a:moveTo>
                    <a:pt x="3473386" y="16536"/>
                  </a:moveTo>
                  <a:lnTo>
                    <a:pt x="3448367" y="16536"/>
                  </a:lnTo>
                </a:path>
                <a:path w="9213215" h="5260340">
                  <a:moveTo>
                    <a:pt x="3423412" y="16536"/>
                  </a:moveTo>
                  <a:lnTo>
                    <a:pt x="3398393" y="16536"/>
                  </a:lnTo>
                </a:path>
                <a:path w="9213215" h="5260340">
                  <a:moveTo>
                    <a:pt x="3373437" y="16536"/>
                  </a:moveTo>
                  <a:lnTo>
                    <a:pt x="3348418" y="16536"/>
                  </a:lnTo>
                </a:path>
                <a:path w="9213215" h="5260340">
                  <a:moveTo>
                    <a:pt x="3323463" y="16536"/>
                  </a:moveTo>
                  <a:lnTo>
                    <a:pt x="3298507" y="16536"/>
                  </a:lnTo>
                </a:path>
                <a:path w="9213215" h="5260340">
                  <a:moveTo>
                    <a:pt x="3273488" y="16536"/>
                  </a:moveTo>
                  <a:lnTo>
                    <a:pt x="3248469" y="16536"/>
                  </a:lnTo>
                </a:path>
                <a:path w="9213215" h="5260340">
                  <a:moveTo>
                    <a:pt x="3223514" y="16536"/>
                  </a:moveTo>
                  <a:lnTo>
                    <a:pt x="3198495" y="16536"/>
                  </a:lnTo>
                </a:path>
                <a:path w="9213215" h="5260340">
                  <a:moveTo>
                    <a:pt x="3173539" y="16536"/>
                  </a:moveTo>
                  <a:lnTo>
                    <a:pt x="3148520" y="16536"/>
                  </a:lnTo>
                </a:path>
                <a:path w="9213215" h="5260340">
                  <a:moveTo>
                    <a:pt x="3123565" y="16536"/>
                  </a:moveTo>
                  <a:lnTo>
                    <a:pt x="3098546" y="16536"/>
                  </a:lnTo>
                </a:path>
                <a:path w="9213215" h="5260340">
                  <a:moveTo>
                    <a:pt x="3073590" y="16536"/>
                  </a:moveTo>
                  <a:lnTo>
                    <a:pt x="3048571" y="16536"/>
                  </a:lnTo>
                </a:path>
                <a:path w="9213215" h="5260340">
                  <a:moveTo>
                    <a:pt x="3023616" y="16536"/>
                  </a:moveTo>
                  <a:lnTo>
                    <a:pt x="2998597" y="16536"/>
                  </a:lnTo>
                </a:path>
                <a:path w="9213215" h="5260340">
                  <a:moveTo>
                    <a:pt x="2973641" y="16536"/>
                  </a:moveTo>
                  <a:lnTo>
                    <a:pt x="2948622" y="16536"/>
                  </a:lnTo>
                </a:path>
                <a:path w="9213215" h="5260340">
                  <a:moveTo>
                    <a:pt x="2923667" y="16536"/>
                  </a:moveTo>
                  <a:lnTo>
                    <a:pt x="2898648" y="16536"/>
                  </a:lnTo>
                </a:path>
                <a:path w="9213215" h="5260340">
                  <a:moveTo>
                    <a:pt x="2873692" y="16536"/>
                  </a:moveTo>
                  <a:lnTo>
                    <a:pt x="2848692" y="16536"/>
                  </a:lnTo>
                </a:path>
                <a:path w="9213215" h="5260340">
                  <a:moveTo>
                    <a:pt x="2823667" y="16536"/>
                  </a:moveTo>
                  <a:lnTo>
                    <a:pt x="2798686" y="16536"/>
                  </a:lnTo>
                </a:path>
                <a:path w="9213215" h="5260340">
                  <a:moveTo>
                    <a:pt x="2773711" y="16536"/>
                  </a:moveTo>
                  <a:lnTo>
                    <a:pt x="2748730" y="16536"/>
                  </a:lnTo>
                </a:path>
                <a:path w="9213215" h="5260340">
                  <a:moveTo>
                    <a:pt x="2723724" y="16536"/>
                  </a:moveTo>
                  <a:lnTo>
                    <a:pt x="2698750" y="16536"/>
                  </a:lnTo>
                </a:path>
                <a:path w="9213215" h="5260340">
                  <a:moveTo>
                    <a:pt x="2673769" y="16536"/>
                  </a:moveTo>
                  <a:lnTo>
                    <a:pt x="2648794" y="16536"/>
                  </a:lnTo>
                </a:path>
                <a:path w="9213215" h="5260340">
                  <a:moveTo>
                    <a:pt x="2623762" y="16536"/>
                  </a:moveTo>
                  <a:lnTo>
                    <a:pt x="2598788" y="16536"/>
                  </a:lnTo>
                </a:path>
                <a:path w="9213215" h="5260340">
                  <a:moveTo>
                    <a:pt x="2573782" y="16536"/>
                  </a:moveTo>
                  <a:lnTo>
                    <a:pt x="2548807" y="16536"/>
                  </a:lnTo>
                </a:path>
                <a:path w="9213215" h="5260340">
                  <a:moveTo>
                    <a:pt x="2523826" y="16536"/>
                  </a:moveTo>
                  <a:lnTo>
                    <a:pt x="2498845" y="16536"/>
                  </a:lnTo>
                </a:path>
                <a:path w="9213215" h="5260340">
                  <a:moveTo>
                    <a:pt x="2473871" y="16536"/>
                  </a:moveTo>
                  <a:lnTo>
                    <a:pt x="2448864" y="16536"/>
                  </a:lnTo>
                </a:path>
                <a:path w="9213215" h="5260340">
                  <a:moveTo>
                    <a:pt x="2423864" y="16536"/>
                  </a:moveTo>
                  <a:lnTo>
                    <a:pt x="2398858" y="16536"/>
                  </a:lnTo>
                </a:path>
                <a:path w="9213215" h="5260340">
                  <a:moveTo>
                    <a:pt x="2373884" y="16536"/>
                  </a:moveTo>
                  <a:lnTo>
                    <a:pt x="2348903" y="16536"/>
                  </a:lnTo>
                </a:path>
                <a:path w="9213215" h="5260340">
                  <a:moveTo>
                    <a:pt x="2323928" y="16536"/>
                  </a:moveTo>
                  <a:lnTo>
                    <a:pt x="2298947" y="16536"/>
                  </a:lnTo>
                </a:path>
                <a:path w="9213215" h="5260340">
                  <a:moveTo>
                    <a:pt x="4963859" y="66510"/>
                  </a:moveTo>
                  <a:lnTo>
                    <a:pt x="4947666" y="66510"/>
                  </a:lnTo>
                </a:path>
                <a:path w="9213215" h="5260340">
                  <a:moveTo>
                    <a:pt x="4922710" y="66510"/>
                  </a:moveTo>
                  <a:lnTo>
                    <a:pt x="4897691" y="66510"/>
                  </a:lnTo>
                </a:path>
                <a:path w="9213215" h="5260340">
                  <a:moveTo>
                    <a:pt x="4872736" y="66510"/>
                  </a:moveTo>
                  <a:lnTo>
                    <a:pt x="4847717" y="66510"/>
                  </a:lnTo>
                </a:path>
                <a:path w="9213215" h="5260340">
                  <a:moveTo>
                    <a:pt x="4822761" y="66510"/>
                  </a:moveTo>
                  <a:lnTo>
                    <a:pt x="4797742" y="66510"/>
                  </a:lnTo>
                </a:path>
                <a:path w="9213215" h="5260340">
                  <a:moveTo>
                    <a:pt x="4772787" y="66510"/>
                  </a:moveTo>
                  <a:lnTo>
                    <a:pt x="4747831" y="66510"/>
                  </a:lnTo>
                </a:path>
                <a:path w="9213215" h="5260340">
                  <a:moveTo>
                    <a:pt x="4722812" y="66510"/>
                  </a:moveTo>
                  <a:lnTo>
                    <a:pt x="4697793" y="66510"/>
                  </a:lnTo>
                </a:path>
                <a:path w="9213215" h="5260340">
                  <a:moveTo>
                    <a:pt x="4672774" y="66510"/>
                  </a:moveTo>
                  <a:lnTo>
                    <a:pt x="4647819" y="66510"/>
                  </a:lnTo>
                </a:path>
                <a:path w="9213215" h="5260340">
                  <a:moveTo>
                    <a:pt x="4622863" y="66510"/>
                  </a:moveTo>
                  <a:lnTo>
                    <a:pt x="4597844" y="66510"/>
                  </a:lnTo>
                </a:path>
                <a:path w="9213215" h="5260340">
                  <a:moveTo>
                    <a:pt x="4572889" y="66510"/>
                  </a:moveTo>
                  <a:lnTo>
                    <a:pt x="4547870" y="66510"/>
                  </a:lnTo>
                </a:path>
                <a:path w="9213215" h="5260340">
                  <a:moveTo>
                    <a:pt x="4522914" y="66510"/>
                  </a:moveTo>
                  <a:lnTo>
                    <a:pt x="4497895" y="66510"/>
                  </a:lnTo>
                </a:path>
                <a:path w="9213215" h="5260340">
                  <a:moveTo>
                    <a:pt x="4472876" y="66510"/>
                  </a:moveTo>
                  <a:lnTo>
                    <a:pt x="4447921" y="66510"/>
                  </a:lnTo>
                </a:path>
                <a:path w="9213215" h="5260340">
                  <a:moveTo>
                    <a:pt x="4422965" y="66510"/>
                  </a:moveTo>
                  <a:lnTo>
                    <a:pt x="4397946" y="66510"/>
                  </a:lnTo>
                </a:path>
                <a:path w="9213215" h="5260340">
                  <a:moveTo>
                    <a:pt x="4372991" y="66510"/>
                  </a:moveTo>
                  <a:lnTo>
                    <a:pt x="4347972" y="66510"/>
                  </a:lnTo>
                </a:path>
                <a:path w="9213215" h="5260340">
                  <a:moveTo>
                    <a:pt x="4322953" y="66510"/>
                  </a:moveTo>
                  <a:lnTo>
                    <a:pt x="4297997" y="66510"/>
                  </a:lnTo>
                </a:path>
                <a:path w="9213215" h="5260340">
                  <a:moveTo>
                    <a:pt x="4272978" y="66510"/>
                  </a:moveTo>
                  <a:lnTo>
                    <a:pt x="4248023" y="66510"/>
                  </a:lnTo>
                </a:path>
                <a:path w="9213215" h="5260340">
                  <a:moveTo>
                    <a:pt x="4223004" y="66510"/>
                  </a:moveTo>
                  <a:lnTo>
                    <a:pt x="4198048" y="66510"/>
                  </a:lnTo>
                </a:path>
                <a:path w="9213215" h="5260340">
                  <a:moveTo>
                    <a:pt x="4173093" y="66510"/>
                  </a:moveTo>
                  <a:lnTo>
                    <a:pt x="4148074" y="66510"/>
                  </a:lnTo>
                </a:path>
                <a:path w="9213215" h="5260340">
                  <a:moveTo>
                    <a:pt x="4123055" y="66510"/>
                  </a:moveTo>
                  <a:lnTo>
                    <a:pt x="4098099" y="66510"/>
                  </a:lnTo>
                </a:path>
                <a:path w="9213215" h="5260340">
                  <a:moveTo>
                    <a:pt x="4073080" y="66510"/>
                  </a:moveTo>
                  <a:lnTo>
                    <a:pt x="4048125" y="66510"/>
                  </a:lnTo>
                </a:path>
                <a:path w="9213215" h="5260340">
                  <a:moveTo>
                    <a:pt x="4023106" y="66510"/>
                  </a:moveTo>
                  <a:lnTo>
                    <a:pt x="3998150" y="66510"/>
                  </a:lnTo>
                </a:path>
                <a:path w="9213215" h="5260340">
                  <a:moveTo>
                    <a:pt x="3973195" y="66510"/>
                  </a:moveTo>
                  <a:lnTo>
                    <a:pt x="3948176" y="66510"/>
                  </a:lnTo>
                </a:path>
                <a:path w="9213215" h="5260340">
                  <a:moveTo>
                    <a:pt x="3923157" y="66510"/>
                  </a:moveTo>
                  <a:lnTo>
                    <a:pt x="3898138" y="66510"/>
                  </a:lnTo>
                </a:path>
                <a:path w="9213215" h="5260340">
                  <a:moveTo>
                    <a:pt x="3873182" y="66510"/>
                  </a:moveTo>
                  <a:lnTo>
                    <a:pt x="3848227" y="66510"/>
                  </a:lnTo>
                </a:path>
                <a:path w="9213215" h="5260340">
                  <a:moveTo>
                    <a:pt x="3823208" y="66510"/>
                  </a:moveTo>
                  <a:lnTo>
                    <a:pt x="3798189" y="66510"/>
                  </a:lnTo>
                </a:path>
                <a:path w="9213215" h="5260340">
                  <a:moveTo>
                    <a:pt x="3773233" y="66510"/>
                  </a:moveTo>
                  <a:lnTo>
                    <a:pt x="3748278" y="66510"/>
                  </a:lnTo>
                </a:path>
                <a:path w="9213215" h="5260340">
                  <a:moveTo>
                    <a:pt x="3723259" y="66510"/>
                  </a:moveTo>
                  <a:lnTo>
                    <a:pt x="3698303" y="66510"/>
                  </a:lnTo>
                </a:path>
                <a:path w="9213215" h="5260340">
                  <a:moveTo>
                    <a:pt x="3673284" y="66510"/>
                  </a:moveTo>
                  <a:lnTo>
                    <a:pt x="3648329" y="66510"/>
                  </a:lnTo>
                </a:path>
                <a:path w="9213215" h="5260340">
                  <a:moveTo>
                    <a:pt x="3623310" y="66510"/>
                  </a:moveTo>
                  <a:lnTo>
                    <a:pt x="3598291" y="66510"/>
                  </a:lnTo>
                </a:path>
                <a:path w="9213215" h="5260340">
                  <a:moveTo>
                    <a:pt x="3573335" y="66510"/>
                  </a:moveTo>
                  <a:lnTo>
                    <a:pt x="3548380" y="66510"/>
                  </a:lnTo>
                </a:path>
                <a:path w="9213215" h="5260340">
                  <a:moveTo>
                    <a:pt x="3523361" y="66510"/>
                  </a:moveTo>
                  <a:lnTo>
                    <a:pt x="3498405" y="66510"/>
                  </a:lnTo>
                </a:path>
                <a:path w="9213215" h="5260340">
                  <a:moveTo>
                    <a:pt x="3473386" y="66510"/>
                  </a:moveTo>
                  <a:lnTo>
                    <a:pt x="3448367" y="66510"/>
                  </a:lnTo>
                </a:path>
                <a:path w="9213215" h="5260340">
                  <a:moveTo>
                    <a:pt x="3423412" y="66510"/>
                  </a:moveTo>
                  <a:lnTo>
                    <a:pt x="3398393" y="66510"/>
                  </a:lnTo>
                </a:path>
                <a:path w="9213215" h="5260340">
                  <a:moveTo>
                    <a:pt x="3373437" y="66510"/>
                  </a:moveTo>
                  <a:lnTo>
                    <a:pt x="3348418" y="66510"/>
                  </a:lnTo>
                </a:path>
                <a:path w="9213215" h="5260340">
                  <a:moveTo>
                    <a:pt x="3323463" y="66510"/>
                  </a:moveTo>
                  <a:lnTo>
                    <a:pt x="3298507" y="66510"/>
                  </a:lnTo>
                </a:path>
                <a:path w="9213215" h="5260340">
                  <a:moveTo>
                    <a:pt x="3273488" y="66510"/>
                  </a:moveTo>
                  <a:lnTo>
                    <a:pt x="3248469" y="66510"/>
                  </a:lnTo>
                </a:path>
                <a:path w="9213215" h="5260340">
                  <a:moveTo>
                    <a:pt x="3223514" y="66510"/>
                  </a:moveTo>
                  <a:lnTo>
                    <a:pt x="3198495" y="66510"/>
                  </a:lnTo>
                </a:path>
                <a:path w="9213215" h="5260340">
                  <a:moveTo>
                    <a:pt x="3173539" y="66510"/>
                  </a:moveTo>
                  <a:lnTo>
                    <a:pt x="3148520" y="66510"/>
                  </a:lnTo>
                </a:path>
                <a:path w="9213215" h="5260340">
                  <a:moveTo>
                    <a:pt x="3123565" y="66510"/>
                  </a:moveTo>
                  <a:lnTo>
                    <a:pt x="3098546" y="66510"/>
                  </a:lnTo>
                </a:path>
                <a:path w="9213215" h="5260340">
                  <a:moveTo>
                    <a:pt x="3073590" y="66510"/>
                  </a:moveTo>
                  <a:lnTo>
                    <a:pt x="3048571" y="66510"/>
                  </a:lnTo>
                </a:path>
                <a:path w="9213215" h="5260340">
                  <a:moveTo>
                    <a:pt x="3023616" y="66510"/>
                  </a:moveTo>
                  <a:lnTo>
                    <a:pt x="2998597" y="66510"/>
                  </a:lnTo>
                </a:path>
                <a:path w="9213215" h="5260340">
                  <a:moveTo>
                    <a:pt x="2973641" y="66510"/>
                  </a:moveTo>
                  <a:lnTo>
                    <a:pt x="2948622" y="66510"/>
                  </a:lnTo>
                </a:path>
                <a:path w="9213215" h="5260340">
                  <a:moveTo>
                    <a:pt x="2923667" y="66510"/>
                  </a:moveTo>
                  <a:lnTo>
                    <a:pt x="2898648" y="66510"/>
                  </a:lnTo>
                </a:path>
                <a:path w="9213215" h="5260340">
                  <a:moveTo>
                    <a:pt x="2873692" y="66510"/>
                  </a:moveTo>
                  <a:lnTo>
                    <a:pt x="2848692" y="66510"/>
                  </a:lnTo>
                </a:path>
                <a:path w="9213215" h="5260340">
                  <a:moveTo>
                    <a:pt x="2823667" y="66510"/>
                  </a:moveTo>
                  <a:lnTo>
                    <a:pt x="2798686" y="66510"/>
                  </a:lnTo>
                </a:path>
                <a:path w="9213215" h="5260340">
                  <a:moveTo>
                    <a:pt x="2773711" y="66510"/>
                  </a:moveTo>
                  <a:lnTo>
                    <a:pt x="2748730" y="66510"/>
                  </a:lnTo>
                </a:path>
                <a:path w="9213215" h="5260340">
                  <a:moveTo>
                    <a:pt x="2723724" y="66510"/>
                  </a:moveTo>
                  <a:lnTo>
                    <a:pt x="2698750" y="66510"/>
                  </a:lnTo>
                </a:path>
                <a:path w="9213215" h="5260340">
                  <a:moveTo>
                    <a:pt x="2673769" y="66510"/>
                  </a:moveTo>
                  <a:lnTo>
                    <a:pt x="2648794" y="66510"/>
                  </a:lnTo>
                </a:path>
                <a:path w="9213215" h="5260340">
                  <a:moveTo>
                    <a:pt x="2623762" y="66510"/>
                  </a:moveTo>
                  <a:lnTo>
                    <a:pt x="2598788" y="66510"/>
                  </a:lnTo>
                </a:path>
                <a:path w="9213215" h="5260340">
                  <a:moveTo>
                    <a:pt x="2573782" y="66510"/>
                  </a:moveTo>
                  <a:lnTo>
                    <a:pt x="2548807" y="66510"/>
                  </a:lnTo>
                </a:path>
                <a:path w="9213215" h="5260340">
                  <a:moveTo>
                    <a:pt x="2523826" y="66510"/>
                  </a:moveTo>
                  <a:lnTo>
                    <a:pt x="2498845" y="66510"/>
                  </a:lnTo>
                </a:path>
                <a:path w="9213215" h="5260340">
                  <a:moveTo>
                    <a:pt x="2473871" y="66510"/>
                  </a:moveTo>
                  <a:lnTo>
                    <a:pt x="2448864" y="66510"/>
                  </a:lnTo>
                </a:path>
                <a:path w="9213215" h="5260340">
                  <a:moveTo>
                    <a:pt x="2423864" y="66510"/>
                  </a:moveTo>
                  <a:lnTo>
                    <a:pt x="2398858" y="66510"/>
                  </a:lnTo>
                </a:path>
                <a:path w="9213215" h="5260340">
                  <a:moveTo>
                    <a:pt x="2373884" y="66510"/>
                  </a:moveTo>
                  <a:lnTo>
                    <a:pt x="2348903" y="66510"/>
                  </a:lnTo>
                </a:path>
                <a:path w="9213215" h="5260340">
                  <a:moveTo>
                    <a:pt x="2323928" y="66510"/>
                  </a:moveTo>
                  <a:lnTo>
                    <a:pt x="2298947" y="66510"/>
                  </a:lnTo>
                </a:path>
                <a:path w="9213215" h="5260340">
                  <a:moveTo>
                    <a:pt x="2273941" y="66510"/>
                  </a:moveTo>
                  <a:lnTo>
                    <a:pt x="2248966" y="66510"/>
                  </a:lnTo>
                </a:path>
                <a:path w="9213215" h="5260340">
                  <a:moveTo>
                    <a:pt x="2223985" y="66510"/>
                  </a:moveTo>
                  <a:lnTo>
                    <a:pt x="2198960" y="66510"/>
                  </a:lnTo>
                </a:path>
                <a:path w="9213215" h="5260340">
                  <a:moveTo>
                    <a:pt x="2173979" y="66510"/>
                  </a:moveTo>
                  <a:lnTo>
                    <a:pt x="2149005" y="66510"/>
                  </a:lnTo>
                </a:path>
                <a:path w="9213215" h="5260340">
                  <a:moveTo>
                    <a:pt x="2123998" y="66510"/>
                  </a:moveTo>
                  <a:lnTo>
                    <a:pt x="2099024" y="66510"/>
                  </a:lnTo>
                </a:path>
                <a:path w="9213215" h="5260340">
                  <a:moveTo>
                    <a:pt x="2074043" y="66510"/>
                  </a:moveTo>
                  <a:lnTo>
                    <a:pt x="2049062" y="66510"/>
                  </a:lnTo>
                </a:path>
                <a:path w="9213215" h="5260340">
                  <a:moveTo>
                    <a:pt x="2024087" y="66510"/>
                  </a:moveTo>
                  <a:lnTo>
                    <a:pt x="1999151" y="66510"/>
                  </a:lnTo>
                </a:path>
                <a:path w="9213215" h="5260340">
                  <a:moveTo>
                    <a:pt x="4963861" y="116485"/>
                  </a:moveTo>
                  <a:lnTo>
                    <a:pt x="4947666" y="116485"/>
                  </a:lnTo>
                </a:path>
                <a:path w="9213215" h="5260340">
                  <a:moveTo>
                    <a:pt x="4922710" y="116485"/>
                  </a:moveTo>
                  <a:lnTo>
                    <a:pt x="4897691" y="116485"/>
                  </a:lnTo>
                </a:path>
                <a:path w="9213215" h="5260340">
                  <a:moveTo>
                    <a:pt x="4872736" y="116485"/>
                  </a:moveTo>
                  <a:lnTo>
                    <a:pt x="4847717" y="116485"/>
                  </a:lnTo>
                </a:path>
                <a:path w="9213215" h="5260340">
                  <a:moveTo>
                    <a:pt x="4822761" y="116485"/>
                  </a:moveTo>
                  <a:lnTo>
                    <a:pt x="4797742" y="116485"/>
                  </a:lnTo>
                </a:path>
                <a:path w="9213215" h="5260340">
                  <a:moveTo>
                    <a:pt x="4772787" y="116485"/>
                  </a:moveTo>
                  <a:lnTo>
                    <a:pt x="4747831" y="116485"/>
                  </a:lnTo>
                </a:path>
                <a:path w="9213215" h="5260340">
                  <a:moveTo>
                    <a:pt x="4722812" y="116485"/>
                  </a:moveTo>
                  <a:lnTo>
                    <a:pt x="4697793" y="116485"/>
                  </a:lnTo>
                </a:path>
                <a:path w="9213215" h="5260340">
                  <a:moveTo>
                    <a:pt x="4672774" y="116485"/>
                  </a:moveTo>
                  <a:lnTo>
                    <a:pt x="4647819" y="116485"/>
                  </a:lnTo>
                </a:path>
                <a:path w="9213215" h="5260340">
                  <a:moveTo>
                    <a:pt x="4622863" y="116485"/>
                  </a:moveTo>
                  <a:lnTo>
                    <a:pt x="4597844" y="116485"/>
                  </a:lnTo>
                </a:path>
                <a:path w="9213215" h="5260340">
                  <a:moveTo>
                    <a:pt x="4572889" y="116485"/>
                  </a:moveTo>
                  <a:lnTo>
                    <a:pt x="4547870" y="116485"/>
                  </a:lnTo>
                </a:path>
                <a:path w="9213215" h="5260340">
                  <a:moveTo>
                    <a:pt x="4522914" y="116485"/>
                  </a:moveTo>
                  <a:lnTo>
                    <a:pt x="4497895" y="116485"/>
                  </a:lnTo>
                </a:path>
                <a:path w="9213215" h="5260340">
                  <a:moveTo>
                    <a:pt x="4472876" y="116485"/>
                  </a:moveTo>
                  <a:lnTo>
                    <a:pt x="4447921" y="116485"/>
                  </a:lnTo>
                </a:path>
                <a:path w="9213215" h="5260340">
                  <a:moveTo>
                    <a:pt x="4422965" y="116485"/>
                  </a:moveTo>
                  <a:lnTo>
                    <a:pt x="4397946" y="116485"/>
                  </a:lnTo>
                </a:path>
                <a:path w="9213215" h="5260340">
                  <a:moveTo>
                    <a:pt x="4372991" y="116485"/>
                  </a:moveTo>
                  <a:lnTo>
                    <a:pt x="4347972" y="116485"/>
                  </a:lnTo>
                </a:path>
                <a:path w="9213215" h="5260340">
                  <a:moveTo>
                    <a:pt x="4322953" y="116485"/>
                  </a:moveTo>
                  <a:lnTo>
                    <a:pt x="4297997" y="116485"/>
                  </a:lnTo>
                </a:path>
                <a:path w="9213215" h="5260340">
                  <a:moveTo>
                    <a:pt x="4272978" y="116485"/>
                  </a:moveTo>
                  <a:lnTo>
                    <a:pt x="4248023" y="116485"/>
                  </a:lnTo>
                </a:path>
                <a:path w="9213215" h="5260340">
                  <a:moveTo>
                    <a:pt x="4223004" y="116485"/>
                  </a:moveTo>
                  <a:lnTo>
                    <a:pt x="4198048" y="116485"/>
                  </a:lnTo>
                </a:path>
                <a:path w="9213215" h="5260340">
                  <a:moveTo>
                    <a:pt x="4173093" y="116485"/>
                  </a:moveTo>
                  <a:lnTo>
                    <a:pt x="4148074" y="116485"/>
                  </a:lnTo>
                </a:path>
                <a:path w="9213215" h="5260340">
                  <a:moveTo>
                    <a:pt x="4123055" y="116485"/>
                  </a:moveTo>
                  <a:lnTo>
                    <a:pt x="4098099" y="116485"/>
                  </a:lnTo>
                </a:path>
                <a:path w="9213215" h="5260340">
                  <a:moveTo>
                    <a:pt x="4073080" y="116485"/>
                  </a:moveTo>
                  <a:lnTo>
                    <a:pt x="4048125" y="116485"/>
                  </a:lnTo>
                </a:path>
                <a:path w="9213215" h="5260340">
                  <a:moveTo>
                    <a:pt x="4023106" y="116485"/>
                  </a:moveTo>
                  <a:lnTo>
                    <a:pt x="3998150" y="116485"/>
                  </a:lnTo>
                </a:path>
                <a:path w="9213215" h="5260340">
                  <a:moveTo>
                    <a:pt x="3973195" y="116485"/>
                  </a:moveTo>
                  <a:lnTo>
                    <a:pt x="3948176" y="116485"/>
                  </a:lnTo>
                </a:path>
                <a:path w="9213215" h="5260340">
                  <a:moveTo>
                    <a:pt x="3923157" y="116485"/>
                  </a:moveTo>
                  <a:lnTo>
                    <a:pt x="3898138" y="116485"/>
                  </a:lnTo>
                </a:path>
                <a:path w="9213215" h="5260340">
                  <a:moveTo>
                    <a:pt x="3873182" y="116485"/>
                  </a:moveTo>
                  <a:lnTo>
                    <a:pt x="3848227" y="116485"/>
                  </a:lnTo>
                </a:path>
                <a:path w="9213215" h="5260340">
                  <a:moveTo>
                    <a:pt x="3823208" y="116485"/>
                  </a:moveTo>
                  <a:lnTo>
                    <a:pt x="3798189" y="116485"/>
                  </a:lnTo>
                </a:path>
                <a:path w="9213215" h="5260340">
                  <a:moveTo>
                    <a:pt x="3773233" y="116485"/>
                  </a:moveTo>
                  <a:lnTo>
                    <a:pt x="3748278" y="116485"/>
                  </a:lnTo>
                </a:path>
                <a:path w="9213215" h="5260340">
                  <a:moveTo>
                    <a:pt x="3723259" y="116485"/>
                  </a:moveTo>
                  <a:lnTo>
                    <a:pt x="3698303" y="116485"/>
                  </a:lnTo>
                </a:path>
                <a:path w="9213215" h="5260340">
                  <a:moveTo>
                    <a:pt x="3673284" y="116485"/>
                  </a:moveTo>
                  <a:lnTo>
                    <a:pt x="3648329" y="116485"/>
                  </a:lnTo>
                </a:path>
                <a:path w="9213215" h="5260340">
                  <a:moveTo>
                    <a:pt x="3623310" y="116485"/>
                  </a:moveTo>
                  <a:lnTo>
                    <a:pt x="3598291" y="116485"/>
                  </a:lnTo>
                </a:path>
                <a:path w="9213215" h="5260340">
                  <a:moveTo>
                    <a:pt x="3573335" y="116485"/>
                  </a:moveTo>
                  <a:lnTo>
                    <a:pt x="3548380" y="116485"/>
                  </a:lnTo>
                </a:path>
                <a:path w="9213215" h="5260340">
                  <a:moveTo>
                    <a:pt x="3523361" y="116485"/>
                  </a:moveTo>
                  <a:lnTo>
                    <a:pt x="3498405" y="116485"/>
                  </a:lnTo>
                </a:path>
                <a:path w="9213215" h="5260340">
                  <a:moveTo>
                    <a:pt x="3473386" y="116485"/>
                  </a:moveTo>
                  <a:lnTo>
                    <a:pt x="3448367" y="116485"/>
                  </a:lnTo>
                </a:path>
                <a:path w="9213215" h="5260340">
                  <a:moveTo>
                    <a:pt x="3423412" y="116485"/>
                  </a:moveTo>
                  <a:lnTo>
                    <a:pt x="3398393" y="116485"/>
                  </a:lnTo>
                </a:path>
                <a:path w="9213215" h="5260340">
                  <a:moveTo>
                    <a:pt x="3373437" y="116485"/>
                  </a:moveTo>
                  <a:lnTo>
                    <a:pt x="3348418" y="116485"/>
                  </a:lnTo>
                </a:path>
                <a:path w="9213215" h="5260340">
                  <a:moveTo>
                    <a:pt x="3323463" y="116485"/>
                  </a:moveTo>
                  <a:lnTo>
                    <a:pt x="3298507" y="116485"/>
                  </a:lnTo>
                </a:path>
                <a:path w="9213215" h="5260340">
                  <a:moveTo>
                    <a:pt x="3273488" y="116485"/>
                  </a:moveTo>
                  <a:lnTo>
                    <a:pt x="3248469" y="116485"/>
                  </a:lnTo>
                </a:path>
                <a:path w="9213215" h="5260340">
                  <a:moveTo>
                    <a:pt x="3223514" y="116485"/>
                  </a:moveTo>
                  <a:lnTo>
                    <a:pt x="3198495" y="116485"/>
                  </a:lnTo>
                </a:path>
                <a:path w="9213215" h="5260340">
                  <a:moveTo>
                    <a:pt x="3173539" y="116485"/>
                  </a:moveTo>
                  <a:lnTo>
                    <a:pt x="3148520" y="116485"/>
                  </a:lnTo>
                </a:path>
                <a:path w="9213215" h="5260340">
                  <a:moveTo>
                    <a:pt x="3123565" y="116485"/>
                  </a:moveTo>
                  <a:lnTo>
                    <a:pt x="3098546" y="116485"/>
                  </a:lnTo>
                </a:path>
                <a:path w="9213215" h="5260340">
                  <a:moveTo>
                    <a:pt x="3073590" y="116485"/>
                  </a:moveTo>
                  <a:lnTo>
                    <a:pt x="3048571" y="116485"/>
                  </a:lnTo>
                </a:path>
                <a:path w="9213215" h="5260340">
                  <a:moveTo>
                    <a:pt x="3023616" y="116485"/>
                  </a:moveTo>
                  <a:lnTo>
                    <a:pt x="2998597" y="116485"/>
                  </a:lnTo>
                </a:path>
                <a:path w="9213215" h="5260340">
                  <a:moveTo>
                    <a:pt x="2973641" y="116485"/>
                  </a:moveTo>
                  <a:lnTo>
                    <a:pt x="2948622" y="116485"/>
                  </a:lnTo>
                </a:path>
                <a:path w="9213215" h="5260340">
                  <a:moveTo>
                    <a:pt x="2923667" y="116485"/>
                  </a:moveTo>
                  <a:lnTo>
                    <a:pt x="2898648" y="116485"/>
                  </a:lnTo>
                </a:path>
                <a:path w="9213215" h="5260340">
                  <a:moveTo>
                    <a:pt x="2873692" y="116485"/>
                  </a:moveTo>
                  <a:lnTo>
                    <a:pt x="2848692" y="116485"/>
                  </a:lnTo>
                </a:path>
                <a:path w="9213215" h="5260340">
                  <a:moveTo>
                    <a:pt x="2823667" y="116485"/>
                  </a:moveTo>
                  <a:lnTo>
                    <a:pt x="2798686" y="116485"/>
                  </a:lnTo>
                </a:path>
                <a:path w="9213215" h="5260340">
                  <a:moveTo>
                    <a:pt x="2773711" y="116485"/>
                  </a:moveTo>
                  <a:lnTo>
                    <a:pt x="2748730" y="116485"/>
                  </a:lnTo>
                </a:path>
                <a:path w="9213215" h="5260340">
                  <a:moveTo>
                    <a:pt x="2723724" y="116485"/>
                  </a:moveTo>
                  <a:lnTo>
                    <a:pt x="2698750" y="116485"/>
                  </a:lnTo>
                </a:path>
                <a:path w="9213215" h="5260340">
                  <a:moveTo>
                    <a:pt x="2673769" y="116485"/>
                  </a:moveTo>
                  <a:lnTo>
                    <a:pt x="2648794" y="116485"/>
                  </a:lnTo>
                </a:path>
                <a:path w="9213215" h="5260340">
                  <a:moveTo>
                    <a:pt x="2623762" y="116485"/>
                  </a:moveTo>
                  <a:lnTo>
                    <a:pt x="2598788" y="116485"/>
                  </a:lnTo>
                </a:path>
                <a:path w="9213215" h="5260340">
                  <a:moveTo>
                    <a:pt x="2573782" y="116485"/>
                  </a:moveTo>
                  <a:lnTo>
                    <a:pt x="2548807" y="116485"/>
                  </a:lnTo>
                </a:path>
                <a:path w="9213215" h="5260340">
                  <a:moveTo>
                    <a:pt x="2523826" y="116485"/>
                  </a:moveTo>
                  <a:lnTo>
                    <a:pt x="2498845" y="116485"/>
                  </a:lnTo>
                </a:path>
                <a:path w="9213215" h="5260340">
                  <a:moveTo>
                    <a:pt x="2473871" y="116485"/>
                  </a:moveTo>
                  <a:lnTo>
                    <a:pt x="2448864" y="116485"/>
                  </a:lnTo>
                </a:path>
                <a:path w="9213215" h="5260340">
                  <a:moveTo>
                    <a:pt x="2423864" y="116485"/>
                  </a:moveTo>
                  <a:lnTo>
                    <a:pt x="2398858" y="116485"/>
                  </a:lnTo>
                </a:path>
                <a:path w="9213215" h="5260340">
                  <a:moveTo>
                    <a:pt x="2373884" y="116485"/>
                  </a:moveTo>
                  <a:lnTo>
                    <a:pt x="2348903" y="116485"/>
                  </a:lnTo>
                </a:path>
                <a:path w="9213215" h="5260340">
                  <a:moveTo>
                    <a:pt x="2323928" y="116485"/>
                  </a:moveTo>
                  <a:lnTo>
                    <a:pt x="2298947" y="116485"/>
                  </a:lnTo>
                </a:path>
                <a:path w="9213215" h="5260340">
                  <a:moveTo>
                    <a:pt x="2273941" y="116485"/>
                  </a:moveTo>
                  <a:lnTo>
                    <a:pt x="2248966" y="116485"/>
                  </a:lnTo>
                </a:path>
                <a:path w="9213215" h="5260340">
                  <a:moveTo>
                    <a:pt x="2223985" y="116485"/>
                  </a:moveTo>
                  <a:lnTo>
                    <a:pt x="2198960" y="116485"/>
                  </a:lnTo>
                </a:path>
                <a:path w="9213215" h="5260340">
                  <a:moveTo>
                    <a:pt x="2173979" y="116485"/>
                  </a:moveTo>
                  <a:lnTo>
                    <a:pt x="2149005" y="116485"/>
                  </a:lnTo>
                </a:path>
                <a:path w="9213215" h="5260340">
                  <a:moveTo>
                    <a:pt x="2123998" y="116485"/>
                  </a:moveTo>
                  <a:lnTo>
                    <a:pt x="2099024" y="116485"/>
                  </a:lnTo>
                </a:path>
                <a:path w="9213215" h="5260340">
                  <a:moveTo>
                    <a:pt x="2074043" y="116485"/>
                  </a:moveTo>
                  <a:lnTo>
                    <a:pt x="2049062" y="116485"/>
                  </a:lnTo>
                </a:path>
                <a:path w="9213215" h="5260340">
                  <a:moveTo>
                    <a:pt x="2024087" y="116485"/>
                  </a:moveTo>
                  <a:lnTo>
                    <a:pt x="1999140" y="116485"/>
                  </a:lnTo>
                </a:path>
                <a:path w="9213215" h="5260340">
                  <a:moveTo>
                    <a:pt x="4963862" y="166459"/>
                  </a:moveTo>
                  <a:lnTo>
                    <a:pt x="4947666" y="166459"/>
                  </a:lnTo>
                </a:path>
                <a:path w="9213215" h="5260340">
                  <a:moveTo>
                    <a:pt x="4922710" y="166459"/>
                  </a:moveTo>
                  <a:lnTo>
                    <a:pt x="4897691" y="166459"/>
                  </a:lnTo>
                </a:path>
                <a:path w="9213215" h="5260340">
                  <a:moveTo>
                    <a:pt x="4872736" y="166459"/>
                  </a:moveTo>
                  <a:lnTo>
                    <a:pt x="4847717" y="166459"/>
                  </a:lnTo>
                </a:path>
                <a:path w="9213215" h="5260340">
                  <a:moveTo>
                    <a:pt x="4822761" y="166459"/>
                  </a:moveTo>
                  <a:lnTo>
                    <a:pt x="4797742" y="166459"/>
                  </a:lnTo>
                </a:path>
                <a:path w="9213215" h="5260340">
                  <a:moveTo>
                    <a:pt x="4772787" y="166459"/>
                  </a:moveTo>
                  <a:lnTo>
                    <a:pt x="4747831" y="166459"/>
                  </a:lnTo>
                </a:path>
                <a:path w="9213215" h="5260340">
                  <a:moveTo>
                    <a:pt x="4722812" y="166459"/>
                  </a:moveTo>
                  <a:lnTo>
                    <a:pt x="4697793" y="166459"/>
                  </a:lnTo>
                </a:path>
                <a:path w="9213215" h="5260340">
                  <a:moveTo>
                    <a:pt x="4672774" y="166459"/>
                  </a:moveTo>
                  <a:lnTo>
                    <a:pt x="4647819" y="166459"/>
                  </a:lnTo>
                </a:path>
                <a:path w="9213215" h="5260340">
                  <a:moveTo>
                    <a:pt x="4622863" y="166459"/>
                  </a:moveTo>
                  <a:lnTo>
                    <a:pt x="4597844" y="166459"/>
                  </a:lnTo>
                </a:path>
                <a:path w="9213215" h="5260340">
                  <a:moveTo>
                    <a:pt x="4572889" y="166459"/>
                  </a:moveTo>
                  <a:lnTo>
                    <a:pt x="4547870" y="166459"/>
                  </a:lnTo>
                </a:path>
                <a:path w="9213215" h="5260340">
                  <a:moveTo>
                    <a:pt x="4522914" y="166459"/>
                  </a:moveTo>
                  <a:lnTo>
                    <a:pt x="4497895" y="166459"/>
                  </a:lnTo>
                </a:path>
                <a:path w="9213215" h="5260340">
                  <a:moveTo>
                    <a:pt x="4472876" y="166459"/>
                  </a:moveTo>
                  <a:lnTo>
                    <a:pt x="4447921" y="166459"/>
                  </a:lnTo>
                </a:path>
                <a:path w="9213215" h="5260340">
                  <a:moveTo>
                    <a:pt x="4422965" y="166459"/>
                  </a:moveTo>
                  <a:lnTo>
                    <a:pt x="4397946" y="166459"/>
                  </a:lnTo>
                </a:path>
                <a:path w="9213215" h="5260340">
                  <a:moveTo>
                    <a:pt x="4372991" y="166459"/>
                  </a:moveTo>
                  <a:lnTo>
                    <a:pt x="4347972" y="166459"/>
                  </a:lnTo>
                </a:path>
                <a:path w="9213215" h="5260340">
                  <a:moveTo>
                    <a:pt x="4322953" y="166459"/>
                  </a:moveTo>
                  <a:lnTo>
                    <a:pt x="4297997" y="166459"/>
                  </a:lnTo>
                </a:path>
                <a:path w="9213215" h="5260340">
                  <a:moveTo>
                    <a:pt x="4272978" y="166459"/>
                  </a:moveTo>
                  <a:lnTo>
                    <a:pt x="4248023" y="166459"/>
                  </a:lnTo>
                </a:path>
                <a:path w="9213215" h="5260340">
                  <a:moveTo>
                    <a:pt x="4223004" y="166459"/>
                  </a:moveTo>
                  <a:lnTo>
                    <a:pt x="4198048" y="166459"/>
                  </a:lnTo>
                </a:path>
                <a:path w="9213215" h="5260340">
                  <a:moveTo>
                    <a:pt x="4173093" y="166459"/>
                  </a:moveTo>
                  <a:lnTo>
                    <a:pt x="4148074" y="166459"/>
                  </a:lnTo>
                </a:path>
                <a:path w="9213215" h="5260340">
                  <a:moveTo>
                    <a:pt x="4123055" y="166459"/>
                  </a:moveTo>
                  <a:lnTo>
                    <a:pt x="4098099" y="166459"/>
                  </a:lnTo>
                </a:path>
                <a:path w="9213215" h="5260340">
                  <a:moveTo>
                    <a:pt x="4073080" y="166459"/>
                  </a:moveTo>
                  <a:lnTo>
                    <a:pt x="4048125" y="166459"/>
                  </a:lnTo>
                </a:path>
                <a:path w="9213215" h="5260340">
                  <a:moveTo>
                    <a:pt x="4023106" y="166459"/>
                  </a:moveTo>
                  <a:lnTo>
                    <a:pt x="3998150" y="166459"/>
                  </a:lnTo>
                </a:path>
                <a:path w="9213215" h="5260340">
                  <a:moveTo>
                    <a:pt x="3973195" y="166459"/>
                  </a:moveTo>
                  <a:lnTo>
                    <a:pt x="3948176" y="166459"/>
                  </a:lnTo>
                </a:path>
                <a:path w="9213215" h="5260340">
                  <a:moveTo>
                    <a:pt x="3923157" y="166459"/>
                  </a:moveTo>
                  <a:lnTo>
                    <a:pt x="3898138" y="166459"/>
                  </a:lnTo>
                </a:path>
                <a:path w="9213215" h="5260340">
                  <a:moveTo>
                    <a:pt x="3873182" y="166459"/>
                  </a:moveTo>
                  <a:lnTo>
                    <a:pt x="3848227" y="166459"/>
                  </a:lnTo>
                </a:path>
                <a:path w="9213215" h="5260340">
                  <a:moveTo>
                    <a:pt x="3823208" y="166459"/>
                  </a:moveTo>
                  <a:lnTo>
                    <a:pt x="3798189" y="166459"/>
                  </a:lnTo>
                </a:path>
                <a:path w="9213215" h="5260340">
                  <a:moveTo>
                    <a:pt x="3773233" y="166459"/>
                  </a:moveTo>
                  <a:lnTo>
                    <a:pt x="3748278" y="166459"/>
                  </a:lnTo>
                </a:path>
                <a:path w="9213215" h="5260340">
                  <a:moveTo>
                    <a:pt x="3723259" y="166459"/>
                  </a:moveTo>
                  <a:lnTo>
                    <a:pt x="3698303" y="166459"/>
                  </a:lnTo>
                </a:path>
                <a:path w="9213215" h="5260340">
                  <a:moveTo>
                    <a:pt x="3673284" y="166459"/>
                  </a:moveTo>
                  <a:lnTo>
                    <a:pt x="3648329" y="166459"/>
                  </a:lnTo>
                </a:path>
                <a:path w="9213215" h="5260340">
                  <a:moveTo>
                    <a:pt x="3623310" y="166459"/>
                  </a:moveTo>
                  <a:lnTo>
                    <a:pt x="3598291" y="166459"/>
                  </a:lnTo>
                </a:path>
                <a:path w="9213215" h="5260340">
                  <a:moveTo>
                    <a:pt x="3573335" y="166459"/>
                  </a:moveTo>
                  <a:lnTo>
                    <a:pt x="3548380" y="166459"/>
                  </a:lnTo>
                </a:path>
                <a:path w="9213215" h="5260340">
                  <a:moveTo>
                    <a:pt x="3523361" y="166459"/>
                  </a:moveTo>
                  <a:lnTo>
                    <a:pt x="3498405" y="166459"/>
                  </a:lnTo>
                </a:path>
                <a:path w="9213215" h="5260340">
                  <a:moveTo>
                    <a:pt x="3473386" y="166459"/>
                  </a:moveTo>
                  <a:lnTo>
                    <a:pt x="3448367" y="166459"/>
                  </a:lnTo>
                </a:path>
                <a:path w="9213215" h="5260340">
                  <a:moveTo>
                    <a:pt x="3423412" y="166459"/>
                  </a:moveTo>
                  <a:lnTo>
                    <a:pt x="3398393" y="166459"/>
                  </a:lnTo>
                </a:path>
                <a:path w="9213215" h="5260340">
                  <a:moveTo>
                    <a:pt x="3373437" y="166459"/>
                  </a:moveTo>
                  <a:lnTo>
                    <a:pt x="3348418" y="166459"/>
                  </a:lnTo>
                </a:path>
                <a:path w="9213215" h="5260340">
                  <a:moveTo>
                    <a:pt x="3323463" y="166459"/>
                  </a:moveTo>
                  <a:lnTo>
                    <a:pt x="3298507" y="166459"/>
                  </a:lnTo>
                </a:path>
                <a:path w="9213215" h="5260340">
                  <a:moveTo>
                    <a:pt x="3273488" y="166459"/>
                  </a:moveTo>
                  <a:lnTo>
                    <a:pt x="3248469" y="166459"/>
                  </a:lnTo>
                </a:path>
                <a:path w="9213215" h="5260340">
                  <a:moveTo>
                    <a:pt x="3223514" y="166459"/>
                  </a:moveTo>
                  <a:lnTo>
                    <a:pt x="3198495" y="166459"/>
                  </a:lnTo>
                </a:path>
                <a:path w="9213215" h="5260340">
                  <a:moveTo>
                    <a:pt x="3173539" y="166459"/>
                  </a:moveTo>
                  <a:lnTo>
                    <a:pt x="3148520" y="166459"/>
                  </a:lnTo>
                </a:path>
                <a:path w="9213215" h="5260340">
                  <a:moveTo>
                    <a:pt x="3123565" y="166459"/>
                  </a:moveTo>
                  <a:lnTo>
                    <a:pt x="3098546" y="166459"/>
                  </a:lnTo>
                </a:path>
                <a:path w="9213215" h="5260340">
                  <a:moveTo>
                    <a:pt x="3073590" y="166459"/>
                  </a:moveTo>
                  <a:lnTo>
                    <a:pt x="3048571" y="166459"/>
                  </a:lnTo>
                </a:path>
                <a:path w="9213215" h="5260340">
                  <a:moveTo>
                    <a:pt x="3023616" y="166459"/>
                  </a:moveTo>
                  <a:lnTo>
                    <a:pt x="2998597" y="166459"/>
                  </a:lnTo>
                </a:path>
                <a:path w="9213215" h="5260340">
                  <a:moveTo>
                    <a:pt x="2973641" y="166459"/>
                  </a:moveTo>
                  <a:lnTo>
                    <a:pt x="2948622" y="166459"/>
                  </a:lnTo>
                </a:path>
                <a:path w="9213215" h="5260340">
                  <a:moveTo>
                    <a:pt x="2923667" y="166459"/>
                  </a:moveTo>
                  <a:lnTo>
                    <a:pt x="2898648" y="166459"/>
                  </a:lnTo>
                </a:path>
                <a:path w="9213215" h="5260340">
                  <a:moveTo>
                    <a:pt x="2873692" y="166459"/>
                  </a:moveTo>
                  <a:lnTo>
                    <a:pt x="2848692" y="166459"/>
                  </a:lnTo>
                </a:path>
                <a:path w="9213215" h="5260340">
                  <a:moveTo>
                    <a:pt x="2823667" y="166459"/>
                  </a:moveTo>
                  <a:lnTo>
                    <a:pt x="2798686" y="166459"/>
                  </a:lnTo>
                </a:path>
                <a:path w="9213215" h="5260340">
                  <a:moveTo>
                    <a:pt x="2773711" y="166459"/>
                  </a:moveTo>
                  <a:lnTo>
                    <a:pt x="2748730" y="166459"/>
                  </a:lnTo>
                </a:path>
                <a:path w="9213215" h="5260340">
                  <a:moveTo>
                    <a:pt x="2723724" y="166459"/>
                  </a:moveTo>
                  <a:lnTo>
                    <a:pt x="2698750" y="166459"/>
                  </a:lnTo>
                </a:path>
                <a:path w="9213215" h="5260340">
                  <a:moveTo>
                    <a:pt x="2673769" y="166459"/>
                  </a:moveTo>
                  <a:lnTo>
                    <a:pt x="2648794" y="166459"/>
                  </a:lnTo>
                </a:path>
                <a:path w="9213215" h="5260340">
                  <a:moveTo>
                    <a:pt x="2623762" y="166459"/>
                  </a:moveTo>
                  <a:lnTo>
                    <a:pt x="2598788" y="166459"/>
                  </a:lnTo>
                </a:path>
                <a:path w="9213215" h="5260340">
                  <a:moveTo>
                    <a:pt x="2573782" y="166459"/>
                  </a:moveTo>
                  <a:lnTo>
                    <a:pt x="2548807" y="166459"/>
                  </a:lnTo>
                </a:path>
                <a:path w="9213215" h="5260340">
                  <a:moveTo>
                    <a:pt x="2523826" y="166459"/>
                  </a:moveTo>
                  <a:lnTo>
                    <a:pt x="2498845" y="166459"/>
                  </a:lnTo>
                </a:path>
                <a:path w="9213215" h="5260340">
                  <a:moveTo>
                    <a:pt x="2473871" y="166459"/>
                  </a:moveTo>
                  <a:lnTo>
                    <a:pt x="2448864" y="166459"/>
                  </a:lnTo>
                </a:path>
                <a:path w="9213215" h="5260340">
                  <a:moveTo>
                    <a:pt x="2423864" y="166459"/>
                  </a:moveTo>
                  <a:lnTo>
                    <a:pt x="2398858" y="166459"/>
                  </a:lnTo>
                </a:path>
                <a:path w="9213215" h="5260340">
                  <a:moveTo>
                    <a:pt x="2373884" y="166459"/>
                  </a:moveTo>
                  <a:lnTo>
                    <a:pt x="2348903" y="166459"/>
                  </a:lnTo>
                </a:path>
                <a:path w="9213215" h="5260340">
                  <a:moveTo>
                    <a:pt x="2323928" y="166459"/>
                  </a:moveTo>
                  <a:lnTo>
                    <a:pt x="2298947" y="166459"/>
                  </a:lnTo>
                </a:path>
                <a:path w="9213215" h="5260340">
                  <a:moveTo>
                    <a:pt x="2273941" y="166459"/>
                  </a:moveTo>
                  <a:lnTo>
                    <a:pt x="2248966" y="166459"/>
                  </a:lnTo>
                </a:path>
                <a:path w="9213215" h="5260340">
                  <a:moveTo>
                    <a:pt x="2223985" y="166459"/>
                  </a:moveTo>
                  <a:lnTo>
                    <a:pt x="2198960" y="166459"/>
                  </a:lnTo>
                </a:path>
                <a:path w="9213215" h="5260340">
                  <a:moveTo>
                    <a:pt x="2173979" y="166459"/>
                  </a:moveTo>
                  <a:lnTo>
                    <a:pt x="2149005" y="166459"/>
                  </a:lnTo>
                </a:path>
                <a:path w="9213215" h="5260340">
                  <a:moveTo>
                    <a:pt x="2123998" y="166459"/>
                  </a:moveTo>
                  <a:lnTo>
                    <a:pt x="2099024" y="166459"/>
                  </a:lnTo>
                </a:path>
                <a:path w="9213215" h="5260340">
                  <a:moveTo>
                    <a:pt x="2074043" y="166459"/>
                  </a:moveTo>
                  <a:lnTo>
                    <a:pt x="2049062" y="166459"/>
                  </a:lnTo>
                </a:path>
                <a:path w="9213215" h="5260340">
                  <a:moveTo>
                    <a:pt x="2024087" y="166459"/>
                  </a:moveTo>
                  <a:lnTo>
                    <a:pt x="1999129" y="166459"/>
                  </a:lnTo>
                </a:path>
                <a:path w="9213215" h="5260340">
                  <a:moveTo>
                    <a:pt x="4963864" y="216434"/>
                  </a:moveTo>
                  <a:lnTo>
                    <a:pt x="4947666" y="216434"/>
                  </a:lnTo>
                </a:path>
                <a:path w="9213215" h="5260340">
                  <a:moveTo>
                    <a:pt x="4922710" y="216434"/>
                  </a:moveTo>
                  <a:lnTo>
                    <a:pt x="4897691" y="216434"/>
                  </a:lnTo>
                </a:path>
                <a:path w="9213215" h="5260340">
                  <a:moveTo>
                    <a:pt x="4872736" y="216434"/>
                  </a:moveTo>
                  <a:lnTo>
                    <a:pt x="4847717" y="216434"/>
                  </a:lnTo>
                </a:path>
                <a:path w="9213215" h="5260340">
                  <a:moveTo>
                    <a:pt x="4822761" y="216434"/>
                  </a:moveTo>
                  <a:lnTo>
                    <a:pt x="4797742" y="216434"/>
                  </a:lnTo>
                </a:path>
                <a:path w="9213215" h="5260340">
                  <a:moveTo>
                    <a:pt x="4772787" y="216434"/>
                  </a:moveTo>
                  <a:lnTo>
                    <a:pt x="4747831" y="216434"/>
                  </a:lnTo>
                </a:path>
                <a:path w="9213215" h="5260340">
                  <a:moveTo>
                    <a:pt x="4722812" y="216434"/>
                  </a:moveTo>
                  <a:lnTo>
                    <a:pt x="4697793" y="216434"/>
                  </a:lnTo>
                </a:path>
                <a:path w="9213215" h="5260340">
                  <a:moveTo>
                    <a:pt x="4672774" y="216434"/>
                  </a:moveTo>
                  <a:lnTo>
                    <a:pt x="4647819" y="216434"/>
                  </a:lnTo>
                </a:path>
                <a:path w="9213215" h="5260340">
                  <a:moveTo>
                    <a:pt x="4622863" y="216434"/>
                  </a:moveTo>
                  <a:lnTo>
                    <a:pt x="4597844" y="216434"/>
                  </a:lnTo>
                </a:path>
                <a:path w="9213215" h="5260340">
                  <a:moveTo>
                    <a:pt x="4572889" y="216434"/>
                  </a:moveTo>
                  <a:lnTo>
                    <a:pt x="4547870" y="216434"/>
                  </a:lnTo>
                </a:path>
                <a:path w="9213215" h="5260340">
                  <a:moveTo>
                    <a:pt x="4522914" y="216434"/>
                  </a:moveTo>
                  <a:lnTo>
                    <a:pt x="4497895" y="216434"/>
                  </a:lnTo>
                </a:path>
                <a:path w="9213215" h="5260340">
                  <a:moveTo>
                    <a:pt x="4472876" y="216434"/>
                  </a:moveTo>
                  <a:lnTo>
                    <a:pt x="4447921" y="216434"/>
                  </a:lnTo>
                </a:path>
                <a:path w="9213215" h="5260340">
                  <a:moveTo>
                    <a:pt x="4422965" y="216434"/>
                  </a:moveTo>
                  <a:lnTo>
                    <a:pt x="4397946" y="216434"/>
                  </a:lnTo>
                </a:path>
                <a:path w="9213215" h="5260340">
                  <a:moveTo>
                    <a:pt x="4372991" y="216434"/>
                  </a:moveTo>
                  <a:lnTo>
                    <a:pt x="4347972" y="216434"/>
                  </a:lnTo>
                </a:path>
                <a:path w="9213215" h="5260340">
                  <a:moveTo>
                    <a:pt x="4322953" y="216434"/>
                  </a:moveTo>
                  <a:lnTo>
                    <a:pt x="4297997" y="216434"/>
                  </a:lnTo>
                </a:path>
                <a:path w="9213215" h="5260340">
                  <a:moveTo>
                    <a:pt x="4272978" y="216434"/>
                  </a:moveTo>
                  <a:lnTo>
                    <a:pt x="4248023" y="216434"/>
                  </a:lnTo>
                </a:path>
                <a:path w="9213215" h="5260340">
                  <a:moveTo>
                    <a:pt x="4223004" y="216434"/>
                  </a:moveTo>
                  <a:lnTo>
                    <a:pt x="4198048" y="216434"/>
                  </a:lnTo>
                </a:path>
                <a:path w="9213215" h="5260340">
                  <a:moveTo>
                    <a:pt x="4173093" y="216434"/>
                  </a:moveTo>
                  <a:lnTo>
                    <a:pt x="4148074" y="216434"/>
                  </a:lnTo>
                </a:path>
                <a:path w="9213215" h="5260340">
                  <a:moveTo>
                    <a:pt x="4123055" y="216434"/>
                  </a:moveTo>
                  <a:lnTo>
                    <a:pt x="4098099" y="216434"/>
                  </a:lnTo>
                </a:path>
                <a:path w="9213215" h="5260340">
                  <a:moveTo>
                    <a:pt x="4073080" y="216434"/>
                  </a:moveTo>
                  <a:lnTo>
                    <a:pt x="4048125" y="216434"/>
                  </a:lnTo>
                </a:path>
                <a:path w="9213215" h="5260340">
                  <a:moveTo>
                    <a:pt x="4023106" y="216434"/>
                  </a:moveTo>
                  <a:lnTo>
                    <a:pt x="3998150" y="216434"/>
                  </a:lnTo>
                </a:path>
                <a:path w="9213215" h="5260340">
                  <a:moveTo>
                    <a:pt x="3973195" y="216434"/>
                  </a:moveTo>
                  <a:lnTo>
                    <a:pt x="3948176" y="216434"/>
                  </a:lnTo>
                </a:path>
                <a:path w="9213215" h="5260340">
                  <a:moveTo>
                    <a:pt x="3923157" y="216434"/>
                  </a:moveTo>
                  <a:lnTo>
                    <a:pt x="3898138" y="216434"/>
                  </a:lnTo>
                </a:path>
                <a:path w="9213215" h="5260340">
                  <a:moveTo>
                    <a:pt x="3873182" y="216434"/>
                  </a:moveTo>
                  <a:lnTo>
                    <a:pt x="3848227" y="216434"/>
                  </a:lnTo>
                </a:path>
                <a:path w="9213215" h="5260340">
                  <a:moveTo>
                    <a:pt x="3823208" y="216434"/>
                  </a:moveTo>
                  <a:lnTo>
                    <a:pt x="3798189" y="216434"/>
                  </a:lnTo>
                </a:path>
                <a:path w="9213215" h="5260340">
                  <a:moveTo>
                    <a:pt x="3773233" y="216434"/>
                  </a:moveTo>
                  <a:lnTo>
                    <a:pt x="3748278" y="216434"/>
                  </a:lnTo>
                </a:path>
                <a:path w="9213215" h="5260340">
                  <a:moveTo>
                    <a:pt x="3723259" y="216434"/>
                  </a:moveTo>
                  <a:lnTo>
                    <a:pt x="3698303" y="216434"/>
                  </a:lnTo>
                </a:path>
                <a:path w="9213215" h="5260340">
                  <a:moveTo>
                    <a:pt x="3673284" y="216434"/>
                  </a:moveTo>
                  <a:lnTo>
                    <a:pt x="3648329" y="216434"/>
                  </a:lnTo>
                </a:path>
                <a:path w="9213215" h="5260340">
                  <a:moveTo>
                    <a:pt x="3623310" y="216434"/>
                  </a:moveTo>
                  <a:lnTo>
                    <a:pt x="3598291" y="216434"/>
                  </a:lnTo>
                </a:path>
                <a:path w="9213215" h="5260340">
                  <a:moveTo>
                    <a:pt x="3573335" y="216434"/>
                  </a:moveTo>
                  <a:lnTo>
                    <a:pt x="3548380" y="216434"/>
                  </a:lnTo>
                </a:path>
                <a:path w="9213215" h="5260340">
                  <a:moveTo>
                    <a:pt x="3523361" y="216434"/>
                  </a:moveTo>
                  <a:lnTo>
                    <a:pt x="3498405" y="216434"/>
                  </a:lnTo>
                </a:path>
                <a:path w="9213215" h="5260340">
                  <a:moveTo>
                    <a:pt x="3473386" y="216434"/>
                  </a:moveTo>
                  <a:lnTo>
                    <a:pt x="3448367" y="216434"/>
                  </a:lnTo>
                </a:path>
                <a:path w="9213215" h="5260340">
                  <a:moveTo>
                    <a:pt x="3423412" y="216434"/>
                  </a:moveTo>
                  <a:lnTo>
                    <a:pt x="3398393" y="216434"/>
                  </a:lnTo>
                </a:path>
                <a:path w="9213215" h="5260340">
                  <a:moveTo>
                    <a:pt x="3373437" y="216434"/>
                  </a:moveTo>
                  <a:lnTo>
                    <a:pt x="3348418" y="216434"/>
                  </a:lnTo>
                </a:path>
                <a:path w="9213215" h="5260340">
                  <a:moveTo>
                    <a:pt x="3323463" y="216434"/>
                  </a:moveTo>
                  <a:lnTo>
                    <a:pt x="3298507" y="216434"/>
                  </a:lnTo>
                </a:path>
                <a:path w="9213215" h="5260340">
                  <a:moveTo>
                    <a:pt x="3273488" y="216434"/>
                  </a:moveTo>
                  <a:lnTo>
                    <a:pt x="3248469" y="216434"/>
                  </a:lnTo>
                </a:path>
                <a:path w="9213215" h="5260340">
                  <a:moveTo>
                    <a:pt x="3223514" y="216434"/>
                  </a:moveTo>
                  <a:lnTo>
                    <a:pt x="3198495" y="216434"/>
                  </a:lnTo>
                </a:path>
                <a:path w="9213215" h="5260340">
                  <a:moveTo>
                    <a:pt x="3173539" y="216434"/>
                  </a:moveTo>
                  <a:lnTo>
                    <a:pt x="3148520" y="216434"/>
                  </a:lnTo>
                </a:path>
                <a:path w="9213215" h="5260340">
                  <a:moveTo>
                    <a:pt x="3123565" y="216434"/>
                  </a:moveTo>
                  <a:lnTo>
                    <a:pt x="3098546" y="216434"/>
                  </a:lnTo>
                </a:path>
                <a:path w="9213215" h="5260340">
                  <a:moveTo>
                    <a:pt x="3073590" y="216434"/>
                  </a:moveTo>
                  <a:lnTo>
                    <a:pt x="3048571" y="216434"/>
                  </a:lnTo>
                </a:path>
                <a:path w="9213215" h="5260340">
                  <a:moveTo>
                    <a:pt x="3023616" y="216434"/>
                  </a:moveTo>
                  <a:lnTo>
                    <a:pt x="2998597" y="216434"/>
                  </a:lnTo>
                </a:path>
                <a:path w="9213215" h="5260340">
                  <a:moveTo>
                    <a:pt x="2973641" y="216434"/>
                  </a:moveTo>
                  <a:lnTo>
                    <a:pt x="2948622" y="216434"/>
                  </a:lnTo>
                </a:path>
                <a:path w="9213215" h="5260340">
                  <a:moveTo>
                    <a:pt x="2923667" y="216434"/>
                  </a:moveTo>
                  <a:lnTo>
                    <a:pt x="2898648" y="216434"/>
                  </a:lnTo>
                </a:path>
                <a:path w="9213215" h="5260340">
                  <a:moveTo>
                    <a:pt x="2873692" y="216434"/>
                  </a:moveTo>
                  <a:lnTo>
                    <a:pt x="2848692" y="216434"/>
                  </a:lnTo>
                </a:path>
                <a:path w="9213215" h="5260340">
                  <a:moveTo>
                    <a:pt x="2823667" y="216434"/>
                  </a:moveTo>
                  <a:lnTo>
                    <a:pt x="2798686" y="216434"/>
                  </a:lnTo>
                </a:path>
                <a:path w="9213215" h="5260340">
                  <a:moveTo>
                    <a:pt x="2773711" y="216434"/>
                  </a:moveTo>
                  <a:lnTo>
                    <a:pt x="2748730" y="216434"/>
                  </a:lnTo>
                </a:path>
                <a:path w="9213215" h="5260340">
                  <a:moveTo>
                    <a:pt x="2723724" y="216434"/>
                  </a:moveTo>
                  <a:lnTo>
                    <a:pt x="2698750" y="216434"/>
                  </a:lnTo>
                </a:path>
                <a:path w="9213215" h="5260340">
                  <a:moveTo>
                    <a:pt x="2673769" y="216434"/>
                  </a:moveTo>
                  <a:lnTo>
                    <a:pt x="2648794" y="216434"/>
                  </a:lnTo>
                </a:path>
                <a:path w="9213215" h="5260340">
                  <a:moveTo>
                    <a:pt x="2623762" y="216434"/>
                  </a:moveTo>
                  <a:lnTo>
                    <a:pt x="2598788" y="216434"/>
                  </a:lnTo>
                </a:path>
                <a:path w="9213215" h="5260340">
                  <a:moveTo>
                    <a:pt x="2573782" y="216434"/>
                  </a:moveTo>
                  <a:lnTo>
                    <a:pt x="2548807" y="216434"/>
                  </a:lnTo>
                </a:path>
                <a:path w="9213215" h="5260340">
                  <a:moveTo>
                    <a:pt x="2523826" y="216434"/>
                  </a:moveTo>
                  <a:lnTo>
                    <a:pt x="2498845" y="216434"/>
                  </a:lnTo>
                </a:path>
                <a:path w="9213215" h="5260340">
                  <a:moveTo>
                    <a:pt x="2473871" y="216434"/>
                  </a:moveTo>
                  <a:lnTo>
                    <a:pt x="2448864" y="216434"/>
                  </a:lnTo>
                </a:path>
                <a:path w="9213215" h="5260340">
                  <a:moveTo>
                    <a:pt x="2423864" y="216434"/>
                  </a:moveTo>
                  <a:lnTo>
                    <a:pt x="2398858" y="216434"/>
                  </a:lnTo>
                </a:path>
                <a:path w="9213215" h="5260340">
                  <a:moveTo>
                    <a:pt x="2373884" y="216434"/>
                  </a:moveTo>
                  <a:lnTo>
                    <a:pt x="2348903" y="216434"/>
                  </a:lnTo>
                </a:path>
                <a:path w="9213215" h="5260340">
                  <a:moveTo>
                    <a:pt x="2323928" y="216434"/>
                  </a:moveTo>
                  <a:lnTo>
                    <a:pt x="2298947" y="216434"/>
                  </a:lnTo>
                </a:path>
                <a:path w="9213215" h="5260340">
                  <a:moveTo>
                    <a:pt x="2273941" y="216434"/>
                  </a:moveTo>
                  <a:lnTo>
                    <a:pt x="2248966" y="216434"/>
                  </a:lnTo>
                </a:path>
                <a:path w="9213215" h="5260340">
                  <a:moveTo>
                    <a:pt x="2223985" y="216434"/>
                  </a:moveTo>
                  <a:lnTo>
                    <a:pt x="2198960" y="216434"/>
                  </a:lnTo>
                </a:path>
                <a:path w="9213215" h="5260340">
                  <a:moveTo>
                    <a:pt x="2173979" y="216434"/>
                  </a:moveTo>
                  <a:lnTo>
                    <a:pt x="2149005" y="216434"/>
                  </a:lnTo>
                </a:path>
                <a:path w="9213215" h="5260340">
                  <a:moveTo>
                    <a:pt x="2123998" y="216434"/>
                  </a:moveTo>
                  <a:lnTo>
                    <a:pt x="2099024" y="216434"/>
                  </a:lnTo>
                </a:path>
                <a:path w="9213215" h="5260340">
                  <a:moveTo>
                    <a:pt x="2074043" y="216434"/>
                  </a:moveTo>
                  <a:lnTo>
                    <a:pt x="2049062" y="216434"/>
                  </a:lnTo>
                </a:path>
                <a:path w="9213215" h="5260340">
                  <a:moveTo>
                    <a:pt x="2024087" y="216434"/>
                  </a:moveTo>
                  <a:lnTo>
                    <a:pt x="1999117" y="216434"/>
                  </a:lnTo>
                </a:path>
                <a:path w="9213215" h="5260340">
                  <a:moveTo>
                    <a:pt x="4963865" y="266408"/>
                  </a:moveTo>
                  <a:lnTo>
                    <a:pt x="4947666" y="266408"/>
                  </a:lnTo>
                </a:path>
                <a:path w="9213215" h="5260340">
                  <a:moveTo>
                    <a:pt x="4922710" y="266408"/>
                  </a:moveTo>
                  <a:lnTo>
                    <a:pt x="4897691" y="266408"/>
                  </a:lnTo>
                </a:path>
                <a:path w="9213215" h="5260340">
                  <a:moveTo>
                    <a:pt x="4872736" y="266408"/>
                  </a:moveTo>
                  <a:lnTo>
                    <a:pt x="4847717" y="266408"/>
                  </a:lnTo>
                </a:path>
                <a:path w="9213215" h="5260340">
                  <a:moveTo>
                    <a:pt x="4822761" y="266408"/>
                  </a:moveTo>
                  <a:lnTo>
                    <a:pt x="4797742" y="266408"/>
                  </a:lnTo>
                </a:path>
                <a:path w="9213215" h="5260340">
                  <a:moveTo>
                    <a:pt x="4772787" y="266408"/>
                  </a:moveTo>
                  <a:lnTo>
                    <a:pt x="4747831" y="266408"/>
                  </a:lnTo>
                </a:path>
                <a:path w="9213215" h="5260340">
                  <a:moveTo>
                    <a:pt x="4722812" y="266408"/>
                  </a:moveTo>
                  <a:lnTo>
                    <a:pt x="4697793" y="266408"/>
                  </a:lnTo>
                </a:path>
                <a:path w="9213215" h="5260340">
                  <a:moveTo>
                    <a:pt x="4672774" y="266408"/>
                  </a:moveTo>
                  <a:lnTo>
                    <a:pt x="4647819" y="266408"/>
                  </a:lnTo>
                </a:path>
                <a:path w="9213215" h="5260340">
                  <a:moveTo>
                    <a:pt x="4622863" y="266408"/>
                  </a:moveTo>
                  <a:lnTo>
                    <a:pt x="4597844" y="266408"/>
                  </a:lnTo>
                </a:path>
                <a:path w="9213215" h="5260340">
                  <a:moveTo>
                    <a:pt x="4572889" y="266408"/>
                  </a:moveTo>
                  <a:lnTo>
                    <a:pt x="4547870" y="266408"/>
                  </a:lnTo>
                </a:path>
                <a:path w="9213215" h="5260340">
                  <a:moveTo>
                    <a:pt x="4522914" y="266408"/>
                  </a:moveTo>
                  <a:lnTo>
                    <a:pt x="4497895" y="266408"/>
                  </a:lnTo>
                </a:path>
                <a:path w="9213215" h="5260340">
                  <a:moveTo>
                    <a:pt x="4472876" y="266408"/>
                  </a:moveTo>
                  <a:lnTo>
                    <a:pt x="4447921" y="266408"/>
                  </a:lnTo>
                </a:path>
                <a:path w="9213215" h="5260340">
                  <a:moveTo>
                    <a:pt x="4422965" y="266408"/>
                  </a:moveTo>
                  <a:lnTo>
                    <a:pt x="4397946" y="266408"/>
                  </a:lnTo>
                </a:path>
                <a:path w="9213215" h="5260340">
                  <a:moveTo>
                    <a:pt x="4372991" y="266408"/>
                  </a:moveTo>
                  <a:lnTo>
                    <a:pt x="4347972" y="266408"/>
                  </a:lnTo>
                </a:path>
                <a:path w="9213215" h="5260340">
                  <a:moveTo>
                    <a:pt x="4322953" y="266408"/>
                  </a:moveTo>
                  <a:lnTo>
                    <a:pt x="4297997" y="266408"/>
                  </a:lnTo>
                </a:path>
                <a:path w="9213215" h="5260340">
                  <a:moveTo>
                    <a:pt x="4272978" y="266408"/>
                  </a:moveTo>
                  <a:lnTo>
                    <a:pt x="4248023" y="266408"/>
                  </a:lnTo>
                </a:path>
                <a:path w="9213215" h="5260340">
                  <a:moveTo>
                    <a:pt x="4223004" y="266408"/>
                  </a:moveTo>
                  <a:lnTo>
                    <a:pt x="4198048" y="266408"/>
                  </a:lnTo>
                </a:path>
                <a:path w="9213215" h="5260340">
                  <a:moveTo>
                    <a:pt x="4173093" y="266408"/>
                  </a:moveTo>
                  <a:lnTo>
                    <a:pt x="4148074" y="266408"/>
                  </a:lnTo>
                </a:path>
                <a:path w="9213215" h="5260340">
                  <a:moveTo>
                    <a:pt x="4123055" y="266408"/>
                  </a:moveTo>
                  <a:lnTo>
                    <a:pt x="4098099" y="266408"/>
                  </a:lnTo>
                </a:path>
                <a:path w="9213215" h="5260340">
                  <a:moveTo>
                    <a:pt x="4073080" y="266408"/>
                  </a:moveTo>
                  <a:lnTo>
                    <a:pt x="4048125" y="266408"/>
                  </a:lnTo>
                </a:path>
                <a:path w="9213215" h="5260340">
                  <a:moveTo>
                    <a:pt x="4023106" y="266408"/>
                  </a:moveTo>
                  <a:lnTo>
                    <a:pt x="3998150" y="266408"/>
                  </a:lnTo>
                </a:path>
                <a:path w="9213215" h="5260340">
                  <a:moveTo>
                    <a:pt x="3973195" y="266408"/>
                  </a:moveTo>
                  <a:lnTo>
                    <a:pt x="3948176" y="266408"/>
                  </a:lnTo>
                </a:path>
                <a:path w="9213215" h="5260340">
                  <a:moveTo>
                    <a:pt x="3923157" y="266408"/>
                  </a:moveTo>
                  <a:lnTo>
                    <a:pt x="3898138" y="266408"/>
                  </a:lnTo>
                </a:path>
                <a:path w="9213215" h="5260340">
                  <a:moveTo>
                    <a:pt x="3873182" y="266408"/>
                  </a:moveTo>
                  <a:lnTo>
                    <a:pt x="3848227" y="266408"/>
                  </a:lnTo>
                </a:path>
                <a:path w="9213215" h="5260340">
                  <a:moveTo>
                    <a:pt x="3823208" y="266408"/>
                  </a:moveTo>
                  <a:lnTo>
                    <a:pt x="3798189" y="266408"/>
                  </a:lnTo>
                </a:path>
                <a:path w="9213215" h="5260340">
                  <a:moveTo>
                    <a:pt x="3773233" y="266408"/>
                  </a:moveTo>
                  <a:lnTo>
                    <a:pt x="3748278" y="266408"/>
                  </a:lnTo>
                </a:path>
                <a:path w="9213215" h="5260340">
                  <a:moveTo>
                    <a:pt x="3723259" y="266408"/>
                  </a:moveTo>
                  <a:lnTo>
                    <a:pt x="3698303" y="266408"/>
                  </a:lnTo>
                </a:path>
                <a:path w="9213215" h="5260340">
                  <a:moveTo>
                    <a:pt x="3673284" y="266408"/>
                  </a:moveTo>
                  <a:lnTo>
                    <a:pt x="3648329" y="266408"/>
                  </a:lnTo>
                </a:path>
                <a:path w="9213215" h="5260340">
                  <a:moveTo>
                    <a:pt x="3623310" y="266408"/>
                  </a:moveTo>
                  <a:lnTo>
                    <a:pt x="3598291" y="266408"/>
                  </a:lnTo>
                </a:path>
                <a:path w="9213215" h="5260340">
                  <a:moveTo>
                    <a:pt x="3573335" y="266408"/>
                  </a:moveTo>
                  <a:lnTo>
                    <a:pt x="3548380" y="266408"/>
                  </a:lnTo>
                </a:path>
                <a:path w="9213215" h="5260340">
                  <a:moveTo>
                    <a:pt x="3523361" y="266408"/>
                  </a:moveTo>
                  <a:lnTo>
                    <a:pt x="3498405" y="266408"/>
                  </a:lnTo>
                </a:path>
                <a:path w="9213215" h="5260340">
                  <a:moveTo>
                    <a:pt x="3473386" y="266408"/>
                  </a:moveTo>
                  <a:lnTo>
                    <a:pt x="3448367" y="266408"/>
                  </a:lnTo>
                </a:path>
                <a:path w="9213215" h="5260340">
                  <a:moveTo>
                    <a:pt x="3423412" y="266408"/>
                  </a:moveTo>
                  <a:lnTo>
                    <a:pt x="3398393" y="266408"/>
                  </a:lnTo>
                </a:path>
                <a:path w="9213215" h="5260340">
                  <a:moveTo>
                    <a:pt x="3373437" y="266408"/>
                  </a:moveTo>
                  <a:lnTo>
                    <a:pt x="3348418" y="266408"/>
                  </a:lnTo>
                </a:path>
                <a:path w="9213215" h="5260340">
                  <a:moveTo>
                    <a:pt x="3323463" y="266408"/>
                  </a:moveTo>
                  <a:lnTo>
                    <a:pt x="3298507" y="266408"/>
                  </a:lnTo>
                </a:path>
                <a:path w="9213215" h="5260340">
                  <a:moveTo>
                    <a:pt x="3273488" y="266408"/>
                  </a:moveTo>
                  <a:lnTo>
                    <a:pt x="3248469" y="266408"/>
                  </a:lnTo>
                </a:path>
                <a:path w="9213215" h="5260340">
                  <a:moveTo>
                    <a:pt x="3223514" y="266408"/>
                  </a:moveTo>
                  <a:lnTo>
                    <a:pt x="3198495" y="266408"/>
                  </a:lnTo>
                </a:path>
                <a:path w="9213215" h="5260340">
                  <a:moveTo>
                    <a:pt x="3173539" y="266408"/>
                  </a:moveTo>
                  <a:lnTo>
                    <a:pt x="3148520" y="266408"/>
                  </a:lnTo>
                </a:path>
                <a:path w="9213215" h="5260340">
                  <a:moveTo>
                    <a:pt x="3123565" y="266408"/>
                  </a:moveTo>
                  <a:lnTo>
                    <a:pt x="3098546" y="266408"/>
                  </a:lnTo>
                </a:path>
                <a:path w="9213215" h="5260340">
                  <a:moveTo>
                    <a:pt x="3073590" y="266408"/>
                  </a:moveTo>
                  <a:lnTo>
                    <a:pt x="3048571" y="266408"/>
                  </a:lnTo>
                </a:path>
                <a:path w="9213215" h="5260340">
                  <a:moveTo>
                    <a:pt x="3023616" y="266408"/>
                  </a:moveTo>
                  <a:lnTo>
                    <a:pt x="2998597" y="266408"/>
                  </a:lnTo>
                </a:path>
                <a:path w="9213215" h="5260340">
                  <a:moveTo>
                    <a:pt x="2973641" y="266408"/>
                  </a:moveTo>
                  <a:lnTo>
                    <a:pt x="2948622" y="266408"/>
                  </a:lnTo>
                </a:path>
                <a:path w="9213215" h="5260340">
                  <a:moveTo>
                    <a:pt x="2923667" y="266408"/>
                  </a:moveTo>
                  <a:lnTo>
                    <a:pt x="2898648" y="266408"/>
                  </a:lnTo>
                </a:path>
                <a:path w="9213215" h="5260340">
                  <a:moveTo>
                    <a:pt x="2873692" y="266408"/>
                  </a:moveTo>
                  <a:lnTo>
                    <a:pt x="2848692" y="266408"/>
                  </a:lnTo>
                </a:path>
                <a:path w="9213215" h="5260340">
                  <a:moveTo>
                    <a:pt x="2823667" y="266408"/>
                  </a:moveTo>
                  <a:lnTo>
                    <a:pt x="2798686" y="266408"/>
                  </a:lnTo>
                </a:path>
                <a:path w="9213215" h="5260340">
                  <a:moveTo>
                    <a:pt x="2773711" y="266408"/>
                  </a:moveTo>
                  <a:lnTo>
                    <a:pt x="2748730" y="266408"/>
                  </a:lnTo>
                </a:path>
                <a:path w="9213215" h="5260340">
                  <a:moveTo>
                    <a:pt x="2723724" y="266408"/>
                  </a:moveTo>
                  <a:lnTo>
                    <a:pt x="2698750" y="266408"/>
                  </a:lnTo>
                </a:path>
                <a:path w="9213215" h="5260340">
                  <a:moveTo>
                    <a:pt x="2673769" y="266408"/>
                  </a:moveTo>
                  <a:lnTo>
                    <a:pt x="2648794" y="266408"/>
                  </a:lnTo>
                </a:path>
                <a:path w="9213215" h="5260340">
                  <a:moveTo>
                    <a:pt x="2623762" y="266408"/>
                  </a:moveTo>
                  <a:lnTo>
                    <a:pt x="2598788" y="266408"/>
                  </a:lnTo>
                </a:path>
                <a:path w="9213215" h="5260340">
                  <a:moveTo>
                    <a:pt x="2573782" y="266408"/>
                  </a:moveTo>
                  <a:lnTo>
                    <a:pt x="2548807" y="266408"/>
                  </a:lnTo>
                </a:path>
                <a:path w="9213215" h="5260340">
                  <a:moveTo>
                    <a:pt x="2523826" y="266408"/>
                  </a:moveTo>
                  <a:lnTo>
                    <a:pt x="2498845" y="266408"/>
                  </a:lnTo>
                </a:path>
                <a:path w="9213215" h="5260340">
                  <a:moveTo>
                    <a:pt x="2473871" y="266408"/>
                  </a:moveTo>
                  <a:lnTo>
                    <a:pt x="2448864" y="266408"/>
                  </a:lnTo>
                </a:path>
                <a:path w="9213215" h="5260340">
                  <a:moveTo>
                    <a:pt x="2423864" y="266408"/>
                  </a:moveTo>
                  <a:lnTo>
                    <a:pt x="2398858" y="266408"/>
                  </a:lnTo>
                </a:path>
                <a:path w="9213215" h="5260340">
                  <a:moveTo>
                    <a:pt x="2373884" y="266408"/>
                  </a:moveTo>
                  <a:lnTo>
                    <a:pt x="2348903" y="266408"/>
                  </a:lnTo>
                </a:path>
                <a:path w="9213215" h="5260340">
                  <a:moveTo>
                    <a:pt x="2323928" y="266408"/>
                  </a:moveTo>
                  <a:lnTo>
                    <a:pt x="2298947" y="266408"/>
                  </a:lnTo>
                </a:path>
                <a:path w="9213215" h="5260340">
                  <a:moveTo>
                    <a:pt x="2273941" y="266408"/>
                  </a:moveTo>
                  <a:lnTo>
                    <a:pt x="2248966" y="266408"/>
                  </a:lnTo>
                </a:path>
                <a:path w="9213215" h="5260340">
                  <a:moveTo>
                    <a:pt x="2223985" y="266408"/>
                  </a:moveTo>
                  <a:lnTo>
                    <a:pt x="2198960" y="266408"/>
                  </a:lnTo>
                </a:path>
                <a:path w="9213215" h="5260340">
                  <a:moveTo>
                    <a:pt x="2173979" y="266408"/>
                  </a:moveTo>
                  <a:lnTo>
                    <a:pt x="2149005" y="266408"/>
                  </a:lnTo>
                </a:path>
                <a:path w="9213215" h="5260340">
                  <a:moveTo>
                    <a:pt x="2123998" y="266408"/>
                  </a:moveTo>
                  <a:lnTo>
                    <a:pt x="2099024" y="266408"/>
                  </a:lnTo>
                </a:path>
                <a:path w="9213215" h="5260340">
                  <a:moveTo>
                    <a:pt x="2074043" y="266408"/>
                  </a:moveTo>
                  <a:lnTo>
                    <a:pt x="2049062" y="266408"/>
                  </a:lnTo>
                </a:path>
                <a:path w="9213215" h="5260340">
                  <a:moveTo>
                    <a:pt x="2024087" y="266408"/>
                  </a:moveTo>
                  <a:lnTo>
                    <a:pt x="1999106" y="266408"/>
                  </a:lnTo>
                </a:path>
                <a:path w="9213215" h="5260340">
                  <a:moveTo>
                    <a:pt x="4963866" y="316383"/>
                  </a:moveTo>
                  <a:lnTo>
                    <a:pt x="4947666" y="316383"/>
                  </a:lnTo>
                </a:path>
                <a:path w="9213215" h="5260340">
                  <a:moveTo>
                    <a:pt x="4922710" y="316383"/>
                  </a:moveTo>
                  <a:lnTo>
                    <a:pt x="4897691" y="316383"/>
                  </a:lnTo>
                </a:path>
                <a:path w="9213215" h="5260340">
                  <a:moveTo>
                    <a:pt x="4872736" y="316383"/>
                  </a:moveTo>
                  <a:lnTo>
                    <a:pt x="4847717" y="316383"/>
                  </a:lnTo>
                </a:path>
                <a:path w="9213215" h="5260340">
                  <a:moveTo>
                    <a:pt x="4822761" y="316383"/>
                  </a:moveTo>
                  <a:lnTo>
                    <a:pt x="4797742" y="316383"/>
                  </a:lnTo>
                </a:path>
                <a:path w="9213215" h="5260340">
                  <a:moveTo>
                    <a:pt x="4772787" y="316383"/>
                  </a:moveTo>
                  <a:lnTo>
                    <a:pt x="4747831" y="316383"/>
                  </a:lnTo>
                </a:path>
                <a:path w="9213215" h="5260340">
                  <a:moveTo>
                    <a:pt x="4722812" y="316383"/>
                  </a:moveTo>
                  <a:lnTo>
                    <a:pt x="4697793" y="316383"/>
                  </a:lnTo>
                </a:path>
                <a:path w="9213215" h="5260340">
                  <a:moveTo>
                    <a:pt x="4672774" y="316383"/>
                  </a:moveTo>
                  <a:lnTo>
                    <a:pt x="4647819" y="316383"/>
                  </a:lnTo>
                </a:path>
                <a:path w="9213215" h="5260340">
                  <a:moveTo>
                    <a:pt x="4622863" y="316383"/>
                  </a:moveTo>
                  <a:lnTo>
                    <a:pt x="4597844" y="316383"/>
                  </a:lnTo>
                </a:path>
                <a:path w="9213215" h="5260340">
                  <a:moveTo>
                    <a:pt x="4572889" y="316383"/>
                  </a:moveTo>
                  <a:lnTo>
                    <a:pt x="4547870" y="316383"/>
                  </a:lnTo>
                </a:path>
                <a:path w="9213215" h="5260340">
                  <a:moveTo>
                    <a:pt x="4522914" y="316383"/>
                  </a:moveTo>
                  <a:lnTo>
                    <a:pt x="4497895" y="316383"/>
                  </a:lnTo>
                </a:path>
                <a:path w="9213215" h="5260340">
                  <a:moveTo>
                    <a:pt x="4472876" y="316383"/>
                  </a:moveTo>
                  <a:lnTo>
                    <a:pt x="4447921" y="316383"/>
                  </a:lnTo>
                </a:path>
                <a:path w="9213215" h="5260340">
                  <a:moveTo>
                    <a:pt x="4422965" y="316383"/>
                  </a:moveTo>
                  <a:lnTo>
                    <a:pt x="4397946" y="316383"/>
                  </a:lnTo>
                </a:path>
                <a:path w="9213215" h="5260340">
                  <a:moveTo>
                    <a:pt x="4372991" y="316383"/>
                  </a:moveTo>
                  <a:lnTo>
                    <a:pt x="4347972" y="316383"/>
                  </a:lnTo>
                </a:path>
                <a:path w="9213215" h="5260340">
                  <a:moveTo>
                    <a:pt x="4322953" y="316383"/>
                  </a:moveTo>
                  <a:lnTo>
                    <a:pt x="4297997" y="316383"/>
                  </a:lnTo>
                </a:path>
                <a:path w="9213215" h="5260340">
                  <a:moveTo>
                    <a:pt x="4272978" y="316383"/>
                  </a:moveTo>
                  <a:lnTo>
                    <a:pt x="4248023" y="316383"/>
                  </a:lnTo>
                </a:path>
                <a:path w="9213215" h="5260340">
                  <a:moveTo>
                    <a:pt x="4223004" y="316383"/>
                  </a:moveTo>
                  <a:lnTo>
                    <a:pt x="4198048" y="316383"/>
                  </a:lnTo>
                </a:path>
                <a:path w="9213215" h="5260340">
                  <a:moveTo>
                    <a:pt x="4173093" y="316383"/>
                  </a:moveTo>
                  <a:lnTo>
                    <a:pt x="4148074" y="316383"/>
                  </a:lnTo>
                </a:path>
                <a:path w="9213215" h="5260340">
                  <a:moveTo>
                    <a:pt x="4123055" y="316383"/>
                  </a:moveTo>
                  <a:lnTo>
                    <a:pt x="4098099" y="316383"/>
                  </a:lnTo>
                </a:path>
                <a:path w="9213215" h="5260340">
                  <a:moveTo>
                    <a:pt x="4073080" y="316383"/>
                  </a:moveTo>
                  <a:lnTo>
                    <a:pt x="4048125" y="316383"/>
                  </a:lnTo>
                </a:path>
                <a:path w="9213215" h="5260340">
                  <a:moveTo>
                    <a:pt x="4023106" y="316383"/>
                  </a:moveTo>
                  <a:lnTo>
                    <a:pt x="3998150" y="316383"/>
                  </a:lnTo>
                </a:path>
                <a:path w="9213215" h="5260340">
                  <a:moveTo>
                    <a:pt x="3973195" y="316383"/>
                  </a:moveTo>
                  <a:lnTo>
                    <a:pt x="3948176" y="316383"/>
                  </a:lnTo>
                </a:path>
                <a:path w="9213215" h="5260340">
                  <a:moveTo>
                    <a:pt x="3923157" y="316383"/>
                  </a:moveTo>
                  <a:lnTo>
                    <a:pt x="3898138" y="316383"/>
                  </a:lnTo>
                </a:path>
                <a:path w="9213215" h="5260340">
                  <a:moveTo>
                    <a:pt x="3873182" y="316383"/>
                  </a:moveTo>
                  <a:lnTo>
                    <a:pt x="3848227" y="316383"/>
                  </a:lnTo>
                </a:path>
                <a:path w="9213215" h="5260340">
                  <a:moveTo>
                    <a:pt x="3823208" y="316383"/>
                  </a:moveTo>
                  <a:lnTo>
                    <a:pt x="3798189" y="316383"/>
                  </a:lnTo>
                </a:path>
                <a:path w="9213215" h="5260340">
                  <a:moveTo>
                    <a:pt x="3773233" y="316383"/>
                  </a:moveTo>
                  <a:lnTo>
                    <a:pt x="3748278" y="316383"/>
                  </a:lnTo>
                </a:path>
                <a:path w="9213215" h="5260340">
                  <a:moveTo>
                    <a:pt x="3723259" y="316383"/>
                  </a:moveTo>
                  <a:lnTo>
                    <a:pt x="3698303" y="316383"/>
                  </a:lnTo>
                </a:path>
                <a:path w="9213215" h="5260340">
                  <a:moveTo>
                    <a:pt x="3673284" y="316383"/>
                  </a:moveTo>
                  <a:lnTo>
                    <a:pt x="3648329" y="316383"/>
                  </a:lnTo>
                </a:path>
                <a:path w="9213215" h="5260340">
                  <a:moveTo>
                    <a:pt x="3623310" y="316383"/>
                  </a:moveTo>
                  <a:lnTo>
                    <a:pt x="3598291" y="316383"/>
                  </a:lnTo>
                </a:path>
                <a:path w="9213215" h="5260340">
                  <a:moveTo>
                    <a:pt x="3573335" y="316383"/>
                  </a:moveTo>
                  <a:lnTo>
                    <a:pt x="3548380" y="316383"/>
                  </a:lnTo>
                </a:path>
                <a:path w="9213215" h="5260340">
                  <a:moveTo>
                    <a:pt x="3523361" y="316383"/>
                  </a:moveTo>
                  <a:lnTo>
                    <a:pt x="3498405" y="316383"/>
                  </a:lnTo>
                </a:path>
                <a:path w="9213215" h="5260340">
                  <a:moveTo>
                    <a:pt x="3473386" y="316383"/>
                  </a:moveTo>
                  <a:lnTo>
                    <a:pt x="3448367" y="316383"/>
                  </a:lnTo>
                </a:path>
                <a:path w="9213215" h="5260340">
                  <a:moveTo>
                    <a:pt x="3423412" y="316383"/>
                  </a:moveTo>
                  <a:lnTo>
                    <a:pt x="3398393" y="316383"/>
                  </a:lnTo>
                </a:path>
                <a:path w="9213215" h="5260340">
                  <a:moveTo>
                    <a:pt x="3373437" y="316383"/>
                  </a:moveTo>
                  <a:lnTo>
                    <a:pt x="3348418" y="316383"/>
                  </a:lnTo>
                </a:path>
                <a:path w="9213215" h="5260340">
                  <a:moveTo>
                    <a:pt x="3323463" y="316383"/>
                  </a:moveTo>
                  <a:lnTo>
                    <a:pt x="3298507" y="316383"/>
                  </a:lnTo>
                </a:path>
                <a:path w="9213215" h="5260340">
                  <a:moveTo>
                    <a:pt x="3273488" y="316383"/>
                  </a:moveTo>
                  <a:lnTo>
                    <a:pt x="3248469" y="316383"/>
                  </a:lnTo>
                </a:path>
                <a:path w="9213215" h="5260340">
                  <a:moveTo>
                    <a:pt x="3223514" y="316383"/>
                  </a:moveTo>
                  <a:lnTo>
                    <a:pt x="3198495" y="316383"/>
                  </a:lnTo>
                </a:path>
                <a:path w="9213215" h="5260340">
                  <a:moveTo>
                    <a:pt x="3173539" y="316383"/>
                  </a:moveTo>
                  <a:lnTo>
                    <a:pt x="3148520" y="316383"/>
                  </a:lnTo>
                </a:path>
                <a:path w="9213215" h="5260340">
                  <a:moveTo>
                    <a:pt x="3123565" y="316383"/>
                  </a:moveTo>
                  <a:lnTo>
                    <a:pt x="3098546" y="316383"/>
                  </a:lnTo>
                </a:path>
                <a:path w="9213215" h="5260340">
                  <a:moveTo>
                    <a:pt x="3073590" y="316383"/>
                  </a:moveTo>
                  <a:lnTo>
                    <a:pt x="3048571" y="316383"/>
                  </a:lnTo>
                </a:path>
                <a:path w="9213215" h="5260340">
                  <a:moveTo>
                    <a:pt x="3023616" y="316383"/>
                  </a:moveTo>
                  <a:lnTo>
                    <a:pt x="2998597" y="316383"/>
                  </a:lnTo>
                </a:path>
                <a:path w="9213215" h="5260340">
                  <a:moveTo>
                    <a:pt x="2973641" y="316383"/>
                  </a:moveTo>
                  <a:lnTo>
                    <a:pt x="2948622" y="316383"/>
                  </a:lnTo>
                </a:path>
                <a:path w="9213215" h="5260340">
                  <a:moveTo>
                    <a:pt x="2923667" y="316383"/>
                  </a:moveTo>
                  <a:lnTo>
                    <a:pt x="2898648" y="316383"/>
                  </a:lnTo>
                </a:path>
                <a:path w="9213215" h="5260340">
                  <a:moveTo>
                    <a:pt x="2873692" y="316383"/>
                  </a:moveTo>
                  <a:lnTo>
                    <a:pt x="2848692" y="316383"/>
                  </a:lnTo>
                </a:path>
                <a:path w="9213215" h="5260340">
                  <a:moveTo>
                    <a:pt x="2823667" y="316383"/>
                  </a:moveTo>
                  <a:lnTo>
                    <a:pt x="2798686" y="316383"/>
                  </a:lnTo>
                </a:path>
                <a:path w="9213215" h="5260340">
                  <a:moveTo>
                    <a:pt x="2773711" y="316383"/>
                  </a:moveTo>
                  <a:lnTo>
                    <a:pt x="2748730" y="316383"/>
                  </a:lnTo>
                </a:path>
                <a:path w="9213215" h="5260340">
                  <a:moveTo>
                    <a:pt x="2723724" y="316383"/>
                  </a:moveTo>
                  <a:lnTo>
                    <a:pt x="2698750" y="316383"/>
                  </a:lnTo>
                </a:path>
                <a:path w="9213215" h="5260340">
                  <a:moveTo>
                    <a:pt x="2673769" y="316383"/>
                  </a:moveTo>
                  <a:lnTo>
                    <a:pt x="2648794" y="316383"/>
                  </a:lnTo>
                </a:path>
                <a:path w="9213215" h="5260340">
                  <a:moveTo>
                    <a:pt x="2623762" y="316383"/>
                  </a:moveTo>
                  <a:lnTo>
                    <a:pt x="2598788" y="316383"/>
                  </a:lnTo>
                </a:path>
                <a:path w="9213215" h="5260340">
                  <a:moveTo>
                    <a:pt x="2573782" y="316383"/>
                  </a:moveTo>
                  <a:lnTo>
                    <a:pt x="2548807" y="316383"/>
                  </a:lnTo>
                </a:path>
                <a:path w="9213215" h="5260340">
                  <a:moveTo>
                    <a:pt x="2523826" y="316383"/>
                  </a:moveTo>
                  <a:lnTo>
                    <a:pt x="2498845" y="316383"/>
                  </a:lnTo>
                </a:path>
                <a:path w="9213215" h="5260340">
                  <a:moveTo>
                    <a:pt x="2473871" y="316383"/>
                  </a:moveTo>
                  <a:lnTo>
                    <a:pt x="2448864" y="316383"/>
                  </a:lnTo>
                </a:path>
                <a:path w="9213215" h="5260340">
                  <a:moveTo>
                    <a:pt x="2423864" y="316383"/>
                  </a:moveTo>
                  <a:lnTo>
                    <a:pt x="2398858" y="316383"/>
                  </a:lnTo>
                </a:path>
                <a:path w="9213215" h="5260340">
                  <a:moveTo>
                    <a:pt x="2373884" y="316383"/>
                  </a:moveTo>
                  <a:lnTo>
                    <a:pt x="2348903" y="316383"/>
                  </a:lnTo>
                </a:path>
                <a:path w="9213215" h="5260340">
                  <a:moveTo>
                    <a:pt x="2323928" y="316383"/>
                  </a:moveTo>
                  <a:lnTo>
                    <a:pt x="2298947" y="316383"/>
                  </a:lnTo>
                </a:path>
                <a:path w="9213215" h="5260340">
                  <a:moveTo>
                    <a:pt x="2273941" y="316383"/>
                  </a:moveTo>
                  <a:lnTo>
                    <a:pt x="2248966" y="316383"/>
                  </a:lnTo>
                </a:path>
                <a:path w="9213215" h="5260340">
                  <a:moveTo>
                    <a:pt x="2223985" y="316383"/>
                  </a:moveTo>
                  <a:lnTo>
                    <a:pt x="2198960" y="316383"/>
                  </a:lnTo>
                </a:path>
                <a:path w="9213215" h="5260340">
                  <a:moveTo>
                    <a:pt x="2173979" y="316383"/>
                  </a:moveTo>
                  <a:lnTo>
                    <a:pt x="2149005" y="316383"/>
                  </a:lnTo>
                </a:path>
                <a:path w="9213215" h="5260340">
                  <a:moveTo>
                    <a:pt x="2123998" y="316383"/>
                  </a:moveTo>
                  <a:lnTo>
                    <a:pt x="2099024" y="316383"/>
                  </a:lnTo>
                </a:path>
                <a:path w="9213215" h="5260340">
                  <a:moveTo>
                    <a:pt x="2074043" y="316383"/>
                  </a:moveTo>
                  <a:lnTo>
                    <a:pt x="2049062" y="316383"/>
                  </a:lnTo>
                </a:path>
                <a:path w="9213215" h="5260340">
                  <a:moveTo>
                    <a:pt x="2024087" y="316383"/>
                  </a:moveTo>
                  <a:lnTo>
                    <a:pt x="1999094" y="316383"/>
                  </a:lnTo>
                </a:path>
                <a:path w="9213215" h="5260340">
                  <a:moveTo>
                    <a:pt x="4963868" y="366357"/>
                  </a:moveTo>
                  <a:lnTo>
                    <a:pt x="4947666" y="366357"/>
                  </a:lnTo>
                </a:path>
                <a:path w="9213215" h="5260340">
                  <a:moveTo>
                    <a:pt x="4922710" y="366357"/>
                  </a:moveTo>
                  <a:lnTo>
                    <a:pt x="4897691" y="366357"/>
                  </a:lnTo>
                </a:path>
                <a:path w="9213215" h="5260340">
                  <a:moveTo>
                    <a:pt x="4872736" y="366357"/>
                  </a:moveTo>
                  <a:lnTo>
                    <a:pt x="4847717" y="366357"/>
                  </a:lnTo>
                </a:path>
                <a:path w="9213215" h="5260340">
                  <a:moveTo>
                    <a:pt x="4822761" y="366357"/>
                  </a:moveTo>
                  <a:lnTo>
                    <a:pt x="4797742" y="366357"/>
                  </a:lnTo>
                </a:path>
                <a:path w="9213215" h="5260340">
                  <a:moveTo>
                    <a:pt x="4772787" y="366357"/>
                  </a:moveTo>
                  <a:lnTo>
                    <a:pt x="4747831" y="366357"/>
                  </a:lnTo>
                </a:path>
                <a:path w="9213215" h="5260340">
                  <a:moveTo>
                    <a:pt x="4722812" y="366357"/>
                  </a:moveTo>
                  <a:lnTo>
                    <a:pt x="4697793" y="366357"/>
                  </a:lnTo>
                </a:path>
                <a:path w="9213215" h="5260340">
                  <a:moveTo>
                    <a:pt x="4672774" y="366357"/>
                  </a:moveTo>
                  <a:lnTo>
                    <a:pt x="4647819" y="366357"/>
                  </a:lnTo>
                </a:path>
                <a:path w="9213215" h="5260340">
                  <a:moveTo>
                    <a:pt x="4622863" y="366357"/>
                  </a:moveTo>
                  <a:lnTo>
                    <a:pt x="4597844" y="366357"/>
                  </a:lnTo>
                </a:path>
                <a:path w="9213215" h="5260340">
                  <a:moveTo>
                    <a:pt x="4572889" y="366357"/>
                  </a:moveTo>
                  <a:lnTo>
                    <a:pt x="4547870" y="366357"/>
                  </a:lnTo>
                </a:path>
                <a:path w="9213215" h="5260340">
                  <a:moveTo>
                    <a:pt x="4522914" y="366357"/>
                  </a:moveTo>
                  <a:lnTo>
                    <a:pt x="4497895" y="366357"/>
                  </a:lnTo>
                </a:path>
                <a:path w="9213215" h="5260340">
                  <a:moveTo>
                    <a:pt x="4472876" y="366357"/>
                  </a:moveTo>
                  <a:lnTo>
                    <a:pt x="4447921" y="366357"/>
                  </a:lnTo>
                </a:path>
                <a:path w="9213215" h="5260340">
                  <a:moveTo>
                    <a:pt x="4422965" y="366357"/>
                  </a:moveTo>
                  <a:lnTo>
                    <a:pt x="4397946" y="366357"/>
                  </a:lnTo>
                </a:path>
                <a:path w="9213215" h="5260340">
                  <a:moveTo>
                    <a:pt x="4372991" y="366357"/>
                  </a:moveTo>
                  <a:lnTo>
                    <a:pt x="4347972" y="366357"/>
                  </a:lnTo>
                </a:path>
                <a:path w="9213215" h="5260340">
                  <a:moveTo>
                    <a:pt x="4322953" y="366357"/>
                  </a:moveTo>
                  <a:lnTo>
                    <a:pt x="4297997" y="366357"/>
                  </a:lnTo>
                </a:path>
                <a:path w="9213215" h="5260340">
                  <a:moveTo>
                    <a:pt x="4272978" y="366357"/>
                  </a:moveTo>
                  <a:lnTo>
                    <a:pt x="4248023" y="366357"/>
                  </a:lnTo>
                </a:path>
                <a:path w="9213215" h="5260340">
                  <a:moveTo>
                    <a:pt x="4223004" y="366357"/>
                  </a:moveTo>
                  <a:lnTo>
                    <a:pt x="4198048" y="366357"/>
                  </a:lnTo>
                </a:path>
                <a:path w="9213215" h="5260340">
                  <a:moveTo>
                    <a:pt x="4173093" y="366357"/>
                  </a:moveTo>
                  <a:lnTo>
                    <a:pt x="4148074" y="366357"/>
                  </a:lnTo>
                </a:path>
                <a:path w="9213215" h="5260340">
                  <a:moveTo>
                    <a:pt x="4123055" y="366357"/>
                  </a:moveTo>
                  <a:lnTo>
                    <a:pt x="4098099" y="366357"/>
                  </a:lnTo>
                </a:path>
                <a:path w="9213215" h="5260340">
                  <a:moveTo>
                    <a:pt x="4073080" y="366357"/>
                  </a:moveTo>
                  <a:lnTo>
                    <a:pt x="4048125" y="366357"/>
                  </a:lnTo>
                </a:path>
                <a:path w="9213215" h="5260340">
                  <a:moveTo>
                    <a:pt x="4023106" y="366357"/>
                  </a:moveTo>
                  <a:lnTo>
                    <a:pt x="3998150" y="366357"/>
                  </a:lnTo>
                </a:path>
                <a:path w="9213215" h="5260340">
                  <a:moveTo>
                    <a:pt x="3973195" y="366357"/>
                  </a:moveTo>
                  <a:lnTo>
                    <a:pt x="3948176" y="366357"/>
                  </a:lnTo>
                </a:path>
                <a:path w="9213215" h="5260340">
                  <a:moveTo>
                    <a:pt x="3923157" y="366357"/>
                  </a:moveTo>
                  <a:lnTo>
                    <a:pt x="3898138" y="366357"/>
                  </a:lnTo>
                </a:path>
                <a:path w="9213215" h="5260340">
                  <a:moveTo>
                    <a:pt x="3873182" y="366357"/>
                  </a:moveTo>
                  <a:lnTo>
                    <a:pt x="3848227" y="366357"/>
                  </a:lnTo>
                </a:path>
                <a:path w="9213215" h="5260340">
                  <a:moveTo>
                    <a:pt x="3823208" y="366357"/>
                  </a:moveTo>
                  <a:lnTo>
                    <a:pt x="3798189" y="366357"/>
                  </a:lnTo>
                </a:path>
                <a:path w="9213215" h="5260340">
                  <a:moveTo>
                    <a:pt x="3773233" y="366357"/>
                  </a:moveTo>
                  <a:lnTo>
                    <a:pt x="3748278" y="366357"/>
                  </a:lnTo>
                </a:path>
                <a:path w="9213215" h="5260340">
                  <a:moveTo>
                    <a:pt x="3723259" y="366357"/>
                  </a:moveTo>
                  <a:lnTo>
                    <a:pt x="3698303" y="366357"/>
                  </a:lnTo>
                </a:path>
                <a:path w="9213215" h="5260340">
                  <a:moveTo>
                    <a:pt x="3673284" y="366357"/>
                  </a:moveTo>
                  <a:lnTo>
                    <a:pt x="3648329" y="366357"/>
                  </a:lnTo>
                </a:path>
                <a:path w="9213215" h="5260340">
                  <a:moveTo>
                    <a:pt x="3623310" y="366357"/>
                  </a:moveTo>
                  <a:lnTo>
                    <a:pt x="3598291" y="366357"/>
                  </a:lnTo>
                </a:path>
                <a:path w="9213215" h="5260340">
                  <a:moveTo>
                    <a:pt x="3573335" y="366357"/>
                  </a:moveTo>
                  <a:lnTo>
                    <a:pt x="3548380" y="366357"/>
                  </a:lnTo>
                </a:path>
                <a:path w="9213215" h="5260340">
                  <a:moveTo>
                    <a:pt x="3523361" y="366357"/>
                  </a:moveTo>
                  <a:lnTo>
                    <a:pt x="3498405" y="366357"/>
                  </a:lnTo>
                </a:path>
                <a:path w="9213215" h="5260340">
                  <a:moveTo>
                    <a:pt x="3473386" y="366357"/>
                  </a:moveTo>
                  <a:lnTo>
                    <a:pt x="3448367" y="366357"/>
                  </a:lnTo>
                </a:path>
                <a:path w="9213215" h="5260340">
                  <a:moveTo>
                    <a:pt x="3423412" y="366357"/>
                  </a:moveTo>
                  <a:lnTo>
                    <a:pt x="3398393" y="366357"/>
                  </a:lnTo>
                </a:path>
                <a:path w="9213215" h="5260340">
                  <a:moveTo>
                    <a:pt x="3373437" y="366357"/>
                  </a:moveTo>
                  <a:lnTo>
                    <a:pt x="3348418" y="366357"/>
                  </a:lnTo>
                </a:path>
                <a:path w="9213215" h="5260340">
                  <a:moveTo>
                    <a:pt x="3323463" y="366357"/>
                  </a:moveTo>
                  <a:lnTo>
                    <a:pt x="3298507" y="366357"/>
                  </a:lnTo>
                </a:path>
                <a:path w="9213215" h="5260340">
                  <a:moveTo>
                    <a:pt x="3273488" y="366357"/>
                  </a:moveTo>
                  <a:lnTo>
                    <a:pt x="3248469" y="366357"/>
                  </a:lnTo>
                </a:path>
                <a:path w="9213215" h="5260340">
                  <a:moveTo>
                    <a:pt x="3223514" y="366357"/>
                  </a:moveTo>
                  <a:lnTo>
                    <a:pt x="3198495" y="366357"/>
                  </a:lnTo>
                </a:path>
                <a:path w="9213215" h="5260340">
                  <a:moveTo>
                    <a:pt x="3173539" y="366357"/>
                  </a:moveTo>
                  <a:lnTo>
                    <a:pt x="3148520" y="366357"/>
                  </a:lnTo>
                </a:path>
                <a:path w="9213215" h="5260340">
                  <a:moveTo>
                    <a:pt x="3123565" y="366357"/>
                  </a:moveTo>
                  <a:lnTo>
                    <a:pt x="3098546" y="366357"/>
                  </a:lnTo>
                </a:path>
                <a:path w="9213215" h="5260340">
                  <a:moveTo>
                    <a:pt x="3073590" y="366357"/>
                  </a:moveTo>
                  <a:lnTo>
                    <a:pt x="3048571" y="366357"/>
                  </a:lnTo>
                </a:path>
                <a:path w="9213215" h="5260340">
                  <a:moveTo>
                    <a:pt x="3023616" y="366357"/>
                  </a:moveTo>
                  <a:lnTo>
                    <a:pt x="2998597" y="366357"/>
                  </a:lnTo>
                </a:path>
                <a:path w="9213215" h="5260340">
                  <a:moveTo>
                    <a:pt x="2973641" y="366357"/>
                  </a:moveTo>
                  <a:lnTo>
                    <a:pt x="2948622" y="366357"/>
                  </a:lnTo>
                </a:path>
                <a:path w="9213215" h="5260340">
                  <a:moveTo>
                    <a:pt x="2923667" y="366357"/>
                  </a:moveTo>
                  <a:lnTo>
                    <a:pt x="2898648" y="366357"/>
                  </a:lnTo>
                </a:path>
                <a:path w="9213215" h="5260340">
                  <a:moveTo>
                    <a:pt x="2873692" y="366357"/>
                  </a:moveTo>
                  <a:lnTo>
                    <a:pt x="2848692" y="366357"/>
                  </a:lnTo>
                </a:path>
                <a:path w="9213215" h="5260340">
                  <a:moveTo>
                    <a:pt x="2823667" y="366357"/>
                  </a:moveTo>
                  <a:lnTo>
                    <a:pt x="2798686" y="366357"/>
                  </a:lnTo>
                </a:path>
                <a:path w="9213215" h="5260340">
                  <a:moveTo>
                    <a:pt x="2773711" y="366357"/>
                  </a:moveTo>
                  <a:lnTo>
                    <a:pt x="2748730" y="366357"/>
                  </a:lnTo>
                </a:path>
                <a:path w="9213215" h="5260340">
                  <a:moveTo>
                    <a:pt x="2723724" y="366357"/>
                  </a:moveTo>
                  <a:lnTo>
                    <a:pt x="2698750" y="366357"/>
                  </a:lnTo>
                </a:path>
                <a:path w="9213215" h="5260340">
                  <a:moveTo>
                    <a:pt x="2673769" y="366357"/>
                  </a:moveTo>
                  <a:lnTo>
                    <a:pt x="2648794" y="366357"/>
                  </a:lnTo>
                </a:path>
                <a:path w="9213215" h="5260340">
                  <a:moveTo>
                    <a:pt x="2623762" y="366357"/>
                  </a:moveTo>
                  <a:lnTo>
                    <a:pt x="2598788" y="366357"/>
                  </a:lnTo>
                </a:path>
                <a:path w="9213215" h="5260340">
                  <a:moveTo>
                    <a:pt x="2573782" y="366357"/>
                  </a:moveTo>
                  <a:lnTo>
                    <a:pt x="2548807" y="366357"/>
                  </a:lnTo>
                </a:path>
                <a:path w="9213215" h="5260340">
                  <a:moveTo>
                    <a:pt x="2523826" y="366357"/>
                  </a:moveTo>
                  <a:lnTo>
                    <a:pt x="2498845" y="366357"/>
                  </a:lnTo>
                </a:path>
                <a:path w="9213215" h="5260340">
                  <a:moveTo>
                    <a:pt x="2473871" y="366357"/>
                  </a:moveTo>
                  <a:lnTo>
                    <a:pt x="2448864" y="366357"/>
                  </a:lnTo>
                </a:path>
                <a:path w="9213215" h="5260340">
                  <a:moveTo>
                    <a:pt x="2423864" y="366357"/>
                  </a:moveTo>
                  <a:lnTo>
                    <a:pt x="2398858" y="366357"/>
                  </a:lnTo>
                </a:path>
                <a:path w="9213215" h="5260340">
                  <a:moveTo>
                    <a:pt x="2373884" y="366357"/>
                  </a:moveTo>
                  <a:lnTo>
                    <a:pt x="2348903" y="366357"/>
                  </a:lnTo>
                </a:path>
                <a:path w="9213215" h="5260340">
                  <a:moveTo>
                    <a:pt x="2323928" y="366357"/>
                  </a:moveTo>
                  <a:lnTo>
                    <a:pt x="2298947" y="366357"/>
                  </a:lnTo>
                </a:path>
                <a:path w="9213215" h="5260340">
                  <a:moveTo>
                    <a:pt x="2273941" y="366357"/>
                  </a:moveTo>
                  <a:lnTo>
                    <a:pt x="2248966" y="366357"/>
                  </a:lnTo>
                </a:path>
                <a:path w="9213215" h="5260340">
                  <a:moveTo>
                    <a:pt x="2223985" y="366357"/>
                  </a:moveTo>
                  <a:lnTo>
                    <a:pt x="2198960" y="366357"/>
                  </a:lnTo>
                </a:path>
                <a:path w="9213215" h="5260340">
                  <a:moveTo>
                    <a:pt x="2173979" y="366357"/>
                  </a:moveTo>
                  <a:lnTo>
                    <a:pt x="2149005" y="366357"/>
                  </a:lnTo>
                </a:path>
                <a:path w="9213215" h="5260340">
                  <a:moveTo>
                    <a:pt x="2123998" y="366357"/>
                  </a:moveTo>
                  <a:lnTo>
                    <a:pt x="2099024" y="366357"/>
                  </a:lnTo>
                </a:path>
                <a:path w="9213215" h="5260340">
                  <a:moveTo>
                    <a:pt x="2074043" y="366357"/>
                  </a:moveTo>
                  <a:lnTo>
                    <a:pt x="2049062" y="366357"/>
                  </a:lnTo>
                </a:path>
                <a:path w="9213215" h="5260340">
                  <a:moveTo>
                    <a:pt x="2024087" y="366357"/>
                  </a:moveTo>
                  <a:lnTo>
                    <a:pt x="1999083" y="366357"/>
                  </a:lnTo>
                </a:path>
                <a:path w="9213215" h="5260340">
                  <a:moveTo>
                    <a:pt x="4963869" y="416332"/>
                  </a:moveTo>
                  <a:lnTo>
                    <a:pt x="4947666" y="416332"/>
                  </a:lnTo>
                </a:path>
                <a:path w="9213215" h="5260340">
                  <a:moveTo>
                    <a:pt x="4922710" y="416332"/>
                  </a:moveTo>
                  <a:lnTo>
                    <a:pt x="4897691" y="416332"/>
                  </a:lnTo>
                </a:path>
                <a:path w="9213215" h="5260340">
                  <a:moveTo>
                    <a:pt x="4872736" y="416332"/>
                  </a:moveTo>
                  <a:lnTo>
                    <a:pt x="4847717" y="416332"/>
                  </a:lnTo>
                </a:path>
                <a:path w="9213215" h="5260340">
                  <a:moveTo>
                    <a:pt x="4822761" y="416332"/>
                  </a:moveTo>
                  <a:lnTo>
                    <a:pt x="4797742" y="416332"/>
                  </a:lnTo>
                </a:path>
                <a:path w="9213215" h="5260340">
                  <a:moveTo>
                    <a:pt x="4772787" y="416332"/>
                  </a:moveTo>
                  <a:lnTo>
                    <a:pt x="4747831" y="416332"/>
                  </a:lnTo>
                </a:path>
                <a:path w="9213215" h="5260340">
                  <a:moveTo>
                    <a:pt x="4722812" y="416332"/>
                  </a:moveTo>
                  <a:lnTo>
                    <a:pt x="4697793" y="416332"/>
                  </a:lnTo>
                </a:path>
                <a:path w="9213215" h="5260340">
                  <a:moveTo>
                    <a:pt x="4672774" y="416332"/>
                  </a:moveTo>
                  <a:lnTo>
                    <a:pt x="4647819" y="416332"/>
                  </a:lnTo>
                </a:path>
                <a:path w="9213215" h="5260340">
                  <a:moveTo>
                    <a:pt x="4622863" y="416332"/>
                  </a:moveTo>
                  <a:lnTo>
                    <a:pt x="4597844" y="416332"/>
                  </a:lnTo>
                </a:path>
                <a:path w="9213215" h="5260340">
                  <a:moveTo>
                    <a:pt x="4572889" y="416332"/>
                  </a:moveTo>
                  <a:lnTo>
                    <a:pt x="4547870" y="416332"/>
                  </a:lnTo>
                </a:path>
                <a:path w="9213215" h="5260340">
                  <a:moveTo>
                    <a:pt x="4522914" y="416332"/>
                  </a:moveTo>
                  <a:lnTo>
                    <a:pt x="4497895" y="416332"/>
                  </a:lnTo>
                </a:path>
                <a:path w="9213215" h="5260340">
                  <a:moveTo>
                    <a:pt x="4472876" y="416332"/>
                  </a:moveTo>
                  <a:lnTo>
                    <a:pt x="4447921" y="416332"/>
                  </a:lnTo>
                </a:path>
                <a:path w="9213215" h="5260340">
                  <a:moveTo>
                    <a:pt x="4422965" y="416332"/>
                  </a:moveTo>
                  <a:lnTo>
                    <a:pt x="4397946" y="416332"/>
                  </a:lnTo>
                </a:path>
                <a:path w="9213215" h="5260340">
                  <a:moveTo>
                    <a:pt x="4372991" y="416332"/>
                  </a:moveTo>
                  <a:lnTo>
                    <a:pt x="4347972" y="416332"/>
                  </a:lnTo>
                </a:path>
                <a:path w="9213215" h="5260340">
                  <a:moveTo>
                    <a:pt x="4322953" y="416332"/>
                  </a:moveTo>
                  <a:lnTo>
                    <a:pt x="4297997" y="416332"/>
                  </a:lnTo>
                </a:path>
                <a:path w="9213215" h="5260340">
                  <a:moveTo>
                    <a:pt x="4272978" y="416332"/>
                  </a:moveTo>
                  <a:lnTo>
                    <a:pt x="4248023" y="416332"/>
                  </a:lnTo>
                </a:path>
                <a:path w="9213215" h="5260340">
                  <a:moveTo>
                    <a:pt x="4223004" y="416332"/>
                  </a:moveTo>
                  <a:lnTo>
                    <a:pt x="4198048" y="416332"/>
                  </a:lnTo>
                </a:path>
                <a:path w="9213215" h="5260340">
                  <a:moveTo>
                    <a:pt x="4173093" y="416332"/>
                  </a:moveTo>
                  <a:lnTo>
                    <a:pt x="4148074" y="416332"/>
                  </a:lnTo>
                </a:path>
                <a:path w="9213215" h="5260340">
                  <a:moveTo>
                    <a:pt x="4123055" y="416332"/>
                  </a:moveTo>
                  <a:lnTo>
                    <a:pt x="4098099" y="416332"/>
                  </a:lnTo>
                </a:path>
                <a:path w="9213215" h="5260340">
                  <a:moveTo>
                    <a:pt x="4073080" y="416332"/>
                  </a:moveTo>
                  <a:lnTo>
                    <a:pt x="4048125" y="416332"/>
                  </a:lnTo>
                </a:path>
                <a:path w="9213215" h="5260340">
                  <a:moveTo>
                    <a:pt x="4023106" y="416332"/>
                  </a:moveTo>
                  <a:lnTo>
                    <a:pt x="3998150" y="416332"/>
                  </a:lnTo>
                </a:path>
                <a:path w="9213215" h="5260340">
                  <a:moveTo>
                    <a:pt x="3973195" y="416332"/>
                  </a:moveTo>
                  <a:lnTo>
                    <a:pt x="3948176" y="416332"/>
                  </a:lnTo>
                </a:path>
                <a:path w="9213215" h="5260340">
                  <a:moveTo>
                    <a:pt x="3923157" y="416332"/>
                  </a:moveTo>
                  <a:lnTo>
                    <a:pt x="3898138" y="416332"/>
                  </a:lnTo>
                </a:path>
                <a:path w="9213215" h="5260340">
                  <a:moveTo>
                    <a:pt x="3873182" y="416332"/>
                  </a:moveTo>
                  <a:lnTo>
                    <a:pt x="3848227" y="416332"/>
                  </a:lnTo>
                </a:path>
                <a:path w="9213215" h="5260340">
                  <a:moveTo>
                    <a:pt x="3823208" y="416332"/>
                  </a:moveTo>
                  <a:lnTo>
                    <a:pt x="3798189" y="416332"/>
                  </a:lnTo>
                </a:path>
                <a:path w="9213215" h="5260340">
                  <a:moveTo>
                    <a:pt x="3773233" y="416332"/>
                  </a:moveTo>
                  <a:lnTo>
                    <a:pt x="3748278" y="416332"/>
                  </a:lnTo>
                </a:path>
                <a:path w="9213215" h="5260340">
                  <a:moveTo>
                    <a:pt x="3723259" y="416332"/>
                  </a:moveTo>
                  <a:lnTo>
                    <a:pt x="3698303" y="416332"/>
                  </a:lnTo>
                </a:path>
                <a:path w="9213215" h="5260340">
                  <a:moveTo>
                    <a:pt x="3673284" y="416332"/>
                  </a:moveTo>
                  <a:lnTo>
                    <a:pt x="3648329" y="416332"/>
                  </a:lnTo>
                </a:path>
                <a:path w="9213215" h="5260340">
                  <a:moveTo>
                    <a:pt x="3623310" y="416332"/>
                  </a:moveTo>
                  <a:lnTo>
                    <a:pt x="3598291" y="416332"/>
                  </a:lnTo>
                </a:path>
                <a:path w="9213215" h="5260340">
                  <a:moveTo>
                    <a:pt x="3573335" y="416332"/>
                  </a:moveTo>
                  <a:lnTo>
                    <a:pt x="3548380" y="416332"/>
                  </a:lnTo>
                </a:path>
                <a:path w="9213215" h="5260340">
                  <a:moveTo>
                    <a:pt x="3523361" y="416332"/>
                  </a:moveTo>
                  <a:lnTo>
                    <a:pt x="3498405" y="416332"/>
                  </a:lnTo>
                </a:path>
                <a:path w="9213215" h="5260340">
                  <a:moveTo>
                    <a:pt x="3473386" y="416332"/>
                  </a:moveTo>
                  <a:lnTo>
                    <a:pt x="3448367" y="416332"/>
                  </a:lnTo>
                </a:path>
                <a:path w="9213215" h="5260340">
                  <a:moveTo>
                    <a:pt x="3423412" y="416332"/>
                  </a:moveTo>
                  <a:lnTo>
                    <a:pt x="3398393" y="416332"/>
                  </a:lnTo>
                </a:path>
                <a:path w="9213215" h="5260340">
                  <a:moveTo>
                    <a:pt x="3373437" y="416332"/>
                  </a:moveTo>
                  <a:lnTo>
                    <a:pt x="3348418" y="416332"/>
                  </a:lnTo>
                </a:path>
                <a:path w="9213215" h="5260340">
                  <a:moveTo>
                    <a:pt x="3323463" y="416332"/>
                  </a:moveTo>
                  <a:lnTo>
                    <a:pt x="3298507" y="416332"/>
                  </a:lnTo>
                </a:path>
                <a:path w="9213215" h="5260340">
                  <a:moveTo>
                    <a:pt x="3273488" y="416332"/>
                  </a:moveTo>
                  <a:lnTo>
                    <a:pt x="3248469" y="416332"/>
                  </a:lnTo>
                </a:path>
                <a:path w="9213215" h="5260340">
                  <a:moveTo>
                    <a:pt x="3223514" y="416332"/>
                  </a:moveTo>
                  <a:lnTo>
                    <a:pt x="3198495" y="416332"/>
                  </a:lnTo>
                </a:path>
                <a:path w="9213215" h="5260340">
                  <a:moveTo>
                    <a:pt x="3173539" y="416332"/>
                  </a:moveTo>
                  <a:lnTo>
                    <a:pt x="3148520" y="416332"/>
                  </a:lnTo>
                </a:path>
                <a:path w="9213215" h="5260340">
                  <a:moveTo>
                    <a:pt x="3123565" y="416332"/>
                  </a:moveTo>
                  <a:lnTo>
                    <a:pt x="3098546" y="416332"/>
                  </a:lnTo>
                </a:path>
                <a:path w="9213215" h="5260340">
                  <a:moveTo>
                    <a:pt x="3073590" y="416332"/>
                  </a:moveTo>
                  <a:lnTo>
                    <a:pt x="3048571" y="416332"/>
                  </a:lnTo>
                </a:path>
                <a:path w="9213215" h="5260340">
                  <a:moveTo>
                    <a:pt x="3023616" y="416332"/>
                  </a:moveTo>
                  <a:lnTo>
                    <a:pt x="2998597" y="416332"/>
                  </a:lnTo>
                </a:path>
                <a:path w="9213215" h="5260340">
                  <a:moveTo>
                    <a:pt x="2973641" y="416332"/>
                  </a:moveTo>
                  <a:lnTo>
                    <a:pt x="2948622" y="416332"/>
                  </a:lnTo>
                </a:path>
                <a:path w="9213215" h="5260340">
                  <a:moveTo>
                    <a:pt x="2923667" y="416332"/>
                  </a:moveTo>
                  <a:lnTo>
                    <a:pt x="2898648" y="416332"/>
                  </a:lnTo>
                </a:path>
                <a:path w="9213215" h="5260340">
                  <a:moveTo>
                    <a:pt x="2873692" y="416332"/>
                  </a:moveTo>
                  <a:lnTo>
                    <a:pt x="2848692" y="416332"/>
                  </a:lnTo>
                </a:path>
                <a:path w="9213215" h="5260340">
                  <a:moveTo>
                    <a:pt x="2823667" y="416332"/>
                  </a:moveTo>
                  <a:lnTo>
                    <a:pt x="2798686" y="416332"/>
                  </a:lnTo>
                </a:path>
                <a:path w="9213215" h="5260340">
                  <a:moveTo>
                    <a:pt x="2773711" y="416332"/>
                  </a:moveTo>
                  <a:lnTo>
                    <a:pt x="2748730" y="416332"/>
                  </a:lnTo>
                </a:path>
                <a:path w="9213215" h="5260340">
                  <a:moveTo>
                    <a:pt x="2723724" y="416332"/>
                  </a:moveTo>
                  <a:lnTo>
                    <a:pt x="2698750" y="416332"/>
                  </a:lnTo>
                </a:path>
                <a:path w="9213215" h="5260340">
                  <a:moveTo>
                    <a:pt x="2673769" y="416332"/>
                  </a:moveTo>
                  <a:lnTo>
                    <a:pt x="2648794" y="416332"/>
                  </a:lnTo>
                </a:path>
                <a:path w="9213215" h="5260340">
                  <a:moveTo>
                    <a:pt x="2623762" y="416332"/>
                  </a:moveTo>
                  <a:lnTo>
                    <a:pt x="2598788" y="416332"/>
                  </a:lnTo>
                </a:path>
                <a:path w="9213215" h="5260340">
                  <a:moveTo>
                    <a:pt x="2573782" y="416332"/>
                  </a:moveTo>
                  <a:lnTo>
                    <a:pt x="2548807" y="416332"/>
                  </a:lnTo>
                </a:path>
                <a:path w="9213215" h="5260340">
                  <a:moveTo>
                    <a:pt x="2523826" y="416332"/>
                  </a:moveTo>
                  <a:lnTo>
                    <a:pt x="2498845" y="416332"/>
                  </a:lnTo>
                </a:path>
                <a:path w="9213215" h="5260340">
                  <a:moveTo>
                    <a:pt x="2473871" y="416332"/>
                  </a:moveTo>
                  <a:lnTo>
                    <a:pt x="2448864" y="416332"/>
                  </a:lnTo>
                </a:path>
                <a:path w="9213215" h="5260340">
                  <a:moveTo>
                    <a:pt x="2423864" y="416332"/>
                  </a:moveTo>
                  <a:lnTo>
                    <a:pt x="2398858" y="416332"/>
                  </a:lnTo>
                </a:path>
                <a:path w="9213215" h="5260340">
                  <a:moveTo>
                    <a:pt x="2373884" y="416332"/>
                  </a:moveTo>
                  <a:lnTo>
                    <a:pt x="2348903" y="416332"/>
                  </a:lnTo>
                </a:path>
                <a:path w="9213215" h="5260340">
                  <a:moveTo>
                    <a:pt x="2323928" y="416332"/>
                  </a:moveTo>
                  <a:lnTo>
                    <a:pt x="2298947" y="416332"/>
                  </a:lnTo>
                </a:path>
                <a:path w="9213215" h="5260340">
                  <a:moveTo>
                    <a:pt x="2273941" y="416332"/>
                  </a:moveTo>
                  <a:lnTo>
                    <a:pt x="2248966" y="416332"/>
                  </a:lnTo>
                </a:path>
                <a:path w="9213215" h="5260340">
                  <a:moveTo>
                    <a:pt x="2223985" y="416332"/>
                  </a:moveTo>
                  <a:lnTo>
                    <a:pt x="2198960" y="416332"/>
                  </a:lnTo>
                </a:path>
                <a:path w="9213215" h="5260340">
                  <a:moveTo>
                    <a:pt x="2173979" y="416332"/>
                  </a:moveTo>
                  <a:lnTo>
                    <a:pt x="2149005" y="416332"/>
                  </a:lnTo>
                </a:path>
                <a:path w="9213215" h="5260340">
                  <a:moveTo>
                    <a:pt x="2123998" y="416332"/>
                  </a:moveTo>
                  <a:lnTo>
                    <a:pt x="2099024" y="416332"/>
                  </a:lnTo>
                </a:path>
                <a:path w="9213215" h="5260340">
                  <a:moveTo>
                    <a:pt x="2074043" y="416332"/>
                  </a:moveTo>
                  <a:lnTo>
                    <a:pt x="2049062" y="416332"/>
                  </a:lnTo>
                </a:path>
                <a:path w="9213215" h="5260340">
                  <a:moveTo>
                    <a:pt x="2024087" y="416332"/>
                  </a:moveTo>
                  <a:lnTo>
                    <a:pt x="1999072" y="416332"/>
                  </a:lnTo>
                </a:path>
                <a:path w="9213215" h="5260340">
                  <a:moveTo>
                    <a:pt x="8970835" y="466306"/>
                  </a:moveTo>
                  <a:lnTo>
                    <a:pt x="8945816" y="466306"/>
                  </a:lnTo>
                </a:path>
                <a:path w="9213215" h="5260340">
                  <a:moveTo>
                    <a:pt x="8920861" y="466306"/>
                  </a:moveTo>
                  <a:lnTo>
                    <a:pt x="8895842" y="466306"/>
                  </a:lnTo>
                </a:path>
                <a:path w="9213215" h="5260340">
                  <a:moveTo>
                    <a:pt x="8870823" y="466306"/>
                  </a:moveTo>
                  <a:lnTo>
                    <a:pt x="8845867" y="466306"/>
                  </a:lnTo>
                </a:path>
                <a:path w="9213215" h="5260340">
                  <a:moveTo>
                    <a:pt x="6509004" y="466306"/>
                  </a:moveTo>
                  <a:lnTo>
                    <a:pt x="6496939" y="466306"/>
                  </a:lnTo>
                </a:path>
                <a:path w="9213215" h="5260340">
                  <a:moveTo>
                    <a:pt x="6471983" y="466306"/>
                  </a:moveTo>
                  <a:lnTo>
                    <a:pt x="6447028" y="466306"/>
                  </a:lnTo>
                </a:path>
                <a:path w="9213215" h="5260340">
                  <a:moveTo>
                    <a:pt x="6422009" y="466306"/>
                  </a:moveTo>
                  <a:lnTo>
                    <a:pt x="6396990" y="466306"/>
                  </a:lnTo>
                </a:path>
                <a:path w="9213215" h="5260340">
                  <a:moveTo>
                    <a:pt x="6372034" y="466306"/>
                  </a:moveTo>
                  <a:lnTo>
                    <a:pt x="6347015" y="466306"/>
                  </a:lnTo>
                </a:path>
                <a:path w="9213215" h="5260340">
                  <a:moveTo>
                    <a:pt x="4964264" y="466306"/>
                  </a:moveTo>
                  <a:lnTo>
                    <a:pt x="4947666" y="466306"/>
                  </a:lnTo>
                </a:path>
                <a:path w="9213215" h="5260340">
                  <a:moveTo>
                    <a:pt x="4922710" y="466306"/>
                  </a:moveTo>
                  <a:lnTo>
                    <a:pt x="4897691" y="466306"/>
                  </a:lnTo>
                </a:path>
                <a:path w="9213215" h="5260340">
                  <a:moveTo>
                    <a:pt x="4872736" y="466306"/>
                  </a:moveTo>
                  <a:lnTo>
                    <a:pt x="4847717" y="466306"/>
                  </a:lnTo>
                </a:path>
                <a:path w="9213215" h="5260340">
                  <a:moveTo>
                    <a:pt x="4822761" y="466306"/>
                  </a:moveTo>
                  <a:lnTo>
                    <a:pt x="4797742" y="466306"/>
                  </a:lnTo>
                </a:path>
                <a:path w="9213215" h="5260340">
                  <a:moveTo>
                    <a:pt x="4772787" y="466306"/>
                  </a:moveTo>
                  <a:lnTo>
                    <a:pt x="4747831" y="466306"/>
                  </a:lnTo>
                </a:path>
                <a:path w="9213215" h="5260340">
                  <a:moveTo>
                    <a:pt x="4722812" y="466306"/>
                  </a:moveTo>
                  <a:lnTo>
                    <a:pt x="4711932" y="466306"/>
                  </a:lnTo>
                </a:path>
                <a:path w="9213215" h="5260340">
                  <a:moveTo>
                    <a:pt x="2200794" y="466306"/>
                  </a:moveTo>
                  <a:lnTo>
                    <a:pt x="2198960" y="466306"/>
                  </a:lnTo>
                </a:path>
                <a:path w="9213215" h="5260340">
                  <a:moveTo>
                    <a:pt x="2173979" y="466306"/>
                  </a:moveTo>
                  <a:lnTo>
                    <a:pt x="2149005" y="466306"/>
                  </a:lnTo>
                </a:path>
                <a:path w="9213215" h="5260340">
                  <a:moveTo>
                    <a:pt x="2123998" y="466306"/>
                  </a:moveTo>
                  <a:lnTo>
                    <a:pt x="2099024" y="466306"/>
                  </a:lnTo>
                </a:path>
                <a:path w="9213215" h="5260340">
                  <a:moveTo>
                    <a:pt x="2074043" y="466306"/>
                  </a:moveTo>
                  <a:lnTo>
                    <a:pt x="2049062" y="466306"/>
                  </a:lnTo>
                </a:path>
                <a:path w="9213215" h="5260340">
                  <a:moveTo>
                    <a:pt x="2024087" y="466306"/>
                  </a:moveTo>
                  <a:lnTo>
                    <a:pt x="1999060" y="466306"/>
                  </a:lnTo>
                </a:path>
                <a:path w="9213215" h="5260340">
                  <a:moveTo>
                    <a:pt x="974572" y="466306"/>
                  </a:moveTo>
                  <a:lnTo>
                    <a:pt x="949547" y="466306"/>
                  </a:lnTo>
                </a:path>
                <a:path w="9213215" h="5260340">
                  <a:moveTo>
                    <a:pt x="924566" y="466306"/>
                  </a:moveTo>
                  <a:lnTo>
                    <a:pt x="899566" y="466306"/>
                  </a:lnTo>
                </a:path>
                <a:path w="9213215" h="5260340">
                  <a:moveTo>
                    <a:pt x="874585" y="466306"/>
                  </a:moveTo>
                  <a:lnTo>
                    <a:pt x="849610" y="466306"/>
                  </a:lnTo>
                </a:path>
                <a:path w="9213215" h="5260340">
                  <a:moveTo>
                    <a:pt x="824630" y="466306"/>
                  </a:moveTo>
                  <a:lnTo>
                    <a:pt x="799655" y="466306"/>
                  </a:lnTo>
                </a:path>
                <a:path w="9213215" h="5260340">
                  <a:moveTo>
                    <a:pt x="774649" y="466306"/>
                  </a:moveTo>
                  <a:lnTo>
                    <a:pt x="749668" y="466306"/>
                  </a:lnTo>
                </a:path>
                <a:path w="9213215" h="5260340">
                  <a:moveTo>
                    <a:pt x="724642" y="466306"/>
                  </a:moveTo>
                  <a:lnTo>
                    <a:pt x="699662" y="466306"/>
                  </a:lnTo>
                </a:path>
                <a:path w="9213215" h="5260340">
                  <a:moveTo>
                    <a:pt x="674687" y="466306"/>
                  </a:moveTo>
                  <a:lnTo>
                    <a:pt x="649706" y="466306"/>
                  </a:lnTo>
                </a:path>
                <a:path w="9213215" h="5260340">
                  <a:moveTo>
                    <a:pt x="624706" y="466306"/>
                  </a:moveTo>
                  <a:lnTo>
                    <a:pt x="599725" y="466306"/>
                  </a:lnTo>
                </a:path>
                <a:path w="9213215" h="5260340">
                  <a:moveTo>
                    <a:pt x="9063681" y="516270"/>
                  </a:moveTo>
                  <a:lnTo>
                    <a:pt x="9045765" y="516281"/>
                  </a:lnTo>
                </a:path>
                <a:path w="9213215" h="5260340">
                  <a:moveTo>
                    <a:pt x="9020810" y="516281"/>
                  </a:moveTo>
                  <a:lnTo>
                    <a:pt x="8995791" y="516281"/>
                  </a:lnTo>
                </a:path>
                <a:path w="9213215" h="5260340">
                  <a:moveTo>
                    <a:pt x="8970835" y="516281"/>
                  </a:moveTo>
                  <a:lnTo>
                    <a:pt x="8945816" y="516281"/>
                  </a:lnTo>
                </a:path>
                <a:path w="9213215" h="5260340">
                  <a:moveTo>
                    <a:pt x="8920861" y="516281"/>
                  </a:moveTo>
                  <a:lnTo>
                    <a:pt x="8895842" y="516281"/>
                  </a:lnTo>
                </a:path>
                <a:path w="9213215" h="5260340">
                  <a:moveTo>
                    <a:pt x="8870823" y="516281"/>
                  </a:moveTo>
                  <a:lnTo>
                    <a:pt x="8845867" y="516281"/>
                  </a:lnTo>
                </a:path>
                <a:path w="9213215" h="5260340">
                  <a:moveTo>
                    <a:pt x="6509004" y="516281"/>
                  </a:moveTo>
                  <a:lnTo>
                    <a:pt x="6496939" y="516281"/>
                  </a:lnTo>
                </a:path>
                <a:path w="9213215" h="5260340">
                  <a:moveTo>
                    <a:pt x="6471983" y="516281"/>
                  </a:moveTo>
                  <a:lnTo>
                    <a:pt x="6447028" y="516281"/>
                  </a:lnTo>
                </a:path>
                <a:path w="9213215" h="5260340">
                  <a:moveTo>
                    <a:pt x="6422009" y="516281"/>
                  </a:moveTo>
                  <a:lnTo>
                    <a:pt x="6396990" y="516281"/>
                  </a:lnTo>
                </a:path>
                <a:path w="9213215" h="5260340">
                  <a:moveTo>
                    <a:pt x="6372034" y="516281"/>
                  </a:moveTo>
                  <a:lnTo>
                    <a:pt x="6347015" y="516281"/>
                  </a:lnTo>
                </a:path>
                <a:path w="9213215" h="5260340">
                  <a:moveTo>
                    <a:pt x="4964941" y="516281"/>
                  </a:moveTo>
                  <a:lnTo>
                    <a:pt x="4947666" y="516281"/>
                  </a:lnTo>
                </a:path>
                <a:path w="9213215" h="5260340">
                  <a:moveTo>
                    <a:pt x="4922710" y="516281"/>
                  </a:moveTo>
                  <a:lnTo>
                    <a:pt x="4897691" y="516281"/>
                  </a:lnTo>
                </a:path>
                <a:path w="9213215" h="5260340">
                  <a:moveTo>
                    <a:pt x="4872736" y="516281"/>
                  </a:moveTo>
                  <a:lnTo>
                    <a:pt x="4847717" y="516281"/>
                  </a:lnTo>
                </a:path>
                <a:path w="9213215" h="5260340">
                  <a:moveTo>
                    <a:pt x="4822761" y="516281"/>
                  </a:moveTo>
                  <a:lnTo>
                    <a:pt x="4797742" y="516281"/>
                  </a:lnTo>
                </a:path>
                <a:path w="9213215" h="5260340">
                  <a:moveTo>
                    <a:pt x="4772787" y="516281"/>
                  </a:moveTo>
                  <a:lnTo>
                    <a:pt x="4747831" y="516281"/>
                  </a:lnTo>
                </a:path>
                <a:path w="9213215" h="5260340">
                  <a:moveTo>
                    <a:pt x="4722812" y="516281"/>
                  </a:moveTo>
                  <a:lnTo>
                    <a:pt x="4711895" y="516281"/>
                  </a:lnTo>
                </a:path>
                <a:path w="9213215" h="5260340">
                  <a:moveTo>
                    <a:pt x="2200844" y="516281"/>
                  </a:moveTo>
                  <a:lnTo>
                    <a:pt x="2198960" y="516281"/>
                  </a:lnTo>
                </a:path>
                <a:path w="9213215" h="5260340">
                  <a:moveTo>
                    <a:pt x="2173979" y="516281"/>
                  </a:moveTo>
                  <a:lnTo>
                    <a:pt x="2149005" y="516281"/>
                  </a:lnTo>
                </a:path>
                <a:path w="9213215" h="5260340">
                  <a:moveTo>
                    <a:pt x="2123998" y="516281"/>
                  </a:moveTo>
                  <a:lnTo>
                    <a:pt x="2099024" y="516281"/>
                  </a:lnTo>
                </a:path>
                <a:path w="9213215" h="5260340">
                  <a:moveTo>
                    <a:pt x="2074043" y="516281"/>
                  </a:moveTo>
                  <a:lnTo>
                    <a:pt x="2049062" y="516281"/>
                  </a:lnTo>
                </a:path>
                <a:path w="9213215" h="5260340">
                  <a:moveTo>
                    <a:pt x="2024087" y="516281"/>
                  </a:moveTo>
                  <a:lnTo>
                    <a:pt x="1999049" y="516281"/>
                  </a:lnTo>
                </a:path>
                <a:path w="9213215" h="5260340">
                  <a:moveTo>
                    <a:pt x="917828" y="516301"/>
                  </a:moveTo>
                  <a:lnTo>
                    <a:pt x="899566" y="516281"/>
                  </a:lnTo>
                </a:path>
                <a:path w="9213215" h="5260340">
                  <a:moveTo>
                    <a:pt x="874585" y="516281"/>
                  </a:moveTo>
                  <a:lnTo>
                    <a:pt x="849610" y="516281"/>
                  </a:lnTo>
                </a:path>
                <a:path w="9213215" h="5260340">
                  <a:moveTo>
                    <a:pt x="824630" y="516281"/>
                  </a:moveTo>
                  <a:lnTo>
                    <a:pt x="799655" y="516281"/>
                  </a:lnTo>
                </a:path>
                <a:path w="9213215" h="5260340">
                  <a:moveTo>
                    <a:pt x="774649" y="516281"/>
                  </a:moveTo>
                  <a:lnTo>
                    <a:pt x="749668" y="516281"/>
                  </a:lnTo>
                </a:path>
                <a:path w="9213215" h="5260340">
                  <a:moveTo>
                    <a:pt x="724642" y="516281"/>
                  </a:moveTo>
                  <a:lnTo>
                    <a:pt x="699662" y="516281"/>
                  </a:lnTo>
                </a:path>
                <a:path w="9213215" h="5260340">
                  <a:moveTo>
                    <a:pt x="674687" y="516281"/>
                  </a:moveTo>
                  <a:lnTo>
                    <a:pt x="650059" y="516278"/>
                  </a:lnTo>
                </a:path>
                <a:path w="9213215" h="5260340">
                  <a:moveTo>
                    <a:pt x="9114530" y="566260"/>
                  </a:moveTo>
                  <a:lnTo>
                    <a:pt x="9095740" y="566255"/>
                  </a:lnTo>
                </a:path>
                <a:path w="9213215" h="5260340">
                  <a:moveTo>
                    <a:pt x="9070721" y="566255"/>
                  </a:moveTo>
                  <a:lnTo>
                    <a:pt x="9045765" y="566255"/>
                  </a:lnTo>
                </a:path>
                <a:path w="9213215" h="5260340">
                  <a:moveTo>
                    <a:pt x="9020810" y="566255"/>
                  </a:moveTo>
                  <a:lnTo>
                    <a:pt x="8995791" y="566255"/>
                  </a:lnTo>
                </a:path>
                <a:path w="9213215" h="5260340">
                  <a:moveTo>
                    <a:pt x="8970835" y="566255"/>
                  </a:moveTo>
                  <a:lnTo>
                    <a:pt x="8945816" y="566255"/>
                  </a:lnTo>
                </a:path>
                <a:path w="9213215" h="5260340">
                  <a:moveTo>
                    <a:pt x="8920861" y="566255"/>
                  </a:moveTo>
                  <a:lnTo>
                    <a:pt x="8895842" y="566255"/>
                  </a:lnTo>
                </a:path>
                <a:path w="9213215" h="5260340">
                  <a:moveTo>
                    <a:pt x="8870823" y="566255"/>
                  </a:moveTo>
                  <a:lnTo>
                    <a:pt x="8845867" y="566255"/>
                  </a:lnTo>
                </a:path>
                <a:path w="9213215" h="5260340">
                  <a:moveTo>
                    <a:pt x="8820912" y="566255"/>
                  </a:moveTo>
                  <a:lnTo>
                    <a:pt x="8818618" y="566254"/>
                  </a:lnTo>
                </a:path>
                <a:path w="9213215" h="5260340">
                  <a:moveTo>
                    <a:pt x="6509004" y="566255"/>
                  </a:moveTo>
                  <a:lnTo>
                    <a:pt x="6496939" y="566255"/>
                  </a:lnTo>
                </a:path>
                <a:path w="9213215" h="5260340">
                  <a:moveTo>
                    <a:pt x="6471983" y="566255"/>
                  </a:moveTo>
                  <a:lnTo>
                    <a:pt x="6447028" y="566255"/>
                  </a:lnTo>
                </a:path>
                <a:path w="9213215" h="5260340">
                  <a:moveTo>
                    <a:pt x="6422009" y="566255"/>
                  </a:moveTo>
                  <a:lnTo>
                    <a:pt x="6396990" y="566255"/>
                  </a:lnTo>
                </a:path>
                <a:path w="9213215" h="5260340">
                  <a:moveTo>
                    <a:pt x="6372034" y="566255"/>
                  </a:moveTo>
                  <a:lnTo>
                    <a:pt x="6347015" y="566255"/>
                  </a:lnTo>
                </a:path>
                <a:path w="9213215" h="5260340">
                  <a:moveTo>
                    <a:pt x="4965065" y="566255"/>
                  </a:moveTo>
                  <a:lnTo>
                    <a:pt x="4947666" y="566255"/>
                  </a:lnTo>
                </a:path>
                <a:path w="9213215" h="5260340">
                  <a:moveTo>
                    <a:pt x="4922710" y="566255"/>
                  </a:moveTo>
                  <a:lnTo>
                    <a:pt x="4897691" y="566255"/>
                  </a:lnTo>
                </a:path>
                <a:path w="9213215" h="5260340">
                  <a:moveTo>
                    <a:pt x="4872736" y="566255"/>
                  </a:moveTo>
                  <a:lnTo>
                    <a:pt x="4847717" y="566255"/>
                  </a:lnTo>
                </a:path>
                <a:path w="9213215" h="5260340">
                  <a:moveTo>
                    <a:pt x="4822761" y="566255"/>
                  </a:moveTo>
                  <a:lnTo>
                    <a:pt x="4797742" y="566255"/>
                  </a:lnTo>
                </a:path>
                <a:path w="9213215" h="5260340">
                  <a:moveTo>
                    <a:pt x="4772787" y="566255"/>
                  </a:moveTo>
                  <a:lnTo>
                    <a:pt x="4747831" y="566255"/>
                  </a:lnTo>
                </a:path>
                <a:path w="9213215" h="5260340">
                  <a:moveTo>
                    <a:pt x="4722812" y="566255"/>
                  </a:moveTo>
                  <a:lnTo>
                    <a:pt x="4711857" y="566255"/>
                  </a:lnTo>
                </a:path>
                <a:path w="9213215" h="5260340">
                  <a:moveTo>
                    <a:pt x="2200895" y="566255"/>
                  </a:moveTo>
                  <a:lnTo>
                    <a:pt x="2198960" y="566255"/>
                  </a:lnTo>
                </a:path>
                <a:path w="9213215" h="5260340">
                  <a:moveTo>
                    <a:pt x="2173979" y="566255"/>
                  </a:moveTo>
                  <a:lnTo>
                    <a:pt x="2149005" y="566255"/>
                  </a:lnTo>
                </a:path>
                <a:path w="9213215" h="5260340">
                  <a:moveTo>
                    <a:pt x="2123998" y="566255"/>
                  </a:moveTo>
                  <a:lnTo>
                    <a:pt x="2099024" y="566255"/>
                  </a:lnTo>
                </a:path>
                <a:path w="9213215" h="5260340">
                  <a:moveTo>
                    <a:pt x="2074043" y="566255"/>
                  </a:moveTo>
                  <a:lnTo>
                    <a:pt x="2049062" y="566255"/>
                  </a:lnTo>
                </a:path>
                <a:path w="9213215" h="5260340">
                  <a:moveTo>
                    <a:pt x="2024087" y="566255"/>
                  </a:moveTo>
                  <a:lnTo>
                    <a:pt x="1999037" y="566255"/>
                  </a:lnTo>
                </a:path>
                <a:path w="9213215" h="5260340">
                  <a:moveTo>
                    <a:pt x="874585" y="566255"/>
                  </a:moveTo>
                  <a:lnTo>
                    <a:pt x="849610" y="566255"/>
                  </a:lnTo>
                </a:path>
                <a:path w="9213215" h="5260340">
                  <a:moveTo>
                    <a:pt x="824630" y="566255"/>
                  </a:moveTo>
                  <a:lnTo>
                    <a:pt x="799655" y="566255"/>
                  </a:lnTo>
                </a:path>
                <a:path w="9213215" h="5260340">
                  <a:moveTo>
                    <a:pt x="774649" y="566255"/>
                  </a:moveTo>
                  <a:lnTo>
                    <a:pt x="749668" y="566255"/>
                  </a:lnTo>
                </a:path>
                <a:path w="9213215" h="5260340">
                  <a:moveTo>
                    <a:pt x="724642" y="566255"/>
                  </a:moveTo>
                  <a:lnTo>
                    <a:pt x="699662" y="566255"/>
                  </a:lnTo>
                </a:path>
                <a:path w="9213215" h="5260340">
                  <a:moveTo>
                    <a:pt x="9152254" y="616230"/>
                  </a:moveTo>
                  <a:lnTo>
                    <a:pt x="9145714" y="616230"/>
                  </a:lnTo>
                </a:path>
                <a:path w="9213215" h="5260340">
                  <a:moveTo>
                    <a:pt x="9120759" y="616230"/>
                  </a:moveTo>
                  <a:lnTo>
                    <a:pt x="9095740" y="616230"/>
                  </a:lnTo>
                </a:path>
                <a:path w="9213215" h="5260340">
                  <a:moveTo>
                    <a:pt x="9070721" y="616230"/>
                  </a:moveTo>
                  <a:lnTo>
                    <a:pt x="9045765" y="616230"/>
                  </a:lnTo>
                </a:path>
                <a:path w="9213215" h="5260340">
                  <a:moveTo>
                    <a:pt x="9020810" y="616230"/>
                  </a:moveTo>
                  <a:lnTo>
                    <a:pt x="8995791" y="616230"/>
                  </a:lnTo>
                </a:path>
                <a:path w="9213215" h="5260340">
                  <a:moveTo>
                    <a:pt x="8970835" y="616230"/>
                  </a:moveTo>
                  <a:lnTo>
                    <a:pt x="8945816" y="616230"/>
                  </a:lnTo>
                </a:path>
                <a:path w="9213215" h="5260340">
                  <a:moveTo>
                    <a:pt x="8920861" y="616230"/>
                  </a:moveTo>
                  <a:lnTo>
                    <a:pt x="8895842" y="616230"/>
                  </a:lnTo>
                </a:path>
                <a:path w="9213215" h="5260340">
                  <a:moveTo>
                    <a:pt x="8870823" y="616230"/>
                  </a:moveTo>
                  <a:lnTo>
                    <a:pt x="8845867" y="616230"/>
                  </a:lnTo>
                </a:path>
                <a:path w="9213215" h="5260340">
                  <a:moveTo>
                    <a:pt x="8820912" y="616230"/>
                  </a:moveTo>
                  <a:lnTo>
                    <a:pt x="8803548" y="616245"/>
                  </a:lnTo>
                </a:path>
                <a:path w="9213215" h="5260340">
                  <a:moveTo>
                    <a:pt x="6509004" y="616230"/>
                  </a:moveTo>
                  <a:lnTo>
                    <a:pt x="6496939" y="616230"/>
                  </a:lnTo>
                </a:path>
                <a:path w="9213215" h="5260340">
                  <a:moveTo>
                    <a:pt x="6471983" y="616230"/>
                  </a:moveTo>
                  <a:lnTo>
                    <a:pt x="6447028" y="616230"/>
                  </a:lnTo>
                </a:path>
                <a:path w="9213215" h="5260340">
                  <a:moveTo>
                    <a:pt x="6422009" y="616230"/>
                  </a:moveTo>
                  <a:lnTo>
                    <a:pt x="6396990" y="616230"/>
                  </a:lnTo>
                </a:path>
                <a:path w="9213215" h="5260340">
                  <a:moveTo>
                    <a:pt x="6372034" y="616230"/>
                  </a:moveTo>
                  <a:lnTo>
                    <a:pt x="6347015" y="616230"/>
                  </a:lnTo>
                </a:path>
                <a:path w="9213215" h="5260340">
                  <a:moveTo>
                    <a:pt x="4965065" y="616230"/>
                  </a:moveTo>
                  <a:lnTo>
                    <a:pt x="4947666" y="616230"/>
                  </a:lnTo>
                </a:path>
                <a:path w="9213215" h="5260340">
                  <a:moveTo>
                    <a:pt x="4922710" y="616230"/>
                  </a:moveTo>
                  <a:lnTo>
                    <a:pt x="4897691" y="616230"/>
                  </a:lnTo>
                </a:path>
                <a:path w="9213215" h="5260340">
                  <a:moveTo>
                    <a:pt x="4872736" y="616230"/>
                  </a:moveTo>
                  <a:lnTo>
                    <a:pt x="4847717" y="616230"/>
                  </a:lnTo>
                </a:path>
                <a:path w="9213215" h="5260340">
                  <a:moveTo>
                    <a:pt x="4822761" y="616230"/>
                  </a:moveTo>
                  <a:lnTo>
                    <a:pt x="4797742" y="616230"/>
                  </a:lnTo>
                </a:path>
                <a:path w="9213215" h="5260340">
                  <a:moveTo>
                    <a:pt x="4772787" y="616230"/>
                  </a:moveTo>
                  <a:lnTo>
                    <a:pt x="4747831" y="616230"/>
                  </a:lnTo>
                </a:path>
                <a:path w="9213215" h="5260340">
                  <a:moveTo>
                    <a:pt x="4722812" y="616230"/>
                  </a:moveTo>
                  <a:lnTo>
                    <a:pt x="4711820" y="616230"/>
                  </a:lnTo>
                </a:path>
                <a:path w="9213215" h="5260340">
                  <a:moveTo>
                    <a:pt x="2200946" y="616230"/>
                  </a:moveTo>
                  <a:lnTo>
                    <a:pt x="2198960" y="616230"/>
                  </a:lnTo>
                </a:path>
                <a:path w="9213215" h="5260340">
                  <a:moveTo>
                    <a:pt x="2173979" y="616230"/>
                  </a:moveTo>
                  <a:lnTo>
                    <a:pt x="2149005" y="616230"/>
                  </a:lnTo>
                </a:path>
                <a:path w="9213215" h="5260340">
                  <a:moveTo>
                    <a:pt x="2123998" y="616230"/>
                  </a:moveTo>
                  <a:lnTo>
                    <a:pt x="2099024" y="616230"/>
                  </a:lnTo>
                </a:path>
                <a:path w="9213215" h="5260340">
                  <a:moveTo>
                    <a:pt x="2074043" y="616230"/>
                  </a:moveTo>
                  <a:lnTo>
                    <a:pt x="2049062" y="616230"/>
                  </a:lnTo>
                </a:path>
                <a:path w="9213215" h="5260340">
                  <a:moveTo>
                    <a:pt x="2024087" y="616230"/>
                  </a:moveTo>
                  <a:lnTo>
                    <a:pt x="1998999" y="616230"/>
                  </a:lnTo>
                </a:path>
                <a:path w="9213215" h="5260340">
                  <a:moveTo>
                    <a:pt x="874585" y="616230"/>
                  </a:moveTo>
                  <a:lnTo>
                    <a:pt x="849610" y="616230"/>
                  </a:lnTo>
                </a:path>
                <a:path w="9213215" h="5260340">
                  <a:moveTo>
                    <a:pt x="824630" y="616230"/>
                  </a:moveTo>
                  <a:lnTo>
                    <a:pt x="799655" y="616230"/>
                  </a:lnTo>
                </a:path>
                <a:path w="9213215" h="5260340">
                  <a:moveTo>
                    <a:pt x="774649" y="616230"/>
                  </a:moveTo>
                  <a:lnTo>
                    <a:pt x="749668" y="616230"/>
                  </a:lnTo>
                </a:path>
                <a:path w="9213215" h="5260340">
                  <a:moveTo>
                    <a:pt x="724642" y="616230"/>
                  </a:moveTo>
                  <a:lnTo>
                    <a:pt x="699662" y="616230"/>
                  </a:lnTo>
                </a:path>
                <a:path w="9213215" h="5260340">
                  <a:moveTo>
                    <a:pt x="9170733" y="666204"/>
                  </a:moveTo>
                  <a:lnTo>
                    <a:pt x="9145714" y="666204"/>
                  </a:lnTo>
                </a:path>
                <a:path w="9213215" h="5260340">
                  <a:moveTo>
                    <a:pt x="9120759" y="666204"/>
                  </a:moveTo>
                  <a:lnTo>
                    <a:pt x="9095740" y="666204"/>
                  </a:lnTo>
                </a:path>
                <a:path w="9213215" h="5260340">
                  <a:moveTo>
                    <a:pt x="9070721" y="666204"/>
                  </a:moveTo>
                  <a:lnTo>
                    <a:pt x="9045765" y="666204"/>
                  </a:lnTo>
                </a:path>
                <a:path w="9213215" h="5260340">
                  <a:moveTo>
                    <a:pt x="9020810" y="666204"/>
                  </a:moveTo>
                  <a:lnTo>
                    <a:pt x="8995791" y="666204"/>
                  </a:lnTo>
                </a:path>
                <a:path w="9213215" h="5260340">
                  <a:moveTo>
                    <a:pt x="8970835" y="666204"/>
                  </a:moveTo>
                  <a:lnTo>
                    <a:pt x="8945816" y="666204"/>
                  </a:lnTo>
                </a:path>
                <a:path w="9213215" h="5260340">
                  <a:moveTo>
                    <a:pt x="8920861" y="666204"/>
                  </a:moveTo>
                  <a:lnTo>
                    <a:pt x="8895842" y="666204"/>
                  </a:lnTo>
                </a:path>
                <a:path w="9213215" h="5260340">
                  <a:moveTo>
                    <a:pt x="8870823" y="666204"/>
                  </a:moveTo>
                  <a:lnTo>
                    <a:pt x="8845867" y="666204"/>
                  </a:lnTo>
                </a:path>
                <a:path w="9213215" h="5260340">
                  <a:moveTo>
                    <a:pt x="8820912" y="666204"/>
                  </a:moveTo>
                  <a:lnTo>
                    <a:pt x="8795893" y="666204"/>
                  </a:lnTo>
                </a:path>
                <a:path w="9213215" h="5260340">
                  <a:moveTo>
                    <a:pt x="6509004" y="666204"/>
                  </a:moveTo>
                  <a:lnTo>
                    <a:pt x="6496939" y="666204"/>
                  </a:lnTo>
                </a:path>
                <a:path w="9213215" h="5260340">
                  <a:moveTo>
                    <a:pt x="6471983" y="666204"/>
                  </a:moveTo>
                  <a:lnTo>
                    <a:pt x="6447028" y="666204"/>
                  </a:lnTo>
                </a:path>
                <a:path w="9213215" h="5260340">
                  <a:moveTo>
                    <a:pt x="6422009" y="666204"/>
                  </a:moveTo>
                  <a:lnTo>
                    <a:pt x="6396990" y="666204"/>
                  </a:lnTo>
                </a:path>
                <a:path w="9213215" h="5260340">
                  <a:moveTo>
                    <a:pt x="6372034" y="666204"/>
                  </a:moveTo>
                  <a:lnTo>
                    <a:pt x="6347015" y="666204"/>
                  </a:lnTo>
                </a:path>
                <a:path w="9213215" h="5260340">
                  <a:moveTo>
                    <a:pt x="4965065" y="666204"/>
                  </a:moveTo>
                  <a:lnTo>
                    <a:pt x="4947666" y="666204"/>
                  </a:lnTo>
                </a:path>
                <a:path w="9213215" h="5260340">
                  <a:moveTo>
                    <a:pt x="4922710" y="666204"/>
                  </a:moveTo>
                  <a:lnTo>
                    <a:pt x="4897691" y="666204"/>
                  </a:lnTo>
                </a:path>
                <a:path w="9213215" h="5260340">
                  <a:moveTo>
                    <a:pt x="4872736" y="666204"/>
                  </a:moveTo>
                  <a:lnTo>
                    <a:pt x="4847717" y="666204"/>
                  </a:lnTo>
                </a:path>
                <a:path w="9213215" h="5260340">
                  <a:moveTo>
                    <a:pt x="4822761" y="666204"/>
                  </a:moveTo>
                  <a:lnTo>
                    <a:pt x="4797742" y="666204"/>
                  </a:lnTo>
                </a:path>
                <a:path w="9213215" h="5260340">
                  <a:moveTo>
                    <a:pt x="4772787" y="666204"/>
                  </a:moveTo>
                  <a:lnTo>
                    <a:pt x="4747831" y="666204"/>
                  </a:lnTo>
                </a:path>
                <a:path w="9213215" h="5260340">
                  <a:moveTo>
                    <a:pt x="4722812" y="666204"/>
                  </a:moveTo>
                  <a:lnTo>
                    <a:pt x="4711783" y="666204"/>
                  </a:lnTo>
                </a:path>
                <a:path w="9213215" h="5260340">
                  <a:moveTo>
                    <a:pt x="2200996" y="666204"/>
                  </a:moveTo>
                  <a:lnTo>
                    <a:pt x="2198960" y="666204"/>
                  </a:lnTo>
                </a:path>
                <a:path w="9213215" h="5260340">
                  <a:moveTo>
                    <a:pt x="2173979" y="666204"/>
                  </a:moveTo>
                  <a:lnTo>
                    <a:pt x="2149005" y="666204"/>
                  </a:lnTo>
                </a:path>
                <a:path w="9213215" h="5260340">
                  <a:moveTo>
                    <a:pt x="2123998" y="666204"/>
                  </a:moveTo>
                  <a:lnTo>
                    <a:pt x="2099024" y="666204"/>
                  </a:lnTo>
                </a:path>
                <a:path w="9213215" h="5260340">
                  <a:moveTo>
                    <a:pt x="2074043" y="666204"/>
                  </a:moveTo>
                  <a:lnTo>
                    <a:pt x="2049062" y="666204"/>
                  </a:lnTo>
                </a:path>
                <a:path w="9213215" h="5260340">
                  <a:moveTo>
                    <a:pt x="2024087" y="666204"/>
                  </a:moveTo>
                  <a:lnTo>
                    <a:pt x="1998953" y="666204"/>
                  </a:lnTo>
                </a:path>
                <a:path w="9213215" h="5260340">
                  <a:moveTo>
                    <a:pt x="874585" y="666204"/>
                  </a:moveTo>
                  <a:lnTo>
                    <a:pt x="849610" y="666204"/>
                  </a:lnTo>
                </a:path>
                <a:path w="9213215" h="5260340">
                  <a:moveTo>
                    <a:pt x="824630" y="666204"/>
                  </a:moveTo>
                  <a:lnTo>
                    <a:pt x="799655" y="666204"/>
                  </a:lnTo>
                </a:path>
                <a:path w="9213215" h="5260340">
                  <a:moveTo>
                    <a:pt x="774649" y="666204"/>
                  </a:moveTo>
                  <a:lnTo>
                    <a:pt x="749668" y="666204"/>
                  </a:lnTo>
                </a:path>
                <a:path w="9213215" h="5260340">
                  <a:moveTo>
                    <a:pt x="724642" y="666204"/>
                  </a:moveTo>
                  <a:lnTo>
                    <a:pt x="699662" y="666204"/>
                  </a:lnTo>
                </a:path>
                <a:path w="9213215" h="5260340">
                  <a:moveTo>
                    <a:pt x="9197306" y="716231"/>
                  </a:moveTo>
                  <a:lnTo>
                    <a:pt x="9195689" y="716242"/>
                  </a:lnTo>
                </a:path>
                <a:path w="9213215" h="5260340">
                  <a:moveTo>
                    <a:pt x="9170733" y="716242"/>
                  </a:moveTo>
                  <a:lnTo>
                    <a:pt x="9145714" y="716242"/>
                  </a:lnTo>
                </a:path>
                <a:path w="9213215" h="5260340">
                  <a:moveTo>
                    <a:pt x="9120759" y="716242"/>
                  </a:moveTo>
                  <a:lnTo>
                    <a:pt x="9095740" y="716242"/>
                  </a:lnTo>
                </a:path>
                <a:path w="9213215" h="5260340">
                  <a:moveTo>
                    <a:pt x="9070721" y="716242"/>
                  </a:moveTo>
                  <a:lnTo>
                    <a:pt x="9045765" y="716242"/>
                  </a:lnTo>
                </a:path>
                <a:path w="9213215" h="5260340">
                  <a:moveTo>
                    <a:pt x="9020810" y="716242"/>
                  </a:moveTo>
                  <a:lnTo>
                    <a:pt x="8995791" y="716242"/>
                  </a:lnTo>
                </a:path>
                <a:path w="9213215" h="5260340">
                  <a:moveTo>
                    <a:pt x="8970835" y="716242"/>
                  </a:moveTo>
                  <a:lnTo>
                    <a:pt x="8945816" y="716242"/>
                  </a:lnTo>
                </a:path>
                <a:path w="9213215" h="5260340">
                  <a:moveTo>
                    <a:pt x="8920861" y="716242"/>
                  </a:moveTo>
                  <a:lnTo>
                    <a:pt x="8895842" y="716242"/>
                  </a:lnTo>
                </a:path>
                <a:path w="9213215" h="5260340">
                  <a:moveTo>
                    <a:pt x="8870823" y="716242"/>
                  </a:moveTo>
                  <a:lnTo>
                    <a:pt x="8845867" y="716242"/>
                  </a:lnTo>
                </a:path>
                <a:path w="9213215" h="5260340">
                  <a:moveTo>
                    <a:pt x="8820912" y="716242"/>
                  </a:moveTo>
                  <a:lnTo>
                    <a:pt x="8795893" y="716242"/>
                  </a:lnTo>
                </a:path>
                <a:path w="9213215" h="5260340">
                  <a:moveTo>
                    <a:pt x="8770937" y="716242"/>
                  </a:moveTo>
                  <a:lnTo>
                    <a:pt x="8745918" y="716242"/>
                  </a:lnTo>
                </a:path>
                <a:path w="9213215" h="5260340">
                  <a:moveTo>
                    <a:pt x="6509004" y="716242"/>
                  </a:moveTo>
                  <a:lnTo>
                    <a:pt x="6496939" y="716242"/>
                  </a:lnTo>
                </a:path>
                <a:path w="9213215" h="5260340">
                  <a:moveTo>
                    <a:pt x="6471983" y="716242"/>
                  </a:moveTo>
                  <a:lnTo>
                    <a:pt x="6447028" y="716242"/>
                  </a:lnTo>
                </a:path>
                <a:path w="9213215" h="5260340">
                  <a:moveTo>
                    <a:pt x="6422009" y="716242"/>
                  </a:moveTo>
                  <a:lnTo>
                    <a:pt x="6396990" y="716242"/>
                  </a:lnTo>
                </a:path>
                <a:path w="9213215" h="5260340">
                  <a:moveTo>
                    <a:pt x="6372034" y="716242"/>
                  </a:moveTo>
                  <a:lnTo>
                    <a:pt x="6347015" y="716242"/>
                  </a:lnTo>
                </a:path>
                <a:path w="9213215" h="5260340">
                  <a:moveTo>
                    <a:pt x="4965065" y="716242"/>
                  </a:moveTo>
                  <a:lnTo>
                    <a:pt x="4947666" y="716242"/>
                  </a:lnTo>
                </a:path>
                <a:path w="9213215" h="5260340">
                  <a:moveTo>
                    <a:pt x="4922710" y="716242"/>
                  </a:moveTo>
                  <a:lnTo>
                    <a:pt x="4897691" y="716242"/>
                  </a:lnTo>
                </a:path>
                <a:path w="9213215" h="5260340">
                  <a:moveTo>
                    <a:pt x="4872736" y="716242"/>
                  </a:moveTo>
                  <a:lnTo>
                    <a:pt x="4847717" y="716242"/>
                  </a:lnTo>
                </a:path>
                <a:path w="9213215" h="5260340">
                  <a:moveTo>
                    <a:pt x="4822761" y="716242"/>
                  </a:moveTo>
                  <a:lnTo>
                    <a:pt x="4797742" y="716242"/>
                  </a:lnTo>
                </a:path>
                <a:path w="9213215" h="5260340">
                  <a:moveTo>
                    <a:pt x="4772787" y="716242"/>
                  </a:moveTo>
                  <a:lnTo>
                    <a:pt x="4747831" y="716242"/>
                  </a:lnTo>
                </a:path>
                <a:path w="9213215" h="5260340">
                  <a:moveTo>
                    <a:pt x="4722812" y="716242"/>
                  </a:moveTo>
                  <a:lnTo>
                    <a:pt x="4707775" y="716244"/>
                  </a:lnTo>
                </a:path>
                <a:path w="9213215" h="5260340">
                  <a:moveTo>
                    <a:pt x="2201734" y="716242"/>
                  </a:moveTo>
                  <a:lnTo>
                    <a:pt x="2198960" y="716242"/>
                  </a:lnTo>
                </a:path>
                <a:path w="9213215" h="5260340">
                  <a:moveTo>
                    <a:pt x="2173979" y="716242"/>
                  </a:moveTo>
                  <a:lnTo>
                    <a:pt x="2149005" y="716242"/>
                  </a:lnTo>
                </a:path>
                <a:path w="9213215" h="5260340">
                  <a:moveTo>
                    <a:pt x="2123998" y="716242"/>
                  </a:moveTo>
                  <a:lnTo>
                    <a:pt x="2099024" y="716242"/>
                  </a:lnTo>
                </a:path>
                <a:path w="9213215" h="5260340">
                  <a:moveTo>
                    <a:pt x="2074043" y="716242"/>
                  </a:moveTo>
                  <a:lnTo>
                    <a:pt x="2049062" y="716242"/>
                  </a:lnTo>
                </a:path>
                <a:path w="9213215" h="5260340">
                  <a:moveTo>
                    <a:pt x="2024087" y="716242"/>
                  </a:moveTo>
                  <a:lnTo>
                    <a:pt x="1999056" y="716242"/>
                  </a:lnTo>
                </a:path>
                <a:path w="9213215" h="5260340">
                  <a:moveTo>
                    <a:pt x="874585" y="716242"/>
                  </a:moveTo>
                  <a:lnTo>
                    <a:pt x="849610" y="716242"/>
                  </a:lnTo>
                </a:path>
                <a:path w="9213215" h="5260340">
                  <a:moveTo>
                    <a:pt x="824630" y="716242"/>
                  </a:moveTo>
                  <a:lnTo>
                    <a:pt x="799655" y="716242"/>
                  </a:lnTo>
                </a:path>
                <a:path w="9213215" h="5260340">
                  <a:moveTo>
                    <a:pt x="774649" y="716242"/>
                  </a:moveTo>
                  <a:lnTo>
                    <a:pt x="749668" y="716242"/>
                  </a:lnTo>
                </a:path>
                <a:path w="9213215" h="5260340">
                  <a:moveTo>
                    <a:pt x="724642" y="716242"/>
                  </a:moveTo>
                  <a:lnTo>
                    <a:pt x="699662" y="716242"/>
                  </a:lnTo>
                </a:path>
                <a:path w="9213215" h="5260340">
                  <a:moveTo>
                    <a:pt x="9208206" y="766165"/>
                  </a:moveTo>
                  <a:lnTo>
                    <a:pt x="9195689" y="766153"/>
                  </a:lnTo>
                </a:path>
                <a:path w="9213215" h="5260340">
                  <a:moveTo>
                    <a:pt x="9170733" y="766153"/>
                  </a:moveTo>
                  <a:lnTo>
                    <a:pt x="9145714" y="766153"/>
                  </a:lnTo>
                </a:path>
                <a:path w="9213215" h="5260340">
                  <a:moveTo>
                    <a:pt x="9120759" y="766153"/>
                  </a:moveTo>
                  <a:lnTo>
                    <a:pt x="9095740" y="766153"/>
                  </a:lnTo>
                </a:path>
                <a:path w="9213215" h="5260340">
                  <a:moveTo>
                    <a:pt x="9070721" y="766153"/>
                  </a:moveTo>
                  <a:lnTo>
                    <a:pt x="9045765" y="766153"/>
                  </a:lnTo>
                </a:path>
                <a:path w="9213215" h="5260340">
                  <a:moveTo>
                    <a:pt x="9020810" y="766153"/>
                  </a:moveTo>
                  <a:lnTo>
                    <a:pt x="8995791" y="766153"/>
                  </a:lnTo>
                </a:path>
                <a:path w="9213215" h="5260340">
                  <a:moveTo>
                    <a:pt x="8970835" y="766153"/>
                  </a:moveTo>
                  <a:lnTo>
                    <a:pt x="8945816" y="766153"/>
                  </a:lnTo>
                </a:path>
                <a:path w="9213215" h="5260340">
                  <a:moveTo>
                    <a:pt x="8920861" y="766153"/>
                  </a:moveTo>
                  <a:lnTo>
                    <a:pt x="8895842" y="766153"/>
                  </a:lnTo>
                </a:path>
                <a:path w="9213215" h="5260340">
                  <a:moveTo>
                    <a:pt x="8870823" y="766153"/>
                  </a:moveTo>
                  <a:lnTo>
                    <a:pt x="8845867" y="766153"/>
                  </a:lnTo>
                </a:path>
                <a:path w="9213215" h="5260340">
                  <a:moveTo>
                    <a:pt x="8820912" y="766153"/>
                  </a:moveTo>
                  <a:lnTo>
                    <a:pt x="8795893" y="766153"/>
                  </a:lnTo>
                </a:path>
                <a:path w="9213215" h="5260340">
                  <a:moveTo>
                    <a:pt x="8770937" y="766153"/>
                  </a:moveTo>
                  <a:lnTo>
                    <a:pt x="8745918" y="766153"/>
                  </a:lnTo>
                </a:path>
                <a:path w="9213215" h="5260340">
                  <a:moveTo>
                    <a:pt x="8720899" y="766153"/>
                  </a:moveTo>
                  <a:lnTo>
                    <a:pt x="8695944" y="766153"/>
                  </a:lnTo>
                </a:path>
                <a:path w="9213215" h="5260340">
                  <a:moveTo>
                    <a:pt x="6509004" y="766153"/>
                  </a:moveTo>
                  <a:lnTo>
                    <a:pt x="6496939" y="766153"/>
                  </a:lnTo>
                </a:path>
                <a:path w="9213215" h="5260340">
                  <a:moveTo>
                    <a:pt x="6471983" y="766153"/>
                  </a:moveTo>
                  <a:lnTo>
                    <a:pt x="6447028" y="766153"/>
                  </a:lnTo>
                </a:path>
                <a:path w="9213215" h="5260340">
                  <a:moveTo>
                    <a:pt x="6422009" y="766153"/>
                  </a:moveTo>
                  <a:lnTo>
                    <a:pt x="6396990" y="766153"/>
                  </a:lnTo>
                </a:path>
                <a:path w="9213215" h="5260340">
                  <a:moveTo>
                    <a:pt x="6372034" y="766153"/>
                  </a:moveTo>
                  <a:lnTo>
                    <a:pt x="6347015" y="766153"/>
                  </a:lnTo>
                </a:path>
                <a:path w="9213215" h="5260340">
                  <a:moveTo>
                    <a:pt x="4965065" y="766153"/>
                  </a:moveTo>
                  <a:lnTo>
                    <a:pt x="4947666" y="766153"/>
                  </a:lnTo>
                </a:path>
                <a:path w="9213215" h="5260340">
                  <a:moveTo>
                    <a:pt x="4922710" y="766153"/>
                  </a:moveTo>
                  <a:lnTo>
                    <a:pt x="4897691" y="766153"/>
                  </a:lnTo>
                </a:path>
                <a:path w="9213215" h="5260340">
                  <a:moveTo>
                    <a:pt x="4872736" y="766153"/>
                  </a:moveTo>
                  <a:lnTo>
                    <a:pt x="4847717" y="766153"/>
                  </a:lnTo>
                </a:path>
                <a:path w="9213215" h="5260340">
                  <a:moveTo>
                    <a:pt x="4822761" y="766153"/>
                  </a:moveTo>
                  <a:lnTo>
                    <a:pt x="4797742" y="766153"/>
                  </a:lnTo>
                </a:path>
                <a:path w="9213215" h="5260340">
                  <a:moveTo>
                    <a:pt x="4772787" y="766153"/>
                  </a:moveTo>
                  <a:lnTo>
                    <a:pt x="4747831" y="766153"/>
                  </a:lnTo>
                </a:path>
                <a:path w="9213215" h="5260340">
                  <a:moveTo>
                    <a:pt x="4722812" y="766153"/>
                  </a:moveTo>
                  <a:lnTo>
                    <a:pt x="4697793" y="766153"/>
                  </a:lnTo>
                </a:path>
                <a:path w="9213215" h="5260340">
                  <a:moveTo>
                    <a:pt x="4672774" y="766153"/>
                  </a:moveTo>
                  <a:lnTo>
                    <a:pt x="4661541" y="766167"/>
                  </a:lnTo>
                </a:path>
                <a:path w="9213215" h="5260340">
                  <a:moveTo>
                    <a:pt x="2223985" y="766153"/>
                  </a:moveTo>
                  <a:lnTo>
                    <a:pt x="2198960" y="766153"/>
                  </a:lnTo>
                </a:path>
                <a:path w="9213215" h="5260340">
                  <a:moveTo>
                    <a:pt x="2173979" y="766153"/>
                  </a:moveTo>
                  <a:lnTo>
                    <a:pt x="2149005" y="766153"/>
                  </a:lnTo>
                </a:path>
                <a:path w="9213215" h="5260340">
                  <a:moveTo>
                    <a:pt x="2123998" y="766153"/>
                  </a:moveTo>
                  <a:lnTo>
                    <a:pt x="2099024" y="766153"/>
                  </a:lnTo>
                </a:path>
                <a:path w="9213215" h="5260340">
                  <a:moveTo>
                    <a:pt x="2074043" y="766153"/>
                  </a:moveTo>
                  <a:lnTo>
                    <a:pt x="2049062" y="766153"/>
                  </a:lnTo>
                </a:path>
                <a:path w="9213215" h="5260340">
                  <a:moveTo>
                    <a:pt x="2024087" y="766153"/>
                  </a:moveTo>
                  <a:lnTo>
                    <a:pt x="1999056" y="766153"/>
                  </a:lnTo>
                </a:path>
                <a:path w="9213215" h="5260340">
                  <a:moveTo>
                    <a:pt x="1974081" y="766153"/>
                  </a:moveTo>
                  <a:lnTo>
                    <a:pt x="1971545" y="766185"/>
                  </a:lnTo>
                </a:path>
                <a:path w="9213215" h="5260340">
                  <a:moveTo>
                    <a:pt x="908738" y="766196"/>
                  </a:moveTo>
                  <a:lnTo>
                    <a:pt x="899566" y="766153"/>
                  </a:lnTo>
                </a:path>
                <a:path w="9213215" h="5260340">
                  <a:moveTo>
                    <a:pt x="874585" y="766153"/>
                  </a:moveTo>
                  <a:lnTo>
                    <a:pt x="849610" y="766153"/>
                  </a:lnTo>
                </a:path>
                <a:path w="9213215" h="5260340">
                  <a:moveTo>
                    <a:pt x="824630" y="766153"/>
                  </a:moveTo>
                  <a:lnTo>
                    <a:pt x="799655" y="766153"/>
                  </a:lnTo>
                </a:path>
                <a:path w="9213215" h="5260340">
                  <a:moveTo>
                    <a:pt x="774649" y="766153"/>
                  </a:moveTo>
                  <a:lnTo>
                    <a:pt x="749668" y="766153"/>
                  </a:lnTo>
                </a:path>
                <a:path w="9213215" h="5260340">
                  <a:moveTo>
                    <a:pt x="724642" y="766153"/>
                  </a:moveTo>
                  <a:lnTo>
                    <a:pt x="699662" y="766153"/>
                  </a:lnTo>
                </a:path>
                <a:path w="9213215" h="5260340">
                  <a:moveTo>
                    <a:pt x="674687" y="766153"/>
                  </a:moveTo>
                  <a:lnTo>
                    <a:pt x="660481" y="766161"/>
                  </a:lnTo>
                </a:path>
                <a:path w="9213215" h="5260340">
                  <a:moveTo>
                    <a:pt x="9212705" y="816133"/>
                  </a:moveTo>
                  <a:lnTo>
                    <a:pt x="9195689" y="816128"/>
                  </a:lnTo>
                </a:path>
                <a:path w="9213215" h="5260340">
                  <a:moveTo>
                    <a:pt x="9170733" y="816128"/>
                  </a:moveTo>
                  <a:lnTo>
                    <a:pt x="9145714" y="816128"/>
                  </a:lnTo>
                </a:path>
                <a:path w="9213215" h="5260340">
                  <a:moveTo>
                    <a:pt x="9120759" y="816128"/>
                  </a:moveTo>
                  <a:lnTo>
                    <a:pt x="9095740" y="816128"/>
                  </a:lnTo>
                </a:path>
                <a:path w="9213215" h="5260340">
                  <a:moveTo>
                    <a:pt x="9070721" y="816128"/>
                  </a:moveTo>
                  <a:lnTo>
                    <a:pt x="9045765" y="816128"/>
                  </a:lnTo>
                </a:path>
                <a:path w="9213215" h="5260340">
                  <a:moveTo>
                    <a:pt x="9020810" y="816128"/>
                  </a:moveTo>
                  <a:lnTo>
                    <a:pt x="8995791" y="816128"/>
                  </a:lnTo>
                </a:path>
                <a:path w="9213215" h="5260340">
                  <a:moveTo>
                    <a:pt x="8970835" y="816128"/>
                  </a:moveTo>
                  <a:lnTo>
                    <a:pt x="8945816" y="816128"/>
                  </a:lnTo>
                </a:path>
                <a:path w="9213215" h="5260340">
                  <a:moveTo>
                    <a:pt x="8920861" y="816128"/>
                  </a:moveTo>
                  <a:lnTo>
                    <a:pt x="8895842" y="816128"/>
                  </a:lnTo>
                </a:path>
                <a:path w="9213215" h="5260340">
                  <a:moveTo>
                    <a:pt x="8870823" y="816128"/>
                  </a:moveTo>
                  <a:lnTo>
                    <a:pt x="8845867" y="816128"/>
                  </a:lnTo>
                </a:path>
                <a:path w="9213215" h="5260340">
                  <a:moveTo>
                    <a:pt x="8820912" y="816128"/>
                  </a:moveTo>
                  <a:lnTo>
                    <a:pt x="8795893" y="816128"/>
                  </a:lnTo>
                </a:path>
                <a:path w="9213215" h="5260340">
                  <a:moveTo>
                    <a:pt x="8770937" y="816128"/>
                  </a:moveTo>
                  <a:lnTo>
                    <a:pt x="8745918" y="816128"/>
                  </a:lnTo>
                </a:path>
                <a:path w="9213215" h="5260340">
                  <a:moveTo>
                    <a:pt x="8720899" y="816128"/>
                  </a:moveTo>
                  <a:lnTo>
                    <a:pt x="8695944" y="816128"/>
                  </a:lnTo>
                </a:path>
                <a:path w="9213215" h="5260340">
                  <a:moveTo>
                    <a:pt x="8670925" y="816128"/>
                  </a:moveTo>
                  <a:lnTo>
                    <a:pt x="8645969" y="816128"/>
                  </a:lnTo>
                </a:path>
                <a:path w="9213215" h="5260340">
                  <a:moveTo>
                    <a:pt x="6509004" y="816128"/>
                  </a:moveTo>
                  <a:lnTo>
                    <a:pt x="6496939" y="816128"/>
                  </a:lnTo>
                </a:path>
                <a:path w="9213215" h="5260340">
                  <a:moveTo>
                    <a:pt x="6471983" y="816128"/>
                  </a:moveTo>
                  <a:lnTo>
                    <a:pt x="6447028" y="816128"/>
                  </a:lnTo>
                </a:path>
                <a:path w="9213215" h="5260340">
                  <a:moveTo>
                    <a:pt x="6422009" y="816128"/>
                  </a:moveTo>
                  <a:lnTo>
                    <a:pt x="6396990" y="816128"/>
                  </a:lnTo>
                </a:path>
                <a:path w="9213215" h="5260340">
                  <a:moveTo>
                    <a:pt x="6372034" y="816128"/>
                  </a:moveTo>
                  <a:lnTo>
                    <a:pt x="6347015" y="816128"/>
                  </a:lnTo>
                </a:path>
                <a:path w="9213215" h="5260340">
                  <a:moveTo>
                    <a:pt x="4968978" y="816122"/>
                  </a:moveTo>
                  <a:lnTo>
                    <a:pt x="4947666" y="816128"/>
                  </a:lnTo>
                </a:path>
                <a:path w="9213215" h="5260340">
                  <a:moveTo>
                    <a:pt x="4922710" y="816128"/>
                  </a:moveTo>
                  <a:lnTo>
                    <a:pt x="4897691" y="816128"/>
                  </a:lnTo>
                </a:path>
                <a:path w="9213215" h="5260340">
                  <a:moveTo>
                    <a:pt x="4872736" y="816128"/>
                  </a:moveTo>
                  <a:lnTo>
                    <a:pt x="4847717" y="816128"/>
                  </a:lnTo>
                </a:path>
                <a:path w="9213215" h="5260340">
                  <a:moveTo>
                    <a:pt x="4822761" y="816128"/>
                  </a:moveTo>
                  <a:lnTo>
                    <a:pt x="4797742" y="816128"/>
                  </a:lnTo>
                </a:path>
                <a:path w="9213215" h="5260340">
                  <a:moveTo>
                    <a:pt x="4772787" y="816128"/>
                  </a:moveTo>
                  <a:lnTo>
                    <a:pt x="4747831" y="816128"/>
                  </a:lnTo>
                </a:path>
                <a:path w="9213215" h="5260340">
                  <a:moveTo>
                    <a:pt x="4722812" y="816128"/>
                  </a:moveTo>
                  <a:lnTo>
                    <a:pt x="4697793" y="816128"/>
                  </a:lnTo>
                </a:path>
                <a:path w="9213215" h="5260340">
                  <a:moveTo>
                    <a:pt x="4672774" y="816128"/>
                  </a:moveTo>
                  <a:lnTo>
                    <a:pt x="4647819" y="816128"/>
                  </a:lnTo>
                </a:path>
                <a:path w="9213215" h="5260340">
                  <a:moveTo>
                    <a:pt x="4622863" y="816128"/>
                  </a:moveTo>
                  <a:lnTo>
                    <a:pt x="4597844" y="816128"/>
                  </a:lnTo>
                </a:path>
                <a:path w="9213215" h="5260340">
                  <a:moveTo>
                    <a:pt x="4572889" y="816128"/>
                  </a:moveTo>
                  <a:lnTo>
                    <a:pt x="4547870" y="816128"/>
                  </a:lnTo>
                </a:path>
                <a:path w="9213215" h="5260340">
                  <a:moveTo>
                    <a:pt x="4522914" y="816128"/>
                  </a:moveTo>
                  <a:lnTo>
                    <a:pt x="4497895" y="816128"/>
                  </a:lnTo>
                </a:path>
                <a:path w="9213215" h="5260340">
                  <a:moveTo>
                    <a:pt x="4472876" y="816128"/>
                  </a:moveTo>
                  <a:lnTo>
                    <a:pt x="4447921" y="816128"/>
                  </a:lnTo>
                </a:path>
                <a:path w="9213215" h="5260340">
                  <a:moveTo>
                    <a:pt x="4422965" y="816128"/>
                  </a:moveTo>
                  <a:lnTo>
                    <a:pt x="4397946" y="816128"/>
                  </a:lnTo>
                </a:path>
                <a:path w="9213215" h="5260340">
                  <a:moveTo>
                    <a:pt x="4372991" y="816128"/>
                  </a:moveTo>
                  <a:lnTo>
                    <a:pt x="4347972" y="816128"/>
                  </a:lnTo>
                </a:path>
                <a:path w="9213215" h="5260340">
                  <a:moveTo>
                    <a:pt x="4322953" y="816128"/>
                  </a:moveTo>
                  <a:lnTo>
                    <a:pt x="4297997" y="816128"/>
                  </a:lnTo>
                </a:path>
                <a:path w="9213215" h="5260340">
                  <a:moveTo>
                    <a:pt x="4272978" y="816128"/>
                  </a:moveTo>
                  <a:lnTo>
                    <a:pt x="4248023" y="816128"/>
                  </a:lnTo>
                </a:path>
                <a:path w="9213215" h="5260340">
                  <a:moveTo>
                    <a:pt x="4223004" y="816128"/>
                  </a:moveTo>
                  <a:lnTo>
                    <a:pt x="4198048" y="816128"/>
                  </a:lnTo>
                </a:path>
                <a:path w="9213215" h="5260340">
                  <a:moveTo>
                    <a:pt x="4173093" y="816128"/>
                  </a:moveTo>
                  <a:lnTo>
                    <a:pt x="4148074" y="816128"/>
                  </a:lnTo>
                </a:path>
                <a:path w="9213215" h="5260340">
                  <a:moveTo>
                    <a:pt x="4123055" y="816128"/>
                  </a:moveTo>
                  <a:lnTo>
                    <a:pt x="4098099" y="816128"/>
                  </a:lnTo>
                </a:path>
                <a:path w="9213215" h="5260340">
                  <a:moveTo>
                    <a:pt x="4073080" y="816128"/>
                  </a:moveTo>
                  <a:lnTo>
                    <a:pt x="4048125" y="816128"/>
                  </a:lnTo>
                </a:path>
                <a:path w="9213215" h="5260340">
                  <a:moveTo>
                    <a:pt x="4023106" y="816128"/>
                  </a:moveTo>
                  <a:lnTo>
                    <a:pt x="3998150" y="816128"/>
                  </a:lnTo>
                </a:path>
                <a:path w="9213215" h="5260340">
                  <a:moveTo>
                    <a:pt x="3973195" y="816128"/>
                  </a:moveTo>
                  <a:lnTo>
                    <a:pt x="3948176" y="816128"/>
                  </a:lnTo>
                </a:path>
                <a:path w="9213215" h="5260340">
                  <a:moveTo>
                    <a:pt x="3923157" y="816128"/>
                  </a:moveTo>
                  <a:lnTo>
                    <a:pt x="3898138" y="816128"/>
                  </a:lnTo>
                </a:path>
                <a:path w="9213215" h="5260340">
                  <a:moveTo>
                    <a:pt x="3873182" y="816128"/>
                  </a:moveTo>
                  <a:lnTo>
                    <a:pt x="3848227" y="816128"/>
                  </a:lnTo>
                </a:path>
                <a:path w="9213215" h="5260340">
                  <a:moveTo>
                    <a:pt x="3823208" y="816128"/>
                  </a:moveTo>
                  <a:lnTo>
                    <a:pt x="3798189" y="816128"/>
                  </a:lnTo>
                </a:path>
                <a:path w="9213215" h="5260340">
                  <a:moveTo>
                    <a:pt x="3773233" y="816128"/>
                  </a:moveTo>
                  <a:lnTo>
                    <a:pt x="3748278" y="816128"/>
                  </a:lnTo>
                </a:path>
                <a:path w="9213215" h="5260340">
                  <a:moveTo>
                    <a:pt x="3723259" y="816128"/>
                  </a:moveTo>
                  <a:lnTo>
                    <a:pt x="3698303" y="816128"/>
                  </a:lnTo>
                </a:path>
                <a:path w="9213215" h="5260340">
                  <a:moveTo>
                    <a:pt x="3673284" y="816128"/>
                  </a:moveTo>
                  <a:lnTo>
                    <a:pt x="3648329" y="816128"/>
                  </a:lnTo>
                </a:path>
                <a:path w="9213215" h="5260340">
                  <a:moveTo>
                    <a:pt x="3623310" y="816128"/>
                  </a:moveTo>
                  <a:lnTo>
                    <a:pt x="3598291" y="816128"/>
                  </a:lnTo>
                </a:path>
                <a:path w="9213215" h="5260340">
                  <a:moveTo>
                    <a:pt x="3573335" y="816128"/>
                  </a:moveTo>
                  <a:lnTo>
                    <a:pt x="3548380" y="816128"/>
                  </a:lnTo>
                </a:path>
                <a:path w="9213215" h="5260340">
                  <a:moveTo>
                    <a:pt x="3523361" y="816128"/>
                  </a:moveTo>
                  <a:lnTo>
                    <a:pt x="3498405" y="816128"/>
                  </a:lnTo>
                </a:path>
                <a:path w="9213215" h="5260340">
                  <a:moveTo>
                    <a:pt x="3473386" y="816128"/>
                  </a:moveTo>
                  <a:lnTo>
                    <a:pt x="3448367" y="816128"/>
                  </a:lnTo>
                </a:path>
                <a:path w="9213215" h="5260340">
                  <a:moveTo>
                    <a:pt x="3423412" y="816128"/>
                  </a:moveTo>
                  <a:lnTo>
                    <a:pt x="3398393" y="816128"/>
                  </a:lnTo>
                </a:path>
                <a:path w="9213215" h="5260340">
                  <a:moveTo>
                    <a:pt x="3373437" y="816128"/>
                  </a:moveTo>
                  <a:lnTo>
                    <a:pt x="3348418" y="816128"/>
                  </a:lnTo>
                </a:path>
                <a:path w="9213215" h="5260340">
                  <a:moveTo>
                    <a:pt x="3323463" y="816128"/>
                  </a:moveTo>
                  <a:lnTo>
                    <a:pt x="3298507" y="816128"/>
                  </a:lnTo>
                </a:path>
                <a:path w="9213215" h="5260340">
                  <a:moveTo>
                    <a:pt x="3273488" y="816128"/>
                  </a:moveTo>
                  <a:lnTo>
                    <a:pt x="3248469" y="816128"/>
                  </a:lnTo>
                </a:path>
                <a:path w="9213215" h="5260340">
                  <a:moveTo>
                    <a:pt x="3223514" y="816128"/>
                  </a:moveTo>
                  <a:lnTo>
                    <a:pt x="3198495" y="816128"/>
                  </a:lnTo>
                </a:path>
                <a:path w="9213215" h="5260340">
                  <a:moveTo>
                    <a:pt x="3173539" y="816128"/>
                  </a:moveTo>
                  <a:lnTo>
                    <a:pt x="3148520" y="816128"/>
                  </a:lnTo>
                </a:path>
                <a:path w="9213215" h="5260340">
                  <a:moveTo>
                    <a:pt x="3123565" y="816128"/>
                  </a:moveTo>
                  <a:lnTo>
                    <a:pt x="3098546" y="816128"/>
                  </a:lnTo>
                </a:path>
                <a:path w="9213215" h="5260340">
                  <a:moveTo>
                    <a:pt x="3073590" y="816128"/>
                  </a:moveTo>
                  <a:lnTo>
                    <a:pt x="3048571" y="816128"/>
                  </a:lnTo>
                </a:path>
                <a:path w="9213215" h="5260340">
                  <a:moveTo>
                    <a:pt x="3023616" y="816128"/>
                  </a:moveTo>
                  <a:lnTo>
                    <a:pt x="2998597" y="816128"/>
                  </a:lnTo>
                </a:path>
                <a:path w="9213215" h="5260340">
                  <a:moveTo>
                    <a:pt x="2973641" y="816128"/>
                  </a:moveTo>
                  <a:lnTo>
                    <a:pt x="2948622" y="816128"/>
                  </a:lnTo>
                </a:path>
                <a:path w="9213215" h="5260340">
                  <a:moveTo>
                    <a:pt x="2923667" y="816128"/>
                  </a:moveTo>
                  <a:lnTo>
                    <a:pt x="2898648" y="816128"/>
                  </a:lnTo>
                </a:path>
                <a:path w="9213215" h="5260340">
                  <a:moveTo>
                    <a:pt x="2873692" y="816128"/>
                  </a:moveTo>
                  <a:lnTo>
                    <a:pt x="2848692" y="816128"/>
                  </a:lnTo>
                </a:path>
                <a:path w="9213215" h="5260340">
                  <a:moveTo>
                    <a:pt x="2823667" y="816128"/>
                  </a:moveTo>
                  <a:lnTo>
                    <a:pt x="2798686" y="816128"/>
                  </a:lnTo>
                </a:path>
                <a:path w="9213215" h="5260340">
                  <a:moveTo>
                    <a:pt x="2773711" y="816128"/>
                  </a:moveTo>
                  <a:lnTo>
                    <a:pt x="2748730" y="816128"/>
                  </a:lnTo>
                </a:path>
                <a:path w="9213215" h="5260340">
                  <a:moveTo>
                    <a:pt x="2723724" y="816128"/>
                  </a:moveTo>
                  <a:lnTo>
                    <a:pt x="2698750" y="816128"/>
                  </a:lnTo>
                </a:path>
                <a:path w="9213215" h="5260340">
                  <a:moveTo>
                    <a:pt x="2673769" y="816128"/>
                  </a:moveTo>
                  <a:lnTo>
                    <a:pt x="2648794" y="816128"/>
                  </a:lnTo>
                </a:path>
                <a:path w="9213215" h="5260340">
                  <a:moveTo>
                    <a:pt x="2623762" y="816128"/>
                  </a:moveTo>
                  <a:lnTo>
                    <a:pt x="2598788" y="816128"/>
                  </a:lnTo>
                </a:path>
                <a:path w="9213215" h="5260340">
                  <a:moveTo>
                    <a:pt x="2573782" y="816128"/>
                  </a:moveTo>
                  <a:lnTo>
                    <a:pt x="2548807" y="816128"/>
                  </a:lnTo>
                </a:path>
                <a:path w="9213215" h="5260340">
                  <a:moveTo>
                    <a:pt x="2523826" y="816128"/>
                  </a:moveTo>
                  <a:lnTo>
                    <a:pt x="2498845" y="816128"/>
                  </a:lnTo>
                </a:path>
                <a:path w="9213215" h="5260340">
                  <a:moveTo>
                    <a:pt x="2473871" y="816128"/>
                  </a:moveTo>
                  <a:lnTo>
                    <a:pt x="2448864" y="816128"/>
                  </a:lnTo>
                </a:path>
                <a:path w="9213215" h="5260340">
                  <a:moveTo>
                    <a:pt x="2423864" y="816128"/>
                  </a:moveTo>
                  <a:lnTo>
                    <a:pt x="2398858" y="816128"/>
                  </a:lnTo>
                </a:path>
                <a:path w="9213215" h="5260340">
                  <a:moveTo>
                    <a:pt x="2373884" y="816128"/>
                  </a:moveTo>
                  <a:lnTo>
                    <a:pt x="2348903" y="816128"/>
                  </a:lnTo>
                </a:path>
                <a:path w="9213215" h="5260340">
                  <a:moveTo>
                    <a:pt x="2323928" y="816128"/>
                  </a:moveTo>
                  <a:lnTo>
                    <a:pt x="2298947" y="816128"/>
                  </a:lnTo>
                </a:path>
                <a:path w="9213215" h="5260340">
                  <a:moveTo>
                    <a:pt x="2273941" y="816128"/>
                  </a:moveTo>
                  <a:lnTo>
                    <a:pt x="2248966" y="816128"/>
                  </a:lnTo>
                </a:path>
                <a:path w="9213215" h="5260340">
                  <a:moveTo>
                    <a:pt x="2223985" y="816128"/>
                  </a:moveTo>
                  <a:lnTo>
                    <a:pt x="2198960" y="816128"/>
                  </a:lnTo>
                </a:path>
                <a:path w="9213215" h="5260340">
                  <a:moveTo>
                    <a:pt x="2173979" y="816128"/>
                  </a:moveTo>
                  <a:lnTo>
                    <a:pt x="2149005" y="816128"/>
                  </a:lnTo>
                </a:path>
                <a:path w="9213215" h="5260340">
                  <a:moveTo>
                    <a:pt x="2123998" y="816128"/>
                  </a:moveTo>
                  <a:lnTo>
                    <a:pt x="2099024" y="816128"/>
                  </a:lnTo>
                </a:path>
                <a:path w="9213215" h="5260340">
                  <a:moveTo>
                    <a:pt x="2074043" y="816128"/>
                  </a:moveTo>
                  <a:lnTo>
                    <a:pt x="2049062" y="816128"/>
                  </a:lnTo>
                </a:path>
                <a:path w="9213215" h="5260340">
                  <a:moveTo>
                    <a:pt x="2024087" y="816128"/>
                  </a:moveTo>
                  <a:lnTo>
                    <a:pt x="1999056" y="816128"/>
                  </a:lnTo>
                </a:path>
                <a:path w="9213215" h="5260340">
                  <a:moveTo>
                    <a:pt x="1974081" y="816128"/>
                  </a:moveTo>
                  <a:lnTo>
                    <a:pt x="1949075" y="816128"/>
                  </a:lnTo>
                </a:path>
                <a:path w="9213215" h="5260340">
                  <a:moveTo>
                    <a:pt x="1924100" y="816128"/>
                  </a:moveTo>
                  <a:lnTo>
                    <a:pt x="1899119" y="816128"/>
                  </a:lnTo>
                </a:path>
                <a:path w="9213215" h="5260340">
                  <a:moveTo>
                    <a:pt x="1874139" y="816128"/>
                  </a:moveTo>
                  <a:lnTo>
                    <a:pt x="1849139" y="816128"/>
                  </a:lnTo>
                </a:path>
                <a:path w="9213215" h="5260340">
                  <a:moveTo>
                    <a:pt x="1824158" y="816128"/>
                  </a:moveTo>
                  <a:lnTo>
                    <a:pt x="1799183" y="816128"/>
                  </a:lnTo>
                </a:path>
                <a:path w="9213215" h="5260340">
                  <a:moveTo>
                    <a:pt x="1774151" y="816128"/>
                  </a:moveTo>
                  <a:lnTo>
                    <a:pt x="1749177" y="816128"/>
                  </a:lnTo>
                </a:path>
                <a:path w="9213215" h="5260340">
                  <a:moveTo>
                    <a:pt x="1724196" y="816128"/>
                  </a:moveTo>
                  <a:lnTo>
                    <a:pt x="1699221" y="816128"/>
                  </a:lnTo>
                </a:path>
                <a:path w="9213215" h="5260340">
                  <a:moveTo>
                    <a:pt x="1674215" y="816128"/>
                  </a:moveTo>
                  <a:lnTo>
                    <a:pt x="1649241" y="816128"/>
                  </a:lnTo>
                </a:path>
                <a:path w="9213215" h="5260340">
                  <a:moveTo>
                    <a:pt x="1624260" y="816128"/>
                  </a:moveTo>
                  <a:lnTo>
                    <a:pt x="1599279" y="816128"/>
                  </a:lnTo>
                </a:path>
                <a:path w="9213215" h="5260340">
                  <a:moveTo>
                    <a:pt x="1574253" y="816128"/>
                  </a:moveTo>
                  <a:lnTo>
                    <a:pt x="1549273" y="816128"/>
                  </a:lnTo>
                </a:path>
                <a:path w="9213215" h="5260340">
                  <a:moveTo>
                    <a:pt x="1524298" y="816128"/>
                  </a:moveTo>
                  <a:lnTo>
                    <a:pt x="1499292" y="816128"/>
                  </a:lnTo>
                </a:path>
                <a:path w="9213215" h="5260340">
                  <a:moveTo>
                    <a:pt x="1474317" y="816128"/>
                  </a:moveTo>
                  <a:lnTo>
                    <a:pt x="1449336" y="816128"/>
                  </a:lnTo>
                </a:path>
                <a:path w="9213215" h="5260340">
                  <a:moveTo>
                    <a:pt x="1424355" y="816128"/>
                  </a:moveTo>
                  <a:lnTo>
                    <a:pt x="1399355" y="816128"/>
                  </a:lnTo>
                </a:path>
                <a:path w="9213215" h="5260340">
                  <a:moveTo>
                    <a:pt x="1374374" y="816128"/>
                  </a:moveTo>
                  <a:lnTo>
                    <a:pt x="1349349" y="816128"/>
                  </a:lnTo>
                </a:path>
                <a:path w="9213215" h="5260340">
                  <a:moveTo>
                    <a:pt x="1324368" y="816128"/>
                  </a:moveTo>
                  <a:lnTo>
                    <a:pt x="1299394" y="816128"/>
                  </a:lnTo>
                </a:path>
                <a:path w="9213215" h="5260340">
                  <a:moveTo>
                    <a:pt x="1274413" y="816128"/>
                  </a:moveTo>
                  <a:lnTo>
                    <a:pt x="1249438" y="816128"/>
                  </a:lnTo>
                </a:path>
                <a:path w="9213215" h="5260340">
                  <a:moveTo>
                    <a:pt x="1224432" y="816128"/>
                  </a:moveTo>
                  <a:lnTo>
                    <a:pt x="1199451" y="816128"/>
                  </a:lnTo>
                </a:path>
                <a:path w="9213215" h="5260340">
                  <a:moveTo>
                    <a:pt x="1174476" y="816128"/>
                  </a:moveTo>
                  <a:lnTo>
                    <a:pt x="1149445" y="816128"/>
                  </a:lnTo>
                </a:path>
                <a:path w="9213215" h="5260340">
                  <a:moveTo>
                    <a:pt x="1124470" y="816128"/>
                  </a:moveTo>
                  <a:lnTo>
                    <a:pt x="1099489" y="816128"/>
                  </a:lnTo>
                </a:path>
                <a:path w="9213215" h="5260340">
                  <a:moveTo>
                    <a:pt x="1074489" y="816128"/>
                  </a:moveTo>
                  <a:lnTo>
                    <a:pt x="1049508" y="816128"/>
                  </a:lnTo>
                </a:path>
                <a:path w="9213215" h="5260340">
                  <a:moveTo>
                    <a:pt x="1024534" y="816128"/>
                  </a:moveTo>
                  <a:lnTo>
                    <a:pt x="999553" y="816128"/>
                  </a:lnTo>
                </a:path>
                <a:path w="9213215" h="5260340">
                  <a:moveTo>
                    <a:pt x="974572" y="816128"/>
                  </a:moveTo>
                  <a:lnTo>
                    <a:pt x="949547" y="816128"/>
                  </a:lnTo>
                </a:path>
                <a:path w="9213215" h="5260340">
                  <a:moveTo>
                    <a:pt x="924566" y="816128"/>
                  </a:moveTo>
                  <a:lnTo>
                    <a:pt x="899566" y="816128"/>
                  </a:lnTo>
                </a:path>
                <a:path w="9213215" h="5260340">
                  <a:moveTo>
                    <a:pt x="874585" y="816128"/>
                  </a:moveTo>
                  <a:lnTo>
                    <a:pt x="849610" y="816128"/>
                  </a:lnTo>
                </a:path>
                <a:path w="9213215" h="5260340">
                  <a:moveTo>
                    <a:pt x="824630" y="816128"/>
                  </a:moveTo>
                  <a:lnTo>
                    <a:pt x="799655" y="816128"/>
                  </a:lnTo>
                </a:path>
                <a:path w="9213215" h="5260340">
                  <a:moveTo>
                    <a:pt x="774649" y="816128"/>
                  </a:moveTo>
                  <a:lnTo>
                    <a:pt x="749668" y="816128"/>
                  </a:lnTo>
                </a:path>
                <a:path w="9213215" h="5260340">
                  <a:moveTo>
                    <a:pt x="724642" y="816128"/>
                  </a:moveTo>
                  <a:lnTo>
                    <a:pt x="699662" y="816128"/>
                  </a:lnTo>
                </a:path>
                <a:path w="9213215" h="5260340">
                  <a:moveTo>
                    <a:pt x="674687" y="816128"/>
                  </a:moveTo>
                  <a:lnTo>
                    <a:pt x="649706" y="816128"/>
                  </a:lnTo>
                </a:path>
                <a:path w="9213215" h="5260340">
                  <a:moveTo>
                    <a:pt x="624706" y="816128"/>
                  </a:moveTo>
                  <a:lnTo>
                    <a:pt x="599725" y="816128"/>
                  </a:lnTo>
                </a:path>
                <a:path w="9213215" h="5260340">
                  <a:moveTo>
                    <a:pt x="574751" y="816128"/>
                  </a:moveTo>
                  <a:lnTo>
                    <a:pt x="549770" y="816128"/>
                  </a:lnTo>
                </a:path>
                <a:path w="9213215" h="5260340">
                  <a:moveTo>
                    <a:pt x="524744" y="816128"/>
                  </a:moveTo>
                  <a:lnTo>
                    <a:pt x="499764" y="816128"/>
                  </a:lnTo>
                </a:path>
                <a:path w="9213215" h="5260340">
                  <a:moveTo>
                    <a:pt x="474783" y="816128"/>
                  </a:moveTo>
                  <a:lnTo>
                    <a:pt x="449783" y="816128"/>
                  </a:lnTo>
                </a:path>
                <a:path w="9213215" h="5260340">
                  <a:moveTo>
                    <a:pt x="424802" y="816128"/>
                  </a:moveTo>
                  <a:lnTo>
                    <a:pt x="399827" y="816128"/>
                  </a:lnTo>
                </a:path>
                <a:path w="9213215" h="5260340">
                  <a:moveTo>
                    <a:pt x="374846" y="816128"/>
                  </a:moveTo>
                  <a:lnTo>
                    <a:pt x="349846" y="816128"/>
                  </a:lnTo>
                </a:path>
                <a:path w="9213215" h="5260340">
                  <a:moveTo>
                    <a:pt x="324866" y="816128"/>
                  </a:moveTo>
                  <a:lnTo>
                    <a:pt x="299866" y="816128"/>
                  </a:lnTo>
                </a:path>
                <a:path w="9213215" h="5260340">
                  <a:moveTo>
                    <a:pt x="274859" y="816128"/>
                  </a:moveTo>
                  <a:lnTo>
                    <a:pt x="249878" y="816128"/>
                  </a:lnTo>
                </a:path>
                <a:path w="9213215" h="5260340">
                  <a:moveTo>
                    <a:pt x="224904" y="816128"/>
                  </a:moveTo>
                  <a:lnTo>
                    <a:pt x="199923" y="816128"/>
                  </a:lnTo>
                </a:path>
                <a:path w="9213215" h="5260340">
                  <a:moveTo>
                    <a:pt x="174923" y="816128"/>
                  </a:moveTo>
                  <a:lnTo>
                    <a:pt x="149942" y="816128"/>
                  </a:lnTo>
                </a:path>
                <a:path w="9213215" h="5260340">
                  <a:moveTo>
                    <a:pt x="124968" y="816128"/>
                  </a:moveTo>
                  <a:lnTo>
                    <a:pt x="99961" y="816128"/>
                  </a:lnTo>
                </a:path>
                <a:path w="9213215" h="5260340">
                  <a:moveTo>
                    <a:pt x="74961" y="816128"/>
                  </a:moveTo>
                  <a:lnTo>
                    <a:pt x="49980" y="816128"/>
                  </a:lnTo>
                </a:path>
                <a:path w="9213215" h="5260340">
                  <a:moveTo>
                    <a:pt x="24999" y="816128"/>
                  </a:moveTo>
                  <a:lnTo>
                    <a:pt x="0" y="816128"/>
                  </a:lnTo>
                </a:path>
                <a:path w="9213215" h="5260340">
                  <a:moveTo>
                    <a:pt x="9211024" y="866164"/>
                  </a:moveTo>
                  <a:lnTo>
                    <a:pt x="9195689" y="866166"/>
                  </a:lnTo>
                </a:path>
                <a:path w="9213215" h="5260340">
                  <a:moveTo>
                    <a:pt x="9170733" y="866166"/>
                  </a:moveTo>
                  <a:lnTo>
                    <a:pt x="9145714" y="866166"/>
                  </a:lnTo>
                </a:path>
                <a:path w="9213215" h="5260340">
                  <a:moveTo>
                    <a:pt x="9120759" y="866166"/>
                  </a:moveTo>
                  <a:lnTo>
                    <a:pt x="9095740" y="866166"/>
                  </a:lnTo>
                </a:path>
                <a:path w="9213215" h="5260340">
                  <a:moveTo>
                    <a:pt x="9070721" y="866166"/>
                  </a:moveTo>
                  <a:lnTo>
                    <a:pt x="9045765" y="866166"/>
                  </a:lnTo>
                </a:path>
                <a:path w="9213215" h="5260340">
                  <a:moveTo>
                    <a:pt x="9020810" y="866166"/>
                  </a:moveTo>
                  <a:lnTo>
                    <a:pt x="8995791" y="866166"/>
                  </a:lnTo>
                </a:path>
                <a:path w="9213215" h="5260340">
                  <a:moveTo>
                    <a:pt x="8970835" y="866166"/>
                  </a:moveTo>
                  <a:lnTo>
                    <a:pt x="8945816" y="866166"/>
                  </a:lnTo>
                </a:path>
                <a:path w="9213215" h="5260340">
                  <a:moveTo>
                    <a:pt x="8920861" y="866166"/>
                  </a:moveTo>
                  <a:lnTo>
                    <a:pt x="8895842" y="866166"/>
                  </a:lnTo>
                </a:path>
                <a:path w="9213215" h="5260340">
                  <a:moveTo>
                    <a:pt x="8870823" y="866166"/>
                  </a:moveTo>
                  <a:lnTo>
                    <a:pt x="8845867" y="866166"/>
                  </a:lnTo>
                </a:path>
                <a:path w="9213215" h="5260340">
                  <a:moveTo>
                    <a:pt x="8820912" y="866166"/>
                  </a:moveTo>
                  <a:lnTo>
                    <a:pt x="8795893" y="866166"/>
                  </a:lnTo>
                </a:path>
                <a:path w="9213215" h="5260340">
                  <a:moveTo>
                    <a:pt x="8770937" y="866166"/>
                  </a:moveTo>
                  <a:lnTo>
                    <a:pt x="8745918" y="866166"/>
                  </a:lnTo>
                </a:path>
                <a:path w="9213215" h="5260340">
                  <a:moveTo>
                    <a:pt x="8720899" y="866166"/>
                  </a:moveTo>
                  <a:lnTo>
                    <a:pt x="8695944" y="866166"/>
                  </a:lnTo>
                </a:path>
                <a:path w="9213215" h="5260340">
                  <a:moveTo>
                    <a:pt x="8670925" y="866166"/>
                  </a:moveTo>
                  <a:lnTo>
                    <a:pt x="8645969" y="866166"/>
                  </a:lnTo>
                </a:path>
                <a:path w="9213215" h="5260340">
                  <a:moveTo>
                    <a:pt x="8620950" y="866166"/>
                  </a:moveTo>
                  <a:lnTo>
                    <a:pt x="8595995" y="866166"/>
                  </a:lnTo>
                </a:path>
                <a:path w="9213215" h="5260340">
                  <a:moveTo>
                    <a:pt x="6509004" y="866166"/>
                  </a:moveTo>
                  <a:lnTo>
                    <a:pt x="6496939" y="866166"/>
                  </a:lnTo>
                </a:path>
                <a:path w="9213215" h="5260340">
                  <a:moveTo>
                    <a:pt x="6471983" y="866166"/>
                  </a:moveTo>
                  <a:lnTo>
                    <a:pt x="6447028" y="866166"/>
                  </a:lnTo>
                </a:path>
                <a:path w="9213215" h="5260340">
                  <a:moveTo>
                    <a:pt x="6422009" y="866166"/>
                  </a:moveTo>
                  <a:lnTo>
                    <a:pt x="6396990" y="866166"/>
                  </a:lnTo>
                </a:path>
                <a:path w="9213215" h="5260340">
                  <a:moveTo>
                    <a:pt x="6372034" y="866166"/>
                  </a:moveTo>
                  <a:lnTo>
                    <a:pt x="6347015" y="866166"/>
                  </a:lnTo>
                </a:path>
                <a:path w="9213215" h="5260340">
                  <a:moveTo>
                    <a:pt x="4972685" y="866166"/>
                  </a:moveTo>
                  <a:lnTo>
                    <a:pt x="4947666" y="866166"/>
                  </a:lnTo>
                </a:path>
                <a:path w="9213215" h="5260340">
                  <a:moveTo>
                    <a:pt x="4922710" y="866166"/>
                  </a:moveTo>
                  <a:lnTo>
                    <a:pt x="4897691" y="866166"/>
                  </a:lnTo>
                </a:path>
                <a:path w="9213215" h="5260340">
                  <a:moveTo>
                    <a:pt x="4872736" y="866166"/>
                  </a:moveTo>
                  <a:lnTo>
                    <a:pt x="4847717" y="866166"/>
                  </a:lnTo>
                </a:path>
                <a:path w="9213215" h="5260340">
                  <a:moveTo>
                    <a:pt x="4822761" y="866166"/>
                  </a:moveTo>
                  <a:lnTo>
                    <a:pt x="4797742" y="866166"/>
                  </a:lnTo>
                </a:path>
                <a:path w="9213215" h="5260340">
                  <a:moveTo>
                    <a:pt x="4772787" y="866166"/>
                  </a:moveTo>
                  <a:lnTo>
                    <a:pt x="4747831" y="866166"/>
                  </a:lnTo>
                </a:path>
                <a:path w="9213215" h="5260340">
                  <a:moveTo>
                    <a:pt x="4722812" y="866166"/>
                  </a:moveTo>
                  <a:lnTo>
                    <a:pt x="4697793" y="866166"/>
                  </a:lnTo>
                </a:path>
                <a:path w="9213215" h="5260340">
                  <a:moveTo>
                    <a:pt x="4672774" y="866166"/>
                  </a:moveTo>
                  <a:lnTo>
                    <a:pt x="4647819" y="866166"/>
                  </a:lnTo>
                </a:path>
                <a:path w="9213215" h="5260340">
                  <a:moveTo>
                    <a:pt x="4622863" y="866166"/>
                  </a:moveTo>
                  <a:lnTo>
                    <a:pt x="4597844" y="866166"/>
                  </a:lnTo>
                </a:path>
                <a:path w="9213215" h="5260340">
                  <a:moveTo>
                    <a:pt x="4572889" y="866166"/>
                  </a:moveTo>
                  <a:lnTo>
                    <a:pt x="4547870" y="866166"/>
                  </a:lnTo>
                </a:path>
                <a:path w="9213215" h="5260340">
                  <a:moveTo>
                    <a:pt x="4522914" y="866166"/>
                  </a:moveTo>
                  <a:lnTo>
                    <a:pt x="4497895" y="866166"/>
                  </a:lnTo>
                </a:path>
                <a:path w="9213215" h="5260340">
                  <a:moveTo>
                    <a:pt x="4472876" y="866166"/>
                  </a:moveTo>
                  <a:lnTo>
                    <a:pt x="4447921" y="866166"/>
                  </a:lnTo>
                </a:path>
                <a:path w="9213215" h="5260340">
                  <a:moveTo>
                    <a:pt x="4422965" y="866166"/>
                  </a:moveTo>
                  <a:lnTo>
                    <a:pt x="4397946" y="866166"/>
                  </a:lnTo>
                </a:path>
                <a:path w="9213215" h="5260340">
                  <a:moveTo>
                    <a:pt x="4372991" y="866166"/>
                  </a:moveTo>
                  <a:lnTo>
                    <a:pt x="4347972" y="866166"/>
                  </a:lnTo>
                </a:path>
                <a:path w="9213215" h="5260340">
                  <a:moveTo>
                    <a:pt x="4322953" y="866166"/>
                  </a:moveTo>
                  <a:lnTo>
                    <a:pt x="4297997" y="866166"/>
                  </a:lnTo>
                </a:path>
                <a:path w="9213215" h="5260340">
                  <a:moveTo>
                    <a:pt x="4272978" y="866166"/>
                  </a:moveTo>
                  <a:lnTo>
                    <a:pt x="4248023" y="866166"/>
                  </a:lnTo>
                </a:path>
                <a:path w="9213215" h="5260340">
                  <a:moveTo>
                    <a:pt x="4223004" y="866166"/>
                  </a:moveTo>
                  <a:lnTo>
                    <a:pt x="4198048" y="866166"/>
                  </a:lnTo>
                </a:path>
                <a:path w="9213215" h="5260340">
                  <a:moveTo>
                    <a:pt x="4173093" y="866166"/>
                  </a:moveTo>
                  <a:lnTo>
                    <a:pt x="4148074" y="866166"/>
                  </a:lnTo>
                </a:path>
                <a:path w="9213215" h="5260340">
                  <a:moveTo>
                    <a:pt x="4123055" y="866166"/>
                  </a:moveTo>
                  <a:lnTo>
                    <a:pt x="4098099" y="866166"/>
                  </a:lnTo>
                </a:path>
                <a:path w="9213215" h="5260340">
                  <a:moveTo>
                    <a:pt x="4073080" y="866166"/>
                  </a:moveTo>
                  <a:lnTo>
                    <a:pt x="4048125" y="866166"/>
                  </a:lnTo>
                </a:path>
                <a:path w="9213215" h="5260340">
                  <a:moveTo>
                    <a:pt x="4023106" y="866166"/>
                  </a:moveTo>
                  <a:lnTo>
                    <a:pt x="3998150" y="866166"/>
                  </a:lnTo>
                </a:path>
                <a:path w="9213215" h="5260340">
                  <a:moveTo>
                    <a:pt x="3973195" y="866166"/>
                  </a:moveTo>
                  <a:lnTo>
                    <a:pt x="3948176" y="866166"/>
                  </a:lnTo>
                </a:path>
                <a:path w="9213215" h="5260340">
                  <a:moveTo>
                    <a:pt x="3923157" y="866166"/>
                  </a:moveTo>
                  <a:lnTo>
                    <a:pt x="3898138" y="866166"/>
                  </a:lnTo>
                </a:path>
                <a:path w="9213215" h="5260340">
                  <a:moveTo>
                    <a:pt x="3873182" y="866166"/>
                  </a:moveTo>
                  <a:lnTo>
                    <a:pt x="3848227" y="866166"/>
                  </a:lnTo>
                </a:path>
                <a:path w="9213215" h="5260340">
                  <a:moveTo>
                    <a:pt x="3823208" y="866166"/>
                  </a:moveTo>
                  <a:lnTo>
                    <a:pt x="3798189" y="866166"/>
                  </a:lnTo>
                </a:path>
                <a:path w="9213215" h="5260340">
                  <a:moveTo>
                    <a:pt x="3773233" y="866166"/>
                  </a:moveTo>
                  <a:lnTo>
                    <a:pt x="3748278" y="866166"/>
                  </a:lnTo>
                </a:path>
                <a:path w="9213215" h="5260340">
                  <a:moveTo>
                    <a:pt x="3723259" y="866166"/>
                  </a:moveTo>
                  <a:lnTo>
                    <a:pt x="3698303" y="866166"/>
                  </a:lnTo>
                </a:path>
                <a:path w="9213215" h="5260340">
                  <a:moveTo>
                    <a:pt x="3673284" y="866166"/>
                  </a:moveTo>
                  <a:lnTo>
                    <a:pt x="3648329" y="866166"/>
                  </a:lnTo>
                </a:path>
                <a:path w="9213215" h="5260340">
                  <a:moveTo>
                    <a:pt x="3623310" y="866166"/>
                  </a:moveTo>
                  <a:lnTo>
                    <a:pt x="3598291" y="866166"/>
                  </a:lnTo>
                </a:path>
                <a:path w="9213215" h="5260340">
                  <a:moveTo>
                    <a:pt x="3573335" y="866166"/>
                  </a:moveTo>
                  <a:lnTo>
                    <a:pt x="3548380" y="866166"/>
                  </a:lnTo>
                </a:path>
                <a:path w="9213215" h="5260340">
                  <a:moveTo>
                    <a:pt x="3523361" y="866166"/>
                  </a:moveTo>
                  <a:lnTo>
                    <a:pt x="3498405" y="866166"/>
                  </a:lnTo>
                </a:path>
                <a:path w="9213215" h="5260340">
                  <a:moveTo>
                    <a:pt x="3473386" y="866166"/>
                  </a:moveTo>
                  <a:lnTo>
                    <a:pt x="3448367" y="866166"/>
                  </a:lnTo>
                </a:path>
                <a:path w="9213215" h="5260340">
                  <a:moveTo>
                    <a:pt x="3423412" y="866166"/>
                  </a:moveTo>
                  <a:lnTo>
                    <a:pt x="3398393" y="866166"/>
                  </a:lnTo>
                </a:path>
                <a:path w="9213215" h="5260340">
                  <a:moveTo>
                    <a:pt x="3373437" y="866166"/>
                  </a:moveTo>
                  <a:lnTo>
                    <a:pt x="3348418" y="866166"/>
                  </a:lnTo>
                </a:path>
                <a:path w="9213215" h="5260340">
                  <a:moveTo>
                    <a:pt x="3323463" y="866166"/>
                  </a:moveTo>
                  <a:lnTo>
                    <a:pt x="3298507" y="866166"/>
                  </a:lnTo>
                </a:path>
                <a:path w="9213215" h="5260340">
                  <a:moveTo>
                    <a:pt x="3273488" y="866166"/>
                  </a:moveTo>
                  <a:lnTo>
                    <a:pt x="3248469" y="866166"/>
                  </a:lnTo>
                </a:path>
                <a:path w="9213215" h="5260340">
                  <a:moveTo>
                    <a:pt x="3223514" y="866166"/>
                  </a:moveTo>
                  <a:lnTo>
                    <a:pt x="3198495" y="866166"/>
                  </a:lnTo>
                </a:path>
                <a:path w="9213215" h="5260340">
                  <a:moveTo>
                    <a:pt x="3173539" y="866166"/>
                  </a:moveTo>
                  <a:lnTo>
                    <a:pt x="3148520" y="866166"/>
                  </a:lnTo>
                </a:path>
                <a:path w="9213215" h="5260340">
                  <a:moveTo>
                    <a:pt x="3123565" y="866166"/>
                  </a:moveTo>
                  <a:lnTo>
                    <a:pt x="3098546" y="866166"/>
                  </a:lnTo>
                </a:path>
                <a:path w="9213215" h="5260340">
                  <a:moveTo>
                    <a:pt x="3073590" y="866166"/>
                  </a:moveTo>
                  <a:lnTo>
                    <a:pt x="3048571" y="866166"/>
                  </a:lnTo>
                </a:path>
                <a:path w="9213215" h="5260340">
                  <a:moveTo>
                    <a:pt x="3023616" y="866166"/>
                  </a:moveTo>
                  <a:lnTo>
                    <a:pt x="2998597" y="866166"/>
                  </a:lnTo>
                </a:path>
                <a:path w="9213215" h="5260340">
                  <a:moveTo>
                    <a:pt x="2973641" y="866166"/>
                  </a:moveTo>
                  <a:lnTo>
                    <a:pt x="2948622" y="866166"/>
                  </a:lnTo>
                </a:path>
                <a:path w="9213215" h="5260340">
                  <a:moveTo>
                    <a:pt x="2923667" y="866166"/>
                  </a:moveTo>
                  <a:lnTo>
                    <a:pt x="2898648" y="866166"/>
                  </a:lnTo>
                </a:path>
                <a:path w="9213215" h="5260340">
                  <a:moveTo>
                    <a:pt x="2873692" y="866166"/>
                  </a:moveTo>
                  <a:lnTo>
                    <a:pt x="2848692" y="866166"/>
                  </a:lnTo>
                </a:path>
                <a:path w="9213215" h="5260340">
                  <a:moveTo>
                    <a:pt x="2823667" y="866166"/>
                  </a:moveTo>
                  <a:lnTo>
                    <a:pt x="2798686" y="866166"/>
                  </a:lnTo>
                </a:path>
                <a:path w="9213215" h="5260340">
                  <a:moveTo>
                    <a:pt x="2773711" y="866166"/>
                  </a:moveTo>
                  <a:lnTo>
                    <a:pt x="2748730" y="866166"/>
                  </a:lnTo>
                </a:path>
                <a:path w="9213215" h="5260340">
                  <a:moveTo>
                    <a:pt x="2723724" y="866166"/>
                  </a:moveTo>
                  <a:lnTo>
                    <a:pt x="2698750" y="866166"/>
                  </a:lnTo>
                </a:path>
                <a:path w="9213215" h="5260340">
                  <a:moveTo>
                    <a:pt x="2673769" y="866166"/>
                  </a:moveTo>
                  <a:lnTo>
                    <a:pt x="2648794" y="866166"/>
                  </a:lnTo>
                </a:path>
                <a:path w="9213215" h="5260340">
                  <a:moveTo>
                    <a:pt x="2623762" y="866166"/>
                  </a:moveTo>
                  <a:lnTo>
                    <a:pt x="2598788" y="866166"/>
                  </a:lnTo>
                </a:path>
                <a:path w="9213215" h="5260340">
                  <a:moveTo>
                    <a:pt x="2573782" y="866166"/>
                  </a:moveTo>
                  <a:lnTo>
                    <a:pt x="2548807" y="866166"/>
                  </a:lnTo>
                </a:path>
                <a:path w="9213215" h="5260340">
                  <a:moveTo>
                    <a:pt x="2523826" y="866166"/>
                  </a:moveTo>
                  <a:lnTo>
                    <a:pt x="2498845" y="866166"/>
                  </a:lnTo>
                </a:path>
                <a:path w="9213215" h="5260340">
                  <a:moveTo>
                    <a:pt x="2473871" y="866166"/>
                  </a:moveTo>
                  <a:lnTo>
                    <a:pt x="2448864" y="866166"/>
                  </a:lnTo>
                </a:path>
                <a:path w="9213215" h="5260340">
                  <a:moveTo>
                    <a:pt x="2423864" y="866166"/>
                  </a:moveTo>
                  <a:lnTo>
                    <a:pt x="2398858" y="866166"/>
                  </a:lnTo>
                </a:path>
                <a:path w="9213215" h="5260340">
                  <a:moveTo>
                    <a:pt x="2373884" y="866166"/>
                  </a:moveTo>
                  <a:lnTo>
                    <a:pt x="2348903" y="866166"/>
                  </a:lnTo>
                </a:path>
                <a:path w="9213215" h="5260340">
                  <a:moveTo>
                    <a:pt x="2323928" y="866166"/>
                  </a:moveTo>
                  <a:lnTo>
                    <a:pt x="2298947" y="866166"/>
                  </a:lnTo>
                </a:path>
                <a:path w="9213215" h="5260340">
                  <a:moveTo>
                    <a:pt x="2273941" y="866166"/>
                  </a:moveTo>
                  <a:lnTo>
                    <a:pt x="2248966" y="866166"/>
                  </a:lnTo>
                </a:path>
                <a:path w="9213215" h="5260340">
                  <a:moveTo>
                    <a:pt x="2223985" y="866166"/>
                  </a:moveTo>
                  <a:lnTo>
                    <a:pt x="2198960" y="866166"/>
                  </a:lnTo>
                </a:path>
                <a:path w="9213215" h="5260340">
                  <a:moveTo>
                    <a:pt x="2173979" y="866166"/>
                  </a:moveTo>
                  <a:lnTo>
                    <a:pt x="2149005" y="866166"/>
                  </a:lnTo>
                </a:path>
                <a:path w="9213215" h="5260340">
                  <a:moveTo>
                    <a:pt x="2123998" y="866166"/>
                  </a:moveTo>
                  <a:lnTo>
                    <a:pt x="2099024" y="866166"/>
                  </a:lnTo>
                </a:path>
                <a:path w="9213215" h="5260340">
                  <a:moveTo>
                    <a:pt x="2074043" y="866166"/>
                  </a:moveTo>
                  <a:lnTo>
                    <a:pt x="2049062" y="866166"/>
                  </a:lnTo>
                </a:path>
                <a:path w="9213215" h="5260340">
                  <a:moveTo>
                    <a:pt x="2024087" y="866166"/>
                  </a:moveTo>
                  <a:lnTo>
                    <a:pt x="1999056" y="866166"/>
                  </a:lnTo>
                </a:path>
                <a:path w="9213215" h="5260340">
                  <a:moveTo>
                    <a:pt x="1974081" y="866166"/>
                  </a:moveTo>
                  <a:lnTo>
                    <a:pt x="1949075" y="866166"/>
                  </a:lnTo>
                </a:path>
                <a:path w="9213215" h="5260340">
                  <a:moveTo>
                    <a:pt x="1924100" y="866166"/>
                  </a:moveTo>
                  <a:lnTo>
                    <a:pt x="1899119" y="866166"/>
                  </a:lnTo>
                </a:path>
                <a:path w="9213215" h="5260340">
                  <a:moveTo>
                    <a:pt x="1874139" y="866166"/>
                  </a:moveTo>
                  <a:lnTo>
                    <a:pt x="1849139" y="866166"/>
                  </a:lnTo>
                </a:path>
                <a:path w="9213215" h="5260340">
                  <a:moveTo>
                    <a:pt x="1824158" y="866166"/>
                  </a:moveTo>
                  <a:lnTo>
                    <a:pt x="1799183" y="866166"/>
                  </a:lnTo>
                </a:path>
                <a:path w="9213215" h="5260340">
                  <a:moveTo>
                    <a:pt x="1774151" y="866166"/>
                  </a:moveTo>
                  <a:lnTo>
                    <a:pt x="1749177" y="866166"/>
                  </a:lnTo>
                </a:path>
                <a:path w="9213215" h="5260340">
                  <a:moveTo>
                    <a:pt x="1724196" y="866166"/>
                  </a:moveTo>
                  <a:lnTo>
                    <a:pt x="1699221" y="866166"/>
                  </a:lnTo>
                </a:path>
                <a:path w="9213215" h="5260340">
                  <a:moveTo>
                    <a:pt x="1674215" y="866166"/>
                  </a:moveTo>
                  <a:lnTo>
                    <a:pt x="1649241" y="866166"/>
                  </a:lnTo>
                </a:path>
                <a:path w="9213215" h="5260340">
                  <a:moveTo>
                    <a:pt x="1624260" y="866166"/>
                  </a:moveTo>
                  <a:lnTo>
                    <a:pt x="1599279" y="866166"/>
                  </a:lnTo>
                </a:path>
                <a:path w="9213215" h="5260340">
                  <a:moveTo>
                    <a:pt x="1574253" y="866166"/>
                  </a:moveTo>
                  <a:lnTo>
                    <a:pt x="1549273" y="866166"/>
                  </a:lnTo>
                </a:path>
                <a:path w="9213215" h="5260340">
                  <a:moveTo>
                    <a:pt x="1524298" y="866166"/>
                  </a:moveTo>
                  <a:lnTo>
                    <a:pt x="1499292" y="866166"/>
                  </a:lnTo>
                </a:path>
                <a:path w="9213215" h="5260340">
                  <a:moveTo>
                    <a:pt x="1474317" y="866166"/>
                  </a:moveTo>
                  <a:lnTo>
                    <a:pt x="1449336" y="866166"/>
                  </a:lnTo>
                </a:path>
                <a:path w="9213215" h="5260340">
                  <a:moveTo>
                    <a:pt x="1424355" y="866166"/>
                  </a:moveTo>
                  <a:lnTo>
                    <a:pt x="1399355" y="866166"/>
                  </a:lnTo>
                </a:path>
                <a:path w="9213215" h="5260340">
                  <a:moveTo>
                    <a:pt x="1374374" y="866166"/>
                  </a:moveTo>
                  <a:lnTo>
                    <a:pt x="1349349" y="866166"/>
                  </a:lnTo>
                </a:path>
                <a:path w="9213215" h="5260340">
                  <a:moveTo>
                    <a:pt x="1324368" y="866166"/>
                  </a:moveTo>
                  <a:lnTo>
                    <a:pt x="1299394" y="866166"/>
                  </a:lnTo>
                </a:path>
                <a:path w="9213215" h="5260340">
                  <a:moveTo>
                    <a:pt x="1274413" y="866166"/>
                  </a:moveTo>
                  <a:lnTo>
                    <a:pt x="1249438" y="866166"/>
                  </a:lnTo>
                </a:path>
                <a:path w="9213215" h="5260340">
                  <a:moveTo>
                    <a:pt x="1224432" y="866166"/>
                  </a:moveTo>
                  <a:lnTo>
                    <a:pt x="1199451" y="866166"/>
                  </a:lnTo>
                </a:path>
                <a:path w="9213215" h="5260340">
                  <a:moveTo>
                    <a:pt x="1174476" y="866166"/>
                  </a:moveTo>
                  <a:lnTo>
                    <a:pt x="1149445" y="866166"/>
                  </a:lnTo>
                </a:path>
                <a:path w="9213215" h="5260340">
                  <a:moveTo>
                    <a:pt x="1124470" y="866166"/>
                  </a:moveTo>
                  <a:lnTo>
                    <a:pt x="1099489" y="866166"/>
                  </a:lnTo>
                </a:path>
                <a:path w="9213215" h="5260340">
                  <a:moveTo>
                    <a:pt x="1074489" y="866166"/>
                  </a:moveTo>
                  <a:lnTo>
                    <a:pt x="1049508" y="866166"/>
                  </a:lnTo>
                </a:path>
                <a:path w="9213215" h="5260340">
                  <a:moveTo>
                    <a:pt x="1024534" y="866166"/>
                  </a:moveTo>
                  <a:lnTo>
                    <a:pt x="999553" y="866166"/>
                  </a:lnTo>
                </a:path>
                <a:path w="9213215" h="5260340">
                  <a:moveTo>
                    <a:pt x="974572" y="866166"/>
                  </a:moveTo>
                  <a:lnTo>
                    <a:pt x="949547" y="866166"/>
                  </a:lnTo>
                </a:path>
                <a:path w="9213215" h="5260340">
                  <a:moveTo>
                    <a:pt x="924566" y="866166"/>
                  </a:moveTo>
                  <a:lnTo>
                    <a:pt x="899566" y="866166"/>
                  </a:lnTo>
                </a:path>
                <a:path w="9213215" h="5260340">
                  <a:moveTo>
                    <a:pt x="874585" y="866166"/>
                  </a:moveTo>
                  <a:lnTo>
                    <a:pt x="849610" y="866166"/>
                  </a:lnTo>
                </a:path>
                <a:path w="9213215" h="5260340">
                  <a:moveTo>
                    <a:pt x="824630" y="866166"/>
                  </a:moveTo>
                  <a:lnTo>
                    <a:pt x="799655" y="866166"/>
                  </a:lnTo>
                </a:path>
                <a:path w="9213215" h="5260340">
                  <a:moveTo>
                    <a:pt x="774649" y="866166"/>
                  </a:moveTo>
                  <a:lnTo>
                    <a:pt x="749668" y="866166"/>
                  </a:lnTo>
                </a:path>
                <a:path w="9213215" h="5260340">
                  <a:moveTo>
                    <a:pt x="724642" y="866166"/>
                  </a:moveTo>
                  <a:lnTo>
                    <a:pt x="699662" y="866166"/>
                  </a:lnTo>
                </a:path>
                <a:path w="9213215" h="5260340">
                  <a:moveTo>
                    <a:pt x="674687" y="866166"/>
                  </a:moveTo>
                  <a:lnTo>
                    <a:pt x="649706" y="866166"/>
                  </a:lnTo>
                </a:path>
                <a:path w="9213215" h="5260340">
                  <a:moveTo>
                    <a:pt x="624706" y="866166"/>
                  </a:moveTo>
                  <a:lnTo>
                    <a:pt x="599725" y="866166"/>
                  </a:lnTo>
                </a:path>
                <a:path w="9213215" h="5260340">
                  <a:moveTo>
                    <a:pt x="574751" y="866166"/>
                  </a:moveTo>
                  <a:lnTo>
                    <a:pt x="549770" y="866166"/>
                  </a:lnTo>
                </a:path>
                <a:path w="9213215" h="5260340">
                  <a:moveTo>
                    <a:pt x="524744" y="866166"/>
                  </a:moveTo>
                  <a:lnTo>
                    <a:pt x="499764" y="866166"/>
                  </a:lnTo>
                </a:path>
                <a:path w="9213215" h="5260340">
                  <a:moveTo>
                    <a:pt x="474783" y="866166"/>
                  </a:moveTo>
                  <a:lnTo>
                    <a:pt x="449783" y="866166"/>
                  </a:lnTo>
                </a:path>
                <a:path w="9213215" h="5260340">
                  <a:moveTo>
                    <a:pt x="424802" y="866166"/>
                  </a:moveTo>
                  <a:lnTo>
                    <a:pt x="399827" y="866166"/>
                  </a:lnTo>
                </a:path>
                <a:path w="9213215" h="5260340">
                  <a:moveTo>
                    <a:pt x="374846" y="866166"/>
                  </a:moveTo>
                  <a:lnTo>
                    <a:pt x="349846" y="866166"/>
                  </a:lnTo>
                </a:path>
                <a:path w="9213215" h="5260340">
                  <a:moveTo>
                    <a:pt x="324866" y="866166"/>
                  </a:moveTo>
                  <a:lnTo>
                    <a:pt x="299866" y="866166"/>
                  </a:lnTo>
                </a:path>
                <a:path w="9213215" h="5260340">
                  <a:moveTo>
                    <a:pt x="274859" y="866166"/>
                  </a:moveTo>
                  <a:lnTo>
                    <a:pt x="249878" y="866166"/>
                  </a:lnTo>
                </a:path>
                <a:path w="9213215" h="5260340">
                  <a:moveTo>
                    <a:pt x="224904" y="866166"/>
                  </a:moveTo>
                  <a:lnTo>
                    <a:pt x="199923" y="866166"/>
                  </a:lnTo>
                </a:path>
                <a:path w="9213215" h="5260340">
                  <a:moveTo>
                    <a:pt x="174923" y="866166"/>
                  </a:moveTo>
                  <a:lnTo>
                    <a:pt x="149942" y="866166"/>
                  </a:lnTo>
                </a:path>
                <a:path w="9213215" h="5260340">
                  <a:moveTo>
                    <a:pt x="124968" y="866166"/>
                  </a:moveTo>
                  <a:lnTo>
                    <a:pt x="99961" y="866166"/>
                  </a:lnTo>
                </a:path>
                <a:path w="9213215" h="5260340">
                  <a:moveTo>
                    <a:pt x="74961" y="866166"/>
                  </a:moveTo>
                  <a:lnTo>
                    <a:pt x="49980" y="866166"/>
                  </a:lnTo>
                </a:path>
                <a:path w="9213215" h="5260340">
                  <a:moveTo>
                    <a:pt x="24999" y="866166"/>
                  </a:moveTo>
                  <a:lnTo>
                    <a:pt x="0" y="866166"/>
                  </a:lnTo>
                </a:path>
                <a:path w="9213215" h="5260340">
                  <a:moveTo>
                    <a:pt x="9205991" y="916134"/>
                  </a:moveTo>
                  <a:lnTo>
                    <a:pt x="9195689" y="916140"/>
                  </a:lnTo>
                </a:path>
                <a:path w="9213215" h="5260340">
                  <a:moveTo>
                    <a:pt x="9170733" y="916140"/>
                  </a:moveTo>
                  <a:lnTo>
                    <a:pt x="9145714" y="916140"/>
                  </a:lnTo>
                </a:path>
                <a:path w="9213215" h="5260340">
                  <a:moveTo>
                    <a:pt x="9120759" y="916140"/>
                  </a:moveTo>
                  <a:lnTo>
                    <a:pt x="9095740" y="916140"/>
                  </a:lnTo>
                </a:path>
                <a:path w="9213215" h="5260340">
                  <a:moveTo>
                    <a:pt x="9070721" y="916140"/>
                  </a:moveTo>
                  <a:lnTo>
                    <a:pt x="9045765" y="916140"/>
                  </a:lnTo>
                </a:path>
                <a:path w="9213215" h="5260340">
                  <a:moveTo>
                    <a:pt x="9020810" y="916140"/>
                  </a:moveTo>
                  <a:lnTo>
                    <a:pt x="8995791" y="916140"/>
                  </a:lnTo>
                </a:path>
                <a:path w="9213215" h="5260340">
                  <a:moveTo>
                    <a:pt x="8970835" y="916140"/>
                  </a:moveTo>
                  <a:lnTo>
                    <a:pt x="8945816" y="916140"/>
                  </a:lnTo>
                </a:path>
                <a:path w="9213215" h="5260340">
                  <a:moveTo>
                    <a:pt x="8920861" y="916140"/>
                  </a:moveTo>
                  <a:lnTo>
                    <a:pt x="8895842" y="916140"/>
                  </a:lnTo>
                </a:path>
                <a:path w="9213215" h="5260340">
                  <a:moveTo>
                    <a:pt x="8870823" y="916140"/>
                  </a:moveTo>
                  <a:lnTo>
                    <a:pt x="8845867" y="916140"/>
                  </a:lnTo>
                </a:path>
                <a:path w="9213215" h="5260340">
                  <a:moveTo>
                    <a:pt x="8820912" y="916140"/>
                  </a:moveTo>
                  <a:lnTo>
                    <a:pt x="8795893" y="916140"/>
                  </a:lnTo>
                </a:path>
                <a:path w="9213215" h="5260340">
                  <a:moveTo>
                    <a:pt x="8770937" y="916140"/>
                  </a:moveTo>
                  <a:lnTo>
                    <a:pt x="8745918" y="916140"/>
                  </a:lnTo>
                </a:path>
                <a:path w="9213215" h="5260340">
                  <a:moveTo>
                    <a:pt x="8720899" y="916140"/>
                  </a:moveTo>
                  <a:lnTo>
                    <a:pt x="8695944" y="916140"/>
                  </a:lnTo>
                </a:path>
                <a:path w="9213215" h="5260340">
                  <a:moveTo>
                    <a:pt x="8670925" y="916140"/>
                  </a:moveTo>
                  <a:lnTo>
                    <a:pt x="8645969" y="916140"/>
                  </a:lnTo>
                </a:path>
                <a:path w="9213215" h="5260340">
                  <a:moveTo>
                    <a:pt x="8620950" y="916140"/>
                  </a:moveTo>
                  <a:lnTo>
                    <a:pt x="8595995" y="916140"/>
                  </a:lnTo>
                </a:path>
                <a:path w="9213215" h="5260340">
                  <a:moveTo>
                    <a:pt x="8571039" y="916140"/>
                  </a:moveTo>
                  <a:lnTo>
                    <a:pt x="8546020" y="916140"/>
                  </a:lnTo>
                </a:path>
                <a:path w="9213215" h="5260340">
                  <a:moveTo>
                    <a:pt x="6509004" y="916140"/>
                  </a:moveTo>
                  <a:lnTo>
                    <a:pt x="6496939" y="916140"/>
                  </a:lnTo>
                </a:path>
                <a:path w="9213215" h="5260340">
                  <a:moveTo>
                    <a:pt x="6471983" y="916140"/>
                  </a:moveTo>
                  <a:lnTo>
                    <a:pt x="6447028" y="916140"/>
                  </a:lnTo>
                </a:path>
                <a:path w="9213215" h="5260340">
                  <a:moveTo>
                    <a:pt x="6422009" y="916140"/>
                  </a:moveTo>
                  <a:lnTo>
                    <a:pt x="6396990" y="916140"/>
                  </a:lnTo>
                </a:path>
                <a:path w="9213215" h="5260340">
                  <a:moveTo>
                    <a:pt x="6372034" y="916140"/>
                  </a:moveTo>
                  <a:lnTo>
                    <a:pt x="6347015" y="916140"/>
                  </a:lnTo>
                </a:path>
                <a:path w="9213215" h="5260340">
                  <a:moveTo>
                    <a:pt x="5061724" y="916102"/>
                  </a:moveTo>
                  <a:lnTo>
                    <a:pt x="5047678" y="916140"/>
                  </a:lnTo>
                </a:path>
                <a:path w="9213215" h="5260340">
                  <a:moveTo>
                    <a:pt x="5022659" y="916140"/>
                  </a:moveTo>
                  <a:lnTo>
                    <a:pt x="4997704" y="916140"/>
                  </a:lnTo>
                </a:path>
                <a:path w="9213215" h="5260340">
                  <a:moveTo>
                    <a:pt x="4972685" y="916140"/>
                  </a:moveTo>
                  <a:lnTo>
                    <a:pt x="4947666" y="916140"/>
                  </a:lnTo>
                </a:path>
                <a:path w="9213215" h="5260340">
                  <a:moveTo>
                    <a:pt x="4922710" y="916140"/>
                  </a:moveTo>
                  <a:lnTo>
                    <a:pt x="4897691" y="916140"/>
                  </a:lnTo>
                </a:path>
                <a:path w="9213215" h="5260340">
                  <a:moveTo>
                    <a:pt x="4872736" y="916140"/>
                  </a:moveTo>
                  <a:lnTo>
                    <a:pt x="4847717" y="916140"/>
                  </a:lnTo>
                </a:path>
                <a:path w="9213215" h="5260340">
                  <a:moveTo>
                    <a:pt x="4822761" y="916140"/>
                  </a:moveTo>
                  <a:lnTo>
                    <a:pt x="4797742" y="916140"/>
                  </a:lnTo>
                </a:path>
                <a:path w="9213215" h="5260340">
                  <a:moveTo>
                    <a:pt x="4772787" y="916140"/>
                  </a:moveTo>
                  <a:lnTo>
                    <a:pt x="4747831" y="916140"/>
                  </a:lnTo>
                </a:path>
                <a:path w="9213215" h="5260340">
                  <a:moveTo>
                    <a:pt x="4722812" y="916140"/>
                  </a:moveTo>
                  <a:lnTo>
                    <a:pt x="4697793" y="916140"/>
                  </a:lnTo>
                </a:path>
                <a:path w="9213215" h="5260340">
                  <a:moveTo>
                    <a:pt x="4672774" y="916140"/>
                  </a:moveTo>
                  <a:lnTo>
                    <a:pt x="4647819" y="916140"/>
                  </a:lnTo>
                </a:path>
                <a:path w="9213215" h="5260340">
                  <a:moveTo>
                    <a:pt x="4622863" y="916140"/>
                  </a:moveTo>
                  <a:lnTo>
                    <a:pt x="4597844" y="916140"/>
                  </a:lnTo>
                </a:path>
                <a:path w="9213215" h="5260340">
                  <a:moveTo>
                    <a:pt x="4572889" y="916140"/>
                  </a:moveTo>
                  <a:lnTo>
                    <a:pt x="4547870" y="916140"/>
                  </a:lnTo>
                </a:path>
                <a:path w="9213215" h="5260340">
                  <a:moveTo>
                    <a:pt x="4522914" y="916140"/>
                  </a:moveTo>
                  <a:lnTo>
                    <a:pt x="4497895" y="916140"/>
                  </a:lnTo>
                </a:path>
                <a:path w="9213215" h="5260340">
                  <a:moveTo>
                    <a:pt x="4472876" y="916140"/>
                  </a:moveTo>
                  <a:lnTo>
                    <a:pt x="4447921" y="916140"/>
                  </a:lnTo>
                </a:path>
                <a:path w="9213215" h="5260340">
                  <a:moveTo>
                    <a:pt x="4422965" y="916140"/>
                  </a:moveTo>
                  <a:lnTo>
                    <a:pt x="4397946" y="916140"/>
                  </a:lnTo>
                </a:path>
                <a:path w="9213215" h="5260340">
                  <a:moveTo>
                    <a:pt x="4372991" y="916140"/>
                  </a:moveTo>
                  <a:lnTo>
                    <a:pt x="4347972" y="916140"/>
                  </a:lnTo>
                </a:path>
                <a:path w="9213215" h="5260340">
                  <a:moveTo>
                    <a:pt x="4322953" y="916140"/>
                  </a:moveTo>
                  <a:lnTo>
                    <a:pt x="4297997" y="916140"/>
                  </a:lnTo>
                </a:path>
                <a:path w="9213215" h="5260340">
                  <a:moveTo>
                    <a:pt x="4272978" y="916140"/>
                  </a:moveTo>
                  <a:lnTo>
                    <a:pt x="4248023" y="916140"/>
                  </a:lnTo>
                </a:path>
                <a:path w="9213215" h="5260340">
                  <a:moveTo>
                    <a:pt x="4223004" y="916140"/>
                  </a:moveTo>
                  <a:lnTo>
                    <a:pt x="4198048" y="916140"/>
                  </a:lnTo>
                </a:path>
                <a:path w="9213215" h="5260340">
                  <a:moveTo>
                    <a:pt x="4173093" y="916140"/>
                  </a:moveTo>
                  <a:lnTo>
                    <a:pt x="4148074" y="916140"/>
                  </a:lnTo>
                </a:path>
                <a:path w="9213215" h="5260340">
                  <a:moveTo>
                    <a:pt x="4123055" y="916140"/>
                  </a:moveTo>
                  <a:lnTo>
                    <a:pt x="4098099" y="916140"/>
                  </a:lnTo>
                </a:path>
                <a:path w="9213215" h="5260340">
                  <a:moveTo>
                    <a:pt x="4073080" y="916140"/>
                  </a:moveTo>
                  <a:lnTo>
                    <a:pt x="4048125" y="916140"/>
                  </a:lnTo>
                </a:path>
                <a:path w="9213215" h="5260340">
                  <a:moveTo>
                    <a:pt x="4023106" y="916140"/>
                  </a:moveTo>
                  <a:lnTo>
                    <a:pt x="3998150" y="916140"/>
                  </a:lnTo>
                </a:path>
                <a:path w="9213215" h="5260340">
                  <a:moveTo>
                    <a:pt x="3973195" y="916140"/>
                  </a:moveTo>
                  <a:lnTo>
                    <a:pt x="3948176" y="916140"/>
                  </a:lnTo>
                </a:path>
                <a:path w="9213215" h="5260340">
                  <a:moveTo>
                    <a:pt x="3923157" y="916140"/>
                  </a:moveTo>
                  <a:lnTo>
                    <a:pt x="3898138" y="916140"/>
                  </a:lnTo>
                </a:path>
                <a:path w="9213215" h="5260340">
                  <a:moveTo>
                    <a:pt x="3873182" y="916140"/>
                  </a:moveTo>
                  <a:lnTo>
                    <a:pt x="3848227" y="916140"/>
                  </a:lnTo>
                </a:path>
                <a:path w="9213215" h="5260340">
                  <a:moveTo>
                    <a:pt x="3823208" y="916140"/>
                  </a:moveTo>
                  <a:lnTo>
                    <a:pt x="3798189" y="916140"/>
                  </a:lnTo>
                </a:path>
                <a:path w="9213215" h="5260340">
                  <a:moveTo>
                    <a:pt x="3773233" y="916140"/>
                  </a:moveTo>
                  <a:lnTo>
                    <a:pt x="3748278" y="916140"/>
                  </a:lnTo>
                </a:path>
                <a:path w="9213215" h="5260340">
                  <a:moveTo>
                    <a:pt x="3723259" y="916140"/>
                  </a:moveTo>
                  <a:lnTo>
                    <a:pt x="3698303" y="916140"/>
                  </a:lnTo>
                </a:path>
                <a:path w="9213215" h="5260340">
                  <a:moveTo>
                    <a:pt x="3673284" y="916140"/>
                  </a:moveTo>
                  <a:lnTo>
                    <a:pt x="3648329" y="916140"/>
                  </a:lnTo>
                </a:path>
                <a:path w="9213215" h="5260340">
                  <a:moveTo>
                    <a:pt x="3623310" y="916140"/>
                  </a:moveTo>
                  <a:lnTo>
                    <a:pt x="3598291" y="916140"/>
                  </a:lnTo>
                </a:path>
                <a:path w="9213215" h="5260340">
                  <a:moveTo>
                    <a:pt x="3573335" y="916140"/>
                  </a:moveTo>
                  <a:lnTo>
                    <a:pt x="3548380" y="916140"/>
                  </a:lnTo>
                </a:path>
                <a:path w="9213215" h="5260340">
                  <a:moveTo>
                    <a:pt x="3523361" y="916140"/>
                  </a:moveTo>
                  <a:lnTo>
                    <a:pt x="3498405" y="916140"/>
                  </a:lnTo>
                </a:path>
                <a:path w="9213215" h="5260340">
                  <a:moveTo>
                    <a:pt x="3473386" y="916140"/>
                  </a:moveTo>
                  <a:lnTo>
                    <a:pt x="3448367" y="916140"/>
                  </a:lnTo>
                </a:path>
                <a:path w="9213215" h="5260340">
                  <a:moveTo>
                    <a:pt x="3423412" y="916140"/>
                  </a:moveTo>
                  <a:lnTo>
                    <a:pt x="3398393" y="916140"/>
                  </a:lnTo>
                </a:path>
                <a:path w="9213215" h="5260340">
                  <a:moveTo>
                    <a:pt x="3373437" y="916140"/>
                  </a:moveTo>
                  <a:lnTo>
                    <a:pt x="3348418" y="916140"/>
                  </a:lnTo>
                </a:path>
                <a:path w="9213215" h="5260340">
                  <a:moveTo>
                    <a:pt x="3323463" y="916140"/>
                  </a:moveTo>
                  <a:lnTo>
                    <a:pt x="3298507" y="916140"/>
                  </a:lnTo>
                </a:path>
                <a:path w="9213215" h="5260340">
                  <a:moveTo>
                    <a:pt x="3273488" y="916140"/>
                  </a:moveTo>
                  <a:lnTo>
                    <a:pt x="3248469" y="916140"/>
                  </a:lnTo>
                </a:path>
                <a:path w="9213215" h="5260340">
                  <a:moveTo>
                    <a:pt x="3223514" y="916140"/>
                  </a:moveTo>
                  <a:lnTo>
                    <a:pt x="3198495" y="916140"/>
                  </a:lnTo>
                </a:path>
                <a:path w="9213215" h="5260340">
                  <a:moveTo>
                    <a:pt x="3173539" y="916140"/>
                  </a:moveTo>
                  <a:lnTo>
                    <a:pt x="3148520" y="916140"/>
                  </a:lnTo>
                </a:path>
                <a:path w="9213215" h="5260340">
                  <a:moveTo>
                    <a:pt x="3123565" y="916140"/>
                  </a:moveTo>
                  <a:lnTo>
                    <a:pt x="3098546" y="916140"/>
                  </a:lnTo>
                </a:path>
                <a:path w="9213215" h="5260340">
                  <a:moveTo>
                    <a:pt x="3073590" y="916140"/>
                  </a:moveTo>
                  <a:lnTo>
                    <a:pt x="3048571" y="916140"/>
                  </a:lnTo>
                </a:path>
                <a:path w="9213215" h="5260340">
                  <a:moveTo>
                    <a:pt x="3023616" y="916140"/>
                  </a:moveTo>
                  <a:lnTo>
                    <a:pt x="2998597" y="916140"/>
                  </a:lnTo>
                </a:path>
                <a:path w="9213215" h="5260340">
                  <a:moveTo>
                    <a:pt x="2973641" y="916140"/>
                  </a:moveTo>
                  <a:lnTo>
                    <a:pt x="2948622" y="916140"/>
                  </a:lnTo>
                </a:path>
                <a:path w="9213215" h="5260340">
                  <a:moveTo>
                    <a:pt x="2923667" y="916140"/>
                  </a:moveTo>
                  <a:lnTo>
                    <a:pt x="2898648" y="916140"/>
                  </a:lnTo>
                </a:path>
                <a:path w="9213215" h="5260340">
                  <a:moveTo>
                    <a:pt x="2873692" y="916140"/>
                  </a:moveTo>
                  <a:lnTo>
                    <a:pt x="2848692" y="916140"/>
                  </a:lnTo>
                </a:path>
                <a:path w="9213215" h="5260340">
                  <a:moveTo>
                    <a:pt x="2823667" y="916140"/>
                  </a:moveTo>
                  <a:lnTo>
                    <a:pt x="2798686" y="916140"/>
                  </a:lnTo>
                </a:path>
                <a:path w="9213215" h="5260340">
                  <a:moveTo>
                    <a:pt x="2773711" y="916140"/>
                  </a:moveTo>
                  <a:lnTo>
                    <a:pt x="2748730" y="916140"/>
                  </a:lnTo>
                </a:path>
                <a:path w="9213215" h="5260340">
                  <a:moveTo>
                    <a:pt x="2723724" y="916140"/>
                  </a:moveTo>
                  <a:lnTo>
                    <a:pt x="2698750" y="916140"/>
                  </a:lnTo>
                </a:path>
                <a:path w="9213215" h="5260340">
                  <a:moveTo>
                    <a:pt x="2673769" y="916140"/>
                  </a:moveTo>
                  <a:lnTo>
                    <a:pt x="2648794" y="916140"/>
                  </a:lnTo>
                </a:path>
                <a:path w="9213215" h="5260340">
                  <a:moveTo>
                    <a:pt x="2623762" y="916140"/>
                  </a:moveTo>
                  <a:lnTo>
                    <a:pt x="2598788" y="916140"/>
                  </a:lnTo>
                </a:path>
                <a:path w="9213215" h="5260340">
                  <a:moveTo>
                    <a:pt x="2573782" y="916140"/>
                  </a:moveTo>
                  <a:lnTo>
                    <a:pt x="2548807" y="916140"/>
                  </a:lnTo>
                </a:path>
                <a:path w="9213215" h="5260340">
                  <a:moveTo>
                    <a:pt x="2523826" y="916140"/>
                  </a:moveTo>
                  <a:lnTo>
                    <a:pt x="2498845" y="916140"/>
                  </a:lnTo>
                </a:path>
                <a:path w="9213215" h="5260340">
                  <a:moveTo>
                    <a:pt x="2473871" y="916140"/>
                  </a:moveTo>
                  <a:lnTo>
                    <a:pt x="2448864" y="916140"/>
                  </a:lnTo>
                </a:path>
                <a:path w="9213215" h="5260340">
                  <a:moveTo>
                    <a:pt x="2423864" y="916140"/>
                  </a:moveTo>
                  <a:lnTo>
                    <a:pt x="2398858" y="916140"/>
                  </a:lnTo>
                </a:path>
                <a:path w="9213215" h="5260340">
                  <a:moveTo>
                    <a:pt x="2373884" y="916140"/>
                  </a:moveTo>
                  <a:lnTo>
                    <a:pt x="2348903" y="916140"/>
                  </a:lnTo>
                </a:path>
                <a:path w="9213215" h="5260340">
                  <a:moveTo>
                    <a:pt x="2323928" y="916140"/>
                  </a:moveTo>
                  <a:lnTo>
                    <a:pt x="2298947" y="916140"/>
                  </a:lnTo>
                </a:path>
                <a:path w="9213215" h="5260340">
                  <a:moveTo>
                    <a:pt x="2273941" y="916140"/>
                  </a:moveTo>
                  <a:lnTo>
                    <a:pt x="2248966" y="916140"/>
                  </a:lnTo>
                </a:path>
                <a:path w="9213215" h="5260340">
                  <a:moveTo>
                    <a:pt x="2223985" y="916140"/>
                  </a:moveTo>
                  <a:lnTo>
                    <a:pt x="2198960" y="916140"/>
                  </a:lnTo>
                </a:path>
                <a:path w="9213215" h="5260340">
                  <a:moveTo>
                    <a:pt x="2173979" y="916140"/>
                  </a:moveTo>
                  <a:lnTo>
                    <a:pt x="2149005" y="916140"/>
                  </a:lnTo>
                </a:path>
                <a:path w="9213215" h="5260340">
                  <a:moveTo>
                    <a:pt x="2123998" y="916140"/>
                  </a:moveTo>
                  <a:lnTo>
                    <a:pt x="2099024" y="916140"/>
                  </a:lnTo>
                </a:path>
                <a:path w="9213215" h="5260340">
                  <a:moveTo>
                    <a:pt x="2074043" y="916140"/>
                  </a:moveTo>
                  <a:lnTo>
                    <a:pt x="2049062" y="916140"/>
                  </a:lnTo>
                </a:path>
                <a:path w="9213215" h="5260340">
                  <a:moveTo>
                    <a:pt x="2024087" y="916140"/>
                  </a:moveTo>
                  <a:lnTo>
                    <a:pt x="1999056" y="916140"/>
                  </a:lnTo>
                </a:path>
                <a:path w="9213215" h="5260340">
                  <a:moveTo>
                    <a:pt x="1974081" y="916140"/>
                  </a:moveTo>
                  <a:lnTo>
                    <a:pt x="1949075" y="916140"/>
                  </a:lnTo>
                </a:path>
                <a:path w="9213215" h="5260340">
                  <a:moveTo>
                    <a:pt x="1924100" y="916140"/>
                  </a:moveTo>
                  <a:lnTo>
                    <a:pt x="1899119" y="916140"/>
                  </a:lnTo>
                </a:path>
                <a:path w="9213215" h="5260340">
                  <a:moveTo>
                    <a:pt x="1874139" y="916140"/>
                  </a:moveTo>
                  <a:lnTo>
                    <a:pt x="1849139" y="916140"/>
                  </a:lnTo>
                </a:path>
                <a:path w="9213215" h="5260340">
                  <a:moveTo>
                    <a:pt x="1824158" y="916140"/>
                  </a:moveTo>
                  <a:lnTo>
                    <a:pt x="1799183" y="916140"/>
                  </a:lnTo>
                </a:path>
                <a:path w="9213215" h="5260340">
                  <a:moveTo>
                    <a:pt x="1774151" y="916140"/>
                  </a:moveTo>
                  <a:lnTo>
                    <a:pt x="1749177" y="916140"/>
                  </a:lnTo>
                </a:path>
                <a:path w="9213215" h="5260340">
                  <a:moveTo>
                    <a:pt x="1724196" y="916140"/>
                  </a:moveTo>
                  <a:lnTo>
                    <a:pt x="1699221" y="916140"/>
                  </a:lnTo>
                </a:path>
                <a:path w="9213215" h="5260340">
                  <a:moveTo>
                    <a:pt x="1674215" y="916140"/>
                  </a:moveTo>
                  <a:lnTo>
                    <a:pt x="1649241" y="916140"/>
                  </a:lnTo>
                </a:path>
                <a:path w="9213215" h="5260340">
                  <a:moveTo>
                    <a:pt x="1624260" y="916140"/>
                  </a:moveTo>
                  <a:lnTo>
                    <a:pt x="1599279" y="916140"/>
                  </a:lnTo>
                </a:path>
                <a:path w="9213215" h="5260340">
                  <a:moveTo>
                    <a:pt x="1574253" y="916140"/>
                  </a:moveTo>
                  <a:lnTo>
                    <a:pt x="1549273" y="916140"/>
                  </a:lnTo>
                </a:path>
                <a:path w="9213215" h="5260340">
                  <a:moveTo>
                    <a:pt x="1524298" y="916140"/>
                  </a:moveTo>
                  <a:lnTo>
                    <a:pt x="1499292" y="916140"/>
                  </a:lnTo>
                </a:path>
                <a:path w="9213215" h="5260340">
                  <a:moveTo>
                    <a:pt x="1474317" y="916140"/>
                  </a:moveTo>
                  <a:lnTo>
                    <a:pt x="1449336" y="916140"/>
                  </a:lnTo>
                </a:path>
                <a:path w="9213215" h="5260340">
                  <a:moveTo>
                    <a:pt x="1424355" y="916140"/>
                  </a:moveTo>
                  <a:lnTo>
                    <a:pt x="1399355" y="916140"/>
                  </a:lnTo>
                </a:path>
                <a:path w="9213215" h="5260340">
                  <a:moveTo>
                    <a:pt x="1374374" y="916140"/>
                  </a:moveTo>
                  <a:lnTo>
                    <a:pt x="1349349" y="916140"/>
                  </a:lnTo>
                </a:path>
                <a:path w="9213215" h="5260340">
                  <a:moveTo>
                    <a:pt x="1324368" y="916140"/>
                  </a:moveTo>
                  <a:lnTo>
                    <a:pt x="1299394" y="916140"/>
                  </a:lnTo>
                </a:path>
                <a:path w="9213215" h="5260340">
                  <a:moveTo>
                    <a:pt x="1274413" y="916140"/>
                  </a:moveTo>
                  <a:lnTo>
                    <a:pt x="1249438" y="916140"/>
                  </a:lnTo>
                </a:path>
                <a:path w="9213215" h="5260340">
                  <a:moveTo>
                    <a:pt x="1224432" y="916140"/>
                  </a:moveTo>
                  <a:lnTo>
                    <a:pt x="1199451" y="916140"/>
                  </a:lnTo>
                </a:path>
                <a:path w="9213215" h="5260340">
                  <a:moveTo>
                    <a:pt x="1174476" y="916140"/>
                  </a:moveTo>
                  <a:lnTo>
                    <a:pt x="1149445" y="916140"/>
                  </a:lnTo>
                </a:path>
                <a:path w="9213215" h="5260340">
                  <a:moveTo>
                    <a:pt x="1124470" y="916140"/>
                  </a:moveTo>
                  <a:lnTo>
                    <a:pt x="1099489" y="916140"/>
                  </a:lnTo>
                </a:path>
                <a:path w="9213215" h="5260340">
                  <a:moveTo>
                    <a:pt x="1074489" y="916140"/>
                  </a:moveTo>
                  <a:lnTo>
                    <a:pt x="1049508" y="916140"/>
                  </a:lnTo>
                </a:path>
                <a:path w="9213215" h="5260340">
                  <a:moveTo>
                    <a:pt x="1024534" y="916140"/>
                  </a:moveTo>
                  <a:lnTo>
                    <a:pt x="999553" y="916140"/>
                  </a:lnTo>
                </a:path>
                <a:path w="9213215" h="5260340">
                  <a:moveTo>
                    <a:pt x="974572" y="916140"/>
                  </a:moveTo>
                  <a:lnTo>
                    <a:pt x="949547" y="916140"/>
                  </a:lnTo>
                </a:path>
                <a:path w="9213215" h="5260340">
                  <a:moveTo>
                    <a:pt x="924566" y="916140"/>
                  </a:moveTo>
                  <a:lnTo>
                    <a:pt x="899566" y="916140"/>
                  </a:lnTo>
                </a:path>
                <a:path w="9213215" h="5260340">
                  <a:moveTo>
                    <a:pt x="874585" y="916140"/>
                  </a:moveTo>
                  <a:lnTo>
                    <a:pt x="849610" y="916140"/>
                  </a:lnTo>
                </a:path>
                <a:path w="9213215" h="5260340">
                  <a:moveTo>
                    <a:pt x="824630" y="916140"/>
                  </a:moveTo>
                  <a:lnTo>
                    <a:pt x="799655" y="916140"/>
                  </a:lnTo>
                </a:path>
                <a:path w="9213215" h="5260340">
                  <a:moveTo>
                    <a:pt x="774649" y="916140"/>
                  </a:moveTo>
                  <a:lnTo>
                    <a:pt x="749668" y="916140"/>
                  </a:lnTo>
                </a:path>
                <a:path w="9213215" h="5260340">
                  <a:moveTo>
                    <a:pt x="724642" y="916140"/>
                  </a:moveTo>
                  <a:lnTo>
                    <a:pt x="699662" y="916140"/>
                  </a:lnTo>
                </a:path>
                <a:path w="9213215" h="5260340">
                  <a:moveTo>
                    <a:pt x="674687" y="916140"/>
                  </a:moveTo>
                  <a:lnTo>
                    <a:pt x="649706" y="916140"/>
                  </a:lnTo>
                </a:path>
                <a:path w="9213215" h="5260340">
                  <a:moveTo>
                    <a:pt x="624706" y="916140"/>
                  </a:moveTo>
                  <a:lnTo>
                    <a:pt x="599725" y="916140"/>
                  </a:lnTo>
                </a:path>
                <a:path w="9213215" h="5260340">
                  <a:moveTo>
                    <a:pt x="574751" y="916140"/>
                  </a:moveTo>
                  <a:lnTo>
                    <a:pt x="549770" y="916140"/>
                  </a:lnTo>
                </a:path>
                <a:path w="9213215" h="5260340">
                  <a:moveTo>
                    <a:pt x="524744" y="916140"/>
                  </a:moveTo>
                  <a:lnTo>
                    <a:pt x="499764" y="916140"/>
                  </a:lnTo>
                </a:path>
                <a:path w="9213215" h="5260340">
                  <a:moveTo>
                    <a:pt x="474783" y="916140"/>
                  </a:moveTo>
                  <a:lnTo>
                    <a:pt x="449783" y="916140"/>
                  </a:lnTo>
                </a:path>
                <a:path w="9213215" h="5260340">
                  <a:moveTo>
                    <a:pt x="424802" y="916140"/>
                  </a:moveTo>
                  <a:lnTo>
                    <a:pt x="399827" y="916140"/>
                  </a:lnTo>
                </a:path>
                <a:path w="9213215" h="5260340">
                  <a:moveTo>
                    <a:pt x="374846" y="916140"/>
                  </a:moveTo>
                  <a:lnTo>
                    <a:pt x="349846" y="916140"/>
                  </a:lnTo>
                </a:path>
                <a:path w="9213215" h="5260340">
                  <a:moveTo>
                    <a:pt x="324866" y="916140"/>
                  </a:moveTo>
                  <a:lnTo>
                    <a:pt x="299866" y="916140"/>
                  </a:lnTo>
                </a:path>
                <a:path w="9213215" h="5260340">
                  <a:moveTo>
                    <a:pt x="274859" y="916140"/>
                  </a:moveTo>
                  <a:lnTo>
                    <a:pt x="249878" y="916140"/>
                  </a:lnTo>
                </a:path>
                <a:path w="9213215" h="5260340">
                  <a:moveTo>
                    <a:pt x="224904" y="916140"/>
                  </a:moveTo>
                  <a:lnTo>
                    <a:pt x="199923" y="916140"/>
                  </a:lnTo>
                </a:path>
                <a:path w="9213215" h="5260340">
                  <a:moveTo>
                    <a:pt x="174923" y="916140"/>
                  </a:moveTo>
                  <a:lnTo>
                    <a:pt x="149942" y="916140"/>
                  </a:lnTo>
                </a:path>
                <a:path w="9213215" h="5260340">
                  <a:moveTo>
                    <a:pt x="124968" y="916140"/>
                  </a:moveTo>
                  <a:lnTo>
                    <a:pt x="99961" y="916140"/>
                  </a:lnTo>
                </a:path>
                <a:path w="9213215" h="5260340">
                  <a:moveTo>
                    <a:pt x="74961" y="916140"/>
                  </a:moveTo>
                  <a:lnTo>
                    <a:pt x="49980" y="916140"/>
                  </a:lnTo>
                </a:path>
                <a:path w="9213215" h="5260340">
                  <a:moveTo>
                    <a:pt x="24999" y="916140"/>
                  </a:moveTo>
                  <a:lnTo>
                    <a:pt x="0" y="916140"/>
                  </a:lnTo>
                </a:path>
                <a:path w="9213215" h="5260340">
                  <a:moveTo>
                    <a:pt x="9200147" y="966109"/>
                  </a:moveTo>
                  <a:lnTo>
                    <a:pt x="9195689" y="966115"/>
                  </a:lnTo>
                </a:path>
                <a:path w="9213215" h="5260340">
                  <a:moveTo>
                    <a:pt x="9170733" y="966115"/>
                  </a:moveTo>
                  <a:lnTo>
                    <a:pt x="9145714" y="966115"/>
                  </a:lnTo>
                </a:path>
                <a:path w="9213215" h="5260340">
                  <a:moveTo>
                    <a:pt x="9120759" y="966115"/>
                  </a:moveTo>
                  <a:lnTo>
                    <a:pt x="9095740" y="966115"/>
                  </a:lnTo>
                </a:path>
                <a:path w="9213215" h="5260340">
                  <a:moveTo>
                    <a:pt x="9070721" y="966115"/>
                  </a:moveTo>
                  <a:lnTo>
                    <a:pt x="9045765" y="966115"/>
                  </a:lnTo>
                </a:path>
                <a:path w="9213215" h="5260340">
                  <a:moveTo>
                    <a:pt x="9020810" y="966115"/>
                  </a:moveTo>
                  <a:lnTo>
                    <a:pt x="8995791" y="966115"/>
                  </a:lnTo>
                </a:path>
                <a:path w="9213215" h="5260340">
                  <a:moveTo>
                    <a:pt x="8970835" y="966115"/>
                  </a:moveTo>
                  <a:lnTo>
                    <a:pt x="8945816" y="966115"/>
                  </a:lnTo>
                </a:path>
                <a:path w="9213215" h="5260340">
                  <a:moveTo>
                    <a:pt x="8920861" y="966115"/>
                  </a:moveTo>
                  <a:lnTo>
                    <a:pt x="8895842" y="966115"/>
                  </a:lnTo>
                </a:path>
                <a:path w="9213215" h="5260340">
                  <a:moveTo>
                    <a:pt x="8870823" y="966115"/>
                  </a:moveTo>
                  <a:lnTo>
                    <a:pt x="8845867" y="966115"/>
                  </a:lnTo>
                </a:path>
                <a:path w="9213215" h="5260340">
                  <a:moveTo>
                    <a:pt x="8820912" y="966115"/>
                  </a:moveTo>
                  <a:lnTo>
                    <a:pt x="8795893" y="966115"/>
                  </a:lnTo>
                </a:path>
                <a:path w="9213215" h="5260340">
                  <a:moveTo>
                    <a:pt x="8770937" y="966115"/>
                  </a:moveTo>
                  <a:lnTo>
                    <a:pt x="8745918" y="966115"/>
                  </a:lnTo>
                </a:path>
                <a:path w="9213215" h="5260340">
                  <a:moveTo>
                    <a:pt x="8720899" y="966115"/>
                  </a:moveTo>
                  <a:lnTo>
                    <a:pt x="8695944" y="966115"/>
                  </a:lnTo>
                </a:path>
                <a:path w="9213215" h="5260340">
                  <a:moveTo>
                    <a:pt x="8670925" y="966115"/>
                  </a:moveTo>
                  <a:lnTo>
                    <a:pt x="8645969" y="966115"/>
                  </a:lnTo>
                </a:path>
                <a:path w="9213215" h="5260340">
                  <a:moveTo>
                    <a:pt x="8620950" y="966115"/>
                  </a:moveTo>
                  <a:lnTo>
                    <a:pt x="8595995" y="966115"/>
                  </a:lnTo>
                </a:path>
                <a:path w="9213215" h="5260340">
                  <a:moveTo>
                    <a:pt x="8571039" y="966115"/>
                  </a:moveTo>
                  <a:lnTo>
                    <a:pt x="8546020" y="966115"/>
                  </a:lnTo>
                </a:path>
                <a:path w="9213215" h="5260340">
                  <a:moveTo>
                    <a:pt x="8521001" y="966115"/>
                  </a:moveTo>
                  <a:lnTo>
                    <a:pt x="8498014" y="966115"/>
                  </a:lnTo>
                </a:path>
                <a:path w="9213215" h="5260340">
                  <a:moveTo>
                    <a:pt x="6509004" y="966115"/>
                  </a:moveTo>
                  <a:lnTo>
                    <a:pt x="6496939" y="966115"/>
                  </a:lnTo>
                </a:path>
                <a:path w="9213215" h="5260340">
                  <a:moveTo>
                    <a:pt x="6471983" y="966115"/>
                  </a:moveTo>
                  <a:lnTo>
                    <a:pt x="6447028" y="966115"/>
                  </a:lnTo>
                </a:path>
                <a:path w="9213215" h="5260340">
                  <a:moveTo>
                    <a:pt x="6422009" y="966115"/>
                  </a:moveTo>
                  <a:lnTo>
                    <a:pt x="6396990" y="966115"/>
                  </a:lnTo>
                </a:path>
                <a:path w="9213215" h="5260340">
                  <a:moveTo>
                    <a:pt x="6372034" y="966115"/>
                  </a:moveTo>
                  <a:lnTo>
                    <a:pt x="6347015" y="966115"/>
                  </a:lnTo>
                </a:path>
                <a:path w="9213215" h="5260340">
                  <a:moveTo>
                    <a:pt x="5322506" y="966115"/>
                  </a:moveTo>
                  <a:lnTo>
                    <a:pt x="5297487" y="966115"/>
                  </a:lnTo>
                </a:path>
                <a:path w="9213215" h="5260340">
                  <a:moveTo>
                    <a:pt x="5272532" y="966115"/>
                  </a:moveTo>
                  <a:lnTo>
                    <a:pt x="5247576" y="966115"/>
                  </a:lnTo>
                </a:path>
                <a:path w="9213215" h="5260340">
                  <a:moveTo>
                    <a:pt x="5222557" y="966115"/>
                  </a:moveTo>
                  <a:lnTo>
                    <a:pt x="5197602" y="966115"/>
                  </a:lnTo>
                </a:path>
                <a:path w="9213215" h="5260340">
                  <a:moveTo>
                    <a:pt x="5172583" y="966115"/>
                  </a:moveTo>
                  <a:lnTo>
                    <a:pt x="5147564" y="966115"/>
                  </a:lnTo>
                </a:path>
                <a:path w="9213215" h="5260340">
                  <a:moveTo>
                    <a:pt x="5122608" y="966115"/>
                  </a:moveTo>
                  <a:lnTo>
                    <a:pt x="5097589" y="966115"/>
                  </a:lnTo>
                </a:path>
                <a:path w="9213215" h="5260340">
                  <a:moveTo>
                    <a:pt x="5072634" y="966115"/>
                  </a:moveTo>
                  <a:lnTo>
                    <a:pt x="5047678" y="966115"/>
                  </a:lnTo>
                </a:path>
                <a:path w="9213215" h="5260340">
                  <a:moveTo>
                    <a:pt x="5022659" y="966115"/>
                  </a:moveTo>
                  <a:lnTo>
                    <a:pt x="4997704" y="966115"/>
                  </a:lnTo>
                </a:path>
                <a:path w="9213215" h="5260340">
                  <a:moveTo>
                    <a:pt x="4972685" y="966115"/>
                  </a:moveTo>
                  <a:lnTo>
                    <a:pt x="4947666" y="966115"/>
                  </a:lnTo>
                </a:path>
                <a:path w="9213215" h="5260340">
                  <a:moveTo>
                    <a:pt x="4922710" y="966115"/>
                  </a:moveTo>
                  <a:lnTo>
                    <a:pt x="4897691" y="966115"/>
                  </a:lnTo>
                </a:path>
                <a:path w="9213215" h="5260340">
                  <a:moveTo>
                    <a:pt x="4872736" y="966115"/>
                  </a:moveTo>
                  <a:lnTo>
                    <a:pt x="4847717" y="966115"/>
                  </a:lnTo>
                </a:path>
                <a:path w="9213215" h="5260340">
                  <a:moveTo>
                    <a:pt x="4822761" y="966115"/>
                  </a:moveTo>
                  <a:lnTo>
                    <a:pt x="4797742" y="966115"/>
                  </a:lnTo>
                </a:path>
                <a:path w="9213215" h="5260340">
                  <a:moveTo>
                    <a:pt x="4772787" y="966115"/>
                  </a:moveTo>
                  <a:lnTo>
                    <a:pt x="4747831" y="966115"/>
                  </a:lnTo>
                </a:path>
                <a:path w="9213215" h="5260340">
                  <a:moveTo>
                    <a:pt x="4722812" y="966115"/>
                  </a:moveTo>
                  <a:lnTo>
                    <a:pt x="4697793" y="966115"/>
                  </a:lnTo>
                </a:path>
                <a:path w="9213215" h="5260340">
                  <a:moveTo>
                    <a:pt x="4672774" y="966115"/>
                  </a:moveTo>
                  <a:lnTo>
                    <a:pt x="4647819" y="966115"/>
                  </a:lnTo>
                </a:path>
                <a:path w="9213215" h="5260340">
                  <a:moveTo>
                    <a:pt x="4622863" y="966115"/>
                  </a:moveTo>
                  <a:lnTo>
                    <a:pt x="4597844" y="966115"/>
                  </a:lnTo>
                </a:path>
                <a:path w="9213215" h="5260340">
                  <a:moveTo>
                    <a:pt x="4572889" y="966115"/>
                  </a:moveTo>
                  <a:lnTo>
                    <a:pt x="4547870" y="966115"/>
                  </a:lnTo>
                </a:path>
                <a:path w="9213215" h="5260340">
                  <a:moveTo>
                    <a:pt x="4522914" y="966115"/>
                  </a:moveTo>
                  <a:lnTo>
                    <a:pt x="4497895" y="966115"/>
                  </a:lnTo>
                </a:path>
                <a:path w="9213215" h="5260340">
                  <a:moveTo>
                    <a:pt x="4472876" y="966115"/>
                  </a:moveTo>
                  <a:lnTo>
                    <a:pt x="4447921" y="966115"/>
                  </a:lnTo>
                </a:path>
                <a:path w="9213215" h="5260340">
                  <a:moveTo>
                    <a:pt x="4422965" y="966115"/>
                  </a:moveTo>
                  <a:lnTo>
                    <a:pt x="4397946" y="966115"/>
                  </a:lnTo>
                </a:path>
                <a:path w="9213215" h="5260340">
                  <a:moveTo>
                    <a:pt x="4372991" y="966115"/>
                  </a:moveTo>
                  <a:lnTo>
                    <a:pt x="4347972" y="966115"/>
                  </a:lnTo>
                </a:path>
                <a:path w="9213215" h="5260340">
                  <a:moveTo>
                    <a:pt x="4322953" y="966115"/>
                  </a:moveTo>
                  <a:lnTo>
                    <a:pt x="4297997" y="966115"/>
                  </a:lnTo>
                </a:path>
                <a:path w="9213215" h="5260340">
                  <a:moveTo>
                    <a:pt x="4272978" y="966115"/>
                  </a:moveTo>
                  <a:lnTo>
                    <a:pt x="4248023" y="966115"/>
                  </a:lnTo>
                </a:path>
                <a:path w="9213215" h="5260340">
                  <a:moveTo>
                    <a:pt x="4223004" y="966115"/>
                  </a:moveTo>
                  <a:lnTo>
                    <a:pt x="4198048" y="966115"/>
                  </a:lnTo>
                </a:path>
                <a:path w="9213215" h="5260340">
                  <a:moveTo>
                    <a:pt x="4173093" y="966115"/>
                  </a:moveTo>
                  <a:lnTo>
                    <a:pt x="4148074" y="966115"/>
                  </a:lnTo>
                </a:path>
                <a:path w="9213215" h="5260340">
                  <a:moveTo>
                    <a:pt x="4123055" y="966115"/>
                  </a:moveTo>
                  <a:lnTo>
                    <a:pt x="4098099" y="966115"/>
                  </a:lnTo>
                </a:path>
                <a:path w="9213215" h="5260340">
                  <a:moveTo>
                    <a:pt x="4073080" y="966115"/>
                  </a:moveTo>
                  <a:lnTo>
                    <a:pt x="4048125" y="966115"/>
                  </a:lnTo>
                </a:path>
                <a:path w="9213215" h="5260340">
                  <a:moveTo>
                    <a:pt x="4023106" y="966115"/>
                  </a:moveTo>
                  <a:lnTo>
                    <a:pt x="3998150" y="966115"/>
                  </a:lnTo>
                </a:path>
                <a:path w="9213215" h="5260340">
                  <a:moveTo>
                    <a:pt x="3973195" y="966115"/>
                  </a:moveTo>
                  <a:lnTo>
                    <a:pt x="3948176" y="966115"/>
                  </a:lnTo>
                </a:path>
                <a:path w="9213215" h="5260340">
                  <a:moveTo>
                    <a:pt x="3923157" y="966115"/>
                  </a:moveTo>
                  <a:lnTo>
                    <a:pt x="3898138" y="966115"/>
                  </a:lnTo>
                </a:path>
                <a:path w="9213215" h="5260340">
                  <a:moveTo>
                    <a:pt x="3873182" y="966115"/>
                  </a:moveTo>
                  <a:lnTo>
                    <a:pt x="3848227" y="966115"/>
                  </a:lnTo>
                </a:path>
                <a:path w="9213215" h="5260340">
                  <a:moveTo>
                    <a:pt x="3823208" y="966115"/>
                  </a:moveTo>
                  <a:lnTo>
                    <a:pt x="3798189" y="966115"/>
                  </a:lnTo>
                </a:path>
                <a:path w="9213215" h="5260340">
                  <a:moveTo>
                    <a:pt x="3773233" y="966115"/>
                  </a:moveTo>
                  <a:lnTo>
                    <a:pt x="3748278" y="966115"/>
                  </a:lnTo>
                </a:path>
                <a:path w="9213215" h="5260340">
                  <a:moveTo>
                    <a:pt x="3723259" y="966115"/>
                  </a:moveTo>
                  <a:lnTo>
                    <a:pt x="3698303" y="966115"/>
                  </a:lnTo>
                </a:path>
                <a:path w="9213215" h="5260340">
                  <a:moveTo>
                    <a:pt x="3673284" y="966115"/>
                  </a:moveTo>
                  <a:lnTo>
                    <a:pt x="3648329" y="966115"/>
                  </a:lnTo>
                </a:path>
                <a:path w="9213215" h="5260340">
                  <a:moveTo>
                    <a:pt x="3623310" y="966115"/>
                  </a:moveTo>
                  <a:lnTo>
                    <a:pt x="3598291" y="966115"/>
                  </a:lnTo>
                </a:path>
                <a:path w="9213215" h="5260340">
                  <a:moveTo>
                    <a:pt x="3573335" y="966115"/>
                  </a:moveTo>
                  <a:lnTo>
                    <a:pt x="3548380" y="966115"/>
                  </a:lnTo>
                </a:path>
                <a:path w="9213215" h="5260340">
                  <a:moveTo>
                    <a:pt x="3523361" y="966115"/>
                  </a:moveTo>
                  <a:lnTo>
                    <a:pt x="3498405" y="966115"/>
                  </a:lnTo>
                </a:path>
                <a:path w="9213215" h="5260340">
                  <a:moveTo>
                    <a:pt x="3473386" y="966115"/>
                  </a:moveTo>
                  <a:lnTo>
                    <a:pt x="3448367" y="966115"/>
                  </a:lnTo>
                </a:path>
                <a:path w="9213215" h="5260340">
                  <a:moveTo>
                    <a:pt x="3423412" y="966115"/>
                  </a:moveTo>
                  <a:lnTo>
                    <a:pt x="3398393" y="966115"/>
                  </a:lnTo>
                </a:path>
                <a:path w="9213215" h="5260340">
                  <a:moveTo>
                    <a:pt x="3373437" y="966115"/>
                  </a:moveTo>
                  <a:lnTo>
                    <a:pt x="3348418" y="966115"/>
                  </a:lnTo>
                </a:path>
                <a:path w="9213215" h="5260340">
                  <a:moveTo>
                    <a:pt x="3323463" y="966115"/>
                  </a:moveTo>
                  <a:lnTo>
                    <a:pt x="3298507" y="966115"/>
                  </a:lnTo>
                </a:path>
                <a:path w="9213215" h="5260340">
                  <a:moveTo>
                    <a:pt x="3273488" y="966115"/>
                  </a:moveTo>
                  <a:lnTo>
                    <a:pt x="3248469" y="966115"/>
                  </a:lnTo>
                </a:path>
                <a:path w="9213215" h="5260340">
                  <a:moveTo>
                    <a:pt x="3223514" y="966115"/>
                  </a:moveTo>
                  <a:lnTo>
                    <a:pt x="3198495" y="966115"/>
                  </a:lnTo>
                </a:path>
                <a:path w="9213215" h="5260340">
                  <a:moveTo>
                    <a:pt x="3173539" y="966115"/>
                  </a:moveTo>
                  <a:lnTo>
                    <a:pt x="3148520" y="966115"/>
                  </a:lnTo>
                </a:path>
                <a:path w="9213215" h="5260340">
                  <a:moveTo>
                    <a:pt x="3123565" y="966115"/>
                  </a:moveTo>
                  <a:lnTo>
                    <a:pt x="3098546" y="966115"/>
                  </a:lnTo>
                </a:path>
                <a:path w="9213215" h="5260340">
                  <a:moveTo>
                    <a:pt x="3073590" y="966115"/>
                  </a:moveTo>
                  <a:lnTo>
                    <a:pt x="3048571" y="966115"/>
                  </a:lnTo>
                </a:path>
                <a:path w="9213215" h="5260340">
                  <a:moveTo>
                    <a:pt x="3023616" y="966115"/>
                  </a:moveTo>
                  <a:lnTo>
                    <a:pt x="2998597" y="966115"/>
                  </a:lnTo>
                </a:path>
                <a:path w="9213215" h="5260340">
                  <a:moveTo>
                    <a:pt x="2973641" y="966115"/>
                  </a:moveTo>
                  <a:lnTo>
                    <a:pt x="2948622" y="966115"/>
                  </a:lnTo>
                </a:path>
                <a:path w="9213215" h="5260340">
                  <a:moveTo>
                    <a:pt x="2923667" y="966115"/>
                  </a:moveTo>
                  <a:lnTo>
                    <a:pt x="2898648" y="966115"/>
                  </a:lnTo>
                </a:path>
                <a:path w="9213215" h="5260340">
                  <a:moveTo>
                    <a:pt x="2873692" y="966115"/>
                  </a:moveTo>
                  <a:lnTo>
                    <a:pt x="2848692" y="966115"/>
                  </a:lnTo>
                </a:path>
                <a:path w="9213215" h="5260340">
                  <a:moveTo>
                    <a:pt x="2823667" y="966115"/>
                  </a:moveTo>
                  <a:lnTo>
                    <a:pt x="2798686" y="966115"/>
                  </a:lnTo>
                </a:path>
                <a:path w="9213215" h="5260340">
                  <a:moveTo>
                    <a:pt x="2773711" y="966115"/>
                  </a:moveTo>
                  <a:lnTo>
                    <a:pt x="2748730" y="966115"/>
                  </a:lnTo>
                </a:path>
                <a:path w="9213215" h="5260340">
                  <a:moveTo>
                    <a:pt x="2723724" y="966115"/>
                  </a:moveTo>
                  <a:lnTo>
                    <a:pt x="2698750" y="966115"/>
                  </a:lnTo>
                </a:path>
                <a:path w="9213215" h="5260340">
                  <a:moveTo>
                    <a:pt x="2673769" y="966115"/>
                  </a:moveTo>
                  <a:lnTo>
                    <a:pt x="2648794" y="966115"/>
                  </a:lnTo>
                </a:path>
                <a:path w="9213215" h="5260340">
                  <a:moveTo>
                    <a:pt x="2623762" y="966115"/>
                  </a:moveTo>
                  <a:lnTo>
                    <a:pt x="2598788" y="966115"/>
                  </a:lnTo>
                </a:path>
                <a:path w="9213215" h="5260340">
                  <a:moveTo>
                    <a:pt x="874585" y="966115"/>
                  </a:moveTo>
                  <a:lnTo>
                    <a:pt x="849610" y="966115"/>
                  </a:lnTo>
                </a:path>
                <a:path w="9213215" h="5260340">
                  <a:moveTo>
                    <a:pt x="824630" y="966115"/>
                  </a:moveTo>
                  <a:lnTo>
                    <a:pt x="799655" y="966115"/>
                  </a:lnTo>
                </a:path>
                <a:path w="9213215" h="5260340">
                  <a:moveTo>
                    <a:pt x="774649" y="966115"/>
                  </a:moveTo>
                  <a:lnTo>
                    <a:pt x="749668" y="966115"/>
                  </a:lnTo>
                </a:path>
                <a:path w="9213215" h="5260340">
                  <a:moveTo>
                    <a:pt x="724642" y="966115"/>
                  </a:moveTo>
                  <a:lnTo>
                    <a:pt x="699662" y="966115"/>
                  </a:lnTo>
                </a:path>
                <a:path w="9213215" h="5260340">
                  <a:moveTo>
                    <a:pt x="9170733" y="1016089"/>
                  </a:moveTo>
                  <a:lnTo>
                    <a:pt x="9145714" y="1016089"/>
                  </a:lnTo>
                </a:path>
                <a:path w="9213215" h="5260340">
                  <a:moveTo>
                    <a:pt x="9120759" y="1016089"/>
                  </a:moveTo>
                  <a:lnTo>
                    <a:pt x="9095740" y="1016089"/>
                  </a:lnTo>
                </a:path>
                <a:path w="9213215" h="5260340">
                  <a:moveTo>
                    <a:pt x="9070721" y="1016089"/>
                  </a:moveTo>
                  <a:lnTo>
                    <a:pt x="9045765" y="1016089"/>
                  </a:lnTo>
                </a:path>
                <a:path w="9213215" h="5260340">
                  <a:moveTo>
                    <a:pt x="9020810" y="1016089"/>
                  </a:moveTo>
                  <a:lnTo>
                    <a:pt x="8995791" y="1016089"/>
                  </a:lnTo>
                </a:path>
                <a:path w="9213215" h="5260340">
                  <a:moveTo>
                    <a:pt x="8970835" y="1016089"/>
                  </a:moveTo>
                  <a:lnTo>
                    <a:pt x="8945816" y="1016089"/>
                  </a:lnTo>
                </a:path>
                <a:path w="9213215" h="5260340">
                  <a:moveTo>
                    <a:pt x="8920861" y="1016089"/>
                  </a:moveTo>
                  <a:lnTo>
                    <a:pt x="8895842" y="1016089"/>
                  </a:lnTo>
                </a:path>
                <a:path w="9213215" h="5260340">
                  <a:moveTo>
                    <a:pt x="8870823" y="1016089"/>
                  </a:moveTo>
                  <a:lnTo>
                    <a:pt x="8845867" y="1016089"/>
                  </a:lnTo>
                </a:path>
                <a:path w="9213215" h="5260340">
                  <a:moveTo>
                    <a:pt x="8820912" y="1016089"/>
                  </a:moveTo>
                  <a:lnTo>
                    <a:pt x="8795893" y="1016089"/>
                  </a:lnTo>
                </a:path>
                <a:path w="9213215" h="5260340">
                  <a:moveTo>
                    <a:pt x="8770937" y="1016089"/>
                  </a:moveTo>
                  <a:lnTo>
                    <a:pt x="8745918" y="1016089"/>
                  </a:lnTo>
                </a:path>
                <a:path w="9213215" h="5260340">
                  <a:moveTo>
                    <a:pt x="8720899" y="1016089"/>
                  </a:moveTo>
                  <a:lnTo>
                    <a:pt x="8695944" y="1016089"/>
                  </a:lnTo>
                </a:path>
                <a:path w="9213215" h="5260340">
                  <a:moveTo>
                    <a:pt x="8670925" y="1016089"/>
                  </a:moveTo>
                  <a:lnTo>
                    <a:pt x="8645969" y="1016089"/>
                  </a:lnTo>
                </a:path>
                <a:path w="9213215" h="5260340">
                  <a:moveTo>
                    <a:pt x="8620950" y="1016089"/>
                  </a:moveTo>
                  <a:lnTo>
                    <a:pt x="8595995" y="1016089"/>
                  </a:lnTo>
                </a:path>
                <a:path w="9213215" h="5260340">
                  <a:moveTo>
                    <a:pt x="8571039" y="1016089"/>
                  </a:moveTo>
                  <a:lnTo>
                    <a:pt x="8546020" y="1016089"/>
                  </a:lnTo>
                </a:path>
                <a:path w="9213215" h="5260340">
                  <a:moveTo>
                    <a:pt x="8521001" y="1016089"/>
                  </a:moveTo>
                  <a:lnTo>
                    <a:pt x="8496046" y="1016089"/>
                  </a:lnTo>
                </a:path>
                <a:path w="9213215" h="5260340">
                  <a:moveTo>
                    <a:pt x="8471027" y="1016089"/>
                  </a:moveTo>
                  <a:lnTo>
                    <a:pt x="8452154" y="1016077"/>
                  </a:lnTo>
                </a:path>
                <a:path w="9213215" h="5260340">
                  <a:moveTo>
                    <a:pt x="6509004" y="1016089"/>
                  </a:moveTo>
                  <a:lnTo>
                    <a:pt x="6496939" y="1016089"/>
                  </a:lnTo>
                </a:path>
                <a:path w="9213215" h="5260340">
                  <a:moveTo>
                    <a:pt x="6471983" y="1016089"/>
                  </a:moveTo>
                  <a:lnTo>
                    <a:pt x="6447028" y="1016089"/>
                  </a:lnTo>
                </a:path>
                <a:path w="9213215" h="5260340">
                  <a:moveTo>
                    <a:pt x="6422009" y="1016089"/>
                  </a:moveTo>
                  <a:lnTo>
                    <a:pt x="6396990" y="1016089"/>
                  </a:lnTo>
                </a:path>
                <a:path w="9213215" h="5260340">
                  <a:moveTo>
                    <a:pt x="6372034" y="1016089"/>
                  </a:moveTo>
                  <a:lnTo>
                    <a:pt x="6347015" y="1016089"/>
                  </a:lnTo>
                </a:path>
                <a:path w="9213215" h="5260340">
                  <a:moveTo>
                    <a:pt x="5622353" y="1016089"/>
                  </a:moveTo>
                  <a:lnTo>
                    <a:pt x="5597398" y="1016089"/>
                  </a:lnTo>
                </a:path>
                <a:path w="9213215" h="5260340">
                  <a:moveTo>
                    <a:pt x="5572379" y="1016089"/>
                  </a:moveTo>
                  <a:lnTo>
                    <a:pt x="5547423" y="1016089"/>
                  </a:lnTo>
                </a:path>
                <a:path w="9213215" h="5260340">
                  <a:moveTo>
                    <a:pt x="5522404" y="1016089"/>
                  </a:moveTo>
                  <a:lnTo>
                    <a:pt x="5497449" y="1016089"/>
                  </a:lnTo>
                </a:path>
                <a:path w="9213215" h="5260340">
                  <a:moveTo>
                    <a:pt x="5472430" y="1016089"/>
                  </a:moveTo>
                  <a:lnTo>
                    <a:pt x="5447474" y="1016089"/>
                  </a:lnTo>
                </a:path>
                <a:path w="9213215" h="5260340">
                  <a:moveTo>
                    <a:pt x="5422455" y="1016089"/>
                  </a:moveTo>
                  <a:lnTo>
                    <a:pt x="5397500" y="1016089"/>
                  </a:lnTo>
                </a:path>
                <a:path w="9213215" h="5260340">
                  <a:moveTo>
                    <a:pt x="5372481" y="1016089"/>
                  </a:moveTo>
                  <a:lnTo>
                    <a:pt x="5347462" y="1016089"/>
                  </a:lnTo>
                </a:path>
                <a:path w="9213215" h="5260340">
                  <a:moveTo>
                    <a:pt x="5322506" y="1016089"/>
                  </a:moveTo>
                  <a:lnTo>
                    <a:pt x="5297487" y="1016089"/>
                  </a:lnTo>
                </a:path>
                <a:path w="9213215" h="5260340">
                  <a:moveTo>
                    <a:pt x="5272532" y="1016089"/>
                  </a:moveTo>
                  <a:lnTo>
                    <a:pt x="5247576" y="1016089"/>
                  </a:lnTo>
                </a:path>
                <a:path w="9213215" h="5260340">
                  <a:moveTo>
                    <a:pt x="5222557" y="1016089"/>
                  </a:moveTo>
                  <a:lnTo>
                    <a:pt x="5197602" y="1016089"/>
                  </a:lnTo>
                </a:path>
                <a:path w="9213215" h="5260340">
                  <a:moveTo>
                    <a:pt x="5172583" y="1016089"/>
                  </a:moveTo>
                  <a:lnTo>
                    <a:pt x="5147564" y="1016089"/>
                  </a:lnTo>
                </a:path>
                <a:path w="9213215" h="5260340">
                  <a:moveTo>
                    <a:pt x="5122608" y="1016089"/>
                  </a:moveTo>
                  <a:lnTo>
                    <a:pt x="5097589" y="1016089"/>
                  </a:lnTo>
                </a:path>
                <a:path w="9213215" h="5260340">
                  <a:moveTo>
                    <a:pt x="5072634" y="1016089"/>
                  </a:moveTo>
                  <a:lnTo>
                    <a:pt x="5047678" y="1016089"/>
                  </a:lnTo>
                </a:path>
                <a:path w="9213215" h="5260340">
                  <a:moveTo>
                    <a:pt x="5022659" y="1016089"/>
                  </a:moveTo>
                  <a:lnTo>
                    <a:pt x="4997704" y="1016089"/>
                  </a:lnTo>
                </a:path>
                <a:path w="9213215" h="5260340">
                  <a:moveTo>
                    <a:pt x="4972685" y="1016089"/>
                  </a:moveTo>
                  <a:lnTo>
                    <a:pt x="4947666" y="1016089"/>
                  </a:lnTo>
                </a:path>
                <a:path w="9213215" h="5260340">
                  <a:moveTo>
                    <a:pt x="4922710" y="1016089"/>
                  </a:moveTo>
                  <a:lnTo>
                    <a:pt x="4897691" y="1016089"/>
                  </a:lnTo>
                </a:path>
                <a:path w="9213215" h="5260340">
                  <a:moveTo>
                    <a:pt x="4872736" y="1016089"/>
                  </a:moveTo>
                  <a:lnTo>
                    <a:pt x="4847717" y="1016089"/>
                  </a:lnTo>
                </a:path>
                <a:path w="9213215" h="5260340">
                  <a:moveTo>
                    <a:pt x="4822761" y="1016089"/>
                  </a:moveTo>
                  <a:lnTo>
                    <a:pt x="4797742" y="1016089"/>
                  </a:lnTo>
                </a:path>
                <a:path w="9213215" h="5260340">
                  <a:moveTo>
                    <a:pt x="4772787" y="1016089"/>
                  </a:moveTo>
                  <a:lnTo>
                    <a:pt x="4747831" y="1016089"/>
                  </a:lnTo>
                </a:path>
                <a:path w="9213215" h="5260340">
                  <a:moveTo>
                    <a:pt x="4722812" y="1016089"/>
                  </a:moveTo>
                  <a:lnTo>
                    <a:pt x="4697793" y="1016089"/>
                  </a:lnTo>
                </a:path>
                <a:path w="9213215" h="5260340">
                  <a:moveTo>
                    <a:pt x="4672774" y="1016089"/>
                  </a:moveTo>
                  <a:lnTo>
                    <a:pt x="4647819" y="1016089"/>
                  </a:lnTo>
                </a:path>
                <a:path w="9213215" h="5260340">
                  <a:moveTo>
                    <a:pt x="4622863" y="1016089"/>
                  </a:moveTo>
                  <a:lnTo>
                    <a:pt x="4597844" y="1016089"/>
                  </a:lnTo>
                </a:path>
                <a:path w="9213215" h="5260340">
                  <a:moveTo>
                    <a:pt x="4572889" y="1016089"/>
                  </a:moveTo>
                  <a:lnTo>
                    <a:pt x="4547870" y="1016089"/>
                  </a:lnTo>
                </a:path>
                <a:path w="9213215" h="5260340">
                  <a:moveTo>
                    <a:pt x="4522914" y="1016089"/>
                  </a:moveTo>
                  <a:lnTo>
                    <a:pt x="4497895" y="1016089"/>
                  </a:lnTo>
                </a:path>
                <a:path w="9213215" h="5260340">
                  <a:moveTo>
                    <a:pt x="4472876" y="1016089"/>
                  </a:moveTo>
                  <a:lnTo>
                    <a:pt x="4447921" y="1016089"/>
                  </a:lnTo>
                </a:path>
                <a:path w="9213215" h="5260340">
                  <a:moveTo>
                    <a:pt x="4422965" y="1016089"/>
                  </a:moveTo>
                  <a:lnTo>
                    <a:pt x="4397946" y="1016089"/>
                  </a:lnTo>
                </a:path>
                <a:path w="9213215" h="5260340">
                  <a:moveTo>
                    <a:pt x="4372991" y="1016089"/>
                  </a:moveTo>
                  <a:lnTo>
                    <a:pt x="4347972" y="1016089"/>
                  </a:lnTo>
                </a:path>
                <a:path w="9213215" h="5260340">
                  <a:moveTo>
                    <a:pt x="4322953" y="1016089"/>
                  </a:moveTo>
                  <a:lnTo>
                    <a:pt x="4297997" y="1016089"/>
                  </a:lnTo>
                </a:path>
                <a:path w="9213215" h="5260340">
                  <a:moveTo>
                    <a:pt x="4272978" y="1016089"/>
                  </a:moveTo>
                  <a:lnTo>
                    <a:pt x="4248023" y="1016089"/>
                  </a:lnTo>
                </a:path>
                <a:path w="9213215" h="5260340">
                  <a:moveTo>
                    <a:pt x="4223004" y="1016089"/>
                  </a:moveTo>
                  <a:lnTo>
                    <a:pt x="4198048" y="1016089"/>
                  </a:lnTo>
                </a:path>
                <a:path w="9213215" h="5260340">
                  <a:moveTo>
                    <a:pt x="4173093" y="1016089"/>
                  </a:moveTo>
                  <a:lnTo>
                    <a:pt x="4148074" y="1016089"/>
                  </a:lnTo>
                </a:path>
                <a:path w="9213215" h="5260340">
                  <a:moveTo>
                    <a:pt x="4123055" y="1016089"/>
                  </a:moveTo>
                  <a:lnTo>
                    <a:pt x="4098099" y="1016089"/>
                  </a:lnTo>
                </a:path>
                <a:path w="9213215" h="5260340">
                  <a:moveTo>
                    <a:pt x="4073080" y="1016089"/>
                  </a:moveTo>
                  <a:lnTo>
                    <a:pt x="4048125" y="1016089"/>
                  </a:lnTo>
                </a:path>
                <a:path w="9213215" h="5260340">
                  <a:moveTo>
                    <a:pt x="4023106" y="1016089"/>
                  </a:moveTo>
                  <a:lnTo>
                    <a:pt x="3998150" y="1016089"/>
                  </a:lnTo>
                </a:path>
                <a:path w="9213215" h="5260340">
                  <a:moveTo>
                    <a:pt x="3973195" y="1016089"/>
                  </a:moveTo>
                  <a:lnTo>
                    <a:pt x="3948176" y="1016089"/>
                  </a:lnTo>
                </a:path>
                <a:path w="9213215" h="5260340">
                  <a:moveTo>
                    <a:pt x="3923157" y="1016089"/>
                  </a:moveTo>
                  <a:lnTo>
                    <a:pt x="3898138" y="1016089"/>
                  </a:lnTo>
                </a:path>
                <a:path w="9213215" h="5260340">
                  <a:moveTo>
                    <a:pt x="3873182" y="1016089"/>
                  </a:moveTo>
                  <a:lnTo>
                    <a:pt x="3848227" y="1016089"/>
                  </a:lnTo>
                </a:path>
                <a:path w="9213215" h="5260340">
                  <a:moveTo>
                    <a:pt x="3823208" y="1016089"/>
                  </a:moveTo>
                  <a:lnTo>
                    <a:pt x="3798189" y="1016089"/>
                  </a:lnTo>
                </a:path>
                <a:path w="9213215" h="5260340">
                  <a:moveTo>
                    <a:pt x="3773233" y="1016089"/>
                  </a:moveTo>
                  <a:lnTo>
                    <a:pt x="3748278" y="1016089"/>
                  </a:lnTo>
                </a:path>
                <a:path w="9213215" h="5260340">
                  <a:moveTo>
                    <a:pt x="3723259" y="1016089"/>
                  </a:moveTo>
                  <a:lnTo>
                    <a:pt x="3698303" y="1016089"/>
                  </a:lnTo>
                </a:path>
                <a:path w="9213215" h="5260340">
                  <a:moveTo>
                    <a:pt x="3673284" y="1016089"/>
                  </a:moveTo>
                  <a:lnTo>
                    <a:pt x="3648329" y="1016089"/>
                  </a:lnTo>
                </a:path>
                <a:path w="9213215" h="5260340">
                  <a:moveTo>
                    <a:pt x="3623310" y="1016089"/>
                  </a:moveTo>
                  <a:lnTo>
                    <a:pt x="3598291" y="1016089"/>
                  </a:lnTo>
                </a:path>
                <a:path w="9213215" h="5260340">
                  <a:moveTo>
                    <a:pt x="3573335" y="1016089"/>
                  </a:moveTo>
                  <a:lnTo>
                    <a:pt x="3548380" y="1016089"/>
                  </a:lnTo>
                </a:path>
                <a:path w="9213215" h="5260340">
                  <a:moveTo>
                    <a:pt x="3523361" y="1016089"/>
                  </a:moveTo>
                  <a:lnTo>
                    <a:pt x="3498405" y="1016089"/>
                  </a:lnTo>
                </a:path>
                <a:path w="9213215" h="5260340">
                  <a:moveTo>
                    <a:pt x="3473386" y="1016089"/>
                  </a:moveTo>
                  <a:lnTo>
                    <a:pt x="3448367" y="1016089"/>
                  </a:lnTo>
                </a:path>
                <a:path w="9213215" h="5260340">
                  <a:moveTo>
                    <a:pt x="3423412" y="1016089"/>
                  </a:moveTo>
                  <a:lnTo>
                    <a:pt x="3398393" y="1016089"/>
                  </a:lnTo>
                </a:path>
                <a:path w="9213215" h="5260340">
                  <a:moveTo>
                    <a:pt x="3373437" y="1016089"/>
                  </a:moveTo>
                  <a:lnTo>
                    <a:pt x="3348418" y="1016089"/>
                  </a:lnTo>
                </a:path>
                <a:path w="9213215" h="5260340">
                  <a:moveTo>
                    <a:pt x="3323463" y="1016089"/>
                  </a:moveTo>
                  <a:lnTo>
                    <a:pt x="3298507" y="1016089"/>
                  </a:lnTo>
                </a:path>
                <a:path w="9213215" h="5260340">
                  <a:moveTo>
                    <a:pt x="3273488" y="1016089"/>
                  </a:moveTo>
                  <a:lnTo>
                    <a:pt x="3248469" y="1016089"/>
                  </a:lnTo>
                </a:path>
                <a:path w="9213215" h="5260340">
                  <a:moveTo>
                    <a:pt x="3223514" y="1016089"/>
                  </a:moveTo>
                  <a:lnTo>
                    <a:pt x="3198495" y="1016089"/>
                  </a:lnTo>
                </a:path>
                <a:path w="9213215" h="5260340">
                  <a:moveTo>
                    <a:pt x="3173539" y="1016089"/>
                  </a:moveTo>
                  <a:lnTo>
                    <a:pt x="3148520" y="1016089"/>
                  </a:lnTo>
                </a:path>
                <a:path w="9213215" h="5260340">
                  <a:moveTo>
                    <a:pt x="3123565" y="1016089"/>
                  </a:moveTo>
                  <a:lnTo>
                    <a:pt x="3098546" y="1016089"/>
                  </a:lnTo>
                </a:path>
                <a:path w="9213215" h="5260340">
                  <a:moveTo>
                    <a:pt x="3073590" y="1016089"/>
                  </a:moveTo>
                  <a:lnTo>
                    <a:pt x="3048571" y="1016089"/>
                  </a:lnTo>
                </a:path>
                <a:path w="9213215" h="5260340">
                  <a:moveTo>
                    <a:pt x="3023616" y="1016089"/>
                  </a:moveTo>
                  <a:lnTo>
                    <a:pt x="2998597" y="1016089"/>
                  </a:lnTo>
                </a:path>
                <a:path w="9213215" h="5260340">
                  <a:moveTo>
                    <a:pt x="2973641" y="1016089"/>
                  </a:moveTo>
                  <a:lnTo>
                    <a:pt x="2948622" y="1016089"/>
                  </a:lnTo>
                </a:path>
                <a:path w="9213215" h="5260340">
                  <a:moveTo>
                    <a:pt x="2923667" y="1016089"/>
                  </a:moveTo>
                  <a:lnTo>
                    <a:pt x="2898648" y="1016089"/>
                  </a:lnTo>
                </a:path>
                <a:path w="9213215" h="5260340">
                  <a:moveTo>
                    <a:pt x="2873692" y="1016089"/>
                  </a:moveTo>
                  <a:lnTo>
                    <a:pt x="2848692" y="1016089"/>
                  </a:lnTo>
                </a:path>
                <a:path w="9213215" h="5260340">
                  <a:moveTo>
                    <a:pt x="2823667" y="1016089"/>
                  </a:moveTo>
                  <a:lnTo>
                    <a:pt x="2798686" y="1016089"/>
                  </a:lnTo>
                </a:path>
                <a:path w="9213215" h="5260340">
                  <a:moveTo>
                    <a:pt x="2773711" y="1016089"/>
                  </a:moveTo>
                  <a:lnTo>
                    <a:pt x="2748730" y="1016089"/>
                  </a:lnTo>
                </a:path>
                <a:path w="9213215" h="5260340">
                  <a:moveTo>
                    <a:pt x="2723724" y="1016089"/>
                  </a:moveTo>
                  <a:lnTo>
                    <a:pt x="2698750" y="1016089"/>
                  </a:lnTo>
                </a:path>
                <a:path w="9213215" h="5260340">
                  <a:moveTo>
                    <a:pt x="2673769" y="1016089"/>
                  </a:moveTo>
                  <a:lnTo>
                    <a:pt x="2648794" y="1016089"/>
                  </a:lnTo>
                </a:path>
                <a:path w="9213215" h="5260340">
                  <a:moveTo>
                    <a:pt x="2623762" y="1016089"/>
                  </a:moveTo>
                  <a:lnTo>
                    <a:pt x="2598788" y="1016089"/>
                  </a:lnTo>
                </a:path>
                <a:path w="9213215" h="5260340">
                  <a:moveTo>
                    <a:pt x="874585" y="1016089"/>
                  </a:moveTo>
                  <a:lnTo>
                    <a:pt x="849610" y="1016089"/>
                  </a:lnTo>
                </a:path>
                <a:path w="9213215" h="5260340">
                  <a:moveTo>
                    <a:pt x="824630" y="1016089"/>
                  </a:moveTo>
                  <a:lnTo>
                    <a:pt x="799655" y="1016089"/>
                  </a:lnTo>
                </a:path>
                <a:path w="9213215" h="5260340">
                  <a:moveTo>
                    <a:pt x="774649" y="1016089"/>
                  </a:moveTo>
                  <a:lnTo>
                    <a:pt x="749668" y="1016089"/>
                  </a:lnTo>
                </a:path>
                <a:path w="9213215" h="5260340">
                  <a:moveTo>
                    <a:pt x="724642" y="1016089"/>
                  </a:moveTo>
                  <a:lnTo>
                    <a:pt x="699662" y="1016089"/>
                  </a:lnTo>
                </a:path>
                <a:path w="9213215" h="5260340">
                  <a:moveTo>
                    <a:pt x="9170733" y="1066064"/>
                  </a:moveTo>
                  <a:lnTo>
                    <a:pt x="9145714" y="1066064"/>
                  </a:lnTo>
                </a:path>
                <a:path w="9213215" h="5260340">
                  <a:moveTo>
                    <a:pt x="9120759" y="1066064"/>
                  </a:moveTo>
                  <a:lnTo>
                    <a:pt x="9095740" y="1066064"/>
                  </a:lnTo>
                </a:path>
                <a:path w="9213215" h="5260340">
                  <a:moveTo>
                    <a:pt x="9070721" y="1066064"/>
                  </a:moveTo>
                  <a:lnTo>
                    <a:pt x="9045765" y="1066064"/>
                  </a:lnTo>
                </a:path>
                <a:path w="9213215" h="5260340">
                  <a:moveTo>
                    <a:pt x="9020810" y="1066064"/>
                  </a:moveTo>
                  <a:lnTo>
                    <a:pt x="8995791" y="1066064"/>
                  </a:lnTo>
                </a:path>
                <a:path w="9213215" h="5260340">
                  <a:moveTo>
                    <a:pt x="8970835" y="1066064"/>
                  </a:moveTo>
                  <a:lnTo>
                    <a:pt x="8945816" y="1066064"/>
                  </a:lnTo>
                </a:path>
                <a:path w="9213215" h="5260340">
                  <a:moveTo>
                    <a:pt x="8920861" y="1066064"/>
                  </a:moveTo>
                  <a:lnTo>
                    <a:pt x="8895842" y="1066064"/>
                  </a:lnTo>
                </a:path>
                <a:path w="9213215" h="5260340">
                  <a:moveTo>
                    <a:pt x="8870823" y="1066064"/>
                  </a:moveTo>
                  <a:lnTo>
                    <a:pt x="8845867" y="1066064"/>
                  </a:lnTo>
                </a:path>
                <a:path w="9213215" h="5260340">
                  <a:moveTo>
                    <a:pt x="8820912" y="1066064"/>
                  </a:moveTo>
                  <a:lnTo>
                    <a:pt x="8795893" y="1066064"/>
                  </a:lnTo>
                </a:path>
                <a:path w="9213215" h="5260340">
                  <a:moveTo>
                    <a:pt x="8770937" y="1066064"/>
                  </a:moveTo>
                  <a:lnTo>
                    <a:pt x="8745918" y="1066064"/>
                  </a:lnTo>
                </a:path>
                <a:path w="9213215" h="5260340">
                  <a:moveTo>
                    <a:pt x="8720899" y="1066064"/>
                  </a:moveTo>
                  <a:lnTo>
                    <a:pt x="8695944" y="1066064"/>
                  </a:lnTo>
                </a:path>
                <a:path w="9213215" h="5260340">
                  <a:moveTo>
                    <a:pt x="8670925" y="1066064"/>
                  </a:moveTo>
                  <a:lnTo>
                    <a:pt x="8645969" y="1066064"/>
                  </a:lnTo>
                </a:path>
                <a:path w="9213215" h="5260340">
                  <a:moveTo>
                    <a:pt x="8620950" y="1066064"/>
                  </a:moveTo>
                  <a:lnTo>
                    <a:pt x="8595995" y="1066064"/>
                  </a:lnTo>
                </a:path>
                <a:path w="9213215" h="5260340">
                  <a:moveTo>
                    <a:pt x="8571039" y="1066064"/>
                  </a:moveTo>
                  <a:lnTo>
                    <a:pt x="8546020" y="1066064"/>
                  </a:lnTo>
                </a:path>
                <a:path w="9213215" h="5260340">
                  <a:moveTo>
                    <a:pt x="8521001" y="1066064"/>
                  </a:moveTo>
                  <a:lnTo>
                    <a:pt x="8496046" y="1066064"/>
                  </a:lnTo>
                </a:path>
                <a:path w="9213215" h="5260340">
                  <a:moveTo>
                    <a:pt x="8471027" y="1066064"/>
                  </a:moveTo>
                  <a:lnTo>
                    <a:pt x="8446071" y="1066064"/>
                  </a:lnTo>
                </a:path>
                <a:path w="9213215" h="5260340">
                  <a:moveTo>
                    <a:pt x="8421052" y="1066064"/>
                  </a:moveTo>
                  <a:lnTo>
                    <a:pt x="8406264" y="1066071"/>
                  </a:lnTo>
                </a:path>
                <a:path w="9213215" h="5260340">
                  <a:moveTo>
                    <a:pt x="6510944" y="1066058"/>
                  </a:moveTo>
                  <a:lnTo>
                    <a:pt x="6496939" y="1066064"/>
                  </a:lnTo>
                </a:path>
                <a:path w="9213215" h="5260340">
                  <a:moveTo>
                    <a:pt x="6471983" y="1066064"/>
                  </a:moveTo>
                  <a:lnTo>
                    <a:pt x="6447028" y="1066064"/>
                  </a:lnTo>
                </a:path>
                <a:path w="9213215" h="5260340">
                  <a:moveTo>
                    <a:pt x="6422009" y="1066064"/>
                  </a:moveTo>
                  <a:lnTo>
                    <a:pt x="6396990" y="1066064"/>
                  </a:lnTo>
                </a:path>
                <a:path w="9213215" h="5260340">
                  <a:moveTo>
                    <a:pt x="6372034" y="1066064"/>
                  </a:moveTo>
                  <a:lnTo>
                    <a:pt x="6347015" y="1066064"/>
                  </a:lnTo>
                </a:path>
                <a:path w="9213215" h="5260340">
                  <a:moveTo>
                    <a:pt x="5922264" y="1066064"/>
                  </a:moveTo>
                  <a:lnTo>
                    <a:pt x="5897245" y="1066064"/>
                  </a:lnTo>
                </a:path>
                <a:path w="9213215" h="5260340">
                  <a:moveTo>
                    <a:pt x="5872289" y="1066064"/>
                  </a:moveTo>
                  <a:lnTo>
                    <a:pt x="5847270" y="1066064"/>
                  </a:lnTo>
                </a:path>
                <a:path w="9213215" h="5260340">
                  <a:moveTo>
                    <a:pt x="5822315" y="1066064"/>
                  </a:moveTo>
                  <a:lnTo>
                    <a:pt x="5797296" y="1066064"/>
                  </a:lnTo>
                </a:path>
                <a:path w="9213215" h="5260340">
                  <a:moveTo>
                    <a:pt x="5772277" y="1066064"/>
                  </a:moveTo>
                  <a:lnTo>
                    <a:pt x="5747321" y="1066064"/>
                  </a:lnTo>
                </a:path>
                <a:path w="9213215" h="5260340">
                  <a:moveTo>
                    <a:pt x="5722302" y="1066064"/>
                  </a:moveTo>
                  <a:lnTo>
                    <a:pt x="5697347" y="1066064"/>
                  </a:lnTo>
                </a:path>
                <a:path w="9213215" h="5260340">
                  <a:moveTo>
                    <a:pt x="5672391" y="1066064"/>
                  </a:moveTo>
                  <a:lnTo>
                    <a:pt x="5647372" y="1066064"/>
                  </a:lnTo>
                </a:path>
                <a:path w="9213215" h="5260340">
                  <a:moveTo>
                    <a:pt x="5622353" y="1066064"/>
                  </a:moveTo>
                  <a:lnTo>
                    <a:pt x="5597398" y="1066064"/>
                  </a:lnTo>
                </a:path>
                <a:path w="9213215" h="5260340">
                  <a:moveTo>
                    <a:pt x="5572379" y="1066064"/>
                  </a:moveTo>
                  <a:lnTo>
                    <a:pt x="5547423" y="1066064"/>
                  </a:lnTo>
                </a:path>
                <a:path w="9213215" h="5260340">
                  <a:moveTo>
                    <a:pt x="5522404" y="1066064"/>
                  </a:moveTo>
                  <a:lnTo>
                    <a:pt x="5497449" y="1066064"/>
                  </a:lnTo>
                </a:path>
                <a:path w="9213215" h="5260340">
                  <a:moveTo>
                    <a:pt x="5472430" y="1066064"/>
                  </a:moveTo>
                  <a:lnTo>
                    <a:pt x="5447474" y="1066064"/>
                  </a:lnTo>
                </a:path>
                <a:path w="9213215" h="5260340">
                  <a:moveTo>
                    <a:pt x="5422455" y="1066064"/>
                  </a:moveTo>
                  <a:lnTo>
                    <a:pt x="5397500" y="1066064"/>
                  </a:lnTo>
                </a:path>
                <a:path w="9213215" h="5260340">
                  <a:moveTo>
                    <a:pt x="5372481" y="1066064"/>
                  </a:moveTo>
                  <a:lnTo>
                    <a:pt x="5347462" y="1066064"/>
                  </a:lnTo>
                </a:path>
                <a:path w="9213215" h="5260340">
                  <a:moveTo>
                    <a:pt x="5322506" y="1066064"/>
                  </a:moveTo>
                  <a:lnTo>
                    <a:pt x="5297487" y="1066064"/>
                  </a:lnTo>
                </a:path>
                <a:path w="9213215" h="5260340">
                  <a:moveTo>
                    <a:pt x="5272532" y="1066064"/>
                  </a:moveTo>
                  <a:lnTo>
                    <a:pt x="5247576" y="1066064"/>
                  </a:lnTo>
                </a:path>
                <a:path w="9213215" h="5260340">
                  <a:moveTo>
                    <a:pt x="5222557" y="1066064"/>
                  </a:moveTo>
                  <a:lnTo>
                    <a:pt x="5197602" y="1066064"/>
                  </a:lnTo>
                </a:path>
                <a:path w="9213215" h="5260340">
                  <a:moveTo>
                    <a:pt x="5172583" y="1066064"/>
                  </a:moveTo>
                  <a:lnTo>
                    <a:pt x="5147564" y="1066064"/>
                  </a:lnTo>
                </a:path>
                <a:path w="9213215" h="5260340">
                  <a:moveTo>
                    <a:pt x="5122608" y="1066064"/>
                  </a:moveTo>
                  <a:lnTo>
                    <a:pt x="5097589" y="1066064"/>
                  </a:lnTo>
                </a:path>
                <a:path w="9213215" h="5260340">
                  <a:moveTo>
                    <a:pt x="5072634" y="1066064"/>
                  </a:moveTo>
                  <a:lnTo>
                    <a:pt x="5047678" y="1066064"/>
                  </a:lnTo>
                </a:path>
                <a:path w="9213215" h="5260340">
                  <a:moveTo>
                    <a:pt x="5022659" y="1066064"/>
                  </a:moveTo>
                  <a:lnTo>
                    <a:pt x="4997704" y="1066064"/>
                  </a:lnTo>
                </a:path>
                <a:path w="9213215" h="5260340">
                  <a:moveTo>
                    <a:pt x="4972685" y="1066064"/>
                  </a:moveTo>
                  <a:lnTo>
                    <a:pt x="4947666" y="1066064"/>
                  </a:lnTo>
                </a:path>
                <a:path w="9213215" h="5260340">
                  <a:moveTo>
                    <a:pt x="4922710" y="1066064"/>
                  </a:moveTo>
                  <a:lnTo>
                    <a:pt x="4897691" y="1066064"/>
                  </a:lnTo>
                </a:path>
                <a:path w="9213215" h="5260340">
                  <a:moveTo>
                    <a:pt x="4872736" y="1066064"/>
                  </a:moveTo>
                  <a:lnTo>
                    <a:pt x="4847717" y="1066064"/>
                  </a:lnTo>
                </a:path>
                <a:path w="9213215" h="5260340">
                  <a:moveTo>
                    <a:pt x="4822761" y="1066064"/>
                  </a:moveTo>
                  <a:lnTo>
                    <a:pt x="4797742" y="1066064"/>
                  </a:lnTo>
                </a:path>
                <a:path w="9213215" h="5260340">
                  <a:moveTo>
                    <a:pt x="4772787" y="1066064"/>
                  </a:moveTo>
                  <a:lnTo>
                    <a:pt x="4747831" y="1066064"/>
                  </a:lnTo>
                </a:path>
                <a:path w="9213215" h="5260340">
                  <a:moveTo>
                    <a:pt x="4722812" y="1066064"/>
                  </a:moveTo>
                  <a:lnTo>
                    <a:pt x="4697793" y="1066064"/>
                  </a:lnTo>
                </a:path>
                <a:path w="9213215" h="5260340">
                  <a:moveTo>
                    <a:pt x="4672774" y="1066064"/>
                  </a:moveTo>
                  <a:lnTo>
                    <a:pt x="4647819" y="1066064"/>
                  </a:lnTo>
                </a:path>
                <a:path w="9213215" h="5260340">
                  <a:moveTo>
                    <a:pt x="4622863" y="1066064"/>
                  </a:moveTo>
                  <a:lnTo>
                    <a:pt x="4597844" y="1066064"/>
                  </a:lnTo>
                </a:path>
                <a:path w="9213215" h="5260340">
                  <a:moveTo>
                    <a:pt x="4572889" y="1066064"/>
                  </a:moveTo>
                  <a:lnTo>
                    <a:pt x="4547870" y="1066064"/>
                  </a:lnTo>
                </a:path>
                <a:path w="9213215" h="5260340">
                  <a:moveTo>
                    <a:pt x="4522914" y="1066064"/>
                  </a:moveTo>
                  <a:lnTo>
                    <a:pt x="4497895" y="1066064"/>
                  </a:lnTo>
                </a:path>
                <a:path w="9213215" h="5260340">
                  <a:moveTo>
                    <a:pt x="4472876" y="1066064"/>
                  </a:moveTo>
                  <a:lnTo>
                    <a:pt x="4447921" y="1066064"/>
                  </a:lnTo>
                </a:path>
                <a:path w="9213215" h="5260340">
                  <a:moveTo>
                    <a:pt x="4422965" y="1066064"/>
                  </a:moveTo>
                  <a:lnTo>
                    <a:pt x="4397946" y="1066064"/>
                  </a:lnTo>
                </a:path>
                <a:path w="9213215" h="5260340">
                  <a:moveTo>
                    <a:pt x="4372991" y="1066064"/>
                  </a:moveTo>
                  <a:lnTo>
                    <a:pt x="4347972" y="1066064"/>
                  </a:lnTo>
                </a:path>
                <a:path w="9213215" h="5260340">
                  <a:moveTo>
                    <a:pt x="4322953" y="1066064"/>
                  </a:moveTo>
                  <a:lnTo>
                    <a:pt x="4297997" y="1066064"/>
                  </a:lnTo>
                </a:path>
                <a:path w="9213215" h="5260340">
                  <a:moveTo>
                    <a:pt x="4272978" y="1066064"/>
                  </a:moveTo>
                  <a:lnTo>
                    <a:pt x="4248023" y="1066064"/>
                  </a:lnTo>
                </a:path>
                <a:path w="9213215" h="5260340">
                  <a:moveTo>
                    <a:pt x="4223004" y="1066064"/>
                  </a:moveTo>
                  <a:lnTo>
                    <a:pt x="4198048" y="1066064"/>
                  </a:lnTo>
                </a:path>
                <a:path w="9213215" h="5260340">
                  <a:moveTo>
                    <a:pt x="4173093" y="1066064"/>
                  </a:moveTo>
                  <a:lnTo>
                    <a:pt x="4148074" y="1066064"/>
                  </a:lnTo>
                </a:path>
                <a:path w="9213215" h="5260340">
                  <a:moveTo>
                    <a:pt x="4123055" y="1066064"/>
                  </a:moveTo>
                  <a:lnTo>
                    <a:pt x="4098099" y="1066064"/>
                  </a:lnTo>
                </a:path>
                <a:path w="9213215" h="5260340">
                  <a:moveTo>
                    <a:pt x="4073080" y="1066064"/>
                  </a:moveTo>
                  <a:lnTo>
                    <a:pt x="4048125" y="1066064"/>
                  </a:lnTo>
                </a:path>
                <a:path w="9213215" h="5260340">
                  <a:moveTo>
                    <a:pt x="4023106" y="1066064"/>
                  </a:moveTo>
                  <a:lnTo>
                    <a:pt x="3998150" y="1066064"/>
                  </a:lnTo>
                </a:path>
                <a:path w="9213215" h="5260340">
                  <a:moveTo>
                    <a:pt x="3973195" y="1066064"/>
                  </a:moveTo>
                  <a:lnTo>
                    <a:pt x="3948176" y="1066064"/>
                  </a:lnTo>
                </a:path>
                <a:path w="9213215" h="5260340">
                  <a:moveTo>
                    <a:pt x="3923157" y="1066064"/>
                  </a:moveTo>
                  <a:lnTo>
                    <a:pt x="3898138" y="1066064"/>
                  </a:lnTo>
                </a:path>
                <a:path w="9213215" h="5260340">
                  <a:moveTo>
                    <a:pt x="3873182" y="1066064"/>
                  </a:moveTo>
                  <a:lnTo>
                    <a:pt x="3848227" y="1066064"/>
                  </a:lnTo>
                </a:path>
                <a:path w="9213215" h="5260340">
                  <a:moveTo>
                    <a:pt x="3823208" y="1066064"/>
                  </a:moveTo>
                  <a:lnTo>
                    <a:pt x="3798189" y="1066064"/>
                  </a:lnTo>
                </a:path>
                <a:path w="9213215" h="5260340">
                  <a:moveTo>
                    <a:pt x="3773233" y="1066064"/>
                  </a:moveTo>
                  <a:lnTo>
                    <a:pt x="3748278" y="1066064"/>
                  </a:lnTo>
                </a:path>
                <a:path w="9213215" h="5260340">
                  <a:moveTo>
                    <a:pt x="3723259" y="1066064"/>
                  </a:moveTo>
                  <a:lnTo>
                    <a:pt x="3698303" y="1066064"/>
                  </a:lnTo>
                </a:path>
                <a:path w="9213215" h="5260340">
                  <a:moveTo>
                    <a:pt x="3673284" y="1066064"/>
                  </a:moveTo>
                  <a:lnTo>
                    <a:pt x="3648329" y="1066064"/>
                  </a:lnTo>
                </a:path>
                <a:path w="9213215" h="5260340">
                  <a:moveTo>
                    <a:pt x="3623310" y="1066064"/>
                  </a:moveTo>
                  <a:lnTo>
                    <a:pt x="3598291" y="1066064"/>
                  </a:lnTo>
                </a:path>
                <a:path w="9213215" h="5260340">
                  <a:moveTo>
                    <a:pt x="3573335" y="1066064"/>
                  </a:moveTo>
                  <a:lnTo>
                    <a:pt x="3548380" y="1066064"/>
                  </a:lnTo>
                </a:path>
                <a:path w="9213215" h="5260340">
                  <a:moveTo>
                    <a:pt x="3523361" y="1066064"/>
                  </a:moveTo>
                  <a:lnTo>
                    <a:pt x="3498405" y="1066064"/>
                  </a:lnTo>
                </a:path>
                <a:path w="9213215" h="5260340">
                  <a:moveTo>
                    <a:pt x="3473386" y="1066064"/>
                  </a:moveTo>
                  <a:lnTo>
                    <a:pt x="3448367" y="1066064"/>
                  </a:lnTo>
                </a:path>
                <a:path w="9213215" h="5260340">
                  <a:moveTo>
                    <a:pt x="3423412" y="1066064"/>
                  </a:moveTo>
                  <a:lnTo>
                    <a:pt x="3398393" y="1066064"/>
                  </a:lnTo>
                </a:path>
                <a:path w="9213215" h="5260340">
                  <a:moveTo>
                    <a:pt x="3373437" y="1066064"/>
                  </a:moveTo>
                  <a:lnTo>
                    <a:pt x="3348418" y="1066064"/>
                  </a:lnTo>
                </a:path>
                <a:path w="9213215" h="5260340">
                  <a:moveTo>
                    <a:pt x="3323463" y="1066064"/>
                  </a:moveTo>
                  <a:lnTo>
                    <a:pt x="3298507" y="1066064"/>
                  </a:lnTo>
                </a:path>
                <a:path w="9213215" h="5260340">
                  <a:moveTo>
                    <a:pt x="3273488" y="1066064"/>
                  </a:moveTo>
                  <a:lnTo>
                    <a:pt x="3248469" y="1066064"/>
                  </a:lnTo>
                </a:path>
                <a:path w="9213215" h="5260340">
                  <a:moveTo>
                    <a:pt x="3223514" y="1066064"/>
                  </a:moveTo>
                  <a:lnTo>
                    <a:pt x="3198495" y="1066064"/>
                  </a:lnTo>
                </a:path>
                <a:path w="9213215" h="5260340">
                  <a:moveTo>
                    <a:pt x="3173539" y="1066064"/>
                  </a:moveTo>
                  <a:lnTo>
                    <a:pt x="3148520" y="1066064"/>
                  </a:lnTo>
                </a:path>
                <a:path w="9213215" h="5260340">
                  <a:moveTo>
                    <a:pt x="3123565" y="1066064"/>
                  </a:moveTo>
                  <a:lnTo>
                    <a:pt x="3098546" y="1066064"/>
                  </a:lnTo>
                </a:path>
                <a:path w="9213215" h="5260340">
                  <a:moveTo>
                    <a:pt x="3073590" y="1066064"/>
                  </a:moveTo>
                  <a:lnTo>
                    <a:pt x="3048571" y="1066064"/>
                  </a:lnTo>
                </a:path>
                <a:path w="9213215" h="5260340">
                  <a:moveTo>
                    <a:pt x="3023616" y="1066064"/>
                  </a:moveTo>
                  <a:lnTo>
                    <a:pt x="2998597" y="1066064"/>
                  </a:lnTo>
                </a:path>
                <a:path w="9213215" h="5260340">
                  <a:moveTo>
                    <a:pt x="2973641" y="1066064"/>
                  </a:moveTo>
                  <a:lnTo>
                    <a:pt x="2948622" y="1066064"/>
                  </a:lnTo>
                </a:path>
                <a:path w="9213215" h="5260340">
                  <a:moveTo>
                    <a:pt x="2923667" y="1066064"/>
                  </a:moveTo>
                  <a:lnTo>
                    <a:pt x="2898648" y="1066064"/>
                  </a:lnTo>
                </a:path>
                <a:path w="9213215" h="5260340">
                  <a:moveTo>
                    <a:pt x="2873692" y="1066064"/>
                  </a:moveTo>
                  <a:lnTo>
                    <a:pt x="2848692" y="1066064"/>
                  </a:lnTo>
                </a:path>
                <a:path w="9213215" h="5260340">
                  <a:moveTo>
                    <a:pt x="2823667" y="1066064"/>
                  </a:moveTo>
                  <a:lnTo>
                    <a:pt x="2804462" y="1066048"/>
                  </a:lnTo>
                </a:path>
                <a:path w="9213215" h="5260340">
                  <a:moveTo>
                    <a:pt x="874585" y="1066064"/>
                  </a:moveTo>
                  <a:lnTo>
                    <a:pt x="849610" y="1066064"/>
                  </a:lnTo>
                </a:path>
                <a:path w="9213215" h="5260340">
                  <a:moveTo>
                    <a:pt x="824630" y="1066064"/>
                  </a:moveTo>
                  <a:lnTo>
                    <a:pt x="799655" y="1066064"/>
                  </a:lnTo>
                </a:path>
                <a:path w="9213215" h="5260340">
                  <a:moveTo>
                    <a:pt x="774649" y="1066064"/>
                  </a:moveTo>
                  <a:lnTo>
                    <a:pt x="749668" y="1066064"/>
                  </a:lnTo>
                </a:path>
                <a:path w="9213215" h="5260340">
                  <a:moveTo>
                    <a:pt x="724642" y="1066064"/>
                  </a:moveTo>
                  <a:lnTo>
                    <a:pt x="699662" y="1066064"/>
                  </a:lnTo>
                </a:path>
                <a:path w="9213215" h="5260340">
                  <a:moveTo>
                    <a:pt x="9170733" y="1116038"/>
                  </a:moveTo>
                  <a:lnTo>
                    <a:pt x="9145714" y="1116038"/>
                  </a:lnTo>
                </a:path>
                <a:path w="9213215" h="5260340">
                  <a:moveTo>
                    <a:pt x="9120759" y="1116038"/>
                  </a:moveTo>
                  <a:lnTo>
                    <a:pt x="9095740" y="1116038"/>
                  </a:lnTo>
                </a:path>
                <a:path w="9213215" h="5260340">
                  <a:moveTo>
                    <a:pt x="9070721" y="1116038"/>
                  </a:moveTo>
                  <a:lnTo>
                    <a:pt x="9045765" y="1116038"/>
                  </a:lnTo>
                </a:path>
                <a:path w="9213215" h="5260340">
                  <a:moveTo>
                    <a:pt x="9020810" y="1116038"/>
                  </a:moveTo>
                  <a:lnTo>
                    <a:pt x="8995791" y="1116038"/>
                  </a:lnTo>
                </a:path>
                <a:path w="9213215" h="5260340">
                  <a:moveTo>
                    <a:pt x="8970835" y="1116038"/>
                  </a:moveTo>
                  <a:lnTo>
                    <a:pt x="8945816" y="1116038"/>
                  </a:lnTo>
                </a:path>
                <a:path w="9213215" h="5260340">
                  <a:moveTo>
                    <a:pt x="8920861" y="1116038"/>
                  </a:moveTo>
                  <a:lnTo>
                    <a:pt x="8895842" y="1116038"/>
                  </a:lnTo>
                </a:path>
                <a:path w="9213215" h="5260340">
                  <a:moveTo>
                    <a:pt x="8870823" y="1116038"/>
                  </a:moveTo>
                  <a:lnTo>
                    <a:pt x="8845867" y="1116038"/>
                  </a:lnTo>
                </a:path>
                <a:path w="9213215" h="5260340">
                  <a:moveTo>
                    <a:pt x="8820912" y="1116038"/>
                  </a:moveTo>
                  <a:lnTo>
                    <a:pt x="8795893" y="1116038"/>
                  </a:lnTo>
                </a:path>
                <a:path w="9213215" h="5260340">
                  <a:moveTo>
                    <a:pt x="8770937" y="1116038"/>
                  </a:moveTo>
                  <a:lnTo>
                    <a:pt x="8745918" y="1116038"/>
                  </a:lnTo>
                </a:path>
                <a:path w="9213215" h="5260340">
                  <a:moveTo>
                    <a:pt x="8720899" y="1116038"/>
                  </a:moveTo>
                  <a:lnTo>
                    <a:pt x="8695944" y="1116038"/>
                  </a:lnTo>
                </a:path>
                <a:path w="9213215" h="5260340">
                  <a:moveTo>
                    <a:pt x="8670925" y="1116038"/>
                  </a:moveTo>
                  <a:lnTo>
                    <a:pt x="8645969" y="1116038"/>
                  </a:lnTo>
                </a:path>
                <a:path w="9213215" h="5260340">
                  <a:moveTo>
                    <a:pt x="8620950" y="1116038"/>
                  </a:moveTo>
                  <a:lnTo>
                    <a:pt x="8595995" y="1116038"/>
                  </a:lnTo>
                </a:path>
                <a:path w="9213215" h="5260340">
                  <a:moveTo>
                    <a:pt x="8571039" y="1116038"/>
                  </a:moveTo>
                  <a:lnTo>
                    <a:pt x="8546020" y="1116038"/>
                  </a:lnTo>
                </a:path>
                <a:path w="9213215" h="5260340">
                  <a:moveTo>
                    <a:pt x="8521001" y="1116038"/>
                  </a:moveTo>
                  <a:lnTo>
                    <a:pt x="8496046" y="1116038"/>
                  </a:lnTo>
                </a:path>
                <a:path w="9213215" h="5260340">
                  <a:moveTo>
                    <a:pt x="8471027" y="1116038"/>
                  </a:moveTo>
                  <a:lnTo>
                    <a:pt x="8446071" y="1116038"/>
                  </a:lnTo>
                </a:path>
                <a:path w="9213215" h="5260340">
                  <a:moveTo>
                    <a:pt x="8421052" y="1116038"/>
                  </a:moveTo>
                  <a:lnTo>
                    <a:pt x="8396097" y="1116038"/>
                  </a:lnTo>
                </a:path>
                <a:path w="9213215" h="5260340">
                  <a:moveTo>
                    <a:pt x="8371141" y="1116038"/>
                  </a:moveTo>
                  <a:lnTo>
                    <a:pt x="8346122" y="1116038"/>
                  </a:lnTo>
                </a:path>
                <a:path w="9213215" h="5260340">
                  <a:moveTo>
                    <a:pt x="6521958" y="1116038"/>
                  </a:moveTo>
                  <a:lnTo>
                    <a:pt x="6496939" y="1116038"/>
                  </a:lnTo>
                </a:path>
                <a:path w="9213215" h="5260340">
                  <a:moveTo>
                    <a:pt x="6471983" y="1116038"/>
                  </a:moveTo>
                  <a:lnTo>
                    <a:pt x="6447028" y="1116038"/>
                  </a:lnTo>
                </a:path>
                <a:path w="9213215" h="5260340">
                  <a:moveTo>
                    <a:pt x="6422009" y="1116038"/>
                  </a:moveTo>
                  <a:lnTo>
                    <a:pt x="6396990" y="1116038"/>
                  </a:lnTo>
                </a:path>
                <a:path w="9213215" h="5260340">
                  <a:moveTo>
                    <a:pt x="6372034" y="1116038"/>
                  </a:moveTo>
                  <a:lnTo>
                    <a:pt x="6347015" y="1116038"/>
                  </a:lnTo>
                </a:path>
                <a:path w="9213215" h="5260340">
                  <a:moveTo>
                    <a:pt x="6322060" y="1116038"/>
                  </a:moveTo>
                  <a:lnTo>
                    <a:pt x="6297041" y="1116038"/>
                  </a:lnTo>
                </a:path>
                <a:path w="9213215" h="5260340">
                  <a:moveTo>
                    <a:pt x="6222111" y="1116038"/>
                  </a:moveTo>
                  <a:lnTo>
                    <a:pt x="6197092" y="1116038"/>
                  </a:lnTo>
                </a:path>
                <a:path w="9213215" h="5260340">
                  <a:moveTo>
                    <a:pt x="6172073" y="1116038"/>
                  </a:moveTo>
                  <a:lnTo>
                    <a:pt x="6147117" y="1116038"/>
                  </a:lnTo>
                </a:path>
                <a:path w="9213215" h="5260340">
                  <a:moveTo>
                    <a:pt x="6122162" y="1116038"/>
                  </a:moveTo>
                  <a:lnTo>
                    <a:pt x="6097143" y="1116038"/>
                  </a:lnTo>
                </a:path>
                <a:path w="9213215" h="5260340">
                  <a:moveTo>
                    <a:pt x="6072187" y="1116038"/>
                  </a:moveTo>
                  <a:lnTo>
                    <a:pt x="6047168" y="1116038"/>
                  </a:lnTo>
                </a:path>
                <a:path w="9213215" h="5260340">
                  <a:moveTo>
                    <a:pt x="6022213" y="1116038"/>
                  </a:moveTo>
                  <a:lnTo>
                    <a:pt x="5997194" y="1116038"/>
                  </a:lnTo>
                </a:path>
                <a:path w="9213215" h="5260340">
                  <a:moveTo>
                    <a:pt x="5972175" y="1116038"/>
                  </a:moveTo>
                  <a:lnTo>
                    <a:pt x="5947219" y="1116038"/>
                  </a:lnTo>
                </a:path>
                <a:path w="9213215" h="5260340">
                  <a:moveTo>
                    <a:pt x="5922264" y="1116038"/>
                  </a:moveTo>
                  <a:lnTo>
                    <a:pt x="5897245" y="1116038"/>
                  </a:lnTo>
                </a:path>
                <a:path w="9213215" h="5260340">
                  <a:moveTo>
                    <a:pt x="5872289" y="1116038"/>
                  </a:moveTo>
                  <a:lnTo>
                    <a:pt x="5847270" y="1116038"/>
                  </a:lnTo>
                </a:path>
                <a:path w="9213215" h="5260340">
                  <a:moveTo>
                    <a:pt x="5822315" y="1116038"/>
                  </a:moveTo>
                  <a:lnTo>
                    <a:pt x="5797296" y="1116038"/>
                  </a:lnTo>
                </a:path>
                <a:path w="9213215" h="5260340">
                  <a:moveTo>
                    <a:pt x="5772277" y="1116038"/>
                  </a:moveTo>
                  <a:lnTo>
                    <a:pt x="5747321" y="1116038"/>
                  </a:lnTo>
                </a:path>
                <a:path w="9213215" h="5260340">
                  <a:moveTo>
                    <a:pt x="5722302" y="1116038"/>
                  </a:moveTo>
                  <a:lnTo>
                    <a:pt x="5697347" y="1116038"/>
                  </a:lnTo>
                </a:path>
                <a:path w="9213215" h="5260340">
                  <a:moveTo>
                    <a:pt x="5672391" y="1116038"/>
                  </a:moveTo>
                  <a:lnTo>
                    <a:pt x="5647372" y="1116038"/>
                  </a:lnTo>
                </a:path>
                <a:path w="9213215" h="5260340">
                  <a:moveTo>
                    <a:pt x="5622353" y="1116038"/>
                  </a:moveTo>
                  <a:lnTo>
                    <a:pt x="5597398" y="1116038"/>
                  </a:lnTo>
                </a:path>
                <a:path w="9213215" h="5260340">
                  <a:moveTo>
                    <a:pt x="5572379" y="1116038"/>
                  </a:moveTo>
                  <a:lnTo>
                    <a:pt x="5547423" y="1116038"/>
                  </a:lnTo>
                </a:path>
                <a:path w="9213215" h="5260340">
                  <a:moveTo>
                    <a:pt x="5522404" y="1116038"/>
                  </a:moveTo>
                  <a:lnTo>
                    <a:pt x="5497449" y="1116038"/>
                  </a:lnTo>
                </a:path>
                <a:path w="9213215" h="5260340">
                  <a:moveTo>
                    <a:pt x="5472430" y="1116038"/>
                  </a:moveTo>
                  <a:lnTo>
                    <a:pt x="5447474" y="1116038"/>
                  </a:lnTo>
                </a:path>
                <a:path w="9213215" h="5260340">
                  <a:moveTo>
                    <a:pt x="5422455" y="1116038"/>
                  </a:moveTo>
                  <a:lnTo>
                    <a:pt x="5397500" y="1116038"/>
                  </a:lnTo>
                </a:path>
                <a:path w="9213215" h="5260340">
                  <a:moveTo>
                    <a:pt x="5372481" y="1116038"/>
                  </a:moveTo>
                  <a:lnTo>
                    <a:pt x="5347462" y="1116038"/>
                  </a:lnTo>
                </a:path>
                <a:path w="9213215" h="5260340">
                  <a:moveTo>
                    <a:pt x="5322506" y="1116038"/>
                  </a:moveTo>
                  <a:lnTo>
                    <a:pt x="5297487" y="1116038"/>
                  </a:lnTo>
                </a:path>
                <a:path w="9213215" h="5260340">
                  <a:moveTo>
                    <a:pt x="5272532" y="1116038"/>
                  </a:moveTo>
                  <a:lnTo>
                    <a:pt x="5247576" y="1116038"/>
                  </a:lnTo>
                </a:path>
                <a:path w="9213215" h="5260340">
                  <a:moveTo>
                    <a:pt x="5222557" y="1116038"/>
                  </a:moveTo>
                  <a:lnTo>
                    <a:pt x="5197602" y="1116038"/>
                  </a:lnTo>
                </a:path>
                <a:path w="9213215" h="5260340">
                  <a:moveTo>
                    <a:pt x="5172583" y="1116038"/>
                  </a:moveTo>
                  <a:lnTo>
                    <a:pt x="5147564" y="1116038"/>
                  </a:lnTo>
                </a:path>
                <a:path w="9213215" h="5260340">
                  <a:moveTo>
                    <a:pt x="5122608" y="1116038"/>
                  </a:moveTo>
                  <a:lnTo>
                    <a:pt x="5097589" y="1116038"/>
                  </a:lnTo>
                </a:path>
                <a:path w="9213215" h="5260340">
                  <a:moveTo>
                    <a:pt x="5072634" y="1116038"/>
                  </a:moveTo>
                  <a:lnTo>
                    <a:pt x="5047678" y="1116038"/>
                  </a:lnTo>
                </a:path>
                <a:path w="9213215" h="5260340">
                  <a:moveTo>
                    <a:pt x="5022659" y="1116038"/>
                  </a:moveTo>
                  <a:lnTo>
                    <a:pt x="4997704" y="1116038"/>
                  </a:lnTo>
                </a:path>
                <a:path w="9213215" h="5260340">
                  <a:moveTo>
                    <a:pt x="4972685" y="1116038"/>
                  </a:moveTo>
                  <a:lnTo>
                    <a:pt x="4947666" y="1116038"/>
                  </a:lnTo>
                </a:path>
                <a:path w="9213215" h="5260340">
                  <a:moveTo>
                    <a:pt x="4922710" y="1116038"/>
                  </a:moveTo>
                  <a:lnTo>
                    <a:pt x="4897691" y="1116038"/>
                  </a:lnTo>
                </a:path>
                <a:path w="9213215" h="5260340">
                  <a:moveTo>
                    <a:pt x="4872736" y="1116038"/>
                  </a:moveTo>
                  <a:lnTo>
                    <a:pt x="4847717" y="1116038"/>
                  </a:lnTo>
                </a:path>
                <a:path w="9213215" h="5260340">
                  <a:moveTo>
                    <a:pt x="4822761" y="1116038"/>
                  </a:moveTo>
                  <a:lnTo>
                    <a:pt x="4797742" y="1116038"/>
                  </a:lnTo>
                </a:path>
                <a:path w="9213215" h="5260340">
                  <a:moveTo>
                    <a:pt x="4772787" y="1116038"/>
                  </a:moveTo>
                  <a:lnTo>
                    <a:pt x="4747831" y="1116038"/>
                  </a:lnTo>
                </a:path>
                <a:path w="9213215" h="5260340">
                  <a:moveTo>
                    <a:pt x="4722812" y="1116038"/>
                  </a:moveTo>
                  <a:lnTo>
                    <a:pt x="4697793" y="1116038"/>
                  </a:lnTo>
                </a:path>
                <a:path w="9213215" h="5260340">
                  <a:moveTo>
                    <a:pt x="4672774" y="1116038"/>
                  </a:moveTo>
                  <a:lnTo>
                    <a:pt x="4647819" y="1116038"/>
                  </a:lnTo>
                </a:path>
                <a:path w="9213215" h="5260340">
                  <a:moveTo>
                    <a:pt x="4622863" y="1116038"/>
                  </a:moveTo>
                  <a:lnTo>
                    <a:pt x="4597844" y="1116038"/>
                  </a:lnTo>
                </a:path>
                <a:path w="9213215" h="5260340">
                  <a:moveTo>
                    <a:pt x="4572889" y="1116038"/>
                  </a:moveTo>
                  <a:lnTo>
                    <a:pt x="4547870" y="1116038"/>
                  </a:lnTo>
                </a:path>
                <a:path w="9213215" h="5260340">
                  <a:moveTo>
                    <a:pt x="4522914" y="1116038"/>
                  </a:moveTo>
                  <a:lnTo>
                    <a:pt x="4497895" y="1116038"/>
                  </a:lnTo>
                </a:path>
                <a:path w="9213215" h="5260340">
                  <a:moveTo>
                    <a:pt x="4472876" y="1116038"/>
                  </a:moveTo>
                  <a:lnTo>
                    <a:pt x="4447921" y="1116038"/>
                  </a:lnTo>
                </a:path>
                <a:path w="9213215" h="5260340">
                  <a:moveTo>
                    <a:pt x="4422965" y="1116038"/>
                  </a:moveTo>
                  <a:lnTo>
                    <a:pt x="4397946" y="1116038"/>
                  </a:lnTo>
                </a:path>
                <a:path w="9213215" h="5260340">
                  <a:moveTo>
                    <a:pt x="4372991" y="1116038"/>
                  </a:moveTo>
                  <a:lnTo>
                    <a:pt x="4347972" y="1116038"/>
                  </a:lnTo>
                </a:path>
                <a:path w="9213215" h="5260340">
                  <a:moveTo>
                    <a:pt x="4322953" y="1116038"/>
                  </a:moveTo>
                  <a:lnTo>
                    <a:pt x="4297997" y="1116038"/>
                  </a:lnTo>
                </a:path>
                <a:path w="9213215" h="5260340">
                  <a:moveTo>
                    <a:pt x="4272978" y="1116038"/>
                  </a:moveTo>
                  <a:lnTo>
                    <a:pt x="4248023" y="1116038"/>
                  </a:lnTo>
                </a:path>
                <a:path w="9213215" h="5260340">
                  <a:moveTo>
                    <a:pt x="4223004" y="1116038"/>
                  </a:moveTo>
                  <a:lnTo>
                    <a:pt x="4198048" y="1116038"/>
                  </a:lnTo>
                </a:path>
                <a:path w="9213215" h="5260340">
                  <a:moveTo>
                    <a:pt x="4173093" y="1116038"/>
                  </a:moveTo>
                  <a:lnTo>
                    <a:pt x="4148074" y="1116038"/>
                  </a:lnTo>
                </a:path>
                <a:path w="9213215" h="5260340">
                  <a:moveTo>
                    <a:pt x="4123055" y="1116038"/>
                  </a:moveTo>
                  <a:lnTo>
                    <a:pt x="4098099" y="1116038"/>
                  </a:lnTo>
                </a:path>
                <a:path w="9213215" h="5260340">
                  <a:moveTo>
                    <a:pt x="4073080" y="1116038"/>
                  </a:moveTo>
                  <a:lnTo>
                    <a:pt x="4048125" y="1116038"/>
                  </a:lnTo>
                </a:path>
                <a:path w="9213215" h="5260340">
                  <a:moveTo>
                    <a:pt x="4023106" y="1116038"/>
                  </a:moveTo>
                  <a:lnTo>
                    <a:pt x="3998150" y="1116038"/>
                  </a:lnTo>
                </a:path>
                <a:path w="9213215" h="5260340">
                  <a:moveTo>
                    <a:pt x="3973195" y="1116038"/>
                  </a:moveTo>
                  <a:lnTo>
                    <a:pt x="3948176" y="1116038"/>
                  </a:lnTo>
                </a:path>
                <a:path w="9213215" h="5260340">
                  <a:moveTo>
                    <a:pt x="3923157" y="1116038"/>
                  </a:moveTo>
                  <a:lnTo>
                    <a:pt x="3898138" y="1116038"/>
                  </a:lnTo>
                </a:path>
                <a:path w="9213215" h="5260340">
                  <a:moveTo>
                    <a:pt x="3873182" y="1116038"/>
                  </a:moveTo>
                  <a:lnTo>
                    <a:pt x="3848227" y="1116038"/>
                  </a:lnTo>
                </a:path>
                <a:path w="9213215" h="5260340">
                  <a:moveTo>
                    <a:pt x="3823208" y="1116038"/>
                  </a:moveTo>
                  <a:lnTo>
                    <a:pt x="3798189" y="1116038"/>
                  </a:lnTo>
                </a:path>
                <a:path w="9213215" h="5260340">
                  <a:moveTo>
                    <a:pt x="3773233" y="1116038"/>
                  </a:moveTo>
                  <a:lnTo>
                    <a:pt x="3748278" y="1116038"/>
                  </a:lnTo>
                </a:path>
                <a:path w="9213215" h="5260340">
                  <a:moveTo>
                    <a:pt x="3723259" y="1116038"/>
                  </a:moveTo>
                  <a:lnTo>
                    <a:pt x="3698303" y="1116038"/>
                  </a:lnTo>
                </a:path>
                <a:path w="9213215" h="5260340">
                  <a:moveTo>
                    <a:pt x="3673284" y="1116038"/>
                  </a:moveTo>
                  <a:lnTo>
                    <a:pt x="3648329" y="1116038"/>
                  </a:lnTo>
                </a:path>
                <a:path w="9213215" h="5260340">
                  <a:moveTo>
                    <a:pt x="3623310" y="1116038"/>
                  </a:moveTo>
                  <a:lnTo>
                    <a:pt x="3598291" y="1116038"/>
                  </a:lnTo>
                </a:path>
                <a:path w="9213215" h="5260340">
                  <a:moveTo>
                    <a:pt x="3573335" y="1116038"/>
                  </a:moveTo>
                  <a:lnTo>
                    <a:pt x="3548380" y="1116038"/>
                  </a:lnTo>
                </a:path>
                <a:path w="9213215" h="5260340">
                  <a:moveTo>
                    <a:pt x="3523361" y="1116038"/>
                  </a:moveTo>
                  <a:lnTo>
                    <a:pt x="3498405" y="1116038"/>
                  </a:lnTo>
                </a:path>
                <a:path w="9213215" h="5260340">
                  <a:moveTo>
                    <a:pt x="3473386" y="1116038"/>
                  </a:moveTo>
                  <a:lnTo>
                    <a:pt x="3448367" y="1116038"/>
                  </a:lnTo>
                </a:path>
                <a:path w="9213215" h="5260340">
                  <a:moveTo>
                    <a:pt x="3423412" y="1116038"/>
                  </a:moveTo>
                  <a:lnTo>
                    <a:pt x="3398393" y="1116038"/>
                  </a:lnTo>
                </a:path>
                <a:path w="9213215" h="5260340">
                  <a:moveTo>
                    <a:pt x="3373437" y="1116038"/>
                  </a:moveTo>
                  <a:lnTo>
                    <a:pt x="3348418" y="1116038"/>
                  </a:lnTo>
                </a:path>
                <a:path w="9213215" h="5260340">
                  <a:moveTo>
                    <a:pt x="3323463" y="1116038"/>
                  </a:moveTo>
                  <a:lnTo>
                    <a:pt x="3298507" y="1116038"/>
                  </a:lnTo>
                </a:path>
                <a:path w="9213215" h="5260340">
                  <a:moveTo>
                    <a:pt x="3273488" y="1116038"/>
                  </a:moveTo>
                  <a:lnTo>
                    <a:pt x="3248469" y="1116038"/>
                  </a:lnTo>
                </a:path>
                <a:path w="9213215" h="5260340">
                  <a:moveTo>
                    <a:pt x="3223514" y="1116038"/>
                  </a:moveTo>
                  <a:lnTo>
                    <a:pt x="3198495" y="1116038"/>
                  </a:lnTo>
                </a:path>
                <a:path w="9213215" h="5260340">
                  <a:moveTo>
                    <a:pt x="3173539" y="1116038"/>
                  </a:moveTo>
                  <a:lnTo>
                    <a:pt x="3148520" y="1116038"/>
                  </a:lnTo>
                </a:path>
                <a:path w="9213215" h="5260340">
                  <a:moveTo>
                    <a:pt x="3123565" y="1116038"/>
                  </a:moveTo>
                  <a:lnTo>
                    <a:pt x="3098546" y="1116038"/>
                  </a:lnTo>
                </a:path>
                <a:path w="9213215" h="5260340">
                  <a:moveTo>
                    <a:pt x="3073590" y="1116038"/>
                  </a:moveTo>
                  <a:lnTo>
                    <a:pt x="3048571" y="1116038"/>
                  </a:lnTo>
                </a:path>
                <a:path w="9213215" h="5260340">
                  <a:moveTo>
                    <a:pt x="3023616" y="1116038"/>
                  </a:moveTo>
                  <a:lnTo>
                    <a:pt x="2998597" y="1116038"/>
                  </a:lnTo>
                </a:path>
                <a:path w="9213215" h="5260340">
                  <a:moveTo>
                    <a:pt x="2973641" y="1116038"/>
                  </a:moveTo>
                  <a:lnTo>
                    <a:pt x="2948622" y="1116038"/>
                  </a:lnTo>
                </a:path>
                <a:path w="9213215" h="5260340">
                  <a:moveTo>
                    <a:pt x="2923667" y="1116038"/>
                  </a:moveTo>
                  <a:lnTo>
                    <a:pt x="2898648" y="1116038"/>
                  </a:lnTo>
                </a:path>
                <a:path w="9213215" h="5260340">
                  <a:moveTo>
                    <a:pt x="2873692" y="1116038"/>
                  </a:moveTo>
                  <a:lnTo>
                    <a:pt x="2848692" y="1116038"/>
                  </a:lnTo>
                </a:path>
                <a:path w="9213215" h="5260340">
                  <a:moveTo>
                    <a:pt x="2823667" y="1116038"/>
                  </a:moveTo>
                  <a:lnTo>
                    <a:pt x="2813443" y="1116038"/>
                  </a:lnTo>
                </a:path>
                <a:path w="9213215" h="5260340">
                  <a:moveTo>
                    <a:pt x="874585" y="1116038"/>
                  </a:moveTo>
                  <a:lnTo>
                    <a:pt x="849610" y="1116038"/>
                  </a:lnTo>
                </a:path>
                <a:path w="9213215" h="5260340">
                  <a:moveTo>
                    <a:pt x="824630" y="1116038"/>
                  </a:moveTo>
                  <a:lnTo>
                    <a:pt x="799655" y="1116038"/>
                  </a:lnTo>
                </a:path>
                <a:path w="9213215" h="5260340">
                  <a:moveTo>
                    <a:pt x="774649" y="1116038"/>
                  </a:moveTo>
                  <a:lnTo>
                    <a:pt x="749668" y="1116038"/>
                  </a:lnTo>
                </a:path>
                <a:path w="9213215" h="5260340">
                  <a:moveTo>
                    <a:pt x="724642" y="1116038"/>
                  </a:moveTo>
                  <a:lnTo>
                    <a:pt x="699662" y="1116038"/>
                  </a:lnTo>
                </a:path>
                <a:path w="9213215" h="5260340">
                  <a:moveTo>
                    <a:pt x="9170733" y="1166013"/>
                  </a:moveTo>
                  <a:lnTo>
                    <a:pt x="9145714" y="1166013"/>
                  </a:lnTo>
                </a:path>
                <a:path w="9213215" h="5260340">
                  <a:moveTo>
                    <a:pt x="9120759" y="1166013"/>
                  </a:moveTo>
                  <a:lnTo>
                    <a:pt x="9095740" y="1166013"/>
                  </a:lnTo>
                </a:path>
                <a:path w="9213215" h="5260340">
                  <a:moveTo>
                    <a:pt x="9070721" y="1166013"/>
                  </a:moveTo>
                  <a:lnTo>
                    <a:pt x="9045765" y="1166013"/>
                  </a:lnTo>
                </a:path>
                <a:path w="9213215" h="5260340">
                  <a:moveTo>
                    <a:pt x="9020810" y="1166013"/>
                  </a:moveTo>
                  <a:lnTo>
                    <a:pt x="8995791" y="1166013"/>
                  </a:lnTo>
                </a:path>
                <a:path w="9213215" h="5260340">
                  <a:moveTo>
                    <a:pt x="8970835" y="1166013"/>
                  </a:moveTo>
                  <a:lnTo>
                    <a:pt x="8945816" y="1166013"/>
                  </a:lnTo>
                </a:path>
                <a:path w="9213215" h="5260340">
                  <a:moveTo>
                    <a:pt x="8920861" y="1166013"/>
                  </a:moveTo>
                  <a:lnTo>
                    <a:pt x="8895842" y="1166013"/>
                  </a:lnTo>
                </a:path>
                <a:path w="9213215" h="5260340">
                  <a:moveTo>
                    <a:pt x="8870823" y="1166013"/>
                  </a:moveTo>
                  <a:lnTo>
                    <a:pt x="8845867" y="1166013"/>
                  </a:lnTo>
                </a:path>
                <a:path w="9213215" h="5260340">
                  <a:moveTo>
                    <a:pt x="8820912" y="1166013"/>
                  </a:moveTo>
                  <a:lnTo>
                    <a:pt x="8795893" y="1166013"/>
                  </a:lnTo>
                </a:path>
                <a:path w="9213215" h="5260340">
                  <a:moveTo>
                    <a:pt x="8770937" y="1166013"/>
                  </a:moveTo>
                  <a:lnTo>
                    <a:pt x="8745918" y="1166013"/>
                  </a:lnTo>
                </a:path>
                <a:path w="9213215" h="5260340">
                  <a:moveTo>
                    <a:pt x="8720899" y="1166013"/>
                  </a:moveTo>
                  <a:lnTo>
                    <a:pt x="8695944" y="1166013"/>
                  </a:lnTo>
                </a:path>
                <a:path w="9213215" h="5260340">
                  <a:moveTo>
                    <a:pt x="8670925" y="1166013"/>
                  </a:moveTo>
                  <a:lnTo>
                    <a:pt x="8645969" y="1166013"/>
                  </a:lnTo>
                </a:path>
                <a:path w="9213215" h="5260340">
                  <a:moveTo>
                    <a:pt x="8620950" y="1166013"/>
                  </a:moveTo>
                  <a:lnTo>
                    <a:pt x="8595995" y="1166013"/>
                  </a:lnTo>
                </a:path>
                <a:path w="9213215" h="5260340">
                  <a:moveTo>
                    <a:pt x="8571039" y="1166013"/>
                  </a:moveTo>
                  <a:lnTo>
                    <a:pt x="8546020" y="1166013"/>
                  </a:lnTo>
                </a:path>
                <a:path w="9213215" h="5260340">
                  <a:moveTo>
                    <a:pt x="8521001" y="1166013"/>
                  </a:moveTo>
                  <a:lnTo>
                    <a:pt x="8496046" y="1166013"/>
                  </a:lnTo>
                </a:path>
                <a:path w="9213215" h="5260340">
                  <a:moveTo>
                    <a:pt x="8471027" y="1166013"/>
                  </a:moveTo>
                  <a:lnTo>
                    <a:pt x="8446071" y="1166013"/>
                  </a:lnTo>
                </a:path>
                <a:path w="9213215" h="5260340">
                  <a:moveTo>
                    <a:pt x="8421052" y="1166013"/>
                  </a:moveTo>
                  <a:lnTo>
                    <a:pt x="8396097" y="1166013"/>
                  </a:lnTo>
                </a:path>
                <a:path w="9213215" h="5260340">
                  <a:moveTo>
                    <a:pt x="8371141" y="1166013"/>
                  </a:moveTo>
                  <a:lnTo>
                    <a:pt x="8346122" y="1166013"/>
                  </a:lnTo>
                </a:path>
                <a:path w="9213215" h="5260340">
                  <a:moveTo>
                    <a:pt x="8321103" y="1166013"/>
                  </a:moveTo>
                  <a:lnTo>
                    <a:pt x="8296084" y="1166013"/>
                  </a:lnTo>
                </a:path>
                <a:path w="9213215" h="5260340">
                  <a:moveTo>
                    <a:pt x="8271129" y="1166013"/>
                  </a:moveTo>
                  <a:lnTo>
                    <a:pt x="8246173" y="1166013"/>
                  </a:lnTo>
                </a:path>
                <a:path w="9213215" h="5260340">
                  <a:moveTo>
                    <a:pt x="8221154" y="1166013"/>
                  </a:moveTo>
                  <a:lnTo>
                    <a:pt x="8196199" y="1166013"/>
                  </a:lnTo>
                </a:path>
                <a:path w="9213215" h="5260340">
                  <a:moveTo>
                    <a:pt x="8171180" y="1166013"/>
                  </a:moveTo>
                  <a:lnTo>
                    <a:pt x="8146224" y="1166013"/>
                  </a:lnTo>
                </a:path>
                <a:path w="9213215" h="5260340">
                  <a:moveTo>
                    <a:pt x="8121205" y="1166013"/>
                  </a:moveTo>
                  <a:lnTo>
                    <a:pt x="8096186" y="1166013"/>
                  </a:lnTo>
                </a:path>
                <a:path w="9213215" h="5260340">
                  <a:moveTo>
                    <a:pt x="8071231" y="1166013"/>
                  </a:moveTo>
                  <a:lnTo>
                    <a:pt x="8046212" y="1166013"/>
                  </a:lnTo>
                </a:path>
                <a:path w="9213215" h="5260340">
                  <a:moveTo>
                    <a:pt x="8021256" y="1166013"/>
                  </a:moveTo>
                  <a:lnTo>
                    <a:pt x="7996237" y="1166013"/>
                  </a:lnTo>
                </a:path>
                <a:path w="9213215" h="5260340">
                  <a:moveTo>
                    <a:pt x="7971282" y="1166013"/>
                  </a:moveTo>
                  <a:lnTo>
                    <a:pt x="7946326" y="1166013"/>
                  </a:lnTo>
                </a:path>
                <a:path w="9213215" h="5260340">
                  <a:moveTo>
                    <a:pt x="7921307" y="1166013"/>
                  </a:moveTo>
                  <a:lnTo>
                    <a:pt x="7896288" y="1166013"/>
                  </a:lnTo>
                </a:path>
                <a:path w="9213215" h="5260340">
                  <a:moveTo>
                    <a:pt x="7871333" y="1166013"/>
                  </a:moveTo>
                  <a:lnTo>
                    <a:pt x="7846314" y="1166013"/>
                  </a:lnTo>
                </a:path>
                <a:path w="9213215" h="5260340">
                  <a:moveTo>
                    <a:pt x="7821358" y="1166013"/>
                  </a:moveTo>
                  <a:lnTo>
                    <a:pt x="7796339" y="1166013"/>
                  </a:lnTo>
                </a:path>
                <a:path w="9213215" h="5260340">
                  <a:moveTo>
                    <a:pt x="7771384" y="1166013"/>
                  </a:moveTo>
                  <a:lnTo>
                    <a:pt x="7746428" y="1166013"/>
                  </a:lnTo>
                </a:path>
                <a:path w="9213215" h="5260340">
                  <a:moveTo>
                    <a:pt x="7721409" y="1166013"/>
                  </a:moveTo>
                  <a:lnTo>
                    <a:pt x="7696454" y="1166013"/>
                  </a:lnTo>
                </a:path>
                <a:path w="9213215" h="5260340">
                  <a:moveTo>
                    <a:pt x="7671371" y="1166013"/>
                  </a:moveTo>
                  <a:lnTo>
                    <a:pt x="7646416" y="1166013"/>
                  </a:lnTo>
                </a:path>
                <a:path w="9213215" h="5260340">
                  <a:moveTo>
                    <a:pt x="7621460" y="1166013"/>
                  </a:moveTo>
                  <a:lnTo>
                    <a:pt x="7596441" y="1166013"/>
                  </a:lnTo>
                </a:path>
                <a:path w="9213215" h="5260340">
                  <a:moveTo>
                    <a:pt x="7571486" y="1166013"/>
                  </a:moveTo>
                  <a:lnTo>
                    <a:pt x="7546467" y="1166013"/>
                  </a:lnTo>
                </a:path>
                <a:path w="9213215" h="5260340">
                  <a:moveTo>
                    <a:pt x="7521511" y="1166013"/>
                  </a:moveTo>
                  <a:lnTo>
                    <a:pt x="7496492" y="1166013"/>
                  </a:lnTo>
                </a:path>
                <a:path w="9213215" h="5260340">
                  <a:moveTo>
                    <a:pt x="7471473" y="1166013"/>
                  </a:moveTo>
                  <a:lnTo>
                    <a:pt x="7446518" y="1166013"/>
                  </a:lnTo>
                </a:path>
                <a:path w="9213215" h="5260340">
                  <a:moveTo>
                    <a:pt x="7421562" y="1166013"/>
                  </a:moveTo>
                  <a:lnTo>
                    <a:pt x="7396543" y="1166013"/>
                  </a:lnTo>
                </a:path>
                <a:path w="9213215" h="5260340">
                  <a:moveTo>
                    <a:pt x="7371524" y="1166013"/>
                  </a:moveTo>
                  <a:lnTo>
                    <a:pt x="7346569" y="1166013"/>
                  </a:lnTo>
                </a:path>
                <a:path w="9213215" h="5260340">
                  <a:moveTo>
                    <a:pt x="7321613" y="1166013"/>
                  </a:moveTo>
                  <a:lnTo>
                    <a:pt x="7296594" y="1166013"/>
                  </a:lnTo>
                </a:path>
                <a:path w="9213215" h="5260340">
                  <a:moveTo>
                    <a:pt x="7271575" y="1166013"/>
                  </a:moveTo>
                  <a:lnTo>
                    <a:pt x="7246620" y="1166013"/>
                  </a:lnTo>
                </a:path>
                <a:path w="9213215" h="5260340">
                  <a:moveTo>
                    <a:pt x="7221601" y="1166013"/>
                  </a:moveTo>
                  <a:lnTo>
                    <a:pt x="7196645" y="1166013"/>
                  </a:lnTo>
                </a:path>
                <a:path w="9213215" h="5260340">
                  <a:moveTo>
                    <a:pt x="7171626" y="1166013"/>
                  </a:moveTo>
                  <a:lnTo>
                    <a:pt x="7146671" y="1166013"/>
                  </a:lnTo>
                </a:path>
                <a:path w="9213215" h="5260340">
                  <a:moveTo>
                    <a:pt x="7121652" y="1166013"/>
                  </a:moveTo>
                  <a:lnTo>
                    <a:pt x="7096696" y="1166013"/>
                  </a:lnTo>
                </a:path>
                <a:path w="9213215" h="5260340">
                  <a:moveTo>
                    <a:pt x="7071741" y="1166013"/>
                  </a:moveTo>
                  <a:lnTo>
                    <a:pt x="7046658" y="1166013"/>
                  </a:lnTo>
                </a:path>
                <a:path w="9213215" h="5260340">
                  <a:moveTo>
                    <a:pt x="7021703" y="1166013"/>
                  </a:moveTo>
                  <a:lnTo>
                    <a:pt x="6996747" y="1166013"/>
                  </a:lnTo>
                </a:path>
                <a:path w="9213215" h="5260340">
                  <a:moveTo>
                    <a:pt x="6971728" y="1166013"/>
                  </a:moveTo>
                  <a:lnTo>
                    <a:pt x="6946773" y="1166013"/>
                  </a:lnTo>
                </a:path>
                <a:path w="9213215" h="5260340">
                  <a:moveTo>
                    <a:pt x="6921754" y="1166013"/>
                  </a:moveTo>
                  <a:lnTo>
                    <a:pt x="6896798" y="1166013"/>
                  </a:lnTo>
                </a:path>
                <a:path w="9213215" h="5260340">
                  <a:moveTo>
                    <a:pt x="6871843" y="1166013"/>
                  </a:moveTo>
                  <a:lnTo>
                    <a:pt x="6846760" y="1166013"/>
                  </a:lnTo>
                </a:path>
                <a:path w="9213215" h="5260340">
                  <a:moveTo>
                    <a:pt x="6821805" y="1166013"/>
                  </a:moveTo>
                  <a:lnTo>
                    <a:pt x="6796786" y="1166013"/>
                  </a:lnTo>
                </a:path>
                <a:path w="9213215" h="5260340">
                  <a:moveTo>
                    <a:pt x="6771830" y="1166013"/>
                  </a:moveTo>
                  <a:lnTo>
                    <a:pt x="6746875" y="1166013"/>
                  </a:lnTo>
                </a:path>
                <a:path w="9213215" h="5260340">
                  <a:moveTo>
                    <a:pt x="6721856" y="1166013"/>
                  </a:moveTo>
                  <a:lnTo>
                    <a:pt x="6696900" y="1166013"/>
                  </a:lnTo>
                </a:path>
                <a:path w="9213215" h="5260340">
                  <a:moveTo>
                    <a:pt x="6671881" y="1166013"/>
                  </a:moveTo>
                  <a:lnTo>
                    <a:pt x="6646926" y="1166013"/>
                  </a:lnTo>
                </a:path>
                <a:path w="9213215" h="5260340">
                  <a:moveTo>
                    <a:pt x="6621907" y="1166013"/>
                  </a:moveTo>
                  <a:lnTo>
                    <a:pt x="6596888" y="1166013"/>
                  </a:lnTo>
                </a:path>
                <a:path w="9213215" h="5260340">
                  <a:moveTo>
                    <a:pt x="6571932" y="1166013"/>
                  </a:moveTo>
                  <a:lnTo>
                    <a:pt x="6546977" y="1166013"/>
                  </a:lnTo>
                </a:path>
                <a:path w="9213215" h="5260340">
                  <a:moveTo>
                    <a:pt x="6521958" y="1166013"/>
                  </a:moveTo>
                  <a:lnTo>
                    <a:pt x="6496939" y="1166013"/>
                  </a:lnTo>
                </a:path>
                <a:path w="9213215" h="5260340">
                  <a:moveTo>
                    <a:pt x="6471983" y="1166013"/>
                  </a:moveTo>
                  <a:lnTo>
                    <a:pt x="6447028" y="1166013"/>
                  </a:lnTo>
                </a:path>
                <a:path w="9213215" h="5260340">
                  <a:moveTo>
                    <a:pt x="6422009" y="1166013"/>
                  </a:moveTo>
                  <a:lnTo>
                    <a:pt x="6396990" y="1166013"/>
                  </a:lnTo>
                </a:path>
                <a:path w="9213215" h="5260340">
                  <a:moveTo>
                    <a:pt x="6372034" y="1166013"/>
                  </a:moveTo>
                  <a:lnTo>
                    <a:pt x="6347015" y="1166013"/>
                  </a:lnTo>
                </a:path>
                <a:path w="9213215" h="5260340">
                  <a:moveTo>
                    <a:pt x="6322060" y="1166013"/>
                  </a:moveTo>
                  <a:lnTo>
                    <a:pt x="6297041" y="1166013"/>
                  </a:lnTo>
                </a:path>
                <a:path w="9213215" h="5260340">
                  <a:moveTo>
                    <a:pt x="6272085" y="1166013"/>
                  </a:moveTo>
                  <a:lnTo>
                    <a:pt x="6247130" y="1166013"/>
                  </a:lnTo>
                </a:path>
                <a:path w="9213215" h="5260340">
                  <a:moveTo>
                    <a:pt x="6222111" y="1166013"/>
                  </a:moveTo>
                  <a:lnTo>
                    <a:pt x="6197092" y="1166013"/>
                  </a:lnTo>
                </a:path>
                <a:path w="9213215" h="5260340">
                  <a:moveTo>
                    <a:pt x="6172073" y="1166013"/>
                  </a:moveTo>
                  <a:lnTo>
                    <a:pt x="6147117" y="1166013"/>
                  </a:lnTo>
                </a:path>
                <a:path w="9213215" h="5260340">
                  <a:moveTo>
                    <a:pt x="6122162" y="1166013"/>
                  </a:moveTo>
                  <a:lnTo>
                    <a:pt x="6097143" y="1166013"/>
                  </a:lnTo>
                </a:path>
                <a:path w="9213215" h="5260340">
                  <a:moveTo>
                    <a:pt x="6072187" y="1166013"/>
                  </a:moveTo>
                  <a:lnTo>
                    <a:pt x="6047168" y="1166013"/>
                  </a:lnTo>
                </a:path>
                <a:path w="9213215" h="5260340">
                  <a:moveTo>
                    <a:pt x="6022213" y="1166013"/>
                  </a:moveTo>
                  <a:lnTo>
                    <a:pt x="5997194" y="1166013"/>
                  </a:lnTo>
                </a:path>
                <a:path w="9213215" h="5260340">
                  <a:moveTo>
                    <a:pt x="5972175" y="1166013"/>
                  </a:moveTo>
                  <a:lnTo>
                    <a:pt x="5947219" y="1166013"/>
                  </a:lnTo>
                </a:path>
                <a:path w="9213215" h="5260340">
                  <a:moveTo>
                    <a:pt x="5922264" y="1166013"/>
                  </a:moveTo>
                  <a:lnTo>
                    <a:pt x="5897245" y="1166013"/>
                  </a:lnTo>
                </a:path>
                <a:path w="9213215" h="5260340">
                  <a:moveTo>
                    <a:pt x="5872289" y="1166013"/>
                  </a:moveTo>
                  <a:lnTo>
                    <a:pt x="5847270" y="1166013"/>
                  </a:lnTo>
                </a:path>
                <a:path w="9213215" h="5260340">
                  <a:moveTo>
                    <a:pt x="5822315" y="1166013"/>
                  </a:moveTo>
                  <a:lnTo>
                    <a:pt x="5797296" y="1166013"/>
                  </a:lnTo>
                </a:path>
                <a:path w="9213215" h="5260340">
                  <a:moveTo>
                    <a:pt x="5772277" y="1166013"/>
                  </a:moveTo>
                  <a:lnTo>
                    <a:pt x="5747321" y="1166013"/>
                  </a:lnTo>
                </a:path>
                <a:path w="9213215" h="5260340">
                  <a:moveTo>
                    <a:pt x="5722302" y="1166013"/>
                  </a:moveTo>
                  <a:lnTo>
                    <a:pt x="5697347" y="1166013"/>
                  </a:lnTo>
                </a:path>
                <a:path w="9213215" h="5260340">
                  <a:moveTo>
                    <a:pt x="5672391" y="1166013"/>
                  </a:moveTo>
                  <a:lnTo>
                    <a:pt x="5647372" y="1166013"/>
                  </a:lnTo>
                </a:path>
                <a:path w="9213215" h="5260340">
                  <a:moveTo>
                    <a:pt x="5622353" y="1166013"/>
                  </a:moveTo>
                  <a:lnTo>
                    <a:pt x="5597398" y="1166013"/>
                  </a:lnTo>
                </a:path>
                <a:path w="9213215" h="5260340">
                  <a:moveTo>
                    <a:pt x="5572379" y="1166013"/>
                  </a:moveTo>
                  <a:lnTo>
                    <a:pt x="5547423" y="1166013"/>
                  </a:lnTo>
                </a:path>
                <a:path w="9213215" h="5260340">
                  <a:moveTo>
                    <a:pt x="5522404" y="1166013"/>
                  </a:moveTo>
                  <a:lnTo>
                    <a:pt x="5497449" y="1166013"/>
                  </a:lnTo>
                </a:path>
                <a:path w="9213215" h="5260340">
                  <a:moveTo>
                    <a:pt x="5472430" y="1166013"/>
                  </a:moveTo>
                  <a:lnTo>
                    <a:pt x="5447474" y="1166013"/>
                  </a:lnTo>
                </a:path>
                <a:path w="9213215" h="5260340">
                  <a:moveTo>
                    <a:pt x="5422455" y="1166013"/>
                  </a:moveTo>
                  <a:lnTo>
                    <a:pt x="5397500" y="1166013"/>
                  </a:lnTo>
                </a:path>
                <a:path w="9213215" h="5260340">
                  <a:moveTo>
                    <a:pt x="5372481" y="1166013"/>
                  </a:moveTo>
                  <a:lnTo>
                    <a:pt x="5347462" y="1166013"/>
                  </a:lnTo>
                </a:path>
                <a:path w="9213215" h="5260340">
                  <a:moveTo>
                    <a:pt x="5322506" y="1166013"/>
                  </a:moveTo>
                  <a:lnTo>
                    <a:pt x="5297487" y="1166013"/>
                  </a:lnTo>
                </a:path>
                <a:path w="9213215" h="5260340">
                  <a:moveTo>
                    <a:pt x="5272532" y="1166013"/>
                  </a:moveTo>
                  <a:lnTo>
                    <a:pt x="5247576" y="1166013"/>
                  </a:lnTo>
                </a:path>
                <a:path w="9213215" h="5260340">
                  <a:moveTo>
                    <a:pt x="5222557" y="1166013"/>
                  </a:moveTo>
                  <a:lnTo>
                    <a:pt x="5197602" y="1166013"/>
                  </a:lnTo>
                </a:path>
                <a:path w="9213215" h="5260340">
                  <a:moveTo>
                    <a:pt x="5172583" y="1166013"/>
                  </a:moveTo>
                  <a:lnTo>
                    <a:pt x="5147564" y="1166013"/>
                  </a:lnTo>
                </a:path>
                <a:path w="9213215" h="5260340">
                  <a:moveTo>
                    <a:pt x="5122608" y="1166013"/>
                  </a:moveTo>
                  <a:lnTo>
                    <a:pt x="5097589" y="1166013"/>
                  </a:lnTo>
                </a:path>
                <a:path w="9213215" h="5260340">
                  <a:moveTo>
                    <a:pt x="5072634" y="1166013"/>
                  </a:moveTo>
                  <a:lnTo>
                    <a:pt x="5047678" y="1166013"/>
                  </a:lnTo>
                </a:path>
                <a:path w="9213215" h="5260340">
                  <a:moveTo>
                    <a:pt x="5022659" y="1166013"/>
                  </a:moveTo>
                  <a:lnTo>
                    <a:pt x="4997704" y="1166013"/>
                  </a:lnTo>
                </a:path>
                <a:path w="9213215" h="5260340">
                  <a:moveTo>
                    <a:pt x="4972685" y="1166013"/>
                  </a:moveTo>
                  <a:lnTo>
                    <a:pt x="4947666" y="1166013"/>
                  </a:lnTo>
                </a:path>
                <a:path w="9213215" h="5260340">
                  <a:moveTo>
                    <a:pt x="4922710" y="1166013"/>
                  </a:moveTo>
                  <a:lnTo>
                    <a:pt x="4897691" y="1166013"/>
                  </a:lnTo>
                </a:path>
                <a:path w="9213215" h="5260340">
                  <a:moveTo>
                    <a:pt x="4872736" y="1166013"/>
                  </a:moveTo>
                  <a:lnTo>
                    <a:pt x="4847717" y="1166013"/>
                  </a:lnTo>
                </a:path>
                <a:path w="9213215" h="5260340">
                  <a:moveTo>
                    <a:pt x="4822761" y="1166013"/>
                  </a:moveTo>
                  <a:lnTo>
                    <a:pt x="4797742" y="1166013"/>
                  </a:lnTo>
                </a:path>
                <a:path w="9213215" h="5260340">
                  <a:moveTo>
                    <a:pt x="4772787" y="1166013"/>
                  </a:moveTo>
                  <a:lnTo>
                    <a:pt x="4747831" y="1166013"/>
                  </a:lnTo>
                </a:path>
                <a:path w="9213215" h="5260340">
                  <a:moveTo>
                    <a:pt x="4722812" y="1166013"/>
                  </a:moveTo>
                  <a:lnTo>
                    <a:pt x="4697793" y="1166013"/>
                  </a:lnTo>
                </a:path>
                <a:path w="9213215" h="5260340">
                  <a:moveTo>
                    <a:pt x="4672774" y="1166013"/>
                  </a:moveTo>
                  <a:lnTo>
                    <a:pt x="4647819" y="1166013"/>
                  </a:lnTo>
                </a:path>
                <a:path w="9213215" h="5260340">
                  <a:moveTo>
                    <a:pt x="4622863" y="1166013"/>
                  </a:moveTo>
                  <a:lnTo>
                    <a:pt x="4597844" y="1166013"/>
                  </a:lnTo>
                </a:path>
                <a:path w="9213215" h="5260340">
                  <a:moveTo>
                    <a:pt x="4572889" y="1166013"/>
                  </a:moveTo>
                  <a:lnTo>
                    <a:pt x="4547870" y="1166013"/>
                  </a:lnTo>
                </a:path>
                <a:path w="9213215" h="5260340">
                  <a:moveTo>
                    <a:pt x="4522914" y="1166013"/>
                  </a:moveTo>
                  <a:lnTo>
                    <a:pt x="4497895" y="1166013"/>
                  </a:lnTo>
                </a:path>
                <a:path w="9213215" h="5260340">
                  <a:moveTo>
                    <a:pt x="4472876" y="1166013"/>
                  </a:moveTo>
                  <a:lnTo>
                    <a:pt x="4447921" y="1166013"/>
                  </a:lnTo>
                </a:path>
                <a:path w="9213215" h="5260340">
                  <a:moveTo>
                    <a:pt x="4422965" y="1166013"/>
                  </a:moveTo>
                  <a:lnTo>
                    <a:pt x="4397946" y="1166013"/>
                  </a:lnTo>
                </a:path>
                <a:path w="9213215" h="5260340">
                  <a:moveTo>
                    <a:pt x="4372991" y="1166013"/>
                  </a:moveTo>
                  <a:lnTo>
                    <a:pt x="4347972" y="1166013"/>
                  </a:lnTo>
                </a:path>
                <a:path w="9213215" h="5260340">
                  <a:moveTo>
                    <a:pt x="4322953" y="1166013"/>
                  </a:moveTo>
                  <a:lnTo>
                    <a:pt x="4297997" y="1166013"/>
                  </a:lnTo>
                </a:path>
                <a:path w="9213215" h="5260340">
                  <a:moveTo>
                    <a:pt x="4272978" y="1166013"/>
                  </a:moveTo>
                  <a:lnTo>
                    <a:pt x="4248023" y="1166013"/>
                  </a:lnTo>
                </a:path>
                <a:path w="9213215" h="5260340">
                  <a:moveTo>
                    <a:pt x="4223004" y="1166013"/>
                  </a:moveTo>
                  <a:lnTo>
                    <a:pt x="4198048" y="1166013"/>
                  </a:lnTo>
                </a:path>
                <a:path w="9213215" h="5260340">
                  <a:moveTo>
                    <a:pt x="4173093" y="1166013"/>
                  </a:moveTo>
                  <a:lnTo>
                    <a:pt x="4148074" y="1166013"/>
                  </a:lnTo>
                </a:path>
                <a:path w="9213215" h="5260340">
                  <a:moveTo>
                    <a:pt x="4123055" y="1166013"/>
                  </a:moveTo>
                  <a:lnTo>
                    <a:pt x="4098099" y="1166013"/>
                  </a:lnTo>
                </a:path>
                <a:path w="9213215" h="5260340">
                  <a:moveTo>
                    <a:pt x="4073080" y="1166013"/>
                  </a:moveTo>
                  <a:lnTo>
                    <a:pt x="4048125" y="1166013"/>
                  </a:lnTo>
                </a:path>
                <a:path w="9213215" h="5260340">
                  <a:moveTo>
                    <a:pt x="4023106" y="1166013"/>
                  </a:moveTo>
                  <a:lnTo>
                    <a:pt x="3998150" y="1166013"/>
                  </a:lnTo>
                </a:path>
                <a:path w="9213215" h="5260340">
                  <a:moveTo>
                    <a:pt x="3973195" y="1166013"/>
                  </a:moveTo>
                  <a:lnTo>
                    <a:pt x="3948176" y="1166013"/>
                  </a:lnTo>
                </a:path>
                <a:path w="9213215" h="5260340">
                  <a:moveTo>
                    <a:pt x="3923157" y="1166013"/>
                  </a:moveTo>
                  <a:lnTo>
                    <a:pt x="3898138" y="1166013"/>
                  </a:lnTo>
                </a:path>
                <a:path w="9213215" h="5260340">
                  <a:moveTo>
                    <a:pt x="3873182" y="1166013"/>
                  </a:moveTo>
                  <a:lnTo>
                    <a:pt x="3848227" y="1166013"/>
                  </a:lnTo>
                </a:path>
                <a:path w="9213215" h="5260340">
                  <a:moveTo>
                    <a:pt x="3823208" y="1166013"/>
                  </a:moveTo>
                  <a:lnTo>
                    <a:pt x="3798189" y="1166013"/>
                  </a:lnTo>
                </a:path>
                <a:path w="9213215" h="5260340">
                  <a:moveTo>
                    <a:pt x="3773233" y="1166013"/>
                  </a:moveTo>
                  <a:lnTo>
                    <a:pt x="3748278" y="1166013"/>
                  </a:lnTo>
                </a:path>
                <a:path w="9213215" h="5260340">
                  <a:moveTo>
                    <a:pt x="3723259" y="1166013"/>
                  </a:moveTo>
                  <a:lnTo>
                    <a:pt x="3698303" y="1166013"/>
                  </a:lnTo>
                </a:path>
                <a:path w="9213215" h="5260340">
                  <a:moveTo>
                    <a:pt x="3673284" y="1166013"/>
                  </a:moveTo>
                  <a:lnTo>
                    <a:pt x="3648329" y="1166013"/>
                  </a:lnTo>
                </a:path>
                <a:path w="9213215" h="5260340">
                  <a:moveTo>
                    <a:pt x="3623310" y="1166013"/>
                  </a:moveTo>
                  <a:lnTo>
                    <a:pt x="3598291" y="1166013"/>
                  </a:lnTo>
                </a:path>
                <a:path w="9213215" h="5260340">
                  <a:moveTo>
                    <a:pt x="3573335" y="1166013"/>
                  </a:moveTo>
                  <a:lnTo>
                    <a:pt x="3548380" y="1166013"/>
                  </a:lnTo>
                </a:path>
                <a:path w="9213215" h="5260340">
                  <a:moveTo>
                    <a:pt x="3523361" y="1166013"/>
                  </a:moveTo>
                  <a:lnTo>
                    <a:pt x="3498405" y="1166013"/>
                  </a:lnTo>
                </a:path>
                <a:path w="9213215" h="5260340">
                  <a:moveTo>
                    <a:pt x="3473386" y="1166013"/>
                  </a:moveTo>
                  <a:lnTo>
                    <a:pt x="3448367" y="1166013"/>
                  </a:lnTo>
                </a:path>
                <a:path w="9213215" h="5260340">
                  <a:moveTo>
                    <a:pt x="3423412" y="1166013"/>
                  </a:moveTo>
                  <a:lnTo>
                    <a:pt x="3398393" y="1166013"/>
                  </a:lnTo>
                </a:path>
                <a:path w="9213215" h="5260340">
                  <a:moveTo>
                    <a:pt x="3373437" y="1166013"/>
                  </a:moveTo>
                  <a:lnTo>
                    <a:pt x="3348418" y="1166013"/>
                  </a:lnTo>
                </a:path>
                <a:path w="9213215" h="5260340">
                  <a:moveTo>
                    <a:pt x="3323463" y="1166013"/>
                  </a:moveTo>
                  <a:lnTo>
                    <a:pt x="3298507" y="1166013"/>
                  </a:lnTo>
                </a:path>
                <a:path w="9213215" h="5260340">
                  <a:moveTo>
                    <a:pt x="3273488" y="1166013"/>
                  </a:moveTo>
                  <a:lnTo>
                    <a:pt x="3248469" y="1166013"/>
                  </a:lnTo>
                </a:path>
                <a:path w="9213215" h="5260340">
                  <a:moveTo>
                    <a:pt x="3223514" y="1166013"/>
                  </a:moveTo>
                  <a:lnTo>
                    <a:pt x="3198495" y="1166013"/>
                  </a:lnTo>
                </a:path>
                <a:path w="9213215" h="5260340">
                  <a:moveTo>
                    <a:pt x="3173539" y="1166013"/>
                  </a:moveTo>
                  <a:lnTo>
                    <a:pt x="3148520" y="1166013"/>
                  </a:lnTo>
                </a:path>
                <a:path w="9213215" h="5260340">
                  <a:moveTo>
                    <a:pt x="3123565" y="1166013"/>
                  </a:moveTo>
                  <a:lnTo>
                    <a:pt x="3098546" y="1166013"/>
                  </a:lnTo>
                </a:path>
                <a:path w="9213215" h="5260340">
                  <a:moveTo>
                    <a:pt x="3073590" y="1166013"/>
                  </a:moveTo>
                  <a:lnTo>
                    <a:pt x="3048571" y="1166013"/>
                  </a:lnTo>
                </a:path>
                <a:path w="9213215" h="5260340">
                  <a:moveTo>
                    <a:pt x="3023616" y="1166013"/>
                  </a:moveTo>
                  <a:lnTo>
                    <a:pt x="2998597" y="1166013"/>
                  </a:lnTo>
                </a:path>
                <a:path w="9213215" h="5260340">
                  <a:moveTo>
                    <a:pt x="2973641" y="1166013"/>
                  </a:moveTo>
                  <a:lnTo>
                    <a:pt x="2948622" y="1166013"/>
                  </a:lnTo>
                </a:path>
                <a:path w="9213215" h="5260340">
                  <a:moveTo>
                    <a:pt x="2923667" y="1166013"/>
                  </a:moveTo>
                  <a:lnTo>
                    <a:pt x="2898648" y="1166013"/>
                  </a:lnTo>
                </a:path>
                <a:path w="9213215" h="5260340">
                  <a:moveTo>
                    <a:pt x="2873692" y="1166013"/>
                  </a:moveTo>
                  <a:lnTo>
                    <a:pt x="2848692" y="1166013"/>
                  </a:lnTo>
                </a:path>
                <a:path w="9213215" h="5260340">
                  <a:moveTo>
                    <a:pt x="2823667" y="1166013"/>
                  </a:moveTo>
                  <a:lnTo>
                    <a:pt x="2813443" y="1166013"/>
                  </a:lnTo>
                </a:path>
                <a:path w="9213215" h="5260340">
                  <a:moveTo>
                    <a:pt x="874585" y="1166013"/>
                  </a:moveTo>
                  <a:lnTo>
                    <a:pt x="849610" y="1166013"/>
                  </a:lnTo>
                </a:path>
                <a:path w="9213215" h="5260340">
                  <a:moveTo>
                    <a:pt x="824630" y="1166013"/>
                  </a:moveTo>
                  <a:lnTo>
                    <a:pt x="799655" y="1166013"/>
                  </a:lnTo>
                </a:path>
                <a:path w="9213215" h="5260340">
                  <a:moveTo>
                    <a:pt x="774649" y="1166013"/>
                  </a:moveTo>
                  <a:lnTo>
                    <a:pt x="749668" y="1166013"/>
                  </a:lnTo>
                </a:path>
                <a:path w="9213215" h="5260340">
                  <a:moveTo>
                    <a:pt x="724642" y="1166013"/>
                  </a:moveTo>
                  <a:lnTo>
                    <a:pt x="699662" y="1166013"/>
                  </a:lnTo>
                </a:path>
                <a:path w="9213215" h="5260340">
                  <a:moveTo>
                    <a:pt x="9170733" y="1215987"/>
                  </a:moveTo>
                  <a:lnTo>
                    <a:pt x="9145714" y="1215987"/>
                  </a:lnTo>
                </a:path>
                <a:path w="9213215" h="5260340">
                  <a:moveTo>
                    <a:pt x="9120759" y="1215987"/>
                  </a:moveTo>
                  <a:lnTo>
                    <a:pt x="9095740" y="1215987"/>
                  </a:lnTo>
                </a:path>
                <a:path w="9213215" h="5260340">
                  <a:moveTo>
                    <a:pt x="9070721" y="1215987"/>
                  </a:moveTo>
                  <a:lnTo>
                    <a:pt x="9045765" y="1215987"/>
                  </a:lnTo>
                </a:path>
                <a:path w="9213215" h="5260340">
                  <a:moveTo>
                    <a:pt x="9020810" y="1215987"/>
                  </a:moveTo>
                  <a:lnTo>
                    <a:pt x="8995791" y="1215987"/>
                  </a:lnTo>
                </a:path>
                <a:path w="9213215" h="5260340">
                  <a:moveTo>
                    <a:pt x="8970835" y="1215987"/>
                  </a:moveTo>
                  <a:lnTo>
                    <a:pt x="8945816" y="1215987"/>
                  </a:lnTo>
                </a:path>
                <a:path w="9213215" h="5260340">
                  <a:moveTo>
                    <a:pt x="8920861" y="1215987"/>
                  </a:moveTo>
                  <a:lnTo>
                    <a:pt x="8895842" y="1215987"/>
                  </a:lnTo>
                </a:path>
                <a:path w="9213215" h="5260340">
                  <a:moveTo>
                    <a:pt x="8870823" y="1215987"/>
                  </a:moveTo>
                  <a:lnTo>
                    <a:pt x="8845867" y="1215987"/>
                  </a:lnTo>
                </a:path>
                <a:path w="9213215" h="5260340">
                  <a:moveTo>
                    <a:pt x="8820912" y="1215987"/>
                  </a:moveTo>
                  <a:lnTo>
                    <a:pt x="8795893" y="1215987"/>
                  </a:lnTo>
                </a:path>
                <a:path w="9213215" h="5260340">
                  <a:moveTo>
                    <a:pt x="8770937" y="1215987"/>
                  </a:moveTo>
                  <a:lnTo>
                    <a:pt x="8745918" y="1215987"/>
                  </a:lnTo>
                </a:path>
                <a:path w="9213215" h="5260340">
                  <a:moveTo>
                    <a:pt x="8720899" y="1215987"/>
                  </a:moveTo>
                  <a:lnTo>
                    <a:pt x="8695944" y="1215987"/>
                  </a:lnTo>
                </a:path>
                <a:path w="9213215" h="5260340">
                  <a:moveTo>
                    <a:pt x="8670925" y="1215987"/>
                  </a:moveTo>
                  <a:lnTo>
                    <a:pt x="8645969" y="1215987"/>
                  </a:lnTo>
                </a:path>
                <a:path w="9213215" h="5260340">
                  <a:moveTo>
                    <a:pt x="8620950" y="1215987"/>
                  </a:moveTo>
                  <a:lnTo>
                    <a:pt x="8595995" y="1215987"/>
                  </a:lnTo>
                </a:path>
                <a:path w="9213215" h="5260340">
                  <a:moveTo>
                    <a:pt x="8571039" y="1215987"/>
                  </a:moveTo>
                  <a:lnTo>
                    <a:pt x="8546020" y="1215987"/>
                  </a:lnTo>
                </a:path>
                <a:path w="9213215" h="5260340">
                  <a:moveTo>
                    <a:pt x="8521001" y="1215987"/>
                  </a:moveTo>
                  <a:lnTo>
                    <a:pt x="8496046" y="1215987"/>
                  </a:lnTo>
                </a:path>
                <a:path w="9213215" h="5260340">
                  <a:moveTo>
                    <a:pt x="8471027" y="1215987"/>
                  </a:moveTo>
                  <a:lnTo>
                    <a:pt x="8446071" y="1215987"/>
                  </a:lnTo>
                </a:path>
                <a:path w="9213215" h="5260340">
                  <a:moveTo>
                    <a:pt x="8421052" y="1215987"/>
                  </a:moveTo>
                  <a:lnTo>
                    <a:pt x="8396097" y="1215987"/>
                  </a:lnTo>
                </a:path>
                <a:path w="9213215" h="5260340">
                  <a:moveTo>
                    <a:pt x="8371141" y="1215987"/>
                  </a:moveTo>
                  <a:lnTo>
                    <a:pt x="8346122" y="1215987"/>
                  </a:lnTo>
                </a:path>
                <a:path w="9213215" h="5260340">
                  <a:moveTo>
                    <a:pt x="8321103" y="1215987"/>
                  </a:moveTo>
                  <a:lnTo>
                    <a:pt x="8296084" y="1215987"/>
                  </a:lnTo>
                </a:path>
                <a:path w="9213215" h="5260340">
                  <a:moveTo>
                    <a:pt x="8271129" y="1215987"/>
                  </a:moveTo>
                  <a:lnTo>
                    <a:pt x="8246173" y="1215987"/>
                  </a:lnTo>
                </a:path>
                <a:path w="9213215" h="5260340">
                  <a:moveTo>
                    <a:pt x="8221154" y="1215987"/>
                  </a:moveTo>
                  <a:lnTo>
                    <a:pt x="8196199" y="1215987"/>
                  </a:lnTo>
                </a:path>
                <a:path w="9213215" h="5260340">
                  <a:moveTo>
                    <a:pt x="8171180" y="1215987"/>
                  </a:moveTo>
                  <a:lnTo>
                    <a:pt x="8146224" y="1215987"/>
                  </a:lnTo>
                </a:path>
                <a:path w="9213215" h="5260340">
                  <a:moveTo>
                    <a:pt x="8121205" y="1215987"/>
                  </a:moveTo>
                  <a:lnTo>
                    <a:pt x="8096186" y="1215987"/>
                  </a:lnTo>
                </a:path>
                <a:path w="9213215" h="5260340">
                  <a:moveTo>
                    <a:pt x="8071231" y="1215987"/>
                  </a:moveTo>
                  <a:lnTo>
                    <a:pt x="8046212" y="1215987"/>
                  </a:lnTo>
                </a:path>
                <a:path w="9213215" h="5260340">
                  <a:moveTo>
                    <a:pt x="8021256" y="1215987"/>
                  </a:moveTo>
                  <a:lnTo>
                    <a:pt x="7996237" y="1215987"/>
                  </a:lnTo>
                </a:path>
                <a:path w="9213215" h="5260340">
                  <a:moveTo>
                    <a:pt x="7971282" y="1215987"/>
                  </a:moveTo>
                  <a:lnTo>
                    <a:pt x="7946326" y="1215987"/>
                  </a:lnTo>
                </a:path>
                <a:path w="9213215" h="5260340">
                  <a:moveTo>
                    <a:pt x="7921307" y="1215987"/>
                  </a:moveTo>
                  <a:lnTo>
                    <a:pt x="7896288" y="1215987"/>
                  </a:lnTo>
                </a:path>
                <a:path w="9213215" h="5260340">
                  <a:moveTo>
                    <a:pt x="7871333" y="1215987"/>
                  </a:moveTo>
                  <a:lnTo>
                    <a:pt x="7846314" y="1215987"/>
                  </a:lnTo>
                </a:path>
                <a:path w="9213215" h="5260340">
                  <a:moveTo>
                    <a:pt x="7821358" y="1215987"/>
                  </a:moveTo>
                  <a:lnTo>
                    <a:pt x="7796339" y="1215987"/>
                  </a:lnTo>
                </a:path>
                <a:path w="9213215" h="5260340">
                  <a:moveTo>
                    <a:pt x="7771384" y="1215987"/>
                  </a:moveTo>
                  <a:lnTo>
                    <a:pt x="7746428" y="1215987"/>
                  </a:lnTo>
                </a:path>
                <a:path w="9213215" h="5260340">
                  <a:moveTo>
                    <a:pt x="7721409" y="1215987"/>
                  </a:moveTo>
                  <a:lnTo>
                    <a:pt x="7696454" y="1215987"/>
                  </a:lnTo>
                </a:path>
                <a:path w="9213215" h="5260340">
                  <a:moveTo>
                    <a:pt x="7671371" y="1215987"/>
                  </a:moveTo>
                  <a:lnTo>
                    <a:pt x="7646416" y="1215987"/>
                  </a:lnTo>
                </a:path>
                <a:path w="9213215" h="5260340">
                  <a:moveTo>
                    <a:pt x="7621460" y="1215987"/>
                  </a:moveTo>
                  <a:lnTo>
                    <a:pt x="7596441" y="1215987"/>
                  </a:lnTo>
                </a:path>
                <a:path w="9213215" h="5260340">
                  <a:moveTo>
                    <a:pt x="7571486" y="1215987"/>
                  </a:moveTo>
                  <a:lnTo>
                    <a:pt x="7546467" y="1215987"/>
                  </a:lnTo>
                </a:path>
                <a:path w="9213215" h="5260340">
                  <a:moveTo>
                    <a:pt x="7521511" y="1215987"/>
                  </a:moveTo>
                  <a:lnTo>
                    <a:pt x="7496492" y="1215987"/>
                  </a:lnTo>
                </a:path>
                <a:path w="9213215" h="5260340">
                  <a:moveTo>
                    <a:pt x="7471473" y="1215987"/>
                  </a:moveTo>
                  <a:lnTo>
                    <a:pt x="7446518" y="1215987"/>
                  </a:lnTo>
                </a:path>
                <a:path w="9213215" h="5260340">
                  <a:moveTo>
                    <a:pt x="7421562" y="1215987"/>
                  </a:moveTo>
                  <a:lnTo>
                    <a:pt x="7396543" y="1215987"/>
                  </a:lnTo>
                </a:path>
                <a:path w="9213215" h="5260340">
                  <a:moveTo>
                    <a:pt x="7371524" y="1215987"/>
                  </a:moveTo>
                  <a:lnTo>
                    <a:pt x="7346569" y="1215987"/>
                  </a:lnTo>
                </a:path>
                <a:path w="9213215" h="5260340">
                  <a:moveTo>
                    <a:pt x="7321613" y="1215987"/>
                  </a:moveTo>
                  <a:lnTo>
                    <a:pt x="7296594" y="1215987"/>
                  </a:lnTo>
                </a:path>
                <a:path w="9213215" h="5260340">
                  <a:moveTo>
                    <a:pt x="7271575" y="1215987"/>
                  </a:moveTo>
                  <a:lnTo>
                    <a:pt x="7246620" y="1215987"/>
                  </a:lnTo>
                </a:path>
                <a:path w="9213215" h="5260340">
                  <a:moveTo>
                    <a:pt x="7221601" y="1215987"/>
                  </a:moveTo>
                  <a:lnTo>
                    <a:pt x="7196645" y="1215987"/>
                  </a:lnTo>
                </a:path>
                <a:path w="9213215" h="5260340">
                  <a:moveTo>
                    <a:pt x="7171626" y="1215987"/>
                  </a:moveTo>
                  <a:lnTo>
                    <a:pt x="7146671" y="1215987"/>
                  </a:lnTo>
                </a:path>
                <a:path w="9213215" h="5260340">
                  <a:moveTo>
                    <a:pt x="7121652" y="1215987"/>
                  </a:moveTo>
                  <a:lnTo>
                    <a:pt x="7096696" y="1215987"/>
                  </a:lnTo>
                </a:path>
                <a:path w="9213215" h="5260340">
                  <a:moveTo>
                    <a:pt x="7071741" y="1215987"/>
                  </a:moveTo>
                  <a:lnTo>
                    <a:pt x="7046658" y="1215987"/>
                  </a:lnTo>
                </a:path>
                <a:path w="9213215" h="5260340">
                  <a:moveTo>
                    <a:pt x="7021703" y="1215987"/>
                  </a:moveTo>
                  <a:lnTo>
                    <a:pt x="6996747" y="1215987"/>
                  </a:lnTo>
                </a:path>
                <a:path w="9213215" h="5260340">
                  <a:moveTo>
                    <a:pt x="6971728" y="1215987"/>
                  </a:moveTo>
                  <a:lnTo>
                    <a:pt x="6946773" y="1215987"/>
                  </a:lnTo>
                </a:path>
                <a:path w="9213215" h="5260340">
                  <a:moveTo>
                    <a:pt x="6921754" y="1215987"/>
                  </a:moveTo>
                  <a:lnTo>
                    <a:pt x="6896798" y="1215987"/>
                  </a:lnTo>
                </a:path>
                <a:path w="9213215" h="5260340">
                  <a:moveTo>
                    <a:pt x="6871843" y="1215987"/>
                  </a:moveTo>
                  <a:lnTo>
                    <a:pt x="6846760" y="1215987"/>
                  </a:lnTo>
                </a:path>
                <a:path w="9213215" h="5260340">
                  <a:moveTo>
                    <a:pt x="6821805" y="1215987"/>
                  </a:moveTo>
                  <a:lnTo>
                    <a:pt x="6796786" y="1215987"/>
                  </a:lnTo>
                </a:path>
                <a:path w="9213215" h="5260340">
                  <a:moveTo>
                    <a:pt x="6771830" y="1215987"/>
                  </a:moveTo>
                  <a:lnTo>
                    <a:pt x="6746875" y="1215987"/>
                  </a:lnTo>
                </a:path>
                <a:path w="9213215" h="5260340">
                  <a:moveTo>
                    <a:pt x="6721856" y="1215987"/>
                  </a:moveTo>
                  <a:lnTo>
                    <a:pt x="6696900" y="1215987"/>
                  </a:lnTo>
                </a:path>
                <a:path w="9213215" h="5260340">
                  <a:moveTo>
                    <a:pt x="6671881" y="1215987"/>
                  </a:moveTo>
                  <a:lnTo>
                    <a:pt x="6646926" y="1215987"/>
                  </a:lnTo>
                </a:path>
                <a:path w="9213215" h="5260340">
                  <a:moveTo>
                    <a:pt x="6621907" y="1215987"/>
                  </a:moveTo>
                  <a:lnTo>
                    <a:pt x="6596888" y="1215987"/>
                  </a:lnTo>
                </a:path>
                <a:path w="9213215" h="5260340">
                  <a:moveTo>
                    <a:pt x="6571932" y="1215987"/>
                  </a:moveTo>
                  <a:lnTo>
                    <a:pt x="6546977" y="1215987"/>
                  </a:lnTo>
                </a:path>
                <a:path w="9213215" h="5260340">
                  <a:moveTo>
                    <a:pt x="6521958" y="1215987"/>
                  </a:moveTo>
                  <a:lnTo>
                    <a:pt x="6496939" y="1215987"/>
                  </a:lnTo>
                </a:path>
                <a:path w="9213215" h="5260340">
                  <a:moveTo>
                    <a:pt x="6471983" y="1215987"/>
                  </a:moveTo>
                  <a:lnTo>
                    <a:pt x="6447028" y="1215987"/>
                  </a:lnTo>
                </a:path>
                <a:path w="9213215" h="5260340">
                  <a:moveTo>
                    <a:pt x="6422009" y="1215987"/>
                  </a:moveTo>
                  <a:lnTo>
                    <a:pt x="6396990" y="1215987"/>
                  </a:lnTo>
                </a:path>
                <a:path w="9213215" h="5260340">
                  <a:moveTo>
                    <a:pt x="6372034" y="1215987"/>
                  </a:moveTo>
                  <a:lnTo>
                    <a:pt x="6347015" y="1215987"/>
                  </a:lnTo>
                </a:path>
                <a:path w="9213215" h="5260340">
                  <a:moveTo>
                    <a:pt x="6322060" y="1215987"/>
                  </a:moveTo>
                  <a:lnTo>
                    <a:pt x="6297041" y="1215987"/>
                  </a:lnTo>
                </a:path>
                <a:path w="9213215" h="5260340">
                  <a:moveTo>
                    <a:pt x="6272085" y="1215987"/>
                  </a:moveTo>
                  <a:lnTo>
                    <a:pt x="6247130" y="1215987"/>
                  </a:lnTo>
                </a:path>
                <a:path w="9213215" h="5260340">
                  <a:moveTo>
                    <a:pt x="6222111" y="1215987"/>
                  </a:moveTo>
                  <a:lnTo>
                    <a:pt x="6197092" y="1215987"/>
                  </a:lnTo>
                </a:path>
                <a:path w="9213215" h="5260340">
                  <a:moveTo>
                    <a:pt x="6172073" y="1215987"/>
                  </a:moveTo>
                  <a:lnTo>
                    <a:pt x="6147117" y="1215987"/>
                  </a:lnTo>
                </a:path>
                <a:path w="9213215" h="5260340">
                  <a:moveTo>
                    <a:pt x="6122162" y="1215987"/>
                  </a:moveTo>
                  <a:lnTo>
                    <a:pt x="6097143" y="1215987"/>
                  </a:lnTo>
                </a:path>
                <a:path w="9213215" h="5260340">
                  <a:moveTo>
                    <a:pt x="6072187" y="1215987"/>
                  </a:moveTo>
                  <a:lnTo>
                    <a:pt x="6047168" y="1215987"/>
                  </a:lnTo>
                </a:path>
                <a:path w="9213215" h="5260340">
                  <a:moveTo>
                    <a:pt x="6022213" y="1215987"/>
                  </a:moveTo>
                  <a:lnTo>
                    <a:pt x="5997194" y="1215987"/>
                  </a:lnTo>
                </a:path>
                <a:path w="9213215" h="5260340">
                  <a:moveTo>
                    <a:pt x="5972175" y="1215987"/>
                  </a:moveTo>
                  <a:lnTo>
                    <a:pt x="5947219" y="1215987"/>
                  </a:lnTo>
                </a:path>
                <a:path w="9213215" h="5260340">
                  <a:moveTo>
                    <a:pt x="5922264" y="1215987"/>
                  </a:moveTo>
                  <a:lnTo>
                    <a:pt x="5897245" y="1215987"/>
                  </a:lnTo>
                </a:path>
                <a:path w="9213215" h="5260340">
                  <a:moveTo>
                    <a:pt x="5872289" y="1215987"/>
                  </a:moveTo>
                  <a:lnTo>
                    <a:pt x="5847270" y="1215987"/>
                  </a:lnTo>
                </a:path>
                <a:path w="9213215" h="5260340">
                  <a:moveTo>
                    <a:pt x="5822315" y="1215987"/>
                  </a:moveTo>
                  <a:lnTo>
                    <a:pt x="5797296" y="1215987"/>
                  </a:lnTo>
                </a:path>
                <a:path w="9213215" h="5260340">
                  <a:moveTo>
                    <a:pt x="5772277" y="1215987"/>
                  </a:moveTo>
                  <a:lnTo>
                    <a:pt x="5747321" y="1215987"/>
                  </a:lnTo>
                </a:path>
                <a:path w="9213215" h="5260340">
                  <a:moveTo>
                    <a:pt x="5722302" y="1215987"/>
                  </a:moveTo>
                  <a:lnTo>
                    <a:pt x="5697347" y="1215987"/>
                  </a:lnTo>
                </a:path>
                <a:path w="9213215" h="5260340">
                  <a:moveTo>
                    <a:pt x="5672391" y="1215987"/>
                  </a:moveTo>
                  <a:lnTo>
                    <a:pt x="5647372" y="1215987"/>
                  </a:lnTo>
                </a:path>
                <a:path w="9213215" h="5260340">
                  <a:moveTo>
                    <a:pt x="5622353" y="1215987"/>
                  </a:moveTo>
                  <a:lnTo>
                    <a:pt x="5597398" y="1215987"/>
                  </a:lnTo>
                </a:path>
                <a:path w="9213215" h="5260340">
                  <a:moveTo>
                    <a:pt x="5572379" y="1215987"/>
                  </a:moveTo>
                  <a:lnTo>
                    <a:pt x="5547423" y="1215987"/>
                  </a:lnTo>
                </a:path>
                <a:path w="9213215" h="5260340">
                  <a:moveTo>
                    <a:pt x="5522404" y="1215987"/>
                  </a:moveTo>
                  <a:lnTo>
                    <a:pt x="5497449" y="1215987"/>
                  </a:lnTo>
                </a:path>
                <a:path w="9213215" h="5260340">
                  <a:moveTo>
                    <a:pt x="5472430" y="1215987"/>
                  </a:moveTo>
                  <a:lnTo>
                    <a:pt x="5447474" y="1215987"/>
                  </a:lnTo>
                </a:path>
                <a:path w="9213215" h="5260340">
                  <a:moveTo>
                    <a:pt x="5422455" y="1215987"/>
                  </a:moveTo>
                  <a:lnTo>
                    <a:pt x="5397500" y="1215987"/>
                  </a:lnTo>
                </a:path>
                <a:path w="9213215" h="5260340">
                  <a:moveTo>
                    <a:pt x="5372481" y="1215987"/>
                  </a:moveTo>
                  <a:lnTo>
                    <a:pt x="5347462" y="1215987"/>
                  </a:lnTo>
                </a:path>
                <a:path w="9213215" h="5260340">
                  <a:moveTo>
                    <a:pt x="5322506" y="1215987"/>
                  </a:moveTo>
                  <a:lnTo>
                    <a:pt x="5297487" y="1215987"/>
                  </a:lnTo>
                </a:path>
                <a:path w="9213215" h="5260340">
                  <a:moveTo>
                    <a:pt x="5272532" y="1215987"/>
                  </a:moveTo>
                  <a:lnTo>
                    <a:pt x="5247576" y="1215987"/>
                  </a:lnTo>
                </a:path>
                <a:path w="9213215" h="5260340">
                  <a:moveTo>
                    <a:pt x="5222557" y="1215987"/>
                  </a:moveTo>
                  <a:lnTo>
                    <a:pt x="5197602" y="1215987"/>
                  </a:lnTo>
                </a:path>
                <a:path w="9213215" h="5260340">
                  <a:moveTo>
                    <a:pt x="5172583" y="1215987"/>
                  </a:moveTo>
                  <a:lnTo>
                    <a:pt x="5147564" y="1215987"/>
                  </a:lnTo>
                </a:path>
                <a:path w="9213215" h="5260340">
                  <a:moveTo>
                    <a:pt x="5122608" y="1215987"/>
                  </a:moveTo>
                  <a:lnTo>
                    <a:pt x="5097589" y="1215987"/>
                  </a:lnTo>
                </a:path>
                <a:path w="9213215" h="5260340">
                  <a:moveTo>
                    <a:pt x="5072634" y="1215987"/>
                  </a:moveTo>
                  <a:lnTo>
                    <a:pt x="5047678" y="1215987"/>
                  </a:lnTo>
                </a:path>
                <a:path w="9213215" h="5260340">
                  <a:moveTo>
                    <a:pt x="5022659" y="1215987"/>
                  </a:moveTo>
                  <a:lnTo>
                    <a:pt x="4997704" y="1215987"/>
                  </a:lnTo>
                </a:path>
                <a:path w="9213215" h="5260340">
                  <a:moveTo>
                    <a:pt x="4972685" y="1215987"/>
                  </a:moveTo>
                  <a:lnTo>
                    <a:pt x="4947666" y="1215987"/>
                  </a:lnTo>
                </a:path>
                <a:path w="9213215" h="5260340">
                  <a:moveTo>
                    <a:pt x="4922710" y="1215987"/>
                  </a:moveTo>
                  <a:lnTo>
                    <a:pt x="4897691" y="1215987"/>
                  </a:lnTo>
                </a:path>
                <a:path w="9213215" h="5260340">
                  <a:moveTo>
                    <a:pt x="4872736" y="1215987"/>
                  </a:moveTo>
                  <a:lnTo>
                    <a:pt x="4847717" y="1215987"/>
                  </a:lnTo>
                </a:path>
                <a:path w="9213215" h="5260340">
                  <a:moveTo>
                    <a:pt x="4822761" y="1215987"/>
                  </a:moveTo>
                  <a:lnTo>
                    <a:pt x="4797742" y="1215987"/>
                  </a:lnTo>
                </a:path>
                <a:path w="9213215" h="5260340">
                  <a:moveTo>
                    <a:pt x="4772787" y="1215987"/>
                  </a:moveTo>
                  <a:lnTo>
                    <a:pt x="4747831" y="1215987"/>
                  </a:lnTo>
                </a:path>
                <a:path w="9213215" h="5260340">
                  <a:moveTo>
                    <a:pt x="4722812" y="1215987"/>
                  </a:moveTo>
                  <a:lnTo>
                    <a:pt x="4697793" y="1215987"/>
                  </a:lnTo>
                </a:path>
                <a:path w="9213215" h="5260340">
                  <a:moveTo>
                    <a:pt x="4672774" y="1215987"/>
                  </a:moveTo>
                  <a:lnTo>
                    <a:pt x="4647819" y="1215987"/>
                  </a:lnTo>
                </a:path>
                <a:path w="9213215" h="5260340">
                  <a:moveTo>
                    <a:pt x="4622863" y="1215987"/>
                  </a:moveTo>
                  <a:lnTo>
                    <a:pt x="4597844" y="1215987"/>
                  </a:lnTo>
                </a:path>
                <a:path w="9213215" h="5260340">
                  <a:moveTo>
                    <a:pt x="4572889" y="1215987"/>
                  </a:moveTo>
                  <a:lnTo>
                    <a:pt x="4547870" y="1215987"/>
                  </a:lnTo>
                </a:path>
                <a:path w="9213215" h="5260340">
                  <a:moveTo>
                    <a:pt x="4522914" y="1215987"/>
                  </a:moveTo>
                  <a:lnTo>
                    <a:pt x="4497895" y="1215987"/>
                  </a:lnTo>
                </a:path>
                <a:path w="9213215" h="5260340">
                  <a:moveTo>
                    <a:pt x="4472876" y="1215987"/>
                  </a:moveTo>
                  <a:lnTo>
                    <a:pt x="4447921" y="1215987"/>
                  </a:lnTo>
                </a:path>
                <a:path w="9213215" h="5260340">
                  <a:moveTo>
                    <a:pt x="4422965" y="1215987"/>
                  </a:moveTo>
                  <a:lnTo>
                    <a:pt x="4397946" y="1215987"/>
                  </a:lnTo>
                </a:path>
                <a:path w="9213215" h="5260340">
                  <a:moveTo>
                    <a:pt x="4372991" y="1215987"/>
                  </a:moveTo>
                  <a:lnTo>
                    <a:pt x="4347972" y="1215987"/>
                  </a:lnTo>
                </a:path>
                <a:path w="9213215" h="5260340">
                  <a:moveTo>
                    <a:pt x="4322953" y="1215987"/>
                  </a:moveTo>
                  <a:lnTo>
                    <a:pt x="4297997" y="1215987"/>
                  </a:lnTo>
                </a:path>
                <a:path w="9213215" h="5260340">
                  <a:moveTo>
                    <a:pt x="4272978" y="1215987"/>
                  </a:moveTo>
                  <a:lnTo>
                    <a:pt x="4248023" y="1215987"/>
                  </a:lnTo>
                </a:path>
                <a:path w="9213215" h="5260340">
                  <a:moveTo>
                    <a:pt x="4223004" y="1215987"/>
                  </a:moveTo>
                  <a:lnTo>
                    <a:pt x="4198048" y="1215987"/>
                  </a:lnTo>
                </a:path>
                <a:path w="9213215" h="5260340">
                  <a:moveTo>
                    <a:pt x="4173093" y="1215987"/>
                  </a:moveTo>
                  <a:lnTo>
                    <a:pt x="4148074" y="1215987"/>
                  </a:lnTo>
                </a:path>
                <a:path w="9213215" h="5260340">
                  <a:moveTo>
                    <a:pt x="4123055" y="1215987"/>
                  </a:moveTo>
                  <a:lnTo>
                    <a:pt x="4098099" y="1215987"/>
                  </a:lnTo>
                </a:path>
                <a:path w="9213215" h="5260340">
                  <a:moveTo>
                    <a:pt x="4073080" y="1215987"/>
                  </a:moveTo>
                  <a:lnTo>
                    <a:pt x="4048125" y="1215987"/>
                  </a:lnTo>
                </a:path>
                <a:path w="9213215" h="5260340">
                  <a:moveTo>
                    <a:pt x="4023106" y="1215987"/>
                  </a:moveTo>
                  <a:lnTo>
                    <a:pt x="3998150" y="1215987"/>
                  </a:lnTo>
                </a:path>
                <a:path w="9213215" h="5260340">
                  <a:moveTo>
                    <a:pt x="3973195" y="1215987"/>
                  </a:moveTo>
                  <a:lnTo>
                    <a:pt x="3948176" y="1215987"/>
                  </a:lnTo>
                </a:path>
                <a:path w="9213215" h="5260340">
                  <a:moveTo>
                    <a:pt x="3923157" y="1215987"/>
                  </a:moveTo>
                  <a:lnTo>
                    <a:pt x="3898138" y="1215987"/>
                  </a:lnTo>
                </a:path>
                <a:path w="9213215" h="5260340">
                  <a:moveTo>
                    <a:pt x="3873182" y="1215987"/>
                  </a:moveTo>
                  <a:lnTo>
                    <a:pt x="3848227" y="1215987"/>
                  </a:lnTo>
                </a:path>
                <a:path w="9213215" h="5260340">
                  <a:moveTo>
                    <a:pt x="3823208" y="1215987"/>
                  </a:moveTo>
                  <a:lnTo>
                    <a:pt x="3798189" y="1215987"/>
                  </a:lnTo>
                </a:path>
                <a:path w="9213215" h="5260340">
                  <a:moveTo>
                    <a:pt x="3773233" y="1215987"/>
                  </a:moveTo>
                  <a:lnTo>
                    <a:pt x="3748278" y="1215987"/>
                  </a:lnTo>
                </a:path>
                <a:path w="9213215" h="5260340">
                  <a:moveTo>
                    <a:pt x="3723259" y="1215987"/>
                  </a:moveTo>
                  <a:lnTo>
                    <a:pt x="3698303" y="1215987"/>
                  </a:lnTo>
                </a:path>
                <a:path w="9213215" h="5260340">
                  <a:moveTo>
                    <a:pt x="3673284" y="1215987"/>
                  </a:moveTo>
                  <a:lnTo>
                    <a:pt x="3648329" y="1215987"/>
                  </a:lnTo>
                </a:path>
                <a:path w="9213215" h="5260340">
                  <a:moveTo>
                    <a:pt x="3623310" y="1215987"/>
                  </a:moveTo>
                  <a:lnTo>
                    <a:pt x="3598291" y="1215987"/>
                  </a:lnTo>
                </a:path>
                <a:path w="9213215" h="5260340">
                  <a:moveTo>
                    <a:pt x="3573335" y="1215987"/>
                  </a:moveTo>
                  <a:lnTo>
                    <a:pt x="3548380" y="1215987"/>
                  </a:lnTo>
                </a:path>
                <a:path w="9213215" h="5260340">
                  <a:moveTo>
                    <a:pt x="3523361" y="1215987"/>
                  </a:moveTo>
                  <a:lnTo>
                    <a:pt x="3498405" y="1215987"/>
                  </a:lnTo>
                </a:path>
                <a:path w="9213215" h="5260340">
                  <a:moveTo>
                    <a:pt x="3473386" y="1215987"/>
                  </a:moveTo>
                  <a:lnTo>
                    <a:pt x="3448367" y="1215987"/>
                  </a:lnTo>
                </a:path>
                <a:path w="9213215" h="5260340">
                  <a:moveTo>
                    <a:pt x="3423412" y="1215987"/>
                  </a:moveTo>
                  <a:lnTo>
                    <a:pt x="3398393" y="1215987"/>
                  </a:lnTo>
                </a:path>
                <a:path w="9213215" h="5260340">
                  <a:moveTo>
                    <a:pt x="3373437" y="1215987"/>
                  </a:moveTo>
                  <a:lnTo>
                    <a:pt x="3348418" y="1215987"/>
                  </a:lnTo>
                </a:path>
                <a:path w="9213215" h="5260340">
                  <a:moveTo>
                    <a:pt x="3323463" y="1215987"/>
                  </a:moveTo>
                  <a:lnTo>
                    <a:pt x="3298507" y="1215987"/>
                  </a:lnTo>
                </a:path>
                <a:path w="9213215" h="5260340">
                  <a:moveTo>
                    <a:pt x="3273488" y="1215987"/>
                  </a:moveTo>
                  <a:lnTo>
                    <a:pt x="3248469" y="1215987"/>
                  </a:lnTo>
                </a:path>
                <a:path w="9213215" h="5260340">
                  <a:moveTo>
                    <a:pt x="3223514" y="1215987"/>
                  </a:moveTo>
                  <a:lnTo>
                    <a:pt x="3198495" y="1215987"/>
                  </a:lnTo>
                </a:path>
                <a:path w="9213215" h="5260340">
                  <a:moveTo>
                    <a:pt x="3173539" y="1215987"/>
                  </a:moveTo>
                  <a:lnTo>
                    <a:pt x="3148520" y="1215987"/>
                  </a:lnTo>
                </a:path>
                <a:path w="9213215" h="5260340">
                  <a:moveTo>
                    <a:pt x="3123565" y="1215987"/>
                  </a:moveTo>
                  <a:lnTo>
                    <a:pt x="3098546" y="1215987"/>
                  </a:lnTo>
                </a:path>
                <a:path w="9213215" h="5260340">
                  <a:moveTo>
                    <a:pt x="3073590" y="1215987"/>
                  </a:moveTo>
                  <a:lnTo>
                    <a:pt x="3048571" y="1215987"/>
                  </a:lnTo>
                </a:path>
                <a:path w="9213215" h="5260340">
                  <a:moveTo>
                    <a:pt x="3023616" y="1215987"/>
                  </a:moveTo>
                  <a:lnTo>
                    <a:pt x="2998597" y="1215987"/>
                  </a:lnTo>
                </a:path>
                <a:path w="9213215" h="5260340">
                  <a:moveTo>
                    <a:pt x="2973641" y="1215987"/>
                  </a:moveTo>
                  <a:lnTo>
                    <a:pt x="2948622" y="1215987"/>
                  </a:lnTo>
                </a:path>
                <a:path w="9213215" h="5260340">
                  <a:moveTo>
                    <a:pt x="2923667" y="1215987"/>
                  </a:moveTo>
                  <a:lnTo>
                    <a:pt x="2898648" y="1215987"/>
                  </a:lnTo>
                </a:path>
                <a:path w="9213215" h="5260340">
                  <a:moveTo>
                    <a:pt x="2873692" y="1215987"/>
                  </a:moveTo>
                  <a:lnTo>
                    <a:pt x="2848692" y="1215987"/>
                  </a:lnTo>
                </a:path>
                <a:path w="9213215" h="5260340">
                  <a:moveTo>
                    <a:pt x="2823667" y="1215987"/>
                  </a:moveTo>
                  <a:lnTo>
                    <a:pt x="2813443" y="1215987"/>
                  </a:lnTo>
                </a:path>
                <a:path w="9213215" h="5260340">
                  <a:moveTo>
                    <a:pt x="874585" y="1215987"/>
                  </a:moveTo>
                  <a:lnTo>
                    <a:pt x="849610" y="1215987"/>
                  </a:lnTo>
                </a:path>
                <a:path w="9213215" h="5260340">
                  <a:moveTo>
                    <a:pt x="824630" y="1215987"/>
                  </a:moveTo>
                  <a:lnTo>
                    <a:pt x="799655" y="1215987"/>
                  </a:lnTo>
                </a:path>
                <a:path w="9213215" h="5260340">
                  <a:moveTo>
                    <a:pt x="774649" y="1215987"/>
                  </a:moveTo>
                  <a:lnTo>
                    <a:pt x="749668" y="1215987"/>
                  </a:lnTo>
                </a:path>
                <a:path w="9213215" h="5260340">
                  <a:moveTo>
                    <a:pt x="724642" y="1215987"/>
                  </a:moveTo>
                  <a:lnTo>
                    <a:pt x="699662" y="1215987"/>
                  </a:lnTo>
                </a:path>
                <a:path w="9213215" h="5260340">
                  <a:moveTo>
                    <a:pt x="9165061" y="1265967"/>
                  </a:moveTo>
                  <a:lnTo>
                    <a:pt x="9145714" y="1265962"/>
                  </a:lnTo>
                </a:path>
                <a:path w="9213215" h="5260340">
                  <a:moveTo>
                    <a:pt x="9120759" y="1265962"/>
                  </a:moveTo>
                  <a:lnTo>
                    <a:pt x="9095740" y="1265962"/>
                  </a:lnTo>
                </a:path>
                <a:path w="9213215" h="5260340">
                  <a:moveTo>
                    <a:pt x="9070721" y="1265962"/>
                  </a:moveTo>
                  <a:lnTo>
                    <a:pt x="9045765" y="1265962"/>
                  </a:lnTo>
                </a:path>
                <a:path w="9213215" h="5260340">
                  <a:moveTo>
                    <a:pt x="9020810" y="1265962"/>
                  </a:moveTo>
                  <a:lnTo>
                    <a:pt x="8995791" y="1265962"/>
                  </a:lnTo>
                </a:path>
                <a:path w="9213215" h="5260340">
                  <a:moveTo>
                    <a:pt x="8970835" y="1265962"/>
                  </a:moveTo>
                  <a:lnTo>
                    <a:pt x="8945816" y="1265962"/>
                  </a:lnTo>
                </a:path>
                <a:path w="9213215" h="5260340">
                  <a:moveTo>
                    <a:pt x="8920861" y="1265962"/>
                  </a:moveTo>
                  <a:lnTo>
                    <a:pt x="8895842" y="1265962"/>
                  </a:lnTo>
                </a:path>
                <a:path w="9213215" h="5260340">
                  <a:moveTo>
                    <a:pt x="8870823" y="1265962"/>
                  </a:moveTo>
                  <a:lnTo>
                    <a:pt x="8845867" y="1265962"/>
                  </a:lnTo>
                </a:path>
                <a:path w="9213215" h="5260340">
                  <a:moveTo>
                    <a:pt x="8820912" y="1265962"/>
                  </a:moveTo>
                  <a:lnTo>
                    <a:pt x="8795893" y="1265962"/>
                  </a:lnTo>
                </a:path>
                <a:path w="9213215" h="5260340">
                  <a:moveTo>
                    <a:pt x="8770937" y="1265962"/>
                  </a:moveTo>
                  <a:lnTo>
                    <a:pt x="8745918" y="1265962"/>
                  </a:lnTo>
                </a:path>
                <a:path w="9213215" h="5260340">
                  <a:moveTo>
                    <a:pt x="8720899" y="1265962"/>
                  </a:moveTo>
                  <a:lnTo>
                    <a:pt x="8695944" y="1265962"/>
                  </a:lnTo>
                </a:path>
                <a:path w="9213215" h="5260340">
                  <a:moveTo>
                    <a:pt x="8670925" y="1265962"/>
                  </a:moveTo>
                  <a:lnTo>
                    <a:pt x="8645969" y="1265962"/>
                  </a:lnTo>
                </a:path>
                <a:path w="9213215" h="5260340">
                  <a:moveTo>
                    <a:pt x="8620950" y="1265962"/>
                  </a:moveTo>
                  <a:lnTo>
                    <a:pt x="8595995" y="1265962"/>
                  </a:lnTo>
                </a:path>
                <a:path w="9213215" h="5260340">
                  <a:moveTo>
                    <a:pt x="8571039" y="1265962"/>
                  </a:moveTo>
                  <a:lnTo>
                    <a:pt x="8546020" y="1265962"/>
                  </a:lnTo>
                </a:path>
                <a:path w="9213215" h="5260340">
                  <a:moveTo>
                    <a:pt x="8521001" y="1265962"/>
                  </a:moveTo>
                  <a:lnTo>
                    <a:pt x="8496046" y="1265962"/>
                  </a:lnTo>
                </a:path>
                <a:path w="9213215" h="5260340">
                  <a:moveTo>
                    <a:pt x="8471027" y="1265962"/>
                  </a:moveTo>
                  <a:lnTo>
                    <a:pt x="8446071" y="1265962"/>
                  </a:lnTo>
                </a:path>
                <a:path w="9213215" h="5260340">
                  <a:moveTo>
                    <a:pt x="8421052" y="1265962"/>
                  </a:moveTo>
                  <a:lnTo>
                    <a:pt x="8396097" y="1265962"/>
                  </a:lnTo>
                </a:path>
                <a:path w="9213215" h="5260340">
                  <a:moveTo>
                    <a:pt x="8371141" y="1265962"/>
                  </a:moveTo>
                  <a:lnTo>
                    <a:pt x="8346122" y="1265962"/>
                  </a:lnTo>
                </a:path>
                <a:path w="9213215" h="5260340">
                  <a:moveTo>
                    <a:pt x="8321103" y="1265962"/>
                  </a:moveTo>
                  <a:lnTo>
                    <a:pt x="8296084" y="1265962"/>
                  </a:lnTo>
                </a:path>
                <a:path w="9213215" h="5260340">
                  <a:moveTo>
                    <a:pt x="8271129" y="1265962"/>
                  </a:moveTo>
                  <a:lnTo>
                    <a:pt x="8246173" y="1265962"/>
                  </a:lnTo>
                </a:path>
                <a:path w="9213215" h="5260340">
                  <a:moveTo>
                    <a:pt x="8221154" y="1265962"/>
                  </a:moveTo>
                  <a:lnTo>
                    <a:pt x="8196199" y="1265962"/>
                  </a:lnTo>
                </a:path>
                <a:path w="9213215" h="5260340">
                  <a:moveTo>
                    <a:pt x="8171180" y="1265962"/>
                  </a:moveTo>
                  <a:lnTo>
                    <a:pt x="8146224" y="1265962"/>
                  </a:lnTo>
                </a:path>
                <a:path w="9213215" h="5260340">
                  <a:moveTo>
                    <a:pt x="8121205" y="1265962"/>
                  </a:moveTo>
                  <a:lnTo>
                    <a:pt x="8096186" y="1265962"/>
                  </a:lnTo>
                </a:path>
                <a:path w="9213215" h="5260340">
                  <a:moveTo>
                    <a:pt x="8071231" y="1265962"/>
                  </a:moveTo>
                  <a:lnTo>
                    <a:pt x="8046212" y="1265962"/>
                  </a:lnTo>
                </a:path>
                <a:path w="9213215" h="5260340">
                  <a:moveTo>
                    <a:pt x="8021256" y="1265962"/>
                  </a:moveTo>
                  <a:lnTo>
                    <a:pt x="7996237" y="1265962"/>
                  </a:lnTo>
                </a:path>
                <a:path w="9213215" h="5260340">
                  <a:moveTo>
                    <a:pt x="7971282" y="1265962"/>
                  </a:moveTo>
                  <a:lnTo>
                    <a:pt x="7946326" y="1265962"/>
                  </a:lnTo>
                </a:path>
                <a:path w="9213215" h="5260340">
                  <a:moveTo>
                    <a:pt x="7921307" y="1265962"/>
                  </a:moveTo>
                  <a:lnTo>
                    <a:pt x="7896288" y="1265962"/>
                  </a:lnTo>
                </a:path>
                <a:path w="9213215" h="5260340">
                  <a:moveTo>
                    <a:pt x="7871333" y="1265962"/>
                  </a:moveTo>
                  <a:lnTo>
                    <a:pt x="7846314" y="1265962"/>
                  </a:lnTo>
                </a:path>
                <a:path w="9213215" h="5260340">
                  <a:moveTo>
                    <a:pt x="7821358" y="1265962"/>
                  </a:moveTo>
                  <a:lnTo>
                    <a:pt x="7796339" y="1265962"/>
                  </a:lnTo>
                </a:path>
                <a:path w="9213215" h="5260340">
                  <a:moveTo>
                    <a:pt x="7771384" y="1265962"/>
                  </a:moveTo>
                  <a:lnTo>
                    <a:pt x="7746428" y="1265962"/>
                  </a:lnTo>
                </a:path>
                <a:path w="9213215" h="5260340">
                  <a:moveTo>
                    <a:pt x="7721409" y="1265962"/>
                  </a:moveTo>
                  <a:lnTo>
                    <a:pt x="7696454" y="1265962"/>
                  </a:lnTo>
                </a:path>
                <a:path w="9213215" h="5260340">
                  <a:moveTo>
                    <a:pt x="7671371" y="1265962"/>
                  </a:moveTo>
                  <a:lnTo>
                    <a:pt x="7646416" y="1265962"/>
                  </a:lnTo>
                </a:path>
                <a:path w="9213215" h="5260340">
                  <a:moveTo>
                    <a:pt x="7621460" y="1265962"/>
                  </a:moveTo>
                  <a:lnTo>
                    <a:pt x="7596441" y="1265962"/>
                  </a:lnTo>
                </a:path>
                <a:path w="9213215" h="5260340">
                  <a:moveTo>
                    <a:pt x="7571486" y="1265962"/>
                  </a:moveTo>
                  <a:lnTo>
                    <a:pt x="7546467" y="1265962"/>
                  </a:lnTo>
                </a:path>
                <a:path w="9213215" h="5260340">
                  <a:moveTo>
                    <a:pt x="7521511" y="1265962"/>
                  </a:moveTo>
                  <a:lnTo>
                    <a:pt x="7496492" y="1265962"/>
                  </a:lnTo>
                </a:path>
                <a:path w="9213215" h="5260340">
                  <a:moveTo>
                    <a:pt x="7471473" y="1265962"/>
                  </a:moveTo>
                  <a:lnTo>
                    <a:pt x="7446518" y="1265962"/>
                  </a:lnTo>
                </a:path>
                <a:path w="9213215" h="5260340">
                  <a:moveTo>
                    <a:pt x="7421562" y="1265962"/>
                  </a:moveTo>
                  <a:lnTo>
                    <a:pt x="7396543" y="1265962"/>
                  </a:lnTo>
                </a:path>
                <a:path w="9213215" h="5260340">
                  <a:moveTo>
                    <a:pt x="7371524" y="1265962"/>
                  </a:moveTo>
                  <a:lnTo>
                    <a:pt x="7346569" y="1265962"/>
                  </a:lnTo>
                </a:path>
                <a:path w="9213215" h="5260340">
                  <a:moveTo>
                    <a:pt x="7321613" y="1265962"/>
                  </a:moveTo>
                  <a:lnTo>
                    <a:pt x="7296594" y="1265962"/>
                  </a:lnTo>
                </a:path>
                <a:path w="9213215" h="5260340">
                  <a:moveTo>
                    <a:pt x="7271575" y="1265962"/>
                  </a:moveTo>
                  <a:lnTo>
                    <a:pt x="7246620" y="1265962"/>
                  </a:lnTo>
                </a:path>
                <a:path w="9213215" h="5260340">
                  <a:moveTo>
                    <a:pt x="7221601" y="1265962"/>
                  </a:moveTo>
                  <a:lnTo>
                    <a:pt x="7196645" y="1265962"/>
                  </a:lnTo>
                </a:path>
                <a:path w="9213215" h="5260340">
                  <a:moveTo>
                    <a:pt x="7171626" y="1265962"/>
                  </a:moveTo>
                  <a:lnTo>
                    <a:pt x="7146671" y="1265962"/>
                  </a:lnTo>
                </a:path>
                <a:path w="9213215" h="5260340">
                  <a:moveTo>
                    <a:pt x="7121652" y="1265962"/>
                  </a:moveTo>
                  <a:lnTo>
                    <a:pt x="7096696" y="1265962"/>
                  </a:lnTo>
                </a:path>
                <a:path w="9213215" h="5260340">
                  <a:moveTo>
                    <a:pt x="7071741" y="1265962"/>
                  </a:moveTo>
                  <a:lnTo>
                    <a:pt x="7046658" y="1265962"/>
                  </a:lnTo>
                </a:path>
                <a:path w="9213215" h="5260340">
                  <a:moveTo>
                    <a:pt x="7021703" y="1265962"/>
                  </a:moveTo>
                  <a:lnTo>
                    <a:pt x="6996747" y="1265962"/>
                  </a:lnTo>
                </a:path>
                <a:path w="9213215" h="5260340">
                  <a:moveTo>
                    <a:pt x="6971728" y="1265962"/>
                  </a:moveTo>
                  <a:lnTo>
                    <a:pt x="6946773" y="1265962"/>
                  </a:lnTo>
                </a:path>
                <a:path w="9213215" h="5260340">
                  <a:moveTo>
                    <a:pt x="6921754" y="1265962"/>
                  </a:moveTo>
                  <a:lnTo>
                    <a:pt x="6896798" y="1265962"/>
                  </a:lnTo>
                </a:path>
                <a:path w="9213215" h="5260340">
                  <a:moveTo>
                    <a:pt x="6871843" y="1265962"/>
                  </a:moveTo>
                  <a:lnTo>
                    <a:pt x="6846760" y="1265962"/>
                  </a:lnTo>
                </a:path>
                <a:path w="9213215" h="5260340">
                  <a:moveTo>
                    <a:pt x="6821805" y="1265962"/>
                  </a:moveTo>
                  <a:lnTo>
                    <a:pt x="6796786" y="1265962"/>
                  </a:lnTo>
                </a:path>
                <a:path w="9213215" h="5260340">
                  <a:moveTo>
                    <a:pt x="6771830" y="1265962"/>
                  </a:moveTo>
                  <a:lnTo>
                    <a:pt x="6746875" y="1265962"/>
                  </a:lnTo>
                </a:path>
                <a:path w="9213215" h="5260340">
                  <a:moveTo>
                    <a:pt x="6721856" y="1265962"/>
                  </a:moveTo>
                  <a:lnTo>
                    <a:pt x="6696900" y="1265962"/>
                  </a:lnTo>
                </a:path>
                <a:path w="9213215" h="5260340">
                  <a:moveTo>
                    <a:pt x="6671881" y="1265962"/>
                  </a:moveTo>
                  <a:lnTo>
                    <a:pt x="6646926" y="1265962"/>
                  </a:lnTo>
                </a:path>
                <a:path w="9213215" h="5260340">
                  <a:moveTo>
                    <a:pt x="6621907" y="1265962"/>
                  </a:moveTo>
                  <a:lnTo>
                    <a:pt x="6596888" y="1265962"/>
                  </a:lnTo>
                </a:path>
                <a:path w="9213215" h="5260340">
                  <a:moveTo>
                    <a:pt x="6571932" y="1265962"/>
                  </a:moveTo>
                  <a:lnTo>
                    <a:pt x="6546977" y="1265962"/>
                  </a:lnTo>
                </a:path>
                <a:path w="9213215" h="5260340">
                  <a:moveTo>
                    <a:pt x="6521958" y="1265962"/>
                  </a:moveTo>
                  <a:lnTo>
                    <a:pt x="6496939" y="1265962"/>
                  </a:lnTo>
                </a:path>
                <a:path w="9213215" h="5260340">
                  <a:moveTo>
                    <a:pt x="6471983" y="1265962"/>
                  </a:moveTo>
                  <a:lnTo>
                    <a:pt x="6447028" y="1265962"/>
                  </a:lnTo>
                </a:path>
                <a:path w="9213215" h="5260340">
                  <a:moveTo>
                    <a:pt x="6422009" y="1265962"/>
                  </a:moveTo>
                  <a:lnTo>
                    <a:pt x="6396990" y="1265962"/>
                  </a:lnTo>
                </a:path>
                <a:path w="9213215" h="5260340">
                  <a:moveTo>
                    <a:pt x="6372034" y="1265962"/>
                  </a:moveTo>
                  <a:lnTo>
                    <a:pt x="6347015" y="1265962"/>
                  </a:lnTo>
                </a:path>
                <a:path w="9213215" h="5260340">
                  <a:moveTo>
                    <a:pt x="6322060" y="1265962"/>
                  </a:moveTo>
                  <a:lnTo>
                    <a:pt x="6297041" y="1265962"/>
                  </a:lnTo>
                </a:path>
                <a:path w="9213215" h="5260340">
                  <a:moveTo>
                    <a:pt x="6272085" y="1265962"/>
                  </a:moveTo>
                  <a:lnTo>
                    <a:pt x="6247130" y="1265962"/>
                  </a:lnTo>
                </a:path>
                <a:path w="9213215" h="5260340">
                  <a:moveTo>
                    <a:pt x="6222111" y="1265962"/>
                  </a:moveTo>
                  <a:lnTo>
                    <a:pt x="6197092" y="1265962"/>
                  </a:lnTo>
                </a:path>
                <a:path w="9213215" h="5260340">
                  <a:moveTo>
                    <a:pt x="6172073" y="1265962"/>
                  </a:moveTo>
                  <a:lnTo>
                    <a:pt x="6147117" y="1265962"/>
                  </a:lnTo>
                </a:path>
                <a:path w="9213215" h="5260340">
                  <a:moveTo>
                    <a:pt x="6122162" y="1265962"/>
                  </a:moveTo>
                  <a:lnTo>
                    <a:pt x="6097143" y="1265962"/>
                  </a:lnTo>
                </a:path>
                <a:path w="9213215" h="5260340">
                  <a:moveTo>
                    <a:pt x="6072187" y="1265962"/>
                  </a:moveTo>
                  <a:lnTo>
                    <a:pt x="6047168" y="1265962"/>
                  </a:lnTo>
                </a:path>
                <a:path w="9213215" h="5260340">
                  <a:moveTo>
                    <a:pt x="6022213" y="1265962"/>
                  </a:moveTo>
                  <a:lnTo>
                    <a:pt x="5997194" y="1265962"/>
                  </a:lnTo>
                </a:path>
                <a:path w="9213215" h="5260340">
                  <a:moveTo>
                    <a:pt x="5972175" y="1265962"/>
                  </a:moveTo>
                  <a:lnTo>
                    <a:pt x="5947219" y="1265962"/>
                  </a:lnTo>
                </a:path>
                <a:path w="9213215" h="5260340">
                  <a:moveTo>
                    <a:pt x="5922264" y="1265962"/>
                  </a:moveTo>
                  <a:lnTo>
                    <a:pt x="5897245" y="1265962"/>
                  </a:lnTo>
                </a:path>
                <a:path w="9213215" h="5260340">
                  <a:moveTo>
                    <a:pt x="5872289" y="1265962"/>
                  </a:moveTo>
                  <a:lnTo>
                    <a:pt x="5847270" y="1265962"/>
                  </a:lnTo>
                </a:path>
                <a:path w="9213215" h="5260340">
                  <a:moveTo>
                    <a:pt x="5822315" y="1265962"/>
                  </a:moveTo>
                  <a:lnTo>
                    <a:pt x="5797296" y="1265962"/>
                  </a:lnTo>
                </a:path>
                <a:path w="9213215" h="5260340">
                  <a:moveTo>
                    <a:pt x="5772277" y="1265962"/>
                  </a:moveTo>
                  <a:lnTo>
                    <a:pt x="5747321" y="1265962"/>
                  </a:lnTo>
                </a:path>
                <a:path w="9213215" h="5260340">
                  <a:moveTo>
                    <a:pt x="5722302" y="1265962"/>
                  </a:moveTo>
                  <a:lnTo>
                    <a:pt x="5697347" y="1265962"/>
                  </a:lnTo>
                </a:path>
                <a:path w="9213215" h="5260340">
                  <a:moveTo>
                    <a:pt x="5672391" y="1265962"/>
                  </a:moveTo>
                  <a:lnTo>
                    <a:pt x="5647372" y="1265962"/>
                  </a:lnTo>
                </a:path>
                <a:path w="9213215" h="5260340">
                  <a:moveTo>
                    <a:pt x="5622353" y="1265962"/>
                  </a:moveTo>
                  <a:lnTo>
                    <a:pt x="5597398" y="1265962"/>
                  </a:lnTo>
                </a:path>
                <a:path w="9213215" h="5260340">
                  <a:moveTo>
                    <a:pt x="5572379" y="1265962"/>
                  </a:moveTo>
                  <a:lnTo>
                    <a:pt x="5547423" y="1265962"/>
                  </a:lnTo>
                </a:path>
                <a:path w="9213215" h="5260340">
                  <a:moveTo>
                    <a:pt x="5522404" y="1265962"/>
                  </a:moveTo>
                  <a:lnTo>
                    <a:pt x="5497449" y="1265962"/>
                  </a:lnTo>
                </a:path>
                <a:path w="9213215" h="5260340">
                  <a:moveTo>
                    <a:pt x="5472430" y="1265962"/>
                  </a:moveTo>
                  <a:lnTo>
                    <a:pt x="5447474" y="1265962"/>
                  </a:lnTo>
                </a:path>
                <a:path w="9213215" h="5260340">
                  <a:moveTo>
                    <a:pt x="5422455" y="1265962"/>
                  </a:moveTo>
                  <a:lnTo>
                    <a:pt x="5397500" y="1265962"/>
                  </a:lnTo>
                </a:path>
                <a:path w="9213215" h="5260340">
                  <a:moveTo>
                    <a:pt x="5372481" y="1265962"/>
                  </a:moveTo>
                  <a:lnTo>
                    <a:pt x="5347462" y="1265962"/>
                  </a:lnTo>
                </a:path>
                <a:path w="9213215" h="5260340">
                  <a:moveTo>
                    <a:pt x="5322506" y="1265962"/>
                  </a:moveTo>
                  <a:lnTo>
                    <a:pt x="5297487" y="1265962"/>
                  </a:lnTo>
                </a:path>
                <a:path w="9213215" h="5260340">
                  <a:moveTo>
                    <a:pt x="5272532" y="1265962"/>
                  </a:moveTo>
                  <a:lnTo>
                    <a:pt x="5247576" y="1265962"/>
                  </a:lnTo>
                </a:path>
                <a:path w="9213215" h="5260340">
                  <a:moveTo>
                    <a:pt x="5222557" y="1265962"/>
                  </a:moveTo>
                  <a:lnTo>
                    <a:pt x="5197602" y="1265962"/>
                  </a:lnTo>
                </a:path>
                <a:path w="9213215" h="5260340">
                  <a:moveTo>
                    <a:pt x="5172583" y="1265962"/>
                  </a:moveTo>
                  <a:lnTo>
                    <a:pt x="5147564" y="1265962"/>
                  </a:lnTo>
                </a:path>
                <a:path w="9213215" h="5260340">
                  <a:moveTo>
                    <a:pt x="5122608" y="1265962"/>
                  </a:moveTo>
                  <a:lnTo>
                    <a:pt x="5097589" y="1265962"/>
                  </a:lnTo>
                </a:path>
                <a:path w="9213215" h="5260340">
                  <a:moveTo>
                    <a:pt x="5072634" y="1265962"/>
                  </a:moveTo>
                  <a:lnTo>
                    <a:pt x="5047678" y="1265962"/>
                  </a:lnTo>
                </a:path>
                <a:path w="9213215" h="5260340">
                  <a:moveTo>
                    <a:pt x="5022659" y="1265962"/>
                  </a:moveTo>
                  <a:lnTo>
                    <a:pt x="4997704" y="1265962"/>
                  </a:lnTo>
                </a:path>
                <a:path w="9213215" h="5260340">
                  <a:moveTo>
                    <a:pt x="4972685" y="1265962"/>
                  </a:moveTo>
                  <a:lnTo>
                    <a:pt x="4947666" y="1265962"/>
                  </a:lnTo>
                </a:path>
                <a:path w="9213215" h="5260340">
                  <a:moveTo>
                    <a:pt x="4922710" y="1265962"/>
                  </a:moveTo>
                  <a:lnTo>
                    <a:pt x="4897691" y="1265962"/>
                  </a:lnTo>
                </a:path>
                <a:path w="9213215" h="5260340">
                  <a:moveTo>
                    <a:pt x="4872736" y="1265962"/>
                  </a:moveTo>
                  <a:lnTo>
                    <a:pt x="4847717" y="1265962"/>
                  </a:lnTo>
                </a:path>
                <a:path w="9213215" h="5260340">
                  <a:moveTo>
                    <a:pt x="4822761" y="1265962"/>
                  </a:moveTo>
                  <a:lnTo>
                    <a:pt x="4797742" y="1265962"/>
                  </a:lnTo>
                </a:path>
                <a:path w="9213215" h="5260340">
                  <a:moveTo>
                    <a:pt x="4772787" y="1265962"/>
                  </a:moveTo>
                  <a:lnTo>
                    <a:pt x="4747831" y="1265962"/>
                  </a:lnTo>
                </a:path>
                <a:path w="9213215" h="5260340">
                  <a:moveTo>
                    <a:pt x="4722812" y="1265962"/>
                  </a:moveTo>
                  <a:lnTo>
                    <a:pt x="4697793" y="1265962"/>
                  </a:lnTo>
                </a:path>
                <a:path w="9213215" h="5260340">
                  <a:moveTo>
                    <a:pt x="4672774" y="1265962"/>
                  </a:moveTo>
                  <a:lnTo>
                    <a:pt x="4647819" y="1265962"/>
                  </a:lnTo>
                </a:path>
                <a:path w="9213215" h="5260340">
                  <a:moveTo>
                    <a:pt x="4622863" y="1265962"/>
                  </a:moveTo>
                  <a:lnTo>
                    <a:pt x="4597844" y="1265962"/>
                  </a:lnTo>
                </a:path>
                <a:path w="9213215" h="5260340">
                  <a:moveTo>
                    <a:pt x="4572889" y="1265962"/>
                  </a:moveTo>
                  <a:lnTo>
                    <a:pt x="4547870" y="1265962"/>
                  </a:lnTo>
                </a:path>
                <a:path w="9213215" h="5260340">
                  <a:moveTo>
                    <a:pt x="4522914" y="1265962"/>
                  </a:moveTo>
                  <a:lnTo>
                    <a:pt x="4497895" y="1265962"/>
                  </a:lnTo>
                </a:path>
                <a:path w="9213215" h="5260340">
                  <a:moveTo>
                    <a:pt x="4472876" y="1265962"/>
                  </a:moveTo>
                  <a:lnTo>
                    <a:pt x="4447921" y="1265962"/>
                  </a:lnTo>
                </a:path>
                <a:path w="9213215" h="5260340">
                  <a:moveTo>
                    <a:pt x="4422965" y="1265962"/>
                  </a:moveTo>
                  <a:lnTo>
                    <a:pt x="4397946" y="1265962"/>
                  </a:lnTo>
                </a:path>
                <a:path w="9213215" h="5260340">
                  <a:moveTo>
                    <a:pt x="4372991" y="1265962"/>
                  </a:moveTo>
                  <a:lnTo>
                    <a:pt x="4347972" y="1265962"/>
                  </a:lnTo>
                </a:path>
                <a:path w="9213215" h="5260340">
                  <a:moveTo>
                    <a:pt x="4322953" y="1265962"/>
                  </a:moveTo>
                  <a:lnTo>
                    <a:pt x="4297997" y="1265962"/>
                  </a:lnTo>
                </a:path>
                <a:path w="9213215" h="5260340">
                  <a:moveTo>
                    <a:pt x="4272978" y="1265962"/>
                  </a:moveTo>
                  <a:lnTo>
                    <a:pt x="4248023" y="1265962"/>
                  </a:lnTo>
                </a:path>
                <a:path w="9213215" h="5260340">
                  <a:moveTo>
                    <a:pt x="4223004" y="1265962"/>
                  </a:moveTo>
                  <a:lnTo>
                    <a:pt x="4198048" y="1265962"/>
                  </a:lnTo>
                </a:path>
                <a:path w="9213215" h="5260340">
                  <a:moveTo>
                    <a:pt x="4173093" y="1265962"/>
                  </a:moveTo>
                  <a:lnTo>
                    <a:pt x="4148074" y="1265962"/>
                  </a:lnTo>
                </a:path>
                <a:path w="9213215" h="5260340">
                  <a:moveTo>
                    <a:pt x="4123055" y="1265962"/>
                  </a:moveTo>
                  <a:lnTo>
                    <a:pt x="4098099" y="1265962"/>
                  </a:lnTo>
                </a:path>
                <a:path w="9213215" h="5260340">
                  <a:moveTo>
                    <a:pt x="4073080" y="1265962"/>
                  </a:moveTo>
                  <a:lnTo>
                    <a:pt x="4048125" y="1265962"/>
                  </a:lnTo>
                </a:path>
                <a:path w="9213215" h="5260340">
                  <a:moveTo>
                    <a:pt x="4023106" y="1265962"/>
                  </a:moveTo>
                  <a:lnTo>
                    <a:pt x="3998150" y="1265962"/>
                  </a:lnTo>
                </a:path>
                <a:path w="9213215" h="5260340">
                  <a:moveTo>
                    <a:pt x="3973195" y="1265962"/>
                  </a:moveTo>
                  <a:lnTo>
                    <a:pt x="3948176" y="1265962"/>
                  </a:lnTo>
                </a:path>
                <a:path w="9213215" h="5260340">
                  <a:moveTo>
                    <a:pt x="3923157" y="1265962"/>
                  </a:moveTo>
                  <a:lnTo>
                    <a:pt x="3898138" y="1265962"/>
                  </a:lnTo>
                </a:path>
                <a:path w="9213215" h="5260340">
                  <a:moveTo>
                    <a:pt x="3873182" y="1265962"/>
                  </a:moveTo>
                  <a:lnTo>
                    <a:pt x="3848227" y="1265962"/>
                  </a:lnTo>
                </a:path>
                <a:path w="9213215" h="5260340">
                  <a:moveTo>
                    <a:pt x="3823208" y="1265962"/>
                  </a:moveTo>
                  <a:lnTo>
                    <a:pt x="3798189" y="1265962"/>
                  </a:lnTo>
                </a:path>
                <a:path w="9213215" h="5260340">
                  <a:moveTo>
                    <a:pt x="3773233" y="1265962"/>
                  </a:moveTo>
                  <a:lnTo>
                    <a:pt x="3748278" y="1265962"/>
                  </a:lnTo>
                </a:path>
                <a:path w="9213215" h="5260340">
                  <a:moveTo>
                    <a:pt x="3723259" y="1265962"/>
                  </a:moveTo>
                  <a:lnTo>
                    <a:pt x="3698303" y="1265962"/>
                  </a:lnTo>
                </a:path>
                <a:path w="9213215" h="5260340">
                  <a:moveTo>
                    <a:pt x="3673284" y="1265962"/>
                  </a:moveTo>
                  <a:lnTo>
                    <a:pt x="3648329" y="1265962"/>
                  </a:lnTo>
                </a:path>
                <a:path w="9213215" h="5260340">
                  <a:moveTo>
                    <a:pt x="3623310" y="1265962"/>
                  </a:moveTo>
                  <a:lnTo>
                    <a:pt x="3598291" y="1265962"/>
                  </a:lnTo>
                </a:path>
                <a:path w="9213215" h="5260340">
                  <a:moveTo>
                    <a:pt x="3573335" y="1265962"/>
                  </a:moveTo>
                  <a:lnTo>
                    <a:pt x="3548380" y="1265962"/>
                  </a:lnTo>
                </a:path>
                <a:path w="9213215" h="5260340">
                  <a:moveTo>
                    <a:pt x="3523361" y="1265962"/>
                  </a:moveTo>
                  <a:lnTo>
                    <a:pt x="3498405" y="1265962"/>
                  </a:lnTo>
                </a:path>
                <a:path w="9213215" h="5260340">
                  <a:moveTo>
                    <a:pt x="3473386" y="1265962"/>
                  </a:moveTo>
                  <a:lnTo>
                    <a:pt x="3448367" y="1265962"/>
                  </a:lnTo>
                </a:path>
                <a:path w="9213215" h="5260340">
                  <a:moveTo>
                    <a:pt x="3423412" y="1265962"/>
                  </a:moveTo>
                  <a:lnTo>
                    <a:pt x="3398393" y="1265962"/>
                  </a:lnTo>
                </a:path>
                <a:path w="9213215" h="5260340">
                  <a:moveTo>
                    <a:pt x="3373437" y="1265962"/>
                  </a:moveTo>
                  <a:lnTo>
                    <a:pt x="3348418" y="1265962"/>
                  </a:lnTo>
                </a:path>
                <a:path w="9213215" h="5260340">
                  <a:moveTo>
                    <a:pt x="3323463" y="1265962"/>
                  </a:moveTo>
                  <a:lnTo>
                    <a:pt x="3298507" y="1265962"/>
                  </a:lnTo>
                </a:path>
                <a:path w="9213215" h="5260340">
                  <a:moveTo>
                    <a:pt x="3273488" y="1265962"/>
                  </a:moveTo>
                  <a:lnTo>
                    <a:pt x="3248469" y="1265962"/>
                  </a:lnTo>
                </a:path>
                <a:path w="9213215" h="5260340">
                  <a:moveTo>
                    <a:pt x="3223514" y="1265962"/>
                  </a:moveTo>
                  <a:lnTo>
                    <a:pt x="3198495" y="1265962"/>
                  </a:lnTo>
                </a:path>
                <a:path w="9213215" h="5260340">
                  <a:moveTo>
                    <a:pt x="3173539" y="1265962"/>
                  </a:moveTo>
                  <a:lnTo>
                    <a:pt x="3148520" y="1265962"/>
                  </a:lnTo>
                </a:path>
                <a:path w="9213215" h="5260340">
                  <a:moveTo>
                    <a:pt x="3123565" y="1265962"/>
                  </a:moveTo>
                  <a:lnTo>
                    <a:pt x="3098546" y="1265962"/>
                  </a:lnTo>
                </a:path>
                <a:path w="9213215" h="5260340">
                  <a:moveTo>
                    <a:pt x="3073590" y="1265962"/>
                  </a:moveTo>
                  <a:lnTo>
                    <a:pt x="3048571" y="1265962"/>
                  </a:lnTo>
                </a:path>
                <a:path w="9213215" h="5260340">
                  <a:moveTo>
                    <a:pt x="3023616" y="1265962"/>
                  </a:moveTo>
                  <a:lnTo>
                    <a:pt x="2998597" y="1265962"/>
                  </a:lnTo>
                </a:path>
                <a:path w="9213215" h="5260340">
                  <a:moveTo>
                    <a:pt x="2973641" y="1265962"/>
                  </a:moveTo>
                  <a:lnTo>
                    <a:pt x="2948622" y="1265962"/>
                  </a:lnTo>
                </a:path>
                <a:path w="9213215" h="5260340">
                  <a:moveTo>
                    <a:pt x="2923667" y="1265962"/>
                  </a:moveTo>
                  <a:lnTo>
                    <a:pt x="2898648" y="1265962"/>
                  </a:lnTo>
                </a:path>
                <a:path w="9213215" h="5260340">
                  <a:moveTo>
                    <a:pt x="2873692" y="1265962"/>
                  </a:moveTo>
                  <a:lnTo>
                    <a:pt x="2848692" y="1265962"/>
                  </a:lnTo>
                </a:path>
                <a:path w="9213215" h="5260340">
                  <a:moveTo>
                    <a:pt x="2823667" y="1265962"/>
                  </a:moveTo>
                  <a:lnTo>
                    <a:pt x="2813443" y="1265962"/>
                  </a:lnTo>
                </a:path>
                <a:path w="9213215" h="5260340">
                  <a:moveTo>
                    <a:pt x="874585" y="1265962"/>
                  </a:moveTo>
                  <a:lnTo>
                    <a:pt x="849610" y="1265962"/>
                  </a:lnTo>
                </a:path>
                <a:path w="9213215" h="5260340">
                  <a:moveTo>
                    <a:pt x="824630" y="1265962"/>
                  </a:moveTo>
                  <a:lnTo>
                    <a:pt x="799655" y="1265962"/>
                  </a:lnTo>
                </a:path>
                <a:path w="9213215" h="5260340">
                  <a:moveTo>
                    <a:pt x="774649" y="1265962"/>
                  </a:moveTo>
                  <a:lnTo>
                    <a:pt x="749668" y="1265962"/>
                  </a:lnTo>
                </a:path>
                <a:path w="9213215" h="5260340">
                  <a:moveTo>
                    <a:pt x="724642" y="1265962"/>
                  </a:moveTo>
                  <a:lnTo>
                    <a:pt x="699662" y="1265962"/>
                  </a:lnTo>
                </a:path>
                <a:path w="9213215" h="5260340">
                  <a:moveTo>
                    <a:pt x="9159208" y="1315940"/>
                  </a:moveTo>
                  <a:lnTo>
                    <a:pt x="9145714" y="1315936"/>
                  </a:lnTo>
                </a:path>
                <a:path w="9213215" h="5260340">
                  <a:moveTo>
                    <a:pt x="9120759" y="1315936"/>
                  </a:moveTo>
                  <a:lnTo>
                    <a:pt x="9095740" y="1315936"/>
                  </a:lnTo>
                </a:path>
                <a:path w="9213215" h="5260340">
                  <a:moveTo>
                    <a:pt x="9070721" y="1315936"/>
                  </a:moveTo>
                  <a:lnTo>
                    <a:pt x="9045765" y="1315936"/>
                  </a:lnTo>
                </a:path>
                <a:path w="9213215" h="5260340">
                  <a:moveTo>
                    <a:pt x="9020810" y="1315936"/>
                  </a:moveTo>
                  <a:lnTo>
                    <a:pt x="8995791" y="1315936"/>
                  </a:lnTo>
                </a:path>
                <a:path w="9213215" h="5260340">
                  <a:moveTo>
                    <a:pt x="8970835" y="1315936"/>
                  </a:moveTo>
                  <a:lnTo>
                    <a:pt x="8945816" y="1315936"/>
                  </a:lnTo>
                </a:path>
                <a:path w="9213215" h="5260340">
                  <a:moveTo>
                    <a:pt x="8920861" y="1315936"/>
                  </a:moveTo>
                  <a:lnTo>
                    <a:pt x="8895842" y="1315936"/>
                  </a:lnTo>
                </a:path>
                <a:path w="9213215" h="5260340">
                  <a:moveTo>
                    <a:pt x="8870823" y="1315936"/>
                  </a:moveTo>
                  <a:lnTo>
                    <a:pt x="8845867" y="1315936"/>
                  </a:lnTo>
                </a:path>
                <a:path w="9213215" h="5260340">
                  <a:moveTo>
                    <a:pt x="8820912" y="1315936"/>
                  </a:moveTo>
                  <a:lnTo>
                    <a:pt x="8795893" y="1315936"/>
                  </a:lnTo>
                </a:path>
                <a:path w="9213215" h="5260340">
                  <a:moveTo>
                    <a:pt x="8770937" y="1315936"/>
                  </a:moveTo>
                  <a:lnTo>
                    <a:pt x="8745918" y="1315936"/>
                  </a:lnTo>
                </a:path>
                <a:path w="9213215" h="5260340">
                  <a:moveTo>
                    <a:pt x="8720899" y="1315936"/>
                  </a:moveTo>
                  <a:lnTo>
                    <a:pt x="8695944" y="1315936"/>
                  </a:lnTo>
                </a:path>
                <a:path w="9213215" h="5260340">
                  <a:moveTo>
                    <a:pt x="8670925" y="1315936"/>
                  </a:moveTo>
                  <a:lnTo>
                    <a:pt x="8645969" y="1315936"/>
                  </a:lnTo>
                </a:path>
                <a:path w="9213215" h="5260340">
                  <a:moveTo>
                    <a:pt x="8620950" y="1315936"/>
                  </a:moveTo>
                  <a:lnTo>
                    <a:pt x="8595995" y="1315936"/>
                  </a:lnTo>
                </a:path>
                <a:path w="9213215" h="5260340">
                  <a:moveTo>
                    <a:pt x="8571039" y="1315936"/>
                  </a:moveTo>
                  <a:lnTo>
                    <a:pt x="8546020" y="1315936"/>
                  </a:lnTo>
                </a:path>
                <a:path w="9213215" h="5260340">
                  <a:moveTo>
                    <a:pt x="8521001" y="1315936"/>
                  </a:moveTo>
                  <a:lnTo>
                    <a:pt x="8496046" y="1315936"/>
                  </a:lnTo>
                </a:path>
                <a:path w="9213215" h="5260340">
                  <a:moveTo>
                    <a:pt x="8471027" y="1315936"/>
                  </a:moveTo>
                  <a:lnTo>
                    <a:pt x="8446071" y="1315936"/>
                  </a:lnTo>
                </a:path>
                <a:path w="9213215" h="5260340">
                  <a:moveTo>
                    <a:pt x="8421052" y="1315936"/>
                  </a:moveTo>
                  <a:lnTo>
                    <a:pt x="8396097" y="1315936"/>
                  </a:lnTo>
                </a:path>
                <a:path w="9213215" h="5260340">
                  <a:moveTo>
                    <a:pt x="8371141" y="1315936"/>
                  </a:moveTo>
                  <a:lnTo>
                    <a:pt x="8346122" y="1315936"/>
                  </a:lnTo>
                </a:path>
                <a:path w="9213215" h="5260340">
                  <a:moveTo>
                    <a:pt x="8321103" y="1315936"/>
                  </a:moveTo>
                  <a:lnTo>
                    <a:pt x="8296084" y="1315936"/>
                  </a:lnTo>
                </a:path>
                <a:path w="9213215" h="5260340">
                  <a:moveTo>
                    <a:pt x="8271129" y="1315936"/>
                  </a:moveTo>
                  <a:lnTo>
                    <a:pt x="8246173" y="1315936"/>
                  </a:lnTo>
                </a:path>
                <a:path w="9213215" h="5260340">
                  <a:moveTo>
                    <a:pt x="8221154" y="1315936"/>
                  </a:moveTo>
                  <a:lnTo>
                    <a:pt x="8196199" y="1315936"/>
                  </a:lnTo>
                </a:path>
                <a:path w="9213215" h="5260340">
                  <a:moveTo>
                    <a:pt x="8171180" y="1315936"/>
                  </a:moveTo>
                  <a:lnTo>
                    <a:pt x="8146224" y="1315936"/>
                  </a:lnTo>
                </a:path>
                <a:path w="9213215" h="5260340">
                  <a:moveTo>
                    <a:pt x="8121205" y="1315936"/>
                  </a:moveTo>
                  <a:lnTo>
                    <a:pt x="8096186" y="1315936"/>
                  </a:lnTo>
                </a:path>
                <a:path w="9213215" h="5260340">
                  <a:moveTo>
                    <a:pt x="8071231" y="1315936"/>
                  </a:moveTo>
                  <a:lnTo>
                    <a:pt x="8046212" y="1315936"/>
                  </a:lnTo>
                </a:path>
                <a:path w="9213215" h="5260340">
                  <a:moveTo>
                    <a:pt x="8021256" y="1315936"/>
                  </a:moveTo>
                  <a:lnTo>
                    <a:pt x="7996237" y="1315936"/>
                  </a:lnTo>
                </a:path>
                <a:path w="9213215" h="5260340">
                  <a:moveTo>
                    <a:pt x="7971282" y="1315936"/>
                  </a:moveTo>
                  <a:lnTo>
                    <a:pt x="7946326" y="1315936"/>
                  </a:lnTo>
                </a:path>
                <a:path w="9213215" h="5260340">
                  <a:moveTo>
                    <a:pt x="7921307" y="1315936"/>
                  </a:moveTo>
                  <a:lnTo>
                    <a:pt x="7896288" y="1315936"/>
                  </a:lnTo>
                </a:path>
                <a:path w="9213215" h="5260340">
                  <a:moveTo>
                    <a:pt x="7871333" y="1315936"/>
                  </a:moveTo>
                  <a:lnTo>
                    <a:pt x="7846314" y="1315936"/>
                  </a:lnTo>
                </a:path>
                <a:path w="9213215" h="5260340">
                  <a:moveTo>
                    <a:pt x="7821358" y="1315936"/>
                  </a:moveTo>
                  <a:lnTo>
                    <a:pt x="7796339" y="1315936"/>
                  </a:lnTo>
                </a:path>
                <a:path w="9213215" h="5260340">
                  <a:moveTo>
                    <a:pt x="7771384" y="1315936"/>
                  </a:moveTo>
                  <a:lnTo>
                    <a:pt x="7746428" y="1315936"/>
                  </a:lnTo>
                </a:path>
                <a:path w="9213215" h="5260340">
                  <a:moveTo>
                    <a:pt x="7721409" y="1315936"/>
                  </a:moveTo>
                  <a:lnTo>
                    <a:pt x="7696454" y="1315936"/>
                  </a:lnTo>
                </a:path>
                <a:path w="9213215" h="5260340">
                  <a:moveTo>
                    <a:pt x="7671371" y="1315936"/>
                  </a:moveTo>
                  <a:lnTo>
                    <a:pt x="7646416" y="1315936"/>
                  </a:lnTo>
                </a:path>
                <a:path w="9213215" h="5260340">
                  <a:moveTo>
                    <a:pt x="7621460" y="1315936"/>
                  </a:moveTo>
                  <a:lnTo>
                    <a:pt x="7596441" y="1315936"/>
                  </a:lnTo>
                </a:path>
                <a:path w="9213215" h="5260340">
                  <a:moveTo>
                    <a:pt x="7571486" y="1315936"/>
                  </a:moveTo>
                  <a:lnTo>
                    <a:pt x="7546467" y="1315936"/>
                  </a:lnTo>
                </a:path>
                <a:path w="9213215" h="5260340">
                  <a:moveTo>
                    <a:pt x="7521511" y="1315936"/>
                  </a:moveTo>
                  <a:lnTo>
                    <a:pt x="7496492" y="1315936"/>
                  </a:lnTo>
                </a:path>
                <a:path w="9213215" h="5260340">
                  <a:moveTo>
                    <a:pt x="7471473" y="1315936"/>
                  </a:moveTo>
                  <a:lnTo>
                    <a:pt x="7446518" y="1315936"/>
                  </a:lnTo>
                </a:path>
                <a:path w="9213215" h="5260340">
                  <a:moveTo>
                    <a:pt x="7421562" y="1315936"/>
                  </a:moveTo>
                  <a:lnTo>
                    <a:pt x="7396543" y="1315936"/>
                  </a:lnTo>
                </a:path>
                <a:path w="9213215" h="5260340">
                  <a:moveTo>
                    <a:pt x="7371524" y="1315936"/>
                  </a:moveTo>
                  <a:lnTo>
                    <a:pt x="7346569" y="1315936"/>
                  </a:lnTo>
                </a:path>
                <a:path w="9213215" h="5260340">
                  <a:moveTo>
                    <a:pt x="7321613" y="1315936"/>
                  </a:moveTo>
                  <a:lnTo>
                    <a:pt x="7296594" y="1315936"/>
                  </a:lnTo>
                </a:path>
                <a:path w="9213215" h="5260340">
                  <a:moveTo>
                    <a:pt x="7271575" y="1315936"/>
                  </a:moveTo>
                  <a:lnTo>
                    <a:pt x="7246620" y="1315936"/>
                  </a:lnTo>
                </a:path>
                <a:path w="9213215" h="5260340">
                  <a:moveTo>
                    <a:pt x="7221601" y="1315936"/>
                  </a:moveTo>
                  <a:lnTo>
                    <a:pt x="7196645" y="1315936"/>
                  </a:lnTo>
                </a:path>
                <a:path w="9213215" h="5260340">
                  <a:moveTo>
                    <a:pt x="7171626" y="1315936"/>
                  </a:moveTo>
                  <a:lnTo>
                    <a:pt x="7146671" y="1315936"/>
                  </a:lnTo>
                </a:path>
                <a:path w="9213215" h="5260340">
                  <a:moveTo>
                    <a:pt x="7121652" y="1315936"/>
                  </a:moveTo>
                  <a:lnTo>
                    <a:pt x="7096696" y="1315936"/>
                  </a:lnTo>
                </a:path>
                <a:path w="9213215" h="5260340">
                  <a:moveTo>
                    <a:pt x="7071741" y="1315936"/>
                  </a:moveTo>
                  <a:lnTo>
                    <a:pt x="7046658" y="1315936"/>
                  </a:lnTo>
                </a:path>
                <a:path w="9213215" h="5260340">
                  <a:moveTo>
                    <a:pt x="7021703" y="1315936"/>
                  </a:moveTo>
                  <a:lnTo>
                    <a:pt x="6996747" y="1315936"/>
                  </a:lnTo>
                </a:path>
                <a:path w="9213215" h="5260340">
                  <a:moveTo>
                    <a:pt x="6971728" y="1315936"/>
                  </a:moveTo>
                  <a:lnTo>
                    <a:pt x="6946773" y="1315936"/>
                  </a:lnTo>
                </a:path>
                <a:path w="9213215" h="5260340">
                  <a:moveTo>
                    <a:pt x="6921754" y="1315936"/>
                  </a:moveTo>
                  <a:lnTo>
                    <a:pt x="6896798" y="1315936"/>
                  </a:lnTo>
                </a:path>
                <a:path w="9213215" h="5260340">
                  <a:moveTo>
                    <a:pt x="6871843" y="1315936"/>
                  </a:moveTo>
                  <a:lnTo>
                    <a:pt x="6846760" y="1315936"/>
                  </a:lnTo>
                </a:path>
                <a:path w="9213215" h="5260340">
                  <a:moveTo>
                    <a:pt x="6821805" y="1315936"/>
                  </a:moveTo>
                  <a:lnTo>
                    <a:pt x="6796786" y="1315936"/>
                  </a:lnTo>
                </a:path>
                <a:path w="9213215" h="5260340">
                  <a:moveTo>
                    <a:pt x="6771830" y="1315936"/>
                  </a:moveTo>
                  <a:lnTo>
                    <a:pt x="6746875" y="1315936"/>
                  </a:lnTo>
                </a:path>
                <a:path w="9213215" h="5260340">
                  <a:moveTo>
                    <a:pt x="6721856" y="1315936"/>
                  </a:moveTo>
                  <a:lnTo>
                    <a:pt x="6696900" y="1315936"/>
                  </a:lnTo>
                </a:path>
                <a:path w="9213215" h="5260340">
                  <a:moveTo>
                    <a:pt x="6671881" y="1315936"/>
                  </a:moveTo>
                  <a:lnTo>
                    <a:pt x="6646926" y="1315936"/>
                  </a:lnTo>
                </a:path>
                <a:path w="9213215" h="5260340">
                  <a:moveTo>
                    <a:pt x="6621907" y="1315936"/>
                  </a:moveTo>
                  <a:lnTo>
                    <a:pt x="6596888" y="1315936"/>
                  </a:lnTo>
                </a:path>
                <a:path w="9213215" h="5260340">
                  <a:moveTo>
                    <a:pt x="6571932" y="1315936"/>
                  </a:moveTo>
                  <a:lnTo>
                    <a:pt x="6546977" y="1315936"/>
                  </a:lnTo>
                </a:path>
                <a:path w="9213215" h="5260340">
                  <a:moveTo>
                    <a:pt x="6521958" y="1315936"/>
                  </a:moveTo>
                  <a:lnTo>
                    <a:pt x="6496939" y="1315936"/>
                  </a:lnTo>
                </a:path>
                <a:path w="9213215" h="5260340">
                  <a:moveTo>
                    <a:pt x="6471983" y="1315936"/>
                  </a:moveTo>
                  <a:lnTo>
                    <a:pt x="6447028" y="1315936"/>
                  </a:lnTo>
                </a:path>
                <a:path w="9213215" h="5260340">
                  <a:moveTo>
                    <a:pt x="6422009" y="1315936"/>
                  </a:moveTo>
                  <a:lnTo>
                    <a:pt x="6396990" y="1315936"/>
                  </a:lnTo>
                </a:path>
                <a:path w="9213215" h="5260340">
                  <a:moveTo>
                    <a:pt x="6372034" y="1315936"/>
                  </a:moveTo>
                  <a:lnTo>
                    <a:pt x="6347015" y="1315936"/>
                  </a:lnTo>
                </a:path>
                <a:path w="9213215" h="5260340">
                  <a:moveTo>
                    <a:pt x="6322060" y="1315936"/>
                  </a:moveTo>
                  <a:lnTo>
                    <a:pt x="6297041" y="1315936"/>
                  </a:lnTo>
                </a:path>
                <a:path w="9213215" h="5260340">
                  <a:moveTo>
                    <a:pt x="6272085" y="1315936"/>
                  </a:moveTo>
                  <a:lnTo>
                    <a:pt x="6247130" y="1315936"/>
                  </a:lnTo>
                </a:path>
                <a:path w="9213215" h="5260340">
                  <a:moveTo>
                    <a:pt x="6222111" y="1315936"/>
                  </a:moveTo>
                  <a:lnTo>
                    <a:pt x="6197092" y="1315936"/>
                  </a:lnTo>
                </a:path>
                <a:path w="9213215" h="5260340">
                  <a:moveTo>
                    <a:pt x="6172073" y="1315936"/>
                  </a:moveTo>
                  <a:lnTo>
                    <a:pt x="6147117" y="1315936"/>
                  </a:lnTo>
                </a:path>
                <a:path w="9213215" h="5260340">
                  <a:moveTo>
                    <a:pt x="6122162" y="1315936"/>
                  </a:moveTo>
                  <a:lnTo>
                    <a:pt x="6097143" y="1315936"/>
                  </a:lnTo>
                </a:path>
                <a:path w="9213215" h="5260340">
                  <a:moveTo>
                    <a:pt x="6072187" y="1315936"/>
                  </a:moveTo>
                  <a:lnTo>
                    <a:pt x="6047168" y="1315936"/>
                  </a:lnTo>
                </a:path>
                <a:path w="9213215" h="5260340">
                  <a:moveTo>
                    <a:pt x="6022213" y="1315936"/>
                  </a:moveTo>
                  <a:lnTo>
                    <a:pt x="5997194" y="1315936"/>
                  </a:lnTo>
                </a:path>
                <a:path w="9213215" h="5260340">
                  <a:moveTo>
                    <a:pt x="5972175" y="1315936"/>
                  </a:moveTo>
                  <a:lnTo>
                    <a:pt x="5947219" y="1315936"/>
                  </a:lnTo>
                </a:path>
                <a:path w="9213215" h="5260340">
                  <a:moveTo>
                    <a:pt x="5922264" y="1315936"/>
                  </a:moveTo>
                  <a:lnTo>
                    <a:pt x="5897245" y="1315936"/>
                  </a:lnTo>
                </a:path>
                <a:path w="9213215" h="5260340">
                  <a:moveTo>
                    <a:pt x="5872289" y="1315936"/>
                  </a:moveTo>
                  <a:lnTo>
                    <a:pt x="5847270" y="1315936"/>
                  </a:lnTo>
                </a:path>
                <a:path w="9213215" h="5260340">
                  <a:moveTo>
                    <a:pt x="5822315" y="1315936"/>
                  </a:moveTo>
                  <a:lnTo>
                    <a:pt x="5797296" y="1315936"/>
                  </a:lnTo>
                </a:path>
                <a:path w="9213215" h="5260340">
                  <a:moveTo>
                    <a:pt x="5772277" y="1315936"/>
                  </a:moveTo>
                  <a:lnTo>
                    <a:pt x="5747321" y="1315936"/>
                  </a:lnTo>
                </a:path>
                <a:path w="9213215" h="5260340">
                  <a:moveTo>
                    <a:pt x="5722302" y="1315936"/>
                  </a:moveTo>
                  <a:lnTo>
                    <a:pt x="5697347" y="1315936"/>
                  </a:lnTo>
                </a:path>
                <a:path w="9213215" h="5260340">
                  <a:moveTo>
                    <a:pt x="5672391" y="1315936"/>
                  </a:moveTo>
                  <a:lnTo>
                    <a:pt x="5647372" y="1315936"/>
                  </a:lnTo>
                </a:path>
                <a:path w="9213215" h="5260340">
                  <a:moveTo>
                    <a:pt x="5622353" y="1315936"/>
                  </a:moveTo>
                  <a:lnTo>
                    <a:pt x="5597398" y="1315936"/>
                  </a:lnTo>
                </a:path>
                <a:path w="9213215" h="5260340">
                  <a:moveTo>
                    <a:pt x="5572379" y="1315936"/>
                  </a:moveTo>
                  <a:lnTo>
                    <a:pt x="5547423" y="1315936"/>
                  </a:lnTo>
                </a:path>
                <a:path w="9213215" h="5260340">
                  <a:moveTo>
                    <a:pt x="5522404" y="1315936"/>
                  </a:moveTo>
                  <a:lnTo>
                    <a:pt x="5497449" y="1315936"/>
                  </a:lnTo>
                </a:path>
                <a:path w="9213215" h="5260340">
                  <a:moveTo>
                    <a:pt x="5472430" y="1315936"/>
                  </a:moveTo>
                  <a:lnTo>
                    <a:pt x="5447474" y="1315936"/>
                  </a:lnTo>
                </a:path>
                <a:path w="9213215" h="5260340">
                  <a:moveTo>
                    <a:pt x="5422455" y="1315936"/>
                  </a:moveTo>
                  <a:lnTo>
                    <a:pt x="5397500" y="1315936"/>
                  </a:lnTo>
                </a:path>
                <a:path w="9213215" h="5260340">
                  <a:moveTo>
                    <a:pt x="5372481" y="1315936"/>
                  </a:moveTo>
                  <a:lnTo>
                    <a:pt x="5347462" y="1315936"/>
                  </a:lnTo>
                </a:path>
                <a:path w="9213215" h="5260340">
                  <a:moveTo>
                    <a:pt x="5322506" y="1315936"/>
                  </a:moveTo>
                  <a:lnTo>
                    <a:pt x="5297487" y="1315936"/>
                  </a:lnTo>
                </a:path>
                <a:path w="9213215" h="5260340">
                  <a:moveTo>
                    <a:pt x="5272532" y="1315936"/>
                  </a:moveTo>
                  <a:lnTo>
                    <a:pt x="5247576" y="1315936"/>
                  </a:lnTo>
                </a:path>
                <a:path w="9213215" h="5260340">
                  <a:moveTo>
                    <a:pt x="5222557" y="1315936"/>
                  </a:moveTo>
                  <a:lnTo>
                    <a:pt x="5197602" y="1315936"/>
                  </a:lnTo>
                </a:path>
                <a:path w="9213215" h="5260340">
                  <a:moveTo>
                    <a:pt x="5172583" y="1315936"/>
                  </a:moveTo>
                  <a:lnTo>
                    <a:pt x="5147564" y="1315936"/>
                  </a:lnTo>
                </a:path>
                <a:path w="9213215" h="5260340">
                  <a:moveTo>
                    <a:pt x="5122608" y="1315936"/>
                  </a:moveTo>
                  <a:lnTo>
                    <a:pt x="5097589" y="1315936"/>
                  </a:lnTo>
                </a:path>
                <a:path w="9213215" h="5260340">
                  <a:moveTo>
                    <a:pt x="5072634" y="1315936"/>
                  </a:moveTo>
                  <a:lnTo>
                    <a:pt x="5047678" y="1315936"/>
                  </a:lnTo>
                </a:path>
                <a:path w="9213215" h="5260340">
                  <a:moveTo>
                    <a:pt x="5022659" y="1315936"/>
                  </a:moveTo>
                  <a:lnTo>
                    <a:pt x="4997704" y="1315936"/>
                  </a:lnTo>
                </a:path>
                <a:path w="9213215" h="5260340">
                  <a:moveTo>
                    <a:pt x="4972685" y="1315936"/>
                  </a:moveTo>
                  <a:lnTo>
                    <a:pt x="4947666" y="1315936"/>
                  </a:lnTo>
                </a:path>
                <a:path w="9213215" h="5260340">
                  <a:moveTo>
                    <a:pt x="4922710" y="1315936"/>
                  </a:moveTo>
                  <a:lnTo>
                    <a:pt x="4897691" y="1315936"/>
                  </a:lnTo>
                </a:path>
                <a:path w="9213215" h="5260340">
                  <a:moveTo>
                    <a:pt x="4872736" y="1315936"/>
                  </a:moveTo>
                  <a:lnTo>
                    <a:pt x="4847717" y="1315936"/>
                  </a:lnTo>
                </a:path>
                <a:path w="9213215" h="5260340">
                  <a:moveTo>
                    <a:pt x="4822761" y="1315936"/>
                  </a:moveTo>
                  <a:lnTo>
                    <a:pt x="4797742" y="1315936"/>
                  </a:lnTo>
                </a:path>
                <a:path w="9213215" h="5260340">
                  <a:moveTo>
                    <a:pt x="4772787" y="1315936"/>
                  </a:moveTo>
                  <a:lnTo>
                    <a:pt x="4747831" y="1315936"/>
                  </a:lnTo>
                </a:path>
                <a:path w="9213215" h="5260340">
                  <a:moveTo>
                    <a:pt x="4722812" y="1315936"/>
                  </a:moveTo>
                  <a:lnTo>
                    <a:pt x="4697793" y="1315936"/>
                  </a:lnTo>
                </a:path>
                <a:path w="9213215" h="5260340">
                  <a:moveTo>
                    <a:pt x="4672774" y="1315936"/>
                  </a:moveTo>
                  <a:lnTo>
                    <a:pt x="4647819" y="1315936"/>
                  </a:lnTo>
                </a:path>
                <a:path w="9213215" h="5260340">
                  <a:moveTo>
                    <a:pt x="4622863" y="1315936"/>
                  </a:moveTo>
                  <a:lnTo>
                    <a:pt x="4597844" y="1315936"/>
                  </a:lnTo>
                </a:path>
                <a:path w="9213215" h="5260340">
                  <a:moveTo>
                    <a:pt x="4572889" y="1315936"/>
                  </a:moveTo>
                  <a:lnTo>
                    <a:pt x="4547870" y="1315936"/>
                  </a:lnTo>
                </a:path>
                <a:path w="9213215" h="5260340">
                  <a:moveTo>
                    <a:pt x="4522914" y="1315936"/>
                  </a:moveTo>
                  <a:lnTo>
                    <a:pt x="4497895" y="1315936"/>
                  </a:lnTo>
                </a:path>
                <a:path w="9213215" h="5260340">
                  <a:moveTo>
                    <a:pt x="4472876" y="1315936"/>
                  </a:moveTo>
                  <a:lnTo>
                    <a:pt x="4447921" y="1315936"/>
                  </a:lnTo>
                </a:path>
                <a:path w="9213215" h="5260340">
                  <a:moveTo>
                    <a:pt x="4422965" y="1315936"/>
                  </a:moveTo>
                  <a:lnTo>
                    <a:pt x="4397946" y="1315936"/>
                  </a:lnTo>
                </a:path>
                <a:path w="9213215" h="5260340">
                  <a:moveTo>
                    <a:pt x="4372991" y="1315936"/>
                  </a:moveTo>
                  <a:lnTo>
                    <a:pt x="4347972" y="1315936"/>
                  </a:lnTo>
                </a:path>
                <a:path w="9213215" h="5260340">
                  <a:moveTo>
                    <a:pt x="4322953" y="1315936"/>
                  </a:moveTo>
                  <a:lnTo>
                    <a:pt x="4297997" y="1315936"/>
                  </a:lnTo>
                </a:path>
                <a:path w="9213215" h="5260340">
                  <a:moveTo>
                    <a:pt x="4272978" y="1315936"/>
                  </a:moveTo>
                  <a:lnTo>
                    <a:pt x="4248023" y="1315936"/>
                  </a:lnTo>
                </a:path>
                <a:path w="9213215" h="5260340">
                  <a:moveTo>
                    <a:pt x="4223004" y="1315936"/>
                  </a:moveTo>
                  <a:lnTo>
                    <a:pt x="4198048" y="1315936"/>
                  </a:lnTo>
                </a:path>
                <a:path w="9213215" h="5260340">
                  <a:moveTo>
                    <a:pt x="4173093" y="1315936"/>
                  </a:moveTo>
                  <a:lnTo>
                    <a:pt x="4148074" y="1315936"/>
                  </a:lnTo>
                </a:path>
                <a:path w="9213215" h="5260340">
                  <a:moveTo>
                    <a:pt x="4123055" y="1315936"/>
                  </a:moveTo>
                  <a:lnTo>
                    <a:pt x="4098099" y="1315936"/>
                  </a:lnTo>
                </a:path>
                <a:path w="9213215" h="5260340">
                  <a:moveTo>
                    <a:pt x="4073080" y="1315936"/>
                  </a:moveTo>
                  <a:lnTo>
                    <a:pt x="4048125" y="1315936"/>
                  </a:lnTo>
                </a:path>
                <a:path w="9213215" h="5260340">
                  <a:moveTo>
                    <a:pt x="4023106" y="1315936"/>
                  </a:moveTo>
                  <a:lnTo>
                    <a:pt x="3998150" y="1315936"/>
                  </a:lnTo>
                </a:path>
                <a:path w="9213215" h="5260340">
                  <a:moveTo>
                    <a:pt x="3973195" y="1315936"/>
                  </a:moveTo>
                  <a:lnTo>
                    <a:pt x="3948176" y="1315936"/>
                  </a:lnTo>
                </a:path>
                <a:path w="9213215" h="5260340">
                  <a:moveTo>
                    <a:pt x="3923157" y="1315936"/>
                  </a:moveTo>
                  <a:lnTo>
                    <a:pt x="3898138" y="1315936"/>
                  </a:lnTo>
                </a:path>
                <a:path w="9213215" h="5260340">
                  <a:moveTo>
                    <a:pt x="3873182" y="1315936"/>
                  </a:moveTo>
                  <a:lnTo>
                    <a:pt x="3848227" y="1315936"/>
                  </a:lnTo>
                </a:path>
                <a:path w="9213215" h="5260340">
                  <a:moveTo>
                    <a:pt x="3823208" y="1315936"/>
                  </a:moveTo>
                  <a:lnTo>
                    <a:pt x="3798189" y="1315936"/>
                  </a:lnTo>
                </a:path>
                <a:path w="9213215" h="5260340">
                  <a:moveTo>
                    <a:pt x="3773233" y="1315936"/>
                  </a:moveTo>
                  <a:lnTo>
                    <a:pt x="3748278" y="1315936"/>
                  </a:lnTo>
                </a:path>
                <a:path w="9213215" h="5260340">
                  <a:moveTo>
                    <a:pt x="3723259" y="1315936"/>
                  </a:moveTo>
                  <a:lnTo>
                    <a:pt x="3698303" y="1315936"/>
                  </a:lnTo>
                </a:path>
                <a:path w="9213215" h="5260340">
                  <a:moveTo>
                    <a:pt x="3673284" y="1315936"/>
                  </a:moveTo>
                  <a:lnTo>
                    <a:pt x="3648329" y="1315936"/>
                  </a:lnTo>
                </a:path>
                <a:path w="9213215" h="5260340">
                  <a:moveTo>
                    <a:pt x="3623310" y="1315936"/>
                  </a:moveTo>
                  <a:lnTo>
                    <a:pt x="3598291" y="1315936"/>
                  </a:lnTo>
                </a:path>
                <a:path w="9213215" h="5260340">
                  <a:moveTo>
                    <a:pt x="3573335" y="1315936"/>
                  </a:moveTo>
                  <a:lnTo>
                    <a:pt x="3548380" y="1315936"/>
                  </a:lnTo>
                </a:path>
                <a:path w="9213215" h="5260340">
                  <a:moveTo>
                    <a:pt x="3523361" y="1315936"/>
                  </a:moveTo>
                  <a:lnTo>
                    <a:pt x="3498405" y="1315936"/>
                  </a:lnTo>
                </a:path>
                <a:path w="9213215" h="5260340">
                  <a:moveTo>
                    <a:pt x="3473386" y="1315936"/>
                  </a:moveTo>
                  <a:lnTo>
                    <a:pt x="3448367" y="1315936"/>
                  </a:lnTo>
                </a:path>
                <a:path w="9213215" h="5260340">
                  <a:moveTo>
                    <a:pt x="3423412" y="1315936"/>
                  </a:moveTo>
                  <a:lnTo>
                    <a:pt x="3398393" y="1315936"/>
                  </a:lnTo>
                </a:path>
                <a:path w="9213215" h="5260340">
                  <a:moveTo>
                    <a:pt x="3373437" y="1315936"/>
                  </a:moveTo>
                  <a:lnTo>
                    <a:pt x="3348418" y="1315936"/>
                  </a:lnTo>
                </a:path>
                <a:path w="9213215" h="5260340">
                  <a:moveTo>
                    <a:pt x="3323463" y="1315936"/>
                  </a:moveTo>
                  <a:lnTo>
                    <a:pt x="3298507" y="1315936"/>
                  </a:lnTo>
                </a:path>
                <a:path w="9213215" h="5260340">
                  <a:moveTo>
                    <a:pt x="3273488" y="1315936"/>
                  </a:moveTo>
                  <a:lnTo>
                    <a:pt x="3248469" y="1315936"/>
                  </a:lnTo>
                </a:path>
                <a:path w="9213215" h="5260340">
                  <a:moveTo>
                    <a:pt x="3223514" y="1315936"/>
                  </a:moveTo>
                  <a:lnTo>
                    <a:pt x="3198495" y="1315936"/>
                  </a:lnTo>
                </a:path>
                <a:path w="9213215" h="5260340">
                  <a:moveTo>
                    <a:pt x="3173539" y="1315936"/>
                  </a:moveTo>
                  <a:lnTo>
                    <a:pt x="3148520" y="1315936"/>
                  </a:lnTo>
                </a:path>
                <a:path w="9213215" h="5260340">
                  <a:moveTo>
                    <a:pt x="3123565" y="1315936"/>
                  </a:moveTo>
                  <a:lnTo>
                    <a:pt x="3098546" y="1315936"/>
                  </a:lnTo>
                </a:path>
                <a:path w="9213215" h="5260340">
                  <a:moveTo>
                    <a:pt x="3073590" y="1315936"/>
                  </a:moveTo>
                  <a:lnTo>
                    <a:pt x="3048571" y="1315936"/>
                  </a:lnTo>
                </a:path>
                <a:path w="9213215" h="5260340">
                  <a:moveTo>
                    <a:pt x="3023616" y="1315936"/>
                  </a:moveTo>
                  <a:lnTo>
                    <a:pt x="2998597" y="1315936"/>
                  </a:lnTo>
                </a:path>
                <a:path w="9213215" h="5260340">
                  <a:moveTo>
                    <a:pt x="2973641" y="1315936"/>
                  </a:moveTo>
                  <a:lnTo>
                    <a:pt x="2948622" y="1315936"/>
                  </a:lnTo>
                </a:path>
                <a:path w="9213215" h="5260340">
                  <a:moveTo>
                    <a:pt x="2923667" y="1315936"/>
                  </a:moveTo>
                  <a:lnTo>
                    <a:pt x="2898648" y="1315936"/>
                  </a:lnTo>
                </a:path>
                <a:path w="9213215" h="5260340">
                  <a:moveTo>
                    <a:pt x="2873692" y="1315936"/>
                  </a:moveTo>
                  <a:lnTo>
                    <a:pt x="2848692" y="1315936"/>
                  </a:lnTo>
                </a:path>
                <a:path w="9213215" h="5260340">
                  <a:moveTo>
                    <a:pt x="2823667" y="1315936"/>
                  </a:moveTo>
                  <a:lnTo>
                    <a:pt x="2813443" y="1315936"/>
                  </a:lnTo>
                </a:path>
                <a:path w="9213215" h="5260340">
                  <a:moveTo>
                    <a:pt x="874585" y="1315936"/>
                  </a:moveTo>
                  <a:lnTo>
                    <a:pt x="849610" y="1315936"/>
                  </a:lnTo>
                </a:path>
                <a:path w="9213215" h="5260340">
                  <a:moveTo>
                    <a:pt x="824630" y="1315936"/>
                  </a:moveTo>
                  <a:lnTo>
                    <a:pt x="799655" y="1315936"/>
                  </a:lnTo>
                </a:path>
                <a:path w="9213215" h="5260340">
                  <a:moveTo>
                    <a:pt x="774649" y="1315936"/>
                  </a:moveTo>
                  <a:lnTo>
                    <a:pt x="749668" y="1315936"/>
                  </a:lnTo>
                </a:path>
                <a:path w="9213215" h="5260340">
                  <a:moveTo>
                    <a:pt x="724642" y="1315936"/>
                  </a:moveTo>
                  <a:lnTo>
                    <a:pt x="699662" y="1315936"/>
                  </a:lnTo>
                </a:path>
                <a:path w="9213215" h="5260340">
                  <a:moveTo>
                    <a:pt x="9153632" y="1365916"/>
                  </a:moveTo>
                  <a:lnTo>
                    <a:pt x="9145714" y="1365911"/>
                  </a:lnTo>
                </a:path>
                <a:path w="9213215" h="5260340">
                  <a:moveTo>
                    <a:pt x="9120759" y="1365911"/>
                  </a:moveTo>
                  <a:lnTo>
                    <a:pt x="9095740" y="1365911"/>
                  </a:lnTo>
                </a:path>
                <a:path w="9213215" h="5260340">
                  <a:moveTo>
                    <a:pt x="9070721" y="1365911"/>
                  </a:moveTo>
                  <a:lnTo>
                    <a:pt x="9045765" y="1365911"/>
                  </a:lnTo>
                </a:path>
                <a:path w="9213215" h="5260340">
                  <a:moveTo>
                    <a:pt x="9020810" y="1365911"/>
                  </a:moveTo>
                  <a:lnTo>
                    <a:pt x="8995791" y="1365911"/>
                  </a:lnTo>
                </a:path>
                <a:path w="9213215" h="5260340">
                  <a:moveTo>
                    <a:pt x="8970835" y="1365911"/>
                  </a:moveTo>
                  <a:lnTo>
                    <a:pt x="8945816" y="1365911"/>
                  </a:lnTo>
                </a:path>
                <a:path w="9213215" h="5260340">
                  <a:moveTo>
                    <a:pt x="8920861" y="1365911"/>
                  </a:moveTo>
                  <a:lnTo>
                    <a:pt x="8895842" y="1365911"/>
                  </a:lnTo>
                </a:path>
                <a:path w="9213215" h="5260340">
                  <a:moveTo>
                    <a:pt x="8870823" y="1365911"/>
                  </a:moveTo>
                  <a:lnTo>
                    <a:pt x="8845867" y="1365911"/>
                  </a:lnTo>
                </a:path>
                <a:path w="9213215" h="5260340">
                  <a:moveTo>
                    <a:pt x="8820912" y="1365911"/>
                  </a:moveTo>
                  <a:lnTo>
                    <a:pt x="8795893" y="1365911"/>
                  </a:lnTo>
                </a:path>
                <a:path w="9213215" h="5260340">
                  <a:moveTo>
                    <a:pt x="8770937" y="1365911"/>
                  </a:moveTo>
                  <a:lnTo>
                    <a:pt x="8745918" y="1365911"/>
                  </a:lnTo>
                </a:path>
                <a:path w="9213215" h="5260340">
                  <a:moveTo>
                    <a:pt x="8720899" y="1365911"/>
                  </a:moveTo>
                  <a:lnTo>
                    <a:pt x="8695944" y="1365911"/>
                  </a:lnTo>
                </a:path>
                <a:path w="9213215" h="5260340">
                  <a:moveTo>
                    <a:pt x="8670925" y="1365911"/>
                  </a:moveTo>
                  <a:lnTo>
                    <a:pt x="8645969" y="1365911"/>
                  </a:lnTo>
                </a:path>
                <a:path w="9213215" h="5260340">
                  <a:moveTo>
                    <a:pt x="8620950" y="1365911"/>
                  </a:moveTo>
                  <a:lnTo>
                    <a:pt x="8595995" y="1365911"/>
                  </a:lnTo>
                </a:path>
                <a:path w="9213215" h="5260340">
                  <a:moveTo>
                    <a:pt x="8571039" y="1365911"/>
                  </a:moveTo>
                  <a:lnTo>
                    <a:pt x="8546020" y="1365911"/>
                  </a:lnTo>
                </a:path>
                <a:path w="9213215" h="5260340">
                  <a:moveTo>
                    <a:pt x="8521001" y="1365911"/>
                  </a:moveTo>
                  <a:lnTo>
                    <a:pt x="8496046" y="1365911"/>
                  </a:lnTo>
                </a:path>
                <a:path w="9213215" h="5260340">
                  <a:moveTo>
                    <a:pt x="8471027" y="1365911"/>
                  </a:moveTo>
                  <a:lnTo>
                    <a:pt x="8446071" y="1365911"/>
                  </a:lnTo>
                </a:path>
                <a:path w="9213215" h="5260340">
                  <a:moveTo>
                    <a:pt x="8421052" y="1365911"/>
                  </a:moveTo>
                  <a:lnTo>
                    <a:pt x="8396097" y="1365911"/>
                  </a:lnTo>
                </a:path>
                <a:path w="9213215" h="5260340">
                  <a:moveTo>
                    <a:pt x="8371141" y="1365911"/>
                  </a:moveTo>
                  <a:lnTo>
                    <a:pt x="8346122" y="1365911"/>
                  </a:lnTo>
                </a:path>
                <a:path w="9213215" h="5260340">
                  <a:moveTo>
                    <a:pt x="8321103" y="1365911"/>
                  </a:moveTo>
                  <a:lnTo>
                    <a:pt x="8296084" y="1365911"/>
                  </a:lnTo>
                </a:path>
                <a:path w="9213215" h="5260340">
                  <a:moveTo>
                    <a:pt x="8271129" y="1365911"/>
                  </a:moveTo>
                  <a:lnTo>
                    <a:pt x="8246173" y="1365911"/>
                  </a:lnTo>
                </a:path>
                <a:path w="9213215" h="5260340">
                  <a:moveTo>
                    <a:pt x="8221154" y="1365911"/>
                  </a:moveTo>
                  <a:lnTo>
                    <a:pt x="8196199" y="1365911"/>
                  </a:lnTo>
                </a:path>
                <a:path w="9213215" h="5260340">
                  <a:moveTo>
                    <a:pt x="8171180" y="1365911"/>
                  </a:moveTo>
                  <a:lnTo>
                    <a:pt x="8146224" y="1365911"/>
                  </a:lnTo>
                </a:path>
                <a:path w="9213215" h="5260340">
                  <a:moveTo>
                    <a:pt x="8121205" y="1365911"/>
                  </a:moveTo>
                  <a:lnTo>
                    <a:pt x="8096186" y="1365911"/>
                  </a:lnTo>
                </a:path>
                <a:path w="9213215" h="5260340">
                  <a:moveTo>
                    <a:pt x="8071231" y="1365911"/>
                  </a:moveTo>
                  <a:lnTo>
                    <a:pt x="8046212" y="1365911"/>
                  </a:lnTo>
                </a:path>
                <a:path w="9213215" h="5260340">
                  <a:moveTo>
                    <a:pt x="8021256" y="1365911"/>
                  </a:moveTo>
                  <a:lnTo>
                    <a:pt x="7996237" y="1365911"/>
                  </a:lnTo>
                </a:path>
                <a:path w="9213215" h="5260340">
                  <a:moveTo>
                    <a:pt x="7971282" y="1365911"/>
                  </a:moveTo>
                  <a:lnTo>
                    <a:pt x="7946326" y="1365911"/>
                  </a:lnTo>
                </a:path>
                <a:path w="9213215" h="5260340">
                  <a:moveTo>
                    <a:pt x="7921307" y="1365911"/>
                  </a:moveTo>
                  <a:lnTo>
                    <a:pt x="7896288" y="1365911"/>
                  </a:lnTo>
                </a:path>
                <a:path w="9213215" h="5260340">
                  <a:moveTo>
                    <a:pt x="7871333" y="1365911"/>
                  </a:moveTo>
                  <a:lnTo>
                    <a:pt x="7846314" y="1365911"/>
                  </a:lnTo>
                </a:path>
                <a:path w="9213215" h="5260340">
                  <a:moveTo>
                    <a:pt x="7821358" y="1365911"/>
                  </a:moveTo>
                  <a:lnTo>
                    <a:pt x="7796339" y="1365911"/>
                  </a:lnTo>
                </a:path>
                <a:path w="9213215" h="5260340">
                  <a:moveTo>
                    <a:pt x="7771384" y="1365911"/>
                  </a:moveTo>
                  <a:lnTo>
                    <a:pt x="7746428" y="1365911"/>
                  </a:lnTo>
                </a:path>
                <a:path w="9213215" h="5260340">
                  <a:moveTo>
                    <a:pt x="7721409" y="1365911"/>
                  </a:moveTo>
                  <a:lnTo>
                    <a:pt x="7696454" y="1365911"/>
                  </a:lnTo>
                </a:path>
                <a:path w="9213215" h="5260340">
                  <a:moveTo>
                    <a:pt x="7671371" y="1365911"/>
                  </a:moveTo>
                  <a:lnTo>
                    <a:pt x="7646416" y="1365911"/>
                  </a:lnTo>
                </a:path>
                <a:path w="9213215" h="5260340">
                  <a:moveTo>
                    <a:pt x="7621460" y="1365911"/>
                  </a:moveTo>
                  <a:lnTo>
                    <a:pt x="7596441" y="1365911"/>
                  </a:lnTo>
                </a:path>
                <a:path w="9213215" h="5260340">
                  <a:moveTo>
                    <a:pt x="7571486" y="1365911"/>
                  </a:moveTo>
                  <a:lnTo>
                    <a:pt x="7546467" y="1365911"/>
                  </a:lnTo>
                </a:path>
                <a:path w="9213215" h="5260340">
                  <a:moveTo>
                    <a:pt x="7521511" y="1365911"/>
                  </a:moveTo>
                  <a:lnTo>
                    <a:pt x="7496492" y="1365911"/>
                  </a:lnTo>
                </a:path>
                <a:path w="9213215" h="5260340">
                  <a:moveTo>
                    <a:pt x="7471473" y="1365911"/>
                  </a:moveTo>
                  <a:lnTo>
                    <a:pt x="7446518" y="1365911"/>
                  </a:lnTo>
                </a:path>
                <a:path w="9213215" h="5260340">
                  <a:moveTo>
                    <a:pt x="7421562" y="1365911"/>
                  </a:moveTo>
                  <a:lnTo>
                    <a:pt x="7396543" y="1365911"/>
                  </a:lnTo>
                </a:path>
                <a:path w="9213215" h="5260340">
                  <a:moveTo>
                    <a:pt x="7371524" y="1365911"/>
                  </a:moveTo>
                  <a:lnTo>
                    <a:pt x="7346569" y="1365911"/>
                  </a:lnTo>
                </a:path>
                <a:path w="9213215" h="5260340">
                  <a:moveTo>
                    <a:pt x="7321613" y="1365911"/>
                  </a:moveTo>
                  <a:lnTo>
                    <a:pt x="7296594" y="1365911"/>
                  </a:lnTo>
                </a:path>
                <a:path w="9213215" h="5260340">
                  <a:moveTo>
                    <a:pt x="7271575" y="1365911"/>
                  </a:moveTo>
                  <a:lnTo>
                    <a:pt x="7246620" y="1365911"/>
                  </a:lnTo>
                </a:path>
                <a:path w="9213215" h="5260340">
                  <a:moveTo>
                    <a:pt x="7221601" y="1365911"/>
                  </a:moveTo>
                  <a:lnTo>
                    <a:pt x="7196645" y="1365911"/>
                  </a:lnTo>
                </a:path>
                <a:path w="9213215" h="5260340">
                  <a:moveTo>
                    <a:pt x="7171626" y="1365911"/>
                  </a:moveTo>
                  <a:lnTo>
                    <a:pt x="7146671" y="1365911"/>
                  </a:lnTo>
                </a:path>
                <a:path w="9213215" h="5260340">
                  <a:moveTo>
                    <a:pt x="7121652" y="1365911"/>
                  </a:moveTo>
                  <a:lnTo>
                    <a:pt x="7096696" y="1365911"/>
                  </a:lnTo>
                </a:path>
                <a:path w="9213215" h="5260340">
                  <a:moveTo>
                    <a:pt x="7071741" y="1365911"/>
                  </a:moveTo>
                  <a:lnTo>
                    <a:pt x="7046658" y="1365911"/>
                  </a:lnTo>
                </a:path>
                <a:path w="9213215" h="5260340">
                  <a:moveTo>
                    <a:pt x="7021703" y="1365911"/>
                  </a:moveTo>
                  <a:lnTo>
                    <a:pt x="6996747" y="1365911"/>
                  </a:lnTo>
                </a:path>
                <a:path w="9213215" h="5260340">
                  <a:moveTo>
                    <a:pt x="6971728" y="1365911"/>
                  </a:moveTo>
                  <a:lnTo>
                    <a:pt x="6946773" y="1365911"/>
                  </a:lnTo>
                </a:path>
                <a:path w="9213215" h="5260340">
                  <a:moveTo>
                    <a:pt x="6921754" y="1365911"/>
                  </a:moveTo>
                  <a:lnTo>
                    <a:pt x="6896798" y="1365911"/>
                  </a:lnTo>
                </a:path>
                <a:path w="9213215" h="5260340">
                  <a:moveTo>
                    <a:pt x="6871843" y="1365911"/>
                  </a:moveTo>
                  <a:lnTo>
                    <a:pt x="6846760" y="1365911"/>
                  </a:lnTo>
                </a:path>
                <a:path w="9213215" h="5260340">
                  <a:moveTo>
                    <a:pt x="6821805" y="1365911"/>
                  </a:moveTo>
                  <a:lnTo>
                    <a:pt x="6796786" y="1365911"/>
                  </a:lnTo>
                </a:path>
                <a:path w="9213215" h="5260340">
                  <a:moveTo>
                    <a:pt x="6771830" y="1365911"/>
                  </a:moveTo>
                  <a:lnTo>
                    <a:pt x="6746875" y="1365911"/>
                  </a:lnTo>
                </a:path>
                <a:path w="9213215" h="5260340">
                  <a:moveTo>
                    <a:pt x="6721856" y="1365911"/>
                  </a:moveTo>
                  <a:lnTo>
                    <a:pt x="6696900" y="1365911"/>
                  </a:lnTo>
                </a:path>
                <a:path w="9213215" h="5260340">
                  <a:moveTo>
                    <a:pt x="6671881" y="1365911"/>
                  </a:moveTo>
                  <a:lnTo>
                    <a:pt x="6646926" y="1365911"/>
                  </a:lnTo>
                </a:path>
                <a:path w="9213215" h="5260340">
                  <a:moveTo>
                    <a:pt x="6621907" y="1365911"/>
                  </a:moveTo>
                  <a:lnTo>
                    <a:pt x="6596888" y="1365911"/>
                  </a:lnTo>
                </a:path>
                <a:path w="9213215" h="5260340">
                  <a:moveTo>
                    <a:pt x="6571932" y="1365911"/>
                  </a:moveTo>
                  <a:lnTo>
                    <a:pt x="6546977" y="1365911"/>
                  </a:lnTo>
                </a:path>
                <a:path w="9213215" h="5260340">
                  <a:moveTo>
                    <a:pt x="6521958" y="1365911"/>
                  </a:moveTo>
                  <a:lnTo>
                    <a:pt x="6496939" y="1365911"/>
                  </a:lnTo>
                </a:path>
                <a:path w="9213215" h="5260340">
                  <a:moveTo>
                    <a:pt x="6471983" y="1365911"/>
                  </a:moveTo>
                  <a:lnTo>
                    <a:pt x="6447028" y="1365911"/>
                  </a:lnTo>
                </a:path>
                <a:path w="9213215" h="5260340">
                  <a:moveTo>
                    <a:pt x="6422009" y="1365911"/>
                  </a:moveTo>
                  <a:lnTo>
                    <a:pt x="6396990" y="1365911"/>
                  </a:lnTo>
                </a:path>
                <a:path w="9213215" h="5260340">
                  <a:moveTo>
                    <a:pt x="6372034" y="1365911"/>
                  </a:moveTo>
                  <a:lnTo>
                    <a:pt x="6347015" y="1365911"/>
                  </a:lnTo>
                </a:path>
                <a:path w="9213215" h="5260340">
                  <a:moveTo>
                    <a:pt x="6322060" y="1365911"/>
                  </a:moveTo>
                  <a:lnTo>
                    <a:pt x="6297041" y="1365911"/>
                  </a:lnTo>
                </a:path>
                <a:path w="9213215" h="5260340">
                  <a:moveTo>
                    <a:pt x="6272085" y="1365911"/>
                  </a:moveTo>
                  <a:lnTo>
                    <a:pt x="6247130" y="1365911"/>
                  </a:lnTo>
                </a:path>
                <a:path w="9213215" h="5260340">
                  <a:moveTo>
                    <a:pt x="6222111" y="1365911"/>
                  </a:moveTo>
                  <a:lnTo>
                    <a:pt x="6197092" y="1365911"/>
                  </a:lnTo>
                </a:path>
                <a:path w="9213215" h="5260340">
                  <a:moveTo>
                    <a:pt x="6172073" y="1365911"/>
                  </a:moveTo>
                  <a:lnTo>
                    <a:pt x="6147117" y="1365911"/>
                  </a:lnTo>
                </a:path>
                <a:path w="9213215" h="5260340">
                  <a:moveTo>
                    <a:pt x="6122162" y="1365911"/>
                  </a:moveTo>
                  <a:lnTo>
                    <a:pt x="6097143" y="1365911"/>
                  </a:lnTo>
                </a:path>
                <a:path w="9213215" h="5260340">
                  <a:moveTo>
                    <a:pt x="6072187" y="1365911"/>
                  </a:moveTo>
                  <a:lnTo>
                    <a:pt x="6047168" y="1365911"/>
                  </a:lnTo>
                </a:path>
                <a:path w="9213215" h="5260340">
                  <a:moveTo>
                    <a:pt x="6022213" y="1365911"/>
                  </a:moveTo>
                  <a:lnTo>
                    <a:pt x="5997194" y="1365911"/>
                  </a:lnTo>
                </a:path>
                <a:path w="9213215" h="5260340">
                  <a:moveTo>
                    <a:pt x="5972175" y="1365911"/>
                  </a:moveTo>
                  <a:lnTo>
                    <a:pt x="5947219" y="1365911"/>
                  </a:lnTo>
                </a:path>
                <a:path w="9213215" h="5260340">
                  <a:moveTo>
                    <a:pt x="5922264" y="1365911"/>
                  </a:moveTo>
                  <a:lnTo>
                    <a:pt x="5897245" y="1365911"/>
                  </a:lnTo>
                </a:path>
                <a:path w="9213215" h="5260340">
                  <a:moveTo>
                    <a:pt x="5872289" y="1365911"/>
                  </a:moveTo>
                  <a:lnTo>
                    <a:pt x="5847270" y="1365911"/>
                  </a:lnTo>
                </a:path>
                <a:path w="9213215" h="5260340">
                  <a:moveTo>
                    <a:pt x="5822315" y="1365911"/>
                  </a:moveTo>
                  <a:lnTo>
                    <a:pt x="5797296" y="1365911"/>
                  </a:lnTo>
                </a:path>
                <a:path w="9213215" h="5260340">
                  <a:moveTo>
                    <a:pt x="5772277" y="1365911"/>
                  </a:moveTo>
                  <a:lnTo>
                    <a:pt x="5747321" y="1365911"/>
                  </a:lnTo>
                </a:path>
                <a:path w="9213215" h="5260340">
                  <a:moveTo>
                    <a:pt x="5722302" y="1365911"/>
                  </a:moveTo>
                  <a:lnTo>
                    <a:pt x="5697347" y="1365911"/>
                  </a:lnTo>
                </a:path>
                <a:path w="9213215" h="5260340">
                  <a:moveTo>
                    <a:pt x="5672391" y="1365911"/>
                  </a:moveTo>
                  <a:lnTo>
                    <a:pt x="5647372" y="1365911"/>
                  </a:lnTo>
                </a:path>
                <a:path w="9213215" h="5260340">
                  <a:moveTo>
                    <a:pt x="5622353" y="1365911"/>
                  </a:moveTo>
                  <a:lnTo>
                    <a:pt x="5597398" y="1365911"/>
                  </a:lnTo>
                </a:path>
                <a:path w="9213215" h="5260340">
                  <a:moveTo>
                    <a:pt x="5572379" y="1365911"/>
                  </a:moveTo>
                  <a:lnTo>
                    <a:pt x="5547423" y="1365911"/>
                  </a:lnTo>
                </a:path>
                <a:path w="9213215" h="5260340">
                  <a:moveTo>
                    <a:pt x="5522404" y="1365911"/>
                  </a:moveTo>
                  <a:lnTo>
                    <a:pt x="5497449" y="1365911"/>
                  </a:lnTo>
                </a:path>
                <a:path w="9213215" h="5260340">
                  <a:moveTo>
                    <a:pt x="5472430" y="1365911"/>
                  </a:moveTo>
                  <a:lnTo>
                    <a:pt x="5447474" y="1365911"/>
                  </a:lnTo>
                </a:path>
                <a:path w="9213215" h="5260340">
                  <a:moveTo>
                    <a:pt x="5422455" y="1365911"/>
                  </a:moveTo>
                  <a:lnTo>
                    <a:pt x="5397500" y="1365911"/>
                  </a:lnTo>
                </a:path>
                <a:path w="9213215" h="5260340">
                  <a:moveTo>
                    <a:pt x="5372481" y="1365911"/>
                  </a:moveTo>
                  <a:lnTo>
                    <a:pt x="5347462" y="1365911"/>
                  </a:lnTo>
                </a:path>
                <a:path w="9213215" h="5260340">
                  <a:moveTo>
                    <a:pt x="5322506" y="1365911"/>
                  </a:moveTo>
                  <a:lnTo>
                    <a:pt x="5297487" y="1365911"/>
                  </a:lnTo>
                </a:path>
                <a:path w="9213215" h="5260340">
                  <a:moveTo>
                    <a:pt x="5272532" y="1365911"/>
                  </a:moveTo>
                  <a:lnTo>
                    <a:pt x="5247576" y="1365911"/>
                  </a:lnTo>
                </a:path>
                <a:path w="9213215" h="5260340">
                  <a:moveTo>
                    <a:pt x="5222557" y="1365911"/>
                  </a:moveTo>
                  <a:lnTo>
                    <a:pt x="5197602" y="1365911"/>
                  </a:lnTo>
                </a:path>
                <a:path w="9213215" h="5260340">
                  <a:moveTo>
                    <a:pt x="5172583" y="1365911"/>
                  </a:moveTo>
                  <a:lnTo>
                    <a:pt x="5147564" y="1365911"/>
                  </a:lnTo>
                </a:path>
                <a:path w="9213215" h="5260340">
                  <a:moveTo>
                    <a:pt x="5122608" y="1365911"/>
                  </a:moveTo>
                  <a:lnTo>
                    <a:pt x="5097589" y="1365911"/>
                  </a:lnTo>
                </a:path>
                <a:path w="9213215" h="5260340">
                  <a:moveTo>
                    <a:pt x="5072634" y="1365911"/>
                  </a:moveTo>
                  <a:lnTo>
                    <a:pt x="5047678" y="1365911"/>
                  </a:lnTo>
                </a:path>
                <a:path w="9213215" h="5260340">
                  <a:moveTo>
                    <a:pt x="5022659" y="1365911"/>
                  </a:moveTo>
                  <a:lnTo>
                    <a:pt x="4997704" y="1365911"/>
                  </a:lnTo>
                </a:path>
                <a:path w="9213215" h="5260340">
                  <a:moveTo>
                    <a:pt x="4972685" y="1365911"/>
                  </a:moveTo>
                  <a:lnTo>
                    <a:pt x="4947666" y="1365911"/>
                  </a:lnTo>
                </a:path>
                <a:path w="9213215" h="5260340">
                  <a:moveTo>
                    <a:pt x="4922710" y="1365911"/>
                  </a:moveTo>
                  <a:lnTo>
                    <a:pt x="4897691" y="1365911"/>
                  </a:lnTo>
                </a:path>
                <a:path w="9213215" h="5260340">
                  <a:moveTo>
                    <a:pt x="4872736" y="1365911"/>
                  </a:moveTo>
                  <a:lnTo>
                    <a:pt x="4847717" y="1365911"/>
                  </a:lnTo>
                </a:path>
                <a:path w="9213215" h="5260340">
                  <a:moveTo>
                    <a:pt x="4822761" y="1365911"/>
                  </a:moveTo>
                  <a:lnTo>
                    <a:pt x="4797742" y="1365911"/>
                  </a:lnTo>
                </a:path>
                <a:path w="9213215" h="5260340">
                  <a:moveTo>
                    <a:pt x="4772787" y="1365911"/>
                  </a:moveTo>
                  <a:lnTo>
                    <a:pt x="4747831" y="1365911"/>
                  </a:lnTo>
                </a:path>
                <a:path w="9213215" h="5260340">
                  <a:moveTo>
                    <a:pt x="4722812" y="1365911"/>
                  </a:moveTo>
                  <a:lnTo>
                    <a:pt x="4697793" y="1365911"/>
                  </a:lnTo>
                </a:path>
                <a:path w="9213215" h="5260340">
                  <a:moveTo>
                    <a:pt x="4672774" y="1365911"/>
                  </a:moveTo>
                  <a:lnTo>
                    <a:pt x="4647819" y="1365911"/>
                  </a:lnTo>
                </a:path>
                <a:path w="9213215" h="5260340">
                  <a:moveTo>
                    <a:pt x="4622863" y="1365911"/>
                  </a:moveTo>
                  <a:lnTo>
                    <a:pt x="4597844" y="1365911"/>
                  </a:lnTo>
                </a:path>
                <a:path w="9213215" h="5260340">
                  <a:moveTo>
                    <a:pt x="4572889" y="1365911"/>
                  </a:moveTo>
                  <a:lnTo>
                    <a:pt x="4556377" y="1365914"/>
                  </a:lnTo>
                </a:path>
                <a:path w="9213215" h="5260340">
                  <a:moveTo>
                    <a:pt x="4102862" y="1365911"/>
                  </a:moveTo>
                  <a:lnTo>
                    <a:pt x="4098099" y="1365911"/>
                  </a:lnTo>
                </a:path>
                <a:path w="9213215" h="5260340">
                  <a:moveTo>
                    <a:pt x="4073080" y="1365911"/>
                  </a:moveTo>
                  <a:lnTo>
                    <a:pt x="4048125" y="1365911"/>
                  </a:lnTo>
                </a:path>
                <a:path w="9213215" h="5260340">
                  <a:moveTo>
                    <a:pt x="4023106" y="1365911"/>
                  </a:moveTo>
                  <a:lnTo>
                    <a:pt x="3998150" y="1365911"/>
                  </a:lnTo>
                </a:path>
                <a:path w="9213215" h="5260340">
                  <a:moveTo>
                    <a:pt x="3973195" y="1365911"/>
                  </a:moveTo>
                  <a:lnTo>
                    <a:pt x="3948176" y="1365911"/>
                  </a:lnTo>
                </a:path>
                <a:path w="9213215" h="5260340">
                  <a:moveTo>
                    <a:pt x="3923157" y="1365911"/>
                  </a:moveTo>
                  <a:lnTo>
                    <a:pt x="3898138" y="1365911"/>
                  </a:lnTo>
                </a:path>
                <a:path w="9213215" h="5260340">
                  <a:moveTo>
                    <a:pt x="3873182" y="1365911"/>
                  </a:moveTo>
                  <a:lnTo>
                    <a:pt x="3848227" y="1365911"/>
                  </a:lnTo>
                </a:path>
                <a:path w="9213215" h="5260340">
                  <a:moveTo>
                    <a:pt x="3823208" y="1365911"/>
                  </a:moveTo>
                  <a:lnTo>
                    <a:pt x="3798189" y="1365911"/>
                  </a:lnTo>
                </a:path>
                <a:path w="9213215" h="5260340">
                  <a:moveTo>
                    <a:pt x="3773233" y="1365911"/>
                  </a:moveTo>
                  <a:lnTo>
                    <a:pt x="3748278" y="1365911"/>
                  </a:lnTo>
                </a:path>
                <a:path w="9213215" h="5260340">
                  <a:moveTo>
                    <a:pt x="3723259" y="1365911"/>
                  </a:moveTo>
                  <a:lnTo>
                    <a:pt x="3698303" y="1365911"/>
                  </a:lnTo>
                </a:path>
                <a:path w="9213215" h="5260340">
                  <a:moveTo>
                    <a:pt x="3673284" y="1365911"/>
                  </a:moveTo>
                  <a:lnTo>
                    <a:pt x="3648329" y="1365911"/>
                  </a:lnTo>
                </a:path>
                <a:path w="9213215" h="5260340">
                  <a:moveTo>
                    <a:pt x="3623310" y="1365911"/>
                  </a:moveTo>
                  <a:lnTo>
                    <a:pt x="3598291" y="1365911"/>
                  </a:lnTo>
                </a:path>
                <a:path w="9213215" h="5260340">
                  <a:moveTo>
                    <a:pt x="3573335" y="1365911"/>
                  </a:moveTo>
                  <a:lnTo>
                    <a:pt x="3548380" y="1365911"/>
                  </a:lnTo>
                </a:path>
                <a:path w="9213215" h="5260340">
                  <a:moveTo>
                    <a:pt x="3523361" y="1365911"/>
                  </a:moveTo>
                  <a:lnTo>
                    <a:pt x="3498405" y="1365911"/>
                  </a:lnTo>
                </a:path>
                <a:path w="9213215" h="5260340">
                  <a:moveTo>
                    <a:pt x="3473386" y="1365911"/>
                  </a:moveTo>
                  <a:lnTo>
                    <a:pt x="3448367" y="1365911"/>
                  </a:lnTo>
                </a:path>
                <a:path w="9213215" h="5260340">
                  <a:moveTo>
                    <a:pt x="3423412" y="1365911"/>
                  </a:moveTo>
                  <a:lnTo>
                    <a:pt x="3398393" y="1365911"/>
                  </a:lnTo>
                </a:path>
                <a:path w="9213215" h="5260340">
                  <a:moveTo>
                    <a:pt x="3373437" y="1365911"/>
                  </a:moveTo>
                  <a:lnTo>
                    <a:pt x="3348418" y="1365911"/>
                  </a:lnTo>
                </a:path>
                <a:path w="9213215" h="5260340">
                  <a:moveTo>
                    <a:pt x="3323463" y="1365911"/>
                  </a:moveTo>
                  <a:lnTo>
                    <a:pt x="3298507" y="1365911"/>
                  </a:lnTo>
                </a:path>
                <a:path w="9213215" h="5260340">
                  <a:moveTo>
                    <a:pt x="3273488" y="1365911"/>
                  </a:moveTo>
                  <a:lnTo>
                    <a:pt x="3248469" y="1365911"/>
                  </a:lnTo>
                </a:path>
                <a:path w="9213215" h="5260340">
                  <a:moveTo>
                    <a:pt x="3223514" y="1365911"/>
                  </a:moveTo>
                  <a:lnTo>
                    <a:pt x="3198495" y="1365911"/>
                  </a:lnTo>
                </a:path>
                <a:path w="9213215" h="5260340">
                  <a:moveTo>
                    <a:pt x="3173539" y="1365911"/>
                  </a:moveTo>
                  <a:lnTo>
                    <a:pt x="3148520" y="1365911"/>
                  </a:lnTo>
                </a:path>
                <a:path w="9213215" h="5260340">
                  <a:moveTo>
                    <a:pt x="3123565" y="1365911"/>
                  </a:moveTo>
                  <a:lnTo>
                    <a:pt x="3098546" y="1365911"/>
                  </a:lnTo>
                </a:path>
                <a:path w="9213215" h="5260340">
                  <a:moveTo>
                    <a:pt x="3073590" y="1365911"/>
                  </a:moveTo>
                  <a:lnTo>
                    <a:pt x="3048571" y="1365911"/>
                  </a:lnTo>
                </a:path>
                <a:path w="9213215" h="5260340">
                  <a:moveTo>
                    <a:pt x="3023616" y="1365911"/>
                  </a:moveTo>
                  <a:lnTo>
                    <a:pt x="2998597" y="1365911"/>
                  </a:lnTo>
                </a:path>
                <a:path w="9213215" h="5260340">
                  <a:moveTo>
                    <a:pt x="2973641" y="1365911"/>
                  </a:moveTo>
                  <a:lnTo>
                    <a:pt x="2948622" y="1365911"/>
                  </a:lnTo>
                </a:path>
                <a:path w="9213215" h="5260340">
                  <a:moveTo>
                    <a:pt x="2923667" y="1365911"/>
                  </a:moveTo>
                  <a:lnTo>
                    <a:pt x="2898648" y="1365911"/>
                  </a:lnTo>
                </a:path>
                <a:path w="9213215" h="5260340">
                  <a:moveTo>
                    <a:pt x="2873692" y="1365911"/>
                  </a:moveTo>
                  <a:lnTo>
                    <a:pt x="2848692" y="1365911"/>
                  </a:lnTo>
                </a:path>
                <a:path w="9213215" h="5260340">
                  <a:moveTo>
                    <a:pt x="2823667" y="1365911"/>
                  </a:moveTo>
                  <a:lnTo>
                    <a:pt x="2813443" y="1365911"/>
                  </a:lnTo>
                </a:path>
                <a:path w="9213215" h="5260340">
                  <a:moveTo>
                    <a:pt x="874585" y="1365911"/>
                  </a:moveTo>
                  <a:lnTo>
                    <a:pt x="849610" y="1365911"/>
                  </a:lnTo>
                </a:path>
                <a:path w="9213215" h="5260340">
                  <a:moveTo>
                    <a:pt x="824630" y="1365911"/>
                  </a:moveTo>
                  <a:lnTo>
                    <a:pt x="799655" y="1365911"/>
                  </a:lnTo>
                </a:path>
                <a:path w="9213215" h="5260340">
                  <a:moveTo>
                    <a:pt x="774649" y="1365911"/>
                  </a:moveTo>
                  <a:lnTo>
                    <a:pt x="749668" y="1365911"/>
                  </a:lnTo>
                </a:path>
                <a:path w="9213215" h="5260340">
                  <a:moveTo>
                    <a:pt x="724642" y="1365911"/>
                  </a:moveTo>
                  <a:lnTo>
                    <a:pt x="699662" y="1365911"/>
                  </a:lnTo>
                </a:path>
                <a:path w="9213215" h="5260340">
                  <a:moveTo>
                    <a:pt x="9147770" y="1415888"/>
                  </a:moveTo>
                  <a:lnTo>
                    <a:pt x="9145714" y="1415885"/>
                  </a:lnTo>
                </a:path>
                <a:path w="9213215" h="5260340">
                  <a:moveTo>
                    <a:pt x="9120759" y="1415885"/>
                  </a:moveTo>
                  <a:lnTo>
                    <a:pt x="9095740" y="1415885"/>
                  </a:lnTo>
                </a:path>
                <a:path w="9213215" h="5260340">
                  <a:moveTo>
                    <a:pt x="9070721" y="1415885"/>
                  </a:moveTo>
                  <a:lnTo>
                    <a:pt x="9045765" y="1415885"/>
                  </a:lnTo>
                </a:path>
                <a:path w="9213215" h="5260340">
                  <a:moveTo>
                    <a:pt x="9020810" y="1415885"/>
                  </a:moveTo>
                  <a:lnTo>
                    <a:pt x="8995791" y="1415885"/>
                  </a:lnTo>
                </a:path>
                <a:path w="9213215" h="5260340">
                  <a:moveTo>
                    <a:pt x="8970835" y="1415885"/>
                  </a:moveTo>
                  <a:lnTo>
                    <a:pt x="8945816" y="1415885"/>
                  </a:lnTo>
                </a:path>
                <a:path w="9213215" h="5260340">
                  <a:moveTo>
                    <a:pt x="8920861" y="1415885"/>
                  </a:moveTo>
                  <a:lnTo>
                    <a:pt x="8895842" y="1415885"/>
                  </a:lnTo>
                </a:path>
                <a:path w="9213215" h="5260340">
                  <a:moveTo>
                    <a:pt x="8870823" y="1415885"/>
                  </a:moveTo>
                  <a:lnTo>
                    <a:pt x="8845867" y="1415885"/>
                  </a:lnTo>
                </a:path>
                <a:path w="9213215" h="5260340">
                  <a:moveTo>
                    <a:pt x="8820912" y="1415885"/>
                  </a:moveTo>
                  <a:lnTo>
                    <a:pt x="8795893" y="1415885"/>
                  </a:lnTo>
                </a:path>
                <a:path w="9213215" h="5260340">
                  <a:moveTo>
                    <a:pt x="8770937" y="1415885"/>
                  </a:moveTo>
                  <a:lnTo>
                    <a:pt x="8745918" y="1415885"/>
                  </a:lnTo>
                </a:path>
                <a:path w="9213215" h="5260340">
                  <a:moveTo>
                    <a:pt x="8720899" y="1415885"/>
                  </a:moveTo>
                  <a:lnTo>
                    <a:pt x="8695944" y="1415885"/>
                  </a:lnTo>
                </a:path>
                <a:path w="9213215" h="5260340">
                  <a:moveTo>
                    <a:pt x="8670925" y="1415885"/>
                  </a:moveTo>
                  <a:lnTo>
                    <a:pt x="8645969" y="1415885"/>
                  </a:lnTo>
                </a:path>
                <a:path w="9213215" h="5260340">
                  <a:moveTo>
                    <a:pt x="8620950" y="1415885"/>
                  </a:moveTo>
                  <a:lnTo>
                    <a:pt x="8595995" y="1415885"/>
                  </a:lnTo>
                </a:path>
                <a:path w="9213215" h="5260340">
                  <a:moveTo>
                    <a:pt x="8571039" y="1415885"/>
                  </a:moveTo>
                  <a:lnTo>
                    <a:pt x="8546020" y="1415885"/>
                  </a:lnTo>
                </a:path>
                <a:path w="9213215" h="5260340">
                  <a:moveTo>
                    <a:pt x="8521001" y="1415885"/>
                  </a:moveTo>
                  <a:lnTo>
                    <a:pt x="8496046" y="1415885"/>
                  </a:lnTo>
                </a:path>
                <a:path w="9213215" h="5260340">
                  <a:moveTo>
                    <a:pt x="8471027" y="1415885"/>
                  </a:moveTo>
                  <a:lnTo>
                    <a:pt x="8446071" y="1415885"/>
                  </a:lnTo>
                </a:path>
                <a:path w="9213215" h="5260340">
                  <a:moveTo>
                    <a:pt x="8421052" y="1415885"/>
                  </a:moveTo>
                  <a:lnTo>
                    <a:pt x="8396097" y="1415885"/>
                  </a:lnTo>
                </a:path>
                <a:path w="9213215" h="5260340">
                  <a:moveTo>
                    <a:pt x="8371141" y="1415885"/>
                  </a:moveTo>
                  <a:lnTo>
                    <a:pt x="8346122" y="1415885"/>
                  </a:lnTo>
                </a:path>
                <a:path w="9213215" h="5260340">
                  <a:moveTo>
                    <a:pt x="8321103" y="1415885"/>
                  </a:moveTo>
                  <a:lnTo>
                    <a:pt x="8296084" y="1415885"/>
                  </a:lnTo>
                </a:path>
                <a:path w="9213215" h="5260340">
                  <a:moveTo>
                    <a:pt x="8271129" y="1415885"/>
                  </a:moveTo>
                  <a:lnTo>
                    <a:pt x="8246173" y="1415885"/>
                  </a:lnTo>
                </a:path>
                <a:path w="9213215" h="5260340">
                  <a:moveTo>
                    <a:pt x="8221154" y="1415885"/>
                  </a:moveTo>
                  <a:lnTo>
                    <a:pt x="8196199" y="1415885"/>
                  </a:lnTo>
                </a:path>
                <a:path w="9213215" h="5260340">
                  <a:moveTo>
                    <a:pt x="8171180" y="1415885"/>
                  </a:moveTo>
                  <a:lnTo>
                    <a:pt x="8146224" y="1415885"/>
                  </a:lnTo>
                </a:path>
                <a:path w="9213215" h="5260340">
                  <a:moveTo>
                    <a:pt x="8121205" y="1415885"/>
                  </a:moveTo>
                  <a:lnTo>
                    <a:pt x="8096186" y="1415885"/>
                  </a:lnTo>
                </a:path>
                <a:path w="9213215" h="5260340">
                  <a:moveTo>
                    <a:pt x="8071231" y="1415885"/>
                  </a:moveTo>
                  <a:lnTo>
                    <a:pt x="8046212" y="1415885"/>
                  </a:lnTo>
                </a:path>
                <a:path w="9213215" h="5260340">
                  <a:moveTo>
                    <a:pt x="8021256" y="1415885"/>
                  </a:moveTo>
                  <a:lnTo>
                    <a:pt x="7996237" y="1415885"/>
                  </a:lnTo>
                </a:path>
                <a:path w="9213215" h="5260340">
                  <a:moveTo>
                    <a:pt x="7971282" y="1415885"/>
                  </a:moveTo>
                  <a:lnTo>
                    <a:pt x="7946326" y="1415885"/>
                  </a:lnTo>
                </a:path>
                <a:path w="9213215" h="5260340">
                  <a:moveTo>
                    <a:pt x="7921307" y="1415885"/>
                  </a:moveTo>
                  <a:lnTo>
                    <a:pt x="7896288" y="1415885"/>
                  </a:lnTo>
                </a:path>
                <a:path w="9213215" h="5260340">
                  <a:moveTo>
                    <a:pt x="7871333" y="1415885"/>
                  </a:moveTo>
                  <a:lnTo>
                    <a:pt x="7846314" y="1415885"/>
                  </a:lnTo>
                </a:path>
                <a:path w="9213215" h="5260340">
                  <a:moveTo>
                    <a:pt x="7821358" y="1415885"/>
                  </a:moveTo>
                  <a:lnTo>
                    <a:pt x="7796339" y="1415885"/>
                  </a:lnTo>
                </a:path>
                <a:path w="9213215" h="5260340">
                  <a:moveTo>
                    <a:pt x="7771384" y="1415885"/>
                  </a:moveTo>
                  <a:lnTo>
                    <a:pt x="7746428" y="1415885"/>
                  </a:lnTo>
                </a:path>
                <a:path w="9213215" h="5260340">
                  <a:moveTo>
                    <a:pt x="7721409" y="1415885"/>
                  </a:moveTo>
                  <a:lnTo>
                    <a:pt x="7696454" y="1415885"/>
                  </a:lnTo>
                </a:path>
                <a:path w="9213215" h="5260340">
                  <a:moveTo>
                    <a:pt x="7671371" y="1415885"/>
                  </a:moveTo>
                  <a:lnTo>
                    <a:pt x="7646416" y="1415885"/>
                  </a:lnTo>
                </a:path>
                <a:path w="9213215" h="5260340">
                  <a:moveTo>
                    <a:pt x="7621460" y="1415885"/>
                  </a:moveTo>
                  <a:lnTo>
                    <a:pt x="7596441" y="1415885"/>
                  </a:lnTo>
                </a:path>
                <a:path w="9213215" h="5260340">
                  <a:moveTo>
                    <a:pt x="7571486" y="1415885"/>
                  </a:moveTo>
                  <a:lnTo>
                    <a:pt x="7546467" y="1415885"/>
                  </a:lnTo>
                </a:path>
                <a:path w="9213215" h="5260340">
                  <a:moveTo>
                    <a:pt x="7521511" y="1415885"/>
                  </a:moveTo>
                  <a:lnTo>
                    <a:pt x="7496492" y="1415885"/>
                  </a:lnTo>
                </a:path>
                <a:path w="9213215" h="5260340">
                  <a:moveTo>
                    <a:pt x="7471473" y="1415885"/>
                  </a:moveTo>
                  <a:lnTo>
                    <a:pt x="7446518" y="1415885"/>
                  </a:lnTo>
                </a:path>
                <a:path w="9213215" h="5260340">
                  <a:moveTo>
                    <a:pt x="7421562" y="1415885"/>
                  </a:moveTo>
                  <a:lnTo>
                    <a:pt x="7396543" y="1415885"/>
                  </a:lnTo>
                </a:path>
                <a:path w="9213215" h="5260340">
                  <a:moveTo>
                    <a:pt x="7371524" y="1415885"/>
                  </a:moveTo>
                  <a:lnTo>
                    <a:pt x="7346569" y="1415885"/>
                  </a:lnTo>
                </a:path>
                <a:path w="9213215" h="5260340">
                  <a:moveTo>
                    <a:pt x="7321613" y="1415885"/>
                  </a:moveTo>
                  <a:lnTo>
                    <a:pt x="7296594" y="1415885"/>
                  </a:lnTo>
                </a:path>
                <a:path w="9213215" h="5260340">
                  <a:moveTo>
                    <a:pt x="7271575" y="1415885"/>
                  </a:moveTo>
                  <a:lnTo>
                    <a:pt x="7246620" y="1415885"/>
                  </a:lnTo>
                </a:path>
                <a:path w="9213215" h="5260340">
                  <a:moveTo>
                    <a:pt x="7221601" y="1415885"/>
                  </a:moveTo>
                  <a:lnTo>
                    <a:pt x="7196645" y="1415885"/>
                  </a:lnTo>
                </a:path>
                <a:path w="9213215" h="5260340">
                  <a:moveTo>
                    <a:pt x="7171626" y="1415885"/>
                  </a:moveTo>
                  <a:lnTo>
                    <a:pt x="7146671" y="1415885"/>
                  </a:lnTo>
                </a:path>
                <a:path w="9213215" h="5260340">
                  <a:moveTo>
                    <a:pt x="7121652" y="1415885"/>
                  </a:moveTo>
                  <a:lnTo>
                    <a:pt x="7096696" y="1415885"/>
                  </a:lnTo>
                </a:path>
                <a:path w="9213215" h="5260340">
                  <a:moveTo>
                    <a:pt x="7071741" y="1415885"/>
                  </a:moveTo>
                  <a:lnTo>
                    <a:pt x="7046658" y="1415885"/>
                  </a:lnTo>
                </a:path>
                <a:path w="9213215" h="5260340">
                  <a:moveTo>
                    <a:pt x="7021703" y="1415885"/>
                  </a:moveTo>
                  <a:lnTo>
                    <a:pt x="6996747" y="1415885"/>
                  </a:lnTo>
                </a:path>
                <a:path w="9213215" h="5260340">
                  <a:moveTo>
                    <a:pt x="6971728" y="1415885"/>
                  </a:moveTo>
                  <a:lnTo>
                    <a:pt x="6946773" y="1415885"/>
                  </a:lnTo>
                </a:path>
                <a:path w="9213215" h="5260340">
                  <a:moveTo>
                    <a:pt x="6921754" y="1415885"/>
                  </a:moveTo>
                  <a:lnTo>
                    <a:pt x="6896798" y="1415885"/>
                  </a:lnTo>
                </a:path>
                <a:path w="9213215" h="5260340">
                  <a:moveTo>
                    <a:pt x="6871843" y="1415885"/>
                  </a:moveTo>
                  <a:lnTo>
                    <a:pt x="6846760" y="1415885"/>
                  </a:lnTo>
                </a:path>
                <a:path w="9213215" h="5260340">
                  <a:moveTo>
                    <a:pt x="6821805" y="1415885"/>
                  </a:moveTo>
                  <a:lnTo>
                    <a:pt x="6796786" y="1415885"/>
                  </a:lnTo>
                </a:path>
                <a:path w="9213215" h="5260340">
                  <a:moveTo>
                    <a:pt x="6771830" y="1415885"/>
                  </a:moveTo>
                  <a:lnTo>
                    <a:pt x="6746875" y="1415885"/>
                  </a:lnTo>
                </a:path>
                <a:path w="9213215" h="5260340">
                  <a:moveTo>
                    <a:pt x="6721856" y="1415885"/>
                  </a:moveTo>
                  <a:lnTo>
                    <a:pt x="6696900" y="1415885"/>
                  </a:lnTo>
                </a:path>
                <a:path w="9213215" h="5260340">
                  <a:moveTo>
                    <a:pt x="6671881" y="1415885"/>
                  </a:moveTo>
                  <a:lnTo>
                    <a:pt x="6646926" y="1415885"/>
                  </a:lnTo>
                </a:path>
                <a:path w="9213215" h="5260340">
                  <a:moveTo>
                    <a:pt x="6621907" y="1415885"/>
                  </a:moveTo>
                  <a:lnTo>
                    <a:pt x="6596888" y="1415885"/>
                  </a:lnTo>
                </a:path>
                <a:path w="9213215" h="5260340">
                  <a:moveTo>
                    <a:pt x="6571932" y="1415885"/>
                  </a:moveTo>
                  <a:lnTo>
                    <a:pt x="6546977" y="1415885"/>
                  </a:lnTo>
                </a:path>
                <a:path w="9213215" h="5260340">
                  <a:moveTo>
                    <a:pt x="6521958" y="1415885"/>
                  </a:moveTo>
                  <a:lnTo>
                    <a:pt x="6496939" y="1415885"/>
                  </a:lnTo>
                </a:path>
                <a:path w="9213215" h="5260340">
                  <a:moveTo>
                    <a:pt x="6471983" y="1415885"/>
                  </a:moveTo>
                  <a:lnTo>
                    <a:pt x="6447028" y="1415885"/>
                  </a:lnTo>
                </a:path>
                <a:path w="9213215" h="5260340">
                  <a:moveTo>
                    <a:pt x="6422009" y="1415885"/>
                  </a:moveTo>
                  <a:lnTo>
                    <a:pt x="6396990" y="1415885"/>
                  </a:lnTo>
                </a:path>
                <a:path w="9213215" h="5260340">
                  <a:moveTo>
                    <a:pt x="6372034" y="1415885"/>
                  </a:moveTo>
                  <a:lnTo>
                    <a:pt x="6347015" y="1415885"/>
                  </a:lnTo>
                </a:path>
                <a:path w="9213215" h="5260340">
                  <a:moveTo>
                    <a:pt x="6322060" y="1415885"/>
                  </a:moveTo>
                  <a:lnTo>
                    <a:pt x="6297041" y="1415885"/>
                  </a:lnTo>
                </a:path>
                <a:path w="9213215" h="5260340">
                  <a:moveTo>
                    <a:pt x="6272085" y="1415885"/>
                  </a:moveTo>
                  <a:lnTo>
                    <a:pt x="6247130" y="1415885"/>
                  </a:lnTo>
                </a:path>
                <a:path w="9213215" h="5260340">
                  <a:moveTo>
                    <a:pt x="6222111" y="1415885"/>
                  </a:moveTo>
                  <a:lnTo>
                    <a:pt x="6197092" y="1415885"/>
                  </a:lnTo>
                </a:path>
                <a:path w="9213215" h="5260340">
                  <a:moveTo>
                    <a:pt x="6172073" y="1415885"/>
                  </a:moveTo>
                  <a:lnTo>
                    <a:pt x="6147117" y="1415885"/>
                  </a:lnTo>
                </a:path>
                <a:path w="9213215" h="5260340">
                  <a:moveTo>
                    <a:pt x="6122162" y="1415885"/>
                  </a:moveTo>
                  <a:lnTo>
                    <a:pt x="6097143" y="1415885"/>
                  </a:lnTo>
                </a:path>
                <a:path w="9213215" h="5260340">
                  <a:moveTo>
                    <a:pt x="6072187" y="1415885"/>
                  </a:moveTo>
                  <a:lnTo>
                    <a:pt x="6047168" y="1415885"/>
                  </a:lnTo>
                </a:path>
                <a:path w="9213215" h="5260340">
                  <a:moveTo>
                    <a:pt x="6022213" y="1415885"/>
                  </a:moveTo>
                  <a:lnTo>
                    <a:pt x="5997194" y="1415885"/>
                  </a:lnTo>
                </a:path>
                <a:path w="9213215" h="5260340">
                  <a:moveTo>
                    <a:pt x="5972175" y="1415885"/>
                  </a:moveTo>
                  <a:lnTo>
                    <a:pt x="5947219" y="1415885"/>
                  </a:lnTo>
                </a:path>
                <a:path w="9213215" h="5260340">
                  <a:moveTo>
                    <a:pt x="5922264" y="1415885"/>
                  </a:moveTo>
                  <a:lnTo>
                    <a:pt x="5897245" y="1415885"/>
                  </a:lnTo>
                </a:path>
                <a:path w="9213215" h="5260340">
                  <a:moveTo>
                    <a:pt x="5872289" y="1415885"/>
                  </a:moveTo>
                  <a:lnTo>
                    <a:pt x="5847270" y="1415885"/>
                  </a:lnTo>
                </a:path>
                <a:path w="9213215" h="5260340">
                  <a:moveTo>
                    <a:pt x="5822315" y="1415885"/>
                  </a:moveTo>
                  <a:lnTo>
                    <a:pt x="5797296" y="1415885"/>
                  </a:lnTo>
                </a:path>
                <a:path w="9213215" h="5260340">
                  <a:moveTo>
                    <a:pt x="5772277" y="1415885"/>
                  </a:moveTo>
                  <a:lnTo>
                    <a:pt x="5747321" y="1415885"/>
                  </a:lnTo>
                </a:path>
                <a:path w="9213215" h="5260340">
                  <a:moveTo>
                    <a:pt x="5722302" y="1415885"/>
                  </a:moveTo>
                  <a:lnTo>
                    <a:pt x="5697347" y="1415885"/>
                  </a:lnTo>
                </a:path>
                <a:path w="9213215" h="5260340">
                  <a:moveTo>
                    <a:pt x="5672391" y="1415885"/>
                  </a:moveTo>
                  <a:lnTo>
                    <a:pt x="5647372" y="1415885"/>
                  </a:lnTo>
                </a:path>
                <a:path w="9213215" h="5260340">
                  <a:moveTo>
                    <a:pt x="5622353" y="1415885"/>
                  </a:moveTo>
                  <a:lnTo>
                    <a:pt x="5597398" y="1415885"/>
                  </a:lnTo>
                </a:path>
                <a:path w="9213215" h="5260340">
                  <a:moveTo>
                    <a:pt x="5572379" y="1415885"/>
                  </a:moveTo>
                  <a:lnTo>
                    <a:pt x="5547423" y="1415885"/>
                  </a:lnTo>
                </a:path>
                <a:path w="9213215" h="5260340">
                  <a:moveTo>
                    <a:pt x="5522404" y="1415885"/>
                  </a:moveTo>
                  <a:lnTo>
                    <a:pt x="5497449" y="1415885"/>
                  </a:lnTo>
                </a:path>
                <a:path w="9213215" h="5260340">
                  <a:moveTo>
                    <a:pt x="5472430" y="1415885"/>
                  </a:moveTo>
                  <a:lnTo>
                    <a:pt x="5447474" y="1415885"/>
                  </a:lnTo>
                </a:path>
                <a:path w="9213215" h="5260340">
                  <a:moveTo>
                    <a:pt x="5422455" y="1415885"/>
                  </a:moveTo>
                  <a:lnTo>
                    <a:pt x="5397500" y="1415885"/>
                  </a:lnTo>
                </a:path>
                <a:path w="9213215" h="5260340">
                  <a:moveTo>
                    <a:pt x="5372481" y="1415885"/>
                  </a:moveTo>
                  <a:lnTo>
                    <a:pt x="5347462" y="1415885"/>
                  </a:lnTo>
                </a:path>
                <a:path w="9213215" h="5260340">
                  <a:moveTo>
                    <a:pt x="5322506" y="1415885"/>
                  </a:moveTo>
                  <a:lnTo>
                    <a:pt x="5297487" y="1415885"/>
                  </a:lnTo>
                </a:path>
                <a:path w="9213215" h="5260340">
                  <a:moveTo>
                    <a:pt x="5272532" y="1415885"/>
                  </a:moveTo>
                  <a:lnTo>
                    <a:pt x="5247576" y="1415885"/>
                  </a:lnTo>
                </a:path>
                <a:path w="9213215" h="5260340">
                  <a:moveTo>
                    <a:pt x="5222557" y="1415885"/>
                  </a:moveTo>
                  <a:lnTo>
                    <a:pt x="5197602" y="1415885"/>
                  </a:lnTo>
                </a:path>
                <a:path w="9213215" h="5260340">
                  <a:moveTo>
                    <a:pt x="5172583" y="1415885"/>
                  </a:moveTo>
                  <a:lnTo>
                    <a:pt x="5147564" y="1415885"/>
                  </a:lnTo>
                </a:path>
                <a:path w="9213215" h="5260340">
                  <a:moveTo>
                    <a:pt x="5122608" y="1415885"/>
                  </a:moveTo>
                  <a:lnTo>
                    <a:pt x="5097589" y="1415885"/>
                  </a:lnTo>
                </a:path>
                <a:path w="9213215" h="5260340">
                  <a:moveTo>
                    <a:pt x="5072634" y="1415885"/>
                  </a:moveTo>
                  <a:lnTo>
                    <a:pt x="5047678" y="1415885"/>
                  </a:lnTo>
                </a:path>
                <a:path w="9213215" h="5260340">
                  <a:moveTo>
                    <a:pt x="5022659" y="1415885"/>
                  </a:moveTo>
                  <a:lnTo>
                    <a:pt x="4997704" y="1415885"/>
                  </a:lnTo>
                </a:path>
                <a:path w="9213215" h="5260340">
                  <a:moveTo>
                    <a:pt x="4972685" y="1415885"/>
                  </a:moveTo>
                  <a:lnTo>
                    <a:pt x="4947666" y="1415885"/>
                  </a:lnTo>
                </a:path>
                <a:path w="9213215" h="5260340">
                  <a:moveTo>
                    <a:pt x="4922710" y="1415885"/>
                  </a:moveTo>
                  <a:lnTo>
                    <a:pt x="4897691" y="1415885"/>
                  </a:lnTo>
                </a:path>
                <a:path w="9213215" h="5260340">
                  <a:moveTo>
                    <a:pt x="4872736" y="1415885"/>
                  </a:moveTo>
                  <a:lnTo>
                    <a:pt x="4847717" y="1415885"/>
                  </a:lnTo>
                </a:path>
                <a:path w="9213215" h="5260340">
                  <a:moveTo>
                    <a:pt x="4822761" y="1415885"/>
                  </a:moveTo>
                  <a:lnTo>
                    <a:pt x="4797742" y="1415885"/>
                  </a:lnTo>
                </a:path>
                <a:path w="9213215" h="5260340">
                  <a:moveTo>
                    <a:pt x="4772787" y="1415885"/>
                  </a:moveTo>
                  <a:lnTo>
                    <a:pt x="4747831" y="1415885"/>
                  </a:lnTo>
                </a:path>
                <a:path w="9213215" h="5260340">
                  <a:moveTo>
                    <a:pt x="4722812" y="1415885"/>
                  </a:moveTo>
                  <a:lnTo>
                    <a:pt x="4697793" y="1415885"/>
                  </a:lnTo>
                </a:path>
                <a:path w="9213215" h="5260340">
                  <a:moveTo>
                    <a:pt x="4672774" y="1415885"/>
                  </a:moveTo>
                  <a:lnTo>
                    <a:pt x="4647819" y="1415885"/>
                  </a:lnTo>
                </a:path>
                <a:path w="9213215" h="5260340">
                  <a:moveTo>
                    <a:pt x="4622863" y="1415885"/>
                  </a:moveTo>
                  <a:lnTo>
                    <a:pt x="4617389" y="1415844"/>
                  </a:lnTo>
                </a:path>
                <a:path w="9213215" h="5260340">
                  <a:moveTo>
                    <a:pt x="3473386" y="1415885"/>
                  </a:moveTo>
                  <a:lnTo>
                    <a:pt x="3448367" y="1415885"/>
                  </a:lnTo>
                </a:path>
                <a:path w="9213215" h="5260340">
                  <a:moveTo>
                    <a:pt x="3423412" y="1415885"/>
                  </a:moveTo>
                  <a:lnTo>
                    <a:pt x="3398393" y="1415885"/>
                  </a:lnTo>
                </a:path>
                <a:path w="9213215" h="5260340">
                  <a:moveTo>
                    <a:pt x="3373437" y="1415885"/>
                  </a:moveTo>
                  <a:lnTo>
                    <a:pt x="3348418" y="1415885"/>
                  </a:lnTo>
                </a:path>
                <a:path w="9213215" h="5260340">
                  <a:moveTo>
                    <a:pt x="3323463" y="1415885"/>
                  </a:moveTo>
                  <a:lnTo>
                    <a:pt x="3298507" y="1415885"/>
                  </a:lnTo>
                </a:path>
                <a:path w="9213215" h="5260340">
                  <a:moveTo>
                    <a:pt x="3273488" y="1415885"/>
                  </a:moveTo>
                  <a:lnTo>
                    <a:pt x="3248469" y="1415885"/>
                  </a:lnTo>
                </a:path>
                <a:path w="9213215" h="5260340">
                  <a:moveTo>
                    <a:pt x="3223514" y="1415885"/>
                  </a:moveTo>
                  <a:lnTo>
                    <a:pt x="3198495" y="1415885"/>
                  </a:lnTo>
                </a:path>
                <a:path w="9213215" h="5260340">
                  <a:moveTo>
                    <a:pt x="3173539" y="1415885"/>
                  </a:moveTo>
                  <a:lnTo>
                    <a:pt x="3148520" y="1415885"/>
                  </a:lnTo>
                </a:path>
                <a:path w="9213215" h="5260340">
                  <a:moveTo>
                    <a:pt x="3123565" y="1415885"/>
                  </a:moveTo>
                  <a:lnTo>
                    <a:pt x="3098546" y="1415885"/>
                  </a:lnTo>
                </a:path>
                <a:path w="9213215" h="5260340">
                  <a:moveTo>
                    <a:pt x="3073590" y="1415885"/>
                  </a:moveTo>
                  <a:lnTo>
                    <a:pt x="3048571" y="1415885"/>
                  </a:lnTo>
                </a:path>
                <a:path w="9213215" h="5260340">
                  <a:moveTo>
                    <a:pt x="3023616" y="1415885"/>
                  </a:moveTo>
                  <a:lnTo>
                    <a:pt x="2998597" y="1415885"/>
                  </a:lnTo>
                </a:path>
                <a:path w="9213215" h="5260340">
                  <a:moveTo>
                    <a:pt x="2973641" y="1415885"/>
                  </a:moveTo>
                  <a:lnTo>
                    <a:pt x="2948622" y="1415885"/>
                  </a:lnTo>
                </a:path>
                <a:path w="9213215" h="5260340">
                  <a:moveTo>
                    <a:pt x="2923667" y="1415885"/>
                  </a:moveTo>
                  <a:lnTo>
                    <a:pt x="2898648" y="1415885"/>
                  </a:lnTo>
                </a:path>
                <a:path w="9213215" h="5260340">
                  <a:moveTo>
                    <a:pt x="2873692" y="1415885"/>
                  </a:moveTo>
                  <a:lnTo>
                    <a:pt x="2848692" y="1415885"/>
                  </a:lnTo>
                </a:path>
                <a:path w="9213215" h="5260340">
                  <a:moveTo>
                    <a:pt x="2823667" y="1415885"/>
                  </a:moveTo>
                  <a:lnTo>
                    <a:pt x="2813443" y="1415885"/>
                  </a:lnTo>
                </a:path>
                <a:path w="9213215" h="5260340">
                  <a:moveTo>
                    <a:pt x="874585" y="1415885"/>
                  </a:moveTo>
                  <a:lnTo>
                    <a:pt x="849610" y="1415885"/>
                  </a:lnTo>
                </a:path>
                <a:path w="9213215" h="5260340">
                  <a:moveTo>
                    <a:pt x="824630" y="1415885"/>
                  </a:moveTo>
                  <a:lnTo>
                    <a:pt x="799655" y="1415885"/>
                  </a:lnTo>
                </a:path>
                <a:path w="9213215" h="5260340">
                  <a:moveTo>
                    <a:pt x="774649" y="1415885"/>
                  </a:moveTo>
                  <a:lnTo>
                    <a:pt x="749668" y="1415885"/>
                  </a:lnTo>
                </a:path>
                <a:path w="9213215" h="5260340">
                  <a:moveTo>
                    <a:pt x="724642" y="1415885"/>
                  </a:moveTo>
                  <a:lnTo>
                    <a:pt x="699662" y="1415885"/>
                  </a:lnTo>
                </a:path>
                <a:path w="9213215" h="5260340">
                  <a:moveTo>
                    <a:pt x="9120759" y="1465860"/>
                  </a:moveTo>
                  <a:lnTo>
                    <a:pt x="9095740" y="1465860"/>
                  </a:lnTo>
                </a:path>
                <a:path w="9213215" h="5260340">
                  <a:moveTo>
                    <a:pt x="9070721" y="1465860"/>
                  </a:moveTo>
                  <a:lnTo>
                    <a:pt x="9045765" y="1465860"/>
                  </a:lnTo>
                </a:path>
                <a:path w="9213215" h="5260340">
                  <a:moveTo>
                    <a:pt x="9020810" y="1465860"/>
                  </a:moveTo>
                  <a:lnTo>
                    <a:pt x="8995791" y="1465860"/>
                  </a:lnTo>
                </a:path>
                <a:path w="9213215" h="5260340">
                  <a:moveTo>
                    <a:pt x="8970835" y="1465860"/>
                  </a:moveTo>
                  <a:lnTo>
                    <a:pt x="8945816" y="1465860"/>
                  </a:lnTo>
                </a:path>
                <a:path w="9213215" h="5260340">
                  <a:moveTo>
                    <a:pt x="8920861" y="1465860"/>
                  </a:moveTo>
                  <a:lnTo>
                    <a:pt x="8895842" y="1465860"/>
                  </a:lnTo>
                </a:path>
                <a:path w="9213215" h="5260340">
                  <a:moveTo>
                    <a:pt x="8870823" y="1465860"/>
                  </a:moveTo>
                  <a:lnTo>
                    <a:pt x="8845867" y="1465860"/>
                  </a:lnTo>
                </a:path>
                <a:path w="9213215" h="5260340">
                  <a:moveTo>
                    <a:pt x="8820912" y="1465860"/>
                  </a:moveTo>
                  <a:lnTo>
                    <a:pt x="8795893" y="1465860"/>
                  </a:lnTo>
                </a:path>
                <a:path w="9213215" h="5260340">
                  <a:moveTo>
                    <a:pt x="8770937" y="1465860"/>
                  </a:moveTo>
                  <a:lnTo>
                    <a:pt x="8745918" y="1465860"/>
                  </a:lnTo>
                </a:path>
                <a:path w="9213215" h="5260340">
                  <a:moveTo>
                    <a:pt x="8720899" y="1465860"/>
                  </a:moveTo>
                  <a:lnTo>
                    <a:pt x="8695944" y="1465860"/>
                  </a:lnTo>
                </a:path>
                <a:path w="9213215" h="5260340">
                  <a:moveTo>
                    <a:pt x="8670925" y="1465860"/>
                  </a:moveTo>
                  <a:lnTo>
                    <a:pt x="8645969" y="1465860"/>
                  </a:lnTo>
                </a:path>
                <a:path w="9213215" h="5260340">
                  <a:moveTo>
                    <a:pt x="8620950" y="1465860"/>
                  </a:moveTo>
                  <a:lnTo>
                    <a:pt x="8595995" y="1465860"/>
                  </a:lnTo>
                </a:path>
                <a:path w="9213215" h="5260340">
                  <a:moveTo>
                    <a:pt x="8571039" y="1465860"/>
                  </a:moveTo>
                  <a:lnTo>
                    <a:pt x="8546020" y="1465860"/>
                  </a:lnTo>
                </a:path>
                <a:path w="9213215" h="5260340">
                  <a:moveTo>
                    <a:pt x="8521001" y="1465860"/>
                  </a:moveTo>
                  <a:lnTo>
                    <a:pt x="8496046" y="1465860"/>
                  </a:lnTo>
                </a:path>
                <a:path w="9213215" h="5260340">
                  <a:moveTo>
                    <a:pt x="8471027" y="1465860"/>
                  </a:moveTo>
                  <a:lnTo>
                    <a:pt x="8446071" y="1465860"/>
                  </a:lnTo>
                </a:path>
                <a:path w="9213215" h="5260340">
                  <a:moveTo>
                    <a:pt x="8421052" y="1465860"/>
                  </a:moveTo>
                  <a:lnTo>
                    <a:pt x="8396097" y="1465860"/>
                  </a:lnTo>
                </a:path>
                <a:path w="9213215" h="5260340">
                  <a:moveTo>
                    <a:pt x="8371141" y="1465860"/>
                  </a:moveTo>
                  <a:lnTo>
                    <a:pt x="8346122" y="1465860"/>
                  </a:lnTo>
                </a:path>
                <a:path w="9213215" h="5260340">
                  <a:moveTo>
                    <a:pt x="8321103" y="1465860"/>
                  </a:moveTo>
                  <a:lnTo>
                    <a:pt x="8296084" y="1465860"/>
                  </a:lnTo>
                </a:path>
                <a:path w="9213215" h="5260340">
                  <a:moveTo>
                    <a:pt x="8271129" y="1465860"/>
                  </a:moveTo>
                  <a:lnTo>
                    <a:pt x="8246173" y="1465860"/>
                  </a:lnTo>
                </a:path>
                <a:path w="9213215" h="5260340">
                  <a:moveTo>
                    <a:pt x="8221154" y="1465860"/>
                  </a:moveTo>
                  <a:lnTo>
                    <a:pt x="8196199" y="1465860"/>
                  </a:lnTo>
                </a:path>
                <a:path w="9213215" h="5260340">
                  <a:moveTo>
                    <a:pt x="8171180" y="1465860"/>
                  </a:moveTo>
                  <a:lnTo>
                    <a:pt x="8146224" y="1465860"/>
                  </a:lnTo>
                </a:path>
                <a:path w="9213215" h="5260340">
                  <a:moveTo>
                    <a:pt x="8121205" y="1465860"/>
                  </a:moveTo>
                  <a:lnTo>
                    <a:pt x="8096186" y="1465860"/>
                  </a:lnTo>
                </a:path>
                <a:path w="9213215" h="5260340">
                  <a:moveTo>
                    <a:pt x="8071231" y="1465860"/>
                  </a:moveTo>
                  <a:lnTo>
                    <a:pt x="8046212" y="1465860"/>
                  </a:lnTo>
                </a:path>
                <a:path w="9213215" h="5260340">
                  <a:moveTo>
                    <a:pt x="8021256" y="1465860"/>
                  </a:moveTo>
                  <a:lnTo>
                    <a:pt x="7996237" y="1465860"/>
                  </a:lnTo>
                </a:path>
                <a:path w="9213215" h="5260340">
                  <a:moveTo>
                    <a:pt x="7971282" y="1465860"/>
                  </a:moveTo>
                  <a:lnTo>
                    <a:pt x="7946326" y="1465860"/>
                  </a:lnTo>
                </a:path>
                <a:path w="9213215" h="5260340">
                  <a:moveTo>
                    <a:pt x="7921307" y="1465860"/>
                  </a:moveTo>
                  <a:lnTo>
                    <a:pt x="7896288" y="1465860"/>
                  </a:lnTo>
                </a:path>
                <a:path w="9213215" h="5260340">
                  <a:moveTo>
                    <a:pt x="7871333" y="1465860"/>
                  </a:moveTo>
                  <a:lnTo>
                    <a:pt x="7846314" y="1465860"/>
                  </a:lnTo>
                </a:path>
                <a:path w="9213215" h="5260340">
                  <a:moveTo>
                    <a:pt x="7821358" y="1465860"/>
                  </a:moveTo>
                  <a:lnTo>
                    <a:pt x="7796339" y="1465860"/>
                  </a:lnTo>
                </a:path>
                <a:path w="9213215" h="5260340">
                  <a:moveTo>
                    <a:pt x="7771384" y="1465860"/>
                  </a:moveTo>
                  <a:lnTo>
                    <a:pt x="7746428" y="1465860"/>
                  </a:lnTo>
                </a:path>
                <a:path w="9213215" h="5260340">
                  <a:moveTo>
                    <a:pt x="7721409" y="1465860"/>
                  </a:moveTo>
                  <a:lnTo>
                    <a:pt x="7696454" y="1465860"/>
                  </a:lnTo>
                </a:path>
                <a:path w="9213215" h="5260340">
                  <a:moveTo>
                    <a:pt x="7671371" y="1465860"/>
                  </a:moveTo>
                  <a:lnTo>
                    <a:pt x="7646416" y="1465860"/>
                  </a:lnTo>
                </a:path>
                <a:path w="9213215" h="5260340">
                  <a:moveTo>
                    <a:pt x="7621460" y="1465860"/>
                  </a:moveTo>
                  <a:lnTo>
                    <a:pt x="7596441" y="1465860"/>
                  </a:lnTo>
                </a:path>
                <a:path w="9213215" h="5260340">
                  <a:moveTo>
                    <a:pt x="7571486" y="1465860"/>
                  </a:moveTo>
                  <a:lnTo>
                    <a:pt x="7546467" y="1465860"/>
                  </a:lnTo>
                </a:path>
                <a:path w="9213215" h="5260340">
                  <a:moveTo>
                    <a:pt x="7521511" y="1465860"/>
                  </a:moveTo>
                  <a:lnTo>
                    <a:pt x="7496492" y="1465860"/>
                  </a:lnTo>
                </a:path>
                <a:path w="9213215" h="5260340">
                  <a:moveTo>
                    <a:pt x="7471473" y="1465860"/>
                  </a:moveTo>
                  <a:lnTo>
                    <a:pt x="7446518" y="1465860"/>
                  </a:lnTo>
                </a:path>
                <a:path w="9213215" h="5260340">
                  <a:moveTo>
                    <a:pt x="7421562" y="1465860"/>
                  </a:moveTo>
                  <a:lnTo>
                    <a:pt x="7396543" y="1465860"/>
                  </a:lnTo>
                </a:path>
                <a:path w="9213215" h="5260340">
                  <a:moveTo>
                    <a:pt x="7371524" y="1465860"/>
                  </a:moveTo>
                  <a:lnTo>
                    <a:pt x="7346569" y="1465860"/>
                  </a:lnTo>
                </a:path>
                <a:path w="9213215" h="5260340">
                  <a:moveTo>
                    <a:pt x="7321613" y="1465860"/>
                  </a:moveTo>
                  <a:lnTo>
                    <a:pt x="7296594" y="1465860"/>
                  </a:lnTo>
                </a:path>
                <a:path w="9213215" h="5260340">
                  <a:moveTo>
                    <a:pt x="7271575" y="1465860"/>
                  </a:moveTo>
                  <a:lnTo>
                    <a:pt x="7246620" y="1465860"/>
                  </a:lnTo>
                </a:path>
                <a:path w="9213215" h="5260340">
                  <a:moveTo>
                    <a:pt x="7221601" y="1465860"/>
                  </a:moveTo>
                  <a:lnTo>
                    <a:pt x="7196645" y="1465860"/>
                  </a:lnTo>
                </a:path>
                <a:path w="9213215" h="5260340">
                  <a:moveTo>
                    <a:pt x="7171626" y="1465860"/>
                  </a:moveTo>
                  <a:lnTo>
                    <a:pt x="7146671" y="1465860"/>
                  </a:lnTo>
                </a:path>
                <a:path w="9213215" h="5260340">
                  <a:moveTo>
                    <a:pt x="7121652" y="1465860"/>
                  </a:moveTo>
                  <a:lnTo>
                    <a:pt x="7096696" y="1465860"/>
                  </a:lnTo>
                </a:path>
                <a:path w="9213215" h="5260340">
                  <a:moveTo>
                    <a:pt x="7071741" y="1465860"/>
                  </a:moveTo>
                  <a:lnTo>
                    <a:pt x="7046658" y="1465860"/>
                  </a:lnTo>
                </a:path>
                <a:path w="9213215" h="5260340">
                  <a:moveTo>
                    <a:pt x="7021703" y="1465860"/>
                  </a:moveTo>
                  <a:lnTo>
                    <a:pt x="6996747" y="1465860"/>
                  </a:lnTo>
                </a:path>
                <a:path w="9213215" h="5260340">
                  <a:moveTo>
                    <a:pt x="6971728" y="1465860"/>
                  </a:moveTo>
                  <a:lnTo>
                    <a:pt x="6946773" y="1465860"/>
                  </a:lnTo>
                </a:path>
                <a:path w="9213215" h="5260340">
                  <a:moveTo>
                    <a:pt x="6921754" y="1465860"/>
                  </a:moveTo>
                  <a:lnTo>
                    <a:pt x="6896798" y="1465860"/>
                  </a:lnTo>
                </a:path>
                <a:path w="9213215" h="5260340">
                  <a:moveTo>
                    <a:pt x="6871843" y="1465860"/>
                  </a:moveTo>
                  <a:lnTo>
                    <a:pt x="6846760" y="1465860"/>
                  </a:lnTo>
                </a:path>
                <a:path w="9213215" h="5260340">
                  <a:moveTo>
                    <a:pt x="6821805" y="1465860"/>
                  </a:moveTo>
                  <a:lnTo>
                    <a:pt x="6796786" y="1465860"/>
                  </a:lnTo>
                </a:path>
                <a:path w="9213215" h="5260340">
                  <a:moveTo>
                    <a:pt x="6771830" y="1465860"/>
                  </a:moveTo>
                  <a:lnTo>
                    <a:pt x="6746875" y="1465860"/>
                  </a:lnTo>
                </a:path>
                <a:path w="9213215" h="5260340">
                  <a:moveTo>
                    <a:pt x="6721856" y="1465860"/>
                  </a:moveTo>
                  <a:lnTo>
                    <a:pt x="6696900" y="1465860"/>
                  </a:lnTo>
                </a:path>
                <a:path w="9213215" h="5260340">
                  <a:moveTo>
                    <a:pt x="6671881" y="1465860"/>
                  </a:moveTo>
                  <a:lnTo>
                    <a:pt x="6646926" y="1465860"/>
                  </a:lnTo>
                </a:path>
                <a:path w="9213215" h="5260340">
                  <a:moveTo>
                    <a:pt x="6621907" y="1465860"/>
                  </a:moveTo>
                  <a:lnTo>
                    <a:pt x="6596888" y="1465860"/>
                  </a:lnTo>
                </a:path>
                <a:path w="9213215" h="5260340">
                  <a:moveTo>
                    <a:pt x="6571932" y="1465860"/>
                  </a:moveTo>
                  <a:lnTo>
                    <a:pt x="6546977" y="1465860"/>
                  </a:lnTo>
                </a:path>
                <a:path w="9213215" h="5260340">
                  <a:moveTo>
                    <a:pt x="6521958" y="1465860"/>
                  </a:moveTo>
                  <a:lnTo>
                    <a:pt x="6496939" y="1465860"/>
                  </a:lnTo>
                </a:path>
                <a:path w="9213215" h="5260340">
                  <a:moveTo>
                    <a:pt x="6471983" y="1465860"/>
                  </a:moveTo>
                  <a:lnTo>
                    <a:pt x="6447028" y="1465860"/>
                  </a:lnTo>
                </a:path>
                <a:path w="9213215" h="5260340">
                  <a:moveTo>
                    <a:pt x="6422009" y="1465860"/>
                  </a:moveTo>
                  <a:lnTo>
                    <a:pt x="6396990" y="1465860"/>
                  </a:lnTo>
                </a:path>
                <a:path w="9213215" h="5260340">
                  <a:moveTo>
                    <a:pt x="6372034" y="1465860"/>
                  </a:moveTo>
                  <a:lnTo>
                    <a:pt x="6347015" y="1465860"/>
                  </a:lnTo>
                </a:path>
                <a:path w="9213215" h="5260340">
                  <a:moveTo>
                    <a:pt x="3261487" y="1465860"/>
                  </a:moveTo>
                  <a:lnTo>
                    <a:pt x="3248469" y="1465860"/>
                  </a:lnTo>
                </a:path>
                <a:path w="9213215" h="5260340">
                  <a:moveTo>
                    <a:pt x="3223514" y="1465860"/>
                  </a:moveTo>
                  <a:lnTo>
                    <a:pt x="3198495" y="1465860"/>
                  </a:lnTo>
                </a:path>
                <a:path w="9213215" h="5260340">
                  <a:moveTo>
                    <a:pt x="3173539" y="1465860"/>
                  </a:moveTo>
                  <a:lnTo>
                    <a:pt x="3148520" y="1465860"/>
                  </a:lnTo>
                </a:path>
                <a:path w="9213215" h="5260340">
                  <a:moveTo>
                    <a:pt x="3123565" y="1465860"/>
                  </a:moveTo>
                  <a:lnTo>
                    <a:pt x="3098546" y="1465860"/>
                  </a:lnTo>
                </a:path>
                <a:path w="9213215" h="5260340">
                  <a:moveTo>
                    <a:pt x="3073590" y="1465860"/>
                  </a:moveTo>
                  <a:lnTo>
                    <a:pt x="3048571" y="1465860"/>
                  </a:lnTo>
                </a:path>
                <a:path w="9213215" h="5260340">
                  <a:moveTo>
                    <a:pt x="3023616" y="1465860"/>
                  </a:moveTo>
                  <a:lnTo>
                    <a:pt x="2998597" y="1465860"/>
                  </a:lnTo>
                </a:path>
                <a:path w="9213215" h="5260340">
                  <a:moveTo>
                    <a:pt x="2973641" y="1465860"/>
                  </a:moveTo>
                  <a:lnTo>
                    <a:pt x="2948622" y="1465860"/>
                  </a:lnTo>
                </a:path>
                <a:path w="9213215" h="5260340">
                  <a:moveTo>
                    <a:pt x="2923667" y="1465860"/>
                  </a:moveTo>
                  <a:lnTo>
                    <a:pt x="2898648" y="1465860"/>
                  </a:lnTo>
                </a:path>
                <a:path w="9213215" h="5260340">
                  <a:moveTo>
                    <a:pt x="2873692" y="1465860"/>
                  </a:moveTo>
                  <a:lnTo>
                    <a:pt x="2848692" y="1465860"/>
                  </a:lnTo>
                </a:path>
                <a:path w="9213215" h="5260340">
                  <a:moveTo>
                    <a:pt x="2823667" y="1465860"/>
                  </a:moveTo>
                  <a:lnTo>
                    <a:pt x="2813443" y="1465860"/>
                  </a:lnTo>
                </a:path>
                <a:path w="9213215" h="5260340">
                  <a:moveTo>
                    <a:pt x="874585" y="1465860"/>
                  </a:moveTo>
                  <a:lnTo>
                    <a:pt x="849610" y="1465860"/>
                  </a:lnTo>
                </a:path>
                <a:path w="9213215" h="5260340">
                  <a:moveTo>
                    <a:pt x="824630" y="1465860"/>
                  </a:moveTo>
                  <a:lnTo>
                    <a:pt x="799655" y="1465860"/>
                  </a:lnTo>
                </a:path>
                <a:path w="9213215" h="5260340">
                  <a:moveTo>
                    <a:pt x="774649" y="1465860"/>
                  </a:moveTo>
                  <a:lnTo>
                    <a:pt x="749668" y="1465860"/>
                  </a:lnTo>
                </a:path>
                <a:path w="9213215" h="5260340">
                  <a:moveTo>
                    <a:pt x="724642" y="1465860"/>
                  </a:moveTo>
                  <a:lnTo>
                    <a:pt x="699662" y="1465860"/>
                  </a:lnTo>
                </a:path>
                <a:path w="9213215" h="5260340">
                  <a:moveTo>
                    <a:pt x="9120759" y="1515834"/>
                  </a:moveTo>
                  <a:lnTo>
                    <a:pt x="9095740" y="1515834"/>
                  </a:lnTo>
                </a:path>
                <a:path w="9213215" h="5260340">
                  <a:moveTo>
                    <a:pt x="9070721" y="1515834"/>
                  </a:moveTo>
                  <a:lnTo>
                    <a:pt x="9045765" y="1515834"/>
                  </a:lnTo>
                </a:path>
                <a:path w="9213215" h="5260340">
                  <a:moveTo>
                    <a:pt x="9020810" y="1515834"/>
                  </a:moveTo>
                  <a:lnTo>
                    <a:pt x="8995791" y="1515834"/>
                  </a:lnTo>
                </a:path>
                <a:path w="9213215" h="5260340">
                  <a:moveTo>
                    <a:pt x="8970835" y="1515834"/>
                  </a:moveTo>
                  <a:lnTo>
                    <a:pt x="8945816" y="1515834"/>
                  </a:lnTo>
                </a:path>
                <a:path w="9213215" h="5260340">
                  <a:moveTo>
                    <a:pt x="8920861" y="1515834"/>
                  </a:moveTo>
                  <a:lnTo>
                    <a:pt x="8895842" y="1515834"/>
                  </a:lnTo>
                </a:path>
                <a:path w="9213215" h="5260340">
                  <a:moveTo>
                    <a:pt x="8870823" y="1515834"/>
                  </a:moveTo>
                  <a:lnTo>
                    <a:pt x="8845867" y="1515834"/>
                  </a:lnTo>
                </a:path>
                <a:path w="9213215" h="5260340">
                  <a:moveTo>
                    <a:pt x="8820912" y="1515834"/>
                  </a:moveTo>
                  <a:lnTo>
                    <a:pt x="8795893" y="1515834"/>
                  </a:lnTo>
                </a:path>
                <a:path w="9213215" h="5260340">
                  <a:moveTo>
                    <a:pt x="8770937" y="1515834"/>
                  </a:moveTo>
                  <a:lnTo>
                    <a:pt x="8745918" y="1515834"/>
                  </a:lnTo>
                </a:path>
                <a:path w="9213215" h="5260340">
                  <a:moveTo>
                    <a:pt x="8720899" y="1515834"/>
                  </a:moveTo>
                  <a:lnTo>
                    <a:pt x="8695944" y="1515834"/>
                  </a:lnTo>
                </a:path>
                <a:path w="9213215" h="5260340">
                  <a:moveTo>
                    <a:pt x="8670925" y="1515834"/>
                  </a:moveTo>
                  <a:lnTo>
                    <a:pt x="8645969" y="1515834"/>
                  </a:lnTo>
                </a:path>
                <a:path w="9213215" h="5260340">
                  <a:moveTo>
                    <a:pt x="8620950" y="1515834"/>
                  </a:moveTo>
                  <a:lnTo>
                    <a:pt x="8595995" y="1515834"/>
                  </a:lnTo>
                </a:path>
                <a:path w="9213215" h="5260340">
                  <a:moveTo>
                    <a:pt x="8571039" y="1515834"/>
                  </a:moveTo>
                  <a:lnTo>
                    <a:pt x="8546020" y="1515834"/>
                  </a:lnTo>
                </a:path>
                <a:path w="9213215" h="5260340">
                  <a:moveTo>
                    <a:pt x="8521001" y="1515834"/>
                  </a:moveTo>
                  <a:lnTo>
                    <a:pt x="8496046" y="1515834"/>
                  </a:lnTo>
                </a:path>
                <a:path w="9213215" h="5260340">
                  <a:moveTo>
                    <a:pt x="8471027" y="1515834"/>
                  </a:moveTo>
                  <a:lnTo>
                    <a:pt x="8446071" y="1515834"/>
                  </a:lnTo>
                </a:path>
                <a:path w="9213215" h="5260340">
                  <a:moveTo>
                    <a:pt x="8421052" y="1515834"/>
                  </a:moveTo>
                  <a:lnTo>
                    <a:pt x="8396097" y="1515834"/>
                  </a:lnTo>
                </a:path>
                <a:path w="9213215" h="5260340">
                  <a:moveTo>
                    <a:pt x="8371141" y="1515834"/>
                  </a:moveTo>
                  <a:lnTo>
                    <a:pt x="8346122" y="1515834"/>
                  </a:lnTo>
                </a:path>
                <a:path w="9213215" h="5260340">
                  <a:moveTo>
                    <a:pt x="8321103" y="1515834"/>
                  </a:moveTo>
                  <a:lnTo>
                    <a:pt x="8296084" y="1515834"/>
                  </a:lnTo>
                </a:path>
                <a:path w="9213215" h="5260340">
                  <a:moveTo>
                    <a:pt x="8271129" y="1515834"/>
                  </a:moveTo>
                  <a:lnTo>
                    <a:pt x="8246173" y="1515834"/>
                  </a:lnTo>
                </a:path>
                <a:path w="9213215" h="5260340">
                  <a:moveTo>
                    <a:pt x="8221154" y="1515834"/>
                  </a:moveTo>
                  <a:lnTo>
                    <a:pt x="8196199" y="1515834"/>
                  </a:lnTo>
                </a:path>
                <a:path w="9213215" h="5260340">
                  <a:moveTo>
                    <a:pt x="8171180" y="1515834"/>
                  </a:moveTo>
                  <a:lnTo>
                    <a:pt x="8146224" y="1515834"/>
                  </a:lnTo>
                </a:path>
                <a:path w="9213215" h="5260340">
                  <a:moveTo>
                    <a:pt x="8121205" y="1515834"/>
                  </a:moveTo>
                  <a:lnTo>
                    <a:pt x="8096186" y="1515834"/>
                  </a:lnTo>
                </a:path>
                <a:path w="9213215" h="5260340">
                  <a:moveTo>
                    <a:pt x="8071231" y="1515834"/>
                  </a:moveTo>
                  <a:lnTo>
                    <a:pt x="8046212" y="1515834"/>
                  </a:lnTo>
                </a:path>
                <a:path w="9213215" h="5260340">
                  <a:moveTo>
                    <a:pt x="8021256" y="1515834"/>
                  </a:moveTo>
                  <a:lnTo>
                    <a:pt x="7996237" y="1515834"/>
                  </a:lnTo>
                </a:path>
                <a:path w="9213215" h="5260340">
                  <a:moveTo>
                    <a:pt x="7971282" y="1515834"/>
                  </a:moveTo>
                  <a:lnTo>
                    <a:pt x="7946326" y="1515834"/>
                  </a:lnTo>
                </a:path>
                <a:path w="9213215" h="5260340">
                  <a:moveTo>
                    <a:pt x="7921307" y="1515834"/>
                  </a:moveTo>
                  <a:lnTo>
                    <a:pt x="7896288" y="1515834"/>
                  </a:lnTo>
                </a:path>
                <a:path w="9213215" h="5260340">
                  <a:moveTo>
                    <a:pt x="7871333" y="1515834"/>
                  </a:moveTo>
                  <a:lnTo>
                    <a:pt x="7846314" y="1515834"/>
                  </a:lnTo>
                </a:path>
                <a:path w="9213215" h="5260340">
                  <a:moveTo>
                    <a:pt x="7821358" y="1515834"/>
                  </a:moveTo>
                  <a:lnTo>
                    <a:pt x="7796339" y="1515834"/>
                  </a:lnTo>
                </a:path>
                <a:path w="9213215" h="5260340">
                  <a:moveTo>
                    <a:pt x="7771384" y="1515834"/>
                  </a:moveTo>
                  <a:lnTo>
                    <a:pt x="7746428" y="1515834"/>
                  </a:lnTo>
                </a:path>
                <a:path w="9213215" h="5260340">
                  <a:moveTo>
                    <a:pt x="7721409" y="1515834"/>
                  </a:moveTo>
                  <a:lnTo>
                    <a:pt x="7696454" y="1515834"/>
                  </a:lnTo>
                </a:path>
                <a:path w="9213215" h="5260340">
                  <a:moveTo>
                    <a:pt x="7671371" y="1515834"/>
                  </a:moveTo>
                  <a:lnTo>
                    <a:pt x="7646416" y="1515834"/>
                  </a:lnTo>
                </a:path>
                <a:path w="9213215" h="5260340">
                  <a:moveTo>
                    <a:pt x="7621460" y="1515834"/>
                  </a:moveTo>
                  <a:lnTo>
                    <a:pt x="7596441" y="1515834"/>
                  </a:lnTo>
                </a:path>
                <a:path w="9213215" h="5260340">
                  <a:moveTo>
                    <a:pt x="7571486" y="1515834"/>
                  </a:moveTo>
                  <a:lnTo>
                    <a:pt x="7546467" y="1515834"/>
                  </a:lnTo>
                </a:path>
                <a:path w="9213215" h="5260340">
                  <a:moveTo>
                    <a:pt x="7521511" y="1515834"/>
                  </a:moveTo>
                  <a:lnTo>
                    <a:pt x="7496492" y="1515834"/>
                  </a:lnTo>
                </a:path>
                <a:path w="9213215" h="5260340">
                  <a:moveTo>
                    <a:pt x="7471473" y="1515834"/>
                  </a:moveTo>
                  <a:lnTo>
                    <a:pt x="7446518" y="1515834"/>
                  </a:lnTo>
                </a:path>
                <a:path w="9213215" h="5260340">
                  <a:moveTo>
                    <a:pt x="7421562" y="1515834"/>
                  </a:moveTo>
                  <a:lnTo>
                    <a:pt x="7396543" y="1515834"/>
                  </a:lnTo>
                </a:path>
                <a:path w="9213215" h="5260340">
                  <a:moveTo>
                    <a:pt x="7371524" y="1515834"/>
                  </a:moveTo>
                  <a:lnTo>
                    <a:pt x="7346569" y="1515834"/>
                  </a:lnTo>
                </a:path>
                <a:path w="9213215" h="5260340">
                  <a:moveTo>
                    <a:pt x="7321613" y="1515834"/>
                  </a:moveTo>
                  <a:lnTo>
                    <a:pt x="7296594" y="1515834"/>
                  </a:lnTo>
                </a:path>
                <a:path w="9213215" h="5260340">
                  <a:moveTo>
                    <a:pt x="7271575" y="1515834"/>
                  </a:moveTo>
                  <a:lnTo>
                    <a:pt x="7246620" y="1515834"/>
                  </a:lnTo>
                </a:path>
                <a:path w="9213215" h="5260340">
                  <a:moveTo>
                    <a:pt x="7221601" y="1515834"/>
                  </a:moveTo>
                  <a:lnTo>
                    <a:pt x="7196645" y="1515834"/>
                  </a:lnTo>
                </a:path>
                <a:path w="9213215" h="5260340">
                  <a:moveTo>
                    <a:pt x="7171626" y="1515834"/>
                  </a:moveTo>
                  <a:lnTo>
                    <a:pt x="7146671" y="1515834"/>
                  </a:lnTo>
                </a:path>
                <a:path w="9213215" h="5260340">
                  <a:moveTo>
                    <a:pt x="7121652" y="1515834"/>
                  </a:moveTo>
                  <a:lnTo>
                    <a:pt x="7096696" y="1515834"/>
                  </a:lnTo>
                </a:path>
                <a:path w="9213215" h="5260340">
                  <a:moveTo>
                    <a:pt x="7071741" y="1515834"/>
                  </a:moveTo>
                  <a:lnTo>
                    <a:pt x="7046658" y="1515834"/>
                  </a:lnTo>
                </a:path>
                <a:path w="9213215" h="5260340">
                  <a:moveTo>
                    <a:pt x="7021703" y="1515834"/>
                  </a:moveTo>
                  <a:lnTo>
                    <a:pt x="6996747" y="1515834"/>
                  </a:lnTo>
                </a:path>
                <a:path w="9213215" h="5260340">
                  <a:moveTo>
                    <a:pt x="6971728" y="1515834"/>
                  </a:moveTo>
                  <a:lnTo>
                    <a:pt x="6946773" y="1515834"/>
                  </a:lnTo>
                </a:path>
                <a:path w="9213215" h="5260340">
                  <a:moveTo>
                    <a:pt x="6921754" y="1515834"/>
                  </a:moveTo>
                  <a:lnTo>
                    <a:pt x="6896798" y="1515834"/>
                  </a:lnTo>
                </a:path>
                <a:path w="9213215" h="5260340">
                  <a:moveTo>
                    <a:pt x="6871843" y="1515834"/>
                  </a:moveTo>
                  <a:lnTo>
                    <a:pt x="6846760" y="1515834"/>
                  </a:lnTo>
                </a:path>
                <a:path w="9213215" h="5260340">
                  <a:moveTo>
                    <a:pt x="6821805" y="1515834"/>
                  </a:moveTo>
                  <a:lnTo>
                    <a:pt x="6796786" y="1515834"/>
                  </a:lnTo>
                </a:path>
                <a:path w="9213215" h="5260340">
                  <a:moveTo>
                    <a:pt x="6771830" y="1515834"/>
                  </a:moveTo>
                  <a:lnTo>
                    <a:pt x="6746875" y="1515834"/>
                  </a:lnTo>
                </a:path>
                <a:path w="9213215" h="5260340">
                  <a:moveTo>
                    <a:pt x="6721856" y="1515834"/>
                  </a:moveTo>
                  <a:lnTo>
                    <a:pt x="6696900" y="1515834"/>
                  </a:lnTo>
                </a:path>
                <a:path w="9213215" h="5260340">
                  <a:moveTo>
                    <a:pt x="6671881" y="1515834"/>
                  </a:moveTo>
                  <a:lnTo>
                    <a:pt x="6646926" y="1515834"/>
                  </a:lnTo>
                </a:path>
                <a:path w="9213215" h="5260340">
                  <a:moveTo>
                    <a:pt x="6621907" y="1515834"/>
                  </a:moveTo>
                  <a:lnTo>
                    <a:pt x="6596888" y="1515834"/>
                  </a:lnTo>
                </a:path>
                <a:path w="9213215" h="5260340">
                  <a:moveTo>
                    <a:pt x="6571932" y="1515834"/>
                  </a:moveTo>
                  <a:lnTo>
                    <a:pt x="6546977" y="1515834"/>
                  </a:lnTo>
                </a:path>
                <a:path w="9213215" h="5260340">
                  <a:moveTo>
                    <a:pt x="6521958" y="1515834"/>
                  </a:moveTo>
                  <a:lnTo>
                    <a:pt x="6496939" y="1515834"/>
                  </a:lnTo>
                </a:path>
                <a:path w="9213215" h="5260340">
                  <a:moveTo>
                    <a:pt x="6471983" y="1515834"/>
                  </a:moveTo>
                  <a:lnTo>
                    <a:pt x="6447028" y="1515834"/>
                  </a:lnTo>
                </a:path>
                <a:path w="9213215" h="5260340">
                  <a:moveTo>
                    <a:pt x="6422009" y="1515834"/>
                  </a:moveTo>
                  <a:lnTo>
                    <a:pt x="6396990" y="1515834"/>
                  </a:lnTo>
                </a:path>
                <a:path w="9213215" h="5260340">
                  <a:moveTo>
                    <a:pt x="6372034" y="1515834"/>
                  </a:moveTo>
                  <a:lnTo>
                    <a:pt x="6347015" y="1515834"/>
                  </a:lnTo>
                </a:path>
                <a:path w="9213215" h="5260340">
                  <a:moveTo>
                    <a:pt x="3120898" y="1515834"/>
                  </a:moveTo>
                  <a:lnTo>
                    <a:pt x="3098546" y="1515834"/>
                  </a:lnTo>
                </a:path>
                <a:path w="9213215" h="5260340">
                  <a:moveTo>
                    <a:pt x="3073590" y="1515834"/>
                  </a:moveTo>
                  <a:lnTo>
                    <a:pt x="3048571" y="1515834"/>
                  </a:lnTo>
                </a:path>
                <a:path w="9213215" h="5260340">
                  <a:moveTo>
                    <a:pt x="3023616" y="1515834"/>
                  </a:moveTo>
                  <a:lnTo>
                    <a:pt x="2998597" y="1515834"/>
                  </a:lnTo>
                </a:path>
                <a:path w="9213215" h="5260340">
                  <a:moveTo>
                    <a:pt x="2973641" y="1515834"/>
                  </a:moveTo>
                  <a:lnTo>
                    <a:pt x="2948622" y="1515834"/>
                  </a:lnTo>
                </a:path>
                <a:path w="9213215" h="5260340">
                  <a:moveTo>
                    <a:pt x="2923667" y="1515834"/>
                  </a:moveTo>
                  <a:lnTo>
                    <a:pt x="2898648" y="1515834"/>
                  </a:lnTo>
                </a:path>
                <a:path w="9213215" h="5260340">
                  <a:moveTo>
                    <a:pt x="2873692" y="1515834"/>
                  </a:moveTo>
                  <a:lnTo>
                    <a:pt x="2848692" y="1515834"/>
                  </a:lnTo>
                </a:path>
                <a:path w="9213215" h="5260340">
                  <a:moveTo>
                    <a:pt x="2823667" y="1515834"/>
                  </a:moveTo>
                  <a:lnTo>
                    <a:pt x="2813443" y="1515834"/>
                  </a:lnTo>
                </a:path>
                <a:path w="9213215" h="5260340">
                  <a:moveTo>
                    <a:pt x="874585" y="1515834"/>
                  </a:moveTo>
                  <a:lnTo>
                    <a:pt x="849610" y="1515834"/>
                  </a:lnTo>
                </a:path>
                <a:path w="9213215" h="5260340">
                  <a:moveTo>
                    <a:pt x="824630" y="1515834"/>
                  </a:moveTo>
                  <a:lnTo>
                    <a:pt x="799655" y="1515834"/>
                  </a:lnTo>
                </a:path>
                <a:path w="9213215" h="5260340">
                  <a:moveTo>
                    <a:pt x="774649" y="1515834"/>
                  </a:moveTo>
                  <a:lnTo>
                    <a:pt x="749668" y="1515834"/>
                  </a:lnTo>
                </a:path>
                <a:path w="9213215" h="5260340">
                  <a:moveTo>
                    <a:pt x="724642" y="1515834"/>
                  </a:moveTo>
                  <a:lnTo>
                    <a:pt x="699662" y="1515834"/>
                  </a:lnTo>
                </a:path>
                <a:path w="9213215" h="5260340">
                  <a:moveTo>
                    <a:pt x="9120759" y="1565809"/>
                  </a:moveTo>
                  <a:lnTo>
                    <a:pt x="9095740" y="1565809"/>
                  </a:lnTo>
                </a:path>
                <a:path w="9213215" h="5260340">
                  <a:moveTo>
                    <a:pt x="9070721" y="1565809"/>
                  </a:moveTo>
                  <a:lnTo>
                    <a:pt x="9045765" y="1565809"/>
                  </a:lnTo>
                </a:path>
                <a:path w="9213215" h="5260340">
                  <a:moveTo>
                    <a:pt x="9020810" y="1565809"/>
                  </a:moveTo>
                  <a:lnTo>
                    <a:pt x="8995791" y="1565809"/>
                  </a:lnTo>
                </a:path>
                <a:path w="9213215" h="5260340">
                  <a:moveTo>
                    <a:pt x="8970835" y="1565809"/>
                  </a:moveTo>
                  <a:lnTo>
                    <a:pt x="8945816" y="1565809"/>
                  </a:lnTo>
                </a:path>
                <a:path w="9213215" h="5260340">
                  <a:moveTo>
                    <a:pt x="8920861" y="1565809"/>
                  </a:moveTo>
                  <a:lnTo>
                    <a:pt x="8895842" y="1565809"/>
                  </a:lnTo>
                </a:path>
                <a:path w="9213215" h="5260340">
                  <a:moveTo>
                    <a:pt x="8870823" y="1565809"/>
                  </a:moveTo>
                  <a:lnTo>
                    <a:pt x="8845867" y="1565809"/>
                  </a:lnTo>
                </a:path>
                <a:path w="9213215" h="5260340">
                  <a:moveTo>
                    <a:pt x="8820912" y="1565809"/>
                  </a:moveTo>
                  <a:lnTo>
                    <a:pt x="8795893" y="1565809"/>
                  </a:lnTo>
                </a:path>
                <a:path w="9213215" h="5260340">
                  <a:moveTo>
                    <a:pt x="8770937" y="1565809"/>
                  </a:moveTo>
                  <a:lnTo>
                    <a:pt x="8745918" y="1565809"/>
                  </a:lnTo>
                </a:path>
                <a:path w="9213215" h="5260340">
                  <a:moveTo>
                    <a:pt x="8720899" y="1565809"/>
                  </a:moveTo>
                  <a:lnTo>
                    <a:pt x="8695944" y="1565809"/>
                  </a:lnTo>
                </a:path>
                <a:path w="9213215" h="5260340">
                  <a:moveTo>
                    <a:pt x="8670925" y="1565809"/>
                  </a:moveTo>
                  <a:lnTo>
                    <a:pt x="8645969" y="1565809"/>
                  </a:lnTo>
                </a:path>
                <a:path w="9213215" h="5260340">
                  <a:moveTo>
                    <a:pt x="8620950" y="1565809"/>
                  </a:moveTo>
                  <a:lnTo>
                    <a:pt x="8595995" y="1565809"/>
                  </a:lnTo>
                </a:path>
                <a:path w="9213215" h="5260340">
                  <a:moveTo>
                    <a:pt x="8571039" y="1565809"/>
                  </a:moveTo>
                  <a:lnTo>
                    <a:pt x="8546020" y="1565809"/>
                  </a:lnTo>
                </a:path>
                <a:path w="9213215" h="5260340">
                  <a:moveTo>
                    <a:pt x="8521001" y="1565809"/>
                  </a:moveTo>
                  <a:lnTo>
                    <a:pt x="8496046" y="1565809"/>
                  </a:lnTo>
                </a:path>
                <a:path w="9213215" h="5260340">
                  <a:moveTo>
                    <a:pt x="8471027" y="1565809"/>
                  </a:moveTo>
                  <a:lnTo>
                    <a:pt x="8446071" y="1565809"/>
                  </a:lnTo>
                </a:path>
                <a:path w="9213215" h="5260340">
                  <a:moveTo>
                    <a:pt x="8421052" y="1565809"/>
                  </a:moveTo>
                  <a:lnTo>
                    <a:pt x="8396097" y="1565809"/>
                  </a:lnTo>
                </a:path>
                <a:path w="9213215" h="5260340">
                  <a:moveTo>
                    <a:pt x="8371141" y="1565809"/>
                  </a:moveTo>
                  <a:lnTo>
                    <a:pt x="8346122" y="1565809"/>
                  </a:lnTo>
                </a:path>
                <a:path w="9213215" h="5260340">
                  <a:moveTo>
                    <a:pt x="8321103" y="1565809"/>
                  </a:moveTo>
                  <a:lnTo>
                    <a:pt x="8296084" y="1565809"/>
                  </a:lnTo>
                </a:path>
                <a:path w="9213215" h="5260340">
                  <a:moveTo>
                    <a:pt x="8271129" y="1565809"/>
                  </a:moveTo>
                  <a:lnTo>
                    <a:pt x="8246173" y="1565809"/>
                  </a:lnTo>
                </a:path>
                <a:path w="9213215" h="5260340">
                  <a:moveTo>
                    <a:pt x="8221154" y="1565809"/>
                  </a:moveTo>
                  <a:lnTo>
                    <a:pt x="8196199" y="1565809"/>
                  </a:lnTo>
                </a:path>
                <a:path w="9213215" h="5260340">
                  <a:moveTo>
                    <a:pt x="8171180" y="1565809"/>
                  </a:moveTo>
                  <a:lnTo>
                    <a:pt x="8146224" y="1565809"/>
                  </a:lnTo>
                </a:path>
                <a:path w="9213215" h="5260340">
                  <a:moveTo>
                    <a:pt x="8121205" y="1565809"/>
                  </a:moveTo>
                  <a:lnTo>
                    <a:pt x="8096186" y="1565809"/>
                  </a:lnTo>
                </a:path>
                <a:path w="9213215" h="5260340">
                  <a:moveTo>
                    <a:pt x="8071231" y="1565809"/>
                  </a:moveTo>
                  <a:lnTo>
                    <a:pt x="8046212" y="1565809"/>
                  </a:lnTo>
                </a:path>
                <a:path w="9213215" h="5260340">
                  <a:moveTo>
                    <a:pt x="8021256" y="1565809"/>
                  </a:moveTo>
                  <a:lnTo>
                    <a:pt x="7996237" y="1565809"/>
                  </a:lnTo>
                </a:path>
                <a:path w="9213215" h="5260340">
                  <a:moveTo>
                    <a:pt x="7971282" y="1565809"/>
                  </a:moveTo>
                  <a:lnTo>
                    <a:pt x="7946326" y="1565809"/>
                  </a:lnTo>
                </a:path>
                <a:path w="9213215" h="5260340">
                  <a:moveTo>
                    <a:pt x="7921307" y="1565809"/>
                  </a:moveTo>
                  <a:lnTo>
                    <a:pt x="7896288" y="1565809"/>
                  </a:lnTo>
                </a:path>
                <a:path w="9213215" h="5260340">
                  <a:moveTo>
                    <a:pt x="7871333" y="1565809"/>
                  </a:moveTo>
                  <a:lnTo>
                    <a:pt x="7846314" y="1565809"/>
                  </a:lnTo>
                </a:path>
                <a:path w="9213215" h="5260340">
                  <a:moveTo>
                    <a:pt x="7821358" y="1565809"/>
                  </a:moveTo>
                  <a:lnTo>
                    <a:pt x="7796339" y="1565809"/>
                  </a:lnTo>
                </a:path>
                <a:path w="9213215" h="5260340">
                  <a:moveTo>
                    <a:pt x="7771384" y="1565809"/>
                  </a:moveTo>
                  <a:lnTo>
                    <a:pt x="7746428" y="1565809"/>
                  </a:lnTo>
                </a:path>
                <a:path w="9213215" h="5260340">
                  <a:moveTo>
                    <a:pt x="7721409" y="1565809"/>
                  </a:moveTo>
                  <a:lnTo>
                    <a:pt x="7696454" y="1565809"/>
                  </a:lnTo>
                </a:path>
                <a:path w="9213215" h="5260340">
                  <a:moveTo>
                    <a:pt x="7671371" y="1565809"/>
                  </a:moveTo>
                  <a:lnTo>
                    <a:pt x="7646416" y="1565809"/>
                  </a:lnTo>
                </a:path>
                <a:path w="9213215" h="5260340">
                  <a:moveTo>
                    <a:pt x="7621460" y="1565809"/>
                  </a:moveTo>
                  <a:lnTo>
                    <a:pt x="7596441" y="1565809"/>
                  </a:lnTo>
                </a:path>
                <a:path w="9213215" h="5260340">
                  <a:moveTo>
                    <a:pt x="7571486" y="1565809"/>
                  </a:moveTo>
                  <a:lnTo>
                    <a:pt x="7546467" y="1565809"/>
                  </a:lnTo>
                </a:path>
                <a:path w="9213215" h="5260340">
                  <a:moveTo>
                    <a:pt x="7521511" y="1565809"/>
                  </a:moveTo>
                  <a:lnTo>
                    <a:pt x="7496492" y="1565809"/>
                  </a:lnTo>
                </a:path>
                <a:path w="9213215" h="5260340">
                  <a:moveTo>
                    <a:pt x="7471473" y="1565809"/>
                  </a:moveTo>
                  <a:lnTo>
                    <a:pt x="7446518" y="1565809"/>
                  </a:lnTo>
                </a:path>
                <a:path w="9213215" h="5260340">
                  <a:moveTo>
                    <a:pt x="7421562" y="1565809"/>
                  </a:moveTo>
                  <a:lnTo>
                    <a:pt x="7396543" y="1565809"/>
                  </a:lnTo>
                </a:path>
                <a:path w="9213215" h="5260340">
                  <a:moveTo>
                    <a:pt x="7371524" y="1565809"/>
                  </a:moveTo>
                  <a:lnTo>
                    <a:pt x="7346569" y="1565809"/>
                  </a:lnTo>
                </a:path>
                <a:path w="9213215" h="5260340">
                  <a:moveTo>
                    <a:pt x="7321613" y="1565809"/>
                  </a:moveTo>
                  <a:lnTo>
                    <a:pt x="7296594" y="1565809"/>
                  </a:lnTo>
                </a:path>
                <a:path w="9213215" h="5260340">
                  <a:moveTo>
                    <a:pt x="7271575" y="1565809"/>
                  </a:moveTo>
                  <a:lnTo>
                    <a:pt x="7246620" y="1565809"/>
                  </a:lnTo>
                </a:path>
                <a:path w="9213215" h="5260340">
                  <a:moveTo>
                    <a:pt x="7221601" y="1565809"/>
                  </a:moveTo>
                  <a:lnTo>
                    <a:pt x="7196645" y="1565809"/>
                  </a:lnTo>
                </a:path>
                <a:path w="9213215" h="5260340">
                  <a:moveTo>
                    <a:pt x="7171626" y="1565809"/>
                  </a:moveTo>
                  <a:lnTo>
                    <a:pt x="7146671" y="1565809"/>
                  </a:lnTo>
                </a:path>
                <a:path w="9213215" h="5260340">
                  <a:moveTo>
                    <a:pt x="7121652" y="1565809"/>
                  </a:moveTo>
                  <a:lnTo>
                    <a:pt x="7096696" y="1565809"/>
                  </a:lnTo>
                </a:path>
                <a:path w="9213215" h="5260340">
                  <a:moveTo>
                    <a:pt x="7071741" y="1565809"/>
                  </a:moveTo>
                  <a:lnTo>
                    <a:pt x="7046658" y="1565809"/>
                  </a:lnTo>
                </a:path>
                <a:path w="9213215" h="5260340">
                  <a:moveTo>
                    <a:pt x="7021703" y="1565809"/>
                  </a:moveTo>
                  <a:lnTo>
                    <a:pt x="6996747" y="1565809"/>
                  </a:lnTo>
                </a:path>
                <a:path w="9213215" h="5260340">
                  <a:moveTo>
                    <a:pt x="6971728" y="1565809"/>
                  </a:moveTo>
                  <a:lnTo>
                    <a:pt x="6946773" y="1565809"/>
                  </a:lnTo>
                </a:path>
                <a:path w="9213215" h="5260340">
                  <a:moveTo>
                    <a:pt x="6921754" y="1565809"/>
                  </a:moveTo>
                  <a:lnTo>
                    <a:pt x="6896798" y="1565809"/>
                  </a:lnTo>
                </a:path>
                <a:path w="9213215" h="5260340">
                  <a:moveTo>
                    <a:pt x="6871843" y="1565809"/>
                  </a:moveTo>
                  <a:lnTo>
                    <a:pt x="6846760" y="1565809"/>
                  </a:lnTo>
                </a:path>
                <a:path w="9213215" h="5260340">
                  <a:moveTo>
                    <a:pt x="6821805" y="1565809"/>
                  </a:moveTo>
                  <a:lnTo>
                    <a:pt x="6796786" y="1565809"/>
                  </a:lnTo>
                </a:path>
                <a:path w="9213215" h="5260340">
                  <a:moveTo>
                    <a:pt x="6771830" y="1565809"/>
                  </a:moveTo>
                  <a:lnTo>
                    <a:pt x="6746875" y="1565809"/>
                  </a:lnTo>
                </a:path>
                <a:path w="9213215" h="5260340">
                  <a:moveTo>
                    <a:pt x="6721856" y="1565809"/>
                  </a:moveTo>
                  <a:lnTo>
                    <a:pt x="6696900" y="1565809"/>
                  </a:lnTo>
                </a:path>
                <a:path w="9213215" h="5260340">
                  <a:moveTo>
                    <a:pt x="6671881" y="1565809"/>
                  </a:moveTo>
                  <a:lnTo>
                    <a:pt x="6646926" y="1565809"/>
                  </a:lnTo>
                </a:path>
                <a:path w="9213215" h="5260340">
                  <a:moveTo>
                    <a:pt x="6621907" y="1565809"/>
                  </a:moveTo>
                  <a:lnTo>
                    <a:pt x="6596888" y="1565809"/>
                  </a:lnTo>
                </a:path>
                <a:path w="9213215" h="5260340">
                  <a:moveTo>
                    <a:pt x="6571932" y="1565809"/>
                  </a:moveTo>
                  <a:lnTo>
                    <a:pt x="6546977" y="1565809"/>
                  </a:lnTo>
                </a:path>
                <a:path w="9213215" h="5260340">
                  <a:moveTo>
                    <a:pt x="6521958" y="1565809"/>
                  </a:moveTo>
                  <a:lnTo>
                    <a:pt x="6496939" y="1565809"/>
                  </a:lnTo>
                </a:path>
                <a:path w="9213215" h="5260340">
                  <a:moveTo>
                    <a:pt x="6471983" y="1565809"/>
                  </a:moveTo>
                  <a:lnTo>
                    <a:pt x="6447028" y="1565809"/>
                  </a:lnTo>
                </a:path>
                <a:path w="9213215" h="5260340">
                  <a:moveTo>
                    <a:pt x="6422009" y="1565809"/>
                  </a:moveTo>
                  <a:lnTo>
                    <a:pt x="6396990" y="1565809"/>
                  </a:lnTo>
                </a:path>
                <a:path w="9213215" h="5260340">
                  <a:moveTo>
                    <a:pt x="6372034" y="1565809"/>
                  </a:moveTo>
                  <a:lnTo>
                    <a:pt x="6347015" y="1565809"/>
                  </a:lnTo>
                </a:path>
                <a:path w="9213215" h="5260340">
                  <a:moveTo>
                    <a:pt x="2917888" y="1565809"/>
                  </a:moveTo>
                  <a:lnTo>
                    <a:pt x="2898648" y="1565809"/>
                  </a:lnTo>
                </a:path>
                <a:path w="9213215" h="5260340">
                  <a:moveTo>
                    <a:pt x="2873692" y="1565809"/>
                  </a:moveTo>
                  <a:lnTo>
                    <a:pt x="2848692" y="1565809"/>
                  </a:lnTo>
                </a:path>
                <a:path w="9213215" h="5260340">
                  <a:moveTo>
                    <a:pt x="2823667" y="1565809"/>
                  </a:moveTo>
                  <a:lnTo>
                    <a:pt x="2813443" y="1565809"/>
                  </a:lnTo>
                </a:path>
                <a:path w="9213215" h="5260340">
                  <a:moveTo>
                    <a:pt x="874585" y="1565809"/>
                  </a:moveTo>
                  <a:lnTo>
                    <a:pt x="849610" y="1565809"/>
                  </a:lnTo>
                </a:path>
                <a:path w="9213215" h="5260340">
                  <a:moveTo>
                    <a:pt x="824630" y="1565809"/>
                  </a:moveTo>
                  <a:lnTo>
                    <a:pt x="799655" y="1565809"/>
                  </a:lnTo>
                </a:path>
                <a:path w="9213215" h="5260340">
                  <a:moveTo>
                    <a:pt x="774649" y="1565809"/>
                  </a:moveTo>
                  <a:lnTo>
                    <a:pt x="749668" y="1565809"/>
                  </a:lnTo>
                </a:path>
                <a:path w="9213215" h="5260340">
                  <a:moveTo>
                    <a:pt x="724642" y="1565809"/>
                  </a:moveTo>
                  <a:lnTo>
                    <a:pt x="699662" y="1565809"/>
                  </a:lnTo>
                </a:path>
                <a:path w="9213215" h="5260340">
                  <a:moveTo>
                    <a:pt x="9120759" y="1615783"/>
                  </a:moveTo>
                  <a:lnTo>
                    <a:pt x="9095740" y="1615783"/>
                  </a:lnTo>
                </a:path>
                <a:path w="9213215" h="5260340">
                  <a:moveTo>
                    <a:pt x="9070721" y="1615783"/>
                  </a:moveTo>
                  <a:lnTo>
                    <a:pt x="9045765" y="1615783"/>
                  </a:lnTo>
                </a:path>
                <a:path w="9213215" h="5260340">
                  <a:moveTo>
                    <a:pt x="9020810" y="1615783"/>
                  </a:moveTo>
                  <a:lnTo>
                    <a:pt x="8995791" y="1615783"/>
                  </a:lnTo>
                </a:path>
                <a:path w="9213215" h="5260340">
                  <a:moveTo>
                    <a:pt x="8970835" y="1615783"/>
                  </a:moveTo>
                  <a:lnTo>
                    <a:pt x="8945816" y="1615783"/>
                  </a:lnTo>
                </a:path>
                <a:path w="9213215" h="5260340">
                  <a:moveTo>
                    <a:pt x="8920861" y="1615783"/>
                  </a:moveTo>
                  <a:lnTo>
                    <a:pt x="8895842" y="1615783"/>
                  </a:lnTo>
                </a:path>
                <a:path w="9213215" h="5260340">
                  <a:moveTo>
                    <a:pt x="8870823" y="1615783"/>
                  </a:moveTo>
                  <a:lnTo>
                    <a:pt x="8845867" y="1615783"/>
                  </a:lnTo>
                </a:path>
                <a:path w="9213215" h="5260340">
                  <a:moveTo>
                    <a:pt x="8820912" y="1615783"/>
                  </a:moveTo>
                  <a:lnTo>
                    <a:pt x="8795893" y="1615783"/>
                  </a:lnTo>
                </a:path>
                <a:path w="9213215" h="5260340">
                  <a:moveTo>
                    <a:pt x="8770937" y="1615783"/>
                  </a:moveTo>
                  <a:lnTo>
                    <a:pt x="8745918" y="1615783"/>
                  </a:lnTo>
                </a:path>
                <a:path w="9213215" h="5260340">
                  <a:moveTo>
                    <a:pt x="8720899" y="1615783"/>
                  </a:moveTo>
                  <a:lnTo>
                    <a:pt x="8695944" y="1615783"/>
                  </a:lnTo>
                </a:path>
                <a:path w="9213215" h="5260340">
                  <a:moveTo>
                    <a:pt x="8670925" y="1615783"/>
                  </a:moveTo>
                  <a:lnTo>
                    <a:pt x="8645969" y="1615783"/>
                  </a:lnTo>
                </a:path>
                <a:path w="9213215" h="5260340">
                  <a:moveTo>
                    <a:pt x="8620950" y="1615783"/>
                  </a:moveTo>
                  <a:lnTo>
                    <a:pt x="8595995" y="1615783"/>
                  </a:lnTo>
                </a:path>
                <a:path w="9213215" h="5260340">
                  <a:moveTo>
                    <a:pt x="8571039" y="1615783"/>
                  </a:moveTo>
                  <a:lnTo>
                    <a:pt x="8546020" y="1615783"/>
                  </a:lnTo>
                </a:path>
                <a:path w="9213215" h="5260340">
                  <a:moveTo>
                    <a:pt x="8521001" y="1615783"/>
                  </a:moveTo>
                  <a:lnTo>
                    <a:pt x="8496046" y="1615783"/>
                  </a:lnTo>
                </a:path>
                <a:path w="9213215" h="5260340">
                  <a:moveTo>
                    <a:pt x="8471027" y="1615783"/>
                  </a:moveTo>
                  <a:lnTo>
                    <a:pt x="8446071" y="1615783"/>
                  </a:lnTo>
                </a:path>
                <a:path w="9213215" h="5260340">
                  <a:moveTo>
                    <a:pt x="8421052" y="1615783"/>
                  </a:moveTo>
                  <a:lnTo>
                    <a:pt x="8396097" y="1615783"/>
                  </a:lnTo>
                </a:path>
                <a:path w="9213215" h="5260340">
                  <a:moveTo>
                    <a:pt x="8371141" y="1615783"/>
                  </a:moveTo>
                  <a:lnTo>
                    <a:pt x="8346122" y="1615783"/>
                  </a:lnTo>
                </a:path>
                <a:path w="9213215" h="5260340">
                  <a:moveTo>
                    <a:pt x="8321103" y="1615783"/>
                  </a:moveTo>
                  <a:lnTo>
                    <a:pt x="8296084" y="1615783"/>
                  </a:lnTo>
                </a:path>
                <a:path w="9213215" h="5260340">
                  <a:moveTo>
                    <a:pt x="8271129" y="1615783"/>
                  </a:moveTo>
                  <a:lnTo>
                    <a:pt x="8246173" y="1615783"/>
                  </a:lnTo>
                </a:path>
                <a:path w="9213215" h="5260340">
                  <a:moveTo>
                    <a:pt x="8221154" y="1615783"/>
                  </a:moveTo>
                  <a:lnTo>
                    <a:pt x="8196199" y="1615783"/>
                  </a:lnTo>
                </a:path>
                <a:path w="9213215" h="5260340">
                  <a:moveTo>
                    <a:pt x="8171180" y="1615783"/>
                  </a:moveTo>
                  <a:lnTo>
                    <a:pt x="8146224" y="1615783"/>
                  </a:lnTo>
                </a:path>
                <a:path w="9213215" h="5260340">
                  <a:moveTo>
                    <a:pt x="8121205" y="1615783"/>
                  </a:moveTo>
                  <a:lnTo>
                    <a:pt x="8096186" y="1615783"/>
                  </a:lnTo>
                </a:path>
                <a:path w="9213215" h="5260340">
                  <a:moveTo>
                    <a:pt x="8071231" y="1615783"/>
                  </a:moveTo>
                  <a:lnTo>
                    <a:pt x="8046212" y="1615783"/>
                  </a:lnTo>
                </a:path>
                <a:path w="9213215" h="5260340">
                  <a:moveTo>
                    <a:pt x="8021256" y="1615783"/>
                  </a:moveTo>
                  <a:lnTo>
                    <a:pt x="7996237" y="1615783"/>
                  </a:lnTo>
                </a:path>
                <a:path w="9213215" h="5260340">
                  <a:moveTo>
                    <a:pt x="7971282" y="1615783"/>
                  </a:moveTo>
                  <a:lnTo>
                    <a:pt x="7946326" y="1615783"/>
                  </a:lnTo>
                </a:path>
                <a:path w="9213215" h="5260340">
                  <a:moveTo>
                    <a:pt x="7921307" y="1615783"/>
                  </a:moveTo>
                  <a:lnTo>
                    <a:pt x="7896288" y="1615783"/>
                  </a:lnTo>
                </a:path>
                <a:path w="9213215" h="5260340">
                  <a:moveTo>
                    <a:pt x="7871333" y="1615783"/>
                  </a:moveTo>
                  <a:lnTo>
                    <a:pt x="7846314" y="1615783"/>
                  </a:lnTo>
                </a:path>
                <a:path w="9213215" h="5260340">
                  <a:moveTo>
                    <a:pt x="7821358" y="1615783"/>
                  </a:moveTo>
                  <a:lnTo>
                    <a:pt x="7796339" y="1615783"/>
                  </a:lnTo>
                </a:path>
                <a:path w="9213215" h="5260340">
                  <a:moveTo>
                    <a:pt x="7771384" y="1615783"/>
                  </a:moveTo>
                  <a:lnTo>
                    <a:pt x="7746428" y="1615783"/>
                  </a:lnTo>
                </a:path>
                <a:path w="9213215" h="5260340">
                  <a:moveTo>
                    <a:pt x="7721409" y="1615783"/>
                  </a:moveTo>
                  <a:lnTo>
                    <a:pt x="7696454" y="1615783"/>
                  </a:lnTo>
                </a:path>
                <a:path w="9213215" h="5260340">
                  <a:moveTo>
                    <a:pt x="7671371" y="1615783"/>
                  </a:moveTo>
                  <a:lnTo>
                    <a:pt x="7646416" y="1615783"/>
                  </a:lnTo>
                </a:path>
                <a:path w="9213215" h="5260340">
                  <a:moveTo>
                    <a:pt x="7621460" y="1615783"/>
                  </a:moveTo>
                  <a:lnTo>
                    <a:pt x="7596441" y="1615783"/>
                  </a:lnTo>
                </a:path>
                <a:path w="9213215" h="5260340">
                  <a:moveTo>
                    <a:pt x="7571486" y="1615783"/>
                  </a:moveTo>
                  <a:lnTo>
                    <a:pt x="7546467" y="1615783"/>
                  </a:lnTo>
                </a:path>
                <a:path w="9213215" h="5260340">
                  <a:moveTo>
                    <a:pt x="7521511" y="1615783"/>
                  </a:moveTo>
                  <a:lnTo>
                    <a:pt x="7496492" y="1615783"/>
                  </a:lnTo>
                </a:path>
                <a:path w="9213215" h="5260340">
                  <a:moveTo>
                    <a:pt x="7471473" y="1615783"/>
                  </a:moveTo>
                  <a:lnTo>
                    <a:pt x="7446518" y="1615783"/>
                  </a:lnTo>
                </a:path>
                <a:path w="9213215" h="5260340">
                  <a:moveTo>
                    <a:pt x="7421562" y="1615783"/>
                  </a:moveTo>
                  <a:lnTo>
                    <a:pt x="7396543" y="1615783"/>
                  </a:lnTo>
                </a:path>
                <a:path w="9213215" h="5260340">
                  <a:moveTo>
                    <a:pt x="7371524" y="1615783"/>
                  </a:moveTo>
                  <a:lnTo>
                    <a:pt x="7346569" y="1615783"/>
                  </a:lnTo>
                </a:path>
                <a:path w="9213215" h="5260340">
                  <a:moveTo>
                    <a:pt x="7321613" y="1615783"/>
                  </a:moveTo>
                  <a:lnTo>
                    <a:pt x="7296594" y="1615783"/>
                  </a:lnTo>
                </a:path>
                <a:path w="9213215" h="5260340">
                  <a:moveTo>
                    <a:pt x="7271575" y="1615783"/>
                  </a:moveTo>
                  <a:lnTo>
                    <a:pt x="7246620" y="1615783"/>
                  </a:lnTo>
                </a:path>
                <a:path w="9213215" h="5260340">
                  <a:moveTo>
                    <a:pt x="7221601" y="1615783"/>
                  </a:moveTo>
                  <a:lnTo>
                    <a:pt x="7196645" y="1615783"/>
                  </a:lnTo>
                </a:path>
                <a:path w="9213215" h="5260340">
                  <a:moveTo>
                    <a:pt x="7171626" y="1615783"/>
                  </a:moveTo>
                  <a:lnTo>
                    <a:pt x="7146671" y="1615783"/>
                  </a:lnTo>
                </a:path>
                <a:path w="9213215" h="5260340">
                  <a:moveTo>
                    <a:pt x="7121652" y="1615783"/>
                  </a:moveTo>
                  <a:lnTo>
                    <a:pt x="7096696" y="1615783"/>
                  </a:lnTo>
                </a:path>
                <a:path w="9213215" h="5260340">
                  <a:moveTo>
                    <a:pt x="7071741" y="1615783"/>
                  </a:moveTo>
                  <a:lnTo>
                    <a:pt x="7046658" y="1615783"/>
                  </a:lnTo>
                </a:path>
                <a:path w="9213215" h="5260340">
                  <a:moveTo>
                    <a:pt x="7021703" y="1615783"/>
                  </a:moveTo>
                  <a:lnTo>
                    <a:pt x="6996747" y="1615783"/>
                  </a:lnTo>
                </a:path>
                <a:path w="9213215" h="5260340">
                  <a:moveTo>
                    <a:pt x="6971728" y="1615783"/>
                  </a:moveTo>
                  <a:lnTo>
                    <a:pt x="6946773" y="1615783"/>
                  </a:lnTo>
                </a:path>
                <a:path w="9213215" h="5260340">
                  <a:moveTo>
                    <a:pt x="6921754" y="1615783"/>
                  </a:moveTo>
                  <a:lnTo>
                    <a:pt x="6896798" y="1615783"/>
                  </a:lnTo>
                </a:path>
                <a:path w="9213215" h="5260340">
                  <a:moveTo>
                    <a:pt x="6871843" y="1615783"/>
                  </a:moveTo>
                  <a:lnTo>
                    <a:pt x="6846760" y="1615783"/>
                  </a:lnTo>
                </a:path>
                <a:path w="9213215" h="5260340">
                  <a:moveTo>
                    <a:pt x="6821805" y="1615783"/>
                  </a:moveTo>
                  <a:lnTo>
                    <a:pt x="6796786" y="1615783"/>
                  </a:lnTo>
                </a:path>
                <a:path w="9213215" h="5260340">
                  <a:moveTo>
                    <a:pt x="6771830" y="1615783"/>
                  </a:moveTo>
                  <a:lnTo>
                    <a:pt x="6746875" y="1615783"/>
                  </a:lnTo>
                </a:path>
                <a:path w="9213215" h="5260340">
                  <a:moveTo>
                    <a:pt x="6721856" y="1615783"/>
                  </a:moveTo>
                  <a:lnTo>
                    <a:pt x="6696900" y="1615783"/>
                  </a:lnTo>
                </a:path>
                <a:path w="9213215" h="5260340">
                  <a:moveTo>
                    <a:pt x="6671881" y="1615783"/>
                  </a:moveTo>
                  <a:lnTo>
                    <a:pt x="6646926" y="1615783"/>
                  </a:lnTo>
                </a:path>
                <a:path w="9213215" h="5260340">
                  <a:moveTo>
                    <a:pt x="6621907" y="1615783"/>
                  </a:moveTo>
                  <a:lnTo>
                    <a:pt x="6596888" y="1615783"/>
                  </a:lnTo>
                </a:path>
                <a:path w="9213215" h="5260340">
                  <a:moveTo>
                    <a:pt x="6571932" y="1615783"/>
                  </a:moveTo>
                  <a:lnTo>
                    <a:pt x="6546977" y="1615783"/>
                  </a:lnTo>
                </a:path>
                <a:path w="9213215" h="5260340">
                  <a:moveTo>
                    <a:pt x="6521958" y="1615783"/>
                  </a:moveTo>
                  <a:lnTo>
                    <a:pt x="6496939" y="1615783"/>
                  </a:lnTo>
                </a:path>
                <a:path w="9213215" h="5260340">
                  <a:moveTo>
                    <a:pt x="6471983" y="1615783"/>
                  </a:moveTo>
                  <a:lnTo>
                    <a:pt x="6447028" y="1615783"/>
                  </a:lnTo>
                </a:path>
                <a:path w="9213215" h="5260340">
                  <a:moveTo>
                    <a:pt x="6422009" y="1615783"/>
                  </a:moveTo>
                  <a:lnTo>
                    <a:pt x="6396990" y="1615783"/>
                  </a:lnTo>
                </a:path>
                <a:path w="9213215" h="5260340">
                  <a:moveTo>
                    <a:pt x="6372034" y="1615783"/>
                  </a:moveTo>
                  <a:lnTo>
                    <a:pt x="6347015" y="1615783"/>
                  </a:lnTo>
                </a:path>
                <a:path w="9213215" h="5260340">
                  <a:moveTo>
                    <a:pt x="874585" y="1615783"/>
                  </a:moveTo>
                  <a:lnTo>
                    <a:pt x="849610" y="1615783"/>
                  </a:lnTo>
                </a:path>
                <a:path w="9213215" h="5260340">
                  <a:moveTo>
                    <a:pt x="824630" y="1615783"/>
                  </a:moveTo>
                  <a:lnTo>
                    <a:pt x="799655" y="1615783"/>
                  </a:lnTo>
                </a:path>
                <a:path w="9213215" h="5260340">
                  <a:moveTo>
                    <a:pt x="774649" y="1615783"/>
                  </a:moveTo>
                  <a:lnTo>
                    <a:pt x="749668" y="1615783"/>
                  </a:lnTo>
                </a:path>
                <a:path w="9213215" h="5260340">
                  <a:moveTo>
                    <a:pt x="724642" y="1615783"/>
                  </a:moveTo>
                  <a:lnTo>
                    <a:pt x="699662" y="1615783"/>
                  </a:lnTo>
                </a:path>
                <a:path w="9213215" h="5260340">
                  <a:moveTo>
                    <a:pt x="9118463" y="1665757"/>
                  </a:moveTo>
                  <a:lnTo>
                    <a:pt x="9095740" y="1665758"/>
                  </a:lnTo>
                </a:path>
                <a:path w="9213215" h="5260340">
                  <a:moveTo>
                    <a:pt x="9070721" y="1665758"/>
                  </a:moveTo>
                  <a:lnTo>
                    <a:pt x="9045765" y="1665758"/>
                  </a:lnTo>
                </a:path>
                <a:path w="9213215" h="5260340">
                  <a:moveTo>
                    <a:pt x="9020810" y="1665758"/>
                  </a:moveTo>
                  <a:lnTo>
                    <a:pt x="8995791" y="1665758"/>
                  </a:lnTo>
                </a:path>
                <a:path w="9213215" h="5260340">
                  <a:moveTo>
                    <a:pt x="8970835" y="1665758"/>
                  </a:moveTo>
                  <a:lnTo>
                    <a:pt x="8945816" y="1665758"/>
                  </a:lnTo>
                </a:path>
                <a:path w="9213215" h="5260340">
                  <a:moveTo>
                    <a:pt x="8920861" y="1665758"/>
                  </a:moveTo>
                  <a:lnTo>
                    <a:pt x="8895842" y="1665758"/>
                  </a:lnTo>
                </a:path>
                <a:path w="9213215" h="5260340">
                  <a:moveTo>
                    <a:pt x="8870823" y="1665758"/>
                  </a:moveTo>
                  <a:lnTo>
                    <a:pt x="8845867" y="1665758"/>
                  </a:lnTo>
                </a:path>
                <a:path w="9213215" h="5260340">
                  <a:moveTo>
                    <a:pt x="8820912" y="1665758"/>
                  </a:moveTo>
                  <a:lnTo>
                    <a:pt x="8795893" y="1665758"/>
                  </a:lnTo>
                </a:path>
                <a:path w="9213215" h="5260340">
                  <a:moveTo>
                    <a:pt x="8770937" y="1665758"/>
                  </a:moveTo>
                  <a:lnTo>
                    <a:pt x="8745918" y="1665758"/>
                  </a:lnTo>
                </a:path>
                <a:path w="9213215" h="5260340">
                  <a:moveTo>
                    <a:pt x="8720899" y="1665758"/>
                  </a:moveTo>
                  <a:lnTo>
                    <a:pt x="8695944" y="1665758"/>
                  </a:lnTo>
                </a:path>
                <a:path w="9213215" h="5260340">
                  <a:moveTo>
                    <a:pt x="8670925" y="1665758"/>
                  </a:moveTo>
                  <a:lnTo>
                    <a:pt x="8645969" y="1665758"/>
                  </a:lnTo>
                </a:path>
                <a:path w="9213215" h="5260340">
                  <a:moveTo>
                    <a:pt x="8620950" y="1665758"/>
                  </a:moveTo>
                  <a:lnTo>
                    <a:pt x="8595995" y="1665758"/>
                  </a:lnTo>
                </a:path>
                <a:path w="9213215" h="5260340">
                  <a:moveTo>
                    <a:pt x="8571039" y="1665758"/>
                  </a:moveTo>
                  <a:lnTo>
                    <a:pt x="8546020" y="1665758"/>
                  </a:lnTo>
                </a:path>
                <a:path w="9213215" h="5260340">
                  <a:moveTo>
                    <a:pt x="8521001" y="1665758"/>
                  </a:moveTo>
                  <a:lnTo>
                    <a:pt x="8496046" y="1665758"/>
                  </a:lnTo>
                </a:path>
                <a:path w="9213215" h="5260340">
                  <a:moveTo>
                    <a:pt x="8471027" y="1665758"/>
                  </a:moveTo>
                  <a:lnTo>
                    <a:pt x="8446071" y="1665758"/>
                  </a:lnTo>
                </a:path>
                <a:path w="9213215" h="5260340">
                  <a:moveTo>
                    <a:pt x="8421052" y="1665758"/>
                  </a:moveTo>
                  <a:lnTo>
                    <a:pt x="8396097" y="1665758"/>
                  </a:lnTo>
                </a:path>
                <a:path w="9213215" h="5260340">
                  <a:moveTo>
                    <a:pt x="8371141" y="1665758"/>
                  </a:moveTo>
                  <a:lnTo>
                    <a:pt x="8346122" y="1665758"/>
                  </a:lnTo>
                </a:path>
                <a:path w="9213215" h="5260340">
                  <a:moveTo>
                    <a:pt x="8321103" y="1665758"/>
                  </a:moveTo>
                  <a:lnTo>
                    <a:pt x="8296084" y="1665758"/>
                  </a:lnTo>
                </a:path>
                <a:path w="9213215" h="5260340">
                  <a:moveTo>
                    <a:pt x="8271129" y="1665758"/>
                  </a:moveTo>
                  <a:lnTo>
                    <a:pt x="8246173" y="1665758"/>
                  </a:lnTo>
                </a:path>
                <a:path w="9213215" h="5260340">
                  <a:moveTo>
                    <a:pt x="8221154" y="1665758"/>
                  </a:moveTo>
                  <a:lnTo>
                    <a:pt x="8196199" y="1665758"/>
                  </a:lnTo>
                </a:path>
                <a:path w="9213215" h="5260340">
                  <a:moveTo>
                    <a:pt x="8171180" y="1665758"/>
                  </a:moveTo>
                  <a:lnTo>
                    <a:pt x="8146224" y="1665758"/>
                  </a:lnTo>
                </a:path>
                <a:path w="9213215" h="5260340">
                  <a:moveTo>
                    <a:pt x="8121205" y="1665758"/>
                  </a:moveTo>
                  <a:lnTo>
                    <a:pt x="8096186" y="1665758"/>
                  </a:lnTo>
                </a:path>
                <a:path w="9213215" h="5260340">
                  <a:moveTo>
                    <a:pt x="8071231" y="1665758"/>
                  </a:moveTo>
                  <a:lnTo>
                    <a:pt x="8046212" y="1665758"/>
                  </a:lnTo>
                </a:path>
                <a:path w="9213215" h="5260340">
                  <a:moveTo>
                    <a:pt x="8021256" y="1665758"/>
                  </a:moveTo>
                  <a:lnTo>
                    <a:pt x="7996237" y="1665758"/>
                  </a:lnTo>
                </a:path>
                <a:path w="9213215" h="5260340">
                  <a:moveTo>
                    <a:pt x="7971282" y="1665758"/>
                  </a:moveTo>
                  <a:lnTo>
                    <a:pt x="7946326" y="1665758"/>
                  </a:lnTo>
                </a:path>
                <a:path w="9213215" h="5260340">
                  <a:moveTo>
                    <a:pt x="7921307" y="1665758"/>
                  </a:moveTo>
                  <a:lnTo>
                    <a:pt x="7896288" y="1665758"/>
                  </a:lnTo>
                </a:path>
                <a:path w="9213215" h="5260340">
                  <a:moveTo>
                    <a:pt x="7871333" y="1665758"/>
                  </a:moveTo>
                  <a:lnTo>
                    <a:pt x="7846314" y="1665758"/>
                  </a:lnTo>
                </a:path>
                <a:path w="9213215" h="5260340">
                  <a:moveTo>
                    <a:pt x="7821358" y="1665758"/>
                  </a:moveTo>
                  <a:lnTo>
                    <a:pt x="7796339" y="1665758"/>
                  </a:lnTo>
                </a:path>
                <a:path w="9213215" h="5260340">
                  <a:moveTo>
                    <a:pt x="7771384" y="1665758"/>
                  </a:moveTo>
                  <a:lnTo>
                    <a:pt x="7746428" y="1665758"/>
                  </a:lnTo>
                </a:path>
                <a:path w="9213215" h="5260340">
                  <a:moveTo>
                    <a:pt x="7721409" y="1665758"/>
                  </a:moveTo>
                  <a:lnTo>
                    <a:pt x="7696454" y="1665758"/>
                  </a:lnTo>
                </a:path>
                <a:path w="9213215" h="5260340">
                  <a:moveTo>
                    <a:pt x="7671371" y="1665758"/>
                  </a:moveTo>
                  <a:lnTo>
                    <a:pt x="7646416" y="1665758"/>
                  </a:lnTo>
                </a:path>
                <a:path w="9213215" h="5260340">
                  <a:moveTo>
                    <a:pt x="7621460" y="1665758"/>
                  </a:moveTo>
                  <a:lnTo>
                    <a:pt x="7596441" y="1665758"/>
                  </a:lnTo>
                </a:path>
                <a:path w="9213215" h="5260340">
                  <a:moveTo>
                    <a:pt x="7571486" y="1665758"/>
                  </a:moveTo>
                  <a:lnTo>
                    <a:pt x="7546467" y="1665758"/>
                  </a:lnTo>
                </a:path>
                <a:path w="9213215" h="5260340">
                  <a:moveTo>
                    <a:pt x="7521511" y="1665758"/>
                  </a:moveTo>
                  <a:lnTo>
                    <a:pt x="7496492" y="1665758"/>
                  </a:lnTo>
                </a:path>
                <a:path w="9213215" h="5260340">
                  <a:moveTo>
                    <a:pt x="7471473" y="1665758"/>
                  </a:moveTo>
                  <a:lnTo>
                    <a:pt x="7446518" y="1665758"/>
                  </a:lnTo>
                </a:path>
                <a:path w="9213215" h="5260340">
                  <a:moveTo>
                    <a:pt x="7421562" y="1665758"/>
                  </a:moveTo>
                  <a:lnTo>
                    <a:pt x="7396543" y="1665758"/>
                  </a:lnTo>
                </a:path>
                <a:path w="9213215" h="5260340">
                  <a:moveTo>
                    <a:pt x="7371524" y="1665758"/>
                  </a:moveTo>
                  <a:lnTo>
                    <a:pt x="7346569" y="1665758"/>
                  </a:lnTo>
                </a:path>
                <a:path w="9213215" h="5260340">
                  <a:moveTo>
                    <a:pt x="7321613" y="1665758"/>
                  </a:moveTo>
                  <a:lnTo>
                    <a:pt x="7296594" y="1665758"/>
                  </a:lnTo>
                </a:path>
                <a:path w="9213215" h="5260340">
                  <a:moveTo>
                    <a:pt x="7271575" y="1665758"/>
                  </a:moveTo>
                  <a:lnTo>
                    <a:pt x="7246620" y="1665758"/>
                  </a:lnTo>
                </a:path>
                <a:path w="9213215" h="5260340">
                  <a:moveTo>
                    <a:pt x="7221601" y="1665758"/>
                  </a:moveTo>
                  <a:lnTo>
                    <a:pt x="7196645" y="1665758"/>
                  </a:lnTo>
                </a:path>
                <a:path w="9213215" h="5260340">
                  <a:moveTo>
                    <a:pt x="7171626" y="1665758"/>
                  </a:moveTo>
                  <a:lnTo>
                    <a:pt x="7146671" y="1665758"/>
                  </a:lnTo>
                </a:path>
                <a:path w="9213215" h="5260340">
                  <a:moveTo>
                    <a:pt x="7121652" y="1665758"/>
                  </a:moveTo>
                  <a:lnTo>
                    <a:pt x="7096696" y="1665758"/>
                  </a:lnTo>
                </a:path>
                <a:path w="9213215" h="5260340">
                  <a:moveTo>
                    <a:pt x="7071741" y="1665758"/>
                  </a:moveTo>
                  <a:lnTo>
                    <a:pt x="7046658" y="1665758"/>
                  </a:lnTo>
                </a:path>
                <a:path w="9213215" h="5260340">
                  <a:moveTo>
                    <a:pt x="7021703" y="1665758"/>
                  </a:moveTo>
                  <a:lnTo>
                    <a:pt x="6996747" y="1665758"/>
                  </a:lnTo>
                </a:path>
                <a:path w="9213215" h="5260340">
                  <a:moveTo>
                    <a:pt x="6971728" y="1665758"/>
                  </a:moveTo>
                  <a:lnTo>
                    <a:pt x="6946773" y="1665758"/>
                  </a:lnTo>
                </a:path>
                <a:path w="9213215" h="5260340">
                  <a:moveTo>
                    <a:pt x="6921754" y="1665758"/>
                  </a:moveTo>
                  <a:lnTo>
                    <a:pt x="6896798" y="1665758"/>
                  </a:lnTo>
                </a:path>
                <a:path w="9213215" h="5260340">
                  <a:moveTo>
                    <a:pt x="6871843" y="1665758"/>
                  </a:moveTo>
                  <a:lnTo>
                    <a:pt x="6846760" y="1665758"/>
                  </a:lnTo>
                </a:path>
                <a:path w="9213215" h="5260340">
                  <a:moveTo>
                    <a:pt x="6821805" y="1665758"/>
                  </a:moveTo>
                  <a:lnTo>
                    <a:pt x="6796786" y="1665758"/>
                  </a:lnTo>
                </a:path>
                <a:path w="9213215" h="5260340">
                  <a:moveTo>
                    <a:pt x="6771830" y="1665758"/>
                  </a:moveTo>
                  <a:lnTo>
                    <a:pt x="6746875" y="1665758"/>
                  </a:lnTo>
                </a:path>
                <a:path w="9213215" h="5260340">
                  <a:moveTo>
                    <a:pt x="6721856" y="1665758"/>
                  </a:moveTo>
                  <a:lnTo>
                    <a:pt x="6696900" y="1665758"/>
                  </a:lnTo>
                </a:path>
                <a:path w="9213215" h="5260340">
                  <a:moveTo>
                    <a:pt x="6671881" y="1665758"/>
                  </a:moveTo>
                  <a:lnTo>
                    <a:pt x="6646926" y="1665758"/>
                  </a:lnTo>
                </a:path>
                <a:path w="9213215" h="5260340">
                  <a:moveTo>
                    <a:pt x="6621907" y="1665758"/>
                  </a:moveTo>
                  <a:lnTo>
                    <a:pt x="6596888" y="1665758"/>
                  </a:lnTo>
                </a:path>
                <a:path w="9213215" h="5260340">
                  <a:moveTo>
                    <a:pt x="6571932" y="1665758"/>
                  </a:moveTo>
                  <a:lnTo>
                    <a:pt x="6546977" y="1665758"/>
                  </a:lnTo>
                </a:path>
                <a:path w="9213215" h="5260340">
                  <a:moveTo>
                    <a:pt x="6521958" y="1665758"/>
                  </a:moveTo>
                  <a:lnTo>
                    <a:pt x="6496939" y="1665758"/>
                  </a:lnTo>
                </a:path>
                <a:path w="9213215" h="5260340">
                  <a:moveTo>
                    <a:pt x="6471983" y="1665758"/>
                  </a:moveTo>
                  <a:lnTo>
                    <a:pt x="6447028" y="1665758"/>
                  </a:lnTo>
                </a:path>
                <a:path w="9213215" h="5260340">
                  <a:moveTo>
                    <a:pt x="6422009" y="1665758"/>
                  </a:moveTo>
                  <a:lnTo>
                    <a:pt x="6396990" y="1665758"/>
                  </a:lnTo>
                </a:path>
                <a:path w="9213215" h="5260340">
                  <a:moveTo>
                    <a:pt x="6372034" y="1665758"/>
                  </a:moveTo>
                  <a:lnTo>
                    <a:pt x="6347015" y="1665758"/>
                  </a:lnTo>
                </a:path>
                <a:path w="9213215" h="5260340">
                  <a:moveTo>
                    <a:pt x="874585" y="1665758"/>
                  </a:moveTo>
                  <a:lnTo>
                    <a:pt x="849610" y="1665758"/>
                  </a:lnTo>
                </a:path>
                <a:path w="9213215" h="5260340">
                  <a:moveTo>
                    <a:pt x="824630" y="1665758"/>
                  </a:moveTo>
                  <a:lnTo>
                    <a:pt x="799655" y="1665758"/>
                  </a:lnTo>
                </a:path>
                <a:path w="9213215" h="5260340">
                  <a:moveTo>
                    <a:pt x="774649" y="1665758"/>
                  </a:moveTo>
                  <a:lnTo>
                    <a:pt x="749668" y="1665758"/>
                  </a:lnTo>
                </a:path>
                <a:path w="9213215" h="5260340">
                  <a:moveTo>
                    <a:pt x="724642" y="1665758"/>
                  </a:moveTo>
                  <a:lnTo>
                    <a:pt x="699662" y="1665758"/>
                  </a:lnTo>
                </a:path>
                <a:path w="9213215" h="5260340">
                  <a:moveTo>
                    <a:pt x="9112601" y="1715736"/>
                  </a:moveTo>
                  <a:lnTo>
                    <a:pt x="9095740" y="1715732"/>
                  </a:lnTo>
                </a:path>
                <a:path w="9213215" h="5260340">
                  <a:moveTo>
                    <a:pt x="9070721" y="1715732"/>
                  </a:moveTo>
                  <a:lnTo>
                    <a:pt x="9045765" y="1715732"/>
                  </a:lnTo>
                </a:path>
                <a:path w="9213215" h="5260340">
                  <a:moveTo>
                    <a:pt x="9020810" y="1715732"/>
                  </a:moveTo>
                  <a:lnTo>
                    <a:pt x="8995791" y="1715732"/>
                  </a:lnTo>
                </a:path>
                <a:path w="9213215" h="5260340">
                  <a:moveTo>
                    <a:pt x="8970835" y="1715732"/>
                  </a:moveTo>
                  <a:lnTo>
                    <a:pt x="8945816" y="1715732"/>
                  </a:lnTo>
                </a:path>
                <a:path w="9213215" h="5260340">
                  <a:moveTo>
                    <a:pt x="8920861" y="1715732"/>
                  </a:moveTo>
                  <a:lnTo>
                    <a:pt x="8895842" y="1715732"/>
                  </a:lnTo>
                </a:path>
                <a:path w="9213215" h="5260340">
                  <a:moveTo>
                    <a:pt x="8870823" y="1715732"/>
                  </a:moveTo>
                  <a:lnTo>
                    <a:pt x="8845867" y="1715732"/>
                  </a:lnTo>
                </a:path>
                <a:path w="9213215" h="5260340">
                  <a:moveTo>
                    <a:pt x="8820912" y="1715732"/>
                  </a:moveTo>
                  <a:lnTo>
                    <a:pt x="8795893" y="1715732"/>
                  </a:lnTo>
                </a:path>
                <a:path w="9213215" h="5260340">
                  <a:moveTo>
                    <a:pt x="8770937" y="1715732"/>
                  </a:moveTo>
                  <a:lnTo>
                    <a:pt x="8745918" y="1715732"/>
                  </a:lnTo>
                </a:path>
                <a:path w="9213215" h="5260340">
                  <a:moveTo>
                    <a:pt x="8720899" y="1715732"/>
                  </a:moveTo>
                  <a:lnTo>
                    <a:pt x="8695944" y="1715732"/>
                  </a:lnTo>
                </a:path>
                <a:path w="9213215" h="5260340">
                  <a:moveTo>
                    <a:pt x="8670925" y="1715732"/>
                  </a:moveTo>
                  <a:lnTo>
                    <a:pt x="8645969" y="1715732"/>
                  </a:lnTo>
                </a:path>
                <a:path w="9213215" h="5260340">
                  <a:moveTo>
                    <a:pt x="8620950" y="1715732"/>
                  </a:moveTo>
                  <a:lnTo>
                    <a:pt x="8595995" y="1715732"/>
                  </a:lnTo>
                </a:path>
                <a:path w="9213215" h="5260340">
                  <a:moveTo>
                    <a:pt x="8571039" y="1715732"/>
                  </a:moveTo>
                  <a:lnTo>
                    <a:pt x="8546020" y="1715732"/>
                  </a:lnTo>
                </a:path>
                <a:path w="9213215" h="5260340">
                  <a:moveTo>
                    <a:pt x="8521001" y="1715732"/>
                  </a:moveTo>
                  <a:lnTo>
                    <a:pt x="8496046" y="1715732"/>
                  </a:lnTo>
                </a:path>
                <a:path w="9213215" h="5260340">
                  <a:moveTo>
                    <a:pt x="8471027" y="1715732"/>
                  </a:moveTo>
                  <a:lnTo>
                    <a:pt x="8446071" y="1715732"/>
                  </a:lnTo>
                </a:path>
                <a:path w="9213215" h="5260340">
                  <a:moveTo>
                    <a:pt x="8421052" y="1715732"/>
                  </a:moveTo>
                  <a:lnTo>
                    <a:pt x="8396097" y="1715732"/>
                  </a:lnTo>
                </a:path>
                <a:path w="9213215" h="5260340">
                  <a:moveTo>
                    <a:pt x="8371141" y="1715732"/>
                  </a:moveTo>
                  <a:lnTo>
                    <a:pt x="8346122" y="1715732"/>
                  </a:lnTo>
                </a:path>
                <a:path w="9213215" h="5260340">
                  <a:moveTo>
                    <a:pt x="8321103" y="1715732"/>
                  </a:moveTo>
                  <a:lnTo>
                    <a:pt x="8296084" y="1715732"/>
                  </a:lnTo>
                </a:path>
                <a:path w="9213215" h="5260340">
                  <a:moveTo>
                    <a:pt x="8271129" y="1715732"/>
                  </a:moveTo>
                  <a:lnTo>
                    <a:pt x="8246173" y="1715732"/>
                  </a:lnTo>
                </a:path>
                <a:path w="9213215" h="5260340">
                  <a:moveTo>
                    <a:pt x="8221154" y="1715732"/>
                  </a:moveTo>
                  <a:lnTo>
                    <a:pt x="8196199" y="1715732"/>
                  </a:lnTo>
                </a:path>
                <a:path w="9213215" h="5260340">
                  <a:moveTo>
                    <a:pt x="8171180" y="1715732"/>
                  </a:moveTo>
                  <a:lnTo>
                    <a:pt x="8146224" y="1715732"/>
                  </a:lnTo>
                </a:path>
                <a:path w="9213215" h="5260340">
                  <a:moveTo>
                    <a:pt x="8121205" y="1715732"/>
                  </a:moveTo>
                  <a:lnTo>
                    <a:pt x="8096186" y="1715732"/>
                  </a:lnTo>
                </a:path>
                <a:path w="9213215" h="5260340">
                  <a:moveTo>
                    <a:pt x="8071231" y="1715732"/>
                  </a:moveTo>
                  <a:lnTo>
                    <a:pt x="8046212" y="1715732"/>
                  </a:lnTo>
                </a:path>
                <a:path w="9213215" h="5260340">
                  <a:moveTo>
                    <a:pt x="8021256" y="1715732"/>
                  </a:moveTo>
                  <a:lnTo>
                    <a:pt x="7996237" y="1715732"/>
                  </a:lnTo>
                </a:path>
                <a:path w="9213215" h="5260340">
                  <a:moveTo>
                    <a:pt x="7971282" y="1715732"/>
                  </a:moveTo>
                  <a:lnTo>
                    <a:pt x="7946326" y="1715732"/>
                  </a:lnTo>
                </a:path>
                <a:path w="9213215" h="5260340">
                  <a:moveTo>
                    <a:pt x="7921307" y="1715732"/>
                  </a:moveTo>
                  <a:lnTo>
                    <a:pt x="7896288" y="1715732"/>
                  </a:lnTo>
                </a:path>
                <a:path w="9213215" h="5260340">
                  <a:moveTo>
                    <a:pt x="7871333" y="1715732"/>
                  </a:moveTo>
                  <a:lnTo>
                    <a:pt x="7846314" y="1715732"/>
                  </a:lnTo>
                </a:path>
                <a:path w="9213215" h="5260340">
                  <a:moveTo>
                    <a:pt x="7821358" y="1715732"/>
                  </a:moveTo>
                  <a:lnTo>
                    <a:pt x="7796339" y="1715732"/>
                  </a:lnTo>
                </a:path>
                <a:path w="9213215" h="5260340">
                  <a:moveTo>
                    <a:pt x="7771384" y="1715732"/>
                  </a:moveTo>
                  <a:lnTo>
                    <a:pt x="7746428" y="1715732"/>
                  </a:lnTo>
                </a:path>
                <a:path w="9213215" h="5260340">
                  <a:moveTo>
                    <a:pt x="7721409" y="1715732"/>
                  </a:moveTo>
                  <a:lnTo>
                    <a:pt x="7696454" y="1715732"/>
                  </a:lnTo>
                </a:path>
                <a:path w="9213215" h="5260340">
                  <a:moveTo>
                    <a:pt x="7671371" y="1715732"/>
                  </a:moveTo>
                  <a:lnTo>
                    <a:pt x="7646416" y="1715732"/>
                  </a:lnTo>
                </a:path>
                <a:path w="9213215" h="5260340">
                  <a:moveTo>
                    <a:pt x="7621460" y="1715732"/>
                  </a:moveTo>
                  <a:lnTo>
                    <a:pt x="7596441" y="1715732"/>
                  </a:lnTo>
                </a:path>
                <a:path w="9213215" h="5260340">
                  <a:moveTo>
                    <a:pt x="7571486" y="1715732"/>
                  </a:moveTo>
                  <a:lnTo>
                    <a:pt x="7546467" y="1715732"/>
                  </a:lnTo>
                </a:path>
                <a:path w="9213215" h="5260340">
                  <a:moveTo>
                    <a:pt x="7521511" y="1715732"/>
                  </a:moveTo>
                  <a:lnTo>
                    <a:pt x="7496492" y="1715732"/>
                  </a:lnTo>
                </a:path>
                <a:path w="9213215" h="5260340">
                  <a:moveTo>
                    <a:pt x="7471473" y="1715732"/>
                  </a:moveTo>
                  <a:lnTo>
                    <a:pt x="7446518" y="1715732"/>
                  </a:lnTo>
                </a:path>
                <a:path w="9213215" h="5260340">
                  <a:moveTo>
                    <a:pt x="7421562" y="1715732"/>
                  </a:moveTo>
                  <a:lnTo>
                    <a:pt x="7396543" y="1715732"/>
                  </a:lnTo>
                </a:path>
                <a:path w="9213215" h="5260340">
                  <a:moveTo>
                    <a:pt x="7371524" y="1715732"/>
                  </a:moveTo>
                  <a:lnTo>
                    <a:pt x="7346569" y="1715732"/>
                  </a:lnTo>
                </a:path>
                <a:path w="9213215" h="5260340">
                  <a:moveTo>
                    <a:pt x="7321613" y="1715732"/>
                  </a:moveTo>
                  <a:lnTo>
                    <a:pt x="7296594" y="1715732"/>
                  </a:lnTo>
                </a:path>
                <a:path w="9213215" h="5260340">
                  <a:moveTo>
                    <a:pt x="7271575" y="1715732"/>
                  </a:moveTo>
                  <a:lnTo>
                    <a:pt x="7246620" y="1715732"/>
                  </a:lnTo>
                </a:path>
                <a:path w="9213215" h="5260340">
                  <a:moveTo>
                    <a:pt x="7221601" y="1715732"/>
                  </a:moveTo>
                  <a:lnTo>
                    <a:pt x="7196645" y="1715732"/>
                  </a:lnTo>
                </a:path>
                <a:path w="9213215" h="5260340">
                  <a:moveTo>
                    <a:pt x="7171626" y="1715732"/>
                  </a:moveTo>
                  <a:lnTo>
                    <a:pt x="7146671" y="1715732"/>
                  </a:lnTo>
                </a:path>
                <a:path w="9213215" h="5260340">
                  <a:moveTo>
                    <a:pt x="7121652" y="1715732"/>
                  </a:moveTo>
                  <a:lnTo>
                    <a:pt x="7096696" y="1715732"/>
                  </a:lnTo>
                </a:path>
                <a:path w="9213215" h="5260340">
                  <a:moveTo>
                    <a:pt x="7071741" y="1715732"/>
                  </a:moveTo>
                  <a:lnTo>
                    <a:pt x="7046658" y="1715732"/>
                  </a:lnTo>
                </a:path>
                <a:path w="9213215" h="5260340">
                  <a:moveTo>
                    <a:pt x="7021703" y="1715732"/>
                  </a:moveTo>
                  <a:lnTo>
                    <a:pt x="6996747" y="1715732"/>
                  </a:lnTo>
                </a:path>
                <a:path w="9213215" h="5260340">
                  <a:moveTo>
                    <a:pt x="6971728" y="1715732"/>
                  </a:moveTo>
                  <a:lnTo>
                    <a:pt x="6946773" y="1715732"/>
                  </a:lnTo>
                </a:path>
                <a:path w="9213215" h="5260340">
                  <a:moveTo>
                    <a:pt x="6921754" y="1715732"/>
                  </a:moveTo>
                  <a:lnTo>
                    <a:pt x="6896798" y="1715732"/>
                  </a:lnTo>
                </a:path>
                <a:path w="9213215" h="5260340">
                  <a:moveTo>
                    <a:pt x="6871843" y="1715732"/>
                  </a:moveTo>
                  <a:lnTo>
                    <a:pt x="6846760" y="1715732"/>
                  </a:lnTo>
                </a:path>
                <a:path w="9213215" h="5260340">
                  <a:moveTo>
                    <a:pt x="6821805" y="1715732"/>
                  </a:moveTo>
                  <a:lnTo>
                    <a:pt x="6796786" y="1715732"/>
                  </a:lnTo>
                </a:path>
                <a:path w="9213215" h="5260340">
                  <a:moveTo>
                    <a:pt x="6771830" y="1715732"/>
                  </a:moveTo>
                  <a:lnTo>
                    <a:pt x="6746875" y="1715732"/>
                  </a:lnTo>
                </a:path>
                <a:path w="9213215" h="5260340">
                  <a:moveTo>
                    <a:pt x="6721856" y="1715732"/>
                  </a:moveTo>
                  <a:lnTo>
                    <a:pt x="6696900" y="1715732"/>
                  </a:lnTo>
                </a:path>
                <a:path w="9213215" h="5260340">
                  <a:moveTo>
                    <a:pt x="6671881" y="1715732"/>
                  </a:moveTo>
                  <a:lnTo>
                    <a:pt x="6646926" y="1715732"/>
                  </a:lnTo>
                </a:path>
                <a:path w="9213215" h="5260340">
                  <a:moveTo>
                    <a:pt x="6621907" y="1715732"/>
                  </a:moveTo>
                  <a:lnTo>
                    <a:pt x="6596888" y="1715732"/>
                  </a:lnTo>
                </a:path>
                <a:path w="9213215" h="5260340">
                  <a:moveTo>
                    <a:pt x="6571932" y="1715732"/>
                  </a:moveTo>
                  <a:lnTo>
                    <a:pt x="6546977" y="1715732"/>
                  </a:lnTo>
                </a:path>
                <a:path w="9213215" h="5260340">
                  <a:moveTo>
                    <a:pt x="6521958" y="1715732"/>
                  </a:moveTo>
                  <a:lnTo>
                    <a:pt x="6496939" y="1715732"/>
                  </a:lnTo>
                </a:path>
                <a:path w="9213215" h="5260340">
                  <a:moveTo>
                    <a:pt x="6471983" y="1715732"/>
                  </a:moveTo>
                  <a:lnTo>
                    <a:pt x="6447028" y="1715732"/>
                  </a:lnTo>
                </a:path>
                <a:path w="9213215" h="5260340">
                  <a:moveTo>
                    <a:pt x="6422009" y="1715732"/>
                  </a:moveTo>
                  <a:lnTo>
                    <a:pt x="6396990" y="1715732"/>
                  </a:lnTo>
                </a:path>
                <a:path w="9213215" h="5260340">
                  <a:moveTo>
                    <a:pt x="6372034" y="1715732"/>
                  </a:moveTo>
                  <a:lnTo>
                    <a:pt x="6347015" y="1715732"/>
                  </a:lnTo>
                </a:path>
                <a:path w="9213215" h="5260340">
                  <a:moveTo>
                    <a:pt x="874585" y="1715732"/>
                  </a:moveTo>
                  <a:lnTo>
                    <a:pt x="849610" y="1715732"/>
                  </a:lnTo>
                </a:path>
                <a:path w="9213215" h="5260340">
                  <a:moveTo>
                    <a:pt x="824630" y="1715732"/>
                  </a:moveTo>
                  <a:lnTo>
                    <a:pt x="799655" y="1715732"/>
                  </a:lnTo>
                </a:path>
                <a:path w="9213215" h="5260340">
                  <a:moveTo>
                    <a:pt x="774649" y="1715732"/>
                  </a:moveTo>
                  <a:lnTo>
                    <a:pt x="749668" y="1715732"/>
                  </a:lnTo>
                </a:path>
                <a:path w="9213215" h="5260340">
                  <a:moveTo>
                    <a:pt x="724642" y="1715732"/>
                  </a:moveTo>
                  <a:lnTo>
                    <a:pt x="699662" y="1715732"/>
                  </a:lnTo>
                </a:path>
                <a:path w="9213215" h="5260340">
                  <a:moveTo>
                    <a:pt x="9106740" y="1765708"/>
                  </a:moveTo>
                  <a:lnTo>
                    <a:pt x="9095740" y="1765707"/>
                  </a:lnTo>
                </a:path>
                <a:path w="9213215" h="5260340">
                  <a:moveTo>
                    <a:pt x="9070721" y="1765707"/>
                  </a:moveTo>
                  <a:lnTo>
                    <a:pt x="9045765" y="1765707"/>
                  </a:lnTo>
                </a:path>
                <a:path w="9213215" h="5260340">
                  <a:moveTo>
                    <a:pt x="9020810" y="1765707"/>
                  </a:moveTo>
                  <a:lnTo>
                    <a:pt x="8995791" y="1765707"/>
                  </a:lnTo>
                </a:path>
                <a:path w="9213215" h="5260340">
                  <a:moveTo>
                    <a:pt x="8970835" y="1765707"/>
                  </a:moveTo>
                  <a:lnTo>
                    <a:pt x="8945816" y="1765707"/>
                  </a:lnTo>
                </a:path>
                <a:path w="9213215" h="5260340">
                  <a:moveTo>
                    <a:pt x="8920861" y="1765707"/>
                  </a:moveTo>
                  <a:lnTo>
                    <a:pt x="8895842" y="1765707"/>
                  </a:lnTo>
                </a:path>
                <a:path w="9213215" h="5260340">
                  <a:moveTo>
                    <a:pt x="8870823" y="1765707"/>
                  </a:moveTo>
                  <a:lnTo>
                    <a:pt x="8845867" y="1765707"/>
                  </a:lnTo>
                </a:path>
                <a:path w="9213215" h="5260340">
                  <a:moveTo>
                    <a:pt x="8820912" y="1765707"/>
                  </a:moveTo>
                  <a:lnTo>
                    <a:pt x="8795893" y="1765707"/>
                  </a:lnTo>
                </a:path>
                <a:path w="9213215" h="5260340">
                  <a:moveTo>
                    <a:pt x="8770937" y="1765707"/>
                  </a:moveTo>
                  <a:lnTo>
                    <a:pt x="8745918" y="1765707"/>
                  </a:lnTo>
                </a:path>
                <a:path w="9213215" h="5260340">
                  <a:moveTo>
                    <a:pt x="8720899" y="1765707"/>
                  </a:moveTo>
                  <a:lnTo>
                    <a:pt x="8695944" y="1765707"/>
                  </a:lnTo>
                </a:path>
                <a:path w="9213215" h="5260340">
                  <a:moveTo>
                    <a:pt x="8670925" y="1765707"/>
                  </a:moveTo>
                  <a:lnTo>
                    <a:pt x="8645969" y="1765707"/>
                  </a:lnTo>
                </a:path>
                <a:path w="9213215" h="5260340">
                  <a:moveTo>
                    <a:pt x="8620950" y="1765707"/>
                  </a:moveTo>
                  <a:lnTo>
                    <a:pt x="8595995" y="1765707"/>
                  </a:lnTo>
                </a:path>
                <a:path w="9213215" h="5260340">
                  <a:moveTo>
                    <a:pt x="8571039" y="1765707"/>
                  </a:moveTo>
                  <a:lnTo>
                    <a:pt x="8546020" y="1765707"/>
                  </a:lnTo>
                </a:path>
                <a:path w="9213215" h="5260340">
                  <a:moveTo>
                    <a:pt x="8521001" y="1765707"/>
                  </a:moveTo>
                  <a:lnTo>
                    <a:pt x="8496046" y="1765707"/>
                  </a:lnTo>
                </a:path>
                <a:path w="9213215" h="5260340">
                  <a:moveTo>
                    <a:pt x="8471027" y="1765707"/>
                  </a:moveTo>
                  <a:lnTo>
                    <a:pt x="8446071" y="1765707"/>
                  </a:lnTo>
                </a:path>
                <a:path w="9213215" h="5260340">
                  <a:moveTo>
                    <a:pt x="8421052" y="1765707"/>
                  </a:moveTo>
                  <a:lnTo>
                    <a:pt x="8396097" y="1765707"/>
                  </a:lnTo>
                </a:path>
                <a:path w="9213215" h="5260340">
                  <a:moveTo>
                    <a:pt x="8371141" y="1765707"/>
                  </a:moveTo>
                  <a:lnTo>
                    <a:pt x="8346122" y="1765707"/>
                  </a:lnTo>
                </a:path>
                <a:path w="9213215" h="5260340">
                  <a:moveTo>
                    <a:pt x="8321103" y="1765707"/>
                  </a:moveTo>
                  <a:lnTo>
                    <a:pt x="8296084" y="1765707"/>
                  </a:lnTo>
                </a:path>
                <a:path w="9213215" h="5260340">
                  <a:moveTo>
                    <a:pt x="8271129" y="1765707"/>
                  </a:moveTo>
                  <a:lnTo>
                    <a:pt x="8246173" y="1765707"/>
                  </a:lnTo>
                </a:path>
                <a:path w="9213215" h="5260340">
                  <a:moveTo>
                    <a:pt x="8221154" y="1765707"/>
                  </a:moveTo>
                  <a:lnTo>
                    <a:pt x="8196199" y="1765707"/>
                  </a:lnTo>
                </a:path>
                <a:path w="9213215" h="5260340">
                  <a:moveTo>
                    <a:pt x="8171180" y="1765707"/>
                  </a:moveTo>
                  <a:lnTo>
                    <a:pt x="8146224" y="1765707"/>
                  </a:lnTo>
                </a:path>
                <a:path w="9213215" h="5260340">
                  <a:moveTo>
                    <a:pt x="8121205" y="1765707"/>
                  </a:moveTo>
                  <a:lnTo>
                    <a:pt x="8096186" y="1765707"/>
                  </a:lnTo>
                </a:path>
                <a:path w="9213215" h="5260340">
                  <a:moveTo>
                    <a:pt x="8071231" y="1765707"/>
                  </a:moveTo>
                  <a:lnTo>
                    <a:pt x="8046212" y="1765707"/>
                  </a:lnTo>
                </a:path>
                <a:path w="9213215" h="5260340">
                  <a:moveTo>
                    <a:pt x="8021256" y="1765707"/>
                  </a:moveTo>
                  <a:lnTo>
                    <a:pt x="7996237" y="1765707"/>
                  </a:lnTo>
                </a:path>
                <a:path w="9213215" h="5260340">
                  <a:moveTo>
                    <a:pt x="7971282" y="1765707"/>
                  </a:moveTo>
                  <a:lnTo>
                    <a:pt x="7946326" y="1765707"/>
                  </a:lnTo>
                </a:path>
                <a:path w="9213215" h="5260340">
                  <a:moveTo>
                    <a:pt x="7921307" y="1765707"/>
                  </a:moveTo>
                  <a:lnTo>
                    <a:pt x="7896288" y="1765707"/>
                  </a:lnTo>
                </a:path>
                <a:path w="9213215" h="5260340">
                  <a:moveTo>
                    <a:pt x="7871333" y="1765707"/>
                  </a:moveTo>
                  <a:lnTo>
                    <a:pt x="7846314" y="1765707"/>
                  </a:lnTo>
                </a:path>
                <a:path w="9213215" h="5260340">
                  <a:moveTo>
                    <a:pt x="7821358" y="1765707"/>
                  </a:moveTo>
                  <a:lnTo>
                    <a:pt x="7796339" y="1765707"/>
                  </a:lnTo>
                </a:path>
                <a:path w="9213215" h="5260340">
                  <a:moveTo>
                    <a:pt x="7771384" y="1765707"/>
                  </a:moveTo>
                  <a:lnTo>
                    <a:pt x="7746428" y="1765707"/>
                  </a:lnTo>
                </a:path>
                <a:path w="9213215" h="5260340">
                  <a:moveTo>
                    <a:pt x="7721409" y="1765707"/>
                  </a:moveTo>
                  <a:lnTo>
                    <a:pt x="7696454" y="1765707"/>
                  </a:lnTo>
                </a:path>
                <a:path w="9213215" h="5260340">
                  <a:moveTo>
                    <a:pt x="7671371" y="1765707"/>
                  </a:moveTo>
                  <a:lnTo>
                    <a:pt x="7646416" y="1765707"/>
                  </a:lnTo>
                </a:path>
                <a:path w="9213215" h="5260340">
                  <a:moveTo>
                    <a:pt x="7621460" y="1765707"/>
                  </a:moveTo>
                  <a:lnTo>
                    <a:pt x="7596441" y="1765707"/>
                  </a:lnTo>
                </a:path>
                <a:path w="9213215" h="5260340">
                  <a:moveTo>
                    <a:pt x="7571486" y="1765707"/>
                  </a:moveTo>
                  <a:lnTo>
                    <a:pt x="7546467" y="1765707"/>
                  </a:lnTo>
                </a:path>
                <a:path w="9213215" h="5260340">
                  <a:moveTo>
                    <a:pt x="7521511" y="1765707"/>
                  </a:moveTo>
                  <a:lnTo>
                    <a:pt x="7496492" y="1765707"/>
                  </a:lnTo>
                </a:path>
                <a:path w="9213215" h="5260340">
                  <a:moveTo>
                    <a:pt x="7471473" y="1765707"/>
                  </a:moveTo>
                  <a:lnTo>
                    <a:pt x="7446518" y="1765707"/>
                  </a:lnTo>
                </a:path>
                <a:path w="9213215" h="5260340">
                  <a:moveTo>
                    <a:pt x="7421562" y="1765707"/>
                  </a:moveTo>
                  <a:lnTo>
                    <a:pt x="7396543" y="1765707"/>
                  </a:lnTo>
                </a:path>
                <a:path w="9213215" h="5260340">
                  <a:moveTo>
                    <a:pt x="7371524" y="1765707"/>
                  </a:moveTo>
                  <a:lnTo>
                    <a:pt x="7346569" y="1765707"/>
                  </a:lnTo>
                </a:path>
                <a:path w="9213215" h="5260340">
                  <a:moveTo>
                    <a:pt x="7321613" y="1765707"/>
                  </a:moveTo>
                  <a:lnTo>
                    <a:pt x="7296594" y="1765707"/>
                  </a:lnTo>
                </a:path>
                <a:path w="9213215" h="5260340">
                  <a:moveTo>
                    <a:pt x="7271575" y="1765707"/>
                  </a:moveTo>
                  <a:lnTo>
                    <a:pt x="7246620" y="1765707"/>
                  </a:lnTo>
                </a:path>
                <a:path w="9213215" h="5260340">
                  <a:moveTo>
                    <a:pt x="7221601" y="1765707"/>
                  </a:moveTo>
                  <a:lnTo>
                    <a:pt x="7196645" y="1765707"/>
                  </a:lnTo>
                </a:path>
                <a:path w="9213215" h="5260340">
                  <a:moveTo>
                    <a:pt x="7171626" y="1765707"/>
                  </a:moveTo>
                  <a:lnTo>
                    <a:pt x="7146671" y="1765707"/>
                  </a:lnTo>
                </a:path>
                <a:path w="9213215" h="5260340">
                  <a:moveTo>
                    <a:pt x="7121652" y="1765707"/>
                  </a:moveTo>
                  <a:lnTo>
                    <a:pt x="7096696" y="1765707"/>
                  </a:lnTo>
                </a:path>
                <a:path w="9213215" h="5260340">
                  <a:moveTo>
                    <a:pt x="7071741" y="1765707"/>
                  </a:moveTo>
                  <a:lnTo>
                    <a:pt x="7046658" y="1765707"/>
                  </a:lnTo>
                </a:path>
                <a:path w="9213215" h="5260340">
                  <a:moveTo>
                    <a:pt x="7021703" y="1765707"/>
                  </a:moveTo>
                  <a:lnTo>
                    <a:pt x="6996747" y="1765707"/>
                  </a:lnTo>
                </a:path>
                <a:path w="9213215" h="5260340">
                  <a:moveTo>
                    <a:pt x="6971728" y="1765707"/>
                  </a:moveTo>
                  <a:lnTo>
                    <a:pt x="6946773" y="1765707"/>
                  </a:lnTo>
                </a:path>
                <a:path w="9213215" h="5260340">
                  <a:moveTo>
                    <a:pt x="6921754" y="1765707"/>
                  </a:moveTo>
                  <a:lnTo>
                    <a:pt x="6896798" y="1765707"/>
                  </a:lnTo>
                </a:path>
                <a:path w="9213215" h="5260340">
                  <a:moveTo>
                    <a:pt x="6871843" y="1765707"/>
                  </a:moveTo>
                  <a:lnTo>
                    <a:pt x="6846760" y="1765707"/>
                  </a:lnTo>
                </a:path>
                <a:path w="9213215" h="5260340">
                  <a:moveTo>
                    <a:pt x="6821805" y="1765707"/>
                  </a:moveTo>
                  <a:lnTo>
                    <a:pt x="6796786" y="1765707"/>
                  </a:lnTo>
                </a:path>
                <a:path w="9213215" h="5260340">
                  <a:moveTo>
                    <a:pt x="6771830" y="1765707"/>
                  </a:moveTo>
                  <a:lnTo>
                    <a:pt x="6746875" y="1765707"/>
                  </a:lnTo>
                </a:path>
                <a:path w="9213215" h="5260340">
                  <a:moveTo>
                    <a:pt x="6721856" y="1765707"/>
                  </a:moveTo>
                  <a:lnTo>
                    <a:pt x="6696900" y="1765707"/>
                  </a:lnTo>
                </a:path>
                <a:path w="9213215" h="5260340">
                  <a:moveTo>
                    <a:pt x="6671881" y="1765707"/>
                  </a:moveTo>
                  <a:lnTo>
                    <a:pt x="6646926" y="1765707"/>
                  </a:lnTo>
                </a:path>
                <a:path w="9213215" h="5260340">
                  <a:moveTo>
                    <a:pt x="6621907" y="1765707"/>
                  </a:moveTo>
                  <a:lnTo>
                    <a:pt x="6596888" y="1765707"/>
                  </a:lnTo>
                </a:path>
                <a:path w="9213215" h="5260340">
                  <a:moveTo>
                    <a:pt x="6571932" y="1765707"/>
                  </a:moveTo>
                  <a:lnTo>
                    <a:pt x="6546977" y="1765707"/>
                  </a:lnTo>
                </a:path>
                <a:path w="9213215" h="5260340">
                  <a:moveTo>
                    <a:pt x="6521958" y="1765707"/>
                  </a:moveTo>
                  <a:lnTo>
                    <a:pt x="6496939" y="1765707"/>
                  </a:lnTo>
                </a:path>
                <a:path w="9213215" h="5260340">
                  <a:moveTo>
                    <a:pt x="6471983" y="1765707"/>
                  </a:moveTo>
                  <a:lnTo>
                    <a:pt x="6447028" y="1765707"/>
                  </a:lnTo>
                </a:path>
                <a:path w="9213215" h="5260340">
                  <a:moveTo>
                    <a:pt x="6422009" y="1765707"/>
                  </a:moveTo>
                  <a:lnTo>
                    <a:pt x="6396990" y="1765707"/>
                  </a:lnTo>
                </a:path>
                <a:path w="9213215" h="5260340">
                  <a:moveTo>
                    <a:pt x="6372034" y="1765707"/>
                  </a:moveTo>
                  <a:lnTo>
                    <a:pt x="6347015" y="1765707"/>
                  </a:lnTo>
                </a:path>
                <a:path w="9213215" h="5260340">
                  <a:moveTo>
                    <a:pt x="874585" y="1765707"/>
                  </a:moveTo>
                  <a:lnTo>
                    <a:pt x="849610" y="1765707"/>
                  </a:lnTo>
                </a:path>
                <a:path w="9213215" h="5260340">
                  <a:moveTo>
                    <a:pt x="824630" y="1765707"/>
                  </a:moveTo>
                  <a:lnTo>
                    <a:pt x="799655" y="1765707"/>
                  </a:lnTo>
                </a:path>
                <a:path w="9213215" h="5260340">
                  <a:moveTo>
                    <a:pt x="774649" y="1765707"/>
                  </a:moveTo>
                  <a:lnTo>
                    <a:pt x="749668" y="1765707"/>
                  </a:lnTo>
                </a:path>
                <a:path w="9213215" h="5260340">
                  <a:moveTo>
                    <a:pt x="724642" y="1765707"/>
                  </a:moveTo>
                  <a:lnTo>
                    <a:pt x="699662" y="1765707"/>
                  </a:lnTo>
                </a:path>
                <a:path w="9213215" h="5260340">
                  <a:moveTo>
                    <a:pt x="9100879" y="1815681"/>
                  </a:moveTo>
                  <a:lnTo>
                    <a:pt x="9095740" y="1815681"/>
                  </a:lnTo>
                </a:path>
                <a:path w="9213215" h="5260340">
                  <a:moveTo>
                    <a:pt x="9070721" y="1815681"/>
                  </a:moveTo>
                  <a:lnTo>
                    <a:pt x="9045765" y="1815681"/>
                  </a:lnTo>
                </a:path>
                <a:path w="9213215" h="5260340">
                  <a:moveTo>
                    <a:pt x="9020810" y="1815681"/>
                  </a:moveTo>
                  <a:lnTo>
                    <a:pt x="8995791" y="1815681"/>
                  </a:lnTo>
                </a:path>
                <a:path w="9213215" h="5260340">
                  <a:moveTo>
                    <a:pt x="8970835" y="1815681"/>
                  </a:moveTo>
                  <a:lnTo>
                    <a:pt x="8945816" y="1815681"/>
                  </a:lnTo>
                </a:path>
                <a:path w="9213215" h="5260340">
                  <a:moveTo>
                    <a:pt x="8920861" y="1815681"/>
                  </a:moveTo>
                  <a:lnTo>
                    <a:pt x="8895842" y="1815681"/>
                  </a:lnTo>
                </a:path>
                <a:path w="9213215" h="5260340">
                  <a:moveTo>
                    <a:pt x="8870823" y="1815681"/>
                  </a:moveTo>
                  <a:lnTo>
                    <a:pt x="8845867" y="1815681"/>
                  </a:lnTo>
                </a:path>
                <a:path w="9213215" h="5260340">
                  <a:moveTo>
                    <a:pt x="8820912" y="1815681"/>
                  </a:moveTo>
                  <a:lnTo>
                    <a:pt x="8795893" y="1815681"/>
                  </a:lnTo>
                </a:path>
                <a:path w="9213215" h="5260340">
                  <a:moveTo>
                    <a:pt x="8770937" y="1815681"/>
                  </a:moveTo>
                  <a:lnTo>
                    <a:pt x="8745918" y="1815681"/>
                  </a:lnTo>
                </a:path>
                <a:path w="9213215" h="5260340">
                  <a:moveTo>
                    <a:pt x="8720899" y="1815681"/>
                  </a:moveTo>
                  <a:lnTo>
                    <a:pt x="8695944" y="1815681"/>
                  </a:lnTo>
                </a:path>
                <a:path w="9213215" h="5260340">
                  <a:moveTo>
                    <a:pt x="8670925" y="1815681"/>
                  </a:moveTo>
                  <a:lnTo>
                    <a:pt x="8645969" y="1815681"/>
                  </a:lnTo>
                </a:path>
                <a:path w="9213215" h="5260340">
                  <a:moveTo>
                    <a:pt x="8620950" y="1815681"/>
                  </a:moveTo>
                  <a:lnTo>
                    <a:pt x="8595995" y="1815681"/>
                  </a:lnTo>
                </a:path>
                <a:path w="9213215" h="5260340">
                  <a:moveTo>
                    <a:pt x="8571039" y="1815681"/>
                  </a:moveTo>
                  <a:lnTo>
                    <a:pt x="8546020" y="1815681"/>
                  </a:lnTo>
                </a:path>
                <a:path w="9213215" h="5260340">
                  <a:moveTo>
                    <a:pt x="8521001" y="1815681"/>
                  </a:moveTo>
                  <a:lnTo>
                    <a:pt x="8496046" y="1815681"/>
                  </a:lnTo>
                </a:path>
                <a:path w="9213215" h="5260340">
                  <a:moveTo>
                    <a:pt x="8471027" y="1815681"/>
                  </a:moveTo>
                  <a:lnTo>
                    <a:pt x="8446071" y="1815681"/>
                  </a:lnTo>
                </a:path>
                <a:path w="9213215" h="5260340">
                  <a:moveTo>
                    <a:pt x="8421052" y="1815681"/>
                  </a:moveTo>
                  <a:lnTo>
                    <a:pt x="8396097" y="1815681"/>
                  </a:lnTo>
                </a:path>
                <a:path w="9213215" h="5260340">
                  <a:moveTo>
                    <a:pt x="8371141" y="1815681"/>
                  </a:moveTo>
                  <a:lnTo>
                    <a:pt x="8346122" y="1815681"/>
                  </a:lnTo>
                </a:path>
                <a:path w="9213215" h="5260340">
                  <a:moveTo>
                    <a:pt x="8321103" y="1815681"/>
                  </a:moveTo>
                  <a:lnTo>
                    <a:pt x="8296084" y="1815681"/>
                  </a:lnTo>
                </a:path>
                <a:path w="9213215" h="5260340">
                  <a:moveTo>
                    <a:pt x="8271129" y="1815681"/>
                  </a:moveTo>
                  <a:lnTo>
                    <a:pt x="8246173" y="1815681"/>
                  </a:lnTo>
                </a:path>
                <a:path w="9213215" h="5260340">
                  <a:moveTo>
                    <a:pt x="8221154" y="1815681"/>
                  </a:moveTo>
                  <a:lnTo>
                    <a:pt x="8196199" y="1815681"/>
                  </a:lnTo>
                </a:path>
                <a:path w="9213215" h="5260340">
                  <a:moveTo>
                    <a:pt x="8171180" y="1815681"/>
                  </a:moveTo>
                  <a:lnTo>
                    <a:pt x="8146224" y="1815681"/>
                  </a:lnTo>
                </a:path>
                <a:path w="9213215" h="5260340">
                  <a:moveTo>
                    <a:pt x="8121205" y="1815681"/>
                  </a:moveTo>
                  <a:lnTo>
                    <a:pt x="8096186" y="1815681"/>
                  </a:lnTo>
                </a:path>
                <a:path w="9213215" h="5260340">
                  <a:moveTo>
                    <a:pt x="8071231" y="1815681"/>
                  </a:moveTo>
                  <a:lnTo>
                    <a:pt x="8046212" y="1815681"/>
                  </a:lnTo>
                </a:path>
                <a:path w="9213215" h="5260340">
                  <a:moveTo>
                    <a:pt x="8021256" y="1815681"/>
                  </a:moveTo>
                  <a:lnTo>
                    <a:pt x="7996237" y="1815681"/>
                  </a:lnTo>
                </a:path>
                <a:path w="9213215" h="5260340">
                  <a:moveTo>
                    <a:pt x="7971282" y="1815681"/>
                  </a:moveTo>
                  <a:lnTo>
                    <a:pt x="7946326" y="1815681"/>
                  </a:lnTo>
                </a:path>
                <a:path w="9213215" h="5260340">
                  <a:moveTo>
                    <a:pt x="7921307" y="1815681"/>
                  </a:moveTo>
                  <a:lnTo>
                    <a:pt x="7896288" y="1815681"/>
                  </a:lnTo>
                </a:path>
                <a:path w="9213215" h="5260340">
                  <a:moveTo>
                    <a:pt x="7871333" y="1815681"/>
                  </a:moveTo>
                  <a:lnTo>
                    <a:pt x="7846314" y="1815681"/>
                  </a:lnTo>
                </a:path>
                <a:path w="9213215" h="5260340">
                  <a:moveTo>
                    <a:pt x="7821358" y="1815681"/>
                  </a:moveTo>
                  <a:lnTo>
                    <a:pt x="7796339" y="1815681"/>
                  </a:lnTo>
                </a:path>
                <a:path w="9213215" h="5260340">
                  <a:moveTo>
                    <a:pt x="7771369" y="1815799"/>
                  </a:moveTo>
                  <a:lnTo>
                    <a:pt x="7769556" y="1815570"/>
                  </a:lnTo>
                </a:path>
                <a:path w="9213215" h="5260340">
                  <a:moveTo>
                    <a:pt x="7421562" y="1815681"/>
                  </a:moveTo>
                  <a:lnTo>
                    <a:pt x="7396543" y="1815681"/>
                  </a:lnTo>
                </a:path>
                <a:path w="9213215" h="5260340">
                  <a:moveTo>
                    <a:pt x="7371524" y="1815681"/>
                  </a:moveTo>
                  <a:lnTo>
                    <a:pt x="7346569" y="1815681"/>
                  </a:lnTo>
                </a:path>
                <a:path w="9213215" h="5260340">
                  <a:moveTo>
                    <a:pt x="7321613" y="1815681"/>
                  </a:moveTo>
                  <a:lnTo>
                    <a:pt x="7296594" y="1815681"/>
                  </a:lnTo>
                </a:path>
                <a:path w="9213215" h="5260340">
                  <a:moveTo>
                    <a:pt x="7271575" y="1815681"/>
                  </a:moveTo>
                  <a:lnTo>
                    <a:pt x="7246620" y="1815681"/>
                  </a:lnTo>
                </a:path>
                <a:path w="9213215" h="5260340">
                  <a:moveTo>
                    <a:pt x="7221601" y="1815681"/>
                  </a:moveTo>
                  <a:lnTo>
                    <a:pt x="7196645" y="1815681"/>
                  </a:lnTo>
                </a:path>
                <a:path w="9213215" h="5260340">
                  <a:moveTo>
                    <a:pt x="7171626" y="1815681"/>
                  </a:moveTo>
                  <a:lnTo>
                    <a:pt x="7146671" y="1815681"/>
                  </a:lnTo>
                </a:path>
                <a:path w="9213215" h="5260340">
                  <a:moveTo>
                    <a:pt x="7121652" y="1815681"/>
                  </a:moveTo>
                  <a:lnTo>
                    <a:pt x="7096696" y="1815681"/>
                  </a:lnTo>
                </a:path>
                <a:path w="9213215" h="5260340">
                  <a:moveTo>
                    <a:pt x="7071741" y="1815681"/>
                  </a:moveTo>
                  <a:lnTo>
                    <a:pt x="7046658" y="1815681"/>
                  </a:lnTo>
                </a:path>
                <a:path w="9213215" h="5260340">
                  <a:moveTo>
                    <a:pt x="7021703" y="1815681"/>
                  </a:moveTo>
                  <a:lnTo>
                    <a:pt x="6996747" y="1815681"/>
                  </a:lnTo>
                </a:path>
                <a:path w="9213215" h="5260340">
                  <a:moveTo>
                    <a:pt x="6971728" y="1815681"/>
                  </a:moveTo>
                  <a:lnTo>
                    <a:pt x="6946773" y="1815681"/>
                  </a:lnTo>
                </a:path>
                <a:path w="9213215" h="5260340">
                  <a:moveTo>
                    <a:pt x="6921754" y="1815681"/>
                  </a:moveTo>
                  <a:lnTo>
                    <a:pt x="6896798" y="1815681"/>
                  </a:lnTo>
                </a:path>
                <a:path w="9213215" h="5260340">
                  <a:moveTo>
                    <a:pt x="6871843" y="1815681"/>
                  </a:moveTo>
                  <a:lnTo>
                    <a:pt x="6846760" y="1815681"/>
                  </a:lnTo>
                </a:path>
                <a:path w="9213215" h="5260340">
                  <a:moveTo>
                    <a:pt x="6821805" y="1815681"/>
                  </a:moveTo>
                  <a:lnTo>
                    <a:pt x="6796786" y="1815681"/>
                  </a:lnTo>
                </a:path>
                <a:path w="9213215" h="5260340">
                  <a:moveTo>
                    <a:pt x="6771830" y="1815681"/>
                  </a:moveTo>
                  <a:lnTo>
                    <a:pt x="6746875" y="1815681"/>
                  </a:lnTo>
                </a:path>
                <a:path w="9213215" h="5260340">
                  <a:moveTo>
                    <a:pt x="6721856" y="1815681"/>
                  </a:moveTo>
                  <a:lnTo>
                    <a:pt x="6696900" y="1815681"/>
                  </a:lnTo>
                </a:path>
                <a:path w="9213215" h="5260340">
                  <a:moveTo>
                    <a:pt x="6671881" y="1815681"/>
                  </a:moveTo>
                  <a:lnTo>
                    <a:pt x="6646926" y="1815681"/>
                  </a:lnTo>
                </a:path>
                <a:path w="9213215" h="5260340">
                  <a:moveTo>
                    <a:pt x="6621907" y="1815681"/>
                  </a:moveTo>
                  <a:lnTo>
                    <a:pt x="6596888" y="1815681"/>
                  </a:lnTo>
                </a:path>
                <a:path w="9213215" h="5260340">
                  <a:moveTo>
                    <a:pt x="6571932" y="1815681"/>
                  </a:moveTo>
                  <a:lnTo>
                    <a:pt x="6546977" y="1815681"/>
                  </a:lnTo>
                </a:path>
                <a:path w="9213215" h="5260340">
                  <a:moveTo>
                    <a:pt x="6521958" y="1815681"/>
                  </a:moveTo>
                  <a:lnTo>
                    <a:pt x="6496939" y="1815681"/>
                  </a:lnTo>
                </a:path>
                <a:path w="9213215" h="5260340">
                  <a:moveTo>
                    <a:pt x="6471983" y="1815681"/>
                  </a:moveTo>
                  <a:lnTo>
                    <a:pt x="6447028" y="1815681"/>
                  </a:lnTo>
                </a:path>
                <a:path w="9213215" h="5260340">
                  <a:moveTo>
                    <a:pt x="6422009" y="1815681"/>
                  </a:moveTo>
                  <a:lnTo>
                    <a:pt x="6396990" y="1815681"/>
                  </a:lnTo>
                </a:path>
                <a:path w="9213215" h="5260340">
                  <a:moveTo>
                    <a:pt x="6372034" y="1815681"/>
                  </a:moveTo>
                  <a:lnTo>
                    <a:pt x="6347015" y="1815681"/>
                  </a:lnTo>
                </a:path>
                <a:path w="9213215" h="5260340">
                  <a:moveTo>
                    <a:pt x="874585" y="1815681"/>
                  </a:moveTo>
                  <a:lnTo>
                    <a:pt x="849610" y="1815681"/>
                  </a:lnTo>
                </a:path>
                <a:path w="9213215" h="5260340">
                  <a:moveTo>
                    <a:pt x="824630" y="1815681"/>
                  </a:moveTo>
                  <a:lnTo>
                    <a:pt x="799655" y="1815681"/>
                  </a:lnTo>
                </a:path>
                <a:path w="9213215" h="5260340">
                  <a:moveTo>
                    <a:pt x="774649" y="1815681"/>
                  </a:moveTo>
                  <a:lnTo>
                    <a:pt x="749668" y="1815681"/>
                  </a:lnTo>
                </a:path>
                <a:path w="9213215" h="5260340">
                  <a:moveTo>
                    <a:pt x="724642" y="1815681"/>
                  </a:moveTo>
                  <a:lnTo>
                    <a:pt x="699662" y="1815681"/>
                  </a:lnTo>
                </a:path>
                <a:path w="9213215" h="5260340">
                  <a:moveTo>
                    <a:pt x="9070721" y="1865656"/>
                  </a:moveTo>
                  <a:lnTo>
                    <a:pt x="9045765" y="1865656"/>
                  </a:lnTo>
                </a:path>
                <a:path w="9213215" h="5260340">
                  <a:moveTo>
                    <a:pt x="9020810" y="1865656"/>
                  </a:moveTo>
                  <a:lnTo>
                    <a:pt x="8995791" y="1865656"/>
                  </a:lnTo>
                </a:path>
                <a:path w="9213215" h="5260340">
                  <a:moveTo>
                    <a:pt x="8970835" y="1865656"/>
                  </a:moveTo>
                  <a:lnTo>
                    <a:pt x="8945816" y="1865656"/>
                  </a:lnTo>
                </a:path>
                <a:path w="9213215" h="5260340">
                  <a:moveTo>
                    <a:pt x="8920861" y="1865656"/>
                  </a:moveTo>
                  <a:lnTo>
                    <a:pt x="8895842" y="1865656"/>
                  </a:lnTo>
                </a:path>
                <a:path w="9213215" h="5260340">
                  <a:moveTo>
                    <a:pt x="8870823" y="1865656"/>
                  </a:moveTo>
                  <a:lnTo>
                    <a:pt x="8845867" y="1865656"/>
                  </a:lnTo>
                </a:path>
                <a:path w="9213215" h="5260340">
                  <a:moveTo>
                    <a:pt x="8820912" y="1865656"/>
                  </a:moveTo>
                  <a:lnTo>
                    <a:pt x="8795893" y="1865656"/>
                  </a:lnTo>
                </a:path>
                <a:path w="9213215" h="5260340">
                  <a:moveTo>
                    <a:pt x="8770937" y="1865656"/>
                  </a:moveTo>
                  <a:lnTo>
                    <a:pt x="8745918" y="1865656"/>
                  </a:lnTo>
                </a:path>
                <a:path w="9213215" h="5260340">
                  <a:moveTo>
                    <a:pt x="8720899" y="1865656"/>
                  </a:moveTo>
                  <a:lnTo>
                    <a:pt x="8695944" y="1865656"/>
                  </a:lnTo>
                </a:path>
                <a:path w="9213215" h="5260340">
                  <a:moveTo>
                    <a:pt x="8670925" y="1865656"/>
                  </a:moveTo>
                  <a:lnTo>
                    <a:pt x="8645969" y="1865656"/>
                  </a:lnTo>
                </a:path>
                <a:path w="9213215" h="5260340">
                  <a:moveTo>
                    <a:pt x="8620950" y="1865656"/>
                  </a:moveTo>
                  <a:lnTo>
                    <a:pt x="8595995" y="1865656"/>
                  </a:lnTo>
                </a:path>
                <a:path w="9213215" h="5260340">
                  <a:moveTo>
                    <a:pt x="8571039" y="1865656"/>
                  </a:moveTo>
                  <a:lnTo>
                    <a:pt x="8546020" y="1865656"/>
                  </a:lnTo>
                </a:path>
                <a:path w="9213215" h="5260340">
                  <a:moveTo>
                    <a:pt x="8521001" y="1865656"/>
                  </a:moveTo>
                  <a:lnTo>
                    <a:pt x="8496046" y="1865656"/>
                  </a:lnTo>
                </a:path>
                <a:path w="9213215" h="5260340">
                  <a:moveTo>
                    <a:pt x="8471027" y="1865656"/>
                  </a:moveTo>
                  <a:lnTo>
                    <a:pt x="8446071" y="1865656"/>
                  </a:lnTo>
                </a:path>
                <a:path w="9213215" h="5260340">
                  <a:moveTo>
                    <a:pt x="8421052" y="1865656"/>
                  </a:moveTo>
                  <a:lnTo>
                    <a:pt x="8396097" y="1865656"/>
                  </a:lnTo>
                </a:path>
                <a:path w="9213215" h="5260340">
                  <a:moveTo>
                    <a:pt x="8371141" y="1865656"/>
                  </a:moveTo>
                  <a:lnTo>
                    <a:pt x="8346122" y="1865656"/>
                  </a:lnTo>
                </a:path>
                <a:path w="9213215" h="5260340">
                  <a:moveTo>
                    <a:pt x="8321103" y="1865656"/>
                  </a:moveTo>
                  <a:lnTo>
                    <a:pt x="8296084" y="1865656"/>
                  </a:lnTo>
                </a:path>
                <a:path w="9213215" h="5260340">
                  <a:moveTo>
                    <a:pt x="8271129" y="1865656"/>
                  </a:moveTo>
                  <a:lnTo>
                    <a:pt x="8246173" y="1865656"/>
                  </a:lnTo>
                </a:path>
                <a:path w="9213215" h="5260340">
                  <a:moveTo>
                    <a:pt x="8221154" y="1865656"/>
                  </a:moveTo>
                  <a:lnTo>
                    <a:pt x="8196199" y="1865656"/>
                  </a:lnTo>
                </a:path>
                <a:path w="9213215" h="5260340">
                  <a:moveTo>
                    <a:pt x="8171180" y="1865656"/>
                  </a:moveTo>
                  <a:lnTo>
                    <a:pt x="8165904" y="1865656"/>
                  </a:lnTo>
                </a:path>
                <a:path w="9213215" h="5260340">
                  <a:moveTo>
                    <a:pt x="7421562" y="1865656"/>
                  </a:moveTo>
                  <a:lnTo>
                    <a:pt x="7396543" y="1865656"/>
                  </a:lnTo>
                </a:path>
                <a:path w="9213215" h="5260340">
                  <a:moveTo>
                    <a:pt x="7371524" y="1865656"/>
                  </a:moveTo>
                  <a:lnTo>
                    <a:pt x="7346569" y="1865656"/>
                  </a:lnTo>
                </a:path>
                <a:path w="9213215" h="5260340">
                  <a:moveTo>
                    <a:pt x="7321613" y="1865656"/>
                  </a:moveTo>
                  <a:lnTo>
                    <a:pt x="7296594" y="1865656"/>
                  </a:lnTo>
                </a:path>
                <a:path w="9213215" h="5260340">
                  <a:moveTo>
                    <a:pt x="7271575" y="1865656"/>
                  </a:moveTo>
                  <a:lnTo>
                    <a:pt x="7246620" y="1865656"/>
                  </a:lnTo>
                </a:path>
                <a:path w="9213215" h="5260340">
                  <a:moveTo>
                    <a:pt x="7221601" y="1865656"/>
                  </a:moveTo>
                  <a:lnTo>
                    <a:pt x="7196645" y="1865656"/>
                  </a:lnTo>
                </a:path>
                <a:path w="9213215" h="5260340">
                  <a:moveTo>
                    <a:pt x="7171626" y="1865656"/>
                  </a:moveTo>
                  <a:lnTo>
                    <a:pt x="7146671" y="1865656"/>
                  </a:lnTo>
                </a:path>
                <a:path w="9213215" h="5260340">
                  <a:moveTo>
                    <a:pt x="7121652" y="1865656"/>
                  </a:moveTo>
                  <a:lnTo>
                    <a:pt x="7096696" y="1865656"/>
                  </a:lnTo>
                </a:path>
                <a:path w="9213215" h="5260340">
                  <a:moveTo>
                    <a:pt x="7071741" y="1865656"/>
                  </a:moveTo>
                  <a:lnTo>
                    <a:pt x="7046658" y="1865656"/>
                  </a:lnTo>
                </a:path>
                <a:path w="9213215" h="5260340">
                  <a:moveTo>
                    <a:pt x="7021703" y="1865656"/>
                  </a:moveTo>
                  <a:lnTo>
                    <a:pt x="6996747" y="1865656"/>
                  </a:lnTo>
                </a:path>
                <a:path w="9213215" h="5260340">
                  <a:moveTo>
                    <a:pt x="6971728" y="1865656"/>
                  </a:moveTo>
                  <a:lnTo>
                    <a:pt x="6946773" y="1865656"/>
                  </a:lnTo>
                </a:path>
                <a:path w="9213215" h="5260340">
                  <a:moveTo>
                    <a:pt x="6921754" y="1865656"/>
                  </a:moveTo>
                  <a:lnTo>
                    <a:pt x="6896798" y="1865656"/>
                  </a:lnTo>
                </a:path>
                <a:path w="9213215" h="5260340">
                  <a:moveTo>
                    <a:pt x="6871843" y="1865656"/>
                  </a:moveTo>
                  <a:lnTo>
                    <a:pt x="6846760" y="1865656"/>
                  </a:lnTo>
                </a:path>
                <a:path w="9213215" h="5260340">
                  <a:moveTo>
                    <a:pt x="6821805" y="1865656"/>
                  </a:moveTo>
                  <a:lnTo>
                    <a:pt x="6796786" y="1865656"/>
                  </a:lnTo>
                </a:path>
                <a:path w="9213215" h="5260340">
                  <a:moveTo>
                    <a:pt x="6771830" y="1865656"/>
                  </a:moveTo>
                  <a:lnTo>
                    <a:pt x="6746875" y="1865656"/>
                  </a:lnTo>
                </a:path>
                <a:path w="9213215" h="5260340">
                  <a:moveTo>
                    <a:pt x="6721856" y="1865656"/>
                  </a:moveTo>
                  <a:lnTo>
                    <a:pt x="6696900" y="1865656"/>
                  </a:lnTo>
                </a:path>
                <a:path w="9213215" h="5260340">
                  <a:moveTo>
                    <a:pt x="6671881" y="1865656"/>
                  </a:moveTo>
                  <a:lnTo>
                    <a:pt x="6646926" y="1865656"/>
                  </a:lnTo>
                </a:path>
                <a:path w="9213215" h="5260340">
                  <a:moveTo>
                    <a:pt x="6621907" y="1865656"/>
                  </a:moveTo>
                  <a:lnTo>
                    <a:pt x="6596888" y="1865656"/>
                  </a:lnTo>
                </a:path>
                <a:path w="9213215" h="5260340">
                  <a:moveTo>
                    <a:pt x="6571932" y="1865656"/>
                  </a:moveTo>
                  <a:lnTo>
                    <a:pt x="6546977" y="1865656"/>
                  </a:lnTo>
                </a:path>
                <a:path w="9213215" h="5260340">
                  <a:moveTo>
                    <a:pt x="6521958" y="1865656"/>
                  </a:moveTo>
                  <a:lnTo>
                    <a:pt x="6496939" y="1865656"/>
                  </a:lnTo>
                </a:path>
                <a:path w="9213215" h="5260340">
                  <a:moveTo>
                    <a:pt x="6471983" y="1865656"/>
                  </a:moveTo>
                  <a:lnTo>
                    <a:pt x="6447028" y="1865656"/>
                  </a:lnTo>
                </a:path>
                <a:path w="9213215" h="5260340">
                  <a:moveTo>
                    <a:pt x="6422009" y="1865656"/>
                  </a:moveTo>
                  <a:lnTo>
                    <a:pt x="6396990" y="1865656"/>
                  </a:lnTo>
                </a:path>
                <a:path w="9213215" h="5260340">
                  <a:moveTo>
                    <a:pt x="6372034" y="1865656"/>
                  </a:moveTo>
                  <a:lnTo>
                    <a:pt x="6347015" y="1865656"/>
                  </a:lnTo>
                </a:path>
                <a:path w="9213215" h="5260340">
                  <a:moveTo>
                    <a:pt x="874585" y="1865656"/>
                  </a:moveTo>
                  <a:lnTo>
                    <a:pt x="849610" y="1865656"/>
                  </a:lnTo>
                </a:path>
                <a:path w="9213215" h="5260340">
                  <a:moveTo>
                    <a:pt x="824630" y="1865656"/>
                  </a:moveTo>
                  <a:lnTo>
                    <a:pt x="799655" y="1865656"/>
                  </a:lnTo>
                </a:path>
                <a:path w="9213215" h="5260340">
                  <a:moveTo>
                    <a:pt x="774649" y="1865656"/>
                  </a:moveTo>
                  <a:lnTo>
                    <a:pt x="749668" y="1865656"/>
                  </a:lnTo>
                </a:path>
                <a:path w="9213215" h="5260340">
                  <a:moveTo>
                    <a:pt x="724642" y="1865656"/>
                  </a:moveTo>
                  <a:lnTo>
                    <a:pt x="699662" y="1865656"/>
                  </a:lnTo>
                </a:path>
                <a:path w="9213215" h="5260340">
                  <a:moveTo>
                    <a:pt x="9070721" y="1915630"/>
                  </a:moveTo>
                  <a:lnTo>
                    <a:pt x="9045765" y="1915630"/>
                  </a:lnTo>
                </a:path>
                <a:path w="9213215" h="5260340">
                  <a:moveTo>
                    <a:pt x="9020810" y="1915630"/>
                  </a:moveTo>
                  <a:lnTo>
                    <a:pt x="8995791" y="1915630"/>
                  </a:lnTo>
                </a:path>
                <a:path w="9213215" h="5260340">
                  <a:moveTo>
                    <a:pt x="8970835" y="1915630"/>
                  </a:moveTo>
                  <a:lnTo>
                    <a:pt x="8945816" y="1915630"/>
                  </a:lnTo>
                </a:path>
                <a:path w="9213215" h="5260340">
                  <a:moveTo>
                    <a:pt x="8920861" y="1915630"/>
                  </a:moveTo>
                  <a:lnTo>
                    <a:pt x="8895842" y="1915630"/>
                  </a:lnTo>
                </a:path>
                <a:path w="9213215" h="5260340">
                  <a:moveTo>
                    <a:pt x="8870823" y="1915630"/>
                  </a:moveTo>
                  <a:lnTo>
                    <a:pt x="8845867" y="1915630"/>
                  </a:lnTo>
                </a:path>
                <a:path w="9213215" h="5260340">
                  <a:moveTo>
                    <a:pt x="8820912" y="1915630"/>
                  </a:moveTo>
                  <a:lnTo>
                    <a:pt x="8795893" y="1915630"/>
                  </a:lnTo>
                </a:path>
                <a:path w="9213215" h="5260340">
                  <a:moveTo>
                    <a:pt x="8770937" y="1915630"/>
                  </a:moveTo>
                  <a:lnTo>
                    <a:pt x="8745918" y="1915630"/>
                  </a:lnTo>
                </a:path>
                <a:path w="9213215" h="5260340">
                  <a:moveTo>
                    <a:pt x="8720899" y="1915630"/>
                  </a:moveTo>
                  <a:lnTo>
                    <a:pt x="8695944" y="1915630"/>
                  </a:lnTo>
                </a:path>
                <a:path w="9213215" h="5260340">
                  <a:moveTo>
                    <a:pt x="8670925" y="1915630"/>
                  </a:moveTo>
                  <a:lnTo>
                    <a:pt x="8645969" y="1915630"/>
                  </a:lnTo>
                </a:path>
                <a:path w="9213215" h="5260340">
                  <a:moveTo>
                    <a:pt x="8620950" y="1915630"/>
                  </a:moveTo>
                  <a:lnTo>
                    <a:pt x="8595995" y="1915630"/>
                  </a:lnTo>
                </a:path>
                <a:path w="9213215" h="5260340">
                  <a:moveTo>
                    <a:pt x="8571039" y="1915630"/>
                  </a:moveTo>
                  <a:lnTo>
                    <a:pt x="8561376" y="1915630"/>
                  </a:lnTo>
                </a:path>
                <a:path w="9213215" h="5260340">
                  <a:moveTo>
                    <a:pt x="7415736" y="1915632"/>
                  </a:moveTo>
                  <a:lnTo>
                    <a:pt x="7396543" y="1915630"/>
                  </a:lnTo>
                </a:path>
                <a:path w="9213215" h="5260340">
                  <a:moveTo>
                    <a:pt x="7371524" y="1915630"/>
                  </a:moveTo>
                  <a:lnTo>
                    <a:pt x="7346569" y="1915630"/>
                  </a:lnTo>
                </a:path>
                <a:path w="9213215" h="5260340">
                  <a:moveTo>
                    <a:pt x="7321613" y="1915630"/>
                  </a:moveTo>
                  <a:lnTo>
                    <a:pt x="7296594" y="1915630"/>
                  </a:lnTo>
                </a:path>
                <a:path w="9213215" h="5260340">
                  <a:moveTo>
                    <a:pt x="7271575" y="1915630"/>
                  </a:moveTo>
                  <a:lnTo>
                    <a:pt x="7246620" y="1915630"/>
                  </a:lnTo>
                </a:path>
                <a:path w="9213215" h="5260340">
                  <a:moveTo>
                    <a:pt x="7221601" y="1915630"/>
                  </a:moveTo>
                  <a:lnTo>
                    <a:pt x="7196645" y="1915630"/>
                  </a:lnTo>
                </a:path>
                <a:path w="9213215" h="5260340">
                  <a:moveTo>
                    <a:pt x="7171626" y="1915630"/>
                  </a:moveTo>
                  <a:lnTo>
                    <a:pt x="7146671" y="1915630"/>
                  </a:lnTo>
                </a:path>
                <a:path w="9213215" h="5260340">
                  <a:moveTo>
                    <a:pt x="7121652" y="1915630"/>
                  </a:moveTo>
                  <a:lnTo>
                    <a:pt x="7096696" y="1915630"/>
                  </a:lnTo>
                </a:path>
                <a:path w="9213215" h="5260340">
                  <a:moveTo>
                    <a:pt x="7071741" y="1915630"/>
                  </a:moveTo>
                  <a:lnTo>
                    <a:pt x="7046658" y="1915630"/>
                  </a:lnTo>
                </a:path>
                <a:path w="9213215" h="5260340">
                  <a:moveTo>
                    <a:pt x="7021703" y="1915630"/>
                  </a:moveTo>
                  <a:lnTo>
                    <a:pt x="6996747" y="1915630"/>
                  </a:lnTo>
                </a:path>
                <a:path w="9213215" h="5260340">
                  <a:moveTo>
                    <a:pt x="6971728" y="1915630"/>
                  </a:moveTo>
                  <a:lnTo>
                    <a:pt x="6946773" y="1915630"/>
                  </a:lnTo>
                </a:path>
                <a:path w="9213215" h="5260340">
                  <a:moveTo>
                    <a:pt x="6921754" y="1915630"/>
                  </a:moveTo>
                  <a:lnTo>
                    <a:pt x="6896798" y="1915630"/>
                  </a:lnTo>
                </a:path>
                <a:path w="9213215" h="5260340">
                  <a:moveTo>
                    <a:pt x="6871843" y="1915630"/>
                  </a:moveTo>
                  <a:lnTo>
                    <a:pt x="6846760" y="1915630"/>
                  </a:lnTo>
                </a:path>
                <a:path w="9213215" h="5260340">
                  <a:moveTo>
                    <a:pt x="6821805" y="1915630"/>
                  </a:moveTo>
                  <a:lnTo>
                    <a:pt x="6796786" y="1915630"/>
                  </a:lnTo>
                </a:path>
                <a:path w="9213215" h="5260340">
                  <a:moveTo>
                    <a:pt x="6771830" y="1915630"/>
                  </a:moveTo>
                  <a:lnTo>
                    <a:pt x="6746875" y="1915630"/>
                  </a:lnTo>
                </a:path>
                <a:path w="9213215" h="5260340">
                  <a:moveTo>
                    <a:pt x="6721856" y="1915630"/>
                  </a:moveTo>
                  <a:lnTo>
                    <a:pt x="6696900" y="1915630"/>
                  </a:lnTo>
                </a:path>
                <a:path w="9213215" h="5260340">
                  <a:moveTo>
                    <a:pt x="6671881" y="1915630"/>
                  </a:moveTo>
                  <a:lnTo>
                    <a:pt x="6646926" y="1915630"/>
                  </a:lnTo>
                </a:path>
                <a:path w="9213215" h="5260340">
                  <a:moveTo>
                    <a:pt x="6621907" y="1915630"/>
                  </a:moveTo>
                  <a:lnTo>
                    <a:pt x="6596888" y="1915630"/>
                  </a:lnTo>
                </a:path>
                <a:path w="9213215" h="5260340">
                  <a:moveTo>
                    <a:pt x="6571932" y="1915630"/>
                  </a:moveTo>
                  <a:lnTo>
                    <a:pt x="6546977" y="1915630"/>
                  </a:lnTo>
                </a:path>
                <a:path w="9213215" h="5260340">
                  <a:moveTo>
                    <a:pt x="6521958" y="1915630"/>
                  </a:moveTo>
                  <a:lnTo>
                    <a:pt x="6496939" y="1915630"/>
                  </a:lnTo>
                </a:path>
                <a:path w="9213215" h="5260340">
                  <a:moveTo>
                    <a:pt x="6471983" y="1915630"/>
                  </a:moveTo>
                  <a:lnTo>
                    <a:pt x="6447028" y="1915630"/>
                  </a:lnTo>
                </a:path>
                <a:path w="9213215" h="5260340">
                  <a:moveTo>
                    <a:pt x="6422009" y="1915630"/>
                  </a:moveTo>
                  <a:lnTo>
                    <a:pt x="6396990" y="1915630"/>
                  </a:lnTo>
                </a:path>
                <a:path w="9213215" h="5260340">
                  <a:moveTo>
                    <a:pt x="6372034" y="1915630"/>
                  </a:moveTo>
                  <a:lnTo>
                    <a:pt x="6347015" y="1915630"/>
                  </a:lnTo>
                </a:path>
                <a:path w="9213215" h="5260340">
                  <a:moveTo>
                    <a:pt x="874585" y="1915630"/>
                  </a:moveTo>
                  <a:lnTo>
                    <a:pt x="849610" y="1915630"/>
                  </a:lnTo>
                </a:path>
                <a:path w="9213215" h="5260340">
                  <a:moveTo>
                    <a:pt x="824630" y="1915630"/>
                  </a:moveTo>
                  <a:lnTo>
                    <a:pt x="799655" y="1915630"/>
                  </a:lnTo>
                </a:path>
                <a:path w="9213215" h="5260340">
                  <a:moveTo>
                    <a:pt x="774649" y="1915630"/>
                  </a:moveTo>
                  <a:lnTo>
                    <a:pt x="749668" y="1915630"/>
                  </a:lnTo>
                </a:path>
                <a:path w="9213215" h="5260340">
                  <a:moveTo>
                    <a:pt x="724642" y="1915630"/>
                  </a:moveTo>
                  <a:lnTo>
                    <a:pt x="699662" y="1915630"/>
                  </a:lnTo>
                </a:path>
                <a:path w="9213215" h="5260340">
                  <a:moveTo>
                    <a:pt x="9070721" y="1965605"/>
                  </a:moveTo>
                  <a:lnTo>
                    <a:pt x="9045765" y="1965605"/>
                  </a:lnTo>
                </a:path>
                <a:path w="9213215" h="5260340">
                  <a:moveTo>
                    <a:pt x="9020810" y="1965605"/>
                  </a:moveTo>
                  <a:lnTo>
                    <a:pt x="8995791" y="1965605"/>
                  </a:lnTo>
                </a:path>
                <a:path w="9213215" h="5260340">
                  <a:moveTo>
                    <a:pt x="8970835" y="1965605"/>
                  </a:moveTo>
                  <a:lnTo>
                    <a:pt x="8956990" y="1965623"/>
                  </a:lnTo>
                </a:path>
                <a:path w="9213215" h="5260340">
                  <a:moveTo>
                    <a:pt x="7409417" y="1965611"/>
                  </a:moveTo>
                  <a:lnTo>
                    <a:pt x="7396543" y="1965605"/>
                  </a:lnTo>
                </a:path>
                <a:path w="9213215" h="5260340">
                  <a:moveTo>
                    <a:pt x="7371524" y="1965605"/>
                  </a:moveTo>
                  <a:lnTo>
                    <a:pt x="7346569" y="1965605"/>
                  </a:lnTo>
                </a:path>
                <a:path w="9213215" h="5260340">
                  <a:moveTo>
                    <a:pt x="7321613" y="1965605"/>
                  </a:moveTo>
                  <a:lnTo>
                    <a:pt x="7296594" y="1965605"/>
                  </a:lnTo>
                </a:path>
                <a:path w="9213215" h="5260340">
                  <a:moveTo>
                    <a:pt x="7271575" y="1965605"/>
                  </a:moveTo>
                  <a:lnTo>
                    <a:pt x="7246620" y="1965605"/>
                  </a:lnTo>
                </a:path>
                <a:path w="9213215" h="5260340">
                  <a:moveTo>
                    <a:pt x="7221601" y="1965605"/>
                  </a:moveTo>
                  <a:lnTo>
                    <a:pt x="7196645" y="1965605"/>
                  </a:lnTo>
                </a:path>
                <a:path w="9213215" h="5260340">
                  <a:moveTo>
                    <a:pt x="7171626" y="1965605"/>
                  </a:moveTo>
                  <a:lnTo>
                    <a:pt x="7146671" y="1965605"/>
                  </a:lnTo>
                </a:path>
                <a:path w="9213215" h="5260340">
                  <a:moveTo>
                    <a:pt x="7121652" y="1965605"/>
                  </a:moveTo>
                  <a:lnTo>
                    <a:pt x="7096696" y="1965605"/>
                  </a:lnTo>
                </a:path>
                <a:path w="9213215" h="5260340">
                  <a:moveTo>
                    <a:pt x="7071741" y="1965605"/>
                  </a:moveTo>
                  <a:lnTo>
                    <a:pt x="7046658" y="1965605"/>
                  </a:lnTo>
                </a:path>
                <a:path w="9213215" h="5260340">
                  <a:moveTo>
                    <a:pt x="7021703" y="1965605"/>
                  </a:moveTo>
                  <a:lnTo>
                    <a:pt x="6996747" y="1965605"/>
                  </a:lnTo>
                </a:path>
                <a:path w="9213215" h="5260340">
                  <a:moveTo>
                    <a:pt x="6971728" y="1965605"/>
                  </a:moveTo>
                  <a:lnTo>
                    <a:pt x="6946773" y="1965605"/>
                  </a:lnTo>
                </a:path>
                <a:path w="9213215" h="5260340">
                  <a:moveTo>
                    <a:pt x="6921754" y="1965605"/>
                  </a:moveTo>
                  <a:lnTo>
                    <a:pt x="6896798" y="1965605"/>
                  </a:lnTo>
                </a:path>
                <a:path w="9213215" h="5260340">
                  <a:moveTo>
                    <a:pt x="6871843" y="1965605"/>
                  </a:moveTo>
                  <a:lnTo>
                    <a:pt x="6846760" y="1965605"/>
                  </a:lnTo>
                </a:path>
                <a:path w="9213215" h="5260340">
                  <a:moveTo>
                    <a:pt x="6821805" y="1965605"/>
                  </a:moveTo>
                  <a:lnTo>
                    <a:pt x="6796786" y="1965605"/>
                  </a:lnTo>
                </a:path>
                <a:path w="9213215" h="5260340">
                  <a:moveTo>
                    <a:pt x="6771830" y="1965605"/>
                  </a:moveTo>
                  <a:lnTo>
                    <a:pt x="6746875" y="1965605"/>
                  </a:lnTo>
                </a:path>
                <a:path w="9213215" h="5260340">
                  <a:moveTo>
                    <a:pt x="6721856" y="1965605"/>
                  </a:moveTo>
                  <a:lnTo>
                    <a:pt x="6696900" y="1965605"/>
                  </a:lnTo>
                </a:path>
                <a:path w="9213215" h="5260340">
                  <a:moveTo>
                    <a:pt x="6671881" y="1965605"/>
                  </a:moveTo>
                  <a:lnTo>
                    <a:pt x="6646926" y="1965605"/>
                  </a:lnTo>
                </a:path>
                <a:path w="9213215" h="5260340">
                  <a:moveTo>
                    <a:pt x="6621907" y="1965605"/>
                  </a:moveTo>
                  <a:lnTo>
                    <a:pt x="6596888" y="1965605"/>
                  </a:lnTo>
                </a:path>
                <a:path w="9213215" h="5260340">
                  <a:moveTo>
                    <a:pt x="6571932" y="1965605"/>
                  </a:moveTo>
                  <a:lnTo>
                    <a:pt x="6546977" y="1965605"/>
                  </a:lnTo>
                </a:path>
                <a:path w="9213215" h="5260340">
                  <a:moveTo>
                    <a:pt x="6521958" y="1965605"/>
                  </a:moveTo>
                  <a:lnTo>
                    <a:pt x="6496939" y="1965605"/>
                  </a:lnTo>
                </a:path>
                <a:path w="9213215" h="5260340">
                  <a:moveTo>
                    <a:pt x="6471983" y="1965605"/>
                  </a:moveTo>
                  <a:lnTo>
                    <a:pt x="6447028" y="1965605"/>
                  </a:lnTo>
                </a:path>
                <a:path w="9213215" h="5260340">
                  <a:moveTo>
                    <a:pt x="6422009" y="1965605"/>
                  </a:moveTo>
                  <a:lnTo>
                    <a:pt x="6396990" y="1965605"/>
                  </a:lnTo>
                </a:path>
                <a:path w="9213215" h="5260340">
                  <a:moveTo>
                    <a:pt x="6372034" y="1965605"/>
                  </a:moveTo>
                  <a:lnTo>
                    <a:pt x="6347015" y="1965605"/>
                  </a:lnTo>
                </a:path>
                <a:path w="9213215" h="5260340">
                  <a:moveTo>
                    <a:pt x="874585" y="1965605"/>
                  </a:moveTo>
                  <a:lnTo>
                    <a:pt x="849610" y="1965605"/>
                  </a:lnTo>
                </a:path>
                <a:path w="9213215" h="5260340">
                  <a:moveTo>
                    <a:pt x="824630" y="1965605"/>
                  </a:moveTo>
                  <a:lnTo>
                    <a:pt x="799655" y="1965605"/>
                  </a:lnTo>
                </a:path>
                <a:path w="9213215" h="5260340">
                  <a:moveTo>
                    <a:pt x="774649" y="1965605"/>
                  </a:moveTo>
                  <a:lnTo>
                    <a:pt x="749668" y="1965605"/>
                  </a:lnTo>
                </a:path>
                <a:path w="9213215" h="5260340">
                  <a:moveTo>
                    <a:pt x="724642" y="1965605"/>
                  </a:moveTo>
                  <a:lnTo>
                    <a:pt x="699662" y="1965605"/>
                  </a:lnTo>
                </a:path>
                <a:path w="9213215" h="5260340">
                  <a:moveTo>
                    <a:pt x="9070721" y="2015579"/>
                  </a:moveTo>
                  <a:lnTo>
                    <a:pt x="9045765" y="2015579"/>
                  </a:lnTo>
                </a:path>
                <a:path w="9213215" h="5260340">
                  <a:moveTo>
                    <a:pt x="9020810" y="2015579"/>
                  </a:moveTo>
                  <a:lnTo>
                    <a:pt x="8995791" y="2015579"/>
                  </a:lnTo>
                </a:path>
                <a:path w="9213215" h="5260340">
                  <a:moveTo>
                    <a:pt x="8970835" y="2015579"/>
                  </a:moveTo>
                  <a:lnTo>
                    <a:pt x="8960717" y="2015576"/>
                  </a:lnTo>
                </a:path>
                <a:path w="9213215" h="5260340">
                  <a:moveTo>
                    <a:pt x="7403099" y="2015581"/>
                  </a:moveTo>
                  <a:lnTo>
                    <a:pt x="7396543" y="2015579"/>
                  </a:lnTo>
                </a:path>
                <a:path w="9213215" h="5260340">
                  <a:moveTo>
                    <a:pt x="7371524" y="2015579"/>
                  </a:moveTo>
                  <a:lnTo>
                    <a:pt x="7346569" y="2015579"/>
                  </a:lnTo>
                </a:path>
                <a:path w="9213215" h="5260340">
                  <a:moveTo>
                    <a:pt x="7321613" y="2015579"/>
                  </a:moveTo>
                  <a:lnTo>
                    <a:pt x="7296594" y="2015579"/>
                  </a:lnTo>
                </a:path>
                <a:path w="9213215" h="5260340">
                  <a:moveTo>
                    <a:pt x="7271575" y="2015579"/>
                  </a:moveTo>
                  <a:lnTo>
                    <a:pt x="7246620" y="2015579"/>
                  </a:lnTo>
                </a:path>
                <a:path w="9213215" h="5260340">
                  <a:moveTo>
                    <a:pt x="7221601" y="2015579"/>
                  </a:moveTo>
                  <a:lnTo>
                    <a:pt x="7196645" y="2015579"/>
                  </a:lnTo>
                </a:path>
                <a:path w="9213215" h="5260340">
                  <a:moveTo>
                    <a:pt x="7171626" y="2015579"/>
                  </a:moveTo>
                  <a:lnTo>
                    <a:pt x="7146671" y="2015579"/>
                  </a:lnTo>
                </a:path>
                <a:path w="9213215" h="5260340">
                  <a:moveTo>
                    <a:pt x="7121652" y="2015579"/>
                  </a:moveTo>
                  <a:lnTo>
                    <a:pt x="7096696" y="2015579"/>
                  </a:lnTo>
                </a:path>
                <a:path w="9213215" h="5260340">
                  <a:moveTo>
                    <a:pt x="7071741" y="2015579"/>
                  </a:moveTo>
                  <a:lnTo>
                    <a:pt x="7046658" y="2015579"/>
                  </a:lnTo>
                </a:path>
                <a:path w="9213215" h="5260340">
                  <a:moveTo>
                    <a:pt x="7021703" y="2015579"/>
                  </a:moveTo>
                  <a:lnTo>
                    <a:pt x="6996747" y="2015579"/>
                  </a:lnTo>
                </a:path>
                <a:path w="9213215" h="5260340">
                  <a:moveTo>
                    <a:pt x="6971728" y="2015579"/>
                  </a:moveTo>
                  <a:lnTo>
                    <a:pt x="6946773" y="2015579"/>
                  </a:lnTo>
                </a:path>
                <a:path w="9213215" h="5260340">
                  <a:moveTo>
                    <a:pt x="6921754" y="2015579"/>
                  </a:moveTo>
                  <a:lnTo>
                    <a:pt x="6896798" y="2015579"/>
                  </a:lnTo>
                </a:path>
                <a:path w="9213215" h="5260340">
                  <a:moveTo>
                    <a:pt x="6871843" y="2015579"/>
                  </a:moveTo>
                  <a:lnTo>
                    <a:pt x="6846760" y="2015579"/>
                  </a:lnTo>
                </a:path>
                <a:path w="9213215" h="5260340">
                  <a:moveTo>
                    <a:pt x="6821805" y="2015579"/>
                  </a:moveTo>
                  <a:lnTo>
                    <a:pt x="6796786" y="2015579"/>
                  </a:lnTo>
                </a:path>
                <a:path w="9213215" h="5260340">
                  <a:moveTo>
                    <a:pt x="6771830" y="2015579"/>
                  </a:moveTo>
                  <a:lnTo>
                    <a:pt x="6746875" y="2015579"/>
                  </a:lnTo>
                </a:path>
                <a:path w="9213215" h="5260340">
                  <a:moveTo>
                    <a:pt x="6721856" y="2015579"/>
                  </a:moveTo>
                  <a:lnTo>
                    <a:pt x="6696900" y="2015579"/>
                  </a:lnTo>
                </a:path>
                <a:path w="9213215" h="5260340">
                  <a:moveTo>
                    <a:pt x="6671881" y="2015579"/>
                  </a:moveTo>
                  <a:lnTo>
                    <a:pt x="6646926" y="2015579"/>
                  </a:lnTo>
                </a:path>
                <a:path w="9213215" h="5260340">
                  <a:moveTo>
                    <a:pt x="6621907" y="2015579"/>
                  </a:moveTo>
                  <a:lnTo>
                    <a:pt x="6596888" y="2015579"/>
                  </a:lnTo>
                </a:path>
                <a:path w="9213215" h="5260340">
                  <a:moveTo>
                    <a:pt x="6571932" y="2015579"/>
                  </a:moveTo>
                  <a:lnTo>
                    <a:pt x="6546977" y="2015579"/>
                  </a:lnTo>
                </a:path>
                <a:path w="9213215" h="5260340">
                  <a:moveTo>
                    <a:pt x="6521958" y="2015579"/>
                  </a:moveTo>
                  <a:lnTo>
                    <a:pt x="6496939" y="2015579"/>
                  </a:lnTo>
                </a:path>
                <a:path w="9213215" h="5260340">
                  <a:moveTo>
                    <a:pt x="6471983" y="2015579"/>
                  </a:moveTo>
                  <a:lnTo>
                    <a:pt x="6447028" y="2015579"/>
                  </a:lnTo>
                </a:path>
                <a:path w="9213215" h="5260340">
                  <a:moveTo>
                    <a:pt x="6422009" y="2015579"/>
                  </a:moveTo>
                  <a:lnTo>
                    <a:pt x="6396990" y="2015579"/>
                  </a:lnTo>
                </a:path>
                <a:path w="9213215" h="5260340">
                  <a:moveTo>
                    <a:pt x="6372034" y="2015579"/>
                  </a:moveTo>
                  <a:lnTo>
                    <a:pt x="6347015" y="2015579"/>
                  </a:lnTo>
                </a:path>
                <a:path w="9213215" h="5260340">
                  <a:moveTo>
                    <a:pt x="9070721" y="2065617"/>
                  </a:moveTo>
                  <a:lnTo>
                    <a:pt x="9045765" y="2065617"/>
                  </a:lnTo>
                </a:path>
                <a:path w="9213215" h="5260340">
                  <a:moveTo>
                    <a:pt x="9020810" y="2065617"/>
                  </a:moveTo>
                  <a:lnTo>
                    <a:pt x="8995791" y="2065617"/>
                  </a:lnTo>
                </a:path>
                <a:path w="9213215" h="5260340">
                  <a:moveTo>
                    <a:pt x="8970835" y="2065617"/>
                  </a:moveTo>
                  <a:lnTo>
                    <a:pt x="8954366" y="2065622"/>
                  </a:lnTo>
                </a:path>
                <a:path w="9213215" h="5260340">
                  <a:moveTo>
                    <a:pt x="7396771" y="2065622"/>
                  </a:moveTo>
                  <a:lnTo>
                    <a:pt x="7396543" y="2065617"/>
                  </a:lnTo>
                </a:path>
                <a:path w="9213215" h="5260340">
                  <a:moveTo>
                    <a:pt x="7371524" y="2065617"/>
                  </a:moveTo>
                  <a:lnTo>
                    <a:pt x="7346569" y="2065617"/>
                  </a:lnTo>
                </a:path>
                <a:path w="9213215" h="5260340">
                  <a:moveTo>
                    <a:pt x="7321613" y="2065617"/>
                  </a:moveTo>
                  <a:lnTo>
                    <a:pt x="7296594" y="2065617"/>
                  </a:lnTo>
                </a:path>
                <a:path w="9213215" h="5260340">
                  <a:moveTo>
                    <a:pt x="7271575" y="2065617"/>
                  </a:moveTo>
                  <a:lnTo>
                    <a:pt x="7246620" y="2065617"/>
                  </a:lnTo>
                </a:path>
                <a:path w="9213215" h="5260340">
                  <a:moveTo>
                    <a:pt x="7221601" y="2065617"/>
                  </a:moveTo>
                  <a:lnTo>
                    <a:pt x="7196645" y="2065617"/>
                  </a:lnTo>
                </a:path>
                <a:path w="9213215" h="5260340">
                  <a:moveTo>
                    <a:pt x="7171626" y="2065617"/>
                  </a:moveTo>
                  <a:lnTo>
                    <a:pt x="7146671" y="2065617"/>
                  </a:lnTo>
                </a:path>
                <a:path w="9213215" h="5260340">
                  <a:moveTo>
                    <a:pt x="7121652" y="2065617"/>
                  </a:moveTo>
                  <a:lnTo>
                    <a:pt x="7096696" y="2065617"/>
                  </a:lnTo>
                </a:path>
                <a:path w="9213215" h="5260340">
                  <a:moveTo>
                    <a:pt x="7071741" y="2065617"/>
                  </a:moveTo>
                  <a:lnTo>
                    <a:pt x="7046658" y="2065617"/>
                  </a:lnTo>
                </a:path>
                <a:path w="9213215" h="5260340">
                  <a:moveTo>
                    <a:pt x="7021703" y="2065617"/>
                  </a:moveTo>
                  <a:lnTo>
                    <a:pt x="6996747" y="2065617"/>
                  </a:lnTo>
                </a:path>
                <a:path w="9213215" h="5260340">
                  <a:moveTo>
                    <a:pt x="6971728" y="2065617"/>
                  </a:moveTo>
                  <a:lnTo>
                    <a:pt x="6946773" y="2065617"/>
                  </a:lnTo>
                </a:path>
                <a:path w="9213215" h="5260340">
                  <a:moveTo>
                    <a:pt x="6921754" y="2065617"/>
                  </a:moveTo>
                  <a:lnTo>
                    <a:pt x="6896798" y="2065617"/>
                  </a:lnTo>
                </a:path>
                <a:path w="9213215" h="5260340">
                  <a:moveTo>
                    <a:pt x="6871843" y="2065617"/>
                  </a:moveTo>
                  <a:lnTo>
                    <a:pt x="6846760" y="2065617"/>
                  </a:lnTo>
                </a:path>
                <a:path w="9213215" h="5260340">
                  <a:moveTo>
                    <a:pt x="6821805" y="2065617"/>
                  </a:moveTo>
                  <a:lnTo>
                    <a:pt x="6796786" y="2065617"/>
                  </a:lnTo>
                </a:path>
                <a:path w="9213215" h="5260340">
                  <a:moveTo>
                    <a:pt x="6771830" y="2065617"/>
                  </a:moveTo>
                  <a:lnTo>
                    <a:pt x="6746875" y="2065617"/>
                  </a:lnTo>
                </a:path>
                <a:path w="9213215" h="5260340">
                  <a:moveTo>
                    <a:pt x="6721856" y="2065617"/>
                  </a:moveTo>
                  <a:lnTo>
                    <a:pt x="6696900" y="2065617"/>
                  </a:lnTo>
                </a:path>
                <a:path w="9213215" h="5260340">
                  <a:moveTo>
                    <a:pt x="6671881" y="2065617"/>
                  </a:moveTo>
                  <a:lnTo>
                    <a:pt x="6646926" y="2065617"/>
                  </a:lnTo>
                </a:path>
                <a:path w="9213215" h="5260340">
                  <a:moveTo>
                    <a:pt x="6621907" y="2065617"/>
                  </a:moveTo>
                  <a:lnTo>
                    <a:pt x="6596888" y="2065617"/>
                  </a:lnTo>
                </a:path>
                <a:path w="9213215" h="5260340">
                  <a:moveTo>
                    <a:pt x="6571932" y="2065617"/>
                  </a:moveTo>
                  <a:lnTo>
                    <a:pt x="6546977" y="2065617"/>
                  </a:lnTo>
                </a:path>
                <a:path w="9213215" h="5260340">
                  <a:moveTo>
                    <a:pt x="6521958" y="2065617"/>
                  </a:moveTo>
                  <a:lnTo>
                    <a:pt x="6496939" y="2065617"/>
                  </a:lnTo>
                </a:path>
                <a:path w="9213215" h="5260340">
                  <a:moveTo>
                    <a:pt x="6471983" y="2065617"/>
                  </a:moveTo>
                  <a:lnTo>
                    <a:pt x="6447028" y="2065617"/>
                  </a:lnTo>
                </a:path>
                <a:path w="9213215" h="5260340">
                  <a:moveTo>
                    <a:pt x="6422009" y="2065617"/>
                  </a:moveTo>
                  <a:lnTo>
                    <a:pt x="6396990" y="2065617"/>
                  </a:lnTo>
                </a:path>
                <a:path w="9213215" h="5260340">
                  <a:moveTo>
                    <a:pt x="6372034" y="2065617"/>
                  </a:moveTo>
                  <a:lnTo>
                    <a:pt x="6347015" y="2065617"/>
                  </a:lnTo>
                </a:path>
                <a:path w="9213215" h="5260340">
                  <a:moveTo>
                    <a:pt x="9065710" y="2115529"/>
                  </a:moveTo>
                  <a:lnTo>
                    <a:pt x="9045765" y="2115528"/>
                  </a:lnTo>
                </a:path>
                <a:path w="9213215" h="5260340">
                  <a:moveTo>
                    <a:pt x="9020810" y="2115528"/>
                  </a:moveTo>
                  <a:lnTo>
                    <a:pt x="8995791" y="2115528"/>
                  </a:lnTo>
                </a:path>
                <a:path w="9213215" h="5260340">
                  <a:moveTo>
                    <a:pt x="8970835" y="2115528"/>
                  </a:moveTo>
                  <a:lnTo>
                    <a:pt x="8948031" y="2115535"/>
                  </a:lnTo>
                </a:path>
                <a:path w="9213215" h="5260340">
                  <a:moveTo>
                    <a:pt x="7371524" y="2115528"/>
                  </a:moveTo>
                  <a:lnTo>
                    <a:pt x="7346569" y="2115528"/>
                  </a:lnTo>
                </a:path>
                <a:path w="9213215" h="5260340">
                  <a:moveTo>
                    <a:pt x="7321613" y="2115528"/>
                  </a:moveTo>
                  <a:lnTo>
                    <a:pt x="7296594" y="2115528"/>
                  </a:lnTo>
                </a:path>
                <a:path w="9213215" h="5260340">
                  <a:moveTo>
                    <a:pt x="7271575" y="2115528"/>
                  </a:moveTo>
                  <a:lnTo>
                    <a:pt x="7246620" y="2115528"/>
                  </a:lnTo>
                </a:path>
                <a:path w="9213215" h="5260340">
                  <a:moveTo>
                    <a:pt x="7221601" y="2115528"/>
                  </a:moveTo>
                  <a:lnTo>
                    <a:pt x="7196645" y="2115528"/>
                  </a:lnTo>
                </a:path>
                <a:path w="9213215" h="5260340">
                  <a:moveTo>
                    <a:pt x="7171626" y="2115528"/>
                  </a:moveTo>
                  <a:lnTo>
                    <a:pt x="7146671" y="2115528"/>
                  </a:lnTo>
                </a:path>
                <a:path w="9213215" h="5260340">
                  <a:moveTo>
                    <a:pt x="7121652" y="2115528"/>
                  </a:moveTo>
                  <a:lnTo>
                    <a:pt x="7096696" y="2115528"/>
                  </a:lnTo>
                </a:path>
                <a:path w="9213215" h="5260340">
                  <a:moveTo>
                    <a:pt x="7071741" y="2115528"/>
                  </a:moveTo>
                  <a:lnTo>
                    <a:pt x="7046658" y="2115528"/>
                  </a:lnTo>
                </a:path>
                <a:path w="9213215" h="5260340">
                  <a:moveTo>
                    <a:pt x="7021703" y="2115528"/>
                  </a:moveTo>
                  <a:lnTo>
                    <a:pt x="6996747" y="2115528"/>
                  </a:lnTo>
                </a:path>
                <a:path w="9213215" h="5260340">
                  <a:moveTo>
                    <a:pt x="6971728" y="2115528"/>
                  </a:moveTo>
                  <a:lnTo>
                    <a:pt x="6946773" y="2115528"/>
                  </a:lnTo>
                </a:path>
                <a:path w="9213215" h="5260340">
                  <a:moveTo>
                    <a:pt x="6921754" y="2115528"/>
                  </a:moveTo>
                  <a:lnTo>
                    <a:pt x="6896798" y="2115528"/>
                  </a:lnTo>
                </a:path>
                <a:path w="9213215" h="5260340">
                  <a:moveTo>
                    <a:pt x="6871843" y="2115528"/>
                  </a:moveTo>
                  <a:lnTo>
                    <a:pt x="6846760" y="2115528"/>
                  </a:lnTo>
                </a:path>
                <a:path w="9213215" h="5260340">
                  <a:moveTo>
                    <a:pt x="6821805" y="2115528"/>
                  </a:moveTo>
                  <a:lnTo>
                    <a:pt x="6796786" y="2115528"/>
                  </a:lnTo>
                </a:path>
                <a:path w="9213215" h="5260340">
                  <a:moveTo>
                    <a:pt x="6771830" y="2115528"/>
                  </a:moveTo>
                  <a:lnTo>
                    <a:pt x="6746875" y="2115528"/>
                  </a:lnTo>
                </a:path>
                <a:path w="9213215" h="5260340">
                  <a:moveTo>
                    <a:pt x="6721856" y="2115528"/>
                  </a:moveTo>
                  <a:lnTo>
                    <a:pt x="6696900" y="2115528"/>
                  </a:lnTo>
                </a:path>
                <a:path w="9213215" h="5260340">
                  <a:moveTo>
                    <a:pt x="6671881" y="2115528"/>
                  </a:moveTo>
                  <a:lnTo>
                    <a:pt x="6646926" y="2115528"/>
                  </a:lnTo>
                </a:path>
                <a:path w="9213215" h="5260340">
                  <a:moveTo>
                    <a:pt x="6621907" y="2115528"/>
                  </a:moveTo>
                  <a:lnTo>
                    <a:pt x="6596888" y="2115528"/>
                  </a:lnTo>
                </a:path>
                <a:path w="9213215" h="5260340">
                  <a:moveTo>
                    <a:pt x="6571932" y="2115528"/>
                  </a:moveTo>
                  <a:lnTo>
                    <a:pt x="6546977" y="2115528"/>
                  </a:lnTo>
                </a:path>
                <a:path w="9213215" h="5260340">
                  <a:moveTo>
                    <a:pt x="6521958" y="2115528"/>
                  </a:moveTo>
                  <a:lnTo>
                    <a:pt x="6496939" y="2115528"/>
                  </a:lnTo>
                </a:path>
                <a:path w="9213215" h="5260340">
                  <a:moveTo>
                    <a:pt x="6471983" y="2115528"/>
                  </a:moveTo>
                  <a:lnTo>
                    <a:pt x="6447028" y="2115528"/>
                  </a:lnTo>
                </a:path>
                <a:path w="9213215" h="5260340">
                  <a:moveTo>
                    <a:pt x="6422009" y="2115528"/>
                  </a:moveTo>
                  <a:lnTo>
                    <a:pt x="6396990" y="2115528"/>
                  </a:lnTo>
                </a:path>
                <a:path w="9213215" h="5260340">
                  <a:moveTo>
                    <a:pt x="6372034" y="2115528"/>
                  </a:moveTo>
                  <a:lnTo>
                    <a:pt x="6347015" y="2115528"/>
                  </a:lnTo>
                </a:path>
                <a:path w="9213215" h="5260340">
                  <a:moveTo>
                    <a:pt x="9059848" y="2165508"/>
                  </a:moveTo>
                  <a:lnTo>
                    <a:pt x="9045765" y="2165503"/>
                  </a:lnTo>
                </a:path>
                <a:path w="9213215" h="5260340">
                  <a:moveTo>
                    <a:pt x="9020810" y="2165503"/>
                  </a:moveTo>
                  <a:lnTo>
                    <a:pt x="8995791" y="2165503"/>
                  </a:lnTo>
                </a:path>
                <a:path w="9213215" h="5260340">
                  <a:moveTo>
                    <a:pt x="8970835" y="2165503"/>
                  </a:moveTo>
                  <a:lnTo>
                    <a:pt x="8945816" y="2165503"/>
                  </a:lnTo>
                </a:path>
                <a:path w="9213215" h="5260340">
                  <a:moveTo>
                    <a:pt x="7371524" y="2165503"/>
                  </a:moveTo>
                  <a:lnTo>
                    <a:pt x="7346569" y="2165503"/>
                  </a:lnTo>
                </a:path>
                <a:path w="9213215" h="5260340">
                  <a:moveTo>
                    <a:pt x="7321613" y="2165503"/>
                  </a:moveTo>
                  <a:lnTo>
                    <a:pt x="7296594" y="2165503"/>
                  </a:lnTo>
                </a:path>
                <a:path w="9213215" h="5260340">
                  <a:moveTo>
                    <a:pt x="7271575" y="2165503"/>
                  </a:moveTo>
                  <a:lnTo>
                    <a:pt x="7246620" y="2165503"/>
                  </a:lnTo>
                </a:path>
                <a:path w="9213215" h="5260340">
                  <a:moveTo>
                    <a:pt x="7221601" y="2165503"/>
                  </a:moveTo>
                  <a:lnTo>
                    <a:pt x="7196645" y="2165503"/>
                  </a:lnTo>
                </a:path>
                <a:path w="9213215" h="5260340">
                  <a:moveTo>
                    <a:pt x="7171626" y="2165503"/>
                  </a:moveTo>
                  <a:lnTo>
                    <a:pt x="7146671" y="2165503"/>
                  </a:lnTo>
                </a:path>
                <a:path w="9213215" h="5260340">
                  <a:moveTo>
                    <a:pt x="7121652" y="2165503"/>
                  </a:moveTo>
                  <a:lnTo>
                    <a:pt x="7096696" y="2165503"/>
                  </a:lnTo>
                </a:path>
                <a:path w="9213215" h="5260340">
                  <a:moveTo>
                    <a:pt x="7071741" y="2165503"/>
                  </a:moveTo>
                  <a:lnTo>
                    <a:pt x="7046658" y="2165503"/>
                  </a:lnTo>
                </a:path>
                <a:path w="9213215" h="5260340">
                  <a:moveTo>
                    <a:pt x="7021703" y="2165503"/>
                  </a:moveTo>
                  <a:lnTo>
                    <a:pt x="6996747" y="2165503"/>
                  </a:lnTo>
                </a:path>
                <a:path w="9213215" h="5260340">
                  <a:moveTo>
                    <a:pt x="6971728" y="2165503"/>
                  </a:moveTo>
                  <a:lnTo>
                    <a:pt x="6946773" y="2165503"/>
                  </a:lnTo>
                </a:path>
                <a:path w="9213215" h="5260340">
                  <a:moveTo>
                    <a:pt x="6921754" y="2165503"/>
                  </a:moveTo>
                  <a:lnTo>
                    <a:pt x="6896798" y="2165503"/>
                  </a:lnTo>
                </a:path>
                <a:path w="9213215" h="5260340">
                  <a:moveTo>
                    <a:pt x="6871843" y="2165503"/>
                  </a:moveTo>
                  <a:lnTo>
                    <a:pt x="6846760" y="2165503"/>
                  </a:lnTo>
                </a:path>
                <a:path w="9213215" h="5260340">
                  <a:moveTo>
                    <a:pt x="6821805" y="2165503"/>
                  </a:moveTo>
                  <a:lnTo>
                    <a:pt x="6796786" y="2165503"/>
                  </a:lnTo>
                </a:path>
                <a:path w="9213215" h="5260340">
                  <a:moveTo>
                    <a:pt x="6771830" y="2165503"/>
                  </a:moveTo>
                  <a:lnTo>
                    <a:pt x="6746875" y="2165503"/>
                  </a:lnTo>
                </a:path>
                <a:path w="9213215" h="5260340">
                  <a:moveTo>
                    <a:pt x="6721856" y="2165503"/>
                  </a:moveTo>
                  <a:lnTo>
                    <a:pt x="6696900" y="2165503"/>
                  </a:lnTo>
                </a:path>
                <a:path w="9213215" h="5260340">
                  <a:moveTo>
                    <a:pt x="6671881" y="2165503"/>
                  </a:moveTo>
                  <a:lnTo>
                    <a:pt x="6646926" y="2165503"/>
                  </a:lnTo>
                </a:path>
                <a:path w="9213215" h="5260340">
                  <a:moveTo>
                    <a:pt x="6621907" y="2165503"/>
                  </a:moveTo>
                  <a:lnTo>
                    <a:pt x="6596888" y="2165503"/>
                  </a:lnTo>
                </a:path>
                <a:path w="9213215" h="5260340">
                  <a:moveTo>
                    <a:pt x="6571932" y="2165503"/>
                  </a:moveTo>
                  <a:lnTo>
                    <a:pt x="6546977" y="2165503"/>
                  </a:lnTo>
                </a:path>
                <a:path w="9213215" h="5260340">
                  <a:moveTo>
                    <a:pt x="6521958" y="2165503"/>
                  </a:moveTo>
                  <a:lnTo>
                    <a:pt x="6496939" y="2165503"/>
                  </a:lnTo>
                </a:path>
                <a:path w="9213215" h="5260340">
                  <a:moveTo>
                    <a:pt x="6471983" y="2165503"/>
                  </a:moveTo>
                  <a:lnTo>
                    <a:pt x="6447028" y="2165503"/>
                  </a:lnTo>
                </a:path>
                <a:path w="9213215" h="5260340">
                  <a:moveTo>
                    <a:pt x="6422009" y="2165503"/>
                  </a:moveTo>
                  <a:lnTo>
                    <a:pt x="6396990" y="2165503"/>
                  </a:lnTo>
                </a:path>
                <a:path w="9213215" h="5260340">
                  <a:moveTo>
                    <a:pt x="6372034" y="2165503"/>
                  </a:moveTo>
                  <a:lnTo>
                    <a:pt x="6347015" y="2165503"/>
                  </a:lnTo>
                </a:path>
                <a:path w="9213215" h="5260340">
                  <a:moveTo>
                    <a:pt x="9053986" y="2215481"/>
                  </a:moveTo>
                  <a:lnTo>
                    <a:pt x="9045765" y="2215477"/>
                  </a:lnTo>
                </a:path>
                <a:path w="9213215" h="5260340">
                  <a:moveTo>
                    <a:pt x="9020810" y="2215477"/>
                  </a:moveTo>
                  <a:lnTo>
                    <a:pt x="8995791" y="2215477"/>
                  </a:lnTo>
                </a:path>
                <a:path w="9213215" h="5260340">
                  <a:moveTo>
                    <a:pt x="8970835" y="2215477"/>
                  </a:moveTo>
                  <a:lnTo>
                    <a:pt x="8945816" y="2215477"/>
                  </a:lnTo>
                </a:path>
                <a:path w="9213215" h="5260340">
                  <a:moveTo>
                    <a:pt x="7371524" y="2215477"/>
                  </a:moveTo>
                  <a:lnTo>
                    <a:pt x="7346569" y="2215477"/>
                  </a:lnTo>
                </a:path>
                <a:path w="9213215" h="5260340">
                  <a:moveTo>
                    <a:pt x="7321613" y="2215477"/>
                  </a:moveTo>
                  <a:lnTo>
                    <a:pt x="7296594" y="2215477"/>
                  </a:lnTo>
                </a:path>
                <a:path w="9213215" h="5260340">
                  <a:moveTo>
                    <a:pt x="7271575" y="2215477"/>
                  </a:moveTo>
                  <a:lnTo>
                    <a:pt x="7246620" y="2215477"/>
                  </a:lnTo>
                </a:path>
                <a:path w="9213215" h="5260340">
                  <a:moveTo>
                    <a:pt x="7221601" y="2215477"/>
                  </a:moveTo>
                  <a:lnTo>
                    <a:pt x="7196645" y="2215477"/>
                  </a:lnTo>
                </a:path>
                <a:path w="9213215" h="5260340">
                  <a:moveTo>
                    <a:pt x="7171626" y="2215477"/>
                  </a:moveTo>
                  <a:lnTo>
                    <a:pt x="7146671" y="2215477"/>
                  </a:lnTo>
                </a:path>
                <a:path w="9213215" h="5260340">
                  <a:moveTo>
                    <a:pt x="7121652" y="2215477"/>
                  </a:moveTo>
                  <a:lnTo>
                    <a:pt x="7096696" y="2215477"/>
                  </a:lnTo>
                </a:path>
                <a:path w="9213215" h="5260340">
                  <a:moveTo>
                    <a:pt x="7071741" y="2215477"/>
                  </a:moveTo>
                  <a:lnTo>
                    <a:pt x="7046658" y="2215477"/>
                  </a:lnTo>
                </a:path>
                <a:path w="9213215" h="5260340">
                  <a:moveTo>
                    <a:pt x="7021703" y="2215477"/>
                  </a:moveTo>
                  <a:lnTo>
                    <a:pt x="6996747" y="2215477"/>
                  </a:lnTo>
                </a:path>
                <a:path w="9213215" h="5260340">
                  <a:moveTo>
                    <a:pt x="6971728" y="2215477"/>
                  </a:moveTo>
                  <a:lnTo>
                    <a:pt x="6946773" y="2215477"/>
                  </a:lnTo>
                </a:path>
                <a:path w="9213215" h="5260340">
                  <a:moveTo>
                    <a:pt x="6921754" y="2215477"/>
                  </a:moveTo>
                  <a:lnTo>
                    <a:pt x="6896798" y="2215477"/>
                  </a:lnTo>
                </a:path>
                <a:path w="9213215" h="5260340">
                  <a:moveTo>
                    <a:pt x="6871843" y="2215477"/>
                  </a:moveTo>
                  <a:lnTo>
                    <a:pt x="6846760" y="2215477"/>
                  </a:lnTo>
                </a:path>
                <a:path w="9213215" h="5260340">
                  <a:moveTo>
                    <a:pt x="6821805" y="2215477"/>
                  </a:moveTo>
                  <a:lnTo>
                    <a:pt x="6796786" y="2215477"/>
                  </a:lnTo>
                </a:path>
                <a:path w="9213215" h="5260340">
                  <a:moveTo>
                    <a:pt x="6771830" y="2215477"/>
                  </a:moveTo>
                  <a:lnTo>
                    <a:pt x="6746875" y="2215477"/>
                  </a:lnTo>
                </a:path>
                <a:path w="9213215" h="5260340">
                  <a:moveTo>
                    <a:pt x="6721856" y="2215477"/>
                  </a:moveTo>
                  <a:lnTo>
                    <a:pt x="6696900" y="2215477"/>
                  </a:lnTo>
                </a:path>
                <a:path w="9213215" h="5260340">
                  <a:moveTo>
                    <a:pt x="6671881" y="2215477"/>
                  </a:moveTo>
                  <a:lnTo>
                    <a:pt x="6646926" y="2215477"/>
                  </a:lnTo>
                </a:path>
                <a:path w="9213215" h="5260340">
                  <a:moveTo>
                    <a:pt x="6621907" y="2215477"/>
                  </a:moveTo>
                  <a:lnTo>
                    <a:pt x="6596888" y="2215477"/>
                  </a:lnTo>
                </a:path>
                <a:path w="9213215" h="5260340">
                  <a:moveTo>
                    <a:pt x="6571932" y="2215477"/>
                  </a:moveTo>
                  <a:lnTo>
                    <a:pt x="6546977" y="2215477"/>
                  </a:lnTo>
                </a:path>
                <a:path w="9213215" h="5260340">
                  <a:moveTo>
                    <a:pt x="6521958" y="2215477"/>
                  </a:moveTo>
                  <a:lnTo>
                    <a:pt x="6496939" y="2215477"/>
                  </a:lnTo>
                </a:path>
                <a:path w="9213215" h="5260340">
                  <a:moveTo>
                    <a:pt x="6471983" y="2215477"/>
                  </a:moveTo>
                  <a:lnTo>
                    <a:pt x="6447028" y="2215477"/>
                  </a:lnTo>
                </a:path>
                <a:path w="9213215" h="5260340">
                  <a:moveTo>
                    <a:pt x="6422009" y="2215477"/>
                  </a:moveTo>
                  <a:lnTo>
                    <a:pt x="6396990" y="2215477"/>
                  </a:lnTo>
                </a:path>
                <a:path w="9213215" h="5260340">
                  <a:moveTo>
                    <a:pt x="6372034" y="2215477"/>
                  </a:moveTo>
                  <a:lnTo>
                    <a:pt x="6347015" y="2215477"/>
                  </a:lnTo>
                </a:path>
                <a:path w="9213215" h="5260340">
                  <a:moveTo>
                    <a:pt x="9048118" y="2265515"/>
                  </a:moveTo>
                  <a:lnTo>
                    <a:pt x="9045765" y="2265515"/>
                  </a:lnTo>
                </a:path>
                <a:path w="9213215" h="5260340">
                  <a:moveTo>
                    <a:pt x="9020810" y="2265515"/>
                  </a:moveTo>
                  <a:lnTo>
                    <a:pt x="8995791" y="2265515"/>
                  </a:lnTo>
                </a:path>
                <a:path w="9213215" h="5260340">
                  <a:moveTo>
                    <a:pt x="8970835" y="2265515"/>
                  </a:moveTo>
                  <a:lnTo>
                    <a:pt x="8945816" y="2265515"/>
                  </a:lnTo>
                </a:path>
                <a:path w="9213215" h="5260340">
                  <a:moveTo>
                    <a:pt x="7371496" y="2265520"/>
                  </a:moveTo>
                  <a:lnTo>
                    <a:pt x="7346569" y="2265515"/>
                  </a:lnTo>
                </a:path>
                <a:path w="9213215" h="5260340">
                  <a:moveTo>
                    <a:pt x="7321613" y="2265515"/>
                  </a:moveTo>
                  <a:lnTo>
                    <a:pt x="7296594" y="2265515"/>
                  </a:lnTo>
                </a:path>
                <a:path w="9213215" h="5260340">
                  <a:moveTo>
                    <a:pt x="7271575" y="2265515"/>
                  </a:moveTo>
                  <a:lnTo>
                    <a:pt x="7246620" y="2265515"/>
                  </a:lnTo>
                </a:path>
                <a:path w="9213215" h="5260340">
                  <a:moveTo>
                    <a:pt x="7221601" y="2265515"/>
                  </a:moveTo>
                  <a:lnTo>
                    <a:pt x="7196645" y="2265515"/>
                  </a:lnTo>
                </a:path>
                <a:path w="9213215" h="5260340">
                  <a:moveTo>
                    <a:pt x="7171626" y="2265515"/>
                  </a:moveTo>
                  <a:lnTo>
                    <a:pt x="7146671" y="2265515"/>
                  </a:lnTo>
                </a:path>
                <a:path w="9213215" h="5260340">
                  <a:moveTo>
                    <a:pt x="7121652" y="2265515"/>
                  </a:moveTo>
                  <a:lnTo>
                    <a:pt x="7096696" y="2265515"/>
                  </a:lnTo>
                </a:path>
                <a:path w="9213215" h="5260340">
                  <a:moveTo>
                    <a:pt x="7071741" y="2265515"/>
                  </a:moveTo>
                  <a:lnTo>
                    <a:pt x="7046658" y="2265515"/>
                  </a:lnTo>
                </a:path>
                <a:path w="9213215" h="5260340">
                  <a:moveTo>
                    <a:pt x="7021703" y="2265515"/>
                  </a:moveTo>
                  <a:lnTo>
                    <a:pt x="6996747" y="2265515"/>
                  </a:lnTo>
                </a:path>
                <a:path w="9213215" h="5260340">
                  <a:moveTo>
                    <a:pt x="6971728" y="2265515"/>
                  </a:moveTo>
                  <a:lnTo>
                    <a:pt x="6946773" y="2265515"/>
                  </a:lnTo>
                </a:path>
                <a:path w="9213215" h="5260340">
                  <a:moveTo>
                    <a:pt x="6921754" y="2265515"/>
                  </a:moveTo>
                  <a:lnTo>
                    <a:pt x="6896798" y="2265515"/>
                  </a:lnTo>
                </a:path>
                <a:path w="9213215" h="5260340">
                  <a:moveTo>
                    <a:pt x="6871843" y="2265515"/>
                  </a:moveTo>
                  <a:lnTo>
                    <a:pt x="6846760" y="2265515"/>
                  </a:lnTo>
                </a:path>
                <a:path w="9213215" h="5260340">
                  <a:moveTo>
                    <a:pt x="6821805" y="2265515"/>
                  </a:moveTo>
                  <a:lnTo>
                    <a:pt x="6796786" y="2265515"/>
                  </a:lnTo>
                </a:path>
                <a:path w="9213215" h="5260340">
                  <a:moveTo>
                    <a:pt x="6771830" y="2265515"/>
                  </a:moveTo>
                  <a:lnTo>
                    <a:pt x="6746875" y="2265515"/>
                  </a:lnTo>
                </a:path>
                <a:path w="9213215" h="5260340">
                  <a:moveTo>
                    <a:pt x="6721856" y="2265515"/>
                  </a:moveTo>
                  <a:lnTo>
                    <a:pt x="6696900" y="2265515"/>
                  </a:lnTo>
                </a:path>
                <a:path w="9213215" h="5260340">
                  <a:moveTo>
                    <a:pt x="6671881" y="2265515"/>
                  </a:moveTo>
                  <a:lnTo>
                    <a:pt x="6646926" y="2265515"/>
                  </a:lnTo>
                </a:path>
                <a:path w="9213215" h="5260340">
                  <a:moveTo>
                    <a:pt x="6621907" y="2265515"/>
                  </a:moveTo>
                  <a:lnTo>
                    <a:pt x="6596888" y="2265515"/>
                  </a:lnTo>
                </a:path>
                <a:path w="9213215" h="5260340">
                  <a:moveTo>
                    <a:pt x="6571932" y="2265515"/>
                  </a:moveTo>
                  <a:lnTo>
                    <a:pt x="6546977" y="2265515"/>
                  </a:lnTo>
                </a:path>
                <a:path w="9213215" h="5260340">
                  <a:moveTo>
                    <a:pt x="6521958" y="2265515"/>
                  </a:moveTo>
                  <a:lnTo>
                    <a:pt x="6496939" y="2265515"/>
                  </a:lnTo>
                </a:path>
                <a:path w="9213215" h="5260340">
                  <a:moveTo>
                    <a:pt x="6471983" y="2265515"/>
                  </a:moveTo>
                  <a:lnTo>
                    <a:pt x="6447028" y="2265515"/>
                  </a:lnTo>
                </a:path>
                <a:path w="9213215" h="5260340">
                  <a:moveTo>
                    <a:pt x="6422009" y="2265515"/>
                  </a:moveTo>
                  <a:lnTo>
                    <a:pt x="6396990" y="2265515"/>
                  </a:lnTo>
                </a:path>
                <a:path w="9213215" h="5260340">
                  <a:moveTo>
                    <a:pt x="6372034" y="2265515"/>
                  </a:moveTo>
                  <a:lnTo>
                    <a:pt x="6347015" y="2265515"/>
                  </a:lnTo>
                </a:path>
                <a:path w="9213215" h="5260340">
                  <a:moveTo>
                    <a:pt x="9020810" y="2315426"/>
                  </a:moveTo>
                  <a:lnTo>
                    <a:pt x="8995791" y="2315426"/>
                  </a:lnTo>
                </a:path>
                <a:path w="9213215" h="5260340">
                  <a:moveTo>
                    <a:pt x="8970835" y="2315426"/>
                  </a:moveTo>
                  <a:lnTo>
                    <a:pt x="8945816" y="2315426"/>
                  </a:lnTo>
                </a:path>
                <a:path w="9213215" h="5260340">
                  <a:moveTo>
                    <a:pt x="7365185" y="2315428"/>
                  </a:moveTo>
                  <a:lnTo>
                    <a:pt x="7346569" y="2315426"/>
                  </a:lnTo>
                </a:path>
                <a:path w="9213215" h="5260340">
                  <a:moveTo>
                    <a:pt x="7321613" y="2315426"/>
                  </a:moveTo>
                  <a:lnTo>
                    <a:pt x="7296594" y="2315426"/>
                  </a:lnTo>
                </a:path>
                <a:path w="9213215" h="5260340">
                  <a:moveTo>
                    <a:pt x="7271575" y="2315426"/>
                  </a:moveTo>
                  <a:lnTo>
                    <a:pt x="7246620" y="2315426"/>
                  </a:lnTo>
                </a:path>
                <a:path w="9213215" h="5260340">
                  <a:moveTo>
                    <a:pt x="7221601" y="2315426"/>
                  </a:moveTo>
                  <a:lnTo>
                    <a:pt x="7196645" y="2315426"/>
                  </a:lnTo>
                </a:path>
                <a:path w="9213215" h="5260340">
                  <a:moveTo>
                    <a:pt x="7171626" y="2315426"/>
                  </a:moveTo>
                  <a:lnTo>
                    <a:pt x="7146671" y="2315426"/>
                  </a:lnTo>
                </a:path>
                <a:path w="9213215" h="5260340">
                  <a:moveTo>
                    <a:pt x="7121652" y="2315426"/>
                  </a:moveTo>
                  <a:lnTo>
                    <a:pt x="7096696" y="2315426"/>
                  </a:lnTo>
                </a:path>
                <a:path w="9213215" h="5260340">
                  <a:moveTo>
                    <a:pt x="7071741" y="2315426"/>
                  </a:moveTo>
                  <a:lnTo>
                    <a:pt x="7046658" y="2315426"/>
                  </a:lnTo>
                </a:path>
                <a:path w="9213215" h="5260340">
                  <a:moveTo>
                    <a:pt x="7021703" y="2315426"/>
                  </a:moveTo>
                  <a:lnTo>
                    <a:pt x="6996747" y="2315426"/>
                  </a:lnTo>
                </a:path>
                <a:path w="9213215" h="5260340">
                  <a:moveTo>
                    <a:pt x="6971728" y="2315426"/>
                  </a:moveTo>
                  <a:lnTo>
                    <a:pt x="6946773" y="2315426"/>
                  </a:lnTo>
                </a:path>
                <a:path w="9213215" h="5260340">
                  <a:moveTo>
                    <a:pt x="6921754" y="2315426"/>
                  </a:moveTo>
                  <a:lnTo>
                    <a:pt x="6896798" y="2315426"/>
                  </a:lnTo>
                </a:path>
                <a:path w="9213215" h="5260340">
                  <a:moveTo>
                    <a:pt x="6871843" y="2315426"/>
                  </a:moveTo>
                  <a:lnTo>
                    <a:pt x="6846760" y="2315426"/>
                  </a:lnTo>
                </a:path>
                <a:path w="9213215" h="5260340">
                  <a:moveTo>
                    <a:pt x="6821805" y="2315426"/>
                  </a:moveTo>
                  <a:lnTo>
                    <a:pt x="6796786" y="2315426"/>
                  </a:lnTo>
                </a:path>
                <a:path w="9213215" h="5260340">
                  <a:moveTo>
                    <a:pt x="6771830" y="2315426"/>
                  </a:moveTo>
                  <a:lnTo>
                    <a:pt x="6746875" y="2315426"/>
                  </a:lnTo>
                </a:path>
                <a:path w="9213215" h="5260340">
                  <a:moveTo>
                    <a:pt x="6721856" y="2315426"/>
                  </a:moveTo>
                  <a:lnTo>
                    <a:pt x="6696900" y="2315426"/>
                  </a:lnTo>
                </a:path>
                <a:path w="9213215" h="5260340">
                  <a:moveTo>
                    <a:pt x="6671881" y="2315426"/>
                  </a:moveTo>
                  <a:lnTo>
                    <a:pt x="6646926" y="2315426"/>
                  </a:lnTo>
                </a:path>
                <a:path w="9213215" h="5260340">
                  <a:moveTo>
                    <a:pt x="6621907" y="2315426"/>
                  </a:moveTo>
                  <a:lnTo>
                    <a:pt x="6596888" y="2315426"/>
                  </a:lnTo>
                </a:path>
                <a:path w="9213215" h="5260340">
                  <a:moveTo>
                    <a:pt x="6571932" y="2315426"/>
                  </a:moveTo>
                  <a:lnTo>
                    <a:pt x="6546977" y="2315426"/>
                  </a:lnTo>
                </a:path>
                <a:path w="9213215" h="5260340">
                  <a:moveTo>
                    <a:pt x="6521958" y="2315426"/>
                  </a:moveTo>
                  <a:lnTo>
                    <a:pt x="6496939" y="2315426"/>
                  </a:lnTo>
                </a:path>
                <a:path w="9213215" h="5260340">
                  <a:moveTo>
                    <a:pt x="6471983" y="2315426"/>
                  </a:moveTo>
                  <a:lnTo>
                    <a:pt x="6447028" y="2315426"/>
                  </a:lnTo>
                </a:path>
                <a:path w="9213215" h="5260340">
                  <a:moveTo>
                    <a:pt x="6422009" y="2315426"/>
                  </a:moveTo>
                  <a:lnTo>
                    <a:pt x="6396990" y="2315426"/>
                  </a:lnTo>
                </a:path>
                <a:path w="9213215" h="5260340">
                  <a:moveTo>
                    <a:pt x="6372034" y="2315426"/>
                  </a:moveTo>
                  <a:lnTo>
                    <a:pt x="6347015" y="2315426"/>
                  </a:lnTo>
                </a:path>
                <a:path w="9213215" h="5260340">
                  <a:moveTo>
                    <a:pt x="9020810" y="2365401"/>
                  </a:moveTo>
                  <a:lnTo>
                    <a:pt x="8995791" y="2365401"/>
                  </a:lnTo>
                </a:path>
                <a:path w="9213215" h="5260340">
                  <a:moveTo>
                    <a:pt x="8970835" y="2365401"/>
                  </a:moveTo>
                  <a:lnTo>
                    <a:pt x="8945816" y="2365401"/>
                  </a:lnTo>
                </a:path>
                <a:path w="9213215" h="5260340">
                  <a:moveTo>
                    <a:pt x="8920861" y="2365401"/>
                  </a:moveTo>
                  <a:lnTo>
                    <a:pt x="8916320" y="2365405"/>
                  </a:lnTo>
                </a:path>
                <a:path w="9213215" h="5260340">
                  <a:moveTo>
                    <a:pt x="7358866" y="2365406"/>
                  </a:moveTo>
                  <a:lnTo>
                    <a:pt x="7346569" y="2365401"/>
                  </a:lnTo>
                </a:path>
                <a:path w="9213215" h="5260340">
                  <a:moveTo>
                    <a:pt x="7321613" y="2365401"/>
                  </a:moveTo>
                  <a:lnTo>
                    <a:pt x="7296594" y="2365401"/>
                  </a:lnTo>
                </a:path>
                <a:path w="9213215" h="5260340">
                  <a:moveTo>
                    <a:pt x="7271575" y="2365401"/>
                  </a:moveTo>
                  <a:lnTo>
                    <a:pt x="7246620" y="2365401"/>
                  </a:lnTo>
                </a:path>
                <a:path w="9213215" h="5260340">
                  <a:moveTo>
                    <a:pt x="7221601" y="2365401"/>
                  </a:moveTo>
                  <a:lnTo>
                    <a:pt x="7196645" y="2365401"/>
                  </a:lnTo>
                </a:path>
                <a:path w="9213215" h="5260340">
                  <a:moveTo>
                    <a:pt x="7171626" y="2365401"/>
                  </a:moveTo>
                  <a:lnTo>
                    <a:pt x="7146671" y="2365401"/>
                  </a:lnTo>
                </a:path>
                <a:path w="9213215" h="5260340">
                  <a:moveTo>
                    <a:pt x="7121652" y="2365401"/>
                  </a:moveTo>
                  <a:lnTo>
                    <a:pt x="7096696" y="2365401"/>
                  </a:lnTo>
                </a:path>
                <a:path w="9213215" h="5260340">
                  <a:moveTo>
                    <a:pt x="7071741" y="2365401"/>
                  </a:moveTo>
                  <a:lnTo>
                    <a:pt x="7046658" y="2365401"/>
                  </a:lnTo>
                </a:path>
                <a:path w="9213215" h="5260340">
                  <a:moveTo>
                    <a:pt x="7021703" y="2365401"/>
                  </a:moveTo>
                  <a:lnTo>
                    <a:pt x="6996747" y="2365401"/>
                  </a:lnTo>
                </a:path>
                <a:path w="9213215" h="5260340">
                  <a:moveTo>
                    <a:pt x="6971728" y="2365401"/>
                  </a:moveTo>
                  <a:lnTo>
                    <a:pt x="6946773" y="2365401"/>
                  </a:lnTo>
                </a:path>
                <a:path w="9213215" h="5260340">
                  <a:moveTo>
                    <a:pt x="6921754" y="2365401"/>
                  </a:moveTo>
                  <a:lnTo>
                    <a:pt x="6896798" y="2365401"/>
                  </a:lnTo>
                </a:path>
                <a:path w="9213215" h="5260340">
                  <a:moveTo>
                    <a:pt x="6871843" y="2365401"/>
                  </a:moveTo>
                  <a:lnTo>
                    <a:pt x="6846760" y="2365401"/>
                  </a:lnTo>
                </a:path>
                <a:path w="9213215" h="5260340">
                  <a:moveTo>
                    <a:pt x="6821805" y="2365401"/>
                  </a:moveTo>
                  <a:lnTo>
                    <a:pt x="6796786" y="2365401"/>
                  </a:lnTo>
                </a:path>
                <a:path w="9213215" h="5260340">
                  <a:moveTo>
                    <a:pt x="6771830" y="2365401"/>
                  </a:moveTo>
                  <a:lnTo>
                    <a:pt x="6746875" y="2365401"/>
                  </a:lnTo>
                </a:path>
                <a:path w="9213215" h="5260340">
                  <a:moveTo>
                    <a:pt x="6721856" y="2365401"/>
                  </a:moveTo>
                  <a:lnTo>
                    <a:pt x="6696900" y="2365401"/>
                  </a:lnTo>
                </a:path>
                <a:path w="9213215" h="5260340">
                  <a:moveTo>
                    <a:pt x="6671881" y="2365401"/>
                  </a:moveTo>
                  <a:lnTo>
                    <a:pt x="6646926" y="2365401"/>
                  </a:lnTo>
                </a:path>
                <a:path w="9213215" h="5260340">
                  <a:moveTo>
                    <a:pt x="6621907" y="2365401"/>
                  </a:moveTo>
                  <a:lnTo>
                    <a:pt x="6596888" y="2365401"/>
                  </a:lnTo>
                </a:path>
                <a:path w="9213215" h="5260340">
                  <a:moveTo>
                    <a:pt x="6571932" y="2365401"/>
                  </a:moveTo>
                  <a:lnTo>
                    <a:pt x="6546977" y="2365401"/>
                  </a:lnTo>
                </a:path>
                <a:path w="9213215" h="5260340">
                  <a:moveTo>
                    <a:pt x="6521958" y="2365401"/>
                  </a:moveTo>
                  <a:lnTo>
                    <a:pt x="6496939" y="2365401"/>
                  </a:lnTo>
                </a:path>
                <a:path w="9213215" h="5260340">
                  <a:moveTo>
                    <a:pt x="6471983" y="2365401"/>
                  </a:moveTo>
                  <a:lnTo>
                    <a:pt x="6447028" y="2365401"/>
                  </a:lnTo>
                </a:path>
                <a:path w="9213215" h="5260340">
                  <a:moveTo>
                    <a:pt x="6422009" y="2365401"/>
                  </a:moveTo>
                  <a:lnTo>
                    <a:pt x="6396990" y="2365401"/>
                  </a:lnTo>
                </a:path>
                <a:path w="9213215" h="5260340">
                  <a:moveTo>
                    <a:pt x="6372034" y="2365401"/>
                  </a:moveTo>
                  <a:lnTo>
                    <a:pt x="6347015" y="2365401"/>
                  </a:lnTo>
                </a:path>
                <a:path w="9213215" h="5260340">
                  <a:moveTo>
                    <a:pt x="9020810" y="2415375"/>
                  </a:moveTo>
                  <a:lnTo>
                    <a:pt x="8995791" y="2415375"/>
                  </a:lnTo>
                </a:path>
                <a:path w="9213215" h="5260340">
                  <a:moveTo>
                    <a:pt x="8970835" y="2415375"/>
                  </a:moveTo>
                  <a:lnTo>
                    <a:pt x="8945816" y="2415375"/>
                  </a:lnTo>
                </a:path>
                <a:path w="9213215" h="5260340">
                  <a:moveTo>
                    <a:pt x="8920861" y="2415375"/>
                  </a:moveTo>
                  <a:lnTo>
                    <a:pt x="8909977" y="2415380"/>
                  </a:lnTo>
                </a:path>
                <a:path w="9213215" h="5260340">
                  <a:moveTo>
                    <a:pt x="7352547" y="2415384"/>
                  </a:moveTo>
                  <a:lnTo>
                    <a:pt x="7346569" y="2415375"/>
                  </a:lnTo>
                </a:path>
                <a:path w="9213215" h="5260340">
                  <a:moveTo>
                    <a:pt x="7321613" y="2415375"/>
                  </a:moveTo>
                  <a:lnTo>
                    <a:pt x="7296594" y="2415375"/>
                  </a:lnTo>
                </a:path>
                <a:path w="9213215" h="5260340">
                  <a:moveTo>
                    <a:pt x="7271575" y="2415375"/>
                  </a:moveTo>
                  <a:lnTo>
                    <a:pt x="7246620" y="2415375"/>
                  </a:lnTo>
                </a:path>
                <a:path w="9213215" h="5260340">
                  <a:moveTo>
                    <a:pt x="7221601" y="2415375"/>
                  </a:moveTo>
                  <a:lnTo>
                    <a:pt x="7196645" y="2415375"/>
                  </a:lnTo>
                </a:path>
                <a:path w="9213215" h="5260340">
                  <a:moveTo>
                    <a:pt x="7171626" y="2415375"/>
                  </a:moveTo>
                  <a:lnTo>
                    <a:pt x="7146671" y="2415375"/>
                  </a:lnTo>
                </a:path>
                <a:path w="9213215" h="5260340">
                  <a:moveTo>
                    <a:pt x="7121652" y="2415375"/>
                  </a:moveTo>
                  <a:lnTo>
                    <a:pt x="7096696" y="2415375"/>
                  </a:lnTo>
                </a:path>
                <a:path w="9213215" h="5260340">
                  <a:moveTo>
                    <a:pt x="7071741" y="2415375"/>
                  </a:moveTo>
                  <a:lnTo>
                    <a:pt x="7046658" y="2415375"/>
                  </a:lnTo>
                </a:path>
                <a:path w="9213215" h="5260340">
                  <a:moveTo>
                    <a:pt x="7021703" y="2415375"/>
                  </a:moveTo>
                  <a:lnTo>
                    <a:pt x="6996747" y="2415375"/>
                  </a:lnTo>
                </a:path>
                <a:path w="9213215" h="5260340">
                  <a:moveTo>
                    <a:pt x="6971728" y="2415375"/>
                  </a:moveTo>
                  <a:lnTo>
                    <a:pt x="6946773" y="2415375"/>
                  </a:lnTo>
                </a:path>
                <a:path w="9213215" h="5260340">
                  <a:moveTo>
                    <a:pt x="6921754" y="2415375"/>
                  </a:moveTo>
                  <a:lnTo>
                    <a:pt x="6896798" y="2415375"/>
                  </a:lnTo>
                </a:path>
                <a:path w="9213215" h="5260340">
                  <a:moveTo>
                    <a:pt x="6871843" y="2415375"/>
                  </a:moveTo>
                  <a:lnTo>
                    <a:pt x="6846760" y="2415375"/>
                  </a:lnTo>
                </a:path>
                <a:path w="9213215" h="5260340">
                  <a:moveTo>
                    <a:pt x="6821805" y="2415375"/>
                  </a:moveTo>
                  <a:lnTo>
                    <a:pt x="6796786" y="2415375"/>
                  </a:lnTo>
                </a:path>
                <a:path w="9213215" h="5260340">
                  <a:moveTo>
                    <a:pt x="6771830" y="2415375"/>
                  </a:moveTo>
                  <a:lnTo>
                    <a:pt x="6746875" y="2415375"/>
                  </a:lnTo>
                </a:path>
                <a:path w="9213215" h="5260340">
                  <a:moveTo>
                    <a:pt x="6721856" y="2415375"/>
                  </a:moveTo>
                  <a:lnTo>
                    <a:pt x="6696900" y="2415375"/>
                  </a:lnTo>
                </a:path>
                <a:path w="9213215" h="5260340">
                  <a:moveTo>
                    <a:pt x="6671881" y="2415375"/>
                  </a:moveTo>
                  <a:lnTo>
                    <a:pt x="6646926" y="2415375"/>
                  </a:lnTo>
                </a:path>
                <a:path w="9213215" h="5260340">
                  <a:moveTo>
                    <a:pt x="6621907" y="2415375"/>
                  </a:moveTo>
                  <a:lnTo>
                    <a:pt x="6596888" y="2415375"/>
                  </a:lnTo>
                </a:path>
                <a:path w="9213215" h="5260340">
                  <a:moveTo>
                    <a:pt x="6571932" y="2415375"/>
                  </a:moveTo>
                  <a:lnTo>
                    <a:pt x="6546977" y="2415375"/>
                  </a:lnTo>
                </a:path>
                <a:path w="9213215" h="5260340">
                  <a:moveTo>
                    <a:pt x="6521958" y="2415375"/>
                  </a:moveTo>
                  <a:lnTo>
                    <a:pt x="6496939" y="2415375"/>
                  </a:lnTo>
                </a:path>
                <a:path w="9213215" h="5260340">
                  <a:moveTo>
                    <a:pt x="6471983" y="2415375"/>
                  </a:moveTo>
                  <a:lnTo>
                    <a:pt x="6447028" y="2415375"/>
                  </a:lnTo>
                </a:path>
                <a:path w="9213215" h="5260340">
                  <a:moveTo>
                    <a:pt x="6422009" y="2415375"/>
                  </a:moveTo>
                  <a:lnTo>
                    <a:pt x="6396990" y="2415375"/>
                  </a:lnTo>
                </a:path>
                <a:path w="9213215" h="5260340">
                  <a:moveTo>
                    <a:pt x="6372034" y="2415375"/>
                  </a:moveTo>
                  <a:lnTo>
                    <a:pt x="6347015" y="2415375"/>
                  </a:lnTo>
                </a:path>
                <a:path w="9213215" h="5260340">
                  <a:moveTo>
                    <a:pt x="9020810" y="2465394"/>
                  </a:moveTo>
                  <a:lnTo>
                    <a:pt x="8995791" y="2465394"/>
                  </a:lnTo>
                </a:path>
                <a:path w="9213215" h="5260340">
                  <a:moveTo>
                    <a:pt x="8970835" y="2465394"/>
                  </a:moveTo>
                  <a:lnTo>
                    <a:pt x="8945816" y="2465394"/>
                  </a:lnTo>
                </a:path>
                <a:path w="9213215" h="5260340">
                  <a:moveTo>
                    <a:pt x="8920861" y="2465394"/>
                  </a:moveTo>
                  <a:lnTo>
                    <a:pt x="8903629" y="2465399"/>
                  </a:lnTo>
                </a:path>
                <a:path w="9213215" h="5260340">
                  <a:moveTo>
                    <a:pt x="7321613" y="2465394"/>
                  </a:moveTo>
                  <a:lnTo>
                    <a:pt x="7296594" y="2465394"/>
                  </a:lnTo>
                </a:path>
                <a:path w="9213215" h="5260340">
                  <a:moveTo>
                    <a:pt x="7271575" y="2465394"/>
                  </a:moveTo>
                  <a:lnTo>
                    <a:pt x="7246620" y="2465394"/>
                  </a:lnTo>
                </a:path>
                <a:path w="9213215" h="5260340">
                  <a:moveTo>
                    <a:pt x="7221601" y="2465394"/>
                  </a:moveTo>
                  <a:lnTo>
                    <a:pt x="7196645" y="2465394"/>
                  </a:lnTo>
                </a:path>
                <a:path w="9213215" h="5260340">
                  <a:moveTo>
                    <a:pt x="7171626" y="2465394"/>
                  </a:moveTo>
                  <a:lnTo>
                    <a:pt x="7146671" y="2465394"/>
                  </a:lnTo>
                </a:path>
                <a:path w="9213215" h="5260340">
                  <a:moveTo>
                    <a:pt x="7121652" y="2465394"/>
                  </a:moveTo>
                  <a:lnTo>
                    <a:pt x="7096696" y="2465394"/>
                  </a:lnTo>
                </a:path>
                <a:path w="9213215" h="5260340">
                  <a:moveTo>
                    <a:pt x="7071741" y="2465394"/>
                  </a:moveTo>
                  <a:lnTo>
                    <a:pt x="7046658" y="2465394"/>
                  </a:lnTo>
                </a:path>
                <a:path w="9213215" h="5260340">
                  <a:moveTo>
                    <a:pt x="7021703" y="2465394"/>
                  </a:moveTo>
                  <a:lnTo>
                    <a:pt x="6996747" y="2465394"/>
                  </a:lnTo>
                </a:path>
                <a:path w="9213215" h="5260340">
                  <a:moveTo>
                    <a:pt x="6971728" y="2465394"/>
                  </a:moveTo>
                  <a:lnTo>
                    <a:pt x="6946773" y="2465394"/>
                  </a:lnTo>
                </a:path>
                <a:path w="9213215" h="5260340">
                  <a:moveTo>
                    <a:pt x="6921754" y="2465394"/>
                  </a:moveTo>
                  <a:lnTo>
                    <a:pt x="6896798" y="2465394"/>
                  </a:lnTo>
                </a:path>
                <a:path w="9213215" h="5260340">
                  <a:moveTo>
                    <a:pt x="6871843" y="2465394"/>
                  </a:moveTo>
                  <a:lnTo>
                    <a:pt x="6846760" y="2465394"/>
                  </a:lnTo>
                </a:path>
                <a:path w="9213215" h="5260340">
                  <a:moveTo>
                    <a:pt x="6821805" y="2465394"/>
                  </a:moveTo>
                  <a:lnTo>
                    <a:pt x="6796786" y="2465394"/>
                  </a:lnTo>
                </a:path>
                <a:path w="9213215" h="5260340">
                  <a:moveTo>
                    <a:pt x="6771830" y="2465394"/>
                  </a:moveTo>
                  <a:lnTo>
                    <a:pt x="6746875" y="2465394"/>
                  </a:lnTo>
                </a:path>
                <a:path w="9213215" h="5260340">
                  <a:moveTo>
                    <a:pt x="6721856" y="2465394"/>
                  </a:moveTo>
                  <a:lnTo>
                    <a:pt x="6696900" y="2465394"/>
                  </a:lnTo>
                </a:path>
                <a:path w="9213215" h="5260340">
                  <a:moveTo>
                    <a:pt x="6671881" y="2465394"/>
                  </a:moveTo>
                  <a:lnTo>
                    <a:pt x="6646926" y="2465394"/>
                  </a:lnTo>
                </a:path>
                <a:path w="9213215" h="5260340">
                  <a:moveTo>
                    <a:pt x="6621907" y="2465394"/>
                  </a:moveTo>
                  <a:lnTo>
                    <a:pt x="6596888" y="2465394"/>
                  </a:lnTo>
                </a:path>
                <a:path w="9213215" h="5260340">
                  <a:moveTo>
                    <a:pt x="6571932" y="2465394"/>
                  </a:moveTo>
                  <a:lnTo>
                    <a:pt x="6546977" y="2465394"/>
                  </a:lnTo>
                </a:path>
                <a:path w="9213215" h="5260340">
                  <a:moveTo>
                    <a:pt x="6521958" y="2465394"/>
                  </a:moveTo>
                  <a:lnTo>
                    <a:pt x="6496939" y="2465394"/>
                  </a:lnTo>
                </a:path>
                <a:path w="9213215" h="5260340">
                  <a:moveTo>
                    <a:pt x="6471983" y="2465394"/>
                  </a:moveTo>
                  <a:lnTo>
                    <a:pt x="6447028" y="2465394"/>
                  </a:lnTo>
                </a:path>
                <a:path w="9213215" h="5260340">
                  <a:moveTo>
                    <a:pt x="6422009" y="2465394"/>
                  </a:moveTo>
                  <a:lnTo>
                    <a:pt x="6396990" y="2465394"/>
                  </a:lnTo>
                </a:path>
                <a:path w="9213215" h="5260340">
                  <a:moveTo>
                    <a:pt x="6372034" y="2465394"/>
                  </a:moveTo>
                  <a:lnTo>
                    <a:pt x="6347015" y="2465394"/>
                  </a:lnTo>
                </a:path>
                <a:path w="9213215" h="5260340">
                  <a:moveTo>
                    <a:pt x="9018812" y="2515372"/>
                  </a:moveTo>
                  <a:lnTo>
                    <a:pt x="8995791" y="2515375"/>
                  </a:lnTo>
                </a:path>
                <a:path w="9213215" h="5260340">
                  <a:moveTo>
                    <a:pt x="8970835" y="2515375"/>
                  </a:moveTo>
                  <a:lnTo>
                    <a:pt x="8945816" y="2515375"/>
                  </a:lnTo>
                </a:path>
                <a:path w="9213215" h="5260340">
                  <a:moveTo>
                    <a:pt x="8920861" y="2515375"/>
                  </a:moveTo>
                  <a:lnTo>
                    <a:pt x="8897286" y="2515381"/>
                  </a:lnTo>
                </a:path>
                <a:path w="9213215" h="5260340">
                  <a:moveTo>
                    <a:pt x="7321613" y="2515375"/>
                  </a:moveTo>
                  <a:lnTo>
                    <a:pt x="7296594" y="2515375"/>
                  </a:lnTo>
                </a:path>
                <a:path w="9213215" h="5260340">
                  <a:moveTo>
                    <a:pt x="7271575" y="2515375"/>
                  </a:moveTo>
                  <a:lnTo>
                    <a:pt x="7246620" y="2515375"/>
                  </a:lnTo>
                </a:path>
                <a:path w="9213215" h="5260340">
                  <a:moveTo>
                    <a:pt x="7221601" y="2515375"/>
                  </a:moveTo>
                  <a:lnTo>
                    <a:pt x="7196645" y="2515375"/>
                  </a:lnTo>
                </a:path>
                <a:path w="9213215" h="5260340">
                  <a:moveTo>
                    <a:pt x="7171626" y="2515375"/>
                  </a:moveTo>
                  <a:lnTo>
                    <a:pt x="7146671" y="2515375"/>
                  </a:lnTo>
                </a:path>
                <a:path w="9213215" h="5260340">
                  <a:moveTo>
                    <a:pt x="7121652" y="2515375"/>
                  </a:moveTo>
                  <a:lnTo>
                    <a:pt x="7096696" y="2515375"/>
                  </a:lnTo>
                </a:path>
                <a:path w="9213215" h="5260340">
                  <a:moveTo>
                    <a:pt x="7071741" y="2515375"/>
                  </a:moveTo>
                  <a:lnTo>
                    <a:pt x="7046658" y="2515375"/>
                  </a:lnTo>
                </a:path>
                <a:path w="9213215" h="5260340">
                  <a:moveTo>
                    <a:pt x="7021703" y="2515375"/>
                  </a:moveTo>
                  <a:lnTo>
                    <a:pt x="6996747" y="2515375"/>
                  </a:lnTo>
                </a:path>
                <a:path w="9213215" h="5260340">
                  <a:moveTo>
                    <a:pt x="6971728" y="2515375"/>
                  </a:moveTo>
                  <a:lnTo>
                    <a:pt x="6946773" y="2515375"/>
                  </a:lnTo>
                </a:path>
                <a:path w="9213215" h="5260340">
                  <a:moveTo>
                    <a:pt x="6921754" y="2515375"/>
                  </a:moveTo>
                  <a:lnTo>
                    <a:pt x="6896798" y="2515375"/>
                  </a:lnTo>
                </a:path>
                <a:path w="9213215" h="5260340">
                  <a:moveTo>
                    <a:pt x="6871843" y="2515375"/>
                  </a:moveTo>
                  <a:lnTo>
                    <a:pt x="6846760" y="2515375"/>
                  </a:lnTo>
                </a:path>
                <a:path w="9213215" h="5260340">
                  <a:moveTo>
                    <a:pt x="6821805" y="2515375"/>
                  </a:moveTo>
                  <a:lnTo>
                    <a:pt x="6796786" y="2515375"/>
                  </a:lnTo>
                </a:path>
                <a:path w="9213215" h="5260340">
                  <a:moveTo>
                    <a:pt x="6771830" y="2515375"/>
                  </a:moveTo>
                  <a:lnTo>
                    <a:pt x="6746875" y="2515375"/>
                  </a:lnTo>
                </a:path>
                <a:path w="9213215" h="5260340">
                  <a:moveTo>
                    <a:pt x="6721856" y="2515375"/>
                  </a:moveTo>
                  <a:lnTo>
                    <a:pt x="6696900" y="2515375"/>
                  </a:lnTo>
                </a:path>
                <a:path w="9213215" h="5260340">
                  <a:moveTo>
                    <a:pt x="6671881" y="2515375"/>
                  </a:moveTo>
                  <a:lnTo>
                    <a:pt x="6646926" y="2515375"/>
                  </a:lnTo>
                </a:path>
                <a:path w="9213215" h="5260340">
                  <a:moveTo>
                    <a:pt x="6621907" y="2515375"/>
                  </a:moveTo>
                  <a:lnTo>
                    <a:pt x="6596888" y="2515375"/>
                  </a:lnTo>
                </a:path>
                <a:path w="9213215" h="5260340">
                  <a:moveTo>
                    <a:pt x="6571932" y="2515375"/>
                  </a:moveTo>
                  <a:lnTo>
                    <a:pt x="6546977" y="2515375"/>
                  </a:lnTo>
                </a:path>
                <a:path w="9213215" h="5260340">
                  <a:moveTo>
                    <a:pt x="6521958" y="2515375"/>
                  </a:moveTo>
                  <a:lnTo>
                    <a:pt x="6496939" y="2515375"/>
                  </a:lnTo>
                </a:path>
                <a:path w="9213215" h="5260340">
                  <a:moveTo>
                    <a:pt x="6471983" y="2515375"/>
                  </a:moveTo>
                  <a:lnTo>
                    <a:pt x="6447028" y="2515375"/>
                  </a:lnTo>
                </a:path>
                <a:path w="9213215" h="5260340">
                  <a:moveTo>
                    <a:pt x="6422009" y="2515375"/>
                  </a:moveTo>
                  <a:lnTo>
                    <a:pt x="6396990" y="2515375"/>
                  </a:lnTo>
                </a:path>
                <a:path w="9213215" h="5260340">
                  <a:moveTo>
                    <a:pt x="6372034" y="2515375"/>
                  </a:moveTo>
                  <a:lnTo>
                    <a:pt x="6347015" y="2515375"/>
                  </a:lnTo>
                </a:path>
                <a:path w="9213215" h="5260340">
                  <a:moveTo>
                    <a:pt x="9012952" y="2565332"/>
                  </a:moveTo>
                  <a:lnTo>
                    <a:pt x="8995791" y="2565330"/>
                  </a:lnTo>
                </a:path>
                <a:path w="9213215" h="5260340">
                  <a:moveTo>
                    <a:pt x="8970835" y="2565330"/>
                  </a:moveTo>
                  <a:lnTo>
                    <a:pt x="8945816" y="2565330"/>
                  </a:lnTo>
                </a:path>
                <a:path w="9213215" h="5260340">
                  <a:moveTo>
                    <a:pt x="8920861" y="2565330"/>
                  </a:moveTo>
                  <a:lnTo>
                    <a:pt x="8895842" y="2565330"/>
                  </a:lnTo>
                </a:path>
                <a:path w="9213215" h="5260340">
                  <a:moveTo>
                    <a:pt x="7321613" y="2565330"/>
                  </a:moveTo>
                  <a:lnTo>
                    <a:pt x="7296594" y="2565330"/>
                  </a:lnTo>
                </a:path>
                <a:path w="9213215" h="5260340">
                  <a:moveTo>
                    <a:pt x="7271575" y="2565330"/>
                  </a:moveTo>
                  <a:lnTo>
                    <a:pt x="7246620" y="2565330"/>
                  </a:lnTo>
                </a:path>
                <a:path w="9213215" h="5260340">
                  <a:moveTo>
                    <a:pt x="7221601" y="2565330"/>
                  </a:moveTo>
                  <a:lnTo>
                    <a:pt x="7196645" y="2565330"/>
                  </a:lnTo>
                </a:path>
                <a:path w="9213215" h="5260340">
                  <a:moveTo>
                    <a:pt x="7171626" y="2565330"/>
                  </a:moveTo>
                  <a:lnTo>
                    <a:pt x="7146671" y="2565330"/>
                  </a:lnTo>
                </a:path>
                <a:path w="9213215" h="5260340">
                  <a:moveTo>
                    <a:pt x="7121652" y="2565330"/>
                  </a:moveTo>
                  <a:lnTo>
                    <a:pt x="7096696" y="2565330"/>
                  </a:lnTo>
                </a:path>
                <a:path w="9213215" h="5260340">
                  <a:moveTo>
                    <a:pt x="7071741" y="2565330"/>
                  </a:moveTo>
                  <a:lnTo>
                    <a:pt x="7046658" y="2565330"/>
                  </a:lnTo>
                </a:path>
                <a:path w="9213215" h="5260340">
                  <a:moveTo>
                    <a:pt x="7021703" y="2565330"/>
                  </a:moveTo>
                  <a:lnTo>
                    <a:pt x="6996747" y="2565330"/>
                  </a:lnTo>
                </a:path>
                <a:path w="9213215" h="5260340">
                  <a:moveTo>
                    <a:pt x="6971728" y="2565330"/>
                  </a:moveTo>
                  <a:lnTo>
                    <a:pt x="6946773" y="2565330"/>
                  </a:lnTo>
                </a:path>
                <a:path w="9213215" h="5260340">
                  <a:moveTo>
                    <a:pt x="6921754" y="2565330"/>
                  </a:moveTo>
                  <a:lnTo>
                    <a:pt x="6896798" y="2565330"/>
                  </a:lnTo>
                </a:path>
                <a:path w="9213215" h="5260340">
                  <a:moveTo>
                    <a:pt x="6871843" y="2565330"/>
                  </a:moveTo>
                  <a:lnTo>
                    <a:pt x="6846760" y="2565330"/>
                  </a:lnTo>
                </a:path>
                <a:path w="9213215" h="5260340">
                  <a:moveTo>
                    <a:pt x="6821805" y="2565330"/>
                  </a:moveTo>
                  <a:lnTo>
                    <a:pt x="6796786" y="2565330"/>
                  </a:lnTo>
                </a:path>
                <a:path w="9213215" h="5260340">
                  <a:moveTo>
                    <a:pt x="6771830" y="2565330"/>
                  </a:moveTo>
                  <a:lnTo>
                    <a:pt x="6746875" y="2565330"/>
                  </a:lnTo>
                </a:path>
                <a:path w="9213215" h="5260340">
                  <a:moveTo>
                    <a:pt x="6721856" y="2565330"/>
                  </a:moveTo>
                  <a:lnTo>
                    <a:pt x="6696900" y="2565330"/>
                  </a:lnTo>
                </a:path>
                <a:path w="9213215" h="5260340">
                  <a:moveTo>
                    <a:pt x="6671881" y="2565330"/>
                  </a:moveTo>
                  <a:lnTo>
                    <a:pt x="6646926" y="2565330"/>
                  </a:lnTo>
                </a:path>
                <a:path w="9213215" h="5260340">
                  <a:moveTo>
                    <a:pt x="6621907" y="2565330"/>
                  </a:moveTo>
                  <a:lnTo>
                    <a:pt x="6596888" y="2565330"/>
                  </a:lnTo>
                </a:path>
                <a:path w="9213215" h="5260340">
                  <a:moveTo>
                    <a:pt x="6571932" y="2565330"/>
                  </a:moveTo>
                  <a:lnTo>
                    <a:pt x="6546977" y="2565330"/>
                  </a:lnTo>
                </a:path>
                <a:path w="9213215" h="5260340">
                  <a:moveTo>
                    <a:pt x="6521958" y="2565330"/>
                  </a:moveTo>
                  <a:lnTo>
                    <a:pt x="6496939" y="2565330"/>
                  </a:lnTo>
                </a:path>
                <a:path w="9213215" h="5260340">
                  <a:moveTo>
                    <a:pt x="6471983" y="2565330"/>
                  </a:moveTo>
                  <a:lnTo>
                    <a:pt x="6447028" y="2565330"/>
                  </a:lnTo>
                </a:path>
                <a:path w="9213215" h="5260340">
                  <a:moveTo>
                    <a:pt x="6422009" y="2565330"/>
                  </a:moveTo>
                  <a:lnTo>
                    <a:pt x="6396990" y="2565330"/>
                  </a:lnTo>
                </a:path>
                <a:path w="9213215" h="5260340">
                  <a:moveTo>
                    <a:pt x="6372034" y="2565330"/>
                  </a:moveTo>
                  <a:lnTo>
                    <a:pt x="6347015" y="2565330"/>
                  </a:lnTo>
                </a:path>
                <a:path w="9213215" h="5260340">
                  <a:moveTo>
                    <a:pt x="9007090" y="2615311"/>
                  </a:moveTo>
                  <a:lnTo>
                    <a:pt x="8995791" y="2615311"/>
                  </a:lnTo>
                </a:path>
                <a:path w="9213215" h="5260340">
                  <a:moveTo>
                    <a:pt x="8970835" y="2615311"/>
                  </a:moveTo>
                  <a:lnTo>
                    <a:pt x="8945816" y="2615311"/>
                  </a:lnTo>
                </a:path>
                <a:path w="9213215" h="5260340">
                  <a:moveTo>
                    <a:pt x="8920861" y="2615311"/>
                  </a:moveTo>
                  <a:lnTo>
                    <a:pt x="8895842" y="2615311"/>
                  </a:lnTo>
                </a:path>
                <a:path w="9213215" h="5260340">
                  <a:moveTo>
                    <a:pt x="7321613" y="2615311"/>
                  </a:moveTo>
                  <a:lnTo>
                    <a:pt x="7296594" y="2615311"/>
                  </a:lnTo>
                </a:path>
                <a:path w="9213215" h="5260340">
                  <a:moveTo>
                    <a:pt x="7271575" y="2615311"/>
                  </a:moveTo>
                  <a:lnTo>
                    <a:pt x="7246620" y="2615311"/>
                  </a:lnTo>
                </a:path>
                <a:path w="9213215" h="5260340">
                  <a:moveTo>
                    <a:pt x="7221601" y="2615311"/>
                  </a:moveTo>
                  <a:lnTo>
                    <a:pt x="7196645" y="2615311"/>
                  </a:lnTo>
                </a:path>
                <a:path w="9213215" h="5260340">
                  <a:moveTo>
                    <a:pt x="7171626" y="2615311"/>
                  </a:moveTo>
                  <a:lnTo>
                    <a:pt x="7146671" y="2615311"/>
                  </a:lnTo>
                </a:path>
                <a:path w="9213215" h="5260340">
                  <a:moveTo>
                    <a:pt x="7121652" y="2615311"/>
                  </a:moveTo>
                  <a:lnTo>
                    <a:pt x="7096696" y="2615311"/>
                  </a:lnTo>
                </a:path>
                <a:path w="9213215" h="5260340">
                  <a:moveTo>
                    <a:pt x="7071741" y="2615311"/>
                  </a:moveTo>
                  <a:lnTo>
                    <a:pt x="7046658" y="2615311"/>
                  </a:lnTo>
                </a:path>
                <a:path w="9213215" h="5260340">
                  <a:moveTo>
                    <a:pt x="7021703" y="2615311"/>
                  </a:moveTo>
                  <a:lnTo>
                    <a:pt x="6996747" y="2615311"/>
                  </a:lnTo>
                </a:path>
                <a:path w="9213215" h="5260340">
                  <a:moveTo>
                    <a:pt x="6971728" y="2615311"/>
                  </a:moveTo>
                  <a:lnTo>
                    <a:pt x="6946773" y="2615311"/>
                  </a:lnTo>
                </a:path>
                <a:path w="9213215" h="5260340">
                  <a:moveTo>
                    <a:pt x="6921754" y="2615311"/>
                  </a:moveTo>
                  <a:lnTo>
                    <a:pt x="6896798" y="2615311"/>
                  </a:lnTo>
                </a:path>
                <a:path w="9213215" h="5260340">
                  <a:moveTo>
                    <a:pt x="6871843" y="2615311"/>
                  </a:moveTo>
                  <a:lnTo>
                    <a:pt x="6846760" y="2615311"/>
                  </a:lnTo>
                </a:path>
                <a:path w="9213215" h="5260340">
                  <a:moveTo>
                    <a:pt x="6821805" y="2615311"/>
                  </a:moveTo>
                  <a:lnTo>
                    <a:pt x="6796786" y="2615311"/>
                  </a:lnTo>
                </a:path>
                <a:path w="9213215" h="5260340">
                  <a:moveTo>
                    <a:pt x="6771830" y="2615311"/>
                  </a:moveTo>
                  <a:lnTo>
                    <a:pt x="6746875" y="2615311"/>
                  </a:lnTo>
                </a:path>
                <a:path w="9213215" h="5260340">
                  <a:moveTo>
                    <a:pt x="6721856" y="2615311"/>
                  </a:moveTo>
                  <a:lnTo>
                    <a:pt x="6696900" y="2615311"/>
                  </a:lnTo>
                </a:path>
                <a:path w="9213215" h="5260340">
                  <a:moveTo>
                    <a:pt x="6671881" y="2615311"/>
                  </a:moveTo>
                  <a:lnTo>
                    <a:pt x="6646926" y="2615311"/>
                  </a:lnTo>
                </a:path>
                <a:path w="9213215" h="5260340">
                  <a:moveTo>
                    <a:pt x="6621907" y="2615311"/>
                  </a:moveTo>
                  <a:lnTo>
                    <a:pt x="6596888" y="2615311"/>
                  </a:lnTo>
                </a:path>
                <a:path w="9213215" h="5260340">
                  <a:moveTo>
                    <a:pt x="6571932" y="2615311"/>
                  </a:moveTo>
                  <a:lnTo>
                    <a:pt x="6546977" y="2615311"/>
                  </a:lnTo>
                </a:path>
                <a:path w="9213215" h="5260340">
                  <a:moveTo>
                    <a:pt x="6521958" y="2615311"/>
                  </a:moveTo>
                  <a:lnTo>
                    <a:pt x="6496939" y="2615311"/>
                  </a:lnTo>
                </a:path>
                <a:path w="9213215" h="5260340">
                  <a:moveTo>
                    <a:pt x="6471983" y="2615311"/>
                  </a:moveTo>
                  <a:lnTo>
                    <a:pt x="6447028" y="2615311"/>
                  </a:lnTo>
                </a:path>
                <a:path w="9213215" h="5260340">
                  <a:moveTo>
                    <a:pt x="6422009" y="2615311"/>
                  </a:moveTo>
                  <a:lnTo>
                    <a:pt x="6396990" y="2615311"/>
                  </a:lnTo>
                </a:path>
                <a:path w="9213215" h="5260340">
                  <a:moveTo>
                    <a:pt x="6372034" y="2615311"/>
                  </a:moveTo>
                  <a:lnTo>
                    <a:pt x="6347015" y="2615311"/>
                  </a:lnTo>
                </a:path>
                <a:path w="9213215" h="5260340">
                  <a:moveTo>
                    <a:pt x="9001224" y="2665322"/>
                  </a:moveTo>
                  <a:lnTo>
                    <a:pt x="8995791" y="2665317"/>
                  </a:lnTo>
                </a:path>
                <a:path w="9213215" h="5260340">
                  <a:moveTo>
                    <a:pt x="8970835" y="2665317"/>
                  </a:moveTo>
                  <a:lnTo>
                    <a:pt x="8945816" y="2665317"/>
                  </a:lnTo>
                </a:path>
                <a:path w="9213215" h="5260340">
                  <a:moveTo>
                    <a:pt x="8920861" y="2665317"/>
                  </a:moveTo>
                  <a:lnTo>
                    <a:pt x="8895842" y="2665317"/>
                  </a:lnTo>
                </a:path>
                <a:path w="9213215" h="5260340">
                  <a:moveTo>
                    <a:pt x="7320945" y="2665313"/>
                  </a:moveTo>
                  <a:lnTo>
                    <a:pt x="7296594" y="2665317"/>
                  </a:lnTo>
                </a:path>
                <a:path w="9213215" h="5260340">
                  <a:moveTo>
                    <a:pt x="7271575" y="2665317"/>
                  </a:moveTo>
                  <a:lnTo>
                    <a:pt x="7246620" y="2665317"/>
                  </a:lnTo>
                </a:path>
                <a:path w="9213215" h="5260340">
                  <a:moveTo>
                    <a:pt x="7221601" y="2665317"/>
                  </a:moveTo>
                  <a:lnTo>
                    <a:pt x="7196645" y="2665317"/>
                  </a:lnTo>
                </a:path>
                <a:path w="9213215" h="5260340">
                  <a:moveTo>
                    <a:pt x="7171626" y="2665317"/>
                  </a:moveTo>
                  <a:lnTo>
                    <a:pt x="7146671" y="2665317"/>
                  </a:lnTo>
                </a:path>
                <a:path w="9213215" h="5260340">
                  <a:moveTo>
                    <a:pt x="7121652" y="2665317"/>
                  </a:moveTo>
                  <a:lnTo>
                    <a:pt x="7096696" y="2665317"/>
                  </a:lnTo>
                </a:path>
                <a:path w="9213215" h="5260340">
                  <a:moveTo>
                    <a:pt x="7071741" y="2665317"/>
                  </a:moveTo>
                  <a:lnTo>
                    <a:pt x="7046658" y="2665317"/>
                  </a:lnTo>
                </a:path>
                <a:path w="9213215" h="5260340">
                  <a:moveTo>
                    <a:pt x="7021703" y="2665317"/>
                  </a:moveTo>
                  <a:lnTo>
                    <a:pt x="6996747" y="2665317"/>
                  </a:lnTo>
                </a:path>
                <a:path w="9213215" h="5260340">
                  <a:moveTo>
                    <a:pt x="6971728" y="2665317"/>
                  </a:moveTo>
                  <a:lnTo>
                    <a:pt x="6946773" y="2665317"/>
                  </a:lnTo>
                </a:path>
                <a:path w="9213215" h="5260340">
                  <a:moveTo>
                    <a:pt x="6921754" y="2665317"/>
                  </a:moveTo>
                  <a:lnTo>
                    <a:pt x="6896798" y="2665317"/>
                  </a:lnTo>
                </a:path>
                <a:path w="9213215" h="5260340">
                  <a:moveTo>
                    <a:pt x="6871843" y="2665317"/>
                  </a:moveTo>
                  <a:lnTo>
                    <a:pt x="6846760" y="2665317"/>
                  </a:lnTo>
                </a:path>
                <a:path w="9213215" h="5260340">
                  <a:moveTo>
                    <a:pt x="6821805" y="2665317"/>
                  </a:moveTo>
                  <a:lnTo>
                    <a:pt x="6796786" y="2665317"/>
                  </a:lnTo>
                </a:path>
                <a:path w="9213215" h="5260340">
                  <a:moveTo>
                    <a:pt x="6771830" y="2665317"/>
                  </a:moveTo>
                  <a:lnTo>
                    <a:pt x="6746875" y="2665317"/>
                  </a:lnTo>
                </a:path>
                <a:path w="9213215" h="5260340">
                  <a:moveTo>
                    <a:pt x="6721856" y="2665317"/>
                  </a:moveTo>
                  <a:lnTo>
                    <a:pt x="6696900" y="2665317"/>
                  </a:lnTo>
                </a:path>
                <a:path w="9213215" h="5260340">
                  <a:moveTo>
                    <a:pt x="6671881" y="2665317"/>
                  </a:moveTo>
                  <a:lnTo>
                    <a:pt x="6646926" y="2665317"/>
                  </a:lnTo>
                </a:path>
                <a:path w="9213215" h="5260340">
                  <a:moveTo>
                    <a:pt x="6621907" y="2665317"/>
                  </a:moveTo>
                  <a:lnTo>
                    <a:pt x="6596888" y="2665317"/>
                  </a:lnTo>
                </a:path>
                <a:path w="9213215" h="5260340">
                  <a:moveTo>
                    <a:pt x="6571932" y="2665317"/>
                  </a:moveTo>
                  <a:lnTo>
                    <a:pt x="6546977" y="2665317"/>
                  </a:lnTo>
                </a:path>
                <a:path w="9213215" h="5260340">
                  <a:moveTo>
                    <a:pt x="6521958" y="2665317"/>
                  </a:moveTo>
                  <a:lnTo>
                    <a:pt x="6496939" y="2665317"/>
                  </a:lnTo>
                </a:path>
                <a:path w="9213215" h="5260340">
                  <a:moveTo>
                    <a:pt x="6471983" y="2665317"/>
                  </a:moveTo>
                  <a:lnTo>
                    <a:pt x="6447028" y="2665317"/>
                  </a:lnTo>
                </a:path>
                <a:path w="9213215" h="5260340">
                  <a:moveTo>
                    <a:pt x="6422009" y="2665317"/>
                  </a:moveTo>
                  <a:lnTo>
                    <a:pt x="6396990" y="2665317"/>
                  </a:lnTo>
                </a:path>
                <a:path w="9213215" h="5260340">
                  <a:moveTo>
                    <a:pt x="6372034" y="2665317"/>
                  </a:moveTo>
                  <a:lnTo>
                    <a:pt x="6347015" y="2665317"/>
                  </a:lnTo>
                </a:path>
                <a:path w="9213215" h="5260340">
                  <a:moveTo>
                    <a:pt x="8970835" y="2715279"/>
                  </a:moveTo>
                  <a:lnTo>
                    <a:pt x="8945816" y="2715279"/>
                  </a:lnTo>
                </a:path>
                <a:path w="9213215" h="5260340">
                  <a:moveTo>
                    <a:pt x="8920861" y="2715279"/>
                  </a:moveTo>
                  <a:lnTo>
                    <a:pt x="8895842" y="2715279"/>
                  </a:lnTo>
                </a:path>
                <a:path w="9213215" h="5260340">
                  <a:moveTo>
                    <a:pt x="7314627" y="2715279"/>
                  </a:moveTo>
                  <a:lnTo>
                    <a:pt x="7296594" y="2715279"/>
                  </a:lnTo>
                </a:path>
                <a:path w="9213215" h="5260340">
                  <a:moveTo>
                    <a:pt x="7271575" y="2715279"/>
                  </a:moveTo>
                  <a:lnTo>
                    <a:pt x="7246620" y="2715279"/>
                  </a:lnTo>
                </a:path>
                <a:path w="9213215" h="5260340">
                  <a:moveTo>
                    <a:pt x="7221601" y="2715279"/>
                  </a:moveTo>
                  <a:lnTo>
                    <a:pt x="7196645" y="2715279"/>
                  </a:lnTo>
                </a:path>
                <a:path w="9213215" h="5260340">
                  <a:moveTo>
                    <a:pt x="7171626" y="2715279"/>
                  </a:moveTo>
                  <a:lnTo>
                    <a:pt x="7146671" y="2715279"/>
                  </a:lnTo>
                </a:path>
                <a:path w="9213215" h="5260340">
                  <a:moveTo>
                    <a:pt x="7121652" y="2715279"/>
                  </a:moveTo>
                  <a:lnTo>
                    <a:pt x="7096696" y="2715279"/>
                  </a:lnTo>
                </a:path>
                <a:path w="9213215" h="5260340">
                  <a:moveTo>
                    <a:pt x="7071741" y="2715279"/>
                  </a:moveTo>
                  <a:lnTo>
                    <a:pt x="7046658" y="2715279"/>
                  </a:lnTo>
                </a:path>
                <a:path w="9213215" h="5260340">
                  <a:moveTo>
                    <a:pt x="7021703" y="2715279"/>
                  </a:moveTo>
                  <a:lnTo>
                    <a:pt x="6996747" y="2715279"/>
                  </a:lnTo>
                </a:path>
                <a:path w="9213215" h="5260340">
                  <a:moveTo>
                    <a:pt x="6971728" y="2715279"/>
                  </a:moveTo>
                  <a:lnTo>
                    <a:pt x="6946773" y="2715279"/>
                  </a:lnTo>
                </a:path>
                <a:path w="9213215" h="5260340">
                  <a:moveTo>
                    <a:pt x="6921754" y="2715279"/>
                  </a:moveTo>
                  <a:lnTo>
                    <a:pt x="6896798" y="2715279"/>
                  </a:lnTo>
                </a:path>
                <a:path w="9213215" h="5260340">
                  <a:moveTo>
                    <a:pt x="6871843" y="2715279"/>
                  </a:moveTo>
                  <a:lnTo>
                    <a:pt x="6846760" y="2715279"/>
                  </a:lnTo>
                </a:path>
                <a:path w="9213215" h="5260340">
                  <a:moveTo>
                    <a:pt x="6821805" y="2715279"/>
                  </a:moveTo>
                  <a:lnTo>
                    <a:pt x="6796786" y="2715279"/>
                  </a:lnTo>
                </a:path>
                <a:path w="9213215" h="5260340">
                  <a:moveTo>
                    <a:pt x="6771830" y="2715279"/>
                  </a:moveTo>
                  <a:lnTo>
                    <a:pt x="6746875" y="2715279"/>
                  </a:lnTo>
                </a:path>
                <a:path w="9213215" h="5260340">
                  <a:moveTo>
                    <a:pt x="6721856" y="2715279"/>
                  </a:moveTo>
                  <a:lnTo>
                    <a:pt x="6696900" y="2715279"/>
                  </a:lnTo>
                </a:path>
                <a:path w="9213215" h="5260340">
                  <a:moveTo>
                    <a:pt x="6671881" y="2715279"/>
                  </a:moveTo>
                  <a:lnTo>
                    <a:pt x="6646926" y="2715279"/>
                  </a:lnTo>
                </a:path>
                <a:path w="9213215" h="5260340">
                  <a:moveTo>
                    <a:pt x="6621907" y="2715279"/>
                  </a:moveTo>
                  <a:lnTo>
                    <a:pt x="6596888" y="2715279"/>
                  </a:lnTo>
                </a:path>
                <a:path w="9213215" h="5260340">
                  <a:moveTo>
                    <a:pt x="6571932" y="2715279"/>
                  </a:moveTo>
                  <a:lnTo>
                    <a:pt x="6546977" y="2715279"/>
                  </a:lnTo>
                </a:path>
                <a:path w="9213215" h="5260340">
                  <a:moveTo>
                    <a:pt x="6521958" y="2715279"/>
                  </a:moveTo>
                  <a:lnTo>
                    <a:pt x="6496939" y="2715279"/>
                  </a:lnTo>
                </a:path>
                <a:path w="9213215" h="5260340">
                  <a:moveTo>
                    <a:pt x="6471983" y="2715279"/>
                  </a:moveTo>
                  <a:lnTo>
                    <a:pt x="6447028" y="2715279"/>
                  </a:lnTo>
                </a:path>
                <a:path w="9213215" h="5260340">
                  <a:moveTo>
                    <a:pt x="6422009" y="2715279"/>
                  </a:moveTo>
                  <a:lnTo>
                    <a:pt x="6396990" y="2715279"/>
                  </a:lnTo>
                </a:path>
                <a:path w="9213215" h="5260340">
                  <a:moveTo>
                    <a:pt x="6372034" y="2715279"/>
                  </a:moveTo>
                  <a:lnTo>
                    <a:pt x="6347015" y="2715279"/>
                  </a:lnTo>
                </a:path>
                <a:path w="9213215" h="5260340">
                  <a:moveTo>
                    <a:pt x="8970835" y="2765260"/>
                  </a:moveTo>
                  <a:lnTo>
                    <a:pt x="8945816" y="2765260"/>
                  </a:lnTo>
                </a:path>
                <a:path w="9213215" h="5260340">
                  <a:moveTo>
                    <a:pt x="8920861" y="2765260"/>
                  </a:moveTo>
                  <a:lnTo>
                    <a:pt x="8895842" y="2765260"/>
                  </a:lnTo>
                </a:path>
                <a:path w="9213215" h="5260340">
                  <a:moveTo>
                    <a:pt x="8870823" y="2765260"/>
                  </a:moveTo>
                  <a:lnTo>
                    <a:pt x="8865573" y="2765263"/>
                  </a:lnTo>
                </a:path>
                <a:path w="9213215" h="5260340">
                  <a:moveTo>
                    <a:pt x="7308307" y="2765264"/>
                  </a:moveTo>
                  <a:lnTo>
                    <a:pt x="7296594" y="2765260"/>
                  </a:lnTo>
                </a:path>
                <a:path w="9213215" h="5260340">
                  <a:moveTo>
                    <a:pt x="7271575" y="2765260"/>
                  </a:moveTo>
                  <a:lnTo>
                    <a:pt x="7246620" y="2765260"/>
                  </a:lnTo>
                </a:path>
                <a:path w="9213215" h="5260340">
                  <a:moveTo>
                    <a:pt x="7221601" y="2765260"/>
                  </a:moveTo>
                  <a:lnTo>
                    <a:pt x="7196645" y="2765260"/>
                  </a:lnTo>
                </a:path>
                <a:path w="9213215" h="5260340">
                  <a:moveTo>
                    <a:pt x="7171626" y="2765260"/>
                  </a:moveTo>
                  <a:lnTo>
                    <a:pt x="7146671" y="2765260"/>
                  </a:lnTo>
                </a:path>
                <a:path w="9213215" h="5260340">
                  <a:moveTo>
                    <a:pt x="7121652" y="2765260"/>
                  </a:moveTo>
                  <a:lnTo>
                    <a:pt x="7096696" y="2765260"/>
                  </a:lnTo>
                </a:path>
                <a:path w="9213215" h="5260340">
                  <a:moveTo>
                    <a:pt x="7071741" y="2765260"/>
                  </a:moveTo>
                  <a:lnTo>
                    <a:pt x="7046658" y="2765260"/>
                  </a:lnTo>
                </a:path>
                <a:path w="9213215" h="5260340">
                  <a:moveTo>
                    <a:pt x="7021703" y="2765260"/>
                  </a:moveTo>
                  <a:lnTo>
                    <a:pt x="6996747" y="2765260"/>
                  </a:lnTo>
                </a:path>
                <a:path w="9213215" h="5260340">
                  <a:moveTo>
                    <a:pt x="6971728" y="2765260"/>
                  </a:moveTo>
                  <a:lnTo>
                    <a:pt x="6946773" y="2765260"/>
                  </a:lnTo>
                </a:path>
                <a:path w="9213215" h="5260340">
                  <a:moveTo>
                    <a:pt x="6921754" y="2765260"/>
                  </a:moveTo>
                  <a:lnTo>
                    <a:pt x="6896798" y="2765260"/>
                  </a:lnTo>
                </a:path>
                <a:path w="9213215" h="5260340">
                  <a:moveTo>
                    <a:pt x="6871843" y="2765260"/>
                  </a:moveTo>
                  <a:lnTo>
                    <a:pt x="6846760" y="2765260"/>
                  </a:lnTo>
                </a:path>
                <a:path w="9213215" h="5260340">
                  <a:moveTo>
                    <a:pt x="6821805" y="2765260"/>
                  </a:moveTo>
                  <a:lnTo>
                    <a:pt x="6796786" y="2765260"/>
                  </a:lnTo>
                </a:path>
                <a:path w="9213215" h="5260340">
                  <a:moveTo>
                    <a:pt x="6771830" y="2765260"/>
                  </a:moveTo>
                  <a:lnTo>
                    <a:pt x="6746875" y="2765260"/>
                  </a:lnTo>
                </a:path>
                <a:path w="9213215" h="5260340">
                  <a:moveTo>
                    <a:pt x="6721856" y="2765260"/>
                  </a:moveTo>
                  <a:lnTo>
                    <a:pt x="6696900" y="2765260"/>
                  </a:lnTo>
                </a:path>
                <a:path w="9213215" h="5260340">
                  <a:moveTo>
                    <a:pt x="6671881" y="2765260"/>
                  </a:moveTo>
                  <a:lnTo>
                    <a:pt x="6646926" y="2765260"/>
                  </a:lnTo>
                </a:path>
                <a:path w="9213215" h="5260340">
                  <a:moveTo>
                    <a:pt x="6621907" y="2765260"/>
                  </a:moveTo>
                  <a:lnTo>
                    <a:pt x="6596888" y="2765260"/>
                  </a:lnTo>
                </a:path>
                <a:path w="9213215" h="5260340">
                  <a:moveTo>
                    <a:pt x="6571932" y="2765260"/>
                  </a:moveTo>
                  <a:lnTo>
                    <a:pt x="6546977" y="2765260"/>
                  </a:lnTo>
                </a:path>
                <a:path w="9213215" h="5260340">
                  <a:moveTo>
                    <a:pt x="6521958" y="2765260"/>
                  </a:moveTo>
                  <a:lnTo>
                    <a:pt x="6496939" y="2765260"/>
                  </a:lnTo>
                </a:path>
                <a:path w="9213215" h="5260340">
                  <a:moveTo>
                    <a:pt x="6471983" y="2765260"/>
                  </a:moveTo>
                  <a:lnTo>
                    <a:pt x="6447028" y="2765260"/>
                  </a:lnTo>
                </a:path>
                <a:path w="9213215" h="5260340">
                  <a:moveTo>
                    <a:pt x="6422009" y="2765260"/>
                  </a:moveTo>
                  <a:lnTo>
                    <a:pt x="6396990" y="2765260"/>
                  </a:lnTo>
                </a:path>
                <a:path w="9213215" h="5260340">
                  <a:moveTo>
                    <a:pt x="6372034" y="2765260"/>
                  </a:moveTo>
                  <a:lnTo>
                    <a:pt x="6347015" y="2765260"/>
                  </a:lnTo>
                </a:path>
                <a:path w="9213215" h="5260340">
                  <a:moveTo>
                    <a:pt x="8970835" y="2815216"/>
                  </a:moveTo>
                  <a:lnTo>
                    <a:pt x="8945816" y="2815216"/>
                  </a:lnTo>
                </a:path>
                <a:path w="9213215" h="5260340">
                  <a:moveTo>
                    <a:pt x="8920861" y="2815216"/>
                  </a:moveTo>
                  <a:lnTo>
                    <a:pt x="8895842" y="2815216"/>
                  </a:lnTo>
                </a:path>
                <a:path w="9213215" h="5260340">
                  <a:moveTo>
                    <a:pt x="8870823" y="2815216"/>
                  </a:moveTo>
                  <a:lnTo>
                    <a:pt x="8859233" y="2815219"/>
                  </a:lnTo>
                </a:path>
                <a:path w="9213215" h="5260340">
                  <a:moveTo>
                    <a:pt x="7301991" y="2815216"/>
                  </a:moveTo>
                  <a:lnTo>
                    <a:pt x="7296594" y="2815216"/>
                  </a:lnTo>
                </a:path>
                <a:path w="9213215" h="5260340">
                  <a:moveTo>
                    <a:pt x="7271575" y="2815216"/>
                  </a:moveTo>
                  <a:lnTo>
                    <a:pt x="7246620" y="2815216"/>
                  </a:lnTo>
                </a:path>
                <a:path w="9213215" h="5260340">
                  <a:moveTo>
                    <a:pt x="7221601" y="2815216"/>
                  </a:moveTo>
                  <a:lnTo>
                    <a:pt x="7196645" y="2815216"/>
                  </a:lnTo>
                </a:path>
                <a:path w="9213215" h="5260340">
                  <a:moveTo>
                    <a:pt x="7171626" y="2815216"/>
                  </a:moveTo>
                  <a:lnTo>
                    <a:pt x="7146671" y="2815216"/>
                  </a:lnTo>
                </a:path>
                <a:path w="9213215" h="5260340">
                  <a:moveTo>
                    <a:pt x="7121652" y="2815216"/>
                  </a:moveTo>
                  <a:lnTo>
                    <a:pt x="7096696" y="2815216"/>
                  </a:lnTo>
                </a:path>
                <a:path w="9213215" h="5260340">
                  <a:moveTo>
                    <a:pt x="7071741" y="2815216"/>
                  </a:moveTo>
                  <a:lnTo>
                    <a:pt x="7046658" y="2815216"/>
                  </a:lnTo>
                </a:path>
                <a:path w="9213215" h="5260340">
                  <a:moveTo>
                    <a:pt x="7021703" y="2815216"/>
                  </a:moveTo>
                  <a:lnTo>
                    <a:pt x="6996747" y="2815216"/>
                  </a:lnTo>
                </a:path>
                <a:path w="9213215" h="5260340">
                  <a:moveTo>
                    <a:pt x="6971728" y="2815216"/>
                  </a:moveTo>
                  <a:lnTo>
                    <a:pt x="6946773" y="2815216"/>
                  </a:lnTo>
                </a:path>
                <a:path w="9213215" h="5260340">
                  <a:moveTo>
                    <a:pt x="6921754" y="2815216"/>
                  </a:moveTo>
                  <a:lnTo>
                    <a:pt x="6896798" y="2815216"/>
                  </a:lnTo>
                </a:path>
                <a:path w="9213215" h="5260340">
                  <a:moveTo>
                    <a:pt x="6871843" y="2815216"/>
                  </a:moveTo>
                  <a:lnTo>
                    <a:pt x="6846760" y="2815216"/>
                  </a:lnTo>
                </a:path>
                <a:path w="9213215" h="5260340">
                  <a:moveTo>
                    <a:pt x="6821805" y="2815216"/>
                  </a:moveTo>
                  <a:lnTo>
                    <a:pt x="6796786" y="2815216"/>
                  </a:lnTo>
                </a:path>
                <a:path w="9213215" h="5260340">
                  <a:moveTo>
                    <a:pt x="6771830" y="2815216"/>
                  </a:moveTo>
                  <a:lnTo>
                    <a:pt x="6746875" y="2815216"/>
                  </a:lnTo>
                </a:path>
                <a:path w="9213215" h="5260340">
                  <a:moveTo>
                    <a:pt x="6721856" y="2815216"/>
                  </a:moveTo>
                  <a:lnTo>
                    <a:pt x="6696900" y="2815216"/>
                  </a:lnTo>
                </a:path>
                <a:path w="9213215" h="5260340">
                  <a:moveTo>
                    <a:pt x="6671881" y="2815216"/>
                  </a:moveTo>
                  <a:lnTo>
                    <a:pt x="6646926" y="2815216"/>
                  </a:lnTo>
                </a:path>
                <a:path w="9213215" h="5260340">
                  <a:moveTo>
                    <a:pt x="6621907" y="2815216"/>
                  </a:moveTo>
                  <a:lnTo>
                    <a:pt x="6596888" y="2815216"/>
                  </a:lnTo>
                </a:path>
                <a:path w="9213215" h="5260340">
                  <a:moveTo>
                    <a:pt x="6571932" y="2815216"/>
                  </a:moveTo>
                  <a:lnTo>
                    <a:pt x="6546977" y="2815216"/>
                  </a:lnTo>
                </a:path>
                <a:path w="9213215" h="5260340">
                  <a:moveTo>
                    <a:pt x="6521958" y="2815216"/>
                  </a:moveTo>
                  <a:lnTo>
                    <a:pt x="6496939" y="2815216"/>
                  </a:lnTo>
                </a:path>
                <a:path w="9213215" h="5260340">
                  <a:moveTo>
                    <a:pt x="6471983" y="2815216"/>
                  </a:moveTo>
                  <a:lnTo>
                    <a:pt x="6447028" y="2815216"/>
                  </a:lnTo>
                </a:path>
                <a:path w="9213215" h="5260340">
                  <a:moveTo>
                    <a:pt x="6422009" y="2815216"/>
                  </a:moveTo>
                  <a:lnTo>
                    <a:pt x="6396990" y="2815216"/>
                  </a:lnTo>
                </a:path>
                <a:path w="9213215" h="5260340">
                  <a:moveTo>
                    <a:pt x="6372034" y="2815216"/>
                  </a:moveTo>
                  <a:lnTo>
                    <a:pt x="6347015" y="2815216"/>
                  </a:lnTo>
                </a:path>
                <a:path w="9213215" h="5260340">
                  <a:moveTo>
                    <a:pt x="8970835" y="2865222"/>
                  </a:moveTo>
                  <a:lnTo>
                    <a:pt x="8945816" y="2865222"/>
                  </a:lnTo>
                </a:path>
                <a:path w="9213215" h="5260340">
                  <a:moveTo>
                    <a:pt x="8920861" y="2865222"/>
                  </a:moveTo>
                  <a:lnTo>
                    <a:pt x="8895842" y="2865222"/>
                  </a:lnTo>
                </a:path>
                <a:path w="9213215" h="5260340">
                  <a:moveTo>
                    <a:pt x="8870823" y="2865222"/>
                  </a:moveTo>
                  <a:lnTo>
                    <a:pt x="8852887" y="2865226"/>
                  </a:lnTo>
                </a:path>
                <a:path w="9213215" h="5260340">
                  <a:moveTo>
                    <a:pt x="7271575" y="2865222"/>
                  </a:moveTo>
                  <a:lnTo>
                    <a:pt x="7246620" y="2865222"/>
                  </a:lnTo>
                </a:path>
                <a:path w="9213215" h="5260340">
                  <a:moveTo>
                    <a:pt x="7221601" y="2865222"/>
                  </a:moveTo>
                  <a:lnTo>
                    <a:pt x="7196645" y="2865222"/>
                  </a:lnTo>
                </a:path>
                <a:path w="9213215" h="5260340">
                  <a:moveTo>
                    <a:pt x="7171626" y="2865222"/>
                  </a:moveTo>
                  <a:lnTo>
                    <a:pt x="7146671" y="2865222"/>
                  </a:lnTo>
                </a:path>
                <a:path w="9213215" h="5260340">
                  <a:moveTo>
                    <a:pt x="7121652" y="2865222"/>
                  </a:moveTo>
                  <a:lnTo>
                    <a:pt x="7096696" y="2865222"/>
                  </a:lnTo>
                </a:path>
                <a:path w="9213215" h="5260340">
                  <a:moveTo>
                    <a:pt x="7071741" y="2865222"/>
                  </a:moveTo>
                  <a:lnTo>
                    <a:pt x="7046658" y="2865222"/>
                  </a:lnTo>
                </a:path>
                <a:path w="9213215" h="5260340">
                  <a:moveTo>
                    <a:pt x="7021703" y="2865222"/>
                  </a:moveTo>
                  <a:lnTo>
                    <a:pt x="6996747" y="2865222"/>
                  </a:lnTo>
                </a:path>
                <a:path w="9213215" h="5260340">
                  <a:moveTo>
                    <a:pt x="6971728" y="2865222"/>
                  </a:moveTo>
                  <a:lnTo>
                    <a:pt x="6946773" y="2865222"/>
                  </a:lnTo>
                </a:path>
                <a:path w="9213215" h="5260340">
                  <a:moveTo>
                    <a:pt x="6921754" y="2865222"/>
                  </a:moveTo>
                  <a:lnTo>
                    <a:pt x="6896798" y="2865222"/>
                  </a:lnTo>
                </a:path>
                <a:path w="9213215" h="5260340">
                  <a:moveTo>
                    <a:pt x="6871843" y="2865222"/>
                  </a:moveTo>
                  <a:lnTo>
                    <a:pt x="6846760" y="2865222"/>
                  </a:lnTo>
                </a:path>
                <a:path w="9213215" h="5260340">
                  <a:moveTo>
                    <a:pt x="6821805" y="2865222"/>
                  </a:moveTo>
                  <a:lnTo>
                    <a:pt x="6796786" y="2865222"/>
                  </a:lnTo>
                </a:path>
                <a:path w="9213215" h="5260340">
                  <a:moveTo>
                    <a:pt x="6771830" y="2865222"/>
                  </a:moveTo>
                  <a:lnTo>
                    <a:pt x="6746875" y="2865222"/>
                  </a:lnTo>
                </a:path>
                <a:path w="9213215" h="5260340">
                  <a:moveTo>
                    <a:pt x="6721856" y="2865222"/>
                  </a:moveTo>
                  <a:lnTo>
                    <a:pt x="6696900" y="2865222"/>
                  </a:lnTo>
                </a:path>
                <a:path w="9213215" h="5260340">
                  <a:moveTo>
                    <a:pt x="6671881" y="2865222"/>
                  </a:moveTo>
                  <a:lnTo>
                    <a:pt x="6646926" y="2865222"/>
                  </a:lnTo>
                </a:path>
                <a:path w="9213215" h="5260340">
                  <a:moveTo>
                    <a:pt x="6621907" y="2865222"/>
                  </a:moveTo>
                  <a:lnTo>
                    <a:pt x="6596888" y="2865222"/>
                  </a:lnTo>
                </a:path>
                <a:path w="9213215" h="5260340">
                  <a:moveTo>
                    <a:pt x="6571932" y="2865222"/>
                  </a:moveTo>
                  <a:lnTo>
                    <a:pt x="6546977" y="2865222"/>
                  </a:lnTo>
                </a:path>
                <a:path w="9213215" h="5260340">
                  <a:moveTo>
                    <a:pt x="6521958" y="2865222"/>
                  </a:moveTo>
                  <a:lnTo>
                    <a:pt x="6496939" y="2865222"/>
                  </a:lnTo>
                </a:path>
                <a:path w="9213215" h="5260340">
                  <a:moveTo>
                    <a:pt x="6471983" y="2865222"/>
                  </a:moveTo>
                  <a:lnTo>
                    <a:pt x="6447028" y="2865222"/>
                  </a:lnTo>
                </a:path>
                <a:path w="9213215" h="5260340">
                  <a:moveTo>
                    <a:pt x="6422009" y="2865222"/>
                  </a:moveTo>
                  <a:lnTo>
                    <a:pt x="6396990" y="2865222"/>
                  </a:lnTo>
                </a:path>
                <a:path w="9213215" h="5260340">
                  <a:moveTo>
                    <a:pt x="6372034" y="2865222"/>
                  </a:moveTo>
                  <a:lnTo>
                    <a:pt x="6347015" y="2865222"/>
                  </a:lnTo>
                </a:path>
                <a:path w="9213215" h="5260340">
                  <a:moveTo>
                    <a:pt x="8970835" y="2915177"/>
                  </a:moveTo>
                  <a:lnTo>
                    <a:pt x="8945816" y="2915177"/>
                  </a:lnTo>
                </a:path>
                <a:path w="9213215" h="5260340">
                  <a:moveTo>
                    <a:pt x="8920861" y="2915177"/>
                  </a:moveTo>
                  <a:lnTo>
                    <a:pt x="8895842" y="2915177"/>
                  </a:lnTo>
                </a:path>
                <a:path w="9213215" h="5260340">
                  <a:moveTo>
                    <a:pt x="8870823" y="2915177"/>
                  </a:moveTo>
                  <a:lnTo>
                    <a:pt x="8846547" y="2915183"/>
                  </a:lnTo>
                </a:path>
                <a:path w="9213215" h="5260340">
                  <a:moveTo>
                    <a:pt x="7271575" y="2915177"/>
                  </a:moveTo>
                  <a:lnTo>
                    <a:pt x="7246620" y="2915177"/>
                  </a:lnTo>
                </a:path>
                <a:path w="9213215" h="5260340">
                  <a:moveTo>
                    <a:pt x="7221601" y="2915177"/>
                  </a:moveTo>
                  <a:lnTo>
                    <a:pt x="7196645" y="2915177"/>
                  </a:lnTo>
                </a:path>
                <a:path w="9213215" h="5260340">
                  <a:moveTo>
                    <a:pt x="7171626" y="2915177"/>
                  </a:moveTo>
                  <a:lnTo>
                    <a:pt x="7146671" y="2915177"/>
                  </a:lnTo>
                </a:path>
                <a:path w="9213215" h="5260340">
                  <a:moveTo>
                    <a:pt x="7121652" y="2915177"/>
                  </a:moveTo>
                  <a:lnTo>
                    <a:pt x="7096696" y="2915177"/>
                  </a:lnTo>
                </a:path>
                <a:path w="9213215" h="5260340">
                  <a:moveTo>
                    <a:pt x="7071741" y="2915177"/>
                  </a:moveTo>
                  <a:lnTo>
                    <a:pt x="7046658" y="2915177"/>
                  </a:lnTo>
                </a:path>
                <a:path w="9213215" h="5260340">
                  <a:moveTo>
                    <a:pt x="7021703" y="2915177"/>
                  </a:moveTo>
                  <a:lnTo>
                    <a:pt x="6996747" y="2915177"/>
                  </a:lnTo>
                </a:path>
                <a:path w="9213215" h="5260340">
                  <a:moveTo>
                    <a:pt x="6971728" y="2915177"/>
                  </a:moveTo>
                  <a:lnTo>
                    <a:pt x="6946773" y="2915177"/>
                  </a:lnTo>
                </a:path>
                <a:path w="9213215" h="5260340">
                  <a:moveTo>
                    <a:pt x="6921754" y="2915177"/>
                  </a:moveTo>
                  <a:lnTo>
                    <a:pt x="6896798" y="2915177"/>
                  </a:lnTo>
                </a:path>
                <a:path w="9213215" h="5260340">
                  <a:moveTo>
                    <a:pt x="6871843" y="2915177"/>
                  </a:moveTo>
                  <a:lnTo>
                    <a:pt x="6846760" y="2915177"/>
                  </a:lnTo>
                </a:path>
                <a:path w="9213215" h="5260340">
                  <a:moveTo>
                    <a:pt x="6821805" y="2915177"/>
                  </a:moveTo>
                  <a:lnTo>
                    <a:pt x="6796786" y="2915177"/>
                  </a:lnTo>
                </a:path>
                <a:path w="9213215" h="5260340">
                  <a:moveTo>
                    <a:pt x="6771830" y="2915177"/>
                  </a:moveTo>
                  <a:lnTo>
                    <a:pt x="6746875" y="2915177"/>
                  </a:lnTo>
                </a:path>
                <a:path w="9213215" h="5260340">
                  <a:moveTo>
                    <a:pt x="6721856" y="2915177"/>
                  </a:moveTo>
                  <a:lnTo>
                    <a:pt x="6696900" y="2915177"/>
                  </a:lnTo>
                </a:path>
                <a:path w="9213215" h="5260340">
                  <a:moveTo>
                    <a:pt x="6671881" y="2915177"/>
                  </a:moveTo>
                  <a:lnTo>
                    <a:pt x="6646926" y="2915177"/>
                  </a:lnTo>
                </a:path>
                <a:path w="9213215" h="5260340">
                  <a:moveTo>
                    <a:pt x="6621907" y="2915177"/>
                  </a:moveTo>
                  <a:lnTo>
                    <a:pt x="6596888" y="2915177"/>
                  </a:lnTo>
                </a:path>
                <a:path w="9213215" h="5260340">
                  <a:moveTo>
                    <a:pt x="6571932" y="2915177"/>
                  </a:moveTo>
                  <a:lnTo>
                    <a:pt x="6546977" y="2915177"/>
                  </a:lnTo>
                </a:path>
                <a:path w="9213215" h="5260340">
                  <a:moveTo>
                    <a:pt x="6521958" y="2915177"/>
                  </a:moveTo>
                  <a:lnTo>
                    <a:pt x="6496939" y="2915177"/>
                  </a:lnTo>
                </a:path>
                <a:path w="9213215" h="5260340">
                  <a:moveTo>
                    <a:pt x="6471983" y="2915177"/>
                  </a:moveTo>
                  <a:lnTo>
                    <a:pt x="6447028" y="2915177"/>
                  </a:lnTo>
                </a:path>
                <a:path w="9213215" h="5260340">
                  <a:moveTo>
                    <a:pt x="6422009" y="2915177"/>
                  </a:moveTo>
                  <a:lnTo>
                    <a:pt x="6396990" y="2915177"/>
                  </a:lnTo>
                </a:path>
                <a:path w="9213215" h="5260340">
                  <a:moveTo>
                    <a:pt x="6372034" y="2915177"/>
                  </a:moveTo>
                  <a:lnTo>
                    <a:pt x="6347015" y="2915177"/>
                  </a:lnTo>
                </a:path>
                <a:path w="9213215" h="5260340">
                  <a:moveTo>
                    <a:pt x="8966056" y="2965164"/>
                  </a:moveTo>
                  <a:lnTo>
                    <a:pt x="8945816" y="2965158"/>
                  </a:lnTo>
                </a:path>
                <a:path w="9213215" h="5260340">
                  <a:moveTo>
                    <a:pt x="8920861" y="2965158"/>
                  </a:moveTo>
                  <a:lnTo>
                    <a:pt x="8895842" y="2965158"/>
                  </a:lnTo>
                </a:path>
                <a:path w="9213215" h="5260340">
                  <a:moveTo>
                    <a:pt x="8870823" y="2965158"/>
                  </a:moveTo>
                  <a:lnTo>
                    <a:pt x="8845867" y="2965158"/>
                  </a:lnTo>
                </a:path>
                <a:path w="9213215" h="5260340">
                  <a:moveTo>
                    <a:pt x="7271575" y="2965158"/>
                  </a:moveTo>
                  <a:lnTo>
                    <a:pt x="7246620" y="2965158"/>
                  </a:lnTo>
                </a:path>
                <a:path w="9213215" h="5260340">
                  <a:moveTo>
                    <a:pt x="7221601" y="2965158"/>
                  </a:moveTo>
                  <a:lnTo>
                    <a:pt x="7196645" y="2965158"/>
                  </a:lnTo>
                </a:path>
                <a:path w="9213215" h="5260340">
                  <a:moveTo>
                    <a:pt x="7171626" y="2965158"/>
                  </a:moveTo>
                  <a:lnTo>
                    <a:pt x="7146671" y="2965158"/>
                  </a:lnTo>
                </a:path>
                <a:path w="9213215" h="5260340">
                  <a:moveTo>
                    <a:pt x="7121652" y="2965158"/>
                  </a:moveTo>
                  <a:lnTo>
                    <a:pt x="7096696" y="2965158"/>
                  </a:lnTo>
                </a:path>
                <a:path w="9213215" h="5260340">
                  <a:moveTo>
                    <a:pt x="7071741" y="2965158"/>
                  </a:moveTo>
                  <a:lnTo>
                    <a:pt x="7046658" y="2965158"/>
                  </a:lnTo>
                </a:path>
                <a:path w="9213215" h="5260340">
                  <a:moveTo>
                    <a:pt x="7021703" y="2965158"/>
                  </a:moveTo>
                  <a:lnTo>
                    <a:pt x="6996747" y="2965158"/>
                  </a:lnTo>
                </a:path>
                <a:path w="9213215" h="5260340">
                  <a:moveTo>
                    <a:pt x="6971728" y="2965158"/>
                  </a:moveTo>
                  <a:lnTo>
                    <a:pt x="6946773" y="2965158"/>
                  </a:lnTo>
                </a:path>
                <a:path w="9213215" h="5260340">
                  <a:moveTo>
                    <a:pt x="6921754" y="2965158"/>
                  </a:moveTo>
                  <a:lnTo>
                    <a:pt x="6896798" y="2965158"/>
                  </a:lnTo>
                </a:path>
                <a:path w="9213215" h="5260340">
                  <a:moveTo>
                    <a:pt x="6871843" y="2965158"/>
                  </a:moveTo>
                  <a:lnTo>
                    <a:pt x="6846760" y="2965158"/>
                  </a:lnTo>
                </a:path>
                <a:path w="9213215" h="5260340">
                  <a:moveTo>
                    <a:pt x="6821805" y="2965158"/>
                  </a:moveTo>
                  <a:lnTo>
                    <a:pt x="6796786" y="2965158"/>
                  </a:lnTo>
                </a:path>
                <a:path w="9213215" h="5260340">
                  <a:moveTo>
                    <a:pt x="6771830" y="2965158"/>
                  </a:moveTo>
                  <a:lnTo>
                    <a:pt x="6746875" y="2965158"/>
                  </a:lnTo>
                </a:path>
                <a:path w="9213215" h="5260340">
                  <a:moveTo>
                    <a:pt x="6721856" y="2965158"/>
                  </a:moveTo>
                  <a:lnTo>
                    <a:pt x="6696900" y="2965158"/>
                  </a:lnTo>
                </a:path>
                <a:path w="9213215" h="5260340">
                  <a:moveTo>
                    <a:pt x="6671881" y="2965158"/>
                  </a:moveTo>
                  <a:lnTo>
                    <a:pt x="6646926" y="2965158"/>
                  </a:lnTo>
                </a:path>
                <a:path w="9213215" h="5260340">
                  <a:moveTo>
                    <a:pt x="6621907" y="2965158"/>
                  </a:moveTo>
                  <a:lnTo>
                    <a:pt x="6596888" y="2965158"/>
                  </a:lnTo>
                </a:path>
                <a:path w="9213215" h="5260340">
                  <a:moveTo>
                    <a:pt x="6571932" y="2965158"/>
                  </a:moveTo>
                  <a:lnTo>
                    <a:pt x="6546977" y="2965158"/>
                  </a:lnTo>
                </a:path>
                <a:path w="9213215" h="5260340">
                  <a:moveTo>
                    <a:pt x="6521958" y="2965158"/>
                  </a:moveTo>
                  <a:lnTo>
                    <a:pt x="6496939" y="2965158"/>
                  </a:lnTo>
                </a:path>
                <a:path w="9213215" h="5260340">
                  <a:moveTo>
                    <a:pt x="6471983" y="2965158"/>
                  </a:moveTo>
                  <a:lnTo>
                    <a:pt x="6447028" y="2965158"/>
                  </a:lnTo>
                </a:path>
                <a:path w="9213215" h="5260340">
                  <a:moveTo>
                    <a:pt x="6422009" y="2965158"/>
                  </a:moveTo>
                  <a:lnTo>
                    <a:pt x="6396990" y="2965158"/>
                  </a:lnTo>
                </a:path>
                <a:path w="9213215" h="5260340">
                  <a:moveTo>
                    <a:pt x="6372034" y="2965158"/>
                  </a:moveTo>
                  <a:lnTo>
                    <a:pt x="6347015" y="2965158"/>
                  </a:lnTo>
                </a:path>
                <a:path w="9213215" h="5260340">
                  <a:moveTo>
                    <a:pt x="8960197" y="3015117"/>
                  </a:moveTo>
                  <a:lnTo>
                    <a:pt x="8945816" y="3015114"/>
                  </a:lnTo>
                </a:path>
                <a:path w="9213215" h="5260340">
                  <a:moveTo>
                    <a:pt x="8920861" y="3015114"/>
                  </a:moveTo>
                  <a:lnTo>
                    <a:pt x="8895842" y="3015114"/>
                  </a:lnTo>
                </a:path>
                <a:path w="9213215" h="5260340">
                  <a:moveTo>
                    <a:pt x="8870823" y="3015114"/>
                  </a:moveTo>
                  <a:lnTo>
                    <a:pt x="8845867" y="3015114"/>
                  </a:lnTo>
                </a:path>
                <a:path w="9213215" h="5260340">
                  <a:moveTo>
                    <a:pt x="7271575" y="3015114"/>
                  </a:moveTo>
                  <a:lnTo>
                    <a:pt x="7246620" y="3015114"/>
                  </a:lnTo>
                </a:path>
                <a:path w="9213215" h="5260340">
                  <a:moveTo>
                    <a:pt x="7221601" y="3015114"/>
                  </a:moveTo>
                  <a:lnTo>
                    <a:pt x="7196645" y="3015114"/>
                  </a:lnTo>
                </a:path>
                <a:path w="9213215" h="5260340">
                  <a:moveTo>
                    <a:pt x="7171626" y="3015114"/>
                  </a:moveTo>
                  <a:lnTo>
                    <a:pt x="7146671" y="3015114"/>
                  </a:lnTo>
                </a:path>
                <a:path w="9213215" h="5260340">
                  <a:moveTo>
                    <a:pt x="7121652" y="3015114"/>
                  </a:moveTo>
                  <a:lnTo>
                    <a:pt x="7096696" y="3015114"/>
                  </a:lnTo>
                </a:path>
                <a:path w="9213215" h="5260340">
                  <a:moveTo>
                    <a:pt x="7071741" y="3015114"/>
                  </a:moveTo>
                  <a:lnTo>
                    <a:pt x="7046658" y="3015114"/>
                  </a:lnTo>
                </a:path>
                <a:path w="9213215" h="5260340">
                  <a:moveTo>
                    <a:pt x="7021703" y="3015114"/>
                  </a:moveTo>
                  <a:lnTo>
                    <a:pt x="6996747" y="3015114"/>
                  </a:lnTo>
                </a:path>
                <a:path w="9213215" h="5260340">
                  <a:moveTo>
                    <a:pt x="6971728" y="3015114"/>
                  </a:moveTo>
                  <a:lnTo>
                    <a:pt x="6946773" y="3015114"/>
                  </a:lnTo>
                </a:path>
                <a:path w="9213215" h="5260340">
                  <a:moveTo>
                    <a:pt x="6921754" y="3015114"/>
                  </a:moveTo>
                  <a:lnTo>
                    <a:pt x="6896798" y="3015114"/>
                  </a:lnTo>
                </a:path>
                <a:path w="9213215" h="5260340">
                  <a:moveTo>
                    <a:pt x="6871843" y="3015114"/>
                  </a:moveTo>
                  <a:lnTo>
                    <a:pt x="6846760" y="3015114"/>
                  </a:lnTo>
                </a:path>
                <a:path w="9213215" h="5260340">
                  <a:moveTo>
                    <a:pt x="6821805" y="3015114"/>
                  </a:moveTo>
                  <a:lnTo>
                    <a:pt x="6796786" y="3015114"/>
                  </a:lnTo>
                </a:path>
                <a:path w="9213215" h="5260340">
                  <a:moveTo>
                    <a:pt x="6771830" y="3015114"/>
                  </a:moveTo>
                  <a:lnTo>
                    <a:pt x="6746875" y="3015114"/>
                  </a:lnTo>
                </a:path>
                <a:path w="9213215" h="5260340">
                  <a:moveTo>
                    <a:pt x="6721856" y="3015114"/>
                  </a:moveTo>
                  <a:lnTo>
                    <a:pt x="6696900" y="3015114"/>
                  </a:lnTo>
                </a:path>
                <a:path w="9213215" h="5260340">
                  <a:moveTo>
                    <a:pt x="6671881" y="3015114"/>
                  </a:moveTo>
                  <a:lnTo>
                    <a:pt x="6646926" y="3015114"/>
                  </a:lnTo>
                </a:path>
                <a:path w="9213215" h="5260340">
                  <a:moveTo>
                    <a:pt x="6621907" y="3015114"/>
                  </a:moveTo>
                  <a:lnTo>
                    <a:pt x="6596888" y="3015114"/>
                  </a:lnTo>
                </a:path>
                <a:path w="9213215" h="5260340">
                  <a:moveTo>
                    <a:pt x="6571932" y="3015114"/>
                  </a:moveTo>
                  <a:lnTo>
                    <a:pt x="6546977" y="3015114"/>
                  </a:lnTo>
                </a:path>
                <a:path w="9213215" h="5260340">
                  <a:moveTo>
                    <a:pt x="6521958" y="3015114"/>
                  </a:moveTo>
                  <a:lnTo>
                    <a:pt x="6496939" y="3015114"/>
                  </a:lnTo>
                </a:path>
                <a:path w="9213215" h="5260340">
                  <a:moveTo>
                    <a:pt x="6471983" y="3015114"/>
                  </a:moveTo>
                  <a:lnTo>
                    <a:pt x="6447028" y="3015114"/>
                  </a:lnTo>
                </a:path>
                <a:path w="9213215" h="5260340">
                  <a:moveTo>
                    <a:pt x="6422009" y="3015114"/>
                  </a:moveTo>
                  <a:lnTo>
                    <a:pt x="6396990" y="3015114"/>
                  </a:lnTo>
                </a:path>
                <a:path w="9213215" h="5260340">
                  <a:moveTo>
                    <a:pt x="6372034" y="3015114"/>
                  </a:moveTo>
                  <a:lnTo>
                    <a:pt x="6347015" y="3015114"/>
                  </a:lnTo>
                </a:path>
                <a:path w="9213215" h="5260340">
                  <a:moveTo>
                    <a:pt x="8954335" y="3065096"/>
                  </a:moveTo>
                  <a:lnTo>
                    <a:pt x="8945816" y="3065094"/>
                  </a:lnTo>
                </a:path>
                <a:path w="9213215" h="5260340">
                  <a:moveTo>
                    <a:pt x="8920861" y="3065094"/>
                  </a:moveTo>
                  <a:lnTo>
                    <a:pt x="8895842" y="3065094"/>
                  </a:lnTo>
                </a:path>
                <a:path w="9213215" h="5260340">
                  <a:moveTo>
                    <a:pt x="8870823" y="3065094"/>
                  </a:moveTo>
                  <a:lnTo>
                    <a:pt x="8845867" y="3065094"/>
                  </a:lnTo>
                </a:path>
                <a:path w="9213215" h="5260340">
                  <a:moveTo>
                    <a:pt x="7270396" y="3065090"/>
                  </a:moveTo>
                  <a:lnTo>
                    <a:pt x="7246620" y="3065094"/>
                  </a:lnTo>
                </a:path>
                <a:path w="9213215" h="5260340">
                  <a:moveTo>
                    <a:pt x="7221601" y="3065094"/>
                  </a:moveTo>
                  <a:lnTo>
                    <a:pt x="7196645" y="3065094"/>
                  </a:lnTo>
                </a:path>
                <a:path w="9213215" h="5260340">
                  <a:moveTo>
                    <a:pt x="7171626" y="3065094"/>
                  </a:moveTo>
                  <a:lnTo>
                    <a:pt x="7146671" y="3065094"/>
                  </a:lnTo>
                </a:path>
                <a:path w="9213215" h="5260340">
                  <a:moveTo>
                    <a:pt x="7121652" y="3065094"/>
                  </a:moveTo>
                  <a:lnTo>
                    <a:pt x="7096696" y="3065094"/>
                  </a:lnTo>
                </a:path>
                <a:path w="9213215" h="5260340">
                  <a:moveTo>
                    <a:pt x="7071741" y="3065094"/>
                  </a:moveTo>
                  <a:lnTo>
                    <a:pt x="7046658" y="3065094"/>
                  </a:lnTo>
                </a:path>
                <a:path w="9213215" h="5260340">
                  <a:moveTo>
                    <a:pt x="7021703" y="3065094"/>
                  </a:moveTo>
                  <a:lnTo>
                    <a:pt x="6996747" y="3065094"/>
                  </a:lnTo>
                </a:path>
                <a:path w="9213215" h="5260340">
                  <a:moveTo>
                    <a:pt x="6971728" y="3065094"/>
                  </a:moveTo>
                  <a:lnTo>
                    <a:pt x="6946773" y="3065094"/>
                  </a:lnTo>
                </a:path>
                <a:path w="9213215" h="5260340">
                  <a:moveTo>
                    <a:pt x="6921754" y="3065094"/>
                  </a:moveTo>
                  <a:lnTo>
                    <a:pt x="6896798" y="3065094"/>
                  </a:lnTo>
                </a:path>
                <a:path w="9213215" h="5260340">
                  <a:moveTo>
                    <a:pt x="6871843" y="3065094"/>
                  </a:moveTo>
                  <a:lnTo>
                    <a:pt x="6846760" y="3065094"/>
                  </a:lnTo>
                </a:path>
                <a:path w="9213215" h="5260340">
                  <a:moveTo>
                    <a:pt x="6821805" y="3065094"/>
                  </a:moveTo>
                  <a:lnTo>
                    <a:pt x="6796786" y="3065094"/>
                  </a:lnTo>
                </a:path>
                <a:path w="9213215" h="5260340">
                  <a:moveTo>
                    <a:pt x="6771830" y="3065094"/>
                  </a:moveTo>
                  <a:lnTo>
                    <a:pt x="6746875" y="3065094"/>
                  </a:lnTo>
                </a:path>
                <a:path w="9213215" h="5260340">
                  <a:moveTo>
                    <a:pt x="6721856" y="3065094"/>
                  </a:moveTo>
                  <a:lnTo>
                    <a:pt x="6696900" y="3065094"/>
                  </a:lnTo>
                </a:path>
                <a:path w="9213215" h="5260340">
                  <a:moveTo>
                    <a:pt x="6671881" y="3065094"/>
                  </a:moveTo>
                  <a:lnTo>
                    <a:pt x="6646926" y="3065094"/>
                  </a:lnTo>
                </a:path>
                <a:path w="9213215" h="5260340">
                  <a:moveTo>
                    <a:pt x="6621907" y="3065094"/>
                  </a:moveTo>
                  <a:lnTo>
                    <a:pt x="6596888" y="3065094"/>
                  </a:lnTo>
                </a:path>
                <a:path w="9213215" h="5260340">
                  <a:moveTo>
                    <a:pt x="6571932" y="3065094"/>
                  </a:moveTo>
                  <a:lnTo>
                    <a:pt x="6546977" y="3065094"/>
                  </a:lnTo>
                </a:path>
                <a:path w="9213215" h="5260340">
                  <a:moveTo>
                    <a:pt x="6521958" y="3065094"/>
                  </a:moveTo>
                  <a:lnTo>
                    <a:pt x="6496939" y="3065094"/>
                  </a:lnTo>
                </a:path>
                <a:path w="9213215" h="5260340">
                  <a:moveTo>
                    <a:pt x="6471983" y="3065094"/>
                  </a:moveTo>
                  <a:lnTo>
                    <a:pt x="6447028" y="3065094"/>
                  </a:lnTo>
                </a:path>
                <a:path w="9213215" h="5260340">
                  <a:moveTo>
                    <a:pt x="6422009" y="3065094"/>
                  </a:moveTo>
                  <a:lnTo>
                    <a:pt x="6396990" y="3065094"/>
                  </a:lnTo>
                </a:path>
                <a:path w="9213215" h="5260340">
                  <a:moveTo>
                    <a:pt x="6372034" y="3065094"/>
                  </a:moveTo>
                  <a:lnTo>
                    <a:pt x="6347015" y="3065094"/>
                  </a:lnTo>
                </a:path>
                <a:path w="9213215" h="5260340">
                  <a:moveTo>
                    <a:pt x="8948470" y="3115099"/>
                  </a:moveTo>
                  <a:lnTo>
                    <a:pt x="8945816" y="3115101"/>
                  </a:lnTo>
                </a:path>
                <a:path w="9213215" h="5260340">
                  <a:moveTo>
                    <a:pt x="8920861" y="3115101"/>
                  </a:moveTo>
                  <a:lnTo>
                    <a:pt x="8895842" y="3115101"/>
                  </a:lnTo>
                </a:path>
                <a:path w="9213215" h="5260340">
                  <a:moveTo>
                    <a:pt x="8870823" y="3115101"/>
                  </a:moveTo>
                  <a:lnTo>
                    <a:pt x="8845867" y="3115101"/>
                  </a:lnTo>
                </a:path>
                <a:path w="9213215" h="5260340">
                  <a:moveTo>
                    <a:pt x="7264073" y="3115100"/>
                  </a:moveTo>
                  <a:lnTo>
                    <a:pt x="7246620" y="3115101"/>
                  </a:lnTo>
                </a:path>
                <a:path w="9213215" h="5260340">
                  <a:moveTo>
                    <a:pt x="7221601" y="3115101"/>
                  </a:moveTo>
                  <a:lnTo>
                    <a:pt x="7196645" y="3115101"/>
                  </a:lnTo>
                </a:path>
                <a:path w="9213215" h="5260340">
                  <a:moveTo>
                    <a:pt x="7171626" y="3115101"/>
                  </a:moveTo>
                  <a:lnTo>
                    <a:pt x="7146671" y="3115101"/>
                  </a:lnTo>
                </a:path>
                <a:path w="9213215" h="5260340">
                  <a:moveTo>
                    <a:pt x="7121652" y="3115101"/>
                  </a:moveTo>
                  <a:lnTo>
                    <a:pt x="7096696" y="3115101"/>
                  </a:lnTo>
                </a:path>
                <a:path w="9213215" h="5260340">
                  <a:moveTo>
                    <a:pt x="7071741" y="3115101"/>
                  </a:moveTo>
                  <a:lnTo>
                    <a:pt x="7046658" y="3115101"/>
                  </a:lnTo>
                </a:path>
                <a:path w="9213215" h="5260340">
                  <a:moveTo>
                    <a:pt x="7021703" y="3115101"/>
                  </a:moveTo>
                  <a:lnTo>
                    <a:pt x="6996747" y="3115101"/>
                  </a:lnTo>
                </a:path>
                <a:path w="9213215" h="5260340">
                  <a:moveTo>
                    <a:pt x="6971728" y="3115101"/>
                  </a:moveTo>
                  <a:lnTo>
                    <a:pt x="6946773" y="3115101"/>
                  </a:lnTo>
                </a:path>
                <a:path w="9213215" h="5260340">
                  <a:moveTo>
                    <a:pt x="6921754" y="3115101"/>
                  </a:moveTo>
                  <a:lnTo>
                    <a:pt x="6896798" y="3115101"/>
                  </a:lnTo>
                </a:path>
                <a:path w="9213215" h="5260340">
                  <a:moveTo>
                    <a:pt x="6871843" y="3115101"/>
                  </a:moveTo>
                  <a:lnTo>
                    <a:pt x="6846760" y="3115101"/>
                  </a:lnTo>
                </a:path>
                <a:path w="9213215" h="5260340">
                  <a:moveTo>
                    <a:pt x="6821805" y="3115101"/>
                  </a:moveTo>
                  <a:lnTo>
                    <a:pt x="6796786" y="3115101"/>
                  </a:lnTo>
                </a:path>
                <a:path w="9213215" h="5260340">
                  <a:moveTo>
                    <a:pt x="6771830" y="3115101"/>
                  </a:moveTo>
                  <a:lnTo>
                    <a:pt x="6746875" y="3115101"/>
                  </a:lnTo>
                </a:path>
                <a:path w="9213215" h="5260340">
                  <a:moveTo>
                    <a:pt x="6721856" y="3115101"/>
                  </a:moveTo>
                  <a:lnTo>
                    <a:pt x="6696900" y="3115101"/>
                  </a:lnTo>
                </a:path>
                <a:path w="9213215" h="5260340">
                  <a:moveTo>
                    <a:pt x="6671881" y="3115101"/>
                  </a:moveTo>
                  <a:lnTo>
                    <a:pt x="6646926" y="3115101"/>
                  </a:lnTo>
                </a:path>
                <a:path w="9213215" h="5260340">
                  <a:moveTo>
                    <a:pt x="6621907" y="3115101"/>
                  </a:moveTo>
                  <a:lnTo>
                    <a:pt x="6596888" y="3115101"/>
                  </a:lnTo>
                </a:path>
                <a:path w="9213215" h="5260340">
                  <a:moveTo>
                    <a:pt x="6571932" y="3115101"/>
                  </a:moveTo>
                  <a:lnTo>
                    <a:pt x="6546977" y="3115101"/>
                  </a:lnTo>
                </a:path>
                <a:path w="9213215" h="5260340">
                  <a:moveTo>
                    <a:pt x="6521958" y="3115101"/>
                  </a:moveTo>
                  <a:lnTo>
                    <a:pt x="6496939" y="3115101"/>
                  </a:lnTo>
                </a:path>
                <a:path w="9213215" h="5260340">
                  <a:moveTo>
                    <a:pt x="6471983" y="3115101"/>
                  </a:moveTo>
                  <a:lnTo>
                    <a:pt x="6447028" y="3115101"/>
                  </a:lnTo>
                </a:path>
                <a:path w="9213215" h="5260340">
                  <a:moveTo>
                    <a:pt x="6422009" y="3115101"/>
                  </a:moveTo>
                  <a:lnTo>
                    <a:pt x="6396990" y="3115101"/>
                  </a:lnTo>
                </a:path>
                <a:path w="9213215" h="5260340">
                  <a:moveTo>
                    <a:pt x="6372034" y="3115101"/>
                  </a:moveTo>
                  <a:lnTo>
                    <a:pt x="6347015" y="3115101"/>
                  </a:lnTo>
                </a:path>
                <a:path w="9213215" h="5260340">
                  <a:moveTo>
                    <a:pt x="8920861" y="3165062"/>
                  </a:moveTo>
                  <a:lnTo>
                    <a:pt x="8895842" y="3165062"/>
                  </a:lnTo>
                </a:path>
                <a:path w="9213215" h="5260340">
                  <a:moveTo>
                    <a:pt x="8870823" y="3165062"/>
                  </a:moveTo>
                  <a:lnTo>
                    <a:pt x="8845867" y="3165062"/>
                  </a:lnTo>
                </a:path>
                <a:path w="9213215" h="5260340">
                  <a:moveTo>
                    <a:pt x="8820912" y="3165062"/>
                  </a:moveTo>
                  <a:lnTo>
                    <a:pt x="8814834" y="3165065"/>
                  </a:lnTo>
                </a:path>
                <a:path w="9213215" h="5260340">
                  <a:moveTo>
                    <a:pt x="7257755" y="3165065"/>
                  </a:moveTo>
                  <a:lnTo>
                    <a:pt x="7246620" y="3165062"/>
                  </a:lnTo>
                </a:path>
                <a:path w="9213215" h="5260340">
                  <a:moveTo>
                    <a:pt x="7221601" y="3165062"/>
                  </a:moveTo>
                  <a:lnTo>
                    <a:pt x="7196645" y="3165062"/>
                  </a:lnTo>
                </a:path>
                <a:path w="9213215" h="5260340">
                  <a:moveTo>
                    <a:pt x="7171626" y="3165062"/>
                  </a:moveTo>
                  <a:lnTo>
                    <a:pt x="7146671" y="3165062"/>
                  </a:lnTo>
                </a:path>
                <a:path w="9213215" h="5260340">
                  <a:moveTo>
                    <a:pt x="7121652" y="3165062"/>
                  </a:moveTo>
                  <a:lnTo>
                    <a:pt x="7096696" y="3165062"/>
                  </a:lnTo>
                </a:path>
                <a:path w="9213215" h="5260340">
                  <a:moveTo>
                    <a:pt x="7071741" y="3165062"/>
                  </a:moveTo>
                  <a:lnTo>
                    <a:pt x="7046658" y="3165062"/>
                  </a:lnTo>
                </a:path>
                <a:path w="9213215" h="5260340">
                  <a:moveTo>
                    <a:pt x="7021703" y="3165062"/>
                  </a:moveTo>
                  <a:lnTo>
                    <a:pt x="6996747" y="3165062"/>
                  </a:lnTo>
                </a:path>
                <a:path w="9213215" h="5260340">
                  <a:moveTo>
                    <a:pt x="6971728" y="3165062"/>
                  </a:moveTo>
                  <a:lnTo>
                    <a:pt x="6946773" y="3165062"/>
                  </a:lnTo>
                </a:path>
                <a:path w="9213215" h="5260340">
                  <a:moveTo>
                    <a:pt x="6921754" y="3165062"/>
                  </a:moveTo>
                  <a:lnTo>
                    <a:pt x="6896798" y="3165062"/>
                  </a:lnTo>
                </a:path>
                <a:path w="9213215" h="5260340">
                  <a:moveTo>
                    <a:pt x="6871843" y="3165062"/>
                  </a:moveTo>
                  <a:lnTo>
                    <a:pt x="6846760" y="3165062"/>
                  </a:lnTo>
                </a:path>
                <a:path w="9213215" h="5260340">
                  <a:moveTo>
                    <a:pt x="6821805" y="3165062"/>
                  </a:moveTo>
                  <a:lnTo>
                    <a:pt x="6796786" y="3165062"/>
                  </a:lnTo>
                </a:path>
                <a:path w="9213215" h="5260340">
                  <a:moveTo>
                    <a:pt x="6771830" y="3165062"/>
                  </a:moveTo>
                  <a:lnTo>
                    <a:pt x="6746875" y="3165062"/>
                  </a:lnTo>
                </a:path>
                <a:path w="9213215" h="5260340">
                  <a:moveTo>
                    <a:pt x="6721856" y="3165062"/>
                  </a:moveTo>
                  <a:lnTo>
                    <a:pt x="6696900" y="3165062"/>
                  </a:lnTo>
                </a:path>
                <a:path w="9213215" h="5260340">
                  <a:moveTo>
                    <a:pt x="6671881" y="3165062"/>
                  </a:moveTo>
                  <a:lnTo>
                    <a:pt x="6646926" y="3165062"/>
                  </a:lnTo>
                </a:path>
                <a:path w="9213215" h="5260340">
                  <a:moveTo>
                    <a:pt x="6621907" y="3165062"/>
                  </a:moveTo>
                  <a:lnTo>
                    <a:pt x="6596888" y="3165062"/>
                  </a:lnTo>
                </a:path>
                <a:path w="9213215" h="5260340">
                  <a:moveTo>
                    <a:pt x="6571932" y="3165062"/>
                  </a:moveTo>
                  <a:lnTo>
                    <a:pt x="6546977" y="3165062"/>
                  </a:lnTo>
                </a:path>
                <a:path w="9213215" h="5260340">
                  <a:moveTo>
                    <a:pt x="6521958" y="3165062"/>
                  </a:moveTo>
                  <a:lnTo>
                    <a:pt x="6496939" y="3165062"/>
                  </a:lnTo>
                </a:path>
                <a:path w="9213215" h="5260340">
                  <a:moveTo>
                    <a:pt x="6471983" y="3165062"/>
                  </a:moveTo>
                  <a:lnTo>
                    <a:pt x="6447028" y="3165062"/>
                  </a:lnTo>
                </a:path>
                <a:path w="9213215" h="5260340">
                  <a:moveTo>
                    <a:pt x="6422009" y="3165062"/>
                  </a:moveTo>
                  <a:lnTo>
                    <a:pt x="6396990" y="3165062"/>
                  </a:lnTo>
                </a:path>
                <a:path w="9213215" h="5260340">
                  <a:moveTo>
                    <a:pt x="6372034" y="3165062"/>
                  </a:moveTo>
                  <a:lnTo>
                    <a:pt x="6347015" y="3165062"/>
                  </a:lnTo>
                </a:path>
                <a:path w="9213215" h="5260340">
                  <a:moveTo>
                    <a:pt x="8920861" y="3215043"/>
                  </a:moveTo>
                  <a:lnTo>
                    <a:pt x="8895842" y="3215043"/>
                  </a:lnTo>
                </a:path>
                <a:path w="9213215" h="5260340">
                  <a:moveTo>
                    <a:pt x="8870823" y="3215043"/>
                  </a:moveTo>
                  <a:lnTo>
                    <a:pt x="8845867" y="3215043"/>
                  </a:lnTo>
                </a:path>
                <a:path w="9213215" h="5260340">
                  <a:moveTo>
                    <a:pt x="8820912" y="3215043"/>
                  </a:moveTo>
                  <a:lnTo>
                    <a:pt x="8808490" y="3215046"/>
                  </a:lnTo>
                </a:path>
                <a:path w="9213215" h="5260340">
                  <a:moveTo>
                    <a:pt x="7251436" y="3215042"/>
                  </a:moveTo>
                  <a:lnTo>
                    <a:pt x="7246620" y="3215043"/>
                  </a:lnTo>
                </a:path>
                <a:path w="9213215" h="5260340">
                  <a:moveTo>
                    <a:pt x="7221601" y="3215043"/>
                  </a:moveTo>
                  <a:lnTo>
                    <a:pt x="7196645" y="3215043"/>
                  </a:lnTo>
                </a:path>
                <a:path w="9213215" h="5260340">
                  <a:moveTo>
                    <a:pt x="7171626" y="3215043"/>
                  </a:moveTo>
                  <a:lnTo>
                    <a:pt x="7146671" y="3215043"/>
                  </a:lnTo>
                </a:path>
                <a:path w="9213215" h="5260340">
                  <a:moveTo>
                    <a:pt x="7121652" y="3215043"/>
                  </a:moveTo>
                  <a:lnTo>
                    <a:pt x="7096696" y="3215043"/>
                  </a:lnTo>
                </a:path>
                <a:path w="9213215" h="5260340">
                  <a:moveTo>
                    <a:pt x="7071741" y="3215043"/>
                  </a:moveTo>
                  <a:lnTo>
                    <a:pt x="7046658" y="3215043"/>
                  </a:lnTo>
                </a:path>
                <a:path w="9213215" h="5260340">
                  <a:moveTo>
                    <a:pt x="7021703" y="3215043"/>
                  </a:moveTo>
                  <a:lnTo>
                    <a:pt x="6996747" y="3215043"/>
                  </a:lnTo>
                </a:path>
                <a:path w="9213215" h="5260340">
                  <a:moveTo>
                    <a:pt x="6971728" y="3215043"/>
                  </a:moveTo>
                  <a:lnTo>
                    <a:pt x="6946773" y="3215043"/>
                  </a:lnTo>
                </a:path>
                <a:path w="9213215" h="5260340">
                  <a:moveTo>
                    <a:pt x="6921754" y="3215043"/>
                  </a:moveTo>
                  <a:lnTo>
                    <a:pt x="6896798" y="3215043"/>
                  </a:lnTo>
                </a:path>
                <a:path w="9213215" h="5260340">
                  <a:moveTo>
                    <a:pt x="6871843" y="3215043"/>
                  </a:moveTo>
                  <a:lnTo>
                    <a:pt x="6846760" y="3215043"/>
                  </a:lnTo>
                </a:path>
                <a:path w="9213215" h="5260340">
                  <a:moveTo>
                    <a:pt x="6821805" y="3215043"/>
                  </a:moveTo>
                  <a:lnTo>
                    <a:pt x="6796786" y="3215043"/>
                  </a:lnTo>
                </a:path>
                <a:path w="9213215" h="5260340">
                  <a:moveTo>
                    <a:pt x="6771830" y="3215043"/>
                  </a:moveTo>
                  <a:lnTo>
                    <a:pt x="6746875" y="3215043"/>
                  </a:lnTo>
                </a:path>
                <a:path w="9213215" h="5260340">
                  <a:moveTo>
                    <a:pt x="6721856" y="3215043"/>
                  </a:moveTo>
                  <a:lnTo>
                    <a:pt x="6696900" y="3215043"/>
                  </a:lnTo>
                </a:path>
                <a:path w="9213215" h="5260340">
                  <a:moveTo>
                    <a:pt x="6671881" y="3215043"/>
                  </a:moveTo>
                  <a:lnTo>
                    <a:pt x="6646926" y="3215043"/>
                  </a:lnTo>
                </a:path>
                <a:path w="9213215" h="5260340">
                  <a:moveTo>
                    <a:pt x="6621907" y="3215043"/>
                  </a:moveTo>
                  <a:lnTo>
                    <a:pt x="6596888" y="3215043"/>
                  </a:lnTo>
                </a:path>
                <a:path w="9213215" h="5260340">
                  <a:moveTo>
                    <a:pt x="6571932" y="3215043"/>
                  </a:moveTo>
                  <a:lnTo>
                    <a:pt x="6546977" y="3215043"/>
                  </a:lnTo>
                </a:path>
                <a:path w="9213215" h="5260340">
                  <a:moveTo>
                    <a:pt x="6521958" y="3215043"/>
                  </a:moveTo>
                  <a:lnTo>
                    <a:pt x="6496939" y="3215043"/>
                  </a:lnTo>
                </a:path>
                <a:path w="9213215" h="5260340">
                  <a:moveTo>
                    <a:pt x="6471983" y="3215043"/>
                  </a:moveTo>
                  <a:lnTo>
                    <a:pt x="6447028" y="3215043"/>
                  </a:lnTo>
                </a:path>
                <a:path w="9213215" h="5260340">
                  <a:moveTo>
                    <a:pt x="6422009" y="3215043"/>
                  </a:moveTo>
                  <a:lnTo>
                    <a:pt x="6396990" y="3215043"/>
                  </a:lnTo>
                </a:path>
                <a:path w="9213215" h="5260340">
                  <a:moveTo>
                    <a:pt x="6372034" y="3215043"/>
                  </a:moveTo>
                  <a:lnTo>
                    <a:pt x="6347015" y="3215043"/>
                  </a:lnTo>
                </a:path>
                <a:path w="9213215" h="5260340">
                  <a:moveTo>
                    <a:pt x="8920861" y="3264999"/>
                  </a:moveTo>
                  <a:lnTo>
                    <a:pt x="8895842" y="3264999"/>
                  </a:lnTo>
                </a:path>
                <a:path w="9213215" h="5260340">
                  <a:moveTo>
                    <a:pt x="8870823" y="3264999"/>
                  </a:moveTo>
                  <a:lnTo>
                    <a:pt x="8845867" y="3264999"/>
                  </a:lnTo>
                </a:path>
                <a:path w="9213215" h="5260340">
                  <a:moveTo>
                    <a:pt x="8820912" y="3264999"/>
                  </a:moveTo>
                  <a:lnTo>
                    <a:pt x="8802150" y="3265003"/>
                  </a:lnTo>
                </a:path>
                <a:path w="9213215" h="5260340">
                  <a:moveTo>
                    <a:pt x="7221601" y="3264999"/>
                  </a:moveTo>
                  <a:lnTo>
                    <a:pt x="7196645" y="3264999"/>
                  </a:lnTo>
                </a:path>
                <a:path w="9213215" h="5260340">
                  <a:moveTo>
                    <a:pt x="7171626" y="3264999"/>
                  </a:moveTo>
                  <a:lnTo>
                    <a:pt x="7146671" y="3264999"/>
                  </a:lnTo>
                </a:path>
                <a:path w="9213215" h="5260340">
                  <a:moveTo>
                    <a:pt x="7121652" y="3264999"/>
                  </a:moveTo>
                  <a:lnTo>
                    <a:pt x="7096696" y="3264999"/>
                  </a:lnTo>
                </a:path>
                <a:path w="9213215" h="5260340">
                  <a:moveTo>
                    <a:pt x="7071741" y="3264999"/>
                  </a:moveTo>
                  <a:lnTo>
                    <a:pt x="7046658" y="3264999"/>
                  </a:lnTo>
                </a:path>
                <a:path w="9213215" h="5260340">
                  <a:moveTo>
                    <a:pt x="7021703" y="3264999"/>
                  </a:moveTo>
                  <a:lnTo>
                    <a:pt x="6996747" y="3264999"/>
                  </a:lnTo>
                </a:path>
                <a:path w="9213215" h="5260340">
                  <a:moveTo>
                    <a:pt x="6971728" y="3264999"/>
                  </a:moveTo>
                  <a:lnTo>
                    <a:pt x="6946773" y="3264999"/>
                  </a:lnTo>
                </a:path>
                <a:path w="9213215" h="5260340">
                  <a:moveTo>
                    <a:pt x="6921754" y="3264999"/>
                  </a:moveTo>
                  <a:lnTo>
                    <a:pt x="6896798" y="3264999"/>
                  </a:lnTo>
                </a:path>
                <a:path w="9213215" h="5260340">
                  <a:moveTo>
                    <a:pt x="6871843" y="3264999"/>
                  </a:moveTo>
                  <a:lnTo>
                    <a:pt x="6846760" y="3264999"/>
                  </a:lnTo>
                </a:path>
                <a:path w="9213215" h="5260340">
                  <a:moveTo>
                    <a:pt x="6821805" y="3264999"/>
                  </a:moveTo>
                  <a:lnTo>
                    <a:pt x="6796786" y="3264999"/>
                  </a:lnTo>
                </a:path>
                <a:path w="9213215" h="5260340">
                  <a:moveTo>
                    <a:pt x="6771830" y="3264999"/>
                  </a:moveTo>
                  <a:lnTo>
                    <a:pt x="6746875" y="3264999"/>
                  </a:lnTo>
                </a:path>
                <a:path w="9213215" h="5260340">
                  <a:moveTo>
                    <a:pt x="6721856" y="3264999"/>
                  </a:moveTo>
                  <a:lnTo>
                    <a:pt x="6696900" y="3264999"/>
                  </a:lnTo>
                </a:path>
                <a:path w="9213215" h="5260340">
                  <a:moveTo>
                    <a:pt x="6671881" y="3264999"/>
                  </a:moveTo>
                  <a:lnTo>
                    <a:pt x="6646926" y="3264999"/>
                  </a:lnTo>
                </a:path>
                <a:path w="9213215" h="5260340">
                  <a:moveTo>
                    <a:pt x="6621907" y="3264999"/>
                  </a:moveTo>
                  <a:lnTo>
                    <a:pt x="6596888" y="3264999"/>
                  </a:lnTo>
                </a:path>
                <a:path w="9213215" h="5260340">
                  <a:moveTo>
                    <a:pt x="6571932" y="3264999"/>
                  </a:moveTo>
                  <a:lnTo>
                    <a:pt x="6546977" y="3264999"/>
                  </a:lnTo>
                </a:path>
                <a:path w="9213215" h="5260340">
                  <a:moveTo>
                    <a:pt x="6521958" y="3264999"/>
                  </a:moveTo>
                  <a:lnTo>
                    <a:pt x="6496939" y="3264999"/>
                  </a:lnTo>
                </a:path>
                <a:path w="9213215" h="5260340">
                  <a:moveTo>
                    <a:pt x="6471983" y="3264999"/>
                  </a:moveTo>
                  <a:lnTo>
                    <a:pt x="6447028" y="3264999"/>
                  </a:lnTo>
                </a:path>
                <a:path w="9213215" h="5260340">
                  <a:moveTo>
                    <a:pt x="6422009" y="3264999"/>
                  </a:moveTo>
                  <a:lnTo>
                    <a:pt x="6396990" y="3264999"/>
                  </a:lnTo>
                </a:path>
                <a:path w="9213215" h="5260340">
                  <a:moveTo>
                    <a:pt x="6372034" y="3264999"/>
                  </a:moveTo>
                  <a:lnTo>
                    <a:pt x="6347015" y="3264999"/>
                  </a:lnTo>
                </a:path>
                <a:path w="9213215" h="5260340">
                  <a:moveTo>
                    <a:pt x="8920861" y="3315005"/>
                  </a:moveTo>
                  <a:lnTo>
                    <a:pt x="8895842" y="3315005"/>
                  </a:lnTo>
                </a:path>
                <a:path w="9213215" h="5260340">
                  <a:moveTo>
                    <a:pt x="8870823" y="3315005"/>
                  </a:moveTo>
                  <a:lnTo>
                    <a:pt x="8845867" y="3315005"/>
                  </a:lnTo>
                </a:path>
                <a:path w="9213215" h="5260340">
                  <a:moveTo>
                    <a:pt x="8820912" y="3315005"/>
                  </a:moveTo>
                  <a:lnTo>
                    <a:pt x="8795806" y="3314994"/>
                  </a:lnTo>
                </a:path>
                <a:path w="9213215" h="5260340">
                  <a:moveTo>
                    <a:pt x="6571932" y="3315005"/>
                  </a:moveTo>
                  <a:lnTo>
                    <a:pt x="6546977" y="3315005"/>
                  </a:lnTo>
                </a:path>
                <a:path w="9213215" h="5260340">
                  <a:moveTo>
                    <a:pt x="6521958" y="3315005"/>
                  </a:moveTo>
                  <a:lnTo>
                    <a:pt x="6496939" y="3315005"/>
                  </a:lnTo>
                </a:path>
                <a:path w="9213215" h="5260340">
                  <a:moveTo>
                    <a:pt x="6471983" y="3315005"/>
                  </a:moveTo>
                  <a:lnTo>
                    <a:pt x="6447028" y="3315005"/>
                  </a:lnTo>
                </a:path>
                <a:path w="9213215" h="5260340">
                  <a:moveTo>
                    <a:pt x="6422009" y="3315005"/>
                  </a:moveTo>
                  <a:lnTo>
                    <a:pt x="6396990" y="3315005"/>
                  </a:lnTo>
                </a:path>
                <a:path w="9213215" h="5260340">
                  <a:moveTo>
                    <a:pt x="6372034" y="3315005"/>
                  </a:moveTo>
                  <a:lnTo>
                    <a:pt x="6347015" y="3315005"/>
                  </a:lnTo>
                </a:path>
                <a:path w="9213215" h="5260340">
                  <a:moveTo>
                    <a:pt x="8919164" y="3364963"/>
                  </a:moveTo>
                  <a:lnTo>
                    <a:pt x="8895842" y="3364960"/>
                  </a:lnTo>
                </a:path>
                <a:path w="9213215" h="5260340">
                  <a:moveTo>
                    <a:pt x="8870823" y="3364960"/>
                  </a:moveTo>
                  <a:lnTo>
                    <a:pt x="8845867" y="3364960"/>
                  </a:lnTo>
                </a:path>
                <a:path w="9213215" h="5260340">
                  <a:moveTo>
                    <a:pt x="8820912" y="3364960"/>
                  </a:moveTo>
                  <a:lnTo>
                    <a:pt x="8795893" y="3364960"/>
                  </a:lnTo>
                </a:path>
                <a:path w="9213215" h="5260340">
                  <a:moveTo>
                    <a:pt x="6571932" y="3364960"/>
                  </a:moveTo>
                  <a:lnTo>
                    <a:pt x="6546977" y="3364960"/>
                  </a:lnTo>
                </a:path>
                <a:path w="9213215" h="5260340">
                  <a:moveTo>
                    <a:pt x="6521958" y="3364960"/>
                  </a:moveTo>
                  <a:lnTo>
                    <a:pt x="6496939" y="3364960"/>
                  </a:lnTo>
                </a:path>
                <a:path w="9213215" h="5260340">
                  <a:moveTo>
                    <a:pt x="6471983" y="3364960"/>
                  </a:moveTo>
                  <a:lnTo>
                    <a:pt x="6447028" y="3364960"/>
                  </a:lnTo>
                </a:path>
                <a:path w="9213215" h="5260340">
                  <a:moveTo>
                    <a:pt x="6422009" y="3364960"/>
                  </a:moveTo>
                  <a:lnTo>
                    <a:pt x="6396990" y="3364960"/>
                  </a:lnTo>
                </a:path>
                <a:path w="9213215" h="5260340">
                  <a:moveTo>
                    <a:pt x="6372034" y="3364960"/>
                  </a:moveTo>
                  <a:lnTo>
                    <a:pt x="6347015" y="3364960"/>
                  </a:lnTo>
                </a:path>
                <a:path w="9213215" h="5260340">
                  <a:moveTo>
                    <a:pt x="8913302" y="3414941"/>
                  </a:moveTo>
                  <a:lnTo>
                    <a:pt x="8895842" y="3414941"/>
                  </a:lnTo>
                </a:path>
                <a:path w="9213215" h="5260340">
                  <a:moveTo>
                    <a:pt x="8870823" y="3414941"/>
                  </a:moveTo>
                  <a:lnTo>
                    <a:pt x="8845867" y="3414941"/>
                  </a:lnTo>
                </a:path>
                <a:path w="9213215" h="5260340">
                  <a:moveTo>
                    <a:pt x="8820912" y="3414941"/>
                  </a:moveTo>
                  <a:lnTo>
                    <a:pt x="8795893" y="3414941"/>
                  </a:lnTo>
                </a:path>
                <a:path w="9213215" h="5260340">
                  <a:moveTo>
                    <a:pt x="8907443" y="3464894"/>
                  </a:moveTo>
                  <a:lnTo>
                    <a:pt x="8895842" y="3464897"/>
                  </a:lnTo>
                </a:path>
                <a:path w="9213215" h="5260340">
                  <a:moveTo>
                    <a:pt x="8870823" y="3464897"/>
                  </a:moveTo>
                  <a:lnTo>
                    <a:pt x="8845867" y="3464897"/>
                  </a:lnTo>
                </a:path>
                <a:path w="9213215" h="5260340">
                  <a:moveTo>
                    <a:pt x="8820912" y="3464897"/>
                  </a:moveTo>
                  <a:lnTo>
                    <a:pt x="8795893" y="3464897"/>
                  </a:lnTo>
                </a:path>
                <a:path w="9213215" h="5260340">
                  <a:moveTo>
                    <a:pt x="8901577" y="3514905"/>
                  </a:moveTo>
                  <a:lnTo>
                    <a:pt x="8895842" y="3514903"/>
                  </a:lnTo>
                </a:path>
                <a:path w="9213215" h="5260340">
                  <a:moveTo>
                    <a:pt x="8870823" y="3514903"/>
                  </a:moveTo>
                  <a:lnTo>
                    <a:pt x="8845867" y="3514903"/>
                  </a:lnTo>
                </a:path>
                <a:path w="9213215" h="5260340">
                  <a:moveTo>
                    <a:pt x="8820912" y="3514903"/>
                  </a:moveTo>
                  <a:lnTo>
                    <a:pt x="8795893" y="3514903"/>
                  </a:lnTo>
                </a:path>
                <a:path w="9213215" h="5260340">
                  <a:moveTo>
                    <a:pt x="8770937" y="3514903"/>
                  </a:moveTo>
                  <a:lnTo>
                    <a:pt x="8770435" y="3514904"/>
                  </a:lnTo>
                </a:path>
                <a:path w="9213215" h="5260340">
                  <a:moveTo>
                    <a:pt x="8870823" y="3564884"/>
                  </a:moveTo>
                  <a:lnTo>
                    <a:pt x="8845867" y="3564884"/>
                  </a:lnTo>
                </a:path>
                <a:path w="9213215" h="5260340">
                  <a:moveTo>
                    <a:pt x="8820912" y="3564884"/>
                  </a:moveTo>
                  <a:lnTo>
                    <a:pt x="8795893" y="3564884"/>
                  </a:lnTo>
                </a:path>
                <a:path w="9213215" h="5260340">
                  <a:moveTo>
                    <a:pt x="8770937" y="3564884"/>
                  </a:moveTo>
                  <a:lnTo>
                    <a:pt x="8763867" y="3564881"/>
                  </a:lnTo>
                </a:path>
                <a:path w="9213215" h="5260340">
                  <a:moveTo>
                    <a:pt x="8870823" y="3614846"/>
                  </a:moveTo>
                  <a:lnTo>
                    <a:pt x="8845867" y="3614846"/>
                  </a:lnTo>
                </a:path>
                <a:path w="9213215" h="5260340">
                  <a:moveTo>
                    <a:pt x="8820912" y="3614846"/>
                  </a:moveTo>
                  <a:lnTo>
                    <a:pt x="8795893" y="3614846"/>
                  </a:lnTo>
                </a:path>
                <a:path w="9213215" h="5260340">
                  <a:moveTo>
                    <a:pt x="8770937" y="3614846"/>
                  </a:moveTo>
                  <a:lnTo>
                    <a:pt x="8756961" y="3614845"/>
                  </a:lnTo>
                </a:path>
                <a:path w="9213215" h="5260340">
                  <a:moveTo>
                    <a:pt x="8870823" y="3664827"/>
                  </a:moveTo>
                  <a:lnTo>
                    <a:pt x="8845867" y="3664827"/>
                  </a:lnTo>
                </a:path>
                <a:path w="9213215" h="5260340">
                  <a:moveTo>
                    <a:pt x="8820912" y="3664827"/>
                  </a:moveTo>
                  <a:lnTo>
                    <a:pt x="8795893" y="3664827"/>
                  </a:lnTo>
                </a:path>
                <a:path w="9213215" h="5260340">
                  <a:moveTo>
                    <a:pt x="8770937" y="3664827"/>
                  </a:moveTo>
                  <a:lnTo>
                    <a:pt x="8750053" y="3664828"/>
                  </a:lnTo>
                </a:path>
                <a:path w="9213215" h="5260340">
                  <a:moveTo>
                    <a:pt x="8870823" y="3714833"/>
                  </a:moveTo>
                  <a:lnTo>
                    <a:pt x="8845867" y="3714833"/>
                  </a:lnTo>
                </a:path>
                <a:path w="9213215" h="5260340">
                  <a:moveTo>
                    <a:pt x="8820912" y="3714833"/>
                  </a:moveTo>
                  <a:lnTo>
                    <a:pt x="8795893" y="3714833"/>
                  </a:lnTo>
                </a:path>
                <a:path w="9213215" h="5260340">
                  <a:moveTo>
                    <a:pt x="8770937" y="3714833"/>
                  </a:moveTo>
                  <a:lnTo>
                    <a:pt x="8745918" y="3714833"/>
                  </a:lnTo>
                </a:path>
                <a:path w="9213215" h="5260340">
                  <a:moveTo>
                    <a:pt x="8870823" y="3764788"/>
                  </a:moveTo>
                  <a:lnTo>
                    <a:pt x="8845867" y="3764788"/>
                  </a:lnTo>
                </a:path>
                <a:path w="9213215" h="5260340">
                  <a:moveTo>
                    <a:pt x="8820912" y="3764788"/>
                  </a:moveTo>
                  <a:lnTo>
                    <a:pt x="8795893" y="3764788"/>
                  </a:lnTo>
                </a:path>
                <a:path w="9213215" h="5260340">
                  <a:moveTo>
                    <a:pt x="8770937" y="3764788"/>
                  </a:moveTo>
                  <a:lnTo>
                    <a:pt x="8745918" y="3764788"/>
                  </a:lnTo>
                </a:path>
                <a:path w="9213215" h="5260340">
                  <a:moveTo>
                    <a:pt x="8866408" y="3814747"/>
                  </a:moveTo>
                  <a:lnTo>
                    <a:pt x="8845867" y="3814744"/>
                  </a:lnTo>
                </a:path>
                <a:path w="9213215" h="5260340">
                  <a:moveTo>
                    <a:pt x="8820912" y="3814744"/>
                  </a:moveTo>
                  <a:lnTo>
                    <a:pt x="8795893" y="3814744"/>
                  </a:lnTo>
                </a:path>
                <a:path w="9213215" h="5260340">
                  <a:moveTo>
                    <a:pt x="8770937" y="3814744"/>
                  </a:moveTo>
                  <a:lnTo>
                    <a:pt x="8745918" y="3814744"/>
                  </a:lnTo>
                </a:path>
                <a:path w="9213215" h="5260340">
                  <a:moveTo>
                    <a:pt x="8860547" y="3864726"/>
                  </a:moveTo>
                  <a:lnTo>
                    <a:pt x="8845867" y="3864725"/>
                  </a:lnTo>
                </a:path>
                <a:path w="9213215" h="5260340">
                  <a:moveTo>
                    <a:pt x="8820912" y="3864725"/>
                  </a:moveTo>
                  <a:lnTo>
                    <a:pt x="8795893" y="3864725"/>
                  </a:lnTo>
                </a:path>
                <a:path w="9213215" h="5260340">
                  <a:moveTo>
                    <a:pt x="8770937" y="3864725"/>
                  </a:moveTo>
                  <a:lnTo>
                    <a:pt x="8745918" y="3864725"/>
                  </a:lnTo>
                </a:path>
                <a:path w="9213215" h="5260340">
                  <a:moveTo>
                    <a:pt x="8854682" y="3914729"/>
                  </a:moveTo>
                  <a:lnTo>
                    <a:pt x="8845867" y="3914731"/>
                  </a:lnTo>
                </a:path>
                <a:path w="9213215" h="5260340">
                  <a:moveTo>
                    <a:pt x="8820912" y="3914731"/>
                  </a:moveTo>
                  <a:lnTo>
                    <a:pt x="8795893" y="3914731"/>
                  </a:lnTo>
                </a:path>
                <a:path w="9213215" h="5260340">
                  <a:moveTo>
                    <a:pt x="8770937" y="3914731"/>
                  </a:moveTo>
                  <a:lnTo>
                    <a:pt x="8745918" y="3914731"/>
                  </a:lnTo>
                </a:path>
                <a:path w="9213215" h="5260340">
                  <a:moveTo>
                    <a:pt x="8720899" y="3914731"/>
                  </a:moveTo>
                  <a:lnTo>
                    <a:pt x="8715512" y="3914732"/>
                  </a:lnTo>
                </a:path>
                <a:path w="9213215" h="5260340">
                  <a:moveTo>
                    <a:pt x="8848823" y="3964683"/>
                  </a:moveTo>
                  <a:lnTo>
                    <a:pt x="8845867" y="3964686"/>
                  </a:lnTo>
                </a:path>
                <a:path w="9213215" h="5260340">
                  <a:moveTo>
                    <a:pt x="8820912" y="3964686"/>
                  </a:moveTo>
                  <a:lnTo>
                    <a:pt x="8795893" y="3964686"/>
                  </a:lnTo>
                </a:path>
                <a:path w="9213215" h="5260340">
                  <a:moveTo>
                    <a:pt x="8770937" y="3964686"/>
                  </a:moveTo>
                  <a:lnTo>
                    <a:pt x="8745918" y="3964686"/>
                  </a:lnTo>
                </a:path>
                <a:path w="9213215" h="5260340">
                  <a:moveTo>
                    <a:pt x="8720899" y="3964686"/>
                  </a:moveTo>
                  <a:lnTo>
                    <a:pt x="8708607" y="3964690"/>
                  </a:lnTo>
                </a:path>
                <a:path w="9213215" h="5260340">
                  <a:moveTo>
                    <a:pt x="8820912" y="4014667"/>
                  </a:moveTo>
                  <a:lnTo>
                    <a:pt x="8795893" y="4014667"/>
                  </a:lnTo>
                </a:path>
                <a:path w="9213215" h="5260340">
                  <a:moveTo>
                    <a:pt x="8770937" y="4014667"/>
                  </a:moveTo>
                  <a:lnTo>
                    <a:pt x="8745918" y="4014667"/>
                  </a:lnTo>
                </a:path>
                <a:path w="9213215" h="5260340">
                  <a:moveTo>
                    <a:pt x="8720899" y="4014667"/>
                  </a:moveTo>
                  <a:lnTo>
                    <a:pt x="8701698" y="4014673"/>
                  </a:lnTo>
                </a:path>
                <a:path w="9213215" h="5260340">
                  <a:moveTo>
                    <a:pt x="8820912" y="4064629"/>
                  </a:moveTo>
                  <a:lnTo>
                    <a:pt x="8795893" y="4064629"/>
                  </a:lnTo>
                </a:path>
                <a:path w="9213215" h="5260340">
                  <a:moveTo>
                    <a:pt x="8770937" y="4064629"/>
                  </a:moveTo>
                  <a:lnTo>
                    <a:pt x="8745918" y="4064629"/>
                  </a:lnTo>
                </a:path>
                <a:path w="9213215" h="5260340">
                  <a:moveTo>
                    <a:pt x="8720899" y="4064629"/>
                  </a:moveTo>
                  <a:lnTo>
                    <a:pt x="8695944" y="4064629"/>
                  </a:lnTo>
                </a:path>
                <a:path w="9213215" h="5260340">
                  <a:moveTo>
                    <a:pt x="8820912" y="4114610"/>
                  </a:moveTo>
                  <a:lnTo>
                    <a:pt x="8795893" y="4114610"/>
                  </a:lnTo>
                </a:path>
                <a:path w="9213215" h="5260340">
                  <a:moveTo>
                    <a:pt x="8770937" y="4114610"/>
                  </a:moveTo>
                  <a:lnTo>
                    <a:pt x="8745918" y="4114610"/>
                  </a:lnTo>
                </a:path>
                <a:path w="9213215" h="5260340">
                  <a:moveTo>
                    <a:pt x="8720899" y="4114610"/>
                  </a:moveTo>
                  <a:lnTo>
                    <a:pt x="8695944" y="4114610"/>
                  </a:lnTo>
                </a:path>
                <a:path w="9213215" h="5260340">
                  <a:moveTo>
                    <a:pt x="8820912" y="4164616"/>
                  </a:moveTo>
                  <a:lnTo>
                    <a:pt x="8795893" y="4164616"/>
                  </a:lnTo>
                </a:path>
                <a:path w="9213215" h="5260340">
                  <a:moveTo>
                    <a:pt x="8770937" y="4164616"/>
                  </a:moveTo>
                  <a:lnTo>
                    <a:pt x="8745918" y="4164616"/>
                  </a:lnTo>
                </a:path>
                <a:path w="9213215" h="5260340">
                  <a:moveTo>
                    <a:pt x="8720899" y="4164616"/>
                  </a:moveTo>
                  <a:lnTo>
                    <a:pt x="8695944" y="4164616"/>
                  </a:lnTo>
                </a:path>
                <a:path w="9213215" h="5260340">
                  <a:moveTo>
                    <a:pt x="8819513" y="4214571"/>
                  </a:moveTo>
                  <a:lnTo>
                    <a:pt x="8795893" y="4214571"/>
                  </a:lnTo>
                </a:path>
                <a:path w="9213215" h="5260340">
                  <a:moveTo>
                    <a:pt x="8770937" y="4214571"/>
                  </a:moveTo>
                  <a:lnTo>
                    <a:pt x="8745918" y="4214571"/>
                  </a:lnTo>
                </a:path>
                <a:path w="9213215" h="5260340">
                  <a:moveTo>
                    <a:pt x="8720899" y="4214571"/>
                  </a:moveTo>
                  <a:lnTo>
                    <a:pt x="8695944" y="4214571"/>
                  </a:lnTo>
                </a:path>
                <a:path w="9213215" h="5260340">
                  <a:moveTo>
                    <a:pt x="8813651" y="4264550"/>
                  </a:moveTo>
                  <a:lnTo>
                    <a:pt x="8795893" y="4264552"/>
                  </a:lnTo>
                </a:path>
                <a:path w="9213215" h="5260340">
                  <a:moveTo>
                    <a:pt x="8770937" y="4264552"/>
                  </a:moveTo>
                  <a:lnTo>
                    <a:pt x="8745918" y="4264552"/>
                  </a:lnTo>
                </a:path>
                <a:path w="9213215" h="5260340">
                  <a:moveTo>
                    <a:pt x="8720899" y="4264552"/>
                  </a:moveTo>
                  <a:lnTo>
                    <a:pt x="8695944" y="4264552"/>
                  </a:lnTo>
                </a:path>
                <a:path w="9213215" h="5260340">
                  <a:moveTo>
                    <a:pt x="8670925" y="4264552"/>
                  </a:moveTo>
                  <a:lnTo>
                    <a:pt x="8667160" y="4264558"/>
                  </a:lnTo>
                </a:path>
                <a:path w="9213215" h="5260340">
                  <a:moveTo>
                    <a:pt x="8807791" y="4314511"/>
                  </a:moveTo>
                  <a:lnTo>
                    <a:pt x="8795893" y="4314508"/>
                  </a:lnTo>
                </a:path>
                <a:path w="9213215" h="5260340">
                  <a:moveTo>
                    <a:pt x="8770937" y="4314508"/>
                  </a:moveTo>
                  <a:lnTo>
                    <a:pt x="8745918" y="4314508"/>
                  </a:lnTo>
                </a:path>
                <a:path w="9213215" h="5260340">
                  <a:moveTo>
                    <a:pt x="8720899" y="4314508"/>
                  </a:moveTo>
                  <a:lnTo>
                    <a:pt x="8695944" y="4314508"/>
                  </a:lnTo>
                </a:path>
                <a:path w="9213215" h="5260340">
                  <a:moveTo>
                    <a:pt x="8670925" y="4314508"/>
                  </a:moveTo>
                  <a:lnTo>
                    <a:pt x="8660256" y="4314508"/>
                  </a:lnTo>
                </a:path>
                <a:path w="9213215" h="5260340">
                  <a:moveTo>
                    <a:pt x="8801926" y="4364514"/>
                  </a:moveTo>
                  <a:lnTo>
                    <a:pt x="8795893" y="4364514"/>
                  </a:lnTo>
                </a:path>
                <a:path w="9213215" h="5260340">
                  <a:moveTo>
                    <a:pt x="8770937" y="4364514"/>
                  </a:moveTo>
                  <a:lnTo>
                    <a:pt x="8745918" y="4364514"/>
                  </a:lnTo>
                </a:path>
                <a:path w="9213215" h="5260340">
                  <a:moveTo>
                    <a:pt x="8720899" y="4364514"/>
                  </a:moveTo>
                  <a:lnTo>
                    <a:pt x="8695944" y="4364514"/>
                  </a:lnTo>
                </a:path>
                <a:path w="9213215" h="5260340">
                  <a:moveTo>
                    <a:pt x="8670925" y="4364514"/>
                  </a:moveTo>
                  <a:lnTo>
                    <a:pt x="8653344" y="4364515"/>
                  </a:lnTo>
                </a:path>
                <a:path w="9213215" h="5260340">
                  <a:moveTo>
                    <a:pt x="8796067" y="4414468"/>
                  </a:moveTo>
                  <a:lnTo>
                    <a:pt x="8795893" y="4414469"/>
                  </a:lnTo>
                </a:path>
                <a:path w="9213215" h="5260340">
                  <a:moveTo>
                    <a:pt x="8770937" y="4414469"/>
                  </a:moveTo>
                  <a:lnTo>
                    <a:pt x="8745918" y="4414469"/>
                  </a:lnTo>
                </a:path>
                <a:path w="9213215" h="5260340">
                  <a:moveTo>
                    <a:pt x="8720899" y="4414469"/>
                  </a:moveTo>
                  <a:lnTo>
                    <a:pt x="8695944" y="4414469"/>
                  </a:lnTo>
                </a:path>
                <a:path w="9213215" h="5260340">
                  <a:moveTo>
                    <a:pt x="8670925" y="4414469"/>
                  </a:moveTo>
                  <a:lnTo>
                    <a:pt x="8646439" y="4414473"/>
                  </a:lnTo>
                </a:path>
                <a:path w="9213215" h="5260340">
                  <a:moveTo>
                    <a:pt x="8770937" y="4464457"/>
                  </a:moveTo>
                  <a:lnTo>
                    <a:pt x="8745918" y="4464457"/>
                  </a:lnTo>
                </a:path>
                <a:path w="9213215" h="5260340">
                  <a:moveTo>
                    <a:pt x="8720899" y="4464457"/>
                  </a:moveTo>
                  <a:lnTo>
                    <a:pt x="8695944" y="4464457"/>
                  </a:lnTo>
                </a:path>
                <a:path w="9213215" h="5260340">
                  <a:moveTo>
                    <a:pt x="8670925" y="4464457"/>
                  </a:moveTo>
                  <a:lnTo>
                    <a:pt x="8645969" y="4464457"/>
                  </a:lnTo>
                </a:path>
                <a:path w="9213215" h="5260340">
                  <a:moveTo>
                    <a:pt x="8770937" y="4514412"/>
                  </a:moveTo>
                  <a:lnTo>
                    <a:pt x="8745918" y="4514412"/>
                  </a:lnTo>
                </a:path>
                <a:path w="9213215" h="5260340">
                  <a:moveTo>
                    <a:pt x="8720899" y="4514412"/>
                  </a:moveTo>
                  <a:lnTo>
                    <a:pt x="8695944" y="4514412"/>
                  </a:lnTo>
                </a:path>
                <a:path w="9213215" h="5260340">
                  <a:moveTo>
                    <a:pt x="8670925" y="4514412"/>
                  </a:moveTo>
                  <a:lnTo>
                    <a:pt x="8645969" y="4514412"/>
                  </a:lnTo>
                </a:path>
                <a:path w="9213215" h="5260340">
                  <a:moveTo>
                    <a:pt x="8770937" y="4564418"/>
                  </a:moveTo>
                  <a:lnTo>
                    <a:pt x="8745918" y="4564418"/>
                  </a:lnTo>
                </a:path>
                <a:path w="9213215" h="5260340">
                  <a:moveTo>
                    <a:pt x="8720899" y="4564418"/>
                  </a:moveTo>
                  <a:lnTo>
                    <a:pt x="8695944" y="4564418"/>
                  </a:lnTo>
                </a:path>
                <a:path w="9213215" h="5260340">
                  <a:moveTo>
                    <a:pt x="8670925" y="4564418"/>
                  </a:moveTo>
                  <a:lnTo>
                    <a:pt x="8645969" y="4564418"/>
                  </a:lnTo>
                </a:path>
                <a:path w="9213215" h="5260340">
                  <a:moveTo>
                    <a:pt x="8770937" y="4614399"/>
                  </a:moveTo>
                  <a:lnTo>
                    <a:pt x="8745918" y="4614399"/>
                  </a:lnTo>
                </a:path>
                <a:path w="9213215" h="5260340">
                  <a:moveTo>
                    <a:pt x="8720899" y="4614399"/>
                  </a:moveTo>
                  <a:lnTo>
                    <a:pt x="8695944" y="4614399"/>
                  </a:lnTo>
                </a:path>
                <a:path w="9213215" h="5260340">
                  <a:moveTo>
                    <a:pt x="8670925" y="4614399"/>
                  </a:moveTo>
                  <a:lnTo>
                    <a:pt x="8645969" y="4614399"/>
                  </a:lnTo>
                </a:path>
                <a:path w="9213215" h="5260340">
                  <a:moveTo>
                    <a:pt x="8620950" y="4614399"/>
                  </a:moveTo>
                  <a:lnTo>
                    <a:pt x="8618805" y="4614401"/>
                  </a:lnTo>
                </a:path>
                <a:path w="9213215" h="5260340">
                  <a:moveTo>
                    <a:pt x="8766758" y="4664356"/>
                  </a:moveTo>
                  <a:lnTo>
                    <a:pt x="8745918" y="4664355"/>
                  </a:lnTo>
                </a:path>
                <a:path w="9213215" h="5260340">
                  <a:moveTo>
                    <a:pt x="8720899" y="4664355"/>
                  </a:moveTo>
                  <a:lnTo>
                    <a:pt x="8695944" y="4664355"/>
                  </a:lnTo>
                </a:path>
                <a:path w="9213215" h="5260340">
                  <a:moveTo>
                    <a:pt x="8670925" y="4664355"/>
                  </a:moveTo>
                  <a:lnTo>
                    <a:pt x="8645969" y="4664355"/>
                  </a:lnTo>
                </a:path>
                <a:path w="9213215" h="5260340">
                  <a:moveTo>
                    <a:pt x="8620950" y="4664355"/>
                  </a:moveTo>
                  <a:lnTo>
                    <a:pt x="8611900" y="4664359"/>
                  </a:lnTo>
                </a:path>
                <a:path w="9213215" h="5260340">
                  <a:moveTo>
                    <a:pt x="8760896" y="4714335"/>
                  </a:moveTo>
                  <a:lnTo>
                    <a:pt x="8745918" y="4714335"/>
                  </a:lnTo>
                </a:path>
                <a:path w="9213215" h="5260340">
                  <a:moveTo>
                    <a:pt x="8720899" y="4714335"/>
                  </a:moveTo>
                  <a:lnTo>
                    <a:pt x="8695944" y="4714335"/>
                  </a:lnTo>
                </a:path>
                <a:path w="9213215" h="5260340">
                  <a:moveTo>
                    <a:pt x="8670925" y="4714335"/>
                  </a:moveTo>
                  <a:lnTo>
                    <a:pt x="8645969" y="4714335"/>
                  </a:lnTo>
                </a:path>
                <a:path w="9213215" h="5260340">
                  <a:moveTo>
                    <a:pt x="8620950" y="4714335"/>
                  </a:moveTo>
                  <a:lnTo>
                    <a:pt x="8604993" y="4714333"/>
                  </a:lnTo>
                </a:path>
                <a:path w="9213215" h="5260340">
                  <a:moveTo>
                    <a:pt x="8755034" y="4764313"/>
                  </a:moveTo>
                  <a:lnTo>
                    <a:pt x="8745918" y="4764316"/>
                  </a:lnTo>
                </a:path>
                <a:path w="9213215" h="5260340">
                  <a:moveTo>
                    <a:pt x="8720899" y="4764316"/>
                  </a:moveTo>
                  <a:lnTo>
                    <a:pt x="8695944" y="4764316"/>
                  </a:lnTo>
                </a:path>
                <a:path w="9213215" h="5260340">
                  <a:moveTo>
                    <a:pt x="8670925" y="4764316"/>
                  </a:moveTo>
                  <a:lnTo>
                    <a:pt x="8645969" y="4764316"/>
                  </a:lnTo>
                </a:path>
                <a:path w="9213215" h="5260340">
                  <a:moveTo>
                    <a:pt x="8620950" y="4764316"/>
                  </a:moveTo>
                  <a:lnTo>
                    <a:pt x="8598085" y="4764316"/>
                  </a:lnTo>
                </a:path>
                <a:path w="9213215" h="5260340">
                  <a:moveTo>
                    <a:pt x="8749171" y="4814299"/>
                  </a:moveTo>
                  <a:lnTo>
                    <a:pt x="8745918" y="4814297"/>
                  </a:lnTo>
                </a:path>
                <a:path w="9213215" h="5260340">
                  <a:moveTo>
                    <a:pt x="8720899" y="4814297"/>
                  </a:moveTo>
                  <a:lnTo>
                    <a:pt x="8695944" y="4814297"/>
                  </a:lnTo>
                </a:path>
                <a:path w="9213215" h="5260340">
                  <a:moveTo>
                    <a:pt x="8670925" y="4814297"/>
                  </a:moveTo>
                  <a:lnTo>
                    <a:pt x="8645969" y="4814297"/>
                  </a:lnTo>
                </a:path>
                <a:path w="9213215" h="5260340">
                  <a:moveTo>
                    <a:pt x="8620950" y="4814297"/>
                  </a:moveTo>
                  <a:lnTo>
                    <a:pt x="8595995" y="4814297"/>
                  </a:lnTo>
                </a:path>
                <a:path w="9213215" h="5260340">
                  <a:moveTo>
                    <a:pt x="8720899" y="4864253"/>
                  </a:moveTo>
                  <a:lnTo>
                    <a:pt x="8695944" y="4864253"/>
                  </a:lnTo>
                </a:path>
                <a:path w="9213215" h="5260340">
                  <a:moveTo>
                    <a:pt x="8670925" y="4864253"/>
                  </a:moveTo>
                  <a:lnTo>
                    <a:pt x="8645969" y="4864253"/>
                  </a:lnTo>
                </a:path>
                <a:path w="9213215" h="5260340">
                  <a:moveTo>
                    <a:pt x="8620950" y="4864253"/>
                  </a:moveTo>
                  <a:lnTo>
                    <a:pt x="8595995" y="4864253"/>
                  </a:lnTo>
                </a:path>
                <a:path w="9213215" h="5260340">
                  <a:moveTo>
                    <a:pt x="8720899" y="4914240"/>
                  </a:moveTo>
                  <a:lnTo>
                    <a:pt x="8695944" y="4914240"/>
                  </a:lnTo>
                </a:path>
                <a:path w="9213215" h="5260340">
                  <a:moveTo>
                    <a:pt x="8670925" y="4914240"/>
                  </a:moveTo>
                  <a:lnTo>
                    <a:pt x="8645969" y="4914240"/>
                  </a:lnTo>
                </a:path>
                <a:path w="9213215" h="5260340">
                  <a:moveTo>
                    <a:pt x="8620950" y="4914240"/>
                  </a:moveTo>
                  <a:lnTo>
                    <a:pt x="8595995" y="4914240"/>
                  </a:lnTo>
                </a:path>
                <a:path w="9213215" h="5260340">
                  <a:moveTo>
                    <a:pt x="8720899" y="4964195"/>
                  </a:moveTo>
                  <a:lnTo>
                    <a:pt x="8695944" y="4964195"/>
                  </a:lnTo>
                </a:path>
                <a:path w="9213215" h="5260340">
                  <a:moveTo>
                    <a:pt x="8670925" y="4964195"/>
                  </a:moveTo>
                  <a:lnTo>
                    <a:pt x="8645969" y="4964195"/>
                  </a:lnTo>
                </a:path>
                <a:path w="9213215" h="5260340">
                  <a:moveTo>
                    <a:pt x="8620950" y="4964195"/>
                  </a:moveTo>
                  <a:lnTo>
                    <a:pt x="8595995" y="4964195"/>
                  </a:lnTo>
                </a:path>
                <a:path w="9213215" h="5260340">
                  <a:moveTo>
                    <a:pt x="8571039" y="4964195"/>
                  </a:moveTo>
                  <a:lnTo>
                    <a:pt x="8570458" y="4964194"/>
                  </a:lnTo>
                </a:path>
                <a:path w="9213215" h="5260340">
                  <a:moveTo>
                    <a:pt x="8720899" y="5014202"/>
                  </a:moveTo>
                  <a:lnTo>
                    <a:pt x="8695944" y="5014202"/>
                  </a:lnTo>
                </a:path>
                <a:path w="9213215" h="5260340">
                  <a:moveTo>
                    <a:pt x="8670925" y="5014202"/>
                  </a:moveTo>
                  <a:lnTo>
                    <a:pt x="8645969" y="5014202"/>
                  </a:lnTo>
                </a:path>
                <a:path w="9213215" h="5260340">
                  <a:moveTo>
                    <a:pt x="8620950" y="5014202"/>
                  </a:moveTo>
                  <a:lnTo>
                    <a:pt x="8595995" y="5014202"/>
                  </a:lnTo>
                </a:path>
                <a:path w="9213215" h="5260340">
                  <a:moveTo>
                    <a:pt x="8571039" y="5014202"/>
                  </a:moveTo>
                  <a:lnTo>
                    <a:pt x="8563546" y="5014202"/>
                  </a:lnTo>
                </a:path>
                <a:path w="9213215" h="5260340">
                  <a:moveTo>
                    <a:pt x="8719863" y="5064180"/>
                  </a:moveTo>
                  <a:lnTo>
                    <a:pt x="8695944" y="5064182"/>
                  </a:lnTo>
                </a:path>
                <a:path w="9213215" h="5260340">
                  <a:moveTo>
                    <a:pt x="8670925" y="5064182"/>
                  </a:moveTo>
                  <a:lnTo>
                    <a:pt x="8645969" y="5064182"/>
                  </a:lnTo>
                </a:path>
                <a:path w="9213215" h="5260340">
                  <a:moveTo>
                    <a:pt x="8620950" y="5064182"/>
                  </a:moveTo>
                  <a:lnTo>
                    <a:pt x="8595995" y="5064182"/>
                  </a:lnTo>
                </a:path>
                <a:path w="9213215" h="5260340">
                  <a:moveTo>
                    <a:pt x="8571039" y="5064182"/>
                  </a:moveTo>
                  <a:lnTo>
                    <a:pt x="8556638" y="5064184"/>
                  </a:lnTo>
                </a:path>
                <a:path w="9213215" h="5260340">
                  <a:moveTo>
                    <a:pt x="8714004" y="5114133"/>
                  </a:moveTo>
                  <a:lnTo>
                    <a:pt x="8695944" y="5114138"/>
                  </a:lnTo>
                </a:path>
                <a:path w="9213215" h="5260340">
                  <a:moveTo>
                    <a:pt x="8670925" y="5114138"/>
                  </a:moveTo>
                  <a:lnTo>
                    <a:pt x="8645969" y="5114138"/>
                  </a:lnTo>
                </a:path>
                <a:path w="9213215" h="5260340">
                  <a:moveTo>
                    <a:pt x="8620950" y="5114138"/>
                  </a:moveTo>
                  <a:lnTo>
                    <a:pt x="8595995" y="5114138"/>
                  </a:lnTo>
                </a:path>
                <a:path w="9213215" h="5260340">
                  <a:moveTo>
                    <a:pt x="8571039" y="5114138"/>
                  </a:moveTo>
                  <a:lnTo>
                    <a:pt x="8549733" y="5114142"/>
                  </a:lnTo>
                </a:path>
                <a:path w="9213215" h="5260340">
                  <a:moveTo>
                    <a:pt x="8708141" y="5164119"/>
                  </a:moveTo>
                  <a:lnTo>
                    <a:pt x="8695944" y="5164119"/>
                  </a:lnTo>
                </a:path>
                <a:path w="9213215" h="5260340">
                  <a:moveTo>
                    <a:pt x="8670925" y="5164119"/>
                  </a:moveTo>
                  <a:lnTo>
                    <a:pt x="8645969" y="5164119"/>
                  </a:lnTo>
                </a:path>
                <a:path w="9213215" h="5260340">
                  <a:moveTo>
                    <a:pt x="8620950" y="5164119"/>
                  </a:moveTo>
                  <a:lnTo>
                    <a:pt x="8595995" y="5164119"/>
                  </a:lnTo>
                </a:path>
                <a:path w="9213215" h="5260340">
                  <a:moveTo>
                    <a:pt x="8571039" y="5164119"/>
                  </a:moveTo>
                  <a:lnTo>
                    <a:pt x="8546020" y="5164119"/>
                  </a:lnTo>
                </a:path>
                <a:path w="9213215" h="5260340">
                  <a:moveTo>
                    <a:pt x="8702276" y="5214123"/>
                  </a:moveTo>
                  <a:lnTo>
                    <a:pt x="8695944" y="5214125"/>
                  </a:lnTo>
                </a:path>
                <a:path w="9213215" h="5260340">
                  <a:moveTo>
                    <a:pt x="8670925" y="5214125"/>
                  </a:moveTo>
                  <a:lnTo>
                    <a:pt x="8645969" y="5214125"/>
                  </a:lnTo>
                </a:path>
                <a:path w="9213215" h="5260340">
                  <a:moveTo>
                    <a:pt x="8620950" y="5214125"/>
                  </a:moveTo>
                  <a:lnTo>
                    <a:pt x="8595995" y="5214125"/>
                  </a:lnTo>
                </a:path>
                <a:path w="9213215" h="5260340">
                  <a:moveTo>
                    <a:pt x="8571039" y="5214125"/>
                  </a:moveTo>
                  <a:lnTo>
                    <a:pt x="8546020" y="5214125"/>
                  </a:lnTo>
                </a:path>
                <a:path w="9213215" h="5260340">
                  <a:moveTo>
                    <a:pt x="4947666" y="41555"/>
                  </a:moveTo>
                  <a:lnTo>
                    <a:pt x="4922710" y="41555"/>
                  </a:lnTo>
                </a:path>
                <a:path w="9213215" h="5260340">
                  <a:moveTo>
                    <a:pt x="4897691" y="41555"/>
                  </a:moveTo>
                  <a:lnTo>
                    <a:pt x="4872736" y="41555"/>
                  </a:lnTo>
                </a:path>
                <a:path w="9213215" h="5260340">
                  <a:moveTo>
                    <a:pt x="4847717" y="41555"/>
                  </a:moveTo>
                  <a:lnTo>
                    <a:pt x="4822761" y="41555"/>
                  </a:lnTo>
                </a:path>
                <a:path w="9213215" h="5260340">
                  <a:moveTo>
                    <a:pt x="4797742" y="41555"/>
                  </a:moveTo>
                  <a:lnTo>
                    <a:pt x="4772787" y="41555"/>
                  </a:lnTo>
                </a:path>
                <a:path w="9213215" h="5260340">
                  <a:moveTo>
                    <a:pt x="4747831" y="41555"/>
                  </a:moveTo>
                  <a:lnTo>
                    <a:pt x="4722812" y="41555"/>
                  </a:lnTo>
                </a:path>
                <a:path w="9213215" h="5260340">
                  <a:moveTo>
                    <a:pt x="4697793" y="41555"/>
                  </a:moveTo>
                  <a:lnTo>
                    <a:pt x="4672774" y="41555"/>
                  </a:lnTo>
                </a:path>
                <a:path w="9213215" h="5260340">
                  <a:moveTo>
                    <a:pt x="4647819" y="41555"/>
                  </a:moveTo>
                  <a:lnTo>
                    <a:pt x="4622863" y="41555"/>
                  </a:lnTo>
                </a:path>
                <a:path w="9213215" h="5260340">
                  <a:moveTo>
                    <a:pt x="4597844" y="41555"/>
                  </a:moveTo>
                  <a:lnTo>
                    <a:pt x="4572889" y="41555"/>
                  </a:lnTo>
                </a:path>
                <a:path w="9213215" h="5260340">
                  <a:moveTo>
                    <a:pt x="4547870" y="41555"/>
                  </a:moveTo>
                  <a:lnTo>
                    <a:pt x="4522914" y="41555"/>
                  </a:lnTo>
                </a:path>
                <a:path w="9213215" h="5260340">
                  <a:moveTo>
                    <a:pt x="4497895" y="41555"/>
                  </a:moveTo>
                  <a:lnTo>
                    <a:pt x="4472876" y="41555"/>
                  </a:lnTo>
                </a:path>
                <a:path w="9213215" h="5260340">
                  <a:moveTo>
                    <a:pt x="4447921" y="41555"/>
                  </a:moveTo>
                  <a:lnTo>
                    <a:pt x="4422965" y="41555"/>
                  </a:lnTo>
                </a:path>
                <a:path w="9213215" h="5260340">
                  <a:moveTo>
                    <a:pt x="4397946" y="41555"/>
                  </a:moveTo>
                  <a:lnTo>
                    <a:pt x="4372991" y="41555"/>
                  </a:lnTo>
                </a:path>
                <a:path w="9213215" h="5260340">
                  <a:moveTo>
                    <a:pt x="4347972" y="41555"/>
                  </a:moveTo>
                  <a:lnTo>
                    <a:pt x="4322953" y="41555"/>
                  </a:lnTo>
                </a:path>
                <a:path w="9213215" h="5260340">
                  <a:moveTo>
                    <a:pt x="4297997" y="41555"/>
                  </a:moveTo>
                  <a:lnTo>
                    <a:pt x="4272978" y="41555"/>
                  </a:lnTo>
                </a:path>
                <a:path w="9213215" h="5260340">
                  <a:moveTo>
                    <a:pt x="4248023" y="41555"/>
                  </a:moveTo>
                  <a:lnTo>
                    <a:pt x="4223004" y="41555"/>
                  </a:lnTo>
                </a:path>
                <a:path w="9213215" h="5260340">
                  <a:moveTo>
                    <a:pt x="4198048" y="41555"/>
                  </a:moveTo>
                  <a:lnTo>
                    <a:pt x="4173093" y="41555"/>
                  </a:lnTo>
                </a:path>
                <a:path w="9213215" h="5260340">
                  <a:moveTo>
                    <a:pt x="4148074" y="41555"/>
                  </a:moveTo>
                  <a:lnTo>
                    <a:pt x="4123055" y="41555"/>
                  </a:lnTo>
                </a:path>
                <a:path w="9213215" h="5260340">
                  <a:moveTo>
                    <a:pt x="4098099" y="41555"/>
                  </a:moveTo>
                  <a:lnTo>
                    <a:pt x="4073080" y="41555"/>
                  </a:lnTo>
                </a:path>
                <a:path w="9213215" h="5260340">
                  <a:moveTo>
                    <a:pt x="4048125" y="41555"/>
                  </a:moveTo>
                  <a:lnTo>
                    <a:pt x="4023106" y="41555"/>
                  </a:lnTo>
                </a:path>
                <a:path w="9213215" h="5260340">
                  <a:moveTo>
                    <a:pt x="3998150" y="41555"/>
                  </a:moveTo>
                  <a:lnTo>
                    <a:pt x="3973195" y="41555"/>
                  </a:lnTo>
                </a:path>
                <a:path w="9213215" h="5260340">
                  <a:moveTo>
                    <a:pt x="3948176" y="41555"/>
                  </a:moveTo>
                  <a:lnTo>
                    <a:pt x="3923157" y="41555"/>
                  </a:lnTo>
                </a:path>
                <a:path w="9213215" h="5260340">
                  <a:moveTo>
                    <a:pt x="3898138" y="41555"/>
                  </a:moveTo>
                  <a:lnTo>
                    <a:pt x="3873182" y="41555"/>
                  </a:lnTo>
                </a:path>
                <a:path w="9213215" h="5260340">
                  <a:moveTo>
                    <a:pt x="3848227" y="41555"/>
                  </a:moveTo>
                  <a:lnTo>
                    <a:pt x="3823208" y="41555"/>
                  </a:lnTo>
                </a:path>
                <a:path w="9213215" h="5260340">
                  <a:moveTo>
                    <a:pt x="3798189" y="41555"/>
                  </a:moveTo>
                  <a:lnTo>
                    <a:pt x="3773233" y="41555"/>
                  </a:lnTo>
                </a:path>
                <a:path w="9213215" h="5260340">
                  <a:moveTo>
                    <a:pt x="3748278" y="41555"/>
                  </a:moveTo>
                  <a:lnTo>
                    <a:pt x="3723259" y="41555"/>
                  </a:lnTo>
                </a:path>
                <a:path w="9213215" h="5260340">
                  <a:moveTo>
                    <a:pt x="3698303" y="41555"/>
                  </a:moveTo>
                  <a:lnTo>
                    <a:pt x="3673284" y="41555"/>
                  </a:lnTo>
                </a:path>
                <a:path w="9213215" h="5260340">
                  <a:moveTo>
                    <a:pt x="3648329" y="41555"/>
                  </a:moveTo>
                  <a:lnTo>
                    <a:pt x="3623310" y="41555"/>
                  </a:lnTo>
                </a:path>
                <a:path w="9213215" h="5260340">
                  <a:moveTo>
                    <a:pt x="3598291" y="41555"/>
                  </a:moveTo>
                  <a:lnTo>
                    <a:pt x="3573335" y="41555"/>
                  </a:lnTo>
                </a:path>
                <a:path w="9213215" h="5260340">
                  <a:moveTo>
                    <a:pt x="3548380" y="41555"/>
                  </a:moveTo>
                  <a:lnTo>
                    <a:pt x="3523361" y="41555"/>
                  </a:lnTo>
                </a:path>
                <a:path w="9213215" h="5260340">
                  <a:moveTo>
                    <a:pt x="3498405" y="41555"/>
                  </a:moveTo>
                  <a:lnTo>
                    <a:pt x="3473386" y="41555"/>
                  </a:lnTo>
                </a:path>
                <a:path w="9213215" h="5260340">
                  <a:moveTo>
                    <a:pt x="3448367" y="41555"/>
                  </a:moveTo>
                  <a:lnTo>
                    <a:pt x="3423412" y="41555"/>
                  </a:lnTo>
                </a:path>
                <a:path w="9213215" h="5260340">
                  <a:moveTo>
                    <a:pt x="3398393" y="41555"/>
                  </a:moveTo>
                  <a:lnTo>
                    <a:pt x="3373437" y="41555"/>
                  </a:lnTo>
                </a:path>
                <a:path w="9213215" h="5260340">
                  <a:moveTo>
                    <a:pt x="3348418" y="41555"/>
                  </a:moveTo>
                  <a:lnTo>
                    <a:pt x="3323463" y="41555"/>
                  </a:lnTo>
                </a:path>
                <a:path w="9213215" h="5260340">
                  <a:moveTo>
                    <a:pt x="3298507" y="41555"/>
                  </a:moveTo>
                  <a:lnTo>
                    <a:pt x="3273488" y="41555"/>
                  </a:lnTo>
                </a:path>
                <a:path w="9213215" h="5260340">
                  <a:moveTo>
                    <a:pt x="3248469" y="41555"/>
                  </a:moveTo>
                  <a:lnTo>
                    <a:pt x="3223514" y="41555"/>
                  </a:lnTo>
                </a:path>
                <a:path w="9213215" h="5260340">
                  <a:moveTo>
                    <a:pt x="3198495" y="41555"/>
                  </a:moveTo>
                  <a:lnTo>
                    <a:pt x="3173539" y="41555"/>
                  </a:lnTo>
                </a:path>
                <a:path w="9213215" h="5260340">
                  <a:moveTo>
                    <a:pt x="3148520" y="41555"/>
                  </a:moveTo>
                  <a:lnTo>
                    <a:pt x="3123565" y="41555"/>
                  </a:lnTo>
                </a:path>
                <a:path w="9213215" h="5260340">
                  <a:moveTo>
                    <a:pt x="3098546" y="41555"/>
                  </a:moveTo>
                  <a:lnTo>
                    <a:pt x="3073590" y="41555"/>
                  </a:lnTo>
                </a:path>
                <a:path w="9213215" h="5260340">
                  <a:moveTo>
                    <a:pt x="3048571" y="41555"/>
                  </a:moveTo>
                  <a:lnTo>
                    <a:pt x="3023616" y="41555"/>
                  </a:lnTo>
                </a:path>
                <a:path w="9213215" h="5260340">
                  <a:moveTo>
                    <a:pt x="2998597" y="41555"/>
                  </a:moveTo>
                  <a:lnTo>
                    <a:pt x="2973641" y="41555"/>
                  </a:lnTo>
                </a:path>
                <a:path w="9213215" h="5260340">
                  <a:moveTo>
                    <a:pt x="2948622" y="41555"/>
                  </a:moveTo>
                  <a:lnTo>
                    <a:pt x="2923667" y="41555"/>
                  </a:lnTo>
                </a:path>
                <a:path w="9213215" h="5260340">
                  <a:moveTo>
                    <a:pt x="2898648" y="41555"/>
                  </a:moveTo>
                  <a:lnTo>
                    <a:pt x="2873692" y="41555"/>
                  </a:lnTo>
                </a:path>
                <a:path w="9213215" h="5260340">
                  <a:moveTo>
                    <a:pt x="2848692" y="41555"/>
                  </a:moveTo>
                  <a:lnTo>
                    <a:pt x="2823667" y="41555"/>
                  </a:lnTo>
                </a:path>
                <a:path w="9213215" h="5260340">
                  <a:moveTo>
                    <a:pt x="2798686" y="41555"/>
                  </a:moveTo>
                  <a:lnTo>
                    <a:pt x="2773711" y="41555"/>
                  </a:lnTo>
                </a:path>
                <a:path w="9213215" h="5260340">
                  <a:moveTo>
                    <a:pt x="2748730" y="41555"/>
                  </a:moveTo>
                  <a:lnTo>
                    <a:pt x="2723724" y="41555"/>
                  </a:lnTo>
                </a:path>
                <a:path w="9213215" h="5260340">
                  <a:moveTo>
                    <a:pt x="2698750" y="41555"/>
                  </a:moveTo>
                  <a:lnTo>
                    <a:pt x="2673769" y="41555"/>
                  </a:lnTo>
                </a:path>
                <a:path w="9213215" h="5260340">
                  <a:moveTo>
                    <a:pt x="2648794" y="41555"/>
                  </a:moveTo>
                  <a:lnTo>
                    <a:pt x="2623762" y="41555"/>
                  </a:lnTo>
                </a:path>
                <a:path w="9213215" h="5260340">
                  <a:moveTo>
                    <a:pt x="2598788" y="41555"/>
                  </a:moveTo>
                  <a:lnTo>
                    <a:pt x="2573782" y="41555"/>
                  </a:lnTo>
                </a:path>
                <a:path w="9213215" h="5260340">
                  <a:moveTo>
                    <a:pt x="2548807" y="41555"/>
                  </a:moveTo>
                  <a:lnTo>
                    <a:pt x="2523826" y="41555"/>
                  </a:lnTo>
                </a:path>
                <a:path w="9213215" h="5260340">
                  <a:moveTo>
                    <a:pt x="2498845" y="41555"/>
                  </a:moveTo>
                  <a:lnTo>
                    <a:pt x="2473871" y="41555"/>
                  </a:lnTo>
                </a:path>
                <a:path w="9213215" h="5260340">
                  <a:moveTo>
                    <a:pt x="2448864" y="41555"/>
                  </a:moveTo>
                  <a:lnTo>
                    <a:pt x="2423864" y="41555"/>
                  </a:lnTo>
                </a:path>
                <a:path w="9213215" h="5260340">
                  <a:moveTo>
                    <a:pt x="2398858" y="41555"/>
                  </a:moveTo>
                  <a:lnTo>
                    <a:pt x="2373884" y="41555"/>
                  </a:lnTo>
                </a:path>
                <a:path w="9213215" h="5260340">
                  <a:moveTo>
                    <a:pt x="2348903" y="41555"/>
                  </a:moveTo>
                  <a:lnTo>
                    <a:pt x="2323928" y="41555"/>
                  </a:lnTo>
                </a:path>
                <a:path w="9213215" h="5260340">
                  <a:moveTo>
                    <a:pt x="2298947" y="41555"/>
                  </a:moveTo>
                  <a:lnTo>
                    <a:pt x="2273941" y="41555"/>
                  </a:lnTo>
                </a:path>
                <a:path w="9213215" h="5260340">
                  <a:moveTo>
                    <a:pt x="2248966" y="41555"/>
                  </a:moveTo>
                  <a:lnTo>
                    <a:pt x="2223985" y="41555"/>
                  </a:lnTo>
                </a:path>
                <a:path w="9213215" h="5260340">
                  <a:moveTo>
                    <a:pt x="2198960" y="41555"/>
                  </a:moveTo>
                  <a:lnTo>
                    <a:pt x="2173979" y="41555"/>
                  </a:lnTo>
                </a:path>
                <a:path w="9213215" h="5260340">
                  <a:moveTo>
                    <a:pt x="2149005" y="41555"/>
                  </a:moveTo>
                  <a:lnTo>
                    <a:pt x="2123998" y="41555"/>
                  </a:lnTo>
                </a:path>
                <a:path w="9213215" h="5260340">
                  <a:moveTo>
                    <a:pt x="2099024" y="41555"/>
                  </a:moveTo>
                  <a:lnTo>
                    <a:pt x="2074043" y="41555"/>
                  </a:lnTo>
                </a:path>
                <a:path w="9213215" h="5260340">
                  <a:moveTo>
                    <a:pt x="2049062" y="41555"/>
                  </a:moveTo>
                  <a:lnTo>
                    <a:pt x="2024087" y="41555"/>
                  </a:lnTo>
                </a:path>
                <a:path w="9213215" h="5260340">
                  <a:moveTo>
                    <a:pt x="4947666" y="91529"/>
                  </a:moveTo>
                  <a:lnTo>
                    <a:pt x="4922710" y="91529"/>
                  </a:lnTo>
                </a:path>
                <a:path w="9213215" h="5260340">
                  <a:moveTo>
                    <a:pt x="4897691" y="91529"/>
                  </a:moveTo>
                  <a:lnTo>
                    <a:pt x="4872736" y="91529"/>
                  </a:lnTo>
                </a:path>
                <a:path w="9213215" h="5260340">
                  <a:moveTo>
                    <a:pt x="4847717" y="91529"/>
                  </a:moveTo>
                  <a:lnTo>
                    <a:pt x="4822761" y="91529"/>
                  </a:lnTo>
                </a:path>
                <a:path w="9213215" h="5260340">
                  <a:moveTo>
                    <a:pt x="4797742" y="91529"/>
                  </a:moveTo>
                  <a:lnTo>
                    <a:pt x="4772787" y="91529"/>
                  </a:lnTo>
                </a:path>
                <a:path w="9213215" h="5260340">
                  <a:moveTo>
                    <a:pt x="4747831" y="91529"/>
                  </a:moveTo>
                  <a:lnTo>
                    <a:pt x="4722812" y="91529"/>
                  </a:lnTo>
                </a:path>
                <a:path w="9213215" h="5260340">
                  <a:moveTo>
                    <a:pt x="4697793" y="91529"/>
                  </a:moveTo>
                  <a:lnTo>
                    <a:pt x="4672774" y="91529"/>
                  </a:lnTo>
                </a:path>
                <a:path w="9213215" h="5260340">
                  <a:moveTo>
                    <a:pt x="4647819" y="91529"/>
                  </a:moveTo>
                  <a:lnTo>
                    <a:pt x="4622863" y="91529"/>
                  </a:lnTo>
                </a:path>
                <a:path w="9213215" h="5260340">
                  <a:moveTo>
                    <a:pt x="4597844" y="91529"/>
                  </a:moveTo>
                  <a:lnTo>
                    <a:pt x="4572889" y="91529"/>
                  </a:lnTo>
                </a:path>
                <a:path w="9213215" h="5260340">
                  <a:moveTo>
                    <a:pt x="4547870" y="91529"/>
                  </a:moveTo>
                  <a:lnTo>
                    <a:pt x="4522914" y="91529"/>
                  </a:lnTo>
                </a:path>
                <a:path w="9213215" h="5260340">
                  <a:moveTo>
                    <a:pt x="4497895" y="91529"/>
                  </a:moveTo>
                  <a:lnTo>
                    <a:pt x="4472876" y="91529"/>
                  </a:lnTo>
                </a:path>
                <a:path w="9213215" h="5260340">
                  <a:moveTo>
                    <a:pt x="4447921" y="91529"/>
                  </a:moveTo>
                  <a:lnTo>
                    <a:pt x="4422965" y="91529"/>
                  </a:lnTo>
                </a:path>
                <a:path w="9213215" h="5260340">
                  <a:moveTo>
                    <a:pt x="4397946" y="91529"/>
                  </a:moveTo>
                  <a:lnTo>
                    <a:pt x="4372991" y="91529"/>
                  </a:lnTo>
                </a:path>
                <a:path w="9213215" h="5260340">
                  <a:moveTo>
                    <a:pt x="4347972" y="91529"/>
                  </a:moveTo>
                  <a:lnTo>
                    <a:pt x="4322953" y="91529"/>
                  </a:lnTo>
                </a:path>
                <a:path w="9213215" h="5260340">
                  <a:moveTo>
                    <a:pt x="4297997" y="91529"/>
                  </a:moveTo>
                  <a:lnTo>
                    <a:pt x="4272978" y="91529"/>
                  </a:lnTo>
                </a:path>
                <a:path w="9213215" h="5260340">
                  <a:moveTo>
                    <a:pt x="4248023" y="91529"/>
                  </a:moveTo>
                  <a:lnTo>
                    <a:pt x="4223004" y="91529"/>
                  </a:lnTo>
                </a:path>
                <a:path w="9213215" h="5260340">
                  <a:moveTo>
                    <a:pt x="4198048" y="91529"/>
                  </a:moveTo>
                  <a:lnTo>
                    <a:pt x="4173093" y="91529"/>
                  </a:lnTo>
                </a:path>
                <a:path w="9213215" h="5260340">
                  <a:moveTo>
                    <a:pt x="4148074" y="91529"/>
                  </a:moveTo>
                  <a:lnTo>
                    <a:pt x="4123055" y="91529"/>
                  </a:lnTo>
                </a:path>
                <a:path w="9213215" h="5260340">
                  <a:moveTo>
                    <a:pt x="4098099" y="91529"/>
                  </a:moveTo>
                  <a:lnTo>
                    <a:pt x="4073080" y="91529"/>
                  </a:lnTo>
                </a:path>
                <a:path w="9213215" h="5260340">
                  <a:moveTo>
                    <a:pt x="4048125" y="91529"/>
                  </a:moveTo>
                  <a:lnTo>
                    <a:pt x="4023106" y="91529"/>
                  </a:lnTo>
                </a:path>
                <a:path w="9213215" h="5260340">
                  <a:moveTo>
                    <a:pt x="3998150" y="91529"/>
                  </a:moveTo>
                  <a:lnTo>
                    <a:pt x="3973195" y="91529"/>
                  </a:lnTo>
                </a:path>
                <a:path w="9213215" h="5260340">
                  <a:moveTo>
                    <a:pt x="3948176" y="91529"/>
                  </a:moveTo>
                  <a:lnTo>
                    <a:pt x="3923157" y="91529"/>
                  </a:lnTo>
                </a:path>
                <a:path w="9213215" h="5260340">
                  <a:moveTo>
                    <a:pt x="3898138" y="91529"/>
                  </a:moveTo>
                  <a:lnTo>
                    <a:pt x="3873182" y="91529"/>
                  </a:lnTo>
                </a:path>
                <a:path w="9213215" h="5260340">
                  <a:moveTo>
                    <a:pt x="3848227" y="91529"/>
                  </a:moveTo>
                  <a:lnTo>
                    <a:pt x="3823208" y="91529"/>
                  </a:lnTo>
                </a:path>
                <a:path w="9213215" h="5260340">
                  <a:moveTo>
                    <a:pt x="3798189" y="91529"/>
                  </a:moveTo>
                  <a:lnTo>
                    <a:pt x="3773233" y="91529"/>
                  </a:lnTo>
                </a:path>
                <a:path w="9213215" h="5260340">
                  <a:moveTo>
                    <a:pt x="3748278" y="91529"/>
                  </a:moveTo>
                  <a:lnTo>
                    <a:pt x="3723259" y="91529"/>
                  </a:lnTo>
                </a:path>
                <a:path w="9213215" h="5260340">
                  <a:moveTo>
                    <a:pt x="3698303" y="91529"/>
                  </a:moveTo>
                  <a:lnTo>
                    <a:pt x="3673284" y="91529"/>
                  </a:lnTo>
                </a:path>
                <a:path w="9213215" h="5260340">
                  <a:moveTo>
                    <a:pt x="3648329" y="91529"/>
                  </a:moveTo>
                  <a:lnTo>
                    <a:pt x="3623310" y="91529"/>
                  </a:lnTo>
                </a:path>
                <a:path w="9213215" h="5260340">
                  <a:moveTo>
                    <a:pt x="3598291" y="91529"/>
                  </a:moveTo>
                  <a:lnTo>
                    <a:pt x="3573335" y="91529"/>
                  </a:lnTo>
                </a:path>
                <a:path w="9213215" h="5260340">
                  <a:moveTo>
                    <a:pt x="3548380" y="91529"/>
                  </a:moveTo>
                  <a:lnTo>
                    <a:pt x="3523361" y="91529"/>
                  </a:lnTo>
                </a:path>
                <a:path w="9213215" h="5260340">
                  <a:moveTo>
                    <a:pt x="3498405" y="91529"/>
                  </a:moveTo>
                  <a:lnTo>
                    <a:pt x="3473386" y="91529"/>
                  </a:lnTo>
                </a:path>
                <a:path w="9213215" h="5260340">
                  <a:moveTo>
                    <a:pt x="3448367" y="91529"/>
                  </a:moveTo>
                  <a:lnTo>
                    <a:pt x="3423412" y="91529"/>
                  </a:lnTo>
                </a:path>
                <a:path w="9213215" h="5260340">
                  <a:moveTo>
                    <a:pt x="3398393" y="91529"/>
                  </a:moveTo>
                  <a:lnTo>
                    <a:pt x="3373437" y="91529"/>
                  </a:lnTo>
                </a:path>
                <a:path w="9213215" h="5260340">
                  <a:moveTo>
                    <a:pt x="3348418" y="91529"/>
                  </a:moveTo>
                  <a:lnTo>
                    <a:pt x="3323463" y="91529"/>
                  </a:lnTo>
                </a:path>
                <a:path w="9213215" h="5260340">
                  <a:moveTo>
                    <a:pt x="3298507" y="91529"/>
                  </a:moveTo>
                  <a:lnTo>
                    <a:pt x="3273488" y="91529"/>
                  </a:lnTo>
                </a:path>
                <a:path w="9213215" h="5260340">
                  <a:moveTo>
                    <a:pt x="3248469" y="91529"/>
                  </a:moveTo>
                  <a:lnTo>
                    <a:pt x="3223514" y="91529"/>
                  </a:lnTo>
                </a:path>
                <a:path w="9213215" h="5260340">
                  <a:moveTo>
                    <a:pt x="3198495" y="91529"/>
                  </a:moveTo>
                  <a:lnTo>
                    <a:pt x="3173539" y="91529"/>
                  </a:lnTo>
                </a:path>
                <a:path w="9213215" h="5260340">
                  <a:moveTo>
                    <a:pt x="3148520" y="91529"/>
                  </a:moveTo>
                  <a:lnTo>
                    <a:pt x="3123565" y="91529"/>
                  </a:lnTo>
                </a:path>
                <a:path w="9213215" h="5260340">
                  <a:moveTo>
                    <a:pt x="3098546" y="91529"/>
                  </a:moveTo>
                  <a:lnTo>
                    <a:pt x="3073590" y="91529"/>
                  </a:lnTo>
                </a:path>
                <a:path w="9213215" h="5260340">
                  <a:moveTo>
                    <a:pt x="3048571" y="91529"/>
                  </a:moveTo>
                  <a:lnTo>
                    <a:pt x="3023616" y="91529"/>
                  </a:lnTo>
                </a:path>
                <a:path w="9213215" h="5260340">
                  <a:moveTo>
                    <a:pt x="2998597" y="91529"/>
                  </a:moveTo>
                  <a:lnTo>
                    <a:pt x="2973641" y="91529"/>
                  </a:lnTo>
                </a:path>
                <a:path w="9213215" h="5260340">
                  <a:moveTo>
                    <a:pt x="2948622" y="91529"/>
                  </a:moveTo>
                  <a:lnTo>
                    <a:pt x="2923667" y="91529"/>
                  </a:lnTo>
                </a:path>
                <a:path w="9213215" h="5260340">
                  <a:moveTo>
                    <a:pt x="2898648" y="91529"/>
                  </a:moveTo>
                  <a:lnTo>
                    <a:pt x="2873692" y="91529"/>
                  </a:lnTo>
                </a:path>
                <a:path w="9213215" h="5260340">
                  <a:moveTo>
                    <a:pt x="2848692" y="91529"/>
                  </a:moveTo>
                  <a:lnTo>
                    <a:pt x="2823667" y="91529"/>
                  </a:lnTo>
                </a:path>
                <a:path w="9213215" h="5260340">
                  <a:moveTo>
                    <a:pt x="2798686" y="91529"/>
                  </a:moveTo>
                  <a:lnTo>
                    <a:pt x="2773711" y="91529"/>
                  </a:lnTo>
                </a:path>
                <a:path w="9213215" h="5260340">
                  <a:moveTo>
                    <a:pt x="2748730" y="91529"/>
                  </a:moveTo>
                  <a:lnTo>
                    <a:pt x="2723724" y="91529"/>
                  </a:lnTo>
                </a:path>
                <a:path w="9213215" h="5260340">
                  <a:moveTo>
                    <a:pt x="2698750" y="91529"/>
                  </a:moveTo>
                  <a:lnTo>
                    <a:pt x="2673769" y="91529"/>
                  </a:lnTo>
                </a:path>
                <a:path w="9213215" h="5260340">
                  <a:moveTo>
                    <a:pt x="2648794" y="91529"/>
                  </a:moveTo>
                  <a:lnTo>
                    <a:pt x="2623762" y="91529"/>
                  </a:lnTo>
                </a:path>
                <a:path w="9213215" h="5260340">
                  <a:moveTo>
                    <a:pt x="2598788" y="91529"/>
                  </a:moveTo>
                  <a:lnTo>
                    <a:pt x="2573782" y="91529"/>
                  </a:lnTo>
                </a:path>
                <a:path w="9213215" h="5260340">
                  <a:moveTo>
                    <a:pt x="2548807" y="91529"/>
                  </a:moveTo>
                  <a:lnTo>
                    <a:pt x="2523826" y="91529"/>
                  </a:lnTo>
                </a:path>
                <a:path w="9213215" h="5260340">
                  <a:moveTo>
                    <a:pt x="2498845" y="91529"/>
                  </a:moveTo>
                  <a:lnTo>
                    <a:pt x="2473871" y="91529"/>
                  </a:lnTo>
                </a:path>
                <a:path w="9213215" h="5260340">
                  <a:moveTo>
                    <a:pt x="2448864" y="91529"/>
                  </a:moveTo>
                  <a:lnTo>
                    <a:pt x="2423864" y="91529"/>
                  </a:lnTo>
                </a:path>
                <a:path w="9213215" h="5260340">
                  <a:moveTo>
                    <a:pt x="2398858" y="91529"/>
                  </a:moveTo>
                  <a:lnTo>
                    <a:pt x="2373884" y="91529"/>
                  </a:lnTo>
                </a:path>
                <a:path w="9213215" h="5260340">
                  <a:moveTo>
                    <a:pt x="2348903" y="91529"/>
                  </a:moveTo>
                  <a:lnTo>
                    <a:pt x="2323928" y="91529"/>
                  </a:lnTo>
                </a:path>
                <a:path w="9213215" h="5260340">
                  <a:moveTo>
                    <a:pt x="2298947" y="91529"/>
                  </a:moveTo>
                  <a:lnTo>
                    <a:pt x="2273941" y="91529"/>
                  </a:lnTo>
                </a:path>
                <a:path w="9213215" h="5260340">
                  <a:moveTo>
                    <a:pt x="2248966" y="91529"/>
                  </a:moveTo>
                  <a:lnTo>
                    <a:pt x="2223985" y="91529"/>
                  </a:lnTo>
                </a:path>
                <a:path w="9213215" h="5260340">
                  <a:moveTo>
                    <a:pt x="2198960" y="91529"/>
                  </a:moveTo>
                  <a:lnTo>
                    <a:pt x="2173979" y="91529"/>
                  </a:lnTo>
                </a:path>
                <a:path w="9213215" h="5260340">
                  <a:moveTo>
                    <a:pt x="2149005" y="91529"/>
                  </a:moveTo>
                  <a:lnTo>
                    <a:pt x="2123998" y="91529"/>
                  </a:lnTo>
                </a:path>
                <a:path w="9213215" h="5260340">
                  <a:moveTo>
                    <a:pt x="2099024" y="91529"/>
                  </a:moveTo>
                  <a:lnTo>
                    <a:pt x="2074043" y="91529"/>
                  </a:lnTo>
                </a:path>
                <a:path w="9213215" h="5260340">
                  <a:moveTo>
                    <a:pt x="2049062" y="91529"/>
                  </a:moveTo>
                  <a:lnTo>
                    <a:pt x="2024087" y="91529"/>
                  </a:lnTo>
                </a:path>
                <a:path w="9213215" h="5260340">
                  <a:moveTo>
                    <a:pt x="4947666" y="141440"/>
                  </a:moveTo>
                  <a:lnTo>
                    <a:pt x="4922710" y="141440"/>
                  </a:lnTo>
                </a:path>
                <a:path w="9213215" h="5260340">
                  <a:moveTo>
                    <a:pt x="4897691" y="141440"/>
                  </a:moveTo>
                  <a:lnTo>
                    <a:pt x="4872736" y="141440"/>
                  </a:lnTo>
                </a:path>
                <a:path w="9213215" h="5260340">
                  <a:moveTo>
                    <a:pt x="4847717" y="141440"/>
                  </a:moveTo>
                  <a:lnTo>
                    <a:pt x="4822761" y="141440"/>
                  </a:lnTo>
                </a:path>
                <a:path w="9213215" h="5260340">
                  <a:moveTo>
                    <a:pt x="4797742" y="141440"/>
                  </a:moveTo>
                  <a:lnTo>
                    <a:pt x="4772787" y="141440"/>
                  </a:lnTo>
                </a:path>
                <a:path w="9213215" h="5260340">
                  <a:moveTo>
                    <a:pt x="4747831" y="141440"/>
                  </a:moveTo>
                  <a:lnTo>
                    <a:pt x="4722812" y="141440"/>
                  </a:lnTo>
                </a:path>
                <a:path w="9213215" h="5260340">
                  <a:moveTo>
                    <a:pt x="4697793" y="141440"/>
                  </a:moveTo>
                  <a:lnTo>
                    <a:pt x="4672774" y="141440"/>
                  </a:lnTo>
                </a:path>
                <a:path w="9213215" h="5260340">
                  <a:moveTo>
                    <a:pt x="4647819" y="141440"/>
                  </a:moveTo>
                  <a:lnTo>
                    <a:pt x="4622863" y="141440"/>
                  </a:lnTo>
                </a:path>
                <a:path w="9213215" h="5260340">
                  <a:moveTo>
                    <a:pt x="4597844" y="141440"/>
                  </a:moveTo>
                  <a:lnTo>
                    <a:pt x="4572889" y="141440"/>
                  </a:lnTo>
                </a:path>
                <a:path w="9213215" h="5260340">
                  <a:moveTo>
                    <a:pt x="4547870" y="141440"/>
                  </a:moveTo>
                  <a:lnTo>
                    <a:pt x="4522914" y="141440"/>
                  </a:lnTo>
                </a:path>
                <a:path w="9213215" h="5260340">
                  <a:moveTo>
                    <a:pt x="4497895" y="141440"/>
                  </a:moveTo>
                  <a:lnTo>
                    <a:pt x="4472876" y="141440"/>
                  </a:lnTo>
                </a:path>
                <a:path w="9213215" h="5260340">
                  <a:moveTo>
                    <a:pt x="4447921" y="141440"/>
                  </a:moveTo>
                  <a:lnTo>
                    <a:pt x="4422965" y="141440"/>
                  </a:lnTo>
                </a:path>
                <a:path w="9213215" h="5260340">
                  <a:moveTo>
                    <a:pt x="4397946" y="141440"/>
                  </a:moveTo>
                  <a:lnTo>
                    <a:pt x="4372991" y="141440"/>
                  </a:lnTo>
                </a:path>
                <a:path w="9213215" h="5260340">
                  <a:moveTo>
                    <a:pt x="4347972" y="141440"/>
                  </a:moveTo>
                  <a:lnTo>
                    <a:pt x="4322953" y="141440"/>
                  </a:lnTo>
                </a:path>
                <a:path w="9213215" h="5260340">
                  <a:moveTo>
                    <a:pt x="4297997" y="141440"/>
                  </a:moveTo>
                  <a:lnTo>
                    <a:pt x="4272978" y="141440"/>
                  </a:lnTo>
                </a:path>
                <a:path w="9213215" h="5260340">
                  <a:moveTo>
                    <a:pt x="4248023" y="141440"/>
                  </a:moveTo>
                  <a:lnTo>
                    <a:pt x="4223004" y="141440"/>
                  </a:lnTo>
                </a:path>
                <a:path w="9213215" h="5260340">
                  <a:moveTo>
                    <a:pt x="4198048" y="141440"/>
                  </a:moveTo>
                  <a:lnTo>
                    <a:pt x="4173093" y="141440"/>
                  </a:lnTo>
                </a:path>
                <a:path w="9213215" h="5260340">
                  <a:moveTo>
                    <a:pt x="4148074" y="141440"/>
                  </a:moveTo>
                  <a:lnTo>
                    <a:pt x="4123055" y="141440"/>
                  </a:lnTo>
                </a:path>
                <a:path w="9213215" h="5260340">
                  <a:moveTo>
                    <a:pt x="4098099" y="141440"/>
                  </a:moveTo>
                  <a:lnTo>
                    <a:pt x="4073080" y="141440"/>
                  </a:lnTo>
                </a:path>
                <a:path w="9213215" h="5260340">
                  <a:moveTo>
                    <a:pt x="4048125" y="141440"/>
                  </a:moveTo>
                  <a:lnTo>
                    <a:pt x="4023106" y="141440"/>
                  </a:lnTo>
                </a:path>
                <a:path w="9213215" h="5260340">
                  <a:moveTo>
                    <a:pt x="3998150" y="141440"/>
                  </a:moveTo>
                  <a:lnTo>
                    <a:pt x="3973195" y="141440"/>
                  </a:lnTo>
                </a:path>
                <a:path w="9213215" h="5260340">
                  <a:moveTo>
                    <a:pt x="3948176" y="141440"/>
                  </a:moveTo>
                  <a:lnTo>
                    <a:pt x="3923157" y="141440"/>
                  </a:lnTo>
                </a:path>
                <a:path w="9213215" h="5260340">
                  <a:moveTo>
                    <a:pt x="3898138" y="141440"/>
                  </a:moveTo>
                  <a:lnTo>
                    <a:pt x="3873182" y="141440"/>
                  </a:lnTo>
                </a:path>
                <a:path w="9213215" h="5260340">
                  <a:moveTo>
                    <a:pt x="3848227" y="141440"/>
                  </a:moveTo>
                  <a:lnTo>
                    <a:pt x="3823208" y="141440"/>
                  </a:lnTo>
                </a:path>
                <a:path w="9213215" h="5260340">
                  <a:moveTo>
                    <a:pt x="3798189" y="141440"/>
                  </a:moveTo>
                  <a:lnTo>
                    <a:pt x="3773233" y="141440"/>
                  </a:lnTo>
                </a:path>
                <a:path w="9213215" h="5260340">
                  <a:moveTo>
                    <a:pt x="3748278" y="141440"/>
                  </a:moveTo>
                  <a:lnTo>
                    <a:pt x="3723259" y="141440"/>
                  </a:lnTo>
                </a:path>
                <a:path w="9213215" h="5260340">
                  <a:moveTo>
                    <a:pt x="3698303" y="141440"/>
                  </a:moveTo>
                  <a:lnTo>
                    <a:pt x="3673284" y="141440"/>
                  </a:lnTo>
                </a:path>
                <a:path w="9213215" h="5260340">
                  <a:moveTo>
                    <a:pt x="3648329" y="141440"/>
                  </a:moveTo>
                  <a:lnTo>
                    <a:pt x="3623310" y="141440"/>
                  </a:lnTo>
                </a:path>
                <a:path w="9213215" h="5260340">
                  <a:moveTo>
                    <a:pt x="3598291" y="141440"/>
                  </a:moveTo>
                  <a:lnTo>
                    <a:pt x="3573335" y="141440"/>
                  </a:lnTo>
                </a:path>
                <a:path w="9213215" h="5260340">
                  <a:moveTo>
                    <a:pt x="3548380" y="141440"/>
                  </a:moveTo>
                  <a:lnTo>
                    <a:pt x="3523361" y="141440"/>
                  </a:lnTo>
                </a:path>
                <a:path w="9213215" h="5260340">
                  <a:moveTo>
                    <a:pt x="3498405" y="141440"/>
                  </a:moveTo>
                  <a:lnTo>
                    <a:pt x="3473386" y="141440"/>
                  </a:lnTo>
                </a:path>
                <a:path w="9213215" h="5260340">
                  <a:moveTo>
                    <a:pt x="3448367" y="141440"/>
                  </a:moveTo>
                  <a:lnTo>
                    <a:pt x="3423412" y="141440"/>
                  </a:lnTo>
                </a:path>
                <a:path w="9213215" h="5260340">
                  <a:moveTo>
                    <a:pt x="3398393" y="141440"/>
                  </a:moveTo>
                  <a:lnTo>
                    <a:pt x="3373437" y="141440"/>
                  </a:lnTo>
                </a:path>
                <a:path w="9213215" h="5260340">
                  <a:moveTo>
                    <a:pt x="3348418" y="141440"/>
                  </a:moveTo>
                  <a:lnTo>
                    <a:pt x="3323463" y="141440"/>
                  </a:lnTo>
                </a:path>
                <a:path w="9213215" h="5260340">
                  <a:moveTo>
                    <a:pt x="3298507" y="141440"/>
                  </a:moveTo>
                  <a:lnTo>
                    <a:pt x="3273488" y="141440"/>
                  </a:lnTo>
                </a:path>
                <a:path w="9213215" h="5260340">
                  <a:moveTo>
                    <a:pt x="3248469" y="141440"/>
                  </a:moveTo>
                  <a:lnTo>
                    <a:pt x="3223514" y="141440"/>
                  </a:lnTo>
                </a:path>
                <a:path w="9213215" h="5260340">
                  <a:moveTo>
                    <a:pt x="3198495" y="141440"/>
                  </a:moveTo>
                  <a:lnTo>
                    <a:pt x="3173539" y="141440"/>
                  </a:lnTo>
                </a:path>
                <a:path w="9213215" h="5260340">
                  <a:moveTo>
                    <a:pt x="3148520" y="141440"/>
                  </a:moveTo>
                  <a:lnTo>
                    <a:pt x="3123565" y="141440"/>
                  </a:lnTo>
                </a:path>
                <a:path w="9213215" h="5260340">
                  <a:moveTo>
                    <a:pt x="3098546" y="141440"/>
                  </a:moveTo>
                  <a:lnTo>
                    <a:pt x="3073590" y="141440"/>
                  </a:lnTo>
                </a:path>
                <a:path w="9213215" h="5260340">
                  <a:moveTo>
                    <a:pt x="3048571" y="141440"/>
                  </a:moveTo>
                  <a:lnTo>
                    <a:pt x="3023616" y="141440"/>
                  </a:lnTo>
                </a:path>
                <a:path w="9213215" h="5260340">
                  <a:moveTo>
                    <a:pt x="2998597" y="141440"/>
                  </a:moveTo>
                  <a:lnTo>
                    <a:pt x="2973641" y="141440"/>
                  </a:lnTo>
                </a:path>
                <a:path w="9213215" h="5260340">
                  <a:moveTo>
                    <a:pt x="2948622" y="141440"/>
                  </a:moveTo>
                  <a:lnTo>
                    <a:pt x="2923667" y="141440"/>
                  </a:lnTo>
                </a:path>
                <a:path w="9213215" h="5260340">
                  <a:moveTo>
                    <a:pt x="2898648" y="141440"/>
                  </a:moveTo>
                  <a:lnTo>
                    <a:pt x="2873692" y="141440"/>
                  </a:lnTo>
                </a:path>
                <a:path w="9213215" h="5260340">
                  <a:moveTo>
                    <a:pt x="2848692" y="141440"/>
                  </a:moveTo>
                  <a:lnTo>
                    <a:pt x="2823667" y="141440"/>
                  </a:lnTo>
                </a:path>
                <a:path w="9213215" h="5260340">
                  <a:moveTo>
                    <a:pt x="2798686" y="141440"/>
                  </a:moveTo>
                  <a:lnTo>
                    <a:pt x="2773711" y="141440"/>
                  </a:lnTo>
                </a:path>
                <a:path w="9213215" h="5260340">
                  <a:moveTo>
                    <a:pt x="2748730" y="141440"/>
                  </a:moveTo>
                  <a:lnTo>
                    <a:pt x="2723724" y="141440"/>
                  </a:lnTo>
                </a:path>
                <a:path w="9213215" h="5260340">
                  <a:moveTo>
                    <a:pt x="2698750" y="141440"/>
                  </a:moveTo>
                  <a:lnTo>
                    <a:pt x="2673769" y="141440"/>
                  </a:lnTo>
                </a:path>
                <a:path w="9213215" h="5260340">
                  <a:moveTo>
                    <a:pt x="2648794" y="141440"/>
                  </a:moveTo>
                  <a:lnTo>
                    <a:pt x="2623762" y="141440"/>
                  </a:lnTo>
                </a:path>
                <a:path w="9213215" h="5260340">
                  <a:moveTo>
                    <a:pt x="2598788" y="141440"/>
                  </a:moveTo>
                  <a:lnTo>
                    <a:pt x="2573782" y="141440"/>
                  </a:lnTo>
                </a:path>
                <a:path w="9213215" h="5260340">
                  <a:moveTo>
                    <a:pt x="2548807" y="141440"/>
                  </a:moveTo>
                  <a:lnTo>
                    <a:pt x="2523826" y="141440"/>
                  </a:lnTo>
                </a:path>
                <a:path w="9213215" h="5260340">
                  <a:moveTo>
                    <a:pt x="2498845" y="141440"/>
                  </a:moveTo>
                  <a:lnTo>
                    <a:pt x="2473871" y="141440"/>
                  </a:lnTo>
                </a:path>
                <a:path w="9213215" h="5260340">
                  <a:moveTo>
                    <a:pt x="2448864" y="141440"/>
                  </a:moveTo>
                  <a:lnTo>
                    <a:pt x="2423864" y="141440"/>
                  </a:lnTo>
                </a:path>
                <a:path w="9213215" h="5260340">
                  <a:moveTo>
                    <a:pt x="2398858" y="141440"/>
                  </a:moveTo>
                  <a:lnTo>
                    <a:pt x="2373884" y="141440"/>
                  </a:lnTo>
                </a:path>
                <a:path w="9213215" h="5260340">
                  <a:moveTo>
                    <a:pt x="2348903" y="141440"/>
                  </a:moveTo>
                  <a:lnTo>
                    <a:pt x="2323928" y="141440"/>
                  </a:lnTo>
                </a:path>
                <a:path w="9213215" h="5260340">
                  <a:moveTo>
                    <a:pt x="2298947" y="141440"/>
                  </a:moveTo>
                  <a:lnTo>
                    <a:pt x="2273941" y="141440"/>
                  </a:lnTo>
                </a:path>
                <a:path w="9213215" h="5260340">
                  <a:moveTo>
                    <a:pt x="2248966" y="141440"/>
                  </a:moveTo>
                  <a:lnTo>
                    <a:pt x="2223985" y="141440"/>
                  </a:lnTo>
                </a:path>
                <a:path w="9213215" h="5260340">
                  <a:moveTo>
                    <a:pt x="2198960" y="141440"/>
                  </a:moveTo>
                  <a:lnTo>
                    <a:pt x="2173979" y="141440"/>
                  </a:lnTo>
                </a:path>
                <a:path w="9213215" h="5260340">
                  <a:moveTo>
                    <a:pt x="2149005" y="141440"/>
                  </a:moveTo>
                  <a:lnTo>
                    <a:pt x="2123998" y="141440"/>
                  </a:lnTo>
                </a:path>
                <a:path w="9213215" h="5260340">
                  <a:moveTo>
                    <a:pt x="2099024" y="141440"/>
                  </a:moveTo>
                  <a:lnTo>
                    <a:pt x="2074043" y="141440"/>
                  </a:lnTo>
                </a:path>
                <a:path w="9213215" h="5260340">
                  <a:moveTo>
                    <a:pt x="2049062" y="141440"/>
                  </a:moveTo>
                  <a:lnTo>
                    <a:pt x="2024087" y="141440"/>
                  </a:lnTo>
                </a:path>
                <a:path w="9213215" h="5260340">
                  <a:moveTo>
                    <a:pt x="4947666" y="191478"/>
                  </a:moveTo>
                  <a:lnTo>
                    <a:pt x="4922710" y="191478"/>
                  </a:lnTo>
                </a:path>
                <a:path w="9213215" h="5260340">
                  <a:moveTo>
                    <a:pt x="4897691" y="191478"/>
                  </a:moveTo>
                  <a:lnTo>
                    <a:pt x="4872736" y="191478"/>
                  </a:lnTo>
                </a:path>
                <a:path w="9213215" h="5260340">
                  <a:moveTo>
                    <a:pt x="4847717" y="191478"/>
                  </a:moveTo>
                  <a:lnTo>
                    <a:pt x="4822761" y="191478"/>
                  </a:lnTo>
                </a:path>
                <a:path w="9213215" h="5260340">
                  <a:moveTo>
                    <a:pt x="4797742" y="191478"/>
                  </a:moveTo>
                  <a:lnTo>
                    <a:pt x="4772787" y="191478"/>
                  </a:lnTo>
                </a:path>
                <a:path w="9213215" h="5260340">
                  <a:moveTo>
                    <a:pt x="4747831" y="191478"/>
                  </a:moveTo>
                  <a:lnTo>
                    <a:pt x="4722812" y="191478"/>
                  </a:lnTo>
                </a:path>
                <a:path w="9213215" h="5260340">
                  <a:moveTo>
                    <a:pt x="4697793" y="191478"/>
                  </a:moveTo>
                  <a:lnTo>
                    <a:pt x="4672774" y="191478"/>
                  </a:lnTo>
                </a:path>
                <a:path w="9213215" h="5260340">
                  <a:moveTo>
                    <a:pt x="4647819" y="191478"/>
                  </a:moveTo>
                  <a:lnTo>
                    <a:pt x="4622863" y="191478"/>
                  </a:lnTo>
                </a:path>
                <a:path w="9213215" h="5260340">
                  <a:moveTo>
                    <a:pt x="4597844" y="191478"/>
                  </a:moveTo>
                  <a:lnTo>
                    <a:pt x="4572889" y="191478"/>
                  </a:lnTo>
                </a:path>
                <a:path w="9213215" h="5260340">
                  <a:moveTo>
                    <a:pt x="4547870" y="191478"/>
                  </a:moveTo>
                  <a:lnTo>
                    <a:pt x="4522914" y="191478"/>
                  </a:lnTo>
                </a:path>
                <a:path w="9213215" h="5260340">
                  <a:moveTo>
                    <a:pt x="4497895" y="191478"/>
                  </a:moveTo>
                  <a:lnTo>
                    <a:pt x="4472876" y="191478"/>
                  </a:lnTo>
                </a:path>
                <a:path w="9213215" h="5260340">
                  <a:moveTo>
                    <a:pt x="4447921" y="191478"/>
                  </a:moveTo>
                  <a:lnTo>
                    <a:pt x="4422965" y="191478"/>
                  </a:lnTo>
                </a:path>
                <a:path w="9213215" h="5260340">
                  <a:moveTo>
                    <a:pt x="4397946" y="191478"/>
                  </a:moveTo>
                  <a:lnTo>
                    <a:pt x="4372991" y="191478"/>
                  </a:lnTo>
                </a:path>
                <a:path w="9213215" h="5260340">
                  <a:moveTo>
                    <a:pt x="4347972" y="191478"/>
                  </a:moveTo>
                  <a:lnTo>
                    <a:pt x="4322953" y="191478"/>
                  </a:lnTo>
                </a:path>
                <a:path w="9213215" h="5260340">
                  <a:moveTo>
                    <a:pt x="4297997" y="191478"/>
                  </a:moveTo>
                  <a:lnTo>
                    <a:pt x="4272978" y="191478"/>
                  </a:lnTo>
                </a:path>
                <a:path w="9213215" h="5260340">
                  <a:moveTo>
                    <a:pt x="4248023" y="191478"/>
                  </a:moveTo>
                  <a:lnTo>
                    <a:pt x="4223004" y="191478"/>
                  </a:lnTo>
                </a:path>
                <a:path w="9213215" h="5260340">
                  <a:moveTo>
                    <a:pt x="4198048" y="191478"/>
                  </a:moveTo>
                  <a:lnTo>
                    <a:pt x="4173093" y="191478"/>
                  </a:lnTo>
                </a:path>
                <a:path w="9213215" h="5260340">
                  <a:moveTo>
                    <a:pt x="4148074" y="191478"/>
                  </a:moveTo>
                  <a:lnTo>
                    <a:pt x="4123055" y="191478"/>
                  </a:lnTo>
                </a:path>
                <a:path w="9213215" h="5260340">
                  <a:moveTo>
                    <a:pt x="4098099" y="191478"/>
                  </a:moveTo>
                  <a:lnTo>
                    <a:pt x="4073080" y="191478"/>
                  </a:lnTo>
                </a:path>
                <a:path w="9213215" h="5260340">
                  <a:moveTo>
                    <a:pt x="4048125" y="191478"/>
                  </a:moveTo>
                  <a:lnTo>
                    <a:pt x="4023106" y="191478"/>
                  </a:lnTo>
                </a:path>
                <a:path w="9213215" h="5260340">
                  <a:moveTo>
                    <a:pt x="3998150" y="191478"/>
                  </a:moveTo>
                  <a:lnTo>
                    <a:pt x="3973195" y="191478"/>
                  </a:lnTo>
                </a:path>
                <a:path w="9213215" h="5260340">
                  <a:moveTo>
                    <a:pt x="3948176" y="191478"/>
                  </a:moveTo>
                  <a:lnTo>
                    <a:pt x="3923157" y="191478"/>
                  </a:lnTo>
                </a:path>
                <a:path w="9213215" h="5260340">
                  <a:moveTo>
                    <a:pt x="3898138" y="191478"/>
                  </a:moveTo>
                  <a:lnTo>
                    <a:pt x="3873182" y="191478"/>
                  </a:lnTo>
                </a:path>
                <a:path w="9213215" h="5260340">
                  <a:moveTo>
                    <a:pt x="3848227" y="191478"/>
                  </a:moveTo>
                  <a:lnTo>
                    <a:pt x="3823208" y="191478"/>
                  </a:lnTo>
                </a:path>
                <a:path w="9213215" h="5260340">
                  <a:moveTo>
                    <a:pt x="3798189" y="191478"/>
                  </a:moveTo>
                  <a:lnTo>
                    <a:pt x="3773233" y="191478"/>
                  </a:lnTo>
                </a:path>
                <a:path w="9213215" h="5260340">
                  <a:moveTo>
                    <a:pt x="3748278" y="191478"/>
                  </a:moveTo>
                  <a:lnTo>
                    <a:pt x="3723259" y="191478"/>
                  </a:lnTo>
                </a:path>
                <a:path w="9213215" h="5260340">
                  <a:moveTo>
                    <a:pt x="3698303" y="191478"/>
                  </a:moveTo>
                  <a:lnTo>
                    <a:pt x="3673284" y="191478"/>
                  </a:lnTo>
                </a:path>
                <a:path w="9213215" h="5260340">
                  <a:moveTo>
                    <a:pt x="3648329" y="191478"/>
                  </a:moveTo>
                  <a:lnTo>
                    <a:pt x="3623310" y="191478"/>
                  </a:lnTo>
                </a:path>
                <a:path w="9213215" h="5260340">
                  <a:moveTo>
                    <a:pt x="3598291" y="191478"/>
                  </a:moveTo>
                  <a:lnTo>
                    <a:pt x="3573335" y="191478"/>
                  </a:lnTo>
                </a:path>
                <a:path w="9213215" h="5260340">
                  <a:moveTo>
                    <a:pt x="3548380" y="191478"/>
                  </a:moveTo>
                  <a:lnTo>
                    <a:pt x="3523361" y="191478"/>
                  </a:lnTo>
                </a:path>
                <a:path w="9213215" h="5260340">
                  <a:moveTo>
                    <a:pt x="3498405" y="191478"/>
                  </a:moveTo>
                  <a:lnTo>
                    <a:pt x="3473386" y="191478"/>
                  </a:lnTo>
                </a:path>
                <a:path w="9213215" h="5260340">
                  <a:moveTo>
                    <a:pt x="3448367" y="191478"/>
                  </a:moveTo>
                  <a:lnTo>
                    <a:pt x="3423412" y="191478"/>
                  </a:lnTo>
                </a:path>
                <a:path w="9213215" h="5260340">
                  <a:moveTo>
                    <a:pt x="3398393" y="191478"/>
                  </a:moveTo>
                  <a:lnTo>
                    <a:pt x="3373437" y="191478"/>
                  </a:lnTo>
                </a:path>
                <a:path w="9213215" h="5260340">
                  <a:moveTo>
                    <a:pt x="3348418" y="191478"/>
                  </a:moveTo>
                  <a:lnTo>
                    <a:pt x="3323463" y="191478"/>
                  </a:lnTo>
                </a:path>
                <a:path w="9213215" h="5260340">
                  <a:moveTo>
                    <a:pt x="3298507" y="191478"/>
                  </a:moveTo>
                  <a:lnTo>
                    <a:pt x="3273488" y="191478"/>
                  </a:lnTo>
                </a:path>
                <a:path w="9213215" h="5260340">
                  <a:moveTo>
                    <a:pt x="3248469" y="191478"/>
                  </a:moveTo>
                  <a:lnTo>
                    <a:pt x="3223514" y="191478"/>
                  </a:lnTo>
                </a:path>
                <a:path w="9213215" h="5260340">
                  <a:moveTo>
                    <a:pt x="3198495" y="191478"/>
                  </a:moveTo>
                  <a:lnTo>
                    <a:pt x="3173539" y="191478"/>
                  </a:lnTo>
                </a:path>
                <a:path w="9213215" h="5260340">
                  <a:moveTo>
                    <a:pt x="3148520" y="191478"/>
                  </a:moveTo>
                  <a:lnTo>
                    <a:pt x="3123565" y="191478"/>
                  </a:lnTo>
                </a:path>
                <a:path w="9213215" h="5260340">
                  <a:moveTo>
                    <a:pt x="3098546" y="191478"/>
                  </a:moveTo>
                  <a:lnTo>
                    <a:pt x="3073590" y="191478"/>
                  </a:lnTo>
                </a:path>
                <a:path w="9213215" h="5260340">
                  <a:moveTo>
                    <a:pt x="3048571" y="191478"/>
                  </a:moveTo>
                  <a:lnTo>
                    <a:pt x="3023616" y="191478"/>
                  </a:lnTo>
                </a:path>
                <a:path w="9213215" h="5260340">
                  <a:moveTo>
                    <a:pt x="2998597" y="191478"/>
                  </a:moveTo>
                  <a:lnTo>
                    <a:pt x="2973641" y="191478"/>
                  </a:lnTo>
                </a:path>
                <a:path w="9213215" h="5260340">
                  <a:moveTo>
                    <a:pt x="2948622" y="191478"/>
                  </a:moveTo>
                  <a:lnTo>
                    <a:pt x="2923667" y="191478"/>
                  </a:lnTo>
                </a:path>
                <a:path w="9213215" h="5260340">
                  <a:moveTo>
                    <a:pt x="2898648" y="191478"/>
                  </a:moveTo>
                  <a:lnTo>
                    <a:pt x="2873692" y="191478"/>
                  </a:lnTo>
                </a:path>
                <a:path w="9213215" h="5260340">
                  <a:moveTo>
                    <a:pt x="2848692" y="191478"/>
                  </a:moveTo>
                  <a:lnTo>
                    <a:pt x="2823667" y="191478"/>
                  </a:lnTo>
                </a:path>
                <a:path w="9213215" h="5260340">
                  <a:moveTo>
                    <a:pt x="2798686" y="191478"/>
                  </a:moveTo>
                  <a:lnTo>
                    <a:pt x="2773711" y="191478"/>
                  </a:lnTo>
                </a:path>
                <a:path w="9213215" h="5260340">
                  <a:moveTo>
                    <a:pt x="2748730" y="191478"/>
                  </a:moveTo>
                  <a:lnTo>
                    <a:pt x="2723724" y="191478"/>
                  </a:lnTo>
                </a:path>
                <a:path w="9213215" h="5260340">
                  <a:moveTo>
                    <a:pt x="2698750" y="191478"/>
                  </a:moveTo>
                  <a:lnTo>
                    <a:pt x="2673769" y="191478"/>
                  </a:lnTo>
                </a:path>
                <a:path w="9213215" h="5260340">
                  <a:moveTo>
                    <a:pt x="2648794" y="191478"/>
                  </a:moveTo>
                  <a:lnTo>
                    <a:pt x="2623762" y="191478"/>
                  </a:lnTo>
                </a:path>
                <a:path w="9213215" h="5260340">
                  <a:moveTo>
                    <a:pt x="2598788" y="191478"/>
                  </a:moveTo>
                  <a:lnTo>
                    <a:pt x="2573782" y="191478"/>
                  </a:lnTo>
                </a:path>
                <a:path w="9213215" h="5260340">
                  <a:moveTo>
                    <a:pt x="2548807" y="191478"/>
                  </a:moveTo>
                  <a:lnTo>
                    <a:pt x="2523826" y="191478"/>
                  </a:lnTo>
                </a:path>
                <a:path w="9213215" h="5260340">
                  <a:moveTo>
                    <a:pt x="2498845" y="191478"/>
                  </a:moveTo>
                  <a:lnTo>
                    <a:pt x="2473871" y="191478"/>
                  </a:lnTo>
                </a:path>
                <a:path w="9213215" h="5260340">
                  <a:moveTo>
                    <a:pt x="2448864" y="191478"/>
                  </a:moveTo>
                  <a:lnTo>
                    <a:pt x="2423864" y="191478"/>
                  </a:lnTo>
                </a:path>
                <a:path w="9213215" h="5260340">
                  <a:moveTo>
                    <a:pt x="2398858" y="191478"/>
                  </a:moveTo>
                  <a:lnTo>
                    <a:pt x="2373884" y="191478"/>
                  </a:lnTo>
                </a:path>
                <a:path w="9213215" h="5260340">
                  <a:moveTo>
                    <a:pt x="2348903" y="191478"/>
                  </a:moveTo>
                  <a:lnTo>
                    <a:pt x="2323928" y="191478"/>
                  </a:lnTo>
                </a:path>
                <a:path w="9213215" h="5260340">
                  <a:moveTo>
                    <a:pt x="2298947" y="191478"/>
                  </a:moveTo>
                  <a:lnTo>
                    <a:pt x="2273941" y="191478"/>
                  </a:lnTo>
                </a:path>
                <a:path w="9213215" h="5260340">
                  <a:moveTo>
                    <a:pt x="2248966" y="191478"/>
                  </a:moveTo>
                  <a:lnTo>
                    <a:pt x="2223985" y="191478"/>
                  </a:lnTo>
                </a:path>
                <a:path w="9213215" h="5260340">
                  <a:moveTo>
                    <a:pt x="2198960" y="191478"/>
                  </a:moveTo>
                  <a:lnTo>
                    <a:pt x="2173979" y="191478"/>
                  </a:lnTo>
                </a:path>
                <a:path w="9213215" h="5260340">
                  <a:moveTo>
                    <a:pt x="2149005" y="191478"/>
                  </a:moveTo>
                  <a:lnTo>
                    <a:pt x="2123998" y="191478"/>
                  </a:lnTo>
                </a:path>
                <a:path w="9213215" h="5260340">
                  <a:moveTo>
                    <a:pt x="2099024" y="191478"/>
                  </a:moveTo>
                  <a:lnTo>
                    <a:pt x="2074043" y="191478"/>
                  </a:lnTo>
                </a:path>
                <a:path w="9213215" h="5260340">
                  <a:moveTo>
                    <a:pt x="2049062" y="191478"/>
                  </a:moveTo>
                  <a:lnTo>
                    <a:pt x="2024087" y="191478"/>
                  </a:lnTo>
                </a:path>
                <a:path w="9213215" h="5260340">
                  <a:moveTo>
                    <a:pt x="4947666" y="241453"/>
                  </a:moveTo>
                  <a:lnTo>
                    <a:pt x="4922710" y="241453"/>
                  </a:lnTo>
                </a:path>
                <a:path w="9213215" h="5260340">
                  <a:moveTo>
                    <a:pt x="4897691" y="241453"/>
                  </a:moveTo>
                  <a:lnTo>
                    <a:pt x="4872736" y="241453"/>
                  </a:lnTo>
                </a:path>
                <a:path w="9213215" h="5260340">
                  <a:moveTo>
                    <a:pt x="4847717" y="241453"/>
                  </a:moveTo>
                  <a:lnTo>
                    <a:pt x="4822761" y="241453"/>
                  </a:lnTo>
                </a:path>
                <a:path w="9213215" h="5260340">
                  <a:moveTo>
                    <a:pt x="4797742" y="241453"/>
                  </a:moveTo>
                  <a:lnTo>
                    <a:pt x="4772787" y="241453"/>
                  </a:lnTo>
                </a:path>
                <a:path w="9213215" h="5260340">
                  <a:moveTo>
                    <a:pt x="4747831" y="241453"/>
                  </a:moveTo>
                  <a:lnTo>
                    <a:pt x="4722812" y="241453"/>
                  </a:lnTo>
                </a:path>
                <a:path w="9213215" h="5260340">
                  <a:moveTo>
                    <a:pt x="4697793" y="241453"/>
                  </a:moveTo>
                  <a:lnTo>
                    <a:pt x="4672774" y="241453"/>
                  </a:lnTo>
                </a:path>
                <a:path w="9213215" h="5260340">
                  <a:moveTo>
                    <a:pt x="4647819" y="241453"/>
                  </a:moveTo>
                  <a:lnTo>
                    <a:pt x="4622863" y="241453"/>
                  </a:lnTo>
                </a:path>
                <a:path w="9213215" h="5260340">
                  <a:moveTo>
                    <a:pt x="4597844" y="241453"/>
                  </a:moveTo>
                  <a:lnTo>
                    <a:pt x="4572889" y="241453"/>
                  </a:lnTo>
                </a:path>
                <a:path w="9213215" h="5260340">
                  <a:moveTo>
                    <a:pt x="4547870" y="241453"/>
                  </a:moveTo>
                  <a:lnTo>
                    <a:pt x="4522914" y="241453"/>
                  </a:lnTo>
                </a:path>
                <a:path w="9213215" h="5260340">
                  <a:moveTo>
                    <a:pt x="4497895" y="241453"/>
                  </a:moveTo>
                  <a:lnTo>
                    <a:pt x="4472876" y="241453"/>
                  </a:lnTo>
                </a:path>
                <a:path w="9213215" h="5260340">
                  <a:moveTo>
                    <a:pt x="4447921" y="241453"/>
                  </a:moveTo>
                  <a:lnTo>
                    <a:pt x="4422965" y="241453"/>
                  </a:lnTo>
                </a:path>
                <a:path w="9213215" h="5260340">
                  <a:moveTo>
                    <a:pt x="4397946" y="241453"/>
                  </a:moveTo>
                  <a:lnTo>
                    <a:pt x="4372991" y="241453"/>
                  </a:lnTo>
                </a:path>
                <a:path w="9213215" h="5260340">
                  <a:moveTo>
                    <a:pt x="4347972" y="241453"/>
                  </a:moveTo>
                  <a:lnTo>
                    <a:pt x="4322953" y="241453"/>
                  </a:lnTo>
                </a:path>
                <a:path w="9213215" h="5260340">
                  <a:moveTo>
                    <a:pt x="4297997" y="241453"/>
                  </a:moveTo>
                  <a:lnTo>
                    <a:pt x="4272978" y="241453"/>
                  </a:lnTo>
                </a:path>
                <a:path w="9213215" h="5260340">
                  <a:moveTo>
                    <a:pt x="4248023" y="241453"/>
                  </a:moveTo>
                  <a:lnTo>
                    <a:pt x="4223004" y="241453"/>
                  </a:lnTo>
                </a:path>
                <a:path w="9213215" h="5260340">
                  <a:moveTo>
                    <a:pt x="4198048" y="241453"/>
                  </a:moveTo>
                  <a:lnTo>
                    <a:pt x="4173093" y="241453"/>
                  </a:lnTo>
                </a:path>
                <a:path w="9213215" h="5260340">
                  <a:moveTo>
                    <a:pt x="4148074" y="241453"/>
                  </a:moveTo>
                  <a:lnTo>
                    <a:pt x="4123055" y="241453"/>
                  </a:lnTo>
                </a:path>
                <a:path w="9213215" h="5260340">
                  <a:moveTo>
                    <a:pt x="4098099" y="241453"/>
                  </a:moveTo>
                  <a:lnTo>
                    <a:pt x="4073080" y="241453"/>
                  </a:lnTo>
                </a:path>
                <a:path w="9213215" h="5260340">
                  <a:moveTo>
                    <a:pt x="4048125" y="241453"/>
                  </a:moveTo>
                  <a:lnTo>
                    <a:pt x="4023106" y="241453"/>
                  </a:lnTo>
                </a:path>
                <a:path w="9213215" h="5260340">
                  <a:moveTo>
                    <a:pt x="3998150" y="241453"/>
                  </a:moveTo>
                  <a:lnTo>
                    <a:pt x="3973195" y="241453"/>
                  </a:lnTo>
                </a:path>
                <a:path w="9213215" h="5260340">
                  <a:moveTo>
                    <a:pt x="3948176" y="241453"/>
                  </a:moveTo>
                  <a:lnTo>
                    <a:pt x="3923157" y="241453"/>
                  </a:lnTo>
                </a:path>
                <a:path w="9213215" h="5260340">
                  <a:moveTo>
                    <a:pt x="3898138" y="241453"/>
                  </a:moveTo>
                  <a:lnTo>
                    <a:pt x="3873182" y="241453"/>
                  </a:lnTo>
                </a:path>
                <a:path w="9213215" h="5260340">
                  <a:moveTo>
                    <a:pt x="3848227" y="241453"/>
                  </a:moveTo>
                  <a:lnTo>
                    <a:pt x="3823208" y="241453"/>
                  </a:lnTo>
                </a:path>
                <a:path w="9213215" h="5260340">
                  <a:moveTo>
                    <a:pt x="3798189" y="241453"/>
                  </a:moveTo>
                  <a:lnTo>
                    <a:pt x="3773233" y="241453"/>
                  </a:lnTo>
                </a:path>
                <a:path w="9213215" h="5260340">
                  <a:moveTo>
                    <a:pt x="3748278" y="241453"/>
                  </a:moveTo>
                  <a:lnTo>
                    <a:pt x="3723259" y="241453"/>
                  </a:lnTo>
                </a:path>
                <a:path w="9213215" h="5260340">
                  <a:moveTo>
                    <a:pt x="3698303" y="241453"/>
                  </a:moveTo>
                  <a:lnTo>
                    <a:pt x="3673284" y="241453"/>
                  </a:lnTo>
                </a:path>
                <a:path w="9213215" h="5260340">
                  <a:moveTo>
                    <a:pt x="3648329" y="241453"/>
                  </a:moveTo>
                  <a:lnTo>
                    <a:pt x="3623310" y="241453"/>
                  </a:lnTo>
                </a:path>
                <a:path w="9213215" h="5260340">
                  <a:moveTo>
                    <a:pt x="3598291" y="241453"/>
                  </a:moveTo>
                  <a:lnTo>
                    <a:pt x="3573335" y="241453"/>
                  </a:lnTo>
                </a:path>
                <a:path w="9213215" h="5260340">
                  <a:moveTo>
                    <a:pt x="3548380" y="241453"/>
                  </a:moveTo>
                  <a:lnTo>
                    <a:pt x="3523361" y="241453"/>
                  </a:lnTo>
                </a:path>
                <a:path w="9213215" h="5260340">
                  <a:moveTo>
                    <a:pt x="3498405" y="241453"/>
                  </a:moveTo>
                  <a:lnTo>
                    <a:pt x="3473386" y="241453"/>
                  </a:lnTo>
                </a:path>
                <a:path w="9213215" h="5260340">
                  <a:moveTo>
                    <a:pt x="3448367" y="241453"/>
                  </a:moveTo>
                  <a:lnTo>
                    <a:pt x="3423412" y="241453"/>
                  </a:lnTo>
                </a:path>
                <a:path w="9213215" h="5260340">
                  <a:moveTo>
                    <a:pt x="3398393" y="241453"/>
                  </a:moveTo>
                  <a:lnTo>
                    <a:pt x="3373437" y="241453"/>
                  </a:lnTo>
                </a:path>
                <a:path w="9213215" h="5260340">
                  <a:moveTo>
                    <a:pt x="3348418" y="241453"/>
                  </a:moveTo>
                  <a:lnTo>
                    <a:pt x="3323463" y="241453"/>
                  </a:lnTo>
                </a:path>
                <a:path w="9213215" h="5260340">
                  <a:moveTo>
                    <a:pt x="3298507" y="241453"/>
                  </a:moveTo>
                  <a:lnTo>
                    <a:pt x="3273488" y="241453"/>
                  </a:lnTo>
                </a:path>
                <a:path w="9213215" h="5260340">
                  <a:moveTo>
                    <a:pt x="3248469" y="241453"/>
                  </a:moveTo>
                  <a:lnTo>
                    <a:pt x="3223514" y="241453"/>
                  </a:lnTo>
                </a:path>
                <a:path w="9213215" h="5260340">
                  <a:moveTo>
                    <a:pt x="3198495" y="241453"/>
                  </a:moveTo>
                  <a:lnTo>
                    <a:pt x="3173539" y="241453"/>
                  </a:lnTo>
                </a:path>
                <a:path w="9213215" h="5260340">
                  <a:moveTo>
                    <a:pt x="3148520" y="241453"/>
                  </a:moveTo>
                  <a:lnTo>
                    <a:pt x="3123565" y="241453"/>
                  </a:lnTo>
                </a:path>
                <a:path w="9213215" h="5260340">
                  <a:moveTo>
                    <a:pt x="3098546" y="241453"/>
                  </a:moveTo>
                  <a:lnTo>
                    <a:pt x="3073590" y="241453"/>
                  </a:lnTo>
                </a:path>
                <a:path w="9213215" h="5260340">
                  <a:moveTo>
                    <a:pt x="3048571" y="241453"/>
                  </a:moveTo>
                  <a:lnTo>
                    <a:pt x="3023616" y="241453"/>
                  </a:lnTo>
                </a:path>
                <a:path w="9213215" h="5260340">
                  <a:moveTo>
                    <a:pt x="2998597" y="241453"/>
                  </a:moveTo>
                  <a:lnTo>
                    <a:pt x="2973641" y="241453"/>
                  </a:lnTo>
                </a:path>
                <a:path w="9213215" h="5260340">
                  <a:moveTo>
                    <a:pt x="2948622" y="241453"/>
                  </a:moveTo>
                  <a:lnTo>
                    <a:pt x="2923667" y="241453"/>
                  </a:lnTo>
                </a:path>
                <a:path w="9213215" h="5260340">
                  <a:moveTo>
                    <a:pt x="2898648" y="241453"/>
                  </a:moveTo>
                  <a:lnTo>
                    <a:pt x="2873692" y="241453"/>
                  </a:lnTo>
                </a:path>
                <a:path w="9213215" h="5260340">
                  <a:moveTo>
                    <a:pt x="2848692" y="241453"/>
                  </a:moveTo>
                  <a:lnTo>
                    <a:pt x="2823667" y="241453"/>
                  </a:lnTo>
                </a:path>
                <a:path w="9213215" h="5260340">
                  <a:moveTo>
                    <a:pt x="2798686" y="241453"/>
                  </a:moveTo>
                  <a:lnTo>
                    <a:pt x="2773711" y="241453"/>
                  </a:lnTo>
                </a:path>
                <a:path w="9213215" h="5260340">
                  <a:moveTo>
                    <a:pt x="2748730" y="241453"/>
                  </a:moveTo>
                  <a:lnTo>
                    <a:pt x="2723724" y="241453"/>
                  </a:lnTo>
                </a:path>
                <a:path w="9213215" h="5260340">
                  <a:moveTo>
                    <a:pt x="2698750" y="241453"/>
                  </a:moveTo>
                  <a:lnTo>
                    <a:pt x="2673769" y="241453"/>
                  </a:lnTo>
                </a:path>
                <a:path w="9213215" h="5260340">
                  <a:moveTo>
                    <a:pt x="2648794" y="241453"/>
                  </a:moveTo>
                  <a:lnTo>
                    <a:pt x="2623762" y="241453"/>
                  </a:lnTo>
                </a:path>
                <a:path w="9213215" h="5260340">
                  <a:moveTo>
                    <a:pt x="2598788" y="241453"/>
                  </a:moveTo>
                  <a:lnTo>
                    <a:pt x="2573782" y="241453"/>
                  </a:lnTo>
                </a:path>
                <a:path w="9213215" h="5260340">
                  <a:moveTo>
                    <a:pt x="2548807" y="241453"/>
                  </a:moveTo>
                  <a:lnTo>
                    <a:pt x="2523826" y="241453"/>
                  </a:lnTo>
                </a:path>
                <a:path w="9213215" h="5260340">
                  <a:moveTo>
                    <a:pt x="2498845" y="241453"/>
                  </a:moveTo>
                  <a:lnTo>
                    <a:pt x="2473871" y="241453"/>
                  </a:lnTo>
                </a:path>
                <a:path w="9213215" h="5260340">
                  <a:moveTo>
                    <a:pt x="2448864" y="241453"/>
                  </a:moveTo>
                  <a:lnTo>
                    <a:pt x="2423864" y="241453"/>
                  </a:lnTo>
                </a:path>
                <a:path w="9213215" h="5260340">
                  <a:moveTo>
                    <a:pt x="2398858" y="241453"/>
                  </a:moveTo>
                  <a:lnTo>
                    <a:pt x="2373884" y="241453"/>
                  </a:lnTo>
                </a:path>
                <a:path w="9213215" h="5260340">
                  <a:moveTo>
                    <a:pt x="2348903" y="241453"/>
                  </a:moveTo>
                  <a:lnTo>
                    <a:pt x="2323928" y="241453"/>
                  </a:lnTo>
                </a:path>
                <a:path w="9213215" h="5260340">
                  <a:moveTo>
                    <a:pt x="2298947" y="241453"/>
                  </a:moveTo>
                  <a:lnTo>
                    <a:pt x="2273941" y="241453"/>
                  </a:lnTo>
                </a:path>
                <a:path w="9213215" h="5260340">
                  <a:moveTo>
                    <a:pt x="2248966" y="241453"/>
                  </a:moveTo>
                  <a:lnTo>
                    <a:pt x="2223985" y="241453"/>
                  </a:lnTo>
                </a:path>
                <a:path w="9213215" h="5260340">
                  <a:moveTo>
                    <a:pt x="2198960" y="241453"/>
                  </a:moveTo>
                  <a:lnTo>
                    <a:pt x="2173979" y="241453"/>
                  </a:lnTo>
                </a:path>
                <a:path w="9213215" h="5260340">
                  <a:moveTo>
                    <a:pt x="2149005" y="241453"/>
                  </a:moveTo>
                  <a:lnTo>
                    <a:pt x="2123998" y="241453"/>
                  </a:lnTo>
                </a:path>
                <a:path w="9213215" h="5260340">
                  <a:moveTo>
                    <a:pt x="2099024" y="241453"/>
                  </a:moveTo>
                  <a:lnTo>
                    <a:pt x="2074043" y="241453"/>
                  </a:lnTo>
                </a:path>
                <a:path w="9213215" h="5260340">
                  <a:moveTo>
                    <a:pt x="2049062" y="241453"/>
                  </a:moveTo>
                  <a:lnTo>
                    <a:pt x="2024087" y="241453"/>
                  </a:lnTo>
                </a:path>
                <a:path w="9213215" h="5260340">
                  <a:moveTo>
                    <a:pt x="4947666" y="291427"/>
                  </a:moveTo>
                  <a:lnTo>
                    <a:pt x="4922710" y="291427"/>
                  </a:lnTo>
                </a:path>
                <a:path w="9213215" h="5260340">
                  <a:moveTo>
                    <a:pt x="4897691" y="291427"/>
                  </a:moveTo>
                  <a:lnTo>
                    <a:pt x="4872736" y="291427"/>
                  </a:lnTo>
                </a:path>
                <a:path w="9213215" h="5260340">
                  <a:moveTo>
                    <a:pt x="4847717" y="291427"/>
                  </a:moveTo>
                  <a:lnTo>
                    <a:pt x="4822761" y="291427"/>
                  </a:lnTo>
                </a:path>
                <a:path w="9213215" h="5260340">
                  <a:moveTo>
                    <a:pt x="4797742" y="291427"/>
                  </a:moveTo>
                  <a:lnTo>
                    <a:pt x="4772787" y="291427"/>
                  </a:lnTo>
                </a:path>
                <a:path w="9213215" h="5260340">
                  <a:moveTo>
                    <a:pt x="4747831" y="291427"/>
                  </a:moveTo>
                  <a:lnTo>
                    <a:pt x="4722812" y="291427"/>
                  </a:lnTo>
                </a:path>
                <a:path w="9213215" h="5260340">
                  <a:moveTo>
                    <a:pt x="4697793" y="291427"/>
                  </a:moveTo>
                  <a:lnTo>
                    <a:pt x="4672774" y="291427"/>
                  </a:lnTo>
                </a:path>
                <a:path w="9213215" h="5260340">
                  <a:moveTo>
                    <a:pt x="4647819" y="291427"/>
                  </a:moveTo>
                  <a:lnTo>
                    <a:pt x="4622863" y="291427"/>
                  </a:lnTo>
                </a:path>
                <a:path w="9213215" h="5260340">
                  <a:moveTo>
                    <a:pt x="4597844" y="291427"/>
                  </a:moveTo>
                  <a:lnTo>
                    <a:pt x="4572889" y="291427"/>
                  </a:lnTo>
                </a:path>
                <a:path w="9213215" h="5260340">
                  <a:moveTo>
                    <a:pt x="4547870" y="291427"/>
                  </a:moveTo>
                  <a:lnTo>
                    <a:pt x="4522914" y="291427"/>
                  </a:lnTo>
                </a:path>
                <a:path w="9213215" h="5260340">
                  <a:moveTo>
                    <a:pt x="4497895" y="291427"/>
                  </a:moveTo>
                  <a:lnTo>
                    <a:pt x="4472876" y="291427"/>
                  </a:lnTo>
                </a:path>
                <a:path w="9213215" h="5260340">
                  <a:moveTo>
                    <a:pt x="4447921" y="291427"/>
                  </a:moveTo>
                  <a:lnTo>
                    <a:pt x="4422965" y="291427"/>
                  </a:lnTo>
                </a:path>
                <a:path w="9213215" h="5260340">
                  <a:moveTo>
                    <a:pt x="4397946" y="291427"/>
                  </a:moveTo>
                  <a:lnTo>
                    <a:pt x="4372991" y="291427"/>
                  </a:lnTo>
                </a:path>
                <a:path w="9213215" h="5260340">
                  <a:moveTo>
                    <a:pt x="4347972" y="291427"/>
                  </a:moveTo>
                  <a:lnTo>
                    <a:pt x="4322953" y="291427"/>
                  </a:lnTo>
                </a:path>
                <a:path w="9213215" h="5260340">
                  <a:moveTo>
                    <a:pt x="4297997" y="291427"/>
                  </a:moveTo>
                  <a:lnTo>
                    <a:pt x="4272978" y="291427"/>
                  </a:lnTo>
                </a:path>
                <a:path w="9213215" h="5260340">
                  <a:moveTo>
                    <a:pt x="4248023" y="291427"/>
                  </a:moveTo>
                  <a:lnTo>
                    <a:pt x="4223004" y="291427"/>
                  </a:lnTo>
                </a:path>
                <a:path w="9213215" h="5260340">
                  <a:moveTo>
                    <a:pt x="4198048" y="291427"/>
                  </a:moveTo>
                  <a:lnTo>
                    <a:pt x="4173093" y="291427"/>
                  </a:lnTo>
                </a:path>
                <a:path w="9213215" h="5260340">
                  <a:moveTo>
                    <a:pt x="4148074" y="291427"/>
                  </a:moveTo>
                  <a:lnTo>
                    <a:pt x="4123055" y="291427"/>
                  </a:lnTo>
                </a:path>
                <a:path w="9213215" h="5260340">
                  <a:moveTo>
                    <a:pt x="4098099" y="291427"/>
                  </a:moveTo>
                  <a:lnTo>
                    <a:pt x="4073080" y="291427"/>
                  </a:lnTo>
                </a:path>
                <a:path w="9213215" h="5260340">
                  <a:moveTo>
                    <a:pt x="4048125" y="291427"/>
                  </a:moveTo>
                  <a:lnTo>
                    <a:pt x="4023106" y="291427"/>
                  </a:lnTo>
                </a:path>
                <a:path w="9213215" h="5260340">
                  <a:moveTo>
                    <a:pt x="3998150" y="291427"/>
                  </a:moveTo>
                  <a:lnTo>
                    <a:pt x="3973195" y="291427"/>
                  </a:lnTo>
                </a:path>
                <a:path w="9213215" h="5260340">
                  <a:moveTo>
                    <a:pt x="3948176" y="291427"/>
                  </a:moveTo>
                  <a:lnTo>
                    <a:pt x="3923157" y="291427"/>
                  </a:lnTo>
                </a:path>
                <a:path w="9213215" h="5260340">
                  <a:moveTo>
                    <a:pt x="3898138" y="291427"/>
                  </a:moveTo>
                  <a:lnTo>
                    <a:pt x="3873182" y="291427"/>
                  </a:lnTo>
                </a:path>
                <a:path w="9213215" h="5260340">
                  <a:moveTo>
                    <a:pt x="3848227" y="291427"/>
                  </a:moveTo>
                  <a:lnTo>
                    <a:pt x="3823208" y="291427"/>
                  </a:lnTo>
                </a:path>
                <a:path w="9213215" h="5260340">
                  <a:moveTo>
                    <a:pt x="3798189" y="291427"/>
                  </a:moveTo>
                  <a:lnTo>
                    <a:pt x="3773233" y="291427"/>
                  </a:lnTo>
                </a:path>
                <a:path w="9213215" h="5260340">
                  <a:moveTo>
                    <a:pt x="3748278" y="291427"/>
                  </a:moveTo>
                  <a:lnTo>
                    <a:pt x="3723259" y="291427"/>
                  </a:lnTo>
                </a:path>
                <a:path w="9213215" h="5260340">
                  <a:moveTo>
                    <a:pt x="3698303" y="291427"/>
                  </a:moveTo>
                  <a:lnTo>
                    <a:pt x="3673284" y="291427"/>
                  </a:lnTo>
                </a:path>
                <a:path w="9213215" h="5260340">
                  <a:moveTo>
                    <a:pt x="3648329" y="291427"/>
                  </a:moveTo>
                  <a:lnTo>
                    <a:pt x="3623310" y="291427"/>
                  </a:lnTo>
                </a:path>
                <a:path w="9213215" h="5260340">
                  <a:moveTo>
                    <a:pt x="3598291" y="291427"/>
                  </a:moveTo>
                  <a:lnTo>
                    <a:pt x="3573335" y="291427"/>
                  </a:lnTo>
                </a:path>
                <a:path w="9213215" h="5260340">
                  <a:moveTo>
                    <a:pt x="3548380" y="291427"/>
                  </a:moveTo>
                  <a:lnTo>
                    <a:pt x="3523361" y="291427"/>
                  </a:lnTo>
                </a:path>
                <a:path w="9213215" h="5260340">
                  <a:moveTo>
                    <a:pt x="3498405" y="291427"/>
                  </a:moveTo>
                  <a:lnTo>
                    <a:pt x="3473386" y="291427"/>
                  </a:lnTo>
                </a:path>
                <a:path w="9213215" h="5260340">
                  <a:moveTo>
                    <a:pt x="3448367" y="291427"/>
                  </a:moveTo>
                  <a:lnTo>
                    <a:pt x="3423412" y="291427"/>
                  </a:lnTo>
                </a:path>
                <a:path w="9213215" h="5260340">
                  <a:moveTo>
                    <a:pt x="3398393" y="291427"/>
                  </a:moveTo>
                  <a:lnTo>
                    <a:pt x="3373437" y="291427"/>
                  </a:lnTo>
                </a:path>
                <a:path w="9213215" h="5260340">
                  <a:moveTo>
                    <a:pt x="3348418" y="291427"/>
                  </a:moveTo>
                  <a:lnTo>
                    <a:pt x="3323463" y="291427"/>
                  </a:lnTo>
                </a:path>
                <a:path w="9213215" h="5260340">
                  <a:moveTo>
                    <a:pt x="3298507" y="291427"/>
                  </a:moveTo>
                  <a:lnTo>
                    <a:pt x="3273488" y="291427"/>
                  </a:lnTo>
                </a:path>
                <a:path w="9213215" h="5260340">
                  <a:moveTo>
                    <a:pt x="3248469" y="291427"/>
                  </a:moveTo>
                  <a:lnTo>
                    <a:pt x="3223514" y="291427"/>
                  </a:lnTo>
                </a:path>
                <a:path w="9213215" h="5260340">
                  <a:moveTo>
                    <a:pt x="3198495" y="291427"/>
                  </a:moveTo>
                  <a:lnTo>
                    <a:pt x="3173539" y="291427"/>
                  </a:lnTo>
                </a:path>
                <a:path w="9213215" h="5260340">
                  <a:moveTo>
                    <a:pt x="3148520" y="291427"/>
                  </a:moveTo>
                  <a:lnTo>
                    <a:pt x="3123565" y="291427"/>
                  </a:lnTo>
                </a:path>
                <a:path w="9213215" h="5260340">
                  <a:moveTo>
                    <a:pt x="3098546" y="291427"/>
                  </a:moveTo>
                  <a:lnTo>
                    <a:pt x="3073590" y="291427"/>
                  </a:lnTo>
                </a:path>
                <a:path w="9213215" h="5260340">
                  <a:moveTo>
                    <a:pt x="3048571" y="291427"/>
                  </a:moveTo>
                  <a:lnTo>
                    <a:pt x="3023616" y="291427"/>
                  </a:lnTo>
                </a:path>
                <a:path w="9213215" h="5260340">
                  <a:moveTo>
                    <a:pt x="2998597" y="291427"/>
                  </a:moveTo>
                  <a:lnTo>
                    <a:pt x="2973641" y="291427"/>
                  </a:lnTo>
                </a:path>
                <a:path w="9213215" h="5260340">
                  <a:moveTo>
                    <a:pt x="2948622" y="291427"/>
                  </a:moveTo>
                  <a:lnTo>
                    <a:pt x="2923667" y="291427"/>
                  </a:lnTo>
                </a:path>
                <a:path w="9213215" h="5260340">
                  <a:moveTo>
                    <a:pt x="2898648" y="291427"/>
                  </a:moveTo>
                  <a:lnTo>
                    <a:pt x="2873692" y="291427"/>
                  </a:lnTo>
                </a:path>
                <a:path w="9213215" h="5260340">
                  <a:moveTo>
                    <a:pt x="2848692" y="291427"/>
                  </a:moveTo>
                  <a:lnTo>
                    <a:pt x="2823667" y="291427"/>
                  </a:lnTo>
                </a:path>
                <a:path w="9213215" h="5260340">
                  <a:moveTo>
                    <a:pt x="2798686" y="291427"/>
                  </a:moveTo>
                  <a:lnTo>
                    <a:pt x="2773711" y="291427"/>
                  </a:lnTo>
                </a:path>
                <a:path w="9213215" h="5260340">
                  <a:moveTo>
                    <a:pt x="2748730" y="291427"/>
                  </a:moveTo>
                  <a:lnTo>
                    <a:pt x="2723724" y="291427"/>
                  </a:lnTo>
                </a:path>
                <a:path w="9213215" h="5260340">
                  <a:moveTo>
                    <a:pt x="2698750" y="291427"/>
                  </a:moveTo>
                  <a:lnTo>
                    <a:pt x="2673769" y="291427"/>
                  </a:lnTo>
                </a:path>
                <a:path w="9213215" h="5260340">
                  <a:moveTo>
                    <a:pt x="2648794" y="291427"/>
                  </a:moveTo>
                  <a:lnTo>
                    <a:pt x="2623762" y="291427"/>
                  </a:lnTo>
                </a:path>
                <a:path w="9213215" h="5260340">
                  <a:moveTo>
                    <a:pt x="2598788" y="291427"/>
                  </a:moveTo>
                  <a:lnTo>
                    <a:pt x="2573782" y="291427"/>
                  </a:lnTo>
                </a:path>
                <a:path w="9213215" h="5260340">
                  <a:moveTo>
                    <a:pt x="2548807" y="291427"/>
                  </a:moveTo>
                  <a:lnTo>
                    <a:pt x="2523826" y="291427"/>
                  </a:lnTo>
                </a:path>
                <a:path w="9213215" h="5260340">
                  <a:moveTo>
                    <a:pt x="2498845" y="291427"/>
                  </a:moveTo>
                  <a:lnTo>
                    <a:pt x="2473871" y="291427"/>
                  </a:lnTo>
                </a:path>
                <a:path w="9213215" h="5260340">
                  <a:moveTo>
                    <a:pt x="2448864" y="291427"/>
                  </a:moveTo>
                  <a:lnTo>
                    <a:pt x="2423864" y="291427"/>
                  </a:lnTo>
                </a:path>
                <a:path w="9213215" h="5260340">
                  <a:moveTo>
                    <a:pt x="2398858" y="291427"/>
                  </a:moveTo>
                  <a:lnTo>
                    <a:pt x="2373884" y="291427"/>
                  </a:lnTo>
                </a:path>
                <a:path w="9213215" h="5260340">
                  <a:moveTo>
                    <a:pt x="2348903" y="291427"/>
                  </a:moveTo>
                  <a:lnTo>
                    <a:pt x="2323928" y="291427"/>
                  </a:lnTo>
                </a:path>
                <a:path w="9213215" h="5260340">
                  <a:moveTo>
                    <a:pt x="2298947" y="291427"/>
                  </a:moveTo>
                  <a:lnTo>
                    <a:pt x="2273941" y="291427"/>
                  </a:lnTo>
                </a:path>
                <a:path w="9213215" h="5260340">
                  <a:moveTo>
                    <a:pt x="2248966" y="291427"/>
                  </a:moveTo>
                  <a:lnTo>
                    <a:pt x="2223985" y="291427"/>
                  </a:lnTo>
                </a:path>
                <a:path w="9213215" h="5260340">
                  <a:moveTo>
                    <a:pt x="2198960" y="291427"/>
                  </a:moveTo>
                  <a:lnTo>
                    <a:pt x="2173979" y="291427"/>
                  </a:lnTo>
                </a:path>
                <a:path w="9213215" h="5260340">
                  <a:moveTo>
                    <a:pt x="2149005" y="291427"/>
                  </a:moveTo>
                  <a:lnTo>
                    <a:pt x="2123998" y="291427"/>
                  </a:lnTo>
                </a:path>
                <a:path w="9213215" h="5260340">
                  <a:moveTo>
                    <a:pt x="2099024" y="291427"/>
                  </a:moveTo>
                  <a:lnTo>
                    <a:pt x="2074043" y="291427"/>
                  </a:lnTo>
                </a:path>
                <a:path w="9213215" h="5260340">
                  <a:moveTo>
                    <a:pt x="2049062" y="291427"/>
                  </a:moveTo>
                  <a:lnTo>
                    <a:pt x="2024087" y="291427"/>
                  </a:lnTo>
                </a:path>
                <a:path w="9213215" h="5260340">
                  <a:moveTo>
                    <a:pt x="4947666" y="341402"/>
                  </a:moveTo>
                  <a:lnTo>
                    <a:pt x="4922710" y="341402"/>
                  </a:lnTo>
                </a:path>
                <a:path w="9213215" h="5260340">
                  <a:moveTo>
                    <a:pt x="4897691" y="341402"/>
                  </a:moveTo>
                  <a:lnTo>
                    <a:pt x="4872736" y="341402"/>
                  </a:lnTo>
                </a:path>
                <a:path w="9213215" h="5260340">
                  <a:moveTo>
                    <a:pt x="4847717" y="341402"/>
                  </a:moveTo>
                  <a:lnTo>
                    <a:pt x="4822761" y="341402"/>
                  </a:lnTo>
                </a:path>
                <a:path w="9213215" h="5260340">
                  <a:moveTo>
                    <a:pt x="4797742" y="341402"/>
                  </a:moveTo>
                  <a:lnTo>
                    <a:pt x="4772787" y="341402"/>
                  </a:lnTo>
                </a:path>
                <a:path w="9213215" h="5260340">
                  <a:moveTo>
                    <a:pt x="4747831" y="341402"/>
                  </a:moveTo>
                  <a:lnTo>
                    <a:pt x="4722812" y="341402"/>
                  </a:lnTo>
                </a:path>
                <a:path w="9213215" h="5260340">
                  <a:moveTo>
                    <a:pt x="4697793" y="341402"/>
                  </a:moveTo>
                  <a:lnTo>
                    <a:pt x="4672774" y="341402"/>
                  </a:lnTo>
                </a:path>
                <a:path w="9213215" h="5260340">
                  <a:moveTo>
                    <a:pt x="4647819" y="341402"/>
                  </a:moveTo>
                  <a:lnTo>
                    <a:pt x="4622863" y="341402"/>
                  </a:lnTo>
                </a:path>
                <a:path w="9213215" h="5260340">
                  <a:moveTo>
                    <a:pt x="4597844" y="341402"/>
                  </a:moveTo>
                  <a:lnTo>
                    <a:pt x="4572889" y="341402"/>
                  </a:lnTo>
                </a:path>
                <a:path w="9213215" h="5260340">
                  <a:moveTo>
                    <a:pt x="4547870" y="341402"/>
                  </a:moveTo>
                  <a:lnTo>
                    <a:pt x="4522914" y="341402"/>
                  </a:lnTo>
                </a:path>
                <a:path w="9213215" h="5260340">
                  <a:moveTo>
                    <a:pt x="4497895" y="341402"/>
                  </a:moveTo>
                  <a:lnTo>
                    <a:pt x="4472876" y="341402"/>
                  </a:lnTo>
                </a:path>
                <a:path w="9213215" h="5260340">
                  <a:moveTo>
                    <a:pt x="4447921" y="341402"/>
                  </a:moveTo>
                  <a:lnTo>
                    <a:pt x="4422965" y="341402"/>
                  </a:lnTo>
                </a:path>
                <a:path w="9213215" h="5260340">
                  <a:moveTo>
                    <a:pt x="4397946" y="341402"/>
                  </a:moveTo>
                  <a:lnTo>
                    <a:pt x="4372991" y="341402"/>
                  </a:lnTo>
                </a:path>
                <a:path w="9213215" h="5260340">
                  <a:moveTo>
                    <a:pt x="4347972" y="341402"/>
                  </a:moveTo>
                  <a:lnTo>
                    <a:pt x="4322953" y="341402"/>
                  </a:lnTo>
                </a:path>
                <a:path w="9213215" h="5260340">
                  <a:moveTo>
                    <a:pt x="4297997" y="341402"/>
                  </a:moveTo>
                  <a:lnTo>
                    <a:pt x="4272978" y="341402"/>
                  </a:lnTo>
                </a:path>
                <a:path w="9213215" h="5260340">
                  <a:moveTo>
                    <a:pt x="4248023" y="341402"/>
                  </a:moveTo>
                  <a:lnTo>
                    <a:pt x="4223004" y="341402"/>
                  </a:lnTo>
                </a:path>
                <a:path w="9213215" h="5260340">
                  <a:moveTo>
                    <a:pt x="4198048" y="341402"/>
                  </a:moveTo>
                  <a:lnTo>
                    <a:pt x="4173093" y="341402"/>
                  </a:lnTo>
                </a:path>
                <a:path w="9213215" h="5260340">
                  <a:moveTo>
                    <a:pt x="4148074" y="341402"/>
                  </a:moveTo>
                  <a:lnTo>
                    <a:pt x="4123055" y="341402"/>
                  </a:lnTo>
                </a:path>
                <a:path w="9213215" h="5260340">
                  <a:moveTo>
                    <a:pt x="4098099" y="341402"/>
                  </a:moveTo>
                  <a:lnTo>
                    <a:pt x="4073080" y="341402"/>
                  </a:lnTo>
                </a:path>
                <a:path w="9213215" h="5260340">
                  <a:moveTo>
                    <a:pt x="4048125" y="341402"/>
                  </a:moveTo>
                  <a:lnTo>
                    <a:pt x="4023106" y="341402"/>
                  </a:lnTo>
                </a:path>
                <a:path w="9213215" h="5260340">
                  <a:moveTo>
                    <a:pt x="3998150" y="341402"/>
                  </a:moveTo>
                  <a:lnTo>
                    <a:pt x="3973195" y="341402"/>
                  </a:lnTo>
                </a:path>
                <a:path w="9213215" h="5260340">
                  <a:moveTo>
                    <a:pt x="3948176" y="341402"/>
                  </a:moveTo>
                  <a:lnTo>
                    <a:pt x="3923157" y="341402"/>
                  </a:lnTo>
                </a:path>
                <a:path w="9213215" h="5260340">
                  <a:moveTo>
                    <a:pt x="3898138" y="341402"/>
                  </a:moveTo>
                  <a:lnTo>
                    <a:pt x="3873182" y="341402"/>
                  </a:lnTo>
                </a:path>
                <a:path w="9213215" h="5260340">
                  <a:moveTo>
                    <a:pt x="3848227" y="341402"/>
                  </a:moveTo>
                  <a:lnTo>
                    <a:pt x="3823208" y="341402"/>
                  </a:lnTo>
                </a:path>
                <a:path w="9213215" h="5260340">
                  <a:moveTo>
                    <a:pt x="3798189" y="341402"/>
                  </a:moveTo>
                  <a:lnTo>
                    <a:pt x="3773233" y="341402"/>
                  </a:lnTo>
                </a:path>
                <a:path w="9213215" h="5260340">
                  <a:moveTo>
                    <a:pt x="3748278" y="341402"/>
                  </a:moveTo>
                  <a:lnTo>
                    <a:pt x="3723259" y="341402"/>
                  </a:lnTo>
                </a:path>
                <a:path w="9213215" h="5260340">
                  <a:moveTo>
                    <a:pt x="3698303" y="341402"/>
                  </a:moveTo>
                  <a:lnTo>
                    <a:pt x="3673284" y="341402"/>
                  </a:lnTo>
                </a:path>
                <a:path w="9213215" h="5260340">
                  <a:moveTo>
                    <a:pt x="3648329" y="341402"/>
                  </a:moveTo>
                  <a:lnTo>
                    <a:pt x="3623310" y="341402"/>
                  </a:lnTo>
                </a:path>
                <a:path w="9213215" h="5260340">
                  <a:moveTo>
                    <a:pt x="3598291" y="341402"/>
                  </a:moveTo>
                  <a:lnTo>
                    <a:pt x="3573335" y="341402"/>
                  </a:lnTo>
                </a:path>
                <a:path w="9213215" h="5260340">
                  <a:moveTo>
                    <a:pt x="3548380" y="341402"/>
                  </a:moveTo>
                  <a:lnTo>
                    <a:pt x="3523361" y="341402"/>
                  </a:lnTo>
                </a:path>
                <a:path w="9213215" h="5260340">
                  <a:moveTo>
                    <a:pt x="3498405" y="341402"/>
                  </a:moveTo>
                  <a:lnTo>
                    <a:pt x="3473386" y="341402"/>
                  </a:lnTo>
                </a:path>
                <a:path w="9213215" h="5260340">
                  <a:moveTo>
                    <a:pt x="3448367" y="341402"/>
                  </a:moveTo>
                  <a:lnTo>
                    <a:pt x="3423412" y="341402"/>
                  </a:lnTo>
                </a:path>
                <a:path w="9213215" h="5260340">
                  <a:moveTo>
                    <a:pt x="3398393" y="341402"/>
                  </a:moveTo>
                  <a:lnTo>
                    <a:pt x="3373437" y="341402"/>
                  </a:lnTo>
                </a:path>
                <a:path w="9213215" h="5260340">
                  <a:moveTo>
                    <a:pt x="3348418" y="341402"/>
                  </a:moveTo>
                  <a:lnTo>
                    <a:pt x="3323463" y="341402"/>
                  </a:lnTo>
                </a:path>
                <a:path w="9213215" h="5260340">
                  <a:moveTo>
                    <a:pt x="3298507" y="341402"/>
                  </a:moveTo>
                  <a:lnTo>
                    <a:pt x="3273488" y="341402"/>
                  </a:lnTo>
                </a:path>
                <a:path w="9213215" h="5260340">
                  <a:moveTo>
                    <a:pt x="3248469" y="341402"/>
                  </a:moveTo>
                  <a:lnTo>
                    <a:pt x="3223514" y="341402"/>
                  </a:lnTo>
                </a:path>
                <a:path w="9213215" h="5260340">
                  <a:moveTo>
                    <a:pt x="3198495" y="341402"/>
                  </a:moveTo>
                  <a:lnTo>
                    <a:pt x="3173539" y="341402"/>
                  </a:lnTo>
                </a:path>
                <a:path w="9213215" h="5260340">
                  <a:moveTo>
                    <a:pt x="3148520" y="341402"/>
                  </a:moveTo>
                  <a:lnTo>
                    <a:pt x="3123565" y="341402"/>
                  </a:lnTo>
                </a:path>
                <a:path w="9213215" h="5260340">
                  <a:moveTo>
                    <a:pt x="3098546" y="341402"/>
                  </a:moveTo>
                  <a:lnTo>
                    <a:pt x="3073590" y="341402"/>
                  </a:lnTo>
                </a:path>
                <a:path w="9213215" h="5260340">
                  <a:moveTo>
                    <a:pt x="3048571" y="341402"/>
                  </a:moveTo>
                  <a:lnTo>
                    <a:pt x="3023616" y="341402"/>
                  </a:lnTo>
                </a:path>
                <a:path w="9213215" h="5260340">
                  <a:moveTo>
                    <a:pt x="2998597" y="341402"/>
                  </a:moveTo>
                  <a:lnTo>
                    <a:pt x="2973641" y="341402"/>
                  </a:lnTo>
                </a:path>
                <a:path w="9213215" h="5260340">
                  <a:moveTo>
                    <a:pt x="2948622" y="341402"/>
                  </a:moveTo>
                  <a:lnTo>
                    <a:pt x="2923667" y="341402"/>
                  </a:lnTo>
                </a:path>
                <a:path w="9213215" h="5260340">
                  <a:moveTo>
                    <a:pt x="2898648" y="341402"/>
                  </a:moveTo>
                  <a:lnTo>
                    <a:pt x="2873692" y="341402"/>
                  </a:lnTo>
                </a:path>
                <a:path w="9213215" h="5260340">
                  <a:moveTo>
                    <a:pt x="2848692" y="341402"/>
                  </a:moveTo>
                  <a:lnTo>
                    <a:pt x="2823667" y="341402"/>
                  </a:lnTo>
                </a:path>
                <a:path w="9213215" h="5260340">
                  <a:moveTo>
                    <a:pt x="2798686" y="341402"/>
                  </a:moveTo>
                  <a:lnTo>
                    <a:pt x="2773711" y="341402"/>
                  </a:lnTo>
                </a:path>
                <a:path w="9213215" h="5260340">
                  <a:moveTo>
                    <a:pt x="2748730" y="341402"/>
                  </a:moveTo>
                  <a:lnTo>
                    <a:pt x="2723724" y="341402"/>
                  </a:lnTo>
                </a:path>
                <a:path w="9213215" h="5260340">
                  <a:moveTo>
                    <a:pt x="2698750" y="341402"/>
                  </a:moveTo>
                  <a:lnTo>
                    <a:pt x="2673769" y="341402"/>
                  </a:lnTo>
                </a:path>
                <a:path w="9213215" h="5260340">
                  <a:moveTo>
                    <a:pt x="2648794" y="341402"/>
                  </a:moveTo>
                  <a:lnTo>
                    <a:pt x="2623762" y="341402"/>
                  </a:lnTo>
                </a:path>
                <a:path w="9213215" h="5260340">
                  <a:moveTo>
                    <a:pt x="2598788" y="341402"/>
                  </a:moveTo>
                  <a:lnTo>
                    <a:pt x="2573782" y="341402"/>
                  </a:lnTo>
                </a:path>
                <a:path w="9213215" h="5260340">
                  <a:moveTo>
                    <a:pt x="2548807" y="341402"/>
                  </a:moveTo>
                  <a:lnTo>
                    <a:pt x="2523826" y="341402"/>
                  </a:lnTo>
                </a:path>
                <a:path w="9213215" h="5260340">
                  <a:moveTo>
                    <a:pt x="2498845" y="341402"/>
                  </a:moveTo>
                  <a:lnTo>
                    <a:pt x="2473871" y="341402"/>
                  </a:lnTo>
                </a:path>
                <a:path w="9213215" h="5260340">
                  <a:moveTo>
                    <a:pt x="2448864" y="341402"/>
                  </a:moveTo>
                  <a:lnTo>
                    <a:pt x="2423864" y="341402"/>
                  </a:lnTo>
                </a:path>
                <a:path w="9213215" h="5260340">
                  <a:moveTo>
                    <a:pt x="2398858" y="341402"/>
                  </a:moveTo>
                  <a:lnTo>
                    <a:pt x="2373884" y="341402"/>
                  </a:lnTo>
                </a:path>
                <a:path w="9213215" h="5260340">
                  <a:moveTo>
                    <a:pt x="2348903" y="341402"/>
                  </a:moveTo>
                  <a:lnTo>
                    <a:pt x="2323928" y="341402"/>
                  </a:lnTo>
                </a:path>
                <a:path w="9213215" h="5260340">
                  <a:moveTo>
                    <a:pt x="2298947" y="341402"/>
                  </a:moveTo>
                  <a:lnTo>
                    <a:pt x="2273941" y="341402"/>
                  </a:lnTo>
                </a:path>
                <a:path w="9213215" h="5260340">
                  <a:moveTo>
                    <a:pt x="2248966" y="341402"/>
                  </a:moveTo>
                  <a:lnTo>
                    <a:pt x="2223985" y="341402"/>
                  </a:lnTo>
                </a:path>
                <a:path w="9213215" h="5260340">
                  <a:moveTo>
                    <a:pt x="2198960" y="341402"/>
                  </a:moveTo>
                  <a:lnTo>
                    <a:pt x="2173979" y="341402"/>
                  </a:lnTo>
                </a:path>
                <a:path w="9213215" h="5260340">
                  <a:moveTo>
                    <a:pt x="2149005" y="341402"/>
                  </a:moveTo>
                  <a:lnTo>
                    <a:pt x="2123998" y="341402"/>
                  </a:lnTo>
                </a:path>
                <a:path w="9213215" h="5260340">
                  <a:moveTo>
                    <a:pt x="2099024" y="341402"/>
                  </a:moveTo>
                  <a:lnTo>
                    <a:pt x="2074043" y="341402"/>
                  </a:lnTo>
                </a:path>
                <a:path w="9213215" h="5260340">
                  <a:moveTo>
                    <a:pt x="2049062" y="341402"/>
                  </a:moveTo>
                  <a:lnTo>
                    <a:pt x="2024087" y="341402"/>
                  </a:lnTo>
                </a:path>
                <a:path w="9213215" h="5260340">
                  <a:moveTo>
                    <a:pt x="4947666" y="391376"/>
                  </a:moveTo>
                  <a:lnTo>
                    <a:pt x="4922710" y="391376"/>
                  </a:lnTo>
                </a:path>
                <a:path w="9213215" h="5260340">
                  <a:moveTo>
                    <a:pt x="4897691" y="391376"/>
                  </a:moveTo>
                  <a:lnTo>
                    <a:pt x="4872736" y="391376"/>
                  </a:lnTo>
                </a:path>
                <a:path w="9213215" h="5260340">
                  <a:moveTo>
                    <a:pt x="4847717" y="391376"/>
                  </a:moveTo>
                  <a:lnTo>
                    <a:pt x="4822761" y="391376"/>
                  </a:lnTo>
                </a:path>
                <a:path w="9213215" h="5260340">
                  <a:moveTo>
                    <a:pt x="4797742" y="391376"/>
                  </a:moveTo>
                  <a:lnTo>
                    <a:pt x="4772787" y="391376"/>
                  </a:lnTo>
                </a:path>
                <a:path w="9213215" h="5260340">
                  <a:moveTo>
                    <a:pt x="4747831" y="391376"/>
                  </a:moveTo>
                  <a:lnTo>
                    <a:pt x="4722812" y="391376"/>
                  </a:lnTo>
                </a:path>
                <a:path w="9213215" h="5260340">
                  <a:moveTo>
                    <a:pt x="4697793" y="391376"/>
                  </a:moveTo>
                  <a:lnTo>
                    <a:pt x="4672774" y="391376"/>
                  </a:lnTo>
                </a:path>
                <a:path w="9213215" h="5260340">
                  <a:moveTo>
                    <a:pt x="4647819" y="391376"/>
                  </a:moveTo>
                  <a:lnTo>
                    <a:pt x="4622863" y="391376"/>
                  </a:lnTo>
                </a:path>
                <a:path w="9213215" h="5260340">
                  <a:moveTo>
                    <a:pt x="4597844" y="391376"/>
                  </a:moveTo>
                  <a:lnTo>
                    <a:pt x="4572889" y="391376"/>
                  </a:lnTo>
                </a:path>
                <a:path w="9213215" h="5260340">
                  <a:moveTo>
                    <a:pt x="4547870" y="391376"/>
                  </a:moveTo>
                  <a:lnTo>
                    <a:pt x="4522914" y="391376"/>
                  </a:lnTo>
                </a:path>
                <a:path w="9213215" h="5260340">
                  <a:moveTo>
                    <a:pt x="4497895" y="391376"/>
                  </a:moveTo>
                  <a:lnTo>
                    <a:pt x="4472876" y="391376"/>
                  </a:lnTo>
                </a:path>
                <a:path w="9213215" h="5260340">
                  <a:moveTo>
                    <a:pt x="4447921" y="391376"/>
                  </a:moveTo>
                  <a:lnTo>
                    <a:pt x="4422965" y="391376"/>
                  </a:lnTo>
                </a:path>
                <a:path w="9213215" h="5260340">
                  <a:moveTo>
                    <a:pt x="4397946" y="391376"/>
                  </a:moveTo>
                  <a:lnTo>
                    <a:pt x="4372991" y="391376"/>
                  </a:lnTo>
                </a:path>
                <a:path w="9213215" h="5260340">
                  <a:moveTo>
                    <a:pt x="4347972" y="391376"/>
                  </a:moveTo>
                  <a:lnTo>
                    <a:pt x="4322953" y="391376"/>
                  </a:lnTo>
                </a:path>
                <a:path w="9213215" h="5260340">
                  <a:moveTo>
                    <a:pt x="4297997" y="391376"/>
                  </a:moveTo>
                  <a:lnTo>
                    <a:pt x="4272978" y="391376"/>
                  </a:lnTo>
                </a:path>
                <a:path w="9213215" h="5260340">
                  <a:moveTo>
                    <a:pt x="4248023" y="391376"/>
                  </a:moveTo>
                  <a:lnTo>
                    <a:pt x="4223004" y="391376"/>
                  </a:lnTo>
                </a:path>
                <a:path w="9213215" h="5260340">
                  <a:moveTo>
                    <a:pt x="4198048" y="391376"/>
                  </a:moveTo>
                  <a:lnTo>
                    <a:pt x="4173093" y="391376"/>
                  </a:lnTo>
                </a:path>
                <a:path w="9213215" h="5260340">
                  <a:moveTo>
                    <a:pt x="4148074" y="391376"/>
                  </a:moveTo>
                  <a:lnTo>
                    <a:pt x="4123055" y="391376"/>
                  </a:lnTo>
                </a:path>
                <a:path w="9213215" h="5260340">
                  <a:moveTo>
                    <a:pt x="4098099" y="391376"/>
                  </a:moveTo>
                  <a:lnTo>
                    <a:pt x="4073080" y="391376"/>
                  </a:lnTo>
                </a:path>
                <a:path w="9213215" h="5260340">
                  <a:moveTo>
                    <a:pt x="4048125" y="391376"/>
                  </a:moveTo>
                  <a:lnTo>
                    <a:pt x="4023106" y="391376"/>
                  </a:lnTo>
                </a:path>
                <a:path w="9213215" h="5260340">
                  <a:moveTo>
                    <a:pt x="3998150" y="391376"/>
                  </a:moveTo>
                  <a:lnTo>
                    <a:pt x="3973195" y="391376"/>
                  </a:lnTo>
                </a:path>
                <a:path w="9213215" h="5260340">
                  <a:moveTo>
                    <a:pt x="3948176" y="391376"/>
                  </a:moveTo>
                  <a:lnTo>
                    <a:pt x="3923157" y="391376"/>
                  </a:lnTo>
                </a:path>
                <a:path w="9213215" h="5260340">
                  <a:moveTo>
                    <a:pt x="3898138" y="391376"/>
                  </a:moveTo>
                  <a:lnTo>
                    <a:pt x="3873182" y="391376"/>
                  </a:lnTo>
                </a:path>
                <a:path w="9213215" h="5260340">
                  <a:moveTo>
                    <a:pt x="3848227" y="391376"/>
                  </a:moveTo>
                  <a:lnTo>
                    <a:pt x="3823208" y="391376"/>
                  </a:lnTo>
                </a:path>
                <a:path w="9213215" h="5260340">
                  <a:moveTo>
                    <a:pt x="3798189" y="391376"/>
                  </a:moveTo>
                  <a:lnTo>
                    <a:pt x="3773233" y="391376"/>
                  </a:lnTo>
                </a:path>
                <a:path w="9213215" h="5260340">
                  <a:moveTo>
                    <a:pt x="3748278" y="391376"/>
                  </a:moveTo>
                  <a:lnTo>
                    <a:pt x="3723259" y="391376"/>
                  </a:lnTo>
                </a:path>
                <a:path w="9213215" h="5260340">
                  <a:moveTo>
                    <a:pt x="3698303" y="391376"/>
                  </a:moveTo>
                  <a:lnTo>
                    <a:pt x="3673284" y="391376"/>
                  </a:lnTo>
                </a:path>
                <a:path w="9213215" h="5260340">
                  <a:moveTo>
                    <a:pt x="3648329" y="391376"/>
                  </a:moveTo>
                  <a:lnTo>
                    <a:pt x="3623310" y="391376"/>
                  </a:lnTo>
                </a:path>
                <a:path w="9213215" h="5260340">
                  <a:moveTo>
                    <a:pt x="3598291" y="391376"/>
                  </a:moveTo>
                  <a:lnTo>
                    <a:pt x="3573335" y="391376"/>
                  </a:lnTo>
                </a:path>
                <a:path w="9213215" h="5260340">
                  <a:moveTo>
                    <a:pt x="3548380" y="391376"/>
                  </a:moveTo>
                  <a:lnTo>
                    <a:pt x="3523361" y="391376"/>
                  </a:lnTo>
                </a:path>
                <a:path w="9213215" h="5260340">
                  <a:moveTo>
                    <a:pt x="3498405" y="391376"/>
                  </a:moveTo>
                  <a:lnTo>
                    <a:pt x="3473386" y="391376"/>
                  </a:lnTo>
                </a:path>
                <a:path w="9213215" h="5260340">
                  <a:moveTo>
                    <a:pt x="3448367" y="391376"/>
                  </a:moveTo>
                  <a:lnTo>
                    <a:pt x="3423412" y="391376"/>
                  </a:lnTo>
                </a:path>
                <a:path w="9213215" h="5260340">
                  <a:moveTo>
                    <a:pt x="3398393" y="391376"/>
                  </a:moveTo>
                  <a:lnTo>
                    <a:pt x="3373437" y="391376"/>
                  </a:lnTo>
                </a:path>
                <a:path w="9213215" h="5260340">
                  <a:moveTo>
                    <a:pt x="3348418" y="391376"/>
                  </a:moveTo>
                  <a:lnTo>
                    <a:pt x="3323463" y="391376"/>
                  </a:lnTo>
                </a:path>
                <a:path w="9213215" h="5260340">
                  <a:moveTo>
                    <a:pt x="3298507" y="391376"/>
                  </a:moveTo>
                  <a:lnTo>
                    <a:pt x="3273488" y="391376"/>
                  </a:lnTo>
                </a:path>
                <a:path w="9213215" h="5260340">
                  <a:moveTo>
                    <a:pt x="3248469" y="391376"/>
                  </a:moveTo>
                  <a:lnTo>
                    <a:pt x="3223514" y="391376"/>
                  </a:lnTo>
                </a:path>
                <a:path w="9213215" h="5260340">
                  <a:moveTo>
                    <a:pt x="3198495" y="391376"/>
                  </a:moveTo>
                  <a:lnTo>
                    <a:pt x="3173539" y="391376"/>
                  </a:lnTo>
                </a:path>
                <a:path w="9213215" h="5260340">
                  <a:moveTo>
                    <a:pt x="3148520" y="391376"/>
                  </a:moveTo>
                  <a:lnTo>
                    <a:pt x="3123565" y="391376"/>
                  </a:lnTo>
                </a:path>
                <a:path w="9213215" h="5260340">
                  <a:moveTo>
                    <a:pt x="3098546" y="391376"/>
                  </a:moveTo>
                  <a:lnTo>
                    <a:pt x="3073590" y="391376"/>
                  </a:lnTo>
                </a:path>
                <a:path w="9213215" h="5260340">
                  <a:moveTo>
                    <a:pt x="3048571" y="391376"/>
                  </a:moveTo>
                  <a:lnTo>
                    <a:pt x="3023616" y="391376"/>
                  </a:lnTo>
                </a:path>
                <a:path w="9213215" h="5260340">
                  <a:moveTo>
                    <a:pt x="2998597" y="391376"/>
                  </a:moveTo>
                  <a:lnTo>
                    <a:pt x="2973641" y="391376"/>
                  </a:lnTo>
                </a:path>
                <a:path w="9213215" h="5260340">
                  <a:moveTo>
                    <a:pt x="2948622" y="391376"/>
                  </a:moveTo>
                  <a:lnTo>
                    <a:pt x="2923667" y="391376"/>
                  </a:lnTo>
                </a:path>
                <a:path w="9213215" h="5260340">
                  <a:moveTo>
                    <a:pt x="2898648" y="391376"/>
                  </a:moveTo>
                  <a:lnTo>
                    <a:pt x="2873692" y="391376"/>
                  </a:lnTo>
                </a:path>
                <a:path w="9213215" h="5260340">
                  <a:moveTo>
                    <a:pt x="2848692" y="391376"/>
                  </a:moveTo>
                  <a:lnTo>
                    <a:pt x="2823667" y="391376"/>
                  </a:lnTo>
                </a:path>
                <a:path w="9213215" h="5260340">
                  <a:moveTo>
                    <a:pt x="2798686" y="391376"/>
                  </a:moveTo>
                  <a:lnTo>
                    <a:pt x="2773711" y="391376"/>
                  </a:lnTo>
                </a:path>
                <a:path w="9213215" h="5260340">
                  <a:moveTo>
                    <a:pt x="2748730" y="391376"/>
                  </a:moveTo>
                  <a:lnTo>
                    <a:pt x="2723724" y="391376"/>
                  </a:lnTo>
                </a:path>
                <a:path w="9213215" h="5260340">
                  <a:moveTo>
                    <a:pt x="2698750" y="391376"/>
                  </a:moveTo>
                  <a:lnTo>
                    <a:pt x="2673769" y="391376"/>
                  </a:lnTo>
                </a:path>
                <a:path w="9213215" h="5260340">
                  <a:moveTo>
                    <a:pt x="2648794" y="391376"/>
                  </a:moveTo>
                  <a:lnTo>
                    <a:pt x="2623762" y="391376"/>
                  </a:lnTo>
                </a:path>
                <a:path w="9213215" h="5260340">
                  <a:moveTo>
                    <a:pt x="2598788" y="391376"/>
                  </a:moveTo>
                  <a:lnTo>
                    <a:pt x="2573782" y="391376"/>
                  </a:lnTo>
                </a:path>
                <a:path w="9213215" h="5260340">
                  <a:moveTo>
                    <a:pt x="2548807" y="391376"/>
                  </a:moveTo>
                  <a:lnTo>
                    <a:pt x="2523826" y="391376"/>
                  </a:lnTo>
                </a:path>
                <a:path w="9213215" h="5260340">
                  <a:moveTo>
                    <a:pt x="2498845" y="391376"/>
                  </a:moveTo>
                  <a:lnTo>
                    <a:pt x="2473871" y="391376"/>
                  </a:lnTo>
                </a:path>
                <a:path w="9213215" h="5260340">
                  <a:moveTo>
                    <a:pt x="2448864" y="391376"/>
                  </a:moveTo>
                  <a:lnTo>
                    <a:pt x="2423864" y="391376"/>
                  </a:lnTo>
                </a:path>
                <a:path w="9213215" h="5260340">
                  <a:moveTo>
                    <a:pt x="2398858" y="391376"/>
                  </a:moveTo>
                  <a:lnTo>
                    <a:pt x="2373884" y="391376"/>
                  </a:lnTo>
                </a:path>
                <a:path w="9213215" h="5260340">
                  <a:moveTo>
                    <a:pt x="2348903" y="391376"/>
                  </a:moveTo>
                  <a:lnTo>
                    <a:pt x="2323928" y="391376"/>
                  </a:lnTo>
                </a:path>
                <a:path w="9213215" h="5260340">
                  <a:moveTo>
                    <a:pt x="2298947" y="391376"/>
                  </a:moveTo>
                  <a:lnTo>
                    <a:pt x="2273941" y="391376"/>
                  </a:lnTo>
                </a:path>
                <a:path w="9213215" h="5260340">
                  <a:moveTo>
                    <a:pt x="2248966" y="391376"/>
                  </a:moveTo>
                  <a:lnTo>
                    <a:pt x="2223985" y="391376"/>
                  </a:lnTo>
                </a:path>
                <a:path w="9213215" h="5260340">
                  <a:moveTo>
                    <a:pt x="2198960" y="391376"/>
                  </a:moveTo>
                  <a:lnTo>
                    <a:pt x="2173979" y="391376"/>
                  </a:lnTo>
                </a:path>
                <a:path w="9213215" h="5260340">
                  <a:moveTo>
                    <a:pt x="2149005" y="391376"/>
                  </a:moveTo>
                  <a:lnTo>
                    <a:pt x="2123998" y="391376"/>
                  </a:lnTo>
                </a:path>
                <a:path w="9213215" h="5260340">
                  <a:moveTo>
                    <a:pt x="2099024" y="391376"/>
                  </a:moveTo>
                  <a:lnTo>
                    <a:pt x="2074043" y="391376"/>
                  </a:lnTo>
                </a:path>
                <a:path w="9213215" h="5260340">
                  <a:moveTo>
                    <a:pt x="2049062" y="391376"/>
                  </a:moveTo>
                  <a:lnTo>
                    <a:pt x="2024087" y="391376"/>
                  </a:lnTo>
                </a:path>
                <a:path w="9213215" h="5260340">
                  <a:moveTo>
                    <a:pt x="8895842" y="441351"/>
                  </a:moveTo>
                  <a:lnTo>
                    <a:pt x="8870823" y="441351"/>
                  </a:lnTo>
                </a:path>
                <a:path w="9213215" h="5260340">
                  <a:moveTo>
                    <a:pt x="8845867" y="441351"/>
                  </a:moveTo>
                  <a:lnTo>
                    <a:pt x="8830504" y="441346"/>
                  </a:lnTo>
                </a:path>
                <a:path w="9213215" h="5260340">
                  <a:moveTo>
                    <a:pt x="6496939" y="441351"/>
                  </a:moveTo>
                  <a:lnTo>
                    <a:pt x="6471983" y="441351"/>
                  </a:lnTo>
                </a:path>
                <a:path w="9213215" h="5260340">
                  <a:moveTo>
                    <a:pt x="6447028" y="441351"/>
                  </a:moveTo>
                  <a:lnTo>
                    <a:pt x="6422009" y="441351"/>
                  </a:lnTo>
                </a:path>
                <a:path w="9213215" h="5260340">
                  <a:moveTo>
                    <a:pt x="6396990" y="441351"/>
                  </a:moveTo>
                  <a:lnTo>
                    <a:pt x="6372034" y="441351"/>
                  </a:lnTo>
                </a:path>
                <a:path w="9213215" h="5260340">
                  <a:moveTo>
                    <a:pt x="6347015" y="441351"/>
                  </a:moveTo>
                  <a:lnTo>
                    <a:pt x="6340928" y="441351"/>
                  </a:lnTo>
                </a:path>
                <a:path w="9213215" h="5260340">
                  <a:moveTo>
                    <a:pt x="4947666" y="441351"/>
                  </a:moveTo>
                  <a:lnTo>
                    <a:pt x="4922710" y="441351"/>
                  </a:lnTo>
                </a:path>
                <a:path w="9213215" h="5260340">
                  <a:moveTo>
                    <a:pt x="4897691" y="441351"/>
                  </a:moveTo>
                  <a:lnTo>
                    <a:pt x="4872736" y="441351"/>
                  </a:lnTo>
                </a:path>
                <a:path w="9213215" h="5260340">
                  <a:moveTo>
                    <a:pt x="4847717" y="441351"/>
                  </a:moveTo>
                  <a:lnTo>
                    <a:pt x="4822761" y="441351"/>
                  </a:lnTo>
                </a:path>
                <a:path w="9213215" h="5260340">
                  <a:moveTo>
                    <a:pt x="4797742" y="441351"/>
                  </a:moveTo>
                  <a:lnTo>
                    <a:pt x="4772787" y="441351"/>
                  </a:lnTo>
                </a:path>
                <a:path w="9213215" h="5260340">
                  <a:moveTo>
                    <a:pt x="4747831" y="441351"/>
                  </a:moveTo>
                  <a:lnTo>
                    <a:pt x="4722812" y="441351"/>
                  </a:lnTo>
                </a:path>
                <a:path w="9213215" h="5260340">
                  <a:moveTo>
                    <a:pt x="3232848" y="441351"/>
                  </a:moveTo>
                  <a:lnTo>
                    <a:pt x="3223514" y="441351"/>
                  </a:lnTo>
                </a:path>
                <a:path w="9213215" h="5260340">
                  <a:moveTo>
                    <a:pt x="3198495" y="441351"/>
                  </a:moveTo>
                  <a:lnTo>
                    <a:pt x="3173539" y="441351"/>
                  </a:lnTo>
                </a:path>
                <a:path w="9213215" h="5260340">
                  <a:moveTo>
                    <a:pt x="3148520" y="441351"/>
                  </a:moveTo>
                  <a:lnTo>
                    <a:pt x="3123565" y="441351"/>
                  </a:lnTo>
                </a:path>
                <a:path w="9213215" h="5260340">
                  <a:moveTo>
                    <a:pt x="3098546" y="441351"/>
                  </a:moveTo>
                  <a:lnTo>
                    <a:pt x="3073590" y="441351"/>
                  </a:lnTo>
                </a:path>
                <a:path w="9213215" h="5260340">
                  <a:moveTo>
                    <a:pt x="3048571" y="441351"/>
                  </a:moveTo>
                  <a:lnTo>
                    <a:pt x="3023616" y="441351"/>
                  </a:lnTo>
                </a:path>
                <a:path w="9213215" h="5260340">
                  <a:moveTo>
                    <a:pt x="2998597" y="441351"/>
                  </a:moveTo>
                  <a:lnTo>
                    <a:pt x="2973641" y="441351"/>
                  </a:lnTo>
                </a:path>
                <a:path w="9213215" h="5260340">
                  <a:moveTo>
                    <a:pt x="2948622" y="441351"/>
                  </a:moveTo>
                  <a:lnTo>
                    <a:pt x="2923667" y="441351"/>
                  </a:lnTo>
                </a:path>
                <a:path w="9213215" h="5260340">
                  <a:moveTo>
                    <a:pt x="2898648" y="441351"/>
                  </a:moveTo>
                  <a:lnTo>
                    <a:pt x="2873692" y="441351"/>
                  </a:lnTo>
                </a:path>
                <a:path w="9213215" h="5260340">
                  <a:moveTo>
                    <a:pt x="2848692" y="441351"/>
                  </a:moveTo>
                  <a:lnTo>
                    <a:pt x="2823667" y="441351"/>
                  </a:lnTo>
                </a:path>
                <a:path w="9213215" h="5260340">
                  <a:moveTo>
                    <a:pt x="2798686" y="441351"/>
                  </a:moveTo>
                  <a:lnTo>
                    <a:pt x="2773711" y="441351"/>
                  </a:lnTo>
                </a:path>
                <a:path w="9213215" h="5260340">
                  <a:moveTo>
                    <a:pt x="2748730" y="441351"/>
                  </a:moveTo>
                  <a:lnTo>
                    <a:pt x="2723724" y="441351"/>
                  </a:lnTo>
                </a:path>
                <a:path w="9213215" h="5260340">
                  <a:moveTo>
                    <a:pt x="2698750" y="441351"/>
                  </a:moveTo>
                  <a:lnTo>
                    <a:pt x="2673769" y="441351"/>
                  </a:lnTo>
                </a:path>
                <a:path w="9213215" h="5260340">
                  <a:moveTo>
                    <a:pt x="2648794" y="441351"/>
                  </a:moveTo>
                  <a:lnTo>
                    <a:pt x="2623762" y="441351"/>
                  </a:lnTo>
                </a:path>
                <a:path w="9213215" h="5260340">
                  <a:moveTo>
                    <a:pt x="2598788" y="441351"/>
                  </a:moveTo>
                  <a:lnTo>
                    <a:pt x="2573782" y="441351"/>
                  </a:lnTo>
                </a:path>
                <a:path w="9213215" h="5260340">
                  <a:moveTo>
                    <a:pt x="2548807" y="441351"/>
                  </a:moveTo>
                  <a:lnTo>
                    <a:pt x="2523826" y="441351"/>
                  </a:lnTo>
                </a:path>
                <a:path w="9213215" h="5260340">
                  <a:moveTo>
                    <a:pt x="2498845" y="441351"/>
                  </a:moveTo>
                  <a:lnTo>
                    <a:pt x="2473871" y="441351"/>
                  </a:lnTo>
                </a:path>
                <a:path w="9213215" h="5260340">
                  <a:moveTo>
                    <a:pt x="2448864" y="441351"/>
                  </a:moveTo>
                  <a:lnTo>
                    <a:pt x="2423864" y="441351"/>
                  </a:lnTo>
                </a:path>
                <a:path w="9213215" h="5260340">
                  <a:moveTo>
                    <a:pt x="2398858" y="441351"/>
                  </a:moveTo>
                  <a:lnTo>
                    <a:pt x="2373884" y="441351"/>
                  </a:lnTo>
                </a:path>
                <a:path w="9213215" h="5260340">
                  <a:moveTo>
                    <a:pt x="2348903" y="441351"/>
                  </a:moveTo>
                  <a:lnTo>
                    <a:pt x="2323928" y="441351"/>
                  </a:lnTo>
                </a:path>
                <a:path w="9213215" h="5260340">
                  <a:moveTo>
                    <a:pt x="2298947" y="441351"/>
                  </a:moveTo>
                  <a:lnTo>
                    <a:pt x="2273941" y="441351"/>
                  </a:lnTo>
                </a:path>
                <a:path w="9213215" h="5260340">
                  <a:moveTo>
                    <a:pt x="2248966" y="441351"/>
                  </a:moveTo>
                  <a:lnTo>
                    <a:pt x="2223985" y="441351"/>
                  </a:lnTo>
                </a:path>
                <a:path w="9213215" h="5260340">
                  <a:moveTo>
                    <a:pt x="2198960" y="441351"/>
                  </a:moveTo>
                  <a:lnTo>
                    <a:pt x="2173979" y="441351"/>
                  </a:lnTo>
                </a:path>
                <a:path w="9213215" h="5260340">
                  <a:moveTo>
                    <a:pt x="2149005" y="441351"/>
                  </a:moveTo>
                  <a:lnTo>
                    <a:pt x="2123998" y="441351"/>
                  </a:lnTo>
                </a:path>
                <a:path w="9213215" h="5260340">
                  <a:moveTo>
                    <a:pt x="2099024" y="441351"/>
                  </a:moveTo>
                  <a:lnTo>
                    <a:pt x="2074043" y="441351"/>
                  </a:lnTo>
                </a:path>
                <a:path w="9213215" h="5260340">
                  <a:moveTo>
                    <a:pt x="2049062" y="441351"/>
                  </a:moveTo>
                  <a:lnTo>
                    <a:pt x="2024087" y="441351"/>
                  </a:lnTo>
                </a:path>
                <a:path w="9213215" h="5260340">
                  <a:moveTo>
                    <a:pt x="9028819" y="491312"/>
                  </a:moveTo>
                  <a:lnTo>
                    <a:pt x="9020810" y="491325"/>
                  </a:lnTo>
                </a:path>
                <a:path w="9213215" h="5260340">
                  <a:moveTo>
                    <a:pt x="8995791" y="491325"/>
                  </a:moveTo>
                  <a:lnTo>
                    <a:pt x="8970835" y="491325"/>
                  </a:lnTo>
                </a:path>
                <a:path w="9213215" h="5260340">
                  <a:moveTo>
                    <a:pt x="8945816" y="491325"/>
                  </a:moveTo>
                  <a:lnTo>
                    <a:pt x="8920861" y="491325"/>
                  </a:lnTo>
                </a:path>
                <a:path w="9213215" h="5260340">
                  <a:moveTo>
                    <a:pt x="8895842" y="491325"/>
                  </a:moveTo>
                  <a:lnTo>
                    <a:pt x="8870823" y="491325"/>
                  </a:lnTo>
                </a:path>
                <a:path w="9213215" h="5260340">
                  <a:moveTo>
                    <a:pt x="8845867" y="491325"/>
                  </a:moveTo>
                  <a:lnTo>
                    <a:pt x="8826490" y="491324"/>
                  </a:lnTo>
                </a:path>
                <a:path w="9213215" h="5260340">
                  <a:moveTo>
                    <a:pt x="6496939" y="491325"/>
                  </a:moveTo>
                  <a:lnTo>
                    <a:pt x="6471983" y="491325"/>
                  </a:lnTo>
                </a:path>
                <a:path w="9213215" h="5260340">
                  <a:moveTo>
                    <a:pt x="6447028" y="491325"/>
                  </a:moveTo>
                  <a:lnTo>
                    <a:pt x="6422009" y="491325"/>
                  </a:lnTo>
                </a:path>
                <a:path w="9213215" h="5260340">
                  <a:moveTo>
                    <a:pt x="6396990" y="491325"/>
                  </a:moveTo>
                  <a:lnTo>
                    <a:pt x="6372034" y="49132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9837434" y="240576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4123521" y="2405743"/>
              <a:ext cx="8464550" cy="50165"/>
            </a:xfrm>
            <a:custGeom>
              <a:avLst/>
              <a:gdLst/>
              <a:ahLst/>
              <a:cxnLst/>
              <a:rect l="l" t="t" r="r" b="b"/>
              <a:pathLst>
                <a:path w="8464550" h="50164">
                  <a:moveTo>
                    <a:pt x="4320391" y="18"/>
                  </a:moveTo>
                  <a:lnTo>
                    <a:pt x="4295435" y="18"/>
                  </a:lnTo>
                </a:path>
                <a:path w="8464550" h="50164">
                  <a:moveTo>
                    <a:pt x="4270416" y="18"/>
                  </a:moveTo>
                  <a:lnTo>
                    <a:pt x="4245461" y="18"/>
                  </a:lnTo>
                </a:path>
                <a:path w="8464550" h="50164">
                  <a:moveTo>
                    <a:pt x="4220442" y="18"/>
                  </a:moveTo>
                  <a:lnTo>
                    <a:pt x="4195486" y="18"/>
                  </a:lnTo>
                </a:path>
                <a:path w="8464550" h="50164">
                  <a:moveTo>
                    <a:pt x="4170467" y="18"/>
                  </a:moveTo>
                  <a:lnTo>
                    <a:pt x="4145512" y="18"/>
                  </a:lnTo>
                </a:path>
                <a:path w="8464550" h="50164">
                  <a:moveTo>
                    <a:pt x="4120556" y="18"/>
                  </a:moveTo>
                  <a:lnTo>
                    <a:pt x="4095537" y="18"/>
                  </a:lnTo>
                </a:path>
                <a:path w="8464550" h="50164">
                  <a:moveTo>
                    <a:pt x="1571685" y="18"/>
                  </a:moveTo>
                  <a:lnTo>
                    <a:pt x="1546704" y="18"/>
                  </a:lnTo>
                </a:path>
                <a:path w="8464550" h="50164">
                  <a:moveTo>
                    <a:pt x="1521730" y="18"/>
                  </a:moveTo>
                  <a:lnTo>
                    <a:pt x="1496723" y="18"/>
                  </a:lnTo>
                </a:path>
                <a:path w="8464550" h="50164">
                  <a:moveTo>
                    <a:pt x="1471749" y="18"/>
                  </a:moveTo>
                  <a:lnTo>
                    <a:pt x="1446768" y="18"/>
                  </a:lnTo>
                </a:path>
                <a:path w="8464550" h="50164">
                  <a:moveTo>
                    <a:pt x="1421787" y="18"/>
                  </a:moveTo>
                  <a:lnTo>
                    <a:pt x="1396812" y="18"/>
                  </a:lnTo>
                </a:path>
                <a:path w="8464550" h="50164">
                  <a:moveTo>
                    <a:pt x="313045" y="18"/>
                  </a:moveTo>
                  <a:lnTo>
                    <a:pt x="297291" y="18"/>
                  </a:lnTo>
                </a:path>
                <a:path w="8464550" h="50164">
                  <a:moveTo>
                    <a:pt x="272291" y="18"/>
                  </a:moveTo>
                  <a:lnTo>
                    <a:pt x="247310" y="18"/>
                  </a:lnTo>
                </a:path>
                <a:path w="8464550" h="50164">
                  <a:moveTo>
                    <a:pt x="222335" y="18"/>
                  </a:moveTo>
                  <a:lnTo>
                    <a:pt x="197355" y="18"/>
                  </a:lnTo>
                </a:path>
                <a:path w="8464550" h="50164">
                  <a:moveTo>
                    <a:pt x="172380" y="18"/>
                  </a:moveTo>
                  <a:lnTo>
                    <a:pt x="147374" y="18"/>
                  </a:lnTo>
                </a:path>
                <a:path w="8464550" h="50164">
                  <a:moveTo>
                    <a:pt x="122393" y="18"/>
                  </a:moveTo>
                  <a:lnTo>
                    <a:pt x="97367" y="18"/>
                  </a:lnTo>
                </a:path>
                <a:path w="8464550" h="50164">
                  <a:moveTo>
                    <a:pt x="72387" y="18"/>
                  </a:moveTo>
                  <a:lnTo>
                    <a:pt x="47412" y="18"/>
                  </a:lnTo>
                </a:path>
                <a:path w="8464550" h="50164">
                  <a:moveTo>
                    <a:pt x="22431" y="18"/>
                  </a:moveTo>
                  <a:lnTo>
                    <a:pt x="0" y="0"/>
                  </a:lnTo>
                </a:path>
                <a:path w="8464550" h="50164">
                  <a:moveTo>
                    <a:pt x="8464222" y="49978"/>
                  </a:moveTo>
                  <a:lnTo>
                    <a:pt x="8443446" y="49992"/>
                  </a:lnTo>
                </a:path>
                <a:path w="8464550" h="50164">
                  <a:moveTo>
                    <a:pt x="8418490" y="49992"/>
                  </a:moveTo>
                  <a:lnTo>
                    <a:pt x="8393535" y="49992"/>
                  </a:lnTo>
                </a:path>
                <a:path w="8464550" h="50164">
                  <a:moveTo>
                    <a:pt x="8368516" y="49992"/>
                  </a:moveTo>
                  <a:lnTo>
                    <a:pt x="8343560" y="49992"/>
                  </a:lnTo>
                </a:path>
                <a:path w="8464550" h="50164">
                  <a:moveTo>
                    <a:pt x="8318541" y="49992"/>
                  </a:moveTo>
                  <a:lnTo>
                    <a:pt x="8293586" y="49992"/>
                  </a:lnTo>
                </a:path>
                <a:path w="8464550" h="50164">
                  <a:moveTo>
                    <a:pt x="8268567" y="49992"/>
                  </a:moveTo>
                  <a:lnTo>
                    <a:pt x="8243548" y="49992"/>
                  </a:lnTo>
                </a:path>
                <a:path w="8464550" h="50164">
                  <a:moveTo>
                    <a:pt x="8218592" y="49992"/>
                  </a:moveTo>
                  <a:lnTo>
                    <a:pt x="8195167" y="49993"/>
                  </a:lnTo>
                </a:path>
                <a:path w="8464550" h="50164">
                  <a:moveTo>
                    <a:pt x="5869664" y="49992"/>
                  </a:moveTo>
                  <a:lnTo>
                    <a:pt x="5844708" y="49992"/>
                  </a:lnTo>
                </a:path>
                <a:path w="8464550" h="50164">
                  <a:moveTo>
                    <a:pt x="5819753" y="49992"/>
                  </a:moveTo>
                  <a:lnTo>
                    <a:pt x="5794734" y="49992"/>
                  </a:lnTo>
                </a:path>
                <a:path w="8464550" h="50164">
                  <a:moveTo>
                    <a:pt x="5769715" y="49992"/>
                  </a:moveTo>
                  <a:lnTo>
                    <a:pt x="5744759" y="4999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9837434" y="2455735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4170933" y="2455735"/>
              <a:ext cx="8460740" cy="50165"/>
            </a:xfrm>
            <a:custGeom>
              <a:avLst/>
              <a:gdLst/>
              <a:ahLst/>
              <a:cxnLst/>
              <a:rect l="l" t="t" r="r" b="b"/>
              <a:pathLst>
                <a:path w="8460740" h="50164">
                  <a:moveTo>
                    <a:pt x="4272978" y="0"/>
                  </a:moveTo>
                  <a:lnTo>
                    <a:pt x="4248022" y="0"/>
                  </a:lnTo>
                </a:path>
                <a:path w="8460740" h="50164">
                  <a:moveTo>
                    <a:pt x="4223004" y="0"/>
                  </a:moveTo>
                  <a:lnTo>
                    <a:pt x="4198048" y="0"/>
                  </a:lnTo>
                </a:path>
                <a:path w="8460740" h="50164">
                  <a:moveTo>
                    <a:pt x="4173029" y="0"/>
                  </a:moveTo>
                  <a:lnTo>
                    <a:pt x="4148073" y="0"/>
                  </a:lnTo>
                </a:path>
                <a:path w="8460740" h="50164">
                  <a:moveTo>
                    <a:pt x="4123055" y="0"/>
                  </a:moveTo>
                  <a:lnTo>
                    <a:pt x="4098099" y="0"/>
                  </a:lnTo>
                </a:path>
                <a:path w="8460740" h="50164">
                  <a:moveTo>
                    <a:pt x="4073143" y="0"/>
                  </a:moveTo>
                  <a:lnTo>
                    <a:pt x="4048124" y="0"/>
                  </a:lnTo>
                </a:path>
                <a:path w="8460740" h="50164">
                  <a:moveTo>
                    <a:pt x="1524273" y="0"/>
                  </a:moveTo>
                  <a:lnTo>
                    <a:pt x="1499292" y="0"/>
                  </a:lnTo>
                </a:path>
                <a:path w="8460740" h="50164">
                  <a:moveTo>
                    <a:pt x="1474317" y="0"/>
                  </a:moveTo>
                  <a:lnTo>
                    <a:pt x="1449311" y="0"/>
                  </a:lnTo>
                </a:path>
                <a:path w="8460740" h="50164">
                  <a:moveTo>
                    <a:pt x="1424336" y="0"/>
                  </a:moveTo>
                  <a:lnTo>
                    <a:pt x="1399355" y="0"/>
                  </a:lnTo>
                </a:path>
                <a:path w="8460740" h="50164">
                  <a:moveTo>
                    <a:pt x="1374374" y="0"/>
                  </a:moveTo>
                  <a:lnTo>
                    <a:pt x="1349400" y="0"/>
                  </a:lnTo>
                </a:path>
                <a:path w="8460740" h="50164">
                  <a:moveTo>
                    <a:pt x="224878" y="0"/>
                  </a:moveTo>
                  <a:lnTo>
                    <a:pt x="199898" y="0"/>
                  </a:lnTo>
                </a:path>
                <a:path w="8460740" h="50164">
                  <a:moveTo>
                    <a:pt x="174923" y="0"/>
                  </a:moveTo>
                  <a:lnTo>
                    <a:pt x="149942" y="0"/>
                  </a:lnTo>
                </a:path>
                <a:path w="8460740" h="50164">
                  <a:moveTo>
                    <a:pt x="124967" y="0"/>
                  </a:moveTo>
                  <a:lnTo>
                    <a:pt x="99961" y="0"/>
                  </a:lnTo>
                </a:path>
                <a:path w="8460740" h="50164">
                  <a:moveTo>
                    <a:pt x="74980" y="0"/>
                  </a:moveTo>
                  <a:lnTo>
                    <a:pt x="49955" y="0"/>
                  </a:lnTo>
                </a:path>
                <a:path w="8460740" h="50164">
                  <a:moveTo>
                    <a:pt x="24974" y="0"/>
                  </a:moveTo>
                  <a:lnTo>
                    <a:pt x="0" y="0"/>
                  </a:lnTo>
                </a:path>
                <a:path w="8460740" h="50164">
                  <a:moveTo>
                    <a:pt x="8460279" y="49935"/>
                  </a:moveTo>
                  <a:lnTo>
                    <a:pt x="8446071" y="49974"/>
                  </a:lnTo>
                </a:path>
                <a:path w="8460740" h="50164">
                  <a:moveTo>
                    <a:pt x="8421052" y="49974"/>
                  </a:moveTo>
                  <a:lnTo>
                    <a:pt x="8396033" y="49974"/>
                  </a:lnTo>
                </a:path>
                <a:path w="8460740" h="50164">
                  <a:moveTo>
                    <a:pt x="8371077" y="49974"/>
                  </a:moveTo>
                  <a:lnTo>
                    <a:pt x="8346122" y="49974"/>
                  </a:lnTo>
                </a:path>
                <a:path w="8460740" h="50164">
                  <a:moveTo>
                    <a:pt x="8321103" y="49974"/>
                  </a:moveTo>
                  <a:lnTo>
                    <a:pt x="8296148" y="49974"/>
                  </a:lnTo>
                </a:path>
                <a:path w="8460740" h="50164">
                  <a:moveTo>
                    <a:pt x="8271129" y="49974"/>
                  </a:moveTo>
                  <a:lnTo>
                    <a:pt x="8246173" y="49974"/>
                  </a:lnTo>
                </a:path>
                <a:path w="8460740" h="50164">
                  <a:moveTo>
                    <a:pt x="8221154" y="49974"/>
                  </a:moveTo>
                  <a:lnTo>
                    <a:pt x="8196135" y="49974"/>
                  </a:lnTo>
                </a:path>
                <a:path w="8460740" h="50164">
                  <a:moveTo>
                    <a:pt x="8171180" y="49974"/>
                  </a:moveTo>
                  <a:lnTo>
                    <a:pt x="8146224" y="49974"/>
                  </a:lnTo>
                </a:path>
                <a:path w="8460740" h="50164">
                  <a:moveTo>
                    <a:pt x="5822251" y="49974"/>
                  </a:moveTo>
                  <a:lnTo>
                    <a:pt x="5797295" y="49974"/>
                  </a:lnTo>
                </a:path>
                <a:path w="8460740" h="50164">
                  <a:moveTo>
                    <a:pt x="5772340" y="49974"/>
                  </a:moveTo>
                  <a:lnTo>
                    <a:pt x="5747321" y="49974"/>
                  </a:lnTo>
                </a:path>
                <a:path w="8460740" h="50164">
                  <a:moveTo>
                    <a:pt x="5722302" y="49974"/>
                  </a:moveTo>
                  <a:lnTo>
                    <a:pt x="5697346" y="499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9837434" y="2505710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3492246" y="2505710"/>
              <a:ext cx="9199880" cy="4648200"/>
            </a:xfrm>
            <a:custGeom>
              <a:avLst/>
              <a:gdLst/>
              <a:ahLst/>
              <a:cxnLst/>
              <a:rect l="l" t="t" r="r" b="b"/>
              <a:pathLst>
                <a:path w="9199880" h="4648200">
                  <a:moveTo>
                    <a:pt x="4951665" y="0"/>
                  </a:moveTo>
                  <a:lnTo>
                    <a:pt x="4926710" y="0"/>
                  </a:lnTo>
                </a:path>
                <a:path w="9199880" h="4648200">
                  <a:moveTo>
                    <a:pt x="4901691" y="0"/>
                  </a:moveTo>
                  <a:lnTo>
                    <a:pt x="4876735" y="0"/>
                  </a:lnTo>
                </a:path>
                <a:path w="9199880" h="4648200">
                  <a:moveTo>
                    <a:pt x="4851716" y="0"/>
                  </a:moveTo>
                  <a:lnTo>
                    <a:pt x="4826761" y="0"/>
                  </a:lnTo>
                </a:path>
                <a:path w="9199880" h="4648200">
                  <a:moveTo>
                    <a:pt x="4801742" y="0"/>
                  </a:moveTo>
                  <a:lnTo>
                    <a:pt x="4776786" y="0"/>
                  </a:lnTo>
                </a:path>
                <a:path w="9199880" h="4648200">
                  <a:moveTo>
                    <a:pt x="4751831" y="0"/>
                  </a:moveTo>
                  <a:lnTo>
                    <a:pt x="4726812" y="0"/>
                  </a:lnTo>
                </a:path>
                <a:path w="9199880" h="4648200">
                  <a:moveTo>
                    <a:pt x="2202960" y="0"/>
                  </a:moveTo>
                  <a:lnTo>
                    <a:pt x="2177979" y="0"/>
                  </a:lnTo>
                </a:path>
                <a:path w="9199880" h="4648200">
                  <a:moveTo>
                    <a:pt x="2153005" y="0"/>
                  </a:moveTo>
                  <a:lnTo>
                    <a:pt x="2127998" y="0"/>
                  </a:lnTo>
                </a:path>
                <a:path w="9199880" h="4648200">
                  <a:moveTo>
                    <a:pt x="2103024" y="0"/>
                  </a:moveTo>
                  <a:lnTo>
                    <a:pt x="2078043" y="0"/>
                  </a:lnTo>
                </a:path>
                <a:path w="9199880" h="4648200">
                  <a:moveTo>
                    <a:pt x="2053062" y="0"/>
                  </a:moveTo>
                  <a:lnTo>
                    <a:pt x="2028087" y="0"/>
                  </a:lnTo>
                </a:path>
                <a:path w="9199880" h="4648200">
                  <a:moveTo>
                    <a:pt x="891710" y="2"/>
                  </a:moveTo>
                  <a:lnTo>
                    <a:pt x="878585" y="0"/>
                  </a:lnTo>
                </a:path>
                <a:path w="9199880" h="4648200">
                  <a:moveTo>
                    <a:pt x="853610" y="0"/>
                  </a:moveTo>
                  <a:lnTo>
                    <a:pt x="828629" y="0"/>
                  </a:lnTo>
                </a:path>
                <a:path w="9199880" h="4648200">
                  <a:moveTo>
                    <a:pt x="803655" y="0"/>
                  </a:moveTo>
                  <a:lnTo>
                    <a:pt x="778649" y="0"/>
                  </a:lnTo>
                </a:path>
                <a:path w="9199880" h="4648200">
                  <a:moveTo>
                    <a:pt x="753668" y="0"/>
                  </a:moveTo>
                  <a:lnTo>
                    <a:pt x="728642" y="0"/>
                  </a:lnTo>
                </a:path>
                <a:path w="9199880" h="4648200">
                  <a:moveTo>
                    <a:pt x="703661" y="0"/>
                  </a:moveTo>
                  <a:lnTo>
                    <a:pt x="684829" y="1"/>
                  </a:lnTo>
                </a:path>
                <a:path w="9199880" h="4648200">
                  <a:moveTo>
                    <a:pt x="9149714" y="49974"/>
                  </a:moveTo>
                  <a:lnTo>
                    <a:pt x="9124758" y="49974"/>
                  </a:lnTo>
                </a:path>
                <a:path w="9199880" h="4648200">
                  <a:moveTo>
                    <a:pt x="9099739" y="49974"/>
                  </a:moveTo>
                  <a:lnTo>
                    <a:pt x="9074720" y="49974"/>
                  </a:lnTo>
                </a:path>
                <a:path w="9199880" h="4648200">
                  <a:moveTo>
                    <a:pt x="9049765" y="49974"/>
                  </a:moveTo>
                  <a:lnTo>
                    <a:pt x="9024809" y="49974"/>
                  </a:lnTo>
                </a:path>
                <a:path w="9199880" h="4648200">
                  <a:moveTo>
                    <a:pt x="8999790" y="49974"/>
                  </a:moveTo>
                  <a:lnTo>
                    <a:pt x="8974835" y="49974"/>
                  </a:lnTo>
                </a:path>
                <a:path w="9199880" h="4648200">
                  <a:moveTo>
                    <a:pt x="8949816" y="49974"/>
                  </a:moveTo>
                  <a:lnTo>
                    <a:pt x="8924860" y="49974"/>
                  </a:lnTo>
                </a:path>
                <a:path w="9199880" h="4648200">
                  <a:moveTo>
                    <a:pt x="8899841" y="49974"/>
                  </a:moveTo>
                  <a:lnTo>
                    <a:pt x="8874822" y="49974"/>
                  </a:lnTo>
                </a:path>
                <a:path w="9199880" h="4648200">
                  <a:moveTo>
                    <a:pt x="8849867" y="49974"/>
                  </a:moveTo>
                  <a:lnTo>
                    <a:pt x="8824911" y="49974"/>
                  </a:lnTo>
                </a:path>
                <a:path w="9199880" h="4648200">
                  <a:moveTo>
                    <a:pt x="8799892" y="49974"/>
                  </a:moveTo>
                  <a:lnTo>
                    <a:pt x="8794919" y="49959"/>
                  </a:lnTo>
                </a:path>
                <a:path w="9199880" h="4648200">
                  <a:moveTo>
                    <a:pt x="6500938" y="49974"/>
                  </a:moveTo>
                  <a:lnTo>
                    <a:pt x="6475983" y="49974"/>
                  </a:lnTo>
                </a:path>
                <a:path w="9199880" h="4648200">
                  <a:moveTo>
                    <a:pt x="6451027" y="49974"/>
                  </a:moveTo>
                  <a:lnTo>
                    <a:pt x="6426008" y="49974"/>
                  </a:lnTo>
                </a:path>
                <a:path w="9199880" h="4648200">
                  <a:moveTo>
                    <a:pt x="6400989" y="49974"/>
                  </a:moveTo>
                  <a:lnTo>
                    <a:pt x="6376034" y="49974"/>
                  </a:lnTo>
                </a:path>
                <a:path w="9199880" h="4648200">
                  <a:moveTo>
                    <a:pt x="6351015" y="49974"/>
                  </a:moveTo>
                  <a:lnTo>
                    <a:pt x="6345142" y="49974"/>
                  </a:lnTo>
                </a:path>
                <a:path w="9199880" h="4648200">
                  <a:moveTo>
                    <a:pt x="4951665" y="49974"/>
                  </a:moveTo>
                  <a:lnTo>
                    <a:pt x="4926710" y="49974"/>
                  </a:lnTo>
                </a:path>
                <a:path w="9199880" h="4648200">
                  <a:moveTo>
                    <a:pt x="4901691" y="49974"/>
                  </a:moveTo>
                  <a:lnTo>
                    <a:pt x="4876735" y="49974"/>
                  </a:lnTo>
                </a:path>
                <a:path w="9199880" h="4648200">
                  <a:moveTo>
                    <a:pt x="4851716" y="49974"/>
                  </a:moveTo>
                  <a:lnTo>
                    <a:pt x="4826761" y="49974"/>
                  </a:lnTo>
                </a:path>
                <a:path w="9199880" h="4648200">
                  <a:moveTo>
                    <a:pt x="4801742" y="49974"/>
                  </a:moveTo>
                  <a:lnTo>
                    <a:pt x="4776786" y="49974"/>
                  </a:lnTo>
                </a:path>
                <a:path w="9199880" h="4648200">
                  <a:moveTo>
                    <a:pt x="4751831" y="49974"/>
                  </a:moveTo>
                  <a:lnTo>
                    <a:pt x="4726812" y="49974"/>
                  </a:lnTo>
                </a:path>
                <a:path w="9199880" h="4648200">
                  <a:moveTo>
                    <a:pt x="2202960" y="49974"/>
                  </a:moveTo>
                  <a:lnTo>
                    <a:pt x="2177979" y="49974"/>
                  </a:lnTo>
                </a:path>
                <a:path w="9199880" h="4648200">
                  <a:moveTo>
                    <a:pt x="2153005" y="49974"/>
                  </a:moveTo>
                  <a:lnTo>
                    <a:pt x="2127998" y="49974"/>
                  </a:lnTo>
                </a:path>
                <a:path w="9199880" h="4648200">
                  <a:moveTo>
                    <a:pt x="2103024" y="49974"/>
                  </a:moveTo>
                  <a:lnTo>
                    <a:pt x="2078043" y="49974"/>
                  </a:lnTo>
                </a:path>
                <a:path w="9199880" h="4648200">
                  <a:moveTo>
                    <a:pt x="2053062" y="49974"/>
                  </a:moveTo>
                  <a:lnTo>
                    <a:pt x="2028087" y="49974"/>
                  </a:lnTo>
                </a:path>
                <a:path w="9199880" h="4648200">
                  <a:moveTo>
                    <a:pt x="888954" y="49974"/>
                  </a:moveTo>
                  <a:lnTo>
                    <a:pt x="878585" y="49974"/>
                  </a:lnTo>
                </a:path>
                <a:path w="9199880" h="4648200">
                  <a:moveTo>
                    <a:pt x="853610" y="49974"/>
                  </a:moveTo>
                  <a:lnTo>
                    <a:pt x="828629" y="49974"/>
                  </a:lnTo>
                </a:path>
                <a:path w="9199880" h="4648200">
                  <a:moveTo>
                    <a:pt x="803655" y="49974"/>
                  </a:moveTo>
                  <a:lnTo>
                    <a:pt x="778649" y="49974"/>
                  </a:lnTo>
                </a:path>
                <a:path w="9199880" h="4648200">
                  <a:moveTo>
                    <a:pt x="753668" y="49974"/>
                  </a:moveTo>
                  <a:lnTo>
                    <a:pt x="728642" y="49974"/>
                  </a:lnTo>
                </a:path>
                <a:path w="9199880" h="4648200">
                  <a:moveTo>
                    <a:pt x="703661" y="49974"/>
                  </a:moveTo>
                  <a:lnTo>
                    <a:pt x="687393" y="49974"/>
                  </a:lnTo>
                </a:path>
                <a:path w="9199880" h="4648200">
                  <a:moveTo>
                    <a:pt x="9192138" y="99946"/>
                  </a:moveTo>
                  <a:lnTo>
                    <a:pt x="9174733" y="99949"/>
                  </a:lnTo>
                </a:path>
                <a:path w="9199880" h="4648200">
                  <a:moveTo>
                    <a:pt x="9149714" y="99949"/>
                  </a:moveTo>
                  <a:lnTo>
                    <a:pt x="9124758" y="99949"/>
                  </a:lnTo>
                </a:path>
                <a:path w="9199880" h="4648200">
                  <a:moveTo>
                    <a:pt x="9099739" y="99949"/>
                  </a:moveTo>
                  <a:lnTo>
                    <a:pt x="9074720" y="99949"/>
                  </a:lnTo>
                </a:path>
                <a:path w="9199880" h="4648200">
                  <a:moveTo>
                    <a:pt x="9049765" y="99949"/>
                  </a:moveTo>
                  <a:lnTo>
                    <a:pt x="9024809" y="99949"/>
                  </a:lnTo>
                </a:path>
                <a:path w="9199880" h="4648200">
                  <a:moveTo>
                    <a:pt x="8999790" y="99949"/>
                  </a:moveTo>
                  <a:lnTo>
                    <a:pt x="8974835" y="99949"/>
                  </a:lnTo>
                </a:path>
                <a:path w="9199880" h="4648200">
                  <a:moveTo>
                    <a:pt x="8949816" y="99949"/>
                  </a:moveTo>
                  <a:lnTo>
                    <a:pt x="8924860" y="99949"/>
                  </a:lnTo>
                </a:path>
                <a:path w="9199880" h="4648200">
                  <a:moveTo>
                    <a:pt x="8899841" y="99949"/>
                  </a:moveTo>
                  <a:lnTo>
                    <a:pt x="8874822" y="99949"/>
                  </a:lnTo>
                </a:path>
                <a:path w="9199880" h="4648200">
                  <a:moveTo>
                    <a:pt x="8849867" y="99949"/>
                  </a:moveTo>
                  <a:lnTo>
                    <a:pt x="8824911" y="99949"/>
                  </a:lnTo>
                </a:path>
                <a:path w="9199880" h="4648200">
                  <a:moveTo>
                    <a:pt x="8799892" y="99949"/>
                  </a:moveTo>
                  <a:lnTo>
                    <a:pt x="8774937" y="99949"/>
                  </a:lnTo>
                </a:path>
                <a:path w="9199880" h="4648200">
                  <a:moveTo>
                    <a:pt x="6500938" y="99949"/>
                  </a:moveTo>
                  <a:lnTo>
                    <a:pt x="6475983" y="99949"/>
                  </a:lnTo>
                </a:path>
                <a:path w="9199880" h="4648200">
                  <a:moveTo>
                    <a:pt x="6451027" y="99949"/>
                  </a:moveTo>
                  <a:lnTo>
                    <a:pt x="6426008" y="99949"/>
                  </a:lnTo>
                </a:path>
                <a:path w="9199880" h="4648200">
                  <a:moveTo>
                    <a:pt x="6400989" y="99949"/>
                  </a:moveTo>
                  <a:lnTo>
                    <a:pt x="6376034" y="99949"/>
                  </a:lnTo>
                </a:path>
                <a:path w="9199880" h="4648200">
                  <a:moveTo>
                    <a:pt x="6351015" y="99949"/>
                  </a:moveTo>
                  <a:lnTo>
                    <a:pt x="6345195" y="99949"/>
                  </a:lnTo>
                </a:path>
                <a:path w="9199880" h="4648200">
                  <a:moveTo>
                    <a:pt x="4951665" y="99949"/>
                  </a:moveTo>
                  <a:lnTo>
                    <a:pt x="4926710" y="99949"/>
                  </a:lnTo>
                </a:path>
                <a:path w="9199880" h="4648200">
                  <a:moveTo>
                    <a:pt x="4901691" y="99949"/>
                  </a:moveTo>
                  <a:lnTo>
                    <a:pt x="4876735" y="99949"/>
                  </a:lnTo>
                </a:path>
                <a:path w="9199880" h="4648200">
                  <a:moveTo>
                    <a:pt x="4851716" y="99949"/>
                  </a:moveTo>
                  <a:lnTo>
                    <a:pt x="4826761" y="99949"/>
                  </a:lnTo>
                </a:path>
                <a:path w="9199880" h="4648200">
                  <a:moveTo>
                    <a:pt x="4801742" y="99949"/>
                  </a:moveTo>
                  <a:lnTo>
                    <a:pt x="4776786" y="99949"/>
                  </a:lnTo>
                </a:path>
                <a:path w="9199880" h="4648200">
                  <a:moveTo>
                    <a:pt x="4751831" y="99949"/>
                  </a:moveTo>
                  <a:lnTo>
                    <a:pt x="4726812" y="99949"/>
                  </a:lnTo>
                </a:path>
                <a:path w="9199880" h="4648200">
                  <a:moveTo>
                    <a:pt x="2202960" y="99949"/>
                  </a:moveTo>
                  <a:lnTo>
                    <a:pt x="2177979" y="99949"/>
                  </a:lnTo>
                </a:path>
                <a:path w="9199880" h="4648200">
                  <a:moveTo>
                    <a:pt x="2153005" y="99949"/>
                  </a:moveTo>
                  <a:lnTo>
                    <a:pt x="2127998" y="99949"/>
                  </a:lnTo>
                </a:path>
                <a:path w="9199880" h="4648200">
                  <a:moveTo>
                    <a:pt x="2103024" y="99949"/>
                  </a:moveTo>
                  <a:lnTo>
                    <a:pt x="2078043" y="99949"/>
                  </a:lnTo>
                </a:path>
                <a:path w="9199880" h="4648200">
                  <a:moveTo>
                    <a:pt x="2053062" y="99949"/>
                  </a:moveTo>
                  <a:lnTo>
                    <a:pt x="2028087" y="99949"/>
                  </a:lnTo>
                </a:path>
                <a:path w="9199880" h="4648200">
                  <a:moveTo>
                    <a:pt x="888928" y="99949"/>
                  </a:moveTo>
                  <a:lnTo>
                    <a:pt x="878585" y="99949"/>
                  </a:lnTo>
                </a:path>
                <a:path w="9199880" h="4648200">
                  <a:moveTo>
                    <a:pt x="853610" y="99949"/>
                  </a:moveTo>
                  <a:lnTo>
                    <a:pt x="828629" y="99949"/>
                  </a:lnTo>
                </a:path>
                <a:path w="9199880" h="4648200">
                  <a:moveTo>
                    <a:pt x="803655" y="99949"/>
                  </a:moveTo>
                  <a:lnTo>
                    <a:pt x="778649" y="99949"/>
                  </a:lnTo>
                </a:path>
                <a:path w="9199880" h="4648200">
                  <a:moveTo>
                    <a:pt x="753668" y="99949"/>
                  </a:moveTo>
                  <a:lnTo>
                    <a:pt x="728642" y="99949"/>
                  </a:lnTo>
                </a:path>
                <a:path w="9199880" h="4648200">
                  <a:moveTo>
                    <a:pt x="703661" y="99949"/>
                  </a:moveTo>
                  <a:lnTo>
                    <a:pt x="687393" y="99949"/>
                  </a:lnTo>
                </a:path>
                <a:path w="9199880" h="4648200">
                  <a:moveTo>
                    <a:pt x="9199688" y="149923"/>
                  </a:moveTo>
                  <a:lnTo>
                    <a:pt x="9174733" y="149923"/>
                  </a:lnTo>
                </a:path>
                <a:path w="9199880" h="4648200">
                  <a:moveTo>
                    <a:pt x="9149714" y="149923"/>
                  </a:moveTo>
                  <a:lnTo>
                    <a:pt x="9124758" y="149923"/>
                  </a:lnTo>
                </a:path>
                <a:path w="9199880" h="4648200">
                  <a:moveTo>
                    <a:pt x="9099739" y="149923"/>
                  </a:moveTo>
                  <a:lnTo>
                    <a:pt x="9074720" y="149923"/>
                  </a:lnTo>
                </a:path>
                <a:path w="9199880" h="4648200">
                  <a:moveTo>
                    <a:pt x="9049765" y="149923"/>
                  </a:moveTo>
                  <a:lnTo>
                    <a:pt x="9024809" y="149923"/>
                  </a:lnTo>
                </a:path>
                <a:path w="9199880" h="4648200">
                  <a:moveTo>
                    <a:pt x="8999790" y="149923"/>
                  </a:moveTo>
                  <a:lnTo>
                    <a:pt x="8974835" y="149923"/>
                  </a:lnTo>
                </a:path>
                <a:path w="9199880" h="4648200">
                  <a:moveTo>
                    <a:pt x="8949816" y="149923"/>
                  </a:moveTo>
                  <a:lnTo>
                    <a:pt x="8924860" y="149923"/>
                  </a:lnTo>
                </a:path>
                <a:path w="9199880" h="4648200">
                  <a:moveTo>
                    <a:pt x="8899841" y="149923"/>
                  </a:moveTo>
                  <a:lnTo>
                    <a:pt x="8874822" y="149923"/>
                  </a:lnTo>
                </a:path>
                <a:path w="9199880" h="4648200">
                  <a:moveTo>
                    <a:pt x="8849867" y="149923"/>
                  </a:moveTo>
                  <a:lnTo>
                    <a:pt x="8824911" y="149923"/>
                  </a:lnTo>
                </a:path>
                <a:path w="9199880" h="4648200">
                  <a:moveTo>
                    <a:pt x="8799892" y="149923"/>
                  </a:moveTo>
                  <a:lnTo>
                    <a:pt x="8774937" y="149923"/>
                  </a:lnTo>
                </a:path>
                <a:path w="9199880" h="4648200">
                  <a:moveTo>
                    <a:pt x="8749918" y="149923"/>
                  </a:moveTo>
                  <a:lnTo>
                    <a:pt x="8724899" y="149923"/>
                  </a:lnTo>
                </a:path>
                <a:path w="9199880" h="4648200">
                  <a:moveTo>
                    <a:pt x="6500938" y="149923"/>
                  </a:moveTo>
                  <a:lnTo>
                    <a:pt x="6475983" y="149923"/>
                  </a:lnTo>
                </a:path>
                <a:path w="9199880" h="4648200">
                  <a:moveTo>
                    <a:pt x="6451027" y="149923"/>
                  </a:moveTo>
                  <a:lnTo>
                    <a:pt x="6426008" y="149923"/>
                  </a:lnTo>
                </a:path>
                <a:path w="9199880" h="4648200">
                  <a:moveTo>
                    <a:pt x="6400989" y="149923"/>
                  </a:moveTo>
                  <a:lnTo>
                    <a:pt x="6376034" y="149923"/>
                  </a:lnTo>
                </a:path>
                <a:path w="9199880" h="4648200">
                  <a:moveTo>
                    <a:pt x="6351015" y="149923"/>
                  </a:moveTo>
                  <a:lnTo>
                    <a:pt x="6345249" y="149923"/>
                  </a:lnTo>
                </a:path>
                <a:path w="9199880" h="4648200">
                  <a:moveTo>
                    <a:pt x="4951665" y="149923"/>
                  </a:moveTo>
                  <a:lnTo>
                    <a:pt x="4926710" y="149923"/>
                  </a:lnTo>
                </a:path>
                <a:path w="9199880" h="4648200">
                  <a:moveTo>
                    <a:pt x="4901691" y="149923"/>
                  </a:moveTo>
                  <a:lnTo>
                    <a:pt x="4876735" y="149923"/>
                  </a:lnTo>
                </a:path>
                <a:path w="9199880" h="4648200">
                  <a:moveTo>
                    <a:pt x="4851716" y="149923"/>
                  </a:moveTo>
                  <a:lnTo>
                    <a:pt x="4826761" y="149923"/>
                  </a:lnTo>
                </a:path>
                <a:path w="9199880" h="4648200">
                  <a:moveTo>
                    <a:pt x="4801742" y="149923"/>
                  </a:moveTo>
                  <a:lnTo>
                    <a:pt x="4776786" y="149923"/>
                  </a:lnTo>
                </a:path>
                <a:path w="9199880" h="4648200">
                  <a:moveTo>
                    <a:pt x="4751831" y="149923"/>
                  </a:moveTo>
                  <a:lnTo>
                    <a:pt x="4726812" y="149923"/>
                  </a:lnTo>
                </a:path>
                <a:path w="9199880" h="4648200">
                  <a:moveTo>
                    <a:pt x="4701793" y="149923"/>
                  </a:moveTo>
                  <a:lnTo>
                    <a:pt x="4699212" y="149935"/>
                  </a:lnTo>
                </a:path>
                <a:path w="9199880" h="4648200">
                  <a:moveTo>
                    <a:pt x="2202960" y="149923"/>
                  </a:moveTo>
                  <a:lnTo>
                    <a:pt x="2177979" y="149923"/>
                  </a:lnTo>
                </a:path>
                <a:path w="9199880" h="4648200">
                  <a:moveTo>
                    <a:pt x="2153005" y="149923"/>
                  </a:moveTo>
                  <a:lnTo>
                    <a:pt x="2127998" y="149923"/>
                  </a:lnTo>
                </a:path>
                <a:path w="9199880" h="4648200">
                  <a:moveTo>
                    <a:pt x="2103024" y="149923"/>
                  </a:moveTo>
                  <a:lnTo>
                    <a:pt x="2078043" y="149923"/>
                  </a:lnTo>
                </a:path>
                <a:path w="9199880" h="4648200">
                  <a:moveTo>
                    <a:pt x="2053062" y="149923"/>
                  </a:moveTo>
                  <a:lnTo>
                    <a:pt x="2028087" y="149923"/>
                  </a:lnTo>
                </a:path>
                <a:path w="9199880" h="4648200">
                  <a:moveTo>
                    <a:pt x="2003056" y="149923"/>
                  </a:moveTo>
                  <a:lnTo>
                    <a:pt x="1996130" y="149917"/>
                  </a:lnTo>
                </a:path>
                <a:path w="9199880" h="4648200">
                  <a:moveTo>
                    <a:pt x="894024" y="149916"/>
                  </a:moveTo>
                  <a:lnTo>
                    <a:pt x="888928" y="149923"/>
                  </a:lnTo>
                </a:path>
                <a:path w="9199880" h="4648200">
                  <a:moveTo>
                    <a:pt x="888901" y="149923"/>
                  </a:moveTo>
                  <a:lnTo>
                    <a:pt x="878585" y="149923"/>
                  </a:lnTo>
                </a:path>
                <a:path w="9199880" h="4648200">
                  <a:moveTo>
                    <a:pt x="853610" y="149923"/>
                  </a:moveTo>
                  <a:lnTo>
                    <a:pt x="828629" y="149923"/>
                  </a:lnTo>
                </a:path>
                <a:path w="9199880" h="4648200">
                  <a:moveTo>
                    <a:pt x="803655" y="149923"/>
                  </a:moveTo>
                  <a:lnTo>
                    <a:pt x="778649" y="149923"/>
                  </a:lnTo>
                </a:path>
                <a:path w="9199880" h="4648200">
                  <a:moveTo>
                    <a:pt x="753668" y="149923"/>
                  </a:moveTo>
                  <a:lnTo>
                    <a:pt x="728642" y="149923"/>
                  </a:lnTo>
                </a:path>
                <a:path w="9199880" h="4648200">
                  <a:moveTo>
                    <a:pt x="703661" y="149923"/>
                  </a:moveTo>
                  <a:lnTo>
                    <a:pt x="687393" y="149923"/>
                  </a:lnTo>
                </a:path>
                <a:path w="9199880" h="4648200">
                  <a:moveTo>
                    <a:pt x="687365" y="149923"/>
                  </a:moveTo>
                  <a:lnTo>
                    <a:pt x="682251" y="149922"/>
                  </a:lnTo>
                </a:path>
                <a:path w="9199880" h="4648200">
                  <a:moveTo>
                    <a:pt x="9199688" y="199898"/>
                  </a:moveTo>
                  <a:lnTo>
                    <a:pt x="9174733" y="199898"/>
                  </a:lnTo>
                </a:path>
                <a:path w="9199880" h="4648200">
                  <a:moveTo>
                    <a:pt x="9149714" y="199898"/>
                  </a:moveTo>
                  <a:lnTo>
                    <a:pt x="9124758" y="199898"/>
                  </a:lnTo>
                </a:path>
                <a:path w="9199880" h="4648200">
                  <a:moveTo>
                    <a:pt x="9099739" y="199898"/>
                  </a:moveTo>
                  <a:lnTo>
                    <a:pt x="9074720" y="199898"/>
                  </a:lnTo>
                </a:path>
                <a:path w="9199880" h="4648200">
                  <a:moveTo>
                    <a:pt x="9049765" y="199898"/>
                  </a:moveTo>
                  <a:lnTo>
                    <a:pt x="9024809" y="199898"/>
                  </a:lnTo>
                </a:path>
                <a:path w="9199880" h="4648200">
                  <a:moveTo>
                    <a:pt x="8999790" y="199898"/>
                  </a:moveTo>
                  <a:lnTo>
                    <a:pt x="8974835" y="199898"/>
                  </a:lnTo>
                </a:path>
                <a:path w="9199880" h="4648200">
                  <a:moveTo>
                    <a:pt x="8949816" y="199898"/>
                  </a:moveTo>
                  <a:lnTo>
                    <a:pt x="8924860" y="199898"/>
                  </a:lnTo>
                </a:path>
                <a:path w="9199880" h="4648200">
                  <a:moveTo>
                    <a:pt x="8899841" y="199898"/>
                  </a:moveTo>
                  <a:lnTo>
                    <a:pt x="8874822" y="199898"/>
                  </a:lnTo>
                </a:path>
                <a:path w="9199880" h="4648200">
                  <a:moveTo>
                    <a:pt x="8849867" y="199898"/>
                  </a:moveTo>
                  <a:lnTo>
                    <a:pt x="8824911" y="199898"/>
                  </a:lnTo>
                </a:path>
                <a:path w="9199880" h="4648200">
                  <a:moveTo>
                    <a:pt x="8799892" y="199898"/>
                  </a:moveTo>
                  <a:lnTo>
                    <a:pt x="8774937" y="199898"/>
                  </a:lnTo>
                </a:path>
                <a:path w="9199880" h="4648200">
                  <a:moveTo>
                    <a:pt x="8749918" y="199898"/>
                  </a:moveTo>
                  <a:lnTo>
                    <a:pt x="8724899" y="199898"/>
                  </a:lnTo>
                </a:path>
                <a:path w="9199880" h="4648200">
                  <a:moveTo>
                    <a:pt x="8699943" y="199898"/>
                  </a:moveTo>
                  <a:lnTo>
                    <a:pt x="8674924" y="199898"/>
                  </a:lnTo>
                </a:path>
                <a:path w="9199880" h="4648200">
                  <a:moveTo>
                    <a:pt x="6500938" y="199898"/>
                  </a:moveTo>
                  <a:lnTo>
                    <a:pt x="6475983" y="199898"/>
                  </a:lnTo>
                </a:path>
                <a:path w="9199880" h="4648200">
                  <a:moveTo>
                    <a:pt x="6451027" y="199898"/>
                  </a:moveTo>
                  <a:lnTo>
                    <a:pt x="6426008" y="199898"/>
                  </a:lnTo>
                </a:path>
                <a:path w="9199880" h="4648200">
                  <a:moveTo>
                    <a:pt x="6400989" y="199898"/>
                  </a:moveTo>
                  <a:lnTo>
                    <a:pt x="6376034" y="199898"/>
                  </a:lnTo>
                </a:path>
                <a:path w="9199880" h="4648200">
                  <a:moveTo>
                    <a:pt x="6351015" y="199898"/>
                  </a:moveTo>
                  <a:lnTo>
                    <a:pt x="6345302" y="199898"/>
                  </a:lnTo>
                </a:path>
                <a:path w="9199880" h="4648200">
                  <a:moveTo>
                    <a:pt x="4951665" y="199898"/>
                  </a:moveTo>
                  <a:lnTo>
                    <a:pt x="4926710" y="199898"/>
                  </a:lnTo>
                </a:path>
                <a:path w="9199880" h="4648200">
                  <a:moveTo>
                    <a:pt x="4901691" y="199898"/>
                  </a:moveTo>
                  <a:lnTo>
                    <a:pt x="4876735" y="199898"/>
                  </a:lnTo>
                </a:path>
                <a:path w="9199880" h="4648200">
                  <a:moveTo>
                    <a:pt x="4851716" y="199898"/>
                  </a:moveTo>
                  <a:lnTo>
                    <a:pt x="4826761" y="199898"/>
                  </a:lnTo>
                </a:path>
                <a:path w="9199880" h="4648200">
                  <a:moveTo>
                    <a:pt x="4801742" y="199898"/>
                  </a:moveTo>
                  <a:lnTo>
                    <a:pt x="4776786" y="199898"/>
                  </a:lnTo>
                </a:path>
                <a:path w="9199880" h="4648200">
                  <a:moveTo>
                    <a:pt x="4751831" y="199898"/>
                  </a:moveTo>
                  <a:lnTo>
                    <a:pt x="4726812" y="199898"/>
                  </a:lnTo>
                </a:path>
                <a:path w="9199880" h="4648200">
                  <a:moveTo>
                    <a:pt x="4701793" y="199898"/>
                  </a:moveTo>
                  <a:lnTo>
                    <a:pt x="4676774" y="199898"/>
                  </a:lnTo>
                </a:path>
                <a:path w="9199880" h="4648200">
                  <a:moveTo>
                    <a:pt x="4651818" y="199898"/>
                  </a:moveTo>
                  <a:lnTo>
                    <a:pt x="4626863" y="199898"/>
                  </a:lnTo>
                </a:path>
                <a:path w="9199880" h="4648200">
                  <a:moveTo>
                    <a:pt x="4601844" y="199898"/>
                  </a:moveTo>
                  <a:lnTo>
                    <a:pt x="4576888" y="199898"/>
                  </a:lnTo>
                </a:path>
                <a:path w="9199880" h="4648200">
                  <a:moveTo>
                    <a:pt x="4551869" y="199898"/>
                  </a:moveTo>
                  <a:lnTo>
                    <a:pt x="4526914" y="199898"/>
                  </a:lnTo>
                </a:path>
                <a:path w="9199880" h="4648200">
                  <a:moveTo>
                    <a:pt x="4501895" y="199898"/>
                  </a:moveTo>
                  <a:lnTo>
                    <a:pt x="4476876" y="199898"/>
                  </a:lnTo>
                </a:path>
                <a:path w="9199880" h="4648200">
                  <a:moveTo>
                    <a:pt x="4451920" y="199898"/>
                  </a:moveTo>
                  <a:lnTo>
                    <a:pt x="4426965" y="199898"/>
                  </a:lnTo>
                </a:path>
                <a:path w="9199880" h="4648200">
                  <a:moveTo>
                    <a:pt x="4401946" y="199898"/>
                  </a:moveTo>
                  <a:lnTo>
                    <a:pt x="4376990" y="199898"/>
                  </a:lnTo>
                </a:path>
                <a:path w="9199880" h="4648200">
                  <a:moveTo>
                    <a:pt x="4351971" y="199898"/>
                  </a:moveTo>
                  <a:lnTo>
                    <a:pt x="4326952" y="199898"/>
                  </a:lnTo>
                </a:path>
                <a:path w="9199880" h="4648200">
                  <a:moveTo>
                    <a:pt x="4301997" y="199898"/>
                  </a:moveTo>
                  <a:lnTo>
                    <a:pt x="4276978" y="199898"/>
                  </a:lnTo>
                </a:path>
                <a:path w="9199880" h="4648200">
                  <a:moveTo>
                    <a:pt x="4252022" y="199898"/>
                  </a:moveTo>
                  <a:lnTo>
                    <a:pt x="4227003" y="199898"/>
                  </a:lnTo>
                </a:path>
                <a:path w="9199880" h="4648200">
                  <a:moveTo>
                    <a:pt x="4202048" y="199898"/>
                  </a:moveTo>
                  <a:lnTo>
                    <a:pt x="4177092" y="199898"/>
                  </a:lnTo>
                </a:path>
                <a:path w="9199880" h="4648200">
                  <a:moveTo>
                    <a:pt x="4152073" y="199898"/>
                  </a:moveTo>
                  <a:lnTo>
                    <a:pt x="4127054" y="199898"/>
                  </a:lnTo>
                </a:path>
                <a:path w="9199880" h="4648200">
                  <a:moveTo>
                    <a:pt x="4102099" y="199898"/>
                  </a:moveTo>
                  <a:lnTo>
                    <a:pt x="4077080" y="199898"/>
                  </a:lnTo>
                </a:path>
                <a:path w="9199880" h="4648200">
                  <a:moveTo>
                    <a:pt x="4052124" y="199898"/>
                  </a:moveTo>
                  <a:lnTo>
                    <a:pt x="4027105" y="199898"/>
                  </a:lnTo>
                </a:path>
                <a:path w="9199880" h="4648200">
                  <a:moveTo>
                    <a:pt x="4002150" y="199898"/>
                  </a:moveTo>
                  <a:lnTo>
                    <a:pt x="3977194" y="199898"/>
                  </a:lnTo>
                </a:path>
                <a:path w="9199880" h="4648200">
                  <a:moveTo>
                    <a:pt x="3952175" y="199898"/>
                  </a:moveTo>
                  <a:lnTo>
                    <a:pt x="3927156" y="199898"/>
                  </a:lnTo>
                </a:path>
                <a:path w="9199880" h="4648200">
                  <a:moveTo>
                    <a:pt x="3902137" y="199898"/>
                  </a:moveTo>
                  <a:lnTo>
                    <a:pt x="3877182" y="199898"/>
                  </a:lnTo>
                </a:path>
                <a:path w="9199880" h="4648200">
                  <a:moveTo>
                    <a:pt x="3852226" y="199898"/>
                  </a:moveTo>
                  <a:lnTo>
                    <a:pt x="3827207" y="199898"/>
                  </a:lnTo>
                </a:path>
                <a:path w="9199880" h="4648200">
                  <a:moveTo>
                    <a:pt x="3802188" y="199898"/>
                  </a:moveTo>
                  <a:lnTo>
                    <a:pt x="3777233" y="199898"/>
                  </a:lnTo>
                </a:path>
                <a:path w="9199880" h="4648200">
                  <a:moveTo>
                    <a:pt x="3752277" y="199898"/>
                  </a:moveTo>
                  <a:lnTo>
                    <a:pt x="3727258" y="199898"/>
                  </a:lnTo>
                </a:path>
                <a:path w="9199880" h="4648200">
                  <a:moveTo>
                    <a:pt x="3702303" y="199898"/>
                  </a:moveTo>
                  <a:lnTo>
                    <a:pt x="3677284" y="199898"/>
                  </a:lnTo>
                </a:path>
                <a:path w="9199880" h="4648200">
                  <a:moveTo>
                    <a:pt x="3652328" y="199898"/>
                  </a:moveTo>
                  <a:lnTo>
                    <a:pt x="3627309" y="199898"/>
                  </a:lnTo>
                </a:path>
                <a:path w="9199880" h="4648200">
                  <a:moveTo>
                    <a:pt x="3602290" y="199898"/>
                  </a:moveTo>
                  <a:lnTo>
                    <a:pt x="3577335" y="199898"/>
                  </a:lnTo>
                </a:path>
                <a:path w="9199880" h="4648200">
                  <a:moveTo>
                    <a:pt x="3552379" y="199898"/>
                  </a:moveTo>
                  <a:lnTo>
                    <a:pt x="3527360" y="199898"/>
                  </a:lnTo>
                </a:path>
                <a:path w="9199880" h="4648200">
                  <a:moveTo>
                    <a:pt x="3502405" y="199898"/>
                  </a:moveTo>
                  <a:lnTo>
                    <a:pt x="3477386" y="199898"/>
                  </a:lnTo>
                </a:path>
                <a:path w="9199880" h="4648200">
                  <a:moveTo>
                    <a:pt x="3452367" y="199898"/>
                  </a:moveTo>
                  <a:lnTo>
                    <a:pt x="3427411" y="199898"/>
                  </a:lnTo>
                </a:path>
                <a:path w="9199880" h="4648200">
                  <a:moveTo>
                    <a:pt x="3402392" y="199898"/>
                  </a:moveTo>
                  <a:lnTo>
                    <a:pt x="3377437" y="199898"/>
                  </a:lnTo>
                </a:path>
                <a:path w="9199880" h="4648200">
                  <a:moveTo>
                    <a:pt x="3352418" y="199898"/>
                  </a:moveTo>
                  <a:lnTo>
                    <a:pt x="3327462" y="199898"/>
                  </a:lnTo>
                </a:path>
                <a:path w="9199880" h="4648200">
                  <a:moveTo>
                    <a:pt x="3302507" y="199898"/>
                  </a:moveTo>
                  <a:lnTo>
                    <a:pt x="3277488" y="199898"/>
                  </a:lnTo>
                </a:path>
                <a:path w="9199880" h="4648200">
                  <a:moveTo>
                    <a:pt x="3252469" y="199898"/>
                  </a:moveTo>
                  <a:lnTo>
                    <a:pt x="3227513" y="199898"/>
                  </a:lnTo>
                </a:path>
                <a:path w="9199880" h="4648200">
                  <a:moveTo>
                    <a:pt x="3202494" y="199898"/>
                  </a:moveTo>
                  <a:lnTo>
                    <a:pt x="3177539" y="199898"/>
                  </a:lnTo>
                </a:path>
                <a:path w="9199880" h="4648200">
                  <a:moveTo>
                    <a:pt x="3152520" y="199898"/>
                  </a:moveTo>
                  <a:lnTo>
                    <a:pt x="3127564" y="199898"/>
                  </a:lnTo>
                </a:path>
                <a:path w="9199880" h="4648200">
                  <a:moveTo>
                    <a:pt x="3102545" y="199898"/>
                  </a:moveTo>
                  <a:lnTo>
                    <a:pt x="3077590" y="199898"/>
                  </a:lnTo>
                </a:path>
                <a:path w="9199880" h="4648200">
                  <a:moveTo>
                    <a:pt x="3052571" y="199898"/>
                  </a:moveTo>
                  <a:lnTo>
                    <a:pt x="3027615" y="199898"/>
                  </a:lnTo>
                </a:path>
                <a:path w="9199880" h="4648200">
                  <a:moveTo>
                    <a:pt x="3002596" y="199898"/>
                  </a:moveTo>
                  <a:lnTo>
                    <a:pt x="2977641" y="199898"/>
                  </a:lnTo>
                </a:path>
                <a:path w="9199880" h="4648200">
                  <a:moveTo>
                    <a:pt x="2952622" y="199898"/>
                  </a:moveTo>
                  <a:lnTo>
                    <a:pt x="2927666" y="199898"/>
                  </a:lnTo>
                </a:path>
                <a:path w="9199880" h="4648200">
                  <a:moveTo>
                    <a:pt x="2902647" y="199898"/>
                  </a:moveTo>
                  <a:lnTo>
                    <a:pt x="2877692" y="199898"/>
                  </a:lnTo>
                </a:path>
                <a:path w="9199880" h="4648200">
                  <a:moveTo>
                    <a:pt x="2852692" y="199898"/>
                  </a:moveTo>
                  <a:lnTo>
                    <a:pt x="2827667" y="199898"/>
                  </a:lnTo>
                </a:path>
                <a:path w="9199880" h="4648200">
                  <a:moveTo>
                    <a:pt x="2802686" y="199898"/>
                  </a:moveTo>
                  <a:lnTo>
                    <a:pt x="2777711" y="199898"/>
                  </a:lnTo>
                </a:path>
                <a:path w="9199880" h="4648200">
                  <a:moveTo>
                    <a:pt x="2752730" y="199898"/>
                  </a:moveTo>
                  <a:lnTo>
                    <a:pt x="2727724" y="199898"/>
                  </a:lnTo>
                </a:path>
                <a:path w="9199880" h="4648200">
                  <a:moveTo>
                    <a:pt x="2702749" y="199898"/>
                  </a:moveTo>
                  <a:lnTo>
                    <a:pt x="2677769" y="199898"/>
                  </a:lnTo>
                </a:path>
                <a:path w="9199880" h="4648200">
                  <a:moveTo>
                    <a:pt x="2652794" y="199898"/>
                  </a:moveTo>
                  <a:lnTo>
                    <a:pt x="2627762" y="199898"/>
                  </a:lnTo>
                </a:path>
                <a:path w="9199880" h="4648200">
                  <a:moveTo>
                    <a:pt x="2602788" y="199898"/>
                  </a:moveTo>
                  <a:lnTo>
                    <a:pt x="2577781" y="199898"/>
                  </a:lnTo>
                </a:path>
                <a:path w="9199880" h="4648200">
                  <a:moveTo>
                    <a:pt x="2552807" y="199898"/>
                  </a:moveTo>
                  <a:lnTo>
                    <a:pt x="2527826" y="199898"/>
                  </a:lnTo>
                </a:path>
                <a:path w="9199880" h="4648200">
                  <a:moveTo>
                    <a:pt x="2502845" y="199898"/>
                  </a:moveTo>
                  <a:lnTo>
                    <a:pt x="2477871" y="199898"/>
                  </a:lnTo>
                </a:path>
                <a:path w="9199880" h="4648200">
                  <a:moveTo>
                    <a:pt x="2452864" y="199898"/>
                  </a:moveTo>
                  <a:lnTo>
                    <a:pt x="2427864" y="199898"/>
                  </a:lnTo>
                </a:path>
                <a:path w="9199880" h="4648200">
                  <a:moveTo>
                    <a:pt x="2402858" y="199898"/>
                  </a:moveTo>
                  <a:lnTo>
                    <a:pt x="2377883" y="199898"/>
                  </a:lnTo>
                </a:path>
                <a:path w="9199880" h="4648200">
                  <a:moveTo>
                    <a:pt x="2352903" y="199898"/>
                  </a:moveTo>
                  <a:lnTo>
                    <a:pt x="2327928" y="199898"/>
                  </a:lnTo>
                </a:path>
                <a:path w="9199880" h="4648200">
                  <a:moveTo>
                    <a:pt x="2302947" y="199898"/>
                  </a:moveTo>
                  <a:lnTo>
                    <a:pt x="2277941" y="199898"/>
                  </a:lnTo>
                </a:path>
                <a:path w="9199880" h="4648200">
                  <a:moveTo>
                    <a:pt x="2252966" y="199898"/>
                  </a:moveTo>
                  <a:lnTo>
                    <a:pt x="2227985" y="199898"/>
                  </a:lnTo>
                </a:path>
                <a:path w="9199880" h="4648200">
                  <a:moveTo>
                    <a:pt x="2202960" y="199898"/>
                  </a:moveTo>
                  <a:lnTo>
                    <a:pt x="2177979" y="199898"/>
                  </a:lnTo>
                </a:path>
                <a:path w="9199880" h="4648200">
                  <a:moveTo>
                    <a:pt x="2153005" y="199898"/>
                  </a:moveTo>
                  <a:lnTo>
                    <a:pt x="2127998" y="199898"/>
                  </a:lnTo>
                </a:path>
                <a:path w="9199880" h="4648200">
                  <a:moveTo>
                    <a:pt x="2103024" y="199898"/>
                  </a:moveTo>
                  <a:lnTo>
                    <a:pt x="2078043" y="199898"/>
                  </a:lnTo>
                </a:path>
                <a:path w="9199880" h="4648200">
                  <a:moveTo>
                    <a:pt x="2053062" y="199898"/>
                  </a:moveTo>
                  <a:lnTo>
                    <a:pt x="2028087" y="199898"/>
                  </a:lnTo>
                </a:path>
                <a:path w="9199880" h="4648200">
                  <a:moveTo>
                    <a:pt x="2003056" y="199898"/>
                  </a:moveTo>
                  <a:lnTo>
                    <a:pt x="1978081" y="199898"/>
                  </a:lnTo>
                </a:path>
                <a:path w="9199880" h="4648200">
                  <a:moveTo>
                    <a:pt x="1953075" y="199898"/>
                  </a:moveTo>
                  <a:lnTo>
                    <a:pt x="1928100" y="199898"/>
                  </a:lnTo>
                </a:path>
                <a:path w="9199880" h="4648200">
                  <a:moveTo>
                    <a:pt x="1903119" y="199898"/>
                  </a:moveTo>
                  <a:lnTo>
                    <a:pt x="1878138" y="199898"/>
                  </a:lnTo>
                </a:path>
                <a:path w="9199880" h="4648200">
                  <a:moveTo>
                    <a:pt x="1853138" y="199898"/>
                  </a:moveTo>
                  <a:lnTo>
                    <a:pt x="1828158" y="199898"/>
                  </a:lnTo>
                </a:path>
                <a:path w="9199880" h="4648200">
                  <a:moveTo>
                    <a:pt x="1803183" y="199898"/>
                  </a:moveTo>
                  <a:lnTo>
                    <a:pt x="1778151" y="199898"/>
                  </a:lnTo>
                </a:path>
                <a:path w="9199880" h="4648200">
                  <a:moveTo>
                    <a:pt x="1753177" y="199898"/>
                  </a:moveTo>
                  <a:lnTo>
                    <a:pt x="1728196" y="199898"/>
                  </a:lnTo>
                </a:path>
                <a:path w="9199880" h="4648200">
                  <a:moveTo>
                    <a:pt x="1703221" y="199898"/>
                  </a:moveTo>
                  <a:lnTo>
                    <a:pt x="1678215" y="199898"/>
                  </a:lnTo>
                </a:path>
                <a:path w="9199880" h="4648200">
                  <a:moveTo>
                    <a:pt x="1653240" y="199898"/>
                  </a:moveTo>
                  <a:lnTo>
                    <a:pt x="1628260" y="199898"/>
                  </a:lnTo>
                </a:path>
                <a:path w="9199880" h="4648200">
                  <a:moveTo>
                    <a:pt x="1603279" y="199898"/>
                  </a:moveTo>
                  <a:lnTo>
                    <a:pt x="1578253" y="199898"/>
                  </a:lnTo>
                </a:path>
                <a:path w="9199880" h="4648200">
                  <a:moveTo>
                    <a:pt x="1553272" y="199898"/>
                  </a:moveTo>
                  <a:lnTo>
                    <a:pt x="1528298" y="199898"/>
                  </a:lnTo>
                </a:path>
                <a:path w="9199880" h="4648200">
                  <a:moveTo>
                    <a:pt x="1503292" y="199898"/>
                  </a:moveTo>
                  <a:lnTo>
                    <a:pt x="1478317" y="199898"/>
                  </a:lnTo>
                </a:path>
                <a:path w="9199880" h="4648200">
                  <a:moveTo>
                    <a:pt x="1453336" y="199898"/>
                  </a:moveTo>
                  <a:lnTo>
                    <a:pt x="1428355" y="199898"/>
                  </a:lnTo>
                </a:path>
                <a:path w="9199880" h="4648200">
                  <a:moveTo>
                    <a:pt x="1403355" y="199898"/>
                  </a:moveTo>
                  <a:lnTo>
                    <a:pt x="1378374" y="199898"/>
                  </a:lnTo>
                </a:path>
                <a:path w="9199880" h="4648200">
                  <a:moveTo>
                    <a:pt x="1353349" y="199898"/>
                  </a:moveTo>
                  <a:lnTo>
                    <a:pt x="1328368" y="199898"/>
                  </a:lnTo>
                </a:path>
                <a:path w="9199880" h="4648200">
                  <a:moveTo>
                    <a:pt x="1303394" y="199898"/>
                  </a:moveTo>
                  <a:lnTo>
                    <a:pt x="1278413" y="199898"/>
                  </a:lnTo>
                </a:path>
                <a:path w="9199880" h="4648200">
                  <a:moveTo>
                    <a:pt x="1253438" y="199898"/>
                  </a:moveTo>
                  <a:lnTo>
                    <a:pt x="1228432" y="199898"/>
                  </a:lnTo>
                </a:path>
                <a:path w="9199880" h="4648200">
                  <a:moveTo>
                    <a:pt x="1203451" y="199898"/>
                  </a:moveTo>
                  <a:lnTo>
                    <a:pt x="1178476" y="199898"/>
                  </a:lnTo>
                </a:path>
                <a:path w="9199880" h="4648200">
                  <a:moveTo>
                    <a:pt x="1153445" y="199898"/>
                  </a:moveTo>
                  <a:lnTo>
                    <a:pt x="1128470" y="199898"/>
                  </a:lnTo>
                </a:path>
                <a:path w="9199880" h="4648200">
                  <a:moveTo>
                    <a:pt x="1103489" y="199898"/>
                  </a:moveTo>
                  <a:lnTo>
                    <a:pt x="1078489" y="199898"/>
                  </a:lnTo>
                </a:path>
                <a:path w="9199880" h="4648200">
                  <a:moveTo>
                    <a:pt x="1053508" y="199898"/>
                  </a:moveTo>
                  <a:lnTo>
                    <a:pt x="1028534" y="199898"/>
                  </a:lnTo>
                </a:path>
                <a:path w="9199880" h="4648200">
                  <a:moveTo>
                    <a:pt x="1003553" y="199898"/>
                  </a:moveTo>
                  <a:lnTo>
                    <a:pt x="978572" y="199898"/>
                  </a:lnTo>
                </a:path>
                <a:path w="9199880" h="4648200">
                  <a:moveTo>
                    <a:pt x="953547" y="199898"/>
                  </a:moveTo>
                  <a:lnTo>
                    <a:pt x="928566" y="199898"/>
                  </a:lnTo>
                </a:path>
                <a:path w="9199880" h="4648200">
                  <a:moveTo>
                    <a:pt x="903566" y="199898"/>
                  </a:moveTo>
                  <a:lnTo>
                    <a:pt x="878585" y="199898"/>
                  </a:lnTo>
                </a:path>
                <a:path w="9199880" h="4648200">
                  <a:moveTo>
                    <a:pt x="853610" y="199898"/>
                  </a:moveTo>
                  <a:lnTo>
                    <a:pt x="828629" y="199898"/>
                  </a:lnTo>
                </a:path>
                <a:path w="9199880" h="4648200">
                  <a:moveTo>
                    <a:pt x="803655" y="199898"/>
                  </a:moveTo>
                  <a:lnTo>
                    <a:pt x="778649" y="199898"/>
                  </a:lnTo>
                </a:path>
                <a:path w="9199880" h="4648200">
                  <a:moveTo>
                    <a:pt x="753668" y="199898"/>
                  </a:moveTo>
                  <a:lnTo>
                    <a:pt x="728642" y="199898"/>
                  </a:lnTo>
                </a:path>
                <a:path w="9199880" h="4648200">
                  <a:moveTo>
                    <a:pt x="703661" y="199898"/>
                  </a:moveTo>
                  <a:lnTo>
                    <a:pt x="678687" y="199898"/>
                  </a:lnTo>
                </a:path>
                <a:path w="9199880" h="4648200">
                  <a:moveTo>
                    <a:pt x="653706" y="199898"/>
                  </a:moveTo>
                  <a:lnTo>
                    <a:pt x="628706" y="199898"/>
                  </a:lnTo>
                </a:path>
                <a:path w="9199880" h="4648200">
                  <a:moveTo>
                    <a:pt x="603725" y="199898"/>
                  </a:moveTo>
                  <a:lnTo>
                    <a:pt x="578751" y="199898"/>
                  </a:lnTo>
                </a:path>
                <a:path w="9199880" h="4648200">
                  <a:moveTo>
                    <a:pt x="553770" y="199898"/>
                  </a:moveTo>
                  <a:lnTo>
                    <a:pt x="528744" y="199898"/>
                  </a:lnTo>
                </a:path>
                <a:path w="9199880" h="4648200">
                  <a:moveTo>
                    <a:pt x="503763" y="199898"/>
                  </a:moveTo>
                  <a:lnTo>
                    <a:pt x="478783" y="199898"/>
                  </a:lnTo>
                </a:path>
                <a:path w="9199880" h="4648200">
                  <a:moveTo>
                    <a:pt x="453783" y="199898"/>
                  </a:moveTo>
                  <a:lnTo>
                    <a:pt x="428802" y="199898"/>
                  </a:lnTo>
                </a:path>
                <a:path w="9199880" h="4648200">
                  <a:moveTo>
                    <a:pt x="403827" y="199898"/>
                  </a:moveTo>
                  <a:lnTo>
                    <a:pt x="378846" y="199898"/>
                  </a:lnTo>
                </a:path>
                <a:path w="9199880" h="4648200">
                  <a:moveTo>
                    <a:pt x="353846" y="199898"/>
                  </a:moveTo>
                  <a:lnTo>
                    <a:pt x="328865" y="199898"/>
                  </a:lnTo>
                </a:path>
                <a:path w="9199880" h="4648200">
                  <a:moveTo>
                    <a:pt x="303865" y="199898"/>
                  </a:moveTo>
                  <a:lnTo>
                    <a:pt x="278859" y="199898"/>
                  </a:lnTo>
                </a:path>
                <a:path w="9199880" h="4648200">
                  <a:moveTo>
                    <a:pt x="253878" y="199898"/>
                  </a:moveTo>
                  <a:lnTo>
                    <a:pt x="228904" y="199898"/>
                  </a:lnTo>
                </a:path>
                <a:path w="9199880" h="4648200">
                  <a:moveTo>
                    <a:pt x="203923" y="199898"/>
                  </a:moveTo>
                  <a:lnTo>
                    <a:pt x="178923" y="199898"/>
                  </a:lnTo>
                </a:path>
                <a:path w="9199880" h="4648200">
                  <a:moveTo>
                    <a:pt x="153942" y="199898"/>
                  </a:moveTo>
                  <a:lnTo>
                    <a:pt x="128967" y="199898"/>
                  </a:lnTo>
                </a:path>
                <a:path w="9199880" h="4648200">
                  <a:moveTo>
                    <a:pt x="103961" y="199898"/>
                  </a:moveTo>
                  <a:lnTo>
                    <a:pt x="78961" y="199898"/>
                  </a:lnTo>
                </a:path>
                <a:path w="9199880" h="4648200">
                  <a:moveTo>
                    <a:pt x="53980" y="199898"/>
                  </a:moveTo>
                  <a:lnTo>
                    <a:pt x="28999" y="199898"/>
                  </a:lnTo>
                </a:path>
                <a:path w="9199880" h="4648200">
                  <a:moveTo>
                    <a:pt x="3999" y="199898"/>
                  </a:moveTo>
                  <a:lnTo>
                    <a:pt x="0" y="199898"/>
                  </a:lnTo>
                </a:path>
                <a:path w="9199880" h="4648200">
                  <a:moveTo>
                    <a:pt x="9199688" y="249872"/>
                  </a:moveTo>
                  <a:lnTo>
                    <a:pt x="9174733" y="249872"/>
                  </a:lnTo>
                </a:path>
                <a:path w="9199880" h="4648200">
                  <a:moveTo>
                    <a:pt x="9149714" y="249872"/>
                  </a:moveTo>
                  <a:lnTo>
                    <a:pt x="9124758" y="249872"/>
                  </a:lnTo>
                </a:path>
                <a:path w="9199880" h="4648200">
                  <a:moveTo>
                    <a:pt x="9099739" y="249872"/>
                  </a:moveTo>
                  <a:lnTo>
                    <a:pt x="9074720" y="249872"/>
                  </a:lnTo>
                </a:path>
                <a:path w="9199880" h="4648200">
                  <a:moveTo>
                    <a:pt x="9049765" y="249872"/>
                  </a:moveTo>
                  <a:lnTo>
                    <a:pt x="9024809" y="249872"/>
                  </a:lnTo>
                </a:path>
                <a:path w="9199880" h="4648200">
                  <a:moveTo>
                    <a:pt x="8999790" y="249872"/>
                  </a:moveTo>
                  <a:lnTo>
                    <a:pt x="8974835" y="249872"/>
                  </a:lnTo>
                </a:path>
                <a:path w="9199880" h="4648200">
                  <a:moveTo>
                    <a:pt x="8949816" y="249872"/>
                  </a:moveTo>
                  <a:lnTo>
                    <a:pt x="8924860" y="249872"/>
                  </a:lnTo>
                </a:path>
                <a:path w="9199880" h="4648200">
                  <a:moveTo>
                    <a:pt x="8899841" y="249872"/>
                  </a:moveTo>
                  <a:lnTo>
                    <a:pt x="8874822" y="249872"/>
                  </a:lnTo>
                </a:path>
                <a:path w="9199880" h="4648200">
                  <a:moveTo>
                    <a:pt x="8849867" y="249872"/>
                  </a:moveTo>
                  <a:lnTo>
                    <a:pt x="8824911" y="249872"/>
                  </a:lnTo>
                </a:path>
                <a:path w="9199880" h="4648200">
                  <a:moveTo>
                    <a:pt x="8799892" y="249872"/>
                  </a:moveTo>
                  <a:lnTo>
                    <a:pt x="8774937" y="249872"/>
                  </a:lnTo>
                </a:path>
                <a:path w="9199880" h="4648200">
                  <a:moveTo>
                    <a:pt x="8749918" y="249872"/>
                  </a:moveTo>
                  <a:lnTo>
                    <a:pt x="8724899" y="249872"/>
                  </a:lnTo>
                </a:path>
                <a:path w="9199880" h="4648200">
                  <a:moveTo>
                    <a:pt x="8699943" y="249872"/>
                  </a:moveTo>
                  <a:lnTo>
                    <a:pt x="8674924" y="249872"/>
                  </a:lnTo>
                </a:path>
                <a:path w="9199880" h="4648200">
                  <a:moveTo>
                    <a:pt x="8649969" y="249872"/>
                  </a:moveTo>
                  <a:lnTo>
                    <a:pt x="8624950" y="249872"/>
                  </a:lnTo>
                </a:path>
                <a:path w="9199880" h="4648200">
                  <a:moveTo>
                    <a:pt x="6500938" y="249872"/>
                  </a:moveTo>
                  <a:lnTo>
                    <a:pt x="6475983" y="249872"/>
                  </a:lnTo>
                </a:path>
                <a:path w="9199880" h="4648200">
                  <a:moveTo>
                    <a:pt x="6451027" y="249872"/>
                  </a:moveTo>
                  <a:lnTo>
                    <a:pt x="6426008" y="249872"/>
                  </a:lnTo>
                </a:path>
                <a:path w="9199880" h="4648200">
                  <a:moveTo>
                    <a:pt x="6400989" y="249872"/>
                  </a:moveTo>
                  <a:lnTo>
                    <a:pt x="6376034" y="249872"/>
                  </a:lnTo>
                </a:path>
                <a:path w="9199880" h="4648200">
                  <a:moveTo>
                    <a:pt x="6351015" y="249872"/>
                  </a:moveTo>
                  <a:lnTo>
                    <a:pt x="6345345" y="249872"/>
                  </a:lnTo>
                </a:path>
                <a:path w="9199880" h="4648200">
                  <a:moveTo>
                    <a:pt x="4981251" y="249874"/>
                  </a:moveTo>
                  <a:lnTo>
                    <a:pt x="4976684" y="249872"/>
                  </a:lnTo>
                </a:path>
                <a:path w="9199880" h="4648200">
                  <a:moveTo>
                    <a:pt x="4951665" y="249872"/>
                  </a:moveTo>
                  <a:lnTo>
                    <a:pt x="4926710" y="249872"/>
                  </a:lnTo>
                </a:path>
                <a:path w="9199880" h="4648200">
                  <a:moveTo>
                    <a:pt x="4901691" y="249872"/>
                  </a:moveTo>
                  <a:lnTo>
                    <a:pt x="4876735" y="249872"/>
                  </a:lnTo>
                </a:path>
                <a:path w="9199880" h="4648200">
                  <a:moveTo>
                    <a:pt x="4851716" y="249872"/>
                  </a:moveTo>
                  <a:lnTo>
                    <a:pt x="4826761" y="249872"/>
                  </a:lnTo>
                </a:path>
                <a:path w="9199880" h="4648200">
                  <a:moveTo>
                    <a:pt x="4801742" y="249872"/>
                  </a:moveTo>
                  <a:lnTo>
                    <a:pt x="4776786" y="249872"/>
                  </a:lnTo>
                </a:path>
                <a:path w="9199880" h="4648200">
                  <a:moveTo>
                    <a:pt x="4751831" y="249872"/>
                  </a:moveTo>
                  <a:lnTo>
                    <a:pt x="4726812" y="249872"/>
                  </a:lnTo>
                </a:path>
                <a:path w="9199880" h="4648200">
                  <a:moveTo>
                    <a:pt x="4701793" y="249872"/>
                  </a:moveTo>
                  <a:lnTo>
                    <a:pt x="4676774" y="249872"/>
                  </a:lnTo>
                </a:path>
                <a:path w="9199880" h="4648200">
                  <a:moveTo>
                    <a:pt x="4651818" y="249872"/>
                  </a:moveTo>
                  <a:lnTo>
                    <a:pt x="4626863" y="249872"/>
                  </a:lnTo>
                </a:path>
                <a:path w="9199880" h="4648200">
                  <a:moveTo>
                    <a:pt x="4601844" y="249872"/>
                  </a:moveTo>
                  <a:lnTo>
                    <a:pt x="4576888" y="249872"/>
                  </a:lnTo>
                </a:path>
                <a:path w="9199880" h="4648200">
                  <a:moveTo>
                    <a:pt x="4551869" y="249872"/>
                  </a:moveTo>
                  <a:lnTo>
                    <a:pt x="4526914" y="249872"/>
                  </a:lnTo>
                </a:path>
                <a:path w="9199880" h="4648200">
                  <a:moveTo>
                    <a:pt x="4501895" y="249872"/>
                  </a:moveTo>
                  <a:lnTo>
                    <a:pt x="4476876" y="249872"/>
                  </a:lnTo>
                </a:path>
                <a:path w="9199880" h="4648200">
                  <a:moveTo>
                    <a:pt x="4451920" y="249872"/>
                  </a:moveTo>
                  <a:lnTo>
                    <a:pt x="4426965" y="249872"/>
                  </a:lnTo>
                </a:path>
                <a:path w="9199880" h="4648200">
                  <a:moveTo>
                    <a:pt x="4401946" y="249872"/>
                  </a:moveTo>
                  <a:lnTo>
                    <a:pt x="4376990" y="249872"/>
                  </a:lnTo>
                </a:path>
                <a:path w="9199880" h="4648200">
                  <a:moveTo>
                    <a:pt x="4351971" y="249872"/>
                  </a:moveTo>
                  <a:lnTo>
                    <a:pt x="4326952" y="249872"/>
                  </a:lnTo>
                </a:path>
                <a:path w="9199880" h="4648200">
                  <a:moveTo>
                    <a:pt x="4301997" y="249872"/>
                  </a:moveTo>
                  <a:lnTo>
                    <a:pt x="4276978" y="249872"/>
                  </a:lnTo>
                </a:path>
                <a:path w="9199880" h="4648200">
                  <a:moveTo>
                    <a:pt x="4252022" y="249872"/>
                  </a:moveTo>
                  <a:lnTo>
                    <a:pt x="4227003" y="249872"/>
                  </a:lnTo>
                </a:path>
                <a:path w="9199880" h="4648200">
                  <a:moveTo>
                    <a:pt x="4202048" y="249872"/>
                  </a:moveTo>
                  <a:lnTo>
                    <a:pt x="4177092" y="249872"/>
                  </a:lnTo>
                </a:path>
                <a:path w="9199880" h="4648200">
                  <a:moveTo>
                    <a:pt x="4152073" y="249872"/>
                  </a:moveTo>
                  <a:lnTo>
                    <a:pt x="4127054" y="249872"/>
                  </a:lnTo>
                </a:path>
                <a:path w="9199880" h="4648200">
                  <a:moveTo>
                    <a:pt x="4102099" y="249872"/>
                  </a:moveTo>
                  <a:lnTo>
                    <a:pt x="4077080" y="249872"/>
                  </a:lnTo>
                </a:path>
                <a:path w="9199880" h="4648200">
                  <a:moveTo>
                    <a:pt x="4052124" y="249872"/>
                  </a:moveTo>
                  <a:lnTo>
                    <a:pt x="4027105" y="249872"/>
                  </a:lnTo>
                </a:path>
                <a:path w="9199880" h="4648200">
                  <a:moveTo>
                    <a:pt x="4002150" y="249872"/>
                  </a:moveTo>
                  <a:lnTo>
                    <a:pt x="3977194" y="249872"/>
                  </a:lnTo>
                </a:path>
                <a:path w="9199880" h="4648200">
                  <a:moveTo>
                    <a:pt x="3952175" y="249872"/>
                  </a:moveTo>
                  <a:lnTo>
                    <a:pt x="3927156" y="249872"/>
                  </a:lnTo>
                </a:path>
                <a:path w="9199880" h="4648200">
                  <a:moveTo>
                    <a:pt x="3902137" y="249872"/>
                  </a:moveTo>
                  <a:lnTo>
                    <a:pt x="3877182" y="249872"/>
                  </a:lnTo>
                </a:path>
                <a:path w="9199880" h="4648200">
                  <a:moveTo>
                    <a:pt x="3852226" y="249872"/>
                  </a:moveTo>
                  <a:lnTo>
                    <a:pt x="3827207" y="249872"/>
                  </a:lnTo>
                </a:path>
                <a:path w="9199880" h="4648200">
                  <a:moveTo>
                    <a:pt x="3802188" y="249872"/>
                  </a:moveTo>
                  <a:lnTo>
                    <a:pt x="3777233" y="249872"/>
                  </a:lnTo>
                </a:path>
                <a:path w="9199880" h="4648200">
                  <a:moveTo>
                    <a:pt x="3752277" y="249872"/>
                  </a:moveTo>
                  <a:lnTo>
                    <a:pt x="3727258" y="249872"/>
                  </a:lnTo>
                </a:path>
                <a:path w="9199880" h="4648200">
                  <a:moveTo>
                    <a:pt x="3702303" y="249872"/>
                  </a:moveTo>
                  <a:lnTo>
                    <a:pt x="3677284" y="249872"/>
                  </a:lnTo>
                </a:path>
                <a:path w="9199880" h="4648200">
                  <a:moveTo>
                    <a:pt x="3652328" y="249872"/>
                  </a:moveTo>
                  <a:lnTo>
                    <a:pt x="3627309" y="249872"/>
                  </a:lnTo>
                </a:path>
                <a:path w="9199880" h="4648200">
                  <a:moveTo>
                    <a:pt x="3602290" y="249872"/>
                  </a:moveTo>
                  <a:lnTo>
                    <a:pt x="3577335" y="249872"/>
                  </a:lnTo>
                </a:path>
                <a:path w="9199880" h="4648200">
                  <a:moveTo>
                    <a:pt x="3552379" y="249872"/>
                  </a:moveTo>
                  <a:lnTo>
                    <a:pt x="3527360" y="249872"/>
                  </a:lnTo>
                </a:path>
                <a:path w="9199880" h="4648200">
                  <a:moveTo>
                    <a:pt x="3502405" y="249872"/>
                  </a:moveTo>
                  <a:lnTo>
                    <a:pt x="3477386" y="249872"/>
                  </a:lnTo>
                </a:path>
                <a:path w="9199880" h="4648200">
                  <a:moveTo>
                    <a:pt x="3452367" y="249872"/>
                  </a:moveTo>
                  <a:lnTo>
                    <a:pt x="3427411" y="249872"/>
                  </a:lnTo>
                </a:path>
                <a:path w="9199880" h="4648200">
                  <a:moveTo>
                    <a:pt x="3402392" y="249872"/>
                  </a:moveTo>
                  <a:lnTo>
                    <a:pt x="3377437" y="249872"/>
                  </a:lnTo>
                </a:path>
                <a:path w="9199880" h="4648200">
                  <a:moveTo>
                    <a:pt x="3352418" y="249872"/>
                  </a:moveTo>
                  <a:lnTo>
                    <a:pt x="3327462" y="249872"/>
                  </a:lnTo>
                </a:path>
                <a:path w="9199880" h="4648200">
                  <a:moveTo>
                    <a:pt x="3302507" y="249872"/>
                  </a:moveTo>
                  <a:lnTo>
                    <a:pt x="3277488" y="249872"/>
                  </a:lnTo>
                </a:path>
                <a:path w="9199880" h="4648200">
                  <a:moveTo>
                    <a:pt x="3252469" y="249872"/>
                  </a:moveTo>
                  <a:lnTo>
                    <a:pt x="3227513" y="249872"/>
                  </a:lnTo>
                </a:path>
                <a:path w="9199880" h="4648200">
                  <a:moveTo>
                    <a:pt x="3202494" y="249872"/>
                  </a:moveTo>
                  <a:lnTo>
                    <a:pt x="3177539" y="249872"/>
                  </a:lnTo>
                </a:path>
                <a:path w="9199880" h="4648200">
                  <a:moveTo>
                    <a:pt x="3152520" y="249872"/>
                  </a:moveTo>
                  <a:lnTo>
                    <a:pt x="3127564" y="249872"/>
                  </a:lnTo>
                </a:path>
                <a:path w="9199880" h="4648200">
                  <a:moveTo>
                    <a:pt x="3102545" y="249872"/>
                  </a:moveTo>
                  <a:lnTo>
                    <a:pt x="3077590" y="249872"/>
                  </a:lnTo>
                </a:path>
                <a:path w="9199880" h="4648200">
                  <a:moveTo>
                    <a:pt x="3052571" y="249872"/>
                  </a:moveTo>
                  <a:lnTo>
                    <a:pt x="3027615" y="249872"/>
                  </a:lnTo>
                </a:path>
                <a:path w="9199880" h="4648200">
                  <a:moveTo>
                    <a:pt x="3002596" y="249872"/>
                  </a:moveTo>
                  <a:lnTo>
                    <a:pt x="2977641" y="249872"/>
                  </a:lnTo>
                </a:path>
                <a:path w="9199880" h="4648200">
                  <a:moveTo>
                    <a:pt x="2952622" y="249872"/>
                  </a:moveTo>
                  <a:lnTo>
                    <a:pt x="2927666" y="249872"/>
                  </a:lnTo>
                </a:path>
                <a:path w="9199880" h="4648200">
                  <a:moveTo>
                    <a:pt x="2902647" y="249872"/>
                  </a:moveTo>
                  <a:lnTo>
                    <a:pt x="2877692" y="249872"/>
                  </a:lnTo>
                </a:path>
                <a:path w="9199880" h="4648200">
                  <a:moveTo>
                    <a:pt x="2852692" y="249872"/>
                  </a:moveTo>
                  <a:lnTo>
                    <a:pt x="2827667" y="249872"/>
                  </a:lnTo>
                </a:path>
                <a:path w="9199880" h="4648200">
                  <a:moveTo>
                    <a:pt x="2802686" y="249872"/>
                  </a:moveTo>
                  <a:lnTo>
                    <a:pt x="2777711" y="249872"/>
                  </a:lnTo>
                </a:path>
                <a:path w="9199880" h="4648200">
                  <a:moveTo>
                    <a:pt x="2752730" y="249872"/>
                  </a:moveTo>
                  <a:lnTo>
                    <a:pt x="2727724" y="249872"/>
                  </a:lnTo>
                </a:path>
                <a:path w="9199880" h="4648200">
                  <a:moveTo>
                    <a:pt x="2702749" y="249872"/>
                  </a:moveTo>
                  <a:lnTo>
                    <a:pt x="2677769" y="249872"/>
                  </a:lnTo>
                </a:path>
                <a:path w="9199880" h="4648200">
                  <a:moveTo>
                    <a:pt x="2652794" y="249872"/>
                  </a:moveTo>
                  <a:lnTo>
                    <a:pt x="2627762" y="249872"/>
                  </a:lnTo>
                </a:path>
                <a:path w="9199880" h="4648200">
                  <a:moveTo>
                    <a:pt x="2602788" y="249872"/>
                  </a:moveTo>
                  <a:lnTo>
                    <a:pt x="2577781" y="249872"/>
                  </a:lnTo>
                </a:path>
                <a:path w="9199880" h="4648200">
                  <a:moveTo>
                    <a:pt x="2552807" y="249872"/>
                  </a:moveTo>
                  <a:lnTo>
                    <a:pt x="2527826" y="249872"/>
                  </a:lnTo>
                </a:path>
                <a:path w="9199880" h="4648200">
                  <a:moveTo>
                    <a:pt x="2502845" y="249872"/>
                  </a:moveTo>
                  <a:lnTo>
                    <a:pt x="2477871" y="249872"/>
                  </a:lnTo>
                </a:path>
                <a:path w="9199880" h="4648200">
                  <a:moveTo>
                    <a:pt x="2452864" y="249872"/>
                  </a:moveTo>
                  <a:lnTo>
                    <a:pt x="2427864" y="249872"/>
                  </a:lnTo>
                </a:path>
                <a:path w="9199880" h="4648200">
                  <a:moveTo>
                    <a:pt x="2402858" y="249872"/>
                  </a:moveTo>
                  <a:lnTo>
                    <a:pt x="2377883" y="249872"/>
                  </a:lnTo>
                </a:path>
                <a:path w="9199880" h="4648200">
                  <a:moveTo>
                    <a:pt x="2352903" y="249872"/>
                  </a:moveTo>
                  <a:lnTo>
                    <a:pt x="2327928" y="249872"/>
                  </a:lnTo>
                </a:path>
                <a:path w="9199880" h="4648200">
                  <a:moveTo>
                    <a:pt x="2302947" y="249872"/>
                  </a:moveTo>
                  <a:lnTo>
                    <a:pt x="2277941" y="249872"/>
                  </a:lnTo>
                </a:path>
                <a:path w="9199880" h="4648200">
                  <a:moveTo>
                    <a:pt x="2252966" y="249872"/>
                  </a:moveTo>
                  <a:lnTo>
                    <a:pt x="2227985" y="249872"/>
                  </a:lnTo>
                </a:path>
                <a:path w="9199880" h="4648200">
                  <a:moveTo>
                    <a:pt x="2202960" y="249872"/>
                  </a:moveTo>
                  <a:lnTo>
                    <a:pt x="2177979" y="249872"/>
                  </a:lnTo>
                </a:path>
                <a:path w="9199880" h="4648200">
                  <a:moveTo>
                    <a:pt x="2153005" y="249872"/>
                  </a:moveTo>
                  <a:lnTo>
                    <a:pt x="2127998" y="249872"/>
                  </a:lnTo>
                </a:path>
                <a:path w="9199880" h="4648200">
                  <a:moveTo>
                    <a:pt x="2103024" y="249872"/>
                  </a:moveTo>
                  <a:lnTo>
                    <a:pt x="2078043" y="249872"/>
                  </a:lnTo>
                </a:path>
                <a:path w="9199880" h="4648200">
                  <a:moveTo>
                    <a:pt x="2053062" y="249872"/>
                  </a:moveTo>
                  <a:lnTo>
                    <a:pt x="2028087" y="249872"/>
                  </a:lnTo>
                </a:path>
                <a:path w="9199880" h="4648200">
                  <a:moveTo>
                    <a:pt x="2003056" y="249872"/>
                  </a:moveTo>
                  <a:lnTo>
                    <a:pt x="1978081" y="249872"/>
                  </a:lnTo>
                </a:path>
                <a:path w="9199880" h="4648200">
                  <a:moveTo>
                    <a:pt x="1953075" y="249872"/>
                  </a:moveTo>
                  <a:lnTo>
                    <a:pt x="1928100" y="249872"/>
                  </a:lnTo>
                </a:path>
                <a:path w="9199880" h="4648200">
                  <a:moveTo>
                    <a:pt x="1903119" y="249872"/>
                  </a:moveTo>
                  <a:lnTo>
                    <a:pt x="1878138" y="249872"/>
                  </a:lnTo>
                </a:path>
                <a:path w="9199880" h="4648200">
                  <a:moveTo>
                    <a:pt x="1853138" y="249872"/>
                  </a:moveTo>
                  <a:lnTo>
                    <a:pt x="1828158" y="249872"/>
                  </a:lnTo>
                </a:path>
                <a:path w="9199880" h="4648200">
                  <a:moveTo>
                    <a:pt x="1803183" y="249872"/>
                  </a:moveTo>
                  <a:lnTo>
                    <a:pt x="1778151" y="249872"/>
                  </a:lnTo>
                </a:path>
                <a:path w="9199880" h="4648200">
                  <a:moveTo>
                    <a:pt x="1753177" y="249872"/>
                  </a:moveTo>
                  <a:lnTo>
                    <a:pt x="1728196" y="249872"/>
                  </a:lnTo>
                </a:path>
                <a:path w="9199880" h="4648200">
                  <a:moveTo>
                    <a:pt x="1703221" y="249872"/>
                  </a:moveTo>
                  <a:lnTo>
                    <a:pt x="1678215" y="249872"/>
                  </a:lnTo>
                </a:path>
                <a:path w="9199880" h="4648200">
                  <a:moveTo>
                    <a:pt x="1653240" y="249872"/>
                  </a:moveTo>
                  <a:lnTo>
                    <a:pt x="1628260" y="249872"/>
                  </a:lnTo>
                </a:path>
                <a:path w="9199880" h="4648200">
                  <a:moveTo>
                    <a:pt x="1603279" y="249872"/>
                  </a:moveTo>
                  <a:lnTo>
                    <a:pt x="1578253" y="249872"/>
                  </a:lnTo>
                </a:path>
                <a:path w="9199880" h="4648200">
                  <a:moveTo>
                    <a:pt x="1553272" y="249872"/>
                  </a:moveTo>
                  <a:lnTo>
                    <a:pt x="1528298" y="249872"/>
                  </a:lnTo>
                </a:path>
                <a:path w="9199880" h="4648200">
                  <a:moveTo>
                    <a:pt x="1503292" y="249872"/>
                  </a:moveTo>
                  <a:lnTo>
                    <a:pt x="1478317" y="249872"/>
                  </a:lnTo>
                </a:path>
                <a:path w="9199880" h="4648200">
                  <a:moveTo>
                    <a:pt x="1453336" y="249872"/>
                  </a:moveTo>
                  <a:lnTo>
                    <a:pt x="1428355" y="249872"/>
                  </a:lnTo>
                </a:path>
                <a:path w="9199880" h="4648200">
                  <a:moveTo>
                    <a:pt x="1403355" y="249872"/>
                  </a:moveTo>
                  <a:lnTo>
                    <a:pt x="1378374" y="249872"/>
                  </a:lnTo>
                </a:path>
                <a:path w="9199880" h="4648200">
                  <a:moveTo>
                    <a:pt x="1353349" y="249872"/>
                  </a:moveTo>
                  <a:lnTo>
                    <a:pt x="1328368" y="249872"/>
                  </a:lnTo>
                </a:path>
                <a:path w="9199880" h="4648200">
                  <a:moveTo>
                    <a:pt x="1303394" y="249872"/>
                  </a:moveTo>
                  <a:lnTo>
                    <a:pt x="1278413" y="249872"/>
                  </a:lnTo>
                </a:path>
                <a:path w="9199880" h="4648200">
                  <a:moveTo>
                    <a:pt x="1253438" y="249872"/>
                  </a:moveTo>
                  <a:lnTo>
                    <a:pt x="1228432" y="249872"/>
                  </a:lnTo>
                </a:path>
                <a:path w="9199880" h="4648200">
                  <a:moveTo>
                    <a:pt x="1203451" y="249872"/>
                  </a:moveTo>
                  <a:lnTo>
                    <a:pt x="1178476" y="249872"/>
                  </a:lnTo>
                </a:path>
                <a:path w="9199880" h="4648200">
                  <a:moveTo>
                    <a:pt x="1153445" y="249872"/>
                  </a:moveTo>
                  <a:lnTo>
                    <a:pt x="1128470" y="249872"/>
                  </a:lnTo>
                </a:path>
                <a:path w="9199880" h="4648200">
                  <a:moveTo>
                    <a:pt x="1103489" y="249872"/>
                  </a:moveTo>
                  <a:lnTo>
                    <a:pt x="1078489" y="249872"/>
                  </a:lnTo>
                </a:path>
                <a:path w="9199880" h="4648200">
                  <a:moveTo>
                    <a:pt x="1053508" y="249872"/>
                  </a:moveTo>
                  <a:lnTo>
                    <a:pt x="1028534" y="249872"/>
                  </a:lnTo>
                </a:path>
                <a:path w="9199880" h="4648200">
                  <a:moveTo>
                    <a:pt x="1003553" y="249872"/>
                  </a:moveTo>
                  <a:lnTo>
                    <a:pt x="978572" y="249872"/>
                  </a:lnTo>
                </a:path>
                <a:path w="9199880" h="4648200">
                  <a:moveTo>
                    <a:pt x="953547" y="249872"/>
                  </a:moveTo>
                  <a:lnTo>
                    <a:pt x="928566" y="249872"/>
                  </a:lnTo>
                </a:path>
                <a:path w="9199880" h="4648200">
                  <a:moveTo>
                    <a:pt x="903566" y="249872"/>
                  </a:moveTo>
                  <a:lnTo>
                    <a:pt x="878585" y="249872"/>
                  </a:lnTo>
                </a:path>
                <a:path w="9199880" h="4648200">
                  <a:moveTo>
                    <a:pt x="853610" y="249872"/>
                  </a:moveTo>
                  <a:lnTo>
                    <a:pt x="828629" y="249872"/>
                  </a:lnTo>
                </a:path>
                <a:path w="9199880" h="4648200">
                  <a:moveTo>
                    <a:pt x="803655" y="249872"/>
                  </a:moveTo>
                  <a:lnTo>
                    <a:pt x="778649" y="249872"/>
                  </a:lnTo>
                </a:path>
                <a:path w="9199880" h="4648200">
                  <a:moveTo>
                    <a:pt x="753668" y="249872"/>
                  </a:moveTo>
                  <a:lnTo>
                    <a:pt x="728642" y="249872"/>
                  </a:lnTo>
                </a:path>
                <a:path w="9199880" h="4648200">
                  <a:moveTo>
                    <a:pt x="703661" y="249872"/>
                  </a:moveTo>
                  <a:lnTo>
                    <a:pt x="678687" y="249872"/>
                  </a:lnTo>
                </a:path>
                <a:path w="9199880" h="4648200">
                  <a:moveTo>
                    <a:pt x="653706" y="249872"/>
                  </a:moveTo>
                  <a:lnTo>
                    <a:pt x="628706" y="249872"/>
                  </a:lnTo>
                </a:path>
                <a:path w="9199880" h="4648200">
                  <a:moveTo>
                    <a:pt x="603725" y="249872"/>
                  </a:moveTo>
                  <a:lnTo>
                    <a:pt x="578751" y="249872"/>
                  </a:lnTo>
                </a:path>
                <a:path w="9199880" h="4648200">
                  <a:moveTo>
                    <a:pt x="553770" y="249872"/>
                  </a:moveTo>
                  <a:lnTo>
                    <a:pt x="528744" y="249872"/>
                  </a:lnTo>
                </a:path>
                <a:path w="9199880" h="4648200">
                  <a:moveTo>
                    <a:pt x="503763" y="249872"/>
                  </a:moveTo>
                  <a:lnTo>
                    <a:pt x="478783" y="249872"/>
                  </a:lnTo>
                </a:path>
                <a:path w="9199880" h="4648200">
                  <a:moveTo>
                    <a:pt x="453783" y="249872"/>
                  </a:moveTo>
                  <a:lnTo>
                    <a:pt x="428802" y="249872"/>
                  </a:lnTo>
                </a:path>
                <a:path w="9199880" h="4648200">
                  <a:moveTo>
                    <a:pt x="403827" y="249872"/>
                  </a:moveTo>
                  <a:lnTo>
                    <a:pt x="378846" y="249872"/>
                  </a:lnTo>
                </a:path>
                <a:path w="9199880" h="4648200">
                  <a:moveTo>
                    <a:pt x="353846" y="249872"/>
                  </a:moveTo>
                  <a:lnTo>
                    <a:pt x="328865" y="249872"/>
                  </a:lnTo>
                </a:path>
                <a:path w="9199880" h="4648200">
                  <a:moveTo>
                    <a:pt x="303865" y="249872"/>
                  </a:moveTo>
                  <a:lnTo>
                    <a:pt x="278859" y="249872"/>
                  </a:lnTo>
                </a:path>
                <a:path w="9199880" h="4648200">
                  <a:moveTo>
                    <a:pt x="253878" y="249872"/>
                  </a:moveTo>
                  <a:lnTo>
                    <a:pt x="228904" y="249872"/>
                  </a:lnTo>
                </a:path>
                <a:path w="9199880" h="4648200">
                  <a:moveTo>
                    <a:pt x="203923" y="249872"/>
                  </a:moveTo>
                  <a:lnTo>
                    <a:pt x="178923" y="249872"/>
                  </a:lnTo>
                </a:path>
                <a:path w="9199880" h="4648200">
                  <a:moveTo>
                    <a:pt x="153942" y="249872"/>
                  </a:moveTo>
                  <a:lnTo>
                    <a:pt x="128967" y="249872"/>
                  </a:lnTo>
                </a:path>
                <a:path w="9199880" h="4648200">
                  <a:moveTo>
                    <a:pt x="103961" y="249872"/>
                  </a:moveTo>
                  <a:lnTo>
                    <a:pt x="78961" y="249872"/>
                  </a:lnTo>
                </a:path>
                <a:path w="9199880" h="4648200">
                  <a:moveTo>
                    <a:pt x="53980" y="249872"/>
                  </a:moveTo>
                  <a:lnTo>
                    <a:pt x="28999" y="249872"/>
                  </a:lnTo>
                </a:path>
                <a:path w="9199880" h="4648200">
                  <a:moveTo>
                    <a:pt x="3999" y="249872"/>
                  </a:moveTo>
                  <a:lnTo>
                    <a:pt x="245" y="249872"/>
                  </a:lnTo>
                </a:path>
                <a:path w="9199880" h="4648200">
                  <a:moveTo>
                    <a:pt x="9199688" y="299847"/>
                  </a:moveTo>
                  <a:lnTo>
                    <a:pt x="9174733" y="299847"/>
                  </a:lnTo>
                </a:path>
                <a:path w="9199880" h="4648200">
                  <a:moveTo>
                    <a:pt x="9149714" y="299847"/>
                  </a:moveTo>
                  <a:lnTo>
                    <a:pt x="9124758" y="299847"/>
                  </a:lnTo>
                </a:path>
                <a:path w="9199880" h="4648200">
                  <a:moveTo>
                    <a:pt x="9099739" y="299847"/>
                  </a:moveTo>
                  <a:lnTo>
                    <a:pt x="9074720" y="299847"/>
                  </a:lnTo>
                </a:path>
                <a:path w="9199880" h="4648200">
                  <a:moveTo>
                    <a:pt x="9049765" y="299847"/>
                  </a:moveTo>
                  <a:lnTo>
                    <a:pt x="9024809" y="299847"/>
                  </a:lnTo>
                </a:path>
                <a:path w="9199880" h="4648200">
                  <a:moveTo>
                    <a:pt x="8999790" y="299847"/>
                  </a:moveTo>
                  <a:lnTo>
                    <a:pt x="8974835" y="299847"/>
                  </a:lnTo>
                </a:path>
                <a:path w="9199880" h="4648200">
                  <a:moveTo>
                    <a:pt x="8949816" y="299847"/>
                  </a:moveTo>
                  <a:lnTo>
                    <a:pt x="8924860" y="299847"/>
                  </a:lnTo>
                </a:path>
                <a:path w="9199880" h="4648200">
                  <a:moveTo>
                    <a:pt x="8899841" y="299847"/>
                  </a:moveTo>
                  <a:lnTo>
                    <a:pt x="8874822" y="299847"/>
                  </a:lnTo>
                </a:path>
                <a:path w="9199880" h="4648200">
                  <a:moveTo>
                    <a:pt x="8849867" y="299847"/>
                  </a:moveTo>
                  <a:lnTo>
                    <a:pt x="8824911" y="299847"/>
                  </a:lnTo>
                </a:path>
                <a:path w="9199880" h="4648200">
                  <a:moveTo>
                    <a:pt x="8799892" y="299847"/>
                  </a:moveTo>
                  <a:lnTo>
                    <a:pt x="8774937" y="299847"/>
                  </a:lnTo>
                </a:path>
                <a:path w="9199880" h="4648200">
                  <a:moveTo>
                    <a:pt x="8749918" y="299847"/>
                  </a:moveTo>
                  <a:lnTo>
                    <a:pt x="8724899" y="299847"/>
                  </a:lnTo>
                </a:path>
                <a:path w="9199880" h="4648200">
                  <a:moveTo>
                    <a:pt x="8699943" y="299847"/>
                  </a:moveTo>
                  <a:lnTo>
                    <a:pt x="8674924" y="299847"/>
                  </a:lnTo>
                </a:path>
                <a:path w="9199880" h="4648200">
                  <a:moveTo>
                    <a:pt x="8649969" y="299847"/>
                  </a:moveTo>
                  <a:lnTo>
                    <a:pt x="8624950" y="299847"/>
                  </a:lnTo>
                </a:path>
                <a:path w="9199880" h="4648200">
                  <a:moveTo>
                    <a:pt x="8599994" y="299847"/>
                  </a:moveTo>
                  <a:lnTo>
                    <a:pt x="8575039" y="299847"/>
                  </a:lnTo>
                </a:path>
                <a:path w="9199880" h="4648200">
                  <a:moveTo>
                    <a:pt x="6500938" y="299847"/>
                  </a:moveTo>
                  <a:lnTo>
                    <a:pt x="6475983" y="299847"/>
                  </a:lnTo>
                </a:path>
                <a:path w="9199880" h="4648200">
                  <a:moveTo>
                    <a:pt x="6451027" y="299847"/>
                  </a:moveTo>
                  <a:lnTo>
                    <a:pt x="6426008" y="299847"/>
                  </a:lnTo>
                </a:path>
                <a:path w="9199880" h="4648200">
                  <a:moveTo>
                    <a:pt x="6400989" y="299847"/>
                  </a:moveTo>
                  <a:lnTo>
                    <a:pt x="6376034" y="299847"/>
                  </a:lnTo>
                </a:path>
                <a:path w="9199880" h="4648200">
                  <a:moveTo>
                    <a:pt x="6351015" y="299847"/>
                  </a:moveTo>
                  <a:lnTo>
                    <a:pt x="6345365" y="299847"/>
                  </a:lnTo>
                </a:path>
                <a:path w="9199880" h="4648200">
                  <a:moveTo>
                    <a:pt x="5001703" y="299847"/>
                  </a:moveTo>
                  <a:lnTo>
                    <a:pt x="4976684" y="299847"/>
                  </a:lnTo>
                </a:path>
                <a:path w="9199880" h="4648200">
                  <a:moveTo>
                    <a:pt x="4951665" y="299847"/>
                  </a:moveTo>
                  <a:lnTo>
                    <a:pt x="4926710" y="299847"/>
                  </a:lnTo>
                </a:path>
                <a:path w="9199880" h="4648200">
                  <a:moveTo>
                    <a:pt x="4901691" y="299847"/>
                  </a:moveTo>
                  <a:lnTo>
                    <a:pt x="4876735" y="299847"/>
                  </a:lnTo>
                </a:path>
                <a:path w="9199880" h="4648200">
                  <a:moveTo>
                    <a:pt x="4851716" y="299847"/>
                  </a:moveTo>
                  <a:lnTo>
                    <a:pt x="4826761" y="299847"/>
                  </a:lnTo>
                </a:path>
                <a:path w="9199880" h="4648200">
                  <a:moveTo>
                    <a:pt x="4801742" y="299847"/>
                  </a:moveTo>
                  <a:lnTo>
                    <a:pt x="4776786" y="299847"/>
                  </a:lnTo>
                </a:path>
                <a:path w="9199880" h="4648200">
                  <a:moveTo>
                    <a:pt x="4751831" y="299847"/>
                  </a:moveTo>
                  <a:lnTo>
                    <a:pt x="4726812" y="299847"/>
                  </a:lnTo>
                </a:path>
                <a:path w="9199880" h="4648200">
                  <a:moveTo>
                    <a:pt x="4701793" y="299847"/>
                  </a:moveTo>
                  <a:lnTo>
                    <a:pt x="4676774" y="299847"/>
                  </a:lnTo>
                </a:path>
                <a:path w="9199880" h="4648200">
                  <a:moveTo>
                    <a:pt x="4651818" y="299847"/>
                  </a:moveTo>
                  <a:lnTo>
                    <a:pt x="4626863" y="299847"/>
                  </a:lnTo>
                </a:path>
                <a:path w="9199880" h="4648200">
                  <a:moveTo>
                    <a:pt x="4601844" y="299847"/>
                  </a:moveTo>
                  <a:lnTo>
                    <a:pt x="4576888" y="299847"/>
                  </a:lnTo>
                </a:path>
                <a:path w="9199880" h="4648200">
                  <a:moveTo>
                    <a:pt x="4551869" y="299847"/>
                  </a:moveTo>
                  <a:lnTo>
                    <a:pt x="4526914" y="299847"/>
                  </a:lnTo>
                </a:path>
                <a:path w="9199880" h="4648200">
                  <a:moveTo>
                    <a:pt x="4501895" y="299847"/>
                  </a:moveTo>
                  <a:lnTo>
                    <a:pt x="4476876" y="299847"/>
                  </a:lnTo>
                </a:path>
                <a:path w="9199880" h="4648200">
                  <a:moveTo>
                    <a:pt x="4451920" y="299847"/>
                  </a:moveTo>
                  <a:lnTo>
                    <a:pt x="4426965" y="299847"/>
                  </a:lnTo>
                </a:path>
                <a:path w="9199880" h="4648200">
                  <a:moveTo>
                    <a:pt x="4401946" y="299847"/>
                  </a:moveTo>
                  <a:lnTo>
                    <a:pt x="4376990" y="299847"/>
                  </a:lnTo>
                </a:path>
                <a:path w="9199880" h="4648200">
                  <a:moveTo>
                    <a:pt x="4351971" y="299847"/>
                  </a:moveTo>
                  <a:lnTo>
                    <a:pt x="4326952" y="299847"/>
                  </a:lnTo>
                </a:path>
                <a:path w="9199880" h="4648200">
                  <a:moveTo>
                    <a:pt x="4301997" y="299847"/>
                  </a:moveTo>
                  <a:lnTo>
                    <a:pt x="4276978" y="299847"/>
                  </a:lnTo>
                </a:path>
                <a:path w="9199880" h="4648200">
                  <a:moveTo>
                    <a:pt x="4252022" y="299847"/>
                  </a:moveTo>
                  <a:lnTo>
                    <a:pt x="4227003" y="299847"/>
                  </a:lnTo>
                </a:path>
                <a:path w="9199880" h="4648200">
                  <a:moveTo>
                    <a:pt x="4202048" y="299847"/>
                  </a:moveTo>
                  <a:lnTo>
                    <a:pt x="4177092" y="299847"/>
                  </a:lnTo>
                </a:path>
                <a:path w="9199880" h="4648200">
                  <a:moveTo>
                    <a:pt x="4152073" y="299847"/>
                  </a:moveTo>
                  <a:lnTo>
                    <a:pt x="4127054" y="299847"/>
                  </a:lnTo>
                </a:path>
                <a:path w="9199880" h="4648200">
                  <a:moveTo>
                    <a:pt x="4102099" y="299847"/>
                  </a:moveTo>
                  <a:lnTo>
                    <a:pt x="4077080" y="299847"/>
                  </a:lnTo>
                </a:path>
                <a:path w="9199880" h="4648200">
                  <a:moveTo>
                    <a:pt x="4052124" y="299847"/>
                  </a:moveTo>
                  <a:lnTo>
                    <a:pt x="4027105" y="299847"/>
                  </a:lnTo>
                </a:path>
                <a:path w="9199880" h="4648200">
                  <a:moveTo>
                    <a:pt x="4002150" y="299847"/>
                  </a:moveTo>
                  <a:lnTo>
                    <a:pt x="3977194" y="299847"/>
                  </a:lnTo>
                </a:path>
                <a:path w="9199880" h="4648200">
                  <a:moveTo>
                    <a:pt x="3952175" y="299847"/>
                  </a:moveTo>
                  <a:lnTo>
                    <a:pt x="3927156" y="299847"/>
                  </a:lnTo>
                </a:path>
                <a:path w="9199880" h="4648200">
                  <a:moveTo>
                    <a:pt x="3902137" y="299847"/>
                  </a:moveTo>
                  <a:lnTo>
                    <a:pt x="3877182" y="299847"/>
                  </a:lnTo>
                </a:path>
                <a:path w="9199880" h="4648200">
                  <a:moveTo>
                    <a:pt x="3852226" y="299847"/>
                  </a:moveTo>
                  <a:lnTo>
                    <a:pt x="3827207" y="299847"/>
                  </a:lnTo>
                </a:path>
                <a:path w="9199880" h="4648200">
                  <a:moveTo>
                    <a:pt x="3802188" y="299847"/>
                  </a:moveTo>
                  <a:lnTo>
                    <a:pt x="3777233" y="299847"/>
                  </a:lnTo>
                </a:path>
                <a:path w="9199880" h="4648200">
                  <a:moveTo>
                    <a:pt x="3752277" y="299847"/>
                  </a:moveTo>
                  <a:lnTo>
                    <a:pt x="3727258" y="299847"/>
                  </a:lnTo>
                </a:path>
                <a:path w="9199880" h="4648200">
                  <a:moveTo>
                    <a:pt x="3702303" y="299847"/>
                  </a:moveTo>
                  <a:lnTo>
                    <a:pt x="3677284" y="299847"/>
                  </a:lnTo>
                </a:path>
                <a:path w="9199880" h="4648200">
                  <a:moveTo>
                    <a:pt x="3652328" y="299847"/>
                  </a:moveTo>
                  <a:lnTo>
                    <a:pt x="3627309" y="299847"/>
                  </a:lnTo>
                </a:path>
                <a:path w="9199880" h="4648200">
                  <a:moveTo>
                    <a:pt x="3602290" y="299847"/>
                  </a:moveTo>
                  <a:lnTo>
                    <a:pt x="3577335" y="299847"/>
                  </a:lnTo>
                </a:path>
                <a:path w="9199880" h="4648200">
                  <a:moveTo>
                    <a:pt x="3552379" y="299847"/>
                  </a:moveTo>
                  <a:lnTo>
                    <a:pt x="3527360" y="299847"/>
                  </a:lnTo>
                </a:path>
                <a:path w="9199880" h="4648200">
                  <a:moveTo>
                    <a:pt x="3502405" y="299847"/>
                  </a:moveTo>
                  <a:lnTo>
                    <a:pt x="3477386" y="299847"/>
                  </a:lnTo>
                </a:path>
                <a:path w="9199880" h="4648200">
                  <a:moveTo>
                    <a:pt x="3452367" y="299847"/>
                  </a:moveTo>
                  <a:lnTo>
                    <a:pt x="3427411" y="299847"/>
                  </a:lnTo>
                </a:path>
                <a:path w="9199880" h="4648200">
                  <a:moveTo>
                    <a:pt x="3402392" y="299847"/>
                  </a:moveTo>
                  <a:lnTo>
                    <a:pt x="3377437" y="299847"/>
                  </a:lnTo>
                </a:path>
                <a:path w="9199880" h="4648200">
                  <a:moveTo>
                    <a:pt x="3352418" y="299847"/>
                  </a:moveTo>
                  <a:lnTo>
                    <a:pt x="3327462" y="299847"/>
                  </a:lnTo>
                </a:path>
                <a:path w="9199880" h="4648200">
                  <a:moveTo>
                    <a:pt x="3302507" y="299847"/>
                  </a:moveTo>
                  <a:lnTo>
                    <a:pt x="3277488" y="299847"/>
                  </a:lnTo>
                </a:path>
                <a:path w="9199880" h="4648200">
                  <a:moveTo>
                    <a:pt x="3252469" y="299847"/>
                  </a:moveTo>
                  <a:lnTo>
                    <a:pt x="3227513" y="299847"/>
                  </a:lnTo>
                </a:path>
                <a:path w="9199880" h="4648200">
                  <a:moveTo>
                    <a:pt x="3202494" y="299847"/>
                  </a:moveTo>
                  <a:lnTo>
                    <a:pt x="3177539" y="299847"/>
                  </a:lnTo>
                </a:path>
                <a:path w="9199880" h="4648200">
                  <a:moveTo>
                    <a:pt x="3152520" y="299847"/>
                  </a:moveTo>
                  <a:lnTo>
                    <a:pt x="3127564" y="299847"/>
                  </a:lnTo>
                </a:path>
                <a:path w="9199880" h="4648200">
                  <a:moveTo>
                    <a:pt x="3102545" y="299847"/>
                  </a:moveTo>
                  <a:lnTo>
                    <a:pt x="3077590" y="299847"/>
                  </a:lnTo>
                </a:path>
                <a:path w="9199880" h="4648200">
                  <a:moveTo>
                    <a:pt x="3052571" y="299847"/>
                  </a:moveTo>
                  <a:lnTo>
                    <a:pt x="3027615" y="299847"/>
                  </a:lnTo>
                </a:path>
                <a:path w="9199880" h="4648200">
                  <a:moveTo>
                    <a:pt x="3002596" y="299847"/>
                  </a:moveTo>
                  <a:lnTo>
                    <a:pt x="2977641" y="299847"/>
                  </a:lnTo>
                </a:path>
                <a:path w="9199880" h="4648200">
                  <a:moveTo>
                    <a:pt x="2952622" y="299847"/>
                  </a:moveTo>
                  <a:lnTo>
                    <a:pt x="2927666" y="299847"/>
                  </a:lnTo>
                </a:path>
                <a:path w="9199880" h="4648200">
                  <a:moveTo>
                    <a:pt x="2902647" y="299847"/>
                  </a:moveTo>
                  <a:lnTo>
                    <a:pt x="2877692" y="299847"/>
                  </a:lnTo>
                </a:path>
                <a:path w="9199880" h="4648200">
                  <a:moveTo>
                    <a:pt x="2852692" y="299847"/>
                  </a:moveTo>
                  <a:lnTo>
                    <a:pt x="2827667" y="299847"/>
                  </a:lnTo>
                </a:path>
                <a:path w="9199880" h="4648200">
                  <a:moveTo>
                    <a:pt x="2802686" y="299847"/>
                  </a:moveTo>
                  <a:lnTo>
                    <a:pt x="2777711" y="299847"/>
                  </a:lnTo>
                </a:path>
                <a:path w="9199880" h="4648200">
                  <a:moveTo>
                    <a:pt x="2752730" y="299847"/>
                  </a:moveTo>
                  <a:lnTo>
                    <a:pt x="2727724" y="299847"/>
                  </a:lnTo>
                </a:path>
                <a:path w="9199880" h="4648200">
                  <a:moveTo>
                    <a:pt x="2702749" y="299847"/>
                  </a:moveTo>
                  <a:lnTo>
                    <a:pt x="2677769" y="299847"/>
                  </a:lnTo>
                </a:path>
                <a:path w="9199880" h="4648200">
                  <a:moveTo>
                    <a:pt x="2652794" y="299847"/>
                  </a:moveTo>
                  <a:lnTo>
                    <a:pt x="2627762" y="299847"/>
                  </a:lnTo>
                </a:path>
                <a:path w="9199880" h="4648200">
                  <a:moveTo>
                    <a:pt x="2602788" y="299847"/>
                  </a:moveTo>
                  <a:lnTo>
                    <a:pt x="2577781" y="299847"/>
                  </a:lnTo>
                </a:path>
                <a:path w="9199880" h="4648200">
                  <a:moveTo>
                    <a:pt x="2552807" y="299847"/>
                  </a:moveTo>
                  <a:lnTo>
                    <a:pt x="2527826" y="299847"/>
                  </a:lnTo>
                </a:path>
                <a:path w="9199880" h="4648200">
                  <a:moveTo>
                    <a:pt x="2502845" y="299847"/>
                  </a:moveTo>
                  <a:lnTo>
                    <a:pt x="2477871" y="299847"/>
                  </a:lnTo>
                </a:path>
                <a:path w="9199880" h="4648200">
                  <a:moveTo>
                    <a:pt x="2452864" y="299847"/>
                  </a:moveTo>
                  <a:lnTo>
                    <a:pt x="2427864" y="299847"/>
                  </a:lnTo>
                </a:path>
                <a:path w="9199880" h="4648200">
                  <a:moveTo>
                    <a:pt x="2402858" y="299847"/>
                  </a:moveTo>
                  <a:lnTo>
                    <a:pt x="2377883" y="299847"/>
                  </a:lnTo>
                </a:path>
                <a:path w="9199880" h="4648200">
                  <a:moveTo>
                    <a:pt x="2352903" y="299847"/>
                  </a:moveTo>
                  <a:lnTo>
                    <a:pt x="2327928" y="299847"/>
                  </a:lnTo>
                </a:path>
                <a:path w="9199880" h="4648200">
                  <a:moveTo>
                    <a:pt x="2302947" y="299847"/>
                  </a:moveTo>
                  <a:lnTo>
                    <a:pt x="2277941" y="299847"/>
                  </a:lnTo>
                </a:path>
                <a:path w="9199880" h="4648200">
                  <a:moveTo>
                    <a:pt x="2252966" y="299847"/>
                  </a:moveTo>
                  <a:lnTo>
                    <a:pt x="2227985" y="299847"/>
                  </a:lnTo>
                </a:path>
                <a:path w="9199880" h="4648200">
                  <a:moveTo>
                    <a:pt x="2202960" y="299847"/>
                  </a:moveTo>
                  <a:lnTo>
                    <a:pt x="2177979" y="299847"/>
                  </a:lnTo>
                </a:path>
                <a:path w="9199880" h="4648200">
                  <a:moveTo>
                    <a:pt x="2153005" y="299847"/>
                  </a:moveTo>
                  <a:lnTo>
                    <a:pt x="2127998" y="299847"/>
                  </a:lnTo>
                </a:path>
                <a:path w="9199880" h="4648200">
                  <a:moveTo>
                    <a:pt x="2103024" y="299847"/>
                  </a:moveTo>
                  <a:lnTo>
                    <a:pt x="2078043" y="299847"/>
                  </a:lnTo>
                </a:path>
                <a:path w="9199880" h="4648200">
                  <a:moveTo>
                    <a:pt x="2053062" y="299847"/>
                  </a:moveTo>
                  <a:lnTo>
                    <a:pt x="2028087" y="299847"/>
                  </a:lnTo>
                </a:path>
                <a:path w="9199880" h="4648200">
                  <a:moveTo>
                    <a:pt x="2003056" y="299847"/>
                  </a:moveTo>
                  <a:lnTo>
                    <a:pt x="1978081" y="299847"/>
                  </a:lnTo>
                </a:path>
                <a:path w="9199880" h="4648200">
                  <a:moveTo>
                    <a:pt x="1953075" y="299847"/>
                  </a:moveTo>
                  <a:lnTo>
                    <a:pt x="1928100" y="299847"/>
                  </a:lnTo>
                </a:path>
                <a:path w="9199880" h="4648200">
                  <a:moveTo>
                    <a:pt x="1903119" y="299847"/>
                  </a:moveTo>
                  <a:lnTo>
                    <a:pt x="1878138" y="299847"/>
                  </a:lnTo>
                </a:path>
                <a:path w="9199880" h="4648200">
                  <a:moveTo>
                    <a:pt x="1853138" y="299847"/>
                  </a:moveTo>
                  <a:lnTo>
                    <a:pt x="1828158" y="299847"/>
                  </a:lnTo>
                </a:path>
                <a:path w="9199880" h="4648200">
                  <a:moveTo>
                    <a:pt x="1803183" y="299847"/>
                  </a:moveTo>
                  <a:lnTo>
                    <a:pt x="1778151" y="299847"/>
                  </a:lnTo>
                </a:path>
                <a:path w="9199880" h="4648200">
                  <a:moveTo>
                    <a:pt x="1753177" y="299847"/>
                  </a:moveTo>
                  <a:lnTo>
                    <a:pt x="1728196" y="299847"/>
                  </a:lnTo>
                </a:path>
                <a:path w="9199880" h="4648200">
                  <a:moveTo>
                    <a:pt x="1703221" y="299847"/>
                  </a:moveTo>
                  <a:lnTo>
                    <a:pt x="1678215" y="299847"/>
                  </a:lnTo>
                </a:path>
                <a:path w="9199880" h="4648200">
                  <a:moveTo>
                    <a:pt x="1653240" y="299847"/>
                  </a:moveTo>
                  <a:lnTo>
                    <a:pt x="1628260" y="299847"/>
                  </a:lnTo>
                </a:path>
                <a:path w="9199880" h="4648200">
                  <a:moveTo>
                    <a:pt x="1603279" y="299847"/>
                  </a:moveTo>
                  <a:lnTo>
                    <a:pt x="1578253" y="299847"/>
                  </a:lnTo>
                </a:path>
                <a:path w="9199880" h="4648200">
                  <a:moveTo>
                    <a:pt x="1553272" y="299847"/>
                  </a:moveTo>
                  <a:lnTo>
                    <a:pt x="1528298" y="299847"/>
                  </a:lnTo>
                </a:path>
                <a:path w="9199880" h="4648200">
                  <a:moveTo>
                    <a:pt x="1503292" y="299847"/>
                  </a:moveTo>
                  <a:lnTo>
                    <a:pt x="1478317" y="299847"/>
                  </a:lnTo>
                </a:path>
                <a:path w="9199880" h="4648200">
                  <a:moveTo>
                    <a:pt x="1453336" y="299847"/>
                  </a:moveTo>
                  <a:lnTo>
                    <a:pt x="1428355" y="299847"/>
                  </a:lnTo>
                </a:path>
                <a:path w="9199880" h="4648200">
                  <a:moveTo>
                    <a:pt x="1403355" y="299847"/>
                  </a:moveTo>
                  <a:lnTo>
                    <a:pt x="1378374" y="299847"/>
                  </a:lnTo>
                </a:path>
                <a:path w="9199880" h="4648200">
                  <a:moveTo>
                    <a:pt x="1353349" y="299847"/>
                  </a:moveTo>
                  <a:lnTo>
                    <a:pt x="1328368" y="299847"/>
                  </a:lnTo>
                </a:path>
                <a:path w="9199880" h="4648200">
                  <a:moveTo>
                    <a:pt x="1303394" y="299847"/>
                  </a:moveTo>
                  <a:lnTo>
                    <a:pt x="1278413" y="299847"/>
                  </a:lnTo>
                </a:path>
                <a:path w="9199880" h="4648200">
                  <a:moveTo>
                    <a:pt x="1253438" y="299847"/>
                  </a:moveTo>
                  <a:lnTo>
                    <a:pt x="1228432" y="299847"/>
                  </a:lnTo>
                </a:path>
                <a:path w="9199880" h="4648200">
                  <a:moveTo>
                    <a:pt x="1203451" y="299847"/>
                  </a:moveTo>
                  <a:lnTo>
                    <a:pt x="1178476" y="299847"/>
                  </a:lnTo>
                </a:path>
                <a:path w="9199880" h="4648200">
                  <a:moveTo>
                    <a:pt x="1153445" y="299847"/>
                  </a:moveTo>
                  <a:lnTo>
                    <a:pt x="1128470" y="299847"/>
                  </a:lnTo>
                </a:path>
                <a:path w="9199880" h="4648200">
                  <a:moveTo>
                    <a:pt x="1103489" y="299847"/>
                  </a:moveTo>
                  <a:lnTo>
                    <a:pt x="1078489" y="299847"/>
                  </a:lnTo>
                </a:path>
                <a:path w="9199880" h="4648200">
                  <a:moveTo>
                    <a:pt x="1053508" y="299847"/>
                  </a:moveTo>
                  <a:lnTo>
                    <a:pt x="1028534" y="299847"/>
                  </a:lnTo>
                </a:path>
                <a:path w="9199880" h="4648200">
                  <a:moveTo>
                    <a:pt x="1003553" y="299847"/>
                  </a:moveTo>
                  <a:lnTo>
                    <a:pt x="978572" y="299847"/>
                  </a:lnTo>
                </a:path>
                <a:path w="9199880" h="4648200">
                  <a:moveTo>
                    <a:pt x="953547" y="299847"/>
                  </a:moveTo>
                  <a:lnTo>
                    <a:pt x="928566" y="299847"/>
                  </a:lnTo>
                </a:path>
                <a:path w="9199880" h="4648200">
                  <a:moveTo>
                    <a:pt x="903566" y="299847"/>
                  </a:moveTo>
                  <a:lnTo>
                    <a:pt x="878585" y="299847"/>
                  </a:lnTo>
                </a:path>
                <a:path w="9199880" h="4648200">
                  <a:moveTo>
                    <a:pt x="853610" y="299847"/>
                  </a:moveTo>
                  <a:lnTo>
                    <a:pt x="828629" y="299847"/>
                  </a:lnTo>
                </a:path>
                <a:path w="9199880" h="4648200">
                  <a:moveTo>
                    <a:pt x="803655" y="299847"/>
                  </a:moveTo>
                  <a:lnTo>
                    <a:pt x="778649" y="299847"/>
                  </a:lnTo>
                </a:path>
                <a:path w="9199880" h="4648200">
                  <a:moveTo>
                    <a:pt x="753668" y="299847"/>
                  </a:moveTo>
                  <a:lnTo>
                    <a:pt x="728642" y="299847"/>
                  </a:lnTo>
                </a:path>
                <a:path w="9199880" h="4648200">
                  <a:moveTo>
                    <a:pt x="703661" y="299847"/>
                  </a:moveTo>
                  <a:lnTo>
                    <a:pt x="678687" y="299847"/>
                  </a:lnTo>
                </a:path>
                <a:path w="9199880" h="4648200">
                  <a:moveTo>
                    <a:pt x="653706" y="299847"/>
                  </a:moveTo>
                  <a:lnTo>
                    <a:pt x="628706" y="299847"/>
                  </a:lnTo>
                </a:path>
                <a:path w="9199880" h="4648200">
                  <a:moveTo>
                    <a:pt x="603725" y="299847"/>
                  </a:moveTo>
                  <a:lnTo>
                    <a:pt x="578751" y="299847"/>
                  </a:lnTo>
                </a:path>
                <a:path w="9199880" h="4648200">
                  <a:moveTo>
                    <a:pt x="553770" y="299847"/>
                  </a:moveTo>
                  <a:lnTo>
                    <a:pt x="528744" y="299847"/>
                  </a:lnTo>
                </a:path>
                <a:path w="9199880" h="4648200">
                  <a:moveTo>
                    <a:pt x="503763" y="299847"/>
                  </a:moveTo>
                  <a:lnTo>
                    <a:pt x="478783" y="299847"/>
                  </a:lnTo>
                </a:path>
                <a:path w="9199880" h="4648200">
                  <a:moveTo>
                    <a:pt x="453783" y="299847"/>
                  </a:moveTo>
                  <a:lnTo>
                    <a:pt x="428802" y="299847"/>
                  </a:lnTo>
                </a:path>
                <a:path w="9199880" h="4648200">
                  <a:moveTo>
                    <a:pt x="403827" y="299847"/>
                  </a:moveTo>
                  <a:lnTo>
                    <a:pt x="378846" y="299847"/>
                  </a:lnTo>
                </a:path>
                <a:path w="9199880" h="4648200">
                  <a:moveTo>
                    <a:pt x="353846" y="299847"/>
                  </a:moveTo>
                  <a:lnTo>
                    <a:pt x="328865" y="299847"/>
                  </a:lnTo>
                </a:path>
                <a:path w="9199880" h="4648200">
                  <a:moveTo>
                    <a:pt x="303865" y="299847"/>
                  </a:moveTo>
                  <a:lnTo>
                    <a:pt x="278859" y="299847"/>
                  </a:lnTo>
                </a:path>
                <a:path w="9199880" h="4648200">
                  <a:moveTo>
                    <a:pt x="253878" y="299847"/>
                  </a:moveTo>
                  <a:lnTo>
                    <a:pt x="228904" y="299847"/>
                  </a:lnTo>
                </a:path>
                <a:path w="9199880" h="4648200">
                  <a:moveTo>
                    <a:pt x="203923" y="299847"/>
                  </a:moveTo>
                  <a:lnTo>
                    <a:pt x="178923" y="299847"/>
                  </a:lnTo>
                </a:path>
                <a:path w="9199880" h="4648200">
                  <a:moveTo>
                    <a:pt x="153942" y="299847"/>
                  </a:moveTo>
                  <a:lnTo>
                    <a:pt x="128967" y="299847"/>
                  </a:lnTo>
                </a:path>
                <a:path w="9199880" h="4648200">
                  <a:moveTo>
                    <a:pt x="103961" y="299847"/>
                  </a:moveTo>
                  <a:lnTo>
                    <a:pt x="78961" y="299847"/>
                  </a:lnTo>
                </a:path>
                <a:path w="9199880" h="4648200">
                  <a:moveTo>
                    <a:pt x="53980" y="299847"/>
                  </a:moveTo>
                  <a:lnTo>
                    <a:pt x="28999" y="299847"/>
                  </a:lnTo>
                </a:path>
                <a:path w="9199880" h="4648200">
                  <a:moveTo>
                    <a:pt x="3999" y="299847"/>
                  </a:moveTo>
                  <a:lnTo>
                    <a:pt x="490" y="299847"/>
                  </a:lnTo>
                </a:path>
                <a:path w="9199880" h="4648200">
                  <a:moveTo>
                    <a:pt x="9199688" y="349821"/>
                  </a:moveTo>
                  <a:lnTo>
                    <a:pt x="9174733" y="349821"/>
                  </a:lnTo>
                </a:path>
                <a:path w="9199880" h="4648200">
                  <a:moveTo>
                    <a:pt x="9149714" y="349821"/>
                  </a:moveTo>
                  <a:lnTo>
                    <a:pt x="9124758" y="349821"/>
                  </a:lnTo>
                </a:path>
                <a:path w="9199880" h="4648200">
                  <a:moveTo>
                    <a:pt x="9099739" y="349821"/>
                  </a:moveTo>
                  <a:lnTo>
                    <a:pt x="9074720" y="349821"/>
                  </a:lnTo>
                </a:path>
                <a:path w="9199880" h="4648200">
                  <a:moveTo>
                    <a:pt x="9049765" y="349821"/>
                  </a:moveTo>
                  <a:lnTo>
                    <a:pt x="9024809" y="349821"/>
                  </a:lnTo>
                </a:path>
                <a:path w="9199880" h="4648200">
                  <a:moveTo>
                    <a:pt x="8999790" y="349821"/>
                  </a:moveTo>
                  <a:lnTo>
                    <a:pt x="8974835" y="349821"/>
                  </a:lnTo>
                </a:path>
                <a:path w="9199880" h="4648200">
                  <a:moveTo>
                    <a:pt x="8949816" y="349821"/>
                  </a:moveTo>
                  <a:lnTo>
                    <a:pt x="8924860" y="349821"/>
                  </a:lnTo>
                </a:path>
                <a:path w="9199880" h="4648200">
                  <a:moveTo>
                    <a:pt x="8899841" y="349821"/>
                  </a:moveTo>
                  <a:lnTo>
                    <a:pt x="8874822" y="349821"/>
                  </a:lnTo>
                </a:path>
                <a:path w="9199880" h="4648200">
                  <a:moveTo>
                    <a:pt x="8849867" y="349821"/>
                  </a:moveTo>
                  <a:lnTo>
                    <a:pt x="8824911" y="349821"/>
                  </a:lnTo>
                </a:path>
                <a:path w="9199880" h="4648200">
                  <a:moveTo>
                    <a:pt x="8799892" y="349821"/>
                  </a:moveTo>
                  <a:lnTo>
                    <a:pt x="8774937" y="349821"/>
                  </a:lnTo>
                </a:path>
                <a:path w="9199880" h="4648200">
                  <a:moveTo>
                    <a:pt x="8749918" y="349821"/>
                  </a:moveTo>
                  <a:lnTo>
                    <a:pt x="8724899" y="349821"/>
                  </a:lnTo>
                </a:path>
                <a:path w="9199880" h="4648200">
                  <a:moveTo>
                    <a:pt x="8699943" y="349821"/>
                  </a:moveTo>
                  <a:lnTo>
                    <a:pt x="8674924" y="349821"/>
                  </a:lnTo>
                </a:path>
                <a:path w="9199880" h="4648200">
                  <a:moveTo>
                    <a:pt x="8649969" y="349821"/>
                  </a:moveTo>
                  <a:lnTo>
                    <a:pt x="8624950" y="349821"/>
                  </a:lnTo>
                </a:path>
                <a:path w="9199880" h="4648200">
                  <a:moveTo>
                    <a:pt x="8599994" y="349821"/>
                  </a:moveTo>
                  <a:lnTo>
                    <a:pt x="8575039" y="349821"/>
                  </a:lnTo>
                </a:path>
                <a:path w="9199880" h="4648200">
                  <a:moveTo>
                    <a:pt x="8550020" y="349821"/>
                  </a:moveTo>
                  <a:lnTo>
                    <a:pt x="8524989" y="349810"/>
                  </a:lnTo>
                </a:path>
                <a:path w="9199880" h="4648200">
                  <a:moveTo>
                    <a:pt x="6500938" y="349821"/>
                  </a:moveTo>
                  <a:lnTo>
                    <a:pt x="6475983" y="349821"/>
                  </a:lnTo>
                </a:path>
                <a:path w="9199880" h="4648200">
                  <a:moveTo>
                    <a:pt x="6451027" y="349821"/>
                  </a:moveTo>
                  <a:lnTo>
                    <a:pt x="6426008" y="349821"/>
                  </a:lnTo>
                </a:path>
                <a:path w="9199880" h="4648200">
                  <a:moveTo>
                    <a:pt x="6400989" y="349821"/>
                  </a:moveTo>
                  <a:lnTo>
                    <a:pt x="6376034" y="349821"/>
                  </a:lnTo>
                </a:path>
                <a:path w="9199880" h="4648200">
                  <a:moveTo>
                    <a:pt x="6351015" y="349821"/>
                  </a:moveTo>
                  <a:lnTo>
                    <a:pt x="6345386" y="349821"/>
                  </a:lnTo>
                </a:path>
                <a:path w="9199880" h="4648200">
                  <a:moveTo>
                    <a:pt x="5200143" y="349809"/>
                  </a:moveTo>
                  <a:lnTo>
                    <a:pt x="5176582" y="349821"/>
                  </a:lnTo>
                </a:path>
                <a:path w="9199880" h="4648200">
                  <a:moveTo>
                    <a:pt x="5151563" y="349821"/>
                  </a:moveTo>
                  <a:lnTo>
                    <a:pt x="5126608" y="349821"/>
                  </a:lnTo>
                </a:path>
                <a:path w="9199880" h="4648200">
                  <a:moveTo>
                    <a:pt x="5101589" y="349821"/>
                  </a:moveTo>
                  <a:lnTo>
                    <a:pt x="5076633" y="349821"/>
                  </a:lnTo>
                </a:path>
                <a:path w="9199880" h="4648200">
                  <a:moveTo>
                    <a:pt x="5051678" y="349821"/>
                  </a:moveTo>
                  <a:lnTo>
                    <a:pt x="5026659" y="349821"/>
                  </a:lnTo>
                </a:path>
                <a:path w="9199880" h="4648200">
                  <a:moveTo>
                    <a:pt x="5001703" y="349821"/>
                  </a:moveTo>
                  <a:lnTo>
                    <a:pt x="4976684" y="349821"/>
                  </a:lnTo>
                </a:path>
                <a:path w="9199880" h="4648200">
                  <a:moveTo>
                    <a:pt x="4951665" y="349821"/>
                  </a:moveTo>
                  <a:lnTo>
                    <a:pt x="4926710" y="349821"/>
                  </a:lnTo>
                </a:path>
                <a:path w="9199880" h="4648200">
                  <a:moveTo>
                    <a:pt x="4901691" y="349821"/>
                  </a:moveTo>
                  <a:lnTo>
                    <a:pt x="4876735" y="349821"/>
                  </a:lnTo>
                </a:path>
                <a:path w="9199880" h="4648200">
                  <a:moveTo>
                    <a:pt x="4851716" y="349821"/>
                  </a:moveTo>
                  <a:lnTo>
                    <a:pt x="4826761" y="349821"/>
                  </a:lnTo>
                </a:path>
                <a:path w="9199880" h="4648200">
                  <a:moveTo>
                    <a:pt x="4801742" y="349821"/>
                  </a:moveTo>
                  <a:lnTo>
                    <a:pt x="4776786" y="349821"/>
                  </a:lnTo>
                </a:path>
                <a:path w="9199880" h="4648200">
                  <a:moveTo>
                    <a:pt x="4751831" y="349821"/>
                  </a:moveTo>
                  <a:lnTo>
                    <a:pt x="4726812" y="349821"/>
                  </a:lnTo>
                </a:path>
                <a:path w="9199880" h="4648200">
                  <a:moveTo>
                    <a:pt x="4701793" y="349821"/>
                  </a:moveTo>
                  <a:lnTo>
                    <a:pt x="4676774" y="349821"/>
                  </a:lnTo>
                </a:path>
                <a:path w="9199880" h="4648200">
                  <a:moveTo>
                    <a:pt x="4651818" y="349821"/>
                  </a:moveTo>
                  <a:lnTo>
                    <a:pt x="4626863" y="349821"/>
                  </a:lnTo>
                </a:path>
                <a:path w="9199880" h="4648200">
                  <a:moveTo>
                    <a:pt x="4601844" y="349821"/>
                  </a:moveTo>
                  <a:lnTo>
                    <a:pt x="4576888" y="349821"/>
                  </a:lnTo>
                </a:path>
                <a:path w="9199880" h="4648200">
                  <a:moveTo>
                    <a:pt x="4551869" y="349821"/>
                  </a:moveTo>
                  <a:lnTo>
                    <a:pt x="4526914" y="349821"/>
                  </a:lnTo>
                </a:path>
                <a:path w="9199880" h="4648200">
                  <a:moveTo>
                    <a:pt x="4501895" y="349821"/>
                  </a:moveTo>
                  <a:lnTo>
                    <a:pt x="4476876" y="349821"/>
                  </a:lnTo>
                </a:path>
                <a:path w="9199880" h="4648200">
                  <a:moveTo>
                    <a:pt x="4451920" y="349821"/>
                  </a:moveTo>
                  <a:lnTo>
                    <a:pt x="4426965" y="349821"/>
                  </a:lnTo>
                </a:path>
                <a:path w="9199880" h="4648200">
                  <a:moveTo>
                    <a:pt x="4401946" y="349821"/>
                  </a:moveTo>
                  <a:lnTo>
                    <a:pt x="4376990" y="349821"/>
                  </a:lnTo>
                </a:path>
                <a:path w="9199880" h="4648200">
                  <a:moveTo>
                    <a:pt x="4351971" y="349821"/>
                  </a:moveTo>
                  <a:lnTo>
                    <a:pt x="4326952" y="349821"/>
                  </a:lnTo>
                </a:path>
                <a:path w="9199880" h="4648200">
                  <a:moveTo>
                    <a:pt x="4301997" y="349821"/>
                  </a:moveTo>
                  <a:lnTo>
                    <a:pt x="4276978" y="349821"/>
                  </a:lnTo>
                </a:path>
                <a:path w="9199880" h="4648200">
                  <a:moveTo>
                    <a:pt x="4252022" y="349821"/>
                  </a:moveTo>
                  <a:lnTo>
                    <a:pt x="4227003" y="349821"/>
                  </a:lnTo>
                </a:path>
                <a:path w="9199880" h="4648200">
                  <a:moveTo>
                    <a:pt x="4202048" y="349821"/>
                  </a:moveTo>
                  <a:lnTo>
                    <a:pt x="4177092" y="349821"/>
                  </a:lnTo>
                </a:path>
                <a:path w="9199880" h="4648200">
                  <a:moveTo>
                    <a:pt x="4152073" y="349821"/>
                  </a:moveTo>
                  <a:lnTo>
                    <a:pt x="4127054" y="349821"/>
                  </a:lnTo>
                </a:path>
                <a:path w="9199880" h="4648200">
                  <a:moveTo>
                    <a:pt x="4102099" y="349821"/>
                  </a:moveTo>
                  <a:lnTo>
                    <a:pt x="4077080" y="349821"/>
                  </a:lnTo>
                </a:path>
                <a:path w="9199880" h="4648200">
                  <a:moveTo>
                    <a:pt x="4052124" y="349821"/>
                  </a:moveTo>
                  <a:lnTo>
                    <a:pt x="4027105" y="349821"/>
                  </a:lnTo>
                </a:path>
                <a:path w="9199880" h="4648200">
                  <a:moveTo>
                    <a:pt x="4002150" y="349821"/>
                  </a:moveTo>
                  <a:lnTo>
                    <a:pt x="3977194" y="349821"/>
                  </a:lnTo>
                </a:path>
                <a:path w="9199880" h="4648200">
                  <a:moveTo>
                    <a:pt x="3952175" y="349821"/>
                  </a:moveTo>
                  <a:lnTo>
                    <a:pt x="3927156" y="349821"/>
                  </a:lnTo>
                </a:path>
                <a:path w="9199880" h="4648200">
                  <a:moveTo>
                    <a:pt x="3902137" y="349821"/>
                  </a:moveTo>
                  <a:lnTo>
                    <a:pt x="3877182" y="349821"/>
                  </a:lnTo>
                </a:path>
                <a:path w="9199880" h="4648200">
                  <a:moveTo>
                    <a:pt x="3852226" y="349821"/>
                  </a:moveTo>
                  <a:lnTo>
                    <a:pt x="3827207" y="349821"/>
                  </a:lnTo>
                </a:path>
                <a:path w="9199880" h="4648200">
                  <a:moveTo>
                    <a:pt x="3802188" y="349821"/>
                  </a:moveTo>
                  <a:lnTo>
                    <a:pt x="3777233" y="349821"/>
                  </a:lnTo>
                </a:path>
                <a:path w="9199880" h="4648200">
                  <a:moveTo>
                    <a:pt x="3752277" y="349821"/>
                  </a:moveTo>
                  <a:lnTo>
                    <a:pt x="3727258" y="349821"/>
                  </a:lnTo>
                </a:path>
                <a:path w="9199880" h="4648200">
                  <a:moveTo>
                    <a:pt x="3702303" y="349821"/>
                  </a:moveTo>
                  <a:lnTo>
                    <a:pt x="3677284" y="349821"/>
                  </a:lnTo>
                </a:path>
                <a:path w="9199880" h="4648200">
                  <a:moveTo>
                    <a:pt x="3652328" y="349821"/>
                  </a:moveTo>
                  <a:lnTo>
                    <a:pt x="3627309" y="349821"/>
                  </a:lnTo>
                </a:path>
                <a:path w="9199880" h="4648200">
                  <a:moveTo>
                    <a:pt x="3602290" y="349821"/>
                  </a:moveTo>
                  <a:lnTo>
                    <a:pt x="3577335" y="349821"/>
                  </a:lnTo>
                </a:path>
                <a:path w="9199880" h="4648200">
                  <a:moveTo>
                    <a:pt x="3552379" y="349821"/>
                  </a:moveTo>
                  <a:lnTo>
                    <a:pt x="3527360" y="349821"/>
                  </a:lnTo>
                </a:path>
                <a:path w="9199880" h="4648200">
                  <a:moveTo>
                    <a:pt x="3502405" y="349821"/>
                  </a:moveTo>
                  <a:lnTo>
                    <a:pt x="3477386" y="349821"/>
                  </a:lnTo>
                </a:path>
                <a:path w="9199880" h="4648200">
                  <a:moveTo>
                    <a:pt x="3452367" y="349821"/>
                  </a:moveTo>
                  <a:lnTo>
                    <a:pt x="3427411" y="349821"/>
                  </a:lnTo>
                </a:path>
                <a:path w="9199880" h="4648200">
                  <a:moveTo>
                    <a:pt x="3402392" y="349821"/>
                  </a:moveTo>
                  <a:lnTo>
                    <a:pt x="3377437" y="349821"/>
                  </a:lnTo>
                </a:path>
                <a:path w="9199880" h="4648200">
                  <a:moveTo>
                    <a:pt x="3352418" y="349821"/>
                  </a:moveTo>
                  <a:lnTo>
                    <a:pt x="3327462" y="349821"/>
                  </a:lnTo>
                </a:path>
                <a:path w="9199880" h="4648200">
                  <a:moveTo>
                    <a:pt x="3302507" y="349821"/>
                  </a:moveTo>
                  <a:lnTo>
                    <a:pt x="3277488" y="349821"/>
                  </a:lnTo>
                </a:path>
                <a:path w="9199880" h="4648200">
                  <a:moveTo>
                    <a:pt x="3252469" y="349821"/>
                  </a:moveTo>
                  <a:lnTo>
                    <a:pt x="3227513" y="349821"/>
                  </a:lnTo>
                </a:path>
                <a:path w="9199880" h="4648200">
                  <a:moveTo>
                    <a:pt x="3202494" y="349821"/>
                  </a:moveTo>
                  <a:lnTo>
                    <a:pt x="3177539" y="349821"/>
                  </a:lnTo>
                </a:path>
                <a:path w="9199880" h="4648200">
                  <a:moveTo>
                    <a:pt x="3152520" y="349821"/>
                  </a:moveTo>
                  <a:lnTo>
                    <a:pt x="3127564" y="349821"/>
                  </a:lnTo>
                </a:path>
                <a:path w="9199880" h="4648200">
                  <a:moveTo>
                    <a:pt x="3102545" y="349821"/>
                  </a:moveTo>
                  <a:lnTo>
                    <a:pt x="3077590" y="349821"/>
                  </a:lnTo>
                </a:path>
                <a:path w="9199880" h="4648200">
                  <a:moveTo>
                    <a:pt x="3052571" y="349821"/>
                  </a:moveTo>
                  <a:lnTo>
                    <a:pt x="3027615" y="349821"/>
                  </a:lnTo>
                </a:path>
                <a:path w="9199880" h="4648200">
                  <a:moveTo>
                    <a:pt x="3002596" y="349821"/>
                  </a:moveTo>
                  <a:lnTo>
                    <a:pt x="2977641" y="349821"/>
                  </a:lnTo>
                </a:path>
                <a:path w="9199880" h="4648200">
                  <a:moveTo>
                    <a:pt x="2952622" y="349821"/>
                  </a:moveTo>
                  <a:lnTo>
                    <a:pt x="2927666" y="349821"/>
                  </a:lnTo>
                </a:path>
                <a:path w="9199880" h="4648200">
                  <a:moveTo>
                    <a:pt x="2902647" y="349821"/>
                  </a:moveTo>
                  <a:lnTo>
                    <a:pt x="2877692" y="349821"/>
                  </a:lnTo>
                </a:path>
                <a:path w="9199880" h="4648200">
                  <a:moveTo>
                    <a:pt x="2852692" y="349821"/>
                  </a:moveTo>
                  <a:lnTo>
                    <a:pt x="2827667" y="349821"/>
                  </a:lnTo>
                </a:path>
                <a:path w="9199880" h="4648200">
                  <a:moveTo>
                    <a:pt x="2802686" y="349821"/>
                  </a:moveTo>
                  <a:lnTo>
                    <a:pt x="2777711" y="349821"/>
                  </a:lnTo>
                </a:path>
                <a:path w="9199880" h="4648200">
                  <a:moveTo>
                    <a:pt x="2752730" y="349821"/>
                  </a:moveTo>
                  <a:lnTo>
                    <a:pt x="2727724" y="349821"/>
                  </a:lnTo>
                </a:path>
                <a:path w="9199880" h="4648200">
                  <a:moveTo>
                    <a:pt x="2702749" y="349821"/>
                  </a:moveTo>
                  <a:lnTo>
                    <a:pt x="2677769" y="349821"/>
                  </a:lnTo>
                </a:path>
                <a:path w="9199880" h="4648200">
                  <a:moveTo>
                    <a:pt x="2652794" y="349821"/>
                  </a:moveTo>
                  <a:lnTo>
                    <a:pt x="2627762" y="349821"/>
                  </a:lnTo>
                </a:path>
                <a:path w="9199880" h="4648200">
                  <a:moveTo>
                    <a:pt x="2602788" y="349821"/>
                  </a:moveTo>
                  <a:lnTo>
                    <a:pt x="2577781" y="349821"/>
                  </a:lnTo>
                </a:path>
                <a:path w="9199880" h="4648200">
                  <a:moveTo>
                    <a:pt x="2552807" y="349821"/>
                  </a:moveTo>
                  <a:lnTo>
                    <a:pt x="2527826" y="349821"/>
                  </a:lnTo>
                </a:path>
                <a:path w="9199880" h="4648200">
                  <a:moveTo>
                    <a:pt x="2502845" y="349821"/>
                  </a:moveTo>
                  <a:lnTo>
                    <a:pt x="2477871" y="349821"/>
                  </a:lnTo>
                </a:path>
                <a:path w="9199880" h="4648200">
                  <a:moveTo>
                    <a:pt x="2452864" y="349821"/>
                  </a:moveTo>
                  <a:lnTo>
                    <a:pt x="2427864" y="349821"/>
                  </a:lnTo>
                </a:path>
                <a:path w="9199880" h="4648200">
                  <a:moveTo>
                    <a:pt x="2402858" y="349821"/>
                  </a:moveTo>
                  <a:lnTo>
                    <a:pt x="2377883" y="349821"/>
                  </a:lnTo>
                </a:path>
                <a:path w="9199880" h="4648200">
                  <a:moveTo>
                    <a:pt x="2352903" y="349821"/>
                  </a:moveTo>
                  <a:lnTo>
                    <a:pt x="2327928" y="349821"/>
                  </a:lnTo>
                </a:path>
                <a:path w="9199880" h="4648200">
                  <a:moveTo>
                    <a:pt x="2302947" y="349821"/>
                  </a:moveTo>
                  <a:lnTo>
                    <a:pt x="2277941" y="349821"/>
                  </a:lnTo>
                </a:path>
                <a:path w="9199880" h="4648200">
                  <a:moveTo>
                    <a:pt x="2252966" y="349821"/>
                  </a:moveTo>
                  <a:lnTo>
                    <a:pt x="2227985" y="349821"/>
                  </a:lnTo>
                </a:path>
                <a:path w="9199880" h="4648200">
                  <a:moveTo>
                    <a:pt x="2202960" y="349821"/>
                  </a:moveTo>
                  <a:lnTo>
                    <a:pt x="2177979" y="349821"/>
                  </a:lnTo>
                </a:path>
                <a:path w="9199880" h="4648200">
                  <a:moveTo>
                    <a:pt x="2153005" y="349821"/>
                  </a:moveTo>
                  <a:lnTo>
                    <a:pt x="2127998" y="349821"/>
                  </a:lnTo>
                </a:path>
                <a:path w="9199880" h="4648200">
                  <a:moveTo>
                    <a:pt x="2103024" y="349821"/>
                  </a:moveTo>
                  <a:lnTo>
                    <a:pt x="2078043" y="349821"/>
                  </a:lnTo>
                </a:path>
                <a:path w="9199880" h="4648200">
                  <a:moveTo>
                    <a:pt x="2053062" y="349821"/>
                  </a:moveTo>
                  <a:lnTo>
                    <a:pt x="2028087" y="349821"/>
                  </a:lnTo>
                </a:path>
                <a:path w="9199880" h="4648200">
                  <a:moveTo>
                    <a:pt x="2003056" y="349821"/>
                  </a:moveTo>
                  <a:lnTo>
                    <a:pt x="1978081" y="349821"/>
                  </a:lnTo>
                </a:path>
                <a:path w="9199880" h="4648200">
                  <a:moveTo>
                    <a:pt x="1953075" y="349821"/>
                  </a:moveTo>
                  <a:lnTo>
                    <a:pt x="1928100" y="349821"/>
                  </a:lnTo>
                </a:path>
                <a:path w="9199880" h="4648200">
                  <a:moveTo>
                    <a:pt x="1903119" y="349821"/>
                  </a:moveTo>
                  <a:lnTo>
                    <a:pt x="1878138" y="349821"/>
                  </a:lnTo>
                </a:path>
                <a:path w="9199880" h="4648200">
                  <a:moveTo>
                    <a:pt x="1853138" y="349821"/>
                  </a:moveTo>
                  <a:lnTo>
                    <a:pt x="1828158" y="349821"/>
                  </a:lnTo>
                </a:path>
                <a:path w="9199880" h="4648200">
                  <a:moveTo>
                    <a:pt x="1803183" y="349821"/>
                  </a:moveTo>
                  <a:lnTo>
                    <a:pt x="1778151" y="349821"/>
                  </a:lnTo>
                </a:path>
                <a:path w="9199880" h="4648200">
                  <a:moveTo>
                    <a:pt x="1753177" y="349821"/>
                  </a:moveTo>
                  <a:lnTo>
                    <a:pt x="1728196" y="349821"/>
                  </a:lnTo>
                </a:path>
                <a:path w="9199880" h="4648200">
                  <a:moveTo>
                    <a:pt x="1703221" y="349821"/>
                  </a:moveTo>
                  <a:lnTo>
                    <a:pt x="1678215" y="349821"/>
                  </a:lnTo>
                </a:path>
                <a:path w="9199880" h="4648200">
                  <a:moveTo>
                    <a:pt x="1653240" y="349821"/>
                  </a:moveTo>
                  <a:lnTo>
                    <a:pt x="1628260" y="349821"/>
                  </a:lnTo>
                </a:path>
                <a:path w="9199880" h="4648200">
                  <a:moveTo>
                    <a:pt x="1603279" y="349821"/>
                  </a:moveTo>
                  <a:lnTo>
                    <a:pt x="1578253" y="349821"/>
                  </a:lnTo>
                </a:path>
                <a:path w="9199880" h="4648200">
                  <a:moveTo>
                    <a:pt x="1553272" y="349821"/>
                  </a:moveTo>
                  <a:lnTo>
                    <a:pt x="1528298" y="349821"/>
                  </a:lnTo>
                </a:path>
                <a:path w="9199880" h="4648200">
                  <a:moveTo>
                    <a:pt x="1503292" y="349821"/>
                  </a:moveTo>
                  <a:lnTo>
                    <a:pt x="1478317" y="349821"/>
                  </a:lnTo>
                </a:path>
                <a:path w="9199880" h="4648200">
                  <a:moveTo>
                    <a:pt x="1453336" y="349821"/>
                  </a:moveTo>
                  <a:lnTo>
                    <a:pt x="1428355" y="349821"/>
                  </a:lnTo>
                </a:path>
                <a:path w="9199880" h="4648200">
                  <a:moveTo>
                    <a:pt x="1403355" y="349821"/>
                  </a:moveTo>
                  <a:lnTo>
                    <a:pt x="1378374" y="349821"/>
                  </a:lnTo>
                </a:path>
                <a:path w="9199880" h="4648200">
                  <a:moveTo>
                    <a:pt x="1353349" y="349821"/>
                  </a:moveTo>
                  <a:lnTo>
                    <a:pt x="1328368" y="349821"/>
                  </a:lnTo>
                </a:path>
                <a:path w="9199880" h="4648200">
                  <a:moveTo>
                    <a:pt x="1303394" y="349821"/>
                  </a:moveTo>
                  <a:lnTo>
                    <a:pt x="1278413" y="349821"/>
                  </a:lnTo>
                </a:path>
                <a:path w="9199880" h="4648200">
                  <a:moveTo>
                    <a:pt x="1253438" y="349821"/>
                  </a:moveTo>
                  <a:lnTo>
                    <a:pt x="1228432" y="349821"/>
                  </a:lnTo>
                </a:path>
                <a:path w="9199880" h="4648200">
                  <a:moveTo>
                    <a:pt x="1203451" y="349821"/>
                  </a:moveTo>
                  <a:lnTo>
                    <a:pt x="1178476" y="349821"/>
                  </a:lnTo>
                </a:path>
                <a:path w="9199880" h="4648200">
                  <a:moveTo>
                    <a:pt x="1153445" y="349821"/>
                  </a:moveTo>
                  <a:lnTo>
                    <a:pt x="1128470" y="349821"/>
                  </a:lnTo>
                </a:path>
                <a:path w="9199880" h="4648200">
                  <a:moveTo>
                    <a:pt x="1103489" y="349821"/>
                  </a:moveTo>
                  <a:lnTo>
                    <a:pt x="1078489" y="349821"/>
                  </a:lnTo>
                </a:path>
                <a:path w="9199880" h="4648200">
                  <a:moveTo>
                    <a:pt x="1053508" y="349821"/>
                  </a:moveTo>
                  <a:lnTo>
                    <a:pt x="1028534" y="349821"/>
                  </a:lnTo>
                </a:path>
                <a:path w="9199880" h="4648200">
                  <a:moveTo>
                    <a:pt x="1003553" y="349821"/>
                  </a:moveTo>
                  <a:lnTo>
                    <a:pt x="978572" y="349821"/>
                  </a:lnTo>
                </a:path>
                <a:path w="9199880" h="4648200">
                  <a:moveTo>
                    <a:pt x="953547" y="349821"/>
                  </a:moveTo>
                  <a:lnTo>
                    <a:pt x="928566" y="349821"/>
                  </a:lnTo>
                </a:path>
                <a:path w="9199880" h="4648200">
                  <a:moveTo>
                    <a:pt x="903566" y="349821"/>
                  </a:moveTo>
                  <a:lnTo>
                    <a:pt x="878585" y="349821"/>
                  </a:lnTo>
                </a:path>
                <a:path w="9199880" h="4648200">
                  <a:moveTo>
                    <a:pt x="853610" y="349821"/>
                  </a:moveTo>
                  <a:lnTo>
                    <a:pt x="828629" y="349821"/>
                  </a:lnTo>
                </a:path>
                <a:path w="9199880" h="4648200">
                  <a:moveTo>
                    <a:pt x="803655" y="349821"/>
                  </a:moveTo>
                  <a:lnTo>
                    <a:pt x="778649" y="349821"/>
                  </a:lnTo>
                </a:path>
                <a:path w="9199880" h="4648200">
                  <a:moveTo>
                    <a:pt x="753668" y="349821"/>
                  </a:moveTo>
                  <a:lnTo>
                    <a:pt x="728642" y="349821"/>
                  </a:lnTo>
                </a:path>
                <a:path w="9199880" h="4648200">
                  <a:moveTo>
                    <a:pt x="703661" y="349821"/>
                  </a:moveTo>
                  <a:lnTo>
                    <a:pt x="678687" y="349821"/>
                  </a:lnTo>
                </a:path>
                <a:path w="9199880" h="4648200">
                  <a:moveTo>
                    <a:pt x="653706" y="349821"/>
                  </a:moveTo>
                  <a:lnTo>
                    <a:pt x="628706" y="349821"/>
                  </a:lnTo>
                </a:path>
                <a:path w="9199880" h="4648200">
                  <a:moveTo>
                    <a:pt x="603725" y="349821"/>
                  </a:moveTo>
                  <a:lnTo>
                    <a:pt x="578751" y="349821"/>
                  </a:lnTo>
                </a:path>
                <a:path w="9199880" h="4648200">
                  <a:moveTo>
                    <a:pt x="553770" y="349821"/>
                  </a:moveTo>
                  <a:lnTo>
                    <a:pt x="528744" y="349821"/>
                  </a:lnTo>
                </a:path>
                <a:path w="9199880" h="4648200">
                  <a:moveTo>
                    <a:pt x="503763" y="349821"/>
                  </a:moveTo>
                  <a:lnTo>
                    <a:pt x="478783" y="349821"/>
                  </a:lnTo>
                </a:path>
                <a:path w="9199880" h="4648200">
                  <a:moveTo>
                    <a:pt x="453783" y="349821"/>
                  </a:moveTo>
                  <a:lnTo>
                    <a:pt x="428802" y="349821"/>
                  </a:lnTo>
                </a:path>
                <a:path w="9199880" h="4648200">
                  <a:moveTo>
                    <a:pt x="403827" y="349821"/>
                  </a:moveTo>
                  <a:lnTo>
                    <a:pt x="378846" y="349821"/>
                  </a:lnTo>
                </a:path>
                <a:path w="9199880" h="4648200">
                  <a:moveTo>
                    <a:pt x="353846" y="349821"/>
                  </a:moveTo>
                  <a:lnTo>
                    <a:pt x="328865" y="349821"/>
                  </a:lnTo>
                </a:path>
                <a:path w="9199880" h="4648200">
                  <a:moveTo>
                    <a:pt x="303865" y="349821"/>
                  </a:moveTo>
                  <a:lnTo>
                    <a:pt x="278859" y="349821"/>
                  </a:lnTo>
                </a:path>
                <a:path w="9199880" h="4648200">
                  <a:moveTo>
                    <a:pt x="253878" y="349821"/>
                  </a:moveTo>
                  <a:lnTo>
                    <a:pt x="228904" y="349821"/>
                  </a:lnTo>
                </a:path>
                <a:path w="9199880" h="4648200">
                  <a:moveTo>
                    <a:pt x="203923" y="349821"/>
                  </a:moveTo>
                  <a:lnTo>
                    <a:pt x="178923" y="349821"/>
                  </a:lnTo>
                </a:path>
                <a:path w="9199880" h="4648200">
                  <a:moveTo>
                    <a:pt x="153942" y="349821"/>
                  </a:moveTo>
                  <a:lnTo>
                    <a:pt x="128967" y="349821"/>
                  </a:lnTo>
                </a:path>
                <a:path w="9199880" h="4648200">
                  <a:moveTo>
                    <a:pt x="103961" y="349821"/>
                  </a:moveTo>
                  <a:lnTo>
                    <a:pt x="78961" y="349821"/>
                  </a:lnTo>
                </a:path>
                <a:path w="9199880" h="4648200">
                  <a:moveTo>
                    <a:pt x="53980" y="349821"/>
                  </a:moveTo>
                  <a:lnTo>
                    <a:pt x="28999" y="349821"/>
                  </a:lnTo>
                </a:path>
                <a:path w="9199880" h="4648200">
                  <a:moveTo>
                    <a:pt x="3999" y="349821"/>
                  </a:moveTo>
                  <a:lnTo>
                    <a:pt x="736" y="349821"/>
                  </a:lnTo>
                </a:path>
                <a:path w="9199880" h="4648200">
                  <a:moveTo>
                    <a:pt x="9199688" y="399796"/>
                  </a:moveTo>
                  <a:lnTo>
                    <a:pt x="9174733" y="399796"/>
                  </a:lnTo>
                </a:path>
                <a:path w="9199880" h="4648200">
                  <a:moveTo>
                    <a:pt x="9149714" y="399796"/>
                  </a:moveTo>
                  <a:lnTo>
                    <a:pt x="9124758" y="399796"/>
                  </a:lnTo>
                </a:path>
                <a:path w="9199880" h="4648200">
                  <a:moveTo>
                    <a:pt x="9099739" y="399796"/>
                  </a:moveTo>
                  <a:lnTo>
                    <a:pt x="9074720" y="399796"/>
                  </a:lnTo>
                </a:path>
                <a:path w="9199880" h="4648200">
                  <a:moveTo>
                    <a:pt x="9049765" y="399796"/>
                  </a:moveTo>
                  <a:lnTo>
                    <a:pt x="9024809" y="399796"/>
                  </a:lnTo>
                </a:path>
                <a:path w="9199880" h="4648200">
                  <a:moveTo>
                    <a:pt x="8999790" y="399796"/>
                  </a:moveTo>
                  <a:lnTo>
                    <a:pt x="8974835" y="399796"/>
                  </a:lnTo>
                </a:path>
                <a:path w="9199880" h="4648200">
                  <a:moveTo>
                    <a:pt x="8949816" y="399796"/>
                  </a:moveTo>
                  <a:lnTo>
                    <a:pt x="8924860" y="399796"/>
                  </a:lnTo>
                </a:path>
                <a:path w="9199880" h="4648200">
                  <a:moveTo>
                    <a:pt x="8899841" y="399796"/>
                  </a:moveTo>
                  <a:lnTo>
                    <a:pt x="8874822" y="399796"/>
                  </a:lnTo>
                </a:path>
                <a:path w="9199880" h="4648200">
                  <a:moveTo>
                    <a:pt x="8849867" y="399796"/>
                  </a:moveTo>
                  <a:lnTo>
                    <a:pt x="8824911" y="399796"/>
                  </a:lnTo>
                </a:path>
                <a:path w="9199880" h="4648200">
                  <a:moveTo>
                    <a:pt x="8799892" y="399796"/>
                  </a:moveTo>
                  <a:lnTo>
                    <a:pt x="8774937" y="399796"/>
                  </a:lnTo>
                </a:path>
                <a:path w="9199880" h="4648200">
                  <a:moveTo>
                    <a:pt x="8749918" y="399796"/>
                  </a:moveTo>
                  <a:lnTo>
                    <a:pt x="8724899" y="399796"/>
                  </a:lnTo>
                </a:path>
                <a:path w="9199880" h="4648200">
                  <a:moveTo>
                    <a:pt x="8699943" y="399796"/>
                  </a:moveTo>
                  <a:lnTo>
                    <a:pt x="8674924" y="399796"/>
                  </a:lnTo>
                </a:path>
                <a:path w="9199880" h="4648200">
                  <a:moveTo>
                    <a:pt x="8649969" y="399796"/>
                  </a:moveTo>
                  <a:lnTo>
                    <a:pt x="8624950" y="399796"/>
                  </a:lnTo>
                </a:path>
                <a:path w="9199880" h="4648200">
                  <a:moveTo>
                    <a:pt x="8599994" y="399796"/>
                  </a:moveTo>
                  <a:lnTo>
                    <a:pt x="8575039" y="399796"/>
                  </a:lnTo>
                </a:path>
                <a:path w="9199880" h="4648200">
                  <a:moveTo>
                    <a:pt x="8550020" y="399796"/>
                  </a:moveTo>
                  <a:lnTo>
                    <a:pt x="8525001" y="399796"/>
                  </a:lnTo>
                </a:path>
                <a:path w="9199880" h="4648200">
                  <a:moveTo>
                    <a:pt x="8500045" y="399796"/>
                  </a:moveTo>
                  <a:lnTo>
                    <a:pt x="8479100" y="399804"/>
                  </a:lnTo>
                </a:path>
                <a:path w="9199880" h="4648200">
                  <a:moveTo>
                    <a:pt x="6500938" y="399796"/>
                  </a:moveTo>
                  <a:lnTo>
                    <a:pt x="6475983" y="399796"/>
                  </a:lnTo>
                </a:path>
                <a:path w="9199880" h="4648200">
                  <a:moveTo>
                    <a:pt x="6451027" y="399796"/>
                  </a:moveTo>
                  <a:lnTo>
                    <a:pt x="6426008" y="399796"/>
                  </a:lnTo>
                </a:path>
                <a:path w="9199880" h="4648200">
                  <a:moveTo>
                    <a:pt x="6400989" y="399796"/>
                  </a:moveTo>
                  <a:lnTo>
                    <a:pt x="6376034" y="399796"/>
                  </a:lnTo>
                </a:path>
                <a:path w="9199880" h="4648200">
                  <a:moveTo>
                    <a:pt x="6351015" y="399796"/>
                  </a:moveTo>
                  <a:lnTo>
                    <a:pt x="6345406" y="399796"/>
                  </a:lnTo>
                </a:path>
                <a:path w="9199880" h="4648200">
                  <a:moveTo>
                    <a:pt x="5495926" y="399786"/>
                  </a:moveTo>
                  <a:lnTo>
                    <a:pt x="5476429" y="399796"/>
                  </a:lnTo>
                </a:path>
                <a:path w="9199880" h="4648200">
                  <a:moveTo>
                    <a:pt x="5451474" y="399796"/>
                  </a:moveTo>
                  <a:lnTo>
                    <a:pt x="5426455" y="399796"/>
                  </a:lnTo>
                </a:path>
                <a:path w="9199880" h="4648200">
                  <a:moveTo>
                    <a:pt x="5401499" y="399796"/>
                  </a:moveTo>
                  <a:lnTo>
                    <a:pt x="5376480" y="399796"/>
                  </a:lnTo>
                </a:path>
                <a:path w="9199880" h="4648200">
                  <a:moveTo>
                    <a:pt x="5351461" y="399796"/>
                  </a:moveTo>
                  <a:lnTo>
                    <a:pt x="5326506" y="399796"/>
                  </a:lnTo>
                </a:path>
                <a:path w="9199880" h="4648200">
                  <a:moveTo>
                    <a:pt x="5301487" y="399796"/>
                  </a:moveTo>
                  <a:lnTo>
                    <a:pt x="5276531" y="399796"/>
                  </a:lnTo>
                </a:path>
                <a:path w="9199880" h="4648200">
                  <a:moveTo>
                    <a:pt x="5251576" y="399796"/>
                  </a:moveTo>
                  <a:lnTo>
                    <a:pt x="5226557" y="399796"/>
                  </a:lnTo>
                </a:path>
                <a:path w="9199880" h="4648200">
                  <a:moveTo>
                    <a:pt x="5201601" y="399796"/>
                  </a:moveTo>
                  <a:lnTo>
                    <a:pt x="5176582" y="399796"/>
                  </a:lnTo>
                </a:path>
                <a:path w="9199880" h="4648200">
                  <a:moveTo>
                    <a:pt x="5151563" y="399796"/>
                  </a:moveTo>
                  <a:lnTo>
                    <a:pt x="5126608" y="399796"/>
                  </a:lnTo>
                </a:path>
                <a:path w="9199880" h="4648200">
                  <a:moveTo>
                    <a:pt x="5101589" y="399796"/>
                  </a:moveTo>
                  <a:lnTo>
                    <a:pt x="5076633" y="399796"/>
                  </a:lnTo>
                </a:path>
                <a:path w="9199880" h="4648200">
                  <a:moveTo>
                    <a:pt x="5051678" y="399796"/>
                  </a:moveTo>
                  <a:lnTo>
                    <a:pt x="5026659" y="399796"/>
                  </a:lnTo>
                </a:path>
                <a:path w="9199880" h="4648200">
                  <a:moveTo>
                    <a:pt x="5001703" y="399796"/>
                  </a:moveTo>
                  <a:lnTo>
                    <a:pt x="4976684" y="399796"/>
                  </a:lnTo>
                </a:path>
                <a:path w="9199880" h="4648200">
                  <a:moveTo>
                    <a:pt x="4951665" y="399796"/>
                  </a:moveTo>
                  <a:lnTo>
                    <a:pt x="4926710" y="399796"/>
                  </a:lnTo>
                </a:path>
                <a:path w="9199880" h="4648200">
                  <a:moveTo>
                    <a:pt x="4901691" y="399796"/>
                  </a:moveTo>
                  <a:lnTo>
                    <a:pt x="4876735" y="399796"/>
                  </a:lnTo>
                </a:path>
                <a:path w="9199880" h="4648200">
                  <a:moveTo>
                    <a:pt x="4851716" y="399796"/>
                  </a:moveTo>
                  <a:lnTo>
                    <a:pt x="4826761" y="399796"/>
                  </a:lnTo>
                </a:path>
                <a:path w="9199880" h="4648200">
                  <a:moveTo>
                    <a:pt x="4801742" y="399796"/>
                  </a:moveTo>
                  <a:lnTo>
                    <a:pt x="4776786" y="399796"/>
                  </a:lnTo>
                </a:path>
                <a:path w="9199880" h="4648200">
                  <a:moveTo>
                    <a:pt x="4751831" y="399796"/>
                  </a:moveTo>
                  <a:lnTo>
                    <a:pt x="4726812" y="399796"/>
                  </a:lnTo>
                </a:path>
                <a:path w="9199880" h="4648200">
                  <a:moveTo>
                    <a:pt x="4701793" y="399796"/>
                  </a:moveTo>
                  <a:lnTo>
                    <a:pt x="4676774" y="399796"/>
                  </a:lnTo>
                </a:path>
                <a:path w="9199880" h="4648200">
                  <a:moveTo>
                    <a:pt x="4651818" y="399796"/>
                  </a:moveTo>
                  <a:lnTo>
                    <a:pt x="4626863" y="399796"/>
                  </a:lnTo>
                </a:path>
                <a:path w="9199880" h="4648200">
                  <a:moveTo>
                    <a:pt x="4601844" y="399796"/>
                  </a:moveTo>
                  <a:lnTo>
                    <a:pt x="4576888" y="399796"/>
                  </a:lnTo>
                </a:path>
                <a:path w="9199880" h="4648200">
                  <a:moveTo>
                    <a:pt x="4551869" y="399796"/>
                  </a:moveTo>
                  <a:lnTo>
                    <a:pt x="4526914" y="399796"/>
                  </a:lnTo>
                </a:path>
                <a:path w="9199880" h="4648200">
                  <a:moveTo>
                    <a:pt x="4501895" y="399796"/>
                  </a:moveTo>
                  <a:lnTo>
                    <a:pt x="4476876" y="399796"/>
                  </a:lnTo>
                </a:path>
                <a:path w="9199880" h="4648200">
                  <a:moveTo>
                    <a:pt x="4451920" y="399796"/>
                  </a:moveTo>
                  <a:lnTo>
                    <a:pt x="4426965" y="399796"/>
                  </a:lnTo>
                </a:path>
                <a:path w="9199880" h="4648200">
                  <a:moveTo>
                    <a:pt x="4401946" y="399796"/>
                  </a:moveTo>
                  <a:lnTo>
                    <a:pt x="4376990" y="399796"/>
                  </a:lnTo>
                </a:path>
                <a:path w="9199880" h="4648200">
                  <a:moveTo>
                    <a:pt x="4351971" y="399796"/>
                  </a:moveTo>
                  <a:lnTo>
                    <a:pt x="4326952" y="399796"/>
                  </a:lnTo>
                </a:path>
                <a:path w="9199880" h="4648200">
                  <a:moveTo>
                    <a:pt x="4301997" y="399796"/>
                  </a:moveTo>
                  <a:lnTo>
                    <a:pt x="4276978" y="399796"/>
                  </a:lnTo>
                </a:path>
                <a:path w="9199880" h="4648200">
                  <a:moveTo>
                    <a:pt x="4252022" y="399796"/>
                  </a:moveTo>
                  <a:lnTo>
                    <a:pt x="4227003" y="399796"/>
                  </a:lnTo>
                </a:path>
                <a:path w="9199880" h="4648200">
                  <a:moveTo>
                    <a:pt x="4202048" y="399796"/>
                  </a:moveTo>
                  <a:lnTo>
                    <a:pt x="4177092" y="399796"/>
                  </a:lnTo>
                </a:path>
                <a:path w="9199880" h="4648200">
                  <a:moveTo>
                    <a:pt x="4152073" y="399796"/>
                  </a:moveTo>
                  <a:lnTo>
                    <a:pt x="4127054" y="399796"/>
                  </a:lnTo>
                </a:path>
                <a:path w="9199880" h="4648200">
                  <a:moveTo>
                    <a:pt x="4102099" y="399796"/>
                  </a:moveTo>
                  <a:lnTo>
                    <a:pt x="4077080" y="399796"/>
                  </a:lnTo>
                </a:path>
                <a:path w="9199880" h="4648200">
                  <a:moveTo>
                    <a:pt x="4052124" y="399796"/>
                  </a:moveTo>
                  <a:lnTo>
                    <a:pt x="4027105" y="399796"/>
                  </a:lnTo>
                </a:path>
                <a:path w="9199880" h="4648200">
                  <a:moveTo>
                    <a:pt x="4002150" y="399796"/>
                  </a:moveTo>
                  <a:lnTo>
                    <a:pt x="3977194" y="399796"/>
                  </a:lnTo>
                </a:path>
                <a:path w="9199880" h="4648200">
                  <a:moveTo>
                    <a:pt x="3952175" y="399796"/>
                  </a:moveTo>
                  <a:lnTo>
                    <a:pt x="3927156" y="399796"/>
                  </a:lnTo>
                </a:path>
                <a:path w="9199880" h="4648200">
                  <a:moveTo>
                    <a:pt x="3902137" y="399796"/>
                  </a:moveTo>
                  <a:lnTo>
                    <a:pt x="3877182" y="399796"/>
                  </a:lnTo>
                </a:path>
                <a:path w="9199880" h="4648200">
                  <a:moveTo>
                    <a:pt x="3852226" y="399796"/>
                  </a:moveTo>
                  <a:lnTo>
                    <a:pt x="3827207" y="399796"/>
                  </a:lnTo>
                </a:path>
                <a:path w="9199880" h="4648200">
                  <a:moveTo>
                    <a:pt x="3802188" y="399796"/>
                  </a:moveTo>
                  <a:lnTo>
                    <a:pt x="3777233" y="399796"/>
                  </a:lnTo>
                </a:path>
                <a:path w="9199880" h="4648200">
                  <a:moveTo>
                    <a:pt x="3752277" y="399796"/>
                  </a:moveTo>
                  <a:lnTo>
                    <a:pt x="3727258" y="399796"/>
                  </a:lnTo>
                </a:path>
                <a:path w="9199880" h="4648200">
                  <a:moveTo>
                    <a:pt x="3702303" y="399796"/>
                  </a:moveTo>
                  <a:lnTo>
                    <a:pt x="3677284" y="399796"/>
                  </a:lnTo>
                </a:path>
                <a:path w="9199880" h="4648200">
                  <a:moveTo>
                    <a:pt x="3652328" y="399796"/>
                  </a:moveTo>
                  <a:lnTo>
                    <a:pt x="3627309" y="399796"/>
                  </a:lnTo>
                </a:path>
                <a:path w="9199880" h="4648200">
                  <a:moveTo>
                    <a:pt x="3602290" y="399796"/>
                  </a:moveTo>
                  <a:lnTo>
                    <a:pt x="3577335" y="399796"/>
                  </a:lnTo>
                </a:path>
                <a:path w="9199880" h="4648200">
                  <a:moveTo>
                    <a:pt x="3552379" y="399796"/>
                  </a:moveTo>
                  <a:lnTo>
                    <a:pt x="3527360" y="399796"/>
                  </a:lnTo>
                </a:path>
                <a:path w="9199880" h="4648200">
                  <a:moveTo>
                    <a:pt x="3502405" y="399796"/>
                  </a:moveTo>
                  <a:lnTo>
                    <a:pt x="3477386" y="399796"/>
                  </a:lnTo>
                </a:path>
                <a:path w="9199880" h="4648200">
                  <a:moveTo>
                    <a:pt x="3452367" y="399796"/>
                  </a:moveTo>
                  <a:lnTo>
                    <a:pt x="3427411" y="399796"/>
                  </a:lnTo>
                </a:path>
                <a:path w="9199880" h="4648200">
                  <a:moveTo>
                    <a:pt x="3402392" y="399796"/>
                  </a:moveTo>
                  <a:lnTo>
                    <a:pt x="3377437" y="399796"/>
                  </a:lnTo>
                </a:path>
                <a:path w="9199880" h="4648200">
                  <a:moveTo>
                    <a:pt x="3352418" y="399796"/>
                  </a:moveTo>
                  <a:lnTo>
                    <a:pt x="3327462" y="399796"/>
                  </a:lnTo>
                </a:path>
                <a:path w="9199880" h="4648200">
                  <a:moveTo>
                    <a:pt x="3302507" y="399796"/>
                  </a:moveTo>
                  <a:lnTo>
                    <a:pt x="3277488" y="399796"/>
                  </a:lnTo>
                </a:path>
                <a:path w="9199880" h="4648200">
                  <a:moveTo>
                    <a:pt x="3252469" y="399796"/>
                  </a:moveTo>
                  <a:lnTo>
                    <a:pt x="3227513" y="399796"/>
                  </a:lnTo>
                </a:path>
                <a:path w="9199880" h="4648200">
                  <a:moveTo>
                    <a:pt x="3202494" y="399796"/>
                  </a:moveTo>
                  <a:lnTo>
                    <a:pt x="3177539" y="399796"/>
                  </a:lnTo>
                </a:path>
                <a:path w="9199880" h="4648200">
                  <a:moveTo>
                    <a:pt x="3152520" y="399796"/>
                  </a:moveTo>
                  <a:lnTo>
                    <a:pt x="3127564" y="399796"/>
                  </a:lnTo>
                </a:path>
                <a:path w="9199880" h="4648200">
                  <a:moveTo>
                    <a:pt x="3102545" y="399796"/>
                  </a:moveTo>
                  <a:lnTo>
                    <a:pt x="3077590" y="399796"/>
                  </a:lnTo>
                </a:path>
                <a:path w="9199880" h="4648200">
                  <a:moveTo>
                    <a:pt x="3052571" y="399796"/>
                  </a:moveTo>
                  <a:lnTo>
                    <a:pt x="3027615" y="399796"/>
                  </a:lnTo>
                </a:path>
                <a:path w="9199880" h="4648200">
                  <a:moveTo>
                    <a:pt x="3002596" y="399796"/>
                  </a:moveTo>
                  <a:lnTo>
                    <a:pt x="2977641" y="399796"/>
                  </a:lnTo>
                </a:path>
                <a:path w="9199880" h="4648200">
                  <a:moveTo>
                    <a:pt x="2952622" y="399796"/>
                  </a:moveTo>
                  <a:lnTo>
                    <a:pt x="2927666" y="399796"/>
                  </a:lnTo>
                </a:path>
                <a:path w="9199880" h="4648200">
                  <a:moveTo>
                    <a:pt x="2902647" y="399796"/>
                  </a:moveTo>
                  <a:lnTo>
                    <a:pt x="2877692" y="399796"/>
                  </a:lnTo>
                </a:path>
                <a:path w="9199880" h="4648200">
                  <a:moveTo>
                    <a:pt x="2852692" y="399796"/>
                  </a:moveTo>
                  <a:lnTo>
                    <a:pt x="2827667" y="399796"/>
                  </a:lnTo>
                </a:path>
                <a:path w="9199880" h="4648200">
                  <a:moveTo>
                    <a:pt x="2802686" y="399796"/>
                  </a:moveTo>
                  <a:lnTo>
                    <a:pt x="2777711" y="399796"/>
                  </a:lnTo>
                </a:path>
                <a:path w="9199880" h="4648200">
                  <a:moveTo>
                    <a:pt x="2752730" y="399796"/>
                  </a:moveTo>
                  <a:lnTo>
                    <a:pt x="2727724" y="399796"/>
                  </a:lnTo>
                </a:path>
                <a:path w="9199880" h="4648200">
                  <a:moveTo>
                    <a:pt x="2702749" y="399796"/>
                  </a:moveTo>
                  <a:lnTo>
                    <a:pt x="2677769" y="399796"/>
                  </a:lnTo>
                </a:path>
                <a:path w="9199880" h="4648200">
                  <a:moveTo>
                    <a:pt x="2652794" y="399796"/>
                  </a:moveTo>
                  <a:lnTo>
                    <a:pt x="2627762" y="399796"/>
                  </a:lnTo>
                </a:path>
                <a:path w="9199880" h="4648200">
                  <a:moveTo>
                    <a:pt x="2602788" y="399796"/>
                  </a:moveTo>
                  <a:lnTo>
                    <a:pt x="2595714" y="399796"/>
                  </a:lnTo>
                </a:path>
                <a:path w="9199880" h="4648200">
                  <a:moveTo>
                    <a:pt x="888878" y="399796"/>
                  </a:moveTo>
                  <a:lnTo>
                    <a:pt x="878585" y="399796"/>
                  </a:lnTo>
                </a:path>
                <a:path w="9199880" h="4648200">
                  <a:moveTo>
                    <a:pt x="853610" y="399796"/>
                  </a:moveTo>
                  <a:lnTo>
                    <a:pt x="828629" y="399796"/>
                  </a:lnTo>
                </a:path>
                <a:path w="9199880" h="4648200">
                  <a:moveTo>
                    <a:pt x="803655" y="399796"/>
                  </a:moveTo>
                  <a:lnTo>
                    <a:pt x="778649" y="399796"/>
                  </a:lnTo>
                </a:path>
                <a:path w="9199880" h="4648200">
                  <a:moveTo>
                    <a:pt x="753668" y="399796"/>
                  </a:moveTo>
                  <a:lnTo>
                    <a:pt x="728642" y="399796"/>
                  </a:lnTo>
                </a:path>
                <a:path w="9199880" h="4648200">
                  <a:moveTo>
                    <a:pt x="703661" y="399796"/>
                  </a:moveTo>
                  <a:lnTo>
                    <a:pt x="687494" y="399796"/>
                  </a:lnTo>
                </a:path>
                <a:path w="9199880" h="4648200">
                  <a:moveTo>
                    <a:pt x="9195385" y="449772"/>
                  </a:moveTo>
                  <a:lnTo>
                    <a:pt x="9174733" y="449770"/>
                  </a:lnTo>
                </a:path>
                <a:path w="9199880" h="4648200">
                  <a:moveTo>
                    <a:pt x="9149714" y="449770"/>
                  </a:moveTo>
                  <a:lnTo>
                    <a:pt x="9124758" y="449770"/>
                  </a:lnTo>
                </a:path>
                <a:path w="9199880" h="4648200">
                  <a:moveTo>
                    <a:pt x="9099739" y="449770"/>
                  </a:moveTo>
                  <a:lnTo>
                    <a:pt x="9074720" y="449770"/>
                  </a:lnTo>
                </a:path>
                <a:path w="9199880" h="4648200">
                  <a:moveTo>
                    <a:pt x="9049765" y="449770"/>
                  </a:moveTo>
                  <a:lnTo>
                    <a:pt x="9024809" y="449770"/>
                  </a:lnTo>
                </a:path>
                <a:path w="9199880" h="4648200">
                  <a:moveTo>
                    <a:pt x="8999790" y="449770"/>
                  </a:moveTo>
                  <a:lnTo>
                    <a:pt x="8974835" y="449770"/>
                  </a:lnTo>
                </a:path>
                <a:path w="9199880" h="4648200">
                  <a:moveTo>
                    <a:pt x="8949816" y="449770"/>
                  </a:moveTo>
                  <a:lnTo>
                    <a:pt x="8924860" y="449770"/>
                  </a:lnTo>
                </a:path>
                <a:path w="9199880" h="4648200">
                  <a:moveTo>
                    <a:pt x="8899841" y="449770"/>
                  </a:moveTo>
                  <a:lnTo>
                    <a:pt x="8874822" y="449770"/>
                  </a:lnTo>
                </a:path>
                <a:path w="9199880" h="4648200">
                  <a:moveTo>
                    <a:pt x="8849867" y="449770"/>
                  </a:moveTo>
                  <a:lnTo>
                    <a:pt x="8824911" y="449770"/>
                  </a:lnTo>
                </a:path>
                <a:path w="9199880" h="4648200">
                  <a:moveTo>
                    <a:pt x="8799892" y="449770"/>
                  </a:moveTo>
                  <a:lnTo>
                    <a:pt x="8774937" y="449770"/>
                  </a:lnTo>
                </a:path>
                <a:path w="9199880" h="4648200">
                  <a:moveTo>
                    <a:pt x="8749918" y="449770"/>
                  </a:moveTo>
                  <a:lnTo>
                    <a:pt x="8724899" y="449770"/>
                  </a:lnTo>
                </a:path>
                <a:path w="9199880" h="4648200">
                  <a:moveTo>
                    <a:pt x="8699943" y="449770"/>
                  </a:moveTo>
                  <a:lnTo>
                    <a:pt x="8674924" y="449770"/>
                  </a:lnTo>
                </a:path>
                <a:path w="9199880" h="4648200">
                  <a:moveTo>
                    <a:pt x="8649969" y="449770"/>
                  </a:moveTo>
                  <a:lnTo>
                    <a:pt x="8624950" y="449770"/>
                  </a:lnTo>
                </a:path>
                <a:path w="9199880" h="4648200">
                  <a:moveTo>
                    <a:pt x="8599994" y="449770"/>
                  </a:moveTo>
                  <a:lnTo>
                    <a:pt x="8575039" y="449770"/>
                  </a:lnTo>
                </a:path>
                <a:path w="9199880" h="4648200">
                  <a:moveTo>
                    <a:pt x="8550020" y="449770"/>
                  </a:moveTo>
                  <a:lnTo>
                    <a:pt x="8525001" y="449770"/>
                  </a:lnTo>
                </a:path>
                <a:path w="9199880" h="4648200">
                  <a:moveTo>
                    <a:pt x="8500045" y="449770"/>
                  </a:moveTo>
                  <a:lnTo>
                    <a:pt x="8475026" y="449770"/>
                  </a:lnTo>
                </a:path>
                <a:path w="9199880" h="4648200">
                  <a:moveTo>
                    <a:pt x="8450071" y="449770"/>
                  </a:moveTo>
                  <a:lnTo>
                    <a:pt x="8433210" y="449798"/>
                  </a:lnTo>
                </a:path>
                <a:path w="9199880" h="4648200">
                  <a:moveTo>
                    <a:pt x="6500938" y="449770"/>
                  </a:moveTo>
                  <a:lnTo>
                    <a:pt x="6475983" y="449770"/>
                  </a:lnTo>
                </a:path>
                <a:path w="9199880" h="4648200">
                  <a:moveTo>
                    <a:pt x="6451027" y="449770"/>
                  </a:moveTo>
                  <a:lnTo>
                    <a:pt x="6426008" y="449770"/>
                  </a:lnTo>
                </a:path>
                <a:path w="9199880" h="4648200">
                  <a:moveTo>
                    <a:pt x="6400989" y="449770"/>
                  </a:moveTo>
                  <a:lnTo>
                    <a:pt x="6376034" y="449770"/>
                  </a:lnTo>
                </a:path>
                <a:path w="9199880" h="4648200">
                  <a:moveTo>
                    <a:pt x="6351015" y="449770"/>
                  </a:moveTo>
                  <a:lnTo>
                    <a:pt x="6345427" y="449770"/>
                  </a:lnTo>
                </a:path>
                <a:path w="9199880" h="4648200">
                  <a:moveTo>
                    <a:pt x="5791708" y="449762"/>
                  </a:moveTo>
                  <a:lnTo>
                    <a:pt x="5776276" y="449770"/>
                  </a:lnTo>
                </a:path>
                <a:path w="9199880" h="4648200">
                  <a:moveTo>
                    <a:pt x="5751321" y="449770"/>
                  </a:moveTo>
                  <a:lnTo>
                    <a:pt x="5726302" y="449770"/>
                  </a:lnTo>
                </a:path>
                <a:path w="9199880" h="4648200">
                  <a:moveTo>
                    <a:pt x="5701346" y="449770"/>
                  </a:moveTo>
                  <a:lnTo>
                    <a:pt x="5676391" y="449770"/>
                  </a:lnTo>
                </a:path>
                <a:path w="9199880" h="4648200">
                  <a:moveTo>
                    <a:pt x="5651372" y="449770"/>
                  </a:moveTo>
                  <a:lnTo>
                    <a:pt x="5626353" y="449770"/>
                  </a:lnTo>
                </a:path>
                <a:path w="9199880" h="4648200">
                  <a:moveTo>
                    <a:pt x="5601397" y="449770"/>
                  </a:moveTo>
                  <a:lnTo>
                    <a:pt x="5576378" y="449770"/>
                  </a:lnTo>
                </a:path>
                <a:path w="9199880" h="4648200">
                  <a:moveTo>
                    <a:pt x="5551423" y="449770"/>
                  </a:moveTo>
                  <a:lnTo>
                    <a:pt x="5526404" y="449770"/>
                  </a:lnTo>
                </a:path>
                <a:path w="9199880" h="4648200">
                  <a:moveTo>
                    <a:pt x="5501448" y="449770"/>
                  </a:moveTo>
                  <a:lnTo>
                    <a:pt x="5476429" y="449770"/>
                  </a:lnTo>
                </a:path>
                <a:path w="9199880" h="4648200">
                  <a:moveTo>
                    <a:pt x="5451474" y="449770"/>
                  </a:moveTo>
                  <a:lnTo>
                    <a:pt x="5426455" y="449770"/>
                  </a:lnTo>
                </a:path>
                <a:path w="9199880" h="4648200">
                  <a:moveTo>
                    <a:pt x="5401499" y="449770"/>
                  </a:moveTo>
                  <a:lnTo>
                    <a:pt x="5376480" y="449770"/>
                  </a:lnTo>
                </a:path>
                <a:path w="9199880" h="4648200">
                  <a:moveTo>
                    <a:pt x="5351461" y="449770"/>
                  </a:moveTo>
                  <a:lnTo>
                    <a:pt x="5326506" y="449770"/>
                  </a:lnTo>
                </a:path>
                <a:path w="9199880" h="4648200">
                  <a:moveTo>
                    <a:pt x="5301487" y="449770"/>
                  </a:moveTo>
                  <a:lnTo>
                    <a:pt x="5276531" y="449770"/>
                  </a:lnTo>
                </a:path>
                <a:path w="9199880" h="4648200">
                  <a:moveTo>
                    <a:pt x="5251576" y="449770"/>
                  </a:moveTo>
                  <a:lnTo>
                    <a:pt x="5226557" y="449770"/>
                  </a:lnTo>
                </a:path>
                <a:path w="9199880" h="4648200">
                  <a:moveTo>
                    <a:pt x="5201601" y="449770"/>
                  </a:moveTo>
                  <a:lnTo>
                    <a:pt x="5176582" y="449770"/>
                  </a:lnTo>
                </a:path>
                <a:path w="9199880" h="4648200">
                  <a:moveTo>
                    <a:pt x="5151563" y="449770"/>
                  </a:moveTo>
                  <a:lnTo>
                    <a:pt x="5126608" y="449770"/>
                  </a:lnTo>
                </a:path>
                <a:path w="9199880" h="4648200">
                  <a:moveTo>
                    <a:pt x="5101589" y="449770"/>
                  </a:moveTo>
                  <a:lnTo>
                    <a:pt x="5076633" y="449770"/>
                  </a:lnTo>
                </a:path>
                <a:path w="9199880" h="4648200">
                  <a:moveTo>
                    <a:pt x="5051678" y="449770"/>
                  </a:moveTo>
                  <a:lnTo>
                    <a:pt x="5026659" y="449770"/>
                  </a:lnTo>
                </a:path>
                <a:path w="9199880" h="4648200">
                  <a:moveTo>
                    <a:pt x="5001703" y="449770"/>
                  </a:moveTo>
                  <a:lnTo>
                    <a:pt x="4976684" y="449770"/>
                  </a:lnTo>
                </a:path>
                <a:path w="9199880" h="4648200">
                  <a:moveTo>
                    <a:pt x="4951665" y="449770"/>
                  </a:moveTo>
                  <a:lnTo>
                    <a:pt x="4926710" y="449770"/>
                  </a:lnTo>
                </a:path>
                <a:path w="9199880" h="4648200">
                  <a:moveTo>
                    <a:pt x="4901691" y="449770"/>
                  </a:moveTo>
                  <a:lnTo>
                    <a:pt x="4876735" y="449770"/>
                  </a:lnTo>
                </a:path>
                <a:path w="9199880" h="4648200">
                  <a:moveTo>
                    <a:pt x="4851716" y="449770"/>
                  </a:moveTo>
                  <a:lnTo>
                    <a:pt x="4826761" y="449770"/>
                  </a:lnTo>
                </a:path>
                <a:path w="9199880" h="4648200">
                  <a:moveTo>
                    <a:pt x="4801742" y="449770"/>
                  </a:moveTo>
                  <a:lnTo>
                    <a:pt x="4776786" y="449770"/>
                  </a:lnTo>
                </a:path>
                <a:path w="9199880" h="4648200">
                  <a:moveTo>
                    <a:pt x="4751831" y="449770"/>
                  </a:moveTo>
                  <a:lnTo>
                    <a:pt x="4726812" y="449770"/>
                  </a:lnTo>
                </a:path>
                <a:path w="9199880" h="4648200">
                  <a:moveTo>
                    <a:pt x="4701793" y="449770"/>
                  </a:moveTo>
                  <a:lnTo>
                    <a:pt x="4676774" y="449770"/>
                  </a:lnTo>
                </a:path>
                <a:path w="9199880" h="4648200">
                  <a:moveTo>
                    <a:pt x="4651818" y="449770"/>
                  </a:moveTo>
                  <a:lnTo>
                    <a:pt x="4626863" y="449770"/>
                  </a:lnTo>
                </a:path>
                <a:path w="9199880" h="4648200">
                  <a:moveTo>
                    <a:pt x="4601844" y="449770"/>
                  </a:moveTo>
                  <a:lnTo>
                    <a:pt x="4576888" y="449770"/>
                  </a:lnTo>
                </a:path>
                <a:path w="9199880" h="4648200">
                  <a:moveTo>
                    <a:pt x="4551869" y="449770"/>
                  </a:moveTo>
                  <a:lnTo>
                    <a:pt x="4526914" y="449770"/>
                  </a:lnTo>
                </a:path>
                <a:path w="9199880" h="4648200">
                  <a:moveTo>
                    <a:pt x="4501895" y="449770"/>
                  </a:moveTo>
                  <a:lnTo>
                    <a:pt x="4476876" y="449770"/>
                  </a:lnTo>
                </a:path>
                <a:path w="9199880" h="4648200">
                  <a:moveTo>
                    <a:pt x="4451920" y="449770"/>
                  </a:moveTo>
                  <a:lnTo>
                    <a:pt x="4426965" y="449770"/>
                  </a:lnTo>
                </a:path>
                <a:path w="9199880" h="4648200">
                  <a:moveTo>
                    <a:pt x="4401946" y="449770"/>
                  </a:moveTo>
                  <a:lnTo>
                    <a:pt x="4376990" y="449770"/>
                  </a:lnTo>
                </a:path>
                <a:path w="9199880" h="4648200">
                  <a:moveTo>
                    <a:pt x="4351971" y="449770"/>
                  </a:moveTo>
                  <a:lnTo>
                    <a:pt x="4326952" y="449770"/>
                  </a:lnTo>
                </a:path>
                <a:path w="9199880" h="4648200">
                  <a:moveTo>
                    <a:pt x="4301997" y="449770"/>
                  </a:moveTo>
                  <a:lnTo>
                    <a:pt x="4276978" y="449770"/>
                  </a:lnTo>
                </a:path>
                <a:path w="9199880" h="4648200">
                  <a:moveTo>
                    <a:pt x="4252022" y="449770"/>
                  </a:moveTo>
                  <a:lnTo>
                    <a:pt x="4227003" y="449770"/>
                  </a:lnTo>
                </a:path>
                <a:path w="9199880" h="4648200">
                  <a:moveTo>
                    <a:pt x="4202048" y="449770"/>
                  </a:moveTo>
                  <a:lnTo>
                    <a:pt x="4177092" y="449770"/>
                  </a:lnTo>
                </a:path>
                <a:path w="9199880" h="4648200">
                  <a:moveTo>
                    <a:pt x="4152073" y="449770"/>
                  </a:moveTo>
                  <a:lnTo>
                    <a:pt x="4127054" y="449770"/>
                  </a:lnTo>
                </a:path>
                <a:path w="9199880" h="4648200">
                  <a:moveTo>
                    <a:pt x="4102099" y="449770"/>
                  </a:moveTo>
                  <a:lnTo>
                    <a:pt x="4077080" y="449770"/>
                  </a:lnTo>
                </a:path>
                <a:path w="9199880" h="4648200">
                  <a:moveTo>
                    <a:pt x="4052124" y="449770"/>
                  </a:moveTo>
                  <a:lnTo>
                    <a:pt x="4027105" y="449770"/>
                  </a:lnTo>
                </a:path>
                <a:path w="9199880" h="4648200">
                  <a:moveTo>
                    <a:pt x="4002150" y="449770"/>
                  </a:moveTo>
                  <a:lnTo>
                    <a:pt x="3977194" y="449770"/>
                  </a:lnTo>
                </a:path>
                <a:path w="9199880" h="4648200">
                  <a:moveTo>
                    <a:pt x="3952175" y="449770"/>
                  </a:moveTo>
                  <a:lnTo>
                    <a:pt x="3927156" y="449770"/>
                  </a:lnTo>
                </a:path>
                <a:path w="9199880" h="4648200">
                  <a:moveTo>
                    <a:pt x="3902137" y="449770"/>
                  </a:moveTo>
                  <a:lnTo>
                    <a:pt x="3877182" y="449770"/>
                  </a:lnTo>
                </a:path>
                <a:path w="9199880" h="4648200">
                  <a:moveTo>
                    <a:pt x="3852226" y="449770"/>
                  </a:moveTo>
                  <a:lnTo>
                    <a:pt x="3827207" y="449770"/>
                  </a:lnTo>
                </a:path>
                <a:path w="9199880" h="4648200">
                  <a:moveTo>
                    <a:pt x="3802188" y="449770"/>
                  </a:moveTo>
                  <a:lnTo>
                    <a:pt x="3777233" y="449770"/>
                  </a:lnTo>
                </a:path>
                <a:path w="9199880" h="4648200">
                  <a:moveTo>
                    <a:pt x="3752277" y="449770"/>
                  </a:moveTo>
                  <a:lnTo>
                    <a:pt x="3727258" y="449770"/>
                  </a:lnTo>
                </a:path>
                <a:path w="9199880" h="4648200">
                  <a:moveTo>
                    <a:pt x="3702303" y="449770"/>
                  </a:moveTo>
                  <a:lnTo>
                    <a:pt x="3677284" y="449770"/>
                  </a:lnTo>
                </a:path>
                <a:path w="9199880" h="4648200">
                  <a:moveTo>
                    <a:pt x="3652328" y="449770"/>
                  </a:moveTo>
                  <a:lnTo>
                    <a:pt x="3627309" y="449770"/>
                  </a:lnTo>
                </a:path>
                <a:path w="9199880" h="4648200">
                  <a:moveTo>
                    <a:pt x="3602290" y="449770"/>
                  </a:moveTo>
                  <a:lnTo>
                    <a:pt x="3577335" y="449770"/>
                  </a:lnTo>
                </a:path>
                <a:path w="9199880" h="4648200">
                  <a:moveTo>
                    <a:pt x="3552379" y="449770"/>
                  </a:moveTo>
                  <a:lnTo>
                    <a:pt x="3527360" y="449770"/>
                  </a:lnTo>
                </a:path>
                <a:path w="9199880" h="4648200">
                  <a:moveTo>
                    <a:pt x="3502405" y="449770"/>
                  </a:moveTo>
                  <a:lnTo>
                    <a:pt x="3477386" y="449770"/>
                  </a:lnTo>
                </a:path>
                <a:path w="9199880" h="4648200">
                  <a:moveTo>
                    <a:pt x="3452367" y="449770"/>
                  </a:moveTo>
                  <a:lnTo>
                    <a:pt x="3427411" y="449770"/>
                  </a:lnTo>
                </a:path>
                <a:path w="9199880" h="4648200">
                  <a:moveTo>
                    <a:pt x="3402392" y="449770"/>
                  </a:moveTo>
                  <a:lnTo>
                    <a:pt x="3377437" y="449770"/>
                  </a:lnTo>
                </a:path>
                <a:path w="9199880" h="4648200">
                  <a:moveTo>
                    <a:pt x="3352418" y="449770"/>
                  </a:moveTo>
                  <a:lnTo>
                    <a:pt x="3327462" y="449770"/>
                  </a:lnTo>
                </a:path>
                <a:path w="9199880" h="4648200">
                  <a:moveTo>
                    <a:pt x="3302507" y="449770"/>
                  </a:moveTo>
                  <a:lnTo>
                    <a:pt x="3277488" y="449770"/>
                  </a:lnTo>
                </a:path>
                <a:path w="9199880" h="4648200">
                  <a:moveTo>
                    <a:pt x="3252469" y="449770"/>
                  </a:moveTo>
                  <a:lnTo>
                    <a:pt x="3227513" y="449770"/>
                  </a:lnTo>
                </a:path>
                <a:path w="9199880" h="4648200">
                  <a:moveTo>
                    <a:pt x="3202494" y="449770"/>
                  </a:moveTo>
                  <a:lnTo>
                    <a:pt x="3177539" y="449770"/>
                  </a:lnTo>
                </a:path>
                <a:path w="9199880" h="4648200">
                  <a:moveTo>
                    <a:pt x="3152520" y="449770"/>
                  </a:moveTo>
                  <a:lnTo>
                    <a:pt x="3127564" y="449770"/>
                  </a:lnTo>
                </a:path>
                <a:path w="9199880" h="4648200">
                  <a:moveTo>
                    <a:pt x="3102545" y="449770"/>
                  </a:moveTo>
                  <a:lnTo>
                    <a:pt x="3077590" y="449770"/>
                  </a:lnTo>
                </a:path>
                <a:path w="9199880" h="4648200">
                  <a:moveTo>
                    <a:pt x="3052571" y="449770"/>
                  </a:moveTo>
                  <a:lnTo>
                    <a:pt x="3027615" y="449770"/>
                  </a:lnTo>
                </a:path>
                <a:path w="9199880" h="4648200">
                  <a:moveTo>
                    <a:pt x="3002596" y="449770"/>
                  </a:moveTo>
                  <a:lnTo>
                    <a:pt x="2977641" y="449770"/>
                  </a:lnTo>
                </a:path>
                <a:path w="9199880" h="4648200">
                  <a:moveTo>
                    <a:pt x="2952622" y="449770"/>
                  </a:moveTo>
                  <a:lnTo>
                    <a:pt x="2927666" y="449770"/>
                  </a:lnTo>
                </a:path>
                <a:path w="9199880" h="4648200">
                  <a:moveTo>
                    <a:pt x="2902647" y="449770"/>
                  </a:moveTo>
                  <a:lnTo>
                    <a:pt x="2877692" y="449770"/>
                  </a:lnTo>
                </a:path>
                <a:path w="9199880" h="4648200">
                  <a:moveTo>
                    <a:pt x="2852692" y="449770"/>
                  </a:moveTo>
                  <a:lnTo>
                    <a:pt x="2827667" y="449770"/>
                  </a:lnTo>
                </a:path>
                <a:path w="9199880" h="4648200">
                  <a:moveTo>
                    <a:pt x="2802686" y="449770"/>
                  </a:moveTo>
                  <a:lnTo>
                    <a:pt x="2777711" y="449770"/>
                  </a:lnTo>
                </a:path>
                <a:path w="9199880" h="4648200">
                  <a:moveTo>
                    <a:pt x="888878" y="449770"/>
                  </a:moveTo>
                  <a:lnTo>
                    <a:pt x="878585" y="449770"/>
                  </a:lnTo>
                </a:path>
                <a:path w="9199880" h="4648200">
                  <a:moveTo>
                    <a:pt x="853610" y="449770"/>
                  </a:moveTo>
                  <a:lnTo>
                    <a:pt x="828629" y="449770"/>
                  </a:lnTo>
                </a:path>
                <a:path w="9199880" h="4648200">
                  <a:moveTo>
                    <a:pt x="803655" y="449770"/>
                  </a:moveTo>
                  <a:lnTo>
                    <a:pt x="778649" y="449770"/>
                  </a:lnTo>
                </a:path>
                <a:path w="9199880" h="4648200">
                  <a:moveTo>
                    <a:pt x="753668" y="449770"/>
                  </a:moveTo>
                  <a:lnTo>
                    <a:pt x="728642" y="449770"/>
                  </a:lnTo>
                </a:path>
                <a:path w="9199880" h="4648200">
                  <a:moveTo>
                    <a:pt x="703661" y="449770"/>
                  </a:moveTo>
                  <a:lnTo>
                    <a:pt x="687494" y="449770"/>
                  </a:lnTo>
                </a:path>
                <a:path w="9199880" h="4648200">
                  <a:moveTo>
                    <a:pt x="9189541" y="499746"/>
                  </a:moveTo>
                  <a:lnTo>
                    <a:pt x="9174733" y="499745"/>
                  </a:lnTo>
                </a:path>
                <a:path w="9199880" h="4648200">
                  <a:moveTo>
                    <a:pt x="9149714" y="499745"/>
                  </a:moveTo>
                  <a:lnTo>
                    <a:pt x="9124758" y="499745"/>
                  </a:lnTo>
                </a:path>
                <a:path w="9199880" h="4648200">
                  <a:moveTo>
                    <a:pt x="9099739" y="499745"/>
                  </a:moveTo>
                  <a:lnTo>
                    <a:pt x="9074720" y="499745"/>
                  </a:lnTo>
                </a:path>
                <a:path w="9199880" h="4648200">
                  <a:moveTo>
                    <a:pt x="9049765" y="499745"/>
                  </a:moveTo>
                  <a:lnTo>
                    <a:pt x="9024809" y="499745"/>
                  </a:lnTo>
                </a:path>
                <a:path w="9199880" h="4648200">
                  <a:moveTo>
                    <a:pt x="8999790" y="499745"/>
                  </a:moveTo>
                  <a:lnTo>
                    <a:pt x="8974835" y="499745"/>
                  </a:lnTo>
                </a:path>
                <a:path w="9199880" h="4648200">
                  <a:moveTo>
                    <a:pt x="8949816" y="499745"/>
                  </a:moveTo>
                  <a:lnTo>
                    <a:pt x="8924860" y="499745"/>
                  </a:lnTo>
                </a:path>
                <a:path w="9199880" h="4648200">
                  <a:moveTo>
                    <a:pt x="8899841" y="499745"/>
                  </a:moveTo>
                  <a:lnTo>
                    <a:pt x="8874822" y="499745"/>
                  </a:lnTo>
                </a:path>
                <a:path w="9199880" h="4648200">
                  <a:moveTo>
                    <a:pt x="8849867" y="499745"/>
                  </a:moveTo>
                  <a:lnTo>
                    <a:pt x="8824911" y="499745"/>
                  </a:lnTo>
                </a:path>
                <a:path w="9199880" h="4648200">
                  <a:moveTo>
                    <a:pt x="8799892" y="499745"/>
                  </a:moveTo>
                  <a:lnTo>
                    <a:pt x="8774937" y="499745"/>
                  </a:lnTo>
                </a:path>
                <a:path w="9199880" h="4648200">
                  <a:moveTo>
                    <a:pt x="8749918" y="499745"/>
                  </a:moveTo>
                  <a:lnTo>
                    <a:pt x="8724899" y="499745"/>
                  </a:lnTo>
                </a:path>
                <a:path w="9199880" h="4648200">
                  <a:moveTo>
                    <a:pt x="8699943" y="499745"/>
                  </a:moveTo>
                  <a:lnTo>
                    <a:pt x="8674924" y="499745"/>
                  </a:lnTo>
                </a:path>
                <a:path w="9199880" h="4648200">
                  <a:moveTo>
                    <a:pt x="8649969" y="499745"/>
                  </a:moveTo>
                  <a:lnTo>
                    <a:pt x="8624950" y="499745"/>
                  </a:lnTo>
                </a:path>
                <a:path w="9199880" h="4648200">
                  <a:moveTo>
                    <a:pt x="8599994" y="499745"/>
                  </a:moveTo>
                  <a:lnTo>
                    <a:pt x="8575039" y="499745"/>
                  </a:lnTo>
                </a:path>
                <a:path w="9199880" h="4648200">
                  <a:moveTo>
                    <a:pt x="8550020" y="499745"/>
                  </a:moveTo>
                  <a:lnTo>
                    <a:pt x="8525001" y="499745"/>
                  </a:lnTo>
                </a:path>
                <a:path w="9199880" h="4648200">
                  <a:moveTo>
                    <a:pt x="8500045" y="499745"/>
                  </a:moveTo>
                  <a:lnTo>
                    <a:pt x="8475026" y="499745"/>
                  </a:lnTo>
                </a:path>
                <a:path w="9199880" h="4648200">
                  <a:moveTo>
                    <a:pt x="8450071" y="499745"/>
                  </a:moveTo>
                  <a:lnTo>
                    <a:pt x="8425052" y="499745"/>
                  </a:lnTo>
                </a:path>
                <a:path w="9199880" h="4648200">
                  <a:moveTo>
                    <a:pt x="8400096" y="499745"/>
                  </a:moveTo>
                  <a:lnTo>
                    <a:pt x="8382624" y="499733"/>
                  </a:lnTo>
                </a:path>
                <a:path w="9199880" h="4648200">
                  <a:moveTo>
                    <a:pt x="6500938" y="499745"/>
                  </a:moveTo>
                  <a:lnTo>
                    <a:pt x="6475983" y="499745"/>
                  </a:lnTo>
                </a:path>
                <a:path w="9199880" h="4648200">
                  <a:moveTo>
                    <a:pt x="6451027" y="499745"/>
                  </a:moveTo>
                  <a:lnTo>
                    <a:pt x="6426008" y="499745"/>
                  </a:lnTo>
                </a:path>
                <a:path w="9199880" h="4648200">
                  <a:moveTo>
                    <a:pt x="6400989" y="499745"/>
                  </a:moveTo>
                  <a:lnTo>
                    <a:pt x="6376034" y="499745"/>
                  </a:lnTo>
                </a:path>
                <a:path w="9199880" h="4648200">
                  <a:moveTo>
                    <a:pt x="6351015" y="499745"/>
                  </a:moveTo>
                  <a:lnTo>
                    <a:pt x="6326380" y="499746"/>
                  </a:lnTo>
                </a:path>
                <a:path w="9199880" h="4648200">
                  <a:moveTo>
                    <a:pt x="6087553" y="499749"/>
                  </a:moveTo>
                  <a:lnTo>
                    <a:pt x="6076187" y="499745"/>
                  </a:lnTo>
                </a:path>
                <a:path w="9199880" h="4648200">
                  <a:moveTo>
                    <a:pt x="6051168" y="499745"/>
                  </a:moveTo>
                  <a:lnTo>
                    <a:pt x="6026212" y="499745"/>
                  </a:lnTo>
                </a:path>
                <a:path w="9199880" h="4648200">
                  <a:moveTo>
                    <a:pt x="6001193" y="499745"/>
                  </a:moveTo>
                  <a:lnTo>
                    <a:pt x="5976174" y="499745"/>
                  </a:lnTo>
                </a:path>
                <a:path w="9199880" h="4648200">
                  <a:moveTo>
                    <a:pt x="5951219" y="499745"/>
                  </a:moveTo>
                  <a:lnTo>
                    <a:pt x="5926263" y="499745"/>
                  </a:lnTo>
                </a:path>
                <a:path w="9199880" h="4648200">
                  <a:moveTo>
                    <a:pt x="5901244" y="499745"/>
                  </a:moveTo>
                  <a:lnTo>
                    <a:pt x="5876289" y="499745"/>
                  </a:lnTo>
                </a:path>
                <a:path w="9199880" h="4648200">
                  <a:moveTo>
                    <a:pt x="5851270" y="499745"/>
                  </a:moveTo>
                  <a:lnTo>
                    <a:pt x="5826314" y="499745"/>
                  </a:lnTo>
                </a:path>
                <a:path w="9199880" h="4648200">
                  <a:moveTo>
                    <a:pt x="5801295" y="499745"/>
                  </a:moveTo>
                  <a:lnTo>
                    <a:pt x="5776276" y="499745"/>
                  </a:lnTo>
                </a:path>
                <a:path w="9199880" h="4648200">
                  <a:moveTo>
                    <a:pt x="5751321" y="499745"/>
                  </a:moveTo>
                  <a:lnTo>
                    <a:pt x="5726302" y="499745"/>
                  </a:lnTo>
                </a:path>
                <a:path w="9199880" h="4648200">
                  <a:moveTo>
                    <a:pt x="5701346" y="499745"/>
                  </a:moveTo>
                  <a:lnTo>
                    <a:pt x="5676391" y="499745"/>
                  </a:lnTo>
                </a:path>
                <a:path w="9199880" h="4648200">
                  <a:moveTo>
                    <a:pt x="5651372" y="499745"/>
                  </a:moveTo>
                  <a:lnTo>
                    <a:pt x="5626353" y="499745"/>
                  </a:lnTo>
                </a:path>
                <a:path w="9199880" h="4648200">
                  <a:moveTo>
                    <a:pt x="5601397" y="499745"/>
                  </a:moveTo>
                  <a:lnTo>
                    <a:pt x="5576378" y="499745"/>
                  </a:lnTo>
                </a:path>
                <a:path w="9199880" h="4648200">
                  <a:moveTo>
                    <a:pt x="5551423" y="499745"/>
                  </a:moveTo>
                  <a:lnTo>
                    <a:pt x="5526404" y="499745"/>
                  </a:lnTo>
                </a:path>
                <a:path w="9199880" h="4648200">
                  <a:moveTo>
                    <a:pt x="5501448" y="499745"/>
                  </a:moveTo>
                  <a:lnTo>
                    <a:pt x="5476429" y="499745"/>
                  </a:lnTo>
                </a:path>
                <a:path w="9199880" h="4648200">
                  <a:moveTo>
                    <a:pt x="5451474" y="499745"/>
                  </a:moveTo>
                  <a:lnTo>
                    <a:pt x="5426455" y="499745"/>
                  </a:lnTo>
                </a:path>
                <a:path w="9199880" h="4648200">
                  <a:moveTo>
                    <a:pt x="5401499" y="499745"/>
                  </a:moveTo>
                  <a:lnTo>
                    <a:pt x="5376480" y="499745"/>
                  </a:lnTo>
                </a:path>
                <a:path w="9199880" h="4648200">
                  <a:moveTo>
                    <a:pt x="5351461" y="499745"/>
                  </a:moveTo>
                  <a:lnTo>
                    <a:pt x="5326506" y="499745"/>
                  </a:lnTo>
                </a:path>
                <a:path w="9199880" h="4648200">
                  <a:moveTo>
                    <a:pt x="5301487" y="499745"/>
                  </a:moveTo>
                  <a:lnTo>
                    <a:pt x="5276531" y="499745"/>
                  </a:lnTo>
                </a:path>
                <a:path w="9199880" h="4648200">
                  <a:moveTo>
                    <a:pt x="5251576" y="499745"/>
                  </a:moveTo>
                  <a:lnTo>
                    <a:pt x="5226557" y="499745"/>
                  </a:lnTo>
                </a:path>
                <a:path w="9199880" h="4648200">
                  <a:moveTo>
                    <a:pt x="5201601" y="499745"/>
                  </a:moveTo>
                  <a:lnTo>
                    <a:pt x="5176582" y="499745"/>
                  </a:lnTo>
                </a:path>
                <a:path w="9199880" h="4648200">
                  <a:moveTo>
                    <a:pt x="5151563" y="499745"/>
                  </a:moveTo>
                  <a:lnTo>
                    <a:pt x="5126608" y="499745"/>
                  </a:lnTo>
                </a:path>
                <a:path w="9199880" h="4648200">
                  <a:moveTo>
                    <a:pt x="5101589" y="499745"/>
                  </a:moveTo>
                  <a:lnTo>
                    <a:pt x="5076633" y="499745"/>
                  </a:lnTo>
                </a:path>
                <a:path w="9199880" h="4648200">
                  <a:moveTo>
                    <a:pt x="5051678" y="499745"/>
                  </a:moveTo>
                  <a:lnTo>
                    <a:pt x="5026659" y="499745"/>
                  </a:lnTo>
                </a:path>
                <a:path w="9199880" h="4648200">
                  <a:moveTo>
                    <a:pt x="5001703" y="499745"/>
                  </a:moveTo>
                  <a:lnTo>
                    <a:pt x="4976684" y="499745"/>
                  </a:lnTo>
                </a:path>
                <a:path w="9199880" h="4648200">
                  <a:moveTo>
                    <a:pt x="4951665" y="499745"/>
                  </a:moveTo>
                  <a:lnTo>
                    <a:pt x="4926710" y="499745"/>
                  </a:lnTo>
                </a:path>
                <a:path w="9199880" h="4648200">
                  <a:moveTo>
                    <a:pt x="4901691" y="499745"/>
                  </a:moveTo>
                  <a:lnTo>
                    <a:pt x="4876735" y="499745"/>
                  </a:lnTo>
                </a:path>
                <a:path w="9199880" h="4648200">
                  <a:moveTo>
                    <a:pt x="4851716" y="499745"/>
                  </a:moveTo>
                  <a:lnTo>
                    <a:pt x="4826761" y="499745"/>
                  </a:lnTo>
                </a:path>
                <a:path w="9199880" h="4648200">
                  <a:moveTo>
                    <a:pt x="4801742" y="499745"/>
                  </a:moveTo>
                  <a:lnTo>
                    <a:pt x="4776786" y="499745"/>
                  </a:lnTo>
                </a:path>
                <a:path w="9199880" h="4648200">
                  <a:moveTo>
                    <a:pt x="4751831" y="499745"/>
                  </a:moveTo>
                  <a:lnTo>
                    <a:pt x="4726812" y="499745"/>
                  </a:lnTo>
                </a:path>
                <a:path w="9199880" h="4648200">
                  <a:moveTo>
                    <a:pt x="4701793" y="499745"/>
                  </a:moveTo>
                  <a:lnTo>
                    <a:pt x="4676774" y="499745"/>
                  </a:lnTo>
                </a:path>
                <a:path w="9199880" h="4648200">
                  <a:moveTo>
                    <a:pt x="4651818" y="499745"/>
                  </a:moveTo>
                  <a:lnTo>
                    <a:pt x="4626863" y="499745"/>
                  </a:lnTo>
                </a:path>
                <a:path w="9199880" h="4648200">
                  <a:moveTo>
                    <a:pt x="4601844" y="499745"/>
                  </a:moveTo>
                  <a:lnTo>
                    <a:pt x="4576888" y="499745"/>
                  </a:lnTo>
                </a:path>
                <a:path w="9199880" h="4648200">
                  <a:moveTo>
                    <a:pt x="4551869" y="499745"/>
                  </a:moveTo>
                  <a:lnTo>
                    <a:pt x="4526914" y="499745"/>
                  </a:lnTo>
                </a:path>
                <a:path w="9199880" h="4648200">
                  <a:moveTo>
                    <a:pt x="4501895" y="499745"/>
                  </a:moveTo>
                  <a:lnTo>
                    <a:pt x="4476876" y="499745"/>
                  </a:lnTo>
                </a:path>
                <a:path w="9199880" h="4648200">
                  <a:moveTo>
                    <a:pt x="4451920" y="499745"/>
                  </a:moveTo>
                  <a:lnTo>
                    <a:pt x="4426965" y="499745"/>
                  </a:lnTo>
                </a:path>
                <a:path w="9199880" h="4648200">
                  <a:moveTo>
                    <a:pt x="4401946" y="499745"/>
                  </a:moveTo>
                  <a:lnTo>
                    <a:pt x="4376990" y="499745"/>
                  </a:lnTo>
                </a:path>
                <a:path w="9199880" h="4648200">
                  <a:moveTo>
                    <a:pt x="4351971" y="499745"/>
                  </a:moveTo>
                  <a:lnTo>
                    <a:pt x="4326952" y="499745"/>
                  </a:lnTo>
                </a:path>
                <a:path w="9199880" h="4648200">
                  <a:moveTo>
                    <a:pt x="4301997" y="499745"/>
                  </a:moveTo>
                  <a:lnTo>
                    <a:pt x="4276978" y="499745"/>
                  </a:lnTo>
                </a:path>
                <a:path w="9199880" h="4648200">
                  <a:moveTo>
                    <a:pt x="4252022" y="499745"/>
                  </a:moveTo>
                  <a:lnTo>
                    <a:pt x="4227003" y="499745"/>
                  </a:lnTo>
                </a:path>
                <a:path w="9199880" h="4648200">
                  <a:moveTo>
                    <a:pt x="4202048" y="499745"/>
                  </a:moveTo>
                  <a:lnTo>
                    <a:pt x="4177092" y="499745"/>
                  </a:lnTo>
                </a:path>
                <a:path w="9199880" h="4648200">
                  <a:moveTo>
                    <a:pt x="4152073" y="499745"/>
                  </a:moveTo>
                  <a:lnTo>
                    <a:pt x="4127054" y="499745"/>
                  </a:lnTo>
                </a:path>
                <a:path w="9199880" h="4648200">
                  <a:moveTo>
                    <a:pt x="4102099" y="499745"/>
                  </a:moveTo>
                  <a:lnTo>
                    <a:pt x="4077080" y="499745"/>
                  </a:lnTo>
                </a:path>
                <a:path w="9199880" h="4648200">
                  <a:moveTo>
                    <a:pt x="4052124" y="499745"/>
                  </a:moveTo>
                  <a:lnTo>
                    <a:pt x="4027105" y="499745"/>
                  </a:lnTo>
                </a:path>
                <a:path w="9199880" h="4648200">
                  <a:moveTo>
                    <a:pt x="4002150" y="499745"/>
                  </a:moveTo>
                  <a:lnTo>
                    <a:pt x="3977194" y="499745"/>
                  </a:lnTo>
                </a:path>
                <a:path w="9199880" h="4648200">
                  <a:moveTo>
                    <a:pt x="3952175" y="499745"/>
                  </a:moveTo>
                  <a:lnTo>
                    <a:pt x="3927156" y="499745"/>
                  </a:lnTo>
                </a:path>
                <a:path w="9199880" h="4648200">
                  <a:moveTo>
                    <a:pt x="3902137" y="499745"/>
                  </a:moveTo>
                  <a:lnTo>
                    <a:pt x="3877182" y="499745"/>
                  </a:lnTo>
                </a:path>
                <a:path w="9199880" h="4648200">
                  <a:moveTo>
                    <a:pt x="3852226" y="499745"/>
                  </a:moveTo>
                  <a:lnTo>
                    <a:pt x="3827207" y="499745"/>
                  </a:lnTo>
                </a:path>
                <a:path w="9199880" h="4648200">
                  <a:moveTo>
                    <a:pt x="3802188" y="499745"/>
                  </a:moveTo>
                  <a:lnTo>
                    <a:pt x="3777233" y="499745"/>
                  </a:lnTo>
                </a:path>
                <a:path w="9199880" h="4648200">
                  <a:moveTo>
                    <a:pt x="3752277" y="499745"/>
                  </a:moveTo>
                  <a:lnTo>
                    <a:pt x="3727258" y="499745"/>
                  </a:lnTo>
                </a:path>
                <a:path w="9199880" h="4648200">
                  <a:moveTo>
                    <a:pt x="3702303" y="499745"/>
                  </a:moveTo>
                  <a:lnTo>
                    <a:pt x="3677284" y="499745"/>
                  </a:lnTo>
                </a:path>
                <a:path w="9199880" h="4648200">
                  <a:moveTo>
                    <a:pt x="3652328" y="499745"/>
                  </a:moveTo>
                  <a:lnTo>
                    <a:pt x="3627309" y="499745"/>
                  </a:lnTo>
                </a:path>
                <a:path w="9199880" h="4648200">
                  <a:moveTo>
                    <a:pt x="3602290" y="499745"/>
                  </a:moveTo>
                  <a:lnTo>
                    <a:pt x="3577335" y="499745"/>
                  </a:lnTo>
                </a:path>
                <a:path w="9199880" h="4648200">
                  <a:moveTo>
                    <a:pt x="3552379" y="499745"/>
                  </a:moveTo>
                  <a:lnTo>
                    <a:pt x="3527360" y="499745"/>
                  </a:lnTo>
                </a:path>
                <a:path w="9199880" h="4648200">
                  <a:moveTo>
                    <a:pt x="3502405" y="499745"/>
                  </a:moveTo>
                  <a:lnTo>
                    <a:pt x="3477386" y="499745"/>
                  </a:lnTo>
                </a:path>
                <a:path w="9199880" h="4648200">
                  <a:moveTo>
                    <a:pt x="3452367" y="499745"/>
                  </a:moveTo>
                  <a:lnTo>
                    <a:pt x="3427411" y="499745"/>
                  </a:lnTo>
                </a:path>
                <a:path w="9199880" h="4648200">
                  <a:moveTo>
                    <a:pt x="3402392" y="499745"/>
                  </a:moveTo>
                  <a:lnTo>
                    <a:pt x="3377437" y="499745"/>
                  </a:lnTo>
                </a:path>
                <a:path w="9199880" h="4648200">
                  <a:moveTo>
                    <a:pt x="3352418" y="499745"/>
                  </a:moveTo>
                  <a:lnTo>
                    <a:pt x="3327462" y="499745"/>
                  </a:lnTo>
                </a:path>
                <a:path w="9199880" h="4648200">
                  <a:moveTo>
                    <a:pt x="3302507" y="499745"/>
                  </a:moveTo>
                  <a:lnTo>
                    <a:pt x="3277488" y="499745"/>
                  </a:lnTo>
                </a:path>
                <a:path w="9199880" h="4648200">
                  <a:moveTo>
                    <a:pt x="3252469" y="499745"/>
                  </a:moveTo>
                  <a:lnTo>
                    <a:pt x="3227513" y="499745"/>
                  </a:lnTo>
                </a:path>
                <a:path w="9199880" h="4648200">
                  <a:moveTo>
                    <a:pt x="3202494" y="499745"/>
                  </a:moveTo>
                  <a:lnTo>
                    <a:pt x="3177539" y="499745"/>
                  </a:lnTo>
                </a:path>
                <a:path w="9199880" h="4648200">
                  <a:moveTo>
                    <a:pt x="3152520" y="499745"/>
                  </a:moveTo>
                  <a:lnTo>
                    <a:pt x="3127564" y="499745"/>
                  </a:lnTo>
                </a:path>
                <a:path w="9199880" h="4648200">
                  <a:moveTo>
                    <a:pt x="3102545" y="499745"/>
                  </a:moveTo>
                  <a:lnTo>
                    <a:pt x="3077590" y="499745"/>
                  </a:lnTo>
                </a:path>
                <a:path w="9199880" h="4648200">
                  <a:moveTo>
                    <a:pt x="3052571" y="499745"/>
                  </a:moveTo>
                  <a:lnTo>
                    <a:pt x="3027615" y="499745"/>
                  </a:lnTo>
                </a:path>
                <a:path w="9199880" h="4648200">
                  <a:moveTo>
                    <a:pt x="3002596" y="499745"/>
                  </a:moveTo>
                  <a:lnTo>
                    <a:pt x="2977641" y="499745"/>
                  </a:lnTo>
                </a:path>
                <a:path w="9199880" h="4648200">
                  <a:moveTo>
                    <a:pt x="2952622" y="499745"/>
                  </a:moveTo>
                  <a:lnTo>
                    <a:pt x="2927666" y="499745"/>
                  </a:lnTo>
                </a:path>
                <a:path w="9199880" h="4648200">
                  <a:moveTo>
                    <a:pt x="2902647" y="499745"/>
                  </a:moveTo>
                  <a:lnTo>
                    <a:pt x="2877692" y="499745"/>
                  </a:lnTo>
                </a:path>
                <a:path w="9199880" h="4648200">
                  <a:moveTo>
                    <a:pt x="2852692" y="499745"/>
                  </a:moveTo>
                  <a:lnTo>
                    <a:pt x="2827667" y="499745"/>
                  </a:lnTo>
                </a:path>
                <a:path w="9199880" h="4648200">
                  <a:moveTo>
                    <a:pt x="888878" y="499745"/>
                  </a:moveTo>
                  <a:lnTo>
                    <a:pt x="878585" y="499745"/>
                  </a:lnTo>
                </a:path>
                <a:path w="9199880" h="4648200">
                  <a:moveTo>
                    <a:pt x="853610" y="499745"/>
                  </a:moveTo>
                  <a:lnTo>
                    <a:pt x="828629" y="499745"/>
                  </a:lnTo>
                </a:path>
                <a:path w="9199880" h="4648200">
                  <a:moveTo>
                    <a:pt x="803655" y="499745"/>
                  </a:moveTo>
                  <a:lnTo>
                    <a:pt x="778649" y="499745"/>
                  </a:lnTo>
                </a:path>
                <a:path w="9199880" h="4648200">
                  <a:moveTo>
                    <a:pt x="753668" y="499745"/>
                  </a:moveTo>
                  <a:lnTo>
                    <a:pt x="728642" y="499745"/>
                  </a:lnTo>
                </a:path>
                <a:path w="9199880" h="4648200">
                  <a:moveTo>
                    <a:pt x="703661" y="499745"/>
                  </a:moveTo>
                  <a:lnTo>
                    <a:pt x="687494" y="499745"/>
                  </a:lnTo>
                </a:path>
                <a:path w="9199880" h="4648200">
                  <a:moveTo>
                    <a:pt x="9183697" y="549720"/>
                  </a:moveTo>
                  <a:lnTo>
                    <a:pt x="9174733" y="549719"/>
                  </a:lnTo>
                </a:path>
                <a:path w="9199880" h="4648200">
                  <a:moveTo>
                    <a:pt x="9149714" y="549719"/>
                  </a:moveTo>
                  <a:lnTo>
                    <a:pt x="9124758" y="549719"/>
                  </a:lnTo>
                </a:path>
                <a:path w="9199880" h="4648200">
                  <a:moveTo>
                    <a:pt x="9099739" y="549719"/>
                  </a:moveTo>
                  <a:lnTo>
                    <a:pt x="9074720" y="549719"/>
                  </a:lnTo>
                </a:path>
                <a:path w="9199880" h="4648200">
                  <a:moveTo>
                    <a:pt x="9049765" y="549719"/>
                  </a:moveTo>
                  <a:lnTo>
                    <a:pt x="9024809" y="549719"/>
                  </a:lnTo>
                </a:path>
                <a:path w="9199880" h="4648200">
                  <a:moveTo>
                    <a:pt x="8999790" y="549719"/>
                  </a:moveTo>
                  <a:lnTo>
                    <a:pt x="8974835" y="549719"/>
                  </a:lnTo>
                </a:path>
                <a:path w="9199880" h="4648200">
                  <a:moveTo>
                    <a:pt x="8949816" y="549719"/>
                  </a:moveTo>
                  <a:lnTo>
                    <a:pt x="8924860" y="549719"/>
                  </a:lnTo>
                </a:path>
                <a:path w="9199880" h="4648200">
                  <a:moveTo>
                    <a:pt x="8899841" y="549719"/>
                  </a:moveTo>
                  <a:lnTo>
                    <a:pt x="8874822" y="549719"/>
                  </a:lnTo>
                </a:path>
                <a:path w="9199880" h="4648200">
                  <a:moveTo>
                    <a:pt x="8849867" y="549719"/>
                  </a:moveTo>
                  <a:lnTo>
                    <a:pt x="8824911" y="549719"/>
                  </a:lnTo>
                </a:path>
                <a:path w="9199880" h="4648200">
                  <a:moveTo>
                    <a:pt x="8799892" y="549719"/>
                  </a:moveTo>
                  <a:lnTo>
                    <a:pt x="8774937" y="549719"/>
                  </a:lnTo>
                </a:path>
                <a:path w="9199880" h="4648200">
                  <a:moveTo>
                    <a:pt x="8749918" y="549719"/>
                  </a:moveTo>
                  <a:lnTo>
                    <a:pt x="8724899" y="549719"/>
                  </a:lnTo>
                </a:path>
                <a:path w="9199880" h="4648200">
                  <a:moveTo>
                    <a:pt x="8699943" y="549719"/>
                  </a:moveTo>
                  <a:lnTo>
                    <a:pt x="8674924" y="549719"/>
                  </a:lnTo>
                </a:path>
                <a:path w="9199880" h="4648200">
                  <a:moveTo>
                    <a:pt x="8649969" y="549719"/>
                  </a:moveTo>
                  <a:lnTo>
                    <a:pt x="8624950" y="549719"/>
                  </a:lnTo>
                </a:path>
                <a:path w="9199880" h="4648200">
                  <a:moveTo>
                    <a:pt x="8599994" y="549719"/>
                  </a:moveTo>
                  <a:lnTo>
                    <a:pt x="8575039" y="549719"/>
                  </a:lnTo>
                </a:path>
                <a:path w="9199880" h="4648200">
                  <a:moveTo>
                    <a:pt x="8550020" y="549719"/>
                  </a:moveTo>
                  <a:lnTo>
                    <a:pt x="8525001" y="549719"/>
                  </a:lnTo>
                </a:path>
                <a:path w="9199880" h="4648200">
                  <a:moveTo>
                    <a:pt x="8500045" y="549719"/>
                  </a:moveTo>
                  <a:lnTo>
                    <a:pt x="8475026" y="549719"/>
                  </a:lnTo>
                </a:path>
                <a:path w="9199880" h="4648200">
                  <a:moveTo>
                    <a:pt x="8450071" y="549719"/>
                  </a:moveTo>
                  <a:lnTo>
                    <a:pt x="8425052" y="549719"/>
                  </a:lnTo>
                </a:path>
                <a:path w="9199880" h="4648200">
                  <a:moveTo>
                    <a:pt x="8400096" y="549719"/>
                  </a:moveTo>
                  <a:lnTo>
                    <a:pt x="8375141" y="549719"/>
                  </a:lnTo>
                </a:path>
                <a:path w="9199880" h="4648200">
                  <a:moveTo>
                    <a:pt x="8350122" y="549719"/>
                  </a:moveTo>
                  <a:lnTo>
                    <a:pt x="8325103" y="549719"/>
                  </a:lnTo>
                </a:path>
                <a:path w="9199880" h="4648200">
                  <a:moveTo>
                    <a:pt x="8300084" y="549719"/>
                  </a:moveTo>
                  <a:lnTo>
                    <a:pt x="8275128" y="549719"/>
                  </a:lnTo>
                </a:path>
                <a:path w="9199880" h="4648200">
                  <a:moveTo>
                    <a:pt x="8250173" y="549719"/>
                  </a:moveTo>
                  <a:lnTo>
                    <a:pt x="8225154" y="549719"/>
                  </a:lnTo>
                </a:path>
                <a:path w="9199880" h="4648200">
                  <a:moveTo>
                    <a:pt x="8200198" y="549719"/>
                  </a:moveTo>
                  <a:lnTo>
                    <a:pt x="8175179" y="549719"/>
                  </a:lnTo>
                </a:path>
                <a:path w="9199880" h="4648200">
                  <a:moveTo>
                    <a:pt x="8150224" y="549719"/>
                  </a:moveTo>
                  <a:lnTo>
                    <a:pt x="8125205" y="549719"/>
                  </a:lnTo>
                </a:path>
                <a:path w="9199880" h="4648200">
                  <a:moveTo>
                    <a:pt x="8100186" y="549719"/>
                  </a:moveTo>
                  <a:lnTo>
                    <a:pt x="8075230" y="549719"/>
                  </a:lnTo>
                </a:path>
                <a:path w="9199880" h="4648200">
                  <a:moveTo>
                    <a:pt x="8050211" y="549719"/>
                  </a:moveTo>
                  <a:lnTo>
                    <a:pt x="8025256" y="549719"/>
                  </a:lnTo>
                </a:path>
                <a:path w="9199880" h="4648200">
                  <a:moveTo>
                    <a:pt x="8000237" y="549719"/>
                  </a:moveTo>
                  <a:lnTo>
                    <a:pt x="7975281" y="549719"/>
                  </a:lnTo>
                </a:path>
                <a:path w="9199880" h="4648200">
                  <a:moveTo>
                    <a:pt x="7950326" y="549719"/>
                  </a:moveTo>
                  <a:lnTo>
                    <a:pt x="7925307" y="549719"/>
                  </a:lnTo>
                </a:path>
                <a:path w="9199880" h="4648200">
                  <a:moveTo>
                    <a:pt x="7900288" y="549719"/>
                  </a:moveTo>
                  <a:lnTo>
                    <a:pt x="7875332" y="549719"/>
                  </a:lnTo>
                </a:path>
                <a:path w="9199880" h="4648200">
                  <a:moveTo>
                    <a:pt x="7850313" y="549719"/>
                  </a:moveTo>
                  <a:lnTo>
                    <a:pt x="7825358" y="549719"/>
                  </a:lnTo>
                </a:path>
                <a:path w="9199880" h="4648200">
                  <a:moveTo>
                    <a:pt x="7800339" y="549719"/>
                  </a:moveTo>
                  <a:lnTo>
                    <a:pt x="7775383" y="549719"/>
                  </a:lnTo>
                </a:path>
                <a:path w="9199880" h="4648200">
                  <a:moveTo>
                    <a:pt x="7750428" y="549719"/>
                  </a:moveTo>
                  <a:lnTo>
                    <a:pt x="7725409" y="549719"/>
                  </a:lnTo>
                </a:path>
                <a:path w="9199880" h="4648200">
                  <a:moveTo>
                    <a:pt x="7700453" y="549719"/>
                  </a:moveTo>
                  <a:lnTo>
                    <a:pt x="7675371" y="549719"/>
                  </a:lnTo>
                </a:path>
                <a:path w="9199880" h="4648200">
                  <a:moveTo>
                    <a:pt x="7650415" y="549719"/>
                  </a:moveTo>
                  <a:lnTo>
                    <a:pt x="7625460" y="549719"/>
                  </a:lnTo>
                </a:path>
                <a:path w="9199880" h="4648200">
                  <a:moveTo>
                    <a:pt x="7600441" y="549719"/>
                  </a:moveTo>
                  <a:lnTo>
                    <a:pt x="7575485" y="549719"/>
                  </a:lnTo>
                </a:path>
                <a:path w="9199880" h="4648200">
                  <a:moveTo>
                    <a:pt x="7550466" y="549719"/>
                  </a:moveTo>
                  <a:lnTo>
                    <a:pt x="7525511" y="549719"/>
                  </a:lnTo>
                </a:path>
                <a:path w="9199880" h="4648200">
                  <a:moveTo>
                    <a:pt x="7500492" y="549719"/>
                  </a:moveTo>
                  <a:lnTo>
                    <a:pt x="7475473" y="549719"/>
                  </a:lnTo>
                </a:path>
                <a:path w="9199880" h="4648200">
                  <a:moveTo>
                    <a:pt x="7450517" y="549719"/>
                  </a:moveTo>
                  <a:lnTo>
                    <a:pt x="7425562" y="549719"/>
                  </a:lnTo>
                </a:path>
                <a:path w="9199880" h="4648200">
                  <a:moveTo>
                    <a:pt x="7400543" y="549719"/>
                  </a:moveTo>
                  <a:lnTo>
                    <a:pt x="7375524" y="549719"/>
                  </a:lnTo>
                </a:path>
                <a:path w="9199880" h="4648200">
                  <a:moveTo>
                    <a:pt x="7350568" y="549719"/>
                  </a:moveTo>
                  <a:lnTo>
                    <a:pt x="7325613" y="549719"/>
                  </a:lnTo>
                </a:path>
                <a:path w="9199880" h="4648200">
                  <a:moveTo>
                    <a:pt x="7300594" y="549719"/>
                  </a:moveTo>
                  <a:lnTo>
                    <a:pt x="7275575" y="549719"/>
                  </a:lnTo>
                </a:path>
                <a:path w="9199880" h="4648200">
                  <a:moveTo>
                    <a:pt x="7250619" y="549719"/>
                  </a:moveTo>
                  <a:lnTo>
                    <a:pt x="7225600" y="549719"/>
                  </a:lnTo>
                </a:path>
                <a:path w="9199880" h="4648200">
                  <a:moveTo>
                    <a:pt x="7200645" y="549719"/>
                  </a:moveTo>
                  <a:lnTo>
                    <a:pt x="7175626" y="549719"/>
                  </a:lnTo>
                </a:path>
                <a:path w="9199880" h="4648200">
                  <a:moveTo>
                    <a:pt x="7150670" y="549719"/>
                  </a:moveTo>
                  <a:lnTo>
                    <a:pt x="7125651" y="549719"/>
                  </a:lnTo>
                </a:path>
                <a:path w="9199880" h="4648200">
                  <a:moveTo>
                    <a:pt x="7100696" y="549719"/>
                  </a:moveTo>
                  <a:lnTo>
                    <a:pt x="7075740" y="549719"/>
                  </a:lnTo>
                </a:path>
                <a:path w="9199880" h="4648200">
                  <a:moveTo>
                    <a:pt x="7050658" y="549719"/>
                  </a:moveTo>
                  <a:lnTo>
                    <a:pt x="7025702" y="549719"/>
                  </a:lnTo>
                </a:path>
                <a:path w="9199880" h="4648200">
                  <a:moveTo>
                    <a:pt x="7000747" y="549719"/>
                  </a:moveTo>
                  <a:lnTo>
                    <a:pt x="6975728" y="549719"/>
                  </a:lnTo>
                </a:path>
                <a:path w="9199880" h="4648200">
                  <a:moveTo>
                    <a:pt x="6950772" y="549719"/>
                  </a:moveTo>
                  <a:lnTo>
                    <a:pt x="6925753" y="549719"/>
                  </a:lnTo>
                </a:path>
                <a:path w="9199880" h="4648200">
                  <a:moveTo>
                    <a:pt x="6900798" y="549719"/>
                  </a:moveTo>
                  <a:lnTo>
                    <a:pt x="6875842" y="549719"/>
                  </a:lnTo>
                </a:path>
                <a:path w="9199880" h="4648200">
                  <a:moveTo>
                    <a:pt x="6850760" y="549719"/>
                  </a:moveTo>
                  <a:lnTo>
                    <a:pt x="6825804" y="549719"/>
                  </a:lnTo>
                </a:path>
                <a:path w="9199880" h="4648200">
                  <a:moveTo>
                    <a:pt x="6800785" y="549719"/>
                  </a:moveTo>
                  <a:lnTo>
                    <a:pt x="6775830" y="549719"/>
                  </a:lnTo>
                </a:path>
                <a:path w="9199880" h="4648200">
                  <a:moveTo>
                    <a:pt x="6750874" y="549719"/>
                  </a:moveTo>
                  <a:lnTo>
                    <a:pt x="6725855" y="549719"/>
                  </a:lnTo>
                </a:path>
                <a:path w="9199880" h="4648200">
                  <a:moveTo>
                    <a:pt x="6700900" y="549719"/>
                  </a:moveTo>
                  <a:lnTo>
                    <a:pt x="6675881" y="549719"/>
                  </a:lnTo>
                </a:path>
                <a:path w="9199880" h="4648200">
                  <a:moveTo>
                    <a:pt x="6650925" y="549719"/>
                  </a:moveTo>
                  <a:lnTo>
                    <a:pt x="6625906" y="549719"/>
                  </a:lnTo>
                </a:path>
                <a:path w="9199880" h="4648200">
                  <a:moveTo>
                    <a:pt x="6600887" y="549719"/>
                  </a:moveTo>
                  <a:lnTo>
                    <a:pt x="6575932" y="549719"/>
                  </a:lnTo>
                </a:path>
                <a:path w="9199880" h="4648200">
                  <a:moveTo>
                    <a:pt x="6550976" y="549719"/>
                  </a:moveTo>
                  <a:lnTo>
                    <a:pt x="6525957" y="549719"/>
                  </a:lnTo>
                </a:path>
                <a:path w="9199880" h="4648200">
                  <a:moveTo>
                    <a:pt x="6500938" y="549719"/>
                  </a:moveTo>
                  <a:lnTo>
                    <a:pt x="6475983" y="549719"/>
                  </a:lnTo>
                </a:path>
                <a:path w="9199880" h="4648200">
                  <a:moveTo>
                    <a:pt x="6451027" y="549719"/>
                  </a:moveTo>
                  <a:lnTo>
                    <a:pt x="6426008" y="549719"/>
                  </a:lnTo>
                </a:path>
                <a:path w="9199880" h="4648200">
                  <a:moveTo>
                    <a:pt x="6400989" y="549719"/>
                  </a:moveTo>
                  <a:lnTo>
                    <a:pt x="6376034" y="549719"/>
                  </a:lnTo>
                </a:path>
                <a:path w="9199880" h="4648200">
                  <a:moveTo>
                    <a:pt x="6351015" y="549719"/>
                  </a:moveTo>
                  <a:lnTo>
                    <a:pt x="6326059" y="549719"/>
                  </a:lnTo>
                </a:path>
                <a:path w="9199880" h="4648200">
                  <a:moveTo>
                    <a:pt x="6301040" y="549719"/>
                  </a:moveTo>
                  <a:lnTo>
                    <a:pt x="6276085" y="549719"/>
                  </a:lnTo>
                </a:path>
                <a:path w="9199880" h="4648200">
                  <a:moveTo>
                    <a:pt x="6251129" y="549719"/>
                  </a:moveTo>
                  <a:lnTo>
                    <a:pt x="6226110" y="549719"/>
                  </a:lnTo>
                </a:path>
                <a:path w="9199880" h="4648200">
                  <a:moveTo>
                    <a:pt x="6201091" y="549719"/>
                  </a:moveTo>
                  <a:lnTo>
                    <a:pt x="6176072" y="549719"/>
                  </a:lnTo>
                </a:path>
                <a:path w="9199880" h="4648200">
                  <a:moveTo>
                    <a:pt x="6151117" y="549719"/>
                  </a:moveTo>
                  <a:lnTo>
                    <a:pt x="6126161" y="549719"/>
                  </a:lnTo>
                </a:path>
                <a:path w="9199880" h="4648200">
                  <a:moveTo>
                    <a:pt x="6101142" y="549719"/>
                  </a:moveTo>
                  <a:lnTo>
                    <a:pt x="6076187" y="549719"/>
                  </a:lnTo>
                </a:path>
                <a:path w="9199880" h="4648200">
                  <a:moveTo>
                    <a:pt x="6051168" y="549719"/>
                  </a:moveTo>
                  <a:lnTo>
                    <a:pt x="6026212" y="549719"/>
                  </a:lnTo>
                </a:path>
                <a:path w="9199880" h="4648200">
                  <a:moveTo>
                    <a:pt x="6001193" y="549719"/>
                  </a:moveTo>
                  <a:lnTo>
                    <a:pt x="5976174" y="549719"/>
                  </a:lnTo>
                </a:path>
                <a:path w="9199880" h="4648200">
                  <a:moveTo>
                    <a:pt x="5951219" y="549719"/>
                  </a:moveTo>
                  <a:lnTo>
                    <a:pt x="5926263" y="549719"/>
                  </a:lnTo>
                </a:path>
                <a:path w="9199880" h="4648200">
                  <a:moveTo>
                    <a:pt x="5901244" y="549719"/>
                  </a:moveTo>
                  <a:lnTo>
                    <a:pt x="5876289" y="549719"/>
                  </a:lnTo>
                </a:path>
                <a:path w="9199880" h="4648200">
                  <a:moveTo>
                    <a:pt x="5851270" y="549719"/>
                  </a:moveTo>
                  <a:lnTo>
                    <a:pt x="5826314" y="549719"/>
                  </a:lnTo>
                </a:path>
                <a:path w="9199880" h="4648200">
                  <a:moveTo>
                    <a:pt x="5801295" y="549719"/>
                  </a:moveTo>
                  <a:lnTo>
                    <a:pt x="5776276" y="549719"/>
                  </a:lnTo>
                </a:path>
                <a:path w="9199880" h="4648200">
                  <a:moveTo>
                    <a:pt x="5751321" y="549719"/>
                  </a:moveTo>
                  <a:lnTo>
                    <a:pt x="5726302" y="549719"/>
                  </a:lnTo>
                </a:path>
                <a:path w="9199880" h="4648200">
                  <a:moveTo>
                    <a:pt x="5701346" y="549719"/>
                  </a:moveTo>
                  <a:lnTo>
                    <a:pt x="5676391" y="549719"/>
                  </a:lnTo>
                </a:path>
                <a:path w="9199880" h="4648200">
                  <a:moveTo>
                    <a:pt x="5651372" y="549719"/>
                  </a:moveTo>
                  <a:lnTo>
                    <a:pt x="5626353" y="549719"/>
                  </a:lnTo>
                </a:path>
                <a:path w="9199880" h="4648200">
                  <a:moveTo>
                    <a:pt x="5601397" y="549719"/>
                  </a:moveTo>
                  <a:lnTo>
                    <a:pt x="5576378" y="549719"/>
                  </a:lnTo>
                </a:path>
                <a:path w="9199880" h="4648200">
                  <a:moveTo>
                    <a:pt x="5551423" y="549719"/>
                  </a:moveTo>
                  <a:lnTo>
                    <a:pt x="5526404" y="549719"/>
                  </a:lnTo>
                </a:path>
                <a:path w="9199880" h="4648200">
                  <a:moveTo>
                    <a:pt x="5501448" y="549719"/>
                  </a:moveTo>
                  <a:lnTo>
                    <a:pt x="5476429" y="549719"/>
                  </a:lnTo>
                </a:path>
                <a:path w="9199880" h="4648200">
                  <a:moveTo>
                    <a:pt x="5451474" y="549719"/>
                  </a:moveTo>
                  <a:lnTo>
                    <a:pt x="5426455" y="549719"/>
                  </a:lnTo>
                </a:path>
                <a:path w="9199880" h="4648200">
                  <a:moveTo>
                    <a:pt x="5401499" y="549719"/>
                  </a:moveTo>
                  <a:lnTo>
                    <a:pt x="5376480" y="549719"/>
                  </a:lnTo>
                </a:path>
                <a:path w="9199880" h="4648200">
                  <a:moveTo>
                    <a:pt x="5351461" y="549719"/>
                  </a:moveTo>
                  <a:lnTo>
                    <a:pt x="5326506" y="549719"/>
                  </a:lnTo>
                </a:path>
                <a:path w="9199880" h="4648200">
                  <a:moveTo>
                    <a:pt x="5301487" y="549719"/>
                  </a:moveTo>
                  <a:lnTo>
                    <a:pt x="5276531" y="549719"/>
                  </a:lnTo>
                </a:path>
                <a:path w="9199880" h="4648200">
                  <a:moveTo>
                    <a:pt x="5251576" y="549719"/>
                  </a:moveTo>
                  <a:lnTo>
                    <a:pt x="5226557" y="549719"/>
                  </a:lnTo>
                </a:path>
                <a:path w="9199880" h="4648200">
                  <a:moveTo>
                    <a:pt x="5201601" y="549719"/>
                  </a:moveTo>
                  <a:lnTo>
                    <a:pt x="5176582" y="549719"/>
                  </a:lnTo>
                </a:path>
                <a:path w="9199880" h="4648200">
                  <a:moveTo>
                    <a:pt x="5151563" y="549719"/>
                  </a:moveTo>
                  <a:lnTo>
                    <a:pt x="5126608" y="549719"/>
                  </a:lnTo>
                </a:path>
                <a:path w="9199880" h="4648200">
                  <a:moveTo>
                    <a:pt x="5101589" y="549719"/>
                  </a:moveTo>
                  <a:lnTo>
                    <a:pt x="5076633" y="549719"/>
                  </a:lnTo>
                </a:path>
                <a:path w="9199880" h="4648200">
                  <a:moveTo>
                    <a:pt x="5051678" y="549719"/>
                  </a:moveTo>
                  <a:lnTo>
                    <a:pt x="5026659" y="549719"/>
                  </a:lnTo>
                </a:path>
                <a:path w="9199880" h="4648200">
                  <a:moveTo>
                    <a:pt x="5001703" y="549719"/>
                  </a:moveTo>
                  <a:lnTo>
                    <a:pt x="4976684" y="549719"/>
                  </a:lnTo>
                </a:path>
                <a:path w="9199880" h="4648200">
                  <a:moveTo>
                    <a:pt x="4951665" y="549719"/>
                  </a:moveTo>
                  <a:lnTo>
                    <a:pt x="4926710" y="549719"/>
                  </a:lnTo>
                </a:path>
                <a:path w="9199880" h="4648200">
                  <a:moveTo>
                    <a:pt x="4901691" y="549719"/>
                  </a:moveTo>
                  <a:lnTo>
                    <a:pt x="4876735" y="549719"/>
                  </a:lnTo>
                </a:path>
                <a:path w="9199880" h="4648200">
                  <a:moveTo>
                    <a:pt x="4851716" y="549719"/>
                  </a:moveTo>
                  <a:lnTo>
                    <a:pt x="4826761" y="549719"/>
                  </a:lnTo>
                </a:path>
                <a:path w="9199880" h="4648200">
                  <a:moveTo>
                    <a:pt x="4801742" y="549719"/>
                  </a:moveTo>
                  <a:lnTo>
                    <a:pt x="4776786" y="549719"/>
                  </a:lnTo>
                </a:path>
                <a:path w="9199880" h="4648200">
                  <a:moveTo>
                    <a:pt x="4751831" y="549719"/>
                  </a:moveTo>
                  <a:lnTo>
                    <a:pt x="4726812" y="549719"/>
                  </a:lnTo>
                </a:path>
                <a:path w="9199880" h="4648200">
                  <a:moveTo>
                    <a:pt x="4701793" y="549719"/>
                  </a:moveTo>
                  <a:lnTo>
                    <a:pt x="4676774" y="549719"/>
                  </a:lnTo>
                </a:path>
                <a:path w="9199880" h="4648200">
                  <a:moveTo>
                    <a:pt x="4651818" y="549719"/>
                  </a:moveTo>
                  <a:lnTo>
                    <a:pt x="4626863" y="549719"/>
                  </a:lnTo>
                </a:path>
                <a:path w="9199880" h="4648200">
                  <a:moveTo>
                    <a:pt x="4601844" y="549719"/>
                  </a:moveTo>
                  <a:lnTo>
                    <a:pt x="4576888" y="549719"/>
                  </a:lnTo>
                </a:path>
                <a:path w="9199880" h="4648200">
                  <a:moveTo>
                    <a:pt x="4551869" y="549719"/>
                  </a:moveTo>
                  <a:lnTo>
                    <a:pt x="4526914" y="549719"/>
                  </a:lnTo>
                </a:path>
                <a:path w="9199880" h="4648200">
                  <a:moveTo>
                    <a:pt x="4501895" y="549719"/>
                  </a:moveTo>
                  <a:lnTo>
                    <a:pt x="4476876" y="549719"/>
                  </a:lnTo>
                </a:path>
                <a:path w="9199880" h="4648200">
                  <a:moveTo>
                    <a:pt x="4451920" y="549719"/>
                  </a:moveTo>
                  <a:lnTo>
                    <a:pt x="4426965" y="549719"/>
                  </a:lnTo>
                </a:path>
                <a:path w="9199880" h="4648200">
                  <a:moveTo>
                    <a:pt x="4401946" y="549719"/>
                  </a:moveTo>
                  <a:lnTo>
                    <a:pt x="4376990" y="549719"/>
                  </a:lnTo>
                </a:path>
                <a:path w="9199880" h="4648200">
                  <a:moveTo>
                    <a:pt x="4351971" y="549719"/>
                  </a:moveTo>
                  <a:lnTo>
                    <a:pt x="4326952" y="549719"/>
                  </a:lnTo>
                </a:path>
                <a:path w="9199880" h="4648200">
                  <a:moveTo>
                    <a:pt x="4301997" y="549719"/>
                  </a:moveTo>
                  <a:lnTo>
                    <a:pt x="4276978" y="549719"/>
                  </a:lnTo>
                </a:path>
                <a:path w="9199880" h="4648200">
                  <a:moveTo>
                    <a:pt x="4252022" y="549719"/>
                  </a:moveTo>
                  <a:lnTo>
                    <a:pt x="4227003" y="549719"/>
                  </a:lnTo>
                </a:path>
                <a:path w="9199880" h="4648200">
                  <a:moveTo>
                    <a:pt x="4202048" y="549719"/>
                  </a:moveTo>
                  <a:lnTo>
                    <a:pt x="4177092" y="549719"/>
                  </a:lnTo>
                </a:path>
                <a:path w="9199880" h="4648200">
                  <a:moveTo>
                    <a:pt x="4152073" y="549719"/>
                  </a:moveTo>
                  <a:lnTo>
                    <a:pt x="4127054" y="549719"/>
                  </a:lnTo>
                </a:path>
                <a:path w="9199880" h="4648200">
                  <a:moveTo>
                    <a:pt x="4102099" y="549719"/>
                  </a:moveTo>
                  <a:lnTo>
                    <a:pt x="4077080" y="549719"/>
                  </a:lnTo>
                </a:path>
                <a:path w="9199880" h="4648200">
                  <a:moveTo>
                    <a:pt x="4052124" y="549719"/>
                  </a:moveTo>
                  <a:lnTo>
                    <a:pt x="4027105" y="549719"/>
                  </a:lnTo>
                </a:path>
                <a:path w="9199880" h="4648200">
                  <a:moveTo>
                    <a:pt x="4002150" y="549719"/>
                  </a:moveTo>
                  <a:lnTo>
                    <a:pt x="3977194" y="549719"/>
                  </a:lnTo>
                </a:path>
                <a:path w="9199880" h="4648200">
                  <a:moveTo>
                    <a:pt x="3952175" y="549719"/>
                  </a:moveTo>
                  <a:lnTo>
                    <a:pt x="3927156" y="549719"/>
                  </a:lnTo>
                </a:path>
                <a:path w="9199880" h="4648200">
                  <a:moveTo>
                    <a:pt x="3902137" y="549719"/>
                  </a:moveTo>
                  <a:lnTo>
                    <a:pt x="3877182" y="549719"/>
                  </a:lnTo>
                </a:path>
                <a:path w="9199880" h="4648200">
                  <a:moveTo>
                    <a:pt x="3852226" y="549719"/>
                  </a:moveTo>
                  <a:lnTo>
                    <a:pt x="3827207" y="549719"/>
                  </a:lnTo>
                </a:path>
                <a:path w="9199880" h="4648200">
                  <a:moveTo>
                    <a:pt x="3802188" y="549719"/>
                  </a:moveTo>
                  <a:lnTo>
                    <a:pt x="3777233" y="549719"/>
                  </a:lnTo>
                </a:path>
                <a:path w="9199880" h="4648200">
                  <a:moveTo>
                    <a:pt x="3752277" y="549719"/>
                  </a:moveTo>
                  <a:lnTo>
                    <a:pt x="3727258" y="549719"/>
                  </a:lnTo>
                </a:path>
                <a:path w="9199880" h="4648200">
                  <a:moveTo>
                    <a:pt x="3702303" y="549719"/>
                  </a:moveTo>
                  <a:lnTo>
                    <a:pt x="3677284" y="549719"/>
                  </a:lnTo>
                </a:path>
                <a:path w="9199880" h="4648200">
                  <a:moveTo>
                    <a:pt x="3652328" y="549719"/>
                  </a:moveTo>
                  <a:lnTo>
                    <a:pt x="3627309" y="549719"/>
                  </a:lnTo>
                </a:path>
                <a:path w="9199880" h="4648200">
                  <a:moveTo>
                    <a:pt x="3602290" y="549719"/>
                  </a:moveTo>
                  <a:lnTo>
                    <a:pt x="3577335" y="549719"/>
                  </a:lnTo>
                </a:path>
                <a:path w="9199880" h="4648200">
                  <a:moveTo>
                    <a:pt x="3552379" y="549719"/>
                  </a:moveTo>
                  <a:lnTo>
                    <a:pt x="3527360" y="549719"/>
                  </a:lnTo>
                </a:path>
                <a:path w="9199880" h="4648200">
                  <a:moveTo>
                    <a:pt x="3502405" y="549719"/>
                  </a:moveTo>
                  <a:lnTo>
                    <a:pt x="3477386" y="549719"/>
                  </a:lnTo>
                </a:path>
                <a:path w="9199880" h="4648200">
                  <a:moveTo>
                    <a:pt x="3452367" y="549719"/>
                  </a:moveTo>
                  <a:lnTo>
                    <a:pt x="3427411" y="549719"/>
                  </a:lnTo>
                </a:path>
                <a:path w="9199880" h="4648200">
                  <a:moveTo>
                    <a:pt x="3402392" y="549719"/>
                  </a:moveTo>
                  <a:lnTo>
                    <a:pt x="3377437" y="549719"/>
                  </a:lnTo>
                </a:path>
                <a:path w="9199880" h="4648200">
                  <a:moveTo>
                    <a:pt x="3352418" y="549719"/>
                  </a:moveTo>
                  <a:lnTo>
                    <a:pt x="3327462" y="549719"/>
                  </a:lnTo>
                </a:path>
                <a:path w="9199880" h="4648200">
                  <a:moveTo>
                    <a:pt x="3302507" y="549719"/>
                  </a:moveTo>
                  <a:lnTo>
                    <a:pt x="3277488" y="549719"/>
                  </a:lnTo>
                </a:path>
                <a:path w="9199880" h="4648200">
                  <a:moveTo>
                    <a:pt x="3252469" y="549719"/>
                  </a:moveTo>
                  <a:lnTo>
                    <a:pt x="3227513" y="549719"/>
                  </a:lnTo>
                </a:path>
                <a:path w="9199880" h="4648200">
                  <a:moveTo>
                    <a:pt x="3202494" y="549719"/>
                  </a:moveTo>
                  <a:lnTo>
                    <a:pt x="3177539" y="549719"/>
                  </a:lnTo>
                </a:path>
                <a:path w="9199880" h="4648200">
                  <a:moveTo>
                    <a:pt x="3152520" y="549719"/>
                  </a:moveTo>
                  <a:lnTo>
                    <a:pt x="3127564" y="549719"/>
                  </a:lnTo>
                </a:path>
                <a:path w="9199880" h="4648200">
                  <a:moveTo>
                    <a:pt x="3102545" y="549719"/>
                  </a:moveTo>
                  <a:lnTo>
                    <a:pt x="3077590" y="549719"/>
                  </a:lnTo>
                </a:path>
                <a:path w="9199880" h="4648200">
                  <a:moveTo>
                    <a:pt x="3052571" y="549719"/>
                  </a:moveTo>
                  <a:lnTo>
                    <a:pt x="3027615" y="549719"/>
                  </a:lnTo>
                </a:path>
                <a:path w="9199880" h="4648200">
                  <a:moveTo>
                    <a:pt x="3002596" y="549719"/>
                  </a:moveTo>
                  <a:lnTo>
                    <a:pt x="2977641" y="549719"/>
                  </a:lnTo>
                </a:path>
                <a:path w="9199880" h="4648200">
                  <a:moveTo>
                    <a:pt x="2952622" y="549719"/>
                  </a:moveTo>
                  <a:lnTo>
                    <a:pt x="2927666" y="549719"/>
                  </a:lnTo>
                </a:path>
                <a:path w="9199880" h="4648200">
                  <a:moveTo>
                    <a:pt x="2902647" y="549719"/>
                  </a:moveTo>
                  <a:lnTo>
                    <a:pt x="2877692" y="549719"/>
                  </a:lnTo>
                </a:path>
                <a:path w="9199880" h="4648200">
                  <a:moveTo>
                    <a:pt x="2852692" y="549719"/>
                  </a:moveTo>
                  <a:lnTo>
                    <a:pt x="2827667" y="549719"/>
                  </a:lnTo>
                </a:path>
                <a:path w="9199880" h="4648200">
                  <a:moveTo>
                    <a:pt x="888878" y="549719"/>
                  </a:moveTo>
                  <a:lnTo>
                    <a:pt x="878585" y="549719"/>
                  </a:lnTo>
                </a:path>
                <a:path w="9199880" h="4648200">
                  <a:moveTo>
                    <a:pt x="853610" y="549719"/>
                  </a:moveTo>
                  <a:lnTo>
                    <a:pt x="828629" y="549719"/>
                  </a:lnTo>
                </a:path>
                <a:path w="9199880" h="4648200">
                  <a:moveTo>
                    <a:pt x="803655" y="549719"/>
                  </a:moveTo>
                  <a:lnTo>
                    <a:pt x="778649" y="549719"/>
                  </a:lnTo>
                </a:path>
                <a:path w="9199880" h="4648200">
                  <a:moveTo>
                    <a:pt x="753668" y="549719"/>
                  </a:moveTo>
                  <a:lnTo>
                    <a:pt x="728642" y="549719"/>
                  </a:lnTo>
                </a:path>
                <a:path w="9199880" h="4648200">
                  <a:moveTo>
                    <a:pt x="703661" y="549719"/>
                  </a:moveTo>
                  <a:lnTo>
                    <a:pt x="687494" y="549719"/>
                  </a:lnTo>
                </a:path>
                <a:path w="9199880" h="4648200">
                  <a:moveTo>
                    <a:pt x="9177844" y="599701"/>
                  </a:moveTo>
                  <a:lnTo>
                    <a:pt x="9174733" y="599694"/>
                  </a:lnTo>
                </a:path>
                <a:path w="9199880" h="4648200">
                  <a:moveTo>
                    <a:pt x="9149714" y="599694"/>
                  </a:moveTo>
                  <a:lnTo>
                    <a:pt x="9124758" y="599694"/>
                  </a:lnTo>
                </a:path>
                <a:path w="9199880" h="4648200">
                  <a:moveTo>
                    <a:pt x="9099739" y="599694"/>
                  </a:moveTo>
                  <a:lnTo>
                    <a:pt x="9074720" y="599694"/>
                  </a:lnTo>
                </a:path>
                <a:path w="9199880" h="4648200">
                  <a:moveTo>
                    <a:pt x="9049765" y="599694"/>
                  </a:moveTo>
                  <a:lnTo>
                    <a:pt x="9024809" y="599694"/>
                  </a:lnTo>
                </a:path>
                <a:path w="9199880" h="4648200">
                  <a:moveTo>
                    <a:pt x="8999790" y="599694"/>
                  </a:moveTo>
                  <a:lnTo>
                    <a:pt x="8974835" y="599694"/>
                  </a:lnTo>
                </a:path>
                <a:path w="9199880" h="4648200">
                  <a:moveTo>
                    <a:pt x="8949816" y="599694"/>
                  </a:moveTo>
                  <a:lnTo>
                    <a:pt x="8924860" y="599694"/>
                  </a:lnTo>
                </a:path>
                <a:path w="9199880" h="4648200">
                  <a:moveTo>
                    <a:pt x="8899841" y="599694"/>
                  </a:moveTo>
                  <a:lnTo>
                    <a:pt x="8874822" y="599694"/>
                  </a:lnTo>
                </a:path>
                <a:path w="9199880" h="4648200">
                  <a:moveTo>
                    <a:pt x="8849867" y="599694"/>
                  </a:moveTo>
                  <a:lnTo>
                    <a:pt x="8824911" y="599694"/>
                  </a:lnTo>
                </a:path>
                <a:path w="9199880" h="4648200">
                  <a:moveTo>
                    <a:pt x="8799892" y="599694"/>
                  </a:moveTo>
                  <a:lnTo>
                    <a:pt x="8774937" y="599694"/>
                  </a:lnTo>
                </a:path>
                <a:path w="9199880" h="4648200">
                  <a:moveTo>
                    <a:pt x="8749918" y="599694"/>
                  </a:moveTo>
                  <a:lnTo>
                    <a:pt x="8724899" y="599694"/>
                  </a:lnTo>
                </a:path>
                <a:path w="9199880" h="4648200">
                  <a:moveTo>
                    <a:pt x="8699943" y="599694"/>
                  </a:moveTo>
                  <a:lnTo>
                    <a:pt x="8674924" y="599694"/>
                  </a:lnTo>
                </a:path>
                <a:path w="9199880" h="4648200">
                  <a:moveTo>
                    <a:pt x="8649969" y="599694"/>
                  </a:moveTo>
                  <a:lnTo>
                    <a:pt x="8624950" y="599694"/>
                  </a:lnTo>
                </a:path>
                <a:path w="9199880" h="4648200">
                  <a:moveTo>
                    <a:pt x="8599994" y="599694"/>
                  </a:moveTo>
                  <a:lnTo>
                    <a:pt x="8575039" y="599694"/>
                  </a:lnTo>
                </a:path>
                <a:path w="9199880" h="4648200">
                  <a:moveTo>
                    <a:pt x="8550020" y="599694"/>
                  </a:moveTo>
                  <a:lnTo>
                    <a:pt x="8525001" y="599694"/>
                  </a:lnTo>
                </a:path>
                <a:path w="9199880" h="4648200">
                  <a:moveTo>
                    <a:pt x="8500045" y="599694"/>
                  </a:moveTo>
                  <a:lnTo>
                    <a:pt x="8475026" y="599694"/>
                  </a:lnTo>
                </a:path>
                <a:path w="9199880" h="4648200">
                  <a:moveTo>
                    <a:pt x="8450071" y="599694"/>
                  </a:moveTo>
                  <a:lnTo>
                    <a:pt x="8425052" y="599694"/>
                  </a:lnTo>
                </a:path>
                <a:path w="9199880" h="4648200">
                  <a:moveTo>
                    <a:pt x="8400096" y="599694"/>
                  </a:moveTo>
                  <a:lnTo>
                    <a:pt x="8375141" y="599694"/>
                  </a:lnTo>
                </a:path>
                <a:path w="9199880" h="4648200">
                  <a:moveTo>
                    <a:pt x="8350122" y="599694"/>
                  </a:moveTo>
                  <a:lnTo>
                    <a:pt x="8325103" y="599694"/>
                  </a:lnTo>
                </a:path>
                <a:path w="9199880" h="4648200">
                  <a:moveTo>
                    <a:pt x="8300084" y="599694"/>
                  </a:moveTo>
                  <a:lnTo>
                    <a:pt x="8275128" y="599694"/>
                  </a:lnTo>
                </a:path>
                <a:path w="9199880" h="4648200">
                  <a:moveTo>
                    <a:pt x="8250173" y="599694"/>
                  </a:moveTo>
                  <a:lnTo>
                    <a:pt x="8225154" y="599694"/>
                  </a:lnTo>
                </a:path>
                <a:path w="9199880" h="4648200">
                  <a:moveTo>
                    <a:pt x="8200198" y="599694"/>
                  </a:moveTo>
                  <a:lnTo>
                    <a:pt x="8175179" y="599694"/>
                  </a:lnTo>
                </a:path>
                <a:path w="9199880" h="4648200">
                  <a:moveTo>
                    <a:pt x="8150224" y="599694"/>
                  </a:moveTo>
                  <a:lnTo>
                    <a:pt x="8125205" y="599694"/>
                  </a:lnTo>
                </a:path>
                <a:path w="9199880" h="4648200">
                  <a:moveTo>
                    <a:pt x="8100186" y="599694"/>
                  </a:moveTo>
                  <a:lnTo>
                    <a:pt x="8075230" y="599694"/>
                  </a:lnTo>
                </a:path>
                <a:path w="9199880" h="4648200">
                  <a:moveTo>
                    <a:pt x="8050211" y="599694"/>
                  </a:moveTo>
                  <a:lnTo>
                    <a:pt x="8025256" y="599694"/>
                  </a:lnTo>
                </a:path>
                <a:path w="9199880" h="4648200">
                  <a:moveTo>
                    <a:pt x="8000237" y="599694"/>
                  </a:moveTo>
                  <a:lnTo>
                    <a:pt x="7975281" y="599694"/>
                  </a:lnTo>
                </a:path>
                <a:path w="9199880" h="4648200">
                  <a:moveTo>
                    <a:pt x="7950326" y="599694"/>
                  </a:moveTo>
                  <a:lnTo>
                    <a:pt x="7925307" y="599694"/>
                  </a:lnTo>
                </a:path>
                <a:path w="9199880" h="4648200">
                  <a:moveTo>
                    <a:pt x="7900288" y="599694"/>
                  </a:moveTo>
                  <a:lnTo>
                    <a:pt x="7875332" y="599694"/>
                  </a:lnTo>
                </a:path>
                <a:path w="9199880" h="4648200">
                  <a:moveTo>
                    <a:pt x="7850313" y="599694"/>
                  </a:moveTo>
                  <a:lnTo>
                    <a:pt x="7825358" y="599694"/>
                  </a:lnTo>
                </a:path>
                <a:path w="9199880" h="4648200">
                  <a:moveTo>
                    <a:pt x="7800339" y="599694"/>
                  </a:moveTo>
                  <a:lnTo>
                    <a:pt x="7775383" y="599694"/>
                  </a:lnTo>
                </a:path>
                <a:path w="9199880" h="4648200">
                  <a:moveTo>
                    <a:pt x="7750428" y="599694"/>
                  </a:moveTo>
                  <a:lnTo>
                    <a:pt x="7725409" y="599694"/>
                  </a:lnTo>
                </a:path>
                <a:path w="9199880" h="4648200">
                  <a:moveTo>
                    <a:pt x="7700453" y="599694"/>
                  </a:moveTo>
                  <a:lnTo>
                    <a:pt x="7675371" y="599694"/>
                  </a:lnTo>
                </a:path>
                <a:path w="9199880" h="4648200">
                  <a:moveTo>
                    <a:pt x="7650415" y="599694"/>
                  </a:moveTo>
                  <a:lnTo>
                    <a:pt x="7625460" y="599694"/>
                  </a:lnTo>
                </a:path>
                <a:path w="9199880" h="4648200">
                  <a:moveTo>
                    <a:pt x="7600441" y="599694"/>
                  </a:moveTo>
                  <a:lnTo>
                    <a:pt x="7575485" y="599694"/>
                  </a:lnTo>
                </a:path>
                <a:path w="9199880" h="4648200">
                  <a:moveTo>
                    <a:pt x="7550466" y="599694"/>
                  </a:moveTo>
                  <a:lnTo>
                    <a:pt x="7525511" y="599694"/>
                  </a:lnTo>
                </a:path>
                <a:path w="9199880" h="4648200">
                  <a:moveTo>
                    <a:pt x="7500492" y="599694"/>
                  </a:moveTo>
                  <a:lnTo>
                    <a:pt x="7475473" y="599694"/>
                  </a:lnTo>
                </a:path>
                <a:path w="9199880" h="4648200">
                  <a:moveTo>
                    <a:pt x="7450517" y="599694"/>
                  </a:moveTo>
                  <a:lnTo>
                    <a:pt x="7425562" y="599694"/>
                  </a:lnTo>
                </a:path>
                <a:path w="9199880" h="4648200">
                  <a:moveTo>
                    <a:pt x="7400543" y="599694"/>
                  </a:moveTo>
                  <a:lnTo>
                    <a:pt x="7375524" y="599694"/>
                  </a:lnTo>
                </a:path>
                <a:path w="9199880" h="4648200">
                  <a:moveTo>
                    <a:pt x="7350568" y="599694"/>
                  </a:moveTo>
                  <a:lnTo>
                    <a:pt x="7325613" y="599694"/>
                  </a:lnTo>
                </a:path>
                <a:path w="9199880" h="4648200">
                  <a:moveTo>
                    <a:pt x="7300594" y="599694"/>
                  </a:moveTo>
                  <a:lnTo>
                    <a:pt x="7275575" y="599694"/>
                  </a:lnTo>
                </a:path>
                <a:path w="9199880" h="4648200">
                  <a:moveTo>
                    <a:pt x="7250619" y="599694"/>
                  </a:moveTo>
                  <a:lnTo>
                    <a:pt x="7225600" y="599694"/>
                  </a:lnTo>
                </a:path>
                <a:path w="9199880" h="4648200">
                  <a:moveTo>
                    <a:pt x="7200645" y="599694"/>
                  </a:moveTo>
                  <a:lnTo>
                    <a:pt x="7175626" y="599694"/>
                  </a:lnTo>
                </a:path>
                <a:path w="9199880" h="4648200">
                  <a:moveTo>
                    <a:pt x="7150670" y="599694"/>
                  </a:moveTo>
                  <a:lnTo>
                    <a:pt x="7125651" y="599694"/>
                  </a:lnTo>
                </a:path>
                <a:path w="9199880" h="4648200">
                  <a:moveTo>
                    <a:pt x="7100696" y="599694"/>
                  </a:moveTo>
                  <a:lnTo>
                    <a:pt x="7075740" y="599694"/>
                  </a:lnTo>
                </a:path>
                <a:path w="9199880" h="4648200">
                  <a:moveTo>
                    <a:pt x="7050658" y="599694"/>
                  </a:moveTo>
                  <a:lnTo>
                    <a:pt x="7025702" y="599694"/>
                  </a:lnTo>
                </a:path>
                <a:path w="9199880" h="4648200">
                  <a:moveTo>
                    <a:pt x="7000747" y="599694"/>
                  </a:moveTo>
                  <a:lnTo>
                    <a:pt x="6975728" y="599694"/>
                  </a:lnTo>
                </a:path>
                <a:path w="9199880" h="4648200">
                  <a:moveTo>
                    <a:pt x="6950772" y="599694"/>
                  </a:moveTo>
                  <a:lnTo>
                    <a:pt x="6925753" y="599694"/>
                  </a:lnTo>
                </a:path>
                <a:path w="9199880" h="4648200">
                  <a:moveTo>
                    <a:pt x="6900798" y="599694"/>
                  </a:moveTo>
                  <a:lnTo>
                    <a:pt x="6875842" y="599694"/>
                  </a:lnTo>
                </a:path>
                <a:path w="9199880" h="4648200">
                  <a:moveTo>
                    <a:pt x="6850760" y="599694"/>
                  </a:moveTo>
                  <a:lnTo>
                    <a:pt x="6825804" y="599694"/>
                  </a:lnTo>
                </a:path>
                <a:path w="9199880" h="4648200">
                  <a:moveTo>
                    <a:pt x="6800785" y="599694"/>
                  </a:moveTo>
                  <a:lnTo>
                    <a:pt x="6775830" y="599694"/>
                  </a:lnTo>
                </a:path>
                <a:path w="9199880" h="4648200">
                  <a:moveTo>
                    <a:pt x="6750874" y="599694"/>
                  </a:moveTo>
                  <a:lnTo>
                    <a:pt x="6725855" y="599694"/>
                  </a:lnTo>
                </a:path>
                <a:path w="9199880" h="4648200">
                  <a:moveTo>
                    <a:pt x="6700900" y="599694"/>
                  </a:moveTo>
                  <a:lnTo>
                    <a:pt x="6675881" y="599694"/>
                  </a:lnTo>
                </a:path>
                <a:path w="9199880" h="4648200">
                  <a:moveTo>
                    <a:pt x="6650925" y="599694"/>
                  </a:moveTo>
                  <a:lnTo>
                    <a:pt x="6625906" y="599694"/>
                  </a:lnTo>
                </a:path>
                <a:path w="9199880" h="4648200">
                  <a:moveTo>
                    <a:pt x="6600887" y="599694"/>
                  </a:moveTo>
                  <a:lnTo>
                    <a:pt x="6575932" y="599694"/>
                  </a:lnTo>
                </a:path>
                <a:path w="9199880" h="4648200">
                  <a:moveTo>
                    <a:pt x="6550976" y="599694"/>
                  </a:moveTo>
                  <a:lnTo>
                    <a:pt x="6525957" y="599694"/>
                  </a:lnTo>
                </a:path>
                <a:path w="9199880" h="4648200">
                  <a:moveTo>
                    <a:pt x="6500938" y="599694"/>
                  </a:moveTo>
                  <a:lnTo>
                    <a:pt x="6475983" y="599694"/>
                  </a:lnTo>
                </a:path>
                <a:path w="9199880" h="4648200">
                  <a:moveTo>
                    <a:pt x="6451027" y="599694"/>
                  </a:moveTo>
                  <a:lnTo>
                    <a:pt x="6426008" y="599694"/>
                  </a:lnTo>
                </a:path>
                <a:path w="9199880" h="4648200">
                  <a:moveTo>
                    <a:pt x="6400989" y="599694"/>
                  </a:moveTo>
                  <a:lnTo>
                    <a:pt x="6376034" y="599694"/>
                  </a:lnTo>
                </a:path>
                <a:path w="9199880" h="4648200">
                  <a:moveTo>
                    <a:pt x="6351015" y="599694"/>
                  </a:moveTo>
                  <a:lnTo>
                    <a:pt x="6326059" y="599694"/>
                  </a:lnTo>
                </a:path>
                <a:path w="9199880" h="4648200">
                  <a:moveTo>
                    <a:pt x="6301040" y="599694"/>
                  </a:moveTo>
                  <a:lnTo>
                    <a:pt x="6276085" y="599694"/>
                  </a:lnTo>
                </a:path>
                <a:path w="9199880" h="4648200">
                  <a:moveTo>
                    <a:pt x="6251129" y="599694"/>
                  </a:moveTo>
                  <a:lnTo>
                    <a:pt x="6226110" y="599694"/>
                  </a:lnTo>
                </a:path>
                <a:path w="9199880" h="4648200">
                  <a:moveTo>
                    <a:pt x="6201091" y="599694"/>
                  </a:moveTo>
                  <a:lnTo>
                    <a:pt x="6176072" y="599694"/>
                  </a:lnTo>
                </a:path>
                <a:path w="9199880" h="4648200">
                  <a:moveTo>
                    <a:pt x="6151117" y="599694"/>
                  </a:moveTo>
                  <a:lnTo>
                    <a:pt x="6126161" y="599694"/>
                  </a:lnTo>
                </a:path>
                <a:path w="9199880" h="4648200">
                  <a:moveTo>
                    <a:pt x="6101142" y="599694"/>
                  </a:moveTo>
                  <a:lnTo>
                    <a:pt x="6076187" y="599694"/>
                  </a:lnTo>
                </a:path>
                <a:path w="9199880" h="4648200">
                  <a:moveTo>
                    <a:pt x="6051168" y="599694"/>
                  </a:moveTo>
                  <a:lnTo>
                    <a:pt x="6026212" y="599694"/>
                  </a:lnTo>
                </a:path>
                <a:path w="9199880" h="4648200">
                  <a:moveTo>
                    <a:pt x="6001193" y="599694"/>
                  </a:moveTo>
                  <a:lnTo>
                    <a:pt x="5976174" y="599694"/>
                  </a:lnTo>
                </a:path>
                <a:path w="9199880" h="4648200">
                  <a:moveTo>
                    <a:pt x="5951219" y="599694"/>
                  </a:moveTo>
                  <a:lnTo>
                    <a:pt x="5926263" y="599694"/>
                  </a:lnTo>
                </a:path>
                <a:path w="9199880" h="4648200">
                  <a:moveTo>
                    <a:pt x="5901244" y="599694"/>
                  </a:moveTo>
                  <a:lnTo>
                    <a:pt x="5876289" y="599694"/>
                  </a:lnTo>
                </a:path>
                <a:path w="9199880" h="4648200">
                  <a:moveTo>
                    <a:pt x="5851270" y="599694"/>
                  </a:moveTo>
                  <a:lnTo>
                    <a:pt x="5826314" y="599694"/>
                  </a:lnTo>
                </a:path>
                <a:path w="9199880" h="4648200">
                  <a:moveTo>
                    <a:pt x="5801295" y="599694"/>
                  </a:moveTo>
                  <a:lnTo>
                    <a:pt x="5776276" y="599694"/>
                  </a:lnTo>
                </a:path>
                <a:path w="9199880" h="4648200">
                  <a:moveTo>
                    <a:pt x="5751321" y="599694"/>
                  </a:moveTo>
                  <a:lnTo>
                    <a:pt x="5726302" y="599694"/>
                  </a:lnTo>
                </a:path>
                <a:path w="9199880" h="4648200">
                  <a:moveTo>
                    <a:pt x="5701346" y="599694"/>
                  </a:moveTo>
                  <a:lnTo>
                    <a:pt x="5676391" y="599694"/>
                  </a:lnTo>
                </a:path>
                <a:path w="9199880" h="4648200">
                  <a:moveTo>
                    <a:pt x="5651372" y="599694"/>
                  </a:moveTo>
                  <a:lnTo>
                    <a:pt x="5626353" y="599694"/>
                  </a:lnTo>
                </a:path>
                <a:path w="9199880" h="4648200">
                  <a:moveTo>
                    <a:pt x="5601397" y="599694"/>
                  </a:moveTo>
                  <a:lnTo>
                    <a:pt x="5576378" y="599694"/>
                  </a:lnTo>
                </a:path>
                <a:path w="9199880" h="4648200">
                  <a:moveTo>
                    <a:pt x="5551423" y="599694"/>
                  </a:moveTo>
                  <a:lnTo>
                    <a:pt x="5526404" y="599694"/>
                  </a:lnTo>
                </a:path>
                <a:path w="9199880" h="4648200">
                  <a:moveTo>
                    <a:pt x="5501448" y="599694"/>
                  </a:moveTo>
                  <a:lnTo>
                    <a:pt x="5476429" y="599694"/>
                  </a:lnTo>
                </a:path>
                <a:path w="9199880" h="4648200">
                  <a:moveTo>
                    <a:pt x="5451474" y="599694"/>
                  </a:moveTo>
                  <a:lnTo>
                    <a:pt x="5426455" y="599694"/>
                  </a:lnTo>
                </a:path>
                <a:path w="9199880" h="4648200">
                  <a:moveTo>
                    <a:pt x="5401499" y="599694"/>
                  </a:moveTo>
                  <a:lnTo>
                    <a:pt x="5376480" y="599694"/>
                  </a:lnTo>
                </a:path>
                <a:path w="9199880" h="4648200">
                  <a:moveTo>
                    <a:pt x="5351461" y="599694"/>
                  </a:moveTo>
                  <a:lnTo>
                    <a:pt x="5326506" y="599694"/>
                  </a:lnTo>
                </a:path>
                <a:path w="9199880" h="4648200">
                  <a:moveTo>
                    <a:pt x="5301487" y="599694"/>
                  </a:moveTo>
                  <a:lnTo>
                    <a:pt x="5276531" y="599694"/>
                  </a:lnTo>
                </a:path>
                <a:path w="9199880" h="4648200">
                  <a:moveTo>
                    <a:pt x="5251576" y="599694"/>
                  </a:moveTo>
                  <a:lnTo>
                    <a:pt x="5226557" y="599694"/>
                  </a:lnTo>
                </a:path>
                <a:path w="9199880" h="4648200">
                  <a:moveTo>
                    <a:pt x="5201601" y="599694"/>
                  </a:moveTo>
                  <a:lnTo>
                    <a:pt x="5176582" y="599694"/>
                  </a:lnTo>
                </a:path>
                <a:path w="9199880" h="4648200">
                  <a:moveTo>
                    <a:pt x="5151563" y="599694"/>
                  </a:moveTo>
                  <a:lnTo>
                    <a:pt x="5126608" y="599694"/>
                  </a:lnTo>
                </a:path>
                <a:path w="9199880" h="4648200">
                  <a:moveTo>
                    <a:pt x="5101589" y="599694"/>
                  </a:moveTo>
                  <a:lnTo>
                    <a:pt x="5076633" y="599694"/>
                  </a:lnTo>
                </a:path>
                <a:path w="9199880" h="4648200">
                  <a:moveTo>
                    <a:pt x="5051678" y="599694"/>
                  </a:moveTo>
                  <a:lnTo>
                    <a:pt x="5026659" y="599694"/>
                  </a:lnTo>
                </a:path>
                <a:path w="9199880" h="4648200">
                  <a:moveTo>
                    <a:pt x="5001703" y="599694"/>
                  </a:moveTo>
                  <a:lnTo>
                    <a:pt x="4976684" y="599694"/>
                  </a:lnTo>
                </a:path>
                <a:path w="9199880" h="4648200">
                  <a:moveTo>
                    <a:pt x="4951665" y="599694"/>
                  </a:moveTo>
                  <a:lnTo>
                    <a:pt x="4926710" y="599694"/>
                  </a:lnTo>
                </a:path>
                <a:path w="9199880" h="4648200">
                  <a:moveTo>
                    <a:pt x="4901691" y="599694"/>
                  </a:moveTo>
                  <a:lnTo>
                    <a:pt x="4876735" y="599694"/>
                  </a:lnTo>
                </a:path>
                <a:path w="9199880" h="4648200">
                  <a:moveTo>
                    <a:pt x="4851716" y="599694"/>
                  </a:moveTo>
                  <a:lnTo>
                    <a:pt x="4826761" y="599694"/>
                  </a:lnTo>
                </a:path>
                <a:path w="9199880" h="4648200">
                  <a:moveTo>
                    <a:pt x="4801742" y="599694"/>
                  </a:moveTo>
                  <a:lnTo>
                    <a:pt x="4776786" y="599694"/>
                  </a:lnTo>
                </a:path>
                <a:path w="9199880" h="4648200">
                  <a:moveTo>
                    <a:pt x="4751831" y="599694"/>
                  </a:moveTo>
                  <a:lnTo>
                    <a:pt x="4726812" y="599694"/>
                  </a:lnTo>
                </a:path>
                <a:path w="9199880" h="4648200">
                  <a:moveTo>
                    <a:pt x="4701793" y="599694"/>
                  </a:moveTo>
                  <a:lnTo>
                    <a:pt x="4676774" y="599694"/>
                  </a:lnTo>
                </a:path>
                <a:path w="9199880" h="4648200">
                  <a:moveTo>
                    <a:pt x="4651818" y="599694"/>
                  </a:moveTo>
                  <a:lnTo>
                    <a:pt x="4626863" y="599694"/>
                  </a:lnTo>
                </a:path>
                <a:path w="9199880" h="4648200">
                  <a:moveTo>
                    <a:pt x="4601844" y="599694"/>
                  </a:moveTo>
                  <a:lnTo>
                    <a:pt x="4576888" y="599694"/>
                  </a:lnTo>
                </a:path>
                <a:path w="9199880" h="4648200">
                  <a:moveTo>
                    <a:pt x="4551869" y="599694"/>
                  </a:moveTo>
                  <a:lnTo>
                    <a:pt x="4526914" y="599694"/>
                  </a:lnTo>
                </a:path>
                <a:path w="9199880" h="4648200">
                  <a:moveTo>
                    <a:pt x="4501895" y="599694"/>
                  </a:moveTo>
                  <a:lnTo>
                    <a:pt x="4476876" y="599694"/>
                  </a:lnTo>
                </a:path>
                <a:path w="9199880" h="4648200">
                  <a:moveTo>
                    <a:pt x="4451920" y="599694"/>
                  </a:moveTo>
                  <a:lnTo>
                    <a:pt x="4426965" y="599694"/>
                  </a:lnTo>
                </a:path>
                <a:path w="9199880" h="4648200">
                  <a:moveTo>
                    <a:pt x="4401946" y="599694"/>
                  </a:moveTo>
                  <a:lnTo>
                    <a:pt x="4376990" y="599694"/>
                  </a:lnTo>
                </a:path>
                <a:path w="9199880" h="4648200">
                  <a:moveTo>
                    <a:pt x="4351971" y="599694"/>
                  </a:moveTo>
                  <a:lnTo>
                    <a:pt x="4326952" y="599694"/>
                  </a:lnTo>
                </a:path>
                <a:path w="9199880" h="4648200">
                  <a:moveTo>
                    <a:pt x="4301997" y="599694"/>
                  </a:moveTo>
                  <a:lnTo>
                    <a:pt x="4276978" y="599694"/>
                  </a:lnTo>
                </a:path>
                <a:path w="9199880" h="4648200">
                  <a:moveTo>
                    <a:pt x="4252022" y="599694"/>
                  </a:moveTo>
                  <a:lnTo>
                    <a:pt x="4227003" y="599694"/>
                  </a:lnTo>
                </a:path>
                <a:path w="9199880" h="4648200">
                  <a:moveTo>
                    <a:pt x="4202048" y="599694"/>
                  </a:moveTo>
                  <a:lnTo>
                    <a:pt x="4177092" y="599694"/>
                  </a:lnTo>
                </a:path>
                <a:path w="9199880" h="4648200">
                  <a:moveTo>
                    <a:pt x="4152073" y="599694"/>
                  </a:moveTo>
                  <a:lnTo>
                    <a:pt x="4127054" y="599694"/>
                  </a:lnTo>
                </a:path>
                <a:path w="9199880" h="4648200">
                  <a:moveTo>
                    <a:pt x="4102099" y="599694"/>
                  </a:moveTo>
                  <a:lnTo>
                    <a:pt x="4077080" y="599694"/>
                  </a:lnTo>
                </a:path>
                <a:path w="9199880" h="4648200">
                  <a:moveTo>
                    <a:pt x="4052124" y="599694"/>
                  </a:moveTo>
                  <a:lnTo>
                    <a:pt x="4027105" y="599694"/>
                  </a:lnTo>
                </a:path>
                <a:path w="9199880" h="4648200">
                  <a:moveTo>
                    <a:pt x="4002150" y="599694"/>
                  </a:moveTo>
                  <a:lnTo>
                    <a:pt x="3977194" y="599694"/>
                  </a:lnTo>
                </a:path>
                <a:path w="9199880" h="4648200">
                  <a:moveTo>
                    <a:pt x="3952175" y="599694"/>
                  </a:moveTo>
                  <a:lnTo>
                    <a:pt x="3927156" y="599694"/>
                  </a:lnTo>
                </a:path>
                <a:path w="9199880" h="4648200">
                  <a:moveTo>
                    <a:pt x="3902137" y="599694"/>
                  </a:moveTo>
                  <a:lnTo>
                    <a:pt x="3877182" y="599694"/>
                  </a:lnTo>
                </a:path>
                <a:path w="9199880" h="4648200">
                  <a:moveTo>
                    <a:pt x="3852226" y="599694"/>
                  </a:moveTo>
                  <a:lnTo>
                    <a:pt x="3827207" y="599694"/>
                  </a:lnTo>
                </a:path>
                <a:path w="9199880" h="4648200">
                  <a:moveTo>
                    <a:pt x="3802188" y="599694"/>
                  </a:moveTo>
                  <a:lnTo>
                    <a:pt x="3777233" y="599694"/>
                  </a:lnTo>
                </a:path>
                <a:path w="9199880" h="4648200">
                  <a:moveTo>
                    <a:pt x="3752277" y="599694"/>
                  </a:moveTo>
                  <a:lnTo>
                    <a:pt x="3727258" y="599694"/>
                  </a:lnTo>
                </a:path>
                <a:path w="9199880" h="4648200">
                  <a:moveTo>
                    <a:pt x="3702303" y="599694"/>
                  </a:moveTo>
                  <a:lnTo>
                    <a:pt x="3677284" y="599694"/>
                  </a:lnTo>
                </a:path>
                <a:path w="9199880" h="4648200">
                  <a:moveTo>
                    <a:pt x="3652328" y="599694"/>
                  </a:moveTo>
                  <a:lnTo>
                    <a:pt x="3627309" y="599694"/>
                  </a:lnTo>
                </a:path>
                <a:path w="9199880" h="4648200">
                  <a:moveTo>
                    <a:pt x="3602290" y="599694"/>
                  </a:moveTo>
                  <a:lnTo>
                    <a:pt x="3577335" y="599694"/>
                  </a:lnTo>
                </a:path>
                <a:path w="9199880" h="4648200">
                  <a:moveTo>
                    <a:pt x="3552379" y="599694"/>
                  </a:moveTo>
                  <a:lnTo>
                    <a:pt x="3527360" y="599694"/>
                  </a:lnTo>
                </a:path>
                <a:path w="9199880" h="4648200">
                  <a:moveTo>
                    <a:pt x="3502405" y="599694"/>
                  </a:moveTo>
                  <a:lnTo>
                    <a:pt x="3477386" y="599694"/>
                  </a:lnTo>
                </a:path>
                <a:path w="9199880" h="4648200">
                  <a:moveTo>
                    <a:pt x="3452367" y="599694"/>
                  </a:moveTo>
                  <a:lnTo>
                    <a:pt x="3427411" y="599694"/>
                  </a:lnTo>
                </a:path>
                <a:path w="9199880" h="4648200">
                  <a:moveTo>
                    <a:pt x="3402392" y="599694"/>
                  </a:moveTo>
                  <a:lnTo>
                    <a:pt x="3377437" y="599694"/>
                  </a:lnTo>
                </a:path>
                <a:path w="9199880" h="4648200">
                  <a:moveTo>
                    <a:pt x="3352418" y="599694"/>
                  </a:moveTo>
                  <a:lnTo>
                    <a:pt x="3327462" y="599694"/>
                  </a:lnTo>
                </a:path>
                <a:path w="9199880" h="4648200">
                  <a:moveTo>
                    <a:pt x="3302507" y="599694"/>
                  </a:moveTo>
                  <a:lnTo>
                    <a:pt x="3277488" y="599694"/>
                  </a:lnTo>
                </a:path>
                <a:path w="9199880" h="4648200">
                  <a:moveTo>
                    <a:pt x="3252469" y="599694"/>
                  </a:moveTo>
                  <a:lnTo>
                    <a:pt x="3227513" y="599694"/>
                  </a:lnTo>
                </a:path>
                <a:path w="9199880" h="4648200">
                  <a:moveTo>
                    <a:pt x="3202494" y="599694"/>
                  </a:moveTo>
                  <a:lnTo>
                    <a:pt x="3177539" y="599694"/>
                  </a:lnTo>
                </a:path>
                <a:path w="9199880" h="4648200">
                  <a:moveTo>
                    <a:pt x="3152520" y="599694"/>
                  </a:moveTo>
                  <a:lnTo>
                    <a:pt x="3127564" y="599694"/>
                  </a:lnTo>
                </a:path>
                <a:path w="9199880" h="4648200">
                  <a:moveTo>
                    <a:pt x="3102545" y="599694"/>
                  </a:moveTo>
                  <a:lnTo>
                    <a:pt x="3077590" y="599694"/>
                  </a:lnTo>
                </a:path>
                <a:path w="9199880" h="4648200">
                  <a:moveTo>
                    <a:pt x="3052571" y="599694"/>
                  </a:moveTo>
                  <a:lnTo>
                    <a:pt x="3027615" y="599694"/>
                  </a:lnTo>
                </a:path>
                <a:path w="9199880" h="4648200">
                  <a:moveTo>
                    <a:pt x="3002596" y="599694"/>
                  </a:moveTo>
                  <a:lnTo>
                    <a:pt x="2977641" y="599694"/>
                  </a:lnTo>
                </a:path>
                <a:path w="9199880" h="4648200">
                  <a:moveTo>
                    <a:pt x="2952622" y="599694"/>
                  </a:moveTo>
                  <a:lnTo>
                    <a:pt x="2927666" y="599694"/>
                  </a:lnTo>
                </a:path>
                <a:path w="9199880" h="4648200">
                  <a:moveTo>
                    <a:pt x="2902647" y="599694"/>
                  </a:moveTo>
                  <a:lnTo>
                    <a:pt x="2877692" y="599694"/>
                  </a:lnTo>
                </a:path>
                <a:path w="9199880" h="4648200">
                  <a:moveTo>
                    <a:pt x="2852692" y="599694"/>
                  </a:moveTo>
                  <a:lnTo>
                    <a:pt x="2827667" y="599694"/>
                  </a:lnTo>
                </a:path>
                <a:path w="9199880" h="4648200">
                  <a:moveTo>
                    <a:pt x="888878" y="599694"/>
                  </a:moveTo>
                  <a:lnTo>
                    <a:pt x="878585" y="599694"/>
                  </a:lnTo>
                </a:path>
                <a:path w="9199880" h="4648200">
                  <a:moveTo>
                    <a:pt x="853610" y="599694"/>
                  </a:moveTo>
                  <a:lnTo>
                    <a:pt x="828629" y="599694"/>
                  </a:lnTo>
                </a:path>
                <a:path w="9199880" h="4648200">
                  <a:moveTo>
                    <a:pt x="803655" y="599694"/>
                  </a:moveTo>
                  <a:lnTo>
                    <a:pt x="778649" y="599694"/>
                  </a:lnTo>
                </a:path>
                <a:path w="9199880" h="4648200">
                  <a:moveTo>
                    <a:pt x="753668" y="599694"/>
                  </a:moveTo>
                  <a:lnTo>
                    <a:pt x="728642" y="599694"/>
                  </a:lnTo>
                </a:path>
                <a:path w="9199880" h="4648200">
                  <a:moveTo>
                    <a:pt x="703661" y="599694"/>
                  </a:moveTo>
                  <a:lnTo>
                    <a:pt x="687494" y="599694"/>
                  </a:lnTo>
                </a:path>
                <a:path w="9199880" h="4648200">
                  <a:moveTo>
                    <a:pt x="9149714" y="649668"/>
                  </a:moveTo>
                  <a:lnTo>
                    <a:pt x="9124758" y="649668"/>
                  </a:lnTo>
                </a:path>
                <a:path w="9199880" h="4648200">
                  <a:moveTo>
                    <a:pt x="9099739" y="649668"/>
                  </a:moveTo>
                  <a:lnTo>
                    <a:pt x="9074720" y="649668"/>
                  </a:lnTo>
                </a:path>
                <a:path w="9199880" h="4648200">
                  <a:moveTo>
                    <a:pt x="9049765" y="649668"/>
                  </a:moveTo>
                  <a:lnTo>
                    <a:pt x="9024809" y="649668"/>
                  </a:lnTo>
                </a:path>
                <a:path w="9199880" h="4648200">
                  <a:moveTo>
                    <a:pt x="8999790" y="649668"/>
                  </a:moveTo>
                  <a:lnTo>
                    <a:pt x="8974835" y="649668"/>
                  </a:lnTo>
                </a:path>
                <a:path w="9199880" h="4648200">
                  <a:moveTo>
                    <a:pt x="8949816" y="649668"/>
                  </a:moveTo>
                  <a:lnTo>
                    <a:pt x="8924860" y="649668"/>
                  </a:lnTo>
                </a:path>
                <a:path w="9199880" h="4648200">
                  <a:moveTo>
                    <a:pt x="8899841" y="649668"/>
                  </a:moveTo>
                  <a:lnTo>
                    <a:pt x="8874822" y="649668"/>
                  </a:lnTo>
                </a:path>
                <a:path w="9199880" h="4648200">
                  <a:moveTo>
                    <a:pt x="8849867" y="649668"/>
                  </a:moveTo>
                  <a:lnTo>
                    <a:pt x="8824911" y="649668"/>
                  </a:lnTo>
                </a:path>
                <a:path w="9199880" h="4648200">
                  <a:moveTo>
                    <a:pt x="8799892" y="649668"/>
                  </a:moveTo>
                  <a:lnTo>
                    <a:pt x="8774937" y="649668"/>
                  </a:lnTo>
                </a:path>
                <a:path w="9199880" h="4648200">
                  <a:moveTo>
                    <a:pt x="8749918" y="649668"/>
                  </a:moveTo>
                  <a:lnTo>
                    <a:pt x="8724899" y="649668"/>
                  </a:lnTo>
                </a:path>
                <a:path w="9199880" h="4648200">
                  <a:moveTo>
                    <a:pt x="8699943" y="649668"/>
                  </a:moveTo>
                  <a:lnTo>
                    <a:pt x="8674924" y="649668"/>
                  </a:lnTo>
                </a:path>
                <a:path w="9199880" h="4648200">
                  <a:moveTo>
                    <a:pt x="8649969" y="649668"/>
                  </a:moveTo>
                  <a:lnTo>
                    <a:pt x="8624950" y="649668"/>
                  </a:lnTo>
                </a:path>
                <a:path w="9199880" h="4648200">
                  <a:moveTo>
                    <a:pt x="8599994" y="649668"/>
                  </a:moveTo>
                  <a:lnTo>
                    <a:pt x="8575039" y="649668"/>
                  </a:lnTo>
                </a:path>
                <a:path w="9199880" h="4648200">
                  <a:moveTo>
                    <a:pt x="8550020" y="649668"/>
                  </a:moveTo>
                  <a:lnTo>
                    <a:pt x="8525001" y="649668"/>
                  </a:lnTo>
                </a:path>
                <a:path w="9199880" h="4648200">
                  <a:moveTo>
                    <a:pt x="8500045" y="649668"/>
                  </a:moveTo>
                  <a:lnTo>
                    <a:pt x="8475026" y="649668"/>
                  </a:lnTo>
                </a:path>
                <a:path w="9199880" h="4648200">
                  <a:moveTo>
                    <a:pt x="8450071" y="649668"/>
                  </a:moveTo>
                  <a:lnTo>
                    <a:pt x="8425052" y="649668"/>
                  </a:lnTo>
                </a:path>
                <a:path w="9199880" h="4648200">
                  <a:moveTo>
                    <a:pt x="8400096" y="649668"/>
                  </a:moveTo>
                  <a:lnTo>
                    <a:pt x="8375141" y="649668"/>
                  </a:lnTo>
                </a:path>
                <a:path w="9199880" h="4648200">
                  <a:moveTo>
                    <a:pt x="8350122" y="649668"/>
                  </a:moveTo>
                  <a:lnTo>
                    <a:pt x="8325103" y="649668"/>
                  </a:lnTo>
                </a:path>
                <a:path w="9199880" h="4648200">
                  <a:moveTo>
                    <a:pt x="8300084" y="649668"/>
                  </a:moveTo>
                  <a:lnTo>
                    <a:pt x="8275128" y="649668"/>
                  </a:lnTo>
                </a:path>
                <a:path w="9199880" h="4648200">
                  <a:moveTo>
                    <a:pt x="8250173" y="649668"/>
                  </a:moveTo>
                  <a:lnTo>
                    <a:pt x="8225154" y="649668"/>
                  </a:lnTo>
                </a:path>
                <a:path w="9199880" h="4648200">
                  <a:moveTo>
                    <a:pt x="8200198" y="649668"/>
                  </a:moveTo>
                  <a:lnTo>
                    <a:pt x="8175179" y="649668"/>
                  </a:lnTo>
                </a:path>
                <a:path w="9199880" h="4648200">
                  <a:moveTo>
                    <a:pt x="8150224" y="649668"/>
                  </a:moveTo>
                  <a:lnTo>
                    <a:pt x="8125205" y="649668"/>
                  </a:lnTo>
                </a:path>
                <a:path w="9199880" h="4648200">
                  <a:moveTo>
                    <a:pt x="8100186" y="649668"/>
                  </a:moveTo>
                  <a:lnTo>
                    <a:pt x="8075230" y="649668"/>
                  </a:lnTo>
                </a:path>
                <a:path w="9199880" h="4648200">
                  <a:moveTo>
                    <a:pt x="8050211" y="649668"/>
                  </a:moveTo>
                  <a:lnTo>
                    <a:pt x="8025256" y="649668"/>
                  </a:lnTo>
                </a:path>
                <a:path w="9199880" h="4648200">
                  <a:moveTo>
                    <a:pt x="8000237" y="649668"/>
                  </a:moveTo>
                  <a:lnTo>
                    <a:pt x="7975281" y="649668"/>
                  </a:lnTo>
                </a:path>
                <a:path w="9199880" h="4648200">
                  <a:moveTo>
                    <a:pt x="7950326" y="649668"/>
                  </a:moveTo>
                  <a:lnTo>
                    <a:pt x="7925307" y="649668"/>
                  </a:lnTo>
                </a:path>
                <a:path w="9199880" h="4648200">
                  <a:moveTo>
                    <a:pt x="7900288" y="649668"/>
                  </a:moveTo>
                  <a:lnTo>
                    <a:pt x="7875332" y="649668"/>
                  </a:lnTo>
                </a:path>
                <a:path w="9199880" h="4648200">
                  <a:moveTo>
                    <a:pt x="7850313" y="649668"/>
                  </a:moveTo>
                  <a:lnTo>
                    <a:pt x="7825358" y="649668"/>
                  </a:lnTo>
                </a:path>
                <a:path w="9199880" h="4648200">
                  <a:moveTo>
                    <a:pt x="7800339" y="649668"/>
                  </a:moveTo>
                  <a:lnTo>
                    <a:pt x="7775383" y="649668"/>
                  </a:lnTo>
                </a:path>
                <a:path w="9199880" h="4648200">
                  <a:moveTo>
                    <a:pt x="7750428" y="649668"/>
                  </a:moveTo>
                  <a:lnTo>
                    <a:pt x="7725409" y="649668"/>
                  </a:lnTo>
                </a:path>
                <a:path w="9199880" h="4648200">
                  <a:moveTo>
                    <a:pt x="7700453" y="649668"/>
                  </a:moveTo>
                  <a:lnTo>
                    <a:pt x="7675371" y="649668"/>
                  </a:lnTo>
                </a:path>
                <a:path w="9199880" h="4648200">
                  <a:moveTo>
                    <a:pt x="7650415" y="649668"/>
                  </a:moveTo>
                  <a:lnTo>
                    <a:pt x="7625460" y="649668"/>
                  </a:lnTo>
                </a:path>
                <a:path w="9199880" h="4648200">
                  <a:moveTo>
                    <a:pt x="7600441" y="649668"/>
                  </a:moveTo>
                  <a:lnTo>
                    <a:pt x="7575485" y="649668"/>
                  </a:lnTo>
                </a:path>
                <a:path w="9199880" h="4648200">
                  <a:moveTo>
                    <a:pt x="7550466" y="649668"/>
                  </a:moveTo>
                  <a:lnTo>
                    <a:pt x="7525511" y="649668"/>
                  </a:lnTo>
                </a:path>
                <a:path w="9199880" h="4648200">
                  <a:moveTo>
                    <a:pt x="7500492" y="649668"/>
                  </a:moveTo>
                  <a:lnTo>
                    <a:pt x="7475473" y="649668"/>
                  </a:lnTo>
                </a:path>
                <a:path w="9199880" h="4648200">
                  <a:moveTo>
                    <a:pt x="7450517" y="649668"/>
                  </a:moveTo>
                  <a:lnTo>
                    <a:pt x="7425562" y="649668"/>
                  </a:lnTo>
                </a:path>
                <a:path w="9199880" h="4648200">
                  <a:moveTo>
                    <a:pt x="7400543" y="649668"/>
                  </a:moveTo>
                  <a:lnTo>
                    <a:pt x="7375524" y="649668"/>
                  </a:lnTo>
                </a:path>
                <a:path w="9199880" h="4648200">
                  <a:moveTo>
                    <a:pt x="7350568" y="649668"/>
                  </a:moveTo>
                  <a:lnTo>
                    <a:pt x="7325613" y="649668"/>
                  </a:lnTo>
                </a:path>
                <a:path w="9199880" h="4648200">
                  <a:moveTo>
                    <a:pt x="7300594" y="649668"/>
                  </a:moveTo>
                  <a:lnTo>
                    <a:pt x="7275575" y="649668"/>
                  </a:lnTo>
                </a:path>
                <a:path w="9199880" h="4648200">
                  <a:moveTo>
                    <a:pt x="7250619" y="649668"/>
                  </a:moveTo>
                  <a:lnTo>
                    <a:pt x="7225600" y="649668"/>
                  </a:lnTo>
                </a:path>
                <a:path w="9199880" h="4648200">
                  <a:moveTo>
                    <a:pt x="7200645" y="649668"/>
                  </a:moveTo>
                  <a:lnTo>
                    <a:pt x="7175626" y="649668"/>
                  </a:lnTo>
                </a:path>
                <a:path w="9199880" h="4648200">
                  <a:moveTo>
                    <a:pt x="7150670" y="649668"/>
                  </a:moveTo>
                  <a:lnTo>
                    <a:pt x="7125651" y="649668"/>
                  </a:lnTo>
                </a:path>
                <a:path w="9199880" h="4648200">
                  <a:moveTo>
                    <a:pt x="7100696" y="649668"/>
                  </a:moveTo>
                  <a:lnTo>
                    <a:pt x="7075740" y="649668"/>
                  </a:lnTo>
                </a:path>
                <a:path w="9199880" h="4648200">
                  <a:moveTo>
                    <a:pt x="7050658" y="649668"/>
                  </a:moveTo>
                  <a:lnTo>
                    <a:pt x="7025702" y="649668"/>
                  </a:lnTo>
                </a:path>
                <a:path w="9199880" h="4648200">
                  <a:moveTo>
                    <a:pt x="7000747" y="649668"/>
                  </a:moveTo>
                  <a:lnTo>
                    <a:pt x="6975728" y="649668"/>
                  </a:lnTo>
                </a:path>
                <a:path w="9199880" h="4648200">
                  <a:moveTo>
                    <a:pt x="6950772" y="649668"/>
                  </a:moveTo>
                  <a:lnTo>
                    <a:pt x="6925753" y="649668"/>
                  </a:lnTo>
                </a:path>
                <a:path w="9199880" h="4648200">
                  <a:moveTo>
                    <a:pt x="6900798" y="649668"/>
                  </a:moveTo>
                  <a:lnTo>
                    <a:pt x="6875842" y="649668"/>
                  </a:lnTo>
                </a:path>
                <a:path w="9199880" h="4648200">
                  <a:moveTo>
                    <a:pt x="6850760" y="649668"/>
                  </a:moveTo>
                  <a:lnTo>
                    <a:pt x="6825804" y="649668"/>
                  </a:lnTo>
                </a:path>
                <a:path w="9199880" h="4648200">
                  <a:moveTo>
                    <a:pt x="6800785" y="649668"/>
                  </a:moveTo>
                  <a:lnTo>
                    <a:pt x="6775830" y="649668"/>
                  </a:lnTo>
                </a:path>
                <a:path w="9199880" h="4648200">
                  <a:moveTo>
                    <a:pt x="6750874" y="649668"/>
                  </a:moveTo>
                  <a:lnTo>
                    <a:pt x="6725855" y="649668"/>
                  </a:lnTo>
                </a:path>
                <a:path w="9199880" h="4648200">
                  <a:moveTo>
                    <a:pt x="6700900" y="649668"/>
                  </a:moveTo>
                  <a:lnTo>
                    <a:pt x="6675881" y="649668"/>
                  </a:lnTo>
                </a:path>
                <a:path w="9199880" h="4648200">
                  <a:moveTo>
                    <a:pt x="6650925" y="649668"/>
                  </a:moveTo>
                  <a:lnTo>
                    <a:pt x="6625906" y="649668"/>
                  </a:lnTo>
                </a:path>
                <a:path w="9199880" h="4648200">
                  <a:moveTo>
                    <a:pt x="6600887" y="649668"/>
                  </a:moveTo>
                  <a:lnTo>
                    <a:pt x="6575932" y="649668"/>
                  </a:lnTo>
                </a:path>
                <a:path w="9199880" h="4648200">
                  <a:moveTo>
                    <a:pt x="6550976" y="649668"/>
                  </a:moveTo>
                  <a:lnTo>
                    <a:pt x="6525957" y="649668"/>
                  </a:lnTo>
                </a:path>
                <a:path w="9199880" h="4648200">
                  <a:moveTo>
                    <a:pt x="6500938" y="649668"/>
                  </a:moveTo>
                  <a:lnTo>
                    <a:pt x="6475983" y="649668"/>
                  </a:lnTo>
                </a:path>
                <a:path w="9199880" h="4648200">
                  <a:moveTo>
                    <a:pt x="6451027" y="649668"/>
                  </a:moveTo>
                  <a:lnTo>
                    <a:pt x="6426008" y="649668"/>
                  </a:lnTo>
                </a:path>
                <a:path w="9199880" h="4648200">
                  <a:moveTo>
                    <a:pt x="6400989" y="649668"/>
                  </a:moveTo>
                  <a:lnTo>
                    <a:pt x="6376034" y="649668"/>
                  </a:lnTo>
                </a:path>
                <a:path w="9199880" h="4648200">
                  <a:moveTo>
                    <a:pt x="6351015" y="649668"/>
                  </a:moveTo>
                  <a:lnTo>
                    <a:pt x="6326059" y="649668"/>
                  </a:lnTo>
                </a:path>
                <a:path w="9199880" h="4648200">
                  <a:moveTo>
                    <a:pt x="6301040" y="649668"/>
                  </a:moveTo>
                  <a:lnTo>
                    <a:pt x="6276085" y="649668"/>
                  </a:lnTo>
                </a:path>
                <a:path w="9199880" h="4648200">
                  <a:moveTo>
                    <a:pt x="6251129" y="649668"/>
                  </a:moveTo>
                  <a:lnTo>
                    <a:pt x="6226110" y="649668"/>
                  </a:lnTo>
                </a:path>
                <a:path w="9199880" h="4648200">
                  <a:moveTo>
                    <a:pt x="6201091" y="649668"/>
                  </a:moveTo>
                  <a:lnTo>
                    <a:pt x="6176072" y="649668"/>
                  </a:lnTo>
                </a:path>
                <a:path w="9199880" h="4648200">
                  <a:moveTo>
                    <a:pt x="6151117" y="649668"/>
                  </a:moveTo>
                  <a:lnTo>
                    <a:pt x="6126161" y="649668"/>
                  </a:lnTo>
                </a:path>
                <a:path w="9199880" h="4648200">
                  <a:moveTo>
                    <a:pt x="6101142" y="649668"/>
                  </a:moveTo>
                  <a:lnTo>
                    <a:pt x="6076187" y="649668"/>
                  </a:lnTo>
                </a:path>
                <a:path w="9199880" h="4648200">
                  <a:moveTo>
                    <a:pt x="6051168" y="649668"/>
                  </a:moveTo>
                  <a:lnTo>
                    <a:pt x="6026212" y="649668"/>
                  </a:lnTo>
                </a:path>
                <a:path w="9199880" h="4648200">
                  <a:moveTo>
                    <a:pt x="6001193" y="649668"/>
                  </a:moveTo>
                  <a:lnTo>
                    <a:pt x="5976174" y="649668"/>
                  </a:lnTo>
                </a:path>
                <a:path w="9199880" h="4648200">
                  <a:moveTo>
                    <a:pt x="5951219" y="649668"/>
                  </a:moveTo>
                  <a:lnTo>
                    <a:pt x="5926263" y="649668"/>
                  </a:lnTo>
                </a:path>
                <a:path w="9199880" h="4648200">
                  <a:moveTo>
                    <a:pt x="5901244" y="649668"/>
                  </a:moveTo>
                  <a:lnTo>
                    <a:pt x="5876289" y="649668"/>
                  </a:lnTo>
                </a:path>
                <a:path w="9199880" h="4648200">
                  <a:moveTo>
                    <a:pt x="5851270" y="649668"/>
                  </a:moveTo>
                  <a:lnTo>
                    <a:pt x="5826314" y="649668"/>
                  </a:lnTo>
                </a:path>
                <a:path w="9199880" h="4648200">
                  <a:moveTo>
                    <a:pt x="5801295" y="649668"/>
                  </a:moveTo>
                  <a:lnTo>
                    <a:pt x="5776276" y="649668"/>
                  </a:lnTo>
                </a:path>
                <a:path w="9199880" h="4648200">
                  <a:moveTo>
                    <a:pt x="5751321" y="649668"/>
                  </a:moveTo>
                  <a:lnTo>
                    <a:pt x="5726302" y="649668"/>
                  </a:lnTo>
                </a:path>
                <a:path w="9199880" h="4648200">
                  <a:moveTo>
                    <a:pt x="5701346" y="649668"/>
                  </a:moveTo>
                  <a:lnTo>
                    <a:pt x="5676391" y="649668"/>
                  </a:lnTo>
                </a:path>
                <a:path w="9199880" h="4648200">
                  <a:moveTo>
                    <a:pt x="5651372" y="649668"/>
                  </a:moveTo>
                  <a:lnTo>
                    <a:pt x="5626353" y="649668"/>
                  </a:lnTo>
                </a:path>
                <a:path w="9199880" h="4648200">
                  <a:moveTo>
                    <a:pt x="5601397" y="649668"/>
                  </a:moveTo>
                  <a:lnTo>
                    <a:pt x="5576378" y="649668"/>
                  </a:lnTo>
                </a:path>
                <a:path w="9199880" h="4648200">
                  <a:moveTo>
                    <a:pt x="5551423" y="649668"/>
                  </a:moveTo>
                  <a:lnTo>
                    <a:pt x="5526404" y="649668"/>
                  </a:lnTo>
                </a:path>
                <a:path w="9199880" h="4648200">
                  <a:moveTo>
                    <a:pt x="5501448" y="649668"/>
                  </a:moveTo>
                  <a:lnTo>
                    <a:pt x="5476429" y="649668"/>
                  </a:lnTo>
                </a:path>
                <a:path w="9199880" h="4648200">
                  <a:moveTo>
                    <a:pt x="5451474" y="649668"/>
                  </a:moveTo>
                  <a:lnTo>
                    <a:pt x="5426455" y="649668"/>
                  </a:lnTo>
                </a:path>
                <a:path w="9199880" h="4648200">
                  <a:moveTo>
                    <a:pt x="5401499" y="649668"/>
                  </a:moveTo>
                  <a:lnTo>
                    <a:pt x="5376480" y="649668"/>
                  </a:lnTo>
                </a:path>
                <a:path w="9199880" h="4648200">
                  <a:moveTo>
                    <a:pt x="5351461" y="649668"/>
                  </a:moveTo>
                  <a:lnTo>
                    <a:pt x="5326506" y="649668"/>
                  </a:lnTo>
                </a:path>
                <a:path w="9199880" h="4648200">
                  <a:moveTo>
                    <a:pt x="5301487" y="649668"/>
                  </a:moveTo>
                  <a:lnTo>
                    <a:pt x="5276531" y="649668"/>
                  </a:lnTo>
                </a:path>
                <a:path w="9199880" h="4648200">
                  <a:moveTo>
                    <a:pt x="5251576" y="649668"/>
                  </a:moveTo>
                  <a:lnTo>
                    <a:pt x="5226557" y="649668"/>
                  </a:lnTo>
                </a:path>
                <a:path w="9199880" h="4648200">
                  <a:moveTo>
                    <a:pt x="5201601" y="649668"/>
                  </a:moveTo>
                  <a:lnTo>
                    <a:pt x="5176582" y="649668"/>
                  </a:lnTo>
                </a:path>
                <a:path w="9199880" h="4648200">
                  <a:moveTo>
                    <a:pt x="5151563" y="649668"/>
                  </a:moveTo>
                  <a:lnTo>
                    <a:pt x="5126608" y="649668"/>
                  </a:lnTo>
                </a:path>
                <a:path w="9199880" h="4648200">
                  <a:moveTo>
                    <a:pt x="5101589" y="649668"/>
                  </a:moveTo>
                  <a:lnTo>
                    <a:pt x="5076633" y="649668"/>
                  </a:lnTo>
                </a:path>
                <a:path w="9199880" h="4648200">
                  <a:moveTo>
                    <a:pt x="5051678" y="649668"/>
                  </a:moveTo>
                  <a:lnTo>
                    <a:pt x="5026659" y="649668"/>
                  </a:lnTo>
                </a:path>
                <a:path w="9199880" h="4648200">
                  <a:moveTo>
                    <a:pt x="5001703" y="649668"/>
                  </a:moveTo>
                  <a:lnTo>
                    <a:pt x="4976684" y="649668"/>
                  </a:lnTo>
                </a:path>
                <a:path w="9199880" h="4648200">
                  <a:moveTo>
                    <a:pt x="4951665" y="649668"/>
                  </a:moveTo>
                  <a:lnTo>
                    <a:pt x="4926710" y="649668"/>
                  </a:lnTo>
                </a:path>
                <a:path w="9199880" h="4648200">
                  <a:moveTo>
                    <a:pt x="4901691" y="649668"/>
                  </a:moveTo>
                  <a:lnTo>
                    <a:pt x="4876735" y="649668"/>
                  </a:lnTo>
                </a:path>
                <a:path w="9199880" h="4648200">
                  <a:moveTo>
                    <a:pt x="4851716" y="649668"/>
                  </a:moveTo>
                  <a:lnTo>
                    <a:pt x="4826761" y="649668"/>
                  </a:lnTo>
                </a:path>
                <a:path w="9199880" h="4648200">
                  <a:moveTo>
                    <a:pt x="4801742" y="649668"/>
                  </a:moveTo>
                  <a:lnTo>
                    <a:pt x="4776786" y="649668"/>
                  </a:lnTo>
                </a:path>
                <a:path w="9199880" h="4648200">
                  <a:moveTo>
                    <a:pt x="4751831" y="649668"/>
                  </a:moveTo>
                  <a:lnTo>
                    <a:pt x="4726812" y="649668"/>
                  </a:lnTo>
                </a:path>
                <a:path w="9199880" h="4648200">
                  <a:moveTo>
                    <a:pt x="4701793" y="649668"/>
                  </a:moveTo>
                  <a:lnTo>
                    <a:pt x="4676774" y="649668"/>
                  </a:lnTo>
                </a:path>
                <a:path w="9199880" h="4648200">
                  <a:moveTo>
                    <a:pt x="4651818" y="649668"/>
                  </a:moveTo>
                  <a:lnTo>
                    <a:pt x="4626863" y="649668"/>
                  </a:lnTo>
                </a:path>
                <a:path w="9199880" h="4648200">
                  <a:moveTo>
                    <a:pt x="4601844" y="649668"/>
                  </a:moveTo>
                  <a:lnTo>
                    <a:pt x="4576888" y="649668"/>
                  </a:lnTo>
                </a:path>
                <a:path w="9199880" h="4648200">
                  <a:moveTo>
                    <a:pt x="4551869" y="649668"/>
                  </a:moveTo>
                  <a:lnTo>
                    <a:pt x="4526914" y="649668"/>
                  </a:lnTo>
                </a:path>
                <a:path w="9199880" h="4648200">
                  <a:moveTo>
                    <a:pt x="4501895" y="649668"/>
                  </a:moveTo>
                  <a:lnTo>
                    <a:pt x="4476876" y="649668"/>
                  </a:lnTo>
                </a:path>
                <a:path w="9199880" h="4648200">
                  <a:moveTo>
                    <a:pt x="4451920" y="649668"/>
                  </a:moveTo>
                  <a:lnTo>
                    <a:pt x="4426965" y="649668"/>
                  </a:lnTo>
                </a:path>
                <a:path w="9199880" h="4648200">
                  <a:moveTo>
                    <a:pt x="4401946" y="649668"/>
                  </a:moveTo>
                  <a:lnTo>
                    <a:pt x="4376990" y="649668"/>
                  </a:lnTo>
                </a:path>
                <a:path w="9199880" h="4648200">
                  <a:moveTo>
                    <a:pt x="4351971" y="649668"/>
                  </a:moveTo>
                  <a:lnTo>
                    <a:pt x="4326952" y="649668"/>
                  </a:lnTo>
                </a:path>
                <a:path w="9199880" h="4648200">
                  <a:moveTo>
                    <a:pt x="4301997" y="649668"/>
                  </a:moveTo>
                  <a:lnTo>
                    <a:pt x="4276978" y="649668"/>
                  </a:lnTo>
                </a:path>
                <a:path w="9199880" h="4648200">
                  <a:moveTo>
                    <a:pt x="4252022" y="649668"/>
                  </a:moveTo>
                  <a:lnTo>
                    <a:pt x="4227003" y="649668"/>
                  </a:lnTo>
                </a:path>
                <a:path w="9199880" h="4648200">
                  <a:moveTo>
                    <a:pt x="4202048" y="649668"/>
                  </a:moveTo>
                  <a:lnTo>
                    <a:pt x="4177092" y="649668"/>
                  </a:lnTo>
                </a:path>
                <a:path w="9199880" h="4648200">
                  <a:moveTo>
                    <a:pt x="4152073" y="649668"/>
                  </a:moveTo>
                  <a:lnTo>
                    <a:pt x="4127054" y="649668"/>
                  </a:lnTo>
                </a:path>
                <a:path w="9199880" h="4648200">
                  <a:moveTo>
                    <a:pt x="4102099" y="649668"/>
                  </a:moveTo>
                  <a:lnTo>
                    <a:pt x="4077080" y="649668"/>
                  </a:lnTo>
                </a:path>
                <a:path w="9199880" h="4648200">
                  <a:moveTo>
                    <a:pt x="4052124" y="649668"/>
                  </a:moveTo>
                  <a:lnTo>
                    <a:pt x="4027105" y="649668"/>
                  </a:lnTo>
                </a:path>
                <a:path w="9199880" h="4648200">
                  <a:moveTo>
                    <a:pt x="4002150" y="649668"/>
                  </a:moveTo>
                  <a:lnTo>
                    <a:pt x="3977194" y="649668"/>
                  </a:lnTo>
                </a:path>
                <a:path w="9199880" h="4648200">
                  <a:moveTo>
                    <a:pt x="3952175" y="649668"/>
                  </a:moveTo>
                  <a:lnTo>
                    <a:pt x="3927156" y="649668"/>
                  </a:lnTo>
                </a:path>
                <a:path w="9199880" h="4648200">
                  <a:moveTo>
                    <a:pt x="3902137" y="649668"/>
                  </a:moveTo>
                  <a:lnTo>
                    <a:pt x="3877182" y="649668"/>
                  </a:lnTo>
                </a:path>
                <a:path w="9199880" h="4648200">
                  <a:moveTo>
                    <a:pt x="3852226" y="649668"/>
                  </a:moveTo>
                  <a:lnTo>
                    <a:pt x="3827207" y="649668"/>
                  </a:lnTo>
                </a:path>
                <a:path w="9199880" h="4648200">
                  <a:moveTo>
                    <a:pt x="3802188" y="649668"/>
                  </a:moveTo>
                  <a:lnTo>
                    <a:pt x="3777233" y="649668"/>
                  </a:lnTo>
                </a:path>
                <a:path w="9199880" h="4648200">
                  <a:moveTo>
                    <a:pt x="3752277" y="649668"/>
                  </a:moveTo>
                  <a:lnTo>
                    <a:pt x="3727258" y="649668"/>
                  </a:lnTo>
                </a:path>
                <a:path w="9199880" h="4648200">
                  <a:moveTo>
                    <a:pt x="3702303" y="649668"/>
                  </a:moveTo>
                  <a:lnTo>
                    <a:pt x="3677284" y="649668"/>
                  </a:lnTo>
                </a:path>
                <a:path w="9199880" h="4648200">
                  <a:moveTo>
                    <a:pt x="3652328" y="649668"/>
                  </a:moveTo>
                  <a:lnTo>
                    <a:pt x="3627309" y="649668"/>
                  </a:lnTo>
                </a:path>
                <a:path w="9199880" h="4648200">
                  <a:moveTo>
                    <a:pt x="3602290" y="649668"/>
                  </a:moveTo>
                  <a:lnTo>
                    <a:pt x="3577335" y="649668"/>
                  </a:lnTo>
                </a:path>
                <a:path w="9199880" h="4648200">
                  <a:moveTo>
                    <a:pt x="3552379" y="649668"/>
                  </a:moveTo>
                  <a:lnTo>
                    <a:pt x="3527360" y="649668"/>
                  </a:lnTo>
                </a:path>
                <a:path w="9199880" h="4648200">
                  <a:moveTo>
                    <a:pt x="3502405" y="649668"/>
                  </a:moveTo>
                  <a:lnTo>
                    <a:pt x="3477386" y="649668"/>
                  </a:lnTo>
                </a:path>
                <a:path w="9199880" h="4648200">
                  <a:moveTo>
                    <a:pt x="3452367" y="649668"/>
                  </a:moveTo>
                  <a:lnTo>
                    <a:pt x="3427411" y="649668"/>
                  </a:lnTo>
                </a:path>
                <a:path w="9199880" h="4648200">
                  <a:moveTo>
                    <a:pt x="3402392" y="649668"/>
                  </a:moveTo>
                  <a:lnTo>
                    <a:pt x="3377437" y="649668"/>
                  </a:lnTo>
                </a:path>
                <a:path w="9199880" h="4648200">
                  <a:moveTo>
                    <a:pt x="3352418" y="649668"/>
                  </a:moveTo>
                  <a:lnTo>
                    <a:pt x="3327462" y="649668"/>
                  </a:lnTo>
                </a:path>
                <a:path w="9199880" h="4648200">
                  <a:moveTo>
                    <a:pt x="3302507" y="649668"/>
                  </a:moveTo>
                  <a:lnTo>
                    <a:pt x="3277488" y="649668"/>
                  </a:lnTo>
                </a:path>
                <a:path w="9199880" h="4648200">
                  <a:moveTo>
                    <a:pt x="3252469" y="649668"/>
                  </a:moveTo>
                  <a:lnTo>
                    <a:pt x="3227513" y="649668"/>
                  </a:lnTo>
                </a:path>
                <a:path w="9199880" h="4648200">
                  <a:moveTo>
                    <a:pt x="3202494" y="649668"/>
                  </a:moveTo>
                  <a:lnTo>
                    <a:pt x="3177539" y="649668"/>
                  </a:lnTo>
                </a:path>
                <a:path w="9199880" h="4648200">
                  <a:moveTo>
                    <a:pt x="3152520" y="649668"/>
                  </a:moveTo>
                  <a:lnTo>
                    <a:pt x="3127564" y="649668"/>
                  </a:lnTo>
                </a:path>
                <a:path w="9199880" h="4648200">
                  <a:moveTo>
                    <a:pt x="3102545" y="649668"/>
                  </a:moveTo>
                  <a:lnTo>
                    <a:pt x="3077590" y="649668"/>
                  </a:lnTo>
                </a:path>
                <a:path w="9199880" h="4648200">
                  <a:moveTo>
                    <a:pt x="3052571" y="649668"/>
                  </a:moveTo>
                  <a:lnTo>
                    <a:pt x="3027615" y="649668"/>
                  </a:lnTo>
                </a:path>
                <a:path w="9199880" h="4648200">
                  <a:moveTo>
                    <a:pt x="3002596" y="649668"/>
                  </a:moveTo>
                  <a:lnTo>
                    <a:pt x="2977641" y="649668"/>
                  </a:lnTo>
                </a:path>
                <a:path w="9199880" h="4648200">
                  <a:moveTo>
                    <a:pt x="2952622" y="649668"/>
                  </a:moveTo>
                  <a:lnTo>
                    <a:pt x="2927666" y="649668"/>
                  </a:lnTo>
                </a:path>
                <a:path w="9199880" h="4648200">
                  <a:moveTo>
                    <a:pt x="2902647" y="649668"/>
                  </a:moveTo>
                  <a:lnTo>
                    <a:pt x="2877692" y="649668"/>
                  </a:lnTo>
                </a:path>
                <a:path w="9199880" h="4648200">
                  <a:moveTo>
                    <a:pt x="2852692" y="649668"/>
                  </a:moveTo>
                  <a:lnTo>
                    <a:pt x="2827667" y="649668"/>
                  </a:lnTo>
                </a:path>
                <a:path w="9199880" h="4648200">
                  <a:moveTo>
                    <a:pt x="888878" y="649668"/>
                  </a:moveTo>
                  <a:lnTo>
                    <a:pt x="878585" y="649668"/>
                  </a:lnTo>
                </a:path>
                <a:path w="9199880" h="4648200">
                  <a:moveTo>
                    <a:pt x="853610" y="649668"/>
                  </a:moveTo>
                  <a:lnTo>
                    <a:pt x="828629" y="649668"/>
                  </a:lnTo>
                </a:path>
                <a:path w="9199880" h="4648200">
                  <a:moveTo>
                    <a:pt x="803655" y="649668"/>
                  </a:moveTo>
                  <a:lnTo>
                    <a:pt x="778649" y="649668"/>
                  </a:lnTo>
                </a:path>
                <a:path w="9199880" h="4648200">
                  <a:moveTo>
                    <a:pt x="753668" y="649668"/>
                  </a:moveTo>
                  <a:lnTo>
                    <a:pt x="728642" y="649668"/>
                  </a:lnTo>
                </a:path>
                <a:path w="9199880" h="4648200">
                  <a:moveTo>
                    <a:pt x="703661" y="649668"/>
                  </a:moveTo>
                  <a:lnTo>
                    <a:pt x="687494" y="649668"/>
                  </a:lnTo>
                </a:path>
                <a:path w="9199880" h="4648200">
                  <a:moveTo>
                    <a:pt x="9149714" y="699643"/>
                  </a:moveTo>
                  <a:lnTo>
                    <a:pt x="9124758" y="699643"/>
                  </a:lnTo>
                </a:path>
                <a:path w="9199880" h="4648200">
                  <a:moveTo>
                    <a:pt x="9099739" y="699643"/>
                  </a:moveTo>
                  <a:lnTo>
                    <a:pt x="9074720" y="699643"/>
                  </a:lnTo>
                </a:path>
                <a:path w="9199880" h="4648200">
                  <a:moveTo>
                    <a:pt x="9049765" y="699643"/>
                  </a:moveTo>
                  <a:lnTo>
                    <a:pt x="9024809" y="699643"/>
                  </a:lnTo>
                </a:path>
                <a:path w="9199880" h="4648200">
                  <a:moveTo>
                    <a:pt x="8999790" y="699643"/>
                  </a:moveTo>
                  <a:lnTo>
                    <a:pt x="8974835" y="699643"/>
                  </a:lnTo>
                </a:path>
                <a:path w="9199880" h="4648200">
                  <a:moveTo>
                    <a:pt x="8949816" y="699643"/>
                  </a:moveTo>
                  <a:lnTo>
                    <a:pt x="8924860" y="699643"/>
                  </a:lnTo>
                </a:path>
                <a:path w="9199880" h="4648200">
                  <a:moveTo>
                    <a:pt x="8899841" y="699643"/>
                  </a:moveTo>
                  <a:lnTo>
                    <a:pt x="8874822" y="699643"/>
                  </a:lnTo>
                </a:path>
                <a:path w="9199880" h="4648200">
                  <a:moveTo>
                    <a:pt x="8849867" y="699643"/>
                  </a:moveTo>
                  <a:lnTo>
                    <a:pt x="8824911" y="699643"/>
                  </a:lnTo>
                </a:path>
                <a:path w="9199880" h="4648200">
                  <a:moveTo>
                    <a:pt x="8799892" y="699643"/>
                  </a:moveTo>
                  <a:lnTo>
                    <a:pt x="8774937" y="699643"/>
                  </a:lnTo>
                </a:path>
                <a:path w="9199880" h="4648200">
                  <a:moveTo>
                    <a:pt x="8749918" y="699643"/>
                  </a:moveTo>
                  <a:lnTo>
                    <a:pt x="8724899" y="699643"/>
                  </a:lnTo>
                </a:path>
                <a:path w="9199880" h="4648200">
                  <a:moveTo>
                    <a:pt x="8699943" y="699643"/>
                  </a:moveTo>
                  <a:lnTo>
                    <a:pt x="8674924" y="699643"/>
                  </a:lnTo>
                </a:path>
                <a:path w="9199880" h="4648200">
                  <a:moveTo>
                    <a:pt x="8649969" y="699643"/>
                  </a:moveTo>
                  <a:lnTo>
                    <a:pt x="8624950" y="699643"/>
                  </a:lnTo>
                </a:path>
                <a:path w="9199880" h="4648200">
                  <a:moveTo>
                    <a:pt x="8599994" y="699643"/>
                  </a:moveTo>
                  <a:lnTo>
                    <a:pt x="8575039" y="699643"/>
                  </a:lnTo>
                </a:path>
                <a:path w="9199880" h="4648200">
                  <a:moveTo>
                    <a:pt x="8550020" y="699643"/>
                  </a:moveTo>
                  <a:lnTo>
                    <a:pt x="8525001" y="699643"/>
                  </a:lnTo>
                </a:path>
                <a:path w="9199880" h="4648200">
                  <a:moveTo>
                    <a:pt x="8500045" y="699643"/>
                  </a:moveTo>
                  <a:lnTo>
                    <a:pt x="8475026" y="699643"/>
                  </a:lnTo>
                </a:path>
                <a:path w="9199880" h="4648200">
                  <a:moveTo>
                    <a:pt x="8450071" y="699643"/>
                  </a:moveTo>
                  <a:lnTo>
                    <a:pt x="8425052" y="699643"/>
                  </a:lnTo>
                </a:path>
                <a:path w="9199880" h="4648200">
                  <a:moveTo>
                    <a:pt x="8400096" y="699643"/>
                  </a:moveTo>
                  <a:lnTo>
                    <a:pt x="8375141" y="699643"/>
                  </a:lnTo>
                </a:path>
                <a:path w="9199880" h="4648200">
                  <a:moveTo>
                    <a:pt x="8350122" y="699643"/>
                  </a:moveTo>
                  <a:lnTo>
                    <a:pt x="8325103" y="699643"/>
                  </a:lnTo>
                </a:path>
                <a:path w="9199880" h="4648200">
                  <a:moveTo>
                    <a:pt x="8300084" y="699643"/>
                  </a:moveTo>
                  <a:lnTo>
                    <a:pt x="8275128" y="699643"/>
                  </a:lnTo>
                </a:path>
                <a:path w="9199880" h="4648200">
                  <a:moveTo>
                    <a:pt x="8250173" y="699643"/>
                  </a:moveTo>
                  <a:lnTo>
                    <a:pt x="8225154" y="699643"/>
                  </a:lnTo>
                </a:path>
                <a:path w="9199880" h="4648200">
                  <a:moveTo>
                    <a:pt x="8200198" y="699643"/>
                  </a:moveTo>
                  <a:lnTo>
                    <a:pt x="8175179" y="699643"/>
                  </a:lnTo>
                </a:path>
                <a:path w="9199880" h="4648200">
                  <a:moveTo>
                    <a:pt x="8150224" y="699643"/>
                  </a:moveTo>
                  <a:lnTo>
                    <a:pt x="8125205" y="699643"/>
                  </a:lnTo>
                </a:path>
                <a:path w="9199880" h="4648200">
                  <a:moveTo>
                    <a:pt x="8100186" y="699643"/>
                  </a:moveTo>
                  <a:lnTo>
                    <a:pt x="8075230" y="699643"/>
                  </a:lnTo>
                </a:path>
                <a:path w="9199880" h="4648200">
                  <a:moveTo>
                    <a:pt x="8050211" y="699643"/>
                  </a:moveTo>
                  <a:lnTo>
                    <a:pt x="8025256" y="699643"/>
                  </a:lnTo>
                </a:path>
                <a:path w="9199880" h="4648200">
                  <a:moveTo>
                    <a:pt x="8000237" y="699643"/>
                  </a:moveTo>
                  <a:lnTo>
                    <a:pt x="7975281" y="699643"/>
                  </a:lnTo>
                </a:path>
                <a:path w="9199880" h="4648200">
                  <a:moveTo>
                    <a:pt x="7950326" y="699643"/>
                  </a:moveTo>
                  <a:lnTo>
                    <a:pt x="7925307" y="699643"/>
                  </a:lnTo>
                </a:path>
                <a:path w="9199880" h="4648200">
                  <a:moveTo>
                    <a:pt x="7900288" y="699643"/>
                  </a:moveTo>
                  <a:lnTo>
                    <a:pt x="7875332" y="699643"/>
                  </a:lnTo>
                </a:path>
                <a:path w="9199880" h="4648200">
                  <a:moveTo>
                    <a:pt x="7850313" y="699643"/>
                  </a:moveTo>
                  <a:lnTo>
                    <a:pt x="7825358" y="699643"/>
                  </a:lnTo>
                </a:path>
                <a:path w="9199880" h="4648200">
                  <a:moveTo>
                    <a:pt x="7800339" y="699643"/>
                  </a:moveTo>
                  <a:lnTo>
                    <a:pt x="7775383" y="699643"/>
                  </a:lnTo>
                </a:path>
                <a:path w="9199880" h="4648200">
                  <a:moveTo>
                    <a:pt x="7750428" y="699643"/>
                  </a:moveTo>
                  <a:lnTo>
                    <a:pt x="7725409" y="699643"/>
                  </a:lnTo>
                </a:path>
                <a:path w="9199880" h="4648200">
                  <a:moveTo>
                    <a:pt x="7700453" y="699643"/>
                  </a:moveTo>
                  <a:lnTo>
                    <a:pt x="7675371" y="699643"/>
                  </a:lnTo>
                </a:path>
                <a:path w="9199880" h="4648200">
                  <a:moveTo>
                    <a:pt x="7650415" y="699643"/>
                  </a:moveTo>
                  <a:lnTo>
                    <a:pt x="7625460" y="699643"/>
                  </a:lnTo>
                </a:path>
                <a:path w="9199880" h="4648200">
                  <a:moveTo>
                    <a:pt x="7600441" y="699643"/>
                  </a:moveTo>
                  <a:lnTo>
                    <a:pt x="7575485" y="699643"/>
                  </a:lnTo>
                </a:path>
                <a:path w="9199880" h="4648200">
                  <a:moveTo>
                    <a:pt x="7550466" y="699643"/>
                  </a:moveTo>
                  <a:lnTo>
                    <a:pt x="7525511" y="699643"/>
                  </a:lnTo>
                </a:path>
                <a:path w="9199880" h="4648200">
                  <a:moveTo>
                    <a:pt x="7500492" y="699643"/>
                  </a:moveTo>
                  <a:lnTo>
                    <a:pt x="7475473" y="699643"/>
                  </a:lnTo>
                </a:path>
                <a:path w="9199880" h="4648200">
                  <a:moveTo>
                    <a:pt x="7450517" y="699643"/>
                  </a:moveTo>
                  <a:lnTo>
                    <a:pt x="7425562" y="699643"/>
                  </a:lnTo>
                </a:path>
                <a:path w="9199880" h="4648200">
                  <a:moveTo>
                    <a:pt x="7400543" y="699643"/>
                  </a:moveTo>
                  <a:lnTo>
                    <a:pt x="7375524" y="699643"/>
                  </a:lnTo>
                </a:path>
                <a:path w="9199880" h="4648200">
                  <a:moveTo>
                    <a:pt x="7350568" y="699643"/>
                  </a:moveTo>
                  <a:lnTo>
                    <a:pt x="7325613" y="699643"/>
                  </a:lnTo>
                </a:path>
                <a:path w="9199880" h="4648200">
                  <a:moveTo>
                    <a:pt x="7300594" y="699643"/>
                  </a:moveTo>
                  <a:lnTo>
                    <a:pt x="7275575" y="699643"/>
                  </a:lnTo>
                </a:path>
                <a:path w="9199880" h="4648200">
                  <a:moveTo>
                    <a:pt x="7250619" y="699643"/>
                  </a:moveTo>
                  <a:lnTo>
                    <a:pt x="7225600" y="699643"/>
                  </a:lnTo>
                </a:path>
                <a:path w="9199880" h="4648200">
                  <a:moveTo>
                    <a:pt x="7200645" y="699643"/>
                  </a:moveTo>
                  <a:lnTo>
                    <a:pt x="7175626" y="699643"/>
                  </a:lnTo>
                </a:path>
                <a:path w="9199880" h="4648200">
                  <a:moveTo>
                    <a:pt x="7150670" y="699643"/>
                  </a:moveTo>
                  <a:lnTo>
                    <a:pt x="7125651" y="699643"/>
                  </a:lnTo>
                </a:path>
                <a:path w="9199880" h="4648200">
                  <a:moveTo>
                    <a:pt x="7100696" y="699643"/>
                  </a:moveTo>
                  <a:lnTo>
                    <a:pt x="7075740" y="699643"/>
                  </a:lnTo>
                </a:path>
                <a:path w="9199880" h="4648200">
                  <a:moveTo>
                    <a:pt x="7050658" y="699643"/>
                  </a:moveTo>
                  <a:lnTo>
                    <a:pt x="7025702" y="699643"/>
                  </a:lnTo>
                </a:path>
                <a:path w="9199880" h="4648200">
                  <a:moveTo>
                    <a:pt x="7000747" y="699643"/>
                  </a:moveTo>
                  <a:lnTo>
                    <a:pt x="6975728" y="699643"/>
                  </a:lnTo>
                </a:path>
                <a:path w="9199880" h="4648200">
                  <a:moveTo>
                    <a:pt x="6950772" y="699643"/>
                  </a:moveTo>
                  <a:lnTo>
                    <a:pt x="6925753" y="699643"/>
                  </a:lnTo>
                </a:path>
                <a:path w="9199880" h="4648200">
                  <a:moveTo>
                    <a:pt x="6900798" y="699643"/>
                  </a:moveTo>
                  <a:lnTo>
                    <a:pt x="6875842" y="699643"/>
                  </a:lnTo>
                </a:path>
                <a:path w="9199880" h="4648200">
                  <a:moveTo>
                    <a:pt x="6850760" y="699643"/>
                  </a:moveTo>
                  <a:lnTo>
                    <a:pt x="6825804" y="699643"/>
                  </a:lnTo>
                </a:path>
                <a:path w="9199880" h="4648200">
                  <a:moveTo>
                    <a:pt x="6800785" y="699643"/>
                  </a:moveTo>
                  <a:lnTo>
                    <a:pt x="6775830" y="699643"/>
                  </a:lnTo>
                </a:path>
                <a:path w="9199880" h="4648200">
                  <a:moveTo>
                    <a:pt x="6750874" y="699643"/>
                  </a:moveTo>
                  <a:lnTo>
                    <a:pt x="6725855" y="699643"/>
                  </a:lnTo>
                </a:path>
                <a:path w="9199880" h="4648200">
                  <a:moveTo>
                    <a:pt x="6700900" y="699643"/>
                  </a:moveTo>
                  <a:lnTo>
                    <a:pt x="6675881" y="699643"/>
                  </a:lnTo>
                </a:path>
                <a:path w="9199880" h="4648200">
                  <a:moveTo>
                    <a:pt x="6650925" y="699643"/>
                  </a:moveTo>
                  <a:lnTo>
                    <a:pt x="6625906" y="699643"/>
                  </a:lnTo>
                </a:path>
                <a:path w="9199880" h="4648200">
                  <a:moveTo>
                    <a:pt x="6600887" y="699643"/>
                  </a:moveTo>
                  <a:lnTo>
                    <a:pt x="6575932" y="699643"/>
                  </a:lnTo>
                </a:path>
                <a:path w="9199880" h="4648200">
                  <a:moveTo>
                    <a:pt x="6550976" y="699643"/>
                  </a:moveTo>
                  <a:lnTo>
                    <a:pt x="6525957" y="699643"/>
                  </a:lnTo>
                </a:path>
                <a:path w="9199880" h="4648200">
                  <a:moveTo>
                    <a:pt x="6500938" y="699643"/>
                  </a:moveTo>
                  <a:lnTo>
                    <a:pt x="6475983" y="699643"/>
                  </a:lnTo>
                </a:path>
                <a:path w="9199880" h="4648200">
                  <a:moveTo>
                    <a:pt x="6451027" y="699643"/>
                  </a:moveTo>
                  <a:lnTo>
                    <a:pt x="6426008" y="699643"/>
                  </a:lnTo>
                </a:path>
                <a:path w="9199880" h="4648200">
                  <a:moveTo>
                    <a:pt x="6400989" y="699643"/>
                  </a:moveTo>
                  <a:lnTo>
                    <a:pt x="6376034" y="699643"/>
                  </a:lnTo>
                </a:path>
                <a:path w="9199880" h="4648200">
                  <a:moveTo>
                    <a:pt x="6351015" y="699643"/>
                  </a:moveTo>
                  <a:lnTo>
                    <a:pt x="6326059" y="699643"/>
                  </a:lnTo>
                </a:path>
                <a:path w="9199880" h="4648200">
                  <a:moveTo>
                    <a:pt x="6301040" y="699643"/>
                  </a:moveTo>
                  <a:lnTo>
                    <a:pt x="6276085" y="699643"/>
                  </a:lnTo>
                </a:path>
                <a:path w="9199880" h="4648200">
                  <a:moveTo>
                    <a:pt x="6251129" y="699643"/>
                  </a:moveTo>
                  <a:lnTo>
                    <a:pt x="6226110" y="699643"/>
                  </a:lnTo>
                </a:path>
                <a:path w="9199880" h="4648200">
                  <a:moveTo>
                    <a:pt x="6201091" y="699643"/>
                  </a:moveTo>
                  <a:lnTo>
                    <a:pt x="6176072" y="699643"/>
                  </a:lnTo>
                </a:path>
                <a:path w="9199880" h="4648200">
                  <a:moveTo>
                    <a:pt x="6151117" y="699643"/>
                  </a:moveTo>
                  <a:lnTo>
                    <a:pt x="6126161" y="699643"/>
                  </a:lnTo>
                </a:path>
                <a:path w="9199880" h="4648200">
                  <a:moveTo>
                    <a:pt x="6101142" y="699643"/>
                  </a:moveTo>
                  <a:lnTo>
                    <a:pt x="6076187" y="699643"/>
                  </a:lnTo>
                </a:path>
                <a:path w="9199880" h="4648200">
                  <a:moveTo>
                    <a:pt x="6051168" y="699643"/>
                  </a:moveTo>
                  <a:lnTo>
                    <a:pt x="6026212" y="699643"/>
                  </a:lnTo>
                </a:path>
                <a:path w="9199880" h="4648200">
                  <a:moveTo>
                    <a:pt x="6001193" y="699643"/>
                  </a:moveTo>
                  <a:lnTo>
                    <a:pt x="5976174" y="699643"/>
                  </a:lnTo>
                </a:path>
                <a:path w="9199880" h="4648200">
                  <a:moveTo>
                    <a:pt x="5951219" y="699643"/>
                  </a:moveTo>
                  <a:lnTo>
                    <a:pt x="5926263" y="699643"/>
                  </a:lnTo>
                </a:path>
                <a:path w="9199880" h="4648200">
                  <a:moveTo>
                    <a:pt x="5901244" y="699643"/>
                  </a:moveTo>
                  <a:lnTo>
                    <a:pt x="5876289" y="699643"/>
                  </a:lnTo>
                </a:path>
                <a:path w="9199880" h="4648200">
                  <a:moveTo>
                    <a:pt x="5851270" y="699643"/>
                  </a:moveTo>
                  <a:lnTo>
                    <a:pt x="5826314" y="699643"/>
                  </a:lnTo>
                </a:path>
                <a:path w="9199880" h="4648200">
                  <a:moveTo>
                    <a:pt x="5801295" y="699643"/>
                  </a:moveTo>
                  <a:lnTo>
                    <a:pt x="5776276" y="699643"/>
                  </a:lnTo>
                </a:path>
                <a:path w="9199880" h="4648200">
                  <a:moveTo>
                    <a:pt x="5751321" y="699643"/>
                  </a:moveTo>
                  <a:lnTo>
                    <a:pt x="5726302" y="699643"/>
                  </a:lnTo>
                </a:path>
                <a:path w="9199880" h="4648200">
                  <a:moveTo>
                    <a:pt x="5701346" y="699643"/>
                  </a:moveTo>
                  <a:lnTo>
                    <a:pt x="5676391" y="699643"/>
                  </a:lnTo>
                </a:path>
                <a:path w="9199880" h="4648200">
                  <a:moveTo>
                    <a:pt x="5651372" y="699643"/>
                  </a:moveTo>
                  <a:lnTo>
                    <a:pt x="5626353" y="699643"/>
                  </a:lnTo>
                </a:path>
                <a:path w="9199880" h="4648200">
                  <a:moveTo>
                    <a:pt x="5601397" y="699643"/>
                  </a:moveTo>
                  <a:lnTo>
                    <a:pt x="5576378" y="699643"/>
                  </a:lnTo>
                </a:path>
                <a:path w="9199880" h="4648200">
                  <a:moveTo>
                    <a:pt x="5551423" y="699643"/>
                  </a:moveTo>
                  <a:lnTo>
                    <a:pt x="5526404" y="699643"/>
                  </a:lnTo>
                </a:path>
                <a:path w="9199880" h="4648200">
                  <a:moveTo>
                    <a:pt x="5501448" y="699643"/>
                  </a:moveTo>
                  <a:lnTo>
                    <a:pt x="5476429" y="699643"/>
                  </a:lnTo>
                </a:path>
                <a:path w="9199880" h="4648200">
                  <a:moveTo>
                    <a:pt x="5451474" y="699643"/>
                  </a:moveTo>
                  <a:lnTo>
                    <a:pt x="5426455" y="699643"/>
                  </a:lnTo>
                </a:path>
                <a:path w="9199880" h="4648200">
                  <a:moveTo>
                    <a:pt x="5401499" y="699643"/>
                  </a:moveTo>
                  <a:lnTo>
                    <a:pt x="5376480" y="699643"/>
                  </a:lnTo>
                </a:path>
                <a:path w="9199880" h="4648200">
                  <a:moveTo>
                    <a:pt x="5351461" y="699643"/>
                  </a:moveTo>
                  <a:lnTo>
                    <a:pt x="5326506" y="699643"/>
                  </a:lnTo>
                </a:path>
                <a:path w="9199880" h="4648200">
                  <a:moveTo>
                    <a:pt x="5301487" y="699643"/>
                  </a:moveTo>
                  <a:lnTo>
                    <a:pt x="5276531" y="699643"/>
                  </a:lnTo>
                </a:path>
                <a:path w="9199880" h="4648200">
                  <a:moveTo>
                    <a:pt x="5251576" y="699643"/>
                  </a:moveTo>
                  <a:lnTo>
                    <a:pt x="5226557" y="699643"/>
                  </a:lnTo>
                </a:path>
                <a:path w="9199880" h="4648200">
                  <a:moveTo>
                    <a:pt x="5201601" y="699643"/>
                  </a:moveTo>
                  <a:lnTo>
                    <a:pt x="5176582" y="699643"/>
                  </a:lnTo>
                </a:path>
                <a:path w="9199880" h="4648200">
                  <a:moveTo>
                    <a:pt x="5151563" y="699643"/>
                  </a:moveTo>
                  <a:lnTo>
                    <a:pt x="5126608" y="699643"/>
                  </a:lnTo>
                </a:path>
                <a:path w="9199880" h="4648200">
                  <a:moveTo>
                    <a:pt x="5101589" y="699643"/>
                  </a:moveTo>
                  <a:lnTo>
                    <a:pt x="5076633" y="699643"/>
                  </a:lnTo>
                </a:path>
                <a:path w="9199880" h="4648200">
                  <a:moveTo>
                    <a:pt x="5051678" y="699643"/>
                  </a:moveTo>
                  <a:lnTo>
                    <a:pt x="5026659" y="699643"/>
                  </a:lnTo>
                </a:path>
                <a:path w="9199880" h="4648200">
                  <a:moveTo>
                    <a:pt x="5001703" y="699643"/>
                  </a:moveTo>
                  <a:lnTo>
                    <a:pt x="4976684" y="699643"/>
                  </a:lnTo>
                </a:path>
                <a:path w="9199880" h="4648200">
                  <a:moveTo>
                    <a:pt x="4951665" y="699643"/>
                  </a:moveTo>
                  <a:lnTo>
                    <a:pt x="4926710" y="699643"/>
                  </a:lnTo>
                </a:path>
                <a:path w="9199880" h="4648200">
                  <a:moveTo>
                    <a:pt x="4901691" y="699643"/>
                  </a:moveTo>
                  <a:lnTo>
                    <a:pt x="4876735" y="699643"/>
                  </a:lnTo>
                </a:path>
                <a:path w="9199880" h="4648200">
                  <a:moveTo>
                    <a:pt x="4851716" y="699643"/>
                  </a:moveTo>
                  <a:lnTo>
                    <a:pt x="4826761" y="699643"/>
                  </a:lnTo>
                </a:path>
                <a:path w="9199880" h="4648200">
                  <a:moveTo>
                    <a:pt x="4801742" y="699643"/>
                  </a:moveTo>
                  <a:lnTo>
                    <a:pt x="4776786" y="699643"/>
                  </a:lnTo>
                </a:path>
                <a:path w="9199880" h="4648200">
                  <a:moveTo>
                    <a:pt x="4751831" y="699643"/>
                  </a:moveTo>
                  <a:lnTo>
                    <a:pt x="4726812" y="699643"/>
                  </a:lnTo>
                </a:path>
                <a:path w="9199880" h="4648200">
                  <a:moveTo>
                    <a:pt x="4701793" y="699643"/>
                  </a:moveTo>
                  <a:lnTo>
                    <a:pt x="4676774" y="699643"/>
                  </a:lnTo>
                </a:path>
                <a:path w="9199880" h="4648200">
                  <a:moveTo>
                    <a:pt x="4651818" y="699643"/>
                  </a:moveTo>
                  <a:lnTo>
                    <a:pt x="4626863" y="699643"/>
                  </a:lnTo>
                </a:path>
                <a:path w="9199880" h="4648200">
                  <a:moveTo>
                    <a:pt x="4601844" y="699643"/>
                  </a:moveTo>
                  <a:lnTo>
                    <a:pt x="4576888" y="699643"/>
                  </a:lnTo>
                </a:path>
                <a:path w="9199880" h="4648200">
                  <a:moveTo>
                    <a:pt x="4551869" y="699643"/>
                  </a:moveTo>
                  <a:lnTo>
                    <a:pt x="4526914" y="699643"/>
                  </a:lnTo>
                </a:path>
                <a:path w="9199880" h="4648200">
                  <a:moveTo>
                    <a:pt x="4501895" y="699643"/>
                  </a:moveTo>
                  <a:lnTo>
                    <a:pt x="4476876" y="699643"/>
                  </a:lnTo>
                </a:path>
                <a:path w="9199880" h="4648200">
                  <a:moveTo>
                    <a:pt x="4451920" y="699643"/>
                  </a:moveTo>
                  <a:lnTo>
                    <a:pt x="4426965" y="699643"/>
                  </a:lnTo>
                </a:path>
                <a:path w="9199880" h="4648200">
                  <a:moveTo>
                    <a:pt x="4401946" y="699643"/>
                  </a:moveTo>
                  <a:lnTo>
                    <a:pt x="4376990" y="699643"/>
                  </a:lnTo>
                </a:path>
                <a:path w="9199880" h="4648200">
                  <a:moveTo>
                    <a:pt x="4351971" y="699643"/>
                  </a:moveTo>
                  <a:lnTo>
                    <a:pt x="4326952" y="699643"/>
                  </a:lnTo>
                </a:path>
                <a:path w="9199880" h="4648200">
                  <a:moveTo>
                    <a:pt x="4301997" y="699643"/>
                  </a:moveTo>
                  <a:lnTo>
                    <a:pt x="4276978" y="699643"/>
                  </a:lnTo>
                </a:path>
                <a:path w="9199880" h="4648200">
                  <a:moveTo>
                    <a:pt x="4252022" y="699643"/>
                  </a:moveTo>
                  <a:lnTo>
                    <a:pt x="4227003" y="699643"/>
                  </a:lnTo>
                </a:path>
                <a:path w="9199880" h="4648200">
                  <a:moveTo>
                    <a:pt x="4202048" y="699643"/>
                  </a:moveTo>
                  <a:lnTo>
                    <a:pt x="4177092" y="699643"/>
                  </a:lnTo>
                </a:path>
                <a:path w="9199880" h="4648200">
                  <a:moveTo>
                    <a:pt x="4152073" y="699643"/>
                  </a:moveTo>
                  <a:lnTo>
                    <a:pt x="4127054" y="699643"/>
                  </a:lnTo>
                </a:path>
                <a:path w="9199880" h="4648200">
                  <a:moveTo>
                    <a:pt x="4102099" y="699643"/>
                  </a:moveTo>
                  <a:lnTo>
                    <a:pt x="4077080" y="699643"/>
                  </a:lnTo>
                </a:path>
                <a:path w="9199880" h="4648200">
                  <a:moveTo>
                    <a:pt x="4052124" y="699643"/>
                  </a:moveTo>
                  <a:lnTo>
                    <a:pt x="4027105" y="699643"/>
                  </a:lnTo>
                </a:path>
                <a:path w="9199880" h="4648200">
                  <a:moveTo>
                    <a:pt x="4002150" y="699643"/>
                  </a:moveTo>
                  <a:lnTo>
                    <a:pt x="3977194" y="699643"/>
                  </a:lnTo>
                </a:path>
                <a:path w="9199880" h="4648200">
                  <a:moveTo>
                    <a:pt x="3952175" y="699643"/>
                  </a:moveTo>
                  <a:lnTo>
                    <a:pt x="3927156" y="699643"/>
                  </a:lnTo>
                </a:path>
                <a:path w="9199880" h="4648200">
                  <a:moveTo>
                    <a:pt x="3902137" y="699643"/>
                  </a:moveTo>
                  <a:lnTo>
                    <a:pt x="3877182" y="699643"/>
                  </a:lnTo>
                </a:path>
                <a:path w="9199880" h="4648200">
                  <a:moveTo>
                    <a:pt x="3852226" y="699643"/>
                  </a:moveTo>
                  <a:lnTo>
                    <a:pt x="3827207" y="699643"/>
                  </a:lnTo>
                </a:path>
                <a:path w="9199880" h="4648200">
                  <a:moveTo>
                    <a:pt x="3802188" y="699643"/>
                  </a:moveTo>
                  <a:lnTo>
                    <a:pt x="3777233" y="699643"/>
                  </a:lnTo>
                </a:path>
                <a:path w="9199880" h="4648200">
                  <a:moveTo>
                    <a:pt x="3752277" y="699643"/>
                  </a:moveTo>
                  <a:lnTo>
                    <a:pt x="3727258" y="699643"/>
                  </a:lnTo>
                </a:path>
                <a:path w="9199880" h="4648200">
                  <a:moveTo>
                    <a:pt x="3702303" y="699643"/>
                  </a:moveTo>
                  <a:lnTo>
                    <a:pt x="3677284" y="699643"/>
                  </a:lnTo>
                </a:path>
                <a:path w="9199880" h="4648200">
                  <a:moveTo>
                    <a:pt x="3652328" y="699643"/>
                  </a:moveTo>
                  <a:lnTo>
                    <a:pt x="3627309" y="699643"/>
                  </a:lnTo>
                </a:path>
                <a:path w="9199880" h="4648200">
                  <a:moveTo>
                    <a:pt x="3602290" y="699643"/>
                  </a:moveTo>
                  <a:lnTo>
                    <a:pt x="3577335" y="699643"/>
                  </a:lnTo>
                </a:path>
                <a:path w="9199880" h="4648200">
                  <a:moveTo>
                    <a:pt x="3552379" y="699643"/>
                  </a:moveTo>
                  <a:lnTo>
                    <a:pt x="3527360" y="699643"/>
                  </a:lnTo>
                </a:path>
                <a:path w="9199880" h="4648200">
                  <a:moveTo>
                    <a:pt x="3502405" y="699643"/>
                  </a:moveTo>
                  <a:lnTo>
                    <a:pt x="3477386" y="699643"/>
                  </a:lnTo>
                </a:path>
                <a:path w="9199880" h="4648200">
                  <a:moveTo>
                    <a:pt x="3452367" y="699643"/>
                  </a:moveTo>
                  <a:lnTo>
                    <a:pt x="3427411" y="699643"/>
                  </a:lnTo>
                </a:path>
                <a:path w="9199880" h="4648200">
                  <a:moveTo>
                    <a:pt x="3402392" y="699643"/>
                  </a:moveTo>
                  <a:lnTo>
                    <a:pt x="3377437" y="699643"/>
                  </a:lnTo>
                </a:path>
                <a:path w="9199880" h="4648200">
                  <a:moveTo>
                    <a:pt x="3352418" y="699643"/>
                  </a:moveTo>
                  <a:lnTo>
                    <a:pt x="3327462" y="699643"/>
                  </a:lnTo>
                </a:path>
                <a:path w="9199880" h="4648200">
                  <a:moveTo>
                    <a:pt x="3302507" y="699643"/>
                  </a:moveTo>
                  <a:lnTo>
                    <a:pt x="3277488" y="699643"/>
                  </a:lnTo>
                </a:path>
                <a:path w="9199880" h="4648200">
                  <a:moveTo>
                    <a:pt x="3252469" y="699643"/>
                  </a:moveTo>
                  <a:lnTo>
                    <a:pt x="3227513" y="699643"/>
                  </a:lnTo>
                </a:path>
                <a:path w="9199880" h="4648200">
                  <a:moveTo>
                    <a:pt x="3202494" y="699643"/>
                  </a:moveTo>
                  <a:lnTo>
                    <a:pt x="3177539" y="699643"/>
                  </a:lnTo>
                </a:path>
                <a:path w="9199880" h="4648200">
                  <a:moveTo>
                    <a:pt x="3152520" y="699643"/>
                  </a:moveTo>
                  <a:lnTo>
                    <a:pt x="3127564" y="699643"/>
                  </a:lnTo>
                </a:path>
                <a:path w="9199880" h="4648200">
                  <a:moveTo>
                    <a:pt x="3102545" y="699643"/>
                  </a:moveTo>
                  <a:lnTo>
                    <a:pt x="3077590" y="699643"/>
                  </a:lnTo>
                </a:path>
                <a:path w="9199880" h="4648200">
                  <a:moveTo>
                    <a:pt x="3052571" y="699643"/>
                  </a:moveTo>
                  <a:lnTo>
                    <a:pt x="3027615" y="699643"/>
                  </a:lnTo>
                </a:path>
                <a:path w="9199880" h="4648200">
                  <a:moveTo>
                    <a:pt x="3002596" y="699643"/>
                  </a:moveTo>
                  <a:lnTo>
                    <a:pt x="2977641" y="699643"/>
                  </a:lnTo>
                </a:path>
                <a:path w="9199880" h="4648200">
                  <a:moveTo>
                    <a:pt x="2952622" y="699643"/>
                  </a:moveTo>
                  <a:lnTo>
                    <a:pt x="2927666" y="699643"/>
                  </a:lnTo>
                </a:path>
                <a:path w="9199880" h="4648200">
                  <a:moveTo>
                    <a:pt x="2902647" y="699643"/>
                  </a:moveTo>
                  <a:lnTo>
                    <a:pt x="2877692" y="699643"/>
                  </a:lnTo>
                </a:path>
                <a:path w="9199880" h="4648200">
                  <a:moveTo>
                    <a:pt x="2852692" y="699643"/>
                  </a:moveTo>
                  <a:lnTo>
                    <a:pt x="2827667" y="699643"/>
                  </a:lnTo>
                </a:path>
                <a:path w="9199880" h="4648200">
                  <a:moveTo>
                    <a:pt x="888878" y="699643"/>
                  </a:moveTo>
                  <a:lnTo>
                    <a:pt x="878585" y="699643"/>
                  </a:lnTo>
                </a:path>
                <a:path w="9199880" h="4648200">
                  <a:moveTo>
                    <a:pt x="853610" y="699643"/>
                  </a:moveTo>
                  <a:lnTo>
                    <a:pt x="828629" y="699643"/>
                  </a:lnTo>
                </a:path>
                <a:path w="9199880" h="4648200">
                  <a:moveTo>
                    <a:pt x="803655" y="699643"/>
                  </a:moveTo>
                  <a:lnTo>
                    <a:pt x="778649" y="699643"/>
                  </a:lnTo>
                </a:path>
                <a:path w="9199880" h="4648200">
                  <a:moveTo>
                    <a:pt x="753668" y="699643"/>
                  </a:moveTo>
                  <a:lnTo>
                    <a:pt x="728642" y="699643"/>
                  </a:lnTo>
                </a:path>
                <a:path w="9199880" h="4648200">
                  <a:moveTo>
                    <a:pt x="703661" y="699643"/>
                  </a:moveTo>
                  <a:lnTo>
                    <a:pt x="687494" y="699643"/>
                  </a:lnTo>
                </a:path>
                <a:path w="9199880" h="4648200">
                  <a:moveTo>
                    <a:pt x="9149714" y="749617"/>
                  </a:moveTo>
                  <a:lnTo>
                    <a:pt x="9124758" y="749617"/>
                  </a:lnTo>
                </a:path>
                <a:path w="9199880" h="4648200">
                  <a:moveTo>
                    <a:pt x="9099739" y="749617"/>
                  </a:moveTo>
                  <a:lnTo>
                    <a:pt x="9074720" y="749617"/>
                  </a:lnTo>
                </a:path>
                <a:path w="9199880" h="4648200">
                  <a:moveTo>
                    <a:pt x="9049765" y="749617"/>
                  </a:moveTo>
                  <a:lnTo>
                    <a:pt x="9024809" y="749617"/>
                  </a:lnTo>
                </a:path>
                <a:path w="9199880" h="4648200">
                  <a:moveTo>
                    <a:pt x="8999790" y="749617"/>
                  </a:moveTo>
                  <a:lnTo>
                    <a:pt x="8974835" y="749617"/>
                  </a:lnTo>
                </a:path>
                <a:path w="9199880" h="4648200">
                  <a:moveTo>
                    <a:pt x="8949816" y="749617"/>
                  </a:moveTo>
                  <a:lnTo>
                    <a:pt x="8924860" y="749617"/>
                  </a:lnTo>
                </a:path>
                <a:path w="9199880" h="4648200">
                  <a:moveTo>
                    <a:pt x="8899841" y="749617"/>
                  </a:moveTo>
                  <a:lnTo>
                    <a:pt x="8874822" y="749617"/>
                  </a:lnTo>
                </a:path>
                <a:path w="9199880" h="4648200">
                  <a:moveTo>
                    <a:pt x="8849867" y="749617"/>
                  </a:moveTo>
                  <a:lnTo>
                    <a:pt x="8824911" y="749617"/>
                  </a:lnTo>
                </a:path>
                <a:path w="9199880" h="4648200">
                  <a:moveTo>
                    <a:pt x="8799892" y="749617"/>
                  </a:moveTo>
                  <a:lnTo>
                    <a:pt x="8774937" y="749617"/>
                  </a:lnTo>
                </a:path>
                <a:path w="9199880" h="4648200">
                  <a:moveTo>
                    <a:pt x="8749918" y="749617"/>
                  </a:moveTo>
                  <a:lnTo>
                    <a:pt x="8724899" y="749617"/>
                  </a:lnTo>
                </a:path>
                <a:path w="9199880" h="4648200">
                  <a:moveTo>
                    <a:pt x="8699943" y="749617"/>
                  </a:moveTo>
                  <a:lnTo>
                    <a:pt x="8674924" y="749617"/>
                  </a:lnTo>
                </a:path>
                <a:path w="9199880" h="4648200">
                  <a:moveTo>
                    <a:pt x="8649969" y="749617"/>
                  </a:moveTo>
                  <a:lnTo>
                    <a:pt x="8624950" y="749617"/>
                  </a:lnTo>
                </a:path>
                <a:path w="9199880" h="4648200">
                  <a:moveTo>
                    <a:pt x="8599994" y="749617"/>
                  </a:moveTo>
                  <a:lnTo>
                    <a:pt x="8575039" y="749617"/>
                  </a:lnTo>
                </a:path>
                <a:path w="9199880" h="4648200">
                  <a:moveTo>
                    <a:pt x="8550020" y="749617"/>
                  </a:moveTo>
                  <a:lnTo>
                    <a:pt x="8525001" y="749617"/>
                  </a:lnTo>
                </a:path>
                <a:path w="9199880" h="4648200">
                  <a:moveTo>
                    <a:pt x="8500045" y="749617"/>
                  </a:moveTo>
                  <a:lnTo>
                    <a:pt x="8475026" y="749617"/>
                  </a:lnTo>
                </a:path>
                <a:path w="9199880" h="4648200">
                  <a:moveTo>
                    <a:pt x="8450071" y="749617"/>
                  </a:moveTo>
                  <a:lnTo>
                    <a:pt x="8425052" y="749617"/>
                  </a:lnTo>
                </a:path>
                <a:path w="9199880" h="4648200">
                  <a:moveTo>
                    <a:pt x="8400096" y="749617"/>
                  </a:moveTo>
                  <a:lnTo>
                    <a:pt x="8375141" y="749617"/>
                  </a:lnTo>
                </a:path>
                <a:path w="9199880" h="4648200">
                  <a:moveTo>
                    <a:pt x="8350122" y="749617"/>
                  </a:moveTo>
                  <a:lnTo>
                    <a:pt x="8325103" y="749617"/>
                  </a:lnTo>
                </a:path>
                <a:path w="9199880" h="4648200">
                  <a:moveTo>
                    <a:pt x="8300084" y="749617"/>
                  </a:moveTo>
                  <a:lnTo>
                    <a:pt x="8275128" y="749617"/>
                  </a:lnTo>
                </a:path>
                <a:path w="9199880" h="4648200">
                  <a:moveTo>
                    <a:pt x="8250173" y="749617"/>
                  </a:moveTo>
                  <a:lnTo>
                    <a:pt x="8225154" y="749617"/>
                  </a:lnTo>
                </a:path>
                <a:path w="9199880" h="4648200">
                  <a:moveTo>
                    <a:pt x="8200198" y="749617"/>
                  </a:moveTo>
                  <a:lnTo>
                    <a:pt x="8175179" y="749617"/>
                  </a:lnTo>
                </a:path>
                <a:path w="9199880" h="4648200">
                  <a:moveTo>
                    <a:pt x="8150224" y="749617"/>
                  </a:moveTo>
                  <a:lnTo>
                    <a:pt x="8125205" y="749617"/>
                  </a:lnTo>
                </a:path>
                <a:path w="9199880" h="4648200">
                  <a:moveTo>
                    <a:pt x="8100186" y="749617"/>
                  </a:moveTo>
                  <a:lnTo>
                    <a:pt x="8075230" y="749617"/>
                  </a:lnTo>
                </a:path>
                <a:path w="9199880" h="4648200">
                  <a:moveTo>
                    <a:pt x="8050211" y="749617"/>
                  </a:moveTo>
                  <a:lnTo>
                    <a:pt x="8025256" y="749617"/>
                  </a:lnTo>
                </a:path>
                <a:path w="9199880" h="4648200">
                  <a:moveTo>
                    <a:pt x="8000237" y="749617"/>
                  </a:moveTo>
                  <a:lnTo>
                    <a:pt x="7975281" y="749617"/>
                  </a:lnTo>
                </a:path>
                <a:path w="9199880" h="4648200">
                  <a:moveTo>
                    <a:pt x="7950326" y="749617"/>
                  </a:moveTo>
                  <a:lnTo>
                    <a:pt x="7925307" y="749617"/>
                  </a:lnTo>
                </a:path>
                <a:path w="9199880" h="4648200">
                  <a:moveTo>
                    <a:pt x="7900288" y="749617"/>
                  </a:moveTo>
                  <a:lnTo>
                    <a:pt x="7875332" y="749617"/>
                  </a:lnTo>
                </a:path>
                <a:path w="9199880" h="4648200">
                  <a:moveTo>
                    <a:pt x="7850313" y="749617"/>
                  </a:moveTo>
                  <a:lnTo>
                    <a:pt x="7825358" y="749617"/>
                  </a:lnTo>
                </a:path>
                <a:path w="9199880" h="4648200">
                  <a:moveTo>
                    <a:pt x="7800339" y="749617"/>
                  </a:moveTo>
                  <a:lnTo>
                    <a:pt x="7775383" y="749617"/>
                  </a:lnTo>
                </a:path>
                <a:path w="9199880" h="4648200">
                  <a:moveTo>
                    <a:pt x="7750428" y="749617"/>
                  </a:moveTo>
                  <a:lnTo>
                    <a:pt x="7725409" y="749617"/>
                  </a:lnTo>
                </a:path>
                <a:path w="9199880" h="4648200">
                  <a:moveTo>
                    <a:pt x="7700453" y="749617"/>
                  </a:moveTo>
                  <a:lnTo>
                    <a:pt x="7675371" y="749617"/>
                  </a:lnTo>
                </a:path>
                <a:path w="9199880" h="4648200">
                  <a:moveTo>
                    <a:pt x="7650415" y="749617"/>
                  </a:moveTo>
                  <a:lnTo>
                    <a:pt x="7625460" y="749617"/>
                  </a:lnTo>
                </a:path>
                <a:path w="9199880" h="4648200">
                  <a:moveTo>
                    <a:pt x="7600441" y="749617"/>
                  </a:moveTo>
                  <a:lnTo>
                    <a:pt x="7575485" y="749617"/>
                  </a:lnTo>
                </a:path>
                <a:path w="9199880" h="4648200">
                  <a:moveTo>
                    <a:pt x="7550466" y="749617"/>
                  </a:moveTo>
                  <a:lnTo>
                    <a:pt x="7525511" y="749617"/>
                  </a:lnTo>
                </a:path>
                <a:path w="9199880" h="4648200">
                  <a:moveTo>
                    <a:pt x="7500492" y="749617"/>
                  </a:moveTo>
                  <a:lnTo>
                    <a:pt x="7475473" y="749617"/>
                  </a:lnTo>
                </a:path>
                <a:path w="9199880" h="4648200">
                  <a:moveTo>
                    <a:pt x="7450517" y="749617"/>
                  </a:moveTo>
                  <a:lnTo>
                    <a:pt x="7425562" y="749617"/>
                  </a:lnTo>
                </a:path>
                <a:path w="9199880" h="4648200">
                  <a:moveTo>
                    <a:pt x="7400543" y="749617"/>
                  </a:moveTo>
                  <a:lnTo>
                    <a:pt x="7375524" y="749617"/>
                  </a:lnTo>
                </a:path>
                <a:path w="9199880" h="4648200">
                  <a:moveTo>
                    <a:pt x="7350568" y="749617"/>
                  </a:moveTo>
                  <a:lnTo>
                    <a:pt x="7325613" y="749617"/>
                  </a:lnTo>
                </a:path>
                <a:path w="9199880" h="4648200">
                  <a:moveTo>
                    <a:pt x="7300594" y="749617"/>
                  </a:moveTo>
                  <a:lnTo>
                    <a:pt x="7275575" y="749617"/>
                  </a:lnTo>
                </a:path>
                <a:path w="9199880" h="4648200">
                  <a:moveTo>
                    <a:pt x="7250619" y="749617"/>
                  </a:moveTo>
                  <a:lnTo>
                    <a:pt x="7225600" y="749617"/>
                  </a:lnTo>
                </a:path>
                <a:path w="9199880" h="4648200">
                  <a:moveTo>
                    <a:pt x="7200645" y="749617"/>
                  </a:moveTo>
                  <a:lnTo>
                    <a:pt x="7175626" y="749617"/>
                  </a:lnTo>
                </a:path>
                <a:path w="9199880" h="4648200">
                  <a:moveTo>
                    <a:pt x="7150670" y="749617"/>
                  </a:moveTo>
                  <a:lnTo>
                    <a:pt x="7125651" y="749617"/>
                  </a:lnTo>
                </a:path>
                <a:path w="9199880" h="4648200">
                  <a:moveTo>
                    <a:pt x="7100696" y="749617"/>
                  </a:moveTo>
                  <a:lnTo>
                    <a:pt x="7075740" y="749617"/>
                  </a:lnTo>
                </a:path>
                <a:path w="9199880" h="4648200">
                  <a:moveTo>
                    <a:pt x="7050658" y="749617"/>
                  </a:moveTo>
                  <a:lnTo>
                    <a:pt x="7025702" y="749617"/>
                  </a:lnTo>
                </a:path>
                <a:path w="9199880" h="4648200">
                  <a:moveTo>
                    <a:pt x="7000747" y="749617"/>
                  </a:moveTo>
                  <a:lnTo>
                    <a:pt x="6975728" y="749617"/>
                  </a:lnTo>
                </a:path>
                <a:path w="9199880" h="4648200">
                  <a:moveTo>
                    <a:pt x="6950772" y="749617"/>
                  </a:moveTo>
                  <a:lnTo>
                    <a:pt x="6925753" y="749617"/>
                  </a:lnTo>
                </a:path>
                <a:path w="9199880" h="4648200">
                  <a:moveTo>
                    <a:pt x="6900798" y="749617"/>
                  </a:moveTo>
                  <a:lnTo>
                    <a:pt x="6875842" y="749617"/>
                  </a:lnTo>
                </a:path>
                <a:path w="9199880" h="4648200">
                  <a:moveTo>
                    <a:pt x="6850760" y="749617"/>
                  </a:moveTo>
                  <a:lnTo>
                    <a:pt x="6825804" y="749617"/>
                  </a:lnTo>
                </a:path>
                <a:path w="9199880" h="4648200">
                  <a:moveTo>
                    <a:pt x="6800785" y="749617"/>
                  </a:moveTo>
                  <a:lnTo>
                    <a:pt x="6775830" y="749617"/>
                  </a:lnTo>
                </a:path>
                <a:path w="9199880" h="4648200">
                  <a:moveTo>
                    <a:pt x="6750874" y="749617"/>
                  </a:moveTo>
                  <a:lnTo>
                    <a:pt x="6725855" y="749617"/>
                  </a:lnTo>
                </a:path>
                <a:path w="9199880" h="4648200">
                  <a:moveTo>
                    <a:pt x="6700900" y="749617"/>
                  </a:moveTo>
                  <a:lnTo>
                    <a:pt x="6675881" y="749617"/>
                  </a:lnTo>
                </a:path>
                <a:path w="9199880" h="4648200">
                  <a:moveTo>
                    <a:pt x="6650925" y="749617"/>
                  </a:moveTo>
                  <a:lnTo>
                    <a:pt x="6625906" y="749617"/>
                  </a:lnTo>
                </a:path>
                <a:path w="9199880" h="4648200">
                  <a:moveTo>
                    <a:pt x="6600887" y="749617"/>
                  </a:moveTo>
                  <a:lnTo>
                    <a:pt x="6575932" y="749617"/>
                  </a:lnTo>
                </a:path>
                <a:path w="9199880" h="4648200">
                  <a:moveTo>
                    <a:pt x="6550976" y="749617"/>
                  </a:moveTo>
                  <a:lnTo>
                    <a:pt x="6525957" y="749617"/>
                  </a:lnTo>
                </a:path>
                <a:path w="9199880" h="4648200">
                  <a:moveTo>
                    <a:pt x="6500938" y="749617"/>
                  </a:moveTo>
                  <a:lnTo>
                    <a:pt x="6475983" y="749617"/>
                  </a:lnTo>
                </a:path>
                <a:path w="9199880" h="4648200">
                  <a:moveTo>
                    <a:pt x="6451027" y="749617"/>
                  </a:moveTo>
                  <a:lnTo>
                    <a:pt x="6426008" y="749617"/>
                  </a:lnTo>
                </a:path>
                <a:path w="9199880" h="4648200">
                  <a:moveTo>
                    <a:pt x="6400989" y="749617"/>
                  </a:moveTo>
                  <a:lnTo>
                    <a:pt x="6376034" y="749617"/>
                  </a:lnTo>
                </a:path>
                <a:path w="9199880" h="4648200">
                  <a:moveTo>
                    <a:pt x="6351015" y="749617"/>
                  </a:moveTo>
                  <a:lnTo>
                    <a:pt x="6326059" y="749617"/>
                  </a:lnTo>
                </a:path>
                <a:path w="9199880" h="4648200">
                  <a:moveTo>
                    <a:pt x="6301040" y="749617"/>
                  </a:moveTo>
                  <a:lnTo>
                    <a:pt x="6276085" y="749617"/>
                  </a:lnTo>
                </a:path>
                <a:path w="9199880" h="4648200">
                  <a:moveTo>
                    <a:pt x="6251129" y="749617"/>
                  </a:moveTo>
                  <a:lnTo>
                    <a:pt x="6226110" y="749617"/>
                  </a:lnTo>
                </a:path>
                <a:path w="9199880" h="4648200">
                  <a:moveTo>
                    <a:pt x="6201091" y="749617"/>
                  </a:moveTo>
                  <a:lnTo>
                    <a:pt x="6176072" y="749617"/>
                  </a:lnTo>
                </a:path>
                <a:path w="9199880" h="4648200">
                  <a:moveTo>
                    <a:pt x="6151117" y="749617"/>
                  </a:moveTo>
                  <a:lnTo>
                    <a:pt x="6126161" y="749617"/>
                  </a:lnTo>
                </a:path>
                <a:path w="9199880" h="4648200">
                  <a:moveTo>
                    <a:pt x="6101142" y="749617"/>
                  </a:moveTo>
                  <a:lnTo>
                    <a:pt x="6076187" y="749617"/>
                  </a:lnTo>
                </a:path>
                <a:path w="9199880" h="4648200">
                  <a:moveTo>
                    <a:pt x="6051168" y="749617"/>
                  </a:moveTo>
                  <a:lnTo>
                    <a:pt x="6026212" y="749617"/>
                  </a:lnTo>
                </a:path>
                <a:path w="9199880" h="4648200">
                  <a:moveTo>
                    <a:pt x="6001193" y="749617"/>
                  </a:moveTo>
                  <a:lnTo>
                    <a:pt x="5976174" y="749617"/>
                  </a:lnTo>
                </a:path>
                <a:path w="9199880" h="4648200">
                  <a:moveTo>
                    <a:pt x="5951219" y="749617"/>
                  </a:moveTo>
                  <a:lnTo>
                    <a:pt x="5926263" y="749617"/>
                  </a:lnTo>
                </a:path>
                <a:path w="9199880" h="4648200">
                  <a:moveTo>
                    <a:pt x="5901244" y="749617"/>
                  </a:moveTo>
                  <a:lnTo>
                    <a:pt x="5876289" y="749617"/>
                  </a:lnTo>
                </a:path>
                <a:path w="9199880" h="4648200">
                  <a:moveTo>
                    <a:pt x="5851270" y="749617"/>
                  </a:moveTo>
                  <a:lnTo>
                    <a:pt x="5826314" y="749617"/>
                  </a:lnTo>
                </a:path>
                <a:path w="9199880" h="4648200">
                  <a:moveTo>
                    <a:pt x="5801295" y="749617"/>
                  </a:moveTo>
                  <a:lnTo>
                    <a:pt x="5776276" y="749617"/>
                  </a:lnTo>
                </a:path>
                <a:path w="9199880" h="4648200">
                  <a:moveTo>
                    <a:pt x="5751321" y="749617"/>
                  </a:moveTo>
                  <a:lnTo>
                    <a:pt x="5726302" y="749617"/>
                  </a:lnTo>
                </a:path>
                <a:path w="9199880" h="4648200">
                  <a:moveTo>
                    <a:pt x="5701346" y="749617"/>
                  </a:moveTo>
                  <a:lnTo>
                    <a:pt x="5676391" y="749617"/>
                  </a:lnTo>
                </a:path>
                <a:path w="9199880" h="4648200">
                  <a:moveTo>
                    <a:pt x="5651372" y="749617"/>
                  </a:moveTo>
                  <a:lnTo>
                    <a:pt x="5626353" y="749617"/>
                  </a:lnTo>
                </a:path>
                <a:path w="9199880" h="4648200">
                  <a:moveTo>
                    <a:pt x="5601397" y="749617"/>
                  </a:moveTo>
                  <a:lnTo>
                    <a:pt x="5576378" y="749617"/>
                  </a:lnTo>
                </a:path>
                <a:path w="9199880" h="4648200">
                  <a:moveTo>
                    <a:pt x="5551423" y="749617"/>
                  </a:moveTo>
                  <a:lnTo>
                    <a:pt x="5526404" y="749617"/>
                  </a:lnTo>
                </a:path>
                <a:path w="9199880" h="4648200">
                  <a:moveTo>
                    <a:pt x="5501448" y="749617"/>
                  </a:moveTo>
                  <a:lnTo>
                    <a:pt x="5476429" y="749617"/>
                  </a:lnTo>
                </a:path>
                <a:path w="9199880" h="4648200">
                  <a:moveTo>
                    <a:pt x="5451474" y="749617"/>
                  </a:moveTo>
                  <a:lnTo>
                    <a:pt x="5426455" y="749617"/>
                  </a:lnTo>
                </a:path>
                <a:path w="9199880" h="4648200">
                  <a:moveTo>
                    <a:pt x="5401499" y="749617"/>
                  </a:moveTo>
                  <a:lnTo>
                    <a:pt x="5376480" y="749617"/>
                  </a:lnTo>
                </a:path>
                <a:path w="9199880" h="4648200">
                  <a:moveTo>
                    <a:pt x="5351461" y="749617"/>
                  </a:moveTo>
                  <a:lnTo>
                    <a:pt x="5326506" y="749617"/>
                  </a:lnTo>
                </a:path>
                <a:path w="9199880" h="4648200">
                  <a:moveTo>
                    <a:pt x="5301487" y="749617"/>
                  </a:moveTo>
                  <a:lnTo>
                    <a:pt x="5276531" y="749617"/>
                  </a:lnTo>
                </a:path>
                <a:path w="9199880" h="4648200">
                  <a:moveTo>
                    <a:pt x="5251576" y="749617"/>
                  </a:moveTo>
                  <a:lnTo>
                    <a:pt x="5226557" y="749617"/>
                  </a:lnTo>
                </a:path>
                <a:path w="9199880" h="4648200">
                  <a:moveTo>
                    <a:pt x="5201601" y="749617"/>
                  </a:moveTo>
                  <a:lnTo>
                    <a:pt x="5176582" y="749617"/>
                  </a:lnTo>
                </a:path>
                <a:path w="9199880" h="4648200">
                  <a:moveTo>
                    <a:pt x="5151563" y="749617"/>
                  </a:moveTo>
                  <a:lnTo>
                    <a:pt x="5126608" y="749617"/>
                  </a:lnTo>
                </a:path>
                <a:path w="9199880" h="4648200">
                  <a:moveTo>
                    <a:pt x="5101589" y="749617"/>
                  </a:moveTo>
                  <a:lnTo>
                    <a:pt x="5076633" y="749617"/>
                  </a:lnTo>
                </a:path>
                <a:path w="9199880" h="4648200">
                  <a:moveTo>
                    <a:pt x="5051678" y="749617"/>
                  </a:moveTo>
                  <a:lnTo>
                    <a:pt x="5026659" y="749617"/>
                  </a:lnTo>
                </a:path>
                <a:path w="9199880" h="4648200">
                  <a:moveTo>
                    <a:pt x="5001703" y="749617"/>
                  </a:moveTo>
                  <a:lnTo>
                    <a:pt x="4976684" y="749617"/>
                  </a:lnTo>
                </a:path>
                <a:path w="9199880" h="4648200">
                  <a:moveTo>
                    <a:pt x="4951665" y="749617"/>
                  </a:moveTo>
                  <a:lnTo>
                    <a:pt x="4926710" y="749617"/>
                  </a:lnTo>
                </a:path>
                <a:path w="9199880" h="4648200">
                  <a:moveTo>
                    <a:pt x="4901691" y="749617"/>
                  </a:moveTo>
                  <a:lnTo>
                    <a:pt x="4876735" y="749617"/>
                  </a:lnTo>
                </a:path>
                <a:path w="9199880" h="4648200">
                  <a:moveTo>
                    <a:pt x="4851716" y="749617"/>
                  </a:moveTo>
                  <a:lnTo>
                    <a:pt x="4826761" y="749617"/>
                  </a:lnTo>
                </a:path>
                <a:path w="9199880" h="4648200">
                  <a:moveTo>
                    <a:pt x="4801742" y="749617"/>
                  </a:moveTo>
                  <a:lnTo>
                    <a:pt x="4776786" y="749617"/>
                  </a:lnTo>
                </a:path>
                <a:path w="9199880" h="4648200">
                  <a:moveTo>
                    <a:pt x="4751831" y="749617"/>
                  </a:moveTo>
                  <a:lnTo>
                    <a:pt x="4726812" y="749617"/>
                  </a:lnTo>
                </a:path>
                <a:path w="9199880" h="4648200">
                  <a:moveTo>
                    <a:pt x="4701793" y="749617"/>
                  </a:moveTo>
                  <a:lnTo>
                    <a:pt x="4676774" y="749617"/>
                  </a:lnTo>
                </a:path>
                <a:path w="9199880" h="4648200">
                  <a:moveTo>
                    <a:pt x="4651818" y="749617"/>
                  </a:moveTo>
                  <a:lnTo>
                    <a:pt x="4626863" y="749617"/>
                  </a:lnTo>
                </a:path>
                <a:path w="9199880" h="4648200">
                  <a:moveTo>
                    <a:pt x="4601844" y="749617"/>
                  </a:moveTo>
                  <a:lnTo>
                    <a:pt x="4576888" y="749617"/>
                  </a:lnTo>
                </a:path>
                <a:path w="9199880" h="4648200">
                  <a:moveTo>
                    <a:pt x="4551869" y="749617"/>
                  </a:moveTo>
                  <a:lnTo>
                    <a:pt x="4526914" y="749617"/>
                  </a:lnTo>
                </a:path>
                <a:path w="9199880" h="4648200">
                  <a:moveTo>
                    <a:pt x="4501895" y="749617"/>
                  </a:moveTo>
                  <a:lnTo>
                    <a:pt x="4476876" y="749617"/>
                  </a:lnTo>
                </a:path>
                <a:path w="9199880" h="4648200">
                  <a:moveTo>
                    <a:pt x="4451920" y="749617"/>
                  </a:moveTo>
                  <a:lnTo>
                    <a:pt x="4426965" y="749617"/>
                  </a:lnTo>
                </a:path>
                <a:path w="9199880" h="4648200">
                  <a:moveTo>
                    <a:pt x="4401946" y="749617"/>
                  </a:moveTo>
                  <a:lnTo>
                    <a:pt x="4376990" y="749617"/>
                  </a:lnTo>
                </a:path>
                <a:path w="9199880" h="4648200">
                  <a:moveTo>
                    <a:pt x="4351971" y="749617"/>
                  </a:moveTo>
                  <a:lnTo>
                    <a:pt x="4326952" y="749617"/>
                  </a:lnTo>
                </a:path>
                <a:path w="9199880" h="4648200">
                  <a:moveTo>
                    <a:pt x="4301997" y="749617"/>
                  </a:moveTo>
                  <a:lnTo>
                    <a:pt x="4276978" y="749617"/>
                  </a:lnTo>
                </a:path>
                <a:path w="9199880" h="4648200">
                  <a:moveTo>
                    <a:pt x="4252022" y="749617"/>
                  </a:moveTo>
                  <a:lnTo>
                    <a:pt x="4227003" y="749617"/>
                  </a:lnTo>
                </a:path>
                <a:path w="9199880" h="4648200">
                  <a:moveTo>
                    <a:pt x="4202048" y="749617"/>
                  </a:moveTo>
                  <a:lnTo>
                    <a:pt x="4177092" y="749617"/>
                  </a:lnTo>
                </a:path>
                <a:path w="9199880" h="4648200">
                  <a:moveTo>
                    <a:pt x="4152073" y="749617"/>
                  </a:moveTo>
                  <a:lnTo>
                    <a:pt x="4127054" y="749617"/>
                  </a:lnTo>
                </a:path>
                <a:path w="9199880" h="4648200">
                  <a:moveTo>
                    <a:pt x="4102099" y="749617"/>
                  </a:moveTo>
                  <a:lnTo>
                    <a:pt x="4077080" y="749617"/>
                  </a:lnTo>
                </a:path>
                <a:path w="9199880" h="4648200">
                  <a:moveTo>
                    <a:pt x="4052124" y="749617"/>
                  </a:moveTo>
                  <a:lnTo>
                    <a:pt x="4027105" y="749617"/>
                  </a:lnTo>
                </a:path>
                <a:path w="9199880" h="4648200">
                  <a:moveTo>
                    <a:pt x="4002150" y="749617"/>
                  </a:moveTo>
                  <a:lnTo>
                    <a:pt x="3977194" y="749617"/>
                  </a:lnTo>
                </a:path>
                <a:path w="9199880" h="4648200">
                  <a:moveTo>
                    <a:pt x="3952175" y="749617"/>
                  </a:moveTo>
                  <a:lnTo>
                    <a:pt x="3927156" y="749617"/>
                  </a:lnTo>
                </a:path>
                <a:path w="9199880" h="4648200">
                  <a:moveTo>
                    <a:pt x="3902137" y="749617"/>
                  </a:moveTo>
                  <a:lnTo>
                    <a:pt x="3877182" y="749617"/>
                  </a:lnTo>
                </a:path>
                <a:path w="9199880" h="4648200">
                  <a:moveTo>
                    <a:pt x="3852226" y="749617"/>
                  </a:moveTo>
                  <a:lnTo>
                    <a:pt x="3827207" y="749617"/>
                  </a:lnTo>
                </a:path>
                <a:path w="9199880" h="4648200">
                  <a:moveTo>
                    <a:pt x="3802188" y="749617"/>
                  </a:moveTo>
                  <a:lnTo>
                    <a:pt x="3777233" y="749617"/>
                  </a:lnTo>
                </a:path>
                <a:path w="9199880" h="4648200">
                  <a:moveTo>
                    <a:pt x="3752277" y="749617"/>
                  </a:moveTo>
                  <a:lnTo>
                    <a:pt x="3727258" y="749617"/>
                  </a:lnTo>
                </a:path>
                <a:path w="9199880" h="4648200">
                  <a:moveTo>
                    <a:pt x="3702303" y="749617"/>
                  </a:moveTo>
                  <a:lnTo>
                    <a:pt x="3677284" y="749617"/>
                  </a:lnTo>
                </a:path>
                <a:path w="9199880" h="4648200">
                  <a:moveTo>
                    <a:pt x="3652328" y="749617"/>
                  </a:moveTo>
                  <a:lnTo>
                    <a:pt x="3627309" y="749617"/>
                  </a:lnTo>
                </a:path>
                <a:path w="9199880" h="4648200">
                  <a:moveTo>
                    <a:pt x="3602290" y="749617"/>
                  </a:moveTo>
                  <a:lnTo>
                    <a:pt x="3577335" y="749617"/>
                  </a:lnTo>
                </a:path>
                <a:path w="9199880" h="4648200">
                  <a:moveTo>
                    <a:pt x="3552379" y="749617"/>
                  </a:moveTo>
                  <a:lnTo>
                    <a:pt x="3527360" y="749617"/>
                  </a:lnTo>
                </a:path>
                <a:path w="9199880" h="4648200">
                  <a:moveTo>
                    <a:pt x="3502405" y="749617"/>
                  </a:moveTo>
                  <a:lnTo>
                    <a:pt x="3477386" y="749617"/>
                  </a:lnTo>
                </a:path>
                <a:path w="9199880" h="4648200">
                  <a:moveTo>
                    <a:pt x="3452367" y="749617"/>
                  </a:moveTo>
                  <a:lnTo>
                    <a:pt x="3427411" y="749617"/>
                  </a:lnTo>
                </a:path>
                <a:path w="9199880" h="4648200">
                  <a:moveTo>
                    <a:pt x="3402392" y="749617"/>
                  </a:moveTo>
                  <a:lnTo>
                    <a:pt x="3377437" y="749617"/>
                  </a:lnTo>
                </a:path>
                <a:path w="9199880" h="4648200">
                  <a:moveTo>
                    <a:pt x="3352418" y="749617"/>
                  </a:moveTo>
                  <a:lnTo>
                    <a:pt x="3327462" y="749617"/>
                  </a:lnTo>
                </a:path>
                <a:path w="9199880" h="4648200">
                  <a:moveTo>
                    <a:pt x="3302507" y="749617"/>
                  </a:moveTo>
                  <a:lnTo>
                    <a:pt x="3277488" y="749617"/>
                  </a:lnTo>
                </a:path>
                <a:path w="9199880" h="4648200">
                  <a:moveTo>
                    <a:pt x="3252469" y="749617"/>
                  </a:moveTo>
                  <a:lnTo>
                    <a:pt x="3227513" y="749617"/>
                  </a:lnTo>
                </a:path>
                <a:path w="9199880" h="4648200">
                  <a:moveTo>
                    <a:pt x="3202494" y="749617"/>
                  </a:moveTo>
                  <a:lnTo>
                    <a:pt x="3177539" y="749617"/>
                  </a:lnTo>
                </a:path>
                <a:path w="9199880" h="4648200">
                  <a:moveTo>
                    <a:pt x="3152520" y="749617"/>
                  </a:moveTo>
                  <a:lnTo>
                    <a:pt x="3127564" y="749617"/>
                  </a:lnTo>
                </a:path>
                <a:path w="9199880" h="4648200">
                  <a:moveTo>
                    <a:pt x="3102545" y="749617"/>
                  </a:moveTo>
                  <a:lnTo>
                    <a:pt x="3077590" y="749617"/>
                  </a:lnTo>
                </a:path>
                <a:path w="9199880" h="4648200">
                  <a:moveTo>
                    <a:pt x="3052571" y="749617"/>
                  </a:moveTo>
                  <a:lnTo>
                    <a:pt x="3027615" y="749617"/>
                  </a:lnTo>
                </a:path>
                <a:path w="9199880" h="4648200">
                  <a:moveTo>
                    <a:pt x="3002596" y="749617"/>
                  </a:moveTo>
                  <a:lnTo>
                    <a:pt x="2977641" y="749617"/>
                  </a:lnTo>
                </a:path>
                <a:path w="9199880" h="4648200">
                  <a:moveTo>
                    <a:pt x="2952622" y="749617"/>
                  </a:moveTo>
                  <a:lnTo>
                    <a:pt x="2927666" y="749617"/>
                  </a:lnTo>
                </a:path>
                <a:path w="9199880" h="4648200">
                  <a:moveTo>
                    <a:pt x="2902647" y="749617"/>
                  </a:moveTo>
                  <a:lnTo>
                    <a:pt x="2877692" y="749617"/>
                  </a:lnTo>
                </a:path>
                <a:path w="9199880" h="4648200">
                  <a:moveTo>
                    <a:pt x="2852692" y="749617"/>
                  </a:moveTo>
                  <a:lnTo>
                    <a:pt x="2827667" y="749617"/>
                  </a:lnTo>
                </a:path>
                <a:path w="9199880" h="4648200">
                  <a:moveTo>
                    <a:pt x="888878" y="749617"/>
                  </a:moveTo>
                  <a:lnTo>
                    <a:pt x="878585" y="749617"/>
                  </a:lnTo>
                </a:path>
                <a:path w="9199880" h="4648200">
                  <a:moveTo>
                    <a:pt x="853610" y="749617"/>
                  </a:moveTo>
                  <a:lnTo>
                    <a:pt x="828629" y="749617"/>
                  </a:lnTo>
                </a:path>
                <a:path w="9199880" h="4648200">
                  <a:moveTo>
                    <a:pt x="803655" y="749617"/>
                  </a:moveTo>
                  <a:lnTo>
                    <a:pt x="778649" y="749617"/>
                  </a:lnTo>
                </a:path>
                <a:path w="9199880" h="4648200">
                  <a:moveTo>
                    <a:pt x="753668" y="749617"/>
                  </a:moveTo>
                  <a:lnTo>
                    <a:pt x="728642" y="749617"/>
                  </a:lnTo>
                </a:path>
                <a:path w="9199880" h="4648200">
                  <a:moveTo>
                    <a:pt x="703661" y="749617"/>
                  </a:moveTo>
                  <a:lnTo>
                    <a:pt x="687494" y="749617"/>
                  </a:lnTo>
                </a:path>
                <a:path w="9199880" h="4648200">
                  <a:moveTo>
                    <a:pt x="9149714" y="799592"/>
                  </a:moveTo>
                  <a:lnTo>
                    <a:pt x="9124758" y="799592"/>
                  </a:lnTo>
                </a:path>
                <a:path w="9199880" h="4648200">
                  <a:moveTo>
                    <a:pt x="9099739" y="799592"/>
                  </a:moveTo>
                  <a:lnTo>
                    <a:pt x="9074720" y="799592"/>
                  </a:lnTo>
                </a:path>
                <a:path w="9199880" h="4648200">
                  <a:moveTo>
                    <a:pt x="9049765" y="799592"/>
                  </a:moveTo>
                  <a:lnTo>
                    <a:pt x="9024809" y="799592"/>
                  </a:lnTo>
                </a:path>
                <a:path w="9199880" h="4648200">
                  <a:moveTo>
                    <a:pt x="8999790" y="799592"/>
                  </a:moveTo>
                  <a:lnTo>
                    <a:pt x="8974835" y="799592"/>
                  </a:lnTo>
                </a:path>
                <a:path w="9199880" h="4648200">
                  <a:moveTo>
                    <a:pt x="8949816" y="799592"/>
                  </a:moveTo>
                  <a:lnTo>
                    <a:pt x="8924860" y="799592"/>
                  </a:lnTo>
                </a:path>
                <a:path w="9199880" h="4648200">
                  <a:moveTo>
                    <a:pt x="8899841" y="799592"/>
                  </a:moveTo>
                  <a:lnTo>
                    <a:pt x="8874822" y="799592"/>
                  </a:lnTo>
                </a:path>
                <a:path w="9199880" h="4648200">
                  <a:moveTo>
                    <a:pt x="8849867" y="799592"/>
                  </a:moveTo>
                  <a:lnTo>
                    <a:pt x="8824911" y="799592"/>
                  </a:lnTo>
                </a:path>
                <a:path w="9199880" h="4648200">
                  <a:moveTo>
                    <a:pt x="8799892" y="799592"/>
                  </a:moveTo>
                  <a:lnTo>
                    <a:pt x="8774937" y="799592"/>
                  </a:lnTo>
                </a:path>
                <a:path w="9199880" h="4648200">
                  <a:moveTo>
                    <a:pt x="8749918" y="799592"/>
                  </a:moveTo>
                  <a:lnTo>
                    <a:pt x="8724899" y="799592"/>
                  </a:lnTo>
                </a:path>
                <a:path w="9199880" h="4648200">
                  <a:moveTo>
                    <a:pt x="8699943" y="799592"/>
                  </a:moveTo>
                  <a:lnTo>
                    <a:pt x="8674924" y="799592"/>
                  </a:lnTo>
                </a:path>
                <a:path w="9199880" h="4648200">
                  <a:moveTo>
                    <a:pt x="8649969" y="799592"/>
                  </a:moveTo>
                  <a:lnTo>
                    <a:pt x="8624950" y="799592"/>
                  </a:lnTo>
                </a:path>
                <a:path w="9199880" h="4648200">
                  <a:moveTo>
                    <a:pt x="8599994" y="799592"/>
                  </a:moveTo>
                  <a:lnTo>
                    <a:pt x="8575039" y="799592"/>
                  </a:lnTo>
                </a:path>
                <a:path w="9199880" h="4648200">
                  <a:moveTo>
                    <a:pt x="8550020" y="799592"/>
                  </a:moveTo>
                  <a:lnTo>
                    <a:pt x="8525001" y="799592"/>
                  </a:lnTo>
                </a:path>
                <a:path w="9199880" h="4648200">
                  <a:moveTo>
                    <a:pt x="8500045" y="799592"/>
                  </a:moveTo>
                  <a:lnTo>
                    <a:pt x="8475026" y="799592"/>
                  </a:lnTo>
                </a:path>
                <a:path w="9199880" h="4648200">
                  <a:moveTo>
                    <a:pt x="8450071" y="799592"/>
                  </a:moveTo>
                  <a:lnTo>
                    <a:pt x="8425052" y="799592"/>
                  </a:lnTo>
                </a:path>
                <a:path w="9199880" h="4648200">
                  <a:moveTo>
                    <a:pt x="8400096" y="799592"/>
                  </a:moveTo>
                  <a:lnTo>
                    <a:pt x="8375141" y="799592"/>
                  </a:lnTo>
                </a:path>
                <a:path w="9199880" h="4648200">
                  <a:moveTo>
                    <a:pt x="8350122" y="799592"/>
                  </a:moveTo>
                  <a:lnTo>
                    <a:pt x="8325103" y="799592"/>
                  </a:lnTo>
                </a:path>
                <a:path w="9199880" h="4648200">
                  <a:moveTo>
                    <a:pt x="8300084" y="799592"/>
                  </a:moveTo>
                  <a:lnTo>
                    <a:pt x="8275128" y="799592"/>
                  </a:lnTo>
                </a:path>
                <a:path w="9199880" h="4648200">
                  <a:moveTo>
                    <a:pt x="8250173" y="799592"/>
                  </a:moveTo>
                  <a:lnTo>
                    <a:pt x="8225154" y="799592"/>
                  </a:lnTo>
                </a:path>
                <a:path w="9199880" h="4648200">
                  <a:moveTo>
                    <a:pt x="8200198" y="799592"/>
                  </a:moveTo>
                  <a:lnTo>
                    <a:pt x="8175179" y="799592"/>
                  </a:lnTo>
                </a:path>
                <a:path w="9199880" h="4648200">
                  <a:moveTo>
                    <a:pt x="8150224" y="799592"/>
                  </a:moveTo>
                  <a:lnTo>
                    <a:pt x="8125205" y="799592"/>
                  </a:lnTo>
                </a:path>
                <a:path w="9199880" h="4648200">
                  <a:moveTo>
                    <a:pt x="8100186" y="799592"/>
                  </a:moveTo>
                  <a:lnTo>
                    <a:pt x="8075230" y="799592"/>
                  </a:lnTo>
                </a:path>
                <a:path w="9199880" h="4648200">
                  <a:moveTo>
                    <a:pt x="8050211" y="799592"/>
                  </a:moveTo>
                  <a:lnTo>
                    <a:pt x="8025256" y="799592"/>
                  </a:lnTo>
                </a:path>
                <a:path w="9199880" h="4648200">
                  <a:moveTo>
                    <a:pt x="8000237" y="799592"/>
                  </a:moveTo>
                  <a:lnTo>
                    <a:pt x="7975281" y="799592"/>
                  </a:lnTo>
                </a:path>
                <a:path w="9199880" h="4648200">
                  <a:moveTo>
                    <a:pt x="7950326" y="799592"/>
                  </a:moveTo>
                  <a:lnTo>
                    <a:pt x="7925307" y="799592"/>
                  </a:lnTo>
                </a:path>
                <a:path w="9199880" h="4648200">
                  <a:moveTo>
                    <a:pt x="7900288" y="799592"/>
                  </a:moveTo>
                  <a:lnTo>
                    <a:pt x="7875332" y="799592"/>
                  </a:lnTo>
                </a:path>
                <a:path w="9199880" h="4648200">
                  <a:moveTo>
                    <a:pt x="7850313" y="799592"/>
                  </a:moveTo>
                  <a:lnTo>
                    <a:pt x="7825358" y="799592"/>
                  </a:lnTo>
                </a:path>
                <a:path w="9199880" h="4648200">
                  <a:moveTo>
                    <a:pt x="7800339" y="799592"/>
                  </a:moveTo>
                  <a:lnTo>
                    <a:pt x="7775383" y="799592"/>
                  </a:lnTo>
                </a:path>
                <a:path w="9199880" h="4648200">
                  <a:moveTo>
                    <a:pt x="7750428" y="799592"/>
                  </a:moveTo>
                  <a:lnTo>
                    <a:pt x="7725409" y="799592"/>
                  </a:lnTo>
                </a:path>
                <a:path w="9199880" h="4648200">
                  <a:moveTo>
                    <a:pt x="7700453" y="799592"/>
                  </a:moveTo>
                  <a:lnTo>
                    <a:pt x="7675371" y="799592"/>
                  </a:lnTo>
                </a:path>
                <a:path w="9199880" h="4648200">
                  <a:moveTo>
                    <a:pt x="7650415" y="799592"/>
                  </a:moveTo>
                  <a:lnTo>
                    <a:pt x="7625460" y="799592"/>
                  </a:lnTo>
                </a:path>
                <a:path w="9199880" h="4648200">
                  <a:moveTo>
                    <a:pt x="7600441" y="799592"/>
                  </a:moveTo>
                  <a:lnTo>
                    <a:pt x="7575485" y="799592"/>
                  </a:lnTo>
                </a:path>
                <a:path w="9199880" h="4648200">
                  <a:moveTo>
                    <a:pt x="7550466" y="799592"/>
                  </a:moveTo>
                  <a:lnTo>
                    <a:pt x="7525511" y="799592"/>
                  </a:lnTo>
                </a:path>
                <a:path w="9199880" h="4648200">
                  <a:moveTo>
                    <a:pt x="7500492" y="799592"/>
                  </a:moveTo>
                  <a:lnTo>
                    <a:pt x="7475473" y="799592"/>
                  </a:lnTo>
                </a:path>
                <a:path w="9199880" h="4648200">
                  <a:moveTo>
                    <a:pt x="7450517" y="799592"/>
                  </a:moveTo>
                  <a:lnTo>
                    <a:pt x="7425562" y="799592"/>
                  </a:lnTo>
                </a:path>
                <a:path w="9199880" h="4648200">
                  <a:moveTo>
                    <a:pt x="7400543" y="799592"/>
                  </a:moveTo>
                  <a:lnTo>
                    <a:pt x="7375524" y="799592"/>
                  </a:lnTo>
                </a:path>
                <a:path w="9199880" h="4648200">
                  <a:moveTo>
                    <a:pt x="7350568" y="799592"/>
                  </a:moveTo>
                  <a:lnTo>
                    <a:pt x="7325613" y="799592"/>
                  </a:lnTo>
                </a:path>
                <a:path w="9199880" h="4648200">
                  <a:moveTo>
                    <a:pt x="7300594" y="799592"/>
                  </a:moveTo>
                  <a:lnTo>
                    <a:pt x="7275575" y="799592"/>
                  </a:lnTo>
                </a:path>
                <a:path w="9199880" h="4648200">
                  <a:moveTo>
                    <a:pt x="7250619" y="799592"/>
                  </a:moveTo>
                  <a:lnTo>
                    <a:pt x="7225600" y="799592"/>
                  </a:lnTo>
                </a:path>
                <a:path w="9199880" h="4648200">
                  <a:moveTo>
                    <a:pt x="7200645" y="799592"/>
                  </a:moveTo>
                  <a:lnTo>
                    <a:pt x="7175626" y="799592"/>
                  </a:lnTo>
                </a:path>
                <a:path w="9199880" h="4648200">
                  <a:moveTo>
                    <a:pt x="7150670" y="799592"/>
                  </a:moveTo>
                  <a:lnTo>
                    <a:pt x="7125651" y="799592"/>
                  </a:lnTo>
                </a:path>
                <a:path w="9199880" h="4648200">
                  <a:moveTo>
                    <a:pt x="7100696" y="799592"/>
                  </a:moveTo>
                  <a:lnTo>
                    <a:pt x="7075740" y="799592"/>
                  </a:lnTo>
                </a:path>
                <a:path w="9199880" h="4648200">
                  <a:moveTo>
                    <a:pt x="7050658" y="799592"/>
                  </a:moveTo>
                  <a:lnTo>
                    <a:pt x="7025702" y="799592"/>
                  </a:lnTo>
                </a:path>
                <a:path w="9199880" h="4648200">
                  <a:moveTo>
                    <a:pt x="7000747" y="799592"/>
                  </a:moveTo>
                  <a:lnTo>
                    <a:pt x="6975728" y="799592"/>
                  </a:lnTo>
                </a:path>
                <a:path w="9199880" h="4648200">
                  <a:moveTo>
                    <a:pt x="6950772" y="799592"/>
                  </a:moveTo>
                  <a:lnTo>
                    <a:pt x="6925753" y="799592"/>
                  </a:lnTo>
                </a:path>
                <a:path w="9199880" h="4648200">
                  <a:moveTo>
                    <a:pt x="6900798" y="799592"/>
                  </a:moveTo>
                  <a:lnTo>
                    <a:pt x="6875842" y="799592"/>
                  </a:lnTo>
                </a:path>
                <a:path w="9199880" h="4648200">
                  <a:moveTo>
                    <a:pt x="6850760" y="799592"/>
                  </a:moveTo>
                  <a:lnTo>
                    <a:pt x="6825804" y="799592"/>
                  </a:lnTo>
                </a:path>
                <a:path w="9199880" h="4648200">
                  <a:moveTo>
                    <a:pt x="6800785" y="799592"/>
                  </a:moveTo>
                  <a:lnTo>
                    <a:pt x="6775830" y="799592"/>
                  </a:lnTo>
                </a:path>
                <a:path w="9199880" h="4648200">
                  <a:moveTo>
                    <a:pt x="6750874" y="799592"/>
                  </a:moveTo>
                  <a:lnTo>
                    <a:pt x="6725855" y="799592"/>
                  </a:lnTo>
                </a:path>
                <a:path w="9199880" h="4648200">
                  <a:moveTo>
                    <a:pt x="6700900" y="799592"/>
                  </a:moveTo>
                  <a:lnTo>
                    <a:pt x="6675881" y="799592"/>
                  </a:lnTo>
                </a:path>
                <a:path w="9199880" h="4648200">
                  <a:moveTo>
                    <a:pt x="6650925" y="799592"/>
                  </a:moveTo>
                  <a:lnTo>
                    <a:pt x="6625906" y="799592"/>
                  </a:lnTo>
                </a:path>
                <a:path w="9199880" h="4648200">
                  <a:moveTo>
                    <a:pt x="6600887" y="799592"/>
                  </a:moveTo>
                  <a:lnTo>
                    <a:pt x="6575932" y="799592"/>
                  </a:lnTo>
                </a:path>
                <a:path w="9199880" h="4648200">
                  <a:moveTo>
                    <a:pt x="6550976" y="799592"/>
                  </a:moveTo>
                  <a:lnTo>
                    <a:pt x="6525957" y="799592"/>
                  </a:lnTo>
                </a:path>
                <a:path w="9199880" h="4648200">
                  <a:moveTo>
                    <a:pt x="6500938" y="799592"/>
                  </a:moveTo>
                  <a:lnTo>
                    <a:pt x="6475983" y="799592"/>
                  </a:lnTo>
                </a:path>
                <a:path w="9199880" h="4648200">
                  <a:moveTo>
                    <a:pt x="6451027" y="799592"/>
                  </a:moveTo>
                  <a:lnTo>
                    <a:pt x="6426008" y="799592"/>
                  </a:lnTo>
                </a:path>
                <a:path w="9199880" h="4648200">
                  <a:moveTo>
                    <a:pt x="6400989" y="799592"/>
                  </a:moveTo>
                  <a:lnTo>
                    <a:pt x="6376034" y="799592"/>
                  </a:lnTo>
                </a:path>
                <a:path w="9199880" h="4648200">
                  <a:moveTo>
                    <a:pt x="6351015" y="799592"/>
                  </a:moveTo>
                  <a:lnTo>
                    <a:pt x="6326059" y="799592"/>
                  </a:lnTo>
                </a:path>
                <a:path w="9199880" h="4648200">
                  <a:moveTo>
                    <a:pt x="6301040" y="799592"/>
                  </a:moveTo>
                  <a:lnTo>
                    <a:pt x="6276085" y="799592"/>
                  </a:lnTo>
                </a:path>
                <a:path w="9199880" h="4648200">
                  <a:moveTo>
                    <a:pt x="6251129" y="799592"/>
                  </a:moveTo>
                  <a:lnTo>
                    <a:pt x="6226110" y="799592"/>
                  </a:lnTo>
                </a:path>
                <a:path w="9199880" h="4648200">
                  <a:moveTo>
                    <a:pt x="6201091" y="799592"/>
                  </a:moveTo>
                  <a:lnTo>
                    <a:pt x="6176072" y="799592"/>
                  </a:lnTo>
                </a:path>
                <a:path w="9199880" h="4648200">
                  <a:moveTo>
                    <a:pt x="6151117" y="799592"/>
                  </a:moveTo>
                  <a:lnTo>
                    <a:pt x="6126161" y="799592"/>
                  </a:lnTo>
                </a:path>
                <a:path w="9199880" h="4648200">
                  <a:moveTo>
                    <a:pt x="6101142" y="799592"/>
                  </a:moveTo>
                  <a:lnTo>
                    <a:pt x="6076187" y="799592"/>
                  </a:lnTo>
                </a:path>
                <a:path w="9199880" h="4648200">
                  <a:moveTo>
                    <a:pt x="6051168" y="799592"/>
                  </a:moveTo>
                  <a:lnTo>
                    <a:pt x="6026212" y="799592"/>
                  </a:lnTo>
                </a:path>
                <a:path w="9199880" h="4648200">
                  <a:moveTo>
                    <a:pt x="6001193" y="799592"/>
                  </a:moveTo>
                  <a:lnTo>
                    <a:pt x="5976174" y="799592"/>
                  </a:lnTo>
                </a:path>
                <a:path w="9199880" h="4648200">
                  <a:moveTo>
                    <a:pt x="5951219" y="799592"/>
                  </a:moveTo>
                  <a:lnTo>
                    <a:pt x="5926263" y="799592"/>
                  </a:lnTo>
                </a:path>
                <a:path w="9199880" h="4648200">
                  <a:moveTo>
                    <a:pt x="5901244" y="799592"/>
                  </a:moveTo>
                  <a:lnTo>
                    <a:pt x="5876289" y="799592"/>
                  </a:lnTo>
                </a:path>
                <a:path w="9199880" h="4648200">
                  <a:moveTo>
                    <a:pt x="5851270" y="799592"/>
                  </a:moveTo>
                  <a:lnTo>
                    <a:pt x="5826314" y="799592"/>
                  </a:lnTo>
                </a:path>
                <a:path w="9199880" h="4648200">
                  <a:moveTo>
                    <a:pt x="5801295" y="799592"/>
                  </a:moveTo>
                  <a:lnTo>
                    <a:pt x="5776276" y="799592"/>
                  </a:lnTo>
                </a:path>
                <a:path w="9199880" h="4648200">
                  <a:moveTo>
                    <a:pt x="5751321" y="799592"/>
                  </a:moveTo>
                  <a:lnTo>
                    <a:pt x="5726302" y="799592"/>
                  </a:lnTo>
                </a:path>
                <a:path w="9199880" h="4648200">
                  <a:moveTo>
                    <a:pt x="5701346" y="799592"/>
                  </a:moveTo>
                  <a:lnTo>
                    <a:pt x="5676391" y="799592"/>
                  </a:lnTo>
                </a:path>
                <a:path w="9199880" h="4648200">
                  <a:moveTo>
                    <a:pt x="5651372" y="799592"/>
                  </a:moveTo>
                  <a:lnTo>
                    <a:pt x="5626353" y="799592"/>
                  </a:lnTo>
                </a:path>
                <a:path w="9199880" h="4648200">
                  <a:moveTo>
                    <a:pt x="5601397" y="799592"/>
                  </a:moveTo>
                  <a:lnTo>
                    <a:pt x="5576378" y="799592"/>
                  </a:lnTo>
                </a:path>
                <a:path w="9199880" h="4648200">
                  <a:moveTo>
                    <a:pt x="5551423" y="799592"/>
                  </a:moveTo>
                  <a:lnTo>
                    <a:pt x="5526404" y="799592"/>
                  </a:lnTo>
                </a:path>
                <a:path w="9199880" h="4648200">
                  <a:moveTo>
                    <a:pt x="5501448" y="799592"/>
                  </a:moveTo>
                  <a:lnTo>
                    <a:pt x="5476429" y="799592"/>
                  </a:lnTo>
                </a:path>
                <a:path w="9199880" h="4648200">
                  <a:moveTo>
                    <a:pt x="5451474" y="799592"/>
                  </a:moveTo>
                  <a:lnTo>
                    <a:pt x="5426455" y="799592"/>
                  </a:lnTo>
                </a:path>
                <a:path w="9199880" h="4648200">
                  <a:moveTo>
                    <a:pt x="5401499" y="799592"/>
                  </a:moveTo>
                  <a:lnTo>
                    <a:pt x="5376480" y="799592"/>
                  </a:lnTo>
                </a:path>
                <a:path w="9199880" h="4648200">
                  <a:moveTo>
                    <a:pt x="5351461" y="799592"/>
                  </a:moveTo>
                  <a:lnTo>
                    <a:pt x="5326506" y="799592"/>
                  </a:lnTo>
                </a:path>
                <a:path w="9199880" h="4648200">
                  <a:moveTo>
                    <a:pt x="5301487" y="799592"/>
                  </a:moveTo>
                  <a:lnTo>
                    <a:pt x="5276531" y="799592"/>
                  </a:lnTo>
                </a:path>
                <a:path w="9199880" h="4648200">
                  <a:moveTo>
                    <a:pt x="5251576" y="799592"/>
                  </a:moveTo>
                  <a:lnTo>
                    <a:pt x="5226557" y="799592"/>
                  </a:lnTo>
                </a:path>
                <a:path w="9199880" h="4648200">
                  <a:moveTo>
                    <a:pt x="5201601" y="799592"/>
                  </a:moveTo>
                  <a:lnTo>
                    <a:pt x="5176582" y="799592"/>
                  </a:lnTo>
                </a:path>
                <a:path w="9199880" h="4648200">
                  <a:moveTo>
                    <a:pt x="5151563" y="799592"/>
                  </a:moveTo>
                  <a:lnTo>
                    <a:pt x="5126608" y="799592"/>
                  </a:lnTo>
                </a:path>
                <a:path w="9199880" h="4648200">
                  <a:moveTo>
                    <a:pt x="5101589" y="799592"/>
                  </a:moveTo>
                  <a:lnTo>
                    <a:pt x="5076633" y="799592"/>
                  </a:lnTo>
                </a:path>
                <a:path w="9199880" h="4648200">
                  <a:moveTo>
                    <a:pt x="5051678" y="799592"/>
                  </a:moveTo>
                  <a:lnTo>
                    <a:pt x="5026659" y="799592"/>
                  </a:lnTo>
                </a:path>
                <a:path w="9199880" h="4648200">
                  <a:moveTo>
                    <a:pt x="5001703" y="799592"/>
                  </a:moveTo>
                  <a:lnTo>
                    <a:pt x="4976684" y="799592"/>
                  </a:lnTo>
                </a:path>
                <a:path w="9199880" h="4648200">
                  <a:moveTo>
                    <a:pt x="4951665" y="799592"/>
                  </a:moveTo>
                  <a:lnTo>
                    <a:pt x="4926710" y="799592"/>
                  </a:lnTo>
                </a:path>
                <a:path w="9199880" h="4648200">
                  <a:moveTo>
                    <a:pt x="4901691" y="799592"/>
                  </a:moveTo>
                  <a:lnTo>
                    <a:pt x="4876735" y="799592"/>
                  </a:lnTo>
                </a:path>
                <a:path w="9199880" h="4648200">
                  <a:moveTo>
                    <a:pt x="4851716" y="799592"/>
                  </a:moveTo>
                  <a:lnTo>
                    <a:pt x="4826761" y="799592"/>
                  </a:lnTo>
                </a:path>
                <a:path w="9199880" h="4648200">
                  <a:moveTo>
                    <a:pt x="4801742" y="799592"/>
                  </a:moveTo>
                  <a:lnTo>
                    <a:pt x="4776786" y="799592"/>
                  </a:lnTo>
                </a:path>
                <a:path w="9199880" h="4648200">
                  <a:moveTo>
                    <a:pt x="4751831" y="799592"/>
                  </a:moveTo>
                  <a:lnTo>
                    <a:pt x="4726812" y="799592"/>
                  </a:lnTo>
                </a:path>
                <a:path w="9199880" h="4648200">
                  <a:moveTo>
                    <a:pt x="4701793" y="799592"/>
                  </a:moveTo>
                  <a:lnTo>
                    <a:pt x="4676774" y="799592"/>
                  </a:lnTo>
                </a:path>
                <a:path w="9199880" h="4648200">
                  <a:moveTo>
                    <a:pt x="4651818" y="799592"/>
                  </a:moveTo>
                  <a:lnTo>
                    <a:pt x="4626863" y="799592"/>
                  </a:lnTo>
                </a:path>
                <a:path w="9199880" h="4648200">
                  <a:moveTo>
                    <a:pt x="4601844" y="799592"/>
                  </a:moveTo>
                  <a:lnTo>
                    <a:pt x="4596947" y="799601"/>
                  </a:lnTo>
                </a:path>
                <a:path w="9199880" h="4648200">
                  <a:moveTo>
                    <a:pt x="3594416" y="799592"/>
                  </a:moveTo>
                  <a:lnTo>
                    <a:pt x="3577335" y="799592"/>
                  </a:lnTo>
                </a:path>
                <a:path w="9199880" h="4648200">
                  <a:moveTo>
                    <a:pt x="3552379" y="799592"/>
                  </a:moveTo>
                  <a:lnTo>
                    <a:pt x="3527360" y="799592"/>
                  </a:lnTo>
                </a:path>
                <a:path w="9199880" h="4648200">
                  <a:moveTo>
                    <a:pt x="3502405" y="799592"/>
                  </a:moveTo>
                  <a:lnTo>
                    <a:pt x="3477386" y="799592"/>
                  </a:lnTo>
                </a:path>
                <a:path w="9199880" h="4648200">
                  <a:moveTo>
                    <a:pt x="3452367" y="799592"/>
                  </a:moveTo>
                  <a:lnTo>
                    <a:pt x="3427411" y="799592"/>
                  </a:lnTo>
                </a:path>
                <a:path w="9199880" h="4648200">
                  <a:moveTo>
                    <a:pt x="3402392" y="799592"/>
                  </a:moveTo>
                  <a:lnTo>
                    <a:pt x="3377437" y="799592"/>
                  </a:lnTo>
                </a:path>
                <a:path w="9199880" h="4648200">
                  <a:moveTo>
                    <a:pt x="3352418" y="799592"/>
                  </a:moveTo>
                  <a:lnTo>
                    <a:pt x="3327462" y="799592"/>
                  </a:lnTo>
                </a:path>
                <a:path w="9199880" h="4648200">
                  <a:moveTo>
                    <a:pt x="3302507" y="799592"/>
                  </a:moveTo>
                  <a:lnTo>
                    <a:pt x="3277488" y="799592"/>
                  </a:lnTo>
                </a:path>
                <a:path w="9199880" h="4648200">
                  <a:moveTo>
                    <a:pt x="3252469" y="799592"/>
                  </a:moveTo>
                  <a:lnTo>
                    <a:pt x="3227513" y="799592"/>
                  </a:lnTo>
                </a:path>
                <a:path w="9199880" h="4648200">
                  <a:moveTo>
                    <a:pt x="3202494" y="799592"/>
                  </a:moveTo>
                  <a:lnTo>
                    <a:pt x="3177539" y="799592"/>
                  </a:lnTo>
                </a:path>
                <a:path w="9199880" h="4648200">
                  <a:moveTo>
                    <a:pt x="3152520" y="799592"/>
                  </a:moveTo>
                  <a:lnTo>
                    <a:pt x="3127564" y="799592"/>
                  </a:lnTo>
                </a:path>
                <a:path w="9199880" h="4648200">
                  <a:moveTo>
                    <a:pt x="3102545" y="799592"/>
                  </a:moveTo>
                  <a:lnTo>
                    <a:pt x="3077590" y="799592"/>
                  </a:lnTo>
                </a:path>
                <a:path w="9199880" h="4648200">
                  <a:moveTo>
                    <a:pt x="3052571" y="799592"/>
                  </a:moveTo>
                  <a:lnTo>
                    <a:pt x="3027615" y="799592"/>
                  </a:lnTo>
                </a:path>
                <a:path w="9199880" h="4648200">
                  <a:moveTo>
                    <a:pt x="3002596" y="799592"/>
                  </a:moveTo>
                  <a:lnTo>
                    <a:pt x="2977641" y="799592"/>
                  </a:lnTo>
                </a:path>
                <a:path w="9199880" h="4648200">
                  <a:moveTo>
                    <a:pt x="2952622" y="799592"/>
                  </a:moveTo>
                  <a:lnTo>
                    <a:pt x="2927666" y="799592"/>
                  </a:lnTo>
                </a:path>
                <a:path w="9199880" h="4648200">
                  <a:moveTo>
                    <a:pt x="2902647" y="799592"/>
                  </a:moveTo>
                  <a:lnTo>
                    <a:pt x="2877692" y="799592"/>
                  </a:lnTo>
                </a:path>
                <a:path w="9199880" h="4648200">
                  <a:moveTo>
                    <a:pt x="2852692" y="799592"/>
                  </a:moveTo>
                  <a:lnTo>
                    <a:pt x="2827667" y="799592"/>
                  </a:lnTo>
                </a:path>
                <a:path w="9199880" h="4648200">
                  <a:moveTo>
                    <a:pt x="888878" y="799592"/>
                  </a:moveTo>
                  <a:lnTo>
                    <a:pt x="878585" y="799592"/>
                  </a:lnTo>
                </a:path>
                <a:path w="9199880" h="4648200">
                  <a:moveTo>
                    <a:pt x="853610" y="799592"/>
                  </a:moveTo>
                  <a:lnTo>
                    <a:pt x="828629" y="799592"/>
                  </a:lnTo>
                </a:path>
                <a:path w="9199880" h="4648200">
                  <a:moveTo>
                    <a:pt x="803655" y="799592"/>
                  </a:moveTo>
                  <a:lnTo>
                    <a:pt x="778649" y="799592"/>
                  </a:lnTo>
                </a:path>
                <a:path w="9199880" h="4648200">
                  <a:moveTo>
                    <a:pt x="753668" y="799592"/>
                  </a:moveTo>
                  <a:lnTo>
                    <a:pt x="728642" y="799592"/>
                  </a:lnTo>
                </a:path>
                <a:path w="9199880" h="4648200">
                  <a:moveTo>
                    <a:pt x="703661" y="799592"/>
                  </a:moveTo>
                  <a:lnTo>
                    <a:pt x="687494" y="799592"/>
                  </a:lnTo>
                </a:path>
                <a:path w="9199880" h="4648200">
                  <a:moveTo>
                    <a:pt x="9148843" y="849568"/>
                  </a:moveTo>
                  <a:lnTo>
                    <a:pt x="9124758" y="849566"/>
                  </a:lnTo>
                </a:path>
                <a:path w="9199880" h="4648200">
                  <a:moveTo>
                    <a:pt x="9099739" y="849566"/>
                  </a:moveTo>
                  <a:lnTo>
                    <a:pt x="9074720" y="849566"/>
                  </a:lnTo>
                </a:path>
                <a:path w="9199880" h="4648200">
                  <a:moveTo>
                    <a:pt x="9049765" y="849566"/>
                  </a:moveTo>
                  <a:lnTo>
                    <a:pt x="9024809" y="849566"/>
                  </a:lnTo>
                </a:path>
                <a:path w="9199880" h="4648200">
                  <a:moveTo>
                    <a:pt x="8999790" y="849566"/>
                  </a:moveTo>
                  <a:lnTo>
                    <a:pt x="8974835" y="849566"/>
                  </a:lnTo>
                </a:path>
                <a:path w="9199880" h="4648200">
                  <a:moveTo>
                    <a:pt x="8949816" y="849566"/>
                  </a:moveTo>
                  <a:lnTo>
                    <a:pt x="8924860" y="849566"/>
                  </a:lnTo>
                </a:path>
                <a:path w="9199880" h="4648200">
                  <a:moveTo>
                    <a:pt x="8899841" y="849566"/>
                  </a:moveTo>
                  <a:lnTo>
                    <a:pt x="8874822" y="849566"/>
                  </a:lnTo>
                </a:path>
                <a:path w="9199880" h="4648200">
                  <a:moveTo>
                    <a:pt x="8849867" y="849566"/>
                  </a:moveTo>
                  <a:lnTo>
                    <a:pt x="8824911" y="849566"/>
                  </a:lnTo>
                </a:path>
                <a:path w="9199880" h="4648200">
                  <a:moveTo>
                    <a:pt x="8799892" y="849566"/>
                  </a:moveTo>
                  <a:lnTo>
                    <a:pt x="8774937" y="849566"/>
                  </a:lnTo>
                </a:path>
                <a:path w="9199880" h="4648200">
                  <a:moveTo>
                    <a:pt x="8749918" y="849566"/>
                  </a:moveTo>
                  <a:lnTo>
                    <a:pt x="8724899" y="849566"/>
                  </a:lnTo>
                </a:path>
                <a:path w="9199880" h="4648200">
                  <a:moveTo>
                    <a:pt x="8699943" y="849566"/>
                  </a:moveTo>
                  <a:lnTo>
                    <a:pt x="8674924" y="849566"/>
                  </a:lnTo>
                </a:path>
                <a:path w="9199880" h="4648200">
                  <a:moveTo>
                    <a:pt x="8649969" y="849566"/>
                  </a:moveTo>
                  <a:lnTo>
                    <a:pt x="8624950" y="849566"/>
                  </a:lnTo>
                </a:path>
                <a:path w="9199880" h="4648200">
                  <a:moveTo>
                    <a:pt x="8599994" y="849566"/>
                  </a:moveTo>
                  <a:lnTo>
                    <a:pt x="8575039" y="849566"/>
                  </a:lnTo>
                </a:path>
                <a:path w="9199880" h="4648200">
                  <a:moveTo>
                    <a:pt x="8550020" y="849566"/>
                  </a:moveTo>
                  <a:lnTo>
                    <a:pt x="8525001" y="849566"/>
                  </a:lnTo>
                </a:path>
                <a:path w="9199880" h="4648200">
                  <a:moveTo>
                    <a:pt x="8500045" y="849566"/>
                  </a:moveTo>
                  <a:lnTo>
                    <a:pt x="8475026" y="849566"/>
                  </a:lnTo>
                </a:path>
                <a:path w="9199880" h="4648200">
                  <a:moveTo>
                    <a:pt x="8450071" y="849566"/>
                  </a:moveTo>
                  <a:lnTo>
                    <a:pt x="8425052" y="849566"/>
                  </a:lnTo>
                </a:path>
                <a:path w="9199880" h="4648200">
                  <a:moveTo>
                    <a:pt x="8400096" y="849566"/>
                  </a:moveTo>
                  <a:lnTo>
                    <a:pt x="8375141" y="849566"/>
                  </a:lnTo>
                </a:path>
                <a:path w="9199880" h="4648200">
                  <a:moveTo>
                    <a:pt x="8350122" y="849566"/>
                  </a:moveTo>
                  <a:lnTo>
                    <a:pt x="8325103" y="849566"/>
                  </a:lnTo>
                </a:path>
                <a:path w="9199880" h="4648200">
                  <a:moveTo>
                    <a:pt x="8300084" y="849566"/>
                  </a:moveTo>
                  <a:lnTo>
                    <a:pt x="8275128" y="849566"/>
                  </a:lnTo>
                </a:path>
                <a:path w="9199880" h="4648200">
                  <a:moveTo>
                    <a:pt x="8250173" y="849566"/>
                  </a:moveTo>
                  <a:lnTo>
                    <a:pt x="8225154" y="849566"/>
                  </a:lnTo>
                </a:path>
                <a:path w="9199880" h="4648200">
                  <a:moveTo>
                    <a:pt x="8200198" y="849566"/>
                  </a:moveTo>
                  <a:lnTo>
                    <a:pt x="8175179" y="849566"/>
                  </a:lnTo>
                </a:path>
                <a:path w="9199880" h="4648200">
                  <a:moveTo>
                    <a:pt x="8150224" y="849566"/>
                  </a:moveTo>
                  <a:lnTo>
                    <a:pt x="8125205" y="849566"/>
                  </a:lnTo>
                </a:path>
                <a:path w="9199880" h="4648200">
                  <a:moveTo>
                    <a:pt x="8100186" y="849566"/>
                  </a:moveTo>
                  <a:lnTo>
                    <a:pt x="8075230" y="849566"/>
                  </a:lnTo>
                </a:path>
                <a:path w="9199880" h="4648200">
                  <a:moveTo>
                    <a:pt x="8050211" y="849566"/>
                  </a:moveTo>
                  <a:lnTo>
                    <a:pt x="8025256" y="849566"/>
                  </a:lnTo>
                </a:path>
                <a:path w="9199880" h="4648200">
                  <a:moveTo>
                    <a:pt x="8000237" y="849566"/>
                  </a:moveTo>
                  <a:lnTo>
                    <a:pt x="7975281" y="849566"/>
                  </a:lnTo>
                </a:path>
                <a:path w="9199880" h="4648200">
                  <a:moveTo>
                    <a:pt x="7950326" y="849566"/>
                  </a:moveTo>
                  <a:lnTo>
                    <a:pt x="7925307" y="849566"/>
                  </a:lnTo>
                </a:path>
                <a:path w="9199880" h="4648200">
                  <a:moveTo>
                    <a:pt x="7900288" y="849566"/>
                  </a:moveTo>
                  <a:lnTo>
                    <a:pt x="7875332" y="849566"/>
                  </a:lnTo>
                </a:path>
                <a:path w="9199880" h="4648200">
                  <a:moveTo>
                    <a:pt x="7850313" y="849566"/>
                  </a:moveTo>
                  <a:lnTo>
                    <a:pt x="7825358" y="849566"/>
                  </a:lnTo>
                </a:path>
                <a:path w="9199880" h="4648200">
                  <a:moveTo>
                    <a:pt x="7800339" y="849566"/>
                  </a:moveTo>
                  <a:lnTo>
                    <a:pt x="7775383" y="849566"/>
                  </a:lnTo>
                </a:path>
                <a:path w="9199880" h="4648200">
                  <a:moveTo>
                    <a:pt x="7750428" y="849566"/>
                  </a:moveTo>
                  <a:lnTo>
                    <a:pt x="7725409" y="849566"/>
                  </a:lnTo>
                </a:path>
                <a:path w="9199880" h="4648200">
                  <a:moveTo>
                    <a:pt x="7700453" y="849566"/>
                  </a:moveTo>
                  <a:lnTo>
                    <a:pt x="7675371" y="849566"/>
                  </a:lnTo>
                </a:path>
                <a:path w="9199880" h="4648200">
                  <a:moveTo>
                    <a:pt x="7650415" y="849566"/>
                  </a:moveTo>
                  <a:lnTo>
                    <a:pt x="7625460" y="849566"/>
                  </a:lnTo>
                </a:path>
                <a:path w="9199880" h="4648200">
                  <a:moveTo>
                    <a:pt x="7600441" y="849566"/>
                  </a:moveTo>
                  <a:lnTo>
                    <a:pt x="7575485" y="849566"/>
                  </a:lnTo>
                </a:path>
                <a:path w="9199880" h="4648200">
                  <a:moveTo>
                    <a:pt x="7550466" y="849566"/>
                  </a:moveTo>
                  <a:lnTo>
                    <a:pt x="7525511" y="849566"/>
                  </a:lnTo>
                </a:path>
                <a:path w="9199880" h="4648200">
                  <a:moveTo>
                    <a:pt x="7500492" y="849566"/>
                  </a:moveTo>
                  <a:lnTo>
                    <a:pt x="7475473" y="849566"/>
                  </a:lnTo>
                </a:path>
                <a:path w="9199880" h="4648200">
                  <a:moveTo>
                    <a:pt x="7450517" y="849566"/>
                  </a:moveTo>
                  <a:lnTo>
                    <a:pt x="7425562" y="849566"/>
                  </a:lnTo>
                </a:path>
                <a:path w="9199880" h="4648200">
                  <a:moveTo>
                    <a:pt x="7400543" y="849566"/>
                  </a:moveTo>
                  <a:lnTo>
                    <a:pt x="7375524" y="849566"/>
                  </a:lnTo>
                </a:path>
                <a:path w="9199880" h="4648200">
                  <a:moveTo>
                    <a:pt x="7350568" y="849566"/>
                  </a:moveTo>
                  <a:lnTo>
                    <a:pt x="7325613" y="849566"/>
                  </a:lnTo>
                </a:path>
                <a:path w="9199880" h="4648200">
                  <a:moveTo>
                    <a:pt x="7300594" y="849566"/>
                  </a:moveTo>
                  <a:lnTo>
                    <a:pt x="7275575" y="849566"/>
                  </a:lnTo>
                </a:path>
                <a:path w="9199880" h="4648200">
                  <a:moveTo>
                    <a:pt x="7250619" y="849566"/>
                  </a:moveTo>
                  <a:lnTo>
                    <a:pt x="7225600" y="849566"/>
                  </a:lnTo>
                </a:path>
                <a:path w="9199880" h="4648200">
                  <a:moveTo>
                    <a:pt x="7200645" y="849566"/>
                  </a:moveTo>
                  <a:lnTo>
                    <a:pt x="7175626" y="849566"/>
                  </a:lnTo>
                </a:path>
                <a:path w="9199880" h="4648200">
                  <a:moveTo>
                    <a:pt x="7150670" y="849566"/>
                  </a:moveTo>
                  <a:lnTo>
                    <a:pt x="7125651" y="849566"/>
                  </a:lnTo>
                </a:path>
                <a:path w="9199880" h="4648200">
                  <a:moveTo>
                    <a:pt x="7100696" y="849566"/>
                  </a:moveTo>
                  <a:lnTo>
                    <a:pt x="7075740" y="849566"/>
                  </a:lnTo>
                </a:path>
                <a:path w="9199880" h="4648200">
                  <a:moveTo>
                    <a:pt x="7050658" y="849566"/>
                  </a:moveTo>
                  <a:lnTo>
                    <a:pt x="7025702" y="849566"/>
                  </a:lnTo>
                </a:path>
                <a:path w="9199880" h="4648200">
                  <a:moveTo>
                    <a:pt x="7000747" y="849566"/>
                  </a:moveTo>
                  <a:lnTo>
                    <a:pt x="6975728" y="849566"/>
                  </a:lnTo>
                </a:path>
                <a:path w="9199880" h="4648200">
                  <a:moveTo>
                    <a:pt x="6950772" y="849566"/>
                  </a:moveTo>
                  <a:lnTo>
                    <a:pt x="6925753" y="849566"/>
                  </a:lnTo>
                </a:path>
                <a:path w="9199880" h="4648200">
                  <a:moveTo>
                    <a:pt x="6900798" y="849566"/>
                  </a:moveTo>
                  <a:lnTo>
                    <a:pt x="6875842" y="849566"/>
                  </a:lnTo>
                </a:path>
                <a:path w="9199880" h="4648200">
                  <a:moveTo>
                    <a:pt x="6850760" y="849566"/>
                  </a:moveTo>
                  <a:lnTo>
                    <a:pt x="6825804" y="849566"/>
                  </a:lnTo>
                </a:path>
                <a:path w="9199880" h="4648200">
                  <a:moveTo>
                    <a:pt x="6800785" y="849566"/>
                  </a:moveTo>
                  <a:lnTo>
                    <a:pt x="6775830" y="849566"/>
                  </a:lnTo>
                </a:path>
                <a:path w="9199880" h="4648200">
                  <a:moveTo>
                    <a:pt x="6750874" y="849566"/>
                  </a:moveTo>
                  <a:lnTo>
                    <a:pt x="6725855" y="849566"/>
                  </a:lnTo>
                </a:path>
                <a:path w="9199880" h="4648200">
                  <a:moveTo>
                    <a:pt x="6700900" y="849566"/>
                  </a:moveTo>
                  <a:lnTo>
                    <a:pt x="6675881" y="849566"/>
                  </a:lnTo>
                </a:path>
                <a:path w="9199880" h="4648200">
                  <a:moveTo>
                    <a:pt x="6650925" y="849566"/>
                  </a:moveTo>
                  <a:lnTo>
                    <a:pt x="6625906" y="849566"/>
                  </a:lnTo>
                </a:path>
                <a:path w="9199880" h="4648200">
                  <a:moveTo>
                    <a:pt x="6600887" y="849566"/>
                  </a:moveTo>
                  <a:lnTo>
                    <a:pt x="6575932" y="849566"/>
                  </a:lnTo>
                </a:path>
                <a:path w="9199880" h="4648200">
                  <a:moveTo>
                    <a:pt x="6550976" y="849566"/>
                  </a:moveTo>
                  <a:lnTo>
                    <a:pt x="6525957" y="849566"/>
                  </a:lnTo>
                </a:path>
                <a:path w="9199880" h="4648200">
                  <a:moveTo>
                    <a:pt x="6500938" y="849566"/>
                  </a:moveTo>
                  <a:lnTo>
                    <a:pt x="6475983" y="849566"/>
                  </a:lnTo>
                </a:path>
                <a:path w="9199880" h="4648200">
                  <a:moveTo>
                    <a:pt x="6451027" y="849566"/>
                  </a:moveTo>
                  <a:lnTo>
                    <a:pt x="6426008" y="849566"/>
                  </a:lnTo>
                </a:path>
                <a:path w="9199880" h="4648200">
                  <a:moveTo>
                    <a:pt x="6400989" y="849566"/>
                  </a:moveTo>
                  <a:lnTo>
                    <a:pt x="6376034" y="849566"/>
                  </a:lnTo>
                </a:path>
                <a:path w="9199880" h="4648200">
                  <a:moveTo>
                    <a:pt x="6351015" y="849566"/>
                  </a:moveTo>
                  <a:lnTo>
                    <a:pt x="6345427" y="849566"/>
                  </a:lnTo>
                </a:path>
                <a:path w="9199880" h="4648200">
                  <a:moveTo>
                    <a:pt x="3402392" y="849566"/>
                  </a:moveTo>
                  <a:lnTo>
                    <a:pt x="3377437" y="849566"/>
                  </a:lnTo>
                </a:path>
                <a:path w="9199880" h="4648200">
                  <a:moveTo>
                    <a:pt x="3352418" y="849566"/>
                  </a:moveTo>
                  <a:lnTo>
                    <a:pt x="3327462" y="849566"/>
                  </a:lnTo>
                </a:path>
                <a:path w="9199880" h="4648200">
                  <a:moveTo>
                    <a:pt x="3302507" y="849566"/>
                  </a:moveTo>
                  <a:lnTo>
                    <a:pt x="3277488" y="849566"/>
                  </a:lnTo>
                </a:path>
                <a:path w="9199880" h="4648200">
                  <a:moveTo>
                    <a:pt x="3252469" y="849566"/>
                  </a:moveTo>
                  <a:lnTo>
                    <a:pt x="3227513" y="849566"/>
                  </a:lnTo>
                </a:path>
                <a:path w="9199880" h="4648200">
                  <a:moveTo>
                    <a:pt x="3202494" y="849566"/>
                  </a:moveTo>
                  <a:lnTo>
                    <a:pt x="3177539" y="849566"/>
                  </a:lnTo>
                </a:path>
                <a:path w="9199880" h="4648200">
                  <a:moveTo>
                    <a:pt x="3152520" y="849566"/>
                  </a:moveTo>
                  <a:lnTo>
                    <a:pt x="3127564" y="849566"/>
                  </a:lnTo>
                </a:path>
                <a:path w="9199880" h="4648200">
                  <a:moveTo>
                    <a:pt x="3102545" y="849566"/>
                  </a:moveTo>
                  <a:lnTo>
                    <a:pt x="3077590" y="849566"/>
                  </a:lnTo>
                </a:path>
                <a:path w="9199880" h="4648200">
                  <a:moveTo>
                    <a:pt x="3052571" y="849566"/>
                  </a:moveTo>
                  <a:lnTo>
                    <a:pt x="3027615" y="849566"/>
                  </a:lnTo>
                </a:path>
                <a:path w="9199880" h="4648200">
                  <a:moveTo>
                    <a:pt x="3002596" y="849566"/>
                  </a:moveTo>
                  <a:lnTo>
                    <a:pt x="2977641" y="849566"/>
                  </a:lnTo>
                </a:path>
                <a:path w="9199880" h="4648200">
                  <a:moveTo>
                    <a:pt x="2952622" y="849566"/>
                  </a:moveTo>
                  <a:lnTo>
                    <a:pt x="2927666" y="849566"/>
                  </a:lnTo>
                </a:path>
                <a:path w="9199880" h="4648200">
                  <a:moveTo>
                    <a:pt x="2902647" y="849566"/>
                  </a:moveTo>
                  <a:lnTo>
                    <a:pt x="2877692" y="849566"/>
                  </a:lnTo>
                </a:path>
                <a:path w="9199880" h="4648200">
                  <a:moveTo>
                    <a:pt x="2852692" y="849566"/>
                  </a:moveTo>
                  <a:lnTo>
                    <a:pt x="2827667" y="849566"/>
                  </a:lnTo>
                </a:path>
                <a:path w="9199880" h="4648200">
                  <a:moveTo>
                    <a:pt x="888878" y="849566"/>
                  </a:moveTo>
                  <a:lnTo>
                    <a:pt x="878585" y="849566"/>
                  </a:lnTo>
                </a:path>
                <a:path w="9199880" h="4648200">
                  <a:moveTo>
                    <a:pt x="853610" y="849566"/>
                  </a:moveTo>
                  <a:lnTo>
                    <a:pt x="828629" y="849566"/>
                  </a:lnTo>
                </a:path>
                <a:path w="9199880" h="4648200">
                  <a:moveTo>
                    <a:pt x="803655" y="849566"/>
                  </a:moveTo>
                  <a:lnTo>
                    <a:pt x="778649" y="849566"/>
                  </a:lnTo>
                </a:path>
                <a:path w="9199880" h="4648200">
                  <a:moveTo>
                    <a:pt x="753668" y="849566"/>
                  </a:moveTo>
                  <a:lnTo>
                    <a:pt x="728642" y="849566"/>
                  </a:lnTo>
                </a:path>
                <a:path w="9199880" h="4648200">
                  <a:moveTo>
                    <a:pt x="703661" y="849566"/>
                  </a:moveTo>
                  <a:lnTo>
                    <a:pt x="687494" y="849566"/>
                  </a:lnTo>
                </a:path>
                <a:path w="9199880" h="4648200">
                  <a:moveTo>
                    <a:pt x="9142981" y="899548"/>
                  </a:moveTo>
                  <a:lnTo>
                    <a:pt x="9124758" y="899541"/>
                  </a:lnTo>
                </a:path>
                <a:path w="9199880" h="4648200">
                  <a:moveTo>
                    <a:pt x="9099739" y="899541"/>
                  </a:moveTo>
                  <a:lnTo>
                    <a:pt x="9074720" y="899541"/>
                  </a:lnTo>
                </a:path>
                <a:path w="9199880" h="4648200">
                  <a:moveTo>
                    <a:pt x="9049765" y="899541"/>
                  </a:moveTo>
                  <a:lnTo>
                    <a:pt x="9024809" y="899541"/>
                  </a:lnTo>
                </a:path>
                <a:path w="9199880" h="4648200">
                  <a:moveTo>
                    <a:pt x="8999790" y="899541"/>
                  </a:moveTo>
                  <a:lnTo>
                    <a:pt x="8974835" y="899541"/>
                  </a:lnTo>
                </a:path>
                <a:path w="9199880" h="4648200">
                  <a:moveTo>
                    <a:pt x="8949816" y="899541"/>
                  </a:moveTo>
                  <a:lnTo>
                    <a:pt x="8924860" y="899541"/>
                  </a:lnTo>
                </a:path>
                <a:path w="9199880" h="4648200">
                  <a:moveTo>
                    <a:pt x="8899841" y="899541"/>
                  </a:moveTo>
                  <a:lnTo>
                    <a:pt x="8874822" y="899541"/>
                  </a:lnTo>
                </a:path>
                <a:path w="9199880" h="4648200">
                  <a:moveTo>
                    <a:pt x="8849867" y="899541"/>
                  </a:moveTo>
                  <a:lnTo>
                    <a:pt x="8824911" y="899541"/>
                  </a:lnTo>
                </a:path>
                <a:path w="9199880" h="4648200">
                  <a:moveTo>
                    <a:pt x="8799892" y="899541"/>
                  </a:moveTo>
                  <a:lnTo>
                    <a:pt x="8774937" y="899541"/>
                  </a:lnTo>
                </a:path>
                <a:path w="9199880" h="4648200">
                  <a:moveTo>
                    <a:pt x="8749918" y="899541"/>
                  </a:moveTo>
                  <a:lnTo>
                    <a:pt x="8724899" y="899541"/>
                  </a:lnTo>
                </a:path>
                <a:path w="9199880" h="4648200">
                  <a:moveTo>
                    <a:pt x="8699943" y="899541"/>
                  </a:moveTo>
                  <a:lnTo>
                    <a:pt x="8674924" y="899541"/>
                  </a:lnTo>
                </a:path>
                <a:path w="9199880" h="4648200">
                  <a:moveTo>
                    <a:pt x="8649969" y="899541"/>
                  </a:moveTo>
                  <a:lnTo>
                    <a:pt x="8624950" y="899541"/>
                  </a:lnTo>
                </a:path>
                <a:path w="9199880" h="4648200">
                  <a:moveTo>
                    <a:pt x="8599994" y="899541"/>
                  </a:moveTo>
                  <a:lnTo>
                    <a:pt x="8575039" y="899541"/>
                  </a:lnTo>
                </a:path>
                <a:path w="9199880" h="4648200">
                  <a:moveTo>
                    <a:pt x="8550020" y="899541"/>
                  </a:moveTo>
                  <a:lnTo>
                    <a:pt x="8525001" y="899541"/>
                  </a:lnTo>
                </a:path>
                <a:path w="9199880" h="4648200">
                  <a:moveTo>
                    <a:pt x="8500045" y="899541"/>
                  </a:moveTo>
                  <a:lnTo>
                    <a:pt x="8475026" y="899541"/>
                  </a:lnTo>
                </a:path>
                <a:path w="9199880" h="4648200">
                  <a:moveTo>
                    <a:pt x="8450071" y="899541"/>
                  </a:moveTo>
                  <a:lnTo>
                    <a:pt x="8425052" y="899541"/>
                  </a:lnTo>
                </a:path>
                <a:path w="9199880" h="4648200">
                  <a:moveTo>
                    <a:pt x="8400096" y="899541"/>
                  </a:moveTo>
                  <a:lnTo>
                    <a:pt x="8375141" y="899541"/>
                  </a:lnTo>
                </a:path>
                <a:path w="9199880" h="4648200">
                  <a:moveTo>
                    <a:pt x="8350122" y="899541"/>
                  </a:moveTo>
                  <a:lnTo>
                    <a:pt x="8325103" y="899541"/>
                  </a:lnTo>
                </a:path>
                <a:path w="9199880" h="4648200">
                  <a:moveTo>
                    <a:pt x="8300084" y="899541"/>
                  </a:moveTo>
                  <a:lnTo>
                    <a:pt x="8275128" y="899541"/>
                  </a:lnTo>
                </a:path>
                <a:path w="9199880" h="4648200">
                  <a:moveTo>
                    <a:pt x="8250173" y="899541"/>
                  </a:moveTo>
                  <a:lnTo>
                    <a:pt x="8225154" y="899541"/>
                  </a:lnTo>
                </a:path>
                <a:path w="9199880" h="4648200">
                  <a:moveTo>
                    <a:pt x="8200198" y="899541"/>
                  </a:moveTo>
                  <a:lnTo>
                    <a:pt x="8175179" y="899541"/>
                  </a:lnTo>
                </a:path>
                <a:path w="9199880" h="4648200">
                  <a:moveTo>
                    <a:pt x="8150224" y="899541"/>
                  </a:moveTo>
                  <a:lnTo>
                    <a:pt x="8125205" y="899541"/>
                  </a:lnTo>
                </a:path>
                <a:path w="9199880" h="4648200">
                  <a:moveTo>
                    <a:pt x="8100186" y="899541"/>
                  </a:moveTo>
                  <a:lnTo>
                    <a:pt x="8075230" y="899541"/>
                  </a:lnTo>
                </a:path>
                <a:path w="9199880" h="4648200">
                  <a:moveTo>
                    <a:pt x="8050211" y="899541"/>
                  </a:moveTo>
                  <a:lnTo>
                    <a:pt x="8025256" y="899541"/>
                  </a:lnTo>
                </a:path>
                <a:path w="9199880" h="4648200">
                  <a:moveTo>
                    <a:pt x="8000237" y="899541"/>
                  </a:moveTo>
                  <a:lnTo>
                    <a:pt x="7975281" y="899541"/>
                  </a:lnTo>
                </a:path>
                <a:path w="9199880" h="4648200">
                  <a:moveTo>
                    <a:pt x="7950326" y="899541"/>
                  </a:moveTo>
                  <a:lnTo>
                    <a:pt x="7925307" y="899541"/>
                  </a:lnTo>
                </a:path>
                <a:path w="9199880" h="4648200">
                  <a:moveTo>
                    <a:pt x="7900288" y="899541"/>
                  </a:moveTo>
                  <a:lnTo>
                    <a:pt x="7875332" y="899541"/>
                  </a:lnTo>
                </a:path>
                <a:path w="9199880" h="4648200">
                  <a:moveTo>
                    <a:pt x="7850313" y="899541"/>
                  </a:moveTo>
                  <a:lnTo>
                    <a:pt x="7825358" y="899541"/>
                  </a:lnTo>
                </a:path>
                <a:path w="9199880" h="4648200">
                  <a:moveTo>
                    <a:pt x="7800339" y="899541"/>
                  </a:moveTo>
                  <a:lnTo>
                    <a:pt x="7775383" y="899541"/>
                  </a:lnTo>
                </a:path>
                <a:path w="9199880" h="4648200">
                  <a:moveTo>
                    <a:pt x="7750428" y="899541"/>
                  </a:moveTo>
                  <a:lnTo>
                    <a:pt x="7725409" y="899541"/>
                  </a:lnTo>
                </a:path>
                <a:path w="9199880" h="4648200">
                  <a:moveTo>
                    <a:pt x="7700453" y="899541"/>
                  </a:moveTo>
                  <a:lnTo>
                    <a:pt x="7675371" y="899541"/>
                  </a:lnTo>
                </a:path>
                <a:path w="9199880" h="4648200">
                  <a:moveTo>
                    <a:pt x="7650415" y="899541"/>
                  </a:moveTo>
                  <a:lnTo>
                    <a:pt x="7625460" y="899541"/>
                  </a:lnTo>
                </a:path>
                <a:path w="9199880" h="4648200">
                  <a:moveTo>
                    <a:pt x="7600441" y="899541"/>
                  </a:moveTo>
                  <a:lnTo>
                    <a:pt x="7575485" y="899541"/>
                  </a:lnTo>
                </a:path>
                <a:path w="9199880" h="4648200">
                  <a:moveTo>
                    <a:pt x="7550466" y="899541"/>
                  </a:moveTo>
                  <a:lnTo>
                    <a:pt x="7525511" y="899541"/>
                  </a:lnTo>
                </a:path>
                <a:path w="9199880" h="4648200">
                  <a:moveTo>
                    <a:pt x="7500492" y="899541"/>
                  </a:moveTo>
                  <a:lnTo>
                    <a:pt x="7475473" y="899541"/>
                  </a:lnTo>
                </a:path>
                <a:path w="9199880" h="4648200">
                  <a:moveTo>
                    <a:pt x="7450517" y="899541"/>
                  </a:moveTo>
                  <a:lnTo>
                    <a:pt x="7425562" y="899541"/>
                  </a:lnTo>
                </a:path>
                <a:path w="9199880" h="4648200">
                  <a:moveTo>
                    <a:pt x="7400543" y="899541"/>
                  </a:moveTo>
                  <a:lnTo>
                    <a:pt x="7375524" y="899541"/>
                  </a:lnTo>
                </a:path>
                <a:path w="9199880" h="4648200">
                  <a:moveTo>
                    <a:pt x="7350568" y="899541"/>
                  </a:moveTo>
                  <a:lnTo>
                    <a:pt x="7325613" y="899541"/>
                  </a:lnTo>
                </a:path>
                <a:path w="9199880" h="4648200">
                  <a:moveTo>
                    <a:pt x="7300594" y="899541"/>
                  </a:moveTo>
                  <a:lnTo>
                    <a:pt x="7275575" y="899541"/>
                  </a:lnTo>
                </a:path>
                <a:path w="9199880" h="4648200">
                  <a:moveTo>
                    <a:pt x="7250619" y="899541"/>
                  </a:moveTo>
                  <a:lnTo>
                    <a:pt x="7225600" y="899541"/>
                  </a:lnTo>
                </a:path>
                <a:path w="9199880" h="4648200">
                  <a:moveTo>
                    <a:pt x="7200645" y="899541"/>
                  </a:moveTo>
                  <a:lnTo>
                    <a:pt x="7175626" y="899541"/>
                  </a:lnTo>
                </a:path>
                <a:path w="9199880" h="4648200">
                  <a:moveTo>
                    <a:pt x="7150670" y="899541"/>
                  </a:moveTo>
                  <a:lnTo>
                    <a:pt x="7125651" y="899541"/>
                  </a:lnTo>
                </a:path>
                <a:path w="9199880" h="4648200">
                  <a:moveTo>
                    <a:pt x="7100696" y="899541"/>
                  </a:moveTo>
                  <a:lnTo>
                    <a:pt x="7075740" y="899541"/>
                  </a:lnTo>
                </a:path>
                <a:path w="9199880" h="4648200">
                  <a:moveTo>
                    <a:pt x="7050658" y="899541"/>
                  </a:moveTo>
                  <a:lnTo>
                    <a:pt x="7025702" y="899541"/>
                  </a:lnTo>
                </a:path>
                <a:path w="9199880" h="4648200">
                  <a:moveTo>
                    <a:pt x="7000747" y="899541"/>
                  </a:moveTo>
                  <a:lnTo>
                    <a:pt x="6975728" y="899541"/>
                  </a:lnTo>
                </a:path>
                <a:path w="9199880" h="4648200">
                  <a:moveTo>
                    <a:pt x="6950772" y="899541"/>
                  </a:moveTo>
                  <a:lnTo>
                    <a:pt x="6925753" y="899541"/>
                  </a:lnTo>
                </a:path>
                <a:path w="9199880" h="4648200">
                  <a:moveTo>
                    <a:pt x="6900798" y="899541"/>
                  </a:moveTo>
                  <a:lnTo>
                    <a:pt x="6875842" y="899541"/>
                  </a:lnTo>
                </a:path>
                <a:path w="9199880" h="4648200">
                  <a:moveTo>
                    <a:pt x="6850760" y="899541"/>
                  </a:moveTo>
                  <a:lnTo>
                    <a:pt x="6825804" y="899541"/>
                  </a:lnTo>
                </a:path>
                <a:path w="9199880" h="4648200">
                  <a:moveTo>
                    <a:pt x="6800785" y="899541"/>
                  </a:moveTo>
                  <a:lnTo>
                    <a:pt x="6775830" y="899541"/>
                  </a:lnTo>
                </a:path>
                <a:path w="9199880" h="4648200">
                  <a:moveTo>
                    <a:pt x="6750874" y="899541"/>
                  </a:moveTo>
                  <a:lnTo>
                    <a:pt x="6725855" y="899541"/>
                  </a:lnTo>
                </a:path>
                <a:path w="9199880" h="4648200">
                  <a:moveTo>
                    <a:pt x="6700900" y="899541"/>
                  </a:moveTo>
                  <a:lnTo>
                    <a:pt x="6675881" y="899541"/>
                  </a:lnTo>
                </a:path>
                <a:path w="9199880" h="4648200">
                  <a:moveTo>
                    <a:pt x="6650925" y="899541"/>
                  </a:moveTo>
                  <a:lnTo>
                    <a:pt x="6625906" y="899541"/>
                  </a:lnTo>
                </a:path>
                <a:path w="9199880" h="4648200">
                  <a:moveTo>
                    <a:pt x="6600887" y="899541"/>
                  </a:moveTo>
                  <a:lnTo>
                    <a:pt x="6575932" y="899541"/>
                  </a:lnTo>
                </a:path>
                <a:path w="9199880" h="4648200">
                  <a:moveTo>
                    <a:pt x="6550976" y="899541"/>
                  </a:moveTo>
                  <a:lnTo>
                    <a:pt x="6525957" y="899541"/>
                  </a:lnTo>
                </a:path>
                <a:path w="9199880" h="4648200">
                  <a:moveTo>
                    <a:pt x="6500938" y="899541"/>
                  </a:moveTo>
                  <a:lnTo>
                    <a:pt x="6475983" y="899541"/>
                  </a:lnTo>
                </a:path>
                <a:path w="9199880" h="4648200">
                  <a:moveTo>
                    <a:pt x="6451027" y="899541"/>
                  </a:moveTo>
                  <a:lnTo>
                    <a:pt x="6426008" y="899541"/>
                  </a:lnTo>
                </a:path>
                <a:path w="9199880" h="4648200">
                  <a:moveTo>
                    <a:pt x="6400989" y="899541"/>
                  </a:moveTo>
                  <a:lnTo>
                    <a:pt x="6376034" y="899541"/>
                  </a:lnTo>
                </a:path>
                <a:path w="9199880" h="4648200">
                  <a:moveTo>
                    <a:pt x="6351015" y="899541"/>
                  </a:moveTo>
                  <a:lnTo>
                    <a:pt x="6345427" y="899541"/>
                  </a:lnTo>
                </a:path>
                <a:path w="9199880" h="4648200">
                  <a:moveTo>
                    <a:pt x="3195636" y="899541"/>
                  </a:moveTo>
                  <a:lnTo>
                    <a:pt x="3177539" y="899541"/>
                  </a:lnTo>
                </a:path>
                <a:path w="9199880" h="4648200">
                  <a:moveTo>
                    <a:pt x="3152520" y="899541"/>
                  </a:moveTo>
                  <a:lnTo>
                    <a:pt x="3127564" y="899541"/>
                  </a:lnTo>
                </a:path>
                <a:path w="9199880" h="4648200">
                  <a:moveTo>
                    <a:pt x="3102545" y="899541"/>
                  </a:moveTo>
                  <a:lnTo>
                    <a:pt x="3077590" y="899541"/>
                  </a:lnTo>
                </a:path>
                <a:path w="9199880" h="4648200">
                  <a:moveTo>
                    <a:pt x="3052571" y="899541"/>
                  </a:moveTo>
                  <a:lnTo>
                    <a:pt x="3027615" y="899541"/>
                  </a:lnTo>
                </a:path>
                <a:path w="9199880" h="4648200">
                  <a:moveTo>
                    <a:pt x="3002596" y="899541"/>
                  </a:moveTo>
                  <a:lnTo>
                    <a:pt x="2977641" y="899541"/>
                  </a:lnTo>
                </a:path>
                <a:path w="9199880" h="4648200">
                  <a:moveTo>
                    <a:pt x="2952622" y="899541"/>
                  </a:moveTo>
                  <a:lnTo>
                    <a:pt x="2927666" y="899541"/>
                  </a:lnTo>
                </a:path>
                <a:path w="9199880" h="4648200">
                  <a:moveTo>
                    <a:pt x="2902647" y="899541"/>
                  </a:moveTo>
                  <a:lnTo>
                    <a:pt x="2877692" y="899541"/>
                  </a:lnTo>
                </a:path>
                <a:path w="9199880" h="4648200">
                  <a:moveTo>
                    <a:pt x="2852692" y="899541"/>
                  </a:moveTo>
                  <a:lnTo>
                    <a:pt x="2827667" y="899541"/>
                  </a:lnTo>
                </a:path>
                <a:path w="9199880" h="4648200">
                  <a:moveTo>
                    <a:pt x="888878" y="899541"/>
                  </a:moveTo>
                  <a:lnTo>
                    <a:pt x="878585" y="899541"/>
                  </a:lnTo>
                </a:path>
                <a:path w="9199880" h="4648200">
                  <a:moveTo>
                    <a:pt x="853610" y="899541"/>
                  </a:moveTo>
                  <a:lnTo>
                    <a:pt x="828629" y="899541"/>
                  </a:lnTo>
                </a:path>
                <a:path w="9199880" h="4648200">
                  <a:moveTo>
                    <a:pt x="803655" y="899541"/>
                  </a:moveTo>
                  <a:lnTo>
                    <a:pt x="778649" y="899541"/>
                  </a:lnTo>
                </a:path>
                <a:path w="9199880" h="4648200">
                  <a:moveTo>
                    <a:pt x="753668" y="899541"/>
                  </a:moveTo>
                  <a:lnTo>
                    <a:pt x="728642" y="899541"/>
                  </a:lnTo>
                </a:path>
                <a:path w="9199880" h="4648200">
                  <a:moveTo>
                    <a:pt x="703661" y="899541"/>
                  </a:moveTo>
                  <a:lnTo>
                    <a:pt x="687494" y="899541"/>
                  </a:lnTo>
                </a:path>
                <a:path w="9199880" h="4648200">
                  <a:moveTo>
                    <a:pt x="9137113" y="949575"/>
                  </a:moveTo>
                  <a:lnTo>
                    <a:pt x="9124758" y="949578"/>
                  </a:lnTo>
                </a:path>
                <a:path w="9199880" h="4648200">
                  <a:moveTo>
                    <a:pt x="9099739" y="949578"/>
                  </a:moveTo>
                  <a:lnTo>
                    <a:pt x="9074720" y="949578"/>
                  </a:lnTo>
                </a:path>
                <a:path w="9199880" h="4648200">
                  <a:moveTo>
                    <a:pt x="9049765" y="949578"/>
                  </a:moveTo>
                  <a:lnTo>
                    <a:pt x="9024809" y="949578"/>
                  </a:lnTo>
                </a:path>
                <a:path w="9199880" h="4648200">
                  <a:moveTo>
                    <a:pt x="8999790" y="949578"/>
                  </a:moveTo>
                  <a:lnTo>
                    <a:pt x="8974835" y="949578"/>
                  </a:lnTo>
                </a:path>
                <a:path w="9199880" h="4648200">
                  <a:moveTo>
                    <a:pt x="8949816" y="949578"/>
                  </a:moveTo>
                  <a:lnTo>
                    <a:pt x="8924860" y="949578"/>
                  </a:lnTo>
                </a:path>
                <a:path w="9199880" h="4648200">
                  <a:moveTo>
                    <a:pt x="8899841" y="949578"/>
                  </a:moveTo>
                  <a:lnTo>
                    <a:pt x="8874822" y="949578"/>
                  </a:lnTo>
                </a:path>
                <a:path w="9199880" h="4648200">
                  <a:moveTo>
                    <a:pt x="8849867" y="949578"/>
                  </a:moveTo>
                  <a:lnTo>
                    <a:pt x="8824911" y="949578"/>
                  </a:lnTo>
                </a:path>
                <a:path w="9199880" h="4648200">
                  <a:moveTo>
                    <a:pt x="8799892" y="949578"/>
                  </a:moveTo>
                  <a:lnTo>
                    <a:pt x="8774937" y="949578"/>
                  </a:lnTo>
                </a:path>
                <a:path w="9199880" h="4648200">
                  <a:moveTo>
                    <a:pt x="8749918" y="949578"/>
                  </a:moveTo>
                  <a:lnTo>
                    <a:pt x="8724899" y="949578"/>
                  </a:lnTo>
                </a:path>
                <a:path w="9199880" h="4648200">
                  <a:moveTo>
                    <a:pt x="8699943" y="949578"/>
                  </a:moveTo>
                  <a:lnTo>
                    <a:pt x="8674924" y="949578"/>
                  </a:lnTo>
                </a:path>
                <a:path w="9199880" h="4648200">
                  <a:moveTo>
                    <a:pt x="8649969" y="949578"/>
                  </a:moveTo>
                  <a:lnTo>
                    <a:pt x="8624950" y="949578"/>
                  </a:lnTo>
                </a:path>
                <a:path w="9199880" h="4648200">
                  <a:moveTo>
                    <a:pt x="8599994" y="949578"/>
                  </a:moveTo>
                  <a:lnTo>
                    <a:pt x="8575039" y="949578"/>
                  </a:lnTo>
                </a:path>
                <a:path w="9199880" h="4648200">
                  <a:moveTo>
                    <a:pt x="8550020" y="949578"/>
                  </a:moveTo>
                  <a:lnTo>
                    <a:pt x="8525001" y="949578"/>
                  </a:lnTo>
                </a:path>
                <a:path w="9199880" h="4648200">
                  <a:moveTo>
                    <a:pt x="8500045" y="949578"/>
                  </a:moveTo>
                  <a:lnTo>
                    <a:pt x="8475026" y="949578"/>
                  </a:lnTo>
                </a:path>
                <a:path w="9199880" h="4648200">
                  <a:moveTo>
                    <a:pt x="8450071" y="949578"/>
                  </a:moveTo>
                  <a:lnTo>
                    <a:pt x="8425052" y="949578"/>
                  </a:lnTo>
                </a:path>
                <a:path w="9199880" h="4648200">
                  <a:moveTo>
                    <a:pt x="8400096" y="949578"/>
                  </a:moveTo>
                  <a:lnTo>
                    <a:pt x="8375141" y="949578"/>
                  </a:lnTo>
                </a:path>
                <a:path w="9199880" h="4648200">
                  <a:moveTo>
                    <a:pt x="8350122" y="949578"/>
                  </a:moveTo>
                  <a:lnTo>
                    <a:pt x="8325103" y="949578"/>
                  </a:lnTo>
                </a:path>
                <a:path w="9199880" h="4648200">
                  <a:moveTo>
                    <a:pt x="8300084" y="949578"/>
                  </a:moveTo>
                  <a:lnTo>
                    <a:pt x="8275128" y="949578"/>
                  </a:lnTo>
                </a:path>
                <a:path w="9199880" h="4648200">
                  <a:moveTo>
                    <a:pt x="8250173" y="949578"/>
                  </a:moveTo>
                  <a:lnTo>
                    <a:pt x="8225154" y="949578"/>
                  </a:lnTo>
                </a:path>
                <a:path w="9199880" h="4648200">
                  <a:moveTo>
                    <a:pt x="8200198" y="949578"/>
                  </a:moveTo>
                  <a:lnTo>
                    <a:pt x="8175179" y="949578"/>
                  </a:lnTo>
                </a:path>
                <a:path w="9199880" h="4648200">
                  <a:moveTo>
                    <a:pt x="8150224" y="949578"/>
                  </a:moveTo>
                  <a:lnTo>
                    <a:pt x="8125205" y="949578"/>
                  </a:lnTo>
                </a:path>
                <a:path w="9199880" h="4648200">
                  <a:moveTo>
                    <a:pt x="8100186" y="949578"/>
                  </a:moveTo>
                  <a:lnTo>
                    <a:pt x="8075230" y="949578"/>
                  </a:lnTo>
                </a:path>
                <a:path w="9199880" h="4648200">
                  <a:moveTo>
                    <a:pt x="8050211" y="949578"/>
                  </a:moveTo>
                  <a:lnTo>
                    <a:pt x="8025256" y="949578"/>
                  </a:lnTo>
                </a:path>
                <a:path w="9199880" h="4648200">
                  <a:moveTo>
                    <a:pt x="8000237" y="949578"/>
                  </a:moveTo>
                  <a:lnTo>
                    <a:pt x="7975281" y="949578"/>
                  </a:lnTo>
                </a:path>
                <a:path w="9199880" h="4648200">
                  <a:moveTo>
                    <a:pt x="7950326" y="949578"/>
                  </a:moveTo>
                  <a:lnTo>
                    <a:pt x="7925307" y="949578"/>
                  </a:lnTo>
                </a:path>
                <a:path w="9199880" h="4648200">
                  <a:moveTo>
                    <a:pt x="7900288" y="949578"/>
                  </a:moveTo>
                  <a:lnTo>
                    <a:pt x="7875332" y="949578"/>
                  </a:lnTo>
                </a:path>
                <a:path w="9199880" h="4648200">
                  <a:moveTo>
                    <a:pt x="7850313" y="949578"/>
                  </a:moveTo>
                  <a:lnTo>
                    <a:pt x="7825358" y="949578"/>
                  </a:lnTo>
                </a:path>
                <a:path w="9199880" h="4648200">
                  <a:moveTo>
                    <a:pt x="7800339" y="949578"/>
                  </a:moveTo>
                  <a:lnTo>
                    <a:pt x="7775383" y="949578"/>
                  </a:lnTo>
                </a:path>
                <a:path w="9199880" h="4648200">
                  <a:moveTo>
                    <a:pt x="7750428" y="949578"/>
                  </a:moveTo>
                  <a:lnTo>
                    <a:pt x="7725409" y="949578"/>
                  </a:lnTo>
                </a:path>
                <a:path w="9199880" h="4648200">
                  <a:moveTo>
                    <a:pt x="7700453" y="949578"/>
                  </a:moveTo>
                  <a:lnTo>
                    <a:pt x="7675371" y="949578"/>
                  </a:lnTo>
                </a:path>
                <a:path w="9199880" h="4648200">
                  <a:moveTo>
                    <a:pt x="7650415" y="949578"/>
                  </a:moveTo>
                  <a:lnTo>
                    <a:pt x="7625460" y="949578"/>
                  </a:lnTo>
                </a:path>
                <a:path w="9199880" h="4648200">
                  <a:moveTo>
                    <a:pt x="7600441" y="949578"/>
                  </a:moveTo>
                  <a:lnTo>
                    <a:pt x="7575485" y="949578"/>
                  </a:lnTo>
                </a:path>
                <a:path w="9199880" h="4648200">
                  <a:moveTo>
                    <a:pt x="7550466" y="949578"/>
                  </a:moveTo>
                  <a:lnTo>
                    <a:pt x="7525511" y="949578"/>
                  </a:lnTo>
                </a:path>
                <a:path w="9199880" h="4648200">
                  <a:moveTo>
                    <a:pt x="7500492" y="949578"/>
                  </a:moveTo>
                  <a:lnTo>
                    <a:pt x="7475473" y="949578"/>
                  </a:lnTo>
                </a:path>
                <a:path w="9199880" h="4648200">
                  <a:moveTo>
                    <a:pt x="7450517" y="949578"/>
                  </a:moveTo>
                  <a:lnTo>
                    <a:pt x="7425562" y="949578"/>
                  </a:lnTo>
                </a:path>
                <a:path w="9199880" h="4648200">
                  <a:moveTo>
                    <a:pt x="7400543" y="949578"/>
                  </a:moveTo>
                  <a:lnTo>
                    <a:pt x="7375524" y="949578"/>
                  </a:lnTo>
                </a:path>
                <a:path w="9199880" h="4648200">
                  <a:moveTo>
                    <a:pt x="7350568" y="949578"/>
                  </a:moveTo>
                  <a:lnTo>
                    <a:pt x="7325613" y="949578"/>
                  </a:lnTo>
                </a:path>
                <a:path w="9199880" h="4648200">
                  <a:moveTo>
                    <a:pt x="7300594" y="949578"/>
                  </a:moveTo>
                  <a:lnTo>
                    <a:pt x="7275575" y="949578"/>
                  </a:lnTo>
                </a:path>
                <a:path w="9199880" h="4648200">
                  <a:moveTo>
                    <a:pt x="7250619" y="949578"/>
                  </a:moveTo>
                  <a:lnTo>
                    <a:pt x="7225600" y="949578"/>
                  </a:lnTo>
                </a:path>
                <a:path w="9199880" h="4648200">
                  <a:moveTo>
                    <a:pt x="7200645" y="949578"/>
                  </a:moveTo>
                  <a:lnTo>
                    <a:pt x="7175626" y="949578"/>
                  </a:lnTo>
                </a:path>
                <a:path w="9199880" h="4648200">
                  <a:moveTo>
                    <a:pt x="7150670" y="949578"/>
                  </a:moveTo>
                  <a:lnTo>
                    <a:pt x="7125651" y="949578"/>
                  </a:lnTo>
                </a:path>
                <a:path w="9199880" h="4648200">
                  <a:moveTo>
                    <a:pt x="7100696" y="949578"/>
                  </a:moveTo>
                  <a:lnTo>
                    <a:pt x="7075740" y="949578"/>
                  </a:lnTo>
                </a:path>
                <a:path w="9199880" h="4648200">
                  <a:moveTo>
                    <a:pt x="7050658" y="949578"/>
                  </a:moveTo>
                  <a:lnTo>
                    <a:pt x="7025702" y="949578"/>
                  </a:lnTo>
                </a:path>
                <a:path w="9199880" h="4648200">
                  <a:moveTo>
                    <a:pt x="7000747" y="949578"/>
                  </a:moveTo>
                  <a:lnTo>
                    <a:pt x="6975728" y="949578"/>
                  </a:lnTo>
                </a:path>
                <a:path w="9199880" h="4648200">
                  <a:moveTo>
                    <a:pt x="6950772" y="949578"/>
                  </a:moveTo>
                  <a:lnTo>
                    <a:pt x="6925753" y="949578"/>
                  </a:lnTo>
                </a:path>
                <a:path w="9199880" h="4648200">
                  <a:moveTo>
                    <a:pt x="6900798" y="949578"/>
                  </a:moveTo>
                  <a:lnTo>
                    <a:pt x="6875842" y="949578"/>
                  </a:lnTo>
                </a:path>
                <a:path w="9199880" h="4648200">
                  <a:moveTo>
                    <a:pt x="6850760" y="949578"/>
                  </a:moveTo>
                  <a:lnTo>
                    <a:pt x="6825804" y="949578"/>
                  </a:lnTo>
                </a:path>
                <a:path w="9199880" h="4648200">
                  <a:moveTo>
                    <a:pt x="6800785" y="949578"/>
                  </a:moveTo>
                  <a:lnTo>
                    <a:pt x="6775830" y="949578"/>
                  </a:lnTo>
                </a:path>
                <a:path w="9199880" h="4648200">
                  <a:moveTo>
                    <a:pt x="6750874" y="949578"/>
                  </a:moveTo>
                  <a:lnTo>
                    <a:pt x="6725855" y="949578"/>
                  </a:lnTo>
                </a:path>
                <a:path w="9199880" h="4648200">
                  <a:moveTo>
                    <a:pt x="6700900" y="949578"/>
                  </a:moveTo>
                  <a:lnTo>
                    <a:pt x="6675881" y="949578"/>
                  </a:lnTo>
                </a:path>
                <a:path w="9199880" h="4648200">
                  <a:moveTo>
                    <a:pt x="6650925" y="949578"/>
                  </a:moveTo>
                  <a:lnTo>
                    <a:pt x="6625906" y="949578"/>
                  </a:lnTo>
                </a:path>
                <a:path w="9199880" h="4648200">
                  <a:moveTo>
                    <a:pt x="6600887" y="949578"/>
                  </a:moveTo>
                  <a:lnTo>
                    <a:pt x="6575932" y="949578"/>
                  </a:lnTo>
                </a:path>
                <a:path w="9199880" h="4648200">
                  <a:moveTo>
                    <a:pt x="6550976" y="949578"/>
                  </a:moveTo>
                  <a:lnTo>
                    <a:pt x="6525957" y="949578"/>
                  </a:lnTo>
                </a:path>
                <a:path w="9199880" h="4648200">
                  <a:moveTo>
                    <a:pt x="6500938" y="949578"/>
                  </a:moveTo>
                  <a:lnTo>
                    <a:pt x="6475983" y="949578"/>
                  </a:lnTo>
                </a:path>
                <a:path w="9199880" h="4648200">
                  <a:moveTo>
                    <a:pt x="6451027" y="949578"/>
                  </a:moveTo>
                  <a:lnTo>
                    <a:pt x="6426008" y="949578"/>
                  </a:lnTo>
                </a:path>
                <a:path w="9199880" h="4648200">
                  <a:moveTo>
                    <a:pt x="6400989" y="949578"/>
                  </a:moveTo>
                  <a:lnTo>
                    <a:pt x="6376034" y="949578"/>
                  </a:lnTo>
                </a:path>
                <a:path w="9199880" h="4648200">
                  <a:moveTo>
                    <a:pt x="6351015" y="949578"/>
                  </a:moveTo>
                  <a:lnTo>
                    <a:pt x="6345427" y="949579"/>
                  </a:lnTo>
                </a:path>
                <a:path w="9199880" h="4648200">
                  <a:moveTo>
                    <a:pt x="3052571" y="949578"/>
                  </a:moveTo>
                  <a:lnTo>
                    <a:pt x="3027615" y="949578"/>
                  </a:lnTo>
                </a:path>
                <a:path w="9199880" h="4648200">
                  <a:moveTo>
                    <a:pt x="3002596" y="949578"/>
                  </a:moveTo>
                  <a:lnTo>
                    <a:pt x="2977641" y="949578"/>
                  </a:lnTo>
                </a:path>
                <a:path w="9199880" h="4648200">
                  <a:moveTo>
                    <a:pt x="2952622" y="949578"/>
                  </a:moveTo>
                  <a:lnTo>
                    <a:pt x="2927666" y="949578"/>
                  </a:lnTo>
                </a:path>
                <a:path w="9199880" h="4648200">
                  <a:moveTo>
                    <a:pt x="2902647" y="949578"/>
                  </a:moveTo>
                  <a:lnTo>
                    <a:pt x="2877692" y="949578"/>
                  </a:lnTo>
                </a:path>
                <a:path w="9199880" h="4648200">
                  <a:moveTo>
                    <a:pt x="2852692" y="949578"/>
                  </a:moveTo>
                  <a:lnTo>
                    <a:pt x="2827667" y="949578"/>
                  </a:lnTo>
                </a:path>
                <a:path w="9199880" h="4648200">
                  <a:moveTo>
                    <a:pt x="888878" y="949578"/>
                  </a:moveTo>
                  <a:lnTo>
                    <a:pt x="878585" y="949578"/>
                  </a:lnTo>
                </a:path>
                <a:path w="9199880" h="4648200">
                  <a:moveTo>
                    <a:pt x="853610" y="949578"/>
                  </a:moveTo>
                  <a:lnTo>
                    <a:pt x="828629" y="949578"/>
                  </a:lnTo>
                </a:path>
                <a:path w="9199880" h="4648200">
                  <a:moveTo>
                    <a:pt x="803655" y="949578"/>
                  </a:moveTo>
                  <a:lnTo>
                    <a:pt x="778649" y="949578"/>
                  </a:lnTo>
                </a:path>
                <a:path w="9199880" h="4648200">
                  <a:moveTo>
                    <a:pt x="753668" y="949578"/>
                  </a:moveTo>
                  <a:lnTo>
                    <a:pt x="728642" y="949578"/>
                  </a:lnTo>
                </a:path>
                <a:path w="9199880" h="4648200">
                  <a:moveTo>
                    <a:pt x="703661" y="949578"/>
                  </a:moveTo>
                  <a:lnTo>
                    <a:pt x="687494" y="949578"/>
                  </a:lnTo>
                </a:path>
                <a:path w="9199880" h="4648200">
                  <a:moveTo>
                    <a:pt x="9131251" y="999555"/>
                  </a:moveTo>
                  <a:lnTo>
                    <a:pt x="9124758" y="999553"/>
                  </a:lnTo>
                </a:path>
                <a:path w="9199880" h="4648200">
                  <a:moveTo>
                    <a:pt x="9099739" y="999553"/>
                  </a:moveTo>
                  <a:lnTo>
                    <a:pt x="9074720" y="999553"/>
                  </a:lnTo>
                </a:path>
                <a:path w="9199880" h="4648200">
                  <a:moveTo>
                    <a:pt x="9049765" y="999553"/>
                  </a:moveTo>
                  <a:lnTo>
                    <a:pt x="9024809" y="999553"/>
                  </a:lnTo>
                </a:path>
                <a:path w="9199880" h="4648200">
                  <a:moveTo>
                    <a:pt x="8999790" y="999553"/>
                  </a:moveTo>
                  <a:lnTo>
                    <a:pt x="8974835" y="999553"/>
                  </a:lnTo>
                </a:path>
                <a:path w="9199880" h="4648200">
                  <a:moveTo>
                    <a:pt x="8949816" y="999553"/>
                  </a:moveTo>
                  <a:lnTo>
                    <a:pt x="8924860" y="999553"/>
                  </a:lnTo>
                </a:path>
                <a:path w="9199880" h="4648200">
                  <a:moveTo>
                    <a:pt x="8899841" y="999553"/>
                  </a:moveTo>
                  <a:lnTo>
                    <a:pt x="8874822" y="999553"/>
                  </a:lnTo>
                </a:path>
                <a:path w="9199880" h="4648200">
                  <a:moveTo>
                    <a:pt x="8849867" y="999553"/>
                  </a:moveTo>
                  <a:lnTo>
                    <a:pt x="8824911" y="999553"/>
                  </a:lnTo>
                </a:path>
                <a:path w="9199880" h="4648200">
                  <a:moveTo>
                    <a:pt x="8799892" y="999553"/>
                  </a:moveTo>
                  <a:lnTo>
                    <a:pt x="8774937" y="999553"/>
                  </a:lnTo>
                </a:path>
                <a:path w="9199880" h="4648200">
                  <a:moveTo>
                    <a:pt x="8749918" y="999553"/>
                  </a:moveTo>
                  <a:lnTo>
                    <a:pt x="8724899" y="999553"/>
                  </a:lnTo>
                </a:path>
                <a:path w="9199880" h="4648200">
                  <a:moveTo>
                    <a:pt x="8699943" y="999553"/>
                  </a:moveTo>
                  <a:lnTo>
                    <a:pt x="8674924" y="999553"/>
                  </a:lnTo>
                </a:path>
                <a:path w="9199880" h="4648200">
                  <a:moveTo>
                    <a:pt x="8649969" y="999553"/>
                  </a:moveTo>
                  <a:lnTo>
                    <a:pt x="8624950" y="999553"/>
                  </a:lnTo>
                </a:path>
                <a:path w="9199880" h="4648200">
                  <a:moveTo>
                    <a:pt x="8599994" y="999553"/>
                  </a:moveTo>
                  <a:lnTo>
                    <a:pt x="8575039" y="999553"/>
                  </a:lnTo>
                </a:path>
                <a:path w="9199880" h="4648200">
                  <a:moveTo>
                    <a:pt x="8550020" y="999553"/>
                  </a:moveTo>
                  <a:lnTo>
                    <a:pt x="8525001" y="999553"/>
                  </a:lnTo>
                </a:path>
                <a:path w="9199880" h="4648200">
                  <a:moveTo>
                    <a:pt x="8500045" y="999553"/>
                  </a:moveTo>
                  <a:lnTo>
                    <a:pt x="8475026" y="999553"/>
                  </a:lnTo>
                </a:path>
                <a:path w="9199880" h="4648200">
                  <a:moveTo>
                    <a:pt x="8450071" y="999553"/>
                  </a:moveTo>
                  <a:lnTo>
                    <a:pt x="8425052" y="999553"/>
                  </a:lnTo>
                </a:path>
                <a:path w="9199880" h="4648200">
                  <a:moveTo>
                    <a:pt x="8400096" y="999553"/>
                  </a:moveTo>
                  <a:lnTo>
                    <a:pt x="8375141" y="999553"/>
                  </a:lnTo>
                </a:path>
                <a:path w="9199880" h="4648200">
                  <a:moveTo>
                    <a:pt x="8350122" y="999553"/>
                  </a:moveTo>
                  <a:lnTo>
                    <a:pt x="8325103" y="999553"/>
                  </a:lnTo>
                </a:path>
                <a:path w="9199880" h="4648200">
                  <a:moveTo>
                    <a:pt x="8300084" y="999553"/>
                  </a:moveTo>
                  <a:lnTo>
                    <a:pt x="8275128" y="999553"/>
                  </a:lnTo>
                </a:path>
                <a:path w="9199880" h="4648200">
                  <a:moveTo>
                    <a:pt x="8250173" y="999553"/>
                  </a:moveTo>
                  <a:lnTo>
                    <a:pt x="8225154" y="999553"/>
                  </a:lnTo>
                </a:path>
                <a:path w="9199880" h="4648200">
                  <a:moveTo>
                    <a:pt x="8200198" y="999553"/>
                  </a:moveTo>
                  <a:lnTo>
                    <a:pt x="8175179" y="999553"/>
                  </a:lnTo>
                </a:path>
                <a:path w="9199880" h="4648200">
                  <a:moveTo>
                    <a:pt x="8150224" y="999553"/>
                  </a:moveTo>
                  <a:lnTo>
                    <a:pt x="8125205" y="999553"/>
                  </a:lnTo>
                </a:path>
                <a:path w="9199880" h="4648200">
                  <a:moveTo>
                    <a:pt x="8100186" y="999553"/>
                  </a:moveTo>
                  <a:lnTo>
                    <a:pt x="8075230" y="999553"/>
                  </a:lnTo>
                </a:path>
                <a:path w="9199880" h="4648200">
                  <a:moveTo>
                    <a:pt x="8050211" y="999553"/>
                  </a:moveTo>
                  <a:lnTo>
                    <a:pt x="8025256" y="999553"/>
                  </a:lnTo>
                </a:path>
                <a:path w="9199880" h="4648200">
                  <a:moveTo>
                    <a:pt x="8000237" y="999553"/>
                  </a:moveTo>
                  <a:lnTo>
                    <a:pt x="7975281" y="999553"/>
                  </a:lnTo>
                </a:path>
                <a:path w="9199880" h="4648200">
                  <a:moveTo>
                    <a:pt x="7950326" y="999553"/>
                  </a:moveTo>
                  <a:lnTo>
                    <a:pt x="7925307" y="999553"/>
                  </a:lnTo>
                </a:path>
                <a:path w="9199880" h="4648200">
                  <a:moveTo>
                    <a:pt x="7900288" y="999553"/>
                  </a:moveTo>
                  <a:lnTo>
                    <a:pt x="7875332" y="999553"/>
                  </a:lnTo>
                </a:path>
                <a:path w="9199880" h="4648200">
                  <a:moveTo>
                    <a:pt x="7850313" y="999553"/>
                  </a:moveTo>
                  <a:lnTo>
                    <a:pt x="7825358" y="999553"/>
                  </a:lnTo>
                </a:path>
                <a:path w="9199880" h="4648200">
                  <a:moveTo>
                    <a:pt x="7800339" y="999553"/>
                  </a:moveTo>
                  <a:lnTo>
                    <a:pt x="7775383" y="999553"/>
                  </a:lnTo>
                </a:path>
                <a:path w="9199880" h="4648200">
                  <a:moveTo>
                    <a:pt x="7750428" y="999553"/>
                  </a:moveTo>
                  <a:lnTo>
                    <a:pt x="7725409" y="999553"/>
                  </a:lnTo>
                </a:path>
                <a:path w="9199880" h="4648200">
                  <a:moveTo>
                    <a:pt x="7700453" y="999553"/>
                  </a:moveTo>
                  <a:lnTo>
                    <a:pt x="7675371" y="999553"/>
                  </a:lnTo>
                </a:path>
                <a:path w="9199880" h="4648200">
                  <a:moveTo>
                    <a:pt x="7650415" y="999553"/>
                  </a:moveTo>
                  <a:lnTo>
                    <a:pt x="7625460" y="999553"/>
                  </a:lnTo>
                </a:path>
                <a:path w="9199880" h="4648200">
                  <a:moveTo>
                    <a:pt x="7600441" y="999553"/>
                  </a:moveTo>
                  <a:lnTo>
                    <a:pt x="7575485" y="999553"/>
                  </a:lnTo>
                </a:path>
                <a:path w="9199880" h="4648200">
                  <a:moveTo>
                    <a:pt x="7550466" y="999553"/>
                  </a:moveTo>
                  <a:lnTo>
                    <a:pt x="7525511" y="999553"/>
                  </a:lnTo>
                </a:path>
                <a:path w="9199880" h="4648200">
                  <a:moveTo>
                    <a:pt x="7500492" y="999553"/>
                  </a:moveTo>
                  <a:lnTo>
                    <a:pt x="7475473" y="999553"/>
                  </a:lnTo>
                </a:path>
                <a:path w="9199880" h="4648200">
                  <a:moveTo>
                    <a:pt x="7450517" y="999553"/>
                  </a:moveTo>
                  <a:lnTo>
                    <a:pt x="7425562" y="999553"/>
                  </a:lnTo>
                </a:path>
                <a:path w="9199880" h="4648200">
                  <a:moveTo>
                    <a:pt x="7400543" y="999553"/>
                  </a:moveTo>
                  <a:lnTo>
                    <a:pt x="7375524" y="999553"/>
                  </a:lnTo>
                </a:path>
                <a:path w="9199880" h="4648200">
                  <a:moveTo>
                    <a:pt x="7350568" y="999553"/>
                  </a:moveTo>
                  <a:lnTo>
                    <a:pt x="7325613" y="999553"/>
                  </a:lnTo>
                </a:path>
                <a:path w="9199880" h="4648200">
                  <a:moveTo>
                    <a:pt x="7300594" y="999553"/>
                  </a:moveTo>
                  <a:lnTo>
                    <a:pt x="7275575" y="999553"/>
                  </a:lnTo>
                </a:path>
                <a:path w="9199880" h="4648200">
                  <a:moveTo>
                    <a:pt x="7250619" y="999553"/>
                  </a:moveTo>
                  <a:lnTo>
                    <a:pt x="7225600" y="999553"/>
                  </a:lnTo>
                </a:path>
                <a:path w="9199880" h="4648200">
                  <a:moveTo>
                    <a:pt x="7200645" y="999553"/>
                  </a:moveTo>
                  <a:lnTo>
                    <a:pt x="7175626" y="999553"/>
                  </a:lnTo>
                </a:path>
                <a:path w="9199880" h="4648200">
                  <a:moveTo>
                    <a:pt x="7150670" y="999553"/>
                  </a:moveTo>
                  <a:lnTo>
                    <a:pt x="7125651" y="999553"/>
                  </a:lnTo>
                </a:path>
                <a:path w="9199880" h="4648200">
                  <a:moveTo>
                    <a:pt x="7100696" y="999553"/>
                  </a:moveTo>
                  <a:lnTo>
                    <a:pt x="7075740" y="999553"/>
                  </a:lnTo>
                </a:path>
                <a:path w="9199880" h="4648200">
                  <a:moveTo>
                    <a:pt x="7050658" y="999553"/>
                  </a:moveTo>
                  <a:lnTo>
                    <a:pt x="7025702" y="999553"/>
                  </a:lnTo>
                </a:path>
                <a:path w="9199880" h="4648200">
                  <a:moveTo>
                    <a:pt x="7000747" y="999553"/>
                  </a:moveTo>
                  <a:lnTo>
                    <a:pt x="6975728" y="999553"/>
                  </a:lnTo>
                </a:path>
                <a:path w="9199880" h="4648200">
                  <a:moveTo>
                    <a:pt x="6950772" y="999553"/>
                  </a:moveTo>
                  <a:lnTo>
                    <a:pt x="6925753" y="999553"/>
                  </a:lnTo>
                </a:path>
                <a:path w="9199880" h="4648200">
                  <a:moveTo>
                    <a:pt x="6900798" y="999553"/>
                  </a:moveTo>
                  <a:lnTo>
                    <a:pt x="6875842" y="999553"/>
                  </a:lnTo>
                </a:path>
                <a:path w="9199880" h="4648200">
                  <a:moveTo>
                    <a:pt x="6850760" y="999553"/>
                  </a:moveTo>
                  <a:lnTo>
                    <a:pt x="6825804" y="999553"/>
                  </a:lnTo>
                </a:path>
                <a:path w="9199880" h="4648200">
                  <a:moveTo>
                    <a:pt x="6800785" y="999553"/>
                  </a:moveTo>
                  <a:lnTo>
                    <a:pt x="6775830" y="999553"/>
                  </a:lnTo>
                </a:path>
                <a:path w="9199880" h="4648200">
                  <a:moveTo>
                    <a:pt x="6750874" y="999553"/>
                  </a:moveTo>
                  <a:lnTo>
                    <a:pt x="6725855" y="999553"/>
                  </a:lnTo>
                </a:path>
                <a:path w="9199880" h="4648200">
                  <a:moveTo>
                    <a:pt x="6700900" y="999553"/>
                  </a:moveTo>
                  <a:lnTo>
                    <a:pt x="6675881" y="999553"/>
                  </a:lnTo>
                </a:path>
                <a:path w="9199880" h="4648200">
                  <a:moveTo>
                    <a:pt x="6650925" y="999553"/>
                  </a:moveTo>
                  <a:lnTo>
                    <a:pt x="6625906" y="999553"/>
                  </a:lnTo>
                </a:path>
                <a:path w="9199880" h="4648200">
                  <a:moveTo>
                    <a:pt x="6600887" y="999553"/>
                  </a:moveTo>
                  <a:lnTo>
                    <a:pt x="6575932" y="999553"/>
                  </a:lnTo>
                </a:path>
                <a:path w="9199880" h="4648200">
                  <a:moveTo>
                    <a:pt x="6550976" y="999553"/>
                  </a:moveTo>
                  <a:lnTo>
                    <a:pt x="6525957" y="999553"/>
                  </a:lnTo>
                </a:path>
                <a:path w="9199880" h="4648200">
                  <a:moveTo>
                    <a:pt x="6500938" y="999553"/>
                  </a:moveTo>
                  <a:lnTo>
                    <a:pt x="6475983" y="999553"/>
                  </a:lnTo>
                </a:path>
                <a:path w="9199880" h="4648200">
                  <a:moveTo>
                    <a:pt x="6451027" y="999553"/>
                  </a:moveTo>
                  <a:lnTo>
                    <a:pt x="6426008" y="999553"/>
                  </a:lnTo>
                </a:path>
                <a:path w="9199880" h="4648200">
                  <a:moveTo>
                    <a:pt x="6400989" y="999553"/>
                  </a:moveTo>
                  <a:lnTo>
                    <a:pt x="6376034" y="999553"/>
                  </a:lnTo>
                </a:path>
                <a:path w="9199880" h="4648200">
                  <a:moveTo>
                    <a:pt x="6351015" y="999553"/>
                  </a:moveTo>
                  <a:lnTo>
                    <a:pt x="6345427" y="999553"/>
                  </a:lnTo>
                </a:path>
                <a:path w="9199880" h="4648200">
                  <a:moveTo>
                    <a:pt x="888878" y="999553"/>
                  </a:moveTo>
                  <a:lnTo>
                    <a:pt x="878585" y="999553"/>
                  </a:lnTo>
                </a:path>
                <a:path w="9199880" h="4648200">
                  <a:moveTo>
                    <a:pt x="853610" y="999553"/>
                  </a:moveTo>
                  <a:lnTo>
                    <a:pt x="828629" y="999553"/>
                  </a:lnTo>
                </a:path>
                <a:path w="9199880" h="4648200">
                  <a:moveTo>
                    <a:pt x="803655" y="999553"/>
                  </a:moveTo>
                  <a:lnTo>
                    <a:pt x="778649" y="999553"/>
                  </a:lnTo>
                </a:path>
                <a:path w="9199880" h="4648200">
                  <a:moveTo>
                    <a:pt x="753668" y="999553"/>
                  </a:moveTo>
                  <a:lnTo>
                    <a:pt x="728642" y="999553"/>
                  </a:lnTo>
                </a:path>
                <a:path w="9199880" h="4648200">
                  <a:moveTo>
                    <a:pt x="703661" y="999553"/>
                  </a:moveTo>
                  <a:lnTo>
                    <a:pt x="687494" y="999553"/>
                  </a:lnTo>
                </a:path>
                <a:path w="9199880" h="4648200">
                  <a:moveTo>
                    <a:pt x="9125397" y="1049464"/>
                  </a:moveTo>
                  <a:lnTo>
                    <a:pt x="9124758" y="1049464"/>
                  </a:lnTo>
                </a:path>
                <a:path w="9199880" h="4648200">
                  <a:moveTo>
                    <a:pt x="9099739" y="1049464"/>
                  </a:moveTo>
                  <a:lnTo>
                    <a:pt x="9074720" y="1049464"/>
                  </a:lnTo>
                </a:path>
                <a:path w="9199880" h="4648200">
                  <a:moveTo>
                    <a:pt x="9049765" y="1049464"/>
                  </a:moveTo>
                  <a:lnTo>
                    <a:pt x="9024809" y="1049464"/>
                  </a:lnTo>
                </a:path>
                <a:path w="9199880" h="4648200">
                  <a:moveTo>
                    <a:pt x="8999790" y="1049464"/>
                  </a:moveTo>
                  <a:lnTo>
                    <a:pt x="8974835" y="1049464"/>
                  </a:lnTo>
                </a:path>
                <a:path w="9199880" h="4648200">
                  <a:moveTo>
                    <a:pt x="8949816" y="1049464"/>
                  </a:moveTo>
                  <a:lnTo>
                    <a:pt x="8924860" y="1049464"/>
                  </a:lnTo>
                </a:path>
                <a:path w="9199880" h="4648200">
                  <a:moveTo>
                    <a:pt x="8899841" y="1049464"/>
                  </a:moveTo>
                  <a:lnTo>
                    <a:pt x="8874822" y="1049464"/>
                  </a:lnTo>
                </a:path>
                <a:path w="9199880" h="4648200">
                  <a:moveTo>
                    <a:pt x="8849867" y="1049464"/>
                  </a:moveTo>
                  <a:lnTo>
                    <a:pt x="8824911" y="1049464"/>
                  </a:lnTo>
                </a:path>
                <a:path w="9199880" h="4648200">
                  <a:moveTo>
                    <a:pt x="8799892" y="1049464"/>
                  </a:moveTo>
                  <a:lnTo>
                    <a:pt x="8774937" y="1049464"/>
                  </a:lnTo>
                </a:path>
                <a:path w="9199880" h="4648200">
                  <a:moveTo>
                    <a:pt x="8749918" y="1049464"/>
                  </a:moveTo>
                  <a:lnTo>
                    <a:pt x="8724899" y="1049464"/>
                  </a:lnTo>
                </a:path>
                <a:path w="9199880" h="4648200">
                  <a:moveTo>
                    <a:pt x="8699943" y="1049464"/>
                  </a:moveTo>
                  <a:lnTo>
                    <a:pt x="8674924" y="1049464"/>
                  </a:lnTo>
                </a:path>
                <a:path w="9199880" h="4648200">
                  <a:moveTo>
                    <a:pt x="8649969" y="1049464"/>
                  </a:moveTo>
                  <a:lnTo>
                    <a:pt x="8624950" y="1049464"/>
                  </a:lnTo>
                </a:path>
                <a:path w="9199880" h="4648200">
                  <a:moveTo>
                    <a:pt x="8599994" y="1049464"/>
                  </a:moveTo>
                  <a:lnTo>
                    <a:pt x="8575039" y="1049464"/>
                  </a:lnTo>
                </a:path>
                <a:path w="9199880" h="4648200">
                  <a:moveTo>
                    <a:pt x="8550020" y="1049464"/>
                  </a:moveTo>
                  <a:lnTo>
                    <a:pt x="8525001" y="1049464"/>
                  </a:lnTo>
                </a:path>
                <a:path w="9199880" h="4648200">
                  <a:moveTo>
                    <a:pt x="8500045" y="1049464"/>
                  </a:moveTo>
                  <a:lnTo>
                    <a:pt x="8475026" y="1049464"/>
                  </a:lnTo>
                </a:path>
                <a:path w="9199880" h="4648200">
                  <a:moveTo>
                    <a:pt x="8450071" y="1049464"/>
                  </a:moveTo>
                  <a:lnTo>
                    <a:pt x="8425052" y="1049464"/>
                  </a:lnTo>
                </a:path>
                <a:path w="9199880" h="4648200">
                  <a:moveTo>
                    <a:pt x="8400096" y="1049464"/>
                  </a:moveTo>
                  <a:lnTo>
                    <a:pt x="8375141" y="1049464"/>
                  </a:lnTo>
                </a:path>
                <a:path w="9199880" h="4648200">
                  <a:moveTo>
                    <a:pt x="8350122" y="1049464"/>
                  </a:moveTo>
                  <a:lnTo>
                    <a:pt x="8325103" y="1049464"/>
                  </a:lnTo>
                </a:path>
                <a:path w="9199880" h="4648200">
                  <a:moveTo>
                    <a:pt x="8300084" y="1049464"/>
                  </a:moveTo>
                  <a:lnTo>
                    <a:pt x="8275128" y="1049464"/>
                  </a:lnTo>
                </a:path>
                <a:path w="9199880" h="4648200">
                  <a:moveTo>
                    <a:pt x="8250173" y="1049464"/>
                  </a:moveTo>
                  <a:lnTo>
                    <a:pt x="8225154" y="1049464"/>
                  </a:lnTo>
                </a:path>
                <a:path w="9199880" h="4648200">
                  <a:moveTo>
                    <a:pt x="8200198" y="1049464"/>
                  </a:moveTo>
                  <a:lnTo>
                    <a:pt x="8175179" y="1049464"/>
                  </a:lnTo>
                </a:path>
                <a:path w="9199880" h="4648200">
                  <a:moveTo>
                    <a:pt x="8150224" y="1049464"/>
                  </a:moveTo>
                  <a:lnTo>
                    <a:pt x="8125205" y="1049464"/>
                  </a:lnTo>
                </a:path>
                <a:path w="9199880" h="4648200">
                  <a:moveTo>
                    <a:pt x="8100186" y="1049464"/>
                  </a:moveTo>
                  <a:lnTo>
                    <a:pt x="8075230" y="1049464"/>
                  </a:lnTo>
                </a:path>
                <a:path w="9199880" h="4648200">
                  <a:moveTo>
                    <a:pt x="8050211" y="1049464"/>
                  </a:moveTo>
                  <a:lnTo>
                    <a:pt x="8025256" y="1049464"/>
                  </a:lnTo>
                </a:path>
                <a:path w="9199880" h="4648200">
                  <a:moveTo>
                    <a:pt x="8000237" y="1049464"/>
                  </a:moveTo>
                  <a:lnTo>
                    <a:pt x="7975281" y="1049464"/>
                  </a:lnTo>
                </a:path>
                <a:path w="9199880" h="4648200">
                  <a:moveTo>
                    <a:pt x="7950326" y="1049464"/>
                  </a:moveTo>
                  <a:lnTo>
                    <a:pt x="7925307" y="1049464"/>
                  </a:lnTo>
                </a:path>
                <a:path w="9199880" h="4648200">
                  <a:moveTo>
                    <a:pt x="7900288" y="1049464"/>
                  </a:moveTo>
                  <a:lnTo>
                    <a:pt x="7875332" y="1049464"/>
                  </a:lnTo>
                </a:path>
                <a:path w="9199880" h="4648200">
                  <a:moveTo>
                    <a:pt x="7850313" y="1049464"/>
                  </a:moveTo>
                  <a:lnTo>
                    <a:pt x="7825358" y="1049464"/>
                  </a:lnTo>
                </a:path>
                <a:path w="9199880" h="4648200">
                  <a:moveTo>
                    <a:pt x="7800339" y="1049464"/>
                  </a:moveTo>
                  <a:lnTo>
                    <a:pt x="7775383" y="1049464"/>
                  </a:lnTo>
                </a:path>
                <a:path w="9199880" h="4648200">
                  <a:moveTo>
                    <a:pt x="7750428" y="1049464"/>
                  </a:moveTo>
                  <a:lnTo>
                    <a:pt x="7725409" y="1049464"/>
                  </a:lnTo>
                </a:path>
                <a:path w="9199880" h="4648200">
                  <a:moveTo>
                    <a:pt x="7700453" y="1049464"/>
                  </a:moveTo>
                  <a:lnTo>
                    <a:pt x="7675371" y="1049464"/>
                  </a:lnTo>
                </a:path>
                <a:path w="9199880" h="4648200">
                  <a:moveTo>
                    <a:pt x="7650415" y="1049464"/>
                  </a:moveTo>
                  <a:lnTo>
                    <a:pt x="7625460" y="1049464"/>
                  </a:lnTo>
                </a:path>
                <a:path w="9199880" h="4648200">
                  <a:moveTo>
                    <a:pt x="7600441" y="1049464"/>
                  </a:moveTo>
                  <a:lnTo>
                    <a:pt x="7575485" y="1049464"/>
                  </a:lnTo>
                </a:path>
                <a:path w="9199880" h="4648200">
                  <a:moveTo>
                    <a:pt x="7550466" y="1049464"/>
                  </a:moveTo>
                  <a:lnTo>
                    <a:pt x="7525511" y="1049464"/>
                  </a:lnTo>
                </a:path>
                <a:path w="9199880" h="4648200">
                  <a:moveTo>
                    <a:pt x="7500492" y="1049464"/>
                  </a:moveTo>
                  <a:lnTo>
                    <a:pt x="7475473" y="1049464"/>
                  </a:lnTo>
                </a:path>
                <a:path w="9199880" h="4648200">
                  <a:moveTo>
                    <a:pt x="7450517" y="1049464"/>
                  </a:moveTo>
                  <a:lnTo>
                    <a:pt x="7425562" y="1049464"/>
                  </a:lnTo>
                </a:path>
                <a:path w="9199880" h="4648200">
                  <a:moveTo>
                    <a:pt x="7400543" y="1049464"/>
                  </a:moveTo>
                  <a:lnTo>
                    <a:pt x="7375524" y="1049464"/>
                  </a:lnTo>
                </a:path>
                <a:path w="9199880" h="4648200">
                  <a:moveTo>
                    <a:pt x="7350568" y="1049464"/>
                  </a:moveTo>
                  <a:lnTo>
                    <a:pt x="7325613" y="1049464"/>
                  </a:lnTo>
                </a:path>
                <a:path w="9199880" h="4648200">
                  <a:moveTo>
                    <a:pt x="7300594" y="1049464"/>
                  </a:moveTo>
                  <a:lnTo>
                    <a:pt x="7275575" y="1049464"/>
                  </a:lnTo>
                </a:path>
                <a:path w="9199880" h="4648200">
                  <a:moveTo>
                    <a:pt x="7250619" y="1049464"/>
                  </a:moveTo>
                  <a:lnTo>
                    <a:pt x="7225600" y="1049464"/>
                  </a:lnTo>
                </a:path>
                <a:path w="9199880" h="4648200">
                  <a:moveTo>
                    <a:pt x="7200645" y="1049464"/>
                  </a:moveTo>
                  <a:lnTo>
                    <a:pt x="7175626" y="1049464"/>
                  </a:lnTo>
                </a:path>
                <a:path w="9199880" h="4648200">
                  <a:moveTo>
                    <a:pt x="7150670" y="1049464"/>
                  </a:moveTo>
                  <a:lnTo>
                    <a:pt x="7125651" y="1049464"/>
                  </a:lnTo>
                </a:path>
                <a:path w="9199880" h="4648200">
                  <a:moveTo>
                    <a:pt x="7100696" y="1049464"/>
                  </a:moveTo>
                  <a:lnTo>
                    <a:pt x="7075740" y="1049464"/>
                  </a:lnTo>
                </a:path>
                <a:path w="9199880" h="4648200">
                  <a:moveTo>
                    <a:pt x="7050658" y="1049464"/>
                  </a:moveTo>
                  <a:lnTo>
                    <a:pt x="7025702" y="1049464"/>
                  </a:lnTo>
                </a:path>
                <a:path w="9199880" h="4648200">
                  <a:moveTo>
                    <a:pt x="7000747" y="1049464"/>
                  </a:moveTo>
                  <a:lnTo>
                    <a:pt x="6975728" y="1049464"/>
                  </a:lnTo>
                </a:path>
                <a:path w="9199880" h="4648200">
                  <a:moveTo>
                    <a:pt x="6950772" y="1049464"/>
                  </a:moveTo>
                  <a:lnTo>
                    <a:pt x="6925753" y="1049464"/>
                  </a:lnTo>
                </a:path>
                <a:path w="9199880" h="4648200">
                  <a:moveTo>
                    <a:pt x="6900798" y="1049464"/>
                  </a:moveTo>
                  <a:lnTo>
                    <a:pt x="6875842" y="1049464"/>
                  </a:lnTo>
                </a:path>
                <a:path w="9199880" h="4648200">
                  <a:moveTo>
                    <a:pt x="6850760" y="1049464"/>
                  </a:moveTo>
                  <a:lnTo>
                    <a:pt x="6825804" y="1049464"/>
                  </a:lnTo>
                </a:path>
                <a:path w="9199880" h="4648200">
                  <a:moveTo>
                    <a:pt x="6800785" y="1049464"/>
                  </a:moveTo>
                  <a:lnTo>
                    <a:pt x="6775830" y="1049464"/>
                  </a:lnTo>
                </a:path>
                <a:path w="9199880" h="4648200">
                  <a:moveTo>
                    <a:pt x="6750874" y="1049464"/>
                  </a:moveTo>
                  <a:lnTo>
                    <a:pt x="6725855" y="1049464"/>
                  </a:lnTo>
                </a:path>
                <a:path w="9199880" h="4648200">
                  <a:moveTo>
                    <a:pt x="6700900" y="1049464"/>
                  </a:moveTo>
                  <a:lnTo>
                    <a:pt x="6675881" y="1049464"/>
                  </a:lnTo>
                </a:path>
                <a:path w="9199880" h="4648200">
                  <a:moveTo>
                    <a:pt x="6650925" y="1049464"/>
                  </a:moveTo>
                  <a:lnTo>
                    <a:pt x="6625906" y="1049464"/>
                  </a:lnTo>
                </a:path>
                <a:path w="9199880" h="4648200">
                  <a:moveTo>
                    <a:pt x="6600887" y="1049464"/>
                  </a:moveTo>
                  <a:lnTo>
                    <a:pt x="6575932" y="1049464"/>
                  </a:lnTo>
                </a:path>
                <a:path w="9199880" h="4648200">
                  <a:moveTo>
                    <a:pt x="6550976" y="1049464"/>
                  </a:moveTo>
                  <a:lnTo>
                    <a:pt x="6525957" y="1049464"/>
                  </a:lnTo>
                </a:path>
                <a:path w="9199880" h="4648200">
                  <a:moveTo>
                    <a:pt x="6500938" y="1049464"/>
                  </a:moveTo>
                  <a:lnTo>
                    <a:pt x="6475983" y="1049464"/>
                  </a:lnTo>
                </a:path>
                <a:path w="9199880" h="4648200">
                  <a:moveTo>
                    <a:pt x="6451027" y="1049464"/>
                  </a:moveTo>
                  <a:lnTo>
                    <a:pt x="6426008" y="1049464"/>
                  </a:lnTo>
                </a:path>
                <a:path w="9199880" h="4648200">
                  <a:moveTo>
                    <a:pt x="6400989" y="1049464"/>
                  </a:moveTo>
                  <a:lnTo>
                    <a:pt x="6376034" y="1049464"/>
                  </a:lnTo>
                </a:path>
                <a:path w="9199880" h="4648200">
                  <a:moveTo>
                    <a:pt x="6351015" y="1049464"/>
                  </a:moveTo>
                  <a:lnTo>
                    <a:pt x="6345427" y="1049464"/>
                  </a:lnTo>
                </a:path>
                <a:path w="9199880" h="4648200">
                  <a:moveTo>
                    <a:pt x="888878" y="1049464"/>
                  </a:moveTo>
                  <a:lnTo>
                    <a:pt x="878585" y="1049464"/>
                  </a:lnTo>
                </a:path>
                <a:path w="9199880" h="4648200">
                  <a:moveTo>
                    <a:pt x="853610" y="1049464"/>
                  </a:moveTo>
                  <a:lnTo>
                    <a:pt x="828629" y="1049464"/>
                  </a:lnTo>
                </a:path>
                <a:path w="9199880" h="4648200">
                  <a:moveTo>
                    <a:pt x="803655" y="1049464"/>
                  </a:moveTo>
                  <a:lnTo>
                    <a:pt x="778649" y="1049464"/>
                  </a:lnTo>
                </a:path>
                <a:path w="9199880" h="4648200">
                  <a:moveTo>
                    <a:pt x="753668" y="1049464"/>
                  </a:moveTo>
                  <a:lnTo>
                    <a:pt x="728642" y="1049464"/>
                  </a:lnTo>
                </a:path>
                <a:path w="9199880" h="4648200">
                  <a:moveTo>
                    <a:pt x="703661" y="1049464"/>
                  </a:moveTo>
                  <a:lnTo>
                    <a:pt x="687494" y="1049464"/>
                  </a:lnTo>
                </a:path>
                <a:path w="9199880" h="4648200">
                  <a:moveTo>
                    <a:pt x="9099739" y="1099439"/>
                  </a:moveTo>
                  <a:lnTo>
                    <a:pt x="9074720" y="1099439"/>
                  </a:lnTo>
                </a:path>
                <a:path w="9199880" h="4648200">
                  <a:moveTo>
                    <a:pt x="9049765" y="1099439"/>
                  </a:moveTo>
                  <a:lnTo>
                    <a:pt x="9024809" y="1099439"/>
                  </a:lnTo>
                </a:path>
                <a:path w="9199880" h="4648200">
                  <a:moveTo>
                    <a:pt x="8999790" y="1099439"/>
                  </a:moveTo>
                  <a:lnTo>
                    <a:pt x="8974835" y="1099439"/>
                  </a:lnTo>
                </a:path>
                <a:path w="9199880" h="4648200">
                  <a:moveTo>
                    <a:pt x="8949816" y="1099439"/>
                  </a:moveTo>
                  <a:lnTo>
                    <a:pt x="8924860" y="1099439"/>
                  </a:lnTo>
                </a:path>
                <a:path w="9199880" h="4648200">
                  <a:moveTo>
                    <a:pt x="8899841" y="1099439"/>
                  </a:moveTo>
                  <a:lnTo>
                    <a:pt x="8874822" y="1099439"/>
                  </a:lnTo>
                </a:path>
                <a:path w="9199880" h="4648200">
                  <a:moveTo>
                    <a:pt x="8849867" y="1099439"/>
                  </a:moveTo>
                  <a:lnTo>
                    <a:pt x="8824911" y="1099439"/>
                  </a:lnTo>
                </a:path>
                <a:path w="9199880" h="4648200">
                  <a:moveTo>
                    <a:pt x="8799892" y="1099439"/>
                  </a:moveTo>
                  <a:lnTo>
                    <a:pt x="8774937" y="1099439"/>
                  </a:lnTo>
                </a:path>
                <a:path w="9199880" h="4648200">
                  <a:moveTo>
                    <a:pt x="8749918" y="1099439"/>
                  </a:moveTo>
                  <a:lnTo>
                    <a:pt x="8724899" y="1099439"/>
                  </a:lnTo>
                </a:path>
                <a:path w="9199880" h="4648200">
                  <a:moveTo>
                    <a:pt x="8699943" y="1099439"/>
                  </a:moveTo>
                  <a:lnTo>
                    <a:pt x="8674924" y="1099439"/>
                  </a:lnTo>
                </a:path>
                <a:path w="9199880" h="4648200">
                  <a:moveTo>
                    <a:pt x="8649969" y="1099439"/>
                  </a:moveTo>
                  <a:lnTo>
                    <a:pt x="8624950" y="1099439"/>
                  </a:lnTo>
                </a:path>
                <a:path w="9199880" h="4648200">
                  <a:moveTo>
                    <a:pt x="8599994" y="1099439"/>
                  </a:moveTo>
                  <a:lnTo>
                    <a:pt x="8575039" y="1099439"/>
                  </a:lnTo>
                </a:path>
                <a:path w="9199880" h="4648200">
                  <a:moveTo>
                    <a:pt x="8550020" y="1099439"/>
                  </a:moveTo>
                  <a:lnTo>
                    <a:pt x="8525001" y="1099439"/>
                  </a:lnTo>
                </a:path>
                <a:path w="9199880" h="4648200">
                  <a:moveTo>
                    <a:pt x="8500045" y="1099439"/>
                  </a:moveTo>
                  <a:lnTo>
                    <a:pt x="8475026" y="1099439"/>
                  </a:lnTo>
                </a:path>
                <a:path w="9199880" h="4648200">
                  <a:moveTo>
                    <a:pt x="8450071" y="1099439"/>
                  </a:moveTo>
                  <a:lnTo>
                    <a:pt x="8425052" y="1099439"/>
                  </a:lnTo>
                </a:path>
                <a:path w="9199880" h="4648200">
                  <a:moveTo>
                    <a:pt x="8400096" y="1099439"/>
                  </a:moveTo>
                  <a:lnTo>
                    <a:pt x="8375141" y="1099439"/>
                  </a:lnTo>
                </a:path>
                <a:path w="9199880" h="4648200">
                  <a:moveTo>
                    <a:pt x="8350122" y="1099439"/>
                  </a:moveTo>
                  <a:lnTo>
                    <a:pt x="8325103" y="1099439"/>
                  </a:lnTo>
                </a:path>
                <a:path w="9199880" h="4648200">
                  <a:moveTo>
                    <a:pt x="8300084" y="1099439"/>
                  </a:moveTo>
                  <a:lnTo>
                    <a:pt x="8275128" y="1099439"/>
                  </a:lnTo>
                </a:path>
                <a:path w="9199880" h="4648200">
                  <a:moveTo>
                    <a:pt x="8250173" y="1099439"/>
                  </a:moveTo>
                  <a:lnTo>
                    <a:pt x="8225154" y="1099439"/>
                  </a:lnTo>
                </a:path>
                <a:path w="9199880" h="4648200">
                  <a:moveTo>
                    <a:pt x="8200198" y="1099439"/>
                  </a:moveTo>
                  <a:lnTo>
                    <a:pt x="8175179" y="1099439"/>
                  </a:lnTo>
                </a:path>
                <a:path w="9199880" h="4648200">
                  <a:moveTo>
                    <a:pt x="8150224" y="1099439"/>
                  </a:moveTo>
                  <a:lnTo>
                    <a:pt x="8125205" y="1099439"/>
                  </a:lnTo>
                </a:path>
                <a:path w="9199880" h="4648200">
                  <a:moveTo>
                    <a:pt x="8100186" y="1099439"/>
                  </a:moveTo>
                  <a:lnTo>
                    <a:pt x="8075230" y="1099439"/>
                  </a:lnTo>
                </a:path>
                <a:path w="9199880" h="4648200">
                  <a:moveTo>
                    <a:pt x="8050211" y="1099439"/>
                  </a:moveTo>
                  <a:lnTo>
                    <a:pt x="8025256" y="1099439"/>
                  </a:lnTo>
                </a:path>
                <a:path w="9199880" h="4648200">
                  <a:moveTo>
                    <a:pt x="8000237" y="1099439"/>
                  </a:moveTo>
                  <a:lnTo>
                    <a:pt x="7975281" y="1099439"/>
                  </a:lnTo>
                </a:path>
                <a:path w="9199880" h="4648200">
                  <a:moveTo>
                    <a:pt x="7950326" y="1099439"/>
                  </a:moveTo>
                  <a:lnTo>
                    <a:pt x="7925307" y="1099439"/>
                  </a:lnTo>
                </a:path>
                <a:path w="9199880" h="4648200">
                  <a:moveTo>
                    <a:pt x="7900288" y="1099439"/>
                  </a:moveTo>
                  <a:lnTo>
                    <a:pt x="7875332" y="1099439"/>
                  </a:lnTo>
                </a:path>
                <a:path w="9199880" h="4648200">
                  <a:moveTo>
                    <a:pt x="7850313" y="1099439"/>
                  </a:moveTo>
                  <a:lnTo>
                    <a:pt x="7825358" y="1099439"/>
                  </a:lnTo>
                </a:path>
                <a:path w="9199880" h="4648200">
                  <a:moveTo>
                    <a:pt x="7800339" y="1099439"/>
                  </a:moveTo>
                  <a:lnTo>
                    <a:pt x="7775383" y="1099439"/>
                  </a:lnTo>
                </a:path>
                <a:path w="9199880" h="4648200">
                  <a:moveTo>
                    <a:pt x="7750428" y="1099439"/>
                  </a:moveTo>
                  <a:lnTo>
                    <a:pt x="7725409" y="1099439"/>
                  </a:lnTo>
                </a:path>
                <a:path w="9199880" h="4648200">
                  <a:moveTo>
                    <a:pt x="7700453" y="1099439"/>
                  </a:moveTo>
                  <a:lnTo>
                    <a:pt x="7675371" y="1099439"/>
                  </a:lnTo>
                </a:path>
                <a:path w="9199880" h="4648200">
                  <a:moveTo>
                    <a:pt x="7650415" y="1099439"/>
                  </a:moveTo>
                  <a:lnTo>
                    <a:pt x="7625460" y="1099439"/>
                  </a:lnTo>
                </a:path>
                <a:path w="9199880" h="4648200">
                  <a:moveTo>
                    <a:pt x="7600441" y="1099439"/>
                  </a:moveTo>
                  <a:lnTo>
                    <a:pt x="7575485" y="1099439"/>
                  </a:lnTo>
                </a:path>
                <a:path w="9199880" h="4648200">
                  <a:moveTo>
                    <a:pt x="7550466" y="1099439"/>
                  </a:moveTo>
                  <a:lnTo>
                    <a:pt x="7525511" y="1099439"/>
                  </a:lnTo>
                </a:path>
                <a:path w="9199880" h="4648200">
                  <a:moveTo>
                    <a:pt x="7500492" y="1099439"/>
                  </a:moveTo>
                  <a:lnTo>
                    <a:pt x="7475473" y="1099439"/>
                  </a:lnTo>
                </a:path>
                <a:path w="9199880" h="4648200">
                  <a:moveTo>
                    <a:pt x="7450517" y="1099439"/>
                  </a:moveTo>
                  <a:lnTo>
                    <a:pt x="7425562" y="1099439"/>
                  </a:lnTo>
                </a:path>
                <a:path w="9199880" h="4648200">
                  <a:moveTo>
                    <a:pt x="7400543" y="1099439"/>
                  </a:moveTo>
                  <a:lnTo>
                    <a:pt x="7375524" y="1099439"/>
                  </a:lnTo>
                </a:path>
                <a:path w="9199880" h="4648200">
                  <a:moveTo>
                    <a:pt x="7350568" y="1099439"/>
                  </a:moveTo>
                  <a:lnTo>
                    <a:pt x="7325613" y="1099439"/>
                  </a:lnTo>
                </a:path>
                <a:path w="9199880" h="4648200">
                  <a:moveTo>
                    <a:pt x="7300594" y="1099439"/>
                  </a:moveTo>
                  <a:lnTo>
                    <a:pt x="7275575" y="1099439"/>
                  </a:lnTo>
                </a:path>
                <a:path w="9199880" h="4648200">
                  <a:moveTo>
                    <a:pt x="7250619" y="1099439"/>
                  </a:moveTo>
                  <a:lnTo>
                    <a:pt x="7225600" y="1099439"/>
                  </a:lnTo>
                </a:path>
                <a:path w="9199880" h="4648200">
                  <a:moveTo>
                    <a:pt x="7200645" y="1099439"/>
                  </a:moveTo>
                  <a:lnTo>
                    <a:pt x="7175626" y="1099439"/>
                  </a:lnTo>
                </a:path>
                <a:path w="9199880" h="4648200">
                  <a:moveTo>
                    <a:pt x="7150670" y="1099439"/>
                  </a:moveTo>
                  <a:lnTo>
                    <a:pt x="7125651" y="1099439"/>
                  </a:lnTo>
                </a:path>
                <a:path w="9199880" h="4648200">
                  <a:moveTo>
                    <a:pt x="7100696" y="1099439"/>
                  </a:moveTo>
                  <a:lnTo>
                    <a:pt x="7075740" y="1099439"/>
                  </a:lnTo>
                </a:path>
                <a:path w="9199880" h="4648200">
                  <a:moveTo>
                    <a:pt x="7050658" y="1099439"/>
                  </a:moveTo>
                  <a:lnTo>
                    <a:pt x="7025702" y="1099439"/>
                  </a:lnTo>
                </a:path>
                <a:path w="9199880" h="4648200">
                  <a:moveTo>
                    <a:pt x="7000747" y="1099439"/>
                  </a:moveTo>
                  <a:lnTo>
                    <a:pt x="6975728" y="1099439"/>
                  </a:lnTo>
                </a:path>
                <a:path w="9199880" h="4648200">
                  <a:moveTo>
                    <a:pt x="6950772" y="1099439"/>
                  </a:moveTo>
                  <a:lnTo>
                    <a:pt x="6925753" y="1099439"/>
                  </a:lnTo>
                </a:path>
                <a:path w="9199880" h="4648200">
                  <a:moveTo>
                    <a:pt x="6900798" y="1099439"/>
                  </a:moveTo>
                  <a:lnTo>
                    <a:pt x="6875842" y="1099439"/>
                  </a:lnTo>
                </a:path>
                <a:path w="9199880" h="4648200">
                  <a:moveTo>
                    <a:pt x="6850760" y="1099439"/>
                  </a:moveTo>
                  <a:lnTo>
                    <a:pt x="6825804" y="1099439"/>
                  </a:lnTo>
                </a:path>
                <a:path w="9199880" h="4648200">
                  <a:moveTo>
                    <a:pt x="6800785" y="1099439"/>
                  </a:moveTo>
                  <a:lnTo>
                    <a:pt x="6775830" y="1099439"/>
                  </a:lnTo>
                </a:path>
                <a:path w="9199880" h="4648200">
                  <a:moveTo>
                    <a:pt x="6750874" y="1099439"/>
                  </a:moveTo>
                  <a:lnTo>
                    <a:pt x="6725855" y="1099439"/>
                  </a:lnTo>
                </a:path>
                <a:path w="9199880" h="4648200">
                  <a:moveTo>
                    <a:pt x="6700900" y="1099439"/>
                  </a:moveTo>
                  <a:lnTo>
                    <a:pt x="6675881" y="1099439"/>
                  </a:lnTo>
                </a:path>
                <a:path w="9199880" h="4648200">
                  <a:moveTo>
                    <a:pt x="6650925" y="1099439"/>
                  </a:moveTo>
                  <a:lnTo>
                    <a:pt x="6625906" y="1099439"/>
                  </a:lnTo>
                </a:path>
                <a:path w="9199880" h="4648200">
                  <a:moveTo>
                    <a:pt x="6600887" y="1099439"/>
                  </a:moveTo>
                  <a:lnTo>
                    <a:pt x="6575932" y="1099439"/>
                  </a:lnTo>
                </a:path>
                <a:path w="9199880" h="4648200">
                  <a:moveTo>
                    <a:pt x="6550976" y="1099439"/>
                  </a:moveTo>
                  <a:lnTo>
                    <a:pt x="6525957" y="1099439"/>
                  </a:lnTo>
                </a:path>
                <a:path w="9199880" h="4648200">
                  <a:moveTo>
                    <a:pt x="6500938" y="1099439"/>
                  </a:moveTo>
                  <a:lnTo>
                    <a:pt x="6475983" y="1099439"/>
                  </a:lnTo>
                </a:path>
                <a:path w="9199880" h="4648200">
                  <a:moveTo>
                    <a:pt x="6451027" y="1099439"/>
                  </a:moveTo>
                  <a:lnTo>
                    <a:pt x="6426008" y="1099439"/>
                  </a:lnTo>
                </a:path>
                <a:path w="9199880" h="4648200">
                  <a:moveTo>
                    <a:pt x="6400989" y="1099439"/>
                  </a:moveTo>
                  <a:lnTo>
                    <a:pt x="6376034" y="1099439"/>
                  </a:lnTo>
                </a:path>
                <a:path w="9199880" h="4648200">
                  <a:moveTo>
                    <a:pt x="6351015" y="1099439"/>
                  </a:moveTo>
                  <a:lnTo>
                    <a:pt x="6345427" y="1099439"/>
                  </a:lnTo>
                </a:path>
                <a:path w="9199880" h="4648200">
                  <a:moveTo>
                    <a:pt x="888878" y="1099439"/>
                  </a:moveTo>
                  <a:lnTo>
                    <a:pt x="878585" y="1099439"/>
                  </a:lnTo>
                </a:path>
                <a:path w="9199880" h="4648200">
                  <a:moveTo>
                    <a:pt x="853610" y="1099439"/>
                  </a:moveTo>
                  <a:lnTo>
                    <a:pt x="828629" y="1099439"/>
                  </a:lnTo>
                </a:path>
                <a:path w="9199880" h="4648200">
                  <a:moveTo>
                    <a:pt x="803655" y="1099439"/>
                  </a:moveTo>
                  <a:lnTo>
                    <a:pt x="778649" y="1099439"/>
                  </a:lnTo>
                </a:path>
                <a:path w="9199880" h="4648200">
                  <a:moveTo>
                    <a:pt x="753668" y="1099439"/>
                  </a:moveTo>
                  <a:lnTo>
                    <a:pt x="728642" y="1099439"/>
                  </a:lnTo>
                </a:path>
                <a:path w="9199880" h="4648200">
                  <a:moveTo>
                    <a:pt x="703661" y="1099439"/>
                  </a:moveTo>
                  <a:lnTo>
                    <a:pt x="687494" y="1099439"/>
                  </a:lnTo>
                </a:path>
                <a:path w="9199880" h="4648200">
                  <a:moveTo>
                    <a:pt x="9099739" y="1149477"/>
                  </a:moveTo>
                  <a:lnTo>
                    <a:pt x="9074720" y="1149477"/>
                  </a:lnTo>
                </a:path>
                <a:path w="9199880" h="4648200">
                  <a:moveTo>
                    <a:pt x="9049765" y="1149477"/>
                  </a:moveTo>
                  <a:lnTo>
                    <a:pt x="9024809" y="1149477"/>
                  </a:lnTo>
                </a:path>
                <a:path w="9199880" h="4648200">
                  <a:moveTo>
                    <a:pt x="8999790" y="1149477"/>
                  </a:moveTo>
                  <a:lnTo>
                    <a:pt x="8974835" y="1149477"/>
                  </a:lnTo>
                </a:path>
                <a:path w="9199880" h="4648200">
                  <a:moveTo>
                    <a:pt x="8949816" y="1149477"/>
                  </a:moveTo>
                  <a:lnTo>
                    <a:pt x="8924860" y="1149477"/>
                  </a:lnTo>
                </a:path>
                <a:path w="9199880" h="4648200">
                  <a:moveTo>
                    <a:pt x="8899841" y="1149477"/>
                  </a:moveTo>
                  <a:lnTo>
                    <a:pt x="8874822" y="1149477"/>
                  </a:lnTo>
                </a:path>
                <a:path w="9199880" h="4648200">
                  <a:moveTo>
                    <a:pt x="8849867" y="1149477"/>
                  </a:moveTo>
                  <a:lnTo>
                    <a:pt x="8824911" y="1149477"/>
                  </a:lnTo>
                </a:path>
                <a:path w="9199880" h="4648200">
                  <a:moveTo>
                    <a:pt x="8799892" y="1149477"/>
                  </a:moveTo>
                  <a:lnTo>
                    <a:pt x="8774937" y="1149477"/>
                  </a:lnTo>
                </a:path>
                <a:path w="9199880" h="4648200">
                  <a:moveTo>
                    <a:pt x="8749918" y="1149477"/>
                  </a:moveTo>
                  <a:lnTo>
                    <a:pt x="8724899" y="1149477"/>
                  </a:lnTo>
                </a:path>
                <a:path w="9199880" h="4648200">
                  <a:moveTo>
                    <a:pt x="8699943" y="1149477"/>
                  </a:moveTo>
                  <a:lnTo>
                    <a:pt x="8674924" y="1149477"/>
                  </a:lnTo>
                </a:path>
                <a:path w="9199880" h="4648200">
                  <a:moveTo>
                    <a:pt x="8649969" y="1149477"/>
                  </a:moveTo>
                  <a:lnTo>
                    <a:pt x="8624950" y="1149477"/>
                  </a:lnTo>
                </a:path>
                <a:path w="9199880" h="4648200">
                  <a:moveTo>
                    <a:pt x="8599994" y="1149477"/>
                  </a:moveTo>
                  <a:lnTo>
                    <a:pt x="8575039" y="1149477"/>
                  </a:lnTo>
                </a:path>
                <a:path w="9199880" h="4648200">
                  <a:moveTo>
                    <a:pt x="8550020" y="1149477"/>
                  </a:moveTo>
                  <a:lnTo>
                    <a:pt x="8525001" y="1149477"/>
                  </a:lnTo>
                </a:path>
                <a:path w="9199880" h="4648200">
                  <a:moveTo>
                    <a:pt x="8500045" y="1149477"/>
                  </a:moveTo>
                  <a:lnTo>
                    <a:pt x="8475026" y="1149477"/>
                  </a:lnTo>
                </a:path>
                <a:path w="9199880" h="4648200">
                  <a:moveTo>
                    <a:pt x="8450071" y="1149477"/>
                  </a:moveTo>
                  <a:lnTo>
                    <a:pt x="8425052" y="1149477"/>
                  </a:lnTo>
                </a:path>
                <a:path w="9199880" h="4648200">
                  <a:moveTo>
                    <a:pt x="8400096" y="1149477"/>
                  </a:moveTo>
                  <a:lnTo>
                    <a:pt x="8375141" y="1149477"/>
                  </a:lnTo>
                </a:path>
                <a:path w="9199880" h="4648200">
                  <a:moveTo>
                    <a:pt x="8350122" y="1149477"/>
                  </a:moveTo>
                  <a:lnTo>
                    <a:pt x="8325103" y="1149477"/>
                  </a:lnTo>
                </a:path>
                <a:path w="9199880" h="4648200">
                  <a:moveTo>
                    <a:pt x="8300084" y="1149477"/>
                  </a:moveTo>
                  <a:lnTo>
                    <a:pt x="8275128" y="1149477"/>
                  </a:lnTo>
                </a:path>
                <a:path w="9199880" h="4648200">
                  <a:moveTo>
                    <a:pt x="8250173" y="1149477"/>
                  </a:moveTo>
                  <a:lnTo>
                    <a:pt x="8225154" y="1149477"/>
                  </a:lnTo>
                </a:path>
                <a:path w="9199880" h="4648200">
                  <a:moveTo>
                    <a:pt x="8200198" y="1149477"/>
                  </a:moveTo>
                  <a:lnTo>
                    <a:pt x="8175179" y="1149477"/>
                  </a:lnTo>
                </a:path>
                <a:path w="9199880" h="4648200">
                  <a:moveTo>
                    <a:pt x="8150224" y="1149477"/>
                  </a:moveTo>
                  <a:lnTo>
                    <a:pt x="8125205" y="1149477"/>
                  </a:lnTo>
                </a:path>
                <a:path w="9199880" h="4648200">
                  <a:moveTo>
                    <a:pt x="8100186" y="1149477"/>
                  </a:moveTo>
                  <a:lnTo>
                    <a:pt x="8075230" y="1149477"/>
                  </a:lnTo>
                </a:path>
                <a:path w="9199880" h="4648200">
                  <a:moveTo>
                    <a:pt x="8050211" y="1149477"/>
                  </a:moveTo>
                  <a:lnTo>
                    <a:pt x="8025256" y="1149477"/>
                  </a:lnTo>
                </a:path>
                <a:path w="9199880" h="4648200">
                  <a:moveTo>
                    <a:pt x="8000237" y="1149477"/>
                  </a:moveTo>
                  <a:lnTo>
                    <a:pt x="7975281" y="1149477"/>
                  </a:lnTo>
                </a:path>
                <a:path w="9199880" h="4648200">
                  <a:moveTo>
                    <a:pt x="7950326" y="1149477"/>
                  </a:moveTo>
                  <a:lnTo>
                    <a:pt x="7925307" y="1149477"/>
                  </a:lnTo>
                </a:path>
                <a:path w="9199880" h="4648200">
                  <a:moveTo>
                    <a:pt x="7900288" y="1149477"/>
                  </a:moveTo>
                  <a:lnTo>
                    <a:pt x="7875332" y="1149477"/>
                  </a:lnTo>
                </a:path>
                <a:path w="9199880" h="4648200">
                  <a:moveTo>
                    <a:pt x="7850313" y="1149477"/>
                  </a:moveTo>
                  <a:lnTo>
                    <a:pt x="7825358" y="1149477"/>
                  </a:lnTo>
                </a:path>
                <a:path w="9199880" h="4648200">
                  <a:moveTo>
                    <a:pt x="7800339" y="1149477"/>
                  </a:moveTo>
                  <a:lnTo>
                    <a:pt x="7775383" y="1149477"/>
                  </a:lnTo>
                </a:path>
                <a:path w="9199880" h="4648200">
                  <a:moveTo>
                    <a:pt x="7750428" y="1149477"/>
                  </a:moveTo>
                  <a:lnTo>
                    <a:pt x="7725409" y="1149477"/>
                  </a:lnTo>
                </a:path>
                <a:path w="9199880" h="4648200">
                  <a:moveTo>
                    <a:pt x="7700453" y="1149477"/>
                  </a:moveTo>
                  <a:lnTo>
                    <a:pt x="7675371" y="1149477"/>
                  </a:lnTo>
                </a:path>
                <a:path w="9199880" h="4648200">
                  <a:moveTo>
                    <a:pt x="7650415" y="1149477"/>
                  </a:moveTo>
                  <a:lnTo>
                    <a:pt x="7625460" y="1149477"/>
                  </a:lnTo>
                </a:path>
                <a:path w="9199880" h="4648200">
                  <a:moveTo>
                    <a:pt x="7600441" y="1149477"/>
                  </a:moveTo>
                  <a:lnTo>
                    <a:pt x="7575485" y="1149477"/>
                  </a:lnTo>
                </a:path>
                <a:path w="9199880" h="4648200">
                  <a:moveTo>
                    <a:pt x="7550466" y="1149477"/>
                  </a:moveTo>
                  <a:lnTo>
                    <a:pt x="7525511" y="1149477"/>
                  </a:lnTo>
                </a:path>
                <a:path w="9199880" h="4648200">
                  <a:moveTo>
                    <a:pt x="7500492" y="1149477"/>
                  </a:moveTo>
                  <a:lnTo>
                    <a:pt x="7475473" y="1149477"/>
                  </a:lnTo>
                </a:path>
                <a:path w="9199880" h="4648200">
                  <a:moveTo>
                    <a:pt x="7450517" y="1149477"/>
                  </a:moveTo>
                  <a:lnTo>
                    <a:pt x="7425562" y="1149477"/>
                  </a:lnTo>
                </a:path>
                <a:path w="9199880" h="4648200">
                  <a:moveTo>
                    <a:pt x="7400543" y="1149477"/>
                  </a:moveTo>
                  <a:lnTo>
                    <a:pt x="7375524" y="1149477"/>
                  </a:lnTo>
                </a:path>
                <a:path w="9199880" h="4648200">
                  <a:moveTo>
                    <a:pt x="7350568" y="1149477"/>
                  </a:moveTo>
                  <a:lnTo>
                    <a:pt x="7325613" y="1149477"/>
                  </a:lnTo>
                </a:path>
                <a:path w="9199880" h="4648200">
                  <a:moveTo>
                    <a:pt x="7300594" y="1149477"/>
                  </a:moveTo>
                  <a:lnTo>
                    <a:pt x="7275575" y="1149477"/>
                  </a:lnTo>
                </a:path>
                <a:path w="9199880" h="4648200">
                  <a:moveTo>
                    <a:pt x="7250619" y="1149477"/>
                  </a:moveTo>
                  <a:lnTo>
                    <a:pt x="7225600" y="1149477"/>
                  </a:lnTo>
                </a:path>
                <a:path w="9199880" h="4648200">
                  <a:moveTo>
                    <a:pt x="7200645" y="1149477"/>
                  </a:moveTo>
                  <a:lnTo>
                    <a:pt x="7175626" y="1149477"/>
                  </a:lnTo>
                </a:path>
                <a:path w="9199880" h="4648200">
                  <a:moveTo>
                    <a:pt x="7150670" y="1149477"/>
                  </a:moveTo>
                  <a:lnTo>
                    <a:pt x="7125651" y="1149477"/>
                  </a:lnTo>
                </a:path>
                <a:path w="9199880" h="4648200">
                  <a:moveTo>
                    <a:pt x="7100696" y="1149477"/>
                  </a:moveTo>
                  <a:lnTo>
                    <a:pt x="7075740" y="1149477"/>
                  </a:lnTo>
                </a:path>
                <a:path w="9199880" h="4648200">
                  <a:moveTo>
                    <a:pt x="7050658" y="1149477"/>
                  </a:moveTo>
                  <a:lnTo>
                    <a:pt x="7025702" y="1149477"/>
                  </a:lnTo>
                </a:path>
                <a:path w="9199880" h="4648200">
                  <a:moveTo>
                    <a:pt x="7000747" y="1149477"/>
                  </a:moveTo>
                  <a:lnTo>
                    <a:pt x="6975728" y="1149477"/>
                  </a:lnTo>
                </a:path>
                <a:path w="9199880" h="4648200">
                  <a:moveTo>
                    <a:pt x="6950772" y="1149477"/>
                  </a:moveTo>
                  <a:lnTo>
                    <a:pt x="6925753" y="1149477"/>
                  </a:lnTo>
                </a:path>
                <a:path w="9199880" h="4648200">
                  <a:moveTo>
                    <a:pt x="6900798" y="1149477"/>
                  </a:moveTo>
                  <a:lnTo>
                    <a:pt x="6875842" y="1149477"/>
                  </a:lnTo>
                </a:path>
                <a:path w="9199880" h="4648200">
                  <a:moveTo>
                    <a:pt x="6850760" y="1149477"/>
                  </a:moveTo>
                  <a:lnTo>
                    <a:pt x="6825804" y="1149477"/>
                  </a:lnTo>
                </a:path>
                <a:path w="9199880" h="4648200">
                  <a:moveTo>
                    <a:pt x="6800785" y="1149477"/>
                  </a:moveTo>
                  <a:lnTo>
                    <a:pt x="6775830" y="1149477"/>
                  </a:lnTo>
                </a:path>
                <a:path w="9199880" h="4648200">
                  <a:moveTo>
                    <a:pt x="6750874" y="1149477"/>
                  </a:moveTo>
                  <a:lnTo>
                    <a:pt x="6725855" y="1149477"/>
                  </a:lnTo>
                </a:path>
                <a:path w="9199880" h="4648200">
                  <a:moveTo>
                    <a:pt x="6700900" y="1149477"/>
                  </a:moveTo>
                  <a:lnTo>
                    <a:pt x="6675881" y="1149477"/>
                  </a:lnTo>
                </a:path>
                <a:path w="9199880" h="4648200">
                  <a:moveTo>
                    <a:pt x="6650925" y="1149477"/>
                  </a:moveTo>
                  <a:lnTo>
                    <a:pt x="6625906" y="1149477"/>
                  </a:lnTo>
                </a:path>
                <a:path w="9199880" h="4648200">
                  <a:moveTo>
                    <a:pt x="6600887" y="1149477"/>
                  </a:moveTo>
                  <a:lnTo>
                    <a:pt x="6575932" y="1149477"/>
                  </a:lnTo>
                </a:path>
                <a:path w="9199880" h="4648200">
                  <a:moveTo>
                    <a:pt x="6550976" y="1149477"/>
                  </a:moveTo>
                  <a:lnTo>
                    <a:pt x="6525957" y="1149477"/>
                  </a:lnTo>
                </a:path>
                <a:path w="9199880" h="4648200">
                  <a:moveTo>
                    <a:pt x="6500938" y="1149477"/>
                  </a:moveTo>
                  <a:lnTo>
                    <a:pt x="6475983" y="1149477"/>
                  </a:lnTo>
                </a:path>
                <a:path w="9199880" h="4648200">
                  <a:moveTo>
                    <a:pt x="6451027" y="1149477"/>
                  </a:moveTo>
                  <a:lnTo>
                    <a:pt x="6426008" y="1149477"/>
                  </a:lnTo>
                </a:path>
                <a:path w="9199880" h="4648200">
                  <a:moveTo>
                    <a:pt x="6400989" y="1149477"/>
                  </a:moveTo>
                  <a:lnTo>
                    <a:pt x="6376034" y="1149477"/>
                  </a:lnTo>
                </a:path>
                <a:path w="9199880" h="4648200">
                  <a:moveTo>
                    <a:pt x="6351015" y="1149477"/>
                  </a:moveTo>
                  <a:lnTo>
                    <a:pt x="6345427" y="1149477"/>
                  </a:lnTo>
                </a:path>
                <a:path w="9199880" h="4648200">
                  <a:moveTo>
                    <a:pt x="888878" y="1149477"/>
                  </a:moveTo>
                  <a:lnTo>
                    <a:pt x="878585" y="1149477"/>
                  </a:lnTo>
                </a:path>
                <a:path w="9199880" h="4648200">
                  <a:moveTo>
                    <a:pt x="853610" y="1149477"/>
                  </a:moveTo>
                  <a:lnTo>
                    <a:pt x="828629" y="1149477"/>
                  </a:lnTo>
                </a:path>
                <a:path w="9199880" h="4648200">
                  <a:moveTo>
                    <a:pt x="803655" y="1149477"/>
                  </a:moveTo>
                  <a:lnTo>
                    <a:pt x="778649" y="1149477"/>
                  </a:lnTo>
                </a:path>
                <a:path w="9199880" h="4648200">
                  <a:moveTo>
                    <a:pt x="753668" y="1149477"/>
                  </a:moveTo>
                  <a:lnTo>
                    <a:pt x="728642" y="1149477"/>
                  </a:lnTo>
                </a:path>
                <a:path w="9199880" h="4648200">
                  <a:moveTo>
                    <a:pt x="703661" y="1149477"/>
                  </a:moveTo>
                  <a:lnTo>
                    <a:pt x="687494" y="1149477"/>
                  </a:lnTo>
                </a:path>
                <a:path w="9199880" h="4648200">
                  <a:moveTo>
                    <a:pt x="9099739" y="1199388"/>
                  </a:moveTo>
                  <a:lnTo>
                    <a:pt x="9074720" y="1199388"/>
                  </a:lnTo>
                </a:path>
                <a:path w="9199880" h="4648200">
                  <a:moveTo>
                    <a:pt x="9049765" y="1199388"/>
                  </a:moveTo>
                  <a:lnTo>
                    <a:pt x="9024809" y="1199388"/>
                  </a:lnTo>
                </a:path>
                <a:path w="9199880" h="4648200">
                  <a:moveTo>
                    <a:pt x="8999790" y="1199388"/>
                  </a:moveTo>
                  <a:lnTo>
                    <a:pt x="8974835" y="1199388"/>
                  </a:lnTo>
                </a:path>
                <a:path w="9199880" h="4648200">
                  <a:moveTo>
                    <a:pt x="8949816" y="1199388"/>
                  </a:moveTo>
                  <a:lnTo>
                    <a:pt x="8924860" y="1199388"/>
                  </a:lnTo>
                </a:path>
                <a:path w="9199880" h="4648200">
                  <a:moveTo>
                    <a:pt x="8899841" y="1199388"/>
                  </a:moveTo>
                  <a:lnTo>
                    <a:pt x="8874822" y="1199388"/>
                  </a:lnTo>
                </a:path>
                <a:path w="9199880" h="4648200">
                  <a:moveTo>
                    <a:pt x="8849867" y="1199388"/>
                  </a:moveTo>
                  <a:lnTo>
                    <a:pt x="8824911" y="1199388"/>
                  </a:lnTo>
                </a:path>
                <a:path w="9199880" h="4648200">
                  <a:moveTo>
                    <a:pt x="8799892" y="1199388"/>
                  </a:moveTo>
                  <a:lnTo>
                    <a:pt x="8774937" y="1199388"/>
                  </a:lnTo>
                </a:path>
                <a:path w="9199880" h="4648200">
                  <a:moveTo>
                    <a:pt x="8749918" y="1199388"/>
                  </a:moveTo>
                  <a:lnTo>
                    <a:pt x="8724899" y="1199388"/>
                  </a:lnTo>
                </a:path>
                <a:path w="9199880" h="4648200">
                  <a:moveTo>
                    <a:pt x="8699943" y="1199388"/>
                  </a:moveTo>
                  <a:lnTo>
                    <a:pt x="8674924" y="1199388"/>
                  </a:lnTo>
                </a:path>
                <a:path w="9199880" h="4648200">
                  <a:moveTo>
                    <a:pt x="8649969" y="1199388"/>
                  </a:moveTo>
                  <a:lnTo>
                    <a:pt x="8624950" y="1199388"/>
                  </a:lnTo>
                </a:path>
                <a:path w="9199880" h="4648200">
                  <a:moveTo>
                    <a:pt x="8599994" y="1199388"/>
                  </a:moveTo>
                  <a:lnTo>
                    <a:pt x="8575039" y="1199388"/>
                  </a:lnTo>
                </a:path>
                <a:path w="9199880" h="4648200">
                  <a:moveTo>
                    <a:pt x="8550020" y="1199388"/>
                  </a:moveTo>
                  <a:lnTo>
                    <a:pt x="8525001" y="1199388"/>
                  </a:lnTo>
                </a:path>
                <a:path w="9199880" h="4648200">
                  <a:moveTo>
                    <a:pt x="8500045" y="1199388"/>
                  </a:moveTo>
                  <a:lnTo>
                    <a:pt x="8475026" y="1199388"/>
                  </a:lnTo>
                </a:path>
                <a:path w="9199880" h="4648200">
                  <a:moveTo>
                    <a:pt x="8450071" y="1199388"/>
                  </a:moveTo>
                  <a:lnTo>
                    <a:pt x="8425052" y="1199388"/>
                  </a:lnTo>
                </a:path>
                <a:path w="9199880" h="4648200">
                  <a:moveTo>
                    <a:pt x="8400096" y="1199388"/>
                  </a:moveTo>
                  <a:lnTo>
                    <a:pt x="8375141" y="1199388"/>
                  </a:lnTo>
                </a:path>
                <a:path w="9199880" h="4648200">
                  <a:moveTo>
                    <a:pt x="8350122" y="1199388"/>
                  </a:moveTo>
                  <a:lnTo>
                    <a:pt x="8325103" y="1199388"/>
                  </a:lnTo>
                </a:path>
                <a:path w="9199880" h="4648200">
                  <a:moveTo>
                    <a:pt x="8300084" y="1199388"/>
                  </a:moveTo>
                  <a:lnTo>
                    <a:pt x="8275128" y="1199388"/>
                  </a:lnTo>
                </a:path>
                <a:path w="9199880" h="4648200">
                  <a:moveTo>
                    <a:pt x="8250173" y="1199388"/>
                  </a:moveTo>
                  <a:lnTo>
                    <a:pt x="8225154" y="1199388"/>
                  </a:lnTo>
                </a:path>
                <a:path w="9199880" h="4648200">
                  <a:moveTo>
                    <a:pt x="8200198" y="1199388"/>
                  </a:moveTo>
                  <a:lnTo>
                    <a:pt x="8175179" y="1199388"/>
                  </a:lnTo>
                </a:path>
                <a:path w="9199880" h="4648200">
                  <a:moveTo>
                    <a:pt x="8150224" y="1199388"/>
                  </a:moveTo>
                  <a:lnTo>
                    <a:pt x="8125205" y="1199388"/>
                  </a:lnTo>
                </a:path>
                <a:path w="9199880" h="4648200">
                  <a:moveTo>
                    <a:pt x="8100186" y="1199388"/>
                  </a:moveTo>
                  <a:lnTo>
                    <a:pt x="8075230" y="1199388"/>
                  </a:lnTo>
                </a:path>
                <a:path w="9199880" h="4648200">
                  <a:moveTo>
                    <a:pt x="8050211" y="1199388"/>
                  </a:moveTo>
                  <a:lnTo>
                    <a:pt x="8025256" y="1199388"/>
                  </a:lnTo>
                </a:path>
                <a:path w="9199880" h="4648200">
                  <a:moveTo>
                    <a:pt x="8000237" y="1199388"/>
                  </a:moveTo>
                  <a:lnTo>
                    <a:pt x="7975281" y="1199388"/>
                  </a:lnTo>
                </a:path>
                <a:path w="9199880" h="4648200">
                  <a:moveTo>
                    <a:pt x="7950326" y="1199388"/>
                  </a:moveTo>
                  <a:lnTo>
                    <a:pt x="7925307" y="1199388"/>
                  </a:lnTo>
                </a:path>
                <a:path w="9199880" h="4648200">
                  <a:moveTo>
                    <a:pt x="7900288" y="1199388"/>
                  </a:moveTo>
                  <a:lnTo>
                    <a:pt x="7875332" y="1199388"/>
                  </a:lnTo>
                </a:path>
                <a:path w="9199880" h="4648200">
                  <a:moveTo>
                    <a:pt x="7850313" y="1199388"/>
                  </a:moveTo>
                  <a:lnTo>
                    <a:pt x="7825358" y="1199388"/>
                  </a:lnTo>
                </a:path>
                <a:path w="9199880" h="4648200">
                  <a:moveTo>
                    <a:pt x="7800339" y="1199388"/>
                  </a:moveTo>
                  <a:lnTo>
                    <a:pt x="7775383" y="1199388"/>
                  </a:lnTo>
                </a:path>
                <a:path w="9199880" h="4648200">
                  <a:moveTo>
                    <a:pt x="7750428" y="1199388"/>
                  </a:moveTo>
                  <a:lnTo>
                    <a:pt x="7725409" y="1199388"/>
                  </a:lnTo>
                </a:path>
                <a:path w="9199880" h="4648200">
                  <a:moveTo>
                    <a:pt x="7700453" y="1199388"/>
                  </a:moveTo>
                  <a:lnTo>
                    <a:pt x="7675371" y="1199388"/>
                  </a:lnTo>
                </a:path>
                <a:path w="9199880" h="4648200">
                  <a:moveTo>
                    <a:pt x="7650415" y="1199388"/>
                  </a:moveTo>
                  <a:lnTo>
                    <a:pt x="7625460" y="1199388"/>
                  </a:lnTo>
                </a:path>
                <a:path w="9199880" h="4648200">
                  <a:moveTo>
                    <a:pt x="7600441" y="1199388"/>
                  </a:moveTo>
                  <a:lnTo>
                    <a:pt x="7576438" y="1199387"/>
                  </a:lnTo>
                </a:path>
                <a:path w="9199880" h="4648200">
                  <a:moveTo>
                    <a:pt x="7435538" y="1199388"/>
                  </a:moveTo>
                  <a:lnTo>
                    <a:pt x="7425562" y="1199388"/>
                  </a:lnTo>
                </a:path>
                <a:path w="9199880" h="4648200">
                  <a:moveTo>
                    <a:pt x="7400543" y="1199388"/>
                  </a:moveTo>
                  <a:lnTo>
                    <a:pt x="7375524" y="1199388"/>
                  </a:lnTo>
                </a:path>
                <a:path w="9199880" h="4648200">
                  <a:moveTo>
                    <a:pt x="7350568" y="1199388"/>
                  </a:moveTo>
                  <a:lnTo>
                    <a:pt x="7325613" y="1199388"/>
                  </a:lnTo>
                </a:path>
                <a:path w="9199880" h="4648200">
                  <a:moveTo>
                    <a:pt x="7300594" y="1199388"/>
                  </a:moveTo>
                  <a:lnTo>
                    <a:pt x="7275575" y="1199388"/>
                  </a:lnTo>
                </a:path>
                <a:path w="9199880" h="4648200">
                  <a:moveTo>
                    <a:pt x="7250619" y="1199388"/>
                  </a:moveTo>
                  <a:lnTo>
                    <a:pt x="7225600" y="1199388"/>
                  </a:lnTo>
                </a:path>
                <a:path w="9199880" h="4648200">
                  <a:moveTo>
                    <a:pt x="7200645" y="1199388"/>
                  </a:moveTo>
                  <a:lnTo>
                    <a:pt x="7175626" y="1199388"/>
                  </a:lnTo>
                </a:path>
                <a:path w="9199880" h="4648200">
                  <a:moveTo>
                    <a:pt x="7150670" y="1199388"/>
                  </a:moveTo>
                  <a:lnTo>
                    <a:pt x="7125651" y="1199388"/>
                  </a:lnTo>
                </a:path>
                <a:path w="9199880" h="4648200">
                  <a:moveTo>
                    <a:pt x="7100696" y="1199388"/>
                  </a:moveTo>
                  <a:lnTo>
                    <a:pt x="7075740" y="1199388"/>
                  </a:lnTo>
                </a:path>
                <a:path w="9199880" h="4648200">
                  <a:moveTo>
                    <a:pt x="7050658" y="1199388"/>
                  </a:moveTo>
                  <a:lnTo>
                    <a:pt x="7025702" y="1199388"/>
                  </a:lnTo>
                </a:path>
                <a:path w="9199880" h="4648200">
                  <a:moveTo>
                    <a:pt x="7000747" y="1199388"/>
                  </a:moveTo>
                  <a:lnTo>
                    <a:pt x="6975728" y="1199388"/>
                  </a:lnTo>
                </a:path>
                <a:path w="9199880" h="4648200">
                  <a:moveTo>
                    <a:pt x="6950772" y="1199388"/>
                  </a:moveTo>
                  <a:lnTo>
                    <a:pt x="6925753" y="1199388"/>
                  </a:lnTo>
                </a:path>
                <a:path w="9199880" h="4648200">
                  <a:moveTo>
                    <a:pt x="6900798" y="1199388"/>
                  </a:moveTo>
                  <a:lnTo>
                    <a:pt x="6875842" y="1199388"/>
                  </a:lnTo>
                </a:path>
                <a:path w="9199880" h="4648200">
                  <a:moveTo>
                    <a:pt x="6850760" y="1199388"/>
                  </a:moveTo>
                  <a:lnTo>
                    <a:pt x="6825804" y="1199388"/>
                  </a:lnTo>
                </a:path>
                <a:path w="9199880" h="4648200">
                  <a:moveTo>
                    <a:pt x="6800785" y="1199388"/>
                  </a:moveTo>
                  <a:lnTo>
                    <a:pt x="6775830" y="1199388"/>
                  </a:lnTo>
                </a:path>
                <a:path w="9199880" h="4648200">
                  <a:moveTo>
                    <a:pt x="6750874" y="1199388"/>
                  </a:moveTo>
                  <a:lnTo>
                    <a:pt x="6725855" y="1199388"/>
                  </a:lnTo>
                </a:path>
                <a:path w="9199880" h="4648200">
                  <a:moveTo>
                    <a:pt x="6700900" y="1199388"/>
                  </a:moveTo>
                  <a:lnTo>
                    <a:pt x="6675881" y="1199388"/>
                  </a:lnTo>
                </a:path>
                <a:path w="9199880" h="4648200">
                  <a:moveTo>
                    <a:pt x="6650925" y="1199388"/>
                  </a:moveTo>
                  <a:lnTo>
                    <a:pt x="6625906" y="1199388"/>
                  </a:lnTo>
                </a:path>
                <a:path w="9199880" h="4648200">
                  <a:moveTo>
                    <a:pt x="6600887" y="1199388"/>
                  </a:moveTo>
                  <a:lnTo>
                    <a:pt x="6575932" y="1199388"/>
                  </a:lnTo>
                </a:path>
                <a:path w="9199880" h="4648200">
                  <a:moveTo>
                    <a:pt x="6550976" y="1199388"/>
                  </a:moveTo>
                  <a:lnTo>
                    <a:pt x="6525957" y="1199388"/>
                  </a:lnTo>
                </a:path>
                <a:path w="9199880" h="4648200">
                  <a:moveTo>
                    <a:pt x="6500938" y="1199388"/>
                  </a:moveTo>
                  <a:lnTo>
                    <a:pt x="6475983" y="1199388"/>
                  </a:lnTo>
                </a:path>
                <a:path w="9199880" h="4648200">
                  <a:moveTo>
                    <a:pt x="6451027" y="1199388"/>
                  </a:moveTo>
                  <a:lnTo>
                    <a:pt x="6426008" y="1199388"/>
                  </a:lnTo>
                </a:path>
                <a:path w="9199880" h="4648200">
                  <a:moveTo>
                    <a:pt x="6400989" y="1199388"/>
                  </a:moveTo>
                  <a:lnTo>
                    <a:pt x="6376034" y="1199388"/>
                  </a:lnTo>
                </a:path>
                <a:path w="9199880" h="4648200">
                  <a:moveTo>
                    <a:pt x="6351015" y="1199388"/>
                  </a:moveTo>
                  <a:lnTo>
                    <a:pt x="6345427" y="1199388"/>
                  </a:lnTo>
                </a:path>
                <a:path w="9199880" h="4648200">
                  <a:moveTo>
                    <a:pt x="888878" y="1199388"/>
                  </a:moveTo>
                  <a:lnTo>
                    <a:pt x="878585" y="1199388"/>
                  </a:lnTo>
                </a:path>
                <a:path w="9199880" h="4648200">
                  <a:moveTo>
                    <a:pt x="853610" y="1199388"/>
                  </a:moveTo>
                  <a:lnTo>
                    <a:pt x="828629" y="1199388"/>
                  </a:lnTo>
                </a:path>
                <a:path w="9199880" h="4648200">
                  <a:moveTo>
                    <a:pt x="803655" y="1199388"/>
                  </a:moveTo>
                  <a:lnTo>
                    <a:pt x="778649" y="1199388"/>
                  </a:lnTo>
                </a:path>
                <a:path w="9199880" h="4648200">
                  <a:moveTo>
                    <a:pt x="753668" y="1199388"/>
                  </a:moveTo>
                  <a:lnTo>
                    <a:pt x="728642" y="1199388"/>
                  </a:lnTo>
                </a:path>
                <a:path w="9199880" h="4648200">
                  <a:moveTo>
                    <a:pt x="703661" y="1199388"/>
                  </a:moveTo>
                  <a:lnTo>
                    <a:pt x="687494" y="1199388"/>
                  </a:lnTo>
                </a:path>
                <a:path w="9199880" h="4648200">
                  <a:moveTo>
                    <a:pt x="9099739" y="1249426"/>
                  </a:moveTo>
                  <a:lnTo>
                    <a:pt x="9074720" y="1249426"/>
                  </a:lnTo>
                </a:path>
                <a:path w="9199880" h="4648200">
                  <a:moveTo>
                    <a:pt x="9049765" y="1249426"/>
                  </a:moveTo>
                  <a:lnTo>
                    <a:pt x="9024809" y="1249426"/>
                  </a:lnTo>
                </a:path>
                <a:path w="9199880" h="4648200">
                  <a:moveTo>
                    <a:pt x="8999790" y="1249426"/>
                  </a:moveTo>
                  <a:lnTo>
                    <a:pt x="8974835" y="1249426"/>
                  </a:lnTo>
                </a:path>
                <a:path w="9199880" h="4648200">
                  <a:moveTo>
                    <a:pt x="8949816" y="1249426"/>
                  </a:moveTo>
                  <a:lnTo>
                    <a:pt x="8924860" y="1249426"/>
                  </a:lnTo>
                </a:path>
                <a:path w="9199880" h="4648200">
                  <a:moveTo>
                    <a:pt x="8899841" y="1249426"/>
                  </a:moveTo>
                  <a:lnTo>
                    <a:pt x="8874822" y="1249426"/>
                  </a:lnTo>
                </a:path>
                <a:path w="9199880" h="4648200">
                  <a:moveTo>
                    <a:pt x="8849867" y="1249426"/>
                  </a:moveTo>
                  <a:lnTo>
                    <a:pt x="8824911" y="1249426"/>
                  </a:lnTo>
                </a:path>
                <a:path w="9199880" h="4648200">
                  <a:moveTo>
                    <a:pt x="8799892" y="1249426"/>
                  </a:moveTo>
                  <a:lnTo>
                    <a:pt x="8774937" y="1249426"/>
                  </a:lnTo>
                </a:path>
                <a:path w="9199880" h="4648200">
                  <a:moveTo>
                    <a:pt x="8749918" y="1249426"/>
                  </a:moveTo>
                  <a:lnTo>
                    <a:pt x="8724899" y="1249426"/>
                  </a:lnTo>
                </a:path>
                <a:path w="9199880" h="4648200">
                  <a:moveTo>
                    <a:pt x="8699943" y="1249426"/>
                  </a:moveTo>
                  <a:lnTo>
                    <a:pt x="8674924" y="1249426"/>
                  </a:lnTo>
                </a:path>
                <a:path w="9199880" h="4648200">
                  <a:moveTo>
                    <a:pt x="8649969" y="1249426"/>
                  </a:moveTo>
                  <a:lnTo>
                    <a:pt x="8624950" y="1249426"/>
                  </a:lnTo>
                </a:path>
                <a:path w="9199880" h="4648200">
                  <a:moveTo>
                    <a:pt x="8599994" y="1249426"/>
                  </a:moveTo>
                  <a:lnTo>
                    <a:pt x="8575039" y="1249426"/>
                  </a:lnTo>
                </a:path>
                <a:path w="9199880" h="4648200">
                  <a:moveTo>
                    <a:pt x="8550020" y="1249426"/>
                  </a:moveTo>
                  <a:lnTo>
                    <a:pt x="8525001" y="1249426"/>
                  </a:lnTo>
                </a:path>
                <a:path w="9199880" h="4648200">
                  <a:moveTo>
                    <a:pt x="8500045" y="1249426"/>
                  </a:moveTo>
                  <a:lnTo>
                    <a:pt x="8475026" y="1249426"/>
                  </a:lnTo>
                </a:path>
                <a:path w="9199880" h="4648200">
                  <a:moveTo>
                    <a:pt x="8450071" y="1249426"/>
                  </a:moveTo>
                  <a:lnTo>
                    <a:pt x="8425052" y="1249426"/>
                  </a:lnTo>
                </a:path>
                <a:path w="9199880" h="4648200">
                  <a:moveTo>
                    <a:pt x="8400096" y="1249426"/>
                  </a:moveTo>
                  <a:lnTo>
                    <a:pt x="8375141" y="1249426"/>
                  </a:lnTo>
                </a:path>
                <a:path w="9199880" h="4648200">
                  <a:moveTo>
                    <a:pt x="8350122" y="1249426"/>
                  </a:moveTo>
                  <a:lnTo>
                    <a:pt x="8325103" y="1249426"/>
                  </a:lnTo>
                </a:path>
                <a:path w="9199880" h="4648200">
                  <a:moveTo>
                    <a:pt x="8300084" y="1249426"/>
                  </a:moveTo>
                  <a:lnTo>
                    <a:pt x="8275128" y="1249426"/>
                  </a:lnTo>
                </a:path>
                <a:path w="9199880" h="4648200">
                  <a:moveTo>
                    <a:pt x="8250173" y="1249426"/>
                  </a:moveTo>
                  <a:lnTo>
                    <a:pt x="8225154" y="1249426"/>
                  </a:lnTo>
                </a:path>
                <a:path w="9199880" h="4648200">
                  <a:moveTo>
                    <a:pt x="8200198" y="1249426"/>
                  </a:moveTo>
                  <a:lnTo>
                    <a:pt x="8175179" y="1249426"/>
                  </a:lnTo>
                </a:path>
                <a:path w="9199880" h="4648200">
                  <a:moveTo>
                    <a:pt x="8150224" y="1249426"/>
                  </a:moveTo>
                  <a:lnTo>
                    <a:pt x="8125205" y="1249426"/>
                  </a:lnTo>
                </a:path>
                <a:path w="9199880" h="4648200">
                  <a:moveTo>
                    <a:pt x="8100186" y="1249426"/>
                  </a:moveTo>
                  <a:lnTo>
                    <a:pt x="8075230" y="1249426"/>
                  </a:lnTo>
                </a:path>
                <a:path w="9199880" h="4648200">
                  <a:moveTo>
                    <a:pt x="8050211" y="1249426"/>
                  </a:moveTo>
                  <a:lnTo>
                    <a:pt x="8025256" y="1249426"/>
                  </a:lnTo>
                </a:path>
                <a:path w="9199880" h="4648200">
                  <a:moveTo>
                    <a:pt x="8000237" y="1249426"/>
                  </a:moveTo>
                  <a:lnTo>
                    <a:pt x="7975281" y="1249426"/>
                  </a:lnTo>
                </a:path>
                <a:path w="9199880" h="4648200">
                  <a:moveTo>
                    <a:pt x="7429210" y="1249429"/>
                  </a:moveTo>
                  <a:lnTo>
                    <a:pt x="7425562" y="1249426"/>
                  </a:lnTo>
                </a:path>
                <a:path w="9199880" h="4648200">
                  <a:moveTo>
                    <a:pt x="7400543" y="1249426"/>
                  </a:moveTo>
                  <a:lnTo>
                    <a:pt x="7375524" y="1249426"/>
                  </a:lnTo>
                </a:path>
                <a:path w="9199880" h="4648200">
                  <a:moveTo>
                    <a:pt x="7350568" y="1249426"/>
                  </a:moveTo>
                  <a:lnTo>
                    <a:pt x="7325613" y="1249426"/>
                  </a:lnTo>
                </a:path>
                <a:path w="9199880" h="4648200">
                  <a:moveTo>
                    <a:pt x="7300594" y="1249426"/>
                  </a:moveTo>
                  <a:lnTo>
                    <a:pt x="7275575" y="1249426"/>
                  </a:lnTo>
                </a:path>
                <a:path w="9199880" h="4648200">
                  <a:moveTo>
                    <a:pt x="7250619" y="1249426"/>
                  </a:moveTo>
                  <a:lnTo>
                    <a:pt x="7225600" y="1249426"/>
                  </a:lnTo>
                </a:path>
                <a:path w="9199880" h="4648200">
                  <a:moveTo>
                    <a:pt x="7200645" y="1249426"/>
                  </a:moveTo>
                  <a:lnTo>
                    <a:pt x="7175626" y="1249426"/>
                  </a:lnTo>
                </a:path>
                <a:path w="9199880" h="4648200">
                  <a:moveTo>
                    <a:pt x="7150670" y="1249426"/>
                  </a:moveTo>
                  <a:lnTo>
                    <a:pt x="7125651" y="1249426"/>
                  </a:lnTo>
                </a:path>
                <a:path w="9199880" h="4648200">
                  <a:moveTo>
                    <a:pt x="7100696" y="1249426"/>
                  </a:moveTo>
                  <a:lnTo>
                    <a:pt x="7075740" y="1249426"/>
                  </a:lnTo>
                </a:path>
                <a:path w="9199880" h="4648200">
                  <a:moveTo>
                    <a:pt x="7050658" y="1249426"/>
                  </a:moveTo>
                  <a:lnTo>
                    <a:pt x="7025702" y="1249426"/>
                  </a:lnTo>
                </a:path>
                <a:path w="9199880" h="4648200">
                  <a:moveTo>
                    <a:pt x="7000747" y="1249426"/>
                  </a:moveTo>
                  <a:lnTo>
                    <a:pt x="6975728" y="1249426"/>
                  </a:lnTo>
                </a:path>
                <a:path w="9199880" h="4648200">
                  <a:moveTo>
                    <a:pt x="6950772" y="1249426"/>
                  </a:moveTo>
                  <a:lnTo>
                    <a:pt x="6925753" y="1249426"/>
                  </a:lnTo>
                </a:path>
                <a:path w="9199880" h="4648200">
                  <a:moveTo>
                    <a:pt x="6900798" y="1249426"/>
                  </a:moveTo>
                  <a:lnTo>
                    <a:pt x="6875842" y="1249426"/>
                  </a:lnTo>
                </a:path>
                <a:path w="9199880" h="4648200">
                  <a:moveTo>
                    <a:pt x="6850760" y="1249426"/>
                  </a:moveTo>
                  <a:lnTo>
                    <a:pt x="6825804" y="1249426"/>
                  </a:lnTo>
                </a:path>
                <a:path w="9199880" h="4648200">
                  <a:moveTo>
                    <a:pt x="6800785" y="1249426"/>
                  </a:moveTo>
                  <a:lnTo>
                    <a:pt x="6775830" y="1249426"/>
                  </a:lnTo>
                </a:path>
                <a:path w="9199880" h="4648200">
                  <a:moveTo>
                    <a:pt x="6750874" y="1249426"/>
                  </a:moveTo>
                  <a:lnTo>
                    <a:pt x="6725855" y="1249426"/>
                  </a:lnTo>
                </a:path>
                <a:path w="9199880" h="4648200">
                  <a:moveTo>
                    <a:pt x="6700900" y="1249426"/>
                  </a:moveTo>
                  <a:lnTo>
                    <a:pt x="6675881" y="1249426"/>
                  </a:lnTo>
                </a:path>
                <a:path w="9199880" h="4648200">
                  <a:moveTo>
                    <a:pt x="6650925" y="1249426"/>
                  </a:moveTo>
                  <a:lnTo>
                    <a:pt x="6625906" y="1249426"/>
                  </a:lnTo>
                </a:path>
                <a:path w="9199880" h="4648200">
                  <a:moveTo>
                    <a:pt x="6600887" y="1249426"/>
                  </a:moveTo>
                  <a:lnTo>
                    <a:pt x="6575932" y="1249426"/>
                  </a:lnTo>
                </a:path>
                <a:path w="9199880" h="4648200">
                  <a:moveTo>
                    <a:pt x="6550976" y="1249426"/>
                  </a:moveTo>
                  <a:lnTo>
                    <a:pt x="6525957" y="1249426"/>
                  </a:lnTo>
                </a:path>
                <a:path w="9199880" h="4648200">
                  <a:moveTo>
                    <a:pt x="6500938" y="1249426"/>
                  </a:moveTo>
                  <a:lnTo>
                    <a:pt x="6475983" y="1249426"/>
                  </a:lnTo>
                </a:path>
                <a:path w="9199880" h="4648200">
                  <a:moveTo>
                    <a:pt x="6451027" y="1249426"/>
                  </a:moveTo>
                  <a:lnTo>
                    <a:pt x="6426008" y="1249426"/>
                  </a:lnTo>
                </a:path>
                <a:path w="9199880" h="4648200">
                  <a:moveTo>
                    <a:pt x="6400989" y="1249426"/>
                  </a:moveTo>
                  <a:lnTo>
                    <a:pt x="6376034" y="1249426"/>
                  </a:lnTo>
                </a:path>
                <a:path w="9199880" h="4648200">
                  <a:moveTo>
                    <a:pt x="6351015" y="1249426"/>
                  </a:moveTo>
                  <a:lnTo>
                    <a:pt x="6345427" y="1249426"/>
                  </a:lnTo>
                </a:path>
                <a:path w="9199880" h="4648200">
                  <a:moveTo>
                    <a:pt x="888878" y="1249426"/>
                  </a:moveTo>
                  <a:lnTo>
                    <a:pt x="878585" y="1249426"/>
                  </a:lnTo>
                </a:path>
                <a:path w="9199880" h="4648200">
                  <a:moveTo>
                    <a:pt x="853610" y="1249426"/>
                  </a:moveTo>
                  <a:lnTo>
                    <a:pt x="828629" y="1249426"/>
                  </a:lnTo>
                </a:path>
                <a:path w="9199880" h="4648200">
                  <a:moveTo>
                    <a:pt x="803655" y="1249426"/>
                  </a:moveTo>
                  <a:lnTo>
                    <a:pt x="778649" y="1249426"/>
                  </a:lnTo>
                </a:path>
                <a:path w="9199880" h="4648200">
                  <a:moveTo>
                    <a:pt x="753668" y="1249426"/>
                  </a:moveTo>
                  <a:lnTo>
                    <a:pt x="728642" y="1249426"/>
                  </a:lnTo>
                </a:path>
                <a:path w="9199880" h="4648200">
                  <a:moveTo>
                    <a:pt x="703661" y="1249426"/>
                  </a:moveTo>
                  <a:lnTo>
                    <a:pt x="687494" y="1249426"/>
                  </a:lnTo>
                </a:path>
                <a:path w="9199880" h="4648200">
                  <a:moveTo>
                    <a:pt x="9096082" y="1299403"/>
                  </a:moveTo>
                  <a:lnTo>
                    <a:pt x="9074720" y="1299400"/>
                  </a:lnTo>
                </a:path>
                <a:path w="9199880" h="4648200">
                  <a:moveTo>
                    <a:pt x="9049765" y="1299400"/>
                  </a:moveTo>
                  <a:lnTo>
                    <a:pt x="9024809" y="1299400"/>
                  </a:lnTo>
                </a:path>
                <a:path w="9199880" h="4648200">
                  <a:moveTo>
                    <a:pt x="8999790" y="1299400"/>
                  </a:moveTo>
                  <a:lnTo>
                    <a:pt x="8974835" y="1299400"/>
                  </a:lnTo>
                </a:path>
                <a:path w="9199880" h="4648200">
                  <a:moveTo>
                    <a:pt x="8949816" y="1299400"/>
                  </a:moveTo>
                  <a:lnTo>
                    <a:pt x="8924860" y="1299400"/>
                  </a:lnTo>
                </a:path>
                <a:path w="9199880" h="4648200">
                  <a:moveTo>
                    <a:pt x="8899841" y="1299400"/>
                  </a:moveTo>
                  <a:lnTo>
                    <a:pt x="8874822" y="1299400"/>
                  </a:lnTo>
                </a:path>
                <a:path w="9199880" h="4648200">
                  <a:moveTo>
                    <a:pt x="8849867" y="1299400"/>
                  </a:moveTo>
                  <a:lnTo>
                    <a:pt x="8824911" y="1299400"/>
                  </a:lnTo>
                </a:path>
                <a:path w="9199880" h="4648200">
                  <a:moveTo>
                    <a:pt x="8799892" y="1299400"/>
                  </a:moveTo>
                  <a:lnTo>
                    <a:pt x="8774937" y="1299400"/>
                  </a:lnTo>
                </a:path>
                <a:path w="9199880" h="4648200">
                  <a:moveTo>
                    <a:pt x="8749918" y="1299400"/>
                  </a:moveTo>
                  <a:lnTo>
                    <a:pt x="8724899" y="1299400"/>
                  </a:lnTo>
                </a:path>
                <a:path w="9199880" h="4648200">
                  <a:moveTo>
                    <a:pt x="8699943" y="1299400"/>
                  </a:moveTo>
                  <a:lnTo>
                    <a:pt x="8674924" y="1299400"/>
                  </a:lnTo>
                </a:path>
                <a:path w="9199880" h="4648200">
                  <a:moveTo>
                    <a:pt x="8649969" y="1299400"/>
                  </a:moveTo>
                  <a:lnTo>
                    <a:pt x="8624950" y="1299400"/>
                  </a:lnTo>
                </a:path>
                <a:path w="9199880" h="4648200">
                  <a:moveTo>
                    <a:pt x="8599994" y="1299400"/>
                  </a:moveTo>
                  <a:lnTo>
                    <a:pt x="8575039" y="1299400"/>
                  </a:lnTo>
                </a:path>
                <a:path w="9199880" h="4648200">
                  <a:moveTo>
                    <a:pt x="8550020" y="1299400"/>
                  </a:moveTo>
                  <a:lnTo>
                    <a:pt x="8525001" y="1299400"/>
                  </a:lnTo>
                </a:path>
                <a:path w="9199880" h="4648200">
                  <a:moveTo>
                    <a:pt x="8500045" y="1299400"/>
                  </a:moveTo>
                  <a:lnTo>
                    <a:pt x="8475026" y="1299400"/>
                  </a:lnTo>
                </a:path>
                <a:path w="9199880" h="4648200">
                  <a:moveTo>
                    <a:pt x="8450071" y="1299400"/>
                  </a:moveTo>
                  <a:lnTo>
                    <a:pt x="8425052" y="1299400"/>
                  </a:lnTo>
                </a:path>
                <a:path w="9199880" h="4648200">
                  <a:moveTo>
                    <a:pt x="8400096" y="1299400"/>
                  </a:moveTo>
                  <a:lnTo>
                    <a:pt x="8375141" y="1299400"/>
                  </a:lnTo>
                </a:path>
                <a:path w="9199880" h="4648200">
                  <a:moveTo>
                    <a:pt x="7400543" y="1299400"/>
                  </a:moveTo>
                  <a:lnTo>
                    <a:pt x="7375524" y="1299400"/>
                  </a:lnTo>
                </a:path>
                <a:path w="9199880" h="4648200">
                  <a:moveTo>
                    <a:pt x="7350568" y="1299400"/>
                  </a:moveTo>
                  <a:lnTo>
                    <a:pt x="7325613" y="1299400"/>
                  </a:lnTo>
                </a:path>
                <a:path w="9199880" h="4648200">
                  <a:moveTo>
                    <a:pt x="7300594" y="1299400"/>
                  </a:moveTo>
                  <a:lnTo>
                    <a:pt x="7275575" y="1299400"/>
                  </a:lnTo>
                </a:path>
                <a:path w="9199880" h="4648200">
                  <a:moveTo>
                    <a:pt x="7250619" y="1299400"/>
                  </a:moveTo>
                  <a:lnTo>
                    <a:pt x="7225600" y="1299400"/>
                  </a:lnTo>
                </a:path>
                <a:path w="9199880" h="4648200">
                  <a:moveTo>
                    <a:pt x="7200645" y="1299400"/>
                  </a:moveTo>
                  <a:lnTo>
                    <a:pt x="7175626" y="1299400"/>
                  </a:lnTo>
                </a:path>
                <a:path w="9199880" h="4648200">
                  <a:moveTo>
                    <a:pt x="7150670" y="1299400"/>
                  </a:moveTo>
                  <a:lnTo>
                    <a:pt x="7125651" y="1299400"/>
                  </a:lnTo>
                </a:path>
                <a:path w="9199880" h="4648200">
                  <a:moveTo>
                    <a:pt x="7100696" y="1299400"/>
                  </a:moveTo>
                  <a:lnTo>
                    <a:pt x="7075740" y="1299400"/>
                  </a:lnTo>
                </a:path>
                <a:path w="9199880" h="4648200">
                  <a:moveTo>
                    <a:pt x="7050658" y="1299400"/>
                  </a:moveTo>
                  <a:lnTo>
                    <a:pt x="7025702" y="1299400"/>
                  </a:lnTo>
                </a:path>
                <a:path w="9199880" h="4648200">
                  <a:moveTo>
                    <a:pt x="7000747" y="1299400"/>
                  </a:moveTo>
                  <a:lnTo>
                    <a:pt x="6975728" y="1299400"/>
                  </a:lnTo>
                </a:path>
                <a:path w="9199880" h="4648200">
                  <a:moveTo>
                    <a:pt x="6950772" y="1299400"/>
                  </a:moveTo>
                  <a:lnTo>
                    <a:pt x="6925753" y="1299400"/>
                  </a:lnTo>
                </a:path>
                <a:path w="9199880" h="4648200">
                  <a:moveTo>
                    <a:pt x="6900798" y="1299400"/>
                  </a:moveTo>
                  <a:lnTo>
                    <a:pt x="6875842" y="1299400"/>
                  </a:lnTo>
                </a:path>
                <a:path w="9199880" h="4648200">
                  <a:moveTo>
                    <a:pt x="6850760" y="1299400"/>
                  </a:moveTo>
                  <a:lnTo>
                    <a:pt x="6825804" y="1299400"/>
                  </a:lnTo>
                </a:path>
                <a:path w="9199880" h="4648200">
                  <a:moveTo>
                    <a:pt x="6800785" y="1299400"/>
                  </a:moveTo>
                  <a:lnTo>
                    <a:pt x="6775830" y="1299400"/>
                  </a:lnTo>
                </a:path>
                <a:path w="9199880" h="4648200">
                  <a:moveTo>
                    <a:pt x="6750874" y="1299400"/>
                  </a:moveTo>
                  <a:lnTo>
                    <a:pt x="6725855" y="1299400"/>
                  </a:lnTo>
                </a:path>
                <a:path w="9199880" h="4648200">
                  <a:moveTo>
                    <a:pt x="6700900" y="1299400"/>
                  </a:moveTo>
                  <a:lnTo>
                    <a:pt x="6675881" y="1299400"/>
                  </a:lnTo>
                </a:path>
                <a:path w="9199880" h="4648200">
                  <a:moveTo>
                    <a:pt x="6650925" y="1299400"/>
                  </a:moveTo>
                  <a:lnTo>
                    <a:pt x="6625906" y="1299400"/>
                  </a:lnTo>
                </a:path>
                <a:path w="9199880" h="4648200">
                  <a:moveTo>
                    <a:pt x="6600887" y="1299400"/>
                  </a:moveTo>
                  <a:lnTo>
                    <a:pt x="6575932" y="1299400"/>
                  </a:lnTo>
                </a:path>
                <a:path w="9199880" h="4648200">
                  <a:moveTo>
                    <a:pt x="6550976" y="1299400"/>
                  </a:moveTo>
                  <a:lnTo>
                    <a:pt x="6525957" y="1299400"/>
                  </a:lnTo>
                </a:path>
                <a:path w="9199880" h="4648200">
                  <a:moveTo>
                    <a:pt x="6500938" y="1299400"/>
                  </a:moveTo>
                  <a:lnTo>
                    <a:pt x="6475983" y="1299400"/>
                  </a:lnTo>
                </a:path>
                <a:path w="9199880" h="4648200">
                  <a:moveTo>
                    <a:pt x="6451027" y="1299400"/>
                  </a:moveTo>
                  <a:lnTo>
                    <a:pt x="6426008" y="1299400"/>
                  </a:lnTo>
                </a:path>
                <a:path w="9199880" h="4648200">
                  <a:moveTo>
                    <a:pt x="6400989" y="1299400"/>
                  </a:moveTo>
                  <a:lnTo>
                    <a:pt x="6376034" y="1299400"/>
                  </a:lnTo>
                </a:path>
                <a:path w="9199880" h="4648200">
                  <a:moveTo>
                    <a:pt x="6351015" y="1299400"/>
                  </a:moveTo>
                  <a:lnTo>
                    <a:pt x="6345427" y="1299400"/>
                  </a:lnTo>
                </a:path>
                <a:path w="9199880" h="4648200">
                  <a:moveTo>
                    <a:pt x="888878" y="1299400"/>
                  </a:moveTo>
                  <a:lnTo>
                    <a:pt x="878585" y="1299400"/>
                  </a:lnTo>
                </a:path>
                <a:path w="9199880" h="4648200">
                  <a:moveTo>
                    <a:pt x="853610" y="1299400"/>
                  </a:moveTo>
                  <a:lnTo>
                    <a:pt x="828629" y="1299400"/>
                  </a:lnTo>
                </a:path>
                <a:path w="9199880" h="4648200">
                  <a:moveTo>
                    <a:pt x="803655" y="1299400"/>
                  </a:moveTo>
                  <a:lnTo>
                    <a:pt x="778649" y="1299400"/>
                  </a:lnTo>
                </a:path>
                <a:path w="9199880" h="4648200">
                  <a:moveTo>
                    <a:pt x="753668" y="1299400"/>
                  </a:moveTo>
                  <a:lnTo>
                    <a:pt x="728642" y="1299400"/>
                  </a:lnTo>
                </a:path>
                <a:path w="9199880" h="4648200">
                  <a:moveTo>
                    <a:pt x="703661" y="1299400"/>
                  </a:moveTo>
                  <a:lnTo>
                    <a:pt x="687494" y="1299400"/>
                  </a:lnTo>
                </a:path>
                <a:path w="9199880" h="4648200">
                  <a:moveTo>
                    <a:pt x="9090221" y="1349375"/>
                  </a:moveTo>
                  <a:lnTo>
                    <a:pt x="9074720" y="1349375"/>
                  </a:lnTo>
                </a:path>
                <a:path w="9199880" h="4648200">
                  <a:moveTo>
                    <a:pt x="9049765" y="1349375"/>
                  </a:moveTo>
                  <a:lnTo>
                    <a:pt x="9024809" y="1349375"/>
                  </a:lnTo>
                </a:path>
                <a:path w="9199880" h="4648200">
                  <a:moveTo>
                    <a:pt x="8999790" y="1349375"/>
                  </a:moveTo>
                  <a:lnTo>
                    <a:pt x="8974835" y="1349375"/>
                  </a:lnTo>
                </a:path>
                <a:path w="9199880" h="4648200">
                  <a:moveTo>
                    <a:pt x="8949816" y="1349375"/>
                  </a:moveTo>
                  <a:lnTo>
                    <a:pt x="8924860" y="1349375"/>
                  </a:lnTo>
                </a:path>
                <a:path w="9199880" h="4648200">
                  <a:moveTo>
                    <a:pt x="8899841" y="1349375"/>
                  </a:moveTo>
                  <a:lnTo>
                    <a:pt x="8874822" y="1349375"/>
                  </a:lnTo>
                </a:path>
                <a:path w="9199880" h="4648200">
                  <a:moveTo>
                    <a:pt x="8849867" y="1349375"/>
                  </a:moveTo>
                  <a:lnTo>
                    <a:pt x="8824911" y="1349375"/>
                  </a:lnTo>
                </a:path>
                <a:path w="9199880" h="4648200">
                  <a:moveTo>
                    <a:pt x="8799892" y="1349375"/>
                  </a:moveTo>
                  <a:lnTo>
                    <a:pt x="8774937" y="1349375"/>
                  </a:lnTo>
                </a:path>
                <a:path w="9199880" h="4648200">
                  <a:moveTo>
                    <a:pt x="7400543" y="1349375"/>
                  </a:moveTo>
                  <a:lnTo>
                    <a:pt x="7375524" y="1349375"/>
                  </a:lnTo>
                </a:path>
                <a:path w="9199880" h="4648200">
                  <a:moveTo>
                    <a:pt x="7350568" y="1349375"/>
                  </a:moveTo>
                  <a:lnTo>
                    <a:pt x="7325613" y="1349375"/>
                  </a:lnTo>
                </a:path>
                <a:path w="9199880" h="4648200">
                  <a:moveTo>
                    <a:pt x="7300594" y="1349375"/>
                  </a:moveTo>
                  <a:lnTo>
                    <a:pt x="7275575" y="1349375"/>
                  </a:lnTo>
                </a:path>
                <a:path w="9199880" h="4648200">
                  <a:moveTo>
                    <a:pt x="7250619" y="1349375"/>
                  </a:moveTo>
                  <a:lnTo>
                    <a:pt x="7225600" y="1349375"/>
                  </a:lnTo>
                </a:path>
                <a:path w="9199880" h="4648200">
                  <a:moveTo>
                    <a:pt x="7200645" y="1349375"/>
                  </a:moveTo>
                  <a:lnTo>
                    <a:pt x="7175626" y="1349375"/>
                  </a:lnTo>
                </a:path>
                <a:path w="9199880" h="4648200">
                  <a:moveTo>
                    <a:pt x="7150670" y="1349375"/>
                  </a:moveTo>
                  <a:lnTo>
                    <a:pt x="7125651" y="1349375"/>
                  </a:lnTo>
                </a:path>
                <a:path w="9199880" h="4648200">
                  <a:moveTo>
                    <a:pt x="7100696" y="1349375"/>
                  </a:moveTo>
                  <a:lnTo>
                    <a:pt x="7075740" y="1349375"/>
                  </a:lnTo>
                </a:path>
                <a:path w="9199880" h="4648200">
                  <a:moveTo>
                    <a:pt x="7050658" y="1349375"/>
                  </a:moveTo>
                  <a:lnTo>
                    <a:pt x="7025702" y="1349375"/>
                  </a:lnTo>
                </a:path>
                <a:path w="9199880" h="4648200">
                  <a:moveTo>
                    <a:pt x="7000747" y="1349375"/>
                  </a:moveTo>
                  <a:lnTo>
                    <a:pt x="6975728" y="1349375"/>
                  </a:lnTo>
                </a:path>
                <a:path w="9199880" h="4648200">
                  <a:moveTo>
                    <a:pt x="6950772" y="1349375"/>
                  </a:moveTo>
                  <a:lnTo>
                    <a:pt x="6925753" y="1349375"/>
                  </a:lnTo>
                </a:path>
                <a:path w="9199880" h="4648200">
                  <a:moveTo>
                    <a:pt x="6900798" y="1349375"/>
                  </a:moveTo>
                  <a:lnTo>
                    <a:pt x="6875842" y="1349375"/>
                  </a:lnTo>
                </a:path>
                <a:path w="9199880" h="4648200">
                  <a:moveTo>
                    <a:pt x="6850760" y="1349375"/>
                  </a:moveTo>
                  <a:lnTo>
                    <a:pt x="6825804" y="1349375"/>
                  </a:lnTo>
                </a:path>
                <a:path w="9199880" h="4648200">
                  <a:moveTo>
                    <a:pt x="6800785" y="1349375"/>
                  </a:moveTo>
                  <a:lnTo>
                    <a:pt x="6775830" y="1349375"/>
                  </a:lnTo>
                </a:path>
                <a:path w="9199880" h="4648200">
                  <a:moveTo>
                    <a:pt x="6750874" y="1349375"/>
                  </a:moveTo>
                  <a:lnTo>
                    <a:pt x="6725855" y="1349375"/>
                  </a:lnTo>
                </a:path>
                <a:path w="9199880" h="4648200">
                  <a:moveTo>
                    <a:pt x="6700900" y="1349375"/>
                  </a:moveTo>
                  <a:lnTo>
                    <a:pt x="6675881" y="1349375"/>
                  </a:lnTo>
                </a:path>
                <a:path w="9199880" h="4648200">
                  <a:moveTo>
                    <a:pt x="6650925" y="1349375"/>
                  </a:moveTo>
                  <a:lnTo>
                    <a:pt x="6625906" y="1349375"/>
                  </a:lnTo>
                </a:path>
                <a:path w="9199880" h="4648200">
                  <a:moveTo>
                    <a:pt x="6600887" y="1349375"/>
                  </a:moveTo>
                  <a:lnTo>
                    <a:pt x="6575932" y="1349375"/>
                  </a:lnTo>
                </a:path>
                <a:path w="9199880" h="4648200">
                  <a:moveTo>
                    <a:pt x="6550976" y="1349375"/>
                  </a:moveTo>
                  <a:lnTo>
                    <a:pt x="6525957" y="1349375"/>
                  </a:lnTo>
                </a:path>
                <a:path w="9199880" h="4648200">
                  <a:moveTo>
                    <a:pt x="6500938" y="1349375"/>
                  </a:moveTo>
                  <a:lnTo>
                    <a:pt x="6475983" y="1349375"/>
                  </a:lnTo>
                </a:path>
                <a:path w="9199880" h="4648200">
                  <a:moveTo>
                    <a:pt x="6451027" y="1349375"/>
                  </a:moveTo>
                  <a:lnTo>
                    <a:pt x="6426008" y="1349375"/>
                  </a:lnTo>
                </a:path>
                <a:path w="9199880" h="4648200">
                  <a:moveTo>
                    <a:pt x="6400989" y="1349375"/>
                  </a:moveTo>
                  <a:lnTo>
                    <a:pt x="6376034" y="1349375"/>
                  </a:lnTo>
                </a:path>
                <a:path w="9199880" h="4648200">
                  <a:moveTo>
                    <a:pt x="6351015" y="1349375"/>
                  </a:moveTo>
                  <a:lnTo>
                    <a:pt x="6345427" y="1349375"/>
                  </a:lnTo>
                </a:path>
                <a:path w="9199880" h="4648200">
                  <a:moveTo>
                    <a:pt x="888878" y="1349375"/>
                  </a:moveTo>
                  <a:lnTo>
                    <a:pt x="878585" y="1349375"/>
                  </a:lnTo>
                </a:path>
                <a:path w="9199880" h="4648200">
                  <a:moveTo>
                    <a:pt x="853610" y="1349375"/>
                  </a:moveTo>
                  <a:lnTo>
                    <a:pt x="828629" y="1349375"/>
                  </a:lnTo>
                </a:path>
                <a:path w="9199880" h="4648200">
                  <a:moveTo>
                    <a:pt x="803655" y="1349375"/>
                  </a:moveTo>
                  <a:lnTo>
                    <a:pt x="778649" y="1349375"/>
                  </a:lnTo>
                </a:path>
                <a:path w="9199880" h="4648200">
                  <a:moveTo>
                    <a:pt x="753668" y="1349375"/>
                  </a:moveTo>
                  <a:lnTo>
                    <a:pt x="728642" y="1349375"/>
                  </a:lnTo>
                </a:path>
                <a:path w="9199880" h="4648200">
                  <a:moveTo>
                    <a:pt x="703661" y="1349375"/>
                  </a:moveTo>
                  <a:lnTo>
                    <a:pt x="687494" y="1349375"/>
                  </a:lnTo>
                </a:path>
                <a:path w="9199880" h="4648200">
                  <a:moveTo>
                    <a:pt x="9084359" y="1399355"/>
                  </a:moveTo>
                  <a:lnTo>
                    <a:pt x="9074720" y="1399349"/>
                  </a:lnTo>
                </a:path>
                <a:path w="9199880" h="4648200">
                  <a:moveTo>
                    <a:pt x="9049765" y="1399349"/>
                  </a:moveTo>
                  <a:lnTo>
                    <a:pt x="9024809" y="1399349"/>
                  </a:lnTo>
                </a:path>
                <a:path w="9199880" h="4648200">
                  <a:moveTo>
                    <a:pt x="8999790" y="1399349"/>
                  </a:moveTo>
                  <a:lnTo>
                    <a:pt x="8974835" y="1399349"/>
                  </a:lnTo>
                </a:path>
                <a:path w="9199880" h="4648200">
                  <a:moveTo>
                    <a:pt x="7400543" y="1399349"/>
                  </a:moveTo>
                  <a:lnTo>
                    <a:pt x="7375524" y="1399349"/>
                  </a:lnTo>
                </a:path>
                <a:path w="9199880" h="4648200">
                  <a:moveTo>
                    <a:pt x="7350568" y="1399349"/>
                  </a:moveTo>
                  <a:lnTo>
                    <a:pt x="7325613" y="1399349"/>
                  </a:lnTo>
                </a:path>
                <a:path w="9199880" h="4648200">
                  <a:moveTo>
                    <a:pt x="7300594" y="1399349"/>
                  </a:moveTo>
                  <a:lnTo>
                    <a:pt x="7275575" y="1399349"/>
                  </a:lnTo>
                </a:path>
                <a:path w="9199880" h="4648200">
                  <a:moveTo>
                    <a:pt x="7250619" y="1399349"/>
                  </a:moveTo>
                  <a:lnTo>
                    <a:pt x="7225600" y="1399349"/>
                  </a:lnTo>
                </a:path>
                <a:path w="9199880" h="4648200">
                  <a:moveTo>
                    <a:pt x="7200645" y="1399349"/>
                  </a:moveTo>
                  <a:lnTo>
                    <a:pt x="7175626" y="1399349"/>
                  </a:lnTo>
                </a:path>
                <a:path w="9199880" h="4648200">
                  <a:moveTo>
                    <a:pt x="7150670" y="1399349"/>
                  </a:moveTo>
                  <a:lnTo>
                    <a:pt x="7125651" y="1399349"/>
                  </a:lnTo>
                </a:path>
                <a:path w="9199880" h="4648200">
                  <a:moveTo>
                    <a:pt x="7100696" y="1399349"/>
                  </a:moveTo>
                  <a:lnTo>
                    <a:pt x="7075740" y="1399349"/>
                  </a:lnTo>
                </a:path>
                <a:path w="9199880" h="4648200">
                  <a:moveTo>
                    <a:pt x="7050658" y="1399349"/>
                  </a:moveTo>
                  <a:lnTo>
                    <a:pt x="7025702" y="1399349"/>
                  </a:lnTo>
                </a:path>
                <a:path w="9199880" h="4648200">
                  <a:moveTo>
                    <a:pt x="7000747" y="1399349"/>
                  </a:moveTo>
                  <a:lnTo>
                    <a:pt x="6975728" y="1399349"/>
                  </a:lnTo>
                </a:path>
                <a:path w="9199880" h="4648200">
                  <a:moveTo>
                    <a:pt x="6950772" y="1399349"/>
                  </a:moveTo>
                  <a:lnTo>
                    <a:pt x="6925753" y="1399349"/>
                  </a:lnTo>
                </a:path>
                <a:path w="9199880" h="4648200">
                  <a:moveTo>
                    <a:pt x="6900798" y="1399349"/>
                  </a:moveTo>
                  <a:lnTo>
                    <a:pt x="6875842" y="1399349"/>
                  </a:lnTo>
                </a:path>
                <a:path w="9199880" h="4648200">
                  <a:moveTo>
                    <a:pt x="6850760" y="1399349"/>
                  </a:moveTo>
                  <a:lnTo>
                    <a:pt x="6825804" y="1399349"/>
                  </a:lnTo>
                </a:path>
                <a:path w="9199880" h="4648200">
                  <a:moveTo>
                    <a:pt x="6800785" y="1399349"/>
                  </a:moveTo>
                  <a:lnTo>
                    <a:pt x="6775830" y="1399349"/>
                  </a:lnTo>
                </a:path>
                <a:path w="9199880" h="4648200">
                  <a:moveTo>
                    <a:pt x="6750874" y="1399349"/>
                  </a:moveTo>
                  <a:lnTo>
                    <a:pt x="6725855" y="1399349"/>
                  </a:lnTo>
                </a:path>
                <a:path w="9199880" h="4648200">
                  <a:moveTo>
                    <a:pt x="6700900" y="1399349"/>
                  </a:moveTo>
                  <a:lnTo>
                    <a:pt x="6675881" y="1399349"/>
                  </a:lnTo>
                </a:path>
                <a:path w="9199880" h="4648200">
                  <a:moveTo>
                    <a:pt x="6650925" y="1399349"/>
                  </a:moveTo>
                  <a:lnTo>
                    <a:pt x="6625906" y="1399349"/>
                  </a:lnTo>
                </a:path>
                <a:path w="9199880" h="4648200">
                  <a:moveTo>
                    <a:pt x="6600887" y="1399349"/>
                  </a:moveTo>
                  <a:lnTo>
                    <a:pt x="6575932" y="1399349"/>
                  </a:lnTo>
                </a:path>
                <a:path w="9199880" h="4648200">
                  <a:moveTo>
                    <a:pt x="6550976" y="1399349"/>
                  </a:moveTo>
                  <a:lnTo>
                    <a:pt x="6525957" y="1399349"/>
                  </a:lnTo>
                </a:path>
                <a:path w="9199880" h="4648200">
                  <a:moveTo>
                    <a:pt x="6500938" y="1399349"/>
                  </a:moveTo>
                  <a:lnTo>
                    <a:pt x="6475983" y="1399349"/>
                  </a:lnTo>
                </a:path>
                <a:path w="9199880" h="4648200">
                  <a:moveTo>
                    <a:pt x="6451027" y="1399349"/>
                  </a:moveTo>
                  <a:lnTo>
                    <a:pt x="6426008" y="1399349"/>
                  </a:lnTo>
                </a:path>
                <a:path w="9199880" h="4648200">
                  <a:moveTo>
                    <a:pt x="6400989" y="1399349"/>
                  </a:moveTo>
                  <a:lnTo>
                    <a:pt x="6376034" y="1399349"/>
                  </a:lnTo>
                </a:path>
                <a:path w="9199880" h="4648200">
                  <a:moveTo>
                    <a:pt x="6351015" y="1399349"/>
                  </a:moveTo>
                  <a:lnTo>
                    <a:pt x="6345427" y="1399349"/>
                  </a:lnTo>
                </a:path>
                <a:path w="9199880" h="4648200">
                  <a:moveTo>
                    <a:pt x="888878" y="1399349"/>
                  </a:moveTo>
                  <a:lnTo>
                    <a:pt x="878585" y="1399349"/>
                  </a:lnTo>
                </a:path>
                <a:path w="9199880" h="4648200">
                  <a:moveTo>
                    <a:pt x="853610" y="1399349"/>
                  </a:moveTo>
                  <a:lnTo>
                    <a:pt x="828629" y="1399349"/>
                  </a:lnTo>
                </a:path>
                <a:path w="9199880" h="4648200">
                  <a:moveTo>
                    <a:pt x="803655" y="1399349"/>
                  </a:moveTo>
                  <a:lnTo>
                    <a:pt x="778649" y="1399349"/>
                  </a:lnTo>
                </a:path>
                <a:path w="9199880" h="4648200">
                  <a:moveTo>
                    <a:pt x="753668" y="1399349"/>
                  </a:moveTo>
                  <a:lnTo>
                    <a:pt x="728642" y="1399349"/>
                  </a:lnTo>
                </a:path>
                <a:path w="9199880" h="4648200">
                  <a:moveTo>
                    <a:pt x="703661" y="1399349"/>
                  </a:moveTo>
                  <a:lnTo>
                    <a:pt x="687494" y="1399349"/>
                  </a:lnTo>
                </a:path>
                <a:path w="9199880" h="4648200">
                  <a:moveTo>
                    <a:pt x="9078498" y="1449327"/>
                  </a:moveTo>
                  <a:lnTo>
                    <a:pt x="9074720" y="1449324"/>
                  </a:lnTo>
                </a:path>
                <a:path w="9199880" h="4648200">
                  <a:moveTo>
                    <a:pt x="9049765" y="1449324"/>
                  </a:moveTo>
                  <a:lnTo>
                    <a:pt x="9024809" y="1449324"/>
                  </a:lnTo>
                </a:path>
                <a:path w="9199880" h="4648200">
                  <a:moveTo>
                    <a:pt x="8999790" y="1449324"/>
                  </a:moveTo>
                  <a:lnTo>
                    <a:pt x="8974835" y="1449324"/>
                  </a:lnTo>
                </a:path>
                <a:path w="9199880" h="4648200">
                  <a:moveTo>
                    <a:pt x="7400543" y="1449324"/>
                  </a:moveTo>
                  <a:lnTo>
                    <a:pt x="7375524" y="1449324"/>
                  </a:lnTo>
                </a:path>
                <a:path w="9199880" h="4648200">
                  <a:moveTo>
                    <a:pt x="7350568" y="1449324"/>
                  </a:moveTo>
                  <a:lnTo>
                    <a:pt x="7325613" y="1449324"/>
                  </a:lnTo>
                </a:path>
                <a:path w="9199880" h="4648200">
                  <a:moveTo>
                    <a:pt x="7300594" y="1449324"/>
                  </a:moveTo>
                  <a:lnTo>
                    <a:pt x="7275575" y="1449324"/>
                  </a:lnTo>
                </a:path>
                <a:path w="9199880" h="4648200">
                  <a:moveTo>
                    <a:pt x="7250619" y="1449324"/>
                  </a:moveTo>
                  <a:lnTo>
                    <a:pt x="7225600" y="1449324"/>
                  </a:lnTo>
                </a:path>
                <a:path w="9199880" h="4648200">
                  <a:moveTo>
                    <a:pt x="7200645" y="1449324"/>
                  </a:moveTo>
                  <a:lnTo>
                    <a:pt x="7175626" y="1449324"/>
                  </a:lnTo>
                </a:path>
                <a:path w="9199880" h="4648200">
                  <a:moveTo>
                    <a:pt x="7150670" y="1449324"/>
                  </a:moveTo>
                  <a:lnTo>
                    <a:pt x="7125651" y="1449324"/>
                  </a:lnTo>
                </a:path>
                <a:path w="9199880" h="4648200">
                  <a:moveTo>
                    <a:pt x="7100696" y="1449324"/>
                  </a:moveTo>
                  <a:lnTo>
                    <a:pt x="7075740" y="1449324"/>
                  </a:lnTo>
                </a:path>
                <a:path w="9199880" h="4648200">
                  <a:moveTo>
                    <a:pt x="7050658" y="1449324"/>
                  </a:moveTo>
                  <a:lnTo>
                    <a:pt x="7025702" y="1449324"/>
                  </a:lnTo>
                </a:path>
                <a:path w="9199880" h="4648200">
                  <a:moveTo>
                    <a:pt x="7000747" y="1449324"/>
                  </a:moveTo>
                  <a:lnTo>
                    <a:pt x="6975728" y="1449324"/>
                  </a:lnTo>
                </a:path>
                <a:path w="9199880" h="4648200">
                  <a:moveTo>
                    <a:pt x="6950772" y="1449324"/>
                  </a:moveTo>
                  <a:lnTo>
                    <a:pt x="6925753" y="1449324"/>
                  </a:lnTo>
                </a:path>
                <a:path w="9199880" h="4648200">
                  <a:moveTo>
                    <a:pt x="6900798" y="1449324"/>
                  </a:moveTo>
                  <a:lnTo>
                    <a:pt x="6875842" y="1449324"/>
                  </a:lnTo>
                </a:path>
                <a:path w="9199880" h="4648200">
                  <a:moveTo>
                    <a:pt x="6850760" y="1449324"/>
                  </a:moveTo>
                  <a:lnTo>
                    <a:pt x="6825804" y="1449324"/>
                  </a:lnTo>
                </a:path>
                <a:path w="9199880" h="4648200">
                  <a:moveTo>
                    <a:pt x="6800785" y="1449324"/>
                  </a:moveTo>
                  <a:lnTo>
                    <a:pt x="6775830" y="1449324"/>
                  </a:lnTo>
                </a:path>
                <a:path w="9199880" h="4648200">
                  <a:moveTo>
                    <a:pt x="6750874" y="1449324"/>
                  </a:moveTo>
                  <a:lnTo>
                    <a:pt x="6725855" y="1449324"/>
                  </a:lnTo>
                </a:path>
                <a:path w="9199880" h="4648200">
                  <a:moveTo>
                    <a:pt x="6700900" y="1449324"/>
                  </a:moveTo>
                  <a:lnTo>
                    <a:pt x="6675881" y="1449324"/>
                  </a:lnTo>
                </a:path>
                <a:path w="9199880" h="4648200">
                  <a:moveTo>
                    <a:pt x="6650925" y="1449324"/>
                  </a:moveTo>
                  <a:lnTo>
                    <a:pt x="6625906" y="1449324"/>
                  </a:lnTo>
                </a:path>
                <a:path w="9199880" h="4648200">
                  <a:moveTo>
                    <a:pt x="6600887" y="1449324"/>
                  </a:moveTo>
                  <a:lnTo>
                    <a:pt x="6575932" y="1449324"/>
                  </a:lnTo>
                </a:path>
                <a:path w="9199880" h="4648200">
                  <a:moveTo>
                    <a:pt x="6550976" y="1449324"/>
                  </a:moveTo>
                  <a:lnTo>
                    <a:pt x="6525957" y="1449324"/>
                  </a:lnTo>
                </a:path>
                <a:path w="9199880" h="4648200">
                  <a:moveTo>
                    <a:pt x="6500938" y="1449324"/>
                  </a:moveTo>
                  <a:lnTo>
                    <a:pt x="6475983" y="1449324"/>
                  </a:lnTo>
                </a:path>
                <a:path w="9199880" h="4648200">
                  <a:moveTo>
                    <a:pt x="6451027" y="1449324"/>
                  </a:moveTo>
                  <a:lnTo>
                    <a:pt x="6426008" y="1449324"/>
                  </a:lnTo>
                </a:path>
                <a:path w="9199880" h="4648200">
                  <a:moveTo>
                    <a:pt x="6400989" y="1449324"/>
                  </a:moveTo>
                  <a:lnTo>
                    <a:pt x="6376034" y="1449324"/>
                  </a:lnTo>
                </a:path>
                <a:path w="9199880" h="4648200">
                  <a:moveTo>
                    <a:pt x="6351015" y="1449324"/>
                  </a:moveTo>
                  <a:lnTo>
                    <a:pt x="6345427" y="1449324"/>
                  </a:lnTo>
                </a:path>
                <a:path w="9199880" h="4648200">
                  <a:moveTo>
                    <a:pt x="9049765" y="1499298"/>
                  </a:moveTo>
                  <a:lnTo>
                    <a:pt x="9024809" y="1499298"/>
                  </a:lnTo>
                </a:path>
                <a:path w="9199880" h="4648200">
                  <a:moveTo>
                    <a:pt x="8999790" y="1499298"/>
                  </a:moveTo>
                  <a:lnTo>
                    <a:pt x="8974835" y="1499298"/>
                  </a:lnTo>
                </a:path>
                <a:path w="9199880" h="4648200">
                  <a:moveTo>
                    <a:pt x="7397616" y="1499305"/>
                  </a:moveTo>
                  <a:lnTo>
                    <a:pt x="7375524" y="1499298"/>
                  </a:lnTo>
                </a:path>
                <a:path w="9199880" h="4648200">
                  <a:moveTo>
                    <a:pt x="7350568" y="1499298"/>
                  </a:moveTo>
                  <a:lnTo>
                    <a:pt x="7325613" y="1499298"/>
                  </a:lnTo>
                </a:path>
                <a:path w="9199880" h="4648200">
                  <a:moveTo>
                    <a:pt x="7300594" y="1499298"/>
                  </a:moveTo>
                  <a:lnTo>
                    <a:pt x="7275575" y="1499298"/>
                  </a:lnTo>
                </a:path>
                <a:path w="9199880" h="4648200">
                  <a:moveTo>
                    <a:pt x="7250619" y="1499298"/>
                  </a:moveTo>
                  <a:lnTo>
                    <a:pt x="7225600" y="1499298"/>
                  </a:lnTo>
                </a:path>
                <a:path w="9199880" h="4648200">
                  <a:moveTo>
                    <a:pt x="7200645" y="1499298"/>
                  </a:moveTo>
                  <a:lnTo>
                    <a:pt x="7175626" y="1499298"/>
                  </a:lnTo>
                </a:path>
                <a:path w="9199880" h="4648200">
                  <a:moveTo>
                    <a:pt x="7150670" y="1499298"/>
                  </a:moveTo>
                  <a:lnTo>
                    <a:pt x="7125651" y="1499298"/>
                  </a:lnTo>
                </a:path>
                <a:path w="9199880" h="4648200">
                  <a:moveTo>
                    <a:pt x="7100696" y="1499298"/>
                  </a:moveTo>
                  <a:lnTo>
                    <a:pt x="7075740" y="1499298"/>
                  </a:lnTo>
                </a:path>
                <a:path w="9199880" h="4648200">
                  <a:moveTo>
                    <a:pt x="7050658" y="1499298"/>
                  </a:moveTo>
                  <a:lnTo>
                    <a:pt x="7025702" y="1499298"/>
                  </a:lnTo>
                </a:path>
                <a:path w="9199880" h="4648200">
                  <a:moveTo>
                    <a:pt x="7000747" y="1499298"/>
                  </a:moveTo>
                  <a:lnTo>
                    <a:pt x="6975728" y="1499298"/>
                  </a:lnTo>
                </a:path>
                <a:path w="9199880" h="4648200">
                  <a:moveTo>
                    <a:pt x="6950772" y="1499298"/>
                  </a:moveTo>
                  <a:lnTo>
                    <a:pt x="6925753" y="1499298"/>
                  </a:lnTo>
                </a:path>
                <a:path w="9199880" h="4648200">
                  <a:moveTo>
                    <a:pt x="6900798" y="1499298"/>
                  </a:moveTo>
                  <a:lnTo>
                    <a:pt x="6875842" y="1499298"/>
                  </a:lnTo>
                </a:path>
                <a:path w="9199880" h="4648200">
                  <a:moveTo>
                    <a:pt x="6850760" y="1499298"/>
                  </a:moveTo>
                  <a:lnTo>
                    <a:pt x="6825804" y="1499298"/>
                  </a:lnTo>
                </a:path>
                <a:path w="9199880" h="4648200">
                  <a:moveTo>
                    <a:pt x="6800785" y="1499298"/>
                  </a:moveTo>
                  <a:lnTo>
                    <a:pt x="6775830" y="1499298"/>
                  </a:lnTo>
                </a:path>
                <a:path w="9199880" h="4648200">
                  <a:moveTo>
                    <a:pt x="6750874" y="1499298"/>
                  </a:moveTo>
                  <a:lnTo>
                    <a:pt x="6725855" y="1499298"/>
                  </a:lnTo>
                </a:path>
                <a:path w="9199880" h="4648200">
                  <a:moveTo>
                    <a:pt x="6700900" y="1499298"/>
                  </a:moveTo>
                  <a:lnTo>
                    <a:pt x="6675881" y="1499298"/>
                  </a:lnTo>
                </a:path>
                <a:path w="9199880" h="4648200">
                  <a:moveTo>
                    <a:pt x="6650925" y="1499298"/>
                  </a:moveTo>
                  <a:lnTo>
                    <a:pt x="6625906" y="1499298"/>
                  </a:lnTo>
                </a:path>
                <a:path w="9199880" h="4648200">
                  <a:moveTo>
                    <a:pt x="6600887" y="1499298"/>
                  </a:moveTo>
                  <a:lnTo>
                    <a:pt x="6575932" y="1499298"/>
                  </a:lnTo>
                </a:path>
                <a:path w="9199880" h="4648200">
                  <a:moveTo>
                    <a:pt x="6550976" y="1499298"/>
                  </a:moveTo>
                  <a:lnTo>
                    <a:pt x="6525957" y="1499298"/>
                  </a:lnTo>
                </a:path>
                <a:path w="9199880" h="4648200">
                  <a:moveTo>
                    <a:pt x="6500938" y="1499298"/>
                  </a:moveTo>
                  <a:lnTo>
                    <a:pt x="6475983" y="1499298"/>
                  </a:lnTo>
                </a:path>
                <a:path w="9199880" h="4648200">
                  <a:moveTo>
                    <a:pt x="6451027" y="1499298"/>
                  </a:moveTo>
                  <a:lnTo>
                    <a:pt x="6426008" y="1499298"/>
                  </a:lnTo>
                </a:path>
                <a:path w="9199880" h="4648200">
                  <a:moveTo>
                    <a:pt x="6400989" y="1499298"/>
                  </a:moveTo>
                  <a:lnTo>
                    <a:pt x="6376034" y="1499298"/>
                  </a:lnTo>
                </a:path>
                <a:path w="9199880" h="4648200">
                  <a:moveTo>
                    <a:pt x="6351015" y="1499298"/>
                  </a:moveTo>
                  <a:lnTo>
                    <a:pt x="6345427" y="1499298"/>
                  </a:lnTo>
                </a:path>
                <a:path w="9199880" h="4648200">
                  <a:moveTo>
                    <a:pt x="9049765" y="1549273"/>
                  </a:moveTo>
                  <a:lnTo>
                    <a:pt x="9024809" y="1549273"/>
                  </a:lnTo>
                </a:path>
                <a:path w="9199880" h="4648200">
                  <a:moveTo>
                    <a:pt x="8999790" y="1549273"/>
                  </a:moveTo>
                  <a:lnTo>
                    <a:pt x="8974835" y="1549273"/>
                  </a:lnTo>
                </a:path>
                <a:path w="9199880" h="4648200">
                  <a:moveTo>
                    <a:pt x="8949816" y="1549273"/>
                  </a:moveTo>
                  <a:lnTo>
                    <a:pt x="8948857" y="1549272"/>
                  </a:lnTo>
                </a:path>
                <a:path w="9199880" h="4648200">
                  <a:moveTo>
                    <a:pt x="7391297" y="1549276"/>
                  </a:moveTo>
                  <a:lnTo>
                    <a:pt x="7375524" y="1549273"/>
                  </a:lnTo>
                </a:path>
                <a:path w="9199880" h="4648200">
                  <a:moveTo>
                    <a:pt x="7350568" y="1549273"/>
                  </a:moveTo>
                  <a:lnTo>
                    <a:pt x="7325613" y="1549273"/>
                  </a:lnTo>
                </a:path>
                <a:path w="9199880" h="4648200">
                  <a:moveTo>
                    <a:pt x="7300594" y="1549273"/>
                  </a:moveTo>
                  <a:lnTo>
                    <a:pt x="7275575" y="1549273"/>
                  </a:lnTo>
                </a:path>
                <a:path w="9199880" h="4648200">
                  <a:moveTo>
                    <a:pt x="7250619" y="1549273"/>
                  </a:moveTo>
                  <a:lnTo>
                    <a:pt x="7225600" y="1549273"/>
                  </a:lnTo>
                </a:path>
                <a:path w="9199880" h="4648200">
                  <a:moveTo>
                    <a:pt x="7200645" y="1549273"/>
                  </a:moveTo>
                  <a:lnTo>
                    <a:pt x="7175626" y="1549273"/>
                  </a:lnTo>
                </a:path>
                <a:path w="9199880" h="4648200">
                  <a:moveTo>
                    <a:pt x="7150670" y="1549273"/>
                  </a:moveTo>
                  <a:lnTo>
                    <a:pt x="7125651" y="1549273"/>
                  </a:lnTo>
                </a:path>
                <a:path w="9199880" h="4648200">
                  <a:moveTo>
                    <a:pt x="7100696" y="1549273"/>
                  </a:moveTo>
                  <a:lnTo>
                    <a:pt x="7075740" y="1549273"/>
                  </a:lnTo>
                </a:path>
                <a:path w="9199880" h="4648200">
                  <a:moveTo>
                    <a:pt x="7050658" y="1549273"/>
                  </a:moveTo>
                  <a:lnTo>
                    <a:pt x="7025702" y="1549273"/>
                  </a:lnTo>
                </a:path>
                <a:path w="9199880" h="4648200">
                  <a:moveTo>
                    <a:pt x="7000747" y="1549273"/>
                  </a:moveTo>
                  <a:lnTo>
                    <a:pt x="6975728" y="1549273"/>
                  </a:lnTo>
                </a:path>
                <a:path w="9199880" h="4648200">
                  <a:moveTo>
                    <a:pt x="6950772" y="1549273"/>
                  </a:moveTo>
                  <a:lnTo>
                    <a:pt x="6925753" y="1549273"/>
                  </a:lnTo>
                </a:path>
                <a:path w="9199880" h="4648200">
                  <a:moveTo>
                    <a:pt x="6900798" y="1549273"/>
                  </a:moveTo>
                  <a:lnTo>
                    <a:pt x="6875842" y="1549273"/>
                  </a:lnTo>
                </a:path>
                <a:path w="9199880" h="4648200">
                  <a:moveTo>
                    <a:pt x="6850760" y="1549273"/>
                  </a:moveTo>
                  <a:lnTo>
                    <a:pt x="6825804" y="1549273"/>
                  </a:lnTo>
                </a:path>
                <a:path w="9199880" h="4648200">
                  <a:moveTo>
                    <a:pt x="6800785" y="1549273"/>
                  </a:moveTo>
                  <a:lnTo>
                    <a:pt x="6775830" y="1549273"/>
                  </a:lnTo>
                </a:path>
                <a:path w="9199880" h="4648200">
                  <a:moveTo>
                    <a:pt x="6750874" y="1549273"/>
                  </a:moveTo>
                  <a:lnTo>
                    <a:pt x="6725855" y="1549273"/>
                  </a:lnTo>
                </a:path>
                <a:path w="9199880" h="4648200">
                  <a:moveTo>
                    <a:pt x="6700900" y="1549273"/>
                  </a:moveTo>
                  <a:lnTo>
                    <a:pt x="6675881" y="1549273"/>
                  </a:lnTo>
                </a:path>
                <a:path w="9199880" h="4648200">
                  <a:moveTo>
                    <a:pt x="6650925" y="1549273"/>
                  </a:moveTo>
                  <a:lnTo>
                    <a:pt x="6625906" y="1549273"/>
                  </a:lnTo>
                </a:path>
                <a:path w="9199880" h="4648200">
                  <a:moveTo>
                    <a:pt x="6600887" y="1549273"/>
                  </a:moveTo>
                  <a:lnTo>
                    <a:pt x="6575932" y="1549273"/>
                  </a:lnTo>
                </a:path>
                <a:path w="9199880" h="4648200">
                  <a:moveTo>
                    <a:pt x="6550976" y="1549273"/>
                  </a:moveTo>
                  <a:lnTo>
                    <a:pt x="6525957" y="1549273"/>
                  </a:lnTo>
                </a:path>
                <a:path w="9199880" h="4648200">
                  <a:moveTo>
                    <a:pt x="6500938" y="1549273"/>
                  </a:moveTo>
                  <a:lnTo>
                    <a:pt x="6475983" y="1549273"/>
                  </a:lnTo>
                </a:path>
                <a:path w="9199880" h="4648200">
                  <a:moveTo>
                    <a:pt x="6451027" y="1549273"/>
                  </a:moveTo>
                  <a:lnTo>
                    <a:pt x="6426008" y="1549273"/>
                  </a:lnTo>
                </a:path>
                <a:path w="9199880" h="4648200">
                  <a:moveTo>
                    <a:pt x="6400989" y="1549273"/>
                  </a:moveTo>
                  <a:lnTo>
                    <a:pt x="6376034" y="1549273"/>
                  </a:lnTo>
                </a:path>
                <a:path w="9199880" h="4648200">
                  <a:moveTo>
                    <a:pt x="6351015" y="1549273"/>
                  </a:moveTo>
                  <a:lnTo>
                    <a:pt x="6345427" y="1549273"/>
                  </a:lnTo>
                </a:path>
                <a:path w="9199880" h="4648200">
                  <a:moveTo>
                    <a:pt x="9049765" y="1599247"/>
                  </a:moveTo>
                  <a:lnTo>
                    <a:pt x="9024809" y="1599247"/>
                  </a:lnTo>
                </a:path>
                <a:path w="9199880" h="4648200">
                  <a:moveTo>
                    <a:pt x="8999790" y="1599247"/>
                  </a:moveTo>
                  <a:lnTo>
                    <a:pt x="8974835" y="1599247"/>
                  </a:lnTo>
                </a:path>
                <a:path w="9199880" h="4648200">
                  <a:moveTo>
                    <a:pt x="8949816" y="1599247"/>
                  </a:moveTo>
                  <a:lnTo>
                    <a:pt x="8942514" y="1599247"/>
                  </a:lnTo>
                </a:path>
                <a:path w="9199880" h="4648200">
                  <a:moveTo>
                    <a:pt x="7384979" y="1599246"/>
                  </a:moveTo>
                  <a:lnTo>
                    <a:pt x="7375524" y="1599247"/>
                  </a:lnTo>
                </a:path>
                <a:path w="9199880" h="4648200">
                  <a:moveTo>
                    <a:pt x="7350568" y="1599247"/>
                  </a:moveTo>
                  <a:lnTo>
                    <a:pt x="7325613" y="1599247"/>
                  </a:lnTo>
                </a:path>
                <a:path w="9199880" h="4648200">
                  <a:moveTo>
                    <a:pt x="7300594" y="1599247"/>
                  </a:moveTo>
                  <a:lnTo>
                    <a:pt x="7275575" y="1599247"/>
                  </a:lnTo>
                </a:path>
                <a:path w="9199880" h="4648200">
                  <a:moveTo>
                    <a:pt x="7250619" y="1599247"/>
                  </a:moveTo>
                  <a:lnTo>
                    <a:pt x="7225600" y="1599247"/>
                  </a:lnTo>
                </a:path>
                <a:path w="9199880" h="4648200">
                  <a:moveTo>
                    <a:pt x="7200645" y="1599247"/>
                  </a:moveTo>
                  <a:lnTo>
                    <a:pt x="7175626" y="1599247"/>
                  </a:lnTo>
                </a:path>
                <a:path w="9199880" h="4648200">
                  <a:moveTo>
                    <a:pt x="7150670" y="1599247"/>
                  </a:moveTo>
                  <a:lnTo>
                    <a:pt x="7125651" y="1599247"/>
                  </a:lnTo>
                </a:path>
                <a:path w="9199880" h="4648200">
                  <a:moveTo>
                    <a:pt x="7100696" y="1599247"/>
                  </a:moveTo>
                  <a:lnTo>
                    <a:pt x="7075740" y="1599247"/>
                  </a:lnTo>
                </a:path>
                <a:path w="9199880" h="4648200">
                  <a:moveTo>
                    <a:pt x="7050658" y="1599247"/>
                  </a:moveTo>
                  <a:lnTo>
                    <a:pt x="7025702" y="1599247"/>
                  </a:lnTo>
                </a:path>
                <a:path w="9199880" h="4648200">
                  <a:moveTo>
                    <a:pt x="7000747" y="1599247"/>
                  </a:moveTo>
                  <a:lnTo>
                    <a:pt x="6975728" y="1599247"/>
                  </a:lnTo>
                </a:path>
                <a:path w="9199880" h="4648200">
                  <a:moveTo>
                    <a:pt x="6950772" y="1599247"/>
                  </a:moveTo>
                  <a:lnTo>
                    <a:pt x="6925753" y="1599247"/>
                  </a:lnTo>
                </a:path>
                <a:path w="9199880" h="4648200">
                  <a:moveTo>
                    <a:pt x="6900798" y="1599247"/>
                  </a:moveTo>
                  <a:lnTo>
                    <a:pt x="6875842" y="1599247"/>
                  </a:lnTo>
                </a:path>
                <a:path w="9199880" h="4648200">
                  <a:moveTo>
                    <a:pt x="6850760" y="1599247"/>
                  </a:moveTo>
                  <a:lnTo>
                    <a:pt x="6825804" y="1599247"/>
                  </a:lnTo>
                </a:path>
                <a:path w="9199880" h="4648200">
                  <a:moveTo>
                    <a:pt x="6800785" y="1599247"/>
                  </a:moveTo>
                  <a:lnTo>
                    <a:pt x="6775830" y="1599247"/>
                  </a:lnTo>
                </a:path>
                <a:path w="9199880" h="4648200">
                  <a:moveTo>
                    <a:pt x="6750874" y="1599247"/>
                  </a:moveTo>
                  <a:lnTo>
                    <a:pt x="6725855" y="1599247"/>
                  </a:lnTo>
                </a:path>
                <a:path w="9199880" h="4648200">
                  <a:moveTo>
                    <a:pt x="6700900" y="1599247"/>
                  </a:moveTo>
                  <a:lnTo>
                    <a:pt x="6675881" y="1599247"/>
                  </a:lnTo>
                </a:path>
                <a:path w="9199880" h="4648200">
                  <a:moveTo>
                    <a:pt x="6650925" y="1599247"/>
                  </a:moveTo>
                  <a:lnTo>
                    <a:pt x="6625906" y="1599247"/>
                  </a:lnTo>
                </a:path>
                <a:path w="9199880" h="4648200">
                  <a:moveTo>
                    <a:pt x="6600887" y="1599247"/>
                  </a:moveTo>
                  <a:lnTo>
                    <a:pt x="6575932" y="1599247"/>
                  </a:lnTo>
                </a:path>
                <a:path w="9199880" h="4648200">
                  <a:moveTo>
                    <a:pt x="6550976" y="1599247"/>
                  </a:moveTo>
                  <a:lnTo>
                    <a:pt x="6525957" y="1599247"/>
                  </a:lnTo>
                </a:path>
                <a:path w="9199880" h="4648200">
                  <a:moveTo>
                    <a:pt x="6500938" y="1599247"/>
                  </a:moveTo>
                  <a:lnTo>
                    <a:pt x="6475983" y="1599247"/>
                  </a:lnTo>
                </a:path>
                <a:path w="9199880" h="4648200">
                  <a:moveTo>
                    <a:pt x="6451027" y="1599247"/>
                  </a:moveTo>
                  <a:lnTo>
                    <a:pt x="6426008" y="1599247"/>
                  </a:lnTo>
                </a:path>
                <a:path w="9199880" h="4648200">
                  <a:moveTo>
                    <a:pt x="6400989" y="1599247"/>
                  </a:moveTo>
                  <a:lnTo>
                    <a:pt x="6376034" y="1599247"/>
                  </a:lnTo>
                </a:path>
                <a:path w="9199880" h="4648200">
                  <a:moveTo>
                    <a:pt x="6351015" y="1599247"/>
                  </a:moveTo>
                  <a:lnTo>
                    <a:pt x="6345427" y="1599247"/>
                  </a:lnTo>
                </a:path>
                <a:path w="9199880" h="4648200">
                  <a:moveTo>
                    <a:pt x="9049765" y="1649222"/>
                  </a:moveTo>
                  <a:lnTo>
                    <a:pt x="9024809" y="1649222"/>
                  </a:lnTo>
                </a:path>
                <a:path w="9199880" h="4648200">
                  <a:moveTo>
                    <a:pt x="8999790" y="1649222"/>
                  </a:moveTo>
                  <a:lnTo>
                    <a:pt x="8974835" y="1649222"/>
                  </a:lnTo>
                </a:path>
                <a:path w="9199880" h="4648200">
                  <a:moveTo>
                    <a:pt x="8949816" y="1649222"/>
                  </a:moveTo>
                  <a:lnTo>
                    <a:pt x="8936172" y="1649223"/>
                  </a:lnTo>
                </a:path>
                <a:path w="9199880" h="4648200">
                  <a:moveTo>
                    <a:pt x="7378659" y="1649225"/>
                  </a:moveTo>
                  <a:lnTo>
                    <a:pt x="7375524" y="1649222"/>
                  </a:lnTo>
                </a:path>
                <a:path w="9199880" h="4648200">
                  <a:moveTo>
                    <a:pt x="7350568" y="1649222"/>
                  </a:moveTo>
                  <a:lnTo>
                    <a:pt x="7325613" y="1649222"/>
                  </a:lnTo>
                </a:path>
                <a:path w="9199880" h="4648200">
                  <a:moveTo>
                    <a:pt x="7300594" y="1649222"/>
                  </a:moveTo>
                  <a:lnTo>
                    <a:pt x="7275575" y="1649222"/>
                  </a:lnTo>
                </a:path>
                <a:path w="9199880" h="4648200">
                  <a:moveTo>
                    <a:pt x="7250619" y="1649222"/>
                  </a:moveTo>
                  <a:lnTo>
                    <a:pt x="7225600" y="1649222"/>
                  </a:lnTo>
                </a:path>
                <a:path w="9199880" h="4648200">
                  <a:moveTo>
                    <a:pt x="7200645" y="1649222"/>
                  </a:moveTo>
                  <a:lnTo>
                    <a:pt x="7175626" y="1649222"/>
                  </a:lnTo>
                </a:path>
                <a:path w="9199880" h="4648200">
                  <a:moveTo>
                    <a:pt x="7150670" y="1649222"/>
                  </a:moveTo>
                  <a:lnTo>
                    <a:pt x="7125651" y="1649222"/>
                  </a:lnTo>
                </a:path>
                <a:path w="9199880" h="4648200">
                  <a:moveTo>
                    <a:pt x="7100696" y="1649222"/>
                  </a:moveTo>
                  <a:lnTo>
                    <a:pt x="7075740" y="1649222"/>
                  </a:lnTo>
                </a:path>
                <a:path w="9199880" h="4648200">
                  <a:moveTo>
                    <a:pt x="7050658" y="1649222"/>
                  </a:moveTo>
                  <a:lnTo>
                    <a:pt x="7025702" y="1649222"/>
                  </a:lnTo>
                </a:path>
                <a:path w="9199880" h="4648200">
                  <a:moveTo>
                    <a:pt x="7000747" y="1649222"/>
                  </a:moveTo>
                  <a:lnTo>
                    <a:pt x="6975728" y="1649222"/>
                  </a:lnTo>
                </a:path>
                <a:path w="9199880" h="4648200">
                  <a:moveTo>
                    <a:pt x="6950772" y="1649222"/>
                  </a:moveTo>
                  <a:lnTo>
                    <a:pt x="6925753" y="1649222"/>
                  </a:lnTo>
                </a:path>
                <a:path w="9199880" h="4648200">
                  <a:moveTo>
                    <a:pt x="6900798" y="1649222"/>
                  </a:moveTo>
                  <a:lnTo>
                    <a:pt x="6875842" y="1649222"/>
                  </a:lnTo>
                </a:path>
                <a:path w="9199880" h="4648200">
                  <a:moveTo>
                    <a:pt x="6850760" y="1649222"/>
                  </a:moveTo>
                  <a:lnTo>
                    <a:pt x="6825804" y="1649222"/>
                  </a:lnTo>
                </a:path>
                <a:path w="9199880" h="4648200">
                  <a:moveTo>
                    <a:pt x="6800785" y="1649222"/>
                  </a:moveTo>
                  <a:lnTo>
                    <a:pt x="6775830" y="1649222"/>
                  </a:lnTo>
                </a:path>
                <a:path w="9199880" h="4648200">
                  <a:moveTo>
                    <a:pt x="6750874" y="1649222"/>
                  </a:moveTo>
                  <a:lnTo>
                    <a:pt x="6725855" y="1649222"/>
                  </a:lnTo>
                </a:path>
                <a:path w="9199880" h="4648200">
                  <a:moveTo>
                    <a:pt x="6700900" y="1649222"/>
                  </a:moveTo>
                  <a:lnTo>
                    <a:pt x="6675881" y="1649222"/>
                  </a:lnTo>
                </a:path>
                <a:path w="9199880" h="4648200">
                  <a:moveTo>
                    <a:pt x="6650925" y="1649222"/>
                  </a:moveTo>
                  <a:lnTo>
                    <a:pt x="6625906" y="1649222"/>
                  </a:lnTo>
                </a:path>
                <a:path w="9199880" h="4648200">
                  <a:moveTo>
                    <a:pt x="6600887" y="1649222"/>
                  </a:moveTo>
                  <a:lnTo>
                    <a:pt x="6575932" y="1649222"/>
                  </a:lnTo>
                </a:path>
                <a:path w="9199880" h="4648200">
                  <a:moveTo>
                    <a:pt x="6550976" y="1649222"/>
                  </a:moveTo>
                  <a:lnTo>
                    <a:pt x="6525957" y="1649222"/>
                  </a:lnTo>
                </a:path>
                <a:path w="9199880" h="4648200">
                  <a:moveTo>
                    <a:pt x="6500938" y="1649222"/>
                  </a:moveTo>
                  <a:lnTo>
                    <a:pt x="6475983" y="1649222"/>
                  </a:lnTo>
                </a:path>
                <a:path w="9199880" h="4648200">
                  <a:moveTo>
                    <a:pt x="6451027" y="1649222"/>
                  </a:moveTo>
                  <a:lnTo>
                    <a:pt x="6426008" y="1649222"/>
                  </a:lnTo>
                </a:path>
                <a:path w="9199880" h="4648200">
                  <a:moveTo>
                    <a:pt x="6400989" y="1649222"/>
                  </a:moveTo>
                  <a:lnTo>
                    <a:pt x="6376034" y="1649222"/>
                  </a:lnTo>
                </a:path>
                <a:path w="9199880" h="4648200">
                  <a:moveTo>
                    <a:pt x="6351015" y="1649222"/>
                  </a:moveTo>
                  <a:lnTo>
                    <a:pt x="6345427" y="1649222"/>
                  </a:lnTo>
                </a:path>
                <a:path w="9199880" h="4648200">
                  <a:moveTo>
                    <a:pt x="9049191" y="1699196"/>
                  </a:moveTo>
                  <a:lnTo>
                    <a:pt x="9024809" y="1699196"/>
                  </a:lnTo>
                </a:path>
                <a:path w="9199880" h="4648200">
                  <a:moveTo>
                    <a:pt x="8999790" y="1699196"/>
                  </a:moveTo>
                  <a:lnTo>
                    <a:pt x="8974835" y="1699196"/>
                  </a:lnTo>
                </a:path>
                <a:path w="9199880" h="4648200">
                  <a:moveTo>
                    <a:pt x="8949816" y="1699196"/>
                  </a:moveTo>
                  <a:lnTo>
                    <a:pt x="8929829" y="1699198"/>
                  </a:lnTo>
                </a:path>
                <a:path w="9199880" h="4648200">
                  <a:moveTo>
                    <a:pt x="7350568" y="1699196"/>
                  </a:moveTo>
                  <a:lnTo>
                    <a:pt x="7325613" y="1699196"/>
                  </a:lnTo>
                </a:path>
                <a:path w="9199880" h="4648200">
                  <a:moveTo>
                    <a:pt x="7300594" y="1699196"/>
                  </a:moveTo>
                  <a:lnTo>
                    <a:pt x="7275575" y="1699196"/>
                  </a:lnTo>
                </a:path>
                <a:path w="9199880" h="4648200">
                  <a:moveTo>
                    <a:pt x="7250619" y="1699196"/>
                  </a:moveTo>
                  <a:lnTo>
                    <a:pt x="7225600" y="1699196"/>
                  </a:lnTo>
                </a:path>
                <a:path w="9199880" h="4648200">
                  <a:moveTo>
                    <a:pt x="7200645" y="1699196"/>
                  </a:moveTo>
                  <a:lnTo>
                    <a:pt x="7175626" y="1699196"/>
                  </a:lnTo>
                </a:path>
                <a:path w="9199880" h="4648200">
                  <a:moveTo>
                    <a:pt x="7150670" y="1699196"/>
                  </a:moveTo>
                  <a:lnTo>
                    <a:pt x="7125651" y="1699196"/>
                  </a:lnTo>
                </a:path>
                <a:path w="9199880" h="4648200">
                  <a:moveTo>
                    <a:pt x="7100696" y="1699196"/>
                  </a:moveTo>
                  <a:lnTo>
                    <a:pt x="7075740" y="1699196"/>
                  </a:lnTo>
                </a:path>
                <a:path w="9199880" h="4648200">
                  <a:moveTo>
                    <a:pt x="7050658" y="1699196"/>
                  </a:moveTo>
                  <a:lnTo>
                    <a:pt x="7025702" y="1699196"/>
                  </a:lnTo>
                </a:path>
                <a:path w="9199880" h="4648200">
                  <a:moveTo>
                    <a:pt x="7000747" y="1699196"/>
                  </a:moveTo>
                  <a:lnTo>
                    <a:pt x="6975728" y="1699196"/>
                  </a:lnTo>
                </a:path>
                <a:path w="9199880" h="4648200">
                  <a:moveTo>
                    <a:pt x="6950772" y="1699196"/>
                  </a:moveTo>
                  <a:lnTo>
                    <a:pt x="6925753" y="1699196"/>
                  </a:lnTo>
                </a:path>
                <a:path w="9199880" h="4648200">
                  <a:moveTo>
                    <a:pt x="6900798" y="1699196"/>
                  </a:moveTo>
                  <a:lnTo>
                    <a:pt x="6875842" y="1699196"/>
                  </a:lnTo>
                </a:path>
                <a:path w="9199880" h="4648200">
                  <a:moveTo>
                    <a:pt x="6850760" y="1699196"/>
                  </a:moveTo>
                  <a:lnTo>
                    <a:pt x="6825804" y="1699196"/>
                  </a:lnTo>
                </a:path>
                <a:path w="9199880" h="4648200">
                  <a:moveTo>
                    <a:pt x="6800785" y="1699196"/>
                  </a:moveTo>
                  <a:lnTo>
                    <a:pt x="6775830" y="1699196"/>
                  </a:lnTo>
                </a:path>
                <a:path w="9199880" h="4648200">
                  <a:moveTo>
                    <a:pt x="6750874" y="1699196"/>
                  </a:moveTo>
                  <a:lnTo>
                    <a:pt x="6725855" y="1699196"/>
                  </a:lnTo>
                </a:path>
                <a:path w="9199880" h="4648200">
                  <a:moveTo>
                    <a:pt x="6700900" y="1699196"/>
                  </a:moveTo>
                  <a:lnTo>
                    <a:pt x="6675881" y="1699196"/>
                  </a:lnTo>
                </a:path>
                <a:path w="9199880" h="4648200">
                  <a:moveTo>
                    <a:pt x="6650925" y="1699196"/>
                  </a:moveTo>
                  <a:lnTo>
                    <a:pt x="6625906" y="1699196"/>
                  </a:lnTo>
                </a:path>
                <a:path w="9199880" h="4648200">
                  <a:moveTo>
                    <a:pt x="6600887" y="1699196"/>
                  </a:moveTo>
                  <a:lnTo>
                    <a:pt x="6575932" y="1699196"/>
                  </a:lnTo>
                </a:path>
                <a:path w="9199880" h="4648200">
                  <a:moveTo>
                    <a:pt x="6550976" y="1699196"/>
                  </a:moveTo>
                  <a:lnTo>
                    <a:pt x="6525957" y="1699196"/>
                  </a:lnTo>
                </a:path>
                <a:path w="9199880" h="4648200">
                  <a:moveTo>
                    <a:pt x="6500938" y="1699196"/>
                  </a:moveTo>
                  <a:lnTo>
                    <a:pt x="6475983" y="1699196"/>
                  </a:lnTo>
                </a:path>
                <a:path w="9199880" h="4648200">
                  <a:moveTo>
                    <a:pt x="6451027" y="1699196"/>
                  </a:moveTo>
                  <a:lnTo>
                    <a:pt x="6426008" y="1699196"/>
                  </a:lnTo>
                </a:path>
                <a:path w="9199880" h="4648200">
                  <a:moveTo>
                    <a:pt x="6400989" y="1699196"/>
                  </a:moveTo>
                  <a:lnTo>
                    <a:pt x="6376034" y="1699196"/>
                  </a:lnTo>
                </a:path>
                <a:path w="9199880" h="4648200">
                  <a:moveTo>
                    <a:pt x="6351015" y="1699196"/>
                  </a:moveTo>
                  <a:lnTo>
                    <a:pt x="6345427" y="1699196"/>
                  </a:lnTo>
                </a:path>
                <a:path w="9199880" h="4648200">
                  <a:moveTo>
                    <a:pt x="9043329" y="1749168"/>
                  </a:moveTo>
                  <a:lnTo>
                    <a:pt x="9024809" y="1749171"/>
                  </a:lnTo>
                </a:path>
                <a:path w="9199880" h="4648200">
                  <a:moveTo>
                    <a:pt x="8999790" y="1749171"/>
                  </a:moveTo>
                  <a:lnTo>
                    <a:pt x="8974835" y="1749171"/>
                  </a:lnTo>
                </a:path>
                <a:path w="9199880" h="4648200">
                  <a:moveTo>
                    <a:pt x="8949816" y="1749171"/>
                  </a:moveTo>
                  <a:lnTo>
                    <a:pt x="8924860" y="1749171"/>
                  </a:lnTo>
                </a:path>
                <a:path w="9199880" h="4648200">
                  <a:moveTo>
                    <a:pt x="7350568" y="1749171"/>
                  </a:moveTo>
                  <a:lnTo>
                    <a:pt x="7325613" y="1749171"/>
                  </a:lnTo>
                </a:path>
                <a:path w="9199880" h="4648200">
                  <a:moveTo>
                    <a:pt x="7300594" y="1749171"/>
                  </a:moveTo>
                  <a:lnTo>
                    <a:pt x="7275575" y="1749171"/>
                  </a:lnTo>
                </a:path>
                <a:path w="9199880" h="4648200">
                  <a:moveTo>
                    <a:pt x="7250619" y="1749171"/>
                  </a:moveTo>
                  <a:lnTo>
                    <a:pt x="7225600" y="1749171"/>
                  </a:lnTo>
                </a:path>
                <a:path w="9199880" h="4648200">
                  <a:moveTo>
                    <a:pt x="7200645" y="1749171"/>
                  </a:moveTo>
                  <a:lnTo>
                    <a:pt x="7175626" y="1749171"/>
                  </a:lnTo>
                </a:path>
                <a:path w="9199880" h="4648200">
                  <a:moveTo>
                    <a:pt x="7150670" y="1749171"/>
                  </a:moveTo>
                  <a:lnTo>
                    <a:pt x="7125651" y="1749171"/>
                  </a:lnTo>
                </a:path>
                <a:path w="9199880" h="4648200">
                  <a:moveTo>
                    <a:pt x="7100696" y="1749171"/>
                  </a:moveTo>
                  <a:lnTo>
                    <a:pt x="7075740" y="1749171"/>
                  </a:lnTo>
                </a:path>
                <a:path w="9199880" h="4648200">
                  <a:moveTo>
                    <a:pt x="7050658" y="1749171"/>
                  </a:moveTo>
                  <a:lnTo>
                    <a:pt x="7025702" y="1749171"/>
                  </a:lnTo>
                </a:path>
                <a:path w="9199880" h="4648200">
                  <a:moveTo>
                    <a:pt x="7000747" y="1749171"/>
                  </a:moveTo>
                  <a:lnTo>
                    <a:pt x="6975728" y="1749171"/>
                  </a:lnTo>
                </a:path>
                <a:path w="9199880" h="4648200">
                  <a:moveTo>
                    <a:pt x="6950772" y="1749171"/>
                  </a:moveTo>
                  <a:lnTo>
                    <a:pt x="6925753" y="1749171"/>
                  </a:lnTo>
                </a:path>
                <a:path w="9199880" h="4648200">
                  <a:moveTo>
                    <a:pt x="6900798" y="1749171"/>
                  </a:moveTo>
                  <a:lnTo>
                    <a:pt x="6875842" y="1749171"/>
                  </a:lnTo>
                </a:path>
                <a:path w="9199880" h="4648200">
                  <a:moveTo>
                    <a:pt x="6850760" y="1749171"/>
                  </a:moveTo>
                  <a:lnTo>
                    <a:pt x="6825804" y="1749171"/>
                  </a:lnTo>
                </a:path>
                <a:path w="9199880" h="4648200">
                  <a:moveTo>
                    <a:pt x="6800785" y="1749171"/>
                  </a:moveTo>
                  <a:lnTo>
                    <a:pt x="6775830" y="1749171"/>
                  </a:lnTo>
                </a:path>
                <a:path w="9199880" h="4648200">
                  <a:moveTo>
                    <a:pt x="6750874" y="1749171"/>
                  </a:moveTo>
                  <a:lnTo>
                    <a:pt x="6725855" y="1749171"/>
                  </a:lnTo>
                </a:path>
                <a:path w="9199880" h="4648200">
                  <a:moveTo>
                    <a:pt x="6700900" y="1749171"/>
                  </a:moveTo>
                  <a:lnTo>
                    <a:pt x="6675881" y="1749171"/>
                  </a:lnTo>
                </a:path>
                <a:path w="9199880" h="4648200">
                  <a:moveTo>
                    <a:pt x="6650925" y="1749171"/>
                  </a:moveTo>
                  <a:lnTo>
                    <a:pt x="6625906" y="1749171"/>
                  </a:lnTo>
                </a:path>
                <a:path w="9199880" h="4648200">
                  <a:moveTo>
                    <a:pt x="6600887" y="1749171"/>
                  </a:moveTo>
                  <a:lnTo>
                    <a:pt x="6575932" y="1749171"/>
                  </a:lnTo>
                </a:path>
                <a:path w="9199880" h="4648200">
                  <a:moveTo>
                    <a:pt x="6550976" y="1749171"/>
                  </a:moveTo>
                  <a:lnTo>
                    <a:pt x="6525957" y="1749171"/>
                  </a:lnTo>
                </a:path>
                <a:path w="9199880" h="4648200">
                  <a:moveTo>
                    <a:pt x="6500938" y="1749171"/>
                  </a:moveTo>
                  <a:lnTo>
                    <a:pt x="6475983" y="1749171"/>
                  </a:lnTo>
                </a:path>
                <a:path w="9199880" h="4648200">
                  <a:moveTo>
                    <a:pt x="6451027" y="1749171"/>
                  </a:moveTo>
                  <a:lnTo>
                    <a:pt x="6426008" y="1749171"/>
                  </a:lnTo>
                </a:path>
                <a:path w="9199880" h="4648200">
                  <a:moveTo>
                    <a:pt x="6400989" y="1749171"/>
                  </a:moveTo>
                  <a:lnTo>
                    <a:pt x="6376034" y="1749171"/>
                  </a:lnTo>
                </a:path>
                <a:path w="9199880" h="4648200">
                  <a:moveTo>
                    <a:pt x="6351015" y="1749171"/>
                  </a:moveTo>
                  <a:lnTo>
                    <a:pt x="6345427" y="1749171"/>
                  </a:lnTo>
                </a:path>
                <a:path w="9199880" h="4648200">
                  <a:moveTo>
                    <a:pt x="9037467" y="1799148"/>
                  </a:moveTo>
                  <a:lnTo>
                    <a:pt x="9024809" y="1799145"/>
                  </a:lnTo>
                </a:path>
                <a:path w="9199880" h="4648200">
                  <a:moveTo>
                    <a:pt x="8999790" y="1799145"/>
                  </a:moveTo>
                  <a:lnTo>
                    <a:pt x="8974835" y="1799145"/>
                  </a:lnTo>
                </a:path>
                <a:path w="9199880" h="4648200">
                  <a:moveTo>
                    <a:pt x="8949816" y="1799145"/>
                  </a:moveTo>
                  <a:lnTo>
                    <a:pt x="8924860" y="1799145"/>
                  </a:lnTo>
                </a:path>
                <a:path w="9199880" h="4648200">
                  <a:moveTo>
                    <a:pt x="7350568" y="1799145"/>
                  </a:moveTo>
                  <a:lnTo>
                    <a:pt x="7325613" y="1799145"/>
                  </a:lnTo>
                </a:path>
                <a:path w="9199880" h="4648200">
                  <a:moveTo>
                    <a:pt x="7300594" y="1799145"/>
                  </a:moveTo>
                  <a:lnTo>
                    <a:pt x="7275575" y="1799145"/>
                  </a:lnTo>
                </a:path>
                <a:path w="9199880" h="4648200">
                  <a:moveTo>
                    <a:pt x="7250619" y="1799145"/>
                  </a:moveTo>
                  <a:lnTo>
                    <a:pt x="7225600" y="1799145"/>
                  </a:lnTo>
                </a:path>
                <a:path w="9199880" h="4648200">
                  <a:moveTo>
                    <a:pt x="7200645" y="1799145"/>
                  </a:moveTo>
                  <a:lnTo>
                    <a:pt x="7175626" y="1799145"/>
                  </a:lnTo>
                </a:path>
                <a:path w="9199880" h="4648200">
                  <a:moveTo>
                    <a:pt x="7150670" y="1799145"/>
                  </a:moveTo>
                  <a:lnTo>
                    <a:pt x="7125651" y="1799145"/>
                  </a:lnTo>
                </a:path>
                <a:path w="9199880" h="4648200">
                  <a:moveTo>
                    <a:pt x="7100696" y="1799145"/>
                  </a:moveTo>
                  <a:lnTo>
                    <a:pt x="7075740" y="1799145"/>
                  </a:lnTo>
                </a:path>
                <a:path w="9199880" h="4648200">
                  <a:moveTo>
                    <a:pt x="7050658" y="1799145"/>
                  </a:moveTo>
                  <a:lnTo>
                    <a:pt x="7025702" y="1799145"/>
                  </a:lnTo>
                </a:path>
                <a:path w="9199880" h="4648200">
                  <a:moveTo>
                    <a:pt x="7000747" y="1799145"/>
                  </a:moveTo>
                  <a:lnTo>
                    <a:pt x="6975728" y="1799145"/>
                  </a:lnTo>
                </a:path>
                <a:path w="9199880" h="4648200">
                  <a:moveTo>
                    <a:pt x="6950772" y="1799145"/>
                  </a:moveTo>
                  <a:lnTo>
                    <a:pt x="6925753" y="1799145"/>
                  </a:lnTo>
                </a:path>
                <a:path w="9199880" h="4648200">
                  <a:moveTo>
                    <a:pt x="6900798" y="1799145"/>
                  </a:moveTo>
                  <a:lnTo>
                    <a:pt x="6875842" y="1799145"/>
                  </a:lnTo>
                </a:path>
                <a:path w="9199880" h="4648200">
                  <a:moveTo>
                    <a:pt x="6850760" y="1799145"/>
                  </a:moveTo>
                  <a:lnTo>
                    <a:pt x="6825804" y="1799145"/>
                  </a:lnTo>
                </a:path>
                <a:path w="9199880" h="4648200">
                  <a:moveTo>
                    <a:pt x="6800785" y="1799145"/>
                  </a:moveTo>
                  <a:lnTo>
                    <a:pt x="6775830" y="1799145"/>
                  </a:lnTo>
                </a:path>
                <a:path w="9199880" h="4648200">
                  <a:moveTo>
                    <a:pt x="6750874" y="1799145"/>
                  </a:moveTo>
                  <a:lnTo>
                    <a:pt x="6725855" y="1799145"/>
                  </a:lnTo>
                </a:path>
                <a:path w="9199880" h="4648200">
                  <a:moveTo>
                    <a:pt x="6700900" y="1799145"/>
                  </a:moveTo>
                  <a:lnTo>
                    <a:pt x="6675881" y="1799145"/>
                  </a:lnTo>
                </a:path>
                <a:path w="9199880" h="4648200">
                  <a:moveTo>
                    <a:pt x="6650925" y="1799145"/>
                  </a:moveTo>
                  <a:lnTo>
                    <a:pt x="6625906" y="1799145"/>
                  </a:lnTo>
                </a:path>
                <a:path w="9199880" h="4648200">
                  <a:moveTo>
                    <a:pt x="6600887" y="1799145"/>
                  </a:moveTo>
                  <a:lnTo>
                    <a:pt x="6575932" y="1799145"/>
                  </a:lnTo>
                </a:path>
                <a:path w="9199880" h="4648200">
                  <a:moveTo>
                    <a:pt x="6550976" y="1799145"/>
                  </a:moveTo>
                  <a:lnTo>
                    <a:pt x="6525957" y="1799145"/>
                  </a:lnTo>
                </a:path>
                <a:path w="9199880" h="4648200">
                  <a:moveTo>
                    <a:pt x="6500938" y="1799145"/>
                  </a:moveTo>
                  <a:lnTo>
                    <a:pt x="6475983" y="1799145"/>
                  </a:lnTo>
                </a:path>
                <a:path w="9199880" h="4648200">
                  <a:moveTo>
                    <a:pt x="6451027" y="1799145"/>
                  </a:moveTo>
                  <a:lnTo>
                    <a:pt x="6426008" y="1799145"/>
                  </a:lnTo>
                </a:path>
                <a:path w="9199880" h="4648200">
                  <a:moveTo>
                    <a:pt x="6400989" y="1799145"/>
                  </a:moveTo>
                  <a:lnTo>
                    <a:pt x="6376034" y="1799145"/>
                  </a:lnTo>
                </a:path>
                <a:path w="9199880" h="4648200">
                  <a:moveTo>
                    <a:pt x="6351015" y="1799145"/>
                  </a:moveTo>
                  <a:lnTo>
                    <a:pt x="6345427" y="1799145"/>
                  </a:lnTo>
                </a:path>
                <a:path w="9199880" h="4648200">
                  <a:moveTo>
                    <a:pt x="9031604" y="1849139"/>
                  </a:moveTo>
                  <a:lnTo>
                    <a:pt x="9024809" y="1849139"/>
                  </a:lnTo>
                </a:path>
                <a:path w="9199880" h="4648200">
                  <a:moveTo>
                    <a:pt x="8999790" y="1849139"/>
                  </a:moveTo>
                  <a:lnTo>
                    <a:pt x="8974835" y="1849139"/>
                  </a:lnTo>
                </a:path>
                <a:path w="9199880" h="4648200">
                  <a:moveTo>
                    <a:pt x="8949816" y="1849139"/>
                  </a:moveTo>
                  <a:lnTo>
                    <a:pt x="8924860" y="1849139"/>
                  </a:lnTo>
                </a:path>
                <a:path w="9199880" h="4648200">
                  <a:moveTo>
                    <a:pt x="7350568" y="1849139"/>
                  </a:moveTo>
                  <a:lnTo>
                    <a:pt x="7325613" y="1849139"/>
                  </a:lnTo>
                </a:path>
                <a:path w="9199880" h="4648200">
                  <a:moveTo>
                    <a:pt x="7300594" y="1849139"/>
                  </a:moveTo>
                  <a:lnTo>
                    <a:pt x="7275575" y="1849139"/>
                  </a:lnTo>
                </a:path>
                <a:path w="9199880" h="4648200">
                  <a:moveTo>
                    <a:pt x="7250619" y="1849139"/>
                  </a:moveTo>
                  <a:lnTo>
                    <a:pt x="7225600" y="1849139"/>
                  </a:lnTo>
                </a:path>
                <a:path w="9199880" h="4648200">
                  <a:moveTo>
                    <a:pt x="7200645" y="1849139"/>
                  </a:moveTo>
                  <a:lnTo>
                    <a:pt x="7175626" y="1849139"/>
                  </a:lnTo>
                </a:path>
                <a:path w="9199880" h="4648200">
                  <a:moveTo>
                    <a:pt x="7150670" y="1849139"/>
                  </a:moveTo>
                  <a:lnTo>
                    <a:pt x="7125651" y="1849139"/>
                  </a:lnTo>
                </a:path>
                <a:path w="9199880" h="4648200">
                  <a:moveTo>
                    <a:pt x="7100696" y="1849139"/>
                  </a:moveTo>
                  <a:lnTo>
                    <a:pt x="7075740" y="1849139"/>
                  </a:lnTo>
                </a:path>
                <a:path w="9199880" h="4648200">
                  <a:moveTo>
                    <a:pt x="7050658" y="1849139"/>
                  </a:moveTo>
                  <a:lnTo>
                    <a:pt x="7025702" y="1849139"/>
                  </a:lnTo>
                </a:path>
                <a:path w="9199880" h="4648200">
                  <a:moveTo>
                    <a:pt x="7000747" y="1849139"/>
                  </a:moveTo>
                  <a:lnTo>
                    <a:pt x="6975728" y="1849139"/>
                  </a:lnTo>
                </a:path>
                <a:path w="9199880" h="4648200">
                  <a:moveTo>
                    <a:pt x="6950772" y="1849139"/>
                  </a:moveTo>
                  <a:lnTo>
                    <a:pt x="6925753" y="1849139"/>
                  </a:lnTo>
                </a:path>
                <a:path w="9199880" h="4648200">
                  <a:moveTo>
                    <a:pt x="6900798" y="1849139"/>
                  </a:moveTo>
                  <a:lnTo>
                    <a:pt x="6875842" y="1849139"/>
                  </a:lnTo>
                </a:path>
                <a:path w="9199880" h="4648200">
                  <a:moveTo>
                    <a:pt x="6850760" y="1849139"/>
                  </a:moveTo>
                  <a:lnTo>
                    <a:pt x="6825804" y="1849139"/>
                  </a:lnTo>
                </a:path>
                <a:path w="9199880" h="4648200">
                  <a:moveTo>
                    <a:pt x="6800785" y="1849139"/>
                  </a:moveTo>
                  <a:lnTo>
                    <a:pt x="6775830" y="1849139"/>
                  </a:lnTo>
                </a:path>
                <a:path w="9199880" h="4648200">
                  <a:moveTo>
                    <a:pt x="6750874" y="1849139"/>
                  </a:moveTo>
                  <a:lnTo>
                    <a:pt x="6725855" y="1849139"/>
                  </a:lnTo>
                </a:path>
                <a:path w="9199880" h="4648200">
                  <a:moveTo>
                    <a:pt x="6700900" y="1849139"/>
                  </a:moveTo>
                  <a:lnTo>
                    <a:pt x="6675881" y="1849139"/>
                  </a:lnTo>
                </a:path>
                <a:path w="9199880" h="4648200">
                  <a:moveTo>
                    <a:pt x="6650925" y="1849139"/>
                  </a:moveTo>
                  <a:lnTo>
                    <a:pt x="6625906" y="1849139"/>
                  </a:lnTo>
                </a:path>
                <a:path w="9199880" h="4648200">
                  <a:moveTo>
                    <a:pt x="6600887" y="1849139"/>
                  </a:moveTo>
                  <a:lnTo>
                    <a:pt x="6575932" y="1849139"/>
                  </a:lnTo>
                </a:path>
                <a:path w="9199880" h="4648200">
                  <a:moveTo>
                    <a:pt x="6550976" y="1849139"/>
                  </a:moveTo>
                  <a:lnTo>
                    <a:pt x="6525957" y="1849139"/>
                  </a:lnTo>
                </a:path>
                <a:path w="9199880" h="4648200">
                  <a:moveTo>
                    <a:pt x="6500938" y="1849139"/>
                  </a:moveTo>
                  <a:lnTo>
                    <a:pt x="6475983" y="1849139"/>
                  </a:lnTo>
                </a:path>
                <a:path w="9199880" h="4648200">
                  <a:moveTo>
                    <a:pt x="6451027" y="1849139"/>
                  </a:moveTo>
                  <a:lnTo>
                    <a:pt x="6426008" y="1849139"/>
                  </a:lnTo>
                </a:path>
                <a:path w="9199880" h="4648200">
                  <a:moveTo>
                    <a:pt x="6400989" y="1849139"/>
                  </a:moveTo>
                  <a:lnTo>
                    <a:pt x="6376034" y="1849139"/>
                  </a:lnTo>
                </a:path>
                <a:path w="9199880" h="4648200">
                  <a:moveTo>
                    <a:pt x="6351015" y="1849139"/>
                  </a:moveTo>
                  <a:lnTo>
                    <a:pt x="6345427" y="1849139"/>
                  </a:lnTo>
                </a:path>
                <a:path w="9199880" h="4648200">
                  <a:moveTo>
                    <a:pt x="9025741" y="1899123"/>
                  </a:moveTo>
                  <a:lnTo>
                    <a:pt x="9024809" y="1899126"/>
                  </a:lnTo>
                </a:path>
                <a:path w="9199880" h="4648200">
                  <a:moveTo>
                    <a:pt x="8999790" y="1899126"/>
                  </a:moveTo>
                  <a:lnTo>
                    <a:pt x="8974835" y="1899126"/>
                  </a:lnTo>
                </a:path>
                <a:path w="9199880" h="4648200">
                  <a:moveTo>
                    <a:pt x="8949816" y="1899126"/>
                  </a:moveTo>
                  <a:lnTo>
                    <a:pt x="8924860" y="1899126"/>
                  </a:lnTo>
                </a:path>
                <a:path w="9199880" h="4648200">
                  <a:moveTo>
                    <a:pt x="7347062" y="1899124"/>
                  </a:moveTo>
                  <a:lnTo>
                    <a:pt x="7325613" y="1899126"/>
                  </a:lnTo>
                </a:path>
                <a:path w="9199880" h="4648200">
                  <a:moveTo>
                    <a:pt x="7300594" y="1899126"/>
                  </a:moveTo>
                  <a:lnTo>
                    <a:pt x="7275575" y="1899126"/>
                  </a:lnTo>
                </a:path>
                <a:path w="9199880" h="4648200">
                  <a:moveTo>
                    <a:pt x="7250619" y="1899126"/>
                  </a:moveTo>
                  <a:lnTo>
                    <a:pt x="7225600" y="1899126"/>
                  </a:lnTo>
                </a:path>
                <a:path w="9199880" h="4648200">
                  <a:moveTo>
                    <a:pt x="7200645" y="1899126"/>
                  </a:moveTo>
                  <a:lnTo>
                    <a:pt x="7175626" y="1899126"/>
                  </a:lnTo>
                </a:path>
                <a:path w="9199880" h="4648200">
                  <a:moveTo>
                    <a:pt x="7150670" y="1899126"/>
                  </a:moveTo>
                  <a:lnTo>
                    <a:pt x="7125651" y="1899126"/>
                  </a:lnTo>
                </a:path>
                <a:path w="9199880" h="4648200">
                  <a:moveTo>
                    <a:pt x="7100696" y="1899126"/>
                  </a:moveTo>
                  <a:lnTo>
                    <a:pt x="7075740" y="1899126"/>
                  </a:lnTo>
                </a:path>
                <a:path w="9199880" h="4648200">
                  <a:moveTo>
                    <a:pt x="7050658" y="1899126"/>
                  </a:moveTo>
                  <a:lnTo>
                    <a:pt x="7025702" y="1899126"/>
                  </a:lnTo>
                </a:path>
                <a:path w="9199880" h="4648200">
                  <a:moveTo>
                    <a:pt x="7000747" y="1899126"/>
                  </a:moveTo>
                  <a:lnTo>
                    <a:pt x="6975728" y="1899126"/>
                  </a:lnTo>
                </a:path>
                <a:path w="9199880" h="4648200">
                  <a:moveTo>
                    <a:pt x="6950772" y="1899126"/>
                  </a:moveTo>
                  <a:lnTo>
                    <a:pt x="6925753" y="1899126"/>
                  </a:lnTo>
                </a:path>
                <a:path w="9199880" h="4648200">
                  <a:moveTo>
                    <a:pt x="6900798" y="1899126"/>
                  </a:moveTo>
                  <a:lnTo>
                    <a:pt x="6875842" y="1899126"/>
                  </a:lnTo>
                </a:path>
                <a:path w="9199880" h="4648200">
                  <a:moveTo>
                    <a:pt x="6850760" y="1899126"/>
                  </a:moveTo>
                  <a:lnTo>
                    <a:pt x="6825804" y="1899126"/>
                  </a:lnTo>
                </a:path>
                <a:path w="9199880" h="4648200">
                  <a:moveTo>
                    <a:pt x="6800785" y="1899126"/>
                  </a:moveTo>
                  <a:lnTo>
                    <a:pt x="6775830" y="1899126"/>
                  </a:lnTo>
                </a:path>
                <a:path w="9199880" h="4648200">
                  <a:moveTo>
                    <a:pt x="6750874" y="1899126"/>
                  </a:moveTo>
                  <a:lnTo>
                    <a:pt x="6725855" y="1899126"/>
                  </a:lnTo>
                </a:path>
                <a:path w="9199880" h="4648200">
                  <a:moveTo>
                    <a:pt x="6700900" y="1899126"/>
                  </a:moveTo>
                  <a:lnTo>
                    <a:pt x="6675881" y="1899126"/>
                  </a:lnTo>
                </a:path>
                <a:path w="9199880" h="4648200">
                  <a:moveTo>
                    <a:pt x="6650925" y="1899126"/>
                  </a:moveTo>
                  <a:lnTo>
                    <a:pt x="6625906" y="1899126"/>
                  </a:lnTo>
                </a:path>
                <a:path w="9199880" h="4648200">
                  <a:moveTo>
                    <a:pt x="6600887" y="1899126"/>
                  </a:moveTo>
                  <a:lnTo>
                    <a:pt x="6575932" y="1899126"/>
                  </a:lnTo>
                </a:path>
                <a:path w="9199880" h="4648200">
                  <a:moveTo>
                    <a:pt x="6550976" y="1899126"/>
                  </a:moveTo>
                  <a:lnTo>
                    <a:pt x="6525957" y="1899126"/>
                  </a:lnTo>
                </a:path>
                <a:path w="9199880" h="4648200">
                  <a:moveTo>
                    <a:pt x="6500938" y="1899126"/>
                  </a:moveTo>
                  <a:lnTo>
                    <a:pt x="6475983" y="1899126"/>
                  </a:lnTo>
                </a:path>
                <a:path w="9199880" h="4648200">
                  <a:moveTo>
                    <a:pt x="6451027" y="1899126"/>
                  </a:moveTo>
                  <a:lnTo>
                    <a:pt x="6426008" y="1899126"/>
                  </a:lnTo>
                </a:path>
                <a:path w="9199880" h="4648200">
                  <a:moveTo>
                    <a:pt x="6400989" y="1899126"/>
                  </a:moveTo>
                  <a:lnTo>
                    <a:pt x="6376034" y="1899126"/>
                  </a:lnTo>
                </a:path>
                <a:path w="9199880" h="4648200">
                  <a:moveTo>
                    <a:pt x="6351015" y="1899126"/>
                  </a:moveTo>
                  <a:lnTo>
                    <a:pt x="6345427" y="1899126"/>
                  </a:lnTo>
                </a:path>
                <a:path w="9199880" h="4648200">
                  <a:moveTo>
                    <a:pt x="8999790" y="1949081"/>
                  </a:moveTo>
                  <a:lnTo>
                    <a:pt x="8974835" y="1949081"/>
                  </a:lnTo>
                </a:path>
                <a:path w="9199880" h="4648200">
                  <a:moveTo>
                    <a:pt x="8949816" y="1949081"/>
                  </a:moveTo>
                  <a:lnTo>
                    <a:pt x="8924860" y="1949081"/>
                  </a:lnTo>
                </a:path>
                <a:path w="9199880" h="4648200">
                  <a:moveTo>
                    <a:pt x="8899841" y="1949081"/>
                  </a:moveTo>
                  <a:lnTo>
                    <a:pt x="8898117" y="1949080"/>
                  </a:lnTo>
                </a:path>
                <a:path w="9199880" h="4648200">
                  <a:moveTo>
                    <a:pt x="7340745" y="1949084"/>
                  </a:moveTo>
                  <a:lnTo>
                    <a:pt x="7325613" y="1949081"/>
                  </a:lnTo>
                </a:path>
                <a:path w="9199880" h="4648200">
                  <a:moveTo>
                    <a:pt x="7300594" y="1949081"/>
                  </a:moveTo>
                  <a:lnTo>
                    <a:pt x="7275575" y="1949081"/>
                  </a:lnTo>
                </a:path>
                <a:path w="9199880" h="4648200">
                  <a:moveTo>
                    <a:pt x="7250619" y="1949081"/>
                  </a:moveTo>
                  <a:lnTo>
                    <a:pt x="7225600" y="1949081"/>
                  </a:lnTo>
                </a:path>
                <a:path w="9199880" h="4648200">
                  <a:moveTo>
                    <a:pt x="7200645" y="1949081"/>
                  </a:moveTo>
                  <a:lnTo>
                    <a:pt x="7175626" y="1949081"/>
                  </a:lnTo>
                </a:path>
                <a:path w="9199880" h="4648200">
                  <a:moveTo>
                    <a:pt x="7150670" y="1949081"/>
                  </a:moveTo>
                  <a:lnTo>
                    <a:pt x="7125651" y="1949081"/>
                  </a:lnTo>
                </a:path>
                <a:path w="9199880" h="4648200">
                  <a:moveTo>
                    <a:pt x="7100696" y="1949081"/>
                  </a:moveTo>
                  <a:lnTo>
                    <a:pt x="7075740" y="1949081"/>
                  </a:lnTo>
                </a:path>
                <a:path w="9199880" h="4648200">
                  <a:moveTo>
                    <a:pt x="7050658" y="1949081"/>
                  </a:moveTo>
                  <a:lnTo>
                    <a:pt x="7025702" y="1949081"/>
                  </a:lnTo>
                </a:path>
                <a:path w="9199880" h="4648200">
                  <a:moveTo>
                    <a:pt x="7000747" y="1949081"/>
                  </a:moveTo>
                  <a:lnTo>
                    <a:pt x="6975728" y="1949081"/>
                  </a:lnTo>
                </a:path>
                <a:path w="9199880" h="4648200">
                  <a:moveTo>
                    <a:pt x="6950772" y="1949081"/>
                  </a:moveTo>
                  <a:lnTo>
                    <a:pt x="6925753" y="1949081"/>
                  </a:lnTo>
                </a:path>
                <a:path w="9199880" h="4648200">
                  <a:moveTo>
                    <a:pt x="6900798" y="1949081"/>
                  </a:moveTo>
                  <a:lnTo>
                    <a:pt x="6875842" y="1949081"/>
                  </a:lnTo>
                </a:path>
                <a:path w="9199880" h="4648200">
                  <a:moveTo>
                    <a:pt x="6850760" y="1949081"/>
                  </a:moveTo>
                  <a:lnTo>
                    <a:pt x="6825804" y="1949081"/>
                  </a:lnTo>
                </a:path>
                <a:path w="9199880" h="4648200">
                  <a:moveTo>
                    <a:pt x="6800785" y="1949081"/>
                  </a:moveTo>
                  <a:lnTo>
                    <a:pt x="6775830" y="1949081"/>
                  </a:lnTo>
                </a:path>
                <a:path w="9199880" h="4648200">
                  <a:moveTo>
                    <a:pt x="6750874" y="1949081"/>
                  </a:moveTo>
                  <a:lnTo>
                    <a:pt x="6725855" y="1949081"/>
                  </a:lnTo>
                </a:path>
                <a:path w="9199880" h="4648200">
                  <a:moveTo>
                    <a:pt x="6700900" y="1949081"/>
                  </a:moveTo>
                  <a:lnTo>
                    <a:pt x="6675881" y="1949081"/>
                  </a:lnTo>
                </a:path>
                <a:path w="9199880" h="4648200">
                  <a:moveTo>
                    <a:pt x="6650925" y="1949081"/>
                  </a:moveTo>
                  <a:lnTo>
                    <a:pt x="6625906" y="1949081"/>
                  </a:lnTo>
                </a:path>
                <a:path w="9199880" h="4648200">
                  <a:moveTo>
                    <a:pt x="6600887" y="1949081"/>
                  </a:moveTo>
                  <a:lnTo>
                    <a:pt x="6575932" y="1949081"/>
                  </a:lnTo>
                </a:path>
                <a:path w="9199880" h="4648200">
                  <a:moveTo>
                    <a:pt x="6550976" y="1949081"/>
                  </a:moveTo>
                  <a:lnTo>
                    <a:pt x="6525957" y="1949081"/>
                  </a:lnTo>
                </a:path>
                <a:path w="9199880" h="4648200">
                  <a:moveTo>
                    <a:pt x="6500938" y="1949081"/>
                  </a:moveTo>
                  <a:lnTo>
                    <a:pt x="6475983" y="1949081"/>
                  </a:lnTo>
                </a:path>
                <a:path w="9199880" h="4648200">
                  <a:moveTo>
                    <a:pt x="6451027" y="1949081"/>
                  </a:moveTo>
                  <a:lnTo>
                    <a:pt x="6426008" y="1949081"/>
                  </a:lnTo>
                </a:path>
                <a:path w="9199880" h="4648200">
                  <a:moveTo>
                    <a:pt x="6400989" y="1949081"/>
                  </a:moveTo>
                  <a:lnTo>
                    <a:pt x="6376034" y="1949081"/>
                  </a:lnTo>
                </a:path>
                <a:path w="9199880" h="4648200">
                  <a:moveTo>
                    <a:pt x="6351015" y="1949081"/>
                  </a:moveTo>
                  <a:lnTo>
                    <a:pt x="6345427" y="1949081"/>
                  </a:lnTo>
                </a:path>
                <a:path w="9199880" h="4648200">
                  <a:moveTo>
                    <a:pt x="8999790" y="1999037"/>
                  </a:moveTo>
                  <a:lnTo>
                    <a:pt x="8974835" y="1999037"/>
                  </a:lnTo>
                </a:path>
                <a:path w="9199880" h="4648200">
                  <a:moveTo>
                    <a:pt x="8949816" y="1999037"/>
                  </a:moveTo>
                  <a:lnTo>
                    <a:pt x="8924860" y="1999037"/>
                  </a:lnTo>
                </a:path>
                <a:path w="9199880" h="4648200">
                  <a:moveTo>
                    <a:pt x="8899841" y="1999037"/>
                  </a:moveTo>
                  <a:lnTo>
                    <a:pt x="8891775" y="1999045"/>
                  </a:lnTo>
                </a:path>
                <a:path w="9199880" h="4648200">
                  <a:moveTo>
                    <a:pt x="7334428" y="1999043"/>
                  </a:moveTo>
                  <a:lnTo>
                    <a:pt x="7325613" y="1999037"/>
                  </a:lnTo>
                </a:path>
                <a:path w="9199880" h="4648200">
                  <a:moveTo>
                    <a:pt x="7300594" y="1999037"/>
                  </a:moveTo>
                  <a:lnTo>
                    <a:pt x="7275575" y="1999037"/>
                  </a:lnTo>
                </a:path>
                <a:path w="9199880" h="4648200">
                  <a:moveTo>
                    <a:pt x="7250619" y="1999037"/>
                  </a:moveTo>
                  <a:lnTo>
                    <a:pt x="7225600" y="1999037"/>
                  </a:lnTo>
                </a:path>
                <a:path w="9199880" h="4648200">
                  <a:moveTo>
                    <a:pt x="7200645" y="1999037"/>
                  </a:moveTo>
                  <a:lnTo>
                    <a:pt x="7175626" y="1999037"/>
                  </a:lnTo>
                </a:path>
                <a:path w="9199880" h="4648200">
                  <a:moveTo>
                    <a:pt x="7150670" y="1999037"/>
                  </a:moveTo>
                  <a:lnTo>
                    <a:pt x="7125651" y="1999037"/>
                  </a:lnTo>
                </a:path>
                <a:path w="9199880" h="4648200">
                  <a:moveTo>
                    <a:pt x="7100696" y="1999037"/>
                  </a:moveTo>
                  <a:lnTo>
                    <a:pt x="7075740" y="1999037"/>
                  </a:lnTo>
                </a:path>
                <a:path w="9199880" h="4648200">
                  <a:moveTo>
                    <a:pt x="7050658" y="1999037"/>
                  </a:moveTo>
                  <a:lnTo>
                    <a:pt x="7025702" y="1999037"/>
                  </a:lnTo>
                </a:path>
                <a:path w="9199880" h="4648200">
                  <a:moveTo>
                    <a:pt x="7000747" y="1999037"/>
                  </a:moveTo>
                  <a:lnTo>
                    <a:pt x="6975728" y="1999037"/>
                  </a:lnTo>
                </a:path>
                <a:path w="9199880" h="4648200">
                  <a:moveTo>
                    <a:pt x="6950772" y="1999037"/>
                  </a:moveTo>
                  <a:lnTo>
                    <a:pt x="6925753" y="1999037"/>
                  </a:lnTo>
                </a:path>
                <a:path w="9199880" h="4648200">
                  <a:moveTo>
                    <a:pt x="6900798" y="1999037"/>
                  </a:moveTo>
                  <a:lnTo>
                    <a:pt x="6875842" y="1999037"/>
                  </a:lnTo>
                </a:path>
                <a:path w="9199880" h="4648200">
                  <a:moveTo>
                    <a:pt x="6850760" y="1999037"/>
                  </a:moveTo>
                  <a:lnTo>
                    <a:pt x="6825804" y="1999037"/>
                  </a:lnTo>
                </a:path>
                <a:path w="9199880" h="4648200">
                  <a:moveTo>
                    <a:pt x="6800785" y="1999037"/>
                  </a:moveTo>
                  <a:lnTo>
                    <a:pt x="6775830" y="1999037"/>
                  </a:lnTo>
                </a:path>
                <a:path w="9199880" h="4648200">
                  <a:moveTo>
                    <a:pt x="6750874" y="1999037"/>
                  </a:moveTo>
                  <a:lnTo>
                    <a:pt x="6725855" y="1999037"/>
                  </a:lnTo>
                </a:path>
                <a:path w="9199880" h="4648200">
                  <a:moveTo>
                    <a:pt x="6700900" y="1999037"/>
                  </a:moveTo>
                  <a:lnTo>
                    <a:pt x="6675881" y="1999037"/>
                  </a:lnTo>
                </a:path>
                <a:path w="9199880" h="4648200">
                  <a:moveTo>
                    <a:pt x="6650925" y="1999037"/>
                  </a:moveTo>
                  <a:lnTo>
                    <a:pt x="6625906" y="1999037"/>
                  </a:lnTo>
                </a:path>
                <a:path w="9199880" h="4648200">
                  <a:moveTo>
                    <a:pt x="6600887" y="1999037"/>
                  </a:moveTo>
                  <a:lnTo>
                    <a:pt x="6575932" y="1999037"/>
                  </a:lnTo>
                </a:path>
                <a:path w="9199880" h="4648200">
                  <a:moveTo>
                    <a:pt x="6550976" y="1999037"/>
                  </a:moveTo>
                  <a:lnTo>
                    <a:pt x="6525957" y="1999037"/>
                  </a:lnTo>
                </a:path>
                <a:path w="9199880" h="4648200">
                  <a:moveTo>
                    <a:pt x="6500938" y="1999037"/>
                  </a:moveTo>
                  <a:lnTo>
                    <a:pt x="6475983" y="1999037"/>
                  </a:lnTo>
                </a:path>
                <a:path w="9199880" h="4648200">
                  <a:moveTo>
                    <a:pt x="6451027" y="1999037"/>
                  </a:moveTo>
                  <a:lnTo>
                    <a:pt x="6426008" y="1999037"/>
                  </a:lnTo>
                </a:path>
                <a:path w="9199880" h="4648200">
                  <a:moveTo>
                    <a:pt x="6400989" y="1999037"/>
                  </a:moveTo>
                  <a:lnTo>
                    <a:pt x="6376034" y="1999037"/>
                  </a:lnTo>
                </a:path>
                <a:path w="9199880" h="4648200">
                  <a:moveTo>
                    <a:pt x="6351015" y="1999037"/>
                  </a:moveTo>
                  <a:lnTo>
                    <a:pt x="6345427" y="1999037"/>
                  </a:lnTo>
                </a:path>
                <a:path w="9199880" h="4648200">
                  <a:moveTo>
                    <a:pt x="8999790" y="2049018"/>
                  </a:moveTo>
                  <a:lnTo>
                    <a:pt x="8974835" y="2049018"/>
                  </a:lnTo>
                </a:path>
                <a:path w="9199880" h="4648200">
                  <a:moveTo>
                    <a:pt x="8949816" y="2049018"/>
                  </a:moveTo>
                  <a:lnTo>
                    <a:pt x="8924860" y="2049018"/>
                  </a:lnTo>
                </a:path>
                <a:path w="9199880" h="4648200">
                  <a:moveTo>
                    <a:pt x="8899841" y="2049018"/>
                  </a:moveTo>
                  <a:lnTo>
                    <a:pt x="8885432" y="2049026"/>
                  </a:lnTo>
                </a:path>
                <a:path w="9199880" h="4648200">
                  <a:moveTo>
                    <a:pt x="7328108" y="2049020"/>
                  </a:moveTo>
                  <a:lnTo>
                    <a:pt x="7325613" y="2049018"/>
                  </a:lnTo>
                </a:path>
                <a:path w="9199880" h="4648200">
                  <a:moveTo>
                    <a:pt x="7300594" y="2049018"/>
                  </a:moveTo>
                  <a:lnTo>
                    <a:pt x="7275575" y="2049018"/>
                  </a:lnTo>
                </a:path>
                <a:path w="9199880" h="4648200">
                  <a:moveTo>
                    <a:pt x="7250619" y="2049018"/>
                  </a:moveTo>
                  <a:lnTo>
                    <a:pt x="7225600" y="2049018"/>
                  </a:lnTo>
                </a:path>
                <a:path w="9199880" h="4648200">
                  <a:moveTo>
                    <a:pt x="7200645" y="2049018"/>
                  </a:moveTo>
                  <a:lnTo>
                    <a:pt x="7175626" y="2049018"/>
                  </a:lnTo>
                </a:path>
                <a:path w="9199880" h="4648200">
                  <a:moveTo>
                    <a:pt x="7150670" y="2049018"/>
                  </a:moveTo>
                  <a:lnTo>
                    <a:pt x="7125651" y="2049018"/>
                  </a:lnTo>
                </a:path>
                <a:path w="9199880" h="4648200">
                  <a:moveTo>
                    <a:pt x="7100696" y="2049018"/>
                  </a:moveTo>
                  <a:lnTo>
                    <a:pt x="7075740" y="2049018"/>
                  </a:lnTo>
                </a:path>
                <a:path w="9199880" h="4648200">
                  <a:moveTo>
                    <a:pt x="7050658" y="2049018"/>
                  </a:moveTo>
                  <a:lnTo>
                    <a:pt x="7025702" y="2049018"/>
                  </a:lnTo>
                </a:path>
                <a:path w="9199880" h="4648200">
                  <a:moveTo>
                    <a:pt x="7000747" y="2049018"/>
                  </a:moveTo>
                  <a:lnTo>
                    <a:pt x="6975728" y="2049018"/>
                  </a:lnTo>
                </a:path>
                <a:path w="9199880" h="4648200">
                  <a:moveTo>
                    <a:pt x="6950772" y="2049018"/>
                  </a:moveTo>
                  <a:lnTo>
                    <a:pt x="6925753" y="2049018"/>
                  </a:lnTo>
                </a:path>
                <a:path w="9199880" h="4648200">
                  <a:moveTo>
                    <a:pt x="6900798" y="2049018"/>
                  </a:moveTo>
                  <a:lnTo>
                    <a:pt x="6875842" y="2049018"/>
                  </a:lnTo>
                </a:path>
                <a:path w="9199880" h="4648200">
                  <a:moveTo>
                    <a:pt x="6850760" y="2049018"/>
                  </a:moveTo>
                  <a:lnTo>
                    <a:pt x="6825804" y="2049018"/>
                  </a:lnTo>
                </a:path>
                <a:path w="9199880" h="4648200">
                  <a:moveTo>
                    <a:pt x="6800785" y="2049018"/>
                  </a:moveTo>
                  <a:lnTo>
                    <a:pt x="6775830" y="2049018"/>
                  </a:lnTo>
                </a:path>
                <a:path w="9199880" h="4648200">
                  <a:moveTo>
                    <a:pt x="6750874" y="2049018"/>
                  </a:moveTo>
                  <a:lnTo>
                    <a:pt x="6725855" y="2049018"/>
                  </a:lnTo>
                </a:path>
                <a:path w="9199880" h="4648200">
                  <a:moveTo>
                    <a:pt x="6700900" y="2049018"/>
                  </a:moveTo>
                  <a:lnTo>
                    <a:pt x="6675881" y="2049018"/>
                  </a:lnTo>
                </a:path>
                <a:path w="9199880" h="4648200">
                  <a:moveTo>
                    <a:pt x="6650925" y="2049018"/>
                  </a:moveTo>
                  <a:lnTo>
                    <a:pt x="6625906" y="2049018"/>
                  </a:lnTo>
                </a:path>
                <a:path w="9199880" h="4648200">
                  <a:moveTo>
                    <a:pt x="6600887" y="2049018"/>
                  </a:moveTo>
                  <a:lnTo>
                    <a:pt x="6575932" y="2049018"/>
                  </a:lnTo>
                </a:path>
                <a:path w="9199880" h="4648200">
                  <a:moveTo>
                    <a:pt x="6550976" y="2049018"/>
                  </a:moveTo>
                  <a:lnTo>
                    <a:pt x="6525957" y="2049018"/>
                  </a:lnTo>
                </a:path>
                <a:path w="9199880" h="4648200">
                  <a:moveTo>
                    <a:pt x="6500938" y="2049018"/>
                  </a:moveTo>
                  <a:lnTo>
                    <a:pt x="6475983" y="2049018"/>
                  </a:lnTo>
                </a:path>
                <a:path w="9199880" h="4648200">
                  <a:moveTo>
                    <a:pt x="6451027" y="2049018"/>
                  </a:moveTo>
                  <a:lnTo>
                    <a:pt x="6426008" y="2049018"/>
                  </a:lnTo>
                </a:path>
                <a:path w="9199880" h="4648200">
                  <a:moveTo>
                    <a:pt x="6400989" y="2049018"/>
                  </a:moveTo>
                  <a:lnTo>
                    <a:pt x="6376034" y="2049018"/>
                  </a:lnTo>
                </a:path>
                <a:path w="9199880" h="4648200">
                  <a:moveTo>
                    <a:pt x="6351015" y="2049018"/>
                  </a:moveTo>
                  <a:lnTo>
                    <a:pt x="6345427" y="2049018"/>
                  </a:lnTo>
                </a:path>
                <a:path w="9199880" h="4648200">
                  <a:moveTo>
                    <a:pt x="8999790" y="2099024"/>
                  </a:moveTo>
                  <a:lnTo>
                    <a:pt x="8974835" y="2099024"/>
                  </a:lnTo>
                </a:path>
                <a:path w="9199880" h="4648200">
                  <a:moveTo>
                    <a:pt x="8949816" y="2099024"/>
                  </a:moveTo>
                  <a:lnTo>
                    <a:pt x="8924860" y="2099024"/>
                  </a:lnTo>
                </a:path>
                <a:path w="9199880" h="4648200">
                  <a:moveTo>
                    <a:pt x="8899841" y="2099024"/>
                  </a:moveTo>
                  <a:lnTo>
                    <a:pt x="8879087" y="2099025"/>
                  </a:lnTo>
                </a:path>
                <a:path w="9199880" h="4648200">
                  <a:moveTo>
                    <a:pt x="7300594" y="2099024"/>
                  </a:moveTo>
                  <a:lnTo>
                    <a:pt x="7275575" y="2099024"/>
                  </a:lnTo>
                </a:path>
                <a:path w="9199880" h="4648200">
                  <a:moveTo>
                    <a:pt x="7250619" y="2099024"/>
                  </a:moveTo>
                  <a:lnTo>
                    <a:pt x="7225600" y="2099024"/>
                  </a:lnTo>
                </a:path>
                <a:path w="9199880" h="4648200">
                  <a:moveTo>
                    <a:pt x="7200645" y="2099024"/>
                  </a:moveTo>
                  <a:lnTo>
                    <a:pt x="7175626" y="2099024"/>
                  </a:lnTo>
                </a:path>
                <a:path w="9199880" h="4648200">
                  <a:moveTo>
                    <a:pt x="7150670" y="2099024"/>
                  </a:moveTo>
                  <a:lnTo>
                    <a:pt x="7125651" y="2099024"/>
                  </a:lnTo>
                </a:path>
                <a:path w="9199880" h="4648200">
                  <a:moveTo>
                    <a:pt x="7100696" y="2099024"/>
                  </a:moveTo>
                  <a:lnTo>
                    <a:pt x="7075740" y="2099024"/>
                  </a:lnTo>
                </a:path>
                <a:path w="9199880" h="4648200">
                  <a:moveTo>
                    <a:pt x="7050658" y="2099024"/>
                  </a:moveTo>
                  <a:lnTo>
                    <a:pt x="7025702" y="2099024"/>
                  </a:lnTo>
                </a:path>
                <a:path w="9199880" h="4648200">
                  <a:moveTo>
                    <a:pt x="7000747" y="2099024"/>
                  </a:moveTo>
                  <a:lnTo>
                    <a:pt x="6975728" y="2099024"/>
                  </a:lnTo>
                </a:path>
                <a:path w="9199880" h="4648200">
                  <a:moveTo>
                    <a:pt x="6950772" y="2099024"/>
                  </a:moveTo>
                  <a:lnTo>
                    <a:pt x="6925753" y="2099024"/>
                  </a:lnTo>
                </a:path>
                <a:path w="9199880" h="4648200">
                  <a:moveTo>
                    <a:pt x="6900798" y="2099024"/>
                  </a:moveTo>
                  <a:lnTo>
                    <a:pt x="6875842" y="2099024"/>
                  </a:lnTo>
                </a:path>
                <a:path w="9199880" h="4648200">
                  <a:moveTo>
                    <a:pt x="6850760" y="2099024"/>
                  </a:moveTo>
                  <a:lnTo>
                    <a:pt x="6825804" y="2099024"/>
                  </a:lnTo>
                </a:path>
                <a:path w="9199880" h="4648200">
                  <a:moveTo>
                    <a:pt x="6800785" y="2099024"/>
                  </a:moveTo>
                  <a:lnTo>
                    <a:pt x="6775830" y="2099024"/>
                  </a:lnTo>
                </a:path>
                <a:path w="9199880" h="4648200">
                  <a:moveTo>
                    <a:pt x="6750874" y="2099024"/>
                  </a:moveTo>
                  <a:lnTo>
                    <a:pt x="6725855" y="2099024"/>
                  </a:lnTo>
                </a:path>
                <a:path w="9199880" h="4648200">
                  <a:moveTo>
                    <a:pt x="6700900" y="2099024"/>
                  </a:moveTo>
                  <a:lnTo>
                    <a:pt x="6675881" y="2099024"/>
                  </a:lnTo>
                </a:path>
                <a:path w="9199880" h="4648200">
                  <a:moveTo>
                    <a:pt x="6650925" y="2099024"/>
                  </a:moveTo>
                  <a:lnTo>
                    <a:pt x="6625906" y="2099024"/>
                  </a:lnTo>
                </a:path>
                <a:path w="9199880" h="4648200">
                  <a:moveTo>
                    <a:pt x="6600887" y="2099024"/>
                  </a:moveTo>
                  <a:lnTo>
                    <a:pt x="6575932" y="2099024"/>
                  </a:lnTo>
                </a:path>
                <a:path w="9199880" h="4648200">
                  <a:moveTo>
                    <a:pt x="6550976" y="2099024"/>
                  </a:moveTo>
                  <a:lnTo>
                    <a:pt x="6525957" y="2099024"/>
                  </a:lnTo>
                </a:path>
                <a:path w="9199880" h="4648200">
                  <a:moveTo>
                    <a:pt x="6500938" y="2099024"/>
                  </a:moveTo>
                  <a:lnTo>
                    <a:pt x="6475983" y="2099024"/>
                  </a:lnTo>
                </a:path>
                <a:path w="9199880" h="4648200">
                  <a:moveTo>
                    <a:pt x="6451027" y="2099024"/>
                  </a:moveTo>
                  <a:lnTo>
                    <a:pt x="6426008" y="2099024"/>
                  </a:lnTo>
                </a:path>
                <a:path w="9199880" h="4648200">
                  <a:moveTo>
                    <a:pt x="6400989" y="2099024"/>
                  </a:moveTo>
                  <a:lnTo>
                    <a:pt x="6376034" y="2099024"/>
                  </a:lnTo>
                </a:path>
                <a:path w="9199880" h="4648200">
                  <a:moveTo>
                    <a:pt x="6351015" y="2099024"/>
                  </a:moveTo>
                  <a:lnTo>
                    <a:pt x="6345427" y="2099024"/>
                  </a:lnTo>
                </a:path>
                <a:path w="9199880" h="4648200">
                  <a:moveTo>
                    <a:pt x="8996435" y="2148980"/>
                  </a:moveTo>
                  <a:lnTo>
                    <a:pt x="8974835" y="2148979"/>
                  </a:lnTo>
                </a:path>
                <a:path w="9199880" h="4648200">
                  <a:moveTo>
                    <a:pt x="8949816" y="2148979"/>
                  </a:moveTo>
                  <a:lnTo>
                    <a:pt x="8924860" y="2148979"/>
                  </a:lnTo>
                </a:path>
                <a:path w="9199880" h="4648200">
                  <a:moveTo>
                    <a:pt x="8899841" y="2148979"/>
                  </a:moveTo>
                  <a:lnTo>
                    <a:pt x="8874822" y="2148979"/>
                  </a:lnTo>
                </a:path>
                <a:path w="9199880" h="4648200">
                  <a:moveTo>
                    <a:pt x="7300594" y="2148979"/>
                  </a:moveTo>
                  <a:lnTo>
                    <a:pt x="7275575" y="2148979"/>
                  </a:lnTo>
                </a:path>
                <a:path w="9199880" h="4648200">
                  <a:moveTo>
                    <a:pt x="7250619" y="2148979"/>
                  </a:moveTo>
                  <a:lnTo>
                    <a:pt x="7225600" y="2148979"/>
                  </a:lnTo>
                </a:path>
                <a:path w="9199880" h="4648200">
                  <a:moveTo>
                    <a:pt x="7200645" y="2148979"/>
                  </a:moveTo>
                  <a:lnTo>
                    <a:pt x="7175626" y="2148979"/>
                  </a:lnTo>
                </a:path>
                <a:path w="9199880" h="4648200">
                  <a:moveTo>
                    <a:pt x="7150670" y="2148979"/>
                  </a:moveTo>
                  <a:lnTo>
                    <a:pt x="7125651" y="2148979"/>
                  </a:lnTo>
                </a:path>
                <a:path w="9199880" h="4648200">
                  <a:moveTo>
                    <a:pt x="7100696" y="2148979"/>
                  </a:moveTo>
                  <a:lnTo>
                    <a:pt x="7075740" y="2148979"/>
                  </a:lnTo>
                </a:path>
                <a:path w="9199880" h="4648200">
                  <a:moveTo>
                    <a:pt x="7050658" y="2148979"/>
                  </a:moveTo>
                  <a:lnTo>
                    <a:pt x="7025702" y="2148979"/>
                  </a:lnTo>
                </a:path>
                <a:path w="9199880" h="4648200">
                  <a:moveTo>
                    <a:pt x="7000747" y="2148979"/>
                  </a:moveTo>
                  <a:lnTo>
                    <a:pt x="6975728" y="2148979"/>
                  </a:lnTo>
                </a:path>
                <a:path w="9199880" h="4648200">
                  <a:moveTo>
                    <a:pt x="6950772" y="2148979"/>
                  </a:moveTo>
                  <a:lnTo>
                    <a:pt x="6925753" y="2148979"/>
                  </a:lnTo>
                </a:path>
                <a:path w="9199880" h="4648200">
                  <a:moveTo>
                    <a:pt x="6900798" y="2148979"/>
                  </a:moveTo>
                  <a:lnTo>
                    <a:pt x="6875842" y="2148979"/>
                  </a:lnTo>
                </a:path>
                <a:path w="9199880" h="4648200">
                  <a:moveTo>
                    <a:pt x="6850760" y="2148979"/>
                  </a:moveTo>
                  <a:lnTo>
                    <a:pt x="6825804" y="2148979"/>
                  </a:lnTo>
                </a:path>
                <a:path w="9199880" h="4648200">
                  <a:moveTo>
                    <a:pt x="6800785" y="2148979"/>
                  </a:moveTo>
                  <a:lnTo>
                    <a:pt x="6775830" y="2148979"/>
                  </a:lnTo>
                </a:path>
                <a:path w="9199880" h="4648200">
                  <a:moveTo>
                    <a:pt x="6750874" y="2148979"/>
                  </a:moveTo>
                  <a:lnTo>
                    <a:pt x="6725855" y="2148979"/>
                  </a:lnTo>
                </a:path>
                <a:path w="9199880" h="4648200">
                  <a:moveTo>
                    <a:pt x="6700900" y="2148979"/>
                  </a:moveTo>
                  <a:lnTo>
                    <a:pt x="6675881" y="2148979"/>
                  </a:lnTo>
                </a:path>
                <a:path w="9199880" h="4648200">
                  <a:moveTo>
                    <a:pt x="6650925" y="2148979"/>
                  </a:moveTo>
                  <a:lnTo>
                    <a:pt x="6625906" y="2148979"/>
                  </a:lnTo>
                </a:path>
                <a:path w="9199880" h="4648200">
                  <a:moveTo>
                    <a:pt x="6600887" y="2148979"/>
                  </a:moveTo>
                  <a:lnTo>
                    <a:pt x="6575932" y="2148979"/>
                  </a:lnTo>
                </a:path>
                <a:path w="9199880" h="4648200">
                  <a:moveTo>
                    <a:pt x="6550976" y="2148979"/>
                  </a:moveTo>
                  <a:lnTo>
                    <a:pt x="6525957" y="2148979"/>
                  </a:lnTo>
                </a:path>
                <a:path w="9199880" h="4648200">
                  <a:moveTo>
                    <a:pt x="6500938" y="2148979"/>
                  </a:moveTo>
                  <a:lnTo>
                    <a:pt x="6475983" y="2148979"/>
                  </a:lnTo>
                </a:path>
                <a:path w="9199880" h="4648200">
                  <a:moveTo>
                    <a:pt x="6451027" y="2148979"/>
                  </a:moveTo>
                  <a:lnTo>
                    <a:pt x="6426008" y="2148979"/>
                  </a:lnTo>
                </a:path>
                <a:path w="9199880" h="4648200">
                  <a:moveTo>
                    <a:pt x="6400989" y="2148979"/>
                  </a:moveTo>
                  <a:lnTo>
                    <a:pt x="6376034" y="2148979"/>
                  </a:lnTo>
                </a:path>
                <a:path w="9199880" h="4648200">
                  <a:moveTo>
                    <a:pt x="6351015" y="2148979"/>
                  </a:moveTo>
                  <a:lnTo>
                    <a:pt x="6345427" y="2148979"/>
                  </a:lnTo>
                </a:path>
                <a:path w="9199880" h="4648200">
                  <a:moveTo>
                    <a:pt x="8990573" y="2198959"/>
                  </a:moveTo>
                  <a:lnTo>
                    <a:pt x="8974835" y="2198960"/>
                  </a:lnTo>
                </a:path>
                <a:path w="9199880" h="4648200">
                  <a:moveTo>
                    <a:pt x="8949816" y="2198960"/>
                  </a:moveTo>
                  <a:lnTo>
                    <a:pt x="8924860" y="2198960"/>
                  </a:lnTo>
                </a:path>
                <a:path w="9199880" h="4648200">
                  <a:moveTo>
                    <a:pt x="8899841" y="2198960"/>
                  </a:moveTo>
                  <a:lnTo>
                    <a:pt x="8874822" y="2198960"/>
                  </a:lnTo>
                </a:path>
                <a:path w="9199880" h="4648200">
                  <a:moveTo>
                    <a:pt x="7300594" y="2198960"/>
                  </a:moveTo>
                  <a:lnTo>
                    <a:pt x="7275575" y="2198960"/>
                  </a:lnTo>
                </a:path>
                <a:path w="9199880" h="4648200">
                  <a:moveTo>
                    <a:pt x="7250619" y="2198960"/>
                  </a:moveTo>
                  <a:lnTo>
                    <a:pt x="7225600" y="2198960"/>
                  </a:lnTo>
                </a:path>
                <a:path w="9199880" h="4648200">
                  <a:moveTo>
                    <a:pt x="7200645" y="2198960"/>
                  </a:moveTo>
                  <a:lnTo>
                    <a:pt x="7175626" y="2198960"/>
                  </a:lnTo>
                </a:path>
                <a:path w="9199880" h="4648200">
                  <a:moveTo>
                    <a:pt x="7150670" y="2198960"/>
                  </a:moveTo>
                  <a:lnTo>
                    <a:pt x="7125651" y="2198960"/>
                  </a:lnTo>
                </a:path>
                <a:path w="9199880" h="4648200">
                  <a:moveTo>
                    <a:pt x="7100696" y="2198960"/>
                  </a:moveTo>
                  <a:lnTo>
                    <a:pt x="7075740" y="2198960"/>
                  </a:lnTo>
                </a:path>
                <a:path w="9199880" h="4648200">
                  <a:moveTo>
                    <a:pt x="7050658" y="2198960"/>
                  </a:moveTo>
                  <a:lnTo>
                    <a:pt x="7025702" y="2198960"/>
                  </a:lnTo>
                </a:path>
                <a:path w="9199880" h="4648200">
                  <a:moveTo>
                    <a:pt x="7000747" y="2198960"/>
                  </a:moveTo>
                  <a:lnTo>
                    <a:pt x="6975728" y="2198960"/>
                  </a:lnTo>
                </a:path>
                <a:path w="9199880" h="4648200">
                  <a:moveTo>
                    <a:pt x="6950772" y="2198960"/>
                  </a:moveTo>
                  <a:lnTo>
                    <a:pt x="6925753" y="2198960"/>
                  </a:lnTo>
                </a:path>
                <a:path w="9199880" h="4648200">
                  <a:moveTo>
                    <a:pt x="6900798" y="2198960"/>
                  </a:moveTo>
                  <a:lnTo>
                    <a:pt x="6875842" y="2198960"/>
                  </a:lnTo>
                </a:path>
                <a:path w="9199880" h="4648200">
                  <a:moveTo>
                    <a:pt x="6850760" y="2198960"/>
                  </a:moveTo>
                  <a:lnTo>
                    <a:pt x="6825804" y="2198960"/>
                  </a:lnTo>
                </a:path>
                <a:path w="9199880" h="4648200">
                  <a:moveTo>
                    <a:pt x="6800785" y="2198960"/>
                  </a:moveTo>
                  <a:lnTo>
                    <a:pt x="6775830" y="2198960"/>
                  </a:lnTo>
                </a:path>
                <a:path w="9199880" h="4648200">
                  <a:moveTo>
                    <a:pt x="6750874" y="2198960"/>
                  </a:moveTo>
                  <a:lnTo>
                    <a:pt x="6725855" y="2198960"/>
                  </a:lnTo>
                </a:path>
                <a:path w="9199880" h="4648200">
                  <a:moveTo>
                    <a:pt x="6700900" y="2198960"/>
                  </a:moveTo>
                  <a:lnTo>
                    <a:pt x="6675881" y="2198960"/>
                  </a:lnTo>
                </a:path>
                <a:path w="9199880" h="4648200">
                  <a:moveTo>
                    <a:pt x="6650925" y="2198960"/>
                  </a:moveTo>
                  <a:lnTo>
                    <a:pt x="6625906" y="2198960"/>
                  </a:lnTo>
                </a:path>
                <a:path w="9199880" h="4648200">
                  <a:moveTo>
                    <a:pt x="6600887" y="2198960"/>
                  </a:moveTo>
                  <a:lnTo>
                    <a:pt x="6575932" y="2198960"/>
                  </a:lnTo>
                </a:path>
                <a:path w="9199880" h="4648200">
                  <a:moveTo>
                    <a:pt x="6550976" y="2198960"/>
                  </a:moveTo>
                  <a:lnTo>
                    <a:pt x="6525957" y="2198960"/>
                  </a:lnTo>
                </a:path>
                <a:path w="9199880" h="4648200">
                  <a:moveTo>
                    <a:pt x="6500938" y="2198960"/>
                  </a:moveTo>
                  <a:lnTo>
                    <a:pt x="6475983" y="2198960"/>
                  </a:lnTo>
                </a:path>
                <a:path w="9199880" h="4648200">
                  <a:moveTo>
                    <a:pt x="6451027" y="2198960"/>
                  </a:moveTo>
                  <a:lnTo>
                    <a:pt x="6426008" y="2198960"/>
                  </a:lnTo>
                </a:path>
                <a:path w="9199880" h="4648200">
                  <a:moveTo>
                    <a:pt x="6400989" y="2198960"/>
                  </a:moveTo>
                  <a:lnTo>
                    <a:pt x="6376034" y="2198960"/>
                  </a:lnTo>
                </a:path>
                <a:path w="9199880" h="4648200">
                  <a:moveTo>
                    <a:pt x="6351015" y="2198960"/>
                  </a:moveTo>
                  <a:lnTo>
                    <a:pt x="6345427" y="2198960"/>
                  </a:lnTo>
                </a:path>
                <a:path w="9199880" h="4648200">
                  <a:moveTo>
                    <a:pt x="8984714" y="2248920"/>
                  </a:moveTo>
                  <a:lnTo>
                    <a:pt x="8974835" y="2248916"/>
                  </a:lnTo>
                </a:path>
                <a:path w="9199880" h="4648200">
                  <a:moveTo>
                    <a:pt x="8949816" y="2248916"/>
                  </a:moveTo>
                  <a:lnTo>
                    <a:pt x="8924860" y="2248916"/>
                  </a:lnTo>
                </a:path>
                <a:path w="9199880" h="4648200">
                  <a:moveTo>
                    <a:pt x="8899841" y="2248916"/>
                  </a:moveTo>
                  <a:lnTo>
                    <a:pt x="8874822" y="2248916"/>
                  </a:lnTo>
                </a:path>
                <a:path w="9199880" h="4648200">
                  <a:moveTo>
                    <a:pt x="7300594" y="2248916"/>
                  </a:moveTo>
                  <a:lnTo>
                    <a:pt x="7275575" y="2248916"/>
                  </a:lnTo>
                </a:path>
                <a:path w="9199880" h="4648200">
                  <a:moveTo>
                    <a:pt x="7250619" y="2248916"/>
                  </a:moveTo>
                  <a:lnTo>
                    <a:pt x="7225600" y="2248916"/>
                  </a:lnTo>
                </a:path>
                <a:path w="9199880" h="4648200">
                  <a:moveTo>
                    <a:pt x="7200645" y="2248916"/>
                  </a:moveTo>
                  <a:lnTo>
                    <a:pt x="7175626" y="2248916"/>
                  </a:lnTo>
                </a:path>
                <a:path w="9199880" h="4648200">
                  <a:moveTo>
                    <a:pt x="7150670" y="2248916"/>
                  </a:moveTo>
                  <a:lnTo>
                    <a:pt x="7125651" y="2248916"/>
                  </a:lnTo>
                </a:path>
                <a:path w="9199880" h="4648200">
                  <a:moveTo>
                    <a:pt x="7100696" y="2248916"/>
                  </a:moveTo>
                  <a:lnTo>
                    <a:pt x="7075740" y="2248916"/>
                  </a:lnTo>
                </a:path>
                <a:path w="9199880" h="4648200">
                  <a:moveTo>
                    <a:pt x="7050658" y="2248916"/>
                  </a:moveTo>
                  <a:lnTo>
                    <a:pt x="7025702" y="2248916"/>
                  </a:lnTo>
                </a:path>
                <a:path w="9199880" h="4648200">
                  <a:moveTo>
                    <a:pt x="7000747" y="2248916"/>
                  </a:moveTo>
                  <a:lnTo>
                    <a:pt x="6975728" y="2248916"/>
                  </a:lnTo>
                </a:path>
                <a:path w="9199880" h="4648200">
                  <a:moveTo>
                    <a:pt x="6950772" y="2248916"/>
                  </a:moveTo>
                  <a:lnTo>
                    <a:pt x="6925753" y="2248916"/>
                  </a:lnTo>
                </a:path>
                <a:path w="9199880" h="4648200">
                  <a:moveTo>
                    <a:pt x="6900798" y="2248916"/>
                  </a:moveTo>
                  <a:lnTo>
                    <a:pt x="6875842" y="2248916"/>
                  </a:lnTo>
                </a:path>
                <a:path w="9199880" h="4648200">
                  <a:moveTo>
                    <a:pt x="6850760" y="2248916"/>
                  </a:moveTo>
                  <a:lnTo>
                    <a:pt x="6825804" y="2248916"/>
                  </a:lnTo>
                </a:path>
                <a:path w="9199880" h="4648200">
                  <a:moveTo>
                    <a:pt x="6800785" y="2248916"/>
                  </a:moveTo>
                  <a:lnTo>
                    <a:pt x="6775830" y="2248916"/>
                  </a:lnTo>
                </a:path>
                <a:path w="9199880" h="4648200">
                  <a:moveTo>
                    <a:pt x="6750874" y="2248916"/>
                  </a:moveTo>
                  <a:lnTo>
                    <a:pt x="6725855" y="2248916"/>
                  </a:lnTo>
                </a:path>
                <a:path w="9199880" h="4648200">
                  <a:moveTo>
                    <a:pt x="6700900" y="2248916"/>
                  </a:moveTo>
                  <a:lnTo>
                    <a:pt x="6675881" y="2248916"/>
                  </a:lnTo>
                </a:path>
                <a:path w="9199880" h="4648200">
                  <a:moveTo>
                    <a:pt x="6650925" y="2248916"/>
                  </a:moveTo>
                  <a:lnTo>
                    <a:pt x="6625906" y="2248916"/>
                  </a:lnTo>
                </a:path>
                <a:path w="9199880" h="4648200">
                  <a:moveTo>
                    <a:pt x="6600887" y="2248916"/>
                  </a:moveTo>
                  <a:lnTo>
                    <a:pt x="6575932" y="2248916"/>
                  </a:lnTo>
                </a:path>
                <a:path w="9199880" h="4648200">
                  <a:moveTo>
                    <a:pt x="6550976" y="2248916"/>
                  </a:moveTo>
                  <a:lnTo>
                    <a:pt x="6525957" y="2248916"/>
                  </a:lnTo>
                </a:path>
                <a:path w="9199880" h="4648200">
                  <a:moveTo>
                    <a:pt x="6500938" y="2248916"/>
                  </a:moveTo>
                  <a:lnTo>
                    <a:pt x="6475983" y="2248916"/>
                  </a:lnTo>
                </a:path>
                <a:path w="9199880" h="4648200">
                  <a:moveTo>
                    <a:pt x="6451027" y="2248916"/>
                  </a:moveTo>
                  <a:lnTo>
                    <a:pt x="6426008" y="2248916"/>
                  </a:lnTo>
                </a:path>
                <a:path w="9199880" h="4648200">
                  <a:moveTo>
                    <a:pt x="6400989" y="2248916"/>
                  </a:moveTo>
                  <a:lnTo>
                    <a:pt x="6376034" y="2248916"/>
                  </a:lnTo>
                </a:path>
                <a:path w="9199880" h="4648200">
                  <a:moveTo>
                    <a:pt x="6351015" y="2248916"/>
                  </a:moveTo>
                  <a:lnTo>
                    <a:pt x="6345427" y="2248916"/>
                  </a:lnTo>
                </a:path>
                <a:path w="9199880" h="4648200">
                  <a:moveTo>
                    <a:pt x="8978849" y="2298923"/>
                  </a:moveTo>
                  <a:lnTo>
                    <a:pt x="8974835" y="2298922"/>
                  </a:lnTo>
                </a:path>
                <a:path w="9199880" h="4648200">
                  <a:moveTo>
                    <a:pt x="8949816" y="2298922"/>
                  </a:moveTo>
                  <a:lnTo>
                    <a:pt x="8924860" y="2298922"/>
                  </a:lnTo>
                </a:path>
                <a:path w="9199880" h="4648200">
                  <a:moveTo>
                    <a:pt x="8899841" y="2298922"/>
                  </a:moveTo>
                  <a:lnTo>
                    <a:pt x="8874822" y="2298922"/>
                  </a:lnTo>
                </a:path>
                <a:path w="9199880" h="4648200">
                  <a:moveTo>
                    <a:pt x="7296510" y="2298919"/>
                  </a:moveTo>
                  <a:lnTo>
                    <a:pt x="7275575" y="2298922"/>
                  </a:lnTo>
                </a:path>
                <a:path w="9199880" h="4648200">
                  <a:moveTo>
                    <a:pt x="7250619" y="2298922"/>
                  </a:moveTo>
                  <a:lnTo>
                    <a:pt x="7225600" y="2298922"/>
                  </a:lnTo>
                </a:path>
                <a:path w="9199880" h="4648200">
                  <a:moveTo>
                    <a:pt x="7200645" y="2298922"/>
                  </a:moveTo>
                  <a:lnTo>
                    <a:pt x="7175626" y="2298922"/>
                  </a:lnTo>
                </a:path>
                <a:path w="9199880" h="4648200">
                  <a:moveTo>
                    <a:pt x="7150670" y="2298922"/>
                  </a:moveTo>
                  <a:lnTo>
                    <a:pt x="7125651" y="2298922"/>
                  </a:lnTo>
                </a:path>
                <a:path w="9199880" h="4648200">
                  <a:moveTo>
                    <a:pt x="7100696" y="2298922"/>
                  </a:moveTo>
                  <a:lnTo>
                    <a:pt x="7075740" y="2298922"/>
                  </a:lnTo>
                </a:path>
                <a:path w="9199880" h="4648200">
                  <a:moveTo>
                    <a:pt x="7050658" y="2298922"/>
                  </a:moveTo>
                  <a:lnTo>
                    <a:pt x="7025702" y="2298922"/>
                  </a:lnTo>
                </a:path>
                <a:path w="9199880" h="4648200">
                  <a:moveTo>
                    <a:pt x="7000747" y="2298922"/>
                  </a:moveTo>
                  <a:lnTo>
                    <a:pt x="6975728" y="2298922"/>
                  </a:lnTo>
                </a:path>
                <a:path w="9199880" h="4648200">
                  <a:moveTo>
                    <a:pt x="6950772" y="2298922"/>
                  </a:moveTo>
                  <a:lnTo>
                    <a:pt x="6925753" y="2298922"/>
                  </a:lnTo>
                </a:path>
                <a:path w="9199880" h="4648200">
                  <a:moveTo>
                    <a:pt x="6900798" y="2298922"/>
                  </a:moveTo>
                  <a:lnTo>
                    <a:pt x="6875842" y="2298922"/>
                  </a:lnTo>
                </a:path>
                <a:path w="9199880" h="4648200">
                  <a:moveTo>
                    <a:pt x="6850760" y="2298922"/>
                  </a:moveTo>
                  <a:lnTo>
                    <a:pt x="6825804" y="2298922"/>
                  </a:lnTo>
                </a:path>
                <a:path w="9199880" h="4648200">
                  <a:moveTo>
                    <a:pt x="6800785" y="2298922"/>
                  </a:moveTo>
                  <a:lnTo>
                    <a:pt x="6775830" y="2298922"/>
                  </a:lnTo>
                </a:path>
                <a:path w="9199880" h="4648200">
                  <a:moveTo>
                    <a:pt x="6750874" y="2298922"/>
                  </a:moveTo>
                  <a:lnTo>
                    <a:pt x="6725855" y="2298922"/>
                  </a:lnTo>
                </a:path>
                <a:path w="9199880" h="4648200">
                  <a:moveTo>
                    <a:pt x="6700900" y="2298922"/>
                  </a:moveTo>
                  <a:lnTo>
                    <a:pt x="6675881" y="2298922"/>
                  </a:lnTo>
                </a:path>
                <a:path w="9199880" h="4648200">
                  <a:moveTo>
                    <a:pt x="6650925" y="2298922"/>
                  </a:moveTo>
                  <a:lnTo>
                    <a:pt x="6625906" y="2298922"/>
                  </a:lnTo>
                </a:path>
                <a:path w="9199880" h="4648200">
                  <a:moveTo>
                    <a:pt x="6600887" y="2298922"/>
                  </a:moveTo>
                  <a:lnTo>
                    <a:pt x="6575932" y="2298922"/>
                  </a:lnTo>
                </a:path>
                <a:path w="9199880" h="4648200">
                  <a:moveTo>
                    <a:pt x="6550976" y="2298922"/>
                  </a:moveTo>
                  <a:lnTo>
                    <a:pt x="6525957" y="2298922"/>
                  </a:lnTo>
                </a:path>
                <a:path w="9199880" h="4648200">
                  <a:moveTo>
                    <a:pt x="6500938" y="2298922"/>
                  </a:moveTo>
                  <a:lnTo>
                    <a:pt x="6475983" y="2298922"/>
                  </a:lnTo>
                </a:path>
                <a:path w="9199880" h="4648200">
                  <a:moveTo>
                    <a:pt x="6451027" y="2298922"/>
                  </a:moveTo>
                  <a:lnTo>
                    <a:pt x="6426008" y="2298922"/>
                  </a:lnTo>
                </a:path>
                <a:path w="9199880" h="4648200">
                  <a:moveTo>
                    <a:pt x="6400989" y="2298922"/>
                  </a:moveTo>
                  <a:lnTo>
                    <a:pt x="6376034" y="2298922"/>
                  </a:lnTo>
                </a:path>
                <a:path w="9199880" h="4648200">
                  <a:moveTo>
                    <a:pt x="6351015" y="2298922"/>
                  </a:moveTo>
                  <a:lnTo>
                    <a:pt x="6345427" y="2298922"/>
                  </a:lnTo>
                </a:path>
                <a:path w="9199880" h="4648200">
                  <a:moveTo>
                    <a:pt x="8949816" y="2348909"/>
                  </a:moveTo>
                  <a:lnTo>
                    <a:pt x="8924860" y="2348909"/>
                  </a:lnTo>
                </a:path>
                <a:path w="9199880" h="4648200">
                  <a:moveTo>
                    <a:pt x="8899841" y="2348909"/>
                  </a:moveTo>
                  <a:lnTo>
                    <a:pt x="8874822" y="2348909"/>
                  </a:lnTo>
                </a:path>
                <a:path w="9199880" h="4648200">
                  <a:moveTo>
                    <a:pt x="8849867" y="2348909"/>
                  </a:moveTo>
                  <a:lnTo>
                    <a:pt x="8847373" y="2348915"/>
                  </a:lnTo>
                </a:path>
                <a:path w="9199880" h="4648200">
                  <a:moveTo>
                    <a:pt x="7290190" y="2348910"/>
                  </a:moveTo>
                  <a:lnTo>
                    <a:pt x="7275575" y="2348909"/>
                  </a:lnTo>
                </a:path>
                <a:path w="9199880" h="4648200">
                  <a:moveTo>
                    <a:pt x="7250619" y="2348909"/>
                  </a:moveTo>
                  <a:lnTo>
                    <a:pt x="7225600" y="2348909"/>
                  </a:lnTo>
                </a:path>
                <a:path w="9199880" h="4648200">
                  <a:moveTo>
                    <a:pt x="7200645" y="2348909"/>
                  </a:moveTo>
                  <a:lnTo>
                    <a:pt x="7175626" y="2348909"/>
                  </a:lnTo>
                </a:path>
                <a:path w="9199880" h="4648200">
                  <a:moveTo>
                    <a:pt x="7150670" y="2348909"/>
                  </a:moveTo>
                  <a:lnTo>
                    <a:pt x="7125651" y="2348909"/>
                  </a:lnTo>
                </a:path>
                <a:path w="9199880" h="4648200">
                  <a:moveTo>
                    <a:pt x="7100696" y="2348909"/>
                  </a:moveTo>
                  <a:lnTo>
                    <a:pt x="7075740" y="2348909"/>
                  </a:lnTo>
                </a:path>
                <a:path w="9199880" h="4648200">
                  <a:moveTo>
                    <a:pt x="7050658" y="2348909"/>
                  </a:moveTo>
                  <a:lnTo>
                    <a:pt x="7025702" y="2348909"/>
                  </a:lnTo>
                </a:path>
                <a:path w="9199880" h="4648200">
                  <a:moveTo>
                    <a:pt x="7000747" y="2348909"/>
                  </a:moveTo>
                  <a:lnTo>
                    <a:pt x="6975728" y="2348909"/>
                  </a:lnTo>
                </a:path>
                <a:path w="9199880" h="4648200">
                  <a:moveTo>
                    <a:pt x="6950772" y="2348909"/>
                  </a:moveTo>
                  <a:lnTo>
                    <a:pt x="6925753" y="2348909"/>
                  </a:lnTo>
                </a:path>
                <a:path w="9199880" h="4648200">
                  <a:moveTo>
                    <a:pt x="6900798" y="2348909"/>
                  </a:moveTo>
                  <a:lnTo>
                    <a:pt x="6875842" y="2348909"/>
                  </a:lnTo>
                </a:path>
                <a:path w="9199880" h="4648200">
                  <a:moveTo>
                    <a:pt x="6850760" y="2348909"/>
                  </a:moveTo>
                  <a:lnTo>
                    <a:pt x="6825804" y="2348909"/>
                  </a:lnTo>
                </a:path>
                <a:path w="9199880" h="4648200">
                  <a:moveTo>
                    <a:pt x="6800785" y="2348909"/>
                  </a:moveTo>
                  <a:lnTo>
                    <a:pt x="6775830" y="2348909"/>
                  </a:lnTo>
                </a:path>
                <a:path w="9199880" h="4648200">
                  <a:moveTo>
                    <a:pt x="6750874" y="2348909"/>
                  </a:moveTo>
                  <a:lnTo>
                    <a:pt x="6725855" y="2348909"/>
                  </a:lnTo>
                </a:path>
                <a:path w="9199880" h="4648200">
                  <a:moveTo>
                    <a:pt x="6700900" y="2348909"/>
                  </a:moveTo>
                  <a:lnTo>
                    <a:pt x="6675881" y="2348909"/>
                  </a:lnTo>
                </a:path>
                <a:path w="9199880" h="4648200">
                  <a:moveTo>
                    <a:pt x="6650925" y="2348909"/>
                  </a:moveTo>
                  <a:lnTo>
                    <a:pt x="6625906" y="2348909"/>
                  </a:lnTo>
                </a:path>
                <a:path w="9199880" h="4648200">
                  <a:moveTo>
                    <a:pt x="6600887" y="2348909"/>
                  </a:moveTo>
                  <a:lnTo>
                    <a:pt x="6575932" y="2348909"/>
                  </a:lnTo>
                </a:path>
                <a:path w="9199880" h="4648200">
                  <a:moveTo>
                    <a:pt x="6550976" y="2348909"/>
                  </a:moveTo>
                  <a:lnTo>
                    <a:pt x="6525957" y="2348909"/>
                  </a:lnTo>
                </a:path>
                <a:path w="9199880" h="4648200">
                  <a:moveTo>
                    <a:pt x="6500938" y="2348909"/>
                  </a:moveTo>
                  <a:lnTo>
                    <a:pt x="6475983" y="2348909"/>
                  </a:lnTo>
                </a:path>
                <a:path w="9199880" h="4648200">
                  <a:moveTo>
                    <a:pt x="6451027" y="2348909"/>
                  </a:moveTo>
                  <a:lnTo>
                    <a:pt x="6426008" y="2348909"/>
                  </a:lnTo>
                </a:path>
                <a:path w="9199880" h="4648200">
                  <a:moveTo>
                    <a:pt x="6400989" y="2348909"/>
                  </a:moveTo>
                  <a:lnTo>
                    <a:pt x="6376034" y="2348909"/>
                  </a:lnTo>
                </a:path>
                <a:path w="9199880" h="4648200">
                  <a:moveTo>
                    <a:pt x="6351015" y="2348909"/>
                  </a:moveTo>
                  <a:lnTo>
                    <a:pt x="6345427" y="2348909"/>
                  </a:lnTo>
                </a:path>
                <a:path w="9199880" h="4648200">
                  <a:moveTo>
                    <a:pt x="8949816" y="2398864"/>
                  </a:moveTo>
                  <a:lnTo>
                    <a:pt x="8924860" y="2398864"/>
                  </a:lnTo>
                </a:path>
                <a:path w="9199880" h="4648200">
                  <a:moveTo>
                    <a:pt x="8899841" y="2398864"/>
                  </a:moveTo>
                  <a:lnTo>
                    <a:pt x="8874822" y="2398864"/>
                  </a:lnTo>
                </a:path>
                <a:path w="9199880" h="4648200">
                  <a:moveTo>
                    <a:pt x="8849867" y="2398864"/>
                  </a:moveTo>
                  <a:lnTo>
                    <a:pt x="8841034" y="2398864"/>
                  </a:lnTo>
                </a:path>
                <a:path w="9199880" h="4648200">
                  <a:moveTo>
                    <a:pt x="7283874" y="2398862"/>
                  </a:moveTo>
                  <a:lnTo>
                    <a:pt x="7275575" y="2398864"/>
                  </a:lnTo>
                </a:path>
                <a:path w="9199880" h="4648200">
                  <a:moveTo>
                    <a:pt x="7250619" y="2398864"/>
                  </a:moveTo>
                  <a:lnTo>
                    <a:pt x="7225600" y="2398864"/>
                  </a:lnTo>
                </a:path>
                <a:path w="9199880" h="4648200">
                  <a:moveTo>
                    <a:pt x="7200645" y="2398864"/>
                  </a:moveTo>
                  <a:lnTo>
                    <a:pt x="7175626" y="2398864"/>
                  </a:lnTo>
                </a:path>
                <a:path w="9199880" h="4648200">
                  <a:moveTo>
                    <a:pt x="7150670" y="2398864"/>
                  </a:moveTo>
                  <a:lnTo>
                    <a:pt x="7125651" y="2398864"/>
                  </a:lnTo>
                </a:path>
                <a:path w="9199880" h="4648200">
                  <a:moveTo>
                    <a:pt x="7100696" y="2398864"/>
                  </a:moveTo>
                  <a:lnTo>
                    <a:pt x="7075740" y="2398864"/>
                  </a:lnTo>
                </a:path>
                <a:path w="9199880" h="4648200">
                  <a:moveTo>
                    <a:pt x="7050658" y="2398864"/>
                  </a:moveTo>
                  <a:lnTo>
                    <a:pt x="7025702" y="2398864"/>
                  </a:lnTo>
                </a:path>
                <a:path w="9199880" h="4648200">
                  <a:moveTo>
                    <a:pt x="7000747" y="2398864"/>
                  </a:moveTo>
                  <a:lnTo>
                    <a:pt x="6975728" y="2398864"/>
                  </a:lnTo>
                </a:path>
                <a:path w="9199880" h="4648200">
                  <a:moveTo>
                    <a:pt x="6950772" y="2398864"/>
                  </a:moveTo>
                  <a:lnTo>
                    <a:pt x="6925753" y="2398864"/>
                  </a:lnTo>
                </a:path>
                <a:path w="9199880" h="4648200">
                  <a:moveTo>
                    <a:pt x="6900798" y="2398864"/>
                  </a:moveTo>
                  <a:lnTo>
                    <a:pt x="6875842" y="2398864"/>
                  </a:lnTo>
                </a:path>
                <a:path w="9199880" h="4648200">
                  <a:moveTo>
                    <a:pt x="6850760" y="2398864"/>
                  </a:moveTo>
                  <a:lnTo>
                    <a:pt x="6825804" y="2398864"/>
                  </a:lnTo>
                </a:path>
                <a:path w="9199880" h="4648200">
                  <a:moveTo>
                    <a:pt x="6800785" y="2398864"/>
                  </a:moveTo>
                  <a:lnTo>
                    <a:pt x="6775830" y="2398864"/>
                  </a:lnTo>
                </a:path>
                <a:path w="9199880" h="4648200">
                  <a:moveTo>
                    <a:pt x="6750874" y="2398864"/>
                  </a:moveTo>
                  <a:lnTo>
                    <a:pt x="6725855" y="2398864"/>
                  </a:lnTo>
                </a:path>
                <a:path w="9199880" h="4648200">
                  <a:moveTo>
                    <a:pt x="6700900" y="2398864"/>
                  </a:moveTo>
                  <a:lnTo>
                    <a:pt x="6675881" y="2398864"/>
                  </a:lnTo>
                </a:path>
                <a:path w="9199880" h="4648200">
                  <a:moveTo>
                    <a:pt x="6650925" y="2398864"/>
                  </a:moveTo>
                  <a:lnTo>
                    <a:pt x="6625906" y="2398864"/>
                  </a:lnTo>
                </a:path>
                <a:path w="9199880" h="4648200">
                  <a:moveTo>
                    <a:pt x="6600887" y="2398864"/>
                  </a:moveTo>
                  <a:lnTo>
                    <a:pt x="6575932" y="2398864"/>
                  </a:lnTo>
                </a:path>
                <a:path w="9199880" h="4648200">
                  <a:moveTo>
                    <a:pt x="6550976" y="2398864"/>
                  </a:moveTo>
                  <a:lnTo>
                    <a:pt x="6525957" y="2398864"/>
                  </a:lnTo>
                </a:path>
                <a:path w="9199880" h="4648200">
                  <a:moveTo>
                    <a:pt x="6500938" y="2398864"/>
                  </a:moveTo>
                  <a:lnTo>
                    <a:pt x="6475983" y="2398864"/>
                  </a:lnTo>
                </a:path>
                <a:path w="9199880" h="4648200">
                  <a:moveTo>
                    <a:pt x="6451027" y="2398864"/>
                  </a:moveTo>
                  <a:lnTo>
                    <a:pt x="6426008" y="2398864"/>
                  </a:lnTo>
                </a:path>
                <a:path w="9199880" h="4648200">
                  <a:moveTo>
                    <a:pt x="6400989" y="2398864"/>
                  </a:moveTo>
                  <a:lnTo>
                    <a:pt x="6376034" y="2398864"/>
                  </a:lnTo>
                </a:path>
                <a:path w="9199880" h="4648200">
                  <a:moveTo>
                    <a:pt x="6351015" y="2398864"/>
                  </a:moveTo>
                  <a:lnTo>
                    <a:pt x="6345427" y="2398864"/>
                  </a:lnTo>
                </a:path>
                <a:path w="9199880" h="4648200">
                  <a:moveTo>
                    <a:pt x="8949816" y="2448845"/>
                  </a:moveTo>
                  <a:lnTo>
                    <a:pt x="8924860" y="2448845"/>
                  </a:lnTo>
                </a:path>
                <a:path w="9199880" h="4648200">
                  <a:moveTo>
                    <a:pt x="8899841" y="2448845"/>
                  </a:moveTo>
                  <a:lnTo>
                    <a:pt x="8874822" y="2448845"/>
                  </a:lnTo>
                </a:path>
                <a:path w="9199880" h="4648200">
                  <a:moveTo>
                    <a:pt x="8849867" y="2448845"/>
                  </a:moveTo>
                  <a:lnTo>
                    <a:pt x="8834690" y="2448845"/>
                  </a:lnTo>
                </a:path>
                <a:path w="9199880" h="4648200">
                  <a:moveTo>
                    <a:pt x="7277553" y="2448847"/>
                  </a:moveTo>
                  <a:lnTo>
                    <a:pt x="7275575" y="2448845"/>
                  </a:lnTo>
                </a:path>
                <a:path w="9199880" h="4648200">
                  <a:moveTo>
                    <a:pt x="7250619" y="2448845"/>
                  </a:moveTo>
                  <a:lnTo>
                    <a:pt x="7225600" y="2448845"/>
                  </a:lnTo>
                </a:path>
                <a:path w="9199880" h="4648200">
                  <a:moveTo>
                    <a:pt x="7200645" y="2448845"/>
                  </a:moveTo>
                  <a:lnTo>
                    <a:pt x="7175626" y="2448845"/>
                  </a:lnTo>
                </a:path>
                <a:path w="9199880" h="4648200">
                  <a:moveTo>
                    <a:pt x="7150670" y="2448845"/>
                  </a:moveTo>
                  <a:lnTo>
                    <a:pt x="7125651" y="2448845"/>
                  </a:lnTo>
                </a:path>
                <a:path w="9199880" h="4648200">
                  <a:moveTo>
                    <a:pt x="7100696" y="2448845"/>
                  </a:moveTo>
                  <a:lnTo>
                    <a:pt x="7075740" y="2448845"/>
                  </a:lnTo>
                </a:path>
                <a:path w="9199880" h="4648200">
                  <a:moveTo>
                    <a:pt x="7050658" y="2448845"/>
                  </a:moveTo>
                  <a:lnTo>
                    <a:pt x="7025702" y="2448845"/>
                  </a:lnTo>
                </a:path>
                <a:path w="9199880" h="4648200">
                  <a:moveTo>
                    <a:pt x="7000747" y="2448845"/>
                  </a:moveTo>
                  <a:lnTo>
                    <a:pt x="6975728" y="2448845"/>
                  </a:lnTo>
                </a:path>
                <a:path w="9199880" h="4648200">
                  <a:moveTo>
                    <a:pt x="6950772" y="2448845"/>
                  </a:moveTo>
                  <a:lnTo>
                    <a:pt x="6925753" y="2448845"/>
                  </a:lnTo>
                </a:path>
                <a:path w="9199880" h="4648200">
                  <a:moveTo>
                    <a:pt x="6900798" y="2448845"/>
                  </a:moveTo>
                  <a:lnTo>
                    <a:pt x="6875842" y="2448845"/>
                  </a:lnTo>
                </a:path>
                <a:path w="9199880" h="4648200">
                  <a:moveTo>
                    <a:pt x="6850760" y="2448845"/>
                  </a:moveTo>
                  <a:lnTo>
                    <a:pt x="6825804" y="2448845"/>
                  </a:lnTo>
                </a:path>
                <a:path w="9199880" h="4648200">
                  <a:moveTo>
                    <a:pt x="6800785" y="2448845"/>
                  </a:moveTo>
                  <a:lnTo>
                    <a:pt x="6775830" y="2448845"/>
                  </a:lnTo>
                </a:path>
                <a:path w="9199880" h="4648200">
                  <a:moveTo>
                    <a:pt x="6750874" y="2448845"/>
                  </a:moveTo>
                  <a:lnTo>
                    <a:pt x="6725855" y="2448845"/>
                  </a:lnTo>
                </a:path>
                <a:path w="9199880" h="4648200">
                  <a:moveTo>
                    <a:pt x="6700900" y="2448845"/>
                  </a:moveTo>
                  <a:lnTo>
                    <a:pt x="6675881" y="2448845"/>
                  </a:lnTo>
                </a:path>
                <a:path w="9199880" h="4648200">
                  <a:moveTo>
                    <a:pt x="6650925" y="2448845"/>
                  </a:moveTo>
                  <a:lnTo>
                    <a:pt x="6625906" y="2448845"/>
                  </a:lnTo>
                </a:path>
                <a:path w="9199880" h="4648200">
                  <a:moveTo>
                    <a:pt x="6600887" y="2448845"/>
                  </a:moveTo>
                  <a:lnTo>
                    <a:pt x="6575932" y="2448845"/>
                  </a:lnTo>
                </a:path>
                <a:path w="9199880" h="4648200">
                  <a:moveTo>
                    <a:pt x="6550976" y="2448845"/>
                  </a:moveTo>
                  <a:lnTo>
                    <a:pt x="6525957" y="2448845"/>
                  </a:lnTo>
                </a:path>
                <a:path w="9199880" h="4648200">
                  <a:moveTo>
                    <a:pt x="6500938" y="2448845"/>
                  </a:moveTo>
                  <a:lnTo>
                    <a:pt x="6475983" y="2448845"/>
                  </a:lnTo>
                </a:path>
                <a:path w="9199880" h="4648200">
                  <a:moveTo>
                    <a:pt x="6451027" y="2448845"/>
                  </a:moveTo>
                  <a:lnTo>
                    <a:pt x="6426008" y="2448845"/>
                  </a:lnTo>
                </a:path>
                <a:path w="9199880" h="4648200">
                  <a:moveTo>
                    <a:pt x="6400989" y="2448845"/>
                  </a:moveTo>
                  <a:lnTo>
                    <a:pt x="6376034" y="2448845"/>
                  </a:lnTo>
                </a:path>
                <a:path w="9199880" h="4648200">
                  <a:moveTo>
                    <a:pt x="6351015" y="2448845"/>
                  </a:moveTo>
                  <a:lnTo>
                    <a:pt x="6345427" y="2448845"/>
                  </a:lnTo>
                </a:path>
                <a:path w="9199880" h="4648200">
                  <a:moveTo>
                    <a:pt x="8949816" y="2498826"/>
                  </a:moveTo>
                  <a:lnTo>
                    <a:pt x="8924860" y="2498826"/>
                  </a:lnTo>
                </a:path>
                <a:path w="9199880" h="4648200">
                  <a:moveTo>
                    <a:pt x="8899841" y="2498826"/>
                  </a:moveTo>
                  <a:lnTo>
                    <a:pt x="8874822" y="2498826"/>
                  </a:lnTo>
                </a:path>
                <a:path w="9199880" h="4648200">
                  <a:moveTo>
                    <a:pt x="8849867" y="2498826"/>
                  </a:moveTo>
                  <a:lnTo>
                    <a:pt x="8828347" y="2498827"/>
                  </a:lnTo>
                </a:path>
                <a:path w="9199880" h="4648200">
                  <a:moveTo>
                    <a:pt x="7250619" y="2498826"/>
                  </a:moveTo>
                  <a:lnTo>
                    <a:pt x="7225600" y="2498826"/>
                  </a:lnTo>
                </a:path>
                <a:path w="9199880" h="4648200">
                  <a:moveTo>
                    <a:pt x="7200645" y="2498826"/>
                  </a:moveTo>
                  <a:lnTo>
                    <a:pt x="7175626" y="2498826"/>
                  </a:lnTo>
                </a:path>
                <a:path w="9199880" h="4648200">
                  <a:moveTo>
                    <a:pt x="7150670" y="2498826"/>
                  </a:moveTo>
                  <a:lnTo>
                    <a:pt x="7125651" y="2498826"/>
                  </a:lnTo>
                </a:path>
                <a:path w="9199880" h="4648200">
                  <a:moveTo>
                    <a:pt x="7100696" y="2498826"/>
                  </a:moveTo>
                  <a:lnTo>
                    <a:pt x="7075740" y="2498826"/>
                  </a:lnTo>
                </a:path>
                <a:path w="9199880" h="4648200">
                  <a:moveTo>
                    <a:pt x="7050658" y="2498826"/>
                  </a:moveTo>
                  <a:lnTo>
                    <a:pt x="7025702" y="2498826"/>
                  </a:lnTo>
                </a:path>
                <a:path w="9199880" h="4648200">
                  <a:moveTo>
                    <a:pt x="7000747" y="2498826"/>
                  </a:moveTo>
                  <a:lnTo>
                    <a:pt x="6975728" y="2498826"/>
                  </a:lnTo>
                </a:path>
                <a:path w="9199880" h="4648200">
                  <a:moveTo>
                    <a:pt x="6950772" y="2498826"/>
                  </a:moveTo>
                  <a:lnTo>
                    <a:pt x="6925753" y="2498826"/>
                  </a:lnTo>
                </a:path>
                <a:path w="9199880" h="4648200">
                  <a:moveTo>
                    <a:pt x="6900798" y="2498826"/>
                  </a:moveTo>
                  <a:lnTo>
                    <a:pt x="6875842" y="2498826"/>
                  </a:lnTo>
                </a:path>
                <a:path w="9199880" h="4648200">
                  <a:moveTo>
                    <a:pt x="6850760" y="2498826"/>
                  </a:moveTo>
                  <a:lnTo>
                    <a:pt x="6825804" y="2498826"/>
                  </a:lnTo>
                </a:path>
                <a:path w="9199880" h="4648200">
                  <a:moveTo>
                    <a:pt x="6800785" y="2498826"/>
                  </a:moveTo>
                  <a:lnTo>
                    <a:pt x="6775830" y="2498826"/>
                  </a:lnTo>
                </a:path>
                <a:path w="9199880" h="4648200">
                  <a:moveTo>
                    <a:pt x="6750874" y="2498826"/>
                  </a:moveTo>
                  <a:lnTo>
                    <a:pt x="6725855" y="2498826"/>
                  </a:lnTo>
                </a:path>
                <a:path w="9199880" h="4648200">
                  <a:moveTo>
                    <a:pt x="6700900" y="2498826"/>
                  </a:moveTo>
                  <a:lnTo>
                    <a:pt x="6675881" y="2498826"/>
                  </a:lnTo>
                </a:path>
                <a:path w="9199880" h="4648200">
                  <a:moveTo>
                    <a:pt x="6650925" y="2498826"/>
                  </a:moveTo>
                  <a:lnTo>
                    <a:pt x="6625906" y="2498826"/>
                  </a:lnTo>
                </a:path>
                <a:path w="9199880" h="4648200">
                  <a:moveTo>
                    <a:pt x="6600887" y="2498826"/>
                  </a:moveTo>
                  <a:lnTo>
                    <a:pt x="6575932" y="2498826"/>
                  </a:lnTo>
                </a:path>
                <a:path w="9199880" h="4648200">
                  <a:moveTo>
                    <a:pt x="6550976" y="2498826"/>
                  </a:moveTo>
                  <a:lnTo>
                    <a:pt x="6525957" y="2498826"/>
                  </a:lnTo>
                </a:path>
                <a:path w="9199880" h="4648200">
                  <a:moveTo>
                    <a:pt x="6500938" y="2498826"/>
                  </a:moveTo>
                  <a:lnTo>
                    <a:pt x="6475983" y="2498826"/>
                  </a:lnTo>
                </a:path>
                <a:path w="9199880" h="4648200">
                  <a:moveTo>
                    <a:pt x="6451027" y="2498826"/>
                  </a:moveTo>
                  <a:lnTo>
                    <a:pt x="6426008" y="2498826"/>
                  </a:lnTo>
                </a:path>
                <a:path w="9199880" h="4648200">
                  <a:moveTo>
                    <a:pt x="6400989" y="2498826"/>
                  </a:moveTo>
                  <a:lnTo>
                    <a:pt x="6376034" y="2498826"/>
                  </a:lnTo>
                </a:path>
                <a:path w="9199880" h="4648200">
                  <a:moveTo>
                    <a:pt x="6351015" y="2498826"/>
                  </a:moveTo>
                  <a:lnTo>
                    <a:pt x="6345427" y="2498826"/>
                  </a:lnTo>
                </a:path>
                <a:path w="9199880" h="4648200">
                  <a:moveTo>
                    <a:pt x="8949539" y="2548812"/>
                  </a:moveTo>
                  <a:lnTo>
                    <a:pt x="8924860" y="2548807"/>
                  </a:lnTo>
                </a:path>
                <a:path w="9199880" h="4648200">
                  <a:moveTo>
                    <a:pt x="8899841" y="2548807"/>
                  </a:moveTo>
                  <a:lnTo>
                    <a:pt x="8874822" y="2548807"/>
                  </a:lnTo>
                </a:path>
                <a:path w="9199880" h="4648200">
                  <a:moveTo>
                    <a:pt x="8849867" y="2548807"/>
                  </a:moveTo>
                  <a:lnTo>
                    <a:pt x="8824911" y="2548807"/>
                  </a:lnTo>
                </a:path>
                <a:path w="9199880" h="4648200">
                  <a:moveTo>
                    <a:pt x="7250619" y="2548807"/>
                  </a:moveTo>
                  <a:lnTo>
                    <a:pt x="7225600" y="2548807"/>
                  </a:lnTo>
                </a:path>
                <a:path w="9199880" h="4648200">
                  <a:moveTo>
                    <a:pt x="7200645" y="2548807"/>
                  </a:moveTo>
                  <a:lnTo>
                    <a:pt x="7175626" y="2548807"/>
                  </a:lnTo>
                </a:path>
                <a:path w="9199880" h="4648200">
                  <a:moveTo>
                    <a:pt x="7150670" y="2548807"/>
                  </a:moveTo>
                  <a:lnTo>
                    <a:pt x="7125651" y="2548807"/>
                  </a:lnTo>
                </a:path>
                <a:path w="9199880" h="4648200">
                  <a:moveTo>
                    <a:pt x="7100696" y="2548807"/>
                  </a:moveTo>
                  <a:lnTo>
                    <a:pt x="7075740" y="2548807"/>
                  </a:lnTo>
                </a:path>
                <a:path w="9199880" h="4648200">
                  <a:moveTo>
                    <a:pt x="7050658" y="2548807"/>
                  </a:moveTo>
                  <a:lnTo>
                    <a:pt x="7025702" y="2548807"/>
                  </a:lnTo>
                </a:path>
                <a:path w="9199880" h="4648200">
                  <a:moveTo>
                    <a:pt x="7000747" y="2548807"/>
                  </a:moveTo>
                  <a:lnTo>
                    <a:pt x="6975728" y="2548807"/>
                  </a:lnTo>
                </a:path>
                <a:path w="9199880" h="4648200">
                  <a:moveTo>
                    <a:pt x="6950772" y="2548807"/>
                  </a:moveTo>
                  <a:lnTo>
                    <a:pt x="6925753" y="2548807"/>
                  </a:lnTo>
                </a:path>
                <a:path w="9199880" h="4648200">
                  <a:moveTo>
                    <a:pt x="6900798" y="2548807"/>
                  </a:moveTo>
                  <a:lnTo>
                    <a:pt x="6875842" y="2548807"/>
                  </a:lnTo>
                </a:path>
                <a:path w="9199880" h="4648200">
                  <a:moveTo>
                    <a:pt x="6850760" y="2548807"/>
                  </a:moveTo>
                  <a:lnTo>
                    <a:pt x="6825804" y="2548807"/>
                  </a:lnTo>
                </a:path>
                <a:path w="9199880" h="4648200">
                  <a:moveTo>
                    <a:pt x="6800785" y="2548807"/>
                  </a:moveTo>
                  <a:lnTo>
                    <a:pt x="6775830" y="2548807"/>
                  </a:lnTo>
                </a:path>
                <a:path w="9199880" h="4648200">
                  <a:moveTo>
                    <a:pt x="6750874" y="2548807"/>
                  </a:moveTo>
                  <a:lnTo>
                    <a:pt x="6725855" y="2548807"/>
                  </a:lnTo>
                </a:path>
                <a:path w="9199880" h="4648200">
                  <a:moveTo>
                    <a:pt x="6700900" y="2548807"/>
                  </a:moveTo>
                  <a:lnTo>
                    <a:pt x="6675881" y="2548807"/>
                  </a:lnTo>
                </a:path>
                <a:path w="9199880" h="4648200">
                  <a:moveTo>
                    <a:pt x="6650925" y="2548807"/>
                  </a:moveTo>
                  <a:lnTo>
                    <a:pt x="6625906" y="2548807"/>
                  </a:lnTo>
                </a:path>
                <a:path w="9199880" h="4648200">
                  <a:moveTo>
                    <a:pt x="6600887" y="2548807"/>
                  </a:moveTo>
                  <a:lnTo>
                    <a:pt x="6575932" y="2548807"/>
                  </a:lnTo>
                </a:path>
                <a:path w="9199880" h="4648200">
                  <a:moveTo>
                    <a:pt x="6550976" y="2548807"/>
                  </a:moveTo>
                  <a:lnTo>
                    <a:pt x="6525957" y="2548807"/>
                  </a:lnTo>
                </a:path>
                <a:path w="9199880" h="4648200">
                  <a:moveTo>
                    <a:pt x="6500938" y="2548807"/>
                  </a:moveTo>
                  <a:lnTo>
                    <a:pt x="6475983" y="2548807"/>
                  </a:lnTo>
                </a:path>
                <a:path w="9199880" h="4648200">
                  <a:moveTo>
                    <a:pt x="6451027" y="2548807"/>
                  </a:moveTo>
                  <a:lnTo>
                    <a:pt x="6426008" y="2548807"/>
                  </a:lnTo>
                </a:path>
                <a:path w="9199880" h="4648200">
                  <a:moveTo>
                    <a:pt x="6400989" y="2548807"/>
                  </a:moveTo>
                  <a:lnTo>
                    <a:pt x="6376034" y="2548807"/>
                  </a:lnTo>
                </a:path>
                <a:path w="9199880" h="4648200">
                  <a:moveTo>
                    <a:pt x="6351015" y="2548807"/>
                  </a:moveTo>
                  <a:lnTo>
                    <a:pt x="6345427" y="2548807"/>
                  </a:lnTo>
                </a:path>
                <a:path w="9199880" h="4648200">
                  <a:moveTo>
                    <a:pt x="8943680" y="2598765"/>
                  </a:moveTo>
                  <a:lnTo>
                    <a:pt x="8924860" y="2598762"/>
                  </a:lnTo>
                </a:path>
                <a:path w="9199880" h="4648200">
                  <a:moveTo>
                    <a:pt x="8899841" y="2598762"/>
                  </a:moveTo>
                  <a:lnTo>
                    <a:pt x="8874822" y="2598762"/>
                  </a:lnTo>
                </a:path>
                <a:path w="9199880" h="4648200">
                  <a:moveTo>
                    <a:pt x="8849867" y="2598762"/>
                  </a:moveTo>
                  <a:lnTo>
                    <a:pt x="8824911" y="2598762"/>
                  </a:lnTo>
                </a:path>
                <a:path w="9199880" h="4648200">
                  <a:moveTo>
                    <a:pt x="7250619" y="2598762"/>
                  </a:moveTo>
                  <a:lnTo>
                    <a:pt x="7225600" y="2598762"/>
                  </a:lnTo>
                </a:path>
                <a:path w="9199880" h="4648200">
                  <a:moveTo>
                    <a:pt x="7200645" y="2598762"/>
                  </a:moveTo>
                  <a:lnTo>
                    <a:pt x="7175626" y="2598762"/>
                  </a:lnTo>
                </a:path>
                <a:path w="9199880" h="4648200">
                  <a:moveTo>
                    <a:pt x="7150670" y="2598762"/>
                  </a:moveTo>
                  <a:lnTo>
                    <a:pt x="7125651" y="2598762"/>
                  </a:lnTo>
                </a:path>
                <a:path w="9199880" h="4648200">
                  <a:moveTo>
                    <a:pt x="7100696" y="2598762"/>
                  </a:moveTo>
                  <a:lnTo>
                    <a:pt x="7075740" y="2598762"/>
                  </a:lnTo>
                </a:path>
                <a:path w="9199880" h="4648200">
                  <a:moveTo>
                    <a:pt x="7050658" y="2598762"/>
                  </a:moveTo>
                  <a:lnTo>
                    <a:pt x="7025702" y="2598762"/>
                  </a:lnTo>
                </a:path>
                <a:path w="9199880" h="4648200">
                  <a:moveTo>
                    <a:pt x="7000747" y="2598762"/>
                  </a:moveTo>
                  <a:lnTo>
                    <a:pt x="6975728" y="2598762"/>
                  </a:lnTo>
                </a:path>
                <a:path w="9199880" h="4648200">
                  <a:moveTo>
                    <a:pt x="6950772" y="2598762"/>
                  </a:moveTo>
                  <a:lnTo>
                    <a:pt x="6925753" y="2598762"/>
                  </a:lnTo>
                </a:path>
                <a:path w="9199880" h="4648200">
                  <a:moveTo>
                    <a:pt x="6900798" y="2598762"/>
                  </a:moveTo>
                  <a:lnTo>
                    <a:pt x="6875842" y="2598762"/>
                  </a:lnTo>
                </a:path>
                <a:path w="9199880" h="4648200">
                  <a:moveTo>
                    <a:pt x="6850760" y="2598762"/>
                  </a:moveTo>
                  <a:lnTo>
                    <a:pt x="6825804" y="2598762"/>
                  </a:lnTo>
                </a:path>
                <a:path w="9199880" h="4648200">
                  <a:moveTo>
                    <a:pt x="6800785" y="2598762"/>
                  </a:moveTo>
                  <a:lnTo>
                    <a:pt x="6775830" y="2598762"/>
                  </a:lnTo>
                </a:path>
                <a:path w="9199880" h="4648200">
                  <a:moveTo>
                    <a:pt x="6750874" y="2598762"/>
                  </a:moveTo>
                  <a:lnTo>
                    <a:pt x="6725855" y="2598762"/>
                  </a:lnTo>
                </a:path>
                <a:path w="9199880" h="4648200">
                  <a:moveTo>
                    <a:pt x="6700900" y="2598762"/>
                  </a:moveTo>
                  <a:lnTo>
                    <a:pt x="6675881" y="2598762"/>
                  </a:lnTo>
                </a:path>
                <a:path w="9199880" h="4648200">
                  <a:moveTo>
                    <a:pt x="6650925" y="2598762"/>
                  </a:moveTo>
                  <a:lnTo>
                    <a:pt x="6625906" y="2598762"/>
                  </a:lnTo>
                </a:path>
                <a:path w="9199880" h="4648200">
                  <a:moveTo>
                    <a:pt x="6600887" y="2598762"/>
                  </a:moveTo>
                  <a:lnTo>
                    <a:pt x="6575932" y="2598762"/>
                  </a:lnTo>
                </a:path>
                <a:path w="9199880" h="4648200">
                  <a:moveTo>
                    <a:pt x="6550976" y="2598762"/>
                  </a:moveTo>
                  <a:lnTo>
                    <a:pt x="6525957" y="2598762"/>
                  </a:lnTo>
                </a:path>
                <a:path w="9199880" h="4648200">
                  <a:moveTo>
                    <a:pt x="6500938" y="2598762"/>
                  </a:moveTo>
                  <a:lnTo>
                    <a:pt x="6475983" y="2598762"/>
                  </a:lnTo>
                </a:path>
                <a:path w="9199880" h="4648200">
                  <a:moveTo>
                    <a:pt x="6451027" y="2598762"/>
                  </a:moveTo>
                  <a:lnTo>
                    <a:pt x="6426008" y="2598762"/>
                  </a:lnTo>
                </a:path>
                <a:path w="9199880" h="4648200">
                  <a:moveTo>
                    <a:pt x="6400989" y="2598762"/>
                  </a:moveTo>
                  <a:lnTo>
                    <a:pt x="6376034" y="2598762"/>
                  </a:lnTo>
                </a:path>
                <a:path w="9199880" h="4648200">
                  <a:moveTo>
                    <a:pt x="6351015" y="2598762"/>
                  </a:moveTo>
                  <a:lnTo>
                    <a:pt x="6345427" y="2598762"/>
                  </a:lnTo>
                </a:path>
                <a:path w="9199880" h="4648200">
                  <a:moveTo>
                    <a:pt x="8937818" y="2648744"/>
                  </a:moveTo>
                  <a:lnTo>
                    <a:pt x="8924860" y="2648743"/>
                  </a:lnTo>
                </a:path>
                <a:path w="9199880" h="4648200">
                  <a:moveTo>
                    <a:pt x="8899841" y="2648743"/>
                  </a:moveTo>
                  <a:lnTo>
                    <a:pt x="8874822" y="2648743"/>
                  </a:lnTo>
                </a:path>
                <a:path w="9199880" h="4648200">
                  <a:moveTo>
                    <a:pt x="8849867" y="2648743"/>
                  </a:moveTo>
                  <a:lnTo>
                    <a:pt x="8824911" y="2648743"/>
                  </a:lnTo>
                </a:path>
                <a:path w="9199880" h="4648200">
                  <a:moveTo>
                    <a:pt x="7250619" y="2648743"/>
                  </a:moveTo>
                  <a:lnTo>
                    <a:pt x="7225600" y="2648743"/>
                  </a:lnTo>
                </a:path>
                <a:path w="9199880" h="4648200">
                  <a:moveTo>
                    <a:pt x="7200645" y="2648743"/>
                  </a:moveTo>
                  <a:lnTo>
                    <a:pt x="7175626" y="2648743"/>
                  </a:lnTo>
                </a:path>
                <a:path w="9199880" h="4648200">
                  <a:moveTo>
                    <a:pt x="7150670" y="2648743"/>
                  </a:moveTo>
                  <a:lnTo>
                    <a:pt x="7125651" y="2648743"/>
                  </a:lnTo>
                </a:path>
                <a:path w="9199880" h="4648200">
                  <a:moveTo>
                    <a:pt x="7100696" y="2648743"/>
                  </a:moveTo>
                  <a:lnTo>
                    <a:pt x="7075740" y="2648743"/>
                  </a:lnTo>
                </a:path>
                <a:path w="9199880" h="4648200">
                  <a:moveTo>
                    <a:pt x="7050658" y="2648743"/>
                  </a:moveTo>
                  <a:lnTo>
                    <a:pt x="7025702" y="2648743"/>
                  </a:lnTo>
                </a:path>
                <a:path w="9199880" h="4648200">
                  <a:moveTo>
                    <a:pt x="7000747" y="2648743"/>
                  </a:moveTo>
                  <a:lnTo>
                    <a:pt x="6975728" y="2648743"/>
                  </a:lnTo>
                </a:path>
                <a:path w="9199880" h="4648200">
                  <a:moveTo>
                    <a:pt x="6950772" y="2648743"/>
                  </a:moveTo>
                  <a:lnTo>
                    <a:pt x="6925753" y="2648743"/>
                  </a:lnTo>
                </a:path>
                <a:path w="9199880" h="4648200">
                  <a:moveTo>
                    <a:pt x="6900798" y="2648743"/>
                  </a:moveTo>
                  <a:lnTo>
                    <a:pt x="6875842" y="2648743"/>
                  </a:lnTo>
                </a:path>
                <a:path w="9199880" h="4648200">
                  <a:moveTo>
                    <a:pt x="6850760" y="2648743"/>
                  </a:moveTo>
                  <a:lnTo>
                    <a:pt x="6825804" y="2648743"/>
                  </a:lnTo>
                </a:path>
                <a:path w="9199880" h="4648200">
                  <a:moveTo>
                    <a:pt x="6800785" y="2648743"/>
                  </a:moveTo>
                  <a:lnTo>
                    <a:pt x="6775830" y="2648743"/>
                  </a:lnTo>
                </a:path>
                <a:path w="9199880" h="4648200">
                  <a:moveTo>
                    <a:pt x="6750874" y="2648743"/>
                  </a:moveTo>
                  <a:lnTo>
                    <a:pt x="6725855" y="2648743"/>
                  </a:lnTo>
                </a:path>
                <a:path w="9199880" h="4648200">
                  <a:moveTo>
                    <a:pt x="6700900" y="2648743"/>
                  </a:moveTo>
                  <a:lnTo>
                    <a:pt x="6675881" y="2648743"/>
                  </a:lnTo>
                </a:path>
                <a:path w="9199880" h="4648200">
                  <a:moveTo>
                    <a:pt x="6650925" y="2648743"/>
                  </a:moveTo>
                  <a:lnTo>
                    <a:pt x="6625906" y="2648743"/>
                  </a:lnTo>
                </a:path>
                <a:path w="9199880" h="4648200">
                  <a:moveTo>
                    <a:pt x="6600887" y="2648743"/>
                  </a:moveTo>
                  <a:lnTo>
                    <a:pt x="6575932" y="2648743"/>
                  </a:lnTo>
                </a:path>
                <a:path w="9199880" h="4648200">
                  <a:moveTo>
                    <a:pt x="6550976" y="2648743"/>
                  </a:moveTo>
                  <a:lnTo>
                    <a:pt x="6525957" y="2648743"/>
                  </a:lnTo>
                </a:path>
                <a:path w="9199880" h="4648200">
                  <a:moveTo>
                    <a:pt x="6500938" y="2648743"/>
                  </a:moveTo>
                  <a:lnTo>
                    <a:pt x="6475983" y="2648743"/>
                  </a:lnTo>
                </a:path>
                <a:path w="9199880" h="4648200">
                  <a:moveTo>
                    <a:pt x="6451027" y="2648743"/>
                  </a:moveTo>
                  <a:lnTo>
                    <a:pt x="6426008" y="2648743"/>
                  </a:lnTo>
                </a:path>
                <a:path w="9199880" h="4648200">
                  <a:moveTo>
                    <a:pt x="6400989" y="2648743"/>
                  </a:moveTo>
                  <a:lnTo>
                    <a:pt x="6376034" y="2648743"/>
                  </a:lnTo>
                </a:path>
                <a:path w="9199880" h="4648200">
                  <a:moveTo>
                    <a:pt x="6351015" y="2648743"/>
                  </a:moveTo>
                  <a:lnTo>
                    <a:pt x="6345427" y="2648743"/>
                  </a:lnTo>
                </a:path>
                <a:path w="9199880" h="4648200">
                  <a:moveTo>
                    <a:pt x="8931953" y="2698747"/>
                  </a:moveTo>
                  <a:lnTo>
                    <a:pt x="8924860" y="2698750"/>
                  </a:lnTo>
                </a:path>
                <a:path w="9199880" h="4648200">
                  <a:moveTo>
                    <a:pt x="8899841" y="2698750"/>
                  </a:moveTo>
                  <a:lnTo>
                    <a:pt x="8874822" y="2698750"/>
                  </a:lnTo>
                </a:path>
                <a:path w="9199880" h="4648200">
                  <a:moveTo>
                    <a:pt x="8849867" y="2698750"/>
                  </a:moveTo>
                  <a:lnTo>
                    <a:pt x="8824911" y="2698750"/>
                  </a:lnTo>
                </a:path>
                <a:path w="9199880" h="4648200">
                  <a:moveTo>
                    <a:pt x="6592442" y="2698750"/>
                  </a:moveTo>
                  <a:lnTo>
                    <a:pt x="6575932" y="2698750"/>
                  </a:lnTo>
                </a:path>
                <a:path w="9199880" h="4648200">
                  <a:moveTo>
                    <a:pt x="6550976" y="2698750"/>
                  </a:moveTo>
                  <a:lnTo>
                    <a:pt x="6525957" y="2698750"/>
                  </a:lnTo>
                </a:path>
                <a:path w="9199880" h="4648200">
                  <a:moveTo>
                    <a:pt x="6500938" y="2698750"/>
                  </a:moveTo>
                  <a:lnTo>
                    <a:pt x="6475983" y="2698750"/>
                  </a:lnTo>
                </a:path>
                <a:path w="9199880" h="4648200">
                  <a:moveTo>
                    <a:pt x="6451027" y="2698750"/>
                  </a:moveTo>
                  <a:lnTo>
                    <a:pt x="6426008" y="2698750"/>
                  </a:lnTo>
                </a:path>
                <a:path w="9199880" h="4648200">
                  <a:moveTo>
                    <a:pt x="6400989" y="2698750"/>
                  </a:moveTo>
                  <a:lnTo>
                    <a:pt x="6376034" y="2698750"/>
                  </a:lnTo>
                </a:path>
                <a:path w="9199880" h="4648200">
                  <a:moveTo>
                    <a:pt x="6351015" y="2698750"/>
                  </a:moveTo>
                  <a:lnTo>
                    <a:pt x="6345427" y="2698750"/>
                  </a:lnTo>
                </a:path>
                <a:path w="9199880" h="4648200">
                  <a:moveTo>
                    <a:pt x="8926093" y="2748708"/>
                  </a:moveTo>
                  <a:lnTo>
                    <a:pt x="8924860" y="2748705"/>
                  </a:lnTo>
                </a:path>
                <a:path w="9199880" h="4648200">
                  <a:moveTo>
                    <a:pt x="8899841" y="2748705"/>
                  </a:moveTo>
                  <a:lnTo>
                    <a:pt x="8874822" y="2748705"/>
                  </a:lnTo>
                </a:path>
                <a:path w="9199880" h="4648200">
                  <a:moveTo>
                    <a:pt x="8849867" y="2748705"/>
                  </a:moveTo>
                  <a:lnTo>
                    <a:pt x="8824911" y="2748705"/>
                  </a:lnTo>
                </a:path>
                <a:path w="9199880" h="4648200">
                  <a:moveTo>
                    <a:pt x="8799892" y="2748705"/>
                  </a:moveTo>
                  <a:lnTo>
                    <a:pt x="8796634" y="2748710"/>
                  </a:lnTo>
                </a:path>
                <a:path w="9199880" h="4648200">
                  <a:moveTo>
                    <a:pt x="6592442" y="2748705"/>
                  </a:moveTo>
                  <a:lnTo>
                    <a:pt x="6575932" y="2748705"/>
                  </a:lnTo>
                </a:path>
                <a:path w="9199880" h="4648200">
                  <a:moveTo>
                    <a:pt x="6550976" y="2748705"/>
                  </a:moveTo>
                  <a:lnTo>
                    <a:pt x="6525957" y="2748705"/>
                  </a:lnTo>
                </a:path>
                <a:path w="9199880" h="4648200">
                  <a:moveTo>
                    <a:pt x="6500938" y="2748705"/>
                  </a:moveTo>
                  <a:lnTo>
                    <a:pt x="6475983" y="2748705"/>
                  </a:lnTo>
                </a:path>
                <a:path w="9199880" h="4648200">
                  <a:moveTo>
                    <a:pt x="6451027" y="2748705"/>
                  </a:moveTo>
                  <a:lnTo>
                    <a:pt x="6426008" y="2748705"/>
                  </a:lnTo>
                </a:path>
                <a:path w="9199880" h="4648200">
                  <a:moveTo>
                    <a:pt x="6400989" y="2748705"/>
                  </a:moveTo>
                  <a:lnTo>
                    <a:pt x="6376034" y="2748705"/>
                  </a:lnTo>
                </a:path>
                <a:path w="9199880" h="4648200">
                  <a:moveTo>
                    <a:pt x="6351015" y="2748705"/>
                  </a:moveTo>
                  <a:lnTo>
                    <a:pt x="6345427" y="2748705"/>
                  </a:lnTo>
                </a:path>
                <a:path w="9199880" h="4648200">
                  <a:moveTo>
                    <a:pt x="8899841" y="2798692"/>
                  </a:moveTo>
                  <a:lnTo>
                    <a:pt x="8874822" y="2798692"/>
                  </a:lnTo>
                </a:path>
                <a:path w="9199880" h="4648200">
                  <a:moveTo>
                    <a:pt x="8849867" y="2798692"/>
                  </a:moveTo>
                  <a:lnTo>
                    <a:pt x="8824911" y="2798692"/>
                  </a:lnTo>
                </a:path>
                <a:path w="9199880" h="4648200">
                  <a:moveTo>
                    <a:pt x="8799892" y="2798692"/>
                  </a:moveTo>
                  <a:lnTo>
                    <a:pt x="8790291" y="2798690"/>
                  </a:lnTo>
                </a:path>
                <a:path w="9199880" h="4648200">
                  <a:moveTo>
                    <a:pt x="6592442" y="2798692"/>
                  </a:moveTo>
                  <a:lnTo>
                    <a:pt x="6575932" y="2798692"/>
                  </a:lnTo>
                </a:path>
                <a:path w="9199880" h="4648200">
                  <a:moveTo>
                    <a:pt x="6550976" y="2798692"/>
                  </a:moveTo>
                  <a:lnTo>
                    <a:pt x="6525957" y="2798692"/>
                  </a:lnTo>
                </a:path>
                <a:path w="9199880" h="4648200">
                  <a:moveTo>
                    <a:pt x="6500938" y="2798692"/>
                  </a:moveTo>
                  <a:lnTo>
                    <a:pt x="6475983" y="2798692"/>
                  </a:lnTo>
                </a:path>
                <a:path w="9199880" h="4648200">
                  <a:moveTo>
                    <a:pt x="6451027" y="2798692"/>
                  </a:moveTo>
                  <a:lnTo>
                    <a:pt x="6426008" y="2798692"/>
                  </a:lnTo>
                </a:path>
                <a:path w="9199880" h="4648200">
                  <a:moveTo>
                    <a:pt x="6400989" y="2798692"/>
                  </a:moveTo>
                  <a:lnTo>
                    <a:pt x="6376034" y="2798692"/>
                  </a:lnTo>
                </a:path>
                <a:path w="9199880" h="4648200">
                  <a:moveTo>
                    <a:pt x="6351015" y="2798692"/>
                  </a:moveTo>
                  <a:lnTo>
                    <a:pt x="6345427" y="2798692"/>
                  </a:lnTo>
                </a:path>
                <a:path w="9199880" h="4648200">
                  <a:moveTo>
                    <a:pt x="8899841" y="2848648"/>
                  </a:moveTo>
                  <a:lnTo>
                    <a:pt x="8874822" y="2848648"/>
                  </a:lnTo>
                </a:path>
                <a:path w="9199880" h="4648200">
                  <a:moveTo>
                    <a:pt x="8849867" y="2848648"/>
                  </a:moveTo>
                  <a:lnTo>
                    <a:pt x="8824911" y="2848648"/>
                  </a:lnTo>
                </a:path>
                <a:path w="9199880" h="4648200">
                  <a:moveTo>
                    <a:pt x="8799892" y="2848648"/>
                  </a:moveTo>
                  <a:lnTo>
                    <a:pt x="8783950" y="2848655"/>
                  </a:lnTo>
                </a:path>
                <a:path w="9199880" h="4648200">
                  <a:moveTo>
                    <a:pt x="8899841" y="2898654"/>
                  </a:moveTo>
                  <a:lnTo>
                    <a:pt x="8874822" y="2898654"/>
                  </a:lnTo>
                </a:path>
                <a:path w="9199880" h="4648200">
                  <a:moveTo>
                    <a:pt x="8849867" y="2898654"/>
                  </a:moveTo>
                  <a:lnTo>
                    <a:pt x="8824911" y="2898654"/>
                  </a:lnTo>
                </a:path>
                <a:path w="9199880" h="4648200">
                  <a:moveTo>
                    <a:pt x="8799892" y="2898654"/>
                  </a:moveTo>
                  <a:lnTo>
                    <a:pt x="8777604" y="2898654"/>
                  </a:lnTo>
                </a:path>
                <a:path w="9199880" h="4648200">
                  <a:moveTo>
                    <a:pt x="8899841" y="2948635"/>
                  </a:moveTo>
                  <a:lnTo>
                    <a:pt x="8874822" y="2948635"/>
                  </a:lnTo>
                </a:path>
                <a:path w="9199880" h="4648200">
                  <a:moveTo>
                    <a:pt x="8849867" y="2948635"/>
                  </a:moveTo>
                  <a:lnTo>
                    <a:pt x="8824911" y="2948635"/>
                  </a:lnTo>
                </a:path>
                <a:path w="9199880" h="4648200">
                  <a:moveTo>
                    <a:pt x="8799892" y="2948635"/>
                  </a:moveTo>
                  <a:lnTo>
                    <a:pt x="8774937" y="2948635"/>
                  </a:lnTo>
                </a:path>
                <a:path w="9199880" h="4648200">
                  <a:moveTo>
                    <a:pt x="8896785" y="2998589"/>
                  </a:moveTo>
                  <a:lnTo>
                    <a:pt x="8874822" y="2998590"/>
                  </a:lnTo>
                </a:path>
                <a:path w="9199880" h="4648200">
                  <a:moveTo>
                    <a:pt x="8849867" y="2998590"/>
                  </a:moveTo>
                  <a:lnTo>
                    <a:pt x="8824911" y="2998590"/>
                  </a:lnTo>
                </a:path>
                <a:path w="9199880" h="4648200">
                  <a:moveTo>
                    <a:pt x="8799892" y="2998590"/>
                  </a:moveTo>
                  <a:lnTo>
                    <a:pt x="8774937" y="2998590"/>
                  </a:lnTo>
                </a:path>
                <a:path w="9199880" h="4648200">
                  <a:moveTo>
                    <a:pt x="8890925" y="3048550"/>
                  </a:moveTo>
                  <a:lnTo>
                    <a:pt x="8874822" y="3048546"/>
                  </a:lnTo>
                </a:path>
                <a:path w="9199880" h="4648200">
                  <a:moveTo>
                    <a:pt x="8849867" y="3048546"/>
                  </a:moveTo>
                  <a:lnTo>
                    <a:pt x="8824911" y="3048546"/>
                  </a:lnTo>
                </a:path>
                <a:path w="9199880" h="4648200">
                  <a:moveTo>
                    <a:pt x="8799892" y="3048546"/>
                  </a:moveTo>
                  <a:lnTo>
                    <a:pt x="8774937" y="3048546"/>
                  </a:lnTo>
                </a:path>
                <a:path w="9199880" h="4648200">
                  <a:moveTo>
                    <a:pt x="8885063" y="3098528"/>
                  </a:moveTo>
                  <a:lnTo>
                    <a:pt x="8874822" y="3098526"/>
                  </a:lnTo>
                </a:path>
                <a:path w="9199880" h="4648200">
                  <a:moveTo>
                    <a:pt x="8849867" y="3098526"/>
                  </a:moveTo>
                  <a:lnTo>
                    <a:pt x="8824911" y="3098526"/>
                  </a:lnTo>
                </a:path>
                <a:path w="9199880" h="4648200">
                  <a:moveTo>
                    <a:pt x="8799892" y="3098526"/>
                  </a:moveTo>
                  <a:lnTo>
                    <a:pt x="8774937" y="3098526"/>
                  </a:lnTo>
                </a:path>
                <a:path w="9199880" h="4648200">
                  <a:moveTo>
                    <a:pt x="8879198" y="3148532"/>
                  </a:moveTo>
                  <a:lnTo>
                    <a:pt x="8874822" y="3148533"/>
                  </a:lnTo>
                </a:path>
                <a:path w="9199880" h="4648200">
                  <a:moveTo>
                    <a:pt x="8849867" y="3148533"/>
                  </a:moveTo>
                  <a:lnTo>
                    <a:pt x="8824911" y="3148533"/>
                  </a:lnTo>
                </a:path>
                <a:path w="9199880" h="4648200">
                  <a:moveTo>
                    <a:pt x="8799892" y="3148533"/>
                  </a:moveTo>
                  <a:lnTo>
                    <a:pt x="8774937" y="3148533"/>
                  </a:lnTo>
                </a:path>
                <a:path w="9199880" h="4648200">
                  <a:moveTo>
                    <a:pt x="8749918" y="3148533"/>
                  </a:moveTo>
                  <a:lnTo>
                    <a:pt x="8743688" y="3148541"/>
                  </a:lnTo>
                </a:path>
                <a:path w="9199880" h="4648200">
                  <a:moveTo>
                    <a:pt x="8849867" y="3198495"/>
                  </a:moveTo>
                  <a:lnTo>
                    <a:pt x="8824911" y="3198495"/>
                  </a:lnTo>
                </a:path>
                <a:path w="9199880" h="4648200">
                  <a:moveTo>
                    <a:pt x="8799892" y="3198495"/>
                  </a:moveTo>
                  <a:lnTo>
                    <a:pt x="8774937" y="3198495"/>
                  </a:lnTo>
                </a:path>
                <a:path w="9199880" h="4648200">
                  <a:moveTo>
                    <a:pt x="8749918" y="3198495"/>
                  </a:moveTo>
                  <a:lnTo>
                    <a:pt x="8736783" y="3198496"/>
                  </a:lnTo>
                </a:path>
                <a:path w="9199880" h="4648200">
                  <a:moveTo>
                    <a:pt x="8849867" y="3248475"/>
                  </a:moveTo>
                  <a:lnTo>
                    <a:pt x="8824911" y="3248475"/>
                  </a:lnTo>
                </a:path>
                <a:path w="9199880" h="4648200">
                  <a:moveTo>
                    <a:pt x="8799892" y="3248475"/>
                  </a:moveTo>
                  <a:lnTo>
                    <a:pt x="8774937" y="3248475"/>
                  </a:lnTo>
                </a:path>
                <a:path w="9199880" h="4648200">
                  <a:moveTo>
                    <a:pt x="8749918" y="3248475"/>
                  </a:moveTo>
                  <a:lnTo>
                    <a:pt x="8729875" y="3248479"/>
                  </a:lnTo>
                </a:path>
                <a:path w="9199880" h="4648200">
                  <a:moveTo>
                    <a:pt x="8849867" y="3298431"/>
                  </a:moveTo>
                  <a:lnTo>
                    <a:pt x="8824911" y="3298431"/>
                  </a:lnTo>
                </a:path>
                <a:path w="9199880" h="4648200">
                  <a:moveTo>
                    <a:pt x="8799892" y="3298431"/>
                  </a:moveTo>
                  <a:lnTo>
                    <a:pt x="8774937" y="3298431"/>
                  </a:lnTo>
                </a:path>
                <a:path w="9199880" h="4648200">
                  <a:moveTo>
                    <a:pt x="8749918" y="3298431"/>
                  </a:moveTo>
                  <a:lnTo>
                    <a:pt x="8724899" y="3298431"/>
                  </a:lnTo>
                </a:path>
                <a:path w="9199880" h="4648200">
                  <a:moveTo>
                    <a:pt x="8849867" y="3348437"/>
                  </a:moveTo>
                  <a:lnTo>
                    <a:pt x="8824911" y="3348437"/>
                  </a:lnTo>
                </a:path>
                <a:path w="9199880" h="4648200">
                  <a:moveTo>
                    <a:pt x="8799892" y="3348437"/>
                  </a:moveTo>
                  <a:lnTo>
                    <a:pt x="8774937" y="3348437"/>
                  </a:lnTo>
                </a:path>
                <a:path w="9199880" h="4648200">
                  <a:moveTo>
                    <a:pt x="8749918" y="3348437"/>
                  </a:moveTo>
                  <a:lnTo>
                    <a:pt x="8724899" y="3348437"/>
                  </a:lnTo>
                </a:path>
                <a:path w="9199880" h="4648200">
                  <a:moveTo>
                    <a:pt x="8849889" y="3398420"/>
                  </a:moveTo>
                  <a:lnTo>
                    <a:pt x="8824911" y="3398418"/>
                  </a:lnTo>
                </a:path>
                <a:path w="9199880" h="4648200">
                  <a:moveTo>
                    <a:pt x="8799892" y="3398418"/>
                  </a:moveTo>
                  <a:lnTo>
                    <a:pt x="8774937" y="3398418"/>
                  </a:lnTo>
                </a:path>
                <a:path w="9199880" h="4648200">
                  <a:moveTo>
                    <a:pt x="8749918" y="3398418"/>
                  </a:moveTo>
                  <a:lnTo>
                    <a:pt x="8724899" y="3398418"/>
                  </a:lnTo>
                </a:path>
                <a:path w="9199880" h="4648200">
                  <a:moveTo>
                    <a:pt x="8844030" y="3448374"/>
                  </a:moveTo>
                  <a:lnTo>
                    <a:pt x="8824911" y="3448373"/>
                  </a:lnTo>
                </a:path>
                <a:path w="9199880" h="4648200">
                  <a:moveTo>
                    <a:pt x="8799892" y="3448373"/>
                  </a:moveTo>
                  <a:lnTo>
                    <a:pt x="8774937" y="3448373"/>
                  </a:lnTo>
                </a:path>
                <a:path w="9199880" h="4648200">
                  <a:moveTo>
                    <a:pt x="8749918" y="3448373"/>
                  </a:moveTo>
                  <a:lnTo>
                    <a:pt x="8724899" y="3448373"/>
                  </a:lnTo>
                </a:path>
                <a:path w="9199880" h="4648200">
                  <a:moveTo>
                    <a:pt x="8838171" y="3498327"/>
                  </a:moveTo>
                  <a:lnTo>
                    <a:pt x="8824911" y="3498329"/>
                  </a:lnTo>
                </a:path>
                <a:path w="9199880" h="4648200">
                  <a:moveTo>
                    <a:pt x="8799892" y="3498329"/>
                  </a:moveTo>
                  <a:lnTo>
                    <a:pt x="8774937" y="3498329"/>
                  </a:lnTo>
                </a:path>
                <a:path w="9199880" h="4648200">
                  <a:moveTo>
                    <a:pt x="8749918" y="3498329"/>
                  </a:moveTo>
                  <a:lnTo>
                    <a:pt x="8724899" y="3498329"/>
                  </a:lnTo>
                </a:path>
                <a:path w="9199880" h="4648200">
                  <a:moveTo>
                    <a:pt x="8699943" y="3498329"/>
                  </a:moveTo>
                  <a:lnTo>
                    <a:pt x="8695341" y="3498333"/>
                  </a:lnTo>
                </a:path>
                <a:path w="9199880" h="4648200">
                  <a:moveTo>
                    <a:pt x="8832306" y="3548331"/>
                  </a:moveTo>
                  <a:lnTo>
                    <a:pt x="8824911" y="3548335"/>
                  </a:lnTo>
                </a:path>
                <a:path w="9199880" h="4648200">
                  <a:moveTo>
                    <a:pt x="8799892" y="3548335"/>
                  </a:moveTo>
                  <a:lnTo>
                    <a:pt x="8774937" y="3548335"/>
                  </a:lnTo>
                </a:path>
                <a:path w="9199880" h="4648200">
                  <a:moveTo>
                    <a:pt x="8749918" y="3548335"/>
                  </a:moveTo>
                  <a:lnTo>
                    <a:pt x="8724899" y="3548335"/>
                  </a:lnTo>
                </a:path>
                <a:path w="9199880" h="4648200">
                  <a:moveTo>
                    <a:pt x="8699943" y="3548335"/>
                  </a:moveTo>
                  <a:lnTo>
                    <a:pt x="8688429" y="3548341"/>
                  </a:lnTo>
                </a:path>
                <a:path w="9199880" h="4648200">
                  <a:moveTo>
                    <a:pt x="8826443" y="3598317"/>
                  </a:moveTo>
                  <a:lnTo>
                    <a:pt x="8824911" y="3598316"/>
                  </a:lnTo>
                </a:path>
                <a:path w="9199880" h="4648200">
                  <a:moveTo>
                    <a:pt x="8799892" y="3598316"/>
                  </a:moveTo>
                  <a:lnTo>
                    <a:pt x="8774937" y="3598316"/>
                  </a:lnTo>
                </a:path>
                <a:path w="9199880" h="4648200">
                  <a:moveTo>
                    <a:pt x="8749918" y="3598316"/>
                  </a:moveTo>
                  <a:lnTo>
                    <a:pt x="8724899" y="3598316"/>
                  </a:lnTo>
                </a:path>
                <a:path w="9199880" h="4648200">
                  <a:moveTo>
                    <a:pt x="8699943" y="3598316"/>
                  </a:moveTo>
                  <a:lnTo>
                    <a:pt x="8681521" y="3598315"/>
                  </a:lnTo>
                </a:path>
                <a:path w="9199880" h="4648200">
                  <a:moveTo>
                    <a:pt x="8799892" y="3648278"/>
                  </a:moveTo>
                  <a:lnTo>
                    <a:pt x="8774937" y="3648278"/>
                  </a:lnTo>
                </a:path>
                <a:path w="9199880" h="4648200">
                  <a:moveTo>
                    <a:pt x="8749918" y="3648278"/>
                  </a:moveTo>
                  <a:lnTo>
                    <a:pt x="8724899" y="3648278"/>
                  </a:lnTo>
                </a:path>
                <a:path w="9199880" h="4648200">
                  <a:moveTo>
                    <a:pt x="8699943" y="3648278"/>
                  </a:moveTo>
                  <a:lnTo>
                    <a:pt x="8674924" y="3648278"/>
                  </a:lnTo>
                </a:path>
                <a:path w="9199880" h="4648200">
                  <a:moveTo>
                    <a:pt x="8799892" y="3698259"/>
                  </a:moveTo>
                  <a:lnTo>
                    <a:pt x="8774937" y="3698259"/>
                  </a:lnTo>
                </a:path>
                <a:path w="9199880" h="4648200">
                  <a:moveTo>
                    <a:pt x="8749918" y="3698259"/>
                  </a:moveTo>
                  <a:lnTo>
                    <a:pt x="8724899" y="3698259"/>
                  </a:lnTo>
                </a:path>
                <a:path w="9199880" h="4648200">
                  <a:moveTo>
                    <a:pt x="8699943" y="3698259"/>
                  </a:moveTo>
                  <a:lnTo>
                    <a:pt x="8674924" y="3698259"/>
                  </a:lnTo>
                </a:path>
                <a:path w="9199880" h="4648200">
                  <a:moveTo>
                    <a:pt x="8799892" y="3748265"/>
                  </a:moveTo>
                  <a:lnTo>
                    <a:pt x="8774937" y="3748265"/>
                  </a:lnTo>
                </a:path>
                <a:path w="9199880" h="4648200">
                  <a:moveTo>
                    <a:pt x="8749918" y="3748265"/>
                  </a:moveTo>
                  <a:lnTo>
                    <a:pt x="8724899" y="3748265"/>
                  </a:lnTo>
                </a:path>
                <a:path w="9199880" h="4648200">
                  <a:moveTo>
                    <a:pt x="8699943" y="3748265"/>
                  </a:moveTo>
                  <a:lnTo>
                    <a:pt x="8674924" y="3748265"/>
                  </a:lnTo>
                </a:path>
                <a:path w="9199880" h="4648200">
                  <a:moveTo>
                    <a:pt x="8799892" y="3798220"/>
                  </a:moveTo>
                  <a:lnTo>
                    <a:pt x="8774937" y="3798220"/>
                  </a:lnTo>
                </a:path>
                <a:path w="9199880" h="4648200">
                  <a:moveTo>
                    <a:pt x="8749918" y="3798220"/>
                  </a:moveTo>
                  <a:lnTo>
                    <a:pt x="8724899" y="3798220"/>
                  </a:lnTo>
                </a:path>
                <a:path w="9199880" h="4648200">
                  <a:moveTo>
                    <a:pt x="8699943" y="3798220"/>
                  </a:moveTo>
                  <a:lnTo>
                    <a:pt x="8674924" y="3798220"/>
                  </a:lnTo>
                </a:path>
                <a:path w="9199880" h="4648200">
                  <a:moveTo>
                    <a:pt x="8797134" y="3848198"/>
                  </a:moveTo>
                  <a:lnTo>
                    <a:pt x="8774937" y="3848201"/>
                  </a:lnTo>
                </a:path>
                <a:path w="9199880" h="4648200">
                  <a:moveTo>
                    <a:pt x="8749918" y="3848201"/>
                  </a:moveTo>
                  <a:lnTo>
                    <a:pt x="8724899" y="3848201"/>
                  </a:lnTo>
                </a:path>
                <a:path w="9199880" h="4648200">
                  <a:moveTo>
                    <a:pt x="8699943" y="3848201"/>
                  </a:moveTo>
                  <a:lnTo>
                    <a:pt x="8674924" y="3848201"/>
                  </a:lnTo>
                </a:path>
                <a:path w="9199880" h="4648200">
                  <a:moveTo>
                    <a:pt x="8649969" y="3848201"/>
                  </a:moveTo>
                  <a:lnTo>
                    <a:pt x="8646983" y="3848201"/>
                  </a:lnTo>
                </a:path>
                <a:path w="9199880" h="4648200">
                  <a:moveTo>
                    <a:pt x="8791275" y="3898151"/>
                  </a:moveTo>
                  <a:lnTo>
                    <a:pt x="8774937" y="3898157"/>
                  </a:lnTo>
                </a:path>
                <a:path w="9199880" h="4648200">
                  <a:moveTo>
                    <a:pt x="8749918" y="3898157"/>
                  </a:moveTo>
                  <a:lnTo>
                    <a:pt x="8724899" y="3898157"/>
                  </a:lnTo>
                </a:path>
                <a:path w="9199880" h="4648200">
                  <a:moveTo>
                    <a:pt x="8699943" y="3898157"/>
                  </a:moveTo>
                  <a:lnTo>
                    <a:pt x="8674924" y="3898157"/>
                  </a:lnTo>
                </a:path>
                <a:path w="9199880" h="4648200">
                  <a:moveTo>
                    <a:pt x="8649969" y="3898157"/>
                  </a:moveTo>
                  <a:lnTo>
                    <a:pt x="8640078" y="3898159"/>
                  </a:lnTo>
                </a:path>
                <a:path w="9199880" h="4648200">
                  <a:moveTo>
                    <a:pt x="8785413" y="3948137"/>
                  </a:moveTo>
                  <a:lnTo>
                    <a:pt x="8774937" y="3948137"/>
                  </a:lnTo>
                </a:path>
                <a:path w="9199880" h="4648200">
                  <a:moveTo>
                    <a:pt x="8749918" y="3948137"/>
                  </a:moveTo>
                  <a:lnTo>
                    <a:pt x="8724899" y="3948137"/>
                  </a:lnTo>
                </a:path>
                <a:path w="9199880" h="4648200">
                  <a:moveTo>
                    <a:pt x="8699943" y="3948137"/>
                  </a:moveTo>
                  <a:lnTo>
                    <a:pt x="8674924" y="3948137"/>
                  </a:lnTo>
                </a:path>
                <a:path w="9199880" h="4648200">
                  <a:moveTo>
                    <a:pt x="8649969" y="3948137"/>
                  </a:moveTo>
                  <a:lnTo>
                    <a:pt x="8633169" y="3948141"/>
                  </a:lnTo>
                </a:path>
                <a:path w="9199880" h="4648200">
                  <a:moveTo>
                    <a:pt x="8779551" y="3998116"/>
                  </a:moveTo>
                  <a:lnTo>
                    <a:pt x="8774937" y="3998118"/>
                  </a:lnTo>
                </a:path>
                <a:path w="9199880" h="4648200">
                  <a:moveTo>
                    <a:pt x="8749918" y="3998118"/>
                  </a:moveTo>
                  <a:lnTo>
                    <a:pt x="8724899" y="3998118"/>
                  </a:lnTo>
                </a:path>
                <a:path w="9199880" h="4648200">
                  <a:moveTo>
                    <a:pt x="8699943" y="3998118"/>
                  </a:moveTo>
                  <a:lnTo>
                    <a:pt x="8674924" y="3998118"/>
                  </a:lnTo>
                </a:path>
                <a:path w="9199880" h="4648200">
                  <a:moveTo>
                    <a:pt x="8649969" y="3998118"/>
                  </a:moveTo>
                  <a:lnTo>
                    <a:pt x="8626261" y="3998124"/>
                  </a:lnTo>
                </a:path>
                <a:path w="9199880" h="4648200">
                  <a:moveTo>
                    <a:pt x="8749918" y="4048099"/>
                  </a:moveTo>
                  <a:lnTo>
                    <a:pt x="8724899" y="4048099"/>
                  </a:lnTo>
                </a:path>
                <a:path w="9199880" h="4648200">
                  <a:moveTo>
                    <a:pt x="8699943" y="4048099"/>
                  </a:moveTo>
                  <a:lnTo>
                    <a:pt x="8674924" y="4048099"/>
                  </a:lnTo>
                </a:path>
                <a:path w="9199880" h="4648200">
                  <a:moveTo>
                    <a:pt x="8649969" y="4048099"/>
                  </a:moveTo>
                  <a:lnTo>
                    <a:pt x="8624950" y="4048099"/>
                  </a:lnTo>
                </a:path>
                <a:path w="9199880" h="4648200">
                  <a:moveTo>
                    <a:pt x="8749918" y="4098061"/>
                  </a:moveTo>
                  <a:lnTo>
                    <a:pt x="8724899" y="4098061"/>
                  </a:lnTo>
                </a:path>
                <a:path w="9199880" h="4648200">
                  <a:moveTo>
                    <a:pt x="8699943" y="4098061"/>
                  </a:moveTo>
                  <a:lnTo>
                    <a:pt x="8674924" y="4098061"/>
                  </a:lnTo>
                </a:path>
                <a:path w="9199880" h="4648200">
                  <a:moveTo>
                    <a:pt x="8649969" y="4098061"/>
                  </a:moveTo>
                  <a:lnTo>
                    <a:pt x="8624950" y="4098061"/>
                  </a:lnTo>
                </a:path>
                <a:path w="9199880" h="4648200">
                  <a:moveTo>
                    <a:pt x="8749918" y="4148042"/>
                  </a:moveTo>
                  <a:lnTo>
                    <a:pt x="8724899" y="4148042"/>
                  </a:lnTo>
                </a:path>
                <a:path w="9199880" h="4648200">
                  <a:moveTo>
                    <a:pt x="8699943" y="4148042"/>
                  </a:moveTo>
                  <a:lnTo>
                    <a:pt x="8674924" y="4148042"/>
                  </a:lnTo>
                </a:path>
                <a:path w="9199880" h="4648200">
                  <a:moveTo>
                    <a:pt x="8649969" y="4148042"/>
                  </a:moveTo>
                  <a:lnTo>
                    <a:pt x="8624950" y="4148042"/>
                  </a:lnTo>
                </a:path>
                <a:path w="9199880" h="4648200">
                  <a:moveTo>
                    <a:pt x="8749918" y="4198048"/>
                  </a:moveTo>
                  <a:lnTo>
                    <a:pt x="8724899" y="4198048"/>
                  </a:lnTo>
                </a:path>
                <a:path w="9199880" h="4648200">
                  <a:moveTo>
                    <a:pt x="8699943" y="4198048"/>
                  </a:moveTo>
                  <a:lnTo>
                    <a:pt x="8674924" y="4198048"/>
                  </a:lnTo>
                </a:path>
                <a:path w="9199880" h="4648200">
                  <a:moveTo>
                    <a:pt x="8649969" y="4198048"/>
                  </a:moveTo>
                  <a:lnTo>
                    <a:pt x="8624950" y="4198048"/>
                  </a:lnTo>
                </a:path>
                <a:path w="9199880" h="4648200">
                  <a:moveTo>
                    <a:pt x="8599994" y="4198048"/>
                  </a:moveTo>
                  <a:lnTo>
                    <a:pt x="8598627" y="4198052"/>
                  </a:lnTo>
                </a:path>
                <a:path w="9199880" h="4648200">
                  <a:moveTo>
                    <a:pt x="8749918" y="4248003"/>
                  </a:moveTo>
                  <a:lnTo>
                    <a:pt x="8724899" y="4248003"/>
                  </a:lnTo>
                </a:path>
                <a:path w="9199880" h="4648200">
                  <a:moveTo>
                    <a:pt x="8699943" y="4248003"/>
                  </a:moveTo>
                  <a:lnTo>
                    <a:pt x="8674924" y="4248003"/>
                  </a:lnTo>
                </a:path>
                <a:path w="9199880" h="4648200">
                  <a:moveTo>
                    <a:pt x="8649969" y="4248003"/>
                  </a:moveTo>
                  <a:lnTo>
                    <a:pt x="8624950" y="4248003"/>
                  </a:lnTo>
                </a:path>
                <a:path w="9199880" h="4648200">
                  <a:moveTo>
                    <a:pt x="8599994" y="4248003"/>
                  </a:moveTo>
                  <a:lnTo>
                    <a:pt x="8591722" y="4248010"/>
                  </a:lnTo>
                </a:path>
                <a:path w="9199880" h="4648200">
                  <a:moveTo>
                    <a:pt x="8744379" y="4297983"/>
                  </a:moveTo>
                  <a:lnTo>
                    <a:pt x="8724899" y="4297984"/>
                  </a:lnTo>
                </a:path>
                <a:path w="9199880" h="4648200">
                  <a:moveTo>
                    <a:pt x="8699943" y="4297984"/>
                  </a:moveTo>
                  <a:lnTo>
                    <a:pt x="8674924" y="4297984"/>
                  </a:lnTo>
                </a:path>
                <a:path w="9199880" h="4648200">
                  <a:moveTo>
                    <a:pt x="8649969" y="4297984"/>
                  </a:moveTo>
                  <a:lnTo>
                    <a:pt x="8624950" y="4297984"/>
                  </a:lnTo>
                </a:path>
                <a:path w="9199880" h="4648200">
                  <a:moveTo>
                    <a:pt x="8599994" y="4297984"/>
                  </a:moveTo>
                  <a:lnTo>
                    <a:pt x="8584815" y="4297984"/>
                  </a:lnTo>
                </a:path>
                <a:path w="9199880" h="4648200">
                  <a:moveTo>
                    <a:pt x="8738520" y="4347936"/>
                  </a:moveTo>
                  <a:lnTo>
                    <a:pt x="8724899" y="4347940"/>
                  </a:lnTo>
                </a:path>
                <a:path w="9199880" h="4648200">
                  <a:moveTo>
                    <a:pt x="8699943" y="4347940"/>
                  </a:moveTo>
                  <a:lnTo>
                    <a:pt x="8674924" y="4347940"/>
                  </a:lnTo>
                </a:path>
                <a:path w="9199880" h="4648200">
                  <a:moveTo>
                    <a:pt x="8649969" y="4347940"/>
                  </a:moveTo>
                  <a:lnTo>
                    <a:pt x="8624950" y="4347940"/>
                  </a:lnTo>
                </a:path>
                <a:path w="9199880" h="4648200">
                  <a:moveTo>
                    <a:pt x="8599994" y="4347940"/>
                  </a:moveTo>
                  <a:lnTo>
                    <a:pt x="8577910" y="4347942"/>
                  </a:lnTo>
                </a:path>
                <a:path w="9199880" h="4648200">
                  <a:moveTo>
                    <a:pt x="8732654" y="4397947"/>
                  </a:moveTo>
                  <a:lnTo>
                    <a:pt x="8724899" y="4397946"/>
                  </a:lnTo>
                </a:path>
                <a:path w="9199880" h="4648200">
                  <a:moveTo>
                    <a:pt x="8699943" y="4397946"/>
                  </a:moveTo>
                  <a:lnTo>
                    <a:pt x="8674924" y="4397946"/>
                  </a:lnTo>
                </a:path>
                <a:path w="9199880" h="4648200">
                  <a:moveTo>
                    <a:pt x="8649969" y="4397946"/>
                  </a:moveTo>
                  <a:lnTo>
                    <a:pt x="8624950" y="4397946"/>
                  </a:lnTo>
                </a:path>
                <a:path w="9199880" h="4648200">
                  <a:moveTo>
                    <a:pt x="8599994" y="4397946"/>
                  </a:moveTo>
                  <a:lnTo>
                    <a:pt x="8575039" y="4397946"/>
                  </a:lnTo>
                </a:path>
                <a:path w="9199880" h="4648200">
                  <a:moveTo>
                    <a:pt x="8726795" y="4447900"/>
                  </a:moveTo>
                  <a:lnTo>
                    <a:pt x="8724899" y="4447901"/>
                  </a:lnTo>
                </a:path>
                <a:path w="9199880" h="4648200">
                  <a:moveTo>
                    <a:pt x="8699943" y="4447901"/>
                  </a:moveTo>
                  <a:lnTo>
                    <a:pt x="8674924" y="4447901"/>
                  </a:lnTo>
                </a:path>
                <a:path w="9199880" h="4648200">
                  <a:moveTo>
                    <a:pt x="8649969" y="4447901"/>
                  </a:moveTo>
                  <a:lnTo>
                    <a:pt x="8624950" y="4447901"/>
                  </a:lnTo>
                </a:path>
                <a:path w="9199880" h="4648200">
                  <a:moveTo>
                    <a:pt x="8599994" y="4447901"/>
                  </a:moveTo>
                  <a:lnTo>
                    <a:pt x="8575039" y="4447901"/>
                  </a:lnTo>
                </a:path>
                <a:path w="9199880" h="4648200">
                  <a:moveTo>
                    <a:pt x="8699943" y="4497882"/>
                  </a:moveTo>
                  <a:lnTo>
                    <a:pt x="8674924" y="4497882"/>
                  </a:lnTo>
                </a:path>
                <a:path w="9199880" h="4648200">
                  <a:moveTo>
                    <a:pt x="8649969" y="4497882"/>
                  </a:moveTo>
                  <a:lnTo>
                    <a:pt x="8624950" y="4497882"/>
                  </a:lnTo>
                </a:path>
                <a:path w="9199880" h="4648200">
                  <a:moveTo>
                    <a:pt x="8599994" y="4497882"/>
                  </a:moveTo>
                  <a:lnTo>
                    <a:pt x="8575039" y="4497882"/>
                  </a:lnTo>
                </a:path>
                <a:path w="9199880" h="4648200">
                  <a:moveTo>
                    <a:pt x="8699943" y="4547844"/>
                  </a:moveTo>
                  <a:lnTo>
                    <a:pt x="8674924" y="4547844"/>
                  </a:lnTo>
                </a:path>
                <a:path w="9199880" h="4648200">
                  <a:moveTo>
                    <a:pt x="8649969" y="4547844"/>
                  </a:moveTo>
                  <a:lnTo>
                    <a:pt x="8624950" y="4547844"/>
                  </a:lnTo>
                </a:path>
                <a:path w="9199880" h="4648200">
                  <a:moveTo>
                    <a:pt x="8599994" y="4547844"/>
                  </a:moveTo>
                  <a:lnTo>
                    <a:pt x="8575039" y="4547844"/>
                  </a:lnTo>
                </a:path>
                <a:path w="9199880" h="4648200">
                  <a:moveTo>
                    <a:pt x="8699943" y="4597850"/>
                  </a:moveTo>
                  <a:lnTo>
                    <a:pt x="8674924" y="4597850"/>
                  </a:lnTo>
                </a:path>
                <a:path w="9199880" h="4648200">
                  <a:moveTo>
                    <a:pt x="8649969" y="4597850"/>
                  </a:moveTo>
                  <a:lnTo>
                    <a:pt x="8624950" y="4597850"/>
                  </a:lnTo>
                </a:path>
                <a:path w="9199880" h="4648200">
                  <a:moveTo>
                    <a:pt x="8599994" y="4597850"/>
                  </a:moveTo>
                  <a:lnTo>
                    <a:pt x="8575039" y="4597850"/>
                  </a:lnTo>
                </a:path>
                <a:path w="9199880" h="4648200">
                  <a:moveTo>
                    <a:pt x="8550020" y="4597850"/>
                  </a:moveTo>
                  <a:lnTo>
                    <a:pt x="8543368" y="4597853"/>
                  </a:lnTo>
                </a:path>
                <a:path w="9199880" h="4648200">
                  <a:moveTo>
                    <a:pt x="8699943" y="4647831"/>
                  </a:moveTo>
                  <a:lnTo>
                    <a:pt x="8674924" y="4647831"/>
                  </a:lnTo>
                </a:path>
                <a:path w="9199880" h="4648200">
                  <a:moveTo>
                    <a:pt x="8649969" y="4647831"/>
                  </a:moveTo>
                  <a:lnTo>
                    <a:pt x="8624950" y="4647831"/>
                  </a:lnTo>
                </a:path>
                <a:path w="9199880" h="4648200">
                  <a:moveTo>
                    <a:pt x="8599994" y="4647831"/>
                  </a:moveTo>
                  <a:lnTo>
                    <a:pt x="8575039" y="464783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8" name="object 908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11716754" y="2347457"/>
              <a:ext cx="138515" cy="322983"/>
            </a:xfrm>
            <a:prstGeom prst="rect">
              <a:avLst/>
            </a:prstGeom>
          </p:spPr>
        </p:pic>
        <p:sp>
          <p:nvSpPr>
            <p:cNvPr id="909" name="object 909"/>
            <p:cNvSpPr/>
            <p:nvPr/>
          </p:nvSpPr>
          <p:spPr>
            <a:xfrm>
              <a:off x="10569130" y="2356167"/>
              <a:ext cx="128270" cy="317500"/>
            </a:xfrm>
            <a:custGeom>
              <a:avLst/>
              <a:gdLst/>
              <a:ahLst/>
              <a:cxnLst/>
              <a:rect l="l" t="t" r="r" b="b"/>
              <a:pathLst>
                <a:path w="128270" h="317500">
                  <a:moveTo>
                    <a:pt x="55117" y="0"/>
                  </a:moveTo>
                  <a:lnTo>
                    <a:pt x="16636" y="8953"/>
                  </a:lnTo>
                  <a:lnTo>
                    <a:pt x="5524" y="53022"/>
                  </a:lnTo>
                  <a:lnTo>
                    <a:pt x="5143" y="64643"/>
                  </a:lnTo>
                  <a:lnTo>
                    <a:pt x="6667" y="97980"/>
                  </a:lnTo>
                  <a:lnTo>
                    <a:pt x="6667" y="119570"/>
                  </a:lnTo>
                  <a:lnTo>
                    <a:pt x="1460" y="120903"/>
                  </a:lnTo>
                  <a:lnTo>
                    <a:pt x="1015" y="121348"/>
                  </a:lnTo>
                  <a:lnTo>
                    <a:pt x="761" y="121920"/>
                  </a:lnTo>
                  <a:lnTo>
                    <a:pt x="0" y="125793"/>
                  </a:lnTo>
                  <a:lnTo>
                    <a:pt x="6667" y="124777"/>
                  </a:lnTo>
                  <a:lnTo>
                    <a:pt x="6667" y="220027"/>
                  </a:lnTo>
                  <a:lnTo>
                    <a:pt x="4762" y="230568"/>
                  </a:lnTo>
                  <a:lnTo>
                    <a:pt x="6667" y="276542"/>
                  </a:lnTo>
                  <a:lnTo>
                    <a:pt x="8508" y="297433"/>
                  </a:lnTo>
                  <a:lnTo>
                    <a:pt x="51498" y="316674"/>
                  </a:lnTo>
                  <a:lnTo>
                    <a:pt x="64007" y="316992"/>
                  </a:lnTo>
                  <a:lnTo>
                    <a:pt x="76453" y="316674"/>
                  </a:lnTo>
                  <a:lnTo>
                    <a:pt x="115061" y="310959"/>
                  </a:lnTo>
                  <a:lnTo>
                    <a:pt x="123189" y="230568"/>
                  </a:lnTo>
                  <a:lnTo>
                    <a:pt x="121284" y="220027"/>
                  </a:lnTo>
                  <a:lnTo>
                    <a:pt x="121284" y="124777"/>
                  </a:lnTo>
                  <a:lnTo>
                    <a:pt x="127952" y="125793"/>
                  </a:lnTo>
                  <a:lnTo>
                    <a:pt x="127190" y="121920"/>
                  </a:lnTo>
                  <a:lnTo>
                    <a:pt x="126936" y="121348"/>
                  </a:lnTo>
                  <a:lnTo>
                    <a:pt x="126491" y="120903"/>
                  </a:lnTo>
                  <a:lnTo>
                    <a:pt x="125920" y="120650"/>
                  </a:lnTo>
                  <a:lnTo>
                    <a:pt x="121284" y="119570"/>
                  </a:lnTo>
                  <a:lnTo>
                    <a:pt x="121284" y="97980"/>
                  </a:lnTo>
                  <a:lnTo>
                    <a:pt x="122808" y="64643"/>
                  </a:lnTo>
                  <a:lnTo>
                    <a:pt x="122427" y="53022"/>
                  </a:lnTo>
                  <a:lnTo>
                    <a:pt x="121411" y="42608"/>
                  </a:lnTo>
                  <a:lnTo>
                    <a:pt x="120713" y="34226"/>
                  </a:lnTo>
                  <a:lnTo>
                    <a:pt x="94551" y="3428"/>
                  </a:lnTo>
                  <a:lnTo>
                    <a:pt x="74993" y="126"/>
                  </a:lnTo>
                  <a:lnTo>
                    <a:pt x="551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0" name="object 910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10568230" y="2354950"/>
              <a:ext cx="129752" cy="319109"/>
            </a:xfrm>
            <a:prstGeom prst="rect">
              <a:avLst/>
            </a:prstGeom>
          </p:spPr>
        </p:pic>
        <p:sp>
          <p:nvSpPr>
            <p:cNvPr id="911" name="object 911"/>
            <p:cNvSpPr/>
            <p:nvPr/>
          </p:nvSpPr>
          <p:spPr>
            <a:xfrm>
              <a:off x="8751315" y="2363914"/>
              <a:ext cx="133985" cy="286385"/>
            </a:xfrm>
            <a:custGeom>
              <a:avLst/>
              <a:gdLst/>
              <a:ahLst/>
              <a:cxnLst/>
              <a:rect l="l" t="t" r="r" b="b"/>
              <a:pathLst>
                <a:path w="133984" h="286385">
                  <a:moveTo>
                    <a:pt x="78549" y="0"/>
                  </a:moveTo>
                  <a:lnTo>
                    <a:pt x="77215" y="889"/>
                  </a:lnTo>
                  <a:lnTo>
                    <a:pt x="56514" y="889"/>
                  </a:lnTo>
                  <a:lnTo>
                    <a:pt x="55181" y="0"/>
                  </a:lnTo>
                  <a:lnTo>
                    <a:pt x="20574" y="3746"/>
                  </a:lnTo>
                  <a:lnTo>
                    <a:pt x="14541" y="6730"/>
                  </a:lnTo>
                  <a:lnTo>
                    <a:pt x="11747" y="12826"/>
                  </a:lnTo>
                  <a:lnTo>
                    <a:pt x="10350" y="28130"/>
                  </a:lnTo>
                  <a:lnTo>
                    <a:pt x="8762" y="35305"/>
                  </a:lnTo>
                  <a:lnTo>
                    <a:pt x="7874" y="49022"/>
                  </a:lnTo>
                  <a:lnTo>
                    <a:pt x="7874" y="68008"/>
                  </a:lnTo>
                  <a:lnTo>
                    <a:pt x="9207" y="76390"/>
                  </a:lnTo>
                  <a:lnTo>
                    <a:pt x="8381" y="98044"/>
                  </a:lnTo>
                  <a:lnTo>
                    <a:pt x="7874" y="169036"/>
                  </a:lnTo>
                  <a:lnTo>
                    <a:pt x="1714" y="166497"/>
                  </a:lnTo>
                  <a:lnTo>
                    <a:pt x="0" y="169100"/>
                  </a:lnTo>
                  <a:lnTo>
                    <a:pt x="380" y="172211"/>
                  </a:lnTo>
                  <a:lnTo>
                    <a:pt x="2603" y="174434"/>
                  </a:lnTo>
                  <a:lnTo>
                    <a:pt x="8381" y="176783"/>
                  </a:lnTo>
                  <a:lnTo>
                    <a:pt x="8381" y="195643"/>
                  </a:lnTo>
                  <a:lnTo>
                    <a:pt x="7048" y="200025"/>
                  </a:lnTo>
                  <a:lnTo>
                    <a:pt x="8381" y="238442"/>
                  </a:lnTo>
                  <a:lnTo>
                    <a:pt x="9207" y="241553"/>
                  </a:lnTo>
                  <a:lnTo>
                    <a:pt x="11683" y="267461"/>
                  </a:lnTo>
                  <a:lnTo>
                    <a:pt x="16573" y="277812"/>
                  </a:lnTo>
                  <a:lnTo>
                    <a:pt x="26924" y="282638"/>
                  </a:lnTo>
                  <a:lnTo>
                    <a:pt x="66865" y="286130"/>
                  </a:lnTo>
                  <a:lnTo>
                    <a:pt x="106743" y="282638"/>
                  </a:lnTo>
                  <a:lnTo>
                    <a:pt x="117157" y="277812"/>
                  </a:lnTo>
                  <a:lnTo>
                    <a:pt x="122047" y="267461"/>
                  </a:lnTo>
                  <a:lnTo>
                    <a:pt x="124459" y="241553"/>
                  </a:lnTo>
                  <a:lnTo>
                    <a:pt x="125285" y="238442"/>
                  </a:lnTo>
                  <a:lnTo>
                    <a:pt x="126682" y="200025"/>
                  </a:lnTo>
                  <a:lnTo>
                    <a:pt x="125285" y="195643"/>
                  </a:lnTo>
                  <a:lnTo>
                    <a:pt x="125285" y="176783"/>
                  </a:lnTo>
                  <a:lnTo>
                    <a:pt x="131063" y="174434"/>
                  </a:lnTo>
                  <a:lnTo>
                    <a:pt x="133286" y="172211"/>
                  </a:lnTo>
                  <a:lnTo>
                    <a:pt x="133730" y="169100"/>
                  </a:lnTo>
                  <a:lnTo>
                    <a:pt x="131952" y="166497"/>
                  </a:lnTo>
                  <a:lnTo>
                    <a:pt x="125793" y="169036"/>
                  </a:lnTo>
                  <a:lnTo>
                    <a:pt x="125285" y="98044"/>
                  </a:lnTo>
                  <a:lnTo>
                    <a:pt x="124459" y="76390"/>
                  </a:lnTo>
                  <a:lnTo>
                    <a:pt x="125793" y="68008"/>
                  </a:lnTo>
                  <a:lnTo>
                    <a:pt x="125793" y="49022"/>
                  </a:lnTo>
                  <a:lnTo>
                    <a:pt x="124904" y="35305"/>
                  </a:lnTo>
                  <a:lnTo>
                    <a:pt x="123380" y="28130"/>
                  </a:lnTo>
                  <a:lnTo>
                    <a:pt x="121919" y="12826"/>
                  </a:lnTo>
                  <a:lnTo>
                    <a:pt x="119125" y="6730"/>
                  </a:lnTo>
                  <a:lnTo>
                    <a:pt x="113093" y="3746"/>
                  </a:lnTo>
                  <a:lnTo>
                    <a:pt x="785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2" name="object 912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8750415" y="2363014"/>
              <a:ext cx="135531" cy="287931"/>
            </a:xfrm>
            <a:prstGeom prst="rect">
              <a:avLst/>
            </a:prstGeom>
          </p:spPr>
        </p:pic>
        <p:sp>
          <p:nvSpPr>
            <p:cNvPr id="913" name="object 913"/>
            <p:cNvSpPr/>
            <p:nvPr/>
          </p:nvSpPr>
          <p:spPr>
            <a:xfrm>
              <a:off x="4869033" y="2367153"/>
              <a:ext cx="137160" cy="321310"/>
            </a:xfrm>
            <a:custGeom>
              <a:avLst/>
              <a:gdLst/>
              <a:ahLst/>
              <a:cxnLst/>
              <a:rect l="l" t="t" r="r" b="b"/>
              <a:pathLst>
                <a:path w="137160" h="321310">
                  <a:moveTo>
                    <a:pt x="68338" y="0"/>
                  </a:moveTo>
                  <a:lnTo>
                    <a:pt x="25279" y="5397"/>
                  </a:lnTo>
                  <a:lnTo>
                    <a:pt x="7467" y="63055"/>
                  </a:lnTo>
                  <a:lnTo>
                    <a:pt x="6623" y="89344"/>
                  </a:lnTo>
                  <a:lnTo>
                    <a:pt x="6750" y="121920"/>
                  </a:lnTo>
                  <a:lnTo>
                    <a:pt x="6451" y="127889"/>
                  </a:lnTo>
                  <a:lnTo>
                    <a:pt x="6451" y="140017"/>
                  </a:lnTo>
                  <a:lnTo>
                    <a:pt x="6921" y="140716"/>
                  </a:lnTo>
                  <a:lnTo>
                    <a:pt x="6699" y="187071"/>
                  </a:lnTo>
                  <a:lnTo>
                    <a:pt x="0" y="186563"/>
                  </a:lnTo>
                  <a:lnTo>
                    <a:pt x="0" y="187896"/>
                  </a:lnTo>
                  <a:lnTo>
                    <a:pt x="152" y="189166"/>
                  </a:lnTo>
                  <a:lnTo>
                    <a:pt x="844" y="190500"/>
                  </a:lnTo>
                  <a:lnTo>
                    <a:pt x="2482" y="192277"/>
                  </a:lnTo>
                  <a:lnTo>
                    <a:pt x="6699" y="195135"/>
                  </a:lnTo>
                  <a:lnTo>
                    <a:pt x="6699" y="223583"/>
                  </a:lnTo>
                  <a:lnTo>
                    <a:pt x="8832" y="270192"/>
                  </a:lnTo>
                  <a:lnTo>
                    <a:pt x="18954" y="307911"/>
                  </a:lnTo>
                  <a:lnTo>
                    <a:pt x="53479" y="318833"/>
                  </a:lnTo>
                  <a:lnTo>
                    <a:pt x="55264" y="319976"/>
                  </a:lnTo>
                  <a:lnTo>
                    <a:pt x="68338" y="321246"/>
                  </a:lnTo>
                  <a:lnTo>
                    <a:pt x="81413" y="319976"/>
                  </a:lnTo>
                  <a:lnTo>
                    <a:pt x="83197" y="318833"/>
                  </a:lnTo>
                  <a:lnTo>
                    <a:pt x="96418" y="315849"/>
                  </a:lnTo>
                  <a:lnTo>
                    <a:pt x="127844" y="270192"/>
                  </a:lnTo>
                  <a:lnTo>
                    <a:pt x="129978" y="223583"/>
                  </a:lnTo>
                  <a:lnTo>
                    <a:pt x="129978" y="195135"/>
                  </a:lnTo>
                  <a:lnTo>
                    <a:pt x="134169" y="192277"/>
                  </a:lnTo>
                  <a:lnTo>
                    <a:pt x="135832" y="190500"/>
                  </a:lnTo>
                  <a:lnTo>
                    <a:pt x="136480" y="189166"/>
                  </a:lnTo>
                  <a:lnTo>
                    <a:pt x="136677" y="187896"/>
                  </a:lnTo>
                  <a:lnTo>
                    <a:pt x="136677" y="186563"/>
                  </a:lnTo>
                  <a:lnTo>
                    <a:pt x="129978" y="187071"/>
                  </a:lnTo>
                  <a:lnTo>
                    <a:pt x="129755" y="140716"/>
                  </a:lnTo>
                  <a:lnTo>
                    <a:pt x="130225" y="140017"/>
                  </a:lnTo>
                  <a:lnTo>
                    <a:pt x="130225" y="127889"/>
                  </a:lnTo>
                  <a:lnTo>
                    <a:pt x="129927" y="121920"/>
                  </a:lnTo>
                  <a:lnTo>
                    <a:pt x="130054" y="89344"/>
                  </a:lnTo>
                  <a:lnTo>
                    <a:pt x="126580" y="34861"/>
                  </a:lnTo>
                  <a:lnTo>
                    <a:pt x="97383" y="2095"/>
                  </a:lnTo>
                  <a:lnTo>
                    <a:pt x="78955" y="253"/>
                  </a:lnTo>
                  <a:lnTo>
                    <a:pt x="683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4869033" y="2376106"/>
              <a:ext cx="137160" cy="311150"/>
            </a:xfrm>
            <a:custGeom>
              <a:avLst/>
              <a:gdLst/>
              <a:ahLst/>
              <a:cxnLst/>
              <a:rect l="l" t="t" r="r" b="b"/>
              <a:pathLst>
                <a:path w="137160" h="311150">
                  <a:moveTo>
                    <a:pt x="113112" y="295655"/>
                  </a:moveTo>
                  <a:lnTo>
                    <a:pt x="107880" y="297560"/>
                  </a:lnTo>
                </a:path>
                <a:path w="137160" h="311150">
                  <a:moveTo>
                    <a:pt x="107880" y="297560"/>
                  </a:moveTo>
                  <a:lnTo>
                    <a:pt x="103663" y="298767"/>
                  </a:lnTo>
                </a:path>
                <a:path w="137160" h="311150">
                  <a:moveTo>
                    <a:pt x="98748" y="300100"/>
                  </a:moveTo>
                  <a:lnTo>
                    <a:pt x="94932" y="300862"/>
                  </a:lnTo>
                </a:path>
                <a:path w="137160" h="311150">
                  <a:moveTo>
                    <a:pt x="82232" y="303466"/>
                  </a:moveTo>
                  <a:lnTo>
                    <a:pt x="78854" y="303910"/>
                  </a:lnTo>
                </a:path>
                <a:path w="137160" h="311150">
                  <a:moveTo>
                    <a:pt x="78854" y="303910"/>
                  </a:moveTo>
                  <a:lnTo>
                    <a:pt x="75780" y="304355"/>
                  </a:lnTo>
                </a:path>
                <a:path w="137160" h="311150">
                  <a:moveTo>
                    <a:pt x="75780" y="304355"/>
                  </a:moveTo>
                  <a:lnTo>
                    <a:pt x="72186" y="304545"/>
                  </a:lnTo>
                </a:path>
                <a:path w="137160" h="311150">
                  <a:moveTo>
                    <a:pt x="82080" y="303275"/>
                  </a:moveTo>
                  <a:lnTo>
                    <a:pt x="81191" y="307022"/>
                  </a:lnTo>
                </a:path>
                <a:path w="137160" h="311150">
                  <a:moveTo>
                    <a:pt x="81191" y="307022"/>
                  </a:moveTo>
                  <a:lnTo>
                    <a:pt x="80441" y="309816"/>
                  </a:lnTo>
                </a:path>
                <a:path w="137160" h="311150">
                  <a:moveTo>
                    <a:pt x="80441" y="309816"/>
                  </a:moveTo>
                  <a:lnTo>
                    <a:pt x="79749" y="311023"/>
                  </a:lnTo>
                </a:path>
                <a:path w="137160" h="311150">
                  <a:moveTo>
                    <a:pt x="103663" y="298767"/>
                  </a:moveTo>
                  <a:lnTo>
                    <a:pt x="98748" y="300100"/>
                  </a:lnTo>
                </a:path>
                <a:path w="137160" h="311150">
                  <a:moveTo>
                    <a:pt x="86296" y="309117"/>
                  </a:moveTo>
                  <a:lnTo>
                    <a:pt x="96418" y="306895"/>
                  </a:lnTo>
                </a:path>
                <a:path w="137160" h="311150">
                  <a:moveTo>
                    <a:pt x="102641" y="305053"/>
                  </a:moveTo>
                  <a:lnTo>
                    <a:pt x="96418" y="306895"/>
                  </a:lnTo>
                </a:path>
                <a:path w="137160" h="311150">
                  <a:moveTo>
                    <a:pt x="81413" y="311023"/>
                  </a:moveTo>
                  <a:lnTo>
                    <a:pt x="83197" y="309879"/>
                  </a:lnTo>
                </a:path>
                <a:path w="137160" h="311150">
                  <a:moveTo>
                    <a:pt x="86296" y="309117"/>
                  </a:moveTo>
                  <a:lnTo>
                    <a:pt x="83197" y="309879"/>
                  </a:lnTo>
                </a:path>
                <a:path w="137160" h="311150">
                  <a:moveTo>
                    <a:pt x="93440" y="295846"/>
                  </a:moveTo>
                  <a:lnTo>
                    <a:pt x="103289" y="293687"/>
                  </a:lnTo>
                </a:path>
                <a:path w="137160" h="311150">
                  <a:moveTo>
                    <a:pt x="91008" y="293560"/>
                  </a:moveTo>
                  <a:lnTo>
                    <a:pt x="93541" y="279463"/>
                  </a:lnTo>
                </a:path>
                <a:path w="137160" h="311150">
                  <a:moveTo>
                    <a:pt x="84512" y="302450"/>
                  </a:moveTo>
                  <a:lnTo>
                    <a:pt x="82232" y="303466"/>
                  </a:lnTo>
                </a:path>
                <a:path w="137160" h="311150">
                  <a:moveTo>
                    <a:pt x="94932" y="300862"/>
                  </a:moveTo>
                  <a:lnTo>
                    <a:pt x="84512" y="302450"/>
                  </a:lnTo>
                </a:path>
                <a:path w="137160" h="311150">
                  <a:moveTo>
                    <a:pt x="81483" y="310705"/>
                  </a:moveTo>
                  <a:lnTo>
                    <a:pt x="83318" y="306260"/>
                  </a:lnTo>
                </a:path>
                <a:path w="137160" h="311150">
                  <a:moveTo>
                    <a:pt x="83318" y="306260"/>
                  </a:moveTo>
                  <a:lnTo>
                    <a:pt x="84512" y="302450"/>
                  </a:lnTo>
                </a:path>
                <a:path w="137160" h="311150">
                  <a:moveTo>
                    <a:pt x="94932" y="212915"/>
                  </a:moveTo>
                  <a:lnTo>
                    <a:pt x="101453" y="211708"/>
                  </a:lnTo>
                </a:path>
                <a:path w="137160" h="311150">
                  <a:moveTo>
                    <a:pt x="101453" y="211708"/>
                  </a:moveTo>
                  <a:lnTo>
                    <a:pt x="106413" y="210121"/>
                  </a:lnTo>
                </a:path>
                <a:path w="137160" h="311150">
                  <a:moveTo>
                    <a:pt x="106413" y="210121"/>
                  </a:moveTo>
                  <a:lnTo>
                    <a:pt x="110782" y="208216"/>
                  </a:lnTo>
                </a:path>
                <a:path w="137160" h="311150">
                  <a:moveTo>
                    <a:pt x="96043" y="219900"/>
                  </a:moveTo>
                  <a:lnTo>
                    <a:pt x="96196" y="216407"/>
                  </a:lnTo>
                </a:path>
                <a:path w="137160" h="311150">
                  <a:moveTo>
                    <a:pt x="96196" y="216407"/>
                  </a:moveTo>
                  <a:lnTo>
                    <a:pt x="96043" y="213931"/>
                  </a:lnTo>
                </a:path>
                <a:path w="137160" h="311150">
                  <a:moveTo>
                    <a:pt x="93618" y="220916"/>
                  </a:moveTo>
                  <a:lnTo>
                    <a:pt x="93789" y="219075"/>
                  </a:lnTo>
                </a:path>
                <a:path w="137160" h="311150">
                  <a:moveTo>
                    <a:pt x="93789" y="219075"/>
                  </a:moveTo>
                  <a:lnTo>
                    <a:pt x="93865" y="215455"/>
                  </a:lnTo>
                </a:path>
                <a:path w="137160" h="311150">
                  <a:moveTo>
                    <a:pt x="93865" y="215455"/>
                  </a:moveTo>
                  <a:lnTo>
                    <a:pt x="93865" y="213931"/>
                  </a:lnTo>
                </a:path>
                <a:path w="137160" h="311150">
                  <a:moveTo>
                    <a:pt x="105200" y="147891"/>
                  </a:moveTo>
                  <a:lnTo>
                    <a:pt x="103981" y="129857"/>
                  </a:lnTo>
                </a:path>
                <a:path w="137160" h="311150">
                  <a:moveTo>
                    <a:pt x="103981" y="129857"/>
                  </a:moveTo>
                  <a:lnTo>
                    <a:pt x="103682" y="116077"/>
                  </a:lnTo>
                </a:path>
                <a:path w="137160" h="311150">
                  <a:moveTo>
                    <a:pt x="103682" y="116077"/>
                  </a:moveTo>
                  <a:lnTo>
                    <a:pt x="103758" y="98678"/>
                  </a:lnTo>
                </a:path>
                <a:path w="137160" h="311150">
                  <a:moveTo>
                    <a:pt x="103758" y="98678"/>
                  </a:moveTo>
                  <a:lnTo>
                    <a:pt x="104133" y="88582"/>
                  </a:lnTo>
                </a:path>
                <a:path w="137160" h="311150">
                  <a:moveTo>
                    <a:pt x="104133" y="88582"/>
                  </a:moveTo>
                  <a:lnTo>
                    <a:pt x="104381" y="83883"/>
                  </a:lnTo>
                </a:path>
                <a:path w="137160" h="311150">
                  <a:moveTo>
                    <a:pt x="109835" y="38734"/>
                  </a:moveTo>
                  <a:lnTo>
                    <a:pt x="110826" y="38417"/>
                  </a:lnTo>
                </a:path>
                <a:path w="137160" h="311150">
                  <a:moveTo>
                    <a:pt x="110826" y="38417"/>
                  </a:moveTo>
                  <a:lnTo>
                    <a:pt x="111423" y="37528"/>
                  </a:lnTo>
                </a:path>
                <a:path w="137160" h="311150">
                  <a:moveTo>
                    <a:pt x="111423" y="37528"/>
                  </a:moveTo>
                  <a:lnTo>
                    <a:pt x="111747" y="32702"/>
                  </a:lnTo>
                </a:path>
                <a:path w="137160" h="311150">
                  <a:moveTo>
                    <a:pt x="110534" y="38290"/>
                  </a:moveTo>
                  <a:lnTo>
                    <a:pt x="108051" y="36385"/>
                  </a:lnTo>
                </a:path>
                <a:path w="137160" h="311150">
                  <a:moveTo>
                    <a:pt x="108051" y="36385"/>
                  </a:moveTo>
                  <a:lnTo>
                    <a:pt x="105816" y="34416"/>
                  </a:lnTo>
                </a:path>
                <a:path w="137160" h="311150">
                  <a:moveTo>
                    <a:pt x="105816" y="34416"/>
                  </a:moveTo>
                  <a:lnTo>
                    <a:pt x="102495" y="32194"/>
                  </a:lnTo>
                </a:path>
                <a:path w="137160" h="311150">
                  <a:moveTo>
                    <a:pt x="102495" y="32194"/>
                  </a:moveTo>
                  <a:lnTo>
                    <a:pt x="98005" y="29717"/>
                  </a:lnTo>
                </a:path>
                <a:path w="137160" h="311150">
                  <a:moveTo>
                    <a:pt x="106413" y="160083"/>
                  </a:moveTo>
                  <a:lnTo>
                    <a:pt x="105200" y="147891"/>
                  </a:lnTo>
                </a:path>
                <a:path w="137160" h="311150">
                  <a:moveTo>
                    <a:pt x="104381" y="83883"/>
                  </a:moveTo>
                  <a:lnTo>
                    <a:pt x="109835" y="38734"/>
                  </a:lnTo>
                </a:path>
                <a:path w="137160" h="311150">
                  <a:moveTo>
                    <a:pt x="110953" y="86994"/>
                  </a:moveTo>
                  <a:lnTo>
                    <a:pt x="109442" y="94043"/>
                  </a:lnTo>
                </a:path>
                <a:path w="137160" h="311150">
                  <a:moveTo>
                    <a:pt x="109442" y="94043"/>
                  </a:moveTo>
                  <a:lnTo>
                    <a:pt x="108546" y="102488"/>
                  </a:lnTo>
                </a:path>
                <a:path w="137160" h="311150">
                  <a:moveTo>
                    <a:pt x="108546" y="102488"/>
                  </a:moveTo>
                  <a:lnTo>
                    <a:pt x="108051" y="111315"/>
                  </a:lnTo>
                </a:path>
                <a:path w="137160" h="311150">
                  <a:moveTo>
                    <a:pt x="108051" y="111315"/>
                  </a:moveTo>
                  <a:lnTo>
                    <a:pt x="107829" y="123253"/>
                  </a:lnTo>
                </a:path>
                <a:path w="137160" h="311150">
                  <a:moveTo>
                    <a:pt x="107829" y="123253"/>
                  </a:moveTo>
                  <a:lnTo>
                    <a:pt x="107975" y="132333"/>
                  </a:lnTo>
                </a:path>
                <a:path w="137160" h="311150">
                  <a:moveTo>
                    <a:pt x="107975" y="132333"/>
                  </a:moveTo>
                  <a:lnTo>
                    <a:pt x="108400" y="142049"/>
                  </a:lnTo>
                </a:path>
                <a:path w="137160" h="311150">
                  <a:moveTo>
                    <a:pt x="108400" y="142049"/>
                  </a:moveTo>
                  <a:lnTo>
                    <a:pt x="109042" y="150685"/>
                  </a:lnTo>
                </a:path>
                <a:path w="137160" h="311150">
                  <a:moveTo>
                    <a:pt x="109042" y="150685"/>
                  </a:moveTo>
                  <a:lnTo>
                    <a:pt x="109664" y="156082"/>
                  </a:lnTo>
                </a:path>
                <a:path w="137160" h="311150">
                  <a:moveTo>
                    <a:pt x="109664" y="156082"/>
                  </a:moveTo>
                  <a:lnTo>
                    <a:pt x="110235" y="159575"/>
                  </a:lnTo>
                </a:path>
                <a:path w="137160" h="311150">
                  <a:moveTo>
                    <a:pt x="111747" y="32702"/>
                  </a:moveTo>
                  <a:lnTo>
                    <a:pt x="108794" y="1397"/>
                  </a:lnTo>
                </a:path>
                <a:path w="137160" h="311150">
                  <a:moveTo>
                    <a:pt x="106089" y="0"/>
                  </a:moveTo>
                  <a:lnTo>
                    <a:pt x="113480" y="2222"/>
                  </a:lnTo>
                </a:path>
                <a:path w="137160" h="311150">
                  <a:moveTo>
                    <a:pt x="15925" y="252602"/>
                  </a:moveTo>
                  <a:lnTo>
                    <a:pt x="16522" y="262953"/>
                  </a:lnTo>
                </a:path>
                <a:path w="137160" h="311150">
                  <a:moveTo>
                    <a:pt x="16522" y="262953"/>
                  </a:moveTo>
                  <a:lnTo>
                    <a:pt x="17589" y="274764"/>
                  </a:lnTo>
                </a:path>
                <a:path w="137160" h="311150">
                  <a:moveTo>
                    <a:pt x="17589" y="274764"/>
                  </a:moveTo>
                  <a:lnTo>
                    <a:pt x="19202" y="288353"/>
                  </a:lnTo>
                </a:path>
                <a:path w="137160" h="311150">
                  <a:moveTo>
                    <a:pt x="19202" y="288353"/>
                  </a:moveTo>
                  <a:lnTo>
                    <a:pt x="20091" y="293687"/>
                  </a:lnTo>
                </a:path>
                <a:path w="137160" h="311150">
                  <a:moveTo>
                    <a:pt x="19945" y="293877"/>
                  </a:moveTo>
                  <a:lnTo>
                    <a:pt x="23539" y="295655"/>
                  </a:lnTo>
                </a:path>
                <a:path w="137160" h="311150">
                  <a:moveTo>
                    <a:pt x="23539" y="295655"/>
                  </a:moveTo>
                  <a:lnTo>
                    <a:pt x="28803" y="297560"/>
                  </a:lnTo>
                </a:path>
                <a:path w="137160" h="311150">
                  <a:moveTo>
                    <a:pt x="28803" y="297560"/>
                  </a:moveTo>
                  <a:lnTo>
                    <a:pt x="33019" y="298767"/>
                  </a:lnTo>
                </a:path>
                <a:path w="137160" h="311150">
                  <a:moveTo>
                    <a:pt x="37928" y="300100"/>
                  </a:moveTo>
                  <a:lnTo>
                    <a:pt x="41725" y="300862"/>
                  </a:lnTo>
                </a:path>
                <a:path w="137160" h="311150">
                  <a:moveTo>
                    <a:pt x="54451" y="303466"/>
                  </a:moveTo>
                  <a:lnTo>
                    <a:pt x="57823" y="303910"/>
                  </a:lnTo>
                </a:path>
                <a:path w="137160" h="311150">
                  <a:moveTo>
                    <a:pt x="57823" y="303910"/>
                  </a:moveTo>
                  <a:lnTo>
                    <a:pt x="60896" y="304355"/>
                  </a:lnTo>
                </a:path>
                <a:path w="137160" h="311150">
                  <a:moveTo>
                    <a:pt x="60896" y="304355"/>
                  </a:moveTo>
                  <a:lnTo>
                    <a:pt x="64496" y="304545"/>
                  </a:lnTo>
                </a:path>
                <a:path w="137160" h="311150">
                  <a:moveTo>
                    <a:pt x="54597" y="303275"/>
                  </a:moveTo>
                  <a:lnTo>
                    <a:pt x="55492" y="307022"/>
                  </a:lnTo>
                </a:path>
                <a:path w="137160" h="311150">
                  <a:moveTo>
                    <a:pt x="55492" y="307022"/>
                  </a:moveTo>
                  <a:lnTo>
                    <a:pt x="56235" y="309816"/>
                  </a:lnTo>
                </a:path>
                <a:path w="137160" h="311150">
                  <a:moveTo>
                    <a:pt x="56235" y="309816"/>
                  </a:moveTo>
                  <a:lnTo>
                    <a:pt x="56927" y="311023"/>
                  </a:lnTo>
                </a:path>
                <a:path w="137160" h="311150">
                  <a:moveTo>
                    <a:pt x="33019" y="298767"/>
                  </a:moveTo>
                  <a:lnTo>
                    <a:pt x="37928" y="300100"/>
                  </a:lnTo>
                </a:path>
                <a:path w="137160" h="311150">
                  <a:moveTo>
                    <a:pt x="22078" y="300799"/>
                  </a:moveTo>
                  <a:lnTo>
                    <a:pt x="34035" y="305053"/>
                  </a:lnTo>
                </a:path>
                <a:path w="137160" h="311150">
                  <a:moveTo>
                    <a:pt x="50380" y="309117"/>
                  </a:moveTo>
                  <a:lnTo>
                    <a:pt x="40258" y="306895"/>
                  </a:lnTo>
                </a:path>
                <a:path w="137160" h="311150">
                  <a:moveTo>
                    <a:pt x="34035" y="305053"/>
                  </a:moveTo>
                  <a:lnTo>
                    <a:pt x="40258" y="306895"/>
                  </a:lnTo>
                </a:path>
                <a:path w="137160" h="311150">
                  <a:moveTo>
                    <a:pt x="15055" y="291401"/>
                  </a:moveTo>
                  <a:lnTo>
                    <a:pt x="19945" y="293877"/>
                  </a:lnTo>
                </a:path>
                <a:path w="137160" h="311150">
                  <a:moveTo>
                    <a:pt x="55264" y="311023"/>
                  </a:moveTo>
                  <a:lnTo>
                    <a:pt x="53479" y="309879"/>
                  </a:lnTo>
                </a:path>
                <a:path w="137160" h="311150">
                  <a:moveTo>
                    <a:pt x="50380" y="309117"/>
                  </a:moveTo>
                  <a:lnTo>
                    <a:pt x="53479" y="309879"/>
                  </a:lnTo>
                </a:path>
                <a:path w="137160" h="311150">
                  <a:moveTo>
                    <a:pt x="40582" y="276796"/>
                  </a:moveTo>
                  <a:lnTo>
                    <a:pt x="22548" y="272541"/>
                  </a:lnTo>
                </a:path>
                <a:path w="137160" h="311150">
                  <a:moveTo>
                    <a:pt x="43237" y="295846"/>
                  </a:moveTo>
                  <a:lnTo>
                    <a:pt x="33388" y="293687"/>
                  </a:lnTo>
                </a:path>
                <a:path w="137160" h="311150">
                  <a:moveTo>
                    <a:pt x="45669" y="293560"/>
                  </a:moveTo>
                  <a:lnTo>
                    <a:pt x="43135" y="279463"/>
                  </a:lnTo>
                </a:path>
                <a:path w="137160" h="311150">
                  <a:moveTo>
                    <a:pt x="21361" y="288607"/>
                  </a:moveTo>
                  <a:lnTo>
                    <a:pt x="20091" y="274700"/>
                  </a:lnTo>
                </a:path>
                <a:path w="137160" h="311150">
                  <a:moveTo>
                    <a:pt x="22771" y="290322"/>
                  </a:moveTo>
                  <a:lnTo>
                    <a:pt x="33388" y="293687"/>
                  </a:lnTo>
                </a:path>
                <a:path w="137160" h="311150">
                  <a:moveTo>
                    <a:pt x="52165" y="302450"/>
                  </a:moveTo>
                  <a:lnTo>
                    <a:pt x="54451" y="303466"/>
                  </a:lnTo>
                </a:path>
                <a:path w="137160" h="311150">
                  <a:moveTo>
                    <a:pt x="41725" y="300862"/>
                  </a:moveTo>
                  <a:lnTo>
                    <a:pt x="52165" y="302450"/>
                  </a:lnTo>
                </a:path>
                <a:path w="137160" h="311150">
                  <a:moveTo>
                    <a:pt x="55194" y="310705"/>
                  </a:moveTo>
                  <a:lnTo>
                    <a:pt x="53359" y="306260"/>
                  </a:lnTo>
                </a:path>
                <a:path w="137160" h="311150">
                  <a:moveTo>
                    <a:pt x="53359" y="306260"/>
                  </a:moveTo>
                  <a:lnTo>
                    <a:pt x="52165" y="302450"/>
                  </a:lnTo>
                </a:path>
                <a:path w="137160" h="311150">
                  <a:moveTo>
                    <a:pt x="41725" y="212915"/>
                  </a:moveTo>
                  <a:lnTo>
                    <a:pt x="35223" y="211708"/>
                  </a:lnTo>
                </a:path>
                <a:path w="137160" h="311150">
                  <a:moveTo>
                    <a:pt x="35223" y="211708"/>
                  </a:moveTo>
                  <a:lnTo>
                    <a:pt x="30238" y="210121"/>
                  </a:lnTo>
                </a:path>
                <a:path w="137160" h="311150">
                  <a:moveTo>
                    <a:pt x="30238" y="210121"/>
                  </a:moveTo>
                  <a:lnTo>
                    <a:pt x="25895" y="208216"/>
                  </a:lnTo>
                </a:path>
                <a:path w="137160" h="311150">
                  <a:moveTo>
                    <a:pt x="19278" y="202628"/>
                  </a:moveTo>
                  <a:lnTo>
                    <a:pt x="17938" y="200342"/>
                  </a:lnTo>
                </a:path>
                <a:path w="137160" h="311150">
                  <a:moveTo>
                    <a:pt x="16795" y="201866"/>
                  </a:moveTo>
                  <a:lnTo>
                    <a:pt x="15601" y="204787"/>
                  </a:lnTo>
                </a:path>
                <a:path w="137160" h="311150">
                  <a:moveTo>
                    <a:pt x="15601" y="204787"/>
                  </a:moveTo>
                  <a:lnTo>
                    <a:pt x="14687" y="206692"/>
                  </a:lnTo>
                </a:path>
                <a:path w="137160" h="311150">
                  <a:moveTo>
                    <a:pt x="14687" y="206692"/>
                  </a:moveTo>
                  <a:lnTo>
                    <a:pt x="14560" y="208343"/>
                  </a:lnTo>
                </a:path>
                <a:path w="137160" h="311150">
                  <a:moveTo>
                    <a:pt x="14560" y="208343"/>
                  </a:moveTo>
                  <a:lnTo>
                    <a:pt x="14414" y="218630"/>
                  </a:lnTo>
                </a:path>
                <a:path w="137160" h="311150">
                  <a:moveTo>
                    <a:pt x="14414" y="218630"/>
                  </a:moveTo>
                  <a:lnTo>
                    <a:pt x="14985" y="234950"/>
                  </a:lnTo>
                </a:path>
                <a:path w="137160" h="311150">
                  <a:moveTo>
                    <a:pt x="40608" y="219900"/>
                  </a:moveTo>
                  <a:lnTo>
                    <a:pt x="40481" y="216407"/>
                  </a:lnTo>
                </a:path>
                <a:path w="137160" h="311150">
                  <a:moveTo>
                    <a:pt x="40481" y="216407"/>
                  </a:moveTo>
                  <a:lnTo>
                    <a:pt x="40608" y="213931"/>
                  </a:lnTo>
                </a:path>
                <a:path w="137160" h="311150">
                  <a:moveTo>
                    <a:pt x="17938" y="200342"/>
                  </a:moveTo>
                  <a:lnTo>
                    <a:pt x="30238" y="160083"/>
                  </a:lnTo>
                </a:path>
                <a:path w="137160" h="311150">
                  <a:moveTo>
                    <a:pt x="43065" y="220916"/>
                  </a:moveTo>
                  <a:lnTo>
                    <a:pt x="42887" y="219075"/>
                  </a:lnTo>
                </a:path>
                <a:path w="137160" h="311150">
                  <a:moveTo>
                    <a:pt x="42887" y="219075"/>
                  </a:moveTo>
                  <a:lnTo>
                    <a:pt x="42767" y="215455"/>
                  </a:lnTo>
                </a:path>
                <a:path w="137160" h="311150">
                  <a:moveTo>
                    <a:pt x="42767" y="215455"/>
                  </a:moveTo>
                  <a:lnTo>
                    <a:pt x="42767" y="213931"/>
                  </a:lnTo>
                </a:path>
                <a:path w="137160" h="311150">
                  <a:moveTo>
                    <a:pt x="31432" y="147891"/>
                  </a:moveTo>
                  <a:lnTo>
                    <a:pt x="32696" y="129857"/>
                  </a:lnTo>
                </a:path>
                <a:path w="137160" h="311150">
                  <a:moveTo>
                    <a:pt x="32696" y="129857"/>
                  </a:moveTo>
                  <a:lnTo>
                    <a:pt x="32994" y="116077"/>
                  </a:lnTo>
                </a:path>
                <a:path w="137160" h="311150">
                  <a:moveTo>
                    <a:pt x="32994" y="116077"/>
                  </a:moveTo>
                  <a:lnTo>
                    <a:pt x="32918" y="98678"/>
                  </a:lnTo>
                </a:path>
                <a:path w="137160" h="311150">
                  <a:moveTo>
                    <a:pt x="32918" y="98678"/>
                  </a:moveTo>
                  <a:lnTo>
                    <a:pt x="32543" y="88582"/>
                  </a:lnTo>
                </a:path>
                <a:path w="137160" h="311150">
                  <a:moveTo>
                    <a:pt x="32543" y="88582"/>
                  </a:moveTo>
                  <a:lnTo>
                    <a:pt x="32296" y="83883"/>
                  </a:lnTo>
                </a:path>
                <a:path w="137160" h="311150">
                  <a:moveTo>
                    <a:pt x="26841" y="38734"/>
                  </a:moveTo>
                  <a:lnTo>
                    <a:pt x="25850" y="38417"/>
                  </a:lnTo>
                </a:path>
                <a:path w="137160" h="311150">
                  <a:moveTo>
                    <a:pt x="25850" y="38417"/>
                  </a:moveTo>
                  <a:lnTo>
                    <a:pt x="25253" y="37528"/>
                  </a:lnTo>
                </a:path>
                <a:path w="137160" h="311150">
                  <a:moveTo>
                    <a:pt x="25253" y="37528"/>
                  </a:moveTo>
                  <a:lnTo>
                    <a:pt x="24930" y="32702"/>
                  </a:lnTo>
                </a:path>
                <a:path w="137160" h="311150">
                  <a:moveTo>
                    <a:pt x="26149" y="38290"/>
                  </a:moveTo>
                  <a:lnTo>
                    <a:pt x="28625" y="36385"/>
                  </a:lnTo>
                </a:path>
                <a:path w="137160" h="311150">
                  <a:moveTo>
                    <a:pt x="28625" y="36385"/>
                  </a:moveTo>
                  <a:lnTo>
                    <a:pt x="30860" y="34416"/>
                  </a:lnTo>
                </a:path>
                <a:path w="137160" h="311150">
                  <a:moveTo>
                    <a:pt x="30860" y="34416"/>
                  </a:moveTo>
                  <a:lnTo>
                    <a:pt x="34182" y="32194"/>
                  </a:lnTo>
                </a:path>
                <a:path w="137160" h="311150">
                  <a:moveTo>
                    <a:pt x="34182" y="32194"/>
                  </a:moveTo>
                  <a:lnTo>
                    <a:pt x="38671" y="29717"/>
                  </a:lnTo>
                </a:path>
                <a:path w="137160" h="311150">
                  <a:moveTo>
                    <a:pt x="14833" y="54546"/>
                  </a:moveTo>
                  <a:lnTo>
                    <a:pt x="16249" y="40639"/>
                  </a:lnTo>
                </a:path>
                <a:path w="137160" h="311150">
                  <a:moveTo>
                    <a:pt x="16249" y="40639"/>
                  </a:moveTo>
                  <a:lnTo>
                    <a:pt x="17189" y="31432"/>
                  </a:lnTo>
                </a:path>
                <a:path w="137160" h="311150">
                  <a:moveTo>
                    <a:pt x="17189" y="31432"/>
                  </a:moveTo>
                  <a:lnTo>
                    <a:pt x="19945" y="12255"/>
                  </a:lnTo>
                </a:path>
                <a:path w="137160" h="311150">
                  <a:moveTo>
                    <a:pt x="19945" y="12255"/>
                  </a:moveTo>
                  <a:lnTo>
                    <a:pt x="21132" y="5079"/>
                  </a:lnTo>
                </a:path>
                <a:path w="137160" h="311150">
                  <a:moveTo>
                    <a:pt x="16078" y="70738"/>
                  </a:moveTo>
                  <a:lnTo>
                    <a:pt x="16573" y="67055"/>
                  </a:lnTo>
                </a:path>
                <a:path w="137160" h="311150">
                  <a:moveTo>
                    <a:pt x="16573" y="67055"/>
                  </a:moveTo>
                  <a:lnTo>
                    <a:pt x="17538" y="60896"/>
                  </a:lnTo>
                </a:path>
                <a:path w="137160" h="311150">
                  <a:moveTo>
                    <a:pt x="17538" y="60896"/>
                  </a:moveTo>
                  <a:lnTo>
                    <a:pt x="19202" y="54419"/>
                  </a:lnTo>
                </a:path>
                <a:path w="137160" h="311150">
                  <a:moveTo>
                    <a:pt x="19202" y="54419"/>
                  </a:moveTo>
                  <a:lnTo>
                    <a:pt x="20542" y="48323"/>
                  </a:lnTo>
                </a:path>
                <a:path w="137160" h="311150">
                  <a:moveTo>
                    <a:pt x="20542" y="48323"/>
                  </a:moveTo>
                  <a:lnTo>
                    <a:pt x="22548" y="44068"/>
                  </a:lnTo>
                </a:path>
                <a:path w="137160" h="311150">
                  <a:moveTo>
                    <a:pt x="22548" y="44068"/>
                  </a:moveTo>
                  <a:lnTo>
                    <a:pt x="25177" y="39624"/>
                  </a:lnTo>
                </a:path>
                <a:path w="137160" h="311150">
                  <a:moveTo>
                    <a:pt x="12801" y="189293"/>
                  </a:moveTo>
                  <a:lnTo>
                    <a:pt x="11683" y="188912"/>
                  </a:lnTo>
                </a:path>
                <a:path w="137160" h="311150">
                  <a:moveTo>
                    <a:pt x="11683" y="188912"/>
                  </a:moveTo>
                  <a:lnTo>
                    <a:pt x="8140" y="187198"/>
                  </a:lnTo>
                </a:path>
                <a:path w="137160" h="311150">
                  <a:moveTo>
                    <a:pt x="8140" y="187198"/>
                  </a:moveTo>
                  <a:lnTo>
                    <a:pt x="2482" y="183324"/>
                  </a:lnTo>
                </a:path>
                <a:path w="137160" h="311150">
                  <a:moveTo>
                    <a:pt x="2482" y="183324"/>
                  </a:moveTo>
                  <a:lnTo>
                    <a:pt x="844" y="181546"/>
                  </a:lnTo>
                </a:path>
                <a:path w="137160" h="311150">
                  <a:moveTo>
                    <a:pt x="844" y="181546"/>
                  </a:moveTo>
                  <a:lnTo>
                    <a:pt x="152" y="180212"/>
                  </a:lnTo>
                </a:path>
                <a:path w="137160" h="311150">
                  <a:moveTo>
                    <a:pt x="152" y="180212"/>
                  </a:moveTo>
                  <a:lnTo>
                    <a:pt x="0" y="178942"/>
                  </a:lnTo>
                </a:path>
                <a:path w="137160" h="311150">
                  <a:moveTo>
                    <a:pt x="0" y="178942"/>
                  </a:moveTo>
                  <a:lnTo>
                    <a:pt x="0" y="177609"/>
                  </a:lnTo>
                </a:path>
                <a:path w="137160" h="311150">
                  <a:moveTo>
                    <a:pt x="0" y="177609"/>
                  </a:moveTo>
                  <a:lnTo>
                    <a:pt x="12528" y="178625"/>
                  </a:lnTo>
                </a:path>
                <a:path w="137160" h="311150">
                  <a:moveTo>
                    <a:pt x="12528" y="178625"/>
                  </a:moveTo>
                  <a:lnTo>
                    <a:pt x="13150" y="181736"/>
                  </a:lnTo>
                </a:path>
                <a:path w="137160" h="311150">
                  <a:moveTo>
                    <a:pt x="13150" y="181736"/>
                  </a:moveTo>
                  <a:lnTo>
                    <a:pt x="13919" y="187007"/>
                  </a:lnTo>
                </a:path>
                <a:path w="137160" h="311150">
                  <a:moveTo>
                    <a:pt x="13919" y="187007"/>
                  </a:moveTo>
                  <a:lnTo>
                    <a:pt x="13842" y="188658"/>
                  </a:lnTo>
                </a:path>
                <a:path w="137160" h="311150">
                  <a:moveTo>
                    <a:pt x="11461" y="197294"/>
                  </a:moveTo>
                  <a:lnTo>
                    <a:pt x="11315" y="189928"/>
                  </a:lnTo>
                </a:path>
                <a:path w="137160" h="311150">
                  <a:moveTo>
                    <a:pt x="11214" y="178942"/>
                  </a:moveTo>
                  <a:lnTo>
                    <a:pt x="11341" y="168020"/>
                  </a:lnTo>
                </a:path>
                <a:path w="137160" h="311150">
                  <a:moveTo>
                    <a:pt x="6997" y="234441"/>
                  </a:moveTo>
                  <a:lnTo>
                    <a:pt x="6699" y="214629"/>
                  </a:lnTo>
                </a:path>
                <a:path w="137160" h="311150">
                  <a:moveTo>
                    <a:pt x="6699" y="214629"/>
                  </a:moveTo>
                  <a:lnTo>
                    <a:pt x="6699" y="186181"/>
                  </a:lnTo>
                </a:path>
                <a:path w="137160" h="311150">
                  <a:moveTo>
                    <a:pt x="7569" y="113156"/>
                  </a:moveTo>
                  <a:lnTo>
                    <a:pt x="8756" y="113029"/>
                  </a:lnTo>
                </a:path>
                <a:path w="137160" h="311150">
                  <a:moveTo>
                    <a:pt x="8756" y="113029"/>
                  </a:moveTo>
                  <a:lnTo>
                    <a:pt x="10496" y="113283"/>
                  </a:lnTo>
                </a:path>
                <a:path w="137160" h="311150">
                  <a:moveTo>
                    <a:pt x="10496" y="113283"/>
                  </a:moveTo>
                  <a:lnTo>
                    <a:pt x="11931" y="113918"/>
                  </a:lnTo>
                </a:path>
                <a:path w="137160" h="311150">
                  <a:moveTo>
                    <a:pt x="11931" y="113918"/>
                  </a:moveTo>
                  <a:lnTo>
                    <a:pt x="13246" y="114300"/>
                  </a:lnTo>
                </a:path>
                <a:path w="137160" h="311150">
                  <a:moveTo>
                    <a:pt x="11461" y="155130"/>
                  </a:moveTo>
                  <a:lnTo>
                    <a:pt x="11461" y="143065"/>
                  </a:lnTo>
                </a:path>
                <a:path w="137160" h="311150">
                  <a:moveTo>
                    <a:pt x="11461" y="143065"/>
                  </a:moveTo>
                  <a:lnTo>
                    <a:pt x="11633" y="129412"/>
                  </a:lnTo>
                </a:path>
                <a:path w="137160" h="311150">
                  <a:moveTo>
                    <a:pt x="11633" y="129412"/>
                  </a:moveTo>
                  <a:lnTo>
                    <a:pt x="11633" y="120205"/>
                  </a:lnTo>
                </a:path>
                <a:path w="137160" h="311150">
                  <a:moveTo>
                    <a:pt x="12503" y="95059"/>
                  </a:moveTo>
                  <a:lnTo>
                    <a:pt x="12725" y="85407"/>
                  </a:lnTo>
                </a:path>
                <a:path w="137160" h="311150">
                  <a:moveTo>
                    <a:pt x="6845" y="151510"/>
                  </a:moveTo>
                  <a:lnTo>
                    <a:pt x="6845" y="142239"/>
                  </a:lnTo>
                </a:path>
                <a:path w="137160" h="311150">
                  <a:moveTo>
                    <a:pt x="6451" y="118935"/>
                  </a:moveTo>
                  <a:lnTo>
                    <a:pt x="6750" y="112966"/>
                  </a:lnTo>
                </a:path>
                <a:path w="137160" h="311150">
                  <a:moveTo>
                    <a:pt x="13296" y="74167"/>
                  </a:moveTo>
                  <a:lnTo>
                    <a:pt x="13868" y="64388"/>
                  </a:lnTo>
                </a:path>
                <a:path w="137160" h="311150">
                  <a:moveTo>
                    <a:pt x="6826" y="69913"/>
                  </a:moveTo>
                  <a:lnTo>
                    <a:pt x="7467" y="54101"/>
                  </a:lnTo>
                </a:path>
                <a:path w="137160" h="311150">
                  <a:moveTo>
                    <a:pt x="7467" y="54101"/>
                  </a:moveTo>
                  <a:lnTo>
                    <a:pt x="10096" y="25907"/>
                  </a:lnTo>
                </a:path>
                <a:path w="137160" h="311150">
                  <a:moveTo>
                    <a:pt x="10096" y="25907"/>
                  </a:moveTo>
                  <a:lnTo>
                    <a:pt x="13049" y="11049"/>
                  </a:lnTo>
                </a:path>
                <a:path w="137160" h="311150">
                  <a:moveTo>
                    <a:pt x="14166" y="189356"/>
                  </a:moveTo>
                  <a:lnTo>
                    <a:pt x="12801" y="189293"/>
                  </a:lnTo>
                </a:path>
                <a:path w="137160" h="311150">
                  <a:moveTo>
                    <a:pt x="13220" y="181863"/>
                  </a:moveTo>
                  <a:lnTo>
                    <a:pt x="15208" y="181863"/>
                  </a:lnTo>
                </a:path>
                <a:path w="137160" h="311150">
                  <a:moveTo>
                    <a:pt x="14985" y="234950"/>
                  </a:moveTo>
                  <a:lnTo>
                    <a:pt x="15925" y="252602"/>
                  </a:lnTo>
                </a:path>
                <a:path w="137160" h="311150">
                  <a:moveTo>
                    <a:pt x="11341" y="168020"/>
                  </a:moveTo>
                  <a:lnTo>
                    <a:pt x="11461" y="155130"/>
                  </a:lnTo>
                </a:path>
                <a:path w="137160" h="311150">
                  <a:moveTo>
                    <a:pt x="12725" y="85407"/>
                  </a:moveTo>
                  <a:lnTo>
                    <a:pt x="13296" y="74167"/>
                  </a:lnTo>
                </a:path>
                <a:path w="137160" h="311150">
                  <a:moveTo>
                    <a:pt x="13868" y="64388"/>
                  </a:moveTo>
                  <a:lnTo>
                    <a:pt x="14833" y="54546"/>
                  </a:lnTo>
                </a:path>
                <a:path w="137160" h="311150">
                  <a:moveTo>
                    <a:pt x="6623" y="80390"/>
                  </a:moveTo>
                  <a:lnTo>
                    <a:pt x="6826" y="69913"/>
                  </a:lnTo>
                </a:path>
                <a:path w="137160" h="311150">
                  <a:moveTo>
                    <a:pt x="15925" y="294512"/>
                  </a:moveTo>
                  <a:lnTo>
                    <a:pt x="13969" y="287654"/>
                  </a:lnTo>
                </a:path>
                <a:path w="137160" h="311150">
                  <a:moveTo>
                    <a:pt x="30238" y="160083"/>
                  </a:moveTo>
                  <a:lnTo>
                    <a:pt x="31432" y="147891"/>
                  </a:lnTo>
                </a:path>
                <a:path w="137160" h="311150">
                  <a:moveTo>
                    <a:pt x="32296" y="83883"/>
                  </a:moveTo>
                  <a:lnTo>
                    <a:pt x="26841" y="38734"/>
                  </a:lnTo>
                </a:path>
                <a:path w="137160" h="311150">
                  <a:moveTo>
                    <a:pt x="25895" y="208216"/>
                  </a:moveTo>
                  <a:lnTo>
                    <a:pt x="21678" y="205168"/>
                  </a:lnTo>
                </a:path>
                <a:path w="137160" h="311150">
                  <a:moveTo>
                    <a:pt x="21678" y="205168"/>
                  </a:moveTo>
                  <a:lnTo>
                    <a:pt x="19278" y="202628"/>
                  </a:lnTo>
                </a:path>
                <a:path w="137160" h="311150">
                  <a:moveTo>
                    <a:pt x="15779" y="189928"/>
                  </a:moveTo>
                  <a:lnTo>
                    <a:pt x="15208" y="181863"/>
                  </a:lnTo>
                </a:path>
                <a:path w="137160" h="311150">
                  <a:moveTo>
                    <a:pt x="15208" y="181863"/>
                  </a:moveTo>
                  <a:lnTo>
                    <a:pt x="14490" y="172847"/>
                  </a:lnTo>
                </a:path>
                <a:path w="137160" h="311150">
                  <a:moveTo>
                    <a:pt x="14490" y="172847"/>
                  </a:moveTo>
                  <a:lnTo>
                    <a:pt x="13792" y="159575"/>
                  </a:lnTo>
                </a:path>
                <a:path w="137160" h="311150">
                  <a:moveTo>
                    <a:pt x="13792" y="159575"/>
                  </a:moveTo>
                  <a:lnTo>
                    <a:pt x="13398" y="144081"/>
                  </a:lnTo>
                </a:path>
                <a:path w="137160" h="311150">
                  <a:moveTo>
                    <a:pt x="13398" y="144081"/>
                  </a:moveTo>
                  <a:lnTo>
                    <a:pt x="13150" y="129158"/>
                  </a:lnTo>
                </a:path>
                <a:path w="137160" h="311150">
                  <a:moveTo>
                    <a:pt x="13150" y="129158"/>
                  </a:moveTo>
                  <a:lnTo>
                    <a:pt x="13220" y="120395"/>
                  </a:lnTo>
                </a:path>
                <a:path w="137160" h="311150">
                  <a:moveTo>
                    <a:pt x="13220" y="120395"/>
                  </a:moveTo>
                  <a:lnTo>
                    <a:pt x="13246" y="114300"/>
                  </a:lnTo>
                </a:path>
                <a:path w="137160" h="311150">
                  <a:moveTo>
                    <a:pt x="13246" y="114300"/>
                  </a:moveTo>
                  <a:lnTo>
                    <a:pt x="13519" y="107695"/>
                  </a:lnTo>
                </a:path>
                <a:path w="137160" h="311150">
                  <a:moveTo>
                    <a:pt x="13519" y="107695"/>
                  </a:moveTo>
                  <a:lnTo>
                    <a:pt x="14039" y="98615"/>
                  </a:lnTo>
                </a:path>
                <a:path w="137160" h="311150">
                  <a:moveTo>
                    <a:pt x="14039" y="98615"/>
                  </a:moveTo>
                  <a:lnTo>
                    <a:pt x="14439" y="90614"/>
                  </a:lnTo>
                </a:path>
                <a:path w="137160" h="311150">
                  <a:moveTo>
                    <a:pt x="14439" y="90614"/>
                  </a:moveTo>
                  <a:lnTo>
                    <a:pt x="14662" y="87756"/>
                  </a:lnTo>
                </a:path>
                <a:path w="137160" h="311150">
                  <a:moveTo>
                    <a:pt x="14662" y="87756"/>
                  </a:moveTo>
                  <a:lnTo>
                    <a:pt x="16078" y="75183"/>
                  </a:lnTo>
                </a:path>
                <a:path w="137160" h="311150">
                  <a:moveTo>
                    <a:pt x="16078" y="75183"/>
                  </a:moveTo>
                  <a:lnTo>
                    <a:pt x="16744" y="70802"/>
                  </a:lnTo>
                </a:path>
                <a:path w="137160" h="311150">
                  <a:moveTo>
                    <a:pt x="16744" y="70802"/>
                  </a:moveTo>
                  <a:lnTo>
                    <a:pt x="17862" y="68770"/>
                  </a:lnTo>
                </a:path>
                <a:path w="137160" h="311150">
                  <a:moveTo>
                    <a:pt x="17862" y="68770"/>
                  </a:moveTo>
                  <a:lnTo>
                    <a:pt x="19450" y="68516"/>
                  </a:lnTo>
                </a:path>
                <a:path w="137160" h="311150">
                  <a:moveTo>
                    <a:pt x="19450" y="68516"/>
                  </a:moveTo>
                  <a:lnTo>
                    <a:pt x="20637" y="68897"/>
                  </a:lnTo>
                </a:path>
                <a:path w="137160" h="311150">
                  <a:moveTo>
                    <a:pt x="20637" y="68897"/>
                  </a:moveTo>
                  <a:lnTo>
                    <a:pt x="25673" y="86994"/>
                  </a:lnTo>
                </a:path>
                <a:path w="137160" h="311150">
                  <a:moveTo>
                    <a:pt x="25673" y="86994"/>
                  </a:moveTo>
                  <a:lnTo>
                    <a:pt x="27235" y="94043"/>
                  </a:lnTo>
                </a:path>
                <a:path w="137160" h="311150">
                  <a:moveTo>
                    <a:pt x="27235" y="94043"/>
                  </a:moveTo>
                  <a:lnTo>
                    <a:pt x="28130" y="102488"/>
                  </a:lnTo>
                </a:path>
                <a:path w="137160" h="311150">
                  <a:moveTo>
                    <a:pt x="28130" y="102488"/>
                  </a:moveTo>
                  <a:lnTo>
                    <a:pt x="28625" y="111315"/>
                  </a:lnTo>
                </a:path>
                <a:path w="137160" h="311150">
                  <a:moveTo>
                    <a:pt x="28625" y="111315"/>
                  </a:moveTo>
                  <a:lnTo>
                    <a:pt x="28848" y="123253"/>
                  </a:lnTo>
                </a:path>
                <a:path w="137160" h="311150">
                  <a:moveTo>
                    <a:pt x="28848" y="123253"/>
                  </a:moveTo>
                  <a:lnTo>
                    <a:pt x="28701" y="132333"/>
                  </a:lnTo>
                </a:path>
                <a:path w="137160" h="311150">
                  <a:moveTo>
                    <a:pt x="28701" y="132333"/>
                  </a:moveTo>
                  <a:lnTo>
                    <a:pt x="28276" y="142049"/>
                  </a:lnTo>
                </a:path>
                <a:path w="137160" h="311150">
                  <a:moveTo>
                    <a:pt x="28276" y="142049"/>
                  </a:moveTo>
                  <a:lnTo>
                    <a:pt x="27584" y="150685"/>
                  </a:lnTo>
                </a:path>
                <a:path w="137160" h="311150">
                  <a:moveTo>
                    <a:pt x="27584" y="150685"/>
                  </a:moveTo>
                  <a:lnTo>
                    <a:pt x="27012" y="156082"/>
                  </a:lnTo>
                </a:path>
                <a:path w="137160" h="311150">
                  <a:moveTo>
                    <a:pt x="27012" y="156082"/>
                  </a:moveTo>
                  <a:lnTo>
                    <a:pt x="26441" y="159575"/>
                  </a:lnTo>
                </a:path>
                <a:path w="137160" h="311150">
                  <a:moveTo>
                    <a:pt x="26441" y="159575"/>
                  </a:moveTo>
                  <a:lnTo>
                    <a:pt x="14516" y="195072"/>
                  </a:lnTo>
                </a:path>
                <a:path w="137160" h="311150">
                  <a:moveTo>
                    <a:pt x="14516" y="195072"/>
                  </a:moveTo>
                  <a:lnTo>
                    <a:pt x="13398" y="196151"/>
                  </a:lnTo>
                </a:path>
                <a:path w="137160" h="311150">
                  <a:moveTo>
                    <a:pt x="13398" y="196151"/>
                  </a:moveTo>
                  <a:lnTo>
                    <a:pt x="11461" y="197294"/>
                  </a:lnTo>
                </a:path>
                <a:path w="137160" h="311150">
                  <a:moveTo>
                    <a:pt x="11461" y="197294"/>
                  </a:moveTo>
                  <a:lnTo>
                    <a:pt x="10020" y="197992"/>
                  </a:lnTo>
                </a:path>
                <a:path w="137160" h="311150">
                  <a:moveTo>
                    <a:pt x="10020" y="197992"/>
                  </a:moveTo>
                  <a:lnTo>
                    <a:pt x="8013" y="198754"/>
                  </a:lnTo>
                </a:path>
                <a:path w="137160" h="311150">
                  <a:moveTo>
                    <a:pt x="8013" y="198754"/>
                  </a:moveTo>
                  <a:lnTo>
                    <a:pt x="6699" y="199008"/>
                  </a:lnTo>
                </a:path>
                <a:path w="137160" h="311150">
                  <a:moveTo>
                    <a:pt x="15208" y="181863"/>
                  </a:moveTo>
                  <a:lnTo>
                    <a:pt x="18484" y="179958"/>
                  </a:lnTo>
                </a:path>
                <a:path w="137160" h="311150">
                  <a:moveTo>
                    <a:pt x="24930" y="32702"/>
                  </a:moveTo>
                  <a:lnTo>
                    <a:pt x="27882" y="1397"/>
                  </a:lnTo>
                </a:path>
                <a:path w="137160" h="311150">
                  <a:moveTo>
                    <a:pt x="30587" y="0"/>
                  </a:moveTo>
                  <a:lnTo>
                    <a:pt x="23196" y="2222"/>
                  </a:lnTo>
                </a:path>
                <a:path w="137160" h="311150">
                  <a:moveTo>
                    <a:pt x="13049" y="11049"/>
                  </a:moveTo>
                  <a:lnTo>
                    <a:pt x="14763" y="5905"/>
                  </a:lnTo>
                </a:path>
                <a:path w="137160" h="311150">
                  <a:moveTo>
                    <a:pt x="14763" y="5905"/>
                  </a:moveTo>
                  <a:lnTo>
                    <a:pt x="16325" y="2222"/>
                  </a:lnTo>
                </a:path>
                <a:path w="137160" h="311150">
                  <a:moveTo>
                    <a:pt x="72186" y="304545"/>
                  </a:moveTo>
                  <a:lnTo>
                    <a:pt x="68338" y="304673"/>
                  </a:lnTo>
                </a:path>
                <a:path w="137160" h="311150">
                  <a:moveTo>
                    <a:pt x="64496" y="304545"/>
                  </a:moveTo>
                  <a:lnTo>
                    <a:pt x="68338" y="304673"/>
                  </a:lnTo>
                </a:path>
                <a:path w="137160" h="311150">
                  <a:moveTo>
                    <a:pt x="6451" y="131063"/>
                  </a:moveTo>
                  <a:lnTo>
                    <a:pt x="6451" y="118935"/>
                  </a:lnTo>
                </a:path>
                <a:path w="137160" h="311150">
                  <a:moveTo>
                    <a:pt x="6921" y="131762"/>
                  </a:moveTo>
                  <a:lnTo>
                    <a:pt x="6451" y="131063"/>
                  </a:lnTo>
                </a:path>
                <a:path w="137160" h="311150">
                  <a:moveTo>
                    <a:pt x="6699" y="177990"/>
                  </a:moveTo>
                  <a:lnTo>
                    <a:pt x="6921" y="131889"/>
                  </a:lnTo>
                </a:path>
                <a:path w="137160" h="311150">
                  <a:moveTo>
                    <a:pt x="12503" y="95059"/>
                  </a:moveTo>
                  <a:lnTo>
                    <a:pt x="11734" y="113728"/>
                  </a:lnTo>
                </a:path>
                <a:path w="137160" h="311150">
                  <a:moveTo>
                    <a:pt x="11633" y="120205"/>
                  </a:moveTo>
                  <a:lnTo>
                    <a:pt x="11734" y="113728"/>
                  </a:lnTo>
                </a:path>
                <a:path w="137160" h="311150">
                  <a:moveTo>
                    <a:pt x="13246" y="114300"/>
                  </a:moveTo>
                  <a:lnTo>
                    <a:pt x="28479" y="108775"/>
                  </a:lnTo>
                </a:path>
                <a:path w="137160" h="311150">
                  <a:moveTo>
                    <a:pt x="6750" y="112966"/>
                  </a:moveTo>
                  <a:lnTo>
                    <a:pt x="6623" y="80390"/>
                  </a:lnTo>
                </a:path>
                <a:path w="137160" h="311150">
                  <a:moveTo>
                    <a:pt x="6699" y="113728"/>
                  </a:moveTo>
                  <a:lnTo>
                    <a:pt x="7569" y="113156"/>
                  </a:lnTo>
                </a:path>
                <a:path w="137160" h="311150">
                  <a:moveTo>
                    <a:pt x="119062" y="274764"/>
                  </a:moveTo>
                  <a:lnTo>
                    <a:pt x="117475" y="288353"/>
                  </a:lnTo>
                </a:path>
                <a:path w="137160" h="311150">
                  <a:moveTo>
                    <a:pt x="117475" y="288353"/>
                  </a:moveTo>
                  <a:lnTo>
                    <a:pt x="116585" y="293687"/>
                  </a:lnTo>
                </a:path>
                <a:path w="137160" h="311150">
                  <a:moveTo>
                    <a:pt x="115322" y="288607"/>
                  </a:moveTo>
                  <a:lnTo>
                    <a:pt x="116585" y="274700"/>
                  </a:lnTo>
                </a:path>
                <a:path w="137160" h="311150">
                  <a:moveTo>
                    <a:pt x="117405" y="202628"/>
                  </a:moveTo>
                  <a:lnTo>
                    <a:pt x="118744" y="200342"/>
                  </a:lnTo>
                </a:path>
                <a:path w="137160" h="311150">
                  <a:moveTo>
                    <a:pt x="119487" y="31432"/>
                  </a:moveTo>
                  <a:lnTo>
                    <a:pt x="116732" y="12255"/>
                  </a:lnTo>
                </a:path>
                <a:path w="137160" h="311150">
                  <a:moveTo>
                    <a:pt x="116732" y="12255"/>
                  </a:moveTo>
                  <a:lnTo>
                    <a:pt x="115544" y="5079"/>
                  </a:lnTo>
                </a:path>
                <a:path w="137160" h="311150">
                  <a:moveTo>
                    <a:pt x="119138" y="60896"/>
                  </a:moveTo>
                  <a:lnTo>
                    <a:pt x="117475" y="54419"/>
                  </a:lnTo>
                </a:path>
                <a:path w="137160" h="311150">
                  <a:moveTo>
                    <a:pt x="117475" y="54419"/>
                  </a:moveTo>
                  <a:lnTo>
                    <a:pt x="116135" y="48323"/>
                  </a:lnTo>
                </a:path>
                <a:path w="137160" h="311150">
                  <a:moveTo>
                    <a:pt x="116135" y="48323"/>
                  </a:moveTo>
                  <a:lnTo>
                    <a:pt x="114128" y="44068"/>
                  </a:lnTo>
                </a:path>
                <a:path w="137160" h="311150">
                  <a:moveTo>
                    <a:pt x="114998" y="205168"/>
                  </a:moveTo>
                  <a:lnTo>
                    <a:pt x="117405" y="202628"/>
                  </a:lnTo>
                </a:path>
                <a:path w="137160" h="311150">
                  <a:moveTo>
                    <a:pt x="118814" y="68770"/>
                  </a:moveTo>
                  <a:lnTo>
                    <a:pt x="117227" y="68516"/>
                  </a:lnTo>
                </a:path>
                <a:path w="137160" h="311150">
                  <a:moveTo>
                    <a:pt x="117227" y="68516"/>
                  </a:moveTo>
                  <a:lnTo>
                    <a:pt x="116039" y="68897"/>
                  </a:lnTo>
                </a:path>
                <a:path w="137160" h="311150">
                  <a:moveTo>
                    <a:pt x="116732" y="293877"/>
                  </a:moveTo>
                  <a:lnTo>
                    <a:pt x="113112" y="295655"/>
                  </a:lnTo>
                </a:path>
                <a:path w="137160" h="311150">
                  <a:moveTo>
                    <a:pt x="114598" y="300799"/>
                  </a:moveTo>
                  <a:lnTo>
                    <a:pt x="102641" y="305053"/>
                  </a:lnTo>
                </a:path>
                <a:path w="137160" h="311150">
                  <a:moveTo>
                    <a:pt x="96094" y="276796"/>
                  </a:moveTo>
                  <a:lnTo>
                    <a:pt x="114128" y="272541"/>
                  </a:lnTo>
                </a:path>
                <a:path w="137160" h="311150">
                  <a:moveTo>
                    <a:pt x="113906" y="290322"/>
                  </a:moveTo>
                  <a:lnTo>
                    <a:pt x="103289" y="293687"/>
                  </a:lnTo>
                </a:path>
                <a:path w="137160" h="311150">
                  <a:moveTo>
                    <a:pt x="118744" y="200342"/>
                  </a:moveTo>
                  <a:lnTo>
                    <a:pt x="106413" y="160083"/>
                  </a:lnTo>
                </a:path>
                <a:path w="137160" h="311150">
                  <a:moveTo>
                    <a:pt x="114128" y="44068"/>
                  </a:moveTo>
                  <a:lnTo>
                    <a:pt x="111499" y="39624"/>
                  </a:lnTo>
                </a:path>
                <a:path w="137160" h="311150">
                  <a:moveTo>
                    <a:pt x="110782" y="208216"/>
                  </a:moveTo>
                  <a:lnTo>
                    <a:pt x="114998" y="205168"/>
                  </a:lnTo>
                </a:path>
                <a:path w="137160" h="311150">
                  <a:moveTo>
                    <a:pt x="116039" y="68897"/>
                  </a:moveTo>
                  <a:lnTo>
                    <a:pt x="110953" y="86994"/>
                  </a:lnTo>
                </a:path>
                <a:path w="137160" h="311150">
                  <a:moveTo>
                    <a:pt x="120751" y="252602"/>
                  </a:moveTo>
                  <a:lnTo>
                    <a:pt x="120129" y="262953"/>
                  </a:lnTo>
                </a:path>
                <a:path w="137160" h="311150">
                  <a:moveTo>
                    <a:pt x="119881" y="201866"/>
                  </a:moveTo>
                  <a:lnTo>
                    <a:pt x="121075" y="204787"/>
                  </a:lnTo>
                </a:path>
                <a:path w="137160" h="311150">
                  <a:moveTo>
                    <a:pt x="121075" y="204787"/>
                  </a:moveTo>
                  <a:lnTo>
                    <a:pt x="121964" y="206692"/>
                  </a:lnTo>
                </a:path>
                <a:path w="137160" h="311150">
                  <a:moveTo>
                    <a:pt x="121964" y="206692"/>
                  </a:moveTo>
                  <a:lnTo>
                    <a:pt x="122116" y="208343"/>
                  </a:lnTo>
                </a:path>
                <a:path w="137160" h="311150">
                  <a:moveTo>
                    <a:pt x="122116" y="208343"/>
                  </a:moveTo>
                  <a:lnTo>
                    <a:pt x="122262" y="218630"/>
                  </a:lnTo>
                </a:path>
                <a:path w="137160" h="311150">
                  <a:moveTo>
                    <a:pt x="122262" y="218630"/>
                  </a:moveTo>
                  <a:lnTo>
                    <a:pt x="121691" y="234950"/>
                  </a:lnTo>
                </a:path>
                <a:path w="137160" h="311150">
                  <a:moveTo>
                    <a:pt x="121843" y="54546"/>
                  </a:moveTo>
                  <a:lnTo>
                    <a:pt x="120427" y="40639"/>
                  </a:lnTo>
                </a:path>
                <a:path w="137160" h="311150">
                  <a:moveTo>
                    <a:pt x="120605" y="70738"/>
                  </a:moveTo>
                  <a:lnTo>
                    <a:pt x="120103" y="67055"/>
                  </a:lnTo>
                </a:path>
                <a:path w="137160" h="311150">
                  <a:moveTo>
                    <a:pt x="123875" y="189293"/>
                  </a:moveTo>
                  <a:lnTo>
                    <a:pt x="124993" y="188912"/>
                  </a:lnTo>
                </a:path>
                <a:path w="137160" h="311150">
                  <a:moveTo>
                    <a:pt x="124993" y="188912"/>
                  </a:moveTo>
                  <a:lnTo>
                    <a:pt x="128543" y="187198"/>
                  </a:lnTo>
                </a:path>
                <a:path w="137160" h="311150">
                  <a:moveTo>
                    <a:pt x="128543" y="187198"/>
                  </a:moveTo>
                  <a:lnTo>
                    <a:pt x="134169" y="183324"/>
                  </a:lnTo>
                </a:path>
                <a:path w="137160" h="311150">
                  <a:moveTo>
                    <a:pt x="134169" y="183324"/>
                  </a:moveTo>
                  <a:lnTo>
                    <a:pt x="135832" y="181546"/>
                  </a:lnTo>
                </a:path>
                <a:path w="137160" h="311150">
                  <a:moveTo>
                    <a:pt x="135832" y="181546"/>
                  </a:moveTo>
                  <a:lnTo>
                    <a:pt x="136480" y="180212"/>
                  </a:lnTo>
                </a:path>
                <a:path w="137160" h="311150">
                  <a:moveTo>
                    <a:pt x="136480" y="180212"/>
                  </a:moveTo>
                  <a:lnTo>
                    <a:pt x="136677" y="178942"/>
                  </a:lnTo>
                </a:path>
                <a:path w="137160" h="311150">
                  <a:moveTo>
                    <a:pt x="136677" y="178942"/>
                  </a:moveTo>
                  <a:lnTo>
                    <a:pt x="136677" y="177609"/>
                  </a:lnTo>
                </a:path>
                <a:path w="137160" h="311150">
                  <a:moveTo>
                    <a:pt x="136677" y="177609"/>
                  </a:moveTo>
                  <a:lnTo>
                    <a:pt x="124098" y="178625"/>
                  </a:lnTo>
                </a:path>
                <a:path w="137160" h="311150">
                  <a:moveTo>
                    <a:pt x="124098" y="178625"/>
                  </a:moveTo>
                  <a:lnTo>
                    <a:pt x="123526" y="181736"/>
                  </a:lnTo>
                </a:path>
                <a:path w="137160" h="311150">
                  <a:moveTo>
                    <a:pt x="123526" y="181736"/>
                  </a:moveTo>
                  <a:lnTo>
                    <a:pt x="122758" y="187007"/>
                  </a:lnTo>
                </a:path>
                <a:path w="137160" h="311150">
                  <a:moveTo>
                    <a:pt x="122758" y="187007"/>
                  </a:moveTo>
                  <a:lnTo>
                    <a:pt x="122834" y="188658"/>
                  </a:lnTo>
                </a:path>
                <a:path w="137160" h="311150">
                  <a:moveTo>
                    <a:pt x="125215" y="197294"/>
                  </a:moveTo>
                  <a:lnTo>
                    <a:pt x="125368" y="189928"/>
                  </a:lnTo>
                </a:path>
                <a:path w="137160" h="311150">
                  <a:moveTo>
                    <a:pt x="125463" y="178942"/>
                  </a:moveTo>
                  <a:lnTo>
                    <a:pt x="125317" y="168020"/>
                  </a:lnTo>
                </a:path>
                <a:path w="137160" h="311150">
                  <a:moveTo>
                    <a:pt x="129679" y="234441"/>
                  </a:moveTo>
                  <a:lnTo>
                    <a:pt x="129978" y="214629"/>
                  </a:lnTo>
                </a:path>
                <a:path w="137160" h="311150">
                  <a:moveTo>
                    <a:pt x="129978" y="214629"/>
                  </a:moveTo>
                  <a:lnTo>
                    <a:pt x="129978" y="186181"/>
                  </a:lnTo>
                </a:path>
                <a:path w="137160" h="311150">
                  <a:moveTo>
                    <a:pt x="129108" y="113156"/>
                  </a:moveTo>
                  <a:lnTo>
                    <a:pt x="127920" y="113029"/>
                  </a:lnTo>
                </a:path>
                <a:path w="137160" h="311150">
                  <a:moveTo>
                    <a:pt x="127920" y="113029"/>
                  </a:moveTo>
                  <a:lnTo>
                    <a:pt x="126180" y="113283"/>
                  </a:lnTo>
                </a:path>
                <a:path w="137160" h="311150">
                  <a:moveTo>
                    <a:pt x="125215" y="155130"/>
                  </a:moveTo>
                  <a:lnTo>
                    <a:pt x="125215" y="143065"/>
                  </a:lnTo>
                </a:path>
                <a:path w="137160" h="311150">
                  <a:moveTo>
                    <a:pt x="125215" y="143065"/>
                  </a:moveTo>
                  <a:lnTo>
                    <a:pt x="125044" y="129412"/>
                  </a:lnTo>
                </a:path>
                <a:path w="137160" h="311150">
                  <a:moveTo>
                    <a:pt x="125044" y="129412"/>
                  </a:moveTo>
                  <a:lnTo>
                    <a:pt x="125044" y="120205"/>
                  </a:lnTo>
                </a:path>
                <a:path w="137160" h="311150">
                  <a:moveTo>
                    <a:pt x="124174" y="95059"/>
                  </a:moveTo>
                  <a:lnTo>
                    <a:pt x="123951" y="85407"/>
                  </a:lnTo>
                </a:path>
                <a:path w="137160" h="311150">
                  <a:moveTo>
                    <a:pt x="123380" y="74167"/>
                  </a:moveTo>
                  <a:lnTo>
                    <a:pt x="122808" y="64388"/>
                  </a:lnTo>
                </a:path>
                <a:path w="137160" h="311150">
                  <a:moveTo>
                    <a:pt x="129857" y="69913"/>
                  </a:moveTo>
                  <a:lnTo>
                    <a:pt x="129209" y="54101"/>
                  </a:lnTo>
                </a:path>
                <a:path w="137160" h="311150">
                  <a:moveTo>
                    <a:pt x="129209" y="54101"/>
                  </a:moveTo>
                  <a:lnTo>
                    <a:pt x="126580" y="25907"/>
                  </a:lnTo>
                </a:path>
                <a:path w="137160" h="311150">
                  <a:moveTo>
                    <a:pt x="126580" y="25907"/>
                  </a:moveTo>
                  <a:lnTo>
                    <a:pt x="123628" y="11049"/>
                  </a:lnTo>
                </a:path>
                <a:path w="137160" h="311150">
                  <a:moveTo>
                    <a:pt x="122510" y="189356"/>
                  </a:moveTo>
                  <a:lnTo>
                    <a:pt x="123875" y="189293"/>
                  </a:lnTo>
                </a:path>
                <a:path w="137160" h="311150">
                  <a:moveTo>
                    <a:pt x="123456" y="181863"/>
                  </a:moveTo>
                  <a:lnTo>
                    <a:pt x="121469" y="181863"/>
                  </a:lnTo>
                </a:path>
                <a:path w="137160" h="311150">
                  <a:moveTo>
                    <a:pt x="121691" y="234950"/>
                  </a:moveTo>
                  <a:lnTo>
                    <a:pt x="120751" y="252602"/>
                  </a:lnTo>
                </a:path>
                <a:path w="137160" h="311150">
                  <a:moveTo>
                    <a:pt x="125317" y="168020"/>
                  </a:moveTo>
                  <a:lnTo>
                    <a:pt x="125215" y="155130"/>
                  </a:lnTo>
                </a:path>
                <a:path w="137160" h="311150">
                  <a:moveTo>
                    <a:pt x="123951" y="85407"/>
                  </a:moveTo>
                  <a:lnTo>
                    <a:pt x="123380" y="74167"/>
                  </a:lnTo>
                </a:path>
                <a:path w="137160" h="311150">
                  <a:moveTo>
                    <a:pt x="122808" y="64388"/>
                  </a:moveTo>
                  <a:lnTo>
                    <a:pt x="121843" y="54546"/>
                  </a:lnTo>
                </a:path>
                <a:path w="137160" h="311150">
                  <a:moveTo>
                    <a:pt x="130054" y="80390"/>
                  </a:moveTo>
                  <a:lnTo>
                    <a:pt x="129857" y="69913"/>
                  </a:lnTo>
                </a:path>
                <a:path w="137160" h="311150">
                  <a:moveTo>
                    <a:pt x="120751" y="294512"/>
                  </a:moveTo>
                  <a:lnTo>
                    <a:pt x="122688" y="287654"/>
                  </a:lnTo>
                </a:path>
                <a:path w="137160" h="311150">
                  <a:moveTo>
                    <a:pt x="120897" y="189928"/>
                  </a:moveTo>
                  <a:lnTo>
                    <a:pt x="121469" y="181863"/>
                  </a:lnTo>
                </a:path>
                <a:path w="137160" h="311150">
                  <a:moveTo>
                    <a:pt x="121469" y="181863"/>
                  </a:moveTo>
                  <a:lnTo>
                    <a:pt x="122167" y="172847"/>
                  </a:lnTo>
                </a:path>
                <a:path w="137160" h="311150">
                  <a:moveTo>
                    <a:pt x="122167" y="172847"/>
                  </a:moveTo>
                  <a:lnTo>
                    <a:pt x="122885" y="159575"/>
                  </a:lnTo>
                </a:path>
                <a:path w="137160" h="311150">
                  <a:moveTo>
                    <a:pt x="122885" y="159575"/>
                  </a:moveTo>
                  <a:lnTo>
                    <a:pt x="123278" y="144081"/>
                  </a:lnTo>
                </a:path>
                <a:path w="137160" h="311150">
                  <a:moveTo>
                    <a:pt x="123278" y="144081"/>
                  </a:moveTo>
                  <a:lnTo>
                    <a:pt x="123526" y="129158"/>
                  </a:lnTo>
                </a:path>
                <a:path w="137160" h="311150">
                  <a:moveTo>
                    <a:pt x="123526" y="129158"/>
                  </a:moveTo>
                  <a:lnTo>
                    <a:pt x="123456" y="120395"/>
                  </a:lnTo>
                </a:path>
                <a:path w="137160" h="311150">
                  <a:moveTo>
                    <a:pt x="123456" y="120395"/>
                  </a:moveTo>
                  <a:lnTo>
                    <a:pt x="123380" y="114300"/>
                  </a:lnTo>
                </a:path>
                <a:path w="137160" h="311150">
                  <a:moveTo>
                    <a:pt x="123380" y="114300"/>
                  </a:moveTo>
                  <a:lnTo>
                    <a:pt x="123158" y="107695"/>
                  </a:lnTo>
                </a:path>
                <a:path w="137160" h="311150">
                  <a:moveTo>
                    <a:pt x="123158" y="107695"/>
                  </a:moveTo>
                  <a:lnTo>
                    <a:pt x="122637" y="98615"/>
                  </a:lnTo>
                </a:path>
                <a:path w="137160" h="311150">
                  <a:moveTo>
                    <a:pt x="122637" y="98615"/>
                  </a:moveTo>
                  <a:lnTo>
                    <a:pt x="122237" y="90614"/>
                  </a:lnTo>
                </a:path>
                <a:path w="137160" h="311150">
                  <a:moveTo>
                    <a:pt x="122237" y="90614"/>
                  </a:moveTo>
                  <a:lnTo>
                    <a:pt x="122015" y="87756"/>
                  </a:lnTo>
                </a:path>
                <a:path w="137160" h="311150">
                  <a:moveTo>
                    <a:pt x="122015" y="87756"/>
                  </a:moveTo>
                  <a:lnTo>
                    <a:pt x="120605" y="75183"/>
                  </a:lnTo>
                </a:path>
                <a:path w="137160" h="311150">
                  <a:moveTo>
                    <a:pt x="120605" y="75183"/>
                  </a:moveTo>
                  <a:lnTo>
                    <a:pt x="119932" y="70802"/>
                  </a:lnTo>
                </a:path>
                <a:path w="137160" h="311150">
                  <a:moveTo>
                    <a:pt x="122116" y="195072"/>
                  </a:moveTo>
                  <a:lnTo>
                    <a:pt x="123278" y="196151"/>
                  </a:lnTo>
                </a:path>
                <a:path w="137160" h="311150">
                  <a:moveTo>
                    <a:pt x="123278" y="196151"/>
                  </a:moveTo>
                  <a:lnTo>
                    <a:pt x="125215" y="197294"/>
                  </a:lnTo>
                </a:path>
                <a:path w="137160" h="311150">
                  <a:moveTo>
                    <a:pt x="125215" y="197294"/>
                  </a:moveTo>
                  <a:lnTo>
                    <a:pt x="126631" y="197992"/>
                  </a:lnTo>
                </a:path>
                <a:path w="137160" h="311150">
                  <a:moveTo>
                    <a:pt x="126631" y="197992"/>
                  </a:moveTo>
                  <a:lnTo>
                    <a:pt x="128663" y="198754"/>
                  </a:lnTo>
                </a:path>
                <a:path w="137160" h="311150">
                  <a:moveTo>
                    <a:pt x="128663" y="198754"/>
                  </a:moveTo>
                  <a:lnTo>
                    <a:pt x="129978" y="199008"/>
                  </a:lnTo>
                </a:path>
                <a:path w="137160" h="311150">
                  <a:moveTo>
                    <a:pt x="123628" y="11049"/>
                  </a:moveTo>
                  <a:lnTo>
                    <a:pt x="121919" y="5905"/>
                  </a:lnTo>
                </a:path>
                <a:path w="137160" h="311150">
                  <a:moveTo>
                    <a:pt x="121919" y="5905"/>
                  </a:moveTo>
                  <a:lnTo>
                    <a:pt x="120351" y="2222"/>
                  </a:lnTo>
                </a:path>
                <a:path w="137160" h="311150">
                  <a:moveTo>
                    <a:pt x="130225" y="131063"/>
                  </a:moveTo>
                  <a:lnTo>
                    <a:pt x="130225" y="118935"/>
                  </a:lnTo>
                </a:path>
                <a:path w="137160" h="311150">
                  <a:moveTo>
                    <a:pt x="129755" y="131762"/>
                  </a:moveTo>
                  <a:lnTo>
                    <a:pt x="130225" y="131063"/>
                  </a:lnTo>
                </a:path>
                <a:path w="137160" h="311150">
                  <a:moveTo>
                    <a:pt x="129978" y="177990"/>
                  </a:moveTo>
                  <a:lnTo>
                    <a:pt x="129755" y="131889"/>
                  </a:lnTo>
                </a:path>
                <a:path w="137160" h="311150">
                  <a:moveTo>
                    <a:pt x="126180" y="113283"/>
                  </a:moveTo>
                  <a:lnTo>
                    <a:pt x="124866" y="113728"/>
                  </a:lnTo>
                </a:path>
                <a:path w="137160" h="311150">
                  <a:moveTo>
                    <a:pt x="124866" y="113728"/>
                  </a:moveTo>
                  <a:lnTo>
                    <a:pt x="123380" y="114300"/>
                  </a:lnTo>
                </a:path>
                <a:path w="137160" h="311150">
                  <a:moveTo>
                    <a:pt x="125044" y="120205"/>
                  </a:moveTo>
                  <a:lnTo>
                    <a:pt x="124917" y="113728"/>
                  </a:lnTo>
                </a:path>
                <a:path w="137160" h="311150">
                  <a:moveTo>
                    <a:pt x="124174" y="95059"/>
                  </a:moveTo>
                  <a:lnTo>
                    <a:pt x="124917" y="113728"/>
                  </a:lnTo>
                </a:path>
                <a:path w="137160" h="311150">
                  <a:moveTo>
                    <a:pt x="130225" y="118935"/>
                  </a:moveTo>
                  <a:lnTo>
                    <a:pt x="129927" y="112966"/>
                  </a:lnTo>
                </a:path>
                <a:path w="137160" h="311150">
                  <a:moveTo>
                    <a:pt x="129978" y="113728"/>
                  </a:moveTo>
                  <a:lnTo>
                    <a:pt x="129108" y="113156"/>
                  </a:lnTo>
                </a:path>
                <a:path w="137160" h="311150">
                  <a:moveTo>
                    <a:pt x="129927" y="112966"/>
                  </a:moveTo>
                  <a:lnTo>
                    <a:pt x="130054" y="80390"/>
                  </a:lnTo>
                </a:path>
                <a:path w="137160" h="311150">
                  <a:moveTo>
                    <a:pt x="120129" y="262953"/>
                  </a:moveTo>
                  <a:lnTo>
                    <a:pt x="119062" y="274764"/>
                  </a:lnTo>
                </a:path>
                <a:path w="137160" h="311150">
                  <a:moveTo>
                    <a:pt x="121621" y="291401"/>
                  </a:moveTo>
                  <a:lnTo>
                    <a:pt x="116732" y="293877"/>
                  </a:lnTo>
                </a:path>
                <a:path w="137160" h="311150">
                  <a:moveTo>
                    <a:pt x="120427" y="40639"/>
                  </a:moveTo>
                  <a:lnTo>
                    <a:pt x="119487" y="31432"/>
                  </a:lnTo>
                </a:path>
                <a:path w="137160" h="311150">
                  <a:moveTo>
                    <a:pt x="120103" y="67055"/>
                  </a:moveTo>
                  <a:lnTo>
                    <a:pt x="119138" y="60896"/>
                  </a:lnTo>
                </a:path>
                <a:path w="137160" h="311150">
                  <a:moveTo>
                    <a:pt x="119932" y="70802"/>
                  </a:moveTo>
                  <a:lnTo>
                    <a:pt x="118814" y="68770"/>
                  </a:lnTo>
                </a:path>
                <a:path w="137160" h="311150">
                  <a:moveTo>
                    <a:pt x="121469" y="181863"/>
                  </a:moveTo>
                  <a:lnTo>
                    <a:pt x="118198" y="179958"/>
                  </a:lnTo>
                </a:path>
                <a:path w="137160" h="311150">
                  <a:moveTo>
                    <a:pt x="110235" y="159575"/>
                  </a:moveTo>
                  <a:lnTo>
                    <a:pt x="122116" y="195072"/>
                  </a:lnTo>
                </a:path>
                <a:path w="137160" h="311150">
                  <a:moveTo>
                    <a:pt x="123380" y="114300"/>
                  </a:moveTo>
                  <a:lnTo>
                    <a:pt x="108197" y="1087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4876031" y="2367153"/>
              <a:ext cx="123189" cy="321310"/>
            </a:xfrm>
            <a:custGeom>
              <a:avLst/>
              <a:gdLst/>
              <a:ahLst/>
              <a:cxnLst/>
              <a:rect l="l" t="t" r="r" b="b"/>
              <a:pathLst>
                <a:path w="123189" h="321310">
                  <a:moveTo>
                    <a:pt x="86544" y="288417"/>
                  </a:moveTo>
                  <a:lnTo>
                    <a:pt x="86791" y="287083"/>
                  </a:lnTo>
                  <a:lnTo>
                    <a:pt x="87807" y="286067"/>
                  </a:lnTo>
                  <a:lnTo>
                    <a:pt x="89096" y="285750"/>
                  </a:lnTo>
                </a:path>
                <a:path w="123189" h="321310">
                  <a:moveTo>
                    <a:pt x="86442" y="304800"/>
                  </a:moveTo>
                  <a:lnTo>
                    <a:pt x="86296" y="304863"/>
                  </a:lnTo>
                  <a:lnTo>
                    <a:pt x="86144" y="304863"/>
                  </a:lnTo>
                  <a:lnTo>
                    <a:pt x="85998" y="304863"/>
                  </a:lnTo>
                  <a:lnTo>
                    <a:pt x="84880" y="304863"/>
                  </a:lnTo>
                  <a:lnTo>
                    <a:pt x="83985" y="303974"/>
                  </a:lnTo>
                  <a:lnTo>
                    <a:pt x="83985" y="302895"/>
                  </a:lnTo>
                  <a:lnTo>
                    <a:pt x="83985" y="302641"/>
                  </a:lnTo>
                </a:path>
                <a:path w="123189" h="321310">
                  <a:moveTo>
                    <a:pt x="74415" y="319976"/>
                  </a:moveTo>
                  <a:lnTo>
                    <a:pt x="70097" y="320801"/>
                  </a:lnTo>
                  <a:lnTo>
                    <a:pt x="65728" y="321246"/>
                  </a:lnTo>
                  <a:lnTo>
                    <a:pt x="61340" y="321246"/>
                  </a:lnTo>
                  <a:lnTo>
                    <a:pt x="56953" y="321246"/>
                  </a:lnTo>
                  <a:lnTo>
                    <a:pt x="52584" y="320801"/>
                  </a:lnTo>
                  <a:lnTo>
                    <a:pt x="48266" y="319976"/>
                  </a:lnTo>
                </a:path>
                <a:path w="123189" h="321310">
                  <a:moveTo>
                    <a:pt x="89046" y="228853"/>
                  </a:moveTo>
                  <a:lnTo>
                    <a:pt x="86814" y="249556"/>
                  </a:lnTo>
                  <a:lnTo>
                    <a:pt x="84144" y="270224"/>
                  </a:lnTo>
                  <a:lnTo>
                    <a:pt x="81042" y="290843"/>
                  </a:lnTo>
                  <a:lnTo>
                    <a:pt x="77514" y="311403"/>
                  </a:lnTo>
                </a:path>
                <a:path w="123189" h="321310">
                  <a:moveTo>
                    <a:pt x="86620" y="229870"/>
                  </a:moveTo>
                  <a:lnTo>
                    <a:pt x="84391" y="250525"/>
                  </a:lnTo>
                  <a:lnTo>
                    <a:pt x="81725" y="271144"/>
                  </a:lnTo>
                  <a:lnTo>
                    <a:pt x="78622" y="291717"/>
                  </a:lnTo>
                  <a:lnTo>
                    <a:pt x="75082" y="312229"/>
                  </a:lnTo>
                </a:path>
                <a:path w="123189" h="321310">
                  <a:moveTo>
                    <a:pt x="99390" y="168909"/>
                  </a:moveTo>
                  <a:lnTo>
                    <a:pt x="89951" y="171123"/>
                  </a:lnTo>
                  <a:lnTo>
                    <a:pt x="80401" y="172712"/>
                  </a:lnTo>
                  <a:lnTo>
                    <a:pt x="70771" y="173669"/>
                  </a:lnTo>
                  <a:lnTo>
                    <a:pt x="61093" y="173990"/>
                  </a:lnTo>
                  <a:lnTo>
                    <a:pt x="51442" y="173669"/>
                  </a:lnTo>
                  <a:lnTo>
                    <a:pt x="41848" y="172712"/>
                  </a:lnTo>
                  <a:lnTo>
                    <a:pt x="32332" y="171123"/>
                  </a:lnTo>
                  <a:lnTo>
                    <a:pt x="22917" y="168909"/>
                  </a:lnTo>
                </a:path>
                <a:path w="123189" h="321310">
                  <a:moveTo>
                    <a:pt x="24904" y="92964"/>
                  </a:moveTo>
                  <a:lnTo>
                    <a:pt x="33805" y="90323"/>
                  </a:lnTo>
                  <a:lnTo>
                    <a:pt x="42879" y="88415"/>
                  </a:lnTo>
                  <a:lnTo>
                    <a:pt x="52075" y="87257"/>
                  </a:lnTo>
                  <a:lnTo>
                    <a:pt x="61340" y="86868"/>
                  </a:lnTo>
                  <a:lnTo>
                    <a:pt x="70499" y="87247"/>
                  </a:lnTo>
                  <a:lnTo>
                    <a:pt x="79595" y="88376"/>
                  </a:lnTo>
                  <a:lnTo>
                    <a:pt x="88574" y="90243"/>
                  </a:lnTo>
                  <a:lnTo>
                    <a:pt x="97383" y="92836"/>
                  </a:lnTo>
                </a:path>
                <a:path w="123189" h="321310">
                  <a:moveTo>
                    <a:pt x="87934" y="221869"/>
                  </a:moveTo>
                  <a:lnTo>
                    <a:pt x="81291" y="222499"/>
                  </a:lnTo>
                  <a:lnTo>
                    <a:pt x="74647" y="222956"/>
                  </a:lnTo>
                  <a:lnTo>
                    <a:pt x="67998" y="223235"/>
                  </a:lnTo>
                  <a:lnTo>
                    <a:pt x="61340" y="223329"/>
                  </a:lnTo>
                  <a:lnTo>
                    <a:pt x="54671" y="223235"/>
                  </a:lnTo>
                  <a:lnTo>
                    <a:pt x="48015" y="222956"/>
                  </a:lnTo>
                  <a:lnTo>
                    <a:pt x="41368" y="222499"/>
                  </a:lnTo>
                  <a:lnTo>
                    <a:pt x="34728" y="221869"/>
                  </a:lnTo>
                </a:path>
                <a:path w="123189" h="321310">
                  <a:moveTo>
                    <a:pt x="31673" y="38671"/>
                  </a:moveTo>
                  <a:lnTo>
                    <a:pt x="38957" y="36754"/>
                  </a:lnTo>
                  <a:lnTo>
                    <a:pt x="46350" y="35385"/>
                  </a:lnTo>
                  <a:lnTo>
                    <a:pt x="53821" y="34563"/>
                  </a:lnTo>
                  <a:lnTo>
                    <a:pt x="61340" y="34290"/>
                  </a:lnTo>
                  <a:lnTo>
                    <a:pt x="68860" y="34563"/>
                  </a:lnTo>
                  <a:lnTo>
                    <a:pt x="76331" y="35385"/>
                  </a:lnTo>
                  <a:lnTo>
                    <a:pt x="83724" y="36754"/>
                  </a:lnTo>
                  <a:lnTo>
                    <a:pt x="91008" y="38671"/>
                  </a:lnTo>
                </a:path>
                <a:path w="123189" h="321310">
                  <a:moveTo>
                    <a:pt x="23590" y="8953"/>
                  </a:moveTo>
                  <a:lnTo>
                    <a:pt x="32938" y="7249"/>
                  </a:lnTo>
                  <a:lnTo>
                    <a:pt x="42363" y="6040"/>
                  </a:lnTo>
                  <a:lnTo>
                    <a:pt x="51839" y="5319"/>
                  </a:lnTo>
                  <a:lnTo>
                    <a:pt x="61340" y="5079"/>
                  </a:lnTo>
                  <a:lnTo>
                    <a:pt x="70842" y="5319"/>
                  </a:lnTo>
                  <a:lnTo>
                    <a:pt x="80318" y="6040"/>
                  </a:lnTo>
                  <a:lnTo>
                    <a:pt x="89743" y="7249"/>
                  </a:lnTo>
                  <a:lnTo>
                    <a:pt x="99091" y="8953"/>
                  </a:lnTo>
                </a:path>
                <a:path w="123189" h="321310">
                  <a:moveTo>
                    <a:pt x="15081" y="309752"/>
                  </a:moveTo>
                  <a:lnTo>
                    <a:pt x="12153" y="308673"/>
                  </a:lnTo>
                  <a:lnTo>
                    <a:pt x="9899" y="306387"/>
                  </a:lnTo>
                  <a:lnTo>
                    <a:pt x="8928" y="303466"/>
                  </a:lnTo>
                </a:path>
                <a:path w="123189" h="321310">
                  <a:moveTo>
                    <a:pt x="13093" y="283654"/>
                  </a:moveTo>
                  <a:lnTo>
                    <a:pt x="13093" y="283464"/>
                  </a:lnTo>
                  <a:lnTo>
                    <a:pt x="13093" y="282384"/>
                  </a:lnTo>
                  <a:lnTo>
                    <a:pt x="13989" y="281431"/>
                  </a:lnTo>
                  <a:lnTo>
                    <a:pt x="15106" y="281431"/>
                  </a:lnTo>
                  <a:lnTo>
                    <a:pt x="15252" y="281431"/>
                  </a:lnTo>
                  <a:lnTo>
                    <a:pt x="15405" y="281495"/>
                  </a:lnTo>
                  <a:lnTo>
                    <a:pt x="15551" y="281495"/>
                  </a:lnTo>
                </a:path>
                <a:path w="123189" h="321310">
                  <a:moveTo>
                    <a:pt x="33585" y="285750"/>
                  </a:moveTo>
                  <a:lnTo>
                    <a:pt x="34874" y="286067"/>
                  </a:lnTo>
                  <a:lnTo>
                    <a:pt x="35890" y="287083"/>
                  </a:lnTo>
                  <a:lnTo>
                    <a:pt x="36137" y="288417"/>
                  </a:lnTo>
                </a:path>
                <a:path w="123189" h="321310">
                  <a:moveTo>
                    <a:pt x="38671" y="302514"/>
                  </a:moveTo>
                  <a:lnTo>
                    <a:pt x="38696" y="302768"/>
                  </a:lnTo>
                  <a:lnTo>
                    <a:pt x="38696" y="303974"/>
                  </a:lnTo>
                  <a:lnTo>
                    <a:pt x="37801" y="304863"/>
                  </a:lnTo>
                  <a:lnTo>
                    <a:pt x="36683" y="304863"/>
                  </a:lnTo>
                  <a:lnTo>
                    <a:pt x="36537" y="304863"/>
                  </a:lnTo>
                  <a:lnTo>
                    <a:pt x="36385" y="304863"/>
                  </a:lnTo>
                  <a:lnTo>
                    <a:pt x="36239" y="304800"/>
                  </a:lnTo>
                </a:path>
                <a:path w="123189" h="321310">
                  <a:moveTo>
                    <a:pt x="15773" y="299275"/>
                  </a:moveTo>
                  <a:lnTo>
                    <a:pt x="14979" y="299021"/>
                  </a:lnTo>
                  <a:lnTo>
                    <a:pt x="14433" y="298386"/>
                  </a:lnTo>
                  <a:lnTo>
                    <a:pt x="14363" y="297560"/>
                  </a:lnTo>
                </a:path>
                <a:path w="123189" h="321310">
                  <a:moveTo>
                    <a:pt x="45167" y="311403"/>
                  </a:moveTo>
                  <a:lnTo>
                    <a:pt x="41639" y="290843"/>
                  </a:lnTo>
                  <a:lnTo>
                    <a:pt x="38534" y="270224"/>
                  </a:lnTo>
                  <a:lnTo>
                    <a:pt x="35856" y="249556"/>
                  </a:lnTo>
                  <a:lnTo>
                    <a:pt x="33610" y="228853"/>
                  </a:lnTo>
                </a:path>
                <a:path w="123189" h="321310">
                  <a:moveTo>
                    <a:pt x="47599" y="312229"/>
                  </a:moveTo>
                  <a:lnTo>
                    <a:pt x="44060" y="291717"/>
                  </a:lnTo>
                  <a:lnTo>
                    <a:pt x="40957" y="271145"/>
                  </a:lnTo>
                  <a:lnTo>
                    <a:pt x="38293" y="250525"/>
                  </a:lnTo>
                  <a:lnTo>
                    <a:pt x="36067" y="229870"/>
                  </a:lnTo>
                </a:path>
                <a:path w="123189" h="321310">
                  <a:moveTo>
                    <a:pt x="6946" y="21018"/>
                  </a:moveTo>
                  <a:lnTo>
                    <a:pt x="8058" y="16319"/>
                  </a:lnTo>
                  <a:lnTo>
                    <a:pt x="11556" y="12573"/>
                  </a:lnTo>
                  <a:lnTo>
                    <a:pt x="16198" y="11175"/>
                  </a:lnTo>
                </a:path>
                <a:path w="123189" h="321310">
                  <a:moveTo>
                    <a:pt x="9328" y="11175"/>
                  </a:moveTo>
                </a:path>
                <a:path w="123189" h="321310">
                  <a:moveTo>
                    <a:pt x="9398" y="11049"/>
                  </a:moveTo>
                  <a:lnTo>
                    <a:pt x="9601" y="10604"/>
                  </a:lnTo>
                  <a:lnTo>
                    <a:pt x="9899" y="10223"/>
                  </a:lnTo>
                  <a:lnTo>
                    <a:pt x="10217" y="9842"/>
                  </a:lnTo>
                </a:path>
                <a:path w="123189" h="321310">
                  <a:moveTo>
                    <a:pt x="10217" y="9842"/>
                  </a:moveTo>
                  <a:lnTo>
                    <a:pt x="12528" y="7747"/>
                  </a:lnTo>
                  <a:lnTo>
                    <a:pt x="15303" y="6223"/>
                  </a:lnTo>
                  <a:lnTo>
                    <a:pt x="18281" y="5397"/>
                  </a:lnTo>
                </a:path>
                <a:path w="123189" h="321310">
                  <a:moveTo>
                    <a:pt x="18281" y="5397"/>
                  </a:moveTo>
                  <a:lnTo>
                    <a:pt x="23069" y="3809"/>
                  </a:lnTo>
                  <a:lnTo>
                    <a:pt x="27978" y="2730"/>
                  </a:lnTo>
                  <a:lnTo>
                    <a:pt x="32937" y="2031"/>
                  </a:lnTo>
                </a:path>
                <a:path w="123189" h="321310">
                  <a:moveTo>
                    <a:pt x="32937" y="2031"/>
                  </a:moveTo>
                  <a:lnTo>
                    <a:pt x="39192" y="1079"/>
                  </a:lnTo>
                  <a:lnTo>
                    <a:pt x="45542" y="444"/>
                  </a:lnTo>
                  <a:lnTo>
                    <a:pt x="51917" y="253"/>
                  </a:lnTo>
                </a:path>
                <a:path w="123189" h="321310">
                  <a:moveTo>
                    <a:pt x="51917" y="253"/>
                  </a:moveTo>
                  <a:lnTo>
                    <a:pt x="55041" y="63"/>
                  </a:lnTo>
                  <a:lnTo>
                    <a:pt x="58165" y="0"/>
                  </a:lnTo>
                  <a:lnTo>
                    <a:pt x="61340" y="0"/>
                  </a:lnTo>
                </a:path>
                <a:path w="123189" h="321310">
                  <a:moveTo>
                    <a:pt x="6972" y="296608"/>
                  </a:moveTo>
                  <a:lnTo>
                    <a:pt x="3992" y="283480"/>
                  </a:lnTo>
                  <a:lnTo>
                    <a:pt x="1831" y="270216"/>
                  </a:lnTo>
                  <a:lnTo>
                    <a:pt x="497" y="256844"/>
                  </a:lnTo>
                  <a:lnTo>
                    <a:pt x="0" y="243395"/>
                  </a:lnTo>
                </a:path>
                <a:path w="123189" h="321310">
                  <a:moveTo>
                    <a:pt x="107130" y="281495"/>
                  </a:moveTo>
                  <a:lnTo>
                    <a:pt x="107276" y="281495"/>
                  </a:lnTo>
                  <a:lnTo>
                    <a:pt x="107429" y="281431"/>
                  </a:lnTo>
                  <a:lnTo>
                    <a:pt x="108667" y="281431"/>
                  </a:lnTo>
                  <a:lnTo>
                    <a:pt x="109588" y="282384"/>
                  </a:lnTo>
                  <a:lnTo>
                    <a:pt x="109588" y="283464"/>
                  </a:lnTo>
                  <a:lnTo>
                    <a:pt x="109588" y="283654"/>
                  </a:lnTo>
                </a:path>
                <a:path w="123189" h="321310">
                  <a:moveTo>
                    <a:pt x="108324" y="297560"/>
                  </a:moveTo>
                  <a:lnTo>
                    <a:pt x="108248" y="298386"/>
                  </a:lnTo>
                  <a:lnTo>
                    <a:pt x="107676" y="299021"/>
                  </a:lnTo>
                  <a:lnTo>
                    <a:pt x="106908" y="299275"/>
                  </a:lnTo>
                </a:path>
                <a:path w="123189" h="321310">
                  <a:moveTo>
                    <a:pt x="122681" y="243395"/>
                  </a:moveTo>
                  <a:lnTo>
                    <a:pt x="122187" y="256844"/>
                  </a:lnTo>
                  <a:lnTo>
                    <a:pt x="120853" y="270216"/>
                  </a:lnTo>
                  <a:lnTo>
                    <a:pt x="118685" y="283480"/>
                  </a:lnTo>
                  <a:lnTo>
                    <a:pt x="115690" y="296608"/>
                  </a:lnTo>
                </a:path>
                <a:path w="123189" h="321310">
                  <a:moveTo>
                    <a:pt x="113753" y="303466"/>
                  </a:moveTo>
                  <a:lnTo>
                    <a:pt x="112737" y="306387"/>
                  </a:lnTo>
                  <a:lnTo>
                    <a:pt x="110502" y="308673"/>
                  </a:lnTo>
                  <a:lnTo>
                    <a:pt x="107600" y="309752"/>
                  </a:lnTo>
                </a:path>
                <a:path w="123189" h="321310">
                  <a:moveTo>
                    <a:pt x="112883" y="210820"/>
                  </a:moveTo>
                  <a:lnTo>
                    <a:pt x="112883" y="212217"/>
                  </a:lnTo>
                  <a:lnTo>
                    <a:pt x="112541" y="213614"/>
                  </a:lnTo>
                  <a:lnTo>
                    <a:pt x="111893" y="214883"/>
                  </a:lnTo>
                </a:path>
                <a:path w="123189" h="321310">
                  <a:moveTo>
                    <a:pt x="111893" y="214883"/>
                  </a:moveTo>
                  <a:lnTo>
                    <a:pt x="110083" y="218058"/>
                  </a:lnTo>
                  <a:lnTo>
                    <a:pt x="107429" y="220662"/>
                  </a:lnTo>
                  <a:lnTo>
                    <a:pt x="104178" y="222376"/>
                  </a:lnTo>
                </a:path>
                <a:path w="123189" h="321310">
                  <a:moveTo>
                    <a:pt x="104178" y="222376"/>
                  </a:moveTo>
                  <a:lnTo>
                    <a:pt x="99764" y="224980"/>
                  </a:lnTo>
                  <a:lnTo>
                    <a:pt x="94951" y="226885"/>
                  </a:lnTo>
                  <a:lnTo>
                    <a:pt x="89966" y="228155"/>
                  </a:lnTo>
                </a:path>
                <a:path w="123189" h="321310">
                  <a:moveTo>
                    <a:pt x="89966" y="228155"/>
                  </a:moveTo>
                  <a:lnTo>
                    <a:pt x="83864" y="229743"/>
                  </a:lnTo>
                  <a:lnTo>
                    <a:pt x="77685" y="230758"/>
                  </a:lnTo>
                  <a:lnTo>
                    <a:pt x="71386" y="231267"/>
                  </a:lnTo>
                </a:path>
                <a:path w="123189" h="321310">
                  <a:moveTo>
                    <a:pt x="71386" y="231267"/>
                  </a:moveTo>
                  <a:lnTo>
                    <a:pt x="68040" y="231521"/>
                  </a:lnTo>
                  <a:lnTo>
                    <a:pt x="64687" y="231648"/>
                  </a:lnTo>
                  <a:lnTo>
                    <a:pt x="61340" y="231648"/>
                  </a:lnTo>
                  <a:lnTo>
                    <a:pt x="57994" y="231648"/>
                  </a:lnTo>
                  <a:lnTo>
                    <a:pt x="54641" y="231521"/>
                  </a:lnTo>
                  <a:lnTo>
                    <a:pt x="51295" y="231267"/>
                  </a:lnTo>
                </a:path>
                <a:path w="123189" h="321310">
                  <a:moveTo>
                    <a:pt x="51295" y="231267"/>
                  </a:moveTo>
                  <a:lnTo>
                    <a:pt x="44996" y="230758"/>
                  </a:lnTo>
                  <a:lnTo>
                    <a:pt x="38792" y="229743"/>
                  </a:lnTo>
                  <a:lnTo>
                    <a:pt x="32715" y="228155"/>
                  </a:lnTo>
                </a:path>
                <a:path w="123189" h="321310">
                  <a:moveTo>
                    <a:pt x="32715" y="228155"/>
                  </a:moveTo>
                  <a:lnTo>
                    <a:pt x="27705" y="226885"/>
                  </a:lnTo>
                  <a:lnTo>
                    <a:pt x="22917" y="224980"/>
                  </a:lnTo>
                  <a:lnTo>
                    <a:pt x="18503" y="222376"/>
                  </a:lnTo>
                </a:path>
                <a:path w="123189" h="321310">
                  <a:moveTo>
                    <a:pt x="18503" y="222376"/>
                  </a:moveTo>
                  <a:lnTo>
                    <a:pt x="15252" y="220662"/>
                  </a:lnTo>
                  <a:lnTo>
                    <a:pt x="12598" y="218058"/>
                  </a:lnTo>
                  <a:lnTo>
                    <a:pt x="10788" y="214883"/>
                  </a:lnTo>
                </a:path>
                <a:path w="123189" h="321310">
                  <a:moveTo>
                    <a:pt x="10788" y="214883"/>
                  </a:moveTo>
                  <a:lnTo>
                    <a:pt x="10147" y="213614"/>
                  </a:lnTo>
                  <a:lnTo>
                    <a:pt x="9798" y="212217"/>
                  </a:lnTo>
                  <a:lnTo>
                    <a:pt x="9798" y="210820"/>
                  </a:lnTo>
                </a:path>
                <a:path w="123189" h="321310">
                  <a:moveTo>
                    <a:pt x="106483" y="11175"/>
                  </a:moveTo>
                  <a:lnTo>
                    <a:pt x="111099" y="12573"/>
                  </a:lnTo>
                  <a:lnTo>
                    <a:pt x="114623" y="16319"/>
                  </a:lnTo>
                  <a:lnTo>
                    <a:pt x="115690" y="21018"/>
                  </a:lnTo>
                </a:path>
                <a:path w="123189" h="321310">
                  <a:moveTo>
                    <a:pt x="61340" y="0"/>
                  </a:moveTo>
                  <a:lnTo>
                    <a:pt x="61563" y="0"/>
                  </a:lnTo>
                  <a:lnTo>
                    <a:pt x="61760" y="0"/>
                  </a:lnTo>
                  <a:lnTo>
                    <a:pt x="61988" y="0"/>
                  </a:lnTo>
                </a:path>
                <a:path w="123189" h="321310">
                  <a:moveTo>
                    <a:pt x="61988" y="0"/>
                  </a:moveTo>
                  <a:lnTo>
                    <a:pt x="68656" y="0"/>
                  </a:lnTo>
                  <a:lnTo>
                    <a:pt x="75304" y="317"/>
                  </a:lnTo>
                  <a:lnTo>
                    <a:pt x="81927" y="1016"/>
                  </a:lnTo>
                </a:path>
                <a:path w="123189" h="321310">
                  <a:moveTo>
                    <a:pt x="81927" y="1016"/>
                  </a:moveTo>
                  <a:lnTo>
                    <a:pt x="87585" y="1524"/>
                  </a:lnTo>
                  <a:lnTo>
                    <a:pt x="93243" y="2476"/>
                  </a:lnTo>
                  <a:lnTo>
                    <a:pt x="98748" y="3746"/>
                  </a:lnTo>
                </a:path>
                <a:path w="123189" h="321310">
                  <a:moveTo>
                    <a:pt x="98748" y="3746"/>
                  </a:moveTo>
                  <a:lnTo>
                    <a:pt x="102641" y="4572"/>
                  </a:lnTo>
                  <a:lnTo>
                    <a:pt x="106387" y="5969"/>
                  </a:lnTo>
                  <a:lnTo>
                    <a:pt x="109861" y="7810"/>
                  </a:lnTo>
                </a:path>
                <a:path w="123189" h="321310">
                  <a:moveTo>
                    <a:pt x="109861" y="7810"/>
                  </a:moveTo>
                  <a:lnTo>
                    <a:pt x="110477" y="8191"/>
                  </a:lnTo>
                  <a:lnTo>
                    <a:pt x="111023" y="8508"/>
                  </a:lnTo>
                  <a:lnTo>
                    <a:pt x="111569" y="8953"/>
                  </a:lnTo>
                </a:path>
                <a:path w="123189" h="321310">
                  <a:moveTo>
                    <a:pt x="111569" y="8953"/>
                  </a:moveTo>
                  <a:lnTo>
                    <a:pt x="111994" y="9334"/>
                  </a:lnTo>
                  <a:lnTo>
                    <a:pt x="112388" y="9715"/>
                  </a:lnTo>
                  <a:lnTo>
                    <a:pt x="112737" y="10159"/>
                  </a:lnTo>
                </a:path>
                <a:path w="123189" h="321310">
                  <a:moveTo>
                    <a:pt x="112737" y="10159"/>
                  </a:moveTo>
                  <a:lnTo>
                    <a:pt x="113010" y="10477"/>
                  </a:lnTo>
                  <a:lnTo>
                    <a:pt x="113207" y="10795"/>
                  </a:lnTo>
                  <a:lnTo>
                    <a:pt x="113353" y="11175"/>
                  </a:lnTo>
                </a:path>
                <a:path w="123189" h="321310">
                  <a:moveTo>
                    <a:pt x="63969" y="317309"/>
                  </a:moveTo>
                  <a:lnTo>
                    <a:pt x="63969" y="315912"/>
                  </a:lnTo>
                  <a:lnTo>
                    <a:pt x="62782" y="314705"/>
                  </a:lnTo>
                  <a:lnTo>
                    <a:pt x="61340" y="314705"/>
                  </a:lnTo>
                  <a:lnTo>
                    <a:pt x="59905" y="314705"/>
                  </a:lnTo>
                  <a:lnTo>
                    <a:pt x="58712" y="315912"/>
                  </a:lnTo>
                  <a:lnTo>
                    <a:pt x="58712" y="317309"/>
                  </a:lnTo>
                  <a:lnTo>
                    <a:pt x="58712" y="318770"/>
                  </a:lnTo>
                  <a:lnTo>
                    <a:pt x="59905" y="319976"/>
                  </a:lnTo>
                  <a:lnTo>
                    <a:pt x="61340" y="319976"/>
                  </a:lnTo>
                  <a:lnTo>
                    <a:pt x="62782" y="319976"/>
                  </a:lnTo>
                  <a:lnTo>
                    <a:pt x="63969" y="318770"/>
                  </a:lnTo>
                  <a:lnTo>
                    <a:pt x="63969" y="3173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9415335" y="2360993"/>
              <a:ext cx="137160" cy="321310"/>
            </a:xfrm>
            <a:custGeom>
              <a:avLst/>
              <a:gdLst/>
              <a:ahLst/>
              <a:cxnLst/>
              <a:rect l="l" t="t" r="r" b="b"/>
              <a:pathLst>
                <a:path w="137159" h="321310">
                  <a:moveTo>
                    <a:pt x="68325" y="0"/>
                  </a:moveTo>
                  <a:lnTo>
                    <a:pt x="25273" y="5397"/>
                  </a:lnTo>
                  <a:lnTo>
                    <a:pt x="7493" y="63055"/>
                  </a:lnTo>
                  <a:lnTo>
                    <a:pt x="6603" y="89407"/>
                  </a:lnTo>
                  <a:lnTo>
                    <a:pt x="6730" y="121920"/>
                  </a:lnTo>
                  <a:lnTo>
                    <a:pt x="6476" y="127889"/>
                  </a:lnTo>
                  <a:lnTo>
                    <a:pt x="6476" y="140080"/>
                  </a:lnTo>
                  <a:lnTo>
                    <a:pt x="6921" y="140716"/>
                  </a:lnTo>
                  <a:lnTo>
                    <a:pt x="6730" y="187134"/>
                  </a:lnTo>
                  <a:lnTo>
                    <a:pt x="0" y="186563"/>
                  </a:lnTo>
                  <a:lnTo>
                    <a:pt x="0" y="187896"/>
                  </a:lnTo>
                  <a:lnTo>
                    <a:pt x="126" y="189166"/>
                  </a:lnTo>
                  <a:lnTo>
                    <a:pt x="825" y="190563"/>
                  </a:lnTo>
                  <a:lnTo>
                    <a:pt x="2476" y="192277"/>
                  </a:lnTo>
                  <a:lnTo>
                    <a:pt x="6730" y="195199"/>
                  </a:lnTo>
                  <a:lnTo>
                    <a:pt x="6730" y="223583"/>
                  </a:lnTo>
                  <a:lnTo>
                    <a:pt x="8826" y="270192"/>
                  </a:lnTo>
                  <a:lnTo>
                    <a:pt x="18923" y="307911"/>
                  </a:lnTo>
                  <a:lnTo>
                    <a:pt x="50355" y="318071"/>
                  </a:lnTo>
                  <a:lnTo>
                    <a:pt x="53467" y="318897"/>
                  </a:lnTo>
                  <a:lnTo>
                    <a:pt x="55245" y="319976"/>
                  </a:lnTo>
                  <a:lnTo>
                    <a:pt x="68325" y="321246"/>
                  </a:lnTo>
                  <a:lnTo>
                    <a:pt x="81406" y="319976"/>
                  </a:lnTo>
                  <a:lnTo>
                    <a:pt x="83184" y="318897"/>
                  </a:lnTo>
                  <a:lnTo>
                    <a:pt x="86296" y="318071"/>
                  </a:lnTo>
                  <a:lnTo>
                    <a:pt x="122681" y="296608"/>
                  </a:lnTo>
                  <a:lnTo>
                    <a:pt x="129667" y="243395"/>
                  </a:lnTo>
                  <a:lnTo>
                    <a:pt x="129984" y="223583"/>
                  </a:lnTo>
                  <a:lnTo>
                    <a:pt x="129984" y="195199"/>
                  </a:lnTo>
                  <a:lnTo>
                    <a:pt x="134175" y="192277"/>
                  </a:lnTo>
                  <a:lnTo>
                    <a:pt x="135826" y="190563"/>
                  </a:lnTo>
                  <a:lnTo>
                    <a:pt x="136525" y="189166"/>
                  </a:lnTo>
                  <a:lnTo>
                    <a:pt x="136651" y="187896"/>
                  </a:lnTo>
                  <a:lnTo>
                    <a:pt x="136651" y="186563"/>
                  </a:lnTo>
                  <a:lnTo>
                    <a:pt x="129984" y="187134"/>
                  </a:lnTo>
                  <a:lnTo>
                    <a:pt x="129730" y="140716"/>
                  </a:lnTo>
                  <a:lnTo>
                    <a:pt x="130238" y="140080"/>
                  </a:lnTo>
                  <a:lnTo>
                    <a:pt x="130238" y="127889"/>
                  </a:lnTo>
                  <a:lnTo>
                    <a:pt x="129921" y="121920"/>
                  </a:lnTo>
                  <a:lnTo>
                    <a:pt x="130048" y="89407"/>
                  </a:lnTo>
                  <a:lnTo>
                    <a:pt x="126555" y="34861"/>
                  </a:lnTo>
                  <a:lnTo>
                    <a:pt x="97408" y="2095"/>
                  </a:lnTo>
                  <a:lnTo>
                    <a:pt x="78930" y="253"/>
                  </a:lnTo>
                  <a:lnTo>
                    <a:pt x="68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9415335" y="2369947"/>
              <a:ext cx="137160" cy="311150"/>
            </a:xfrm>
            <a:custGeom>
              <a:avLst/>
              <a:gdLst/>
              <a:ahLst/>
              <a:cxnLst/>
              <a:rect l="l" t="t" r="r" b="b"/>
              <a:pathLst>
                <a:path w="137159" h="311150">
                  <a:moveTo>
                    <a:pt x="113093" y="295655"/>
                  </a:moveTo>
                  <a:lnTo>
                    <a:pt x="107886" y="297560"/>
                  </a:lnTo>
                </a:path>
                <a:path w="137159" h="311150">
                  <a:moveTo>
                    <a:pt x="107886" y="297560"/>
                  </a:moveTo>
                  <a:lnTo>
                    <a:pt x="103631" y="298830"/>
                  </a:lnTo>
                </a:path>
                <a:path w="137159" h="311150">
                  <a:moveTo>
                    <a:pt x="98742" y="300100"/>
                  </a:moveTo>
                  <a:lnTo>
                    <a:pt x="94932" y="300862"/>
                  </a:lnTo>
                </a:path>
                <a:path w="137159" h="311150">
                  <a:moveTo>
                    <a:pt x="82232" y="303466"/>
                  </a:moveTo>
                  <a:lnTo>
                    <a:pt x="78867" y="303910"/>
                  </a:lnTo>
                </a:path>
                <a:path w="137159" h="311150">
                  <a:moveTo>
                    <a:pt x="78867" y="303910"/>
                  </a:moveTo>
                  <a:lnTo>
                    <a:pt x="75755" y="304355"/>
                  </a:lnTo>
                </a:path>
                <a:path w="137159" h="311150">
                  <a:moveTo>
                    <a:pt x="75755" y="304355"/>
                  </a:moveTo>
                  <a:lnTo>
                    <a:pt x="72199" y="304546"/>
                  </a:lnTo>
                </a:path>
                <a:path w="137159" h="311150">
                  <a:moveTo>
                    <a:pt x="82105" y="303275"/>
                  </a:moveTo>
                  <a:lnTo>
                    <a:pt x="81216" y="307022"/>
                  </a:lnTo>
                </a:path>
                <a:path w="137159" h="311150">
                  <a:moveTo>
                    <a:pt x="81216" y="307022"/>
                  </a:moveTo>
                  <a:lnTo>
                    <a:pt x="80454" y="309816"/>
                  </a:lnTo>
                </a:path>
                <a:path w="137159" h="311150">
                  <a:moveTo>
                    <a:pt x="80454" y="309816"/>
                  </a:moveTo>
                  <a:lnTo>
                    <a:pt x="79755" y="311023"/>
                  </a:lnTo>
                </a:path>
                <a:path w="137159" h="311150">
                  <a:moveTo>
                    <a:pt x="103631" y="298830"/>
                  </a:moveTo>
                  <a:lnTo>
                    <a:pt x="98742" y="300100"/>
                  </a:lnTo>
                </a:path>
                <a:path w="137159" h="311150">
                  <a:moveTo>
                    <a:pt x="86296" y="309117"/>
                  </a:moveTo>
                  <a:lnTo>
                    <a:pt x="96393" y="306895"/>
                  </a:lnTo>
                </a:path>
                <a:path w="137159" h="311150">
                  <a:moveTo>
                    <a:pt x="102616" y="305053"/>
                  </a:moveTo>
                  <a:lnTo>
                    <a:pt x="96393" y="306895"/>
                  </a:lnTo>
                </a:path>
                <a:path w="137159" h="311150">
                  <a:moveTo>
                    <a:pt x="81406" y="311023"/>
                  </a:moveTo>
                  <a:lnTo>
                    <a:pt x="83184" y="309943"/>
                  </a:lnTo>
                </a:path>
                <a:path w="137159" h="311150">
                  <a:moveTo>
                    <a:pt x="86296" y="309117"/>
                  </a:moveTo>
                  <a:lnTo>
                    <a:pt x="83184" y="309943"/>
                  </a:lnTo>
                </a:path>
                <a:path w="137159" h="311150">
                  <a:moveTo>
                    <a:pt x="93472" y="295909"/>
                  </a:moveTo>
                  <a:lnTo>
                    <a:pt x="103314" y="293687"/>
                  </a:lnTo>
                </a:path>
                <a:path w="137159" h="311150">
                  <a:moveTo>
                    <a:pt x="90995" y="293560"/>
                  </a:moveTo>
                  <a:lnTo>
                    <a:pt x="93535" y="279463"/>
                  </a:lnTo>
                </a:path>
                <a:path w="137159" h="311150">
                  <a:moveTo>
                    <a:pt x="84518" y="302450"/>
                  </a:moveTo>
                  <a:lnTo>
                    <a:pt x="82232" y="303466"/>
                  </a:lnTo>
                </a:path>
                <a:path w="137159" h="311150">
                  <a:moveTo>
                    <a:pt x="94932" y="300862"/>
                  </a:moveTo>
                  <a:lnTo>
                    <a:pt x="84518" y="302450"/>
                  </a:lnTo>
                </a:path>
                <a:path w="137159" h="311150">
                  <a:moveTo>
                    <a:pt x="81470" y="310705"/>
                  </a:moveTo>
                  <a:lnTo>
                    <a:pt x="83311" y="306260"/>
                  </a:lnTo>
                </a:path>
                <a:path w="137159" h="311150">
                  <a:moveTo>
                    <a:pt x="83311" y="306260"/>
                  </a:moveTo>
                  <a:lnTo>
                    <a:pt x="84518" y="302450"/>
                  </a:lnTo>
                </a:path>
                <a:path w="137159" h="311150">
                  <a:moveTo>
                    <a:pt x="94932" y="212915"/>
                  </a:moveTo>
                  <a:lnTo>
                    <a:pt x="101473" y="211708"/>
                  </a:lnTo>
                </a:path>
                <a:path w="137159" h="311150">
                  <a:moveTo>
                    <a:pt x="101473" y="211708"/>
                  </a:moveTo>
                  <a:lnTo>
                    <a:pt x="106425" y="210184"/>
                  </a:lnTo>
                </a:path>
                <a:path w="137159" h="311150">
                  <a:moveTo>
                    <a:pt x="106425" y="210184"/>
                  </a:moveTo>
                  <a:lnTo>
                    <a:pt x="110807" y="208216"/>
                  </a:lnTo>
                </a:path>
                <a:path w="137159" h="311150">
                  <a:moveTo>
                    <a:pt x="96075" y="219900"/>
                  </a:moveTo>
                  <a:lnTo>
                    <a:pt x="96202" y="216407"/>
                  </a:lnTo>
                </a:path>
                <a:path w="137159" h="311150">
                  <a:moveTo>
                    <a:pt x="96202" y="216407"/>
                  </a:moveTo>
                  <a:lnTo>
                    <a:pt x="96075" y="213931"/>
                  </a:lnTo>
                </a:path>
                <a:path w="137159" h="311150">
                  <a:moveTo>
                    <a:pt x="93599" y="220916"/>
                  </a:moveTo>
                  <a:lnTo>
                    <a:pt x="93789" y="219075"/>
                  </a:lnTo>
                </a:path>
                <a:path w="137159" h="311150">
                  <a:moveTo>
                    <a:pt x="93789" y="219075"/>
                  </a:moveTo>
                  <a:lnTo>
                    <a:pt x="93916" y="215455"/>
                  </a:lnTo>
                </a:path>
                <a:path w="137159" h="311150">
                  <a:moveTo>
                    <a:pt x="93916" y="215455"/>
                  </a:moveTo>
                  <a:lnTo>
                    <a:pt x="93916" y="213931"/>
                  </a:lnTo>
                </a:path>
                <a:path w="137159" h="311150">
                  <a:moveTo>
                    <a:pt x="105219" y="147891"/>
                  </a:moveTo>
                  <a:lnTo>
                    <a:pt x="104012" y="129857"/>
                  </a:lnTo>
                </a:path>
                <a:path w="137159" h="311150">
                  <a:moveTo>
                    <a:pt x="104012" y="129857"/>
                  </a:moveTo>
                  <a:lnTo>
                    <a:pt x="103695" y="116077"/>
                  </a:lnTo>
                </a:path>
                <a:path w="137159" h="311150">
                  <a:moveTo>
                    <a:pt x="103695" y="116077"/>
                  </a:moveTo>
                  <a:lnTo>
                    <a:pt x="103758" y="98678"/>
                  </a:lnTo>
                </a:path>
                <a:path w="137159" h="311150">
                  <a:moveTo>
                    <a:pt x="103758" y="98678"/>
                  </a:moveTo>
                  <a:lnTo>
                    <a:pt x="104140" y="88582"/>
                  </a:lnTo>
                </a:path>
                <a:path w="137159" h="311150">
                  <a:moveTo>
                    <a:pt x="104140" y="88582"/>
                  </a:moveTo>
                  <a:lnTo>
                    <a:pt x="104394" y="83947"/>
                  </a:lnTo>
                </a:path>
                <a:path w="137159" h="311150">
                  <a:moveTo>
                    <a:pt x="109854" y="38734"/>
                  </a:moveTo>
                  <a:lnTo>
                    <a:pt x="110807" y="38417"/>
                  </a:lnTo>
                </a:path>
                <a:path w="137159" h="311150">
                  <a:moveTo>
                    <a:pt x="110807" y="38417"/>
                  </a:moveTo>
                  <a:lnTo>
                    <a:pt x="111442" y="37528"/>
                  </a:lnTo>
                </a:path>
                <a:path w="137159" h="311150">
                  <a:moveTo>
                    <a:pt x="111442" y="37528"/>
                  </a:moveTo>
                  <a:lnTo>
                    <a:pt x="111759" y="32702"/>
                  </a:lnTo>
                </a:path>
                <a:path w="137159" h="311150">
                  <a:moveTo>
                    <a:pt x="110553" y="38290"/>
                  </a:moveTo>
                  <a:lnTo>
                    <a:pt x="108076" y="36385"/>
                  </a:lnTo>
                </a:path>
                <a:path w="137159" h="311150">
                  <a:moveTo>
                    <a:pt x="108076" y="36385"/>
                  </a:moveTo>
                  <a:lnTo>
                    <a:pt x="105791" y="34416"/>
                  </a:lnTo>
                </a:path>
                <a:path w="137159" h="311150">
                  <a:moveTo>
                    <a:pt x="105791" y="34416"/>
                  </a:moveTo>
                  <a:lnTo>
                    <a:pt x="102488" y="32194"/>
                  </a:lnTo>
                </a:path>
                <a:path w="137159" h="311150">
                  <a:moveTo>
                    <a:pt x="102488" y="32194"/>
                  </a:moveTo>
                  <a:lnTo>
                    <a:pt x="97980" y="29717"/>
                  </a:lnTo>
                </a:path>
                <a:path w="137159" h="311150">
                  <a:moveTo>
                    <a:pt x="106425" y="160083"/>
                  </a:moveTo>
                  <a:lnTo>
                    <a:pt x="105219" y="147891"/>
                  </a:lnTo>
                </a:path>
                <a:path w="137159" h="311150">
                  <a:moveTo>
                    <a:pt x="104394" y="83947"/>
                  </a:moveTo>
                  <a:lnTo>
                    <a:pt x="109854" y="38734"/>
                  </a:lnTo>
                </a:path>
                <a:path w="137159" h="311150">
                  <a:moveTo>
                    <a:pt x="110934" y="86995"/>
                  </a:moveTo>
                  <a:lnTo>
                    <a:pt x="109410" y="94043"/>
                  </a:lnTo>
                </a:path>
                <a:path w="137159" h="311150">
                  <a:moveTo>
                    <a:pt x="109410" y="94043"/>
                  </a:moveTo>
                  <a:lnTo>
                    <a:pt x="108521" y="102488"/>
                  </a:lnTo>
                </a:path>
                <a:path w="137159" h="311150">
                  <a:moveTo>
                    <a:pt x="108521" y="102488"/>
                  </a:moveTo>
                  <a:lnTo>
                    <a:pt x="108076" y="111315"/>
                  </a:lnTo>
                </a:path>
                <a:path w="137159" h="311150">
                  <a:moveTo>
                    <a:pt x="108076" y="111315"/>
                  </a:moveTo>
                  <a:lnTo>
                    <a:pt x="107823" y="123316"/>
                  </a:lnTo>
                </a:path>
                <a:path w="137159" h="311150">
                  <a:moveTo>
                    <a:pt x="107823" y="123316"/>
                  </a:moveTo>
                  <a:lnTo>
                    <a:pt x="107950" y="132397"/>
                  </a:lnTo>
                </a:path>
                <a:path w="137159" h="311150">
                  <a:moveTo>
                    <a:pt x="107950" y="132397"/>
                  </a:moveTo>
                  <a:lnTo>
                    <a:pt x="108394" y="142049"/>
                  </a:lnTo>
                </a:path>
                <a:path w="137159" h="311150">
                  <a:moveTo>
                    <a:pt x="108394" y="142049"/>
                  </a:moveTo>
                  <a:lnTo>
                    <a:pt x="109093" y="150685"/>
                  </a:lnTo>
                </a:path>
                <a:path w="137159" h="311150">
                  <a:moveTo>
                    <a:pt x="109093" y="150685"/>
                  </a:moveTo>
                  <a:lnTo>
                    <a:pt x="109664" y="156082"/>
                  </a:lnTo>
                </a:path>
                <a:path w="137159" h="311150">
                  <a:moveTo>
                    <a:pt x="109664" y="156082"/>
                  </a:moveTo>
                  <a:lnTo>
                    <a:pt x="110235" y="159575"/>
                  </a:lnTo>
                </a:path>
                <a:path w="137159" h="311150">
                  <a:moveTo>
                    <a:pt x="111759" y="32702"/>
                  </a:moveTo>
                  <a:lnTo>
                    <a:pt x="108775" y="1397"/>
                  </a:lnTo>
                </a:path>
                <a:path w="137159" h="311150">
                  <a:moveTo>
                    <a:pt x="106108" y="0"/>
                  </a:moveTo>
                  <a:lnTo>
                    <a:pt x="113474" y="2222"/>
                  </a:lnTo>
                </a:path>
                <a:path w="137159" h="311150">
                  <a:moveTo>
                    <a:pt x="15938" y="252602"/>
                  </a:moveTo>
                  <a:lnTo>
                    <a:pt x="16573" y="262953"/>
                  </a:lnTo>
                </a:path>
                <a:path w="137159" h="311150">
                  <a:moveTo>
                    <a:pt x="16573" y="262953"/>
                  </a:moveTo>
                  <a:lnTo>
                    <a:pt x="17589" y="274764"/>
                  </a:lnTo>
                </a:path>
                <a:path w="137159" h="311150">
                  <a:moveTo>
                    <a:pt x="17589" y="274764"/>
                  </a:moveTo>
                  <a:lnTo>
                    <a:pt x="19176" y="288353"/>
                  </a:lnTo>
                </a:path>
                <a:path w="137159" h="311150">
                  <a:moveTo>
                    <a:pt x="19176" y="288353"/>
                  </a:moveTo>
                  <a:lnTo>
                    <a:pt x="20066" y="293750"/>
                  </a:lnTo>
                </a:path>
                <a:path w="137159" h="311150">
                  <a:moveTo>
                    <a:pt x="19938" y="293877"/>
                  </a:moveTo>
                  <a:lnTo>
                    <a:pt x="23558" y="295655"/>
                  </a:lnTo>
                </a:path>
                <a:path w="137159" h="311150">
                  <a:moveTo>
                    <a:pt x="23558" y="295655"/>
                  </a:moveTo>
                  <a:lnTo>
                    <a:pt x="28828" y="297560"/>
                  </a:lnTo>
                </a:path>
                <a:path w="137159" h="311150">
                  <a:moveTo>
                    <a:pt x="28828" y="297560"/>
                  </a:moveTo>
                  <a:lnTo>
                    <a:pt x="33020" y="298830"/>
                  </a:lnTo>
                </a:path>
                <a:path w="137159" h="311150">
                  <a:moveTo>
                    <a:pt x="37909" y="300100"/>
                  </a:moveTo>
                  <a:lnTo>
                    <a:pt x="41719" y="300862"/>
                  </a:lnTo>
                </a:path>
                <a:path w="137159" h="311150">
                  <a:moveTo>
                    <a:pt x="54419" y="303466"/>
                  </a:moveTo>
                  <a:lnTo>
                    <a:pt x="57848" y="303910"/>
                  </a:lnTo>
                </a:path>
                <a:path w="137159" h="311150">
                  <a:moveTo>
                    <a:pt x="57848" y="303910"/>
                  </a:moveTo>
                  <a:lnTo>
                    <a:pt x="60896" y="304355"/>
                  </a:lnTo>
                </a:path>
                <a:path w="137159" h="311150">
                  <a:moveTo>
                    <a:pt x="60896" y="304355"/>
                  </a:moveTo>
                  <a:lnTo>
                    <a:pt x="64516" y="304546"/>
                  </a:lnTo>
                </a:path>
                <a:path w="137159" h="311150">
                  <a:moveTo>
                    <a:pt x="54609" y="303275"/>
                  </a:moveTo>
                  <a:lnTo>
                    <a:pt x="55499" y="307022"/>
                  </a:lnTo>
                </a:path>
                <a:path w="137159" h="311150">
                  <a:moveTo>
                    <a:pt x="55499" y="307022"/>
                  </a:moveTo>
                  <a:lnTo>
                    <a:pt x="56260" y="309816"/>
                  </a:lnTo>
                </a:path>
                <a:path w="137159" h="311150">
                  <a:moveTo>
                    <a:pt x="56260" y="309816"/>
                  </a:moveTo>
                  <a:lnTo>
                    <a:pt x="56959" y="311023"/>
                  </a:lnTo>
                </a:path>
                <a:path w="137159" h="311150">
                  <a:moveTo>
                    <a:pt x="33020" y="298830"/>
                  </a:moveTo>
                  <a:lnTo>
                    <a:pt x="37909" y="300100"/>
                  </a:lnTo>
                </a:path>
                <a:path w="137159" h="311150">
                  <a:moveTo>
                    <a:pt x="22098" y="300799"/>
                  </a:moveTo>
                  <a:lnTo>
                    <a:pt x="34035" y="305053"/>
                  </a:lnTo>
                </a:path>
                <a:path w="137159" h="311150">
                  <a:moveTo>
                    <a:pt x="50355" y="309117"/>
                  </a:moveTo>
                  <a:lnTo>
                    <a:pt x="40258" y="306895"/>
                  </a:lnTo>
                </a:path>
                <a:path w="137159" h="311150">
                  <a:moveTo>
                    <a:pt x="34035" y="305053"/>
                  </a:moveTo>
                  <a:lnTo>
                    <a:pt x="40258" y="306895"/>
                  </a:lnTo>
                </a:path>
                <a:path w="137159" h="311150">
                  <a:moveTo>
                    <a:pt x="15049" y="291464"/>
                  </a:moveTo>
                  <a:lnTo>
                    <a:pt x="19938" y="293877"/>
                  </a:lnTo>
                </a:path>
                <a:path w="137159" h="311150">
                  <a:moveTo>
                    <a:pt x="55245" y="311023"/>
                  </a:moveTo>
                  <a:lnTo>
                    <a:pt x="53467" y="309943"/>
                  </a:lnTo>
                </a:path>
                <a:path w="137159" h="311150">
                  <a:moveTo>
                    <a:pt x="50355" y="309117"/>
                  </a:moveTo>
                  <a:lnTo>
                    <a:pt x="53467" y="309943"/>
                  </a:lnTo>
                </a:path>
                <a:path w="137159" h="311150">
                  <a:moveTo>
                    <a:pt x="40576" y="276796"/>
                  </a:moveTo>
                  <a:lnTo>
                    <a:pt x="22542" y="272541"/>
                  </a:lnTo>
                </a:path>
                <a:path w="137159" h="311150">
                  <a:moveTo>
                    <a:pt x="43243" y="295909"/>
                  </a:moveTo>
                  <a:lnTo>
                    <a:pt x="33400" y="293687"/>
                  </a:lnTo>
                </a:path>
                <a:path w="137159" h="311150">
                  <a:moveTo>
                    <a:pt x="45656" y="293560"/>
                  </a:moveTo>
                  <a:lnTo>
                    <a:pt x="43116" y="279463"/>
                  </a:lnTo>
                </a:path>
                <a:path w="137159" h="311150">
                  <a:moveTo>
                    <a:pt x="21335" y="288607"/>
                  </a:moveTo>
                  <a:lnTo>
                    <a:pt x="20066" y="274700"/>
                  </a:lnTo>
                </a:path>
                <a:path w="137159" h="311150">
                  <a:moveTo>
                    <a:pt x="22796" y="290322"/>
                  </a:moveTo>
                  <a:lnTo>
                    <a:pt x="33400" y="293687"/>
                  </a:lnTo>
                </a:path>
                <a:path w="137159" h="311150">
                  <a:moveTo>
                    <a:pt x="52197" y="302450"/>
                  </a:moveTo>
                  <a:lnTo>
                    <a:pt x="54419" y="303466"/>
                  </a:lnTo>
                </a:path>
                <a:path w="137159" h="311150">
                  <a:moveTo>
                    <a:pt x="41719" y="300862"/>
                  </a:moveTo>
                  <a:lnTo>
                    <a:pt x="52197" y="302450"/>
                  </a:lnTo>
                </a:path>
                <a:path w="137159" h="311150">
                  <a:moveTo>
                    <a:pt x="55181" y="310705"/>
                  </a:moveTo>
                  <a:lnTo>
                    <a:pt x="53340" y="306260"/>
                  </a:lnTo>
                </a:path>
                <a:path w="137159" h="311150">
                  <a:moveTo>
                    <a:pt x="53340" y="306260"/>
                  </a:moveTo>
                  <a:lnTo>
                    <a:pt x="52197" y="302450"/>
                  </a:lnTo>
                </a:path>
                <a:path w="137159" h="311150">
                  <a:moveTo>
                    <a:pt x="41719" y="212915"/>
                  </a:moveTo>
                  <a:lnTo>
                    <a:pt x="35242" y="211708"/>
                  </a:lnTo>
                </a:path>
                <a:path w="137159" h="311150">
                  <a:moveTo>
                    <a:pt x="35242" y="211708"/>
                  </a:moveTo>
                  <a:lnTo>
                    <a:pt x="30225" y="210184"/>
                  </a:lnTo>
                </a:path>
                <a:path w="137159" h="311150">
                  <a:moveTo>
                    <a:pt x="30225" y="210184"/>
                  </a:moveTo>
                  <a:lnTo>
                    <a:pt x="25907" y="208216"/>
                  </a:lnTo>
                </a:path>
                <a:path w="137159" h="311150">
                  <a:moveTo>
                    <a:pt x="19303" y="202691"/>
                  </a:moveTo>
                  <a:lnTo>
                    <a:pt x="17906" y="200342"/>
                  </a:lnTo>
                </a:path>
                <a:path w="137159" h="311150">
                  <a:moveTo>
                    <a:pt x="16827" y="201866"/>
                  </a:moveTo>
                  <a:lnTo>
                    <a:pt x="15621" y="204787"/>
                  </a:lnTo>
                </a:path>
                <a:path w="137159" h="311150">
                  <a:moveTo>
                    <a:pt x="15621" y="204787"/>
                  </a:moveTo>
                  <a:lnTo>
                    <a:pt x="14668" y="206692"/>
                  </a:lnTo>
                </a:path>
                <a:path w="137159" h="311150">
                  <a:moveTo>
                    <a:pt x="14668" y="206692"/>
                  </a:moveTo>
                  <a:lnTo>
                    <a:pt x="14541" y="208343"/>
                  </a:lnTo>
                </a:path>
                <a:path w="137159" h="311150">
                  <a:moveTo>
                    <a:pt x="14541" y="208343"/>
                  </a:moveTo>
                  <a:lnTo>
                    <a:pt x="14414" y="218630"/>
                  </a:lnTo>
                </a:path>
                <a:path w="137159" h="311150">
                  <a:moveTo>
                    <a:pt x="14414" y="218630"/>
                  </a:moveTo>
                  <a:lnTo>
                    <a:pt x="14985" y="234950"/>
                  </a:lnTo>
                </a:path>
                <a:path w="137159" h="311150">
                  <a:moveTo>
                    <a:pt x="40640" y="219900"/>
                  </a:moveTo>
                  <a:lnTo>
                    <a:pt x="40512" y="216407"/>
                  </a:lnTo>
                </a:path>
                <a:path w="137159" h="311150">
                  <a:moveTo>
                    <a:pt x="40512" y="216407"/>
                  </a:moveTo>
                  <a:lnTo>
                    <a:pt x="40640" y="213931"/>
                  </a:lnTo>
                </a:path>
                <a:path w="137159" h="311150">
                  <a:moveTo>
                    <a:pt x="17906" y="200342"/>
                  </a:moveTo>
                  <a:lnTo>
                    <a:pt x="30225" y="160083"/>
                  </a:lnTo>
                </a:path>
                <a:path w="137159" h="311150">
                  <a:moveTo>
                    <a:pt x="43052" y="220916"/>
                  </a:moveTo>
                  <a:lnTo>
                    <a:pt x="42862" y="219075"/>
                  </a:lnTo>
                </a:path>
                <a:path w="137159" h="311150">
                  <a:moveTo>
                    <a:pt x="42862" y="219075"/>
                  </a:moveTo>
                  <a:lnTo>
                    <a:pt x="42799" y="215455"/>
                  </a:lnTo>
                </a:path>
                <a:path w="137159" h="311150">
                  <a:moveTo>
                    <a:pt x="42799" y="215455"/>
                  </a:moveTo>
                  <a:lnTo>
                    <a:pt x="42799" y="213931"/>
                  </a:lnTo>
                </a:path>
                <a:path w="137159" h="311150">
                  <a:moveTo>
                    <a:pt x="31432" y="147891"/>
                  </a:moveTo>
                  <a:lnTo>
                    <a:pt x="32702" y="129857"/>
                  </a:lnTo>
                </a:path>
                <a:path w="137159" h="311150">
                  <a:moveTo>
                    <a:pt x="32702" y="129857"/>
                  </a:moveTo>
                  <a:lnTo>
                    <a:pt x="33020" y="116077"/>
                  </a:lnTo>
                </a:path>
                <a:path w="137159" h="311150">
                  <a:moveTo>
                    <a:pt x="33020" y="116077"/>
                  </a:moveTo>
                  <a:lnTo>
                    <a:pt x="32893" y="98678"/>
                  </a:lnTo>
                </a:path>
                <a:path w="137159" h="311150">
                  <a:moveTo>
                    <a:pt x="32893" y="98678"/>
                  </a:moveTo>
                  <a:lnTo>
                    <a:pt x="32575" y="88582"/>
                  </a:lnTo>
                </a:path>
                <a:path w="137159" h="311150">
                  <a:moveTo>
                    <a:pt x="32575" y="88582"/>
                  </a:moveTo>
                  <a:lnTo>
                    <a:pt x="32321" y="83947"/>
                  </a:lnTo>
                </a:path>
                <a:path w="137159" h="311150">
                  <a:moveTo>
                    <a:pt x="26860" y="38734"/>
                  </a:moveTo>
                  <a:lnTo>
                    <a:pt x="25844" y="38417"/>
                  </a:lnTo>
                </a:path>
                <a:path w="137159" h="311150">
                  <a:moveTo>
                    <a:pt x="25844" y="38417"/>
                  </a:moveTo>
                  <a:lnTo>
                    <a:pt x="25273" y="37528"/>
                  </a:lnTo>
                </a:path>
                <a:path w="137159" h="311150">
                  <a:moveTo>
                    <a:pt x="25273" y="37528"/>
                  </a:moveTo>
                  <a:lnTo>
                    <a:pt x="24955" y="32702"/>
                  </a:lnTo>
                </a:path>
                <a:path w="137159" h="311150">
                  <a:moveTo>
                    <a:pt x="26161" y="38290"/>
                  </a:moveTo>
                  <a:lnTo>
                    <a:pt x="28638" y="36385"/>
                  </a:lnTo>
                </a:path>
                <a:path w="137159" h="311150">
                  <a:moveTo>
                    <a:pt x="28638" y="36385"/>
                  </a:moveTo>
                  <a:lnTo>
                    <a:pt x="30860" y="34416"/>
                  </a:lnTo>
                </a:path>
                <a:path w="137159" h="311150">
                  <a:moveTo>
                    <a:pt x="30860" y="34416"/>
                  </a:moveTo>
                  <a:lnTo>
                    <a:pt x="34162" y="32194"/>
                  </a:lnTo>
                </a:path>
                <a:path w="137159" h="311150">
                  <a:moveTo>
                    <a:pt x="34162" y="32194"/>
                  </a:moveTo>
                  <a:lnTo>
                    <a:pt x="38671" y="29717"/>
                  </a:lnTo>
                </a:path>
                <a:path w="137159" h="311150">
                  <a:moveTo>
                    <a:pt x="14858" y="54546"/>
                  </a:moveTo>
                  <a:lnTo>
                    <a:pt x="16255" y="40639"/>
                  </a:lnTo>
                </a:path>
                <a:path w="137159" h="311150">
                  <a:moveTo>
                    <a:pt x="16255" y="40639"/>
                  </a:moveTo>
                  <a:lnTo>
                    <a:pt x="17208" y="31432"/>
                  </a:lnTo>
                </a:path>
                <a:path w="137159" h="311150">
                  <a:moveTo>
                    <a:pt x="17208" y="31432"/>
                  </a:moveTo>
                  <a:lnTo>
                    <a:pt x="19938" y="12255"/>
                  </a:lnTo>
                </a:path>
                <a:path w="137159" h="311150">
                  <a:moveTo>
                    <a:pt x="19938" y="12255"/>
                  </a:moveTo>
                  <a:lnTo>
                    <a:pt x="21145" y="5079"/>
                  </a:lnTo>
                </a:path>
                <a:path w="137159" h="311150">
                  <a:moveTo>
                    <a:pt x="16065" y="70738"/>
                  </a:moveTo>
                  <a:lnTo>
                    <a:pt x="16573" y="67055"/>
                  </a:lnTo>
                </a:path>
                <a:path w="137159" h="311150">
                  <a:moveTo>
                    <a:pt x="16573" y="67055"/>
                  </a:moveTo>
                  <a:lnTo>
                    <a:pt x="17525" y="60896"/>
                  </a:lnTo>
                </a:path>
                <a:path w="137159" h="311150">
                  <a:moveTo>
                    <a:pt x="17525" y="60896"/>
                  </a:moveTo>
                  <a:lnTo>
                    <a:pt x="19176" y="54419"/>
                  </a:lnTo>
                </a:path>
                <a:path w="137159" h="311150">
                  <a:moveTo>
                    <a:pt x="19176" y="54419"/>
                  </a:moveTo>
                  <a:lnTo>
                    <a:pt x="20510" y="48323"/>
                  </a:lnTo>
                </a:path>
                <a:path w="137159" h="311150">
                  <a:moveTo>
                    <a:pt x="20510" y="48323"/>
                  </a:moveTo>
                  <a:lnTo>
                    <a:pt x="22542" y="44069"/>
                  </a:lnTo>
                </a:path>
                <a:path w="137159" h="311150">
                  <a:moveTo>
                    <a:pt x="22542" y="44069"/>
                  </a:moveTo>
                  <a:lnTo>
                    <a:pt x="25209" y="39624"/>
                  </a:lnTo>
                </a:path>
                <a:path w="137159" h="311150">
                  <a:moveTo>
                    <a:pt x="12826" y="189293"/>
                  </a:moveTo>
                  <a:lnTo>
                    <a:pt x="11683" y="188912"/>
                  </a:lnTo>
                </a:path>
                <a:path w="137159" h="311150">
                  <a:moveTo>
                    <a:pt x="11683" y="188912"/>
                  </a:moveTo>
                  <a:lnTo>
                    <a:pt x="8127" y="187198"/>
                  </a:lnTo>
                </a:path>
                <a:path w="137159" h="311150">
                  <a:moveTo>
                    <a:pt x="8127" y="187198"/>
                  </a:moveTo>
                  <a:lnTo>
                    <a:pt x="2476" y="183324"/>
                  </a:lnTo>
                </a:path>
                <a:path w="137159" h="311150">
                  <a:moveTo>
                    <a:pt x="2476" y="183324"/>
                  </a:moveTo>
                  <a:lnTo>
                    <a:pt x="825" y="181609"/>
                  </a:lnTo>
                </a:path>
                <a:path w="137159" h="311150">
                  <a:moveTo>
                    <a:pt x="825" y="181609"/>
                  </a:moveTo>
                  <a:lnTo>
                    <a:pt x="126" y="180212"/>
                  </a:lnTo>
                </a:path>
                <a:path w="137159" h="311150">
                  <a:moveTo>
                    <a:pt x="126" y="180212"/>
                  </a:moveTo>
                  <a:lnTo>
                    <a:pt x="0" y="178942"/>
                  </a:lnTo>
                </a:path>
                <a:path w="137159" h="311150">
                  <a:moveTo>
                    <a:pt x="0" y="178942"/>
                  </a:moveTo>
                  <a:lnTo>
                    <a:pt x="0" y="177609"/>
                  </a:lnTo>
                </a:path>
                <a:path w="137159" h="311150">
                  <a:moveTo>
                    <a:pt x="0" y="177609"/>
                  </a:moveTo>
                  <a:lnTo>
                    <a:pt x="12573" y="178625"/>
                  </a:lnTo>
                </a:path>
                <a:path w="137159" h="311150">
                  <a:moveTo>
                    <a:pt x="12573" y="178625"/>
                  </a:moveTo>
                  <a:lnTo>
                    <a:pt x="13144" y="181736"/>
                  </a:lnTo>
                </a:path>
                <a:path w="137159" h="311150">
                  <a:moveTo>
                    <a:pt x="13144" y="181736"/>
                  </a:moveTo>
                  <a:lnTo>
                    <a:pt x="13906" y="187007"/>
                  </a:lnTo>
                </a:path>
                <a:path w="137159" h="311150">
                  <a:moveTo>
                    <a:pt x="13906" y="187007"/>
                  </a:moveTo>
                  <a:lnTo>
                    <a:pt x="13843" y="188722"/>
                  </a:lnTo>
                </a:path>
                <a:path w="137159" h="311150">
                  <a:moveTo>
                    <a:pt x="11493" y="197357"/>
                  </a:moveTo>
                  <a:lnTo>
                    <a:pt x="11302" y="189928"/>
                  </a:lnTo>
                </a:path>
                <a:path w="137159" h="311150">
                  <a:moveTo>
                    <a:pt x="11239" y="178942"/>
                  </a:moveTo>
                  <a:lnTo>
                    <a:pt x="11366" y="168084"/>
                  </a:lnTo>
                </a:path>
                <a:path w="137159" h="311150">
                  <a:moveTo>
                    <a:pt x="6984" y="234441"/>
                  </a:moveTo>
                  <a:lnTo>
                    <a:pt x="6730" y="214629"/>
                  </a:lnTo>
                </a:path>
                <a:path w="137159" h="311150">
                  <a:moveTo>
                    <a:pt x="6730" y="214629"/>
                  </a:moveTo>
                  <a:lnTo>
                    <a:pt x="6730" y="186181"/>
                  </a:lnTo>
                </a:path>
                <a:path w="137159" h="311150">
                  <a:moveTo>
                    <a:pt x="7556" y="113156"/>
                  </a:moveTo>
                  <a:lnTo>
                    <a:pt x="8762" y="113029"/>
                  </a:lnTo>
                </a:path>
                <a:path w="137159" h="311150">
                  <a:moveTo>
                    <a:pt x="8762" y="113029"/>
                  </a:moveTo>
                  <a:lnTo>
                    <a:pt x="10477" y="113347"/>
                  </a:lnTo>
                </a:path>
                <a:path w="137159" h="311150">
                  <a:moveTo>
                    <a:pt x="10477" y="113347"/>
                  </a:moveTo>
                  <a:lnTo>
                    <a:pt x="11937" y="113919"/>
                  </a:lnTo>
                </a:path>
                <a:path w="137159" h="311150">
                  <a:moveTo>
                    <a:pt x="11937" y="113919"/>
                  </a:moveTo>
                  <a:lnTo>
                    <a:pt x="13271" y="114300"/>
                  </a:lnTo>
                </a:path>
                <a:path w="137159" h="311150">
                  <a:moveTo>
                    <a:pt x="11493" y="155130"/>
                  </a:moveTo>
                  <a:lnTo>
                    <a:pt x="11493" y="143065"/>
                  </a:lnTo>
                </a:path>
                <a:path w="137159" h="311150">
                  <a:moveTo>
                    <a:pt x="11493" y="143065"/>
                  </a:moveTo>
                  <a:lnTo>
                    <a:pt x="11620" y="129412"/>
                  </a:lnTo>
                </a:path>
                <a:path w="137159" h="311150">
                  <a:moveTo>
                    <a:pt x="11620" y="129412"/>
                  </a:moveTo>
                  <a:lnTo>
                    <a:pt x="11620" y="120205"/>
                  </a:lnTo>
                </a:path>
                <a:path w="137159" h="311150">
                  <a:moveTo>
                    <a:pt x="12509" y="95059"/>
                  </a:moveTo>
                  <a:lnTo>
                    <a:pt x="12700" y="85407"/>
                  </a:lnTo>
                </a:path>
                <a:path w="137159" h="311150">
                  <a:moveTo>
                    <a:pt x="6857" y="151510"/>
                  </a:moveTo>
                  <a:lnTo>
                    <a:pt x="6857" y="142239"/>
                  </a:lnTo>
                </a:path>
                <a:path w="137159" h="311150">
                  <a:moveTo>
                    <a:pt x="6476" y="118935"/>
                  </a:moveTo>
                  <a:lnTo>
                    <a:pt x="6730" y="112966"/>
                  </a:lnTo>
                </a:path>
                <a:path w="137159" h="311150">
                  <a:moveTo>
                    <a:pt x="13271" y="74167"/>
                  </a:moveTo>
                  <a:lnTo>
                    <a:pt x="13843" y="64452"/>
                  </a:lnTo>
                </a:path>
                <a:path w="137159" h="311150">
                  <a:moveTo>
                    <a:pt x="6794" y="69913"/>
                  </a:moveTo>
                  <a:lnTo>
                    <a:pt x="7493" y="54101"/>
                  </a:lnTo>
                </a:path>
                <a:path w="137159" h="311150">
                  <a:moveTo>
                    <a:pt x="7493" y="54101"/>
                  </a:moveTo>
                  <a:lnTo>
                    <a:pt x="10096" y="25907"/>
                  </a:lnTo>
                </a:path>
                <a:path w="137159" h="311150">
                  <a:moveTo>
                    <a:pt x="10096" y="25907"/>
                  </a:moveTo>
                  <a:lnTo>
                    <a:pt x="13080" y="11049"/>
                  </a:lnTo>
                </a:path>
                <a:path w="137159" h="311150">
                  <a:moveTo>
                    <a:pt x="14160" y="189356"/>
                  </a:moveTo>
                  <a:lnTo>
                    <a:pt x="12826" y="189293"/>
                  </a:lnTo>
                </a:path>
                <a:path w="137159" h="311150">
                  <a:moveTo>
                    <a:pt x="13207" y="181863"/>
                  </a:moveTo>
                  <a:lnTo>
                    <a:pt x="15240" y="181863"/>
                  </a:lnTo>
                </a:path>
                <a:path w="137159" h="311150">
                  <a:moveTo>
                    <a:pt x="14985" y="234950"/>
                  </a:moveTo>
                  <a:lnTo>
                    <a:pt x="15938" y="252602"/>
                  </a:lnTo>
                </a:path>
                <a:path w="137159" h="311150">
                  <a:moveTo>
                    <a:pt x="11366" y="168084"/>
                  </a:moveTo>
                  <a:lnTo>
                    <a:pt x="11493" y="155130"/>
                  </a:lnTo>
                </a:path>
                <a:path w="137159" h="311150">
                  <a:moveTo>
                    <a:pt x="12700" y="85407"/>
                  </a:moveTo>
                  <a:lnTo>
                    <a:pt x="13271" y="74167"/>
                  </a:lnTo>
                </a:path>
                <a:path w="137159" h="311150">
                  <a:moveTo>
                    <a:pt x="13843" y="64452"/>
                  </a:moveTo>
                  <a:lnTo>
                    <a:pt x="14858" y="54546"/>
                  </a:lnTo>
                </a:path>
                <a:path w="137159" h="311150">
                  <a:moveTo>
                    <a:pt x="6603" y="80454"/>
                  </a:moveTo>
                  <a:lnTo>
                    <a:pt x="6794" y="69913"/>
                  </a:lnTo>
                </a:path>
                <a:path w="137159" h="311150">
                  <a:moveTo>
                    <a:pt x="15938" y="294512"/>
                  </a:moveTo>
                  <a:lnTo>
                    <a:pt x="13970" y="287654"/>
                  </a:lnTo>
                </a:path>
                <a:path w="137159" h="311150">
                  <a:moveTo>
                    <a:pt x="30225" y="160083"/>
                  </a:moveTo>
                  <a:lnTo>
                    <a:pt x="31432" y="147891"/>
                  </a:lnTo>
                </a:path>
                <a:path w="137159" h="311150">
                  <a:moveTo>
                    <a:pt x="32321" y="83947"/>
                  </a:moveTo>
                  <a:lnTo>
                    <a:pt x="26860" y="38734"/>
                  </a:lnTo>
                </a:path>
                <a:path w="137159" h="311150">
                  <a:moveTo>
                    <a:pt x="25907" y="208216"/>
                  </a:moveTo>
                  <a:lnTo>
                    <a:pt x="21653" y="205168"/>
                  </a:lnTo>
                </a:path>
                <a:path w="137159" h="311150">
                  <a:moveTo>
                    <a:pt x="21653" y="205168"/>
                  </a:moveTo>
                  <a:lnTo>
                    <a:pt x="19303" y="202691"/>
                  </a:lnTo>
                </a:path>
                <a:path w="137159" h="311150">
                  <a:moveTo>
                    <a:pt x="15748" y="189928"/>
                  </a:moveTo>
                  <a:lnTo>
                    <a:pt x="15240" y="181863"/>
                  </a:lnTo>
                </a:path>
                <a:path w="137159" h="311150">
                  <a:moveTo>
                    <a:pt x="15240" y="181863"/>
                  </a:moveTo>
                  <a:lnTo>
                    <a:pt x="14541" y="172847"/>
                  </a:lnTo>
                </a:path>
                <a:path w="137159" h="311150">
                  <a:moveTo>
                    <a:pt x="14541" y="172847"/>
                  </a:moveTo>
                  <a:lnTo>
                    <a:pt x="13779" y="159575"/>
                  </a:lnTo>
                </a:path>
                <a:path w="137159" h="311150">
                  <a:moveTo>
                    <a:pt x="13779" y="159575"/>
                  </a:moveTo>
                  <a:lnTo>
                    <a:pt x="13398" y="144081"/>
                  </a:lnTo>
                </a:path>
                <a:path w="137159" h="311150">
                  <a:moveTo>
                    <a:pt x="13398" y="144081"/>
                  </a:moveTo>
                  <a:lnTo>
                    <a:pt x="13144" y="129095"/>
                  </a:lnTo>
                </a:path>
                <a:path w="137159" h="311150">
                  <a:moveTo>
                    <a:pt x="13144" y="129095"/>
                  </a:moveTo>
                  <a:lnTo>
                    <a:pt x="13207" y="120396"/>
                  </a:lnTo>
                </a:path>
                <a:path w="137159" h="311150">
                  <a:moveTo>
                    <a:pt x="13207" y="120396"/>
                  </a:moveTo>
                  <a:lnTo>
                    <a:pt x="13271" y="114300"/>
                  </a:lnTo>
                </a:path>
                <a:path w="137159" h="311150">
                  <a:moveTo>
                    <a:pt x="13271" y="114300"/>
                  </a:moveTo>
                  <a:lnTo>
                    <a:pt x="13525" y="107696"/>
                  </a:lnTo>
                </a:path>
                <a:path w="137159" h="311150">
                  <a:moveTo>
                    <a:pt x="13525" y="107696"/>
                  </a:moveTo>
                  <a:lnTo>
                    <a:pt x="14033" y="98615"/>
                  </a:lnTo>
                </a:path>
                <a:path w="137159" h="311150">
                  <a:moveTo>
                    <a:pt x="14033" y="98615"/>
                  </a:moveTo>
                  <a:lnTo>
                    <a:pt x="14414" y="90614"/>
                  </a:lnTo>
                </a:path>
                <a:path w="137159" h="311150">
                  <a:moveTo>
                    <a:pt x="14414" y="90614"/>
                  </a:moveTo>
                  <a:lnTo>
                    <a:pt x="14668" y="87820"/>
                  </a:lnTo>
                </a:path>
                <a:path w="137159" h="311150">
                  <a:moveTo>
                    <a:pt x="14668" y="87820"/>
                  </a:moveTo>
                  <a:lnTo>
                    <a:pt x="16065" y="75183"/>
                  </a:lnTo>
                </a:path>
                <a:path w="137159" h="311150">
                  <a:moveTo>
                    <a:pt x="16065" y="75183"/>
                  </a:moveTo>
                  <a:lnTo>
                    <a:pt x="16763" y="70802"/>
                  </a:lnTo>
                </a:path>
                <a:path w="137159" h="311150">
                  <a:moveTo>
                    <a:pt x="16763" y="70802"/>
                  </a:moveTo>
                  <a:lnTo>
                    <a:pt x="17843" y="68770"/>
                  </a:lnTo>
                </a:path>
                <a:path w="137159" h="311150">
                  <a:moveTo>
                    <a:pt x="17843" y="68770"/>
                  </a:moveTo>
                  <a:lnTo>
                    <a:pt x="19430" y="68516"/>
                  </a:lnTo>
                </a:path>
                <a:path w="137159" h="311150">
                  <a:moveTo>
                    <a:pt x="19430" y="68516"/>
                  </a:moveTo>
                  <a:lnTo>
                    <a:pt x="20637" y="68897"/>
                  </a:lnTo>
                </a:path>
                <a:path w="137159" h="311150">
                  <a:moveTo>
                    <a:pt x="20637" y="68897"/>
                  </a:moveTo>
                  <a:lnTo>
                    <a:pt x="25717" y="86995"/>
                  </a:lnTo>
                </a:path>
                <a:path w="137159" h="311150">
                  <a:moveTo>
                    <a:pt x="25717" y="86995"/>
                  </a:moveTo>
                  <a:lnTo>
                    <a:pt x="27241" y="94043"/>
                  </a:lnTo>
                </a:path>
                <a:path w="137159" h="311150">
                  <a:moveTo>
                    <a:pt x="27241" y="94043"/>
                  </a:moveTo>
                  <a:lnTo>
                    <a:pt x="28130" y="102488"/>
                  </a:lnTo>
                </a:path>
                <a:path w="137159" h="311150">
                  <a:moveTo>
                    <a:pt x="28130" y="102488"/>
                  </a:moveTo>
                  <a:lnTo>
                    <a:pt x="28638" y="111315"/>
                  </a:lnTo>
                </a:path>
                <a:path w="137159" h="311150">
                  <a:moveTo>
                    <a:pt x="28638" y="111315"/>
                  </a:moveTo>
                  <a:lnTo>
                    <a:pt x="28828" y="123316"/>
                  </a:lnTo>
                </a:path>
                <a:path w="137159" h="311150">
                  <a:moveTo>
                    <a:pt x="28828" y="123316"/>
                  </a:moveTo>
                  <a:lnTo>
                    <a:pt x="28701" y="132397"/>
                  </a:lnTo>
                </a:path>
                <a:path w="137159" h="311150">
                  <a:moveTo>
                    <a:pt x="28701" y="132397"/>
                  </a:moveTo>
                  <a:lnTo>
                    <a:pt x="28257" y="142049"/>
                  </a:lnTo>
                </a:path>
                <a:path w="137159" h="311150">
                  <a:moveTo>
                    <a:pt x="28257" y="142049"/>
                  </a:moveTo>
                  <a:lnTo>
                    <a:pt x="27558" y="150685"/>
                  </a:lnTo>
                </a:path>
                <a:path w="137159" h="311150">
                  <a:moveTo>
                    <a:pt x="27558" y="150685"/>
                  </a:moveTo>
                  <a:lnTo>
                    <a:pt x="26987" y="156082"/>
                  </a:lnTo>
                </a:path>
                <a:path w="137159" h="311150">
                  <a:moveTo>
                    <a:pt x="26987" y="156082"/>
                  </a:moveTo>
                  <a:lnTo>
                    <a:pt x="26416" y="159575"/>
                  </a:lnTo>
                </a:path>
                <a:path w="137159" h="311150">
                  <a:moveTo>
                    <a:pt x="26416" y="159575"/>
                  </a:moveTo>
                  <a:lnTo>
                    <a:pt x="14541" y="195072"/>
                  </a:lnTo>
                </a:path>
                <a:path w="137159" h="311150">
                  <a:moveTo>
                    <a:pt x="14541" y="195072"/>
                  </a:moveTo>
                  <a:lnTo>
                    <a:pt x="13398" y="196151"/>
                  </a:lnTo>
                </a:path>
                <a:path w="137159" h="311150">
                  <a:moveTo>
                    <a:pt x="13398" y="196151"/>
                  </a:moveTo>
                  <a:lnTo>
                    <a:pt x="11493" y="197357"/>
                  </a:lnTo>
                </a:path>
                <a:path w="137159" h="311150">
                  <a:moveTo>
                    <a:pt x="11493" y="197357"/>
                  </a:moveTo>
                  <a:lnTo>
                    <a:pt x="10032" y="197992"/>
                  </a:lnTo>
                </a:path>
                <a:path w="137159" h="311150">
                  <a:moveTo>
                    <a:pt x="10032" y="197992"/>
                  </a:moveTo>
                  <a:lnTo>
                    <a:pt x="8000" y="198754"/>
                  </a:lnTo>
                </a:path>
                <a:path w="137159" h="311150">
                  <a:moveTo>
                    <a:pt x="8000" y="198754"/>
                  </a:moveTo>
                  <a:lnTo>
                    <a:pt x="6730" y="199008"/>
                  </a:lnTo>
                </a:path>
                <a:path w="137159" h="311150">
                  <a:moveTo>
                    <a:pt x="15240" y="181863"/>
                  </a:moveTo>
                  <a:lnTo>
                    <a:pt x="18478" y="180022"/>
                  </a:lnTo>
                </a:path>
                <a:path w="137159" h="311150">
                  <a:moveTo>
                    <a:pt x="24955" y="32702"/>
                  </a:moveTo>
                  <a:lnTo>
                    <a:pt x="27876" y="1397"/>
                  </a:lnTo>
                </a:path>
                <a:path w="137159" h="311150">
                  <a:moveTo>
                    <a:pt x="30606" y="0"/>
                  </a:moveTo>
                  <a:lnTo>
                    <a:pt x="23177" y="2222"/>
                  </a:lnTo>
                </a:path>
                <a:path w="137159" h="311150">
                  <a:moveTo>
                    <a:pt x="13080" y="11049"/>
                  </a:moveTo>
                  <a:lnTo>
                    <a:pt x="14731" y="5905"/>
                  </a:lnTo>
                </a:path>
                <a:path w="137159" h="311150">
                  <a:moveTo>
                    <a:pt x="14731" y="5905"/>
                  </a:moveTo>
                  <a:lnTo>
                    <a:pt x="16319" y="2222"/>
                  </a:lnTo>
                </a:path>
                <a:path w="137159" h="311150">
                  <a:moveTo>
                    <a:pt x="72199" y="304546"/>
                  </a:moveTo>
                  <a:lnTo>
                    <a:pt x="68325" y="304736"/>
                  </a:lnTo>
                </a:path>
                <a:path w="137159" h="311150">
                  <a:moveTo>
                    <a:pt x="64516" y="304546"/>
                  </a:moveTo>
                  <a:lnTo>
                    <a:pt x="68325" y="304736"/>
                  </a:lnTo>
                </a:path>
                <a:path w="137159" h="311150">
                  <a:moveTo>
                    <a:pt x="6476" y="131127"/>
                  </a:moveTo>
                  <a:lnTo>
                    <a:pt x="6476" y="118935"/>
                  </a:lnTo>
                </a:path>
                <a:path w="137159" h="311150">
                  <a:moveTo>
                    <a:pt x="6921" y="131825"/>
                  </a:moveTo>
                  <a:lnTo>
                    <a:pt x="6476" y="131127"/>
                  </a:lnTo>
                </a:path>
                <a:path w="137159" h="311150">
                  <a:moveTo>
                    <a:pt x="6730" y="177990"/>
                  </a:moveTo>
                  <a:lnTo>
                    <a:pt x="6921" y="131889"/>
                  </a:lnTo>
                </a:path>
                <a:path w="137159" h="311150">
                  <a:moveTo>
                    <a:pt x="12509" y="95059"/>
                  </a:moveTo>
                  <a:lnTo>
                    <a:pt x="11747" y="113791"/>
                  </a:lnTo>
                </a:path>
                <a:path w="137159" h="311150">
                  <a:moveTo>
                    <a:pt x="11620" y="120205"/>
                  </a:moveTo>
                  <a:lnTo>
                    <a:pt x="11747" y="113791"/>
                  </a:lnTo>
                </a:path>
                <a:path w="137159" h="311150">
                  <a:moveTo>
                    <a:pt x="13271" y="114300"/>
                  </a:moveTo>
                  <a:lnTo>
                    <a:pt x="28448" y="108775"/>
                  </a:lnTo>
                </a:path>
                <a:path w="137159" h="311150">
                  <a:moveTo>
                    <a:pt x="6730" y="112966"/>
                  </a:moveTo>
                  <a:lnTo>
                    <a:pt x="6603" y="80454"/>
                  </a:lnTo>
                </a:path>
                <a:path w="137159" h="311150">
                  <a:moveTo>
                    <a:pt x="6730" y="113728"/>
                  </a:moveTo>
                  <a:lnTo>
                    <a:pt x="7556" y="113156"/>
                  </a:lnTo>
                </a:path>
                <a:path w="137159" h="311150">
                  <a:moveTo>
                    <a:pt x="119062" y="274764"/>
                  </a:moveTo>
                  <a:lnTo>
                    <a:pt x="117475" y="288353"/>
                  </a:lnTo>
                </a:path>
                <a:path w="137159" h="311150">
                  <a:moveTo>
                    <a:pt x="117475" y="288353"/>
                  </a:moveTo>
                  <a:lnTo>
                    <a:pt x="116585" y="293750"/>
                  </a:lnTo>
                </a:path>
                <a:path w="137159" h="311150">
                  <a:moveTo>
                    <a:pt x="115316" y="288607"/>
                  </a:moveTo>
                  <a:lnTo>
                    <a:pt x="116585" y="274700"/>
                  </a:lnTo>
                </a:path>
                <a:path w="137159" h="311150">
                  <a:moveTo>
                    <a:pt x="117411" y="202691"/>
                  </a:moveTo>
                  <a:lnTo>
                    <a:pt x="118745" y="200342"/>
                  </a:lnTo>
                </a:path>
                <a:path w="137159" h="311150">
                  <a:moveTo>
                    <a:pt x="119506" y="31432"/>
                  </a:moveTo>
                  <a:lnTo>
                    <a:pt x="116712" y="12255"/>
                  </a:lnTo>
                </a:path>
                <a:path w="137159" h="311150">
                  <a:moveTo>
                    <a:pt x="116712" y="12255"/>
                  </a:moveTo>
                  <a:lnTo>
                    <a:pt x="115570" y="5079"/>
                  </a:lnTo>
                </a:path>
                <a:path w="137159" h="311150">
                  <a:moveTo>
                    <a:pt x="119125" y="60896"/>
                  </a:moveTo>
                  <a:lnTo>
                    <a:pt x="117475" y="54419"/>
                  </a:lnTo>
                </a:path>
                <a:path w="137159" h="311150">
                  <a:moveTo>
                    <a:pt x="117475" y="54419"/>
                  </a:moveTo>
                  <a:lnTo>
                    <a:pt x="116141" y="48323"/>
                  </a:lnTo>
                </a:path>
                <a:path w="137159" h="311150">
                  <a:moveTo>
                    <a:pt x="116141" y="48323"/>
                  </a:moveTo>
                  <a:lnTo>
                    <a:pt x="114109" y="44069"/>
                  </a:lnTo>
                </a:path>
                <a:path w="137159" h="311150">
                  <a:moveTo>
                    <a:pt x="114998" y="205168"/>
                  </a:moveTo>
                  <a:lnTo>
                    <a:pt x="117411" y="202691"/>
                  </a:lnTo>
                </a:path>
                <a:path w="137159" h="311150">
                  <a:moveTo>
                    <a:pt x="118808" y="68770"/>
                  </a:moveTo>
                  <a:lnTo>
                    <a:pt x="117221" y="68516"/>
                  </a:lnTo>
                </a:path>
                <a:path w="137159" h="311150">
                  <a:moveTo>
                    <a:pt x="117221" y="68516"/>
                  </a:moveTo>
                  <a:lnTo>
                    <a:pt x="116014" y="68897"/>
                  </a:lnTo>
                </a:path>
                <a:path w="137159" h="311150">
                  <a:moveTo>
                    <a:pt x="116712" y="293877"/>
                  </a:moveTo>
                  <a:lnTo>
                    <a:pt x="113093" y="295655"/>
                  </a:lnTo>
                </a:path>
                <a:path w="137159" h="311150">
                  <a:moveTo>
                    <a:pt x="114617" y="300799"/>
                  </a:moveTo>
                  <a:lnTo>
                    <a:pt x="102616" y="305053"/>
                  </a:lnTo>
                </a:path>
                <a:path w="137159" h="311150">
                  <a:moveTo>
                    <a:pt x="96075" y="276796"/>
                  </a:moveTo>
                  <a:lnTo>
                    <a:pt x="114109" y="272541"/>
                  </a:lnTo>
                </a:path>
                <a:path w="137159" h="311150">
                  <a:moveTo>
                    <a:pt x="113919" y="290322"/>
                  </a:moveTo>
                  <a:lnTo>
                    <a:pt x="103314" y="293687"/>
                  </a:lnTo>
                </a:path>
                <a:path w="137159" h="311150">
                  <a:moveTo>
                    <a:pt x="118745" y="200342"/>
                  </a:moveTo>
                  <a:lnTo>
                    <a:pt x="106425" y="160083"/>
                  </a:lnTo>
                </a:path>
                <a:path w="137159" h="311150">
                  <a:moveTo>
                    <a:pt x="114109" y="44069"/>
                  </a:moveTo>
                  <a:lnTo>
                    <a:pt x="111505" y="39624"/>
                  </a:lnTo>
                </a:path>
                <a:path w="137159" h="311150">
                  <a:moveTo>
                    <a:pt x="110807" y="208216"/>
                  </a:moveTo>
                  <a:lnTo>
                    <a:pt x="114998" y="205168"/>
                  </a:lnTo>
                </a:path>
                <a:path w="137159" h="311150">
                  <a:moveTo>
                    <a:pt x="116014" y="68897"/>
                  </a:moveTo>
                  <a:lnTo>
                    <a:pt x="110934" y="86995"/>
                  </a:lnTo>
                </a:path>
                <a:path w="137159" h="311150">
                  <a:moveTo>
                    <a:pt x="120776" y="252602"/>
                  </a:moveTo>
                  <a:lnTo>
                    <a:pt x="120142" y="262953"/>
                  </a:lnTo>
                </a:path>
                <a:path w="137159" h="311150">
                  <a:moveTo>
                    <a:pt x="119887" y="201866"/>
                  </a:moveTo>
                  <a:lnTo>
                    <a:pt x="121094" y="204787"/>
                  </a:lnTo>
                </a:path>
                <a:path w="137159" h="311150">
                  <a:moveTo>
                    <a:pt x="121094" y="204787"/>
                  </a:moveTo>
                  <a:lnTo>
                    <a:pt x="121983" y="206692"/>
                  </a:lnTo>
                </a:path>
                <a:path w="137159" h="311150">
                  <a:moveTo>
                    <a:pt x="121983" y="206692"/>
                  </a:moveTo>
                  <a:lnTo>
                    <a:pt x="122110" y="208343"/>
                  </a:lnTo>
                </a:path>
                <a:path w="137159" h="311150">
                  <a:moveTo>
                    <a:pt x="122110" y="208343"/>
                  </a:moveTo>
                  <a:lnTo>
                    <a:pt x="122237" y="218630"/>
                  </a:lnTo>
                </a:path>
                <a:path w="137159" h="311150">
                  <a:moveTo>
                    <a:pt x="122237" y="218630"/>
                  </a:moveTo>
                  <a:lnTo>
                    <a:pt x="121666" y="234950"/>
                  </a:lnTo>
                </a:path>
                <a:path w="137159" h="311150">
                  <a:moveTo>
                    <a:pt x="121856" y="54546"/>
                  </a:moveTo>
                  <a:lnTo>
                    <a:pt x="120459" y="40639"/>
                  </a:lnTo>
                </a:path>
                <a:path w="137159" h="311150">
                  <a:moveTo>
                    <a:pt x="120586" y="70738"/>
                  </a:moveTo>
                  <a:lnTo>
                    <a:pt x="120078" y="67055"/>
                  </a:lnTo>
                </a:path>
                <a:path w="137159" h="311150">
                  <a:moveTo>
                    <a:pt x="123888" y="189293"/>
                  </a:moveTo>
                  <a:lnTo>
                    <a:pt x="124968" y="188912"/>
                  </a:lnTo>
                </a:path>
                <a:path w="137159" h="311150">
                  <a:moveTo>
                    <a:pt x="124968" y="188912"/>
                  </a:moveTo>
                  <a:lnTo>
                    <a:pt x="128524" y="187198"/>
                  </a:lnTo>
                </a:path>
                <a:path w="137159" h="311150">
                  <a:moveTo>
                    <a:pt x="128524" y="187198"/>
                  </a:moveTo>
                  <a:lnTo>
                    <a:pt x="134175" y="183324"/>
                  </a:lnTo>
                </a:path>
                <a:path w="137159" h="311150">
                  <a:moveTo>
                    <a:pt x="134175" y="183324"/>
                  </a:moveTo>
                  <a:lnTo>
                    <a:pt x="135826" y="181609"/>
                  </a:lnTo>
                </a:path>
                <a:path w="137159" h="311150">
                  <a:moveTo>
                    <a:pt x="135826" y="181609"/>
                  </a:moveTo>
                  <a:lnTo>
                    <a:pt x="136525" y="180212"/>
                  </a:lnTo>
                </a:path>
                <a:path w="137159" h="311150">
                  <a:moveTo>
                    <a:pt x="136525" y="180212"/>
                  </a:moveTo>
                  <a:lnTo>
                    <a:pt x="136651" y="178942"/>
                  </a:lnTo>
                </a:path>
                <a:path w="137159" h="311150">
                  <a:moveTo>
                    <a:pt x="136651" y="178942"/>
                  </a:moveTo>
                  <a:lnTo>
                    <a:pt x="136651" y="177609"/>
                  </a:lnTo>
                </a:path>
                <a:path w="137159" h="311150">
                  <a:moveTo>
                    <a:pt x="136651" y="177609"/>
                  </a:moveTo>
                  <a:lnTo>
                    <a:pt x="124078" y="178625"/>
                  </a:lnTo>
                </a:path>
                <a:path w="137159" h="311150">
                  <a:moveTo>
                    <a:pt x="124078" y="178625"/>
                  </a:moveTo>
                  <a:lnTo>
                    <a:pt x="123507" y="181736"/>
                  </a:lnTo>
                </a:path>
                <a:path w="137159" h="311150">
                  <a:moveTo>
                    <a:pt x="123507" y="181736"/>
                  </a:moveTo>
                  <a:lnTo>
                    <a:pt x="122745" y="187007"/>
                  </a:lnTo>
                </a:path>
                <a:path w="137159" h="311150">
                  <a:moveTo>
                    <a:pt x="122745" y="187007"/>
                  </a:moveTo>
                  <a:lnTo>
                    <a:pt x="122808" y="188722"/>
                  </a:lnTo>
                </a:path>
                <a:path w="137159" h="311150">
                  <a:moveTo>
                    <a:pt x="125222" y="197357"/>
                  </a:moveTo>
                  <a:lnTo>
                    <a:pt x="125349" y="189928"/>
                  </a:lnTo>
                </a:path>
                <a:path w="137159" h="311150">
                  <a:moveTo>
                    <a:pt x="125475" y="178942"/>
                  </a:moveTo>
                  <a:lnTo>
                    <a:pt x="125285" y="168084"/>
                  </a:lnTo>
                </a:path>
                <a:path w="137159" h="311150">
                  <a:moveTo>
                    <a:pt x="129667" y="234441"/>
                  </a:moveTo>
                  <a:lnTo>
                    <a:pt x="129984" y="214629"/>
                  </a:lnTo>
                </a:path>
                <a:path w="137159" h="311150">
                  <a:moveTo>
                    <a:pt x="129984" y="214629"/>
                  </a:moveTo>
                  <a:lnTo>
                    <a:pt x="129984" y="186181"/>
                  </a:lnTo>
                </a:path>
                <a:path w="137159" h="311150">
                  <a:moveTo>
                    <a:pt x="129095" y="113156"/>
                  </a:moveTo>
                  <a:lnTo>
                    <a:pt x="127952" y="113029"/>
                  </a:lnTo>
                </a:path>
                <a:path w="137159" h="311150">
                  <a:moveTo>
                    <a:pt x="127952" y="113029"/>
                  </a:moveTo>
                  <a:lnTo>
                    <a:pt x="126174" y="113347"/>
                  </a:lnTo>
                </a:path>
                <a:path w="137159" h="311150">
                  <a:moveTo>
                    <a:pt x="125222" y="155130"/>
                  </a:moveTo>
                  <a:lnTo>
                    <a:pt x="125222" y="143065"/>
                  </a:lnTo>
                </a:path>
                <a:path w="137159" h="311150">
                  <a:moveTo>
                    <a:pt x="125222" y="143065"/>
                  </a:moveTo>
                  <a:lnTo>
                    <a:pt x="125031" y="129412"/>
                  </a:lnTo>
                </a:path>
                <a:path w="137159" h="311150">
                  <a:moveTo>
                    <a:pt x="125031" y="129412"/>
                  </a:moveTo>
                  <a:lnTo>
                    <a:pt x="125031" y="120205"/>
                  </a:lnTo>
                </a:path>
                <a:path w="137159" h="311150">
                  <a:moveTo>
                    <a:pt x="124205" y="95059"/>
                  </a:moveTo>
                  <a:lnTo>
                    <a:pt x="123951" y="85407"/>
                  </a:lnTo>
                </a:path>
                <a:path w="137159" h="311150">
                  <a:moveTo>
                    <a:pt x="123380" y="74167"/>
                  </a:moveTo>
                  <a:lnTo>
                    <a:pt x="122808" y="64452"/>
                  </a:lnTo>
                </a:path>
                <a:path w="137159" h="311150">
                  <a:moveTo>
                    <a:pt x="129857" y="69913"/>
                  </a:moveTo>
                  <a:lnTo>
                    <a:pt x="129222" y="54101"/>
                  </a:lnTo>
                </a:path>
                <a:path w="137159" h="311150">
                  <a:moveTo>
                    <a:pt x="129222" y="54101"/>
                  </a:moveTo>
                  <a:lnTo>
                    <a:pt x="126555" y="25907"/>
                  </a:lnTo>
                </a:path>
                <a:path w="137159" h="311150">
                  <a:moveTo>
                    <a:pt x="126555" y="25907"/>
                  </a:moveTo>
                  <a:lnTo>
                    <a:pt x="123634" y="11049"/>
                  </a:lnTo>
                </a:path>
                <a:path w="137159" h="311150">
                  <a:moveTo>
                    <a:pt x="122491" y="189356"/>
                  </a:moveTo>
                  <a:lnTo>
                    <a:pt x="123888" y="189293"/>
                  </a:lnTo>
                </a:path>
                <a:path w="137159" h="311150">
                  <a:moveTo>
                    <a:pt x="123444" y="181863"/>
                  </a:moveTo>
                  <a:lnTo>
                    <a:pt x="121475" y="181863"/>
                  </a:lnTo>
                </a:path>
                <a:path w="137159" h="311150">
                  <a:moveTo>
                    <a:pt x="121666" y="234950"/>
                  </a:moveTo>
                  <a:lnTo>
                    <a:pt x="120776" y="252602"/>
                  </a:lnTo>
                </a:path>
                <a:path w="137159" h="311150">
                  <a:moveTo>
                    <a:pt x="125285" y="168084"/>
                  </a:moveTo>
                  <a:lnTo>
                    <a:pt x="125222" y="155130"/>
                  </a:lnTo>
                </a:path>
                <a:path w="137159" h="311150">
                  <a:moveTo>
                    <a:pt x="123951" y="85407"/>
                  </a:moveTo>
                  <a:lnTo>
                    <a:pt x="123380" y="74167"/>
                  </a:lnTo>
                </a:path>
                <a:path w="137159" h="311150">
                  <a:moveTo>
                    <a:pt x="122808" y="64452"/>
                  </a:moveTo>
                  <a:lnTo>
                    <a:pt x="121856" y="54546"/>
                  </a:lnTo>
                </a:path>
                <a:path w="137159" h="311150">
                  <a:moveTo>
                    <a:pt x="130048" y="80454"/>
                  </a:moveTo>
                  <a:lnTo>
                    <a:pt x="129857" y="69913"/>
                  </a:lnTo>
                </a:path>
                <a:path w="137159" h="311150">
                  <a:moveTo>
                    <a:pt x="120776" y="294512"/>
                  </a:moveTo>
                  <a:lnTo>
                    <a:pt x="122681" y="287654"/>
                  </a:lnTo>
                </a:path>
                <a:path w="137159" h="311150">
                  <a:moveTo>
                    <a:pt x="120903" y="189928"/>
                  </a:moveTo>
                  <a:lnTo>
                    <a:pt x="121475" y="181863"/>
                  </a:lnTo>
                </a:path>
                <a:path w="137159" h="311150">
                  <a:moveTo>
                    <a:pt x="121475" y="181863"/>
                  </a:moveTo>
                  <a:lnTo>
                    <a:pt x="122174" y="172847"/>
                  </a:lnTo>
                </a:path>
                <a:path w="137159" h="311150">
                  <a:moveTo>
                    <a:pt x="122174" y="172847"/>
                  </a:moveTo>
                  <a:lnTo>
                    <a:pt x="122872" y="159575"/>
                  </a:lnTo>
                </a:path>
                <a:path w="137159" h="311150">
                  <a:moveTo>
                    <a:pt x="122872" y="159575"/>
                  </a:moveTo>
                  <a:lnTo>
                    <a:pt x="123253" y="144081"/>
                  </a:lnTo>
                </a:path>
                <a:path w="137159" h="311150">
                  <a:moveTo>
                    <a:pt x="123253" y="144081"/>
                  </a:moveTo>
                  <a:lnTo>
                    <a:pt x="123507" y="129095"/>
                  </a:lnTo>
                </a:path>
                <a:path w="137159" h="311150">
                  <a:moveTo>
                    <a:pt x="123507" y="129095"/>
                  </a:moveTo>
                  <a:lnTo>
                    <a:pt x="123444" y="120396"/>
                  </a:lnTo>
                </a:path>
                <a:path w="137159" h="311150">
                  <a:moveTo>
                    <a:pt x="123444" y="120396"/>
                  </a:moveTo>
                  <a:lnTo>
                    <a:pt x="123380" y="114300"/>
                  </a:lnTo>
                </a:path>
                <a:path w="137159" h="311150">
                  <a:moveTo>
                    <a:pt x="123380" y="114300"/>
                  </a:moveTo>
                  <a:lnTo>
                    <a:pt x="123190" y="107696"/>
                  </a:lnTo>
                </a:path>
                <a:path w="137159" h="311150">
                  <a:moveTo>
                    <a:pt x="123190" y="107696"/>
                  </a:moveTo>
                  <a:lnTo>
                    <a:pt x="122618" y="98615"/>
                  </a:lnTo>
                </a:path>
                <a:path w="137159" h="311150">
                  <a:moveTo>
                    <a:pt x="122618" y="98615"/>
                  </a:moveTo>
                  <a:lnTo>
                    <a:pt x="122237" y="90614"/>
                  </a:lnTo>
                </a:path>
                <a:path w="137159" h="311150">
                  <a:moveTo>
                    <a:pt x="122237" y="90614"/>
                  </a:moveTo>
                  <a:lnTo>
                    <a:pt x="122047" y="87820"/>
                  </a:lnTo>
                </a:path>
                <a:path w="137159" h="311150">
                  <a:moveTo>
                    <a:pt x="122047" y="87820"/>
                  </a:moveTo>
                  <a:lnTo>
                    <a:pt x="120586" y="75183"/>
                  </a:lnTo>
                </a:path>
                <a:path w="137159" h="311150">
                  <a:moveTo>
                    <a:pt x="120586" y="75183"/>
                  </a:moveTo>
                  <a:lnTo>
                    <a:pt x="119951" y="70802"/>
                  </a:lnTo>
                </a:path>
                <a:path w="137159" h="311150">
                  <a:moveTo>
                    <a:pt x="122110" y="195072"/>
                  </a:moveTo>
                  <a:lnTo>
                    <a:pt x="123253" y="196151"/>
                  </a:lnTo>
                </a:path>
                <a:path w="137159" h="311150">
                  <a:moveTo>
                    <a:pt x="123253" y="196151"/>
                  </a:moveTo>
                  <a:lnTo>
                    <a:pt x="125222" y="197357"/>
                  </a:lnTo>
                </a:path>
                <a:path w="137159" h="311150">
                  <a:moveTo>
                    <a:pt x="125222" y="197357"/>
                  </a:moveTo>
                  <a:lnTo>
                    <a:pt x="126682" y="197992"/>
                  </a:lnTo>
                </a:path>
                <a:path w="137159" h="311150">
                  <a:moveTo>
                    <a:pt x="126682" y="197992"/>
                  </a:moveTo>
                  <a:lnTo>
                    <a:pt x="128650" y="198754"/>
                  </a:lnTo>
                </a:path>
                <a:path w="137159" h="311150">
                  <a:moveTo>
                    <a:pt x="128650" y="198754"/>
                  </a:moveTo>
                  <a:lnTo>
                    <a:pt x="129984" y="199008"/>
                  </a:lnTo>
                </a:path>
                <a:path w="137159" h="311150">
                  <a:moveTo>
                    <a:pt x="123634" y="11049"/>
                  </a:moveTo>
                  <a:lnTo>
                    <a:pt x="121920" y="5905"/>
                  </a:lnTo>
                </a:path>
                <a:path w="137159" h="311150">
                  <a:moveTo>
                    <a:pt x="121920" y="5905"/>
                  </a:moveTo>
                  <a:lnTo>
                    <a:pt x="120332" y="2222"/>
                  </a:lnTo>
                </a:path>
                <a:path w="137159" h="311150">
                  <a:moveTo>
                    <a:pt x="130238" y="131127"/>
                  </a:moveTo>
                  <a:lnTo>
                    <a:pt x="130238" y="118935"/>
                  </a:lnTo>
                </a:path>
                <a:path w="137159" h="311150">
                  <a:moveTo>
                    <a:pt x="129730" y="131825"/>
                  </a:moveTo>
                  <a:lnTo>
                    <a:pt x="130238" y="131127"/>
                  </a:lnTo>
                </a:path>
                <a:path w="137159" h="311150">
                  <a:moveTo>
                    <a:pt x="129984" y="177990"/>
                  </a:moveTo>
                  <a:lnTo>
                    <a:pt x="129730" y="131889"/>
                  </a:lnTo>
                </a:path>
                <a:path w="137159" h="311150">
                  <a:moveTo>
                    <a:pt x="126174" y="113347"/>
                  </a:moveTo>
                  <a:lnTo>
                    <a:pt x="124841" y="113791"/>
                  </a:lnTo>
                </a:path>
                <a:path w="137159" h="311150">
                  <a:moveTo>
                    <a:pt x="124841" y="113791"/>
                  </a:moveTo>
                  <a:lnTo>
                    <a:pt x="123380" y="114300"/>
                  </a:lnTo>
                </a:path>
                <a:path w="137159" h="311150">
                  <a:moveTo>
                    <a:pt x="125031" y="120205"/>
                  </a:moveTo>
                  <a:lnTo>
                    <a:pt x="124904" y="113791"/>
                  </a:lnTo>
                </a:path>
                <a:path w="137159" h="311150">
                  <a:moveTo>
                    <a:pt x="124205" y="95059"/>
                  </a:moveTo>
                  <a:lnTo>
                    <a:pt x="124904" y="113791"/>
                  </a:lnTo>
                </a:path>
                <a:path w="137159" h="311150">
                  <a:moveTo>
                    <a:pt x="130238" y="118935"/>
                  </a:moveTo>
                  <a:lnTo>
                    <a:pt x="129921" y="112966"/>
                  </a:lnTo>
                </a:path>
                <a:path w="137159" h="311150">
                  <a:moveTo>
                    <a:pt x="129984" y="113728"/>
                  </a:moveTo>
                  <a:lnTo>
                    <a:pt x="129095" y="113156"/>
                  </a:lnTo>
                </a:path>
                <a:path w="137159" h="311150">
                  <a:moveTo>
                    <a:pt x="129921" y="112966"/>
                  </a:moveTo>
                  <a:lnTo>
                    <a:pt x="130048" y="80454"/>
                  </a:lnTo>
                </a:path>
                <a:path w="137159" h="311150">
                  <a:moveTo>
                    <a:pt x="120142" y="262953"/>
                  </a:moveTo>
                  <a:lnTo>
                    <a:pt x="119062" y="274764"/>
                  </a:lnTo>
                </a:path>
                <a:path w="137159" h="311150">
                  <a:moveTo>
                    <a:pt x="121602" y="291464"/>
                  </a:moveTo>
                  <a:lnTo>
                    <a:pt x="116712" y="293877"/>
                  </a:lnTo>
                </a:path>
                <a:path w="137159" h="311150">
                  <a:moveTo>
                    <a:pt x="120459" y="40639"/>
                  </a:moveTo>
                  <a:lnTo>
                    <a:pt x="119506" y="31432"/>
                  </a:lnTo>
                </a:path>
                <a:path w="137159" h="311150">
                  <a:moveTo>
                    <a:pt x="120078" y="67055"/>
                  </a:moveTo>
                  <a:lnTo>
                    <a:pt x="119125" y="60896"/>
                  </a:lnTo>
                </a:path>
                <a:path w="137159" h="311150">
                  <a:moveTo>
                    <a:pt x="119951" y="70802"/>
                  </a:moveTo>
                  <a:lnTo>
                    <a:pt x="118808" y="68770"/>
                  </a:lnTo>
                </a:path>
                <a:path w="137159" h="311150">
                  <a:moveTo>
                    <a:pt x="121475" y="181863"/>
                  </a:moveTo>
                  <a:lnTo>
                    <a:pt x="118173" y="180022"/>
                  </a:lnTo>
                </a:path>
                <a:path w="137159" h="311150">
                  <a:moveTo>
                    <a:pt x="110235" y="159575"/>
                  </a:moveTo>
                  <a:lnTo>
                    <a:pt x="122110" y="195072"/>
                  </a:lnTo>
                </a:path>
                <a:path w="137159" h="311150">
                  <a:moveTo>
                    <a:pt x="123380" y="114300"/>
                  </a:moveTo>
                  <a:lnTo>
                    <a:pt x="108203" y="1087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9422320" y="2360993"/>
              <a:ext cx="123189" cy="321310"/>
            </a:xfrm>
            <a:custGeom>
              <a:avLst/>
              <a:gdLst/>
              <a:ahLst/>
              <a:cxnLst/>
              <a:rect l="l" t="t" r="r" b="b"/>
              <a:pathLst>
                <a:path w="123190" h="321310">
                  <a:moveTo>
                    <a:pt x="86550" y="288417"/>
                  </a:moveTo>
                  <a:lnTo>
                    <a:pt x="86804" y="287147"/>
                  </a:lnTo>
                  <a:lnTo>
                    <a:pt x="87820" y="286067"/>
                  </a:lnTo>
                  <a:lnTo>
                    <a:pt x="89090" y="285750"/>
                  </a:lnTo>
                </a:path>
                <a:path w="123190" h="321310">
                  <a:moveTo>
                    <a:pt x="86487" y="304863"/>
                  </a:moveTo>
                  <a:lnTo>
                    <a:pt x="86296" y="304863"/>
                  </a:lnTo>
                  <a:lnTo>
                    <a:pt x="86042" y="304863"/>
                  </a:lnTo>
                  <a:lnTo>
                    <a:pt x="84899" y="304863"/>
                  </a:lnTo>
                  <a:lnTo>
                    <a:pt x="84010" y="303974"/>
                  </a:lnTo>
                  <a:lnTo>
                    <a:pt x="84010" y="302895"/>
                  </a:lnTo>
                  <a:lnTo>
                    <a:pt x="84010" y="302641"/>
                  </a:lnTo>
                </a:path>
                <a:path w="123190" h="321310">
                  <a:moveTo>
                    <a:pt x="74422" y="319976"/>
                  </a:moveTo>
                  <a:lnTo>
                    <a:pt x="70103" y="320801"/>
                  </a:lnTo>
                  <a:lnTo>
                    <a:pt x="65722" y="321246"/>
                  </a:lnTo>
                  <a:lnTo>
                    <a:pt x="61341" y="321246"/>
                  </a:lnTo>
                  <a:lnTo>
                    <a:pt x="56959" y="321246"/>
                  </a:lnTo>
                  <a:lnTo>
                    <a:pt x="52577" y="320801"/>
                  </a:lnTo>
                  <a:lnTo>
                    <a:pt x="48260" y="319976"/>
                  </a:lnTo>
                </a:path>
                <a:path w="123190" h="321310">
                  <a:moveTo>
                    <a:pt x="89090" y="228853"/>
                  </a:moveTo>
                  <a:lnTo>
                    <a:pt x="86829" y="249592"/>
                  </a:lnTo>
                  <a:lnTo>
                    <a:pt x="84145" y="270271"/>
                  </a:lnTo>
                  <a:lnTo>
                    <a:pt x="81044" y="290879"/>
                  </a:lnTo>
                  <a:lnTo>
                    <a:pt x="77533" y="311403"/>
                  </a:lnTo>
                </a:path>
                <a:path w="123190" h="321310">
                  <a:moveTo>
                    <a:pt x="86614" y="229870"/>
                  </a:moveTo>
                  <a:lnTo>
                    <a:pt x="84398" y="250525"/>
                  </a:lnTo>
                  <a:lnTo>
                    <a:pt x="81748" y="271145"/>
                  </a:lnTo>
                  <a:lnTo>
                    <a:pt x="78657" y="291717"/>
                  </a:lnTo>
                  <a:lnTo>
                    <a:pt x="75120" y="312229"/>
                  </a:lnTo>
                </a:path>
                <a:path w="123190" h="321310">
                  <a:moveTo>
                    <a:pt x="99377" y="168910"/>
                  </a:moveTo>
                  <a:lnTo>
                    <a:pt x="89965" y="171123"/>
                  </a:lnTo>
                  <a:lnTo>
                    <a:pt x="80422" y="172712"/>
                  </a:lnTo>
                  <a:lnTo>
                    <a:pt x="70784" y="173669"/>
                  </a:lnTo>
                  <a:lnTo>
                    <a:pt x="61087" y="173990"/>
                  </a:lnTo>
                  <a:lnTo>
                    <a:pt x="51444" y="173669"/>
                  </a:lnTo>
                  <a:lnTo>
                    <a:pt x="41862" y="172712"/>
                  </a:lnTo>
                  <a:lnTo>
                    <a:pt x="32351" y="171123"/>
                  </a:lnTo>
                  <a:lnTo>
                    <a:pt x="22923" y="168910"/>
                  </a:lnTo>
                </a:path>
                <a:path w="123190" h="321310">
                  <a:moveTo>
                    <a:pt x="24892" y="93027"/>
                  </a:moveTo>
                  <a:lnTo>
                    <a:pt x="33801" y="90350"/>
                  </a:lnTo>
                  <a:lnTo>
                    <a:pt x="42878" y="88423"/>
                  </a:lnTo>
                  <a:lnTo>
                    <a:pt x="52073" y="87258"/>
                  </a:lnTo>
                  <a:lnTo>
                    <a:pt x="61341" y="86868"/>
                  </a:lnTo>
                  <a:lnTo>
                    <a:pt x="70539" y="87256"/>
                  </a:lnTo>
                  <a:lnTo>
                    <a:pt x="79636" y="88407"/>
                  </a:lnTo>
                  <a:lnTo>
                    <a:pt x="88603" y="90297"/>
                  </a:lnTo>
                  <a:lnTo>
                    <a:pt x="97409" y="92900"/>
                  </a:lnTo>
                </a:path>
                <a:path w="123190" h="321310">
                  <a:moveTo>
                    <a:pt x="87947" y="221869"/>
                  </a:moveTo>
                  <a:lnTo>
                    <a:pt x="81316" y="222499"/>
                  </a:lnTo>
                  <a:lnTo>
                    <a:pt x="74668" y="222956"/>
                  </a:lnTo>
                  <a:lnTo>
                    <a:pt x="68007" y="223235"/>
                  </a:lnTo>
                  <a:lnTo>
                    <a:pt x="61341" y="223329"/>
                  </a:lnTo>
                  <a:lnTo>
                    <a:pt x="54683" y="223235"/>
                  </a:lnTo>
                  <a:lnTo>
                    <a:pt x="48037" y="222956"/>
                  </a:lnTo>
                  <a:lnTo>
                    <a:pt x="41392" y="222499"/>
                  </a:lnTo>
                  <a:lnTo>
                    <a:pt x="34734" y="221869"/>
                  </a:lnTo>
                </a:path>
                <a:path w="123190" h="321310">
                  <a:moveTo>
                    <a:pt x="31686" y="38671"/>
                  </a:moveTo>
                  <a:lnTo>
                    <a:pt x="38981" y="36754"/>
                  </a:lnTo>
                  <a:lnTo>
                    <a:pt x="46370" y="35385"/>
                  </a:lnTo>
                  <a:lnTo>
                    <a:pt x="53832" y="34563"/>
                  </a:lnTo>
                  <a:lnTo>
                    <a:pt x="61341" y="34290"/>
                  </a:lnTo>
                  <a:lnTo>
                    <a:pt x="68858" y="34563"/>
                  </a:lnTo>
                  <a:lnTo>
                    <a:pt x="76334" y="35385"/>
                  </a:lnTo>
                  <a:lnTo>
                    <a:pt x="83727" y="36754"/>
                  </a:lnTo>
                  <a:lnTo>
                    <a:pt x="90995" y="38671"/>
                  </a:lnTo>
                </a:path>
                <a:path w="123190" h="321310">
                  <a:moveTo>
                    <a:pt x="23622" y="8953"/>
                  </a:moveTo>
                  <a:lnTo>
                    <a:pt x="32962" y="7239"/>
                  </a:lnTo>
                  <a:lnTo>
                    <a:pt x="42386" y="6008"/>
                  </a:lnTo>
                  <a:lnTo>
                    <a:pt x="51857" y="5265"/>
                  </a:lnTo>
                  <a:lnTo>
                    <a:pt x="61341" y="5016"/>
                  </a:lnTo>
                  <a:lnTo>
                    <a:pt x="70852" y="5265"/>
                  </a:lnTo>
                  <a:lnTo>
                    <a:pt x="80327" y="6008"/>
                  </a:lnTo>
                  <a:lnTo>
                    <a:pt x="89755" y="7239"/>
                  </a:lnTo>
                  <a:lnTo>
                    <a:pt x="99123" y="8953"/>
                  </a:lnTo>
                </a:path>
                <a:path w="123190" h="321310">
                  <a:moveTo>
                    <a:pt x="15113" y="309752"/>
                  </a:moveTo>
                  <a:lnTo>
                    <a:pt x="12192" y="308673"/>
                  </a:lnTo>
                  <a:lnTo>
                    <a:pt x="9906" y="306387"/>
                  </a:lnTo>
                  <a:lnTo>
                    <a:pt x="8953" y="303466"/>
                  </a:lnTo>
                </a:path>
                <a:path w="123190" h="321310">
                  <a:moveTo>
                    <a:pt x="13081" y="283654"/>
                  </a:moveTo>
                  <a:lnTo>
                    <a:pt x="13081" y="283464"/>
                  </a:lnTo>
                  <a:lnTo>
                    <a:pt x="13081" y="282384"/>
                  </a:lnTo>
                  <a:lnTo>
                    <a:pt x="14033" y="281495"/>
                  </a:lnTo>
                  <a:lnTo>
                    <a:pt x="15113" y="281495"/>
                  </a:lnTo>
                  <a:lnTo>
                    <a:pt x="15430" y="281495"/>
                  </a:lnTo>
                </a:path>
                <a:path w="123190" h="321310">
                  <a:moveTo>
                    <a:pt x="33591" y="285750"/>
                  </a:moveTo>
                  <a:lnTo>
                    <a:pt x="34861" y="286067"/>
                  </a:lnTo>
                  <a:lnTo>
                    <a:pt x="35877" y="287147"/>
                  </a:lnTo>
                  <a:lnTo>
                    <a:pt x="36131" y="288417"/>
                  </a:lnTo>
                </a:path>
                <a:path w="123190" h="321310">
                  <a:moveTo>
                    <a:pt x="38671" y="302514"/>
                  </a:moveTo>
                  <a:lnTo>
                    <a:pt x="38735" y="302768"/>
                  </a:lnTo>
                  <a:lnTo>
                    <a:pt x="38735" y="303974"/>
                  </a:lnTo>
                  <a:lnTo>
                    <a:pt x="37846" y="304863"/>
                  </a:lnTo>
                  <a:lnTo>
                    <a:pt x="36702" y="304863"/>
                  </a:lnTo>
                  <a:lnTo>
                    <a:pt x="36385" y="304863"/>
                  </a:lnTo>
                </a:path>
                <a:path w="123190" h="321310">
                  <a:moveTo>
                    <a:pt x="15811" y="299275"/>
                  </a:moveTo>
                  <a:lnTo>
                    <a:pt x="14986" y="299021"/>
                  </a:lnTo>
                  <a:lnTo>
                    <a:pt x="14477" y="298386"/>
                  </a:lnTo>
                  <a:lnTo>
                    <a:pt x="14350" y="297561"/>
                  </a:lnTo>
                </a:path>
                <a:path w="123190" h="321310">
                  <a:moveTo>
                    <a:pt x="45212" y="311403"/>
                  </a:moveTo>
                  <a:lnTo>
                    <a:pt x="41664" y="290879"/>
                  </a:lnTo>
                  <a:lnTo>
                    <a:pt x="38552" y="270271"/>
                  </a:lnTo>
                  <a:lnTo>
                    <a:pt x="35880" y="249592"/>
                  </a:lnTo>
                  <a:lnTo>
                    <a:pt x="33655" y="228853"/>
                  </a:lnTo>
                </a:path>
                <a:path w="123190" h="321310">
                  <a:moveTo>
                    <a:pt x="47625" y="312229"/>
                  </a:moveTo>
                  <a:lnTo>
                    <a:pt x="44077" y="291717"/>
                  </a:lnTo>
                  <a:lnTo>
                    <a:pt x="40965" y="271145"/>
                  </a:lnTo>
                  <a:lnTo>
                    <a:pt x="38293" y="250525"/>
                  </a:lnTo>
                  <a:lnTo>
                    <a:pt x="36068" y="229870"/>
                  </a:lnTo>
                </a:path>
                <a:path w="123190" h="321310">
                  <a:moveTo>
                    <a:pt x="6985" y="21018"/>
                  </a:moveTo>
                  <a:lnTo>
                    <a:pt x="8064" y="16319"/>
                  </a:lnTo>
                  <a:lnTo>
                    <a:pt x="11557" y="12573"/>
                  </a:lnTo>
                  <a:lnTo>
                    <a:pt x="16192" y="11175"/>
                  </a:lnTo>
                </a:path>
                <a:path w="123190" h="321310">
                  <a:moveTo>
                    <a:pt x="9334" y="11175"/>
                  </a:moveTo>
                </a:path>
                <a:path w="123190" h="321310">
                  <a:moveTo>
                    <a:pt x="9398" y="11049"/>
                  </a:moveTo>
                  <a:lnTo>
                    <a:pt x="9588" y="10604"/>
                  </a:lnTo>
                  <a:lnTo>
                    <a:pt x="9906" y="10223"/>
                  </a:lnTo>
                  <a:lnTo>
                    <a:pt x="10223" y="9842"/>
                  </a:lnTo>
                </a:path>
                <a:path w="123190" h="321310">
                  <a:moveTo>
                    <a:pt x="10223" y="9842"/>
                  </a:moveTo>
                  <a:lnTo>
                    <a:pt x="12509" y="7747"/>
                  </a:lnTo>
                  <a:lnTo>
                    <a:pt x="15303" y="6223"/>
                  </a:lnTo>
                  <a:lnTo>
                    <a:pt x="18288" y="5397"/>
                  </a:lnTo>
                </a:path>
                <a:path w="123190" h="321310">
                  <a:moveTo>
                    <a:pt x="18288" y="5397"/>
                  </a:moveTo>
                  <a:lnTo>
                    <a:pt x="23050" y="3810"/>
                  </a:lnTo>
                  <a:lnTo>
                    <a:pt x="28003" y="2730"/>
                  </a:lnTo>
                  <a:lnTo>
                    <a:pt x="32956" y="2031"/>
                  </a:lnTo>
                </a:path>
                <a:path w="123190" h="321310">
                  <a:moveTo>
                    <a:pt x="32956" y="2031"/>
                  </a:moveTo>
                  <a:lnTo>
                    <a:pt x="39179" y="1079"/>
                  </a:lnTo>
                  <a:lnTo>
                    <a:pt x="45529" y="507"/>
                  </a:lnTo>
                  <a:lnTo>
                    <a:pt x="51943" y="253"/>
                  </a:lnTo>
                </a:path>
                <a:path w="123190" h="321310">
                  <a:moveTo>
                    <a:pt x="51943" y="253"/>
                  </a:moveTo>
                  <a:lnTo>
                    <a:pt x="55054" y="63"/>
                  </a:lnTo>
                  <a:lnTo>
                    <a:pt x="58166" y="0"/>
                  </a:lnTo>
                  <a:lnTo>
                    <a:pt x="61341" y="0"/>
                  </a:lnTo>
                </a:path>
                <a:path w="123190" h="321310">
                  <a:moveTo>
                    <a:pt x="6985" y="296608"/>
                  </a:moveTo>
                  <a:lnTo>
                    <a:pt x="4009" y="283480"/>
                  </a:lnTo>
                  <a:lnTo>
                    <a:pt x="1849" y="270216"/>
                  </a:lnTo>
                  <a:lnTo>
                    <a:pt x="510" y="256844"/>
                  </a:lnTo>
                  <a:lnTo>
                    <a:pt x="0" y="243395"/>
                  </a:lnTo>
                </a:path>
                <a:path w="123190" h="321310">
                  <a:moveTo>
                    <a:pt x="107124" y="281495"/>
                  </a:moveTo>
                  <a:lnTo>
                    <a:pt x="107315" y="281495"/>
                  </a:lnTo>
                  <a:lnTo>
                    <a:pt x="107569" y="281495"/>
                  </a:lnTo>
                  <a:lnTo>
                    <a:pt x="108712" y="281495"/>
                  </a:lnTo>
                  <a:lnTo>
                    <a:pt x="109600" y="282384"/>
                  </a:lnTo>
                  <a:lnTo>
                    <a:pt x="109600" y="283464"/>
                  </a:lnTo>
                  <a:lnTo>
                    <a:pt x="109600" y="283654"/>
                  </a:lnTo>
                </a:path>
                <a:path w="123190" h="321310">
                  <a:moveTo>
                    <a:pt x="108331" y="297561"/>
                  </a:moveTo>
                  <a:lnTo>
                    <a:pt x="108267" y="298386"/>
                  </a:lnTo>
                  <a:lnTo>
                    <a:pt x="107696" y="299021"/>
                  </a:lnTo>
                  <a:lnTo>
                    <a:pt x="106934" y="299275"/>
                  </a:lnTo>
                </a:path>
                <a:path w="123190" h="321310">
                  <a:moveTo>
                    <a:pt x="122682" y="243395"/>
                  </a:moveTo>
                  <a:lnTo>
                    <a:pt x="122206" y="256844"/>
                  </a:lnTo>
                  <a:lnTo>
                    <a:pt x="120880" y="270216"/>
                  </a:lnTo>
                  <a:lnTo>
                    <a:pt x="118708" y="283480"/>
                  </a:lnTo>
                  <a:lnTo>
                    <a:pt x="115697" y="296608"/>
                  </a:lnTo>
                </a:path>
                <a:path w="123190" h="321310">
                  <a:moveTo>
                    <a:pt x="113792" y="303466"/>
                  </a:moveTo>
                  <a:lnTo>
                    <a:pt x="112775" y="306387"/>
                  </a:lnTo>
                  <a:lnTo>
                    <a:pt x="110553" y="308673"/>
                  </a:lnTo>
                  <a:lnTo>
                    <a:pt x="107632" y="309752"/>
                  </a:lnTo>
                </a:path>
                <a:path w="123190" h="321310">
                  <a:moveTo>
                    <a:pt x="112902" y="210820"/>
                  </a:moveTo>
                  <a:lnTo>
                    <a:pt x="112902" y="212217"/>
                  </a:lnTo>
                  <a:lnTo>
                    <a:pt x="112522" y="213614"/>
                  </a:lnTo>
                  <a:lnTo>
                    <a:pt x="111887" y="214883"/>
                  </a:lnTo>
                </a:path>
                <a:path w="123190" h="321310">
                  <a:moveTo>
                    <a:pt x="111887" y="214883"/>
                  </a:moveTo>
                  <a:lnTo>
                    <a:pt x="110109" y="218058"/>
                  </a:lnTo>
                  <a:lnTo>
                    <a:pt x="107442" y="220662"/>
                  </a:lnTo>
                  <a:lnTo>
                    <a:pt x="104203" y="222376"/>
                  </a:lnTo>
                </a:path>
                <a:path w="123190" h="321310">
                  <a:moveTo>
                    <a:pt x="104203" y="222376"/>
                  </a:moveTo>
                  <a:lnTo>
                    <a:pt x="99758" y="224980"/>
                  </a:lnTo>
                  <a:lnTo>
                    <a:pt x="94996" y="226885"/>
                  </a:lnTo>
                  <a:lnTo>
                    <a:pt x="89979" y="228155"/>
                  </a:lnTo>
                </a:path>
                <a:path w="123190" h="321310">
                  <a:moveTo>
                    <a:pt x="89979" y="228155"/>
                  </a:moveTo>
                  <a:lnTo>
                    <a:pt x="83883" y="229743"/>
                  </a:lnTo>
                  <a:lnTo>
                    <a:pt x="77724" y="230758"/>
                  </a:lnTo>
                  <a:lnTo>
                    <a:pt x="71374" y="231267"/>
                  </a:lnTo>
                </a:path>
                <a:path w="123190" h="321310">
                  <a:moveTo>
                    <a:pt x="71374" y="231267"/>
                  </a:moveTo>
                  <a:lnTo>
                    <a:pt x="68072" y="231521"/>
                  </a:lnTo>
                  <a:lnTo>
                    <a:pt x="64706" y="231648"/>
                  </a:lnTo>
                  <a:lnTo>
                    <a:pt x="61341" y="231648"/>
                  </a:lnTo>
                  <a:lnTo>
                    <a:pt x="57975" y="231648"/>
                  </a:lnTo>
                  <a:lnTo>
                    <a:pt x="54673" y="231521"/>
                  </a:lnTo>
                  <a:lnTo>
                    <a:pt x="51308" y="231267"/>
                  </a:lnTo>
                </a:path>
                <a:path w="123190" h="321310">
                  <a:moveTo>
                    <a:pt x="51308" y="231267"/>
                  </a:moveTo>
                  <a:lnTo>
                    <a:pt x="45021" y="230758"/>
                  </a:lnTo>
                  <a:lnTo>
                    <a:pt x="38798" y="229743"/>
                  </a:lnTo>
                  <a:lnTo>
                    <a:pt x="32702" y="228155"/>
                  </a:lnTo>
                </a:path>
                <a:path w="123190" h="321310">
                  <a:moveTo>
                    <a:pt x="32702" y="228155"/>
                  </a:moveTo>
                  <a:lnTo>
                    <a:pt x="27749" y="226885"/>
                  </a:lnTo>
                  <a:lnTo>
                    <a:pt x="22923" y="224980"/>
                  </a:lnTo>
                  <a:lnTo>
                    <a:pt x="18542" y="222376"/>
                  </a:lnTo>
                </a:path>
                <a:path w="123190" h="321310">
                  <a:moveTo>
                    <a:pt x="18542" y="222376"/>
                  </a:moveTo>
                  <a:lnTo>
                    <a:pt x="15240" y="220662"/>
                  </a:lnTo>
                  <a:lnTo>
                    <a:pt x="12636" y="218058"/>
                  </a:lnTo>
                  <a:lnTo>
                    <a:pt x="10795" y="214883"/>
                  </a:lnTo>
                </a:path>
                <a:path w="123190" h="321310">
                  <a:moveTo>
                    <a:pt x="10795" y="214883"/>
                  </a:moveTo>
                  <a:lnTo>
                    <a:pt x="10160" y="213614"/>
                  </a:lnTo>
                  <a:lnTo>
                    <a:pt x="9842" y="212217"/>
                  </a:lnTo>
                  <a:lnTo>
                    <a:pt x="9842" y="210820"/>
                  </a:lnTo>
                </a:path>
                <a:path w="123190" h="321310">
                  <a:moveTo>
                    <a:pt x="106489" y="11175"/>
                  </a:moveTo>
                  <a:lnTo>
                    <a:pt x="111125" y="12573"/>
                  </a:lnTo>
                  <a:lnTo>
                    <a:pt x="114617" y="16319"/>
                  </a:lnTo>
                  <a:lnTo>
                    <a:pt x="115697" y="21018"/>
                  </a:lnTo>
                </a:path>
                <a:path w="123190" h="321310">
                  <a:moveTo>
                    <a:pt x="61341" y="0"/>
                  </a:moveTo>
                  <a:lnTo>
                    <a:pt x="61595" y="0"/>
                  </a:lnTo>
                  <a:lnTo>
                    <a:pt x="61785" y="0"/>
                  </a:lnTo>
                  <a:lnTo>
                    <a:pt x="61975" y="0"/>
                  </a:lnTo>
                </a:path>
                <a:path w="123190" h="321310">
                  <a:moveTo>
                    <a:pt x="61975" y="0"/>
                  </a:moveTo>
                  <a:lnTo>
                    <a:pt x="68643" y="63"/>
                  </a:lnTo>
                  <a:lnTo>
                    <a:pt x="75311" y="380"/>
                  </a:lnTo>
                  <a:lnTo>
                    <a:pt x="81915" y="1016"/>
                  </a:lnTo>
                </a:path>
                <a:path w="123190" h="321310">
                  <a:moveTo>
                    <a:pt x="81915" y="1016"/>
                  </a:moveTo>
                  <a:lnTo>
                    <a:pt x="87630" y="1524"/>
                  </a:lnTo>
                  <a:lnTo>
                    <a:pt x="93281" y="2476"/>
                  </a:lnTo>
                  <a:lnTo>
                    <a:pt x="98742" y="3746"/>
                  </a:lnTo>
                </a:path>
                <a:path w="123190" h="321310">
                  <a:moveTo>
                    <a:pt x="98742" y="3746"/>
                  </a:moveTo>
                  <a:lnTo>
                    <a:pt x="102679" y="4572"/>
                  </a:lnTo>
                  <a:lnTo>
                    <a:pt x="106425" y="5969"/>
                  </a:lnTo>
                  <a:lnTo>
                    <a:pt x="109855" y="7810"/>
                  </a:lnTo>
                </a:path>
                <a:path w="123190" h="321310">
                  <a:moveTo>
                    <a:pt x="109855" y="7810"/>
                  </a:moveTo>
                  <a:lnTo>
                    <a:pt x="110490" y="8191"/>
                  </a:lnTo>
                  <a:lnTo>
                    <a:pt x="111061" y="8572"/>
                  </a:lnTo>
                  <a:lnTo>
                    <a:pt x="111569" y="9017"/>
                  </a:lnTo>
                </a:path>
                <a:path w="123190" h="321310">
                  <a:moveTo>
                    <a:pt x="111569" y="9017"/>
                  </a:moveTo>
                  <a:lnTo>
                    <a:pt x="112014" y="9334"/>
                  </a:lnTo>
                  <a:lnTo>
                    <a:pt x="112395" y="9715"/>
                  </a:lnTo>
                  <a:lnTo>
                    <a:pt x="112775" y="10160"/>
                  </a:lnTo>
                </a:path>
                <a:path w="123190" h="321310">
                  <a:moveTo>
                    <a:pt x="112775" y="10160"/>
                  </a:moveTo>
                  <a:lnTo>
                    <a:pt x="113030" y="10477"/>
                  </a:lnTo>
                  <a:lnTo>
                    <a:pt x="113220" y="10795"/>
                  </a:lnTo>
                  <a:lnTo>
                    <a:pt x="113347" y="11175"/>
                  </a:lnTo>
                </a:path>
                <a:path w="123190" h="321310">
                  <a:moveTo>
                    <a:pt x="64008" y="317309"/>
                  </a:moveTo>
                  <a:lnTo>
                    <a:pt x="64008" y="315912"/>
                  </a:lnTo>
                  <a:lnTo>
                    <a:pt x="62801" y="314705"/>
                  </a:lnTo>
                  <a:lnTo>
                    <a:pt x="61341" y="314705"/>
                  </a:lnTo>
                  <a:lnTo>
                    <a:pt x="59944" y="314705"/>
                  </a:lnTo>
                  <a:lnTo>
                    <a:pt x="58737" y="315912"/>
                  </a:lnTo>
                  <a:lnTo>
                    <a:pt x="58737" y="317309"/>
                  </a:lnTo>
                  <a:lnTo>
                    <a:pt x="58737" y="318770"/>
                  </a:lnTo>
                  <a:lnTo>
                    <a:pt x="59944" y="319976"/>
                  </a:lnTo>
                  <a:lnTo>
                    <a:pt x="61341" y="319976"/>
                  </a:lnTo>
                  <a:lnTo>
                    <a:pt x="62801" y="319976"/>
                  </a:lnTo>
                  <a:lnTo>
                    <a:pt x="64008" y="318770"/>
                  </a:lnTo>
                  <a:lnTo>
                    <a:pt x="64008" y="3173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9" name="object 919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11939957" y="2419847"/>
              <a:ext cx="129371" cy="154644"/>
            </a:xfrm>
            <a:prstGeom prst="rect">
              <a:avLst/>
            </a:prstGeom>
          </p:spPr>
        </p:pic>
        <p:pic>
          <p:nvPicPr>
            <p:cNvPr id="920" name="object 920"/>
            <p:cNvPicPr/>
            <p:nvPr/>
          </p:nvPicPr>
          <p:blipFill>
            <a:blip r:embed="rId164" cstate="print"/>
            <a:stretch>
              <a:fillRect/>
            </a:stretch>
          </p:blipFill>
          <p:spPr>
            <a:xfrm>
              <a:off x="5959514" y="2447850"/>
              <a:ext cx="129396" cy="154644"/>
            </a:xfrm>
            <a:prstGeom prst="rect">
              <a:avLst/>
            </a:prstGeom>
          </p:spPr>
        </p:pic>
        <p:pic>
          <p:nvPicPr>
            <p:cNvPr id="921" name="object 921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3518663" y="2479029"/>
              <a:ext cx="129371" cy="154708"/>
            </a:xfrm>
            <a:prstGeom prst="rect">
              <a:avLst/>
            </a:prstGeom>
          </p:spPr>
        </p:pic>
        <p:pic>
          <p:nvPicPr>
            <p:cNvPr id="922" name="object 922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3764129" y="2482331"/>
              <a:ext cx="129346" cy="154708"/>
            </a:xfrm>
            <a:prstGeom prst="rect">
              <a:avLst/>
            </a:prstGeom>
          </p:spPr>
        </p:pic>
        <p:sp>
          <p:nvSpPr>
            <p:cNvPr id="923" name="object 923"/>
            <p:cNvSpPr/>
            <p:nvPr/>
          </p:nvSpPr>
          <p:spPr>
            <a:xfrm>
              <a:off x="10006139" y="2373030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25" y="91405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0006139" y="2373058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0063226" y="2373030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53" y="91405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0063226" y="2373058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937"/>
                  </a:moveTo>
                  <a:lnTo>
                    <a:pt x="15494" y="16319"/>
                  </a:lnTo>
                </a:path>
                <a:path w="15875" h="91439">
                  <a:moveTo>
                    <a:pt x="15494" y="21335"/>
                  </a:moveTo>
                  <a:lnTo>
                    <a:pt x="15494" y="29717"/>
                  </a:lnTo>
                </a:path>
                <a:path w="15875" h="91439">
                  <a:moveTo>
                    <a:pt x="15494" y="34798"/>
                  </a:moveTo>
                  <a:lnTo>
                    <a:pt x="15494" y="43179"/>
                  </a:lnTo>
                </a:path>
                <a:path w="15875" h="91439">
                  <a:moveTo>
                    <a:pt x="15494" y="48196"/>
                  </a:moveTo>
                  <a:lnTo>
                    <a:pt x="15494" y="56641"/>
                  </a:lnTo>
                </a:path>
                <a:path w="15875" h="91439">
                  <a:moveTo>
                    <a:pt x="15494" y="61658"/>
                  </a:moveTo>
                  <a:lnTo>
                    <a:pt x="15494" y="70040"/>
                  </a:lnTo>
                </a:path>
                <a:path w="15875" h="91439">
                  <a:moveTo>
                    <a:pt x="15494" y="75120"/>
                  </a:moveTo>
                  <a:lnTo>
                    <a:pt x="15494" y="83502"/>
                  </a:lnTo>
                </a:path>
                <a:path w="15875" h="91439">
                  <a:moveTo>
                    <a:pt x="15494" y="88518"/>
                  </a:moveTo>
                  <a:lnTo>
                    <a:pt x="15494" y="91376"/>
                  </a:lnTo>
                </a:path>
                <a:path w="15875" h="91439">
                  <a:moveTo>
                    <a:pt x="15494" y="91376"/>
                  </a:moveTo>
                  <a:lnTo>
                    <a:pt x="10223" y="91376"/>
                  </a:lnTo>
                </a:path>
                <a:path w="15875" h="91439">
                  <a:moveTo>
                    <a:pt x="5206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8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641"/>
                  </a:moveTo>
                  <a:lnTo>
                    <a:pt x="0" y="48196"/>
                  </a:lnTo>
                </a:path>
                <a:path w="15875" h="91439">
                  <a:moveTo>
                    <a:pt x="0" y="43179"/>
                  </a:moveTo>
                  <a:lnTo>
                    <a:pt x="0" y="34798"/>
                  </a:lnTo>
                </a:path>
                <a:path w="15875" h="91439">
                  <a:moveTo>
                    <a:pt x="0" y="29717"/>
                  </a:moveTo>
                  <a:lnTo>
                    <a:pt x="0" y="21335"/>
                  </a:lnTo>
                </a:path>
                <a:path w="15875" h="91439">
                  <a:moveTo>
                    <a:pt x="0" y="16319"/>
                  </a:moveTo>
                  <a:lnTo>
                    <a:pt x="0" y="7937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0006139" y="2470527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25" y="91380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0006139" y="2470531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0063226" y="2470527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53" y="91380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0063226" y="2470531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874"/>
                  </a:moveTo>
                  <a:lnTo>
                    <a:pt x="15494" y="16255"/>
                  </a:lnTo>
                </a:path>
                <a:path w="15875" h="91439">
                  <a:moveTo>
                    <a:pt x="15494" y="21336"/>
                  </a:moveTo>
                  <a:lnTo>
                    <a:pt x="15494" y="29718"/>
                  </a:lnTo>
                </a:path>
                <a:path w="15875" h="91439">
                  <a:moveTo>
                    <a:pt x="15494" y="34734"/>
                  </a:moveTo>
                  <a:lnTo>
                    <a:pt x="15494" y="43116"/>
                  </a:lnTo>
                </a:path>
                <a:path w="15875" h="91439">
                  <a:moveTo>
                    <a:pt x="15494" y="48196"/>
                  </a:moveTo>
                  <a:lnTo>
                    <a:pt x="15494" y="56578"/>
                  </a:lnTo>
                </a:path>
                <a:path w="15875" h="91439">
                  <a:moveTo>
                    <a:pt x="15494" y="61595"/>
                  </a:moveTo>
                  <a:lnTo>
                    <a:pt x="15494" y="70040"/>
                  </a:lnTo>
                </a:path>
                <a:path w="15875" h="91439">
                  <a:moveTo>
                    <a:pt x="15494" y="75056"/>
                  </a:moveTo>
                  <a:lnTo>
                    <a:pt x="15494" y="83502"/>
                  </a:lnTo>
                </a:path>
                <a:path w="15875" h="91439">
                  <a:moveTo>
                    <a:pt x="15494" y="88519"/>
                  </a:moveTo>
                  <a:lnTo>
                    <a:pt x="15494" y="91376"/>
                  </a:lnTo>
                </a:path>
                <a:path w="15875" h="91439">
                  <a:moveTo>
                    <a:pt x="15494" y="91376"/>
                  </a:moveTo>
                  <a:lnTo>
                    <a:pt x="10223" y="91376"/>
                  </a:lnTo>
                </a:path>
                <a:path w="15875" h="91439">
                  <a:moveTo>
                    <a:pt x="5206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056"/>
                  </a:lnTo>
                </a:path>
                <a:path w="15875" h="91439">
                  <a:moveTo>
                    <a:pt x="0" y="70040"/>
                  </a:moveTo>
                  <a:lnTo>
                    <a:pt x="0" y="61595"/>
                  </a:lnTo>
                </a:path>
                <a:path w="15875" h="91439">
                  <a:moveTo>
                    <a:pt x="0" y="56578"/>
                  </a:moveTo>
                  <a:lnTo>
                    <a:pt x="0" y="48196"/>
                  </a:lnTo>
                </a:path>
                <a:path w="15875" h="91439">
                  <a:moveTo>
                    <a:pt x="0" y="43116"/>
                  </a:moveTo>
                  <a:lnTo>
                    <a:pt x="0" y="34734"/>
                  </a:lnTo>
                </a:path>
                <a:path w="15875" h="91439">
                  <a:moveTo>
                    <a:pt x="0" y="29718"/>
                  </a:moveTo>
                  <a:lnTo>
                    <a:pt x="0" y="21336"/>
                  </a:lnTo>
                </a:path>
                <a:path w="15875" h="91439">
                  <a:moveTo>
                    <a:pt x="0" y="16255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0006139" y="2567936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25" y="91380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0006139" y="2567940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0063226" y="2567936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53" y="91380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10063226" y="2567940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874"/>
                  </a:moveTo>
                  <a:lnTo>
                    <a:pt x="15494" y="16319"/>
                  </a:lnTo>
                </a:path>
                <a:path w="15875" h="91439">
                  <a:moveTo>
                    <a:pt x="15494" y="21336"/>
                  </a:moveTo>
                  <a:lnTo>
                    <a:pt x="15494" y="29718"/>
                  </a:lnTo>
                </a:path>
                <a:path w="15875" h="91439">
                  <a:moveTo>
                    <a:pt x="15494" y="34798"/>
                  </a:moveTo>
                  <a:lnTo>
                    <a:pt x="15494" y="43180"/>
                  </a:lnTo>
                </a:path>
                <a:path w="15875" h="91439">
                  <a:moveTo>
                    <a:pt x="15494" y="48196"/>
                  </a:moveTo>
                  <a:lnTo>
                    <a:pt x="15494" y="56642"/>
                  </a:lnTo>
                </a:path>
                <a:path w="15875" h="91439">
                  <a:moveTo>
                    <a:pt x="15494" y="61658"/>
                  </a:moveTo>
                  <a:lnTo>
                    <a:pt x="15494" y="70040"/>
                  </a:lnTo>
                </a:path>
                <a:path w="15875" h="91439">
                  <a:moveTo>
                    <a:pt x="15494" y="75120"/>
                  </a:moveTo>
                  <a:lnTo>
                    <a:pt x="15494" y="83502"/>
                  </a:lnTo>
                </a:path>
                <a:path w="15875" h="91439">
                  <a:moveTo>
                    <a:pt x="15494" y="88519"/>
                  </a:moveTo>
                  <a:lnTo>
                    <a:pt x="15494" y="91376"/>
                  </a:lnTo>
                </a:path>
                <a:path w="15875" h="91439">
                  <a:moveTo>
                    <a:pt x="15494" y="91376"/>
                  </a:moveTo>
                  <a:lnTo>
                    <a:pt x="10223" y="91376"/>
                  </a:lnTo>
                </a:path>
                <a:path w="15875" h="91439">
                  <a:moveTo>
                    <a:pt x="5206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642"/>
                  </a:moveTo>
                  <a:lnTo>
                    <a:pt x="0" y="48196"/>
                  </a:lnTo>
                </a:path>
                <a:path w="15875" h="91439">
                  <a:moveTo>
                    <a:pt x="0" y="43180"/>
                  </a:moveTo>
                  <a:lnTo>
                    <a:pt x="0" y="34798"/>
                  </a:lnTo>
                </a:path>
                <a:path w="15875" h="91439">
                  <a:moveTo>
                    <a:pt x="0" y="29718"/>
                  </a:moveTo>
                  <a:lnTo>
                    <a:pt x="0" y="21336"/>
                  </a:lnTo>
                </a:path>
                <a:path w="15875" h="91439">
                  <a:moveTo>
                    <a:pt x="0" y="16319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9780333" y="2567784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00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00" y="91405"/>
                  </a:lnTo>
                  <a:lnTo>
                    <a:pt x="571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9780333" y="2567749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440"/>
                  </a:lnTo>
                </a:path>
                <a:path w="57150" h="91439">
                  <a:moveTo>
                    <a:pt x="57086" y="91440"/>
                  </a:moveTo>
                  <a:lnTo>
                    <a:pt x="0" y="91440"/>
                  </a:lnTo>
                </a:path>
                <a:path w="57150" h="91439">
                  <a:moveTo>
                    <a:pt x="0" y="91440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9764839" y="2567784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78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78" y="91405"/>
                  </a:lnTo>
                  <a:lnTo>
                    <a:pt x="15478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9764839" y="2567749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4" y="91440"/>
                  </a:moveTo>
                  <a:lnTo>
                    <a:pt x="10287" y="91440"/>
                  </a:lnTo>
                </a:path>
                <a:path w="15875" h="91439">
                  <a:moveTo>
                    <a:pt x="5270" y="91440"/>
                  </a:moveTo>
                  <a:lnTo>
                    <a:pt x="0" y="91440"/>
                  </a:lnTo>
                </a:path>
                <a:path w="15875" h="91439">
                  <a:moveTo>
                    <a:pt x="0" y="91440"/>
                  </a:moveTo>
                  <a:lnTo>
                    <a:pt x="0" y="88582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104"/>
                  </a:moveTo>
                  <a:lnTo>
                    <a:pt x="0" y="61658"/>
                  </a:lnTo>
                </a:path>
                <a:path w="15875" h="91439">
                  <a:moveTo>
                    <a:pt x="0" y="56642"/>
                  </a:moveTo>
                  <a:lnTo>
                    <a:pt x="0" y="48260"/>
                  </a:lnTo>
                </a:path>
                <a:path w="15875" h="91439">
                  <a:moveTo>
                    <a:pt x="0" y="43180"/>
                  </a:moveTo>
                  <a:lnTo>
                    <a:pt x="0" y="34798"/>
                  </a:lnTo>
                </a:path>
                <a:path w="15875" h="91439">
                  <a:moveTo>
                    <a:pt x="0" y="29781"/>
                  </a:moveTo>
                  <a:lnTo>
                    <a:pt x="0" y="21336"/>
                  </a:lnTo>
                </a:path>
                <a:path w="15875" h="91439">
                  <a:moveTo>
                    <a:pt x="0" y="16319"/>
                  </a:moveTo>
                  <a:lnTo>
                    <a:pt x="0" y="7937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70" y="0"/>
                  </a:lnTo>
                </a:path>
                <a:path w="15875" h="91439">
                  <a:moveTo>
                    <a:pt x="10287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937"/>
                  </a:moveTo>
                  <a:lnTo>
                    <a:pt x="15494" y="16319"/>
                  </a:lnTo>
                </a:path>
                <a:path w="15875" h="91439">
                  <a:moveTo>
                    <a:pt x="15494" y="21336"/>
                  </a:moveTo>
                  <a:lnTo>
                    <a:pt x="15494" y="29781"/>
                  </a:lnTo>
                </a:path>
                <a:path w="15875" h="91439">
                  <a:moveTo>
                    <a:pt x="15494" y="34798"/>
                  </a:moveTo>
                  <a:lnTo>
                    <a:pt x="15494" y="43180"/>
                  </a:lnTo>
                </a:path>
                <a:path w="15875" h="91439">
                  <a:moveTo>
                    <a:pt x="15494" y="48260"/>
                  </a:moveTo>
                  <a:lnTo>
                    <a:pt x="15494" y="56642"/>
                  </a:lnTo>
                </a:path>
                <a:path w="15875" h="91439">
                  <a:moveTo>
                    <a:pt x="15494" y="61658"/>
                  </a:moveTo>
                  <a:lnTo>
                    <a:pt x="15494" y="70104"/>
                  </a:lnTo>
                </a:path>
                <a:path w="15875" h="91439">
                  <a:moveTo>
                    <a:pt x="15494" y="75120"/>
                  </a:moveTo>
                  <a:lnTo>
                    <a:pt x="15494" y="83502"/>
                  </a:lnTo>
                </a:path>
                <a:path w="15875" h="91439">
                  <a:moveTo>
                    <a:pt x="15494" y="88582"/>
                  </a:moveTo>
                  <a:lnTo>
                    <a:pt x="15494" y="9144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9780333" y="2470312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00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00" y="91405"/>
                  </a:lnTo>
                  <a:lnTo>
                    <a:pt x="571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9780333" y="2470340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9764839" y="2470312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78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78" y="91405"/>
                  </a:lnTo>
                  <a:lnTo>
                    <a:pt x="15478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9764839" y="2470340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4" y="91376"/>
                  </a:moveTo>
                  <a:lnTo>
                    <a:pt x="10287" y="91376"/>
                  </a:lnTo>
                </a:path>
                <a:path w="15875" h="91439">
                  <a:moveTo>
                    <a:pt x="5270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642"/>
                  </a:moveTo>
                  <a:lnTo>
                    <a:pt x="0" y="48196"/>
                  </a:lnTo>
                </a:path>
                <a:path w="15875" h="91439">
                  <a:moveTo>
                    <a:pt x="0" y="43179"/>
                  </a:moveTo>
                  <a:lnTo>
                    <a:pt x="0" y="34798"/>
                  </a:lnTo>
                </a:path>
                <a:path w="15875" h="91439">
                  <a:moveTo>
                    <a:pt x="0" y="29718"/>
                  </a:moveTo>
                  <a:lnTo>
                    <a:pt x="0" y="21335"/>
                  </a:lnTo>
                </a:path>
                <a:path w="15875" h="91439">
                  <a:moveTo>
                    <a:pt x="0" y="16319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70" y="0"/>
                  </a:lnTo>
                </a:path>
                <a:path w="15875" h="91439">
                  <a:moveTo>
                    <a:pt x="10287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874"/>
                  </a:moveTo>
                  <a:lnTo>
                    <a:pt x="15494" y="16319"/>
                  </a:lnTo>
                </a:path>
                <a:path w="15875" h="91439">
                  <a:moveTo>
                    <a:pt x="15494" y="21335"/>
                  </a:moveTo>
                  <a:lnTo>
                    <a:pt x="15494" y="29718"/>
                  </a:lnTo>
                </a:path>
                <a:path w="15875" h="91439">
                  <a:moveTo>
                    <a:pt x="15494" y="34798"/>
                  </a:moveTo>
                  <a:lnTo>
                    <a:pt x="15494" y="43179"/>
                  </a:lnTo>
                </a:path>
                <a:path w="15875" h="91439">
                  <a:moveTo>
                    <a:pt x="15494" y="48196"/>
                  </a:moveTo>
                  <a:lnTo>
                    <a:pt x="15494" y="56642"/>
                  </a:lnTo>
                </a:path>
                <a:path w="15875" h="91439">
                  <a:moveTo>
                    <a:pt x="15494" y="61658"/>
                  </a:moveTo>
                  <a:lnTo>
                    <a:pt x="15494" y="70040"/>
                  </a:lnTo>
                </a:path>
                <a:path w="15875" h="91439">
                  <a:moveTo>
                    <a:pt x="15494" y="75120"/>
                  </a:moveTo>
                  <a:lnTo>
                    <a:pt x="15494" y="83502"/>
                  </a:lnTo>
                </a:path>
                <a:path w="15875" h="91439">
                  <a:moveTo>
                    <a:pt x="15494" y="88519"/>
                  </a:moveTo>
                  <a:lnTo>
                    <a:pt x="15494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9780333" y="2372927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00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00" y="91380"/>
                  </a:lnTo>
                  <a:lnTo>
                    <a:pt x="571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9780333" y="2372931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9764839" y="2372927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78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78" y="91380"/>
                  </a:lnTo>
                  <a:lnTo>
                    <a:pt x="15478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9764839" y="2372931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4" y="91376"/>
                  </a:moveTo>
                  <a:lnTo>
                    <a:pt x="10287" y="91376"/>
                  </a:lnTo>
                </a:path>
                <a:path w="15875" h="91439">
                  <a:moveTo>
                    <a:pt x="5270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8"/>
                  </a:lnTo>
                </a:path>
                <a:path w="15875" h="91439">
                  <a:moveTo>
                    <a:pt x="0" y="83438"/>
                  </a:moveTo>
                  <a:lnTo>
                    <a:pt x="0" y="75056"/>
                  </a:lnTo>
                </a:path>
                <a:path w="15875" h="91439">
                  <a:moveTo>
                    <a:pt x="0" y="70040"/>
                  </a:moveTo>
                  <a:lnTo>
                    <a:pt x="0" y="61594"/>
                  </a:lnTo>
                </a:path>
                <a:path w="15875" h="91439">
                  <a:moveTo>
                    <a:pt x="0" y="56578"/>
                  </a:moveTo>
                  <a:lnTo>
                    <a:pt x="0" y="48196"/>
                  </a:lnTo>
                </a:path>
                <a:path w="15875" h="91439">
                  <a:moveTo>
                    <a:pt x="0" y="43116"/>
                  </a:moveTo>
                  <a:lnTo>
                    <a:pt x="0" y="34734"/>
                  </a:lnTo>
                </a:path>
                <a:path w="15875" h="91439">
                  <a:moveTo>
                    <a:pt x="0" y="29717"/>
                  </a:moveTo>
                  <a:lnTo>
                    <a:pt x="0" y="21335"/>
                  </a:lnTo>
                </a:path>
                <a:path w="15875" h="91439">
                  <a:moveTo>
                    <a:pt x="0" y="16255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70" y="0"/>
                  </a:lnTo>
                </a:path>
                <a:path w="15875" h="91439">
                  <a:moveTo>
                    <a:pt x="10287" y="0"/>
                  </a:moveTo>
                  <a:lnTo>
                    <a:pt x="15494" y="0"/>
                  </a:lnTo>
                </a:path>
                <a:path w="15875" h="91439">
                  <a:moveTo>
                    <a:pt x="15494" y="0"/>
                  </a:moveTo>
                  <a:lnTo>
                    <a:pt x="15494" y="2857"/>
                  </a:lnTo>
                </a:path>
                <a:path w="15875" h="91439">
                  <a:moveTo>
                    <a:pt x="15494" y="7874"/>
                  </a:moveTo>
                  <a:lnTo>
                    <a:pt x="15494" y="16255"/>
                  </a:lnTo>
                </a:path>
                <a:path w="15875" h="91439">
                  <a:moveTo>
                    <a:pt x="15494" y="21335"/>
                  </a:moveTo>
                  <a:lnTo>
                    <a:pt x="15494" y="29717"/>
                  </a:lnTo>
                </a:path>
                <a:path w="15875" h="91439">
                  <a:moveTo>
                    <a:pt x="15494" y="34734"/>
                  </a:moveTo>
                  <a:lnTo>
                    <a:pt x="15494" y="43116"/>
                  </a:lnTo>
                </a:path>
                <a:path w="15875" h="91439">
                  <a:moveTo>
                    <a:pt x="15494" y="48196"/>
                  </a:moveTo>
                  <a:lnTo>
                    <a:pt x="15494" y="56578"/>
                  </a:lnTo>
                </a:path>
                <a:path w="15875" h="91439">
                  <a:moveTo>
                    <a:pt x="15494" y="61594"/>
                  </a:moveTo>
                  <a:lnTo>
                    <a:pt x="15494" y="70040"/>
                  </a:lnTo>
                </a:path>
                <a:path w="15875" h="91439">
                  <a:moveTo>
                    <a:pt x="15494" y="75056"/>
                  </a:moveTo>
                  <a:lnTo>
                    <a:pt x="15494" y="83438"/>
                  </a:lnTo>
                </a:path>
                <a:path w="15875" h="91439">
                  <a:moveTo>
                    <a:pt x="15494" y="88518"/>
                  </a:moveTo>
                  <a:lnTo>
                    <a:pt x="15494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199041" y="2551747"/>
              <a:ext cx="770255" cy="69850"/>
            </a:xfrm>
            <a:custGeom>
              <a:avLst/>
              <a:gdLst/>
              <a:ahLst/>
              <a:cxnLst/>
              <a:rect l="l" t="t" r="r" b="b"/>
              <a:pathLst>
                <a:path w="770254" h="69850">
                  <a:moveTo>
                    <a:pt x="726522" y="67373"/>
                  </a:moveTo>
                  <a:lnTo>
                    <a:pt x="728935" y="67373"/>
                  </a:lnTo>
                </a:path>
                <a:path w="770254" h="69850">
                  <a:moveTo>
                    <a:pt x="726268" y="126"/>
                  </a:moveTo>
                  <a:lnTo>
                    <a:pt x="728745" y="126"/>
                  </a:lnTo>
                </a:path>
                <a:path w="770254" h="69850">
                  <a:moveTo>
                    <a:pt x="729316" y="508"/>
                  </a:moveTo>
                  <a:lnTo>
                    <a:pt x="728745" y="126"/>
                  </a:lnTo>
                </a:path>
                <a:path w="770254" h="69850">
                  <a:moveTo>
                    <a:pt x="726268" y="126"/>
                  </a:moveTo>
                  <a:lnTo>
                    <a:pt x="725697" y="508"/>
                  </a:lnTo>
                </a:path>
                <a:path w="770254" h="69850">
                  <a:moveTo>
                    <a:pt x="728935" y="67373"/>
                  </a:moveTo>
                  <a:lnTo>
                    <a:pt x="729507" y="66928"/>
                  </a:lnTo>
                </a:path>
                <a:path w="770254" h="69850">
                  <a:moveTo>
                    <a:pt x="725887" y="66928"/>
                  </a:moveTo>
                  <a:lnTo>
                    <a:pt x="726522" y="67373"/>
                  </a:lnTo>
                </a:path>
                <a:path w="770254" h="69850">
                  <a:moveTo>
                    <a:pt x="766845" y="67246"/>
                  </a:moveTo>
                  <a:lnTo>
                    <a:pt x="769258" y="67246"/>
                  </a:lnTo>
                </a:path>
                <a:path w="770254" h="69850">
                  <a:moveTo>
                    <a:pt x="766591" y="0"/>
                  </a:moveTo>
                  <a:lnTo>
                    <a:pt x="769067" y="0"/>
                  </a:lnTo>
                </a:path>
                <a:path w="770254" h="69850">
                  <a:moveTo>
                    <a:pt x="769639" y="381"/>
                  </a:moveTo>
                  <a:lnTo>
                    <a:pt x="769067" y="0"/>
                  </a:lnTo>
                </a:path>
                <a:path w="770254" h="69850">
                  <a:moveTo>
                    <a:pt x="766591" y="0"/>
                  </a:moveTo>
                  <a:lnTo>
                    <a:pt x="766019" y="444"/>
                  </a:lnTo>
                </a:path>
                <a:path w="770254" h="69850">
                  <a:moveTo>
                    <a:pt x="769258" y="67246"/>
                  </a:moveTo>
                  <a:lnTo>
                    <a:pt x="769829" y="66801"/>
                  </a:lnTo>
                </a:path>
                <a:path w="770254" h="69850">
                  <a:moveTo>
                    <a:pt x="766210" y="66865"/>
                  </a:moveTo>
                  <a:lnTo>
                    <a:pt x="766845" y="67246"/>
                  </a:lnTo>
                </a:path>
                <a:path w="770254" h="69850">
                  <a:moveTo>
                    <a:pt x="742" y="69405"/>
                  </a:moveTo>
                  <a:lnTo>
                    <a:pt x="3149" y="69342"/>
                  </a:lnTo>
                </a:path>
                <a:path w="770254" h="69850">
                  <a:moveTo>
                    <a:pt x="565" y="2159"/>
                  </a:moveTo>
                  <a:lnTo>
                    <a:pt x="2971" y="2159"/>
                  </a:lnTo>
                </a:path>
                <a:path w="770254" h="69850">
                  <a:moveTo>
                    <a:pt x="3543" y="2540"/>
                  </a:moveTo>
                  <a:lnTo>
                    <a:pt x="2971" y="2159"/>
                  </a:lnTo>
                </a:path>
                <a:path w="770254" h="69850">
                  <a:moveTo>
                    <a:pt x="565" y="2159"/>
                  </a:moveTo>
                  <a:lnTo>
                    <a:pt x="0" y="2540"/>
                  </a:lnTo>
                </a:path>
                <a:path w="770254" h="69850">
                  <a:moveTo>
                    <a:pt x="3149" y="69342"/>
                  </a:moveTo>
                  <a:lnTo>
                    <a:pt x="3740" y="68961"/>
                  </a:lnTo>
                </a:path>
                <a:path w="770254" h="69850">
                  <a:moveTo>
                    <a:pt x="171" y="68961"/>
                  </a:moveTo>
                  <a:lnTo>
                    <a:pt x="742" y="694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947206" y="258958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919023" y="2536317"/>
              <a:ext cx="53340" cy="132080"/>
            </a:xfrm>
            <a:custGeom>
              <a:avLst/>
              <a:gdLst/>
              <a:ahLst/>
              <a:cxnLst/>
              <a:rect l="l" t="t" r="r" b="b"/>
              <a:pathLst>
                <a:path w="53340" h="132080">
                  <a:moveTo>
                    <a:pt x="20383" y="80200"/>
                  </a:moveTo>
                  <a:lnTo>
                    <a:pt x="18986" y="79438"/>
                  </a:lnTo>
                </a:path>
                <a:path w="53340" h="132080">
                  <a:moveTo>
                    <a:pt x="18986" y="79438"/>
                  </a:moveTo>
                  <a:lnTo>
                    <a:pt x="18859" y="77787"/>
                  </a:lnTo>
                </a:path>
                <a:path w="53340" h="132080">
                  <a:moveTo>
                    <a:pt x="27495" y="65277"/>
                  </a:moveTo>
                  <a:lnTo>
                    <a:pt x="25908" y="64325"/>
                  </a:lnTo>
                </a:path>
                <a:path w="53340" h="132080">
                  <a:moveTo>
                    <a:pt x="33528" y="79438"/>
                  </a:moveTo>
                  <a:lnTo>
                    <a:pt x="33655" y="77787"/>
                  </a:lnTo>
                </a:path>
                <a:path w="53340" h="132080">
                  <a:moveTo>
                    <a:pt x="32067" y="80263"/>
                  </a:moveTo>
                  <a:lnTo>
                    <a:pt x="33528" y="79438"/>
                  </a:lnTo>
                </a:path>
                <a:path w="53340" h="132080">
                  <a:moveTo>
                    <a:pt x="24130" y="55181"/>
                  </a:moveTo>
                  <a:lnTo>
                    <a:pt x="24066" y="65976"/>
                  </a:lnTo>
                </a:path>
                <a:path w="53340" h="132080">
                  <a:moveTo>
                    <a:pt x="26162" y="0"/>
                  </a:moveTo>
                  <a:lnTo>
                    <a:pt x="28448" y="0"/>
                  </a:lnTo>
                </a:path>
                <a:path w="53340" h="132080">
                  <a:moveTo>
                    <a:pt x="24828" y="131825"/>
                  </a:moveTo>
                  <a:lnTo>
                    <a:pt x="27114" y="131889"/>
                  </a:lnTo>
                </a:path>
                <a:path w="53340" h="132080">
                  <a:moveTo>
                    <a:pt x="19240" y="50609"/>
                  </a:moveTo>
                  <a:lnTo>
                    <a:pt x="25400" y="50672"/>
                  </a:lnTo>
                </a:path>
                <a:path w="53340" h="132080">
                  <a:moveTo>
                    <a:pt x="19240" y="55117"/>
                  </a:moveTo>
                  <a:lnTo>
                    <a:pt x="19240" y="50609"/>
                  </a:lnTo>
                </a:path>
                <a:path w="53340" h="132080">
                  <a:moveTo>
                    <a:pt x="35179" y="54101"/>
                  </a:moveTo>
                  <a:lnTo>
                    <a:pt x="27876" y="54101"/>
                  </a:lnTo>
                </a:path>
                <a:path w="53340" h="132080">
                  <a:moveTo>
                    <a:pt x="35115" y="58674"/>
                  </a:moveTo>
                  <a:lnTo>
                    <a:pt x="35179" y="54101"/>
                  </a:lnTo>
                </a:path>
                <a:path w="53340" h="132080">
                  <a:moveTo>
                    <a:pt x="29019" y="58610"/>
                  </a:moveTo>
                  <a:lnTo>
                    <a:pt x="35115" y="58674"/>
                  </a:lnTo>
                </a:path>
                <a:path w="53340" h="132080">
                  <a:moveTo>
                    <a:pt x="31178" y="9842"/>
                  </a:moveTo>
                  <a:lnTo>
                    <a:pt x="45529" y="7746"/>
                  </a:lnTo>
                </a:path>
                <a:path w="53340" h="132080">
                  <a:moveTo>
                    <a:pt x="46355" y="7937"/>
                  </a:moveTo>
                  <a:lnTo>
                    <a:pt x="45529" y="7746"/>
                  </a:lnTo>
                </a:path>
                <a:path w="53340" h="132080">
                  <a:moveTo>
                    <a:pt x="46609" y="6730"/>
                  </a:moveTo>
                  <a:lnTo>
                    <a:pt x="45783" y="6540"/>
                  </a:lnTo>
                </a:path>
                <a:path w="53340" h="132080">
                  <a:moveTo>
                    <a:pt x="53213" y="11620"/>
                  </a:moveTo>
                  <a:lnTo>
                    <a:pt x="53086" y="11112"/>
                  </a:lnTo>
                </a:path>
                <a:path w="53340" h="132080">
                  <a:moveTo>
                    <a:pt x="46355" y="7937"/>
                  </a:moveTo>
                  <a:lnTo>
                    <a:pt x="52514" y="12064"/>
                  </a:lnTo>
                </a:path>
                <a:path w="53340" h="132080">
                  <a:moveTo>
                    <a:pt x="46609" y="6730"/>
                  </a:moveTo>
                  <a:lnTo>
                    <a:pt x="53086" y="11112"/>
                  </a:lnTo>
                </a:path>
                <a:path w="53340" h="132080">
                  <a:moveTo>
                    <a:pt x="31178" y="8762"/>
                  </a:moveTo>
                  <a:lnTo>
                    <a:pt x="45783" y="6540"/>
                  </a:lnTo>
                </a:path>
                <a:path w="53340" h="132080">
                  <a:moveTo>
                    <a:pt x="52959" y="12001"/>
                  </a:moveTo>
                  <a:lnTo>
                    <a:pt x="52514" y="12064"/>
                  </a:lnTo>
                </a:path>
                <a:path w="53340" h="132080">
                  <a:moveTo>
                    <a:pt x="53213" y="11620"/>
                  </a:moveTo>
                  <a:lnTo>
                    <a:pt x="52959" y="12001"/>
                  </a:lnTo>
                </a:path>
                <a:path w="53340" h="132080">
                  <a:moveTo>
                    <a:pt x="22098" y="9778"/>
                  </a:moveTo>
                  <a:lnTo>
                    <a:pt x="7683" y="7492"/>
                  </a:lnTo>
                </a:path>
                <a:path w="53340" h="132080">
                  <a:moveTo>
                    <a:pt x="6921" y="7683"/>
                  </a:moveTo>
                  <a:lnTo>
                    <a:pt x="7683" y="7492"/>
                  </a:lnTo>
                </a:path>
                <a:path w="53340" h="132080">
                  <a:moveTo>
                    <a:pt x="22098" y="8699"/>
                  </a:moveTo>
                  <a:lnTo>
                    <a:pt x="7493" y="6350"/>
                  </a:lnTo>
                </a:path>
                <a:path w="53340" h="132080">
                  <a:moveTo>
                    <a:pt x="6667" y="6476"/>
                  </a:moveTo>
                  <a:lnTo>
                    <a:pt x="63" y="10794"/>
                  </a:lnTo>
                </a:path>
                <a:path w="53340" h="132080">
                  <a:moveTo>
                    <a:pt x="0" y="11302"/>
                  </a:moveTo>
                  <a:lnTo>
                    <a:pt x="190" y="11683"/>
                  </a:lnTo>
                </a:path>
                <a:path w="53340" h="132080">
                  <a:moveTo>
                    <a:pt x="190" y="11683"/>
                  </a:moveTo>
                  <a:lnTo>
                    <a:pt x="698" y="11747"/>
                  </a:lnTo>
                </a:path>
                <a:path w="53340" h="132080">
                  <a:moveTo>
                    <a:pt x="0" y="11302"/>
                  </a:moveTo>
                  <a:lnTo>
                    <a:pt x="63" y="10794"/>
                  </a:lnTo>
                </a:path>
                <a:path w="53340" h="132080">
                  <a:moveTo>
                    <a:pt x="6667" y="6476"/>
                  </a:moveTo>
                  <a:lnTo>
                    <a:pt x="7493" y="6350"/>
                  </a:lnTo>
                </a:path>
                <a:path w="53340" h="132080">
                  <a:moveTo>
                    <a:pt x="6921" y="7683"/>
                  </a:moveTo>
                  <a:lnTo>
                    <a:pt x="698" y="11747"/>
                  </a:lnTo>
                </a:path>
                <a:path w="53340" h="132080">
                  <a:moveTo>
                    <a:pt x="24384" y="1206"/>
                  </a:moveTo>
                  <a:lnTo>
                    <a:pt x="25590" y="1269"/>
                  </a:lnTo>
                </a:path>
                <a:path w="53340" h="132080">
                  <a:moveTo>
                    <a:pt x="27813" y="1269"/>
                  </a:moveTo>
                  <a:lnTo>
                    <a:pt x="29083" y="1269"/>
                  </a:lnTo>
                </a:path>
                <a:path w="53340" h="132080">
                  <a:moveTo>
                    <a:pt x="29083" y="103504"/>
                  </a:moveTo>
                  <a:lnTo>
                    <a:pt x="29019" y="80263"/>
                  </a:lnTo>
                </a:path>
                <a:path w="53340" h="132080">
                  <a:moveTo>
                    <a:pt x="28702" y="104266"/>
                  </a:moveTo>
                  <a:lnTo>
                    <a:pt x="29083" y="103504"/>
                  </a:lnTo>
                </a:path>
                <a:path w="53340" h="132080">
                  <a:moveTo>
                    <a:pt x="27241" y="103885"/>
                  </a:moveTo>
                  <a:lnTo>
                    <a:pt x="28702" y="104266"/>
                  </a:lnTo>
                </a:path>
                <a:path w="53340" h="132080">
                  <a:moveTo>
                    <a:pt x="23241" y="103060"/>
                  </a:moveTo>
                  <a:lnTo>
                    <a:pt x="23685" y="80200"/>
                  </a:lnTo>
                </a:path>
                <a:path w="53340" h="132080">
                  <a:moveTo>
                    <a:pt x="23685" y="103822"/>
                  </a:moveTo>
                  <a:lnTo>
                    <a:pt x="23241" y="103060"/>
                  </a:lnTo>
                </a:path>
                <a:path w="53340" h="132080">
                  <a:moveTo>
                    <a:pt x="25019" y="103504"/>
                  </a:moveTo>
                  <a:lnTo>
                    <a:pt x="23685" y="103822"/>
                  </a:lnTo>
                </a:path>
                <a:path w="53340" h="132080">
                  <a:moveTo>
                    <a:pt x="29083" y="54101"/>
                  </a:moveTo>
                  <a:lnTo>
                    <a:pt x="29019" y="58610"/>
                  </a:lnTo>
                </a:path>
                <a:path w="53340" h="132080">
                  <a:moveTo>
                    <a:pt x="29019" y="58610"/>
                  </a:moveTo>
                  <a:lnTo>
                    <a:pt x="28956" y="68325"/>
                  </a:lnTo>
                </a:path>
                <a:path w="53340" h="132080">
                  <a:moveTo>
                    <a:pt x="29019" y="80263"/>
                  </a:moveTo>
                  <a:lnTo>
                    <a:pt x="32067" y="80263"/>
                  </a:lnTo>
                </a:path>
                <a:path w="53340" h="132080">
                  <a:moveTo>
                    <a:pt x="24384" y="65341"/>
                  </a:moveTo>
                  <a:lnTo>
                    <a:pt x="24193" y="65722"/>
                  </a:lnTo>
                </a:path>
                <a:path w="53340" h="132080">
                  <a:moveTo>
                    <a:pt x="25908" y="64325"/>
                  </a:moveTo>
                  <a:lnTo>
                    <a:pt x="25400" y="64706"/>
                  </a:lnTo>
                </a:path>
                <a:path w="53340" h="132080">
                  <a:moveTo>
                    <a:pt x="25400" y="55181"/>
                  </a:moveTo>
                  <a:lnTo>
                    <a:pt x="25273" y="55181"/>
                  </a:lnTo>
                </a:path>
                <a:path w="53340" h="132080">
                  <a:moveTo>
                    <a:pt x="31178" y="9842"/>
                  </a:moveTo>
                  <a:lnTo>
                    <a:pt x="28003" y="9842"/>
                  </a:lnTo>
                </a:path>
                <a:path w="53340" h="132080">
                  <a:moveTo>
                    <a:pt x="31178" y="8762"/>
                  </a:moveTo>
                  <a:lnTo>
                    <a:pt x="29019" y="8699"/>
                  </a:lnTo>
                </a:path>
                <a:path w="53340" h="132080">
                  <a:moveTo>
                    <a:pt x="25527" y="8699"/>
                  </a:moveTo>
                  <a:lnTo>
                    <a:pt x="26606" y="8699"/>
                  </a:lnTo>
                </a:path>
                <a:path w="53340" h="132080">
                  <a:moveTo>
                    <a:pt x="28575" y="80263"/>
                  </a:moveTo>
                  <a:lnTo>
                    <a:pt x="29019" y="80263"/>
                  </a:lnTo>
                </a:path>
                <a:path w="53340" h="132080">
                  <a:moveTo>
                    <a:pt x="23939" y="66420"/>
                  </a:moveTo>
                  <a:lnTo>
                    <a:pt x="18859" y="77787"/>
                  </a:lnTo>
                </a:path>
                <a:path w="53340" h="132080">
                  <a:moveTo>
                    <a:pt x="25400" y="64706"/>
                  </a:moveTo>
                  <a:lnTo>
                    <a:pt x="25209" y="64769"/>
                  </a:lnTo>
                </a:path>
                <a:path w="53340" h="132080">
                  <a:moveTo>
                    <a:pt x="25209" y="64769"/>
                  </a:moveTo>
                  <a:lnTo>
                    <a:pt x="24384" y="65341"/>
                  </a:lnTo>
                </a:path>
                <a:path w="53340" h="132080">
                  <a:moveTo>
                    <a:pt x="33655" y="77787"/>
                  </a:moveTo>
                  <a:lnTo>
                    <a:pt x="28956" y="68325"/>
                  </a:lnTo>
                </a:path>
                <a:path w="53340" h="132080">
                  <a:moveTo>
                    <a:pt x="28448" y="67373"/>
                  </a:moveTo>
                  <a:lnTo>
                    <a:pt x="28257" y="66928"/>
                  </a:lnTo>
                </a:path>
                <a:path w="53340" h="132080">
                  <a:moveTo>
                    <a:pt x="25019" y="102869"/>
                  </a:moveTo>
                  <a:lnTo>
                    <a:pt x="25019" y="103441"/>
                  </a:lnTo>
                </a:path>
                <a:path w="53340" h="132080">
                  <a:moveTo>
                    <a:pt x="25273" y="55181"/>
                  </a:moveTo>
                  <a:lnTo>
                    <a:pt x="24130" y="55181"/>
                  </a:lnTo>
                </a:path>
                <a:path w="53340" h="132080">
                  <a:moveTo>
                    <a:pt x="24130" y="55181"/>
                  </a:moveTo>
                  <a:lnTo>
                    <a:pt x="19240" y="55117"/>
                  </a:lnTo>
                </a:path>
                <a:path w="53340" h="132080">
                  <a:moveTo>
                    <a:pt x="29019" y="8699"/>
                  </a:moveTo>
                  <a:lnTo>
                    <a:pt x="27876" y="869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943650" y="254411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939407" y="2545016"/>
              <a:ext cx="8890" cy="95250"/>
            </a:xfrm>
            <a:custGeom>
              <a:avLst/>
              <a:gdLst/>
              <a:ahLst/>
              <a:cxnLst/>
              <a:rect l="l" t="t" r="r" b="b"/>
              <a:pathLst>
                <a:path w="8890" h="95250">
                  <a:moveTo>
                    <a:pt x="5016" y="43815"/>
                  </a:moveTo>
                  <a:lnTo>
                    <a:pt x="5016" y="45720"/>
                  </a:lnTo>
                </a:path>
                <a:path w="8890" h="95250">
                  <a:moveTo>
                    <a:pt x="7620" y="24701"/>
                  </a:moveTo>
                  <a:lnTo>
                    <a:pt x="7620" y="1143"/>
                  </a:lnTo>
                </a:path>
                <a:path w="8890" h="95250">
                  <a:moveTo>
                    <a:pt x="6032" y="71564"/>
                  </a:moveTo>
                  <a:lnTo>
                    <a:pt x="8191" y="71564"/>
                  </a:lnTo>
                </a:path>
                <a:path w="8890" h="95250">
                  <a:moveTo>
                    <a:pt x="3810" y="57023"/>
                  </a:moveTo>
                  <a:lnTo>
                    <a:pt x="3683" y="57403"/>
                  </a:lnTo>
                </a:path>
                <a:path w="8890" h="95250">
                  <a:moveTo>
                    <a:pt x="3683" y="57403"/>
                  </a:moveTo>
                  <a:lnTo>
                    <a:pt x="3556" y="57721"/>
                  </a:lnTo>
                </a:path>
                <a:path w="8890" h="95250">
                  <a:moveTo>
                    <a:pt x="8572" y="59626"/>
                  </a:moveTo>
                  <a:lnTo>
                    <a:pt x="8509" y="59499"/>
                  </a:lnTo>
                </a:path>
                <a:path w="8890" h="95250">
                  <a:moveTo>
                    <a:pt x="8509" y="59499"/>
                  </a:moveTo>
                  <a:lnTo>
                    <a:pt x="8064" y="58674"/>
                  </a:lnTo>
                </a:path>
                <a:path w="8890" h="95250">
                  <a:moveTo>
                    <a:pt x="7239" y="56832"/>
                  </a:moveTo>
                  <a:lnTo>
                    <a:pt x="7112" y="56578"/>
                  </a:lnTo>
                </a:path>
                <a:path w="8890" h="95250">
                  <a:moveTo>
                    <a:pt x="4635" y="94742"/>
                  </a:moveTo>
                  <a:lnTo>
                    <a:pt x="4635" y="94805"/>
                  </a:lnTo>
                </a:path>
                <a:path w="8890" h="95250">
                  <a:moveTo>
                    <a:pt x="7493" y="0"/>
                  </a:moveTo>
                  <a:lnTo>
                    <a:pt x="7429" y="0"/>
                  </a:lnTo>
                </a:path>
                <a:path w="8890" h="95250">
                  <a:moveTo>
                    <a:pt x="7429" y="0"/>
                  </a:moveTo>
                  <a:lnTo>
                    <a:pt x="6223" y="0"/>
                  </a:lnTo>
                </a:path>
                <a:path w="8890" h="95250">
                  <a:moveTo>
                    <a:pt x="1714" y="1079"/>
                  </a:moveTo>
                  <a:lnTo>
                    <a:pt x="5143" y="1143"/>
                  </a:lnTo>
                </a:path>
                <a:path w="8890" h="95250">
                  <a:moveTo>
                    <a:pt x="1714" y="0"/>
                  </a:moveTo>
                  <a:lnTo>
                    <a:pt x="4000" y="0"/>
                  </a:lnTo>
                </a:path>
                <a:path w="8890" h="95250">
                  <a:moveTo>
                    <a:pt x="4000" y="0"/>
                  </a:moveTo>
                  <a:lnTo>
                    <a:pt x="5143" y="0"/>
                  </a:lnTo>
                </a:path>
                <a:path w="8890" h="95250">
                  <a:moveTo>
                    <a:pt x="5016" y="45720"/>
                  </a:moveTo>
                  <a:lnTo>
                    <a:pt x="5016" y="46481"/>
                  </a:lnTo>
                </a:path>
                <a:path w="8890" h="95250">
                  <a:moveTo>
                    <a:pt x="5016" y="46481"/>
                  </a:moveTo>
                  <a:lnTo>
                    <a:pt x="5016" y="56006"/>
                  </a:lnTo>
                </a:path>
                <a:path w="8890" h="95250">
                  <a:moveTo>
                    <a:pt x="7493" y="45402"/>
                  </a:moveTo>
                  <a:lnTo>
                    <a:pt x="7620" y="24701"/>
                  </a:lnTo>
                </a:path>
                <a:path w="8890" h="95250">
                  <a:moveTo>
                    <a:pt x="5842" y="71500"/>
                  </a:moveTo>
                  <a:lnTo>
                    <a:pt x="6032" y="71564"/>
                  </a:lnTo>
                </a:path>
                <a:path w="8890" h="95250">
                  <a:moveTo>
                    <a:pt x="7874" y="58229"/>
                  </a:moveTo>
                  <a:lnTo>
                    <a:pt x="7429" y="57213"/>
                  </a:lnTo>
                </a:path>
                <a:path w="8890" h="95250">
                  <a:moveTo>
                    <a:pt x="0" y="71500"/>
                  </a:moveTo>
                  <a:lnTo>
                    <a:pt x="3301" y="71500"/>
                  </a:lnTo>
                </a:path>
                <a:path w="8890" h="95250">
                  <a:moveTo>
                    <a:pt x="7429" y="57213"/>
                  </a:moveTo>
                  <a:lnTo>
                    <a:pt x="7239" y="56896"/>
                  </a:lnTo>
                </a:path>
                <a:path w="8890" h="95250">
                  <a:moveTo>
                    <a:pt x="7239" y="56896"/>
                  </a:moveTo>
                  <a:lnTo>
                    <a:pt x="7239" y="56832"/>
                  </a:lnTo>
                </a:path>
                <a:path w="8890" h="95250">
                  <a:moveTo>
                    <a:pt x="5143" y="1143"/>
                  </a:moveTo>
                  <a:lnTo>
                    <a:pt x="5016" y="41973"/>
                  </a:lnTo>
                </a:path>
                <a:path w="8890" h="95250">
                  <a:moveTo>
                    <a:pt x="5016" y="41973"/>
                  </a:moveTo>
                  <a:lnTo>
                    <a:pt x="5016" y="43815"/>
                  </a:lnTo>
                </a:path>
                <a:path w="8890" h="95250">
                  <a:moveTo>
                    <a:pt x="3301" y="71500"/>
                  </a:moveTo>
                  <a:lnTo>
                    <a:pt x="3683" y="71500"/>
                  </a:lnTo>
                </a:path>
                <a:path w="8890" h="95250">
                  <a:moveTo>
                    <a:pt x="3683" y="71500"/>
                  </a:moveTo>
                  <a:lnTo>
                    <a:pt x="5842" y="7150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199041" y="2552128"/>
              <a:ext cx="770255" cy="68580"/>
            </a:xfrm>
            <a:custGeom>
              <a:avLst/>
              <a:gdLst/>
              <a:ahLst/>
              <a:cxnLst/>
              <a:rect l="l" t="t" r="r" b="b"/>
              <a:pathLst>
                <a:path w="770254" h="68580">
                  <a:moveTo>
                    <a:pt x="729316" y="126"/>
                  </a:moveTo>
                  <a:lnTo>
                    <a:pt x="729507" y="66547"/>
                  </a:lnTo>
                </a:path>
                <a:path w="770254" h="68580">
                  <a:moveTo>
                    <a:pt x="725887" y="66547"/>
                  </a:moveTo>
                  <a:lnTo>
                    <a:pt x="725697" y="126"/>
                  </a:lnTo>
                </a:path>
                <a:path w="770254" h="68580">
                  <a:moveTo>
                    <a:pt x="769639" y="0"/>
                  </a:moveTo>
                  <a:lnTo>
                    <a:pt x="769829" y="66420"/>
                  </a:lnTo>
                </a:path>
                <a:path w="770254" h="68580">
                  <a:moveTo>
                    <a:pt x="766210" y="66484"/>
                  </a:moveTo>
                  <a:lnTo>
                    <a:pt x="766019" y="63"/>
                  </a:lnTo>
                </a:path>
                <a:path w="770254" h="68580">
                  <a:moveTo>
                    <a:pt x="3543" y="2158"/>
                  </a:moveTo>
                  <a:lnTo>
                    <a:pt x="3740" y="68579"/>
                  </a:lnTo>
                </a:path>
                <a:path w="770254" h="68580">
                  <a:moveTo>
                    <a:pt x="171" y="68579"/>
                  </a:moveTo>
                  <a:lnTo>
                    <a:pt x="0" y="215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943407" y="2510599"/>
              <a:ext cx="5080" cy="158115"/>
            </a:xfrm>
            <a:custGeom>
              <a:avLst/>
              <a:gdLst/>
              <a:ahLst/>
              <a:cxnLst/>
              <a:rect l="l" t="t" r="r" b="b"/>
              <a:pathLst>
                <a:path w="5079" h="158114">
                  <a:moveTo>
                    <a:pt x="3619" y="63"/>
                  </a:moveTo>
                  <a:lnTo>
                    <a:pt x="3428" y="34417"/>
                  </a:lnTo>
                </a:path>
                <a:path w="5079" h="158114">
                  <a:moveTo>
                    <a:pt x="1143" y="34417"/>
                  </a:moveTo>
                  <a:lnTo>
                    <a:pt x="1333" y="0"/>
                  </a:lnTo>
                </a:path>
                <a:path w="5079" h="158114">
                  <a:moveTo>
                    <a:pt x="634" y="128587"/>
                  </a:moveTo>
                  <a:lnTo>
                    <a:pt x="761" y="105918"/>
                  </a:lnTo>
                </a:path>
                <a:path w="5079" h="158114">
                  <a:moveTo>
                    <a:pt x="444" y="157543"/>
                  </a:moveTo>
                  <a:lnTo>
                    <a:pt x="634" y="129222"/>
                  </a:lnTo>
                </a:path>
                <a:path w="5079" h="158114">
                  <a:moveTo>
                    <a:pt x="2857" y="129603"/>
                  </a:moveTo>
                  <a:lnTo>
                    <a:pt x="2730" y="157607"/>
                  </a:lnTo>
                </a:path>
                <a:path w="5079" h="158114">
                  <a:moveTo>
                    <a:pt x="3048" y="105981"/>
                  </a:moveTo>
                  <a:lnTo>
                    <a:pt x="2857" y="129603"/>
                  </a:lnTo>
                </a:path>
                <a:path w="5079" h="158114">
                  <a:moveTo>
                    <a:pt x="0" y="34417"/>
                  </a:moveTo>
                  <a:lnTo>
                    <a:pt x="0" y="26924"/>
                  </a:lnTo>
                </a:path>
                <a:path w="5079" h="158114">
                  <a:moveTo>
                    <a:pt x="4699" y="26987"/>
                  </a:moveTo>
                  <a:lnTo>
                    <a:pt x="4635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239344" y="2553652"/>
              <a:ext cx="44450" cy="67945"/>
            </a:xfrm>
            <a:custGeom>
              <a:avLst/>
              <a:gdLst/>
              <a:ahLst/>
              <a:cxnLst/>
              <a:rect l="l" t="t" r="r" b="b"/>
              <a:pathLst>
                <a:path w="44450" h="67944">
                  <a:moveTo>
                    <a:pt x="43484" y="67246"/>
                  </a:moveTo>
                  <a:lnTo>
                    <a:pt x="41078" y="67246"/>
                  </a:lnTo>
                </a:path>
                <a:path w="44450" h="67944">
                  <a:moveTo>
                    <a:pt x="43313" y="0"/>
                  </a:moveTo>
                  <a:lnTo>
                    <a:pt x="40906" y="0"/>
                  </a:lnTo>
                </a:path>
                <a:path w="44450" h="67944">
                  <a:moveTo>
                    <a:pt x="40335" y="444"/>
                  </a:moveTo>
                  <a:lnTo>
                    <a:pt x="40906" y="0"/>
                  </a:lnTo>
                </a:path>
                <a:path w="44450" h="67944">
                  <a:moveTo>
                    <a:pt x="43313" y="0"/>
                  </a:moveTo>
                  <a:lnTo>
                    <a:pt x="43878" y="444"/>
                  </a:lnTo>
                </a:path>
                <a:path w="44450" h="67944">
                  <a:moveTo>
                    <a:pt x="41078" y="67246"/>
                  </a:moveTo>
                  <a:lnTo>
                    <a:pt x="40506" y="66865"/>
                  </a:lnTo>
                </a:path>
                <a:path w="44450" h="67944">
                  <a:moveTo>
                    <a:pt x="44081" y="66802"/>
                  </a:moveTo>
                  <a:lnTo>
                    <a:pt x="43484" y="67246"/>
                  </a:lnTo>
                </a:path>
                <a:path w="44450" h="67944">
                  <a:moveTo>
                    <a:pt x="3175" y="67373"/>
                  </a:moveTo>
                  <a:lnTo>
                    <a:pt x="768" y="67373"/>
                  </a:lnTo>
                </a:path>
                <a:path w="44450" h="67944">
                  <a:moveTo>
                    <a:pt x="3003" y="127"/>
                  </a:moveTo>
                  <a:lnTo>
                    <a:pt x="571" y="127"/>
                  </a:lnTo>
                </a:path>
                <a:path w="44450" h="67944">
                  <a:moveTo>
                    <a:pt x="0" y="571"/>
                  </a:moveTo>
                  <a:lnTo>
                    <a:pt x="571" y="127"/>
                  </a:lnTo>
                </a:path>
                <a:path w="44450" h="67944">
                  <a:moveTo>
                    <a:pt x="3003" y="127"/>
                  </a:moveTo>
                  <a:lnTo>
                    <a:pt x="3575" y="508"/>
                  </a:lnTo>
                </a:path>
                <a:path w="44450" h="67944">
                  <a:moveTo>
                    <a:pt x="768" y="67373"/>
                  </a:moveTo>
                  <a:lnTo>
                    <a:pt x="177" y="66929"/>
                  </a:lnTo>
                </a:path>
                <a:path w="44450" h="67944">
                  <a:moveTo>
                    <a:pt x="3746" y="66929"/>
                  </a:moveTo>
                  <a:lnTo>
                    <a:pt x="3175" y="6737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235750" y="2512504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39" h="158114">
                  <a:moveTo>
                    <a:pt x="24409" y="79882"/>
                  </a:moveTo>
                  <a:lnTo>
                    <a:pt x="24409" y="79946"/>
                  </a:lnTo>
                </a:path>
                <a:path w="53339" h="158114">
                  <a:moveTo>
                    <a:pt x="33185" y="105917"/>
                  </a:moveTo>
                  <a:lnTo>
                    <a:pt x="34601" y="105092"/>
                  </a:lnTo>
                </a:path>
                <a:path w="53339" h="158114">
                  <a:moveTo>
                    <a:pt x="34601" y="105092"/>
                  </a:moveTo>
                  <a:lnTo>
                    <a:pt x="34747" y="103441"/>
                  </a:lnTo>
                </a:path>
                <a:path w="53339" h="158114">
                  <a:moveTo>
                    <a:pt x="26015" y="90995"/>
                  </a:moveTo>
                  <a:lnTo>
                    <a:pt x="27584" y="90042"/>
                  </a:lnTo>
                </a:path>
                <a:path w="53339" h="158114">
                  <a:moveTo>
                    <a:pt x="20015" y="105219"/>
                  </a:moveTo>
                  <a:lnTo>
                    <a:pt x="19938" y="103568"/>
                  </a:lnTo>
                </a:path>
                <a:path w="53339" h="158114">
                  <a:moveTo>
                    <a:pt x="21482" y="106044"/>
                  </a:moveTo>
                  <a:lnTo>
                    <a:pt x="20015" y="105219"/>
                  </a:lnTo>
                </a:path>
                <a:path w="53339" h="158114">
                  <a:moveTo>
                    <a:pt x="29292" y="80899"/>
                  </a:moveTo>
                  <a:lnTo>
                    <a:pt x="29419" y="91693"/>
                  </a:lnTo>
                </a:path>
                <a:path w="53339" h="158114">
                  <a:moveTo>
                    <a:pt x="27285" y="0"/>
                  </a:moveTo>
                  <a:lnTo>
                    <a:pt x="24974" y="63"/>
                  </a:lnTo>
                </a:path>
                <a:path w="53339" h="158114">
                  <a:moveTo>
                    <a:pt x="29044" y="157543"/>
                  </a:moveTo>
                  <a:lnTo>
                    <a:pt x="26790" y="157606"/>
                  </a:lnTo>
                </a:path>
                <a:path w="53339" h="158114">
                  <a:moveTo>
                    <a:pt x="34156" y="76263"/>
                  </a:moveTo>
                  <a:lnTo>
                    <a:pt x="28003" y="76326"/>
                  </a:lnTo>
                </a:path>
                <a:path w="53339" h="158114">
                  <a:moveTo>
                    <a:pt x="34207" y="80835"/>
                  </a:moveTo>
                  <a:lnTo>
                    <a:pt x="34156" y="76263"/>
                  </a:lnTo>
                </a:path>
                <a:path w="53339" h="158114">
                  <a:moveTo>
                    <a:pt x="18256" y="79882"/>
                  </a:moveTo>
                  <a:lnTo>
                    <a:pt x="25520" y="79819"/>
                  </a:lnTo>
                </a:path>
                <a:path w="53339" h="158114">
                  <a:moveTo>
                    <a:pt x="18332" y="84454"/>
                  </a:moveTo>
                  <a:lnTo>
                    <a:pt x="18256" y="79882"/>
                  </a:lnTo>
                </a:path>
                <a:path w="53339" h="158114">
                  <a:moveTo>
                    <a:pt x="24428" y="84391"/>
                  </a:moveTo>
                  <a:lnTo>
                    <a:pt x="18332" y="84454"/>
                  </a:lnTo>
                </a:path>
                <a:path w="53339" h="158114">
                  <a:moveTo>
                    <a:pt x="22028" y="35623"/>
                  </a:moveTo>
                  <a:lnTo>
                    <a:pt x="7664" y="33591"/>
                  </a:lnTo>
                </a:path>
                <a:path w="53339" h="158114">
                  <a:moveTo>
                    <a:pt x="6845" y="33718"/>
                  </a:moveTo>
                  <a:lnTo>
                    <a:pt x="7664" y="33591"/>
                  </a:lnTo>
                </a:path>
                <a:path w="53339" h="158114">
                  <a:moveTo>
                    <a:pt x="6597" y="32575"/>
                  </a:moveTo>
                  <a:lnTo>
                    <a:pt x="7391" y="32384"/>
                  </a:lnTo>
                </a:path>
                <a:path w="53339" h="158114">
                  <a:moveTo>
                    <a:pt x="0" y="37464"/>
                  </a:moveTo>
                  <a:lnTo>
                    <a:pt x="76" y="36956"/>
                  </a:lnTo>
                </a:path>
                <a:path w="53339" h="158114">
                  <a:moveTo>
                    <a:pt x="6845" y="33718"/>
                  </a:moveTo>
                  <a:lnTo>
                    <a:pt x="717" y="37909"/>
                  </a:lnTo>
                </a:path>
                <a:path w="53339" h="158114">
                  <a:moveTo>
                    <a:pt x="6597" y="32575"/>
                  </a:moveTo>
                  <a:lnTo>
                    <a:pt x="76" y="36956"/>
                  </a:lnTo>
                </a:path>
                <a:path w="53339" h="158114">
                  <a:moveTo>
                    <a:pt x="22028" y="34480"/>
                  </a:moveTo>
                  <a:lnTo>
                    <a:pt x="7391" y="32384"/>
                  </a:lnTo>
                </a:path>
                <a:path w="53339" h="158114">
                  <a:moveTo>
                    <a:pt x="247" y="37845"/>
                  </a:moveTo>
                  <a:lnTo>
                    <a:pt x="717" y="37909"/>
                  </a:lnTo>
                </a:path>
                <a:path w="53339" h="158114">
                  <a:moveTo>
                    <a:pt x="0" y="37464"/>
                  </a:moveTo>
                  <a:lnTo>
                    <a:pt x="247" y="37845"/>
                  </a:lnTo>
                </a:path>
                <a:path w="53339" h="158114">
                  <a:moveTo>
                    <a:pt x="31127" y="35496"/>
                  </a:moveTo>
                  <a:lnTo>
                    <a:pt x="45465" y="33146"/>
                  </a:lnTo>
                </a:path>
                <a:path w="53339" h="158114">
                  <a:moveTo>
                    <a:pt x="46259" y="33274"/>
                  </a:moveTo>
                  <a:lnTo>
                    <a:pt x="45465" y="33146"/>
                  </a:lnTo>
                </a:path>
                <a:path w="53339" h="158114">
                  <a:moveTo>
                    <a:pt x="31127" y="34353"/>
                  </a:moveTo>
                  <a:lnTo>
                    <a:pt x="45713" y="31940"/>
                  </a:lnTo>
                </a:path>
                <a:path w="53339" h="158114">
                  <a:moveTo>
                    <a:pt x="46507" y="32130"/>
                  </a:moveTo>
                  <a:lnTo>
                    <a:pt x="53105" y="36385"/>
                  </a:lnTo>
                </a:path>
                <a:path w="53339" h="158114">
                  <a:moveTo>
                    <a:pt x="53206" y="36893"/>
                  </a:moveTo>
                  <a:lnTo>
                    <a:pt x="52958" y="37274"/>
                  </a:lnTo>
                </a:path>
                <a:path w="53339" h="158114">
                  <a:moveTo>
                    <a:pt x="52958" y="37274"/>
                  </a:moveTo>
                  <a:lnTo>
                    <a:pt x="52482" y="37337"/>
                  </a:lnTo>
                </a:path>
                <a:path w="53339" h="158114">
                  <a:moveTo>
                    <a:pt x="53206" y="36893"/>
                  </a:moveTo>
                  <a:lnTo>
                    <a:pt x="53105" y="36385"/>
                  </a:lnTo>
                </a:path>
                <a:path w="53339" h="158114">
                  <a:moveTo>
                    <a:pt x="46507" y="32130"/>
                  </a:moveTo>
                  <a:lnTo>
                    <a:pt x="45713" y="31940"/>
                  </a:lnTo>
                </a:path>
                <a:path w="53339" h="158114">
                  <a:moveTo>
                    <a:pt x="46259" y="33274"/>
                  </a:moveTo>
                  <a:lnTo>
                    <a:pt x="52482" y="37337"/>
                  </a:lnTo>
                </a:path>
                <a:path w="53339" h="158114">
                  <a:moveTo>
                    <a:pt x="28771" y="26924"/>
                  </a:moveTo>
                  <a:lnTo>
                    <a:pt x="27584" y="26924"/>
                  </a:lnTo>
                </a:path>
                <a:path w="53339" h="158114">
                  <a:moveTo>
                    <a:pt x="25298" y="26987"/>
                  </a:moveTo>
                  <a:lnTo>
                    <a:pt x="24085" y="26987"/>
                  </a:lnTo>
                </a:path>
                <a:path w="53339" h="158114">
                  <a:moveTo>
                    <a:pt x="24631" y="129222"/>
                  </a:moveTo>
                  <a:lnTo>
                    <a:pt x="24631" y="105981"/>
                  </a:lnTo>
                </a:path>
                <a:path w="53339" h="158114">
                  <a:moveTo>
                    <a:pt x="25025" y="129984"/>
                  </a:moveTo>
                  <a:lnTo>
                    <a:pt x="24631" y="129222"/>
                  </a:lnTo>
                </a:path>
                <a:path w="53339" h="158114">
                  <a:moveTo>
                    <a:pt x="26466" y="129603"/>
                  </a:moveTo>
                  <a:lnTo>
                    <a:pt x="25025" y="129984"/>
                  </a:lnTo>
                </a:path>
                <a:path w="53339" h="158114">
                  <a:moveTo>
                    <a:pt x="30460" y="128777"/>
                  </a:moveTo>
                  <a:lnTo>
                    <a:pt x="29914" y="105917"/>
                  </a:lnTo>
                </a:path>
                <a:path w="53339" h="158114">
                  <a:moveTo>
                    <a:pt x="30060" y="129539"/>
                  </a:moveTo>
                  <a:lnTo>
                    <a:pt x="30460" y="128777"/>
                  </a:lnTo>
                </a:path>
                <a:path w="53339" h="158114">
                  <a:moveTo>
                    <a:pt x="28721" y="129158"/>
                  </a:moveTo>
                  <a:lnTo>
                    <a:pt x="30060" y="129539"/>
                  </a:lnTo>
                </a:path>
                <a:path w="53339" h="158114">
                  <a:moveTo>
                    <a:pt x="24409" y="79819"/>
                  </a:moveTo>
                  <a:lnTo>
                    <a:pt x="24428" y="84391"/>
                  </a:lnTo>
                </a:path>
                <a:path w="53339" h="158114">
                  <a:moveTo>
                    <a:pt x="24428" y="84391"/>
                  </a:moveTo>
                  <a:lnTo>
                    <a:pt x="24555" y="94043"/>
                  </a:lnTo>
                </a:path>
                <a:path w="53339" h="158114">
                  <a:moveTo>
                    <a:pt x="24631" y="105981"/>
                  </a:moveTo>
                  <a:lnTo>
                    <a:pt x="21482" y="106044"/>
                  </a:lnTo>
                </a:path>
                <a:path w="53339" h="158114">
                  <a:moveTo>
                    <a:pt x="29121" y="91058"/>
                  </a:moveTo>
                  <a:lnTo>
                    <a:pt x="29292" y="91439"/>
                  </a:lnTo>
                </a:path>
                <a:path w="53339" h="158114">
                  <a:moveTo>
                    <a:pt x="27584" y="90042"/>
                  </a:moveTo>
                  <a:lnTo>
                    <a:pt x="28130" y="90424"/>
                  </a:lnTo>
                </a:path>
                <a:path w="53339" h="158114">
                  <a:moveTo>
                    <a:pt x="28054" y="80899"/>
                  </a:moveTo>
                  <a:lnTo>
                    <a:pt x="28174" y="80899"/>
                  </a:lnTo>
                </a:path>
                <a:path w="53339" h="158114">
                  <a:moveTo>
                    <a:pt x="22028" y="35623"/>
                  </a:moveTo>
                  <a:lnTo>
                    <a:pt x="25152" y="35559"/>
                  </a:lnTo>
                </a:path>
                <a:path w="53339" h="158114">
                  <a:moveTo>
                    <a:pt x="22028" y="34480"/>
                  </a:moveTo>
                  <a:lnTo>
                    <a:pt x="24161" y="34480"/>
                  </a:lnTo>
                </a:path>
                <a:path w="53339" h="158114">
                  <a:moveTo>
                    <a:pt x="27654" y="34416"/>
                  </a:moveTo>
                  <a:lnTo>
                    <a:pt x="26562" y="34416"/>
                  </a:lnTo>
                </a:path>
                <a:path w="53339" h="158114">
                  <a:moveTo>
                    <a:pt x="25025" y="105981"/>
                  </a:moveTo>
                  <a:lnTo>
                    <a:pt x="24631" y="105981"/>
                  </a:lnTo>
                </a:path>
                <a:path w="53339" h="158114">
                  <a:moveTo>
                    <a:pt x="29590" y="92138"/>
                  </a:moveTo>
                  <a:lnTo>
                    <a:pt x="34747" y="103441"/>
                  </a:lnTo>
                </a:path>
                <a:path w="53339" h="158114">
                  <a:moveTo>
                    <a:pt x="28130" y="90424"/>
                  </a:moveTo>
                  <a:lnTo>
                    <a:pt x="28301" y="90487"/>
                  </a:lnTo>
                </a:path>
                <a:path w="53339" h="158114">
                  <a:moveTo>
                    <a:pt x="28301" y="90487"/>
                  </a:moveTo>
                  <a:lnTo>
                    <a:pt x="29121" y="91058"/>
                  </a:lnTo>
                </a:path>
                <a:path w="53339" h="158114">
                  <a:moveTo>
                    <a:pt x="19938" y="103568"/>
                  </a:moveTo>
                  <a:lnTo>
                    <a:pt x="24555" y="94043"/>
                  </a:lnTo>
                </a:path>
                <a:path w="53339" h="158114">
                  <a:moveTo>
                    <a:pt x="25025" y="93090"/>
                  </a:moveTo>
                  <a:lnTo>
                    <a:pt x="25222" y="92646"/>
                  </a:lnTo>
                </a:path>
                <a:path w="53339" h="158114">
                  <a:moveTo>
                    <a:pt x="28721" y="128587"/>
                  </a:moveTo>
                  <a:lnTo>
                    <a:pt x="28721" y="129158"/>
                  </a:lnTo>
                </a:path>
                <a:path w="53339" h="158114">
                  <a:moveTo>
                    <a:pt x="28174" y="80899"/>
                  </a:moveTo>
                  <a:lnTo>
                    <a:pt x="29292" y="80899"/>
                  </a:lnTo>
                </a:path>
                <a:path w="53339" h="158114">
                  <a:moveTo>
                    <a:pt x="29292" y="80899"/>
                  </a:moveTo>
                  <a:lnTo>
                    <a:pt x="34207" y="80835"/>
                  </a:lnTo>
                </a:path>
                <a:path w="53339" h="158114">
                  <a:moveTo>
                    <a:pt x="24161" y="34480"/>
                  </a:moveTo>
                  <a:lnTo>
                    <a:pt x="25298" y="34416"/>
                  </a:lnTo>
                </a:path>
                <a:path w="53339" h="158114">
                  <a:moveTo>
                    <a:pt x="27730" y="34416"/>
                  </a:moveTo>
                  <a:lnTo>
                    <a:pt x="27654" y="34416"/>
                  </a:lnTo>
                </a:path>
                <a:path w="53339" h="158114">
                  <a:moveTo>
                    <a:pt x="28054" y="78231"/>
                  </a:moveTo>
                  <a:lnTo>
                    <a:pt x="28054" y="80200"/>
                  </a:lnTo>
                </a:path>
                <a:path w="53339" h="158114">
                  <a:moveTo>
                    <a:pt x="25374" y="59118"/>
                  </a:moveTo>
                  <a:lnTo>
                    <a:pt x="25152" y="35559"/>
                  </a:lnTo>
                </a:path>
                <a:path w="53339" h="158114">
                  <a:moveTo>
                    <a:pt x="27133" y="105917"/>
                  </a:moveTo>
                  <a:lnTo>
                    <a:pt x="25025" y="105981"/>
                  </a:lnTo>
                </a:path>
                <a:path w="53339" h="158114">
                  <a:moveTo>
                    <a:pt x="29292" y="91439"/>
                  </a:moveTo>
                  <a:lnTo>
                    <a:pt x="29444" y="91757"/>
                  </a:lnTo>
                </a:path>
                <a:path w="53339" h="158114">
                  <a:moveTo>
                    <a:pt x="29444" y="91757"/>
                  </a:moveTo>
                  <a:lnTo>
                    <a:pt x="29590" y="92138"/>
                  </a:lnTo>
                </a:path>
                <a:path w="53339" h="158114">
                  <a:moveTo>
                    <a:pt x="24555" y="94043"/>
                  </a:moveTo>
                  <a:lnTo>
                    <a:pt x="24631" y="93916"/>
                  </a:lnTo>
                </a:path>
                <a:path w="53339" h="158114">
                  <a:moveTo>
                    <a:pt x="24631" y="93916"/>
                  </a:moveTo>
                  <a:lnTo>
                    <a:pt x="25025" y="93090"/>
                  </a:lnTo>
                </a:path>
                <a:path w="53339" h="158114">
                  <a:moveTo>
                    <a:pt x="25920" y="91312"/>
                  </a:moveTo>
                  <a:lnTo>
                    <a:pt x="26015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263571" y="26407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260972" y="2546858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76" y="63"/>
                  </a:moveTo>
                  <a:lnTo>
                    <a:pt x="152" y="63"/>
                  </a:lnTo>
                </a:path>
                <a:path w="8254" h="71755">
                  <a:moveTo>
                    <a:pt x="152" y="63"/>
                  </a:moveTo>
                  <a:lnTo>
                    <a:pt x="1339" y="63"/>
                  </a:lnTo>
                </a:path>
                <a:path w="8254" h="71755">
                  <a:moveTo>
                    <a:pt x="5905" y="1143"/>
                  </a:moveTo>
                  <a:lnTo>
                    <a:pt x="2457" y="1206"/>
                  </a:lnTo>
                </a:path>
                <a:path w="8254" h="71755">
                  <a:moveTo>
                    <a:pt x="5905" y="0"/>
                  </a:moveTo>
                  <a:lnTo>
                    <a:pt x="3625" y="63"/>
                  </a:lnTo>
                </a:path>
                <a:path w="8254" h="71755">
                  <a:moveTo>
                    <a:pt x="3625" y="63"/>
                  </a:moveTo>
                  <a:lnTo>
                    <a:pt x="2508" y="63"/>
                  </a:lnTo>
                </a:path>
                <a:path w="8254" h="71755">
                  <a:moveTo>
                    <a:pt x="2832" y="45847"/>
                  </a:moveTo>
                  <a:lnTo>
                    <a:pt x="2832" y="46545"/>
                  </a:lnTo>
                </a:path>
                <a:path w="8254" h="71755">
                  <a:moveTo>
                    <a:pt x="2832" y="46545"/>
                  </a:moveTo>
                  <a:lnTo>
                    <a:pt x="2908" y="56070"/>
                  </a:lnTo>
                </a:path>
                <a:path w="8254" h="71755">
                  <a:moveTo>
                    <a:pt x="298" y="45466"/>
                  </a:moveTo>
                  <a:lnTo>
                    <a:pt x="152" y="24765"/>
                  </a:lnTo>
                </a:path>
                <a:path w="8254" h="71755">
                  <a:moveTo>
                    <a:pt x="2159" y="71564"/>
                  </a:moveTo>
                  <a:lnTo>
                    <a:pt x="1911" y="71564"/>
                  </a:lnTo>
                </a:path>
                <a:path w="8254" h="71755">
                  <a:moveTo>
                    <a:pt x="0" y="58293"/>
                  </a:moveTo>
                  <a:lnTo>
                    <a:pt x="476" y="57340"/>
                  </a:lnTo>
                </a:path>
                <a:path w="8254" h="71755">
                  <a:moveTo>
                    <a:pt x="7962" y="71564"/>
                  </a:moveTo>
                  <a:lnTo>
                    <a:pt x="4692" y="71564"/>
                  </a:lnTo>
                </a:path>
                <a:path w="8254" h="71755">
                  <a:moveTo>
                    <a:pt x="476" y="57340"/>
                  </a:moveTo>
                  <a:lnTo>
                    <a:pt x="673" y="56959"/>
                  </a:lnTo>
                </a:path>
                <a:path w="8254" h="71755">
                  <a:moveTo>
                    <a:pt x="673" y="56959"/>
                  </a:moveTo>
                  <a:lnTo>
                    <a:pt x="698" y="56959"/>
                  </a:lnTo>
                </a:path>
                <a:path w="8254" h="71755">
                  <a:moveTo>
                    <a:pt x="2457" y="1206"/>
                  </a:moveTo>
                  <a:lnTo>
                    <a:pt x="2781" y="41973"/>
                  </a:lnTo>
                </a:path>
                <a:path w="8254" h="71755">
                  <a:moveTo>
                    <a:pt x="2781" y="41973"/>
                  </a:moveTo>
                  <a:lnTo>
                    <a:pt x="2832" y="43878"/>
                  </a:lnTo>
                </a:path>
                <a:path w="8254" h="71755">
                  <a:moveTo>
                    <a:pt x="4692" y="71564"/>
                  </a:moveTo>
                  <a:lnTo>
                    <a:pt x="4292" y="71564"/>
                  </a:lnTo>
                </a:path>
                <a:path w="8254" h="71755">
                  <a:moveTo>
                    <a:pt x="4292" y="71564"/>
                  </a:moveTo>
                  <a:lnTo>
                    <a:pt x="2159" y="7156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239344" y="2554097"/>
              <a:ext cx="44450" cy="66675"/>
            </a:xfrm>
            <a:custGeom>
              <a:avLst/>
              <a:gdLst/>
              <a:ahLst/>
              <a:cxnLst/>
              <a:rect l="l" t="t" r="r" b="b"/>
              <a:pathLst>
                <a:path w="44450" h="66675">
                  <a:moveTo>
                    <a:pt x="40335" y="0"/>
                  </a:moveTo>
                  <a:lnTo>
                    <a:pt x="40506" y="66421"/>
                  </a:lnTo>
                </a:path>
                <a:path w="44450" h="66675">
                  <a:moveTo>
                    <a:pt x="44081" y="66357"/>
                  </a:moveTo>
                  <a:lnTo>
                    <a:pt x="43878" y="0"/>
                  </a:lnTo>
                </a:path>
                <a:path w="44450" h="66675">
                  <a:moveTo>
                    <a:pt x="0" y="126"/>
                  </a:moveTo>
                  <a:lnTo>
                    <a:pt x="177" y="66484"/>
                  </a:lnTo>
                </a:path>
                <a:path w="44450" h="66675">
                  <a:moveTo>
                    <a:pt x="3746" y="66484"/>
                  </a:moveTo>
                  <a:lnTo>
                    <a:pt x="3575" y="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259836" y="2512504"/>
              <a:ext cx="5080" cy="158115"/>
            </a:xfrm>
            <a:custGeom>
              <a:avLst/>
              <a:gdLst/>
              <a:ahLst/>
              <a:cxnLst/>
              <a:rect l="l" t="t" r="r" b="b"/>
              <a:pathLst>
                <a:path w="5079" h="158114">
                  <a:moveTo>
                    <a:pt x="888" y="63"/>
                  </a:moveTo>
                  <a:lnTo>
                    <a:pt x="1289" y="34416"/>
                  </a:lnTo>
                </a:path>
                <a:path w="5079" h="158114">
                  <a:moveTo>
                    <a:pt x="3568" y="34416"/>
                  </a:moveTo>
                  <a:lnTo>
                    <a:pt x="3200" y="0"/>
                  </a:lnTo>
                </a:path>
                <a:path w="5079" h="158114">
                  <a:moveTo>
                    <a:pt x="4635" y="128587"/>
                  </a:moveTo>
                  <a:lnTo>
                    <a:pt x="4387" y="105917"/>
                  </a:lnTo>
                </a:path>
                <a:path w="5079" h="158114">
                  <a:moveTo>
                    <a:pt x="4959" y="157543"/>
                  </a:moveTo>
                  <a:lnTo>
                    <a:pt x="4635" y="129158"/>
                  </a:lnTo>
                </a:path>
                <a:path w="5079" h="158114">
                  <a:moveTo>
                    <a:pt x="2381" y="129603"/>
                  </a:moveTo>
                  <a:lnTo>
                    <a:pt x="2705" y="157606"/>
                  </a:lnTo>
                </a:path>
                <a:path w="5079" h="158114">
                  <a:moveTo>
                    <a:pt x="2133" y="105981"/>
                  </a:moveTo>
                  <a:lnTo>
                    <a:pt x="2381" y="129603"/>
                  </a:lnTo>
                </a:path>
                <a:path w="5079" h="158114">
                  <a:moveTo>
                    <a:pt x="4762" y="34416"/>
                  </a:moveTo>
                  <a:lnTo>
                    <a:pt x="4686" y="26924"/>
                  </a:lnTo>
                </a:path>
                <a:path w="5079" h="158114">
                  <a:moveTo>
                    <a:pt x="0" y="26987"/>
                  </a:moveTo>
                  <a:lnTo>
                    <a:pt x="76" y="344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319983" y="2553017"/>
              <a:ext cx="205740" cy="67945"/>
            </a:xfrm>
            <a:custGeom>
              <a:avLst/>
              <a:gdLst/>
              <a:ahLst/>
              <a:cxnLst/>
              <a:rect l="l" t="t" r="r" b="b"/>
              <a:pathLst>
                <a:path w="205740" h="67944">
                  <a:moveTo>
                    <a:pt x="43478" y="67627"/>
                  </a:moveTo>
                  <a:lnTo>
                    <a:pt x="41065" y="67627"/>
                  </a:lnTo>
                </a:path>
                <a:path w="205740" h="67944">
                  <a:moveTo>
                    <a:pt x="43287" y="444"/>
                  </a:moveTo>
                  <a:lnTo>
                    <a:pt x="40874" y="444"/>
                  </a:lnTo>
                </a:path>
                <a:path w="205740" h="67944">
                  <a:moveTo>
                    <a:pt x="40366" y="825"/>
                  </a:moveTo>
                  <a:lnTo>
                    <a:pt x="40874" y="444"/>
                  </a:lnTo>
                </a:path>
                <a:path w="205740" h="67944">
                  <a:moveTo>
                    <a:pt x="43287" y="444"/>
                  </a:moveTo>
                  <a:lnTo>
                    <a:pt x="43859" y="825"/>
                  </a:lnTo>
                </a:path>
                <a:path w="205740" h="67944">
                  <a:moveTo>
                    <a:pt x="41065" y="67627"/>
                  </a:moveTo>
                  <a:lnTo>
                    <a:pt x="40493" y="67246"/>
                  </a:lnTo>
                </a:path>
                <a:path w="205740" h="67944">
                  <a:moveTo>
                    <a:pt x="44049" y="67246"/>
                  </a:moveTo>
                  <a:lnTo>
                    <a:pt x="43478" y="67627"/>
                  </a:lnTo>
                </a:path>
                <a:path w="205740" h="67944">
                  <a:moveTo>
                    <a:pt x="3175" y="67754"/>
                  </a:moveTo>
                  <a:lnTo>
                    <a:pt x="774" y="67754"/>
                  </a:lnTo>
                </a:path>
                <a:path w="205740" h="67944">
                  <a:moveTo>
                    <a:pt x="3003" y="571"/>
                  </a:moveTo>
                  <a:lnTo>
                    <a:pt x="571" y="571"/>
                  </a:lnTo>
                </a:path>
                <a:path w="205740" h="67944">
                  <a:moveTo>
                    <a:pt x="0" y="952"/>
                  </a:moveTo>
                  <a:lnTo>
                    <a:pt x="571" y="571"/>
                  </a:lnTo>
                </a:path>
                <a:path w="205740" h="67944">
                  <a:moveTo>
                    <a:pt x="3003" y="571"/>
                  </a:moveTo>
                  <a:lnTo>
                    <a:pt x="3575" y="952"/>
                  </a:lnTo>
                </a:path>
                <a:path w="205740" h="67944">
                  <a:moveTo>
                    <a:pt x="774" y="67754"/>
                  </a:moveTo>
                  <a:lnTo>
                    <a:pt x="177" y="67373"/>
                  </a:lnTo>
                </a:path>
                <a:path w="205740" h="67944">
                  <a:moveTo>
                    <a:pt x="3746" y="67373"/>
                  </a:moveTo>
                  <a:lnTo>
                    <a:pt x="3175" y="67754"/>
                  </a:lnTo>
                </a:path>
                <a:path w="205740" h="67944">
                  <a:moveTo>
                    <a:pt x="40366" y="825"/>
                  </a:moveTo>
                  <a:lnTo>
                    <a:pt x="40493" y="67246"/>
                  </a:lnTo>
                </a:path>
                <a:path w="205740" h="67944">
                  <a:moveTo>
                    <a:pt x="44049" y="67246"/>
                  </a:moveTo>
                  <a:lnTo>
                    <a:pt x="43859" y="825"/>
                  </a:lnTo>
                </a:path>
                <a:path w="205740" h="67944">
                  <a:moveTo>
                    <a:pt x="0" y="952"/>
                  </a:moveTo>
                  <a:lnTo>
                    <a:pt x="177" y="67373"/>
                  </a:lnTo>
                </a:path>
                <a:path w="205740" h="67944">
                  <a:moveTo>
                    <a:pt x="3746" y="67373"/>
                  </a:moveTo>
                  <a:lnTo>
                    <a:pt x="3575" y="952"/>
                  </a:lnTo>
                </a:path>
                <a:path w="205740" h="67944">
                  <a:moveTo>
                    <a:pt x="124123" y="67437"/>
                  </a:moveTo>
                  <a:lnTo>
                    <a:pt x="121710" y="67437"/>
                  </a:lnTo>
                </a:path>
                <a:path w="205740" h="67944">
                  <a:moveTo>
                    <a:pt x="123932" y="190"/>
                  </a:moveTo>
                  <a:lnTo>
                    <a:pt x="121519" y="190"/>
                  </a:lnTo>
                </a:path>
                <a:path w="205740" h="67944">
                  <a:moveTo>
                    <a:pt x="120948" y="634"/>
                  </a:moveTo>
                  <a:lnTo>
                    <a:pt x="121519" y="190"/>
                  </a:lnTo>
                </a:path>
                <a:path w="205740" h="67944">
                  <a:moveTo>
                    <a:pt x="123932" y="190"/>
                  </a:moveTo>
                  <a:lnTo>
                    <a:pt x="124504" y="634"/>
                  </a:lnTo>
                </a:path>
                <a:path w="205740" h="67944">
                  <a:moveTo>
                    <a:pt x="121710" y="67437"/>
                  </a:moveTo>
                  <a:lnTo>
                    <a:pt x="121138" y="67055"/>
                  </a:lnTo>
                </a:path>
                <a:path w="205740" h="67944">
                  <a:moveTo>
                    <a:pt x="124694" y="66992"/>
                  </a:moveTo>
                  <a:lnTo>
                    <a:pt x="124123" y="67437"/>
                  </a:lnTo>
                </a:path>
                <a:path w="205740" h="67944">
                  <a:moveTo>
                    <a:pt x="83800" y="67564"/>
                  </a:moveTo>
                  <a:lnTo>
                    <a:pt x="81387" y="67564"/>
                  </a:lnTo>
                </a:path>
                <a:path w="205740" h="67944">
                  <a:moveTo>
                    <a:pt x="83673" y="317"/>
                  </a:moveTo>
                  <a:lnTo>
                    <a:pt x="81197" y="317"/>
                  </a:lnTo>
                </a:path>
                <a:path w="205740" h="67944">
                  <a:moveTo>
                    <a:pt x="80625" y="698"/>
                  </a:moveTo>
                  <a:lnTo>
                    <a:pt x="81197" y="317"/>
                  </a:lnTo>
                </a:path>
                <a:path w="205740" h="67944">
                  <a:moveTo>
                    <a:pt x="83673" y="317"/>
                  </a:moveTo>
                  <a:lnTo>
                    <a:pt x="84245" y="698"/>
                  </a:lnTo>
                </a:path>
                <a:path w="205740" h="67944">
                  <a:moveTo>
                    <a:pt x="81387" y="67564"/>
                  </a:moveTo>
                  <a:lnTo>
                    <a:pt x="80816" y="67119"/>
                  </a:lnTo>
                </a:path>
                <a:path w="205740" h="67944">
                  <a:moveTo>
                    <a:pt x="84372" y="67119"/>
                  </a:moveTo>
                  <a:lnTo>
                    <a:pt x="83800" y="67564"/>
                  </a:lnTo>
                </a:path>
                <a:path w="205740" h="67944">
                  <a:moveTo>
                    <a:pt x="120948" y="634"/>
                  </a:moveTo>
                  <a:lnTo>
                    <a:pt x="121138" y="67055"/>
                  </a:lnTo>
                </a:path>
                <a:path w="205740" h="67944">
                  <a:moveTo>
                    <a:pt x="124694" y="66992"/>
                  </a:moveTo>
                  <a:lnTo>
                    <a:pt x="124504" y="634"/>
                  </a:lnTo>
                </a:path>
                <a:path w="205740" h="67944">
                  <a:moveTo>
                    <a:pt x="80625" y="698"/>
                  </a:moveTo>
                  <a:lnTo>
                    <a:pt x="80816" y="67119"/>
                  </a:lnTo>
                </a:path>
                <a:path w="205740" h="67944">
                  <a:moveTo>
                    <a:pt x="84372" y="67119"/>
                  </a:moveTo>
                  <a:lnTo>
                    <a:pt x="84245" y="698"/>
                  </a:lnTo>
                </a:path>
                <a:path w="205740" h="67944">
                  <a:moveTo>
                    <a:pt x="204768" y="67182"/>
                  </a:moveTo>
                  <a:lnTo>
                    <a:pt x="202355" y="67182"/>
                  </a:lnTo>
                </a:path>
                <a:path w="205740" h="67944">
                  <a:moveTo>
                    <a:pt x="204577" y="0"/>
                  </a:moveTo>
                  <a:lnTo>
                    <a:pt x="202164" y="0"/>
                  </a:lnTo>
                </a:path>
                <a:path w="205740" h="67944">
                  <a:moveTo>
                    <a:pt x="201593" y="380"/>
                  </a:moveTo>
                  <a:lnTo>
                    <a:pt x="202164" y="0"/>
                  </a:lnTo>
                </a:path>
                <a:path w="205740" h="67944">
                  <a:moveTo>
                    <a:pt x="204577" y="0"/>
                  </a:moveTo>
                  <a:lnTo>
                    <a:pt x="205149" y="380"/>
                  </a:lnTo>
                </a:path>
                <a:path w="205740" h="67944">
                  <a:moveTo>
                    <a:pt x="202355" y="67182"/>
                  </a:moveTo>
                  <a:lnTo>
                    <a:pt x="201783" y="66801"/>
                  </a:lnTo>
                </a:path>
                <a:path w="205740" h="67944">
                  <a:moveTo>
                    <a:pt x="205339" y="66801"/>
                  </a:moveTo>
                  <a:lnTo>
                    <a:pt x="204768" y="67182"/>
                  </a:lnTo>
                </a:path>
                <a:path w="205740" h="67944">
                  <a:moveTo>
                    <a:pt x="164445" y="67309"/>
                  </a:moveTo>
                  <a:lnTo>
                    <a:pt x="162032" y="673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481825" y="2553144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24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481254" y="25531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0"/>
                  </a:moveTo>
                  <a:lnTo>
                    <a:pt x="5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484238" y="2553144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571" y="3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481254" y="2552573"/>
              <a:ext cx="285750" cy="67945"/>
            </a:xfrm>
            <a:custGeom>
              <a:avLst/>
              <a:gdLst/>
              <a:ahLst/>
              <a:cxnLst/>
              <a:rect l="l" t="t" r="r" b="b"/>
              <a:pathLst>
                <a:path w="285750" h="67944">
                  <a:moveTo>
                    <a:pt x="762" y="67754"/>
                  </a:moveTo>
                  <a:lnTo>
                    <a:pt x="190" y="67373"/>
                  </a:lnTo>
                </a:path>
                <a:path w="285750" h="67944">
                  <a:moveTo>
                    <a:pt x="3746" y="67373"/>
                  </a:moveTo>
                  <a:lnTo>
                    <a:pt x="3175" y="67754"/>
                  </a:lnTo>
                </a:path>
                <a:path w="285750" h="67944">
                  <a:moveTo>
                    <a:pt x="40322" y="825"/>
                  </a:moveTo>
                  <a:lnTo>
                    <a:pt x="40512" y="67246"/>
                  </a:lnTo>
                </a:path>
                <a:path w="285750" h="67944">
                  <a:moveTo>
                    <a:pt x="44068" y="67246"/>
                  </a:moveTo>
                  <a:lnTo>
                    <a:pt x="43878" y="825"/>
                  </a:lnTo>
                </a:path>
                <a:path w="285750" h="67944">
                  <a:moveTo>
                    <a:pt x="0" y="952"/>
                  </a:moveTo>
                  <a:lnTo>
                    <a:pt x="190" y="67373"/>
                  </a:lnTo>
                </a:path>
                <a:path w="285750" h="67944">
                  <a:moveTo>
                    <a:pt x="3746" y="67373"/>
                  </a:moveTo>
                  <a:lnTo>
                    <a:pt x="3556" y="952"/>
                  </a:lnTo>
                </a:path>
                <a:path w="285750" h="67944">
                  <a:moveTo>
                    <a:pt x="124142" y="67436"/>
                  </a:moveTo>
                  <a:lnTo>
                    <a:pt x="121729" y="67436"/>
                  </a:lnTo>
                </a:path>
                <a:path w="285750" h="67944">
                  <a:moveTo>
                    <a:pt x="123952" y="190"/>
                  </a:moveTo>
                  <a:lnTo>
                    <a:pt x="121538" y="190"/>
                  </a:lnTo>
                </a:path>
                <a:path w="285750" h="67944">
                  <a:moveTo>
                    <a:pt x="120904" y="634"/>
                  </a:moveTo>
                  <a:lnTo>
                    <a:pt x="121538" y="190"/>
                  </a:lnTo>
                </a:path>
                <a:path w="285750" h="67944">
                  <a:moveTo>
                    <a:pt x="123952" y="190"/>
                  </a:moveTo>
                  <a:lnTo>
                    <a:pt x="124523" y="571"/>
                  </a:lnTo>
                </a:path>
                <a:path w="285750" h="67944">
                  <a:moveTo>
                    <a:pt x="121729" y="67436"/>
                  </a:moveTo>
                  <a:lnTo>
                    <a:pt x="121158" y="66992"/>
                  </a:lnTo>
                </a:path>
                <a:path w="285750" h="67944">
                  <a:moveTo>
                    <a:pt x="124713" y="66992"/>
                  </a:moveTo>
                  <a:lnTo>
                    <a:pt x="124142" y="67436"/>
                  </a:lnTo>
                </a:path>
                <a:path w="285750" h="67944">
                  <a:moveTo>
                    <a:pt x="83819" y="67500"/>
                  </a:moveTo>
                  <a:lnTo>
                    <a:pt x="81407" y="67563"/>
                  </a:lnTo>
                </a:path>
                <a:path w="285750" h="67944">
                  <a:moveTo>
                    <a:pt x="83629" y="317"/>
                  </a:moveTo>
                  <a:lnTo>
                    <a:pt x="81216" y="317"/>
                  </a:lnTo>
                </a:path>
                <a:path w="285750" h="67944">
                  <a:moveTo>
                    <a:pt x="80644" y="698"/>
                  </a:moveTo>
                  <a:lnTo>
                    <a:pt x="81216" y="317"/>
                  </a:lnTo>
                </a:path>
                <a:path w="285750" h="67944">
                  <a:moveTo>
                    <a:pt x="83629" y="317"/>
                  </a:moveTo>
                  <a:lnTo>
                    <a:pt x="84201" y="698"/>
                  </a:lnTo>
                </a:path>
                <a:path w="285750" h="67944">
                  <a:moveTo>
                    <a:pt x="81407" y="67563"/>
                  </a:moveTo>
                  <a:lnTo>
                    <a:pt x="80835" y="67119"/>
                  </a:lnTo>
                </a:path>
                <a:path w="285750" h="67944">
                  <a:moveTo>
                    <a:pt x="84391" y="67119"/>
                  </a:moveTo>
                  <a:lnTo>
                    <a:pt x="83819" y="67500"/>
                  </a:lnTo>
                </a:path>
                <a:path w="285750" h="67944">
                  <a:moveTo>
                    <a:pt x="120904" y="634"/>
                  </a:moveTo>
                  <a:lnTo>
                    <a:pt x="121158" y="66992"/>
                  </a:lnTo>
                </a:path>
                <a:path w="285750" h="67944">
                  <a:moveTo>
                    <a:pt x="124713" y="66992"/>
                  </a:moveTo>
                  <a:lnTo>
                    <a:pt x="124523" y="571"/>
                  </a:lnTo>
                </a:path>
                <a:path w="285750" h="67944">
                  <a:moveTo>
                    <a:pt x="80644" y="698"/>
                  </a:moveTo>
                  <a:lnTo>
                    <a:pt x="80835" y="67119"/>
                  </a:lnTo>
                </a:path>
                <a:path w="285750" h="67944">
                  <a:moveTo>
                    <a:pt x="84391" y="67119"/>
                  </a:moveTo>
                  <a:lnTo>
                    <a:pt x="84201" y="698"/>
                  </a:lnTo>
                </a:path>
                <a:path w="285750" h="67944">
                  <a:moveTo>
                    <a:pt x="204787" y="67182"/>
                  </a:moveTo>
                  <a:lnTo>
                    <a:pt x="202374" y="67182"/>
                  </a:lnTo>
                </a:path>
                <a:path w="285750" h="67944">
                  <a:moveTo>
                    <a:pt x="204597" y="0"/>
                  </a:moveTo>
                  <a:lnTo>
                    <a:pt x="202184" y="0"/>
                  </a:lnTo>
                </a:path>
                <a:path w="285750" h="67944">
                  <a:moveTo>
                    <a:pt x="201549" y="380"/>
                  </a:moveTo>
                  <a:lnTo>
                    <a:pt x="202184" y="0"/>
                  </a:lnTo>
                </a:path>
                <a:path w="285750" h="67944">
                  <a:moveTo>
                    <a:pt x="204597" y="0"/>
                  </a:moveTo>
                  <a:lnTo>
                    <a:pt x="205168" y="380"/>
                  </a:lnTo>
                </a:path>
                <a:path w="285750" h="67944">
                  <a:moveTo>
                    <a:pt x="202374" y="67182"/>
                  </a:moveTo>
                  <a:lnTo>
                    <a:pt x="201803" y="66801"/>
                  </a:lnTo>
                </a:path>
                <a:path w="285750" h="67944">
                  <a:moveTo>
                    <a:pt x="205359" y="66801"/>
                  </a:moveTo>
                  <a:lnTo>
                    <a:pt x="204787" y="67182"/>
                  </a:lnTo>
                </a:path>
                <a:path w="285750" h="67944">
                  <a:moveTo>
                    <a:pt x="164464" y="67309"/>
                  </a:moveTo>
                  <a:lnTo>
                    <a:pt x="162052" y="67309"/>
                  </a:lnTo>
                </a:path>
                <a:path w="285750" h="67944">
                  <a:moveTo>
                    <a:pt x="164274" y="63"/>
                  </a:moveTo>
                  <a:lnTo>
                    <a:pt x="161861" y="63"/>
                  </a:lnTo>
                </a:path>
                <a:path w="285750" h="67944">
                  <a:moveTo>
                    <a:pt x="161289" y="507"/>
                  </a:moveTo>
                  <a:lnTo>
                    <a:pt x="161861" y="63"/>
                  </a:lnTo>
                </a:path>
                <a:path w="285750" h="67944">
                  <a:moveTo>
                    <a:pt x="164274" y="63"/>
                  </a:moveTo>
                  <a:lnTo>
                    <a:pt x="164846" y="507"/>
                  </a:lnTo>
                </a:path>
                <a:path w="285750" h="67944">
                  <a:moveTo>
                    <a:pt x="162052" y="67309"/>
                  </a:moveTo>
                  <a:lnTo>
                    <a:pt x="161480" y="66928"/>
                  </a:lnTo>
                </a:path>
                <a:path w="285750" h="67944">
                  <a:moveTo>
                    <a:pt x="165036" y="66865"/>
                  </a:moveTo>
                  <a:lnTo>
                    <a:pt x="164464" y="67309"/>
                  </a:lnTo>
                </a:path>
                <a:path w="285750" h="67944">
                  <a:moveTo>
                    <a:pt x="201549" y="380"/>
                  </a:moveTo>
                  <a:lnTo>
                    <a:pt x="201803" y="66801"/>
                  </a:lnTo>
                </a:path>
                <a:path w="285750" h="67944">
                  <a:moveTo>
                    <a:pt x="205359" y="66801"/>
                  </a:moveTo>
                  <a:lnTo>
                    <a:pt x="205168" y="380"/>
                  </a:lnTo>
                </a:path>
                <a:path w="285750" h="67944">
                  <a:moveTo>
                    <a:pt x="161289" y="507"/>
                  </a:moveTo>
                  <a:lnTo>
                    <a:pt x="161480" y="66928"/>
                  </a:lnTo>
                </a:path>
                <a:path w="285750" h="67944">
                  <a:moveTo>
                    <a:pt x="165036" y="66865"/>
                  </a:moveTo>
                  <a:lnTo>
                    <a:pt x="164846" y="507"/>
                  </a:lnTo>
                </a:path>
                <a:path w="285750" h="67944">
                  <a:moveTo>
                    <a:pt x="285432" y="66992"/>
                  </a:moveTo>
                  <a:lnTo>
                    <a:pt x="283019" y="669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764020" y="2552319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247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763448" y="25523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0" y="444"/>
                  </a:moveTo>
                  <a:lnTo>
                    <a:pt x="5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766496" y="2552319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0" y="0"/>
                  </a:moveTo>
                  <a:lnTo>
                    <a:pt x="571" y="3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723189" y="2548699"/>
              <a:ext cx="1333500" cy="71120"/>
            </a:xfrm>
            <a:custGeom>
              <a:avLst/>
              <a:gdLst/>
              <a:ahLst/>
              <a:cxnLst/>
              <a:rect l="l" t="t" r="r" b="b"/>
              <a:pathLst>
                <a:path w="1333500" h="71119">
                  <a:moveTo>
                    <a:pt x="41084" y="70866"/>
                  </a:moveTo>
                  <a:lnTo>
                    <a:pt x="40513" y="70421"/>
                  </a:lnTo>
                </a:path>
                <a:path w="1333500" h="71119">
                  <a:moveTo>
                    <a:pt x="44069" y="70421"/>
                  </a:moveTo>
                  <a:lnTo>
                    <a:pt x="43497" y="70866"/>
                  </a:lnTo>
                </a:path>
                <a:path w="1333500" h="71119">
                  <a:moveTo>
                    <a:pt x="3175" y="70929"/>
                  </a:moveTo>
                  <a:lnTo>
                    <a:pt x="762" y="70929"/>
                  </a:lnTo>
                </a:path>
                <a:path w="1333500" h="71119">
                  <a:moveTo>
                    <a:pt x="2984" y="3746"/>
                  </a:moveTo>
                  <a:lnTo>
                    <a:pt x="571" y="3746"/>
                  </a:lnTo>
                </a:path>
                <a:path w="1333500" h="71119">
                  <a:moveTo>
                    <a:pt x="0" y="4127"/>
                  </a:moveTo>
                  <a:lnTo>
                    <a:pt x="571" y="3746"/>
                  </a:lnTo>
                </a:path>
                <a:path w="1333500" h="71119">
                  <a:moveTo>
                    <a:pt x="2984" y="3746"/>
                  </a:moveTo>
                  <a:lnTo>
                    <a:pt x="3555" y="4127"/>
                  </a:lnTo>
                </a:path>
                <a:path w="1333500" h="71119">
                  <a:moveTo>
                    <a:pt x="762" y="70929"/>
                  </a:moveTo>
                  <a:lnTo>
                    <a:pt x="190" y="70548"/>
                  </a:lnTo>
                </a:path>
                <a:path w="1333500" h="71119">
                  <a:moveTo>
                    <a:pt x="3746" y="70548"/>
                  </a:moveTo>
                  <a:lnTo>
                    <a:pt x="3175" y="70929"/>
                  </a:lnTo>
                </a:path>
                <a:path w="1333500" h="71119">
                  <a:moveTo>
                    <a:pt x="40258" y="4064"/>
                  </a:moveTo>
                  <a:lnTo>
                    <a:pt x="40513" y="70421"/>
                  </a:lnTo>
                </a:path>
                <a:path w="1333500" h="71119">
                  <a:moveTo>
                    <a:pt x="44069" y="70421"/>
                  </a:moveTo>
                  <a:lnTo>
                    <a:pt x="43878" y="4000"/>
                  </a:lnTo>
                </a:path>
                <a:path w="1333500" h="71119">
                  <a:moveTo>
                    <a:pt x="0" y="4127"/>
                  </a:moveTo>
                  <a:lnTo>
                    <a:pt x="190" y="70548"/>
                  </a:lnTo>
                </a:path>
                <a:path w="1333500" h="71119">
                  <a:moveTo>
                    <a:pt x="3746" y="70548"/>
                  </a:moveTo>
                  <a:lnTo>
                    <a:pt x="3555" y="4127"/>
                  </a:lnTo>
                </a:path>
                <a:path w="1333500" h="71119">
                  <a:moveTo>
                    <a:pt x="124142" y="70612"/>
                  </a:moveTo>
                  <a:lnTo>
                    <a:pt x="121729" y="70612"/>
                  </a:lnTo>
                </a:path>
                <a:path w="1333500" h="71119">
                  <a:moveTo>
                    <a:pt x="123951" y="3365"/>
                  </a:moveTo>
                  <a:lnTo>
                    <a:pt x="121475" y="3429"/>
                  </a:lnTo>
                </a:path>
                <a:path w="1333500" h="71119">
                  <a:moveTo>
                    <a:pt x="120903" y="3810"/>
                  </a:moveTo>
                  <a:lnTo>
                    <a:pt x="121475" y="3429"/>
                  </a:lnTo>
                </a:path>
                <a:path w="1333500" h="71119">
                  <a:moveTo>
                    <a:pt x="123951" y="3365"/>
                  </a:moveTo>
                  <a:lnTo>
                    <a:pt x="124523" y="3810"/>
                  </a:lnTo>
                </a:path>
                <a:path w="1333500" h="71119">
                  <a:moveTo>
                    <a:pt x="121729" y="70612"/>
                  </a:moveTo>
                  <a:lnTo>
                    <a:pt x="121094" y="70231"/>
                  </a:lnTo>
                </a:path>
                <a:path w="1333500" h="71119">
                  <a:moveTo>
                    <a:pt x="124714" y="70231"/>
                  </a:moveTo>
                  <a:lnTo>
                    <a:pt x="124142" y="70612"/>
                  </a:lnTo>
                </a:path>
                <a:path w="1333500" h="71119">
                  <a:moveTo>
                    <a:pt x="83820" y="70739"/>
                  </a:moveTo>
                  <a:lnTo>
                    <a:pt x="81406" y="70739"/>
                  </a:lnTo>
                </a:path>
                <a:path w="1333500" h="71119">
                  <a:moveTo>
                    <a:pt x="83629" y="3492"/>
                  </a:moveTo>
                  <a:lnTo>
                    <a:pt x="81152" y="3492"/>
                  </a:lnTo>
                </a:path>
                <a:path w="1333500" h="71119">
                  <a:moveTo>
                    <a:pt x="80581" y="3937"/>
                  </a:moveTo>
                  <a:lnTo>
                    <a:pt x="81152" y="3492"/>
                  </a:lnTo>
                </a:path>
                <a:path w="1333500" h="71119">
                  <a:moveTo>
                    <a:pt x="83629" y="3492"/>
                  </a:moveTo>
                  <a:lnTo>
                    <a:pt x="84200" y="3937"/>
                  </a:lnTo>
                </a:path>
                <a:path w="1333500" h="71119">
                  <a:moveTo>
                    <a:pt x="81406" y="70739"/>
                  </a:moveTo>
                  <a:lnTo>
                    <a:pt x="80835" y="70358"/>
                  </a:lnTo>
                </a:path>
                <a:path w="1333500" h="71119">
                  <a:moveTo>
                    <a:pt x="84391" y="70294"/>
                  </a:moveTo>
                  <a:lnTo>
                    <a:pt x="83820" y="70739"/>
                  </a:lnTo>
                </a:path>
                <a:path w="1333500" h="71119">
                  <a:moveTo>
                    <a:pt x="120903" y="3810"/>
                  </a:moveTo>
                  <a:lnTo>
                    <a:pt x="121094" y="70231"/>
                  </a:lnTo>
                </a:path>
                <a:path w="1333500" h="71119">
                  <a:moveTo>
                    <a:pt x="124714" y="70231"/>
                  </a:moveTo>
                  <a:lnTo>
                    <a:pt x="124523" y="3810"/>
                  </a:lnTo>
                </a:path>
                <a:path w="1333500" h="71119">
                  <a:moveTo>
                    <a:pt x="80581" y="3937"/>
                  </a:moveTo>
                  <a:lnTo>
                    <a:pt x="80835" y="70358"/>
                  </a:lnTo>
                </a:path>
                <a:path w="1333500" h="71119">
                  <a:moveTo>
                    <a:pt x="84391" y="70294"/>
                  </a:moveTo>
                  <a:lnTo>
                    <a:pt x="84200" y="3937"/>
                  </a:lnTo>
                </a:path>
                <a:path w="1333500" h="71119">
                  <a:moveTo>
                    <a:pt x="164465" y="70485"/>
                  </a:moveTo>
                  <a:lnTo>
                    <a:pt x="162051" y="70485"/>
                  </a:lnTo>
                </a:path>
                <a:path w="1333500" h="71119">
                  <a:moveTo>
                    <a:pt x="164274" y="3301"/>
                  </a:moveTo>
                  <a:lnTo>
                    <a:pt x="161798" y="3301"/>
                  </a:lnTo>
                </a:path>
                <a:path w="1333500" h="71119">
                  <a:moveTo>
                    <a:pt x="161226" y="3683"/>
                  </a:moveTo>
                  <a:lnTo>
                    <a:pt x="161798" y="3301"/>
                  </a:lnTo>
                </a:path>
                <a:path w="1333500" h="71119">
                  <a:moveTo>
                    <a:pt x="164274" y="3301"/>
                  </a:moveTo>
                  <a:lnTo>
                    <a:pt x="164846" y="3683"/>
                  </a:lnTo>
                </a:path>
                <a:path w="1333500" h="71119">
                  <a:moveTo>
                    <a:pt x="162051" y="70485"/>
                  </a:moveTo>
                  <a:lnTo>
                    <a:pt x="161417" y="70104"/>
                  </a:lnTo>
                </a:path>
                <a:path w="1333500" h="71119">
                  <a:moveTo>
                    <a:pt x="165036" y="70104"/>
                  </a:moveTo>
                  <a:lnTo>
                    <a:pt x="164465" y="70485"/>
                  </a:lnTo>
                </a:path>
                <a:path w="1333500" h="71119">
                  <a:moveTo>
                    <a:pt x="161226" y="3683"/>
                  </a:moveTo>
                  <a:lnTo>
                    <a:pt x="161417" y="70104"/>
                  </a:lnTo>
                </a:path>
                <a:path w="1333500" h="71119">
                  <a:moveTo>
                    <a:pt x="165036" y="70104"/>
                  </a:moveTo>
                  <a:lnTo>
                    <a:pt x="164846" y="3683"/>
                  </a:lnTo>
                </a:path>
                <a:path w="1333500" h="71119">
                  <a:moveTo>
                    <a:pt x="687514" y="69024"/>
                  </a:moveTo>
                  <a:lnTo>
                    <a:pt x="685101" y="69024"/>
                  </a:lnTo>
                </a:path>
                <a:path w="1333500" h="71119">
                  <a:moveTo>
                    <a:pt x="687387" y="1841"/>
                  </a:moveTo>
                  <a:lnTo>
                    <a:pt x="684911" y="1841"/>
                  </a:lnTo>
                </a:path>
                <a:path w="1333500" h="71119">
                  <a:moveTo>
                    <a:pt x="684339" y="2222"/>
                  </a:moveTo>
                  <a:lnTo>
                    <a:pt x="684911" y="1841"/>
                  </a:lnTo>
                </a:path>
                <a:path w="1333500" h="71119">
                  <a:moveTo>
                    <a:pt x="687387" y="1841"/>
                  </a:moveTo>
                  <a:lnTo>
                    <a:pt x="687958" y="2222"/>
                  </a:lnTo>
                </a:path>
                <a:path w="1333500" h="71119">
                  <a:moveTo>
                    <a:pt x="685101" y="69024"/>
                  </a:moveTo>
                  <a:lnTo>
                    <a:pt x="684529" y="68643"/>
                  </a:lnTo>
                </a:path>
                <a:path w="1333500" h="71119">
                  <a:moveTo>
                    <a:pt x="688086" y="68643"/>
                  </a:moveTo>
                  <a:lnTo>
                    <a:pt x="687514" y="69024"/>
                  </a:lnTo>
                </a:path>
                <a:path w="1333500" h="71119">
                  <a:moveTo>
                    <a:pt x="647192" y="69151"/>
                  </a:moveTo>
                  <a:lnTo>
                    <a:pt x="644778" y="69151"/>
                  </a:lnTo>
                </a:path>
                <a:path w="1333500" h="71119">
                  <a:moveTo>
                    <a:pt x="647001" y="1968"/>
                  </a:moveTo>
                  <a:lnTo>
                    <a:pt x="644651" y="1968"/>
                  </a:lnTo>
                </a:path>
                <a:path w="1333500" h="71119">
                  <a:moveTo>
                    <a:pt x="644017" y="2349"/>
                  </a:moveTo>
                  <a:lnTo>
                    <a:pt x="644651" y="1968"/>
                  </a:lnTo>
                </a:path>
                <a:path w="1333500" h="71119">
                  <a:moveTo>
                    <a:pt x="647001" y="1968"/>
                  </a:moveTo>
                  <a:lnTo>
                    <a:pt x="647573" y="2349"/>
                  </a:lnTo>
                </a:path>
                <a:path w="1333500" h="71119">
                  <a:moveTo>
                    <a:pt x="644778" y="69151"/>
                  </a:moveTo>
                  <a:lnTo>
                    <a:pt x="644207" y="68770"/>
                  </a:lnTo>
                </a:path>
                <a:path w="1333500" h="71119">
                  <a:moveTo>
                    <a:pt x="647826" y="68770"/>
                  </a:moveTo>
                  <a:lnTo>
                    <a:pt x="647192" y="69151"/>
                  </a:lnTo>
                </a:path>
                <a:path w="1333500" h="71119">
                  <a:moveTo>
                    <a:pt x="684339" y="2222"/>
                  </a:moveTo>
                  <a:lnTo>
                    <a:pt x="684529" y="68643"/>
                  </a:lnTo>
                </a:path>
                <a:path w="1333500" h="71119">
                  <a:moveTo>
                    <a:pt x="688086" y="68643"/>
                  </a:moveTo>
                  <a:lnTo>
                    <a:pt x="687958" y="2222"/>
                  </a:lnTo>
                </a:path>
                <a:path w="1333500" h="71119">
                  <a:moveTo>
                    <a:pt x="644017" y="2349"/>
                  </a:moveTo>
                  <a:lnTo>
                    <a:pt x="644207" y="68770"/>
                  </a:lnTo>
                </a:path>
                <a:path w="1333500" h="71119">
                  <a:moveTo>
                    <a:pt x="647826" y="68770"/>
                  </a:moveTo>
                  <a:lnTo>
                    <a:pt x="647573" y="2349"/>
                  </a:lnTo>
                </a:path>
                <a:path w="1333500" h="71119">
                  <a:moveTo>
                    <a:pt x="768159" y="68834"/>
                  </a:moveTo>
                  <a:lnTo>
                    <a:pt x="765746" y="68834"/>
                  </a:lnTo>
                </a:path>
                <a:path w="1333500" h="71119">
                  <a:moveTo>
                    <a:pt x="767969" y="1587"/>
                  </a:moveTo>
                  <a:lnTo>
                    <a:pt x="765555" y="1587"/>
                  </a:lnTo>
                </a:path>
                <a:path w="1333500" h="71119">
                  <a:moveTo>
                    <a:pt x="764984" y="2032"/>
                  </a:moveTo>
                  <a:lnTo>
                    <a:pt x="765555" y="1587"/>
                  </a:lnTo>
                </a:path>
                <a:path w="1333500" h="71119">
                  <a:moveTo>
                    <a:pt x="767969" y="1587"/>
                  </a:moveTo>
                  <a:lnTo>
                    <a:pt x="768540" y="2032"/>
                  </a:lnTo>
                </a:path>
                <a:path w="1333500" h="71119">
                  <a:moveTo>
                    <a:pt x="765746" y="68834"/>
                  </a:moveTo>
                  <a:lnTo>
                    <a:pt x="765175" y="68452"/>
                  </a:lnTo>
                </a:path>
                <a:path w="1333500" h="71119">
                  <a:moveTo>
                    <a:pt x="768730" y="68389"/>
                  </a:moveTo>
                  <a:lnTo>
                    <a:pt x="768159" y="68834"/>
                  </a:lnTo>
                </a:path>
                <a:path w="1333500" h="71119">
                  <a:moveTo>
                    <a:pt x="727837" y="68961"/>
                  </a:moveTo>
                  <a:lnTo>
                    <a:pt x="725424" y="68961"/>
                  </a:lnTo>
                </a:path>
                <a:path w="1333500" h="71119">
                  <a:moveTo>
                    <a:pt x="727646" y="1714"/>
                  </a:moveTo>
                  <a:lnTo>
                    <a:pt x="725233" y="1714"/>
                  </a:lnTo>
                </a:path>
                <a:path w="1333500" h="71119">
                  <a:moveTo>
                    <a:pt x="724662" y="2159"/>
                  </a:moveTo>
                  <a:lnTo>
                    <a:pt x="725233" y="1714"/>
                  </a:lnTo>
                </a:path>
                <a:path w="1333500" h="71119">
                  <a:moveTo>
                    <a:pt x="727646" y="1714"/>
                  </a:moveTo>
                  <a:lnTo>
                    <a:pt x="728218" y="2095"/>
                  </a:lnTo>
                </a:path>
                <a:path w="1333500" h="71119">
                  <a:moveTo>
                    <a:pt x="725424" y="68961"/>
                  </a:moveTo>
                  <a:lnTo>
                    <a:pt x="724852" y="68516"/>
                  </a:lnTo>
                </a:path>
                <a:path w="1333500" h="71119">
                  <a:moveTo>
                    <a:pt x="728408" y="68516"/>
                  </a:moveTo>
                  <a:lnTo>
                    <a:pt x="727837" y="68961"/>
                  </a:lnTo>
                </a:path>
                <a:path w="1333500" h="71119">
                  <a:moveTo>
                    <a:pt x="764984" y="2032"/>
                  </a:moveTo>
                  <a:lnTo>
                    <a:pt x="765175" y="68452"/>
                  </a:lnTo>
                </a:path>
                <a:path w="1333500" h="71119">
                  <a:moveTo>
                    <a:pt x="768730" y="68389"/>
                  </a:moveTo>
                  <a:lnTo>
                    <a:pt x="768540" y="2032"/>
                  </a:lnTo>
                </a:path>
                <a:path w="1333500" h="71119">
                  <a:moveTo>
                    <a:pt x="724662" y="2159"/>
                  </a:moveTo>
                  <a:lnTo>
                    <a:pt x="724852" y="68516"/>
                  </a:lnTo>
                </a:path>
                <a:path w="1333500" h="71119">
                  <a:moveTo>
                    <a:pt x="728408" y="68516"/>
                  </a:moveTo>
                  <a:lnTo>
                    <a:pt x="728218" y="2095"/>
                  </a:lnTo>
                </a:path>
                <a:path w="1333500" h="71119">
                  <a:moveTo>
                    <a:pt x="848804" y="68580"/>
                  </a:moveTo>
                  <a:lnTo>
                    <a:pt x="846391" y="68580"/>
                  </a:lnTo>
                </a:path>
                <a:path w="1333500" h="71119">
                  <a:moveTo>
                    <a:pt x="848614" y="1397"/>
                  </a:moveTo>
                  <a:lnTo>
                    <a:pt x="846201" y="1397"/>
                  </a:lnTo>
                </a:path>
                <a:path w="1333500" h="71119">
                  <a:moveTo>
                    <a:pt x="845629" y="1777"/>
                  </a:moveTo>
                  <a:lnTo>
                    <a:pt x="846201" y="1397"/>
                  </a:lnTo>
                </a:path>
                <a:path w="1333500" h="71119">
                  <a:moveTo>
                    <a:pt x="848614" y="1397"/>
                  </a:moveTo>
                  <a:lnTo>
                    <a:pt x="849185" y="1777"/>
                  </a:lnTo>
                </a:path>
                <a:path w="1333500" h="71119">
                  <a:moveTo>
                    <a:pt x="846391" y="68580"/>
                  </a:moveTo>
                  <a:lnTo>
                    <a:pt x="845756" y="68199"/>
                  </a:lnTo>
                </a:path>
                <a:path w="1333500" h="71119">
                  <a:moveTo>
                    <a:pt x="849376" y="68199"/>
                  </a:moveTo>
                  <a:lnTo>
                    <a:pt x="848804" y="68580"/>
                  </a:lnTo>
                </a:path>
                <a:path w="1333500" h="71119">
                  <a:moveTo>
                    <a:pt x="808481" y="68707"/>
                  </a:moveTo>
                  <a:lnTo>
                    <a:pt x="806069" y="68707"/>
                  </a:lnTo>
                </a:path>
                <a:path w="1333500" h="71119">
                  <a:moveTo>
                    <a:pt x="808291" y="1460"/>
                  </a:moveTo>
                  <a:lnTo>
                    <a:pt x="805878" y="1524"/>
                  </a:lnTo>
                </a:path>
                <a:path w="1333500" h="71119">
                  <a:moveTo>
                    <a:pt x="805306" y="1905"/>
                  </a:moveTo>
                  <a:lnTo>
                    <a:pt x="805878" y="1524"/>
                  </a:lnTo>
                </a:path>
                <a:path w="1333500" h="71119">
                  <a:moveTo>
                    <a:pt x="808291" y="1460"/>
                  </a:moveTo>
                  <a:lnTo>
                    <a:pt x="808863" y="1905"/>
                  </a:lnTo>
                </a:path>
                <a:path w="1333500" h="71119">
                  <a:moveTo>
                    <a:pt x="806069" y="68707"/>
                  </a:moveTo>
                  <a:lnTo>
                    <a:pt x="805433" y="68325"/>
                  </a:lnTo>
                </a:path>
                <a:path w="1333500" h="71119">
                  <a:moveTo>
                    <a:pt x="809053" y="68325"/>
                  </a:moveTo>
                  <a:lnTo>
                    <a:pt x="808481" y="68707"/>
                  </a:lnTo>
                </a:path>
                <a:path w="1333500" h="71119">
                  <a:moveTo>
                    <a:pt x="845629" y="1777"/>
                  </a:moveTo>
                  <a:lnTo>
                    <a:pt x="845756" y="68199"/>
                  </a:lnTo>
                </a:path>
                <a:path w="1333500" h="71119">
                  <a:moveTo>
                    <a:pt x="849376" y="68199"/>
                  </a:moveTo>
                  <a:lnTo>
                    <a:pt x="849185" y="1777"/>
                  </a:lnTo>
                </a:path>
                <a:path w="1333500" h="71119">
                  <a:moveTo>
                    <a:pt x="805306" y="1905"/>
                  </a:moveTo>
                  <a:lnTo>
                    <a:pt x="805433" y="68325"/>
                  </a:lnTo>
                </a:path>
                <a:path w="1333500" h="71119">
                  <a:moveTo>
                    <a:pt x="809053" y="68325"/>
                  </a:moveTo>
                  <a:lnTo>
                    <a:pt x="808863" y="1905"/>
                  </a:lnTo>
                </a:path>
                <a:path w="1333500" h="71119">
                  <a:moveTo>
                    <a:pt x="929449" y="68389"/>
                  </a:moveTo>
                  <a:lnTo>
                    <a:pt x="927036" y="68389"/>
                  </a:lnTo>
                </a:path>
                <a:path w="1333500" h="71119">
                  <a:moveTo>
                    <a:pt x="929258" y="1143"/>
                  </a:moveTo>
                  <a:lnTo>
                    <a:pt x="926846" y="1143"/>
                  </a:lnTo>
                </a:path>
                <a:path w="1333500" h="71119">
                  <a:moveTo>
                    <a:pt x="926274" y="1587"/>
                  </a:moveTo>
                  <a:lnTo>
                    <a:pt x="926846" y="1143"/>
                  </a:lnTo>
                </a:path>
                <a:path w="1333500" h="71119">
                  <a:moveTo>
                    <a:pt x="929258" y="1143"/>
                  </a:moveTo>
                  <a:lnTo>
                    <a:pt x="929830" y="1587"/>
                  </a:lnTo>
                </a:path>
                <a:path w="1333500" h="71119">
                  <a:moveTo>
                    <a:pt x="927036" y="68389"/>
                  </a:moveTo>
                  <a:lnTo>
                    <a:pt x="926401" y="68008"/>
                  </a:lnTo>
                </a:path>
                <a:path w="1333500" h="71119">
                  <a:moveTo>
                    <a:pt x="930021" y="67945"/>
                  </a:moveTo>
                  <a:lnTo>
                    <a:pt x="929449" y="68389"/>
                  </a:lnTo>
                </a:path>
                <a:path w="1333500" h="71119">
                  <a:moveTo>
                    <a:pt x="889126" y="68452"/>
                  </a:moveTo>
                  <a:lnTo>
                    <a:pt x="886714" y="68452"/>
                  </a:lnTo>
                </a:path>
                <a:path w="1333500" h="71119">
                  <a:moveTo>
                    <a:pt x="888936" y="1270"/>
                  </a:moveTo>
                  <a:lnTo>
                    <a:pt x="886523" y="1270"/>
                  </a:lnTo>
                </a:path>
                <a:path w="1333500" h="71119">
                  <a:moveTo>
                    <a:pt x="885951" y="1650"/>
                  </a:moveTo>
                  <a:lnTo>
                    <a:pt x="886523" y="1270"/>
                  </a:lnTo>
                </a:path>
                <a:path w="1333500" h="71119">
                  <a:moveTo>
                    <a:pt x="888936" y="1270"/>
                  </a:moveTo>
                  <a:lnTo>
                    <a:pt x="889507" y="1650"/>
                  </a:lnTo>
                </a:path>
                <a:path w="1333500" h="71119">
                  <a:moveTo>
                    <a:pt x="886714" y="68452"/>
                  </a:moveTo>
                  <a:lnTo>
                    <a:pt x="886078" y="68072"/>
                  </a:lnTo>
                </a:path>
                <a:path w="1333500" h="71119">
                  <a:moveTo>
                    <a:pt x="889698" y="68072"/>
                  </a:moveTo>
                  <a:lnTo>
                    <a:pt x="889126" y="68452"/>
                  </a:lnTo>
                </a:path>
                <a:path w="1333500" h="71119">
                  <a:moveTo>
                    <a:pt x="926274" y="1587"/>
                  </a:moveTo>
                  <a:lnTo>
                    <a:pt x="926401" y="68008"/>
                  </a:lnTo>
                </a:path>
                <a:path w="1333500" h="71119">
                  <a:moveTo>
                    <a:pt x="930021" y="67945"/>
                  </a:moveTo>
                  <a:lnTo>
                    <a:pt x="929830" y="1587"/>
                  </a:lnTo>
                </a:path>
                <a:path w="1333500" h="71119">
                  <a:moveTo>
                    <a:pt x="885951" y="1650"/>
                  </a:moveTo>
                  <a:lnTo>
                    <a:pt x="886078" y="68072"/>
                  </a:lnTo>
                </a:path>
                <a:path w="1333500" h="71119">
                  <a:moveTo>
                    <a:pt x="889698" y="68072"/>
                  </a:moveTo>
                  <a:lnTo>
                    <a:pt x="889507" y="1650"/>
                  </a:lnTo>
                </a:path>
                <a:path w="1333500" h="71119">
                  <a:moveTo>
                    <a:pt x="1010094" y="68135"/>
                  </a:moveTo>
                  <a:lnTo>
                    <a:pt x="1007681" y="68135"/>
                  </a:lnTo>
                </a:path>
                <a:path w="1333500" h="71119">
                  <a:moveTo>
                    <a:pt x="1009903" y="952"/>
                  </a:moveTo>
                  <a:lnTo>
                    <a:pt x="1007491" y="952"/>
                  </a:lnTo>
                </a:path>
                <a:path w="1333500" h="71119">
                  <a:moveTo>
                    <a:pt x="1006919" y="1333"/>
                  </a:moveTo>
                  <a:lnTo>
                    <a:pt x="1007491" y="952"/>
                  </a:lnTo>
                </a:path>
                <a:path w="1333500" h="71119">
                  <a:moveTo>
                    <a:pt x="1009903" y="952"/>
                  </a:moveTo>
                  <a:lnTo>
                    <a:pt x="1010475" y="1333"/>
                  </a:lnTo>
                </a:path>
                <a:path w="1333500" h="71119">
                  <a:moveTo>
                    <a:pt x="1007681" y="68135"/>
                  </a:moveTo>
                  <a:lnTo>
                    <a:pt x="1007046" y="67754"/>
                  </a:lnTo>
                </a:path>
                <a:path w="1333500" h="71119">
                  <a:moveTo>
                    <a:pt x="1010666" y="67754"/>
                  </a:moveTo>
                  <a:lnTo>
                    <a:pt x="1010094" y="68135"/>
                  </a:lnTo>
                </a:path>
                <a:path w="1333500" h="71119">
                  <a:moveTo>
                    <a:pt x="969772" y="68262"/>
                  </a:moveTo>
                  <a:lnTo>
                    <a:pt x="967358" y="68262"/>
                  </a:lnTo>
                </a:path>
                <a:path w="1333500" h="71119">
                  <a:moveTo>
                    <a:pt x="969581" y="1016"/>
                  </a:moveTo>
                  <a:lnTo>
                    <a:pt x="967104" y="1079"/>
                  </a:lnTo>
                </a:path>
                <a:path w="1333500" h="71119">
                  <a:moveTo>
                    <a:pt x="966533" y="1460"/>
                  </a:moveTo>
                  <a:lnTo>
                    <a:pt x="967104" y="1079"/>
                  </a:lnTo>
                </a:path>
                <a:path w="1333500" h="71119">
                  <a:moveTo>
                    <a:pt x="969581" y="1016"/>
                  </a:moveTo>
                  <a:lnTo>
                    <a:pt x="970152" y="1460"/>
                  </a:lnTo>
                </a:path>
                <a:path w="1333500" h="71119">
                  <a:moveTo>
                    <a:pt x="967358" y="68262"/>
                  </a:moveTo>
                  <a:lnTo>
                    <a:pt x="966724" y="67881"/>
                  </a:lnTo>
                </a:path>
                <a:path w="1333500" h="71119">
                  <a:moveTo>
                    <a:pt x="970343" y="67881"/>
                  </a:moveTo>
                  <a:lnTo>
                    <a:pt x="969772" y="68262"/>
                  </a:lnTo>
                </a:path>
                <a:path w="1333500" h="71119">
                  <a:moveTo>
                    <a:pt x="1006919" y="1333"/>
                  </a:moveTo>
                  <a:lnTo>
                    <a:pt x="1007046" y="67754"/>
                  </a:lnTo>
                </a:path>
                <a:path w="1333500" h="71119">
                  <a:moveTo>
                    <a:pt x="1010666" y="67754"/>
                  </a:moveTo>
                  <a:lnTo>
                    <a:pt x="1010475" y="1333"/>
                  </a:lnTo>
                </a:path>
                <a:path w="1333500" h="71119">
                  <a:moveTo>
                    <a:pt x="966533" y="1460"/>
                  </a:moveTo>
                  <a:lnTo>
                    <a:pt x="966724" y="67881"/>
                  </a:lnTo>
                </a:path>
                <a:path w="1333500" h="71119">
                  <a:moveTo>
                    <a:pt x="970343" y="67881"/>
                  </a:moveTo>
                  <a:lnTo>
                    <a:pt x="970152" y="1460"/>
                  </a:lnTo>
                </a:path>
                <a:path w="1333500" h="71119">
                  <a:moveTo>
                    <a:pt x="1090739" y="67945"/>
                  </a:moveTo>
                  <a:lnTo>
                    <a:pt x="1088326" y="67945"/>
                  </a:lnTo>
                </a:path>
                <a:path w="1333500" h="71119">
                  <a:moveTo>
                    <a:pt x="1090549" y="698"/>
                  </a:moveTo>
                  <a:lnTo>
                    <a:pt x="1088136" y="698"/>
                  </a:lnTo>
                </a:path>
                <a:path w="1333500" h="71119">
                  <a:moveTo>
                    <a:pt x="1087564" y="1143"/>
                  </a:moveTo>
                  <a:lnTo>
                    <a:pt x="1088136" y="698"/>
                  </a:lnTo>
                </a:path>
                <a:path w="1333500" h="71119">
                  <a:moveTo>
                    <a:pt x="1090549" y="698"/>
                  </a:moveTo>
                  <a:lnTo>
                    <a:pt x="1091120" y="1079"/>
                  </a:lnTo>
                </a:path>
                <a:path w="1333500" h="71119">
                  <a:moveTo>
                    <a:pt x="1088326" y="67945"/>
                  </a:moveTo>
                  <a:lnTo>
                    <a:pt x="1087691" y="67500"/>
                  </a:lnTo>
                </a:path>
                <a:path w="1333500" h="71119">
                  <a:moveTo>
                    <a:pt x="1091311" y="67500"/>
                  </a:moveTo>
                  <a:lnTo>
                    <a:pt x="1090739" y="67945"/>
                  </a:lnTo>
                </a:path>
                <a:path w="1333500" h="71119">
                  <a:moveTo>
                    <a:pt x="1050417" y="68008"/>
                  </a:moveTo>
                  <a:lnTo>
                    <a:pt x="1048003" y="68008"/>
                  </a:lnTo>
                </a:path>
                <a:path w="1333500" h="71119">
                  <a:moveTo>
                    <a:pt x="1050226" y="825"/>
                  </a:moveTo>
                  <a:lnTo>
                    <a:pt x="1047750" y="825"/>
                  </a:lnTo>
                </a:path>
                <a:path w="1333500" h="71119">
                  <a:moveTo>
                    <a:pt x="1047178" y="1206"/>
                  </a:moveTo>
                  <a:lnTo>
                    <a:pt x="1047750" y="825"/>
                  </a:lnTo>
                </a:path>
                <a:path w="1333500" h="71119">
                  <a:moveTo>
                    <a:pt x="1050226" y="825"/>
                  </a:moveTo>
                  <a:lnTo>
                    <a:pt x="1050798" y="1206"/>
                  </a:lnTo>
                </a:path>
                <a:path w="1333500" h="71119">
                  <a:moveTo>
                    <a:pt x="1048003" y="68008"/>
                  </a:moveTo>
                  <a:lnTo>
                    <a:pt x="1047369" y="67627"/>
                  </a:lnTo>
                </a:path>
                <a:path w="1333500" h="71119">
                  <a:moveTo>
                    <a:pt x="1050988" y="67627"/>
                  </a:moveTo>
                  <a:lnTo>
                    <a:pt x="1050417" y="68008"/>
                  </a:lnTo>
                </a:path>
                <a:path w="1333500" h="71119">
                  <a:moveTo>
                    <a:pt x="1087564" y="1143"/>
                  </a:moveTo>
                  <a:lnTo>
                    <a:pt x="1087691" y="67500"/>
                  </a:lnTo>
                </a:path>
                <a:path w="1333500" h="71119">
                  <a:moveTo>
                    <a:pt x="1091311" y="67500"/>
                  </a:moveTo>
                  <a:lnTo>
                    <a:pt x="1091120" y="1079"/>
                  </a:lnTo>
                </a:path>
                <a:path w="1333500" h="71119">
                  <a:moveTo>
                    <a:pt x="1047178" y="1206"/>
                  </a:moveTo>
                  <a:lnTo>
                    <a:pt x="1047369" y="67627"/>
                  </a:lnTo>
                </a:path>
                <a:path w="1333500" h="71119">
                  <a:moveTo>
                    <a:pt x="1050988" y="67627"/>
                  </a:moveTo>
                  <a:lnTo>
                    <a:pt x="1050798" y="1206"/>
                  </a:lnTo>
                </a:path>
                <a:path w="1333500" h="71119">
                  <a:moveTo>
                    <a:pt x="1171384" y="67691"/>
                  </a:moveTo>
                  <a:lnTo>
                    <a:pt x="1168971" y="67691"/>
                  </a:lnTo>
                </a:path>
                <a:path w="1333500" h="71119">
                  <a:moveTo>
                    <a:pt x="1171194" y="508"/>
                  </a:moveTo>
                  <a:lnTo>
                    <a:pt x="1168717" y="508"/>
                  </a:lnTo>
                </a:path>
                <a:path w="1333500" h="71119">
                  <a:moveTo>
                    <a:pt x="1168146" y="889"/>
                  </a:moveTo>
                  <a:lnTo>
                    <a:pt x="1168717" y="508"/>
                  </a:lnTo>
                </a:path>
                <a:path w="1333500" h="71119">
                  <a:moveTo>
                    <a:pt x="1171194" y="508"/>
                  </a:moveTo>
                  <a:lnTo>
                    <a:pt x="1171765" y="889"/>
                  </a:lnTo>
                </a:path>
                <a:path w="1333500" h="71119">
                  <a:moveTo>
                    <a:pt x="1168971" y="67691"/>
                  </a:moveTo>
                  <a:lnTo>
                    <a:pt x="1168336" y="67310"/>
                  </a:lnTo>
                </a:path>
                <a:path w="1333500" h="71119">
                  <a:moveTo>
                    <a:pt x="1171955" y="67310"/>
                  </a:moveTo>
                  <a:lnTo>
                    <a:pt x="1171384" y="67691"/>
                  </a:lnTo>
                </a:path>
                <a:path w="1333500" h="71119">
                  <a:moveTo>
                    <a:pt x="1131062" y="67818"/>
                  </a:moveTo>
                  <a:lnTo>
                    <a:pt x="1128649" y="67818"/>
                  </a:lnTo>
                </a:path>
                <a:path w="1333500" h="71119">
                  <a:moveTo>
                    <a:pt x="1130871" y="571"/>
                  </a:moveTo>
                  <a:lnTo>
                    <a:pt x="1128395" y="571"/>
                  </a:lnTo>
                </a:path>
                <a:path w="1333500" h="71119">
                  <a:moveTo>
                    <a:pt x="1127823" y="1016"/>
                  </a:moveTo>
                  <a:lnTo>
                    <a:pt x="1128395" y="571"/>
                  </a:lnTo>
                </a:path>
                <a:path w="1333500" h="71119">
                  <a:moveTo>
                    <a:pt x="1130871" y="571"/>
                  </a:moveTo>
                  <a:lnTo>
                    <a:pt x="1131443" y="1016"/>
                  </a:lnTo>
                </a:path>
                <a:path w="1333500" h="71119">
                  <a:moveTo>
                    <a:pt x="1128649" y="67818"/>
                  </a:moveTo>
                  <a:lnTo>
                    <a:pt x="1128014" y="67437"/>
                  </a:lnTo>
                </a:path>
                <a:path w="1333500" h="71119">
                  <a:moveTo>
                    <a:pt x="1131633" y="67437"/>
                  </a:moveTo>
                  <a:lnTo>
                    <a:pt x="1131062" y="67818"/>
                  </a:lnTo>
                </a:path>
                <a:path w="1333500" h="71119">
                  <a:moveTo>
                    <a:pt x="1168146" y="889"/>
                  </a:moveTo>
                  <a:lnTo>
                    <a:pt x="1168336" y="67310"/>
                  </a:lnTo>
                </a:path>
                <a:path w="1333500" h="71119">
                  <a:moveTo>
                    <a:pt x="1171955" y="67310"/>
                  </a:moveTo>
                  <a:lnTo>
                    <a:pt x="1171765" y="889"/>
                  </a:lnTo>
                </a:path>
                <a:path w="1333500" h="71119">
                  <a:moveTo>
                    <a:pt x="1127823" y="1016"/>
                  </a:moveTo>
                  <a:lnTo>
                    <a:pt x="1128014" y="67437"/>
                  </a:lnTo>
                </a:path>
                <a:path w="1333500" h="71119">
                  <a:moveTo>
                    <a:pt x="1131633" y="67437"/>
                  </a:moveTo>
                  <a:lnTo>
                    <a:pt x="1131443" y="1016"/>
                  </a:lnTo>
                </a:path>
                <a:path w="1333500" h="71119">
                  <a:moveTo>
                    <a:pt x="1252029" y="67437"/>
                  </a:moveTo>
                  <a:lnTo>
                    <a:pt x="1249552" y="67437"/>
                  </a:lnTo>
                </a:path>
                <a:path w="1333500" h="71119">
                  <a:moveTo>
                    <a:pt x="1251775" y="254"/>
                  </a:moveTo>
                  <a:lnTo>
                    <a:pt x="1249362" y="254"/>
                  </a:lnTo>
                </a:path>
                <a:path w="1333500" h="71119">
                  <a:moveTo>
                    <a:pt x="1248791" y="698"/>
                  </a:moveTo>
                  <a:lnTo>
                    <a:pt x="1249362" y="254"/>
                  </a:lnTo>
                </a:path>
                <a:path w="1333500" h="71119">
                  <a:moveTo>
                    <a:pt x="1251775" y="254"/>
                  </a:moveTo>
                  <a:lnTo>
                    <a:pt x="1252410" y="635"/>
                  </a:lnTo>
                </a:path>
                <a:path w="1333500" h="71119">
                  <a:moveTo>
                    <a:pt x="1249552" y="67437"/>
                  </a:moveTo>
                  <a:lnTo>
                    <a:pt x="1248981" y="67056"/>
                  </a:lnTo>
                </a:path>
                <a:path w="1333500" h="71119">
                  <a:moveTo>
                    <a:pt x="1252601" y="67056"/>
                  </a:moveTo>
                  <a:lnTo>
                    <a:pt x="1252029" y="67437"/>
                  </a:lnTo>
                </a:path>
                <a:path w="1333500" h="71119">
                  <a:moveTo>
                    <a:pt x="1211706" y="67564"/>
                  </a:moveTo>
                  <a:lnTo>
                    <a:pt x="1209230" y="67564"/>
                  </a:lnTo>
                </a:path>
                <a:path w="1333500" h="71119">
                  <a:moveTo>
                    <a:pt x="1211516" y="381"/>
                  </a:moveTo>
                  <a:lnTo>
                    <a:pt x="1209040" y="381"/>
                  </a:lnTo>
                </a:path>
                <a:path w="1333500" h="71119">
                  <a:moveTo>
                    <a:pt x="1208468" y="762"/>
                  </a:moveTo>
                  <a:lnTo>
                    <a:pt x="1209040" y="381"/>
                  </a:lnTo>
                </a:path>
                <a:path w="1333500" h="71119">
                  <a:moveTo>
                    <a:pt x="1211516" y="381"/>
                  </a:moveTo>
                  <a:lnTo>
                    <a:pt x="1212088" y="762"/>
                  </a:lnTo>
                </a:path>
                <a:path w="1333500" h="71119">
                  <a:moveTo>
                    <a:pt x="1209230" y="67564"/>
                  </a:moveTo>
                  <a:lnTo>
                    <a:pt x="1208658" y="67183"/>
                  </a:lnTo>
                </a:path>
                <a:path w="1333500" h="71119">
                  <a:moveTo>
                    <a:pt x="1212278" y="67183"/>
                  </a:moveTo>
                  <a:lnTo>
                    <a:pt x="1211706" y="67564"/>
                  </a:lnTo>
                </a:path>
                <a:path w="1333500" h="71119">
                  <a:moveTo>
                    <a:pt x="1248791" y="698"/>
                  </a:moveTo>
                  <a:lnTo>
                    <a:pt x="1248981" y="67056"/>
                  </a:lnTo>
                </a:path>
                <a:path w="1333500" h="71119">
                  <a:moveTo>
                    <a:pt x="1252601" y="67056"/>
                  </a:moveTo>
                  <a:lnTo>
                    <a:pt x="1252410" y="635"/>
                  </a:lnTo>
                </a:path>
                <a:path w="1333500" h="71119">
                  <a:moveTo>
                    <a:pt x="1208468" y="762"/>
                  </a:moveTo>
                  <a:lnTo>
                    <a:pt x="1208658" y="67183"/>
                  </a:lnTo>
                </a:path>
                <a:path w="1333500" h="71119">
                  <a:moveTo>
                    <a:pt x="1212278" y="67183"/>
                  </a:moveTo>
                  <a:lnTo>
                    <a:pt x="1212088" y="762"/>
                  </a:lnTo>
                </a:path>
                <a:path w="1333500" h="71119">
                  <a:moveTo>
                    <a:pt x="1332674" y="67246"/>
                  </a:moveTo>
                  <a:lnTo>
                    <a:pt x="1330198" y="67246"/>
                  </a:lnTo>
                </a:path>
                <a:path w="1333500" h="71119">
                  <a:moveTo>
                    <a:pt x="1332420" y="0"/>
                  </a:moveTo>
                  <a:lnTo>
                    <a:pt x="1330007" y="63"/>
                  </a:lnTo>
                </a:path>
                <a:path w="1333500" h="71119">
                  <a:moveTo>
                    <a:pt x="1329436" y="444"/>
                  </a:moveTo>
                  <a:lnTo>
                    <a:pt x="1330007" y="63"/>
                  </a:lnTo>
                </a:path>
                <a:path w="1333500" h="71119">
                  <a:moveTo>
                    <a:pt x="1332420" y="0"/>
                  </a:moveTo>
                  <a:lnTo>
                    <a:pt x="1333055" y="444"/>
                  </a:lnTo>
                </a:path>
                <a:path w="1333500" h="71119">
                  <a:moveTo>
                    <a:pt x="1330198" y="67246"/>
                  </a:moveTo>
                  <a:lnTo>
                    <a:pt x="1329626" y="66865"/>
                  </a:lnTo>
                </a:path>
                <a:path w="1333500" h="71119">
                  <a:moveTo>
                    <a:pt x="1333246" y="66865"/>
                  </a:moveTo>
                  <a:lnTo>
                    <a:pt x="1332674" y="67246"/>
                  </a:lnTo>
                </a:path>
                <a:path w="1333500" h="71119">
                  <a:moveTo>
                    <a:pt x="1292352" y="67373"/>
                  </a:moveTo>
                  <a:lnTo>
                    <a:pt x="1289875" y="67373"/>
                  </a:lnTo>
                </a:path>
                <a:path w="1333500" h="71119">
                  <a:moveTo>
                    <a:pt x="1292098" y="126"/>
                  </a:moveTo>
                  <a:lnTo>
                    <a:pt x="1289684" y="126"/>
                  </a:lnTo>
                </a:path>
                <a:path w="1333500" h="71119">
                  <a:moveTo>
                    <a:pt x="1289113" y="571"/>
                  </a:moveTo>
                  <a:lnTo>
                    <a:pt x="1289684" y="126"/>
                  </a:lnTo>
                </a:path>
                <a:path w="1333500" h="71119">
                  <a:moveTo>
                    <a:pt x="1292098" y="126"/>
                  </a:moveTo>
                  <a:lnTo>
                    <a:pt x="1292732" y="571"/>
                  </a:lnTo>
                </a:path>
                <a:path w="1333500" h="71119">
                  <a:moveTo>
                    <a:pt x="1289875" y="67373"/>
                  </a:moveTo>
                  <a:lnTo>
                    <a:pt x="1289303" y="66992"/>
                  </a:lnTo>
                </a:path>
                <a:path w="1333500" h="71119">
                  <a:moveTo>
                    <a:pt x="1292923" y="66929"/>
                  </a:moveTo>
                  <a:lnTo>
                    <a:pt x="1292352" y="67373"/>
                  </a:lnTo>
                </a:path>
                <a:path w="1333500" h="71119">
                  <a:moveTo>
                    <a:pt x="1329436" y="444"/>
                  </a:moveTo>
                  <a:lnTo>
                    <a:pt x="1329626" y="66865"/>
                  </a:lnTo>
                </a:path>
                <a:path w="1333500" h="71119">
                  <a:moveTo>
                    <a:pt x="1333246" y="66865"/>
                  </a:moveTo>
                  <a:lnTo>
                    <a:pt x="1333055" y="444"/>
                  </a:lnTo>
                </a:path>
                <a:path w="1333500" h="71119">
                  <a:moveTo>
                    <a:pt x="1289113" y="571"/>
                  </a:moveTo>
                  <a:lnTo>
                    <a:pt x="1289303" y="66992"/>
                  </a:lnTo>
                </a:path>
                <a:path w="1333500" h="71119">
                  <a:moveTo>
                    <a:pt x="1292923" y="66929"/>
                  </a:moveTo>
                  <a:lnTo>
                    <a:pt x="1292732" y="57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477698" y="2511869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24384" y="79819"/>
                  </a:moveTo>
                  <a:lnTo>
                    <a:pt x="24384" y="79882"/>
                  </a:lnTo>
                </a:path>
                <a:path w="53340" h="158114">
                  <a:moveTo>
                    <a:pt x="33146" y="105854"/>
                  </a:moveTo>
                  <a:lnTo>
                    <a:pt x="34543" y="105028"/>
                  </a:lnTo>
                </a:path>
                <a:path w="53340" h="158114">
                  <a:moveTo>
                    <a:pt x="34543" y="105028"/>
                  </a:moveTo>
                  <a:lnTo>
                    <a:pt x="34670" y="103441"/>
                  </a:lnTo>
                </a:path>
                <a:path w="53340" h="158114">
                  <a:moveTo>
                    <a:pt x="25971" y="90995"/>
                  </a:moveTo>
                  <a:lnTo>
                    <a:pt x="27559" y="89979"/>
                  </a:lnTo>
                </a:path>
                <a:path w="53340" h="158114">
                  <a:moveTo>
                    <a:pt x="20002" y="105219"/>
                  </a:moveTo>
                  <a:lnTo>
                    <a:pt x="19938" y="103504"/>
                  </a:lnTo>
                </a:path>
                <a:path w="53340" h="158114">
                  <a:moveTo>
                    <a:pt x="21462" y="105981"/>
                  </a:moveTo>
                  <a:lnTo>
                    <a:pt x="20002" y="105219"/>
                  </a:lnTo>
                </a:path>
                <a:path w="53340" h="158114">
                  <a:moveTo>
                    <a:pt x="29210" y="80835"/>
                  </a:moveTo>
                  <a:lnTo>
                    <a:pt x="29400" y="91630"/>
                  </a:lnTo>
                </a:path>
                <a:path w="53340" h="158114">
                  <a:moveTo>
                    <a:pt x="27241" y="0"/>
                  </a:moveTo>
                  <a:lnTo>
                    <a:pt x="24955" y="0"/>
                  </a:lnTo>
                </a:path>
                <a:path w="53340" h="158114">
                  <a:moveTo>
                    <a:pt x="29019" y="157543"/>
                  </a:moveTo>
                  <a:lnTo>
                    <a:pt x="26733" y="157543"/>
                  </a:lnTo>
                </a:path>
                <a:path w="53340" h="158114">
                  <a:moveTo>
                    <a:pt x="34099" y="76263"/>
                  </a:moveTo>
                  <a:lnTo>
                    <a:pt x="28003" y="76326"/>
                  </a:lnTo>
                </a:path>
                <a:path w="53340" h="158114">
                  <a:moveTo>
                    <a:pt x="34162" y="80835"/>
                  </a:moveTo>
                  <a:lnTo>
                    <a:pt x="34099" y="76263"/>
                  </a:lnTo>
                </a:path>
                <a:path w="53340" h="158114">
                  <a:moveTo>
                    <a:pt x="18224" y="79819"/>
                  </a:moveTo>
                  <a:lnTo>
                    <a:pt x="25527" y="79755"/>
                  </a:lnTo>
                </a:path>
                <a:path w="53340" h="158114">
                  <a:moveTo>
                    <a:pt x="18224" y="84391"/>
                  </a:moveTo>
                  <a:lnTo>
                    <a:pt x="18224" y="79819"/>
                  </a:lnTo>
                </a:path>
                <a:path w="53340" h="158114">
                  <a:moveTo>
                    <a:pt x="24384" y="84327"/>
                  </a:moveTo>
                  <a:lnTo>
                    <a:pt x="18224" y="84391"/>
                  </a:lnTo>
                </a:path>
                <a:path w="53340" h="158114">
                  <a:moveTo>
                    <a:pt x="21971" y="35560"/>
                  </a:moveTo>
                  <a:lnTo>
                    <a:pt x="7619" y="33527"/>
                  </a:lnTo>
                </a:path>
                <a:path w="53340" h="158114">
                  <a:moveTo>
                    <a:pt x="6794" y="33718"/>
                  </a:moveTo>
                  <a:lnTo>
                    <a:pt x="7619" y="33527"/>
                  </a:lnTo>
                </a:path>
                <a:path w="53340" h="158114">
                  <a:moveTo>
                    <a:pt x="6540" y="32512"/>
                  </a:moveTo>
                  <a:lnTo>
                    <a:pt x="7365" y="32321"/>
                  </a:lnTo>
                </a:path>
                <a:path w="53340" h="158114">
                  <a:moveTo>
                    <a:pt x="0" y="37401"/>
                  </a:moveTo>
                  <a:lnTo>
                    <a:pt x="63" y="36956"/>
                  </a:lnTo>
                </a:path>
                <a:path w="53340" h="158114">
                  <a:moveTo>
                    <a:pt x="6794" y="33718"/>
                  </a:moveTo>
                  <a:lnTo>
                    <a:pt x="698" y="37909"/>
                  </a:lnTo>
                </a:path>
                <a:path w="53340" h="158114">
                  <a:moveTo>
                    <a:pt x="6540" y="32512"/>
                  </a:moveTo>
                  <a:lnTo>
                    <a:pt x="63" y="36956"/>
                  </a:lnTo>
                </a:path>
                <a:path w="53340" h="158114">
                  <a:moveTo>
                    <a:pt x="21971" y="34417"/>
                  </a:moveTo>
                  <a:lnTo>
                    <a:pt x="7365" y="32321"/>
                  </a:lnTo>
                </a:path>
                <a:path w="53340" h="158114">
                  <a:moveTo>
                    <a:pt x="190" y="37782"/>
                  </a:moveTo>
                  <a:lnTo>
                    <a:pt x="698" y="37909"/>
                  </a:lnTo>
                </a:path>
                <a:path w="53340" h="158114">
                  <a:moveTo>
                    <a:pt x="0" y="37401"/>
                  </a:moveTo>
                  <a:lnTo>
                    <a:pt x="190" y="37782"/>
                  </a:lnTo>
                </a:path>
                <a:path w="53340" h="158114">
                  <a:moveTo>
                    <a:pt x="31114" y="35432"/>
                  </a:moveTo>
                  <a:lnTo>
                    <a:pt x="45465" y="33083"/>
                  </a:lnTo>
                </a:path>
                <a:path w="53340" h="158114">
                  <a:moveTo>
                    <a:pt x="46228" y="33274"/>
                  </a:moveTo>
                  <a:lnTo>
                    <a:pt x="45465" y="33083"/>
                  </a:lnTo>
                </a:path>
                <a:path w="53340" h="158114">
                  <a:moveTo>
                    <a:pt x="31051" y="34353"/>
                  </a:moveTo>
                  <a:lnTo>
                    <a:pt x="45656" y="31876"/>
                  </a:lnTo>
                </a:path>
                <a:path w="53340" h="158114">
                  <a:moveTo>
                    <a:pt x="46482" y="32067"/>
                  </a:moveTo>
                  <a:lnTo>
                    <a:pt x="53086" y="36385"/>
                  </a:lnTo>
                </a:path>
                <a:path w="53340" h="158114">
                  <a:moveTo>
                    <a:pt x="53149" y="36829"/>
                  </a:moveTo>
                  <a:lnTo>
                    <a:pt x="52959" y="37211"/>
                  </a:lnTo>
                </a:path>
                <a:path w="53340" h="158114">
                  <a:moveTo>
                    <a:pt x="52959" y="37211"/>
                  </a:moveTo>
                  <a:lnTo>
                    <a:pt x="52450" y="37274"/>
                  </a:lnTo>
                </a:path>
                <a:path w="53340" h="158114">
                  <a:moveTo>
                    <a:pt x="53149" y="36829"/>
                  </a:moveTo>
                  <a:lnTo>
                    <a:pt x="53086" y="36385"/>
                  </a:lnTo>
                </a:path>
                <a:path w="53340" h="158114">
                  <a:moveTo>
                    <a:pt x="46482" y="32067"/>
                  </a:moveTo>
                  <a:lnTo>
                    <a:pt x="45656" y="31876"/>
                  </a:lnTo>
                </a:path>
                <a:path w="53340" h="158114">
                  <a:moveTo>
                    <a:pt x="46228" y="33274"/>
                  </a:moveTo>
                  <a:lnTo>
                    <a:pt x="52450" y="37274"/>
                  </a:lnTo>
                </a:path>
                <a:path w="53340" h="158114">
                  <a:moveTo>
                    <a:pt x="28765" y="26924"/>
                  </a:moveTo>
                  <a:lnTo>
                    <a:pt x="27559" y="26924"/>
                  </a:lnTo>
                </a:path>
                <a:path w="53340" h="158114">
                  <a:moveTo>
                    <a:pt x="25272" y="26924"/>
                  </a:moveTo>
                  <a:lnTo>
                    <a:pt x="24066" y="26987"/>
                  </a:lnTo>
                </a:path>
                <a:path w="53340" h="158114">
                  <a:moveTo>
                    <a:pt x="24574" y="129222"/>
                  </a:moveTo>
                  <a:lnTo>
                    <a:pt x="24574" y="105918"/>
                  </a:lnTo>
                </a:path>
                <a:path w="53340" h="158114">
                  <a:moveTo>
                    <a:pt x="25018" y="129921"/>
                  </a:moveTo>
                  <a:lnTo>
                    <a:pt x="24574" y="129222"/>
                  </a:lnTo>
                </a:path>
                <a:path w="53340" h="158114">
                  <a:moveTo>
                    <a:pt x="26415" y="129540"/>
                  </a:moveTo>
                  <a:lnTo>
                    <a:pt x="25018" y="129921"/>
                  </a:lnTo>
                </a:path>
                <a:path w="53340" h="158114">
                  <a:moveTo>
                    <a:pt x="30353" y="128714"/>
                  </a:moveTo>
                  <a:lnTo>
                    <a:pt x="29908" y="105854"/>
                  </a:lnTo>
                </a:path>
                <a:path w="53340" h="158114">
                  <a:moveTo>
                    <a:pt x="29971" y="129476"/>
                  </a:moveTo>
                  <a:lnTo>
                    <a:pt x="30353" y="128714"/>
                  </a:lnTo>
                </a:path>
                <a:path w="53340" h="158114">
                  <a:moveTo>
                    <a:pt x="28702" y="129159"/>
                  </a:moveTo>
                  <a:lnTo>
                    <a:pt x="29971" y="129476"/>
                  </a:lnTo>
                </a:path>
                <a:path w="53340" h="158114">
                  <a:moveTo>
                    <a:pt x="24384" y="79755"/>
                  </a:moveTo>
                  <a:lnTo>
                    <a:pt x="24384" y="84327"/>
                  </a:lnTo>
                </a:path>
                <a:path w="53340" h="158114">
                  <a:moveTo>
                    <a:pt x="24384" y="84327"/>
                  </a:moveTo>
                  <a:lnTo>
                    <a:pt x="24511" y="94043"/>
                  </a:lnTo>
                </a:path>
                <a:path w="53340" h="158114">
                  <a:moveTo>
                    <a:pt x="24574" y="105918"/>
                  </a:moveTo>
                  <a:lnTo>
                    <a:pt x="21462" y="105981"/>
                  </a:lnTo>
                </a:path>
                <a:path w="53340" h="158114">
                  <a:moveTo>
                    <a:pt x="29083" y="90995"/>
                  </a:moveTo>
                  <a:lnTo>
                    <a:pt x="29273" y="91376"/>
                  </a:lnTo>
                </a:path>
                <a:path w="53340" h="158114">
                  <a:moveTo>
                    <a:pt x="27559" y="89979"/>
                  </a:moveTo>
                  <a:lnTo>
                    <a:pt x="28130" y="90360"/>
                  </a:lnTo>
                </a:path>
                <a:path w="53340" h="158114">
                  <a:moveTo>
                    <a:pt x="28003" y="80835"/>
                  </a:moveTo>
                  <a:lnTo>
                    <a:pt x="28130" y="80835"/>
                  </a:lnTo>
                </a:path>
                <a:path w="53340" h="158114">
                  <a:moveTo>
                    <a:pt x="21971" y="35560"/>
                  </a:moveTo>
                  <a:lnTo>
                    <a:pt x="25145" y="35560"/>
                  </a:lnTo>
                </a:path>
                <a:path w="53340" h="158114">
                  <a:moveTo>
                    <a:pt x="21971" y="34417"/>
                  </a:moveTo>
                  <a:lnTo>
                    <a:pt x="24129" y="34417"/>
                  </a:lnTo>
                </a:path>
                <a:path w="53340" h="158114">
                  <a:moveTo>
                    <a:pt x="27622" y="34353"/>
                  </a:moveTo>
                  <a:lnTo>
                    <a:pt x="26542" y="34353"/>
                  </a:lnTo>
                </a:path>
                <a:path w="53340" h="158114">
                  <a:moveTo>
                    <a:pt x="25018" y="105918"/>
                  </a:moveTo>
                  <a:lnTo>
                    <a:pt x="24574" y="105918"/>
                  </a:lnTo>
                </a:path>
                <a:path w="53340" h="158114">
                  <a:moveTo>
                    <a:pt x="29590" y="92075"/>
                  </a:moveTo>
                  <a:lnTo>
                    <a:pt x="34670" y="103441"/>
                  </a:lnTo>
                </a:path>
                <a:path w="53340" h="158114">
                  <a:moveTo>
                    <a:pt x="28130" y="90360"/>
                  </a:moveTo>
                  <a:lnTo>
                    <a:pt x="28257" y="90487"/>
                  </a:lnTo>
                </a:path>
                <a:path w="53340" h="158114">
                  <a:moveTo>
                    <a:pt x="28257" y="90487"/>
                  </a:moveTo>
                  <a:lnTo>
                    <a:pt x="29083" y="90995"/>
                  </a:lnTo>
                </a:path>
                <a:path w="53340" h="158114">
                  <a:moveTo>
                    <a:pt x="19938" y="103504"/>
                  </a:moveTo>
                  <a:lnTo>
                    <a:pt x="24511" y="94043"/>
                  </a:lnTo>
                </a:path>
                <a:path w="53340" h="158114">
                  <a:moveTo>
                    <a:pt x="25018" y="93027"/>
                  </a:moveTo>
                  <a:lnTo>
                    <a:pt x="25209" y="92582"/>
                  </a:lnTo>
                </a:path>
                <a:path w="53340" h="158114">
                  <a:moveTo>
                    <a:pt x="28702" y="128587"/>
                  </a:moveTo>
                  <a:lnTo>
                    <a:pt x="28702" y="129159"/>
                  </a:lnTo>
                </a:path>
                <a:path w="53340" h="158114">
                  <a:moveTo>
                    <a:pt x="28130" y="80835"/>
                  </a:moveTo>
                  <a:lnTo>
                    <a:pt x="29210" y="80835"/>
                  </a:lnTo>
                </a:path>
                <a:path w="53340" h="158114">
                  <a:moveTo>
                    <a:pt x="29210" y="80835"/>
                  </a:moveTo>
                  <a:lnTo>
                    <a:pt x="34162" y="80835"/>
                  </a:lnTo>
                </a:path>
                <a:path w="53340" h="158114">
                  <a:moveTo>
                    <a:pt x="24129" y="34417"/>
                  </a:moveTo>
                  <a:lnTo>
                    <a:pt x="25272" y="34417"/>
                  </a:lnTo>
                </a:path>
                <a:path w="53340" h="158114">
                  <a:moveTo>
                    <a:pt x="27686" y="34353"/>
                  </a:moveTo>
                  <a:lnTo>
                    <a:pt x="27622" y="34353"/>
                  </a:lnTo>
                </a:path>
                <a:path w="53340" h="158114">
                  <a:moveTo>
                    <a:pt x="28003" y="78231"/>
                  </a:moveTo>
                  <a:lnTo>
                    <a:pt x="28003" y="80137"/>
                  </a:lnTo>
                </a:path>
                <a:path w="53340" h="158114">
                  <a:moveTo>
                    <a:pt x="25336" y="59118"/>
                  </a:moveTo>
                  <a:lnTo>
                    <a:pt x="25145" y="35560"/>
                  </a:lnTo>
                </a:path>
                <a:path w="53340" h="158114">
                  <a:moveTo>
                    <a:pt x="27114" y="105918"/>
                  </a:moveTo>
                  <a:lnTo>
                    <a:pt x="25018" y="105918"/>
                  </a:lnTo>
                </a:path>
                <a:path w="53340" h="158114">
                  <a:moveTo>
                    <a:pt x="29273" y="91376"/>
                  </a:moveTo>
                  <a:lnTo>
                    <a:pt x="29400" y="91757"/>
                  </a:lnTo>
                </a:path>
                <a:path w="53340" h="158114">
                  <a:moveTo>
                    <a:pt x="29400" y="91757"/>
                  </a:moveTo>
                  <a:lnTo>
                    <a:pt x="29590" y="92075"/>
                  </a:lnTo>
                </a:path>
                <a:path w="53340" h="158114">
                  <a:moveTo>
                    <a:pt x="24511" y="94043"/>
                  </a:moveTo>
                  <a:lnTo>
                    <a:pt x="24574" y="93852"/>
                  </a:lnTo>
                </a:path>
                <a:path w="53340" h="158114">
                  <a:moveTo>
                    <a:pt x="24574" y="93852"/>
                  </a:moveTo>
                  <a:lnTo>
                    <a:pt x="25018" y="93027"/>
                  </a:lnTo>
                </a:path>
                <a:path w="53340" h="158114">
                  <a:moveTo>
                    <a:pt x="25844" y="91249"/>
                  </a:moveTo>
                  <a:lnTo>
                    <a:pt x="25971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505500" y="26401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502907" y="2546223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63" y="63"/>
                  </a:moveTo>
                  <a:lnTo>
                    <a:pt x="126" y="63"/>
                  </a:lnTo>
                </a:path>
                <a:path w="8254" h="71755">
                  <a:moveTo>
                    <a:pt x="126" y="63"/>
                  </a:moveTo>
                  <a:lnTo>
                    <a:pt x="1333" y="0"/>
                  </a:lnTo>
                </a:path>
                <a:path w="8254" h="71755">
                  <a:moveTo>
                    <a:pt x="5905" y="1079"/>
                  </a:moveTo>
                  <a:lnTo>
                    <a:pt x="2413" y="1143"/>
                  </a:lnTo>
                </a:path>
                <a:path w="8254" h="71755">
                  <a:moveTo>
                    <a:pt x="5842" y="0"/>
                  </a:moveTo>
                  <a:lnTo>
                    <a:pt x="3619" y="0"/>
                  </a:lnTo>
                </a:path>
                <a:path w="8254" h="71755">
                  <a:moveTo>
                    <a:pt x="3619" y="0"/>
                  </a:moveTo>
                  <a:lnTo>
                    <a:pt x="2476" y="0"/>
                  </a:lnTo>
                </a:path>
                <a:path w="8254" h="71755">
                  <a:moveTo>
                    <a:pt x="2794" y="45783"/>
                  </a:moveTo>
                  <a:lnTo>
                    <a:pt x="2794" y="46481"/>
                  </a:lnTo>
                </a:path>
                <a:path w="8254" h="71755">
                  <a:moveTo>
                    <a:pt x="2794" y="46481"/>
                  </a:moveTo>
                  <a:lnTo>
                    <a:pt x="2921" y="56006"/>
                  </a:lnTo>
                </a:path>
                <a:path w="8254" h="71755">
                  <a:moveTo>
                    <a:pt x="317" y="45402"/>
                  </a:moveTo>
                  <a:lnTo>
                    <a:pt x="126" y="24764"/>
                  </a:lnTo>
                </a:path>
                <a:path w="8254" h="71755">
                  <a:moveTo>
                    <a:pt x="2159" y="71564"/>
                  </a:moveTo>
                  <a:lnTo>
                    <a:pt x="1905" y="71564"/>
                  </a:lnTo>
                </a:path>
                <a:path w="8254" h="71755">
                  <a:moveTo>
                    <a:pt x="0" y="58229"/>
                  </a:moveTo>
                  <a:lnTo>
                    <a:pt x="444" y="57276"/>
                  </a:lnTo>
                </a:path>
                <a:path w="8254" h="71755">
                  <a:moveTo>
                    <a:pt x="7937" y="71500"/>
                  </a:moveTo>
                  <a:lnTo>
                    <a:pt x="4699" y="71500"/>
                  </a:lnTo>
                </a:path>
                <a:path w="8254" h="71755">
                  <a:moveTo>
                    <a:pt x="444" y="57276"/>
                  </a:moveTo>
                  <a:lnTo>
                    <a:pt x="635" y="5689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6502643" y="260221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6501764" y="2511869"/>
              <a:ext cx="6350" cy="158115"/>
            </a:xfrm>
            <a:custGeom>
              <a:avLst/>
              <a:gdLst/>
              <a:ahLst/>
              <a:cxnLst/>
              <a:rect l="l" t="t" r="r" b="b"/>
              <a:pathLst>
                <a:path w="6350" h="158114">
                  <a:moveTo>
                    <a:pt x="3556" y="35496"/>
                  </a:moveTo>
                  <a:lnTo>
                    <a:pt x="3937" y="76326"/>
                  </a:lnTo>
                </a:path>
                <a:path w="6350" h="158114">
                  <a:moveTo>
                    <a:pt x="3937" y="76326"/>
                  </a:moveTo>
                  <a:lnTo>
                    <a:pt x="3937" y="78231"/>
                  </a:lnTo>
                </a:path>
                <a:path w="6350" h="158114">
                  <a:moveTo>
                    <a:pt x="5841" y="105854"/>
                  </a:moveTo>
                  <a:lnTo>
                    <a:pt x="5397" y="105854"/>
                  </a:lnTo>
                </a:path>
                <a:path w="6350" h="158114">
                  <a:moveTo>
                    <a:pt x="5397" y="105854"/>
                  </a:moveTo>
                  <a:lnTo>
                    <a:pt x="3302" y="105918"/>
                  </a:lnTo>
                </a:path>
                <a:path w="6350" h="158114">
                  <a:moveTo>
                    <a:pt x="888" y="0"/>
                  </a:moveTo>
                  <a:lnTo>
                    <a:pt x="1269" y="34417"/>
                  </a:lnTo>
                </a:path>
                <a:path w="6350" h="158114">
                  <a:moveTo>
                    <a:pt x="3556" y="34353"/>
                  </a:moveTo>
                  <a:lnTo>
                    <a:pt x="3175" y="0"/>
                  </a:lnTo>
                </a:path>
                <a:path w="6350" h="158114">
                  <a:moveTo>
                    <a:pt x="4635" y="128587"/>
                  </a:moveTo>
                  <a:lnTo>
                    <a:pt x="4381" y="105854"/>
                  </a:lnTo>
                </a:path>
                <a:path w="6350" h="158114">
                  <a:moveTo>
                    <a:pt x="4953" y="157543"/>
                  </a:moveTo>
                  <a:lnTo>
                    <a:pt x="4635" y="129159"/>
                  </a:lnTo>
                </a:path>
                <a:path w="6350" h="158114">
                  <a:moveTo>
                    <a:pt x="2349" y="129540"/>
                  </a:moveTo>
                  <a:lnTo>
                    <a:pt x="2666" y="157543"/>
                  </a:lnTo>
                </a:path>
                <a:path w="6350" h="158114">
                  <a:moveTo>
                    <a:pt x="2095" y="105918"/>
                  </a:moveTo>
                  <a:lnTo>
                    <a:pt x="2349" y="129540"/>
                  </a:lnTo>
                </a:path>
                <a:path w="6350" h="158114">
                  <a:moveTo>
                    <a:pt x="4762" y="34353"/>
                  </a:moveTo>
                  <a:lnTo>
                    <a:pt x="4699" y="26924"/>
                  </a:lnTo>
                </a:path>
                <a:path w="6350" h="158114">
                  <a:moveTo>
                    <a:pt x="0" y="26987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6743053" y="259015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6719569" y="2536317"/>
              <a:ext cx="53340" cy="132715"/>
            </a:xfrm>
            <a:custGeom>
              <a:avLst/>
              <a:gdLst/>
              <a:ahLst/>
              <a:cxnLst/>
              <a:rect l="l" t="t" r="r" b="b"/>
              <a:pathLst>
                <a:path w="53340" h="132714">
                  <a:moveTo>
                    <a:pt x="33210" y="80708"/>
                  </a:moveTo>
                  <a:lnTo>
                    <a:pt x="34607" y="79946"/>
                  </a:lnTo>
                </a:path>
                <a:path w="53340" h="132714">
                  <a:moveTo>
                    <a:pt x="34607" y="79946"/>
                  </a:moveTo>
                  <a:lnTo>
                    <a:pt x="34734" y="78295"/>
                  </a:lnTo>
                </a:path>
                <a:path w="53340" h="132714">
                  <a:moveTo>
                    <a:pt x="26034" y="65849"/>
                  </a:moveTo>
                  <a:lnTo>
                    <a:pt x="27622" y="64896"/>
                  </a:lnTo>
                </a:path>
                <a:path w="53340" h="132714">
                  <a:moveTo>
                    <a:pt x="20065" y="80073"/>
                  </a:moveTo>
                  <a:lnTo>
                    <a:pt x="19938" y="78358"/>
                  </a:lnTo>
                </a:path>
                <a:path w="53340" h="132714">
                  <a:moveTo>
                    <a:pt x="21526" y="80835"/>
                  </a:moveTo>
                  <a:lnTo>
                    <a:pt x="20065" y="80073"/>
                  </a:lnTo>
                </a:path>
                <a:path w="53340" h="132714">
                  <a:moveTo>
                    <a:pt x="29273" y="55752"/>
                  </a:moveTo>
                  <a:lnTo>
                    <a:pt x="29463" y="66547"/>
                  </a:lnTo>
                </a:path>
                <a:path w="53340" h="132714">
                  <a:moveTo>
                    <a:pt x="27685" y="0"/>
                  </a:moveTo>
                  <a:lnTo>
                    <a:pt x="25463" y="0"/>
                  </a:lnTo>
                </a:path>
                <a:path w="53340" h="132714">
                  <a:moveTo>
                    <a:pt x="29082" y="132397"/>
                  </a:moveTo>
                  <a:lnTo>
                    <a:pt x="26797" y="132397"/>
                  </a:lnTo>
                </a:path>
                <a:path w="53340" h="132714">
                  <a:moveTo>
                    <a:pt x="34162" y="51117"/>
                  </a:moveTo>
                  <a:lnTo>
                    <a:pt x="28003" y="51180"/>
                  </a:lnTo>
                </a:path>
                <a:path w="53340" h="132714">
                  <a:moveTo>
                    <a:pt x="34226" y="55689"/>
                  </a:moveTo>
                  <a:lnTo>
                    <a:pt x="34162" y="51117"/>
                  </a:lnTo>
                </a:path>
                <a:path w="53340" h="132714">
                  <a:moveTo>
                    <a:pt x="18287" y="54736"/>
                  </a:moveTo>
                  <a:lnTo>
                    <a:pt x="25526" y="54609"/>
                  </a:lnTo>
                </a:path>
                <a:path w="53340" h="132714">
                  <a:moveTo>
                    <a:pt x="18287" y="59245"/>
                  </a:moveTo>
                  <a:lnTo>
                    <a:pt x="18287" y="54736"/>
                  </a:lnTo>
                </a:path>
                <a:path w="53340" h="132714">
                  <a:moveTo>
                    <a:pt x="24447" y="59181"/>
                  </a:moveTo>
                  <a:lnTo>
                    <a:pt x="18287" y="59245"/>
                  </a:lnTo>
                </a:path>
                <a:path w="53340" h="132714">
                  <a:moveTo>
                    <a:pt x="22034" y="10477"/>
                  </a:moveTo>
                  <a:lnTo>
                    <a:pt x="7683" y="8381"/>
                  </a:lnTo>
                </a:path>
                <a:path w="53340" h="132714">
                  <a:moveTo>
                    <a:pt x="6857" y="8572"/>
                  </a:moveTo>
                  <a:lnTo>
                    <a:pt x="7683" y="8381"/>
                  </a:lnTo>
                </a:path>
                <a:path w="53340" h="132714">
                  <a:moveTo>
                    <a:pt x="6540" y="7365"/>
                  </a:moveTo>
                  <a:lnTo>
                    <a:pt x="7429" y="7175"/>
                  </a:lnTo>
                </a:path>
                <a:path w="53340" h="132714">
                  <a:moveTo>
                    <a:pt x="0" y="12318"/>
                  </a:moveTo>
                  <a:lnTo>
                    <a:pt x="63" y="11810"/>
                  </a:lnTo>
                </a:path>
                <a:path w="53340" h="132714">
                  <a:moveTo>
                    <a:pt x="6857" y="8572"/>
                  </a:moveTo>
                  <a:lnTo>
                    <a:pt x="761" y="12763"/>
                  </a:lnTo>
                </a:path>
                <a:path w="53340" h="132714">
                  <a:moveTo>
                    <a:pt x="6540" y="7365"/>
                  </a:moveTo>
                  <a:lnTo>
                    <a:pt x="63" y="11810"/>
                  </a:lnTo>
                </a:path>
                <a:path w="53340" h="132714">
                  <a:moveTo>
                    <a:pt x="22034" y="9334"/>
                  </a:moveTo>
                  <a:lnTo>
                    <a:pt x="7429" y="7175"/>
                  </a:lnTo>
                </a:path>
                <a:path w="53340" h="132714">
                  <a:moveTo>
                    <a:pt x="253" y="12700"/>
                  </a:moveTo>
                  <a:lnTo>
                    <a:pt x="761" y="12763"/>
                  </a:lnTo>
                </a:path>
                <a:path w="53340" h="132714">
                  <a:moveTo>
                    <a:pt x="0" y="12318"/>
                  </a:moveTo>
                  <a:lnTo>
                    <a:pt x="253" y="12700"/>
                  </a:lnTo>
                </a:path>
                <a:path w="53340" h="132714">
                  <a:moveTo>
                    <a:pt x="31178" y="10350"/>
                  </a:moveTo>
                  <a:lnTo>
                    <a:pt x="45465" y="7937"/>
                  </a:lnTo>
                </a:path>
                <a:path w="53340" h="132714">
                  <a:moveTo>
                    <a:pt x="46291" y="8127"/>
                  </a:moveTo>
                  <a:lnTo>
                    <a:pt x="45465" y="7937"/>
                  </a:lnTo>
                </a:path>
                <a:path w="53340" h="132714">
                  <a:moveTo>
                    <a:pt x="31114" y="9207"/>
                  </a:moveTo>
                  <a:lnTo>
                    <a:pt x="45720" y="6794"/>
                  </a:lnTo>
                </a:path>
                <a:path w="53340" h="132714">
                  <a:moveTo>
                    <a:pt x="46545" y="6921"/>
                  </a:moveTo>
                  <a:lnTo>
                    <a:pt x="53149" y="11239"/>
                  </a:lnTo>
                </a:path>
                <a:path w="53340" h="132714">
                  <a:moveTo>
                    <a:pt x="53212" y="11683"/>
                  </a:moveTo>
                  <a:lnTo>
                    <a:pt x="52958" y="12064"/>
                  </a:lnTo>
                </a:path>
                <a:path w="53340" h="132714">
                  <a:moveTo>
                    <a:pt x="52958" y="12064"/>
                  </a:moveTo>
                  <a:lnTo>
                    <a:pt x="52514" y="12191"/>
                  </a:lnTo>
                </a:path>
                <a:path w="53340" h="132714">
                  <a:moveTo>
                    <a:pt x="53212" y="11683"/>
                  </a:moveTo>
                  <a:lnTo>
                    <a:pt x="53149" y="11239"/>
                  </a:lnTo>
                </a:path>
                <a:path w="53340" h="132714">
                  <a:moveTo>
                    <a:pt x="46545" y="6921"/>
                  </a:moveTo>
                  <a:lnTo>
                    <a:pt x="45720" y="6794"/>
                  </a:lnTo>
                </a:path>
                <a:path w="53340" h="132714">
                  <a:moveTo>
                    <a:pt x="46291" y="8127"/>
                  </a:moveTo>
                  <a:lnTo>
                    <a:pt x="52514" y="12191"/>
                  </a:lnTo>
                </a:path>
                <a:path w="53340" h="132714">
                  <a:moveTo>
                    <a:pt x="28765" y="1777"/>
                  </a:moveTo>
                  <a:lnTo>
                    <a:pt x="27622" y="1777"/>
                  </a:lnTo>
                </a:path>
                <a:path w="53340" h="132714">
                  <a:moveTo>
                    <a:pt x="25336" y="1841"/>
                  </a:moveTo>
                  <a:lnTo>
                    <a:pt x="24129" y="1841"/>
                  </a:lnTo>
                </a:path>
                <a:path w="53340" h="132714">
                  <a:moveTo>
                    <a:pt x="24574" y="104076"/>
                  </a:moveTo>
                  <a:lnTo>
                    <a:pt x="24637" y="80835"/>
                  </a:lnTo>
                </a:path>
                <a:path w="53340" h="132714">
                  <a:moveTo>
                    <a:pt x="25019" y="104775"/>
                  </a:moveTo>
                  <a:lnTo>
                    <a:pt x="24574" y="104076"/>
                  </a:lnTo>
                </a:path>
                <a:path w="53340" h="132714">
                  <a:moveTo>
                    <a:pt x="26479" y="104457"/>
                  </a:moveTo>
                  <a:lnTo>
                    <a:pt x="25019" y="104775"/>
                  </a:lnTo>
                </a:path>
                <a:path w="53340" h="132714">
                  <a:moveTo>
                    <a:pt x="30416" y="103631"/>
                  </a:moveTo>
                  <a:lnTo>
                    <a:pt x="29908" y="80771"/>
                  </a:lnTo>
                </a:path>
                <a:path w="53340" h="132714">
                  <a:moveTo>
                    <a:pt x="30035" y="104330"/>
                  </a:moveTo>
                  <a:lnTo>
                    <a:pt x="30416" y="103631"/>
                  </a:lnTo>
                </a:path>
                <a:path w="53340" h="132714">
                  <a:moveTo>
                    <a:pt x="28765" y="104012"/>
                  </a:moveTo>
                  <a:lnTo>
                    <a:pt x="30035" y="104330"/>
                  </a:lnTo>
                </a:path>
                <a:path w="53340" h="132714">
                  <a:moveTo>
                    <a:pt x="24383" y="54673"/>
                  </a:moveTo>
                  <a:lnTo>
                    <a:pt x="24447" y="59181"/>
                  </a:lnTo>
                </a:path>
                <a:path w="53340" h="132714">
                  <a:moveTo>
                    <a:pt x="24447" y="59181"/>
                  </a:moveTo>
                  <a:lnTo>
                    <a:pt x="24574" y="68897"/>
                  </a:lnTo>
                </a:path>
                <a:path w="53340" h="132714">
                  <a:moveTo>
                    <a:pt x="24637" y="80835"/>
                  </a:moveTo>
                  <a:lnTo>
                    <a:pt x="21526" y="80835"/>
                  </a:lnTo>
                </a:path>
                <a:path w="53340" h="132714">
                  <a:moveTo>
                    <a:pt x="29146" y="65912"/>
                  </a:moveTo>
                  <a:lnTo>
                    <a:pt x="29273" y="66293"/>
                  </a:lnTo>
                </a:path>
                <a:path w="53340" h="132714">
                  <a:moveTo>
                    <a:pt x="27622" y="64896"/>
                  </a:moveTo>
                  <a:lnTo>
                    <a:pt x="28130" y="65214"/>
                  </a:lnTo>
                </a:path>
                <a:path w="53340" h="132714">
                  <a:moveTo>
                    <a:pt x="28066" y="55752"/>
                  </a:moveTo>
                  <a:lnTo>
                    <a:pt x="28194" y="55752"/>
                  </a:lnTo>
                </a:path>
                <a:path w="53340" h="132714">
                  <a:moveTo>
                    <a:pt x="22034" y="10477"/>
                  </a:moveTo>
                  <a:lnTo>
                    <a:pt x="25209" y="10413"/>
                  </a:lnTo>
                </a:path>
                <a:path w="53340" h="132714">
                  <a:moveTo>
                    <a:pt x="22034" y="9334"/>
                  </a:moveTo>
                  <a:lnTo>
                    <a:pt x="24193" y="9270"/>
                  </a:lnTo>
                </a:path>
                <a:path w="53340" h="132714">
                  <a:moveTo>
                    <a:pt x="27685" y="9270"/>
                  </a:moveTo>
                  <a:lnTo>
                    <a:pt x="26606" y="9270"/>
                  </a:lnTo>
                </a:path>
                <a:path w="53340" h="132714">
                  <a:moveTo>
                    <a:pt x="25019" y="80835"/>
                  </a:moveTo>
                  <a:lnTo>
                    <a:pt x="24637" y="80835"/>
                  </a:lnTo>
                </a:path>
                <a:path w="53340" h="132714">
                  <a:moveTo>
                    <a:pt x="29590" y="66928"/>
                  </a:moveTo>
                  <a:lnTo>
                    <a:pt x="34734" y="78295"/>
                  </a:lnTo>
                </a:path>
                <a:path w="53340" h="132714">
                  <a:moveTo>
                    <a:pt x="28130" y="65214"/>
                  </a:moveTo>
                  <a:lnTo>
                    <a:pt x="28321" y="65341"/>
                  </a:lnTo>
                </a:path>
                <a:path w="53340" h="132714">
                  <a:moveTo>
                    <a:pt x="28321" y="65341"/>
                  </a:moveTo>
                  <a:lnTo>
                    <a:pt x="29146" y="65912"/>
                  </a:lnTo>
                </a:path>
                <a:path w="53340" h="132714">
                  <a:moveTo>
                    <a:pt x="19938" y="78358"/>
                  </a:moveTo>
                  <a:lnTo>
                    <a:pt x="24574" y="68897"/>
                  </a:lnTo>
                </a:path>
                <a:path w="53340" h="132714">
                  <a:moveTo>
                    <a:pt x="25019" y="67944"/>
                  </a:moveTo>
                  <a:lnTo>
                    <a:pt x="25273" y="67500"/>
                  </a:lnTo>
                </a:path>
                <a:path w="53340" h="132714">
                  <a:moveTo>
                    <a:pt x="28765" y="103441"/>
                  </a:moveTo>
                  <a:lnTo>
                    <a:pt x="28765" y="104012"/>
                  </a:lnTo>
                </a:path>
                <a:path w="53340" h="132714">
                  <a:moveTo>
                    <a:pt x="28194" y="55752"/>
                  </a:moveTo>
                  <a:lnTo>
                    <a:pt x="29273" y="55752"/>
                  </a:lnTo>
                </a:path>
                <a:path w="53340" h="132714">
                  <a:moveTo>
                    <a:pt x="29273" y="55752"/>
                  </a:moveTo>
                  <a:lnTo>
                    <a:pt x="34226" y="55689"/>
                  </a:lnTo>
                </a:path>
                <a:path w="53340" h="132714">
                  <a:moveTo>
                    <a:pt x="24193" y="9270"/>
                  </a:moveTo>
                  <a:lnTo>
                    <a:pt x="25273" y="9270"/>
                  </a:lnTo>
                </a:path>
                <a:path w="53340" h="132714">
                  <a:moveTo>
                    <a:pt x="27749" y="9270"/>
                  </a:moveTo>
                  <a:lnTo>
                    <a:pt x="27685" y="9270"/>
                  </a:lnTo>
                </a:path>
                <a:path w="53340" h="132714">
                  <a:moveTo>
                    <a:pt x="28003" y="53085"/>
                  </a:moveTo>
                  <a:lnTo>
                    <a:pt x="28066" y="54990"/>
                  </a:lnTo>
                </a:path>
                <a:path w="53340" h="132714">
                  <a:moveTo>
                    <a:pt x="25400" y="33972"/>
                  </a:moveTo>
                  <a:lnTo>
                    <a:pt x="25209" y="10413"/>
                  </a:lnTo>
                </a:path>
                <a:path w="53340" h="132714">
                  <a:moveTo>
                    <a:pt x="27177" y="80771"/>
                  </a:moveTo>
                  <a:lnTo>
                    <a:pt x="25019" y="80835"/>
                  </a:lnTo>
                </a:path>
                <a:path w="53340" h="132714">
                  <a:moveTo>
                    <a:pt x="29273" y="66293"/>
                  </a:moveTo>
                  <a:lnTo>
                    <a:pt x="29463" y="66611"/>
                  </a:lnTo>
                </a:path>
                <a:path w="53340" h="132714">
                  <a:moveTo>
                    <a:pt x="29463" y="66611"/>
                  </a:moveTo>
                  <a:lnTo>
                    <a:pt x="29590" y="66928"/>
                  </a:lnTo>
                </a:path>
                <a:path w="53340" h="132714">
                  <a:moveTo>
                    <a:pt x="24574" y="68897"/>
                  </a:moveTo>
                  <a:lnTo>
                    <a:pt x="24637" y="68770"/>
                  </a:lnTo>
                </a:path>
                <a:path w="53340" h="132714">
                  <a:moveTo>
                    <a:pt x="24637" y="68770"/>
                  </a:moveTo>
                  <a:lnTo>
                    <a:pt x="25019" y="67944"/>
                  </a:lnTo>
                </a:path>
                <a:path w="53340" h="132714">
                  <a:moveTo>
                    <a:pt x="25907" y="66103"/>
                  </a:moveTo>
                  <a:lnTo>
                    <a:pt x="26034" y="658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6747435" y="26394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744842" y="2545524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0" y="63"/>
                  </a:moveTo>
                  <a:lnTo>
                    <a:pt x="126" y="63"/>
                  </a:lnTo>
                </a:path>
                <a:path w="8254" h="71755">
                  <a:moveTo>
                    <a:pt x="126" y="63"/>
                  </a:moveTo>
                  <a:lnTo>
                    <a:pt x="1333" y="63"/>
                  </a:lnTo>
                </a:path>
                <a:path w="8254" h="71755">
                  <a:moveTo>
                    <a:pt x="5905" y="1143"/>
                  </a:moveTo>
                  <a:lnTo>
                    <a:pt x="2412" y="1143"/>
                  </a:lnTo>
                </a:path>
                <a:path w="8254" h="71755">
                  <a:moveTo>
                    <a:pt x="5841" y="0"/>
                  </a:moveTo>
                  <a:lnTo>
                    <a:pt x="3619" y="0"/>
                  </a:lnTo>
                </a:path>
                <a:path w="8254" h="71755">
                  <a:moveTo>
                    <a:pt x="3619" y="0"/>
                  </a:moveTo>
                  <a:lnTo>
                    <a:pt x="2476" y="63"/>
                  </a:lnTo>
                </a:path>
                <a:path w="8254" h="71755">
                  <a:moveTo>
                    <a:pt x="2793" y="45783"/>
                  </a:moveTo>
                  <a:lnTo>
                    <a:pt x="2793" y="46545"/>
                  </a:lnTo>
                </a:path>
                <a:path w="8254" h="71755">
                  <a:moveTo>
                    <a:pt x="2793" y="46545"/>
                  </a:moveTo>
                  <a:lnTo>
                    <a:pt x="2857" y="56007"/>
                  </a:lnTo>
                </a:path>
                <a:path w="8254" h="71755">
                  <a:moveTo>
                    <a:pt x="253" y="45402"/>
                  </a:moveTo>
                  <a:lnTo>
                    <a:pt x="126" y="24765"/>
                  </a:lnTo>
                </a:path>
                <a:path w="8254" h="71755">
                  <a:moveTo>
                    <a:pt x="2158" y="71564"/>
                  </a:moveTo>
                  <a:lnTo>
                    <a:pt x="1904" y="71564"/>
                  </a:lnTo>
                </a:path>
                <a:path w="8254" h="71755">
                  <a:moveTo>
                    <a:pt x="0" y="58293"/>
                  </a:moveTo>
                  <a:lnTo>
                    <a:pt x="444" y="57276"/>
                  </a:lnTo>
                </a:path>
                <a:path w="8254" h="71755">
                  <a:moveTo>
                    <a:pt x="7937" y="71500"/>
                  </a:moveTo>
                  <a:lnTo>
                    <a:pt x="4635" y="71564"/>
                  </a:lnTo>
                </a:path>
                <a:path w="8254" h="71755">
                  <a:moveTo>
                    <a:pt x="444" y="57276"/>
                  </a:moveTo>
                  <a:lnTo>
                    <a:pt x="634" y="5689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6744577" y="26015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6743700" y="2511171"/>
              <a:ext cx="109855" cy="158115"/>
            </a:xfrm>
            <a:custGeom>
              <a:avLst/>
              <a:gdLst/>
              <a:ahLst/>
              <a:cxnLst/>
              <a:rect l="l" t="t" r="r" b="b"/>
              <a:pathLst>
                <a:path w="109854" h="158114">
                  <a:moveTo>
                    <a:pt x="3555" y="35496"/>
                  </a:moveTo>
                  <a:lnTo>
                    <a:pt x="3873" y="76326"/>
                  </a:lnTo>
                </a:path>
                <a:path w="109854" h="158114">
                  <a:moveTo>
                    <a:pt x="3873" y="76326"/>
                  </a:moveTo>
                  <a:lnTo>
                    <a:pt x="3873" y="78231"/>
                  </a:lnTo>
                </a:path>
                <a:path w="109854" h="158114">
                  <a:moveTo>
                    <a:pt x="5778" y="105917"/>
                  </a:moveTo>
                  <a:lnTo>
                    <a:pt x="5397" y="105917"/>
                  </a:lnTo>
                </a:path>
                <a:path w="109854" h="158114">
                  <a:moveTo>
                    <a:pt x="5397" y="105917"/>
                  </a:moveTo>
                  <a:lnTo>
                    <a:pt x="3301" y="105917"/>
                  </a:lnTo>
                </a:path>
                <a:path w="109854" h="158114">
                  <a:moveTo>
                    <a:pt x="889" y="63"/>
                  </a:moveTo>
                  <a:lnTo>
                    <a:pt x="1270" y="34416"/>
                  </a:lnTo>
                </a:path>
                <a:path w="109854" h="158114">
                  <a:moveTo>
                    <a:pt x="3555" y="34416"/>
                  </a:moveTo>
                  <a:lnTo>
                    <a:pt x="3175" y="0"/>
                  </a:lnTo>
                </a:path>
                <a:path w="109854" h="158114">
                  <a:moveTo>
                    <a:pt x="4635" y="128587"/>
                  </a:moveTo>
                  <a:lnTo>
                    <a:pt x="4381" y="105917"/>
                  </a:lnTo>
                </a:path>
                <a:path w="109854" h="158114">
                  <a:moveTo>
                    <a:pt x="4952" y="157543"/>
                  </a:moveTo>
                  <a:lnTo>
                    <a:pt x="4635" y="129158"/>
                  </a:lnTo>
                </a:path>
                <a:path w="109854" h="158114">
                  <a:moveTo>
                    <a:pt x="2349" y="129603"/>
                  </a:moveTo>
                  <a:lnTo>
                    <a:pt x="2667" y="157543"/>
                  </a:lnTo>
                </a:path>
                <a:path w="109854" h="158114">
                  <a:moveTo>
                    <a:pt x="2031" y="105917"/>
                  </a:moveTo>
                  <a:lnTo>
                    <a:pt x="2349" y="129603"/>
                  </a:lnTo>
                </a:path>
                <a:path w="109854" h="158114">
                  <a:moveTo>
                    <a:pt x="4762" y="34353"/>
                  </a:moveTo>
                  <a:lnTo>
                    <a:pt x="4635" y="26924"/>
                  </a:lnTo>
                </a:path>
                <a:path w="109854" h="158114">
                  <a:moveTo>
                    <a:pt x="0" y="26987"/>
                  </a:moveTo>
                  <a:lnTo>
                    <a:pt x="63" y="34416"/>
                  </a:lnTo>
                </a:path>
                <a:path w="109854" h="158114">
                  <a:moveTo>
                    <a:pt x="80899" y="79628"/>
                  </a:moveTo>
                  <a:lnTo>
                    <a:pt x="80899" y="79692"/>
                  </a:lnTo>
                </a:path>
                <a:path w="109854" h="158114">
                  <a:moveTo>
                    <a:pt x="89725" y="105663"/>
                  </a:moveTo>
                  <a:lnTo>
                    <a:pt x="91122" y="104838"/>
                  </a:lnTo>
                </a:path>
                <a:path w="109854" h="158114">
                  <a:moveTo>
                    <a:pt x="91122" y="104838"/>
                  </a:moveTo>
                  <a:lnTo>
                    <a:pt x="91249" y="103250"/>
                  </a:lnTo>
                </a:path>
                <a:path w="109854" h="158114">
                  <a:moveTo>
                    <a:pt x="82550" y="90804"/>
                  </a:moveTo>
                  <a:lnTo>
                    <a:pt x="84137" y="89788"/>
                  </a:lnTo>
                </a:path>
                <a:path w="109854" h="158114">
                  <a:moveTo>
                    <a:pt x="76517" y="104965"/>
                  </a:moveTo>
                  <a:lnTo>
                    <a:pt x="76453" y="103314"/>
                  </a:lnTo>
                </a:path>
                <a:path w="109854" h="158114">
                  <a:moveTo>
                    <a:pt x="78041" y="105790"/>
                  </a:moveTo>
                  <a:lnTo>
                    <a:pt x="76517" y="104965"/>
                  </a:lnTo>
                </a:path>
                <a:path w="109854" h="158114">
                  <a:moveTo>
                    <a:pt x="85788" y="80645"/>
                  </a:moveTo>
                  <a:lnTo>
                    <a:pt x="85978" y="91439"/>
                  </a:lnTo>
                </a:path>
                <a:path w="109854" h="158114">
                  <a:moveTo>
                    <a:pt x="84200" y="25146"/>
                  </a:moveTo>
                  <a:lnTo>
                    <a:pt x="81978" y="25146"/>
                  </a:lnTo>
                </a:path>
                <a:path w="109854" h="158114">
                  <a:moveTo>
                    <a:pt x="85598" y="157289"/>
                  </a:moveTo>
                  <a:lnTo>
                    <a:pt x="83311" y="157352"/>
                  </a:lnTo>
                </a:path>
                <a:path w="109854" h="158114">
                  <a:moveTo>
                    <a:pt x="90677" y="76073"/>
                  </a:moveTo>
                  <a:lnTo>
                    <a:pt x="84518" y="76136"/>
                  </a:lnTo>
                </a:path>
                <a:path w="109854" h="158114">
                  <a:moveTo>
                    <a:pt x="90741" y="80581"/>
                  </a:moveTo>
                  <a:lnTo>
                    <a:pt x="90677" y="76073"/>
                  </a:lnTo>
                </a:path>
                <a:path w="109854" h="158114">
                  <a:moveTo>
                    <a:pt x="74802" y="79628"/>
                  </a:moveTo>
                  <a:lnTo>
                    <a:pt x="82042" y="79565"/>
                  </a:lnTo>
                </a:path>
                <a:path w="109854" h="158114">
                  <a:moveTo>
                    <a:pt x="74802" y="84200"/>
                  </a:moveTo>
                  <a:lnTo>
                    <a:pt x="74802" y="79628"/>
                  </a:lnTo>
                </a:path>
                <a:path w="109854" h="158114">
                  <a:moveTo>
                    <a:pt x="80962" y="84137"/>
                  </a:moveTo>
                  <a:lnTo>
                    <a:pt x="74802" y="84200"/>
                  </a:lnTo>
                </a:path>
                <a:path w="109854" h="158114">
                  <a:moveTo>
                    <a:pt x="78549" y="35369"/>
                  </a:moveTo>
                  <a:lnTo>
                    <a:pt x="64198" y="33337"/>
                  </a:lnTo>
                </a:path>
                <a:path w="109854" h="158114">
                  <a:moveTo>
                    <a:pt x="63373" y="33527"/>
                  </a:moveTo>
                  <a:lnTo>
                    <a:pt x="64198" y="33337"/>
                  </a:lnTo>
                </a:path>
                <a:path w="109854" h="158114">
                  <a:moveTo>
                    <a:pt x="63055" y="32321"/>
                  </a:moveTo>
                  <a:lnTo>
                    <a:pt x="63944" y="32130"/>
                  </a:lnTo>
                </a:path>
                <a:path w="109854" h="158114">
                  <a:moveTo>
                    <a:pt x="56515" y="37210"/>
                  </a:moveTo>
                  <a:lnTo>
                    <a:pt x="56578" y="36766"/>
                  </a:lnTo>
                </a:path>
                <a:path w="109854" h="158114">
                  <a:moveTo>
                    <a:pt x="63373" y="33527"/>
                  </a:moveTo>
                  <a:lnTo>
                    <a:pt x="57276" y="37718"/>
                  </a:lnTo>
                </a:path>
                <a:path w="109854" h="158114">
                  <a:moveTo>
                    <a:pt x="63055" y="32321"/>
                  </a:moveTo>
                  <a:lnTo>
                    <a:pt x="56578" y="36766"/>
                  </a:lnTo>
                </a:path>
                <a:path w="109854" h="158114">
                  <a:moveTo>
                    <a:pt x="78549" y="34226"/>
                  </a:moveTo>
                  <a:lnTo>
                    <a:pt x="63944" y="32130"/>
                  </a:lnTo>
                </a:path>
                <a:path w="109854" h="158114">
                  <a:moveTo>
                    <a:pt x="56769" y="37591"/>
                  </a:moveTo>
                  <a:lnTo>
                    <a:pt x="57276" y="37718"/>
                  </a:lnTo>
                </a:path>
                <a:path w="109854" h="158114">
                  <a:moveTo>
                    <a:pt x="56515" y="37210"/>
                  </a:moveTo>
                  <a:lnTo>
                    <a:pt x="56769" y="37591"/>
                  </a:lnTo>
                </a:path>
                <a:path w="109854" h="158114">
                  <a:moveTo>
                    <a:pt x="87629" y="35242"/>
                  </a:moveTo>
                  <a:lnTo>
                    <a:pt x="101980" y="32892"/>
                  </a:lnTo>
                </a:path>
                <a:path w="109854" h="158114">
                  <a:moveTo>
                    <a:pt x="102806" y="33083"/>
                  </a:moveTo>
                  <a:lnTo>
                    <a:pt x="101980" y="32892"/>
                  </a:lnTo>
                </a:path>
                <a:path w="109854" h="158114">
                  <a:moveTo>
                    <a:pt x="87629" y="34099"/>
                  </a:moveTo>
                  <a:lnTo>
                    <a:pt x="102234" y="31686"/>
                  </a:lnTo>
                </a:path>
                <a:path w="109854" h="158114">
                  <a:moveTo>
                    <a:pt x="103060" y="31876"/>
                  </a:moveTo>
                  <a:lnTo>
                    <a:pt x="109664" y="36131"/>
                  </a:lnTo>
                </a:path>
                <a:path w="109854" h="158114">
                  <a:moveTo>
                    <a:pt x="109727" y="36639"/>
                  </a:moveTo>
                  <a:lnTo>
                    <a:pt x="109474" y="37020"/>
                  </a:lnTo>
                </a:path>
                <a:path w="109854" h="158114">
                  <a:moveTo>
                    <a:pt x="109474" y="37020"/>
                  </a:moveTo>
                  <a:lnTo>
                    <a:pt x="109029" y="37083"/>
                  </a:lnTo>
                </a:path>
                <a:path w="109854" h="158114">
                  <a:moveTo>
                    <a:pt x="109727" y="36639"/>
                  </a:moveTo>
                  <a:lnTo>
                    <a:pt x="109664" y="36131"/>
                  </a:lnTo>
                </a:path>
                <a:path w="109854" h="158114">
                  <a:moveTo>
                    <a:pt x="103060" y="31876"/>
                  </a:moveTo>
                  <a:lnTo>
                    <a:pt x="102234" y="31686"/>
                  </a:lnTo>
                </a:path>
                <a:path w="109854" h="158114">
                  <a:moveTo>
                    <a:pt x="102806" y="33083"/>
                  </a:moveTo>
                  <a:lnTo>
                    <a:pt x="109029" y="37083"/>
                  </a:lnTo>
                </a:path>
                <a:path w="109854" h="158114">
                  <a:moveTo>
                    <a:pt x="85280" y="26670"/>
                  </a:moveTo>
                  <a:lnTo>
                    <a:pt x="84137" y="26733"/>
                  </a:lnTo>
                </a:path>
                <a:path w="109854" h="158114">
                  <a:moveTo>
                    <a:pt x="81851" y="26733"/>
                  </a:moveTo>
                  <a:lnTo>
                    <a:pt x="80581" y="26733"/>
                  </a:lnTo>
                </a:path>
                <a:path w="109854" h="158114">
                  <a:moveTo>
                    <a:pt x="81089" y="129031"/>
                  </a:moveTo>
                  <a:lnTo>
                    <a:pt x="81152" y="105727"/>
                  </a:lnTo>
                </a:path>
                <a:path w="109854" h="158114">
                  <a:moveTo>
                    <a:pt x="81533" y="129730"/>
                  </a:moveTo>
                  <a:lnTo>
                    <a:pt x="81089" y="129031"/>
                  </a:lnTo>
                </a:path>
                <a:path w="109854" h="158114">
                  <a:moveTo>
                    <a:pt x="82994" y="129349"/>
                  </a:moveTo>
                  <a:lnTo>
                    <a:pt x="81533" y="129730"/>
                  </a:lnTo>
                </a:path>
                <a:path w="109854" h="158114">
                  <a:moveTo>
                    <a:pt x="86931" y="128524"/>
                  </a:moveTo>
                  <a:lnTo>
                    <a:pt x="86423" y="105663"/>
                  </a:lnTo>
                </a:path>
                <a:path w="109854" h="158114">
                  <a:moveTo>
                    <a:pt x="86550" y="129285"/>
                  </a:moveTo>
                  <a:lnTo>
                    <a:pt x="86931" y="128524"/>
                  </a:lnTo>
                </a:path>
                <a:path w="109854" h="158114">
                  <a:moveTo>
                    <a:pt x="85280" y="128968"/>
                  </a:moveTo>
                  <a:lnTo>
                    <a:pt x="86550" y="129285"/>
                  </a:lnTo>
                </a:path>
                <a:path w="109854" h="158114">
                  <a:moveTo>
                    <a:pt x="80899" y="79565"/>
                  </a:moveTo>
                  <a:lnTo>
                    <a:pt x="80962" y="84137"/>
                  </a:lnTo>
                </a:path>
                <a:path w="109854" h="158114">
                  <a:moveTo>
                    <a:pt x="80962" y="84137"/>
                  </a:moveTo>
                  <a:lnTo>
                    <a:pt x="81089" y="93789"/>
                  </a:lnTo>
                </a:path>
                <a:path w="109854" h="158114">
                  <a:moveTo>
                    <a:pt x="81152" y="105727"/>
                  </a:moveTo>
                  <a:lnTo>
                    <a:pt x="78041" y="105790"/>
                  </a:lnTo>
                </a:path>
                <a:path w="109854" h="158114">
                  <a:moveTo>
                    <a:pt x="85661" y="90804"/>
                  </a:moveTo>
                  <a:lnTo>
                    <a:pt x="85788" y="91185"/>
                  </a:lnTo>
                </a:path>
                <a:path w="109854" h="158114">
                  <a:moveTo>
                    <a:pt x="84137" y="89788"/>
                  </a:moveTo>
                  <a:lnTo>
                    <a:pt x="84645" y="90170"/>
                  </a:lnTo>
                </a:path>
                <a:path w="109854" h="158114">
                  <a:moveTo>
                    <a:pt x="84581" y="80645"/>
                  </a:moveTo>
                  <a:lnTo>
                    <a:pt x="84708" y="80645"/>
                  </a:lnTo>
                </a:path>
                <a:path w="109854" h="158114">
                  <a:moveTo>
                    <a:pt x="78549" y="35369"/>
                  </a:moveTo>
                  <a:lnTo>
                    <a:pt x="81724" y="35305"/>
                  </a:lnTo>
                </a:path>
                <a:path w="109854" h="158114">
                  <a:moveTo>
                    <a:pt x="78549" y="34226"/>
                  </a:moveTo>
                  <a:lnTo>
                    <a:pt x="80708" y="34226"/>
                  </a:lnTo>
                </a:path>
                <a:path w="109854" h="158114">
                  <a:moveTo>
                    <a:pt x="84200" y="34162"/>
                  </a:moveTo>
                  <a:lnTo>
                    <a:pt x="83121" y="34162"/>
                  </a:lnTo>
                </a:path>
                <a:path w="109854" h="158114">
                  <a:moveTo>
                    <a:pt x="81533" y="105727"/>
                  </a:moveTo>
                  <a:lnTo>
                    <a:pt x="81152" y="105727"/>
                  </a:lnTo>
                </a:path>
                <a:path w="109854" h="158114">
                  <a:moveTo>
                    <a:pt x="86105" y="91884"/>
                  </a:moveTo>
                  <a:lnTo>
                    <a:pt x="91249" y="103250"/>
                  </a:lnTo>
                </a:path>
                <a:path w="109854" h="158114">
                  <a:moveTo>
                    <a:pt x="84645" y="90170"/>
                  </a:moveTo>
                  <a:lnTo>
                    <a:pt x="84835" y="90297"/>
                  </a:lnTo>
                </a:path>
                <a:path w="109854" h="158114">
                  <a:moveTo>
                    <a:pt x="84835" y="90297"/>
                  </a:moveTo>
                  <a:lnTo>
                    <a:pt x="85661" y="90804"/>
                  </a:lnTo>
                </a:path>
                <a:path w="109854" h="158114">
                  <a:moveTo>
                    <a:pt x="76453" y="103314"/>
                  </a:moveTo>
                  <a:lnTo>
                    <a:pt x="81089" y="93789"/>
                  </a:lnTo>
                </a:path>
                <a:path w="109854" h="158114">
                  <a:moveTo>
                    <a:pt x="81533" y="92836"/>
                  </a:moveTo>
                  <a:lnTo>
                    <a:pt x="81788" y="92392"/>
                  </a:lnTo>
                </a:path>
                <a:path w="109854" h="158114">
                  <a:moveTo>
                    <a:pt x="85280" y="128333"/>
                  </a:moveTo>
                  <a:lnTo>
                    <a:pt x="85280" y="128904"/>
                  </a:lnTo>
                </a:path>
                <a:path w="109854" h="158114">
                  <a:moveTo>
                    <a:pt x="84708" y="80645"/>
                  </a:moveTo>
                  <a:lnTo>
                    <a:pt x="85788" y="80645"/>
                  </a:lnTo>
                </a:path>
                <a:path w="109854" h="158114">
                  <a:moveTo>
                    <a:pt x="85788" y="80645"/>
                  </a:moveTo>
                  <a:lnTo>
                    <a:pt x="90741" y="80581"/>
                  </a:lnTo>
                </a:path>
                <a:path w="109854" h="158114">
                  <a:moveTo>
                    <a:pt x="80708" y="34226"/>
                  </a:moveTo>
                  <a:lnTo>
                    <a:pt x="81788" y="34226"/>
                  </a:lnTo>
                </a:path>
                <a:path w="109854" h="158114">
                  <a:moveTo>
                    <a:pt x="84264" y="34162"/>
                  </a:moveTo>
                  <a:lnTo>
                    <a:pt x="84200" y="34162"/>
                  </a:lnTo>
                </a:path>
                <a:path w="109854" h="158114">
                  <a:moveTo>
                    <a:pt x="84518" y="77977"/>
                  </a:moveTo>
                  <a:lnTo>
                    <a:pt x="84581" y="79946"/>
                  </a:lnTo>
                </a:path>
                <a:path w="109854" h="158114">
                  <a:moveTo>
                    <a:pt x="81851" y="58927"/>
                  </a:moveTo>
                  <a:lnTo>
                    <a:pt x="81724" y="35305"/>
                  </a:lnTo>
                </a:path>
                <a:path w="109854" h="158114">
                  <a:moveTo>
                    <a:pt x="83693" y="105727"/>
                  </a:moveTo>
                  <a:lnTo>
                    <a:pt x="81533" y="105727"/>
                  </a:lnTo>
                </a:path>
                <a:path w="109854" h="158114">
                  <a:moveTo>
                    <a:pt x="85788" y="91185"/>
                  </a:moveTo>
                  <a:lnTo>
                    <a:pt x="85978" y="91503"/>
                  </a:lnTo>
                </a:path>
                <a:path w="109854" h="158114">
                  <a:moveTo>
                    <a:pt x="85978" y="91503"/>
                  </a:moveTo>
                  <a:lnTo>
                    <a:pt x="86105" y="91884"/>
                  </a:lnTo>
                </a:path>
                <a:path w="109854" h="158114">
                  <a:moveTo>
                    <a:pt x="81089" y="93789"/>
                  </a:moveTo>
                  <a:lnTo>
                    <a:pt x="81152" y="93662"/>
                  </a:lnTo>
                </a:path>
                <a:path w="109854" h="158114">
                  <a:moveTo>
                    <a:pt x="81152" y="93662"/>
                  </a:moveTo>
                  <a:lnTo>
                    <a:pt x="81533" y="92836"/>
                  </a:lnTo>
                </a:path>
                <a:path w="109854" h="158114">
                  <a:moveTo>
                    <a:pt x="82423" y="91058"/>
                  </a:moveTo>
                  <a:lnTo>
                    <a:pt x="82550" y="90804"/>
                  </a:lnTo>
                </a:path>
                <a:path w="109854" h="158114">
                  <a:moveTo>
                    <a:pt x="85280" y="128904"/>
                  </a:moveTo>
                  <a:lnTo>
                    <a:pt x="85280" y="128968"/>
                  </a:lnTo>
                </a:path>
                <a:path w="109854" h="158114">
                  <a:moveTo>
                    <a:pt x="81788" y="34226"/>
                  </a:moveTo>
                  <a:lnTo>
                    <a:pt x="81915" y="34226"/>
                  </a:lnTo>
                </a:path>
                <a:path w="109854" h="158114">
                  <a:moveTo>
                    <a:pt x="81915" y="34226"/>
                  </a:moveTo>
                  <a:lnTo>
                    <a:pt x="83121" y="34162"/>
                  </a:lnTo>
                </a:path>
                <a:path w="109854" h="158114">
                  <a:moveTo>
                    <a:pt x="87629" y="35242"/>
                  </a:moveTo>
                  <a:lnTo>
                    <a:pt x="84200" y="35305"/>
                  </a:lnTo>
                </a:path>
                <a:path w="109854" h="158114">
                  <a:moveTo>
                    <a:pt x="87629" y="34099"/>
                  </a:moveTo>
                  <a:lnTo>
                    <a:pt x="85407" y="34162"/>
                  </a:lnTo>
                </a:path>
                <a:path w="109854" h="158114">
                  <a:moveTo>
                    <a:pt x="85407" y="34162"/>
                  </a:moveTo>
                  <a:lnTo>
                    <a:pt x="84264" y="34162"/>
                  </a:lnTo>
                </a:path>
                <a:path w="109854" h="158114">
                  <a:moveTo>
                    <a:pt x="84581" y="79946"/>
                  </a:moveTo>
                  <a:lnTo>
                    <a:pt x="84581" y="80645"/>
                  </a:lnTo>
                </a:path>
                <a:path w="109854" h="158114">
                  <a:moveTo>
                    <a:pt x="84581" y="80645"/>
                  </a:moveTo>
                  <a:lnTo>
                    <a:pt x="84645" y="90170"/>
                  </a:lnTo>
                </a:path>
                <a:path w="109854" h="158114">
                  <a:moveTo>
                    <a:pt x="82042" y="79565"/>
                  </a:moveTo>
                  <a:lnTo>
                    <a:pt x="81851" y="58927"/>
                  </a:lnTo>
                </a:path>
                <a:path w="109854" h="158114">
                  <a:moveTo>
                    <a:pt x="83883" y="105727"/>
                  </a:moveTo>
                  <a:lnTo>
                    <a:pt x="83693" y="105727"/>
                  </a:lnTo>
                </a:path>
                <a:path w="109854" h="158114">
                  <a:moveTo>
                    <a:pt x="81788" y="92392"/>
                  </a:moveTo>
                  <a:lnTo>
                    <a:pt x="82232" y="91439"/>
                  </a:lnTo>
                </a:path>
                <a:path w="109854" h="158114">
                  <a:moveTo>
                    <a:pt x="89725" y="105663"/>
                  </a:moveTo>
                  <a:lnTo>
                    <a:pt x="86423" y="105663"/>
                  </a:lnTo>
                </a:path>
                <a:path w="109854" h="158114">
                  <a:moveTo>
                    <a:pt x="82232" y="91439"/>
                  </a:moveTo>
                  <a:lnTo>
                    <a:pt x="82423" y="9105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6825222" y="26013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6824281" y="2508567"/>
              <a:ext cx="875030" cy="160020"/>
            </a:xfrm>
            <a:custGeom>
              <a:avLst/>
              <a:gdLst/>
              <a:ahLst/>
              <a:cxnLst/>
              <a:rect l="l" t="t" r="r" b="b"/>
              <a:pathLst>
                <a:path w="875029" h="160019">
                  <a:moveTo>
                    <a:pt x="3619" y="37909"/>
                  </a:moveTo>
                  <a:lnTo>
                    <a:pt x="3936" y="78740"/>
                  </a:lnTo>
                </a:path>
                <a:path w="875029" h="160019">
                  <a:moveTo>
                    <a:pt x="3936" y="78740"/>
                  </a:moveTo>
                  <a:lnTo>
                    <a:pt x="3936" y="80581"/>
                  </a:lnTo>
                </a:path>
                <a:path w="875029" h="160019">
                  <a:moveTo>
                    <a:pt x="5841" y="108267"/>
                  </a:moveTo>
                  <a:lnTo>
                    <a:pt x="5460" y="108267"/>
                  </a:lnTo>
                </a:path>
                <a:path w="875029" h="160019">
                  <a:moveTo>
                    <a:pt x="5460" y="108267"/>
                  </a:moveTo>
                  <a:lnTo>
                    <a:pt x="3301" y="108330"/>
                  </a:lnTo>
                </a:path>
                <a:path w="875029" h="160019">
                  <a:moveTo>
                    <a:pt x="952" y="2413"/>
                  </a:moveTo>
                  <a:lnTo>
                    <a:pt x="1333" y="36829"/>
                  </a:lnTo>
                </a:path>
                <a:path w="875029" h="160019">
                  <a:moveTo>
                    <a:pt x="3619" y="36766"/>
                  </a:moveTo>
                  <a:lnTo>
                    <a:pt x="3238" y="2349"/>
                  </a:lnTo>
                </a:path>
                <a:path w="875029" h="160019">
                  <a:moveTo>
                    <a:pt x="4699" y="130937"/>
                  </a:moveTo>
                  <a:lnTo>
                    <a:pt x="4445" y="108267"/>
                  </a:lnTo>
                </a:path>
                <a:path w="875029" h="160019">
                  <a:moveTo>
                    <a:pt x="5016" y="159893"/>
                  </a:moveTo>
                  <a:lnTo>
                    <a:pt x="4699" y="131572"/>
                  </a:lnTo>
                </a:path>
                <a:path w="875029" h="160019">
                  <a:moveTo>
                    <a:pt x="2412" y="131952"/>
                  </a:moveTo>
                  <a:lnTo>
                    <a:pt x="2730" y="159956"/>
                  </a:lnTo>
                </a:path>
                <a:path w="875029" h="160019">
                  <a:moveTo>
                    <a:pt x="2095" y="108330"/>
                  </a:moveTo>
                  <a:lnTo>
                    <a:pt x="2412" y="131952"/>
                  </a:lnTo>
                </a:path>
                <a:path w="875029" h="160019">
                  <a:moveTo>
                    <a:pt x="4825" y="36766"/>
                  </a:moveTo>
                  <a:lnTo>
                    <a:pt x="4699" y="29273"/>
                  </a:lnTo>
                </a:path>
                <a:path w="875029" h="160019">
                  <a:moveTo>
                    <a:pt x="0" y="29337"/>
                  </a:moveTo>
                  <a:lnTo>
                    <a:pt x="126" y="36829"/>
                  </a:lnTo>
                </a:path>
                <a:path w="875029" h="160019">
                  <a:moveTo>
                    <a:pt x="845947" y="79882"/>
                  </a:moveTo>
                  <a:lnTo>
                    <a:pt x="845947" y="79946"/>
                  </a:lnTo>
                </a:path>
                <a:path w="875029" h="160019">
                  <a:moveTo>
                    <a:pt x="854773" y="105918"/>
                  </a:moveTo>
                  <a:lnTo>
                    <a:pt x="856170" y="105092"/>
                  </a:lnTo>
                </a:path>
                <a:path w="875029" h="160019">
                  <a:moveTo>
                    <a:pt x="856170" y="105092"/>
                  </a:moveTo>
                  <a:lnTo>
                    <a:pt x="856297" y="103504"/>
                  </a:lnTo>
                </a:path>
                <a:path w="875029" h="160019">
                  <a:moveTo>
                    <a:pt x="847598" y="90995"/>
                  </a:moveTo>
                  <a:lnTo>
                    <a:pt x="849185" y="90043"/>
                  </a:lnTo>
                </a:path>
                <a:path w="875029" h="160019">
                  <a:moveTo>
                    <a:pt x="841628" y="105219"/>
                  </a:moveTo>
                  <a:lnTo>
                    <a:pt x="841501" y="103568"/>
                  </a:lnTo>
                </a:path>
                <a:path w="875029" h="160019">
                  <a:moveTo>
                    <a:pt x="843089" y="105981"/>
                  </a:moveTo>
                  <a:lnTo>
                    <a:pt x="841628" y="105219"/>
                  </a:lnTo>
                </a:path>
                <a:path w="875029" h="160019">
                  <a:moveTo>
                    <a:pt x="850836" y="80899"/>
                  </a:moveTo>
                  <a:lnTo>
                    <a:pt x="851026" y="91694"/>
                  </a:lnTo>
                </a:path>
                <a:path w="875029" h="160019">
                  <a:moveTo>
                    <a:pt x="848867" y="0"/>
                  </a:moveTo>
                  <a:lnTo>
                    <a:pt x="846581" y="63"/>
                  </a:lnTo>
                </a:path>
                <a:path w="875029" h="160019">
                  <a:moveTo>
                    <a:pt x="850646" y="157543"/>
                  </a:moveTo>
                  <a:lnTo>
                    <a:pt x="848359" y="157606"/>
                  </a:lnTo>
                </a:path>
                <a:path w="875029" h="160019">
                  <a:moveTo>
                    <a:pt x="855726" y="76326"/>
                  </a:moveTo>
                  <a:lnTo>
                    <a:pt x="849566" y="76326"/>
                  </a:lnTo>
                </a:path>
                <a:path w="875029" h="160019">
                  <a:moveTo>
                    <a:pt x="855789" y="80835"/>
                  </a:moveTo>
                  <a:lnTo>
                    <a:pt x="855726" y="76326"/>
                  </a:lnTo>
                </a:path>
                <a:path w="875029" h="160019">
                  <a:moveTo>
                    <a:pt x="839851" y="79882"/>
                  </a:moveTo>
                  <a:lnTo>
                    <a:pt x="847089" y="79819"/>
                  </a:lnTo>
                </a:path>
                <a:path w="875029" h="160019">
                  <a:moveTo>
                    <a:pt x="839851" y="84454"/>
                  </a:moveTo>
                  <a:lnTo>
                    <a:pt x="839851" y="79882"/>
                  </a:lnTo>
                </a:path>
                <a:path w="875029" h="160019">
                  <a:moveTo>
                    <a:pt x="846010" y="84327"/>
                  </a:moveTo>
                  <a:lnTo>
                    <a:pt x="839851" y="84454"/>
                  </a:lnTo>
                </a:path>
                <a:path w="875029" h="160019">
                  <a:moveTo>
                    <a:pt x="843597" y="35623"/>
                  </a:moveTo>
                  <a:lnTo>
                    <a:pt x="829246" y="33527"/>
                  </a:lnTo>
                </a:path>
                <a:path w="875029" h="160019">
                  <a:moveTo>
                    <a:pt x="828421" y="33781"/>
                  </a:moveTo>
                  <a:lnTo>
                    <a:pt x="829246" y="33527"/>
                  </a:lnTo>
                </a:path>
                <a:path w="875029" h="160019">
                  <a:moveTo>
                    <a:pt x="828166" y="32575"/>
                  </a:moveTo>
                  <a:lnTo>
                    <a:pt x="828992" y="32384"/>
                  </a:lnTo>
                </a:path>
                <a:path w="875029" h="160019">
                  <a:moveTo>
                    <a:pt x="821562" y="37465"/>
                  </a:moveTo>
                  <a:lnTo>
                    <a:pt x="821689" y="37020"/>
                  </a:lnTo>
                </a:path>
                <a:path w="875029" h="160019">
                  <a:moveTo>
                    <a:pt x="828421" y="33781"/>
                  </a:moveTo>
                  <a:lnTo>
                    <a:pt x="822325" y="37909"/>
                  </a:lnTo>
                </a:path>
                <a:path w="875029" h="160019">
                  <a:moveTo>
                    <a:pt x="828166" y="32575"/>
                  </a:moveTo>
                  <a:lnTo>
                    <a:pt x="821689" y="37020"/>
                  </a:lnTo>
                </a:path>
                <a:path w="875029" h="160019">
                  <a:moveTo>
                    <a:pt x="843597" y="34480"/>
                  </a:moveTo>
                  <a:lnTo>
                    <a:pt x="828992" y="32384"/>
                  </a:lnTo>
                </a:path>
                <a:path w="875029" h="160019">
                  <a:moveTo>
                    <a:pt x="821816" y="37846"/>
                  </a:moveTo>
                  <a:lnTo>
                    <a:pt x="822325" y="37909"/>
                  </a:lnTo>
                </a:path>
                <a:path w="875029" h="160019">
                  <a:moveTo>
                    <a:pt x="821562" y="37465"/>
                  </a:moveTo>
                  <a:lnTo>
                    <a:pt x="821816" y="37846"/>
                  </a:lnTo>
                </a:path>
                <a:path w="875029" h="160019">
                  <a:moveTo>
                    <a:pt x="852741" y="35496"/>
                  </a:moveTo>
                  <a:lnTo>
                    <a:pt x="867028" y="33147"/>
                  </a:lnTo>
                </a:path>
                <a:path w="875029" h="160019">
                  <a:moveTo>
                    <a:pt x="867854" y="33337"/>
                  </a:moveTo>
                  <a:lnTo>
                    <a:pt x="867028" y="33147"/>
                  </a:lnTo>
                </a:path>
                <a:path w="875029" h="160019">
                  <a:moveTo>
                    <a:pt x="852677" y="34353"/>
                  </a:moveTo>
                  <a:lnTo>
                    <a:pt x="867282" y="31940"/>
                  </a:lnTo>
                </a:path>
                <a:path w="875029" h="160019">
                  <a:moveTo>
                    <a:pt x="868108" y="32130"/>
                  </a:moveTo>
                  <a:lnTo>
                    <a:pt x="874712" y="36385"/>
                  </a:lnTo>
                </a:path>
                <a:path w="875029" h="160019">
                  <a:moveTo>
                    <a:pt x="874776" y="36893"/>
                  </a:moveTo>
                  <a:lnTo>
                    <a:pt x="874522" y="37274"/>
                  </a:lnTo>
                </a:path>
                <a:path w="875029" h="160019">
                  <a:moveTo>
                    <a:pt x="874522" y="37274"/>
                  </a:moveTo>
                  <a:lnTo>
                    <a:pt x="874077" y="37338"/>
                  </a:lnTo>
                </a:path>
                <a:path w="875029" h="160019">
                  <a:moveTo>
                    <a:pt x="874776" y="36893"/>
                  </a:moveTo>
                  <a:lnTo>
                    <a:pt x="874712" y="36385"/>
                  </a:lnTo>
                </a:path>
                <a:path w="875029" h="160019">
                  <a:moveTo>
                    <a:pt x="868108" y="32130"/>
                  </a:moveTo>
                  <a:lnTo>
                    <a:pt x="867282" y="31940"/>
                  </a:lnTo>
                </a:path>
                <a:path w="875029" h="160019">
                  <a:moveTo>
                    <a:pt x="867854" y="33337"/>
                  </a:moveTo>
                  <a:lnTo>
                    <a:pt x="874077" y="37338"/>
                  </a:lnTo>
                </a:path>
                <a:path w="875029" h="160019">
                  <a:moveTo>
                    <a:pt x="850391" y="26924"/>
                  </a:moveTo>
                  <a:lnTo>
                    <a:pt x="849185" y="26987"/>
                  </a:lnTo>
                </a:path>
                <a:path w="875029" h="160019">
                  <a:moveTo>
                    <a:pt x="846899" y="26987"/>
                  </a:moveTo>
                  <a:lnTo>
                    <a:pt x="845629" y="26987"/>
                  </a:lnTo>
                </a:path>
                <a:path w="875029" h="160019">
                  <a:moveTo>
                    <a:pt x="846201" y="129222"/>
                  </a:moveTo>
                  <a:lnTo>
                    <a:pt x="846201" y="105981"/>
                  </a:lnTo>
                </a:path>
                <a:path w="875029" h="160019">
                  <a:moveTo>
                    <a:pt x="846645" y="129984"/>
                  </a:moveTo>
                  <a:lnTo>
                    <a:pt x="846201" y="129222"/>
                  </a:lnTo>
                </a:path>
                <a:path w="875029" h="160019">
                  <a:moveTo>
                    <a:pt x="848042" y="129603"/>
                  </a:moveTo>
                  <a:lnTo>
                    <a:pt x="846645" y="129984"/>
                  </a:lnTo>
                </a:path>
                <a:path w="875029" h="160019">
                  <a:moveTo>
                    <a:pt x="851979" y="128777"/>
                  </a:moveTo>
                  <a:lnTo>
                    <a:pt x="851534" y="105918"/>
                  </a:lnTo>
                </a:path>
                <a:path w="875029" h="160019">
                  <a:moveTo>
                    <a:pt x="851598" y="129540"/>
                  </a:moveTo>
                  <a:lnTo>
                    <a:pt x="851979" y="128777"/>
                  </a:lnTo>
                </a:path>
                <a:path w="875029" h="160019">
                  <a:moveTo>
                    <a:pt x="850328" y="129222"/>
                  </a:moveTo>
                  <a:lnTo>
                    <a:pt x="851598" y="129540"/>
                  </a:lnTo>
                </a:path>
                <a:path w="875029" h="160019">
                  <a:moveTo>
                    <a:pt x="845947" y="79819"/>
                  </a:moveTo>
                  <a:lnTo>
                    <a:pt x="846010" y="84327"/>
                  </a:lnTo>
                </a:path>
                <a:path w="875029" h="160019">
                  <a:moveTo>
                    <a:pt x="846010" y="84327"/>
                  </a:moveTo>
                  <a:lnTo>
                    <a:pt x="846137" y="94043"/>
                  </a:lnTo>
                </a:path>
                <a:path w="875029" h="160019">
                  <a:moveTo>
                    <a:pt x="846201" y="105981"/>
                  </a:moveTo>
                  <a:lnTo>
                    <a:pt x="843089" y="105981"/>
                  </a:lnTo>
                </a:path>
                <a:path w="875029" h="160019">
                  <a:moveTo>
                    <a:pt x="850709" y="91058"/>
                  </a:moveTo>
                  <a:lnTo>
                    <a:pt x="850836" y="91440"/>
                  </a:lnTo>
                </a:path>
                <a:path w="875029" h="160019">
                  <a:moveTo>
                    <a:pt x="849185" y="90043"/>
                  </a:moveTo>
                  <a:lnTo>
                    <a:pt x="849693" y="90424"/>
                  </a:lnTo>
                </a:path>
                <a:path w="875029" h="160019">
                  <a:moveTo>
                    <a:pt x="849629" y="80899"/>
                  </a:moveTo>
                  <a:lnTo>
                    <a:pt x="849756" y="80899"/>
                  </a:lnTo>
                </a:path>
                <a:path w="875029" h="160019">
                  <a:moveTo>
                    <a:pt x="843597" y="35623"/>
                  </a:moveTo>
                  <a:lnTo>
                    <a:pt x="846772" y="35559"/>
                  </a:lnTo>
                </a:path>
                <a:path w="875029" h="160019">
                  <a:moveTo>
                    <a:pt x="843597" y="34480"/>
                  </a:moveTo>
                  <a:lnTo>
                    <a:pt x="845756" y="34480"/>
                  </a:lnTo>
                </a:path>
                <a:path w="875029" h="160019">
                  <a:moveTo>
                    <a:pt x="849249" y="34417"/>
                  </a:moveTo>
                  <a:lnTo>
                    <a:pt x="848169" y="34417"/>
                  </a:lnTo>
                </a:path>
                <a:path w="875029" h="160019">
                  <a:moveTo>
                    <a:pt x="846645" y="105981"/>
                  </a:moveTo>
                  <a:lnTo>
                    <a:pt x="846201" y="105981"/>
                  </a:lnTo>
                </a:path>
                <a:path w="875029" h="160019">
                  <a:moveTo>
                    <a:pt x="851153" y="92138"/>
                  </a:moveTo>
                  <a:lnTo>
                    <a:pt x="856297" y="103504"/>
                  </a:lnTo>
                </a:path>
                <a:path w="875029" h="160019">
                  <a:moveTo>
                    <a:pt x="849693" y="90424"/>
                  </a:moveTo>
                  <a:lnTo>
                    <a:pt x="849883" y="90487"/>
                  </a:lnTo>
                </a:path>
                <a:path w="875029" h="160019">
                  <a:moveTo>
                    <a:pt x="849883" y="90487"/>
                  </a:moveTo>
                  <a:lnTo>
                    <a:pt x="850709" y="91058"/>
                  </a:lnTo>
                </a:path>
                <a:path w="875029" h="160019">
                  <a:moveTo>
                    <a:pt x="841501" y="103568"/>
                  </a:moveTo>
                  <a:lnTo>
                    <a:pt x="846137" y="94043"/>
                  </a:lnTo>
                </a:path>
                <a:path w="875029" h="160019">
                  <a:moveTo>
                    <a:pt x="846645" y="93091"/>
                  </a:moveTo>
                  <a:lnTo>
                    <a:pt x="846835" y="92646"/>
                  </a:lnTo>
                </a:path>
                <a:path w="875029" h="160019">
                  <a:moveTo>
                    <a:pt x="850328" y="128587"/>
                  </a:moveTo>
                  <a:lnTo>
                    <a:pt x="850328" y="129158"/>
                  </a:lnTo>
                </a:path>
                <a:path w="875029" h="160019">
                  <a:moveTo>
                    <a:pt x="849756" y="80899"/>
                  </a:moveTo>
                  <a:lnTo>
                    <a:pt x="850836" y="80899"/>
                  </a:lnTo>
                </a:path>
                <a:path w="875029" h="160019">
                  <a:moveTo>
                    <a:pt x="850836" y="80899"/>
                  </a:moveTo>
                  <a:lnTo>
                    <a:pt x="855789" y="80835"/>
                  </a:lnTo>
                </a:path>
                <a:path w="875029" h="160019">
                  <a:moveTo>
                    <a:pt x="845756" y="34480"/>
                  </a:moveTo>
                  <a:lnTo>
                    <a:pt x="846835" y="344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7672630" y="254208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7669910" y="2508567"/>
              <a:ext cx="9525" cy="158115"/>
            </a:xfrm>
            <a:custGeom>
              <a:avLst/>
              <a:gdLst/>
              <a:ahLst/>
              <a:cxnLst/>
              <a:rect l="l" t="t" r="r" b="b"/>
              <a:pathLst>
                <a:path w="9525" h="158114">
                  <a:moveTo>
                    <a:pt x="3937" y="78231"/>
                  </a:moveTo>
                  <a:lnTo>
                    <a:pt x="4000" y="80137"/>
                  </a:lnTo>
                </a:path>
                <a:path w="9525" h="158114">
                  <a:moveTo>
                    <a:pt x="1333" y="59181"/>
                  </a:moveTo>
                  <a:lnTo>
                    <a:pt x="1143" y="35559"/>
                  </a:lnTo>
                </a:path>
                <a:path w="9525" h="158114">
                  <a:moveTo>
                    <a:pt x="3111" y="105918"/>
                  </a:moveTo>
                  <a:lnTo>
                    <a:pt x="1016" y="105981"/>
                  </a:lnTo>
                </a:path>
                <a:path w="9525" h="158114">
                  <a:moveTo>
                    <a:pt x="5207" y="91440"/>
                  </a:moveTo>
                  <a:lnTo>
                    <a:pt x="5397" y="91757"/>
                  </a:lnTo>
                </a:path>
                <a:path w="9525" h="158114">
                  <a:moveTo>
                    <a:pt x="5397" y="91757"/>
                  </a:moveTo>
                  <a:lnTo>
                    <a:pt x="5524" y="92138"/>
                  </a:lnTo>
                </a:path>
                <a:path w="9525" h="158114">
                  <a:moveTo>
                    <a:pt x="508" y="94043"/>
                  </a:moveTo>
                  <a:lnTo>
                    <a:pt x="571" y="93916"/>
                  </a:lnTo>
                </a:path>
                <a:path w="9525" h="158114">
                  <a:moveTo>
                    <a:pt x="571" y="93916"/>
                  </a:moveTo>
                  <a:lnTo>
                    <a:pt x="1016" y="93091"/>
                  </a:lnTo>
                </a:path>
                <a:path w="9525" h="158114">
                  <a:moveTo>
                    <a:pt x="1841" y="91249"/>
                  </a:moveTo>
                  <a:lnTo>
                    <a:pt x="1968" y="90995"/>
                  </a:lnTo>
                </a:path>
                <a:path w="9525" h="158114">
                  <a:moveTo>
                    <a:pt x="4699" y="129158"/>
                  </a:moveTo>
                  <a:lnTo>
                    <a:pt x="4699" y="129222"/>
                  </a:lnTo>
                </a:path>
                <a:path w="9525" h="158114">
                  <a:moveTo>
                    <a:pt x="1206" y="34480"/>
                  </a:moveTo>
                  <a:lnTo>
                    <a:pt x="1333" y="34417"/>
                  </a:lnTo>
                </a:path>
                <a:path w="9525" h="158114">
                  <a:moveTo>
                    <a:pt x="1333" y="34417"/>
                  </a:moveTo>
                  <a:lnTo>
                    <a:pt x="2540" y="34417"/>
                  </a:lnTo>
                </a:path>
                <a:path w="9525" h="158114">
                  <a:moveTo>
                    <a:pt x="7112" y="35496"/>
                  </a:moveTo>
                  <a:lnTo>
                    <a:pt x="3619" y="35559"/>
                  </a:lnTo>
                </a:path>
                <a:path w="9525" h="158114">
                  <a:moveTo>
                    <a:pt x="7048" y="34353"/>
                  </a:moveTo>
                  <a:lnTo>
                    <a:pt x="4825" y="34417"/>
                  </a:lnTo>
                </a:path>
                <a:path w="9525" h="158114">
                  <a:moveTo>
                    <a:pt x="4825" y="34417"/>
                  </a:moveTo>
                  <a:lnTo>
                    <a:pt x="3619" y="34417"/>
                  </a:lnTo>
                </a:path>
                <a:path w="9525" h="158114">
                  <a:moveTo>
                    <a:pt x="4000" y="80137"/>
                  </a:moveTo>
                  <a:lnTo>
                    <a:pt x="4000" y="80899"/>
                  </a:lnTo>
                </a:path>
                <a:path w="9525" h="158114">
                  <a:moveTo>
                    <a:pt x="4000" y="80899"/>
                  </a:moveTo>
                  <a:lnTo>
                    <a:pt x="4064" y="90424"/>
                  </a:lnTo>
                </a:path>
                <a:path w="9525" h="158114">
                  <a:moveTo>
                    <a:pt x="1460" y="79819"/>
                  </a:moveTo>
                  <a:lnTo>
                    <a:pt x="1333" y="59181"/>
                  </a:lnTo>
                </a:path>
                <a:path w="9525" h="158114">
                  <a:moveTo>
                    <a:pt x="3302" y="105918"/>
                  </a:moveTo>
                  <a:lnTo>
                    <a:pt x="3111" y="105918"/>
                  </a:lnTo>
                </a:path>
                <a:path w="9525" h="158114">
                  <a:moveTo>
                    <a:pt x="1206" y="92646"/>
                  </a:moveTo>
                  <a:lnTo>
                    <a:pt x="1650" y="91694"/>
                  </a:lnTo>
                </a:path>
                <a:path w="9525" h="158114">
                  <a:moveTo>
                    <a:pt x="9144" y="105918"/>
                  </a:moveTo>
                  <a:lnTo>
                    <a:pt x="5905" y="105918"/>
                  </a:lnTo>
                </a:path>
                <a:path w="9525" h="158114">
                  <a:moveTo>
                    <a:pt x="1650" y="91694"/>
                  </a:moveTo>
                  <a:lnTo>
                    <a:pt x="1841" y="91313"/>
                  </a:lnTo>
                </a:path>
                <a:path w="9525" h="158114">
                  <a:moveTo>
                    <a:pt x="1841" y="91313"/>
                  </a:moveTo>
                  <a:lnTo>
                    <a:pt x="1841" y="91249"/>
                  </a:lnTo>
                </a:path>
                <a:path w="9525" h="158114">
                  <a:moveTo>
                    <a:pt x="3619" y="35559"/>
                  </a:moveTo>
                  <a:lnTo>
                    <a:pt x="3937" y="76326"/>
                  </a:lnTo>
                </a:path>
                <a:path w="9525" h="158114">
                  <a:moveTo>
                    <a:pt x="3937" y="76326"/>
                  </a:moveTo>
                  <a:lnTo>
                    <a:pt x="3937" y="78231"/>
                  </a:lnTo>
                </a:path>
                <a:path w="9525" h="158114">
                  <a:moveTo>
                    <a:pt x="5905" y="105918"/>
                  </a:moveTo>
                  <a:lnTo>
                    <a:pt x="5461" y="105918"/>
                  </a:lnTo>
                </a:path>
                <a:path w="9525" h="158114">
                  <a:moveTo>
                    <a:pt x="5461" y="105918"/>
                  </a:moveTo>
                  <a:lnTo>
                    <a:pt x="3302" y="105918"/>
                  </a:lnTo>
                </a:path>
                <a:path w="9525" h="158114">
                  <a:moveTo>
                    <a:pt x="952" y="63"/>
                  </a:moveTo>
                  <a:lnTo>
                    <a:pt x="1333" y="34417"/>
                  </a:lnTo>
                </a:path>
                <a:path w="9525" h="158114">
                  <a:moveTo>
                    <a:pt x="3619" y="34417"/>
                  </a:moveTo>
                  <a:lnTo>
                    <a:pt x="3238" y="0"/>
                  </a:lnTo>
                </a:path>
                <a:path w="9525" h="158114">
                  <a:moveTo>
                    <a:pt x="4699" y="128587"/>
                  </a:moveTo>
                  <a:lnTo>
                    <a:pt x="4381" y="105918"/>
                  </a:lnTo>
                </a:path>
                <a:path w="9525" h="158114">
                  <a:moveTo>
                    <a:pt x="5016" y="157543"/>
                  </a:moveTo>
                  <a:lnTo>
                    <a:pt x="4699" y="129222"/>
                  </a:lnTo>
                </a:path>
                <a:path w="9525" h="158114">
                  <a:moveTo>
                    <a:pt x="2413" y="129603"/>
                  </a:moveTo>
                  <a:lnTo>
                    <a:pt x="2730" y="157606"/>
                  </a:lnTo>
                </a:path>
                <a:path w="9525" h="158114">
                  <a:moveTo>
                    <a:pt x="2159" y="105981"/>
                  </a:moveTo>
                  <a:lnTo>
                    <a:pt x="2413" y="129603"/>
                  </a:lnTo>
                </a:path>
                <a:path w="9525" h="158114">
                  <a:moveTo>
                    <a:pt x="4825" y="34417"/>
                  </a:moveTo>
                  <a:lnTo>
                    <a:pt x="4762" y="26924"/>
                  </a:lnTo>
                </a:path>
                <a:path w="9525" h="158114">
                  <a:moveTo>
                    <a:pt x="0" y="26987"/>
                  </a:moveTo>
                  <a:lnTo>
                    <a:pt x="127" y="344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7786739" y="258723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7763192" y="2508250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74" y="105854"/>
                  </a:moveTo>
                  <a:lnTo>
                    <a:pt x="34607" y="105092"/>
                  </a:lnTo>
                </a:path>
                <a:path w="53340" h="158114">
                  <a:moveTo>
                    <a:pt x="34607" y="105092"/>
                  </a:moveTo>
                  <a:lnTo>
                    <a:pt x="34798" y="103504"/>
                  </a:lnTo>
                </a:path>
                <a:path w="53340" h="158114">
                  <a:moveTo>
                    <a:pt x="26098" y="90995"/>
                  </a:moveTo>
                  <a:lnTo>
                    <a:pt x="27686" y="90043"/>
                  </a:lnTo>
                </a:path>
                <a:path w="53340" h="158114">
                  <a:moveTo>
                    <a:pt x="20066" y="105219"/>
                  </a:moveTo>
                  <a:lnTo>
                    <a:pt x="20002" y="103568"/>
                  </a:lnTo>
                </a:path>
                <a:path w="53340" h="158114">
                  <a:moveTo>
                    <a:pt x="21526" y="105981"/>
                  </a:moveTo>
                  <a:lnTo>
                    <a:pt x="20066" y="105219"/>
                  </a:lnTo>
                </a:path>
                <a:path w="53340" h="158114">
                  <a:moveTo>
                    <a:pt x="29337" y="80899"/>
                  </a:moveTo>
                  <a:lnTo>
                    <a:pt x="29464" y="91694"/>
                  </a:lnTo>
                </a:path>
                <a:path w="53340" h="158114">
                  <a:moveTo>
                    <a:pt x="27368" y="0"/>
                  </a:moveTo>
                  <a:lnTo>
                    <a:pt x="25019" y="63"/>
                  </a:lnTo>
                </a:path>
                <a:path w="53340" h="158114">
                  <a:moveTo>
                    <a:pt x="29083" y="157543"/>
                  </a:moveTo>
                  <a:lnTo>
                    <a:pt x="26797" y="157606"/>
                  </a:lnTo>
                </a:path>
                <a:path w="53340" h="158114">
                  <a:moveTo>
                    <a:pt x="34226" y="76263"/>
                  </a:moveTo>
                  <a:lnTo>
                    <a:pt x="28067" y="76326"/>
                  </a:lnTo>
                </a:path>
                <a:path w="53340" h="158114">
                  <a:moveTo>
                    <a:pt x="34226" y="80835"/>
                  </a:moveTo>
                  <a:lnTo>
                    <a:pt x="34226" y="76263"/>
                  </a:lnTo>
                </a:path>
                <a:path w="53340" h="158114">
                  <a:moveTo>
                    <a:pt x="18288" y="79882"/>
                  </a:moveTo>
                  <a:lnTo>
                    <a:pt x="25526" y="79819"/>
                  </a:lnTo>
                </a:path>
                <a:path w="53340" h="158114">
                  <a:moveTo>
                    <a:pt x="18351" y="84454"/>
                  </a:moveTo>
                  <a:lnTo>
                    <a:pt x="18288" y="79882"/>
                  </a:lnTo>
                </a:path>
                <a:path w="53340" h="158114">
                  <a:moveTo>
                    <a:pt x="24511" y="84327"/>
                  </a:moveTo>
                  <a:lnTo>
                    <a:pt x="18351" y="84454"/>
                  </a:lnTo>
                </a:path>
                <a:path w="53340" h="158114">
                  <a:moveTo>
                    <a:pt x="22098" y="35623"/>
                  </a:moveTo>
                  <a:lnTo>
                    <a:pt x="7747" y="33527"/>
                  </a:lnTo>
                </a:path>
                <a:path w="53340" h="158114">
                  <a:moveTo>
                    <a:pt x="6858" y="33718"/>
                  </a:moveTo>
                  <a:lnTo>
                    <a:pt x="7747" y="33527"/>
                  </a:lnTo>
                </a:path>
                <a:path w="53340" h="158114">
                  <a:moveTo>
                    <a:pt x="6603" y="32575"/>
                  </a:moveTo>
                  <a:lnTo>
                    <a:pt x="7429" y="32384"/>
                  </a:lnTo>
                </a:path>
                <a:path w="53340" h="158114">
                  <a:moveTo>
                    <a:pt x="0" y="37464"/>
                  </a:moveTo>
                  <a:lnTo>
                    <a:pt x="126" y="36956"/>
                  </a:lnTo>
                </a:path>
                <a:path w="53340" h="158114">
                  <a:moveTo>
                    <a:pt x="6858" y="33718"/>
                  </a:moveTo>
                  <a:lnTo>
                    <a:pt x="762" y="37909"/>
                  </a:lnTo>
                </a:path>
                <a:path w="53340" h="158114">
                  <a:moveTo>
                    <a:pt x="6603" y="32575"/>
                  </a:moveTo>
                  <a:lnTo>
                    <a:pt x="126" y="36956"/>
                  </a:lnTo>
                </a:path>
                <a:path w="53340" h="158114">
                  <a:moveTo>
                    <a:pt x="22098" y="34480"/>
                  </a:moveTo>
                  <a:lnTo>
                    <a:pt x="7429" y="32384"/>
                  </a:lnTo>
                </a:path>
                <a:path w="53340" h="158114">
                  <a:moveTo>
                    <a:pt x="317" y="37846"/>
                  </a:moveTo>
                  <a:lnTo>
                    <a:pt x="762" y="37909"/>
                  </a:lnTo>
                </a:path>
                <a:path w="53340" h="158114">
                  <a:moveTo>
                    <a:pt x="0" y="37464"/>
                  </a:moveTo>
                  <a:lnTo>
                    <a:pt x="317" y="37846"/>
                  </a:lnTo>
                </a:path>
                <a:path w="53340" h="158114">
                  <a:moveTo>
                    <a:pt x="31178" y="35496"/>
                  </a:moveTo>
                  <a:lnTo>
                    <a:pt x="45466" y="33147"/>
                  </a:lnTo>
                </a:path>
                <a:path w="53340" h="158114">
                  <a:moveTo>
                    <a:pt x="46291" y="33274"/>
                  </a:moveTo>
                  <a:lnTo>
                    <a:pt x="45466" y="33147"/>
                  </a:lnTo>
                </a:path>
                <a:path w="53340" h="158114">
                  <a:moveTo>
                    <a:pt x="31178" y="34353"/>
                  </a:moveTo>
                  <a:lnTo>
                    <a:pt x="45783" y="31940"/>
                  </a:lnTo>
                </a:path>
                <a:path w="53340" h="158114">
                  <a:moveTo>
                    <a:pt x="46545" y="32067"/>
                  </a:moveTo>
                  <a:lnTo>
                    <a:pt x="53213" y="36385"/>
                  </a:lnTo>
                </a:path>
                <a:path w="53340" h="158114">
                  <a:moveTo>
                    <a:pt x="53213" y="36829"/>
                  </a:moveTo>
                  <a:lnTo>
                    <a:pt x="52959" y="37274"/>
                  </a:lnTo>
                </a:path>
                <a:path w="53340" h="158114">
                  <a:moveTo>
                    <a:pt x="52959" y="37274"/>
                  </a:moveTo>
                  <a:lnTo>
                    <a:pt x="52514" y="37337"/>
                  </a:lnTo>
                </a:path>
                <a:path w="53340" h="158114">
                  <a:moveTo>
                    <a:pt x="53213" y="36829"/>
                  </a:moveTo>
                  <a:lnTo>
                    <a:pt x="53213" y="36385"/>
                  </a:lnTo>
                </a:path>
                <a:path w="53340" h="158114">
                  <a:moveTo>
                    <a:pt x="46545" y="32067"/>
                  </a:moveTo>
                  <a:lnTo>
                    <a:pt x="45783" y="31940"/>
                  </a:lnTo>
                </a:path>
                <a:path w="53340" h="158114">
                  <a:moveTo>
                    <a:pt x="46291" y="33274"/>
                  </a:moveTo>
                  <a:lnTo>
                    <a:pt x="52514" y="37337"/>
                  </a:lnTo>
                </a:path>
                <a:path w="53340" h="158114">
                  <a:moveTo>
                    <a:pt x="28828" y="26924"/>
                  </a:moveTo>
                  <a:lnTo>
                    <a:pt x="27622" y="26924"/>
                  </a:lnTo>
                </a:path>
                <a:path w="53340" h="158114">
                  <a:moveTo>
                    <a:pt x="25336" y="26924"/>
                  </a:moveTo>
                  <a:lnTo>
                    <a:pt x="24129" y="26987"/>
                  </a:lnTo>
                </a:path>
                <a:path w="53340" h="158114">
                  <a:moveTo>
                    <a:pt x="24638" y="129222"/>
                  </a:moveTo>
                  <a:lnTo>
                    <a:pt x="24638" y="105981"/>
                  </a:lnTo>
                </a:path>
                <a:path w="53340" h="158114">
                  <a:moveTo>
                    <a:pt x="25082" y="129984"/>
                  </a:moveTo>
                  <a:lnTo>
                    <a:pt x="24638" y="129222"/>
                  </a:lnTo>
                </a:path>
                <a:path w="53340" h="158114">
                  <a:moveTo>
                    <a:pt x="26479" y="129539"/>
                  </a:moveTo>
                  <a:lnTo>
                    <a:pt x="25082" y="129984"/>
                  </a:lnTo>
                </a:path>
                <a:path w="53340" h="158114">
                  <a:moveTo>
                    <a:pt x="30479" y="128777"/>
                  </a:moveTo>
                  <a:lnTo>
                    <a:pt x="29972" y="105918"/>
                  </a:lnTo>
                </a:path>
                <a:path w="53340" h="158114">
                  <a:moveTo>
                    <a:pt x="30099" y="129476"/>
                  </a:moveTo>
                  <a:lnTo>
                    <a:pt x="30479" y="128777"/>
                  </a:lnTo>
                </a:path>
                <a:path w="53340" h="158114">
                  <a:moveTo>
                    <a:pt x="28765" y="129158"/>
                  </a:moveTo>
                  <a:lnTo>
                    <a:pt x="30099" y="129476"/>
                  </a:lnTo>
                </a:path>
                <a:path w="53340" h="158114">
                  <a:moveTo>
                    <a:pt x="24447" y="79819"/>
                  </a:moveTo>
                  <a:lnTo>
                    <a:pt x="24511" y="84327"/>
                  </a:lnTo>
                </a:path>
                <a:path w="53340" h="158114">
                  <a:moveTo>
                    <a:pt x="24511" y="84327"/>
                  </a:moveTo>
                  <a:lnTo>
                    <a:pt x="24574" y="94043"/>
                  </a:lnTo>
                </a:path>
                <a:path w="53340" h="158114">
                  <a:moveTo>
                    <a:pt x="24638" y="105981"/>
                  </a:moveTo>
                  <a:lnTo>
                    <a:pt x="21526" y="105981"/>
                  </a:lnTo>
                </a:path>
                <a:path w="53340" h="158114">
                  <a:moveTo>
                    <a:pt x="29146" y="91058"/>
                  </a:moveTo>
                  <a:lnTo>
                    <a:pt x="29337" y="91439"/>
                  </a:lnTo>
                </a:path>
                <a:path w="53340" h="158114">
                  <a:moveTo>
                    <a:pt x="27686" y="90043"/>
                  </a:moveTo>
                  <a:lnTo>
                    <a:pt x="28130" y="90424"/>
                  </a:lnTo>
                </a:path>
                <a:path w="53340" h="158114">
                  <a:moveTo>
                    <a:pt x="28067" y="80899"/>
                  </a:moveTo>
                  <a:lnTo>
                    <a:pt x="28257" y="80899"/>
                  </a:lnTo>
                </a:path>
                <a:path w="53340" h="158114">
                  <a:moveTo>
                    <a:pt x="22098" y="35623"/>
                  </a:moveTo>
                  <a:lnTo>
                    <a:pt x="25209" y="35559"/>
                  </a:lnTo>
                </a:path>
                <a:path w="53340" h="158114">
                  <a:moveTo>
                    <a:pt x="22098" y="34480"/>
                  </a:moveTo>
                  <a:lnTo>
                    <a:pt x="24193" y="34417"/>
                  </a:lnTo>
                </a:path>
                <a:path w="53340" h="158114">
                  <a:moveTo>
                    <a:pt x="27686" y="34417"/>
                  </a:moveTo>
                  <a:lnTo>
                    <a:pt x="26606" y="34417"/>
                  </a:lnTo>
                </a:path>
                <a:path w="53340" h="158114">
                  <a:moveTo>
                    <a:pt x="25082" y="105981"/>
                  </a:moveTo>
                  <a:lnTo>
                    <a:pt x="24638" y="105981"/>
                  </a:lnTo>
                </a:path>
                <a:path w="53340" h="158114">
                  <a:moveTo>
                    <a:pt x="29591" y="92138"/>
                  </a:moveTo>
                  <a:lnTo>
                    <a:pt x="34798" y="103504"/>
                  </a:lnTo>
                </a:path>
                <a:path w="53340" h="158114">
                  <a:moveTo>
                    <a:pt x="28130" y="90424"/>
                  </a:moveTo>
                  <a:lnTo>
                    <a:pt x="28321" y="90487"/>
                  </a:lnTo>
                </a:path>
                <a:path w="53340" h="158114">
                  <a:moveTo>
                    <a:pt x="28321" y="90487"/>
                  </a:moveTo>
                  <a:lnTo>
                    <a:pt x="29146" y="91058"/>
                  </a:lnTo>
                </a:path>
                <a:path w="53340" h="158114">
                  <a:moveTo>
                    <a:pt x="20002" y="103568"/>
                  </a:moveTo>
                  <a:lnTo>
                    <a:pt x="24574" y="94043"/>
                  </a:lnTo>
                </a:path>
                <a:path w="53340" h="158114">
                  <a:moveTo>
                    <a:pt x="25082" y="93027"/>
                  </a:moveTo>
                  <a:lnTo>
                    <a:pt x="25273" y="92646"/>
                  </a:lnTo>
                </a:path>
                <a:path w="53340" h="158114">
                  <a:moveTo>
                    <a:pt x="28765" y="128587"/>
                  </a:moveTo>
                  <a:lnTo>
                    <a:pt x="28765" y="129158"/>
                  </a:lnTo>
                </a:path>
                <a:path w="53340" h="158114">
                  <a:moveTo>
                    <a:pt x="28257" y="80899"/>
                  </a:moveTo>
                  <a:lnTo>
                    <a:pt x="29337" y="80899"/>
                  </a:lnTo>
                </a:path>
                <a:path w="53340" h="158114">
                  <a:moveTo>
                    <a:pt x="29337" y="80899"/>
                  </a:moveTo>
                  <a:lnTo>
                    <a:pt x="34226" y="80835"/>
                  </a:lnTo>
                </a:path>
                <a:path w="53340" h="158114">
                  <a:moveTo>
                    <a:pt x="24193" y="34417"/>
                  </a:moveTo>
                  <a:lnTo>
                    <a:pt x="25336" y="34417"/>
                  </a:lnTo>
                </a:path>
                <a:path w="53340" h="158114">
                  <a:moveTo>
                    <a:pt x="27749" y="34417"/>
                  </a:moveTo>
                  <a:lnTo>
                    <a:pt x="27686" y="34417"/>
                  </a:lnTo>
                </a:path>
                <a:path w="53340" h="158114">
                  <a:moveTo>
                    <a:pt x="28067" y="78231"/>
                  </a:moveTo>
                  <a:lnTo>
                    <a:pt x="28067" y="80136"/>
                  </a:lnTo>
                </a:path>
                <a:path w="53340" h="158114">
                  <a:moveTo>
                    <a:pt x="25400" y="59118"/>
                  </a:moveTo>
                  <a:lnTo>
                    <a:pt x="25209" y="35559"/>
                  </a:lnTo>
                </a:path>
                <a:path w="53340" h="158114">
                  <a:moveTo>
                    <a:pt x="27177" y="105918"/>
                  </a:moveTo>
                  <a:lnTo>
                    <a:pt x="25082" y="105981"/>
                  </a:lnTo>
                </a:path>
                <a:path w="53340" h="158114">
                  <a:moveTo>
                    <a:pt x="29337" y="91439"/>
                  </a:moveTo>
                  <a:lnTo>
                    <a:pt x="29527" y="91757"/>
                  </a:lnTo>
                </a:path>
                <a:path w="53340" h="158114">
                  <a:moveTo>
                    <a:pt x="29527" y="91757"/>
                  </a:moveTo>
                  <a:lnTo>
                    <a:pt x="29591" y="92138"/>
                  </a:lnTo>
                </a:path>
                <a:path w="53340" h="158114">
                  <a:moveTo>
                    <a:pt x="24574" y="94043"/>
                  </a:moveTo>
                  <a:lnTo>
                    <a:pt x="24638" y="93916"/>
                  </a:lnTo>
                </a:path>
                <a:path w="53340" h="158114">
                  <a:moveTo>
                    <a:pt x="24638" y="93916"/>
                  </a:moveTo>
                  <a:lnTo>
                    <a:pt x="25082" y="93027"/>
                  </a:lnTo>
                </a:path>
                <a:path w="53340" h="158114">
                  <a:moveTo>
                    <a:pt x="25971" y="91249"/>
                  </a:moveTo>
                  <a:lnTo>
                    <a:pt x="26098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7791057" y="263650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7787322" y="2508250"/>
              <a:ext cx="9525" cy="158115"/>
            </a:xfrm>
            <a:custGeom>
              <a:avLst/>
              <a:gdLst/>
              <a:ahLst/>
              <a:cxnLst/>
              <a:rect l="l" t="t" r="r" b="b"/>
              <a:pathLst>
                <a:path w="9525" h="158114">
                  <a:moveTo>
                    <a:pt x="1206" y="34417"/>
                  </a:moveTo>
                  <a:lnTo>
                    <a:pt x="1270" y="34417"/>
                  </a:lnTo>
                </a:path>
                <a:path w="9525" h="158114">
                  <a:moveTo>
                    <a:pt x="1270" y="34417"/>
                  </a:moveTo>
                  <a:lnTo>
                    <a:pt x="2476" y="34417"/>
                  </a:lnTo>
                </a:path>
                <a:path w="9525" h="158114">
                  <a:moveTo>
                    <a:pt x="7048" y="35496"/>
                  </a:moveTo>
                  <a:lnTo>
                    <a:pt x="3556" y="35559"/>
                  </a:lnTo>
                </a:path>
                <a:path w="9525" h="158114">
                  <a:moveTo>
                    <a:pt x="7048" y="34353"/>
                  </a:moveTo>
                  <a:lnTo>
                    <a:pt x="4762" y="34417"/>
                  </a:lnTo>
                </a:path>
                <a:path w="9525" h="158114">
                  <a:moveTo>
                    <a:pt x="4762" y="34417"/>
                  </a:moveTo>
                  <a:lnTo>
                    <a:pt x="3619" y="34417"/>
                  </a:lnTo>
                </a:path>
                <a:path w="9525" h="158114">
                  <a:moveTo>
                    <a:pt x="3937" y="80136"/>
                  </a:moveTo>
                  <a:lnTo>
                    <a:pt x="3937" y="80899"/>
                  </a:lnTo>
                </a:path>
                <a:path w="9525" h="158114">
                  <a:moveTo>
                    <a:pt x="3937" y="80899"/>
                  </a:moveTo>
                  <a:lnTo>
                    <a:pt x="4000" y="90424"/>
                  </a:lnTo>
                </a:path>
                <a:path w="9525" h="158114">
                  <a:moveTo>
                    <a:pt x="1397" y="79819"/>
                  </a:moveTo>
                  <a:lnTo>
                    <a:pt x="1270" y="59118"/>
                  </a:lnTo>
                </a:path>
                <a:path w="9525" h="158114">
                  <a:moveTo>
                    <a:pt x="3301" y="105918"/>
                  </a:moveTo>
                  <a:lnTo>
                    <a:pt x="3048" y="105918"/>
                  </a:lnTo>
                </a:path>
                <a:path w="9525" h="158114">
                  <a:moveTo>
                    <a:pt x="1143" y="92646"/>
                  </a:moveTo>
                  <a:lnTo>
                    <a:pt x="1650" y="91694"/>
                  </a:lnTo>
                </a:path>
                <a:path w="9525" h="158114">
                  <a:moveTo>
                    <a:pt x="9144" y="105854"/>
                  </a:moveTo>
                  <a:lnTo>
                    <a:pt x="5842" y="105918"/>
                  </a:lnTo>
                </a:path>
                <a:path w="9525" h="158114">
                  <a:moveTo>
                    <a:pt x="1650" y="91694"/>
                  </a:moveTo>
                  <a:lnTo>
                    <a:pt x="1778" y="91312"/>
                  </a:lnTo>
                </a:path>
                <a:path w="9525" h="158114">
                  <a:moveTo>
                    <a:pt x="1778" y="91312"/>
                  </a:moveTo>
                  <a:lnTo>
                    <a:pt x="1841" y="91249"/>
                  </a:lnTo>
                </a:path>
                <a:path w="9525" h="158114">
                  <a:moveTo>
                    <a:pt x="3556" y="35559"/>
                  </a:moveTo>
                  <a:lnTo>
                    <a:pt x="3937" y="76326"/>
                  </a:lnTo>
                </a:path>
                <a:path w="9525" h="158114">
                  <a:moveTo>
                    <a:pt x="3937" y="76326"/>
                  </a:moveTo>
                  <a:lnTo>
                    <a:pt x="3937" y="78231"/>
                  </a:lnTo>
                </a:path>
                <a:path w="9525" h="158114">
                  <a:moveTo>
                    <a:pt x="5842" y="105918"/>
                  </a:moveTo>
                  <a:lnTo>
                    <a:pt x="5461" y="105918"/>
                  </a:lnTo>
                </a:path>
                <a:path w="9525" h="158114">
                  <a:moveTo>
                    <a:pt x="5461" y="105918"/>
                  </a:moveTo>
                  <a:lnTo>
                    <a:pt x="3301" y="105918"/>
                  </a:lnTo>
                </a:path>
                <a:path w="9525" h="158114">
                  <a:moveTo>
                    <a:pt x="889" y="63"/>
                  </a:moveTo>
                  <a:lnTo>
                    <a:pt x="1270" y="34417"/>
                  </a:lnTo>
                </a:path>
                <a:path w="9525" h="158114">
                  <a:moveTo>
                    <a:pt x="3556" y="34417"/>
                  </a:moveTo>
                  <a:lnTo>
                    <a:pt x="3238" y="0"/>
                  </a:lnTo>
                </a:path>
                <a:path w="9525" h="158114">
                  <a:moveTo>
                    <a:pt x="4635" y="128587"/>
                  </a:moveTo>
                  <a:lnTo>
                    <a:pt x="4381" y="105918"/>
                  </a:lnTo>
                </a:path>
                <a:path w="9525" h="158114">
                  <a:moveTo>
                    <a:pt x="4953" y="157543"/>
                  </a:moveTo>
                  <a:lnTo>
                    <a:pt x="4635" y="129158"/>
                  </a:lnTo>
                </a:path>
                <a:path w="9525" h="158114">
                  <a:moveTo>
                    <a:pt x="2349" y="129539"/>
                  </a:moveTo>
                  <a:lnTo>
                    <a:pt x="2667" y="157606"/>
                  </a:lnTo>
                </a:path>
                <a:path w="9525" h="158114">
                  <a:moveTo>
                    <a:pt x="2095" y="105981"/>
                  </a:moveTo>
                  <a:lnTo>
                    <a:pt x="2349" y="129539"/>
                  </a:lnTo>
                </a:path>
                <a:path w="9525" h="158114">
                  <a:moveTo>
                    <a:pt x="4762" y="34417"/>
                  </a:moveTo>
                  <a:lnTo>
                    <a:pt x="4699" y="26924"/>
                  </a:lnTo>
                </a:path>
                <a:path w="9525" h="158114">
                  <a:moveTo>
                    <a:pt x="0" y="26987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7951458" y="25765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7927975" y="2497582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10" y="105854"/>
                  </a:moveTo>
                  <a:lnTo>
                    <a:pt x="34607" y="105092"/>
                  </a:lnTo>
                </a:path>
                <a:path w="53340" h="158114">
                  <a:moveTo>
                    <a:pt x="34607" y="105092"/>
                  </a:moveTo>
                  <a:lnTo>
                    <a:pt x="34734" y="103441"/>
                  </a:lnTo>
                </a:path>
                <a:path w="53340" h="158114">
                  <a:moveTo>
                    <a:pt x="26098" y="90995"/>
                  </a:moveTo>
                  <a:lnTo>
                    <a:pt x="27622" y="90043"/>
                  </a:lnTo>
                </a:path>
                <a:path w="53340" h="158114">
                  <a:moveTo>
                    <a:pt x="20066" y="105219"/>
                  </a:moveTo>
                  <a:lnTo>
                    <a:pt x="19939" y="103568"/>
                  </a:lnTo>
                </a:path>
                <a:path w="53340" h="158114">
                  <a:moveTo>
                    <a:pt x="21463" y="105981"/>
                  </a:moveTo>
                  <a:lnTo>
                    <a:pt x="20066" y="105219"/>
                  </a:lnTo>
                </a:path>
                <a:path w="53340" h="158114">
                  <a:moveTo>
                    <a:pt x="29273" y="80899"/>
                  </a:moveTo>
                  <a:lnTo>
                    <a:pt x="29400" y="91694"/>
                  </a:lnTo>
                </a:path>
                <a:path w="53340" h="158114">
                  <a:moveTo>
                    <a:pt x="27304" y="0"/>
                  </a:moveTo>
                  <a:lnTo>
                    <a:pt x="25019" y="63"/>
                  </a:lnTo>
                </a:path>
                <a:path w="53340" h="158114">
                  <a:moveTo>
                    <a:pt x="29019" y="157543"/>
                  </a:moveTo>
                  <a:lnTo>
                    <a:pt x="26797" y="157543"/>
                  </a:lnTo>
                </a:path>
                <a:path w="53340" h="158114">
                  <a:moveTo>
                    <a:pt x="34163" y="76263"/>
                  </a:moveTo>
                  <a:lnTo>
                    <a:pt x="28003" y="76326"/>
                  </a:lnTo>
                </a:path>
                <a:path w="53340" h="158114">
                  <a:moveTo>
                    <a:pt x="34226" y="80835"/>
                  </a:moveTo>
                  <a:lnTo>
                    <a:pt x="34163" y="76263"/>
                  </a:lnTo>
                </a:path>
                <a:path w="53340" h="158114">
                  <a:moveTo>
                    <a:pt x="18288" y="79882"/>
                  </a:moveTo>
                  <a:lnTo>
                    <a:pt x="25526" y="79755"/>
                  </a:lnTo>
                </a:path>
                <a:path w="53340" h="158114">
                  <a:moveTo>
                    <a:pt x="18288" y="84391"/>
                  </a:moveTo>
                  <a:lnTo>
                    <a:pt x="18288" y="79882"/>
                  </a:lnTo>
                </a:path>
                <a:path w="53340" h="158114">
                  <a:moveTo>
                    <a:pt x="24447" y="84327"/>
                  </a:moveTo>
                  <a:lnTo>
                    <a:pt x="18288" y="84391"/>
                  </a:lnTo>
                </a:path>
                <a:path w="53340" h="158114">
                  <a:moveTo>
                    <a:pt x="22034" y="35560"/>
                  </a:moveTo>
                  <a:lnTo>
                    <a:pt x="7683" y="33527"/>
                  </a:lnTo>
                </a:path>
                <a:path w="53340" h="158114">
                  <a:moveTo>
                    <a:pt x="6857" y="33718"/>
                  </a:moveTo>
                  <a:lnTo>
                    <a:pt x="7683" y="33527"/>
                  </a:lnTo>
                </a:path>
                <a:path w="53340" h="158114">
                  <a:moveTo>
                    <a:pt x="6603" y="32512"/>
                  </a:moveTo>
                  <a:lnTo>
                    <a:pt x="7366" y="32385"/>
                  </a:lnTo>
                </a:path>
                <a:path w="53340" h="158114">
                  <a:moveTo>
                    <a:pt x="0" y="37465"/>
                  </a:moveTo>
                  <a:lnTo>
                    <a:pt x="126" y="36956"/>
                  </a:lnTo>
                </a:path>
                <a:path w="53340" h="158114">
                  <a:moveTo>
                    <a:pt x="6857" y="33718"/>
                  </a:moveTo>
                  <a:lnTo>
                    <a:pt x="698" y="37909"/>
                  </a:lnTo>
                </a:path>
                <a:path w="53340" h="158114">
                  <a:moveTo>
                    <a:pt x="6603" y="32512"/>
                  </a:moveTo>
                  <a:lnTo>
                    <a:pt x="126" y="36956"/>
                  </a:lnTo>
                </a:path>
                <a:path w="53340" h="158114">
                  <a:moveTo>
                    <a:pt x="22034" y="34417"/>
                  </a:moveTo>
                  <a:lnTo>
                    <a:pt x="7366" y="32385"/>
                  </a:lnTo>
                </a:path>
                <a:path w="53340" h="158114">
                  <a:moveTo>
                    <a:pt x="253" y="37846"/>
                  </a:moveTo>
                  <a:lnTo>
                    <a:pt x="698" y="37909"/>
                  </a:lnTo>
                </a:path>
                <a:path w="53340" h="158114">
                  <a:moveTo>
                    <a:pt x="0" y="37465"/>
                  </a:moveTo>
                  <a:lnTo>
                    <a:pt x="253" y="37846"/>
                  </a:lnTo>
                </a:path>
                <a:path w="53340" h="158114">
                  <a:moveTo>
                    <a:pt x="31115" y="35496"/>
                  </a:moveTo>
                  <a:lnTo>
                    <a:pt x="45466" y="33083"/>
                  </a:lnTo>
                </a:path>
                <a:path w="53340" h="158114">
                  <a:moveTo>
                    <a:pt x="46291" y="33274"/>
                  </a:moveTo>
                  <a:lnTo>
                    <a:pt x="45466" y="33083"/>
                  </a:lnTo>
                </a:path>
                <a:path w="53340" h="158114">
                  <a:moveTo>
                    <a:pt x="31115" y="34353"/>
                  </a:moveTo>
                  <a:lnTo>
                    <a:pt x="45720" y="31940"/>
                  </a:lnTo>
                </a:path>
                <a:path w="53340" h="158114">
                  <a:moveTo>
                    <a:pt x="46545" y="32067"/>
                  </a:moveTo>
                  <a:lnTo>
                    <a:pt x="53149" y="36385"/>
                  </a:lnTo>
                </a:path>
                <a:path w="53340" h="158114">
                  <a:moveTo>
                    <a:pt x="53213" y="36829"/>
                  </a:moveTo>
                  <a:lnTo>
                    <a:pt x="52958" y="37211"/>
                  </a:lnTo>
                </a:path>
                <a:path w="53340" h="158114">
                  <a:moveTo>
                    <a:pt x="52958" y="37211"/>
                  </a:moveTo>
                  <a:lnTo>
                    <a:pt x="52514" y="37338"/>
                  </a:lnTo>
                </a:path>
                <a:path w="53340" h="158114">
                  <a:moveTo>
                    <a:pt x="53213" y="36829"/>
                  </a:moveTo>
                  <a:lnTo>
                    <a:pt x="53149" y="36385"/>
                  </a:lnTo>
                </a:path>
                <a:path w="53340" h="158114">
                  <a:moveTo>
                    <a:pt x="46545" y="32067"/>
                  </a:moveTo>
                  <a:lnTo>
                    <a:pt x="45720" y="31940"/>
                  </a:lnTo>
                </a:path>
                <a:path w="53340" h="158114">
                  <a:moveTo>
                    <a:pt x="46291" y="33274"/>
                  </a:moveTo>
                  <a:lnTo>
                    <a:pt x="52514" y="37338"/>
                  </a:lnTo>
                </a:path>
                <a:path w="53340" h="158114">
                  <a:moveTo>
                    <a:pt x="28765" y="26924"/>
                  </a:moveTo>
                  <a:lnTo>
                    <a:pt x="27558" y="26924"/>
                  </a:lnTo>
                </a:path>
                <a:path w="53340" h="158114">
                  <a:moveTo>
                    <a:pt x="25273" y="26987"/>
                  </a:moveTo>
                  <a:lnTo>
                    <a:pt x="24066" y="26987"/>
                  </a:lnTo>
                </a:path>
                <a:path w="53340" h="158114">
                  <a:moveTo>
                    <a:pt x="24638" y="129222"/>
                  </a:moveTo>
                  <a:lnTo>
                    <a:pt x="24638" y="105981"/>
                  </a:lnTo>
                </a:path>
                <a:path w="53340" h="158114">
                  <a:moveTo>
                    <a:pt x="25019" y="129984"/>
                  </a:moveTo>
                  <a:lnTo>
                    <a:pt x="24638" y="129222"/>
                  </a:lnTo>
                </a:path>
                <a:path w="53340" h="158114">
                  <a:moveTo>
                    <a:pt x="26416" y="129603"/>
                  </a:moveTo>
                  <a:lnTo>
                    <a:pt x="25019" y="129984"/>
                  </a:lnTo>
                </a:path>
                <a:path w="53340" h="158114">
                  <a:moveTo>
                    <a:pt x="30479" y="128777"/>
                  </a:moveTo>
                  <a:lnTo>
                    <a:pt x="29908" y="105918"/>
                  </a:lnTo>
                </a:path>
                <a:path w="53340" h="158114">
                  <a:moveTo>
                    <a:pt x="30035" y="129476"/>
                  </a:moveTo>
                  <a:lnTo>
                    <a:pt x="30479" y="128777"/>
                  </a:lnTo>
                </a:path>
                <a:path w="53340" h="158114">
                  <a:moveTo>
                    <a:pt x="28701" y="129159"/>
                  </a:moveTo>
                  <a:lnTo>
                    <a:pt x="30035" y="129476"/>
                  </a:lnTo>
                </a:path>
                <a:path w="53340" h="158114">
                  <a:moveTo>
                    <a:pt x="24383" y="79819"/>
                  </a:moveTo>
                  <a:lnTo>
                    <a:pt x="24447" y="84327"/>
                  </a:lnTo>
                </a:path>
                <a:path w="53340" h="158114">
                  <a:moveTo>
                    <a:pt x="24447" y="84327"/>
                  </a:moveTo>
                  <a:lnTo>
                    <a:pt x="24574" y="94043"/>
                  </a:lnTo>
                </a:path>
                <a:path w="53340" h="158114">
                  <a:moveTo>
                    <a:pt x="24638" y="105981"/>
                  </a:moveTo>
                  <a:lnTo>
                    <a:pt x="21463" y="105981"/>
                  </a:lnTo>
                </a:path>
                <a:path w="53340" h="158114">
                  <a:moveTo>
                    <a:pt x="29146" y="91059"/>
                  </a:moveTo>
                  <a:lnTo>
                    <a:pt x="29273" y="91440"/>
                  </a:lnTo>
                </a:path>
                <a:path w="53340" h="158114">
                  <a:moveTo>
                    <a:pt x="27622" y="90043"/>
                  </a:moveTo>
                  <a:lnTo>
                    <a:pt x="28130" y="90360"/>
                  </a:lnTo>
                </a:path>
                <a:path w="53340" h="158114">
                  <a:moveTo>
                    <a:pt x="28067" y="80899"/>
                  </a:moveTo>
                  <a:lnTo>
                    <a:pt x="28194" y="80899"/>
                  </a:lnTo>
                </a:path>
                <a:path w="53340" h="158114">
                  <a:moveTo>
                    <a:pt x="22034" y="35560"/>
                  </a:moveTo>
                  <a:lnTo>
                    <a:pt x="25209" y="35560"/>
                  </a:lnTo>
                </a:path>
                <a:path w="53340" h="158114">
                  <a:moveTo>
                    <a:pt x="22034" y="34417"/>
                  </a:moveTo>
                  <a:lnTo>
                    <a:pt x="24129" y="34417"/>
                  </a:lnTo>
                </a:path>
                <a:path w="53340" h="158114">
                  <a:moveTo>
                    <a:pt x="27685" y="34417"/>
                  </a:moveTo>
                  <a:lnTo>
                    <a:pt x="26606" y="34417"/>
                  </a:lnTo>
                </a:path>
                <a:path w="53340" h="158114">
                  <a:moveTo>
                    <a:pt x="25082" y="105981"/>
                  </a:moveTo>
                  <a:lnTo>
                    <a:pt x="24638" y="105981"/>
                  </a:lnTo>
                </a:path>
                <a:path w="53340" h="158114">
                  <a:moveTo>
                    <a:pt x="29591" y="92138"/>
                  </a:moveTo>
                  <a:lnTo>
                    <a:pt x="34734" y="103441"/>
                  </a:lnTo>
                </a:path>
                <a:path w="53340" h="158114">
                  <a:moveTo>
                    <a:pt x="28130" y="90360"/>
                  </a:moveTo>
                  <a:lnTo>
                    <a:pt x="28321" y="90487"/>
                  </a:lnTo>
                </a:path>
                <a:path w="53340" h="158114">
                  <a:moveTo>
                    <a:pt x="28321" y="90487"/>
                  </a:moveTo>
                  <a:lnTo>
                    <a:pt x="29146" y="91059"/>
                  </a:lnTo>
                </a:path>
                <a:path w="53340" h="158114">
                  <a:moveTo>
                    <a:pt x="19939" y="103568"/>
                  </a:moveTo>
                  <a:lnTo>
                    <a:pt x="24574" y="94043"/>
                  </a:lnTo>
                </a:path>
                <a:path w="53340" h="158114">
                  <a:moveTo>
                    <a:pt x="25082" y="93091"/>
                  </a:moveTo>
                  <a:lnTo>
                    <a:pt x="25209" y="92646"/>
                  </a:lnTo>
                </a:path>
                <a:path w="53340" h="158114">
                  <a:moveTo>
                    <a:pt x="28701" y="128587"/>
                  </a:moveTo>
                  <a:lnTo>
                    <a:pt x="28701" y="129159"/>
                  </a:lnTo>
                </a:path>
                <a:path w="53340" h="158114">
                  <a:moveTo>
                    <a:pt x="28194" y="80899"/>
                  </a:moveTo>
                  <a:lnTo>
                    <a:pt x="29273" y="80899"/>
                  </a:lnTo>
                </a:path>
                <a:path w="53340" h="158114">
                  <a:moveTo>
                    <a:pt x="29273" y="80899"/>
                  </a:moveTo>
                  <a:lnTo>
                    <a:pt x="34226" y="80835"/>
                  </a:lnTo>
                </a:path>
                <a:path w="53340" h="158114">
                  <a:moveTo>
                    <a:pt x="24129" y="34417"/>
                  </a:moveTo>
                  <a:lnTo>
                    <a:pt x="2527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7954760" y="253109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7952549" y="2533142"/>
              <a:ext cx="5080" cy="70485"/>
            </a:xfrm>
            <a:custGeom>
              <a:avLst/>
              <a:gdLst/>
              <a:ahLst/>
              <a:cxnLst/>
              <a:rect l="l" t="t" r="r" b="b"/>
              <a:pathLst>
                <a:path w="5079" h="70485">
                  <a:moveTo>
                    <a:pt x="3429" y="42671"/>
                  </a:moveTo>
                  <a:lnTo>
                    <a:pt x="3429" y="44576"/>
                  </a:lnTo>
                </a:path>
                <a:path w="5079" h="70485">
                  <a:moveTo>
                    <a:pt x="825" y="23558"/>
                  </a:moveTo>
                  <a:lnTo>
                    <a:pt x="635" y="0"/>
                  </a:lnTo>
                </a:path>
                <a:path w="5079" h="70485">
                  <a:moveTo>
                    <a:pt x="2603" y="70357"/>
                  </a:moveTo>
                  <a:lnTo>
                    <a:pt x="508" y="70421"/>
                  </a:lnTo>
                </a:path>
                <a:path w="5079" h="70485">
                  <a:moveTo>
                    <a:pt x="4699" y="55879"/>
                  </a:moveTo>
                  <a:lnTo>
                    <a:pt x="4889" y="56197"/>
                  </a:lnTo>
                </a:path>
                <a:path w="5079" h="70485">
                  <a:moveTo>
                    <a:pt x="4889" y="56197"/>
                  </a:moveTo>
                  <a:lnTo>
                    <a:pt x="5016" y="56578"/>
                  </a:lnTo>
                </a:path>
                <a:path w="5079" h="70485">
                  <a:moveTo>
                    <a:pt x="0" y="58483"/>
                  </a:moveTo>
                  <a:lnTo>
                    <a:pt x="63" y="58356"/>
                  </a:lnTo>
                </a:path>
                <a:path w="5079" h="70485">
                  <a:moveTo>
                    <a:pt x="63" y="58356"/>
                  </a:moveTo>
                  <a:lnTo>
                    <a:pt x="508" y="57530"/>
                  </a:lnTo>
                </a:path>
                <a:path w="5079" h="70485">
                  <a:moveTo>
                    <a:pt x="1333" y="55689"/>
                  </a:moveTo>
                  <a:lnTo>
                    <a:pt x="1524" y="5543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7955776" y="262584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7952041" y="2497582"/>
              <a:ext cx="9525" cy="158115"/>
            </a:xfrm>
            <a:custGeom>
              <a:avLst/>
              <a:gdLst/>
              <a:ahLst/>
              <a:cxnLst/>
              <a:rect l="l" t="t" r="r" b="b"/>
              <a:pathLst>
                <a:path w="9525" h="158114">
                  <a:moveTo>
                    <a:pt x="1206" y="34417"/>
                  </a:moveTo>
                  <a:lnTo>
                    <a:pt x="1333" y="34417"/>
                  </a:lnTo>
                </a:path>
                <a:path w="9525" h="158114">
                  <a:moveTo>
                    <a:pt x="1333" y="34417"/>
                  </a:moveTo>
                  <a:lnTo>
                    <a:pt x="2540" y="34417"/>
                  </a:lnTo>
                </a:path>
                <a:path w="9525" h="158114">
                  <a:moveTo>
                    <a:pt x="7048" y="35496"/>
                  </a:moveTo>
                  <a:lnTo>
                    <a:pt x="3619" y="35496"/>
                  </a:lnTo>
                </a:path>
                <a:path w="9525" h="158114">
                  <a:moveTo>
                    <a:pt x="7048" y="34353"/>
                  </a:moveTo>
                  <a:lnTo>
                    <a:pt x="4825" y="34353"/>
                  </a:lnTo>
                </a:path>
                <a:path w="9525" h="158114">
                  <a:moveTo>
                    <a:pt x="4825" y="34353"/>
                  </a:moveTo>
                  <a:lnTo>
                    <a:pt x="3619" y="34417"/>
                  </a:lnTo>
                </a:path>
                <a:path w="9525" h="158114">
                  <a:moveTo>
                    <a:pt x="3937" y="80137"/>
                  </a:moveTo>
                  <a:lnTo>
                    <a:pt x="4000" y="80899"/>
                  </a:lnTo>
                </a:path>
                <a:path w="9525" h="158114">
                  <a:moveTo>
                    <a:pt x="4000" y="80899"/>
                  </a:moveTo>
                  <a:lnTo>
                    <a:pt x="4064" y="90360"/>
                  </a:lnTo>
                </a:path>
                <a:path w="9525" h="158114">
                  <a:moveTo>
                    <a:pt x="1460" y="79755"/>
                  </a:moveTo>
                  <a:lnTo>
                    <a:pt x="1333" y="59118"/>
                  </a:lnTo>
                </a:path>
                <a:path w="9525" h="158114">
                  <a:moveTo>
                    <a:pt x="3301" y="105918"/>
                  </a:moveTo>
                  <a:lnTo>
                    <a:pt x="3111" y="105918"/>
                  </a:lnTo>
                </a:path>
                <a:path w="9525" h="158114">
                  <a:moveTo>
                    <a:pt x="1143" y="92646"/>
                  </a:moveTo>
                  <a:lnTo>
                    <a:pt x="1650" y="91630"/>
                  </a:lnTo>
                </a:path>
                <a:path w="9525" h="158114">
                  <a:moveTo>
                    <a:pt x="9144" y="105854"/>
                  </a:moveTo>
                  <a:lnTo>
                    <a:pt x="5842" y="105918"/>
                  </a:lnTo>
                </a:path>
                <a:path w="9525" h="158114">
                  <a:moveTo>
                    <a:pt x="1650" y="91630"/>
                  </a:moveTo>
                  <a:lnTo>
                    <a:pt x="1841" y="91313"/>
                  </a:lnTo>
                </a:path>
                <a:path w="9525" h="158114">
                  <a:moveTo>
                    <a:pt x="1841" y="91313"/>
                  </a:moveTo>
                  <a:lnTo>
                    <a:pt x="1841" y="91249"/>
                  </a:lnTo>
                </a:path>
                <a:path w="9525" h="158114">
                  <a:moveTo>
                    <a:pt x="3619" y="35496"/>
                  </a:moveTo>
                  <a:lnTo>
                    <a:pt x="3937" y="76326"/>
                  </a:lnTo>
                </a:path>
                <a:path w="9525" h="158114">
                  <a:moveTo>
                    <a:pt x="3937" y="76326"/>
                  </a:moveTo>
                  <a:lnTo>
                    <a:pt x="3937" y="78231"/>
                  </a:lnTo>
                </a:path>
                <a:path w="9525" h="158114">
                  <a:moveTo>
                    <a:pt x="5842" y="105918"/>
                  </a:moveTo>
                  <a:lnTo>
                    <a:pt x="5461" y="105918"/>
                  </a:lnTo>
                </a:path>
                <a:path w="9525" h="158114">
                  <a:moveTo>
                    <a:pt x="5461" y="105918"/>
                  </a:moveTo>
                  <a:lnTo>
                    <a:pt x="3301" y="105918"/>
                  </a:lnTo>
                </a:path>
                <a:path w="9525" h="158114">
                  <a:moveTo>
                    <a:pt x="952" y="63"/>
                  </a:moveTo>
                  <a:lnTo>
                    <a:pt x="1333" y="34417"/>
                  </a:lnTo>
                </a:path>
                <a:path w="9525" h="158114">
                  <a:moveTo>
                    <a:pt x="3619" y="34417"/>
                  </a:moveTo>
                  <a:lnTo>
                    <a:pt x="3238" y="0"/>
                  </a:lnTo>
                </a:path>
                <a:path w="9525" h="158114">
                  <a:moveTo>
                    <a:pt x="4635" y="128587"/>
                  </a:moveTo>
                  <a:lnTo>
                    <a:pt x="4381" y="105918"/>
                  </a:lnTo>
                </a:path>
                <a:path w="9525" h="158114">
                  <a:moveTo>
                    <a:pt x="4952" y="157543"/>
                  </a:moveTo>
                  <a:lnTo>
                    <a:pt x="4635" y="129159"/>
                  </a:lnTo>
                </a:path>
                <a:path w="9525" h="158114">
                  <a:moveTo>
                    <a:pt x="2349" y="129603"/>
                  </a:moveTo>
                  <a:lnTo>
                    <a:pt x="2730" y="157543"/>
                  </a:lnTo>
                </a:path>
                <a:path w="9525" h="158114">
                  <a:moveTo>
                    <a:pt x="2159" y="105918"/>
                  </a:moveTo>
                  <a:lnTo>
                    <a:pt x="2349" y="129603"/>
                  </a:lnTo>
                </a:path>
                <a:path w="9525" h="158114">
                  <a:moveTo>
                    <a:pt x="4825" y="34353"/>
                  </a:moveTo>
                  <a:lnTo>
                    <a:pt x="4699" y="26924"/>
                  </a:lnTo>
                </a:path>
                <a:path w="9525" h="158114">
                  <a:moveTo>
                    <a:pt x="0" y="26987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8028675" y="2586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8005127" y="2507615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10" y="105854"/>
                  </a:moveTo>
                  <a:lnTo>
                    <a:pt x="34607" y="105029"/>
                  </a:lnTo>
                </a:path>
                <a:path w="53340" h="158114">
                  <a:moveTo>
                    <a:pt x="34607" y="105029"/>
                  </a:moveTo>
                  <a:lnTo>
                    <a:pt x="34798" y="103441"/>
                  </a:lnTo>
                </a:path>
                <a:path w="53340" h="158114">
                  <a:moveTo>
                    <a:pt x="26034" y="90995"/>
                  </a:moveTo>
                  <a:lnTo>
                    <a:pt x="27622" y="89979"/>
                  </a:lnTo>
                </a:path>
                <a:path w="53340" h="158114">
                  <a:moveTo>
                    <a:pt x="20002" y="105156"/>
                  </a:moveTo>
                  <a:lnTo>
                    <a:pt x="19938" y="103505"/>
                  </a:lnTo>
                </a:path>
                <a:path w="53340" h="158114">
                  <a:moveTo>
                    <a:pt x="21526" y="105981"/>
                  </a:moveTo>
                  <a:lnTo>
                    <a:pt x="20002" y="105156"/>
                  </a:lnTo>
                </a:path>
                <a:path w="53340" h="158114">
                  <a:moveTo>
                    <a:pt x="29336" y="80835"/>
                  </a:moveTo>
                  <a:lnTo>
                    <a:pt x="29463" y="91630"/>
                  </a:lnTo>
                </a:path>
                <a:path w="53340" h="158114">
                  <a:moveTo>
                    <a:pt x="27304" y="0"/>
                  </a:moveTo>
                  <a:lnTo>
                    <a:pt x="25018" y="0"/>
                  </a:lnTo>
                </a:path>
                <a:path w="53340" h="158114">
                  <a:moveTo>
                    <a:pt x="29082" y="157543"/>
                  </a:moveTo>
                  <a:lnTo>
                    <a:pt x="26796" y="157543"/>
                  </a:lnTo>
                </a:path>
                <a:path w="53340" h="158114">
                  <a:moveTo>
                    <a:pt x="34226" y="76200"/>
                  </a:moveTo>
                  <a:lnTo>
                    <a:pt x="28066" y="76327"/>
                  </a:lnTo>
                </a:path>
                <a:path w="53340" h="158114">
                  <a:moveTo>
                    <a:pt x="34226" y="80772"/>
                  </a:moveTo>
                  <a:lnTo>
                    <a:pt x="34226" y="76200"/>
                  </a:lnTo>
                </a:path>
                <a:path w="53340" h="158114">
                  <a:moveTo>
                    <a:pt x="18287" y="79819"/>
                  </a:moveTo>
                  <a:lnTo>
                    <a:pt x="25526" y="79756"/>
                  </a:lnTo>
                </a:path>
                <a:path w="53340" h="158114">
                  <a:moveTo>
                    <a:pt x="18351" y="84391"/>
                  </a:moveTo>
                  <a:lnTo>
                    <a:pt x="18287" y="79819"/>
                  </a:lnTo>
                </a:path>
                <a:path w="53340" h="158114">
                  <a:moveTo>
                    <a:pt x="24447" y="84328"/>
                  </a:moveTo>
                  <a:lnTo>
                    <a:pt x="18351" y="84391"/>
                  </a:lnTo>
                </a:path>
                <a:path w="53340" h="158114">
                  <a:moveTo>
                    <a:pt x="22098" y="35560"/>
                  </a:moveTo>
                  <a:lnTo>
                    <a:pt x="7683" y="33528"/>
                  </a:lnTo>
                </a:path>
                <a:path w="53340" h="158114">
                  <a:moveTo>
                    <a:pt x="6857" y="33718"/>
                  </a:moveTo>
                  <a:lnTo>
                    <a:pt x="7683" y="33528"/>
                  </a:lnTo>
                </a:path>
                <a:path w="53340" h="158114">
                  <a:moveTo>
                    <a:pt x="6603" y="32512"/>
                  </a:moveTo>
                  <a:lnTo>
                    <a:pt x="7429" y="32321"/>
                  </a:lnTo>
                </a:path>
                <a:path w="53340" h="158114">
                  <a:moveTo>
                    <a:pt x="0" y="37401"/>
                  </a:moveTo>
                  <a:lnTo>
                    <a:pt x="63" y="36957"/>
                  </a:lnTo>
                </a:path>
                <a:path w="53340" h="158114">
                  <a:moveTo>
                    <a:pt x="6857" y="33718"/>
                  </a:moveTo>
                  <a:lnTo>
                    <a:pt x="761" y="37909"/>
                  </a:lnTo>
                </a:path>
                <a:path w="53340" h="158114">
                  <a:moveTo>
                    <a:pt x="6603" y="32512"/>
                  </a:moveTo>
                  <a:lnTo>
                    <a:pt x="63" y="36957"/>
                  </a:lnTo>
                </a:path>
                <a:path w="53340" h="158114">
                  <a:moveTo>
                    <a:pt x="22098" y="34417"/>
                  </a:moveTo>
                  <a:lnTo>
                    <a:pt x="7429" y="32321"/>
                  </a:lnTo>
                </a:path>
                <a:path w="53340" h="158114">
                  <a:moveTo>
                    <a:pt x="317" y="37782"/>
                  </a:moveTo>
                  <a:lnTo>
                    <a:pt x="761" y="37909"/>
                  </a:lnTo>
                </a:path>
                <a:path w="53340" h="158114">
                  <a:moveTo>
                    <a:pt x="0" y="37401"/>
                  </a:moveTo>
                  <a:lnTo>
                    <a:pt x="317" y="37782"/>
                  </a:lnTo>
                </a:path>
                <a:path w="53340" h="158114">
                  <a:moveTo>
                    <a:pt x="31178" y="35433"/>
                  </a:moveTo>
                  <a:lnTo>
                    <a:pt x="45465" y="33083"/>
                  </a:lnTo>
                </a:path>
                <a:path w="53340" h="158114">
                  <a:moveTo>
                    <a:pt x="46291" y="33274"/>
                  </a:moveTo>
                  <a:lnTo>
                    <a:pt x="45465" y="33083"/>
                  </a:lnTo>
                </a:path>
                <a:path w="53340" h="158114">
                  <a:moveTo>
                    <a:pt x="31178" y="34290"/>
                  </a:moveTo>
                  <a:lnTo>
                    <a:pt x="45783" y="31877"/>
                  </a:lnTo>
                </a:path>
                <a:path w="53340" h="158114">
                  <a:moveTo>
                    <a:pt x="46545" y="32067"/>
                  </a:moveTo>
                  <a:lnTo>
                    <a:pt x="53149" y="36322"/>
                  </a:lnTo>
                </a:path>
                <a:path w="53340" h="158114">
                  <a:moveTo>
                    <a:pt x="53276" y="36830"/>
                  </a:moveTo>
                  <a:lnTo>
                    <a:pt x="52958" y="37211"/>
                  </a:lnTo>
                </a:path>
                <a:path w="53340" h="158114">
                  <a:moveTo>
                    <a:pt x="52958" y="37211"/>
                  </a:moveTo>
                  <a:lnTo>
                    <a:pt x="52514" y="37274"/>
                  </a:lnTo>
                </a:path>
                <a:path w="53340" h="158114">
                  <a:moveTo>
                    <a:pt x="53276" y="36830"/>
                  </a:moveTo>
                  <a:lnTo>
                    <a:pt x="53149" y="36322"/>
                  </a:lnTo>
                </a:path>
                <a:path w="53340" h="158114">
                  <a:moveTo>
                    <a:pt x="46545" y="32067"/>
                  </a:moveTo>
                  <a:lnTo>
                    <a:pt x="45783" y="31877"/>
                  </a:lnTo>
                </a:path>
                <a:path w="53340" h="158114">
                  <a:moveTo>
                    <a:pt x="46291" y="33274"/>
                  </a:moveTo>
                  <a:lnTo>
                    <a:pt x="52514" y="37274"/>
                  </a:lnTo>
                </a:path>
                <a:path w="53340" h="158114">
                  <a:moveTo>
                    <a:pt x="28765" y="26924"/>
                  </a:moveTo>
                  <a:lnTo>
                    <a:pt x="27622" y="26924"/>
                  </a:lnTo>
                </a:path>
                <a:path w="53340" h="158114">
                  <a:moveTo>
                    <a:pt x="25336" y="26924"/>
                  </a:moveTo>
                  <a:lnTo>
                    <a:pt x="24129" y="26924"/>
                  </a:lnTo>
                </a:path>
                <a:path w="53340" h="158114">
                  <a:moveTo>
                    <a:pt x="24637" y="129159"/>
                  </a:moveTo>
                  <a:lnTo>
                    <a:pt x="24637" y="105918"/>
                  </a:lnTo>
                </a:path>
                <a:path w="53340" h="158114">
                  <a:moveTo>
                    <a:pt x="25018" y="129921"/>
                  </a:moveTo>
                  <a:lnTo>
                    <a:pt x="24637" y="129159"/>
                  </a:lnTo>
                </a:path>
                <a:path w="53340" h="158114">
                  <a:moveTo>
                    <a:pt x="26479" y="129540"/>
                  </a:moveTo>
                  <a:lnTo>
                    <a:pt x="25018" y="129921"/>
                  </a:lnTo>
                </a:path>
                <a:path w="53340" h="158114">
                  <a:moveTo>
                    <a:pt x="30479" y="128714"/>
                  </a:moveTo>
                  <a:lnTo>
                    <a:pt x="29908" y="105854"/>
                  </a:lnTo>
                </a:path>
                <a:path w="53340" h="158114">
                  <a:moveTo>
                    <a:pt x="30099" y="129476"/>
                  </a:moveTo>
                  <a:lnTo>
                    <a:pt x="30479" y="128714"/>
                  </a:lnTo>
                </a:path>
                <a:path w="53340" h="158114">
                  <a:moveTo>
                    <a:pt x="28765" y="129159"/>
                  </a:moveTo>
                  <a:lnTo>
                    <a:pt x="30099" y="129476"/>
                  </a:lnTo>
                </a:path>
                <a:path w="53340" h="158114">
                  <a:moveTo>
                    <a:pt x="24447" y="79756"/>
                  </a:moveTo>
                  <a:lnTo>
                    <a:pt x="24447" y="84328"/>
                  </a:lnTo>
                </a:path>
                <a:path w="53340" h="158114">
                  <a:moveTo>
                    <a:pt x="24447" y="84328"/>
                  </a:moveTo>
                  <a:lnTo>
                    <a:pt x="24574" y="94043"/>
                  </a:lnTo>
                </a:path>
                <a:path w="53340" h="158114">
                  <a:moveTo>
                    <a:pt x="24637" y="105918"/>
                  </a:moveTo>
                  <a:lnTo>
                    <a:pt x="21526" y="105981"/>
                  </a:lnTo>
                </a:path>
                <a:path w="53340" h="158114">
                  <a:moveTo>
                    <a:pt x="29146" y="90995"/>
                  </a:moveTo>
                  <a:lnTo>
                    <a:pt x="29336" y="91376"/>
                  </a:lnTo>
                </a:path>
                <a:path w="53340" h="158114">
                  <a:moveTo>
                    <a:pt x="27622" y="89979"/>
                  </a:moveTo>
                  <a:lnTo>
                    <a:pt x="28130" y="90360"/>
                  </a:lnTo>
                </a:path>
                <a:path w="53340" h="158114">
                  <a:moveTo>
                    <a:pt x="28066" y="80835"/>
                  </a:moveTo>
                  <a:lnTo>
                    <a:pt x="28193" y="80835"/>
                  </a:lnTo>
                </a:path>
                <a:path w="53340" h="158114">
                  <a:moveTo>
                    <a:pt x="22098" y="35560"/>
                  </a:moveTo>
                  <a:lnTo>
                    <a:pt x="25209" y="35496"/>
                  </a:lnTo>
                </a:path>
                <a:path w="53340" h="158114">
                  <a:moveTo>
                    <a:pt x="22098" y="34417"/>
                  </a:moveTo>
                  <a:lnTo>
                    <a:pt x="24193" y="34417"/>
                  </a:lnTo>
                </a:path>
                <a:path w="53340" h="158114">
                  <a:moveTo>
                    <a:pt x="27685" y="34353"/>
                  </a:moveTo>
                  <a:lnTo>
                    <a:pt x="26606" y="34417"/>
                  </a:lnTo>
                </a:path>
                <a:path w="53340" h="158114">
                  <a:moveTo>
                    <a:pt x="25018" y="105918"/>
                  </a:moveTo>
                  <a:lnTo>
                    <a:pt x="24637" y="105918"/>
                  </a:lnTo>
                </a:path>
                <a:path w="53340" h="158114">
                  <a:moveTo>
                    <a:pt x="29590" y="92075"/>
                  </a:moveTo>
                  <a:lnTo>
                    <a:pt x="34798" y="103441"/>
                  </a:lnTo>
                </a:path>
                <a:path w="53340" h="158114">
                  <a:moveTo>
                    <a:pt x="28130" y="90360"/>
                  </a:moveTo>
                  <a:lnTo>
                    <a:pt x="28320" y="90487"/>
                  </a:lnTo>
                </a:path>
                <a:path w="53340" h="158114">
                  <a:moveTo>
                    <a:pt x="28320" y="90487"/>
                  </a:moveTo>
                  <a:lnTo>
                    <a:pt x="29146" y="90995"/>
                  </a:lnTo>
                </a:path>
                <a:path w="53340" h="158114">
                  <a:moveTo>
                    <a:pt x="19938" y="103505"/>
                  </a:moveTo>
                  <a:lnTo>
                    <a:pt x="24574" y="94043"/>
                  </a:lnTo>
                </a:path>
                <a:path w="53340" h="158114">
                  <a:moveTo>
                    <a:pt x="25018" y="93027"/>
                  </a:moveTo>
                  <a:lnTo>
                    <a:pt x="25273" y="92583"/>
                  </a:lnTo>
                </a:path>
                <a:path w="53340" h="158114">
                  <a:moveTo>
                    <a:pt x="28765" y="128524"/>
                  </a:moveTo>
                  <a:lnTo>
                    <a:pt x="28765" y="129159"/>
                  </a:lnTo>
                </a:path>
                <a:path w="53340" h="158114">
                  <a:moveTo>
                    <a:pt x="28193" y="80835"/>
                  </a:moveTo>
                  <a:lnTo>
                    <a:pt x="29336" y="80835"/>
                  </a:lnTo>
                </a:path>
                <a:path w="53340" h="158114">
                  <a:moveTo>
                    <a:pt x="29336" y="80835"/>
                  </a:moveTo>
                  <a:lnTo>
                    <a:pt x="34226" y="80772"/>
                  </a:lnTo>
                </a:path>
                <a:path w="53340" h="158114">
                  <a:moveTo>
                    <a:pt x="24193" y="34417"/>
                  </a:moveTo>
                  <a:lnTo>
                    <a:pt x="25336" y="34417"/>
                  </a:lnTo>
                </a:path>
                <a:path w="53340" h="158114">
                  <a:moveTo>
                    <a:pt x="27749" y="34353"/>
                  </a:moveTo>
                  <a:lnTo>
                    <a:pt x="27685" y="34353"/>
                  </a:lnTo>
                </a:path>
                <a:path w="53340" h="158114">
                  <a:moveTo>
                    <a:pt x="28066" y="78232"/>
                  </a:moveTo>
                  <a:lnTo>
                    <a:pt x="28066" y="80137"/>
                  </a:lnTo>
                </a:path>
                <a:path w="53340" h="158114">
                  <a:moveTo>
                    <a:pt x="25400" y="59118"/>
                  </a:moveTo>
                  <a:lnTo>
                    <a:pt x="25209" y="35496"/>
                  </a:lnTo>
                </a:path>
                <a:path w="53340" h="158114">
                  <a:moveTo>
                    <a:pt x="27177" y="105918"/>
                  </a:moveTo>
                  <a:lnTo>
                    <a:pt x="25018" y="105918"/>
                  </a:lnTo>
                </a:path>
                <a:path w="53340" h="158114">
                  <a:moveTo>
                    <a:pt x="29336" y="91376"/>
                  </a:moveTo>
                  <a:lnTo>
                    <a:pt x="29463" y="91757"/>
                  </a:lnTo>
                </a:path>
                <a:path w="53340" h="158114">
                  <a:moveTo>
                    <a:pt x="29463" y="91757"/>
                  </a:moveTo>
                  <a:lnTo>
                    <a:pt x="29590" y="92075"/>
                  </a:lnTo>
                </a:path>
                <a:path w="53340" h="158114">
                  <a:moveTo>
                    <a:pt x="24574" y="94043"/>
                  </a:moveTo>
                  <a:lnTo>
                    <a:pt x="24637" y="93853"/>
                  </a:lnTo>
                </a:path>
                <a:path w="53340" h="158114">
                  <a:moveTo>
                    <a:pt x="24637" y="93853"/>
                  </a:moveTo>
                  <a:lnTo>
                    <a:pt x="25018" y="93027"/>
                  </a:lnTo>
                </a:path>
                <a:path w="53340" h="158114">
                  <a:moveTo>
                    <a:pt x="25907" y="91249"/>
                  </a:moveTo>
                  <a:lnTo>
                    <a:pt x="26034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8032993" y="2635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8030400" y="2541905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63" y="126"/>
                  </a:moveTo>
                  <a:lnTo>
                    <a:pt x="126" y="126"/>
                  </a:lnTo>
                </a:path>
                <a:path w="8254" h="71755">
                  <a:moveTo>
                    <a:pt x="126" y="126"/>
                  </a:moveTo>
                  <a:lnTo>
                    <a:pt x="1333" y="126"/>
                  </a:lnTo>
                </a:path>
                <a:path w="8254" h="71755">
                  <a:moveTo>
                    <a:pt x="5905" y="1143"/>
                  </a:moveTo>
                  <a:lnTo>
                    <a:pt x="2476" y="1206"/>
                  </a:lnTo>
                </a:path>
                <a:path w="8254" h="71755">
                  <a:moveTo>
                    <a:pt x="5905" y="0"/>
                  </a:moveTo>
                  <a:lnTo>
                    <a:pt x="3619" y="63"/>
                  </a:lnTo>
                </a:path>
                <a:path w="8254" h="71755">
                  <a:moveTo>
                    <a:pt x="3619" y="63"/>
                  </a:moveTo>
                  <a:lnTo>
                    <a:pt x="2476" y="63"/>
                  </a:lnTo>
                </a:path>
                <a:path w="8254" h="71755">
                  <a:moveTo>
                    <a:pt x="2793" y="45847"/>
                  </a:moveTo>
                  <a:lnTo>
                    <a:pt x="2793" y="46545"/>
                  </a:lnTo>
                </a:path>
                <a:path w="8254" h="71755">
                  <a:moveTo>
                    <a:pt x="2793" y="46545"/>
                  </a:moveTo>
                  <a:lnTo>
                    <a:pt x="2857" y="56070"/>
                  </a:lnTo>
                </a:path>
                <a:path w="8254" h="71755">
                  <a:moveTo>
                    <a:pt x="253" y="45466"/>
                  </a:moveTo>
                  <a:lnTo>
                    <a:pt x="126" y="24828"/>
                  </a:lnTo>
                </a:path>
                <a:path w="8254" h="71755">
                  <a:moveTo>
                    <a:pt x="2158" y="71627"/>
                  </a:moveTo>
                  <a:lnTo>
                    <a:pt x="1904" y="71627"/>
                  </a:lnTo>
                </a:path>
                <a:path w="8254" h="71755">
                  <a:moveTo>
                    <a:pt x="0" y="58293"/>
                  </a:moveTo>
                  <a:lnTo>
                    <a:pt x="444" y="57340"/>
                  </a:lnTo>
                </a:path>
                <a:path w="8254" h="71755">
                  <a:moveTo>
                    <a:pt x="7937" y="71564"/>
                  </a:moveTo>
                  <a:lnTo>
                    <a:pt x="4635" y="71564"/>
                  </a:lnTo>
                </a:path>
                <a:path w="8254" h="71755">
                  <a:moveTo>
                    <a:pt x="444" y="57340"/>
                  </a:moveTo>
                  <a:lnTo>
                    <a:pt x="634" y="5695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8030135" y="259796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8029257" y="2507615"/>
              <a:ext cx="6350" cy="158115"/>
            </a:xfrm>
            <a:custGeom>
              <a:avLst/>
              <a:gdLst/>
              <a:ahLst/>
              <a:cxnLst/>
              <a:rect l="l" t="t" r="r" b="b"/>
              <a:pathLst>
                <a:path w="6350" h="158114">
                  <a:moveTo>
                    <a:pt x="3619" y="35496"/>
                  </a:moveTo>
                  <a:lnTo>
                    <a:pt x="3936" y="76327"/>
                  </a:lnTo>
                </a:path>
                <a:path w="6350" h="158114">
                  <a:moveTo>
                    <a:pt x="3936" y="76327"/>
                  </a:moveTo>
                  <a:lnTo>
                    <a:pt x="3936" y="78232"/>
                  </a:lnTo>
                </a:path>
                <a:path w="6350" h="158114">
                  <a:moveTo>
                    <a:pt x="5778" y="105854"/>
                  </a:moveTo>
                  <a:lnTo>
                    <a:pt x="5397" y="105854"/>
                  </a:lnTo>
                </a:path>
                <a:path w="6350" h="158114">
                  <a:moveTo>
                    <a:pt x="5397" y="105854"/>
                  </a:moveTo>
                  <a:lnTo>
                    <a:pt x="3301" y="105918"/>
                  </a:lnTo>
                </a:path>
                <a:path w="6350" h="158114">
                  <a:moveTo>
                    <a:pt x="888" y="0"/>
                  </a:moveTo>
                  <a:lnTo>
                    <a:pt x="1270" y="34417"/>
                  </a:lnTo>
                </a:path>
                <a:path w="6350" h="158114">
                  <a:moveTo>
                    <a:pt x="3555" y="34353"/>
                  </a:moveTo>
                  <a:lnTo>
                    <a:pt x="3175" y="0"/>
                  </a:lnTo>
                </a:path>
                <a:path w="6350" h="158114">
                  <a:moveTo>
                    <a:pt x="4635" y="128524"/>
                  </a:moveTo>
                  <a:lnTo>
                    <a:pt x="4381" y="105918"/>
                  </a:lnTo>
                </a:path>
                <a:path w="6350" h="158114">
                  <a:moveTo>
                    <a:pt x="4952" y="157543"/>
                  </a:moveTo>
                  <a:lnTo>
                    <a:pt x="4635" y="129159"/>
                  </a:lnTo>
                </a:path>
                <a:path w="6350" h="158114">
                  <a:moveTo>
                    <a:pt x="2349" y="129540"/>
                  </a:moveTo>
                  <a:lnTo>
                    <a:pt x="2666" y="157543"/>
                  </a:lnTo>
                </a:path>
                <a:path w="6350" h="158114">
                  <a:moveTo>
                    <a:pt x="2095" y="105918"/>
                  </a:moveTo>
                  <a:lnTo>
                    <a:pt x="2349" y="129540"/>
                  </a:lnTo>
                </a:path>
                <a:path w="6350" h="158114">
                  <a:moveTo>
                    <a:pt x="4762" y="34353"/>
                  </a:moveTo>
                  <a:lnTo>
                    <a:pt x="4635" y="26924"/>
                  </a:lnTo>
                </a:path>
                <a:path w="6350" h="158114">
                  <a:moveTo>
                    <a:pt x="0" y="26924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5784278" y="1907794"/>
              <a:ext cx="4745355" cy="13335"/>
            </a:xfrm>
            <a:custGeom>
              <a:avLst/>
              <a:gdLst/>
              <a:ahLst/>
              <a:cxnLst/>
              <a:rect l="l" t="t" r="r" b="b"/>
              <a:pathLst>
                <a:path w="4745355" h="13335">
                  <a:moveTo>
                    <a:pt x="0" y="13017"/>
                  </a:moveTo>
                  <a:lnTo>
                    <a:pt x="2298255" y="6603"/>
                  </a:lnTo>
                </a:path>
                <a:path w="4745355" h="13335">
                  <a:moveTo>
                    <a:pt x="2708910" y="5460"/>
                  </a:moveTo>
                  <a:lnTo>
                    <a:pt x="47452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1" name="object 1001"/>
          <p:cNvSpPr/>
          <p:nvPr/>
        </p:nvSpPr>
        <p:spPr>
          <a:xfrm>
            <a:off x="1593475" y="2870327"/>
            <a:ext cx="1099820" cy="1905"/>
          </a:xfrm>
          <a:custGeom>
            <a:avLst/>
            <a:gdLst/>
            <a:ahLst/>
            <a:cxnLst/>
            <a:rect l="l" t="t" r="r" b="b"/>
            <a:pathLst>
              <a:path w="1099820" h="1905">
                <a:moveTo>
                  <a:pt x="0" y="1714"/>
                </a:moveTo>
                <a:lnTo>
                  <a:pt x="109966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961951" y="2868295"/>
            <a:ext cx="1050290" cy="1905"/>
          </a:xfrm>
          <a:custGeom>
            <a:avLst/>
            <a:gdLst/>
            <a:ahLst/>
            <a:cxnLst/>
            <a:rect l="l" t="t" r="r" b="b"/>
            <a:pathLst>
              <a:path w="1050289" h="1905">
                <a:moveTo>
                  <a:pt x="0" y="1650"/>
                </a:moveTo>
                <a:lnTo>
                  <a:pt x="1049686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8116189" y="1947608"/>
            <a:ext cx="92710" cy="635"/>
          </a:xfrm>
          <a:custGeom>
            <a:avLst/>
            <a:gdLst/>
            <a:ahLst/>
            <a:cxnLst/>
            <a:rect l="l" t="t" r="r" b="b"/>
            <a:pathLst>
              <a:path w="92709" h="635">
                <a:moveTo>
                  <a:pt x="92455" y="0"/>
                </a:moveTo>
                <a:lnTo>
                  <a:pt x="0" y="25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1721173" y="2334514"/>
            <a:ext cx="39370" cy="635"/>
          </a:xfrm>
          <a:custGeom>
            <a:avLst/>
            <a:gdLst/>
            <a:ahLst/>
            <a:cxnLst/>
            <a:rect l="l" t="t" r="r" b="b"/>
            <a:pathLst>
              <a:path w="39369" h="635">
                <a:moveTo>
                  <a:pt x="38969" y="0"/>
                </a:moveTo>
                <a:lnTo>
                  <a:pt x="0" y="6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1319066" y="2738882"/>
            <a:ext cx="1270" cy="353060"/>
          </a:xfrm>
          <a:custGeom>
            <a:avLst/>
            <a:gdLst/>
            <a:ahLst/>
            <a:cxnLst/>
            <a:rect l="l" t="t" r="r" b="b"/>
            <a:pathLst>
              <a:path w="1269" h="353060">
                <a:moveTo>
                  <a:pt x="0" y="0"/>
                </a:moveTo>
                <a:lnTo>
                  <a:pt x="939" y="35280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1793824" y="2368042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920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1978647" y="2367534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88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2146623" y="2367089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914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2314625" y="2366645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914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2482627" y="2366200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89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2650629" y="2365692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604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2818631" y="2365248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604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1592211" y="2356167"/>
            <a:ext cx="1270" cy="516255"/>
          </a:xfrm>
          <a:custGeom>
            <a:avLst/>
            <a:gdLst/>
            <a:ahLst/>
            <a:cxnLst/>
            <a:rect l="l" t="t" r="r" b="b"/>
            <a:pathLst>
              <a:path w="1269" h="516255">
                <a:moveTo>
                  <a:pt x="1263" y="51587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11503977" y="1902587"/>
            <a:ext cx="961390" cy="3175"/>
          </a:xfrm>
          <a:custGeom>
            <a:avLst/>
            <a:gdLst/>
            <a:ahLst/>
            <a:cxnLst/>
            <a:rect l="l" t="t" r="r" b="b"/>
            <a:pathLst>
              <a:path w="961390" h="3175">
                <a:moveTo>
                  <a:pt x="0" y="2603"/>
                </a:moveTo>
                <a:lnTo>
                  <a:pt x="961199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1794744" y="2698496"/>
            <a:ext cx="2217420" cy="5715"/>
          </a:xfrm>
          <a:custGeom>
            <a:avLst/>
            <a:gdLst/>
            <a:ahLst/>
            <a:cxnLst/>
            <a:rect l="l" t="t" r="r" b="b"/>
            <a:pathLst>
              <a:path w="2217420" h="5714">
                <a:moveTo>
                  <a:pt x="2217362" y="0"/>
                </a:moveTo>
                <a:lnTo>
                  <a:pt x="0" y="5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846308" y="1863598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0" y="0"/>
                </a:moveTo>
                <a:lnTo>
                  <a:pt x="228" y="8420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848391" y="2050986"/>
            <a:ext cx="471805" cy="1042035"/>
          </a:xfrm>
          <a:custGeom>
            <a:avLst/>
            <a:gdLst/>
            <a:ahLst/>
            <a:cxnLst/>
            <a:rect l="l" t="t" r="r" b="b"/>
            <a:pathLst>
              <a:path w="471805" h="1042035">
                <a:moveTo>
                  <a:pt x="471614" y="1040701"/>
                </a:moveTo>
                <a:lnTo>
                  <a:pt x="34804" y="1041907"/>
                </a:lnTo>
              </a:path>
              <a:path w="471805" h="1042035">
                <a:moveTo>
                  <a:pt x="34804" y="1041907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3323329" y="2363533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895" y="3360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3491312" y="2363089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914" y="3359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3659289" y="2362644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939" y="3359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5784278" y="1914398"/>
            <a:ext cx="2298700" cy="6985"/>
          </a:xfrm>
          <a:custGeom>
            <a:avLst/>
            <a:gdLst/>
            <a:ahLst/>
            <a:cxnLst/>
            <a:rect l="l" t="t" r="r" b="b"/>
            <a:pathLst>
              <a:path w="2298700" h="6985">
                <a:moveTo>
                  <a:pt x="0" y="6413"/>
                </a:moveTo>
                <a:lnTo>
                  <a:pt x="2298255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8978900" y="18635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4">
                <a:moveTo>
                  <a:pt x="126" y="4838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9146857" y="1863598"/>
            <a:ext cx="635" cy="48260"/>
          </a:xfrm>
          <a:custGeom>
            <a:avLst/>
            <a:gdLst/>
            <a:ahLst/>
            <a:cxnLst/>
            <a:rect l="l" t="t" r="r" b="b"/>
            <a:pathLst>
              <a:path w="634" h="48260">
                <a:moveTo>
                  <a:pt x="126" y="4794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9314878" y="1863598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126" y="4749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9482835" y="1863598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127" y="4705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9650856" y="1863598"/>
            <a:ext cx="635" cy="46990"/>
          </a:xfrm>
          <a:custGeom>
            <a:avLst/>
            <a:gdLst/>
            <a:ahLst/>
            <a:cxnLst/>
            <a:rect l="l" t="t" r="r" b="b"/>
            <a:pathLst>
              <a:path w="634" h="46989">
                <a:moveTo>
                  <a:pt x="126" y="4654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9818878" y="1863598"/>
            <a:ext cx="635" cy="46355"/>
          </a:xfrm>
          <a:custGeom>
            <a:avLst/>
            <a:gdLst/>
            <a:ahLst/>
            <a:cxnLst/>
            <a:rect l="l" t="t" r="r" b="b"/>
            <a:pathLst>
              <a:path w="634" h="46355">
                <a:moveTo>
                  <a:pt x="126" y="4610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9986835" y="1863598"/>
            <a:ext cx="635" cy="45720"/>
          </a:xfrm>
          <a:custGeom>
            <a:avLst/>
            <a:gdLst/>
            <a:ahLst/>
            <a:cxnLst/>
            <a:rect l="l" t="t" r="r" b="b"/>
            <a:pathLst>
              <a:path w="634" h="45719">
                <a:moveTo>
                  <a:pt x="126" y="4565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10154856" y="1863598"/>
            <a:ext cx="635" cy="45720"/>
          </a:xfrm>
          <a:custGeom>
            <a:avLst/>
            <a:gdLst/>
            <a:ahLst/>
            <a:cxnLst/>
            <a:rect l="l" t="t" r="r" b="b"/>
            <a:pathLst>
              <a:path w="634" h="45719">
                <a:moveTo>
                  <a:pt x="126" y="4521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10322877" y="1863598"/>
            <a:ext cx="635" cy="45085"/>
          </a:xfrm>
          <a:custGeom>
            <a:avLst/>
            <a:gdLst/>
            <a:ahLst/>
            <a:cxnLst/>
            <a:rect l="l" t="t" r="r" b="b"/>
            <a:pathLst>
              <a:path w="634" h="45085">
                <a:moveTo>
                  <a:pt x="126" y="44767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10507662" y="1863598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126" y="44259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5784132" y="1863598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71" y="5689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5404472" y="1863598"/>
            <a:ext cx="635" cy="58419"/>
          </a:xfrm>
          <a:custGeom>
            <a:avLst/>
            <a:gdLst/>
            <a:ahLst/>
            <a:cxnLst/>
            <a:rect l="l" t="t" r="r" b="b"/>
            <a:pathLst>
              <a:path w="635" h="58419">
                <a:moveTo>
                  <a:pt x="0" y="0"/>
                </a:moveTo>
                <a:lnTo>
                  <a:pt x="146" y="5791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4950866" y="1863598"/>
            <a:ext cx="635" cy="59690"/>
          </a:xfrm>
          <a:custGeom>
            <a:avLst/>
            <a:gdLst/>
            <a:ahLst/>
            <a:cxnLst/>
            <a:rect l="l" t="t" r="r" b="b"/>
            <a:pathLst>
              <a:path w="635" h="59689">
                <a:moveTo>
                  <a:pt x="0" y="0"/>
                </a:moveTo>
                <a:lnTo>
                  <a:pt x="152" y="5918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5697016" y="1954212"/>
            <a:ext cx="53975" cy="635"/>
          </a:xfrm>
          <a:custGeom>
            <a:avLst/>
            <a:gdLst/>
            <a:ahLst/>
            <a:cxnLst/>
            <a:rect l="l" t="t" r="r" b="b"/>
            <a:pathLst>
              <a:path w="53975" h="635">
                <a:moveTo>
                  <a:pt x="53752" y="0"/>
                </a:moveTo>
                <a:lnTo>
                  <a:pt x="0" y="12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5434952" y="1954911"/>
            <a:ext cx="60960" cy="635"/>
          </a:xfrm>
          <a:custGeom>
            <a:avLst/>
            <a:gdLst/>
            <a:ahLst/>
            <a:cxnLst/>
            <a:rect l="l" t="t" r="r" b="b"/>
            <a:pathLst>
              <a:path w="60960" h="635">
                <a:moveTo>
                  <a:pt x="60451" y="0"/>
                </a:moveTo>
                <a:lnTo>
                  <a:pt x="0" y="19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2246090" y="1863598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71" y="6642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2632474" y="1863598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5">
                <a:moveTo>
                  <a:pt x="171" y="6540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3018878" y="1863598"/>
            <a:ext cx="635" cy="64769"/>
          </a:xfrm>
          <a:custGeom>
            <a:avLst/>
            <a:gdLst/>
            <a:ahLst/>
            <a:cxnLst/>
            <a:rect l="l" t="t" r="r" b="b"/>
            <a:pathLst>
              <a:path w="635" h="64769">
                <a:moveTo>
                  <a:pt x="171" y="6432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3405263" y="1863598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71" y="63309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3791667" y="1863598"/>
            <a:ext cx="635" cy="62865"/>
          </a:xfrm>
          <a:custGeom>
            <a:avLst/>
            <a:gdLst/>
            <a:ahLst/>
            <a:cxnLst/>
            <a:rect l="l" t="t" r="r" b="b"/>
            <a:pathLst>
              <a:path w="635" h="62864">
                <a:moveTo>
                  <a:pt x="177" y="6229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4178052" y="1863598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4">
                <a:moveTo>
                  <a:pt x="196" y="6121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4564481" y="1863598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52" y="6019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11503977" y="1902587"/>
            <a:ext cx="961390" cy="3175"/>
          </a:xfrm>
          <a:custGeom>
            <a:avLst/>
            <a:gdLst/>
            <a:ahLst/>
            <a:cxnLst/>
            <a:rect l="l" t="t" r="r" b="b"/>
            <a:pathLst>
              <a:path w="961390" h="3175">
                <a:moveTo>
                  <a:pt x="0" y="2603"/>
                </a:moveTo>
                <a:lnTo>
                  <a:pt x="961199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6217570" y="1863598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80">
                <a:moveTo>
                  <a:pt x="0" y="0"/>
                </a:moveTo>
                <a:lnTo>
                  <a:pt x="146" y="5575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6385559" y="1863598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80">
                <a:moveTo>
                  <a:pt x="0" y="0"/>
                </a:moveTo>
                <a:lnTo>
                  <a:pt x="190" y="5530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6553517" y="1863598"/>
            <a:ext cx="635" cy="55244"/>
          </a:xfrm>
          <a:custGeom>
            <a:avLst/>
            <a:gdLst/>
            <a:ahLst/>
            <a:cxnLst/>
            <a:rect l="l" t="t" r="r" b="b"/>
            <a:pathLst>
              <a:path w="634" h="55244">
                <a:moveTo>
                  <a:pt x="0" y="0"/>
                </a:moveTo>
                <a:lnTo>
                  <a:pt x="253" y="5486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6721602" y="1863598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0" y="0"/>
                </a:moveTo>
                <a:lnTo>
                  <a:pt x="126" y="5441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6889559" y="1863598"/>
            <a:ext cx="635" cy="53975"/>
          </a:xfrm>
          <a:custGeom>
            <a:avLst/>
            <a:gdLst/>
            <a:ahLst/>
            <a:cxnLst/>
            <a:rect l="l" t="t" r="r" b="b"/>
            <a:pathLst>
              <a:path w="634" h="53975">
                <a:moveTo>
                  <a:pt x="0" y="0"/>
                </a:moveTo>
                <a:lnTo>
                  <a:pt x="190" y="5397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7057580" y="1863598"/>
            <a:ext cx="635" cy="53975"/>
          </a:xfrm>
          <a:custGeom>
            <a:avLst/>
            <a:gdLst/>
            <a:ahLst/>
            <a:cxnLst/>
            <a:rect l="l" t="t" r="r" b="b"/>
            <a:pathLst>
              <a:path w="634" h="53975">
                <a:moveTo>
                  <a:pt x="0" y="0"/>
                </a:moveTo>
                <a:lnTo>
                  <a:pt x="126" y="5353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7225601" y="1863598"/>
            <a:ext cx="635" cy="53340"/>
          </a:xfrm>
          <a:custGeom>
            <a:avLst/>
            <a:gdLst/>
            <a:ahLst/>
            <a:cxnLst/>
            <a:rect l="l" t="t" r="r" b="b"/>
            <a:pathLst>
              <a:path w="634" h="53339">
                <a:moveTo>
                  <a:pt x="0" y="0"/>
                </a:moveTo>
                <a:lnTo>
                  <a:pt x="126" y="5308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7393558" y="1863598"/>
            <a:ext cx="635" cy="52705"/>
          </a:xfrm>
          <a:custGeom>
            <a:avLst/>
            <a:gdLst/>
            <a:ahLst/>
            <a:cxnLst/>
            <a:rect l="l" t="t" r="r" b="b"/>
            <a:pathLst>
              <a:path w="634" h="52705">
                <a:moveTo>
                  <a:pt x="0" y="0"/>
                </a:moveTo>
                <a:lnTo>
                  <a:pt x="126" y="525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7561580" y="1863598"/>
            <a:ext cx="635" cy="52705"/>
          </a:xfrm>
          <a:custGeom>
            <a:avLst/>
            <a:gdLst/>
            <a:ahLst/>
            <a:cxnLst/>
            <a:rect l="l" t="t" r="r" b="b"/>
            <a:pathLst>
              <a:path w="634" h="52705">
                <a:moveTo>
                  <a:pt x="0" y="0"/>
                </a:moveTo>
                <a:lnTo>
                  <a:pt x="126" y="5213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7729537" y="1863598"/>
            <a:ext cx="635" cy="52069"/>
          </a:xfrm>
          <a:custGeom>
            <a:avLst/>
            <a:gdLst/>
            <a:ahLst/>
            <a:cxnLst/>
            <a:rect l="l" t="t" r="r" b="b"/>
            <a:pathLst>
              <a:path w="634" h="52069">
                <a:moveTo>
                  <a:pt x="0" y="0"/>
                </a:moveTo>
                <a:lnTo>
                  <a:pt x="190" y="5168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7897558" y="1863598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0" y="0"/>
                </a:moveTo>
                <a:lnTo>
                  <a:pt x="126" y="5124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5495182" y="1863598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222" y="9131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5696794" y="1863598"/>
            <a:ext cx="635" cy="90805"/>
          </a:xfrm>
          <a:custGeom>
            <a:avLst/>
            <a:gdLst/>
            <a:ahLst/>
            <a:cxnLst/>
            <a:rect l="l" t="t" r="r" b="b"/>
            <a:pathLst>
              <a:path w="635" h="90805">
                <a:moveTo>
                  <a:pt x="222" y="9074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8082406" y="1863598"/>
            <a:ext cx="635" cy="50800"/>
          </a:xfrm>
          <a:custGeom>
            <a:avLst/>
            <a:gdLst/>
            <a:ahLst/>
            <a:cxnLst/>
            <a:rect l="l" t="t" r="r" b="b"/>
            <a:pathLst>
              <a:path w="634" h="50800">
                <a:moveTo>
                  <a:pt x="126" y="5080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8208644" y="1863598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0" y="84010"/>
                </a:moveTo>
                <a:lnTo>
                  <a:pt x="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6000851" y="1863598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0" y="0"/>
                </a:moveTo>
                <a:lnTo>
                  <a:pt x="146" y="5632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8794051" y="18635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4">
                <a:moveTo>
                  <a:pt x="126" y="4883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8609266" y="18635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4">
                <a:moveTo>
                  <a:pt x="126" y="48831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3155327" y="2363978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2987325" y="2364803"/>
            <a:ext cx="1270" cy="335915"/>
          </a:xfrm>
          <a:custGeom>
            <a:avLst/>
            <a:gdLst/>
            <a:ahLst/>
            <a:cxnLst/>
            <a:rect l="l" t="t" r="r" b="b"/>
            <a:pathLst>
              <a:path w="1269" h="335914">
                <a:moveTo>
                  <a:pt x="895" y="3356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5697016" y="2357310"/>
            <a:ext cx="635" cy="269240"/>
          </a:xfrm>
          <a:custGeom>
            <a:avLst/>
            <a:gdLst/>
            <a:ahLst/>
            <a:cxnLst/>
            <a:rect l="l" t="t" r="r" b="b"/>
            <a:pathLst>
              <a:path w="635" h="269239">
                <a:moveTo>
                  <a:pt x="0" y="0"/>
                </a:moveTo>
                <a:lnTo>
                  <a:pt x="273" y="2691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3739927" y="2362898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914" y="3359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1793303" y="1921764"/>
            <a:ext cx="3611879" cy="9525"/>
          </a:xfrm>
          <a:custGeom>
            <a:avLst/>
            <a:gdLst/>
            <a:ahLst/>
            <a:cxnLst/>
            <a:rect l="l" t="t" r="r" b="b"/>
            <a:pathLst>
              <a:path w="3611879" h="9525">
                <a:moveTo>
                  <a:pt x="3611314" y="0"/>
                </a:moveTo>
                <a:lnTo>
                  <a:pt x="0" y="90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5495404" y="1954339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201612" y="0"/>
                </a:moveTo>
                <a:lnTo>
                  <a:pt x="0" y="5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1653603" y="1964309"/>
            <a:ext cx="106680" cy="635"/>
          </a:xfrm>
          <a:custGeom>
            <a:avLst/>
            <a:gdLst/>
            <a:ahLst/>
            <a:cxnLst/>
            <a:rect l="l" t="t" r="r" b="b"/>
            <a:pathLst>
              <a:path w="106680" h="635">
                <a:moveTo>
                  <a:pt x="106191" y="0"/>
                </a:moveTo>
                <a:lnTo>
                  <a:pt x="0" y="2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1721770" y="2333879"/>
            <a:ext cx="39370" cy="635"/>
          </a:xfrm>
          <a:custGeom>
            <a:avLst/>
            <a:gdLst/>
            <a:ahLst/>
            <a:cxnLst/>
            <a:rect l="l" t="t" r="r" b="b"/>
            <a:pathLst>
              <a:path w="39369" h="635">
                <a:moveTo>
                  <a:pt x="38989" y="0"/>
                </a:moveTo>
                <a:lnTo>
                  <a:pt x="0" y="1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1319612" y="2738247"/>
            <a:ext cx="635" cy="353695"/>
          </a:xfrm>
          <a:custGeom>
            <a:avLst/>
            <a:gdLst/>
            <a:ahLst/>
            <a:cxnLst/>
            <a:rect l="l" t="t" r="r" b="b"/>
            <a:pathLst>
              <a:path w="634" h="353694">
                <a:moveTo>
                  <a:pt x="0" y="0"/>
                </a:moveTo>
                <a:lnTo>
                  <a:pt x="393" y="3534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1794446" y="2359342"/>
            <a:ext cx="3701415" cy="8255"/>
          </a:xfrm>
          <a:custGeom>
            <a:avLst/>
            <a:gdLst/>
            <a:ahLst/>
            <a:cxnLst/>
            <a:rect l="l" t="t" r="r" b="b"/>
            <a:pathLst>
              <a:path w="3701415" h="8255">
                <a:moveTo>
                  <a:pt x="3700957" y="0"/>
                </a:moveTo>
                <a:lnTo>
                  <a:pt x="0" y="80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8493823" y="1908048"/>
            <a:ext cx="2036445" cy="5715"/>
          </a:xfrm>
          <a:custGeom>
            <a:avLst/>
            <a:gdLst/>
            <a:ahLst/>
            <a:cxnLst/>
            <a:rect l="l" t="t" r="r" b="b"/>
            <a:pathLst>
              <a:path w="2036445" h="5714">
                <a:moveTo>
                  <a:pt x="0" y="5270"/>
                </a:moveTo>
                <a:lnTo>
                  <a:pt x="20363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8493188" y="2340229"/>
            <a:ext cx="3812540" cy="10795"/>
          </a:xfrm>
          <a:custGeom>
            <a:avLst/>
            <a:gdLst/>
            <a:ahLst/>
            <a:cxnLst/>
            <a:rect l="l" t="t" r="r" b="b"/>
            <a:pathLst>
              <a:path w="3812540" h="10794">
                <a:moveTo>
                  <a:pt x="3812349" y="0"/>
                </a:moveTo>
                <a:lnTo>
                  <a:pt x="3754056" y="190"/>
                </a:lnTo>
              </a:path>
              <a:path w="3812540" h="10794">
                <a:moveTo>
                  <a:pt x="3754056" y="190"/>
                </a:moveTo>
                <a:lnTo>
                  <a:pt x="0" y="106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11504548" y="1903031"/>
            <a:ext cx="961390" cy="2540"/>
          </a:xfrm>
          <a:custGeom>
            <a:avLst/>
            <a:gdLst/>
            <a:ahLst/>
            <a:cxnLst/>
            <a:rect l="l" t="t" r="r" b="b"/>
            <a:pathLst>
              <a:path w="961390" h="2539">
                <a:moveTo>
                  <a:pt x="0" y="2476"/>
                </a:moveTo>
                <a:lnTo>
                  <a:pt x="9613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8116823" y="1946973"/>
            <a:ext cx="343535" cy="1270"/>
          </a:xfrm>
          <a:custGeom>
            <a:avLst/>
            <a:gdLst/>
            <a:ahLst/>
            <a:cxnLst/>
            <a:rect l="l" t="t" r="r" b="b"/>
            <a:pathLst>
              <a:path w="343534" h="1269">
                <a:moveTo>
                  <a:pt x="343534" y="0"/>
                </a:moveTo>
                <a:lnTo>
                  <a:pt x="0" y="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5697016" y="2357310"/>
            <a:ext cx="288290" cy="635"/>
          </a:xfrm>
          <a:custGeom>
            <a:avLst/>
            <a:gdLst/>
            <a:ahLst/>
            <a:cxnLst/>
            <a:rect l="l" t="t" r="r" b="b"/>
            <a:pathLst>
              <a:path w="288289" h="635">
                <a:moveTo>
                  <a:pt x="0" y="0"/>
                </a:moveTo>
                <a:lnTo>
                  <a:pt x="287883" y="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11017250" y="1863598"/>
            <a:ext cx="1270" cy="261620"/>
          </a:xfrm>
          <a:custGeom>
            <a:avLst/>
            <a:gdLst/>
            <a:ahLst/>
            <a:cxnLst/>
            <a:rect l="l" t="t" r="r" b="b"/>
            <a:pathLst>
              <a:path w="1270" h="261619">
                <a:moveTo>
                  <a:pt x="0" y="0"/>
                </a:moveTo>
                <a:lnTo>
                  <a:pt x="126" y="26987"/>
                </a:lnTo>
              </a:path>
              <a:path w="1270" h="261619">
                <a:moveTo>
                  <a:pt x="190" y="69024"/>
                </a:moveTo>
                <a:lnTo>
                  <a:pt x="253" y="74040"/>
                </a:lnTo>
              </a:path>
              <a:path w="1270" h="261619">
                <a:moveTo>
                  <a:pt x="317" y="116077"/>
                </a:moveTo>
                <a:lnTo>
                  <a:pt x="571" y="216852"/>
                </a:lnTo>
              </a:path>
              <a:path w="1270" h="261619">
                <a:moveTo>
                  <a:pt x="698" y="258825"/>
                </a:moveTo>
                <a:lnTo>
                  <a:pt x="698" y="26155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852265" y="2120582"/>
            <a:ext cx="11931015" cy="31115"/>
          </a:xfrm>
          <a:custGeom>
            <a:avLst/>
            <a:gdLst/>
            <a:ahLst/>
            <a:cxnLst/>
            <a:rect l="l" t="t" r="r" b="b"/>
            <a:pathLst>
              <a:path w="11931015" h="31114">
                <a:moveTo>
                  <a:pt x="0" y="30860"/>
                </a:moveTo>
                <a:lnTo>
                  <a:pt x="64020" y="30670"/>
                </a:lnTo>
              </a:path>
              <a:path w="11931015" h="31114">
                <a:moveTo>
                  <a:pt x="106038" y="30606"/>
                </a:moveTo>
                <a:lnTo>
                  <a:pt x="111074" y="30543"/>
                </a:lnTo>
              </a:path>
              <a:path w="11931015" h="31114">
                <a:moveTo>
                  <a:pt x="153066" y="30479"/>
                </a:moveTo>
                <a:lnTo>
                  <a:pt x="253872" y="30225"/>
                </a:lnTo>
              </a:path>
              <a:path w="11931015" h="31114">
                <a:moveTo>
                  <a:pt x="295871" y="30099"/>
                </a:moveTo>
                <a:lnTo>
                  <a:pt x="300907" y="30099"/>
                </a:lnTo>
              </a:path>
              <a:path w="11931015" h="31114">
                <a:moveTo>
                  <a:pt x="342900" y="29972"/>
                </a:moveTo>
                <a:lnTo>
                  <a:pt x="443706" y="29717"/>
                </a:lnTo>
              </a:path>
              <a:path w="11931015" h="31114">
                <a:moveTo>
                  <a:pt x="485698" y="29590"/>
                </a:moveTo>
                <a:lnTo>
                  <a:pt x="490734" y="29590"/>
                </a:lnTo>
              </a:path>
              <a:path w="11931015" h="31114">
                <a:moveTo>
                  <a:pt x="532752" y="29463"/>
                </a:moveTo>
                <a:lnTo>
                  <a:pt x="633533" y="29209"/>
                </a:lnTo>
              </a:path>
              <a:path w="11931015" h="31114">
                <a:moveTo>
                  <a:pt x="675532" y="29146"/>
                </a:moveTo>
                <a:lnTo>
                  <a:pt x="680593" y="29082"/>
                </a:lnTo>
              </a:path>
              <a:path w="11931015" h="31114">
                <a:moveTo>
                  <a:pt x="722585" y="29019"/>
                </a:moveTo>
                <a:lnTo>
                  <a:pt x="823391" y="28765"/>
                </a:lnTo>
              </a:path>
              <a:path w="11931015" h="31114">
                <a:moveTo>
                  <a:pt x="865384" y="28638"/>
                </a:moveTo>
                <a:lnTo>
                  <a:pt x="870419" y="28638"/>
                </a:lnTo>
              </a:path>
              <a:path w="11931015" h="31114">
                <a:moveTo>
                  <a:pt x="912412" y="28511"/>
                </a:moveTo>
                <a:lnTo>
                  <a:pt x="1013218" y="28257"/>
                </a:lnTo>
              </a:path>
              <a:path w="11931015" h="31114">
                <a:moveTo>
                  <a:pt x="1055217" y="28130"/>
                </a:moveTo>
                <a:lnTo>
                  <a:pt x="1060253" y="28130"/>
                </a:lnTo>
              </a:path>
              <a:path w="11931015" h="31114">
                <a:moveTo>
                  <a:pt x="1102245" y="28003"/>
                </a:moveTo>
                <a:lnTo>
                  <a:pt x="1203051" y="27749"/>
                </a:lnTo>
              </a:path>
              <a:path w="11931015" h="31114">
                <a:moveTo>
                  <a:pt x="1245044" y="27622"/>
                </a:moveTo>
                <a:lnTo>
                  <a:pt x="1250105" y="27622"/>
                </a:lnTo>
              </a:path>
              <a:path w="11931015" h="31114">
                <a:moveTo>
                  <a:pt x="1292098" y="27495"/>
                </a:moveTo>
                <a:lnTo>
                  <a:pt x="1392878" y="27241"/>
                </a:lnTo>
              </a:path>
              <a:path w="11931015" h="31114">
                <a:moveTo>
                  <a:pt x="1434903" y="27177"/>
                </a:moveTo>
                <a:lnTo>
                  <a:pt x="1439938" y="27177"/>
                </a:lnTo>
              </a:path>
              <a:path w="11931015" h="31114">
                <a:moveTo>
                  <a:pt x="1481931" y="27050"/>
                </a:moveTo>
                <a:lnTo>
                  <a:pt x="1582737" y="26797"/>
                </a:lnTo>
              </a:path>
              <a:path w="11931015" h="31114">
                <a:moveTo>
                  <a:pt x="1624730" y="26669"/>
                </a:moveTo>
                <a:lnTo>
                  <a:pt x="1629765" y="26669"/>
                </a:lnTo>
              </a:path>
              <a:path w="11931015" h="31114">
                <a:moveTo>
                  <a:pt x="1671758" y="26542"/>
                </a:moveTo>
                <a:lnTo>
                  <a:pt x="1772564" y="26288"/>
                </a:lnTo>
              </a:path>
              <a:path w="11931015" h="31114">
                <a:moveTo>
                  <a:pt x="1814563" y="26161"/>
                </a:moveTo>
                <a:lnTo>
                  <a:pt x="1819598" y="26161"/>
                </a:lnTo>
              </a:path>
              <a:path w="11931015" h="31114">
                <a:moveTo>
                  <a:pt x="1861616" y="26034"/>
                </a:moveTo>
                <a:lnTo>
                  <a:pt x="1962397" y="25780"/>
                </a:lnTo>
              </a:path>
              <a:path w="11931015" h="31114">
                <a:moveTo>
                  <a:pt x="2004415" y="25653"/>
                </a:moveTo>
                <a:lnTo>
                  <a:pt x="2009451" y="25653"/>
                </a:lnTo>
              </a:path>
              <a:path w="11931015" h="31114">
                <a:moveTo>
                  <a:pt x="2051443" y="25590"/>
                </a:moveTo>
                <a:lnTo>
                  <a:pt x="2152249" y="25336"/>
                </a:lnTo>
              </a:path>
              <a:path w="11931015" h="31114">
                <a:moveTo>
                  <a:pt x="2194248" y="25209"/>
                </a:moveTo>
                <a:lnTo>
                  <a:pt x="2199284" y="25209"/>
                </a:lnTo>
              </a:path>
              <a:path w="11931015" h="31114">
                <a:moveTo>
                  <a:pt x="2241276" y="25082"/>
                </a:moveTo>
                <a:lnTo>
                  <a:pt x="2342083" y="24828"/>
                </a:lnTo>
              </a:path>
              <a:path w="11931015" h="31114">
                <a:moveTo>
                  <a:pt x="2384075" y="24701"/>
                </a:moveTo>
                <a:lnTo>
                  <a:pt x="2389111" y="24701"/>
                </a:lnTo>
              </a:path>
              <a:path w="11931015" h="31114">
                <a:moveTo>
                  <a:pt x="2431129" y="24574"/>
                </a:moveTo>
                <a:lnTo>
                  <a:pt x="2531910" y="24320"/>
                </a:lnTo>
              </a:path>
              <a:path w="11931015" h="31114">
                <a:moveTo>
                  <a:pt x="2573908" y="24193"/>
                </a:moveTo>
                <a:lnTo>
                  <a:pt x="2578969" y="24193"/>
                </a:lnTo>
              </a:path>
              <a:path w="11931015" h="31114">
                <a:moveTo>
                  <a:pt x="2620962" y="24066"/>
                </a:moveTo>
                <a:lnTo>
                  <a:pt x="2721768" y="23812"/>
                </a:lnTo>
              </a:path>
              <a:path w="11931015" h="31114">
                <a:moveTo>
                  <a:pt x="2763761" y="23749"/>
                </a:moveTo>
                <a:lnTo>
                  <a:pt x="2768796" y="23685"/>
                </a:lnTo>
              </a:path>
              <a:path w="11931015" h="31114">
                <a:moveTo>
                  <a:pt x="2810764" y="23622"/>
                </a:moveTo>
                <a:lnTo>
                  <a:pt x="2911570" y="23304"/>
                </a:lnTo>
              </a:path>
              <a:path w="11931015" h="31114">
                <a:moveTo>
                  <a:pt x="2953594" y="23240"/>
                </a:moveTo>
                <a:lnTo>
                  <a:pt x="2958630" y="23177"/>
                </a:lnTo>
              </a:path>
              <a:path w="11931015" h="31114">
                <a:moveTo>
                  <a:pt x="3000648" y="23113"/>
                </a:moveTo>
                <a:lnTo>
                  <a:pt x="3101454" y="22859"/>
                </a:lnTo>
              </a:path>
              <a:path w="11931015" h="31114">
                <a:moveTo>
                  <a:pt x="3143421" y="22732"/>
                </a:moveTo>
                <a:lnTo>
                  <a:pt x="3148456" y="22732"/>
                </a:lnTo>
              </a:path>
              <a:path w="11931015" h="31114">
                <a:moveTo>
                  <a:pt x="3190474" y="22605"/>
                </a:moveTo>
                <a:lnTo>
                  <a:pt x="3291255" y="22351"/>
                </a:lnTo>
              </a:path>
              <a:path w="11931015" h="31114">
                <a:moveTo>
                  <a:pt x="3333280" y="22225"/>
                </a:moveTo>
                <a:lnTo>
                  <a:pt x="3338315" y="22225"/>
                </a:lnTo>
              </a:path>
              <a:path w="11931015" h="31114">
                <a:moveTo>
                  <a:pt x="3380308" y="22161"/>
                </a:moveTo>
                <a:lnTo>
                  <a:pt x="3481089" y="21843"/>
                </a:lnTo>
              </a:path>
              <a:path w="11931015" h="31114">
                <a:moveTo>
                  <a:pt x="3523106" y="21780"/>
                </a:moveTo>
                <a:lnTo>
                  <a:pt x="3528142" y="21716"/>
                </a:lnTo>
              </a:path>
              <a:path w="11931015" h="31114">
                <a:moveTo>
                  <a:pt x="3570135" y="21653"/>
                </a:moveTo>
                <a:lnTo>
                  <a:pt x="3670922" y="21399"/>
                </a:lnTo>
              </a:path>
              <a:path w="11931015" h="31114">
                <a:moveTo>
                  <a:pt x="3712940" y="21272"/>
                </a:moveTo>
                <a:lnTo>
                  <a:pt x="3717975" y="21272"/>
                </a:lnTo>
              </a:path>
              <a:path w="11931015" h="31114">
                <a:moveTo>
                  <a:pt x="3759993" y="21145"/>
                </a:moveTo>
                <a:lnTo>
                  <a:pt x="3860800" y="20891"/>
                </a:lnTo>
              </a:path>
              <a:path w="11931015" h="31114">
                <a:moveTo>
                  <a:pt x="3902767" y="20764"/>
                </a:moveTo>
                <a:lnTo>
                  <a:pt x="3907802" y="20764"/>
                </a:lnTo>
              </a:path>
              <a:path w="11931015" h="31114">
                <a:moveTo>
                  <a:pt x="3949820" y="20637"/>
                </a:moveTo>
                <a:lnTo>
                  <a:pt x="4050626" y="20383"/>
                </a:lnTo>
              </a:path>
              <a:path w="11931015" h="31114">
                <a:moveTo>
                  <a:pt x="4092625" y="20256"/>
                </a:moveTo>
                <a:lnTo>
                  <a:pt x="4097661" y="20256"/>
                </a:lnTo>
              </a:path>
              <a:path w="11931015" h="31114">
                <a:moveTo>
                  <a:pt x="4139653" y="20129"/>
                </a:moveTo>
                <a:lnTo>
                  <a:pt x="4240434" y="19875"/>
                </a:lnTo>
              </a:path>
              <a:path w="11931015" h="31114">
                <a:moveTo>
                  <a:pt x="4282452" y="19811"/>
                </a:moveTo>
                <a:lnTo>
                  <a:pt x="4287488" y="19811"/>
                </a:lnTo>
              </a:path>
              <a:path w="11931015" h="31114">
                <a:moveTo>
                  <a:pt x="4329506" y="19684"/>
                </a:moveTo>
                <a:lnTo>
                  <a:pt x="4430268" y="19430"/>
                </a:lnTo>
              </a:path>
              <a:path w="11931015" h="31114">
                <a:moveTo>
                  <a:pt x="4472285" y="19303"/>
                </a:moveTo>
                <a:lnTo>
                  <a:pt x="4477321" y="19303"/>
                </a:lnTo>
              </a:path>
              <a:path w="11931015" h="31114">
                <a:moveTo>
                  <a:pt x="4519339" y="19176"/>
                </a:moveTo>
                <a:lnTo>
                  <a:pt x="4620145" y="18923"/>
                </a:lnTo>
              </a:path>
              <a:path w="11931015" h="31114">
                <a:moveTo>
                  <a:pt x="4662112" y="18796"/>
                </a:moveTo>
                <a:lnTo>
                  <a:pt x="4667148" y="18796"/>
                </a:lnTo>
              </a:path>
              <a:path w="11931015" h="31114">
                <a:moveTo>
                  <a:pt x="4709166" y="18668"/>
                </a:moveTo>
                <a:lnTo>
                  <a:pt x="4809972" y="18414"/>
                </a:lnTo>
              </a:path>
              <a:path w="11931015" h="31114">
                <a:moveTo>
                  <a:pt x="4851971" y="18287"/>
                </a:moveTo>
                <a:lnTo>
                  <a:pt x="4857032" y="18287"/>
                </a:lnTo>
              </a:path>
              <a:path w="11931015" h="31114">
                <a:moveTo>
                  <a:pt x="4898999" y="18224"/>
                </a:moveTo>
                <a:lnTo>
                  <a:pt x="4999805" y="17970"/>
                </a:lnTo>
              </a:path>
              <a:path w="11931015" h="31114">
                <a:moveTo>
                  <a:pt x="5041798" y="17843"/>
                </a:moveTo>
                <a:lnTo>
                  <a:pt x="5046859" y="17843"/>
                </a:lnTo>
              </a:path>
              <a:path w="11931015" h="31114">
                <a:moveTo>
                  <a:pt x="5088851" y="17716"/>
                </a:moveTo>
                <a:lnTo>
                  <a:pt x="5189632" y="17462"/>
                </a:lnTo>
              </a:path>
              <a:path w="11931015" h="31114">
                <a:moveTo>
                  <a:pt x="5231631" y="17335"/>
                </a:moveTo>
                <a:lnTo>
                  <a:pt x="5236667" y="17335"/>
                </a:lnTo>
              </a:path>
              <a:path w="11931015" h="31114">
                <a:moveTo>
                  <a:pt x="5278685" y="17208"/>
                </a:moveTo>
                <a:lnTo>
                  <a:pt x="5379491" y="16954"/>
                </a:lnTo>
              </a:path>
              <a:path w="11931015" h="31114">
                <a:moveTo>
                  <a:pt x="5421458" y="16827"/>
                </a:moveTo>
                <a:lnTo>
                  <a:pt x="5426494" y="16827"/>
                </a:lnTo>
              </a:path>
              <a:path w="11931015" h="31114">
                <a:moveTo>
                  <a:pt x="5468512" y="16700"/>
                </a:moveTo>
                <a:lnTo>
                  <a:pt x="5569299" y="16446"/>
                </a:lnTo>
              </a:path>
              <a:path w="11931015" h="31114">
                <a:moveTo>
                  <a:pt x="5611336" y="16382"/>
                </a:moveTo>
                <a:lnTo>
                  <a:pt x="5616352" y="16319"/>
                </a:lnTo>
              </a:path>
              <a:path w="11931015" h="31114">
                <a:moveTo>
                  <a:pt x="5658326" y="16255"/>
                </a:moveTo>
                <a:lnTo>
                  <a:pt x="5759164" y="16001"/>
                </a:lnTo>
              </a:path>
              <a:path w="11931015" h="31114">
                <a:moveTo>
                  <a:pt x="5801137" y="15875"/>
                </a:moveTo>
                <a:lnTo>
                  <a:pt x="5806217" y="15875"/>
                </a:lnTo>
              </a:path>
              <a:path w="11931015" h="31114">
                <a:moveTo>
                  <a:pt x="5848191" y="15748"/>
                </a:moveTo>
                <a:lnTo>
                  <a:pt x="5949029" y="15493"/>
                </a:lnTo>
              </a:path>
              <a:path w="11931015" h="31114">
                <a:moveTo>
                  <a:pt x="5991002" y="15366"/>
                </a:moveTo>
                <a:lnTo>
                  <a:pt x="5996019" y="15366"/>
                </a:lnTo>
              </a:path>
              <a:path w="11931015" h="31114">
                <a:moveTo>
                  <a:pt x="6038056" y="15239"/>
                </a:moveTo>
                <a:lnTo>
                  <a:pt x="6138830" y="14985"/>
                </a:lnTo>
              </a:path>
              <a:path w="11931015" h="31114">
                <a:moveTo>
                  <a:pt x="6180804" y="14922"/>
                </a:moveTo>
                <a:lnTo>
                  <a:pt x="6185884" y="14858"/>
                </a:lnTo>
              </a:path>
              <a:path w="11931015" h="31114">
                <a:moveTo>
                  <a:pt x="6227857" y="14795"/>
                </a:moveTo>
                <a:lnTo>
                  <a:pt x="6328695" y="14477"/>
                </a:lnTo>
              </a:path>
              <a:path w="11931015" h="31114">
                <a:moveTo>
                  <a:pt x="6370669" y="14414"/>
                </a:moveTo>
                <a:lnTo>
                  <a:pt x="6375749" y="14350"/>
                </a:lnTo>
              </a:path>
              <a:path w="11931015" h="31114">
                <a:moveTo>
                  <a:pt x="6417722" y="14287"/>
                </a:moveTo>
                <a:lnTo>
                  <a:pt x="6518497" y="13969"/>
                </a:lnTo>
              </a:path>
              <a:path w="11931015" h="31114">
                <a:moveTo>
                  <a:pt x="6560534" y="13906"/>
                </a:moveTo>
                <a:lnTo>
                  <a:pt x="6565550" y="13906"/>
                </a:lnTo>
              </a:path>
              <a:path w="11931015" h="31114">
                <a:moveTo>
                  <a:pt x="6607524" y="13779"/>
                </a:moveTo>
                <a:lnTo>
                  <a:pt x="6708362" y="13525"/>
                </a:lnTo>
              </a:path>
              <a:path w="11931015" h="31114">
                <a:moveTo>
                  <a:pt x="6750335" y="13398"/>
                </a:moveTo>
                <a:lnTo>
                  <a:pt x="6755352" y="13398"/>
                </a:lnTo>
              </a:path>
              <a:path w="11931015" h="31114">
                <a:moveTo>
                  <a:pt x="6797389" y="13271"/>
                </a:moveTo>
                <a:lnTo>
                  <a:pt x="6898163" y="13017"/>
                </a:lnTo>
              </a:path>
              <a:path w="11931015" h="31114">
                <a:moveTo>
                  <a:pt x="6940137" y="12890"/>
                </a:moveTo>
                <a:lnTo>
                  <a:pt x="6945217" y="12890"/>
                </a:lnTo>
              </a:path>
              <a:path w="11931015" h="31114">
                <a:moveTo>
                  <a:pt x="6987190" y="12763"/>
                </a:moveTo>
                <a:lnTo>
                  <a:pt x="7088028" y="12509"/>
                </a:lnTo>
              </a:path>
              <a:path w="11931015" h="31114">
                <a:moveTo>
                  <a:pt x="7130002" y="12446"/>
                </a:moveTo>
                <a:lnTo>
                  <a:pt x="7135082" y="12382"/>
                </a:lnTo>
              </a:path>
              <a:path w="11931015" h="31114">
                <a:moveTo>
                  <a:pt x="7177055" y="12318"/>
                </a:moveTo>
                <a:lnTo>
                  <a:pt x="7277830" y="12064"/>
                </a:lnTo>
              </a:path>
              <a:path w="11931015" h="31114">
                <a:moveTo>
                  <a:pt x="7319867" y="11937"/>
                </a:moveTo>
                <a:lnTo>
                  <a:pt x="7324883" y="11937"/>
                </a:lnTo>
              </a:path>
              <a:path w="11931015" h="31114">
                <a:moveTo>
                  <a:pt x="7366920" y="11810"/>
                </a:moveTo>
                <a:lnTo>
                  <a:pt x="7467695" y="11556"/>
                </a:lnTo>
              </a:path>
              <a:path w="11931015" h="31114">
                <a:moveTo>
                  <a:pt x="7509668" y="11429"/>
                </a:moveTo>
                <a:lnTo>
                  <a:pt x="7514748" y="11429"/>
                </a:lnTo>
              </a:path>
              <a:path w="11931015" h="31114">
                <a:moveTo>
                  <a:pt x="7556722" y="11302"/>
                </a:moveTo>
                <a:lnTo>
                  <a:pt x="7657560" y="11049"/>
                </a:lnTo>
              </a:path>
              <a:path w="11931015" h="31114">
                <a:moveTo>
                  <a:pt x="7699533" y="10922"/>
                </a:moveTo>
                <a:lnTo>
                  <a:pt x="7704550" y="10922"/>
                </a:lnTo>
              </a:path>
              <a:path w="11931015" h="31114">
                <a:moveTo>
                  <a:pt x="7746523" y="10794"/>
                </a:moveTo>
                <a:lnTo>
                  <a:pt x="7847361" y="10604"/>
                </a:lnTo>
              </a:path>
              <a:path w="11931015" h="31114">
                <a:moveTo>
                  <a:pt x="7889398" y="10477"/>
                </a:moveTo>
                <a:lnTo>
                  <a:pt x="7894415" y="10477"/>
                </a:lnTo>
              </a:path>
              <a:path w="11931015" h="31114">
                <a:moveTo>
                  <a:pt x="7936388" y="10350"/>
                </a:moveTo>
                <a:lnTo>
                  <a:pt x="8037163" y="10096"/>
                </a:lnTo>
              </a:path>
              <a:path w="11931015" h="31114">
                <a:moveTo>
                  <a:pt x="8079200" y="9969"/>
                </a:moveTo>
                <a:lnTo>
                  <a:pt x="8084216" y="9969"/>
                </a:lnTo>
              </a:path>
              <a:path w="11931015" h="31114">
                <a:moveTo>
                  <a:pt x="8126253" y="9842"/>
                </a:moveTo>
                <a:lnTo>
                  <a:pt x="8227091" y="9588"/>
                </a:lnTo>
              </a:path>
              <a:path w="11931015" h="31114">
                <a:moveTo>
                  <a:pt x="8269065" y="9461"/>
                </a:moveTo>
                <a:lnTo>
                  <a:pt x="8274081" y="9461"/>
                </a:lnTo>
              </a:path>
              <a:path w="11931015" h="31114">
                <a:moveTo>
                  <a:pt x="8316118" y="9334"/>
                </a:moveTo>
                <a:lnTo>
                  <a:pt x="8416893" y="9080"/>
                </a:lnTo>
              </a:path>
              <a:path w="11931015" h="31114">
                <a:moveTo>
                  <a:pt x="8458866" y="9016"/>
                </a:moveTo>
                <a:lnTo>
                  <a:pt x="8463883" y="9016"/>
                </a:lnTo>
              </a:path>
              <a:path w="11931015" h="31114">
                <a:moveTo>
                  <a:pt x="8505920" y="8889"/>
                </a:moveTo>
                <a:lnTo>
                  <a:pt x="8606694" y="8635"/>
                </a:lnTo>
              </a:path>
              <a:path w="11931015" h="31114">
                <a:moveTo>
                  <a:pt x="8648731" y="8508"/>
                </a:moveTo>
                <a:lnTo>
                  <a:pt x="8653748" y="8508"/>
                </a:lnTo>
              </a:path>
              <a:path w="11931015" h="31114">
                <a:moveTo>
                  <a:pt x="8695785" y="8381"/>
                </a:moveTo>
                <a:lnTo>
                  <a:pt x="8796559" y="8127"/>
                </a:lnTo>
              </a:path>
              <a:path w="11931015" h="31114">
                <a:moveTo>
                  <a:pt x="8838533" y="8000"/>
                </a:moveTo>
                <a:lnTo>
                  <a:pt x="8843613" y="8000"/>
                </a:lnTo>
              </a:path>
              <a:path w="11931015" h="31114">
                <a:moveTo>
                  <a:pt x="8885586" y="7874"/>
                </a:moveTo>
                <a:lnTo>
                  <a:pt x="8986424" y="7619"/>
                </a:lnTo>
              </a:path>
              <a:path w="11931015" h="31114">
                <a:moveTo>
                  <a:pt x="9028398" y="7556"/>
                </a:moveTo>
                <a:lnTo>
                  <a:pt x="9033414" y="7492"/>
                </a:lnTo>
              </a:path>
              <a:path w="11931015" h="31114">
                <a:moveTo>
                  <a:pt x="9075451" y="7429"/>
                </a:moveTo>
                <a:lnTo>
                  <a:pt x="9176226" y="7111"/>
                </a:lnTo>
              </a:path>
              <a:path w="11931015" h="31114">
                <a:moveTo>
                  <a:pt x="9218199" y="7048"/>
                </a:moveTo>
                <a:lnTo>
                  <a:pt x="9223279" y="6984"/>
                </a:lnTo>
              </a:path>
              <a:path w="11931015" h="31114">
                <a:moveTo>
                  <a:pt x="9265253" y="6921"/>
                </a:moveTo>
                <a:lnTo>
                  <a:pt x="9366091" y="6667"/>
                </a:lnTo>
              </a:path>
              <a:path w="11931015" h="31114">
                <a:moveTo>
                  <a:pt x="9408064" y="6540"/>
                </a:moveTo>
                <a:lnTo>
                  <a:pt x="9413081" y="6540"/>
                </a:lnTo>
              </a:path>
              <a:path w="11931015" h="31114">
                <a:moveTo>
                  <a:pt x="9455118" y="6413"/>
                </a:moveTo>
                <a:lnTo>
                  <a:pt x="9555892" y="6159"/>
                </a:lnTo>
              </a:path>
              <a:path w="11931015" h="31114">
                <a:moveTo>
                  <a:pt x="9597929" y="6032"/>
                </a:moveTo>
                <a:lnTo>
                  <a:pt x="9602946" y="6032"/>
                </a:lnTo>
              </a:path>
              <a:path w="11931015" h="31114">
                <a:moveTo>
                  <a:pt x="9644983" y="5905"/>
                </a:moveTo>
                <a:lnTo>
                  <a:pt x="9745757" y="5651"/>
                </a:lnTo>
              </a:path>
              <a:path w="11931015" h="31114">
                <a:moveTo>
                  <a:pt x="9787731" y="5587"/>
                </a:moveTo>
                <a:lnTo>
                  <a:pt x="9792747" y="5524"/>
                </a:lnTo>
              </a:path>
              <a:path w="11931015" h="31114">
                <a:moveTo>
                  <a:pt x="9834784" y="5460"/>
                </a:moveTo>
                <a:lnTo>
                  <a:pt x="9935622" y="5143"/>
                </a:lnTo>
              </a:path>
              <a:path w="11931015" h="31114">
                <a:moveTo>
                  <a:pt x="9977532" y="5079"/>
                </a:moveTo>
                <a:lnTo>
                  <a:pt x="9982612" y="5016"/>
                </a:lnTo>
              </a:path>
              <a:path w="11931015" h="31114">
                <a:moveTo>
                  <a:pt x="10024586" y="4952"/>
                </a:moveTo>
                <a:lnTo>
                  <a:pt x="10125424" y="4699"/>
                </a:lnTo>
              </a:path>
              <a:path w="11931015" h="31114">
                <a:moveTo>
                  <a:pt x="10167397" y="4572"/>
                </a:moveTo>
                <a:lnTo>
                  <a:pt x="10172477" y="4572"/>
                </a:lnTo>
              </a:path>
              <a:path w="11931015" h="31114">
                <a:moveTo>
                  <a:pt x="10214451" y="4444"/>
                </a:moveTo>
                <a:lnTo>
                  <a:pt x="10315225" y="4190"/>
                </a:lnTo>
              </a:path>
              <a:path w="11931015" h="31114">
                <a:moveTo>
                  <a:pt x="10357262" y="4063"/>
                </a:moveTo>
                <a:lnTo>
                  <a:pt x="10362279" y="4063"/>
                </a:lnTo>
              </a:path>
              <a:path w="11931015" h="31114">
                <a:moveTo>
                  <a:pt x="10404316" y="3936"/>
                </a:moveTo>
                <a:lnTo>
                  <a:pt x="10505090" y="3682"/>
                </a:lnTo>
              </a:path>
              <a:path w="11931015" h="31114">
                <a:moveTo>
                  <a:pt x="10547064" y="3555"/>
                </a:moveTo>
                <a:lnTo>
                  <a:pt x="10552080" y="3555"/>
                </a:lnTo>
              </a:path>
              <a:path w="11931015" h="31114">
                <a:moveTo>
                  <a:pt x="10594117" y="3492"/>
                </a:moveTo>
                <a:lnTo>
                  <a:pt x="10694955" y="3238"/>
                </a:lnTo>
              </a:path>
              <a:path w="11931015" h="31114">
                <a:moveTo>
                  <a:pt x="10736929" y="3111"/>
                </a:moveTo>
                <a:lnTo>
                  <a:pt x="10741945" y="3111"/>
                </a:lnTo>
              </a:path>
              <a:path w="11931015" h="31114">
                <a:moveTo>
                  <a:pt x="10783982" y="2984"/>
                </a:moveTo>
                <a:lnTo>
                  <a:pt x="10884757" y="2730"/>
                </a:lnTo>
              </a:path>
              <a:path w="11931015" h="31114">
                <a:moveTo>
                  <a:pt x="10926730" y="2603"/>
                </a:moveTo>
                <a:lnTo>
                  <a:pt x="10931810" y="2603"/>
                </a:lnTo>
              </a:path>
              <a:path w="11931015" h="31114">
                <a:moveTo>
                  <a:pt x="10973784" y="2476"/>
                </a:moveTo>
                <a:lnTo>
                  <a:pt x="11074622" y="2222"/>
                </a:lnTo>
              </a:path>
              <a:path w="11931015" h="31114">
                <a:moveTo>
                  <a:pt x="11116595" y="2095"/>
                </a:moveTo>
                <a:lnTo>
                  <a:pt x="11121675" y="2095"/>
                </a:lnTo>
              </a:path>
              <a:path w="11931015" h="31114">
                <a:moveTo>
                  <a:pt x="11163649" y="1968"/>
                </a:moveTo>
                <a:lnTo>
                  <a:pt x="11264423" y="1777"/>
                </a:lnTo>
              </a:path>
              <a:path w="11931015" h="31114">
                <a:moveTo>
                  <a:pt x="11306397" y="1650"/>
                </a:moveTo>
                <a:lnTo>
                  <a:pt x="11311477" y="1650"/>
                </a:lnTo>
              </a:path>
              <a:path w="11931015" h="31114">
                <a:moveTo>
                  <a:pt x="11353450" y="1524"/>
                </a:moveTo>
                <a:lnTo>
                  <a:pt x="11454288" y="1269"/>
                </a:lnTo>
              </a:path>
              <a:path w="11931015" h="31114">
                <a:moveTo>
                  <a:pt x="11496325" y="1142"/>
                </a:moveTo>
                <a:lnTo>
                  <a:pt x="11501342" y="1142"/>
                </a:lnTo>
              </a:path>
              <a:path w="11931015" h="31114">
                <a:moveTo>
                  <a:pt x="11543315" y="1015"/>
                </a:moveTo>
                <a:lnTo>
                  <a:pt x="11644090" y="761"/>
                </a:lnTo>
              </a:path>
              <a:path w="11931015" h="31114">
                <a:moveTo>
                  <a:pt x="11686127" y="634"/>
                </a:moveTo>
                <a:lnTo>
                  <a:pt x="11691143" y="634"/>
                </a:lnTo>
              </a:path>
              <a:path w="11931015" h="31114">
                <a:moveTo>
                  <a:pt x="11733117" y="507"/>
                </a:moveTo>
                <a:lnTo>
                  <a:pt x="11833955" y="253"/>
                </a:lnTo>
              </a:path>
              <a:path w="11931015" h="31114">
                <a:moveTo>
                  <a:pt x="11875992" y="190"/>
                </a:moveTo>
                <a:lnTo>
                  <a:pt x="11881008" y="126"/>
                </a:lnTo>
              </a:path>
              <a:path w="11931015" h="31114">
                <a:moveTo>
                  <a:pt x="11922982" y="63"/>
                </a:moveTo>
                <a:lnTo>
                  <a:pt x="11930602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11017250" y="1863598"/>
            <a:ext cx="1270" cy="261620"/>
          </a:xfrm>
          <a:custGeom>
            <a:avLst/>
            <a:gdLst/>
            <a:ahLst/>
            <a:cxnLst/>
            <a:rect l="l" t="t" r="r" b="b"/>
            <a:pathLst>
              <a:path w="1270" h="261619">
                <a:moveTo>
                  <a:pt x="0" y="0"/>
                </a:moveTo>
                <a:lnTo>
                  <a:pt x="126" y="26987"/>
                </a:lnTo>
              </a:path>
              <a:path w="1270" h="261619">
                <a:moveTo>
                  <a:pt x="190" y="69024"/>
                </a:moveTo>
                <a:lnTo>
                  <a:pt x="253" y="74040"/>
                </a:lnTo>
              </a:path>
              <a:path w="1270" h="261619">
                <a:moveTo>
                  <a:pt x="317" y="116077"/>
                </a:moveTo>
                <a:lnTo>
                  <a:pt x="571" y="216852"/>
                </a:lnTo>
              </a:path>
              <a:path w="1270" h="261619">
                <a:moveTo>
                  <a:pt x="698" y="258825"/>
                </a:moveTo>
                <a:lnTo>
                  <a:pt x="698" y="26155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4448499" y="2392616"/>
            <a:ext cx="979805" cy="305435"/>
          </a:xfrm>
          <a:custGeom>
            <a:avLst/>
            <a:gdLst/>
            <a:ahLst/>
            <a:cxnLst/>
            <a:rect l="l" t="t" r="r" b="b"/>
            <a:pathLst>
              <a:path w="979804" h="305435">
                <a:moveTo>
                  <a:pt x="979265" y="302895"/>
                </a:moveTo>
                <a:lnTo>
                  <a:pt x="0" y="305053"/>
                </a:lnTo>
              </a:path>
              <a:path w="979804" h="305435">
                <a:moveTo>
                  <a:pt x="924591" y="303022"/>
                </a:moveTo>
                <a:lnTo>
                  <a:pt x="9249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5495156" y="2357374"/>
            <a:ext cx="635" cy="269875"/>
          </a:xfrm>
          <a:custGeom>
            <a:avLst/>
            <a:gdLst/>
            <a:ahLst/>
            <a:cxnLst/>
            <a:rect l="l" t="t" r="r" b="b"/>
            <a:pathLst>
              <a:path w="635" h="269875">
                <a:moveTo>
                  <a:pt x="419" y="0"/>
                </a:moveTo>
                <a:lnTo>
                  <a:pt x="0" y="2696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5697016" y="2351722"/>
            <a:ext cx="2511425" cy="274955"/>
          </a:xfrm>
          <a:custGeom>
            <a:avLst/>
            <a:gdLst/>
            <a:ahLst/>
            <a:cxnLst/>
            <a:rect l="l" t="t" r="r" b="b"/>
            <a:pathLst>
              <a:path w="2511425" h="274955">
                <a:moveTo>
                  <a:pt x="0" y="5588"/>
                </a:moveTo>
                <a:lnTo>
                  <a:pt x="273" y="274764"/>
                </a:lnTo>
              </a:path>
              <a:path w="2511425" h="274955">
                <a:moveTo>
                  <a:pt x="0" y="5588"/>
                </a:moveTo>
                <a:lnTo>
                  <a:pt x="287883" y="6096"/>
                </a:lnTo>
              </a:path>
              <a:path w="2511425" h="274955">
                <a:moveTo>
                  <a:pt x="287883" y="6096"/>
                </a:moveTo>
                <a:lnTo>
                  <a:pt x="25111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4499965" y="2359342"/>
            <a:ext cx="995680" cy="2540"/>
          </a:xfrm>
          <a:custGeom>
            <a:avLst/>
            <a:gdLst/>
            <a:ahLst/>
            <a:cxnLst/>
            <a:rect l="l" t="t" r="r" b="b"/>
            <a:pathLst>
              <a:path w="995679" h="2539">
                <a:moveTo>
                  <a:pt x="995438" y="0"/>
                </a:moveTo>
                <a:lnTo>
                  <a:pt x="0" y="22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11265154" y="2679065"/>
            <a:ext cx="840105" cy="2540"/>
          </a:xfrm>
          <a:custGeom>
            <a:avLst/>
            <a:gdLst/>
            <a:ahLst/>
            <a:cxnLst/>
            <a:rect l="l" t="t" r="r" b="b"/>
            <a:pathLst>
              <a:path w="840104" h="2539">
                <a:moveTo>
                  <a:pt x="840041" y="0"/>
                </a:moveTo>
                <a:lnTo>
                  <a:pt x="0" y="19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9837166" y="2684335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5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8577262" y="2684526"/>
            <a:ext cx="1176020" cy="3175"/>
          </a:xfrm>
          <a:custGeom>
            <a:avLst/>
            <a:gdLst/>
            <a:ahLst/>
            <a:cxnLst/>
            <a:rect l="l" t="t" r="r" b="b"/>
            <a:pathLst>
              <a:path w="1176020" h="3175">
                <a:moveTo>
                  <a:pt x="1175956" y="0"/>
                </a:moveTo>
                <a:lnTo>
                  <a:pt x="0" y="27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8461311" y="1913255"/>
            <a:ext cx="34925" cy="438150"/>
          </a:xfrm>
          <a:custGeom>
            <a:avLst/>
            <a:gdLst/>
            <a:ahLst/>
            <a:cxnLst/>
            <a:rect l="l" t="t" r="r" b="b"/>
            <a:pathLst>
              <a:path w="34925" h="438150">
                <a:moveTo>
                  <a:pt x="31876" y="0"/>
                </a:moveTo>
                <a:lnTo>
                  <a:pt x="34353" y="437578"/>
                </a:lnTo>
              </a:path>
              <a:path w="34925" h="438150">
                <a:moveTo>
                  <a:pt x="34353" y="437578"/>
                </a:moveTo>
                <a:lnTo>
                  <a:pt x="0" y="235648"/>
                </a:lnTo>
              </a:path>
              <a:path w="34925" h="438150">
                <a:moveTo>
                  <a:pt x="0" y="235648"/>
                </a:moveTo>
                <a:lnTo>
                  <a:pt x="32194" y="47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5404618" y="1921510"/>
            <a:ext cx="90805" cy="438150"/>
          </a:xfrm>
          <a:custGeom>
            <a:avLst/>
            <a:gdLst/>
            <a:ahLst/>
            <a:cxnLst/>
            <a:rect l="l" t="t" r="r" b="b"/>
            <a:pathLst>
              <a:path w="90804" h="438150">
                <a:moveTo>
                  <a:pt x="0" y="0"/>
                </a:moveTo>
                <a:lnTo>
                  <a:pt x="895" y="437642"/>
                </a:lnTo>
              </a:path>
              <a:path w="90804" h="438150">
                <a:moveTo>
                  <a:pt x="895" y="437642"/>
                </a:moveTo>
                <a:lnTo>
                  <a:pt x="90785" y="218059"/>
                </a:lnTo>
              </a:path>
              <a:path w="90804" h="438150">
                <a:moveTo>
                  <a:pt x="90785" y="2180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0" name="object 1090"/>
          <p:cNvSpPr/>
          <p:nvPr/>
        </p:nvSpPr>
        <p:spPr>
          <a:xfrm>
            <a:off x="3906069" y="2363470"/>
            <a:ext cx="1270" cy="335280"/>
          </a:xfrm>
          <a:custGeom>
            <a:avLst/>
            <a:gdLst/>
            <a:ahLst/>
            <a:cxnLst/>
            <a:rect l="l" t="t" r="r" b="b"/>
            <a:pathLst>
              <a:path w="1270" h="335280">
                <a:moveTo>
                  <a:pt x="914" y="3352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1" name="object 1091"/>
          <p:cNvSpPr/>
          <p:nvPr/>
        </p:nvSpPr>
        <p:spPr>
          <a:xfrm>
            <a:off x="9758171" y="2359469"/>
            <a:ext cx="79375" cy="313690"/>
          </a:xfrm>
          <a:custGeom>
            <a:avLst/>
            <a:gdLst/>
            <a:ahLst/>
            <a:cxnLst/>
            <a:rect l="l" t="t" r="r" b="b"/>
            <a:pathLst>
              <a:path w="79375" h="313689">
                <a:moveTo>
                  <a:pt x="79248" y="0"/>
                </a:moveTo>
                <a:lnTo>
                  <a:pt x="0" y="0"/>
                </a:lnTo>
              </a:path>
              <a:path w="79375" h="313689">
                <a:moveTo>
                  <a:pt x="0" y="0"/>
                </a:moveTo>
                <a:lnTo>
                  <a:pt x="0" y="313181"/>
                </a:lnTo>
              </a:path>
              <a:path w="79375" h="313689">
                <a:moveTo>
                  <a:pt x="0" y="313181"/>
                </a:moveTo>
                <a:lnTo>
                  <a:pt x="79248" y="31318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2" name="object 1092"/>
          <p:cNvSpPr/>
          <p:nvPr/>
        </p:nvSpPr>
        <p:spPr>
          <a:xfrm>
            <a:off x="10005250" y="2359469"/>
            <a:ext cx="79375" cy="313690"/>
          </a:xfrm>
          <a:custGeom>
            <a:avLst/>
            <a:gdLst/>
            <a:ahLst/>
            <a:cxnLst/>
            <a:rect l="l" t="t" r="r" b="b"/>
            <a:pathLst>
              <a:path w="79375" h="313689">
                <a:moveTo>
                  <a:pt x="0" y="0"/>
                </a:moveTo>
                <a:lnTo>
                  <a:pt x="79247" y="0"/>
                </a:lnTo>
              </a:path>
              <a:path w="79375" h="313689">
                <a:moveTo>
                  <a:pt x="79247" y="0"/>
                </a:moveTo>
                <a:lnTo>
                  <a:pt x="79375" y="313118"/>
                </a:lnTo>
              </a:path>
              <a:path w="79375" h="313689">
                <a:moveTo>
                  <a:pt x="79375" y="313118"/>
                </a:moveTo>
                <a:lnTo>
                  <a:pt x="0" y="31318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1324717" y="2867533"/>
            <a:ext cx="2821305" cy="3455670"/>
          </a:xfrm>
          <a:custGeom>
            <a:avLst/>
            <a:gdLst/>
            <a:ahLst/>
            <a:cxnLst/>
            <a:rect l="l" t="t" r="r" b="b"/>
            <a:pathLst>
              <a:path w="2821304" h="3455670">
                <a:moveTo>
                  <a:pt x="161080" y="161290"/>
                </a:moveTo>
                <a:lnTo>
                  <a:pt x="171875" y="1753177"/>
                </a:lnTo>
              </a:path>
              <a:path w="2821304" h="3455670">
                <a:moveTo>
                  <a:pt x="171875" y="1753177"/>
                </a:moveTo>
                <a:lnTo>
                  <a:pt x="0" y="1754416"/>
                </a:lnTo>
              </a:path>
              <a:path w="2821304" h="3455670">
                <a:moveTo>
                  <a:pt x="0" y="1754416"/>
                </a:moveTo>
                <a:lnTo>
                  <a:pt x="2038" y="2493594"/>
                </a:lnTo>
              </a:path>
              <a:path w="2821304" h="3455670">
                <a:moveTo>
                  <a:pt x="2038" y="2493594"/>
                </a:moveTo>
                <a:lnTo>
                  <a:pt x="176834" y="2492381"/>
                </a:lnTo>
              </a:path>
              <a:path w="2821304" h="3455670">
                <a:moveTo>
                  <a:pt x="176834" y="2492381"/>
                </a:moveTo>
                <a:lnTo>
                  <a:pt x="183381" y="3455200"/>
                </a:lnTo>
              </a:path>
              <a:path w="2821304" h="3455670">
                <a:moveTo>
                  <a:pt x="183381" y="3455200"/>
                </a:moveTo>
                <a:lnTo>
                  <a:pt x="2820714" y="3448253"/>
                </a:lnTo>
              </a:path>
              <a:path w="2821304" h="3455670">
                <a:moveTo>
                  <a:pt x="2820714" y="3448253"/>
                </a:moveTo>
                <a:lnTo>
                  <a:pt x="2821184" y="142113"/>
                </a:lnTo>
              </a:path>
              <a:path w="2821304" h="3455670">
                <a:moveTo>
                  <a:pt x="2821184" y="142113"/>
                </a:moveTo>
                <a:lnTo>
                  <a:pt x="1860772" y="149288"/>
                </a:lnTo>
              </a:path>
              <a:path w="2821304" h="3455670">
                <a:moveTo>
                  <a:pt x="1860772" y="149288"/>
                </a:moveTo>
                <a:lnTo>
                  <a:pt x="18605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9753218" y="2346261"/>
            <a:ext cx="339090" cy="338455"/>
          </a:xfrm>
          <a:custGeom>
            <a:avLst/>
            <a:gdLst/>
            <a:ahLst/>
            <a:cxnLst/>
            <a:rect l="l" t="t" r="r" b="b"/>
            <a:pathLst>
              <a:path w="339090" h="338455">
                <a:moveTo>
                  <a:pt x="338962" y="337057"/>
                </a:moveTo>
                <a:lnTo>
                  <a:pt x="338962" y="323913"/>
                </a:lnTo>
              </a:path>
              <a:path w="339090" h="338455">
                <a:moveTo>
                  <a:pt x="338962" y="307085"/>
                </a:moveTo>
                <a:lnTo>
                  <a:pt x="338962" y="281939"/>
                </a:lnTo>
              </a:path>
              <a:path w="339090" h="338455">
                <a:moveTo>
                  <a:pt x="338962" y="265112"/>
                </a:moveTo>
                <a:lnTo>
                  <a:pt x="338962" y="239902"/>
                </a:lnTo>
              </a:path>
              <a:path w="339090" h="338455">
                <a:moveTo>
                  <a:pt x="338962" y="223138"/>
                </a:moveTo>
                <a:lnTo>
                  <a:pt x="338962" y="197929"/>
                </a:lnTo>
              </a:path>
              <a:path w="339090" h="338455">
                <a:moveTo>
                  <a:pt x="338962" y="181101"/>
                </a:moveTo>
                <a:lnTo>
                  <a:pt x="338962" y="155955"/>
                </a:lnTo>
              </a:path>
              <a:path w="339090" h="338455">
                <a:moveTo>
                  <a:pt x="338962" y="139128"/>
                </a:moveTo>
                <a:lnTo>
                  <a:pt x="338962" y="113919"/>
                </a:lnTo>
              </a:path>
              <a:path w="339090" h="338455">
                <a:moveTo>
                  <a:pt x="338962" y="97091"/>
                </a:moveTo>
                <a:lnTo>
                  <a:pt x="338962" y="71945"/>
                </a:lnTo>
              </a:path>
              <a:path w="339090" h="338455">
                <a:moveTo>
                  <a:pt x="338962" y="55118"/>
                </a:moveTo>
                <a:lnTo>
                  <a:pt x="338962" y="29908"/>
                </a:lnTo>
              </a:path>
              <a:path w="339090" h="338455">
                <a:moveTo>
                  <a:pt x="338962" y="13144"/>
                </a:moveTo>
                <a:lnTo>
                  <a:pt x="338962" y="0"/>
                </a:lnTo>
              </a:path>
              <a:path w="339090" h="338455">
                <a:moveTo>
                  <a:pt x="338962" y="0"/>
                </a:moveTo>
                <a:lnTo>
                  <a:pt x="324929" y="63"/>
                </a:lnTo>
              </a:path>
              <a:path w="339090" h="338455">
                <a:moveTo>
                  <a:pt x="308101" y="126"/>
                </a:moveTo>
                <a:lnTo>
                  <a:pt x="282892" y="190"/>
                </a:lnTo>
              </a:path>
              <a:path w="339090" h="338455">
                <a:moveTo>
                  <a:pt x="266064" y="253"/>
                </a:moveTo>
                <a:lnTo>
                  <a:pt x="240919" y="380"/>
                </a:lnTo>
              </a:path>
              <a:path w="339090" h="338455">
                <a:moveTo>
                  <a:pt x="224091" y="380"/>
                </a:moveTo>
                <a:lnTo>
                  <a:pt x="198881" y="507"/>
                </a:lnTo>
              </a:path>
              <a:path w="339090" h="338455">
                <a:moveTo>
                  <a:pt x="182054" y="507"/>
                </a:moveTo>
                <a:lnTo>
                  <a:pt x="156845" y="571"/>
                </a:lnTo>
              </a:path>
              <a:path w="339090" h="338455">
                <a:moveTo>
                  <a:pt x="140080" y="698"/>
                </a:moveTo>
                <a:lnTo>
                  <a:pt x="114934" y="761"/>
                </a:lnTo>
              </a:path>
              <a:path w="339090" h="338455">
                <a:moveTo>
                  <a:pt x="98107" y="825"/>
                </a:moveTo>
                <a:lnTo>
                  <a:pt x="72898" y="888"/>
                </a:lnTo>
              </a:path>
              <a:path w="339090" h="338455">
                <a:moveTo>
                  <a:pt x="56133" y="952"/>
                </a:moveTo>
                <a:lnTo>
                  <a:pt x="30924" y="1015"/>
                </a:lnTo>
              </a:path>
              <a:path w="339090" h="338455">
                <a:moveTo>
                  <a:pt x="14097" y="1079"/>
                </a:moveTo>
                <a:lnTo>
                  <a:pt x="0" y="1143"/>
                </a:lnTo>
              </a:path>
              <a:path w="339090" h="338455">
                <a:moveTo>
                  <a:pt x="0" y="1143"/>
                </a:moveTo>
                <a:lnTo>
                  <a:pt x="0" y="14287"/>
                </a:lnTo>
              </a:path>
              <a:path w="339090" h="338455">
                <a:moveTo>
                  <a:pt x="0" y="31114"/>
                </a:moveTo>
                <a:lnTo>
                  <a:pt x="0" y="56324"/>
                </a:lnTo>
              </a:path>
              <a:path w="339090" h="338455">
                <a:moveTo>
                  <a:pt x="0" y="73088"/>
                </a:moveTo>
                <a:lnTo>
                  <a:pt x="0" y="98298"/>
                </a:lnTo>
              </a:path>
              <a:path w="339090" h="338455">
                <a:moveTo>
                  <a:pt x="0" y="115125"/>
                </a:moveTo>
                <a:lnTo>
                  <a:pt x="0" y="140271"/>
                </a:lnTo>
              </a:path>
              <a:path w="339090" h="338455">
                <a:moveTo>
                  <a:pt x="0" y="157099"/>
                </a:moveTo>
                <a:lnTo>
                  <a:pt x="0" y="182308"/>
                </a:lnTo>
              </a:path>
              <a:path w="339090" h="338455">
                <a:moveTo>
                  <a:pt x="0" y="199135"/>
                </a:moveTo>
                <a:lnTo>
                  <a:pt x="0" y="224345"/>
                </a:lnTo>
              </a:path>
              <a:path w="339090" h="338455">
                <a:moveTo>
                  <a:pt x="0" y="241109"/>
                </a:moveTo>
                <a:lnTo>
                  <a:pt x="0" y="266319"/>
                </a:lnTo>
              </a:path>
              <a:path w="339090" h="338455">
                <a:moveTo>
                  <a:pt x="0" y="283082"/>
                </a:moveTo>
                <a:lnTo>
                  <a:pt x="0" y="308292"/>
                </a:lnTo>
              </a:path>
              <a:path w="339090" h="338455">
                <a:moveTo>
                  <a:pt x="0" y="325120"/>
                </a:moveTo>
                <a:lnTo>
                  <a:pt x="0" y="338327"/>
                </a:lnTo>
              </a:path>
              <a:path w="339090" h="338455">
                <a:moveTo>
                  <a:pt x="0" y="338327"/>
                </a:moveTo>
                <a:lnTo>
                  <a:pt x="14097" y="338264"/>
                </a:lnTo>
              </a:path>
              <a:path w="339090" h="338455">
                <a:moveTo>
                  <a:pt x="30924" y="338200"/>
                </a:moveTo>
                <a:lnTo>
                  <a:pt x="56133" y="338074"/>
                </a:lnTo>
              </a:path>
              <a:path w="339090" h="338455">
                <a:moveTo>
                  <a:pt x="72898" y="338010"/>
                </a:moveTo>
                <a:lnTo>
                  <a:pt x="98107" y="337947"/>
                </a:lnTo>
              </a:path>
              <a:path w="339090" h="338455">
                <a:moveTo>
                  <a:pt x="114934" y="337883"/>
                </a:moveTo>
                <a:lnTo>
                  <a:pt x="140080" y="337756"/>
                </a:lnTo>
              </a:path>
              <a:path w="339090" h="338455">
                <a:moveTo>
                  <a:pt x="156845" y="337693"/>
                </a:moveTo>
                <a:lnTo>
                  <a:pt x="182054" y="337629"/>
                </a:lnTo>
              </a:path>
              <a:path w="339090" h="338455">
                <a:moveTo>
                  <a:pt x="198881" y="337565"/>
                </a:moveTo>
                <a:lnTo>
                  <a:pt x="224091" y="337438"/>
                </a:lnTo>
              </a:path>
              <a:path w="339090" h="338455">
                <a:moveTo>
                  <a:pt x="240919" y="337375"/>
                </a:moveTo>
                <a:lnTo>
                  <a:pt x="266064" y="337311"/>
                </a:lnTo>
              </a:path>
              <a:path w="339090" h="338455">
                <a:moveTo>
                  <a:pt x="282892" y="337248"/>
                </a:moveTo>
                <a:lnTo>
                  <a:pt x="308101" y="337121"/>
                </a:lnTo>
              </a:path>
              <a:path w="339090" h="338455">
                <a:moveTo>
                  <a:pt x="324929" y="337057"/>
                </a:moveTo>
                <a:lnTo>
                  <a:pt x="338962" y="337057"/>
                </a:lnTo>
              </a:path>
              <a:path w="339090" h="338455">
                <a:moveTo>
                  <a:pt x="3301" y="334962"/>
                </a:moveTo>
                <a:lnTo>
                  <a:pt x="14097" y="334899"/>
                </a:lnTo>
              </a:path>
              <a:path w="339090" h="338455">
                <a:moveTo>
                  <a:pt x="30924" y="334835"/>
                </a:moveTo>
                <a:lnTo>
                  <a:pt x="56133" y="334708"/>
                </a:lnTo>
              </a:path>
              <a:path w="339090" h="338455">
                <a:moveTo>
                  <a:pt x="72898" y="334645"/>
                </a:moveTo>
                <a:lnTo>
                  <a:pt x="98107" y="334581"/>
                </a:lnTo>
              </a:path>
              <a:path w="339090" h="338455">
                <a:moveTo>
                  <a:pt x="114934" y="334518"/>
                </a:moveTo>
                <a:lnTo>
                  <a:pt x="140080" y="334390"/>
                </a:lnTo>
              </a:path>
              <a:path w="339090" h="338455">
                <a:moveTo>
                  <a:pt x="156845" y="334327"/>
                </a:moveTo>
                <a:lnTo>
                  <a:pt x="182054" y="334263"/>
                </a:lnTo>
              </a:path>
              <a:path w="339090" h="338455">
                <a:moveTo>
                  <a:pt x="198881" y="334200"/>
                </a:moveTo>
                <a:lnTo>
                  <a:pt x="224091" y="334073"/>
                </a:lnTo>
              </a:path>
              <a:path w="339090" h="338455">
                <a:moveTo>
                  <a:pt x="240919" y="334009"/>
                </a:moveTo>
                <a:lnTo>
                  <a:pt x="266064" y="333946"/>
                </a:lnTo>
              </a:path>
              <a:path w="339090" h="338455">
                <a:moveTo>
                  <a:pt x="282892" y="333882"/>
                </a:moveTo>
                <a:lnTo>
                  <a:pt x="308101" y="333755"/>
                </a:lnTo>
              </a:path>
              <a:path w="339090" h="338455">
                <a:moveTo>
                  <a:pt x="324929" y="333692"/>
                </a:moveTo>
                <a:lnTo>
                  <a:pt x="335660" y="333692"/>
                </a:lnTo>
              </a:path>
              <a:path w="339090" h="338455">
                <a:moveTo>
                  <a:pt x="335660" y="333692"/>
                </a:moveTo>
                <a:lnTo>
                  <a:pt x="335660" y="323913"/>
                </a:lnTo>
              </a:path>
              <a:path w="339090" h="338455">
                <a:moveTo>
                  <a:pt x="335660" y="307149"/>
                </a:moveTo>
                <a:lnTo>
                  <a:pt x="335660" y="281939"/>
                </a:lnTo>
              </a:path>
              <a:path w="339090" h="338455">
                <a:moveTo>
                  <a:pt x="335660" y="265112"/>
                </a:moveTo>
                <a:lnTo>
                  <a:pt x="335660" y="239966"/>
                </a:lnTo>
              </a:path>
              <a:path w="339090" h="338455">
                <a:moveTo>
                  <a:pt x="335660" y="223138"/>
                </a:moveTo>
                <a:lnTo>
                  <a:pt x="335660" y="197929"/>
                </a:lnTo>
              </a:path>
              <a:path w="339090" h="338455">
                <a:moveTo>
                  <a:pt x="335660" y="181101"/>
                </a:moveTo>
                <a:lnTo>
                  <a:pt x="335660" y="155955"/>
                </a:lnTo>
              </a:path>
              <a:path w="339090" h="338455">
                <a:moveTo>
                  <a:pt x="335660" y="139128"/>
                </a:moveTo>
                <a:lnTo>
                  <a:pt x="335660" y="113919"/>
                </a:lnTo>
              </a:path>
              <a:path w="339090" h="338455">
                <a:moveTo>
                  <a:pt x="335660" y="97154"/>
                </a:moveTo>
                <a:lnTo>
                  <a:pt x="335660" y="71945"/>
                </a:lnTo>
              </a:path>
              <a:path w="339090" h="338455">
                <a:moveTo>
                  <a:pt x="335660" y="55118"/>
                </a:moveTo>
                <a:lnTo>
                  <a:pt x="335660" y="29972"/>
                </a:lnTo>
              </a:path>
              <a:path w="339090" h="338455">
                <a:moveTo>
                  <a:pt x="335660" y="13144"/>
                </a:moveTo>
                <a:lnTo>
                  <a:pt x="335660" y="3428"/>
                </a:lnTo>
              </a:path>
              <a:path w="339090" h="338455">
                <a:moveTo>
                  <a:pt x="335660" y="3428"/>
                </a:moveTo>
                <a:lnTo>
                  <a:pt x="324929" y="3428"/>
                </a:lnTo>
              </a:path>
              <a:path w="339090" h="338455">
                <a:moveTo>
                  <a:pt x="308101" y="3492"/>
                </a:moveTo>
                <a:lnTo>
                  <a:pt x="282892" y="3555"/>
                </a:lnTo>
              </a:path>
              <a:path w="339090" h="338455">
                <a:moveTo>
                  <a:pt x="266064" y="3619"/>
                </a:moveTo>
                <a:lnTo>
                  <a:pt x="240919" y="3682"/>
                </a:lnTo>
              </a:path>
              <a:path w="339090" h="338455">
                <a:moveTo>
                  <a:pt x="224091" y="3746"/>
                </a:moveTo>
                <a:lnTo>
                  <a:pt x="198881" y="3809"/>
                </a:lnTo>
              </a:path>
              <a:path w="339090" h="338455">
                <a:moveTo>
                  <a:pt x="182054" y="3873"/>
                </a:moveTo>
                <a:lnTo>
                  <a:pt x="156845" y="4000"/>
                </a:lnTo>
              </a:path>
              <a:path w="339090" h="338455">
                <a:moveTo>
                  <a:pt x="140080" y="4000"/>
                </a:moveTo>
                <a:lnTo>
                  <a:pt x="114934" y="4127"/>
                </a:lnTo>
              </a:path>
              <a:path w="339090" h="338455">
                <a:moveTo>
                  <a:pt x="98107" y="4127"/>
                </a:moveTo>
                <a:lnTo>
                  <a:pt x="72898" y="4254"/>
                </a:lnTo>
              </a:path>
              <a:path w="339090" h="338455">
                <a:moveTo>
                  <a:pt x="56133" y="4318"/>
                </a:moveTo>
                <a:lnTo>
                  <a:pt x="30924" y="4381"/>
                </a:lnTo>
              </a:path>
              <a:path w="339090" h="338455">
                <a:moveTo>
                  <a:pt x="14097" y="4445"/>
                </a:moveTo>
                <a:lnTo>
                  <a:pt x="3301" y="4445"/>
                </a:lnTo>
              </a:path>
              <a:path w="339090" h="338455">
                <a:moveTo>
                  <a:pt x="3301" y="4445"/>
                </a:moveTo>
                <a:lnTo>
                  <a:pt x="3301" y="14287"/>
                </a:lnTo>
              </a:path>
              <a:path w="339090" h="338455">
                <a:moveTo>
                  <a:pt x="3301" y="31114"/>
                </a:moveTo>
                <a:lnTo>
                  <a:pt x="3301" y="56260"/>
                </a:lnTo>
              </a:path>
              <a:path w="339090" h="338455">
                <a:moveTo>
                  <a:pt x="3301" y="73088"/>
                </a:moveTo>
                <a:lnTo>
                  <a:pt x="3301" y="98298"/>
                </a:lnTo>
              </a:path>
              <a:path w="339090" h="338455">
                <a:moveTo>
                  <a:pt x="3301" y="115125"/>
                </a:moveTo>
                <a:lnTo>
                  <a:pt x="3301" y="140271"/>
                </a:lnTo>
              </a:path>
              <a:path w="339090" h="338455">
                <a:moveTo>
                  <a:pt x="3301" y="157099"/>
                </a:moveTo>
                <a:lnTo>
                  <a:pt x="3301" y="182308"/>
                </a:lnTo>
              </a:path>
              <a:path w="339090" h="338455">
                <a:moveTo>
                  <a:pt x="3301" y="199072"/>
                </a:moveTo>
                <a:lnTo>
                  <a:pt x="3301" y="224281"/>
                </a:lnTo>
              </a:path>
              <a:path w="339090" h="338455">
                <a:moveTo>
                  <a:pt x="3301" y="241109"/>
                </a:moveTo>
                <a:lnTo>
                  <a:pt x="3301" y="266255"/>
                </a:lnTo>
              </a:path>
              <a:path w="339090" h="338455">
                <a:moveTo>
                  <a:pt x="3301" y="283082"/>
                </a:moveTo>
                <a:lnTo>
                  <a:pt x="3301" y="308292"/>
                </a:lnTo>
              </a:path>
              <a:path w="339090" h="338455">
                <a:moveTo>
                  <a:pt x="3301" y="325120"/>
                </a:moveTo>
                <a:lnTo>
                  <a:pt x="3301" y="33496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5" name="object 1095"/>
          <p:cNvSpPr/>
          <p:nvPr/>
        </p:nvSpPr>
        <p:spPr>
          <a:xfrm>
            <a:off x="1485798" y="3021012"/>
            <a:ext cx="1162050" cy="8255"/>
          </a:xfrm>
          <a:custGeom>
            <a:avLst/>
            <a:gdLst/>
            <a:ahLst/>
            <a:cxnLst/>
            <a:rect l="l" t="t" r="r" b="b"/>
            <a:pathLst>
              <a:path w="1162050" h="8255">
                <a:moveTo>
                  <a:pt x="0" y="7810"/>
                </a:moveTo>
                <a:lnTo>
                  <a:pt x="11616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6" name="object 1096"/>
          <p:cNvGrpSpPr/>
          <p:nvPr/>
        </p:nvGrpSpPr>
        <p:grpSpPr>
          <a:xfrm>
            <a:off x="7999622" y="1863598"/>
            <a:ext cx="7620" cy="1971675"/>
            <a:chOff x="7999622" y="1863598"/>
            <a:chExt cx="7620" cy="1971675"/>
          </a:xfrm>
        </p:grpSpPr>
        <p:sp>
          <p:nvSpPr>
            <p:cNvPr id="1097" name="object 1097"/>
            <p:cNvSpPr/>
            <p:nvPr/>
          </p:nvSpPr>
          <p:spPr>
            <a:xfrm>
              <a:off x="8003222" y="1887029"/>
              <a:ext cx="0" cy="1948814"/>
            </a:xfrm>
            <a:custGeom>
              <a:avLst/>
              <a:gdLst/>
              <a:ahLst/>
              <a:cxnLst/>
              <a:rect l="l" t="t" r="r" b="b"/>
              <a:pathLst>
                <a:path w="0" h="1948814">
                  <a:moveTo>
                    <a:pt x="0" y="0"/>
                  </a:moveTo>
                  <a:lnTo>
                    <a:pt x="0" y="1948243"/>
                  </a:lnTo>
                </a:path>
              </a:pathLst>
            </a:custGeom>
            <a:ln w="7200">
              <a:solidFill>
                <a:srgbClr val="535353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8003222" y="186359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w="0" h="6985">
                  <a:moveTo>
                    <a:pt x="0" y="666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9" name="object 1099"/>
          <p:cNvGrpSpPr/>
          <p:nvPr/>
        </p:nvGrpSpPr>
        <p:grpSpPr>
          <a:xfrm>
            <a:off x="7730827" y="1863598"/>
            <a:ext cx="7620" cy="1971675"/>
            <a:chOff x="7730827" y="1863598"/>
            <a:chExt cx="7620" cy="1971675"/>
          </a:xfrm>
        </p:grpSpPr>
        <p:sp>
          <p:nvSpPr>
            <p:cNvPr id="1100" name="object 1100"/>
            <p:cNvSpPr/>
            <p:nvPr/>
          </p:nvSpPr>
          <p:spPr>
            <a:xfrm>
              <a:off x="7734427" y="3819017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w="0" h="16510">
                  <a:moveTo>
                    <a:pt x="0" y="16255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7734427" y="1887029"/>
              <a:ext cx="0" cy="1915795"/>
            </a:xfrm>
            <a:custGeom>
              <a:avLst/>
              <a:gdLst/>
              <a:ahLst/>
              <a:cxnLst/>
              <a:rect l="l" t="t" r="r" b="b"/>
              <a:pathLst>
                <a:path w="0" h="1915795">
                  <a:moveTo>
                    <a:pt x="0" y="0"/>
                  </a:moveTo>
                  <a:lnTo>
                    <a:pt x="0" y="1915223"/>
                  </a:lnTo>
                </a:path>
              </a:pathLst>
            </a:custGeom>
            <a:ln w="7200">
              <a:solidFill>
                <a:srgbClr val="535353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7734427" y="186359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w="0" h="6985">
                  <a:moveTo>
                    <a:pt x="0" y="666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3" name="object 1103"/>
          <p:cNvSpPr/>
          <p:nvPr/>
        </p:nvSpPr>
        <p:spPr>
          <a:xfrm>
            <a:off x="7793481" y="1863598"/>
            <a:ext cx="210185" cy="1971675"/>
          </a:xfrm>
          <a:custGeom>
            <a:avLst/>
            <a:gdLst/>
            <a:ahLst/>
            <a:cxnLst/>
            <a:rect l="l" t="t" r="r" b="b"/>
            <a:pathLst>
              <a:path w="210184" h="1971675">
                <a:moveTo>
                  <a:pt x="0" y="0"/>
                </a:moveTo>
                <a:lnTo>
                  <a:pt x="1143" y="10604"/>
                </a:lnTo>
              </a:path>
              <a:path w="210184" h="1971675">
                <a:moveTo>
                  <a:pt x="2984" y="27304"/>
                </a:moveTo>
                <a:lnTo>
                  <a:pt x="5588" y="52387"/>
                </a:lnTo>
              </a:path>
              <a:path w="210184" h="1971675">
                <a:moveTo>
                  <a:pt x="7366" y="69024"/>
                </a:moveTo>
                <a:lnTo>
                  <a:pt x="10033" y="94106"/>
                </a:lnTo>
              </a:path>
              <a:path w="210184" h="1971675">
                <a:moveTo>
                  <a:pt x="11811" y="110807"/>
                </a:moveTo>
                <a:lnTo>
                  <a:pt x="14477" y="135889"/>
                </a:lnTo>
              </a:path>
              <a:path w="210184" h="1971675">
                <a:moveTo>
                  <a:pt x="16256" y="152590"/>
                </a:moveTo>
                <a:lnTo>
                  <a:pt x="18923" y="177673"/>
                </a:lnTo>
              </a:path>
              <a:path w="210184" h="1971675">
                <a:moveTo>
                  <a:pt x="20700" y="194309"/>
                </a:moveTo>
                <a:lnTo>
                  <a:pt x="23368" y="219392"/>
                </a:lnTo>
              </a:path>
              <a:path w="210184" h="1971675">
                <a:moveTo>
                  <a:pt x="25146" y="236093"/>
                </a:moveTo>
                <a:lnTo>
                  <a:pt x="27813" y="261175"/>
                </a:lnTo>
              </a:path>
              <a:path w="210184" h="1971675">
                <a:moveTo>
                  <a:pt x="29591" y="277875"/>
                </a:moveTo>
                <a:lnTo>
                  <a:pt x="32258" y="302958"/>
                </a:lnTo>
              </a:path>
              <a:path w="210184" h="1971675">
                <a:moveTo>
                  <a:pt x="34036" y="319658"/>
                </a:moveTo>
                <a:lnTo>
                  <a:pt x="36639" y="344677"/>
                </a:lnTo>
              </a:path>
              <a:path w="210184" h="1971675">
                <a:moveTo>
                  <a:pt x="38481" y="361378"/>
                </a:moveTo>
                <a:lnTo>
                  <a:pt x="41148" y="386460"/>
                </a:lnTo>
              </a:path>
              <a:path w="210184" h="1971675">
                <a:moveTo>
                  <a:pt x="42925" y="403161"/>
                </a:moveTo>
                <a:lnTo>
                  <a:pt x="45593" y="428244"/>
                </a:lnTo>
              </a:path>
              <a:path w="210184" h="1971675">
                <a:moveTo>
                  <a:pt x="47307" y="444944"/>
                </a:moveTo>
                <a:lnTo>
                  <a:pt x="50038" y="469963"/>
                </a:lnTo>
              </a:path>
              <a:path w="210184" h="1971675">
                <a:moveTo>
                  <a:pt x="51816" y="486663"/>
                </a:moveTo>
                <a:lnTo>
                  <a:pt x="54419" y="511746"/>
                </a:lnTo>
              </a:path>
              <a:path w="210184" h="1971675">
                <a:moveTo>
                  <a:pt x="56261" y="528447"/>
                </a:moveTo>
                <a:lnTo>
                  <a:pt x="58864" y="553529"/>
                </a:lnTo>
              </a:path>
              <a:path w="210184" h="1971675">
                <a:moveTo>
                  <a:pt x="60706" y="570229"/>
                </a:moveTo>
                <a:lnTo>
                  <a:pt x="63373" y="595312"/>
                </a:lnTo>
              </a:path>
              <a:path w="210184" h="1971675">
                <a:moveTo>
                  <a:pt x="65087" y="611949"/>
                </a:moveTo>
                <a:lnTo>
                  <a:pt x="67754" y="637031"/>
                </a:lnTo>
              </a:path>
              <a:path w="210184" h="1971675">
                <a:moveTo>
                  <a:pt x="69532" y="653732"/>
                </a:moveTo>
                <a:lnTo>
                  <a:pt x="72199" y="678814"/>
                </a:lnTo>
              </a:path>
              <a:path w="210184" h="1971675">
                <a:moveTo>
                  <a:pt x="73977" y="695515"/>
                </a:moveTo>
                <a:lnTo>
                  <a:pt x="76644" y="720598"/>
                </a:lnTo>
              </a:path>
              <a:path w="210184" h="1971675">
                <a:moveTo>
                  <a:pt x="78422" y="737298"/>
                </a:moveTo>
                <a:lnTo>
                  <a:pt x="81089" y="762317"/>
                </a:lnTo>
              </a:path>
              <a:path w="210184" h="1971675">
                <a:moveTo>
                  <a:pt x="82931" y="779018"/>
                </a:moveTo>
                <a:lnTo>
                  <a:pt x="85534" y="804100"/>
                </a:lnTo>
              </a:path>
              <a:path w="210184" h="1971675">
                <a:moveTo>
                  <a:pt x="87312" y="820801"/>
                </a:moveTo>
                <a:lnTo>
                  <a:pt x="89979" y="845883"/>
                </a:lnTo>
              </a:path>
              <a:path w="210184" h="1971675">
                <a:moveTo>
                  <a:pt x="91757" y="862583"/>
                </a:moveTo>
                <a:lnTo>
                  <a:pt x="94424" y="887602"/>
                </a:lnTo>
              </a:path>
              <a:path w="210184" h="1971675">
                <a:moveTo>
                  <a:pt x="96202" y="904366"/>
                </a:moveTo>
                <a:lnTo>
                  <a:pt x="98869" y="929385"/>
                </a:lnTo>
              </a:path>
              <a:path w="210184" h="1971675">
                <a:moveTo>
                  <a:pt x="100647" y="946086"/>
                </a:moveTo>
                <a:lnTo>
                  <a:pt x="103314" y="971169"/>
                </a:lnTo>
              </a:path>
              <a:path w="210184" h="1971675">
                <a:moveTo>
                  <a:pt x="105092" y="987869"/>
                </a:moveTo>
                <a:lnTo>
                  <a:pt x="107759" y="1012888"/>
                </a:lnTo>
              </a:path>
              <a:path w="210184" h="1971675">
                <a:moveTo>
                  <a:pt x="109537" y="1029652"/>
                </a:moveTo>
                <a:lnTo>
                  <a:pt x="112204" y="1054671"/>
                </a:lnTo>
              </a:path>
              <a:path w="210184" h="1971675">
                <a:moveTo>
                  <a:pt x="113982" y="1071372"/>
                </a:moveTo>
                <a:lnTo>
                  <a:pt x="116649" y="1096454"/>
                </a:lnTo>
              </a:path>
              <a:path w="210184" h="1971675">
                <a:moveTo>
                  <a:pt x="118427" y="1113154"/>
                </a:moveTo>
                <a:lnTo>
                  <a:pt x="121094" y="1138237"/>
                </a:lnTo>
              </a:path>
              <a:path w="210184" h="1971675">
                <a:moveTo>
                  <a:pt x="122872" y="1154937"/>
                </a:moveTo>
                <a:lnTo>
                  <a:pt x="125539" y="1179956"/>
                </a:lnTo>
              </a:path>
              <a:path w="210184" h="1971675">
                <a:moveTo>
                  <a:pt x="127253" y="1196657"/>
                </a:moveTo>
                <a:lnTo>
                  <a:pt x="129984" y="1221739"/>
                </a:lnTo>
              </a:path>
              <a:path w="210184" h="1971675">
                <a:moveTo>
                  <a:pt x="131762" y="1238440"/>
                </a:moveTo>
                <a:lnTo>
                  <a:pt x="134429" y="1263523"/>
                </a:lnTo>
              </a:path>
              <a:path w="210184" h="1971675">
                <a:moveTo>
                  <a:pt x="136207" y="1280223"/>
                </a:moveTo>
                <a:lnTo>
                  <a:pt x="138811" y="1305242"/>
                </a:lnTo>
              </a:path>
              <a:path w="210184" h="1971675">
                <a:moveTo>
                  <a:pt x="140652" y="1322006"/>
                </a:moveTo>
                <a:lnTo>
                  <a:pt x="143319" y="1347025"/>
                </a:lnTo>
              </a:path>
              <a:path w="210184" h="1971675">
                <a:moveTo>
                  <a:pt x="145034" y="1363726"/>
                </a:moveTo>
                <a:lnTo>
                  <a:pt x="147764" y="1388808"/>
                </a:lnTo>
              </a:path>
              <a:path w="210184" h="1971675">
                <a:moveTo>
                  <a:pt x="149478" y="1405508"/>
                </a:moveTo>
                <a:lnTo>
                  <a:pt x="152146" y="1430527"/>
                </a:lnTo>
              </a:path>
              <a:path w="210184" h="1971675">
                <a:moveTo>
                  <a:pt x="153987" y="1447291"/>
                </a:moveTo>
                <a:lnTo>
                  <a:pt x="156591" y="1472310"/>
                </a:lnTo>
              </a:path>
              <a:path w="210184" h="1971675">
                <a:moveTo>
                  <a:pt x="158369" y="1489011"/>
                </a:moveTo>
                <a:lnTo>
                  <a:pt x="161036" y="1514094"/>
                </a:lnTo>
              </a:path>
              <a:path w="210184" h="1971675">
                <a:moveTo>
                  <a:pt x="162814" y="1530794"/>
                </a:moveTo>
                <a:lnTo>
                  <a:pt x="165544" y="1555813"/>
                </a:lnTo>
              </a:path>
              <a:path w="210184" h="1971675">
                <a:moveTo>
                  <a:pt x="167259" y="1572577"/>
                </a:moveTo>
                <a:lnTo>
                  <a:pt x="169925" y="1597596"/>
                </a:lnTo>
              </a:path>
              <a:path w="210184" h="1971675">
                <a:moveTo>
                  <a:pt x="171703" y="1614360"/>
                </a:moveTo>
                <a:lnTo>
                  <a:pt x="174371" y="1639379"/>
                </a:lnTo>
              </a:path>
              <a:path w="210184" h="1971675">
                <a:moveTo>
                  <a:pt x="176149" y="1656079"/>
                </a:moveTo>
                <a:lnTo>
                  <a:pt x="178816" y="1681162"/>
                </a:lnTo>
              </a:path>
              <a:path w="210184" h="1971675">
                <a:moveTo>
                  <a:pt x="180594" y="1697862"/>
                </a:moveTo>
                <a:lnTo>
                  <a:pt x="183261" y="1722881"/>
                </a:lnTo>
              </a:path>
              <a:path w="210184" h="1971675">
                <a:moveTo>
                  <a:pt x="185039" y="1739646"/>
                </a:moveTo>
                <a:lnTo>
                  <a:pt x="187706" y="1764664"/>
                </a:lnTo>
              </a:path>
              <a:path w="210184" h="1971675">
                <a:moveTo>
                  <a:pt x="189484" y="1781365"/>
                </a:moveTo>
                <a:lnTo>
                  <a:pt x="192150" y="1806448"/>
                </a:lnTo>
              </a:path>
              <a:path w="210184" h="1971675">
                <a:moveTo>
                  <a:pt x="193928" y="1823148"/>
                </a:moveTo>
                <a:lnTo>
                  <a:pt x="196596" y="1848167"/>
                </a:lnTo>
              </a:path>
              <a:path w="210184" h="1971675">
                <a:moveTo>
                  <a:pt x="198374" y="1864868"/>
                </a:moveTo>
                <a:lnTo>
                  <a:pt x="201041" y="1890013"/>
                </a:lnTo>
              </a:path>
              <a:path w="210184" h="1971675">
                <a:moveTo>
                  <a:pt x="202819" y="1906651"/>
                </a:moveTo>
                <a:lnTo>
                  <a:pt x="205486" y="1931733"/>
                </a:lnTo>
              </a:path>
              <a:path w="210184" h="1971675">
                <a:moveTo>
                  <a:pt x="207264" y="1948433"/>
                </a:moveTo>
                <a:lnTo>
                  <a:pt x="209740" y="1971675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4" name="object 1104"/>
          <p:cNvSpPr/>
          <p:nvPr/>
        </p:nvSpPr>
        <p:spPr>
          <a:xfrm>
            <a:off x="7734427" y="1863598"/>
            <a:ext cx="211454" cy="1971675"/>
          </a:xfrm>
          <a:custGeom>
            <a:avLst/>
            <a:gdLst/>
            <a:ahLst/>
            <a:cxnLst/>
            <a:rect l="l" t="t" r="r" b="b"/>
            <a:pathLst>
              <a:path w="211454" h="1971675">
                <a:moveTo>
                  <a:pt x="0" y="1971675"/>
                </a:moveTo>
                <a:lnTo>
                  <a:pt x="2476" y="1948306"/>
                </a:lnTo>
              </a:path>
              <a:path w="211454" h="1971675">
                <a:moveTo>
                  <a:pt x="4318" y="1931606"/>
                </a:moveTo>
                <a:lnTo>
                  <a:pt x="6921" y="1906587"/>
                </a:lnTo>
              </a:path>
              <a:path w="211454" h="1971675">
                <a:moveTo>
                  <a:pt x="8763" y="1889886"/>
                </a:moveTo>
                <a:lnTo>
                  <a:pt x="11429" y="1864804"/>
                </a:lnTo>
              </a:path>
              <a:path w="211454" h="1971675">
                <a:moveTo>
                  <a:pt x="13207" y="1848103"/>
                </a:moveTo>
                <a:lnTo>
                  <a:pt x="15938" y="1823084"/>
                </a:lnTo>
              </a:path>
              <a:path w="211454" h="1971675">
                <a:moveTo>
                  <a:pt x="17716" y="1806321"/>
                </a:moveTo>
                <a:lnTo>
                  <a:pt x="20383" y="1781302"/>
                </a:lnTo>
              </a:path>
              <a:path w="211454" h="1971675">
                <a:moveTo>
                  <a:pt x="22161" y="1764601"/>
                </a:moveTo>
                <a:lnTo>
                  <a:pt x="24892" y="1739519"/>
                </a:lnTo>
              </a:path>
              <a:path w="211454" h="1971675">
                <a:moveTo>
                  <a:pt x="26606" y="1722818"/>
                </a:moveTo>
                <a:lnTo>
                  <a:pt x="29337" y="1697799"/>
                </a:lnTo>
              </a:path>
              <a:path w="211454" h="1971675">
                <a:moveTo>
                  <a:pt x="31178" y="1681035"/>
                </a:moveTo>
                <a:lnTo>
                  <a:pt x="33781" y="1656016"/>
                </a:lnTo>
              </a:path>
              <a:path w="211454" h="1971675">
                <a:moveTo>
                  <a:pt x="35623" y="1639315"/>
                </a:moveTo>
                <a:lnTo>
                  <a:pt x="38290" y="1614233"/>
                </a:lnTo>
              </a:path>
              <a:path w="211454" h="1971675">
                <a:moveTo>
                  <a:pt x="40068" y="1597532"/>
                </a:moveTo>
                <a:lnTo>
                  <a:pt x="42799" y="1572513"/>
                </a:lnTo>
              </a:path>
              <a:path w="211454" h="1971675">
                <a:moveTo>
                  <a:pt x="44576" y="1555813"/>
                </a:moveTo>
                <a:lnTo>
                  <a:pt x="47244" y="1530730"/>
                </a:lnTo>
              </a:path>
              <a:path w="211454" h="1971675">
                <a:moveTo>
                  <a:pt x="49022" y="1514030"/>
                </a:moveTo>
                <a:lnTo>
                  <a:pt x="51689" y="1488948"/>
                </a:lnTo>
              </a:path>
              <a:path w="211454" h="1971675">
                <a:moveTo>
                  <a:pt x="53530" y="1472247"/>
                </a:moveTo>
                <a:lnTo>
                  <a:pt x="56197" y="1447228"/>
                </a:lnTo>
              </a:path>
              <a:path w="211454" h="1971675">
                <a:moveTo>
                  <a:pt x="57975" y="1430527"/>
                </a:moveTo>
                <a:lnTo>
                  <a:pt x="60642" y="1405445"/>
                </a:lnTo>
              </a:path>
              <a:path w="211454" h="1971675">
                <a:moveTo>
                  <a:pt x="62483" y="1388745"/>
                </a:moveTo>
                <a:lnTo>
                  <a:pt x="65150" y="1363662"/>
                </a:lnTo>
              </a:path>
              <a:path w="211454" h="1971675">
                <a:moveTo>
                  <a:pt x="66928" y="1346961"/>
                </a:moveTo>
                <a:lnTo>
                  <a:pt x="69596" y="1321943"/>
                </a:lnTo>
              </a:path>
              <a:path w="211454" h="1971675">
                <a:moveTo>
                  <a:pt x="71374" y="1305242"/>
                </a:moveTo>
                <a:lnTo>
                  <a:pt x="74104" y="1280159"/>
                </a:lnTo>
              </a:path>
              <a:path w="211454" h="1971675">
                <a:moveTo>
                  <a:pt x="75882" y="1263459"/>
                </a:moveTo>
                <a:lnTo>
                  <a:pt x="78549" y="1238377"/>
                </a:lnTo>
              </a:path>
              <a:path w="211454" h="1971675">
                <a:moveTo>
                  <a:pt x="80391" y="1221676"/>
                </a:moveTo>
                <a:lnTo>
                  <a:pt x="82994" y="1196657"/>
                </a:lnTo>
              </a:path>
              <a:path w="211454" h="1971675">
                <a:moveTo>
                  <a:pt x="84836" y="1179956"/>
                </a:moveTo>
                <a:lnTo>
                  <a:pt x="87502" y="1154874"/>
                </a:lnTo>
              </a:path>
              <a:path w="211454" h="1971675">
                <a:moveTo>
                  <a:pt x="89280" y="1138174"/>
                </a:moveTo>
                <a:lnTo>
                  <a:pt x="92011" y="1113154"/>
                </a:lnTo>
              </a:path>
              <a:path w="211454" h="1971675">
                <a:moveTo>
                  <a:pt x="93789" y="1096390"/>
                </a:moveTo>
                <a:lnTo>
                  <a:pt x="96456" y="1071372"/>
                </a:lnTo>
              </a:path>
              <a:path w="211454" h="1971675">
                <a:moveTo>
                  <a:pt x="98234" y="1054671"/>
                </a:moveTo>
                <a:lnTo>
                  <a:pt x="100965" y="1029588"/>
                </a:lnTo>
              </a:path>
              <a:path w="211454" h="1971675">
                <a:moveTo>
                  <a:pt x="102743" y="1012888"/>
                </a:moveTo>
                <a:lnTo>
                  <a:pt x="105409" y="987869"/>
                </a:lnTo>
              </a:path>
              <a:path w="211454" h="1971675">
                <a:moveTo>
                  <a:pt x="107188" y="971105"/>
                </a:moveTo>
                <a:lnTo>
                  <a:pt x="109854" y="946086"/>
                </a:lnTo>
              </a:path>
              <a:path w="211454" h="1971675">
                <a:moveTo>
                  <a:pt x="111696" y="929385"/>
                </a:moveTo>
                <a:lnTo>
                  <a:pt x="114363" y="904303"/>
                </a:lnTo>
              </a:path>
              <a:path w="211454" h="1971675">
                <a:moveTo>
                  <a:pt x="116141" y="887602"/>
                </a:moveTo>
                <a:lnTo>
                  <a:pt x="118808" y="862583"/>
                </a:lnTo>
              </a:path>
              <a:path w="211454" h="1971675">
                <a:moveTo>
                  <a:pt x="120650" y="845883"/>
                </a:moveTo>
                <a:lnTo>
                  <a:pt x="123317" y="820801"/>
                </a:lnTo>
              </a:path>
              <a:path w="211454" h="1971675">
                <a:moveTo>
                  <a:pt x="125095" y="804100"/>
                </a:moveTo>
                <a:lnTo>
                  <a:pt x="127762" y="779018"/>
                </a:lnTo>
              </a:path>
              <a:path w="211454" h="1971675">
                <a:moveTo>
                  <a:pt x="129603" y="762317"/>
                </a:moveTo>
                <a:lnTo>
                  <a:pt x="132270" y="737298"/>
                </a:lnTo>
              </a:path>
              <a:path w="211454" h="1971675">
                <a:moveTo>
                  <a:pt x="134048" y="720598"/>
                </a:moveTo>
                <a:lnTo>
                  <a:pt x="136715" y="695515"/>
                </a:lnTo>
              </a:path>
              <a:path w="211454" h="1971675">
                <a:moveTo>
                  <a:pt x="138556" y="678814"/>
                </a:moveTo>
                <a:lnTo>
                  <a:pt x="141160" y="653732"/>
                </a:lnTo>
              </a:path>
              <a:path w="211454" h="1971675">
                <a:moveTo>
                  <a:pt x="143001" y="637031"/>
                </a:moveTo>
                <a:lnTo>
                  <a:pt x="145669" y="612012"/>
                </a:lnTo>
              </a:path>
              <a:path w="211454" h="1971675">
                <a:moveTo>
                  <a:pt x="147447" y="595312"/>
                </a:moveTo>
                <a:lnTo>
                  <a:pt x="150177" y="570229"/>
                </a:lnTo>
              </a:path>
              <a:path w="211454" h="1971675">
                <a:moveTo>
                  <a:pt x="151955" y="553529"/>
                </a:moveTo>
                <a:lnTo>
                  <a:pt x="154622" y="528510"/>
                </a:lnTo>
              </a:path>
              <a:path w="211454" h="1971675">
                <a:moveTo>
                  <a:pt x="156400" y="511746"/>
                </a:moveTo>
                <a:lnTo>
                  <a:pt x="159067" y="486727"/>
                </a:lnTo>
              </a:path>
              <a:path w="211454" h="1971675">
                <a:moveTo>
                  <a:pt x="160908" y="470026"/>
                </a:moveTo>
                <a:lnTo>
                  <a:pt x="163575" y="444944"/>
                </a:lnTo>
              </a:path>
              <a:path w="211454" h="1971675">
                <a:moveTo>
                  <a:pt x="165353" y="428244"/>
                </a:moveTo>
                <a:lnTo>
                  <a:pt x="168021" y="403225"/>
                </a:lnTo>
              </a:path>
              <a:path w="211454" h="1971675">
                <a:moveTo>
                  <a:pt x="169862" y="386524"/>
                </a:moveTo>
                <a:lnTo>
                  <a:pt x="172529" y="361441"/>
                </a:lnTo>
              </a:path>
              <a:path w="211454" h="1971675">
                <a:moveTo>
                  <a:pt x="174307" y="344741"/>
                </a:moveTo>
                <a:lnTo>
                  <a:pt x="177038" y="319658"/>
                </a:lnTo>
              </a:path>
              <a:path w="211454" h="1971675">
                <a:moveTo>
                  <a:pt x="178816" y="302958"/>
                </a:moveTo>
                <a:lnTo>
                  <a:pt x="181482" y="277875"/>
                </a:lnTo>
              </a:path>
              <a:path w="211454" h="1971675">
                <a:moveTo>
                  <a:pt x="183261" y="261238"/>
                </a:moveTo>
                <a:lnTo>
                  <a:pt x="185927" y="236156"/>
                </a:lnTo>
              </a:path>
              <a:path w="211454" h="1971675">
                <a:moveTo>
                  <a:pt x="187769" y="219455"/>
                </a:moveTo>
                <a:lnTo>
                  <a:pt x="190436" y="194373"/>
                </a:lnTo>
              </a:path>
              <a:path w="211454" h="1971675">
                <a:moveTo>
                  <a:pt x="192214" y="177673"/>
                </a:moveTo>
                <a:lnTo>
                  <a:pt x="194881" y="152653"/>
                </a:lnTo>
              </a:path>
              <a:path w="211454" h="1971675">
                <a:moveTo>
                  <a:pt x="196723" y="135953"/>
                </a:moveTo>
                <a:lnTo>
                  <a:pt x="199390" y="110871"/>
                </a:lnTo>
              </a:path>
              <a:path w="211454" h="1971675">
                <a:moveTo>
                  <a:pt x="201168" y="94170"/>
                </a:moveTo>
                <a:lnTo>
                  <a:pt x="203834" y="69087"/>
                </a:lnTo>
              </a:path>
              <a:path w="211454" h="1971675">
                <a:moveTo>
                  <a:pt x="205613" y="52387"/>
                </a:moveTo>
                <a:lnTo>
                  <a:pt x="208343" y="27368"/>
                </a:lnTo>
              </a:path>
              <a:path w="211454" h="1971675">
                <a:moveTo>
                  <a:pt x="210121" y="10604"/>
                </a:moveTo>
                <a:lnTo>
                  <a:pt x="211264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6687883" y="3297682"/>
            <a:ext cx="542925" cy="184785"/>
          </a:xfrm>
          <a:custGeom>
            <a:avLst/>
            <a:gdLst/>
            <a:ahLst/>
            <a:cxnLst/>
            <a:rect l="l" t="t" r="r" b="b"/>
            <a:pathLst>
              <a:path w="542925" h="184785">
                <a:moveTo>
                  <a:pt x="542480" y="0"/>
                </a:moveTo>
                <a:lnTo>
                  <a:pt x="398779" y="0"/>
                </a:lnTo>
              </a:path>
              <a:path w="542925" h="184785">
                <a:moveTo>
                  <a:pt x="542480" y="20129"/>
                </a:moveTo>
                <a:lnTo>
                  <a:pt x="283209" y="20129"/>
                </a:lnTo>
              </a:path>
              <a:path w="542925" h="184785">
                <a:moveTo>
                  <a:pt x="542480" y="40322"/>
                </a:moveTo>
                <a:lnTo>
                  <a:pt x="211137" y="40322"/>
                </a:lnTo>
              </a:path>
              <a:path w="542925" h="184785">
                <a:moveTo>
                  <a:pt x="542480" y="60451"/>
                </a:moveTo>
                <a:lnTo>
                  <a:pt x="140334" y="60451"/>
                </a:lnTo>
              </a:path>
              <a:path w="542925" h="184785">
                <a:moveTo>
                  <a:pt x="542480" y="80645"/>
                </a:moveTo>
                <a:lnTo>
                  <a:pt x="69850" y="80645"/>
                </a:lnTo>
              </a:path>
              <a:path w="542925" h="184785">
                <a:moveTo>
                  <a:pt x="542480" y="100774"/>
                </a:moveTo>
                <a:lnTo>
                  <a:pt x="0" y="100774"/>
                </a:lnTo>
              </a:path>
              <a:path w="542925" h="184785">
                <a:moveTo>
                  <a:pt x="542480" y="0"/>
                </a:moveTo>
                <a:lnTo>
                  <a:pt x="542480" y="18478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6" name="object 1106"/>
          <p:cNvGrpSpPr/>
          <p:nvPr/>
        </p:nvGrpSpPr>
        <p:grpSpPr>
          <a:xfrm>
            <a:off x="6255988" y="3437879"/>
            <a:ext cx="1875155" cy="102870"/>
            <a:chOff x="6255988" y="3437879"/>
            <a:chExt cx="1875155" cy="102870"/>
          </a:xfrm>
        </p:grpSpPr>
        <p:sp>
          <p:nvSpPr>
            <p:cNvPr id="1107" name="object 1107"/>
            <p:cNvSpPr/>
            <p:nvPr/>
          </p:nvSpPr>
          <p:spPr>
            <a:xfrm>
              <a:off x="6255988" y="3519424"/>
              <a:ext cx="974725" cy="20320"/>
            </a:xfrm>
            <a:custGeom>
              <a:avLst/>
              <a:gdLst/>
              <a:ahLst/>
              <a:cxnLst/>
              <a:rect l="l" t="t" r="r" b="b"/>
              <a:pathLst>
                <a:path w="974725" h="20320">
                  <a:moveTo>
                    <a:pt x="0" y="20193"/>
                  </a:moveTo>
                  <a:lnTo>
                    <a:pt x="974375" y="20193"/>
                  </a:lnTo>
                </a:path>
                <a:path w="974725" h="20320">
                  <a:moveTo>
                    <a:pt x="53701" y="0"/>
                  </a:moveTo>
                  <a:lnTo>
                    <a:pt x="974375" y="0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6414135" y="3438779"/>
              <a:ext cx="1717039" cy="40640"/>
            </a:xfrm>
            <a:custGeom>
              <a:avLst/>
              <a:gdLst/>
              <a:ahLst/>
              <a:cxnLst/>
              <a:rect l="l" t="t" r="r" b="b"/>
              <a:pathLst>
                <a:path w="1717040" h="40639">
                  <a:moveTo>
                    <a:pt x="816229" y="40322"/>
                  </a:moveTo>
                  <a:lnTo>
                    <a:pt x="0" y="40322"/>
                  </a:lnTo>
                </a:path>
                <a:path w="1717040" h="40639">
                  <a:moveTo>
                    <a:pt x="816229" y="20193"/>
                  </a:moveTo>
                  <a:lnTo>
                    <a:pt x="63373" y="20193"/>
                  </a:lnTo>
                </a:path>
                <a:path w="1717040" h="40639">
                  <a:moveTo>
                    <a:pt x="816229" y="0"/>
                  </a:moveTo>
                  <a:lnTo>
                    <a:pt x="131953" y="0"/>
                  </a:lnTo>
                </a:path>
                <a:path w="1717040" h="40639">
                  <a:moveTo>
                    <a:pt x="1716722" y="20193"/>
                  </a:moveTo>
                  <a:lnTo>
                    <a:pt x="816229" y="2019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7230364" y="3539617"/>
              <a:ext cx="901065" cy="0"/>
            </a:xfrm>
            <a:custGeom>
              <a:avLst/>
              <a:gdLst/>
              <a:ahLst/>
              <a:cxnLst/>
              <a:rect l="l" t="t" r="r" b="b"/>
              <a:pathLst>
                <a:path w="901065" h="0">
                  <a:moveTo>
                    <a:pt x="0" y="0"/>
                  </a:moveTo>
                  <a:lnTo>
                    <a:pt x="900493" y="0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0" name="object 1110"/>
          <p:cNvSpPr/>
          <p:nvPr/>
        </p:nvSpPr>
        <p:spPr>
          <a:xfrm>
            <a:off x="6087960" y="2954972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7230364" y="3297682"/>
            <a:ext cx="732155" cy="0"/>
          </a:xfrm>
          <a:custGeom>
            <a:avLst/>
            <a:gdLst/>
            <a:ahLst/>
            <a:cxnLst/>
            <a:rect l="l" t="t" r="r" b="b"/>
            <a:pathLst>
              <a:path w="732154" h="0">
                <a:moveTo>
                  <a:pt x="0" y="0"/>
                </a:moveTo>
                <a:lnTo>
                  <a:pt x="7318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7230364" y="3351403"/>
            <a:ext cx="901065" cy="27305"/>
          </a:xfrm>
          <a:custGeom>
            <a:avLst/>
            <a:gdLst/>
            <a:ahLst/>
            <a:cxnLst/>
            <a:rect l="l" t="t" r="r" b="b"/>
            <a:pathLst>
              <a:path w="901065" h="27304">
                <a:moveTo>
                  <a:pt x="781176" y="0"/>
                </a:moveTo>
                <a:lnTo>
                  <a:pt x="900493" y="0"/>
                </a:lnTo>
              </a:path>
              <a:path w="901065" h="27304">
                <a:moveTo>
                  <a:pt x="900493" y="26924"/>
                </a:moveTo>
                <a:lnTo>
                  <a:pt x="0" y="269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7599108" y="3256470"/>
            <a:ext cx="364490" cy="41275"/>
          </a:xfrm>
          <a:custGeom>
            <a:avLst/>
            <a:gdLst/>
            <a:ahLst/>
            <a:cxnLst/>
            <a:rect l="l" t="t" r="r" b="b"/>
            <a:pathLst>
              <a:path w="364490" h="41275">
                <a:moveTo>
                  <a:pt x="0" y="0"/>
                </a:moveTo>
                <a:lnTo>
                  <a:pt x="363918" y="63"/>
                </a:lnTo>
              </a:path>
              <a:path w="364490" h="41275">
                <a:moveTo>
                  <a:pt x="0" y="0"/>
                </a:moveTo>
                <a:lnTo>
                  <a:pt x="0" y="412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6255988" y="3482467"/>
            <a:ext cx="0" cy="57150"/>
          </a:xfrm>
          <a:custGeom>
            <a:avLst/>
            <a:gdLst/>
            <a:ahLst/>
            <a:cxnLst/>
            <a:rect l="l" t="t" r="r" b="b"/>
            <a:pathLst>
              <a:path w="0" h="57150">
                <a:moveTo>
                  <a:pt x="0" y="57150"/>
                </a:moveTo>
                <a:lnTo>
                  <a:pt x="0" y="48704"/>
                </a:lnTo>
              </a:path>
              <a:path w="0" h="57150">
                <a:moveTo>
                  <a:pt x="0" y="36956"/>
                </a:moveTo>
                <a:lnTo>
                  <a:pt x="0" y="20192"/>
                </a:lnTo>
              </a:path>
              <a:path w="0" h="57150">
                <a:moveTo>
                  <a:pt x="0" y="83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6309690" y="3006090"/>
            <a:ext cx="0" cy="476884"/>
          </a:xfrm>
          <a:custGeom>
            <a:avLst/>
            <a:gdLst/>
            <a:ahLst/>
            <a:cxnLst/>
            <a:rect l="l" t="t" r="r" b="b"/>
            <a:pathLst>
              <a:path w="0" h="476885">
                <a:moveTo>
                  <a:pt x="0" y="0"/>
                </a:moveTo>
                <a:lnTo>
                  <a:pt x="0" y="4763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6687883" y="3398456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6617144" y="3418649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6546088" y="3438779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6477508" y="3458972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6414134" y="3479101"/>
            <a:ext cx="0" cy="3810"/>
          </a:xfrm>
          <a:custGeom>
            <a:avLst/>
            <a:gdLst/>
            <a:ahLst/>
            <a:cxnLst/>
            <a:rect l="l" t="t" r="r" b="b"/>
            <a:pathLst>
              <a:path w="0" h="3810">
                <a:moveTo>
                  <a:pt x="0" y="33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7229982" y="3338004"/>
            <a:ext cx="731520" cy="0"/>
          </a:xfrm>
          <a:custGeom>
            <a:avLst/>
            <a:gdLst/>
            <a:ahLst/>
            <a:cxnLst/>
            <a:rect l="l" t="t" r="r" b="b"/>
            <a:pathLst>
              <a:path w="731520" h="0">
                <a:moveTo>
                  <a:pt x="73145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6087960" y="3482467"/>
            <a:ext cx="168275" cy="57150"/>
          </a:xfrm>
          <a:custGeom>
            <a:avLst/>
            <a:gdLst/>
            <a:ahLst/>
            <a:cxnLst/>
            <a:rect l="l" t="t" r="r" b="b"/>
            <a:pathLst>
              <a:path w="168275" h="57150">
                <a:moveTo>
                  <a:pt x="168027" y="57150"/>
                </a:moveTo>
                <a:lnTo>
                  <a:pt x="161283" y="57150"/>
                </a:lnTo>
              </a:path>
              <a:path w="168275" h="57150">
                <a:moveTo>
                  <a:pt x="149548" y="57150"/>
                </a:moveTo>
                <a:lnTo>
                  <a:pt x="132734" y="57150"/>
                </a:lnTo>
              </a:path>
              <a:path w="168275" h="57150">
                <a:moveTo>
                  <a:pt x="120973" y="57150"/>
                </a:moveTo>
                <a:lnTo>
                  <a:pt x="104184" y="57150"/>
                </a:lnTo>
              </a:path>
              <a:path w="168275" h="57150">
                <a:moveTo>
                  <a:pt x="92424" y="57150"/>
                </a:moveTo>
                <a:lnTo>
                  <a:pt x="75609" y="57150"/>
                </a:lnTo>
              </a:path>
              <a:path w="168275" h="57150">
                <a:moveTo>
                  <a:pt x="63874" y="57150"/>
                </a:moveTo>
                <a:lnTo>
                  <a:pt x="47059" y="57150"/>
                </a:lnTo>
              </a:path>
              <a:path w="168275" h="57150">
                <a:moveTo>
                  <a:pt x="35299" y="57150"/>
                </a:moveTo>
                <a:lnTo>
                  <a:pt x="18503" y="57150"/>
                </a:lnTo>
              </a:path>
              <a:path w="168275" h="57150">
                <a:moveTo>
                  <a:pt x="6750" y="57150"/>
                </a:moveTo>
                <a:lnTo>
                  <a:pt x="0" y="57150"/>
                </a:lnTo>
              </a:path>
              <a:path w="168275" h="57150">
                <a:moveTo>
                  <a:pt x="84042" y="57150"/>
                </a:moveTo>
                <a:lnTo>
                  <a:pt x="82778" y="48513"/>
                </a:lnTo>
              </a:path>
              <a:path w="168275" h="57150">
                <a:moveTo>
                  <a:pt x="81114" y="36893"/>
                </a:moveTo>
                <a:lnTo>
                  <a:pt x="78733" y="20256"/>
                </a:lnTo>
              </a:path>
              <a:path w="168275" h="57150">
                <a:moveTo>
                  <a:pt x="77044" y="8635"/>
                </a:moveTo>
                <a:lnTo>
                  <a:pt x="75831" y="0"/>
                </a:lnTo>
              </a:path>
              <a:path w="168275" h="57150">
                <a:moveTo>
                  <a:pt x="84042" y="57150"/>
                </a:moveTo>
                <a:lnTo>
                  <a:pt x="85255" y="48513"/>
                </a:lnTo>
              </a:path>
              <a:path w="168275" h="57150">
                <a:moveTo>
                  <a:pt x="86944" y="36893"/>
                </a:moveTo>
                <a:lnTo>
                  <a:pt x="89325" y="20256"/>
                </a:lnTo>
              </a:path>
              <a:path w="168275" h="57150">
                <a:moveTo>
                  <a:pt x="90989" y="8635"/>
                </a:moveTo>
                <a:lnTo>
                  <a:pt x="922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6617144" y="3418649"/>
            <a:ext cx="1513840" cy="0"/>
          </a:xfrm>
          <a:custGeom>
            <a:avLst/>
            <a:gdLst/>
            <a:ahLst/>
            <a:cxnLst/>
            <a:rect l="l" t="t" r="r" b="b"/>
            <a:pathLst>
              <a:path w="1513840" h="0">
                <a:moveTo>
                  <a:pt x="15137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6255988" y="2954972"/>
            <a:ext cx="0" cy="527685"/>
          </a:xfrm>
          <a:custGeom>
            <a:avLst/>
            <a:gdLst/>
            <a:ahLst/>
            <a:cxnLst/>
            <a:rect l="l" t="t" r="r" b="b"/>
            <a:pathLst>
              <a:path w="0" h="527685">
                <a:moveTo>
                  <a:pt x="0" y="527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6087960" y="3482467"/>
            <a:ext cx="2043430" cy="57150"/>
          </a:xfrm>
          <a:custGeom>
            <a:avLst/>
            <a:gdLst/>
            <a:ahLst/>
            <a:cxnLst/>
            <a:rect l="l" t="t" r="r" b="b"/>
            <a:pathLst>
              <a:path w="2043429" h="57150">
                <a:moveTo>
                  <a:pt x="221729" y="0"/>
                </a:moveTo>
                <a:lnTo>
                  <a:pt x="221729" y="8381"/>
                </a:lnTo>
              </a:path>
              <a:path w="2043429" h="57150">
                <a:moveTo>
                  <a:pt x="221729" y="20192"/>
                </a:moveTo>
                <a:lnTo>
                  <a:pt x="221729" y="36956"/>
                </a:lnTo>
              </a:path>
              <a:path w="2043429" h="57150">
                <a:moveTo>
                  <a:pt x="221729" y="48704"/>
                </a:moveTo>
                <a:lnTo>
                  <a:pt x="221729" y="57150"/>
                </a:lnTo>
              </a:path>
              <a:path w="2043429" h="57150">
                <a:moveTo>
                  <a:pt x="204289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6828218" y="335813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6899020" y="3338004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6971030" y="3317811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63" y="0"/>
                </a:moveTo>
                <a:lnTo>
                  <a:pt x="0" y="201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7086663" y="3297682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6087960" y="2954972"/>
            <a:ext cx="2043430" cy="584835"/>
          </a:xfrm>
          <a:custGeom>
            <a:avLst/>
            <a:gdLst/>
            <a:ahLst/>
            <a:cxnLst/>
            <a:rect l="l" t="t" r="r" b="b"/>
            <a:pathLst>
              <a:path w="2043429" h="584835">
                <a:moveTo>
                  <a:pt x="1923580" y="527494"/>
                </a:moveTo>
                <a:lnTo>
                  <a:pt x="1923580" y="396621"/>
                </a:lnTo>
              </a:path>
              <a:path w="2043429" h="584835">
                <a:moveTo>
                  <a:pt x="2042896" y="547687"/>
                </a:moveTo>
                <a:lnTo>
                  <a:pt x="0" y="547687"/>
                </a:lnTo>
              </a:path>
              <a:path w="2043429" h="584835">
                <a:moveTo>
                  <a:pt x="1142403" y="527494"/>
                </a:moveTo>
                <a:lnTo>
                  <a:pt x="1142403" y="535876"/>
                </a:lnTo>
              </a:path>
              <a:path w="2043429" h="584835">
                <a:moveTo>
                  <a:pt x="1142403" y="547687"/>
                </a:moveTo>
                <a:lnTo>
                  <a:pt x="1142403" y="564451"/>
                </a:lnTo>
              </a:path>
              <a:path w="2043429" h="584835">
                <a:moveTo>
                  <a:pt x="1142403" y="576199"/>
                </a:moveTo>
                <a:lnTo>
                  <a:pt x="1142403" y="584644"/>
                </a:lnTo>
              </a:path>
              <a:path w="2043429" h="584835">
                <a:moveTo>
                  <a:pt x="1923580" y="527494"/>
                </a:moveTo>
                <a:lnTo>
                  <a:pt x="1923580" y="547687"/>
                </a:lnTo>
              </a:path>
              <a:path w="2043429" h="584835">
                <a:moveTo>
                  <a:pt x="1923580" y="564451"/>
                </a:moveTo>
                <a:lnTo>
                  <a:pt x="1923580" y="584644"/>
                </a:lnTo>
              </a:path>
              <a:path w="2043429" h="584835">
                <a:moveTo>
                  <a:pt x="75831" y="527494"/>
                </a:moveTo>
                <a:lnTo>
                  <a:pt x="0" y="0"/>
                </a:lnTo>
              </a:path>
              <a:path w="2043429" h="584835">
                <a:moveTo>
                  <a:pt x="92252" y="527494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12276963" y="2606548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126" y="6159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7580883" y="2697480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63" y="6159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9205594" y="2958592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63" y="615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10883900" y="3044761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126" y="6159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10732643" y="4468755"/>
            <a:ext cx="61594" cy="6350"/>
          </a:xfrm>
          <a:custGeom>
            <a:avLst/>
            <a:gdLst/>
            <a:ahLst/>
            <a:cxnLst/>
            <a:rect l="l" t="t" r="r" b="b"/>
            <a:pathLst>
              <a:path w="61595" h="6350">
                <a:moveTo>
                  <a:pt x="61277" y="622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10018014" y="5807392"/>
            <a:ext cx="61594" cy="1270"/>
          </a:xfrm>
          <a:custGeom>
            <a:avLst/>
            <a:gdLst/>
            <a:ahLst/>
            <a:cxnLst/>
            <a:rect l="l" t="t" r="r" b="b"/>
            <a:pathLst>
              <a:path w="61595" h="1270">
                <a:moveTo>
                  <a:pt x="61531" y="0"/>
                </a:moveTo>
                <a:lnTo>
                  <a:pt x="0" y="71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9098597" y="6435198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0" y="61563"/>
                </a:moveTo>
                <a:lnTo>
                  <a:pt x="31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7284466" y="6434004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0" y="61569"/>
                </a:moveTo>
                <a:lnTo>
                  <a:pt x="31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5604668" y="6415970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0" y="61569"/>
                </a:moveTo>
                <a:lnTo>
                  <a:pt x="298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2244007" y="6517843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73" y="0"/>
                </a:moveTo>
                <a:lnTo>
                  <a:pt x="0" y="6156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1" name="object 1141"/>
          <p:cNvSpPr/>
          <p:nvPr/>
        </p:nvSpPr>
        <p:spPr>
          <a:xfrm>
            <a:off x="4218882" y="5245862"/>
            <a:ext cx="61594" cy="635"/>
          </a:xfrm>
          <a:custGeom>
            <a:avLst/>
            <a:gdLst/>
            <a:ahLst/>
            <a:cxnLst/>
            <a:rect l="l" t="t" r="r" b="b"/>
            <a:pathLst>
              <a:path w="61595" h="635">
                <a:moveTo>
                  <a:pt x="0" y="196"/>
                </a:moveTo>
                <a:lnTo>
                  <a:pt x="615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7349680" y="3297682"/>
            <a:ext cx="0" cy="241935"/>
          </a:xfrm>
          <a:custGeom>
            <a:avLst/>
            <a:gdLst/>
            <a:ahLst/>
            <a:cxnLst/>
            <a:rect l="l" t="t" r="r" b="b"/>
            <a:pathLst>
              <a:path w="0" h="241935">
                <a:moveTo>
                  <a:pt x="0" y="0"/>
                </a:moveTo>
                <a:lnTo>
                  <a:pt x="0" y="184785"/>
                </a:lnTo>
              </a:path>
              <a:path w="0" h="241935">
                <a:moveTo>
                  <a:pt x="0" y="184785"/>
                </a:moveTo>
                <a:lnTo>
                  <a:pt x="0" y="193167"/>
                </a:lnTo>
              </a:path>
              <a:path w="0" h="241935">
                <a:moveTo>
                  <a:pt x="0" y="204977"/>
                </a:moveTo>
                <a:lnTo>
                  <a:pt x="0" y="221742"/>
                </a:lnTo>
              </a:path>
              <a:path w="0" h="241935">
                <a:moveTo>
                  <a:pt x="0" y="233489"/>
                </a:moveTo>
                <a:lnTo>
                  <a:pt x="0" y="2419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6757733" y="3378327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7237094" y="3506152"/>
            <a:ext cx="106045" cy="27305"/>
          </a:xfrm>
          <a:custGeom>
            <a:avLst/>
            <a:gdLst/>
            <a:ahLst/>
            <a:cxnLst/>
            <a:rect l="l" t="t" r="r" b="b"/>
            <a:pathLst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00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478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20"/>
                </a:lnTo>
              </a:path>
              <a:path w="106045" h="27304">
                <a:moveTo>
                  <a:pt x="0" y="19431"/>
                </a:moveTo>
                <a:lnTo>
                  <a:pt x="0" y="27051"/>
                </a:lnTo>
              </a:path>
              <a:path w="106045" h="27304">
                <a:moveTo>
                  <a:pt x="0" y="27051"/>
                </a:moveTo>
                <a:lnTo>
                  <a:pt x="18478" y="27051"/>
                </a:lnTo>
              </a:path>
              <a:path w="106045" h="27304">
                <a:moveTo>
                  <a:pt x="30225" y="27051"/>
                </a:moveTo>
                <a:lnTo>
                  <a:pt x="47053" y="27051"/>
                </a:lnTo>
              </a:path>
              <a:path w="106045" h="27304">
                <a:moveTo>
                  <a:pt x="58800" y="27051"/>
                </a:moveTo>
                <a:lnTo>
                  <a:pt x="75628" y="27051"/>
                </a:lnTo>
              </a:path>
              <a:path w="106045" h="27304">
                <a:moveTo>
                  <a:pt x="87375" y="27051"/>
                </a:moveTo>
                <a:lnTo>
                  <a:pt x="105854" y="27051"/>
                </a:lnTo>
              </a:path>
              <a:path w="106045" h="27304">
                <a:moveTo>
                  <a:pt x="105854" y="27051"/>
                </a:moveTo>
                <a:lnTo>
                  <a:pt x="105854" y="19431"/>
                </a:lnTo>
              </a:path>
              <a:path w="106045" h="27304">
                <a:moveTo>
                  <a:pt x="105854" y="7620"/>
                </a:moveTo>
                <a:lnTo>
                  <a:pt x="105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8018271" y="3506152"/>
            <a:ext cx="106045" cy="27305"/>
          </a:xfrm>
          <a:custGeom>
            <a:avLst/>
            <a:gdLst/>
            <a:ahLst/>
            <a:cxnLst/>
            <a:rect l="l" t="t" r="r" b="b"/>
            <a:pathLst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00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478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20"/>
                </a:lnTo>
              </a:path>
              <a:path w="106045" h="27304">
                <a:moveTo>
                  <a:pt x="0" y="19431"/>
                </a:moveTo>
                <a:lnTo>
                  <a:pt x="0" y="27051"/>
                </a:lnTo>
              </a:path>
              <a:path w="106045" h="27304">
                <a:moveTo>
                  <a:pt x="0" y="27051"/>
                </a:moveTo>
                <a:lnTo>
                  <a:pt x="18478" y="27051"/>
                </a:lnTo>
              </a:path>
              <a:path w="106045" h="27304">
                <a:moveTo>
                  <a:pt x="30225" y="27051"/>
                </a:moveTo>
                <a:lnTo>
                  <a:pt x="47053" y="27051"/>
                </a:lnTo>
              </a:path>
              <a:path w="106045" h="27304">
                <a:moveTo>
                  <a:pt x="58800" y="27051"/>
                </a:moveTo>
                <a:lnTo>
                  <a:pt x="75628" y="27051"/>
                </a:lnTo>
              </a:path>
              <a:path w="106045" h="27304">
                <a:moveTo>
                  <a:pt x="87375" y="27051"/>
                </a:moveTo>
                <a:lnTo>
                  <a:pt x="105854" y="27051"/>
                </a:lnTo>
              </a:path>
              <a:path w="106045" h="27304">
                <a:moveTo>
                  <a:pt x="105854" y="27051"/>
                </a:moveTo>
                <a:lnTo>
                  <a:pt x="105854" y="19431"/>
                </a:lnTo>
              </a:path>
              <a:path w="106045" h="27304">
                <a:moveTo>
                  <a:pt x="105854" y="7620"/>
                </a:moveTo>
                <a:lnTo>
                  <a:pt x="105854" y="0"/>
                </a:lnTo>
              </a:path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00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478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20"/>
                </a:lnTo>
              </a:path>
              <a:path w="106045" h="27304">
                <a:moveTo>
                  <a:pt x="0" y="19431"/>
                </a:moveTo>
                <a:lnTo>
                  <a:pt x="0" y="27051"/>
                </a:lnTo>
              </a:path>
              <a:path w="106045" h="27304">
                <a:moveTo>
                  <a:pt x="0" y="27051"/>
                </a:moveTo>
                <a:lnTo>
                  <a:pt x="18478" y="27051"/>
                </a:lnTo>
              </a:path>
              <a:path w="106045" h="27304">
                <a:moveTo>
                  <a:pt x="30225" y="27051"/>
                </a:moveTo>
                <a:lnTo>
                  <a:pt x="47053" y="27051"/>
                </a:lnTo>
              </a:path>
              <a:path w="106045" h="27304">
                <a:moveTo>
                  <a:pt x="58800" y="27051"/>
                </a:moveTo>
                <a:lnTo>
                  <a:pt x="75628" y="27051"/>
                </a:lnTo>
              </a:path>
              <a:path w="106045" h="27304">
                <a:moveTo>
                  <a:pt x="87375" y="27051"/>
                </a:moveTo>
                <a:lnTo>
                  <a:pt x="105854" y="27051"/>
                </a:lnTo>
              </a:path>
              <a:path w="106045" h="27304">
                <a:moveTo>
                  <a:pt x="105854" y="27051"/>
                </a:moveTo>
                <a:lnTo>
                  <a:pt x="105854" y="19431"/>
                </a:lnTo>
              </a:path>
              <a:path w="106045" h="27304">
                <a:moveTo>
                  <a:pt x="105854" y="7620"/>
                </a:moveTo>
                <a:lnTo>
                  <a:pt x="105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12193143" y="2794317"/>
            <a:ext cx="513715" cy="4380230"/>
          </a:xfrm>
          <a:custGeom>
            <a:avLst/>
            <a:gdLst/>
            <a:ahLst/>
            <a:cxnLst/>
            <a:rect l="l" t="t" r="r" b="b"/>
            <a:pathLst>
              <a:path w="513715" h="4380230">
                <a:moveTo>
                  <a:pt x="0" y="4380109"/>
                </a:moveTo>
                <a:lnTo>
                  <a:pt x="5133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47" name="object 1147"/>
          <p:cNvGrpSpPr/>
          <p:nvPr/>
        </p:nvGrpSpPr>
        <p:grpSpPr>
          <a:xfrm>
            <a:off x="7962836" y="6183649"/>
            <a:ext cx="647065" cy="84455"/>
            <a:chOff x="7962836" y="6183649"/>
            <a:chExt cx="647065" cy="84455"/>
          </a:xfrm>
        </p:grpSpPr>
        <p:sp>
          <p:nvSpPr>
            <p:cNvPr id="1148" name="object 1148"/>
            <p:cNvSpPr/>
            <p:nvPr/>
          </p:nvSpPr>
          <p:spPr>
            <a:xfrm>
              <a:off x="7962836" y="6187249"/>
              <a:ext cx="647065" cy="53975"/>
            </a:xfrm>
            <a:custGeom>
              <a:avLst/>
              <a:gdLst/>
              <a:ahLst/>
              <a:cxnLst/>
              <a:rect l="l" t="t" r="r" b="b"/>
              <a:pathLst>
                <a:path w="647065" h="53975">
                  <a:moveTo>
                    <a:pt x="0" y="53752"/>
                  </a:moveTo>
                  <a:lnTo>
                    <a:pt x="614806" y="53752"/>
                  </a:lnTo>
                </a:path>
                <a:path w="647065" h="53975">
                  <a:moveTo>
                    <a:pt x="0" y="26860"/>
                  </a:moveTo>
                  <a:lnTo>
                    <a:pt x="629983" y="26860"/>
                  </a:lnTo>
                </a:path>
                <a:path w="647065" h="53975">
                  <a:moveTo>
                    <a:pt x="0" y="0"/>
                  </a:moveTo>
                  <a:lnTo>
                    <a:pt x="64700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8280971" y="6187249"/>
              <a:ext cx="13970" cy="80645"/>
            </a:xfrm>
            <a:custGeom>
              <a:avLst/>
              <a:gdLst/>
              <a:ahLst/>
              <a:cxnLst/>
              <a:rect l="l" t="t" r="r" b="b"/>
              <a:pathLst>
                <a:path w="13970" h="80645">
                  <a:moveTo>
                    <a:pt x="6731" y="80638"/>
                  </a:moveTo>
                  <a:lnTo>
                    <a:pt x="6731" y="0"/>
                  </a:lnTo>
                </a:path>
                <a:path w="13970" h="80645">
                  <a:moveTo>
                    <a:pt x="6731" y="0"/>
                  </a:moveTo>
                  <a:lnTo>
                    <a:pt x="13462" y="11633"/>
                  </a:lnTo>
                </a:path>
                <a:path w="13970" h="80645">
                  <a:moveTo>
                    <a:pt x="6731" y="0"/>
                  </a:moveTo>
                  <a:lnTo>
                    <a:pt x="0" y="116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0" name="object 1150"/>
          <p:cNvSpPr/>
          <p:nvPr/>
        </p:nvSpPr>
        <p:spPr>
          <a:xfrm>
            <a:off x="11609387" y="6809302"/>
            <a:ext cx="584200" cy="365125"/>
          </a:xfrm>
          <a:custGeom>
            <a:avLst/>
            <a:gdLst/>
            <a:ahLst/>
            <a:cxnLst/>
            <a:rect l="l" t="t" r="r" b="b"/>
            <a:pathLst>
              <a:path w="584200" h="365125">
                <a:moveTo>
                  <a:pt x="439483" y="348183"/>
                </a:moveTo>
                <a:lnTo>
                  <a:pt x="0" y="0"/>
                </a:lnTo>
              </a:path>
              <a:path w="584200" h="365125">
                <a:moveTo>
                  <a:pt x="439483" y="348183"/>
                </a:moveTo>
                <a:lnTo>
                  <a:pt x="583755" y="3651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10930001" y="3687572"/>
            <a:ext cx="1533525" cy="194310"/>
          </a:xfrm>
          <a:custGeom>
            <a:avLst/>
            <a:gdLst/>
            <a:ahLst/>
            <a:cxnLst/>
            <a:rect l="l" t="t" r="r" b="b"/>
            <a:pathLst>
              <a:path w="1533525" h="194310">
                <a:moveTo>
                  <a:pt x="1533144" y="1937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12030202" y="3881310"/>
            <a:ext cx="433070" cy="3261995"/>
          </a:xfrm>
          <a:custGeom>
            <a:avLst/>
            <a:gdLst/>
            <a:ahLst/>
            <a:cxnLst/>
            <a:rect l="l" t="t" r="r" b="b"/>
            <a:pathLst>
              <a:path w="433070" h="3261995">
                <a:moveTo>
                  <a:pt x="0" y="3261417"/>
                </a:moveTo>
                <a:lnTo>
                  <a:pt x="239712" y="1527143"/>
                </a:lnTo>
              </a:path>
              <a:path w="433070" h="3261995">
                <a:moveTo>
                  <a:pt x="239712" y="1527143"/>
                </a:moveTo>
                <a:lnTo>
                  <a:pt x="43294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53" name="object 1153"/>
          <p:cNvGrpSpPr/>
          <p:nvPr/>
        </p:nvGrpSpPr>
        <p:grpSpPr>
          <a:xfrm>
            <a:off x="10148876" y="4144634"/>
            <a:ext cx="303530" cy="303530"/>
            <a:chOff x="10148876" y="4144634"/>
            <a:chExt cx="303530" cy="303530"/>
          </a:xfrm>
        </p:grpSpPr>
        <p:sp>
          <p:nvSpPr>
            <p:cNvPr id="1154" name="object 1154"/>
            <p:cNvSpPr/>
            <p:nvPr/>
          </p:nvSpPr>
          <p:spPr>
            <a:xfrm>
              <a:off x="10149776" y="4145534"/>
              <a:ext cx="301625" cy="301625"/>
            </a:xfrm>
            <a:custGeom>
              <a:avLst/>
              <a:gdLst/>
              <a:ahLst/>
              <a:cxnLst/>
              <a:rect l="l" t="t" r="r" b="b"/>
              <a:pathLst>
                <a:path w="301625" h="301625">
                  <a:moveTo>
                    <a:pt x="301625" y="150812"/>
                  </a:moveTo>
                  <a:lnTo>
                    <a:pt x="293938" y="103136"/>
                  </a:lnTo>
                  <a:lnTo>
                    <a:pt x="272532" y="61735"/>
                  </a:lnTo>
                  <a:lnTo>
                    <a:pt x="239889" y="29092"/>
                  </a:lnTo>
                  <a:lnTo>
                    <a:pt x="198488" y="7686"/>
                  </a:lnTo>
                  <a:lnTo>
                    <a:pt x="150812" y="0"/>
                  </a:lnTo>
                  <a:lnTo>
                    <a:pt x="103160" y="7686"/>
                  </a:lnTo>
                  <a:lnTo>
                    <a:pt x="61763" y="29092"/>
                  </a:lnTo>
                  <a:lnTo>
                    <a:pt x="29110" y="61735"/>
                  </a:lnTo>
                  <a:lnTo>
                    <a:pt x="7692" y="103136"/>
                  </a:lnTo>
                  <a:lnTo>
                    <a:pt x="0" y="150812"/>
                  </a:lnTo>
                  <a:lnTo>
                    <a:pt x="7692" y="198488"/>
                  </a:lnTo>
                  <a:lnTo>
                    <a:pt x="29110" y="239887"/>
                  </a:lnTo>
                  <a:lnTo>
                    <a:pt x="61763" y="272528"/>
                  </a:lnTo>
                  <a:lnTo>
                    <a:pt x="103160" y="293932"/>
                  </a:lnTo>
                  <a:lnTo>
                    <a:pt x="150812" y="301618"/>
                  </a:lnTo>
                  <a:lnTo>
                    <a:pt x="198488" y="293932"/>
                  </a:lnTo>
                  <a:lnTo>
                    <a:pt x="239889" y="272528"/>
                  </a:lnTo>
                  <a:lnTo>
                    <a:pt x="272532" y="239887"/>
                  </a:lnTo>
                  <a:lnTo>
                    <a:pt x="293938" y="198488"/>
                  </a:lnTo>
                  <a:lnTo>
                    <a:pt x="301625" y="1508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5" name="object 1155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10182468" y="4178225"/>
              <a:ext cx="236305" cy="236242"/>
            </a:xfrm>
            <a:prstGeom prst="rect">
              <a:avLst/>
            </a:prstGeom>
          </p:spPr>
        </p:pic>
      </p:grpSp>
      <p:grpSp>
        <p:nvGrpSpPr>
          <p:cNvPr id="1156" name="object 1156"/>
          <p:cNvGrpSpPr/>
          <p:nvPr/>
        </p:nvGrpSpPr>
        <p:grpSpPr>
          <a:xfrm>
            <a:off x="6446953" y="2866760"/>
            <a:ext cx="303530" cy="303530"/>
            <a:chOff x="6446953" y="2866760"/>
            <a:chExt cx="303530" cy="303530"/>
          </a:xfrm>
        </p:grpSpPr>
        <p:sp>
          <p:nvSpPr>
            <p:cNvPr id="1157" name="object 1157"/>
            <p:cNvSpPr/>
            <p:nvPr/>
          </p:nvSpPr>
          <p:spPr>
            <a:xfrm>
              <a:off x="6447853" y="2867660"/>
              <a:ext cx="301625" cy="302260"/>
            </a:xfrm>
            <a:custGeom>
              <a:avLst/>
              <a:gdLst/>
              <a:ahLst/>
              <a:cxnLst/>
              <a:rect l="l" t="t" r="r" b="b"/>
              <a:pathLst>
                <a:path w="301625" h="302260">
                  <a:moveTo>
                    <a:pt x="301625" y="150812"/>
                  </a:moveTo>
                  <a:lnTo>
                    <a:pt x="293944" y="103160"/>
                  </a:lnTo>
                  <a:lnTo>
                    <a:pt x="272551" y="61763"/>
                  </a:lnTo>
                  <a:lnTo>
                    <a:pt x="239916" y="29110"/>
                  </a:lnTo>
                  <a:lnTo>
                    <a:pt x="198513" y="7692"/>
                  </a:lnTo>
                  <a:lnTo>
                    <a:pt x="150812" y="0"/>
                  </a:lnTo>
                  <a:lnTo>
                    <a:pt x="103160" y="7692"/>
                  </a:lnTo>
                  <a:lnTo>
                    <a:pt x="61763" y="29110"/>
                  </a:lnTo>
                  <a:lnTo>
                    <a:pt x="29110" y="61763"/>
                  </a:lnTo>
                  <a:lnTo>
                    <a:pt x="7692" y="103160"/>
                  </a:lnTo>
                  <a:lnTo>
                    <a:pt x="0" y="150812"/>
                  </a:lnTo>
                  <a:lnTo>
                    <a:pt x="7692" y="198495"/>
                  </a:lnTo>
                  <a:lnTo>
                    <a:pt x="29110" y="239911"/>
                  </a:lnTo>
                  <a:lnTo>
                    <a:pt x="61763" y="272574"/>
                  </a:lnTo>
                  <a:lnTo>
                    <a:pt x="103160" y="293995"/>
                  </a:lnTo>
                  <a:lnTo>
                    <a:pt x="150812" y="301688"/>
                  </a:lnTo>
                  <a:lnTo>
                    <a:pt x="198513" y="293995"/>
                  </a:lnTo>
                  <a:lnTo>
                    <a:pt x="239916" y="272574"/>
                  </a:lnTo>
                  <a:lnTo>
                    <a:pt x="272551" y="239911"/>
                  </a:lnTo>
                  <a:lnTo>
                    <a:pt x="293944" y="198495"/>
                  </a:lnTo>
                  <a:lnTo>
                    <a:pt x="301625" y="150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8" name="object 1158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6480608" y="2900351"/>
              <a:ext cx="236242" cy="236305"/>
            </a:xfrm>
            <a:prstGeom prst="rect">
              <a:avLst/>
            </a:prstGeom>
          </p:spPr>
        </p:pic>
      </p:grpSp>
      <p:grpSp>
        <p:nvGrpSpPr>
          <p:cNvPr id="1159" name="object 1159"/>
          <p:cNvGrpSpPr/>
          <p:nvPr/>
        </p:nvGrpSpPr>
        <p:grpSpPr>
          <a:xfrm>
            <a:off x="9321789" y="5360201"/>
            <a:ext cx="303530" cy="303530"/>
            <a:chOff x="9321789" y="5360201"/>
            <a:chExt cx="303530" cy="303530"/>
          </a:xfrm>
        </p:grpSpPr>
        <p:sp>
          <p:nvSpPr>
            <p:cNvPr id="1160" name="object 1160"/>
            <p:cNvSpPr/>
            <p:nvPr/>
          </p:nvSpPr>
          <p:spPr>
            <a:xfrm>
              <a:off x="9322689" y="5361101"/>
              <a:ext cx="301625" cy="301625"/>
            </a:xfrm>
            <a:custGeom>
              <a:avLst/>
              <a:gdLst/>
              <a:ahLst/>
              <a:cxnLst/>
              <a:rect l="l" t="t" r="r" b="b"/>
              <a:pathLst>
                <a:path w="301625" h="301625">
                  <a:moveTo>
                    <a:pt x="301625" y="150837"/>
                  </a:moveTo>
                  <a:lnTo>
                    <a:pt x="293938" y="103156"/>
                  </a:lnTo>
                  <a:lnTo>
                    <a:pt x="272532" y="61749"/>
                  </a:lnTo>
                  <a:lnTo>
                    <a:pt x="239889" y="29099"/>
                  </a:lnTo>
                  <a:lnTo>
                    <a:pt x="198488" y="7688"/>
                  </a:lnTo>
                  <a:lnTo>
                    <a:pt x="150812" y="0"/>
                  </a:lnTo>
                  <a:lnTo>
                    <a:pt x="103136" y="7688"/>
                  </a:lnTo>
                  <a:lnTo>
                    <a:pt x="61735" y="29099"/>
                  </a:lnTo>
                  <a:lnTo>
                    <a:pt x="29092" y="61749"/>
                  </a:lnTo>
                  <a:lnTo>
                    <a:pt x="7686" y="103156"/>
                  </a:lnTo>
                  <a:lnTo>
                    <a:pt x="0" y="150837"/>
                  </a:lnTo>
                  <a:lnTo>
                    <a:pt x="7686" y="198504"/>
                  </a:lnTo>
                  <a:lnTo>
                    <a:pt x="29092" y="239897"/>
                  </a:lnTo>
                  <a:lnTo>
                    <a:pt x="61735" y="272536"/>
                  </a:lnTo>
                  <a:lnTo>
                    <a:pt x="103136" y="293939"/>
                  </a:lnTo>
                  <a:lnTo>
                    <a:pt x="150812" y="301625"/>
                  </a:lnTo>
                  <a:lnTo>
                    <a:pt x="198488" y="293939"/>
                  </a:lnTo>
                  <a:lnTo>
                    <a:pt x="239889" y="272536"/>
                  </a:lnTo>
                  <a:lnTo>
                    <a:pt x="272532" y="239897"/>
                  </a:lnTo>
                  <a:lnTo>
                    <a:pt x="293938" y="198504"/>
                  </a:lnTo>
                  <a:lnTo>
                    <a:pt x="301625" y="15083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1" name="object 1161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9355380" y="5393812"/>
              <a:ext cx="236242" cy="236229"/>
            </a:xfrm>
            <a:prstGeom prst="rect">
              <a:avLst/>
            </a:prstGeom>
          </p:spPr>
        </p:pic>
      </p:grpSp>
      <p:grpSp>
        <p:nvGrpSpPr>
          <p:cNvPr id="1162" name="object 1162"/>
          <p:cNvGrpSpPr/>
          <p:nvPr/>
        </p:nvGrpSpPr>
        <p:grpSpPr>
          <a:xfrm>
            <a:off x="8564233" y="5186497"/>
            <a:ext cx="618490" cy="617220"/>
            <a:chOff x="8564233" y="5186497"/>
            <a:chExt cx="618490" cy="617220"/>
          </a:xfrm>
        </p:grpSpPr>
        <p:sp>
          <p:nvSpPr>
            <p:cNvPr id="1163" name="object 1163"/>
            <p:cNvSpPr/>
            <p:nvPr/>
          </p:nvSpPr>
          <p:spPr>
            <a:xfrm>
              <a:off x="8604567" y="5226316"/>
              <a:ext cx="537845" cy="537845"/>
            </a:xfrm>
            <a:custGeom>
              <a:avLst/>
              <a:gdLst/>
              <a:ahLst/>
              <a:cxnLst/>
              <a:rect l="l" t="t" r="r" b="b"/>
              <a:pathLst>
                <a:path w="537845" h="537845">
                  <a:moveTo>
                    <a:pt x="537591" y="268757"/>
                  </a:moveTo>
                  <a:lnTo>
                    <a:pt x="533258" y="220454"/>
                  </a:lnTo>
                  <a:lnTo>
                    <a:pt x="520768" y="174989"/>
                  </a:lnTo>
                  <a:lnTo>
                    <a:pt x="500880" y="133121"/>
                  </a:lnTo>
                  <a:lnTo>
                    <a:pt x="474356" y="95610"/>
                  </a:lnTo>
                  <a:lnTo>
                    <a:pt x="441955" y="63216"/>
                  </a:lnTo>
                  <a:lnTo>
                    <a:pt x="404438" y="36698"/>
                  </a:lnTo>
                  <a:lnTo>
                    <a:pt x="362565" y="16816"/>
                  </a:lnTo>
                  <a:lnTo>
                    <a:pt x="317098" y="4330"/>
                  </a:lnTo>
                  <a:lnTo>
                    <a:pt x="268795" y="0"/>
                  </a:lnTo>
                  <a:lnTo>
                    <a:pt x="220476" y="4330"/>
                  </a:lnTo>
                  <a:lnTo>
                    <a:pt x="174999" y="16816"/>
                  </a:lnTo>
                  <a:lnTo>
                    <a:pt x="133124" y="36698"/>
                  </a:lnTo>
                  <a:lnTo>
                    <a:pt x="95609" y="63216"/>
                  </a:lnTo>
                  <a:lnTo>
                    <a:pt x="63213" y="95610"/>
                  </a:lnTo>
                  <a:lnTo>
                    <a:pt x="36695" y="133121"/>
                  </a:lnTo>
                  <a:lnTo>
                    <a:pt x="16815" y="174989"/>
                  </a:lnTo>
                  <a:lnTo>
                    <a:pt x="4330" y="220454"/>
                  </a:lnTo>
                  <a:lnTo>
                    <a:pt x="0" y="268757"/>
                  </a:lnTo>
                  <a:lnTo>
                    <a:pt x="4330" y="317083"/>
                  </a:lnTo>
                  <a:lnTo>
                    <a:pt x="16815" y="362565"/>
                  </a:lnTo>
                  <a:lnTo>
                    <a:pt x="36695" y="404447"/>
                  </a:lnTo>
                  <a:lnTo>
                    <a:pt x="63213" y="441967"/>
                  </a:lnTo>
                  <a:lnTo>
                    <a:pt x="95609" y="474367"/>
                  </a:lnTo>
                  <a:lnTo>
                    <a:pt x="133124" y="500889"/>
                  </a:lnTo>
                  <a:lnTo>
                    <a:pt x="174999" y="520773"/>
                  </a:lnTo>
                  <a:lnTo>
                    <a:pt x="220476" y="533260"/>
                  </a:lnTo>
                  <a:lnTo>
                    <a:pt x="268795" y="537591"/>
                  </a:lnTo>
                  <a:lnTo>
                    <a:pt x="317098" y="533260"/>
                  </a:lnTo>
                  <a:lnTo>
                    <a:pt x="362565" y="520773"/>
                  </a:lnTo>
                  <a:lnTo>
                    <a:pt x="404438" y="500889"/>
                  </a:lnTo>
                  <a:lnTo>
                    <a:pt x="441955" y="474367"/>
                  </a:lnTo>
                  <a:lnTo>
                    <a:pt x="474356" y="441967"/>
                  </a:lnTo>
                  <a:lnTo>
                    <a:pt x="500880" y="404447"/>
                  </a:lnTo>
                  <a:lnTo>
                    <a:pt x="520768" y="362565"/>
                  </a:lnTo>
                  <a:lnTo>
                    <a:pt x="533258" y="317083"/>
                  </a:lnTo>
                  <a:lnTo>
                    <a:pt x="537591" y="26875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8565133" y="5187397"/>
              <a:ext cx="616585" cy="615950"/>
            </a:xfrm>
            <a:custGeom>
              <a:avLst/>
              <a:gdLst/>
              <a:ahLst/>
              <a:cxnLst/>
              <a:rect l="l" t="t" r="r" b="b"/>
              <a:pathLst>
                <a:path w="616584" h="615950">
                  <a:moveTo>
                    <a:pt x="616394" y="307676"/>
                  </a:moveTo>
                  <a:lnTo>
                    <a:pt x="615950" y="302717"/>
                  </a:lnTo>
                </a:path>
                <a:path w="616584" h="615950">
                  <a:moveTo>
                    <a:pt x="614552" y="288524"/>
                  </a:moveTo>
                  <a:lnTo>
                    <a:pt x="614045" y="283489"/>
                  </a:lnTo>
                </a:path>
                <a:path w="616584" h="615950">
                  <a:moveTo>
                    <a:pt x="612648" y="269303"/>
                  </a:moveTo>
                  <a:lnTo>
                    <a:pt x="610489" y="247573"/>
                  </a:lnTo>
                </a:path>
                <a:path w="616584" h="615950">
                  <a:moveTo>
                    <a:pt x="610489" y="247573"/>
                  </a:moveTo>
                  <a:lnTo>
                    <a:pt x="604647" y="228276"/>
                  </a:lnTo>
                </a:path>
                <a:path w="616584" h="615950">
                  <a:moveTo>
                    <a:pt x="600519" y="214585"/>
                  </a:moveTo>
                  <a:lnTo>
                    <a:pt x="599059" y="209772"/>
                  </a:lnTo>
                </a:path>
                <a:path w="616584" h="615950">
                  <a:moveTo>
                    <a:pt x="594868" y="196132"/>
                  </a:moveTo>
                  <a:lnTo>
                    <a:pt x="593026" y="189757"/>
                  </a:lnTo>
                </a:path>
                <a:path w="616584" h="615950">
                  <a:moveTo>
                    <a:pt x="593026" y="189757"/>
                  </a:moveTo>
                  <a:lnTo>
                    <a:pt x="576326" y="158572"/>
                  </a:lnTo>
                </a:path>
                <a:path w="616584" h="615950">
                  <a:moveTo>
                    <a:pt x="569595" y="145973"/>
                  </a:moveTo>
                  <a:lnTo>
                    <a:pt x="567182" y="141535"/>
                  </a:lnTo>
                </a:path>
                <a:path w="616584" h="615950">
                  <a:moveTo>
                    <a:pt x="559054" y="129876"/>
                  </a:moveTo>
                  <a:lnTo>
                    <a:pt x="532447" y="97408"/>
                  </a:lnTo>
                </a:path>
                <a:path w="616584" h="615950">
                  <a:moveTo>
                    <a:pt x="522795" y="86963"/>
                  </a:moveTo>
                  <a:lnTo>
                    <a:pt x="518858" y="83762"/>
                  </a:lnTo>
                </a:path>
                <a:path w="616584" h="615950">
                  <a:moveTo>
                    <a:pt x="507873" y="74733"/>
                  </a:moveTo>
                  <a:lnTo>
                    <a:pt x="479425" y="51396"/>
                  </a:lnTo>
                </a:path>
                <a:path w="616584" h="615950">
                  <a:moveTo>
                    <a:pt x="479425" y="51396"/>
                  </a:moveTo>
                  <a:lnTo>
                    <a:pt x="474789" y="48914"/>
                  </a:lnTo>
                </a:path>
                <a:path w="616584" h="615950">
                  <a:moveTo>
                    <a:pt x="462216" y="42189"/>
                  </a:moveTo>
                  <a:lnTo>
                    <a:pt x="457771" y="39808"/>
                  </a:lnTo>
                </a:path>
                <a:path w="616584" h="615950">
                  <a:moveTo>
                    <a:pt x="445198" y="33089"/>
                  </a:moveTo>
                  <a:lnTo>
                    <a:pt x="426148" y="22917"/>
                  </a:lnTo>
                </a:path>
                <a:path w="616584" h="615950">
                  <a:moveTo>
                    <a:pt x="426148" y="22917"/>
                  </a:moveTo>
                  <a:lnTo>
                    <a:pt x="406590" y="16992"/>
                  </a:lnTo>
                </a:path>
                <a:path w="616584" h="615950">
                  <a:moveTo>
                    <a:pt x="392938" y="12846"/>
                  </a:moveTo>
                  <a:lnTo>
                    <a:pt x="388112" y="11410"/>
                  </a:lnTo>
                </a:path>
                <a:path w="616584" h="615950">
                  <a:moveTo>
                    <a:pt x="374396" y="7238"/>
                  </a:moveTo>
                  <a:lnTo>
                    <a:pt x="368363" y="5403"/>
                  </a:lnTo>
                </a:path>
                <a:path w="616584" h="615950">
                  <a:moveTo>
                    <a:pt x="368363" y="5403"/>
                  </a:moveTo>
                  <a:lnTo>
                    <a:pt x="332930" y="1911"/>
                  </a:lnTo>
                </a:path>
                <a:path w="616584" h="615950">
                  <a:moveTo>
                    <a:pt x="318643" y="495"/>
                  </a:moveTo>
                  <a:lnTo>
                    <a:pt x="313690" y="0"/>
                  </a:lnTo>
                </a:path>
                <a:path w="616584" h="615950">
                  <a:moveTo>
                    <a:pt x="299466" y="323"/>
                  </a:moveTo>
                  <a:lnTo>
                    <a:pt x="257619" y="4464"/>
                  </a:lnTo>
                </a:path>
                <a:path w="616584" h="615950">
                  <a:moveTo>
                    <a:pt x="243586" y="6718"/>
                  </a:moveTo>
                  <a:lnTo>
                    <a:pt x="238823" y="8210"/>
                  </a:lnTo>
                </a:path>
                <a:path w="616584" h="615950">
                  <a:moveTo>
                    <a:pt x="225171" y="12350"/>
                  </a:moveTo>
                  <a:lnTo>
                    <a:pt x="190246" y="22917"/>
                  </a:lnTo>
                </a:path>
                <a:path w="616584" h="615950">
                  <a:moveTo>
                    <a:pt x="190246" y="22917"/>
                  </a:moveTo>
                  <a:lnTo>
                    <a:pt x="185356" y="25546"/>
                  </a:lnTo>
                </a:path>
                <a:path w="616584" h="615950">
                  <a:moveTo>
                    <a:pt x="172783" y="32296"/>
                  </a:moveTo>
                  <a:lnTo>
                    <a:pt x="168338" y="34651"/>
                  </a:lnTo>
                </a:path>
                <a:path w="616584" h="615950">
                  <a:moveTo>
                    <a:pt x="155765" y="41395"/>
                  </a:moveTo>
                  <a:lnTo>
                    <a:pt x="136969" y="51396"/>
                  </a:lnTo>
                </a:path>
                <a:path w="616584" h="615950">
                  <a:moveTo>
                    <a:pt x="136969" y="51396"/>
                  </a:moveTo>
                  <a:lnTo>
                    <a:pt x="120967" y="64592"/>
                  </a:lnTo>
                </a:path>
                <a:path w="616584" h="615950">
                  <a:moveTo>
                    <a:pt x="109918" y="73621"/>
                  </a:moveTo>
                  <a:lnTo>
                    <a:pt x="106045" y="76815"/>
                  </a:lnTo>
                </a:path>
                <a:path w="616584" h="615950">
                  <a:moveTo>
                    <a:pt x="94996" y="85896"/>
                  </a:moveTo>
                  <a:lnTo>
                    <a:pt x="90233" y="89744"/>
                  </a:lnTo>
                </a:path>
                <a:path w="616584" h="615950">
                  <a:moveTo>
                    <a:pt x="90233" y="89744"/>
                  </a:moveTo>
                  <a:lnTo>
                    <a:pt x="67500" y="117500"/>
                  </a:lnTo>
                </a:path>
                <a:path w="616584" h="615950">
                  <a:moveTo>
                    <a:pt x="58420" y="128562"/>
                  </a:moveTo>
                  <a:lnTo>
                    <a:pt x="55245" y="132429"/>
                  </a:lnTo>
                </a:path>
                <a:path w="616584" h="615950">
                  <a:moveTo>
                    <a:pt x="47688" y="144462"/>
                  </a:moveTo>
                  <a:lnTo>
                    <a:pt x="27876" y="181495"/>
                  </a:lnTo>
                </a:path>
                <a:path w="616584" h="615950">
                  <a:moveTo>
                    <a:pt x="21971" y="194468"/>
                  </a:moveTo>
                  <a:lnTo>
                    <a:pt x="20574" y="199282"/>
                  </a:lnTo>
                </a:path>
                <a:path w="616584" h="615950">
                  <a:moveTo>
                    <a:pt x="16446" y="212921"/>
                  </a:moveTo>
                  <a:lnTo>
                    <a:pt x="5905" y="247573"/>
                  </a:lnTo>
                </a:path>
                <a:path w="616584" h="615950">
                  <a:moveTo>
                    <a:pt x="5905" y="247573"/>
                  </a:moveTo>
                  <a:lnTo>
                    <a:pt x="5334" y="253352"/>
                  </a:lnTo>
                </a:path>
                <a:path w="616584" h="615950">
                  <a:moveTo>
                    <a:pt x="3937" y="267588"/>
                  </a:moveTo>
                  <a:lnTo>
                    <a:pt x="3429" y="272580"/>
                  </a:lnTo>
                </a:path>
                <a:path w="616584" h="615950">
                  <a:moveTo>
                    <a:pt x="2032" y="286816"/>
                  </a:moveTo>
                  <a:lnTo>
                    <a:pt x="0" y="307676"/>
                  </a:lnTo>
                </a:path>
                <a:path w="616584" h="615950">
                  <a:moveTo>
                    <a:pt x="0" y="307676"/>
                  </a:moveTo>
                  <a:lnTo>
                    <a:pt x="2032" y="328612"/>
                  </a:lnTo>
                </a:path>
                <a:path w="616584" h="615950">
                  <a:moveTo>
                    <a:pt x="3429" y="342823"/>
                  </a:moveTo>
                  <a:lnTo>
                    <a:pt x="3937" y="347833"/>
                  </a:lnTo>
                </a:path>
                <a:path w="616584" h="615950">
                  <a:moveTo>
                    <a:pt x="5334" y="362045"/>
                  </a:moveTo>
                  <a:lnTo>
                    <a:pt x="5905" y="367849"/>
                  </a:lnTo>
                </a:path>
                <a:path w="616584" h="615950">
                  <a:moveTo>
                    <a:pt x="5905" y="367849"/>
                  </a:moveTo>
                  <a:lnTo>
                    <a:pt x="16446" y="402431"/>
                  </a:lnTo>
                </a:path>
                <a:path w="616584" h="615950">
                  <a:moveTo>
                    <a:pt x="20574" y="416121"/>
                  </a:moveTo>
                  <a:lnTo>
                    <a:pt x="21971" y="420935"/>
                  </a:lnTo>
                </a:path>
                <a:path w="616584" h="615950">
                  <a:moveTo>
                    <a:pt x="27876" y="433908"/>
                  </a:moveTo>
                  <a:lnTo>
                    <a:pt x="47688" y="470941"/>
                  </a:lnTo>
                </a:path>
                <a:path w="616584" h="615950">
                  <a:moveTo>
                    <a:pt x="55245" y="482968"/>
                  </a:moveTo>
                  <a:lnTo>
                    <a:pt x="58420" y="486867"/>
                  </a:lnTo>
                </a:path>
                <a:path w="616584" h="615950">
                  <a:moveTo>
                    <a:pt x="67500" y="497903"/>
                  </a:moveTo>
                  <a:lnTo>
                    <a:pt x="90233" y="525659"/>
                  </a:lnTo>
                </a:path>
                <a:path w="616584" h="615950">
                  <a:moveTo>
                    <a:pt x="90233" y="525659"/>
                  </a:moveTo>
                  <a:lnTo>
                    <a:pt x="94996" y="529526"/>
                  </a:lnTo>
                </a:path>
                <a:path w="616584" h="615950">
                  <a:moveTo>
                    <a:pt x="106045" y="538581"/>
                  </a:moveTo>
                  <a:lnTo>
                    <a:pt x="109918" y="541781"/>
                  </a:lnTo>
                </a:path>
                <a:path w="616584" h="615950">
                  <a:moveTo>
                    <a:pt x="120967" y="550837"/>
                  </a:moveTo>
                  <a:lnTo>
                    <a:pt x="136969" y="563981"/>
                  </a:lnTo>
                </a:path>
                <a:path w="616584" h="615950">
                  <a:moveTo>
                    <a:pt x="136969" y="563981"/>
                  </a:moveTo>
                  <a:lnTo>
                    <a:pt x="155765" y="574001"/>
                  </a:lnTo>
                </a:path>
                <a:path w="616584" h="615950">
                  <a:moveTo>
                    <a:pt x="168338" y="580751"/>
                  </a:moveTo>
                  <a:lnTo>
                    <a:pt x="172783" y="583133"/>
                  </a:lnTo>
                </a:path>
                <a:path w="616584" h="615950">
                  <a:moveTo>
                    <a:pt x="185356" y="589851"/>
                  </a:moveTo>
                  <a:lnTo>
                    <a:pt x="190246" y="592480"/>
                  </a:lnTo>
                </a:path>
                <a:path w="616584" h="615950">
                  <a:moveTo>
                    <a:pt x="190246" y="592480"/>
                  </a:moveTo>
                  <a:lnTo>
                    <a:pt x="225171" y="603072"/>
                  </a:lnTo>
                </a:path>
                <a:path w="616584" h="615950">
                  <a:moveTo>
                    <a:pt x="238823" y="607218"/>
                  </a:moveTo>
                  <a:lnTo>
                    <a:pt x="243586" y="608653"/>
                  </a:lnTo>
                </a:path>
                <a:path w="616584" h="615950">
                  <a:moveTo>
                    <a:pt x="257619" y="610965"/>
                  </a:moveTo>
                  <a:lnTo>
                    <a:pt x="299466" y="615054"/>
                  </a:lnTo>
                </a:path>
                <a:path w="616584" h="615950">
                  <a:moveTo>
                    <a:pt x="313690" y="615378"/>
                  </a:moveTo>
                  <a:lnTo>
                    <a:pt x="318643" y="614908"/>
                  </a:lnTo>
                </a:path>
                <a:path w="616584" h="615950">
                  <a:moveTo>
                    <a:pt x="332930" y="613517"/>
                  </a:moveTo>
                  <a:lnTo>
                    <a:pt x="368363" y="610019"/>
                  </a:lnTo>
                </a:path>
                <a:path w="616584" h="615950">
                  <a:moveTo>
                    <a:pt x="368363" y="610019"/>
                  </a:moveTo>
                  <a:lnTo>
                    <a:pt x="374396" y="608133"/>
                  </a:lnTo>
                </a:path>
                <a:path w="616584" h="615950">
                  <a:moveTo>
                    <a:pt x="388112" y="603992"/>
                  </a:moveTo>
                  <a:lnTo>
                    <a:pt x="392938" y="602551"/>
                  </a:lnTo>
                </a:path>
                <a:path w="616584" h="615950">
                  <a:moveTo>
                    <a:pt x="406590" y="598385"/>
                  </a:moveTo>
                  <a:lnTo>
                    <a:pt x="426148" y="592480"/>
                  </a:lnTo>
                </a:path>
                <a:path w="616584" h="615950">
                  <a:moveTo>
                    <a:pt x="426148" y="592480"/>
                  </a:moveTo>
                  <a:lnTo>
                    <a:pt x="445198" y="582288"/>
                  </a:lnTo>
                </a:path>
                <a:path w="616584" h="615950">
                  <a:moveTo>
                    <a:pt x="457771" y="575563"/>
                  </a:moveTo>
                  <a:lnTo>
                    <a:pt x="462216" y="573182"/>
                  </a:lnTo>
                </a:path>
                <a:path w="616584" h="615950">
                  <a:moveTo>
                    <a:pt x="474789" y="566464"/>
                  </a:moveTo>
                  <a:lnTo>
                    <a:pt x="479425" y="563981"/>
                  </a:lnTo>
                </a:path>
                <a:path w="616584" h="615950">
                  <a:moveTo>
                    <a:pt x="479425" y="563981"/>
                  </a:moveTo>
                  <a:lnTo>
                    <a:pt x="507873" y="540689"/>
                  </a:lnTo>
                </a:path>
                <a:path w="616584" h="615950">
                  <a:moveTo>
                    <a:pt x="518858" y="531615"/>
                  </a:moveTo>
                  <a:lnTo>
                    <a:pt x="522795" y="528440"/>
                  </a:lnTo>
                </a:path>
                <a:path w="616584" h="615950">
                  <a:moveTo>
                    <a:pt x="532447" y="517994"/>
                  </a:moveTo>
                  <a:lnTo>
                    <a:pt x="559054" y="485527"/>
                  </a:lnTo>
                </a:path>
                <a:path w="616584" h="615950">
                  <a:moveTo>
                    <a:pt x="567182" y="473868"/>
                  </a:moveTo>
                  <a:lnTo>
                    <a:pt x="569595" y="469404"/>
                  </a:lnTo>
                </a:path>
                <a:path w="616584" h="615950">
                  <a:moveTo>
                    <a:pt x="576326" y="456825"/>
                  </a:moveTo>
                  <a:lnTo>
                    <a:pt x="593026" y="425646"/>
                  </a:lnTo>
                </a:path>
                <a:path w="616584" h="615950">
                  <a:moveTo>
                    <a:pt x="593026" y="425646"/>
                  </a:moveTo>
                  <a:lnTo>
                    <a:pt x="594868" y="419296"/>
                  </a:lnTo>
                </a:path>
                <a:path w="616584" h="615950">
                  <a:moveTo>
                    <a:pt x="599059" y="405606"/>
                  </a:moveTo>
                  <a:lnTo>
                    <a:pt x="600519" y="400792"/>
                  </a:lnTo>
                </a:path>
                <a:path w="616584" h="615950">
                  <a:moveTo>
                    <a:pt x="604647" y="387153"/>
                  </a:moveTo>
                  <a:lnTo>
                    <a:pt x="610489" y="367849"/>
                  </a:lnTo>
                </a:path>
                <a:path w="616584" h="615950">
                  <a:moveTo>
                    <a:pt x="610489" y="367849"/>
                  </a:moveTo>
                  <a:lnTo>
                    <a:pt x="612648" y="346100"/>
                  </a:lnTo>
                </a:path>
                <a:path w="616584" h="615950">
                  <a:moveTo>
                    <a:pt x="614045" y="331882"/>
                  </a:moveTo>
                  <a:lnTo>
                    <a:pt x="614552" y="326872"/>
                  </a:lnTo>
                </a:path>
                <a:path w="616584" h="615950">
                  <a:moveTo>
                    <a:pt x="615950" y="312661"/>
                  </a:moveTo>
                  <a:lnTo>
                    <a:pt x="616394" y="3076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65" name="object 1165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9355380" y="5393812"/>
            <a:ext cx="236242" cy="236229"/>
          </a:xfrm>
          <a:prstGeom prst="rect">
            <a:avLst/>
          </a:prstGeom>
        </p:spPr>
      </p:pic>
      <p:sp>
        <p:nvSpPr>
          <p:cNvPr id="1166" name="object 1166"/>
          <p:cNvSpPr/>
          <p:nvPr/>
        </p:nvSpPr>
        <p:spPr>
          <a:xfrm>
            <a:off x="1319066" y="2334514"/>
            <a:ext cx="474980" cy="404495"/>
          </a:xfrm>
          <a:custGeom>
            <a:avLst/>
            <a:gdLst/>
            <a:ahLst/>
            <a:cxnLst/>
            <a:rect l="l" t="t" r="r" b="b"/>
            <a:pathLst>
              <a:path w="474980" h="404494">
                <a:moveTo>
                  <a:pt x="441077" y="0"/>
                </a:moveTo>
                <a:lnTo>
                  <a:pt x="454230" y="2631"/>
                </a:lnTo>
                <a:lnTo>
                  <a:pt x="464894" y="9810"/>
                </a:lnTo>
                <a:lnTo>
                  <a:pt x="472094" y="20466"/>
                </a:lnTo>
                <a:lnTo>
                  <a:pt x="474757" y="33528"/>
                </a:lnTo>
              </a:path>
              <a:path w="474980" h="404494">
                <a:moveTo>
                  <a:pt x="0" y="404368"/>
                </a:moveTo>
                <a:lnTo>
                  <a:pt x="0" y="403987"/>
                </a:lnTo>
                <a:lnTo>
                  <a:pt x="0" y="403669"/>
                </a:lnTo>
                <a:lnTo>
                  <a:pt x="0" y="403288"/>
                </a:lnTo>
                <a:lnTo>
                  <a:pt x="2702" y="356355"/>
                </a:lnTo>
                <a:lnTo>
                  <a:pt x="10610" y="311006"/>
                </a:lnTo>
                <a:lnTo>
                  <a:pt x="23423" y="267542"/>
                </a:lnTo>
                <a:lnTo>
                  <a:pt x="40840" y="226266"/>
                </a:lnTo>
                <a:lnTo>
                  <a:pt x="62560" y="187477"/>
                </a:lnTo>
                <a:lnTo>
                  <a:pt x="88284" y="151478"/>
                </a:lnTo>
                <a:lnTo>
                  <a:pt x="117709" y="118570"/>
                </a:lnTo>
                <a:lnTo>
                  <a:pt x="150537" y="89054"/>
                </a:lnTo>
                <a:lnTo>
                  <a:pt x="186466" y="63231"/>
                </a:lnTo>
                <a:lnTo>
                  <a:pt x="225195" y="41403"/>
                </a:lnTo>
                <a:lnTo>
                  <a:pt x="266424" y="23871"/>
                </a:lnTo>
                <a:lnTo>
                  <a:pt x="309853" y="10936"/>
                </a:lnTo>
                <a:lnTo>
                  <a:pt x="355181" y="2899"/>
                </a:lnTo>
                <a:lnTo>
                  <a:pt x="402107" y="6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7" name="object 1167"/>
          <p:cNvSpPr/>
          <p:nvPr/>
        </p:nvSpPr>
        <p:spPr>
          <a:xfrm>
            <a:off x="846537" y="1947799"/>
            <a:ext cx="1905" cy="103505"/>
          </a:xfrm>
          <a:custGeom>
            <a:avLst/>
            <a:gdLst/>
            <a:ahLst/>
            <a:cxnLst/>
            <a:rect l="l" t="t" r="r" b="b"/>
            <a:pathLst>
              <a:path w="1905" h="103505">
                <a:moveTo>
                  <a:pt x="1854" y="103187"/>
                </a:moveTo>
                <a:lnTo>
                  <a:pt x="1098" y="77375"/>
                </a:lnTo>
                <a:lnTo>
                  <a:pt x="536" y="51569"/>
                </a:lnTo>
                <a:lnTo>
                  <a:pt x="170" y="25776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8" name="object 1168"/>
          <p:cNvSpPr/>
          <p:nvPr/>
        </p:nvSpPr>
        <p:spPr>
          <a:xfrm>
            <a:off x="12465177" y="1863598"/>
            <a:ext cx="170815" cy="39370"/>
          </a:xfrm>
          <a:custGeom>
            <a:avLst/>
            <a:gdLst/>
            <a:ahLst/>
            <a:cxnLst/>
            <a:rect l="l" t="t" r="r" b="b"/>
            <a:pathLst>
              <a:path w="170815" h="39369">
                <a:moveTo>
                  <a:pt x="170739" y="0"/>
                </a:moveTo>
                <a:lnTo>
                  <a:pt x="139192" y="13843"/>
                </a:lnTo>
                <a:lnTo>
                  <a:pt x="94109" y="27615"/>
                </a:lnTo>
                <a:lnTo>
                  <a:pt x="47559" y="36053"/>
                </a:lnTo>
                <a:lnTo>
                  <a:pt x="0" y="3898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9" name="object 1169"/>
          <p:cNvSpPr/>
          <p:nvPr/>
        </p:nvSpPr>
        <p:spPr>
          <a:xfrm>
            <a:off x="5404618" y="1921510"/>
            <a:ext cx="34290" cy="33655"/>
          </a:xfrm>
          <a:custGeom>
            <a:avLst/>
            <a:gdLst/>
            <a:ahLst/>
            <a:cxnLst/>
            <a:rect l="l" t="t" r="r" b="b"/>
            <a:pathLst>
              <a:path w="34289" h="33655">
                <a:moveTo>
                  <a:pt x="33686" y="33527"/>
                </a:moveTo>
                <a:lnTo>
                  <a:pt x="20534" y="30896"/>
                </a:lnTo>
                <a:lnTo>
                  <a:pt x="9863" y="23717"/>
                </a:lnTo>
                <a:lnTo>
                  <a:pt x="2656" y="13061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0" name="object 1170"/>
          <p:cNvSpPr/>
          <p:nvPr/>
        </p:nvSpPr>
        <p:spPr>
          <a:xfrm>
            <a:off x="5750769" y="1920494"/>
            <a:ext cx="33655" cy="34290"/>
          </a:xfrm>
          <a:custGeom>
            <a:avLst/>
            <a:gdLst/>
            <a:ahLst/>
            <a:cxnLst/>
            <a:rect l="l" t="t" r="r" b="b"/>
            <a:pathLst>
              <a:path w="33654" h="34289">
                <a:moveTo>
                  <a:pt x="33534" y="0"/>
                </a:moveTo>
                <a:lnTo>
                  <a:pt x="30900" y="13189"/>
                </a:lnTo>
                <a:lnTo>
                  <a:pt x="23715" y="23852"/>
                </a:lnTo>
                <a:lnTo>
                  <a:pt x="13056" y="31050"/>
                </a:lnTo>
                <a:lnTo>
                  <a:pt x="0" y="3371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1" name="object 1171"/>
          <p:cNvSpPr/>
          <p:nvPr/>
        </p:nvSpPr>
        <p:spPr>
          <a:xfrm>
            <a:off x="8082533" y="1914398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5">
                <a:moveTo>
                  <a:pt x="33655" y="33464"/>
                </a:moveTo>
                <a:lnTo>
                  <a:pt x="20520" y="30834"/>
                </a:lnTo>
                <a:lnTo>
                  <a:pt x="9842" y="23661"/>
                </a:lnTo>
                <a:lnTo>
                  <a:pt x="2641" y="13024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72" name="object 1172"/>
          <p:cNvPicPr/>
          <p:nvPr/>
        </p:nvPicPr>
        <p:blipFill>
          <a:blip r:embed="rId171" cstate="print"/>
          <a:stretch>
            <a:fillRect/>
          </a:stretch>
        </p:blipFill>
        <p:spPr>
          <a:xfrm>
            <a:off x="4012198" y="2361681"/>
            <a:ext cx="168341" cy="168868"/>
          </a:xfrm>
          <a:prstGeom prst="rect">
            <a:avLst/>
          </a:prstGeom>
        </p:spPr>
      </p:pic>
      <p:pic>
        <p:nvPicPr>
          <p:cNvPr id="1173" name="object 1173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4111144" y="2630349"/>
            <a:ext cx="69173" cy="68792"/>
          </a:xfrm>
          <a:prstGeom prst="rect">
            <a:avLst/>
          </a:prstGeom>
        </p:spPr>
      </p:pic>
      <p:pic>
        <p:nvPicPr>
          <p:cNvPr id="1174" name="object 1174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5696389" y="2625587"/>
            <a:ext cx="69167" cy="68856"/>
          </a:xfrm>
          <a:prstGeom prst="rect">
            <a:avLst/>
          </a:prstGeom>
        </p:spPr>
      </p:pic>
      <p:pic>
        <p:nvPicPr>
          <p:cNvPr id="1175" name="object 1175"/>
          <p:cNvPicPr/>
          <p:nvPr/>
        </p:nvPicPr>
        <p:blipFill>
          <a:blip r:embed="rId174" cstate="print"/>
          <a:stretch>
            <a:fillRect/>
          </a:stretch>
        </p:blipFill>
        <p:spPr>
          <a:xfrm>
            <a:off x="8062774" y="5909527"/>
            <a:ext cx="203349" cy="203387"/>
          </a:xfrm>
          <a:prstGeom prst="rect">
            <a:avLst/>
          </a:prstGeom>
        </p:spPr>
      </p:pic>
      <p:pic>
        <p:nvPicPr>
          <p:cNvPr id="1176" name="object 1176"/>
          <p:cNvPicPr/>
          <p:nvPr/>
        </p:nvPicPr>
        <p:blipFill>
          <a:blip r:embed="rId175" cstate="print"/>
          <a:stretch>
            <a:fillRect/>
          </a:stretch>
        </p:blipFill>
        <p:spPr>
          <a:xfrm>
            <a:off x="4192708" y="4486859"/>
            <a:ext cx="175176" cy="91312"/>
          </a:xfrm>
          <a:prstGeom prst="rect">
            <a:avLst/>
          </a:prstGeom>
        </p:spPr>
      </p:pic>
      <p:pic>
        <p:nvPicPr>
          <p:cNvPr id="1177" name="object 1177"/>
          <p:cNvPicPr/>
          <p:nvPr/>
        </p:nvPicPr>
        <p:blipFill>
          <a:blip r:embed="rId176" cstate="print"/>
          <a:stretch>
            <a:fillRect/>
          </a:stretch>
        </p:blipFill>
        <p:spPr>
          <a:xfrm>
            <a:off x="9834074" y="6295073"/>
            <a:ext cx="91210" cy="175227"/>
          </a:xfrm>
          <a:prstGeom prst="rect">
            <a:avLst/>
          </a:prstGeom>
        </p:spPr>
      </p:pic>
      <p:sp>
        <p:nvSpPr>
          <p:cNvPr id="1178" name="object 1178"/>
          <p:cNvSpPr/>
          <p:nvPr/>
        </p:nvSpPr>
        <p:spPr>
          <a:xfrm>
            <a:off x="10530205" y="1863598"/>
            <a:ext cx="146050" cy="44450"/>
          </a:xfrm>
          <a:custGeom>
            <a:avLst/>
            <a:gdLst/>
            <a:ahLst/>
            <a:cxnLst/>
            <a:rect l="l" t="t" r="r" b="b"/>
            <a:pathLst>
              <a:path w="146050" h="44450">
                <a:moveTo>
                  <a:pt x="145942" y="0"/>
                </a:moveTo>
                <a:lnTo>
                  <a:pt x="135349" y="7514"/>
                </a:lnTo>
                <a:lnTo>
                  <a:pt x="93579" y="27444"/>
                </a:lnTo>
                <a:lnTo>
                  <a:pt x="48211" y="40008"/>
                </a:lnTo>
                <a:lnTo>
                  <a:pt x="0" y="444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11360892" y="1863598"/>
            <a:ext cx="144145" cy="41910"/>
          </a:xfrm>
          <a:custGeom>
            <a:avLst/>
            <a:gdLst/>
            <a:ahLst/>
            <a:cxnLst/>
            <a:rect l="l" t="t" r="r" b="b"/>
            <a:pathLst>
              <a:path w="144145" h="41910">
                <a:moveTo>
                  <a:pt x="143656" y="41909"/>
                </a:moveTo>
                <a:lnTo>
                  <a:pt x="143466" y="41909"/>
                </a:lnTo>
                <a:lnTo>
                  <a:pt x="143275" y="41909"/>
                </a:lnTo>
                <a:lnTo>
                  <a:pt x="143021" y="41909"/>
                </a:lnTo>
                <a:lnTo>
                  <a:pt x="94781" y="37593"/>
                </a:lnTo>
                <a:lnTo>
                  <a:pt x="49371" y="25146"/>
                </a:lnTo>
                <a:lnTo>
                  <a:pt x="7547" y="532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12465875" y="1902206"/>
            <a:ext cx="24765" cy="1270"/>
          </a:xfrm>
          <a:custGeom>
            <a:avLst/>
            <a:gdLst/>
            <a:ahLst/>
            <a:cxnLst/>
            <a:rect l="l" t="t" r="r" b="b"/>
            <a:pathLst>
              <a:path w="24765" h="1269">
                <a:moveTo>
                  <a:pt x="24574" y="0"/>
                </a:moveTo>
                <a:lnTo>
                  <a:pt x="16382" y="507"/>
                </a:lnTo>
                <a:lnTo>
                  <a:pt x="8191" y="825"/>
                </a:lnTo>
                <a:lnTo>
                  <a:pt x="0" y="8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1" name="object 1181"/>
          <p:cNvSpPr/>
          <p:nvPr/>
        </p:nvSpPr>
        <p:spPr>
          <a:xfrm>
            <a:off x="1386594" y="1863598"/>
            <a:ext cx="267335" cy="100965"/>
          </a:xfrm>
          <a:custGeom>
            <a:avLst/>
            <a:gdLst/>
            <a:ahLst/>
            <a:cxnLst/>
            <a:rect l="l" t="t" r="r" b="b"/>
            <a:pathLst>
              <a:path w="267335" h="100964">
                <a:moveTo>
                  <a:pt x="267009" y="100964"/>
                </a:moveTo>
                <a:lnTo>
                  <a:pt x="266685" y="100964"/>
                </a:lnTo>
                <a:lnTo>
                  <a:pt x="266317" y="100964"/>
                </a:lnTo>
                <a:lnTo>
                  <a:pt x="265993" y="100964"/>
                </a:lnTo>
                <a:lnTo>
                  <a:pt x="219054" y="98261"/>
                </a:lnTo>
                <a:lnTo>
                  <a:pt x="173701" y="90351"/>
                </a:lnTo>
                <a:lnTo>
                  <a:pt x="130233" y="77536"/>
                </a:lnTo>
                <a:lnTo>
                  <a:pt x="88953" y="60116"/>
                </a:lnTo>
                <a:lnTo>
                  <a:pt x="50162" y="38392"/>
                </a:lnTo>
                <a:lnTo>
                  <a:pt x="14162" y="12665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2" name="object 1182"/>
          <p:cNvSpPr/>
          <p:nvPr/>
        </p:nvSpPr>
        <p:spPr>
          <a:xfrm>
            <a:off x="1319612" y="2333879"/>
            <a:ext cx="474980" cy="404495"/>
          </a:xfrm>
          <a:custGeom>
            <a:avLst/>
            <a:gdLst/>
            <a:ahLst/>
            <a:cxnLst/>
            <a:rect l="l" t="t" r="r" b="b"/>
            <a:pathLst>
              <a:path w="474980" h="404494">
                <a:moveTo>
                  <a:pt x="0" y="404368"/>
                </a:moveTo>
                <a:lnTo>
                  <a:pt x="0" y="403987"/>
                </a:lnTo>
                <a:lnTo>
                  <a:pt x="0" y="403669"/>
                </a:lnTo>
                <a:lnTo>
                  <a:pt x="0" y="403288"/>
                </a:lnTo>
                <a:lnTo>
                  <a:pt x="2703" y="356355"/>
                </a:lnTo>
                <a:lnTo>
                  <a:pt x="10612" y="311006"/>
                </a:lnTo>
                <a:lnTo>
                  <a:pt x="23426" y="267543"/>
                </a:lnTo>
                <a:lnTo>
                  <a:pt x="40846" y="226267"/>
                </a:lnTo>
                <a:lnTo>
                  <a:pt x="62569" y="187480"/>
                </a:lnTo>
                <a:lnTo>
                  <a:pt x="88296" y="151483"/>
                </a:lnTo>
                <a:lnTo>
                  <a:pt x="117725" y="118578"/>
                </a:lnTo>
                <a:lnTo>
                  <a:pt x="150557" y="89066"/>
                </a:lnTo>
                <a:lnTo>
                  <a:pt x="186490" y="63248"/>
                </a:lnTo>
                <a:lnTo>
                  <a:pt x="225225" y="41426"/>
                </a:lnTo>
                <a:lnTo>
                  <a:pt x="266459" y="23901"/>
                </a:lnTo>
                <a:lnTo>
                  <a:pt x="309893" y="10976"/>
                </a:lnTo>
                <a:lnTo>
                  <a:pt x="355226" y="2950"/>
                </a:lnTo>
                <a:lnTo>
                  <a:pt x="402158" y="126"/>
                </a:lnTo>
              </a:path>
              <a:path w="474980" h="404494">
                <a:moveTo>
                  <a:pt x="441147" y="0"/>
                </a:moveTo>
                <a:lnTo>
                  <a:pt x="454284" y="2631"/>
                </a:lnTo>
                <a:lnTo>
                  <a:pt x="464958" y="9810"/>
                </a:lnTo>
                <a:lnTo>
                  <a:pt x="472166" y="20466"/>
                </a:lnTo>
                <a:lnTo>
                  <a:pt x="474833" y="33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3" name="object 1183"/>
          <p:cNvSpPr/>
          <p:nvPr/>
        </p:nvSpPr>
        <p:spPr>
          <a:xfrm>
            <a:off x="1759794" y="1930844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5" h="33655">
                <a:moveTo>
                  <a:pt x="33508" y="0"/>
                </a:moveTo>
                <a:lnTo>
                  <a:pt x="30875" y="13024"/>
                </a:lnTo>
                <a:lnTo>
                  <a:pt x="23696" y="23661"/>
                </a:lnTo>
                <a:lnTo>
                  <a:pt x="13052" y="30834"/>
                </a:lnTo>
                <a:lnTo>
                  <a:pt x="25" y="33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4" name="object 1184"/>
          <p:cNvSpPr/>
          <p:nvPr/>
        </p:nvSpPr>
        <p:spPr>
          <a:xfrm>
            <a:off x="12305538" y="2340229"/>
            <a:ext cx="404495" cy="454659"/>
          </a:xfrm>
          <a:custGeom>
            <a:avLst/>
            <a:gdLst/>
            <a:ahLst/>
            <a:cxnLst/>
            <a:rect l="l" t="t" r="r" b="b"/>
            <a:pathLst>
              <a:path w="404495" h="454660">
                <a:moveTo>
                  <a:pt x="0" y="0"/>
                </a:moveTo>
                <a:lnTo>
                  <a:pt x="317" y="0"/>
                </a:lnTo>
                <a:lnTo>
                  <a:pt x="634" y="0"/>
                </a:lnTo>
                <a:lnTo>
                  <a:pt x="1015" y="0"/>
                </a:lnTo>
                <a:lnTo>
                  <a:pt x="48040" y="2712"/>
                </a:lnTo>
                <a:lnTo>
                  <a:pt x="93471" y="10649"/>
                </a:lnTo>
                <a:lnTo>
                  <a:pt x="137006" y="23506"/>
                </a:lnTo>
                <a:lnTo>
                  <a:pt x="178343" y="40982"/>
                </a:lnTo>
                <a:lnTo>
                  <a:pt x="217179" y="62774"/>
                </a:lnTo>
                <a:lnTo>
                  <a:pt x="253212" y="88579"/>
                </a:lnTo>
                <a:lnTo>
                  <a:pt x="286138" y="118094"/>
                </a:lnTo>
                <a:lnTo>
                  <a:pt x="315656" y="151016"/>
                </a:lnTo>
                <a:lnTo>
                  <a:pt x="341463" y="187044"/>
                </a:lnTo>
                <a:lnTo>
                  <a:pt x="363256" y="225873"/>
                </a:lnTo>
                <a:lnTo>
                  <a:pt x="380733" y="267203"/>
                </a:lnTo>
                <a:lnTo>
                  <a:pt x="393591" y="310729"/>
                </a:lnTo>
                <a:lnTo>
                  <a:pt x="401528" y="356149"/>
                </a:lnTo>
                <a:lnTo>
                  <a:pt x="404240" y="403161"/>
                </a:lnTo>
                <a:lnTo>
                  <a:pt x="404028" y="415949"/>
                </a:lnTo>
                <a:lnTo>
                  <a:pt x="403399" y="428696"/>
                </a:lnTo>
                <a:lnTo>
                  <a:pt x="402365" y="441407"/>
                </a:lnTo>
                <a:lnTo>
                  <a:pt x="400938" y="4540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5" name="object 1185"/>
          <p:cNvSpPr/>
          <p:nvPr/>
        </p:nvSpPr>
        <p:spPr>
          <a:xfrm>
            <a:off x="8460358" y="1913318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5">
                <a:moveTo>
                  <a:pt x="33464" y="0"/>
                </a:moveTo>
                <a:lnTo>
                  <a:pt x="30843" y="13125"/>
                </a:lnTo>
                <a:lnTo>
                  <a:pt x="23685" y="23788"/>
                </a:lnTo>
                <a:lnTo>
                  <a:pt x="13051" y="30987"/>
                </a:lnTo>
                <a:lnTo>
                  <a:pt x="0" y="33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6" name="object 1186"/>
          <p:cNvSpPr/>
          <p:nvPr/>
        </p:nvSpPr>
        <p:spPr>
          <a:xfrm>
            <a:off x="8754300" y="5198834"/>
            <a:ext cx="238125" cy="24130"/>
          </a:xfrm>
          <a:custGeom>
            <a:avLst/>
            <a:gdLst/>
            <a:ahLst/>
            <a:cxnLst/>
            <a:rect l="l" t="t" r="r" b="b"/>
            <a:pathLst>
              <a:path w="238125" h="24129">
                <a:moveTo>
                  <a:pt x="238061" y="23831"/>
                </a:moveTo>
                <a:lnTo>
                  <a:pt x="200596" y="11010"/>
                </a:lnTo>
              </a:path>
              <a:path w="238125" h="24129">
                <a:moveTo>
                  <a:pt x="186880" y="7213"/>
                </a:moveTo>
                <a:lnTo>
                  <a:pt x="181927" y="6369"/>
                </a:lnTo>
              </a:path>
              <a:path w="238125" h="24129">
                <a:moveTo>
                  <a:pt x="167830" y="4038"/>
                </a:moveTo>
                <a:lnTo>
                  <a:pt x="143509" y="0"/>
                </a:lnTo>
              </a:path>
              <a:path w="238125" h="24129">
                <a:moveTo>
                  <a:pt x="143509" y="0"/>
                </a:moveTo>
                <a:lnTo>
                  <a:pt x="126174" y="0"/>
                </a:lnTo>
              </a:path>
              <a:path w="238125" h="24129">
                <a:moveTo>
                  <a:pt x="111886" y="0"/>
                </a:moveTo>
                <a:lnTo>
                  <a:pt x="106870" y="0"/>
                </a:lnTo>
              </a:path>
              <a:path w="238125" h="24129">
                <a:moveTo>
                  <a:pt x="92582" y="317"/>
                </a:moveTo>
                <a:lnTo>
                  <a:pt x="51180" y="7213"/>
                </a:lnTo>
              </a:path>
              <a:path w="238125" h="24129">
                <a:moveTo>
                  <a:pt x="37464" y="11010"/>
                </a:moveTo>
                <a:lnTo>
                  <a:pt x="32702" y="12674"/>
                </a:lnTo>
              </a:path>
              <a:path w="238125" h="24129">
                <a:moveTo>
                  <a:pt x="19176" y="17284"/>
                </a:moveTo>
                <a:lnTo>
                  <a:pt x="0" y="23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87" name="object 1187"/>
          <p:cNvPicPr/>
          <p:nvPr/>
        </p:nvPicPr>
        <p:blipFill>
          <a:blip r:embed="rId177" cstate="print"/>
          <a:stretch>
            <a:fillRect/>
          </a:stretch>
        </p:blipFill>
        <p:spPr>
          <a:xfrm>
            <a:off x="12101628" y="2385366"/>
            <a:ext cx="187791" cy="187474"/>
          </a:xfrm>
          <a:prstGeom prst="rect">
            <a:avLst/>
          </a:prstGeom>
        </p:spPr>
      </p:pic>
      <p:pic>
        <p:nvPicPr>
          <p:cNvPr id="1188" name="object 1188"/>
          <p:cNvPicPr/>
          <p:nvPr/>
        </p:nvPicPr>
        <p:blipFill>
          <a:blip r:embed="rId178" cstate="print"/>
          <a:stretch>
            <a:fillRect/>
          </a:stretch>
        </p:blipFill>
        <p:spPr>
          <a:xfrm>
            <a:off x="11612106" y="2686102"/>
            <a:ext cx="69046" cy="69046"/>
          </a:xfrm>
          <a:prstGeom prst="rect">
            <a:avLst/>
          </a:prstGeom>
        </p:spPr>
      </p:pic>
      <p:pic>
        <p:nvPicPr>
          <p:cNvPr id="1189" name="object 1189"/>
          <p:cNvPicPr/>
          <p:nvPr/>
        </p:nvPicPr>
        <p:blipFill>
          <a:blip r:embed="rId179" cstate="print"/>
          <a:stretch>
            <a:fillRect/>
          </a:stretch>
        </p:blipFill>
        <p:spPr>
          <a:xfrm>
            <a:off x="12011903" y="2694865"/>
            <a:ext cx="68983" cy="69046"/>
          </a:xfrm>
          <a:prstGeom prst="rect">
            <a:avLst/>
          </a:prstGeom>
        </p:spPr>
      </p:pic>
      <p:pic>
        <p:nvPicPr>
          <p:cNvPr id="1190" name="object 1190"/>
          <p:cNvPicPr/>
          <p:nvPr/>
        </p:nvPicPr>
        <p:blipFill>
          <a:blip r:embed="rId180" cstate="print"/>
          <a:stretch>
            <a:fillRect/>
          </a:stretch>
        </p:blipFill>
        <p:spPr>
          <a:xfrm>
            <a:off x="11870234" y="3570657"/>
            <a:ext cx="69046" cy="68983"/>
          </a:xfrm>
          <a:prstGeom prst="rect">
            <a:avLst/>
          </a:prstGeom>
        </p:spPr>
      </p:pic>
      <p:pic>
        <p:nvPicPr>
          <p:cNvPr id="1191" name="object 1191"/>
          <p:cNvPicPr/>
          <p:nvPr/>
        </p:nvPicPr>
        <p:blipFill>
          <a:blip r:embed="rId181" cstate="print"/>
          <a:stretch>
            <a:fillRect/>
          </a:stretch>
        </p:blipFill>
        <p:spPr>
          <a:xfrm>
            <a:off x="12268442" y="3582659"/>
            <a:ext cx="68919" cy="68983"/>
          </a:xfrm>
          <a:prstGeom prst="rect">
            <a:avLst/>
          </a:prstGeom>
        </p:spPr>
      </p:pic>
      <p:pic>
        <p:nvPicPr>
          <p:cNvPr id="1192" name="object 1192"/>
          <p:cNvPicPr/>
          <p:nvPr/>
        </p:nvPicPr>
        <p:blipFill>
          <a:blip r:embed="rId182" cstate="print"/>
          <a:stretch>
            <a:fillRect/>
          </a:stretch>
        </p:blipFill>
        <p:spPr>
          <a:xfrm>
            <a:off x="4380225" y="2360665"/>
            <a:ext cx="120640" cy="169884"/>
          </a:xfrm>
          <a:prstGeom prst="rect">
            <a:avLst/>
          </a:prstGeom>
        </p:spPr>
      </p:pic>
      <p:sp>
        <p:nvSpPr>
          <p:cNvPr id="1193" name="object 1193"/>
          <p:cNvSpPr/>
          <p:nvPr/>
        </p:nvSpPr>
        <p:spPr>
          <a:xfrm>
            <a:off x="5373439" y="2359533"/>
            <a:ext cx="31115" cy="33655"/>
          </a:xfrm>
          <a:custGeom>
            <a:avLst/>
            <a:gdLst/>
            <a:ahLst/>
            <a:cxnLst/>
            <a:rect l="l" t="t" r="r" b="b"/>
            <a:pathLst>
              <a:path w="31114" h="33655">
                <a:moveTo>
                  <a:pt x="0" y="33083"/>
                </a:moveTo>
                <a:lnTo>
                  <a:pt x="2467" y="20841"/>
                </a:lnTo>
                <a:lnTo>
                  <a:pt x="8969" y="10636"/>
                </a:lnTo>
                <a:lnTo>
                  <a:pt x="18657" y="3383"/>
                </a:lnTo>
                <a:lnTo>
                  <a:pt x="306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94" name="object 1194"/>
          <p:cNvPicPr/>
          <p:nvPr/>
        </p:nvPicPr>
        <p:blipFill>
          <a:blip r:embed="rId183" cstate="print"/>
          <a:stretch>
            <a:fillRect/>
          </a:stretch>
        </p:blipFill>
        <p:spPr>
          <a:xfrm>
            <a:off x="5426864" y="2626158"/>
            <a:ext cx="69192" cy="70253"/>
          </a:xfrm>
          <a:prstGeom prst="rect">
            <a:avLst/>
          </a:prstGeom>
        </p:spPr>
      </p:pic>
      <p:pic>
        <p:nvPicPr>
          <p:cNvPr id="1195" name="object 1195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5696389" y="2625587"/>
            <a:ext cx="69167" cy="68856"/>
          </a:xfrm>
          <a:prstGeom prst="rect">
            <a:avLst/>
          </a:prstGeom>
        </p:spPr>
      </p:pic>
      <p:pic>
        <p:nvPicPr>
          <p:cNvPr id="1196" name="object 1196"/>
          <p:cNvPicPr/>
          <p:nvPr/>
        </p:nvPicPr>
        <p:blipFill>
          <a:blip r:embed="rId184" cstate="print"/>
          <a:stretch>
            <a:fillRect/>
          </a:stretch>
        </p:blipFill>
        <p:spPr>
          <a:xfrm>
            <a:off x="4380225" y="2628952"/>
            <a:ext cx="69173" cy="69618"/>
          </a:xfrm>
          <a:prstGeom prst="rect">
            <a:avLst/>
          </a:prstGeom>
        </p:spPr>
      </p:pic>
      <p:pic>
        <p:nvPicPr>
          <p:cNvPr id="1197" name="object 1197"/>
          <p:cNvPicPr/>
          <p:nvPr/>
        </p:nvPicPr>
        <p:blipFill>
          <a:blip r:embed="rId185" cstate="print"/>
          <a:stretch>
            <a:fillRect/>
          </a:stretch>
        </p:blipFill>
        <p:spPr>
          <a:xfrm>
            <a:off x="6131566" y="7560107"/>
            <a:ext cx="175074" cy="94144"/>
          </a:xfrm>
          <a:prstGeom prst="rect">
            <a:avLst/>
          </a:prstGeom>
        </p:spPr>
      </p:pic>
      <p:pic>
        <p:nvPicPr>
          <p:cNvPr id="1198" name="object 1198"/>
          <p:cNvPicPr/>
          <p:nvPr/>
        </p:nvPicPr>
        <p:blipFill>
          <a:blip r:embed="rId186" cstate="print"/>
          <a:stretch>
            <a:fillRect/>
          </a:stretch>
        </p:blipFill>
        <p:spPr>
          <a:xfrm>
            <a:off x="1235519" y="6235389"/>
            <a:ext cx="175201" cy="91413"/>
          </a:xfrm>
          <a:prstGeom prst="rect">
            <a:avLst/>
          </a:prstGeom>
        </p:spPr>
      </p:pic>
      <p:sp>
        <p:nvSpPr>
          <p:cNvPr id="1199" name="object 1199"/>
          <p:cNvSpPr/>
          <p:nvPr/>
        </p:nvSpPr>
        <p:spPr>
          <a:xfrm>
            <a:off x="8621331" y="5259902"/>
            <a:ext cx="504190" cy="487680"/>
          </a:xfrm>
          <a:custGeom>
            <a:avLst/>
            <a:gdLst/>
            <a:ahLst/>
            <a:cxnLst/>
            <a:rect l="l" t="t" r="r" b="b"/>
            <a:pathLst>
              <a:path w="504190" h="487679">
                <a:moveTo>
                  <a:pt x="487235" y="235172"/>
                </a:moveTo>
                <a:lnTo>
                  <a:pt x="482457" y="187778"/>
                </a:lnTo>
                <a:lnTo>
                  <a:pt x="468755" y="143634"/>
                </a:lnTo>
                <a:lnTo>
                  <a:pt x="447071" y="103687"/>
                </a:lnTo>
                <a:lnTo>
                  <a:pt x="418353" y="68882"/>
                </a:lnTo>
                <a:lnTo>
                  <a:pt x="383545" y="40165"/>
                </a:lnTo>
                <a:lnTo>
                  <a:pt x="343592" y="18481"/>
                </a:lnTo>
                <a:lnTo>
                  <a:pt x="299439" y="4778"/>
                </a:lnTo>
                <a:lnTo>
                  <a:pt x="252031" y="0"/>
                </a:lnTo>
                <a:lnTo>
                  <a:pt x="204623" y="4778"/>
                </a:lnTo>
                <a:lnTo>
                  <a:pt x="160470" y="18481"/>
                </a:lnTo>
                <a:lnTo>
                  <a:pt x="120517" y="40165"/>
                </a:lnTo>
                <a:lnTo>
                  <a:pt x="85709" y="68882"/>
                </a:lnTo>
                <a:lnTo>
                  <a:pt x="56991" y="103687"/>
                </a:lnTo>
                <a:lnTo>
                  <a:pt x="35307" y="143634"/>
                </a:lnTo>
                <a:lnTo>
                  <a:pt x="21605" y="187778"/>
                </a:lnTo>
                <a:lnTo>
                  <a:pt x="16827" y="235172"/>
                </a:lnTo>
                <a:lnTo>
                  <a:pt x="21605" y="282582"/>
                </a:lnTo>
                <a:lnTo>
                  <a:pt x="35307" y="326738"/>
                </a:lnTo>
                <a:lnTo>
                  <a:pt x="56991" y="366695"/>
                </a:lnTo>
                <a:lnTo>
                  <a:pt x="85709" y="401506"/>
                </a:lnTo>
                <a:lnTo>
                  <a:pt x="120517" y="430227"/>
                </a:lnTo>
                <a:lnTo>
                  <a:pt x="160470" y="451912"/>
                </a:lnTo>
                <a:lnTo>
                  <a:pt x="204623" y="465617"/>
                </a:lnTo>
                <a:lnTo>
                  <a:pt x="252031" y="470395"/>
                </a:lnTo>
                <a:lnTo>
                  <a:pt x="299439" y="465617"/>
                </a:lnTo>
                <a:lnTo>
                  <a:pt x="343592" y="451912"/>
                </a:lnTo>
                <a:lnTo>
                  <a:pt x="383545" y="430227"/>
                </a:lnTo>
                <a:lnTo>
                  <a:pt x="418353" y="401506"/>
                </a:lnTo>
                <a:lnTo>
                  <a:pt x="447071" y="366695"/>
                </a:lnTo>
                <a:lnTo>
                  <a:pt x="468755" y="326738"/>
                </a:lnTo>
                <a:lnTo>
                  <a:pt x="482457" y="282582"/>
                </a:lnTo>
                <a:lnTo>
                  <a:pt x="487235" y="235172"/>
                </a:lnTo>
              </a:path>
              <a:path w="504190" h="487679">
                <a:moveTo>
                  <a:pt x="453580" y="235172"/>
                </a:moveTo>
                <a:lnTo>
                  <a:pt x="448257" y="188961"/>
                </a:lnTo>
                <a:lnTo>
                  <a:pt x="433095" y="146535"/>
                </a:lnTo>
                <a:lnTo>
                  <a:pt x="409303" y="109105"/>
                </a:lnTo>
                <a:lnTo>
                  <a:pt x="378091" y="77883"/>
                </a:lnTo>
                <a:lnTo>
                  <a:pt x="340668" y="54081"/>
                </a:lnTo>
                <a:lnTo>
                  <a:pt x="298245" y="38911"/>
                </a:lnTo>
                <a:lnTo>
                  <a:pt x="252031" y="33585"/>
                </a:lnTo>
                <a:lnTo>
                  <a:pt x="205793" y="38911"/>
                </a:lnTo>
                <a:lnTo>
                  <a:pt x="163353" y="54081"/>
                </a:lnTo>
                <a:lnTo>
                  <a:pt x="125919" y="77883"/>
                </a:lnTo>
                <a:lnTo>
                  <a:pt x="94701" y="109105"/>
                </a:lnTo>
                <a:lnTo>
                  <a:pt x="70905" y="146535"/>
                </a:lnTo>
                <a:lnTo>
                  <a:pt x="55742" y="188961"/>
                </a:lnTo>
                <a:lnTo>
                  <a:pt x="50419" y="235172"/>
                </a:lnTo>
                <a:lnTo>
                  <a:pt x="55742" y="281400"/>
                </a:lnTo>
                <a:lnTo>
                  <a:pt x="70905" y="323836"/>
                </a:lnTo>
                <a:lnTo>
                  <a:pt x="94701" y="361270"/>
                </a:lnTo>
                <a:lnTo>
                  <a:pt x="125919" y="392492"/>
                </a:lnTo>
                <a:lnTo>
                  <a:pt x="163353" y="416292"/>
                </a:lnTo>
                <a:lnTo>
                  <a:pt x="205793" y="431460"/>
                </a:lnTo>
                <a:lnTo>
                  <a:pt x="252031" y="436784"/>
                </a:lnTo>
                <a:lnTo>
                  <a:pt x="298245" y="431460"/>
                </a:lnTo>
                <a:lnTo>
                  <a:pt x="340668" y="416292"/>
                </a:lnTo>
                <a:lnTo>
                  <a:pt x="378091" y="392492"/>
                </a:lnTo>
                <a:lnTo>
                  <a:pt x="409303" y="361270"/>
                </a:lnTo>
                <a:lnTo>
                  <a:pt x="433095" y="323836"/>
                </a:lnTo>
                <a:lnTo>
                  <a:pt x="448257" y="281400"/>
                </a:lnTo>
                <a:lnTo>
                  <a:pt x="453580" y="235172"/>
                </a:lnTo>
              </a:path>
              <a:path w="504190" h="487679">
                <a:moveTo>
                  <a:pt x="470407" y="235172"/>
                </a:moveTo>
                <a:lnTo>
                  <a:pt x="464639" y="285260"/>
                </a:lnTo>
                <a:lnTo>
                  <a:pt x="448208" y="331238"/>
                </a:lnTo>
                <a:lnTo>
                  <a:pt x="422426" y="371794"/>
                </a:lnTo>
                <a:lnTo>
                  <a:pt x="388606" y="405618"/>
                </a:lnTo>
                <a:lnTo>
                  <a:pt x="348059" y="431401"/>
                </a:lnTo>
                <a:lnTo>
                  <a:pt x="302097" y="447831"/>
                </a:lnTo>
                <a:lnTo>
                  <a:pt x="252031" y="453599"/>
                </a:lnTo>
                <a:lnTo>
                  <a:pt x="201942" y="447831"/>
                </a:lnTo>
                <a:lnTo>
                  <a:pt x="155963" y="431401"/>
                </a:lnTo>
                <a:lnTo>
                  <a:pt x="115404" y="405618"/>
                </a:lnTo>
                <a:lnTo>
                  <a:pt x="81577" y="371794"/>
                </a:lnTo>
                <a:lnTo>
                  <a:pt x="55792" y="331238"/>
                </a:lnTo>
                <a:lnTo>
                  <a:pt x="39360" y="285260"/>
                </a:lnTo>
                <a:lnTo>
                  <a:pt x="33591" y="235172"/>
                </a:lnTo>
              </a:path>
              <a:path w="504190" h="487679">
                <a:moveTo>
                  <a:pt x="503999" y="235172"/>
                </a:moveTo>
                <a:lnTo>
                  <a:pt x="499938" y="280470"/>
                </a:lnTo>
                <a:lnTo>
                  <a:pt x="488232" y="323106"/>
                </a:lnTo>
                <a:lnTo>
                  <a:pt x="469591" y="362366"/>
                </a:lnTo>
                <a:lnTo>
                  <a:pt x="444730" y="397539"/>
                </a:lnTo>
                <a:lnTo>
                  <a:pt x="414359" y="427913"/>
                </a:lnTo>
                <a:lnTo>
                  <a:pt x="379191" y="452776"/>
                </a:lnTo>
                <a:lnTo>
                  <a:pt x="339939" y="471417"/>
                </a:lnTo>
                <a:lnTo>
                  <a:pt x="297315" y="483124"/>
                </a:lnTo>
                <a:lnTo>
                  <a:pt x="252031" y="487184"/>
                </a:lnTo>
                <a:lnTo>
                  <a:pt x="206728" y="483124"/>
                </a:lnTo>
                <a:lnTo>
                  <a:pt x="164090" y="471417"/>
                </a:lnTo>
                <a:lnTo>
                  <a:pt x="124826" y="452776"/>
                </a:lnTo>
                <a:lnTo>
                  <a:pt x="89651" y="427913"/>
                </a:lnTo>
                <a:lnTo>
                  <a:pt x="59275" y="397539"/>
                </a:lnTo>
                <a:lnTo>
                  <a:pt x="34409" y="362366"/>
                </a:lnTo>
                <a:lnTo>
                  <a:pt x="15767" y="323106"/>
                </a:lnTo>
                <a:lnTo>
                  <a:pt x="4060" y="280470"/>
                </a:lnTo>
                <a:lnTo>
                  <a:pt x="0" y="2351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00" name="object 1200"/>
          <p:cNvGrpSpPr/>
          <p:nvPr/>
        </p:nvGrpSpPr>
        <p:grpSpPr>
          <a:xfrm>
            <a:off x="8563281" y="5910124"/>
            <a:ext cx="1127760" cy="359410"/>
            <a:chOff x="8563281" y="5910124"/>
            <a:chExt cx="1127760" cy="359410"/>
          </a:xfrm>
        </p:grpSpPr>
        <p:sp>
          <p:nvSpPr>
            <p:cNvPr id="1201" name="object 1201"/>
            <p:cNvSpPr/>
            <p:nvPr/>
          </p:nvSpPr>
          <p:spPr>
            <a:xfrm>
              <a:off x="8564181" y="5911024"/>
              <a:ext cx="1125855" cy="357505"/>
            </a:xfrm>
            <a:custGeom>
              <a:avLst/>
              <a:gdLst/>
              <a:ahLst/>
              <a:cxnLst/>
              <a:rect l="l" t="t" r="r" b="b"/>
              <a:pathLst>
                <a:path w="1125854" h="357504">
                  <a:moveTo>
                    <a:pt x="0" y="356863"/>
                  </a:moveTo>
                  <a:lnTo>
                    <a:pt x="22061" y="314364"/>
                  </a:lnTo>
                  <a:lnTo>
                    <a:pt x="47061" y="274074"/>
                  </a:lnTo>
                  <a:lnTo>
                    <a:pt x="74831" y="236100"/>
                  </a:lnTo>
                  <a:lnTo>
                    <a:pt x="105202" y="200548"/>
                  </a:lnTo>
                  <a:lnTo>
                    <a:pt x="138006" y="167527"/>
                  </a:lnTo>
                  <a:lnTo>
                    <a:pt x="173074" y="137142"/>
                  </a:lnTo>
                  <a:lnTo>
                    <a:pt x="210237" y="109501"/>
                  </a:lnTo>
                  <a:lnTo>
                    <a:pt x="249327" y="84711"/>
                  </a:lnTo>
                  <a:lnTo>
                    <a:pt x="290175" y="62879"/>
                  </a:lnTo>
                  <a:lnTo>
                    <a:pt x="332612" y="44112"/>
                  </a:lnTo>
                  <a:lnTo>
                    <a:pt x="376471" y="28517"/>
                  </a:lnTo>
                  <a:lnTo>
                    <a:pt x="421581" y="16201"/>
                  </a:lnTo>
                  <a:lnTo>
                    <a:pt x="467774" y="7272"/>
                  </a:lnTo>
                  <a:lnTo>
                    <a:pt x="514882" y="1835"/>
                  </a:lnTo>
                  <a:lnTo>
                    <a:pt x="562736" y="0"/>
                  </a:lnTo>
                  <a:lnTo>
                    <a:pt x="610627" y="1838"/>
                  </a:lnTo>
                  <a:lnTo>
                    <a:pt x="657768" y="7282"/>
                  </a:lnTo>
                  <a:lnTo>
                    <a:pt x="703991" y="16224"/>
                  </a:lnTo>
                  <a:lnTo>
                    <a:pt x="749128" y="28557"/>
                  </a:lnTo>
                  <a:lnTo>
                    <a:pt x="793009" y="44173"/>
                  </a:lnTo>
                  <a:lnTo>
                    <a:pt x="835465" y="62965"/>
                  </a:lnTo>
                  <a:lnTo>
                    <a:pt x="876329" y="84827"/>
                  </a:lnTo>
                  <a:lnTo>
                    <a:pt x="915432" y="109649"/>
                  </a:lnTo>
                  <a:lnTo>
                    <a:pt x="952605" y="137325"/>
                  </a:lnTo>
                  <a:lnTo>
                    <a:pt x="987678" y="167749"/>
                  </a:lnTo>
                  <a:lnTo>
                    <a:pt x="1020485" y="200811"/>
                  </a:lnTo>
                  <a:lnTo>
                    <a:pt x="1050855" y="236406"/>
                  </a:lnTo>
                  <a:lnTo>
                    <a:pt x="1078621" y="274425"/>
                  </a:lnTo>
                  <a:lnTo>
                    <a:pt x="1103614" y="314761"/>
                  </a:lnTo>
                  <a:lnTo>
                    <a:pt x="1125664" y="3573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9313787" y="626698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03" name="object 1203"/>
          <p:cNvPicPr/>
          <p:nvPr/>
        </p:nvPicPr>
        <p:blipFill>
          <a:blip r:embed="rId187" cstate="print"/>
          <a:stretch>
            <a:fillRect/>
          </a:stretch>
        </p:blipFill>
        <p:spPr>
          <a:xfrm>
            <a:off x="7960539" y="3255634"/>
            <a:ext cx="171218" cy="96669"/>
          </a:xfrm>
          <a:prstGeom prst="rect">
            <a:avLst/>
          </a:prstGeom>
        </p:spPr>
      </p:pic>
      <p:sp>
        <p:nvSpPr>
          <p:cNvPr id="1204" name="object 1204"/>
          <p:cNvSpPr/>
          <p:nvPr/>
        </p:nvSpPr>
        <p:spPr>
          <a:xfrm>
            <a:off x="6255988" y="2954972"/>
            <a:ext cx="53975" cy="51435"/>
          </a:xfrm>
          <a:custGeom>
            <a:avLst/>
            <a:gdLst/>
            <a:ahLst/>
            <a:cxnLst/>
            <a:rect l="l" t="t" r="r" b="b"/>
            <a:pathLst>
              <a:path w="53975" h="51435">
                <a:moveTo>
                  <a:pt x="0" y="0"/>
                </a:moveTo>
                <a:lnTo>
                  <a:pt x="20290" y="3959"/>
                </a:lnTo>
                <a:lnTo>
                  <a:pt x="37076" y="14819"/>
                </a:lnTo>
                <a:lnTo>
                  <a:pt x="48748" y="31048"/>
                </a:lnTo>
                <a:lnTo>
                  <a:pt x="53701" y="511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5" name="object 1205"/>
          <p:cNvSpPr/>
          <p:nvPr/>
        </p:nvSpPr>
        <p:spPr>
          <a:xfrm>
            <a:off x="12256452" y="2565527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0" y="20510"/>
                </a:moveTo>
                <a:lnTo>
                  <a:pt x="39405" y="12537"/>
                </a:lnTo>
                <a:lnTo>
                  <a:pt x="35004" y="6016"/>
                </a:lnTo>
                <a:lnTo>
                  <a:pt x="28483" y="1615"/>
                </a:lnTo>
                <a:lnTo>
                  <a:pt x="20510" y="0"/>
                </a:lnTo>
                <a:lnTo>
                  <a:pt x="12510" y="1615"/>
                </a:lnTo>
                <a:lnTo>
                  <a:pt x="5992" y="6016"/>
                </a:lnTo>
                <a:lnTo>
                  <a:pt x="1606" y="12537"/>
                </a:lnTo>
                <a:lnTo>
                  <a:pt x="0" y="20510"/>
                </a:lnTo>
                <a:lnTo>
                  <a:pt x="1606" y="28510"/>
                </a:lnTo>
                <a:lnTo>
                  <a:pt x="5992" y="35028"/>
                </a:lnTo>
                <a:lnTo>
                  <a:pt x="12510" y="39414"/>
                </a:lnTo>
                <a:lnTo>
                  <a:pt x="20510" y="41021"/>
                </a:lnTo>
                <a:lnTo>
                  <a:pt x="28483" y="39414"/>
                </a:lnTo>
                <a:lnTo>
                  <a:pt x="35004" y="35028"/>
                </a:lnTo>
                <a:lnTo>
                  <a:pt x="39405" y="28510"/>
                </a:lnTo>
                <a:lnTo>
                  <a:pt x="41020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6" name="object 1206"/>
          <p:cNvPicPr/>
          <p:nvPr/>
        </p:nvPicPr>
        <p:blipFill>
          <a:blip r:embed="rId188" cstate="print"/>
          <a:stretch>
            <a:fillRect/>
          </a:stretch>
        </p:blipFill>
        <p:spPr>
          <a:xfrm>
            <a:off x="12234332" y="2666343"/>
            <a:ext cx="85705" cy="85642"/>
          </a:xfrm>
          <a:prstGeom prst="rect">
            <a:avLst/>
          </a:prstGeom>
        </p:spPr>
      </p:pic>
      <p:sp>
        <p:nvSpPr>
          <p:cNvPr id="1207" name="object 1207"/>
          <p:cNvSpPr/>
          <p:nvPr/>
        </p:nvSpPr>
        <p:spPr>
          <a:xfrm>
            <a:off x="7560373" y="2656459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0957" y="20510"/>
                </a:moveTo>
                <a:lnTo>
                  <a:pt x="39352" y="12537"/>
                </a:lnTo>
                <a:lnTo>
                  <a:pt x="34972" y="6016"/>
                </a:lnTo>
                <a:lnTo>
                  <a:pt x="28473" y="1615"/>
                </a:lnTo>
                <a:lnTo>
                  <a:pt x="20510" y="0"/>
                </a:lnTo>
                <a:lnTo>
                  <a:pt x="12510" y="1615"/>
                </a:lnTo>
                <a:lnTo>
                  <a:pt x="5992" y="6016"/>
                </a:lnTo>
                <a:lnTo>
                  <a:pt x="1606" y="12537"/>
                </a:lnTo>
                <a:lnTo>
                  <a:pt x="0" y="20510"/>
                </a:lnTo>
                <a:lnTo>
                  <a:pt x="1606" y="28510"/>
                </a:lnTo>
                <a:lnTo>
                  <a:pt x="5992" y="35028"/>
                </a:lnTo>
                <a:lnTo>
                  <a:pt x="12510" y="39414"/>
                </a:lnTo>
                <a:lnTo>
                  <a:pt x="20510" y="41021"/>
                </a:lnTo>
                <a:lnTo>
                  <a:pt x="28473" y="39414"/>
                </a:lnTo>
                <a:lnTo>
                  <a:pt x="34972" y="35028"/>
                </a:lnTo>
                <a:lnTo>
                  <a:pt x="39352" y="28510"/>
                </a:lnTo>
                <a:lnTo>
                  <a:pt x="40957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8" name="object 1208"/>
          <p:cNvPicPr/>
          <p:nvPr/>
        </p:nvPicPr>
        <p:blipFill>
          <a:blip r:embed="rId189" cstate="print"/>
          <a:stretch>
            <a:fillRect/>
          </a:stretch>
        </p:blipFill>
        <p:spPr>
          <a:xfrm>
            <a:off x="7538190" y="2757275"/>
            <a:ext cx="85705" cy="85642"/>
          </a:xfrm>
          <a:prstGeom prst="rect">
            <a:avLst/>
          </a:prstGeom>
        </p:spPr>
      </p:pic>
      <p:sp>
        <p:nvSpPr>
          <p:cNvPr id="1209" name="object 1209"/>
          <p:cNvSpPr/>
          <p:nvPr/>
        </p:nvSpPr>
        <p:spPr>
          <a:xfrm>
            <a:off x="9185020" y="2917571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14" y="12510"/>
                </a:lnTo>
                <a:lnTo>
                  <a:pt x="35028" y="5992"/>
                </a:lnTo>
                <a:lnTo>
                  <a:pt x="28510" y="1606"/>
                </a:lnTo>
                <a:lnTo>
                  <a:pt x="20510" y="0"/>
                </a:lnTo>
                <a:lnTo>
                  <a:pt x="12537" y="1606"/>
                </a:lnTo>
                <a:lnTo>
                  <a:pt x="6016" y="5992"/>
                </a:lnTo>
                <a:lnTo>
                  <a:pt x="1615" y="12510"/>
                </a:lnTo>
                <a:lnTo>
                  <a:pt x="0" y="20510"/>
                </a:lnTo>
                <a:lnTo>
                  <a:pt x="1615" y="28483"/>
                </a:lnTo>
                <a:lnTo>
                  <a:pt x="6016" y="35004"/>
                </a:lnTo>
                <a:lnTo>
                  <a:pt x="12537" y="39405"/>
                </a:lnTo>
                <a:lnTo>
                  <a:pt x="20510" y="41021"/>
                </a:lnTo>
                <a:lnTo>
                  <a:pt x="28510" y="39405"/>
                </a:lnTo>
                <a:lnTo>
                  <a:pt x="35028" y="35004"/>
                </a:lnTo>
                <a:lnTo>
                  <a:pt x="39414" y="28483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0" name="object 1210"/>
          <p:cNvPicPr/>
          <p:nvPr/>
        </p:nvPicPr>
        <p:blipFill>
          <a:blip r:embed="rId190" cstate="print"/>
          <a:stretch>
            <a:fillRect/>
          </a:stretch>
        </p:blipFill>
        <p:spPr>
          <a:xfrm>
            <a:off x="9162901" y="3018323"/>
            <a:ext cx="85705" cy="85705"/>
          </a:xfrm>
          <a:prstGeom prst="rect">
            <a:avLst/>
          </a:prstGeom>
        </p:spPr>
      </p:pic>
      <p:sp>
        <p:nvSpPr>
          <p:cNvPr id="1211" name="object 1211"/>
          <p:cNvSpPr/>
          <p:nvPr/>
        </p:nvSpPr>
        <p:spPr>
          <a:xfrm>
            <a:off x="10863326" y="3003740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84" y="20510"/>
                </a:moveTo>
                <a:lnTo>
                  <a:pt x="39468" y="12537"/>
                </a:lnTo>
                <a:lnTo>
                  <a:pt x="35059" y="6016"/>
                </a:lnTo>
                <a:lnTo>
                  <a:pt x="28520" y="1615"/>
                </a:lnTo>
                <a:lnTo>
                  <a:pt x="20510" y="0"/>
                </a:lnTo>
                <a:lnTo>
                  <a:pt x="12537" y="1615"/>
                </a:lnTo>
                <a:lnTo>
                  <a:pt x="6016" y="6016"/>
                </a:lnTo>
                <a:lnTo>
                  <a:pt x="1615" y="12537"/>
                </a:lnTo>
                <a:lnTo>
                  <a:pt x="0" y="20510"/>
                </a:lnTo>
                <a:lnTo>
                  <a:pt x="1615" y="28510"/>
                </a:lnTo>
                <a:lnTo>
                  <a:pt x="6016" y="35028"/>
                </a:lnTo>
                <a:lnTo>
                  <a:pt x="12537" y="39414"/>
                </a:lnTo>
                <a:lnTo>
                  <a:pt x="20510" y="41021"/>
                </a:lnTo>
                <a:lnTo>
                  <a:pt x="28520" y="39414"/>
                </a:lnTo>
                <a:lnTo>
                  <a:pt x="35059" y="35028"/>
                </a:lnTo>
                <a:lnTo>
                  <a:pt x="39468" y="28510"/>
                </a:lnTo>
                <a:lnTo>
                  <a:pt x="41084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2" name="object 1212"/>
          <p:cNvPicPr/>
          <p:nvPr/>
        </p:nvPicPr>
        <p:blipFill>
          <a:blip r:embed="rId191" cstate="print"/>
          <a:stretch>
            <a:fillRect/>
          </a:stretch>
        </p:blipFill>
        <p:spPr>
          <a:xfrm>
            <a:off x="10841269" y="3104556"/>
            <a:ext cx="85642" cy="85705"/>
          </a:xfrm>
          <a:prstGeom prst="rect">
            <a:avLst/>
          </a:prstGeom>
        </p:spPr>
      </p:pic>
      <p:sp>
        <p:nvSpPr>
          <p:cNvPr id="1213" name="object 1213"/>
          <p:cNvSpPr/>
          <p:nvPr/>
        </p:nvSpPr>
        <p:spPr>
          <a:xfrm>
            <a:off x="10793856" y="4456550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0957" y="20516"/>
                </a:moveTo>
                <a:lnTo>
                  <a:pt x="39351" y="12547"/>
                </a:lnTo>
                <a:lnTo>
                  <a:pt x="34964" y="6024"/>
                </a:lnTo>
                <a:lnTo>
                  <a:pt x="28447" y="1618"/>
                </a:lnTo>
                <a:lnTo>
                  <a:pt x="20447" y="0"/>
                </a:lnTo>
                <a:lnTo>
                  <a:pt x="12483" y="1618"/>
                </a:lnTo>
                <a:lnTo>
                  <a:pt x="5984" y="6024"/>
                </a:lnTo>
                <a:lnTo>
                  <a:pt x="1605" y="12547"/>
                </a:lnTo>
                <a:lnTo>
                  <a:pt x="0" y="20516"/>
                </a:lnTo>
                <a:lnTo>
                  <a:pt x="1605" y="28518"/>
                </a:lnTo>
                <a:lnTo>
                  <a:pt x="5984" y="35044"/>
                </a:lnTo>
                <a:lnTo>
                  <a:pt x="12483" y="39441"/>
                </a:lnTo>
                <a:lnTo>
                  <a:pt x="20447" y="41052"/>
                </a:lnTo>
                <a:lnTo>
                  <a:pt x="28447" y="39441"/>
                </a:lnTo>
                <a:lnTo>
                  <a:pt x="34964" y="35044"/>
                </a:lnTo>
                <a:lnTo>
                  <a:pt x="39351" y="28518"/>
                </a:lnTo>
                <a:lnTo>
                  <a:pt x="40957" y="2051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4" name="object 1214"/>
          <p:cNvPicPr/>
          <p:nvPr/>
        </p:nvPicPr>
        <p:blipFill>
          <a:blip r:embed="rId192" cstate="print"/>
          <a:stretch>
            <a:fillRect/>
          </a:stretch>
        </p:blipFill>
        <p:spPr>
          <a:xfrm>
            <a:off x="10648991" y="4421737"/>
            <a:ext cx="85705" cy="85680"/>
          </a:xfrm>
          <a:prstGeom prst="rect">
            <a:avLst/>
          </a:prstGeom>
        </p:spPr>
      </p:pic>
      <p:sp>
        <p:nvSpPr>
          <p:cNvPr id="1215" name="object 1215"/>
          <p:cNvSpPr/>
          <p:nvPr/>
        </p:nvSpPr>
        <p:spPr>
          <a:xfrm>
            <a:off x="10079545" y="5786653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14" y="12523"/>
                </a:lnTo>
                <a:lnTo>
                  <a:pt x="35028" y="6004"/>
                </a:lnTo>
                <a:lnTo>
                  <a:pt x="28510" y="1610"/>
                </a:lnTo>
                <a:lnTo>
                  <a:pt x="20510" y="0"/>
                </a:lnTo>
                <a:lnTo>
                  <a:pt x="12537" y="1610"/>
                </a:lnTo>
                <a:lnTo>
                  <a:pt x="6016" y="6004"/>
                </a:lnTo>
                <a:lnTo>
                  <a:pt x="1615" y="12523"/>
                </a:lnTo>
                <a:lnTo>
                  <a:pt x="0" y="20510"/>
                </a:lnTo>
                <a:lnTo>
                  <a:pt x="1615" y="28490"/>
                </a:lnTo>
                <a:lnTo>
                  <a:pt x="6016" y="35012"/>
                </a:lnTo>
                <a:lnTo>
                  <a:pt x="12537" y="39412"/>
                </a:lnTo>
                <a:lnTo>
                  <a:pt x="20510" y="41027"/>
                </a:lnTo>
                <a:lnTo>
                  <a:pt x="28510" y="39412"/>
                </a:lnTo>
                <a:lnTo>
                  <a:pt x="35028" y="35012"/>
                </a:lnTo>
                <a:lnTo>
                  <a:pt x="39414" y="28490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6" name="object 1216"/>
          <p:cNvPicPr/>
          <p:nvPr/>
        </p:nvPicPr>
        <p:blipFill>
          <a:blip r:embed="rId193" cstate="print"/>
          <a:stretch>
            <a:fillRect/>
          </a:stretch>
        </p:blipFill>
        <p:spPr>
          <a:xfrm>
            <a:off x="9934108" y="5765727"/>
            <a:ext cx="85705" cy="85680"/>
          </a:xfrm>
          <a:prstGeom prst="rect">
            <a:avLst/>
          </a:prstGeom>
        </p:spPr>
      </p:pic>
      <p:sp>
        <p:nvSpPr>
          <p:cNvPr id="1217" name="object 1217"/>
          <p:cNvSpPr/>
          <p:nvPr/>
        </p:nvSpPr>
        <p:spPr>
          <a:xfrm>
            <a:off x="9078023" y="6496761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05" y="12523"/>
                </a:lnTo>
                <a:lnTo>
                  <a:pt x="35004" y="6004"/>
                </a:lnTo>
                <a:lnTo>
                  <a:pt x="28483" y="1610"/>
                </a:lnTo>
                <a:lnTo>
                  <a:pt x="20510" y="0"/>
                </a:lnTo>
                <a:lnTo>
                  <a:pt x="12510" y="1610"/>
                </a:lnTo>
                <a:lnTo>
                  <a:pt x="5992" y="6004"/>
                </a:lnTo>
                <a:lnTo>
                  <a:pt x="1606" y="12523"/>
                </a:lnTo>
                <a:lnTo>
                  <a:pt x="0" y="20510"/>
                </a:lnTo>
                <a:lnTo>
                  <a:pt x="1606" y="28490"/>
                </a:lnTo>
                <a:lnTo>
                  <a:pt x="5992" y="35012"/>
                </a:lnTo>
                <a:lnTo>
                  <a:pt x="12510" y="39412"/>
                </a:lnTo>
                <a:lnTo>
                  <a:pt x="20510" y="41027"/>
                </a:lnTo>
                <a:lnTo>
                  <a:pt x="28483" y="39412"/>
                </a:lnTo>
                <a:lnTo>
                  <a:pt x="35004" y="35012"/>
                </a:lnTo>
                <a:lnTo>
                  <a:pt x="39405" y="28490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8" name="object 1218"/>
          <p:cNvPicPr/>
          <p:nvPr/>
        </p:nvPicPr>
        <p:blipFill>
          <a:blip r:embed="rId194" cstate="print"/>
          <a:stretch>
            <a:fillRect/>
          </a:stretch>
        </p:blipFill>
        <p:spPr>
          <a:xfrm>
            <a:off x="9056220" y="6351318"/>
            <a:ext cx="85705" cy="85680"/>
          </a:xfrm>
          <a:prstGeom prst="rect">
            <a:avLst/>
          </a:prstGeom>
        </p:spPr>
      </p:pic>
      <p:sp>
        <p:nvSpPr>
          <p:cNvPr id="1219" name="object 1219"/>
          <p:cNvSpPr/>
          <p:nvPr/>
        </p:nvSpPr>
        <p:spPr>
          <a:xfrm>
            <a:off x="7263828" y="6495574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84" y="20510"/>
                </a:moveTo>
                <a:lnTo>
                  <a:pt x="39468" y="12523"/>
                </a:lnTo>
                <a:lnTo>
                  <a:pt x="35059" y="6004"/>
                </a:lnTo>
                <a:lnTo>
                  <a:pt x="28520" y="1610"/>
                </a:lnTo>
                <a:lnTo>
                  <a:pt x="20510" y="0"/>
                </a:lnTo>
                <a:lnTo>
                  <a:pt x="12537" y="1610"/>
                </a:lnTo>
                <a:lnTo>
                  <a:pt x="6016" y="6004"/>
                </a:lnTo>
                <a:lnTo>
                  <a:pt x="1615" y="12523"/>
                </a:lnTo>
                <a:lnTo>
                  <a:pt x="0" y="20510"/>
                </a:lnTo>
                <a:lnTo>
                  <a:pt x="1615" y="28486"/>
                </a:lnTo>
                <a:lnTo>
                  <a:pt x="6016" y="35006"/>
                </a:lnTo>
                <a:lnTo>
                  <a:pt x="12537" y="39406"/>
                </a:lnTo>
                <a:lnTo>
                  <a:pt x="20510" y="41021"/>
                </a:lnTo>
                <a:lnTo>
                  <a:pt x="28520" y="39406"/>
                </a:lnTo>
                <a:lnTo>
                  <a:pt x="35059" y="35006"/>
                </a:lnTo>
                <a:lnTo>
                  <a:pt x="39468" y="28486"/>
                </a:lnTo>
                <a:lnTo>
                  <a:pt x="41084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20" name="object 1220"/>
          <p:cNvPicPr/>
          <p:nvPr/>
        </p:nvPicPr>
        <p:blipFill>
          <a:blip r:embed="rId195" cstate="print"/>
          <a:stretch>
            <a:fillRect/>
          </a:stretch>
        </p:blipFill>
        <p:spPr>
          <a:xfrm>
            <a:off x="7242089" y="6350124"/>
            <a:ext cx="85705" cy="85680"/>
          </a:xfrm>
          <a:prstGeom prst="rect">
            <a:avLst/>
          </a:prstGeom>
        </p:spPr>
      </p:pic>
      <p:sp>
        <p:nvSpPr>
          <p:cNvPr id="1221" name="object 1221"/>
          <p:cNvSpPr/>
          <p:nvPr/>
        </p:nvSpPr>
        <p:spPr>
          <a:xfrm>
            <a:off x="5584031" y="6477539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52" y="20510"/>
                </a:moveTo>
                <a:lnTo>
                  <a:pt x="39441" y="12523"/>
                </a:lnTo>
                <a:lnTo>
                  <a:pt x="35047" y="6004"/>
                </a:lnTo>
                <a:lnTo>
                  <a:pt x="28526" y="1610"/>
                </a:lnTo>
                <a:lnTo>
                  <a:pt x="20535" y="0"/>
                </a:lnTo>
                <a:lnTo>
                  <a:pt x="12534" y="1610"/>
                </a:lnTo>
                <a:lnTo>
                  <a:pt x="6007" y="6004"/>
                </a:lnTo>
                <a:lnTo>
                  <a:pt x="1611" y="12523"/>
                </a:lnTo>
                <a:lnTo>
                  <a:pt x="0" y="20510"/>
                </a:lnTo>
                <a:lnTo>
                  <a:pt x="1611" y="28476"/>
                </a:lnTo>
                <a:lnTo>
                  <a:pt x="6007" y="35000"/>
                </a:lnTo>
                <a:lnTo>
                  <a:pt x="12534" y="39408"/>
                </a:lnTo>
                <a:lnTo>
                  <a:pt x="20535" y="41027"/>
                </a:lnTo>
                <a:lnTo>
                  <a:pt x="28526" y="39408"/>
                </a:lnTo>
                <a:lnTo>
                  <a:pt x="35047" y="35000"/>
                </a:lnTo>
                <a:lnTo>
                  <a:pt x="39441" y="28476"/>
                </a:lnTo>
                <a:lnTo>
                  <a:pt x="41052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22" name="object 1222"/>
          <p:cNvPicPr/>
          <p:nvPr/>
        </p:nvPicPr>
        <p:blipFill>
          <a:blip r:embed="rId196" cstate="print"/>
          <a:stretch>
            <a:fillRect/>
          </a:stretch>
        </p:blipFill>
        <p:spPr>
          <a:xfrm>
            <a:off x="5562286" y="6332096"/>
            <a:ext cx="85680" cy="85673"/>
          </a:xfrm>
          <a:prstGeom prst="rect">
            <a:avLst/>
          </a:prstGeom>
        </p:spPr>
      </p:pic>
      <p:sp>
        <p:nvSpPr>
          <p:cNvPr id="1223" name="object 1223"/>
          <p:cNvSpPr/>
          <p:nvPr/>
        </p:nvSpPr>
        <p:spPr>
          <a:xfrm>
            <a:off x="2223865" y="6476790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7" y="20542"/>
                </a:moveTo>
                <a:lnTo>
                  <a:pt x="39415" y="12561"/>
                </a:lnTo>
                <a:lnTo>
                  <a:pt x="35019" y="6030"/>
                </a:lnTo>
                <a:lnTo>
                  <a:pt x="28498" y="1619"/>
                </a:lnTo>
                <a:lnTo>
                  <a:pt x="20510" y="0"/>
                </a:lnTo>
                <a:lnTo>
                  <a:pt x="12523" y="1619"/>
                </a:lnTo>
                <a:lnTo>
                  <a:pt x="6004" y="6030"/>
                </a:lnTo>
                <a:lnTo>
                  <a:pt x="1610" y="12561"/>
                </a:lnTo>
                <a:lnTo>
                  <a:pt x="0" y="20542"/>
                </a:lnTo>
                <a:lnTo>
                  <a:pt x="1610" y="28528"/>
                </a:lnTo>
                <a:lnTo>
                  <a:pt x="6004" y="35048"/>
                </a:lnTo>
                <a:lnTo>
                  <a:pt x="12523" y="39441"/>
                </a:lnTo>
                <a:lnTo>
                  <a:pt x="20510" y="41052"/>
                </a:lnTo>
                <a:lnTo>
                  <a:pt x="28498" y="39441"/>
                </a:lnTo>
                <a:lnTo>
                  <a:pt x="35019" y="35048"/>
                </a:lnTo>
                <a:lnTo>
                  <a:pt x="39415" y="28528"/>
                </a:lnTo>
                <a:lnTo>
                  <a:pt x="41027" y="2054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24" name="object 1224"/>
          <p:cNvPicPr/>
          <p:nvPr/>
        </p:nvPicPr>
        <p:blipFill>
          <a:blip r:embed="rId197" cstate="print"/>
          <a:stretch>
            <a:fillRect/>
          </a:stretch>
        </p:blipFill>
        <p:spPr>
          <a:xfrm>
            <a:off x="2200983" y="6577613"/>
            <a:ext cx="85673" cy="85673"/>
          </a:xfrm>
          <a:prstGeom prst="rect">
            <a:avLst/>
          </a:prstGeom>
        </p:spPr>
      </p:pic>
      <p:sp>
        <p:nvSpPr>
          <p:cNvPr id="1225" name="object 1225"/>
          <p:cNvSpPr/>
          <p:nvPr/>
        </p:nvSpPr>
        <p:spPr>
          <a:xfrm>
            <a:off x="4177855" y="5225618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7" y="20516"/>
                </a:moveTo>
                <a:lnTo>
                  <a:pt x="39415" y="12529"/>
                </a:lnTo>
                <a:lnTo>
                  <a:pt x="35019" y="6007"/>
                </a:lnTo>
                <a:lnTo>
                  <a:pt x="28498" y="1611"/>
                </a:lnTo>
                <a:lnTo>
                  <a:pt x="20510" y="0"/>
                </a:lnTo>
                <a:lnTo>
                  <a:pt x="12523" y="1611"/>
                </a:lnTo>
                <a:lnTo>
                  <a:pt x="6004" y="6007"/>
                </a:lnTo>
                <a:lnTo>
                  <a:pt x="1610" y="12529"/>
                </a:lnTo>
                <a:lnTo>
                  <a:pt x="0" y="20516"/>
                </a:lnTo>
                <a:lnTo>
                  <a:pt x="1610" y="28496"/>
                </a:lnTo>
                <a:lnTo>
                  <a:pt x="6004" y="35025"/>
                </a:lnTo>
                <a:lnTo>
                  <a:pt x="12523" y="39434"/>
                </a:lnTo>
                <a:lnTo>
                  <a:pt x="20510" y="41052"/>
                </a:lnTo>
                <a:lnTo>
                  <a:pt x="28498" y="39434"/>
                </a:lnTo>
                <a:lnTo>
                  <a:pt x="35019" y="35025"/>
                </a:lnTo>
                <a:lnTo>
                  <a:pt x="39415" y="28496"/>
                </a:lnTo>
                <a:lnTo>
                  <a:pt x="41027" y="2051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26" name="object 1226"/>
          <p:cNvPicPr/>
          <p:nvPr/>
        </p:nvPicPr>
        <p:blipFill>
          <a:blip r:embed="rId198" cstate="print"/>
          <a:stretch>
            <a:fillRect/>
          </a:stretch>
        </p:blipFill>
        <p:spPr>
          <a:xfrm>
            <a:off x="4278646" y="5202908"/>
            <a:ext cx="85680" cy="85680"/>
          </a:xfrm>
          <a:prstGeom prst="rect">
            <a:avLst/>
          </a:prstGeom>
        </p:spPr>
      </p:pic>
      <p:pic>
        <p:nvPicPr>
          <p:cNvPr id="1227" name="object 1227"/>
          <p:cNvPicPr/>
          <p:nvPr/>
        </p:nvPicPr>
        <p:blipFill>
          <a:blip r:embed="rId199" cstate="print"/>
          <a:stretch>
            <a:fillRect/>
          </a:stretch>
        </p:blipFill>
        <p:spPr>
          <a:xfrm>
            <a:off x="4141635" y="5603444"/>
            <a:ext cx="91585" cy="90842"/>
          </a:xfrm>
          <a:prstGeom prst="rect">
            <a:avLst/>
          </a:prstGeom>
        </p:spPr>
      </p:pic>
      <p:pic>
        <p:nvPicPr>
          <p:cNvPr id="1228" name="object 1228"/>
          <p:cNvPicPr/>
          <p:nvPr/>
        </p:nvPicPr>
        <p:blipFill>
          <a:blip r:embed="rId200" cstate="print"/>
          <a:stretch>
            <a:fillRect/>
          </a:stretch>
        </p:blipFill>
        <p:spPr>
          <a:xfrm>
            <a:off x="1012425" y="3079579"/>
            <a:ext cx="175201" cy="91401"/>
          </a:xfrm>
          <a:prstGeom prst="rect">
            <a:avLst/>
          </a:prstGeom>
        </p:spPr>
      </p:pic>
      <p:sp>
        <p:nvSpPr>
          <p:cNvPr id="1229" name="object 1229"/>
          <p:cNvSpPr/>
          <p:nvPr/>
        </p:nvSpPr>
        <p:spPr>
          <a:xfrm>
            <a:off x="9957879" y="6022670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295"/>
                </a:moveTo>
                <a:lnTo>
                  <a:pt x="6603" y="1460"/>
                </a:lnTo>
                <a:lnTo>
                  <a:pt x="5143" y="0"/>
                </a:lnTo>
                <a:lnTo>
                  <a:pt x="3365" y="0"/>
                </a:lnTo>
                <a:lnTo>
                  <a:pt x="1524" y="0"/>
                </a:lnTo>
                <a:lnTo>
                  <a:pt x="0" y="1460"/>
                </a:lnTo>
                <a:lnTo>
                  <a:pt x="0" y="3295"/>
                </a:lnTo>
                <a:lnTo>
                  <a:pt x="0" y="5130"/>
                </a:lnTo>
                <a:lnTo>
                  <a:pt x="1524" y="6623"/>
                </a:lnTo>
                <a:lnTo>
                  <a:pt x="3365" y="6623"/>
                </a:lnTo>
                <a:lnTo>
                  <a:pt x="5143" y="6623"/>
                </a:lnTo>
                <a:lnTo>
                  <a:pt x="6603" y="5130"/>
                </a:lnTo>
                <a:lnTo>
                  <a:pt x="6603" y="32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9006713" y="5229415"/>
            <a:ext cx="164465" cy="464184"/>
          </a:xfrm>
          <a:custGeom>
            <a:avLst/>
            <a:gdLst/>
            <a:ahLst/>
            <a:cxnLst/>
            <a:rect l="l" t="t" r="r" b="b"/>
            <a:pathLst>
              <a:path w="164465" h="464185">
                <a:moveTo>
                  <a:pt x="81724" y="60471"/>
                </a:moveTo>
                <a:lnTo>
                  <a:pt x="56070" y="37826"/>
                </a:lnTo>
              </a:path>
              <a:path w="164465" h="464185">
                <a:moveTo>
                  <a:pt x="45338" y="28352"/>
                </a:moveTo>
                <a:lnTo>
                  <a:pt x="43433" y="26689"/>
                </a:lnTo>
              </a:path>
              <a:path w="164465" h="464185">
                <a:moveTo>
                  <a:pt x="43433" y="26689"/>
                </a:moveTo>
                <a:lnTo>
                  <a:pt x="41275" y="25374"/>
                </a:lnTo>
              </a:path>
              <a:path w="164465" h="464185">
                <a:moveTo>
                  <a:pt x="29082" y="17907"/>
                </a:moveTo>
                <a:lnTo>
                  <a:pt x="0" y="0"/>
                </a:lnTo>
              </a:path>
              <a:path w="164465" h="464185">
                <a:moveTo>
                  <a:pt x="129920" y="127647"/>
                </a:moveTo>
                <a:lnTo>
                  <a:pt x="114490" y="102222"/>
                </a:lnTo>
              </a:path>
              <a:path w="164465" h="464185">
                <a:moveTo>
                  <a:pt x="106362" y="90538"/>
                </a:moveTo>
                <a:lnTo>
                  <a:pt x="103250" y="86569"/>
                </a:lnTo>
              </a:path>
              <a:path w="164465" h="464185">
                <a:moveTo>
                  <a:pt x="94424" y="75380"/>
                </a:moveTo>
                <a:lnTo>
                  <a:pt x="87947" y="67170"/>
                </a:lnTo>
              </a:path>
              <a:path w="164465" h="464185">
                <a:moveTo>
                  <a:pt x="155320" y="194862"/>
                </a:moveTo>
                <a:lnTo>
                  <a:pt x="148081" y="170853"/>
                </a:lnTo>
              </a:path>
              <a:path w="164465" h="464185">
                <a:moveTo>
                  <a:pt x="143192" y="157460"/>
                </a:moveTo>
                <a:lnTo>
                  <a:pt x="141223" y="152793"/>
                </a:lnTo>
              </a:path>
              <a:path w="164465" h="464185">
                <a:moveTo>
                  <a:pt x="135572" y="139674"/>
                </a:moveTo>
                <a:lnTo>
                  <a:pt x="133350" y="134365"/>
                </a:lnTo>
              </a:path>
              <a:path w="164465" h="464185">
                <a:moveTo>
                  <a:pt x="163893" y="262064"/>
                </a:moveTo>
                <a:lnTo>
                  <a:pt x="162369" y="238772"/>
                </a:lnTo>
              </a:path>
              <a:path w="164465" h="464185">
                <a:moveTo>
                  <a:pt x="160781" y="224580"/>
                </a:moveTo>
                <a:lnTo>
                  <a:pt x="159956" y="219621"/>
                </a:lnTo>
              </a:path>
              <a:path w="164465" h="464185">
                <a:moveTo>
                  <a:pt x="157606" y="205555"/>
                </a:moveTo>
                <a:lnTo>
                  <a:pt x="156908" y="201587"/>
                </a:lnTo>
              </a:path>
              <a:path w="164465" h="464185">
                <a:moveTo>
                  <a:pt x="157035" y="329234"/>
                </a:moveTo>
                <a:lnTo>
                  <a:pt x="160845" y="306241"/>
                </a:lnTo>
              </a:path>
              <a:path w="164465" h="464185">
                <a:moveTo>
                  <a:pt x="162432" y="292049"/>
                </a:moveTo>
                <a:lnTo>
                  <a:pt x="162750" y="287064"/>
                </a:lnTo>
              </a:path>
              <a:path w="164465" h="464185">
                <a:moveTo>
                  <a:pt x="163639" y="272802"/>
                </a:moveTo>
                <a:lnTo>
                  <a:pt x="163893" y="268757"/>
                </a:lnTo>
              </a:path>
              <a:path w="164465" h="464185">
                <a:moveTo>
                  <a:pt x="133603" y="396455"/>
                </a:moveTo>
                <a:lnTo>
                  <a:pt x="143382" y="373386"/>
                </a:lnTo>
              </a:path>
              <a:path w="164465" h="464185">
                <a:moveTo>
                  <a:pt x="148272" y="359987"/>
                </a:moveTo>
                <a:lnTo>
                  <a:pt x="149669" y="355155"/>
                </a:lnTo>
              </a:path>
              <a:path w="164465" h="464185">
                <a:moveTo>
                  <a:pt x="153860" y="341483"/>
                </a:moveTo>
                <a:lnTo>
                  <a:pt x="155511" y="335978"/>
                </a:lnTo>
              </a:path>
              <a:path w="164465" h="464185">
                <a:moveTo>
                  <a:pt x="88391" y="463676"/>
                </a:moveTo>
                <a:lnTo>
                  <a:pt x="106806" y="440334"/>
                </a:lnTo>
              </a:path>
              <a:path w="164465" h="464185">
                <a:moveTo>
                  <a:pt x="114871" y="428599"/>
                </a:moveTo>
                <a:lnTo>
                  <a:pt x="117475" y="424281"/>
                </a:lnTo>
              </a:path>
              <a:path w="164465" h="464185">
                <a:moveTo>
                  <a:pt x="124840" y="412057"/>
                </a:moveTo>
                <a:lnTo>
                  <a:pt x="130238" y="4031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9007729" y="5699785"/>
            <a:ext cx="81280" cy="60960"/>
          </a:xfrm>
          <a:custGeom>
            <a:avLst/>
            <a:gdLst/>
            <a:ahLst/>
            <a:cxnLst/>
            <a:rect l="l" t="t" r="r" b="b"/>
            <a:pathLst>
              <a:path w="81279" h="60960">
                <a:moveTo>
                  <a:pt x="0" y="60477"/>
                </a:moveTo>
                <a:lnTo>
                  <a:pt x="28892" y="42589"/>
                </a:lnTo>
              </a:path>
              <a:path w="81279" h="60960">
                <a:moveTo>
                  <a:pt x="41084" y="35052"/>
                </a:moveTo>
                <a:lnTo>
                  <a:pt x="43179" y="33737"/>
                </a:lnTo>
              </a:path>
              <a:path w="81279" h="60960">
                <a:moveTo>
                  <a:pt x="43179" y="33737"/>
                </a:moveTo>
                <a:lnTo>
                  <a:pt x="45085" y="32073"/>
                </a:lnTo>
              </a:path>
              <a:path w="81279" h="60960">
                <a:moveTo>
                  <a:pt x="55752" y="22574"/>
                </a:moveTo>
                <a:lnTo>
                  <a:pt x="812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8753157" y="5766981"/>
            <a:ext cx="240665" cy="24765"/>
          </a:xfrm>
          <a:custGeom>
            <a:avLst/>
            <a:gdLst/>
            <a:ahLst/>
            <a:cxnLst/>
            <a:rect l="l" t="t" r="r" b="b"/>
            <a:pathLst>
              <a:path w="240665" h="24764">
                <a:moveTo>
                  <a:pt x="0" y="0"/>
                </a:moveTo>
                <a:lnTo>
                  <a:pt x="38607" y="13373"/>
                </a:lnTo>
              </a:path>
              <a:path w="240665" h="24764">
                <a:moveTo>
                  <a:pt x="52387" y="17119"/>
                </a:moveTo>
                <a:lnTo>
                  <a:pt x="57340" y="17932"/>
                </a:lnTo>
              </a:path>
              <a:path w="240665" h="24764">
                <a:moveTo>
                  <a:pt x="71374" y="20313"/>
                </a:moveTo>
                <a:lnTo>
                  <a:pt x="95440" y="24384"/>
                </a:lnTo>
              </a:path>
              <a:path w="240665" h="24764">
                <a:moveTo>
                  <a:pt x="95440" y="24384"/>
                </a:moveTo>
                <a:lnTo>
                  <a:pt x="113029" y="24384"/>
                </a:lnTo>
              </a:path>
              <a:path w="240665" h="24764">
                <a:moveTo>
                  <a:pt x="127317" y="24384"/>
                </a:moveTo>
                <a:lnTo>
                  <a:pt x="132397" y="24384"/>
                </a:lnTo>
              </a:path>
              <a:path w="240665" h="24764">
                <a:moveTo>
                  <a:pt x="146621" y="24085"/>
                </a:moveTo>
                <a:lnTo>
                  <a:pt x="188023" y="17119"/>
                </a:lnTo>
              </a:path>
              <a:path w="240665" h="24764">
                <a:moveTo>
                  <a:pt x="201802" y="13373"/>
                </a:moveTo>
                <a:lnTo>
                  <a:pt x="206565" y="11709"/>
                </a:lnTo>
              </a:path>
              <a:path w="240665" h="24764">
                <a:moveTo>
                  <a:pt x="220027" y="7073"/>
                </a:moveTo>
                <a:lnTo>
                  <a:pt x="2404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8576056" y="5296586"/>
            <a:ext cx="163195" cy="464184"/>
          </a:xfrm>
          <a:custGeom>
            <a:avLst/>
            <a:gdLst/>
            <a:ahLst/>
            <a:cxnLst/>
            <a:rect l="l" t="t" r="r" b="b"/>
            <a:pathLst>
              <a:path w="163195" h="464185">
                <a:moveTo>
                  <a:pt x="81724" y="403199"/>
                </a:moveTo>
                <a:lnTo>
                  <a:pt x="107124" y="425773"/>
                </a:lnTo>
              </a:path>
              <a:path w="163195" h="464185">
                <a:moveTo>
                  <a:pt x="117792" y="435273"/>
                </a:moveTo>
                <a:lnTo>
                  <a:pt x="119697" y="436937"/>
                </a:lnTo>
              </a:path>
              <a:path w="163195" h="464185">
                <a:moveTo>
                  <a:pt x="119697" y="436937"/>
                </a:moveTo>
                <a:lnTo>
                  <a:pt x="121856" y="438251"/>
                </a:lnTo>
              </a:path>
              <a:path w="163195" h="464185">
                <a:moveTo>
                  <a:pt x="133985" y="445789"/>
                </a:moveTo>
                <a:lnTo>
                  <a:pt x="162877" y="463676"/>
                </a:lnTo>
              </a:path>
              <a:path w="163195" h="464185">
                <a:moveTo>
                  <a:pt x="33718" y="336029"/>
                </a:moveTo>
                <a:lnTo>
                  <a:pt x="49085" y="361429"/>
                </a:lnTo>
              </a:path>
              <a:path w="163195" h="464185">
                <a:moveTo>
                  <a:pt x="57150" y="373164"/>
                </a:moveTo>
                <a:lnTo>
                  <a:pt x="60261" y="377132"/>
                </a:lnTo>
              </a:path>
              <a:path w="163195" h="464185">
                <a:moveTo>
                  <a:pt x="69088" y="388315"/>
                </a:moveTo>
                <a:lnTo>
                  <a:pt x="75501" y="396506"/>
                </a:lnTo>
              </a:path>
              <a:path w="163195" h="464185">
                <a:moveTo>
                  <a:pt x="8445" y="268808"/>
                </a:moveTo>
                <a:lnTo>
                  <a:pt x="15684" y="292817"/>
                </a:lnTo>
              </a:path>
              <a:path w="163195" h="464185">
                <a:moveTo>
                  <a:pt x="20510" y="306216"/>
                </a:moveTo>
                <a:lnTo>
                  <a:pt x="22478" y="310851"/>
                </a:lnTo>
              </a:path>
              <a:path w="163195" h="464185">
                <a:moveTo>
                  <a:pt x="28067" y="324002"/>
                </a:moveTo>
                <a:lnTo>
                  <a:pt x="30289" y="329285"/>
                </a:lnTo>
              </a:path>
              <a:path w="163195" h="464185">
                <a:moveTo>
                  <a:pt x="0" y="201587"/>
                </a:moveTo>
                <a:lnTo>
                  <a:pt x="1460" y="224878"/>
                </a:lnTo>
              </a:path>
              <a:path w="163195" h="464185">
                <a:moveTo>
                  <a:pt x="3111" y="239071"/>
                </a:moveTo>
                <a:lnTo>
                  <a:pt x="3873" y="244030"/>
                </a:lnTo>
              </a:path>
              <a:path w="163195" h="464185">
                <a:moveTo>
                  <a:pt x="6223" y="258121"/>
                </a:moveTo>
                <a:lnTo>
                  <a:pt x="6858" y="262064"/>
                </a:lnTo>
              </a:path>
              <a:path w="163195" h="464185">
                <a:moveTo>
                  <a:pt x="6985" y="134416"/>
                </a:moveTo>
                <a:lnTo>
                  <a:pt x="3175" y="157410"/>
                </a:lnTo>
              </a:path>
              <a:path w="163195" h="464185">
                <a:moveTo>
                  <a:pt x="1524" y="171602"/>
                </a:moveTo>
                <a:lnTo>
                  <a:pt x="1206" y="176612"/>
                </a:lnTo>
              </a:path>
              <a:path w="163195" h="464185">
                <a:moveTo>
                  <a:pt x="253" y="190874"/>
                </a:moveTo>
                <a:lnTo>
                  <a:pt x="0" y="194894"/>
                </a:lnTo>
              </a:path>
              <a:path w="163195" h="464185">
                <a:moveTo>
                  <a:pt x="30607" y="67195"/>
                </a:moveTo>
                <a:lnTo>
                  <a:pt x="20700" y="90290"/>
                </a:lnTo>
              </a:path>
              <a:path w="163195" h="464185">
                <a:moveTo>
                  <a:pt x="15875" y="103682"/>
                </a:moveTo>
                <a:lnTo>
                  <a:pt x="14350" y="108496"/>
                </a:lnTo>
              </a:path>
              <a:path w="163195" h="464185">
                <a:moveTo>
                  <a:pt x="10223" y="122186"/>
                </a:moveTo>
                <a:lnTo>
                  <a:pt x="8572" y="127692"/>
                </a:lnTo>
              </a:path>
              <a:path w="163195" h="464185">
                <a:moveTo>
                  <a:pt x="76009" y="0"/>
                </a:moveTo>
                <a:lnTo>
                  <a:pt x="57530" y="23368"/>
                </a:lnTo>
              </a:path>
              <a:path w="163195" h="464185">
                <a:moveTo>
                  <a:pt x="49402" y="35051"/>
                </a:moveTo>
                <a:lnTo>
                  <a:pt x="46799" y="39363"/>
                </a:lnTo>
              </a:path>
              <a:path w="163195" h="464185">
                <a:moveTo>
                  <a:pt x="39433" y="51568"/>
                </a:moveTo>
                <a:lnTo>
                  <a:pt x="33972" y="604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8658288" y="5229415"/>
            <a:ext cx="81915" cy="60960"/>
          </a:xfrm>
          <a:custGeom>
            <a:avLst/>
            <a:gdLst/>
            <a:ahLst/>
            <a:cxnLst/>
            <a:rect l="l" t="t" r="r" b="b"/>
            <a:pathLst>
              <a:path w="81915" h="60960">
                <a:moveTo>
                  <a:pt x="81724" y="0"/>
                </a:moveTo>
                <a:lnTo>
                  <a:pt x="52577" y="17907"/>
                </a:lnTo>
              </a:path>
              <a:path w="81915" h="60960">
                <a:moveTo>
                  <a:pt x="40385" y="25374"/>
                </a:moveTo>
                <a:lnTo>
                  <a:pt x="38226" y="26689"/>
                </a:lnTo>
              </a:path>
              <a:path w="81915" h="60960">
                <a:moveTo>
                  <a:pt x="38226" y="26689"/>
                </a:moveTo>
                <a:lnTo>
                  <a:pt x="36322" y="28352"/>
                </a:lnTo>
              </a:path>
              <a:path w="81915" h="60960">
                <a:moveTo>
                  <a:pt x="25653" y="37826"/>
                </a:moveTo>
                <a:lnTo>
                  <a:pt x="0" y="604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9957943" y="566652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295"/>
                </a:moveTo>
                <a:lnTo>
                  <a:pt x="6603" y="1460"/>
                </a:lnTo>
                <a:lnTo>
                  <a:pt x="5079" y="0"/>
                </a:lnTo>
                <a:lnTo>
                  <a:pt x="3301" y="0"/>
                </a:lnTo>
                <a:lnTo>
                  <a:pt x="1460" y="0"/>
                </a:lnTo>
                <a:lnTo>
                  <a:pt x="0" y="1460"/>
                </a:lnTo>
                <a:lnTo>
                  <a:pt x="0" y="3295"/>
                </a:lnTo>
                <a:lnTo>
                  <a:pt x="0" y="5111"/>
                </a:lnTo>
                <a:lnTo>
                  <a:pt x="1460" y="6572"/>
                </a:lnTo>
                <a:lnTo>
                  <a:pt x="3301" y="6572"/>
                </a:lnTo>
                <a:lnTo>
                  <a:pt x="5079" y="6572"/>
                </a:lnTo>
                <a:lnTo>
                  <a:pt x="6603" y="5111"/>
                </a:lnTo>
                <a:lnTo>
                  <a:pt x="6603" y="32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9957943" y="531037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276"/>
                </a:moveTo>
                <a:lnTo>
                  <a:pt x="6603" y="1460"/>
                </a:lnTo>
                <a:lnTo>
                  <a:pt x="5143" y="0"/>
                </a:lnTo>
                <a:lnTo>
                  <a:pt x="3301" y="0"/>
                </a:lnTo>
                <a:lnTo>
                  <a:pt x="1460" y="0"/>
                </a:lnTo>
                <a:lnTo>
                  <a:pt x="0" y="1460"/>
                </a:lnTo>
                <a:lnTo>
                  <a:pt x="0" y="3276"/>
                </a:lnTo>
                <a:lnTo>
                  <a:pt x="0" y="5111"/>
                </a:lnTo>
                <a:lnTo>
                  <a:pt x="1460" y="6572"/>
                </a:lnTo>
                <a:lnTo>
                  <a:pt x="3301" y="6572"/>
                </a:lnTo>
                <a:lnTo>
                  <a:pt x="5143" y="6572"/>
                </a:lnTo>
                <a:lnTo>
                  <a:pt x="6603" y="5111"/>
                </a:lnTo>
                <a:lnTo>
                  <a:pt x="6603" y="3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8280781" y="626099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779" y="6896"/>
                </a:moveTo>
                <a:lnTo>
                  <a:pt x="13779" y="3098"/>
                </a:lnTo>
                <a:lnTo>
                  <a:pt x="10731" y="0"/>
                </a:lnTo>
                <a:lnTo>
                  <a:pt x="6921" y="0"/>
                </a:lnTo>
                <a:lnTo>
                  <a:pt x="3111" y="0"/>
                </a:lnTo>
                <a:lnTo>
                  <a:pt x="0" y="3098"/>
                </a:lnTo>
                <a:lnTo>
                  <a:pt x="0" y="6896"/>
                </a:lnTo>
                <a:lnTo>
                  <a:pt x="0" y="10693"/>
                </a:lnTo>
                <a:lnTo>
                  <a:pt x="3111" y="13792"/>
                </a:lnTo>
                <a:lnTo>
                  <a:pt x="6921" y="13792"/>
                </a:lnTo>
                <a:lnTo>
                  <a:pt x="10731" y="13792"/>
                </a:lnTo>
                <a:lnTo>
                  <a:pt x="13779" y="10693"/>
                </a:lnTo>
                <a:lnTo>
                  <a:pt x="13779" y="6896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10455275" y="2992945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612" y="33591"/>
                </a:moveTo>
                <a:lnTo>
                  <a:pt x="0" y="33591"/>
                </a:lnTo>
              </a:path>
              <a:path w="201929" h="33655">
                <a:moveTo>
                  <a:pt x="0" y="33591"/>
                </a:moveTo>
                <a:lnTo>
                  <a:pt x="0" y="0"/>
                </a:lnTo>
              </a:path>
              <a:path w="201929" h="33655">
                <a:moveTo>
                  <a:pt x="0" y="0"/>
                </a:moveTo>
                <a:lnTo>
                  <a:pt x="201612" y="0"/>
                </a:lnTo>
              </a:path>
              <a:path w="201929" h="33655">
                <a:moveTo>
                  <a:pt x="201612" y="0"/>
                </a:moveTo>
                <a:lnTo>
                  <a:pt x="201612" y="33591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10981690" y="2992945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0" y="0"/>
                </a:moveTo>
                <a:lnTo>
                  <a:pt x="201549" y="0"/>
                </a:lnTo>
              </a:path>
              <a:path w="201929" h="33655">
                <a:moveTo>
                  <a:pt x="201549" y="0"/>
                </a:moveTo>
                <a:lnTo>
                  <a:pt x="201549" y="33591"/>
                </a:lnTo>
              </a:path>
              <a:path w="201929" h="33655">
                <a:moveTo>
                  <a:pt x="201549" y="33591"/>
                </a:moveTo>
                <a:lnTo>
                  <a:pt x="0" y="33591"/>
                </a:lnTo>
              </a:path>
              <a:path w="201929" h="33655">
                <a:moveTo>
                  <a:pt x="0" y="33591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40" name="object 1240"/>
          <p:cNvGrpSpPr/>
          <p:nvPr/>
        </p:nvGrpSpPr>
        <p:grpSpPr>
          <a:xfrm>
            <a:off x="4379452" y="5241979"/>
            <a:ext cx="1710055" cy="1028700"/>
            <a:chOff x="4379452" y="5241979"/>
            <a:chExt cx="1710055" cy="1028700"/>
          </a:xfrm>
        </p:grpSpPr>
        <p:sp>
          <p:nvSpPr>
            <p:cNvPr id="1241" name="object 1241"/>
            <p:cNvSpPr/>
            <p:nvPr/>
          </p:nvSpPr>
          <p:spPr>
            <a:xfrm>
              <a:off x="4394574" y="5243779"/>
              <a:ext cx="1680210" cy="1008380"/>
            </a:xfrm>
            <a:custGeom>
              <a:avLst/>
              <a:gdLst/>
              <a:ahLst/>
              <a:cxnLst/>
              <a:rect l="l" t="t" r="r" b="b"/>
              <a:pathLst>
                <a:path w="1680210" h="1008379">
                  <a:moveTo>
                    <a:pt x="0" y="1007986"/>
                  </a:moveTo>
                  <a:lnTo>
                    <a:pt x="1679968" y="1007986"/>
                  </a:lnTo>
                </a:path>
                <a:path w="1680210" h="1008379">
                  <a:moveTo>
                    <a:pt x="1679968" y="1007986"/>
                  </a:moveTo>
                  <a:lnTo>
                    <a:pt x="1679968" y="0"/>
                  </a:lnTo>
                </a:path>
                <a:path w="1680210" h="1008379">
                  <a:moveTo>
                    <a:pt x="1679968" y="0"/>
                  </a:moveTo>
                  <a:lnTo>
                    <a:pt x="0" y="69"/>
                  </a:lnTo>
                </a:path>
                <a:path w="1680210" h="1008379">
                  <a:moveTo>
                    <a:pt x="0" y="69"/>
                  </a:moveTo>
                  <a:lnTo>
                    <a:pt x="0" y="1007986"/>
                  </a:lnTo>
                </a:path>
                <a:path w="1680210" h="1008379">
                  <a:moveTo>
                    <a:pt x="839539" y="25"/>
                  </a:moveTo>
                  <a:lnTo>
                    <a:pt x="839685" y="389108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2" name="object 1242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5109404" y="5631088"/>
              <a:ext cx="126783" cy="249414"/>
            </a:xfrm>
            <a:prstGeom prst="rect">
              <a:avLst/>
            </a:prstGeom>
          </p:spPr>
        </p:pic>
        <p:sp>
          <p:nvSpPr>
            <p:cNvPr id="1243" name="object 1243"/>
            <p:cNvSpPr/>
            <p:nvPr/>
          </p:nvSpPr>
          <p:spPr>
            <a:xfrm>
              <a:off x="5234114" y="5244198"/>
              <a:ext cx="635" cy="1024255"/>
            </a:xfrm>
            <a:custGeom>
              <a:avLst/>
              <a:gdLst/>
              <a:ahLst/>
              <a:cxnLst/>
              <a:rect l="l" t="t" r="r" b="b"/>
              <a:pathLst>
                <a:path w="635" h="1024254">
                  <a:moveTo>
                    <a:pt x="273" y="634504"/>
                  </a:moveTo>
                  <a:lnTo>
                    <a:pt x="0" y="1023740"/>
                  </a:lnTo>
                </a:path>
                <a:path w="635" h="1024254">
                  <a:moveTo>
                    <a:pt x="0" y="0"/>
                  </a:moveTo>
                  <a:lnTo>
                    <a:pt x="146" y="389134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4" name="object 1244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5232460" y="5631532"/>
              <a:ext cx="126758" cy="249364"/>
            </a:xfrm>
            <a:prstGeom prst="rect">
              <a:avLst/>
            </a:prstGeom>
          </p:spPr>
        </p:pic>
        <p:sp>
          <p:nvSpPr>
            <p:cNvPr id="1245" name="object 1245"/>
            <p:cNvSpPr/>
            <p:nvPr/>
          </p:nvSpPr>
          <p:spPr>
            <a:xfrm>
              <a:off x="5234387" y="5571598"/>
              <a:ext cx="853440" cy="697230"/>
            </a:xfrm>
            <a:custGeom>
              <a:avLst/>
              <a:gdLst/>
              <a:ahLst/>
              <a:cxnLst/>
              <a:rect l="l" t="t" r="r" b="b"/>
              <a:pathLst>
                <a:path w="853439" h="697229">
                  <a:moveTo>
                    <a:pt x="0" y="307498"/>
                  </a:moveTo>
                  <a:lnTo>
                    <a:pt x="590" y="696734"/>
                  </a:lnTo>
                </a:path>
                <a:path w="853439" h="697229">
                  <a:moveTo>
                    <a:pt x="852855" y="0"/>
                  </a:moveTo>
                  <a:lnTo>
                    <a:pt x="457149" y="61417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6" name="object 1246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5566877" y="5631215"/>
              <a:ext cx="126459" cy="249364"/>
            </a:xfrm>
            <a:prstGeom prst="rect">
              <a:avLst/>
            </a:prstGeom>
          </p:spPr>
        </p:pic>
        <p:sp>
          <p:nvSpPr>
            <p:cNvPr id="1247" name="object 1247"/>
            <p:cNvSpPr/>
            <p:nvPr/>
          </p:nvSpPr>
          <p:spPr>
            <a:xfrm>
              <a:off x="5691536" y="5878779"/>
              <a:ext cx="396240" cy="61594"/>
            </a:xfrm>
            <a:custGeom>
              <a:avLst/>
              <a:gdLst/>
              <a:ahLst/>
              <a:cxnLst/>
              <a:rect l="l" t="t" r="r" b="b"/>
              <a:pathLst>
                <a:path w="396239" h="61595">
                  <a:moveTo>
                    <a:pt x="0" y="0"/>
                  </a:moveTo>
                  <a:lnTo>
                    <a:pt x="395859" y="61436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8" name="object 1248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5689736" y="5631215"/>
              <a:ext cx="126504" cy="249364"/>
            </a:xfrm>
            <a:prstGeom prst="rect">
              <a:avLst/>
            </a:prstGeom>
          </p:spPr>
        </p:pic>
        <p:sp>
          <p:nvSpPr>
            <p:cNvPr id="1249" name="object 1249"/>
            <p:cNvSpPr/>
            <p:nvPr/>
          </p:nvSpPr>
          <p:spPr>
            <a:xfrm>
              <a:off x="4381252" y="5572340"/>
              <a:ext cx="396240" cy="61594"/>
            </a:xfrm>
            <a:custGeom>
              <a:avLst/>
              <a:gdLst/>
              <a:ahLst/>
              <a:cxnLst/>
              <a:rect l="l" t="t" r="r" b="b"/>
              <a:pathLst>
                <a:path w="396239" h="61595">
                  <a:moveTo>
                    <a:pt x="0" y="0"/>
                  </a:moveTo>
                  <a:lnTo>
                    <a:pt x="395731" y="61042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50" name="object 1250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4775184" y="5631583"/>
              <a:ext cx="126605" cy="249389"/>
            </a:xfrm>
            <a:prstGeom prst="rect">
              <a:avLst/>
            </a:prstGeom>
          </p:spPr>
        </p:pic>
        <p:sp>
          <p:nvSpPr>
            <p:cNvPr id="1251" name="object 1251"/>
            <p:cNvSpPr/>
            <p:nvPr/>
          </p:nvSpPr>
          <p:spPr>
            <a:xfrm>
              <a:off x="4381373" y="5879172"/>
              <a:ext cx="396240" cy="62230"/>
            </a:xfrm>
            <a:custGeom>
              <a:avLst/>
              <a:gdLst/>
              <a:ahLst/>
              <a:cxnLst/>
              <a:rect l="l" t="t" r="r" b="b"/>
              <a:pathLst>
                <a:path w="396239" h="62229">
                  <a:moveTo>
                    <a:pt x="395833" y="0"/>
                  </a:moveTo>
                  <a:lnTo>
                    <a:pt x="0" y="61766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52" name="object 1252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4652400" y="5631583"/>
              <a:ext cx="126605" cy="249389"/>
            </a:xfrm>
            <a:prstGeom prst="rect">
              <a:avLst/>
            </a:prstGeom>
          </p:spPr>
        </p:pic>
        <p:pic>
          <p:nvPicPr>
            <p:cNvPr id="1253" name="object 1253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5198157" y="5719912"/>
              <a:ext cx="71887" cy="71887"/>
            </a:xfrm>
            <a:prstGeom prst="rect">
              <a:avLst/>
            </a:prstGeom>
          </p:spPr>
        </p:pic>
        <p:pic>
          <p:nvPicPr>
            <p:cNvPr id="1254" name="object 1254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380458" y="5693875"/>
              <a:ext cx="127252" cy="124710"/>
            </a:xfrm>
            <a:prstGeom prst="rect">
              <a:avLst/>
            </a:prstGeom>
          </p:spPr>
        </p:pic>
        <p:pic>
          <p:nvPicPr>
            <p:cNvPr id="1255" name="object 1255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5960486" y="5693233"/>
              <a:ext cx="127303" cy="124704"/>
            </a:xfrm>
            <a:prstGeom prst="rect">
              <a:avLst/>
            </a:prstGeom>
          </p:spPr>
        </p:pic>
      </p:grpSp>
      <p:sp>
        <p:nvSpPr>
          <p:cNvPr id="1256" name="object 1256"/>
          <p:cNvSpPr/>
          <p:nvPr/>
        </p:nvSpPr>
        <p:spPr>
          <a:xfrm>
            <a:off x="5495404" y="1954911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4431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8461311" y="1946973"/>
            <a:ext cx="0" cy="403860"/>
          </a:xfrm>
          <a:custGeom>
            <a:avLst/>
            <a:gdLst/>
            <a:ahLst/>
            <a:cxnLst/>
            <a:rect l="l" t="t" r="r" b="b"/>
            <a:pathLst>
              <a:path w="0" h="403860">
                <a:moveTo>
                  <a:pt x="0" y="403860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7147369" y="6666052"/>
            <a:ext cx="181610" cy="104775"/>
          </a:xfrm>
          <a:custGeom>
            <a:avLst/>
            <a:gdLst/>
            <a:ahLst/>
            <a:cxnLst/>
            <a:rect l="l" t="t" r="r" b="b"/>
            <a:pathLst>
              <a:path w="181609" h="104775">
                <a:moveTo>
                  <a:pt x="0" y="0"/>
                </a:moveTo>
                <a:lnTo>
                  <a:pt x="181419" y="0"/>
                </a:lnTo>
              </a:path>
              <a:path w="181609" h="104775">
                <a:moveTo>
                  <a:pt x="181419" y="0"/>
                </a:moveTo>
                <a:lnTo>
                  <a:pt x="181419" y="104178"/>
                </a:lnTo>
              </a:path>
              <a:path w="181609" h="104775">
                <a:moveTo>
                  <a:pt x="181419" y="104178"/>
                </a:moveTo>
                <a:lnTo>
                  <a:pt x="0" y="104178"/>
                </a:lnTo>
              </a:path>
              <a:path w="181609" h="104775">
                <a:moveTo>
                  <a:pt x="0" y="104178"/>
                </a:moveTo>
                <a:lnTo>
                  <a:pt x="0" y="0"/>
                </a:lnTo>
              </a:path>
              <a:path w="181609" h="104775">
                <a:moveTo>
                  <a:pt x="90741" y="13100"/>
                </a:moveTo>
                <a:lnTo>
                  <a:pt x="90741" y="9118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59" name="object 1259"/>
          <p:cNvPicPr/>
          <p:nvPr/>
        </p:nvPicPr>
        <p:blipFill>
          <a:blip r:embed="rId210" cstate="print"/>
          <a:stretch>
            <a:fillRect/>
          </a:stretch>
        </p:blipFill>
        <p:spPr>
          <a:xfrm>
            <a:off x="12318025" y="2339000"/>
            <a:ext cx="320528" cy="376535"/>
          </a:xfrm>
          <a:prstGeom prst="rect">
            <a:avLst/>
          </a:prstGeom>
        </p:spPr>
      </p:pic>
      <p:sp>
        <p:nvSpPr>
          <p:cNvPr id="1260" name="object 1260"/>
          <p:cNvSpPr/>
          <p:nvPr/>
        </p:nvSpPr>
        <p:spPr>
          <a:xfrm>
            <a:off x="5495404" y="1954339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0" y="571"/>
                </a:moveTo>
                <a:lnTo>
                  <a:pt x="201612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8208644" y="1913255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5" h="0">
                <a:moveTo>
                  <a:pt x="284543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4301528" y="3286188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61" y="32638"/>
                </a:lnTo>
              </a:path>
              <a:path w="59689" h="66039">
                <a:moveTo>
                  <a:pt x="59461" y="32638"/>
                </a:moveTo>
                <a:lnTo>
                  <a:pt x="76" y="65468"/>
                </a:lnTo>
              </a:path>
              <a:path w="59689" h="66039">
                <a:moveTo>
                  <a:pt x="76" y="65468"/>
                </a:moveTo>
                <a:lnTo>
                  <a:pt x="0" y="0"/>
                </a:lnTo>
              </a:path>
              <a:path w="59689" h="66039">
                <a:moveTo>
                  <a:pt x="0" y="0"/>
                </a:moveTo>
                <a:lnTo>
                  <a:pt x="59461" y="32638"/>
                </a:lnTo>
              </a:path>
              <a:path w="59689" h="66039">
                <a:moveTo>
                  <a:pt x="59461" y="32638"/>
                </a:moveTo>
                <a:lnTo>
                  <a:pt x="76" y="65468"/>
                </a:lnTo>
              </a:path>
              <a:path w="59689" h="66039">
                <a:moveTo>
                  <a:pt x="76" y="654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5135264" y="2787459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7" y="59308"/>
                </a:moveTo>
                <a:lnTo>
                  <a:pt x="32619" y="0"/>
                </a:lnTo>
              </a:path>
              <a:path w="66039" h="59689">
                <a:moveTo>
                  <a:pt x="32619" y="0"/>
                </a:moveTo>
                <a:lnTo>
                  <a:pt x="0" y="59435"/>
                </a:lnTo>
              </a:path>
              <a:path w="66039" h="59689">
                <a:moveTo>
                  <a:pt x="0" y="59435"/>
                </a:moveTo>
                <a:lnTo>
                  <a:pt x="65487" y="593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9857867" y="5092992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435" y="65481"/>
                </a:moveTo>
                <a:lnTo>
                  <a:pt x="0" y="32816"/>
                </a:lnTo>
              </a:path>
              <a:path w="59690" h="66039">
                <a:moveTo>
                  <a:pt x="0" y="32816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59435" y="65481"/>
                </a:lnTo>
              </a:path>
              <a:path w="59690" h="66039">
                <a:moveTo>
                  <a:pt x="59435" y="65481"/>
                </a:moveTo>
                <a:lnTo>
                  <a:pt x="0" y="32816"/>
                </a:lnTo>
              </a:path>
              <a:path w="59690" h="66039">
                <a:moveTo>
                  <a:pt x="0" y="32816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59435" y="654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8239886" y="7246087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40" h="59690">
                <a:moveTo>
                  <a:pt x="0" y="59429"/>
                </a:moveTo>
                <a:lnTo>
                  <a:pt x="32702" y="0"/>
                </a:lnTo>
              </a:path>
              <a:path w="66040" h="59690">
                <a:moveTo>
                  <a:pt x="32702" y="0"/>
                </a:moveTo>
                <a:lnTo>
                  <a:pt x="65468" y="59359"/>
                </a:lnTo>
              </a:path>
              <a:path w="66040" h="59690">
                <a:moveTo>
                  <a:pt x="65468" y="59359"/>
                </a:moveTo>
                <a:lnTo>
                  <a:pt x="0" y="59429"/>
                </a:lnTo>
              </a:path>
              <a:path w="66040" h="59690">
                <a:moveTo>
                  <a:pt x="0" y="59429"/>
                </a:moveTo>
                <a:lnTo>
                  <a:pt x="32702" y="0"/>
                </a:lnTo>
              </a:path>
              <a:path w="66040" h="59690">
                <a:moveTo>
                  <a:pt x="32702" y="0"/>
                </a:moveTo>
                <a:lnTo>
                  <a:pt x="65468" y="59359"/>
                </a:lnTo>
              </a:path>
              <a:path w="66040" h="59690">
                <a:moveTo>
                  <a:pt x="65468" y="59359"/>
                </a:moveTo>
                <a:lnTo>
                  <a:pt x="0" y="594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4252836" y="2262314"/>
            <a:ext cx="65405" cy="59690"/>
          </a:xfrm>
          <a:custGeom>
            <a:avLst/>
            <a:gdLst/>
            <a:ahLst/>
            <a:cxnLst/>
            <a:rect l="l" t="t" r="r" b="b"/>
            <a:pathLst>
              <a:path w="65404" h="59689">
                <a:moveTo>
                  <a:pt x="0" y="0"/>
                </a:moveTo>
                <a:lnTo>
                  <a:pt x="65411" y="0"/>
                </a:lnTo>
              </a:path>
              <a:path w="65404" h="59689">
                <a:moveTo>
                  <a:pt x="65411" y="0"/>
                </a:moveTo>
                <a:lnTo>
                  <a:pt x="32791" y="59372"/>
                </a:lnTo>
              </a:path>
              <a:path w="65404" h="59689">
                <a:moveTo>
                  <a:pt x="32791" y="593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7" name="object 1267"/>
          <p:cNvSpPr/>
          <p:nvPr/>
        </p:nvSpPr>
        <p:spPr>
          <a:xfrm>
            <a:off x="6193853" y="7703928"/>
            <a:ext cx="65405" cy="60960"/>
          </a:xfrm>
          <a:custGeom>
            <a:avLst/>
            <a:gdLst/>
            <a:ahLst/>
            <a:cxnLst/>
            <a:rect l="l" t="t" r="r" b="b"/>
            <a:pathLst>
              <a:path w="65404" h="60959">
                <a:moveTo>
                  <a:pt x="0" y="60623"/>
                </a:moveTo>
                <a:lnTo>
                  <a:pt x="65360" y="57994"/>
                </a:lnTo>
              </a:path>
              <a:path w="65404" h="60959">
                <a:moveTo>
                  <a:pt x="65360" y="57994"/>
                </a:moveTo>
                <a:lnTo>
                  <a:pt x="30340" y="0"/>
                </a:lnTo>
              </a:path>
              <a:path w="65404" h="60959">
                <a:moveTo>
                  <a:pt x="30340" y="0"/>
                </a:moveTo>
                <a:lnTo>
                  <a:pt x="0" y="606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12722923" y="2116772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309" y="65468"/>
                </a:moveTo>
                <a:lnTo>
                  <a:pt x="59309" y="0"/>
                </a:lnTo>
              </a:path>
              <a:path w="59690" h="66039">
                <a:moveTo>
                  <a:pt x="59309" y="0"/>
                </a:moveTo>
                <a:lnTo>
                  <a:pt x="0" y="32639"/>
                </a:lnTo>
              </a:path>
              <a:path w="59690" h="66039">
                <a:moveTo>
                  <a:pt x="0" y="32639"/>
                </a:moveTo>
                <a:lnTo>
                  <a:pt x="59309" y="6546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9" name="object 1269"/>
          <p:cNvSpPr/>
          <p:nvPr/>
        </p:nvSpPr>
        <p:spPr>
          <a:xfrm>
            <a:off x="4247356" y="4461808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0" y="0"/>
                </a:moveTo>
                <a:lnTo>
                  <a:pt x="65462" y="0"/>
                </a:lnTo>
              </a:path>
              <a:path w="66039" h="59689">
                <a:moveTo>
                  <a:pt x="65462" y="0"/>
                </a:moveTo>
                <a:lnTo>
                  <a:pt x="32791" y="59359"/>
                </a:lnTo>
              </a:path>
              <a:path w="66039" h="59689">
                <a:moveTo>
                  <a:pt x="32791" y="593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0" name="object 1270"/>
          <p:cNvSpPr/>
          <p:nvPr/>
        </p:nvSpPr>
        <p:spPr>
          <a:xfrm>
            <a:off x="9913048" y="6350044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372" y="65455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0" y="32664"/>
                </a:lnTo>
              </a:path>
              <a:path w="59690" h="66039">
                <a:moveTo>
                  <a:pt x="0" y="32664"/>
                </a:moveTo>
                <a:lnTo>
                  <a:pt x="59372" y="65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71" name="object 1271"/>
          <p:cNvGrpSpPr/>
          <p:nvPr/>
        </p:nvGrpSpPr>
        <p:grpSpPr>
          <a:xfrm>
            <a:off x="11605439" y="2701787"/>
            <a:ext cx="745490" cy="1038860"/>
            <a:chOff x="11605439" y="2701787"/>
            <a:chExt cx="745490" cy="1038860"/>
          </a:xfrm>
        </p:grpSpPr>
        <p:sp>
          <p:nvSpPr>
            <p:cNvPr id="1272" name="object 1272"/>
            <p:cNvSpPr/>
            <p:nvPr/>
          </p:nvSpPr>
          <p:spPr>
            <a:xfrm>
              <a:off x="11606339" y="3702304"/>
              <a:ext cx="743585" cy="37465"/>
            </a:xfrm>
            <a:custGeom>
              <a:avLst/>
              <a:gdLst/>
              <a:ahLst/>
              <a:cxnLst/>
              <a:rect l="l" t="t" r="r" b="b"/>
              <a:pathLst>
                <a:path w="743584" h="37464">
                  <a:moveTo>
                    <a:pt x="0" y="37147"/>
                  </a:moveTo>
                  <a:lnTo>
                    <a:pt x="24383" y="37147"/>
                  </a:lnTo>
                </a:path>
                <a:path w="743584" h="37464">
                  <a:moveTo>
                    <a:pt x="58039" y="37147"/>
                  </a:moveTo>
                  <a:lnTo>
                    <a:pt x="100012" y="37147"/>
                  </a:lnTo>
                </a:path>
                <a:path w="743584" h="37464">
                  <a:moveTo>
                    <a:pt x="133667" y="37147"/>
                  </a:moveTo>
                  <a:lnTo>
                    <a:pt x="175641" y="37147"/>
                  </a:lnTo>
                </a:path>
                <a:path w="743584" h="37464">
                  <a:moveTo>
                    <a:pt x="209232" y="37147"/>
                  </a:moveTo>
                  <a:lnTo>
                    <a:pt x="251205" y="37147"/>
                  </a:lnTo>
                </a:path>
                <a:path w="743584" h="37464">
                  <a:moveTo>
                    <a:pt x="284861" y="37147"/>
                  </a:moveTo>
                  <a:lnTo>
                    <a:pt x="326834" y="37147"/>
                  </a:lnTo>
                </a:path>
                <a:path w="743584" h="37464">
                  <a:moveTo>
                    <a:pt x="360425" y="37147"/>
                  </a:moveTo>
                  <a:lnTo>
                    <a:pt x="402399" y="37147"/>
                  </a:lnTo>
                </a:path>
                <a:path w="743584" h="37464">
                  <a:moveTo>
                    <a:pt x="436054" y="37147"/>
                  </a:moveTo>
                  <a:lnTo>
                    <a:pt x="478027" y="37147"/>
                  </a:lnTo>
                </a:path>
                <a:path w="743584" h="37464">
                  <a:moveTo>
                    <a:pt x="511619" y="37147"/>
                  </a:moveTo>
                  <a:lnTo>
                    <a:pt x="553593" y="37147"/>
                  </a:lnTo>
                </a:path>
                <a:path w="743584" h="37464">
                  <a:moveTo>
                    <a:pt x="587248" y="37147"/>
                  </a:moveTo>
                  <a:lnTo>
                    <a:pt x="629221" y="37147"/>
                  </a:lnTo>
                </a:path>
                <a:path w="743584" h="37464">
                  <a:moveTo>
                    <a:pt x="662813" y="37147"/>
                  </a:moveTo>
                  <a:lnTo>
                    <a:pt x="704850" y="37147"/>
                  </a:lnTo>
                </a:path>
                <a:path w="743584" h="37464">
                  <a:moveTo>
                    <a:pt x="738441" y="37147"/>
                  </a:moveTo>
                  <a:lnTo>
                    <a:pt x="743203" y="37147"/>
                  </a:lnTo>
                </a:path>
                <a:path w="743584" h="37464">
                  <a:moveTo>
                    <a:pt x="743203" y="37147"/>
                  </a:moveTo>
                  <a:lnTo>
                    <a:pt x="74320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12349543" y="2719514"/>
              <a:ext cx="0" cy="949325"/>
            </a:xfrm>
            <a:custGeom>
              <a:avLst/>
              <a:gdLst/>
              <a:ahLst/>
              <a:cxnLst/>
              <a:rect l="l" t="t" r="r" b="b"/>
              <a:pathLst>
                <a:path w="0" h="949325">
                  <a:moveTo>
                    <a:pt x="0" y="0"/>
                  </a:moveTo>
                  <a:lnTo>
                    <a:pt x="0" y="949198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11610403" y="2702687"/>
              <a:ext cx="722630" cy="0"/>
            </a:xfrm>
            <a:custGeom>
              <a:avLst/>
              <a:gdLst/>
              <a:ahLst/>
              <a:cxnLst/>
              <a:rect l="l" t="t" r="r" b="b"/>
              <a:pathLst>
                <a:path w="722629" h="0">
                  <a:moveTo>
                    <a:pt x="722376" y="0"/>
                  </a:moveTo>
                  <a:lnTo>
                    <a:pt x="680338" y="0"/>
                  </a:lnTo>
                </a:path>
                <a:path w="722629" h="0">
                  <a:moveTo>
                    <a:pt x="646747" y="0"/>
                  </a:moveTo>
                  <a:lnTo>
                    <a:pt x="604774" y="0"/>
                  </a:lnTo>
                </a:path>
                <a:path w="722629" h="0">
                  <a:moveTo>
                    <a:pt x="571182" y="0"/>
                  </a:moveTo>
                  <a:lnTo>
                    <a:pt x="529208" y="0"/>
                  </a:lnTo>
                </a:path>
                <a:path w="722629" h="0">
                  <a:moveTo>
                    <a:pt x="495553" y="0"/>
                  </a:moveTo>
                  <a:lnTo>
                    <a:pt x="453580" y="0"/>
                  </a:lnTo>
                </a:path>
                <a:path w="722629" h="0">
                  <a:moveTo>
                    <a:pt x="419925" y="0"/>
                  </a:moveTo>
                  <a:lnTo>
                    <a:pt x="377951" y="0"/>
                  </a:lnTo>
                </a:path>
                <a:path w="722629" h="0">
                  <a:moveTo>
                    <a:pt x="344360" y="0"/>
                  </a:moveTo>
                  <a:lnTo>
                    <a:pt x="302386" y="0"/>
                  </a:lnTo>
                </a:path>
                <a:path w="722629" h="0">
                  <a:moveTo>
                    <a:pt x="268731" y="0"/>
                  </a:moveTo>
                  <a:lnTo>
                    <a:pt x="226758" y="0"/>
                  </a:lnTo>
                </a:path>
                <a:path w="722629" h="0">
                  <a:moveTo>
                    <a:pt x="193166" y="0"/>
                  </a:moveTo>
                  <a:lnTo>
                    <a:pt x="151193" y="0"/>
                  </a:lnTo>
                </a:path>
                <a:path w="722629" h="0">
                  <a:moveTo>
                    <a:pt x="117538" y="0"/>
                  </a:moveTo>
                  <a:lnTo>
                    <a:pt x="75564" y="0"/>
                  </a:lnTo>
                </a:path>
                <a:path w="722629" h="0">
                  <a:moveTo>
                    <a:pt x="4197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11606339" y="2732278"/>
              <a:ext cx="0" cy="1007744"/>
            </a:xfrm>
            <a:custGeom>
              <a:avLst/>
              <a:gdLst/>
              <a:ahLst/>
              <a:cxnLst/>
              <a:rect l="l" t="t" r="r" b="b"/>
              <a:pathLst>
                <a:path w="0" h="1007745">
                  <a:moveTo>
                    <a:pt x="0" y="0"/>
                  </a:moveTo>
                  <a:lnTo>
                    <a:pt x="0" y="1007173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6" name="object 1276"/>
          <p:cNvSpPr/>
          <p:nvPr/>
        </p:nvSpPr>
        <p:spPr>
          <a:xfrm>
            <a:off x="10084689" y="5192681"/>
            <a:ext cx="655320" cy="927735"/>
          </a:xfrm>
          <a:custGeom>
            <a:avLst/>
            <a:gdLst/>
            <a:ahLst/>
            <a:cxnLst/>
            <a:rect l="l" t="t" r="r" b="b"/>
            <a:pathLst>
              <a:path w="655320" h="927735">
                <a:moveTo>
                  <a:pt x="537717" y="927620"/>
                </a:moveTo>
                <a:lnTo>
                  <a:pt x="126" y="927620"/>
                </a:lnTo>
              </a:path>
              <a:path w="655320" h="927735">
                <a:moveTo>
                  <a:pt x="126" y="927620"/>
                </a:moveTo>
                <a:lnTo>
                  <a:pt x="0" y="0"/>
                </a:lnTo>
              </a:path>
              <a:path w="655320" h="927735">
                <a:moveTo>
                  <a:pt x="0" y="0"/>
                </a:moveTo>
                <a:lnTo>
                  <a:pt x="655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7585011" y="6681431"/>
            <a:ext cx="1361440" cy="1270"/>
          </a:xfrm>
          <a:custGeom>
            <a:avLst/>
            <a:gdLst/>
            <a:ahLst/>
            <a:cxnLst/>
            <a:rect l="l" t="t" r="r" b="b"/>
            <a:pathLst>
              <a:path w="1361440" h="1270">
                <a:moveTo>
                  <a:pt x="1361312" y="0"/>
                </a:moveTo>
                <a:lnTo>
                  <a:pt x="0" y="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10084689" y="5192681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 h="0">
                <a:moveTo>
                  <a:pt x="0" y="0"/>
                </a:moveTo>
                <a:lnTo>
                  <a:pt x="655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9836773" y="550171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9836773" y="56226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9836773" y="593180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9836773" y="581082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3" name="object 1283"/>
          <p:cNvSpPr/>
          <p:nvPr/>
        </p:nvSpPr>
        <p:spPr>
          <a:xfrm>
            <a:off x="10084689" y="5193474"/>
            <a:ext cx="0" cy="1055370"/>
          </a:xfrm>
          <a:custGeom>
            <a:avLst/>
            <a:gdLst/>
            <a:ahLst/>
            <a:cxnLst/>
            <a:rect l="l" t="t" r="r" b="b"/>
            <a:pathLst>
              <a:path w="0" h="1055370">
                <a:moveTo>
                  <a:pt x="0" y="10550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4" name="object 1284"/>
          <p:cNvSpPr/>
          <p:nvPr/>
        </p:nvSpPr>
        <p:spPr>
          <a:xfrm>
            <a:off x="9835874" y="5312648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1800"/>
                </a:moveTo>
                <a:lnTo>
                  <a:pt x="527" y="527"/>
                </a:lnTo>
                <a:lnTo>
                  <a:pt x="1800" y="0"/>
                </a:lnTo>
                <a:lnTo>
                  <a:pt x="3072" y="527"/>
                </a:lnTo>
                <a:lnTo>
                  <a:pt x="3600" y="1800"/>
                </a:lnTo>
                <a:lnTo>
                  <a:pt x="3072" y="3072"/>
                </a:lnTo>
                <a:lnTo>
                  <a:pt x="1800" y="3600"/>
                </a:lnTo>
                <a:lnTo>
                  <a:pt x="527" y="3072"/>
                </a:lnTo>
                <a:lnTo>
                  <a:pt x="0" y="1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85" name="object 1285"/>
          <p:cNvSpPr/>
          <p:nvPr/>
        </p:nvSpPr>
        <p:spPr>
          <a:xfrm>
            <a:off x="7962836" y="6267888"/>
            <a:ext cx="1875155" cy="0"/>
          </a:xfrm>
          <a:custGeom>
            <a:avLst/>
            <a:gdLst/>
            <a:ahLst/>
            <a:cxnLst/>
            <a:rect l="l" t="t" r="r" b="b"/>
            <a:pathLst>
              <a:path w="1875154" h="0">
                <a:moveTo>
                  <a:pt x="0" y="0"/>
                </a:moveTo>
                <a:lnTo>
                  <a:pt x="18748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4381125" y="5078457"/>
            <a:ext cx="1706880" cy="1189990"/>
          </a:xfrm>
          <a:custGeom>
            <a:avLst/>
            <a:gdLst/>
            <a:ahLst/>
            <a:cxnLst/>
            <a:rect l="l" t="t" r="r" b="b"/>
            <a:pathLst>
              <a:path w="1706879" h="1189989">
                <a:moveTo>
                  <a:pt x="1706835" y="0"/>
                </a:moveTo>
                <a:lnTo>
                  <a:pt x="1706835" y="1189431"/>
                </a:lnTo>
              </a:path>
              <a:path w="1706879" h="1189989">
                <a:moveTo>
                  <a:pt x="1706835" y="1189431"/>
                </a:moveTo>
                <a:lnTo>
                  <a:pt x="0" y="11894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8960294" y="6610686"/>
            <a:ext cx="635" cy="71120"/>
          </a:xfrm>
          <a:custGeom>
            <a:avLst/>
            <a:gdLst/>
            <a:ahLst/>
            <a:cxnLst/>
            <a:rect l="l" t="t" r="r" b="b"/>
            <a:pathLst>
              <a:path w="634" h="71120">
                <a:moveTo>
                  <a:pt x="317" y="707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4381125" y="4574444"/>
            <a:ext cx="0" cy="1693545"/>
          </a:xfrm>
          <a:custGeom>
            <a:avLst/>
            <a:gdLst/>
            <a:ahLst/>
            <a:cxnLst/>
            <a:rect l="l" t="t" r="r" b="b"/>
            <a:pathLst>
              <a:path w="0" h="1693545">
                <a:moveTo>
                  <a:pt x="0" y="0"/>
                </a:moveTo>
                <a:lnTo>
                  <a:pt x="0" y="16934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9" name="object 1289"/>
          <p:cNvGrpSpPr/>
          <p:nvPr/>
        </p:nvGrpSpPr>
        <p:grpSpPr>
          <a:xfrm>
            <a:off x="1625049" y="6515603"/>
            <a:ext cx="4772025" cy="254000"/>
            <a:chOff x="1625049" y="6515603"/>
            <a:chExt cx="4772025" cy="254000"/>
          </a:xfrm>
        </p:grpSpPr>
        <p:sp>
          <p:nvSpPr>
            <p:cNvPr id="1290" name="object 1290"/>
            <p:cNvSpPr/>
            <p:nvPr/>
          </p:nvSpPr>
          <p:spPr>
            <a:xfrm>
              <a:off x="1625949" y="6516503"/>
              <a:ext cx="4770755" cy="252095"/>
            </a:xfrm>
            <a:custGeom>
              <a:avLst/>
              <a:gdLst/>
              <a:ahLst/>
              <a:cxnLst/>
              <a:rect l="l" t="t" r="r" b="b"/>
              <a:pathLst>
                <a:path w="4770755" h="252095">
                  <a:moveTo>
                    <a:pt x="4462011" y="0"/>
                  </a:moveTo>
                  <a:lnTo>
                    <a:pt x="4462011" y="252018"/>
                  </a:lnTo>
                </a:path>
                <a:path w="4770755" h="252095">
                  <a:moveTo>
                    <a:pt x="4462011" y="252018"/>
                  </a:moveTo>
                  <a:lnTo>
                    <a:pt x="0" y="252018"/>
                  </a:lnTo>
                </a:path>
                <a:path w="4770755" h="252095">
                  <a:moveTo>
                    <a:pt x="0" y="252018"/>
                  </a:moveTo>
                  <a:lnTo>
                    <a:pt x="0" y="0"/>
                  </a:lnTo>
                </a:path>
                <a:path w="4770755" h="252095">
                  <a:moveTo>
                    <a:pt x="0" y="0"/>
                  </a:moveTo>
                  <a:lnTo>
                    <a:pt x="4770659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1625949" y="6600546"/>
              <a:ext cx="3629025" cy="84455"/>
            </a:xfrm>
            <a:custGeom>
              <a:avLst/>
              <a:gdLst/>
              <a:ahLst/>
              <a:cxnLst/>
              <a:rect l="l" t="t" r="r" b="b"/>
              <a:pathLst>
                <a:path w="3629025" h="84454">
                  <a:moveTo>
                    <a:pt x="0" y="0"/>
                  </a:moveTo>
                  <a:lnTo>
                    <a:pt x="3628777" y="0"/>
                  </a:lnTo>
                </a:path>
                <a:path w="3629025" h="84454">
                  <a:moveTo>
                    <a:pt x="0" y="83985"/>
                  </a:moveTo>
                  <a:lnTo>
                    <a:pt x="3628777" y="83985"/>
                  </a:lnTo>
                </a:path>
              </a:pathLst>
            </a:custGeom>
            <a:ln w="3600">
              <a:solidFill>
                <a:srgbClr val="FFFFFF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1894757" y="6516503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w="0" h="252095">
                  <a:moveTo>
                    <a:pt x="0" y="0"/>
                  </a:moveTo>
                  <a:lnTo>
                    <a:pt x="0" y="252018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3" name="object 1293"/>
          <p:cNvSpPr/>
          <p:nvPr/>
        </p:nvSpPr>
        <p:spPr>
          <a:xfrm>
            <a:off x="4179639" y="7097331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4179639" y="7164502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4179639" y="7231722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4179639" y="7298944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4179639" y="7366114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4179639" y="6962940"/>
            <a:ext cx="1908810" cy="0"/>
          </a:xfrm>
          <a:custGeom>
            <a:avLst/>
            <a:gdLst/>
            <a:ahLst/>
            <a:cxnLst/>
            <a:rect l="l" t="t" r="r" b="b"/>
            <a:pathLst>
              <a:path w="1908810" h="0">
                <a:moveTo>
                  <a:pt x="19083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4179639" y="7030136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6087960" y="6962940"/>
            <a:ext cx="168275" cy="470534"/>
          </a:xfrm>
          <a:custGeom>
            <a:avLst/>
            <a:gdLst/>
            <a:ahLst/>
            <a:cxnLst/>
            <a:rect l="l" t="t" r="r" b="b"/>
            <a:pathLst>
              <a:path w="168275" h="470534">
                <a:moveTo>
                  <a:pt x="73945" y="0"/>
                </a:moveTo>
                <a:lnTo>
                  <a:pt x="168027" y="0"/>
                </a:lnTo>
              </a:path>
              <a:path w="168275" h="470534">
                <a:moveTo>
                  <a:pt x="168027" y="0"/>
                </a:moveTo>
                <a:lnTo>
                  <a:pt x="168027" y="470395"/>
                </a:lnTo>
              </a:path>
              <a:path w="168275" h="470534">
                <a:moveTo>
                  <a:pt x="168027" y="470395"/>
                </a:moveTo>
                <a:lnTo>
                  <a:pt x="0" y="470395"/>
                </a:lnTo>
              </a:path>
              <a:path w="168275" h="470534">
                <a:moveTo>
                  <a:pt x="0" y="33585"/>
                </a:moveTo>
                <a:lnTo>
                  <a:pt x="168027" y="33585"/>
                </a:lnTo>
              </a:path>
              <a:path w="168275" h="470534">
                <a:moveTo>
                  <a:pt x="0" y="100780"/>
                </a:moveTo>
                <a:lnTo>
                  <a:pt x="168027" y="100780"/>
                </a:lnTo>
              </a:path>
              <a:path w="168275" h="470534">
                <a:moveTo>
                  <a:pt x="0" y="167976"/>
                </a:moveTo>
                <a:lnTo>
                  <a:pt x="168027" y="167976"/>
                </a:lnTo>
              </a:path>
              <a:path w="168275" h="470534">
                <a:moveTo>
                  <a:pt x="0" y="235197"/>
                </a:moveTo>
                <a:lnTo>
                  <a:pt x="168027" y="235197"/>
                </a:lnTo>
              </a:path>
              <a:path w="168275" h="470534">
                <a:moveTo>
                  <a:pt x="0" y="302367"/>
                </a:moveTo>
                <a:lnTo>
                  <a:pt x="168027" y="302367"/>
                </a:lnTo>
              </a:path>
              <a:path w="168275" h="470534">
                <a:moveTo>
                  <a:pt x="0" y="369589"/>
                </a:moveTo>
                <a:lnTo>
                  <a:pt x="168027" y="369589"/>
                </a:lnTo>
              </a:path>
              <a:path w="168275" h="470534">
                <a:moveTo>
                  <a:pt x="0" y="436810"/>
                </a:moveTo>
                <a:lnTo>
                  <a:pt x="168027" y="4368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4179639" y="6962940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0"/>
                </a:moveTo>
                <a:lnTo>
                  <a:pt x="0" y="4703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2" name="object 1302"/>
          <p:cNvSpPr/>
          <p:nvPr/>
        </p:nvSpPr>
        <p:spPr>
          <a:xfrm>
            <a:off x="6255988" y="6516503"/>
            <a:ext cx="635" cy="447040"/>
          </a:xfrm>
          <a:custGeom>
            <a:avLst/>
            <a:gdLst/>
            <a:ahLst/>
            <a:cxnLst/>
            <a:rect l="l" t="t" r="r" b="b"/>
            <a:pathLst>
              <a:path w="635" h="447040">
                <a:moveTo>
                  <a:pt x="0" y="0"/>
                </a:moveTo>
                <a:lnTo>
                  <a:pt x="571" y="345655"/>
                </a:lnTo>
              </a:path>
              <a:path w="635" h="447040">
                <a:moveTo>
                  <a:pt x="571" y="345655"/>
                </a:moveTo>
                <a:lnTo>
                  <a:pt x="0" y="4464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3" name="object 1303"/>
          <p:cNvSpPr/>
          <p:nvPr/>
        </p:nvSpPr>
        <p:spPr>
          <a:xfrm>
            <a:off x="7344029" y="6516554"/>
            <a:ext cx="880744" cy="165735"/>
          </a:xfrm>
          <a:custGeom>
            <a:avLst/>
            <a:gdLst/>
            <a:ahLst/>
            <a:cxnLst/>
            <a:rect l="l" t="t" r="r" b="b"/>
            <a:pathLst>
              <a:path w="880745" h="165734">
                <a:moveTo>
                  <a:pt x="0" y="0"/>
                </a:moveTo>
                <a:lnTo>
                  <a:pt x="240538" y="25"/>
                </a:lnTo>
              </a:path>
              <a:path w="880745" h="165734">
                <a:moveTo>
                  <a:pt x="240538" y="25"/>
                </a:moveTo>
                <a:lnTo>
                  <a:pt x="880618" y="101"/>
                </a:lnTo>
              </a:path>
              <a:path w="880745" h="165734">
                <a:moveTo>
                  <a:pt x="880618" y="101"/>
                </a:moveTo>
                <a:lnTo>
                  <a:pt x="880618" y="1652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10084689" y="6248539"/>
            <a:ext cx="0" cy="268605"/>
          </a:xfrm>
          <a:custGeom>
            <a:avLst/>
            <a:gdLst/>
            <a:ahLst/>
            <a:cxnLst/>
            <a:rect l="l" t="t" r="r" b="b"/>
            <a:pathLst>
              <a:path w="0" h="268604">
                <a:moveTo>
                  <a:pt x="0" y="0"/>
                </a:moveTo>
                <a:lnTo>
                  <a:pt x="0" y="2684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6356794" y="7433436"/>
            <a:ext cx="0" cy="217170"/>
          </a:xfrm>
          <a:custGeom>
            <a:avLst/>
            <a:gdLst/>
            <a:ahLst/>
            <a:cxnLst/>
            <a:rect l="l" t="t" r="r" b="b"/>
            <a:pathLst>
              <a:path w="0" h="217170">
                <a:moveTo>
                  <a:pt x="0" y="0"/>
                </a:moveTo>
                <a:lnTo>
                  <a:pt x="0" y="2171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10622280" y="3687572"/>
            <a:ext cx="1541145" cy="2589530"/>
          </a:xfrm>
          <a:custGeom>
            <a:avLst/>
            <a:gdLst/>
            <a:ahLst/>
            <a:cxnLst/>
            <a:rect l="l" t="t" r="r" b="b"/>
            <a:pathLst>
              <a:path w="1541145" h="2589529">
                <a:moveTo>
                  <a:pt x="307721" y="0"/>
                </a:moveTo>
                <a:lnTo>
                  <a:pt x="374332" y="8445"/>
                </a:lnTo>
              </a:path>
              <a:path w="1541145" h="2589529">
                <a:moveTo>
                  <a:pt x="424370" y="14731"/>
                </a:moveTo>
                <a:lnTo>
                  <a:pt x="524383" y="27368"/>
                </a:lnTo>
              </a:path>
              <a:path w="1541145" h="2589529">
                <a:moveTo>
                  <a:pt x="574357" y="33718"/>
                </a:moveTo>
                <a:lnTo>
                  <a:pt x="674370" y="46354"/>
                </a:lnTo>
              </a:path>
              <a:path w="1541145" h="2589529">
                <a:moveTo>
                  <a:pt x="724344" y="52641"/>
                </a:moveTo>
                <a:lnTo>
                  <a:pt x="824356" y="65341"/>
                </a:lnTo>
              </a:path>
              <a:path w="1541145" h="2589529">
                <a:moveTo>
                  <a:pt x="874395" y="71627"/>
                </a:moveTo>
                <a:lnTo>
                  <a:pt x="974407" y="84264"/>
                </a:lnTo>
              </a:path>
              <a:path w="1541145" h="2589529">
                <a:moveTo>
                  <a:pt x="1024381" y="90614"/>
                </a:moveTo>
                <a:lnTo>
                  <a:pt x="1124394" y="103250"/>
                </a:lnTo>
              </a:path>
              <a:path w="1541145" h="2589529">
                <a:moveTo>
                  <a:pt x="1174432" y="109600"/>
                </a:moveTo>
                <a:lnTo>
                  <a:pt x="1274381" y="122174"/>
                </a:lnTo>
              </a:path>
              <a:path w="1541145" h="2589529">
                <a:moveTo>
                  <a:pt x="1324419" y="128524"/>
                </a:moveTo>
                <a:lnTo>
                  <a:pt x="1424368" y="141160"/>
                </a:lnTo>
              </a:path>
              <a:path w="1541145" h="2589529">
                <a:moveTo>
                  <a:pt x="1474406" y="147447"/>
                </a:moveTo>
                <a:lnTo>
                  <a:pt x="1541081" y="155955"/>
                </a:lnTo>
              </a:path>
              <a:path w="1541145" h="2589529">
                <a:moveTo>
                  <a:pt x="1541081" y="155955"/>
                </a:moveTo>
                <a:lnTo>
                  <a:pt x="1532636" y="222567"/>
                </a:lnTo>
              </a:path>
              <a:path w="1541145" h="2589529">
                <a:moveTo>
                  <a:pt x="1526349" y="272605"/>
                </a:moveTo>
                <a:lnTo>
                  <a:pt x="1513649" y="372554"/>
                </a:lnTo>
              </a:path>
              <a:path w="1541145" h="2589529">
                <a:moveTo>
                  <a:pt x="1507363" y="422592"/>
                </a:moveTo>
                <a:lnTo>
                  <a:pt x="1494726" y="522604"/>
                </a:lnTo>
              </a:path>
              <a:path w="1541145" h="2589529">
                <a:moveTo>
                  <a:pt x="1488376" y="572579"/>
                </a:moveTo>
                <a:lnTo>
                  <a:pt x="1475740" y="672611"/>
                </a:lnTo>
              </a:path>
              <a:path w="1541145" h="2589529">
                <a:moveTo>
                  <a:pt x="1469390" y="722617"/>
                </a:moveTo>
                <a:lnTo>
                  <a:pt x="1456753" y="822629"/>
                </a:lnTo>
              </a:path>
              <a:path w="1541145" h="2589529">
                <a:moveTo>
                  <a:pt x="1450467" y="872585"/>
                </a:moveTo>
                <a:lnTo>
                  <a:pt x="1437830" y="972597"/>
                </a:lnTo>
              </a:path>
              <a:path w="1541145" h="2589529">
                <a:moveTo>
                  <a:pt x="1431480" y="1022603"/>
                </a:moveTo>
                <a:lnTo>
                  <a:pt x="1418844" y="1122616"/>
                </a:lnTo>
              </a:path>
              <a:path w="1541145" h="2589529">
                <a:moveTo>
                  <a:pt x="1412557" y="1172622"/>
                </a:moveTo>
                <a:lnTo>
                  <a:pt x="1399921" y="1272616"/>
                </a:lnTo>
              </a:path>
              <a:path w="1541145" h="2589529">
                <a:moveTo>
                  <a:pt x="1393571" y="1322622"/>
                </a:moveTo>
                <a:lnTo>
                  <a:pt x="1380934" y="1422634"/>
                </a:lnTo>
              </a:path>
              <a:path w="1541145" h="2589529">
                <a:moveTo>
                  <a:pt x="1374584" y="1472641"/>
                </a:moveTo>
                <a:lnTo>
                  <a:pt x="1361948" y="1572602"/>
                </a:lnTo>
              </a:path>
              <a:path w="1541145" h="2589529">
                <a:moveTo>
                  <a:pt x="1355661" y="1622609"/>
                </a:moveTo>
                <a:lnTo>
                  <a:pt x="1342961" y="1722621"/>
                </a:lnTo>
              </a:path>
              <a:path w="1541145" h="2589529">
                <a:moveTo>
                  <a:pt x="1336675" y="1772627"/>
                </a:moveTo>
                <a:lnTo>
                  <a:pt x="1323975" y="1872640"/>
                </a:lnTo>
              </a:path>
              <a:path w="1541145" h="2589529">
                <a:moveTo>
                  <a:pt x="1317688" y="1922646"/>
                </a:moveTo>
                <a:lnTo>
                  <a:pt x="1305052" y="2022659"/>
                </a:lnTo>
              </a:path>
              <a:path w="1541145" h="2589529">
                <a:moveTo>
                  <a:pt x="1298765" y="2072665"/>
                </a:moveTo>
                <a:lnTo>
                  <a:pt x="1286128" y="2172652"/>
                </a:lnTo>
              </a:path>
              <a:path w="1541145" h="2589529">
                <a:moveTo>
                  <a:pt x="1279778" y="2222633"/>
                </a:moveTo>
                <a:lnTo>
                  <a:pt x="1267142" y="2322645"/>
                </a:lnTo>
              </a:path>
              <a:path w="1541145" h="2589529">
                <a:moveTo>
                  <a:pt x="1260792" y="2372652"/>
                </a:moveTo>
                <a:lnTo>
                  <a:pt x="1248155" y="2472639"/>
                </a:lnTo>
              </a:path>
              <a:path w="1541145" h="2589529">
                <a:moveTo>
                  <a:pt x="1241869" y="2522645"/>
                </a:moveTo>
                <a:lnTo>
                  <a:pt x="1233424" y="2589320"/>
                </a:lnTo>
              </a:path>
              <a:path w="1541145" h="2589529">
                <a:moveTo>
                  <a:pt x="1233424" y="2589320"/>
                </a:moveTo>
                <a:lnTo>
                  <a:pt x="1166749" y="2580913"/>
                </a:lnTo>
              </a:path>
              <a:path w="1541145" h="2589529">
                <a:moveTo>
                  <a:pt x="1116774" y="2574563"/>
                </a:moveTo>
                <a:lnTo>
                  <a:pt x="1016762" y="2561939"/>
                </a:lnTo>
              </a:path>
              <a:path w="1541145" h="2589529">
                <a:moveTo>
                  <a:pt x="966724" y="2555589"/>
                </a:moveTo>
                <a:lnTo>
                  <a:pt x="866711" y="2542959"/>
                </a:lnTo>
              </a:path>
              <a:path w="1541145" h="2589529">
                <a:moveTo>
                  <a:pt x="816737" y="2536659"/>
                </a:moveTo>
                <a:lnTo>
                  <a:pt x="716724" y="2523985"/>
                </a:lnTo>
              </a:path>
              <a:path w="1541145" h="2589529">
                <a:moveTo>
                  <a:pt x="666750" y="2517686"/>
                </a:moveTo>
                <a:lnTo>
                  <a:pt x="566737" y="2505055"/>
                </a:lnTo>
              </a:path>
              <a:path w="1541145" h="2589529">
                <a:moveTo>
                  <a:pt x="516699" y="2498705"/>
                </a:moveTo>
                <a:lnTo>
                  <a:pt x="416750" y="2486082"/>
                </a:lnTo>
              </a:path>
              <a:path w="1541145" h="2589529">
                <a:moveTo>
                  <a:pt x="366712" y="2479732"/>
                </a:moveTo>
                <a:lnTo>
                  <a:pt x="266700" y="2467108"/>
                </a:lnTo>
              </a:path>
              <a:path w="1541145" h="2589529">
                <a:moveTo>
                  <a:pt x="216725" y="2460758"/>
                </a:moveTo>
                <a:lnTo>
                  <a:pt x="116713" y="2448134"/>
                </a:lnTo>
              </a:path>
              <a:path w="1541145" h="2589529">
                <a:moveTo>
                  <a:pt x="66675" y="2441829"/>
                </a:moveTo>
                <a:lnTo>
                  <a:pt x="0" y="2433370"/>
                </a:lnTo>
              </a:path>
              <a:path w="1541145" h="2589529">
                <a:moveTo>
                  <a:pt x="0" y="2433370"/>
                </a:moveTo>
                <a:lnTo>
                  <a:pt x="8445" y="2366746"/>
                </a:lnTo>
              </a:path>
              <a:path w="1541145" h="2589529">
                <a:moveTo>
                  <a:pt x="14795" y="2316740"/>
                </a:moveTo>
                <a:lnTo>
                  <a:pt x="27431" y="2216727"/>
                </a:lnTo>
              </a:path>
              <a:path w="1541145" h="2589529">
                <a:moveTo>
                  <a:pt x="33781" y="2166721"/>
                </a:moveTo>
                <a:lnTo>
                  <a:pt x="46418" y="2066709"/>
                </a:lnTo>
              </a:path>
              <a:path w="1541145" h="2589529">
                <a:moveTo>
                  <a:pt x="52768" y="2016702"/>
                </a:moveTo>
                <a:lnTo>
                  <a:pt x="65404" y="1916690"/>
                </a:lnTo>
              </a:path>
              <a:path w="1541145" h="2589529">
                <a:moveTo>
                  <a:pt x="71691" y="1866684"/>
                </a:moveTo>
                <a:lnTo>
                  <a:pt x="84327" y="1766696"/>
                </a:lnTo>
              </a:path>
              <a:path w="1541145" h="2589529">
                <a:moveTo>
                  <a:pt x="90614" y="1716716"/>
                </a:moveTo>
                <a:lnTo>
                  <a:pt x="103314" y="1616703"/>
                </a:lnTo>
              </a:path>
              <a:path w="1541145" h="2589529">
                <a:moveTo>
                  <a:pt x="109600" y="1566697"/>
                </a:moveTo>
                <a:lnTo>
                  <a:pt x="122237" y="1466710"/>
                </a:lnTo>
              </a:path>
              <a:path w="1541145" h="2589529">
                <a:moveTo>
                  <a:pt x="128587" y="1416704"/>
                </a:moveTo>
                <a:lnTo>
                  <a:pt x="141224" y="1316691"/>
                </a:lnTo>
              </a:path>
              <a:path w="1541145" h="2589529">
                <a:moveTo>
                  <a:pt x="147574" y="1266685"/>
                </a:moveTo>
                <a:lnTo>
                  <a:pt x="160210" y="1166672"/>
                </a:lnTo>
              </a:path>
              <a:path w="1541145" h="2589529">
                <a:moveTo>
                  <a:pt x="166497" y="1116666"/>
                </a:moveTo>
                <a:lnTo>
                  <a:pt x="179197" y="1016704"/>
                </a:lnTo>
              </a:path>
              <a:path w="1541145" h="2589529">
                <a:moveTo>
                  <a:pt x="185483" y="966698"/>
                </a:moveTo>
                <a:lnTo>
                  <a:pt x="198120" y="866686"/>
                </a:lnTo>
              </a:path>
              <a:path w="1541145" h="2589529">
                <a:moveTo>
                  <a:pt x="204470" y="816679"/>
                </a:moveTo>
                <a:lnTo>
                  <a:pt x="217106" y="716667"/>
                </a:lnTo>
              </a:path>
              <a:path w="1541145" h="2589529">
                <a:moveTo>
                  <a:pt x="223393" y="666661"/>
                </a:moveTo>
                <a:lnTo>
                  <a:pt x="236029" y="566673"/>
                </a:lnTo>
              </a:path>
              <a:path w="1541145" h="2589529">
                <a:moveTo>
                  <a:pt x="242379" y="516635"/>
                </a:moveTo>
                <a:lnTo>
                  <a:pt x="255016" y="416623"/>
                </a:lnTo>
              </a:path>
              <a:path w="1541145" h="2589529">
                <a:moveTo>
                  <a:pt x="261302" y="366649"/>
                </a:moveTo>
                <a:lnTo>
                  <a:pt x="274002" y="266700"/>
                </a:lnTo>
              </a:path>
              <a:path w="1541145" h="2589529">
                <a:moveTo>
                  <a:pt x="280289" y="216661"/>
                </a:moveTo>
                <a:lnTo>
                  <a:pt x="292925" y="116649"/>
                </a:lnTo>
              </a:path>
              <a:path w="1541145" h="2589529">
                <a:moveTo>
                  <a:pt x="299275" y="66675"/>
                </a:moveTo>
                <a:lnTo>
                  <a:pt x="307721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3185267" y="3009646"/>
            <a:ext cx="960755" cy="6985"/>
          </a:xfrm>
          <a:custGeom>
            <a:avLst/>
            <a:gdLst/>
            <a:ahLst/>
            <a:cxnLst/>
            <a:rect l="l" t="t" r="r" b="b"/>
            <a:pathLst>
              <a:path w="960754" h="6985">
                <a:moveTo>
                  <a:pt x="0" y="6921"/>
                </a:moveTo>
                <a:lnTo>
                  <a:pt x="825925" y="1015"/>
                </a:lnTo>
              </a:path>
              <a:path w="960754" h="6985">
                <a:moveTo>
                  <a:pt x="825925" y="1015"/>
                </a:moveTo>
                <a:lnTo>
                  <a:pt x="960634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308" name="object 1308"/>
          <p:cNvPicPr/>
          <p:nvPr/>
        </p:nvPicPr>
        <p:blipFill>
          <a:blip r:embed="rId211" cstate="print"/>
          <a:stretch>
            <a:fillRect/>
          </a:stretch>
        </p:blipFill>
        <p:spPr>
          <a:xfrm>
            <a:off x="12187405" y="2338492"/>
            <a:ext cx="451148" cy="175748"/>
          </a:xfrm>
          <a:prstGeom prst="rect">
            <a:avLst/>
          </a:prstGeom>
        </p:spPr>
      </p:pic>
      <p:sp>
        <p:nvSpPr>
          <p:cNvPr id="1309" name="object 1309"/>
          <p:cNvSpPr/>
          <p:nvPr/>
        </p:nvSpPr>
        <p:spPr>
          <a:xfrm>
            <a:off x="1795189" y="2871724"/>
            <a:ext cx="0" cy="635"/>
          </a:xfrm>
          <a:custGeom>
            <a:avLst/>
            <a:gdLst/>
            <a:ahLst/>
            <a:cxnLst/>
            <a:rect l="l" t="t" r="r" b="b"/>
            <a:pathLst>
              <a:path w="0" h="635">
                <a:moveTo>
                  <a:pt x="0" y="0"/>
                </a:moveTo>
                <a:lnTo>
                  <a:pt x="0" y="31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4179417" y="2529649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0" y="101536"/>
                </a:moveTo>
                <a:lnTo>
                  <a:pt x="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4011638" y="2868295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25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2648146" y="2870390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30">
                <a:moveTo>
                  <a:pt x="0" y="0"/>
                </a:moveTo>
                <a:lnTo>
                  <a:pt x="0" y="15062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3185267" y="2867533"/>
            <a:ext cx="0" cy="149225"/>
          </a:xfrm>
          <a:custGeom>
            <a:avLst/>
            <a:gdLst/>
            <a:ahLst/>
            <a:cxnLst/>
            <a:rect l="l" t="t" r="r" b="b"/>
            <a:pathLst>
              <a:path w="0" h="149225">
                <a:moveTo>
                  <a:pt x="0" y="14903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8493188" y="1863598"/>
            <a:ext cx="0" cy="50165"/>
          </a:xfrm>
          <a:custGeom>
            <a:avLst/>
            <a:gdLst/>
            <a:ahLst/>
            <a:cxnLst/>
            <a:rect l="l" t="t" r="r" b="b"/>
            <a:pathLst>
              <a:path w="0" h="50164">
                <a:moveTo>
                  <a:pt x="0" y="4965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9837673" y="5058289"/>
            <a:ext cx="0" cy="135255"/>
          </a:xfrm>
          <a:custGeom>
            <a:avLst/>
            <a:gdLst/>
            <a:ahLst/>
            <a:cxnLst/>
            <a:rect l="l" t="t" r="r" b="b"/>
            <a:pathLst>
              <a:path w="0" h="135254">
                <a:moveTo>
                  <a:pt x="0" y="1351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4381125" y="625444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49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13449" y="13442"/>
                </a:lnTo>
              </a:path>
              <a:path w="13970" h="13970">
                <a:moveTo>
                  <a:pt x="13449" y="13442"/>
                </a:moveTo>
                <a:lnTo>
                  <a:pt x="134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6074543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4381125" y="507845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49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17"/>
                </a:lnTo>
              </a:path>
              <a:path w="13970" h="13970">
                <a:moveTo>
                  <a:pt x="0" y="13417"/>
                </a:moveTo>
                <a:lnTo>
                  <a:pt x="13449" y="13417"/>
                </a:lnTo>
              </a:path>
              <a:path w="13970" h="13970">
                <a:moveTo>
                  <a:pt x="13449" y="13417"/>
                </a:moveTo>
                <a:lnTo>
                  <a:pt x="134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6074543" y="507845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17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17"/>
                </a:lnTo>
              </a:path>
              <a:path w="13970" h="13970">
                <a:moveTo>
                  <a:pt x="0" y="13417"/>
                </a:moveTo>
                <a:lnTo>
                  <a:pt x="13417" y="13417"/>
                </a:lnTo>
              </a:path>
              <a:path w="13970" h="13970">
                <a:moveTo>
                  <a:pt x="13417" y="13417"/>
                </a:moveTo>
                <a:lnTo>
                  <a:pt x="134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9809924" y="5058289"/>
            <a:ext cx="27940" cy="1240790"/>
          </a:xfrm>
          <a:custGeom>
            <a:avLst/>
            <a:gdLst/>
            <a:ahLst/>
            <a:cxnLst/>
            <a:rect l="l" t="t" r="r" b="b"/>
            <a:pathLst>
              <a:path w="27940" h="1240789">
                <a:moveTo>
                  <a:pt x="27749" y="1240383"/>
                </a:moveTo>
                <a:lnTo>
                  <a:pt x="27749" y="1005211"/>
                </a:lnTo>
              </a:path>
              <a:path w="27940" h="1240789">
                <a:moveTo>
                  <a:pt x="27749" y="1122806"/>
                </a:moveTo>
                <a:lnTo>
                  <a:pt x="63" y="1095101"/>
                </a:lnTo>
              </a:path>
              <a:path w="27940" h="1240789">
                <a:moveTo>
                  <a:pt x="27749" y="1122806"/>
                </a:moveTo>
                <a:lnTo>
                  <a:pt x="0" y="1150537"/>
                </a:lnTo>
              </a:path>
              <a:path w="27940" h="1240789">
                <a:moveTo>
                  <a:pt x="27749" y="1005211"/>
                </a:moveTo>
                <a:lnTo>
                  <a:pt x="27749" y="770007"/>
                </a:lnTo>
              </a:path>
              <a:path w="27940" h="1240789">
                <a:moveTo>
                  <a:pt x="27749" y="887583"/>
                </a:moveTo>
                <a:lnTo>
                  <a:pt x="63" y="859878"/>
                </a:lnTo>
              </a:path>
              <a:path w="27940" h="1240789">
                <a:moveTo>
                  <a:pt x="27749" y="887583"/>
                </a:moveTo>
                <a:lnTo>
                  <a:pt x="63" y="915314"/>
                </a:lnTo>
              </a:path>
              <a:path w="27940" h="1240789">
                <a:moveTo>
                  <a:pt x="27749" y="770007"/>
                </a:moveTo>
                <a:lnTo>
                  <a:pt x="27749" y="534790"/>
                </a:lnTo>
              </a:path>
              <a:path w="27940" h="1240789">
                <a:moveTo>
                  <a:pt x="27749" y="652411"/>
                </a:moveTo>
                <a:lnTo>
                  <a:pt x="63" y="624681"/>
                </a:lnTo>
              </a:path>
              <a:path w="27940" h="1240789">
                <a:moveTo>
                  <a:pt x="27749" y="652411"/>
                </a:moveTo>
                <a:lnTo>
                  <a:pt x="63" y="680116"/>
                </a:lnTo>
              </a:path>
              <a:path w="27940" h="1240789">
                <a:moveTo>
                  <a:pt x="27749" y="534790"/>
                </a:moveTo>
                <a:lnTo>
                  <a:pt x="27749" y="299586"/>
                </a:lnTo>
              </a:path>
              <a:path w="27940" h="1240789">
                <a:moveTo>
                  <a:pt x="27749" y="417214"/>
                </a:moveTo>
                <a:lnTo>
                  <a:pt x="63" y="389483"/>
                </a:lnTo>
              </a:path>
              <a:path w="27940" h="1240789">
                <a:moveTo>
                  <a:pt x="27749" y="417214"/>
                </a:moveTo>
                <a:lnTo>
                  <a:pt x="63" y="444919"/>
                </a:lnTo>
              </a:path>
              <a:path w="27940" h="1240789">
                <a:moveTo>
                  <a:pt x="27749" y="299586"/>
                </a:moveTo>
                <a:lnTo>
                  <a:pt x="27749" y="64414"/>
                </a:lnTo>
              </a:path>
              <a:path w="27940" h="1240789">
                <a:moveTo>
                  <a:pt x="27749" y="182016"/>
                </a:moveTo>
                <a:lnTo>
                  <a:pt x="63" y="154311"/>
                </a:lnTo>
              </a:path>
              <a:path w="27940" h="1240789">
                <a:moveTo>
                  <a:pt x="27749" y="182016"/>
                </a:moveTo>
                <a:lnTo>
                  <a:pt x="63" y="209746"/>
                </a:lnTo>
              </a:path>
              <a:path w="27940" h="1240789">
                <a:moveTo>
                  <a:pt x="27749" y="64414"/>
                </a:moveTo>
                <a:lnTo>
                  <a:pt x="27749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4364285" y="4490460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76" y="83985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9830943" y="6466700"/>
            <a:ext cx="90805" cy="0"/>
          </a:xfrm>
          <a:custGeom>
            <a:avLst/>
            <a:gdLst/>
            <a:ahLst/>
            <a:cxnLst/>
            <a:rect l="l" t="t" r="r" b="b"/>
            <a:pathLst>
              <a:path w="90804" h="0">
                <a:moveTo>
                  <a:pt x="0" y="0"/>
                </a:moveTo>
                <a:lnTo>
                  <a:pt x="90741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9837673" y="6298673"/>
            <a:ext cx="84455" cy="0"/>
          </a:xfrm>
          <a:custGeom>
            <a:avLst/>
            <a:gdLst/>
            <a:ahLst/>
            <a:cxnLst/>
            <a:rect l="l" t="t" r="r" b="b"/>
            <a:pathLst>
              <a:path w="84454" h="0">
                <a:moveTo>
                  <a:pt x="0" y="0"/>
                </a:moveTo>
                <a:lnTo>
                  <a:pt x="8401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4394574" y="5209648"/>
            <a:ext cx="0" cy="635"/>
          </a:xfrm>
          <a:custGeom>
            <a:avLst/>
            <a:gdLst/>
            <a:ahLst/>
            <a:cxnLst/>
            <a:rect l="l" t="t" r="r" b="b"/>
            <a:pathLst>
              <a:path w="0" h="635">
                <a:moveTo>
                  <a:pt x="0" y="5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10507789" y="1905190"/>
            <a:ext cx="996315" cy="3175"/>
          </a:xfrm>
          <a:custGeom>
            <a:avLst/>
            <a:gdLst/>
            <a:ahLst/>
            <a:cxnLst/>
            <a:rect l="l" t="t" r="r" b="b"/>
            <a:pathLst>
              <a:path w="996315" h="3175">
                <a:moveTo>
                  <a:pt x="0" y="2667"/>
                </a:moveTo>
                <a:lnTo>
                  <a:pt x="996188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4179639" y="6768522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5">
                <a:moveTo>
                  <a:pt x="0" y="19441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6087960" y="6962940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0"/>
                </a:moveTo>
                <a:lnTo>
                  <a:pt x="0" y="4703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4179639" y="6996525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4179639" y="7063720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4179639" y="7130916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4179639" y="7198138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4179639" y="7265308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4179639" y="7332529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4" name="object 1334"/>
          <p:cNvSpPr/>
          <p:nvPr/>
        </p:nvSpPr>
        <p:spPr>
          <a:xfrm>
            <a:off x="4179639" y="6962940"/>
            <a:ext cx="168275" cy="571500"/>
          </a:xfrm>
          <a:custGeom>
            <a:avLst/>
            <a:gdLst/>
            <a:ahLst/>
            <a:cxnLst/>
            <a:rect l="l" t="t" r="r" b="b"/>
            <a:pathLst>
              <a:path w="168275" h="571500">
                <a:moveTo>
                  <a:pt x="0" y="436810"/>
                </a:moveTo>
                <a:lnTo>
                  <a:pt x="167976" y="436810"/>
                </a:lnTo>
              </a:path>
              <a:path w="168275" h="571500">
                <a:moveTo>
                  <a:pt x="0" y="470395"/>
                </a:moveTo>
                <a:lnTo>
                  <a:pt x="0" y="571176"/>
                </a:lnTo>
              </a:path>
              <a:path w="168275" h="571500">
                <a:moveTo>
                  <a:pt x="167976" y="0"/>
                </a:moveTo>
                <a:lnTo>
                  <a:pt x="167976" y="4703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1792484" y="1863598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4">
                <a:moveTo>
                  <a:pt x="177" y="67627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4012107" y="2698242"/>
            <a:ext cx="100330" cy="635"/>
          </a:xfrm>
          <a:custGeom>
            <a:avLst/>
            <a:gdLst/>
            <a:ahLst/>
            <a:cxnLst/>
            <a:rect l="l" t="t" r="r" b="b"/>
            <a:pathLst>
              <a:path w="100329" h="635">
                <a:moveTo>
                  <a:pt x="0" y="253"/>
                </a:moveTo>
                <a:lnTo>
                  <a:pt x="99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6087960" y="6962940"/>
            <a:ext cx="74295" cy="0"/>
          </a:xfrm>
          <a:custGeom>
            <a:avLst/>
            <a:gdLst/>
            <a:ahLst/>
            <a:cxnLst/>
            <a:rect l="l" t="t" r="r" b="b"/>
            <a:pathLst>
              <a:path w="74295" h="0">
                <a:moveTo>
                  <a:pt x="0" y="0"/>
                </a:moveTo>
                <a:lnTo>
                  <a:pt x="739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38" name="object 1338"/>
          <p:cNvGrpSpPr/>
          <p:nvPr/>
        </p:nvGrpSpPr>
        <p:grpSpPr>
          <a:xfrm>
            <a:off x="4412895" y="2899385"/>
            <a:ext cx="5393055" cy="3336925"/>
            <a:chOff x="4412895" y="2899385"/>
            <a:chExt cx="5393055" cy="3336925"/>
          </a:xfrm>
        </p:grpSpPr>
        <p:sp>
          <p:nvSpPr>
            <p:cNvPr id="1339" name="object 1339"/>
            <p:cNvSpPr/>
            <p:nvPr/>
          </p:nvSpPr>
          <p:spPr>
            <a:xfrm>
              <a:off x="4420095" y="2906585"/>
              <a:ext cx="5379085" cy="967740"/>
            </a:xfrm>
            <a:custGeom>
              <a:avLst/>
              <a:gdLst/>
              <a:ahLst/>
              <a:cxnLst/>
              <a:rect l="l" t="t" r="r" b="b"/>
              <a:pathLst>
                <a:path w="5379084" h="967739">
                  <a:moveTo>
                    <a:pt x="0" y="0"/>
                  </a:moveTo>
                  <a:lnTo>
                    <a:pt x="1628927" y="0"/>
                  </a:lnTo>
                </a:path>
                <a:path w="5379084" h="967739">
                  <a:moveTo>
                    <a:pt x="1628927" y="0"/>
                  </a:moveTo>
                  <a:lnTo>
                    <a:pt x="1628927" y="967676"/>
                  </a:lnTo>
                </a:path>
                <a:path w="5379084" h="967739">
                  <a:moveTo>
                    <a:pt x="1628927" y="967676"/>
                  </a:moveTo>
                  <a:lnTo>
                    <a:pt x="3749751" y="967676"/>
                  </a:lnTo>
                </a:path>
                <a:path w="5379084" h="967739">
                  <a:moveTo>
                    <a:pt x="3749751" y="967676"/>
                  </a:moveTo>
                  <a:lnTo>
                    <a:pt x="3749751" y="483806"/>
                  </a:lnTo>
                </a:path>
                <a:path w="5379084" h="967739">
                  <a:moveTo>
                    <a:pt x="3749751" y="483806"/>
                  </a:moveTo>
                  <a:lnTo>
                    <a:pt x="5378653" y="483806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9791548" y="3390392"/>
              <a:ext cx="14604" cy="1629410"/>
            </a:xfrm>
            <a:custGeom>
              <a:avLst/>
              <a:gdLst/>
              <a:ahLst/>
              <a:cxnLst/>
              <a:rect l="l" t="t" r="r" b="b"/>
              <a:pathLst>
                <a:path w="14604" h="1629410">
                  <a:moveTo>
                    <a:pt x="0" y="1628952"/>
                  </a:moveTo>
                  <a:lnTo>
                    <a:pt x="14400" y="1628952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16289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4420095" y="2906585"/>
              <a:ext cx="5379085" cy="3322954"/>
            </a:xfrm>
            <a:custGeom>
              <a:avLst/>
              <a:gdLst/>
              <a:ahLst/>
              <a:cxnLst/>
              <a:rect l="l" t="t" r="r" b="b"/>
              <a:pathLst>
                <a:path w="5379084" h="3322954">
                  <a:moveTo>
                    <a:pt x="5378653" y="2112759"/>
                  </a:moveTo>
                  <a:lnTo>
                    <a:pt x="3503752" y="2112759"/>
                  </a:lnTo>
                </a:path>
                <a:path w="5379084" h="3322954">
                  <a:moveTo>
                    <a:pt x="3503752" y="2112759"/>
                  </a:moveTo>
                  <a:lnTo>
                    <a:pt x="3503752" y="3322332"/>
                  </a:lnTo>
                </a:path>
                <a:path w="5379084" h="3322954">
                  <a:moveTo>
                    <a:pt x="3503752" y="3322332"/>
                  </a:moveTo>
                  <a:lnTo>
                    <a:pt x="1874862" y="3322332"/>
                  </a:lnTo>
                </a:path>
                <a:path w="5379084" h="3322954">
                  <a:moveTo>
                    <a:pt x="1874862" y="3322332"/>
                  </a:moveTo>
                  <a:lnTo>
                    <a:pt x="1874862" y="1628921"/>
                  </a:lnTo>
                </a:path>
                <a:path w="5379084" h="3322954">
                  <a:moveTo>
                    <a:pt x="1874862" y="1628921"/>
                  </a:moveTo>
                  <a:lnTo>
                    <a:pt x="0" y="1628921"/>
                  </a:lnTo>
                </a:path>
                <a:path w="5379084" h="3322954">
                  <a:moveTo>
                    <a:pt x="0" y="1628921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6456807" y="4013708"/>
              <a:ext cx="1722755" cy="382905"/>
            </a:xfrm>
            <a:custGeom>
              <a:avLst/>
              <a:gdLst/>
              <a:ahLst/>
              <a:cxnLst/>
              <a:rect l="l" t="t" r="r" b="b"/>
              <a:pathLst>
                <a:path w="1722754" h="382904">
                  <a:moveTo>
                    <a:pt x="0" y="0"/>
                  </a:moveTo>
                  <a:lnTo>
                    <a:pt x="0" y="382320"/>
                  </a:lnTo>
                </a:path>
                <a:path w="1722754" h="382904">
                  <a:moveTo>
                    <a:pt x="0" y="382320"/>
                  </a:moveTo>
                  <a:lnTo>
                    <a:pt x="1722310" y="382320"/>
                  </a:lnTo>
                </a:path>
                <a:path w="1722754" h="382904">
                  <a:moveTo>
                    <a:pt x="1722310" y="382320"/>
                  </a:moveTo>
                  <a:lnTo>
                    <a:pt x="1722310" y="0"/>
                  </a:lnTo>
                </a:path>
                <a:path w="1722754" h="382904">
                  <a:moveTo>
                    <a:pt x="1722310" y="0"/>
                  </a:moveTo>
                  <a:lnTo>
                    <a:pt x="0" y="0"/>
                  </a:lnTo>
                </a:path>
                <a:path w="1722754" h="382904">
                  <a:moveTo>
                    <a:pt x="1443418" y="0"/>
                  </a:moveTo>
                  <a:lnTo>
                    <a:pt x="1443418" y="3823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3" name="object 1343"/>
          <p:cNvSpPr/>
          <p:nvPr/>
        </p:nvSpPr>
        <p:spPr>
          <a:xfrm>
            <a:off x="1435023" y="7674216"/>
            <a:ext cx="4339590" cy="151130"/>
          </a:xfrm>
          <a:custGeom>
            <a:avLst/>
            <a:gdLst/>
            <a:ahLst/>
            <a:cxnLst/>
            <a:rect l="l" t="t" r="r" b="b"/>
            <a:pathLst>
              <a:path w="4339590" h="151129">
                <a:moveTo>
                  <a:pt x="0" y="151085"/>
                </a:moveTo>
                <a:lnTo>
                  <a:pt x="43394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6087960" y="6267888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7962836" y="5058289"/>
            <a:ext cx="403225" cy="0"/>
          </a:xfrm>
          <a:custGeom>
            <a:avLst/>
            <a:gdLst/>
            <a:ahLst/>
            <a:cxnLst/>
            <a:rect l="l" t="t" r="r" b="b"/>
            <a:pathLst>
              <a:path w="403225" h="0">
                <a:moveTo>
                  <a:pt x="0" y="0"/>
                </a:moveTo>
                <a:lnTo>
                  <a:pt x="33591" y="0"/>
                </a:lnTo>
              </a:path>
              <a:path w="403225" h="0">
                <a:moveTo>
                  <a:pt x="47878" y="0"/>
                </a:moveTo>
                <a:lnTo>
                  <a:pt x="52958" y="0"/>
                </a:lnTo>
              </a:path>
              <a:path w="403225" h="0">
                <a:moveTo>
                  <a:pt x="67182" y="0"/>
                </a:moveTo>
                <a:lnTo>
                  <a:pt x="109220" y="0"/>
                </a:lnTo>
              </a:path>
              <a:path w="403225" h="0">
                <a:moveTo>
                  <a:pt x="123507" y="0"/>
                </a:moveTo>
                <a:lnTo>
                  <a:pt x="128524" y="0"/>
                </a:lnTo>
              </a:path>
              <a:path w="403225" h="0">
                <a:moveTo>
                  <a:pt x="142811" y="0"/>
                </a:moveTo>
                <a:lnTo>
                  <a:pt x="184784" y="0"/>
                </a:lnTo>
              </a:path>
              <a:path w="403225" h="0">
                <a:moveTo>
                  <a:pt x="199072" y="0"/>
                </a:moveTo>
                <a:lnTo>
                  <a:pt x="204152" y="0"/>
                </a:lnTo>
              </a:path>
              <a:path w="403225" h="0">
                <a:moveTo>
                  <a:pt x="218376" y="0"/>
                </a:moveTo>
                <a:lnTo>
                  <a:pt x="260413" y="0"/>
                </a:lnTo>
              </a:path>
              <a:path w="403225" h="0">
                <a:moveTo>
                  <a:pt x="274700" y="0"/>
                </a:moveTo>
                <a:lnTo>
                  <a:pt x="279717" y="0"/>
                </a:lnTo>
              </a:path>
              <a:path w="403225" h="0">
                <a:moveTo>
                  <a:pt x="294004" y="0"/>
                </a:moveTo>
                <a:lnTo>
                  <a:pt x="335978" y="0"/>
                </a:lnTo>
              </a:path>
              <a:path w="403225" h="0">
                <a:moveTo>
                  <a:pt x="350329" y="0"/>
                </a:moveTo>
                <a:lnTo>
                  <a:pt x="355346" y="0"/>
                </a:lnTo>
              </a:path>
              <a:path w="403225" h="0">
                <a:moveTo>
                  <a:pt x="369633" y="0"/>
                </a:moveTo>
                <a:lnTo>
                  <a:pt x="4032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10664190" y="5192681"/>
            <a:ext cx="75565" cy="0"/>
          </a:xfrm>
          <a:custGeom>
            <a:avLst/>
            <a:gdLst/>
            <a:ahLst/>
            <a:cxnLst/>
            <a:rect l="l" t="t" r="r" b="b"/>
            <a:pathLst>
              <a:path w="75565" h="0">
                <a:moveTo>
                  <a:pt x="7550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10512996" y="519268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77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10361803" y="519268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77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10210545" y="519268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83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10084689" y="5192681"/>
            <a:ext cx="75565" cy="60960"/>
          </a:xfrm>
          <a:custGeom>
            <a:avLst/>
            <a:gdLst/>
            <a:ahLst/>
            <a:cxnLst/>
            <a:rect l="l" t="t" r="r" b="b"/>
            <a:pathLst>
              <a:path w="75565" h="60960">
                <a:moveTo>
                  <a:pt x="75501" y="0"/>
                </a:moveTo>
                <a:lnTo>
                  <a:pt x="0" y="0"/>
                </a:lnTo>
              </a:path>
              <a:path w="75565" h="60960">
                <a:moveTo>
                  <a:pt x="0" y="0"/>
                </a:moveTo>
                <a:lnTo>
                  <a:pt x="0" y="6094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10084689" y="5304028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10084689" y="5455234"/>
            <a:ext cx="635" cy="100965"/>
          </a:xfrm>
          <a:custGeom>
            <a:avLst/>
            <a:gdLst/>
            <a:ahLst/>
            <a:cxnLst/>
            <a:rect l="l" t="t" r="r" b="b"/>
            <a:pathLst>
              <a:path w="634" h="100964">
                <a:moveTo>
                  <a:pt x="0" y="0"/>
                </a:moveTo>
                <a:lnTo>
                  <a:pt x="63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10084752" y="5606421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10084752" y="5757634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10084752" y="5908840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78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10084752" y="6060027"/>
            <a:ext cx="92710" cy="60960"/>
          </a:xfrm>
          <a:custGeom>
            <a:avLst/>
            <a:gdLst/>
            <a:ahLst/>
            <a:cxnLst/>
            <a:rect l="l" t="t" r="r" b="b"/>
            <a:pathLst>
              <a:path w="92709" h="60960">
                <a:moveTo>
                  <a:pt x="0" y="0"/>
                </a:moveTo>
                <a:lnTo>
                  <a:pt x="0" y="60915"/>
                </a:lnTo>
              </a:path>
              <a:path w="92709" h="60960">
                <a:moveTo>
                  <a:pt x="0" y="60915"/>
                </a:moveTo>
                <a:lnTo>
                  <a:pt x="92392" y="60915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10227564" y="6120943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0" y="0"/>
                </a:moveTo>
                <a:lnTo>
                  <a:pt x="100774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10378757" y="6120943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0" y="0"/>
                </a:moveTo>
                <a:lnTo>
                  <a:pt x="100774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10529951" y="5192681"/>
            <a:ext cx="210185" cy="928369"/>
          </a:xfrm>
          <a:custGeom>
            <a:avLst/>
            <a:gdLst/>
            <a:ahLst/>
            <a:cxnLst/>
            <a:rect l="l" t="t" r="r" b="b"/>
            <a:pathLst>
              <a:path w="210184" h="928370">
                <a:moveTo>
                  <a:pt x="0" y="928262"/>
                </a:moveTo>
                <a:lnTo>
                  <a:pt x="92328" y="928262"/>
                </a:lnTo>
              </a:path>
              <a:path w="210184" h="928370">
                <a:moveTo>
                  <a:pt x="92328" y="928262"/>
                </a:moveTo>
                <a:lnTo>
                  <a:pt x="100456" y="864146"/>
                </a:lnTo>
              </a:path>
              <a:path w="210184" h="928370">
                <a:moveTo>
                  <a:pt x="106806" y="814139"/>
                </a:moveTo>
                <a:lnTo>
                  <a:pt x="119443" y="714178"/>
                </a:lnTo>
              </a:path>
              <a:path w="210184" h="928370">
                <a:moveTo>
                  <a:pt x="125793" y="664171"/>
                </a:moveTo>
                <a:lnTo>
                  <a:pt x="138429" y="564159"/>
                </a:lnTo>
              </a:path>
              <a:path w="210184" h="928370">
                <a:moveTo>
                  <a:pt x="144716" y="514153"/>
                </a:moveTo>
                <a:lnTo>
                  <a:pt x="157416" y="414140"/>
                </a:lnTo>
              </a:path>
              <a:path w="210184" h="928370">
                <a:moveTo>
                  <a:pt x="163702" y="364134"/>
                </a:moveTo>
                <a:lnTo>
                  <a:pt x="176339" y="264140"/>
                </a:lnTo>
              </a:path>
              <a:path w="210184" h="928370">
                <a:moveTo>
                  <a:pt x="182625" y="214134"/>
                </a:moveTo>
                <a:lnTo>
                  <a:pt x="195325" y="114122"/>
                </a:lnTo>
              </a:path>
              <a:path w="210184" h="928370">
                <a:moveTo>
                  <a:pt x="201612" y="64115"/>
                </a:moveTo>
                <a:lnTo>
                  <a:pt x="20974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9830943" y="6466700"/>
            <a:ext cx="0" cy="121285"/>
          </a:xfrm>
          <a:custGeom>
            <a:avLst/>
            <a:gdLst/>
            <a:ahLst/>
            <a:cxnLst/>
            <a:rect l="l" t="t" r="r" b="b"/>
            <a:pathLst>
              <a:path w="0" h="121284">
                <a:moveTo>
                  <a:pt x="0" y="0"/>
                </a:moveTo>
                <a:lnTo>
                  <a:pt x="0" y="1209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4364361" y="391591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 h="0">
                <a:moveTo>
                  <a:pt x="1676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6255988" y="7433011"/>
            <a:ext cx="100965" cy="635"/>
          </a:xfrm>
          <a:custGeom>
            <a:avLst/>
            <a:gdLst/>
            <a:ahLst/>
            <a:cxnLst/>
            <a:rect l="l" t="t" r="r" b="b"/>
            <a:pathLst>
              <a:path w="100964" h="634">
                <a:moveTo>
                  <a:pt x="100806" y="0"/>
                </a:moveTo>
                <a:lnTo>
                  <a:pt x="0" y="3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4179639" y="2867850"/>
            <a:ext cx="0" cy="3648710"/>
          </a:xfrm>
          <a:custGeom>
            <a:avLst/>
            <a:gdLst/>
            <a:ahLst/>
            <a:cxnLst/>
            <a:rect l="l" t="t" r="r" b="b"/>
            <a:pathLst>
              <a:path w="0" h="3648709">
                <a:moveTo>
                  <a:pt x="0" y="0"/>
                </a:moveTo>
                <a:lnTo>
                  <a:pt x="0" y="36486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6356794" y="6962940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4704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6255988" y="6962940"/>
            <a:ext cx="6985" cy="470534"/>
          </a:xfrm>
          <a:custGeom>
            <a:avLst/>
            <a:gdLst/>
            <a:ahLst/>
            <a:cxnLst/>
            <a:rect l="l" t="t" r="r" b="b"/>
            <a:pathLst>
              <a:path w="6985" h="470534">
                <a:moveTo>
                  <a:pt x="6724" y="470344"/>
                </a:moveTo>
                <a:lnTo>
                  <a:pt x="6724" y="0"/>
                </a:lnTo>
              </a:path>
              <a:path w="6985" h="470534">
                <a:moveTo>
                  <a:pt x="67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6301333" y="7028078"/>
            <a:ext cx="17145" cy="351155"/>
          </a:xfrm>
          <a:custGeom>
            <a:avLst/>
            <a:gdLst/>
            <a:ahLst/>
            <a:cxnLst/>
            <a:rect l="l" t="t" r="r" b="b"/>
            <a:pathLst>
              <a:path w="17145" h="351154">
                <a:moveTo>
                  <a:pt x="8407" y="350888"/>
                </a:moveTo>
                <a:lnTo>
                  <a:pt x="8407" y="338385"/>
                </a:lnTo>
              </a:path>
              <a:path w="17145" h="351154">
                <a:moveTo>
                  <a:pt x="8407" y="326624"/>
                </a:moveTo>
                <a:lnTo>
                  <a:pt x="8407" y="309860"/>
                </a:lnTo>
              </a:path>
              <a:path w="17145" h="351154">
                <a:moveTo>
                  <a:pt x="8407" y="298075"/>
                </a:moveTo>
                <a:lnTo>
                  <a:pt x="8407" y="281260"/>
                </a:lnTo>
              </a:path>
              <a:path w="17145" h="351154">
                <a:moveTo>
                  <a:pt x="8407" y="269525"/>
                </a:moveTo>
                <a:lnTo>
                  <a:pt x="8407" y="252710"/>
                </a:lnTo>
              </a:path>
              <a:path w="17145" h="351154">
                <a:moveTo>
                  <a:pt x="8407" y="240950"/>
                </a:moveTo>
                <a:lnTo>
                  <a:pt x="8407" y="224161"/>
                </a:lnTo>
              </a:path>
              <a:path w="17145" h="351154">
                <a:moveTo>
                  <a:pt x="8407" y="212401"/>
                </a:moveTo>
                <a:lnTo>
                  <a:pt x="8407" y="195586"/>
                </a:lnTo>
              </a:path>
              <a:path w="17145" h="351154">
                <a:moveTo>
                  <a:pt x="8407" y="183851"/>
                </a:moveTo>
                <a:lnTo>
                  <a:pt x="8407" y="167036"/>
                </a:lnTo>
              </a:path>
              <a:path w="17145" h="351154">
                <a:moveTo>
                  <a:pt x="8407" y="155251"/>
                </a:moveTo>
                <a:lnTo>
                  <a:pt x="8407" y="138480"/>
                </a:lnTo>
              </a:path>
              <a:path w="17145" h="351154">
                <a:moveTo>
                  <a:pt x="8407" y="126726"/>
                </a:moveTo>
                <a:lnTo>
                  <a:pt x="8407" y="109905"/>
                </a:lnTo>
              </a:path>
              <a:path w="17145" h="351154">
                <a:moveTo>
                  <a:pt x="8407" y="98177"/>
                </a:moveTo>
                <a:lnTo>
                  <a:pt x="8407" y="81356"/>
                </a:lnTo>
              </a:path>
              <a:path w="17145" h="351154">
                <a:moveTo>
                  <a:pt x="8407" y="69576"/>
                </a:moveTo>
                <a:lnTo>
                  <a:pt x="8407" y="52806"/>
                </a:lnTo>
              </a:path>
              <a:path w="17145" h="351154">
                <a:moveTo>
                  <a:pt x="8407" y="41027"/>
                </a:moveTo>
                <a:lnTo>
                  <a:pt x="8407" y="24231"/>
                </a:lnTo>
              </a:path>
              <a:path w="17145" h="351154">
                <a:moveTo>
                  <a:pt x="8407" y="12477"/>
                </a:moveTo>
                <a:lnTo>
                  <a:pt x="8407" y="0"/>
                </a:lnTo>
              </a:path>
              <a:path w="17145" h="351154">
                <a:moveTo>
                  <a:pt x="8407" y="0"/>
                </a:moveTo>
                <a:lnTo>
                  <a:pt x="16814" y="14535"/>
                </a:lnTo>
              </a:path>
              <a:path w="17145" h="351154">
                <a:moveTo>
                  <a:pt x="8407" y="0"/>
                </a:moveTo>
                <a:lnTo>
                  <a:pt x="0" y="145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5495404" y="1954911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44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4301528" y="3741229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61" y="32702"/>
                </a:lnTo>
              </a:path>
              <a:path w="59689" h="66039">
                <a:moveTo>
                  <a:pt x="59461" y="32702"/>
                </a:moveTo>
                <a:lnTo>
                  <a:pt x="76" y="65531"/>
                </a:lnTo>
              </a:path>
              <a:path w="59689" h="66039">
                <a:moveTo>
                  <a:pt x="76" y="655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6947789" y="3034030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573"/>
                </a:moveTo>
                <a:lnTo>
                  <a:pt x="173926" y="12573"/>
                </a:lnTo>
              </a:path>
              <a:path w="173990" h="25400">
                <a:moveTo>
                  <a:pt x="173926" y="12573"/>
                </a:moveTo>
                <a:lnTo>
                  <a:pt x="152082" y="25146"/>
                </a:lnTo>
              </a:path>
              <a:path w="173990" h="25400">
                <a:moveTo>
                  <a:pt x="173926" y="12573"/>
                </a:moveTo>
                <a:lnTo>
                  <a:pt x="152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6181204" y="4781245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04" y="65481"/>
                </a:moveTo>
                <a:lnTo>
                  <a:pt x="0" y="32765"/>
                </a:lnTo>
              </a:path>
              <a:path w="59689" h="66039">
                <a:moveTo>
                  <a:pt x="0" y="32765"/>
                </a:moveTo>
                <a:lnTo>
                  <a:pt x="59404" y="0"/>
                </a:lnTo>
              </a:path>
              <a:path w="59689" h="66039">
                <a:moveTo>
                  <a:pt x="59404" y="0"/>
                </a:moveTo>
                <a:lnTo>
                  <a:pt x="59404" y="654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8184642" y="5098173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55"/>
                </a:lnTo>
              </a:path>
              <a:path w="66040" h="60325">
                <a:moveTo>
                  <a:pt x="33527" y="59855"/>
                </a:moveTo>
                <a:lnTo>
                  <a:pt x="0" y="869"/>
                </a:lnTo>
              </a:path>
              <a:path w="66040" h="60325">
                <a:moveTo>
                  <a:pt x="0" y="869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8972804" y="3243961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636"/>
                </a:moveTo>
                <a:lnTo>
                  <a:pt x="173926" y="12636"/>
                </a:lnTo>
              </a:path>
              <a:path w="173990" h="25400">
                <a:moveTo>
                  <a:pt x="173926" y="12636"/>
                </a:moveTo>
                <a:lnTo>
                  <a:pt x="152146" y="25209"/>
                </a:lnTo>
              </a:path>
              <a:path w="173990" h="25400">
                <a:moveTo>
                  <a:pt x="173926" y="12636"/>
                </a:moveTo>
                <a:lnTo>
                  <a:pt x="152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4381125" y="2529649"/>
            <a:ext cx="0" cy="100330"/>
          </a:xfrm>
          <a:custGeom>
            <a:avLst/>
            <a:gdLst/>
            <a:ahLst/>
            <a:cxnLst/>
            <a:rect l="l" t="t" r="r" b="b"/>
            <a:pathLst>
              <a:path w="0" h="100330">
                <a:moveTo>
                  <a:pt x="0" y="1000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4499965" y="2361565"/>
            <a:ext cx="0" cy="335280"/>
          </a:xfrm>
          <a:custGeom>
            <a:avLst/>
            <a:gdLst/>
            <a:ahLst/>
            <a:cxnLst/>
            <a:rect l="l" t="t" r="r" b="b"/>
            <a:pathLst>
              <a:path w="0" h="335280">
                <a:moveTo>
                  <a:pt x="0" y="3352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4852765" y="2360930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6" name="object 1376"/>
          <p:cNvSpPr/>
          <p:nvPr/>
        </p:nvSpPr>
        <p:spPr>
          <a:xfrm>
            <a:off x="5020792" y="2360485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1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7" name="object 1377"/>
          <p:cNvSpPr/>
          <p:nvPr/>
        </p:nvSpPr>
        <p:spPr>
          <a:xfrm>
            <a:off x="5188769" y="2359977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2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8" name="object 1378"/>
          <p:cNvSpPr/>
          <p:nvPr/>
        </p:nvSpPr>
        <p:spPr>
          <a:xfrm>
            <a:off x="7687373" y="2353945"/>
            <a:ext cx="0" cy="133985"/>
          </a:xfrm>
          <a:custGeom>
            <a:avLst/>
            <a:gdLst/>
            <a:ahLst/>
            <a:cxnLst/>
            <a:rect l="l" t="t" r="r" b="b"/>
            <a:pathLst>
              <a:path w="0" h="133985">
                <a:moveTo>
                  <a:pt x="0" y="133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9" name="object 1379"/>
          <p:cNvSpPr/>
          <p:nvPr/>
        </p:nvSpPr>
        <p:spPr>
          <a:xfrm>
            <a:off x="8145081" y="2486279"/>
            <a:ext cx="0" cy="199390"/>
          </a:xfrm>
          <a:custGeom>
            <a:avLst/>
            <a:gdLst/>
            <a:ahLst/>
            <a:cxnLst/>
            <a:rect l="l" t="t" r="r" b="b"/>
            <a:pathLst>
              <a:path w="0" h="199389">
                <a:moveTo>
                  <a:pt x="0" y="1992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5764460" y="2693098"/>
            <a:ext cx="323850" cy="635"/>
          </a:xfrm>
          <a:custGeom>
            <a:avLst/>
            <a:gdLst/>
            <a:ahLst/>
            <a:cxnLst/>
            <a:rect l="l" t="t" r="r" b="b"/>
            <a:pathLst>
              <a:path w="323850" h="635">
                <a:moveTo>
                  <a:pt x="0" y="444"/>
                </a:moveTo>
                <a:lnTo>
                  <a:pt x="3235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8145081" y="2351722"/>
            <a:ext cx="63500" cy="134620"/>
          </a:xfrm>
          <a:custGeom>
            <a:avLst/>
            <a:gdLst/>
            <a:ahLst/>
            <a:cxnLst/>
            <a:rect l="l" t="t" r="r" b="b"/>
            <a:pathLst>
              <a:path w="63500" h="134619">
                <a:moveTo>
                  <a:pt x="0" y="134556"/>
                </a:moveTo>
                <a:lnTo>
                  <a:pt x="631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82" name="object 1382"/>
          <p:cNvGrpSpPr/>
          <p:nvPr/>
        </p:nvGrpSpPr>
        <p:grpSpPr>
          <a:xfrm>
            <a:off x="8100441" y="2350822"/>
            <a:ext cx="109220" cy="337820"/>
            <a:chOff x="8100441" y="2350822"/>
            <a:chExt cx="109220" cy="337820"/>
          </a:xfrm>
        </p:grpSpPr>
        <p:pic>
          <p:nvPicPr>
            <p:cNvPr id="1383" name="object 1383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8100441" y="2605965"/>
              <a:ext cx="108469" cy="82445"/>
            </a:xfrm>
            <a:prstGeom prst="rect">
              <a:avLst/>
            </a:prstGeom>
          </p:spPr>
        </p:pic>
        <p:sp>
          <p:nvSpPr>
            <p:cNvPr id="1384" name="object 1384"/>
            <p:cNvSpPr/>
            <p:nvPr/>
          </p:nvSpPr>
          <p:spPr>
            <a:xfrm>
              <a:off x="8208010" y="2351722"/>
              <a:ext cx="635" cy="255270"/>
            </a:xfrm>
            <a:custGeom>
              <a:avLst/>
              <a:gdLst/>
              <a:ahLst/>
              <a:cxnLst/>
              <a:rect l="l" t="t" r="r" b="b"/>
              <a:pathLst>
                <a:path w="634" h="255269">
                  <a:moveTo>
                    <a:pt x="0" y="255143"/>
                  </a:moveTo>
                  <a:lnTo>
                    <a:pt x="19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5" name="object 1385"/>
          <p:cNvSpPr/>
          <p:nvPr/>
        </p:nvSpPr>
        <p:spPr>
          <a:xfrm>
            <a:off x="5889796" y="2358072"/>
            <a:ext cx="0" cy="335280"/>
          </a:xfrm>
          <a:custGeom>
            <a:avLst/>
            <a:gdLst/>
            <a:ahLst/>
            <a:cxnLst/>
            <a:rect l="l" t="t" r="r" b="b"/>
            <a:pathLst>
              <a:path w="0" h="335280">
                <a:moveTo>
                  <a:pt x="0" y="0"/>
                </a:moveTo>
                <a:lnTo>
                  <a:pt x="0" y="3352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6087960" y="2687510"/>
            <a:ext cx="2012950" cy="5715"/>
          </a:xfrm>
          <a:custGeom>
            <a:avLst/>
            <a:gdLst/>
            <a:ahLst/>
            <a:cxnLst/>
            <a:rect l="l" t="t" r="r" b="b"/>
            <a:pathLst>
              <a:path w="2012950" h="5714">
                <a:moveTo>
                  <a:pt x="2012480" y="0"/>
                </a:moveTo>
                <a:lnTo>
                  <a:pt x="0" y="55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11534013" y="2342388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11702033" y="2341943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79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11869991" y="2341435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80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11365992" y="2342388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8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11181206" y="2342578"/>
            <a:ext cx="0" cy="339090"/>
          </a:xfrm>
          <a:custGeom>
            <a:avLst/>
            <a:gdLst/>
            <a:ahLst/>
            <a:cxnLst/>
            <a:rect l="l" t="t" r="r" b="b"/>
            <a:pathLst>
              <a:path w="0" h="339089">
                <a:moveTo>
                  <a:pt x="0" y="338645"/>
                </a:moveTo>
                <a:lnTo>
                  <a:pt x="0" y="0"/>
                </a:lnTo>
              </a:path>
              <a:path w="0" h="339089">
                <a:moveTo>
                  <a:pt x="0" y="338645"/>
                </a:moveTo>
                <a:lnTo>
                  <a:pt x="0" y="12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11073320" y="2343785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10552556" y="2345245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2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10720514" y="2344737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4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10888535" y="2344293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4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10384535" y="2345245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6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10199751" y="2345245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6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10005250" y="2347214"/>
            <a:ext cx="0" cy="474980"/>
          </a:xfrm>
          <a:custGeom>
            <a:avLst/>
            <a:gdLst/>
            <a:ahLst/>
            <a:cxnLst/>
            <a:rect l="l" t="t" r="r" b="b"/>
            <a:pathLst>
              <a:path w="0" h="474980">
                <a:moveTo>
                  <a:pt x="0" y="4744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9837166" y="2347658"/>
            <a:ext cx="635" cy="474980"/>
          </a:xfrm>
          <a:custGeom>
            <a:avLst/>
            <a:gdLst/>
            <a:ahLst/>
            <a:cxnLst/>
            <a:rect l="l" t="t" r="r" b="b"/>
            <a:pathLst>
              <a:path w="634" h="474980">
                <a:moveTo>
                  <a:pt x="507" y="47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9232392" y="2349563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42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9400413" y="2348293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3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9568433" y="2347849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71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9753218" y="2348420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1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9064434" y="2350008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3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8896413" y="2350452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2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8728392" y="2350135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6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8461311" y="2350833"/>
            <a:ext cx="5715" cy="337185"/>
          </a:xfrm>
          <a:custGeom>
            <a:avLst/>
            <a:gdLst/>
            <a:ahLst/>
            <a:cxnLst/>
            <a:rect l="l" t="t" r="r" b="b"/>
            <a:pathLst>
              <a:path w="5715" h="337185">
                <a:moveTo>
                  <a:pt x="0" y="0"/>
                </a:moveTo>
                <a:lnTo>
                  <a:pt x="0" y="336740"/>
                </a:lnTo>
              </a:path>
              <a:path w="5715" h="337185">
                <a:moveTo>
                  <a:pt x="0" y="336740"/>
                </a:moveTo>
                <a:lnTo>
                  <a:pt x="5143" y="336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8543607" y="2350706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6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8745219" y="2684589"/>
            <a:ext cx="1008380" cy="2540"/>
          </a:xfrm>
          <a:custGeom>
            <a:avLst/>
            <a:gdLst/>
            <a:ahLst/>
            <a:cxnLst/>
            <a:rect l="l" t="t" r="r" b="b"/>
            <a:pathLst>
              <a:path w="1008379" h="2539">
                <a:moveTo>
                  <a:pt x="1007999" y="0"/>
                </a:moveTo>
                <a:lnTo>
                  <a:pt x="0" y="234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10199751" y="2681478"/>
            <a:ext cx="873760" cy="2540"/>
          </a:xfrm>
          <a:custGeom>
            <a:avLst/>
            <a:gdLst/>
            <a:ahLst/>
            <a:cxnLst/>
            <a:rect l="l" t="t" r="r" b="b"/>
            <a:pathLst>
              <a:path w="873759" h="2539">
                <a:moveTo>
                  <a:pt x="873569" y="0"/>
                </a:moveTo>
                <a:lnTo>
                  <a:pt x="0" y="2031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11" name="object 1411"/>
          <p:cNvGrpSpPr/>
          <p:nvPr/>
        </p:nvGrpSpPr>
        <p:grpSpPr>
          <a:xfrm>
            <a:off x="10004350" y="2339329"/>
            <a:ext cx="2324735" cy="710565"/>
            <a:chOff x="10004350" y="2339329"/>
            <a:chExt cx="2324735" cy="710565"/>
          </a:xfrm>
        </p:grpSpPr>
        <p:pic>
          <p:nvPicPr>
            <p:cNvPr id="1412" name="object 1412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10004350" y="2821686"/>
              <a:ext cx="82381" cy="227849"/>
            </a:xfrm>
            <a:prstGeom prst="rect">
              <a:avLst/>
            </a:prstGeom>
          </p:spPr>
        </p:pic>
        <p:sp>
          <p:nvSpPr>
            <p:cNvPr id="1413" name="object 1413"/>
            <p:cNvSpPr/>
            <p:nvPr/>
          </p:nvSpPr>
          <p:spPr>
            <a:xfrm>
              <a:off x="10085832" y="2585085"/>
              <a:ext cx="2179955" cy="463550"/>
            </a:xfrm>
            <a:custGeom>
              <a:avLst/>
              <a:gdLst/>
              <a:ahLst/>
              <a:cxnLst/>
              <a:rect l="l" t="t" r="r" b="b"/>
              <a:pathLst>
                <a:path w="2179954" h="463550">
                  <a:moveTo>
                    <a:pt x="0" y="463550"/>
                  </a:moveTo>
                  <a:lnTo>
                    <a:pt x="1665477" y="463550"/>
                  </a:lnTo>
                </a:path>
                <a:path w="2179954" h="463550">
                  <a:moveTo>
                    <a:pt x="1665477" y="463550"/>
                  </a:moveTo>
                  <a:lnTo>
                    <a:pt x="1706943" y="459232"/>
                  </a:lnTo>
                </a:path>
                <a:path w="2179954" h="463550">
                  <a:moveTo>
                    <a:pt x="1706943" y="459232"/>
                  </a:moveTo>
                  <a:lnTo>
                    <a:pt x="1746631" y="446532"/>
                  </a:lnTo>
                </a:path>
                <a:path w="2179954" h="463550">
                  <a:moveTo>
                    <a:pt x="1746631" y="446532"/>
                  </a:moveTo>
                  <a:lnTo>
                    <a:pt x="1782762" y="425894"/>
                  </a:lnTo>
                </a:path>
                <a:path w="2179954" h="463550">
                  <a:moveTo>
                    <a:pt x="1782762" y="425894"/>
                  </a:moveTo>
                  <a:lnTo>
                    <a:pt x="1814004" y="398335"/>
                  </a:lnTo>
                </a:path>
                <a:path w="2179954" h="463550">
                  <a:moveTo>
                    <a:pt x="1814004" y="398335"/>
                  </a:moveTo>
                  <a:lnTo>
                    <a:pt x="217963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4" name="object 1414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12104295" y="2339329"/>
              <a:ext cx="224621" cy="246656"/>
            </a:xfrm>
            <a:prstGeom prst="rect">
              <a:avLst/>
            </a:prstGeom>
          </p:spPr>
        </p:pic>
      </p:grpSp>
      <p:grpSp>
        <p:nvGrpSpPr>
          <p:cNvPr id="1415" name="object 1415"/>
          <p:cNvGrpSpPr/>
          <p:nvPr/>
        </p:nvGrpSpPr>
        <p:grpSpPr>
          <a:xfrm>
            <a:off x="8460411" y="2687574"/>
            <a:ext cx="1378585" cy="346710"/>
            <a:chOff x="8460411" y="2687574"/>
            <a:chExt cx="1378585" cy="346710"/>
          </a:xfrm>
        </p:grpSpPr>
        <p:pic>
          <p:nvPicPr>
            <p:cNvPr id="1416" name="object 1416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8460411" y="2687574"/>
              <a:ext cx="113814" cy="148728"/>
            </a:xfrm>
            <a:prstGeom prst="rect">
              <a:avLst/>
            </a:prstGeom>
          </p:spPr>
        </p:pic>
        <p:sp>
          <p:nvSpPr>
            <p:cNvPr id="1417" name="object 1417"/>
            <p:cNvSpPr/>
            <p:nvPr/>
          </p:nvSpPr>
          <p:spPr>
            <a:xfrm>
              <a:off x="8573325" y="2835402"/>
              <a:ext cx="1170305" cy="198120"/>
            </a:xfrm>
            <a:custGeom>
              <a:avLst/>
              <a:gdLst/>
              <a:ahLst/>
              <a:cxnLst/>
              <a:rect l="l" t="t" r="r" b="b"/>
              <a:pathLst>
                <a:path w="1170304" h="198119">
                  <a:moveTo>
                    <a:pt x="0" y="0"/>
                  </a:moveTo>
                  <a:lnTo>
                    <a:pt x="1170304" y="19773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8" name="object 1418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9742730" y="2822067"/>
              <a:ext cx="95843" cy="211974"/>
            </a:xfrm>
            <a:prstGeom prst="rect">
              <a:avLst/>
            </a:prstGeom>
          </p:spPr>
        </p:pic>
      </p:grpSp>
      <p:sp>
        <p:nvSpPr>
          <p:cNvPr id="1419" name="object 1419"/>
          <p:cNvSpPr/>
          <p:nvPr/>
        </p:nvSpPr>
        <p:spPr>
          <a:xfrm>
            <a:off x="7099363" y="2354643"/>
            <a:ext cx="635" cy="134620"/>
          </a:xfrm>
          <a:custGeom>
            <a:avLst/>
            <a:gdLst/>
            <a:ahLst/>
            <a:cxnLst/>
            <a:rect l="l" t="t" r="r" b="b"/>
            <a:pathLst>
              <a:path w="634" h="134619">
                <a:moveTo>
                  <a:pt x="0" y="134493"/>
                </a:moveTo>
                <a:lnTo>
                  <a:pt x="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6124974" y="2357310"/>
            <a:ext cx="635" cy="335915"/>
          </a:xfrm>
          <a:custGeom>
            <a:avLst/>
            <a:gdLst/>
            <a:ahLst/>
            <a:cxnLst/>
            <a:rect l="l" t="t" r="r" b="b"/>
            <a:pathLst>
              <a:path w="635" h="335914">
                <a:moveTo>
                  <a:pt x="565" y="3357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8461311" y="2702877"/>
            <a:ext cx="0" cy="648970"/>
          </a:xfrm>
          <a:custGeom>
            <a:avLst/>
            <a:gdLst/>
            <a:ahLst/>
            <a:cxnLst/>
            <a:rect l="l" t="t" r="r" b="b"/>
            <a:pathLst>
              <a:path w="0" h="648970">
                <a:moveTo>
                  <a:pt x="0" y="0"/>
                </a:moveTo>
                <a:lnTo>
                  <a:pt x="0" y="648525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8207978" y="2597912"/>
            <a:ext cx="0" cy="753745"/>
          </a:xfrm>
          <a:custGeom>
            <a:avLst/>
            <a:gdLst/>
            <a:ahLst/>
            <a:cxnLst/>
            <a:rect l="l" t="t" r="r" b="b"/>
            <a:pathLst>
              <a:path w="0" h="753745">
                <a:moveTo>
                  <a:pt x="0" y="0"/>
                </a:moveTo>
                <a:lnTo>
                  <a:pt x="0" y="753491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9837673" y="2956115"/>
            <a:ext cx="0" cy="395605"/>
          </a:xfrm>
          <a:custGeom>
            <a:avLst/>
            <a:gdLst/>
            <a:ahLst/>
            <a:cxnLst/>
            <a:rect l="l" t="t" r="r" b="b"/>
            <a:pathLst>
              <a:path w="0" h="395604">
                <a:moveTo>
                  <a:pt x="0" y="0"/>
                </a:moveTo>
                <a:lnTo>
                  <a:pt x="0" y="21272"/>
                </a:lnTo>
              </a:path>
              <a:path w="0" h="395604">
                <a:moveTo>
                  <a:pt x="0" y="38036"/>
                </a:moveTo>
                <a:lnTo>
                  <a:pt x="0" y="63246"/>
                </a:lnTo>
              </a:path>
              <a:path w="0" h="395604">
                <a:moveTo>
                  <a:pt x="0" y="80073"/>
                </a:moveTo>
                <a:lnTo>
                  <a:pt x="0" y="105219"/>
                </a:lnTo>
              </a:path>
              <a:path w="0" h="395604">
                <a:moveTo>
                  <a:pt x="0" y="122047"/>
                </a:moveTo>
                <a:lnTo>
                  <a:pt x="0" y="147256"/>
                </a:lnTo>
              </a:path>
              <a:path w="0" h="395604">
                <a:moveTo>
                  <a:pt x="0" y="164083"/>
                </a:moveTo>
                <a:lnTo>
                  <a:pt x="0" y="189229"/>
                </a:lnTo>
              </a:path>
              <a:path w="0" h="395604">
                <a:moveTo>
                  <a:pt x="0" y="206057"/>
                </a:moveTo>
                <a:lnTo>
                  <a:pt x="0" y="231267"/>
                </a:lnTo>
              </a:path>
              <a:path w="0" h="395604">
                <a:moveTo>
                  <a:pt x="0" y="248030"/>
                </a:moveTo>
                <a:lnTo>
                  <a:pt x="0" y="273240"/>
                </a:lnTo>
              </a:path>
              <a:path w="0" h="395604">
                <a:moveTo>
                  <a:pt x="0" y="290068"/>
                </a:moveTo>
                <a:lnTo>
                  <a:pt x="0" y="315214"/>
                </a:lnTo>
              </a:path>
              <a:path w="0" h="395604">
                <a:moveTo>
                  <a:pt x="0" y="332041"/>
                </a:moveTo>
                <a:lnTo>
                  <a:pt x="0" y="357250"/>
                </a:lnTo>
              </a:path>
              <a:path w="0" h="395604">
                <a:moveTo>
                  <a:pt x="0" y="374078"/>
                </a:moveTo>
                <a:lnTo>
                  <a:pt x="0" y="3952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10084752" y="3048635"/>
            <a:ext cx="0" cy="639445"/>
          </a:xfrm>
          <a:custGeom>
            <a:avLst/>
            <a:gdLst/>
            <a:ahLst/>
            <a:cxnLst/>
            <a:rect l="l" t="t" r="r" b="b"/>
            <a:pathLst>
              <a:path w="0" h="639445">
                <a:moveTo>
                  <a:pt x="0" y="0"/>
                </a:moveTo>
                <a:lnTo>
                  <a:pt x="0" y="638937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5699236" y="2357310"/>
            <a:ext cx="0" cy="509270"/>
          </a:xfrm>
          <a:custGeom>
            <a:avLst/>
            <a:gdLst/>
            <a:ahLst/>
            <a:cxnLst/>
            <a:rect l="l" t="t" r="r" b="b"/>
            <a:pathLst>
              <a:path w="0" h="509269">
                <a:moveTo>
                  <a:pt x="0" y="0"/>
                </a:moveTo>
                <a:lnTo>
                  <a:pt x="0" y="509270"/>
                </a:lnTo>
              </a:path>
            </a:pathLst>
          </a:custGeom>
          <a:ln w="5895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5495626" y="2359342"/>
            <a:ext cx="0" cy="508000"/>
          </a:xfrm>
          <a:custGeom>
            <a:avLst/>
            <a:gdLst/>
            <a:ahLst/>
            <a:cxnLst/>
            <a:rect l="l" t="t" r="r" b="b"/>
            <a:pathLst>
              <a:path w="0" h="508000">
                <a:moveTo>
                  <a:pt x="0" y="0"/>
                </a:moveTo>
                <a:lnTo>
                  <a:pt x="0" y="507428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4381125" y="2579624"/>
            <a:ext cx="0" cy="288290"/>
          </a:xfrm>
          <a:custGeom>
            <a:avLst/>
            <a:gdLst/>
            <a:ahLst/>
            <a:cxnLst/>
            <a:rect l="l" t="t" r="r" b="b"/>
            <a:pathLst>
              <a:path w="0" h="288289">
                <a:moveTo>
                  <a:pt x="0" y="287972"/>
                </a:moveTo>
                <a:lnTo>
                  <a:pt x="0" y="278383"/>
                </a:lnTo>
              </a:path>
              <a:path w="0" h="288289">
                <a:moveTo>
                  <a:pt x="0" y="261620"/>
                </a:moveTo>
                <a:lnTo>
                  <a:pt x="0" y="236410"/>
                </a:lnTo>
              </a:path>
              <a:path w="0" h="288289">
                <a:moveTo>
                  <a:pt x="0" y="219582"/>
                </a:moveTo>
                <a:lnTo>
                  <a:pt x="0" y="194373"/>
                </a:lnTo>
              </a:path>
              <a:path w="0" h="288289">
                <a:moveTo>
                  <a:pt x="0" y="177609"/>
                </a:moveTo>
                <a:lnTo>
                  <a:pt x="0" y="152400"/>
                </a:lnTo>
              </a:path>
              <a:path w="0" h="288289">
                <a:moveTo>
                  <a:pt x="0" y="135635"/>
                </a:moveTo>
                <a:lnTo>
                  <a:pt x="0" y="110426"/>
                </a:lnTo>
              </a:path>
              <a:path w="0" h="288289">
                <a:moveTo>
                  <a:pt x="0" y="93599"/>
                </a:moveTo>
                <a:lnTo>
                  <a:pt x="0" y="68389"/>
                </a:lnTo>
              </a:path>
              <a:path w="0" h="288289">
                <a:moveTo>
                  <a:pt x="0" y="51625"/>
                </a:moveTo>
                <a:lnTo>
                  <a:pt x="0" y="26415"/>
                </a:lnTo>
              </a:path>
              <a:path w="0" h="288289">
                <a:moveTo>
                  <a:pt x="0" y="95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4179538" y="2568194"/>
            <a:ext cx="635" cy="299720"/>
          </a:xfrm>
          <a:custGeom>
            <a:avLst/>
            <a:gdLst/>
            <a:ahLst/>
            <a:cxnLst/>
            <a:rect l="l" t="t" r="r" b="b"/>
            <a:pathLst>
              <a:path w="635" h="299719">
                <a:moveTo>
                  <a:pt x="101" y="299656"/>
                </a:moveTo>
                <a:lnTo>
                  <a:pt x="101" y="284225"/>
                </a:lnTo>
              </a:path>
              <a:path w="635" h="299719">
                <a:moveTo>
                  <a:pt x="76" y="267461"/>
                </a:moveTo>
                <a:lnTo>
                  <a:pt x="76" y="242252"/>
                </a:lnTo>
              </a:path>
              <a:path w="635" h="299719">
                <a:moveTo>
                  <a:pt x="76" y="225425"/>
                </a:moveTo>
                <a:lnTo>
                  <a:pt x="76" y="200278"/>
                </a:lnTo>
              </a:path>
              <a:path w="635" h="299719">
                <a:moveTo>
                  <a:pt x="76" y="183451"/>
                </a:moveTo>
                <a:lnTo>
                  <a:pt x="76" y="158241"/>
                </a:lnTo>
              </a:path>
              <a:path w="635" h="299719">
                <a:moveTo>
                  <a:pt x="76" y="141414"/>
                </a:moveTo>
                <a:lnTo>
                  <a:pt x="25" y="116204"/>
                </a:lnTo>
              </a:path>
              <a:path w="635" h="299719">
                <a:moveTo>
                  <a:pt x="25" y="99440"/>
                </a:moveTo>
                <a:lnTo>
                  <a:pt x="25" y="74231"/>
                </a:lnTo>
              </a:path>
              <a:path w="635" h="299719">
                <a:moveTo>
                  <a:pt x="25" y="57467"/>
                </a:moveTo>
                <a:lnTo>
                  <a:pt x="25" y="32257"/>
                </a:lnTo>
              </a:path>
              <a:path w="635" h="299719">
                <a:moveTo>
                  <a:pt x="25" y="154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4179639" y="3270758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201485" y="0"/>
                </a:moveTo>
                <a:lnTo>
                  <a:pt x="192830" y="63"/>
                </a:lnTo>
              </a:path>
              <a:path w="201929" h="635">
                <a:moveTo>
                  <a:pt x="176333" y="63"/>
                </a:moveTo>
                <a:lnTo>
                  <a:pt x="151136" y="126"/>
                </a:lnTo>
              </a:path>
              <a:path w="201929" h="635">
                <a:moveTo>
                  <a:pt x="134365" y="126"/>
                </a:moveTo>
                <a:lnTo>
                  <a:pt x="109162" y="126"/>
                </a:lnTo>
              </a:path>
              <a:path w="201929" h="635">
                <a:moveTo>
                  <a:pt x="92348" y="190"/>
                </a:moveTo>
                <a:lnTo>
                  <a:pt x="67144" y="190"/>
                </a:lnTo>
              </a:path>
              <a:path w="201929" h="635">
                <a:moveTo>
                  <a:pt x="50330" y="253"/>
                </a:moveTo>
                <a:lnTo>
                  <a:pt x="25126" y="253"/>
                </a:lnTo>
              </a:path>
              <a:path w="201929" h="635">
                <a:moveTo>
                  <a:pt x="8680" y="253"/>
                </a:moveTo>
                <a:lnTo>
                  <a:pt x="0" y="2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8461311" y="1946973"/>
            <a:ext cx="0" cy="403860"/>
          </a:xfrm>
          <a:custGeom>
            <a:avLst/>
            <a:gdLst/>
            <a:ahLst/>
            <a:cxnLst/>
            <a:rect l="l" t="t" r="r" b="b"/>
            <a:pathLst>
              <a:path w="0" h="403860">
                <a:moveTo>
                  <a:pt x="0" y="403860"/>
                </a:moveTo>
                <a:lnTo>
                  <a:pt x="0" y="378333"/>
                </a:lnTo>
              </a:path>
              <a:path w="0" h="403860">
                <a:moveTo>
                  <a:pt x="0" y="361569"/>
                </a:moveTo>
                <a:lnTo>
                  <a:pt x="0" y="336359"/>
                </a:lnTo>
              </a:path>
              <a:path w="0" h="403860">
                <a:moveTo>
                  <a:pt x="0" y="319532"/>
                </a:moveTo>
                <a:lnTo>
                  <a:pt x="0" y="294322"/>
                </a:lnTo>
              </a:path>
              <a:path w="0" h="403860">
                <a:moveTo>
                  <a:pt x="0" y="277558"/>
                </a:moveTo>
                <a:lnTo>
                  <a:pt x="0" y="252349"/>
                </a:lnTo>
              </a:path>
              <a:path w="0" h="403860">
                <a:moveTo>
                  <a:pt x="0" y="235521"/>
                </a:moveTo>
                <a:lnTo>
                  <a:pt x="0" y="210312"/>
                </a:lnTo>
              </a:path>
              <a:path w="0" h="403860">
                <a:moveTo>
                  <a:pt x="0" y="193548"/>
                </a:moveTo>
                <a:lnTo>
                  <a:pt x="0" y="168338"/>
                </a:lnTo>
              </a:path>
              <a:path w="0" h="403860">
                <a:moveTo>
                  <a:pt x="0" y="151574"/>
                </a:moveTo>
                <a:lnTo>
                  <a:pt x="0" y="126365"/>
                </a:lnTo>
              </a:path>
              <a:path w="0" h="403860">
                <a:moveTo>
                  <a:pt x="0" y="109537"/>
                </a:moveTo>
                <a:lnTo>
                  <a:pt x="0" y="84327"/>
                </a:lnTo>
              </a:path>
              <a:path w="0" h="403860">
                <a:moveTo>
                  <a:pt x="0" y="67500"/>
                </a:moveTo>
                <a:lnTo>
                  <a:pt x="0" y="42354"/>
                </a:lnTo>
              </a:path>
              <a:path w="0" h="403860">
                <a:moveTo>
                  <a:pt x="0" y="255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5433415" y="2692908"/>
            <a:ext cx="322580" cy="2540"/>
          </a:xfrm>
          <a:custGeom>
            <a:avLst/>
            <a:gdLst/>
            <a:ahLst/>
            <a:cxnLst/>
            <a:rect l="l" t="t" r="r" b="b"/>
            <a:pathLst>
              <a:path w="322579" h="2539">
                <a:moveTo>
                  <a:pt x="0" y="2349"/>
                </a:moveTo>
                <a:lnTo>
                  <a:pt x="26663" y="2159"/>
                </a:lnTo>
              </a:path>
              <a:path w="322579" h="2539">
                <a:moveTo>
                  <a:pt x="43459" y="2031"/>
                </a:moveTo>
                <a:lnTo>
                  <a:pt x="68662" y="1841"/>
                </a:lnTo>
              </a:path>
              <a:path w="322579" h="2539">
                <a:moveTo>
                  <a:pt x="85451" y="1714"/>
                </a:moveTo>
                <a:lnTo>
                  <a:pt x="110655" y="1524"/>
                </a:lnTo>
              </a:path>
              <a:path w="322579" h="2539">
                <a:moveTo>
                  <a:pt x="127469" y="1397"/>
                </a:moveTo>
                <a:lnTo>
                  <a:pt x="152673" y="1270"/>
                </a:lnTo>
              </a:path>
              <a:path w="322579" h="2539">
                <a:moveTo>
                  <a:pt x="169443" y="1143"/>
                </a:moveTo>
                <a:lnTo>
                  <a:pt x="194646" y="952"/>
                </a:lnTo>
              </a:path>
              <a:path w="322579" h="2539">
                <a:moveTo>
                  <a:pt x="211461" y="825"/>
                </a:moveTo>
                <a:lnTo>
                  <a:pt x="236664" y="635"/>
                </a:lnTo>
              </a:path>
              <a:path w="322579" h="2539">
                <a:moveTo>
                  <a:pt x="253479" y="508"/>
                </a:moveTo>
                <a:lnTo>
                  <a:pt x="278682" y="380"/>
                </a:lnTo>
              </a:path>
              <a:path w="322579" h="2539">
                <a:moveTo>
                  <a:pt x="295452" y="253"/>
                </a:moveTo>
                <a:lnTo>
                  <a:pt x="3221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5228037" y="2695067"/>
            <a:ext cx="635" cy="172085"/>
          </a:xfrm>
          <a:custGeom>
            <a:avLst/>
            <a:gdLst/>
            <a:ahLst/>
            <a:cxnLst/>
            <a:rect l="l" t="t" r="r" b="b"/>
            <a:pathLst>
              <a:path w="635" h="172085">
                <a:moveTo>
                  <a:pt x="368" y="171894"/>
                </a:moveTo>
                <a:lnTo>
                  <a:pt x="317" y="157352"/>
                </a:lnTo>
              </a:path>
              <a:path w="635" h="172085">
                <a:moveTo>
                  <a:pt x="292" y="140588"/>
                </a:moveTo>
                <a:lnTo>
                  <a:pt x="247" y="115379"/>
                </a:lnTo>
              </a:path>
              <a:path w="635" h="172085">
                <a:moveTo>
                  <a:pt x="222" y="98551"/>
                </a:moveTo>
                <a:lnTo>
                  <a:pt x="146" y="73405"/>
                </a:lnTo>
              </a:path>
              <a:path w="635" h="172085">
                <a:moveTo>
                  <a:pt x="95" y="56578"/>
                </a:moveTo>
                <a:lnTo>
                  <a:pt x="69" y="31368"/>
                </a:lnTo>
              </a:path>
              <a:path w="635" h="172085">
                <a:moveTo>
                  <a:pt x="0" y="14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5126310" y="2695194"/>
            <a:ext cx="635" cy="172085"/>
          </a:xfrm>
          <a:custGeom>
            <a:avLst/>
            <a:gdLst/>
            <a:ahLst/>
            <a:cxnLst/>
            <a:rect l="l" t="t" r="r" b="b"/>
            <a:pathLst>
              <a:path w="635" h="172085">
                <a:moveTo>
                  <a:pt x="349" y="171894"/>
                </a:moveTo>
                <a:lnTo>
                  <a:pt x="323" y="157352"/>
                </a:lnTo>
              </a:path>
              <a:path w="635" h="172085">
                <a:moveTo>
                  <a:pt x="273" y="140525"/>
                </a:moveTo>
                <a:lnTo>
                  <a:pt x="247" y="115315"/>
                </a:lnTo>
              </a:path>
              <a:path w="635" h="172085">
                <a:moveTo>
                  <a:pt x="196" y="98551"/>
                </a:moveTo>
                <a:lnTo>
                  <a:pt x="126" y="73342"/>
                </a:lnTo>
              </a:path>
              <a:path w="635" h="172085">
                <a:moveTo>
                  <a:pt x="101" y="56514"/>
                </a:moveTo>
                <a:lnTo>
                  <a:pt x="50" y="31305"/>
                </a:lnTo>
              </a:path>
              <a:path w="635" h="172085">
                <a:moveTo>
                  <a:pt x="25" y="14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9837673" y="3048317"/>
            <a:ext cx="240665" cy="1270"/>
          </a:xfrm>
          <a:custGeom>
            <a:avLst/>
            <a:gdLst/>
            <a:ahLst/>
            <a:cxnLst/>
            <a:rect l="l" t="t" r="r" b="b"/>
            <a:pathLst>
              <a:path w="240665" h="1269">
                <a:moveTo>
                  <a:pt x="0" y="698"/>
                </a:moveTo>
                <a:lnTo>
                  <a:pt x="8699" y="698"/>
                </a:lnTo>
              </a:path>
              <a:path w="240665" h="1269">
                <a:moveTo>
                  <a:pt x="23685" y="634"/>
                </a:moveTo>
                <a:lnTo>
                  <a:pt x="48895" y="571"/>
                </a:lnTo>
              </a:path>
              <a:path w="240665" h="1269">
                <a:moveTo>
                  <a:pt x="65722" y="507"/>
                </a:moveTo>
                <a:lnTo>
                  <a:pt x="90868" y="444"/>
                </a:lnTo>
              </a:path>
              <a:path w="240665" h="1269">
                <a:moveTo>
                  <a:pt x="107696" y="380"/>
                </a:moveTo>
                <a:lnTo>
                  <a:pt x="132905" y="317"/>
                </a:lnTo>
              </a:path>
              <a:path w="240665" h="1269">
                <a:moveTo>
                  <a:pt x="149669" y="253"/>
                </a:moveTo>
                <a:lnTo>
                  <a:pt x="174878" y="190"/>
                </a:lnTo>
              </a:path>
              <a:path w="240665" h="1269">
                <a:moveTo>
                  <a:pt x="191706" y="126"/>
                </a:moveTo>
                <a:lnTo>
                  <a:pt x="216852" y="63"/>
                </a:lnTo>
              </a:path>
              <a:path w="240665" h="1269">
                <a:moveTo>
                  <a:pt x="231838" y="0"/>
                </a:moveTo>
                <a:lnTo>
                  <a:pt x="240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6645782" y="2354516"/>
            <a:ext cx="0" cy="135890"/>
          </a:xfrm>
          <a:custGeom>
            <a:avLst/>
            <a:gdLst/>
            <a:ahLst/>
            <a:cxnLst/>
            <a:rect l="l" t="t" r="r" b="b"/>
            <a:pathLst>
              <a:path w="0" h="135889">
                <a:moveTo>
                  <a:pt x="0" y="13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7586789" y="6675431"/>
            <a:ext cx="1374140" cy="408940"/>
          </a:xfrm>
          <a:custGeom>
            <a:avLst/>
            <a:gdLst/>
            <a:ahLst/>
            <a:cxnLst/>
            <a:rect l="l" t="t" r="r" b="b"/>
            <a:pathLst>
              <a:path w="1374140" h="408940">
                <a:moveTo>
                  <a:pt x="1373187" y="274459"/>
                </a:moveTo>
                <a:lnTo>
                  <a:pt x="0" y="278085"/>
                </a:lnTo>
              </a:path>
              <a:path w="1374140" h="408940">
                <a:moveTo>
                  <a:pt x="1372743" y="408901"/>
                </a:moveTo>
                <a:lnTo>
                  <a:pt x="1374076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10216451" y="6919531"/>
            <a:ext cx="60960" cy="558800"/>
          </a:xfrm>
          <a:custGeom>
            <a:avLst/>
            <a:gdLst/>
            <a:ahLst/>
            <a:cxnLst/>
            <a:rect l="l" t="t" r="r" b="b"/>
            <a:pathLst>
              <a:path w="60959" h="558800">
                <a:moveTo>
                  <a:pt x="60959" y="558628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9863073" y="6692690"/>
            <a:ext cx="1067435" cy="718820"/>
          </a:xfrm>
          <a:custGeom>
            <a:avLst/>
            <a:gdLst/>
            <a:ahLst/>
            <a:cxnLst/>
            <a:rect l="l" t="t" r="r" b="b"/>
            <a:pathLst>
              <a:path w="1067434" h="718820">
                <a:moveTo>
                  <a:pt x="505078" y="492994"/>
                </a:moveTo>
                <a:lnTo>
                  <a:pt x="912304" y="448741"/>
                </a:lnTo>
              </a:path>
              <a:path w="1067434" h="718820">
                <a:moveTo>
                  <a:pt x="406780" y="718718"/>
                </a:moveTo>
                <a:lnTo>
                  <a:pt x="505078" y="492994"/>
                </a:lnTo>
              </a:path>
              <a:path w="1067434" h="718820">
                <a:moveTo>
                  <a:pt x="505078" y="492994"/>
                </a:moveTo>
                <a:lnTo>
                  <a:pt x="359727" y="293738"/>
                </a:lnTo>
              </a:path>
              <a:path w="1067434" h="718820">
                <a:moveTo>
                  <a:pt x="1066990" y="644626"/>
                </a:moveTo>
                <a:lnTo>
                  <a:pt x="912241" y="448646"/>
                </a:lnTo>
              </a:path>
              <a:path w="1067434" h="718820">
                <a:moveTo>
                  <a:pt x="912241" y="448646"/>
                </a:moveTo>
                <a:lnTo>
                  <a:pt x="1021143" y="230809"/>
                </a:lnTo>
              </a:path>
              <a:path w="1067434" h="718820">
                <a:moveTo>
                  <a:pt x="614045" y="0"/>
                </a:moveTo>
                <a:lnTo>
                  <a:pt x="454596" y="216471"/>
                </a:lnTo>
              </a:path>
              <a:path w="1067434" h="718820">
                <a:moveTo>
                  <a:pt x="454596" y="216471"/>
                </a:moveTo>
                <a:lnTo>
                  <a:pt x="0" y="263353"/>
                </a:lnTo>
              </a:path>
              <a:path w="1067434" h="718820">
                <a:moveTo>
                  <a:pt x="1021143" y="230809"/>
                </a:moveTo>
                <a:lnTo>
                  <a:pt x="359727" y="293738"/>
                </a:lnTo>
              </a:path>
              <a:path w="1067434" h="718820">
                <a:moveTo>
                  <a:pt x="1066990" y="644626"/>
                </a:moveTo>
                <a:lnTo>
                  <a:pt x="406780" y="718718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10499788" y="3281235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636"/>
                </a:moveTo>
                <a:lnTo>
                  <a:pt x="173926" y="12636"/>
                </a:lnTo>
              </a:path>
              <a:path w="173990" h="25400">
                <a:moveTo>
                  <a:pt x="173926" y="12636"/>
                </a:moveTo>
                <a:lnTo>
                  <a:pt x="152082" y="25209"/>
                </a:lnTo>
              </a:path>
              <a:path w="173990" h="25400">
                <a:moveTo>
                  <a:pt x="173926" y="12636"/>
                </a:moveTo>
                <a:lnTo>
                  <a:pt x="1520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6283871" y="7223341"/>
            <a:ext cx="1303020" cy="430530"/>
          </a:xfrm>
          <a:custGeom>
            <a:avLst/>
            <a:gdLst/>
            <a:ahLst/>
            <a:cxnLst/>
            <a:rect l="l" t="t" r="r" b="b"/>
            <a:pathLst>
              <a:path w="1303020" h="430529">
                <a:moveTo>
                  <a:pt x="0" y="430187"/>
                </a:moveTo>
                <a:lnTo>
                  <a:pt x="235038" y="420662"/>
                </a:lnTo>
              </a:path>
              <a:path w="1303020" h="430529">
                <a:moveTo>
                  <a:pt x="117500" y="425450"/>
                </a:moveTo>
                <a:lnTo>
                  <a:pt x="144106" y="396601"/>
                </a:lnTo>
              </a:path>
              <a:path w="1303020" h="430529">
                <a:moveTo>
                  <a:pt x="117500" y="425450"/>
                </a:moveTo>
                <a:lnTo>
                  <a:pt x="88671" y="398830"/>
                </a:lnTo>
              </a:path>
              <a:path w="1303020" h="430529">
                <a:moveTo>
                  <a:pt x="235038" y="420662"/>
                </a:moveTo>
                <a:lnTo>
                  <a:pt x="469988" y="411111"/>
                </a:lnTo>
              </a:path>
              <a:path w="1303020" h="430529">
                <a:moveTo>
                  <a:pt x="352513" y="415899"/>
                </a:moveTo>
                <a:lnTo>
                  <a:pt x="379120" y="387076"/>
                </a:lnTo>
              </a:path>
              <a:path w="1303020" h="430529">
                <a:moveTo>
                  <a:pt x="352513" y="415899"/>
                </a:moveTo>
                <a:lnTo>
                  <a:pt x="323684" y="389331"/>
                </a:lnTo>
              </a:path>
              <a:path w="1303020" h="430529">
                <a:moveTo>
                  <a:pt x="469988" y="411111"/>
                </a:moveTo>
                <a:lnTo>
                  <a:pt x="705002" y="401586"/>
                </a:lnTo>
              </a:path>
              <a:path w="1303020" h="430529">
                <a:moveTo>
                  <a:pt x="587527" y="406374"/>
                </a:moveTo>
                <a:lnTo>
                  <a:pt x="614070" y="377526"/>
                </a:lnTo>
              </a:path>
              <a:path w="1303020" h="430529">
                <a:moveTo>
                  <a:pt x="587527" y="406374"/>
                </a:moveTo>
                <a:lnTo>
                  <a:pt x="558698" y="379806"/>
                </a:lnTo>
              </a:path>
              <a:path w="1303020" h="430529">
                <a:moveTo>
                  <a:pt x="705002" y="401586"/>
                </a:moveTo>
                <a:lnTo>
                  <a:pt x="940015" y="392036"/>
                </a:lnTo>
              </a:path>
              <a:path w="1303020" h="430529">
                <a:moveTo>
                  <a:pt x="822477" y="396824"/>
                </a:moveTo>
                <a:lnTo>
                  <a:pt x="849083" y="368001"/>
                </a:lnTo>
              </a:path>
              <a:path w="1303020" h="430529">
                <a:moveTo>
                  <a:pt x="822477" y="396824"/>
                </a:moveTo>
                <a:lnTo>
                  <a:pt x="793711" y="370255"/>
                </a:lnTo>
              </a:path>
              <a:path w="1303020" h="430529">
                <a:moveTo>
                  <a:pt x="940015" y="392036"/>
                </a:moveTo>
                <a:lnTo>
                  <a:pt x="1145438" y="383730"/>
                </a:lnTo>
              </a:path>
              <a:path w="1303020" h="430529">
                <a:moveTo>
                  <a:pt x="1057554" y="387273"/>
                </a:moveTo>
                <a:lnTo>
                  <a:pt x="1074699" y="368522"/>
                </a:lnTo>
              </a:path>
              <a:path w="1303020" h="430529">
                <a:moveTo>
                  <a:pt x="1057554" y="387273"/>
                </a:moveTo>
                <a:lnTo>
                  <a:pt x="1022883" y="366934"/>
                </a:lnTo>
              </a:path>
              <a:path w="1303020" h="430529">
                <a:moveTo>
                  <a:pt x="1145438" y="383730"/>
                </a:moveTo>
                <a:lnTo>
                  <a:pt x="1144612" y="354133"/>
                </a:lnTo>
              </a:path>
              <a:path w="1303020" h="430529">
                <a:moveTo>
                  <a:pt x="1144612" y="354133"/>
                </a:moveTo>
                <a:lnTo>
                  <a:pt x="1140485" y="211385"/>
                </a:lnTo>
              </a:path>
              <a:path w="1303020" h="430529">
                <a:moveTo>
                  <a:pt x="1141183" y="236562"/>
                </a:moveTo>
                <a:lnTo>
                  <a:pt x="1117942" y="204114"/>
                </a:lnTo>
              </a:path>
              <a:path w="1303020" h="430529">
                <a:moveTo>
                  <a:pt x="1141183" y="236562"/>
                </a:moveTo>
                <a:lnTo>
                  <a:pt x="1116101" y="259530"/>
                </a:lnTo>
              </a:path>
              <a:path w="1303020" h="430529">
                <a:moveTo>
                  <a:pt x="1140485" y="211385"/>
                </a:moveTo>
                <a:lnTo>
                  <a:pt x="1196746" y="138061"/>
                </a:lnTo>
              </a:path>
              <a:path w="1303020" h="430529">
                <a:moveTo>
                  <a:pt x="1117942" y="204114"/>
                </a:moveTo>
                <a:lnTo>
                  <a:pt x="1117307" y="201091"/>
                </a:lnTo>
              </a:path>
              <a:path w="1303020" h="430529">
                <a:moveTo>
                  <a:pt x="1196746" y="138061"/>
                </a:moveTo>
                <a:lnTo>
                  <a:pt x="1302537" y="0"/>
                </a:lnTo>
              </a:path>
              <a:path w="1303020" h="430529">
                <a:moveTo>
                  <a:pt x="1268247" y="44697"/>
                </a:moveTo>
                <a:lnTo>
                  <a:pt x="1263167" y="5880"/>
                </a:lnTo>
              </a:path>
              <a:path w="1303020" h="430529">
                <a:moveTo>
                  <a:pt x="1268247" y="44697"/>
                </a:moveTo>
                <a:lnTo>
                  <a:pt x="1229448" y="49853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852017" y="3162617"/>
            <a:ext cx="5266690" cy="4672965"/>
          </a:xfrm>
          <a:custGeom>
            <a:avLst/>
            <a:gdLst/>
            <a:ahLst/>
            <a:cxnLst/>
            <a:rect l="l" t="t" r="r" b="b"/>
            <a:pathLst>
              <a:path w="5266690" h="4672965">
                <a:moveTo>
                  <a:pt x="792333" y="0"/>
                </a:moveTo>
                <a:lnTo>
                  <a:pt x="557136" y="2031"/>
                </a:lnTo>
              </a:path>
              <a:path w="5266690" h="4672965">
                <a:moveTo>
                  <a:pt x="674738" y="1016"/>
                </a:moveTo>
                <a:lnTo>
                  <a:pt x="647249" y="28955"/>
                </a:lnTo>
              </a:path>
              <a:path w="5266690" h="4672965">
                <a:moveTo>
                  <a:pt x="674738" y="1016"/>
                </a:moveTo>
                <a:lnTo>
                  <a:pt x="702691" y="28511"/>
                </a:lnTo>
              </a:path>
              <a:path w="5266690" h="4672965">
                <a:moveTo>
                  <a:pt x="557136" y="2031"/>
                </a:moveTo>
                <a:lnTo>
                  <a:pt x="321964" y="4064"/>
                </a:lnTo>
              </a:path>
              <a:path w="5266690" h="4672965">
                <a:moveTo>
                  <a:pt x="439540" y="3048"/>
                </a:moveTo>
                <a:lnTo>
                  <a:pt x="412076" y="31051"/>
                </a:lnTo>
              </a:path>
              <a:path w="5266690" h="4672965">
                <a:moveTo>
                  <a:pt x="439540" y="3048"/>
                </a:moveTo>
                <a:lnTo>
                  <a:pt x="467518" y="30543"/>
                </a:lnTo>
              </a:path>
              <a:path w="5266690" h="4672965">
                <a:moveTo>
                  <a:pt x="321964" y="4064"/>
                </a:moveTo>
                <a:lnTo>
                  <a:pt x="86766" y="6096"/>
                </a:lnTo>
              </a:path>
              <a:path w="5266690" h="4672965">
                <a:moveTo>
                  <a:pt x="204362" y="5079"/>
                </a:moveTo>
                <a:lnTo>
                  <a:pt x="176879" y="33083"/>
                </a:lnTo>
              </a:path>
              <a:path w="5266690" h="4672965">
                <a:moveTo>
                  <a:pt x="204362" y="5079"/>
                </a:moveTo>
                <a:lnTo>
                  <a:pt x="232321" y="32575"/>
                </a:lnTo>
              </a:path>
              <a:path w="5266690" h="4672965">
                <a:moveTo>
                  <a:pt x="86766" y="6096"/>
                </a:moveTo>
                <a:lnTo>
                  <a:pt x="0" y="6921"/>
                </a:lnTo>
              </a:path>
              <a:path w="5266690" h="4672965">
                <a:moveTo>
                  <a:pt x="0" y="6921"/>
                </a:moveTo>
                <a:lnTo>
                  <a:pt x="1809" y="155321"/>
                </a:lnTo>
              </a:path>
              <a:path w="5266690" h="4672965">
                <a:moveTo>
                  <a:pt x="368" y="37719"/>
                </a:moveTo>
                <a:lnTo>
                  <a:pt x="20116" y="73596"/>
                </a:lnTo>
              </a:path>
              <a:path w="5266690" h="4672965">
                <a:moveTo>
                  <a:pt x="368" y="37719"/>
                </a:moveTo>
                <a:lnTo>
                  <a:pt x="14312" y="23368"/>
                </a:lnTo>
              </a:path>
              <a:path w="5266690" h="4672965">
                <a:moveTo>
                  <a:pt x="1809" y="155321"/>
                </a:moveTo>
                <a:lnTo>
                  <a:pt x="4686" y="390461"/>
                </a:lnTo>
              </a:path>
              <a:path w="5266690" h="4672965">
                <a:moveTo>
                  <a:pt x="3251" y="272859"/>
                </a:moveTo>
                <a:lnTo>
                  <a:pt x="31299" y="300227"/>
                </a:lnTo>
              </a:path>
              <a:path w="5266690" h="4672965">
                <a:moveTo>
                  <a:pt x="3251" y="272859"/>
                </a:moveTo>
                <a:lnTo>
                  <a:pt x="30632" y="244792"/>
                </a:lnTo>
              </a:path>
              <a:path w="5266690" h="4672965">
                <a:moveTo>
                  <a:pt x="4686" y="390461"/>
                </a:moveTo>
                <a:lnTo>
                  <a:pt x="7537" y="625665"/>
                </a:lnTo>
              </a:path>
              <a:path w="5266690" h="4672965">
                <a:moveTo>
                  <a:pt x="6102" y="508063"/>
                </a:moveTo>
                <a:lnTo>
                  <a:pt x="34156" y="535431"/>
                </a:lnTo>
              </a:path>
              <a:path w="5266690" h="4672965">
                <a:moveTo>
                  <a:pt x="6102" y="508063"/>
                </a:moveTo>
                <a:lnTo>
                  <a:pt x="33483" y="479996"/>
                </a:lnTo>
              </a:path>
              <a:path w="5266690" h="4672965">
                <a:moveTo>
                  <a:pt x="7537" y="625665"/>
                </a:moveTo>
                <a:lnTo>
                  <a:pt x="10414" y="860805"/>
                </a:lnTo>
              </a:path>
              <a:path w="5266690" h="4672965">
                <a:moveTo>
                  <a:pt x="8978" y="743267"/>
                </a:moveTo>
                <a:lnTo>
                  <a:pt x="37033" y="770636"/>
                </a:lnTo>
              </a:path>
              <a:path w="5266690" h="4672965">
                <a:moveTo>
                  <a:pt x="8978" y="743267"/>
                </a:moveTo>
                <a:lnTo>
                  <a:pt x="36360" y="715200"/>
                </a:lnTo>
              </a:path>
              <a:path w="5266690" h="4672965">
                <a:moveTo>
                  <a:pt x="10414" y="860805"/>
                </a:moveTo>
                <a:lnTo>
                  <a:pt x="13296" y="1096010"/>
                </a:lnTo>
              </a:path>
              <a:path w="5266690" h="4672965">
                <a:moveTo>
                  <a:pt x="11855" y="978471"/>
                </a:moveTo>
                <a:lnTo>
                  <a:pt x="39909" y="1005776"/>
                </a:lnTo>
              </a:path>
              <a:path w="5266690" h="4672965">
                <a:moveTo>
                  <a:pt x="11855" y="978471"/>
                </a:moveTo>
                <a:lnTo>
                  <a:pt x="39236" y="950341"/>
                </a:lnTo>
              </a:path>
              <a:path w="5266690" h="4672965">
                <a:moveTo>
                  <a:pt x="13296" y="1096010"/>
                </a:moveTo>
                <a:lnTo>
                  <a:pt x="16173" y="1331188"/>
                </a:lnTo>
              </a:path>
              <a:path w="5266690" h="4672965">
                <a:moveTo>
                  <a:pt x="14732" y="1213618"/>
                </a:moveTo>
                <a:lnTo>
                  <a:pt x="42786" y="1240974"/>
                </a:lnTo>
              </a:path>
              <a:path w="5266690" h="4672965">
                <a:moveTo>
                  <a:pt x="14732" y="1213618"/>
                </a:moveTo>
                <a:lnTo>
                  <a:pt x="42094" y="1185538"/>
                </a:lnTo>
              </a:path>
              <a:path w="5266690" h="4672965">
                <a:moveTo>
                  <a:pt x="16173" y="1331188"/>
                </a:moveTo>
                <a:lnTo>
                  <a:pt x="19024" y="1566386"/>
                </a:lnTo>
              </a:path>
              <a:path w="5266690" h="4672965">
                <a:moveTo>
                  <a:pt x="17583" y="1448765"/>
                </a:moveTo>
                <a:lnTo>
                  <a:pt x="45637" y="1476171"/>
                </a:lnTo>
              </a:path>
              <a:path w="5266690" h="4672965">
                <a:moveTo>
                  <a:pt x="17583" y="1448765"/>
                </a:moveTo>
                <a:lnTo>
                  <a:pt x="44970" y="1420736"/>
                </a:lnTo>
              </a:path>
              <a:path w="5266690" h="4672965">
                <a:moveTo>
                  <a:pt x="19024" y="1566386"/>
                </a:moveTo>
                <a:lnTo>
                  <a:pt x="21901" y="1801539"/>
                </a:lnTo>
              </a:path>
              <a:path w="5266690" h="4672965">
                <a:moveTo>
                  <a:pt x="20459" y="1683962"/>
                </a:moveTo>
                <a:lnTo>
                  <a:pt x="48514" y="1711344"/>
                </a:lnTo>
              </a:path>
              <a:path w="5266690" h="4672965">
                <a:moveTo>
                  <a:pt x="20459" y="1683962"/>
                </a:moveTo>
                <a:lnTo>
                  <a:pt x="47847" y="1655908"/>
                </a:lnTo>
              </a:path>
              <a:path w="5266690" h="4672965">
                <a:moveTo>
                  <a:pt x="21901" y="1801539"/>
                </a:moveTo>
                <a:lnTo>
                  <a:pt x="24777" y="2036737"/>
                </a:lnTo>
              </a:path>
              <a:path w="5266690" h="4672965">
                <a:moveTo>
                  <a:pt x="23342" y="1919160"/>
                </a:moveTo>
                <a:lnTo>
                  <a:pt x="51396" y="1946522"/>
                </a:lnTo>
              </a:path>
              <a:path w="5266690" h="4672965">
                <a:moveTo>
                  <a:pt x="23342" y="1919160"/>
                </a:moveTo>
                <a:lnTo>
                  <a:pt x="50723" y="1891106"/>
                </a:lnTo>
              </a:path>
              <a:path w="5266690" h="4672965">
                <a:moveTo>
                  <a:pt x="24777" y="2036737"/>
                </a:moveTo>
                <a:lnTo>
                  <a:pt x="27628" y="2271909"/>
                </a:lnTo>
              </a:path>
              <a:path w="5266690" h="4672965">
                <a:moveTo>
                  <a:pt x="26193" y="2154332"/>
                </a:moveTo>
                <a:lnTo>
                  <a:pt x="54248" y="2181694"/>
                </a:lnTo>
              </a:path>
              <a:path w="5266690" h="4672965">
                <a:moveTo>
                  <a:pt x="26193" y="2154332"/>
                </a:moveTo>
                <a:lnTo>
                  <a:pt x="53574" y="2126253"/>
                </a:lnTo>
              </a:path>
              <a:path w="5266690" h="4672965">
                <a:moveTo>
                  <a:pt x="27628" y="2271909"/>
                </a:moveTo>
                <a:lnTo>
                  <a:pt x="30505" y="2507107"/>
                </a:lnTo>
              </a:path>
              <a:path w="5266690" h="4672965">
                <a:moveTo>
                  <a:pt x="29070" y="2389479"/>
                </a:moveTo>
                <a:lnTo>
                  <a:pt x="57124" y="2416892"/>
                </a:lnTo>
              </a:path>
              <a:path w="5266690" h="4672965">
                <a:moveTo>
                  <a:pt x="29070" y="2389479"/>
                </a:moveTo>
                <a:lnTo>
                  <a:pt x="56451" y="2361450"/>
                </a:lnTo>
              </a:path>
              <a:path w="5266690" h="4672965">
                <a:moveTo>
                  <a:pt x="30505" y="2507107"/>
                </a:moveTo>
                <a:lnTo>
                  <a:pt x="33388" y="2742279"/>
                </a:lnTo>
              </a:path>
              <a:path w="5266690" h="4672965">
                <a:moveTo>
                  <a:pt x="31946" y="2624677"/>
                </a:moveTo>
                <a:lnTo>
                  <a:pt x="60001" y="2652064"/>
                </a:lnTo>
              </a:path>
              <a:path w="5266690" h="4672965">
                <a:moveTo>
                  <a:pt x="31946" y="2624677"/>
                </a:moveTo>
                <a:lnTo>
                  <a:pt x="59334" y="2596622"/>
                </a:lnTo>
              </a:path>
              <a:path w="5266690" h="4672965">
                <a:moveTo>
                  <a:pt x="33388" y="2742279"/>
                </a:moveTo>
                <a:lnTo>
                  <a:pt x="36264" y="2977451"/>
                </a:lnTo>
              </a:path>
              <a:path w="5266690" h="4672965">
                <a:moveTo>
                  <a:pt x="34823" y="2859881"/>
                </a:moveTo>
                <a:lnTo>
                  <a:pt x="62877" y="2887237"/>
                </a:lnTo>
              </a:path>
              <a:path w="5266690" h="4672965">
                <a:moveTo>
                  <a:pt x="34823" y="2859881"/>
                </a:moveTo>
                <a:lnTo>
                  <a:pt x="62185" y="2831826"/>
                </a:lnTo>
              </a:path>
              <a:path w="5266690" h="4672965">
                <a:moveTo>
                  <a:pt x="36264" y="2977451"/>
                </a:moveTo>
                <a:lnTo>
                  <a:pt x="39116" y="3212623"/>
                </a:lnTo>
              </a:path>
              <a:path w="5266690" h="4672965">
                <a:moveTo>
                  <a:pt x="37674" y="3095053"/>
                </a:moveTo>
                <a:lnTo>
                  <a:pt x="65728" y="3122409"/>
                </a:lnTo>
              </a:path>
              <a:path w="5266690" h="4672965">
                <a:moveTo>
                  <a:pt x="37674" y="3095053"/>
                </a:moveTo>
                <a:lnTo>
                  <a:pt x="65062" y="3066973"/>
                </a:lnTo>
              </a:path>
              <a:path w="5266690" h="4672965">
                <a:moveTo>
                  <a:pt x="39116" y="3212623"/>
                </a:moveTo>
                <a:lnTo>
                  <a:pt x="41992" y="3447821"/>
                </a:lnTo>
              </a:path>
              <a:path w="5266690" h="4672965">
                <a:moveTo>
                  <a:pt x="40557" y="3330200"/>
                </a:moveTo>
                <a:lnTo>
                  <a:pt x="68605" y="3357606"/>
                </a:lnTo>
              </a:path>
              <a:path w="5266690" h="4672965">
                <a:moveTo>
                  <a:pt x="40557" y="3330200"/>
                </a:moveTo>
                <a:lnTo>
                  <a:pt x="67938" y="3302171"/>
                </a:lnTo>
              </a:path>
              <a:path w="5266690" h="4672965">
                <a:moveTo>
                  <a:pt x="41992" y="3447821"/>
                </a:moveTo>
                <a:lnTo>
                  <a:pt x="44869" y="3683000"/>
                </a:lnTo>
              </a:path>
              <a:path w="5266690" h="4672965">
                <a:moveTo>
                  <a:pt x="43434" y="3565398"/>
                </a:moveTo>
                <a:lnTo>
                  <a:pt x="71488" y="3592779"/>
                </a:lnTo>
              </a:path>
              <a:path w="5266690" h="4672965">
                <a:moveTo>
                  <a:pt x="43434" y="3565398"/>
                </a:moveTo>
                <a:lnTo>
                  <a:pt x="70815" y="3537343"/>
                </a:lnTo>
              </a:path>
              <a:path w="5266690" h="4672965">
                <a:moveTo>
                  <a:pt x="44869" y="3683000"/>
                </a:moveTo>
                <a:lnTo>
                  <a:pt x="47720" y="3918172"/>
                </a:lnTo>
              </a:path>
              <a:path w="5266690" h="4672965">
                <a:moveTo>
                  <a:pt x="46285" y="3800595"/>
                </a:moveTo>
                <a:lnTo>
                  <a:pt x="74339" y="3827983"/>
                </a:lnTo>
              </a:path>
              <a:path w="5266690" h="4672965">
                <a:moveTo>
                  <a:pt x="46285" y="3800595"/>
                </a:moveTo>
                <a:lnTo>
                  <a:pt x="73666" y="3772541"/>
                </a:lnTo>
              </a:path>
              <a:path w="5266690" h="4672965">
                <a:moveTo>
                  <a:pt x="47720" y="3918172"/>
                </a:moveTo>
                <a:lnTo>
                  <a:pt x="50603" y="4153344"/>
                </a:lnTo>
              </a:path>
              <a:path w="5266690" h="4672965">
                <a:moveTo>
                  <a:pt x="49161" y="4035767"/>
                </a:moveTo>
                <a:lnTo>
                  <a:pt x="77216" y="4063130"/>
                </a:lnTo>
              </a:path>
              <a:path w="5266690" h="4672965">
                <a:moveTo>
                  <a:pt x="49161" y="4035767"/>
                </a:moveTo>
                <a:lnTo>
                  <a:pt x="76542" y="4007739"/>
                </a:lnTo>
              </a:path>
              <a:path w="5266690" h="4672965">
                <a:moveTo>
                  <a:pt x="50603" y="4153344"/>
                </a:moveTo>
                <a:lnTo>
                  <a:pt x="53479" y="4388542"/>
                </a:lnTo>
              </a:path>
              <a:path w="5266690" h="4672965">
                <a:moveTo>
                  <a:pt x="52038" y="4270965"/>
                </a:moveTo>
                <a:lnTo>
                  <a:pt x="80092" y="4298327"/>
                </a:lnTo>
              </a:path>
              <a:path w="5266690" h="4672965">
                <a:moveTo>
                  <a:pt x="52038" y="4270965"/>
                </a:moveTo>
                <a:lnTo>
                  <a:pt x="79425" y="4242885"/>
                </a:lnTo>
              </a:path>
              <a:path w="5266690" h="4672965">
                <a:moveTo>
                  <a:pt x="53479" y="4388542"/>
                </a:moveTo>
                <a:lnTo>
                  <a:pt x="56356" y="4623714"/>
                </a:lnTo>
              </a:path>
              <a:path w="5266690" h="4672965">
                <a:moveTo>
                  <a:pt x="54914" y="4506118"/>
                </a:moveTo>
                <a:lnTo>
                  <a:pt x="82969" y="4533499"/>
                </a:lnTo>
              </a:path>
              <a:path w="5266690" h="4672965">
                <a:moveTo>
                  <a:pt x="54914" y="4506118"/>
                </a:moveTo>
                <a:lnTo>
                  <a:pt x="82276" y="4478064"/>
                </a:lnTo>
              </a:path>
              <a:path w="5266690" h="4672965">
                <a:moveTo>
                  <a:pt x="56356" y="4623714"/>
                </a:moveTo>
                <a:lnTo>
                  <a:pt x="56953" y="4672653"/>
                </a:lnTo>
              </a:path>
              <a:path w="5266690" h="4672965">
                <a:moveTo>
                  <a:pt x="56953" y="4672653"/>
                </a:moveTo>
                <a:lnTo>
                  <a:pt x="243211" y="4671364"/>
                </a:lnTo>
              </a:path>
              <a:path w="5266690" h="4672965">
                <a:moveTo>
                  <a:pt x="125609" y="4672183"/>
                </a:moveTo>
                <a:lnTo>
                  <a:pt x="159867" y="4650873"/>
                </a:lnTo>
              </a:path>
              <a:path w="5266690" h="4672965">
                <a:moveTo>
                  <a:pt x="125609" y="4672183"/>
                </a:moveTo>
                <a:lnTo>
                  <a:pt x="108591" y="4655343"/>
                </a:lnTo>
              </a:path>
              <a:path w="5266690" h="4672965">
                <a:moveTo>
                  <a:pt x="243211" y="4671364"/>
                </a:moveTo>
                <a:lnTo>
                  <a:pt x="349027" y="4670647"/>
                </a:lnTo>
              </a:path>
              <a:path w="5266690" h="4672965">
                <a:moveTo>
                  <a:pt x="348780" y="4658861"/>
                </a:moveTo>
                <a:lnTo>
                  <a:pt x="332581" y="4643062"/>
                </a:lnTo>
              </a:path>
              <a:path w="5266690" h="4672965">
                <a:moveTo>
                  <a:pt x="349027" y="4670647"/>
                </a:moveTo>
                <a:lnTo>
                  <a:pt x="478332" y="4666227"/>
                </a:lnTo>
              </a:path>
              <a:path w="5266690" h="4672965">
                <a:moveTo>
                  <a:pt x="360807" y="4670247"/>
                </a:moveTo>
                <a:lnTo>
                  <a:pt x="387819" y="4641621"/>
                </a:lnTo>
              </a:path>
              <a:path w="5266690" h="4672965">
                <a:moveTo>
                  <a:pt x="360807" y="4670247"/>
                </a:moveTo>
                <a:lnTo>
                  <a:pt x="348780" y="4658861"/>
                </a:lnTo>
              </a:path>
              <a:path w="5266690" h="4672965">
                <a:moveTo>
                  <a:pt x="478332" y="4666227"/>
                </a:moveTo>
                <a:lnTo>
                  <a:pt x="713384" y="4658290"/>
                </a:lnTo>
              </a:path>
              <a:path w="5266690" h="4672965">
                <a:moveTo>
                  <a:pt x="595858" y="4662233"/>
                </a:moveTo>
                <a:lnTo>
                  <a:pt x="622623" y="4633639"/>
                </a:lnTo>
              </a:path>
              <a:path w="5266690" h="4672965">
                <a:moveTo>
                  <a:pt x="595858" y="4662233"/>
                </a:moveTo>
                <a:lnTo>
                  <a:pt x="567207" y="4635500"/>
                </a:lnTo>
              </a:path>
              <a:path w="5266690" h="4672965">
                <a:moveTo>
                  <a:pt x="713384" y="4658290"/>
                </a:moveTo>
                <a:lnTo>
                  <a:pt x="771550" y="4656308"/>
                </a:lnTo>
              </a:path>
              <a:path w="5266690" h="4672965">
                <a:moveTo>
                  <a:pt x="771550" y="4656308"/>
                </a:moveTo>
                <a:lnTo>
                  <a:pt x="948455" y="4650035"/>
                </a:lnTo>
              </a:path>
              <a:path w="5266690" h="4672965">
                <a:moveTo>
                  <a:pt x="830929" y="4654175"/>
                </a:moveTo>
                <a:lnTo>
                  <a:pt x="857643" y="4625524"/>
                </a:lnTo>
              </a:path>
              <a:path w="5266690" h="4672965">
                <a:moveTo>
                  <a:pt x="830929" y="4654175"/>
                </a:moveTo>
                <a:lnTo>
                  <a:pt x="802259" y="4627460"/>
                </a:lnTo>
              </a:path>
              <a:path w="5266690" h="4672965">
                <a:moveTo>
                  <a:pt x="948455" y="4650035"/>
                </a:moveTo>
                <a:lnTo>
                  <a:pt x="1183506" y="4641773"/>
                </a:lnTo>
              </a:path>
              <a:path w="5266690" h="4672965">
                <a:moveTo>
                  <a:pt x="1065980" y="4645888"/>
                </a:moveTo>
                <a:lnTo>
                  <a:pt x="1092695" y="4617218"/>
                </a:lnTo>
              </a:path>
              <a:path w="5266690" h="4672965">
                <a:moveTo>
                  <a:pt x="1065980" y="4645888"/>
                </a:moveTo>
                <a:lnTo>
                  <a:pt x="1037304" y="4619199"/>
                </a:lnTo>
              </a:path>
              <a:path w="5266690" h="4672965">
                <a:moveTo>
                  <a:pt x="1183506" y="4641773"/>
                </a:moveTo>
                <a:lnTo>
                  <a:pt x="1418551" y="4633436"/>
                </a:lnTo>
              </a:path>
              <a:path w="5266690" h="4672965">
                <a:moveTo>
                  <a:pt x="1301032" y="4637627"/>
                </a:moveTo>
                <a:lnTo>
                  <a:pt x="1327746" y="4608931"/>
                </a:lnTo>
              </a:path>
              <a:path w="5266690" h="4672965">
                <a:moveTo>
                  <a:pt x="1301032" y="4637627"/>
                </a:moveTo>
                <a:lnTo>
                  <a:pt x="1272355" y="4610868"/>
                </a:lnTo>
              </a:path>
              <a:path w="5266690" h="4672965">
                <a:moveTo>
                  <a:pt x="1418551" y="4633436"/>
                </a:moveTo>
                <a:lnTo>
                  <a:pt x="1653603" y="4625155"/>
                </a:lnTo>
              </a:path>
              <a:path w="5266690" h="4672965">
                <a:moveTo>
                  <a:pt x="1536077" y="4629296"/>
                </a:moveTo>
                <a:lnTo>
                  <a:pt x="1562792" y="4600619"/>
                </a:lnTo>
              </a:path>
              <a:path w="5266690" h="4672965">
                <a:moveTo>
                  <a:pt x="1536077" y="4629296"/>
                </a:moveTo>
                <a:lnTo>
                  <a:pt x="1507407" y="4602607"/>
                </a:lnTo>
              </a:path>
              <a:path w="5266690" h="4672965">
                <a:moveTo>
                  <a:pt x="1653603" y="4625155"/>
                </a:moveTo>
                <a:lnTo>
                  <a:pt x="1888655" y="4616843"/>
                </a:lnTo>
              </a:path>
              <a:path w="5266690" h="4672965">
                <a:moveTo>
                  <a:pt x="1771129" y="4621034"/>
                </a:moveTo>
                <a:lnTo>
                  <a:pt x="1797843" y="4592339"/>
                </a:lnTo>
              </a:path>
              <a:path w="5266690" h="4672965">
                <a:moveTo>
                  <a:pt x="1771129" y="4621034"/>
                </a:moveTo>
                <a:lnTo>
                  <a:pt x="1742452" y="4594269"/>
                </a:lnTo>
              </a:path>
              <a:path w="5266690" h="4672965">
                <a:moveTo>
                  <a:pt x="1888655" y="4616843"/>
                </a:moveTo>
                <a:lnTo>
                  <a:pt x="2123700" y="4608556"/>
                </a:lnTo>
              </a:path>
              <a:path w="5266690" h="4672965">
                <a:moveTo>
                  <a:pt x="2006174" y="4612703"/>
                </a:moveTo>
                <a:lnTo>
                  <a:pt x="2032889" y="4584052"/>
                </a:lnTo>
              </a:path>
              <a:path w="5266690" h="4672965">
                <a:moveTo>
                  <a:pt x="2006174" y="4612703"/>
                </a:moveTo>
                <a:lnTo>
                  <a:pt x="1977504" y="4585989"/>
                </a:lnTo>
              </a:path>
              <a:path w="5266690" h="4672965">
                <a:moveTo>
                  <a:pt x="2123700" y="4608556"/>
                </a:moveTo>
                <a:lnTo>
                  <a:pt x="2358751" y="4600251"/>
                </a:lnTo>
              </a:path>
              <a:path w="5266690" h="4672965">
                <a:moveTo>
                  <a:pt x="2241226" y="4604442"/>
                </a:moveTo>
                <a:lnTo>
                  <a:pt x="2267940" y="4575740"/>
                </a:lnTo>
              </a:path>
              <a:path w="5266690" h="4672965">
                <a:moveTo>
                  <a:pt x="2241226" y="4604442"/>
                </a:moveTo>
                <a:lnTo>
                  <a:pt x="2212549" y="4577676"/>
                </a:lnTo>
              </a:path>
              <a:path w="5266690" h="4672965">
                <a:moveTo>
                  <a:pt x="2358751" y="4600251"/>
                </a:moveTo>
                <a:lnTo>
                  <a:pt x="2593797" y="4591964"/>
                </a:lnTo>
              </a:path>
              <a:path w="5266690" h="4672965">
                <a:moveTo>
                  <a:pt x="2476277" y="4596104"/>
                </a:moveTo>
                <a:lnTo>
                  <a:pt x="2503017" y="4567459"/>
                </a:lnTo>
              </a:path>
              <a:path w="5266690" h="4672965">
                <a:moveTo>
                  <a:pt x="2476277" y="4596104"/>
                </a:moveTo>
                <a:lnTo>
                  <a:pt x="2447601" y="4569390"/>
                </a:lnTo>
              </a:path>
              <a:path w="5266690" h="4672965">
                <a:moveTo>
                  <a:pt x="2593797" y="4591964"/>
                </a:moveTo>
                <a:lnTo>
                  <a:pt x="2828848" y="4583703"/>
                </a:lnTo>
              </a:path>
              <a:path w="5266690" h="4672965">
                <a:moveTo>
                  <a:pt x="2711322" y="4587824"/>
                </a:moveTo>
                <a:lnTo>
                  <a:pt x="2738062" y="4559147"/>
                </a:lnTo>
              </a:path>
              <a:path w="5266690" h="4672965">
                <a:moveTo>
                  <a:pt x="2711322" y="4587824"/>
                </a:moveTo>
                <a:lnTo>
                  <a:pt x="2682652" y="4561084"/>
                </a:lnTo>
              </a:path>
              <a:path w="5266690" h="4672965">
                <a:moveTo>
                  <a:pt x="2828848" y="4583703"/>
                </a:moveTo>
                <a:lnTo>
                  <a:pt x="3063925" y="4575371"/>
                </a:lnTo>
              </a:path>
              <a:path w="5266690" h="4672965">
                <a:moveTo>
                  <a:pt x="2946374" y="4579512"/>
                </a:moveTo>
                <a:lnTo>
                  <a:pt x="2973089" y="4550860"/>
                </a:lnTo>
              </a:path>
              <a:path w="5266690" h="4672965">
                <a:moveTo>
                  <a:pt x="2946374" y="4579512"/>
                </a:moveTo>
                <a:lnTo>
                  <a:pt x="2917697" y="4552797"/>
                </a:lnTo>
              </a:path>
              <a:path w="5266690" h="4672965">
                <a:moveTo>
                  <a:pt x="3063925" y="4575371"/>
                </a:moveTo>
                <a:lnTo>
                  <a:pt x="3298971" y="4567085"/>
                </a:lnTo>
              </a:path>
              <a:path w="5266690" h="4672965">
                <a:moveTo>
                  <a:pt x="3181426" y="4571225"/>
                </a:moveTo>
                <a:lnTo>
                  <a:pt x="3208140" y="4542555"/>
                </a:lnTo>
              </a:path>
              <a:path w="5266690" h="4672965">
                <a:moveTo>
                  <a:pt x="3181426" y="4571225"/>
                </a:moveTo>
                <a:lnTo>
                  <a:pt x="3152749" y="4544536"/>
                </a:lnTo>
              </a:path>
              <a:path w="5266690" h="4672965">
                <a:moveTo>
                  <a:pt x="3298971" y="4567085"/>
                </a:moveTo>
                <a:lnTo>
                  <a:pt x="3534022" y="4558772"/>
                </a:lnTo>
              </a:path>
              <a:path w="5266690" h="4672965">
                <a:moveTo>
                  <a:pt x="3416471" y="4562919"/>
                </a:moveTo>
                <a:lnTo>
                  <a:pt x="3443211" y="4534268"/>
                </a:lnTo>
              </a:path>
              <a:path w="5266690" h="4672965">
                <a:moveTo>
                  <a:pt x="3416471" y="4562919"/>
                </a:moveTo>
                <a:lnTo>
                  <a:pt x="3387820" y="4536205"/>
                </a:lnTo>
              </a:path>
              <a:path w="5266690" h="4672965">
                <a:moveTo>
                  <a:pt x="3534022" y="4558772"/>
                </a:moveTo>
                <a:lnTo>
                  <a:pt x="3769048" y="4550492"/>
                </a:lnTo>
              </a:path>
              <a:path w="5266690" h="4672965">
                <a:moveTo>
                  <a:pt x="3651548" y="4554632"/>
                </a:moveTo>
                <a:lnTo>
                  <a:pt x="3678262" y="4525962"/>
                </a:lnTo>
              </a:path>
              <a:path w="5266690" h="4672965">
                <a:moveTo>
                  <a:pt x="3651548" y="4554632"/>
                </a:moveTo>
                <a:lnTo>
                  <a:pt x="3622871" y="4527918"/>
                </a:lnTo>
              </a:path>
              <a:path w="5266690" h="4672965">
                <a:moveTo>
                  <a:pt x="3769048" y="4550492"/>
                </a:moveTo>
                <a:lnTo>
                  <a:pt x="4004094" y="4542180"/>
                </a:lnTo>
              </a:path>
              <a:path w="5266690" h="4672965">
                <a:moveTo>
                  <a:pt x="3886593" y="4546326"/>
                </a:moveTo>
                <a:lnTo>
                  <a:pt x="3913308" y="4517675"/>
                </a:lnTo>
              </a:path>
              <a:path w="5266690" h="4672965">
                <a:moveTo>
                  <a:pt x="3886593" y="4546326"/>
                </a:moveTo>
                <a:lnTo>
                  <a:pt x="3857898" y="4519612"/>
                </a:lnTo>
              </a:path>
              <a:path w="5266690" h="4672965">
                <a:moveTo>
                  <a:pt x="4004094" y="4542180"/>
                </a:moveTo>
                <a:lnTo>
                  <a:pt x="4239145" y="4533900"/>
                </a:lnTo>
              </a:path>
              <a:path w="5266690" h="4672965">
                <a:moveTo>
                  <a:pt x="4121645" y="4538040"/>
                </a:moveTo>
                <a:lnTo>
                  <a:pt x="4148359" y="4509363"/>
                </a:lnTo>
              </a:path>
              <a:path w="5266690" h="4672965">
                <a:moveTo>
                  <a:pt x="4121645" y="4538040"/>
                </a:moveTo>
                <a:lnTo>
                  <a:pt x="4092943" y="4511325"/>
                </a:lnTo>
              </a:path>
              <a:path w="5266690" h="4672965">
                <a:moveTo>
                  <a:pt x="4239145" y="4533900"/>
                </a:moveTo>
                <a:lnTo>
                  <a:pt x="4474216" y="4525587"/>
                </a:lnTo>
              </a:path>
              <a:path w="5266690" h="4672965">
                <a:moveTo>
                  <a:pt x="4356696" y="4529728"/>
                </a:moveTo>
                <a:lnTo>
                  <a:pt x="4383411" y="4501083"/>
                </a:lnTo>
              </a:path>
              <a:path w="5266690" h="4672965">
                <a:moveTo>
                  <a:pt x="4356696" y="4529728"/>
                </a:moveTo>
                <a:lnTo>
                  <a:pt x="4327994" y="4503013"/>
                </a:lnTo>
              </a:path>
              <a:path w="5266690" h="4672965">
                <a:moveTo>
                  <a:pt x="4474216" y="4525587"/>
                </a:moveTo>
                <a:lnTo>
                  <a:pt x="4709267" y="4517301"/>
                </a:lnTo>
              </a:path>
              <a:path w="5266690" h="4672965">
                <a:moveTo>
                  <a:pt x="4591742" y="4521447"/>
                </a:moveTo>
                <a:lnTo>
                  <a:pt x="4618482" y="4492745"/>
                </a:lnTo>
              </a:path>
              <a:path w="5266690" h="4672965">
                <a:moveTo>
                  <a:pt x="4591742" y="4521447"/>
                </a:moveTo>
                <a:lnTo>
                  <a:pt x="4563071" y="4494733"/>
                </a:lnTo>
              </a:path>
              <a:path w="5266690" h="4672965">
                <a:moveTo>
                  <a:pt x="4709267" y="4517301"/>
                </a:moveTo>
                <a:lnTo>
                  <a:pt x="4944319" y="4508995"/>
                </a:lnTo>
              </a:path>
              <a:path w="5266690" h="4672965">
                <a:moveTo>
                  <a:pt x="4826768" y="4513160"/>
                </a:moveTo>
                <a:lnTo>
                  <a:pt x="4853533" y="4484484"/>
                </a:lnTo>
              </a:path>
              <a:path w="5266690" h="4672965">
                <a:moveTo>
                  <a:pt x="4826768" y="4513160"/>
                </a:moveTo>
                <a:lnTo>
                  <a:pt x="4798117" y="4486421"/>
                </a:lnTo>
              </a:path>
              <a:path w="5266690" h="4672965">
                <a:moveTo>
                  <a:pt x="4944319" y="4508995"/>
                </a:moveTo>
                <a:lnTo>
                  <a:pt x="5179364" y="4500708"/>
                </a:lnTo>
              </a:path>
              <a:path w="5266690" h="4672965">
                <a:moveTo>
                  <a:pt x="5061864" y="4504848"/>
                </a:moveTo>
                <a:lnTo>
                  <a:pt x="5088553" y="4476153"/>
                </a:lnTo>
              </a:path>
              <a:path w="5266690" h="4672965">
                <a:moveTo>
                  <a:pt x="5061864" y="4504848"/>
                </a:moveTo>
                <a:lnTo>
                  <a:pt x="5033168" y="4478134"/>
                </a:lnTo>
              </a:path>
              <a:path w="5266690" h="4672965">
                <a:moveTo>
                  <a:pt x="5179364" y="4500708"/>
                </a:moveTo>
                <a:lnTo>
                  <a:pt x="5266258" y="449765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6303041" y="7563707"/>
            <a:ext cx="3175" cy="84455"/>
          </a:xfrm>
          <a:custGeom>
            <a:avLst/>
            <a:gdLst/>
            <a:ahLst/>
            <a:cxnLst/>
            <a:rect l="l" t="t" r="r" b="b"/>
            <a:pathLst>
              <a:path w="3175" h="84454">
                <a:moveTo>
                  <a:pt x="2978" y="83966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6135166" y="7569689"/>
            <a:ext cx="3175" cy="84455"/>
          </a:xfrm>
          <a:custGeom>
            <a:avLst/>
            <a:gdLst/>
            <a:ahLst/>
            <a:cxnLst/>
            <a:rect l="l" t="t" r="r" b="b"/>
            <a:pathLst>
              <a:path w="3175" h="84454">
                <a:moveTo>
                  <a:pt x="2952" y="83915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7233793" y="2486279"/>
            <a:ext cx="911860" cy="2540"/>
          </a:xfrm>
          <a:custGeom>
            <a:avLst/>
            <a:gdLst/>
            <a:ahLst/>
            <a:cxnLst/>
            <a:rect l="l" t="t" r="r" b="b"/>
            <a:pathLst>
              <a:path w="911859" h="2539">
                <a:moveTo>
                  <a:pt x="0" y="2476"/>
                </a:moveTo>
                <a:lnTo>
                  <a:pt x="9112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4145756" y="4574571"/>
            <a:ext cx="50800" cy="635"/>
          </a:xfrm>
          <a:custGeom>
            <a:avLst/>
            <a:gdLst/>
            <a:ahLst/>
            <a:cxnLst/>
            <a:rect l="l" t="t" r="r" b="b"/>
            <a:pathLst>
              <a:path w="50800" h="635">
                <a:moveTo>
                  <a:pt x="0" y="25"/>
                </a:moveTo>
                <a:lnTo>
                  <a:pt x="506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4364361" y="4574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 h="0">
                <a:moveTo>
                  <a:pt x="0" y="0"/>
                </a:moveTo>
                <a:lnTo>
                  <a:pt x="16763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4196308" y="4490605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76" y="83966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6807009" y="5871686"/>
            <a:ext cx="134620" cy="67310"/>
          </a:xfrm>
          <a:custGeom>
            <a:avLst/>
            <a:gdLst/>
            <a:ahLst/>
            <a:cxnLst/>
            <a:rect l="l" t="t" r="r" b="b"/>
            <a:pathLst>
              <a:path w="134620" h="67310">
                <a:moveTo>
                  <a:pt x="0" y="67214"/>
                </a:moveTo>
                <a:lnTo>
                  <a:pt x="134429" y="67214"/>
                </a:lnTo>
              </a:path>
              <a:path w="134620" h="67310">
                <a:moveTo>
                  <a:pt x="134429" y="67214"/>
                </a:moveTo>
                <a:lnTo>
                  <a:pt x="134429" y="0"/>
                </a:lnTo>
              </a:path>
              <a:path w="134620" h="67310">
                <a:moveTo>
                  <a:pt x="134429" y="0"/>
                </a:moveTo>
                <a:lnTo>
                  <a:pt x="0" y="0"/>
                </a:lnTo>
              </a:path>
              <a:path w="134620" h="67310">
                <a:moveTo>
                  <a:pt x="0" y="0"/>
                </a:moveTo>
                <a:lnTo>
                  <a:pt x="0" y="67214"/>
                </a:lnTo>
              </a:path>
              <a:path w="134620" h="67310">
                <a:moveTo>
                  <a:pt x="3365" y="63817"/>
                </a:moveTo>
                <a:lnTo>
                  <a:pt x="131063" y="63817"/>
                </a:lnTo>
              </a:path>
              <a:path w="134620" h="67310">
                <a:moveTo>
                  <a:pt x="131063" y="63817"/>
                </a:moveTo>
                <a:lnTo>
                  <a:pt x="131063" y="3346"/>
                </a:lnTo>
              </a:path>
              <a:path w="134620" h="67310">
                <a:moveTo>
                  <a:pt x="131063" y="3346"/>
                </a:moveTo>
                <a:lnTo>
                  <a:pt x="3365" y="3346"/>
                </a:lnTo>
              </a:path>
              <a:path w="134620" h="67310">
                <a:moveTo>
                  <a:pt x="3365" y="3346"/>
                </a:moveTo>
                <a:lnTo>
                  <a:pt x="3365" y="63817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7979600" y="4594612"/>
            <a:ext cx="134620" cy="67310"/>
          </a:xfrm>
          <a:custGeom>
            <a:avLst/>
            <a:gdLst/>
            <a:ahLst/>
            <a:cxnLst/>
            <a:rect l="l" t="t" r="r" b="b"/>
            <a:pathLst>
              <a:path w="134620" h="67310">
                <a:moveTo>
                  <a:pt x="0" y="67221"/>
                </a:moveTo>
                <a:lnTo>
                  <a:pt x="134429" y="67221"/>
                </a:lnTo>
              </a:path>
              <a:path w="134620" h="67310">
                <a:moveTo>
                  <a:pt x="134429" y="67221"/>
                </a:moveTo>
                <a:lnTo>
                  <a:pt x="134429" y="0"/>
                </a:lnTo>
              </a:path>
              <a:path w="134620" h="67310">
                <a:moveTo>
                  <a:pt x="134429" y="0"/>
                </a:moveTo>
                <a:lnTo>
                  <a:pt x="0" y="0"/>
                </a:lnTo>
              </a:path>
              <a:path w="134620" h="67310">
                <a:moveTo>
                  <a:pt x="0" y="0"/>
                </a:moveTo>
                <a:lnTo>
                  <a:pt x="0" y="67221"/>
                </a:lnTo>
              </a:path>
              <a:path w="134620" h="67310">
                <a:moveTo>
                  <a:pt x="3428" y="63874"/>
                </a:moveTo>
                <a:lnTo>
                  <a:pt x="131063" y="63874"/>
                </a:lnTo>
              </a:path>
              <a:path w="134620" h="67310">
                <a:moveTo>
                  <a:pt x="131063" y="63874"/>
                </a:moveTo>
                <a:lnTo>
                  <a:pt x="131063" y="3371"/>
                </a:lnTo>
              </a:path>
              <a:path w="134620" h="67310">
                <a:moveTo>
                  <a:pt x="131063" y="3371"/>
                </a:moveTo>
                <a:lnTo>
                  <a:pt x="3428" y="3371"/>
                </a:lnTo>
              </a:path>
              <a:path w="134620" h="67310">
                <a:moveTo>
                  <a:pt x="3428" y="3371"/>
                </a:moveTo>
                <a:lnTo>
                  <a:pt x="3428" y="6387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4710385" y="3418649"/>
            <a:ext cx="67310" cy="134620"/>
          </a:xfrm>
          <a:custGeom>
            <a:avLst/>
            <a:gdLst/>
            <a:ahLst/>
            <a:cxnLst/>
            <a:rect l="l" t="t" r="r" b="b"/>
            <a:pathLst>
              <a:path w="67310" h="134620">
                <a:moveTo>
                  <a:pt x="67221" y="134366"/>
                </a:moveTo>
                <a:lnTo>
                  <a:pt x="67221" y="0"/>
                </a:lnTo>
              </a:path>
              <a:path w="67310" h="134620">
                <a:moveTo>
                  <a:pt x="67221" y="0"/>
                </a:moveTo>
                <a:lnTo>
                  <a:pt x="0" y="0"/>
                </a:lnTo>
              </a:path>
              <a:path w="67310" h="134620">
                <a:moveTo>
                  <a:pt x="0" y="0"/>
                </a:moveTo>
                <a:lnTo>
                  <a:pt x="0" y="134366"/>
                </a:lnTo>
              </a:path>
              <a:path w="67310" h="134620">
                <a:moveTo>
                  <a:pt x="0" y="134366"/>
                </a:moveTo>
                <a:lnTo>
                  <a:pt x="67221" y="134366"/>
                </a:lnTo>
              </a:path>
              <a:path w="67310" h="134620">
                <a:moveTo>
                  <a:pt x="63874" y="131000"/>
                </a:moveTo>
                <a:lnTo>
                  <a:pt x="63874" y="3365"/>
                </a:lnTo>
              </a:path>
              <a:path w="67310" h="134620">
                <a:moveTo>
                  <a:pt x="63874" y="3365"/>
                </a:moveTo>
                <a:lnTo>
                  <a:pt x="3397" y="3365"/>
                </a:lnTo>
              </a:path>
              <a:path w="67310" h="134620">
                <a:moveTo>
                  <a:pt x="3397" y="3365"/>
                </a:moveTo>
                <a:lnTo>
                  <a:pt x="3397" y="131000"/>
                </a:lnTo>
              </a:path>
              <a:path w="67310" h="134620">
                <a:moveTo>
                  <a:pt x="3397" y="131000"/>
                </a:moveTo>
                <a:lnTo>
                  <a:pt x="63874" y="13100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7621333" y="4013708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2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7342441" y="4013708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2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7063613" y="4013708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2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6784720" y="4013708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2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8164448" y="4809668"/>
            <a:ext cx="168275" cy="80645"/>
          </a:xfrm>
          <a:custGeom>
            <a:avLst/>
            <a:gdLst/>
            <a:ahLst/>
            <a:cxnLst/>
            <a:rect l="l" t="t" r="r" b="b"/>
            <a:pathLst>
              <a:path w="168275" h="80645">
                <a:moveTo>
                  <a:pt x="0" y="80644"/>
                </a:moveTo>
                <a:lnTo>
                  <a:pt x="168021" y="80644"/>
                </a:lnTo>
              </a:path>
              <a:path w="168275" h="80645">
                <a:moveTo>
                  <a:pt x="168021" y="80644"/>
                </a:moveTo>
                <a:lnTo>
                  <a:pt x="168021" y="0"/>
                </a:lnTo>
              </a:path>
              <a:path w="168275" h="80645">
                <a:moveTo>
                  <a:pt x="168021" y="0"/>
                </a:moveTo>
                <a:lnTo>
                  <a:pt x="0" y="0"/>
                </a:lnTo>
              </a:path>
              <a:path w="168275" h="80645">
                <a:moveTo>
                  <a:pt x="0" y="0"/>
                </a:moveTo>
                <a:lnTo>
                  <a:pt x="0" y="80644"/>
                </a:lnTo>
              </a:path>
              <a:path w="168275" h="80645">
                <a:moveTo>
                  <a:pt x="3365" y="77266"/>
                </a:moveTo>
                <a:lnTo>
                  <a:pt x="164655" y="77266"/>
                </a:lnTo>
              </a:path>
              <a:path w="168275" h="80645">
                <a:moveTo>
                  <a:pt x="164655" y="77266"/>
                </a:moveTo>
                <a:lnTo>
                  <a:pt x="164655" y="3352"/>
                </a:lnTo>
              </a:path>
              <a:path w="168275" h="80645">
                <a:moveTo>
                  <a:pt x="164655" y="3352"/>
                </a:moveTo>
                <a:lnTo>
                  <a:pt x="3365" y="3352"/>
                </a:lnTo>
              </a:path>
              <a:path w="168275" h="80645">
                <a:moveTo>
                  <a:pt x="3365" y="3352"/>
                </a:moveTo>
                <a:lnTo>
                  <a:pt x="3365" y="7726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4684763" y="2361184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57" name="object 1457"/>
          <p:cNvGrpSpPr/>
          <p:nvPr/>
        </p:nvGrpSpPr>
        <p:grpSpPr>
          <a:xfrm>
            <a:off x="11180306" y="2341054"/>
            <a:ext cx="1000125" cy="341630"/>
            <a:chOff x="11180306" y="2341054"/>
            <a:chExt cx="1000125" cy="341630"/>
          </a:xfrm>
        </p:grpSpPr>
        <p:sp>
          <p:nvSpPr>
            <p:cNvPr id="1458" name="object 1458"/>
            <p:cNvSpPr/>
            <p:nvPr/>
          </p:nvSpPr>
          <p:spPr>
            <a:xfrm>
              <a:off x="11181206" y="2678938"/>
              <a:ext cx="998219" cy="2540"/>
            </a:xfrm>
            <a:custGeom>
              <a:avLst/>
              <a:gdLst/>
              <a:ahLst/>
              <a:cxnLst/>
              <a:rect l="l" t="t" r="r" b="b"/>
              <a:pathLst>
                <a:path w="998220" h="2539">
                  <a:moveTo>
                    <a:pt x="997966" y="0"/>
                  </a:moveTo>
                  <a:lnTo>
                    <a:pt x="997966" y="126"/>
                  </a:lnTo>
                </a:path>
                <a:path w="998220" h="2539">
                  <a:moveTo>
                    <a:pt x="997966" y="126"/>
                  </a:moveTo>
                  <a:lnTo>
                    <a:pt x="0" y="228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12105195" y="2341054"/>
              <a:ext cx="0" cy="338455"/>
            </a:xfrm>
            <a:custGeom>
              <a:avLst/>
              <a:gdLst/>
              <a:ahLst/>
              <a:cxnLst/>
              <a:rect l="l" t="t" r="r" b="b"/>
              <a:pathLst>
                <a:path w="0" h="338455">
                  <a:moveTo>
                    <a:pt x="0" y="33801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0" name="object 1460"/>
          <p:cNvSpPr/>
          <p:nvPr/>
        </p:nvSpPr>
        <p:spPr>
          <a:xfrm>
            <a:off x="9753218" y="2684335"/>
            <a:ext cx="84455" cy="635"/>
          </a:xfrm>
          <a:custGeom>
            <a:avLst/>
            <a:gdLst/>
            <a:ahLst/>
            <a:cxnLst/>
            <a:rect l="l" t="t" r="r" b="b"/>
            <a:pathLst>
              <a:path w="84454" h="635">
                <a:moveTo>
                  <a:pt x="0" y="253"/>
                </a:moveTo>
                <a:lnTo>
                  <a:pt x="844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10005250" y="2346261"/>
            <a:ext cx="86995" cy="337820"/>
          </a:xfrm>
          <a:custGeom>
            <a:avLst/>
            <a:gdLst/>
            <a:ahLst/>
            <a:cxnLst/>
            <a:rect l="l" t="t" r="r" b="b"/>
            <a:pathLst>
              <a:path w="86995" h="337819">
                <a:moveTo>
                  <a:pt x="0" y="337693"/>
                </a:moveTo>
                <a:lnTo>
                  <a:pt x="86931" y="337057"/>
                </a:lnTo>
              </a:path>
              <a:path w="86995" h="337819">
                <a:moveTo>
                  <a:pt x="86931" y="337057"/>
                </a:moveTo>
                <a:lnTo>
                  <a:pt x="869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62" name="object 1462"/>
          <p:cNvGrpSpPr/>
          <p:nvPr/>
        </p:nvGrpSpPr>
        <p:grpSpPr>
          <a:xfrm>
            <a:off x="883311" y="4567321"/>
            <a:ext cx="3269615" cy="1764664"/>
            <a:chOff x="883311" y="4567321"/>
            <a:chExt cx="3269615" cy="1764664"/>
          </a:xfrm>
        </p:grpSpPr>
        <p:sp>
          <p:nvSpPr>
            <p:cNvPr id="1463" name="object 1463"/>
            <p:cNvSpPr/>
            <p:nvPr/>
          </p:nvSpPr>
          <p:spPr>
            <a:xfrm>
              <a:off x="890511" y="4574521"/>
              <a:ext cx="3255645" cy="1750060"/>
            </a:xfrm>
            <a:custGeom>
              <a:avLst/>
              <a:gdLst/>
              <a:ahLst/>
              <a:cxnLst/>
              <a:rect l="l" t="t" r="r" b="b"/>
              <a:pathLst>
                <a:path w="3255645" h="1750060">
                  <a:moveTo>
                    <a:pt x="0" y="1749825"/>
                  </a:moveTo>
                  <a:lnTo>
                    <a:pt x="235197" y="1749202"/>
                  </a:lnTo>
                </a:path>
                <a:path w="3255645" h="1750060">
                  <a:moveTo>
                    <a:pt x="117602" y="1749526"/>
                  </a:moveTo>
                  <a:lnTo>
                    <a:pt x="145256" y="1721745"/>
                  </a:lnTo>
                </a:path>
                <a:path w="3255645" h="1750060">
                  <a:moveTo>
                    <a:pt x="117602" y="1749526"/>
                  </a:moveTo>
                  <a:lnTo>
                    <a:pt x="89820" y="1721891"/>
                  </a:lnTo>
                </a:path>
                <a:path w="3255645" h="1750060">
                  <a:moveTo>
                    <a:pt x="235197" y="1749202"/>
                  </a:moveTo>
                  <a:lnTo>
                    <a:pt x="470395" y="1748605"/>
                  </a:lnTo>
                </a:path>
                <a:path w="3255645" h="1750060">
                  <a:moveTo>
                    <a:pt x="352799" y="1748929"/>
                  </a:moveTo>
                  <a:lnTo>
                    <a:pt x="380453" y="1721123"/>
                  </a:lnTo>
                </a:path>
                <a:path w="3255645" h="1750060">
                  <a:moveTo>
                    <a:pt x="352799" y="1748929"/>
                  </a:moveTo>
                  <a:lnTo>
                    <a:pt x="325018" y="1721275"/>
                  </a:lnTo>
                </a:path>
                <a:path w="3255645" h="1750060">
                  <a:moveTo>
                    <a:pt x="470395" y="1748605"/>
                  </a:moveTo>
                  <a:lnTo>
                    <a:pt x="705592" y="1747989"/>
                  </a:lnTo>
                </a:path>
                <a:path w="3255645" h="1750060">
                  <a:moveTo>
                    <a:pt x="587997" y="1748282"/>
                  </a:moveTo>
                  <a:lnTo>
                    <a:pt x="615651" y="1720481"/>
                  </a:lnTo>
                </a:path>
                <a:path w="3255645" h="1750060">
                  <a:moveTo>
                    <a:pt x="587997" y="1748282"/>
                  </a:moveTo>
                  <a:lnTo>
                    <a:pt x="560216" y="1720627"/>
                  </a:lnTo>
                </a:path>
                <a:path w="3255645" h="1750060">
                  <a:moveTo>
                    <a:pt x="705592" y="1747989"/>
                  </a:moveTo>
                  <a:lnTo>
                    <a:pt x="940796" y="1747342"/>
                  </a:lnTo>
                </a:path>
                <a:path w="3255645" h="1750060">
                  <a:moveTo>
                    <a:pt x="823194" y="1747666"/>
                  </a:moveTo>
                  <a:lnTo>
                    <a:pt x="850849" y="1719884"/>
                  </a:lnTo>
                </a:path>
                <a:path w="3255645" h="1750060">
                  <a:moveTo>
                    <a:pt x="823194" y="1747666"/>
                  </a:moveTo>
                  <a:lnTo>
                    <a:pt x="795413" y="1720005"/>
                  </a:lnTo>
                </a:path>
                <a:path w="3255645" h="1750060">
                  <a:moveTo>
                    <a:pt x="940796" y="1747342"/>
                  </a:moveTo>
                  <a:lnTo>
                    <a:pt x="1175994" y="1746719"/>
                  </a:lnTo>
                </a:path>
                <a:path w="3255645" h="1750060">
                  <a:moveTo>
                    <a:pt x="1058392" y="1747043"/>
                  </a:moveTo>
                  <a:lnTo>
                    <a:pt x="1086027" y="1719262"/>
                  </a:lnTo>
                </a:path>
                <a:path w="3255645" h="1750060">
                  <a:moveTo>
                    <a:pt x="1058392" y="1747043"/>
                  </a:moveTo>
                  <a:lnTo>
                    <a:pt x="1030611" y="1719414"/>
                  </a:lnTo>
                </a:path>
                <a:path w="3255645" h="1750060">
                  <a:moveTo>
                    <a:pt x="1175994" y="1746719"/>
                  </a:moveTo>
                  <a:lnTo>
                    <a:pt x="1411192" y="1746129"/>
                  </a:lnTo>
                </a:path>
                <a:path w="3255645" h="1750060">
                  <a:moveTo>
                    <a:pt x="1293590" y="1746446"/>
                  </a:moveTo>
                  <a:lnTo>
                    <a:pt x="1321225" y="1718646"/>
                  </a:lnTo>
                </a:path>
                <a:path w="3255645" h="1750060">
                  <a:moveTo>
                    <a:pt x="1293590" y="1746446"/>
                  </a:moveTo>
                  <a:lnTo>
                    <a:pt x="1265808" y="1718792"/>
                  </a:lnTo>
                </a:path>
                <a:path w="3255645" h="1750060">
                  <a:moveTo>
                    <a:pt x="1411192" y="1746129"/>
                  </a:moveTo>
                  <a:lnTo>
                    <a:pt x="1646389" y="1745507"/>
                  </a:lnTo>
                </a:path>
                <a:path w="3255645" h="1750060">
                  <a:moveTo>
                    <a:pt x="1528787" y="1745780"/>
                  </a:moveTo>
                  <a:lnTo>
                    <a:pt x="1556423" y="1717998"/>
                  </a:lnTo>
                </a:path>
                <a:path w="3255645" h="1750060">
                  <a:moveTo>
                    <a:pt x="1528787" y="1745780"/>
                  </a:moveTo>
                  <a:lnTo>
                    <a:pt x="1500981" y="1718144"/>
                  </a:lnTo>
                </a:path>
                <a:path w="3255645" h="1750060">
                  <a:moveTo>
                    <a:pt x="1646389" y="1745507"/>
                  </a:moveTo>
                  <a:lnTo>
                    <a:pt x="1881587" y="1744859"/>
                  </a:lnTo>
                </a:path>
                <a:path w="3255645" h="1750060">
                  <a:moveTo>
                    <a:pt x="1763985" y="1745183"/>
                  </a:moveTo>
                  <a:lnTo>
                    <a:pt x="1791620" y="1717376"/>
                  </a:lnTo>
                </a:path>
                <a:path w="3255645" h="1750060">
                  <a:moveTo>
                    <a:pt x="1763985" y="1745183"/>
                  </a:moveTo>
                  <a:lnTo>
                    <a:pt x="1736178" y="1717528"/>
                  </a:lnTo>
                </a:path>
                <a:path w="3255645" h="1750060">
                  <a:moveTo>
                    <a:pt x="1881587" y="1744859"/>
                  </a:moveTo>
                  <a:lnTo>
                    <a:pt x="2116785" y="1744243"/>
                  </a:lnTo>
                </a:path>
                <a:path w="3255645" h="1750060">
                  <a:moveTo>
                    <a:pt x="1999183" y="1744567"/>
                  </a:moveTo>
                  <a:lnTo>
                    <a:pt x="2026818" y="1716786"/>
                  </a:lnTo>
                </a:path>
                <a:path w="3255645" h="1750060">
                  <a:moveTo>
                    <a:pt x="1999183" y="1744567"/>
                  </a:moveTo>
                  <a:lnTo>
                    <a:pt x="1971376" y="1716932"/>
                  </a:lnTo>
                </a:path>
                <a:path w="3255645" h="1750060">
                  <a:moveTo>
                    <a:pt x="2116785" y="1744243"/>
                  </a:moveTo>
                  <a:lnTo>
                    <a:pt x="2351982" y="1743621"/>
                  </a:lnTo>
                </a:path>
                <a:path w="3255645" h="1750060">
                  <a:moveTo>
                    <a:pt x="2234380" y="1743944"/>
                  </a:moveTo>
                  <a:lnTo>
                    <a:pt x="2262016" y="1716163"/>
                  </a:lnTo>
                </a:path>
                <a:path w="3255645" h="1750060">
                  <a:moveTo>
                    <a:pt x="2234380" y="1743944"/>
                  </a:moveTo>
                  <a:lnTo>
                    <a:pt x="2206574" y="1716309"/>
                  </a:lnTo>
                </a:path>
                <a:path w="3255645" h="1750060">
                  <a:moveTo>
                    <a:pt x="2351982" y="1743621"/>
                  </a:moveTo>
                  <a:lnTo>
                    <a:pt x="2587180" y="1743024"/>
                  </a:lnTo>
                </a:path>
                <a:path w="3255645" h="1750060">
                  <a:moveTo>
                    <a:pt x="2469578" y="1743297"/>
                  </a:moveTo>
                  <a:lnTo>
                    <a:pt x="2497213" y="1715516"/>
                  </a:lnTo>
                </a:path>
                <a:path w="3255645" h="1750060">
                  <a:moveTo>
                    <a:pt x="2469578" y="1743297"/>
                  </a:moveTo>
                  <a:lnTo>
                    <a:pt x="2441778" y="1715668"/>
                  </a:lnTo>
                </a:path>
                <a:path w="3255645" h="1750060">
                  <a:moveTo>
                    <a:pt x="2587180" y="1743024"/>
                  </a:moveTo>
                  <a:lnTo>
                    <a:pt x="2822352" y="1742382"/>
                  </a:lnTo>
                </a:path>
                <a:path w="3255645" h="1750060">
                  <a:moveTo>
                    <a:pt x="2704782" y="1742706"/>
                  </a:moveTo>
                  <a:lnTo>
                    <a:pt x="2732436" y="1714900"/>
                  </a:lnTo>
                </a:path>
                <a:path w="3255645" h="1750060">
                  <a:moveTo>
                    <a:pt x="2704782" y="1742706"/>
                  </a:moveTo>
                  <a:lnTo>
                    <a:pt x="2676975" y="1715046"/>
                  </a:lnTo>
                </a:path>
                <a:path w="3255645" h="1750060">
                  <a:moveTo>
                    <a:pt x="2822352" y="1742382"/>
                  </a:moveTo>
                  <a:lnTo>
                    <a:pt x="3057575" y="1741760"/>
                  </a:lnTo>
                </a:path>
                <a:path w="3255645" h="1750060">
                  <a:moveTo>
                    <a:pt x="2939980" y="1742084"/>
                  </a:moveTo>
                  <a:lnTo>
                    <a:pt x="2967609" y="1714303"/>
                  </a:lnTo>
                </a:path>
                <a:path w="3255645" h="1750060">
                  <a:moveTo>
                    <a:pt x="2939980" y="1742084"/>
                  </a:moveTo>
                  <a:lnTo>
                    <a:pt x="2912173" y="1714423"/>
                  </a:lnTo>
                </a:path>
                <a:path w="3255645" h="1750060">
                  <a:moveTo>
                    <a:pt x="3057575" y="1741760"/>
                  </a:moveTo>
                  <a:lnTo>
                    <a:pt x="3254921" y="1741265"/>
                  </a:lnTo>
                </a:path>
                <a:path w="3255645" h="1750060">
                  <a:moveTo>
                    <a:pt x="3175152" y="1741436"/>
                  </a:moveTo>
                  <a:lnTo>
                    <a:pt x="3202806" y="1713630"/>
                  </a:lnTo>
                </a:path>
                <a:path w="3255645" h="1750060">
                  <a:moveTo>
                    <a:pt x="3175152" y="1741436"/>
                  </a:moveTo>
                  <a:lnTo>
                    <a:pt x="3147371" y="1713833"/>
                  </a:lnTo>
                </a:path>
                <a:path w="3255645" h="1750060">
                  <a:moveTo>
                    <a:pt x="3254921" y="1741265"/>
                  </a:moveTo>
                  <a:lnTo>
                    <a:pt x="3254971" y="1506042"/>
                  </a:lnTo>
                </a:path>
                <a:path w="3255645" h="1750060">
                  <a:moveTo>
                    <a:pt x="3254971" y="1623644"/>
                  </a:moveTo>
                  <a:lnTo>
                    <a:pt x="3227241" y="1595932"/>
                  </a:lnTo>
                </a:path>
                <a:path w="3255645" h="1750060">
                  <a:moveTo>
                    <a:pt x="3254971" y="1623644"/>
                  </a:moveTo>
                  <a:lnTo>
                    <a:pt x="3227241" y="1651374"/>
                  </a:lnTo>
                </a:path>
                <a:path w="3255645" h="1750060">
                  <a:moveTo>
                    <a:pt x="3254971" y="1506042"/>
                  </a:moveTo>
                  <a:lnTo>
                    <a:pt x="3254997" y="1270844"/>
                  </a:lnTo>
                </a:path>
                <a:path w="3255645" h="1750060">
                  <a:moveTo>
                    <a:pt x="3254997" y="1388446"/>
                  </a:moveTo>
                  <a:lnTo>
                    <a:pt x="3227292" y="1360735"/>
                  </a:lnTo>
                </a:path>
                <a:path w="3255645" h="1750060">
                  <a:moveTo>
                    <a:pt x="3254997" y="1388446"/>
                  </a:moveTo>
                  <a:lnTo>
                    <a:pt x="3227292" y="1416177"/>
                  </a:lnTo>
                </a:path>
                <a:path w="3255645" h="1750060">
                  <a:moveTo>
                    <a:pt x="3254997" y="1270844"/>
                  </a:moveTo>
                  <a:lnTo>
                    <a:pt x="3255048" y="1035646"/>
                  </a:lnTo>
                </a:path>
                <a:path w="3255645" h="1750060">
                  <a:moveTo>
                    <a:pt x="3255048" y="1153223"/>
                  </a:moveTo>
                  <a:lnTo>
                    <a:pt x="3227317" y="1125512"/>
                  </a:lnTo>
                </a:path>
                <a:path w="3255645" h="1750060">
                  <a:moveTo>
                    <a:pt x="3255048" y="1153223"/>
                  </a:moveTo>
                  <a:lnTo>
                    <a:pt x="3227317" y="1180953"/>
                  </a:lnTo>
                </a:path>
                <a:path w="3255645" h="1750060">
                  <a:moveTo>
                    <a:pt x="3255048" y="1035646"/>
                  </a:moveTo>
                  <a:lnTo>
                    <a:pt x="3255073" y="800474"/>
                  </a:lnTo>
                </a:path>
                <a:path w="3255645" h="1750060">
                  <a:moveTo>
                    <a:pt x="3255048" y="918044"/>
                  </a:moveTo>
                  <a:lnTo>
                    <a:pt x="3227362" y="890314"/>
                  </a:lnTo>
                </a:path>
                <a:path w="3255645" h="1750060">
                  <a:moveTo>
                    <a:pt x="3255048" y="918044"/>
                  </a:moveTo>
                  <a:lnTo>
                    <a:pt x="3227317" y="945756"/>
                  </a:lnTo>
                </a:path>
                <a:path w="3255645" h="1750060">
                  <a:moveTo>
                    <a:pt x="3255073" y="800474"/>
                  </a:moveTo>
                  <a:lnTo>
                    <a:pt x="3255117" y="565251"/>
                  </a:lnTo>
                </a:path>
                <a:path w="3255645" h="1750060">
                  <a:moveTo>
                    <a:pt x="3255073" y="682847"/>
                  </a:moveTo>
                  <a:lnTo>
                    <a:pt x="3227362" y="655142"/>
                  </a:lnTo>
                </a:path>
                <a:path w="3255645" h="1750060">
                  <a:moveTo>
                    <a:pt x="3255073" y="682847"/>
                  </a:moveTo>
                  <a:lnTo>
                    <a:pt x="3227362" y="710584"/>
                  </a:lnTo>
                </a:path>
                <a:path w="3255645" h="1750060">
                  <a:moveTo>
                    <a:pt x="3255117" y="565251"/>
                  </a:moveTo>
                  <a:lnTo>
                    <a:pt x="3255143" y="330053"/>
                  </a:lnTo>
                </a:path>
                <a:path w="3255645" h="1750060">
                  <a:moveTo>
                    <a:pt x="3255117" y="447675"/>
                  </a:moveTo>
                  <a:lnTo>
                    <a:pt x="3227387" y="419944"/>
                  </a:lnTo>
                </a:path>
                <a:path w="3255645" h="1750060">
                  <a:moveTo>
                    <a:pt x="3255117" y="447675"/>
                  </a:moveTo>
                  <a:lnTo>
                    <a:pt x="3227387" y="475380"/>
                  </a:lnTo>
                </a:path>
                <a:path w="3255645" h="1750060">
                  <a:moveTo>
                    <a:pt x="3255143" y="330053"/>
                  </a:moveTo>
                  <a:lnTo>
                    <a:pt x="3255194" y="94856"/>
                  </a:lnTo>
                </a:path>
                <a:path w="3255645" h="1750060">
                  <a:moveTo>
                    <a:pt x="3255143" y="212451"/>
                  </a:moveTo>
                  <a:lnTo>
                    <a:pt x="3227438" y="184721"/>
                  </a:lnTo>
                </a:path>
                <a:path w="3255645" h="1750060">
                  <a:moveTo>
                    <a:pt x="3255143" y="212451"/>
                  </a:moveTo>
                  <a:lnTo>
                    <a:pt x="3227438" y="240157"/>
                  </a:lnTo>
                </a:path>
                <a:path w="3255645" h="1750060">
                  <a:moveTo>
                    <a:pt x="3255194" y="94856"/>
                  </a:moveTo>
                  <a:lnTo>
                    <a:pt x="3255194" y="50"/>
                  </a:lnTo>
                </a:path>
                <a:path w="3255645" h="1750060">
                  <a:moveTo>
                    <a:pt x="3232423" y="0"/>
                  </a:moveTo>
                  <a:lnTo>
                    <a:pt x="3227463" y="495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1239119" y="6238989"/>
              <a:ext cx="168275" cy="84455"/>
            </a:xfrm>
            <a:custGeom>
              <a:avLst/>
              <a:gdLst/>
              <a:ahLst/>
              <a:cxnLst/>
              <a:rect l="l" t="t" r="r" b="b"/>
              <a:pathLst>
                <a:path w="168275" h="84454">
                  <a:moveTo>
                    <a:pt x="168173" y="84016"/>
                  </a:moveTo>
                  <a:lnTo>
                    <a:pt x="168001" y="0"/>
                  </a:lnTo>
                </a:path>
                <a:path w="168275" h="84454">
                  <a:moveTo>
                    <a:pt x="171" y="84385"/>
                  </a:moveTo>
                  <a:lnTo>
                    <a:pt x="0" y="3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5" name="object 1465"/>
          <p:cNvSpPr/>
          <p:nvPr/>
        </p:nvSpPr>
        <p:spPr>
          <a:xfrm>
            <a:off x="6356794" y="6682149"/>
            <a:ext cx="1228725" cy="969010"/>
          </a:xfrm>
          <a:custGeom>
            <a:avLst/>
            <a:gdLst/>
            <a:ahLst/>
            <a:cxnLst/>
            <a:rect l="l" t="t" r="r" b="b"/>
            <a:pathLst>
              <a:path w="1228725" h="969009">
                <a:moveTo>
                  <a:pt x="0" y="280790"/>
                </a:moveTo>
                <a:lnTo>
                  <a:pt x="0" y="764457"/>
                </a:lnTo>
              </a:path>
              <a:path w="1228725" h="969009">
                <a:moveTo>
                  <a:pt x="0" y="764457"/>
                </a:moveTo>
                <a:lnTo>
                  <a:pt x="0" y="968425"/>
                </a:lnTo>
              </a:path>
              <a:path w="1228725" h="969009">
                <a:moveTo>
                  <a:pt x="0" y="968425"/>
                </a:moveTo>
                <a:lnTo>
                  <a:pt x="1072514" y="924921"/>
                </a:lnTo>
              </a:path>
              <a:path w="1228725" h="969009">
                <a:moveTo>
                  <a:pt x="1072514" y="924921"/>
                </a:moveTo>
                <a:lnTo>
                  <a:pt x="1067562" y="752576"/>
                </a:lnTo>
              </a:path>
              <a:path w="1228725" h="969009">
                <a:moveTo>
                  <a:pt x="1067562" y="752576"/>
                </a:moveTo>
                <a:lnTo>
                  <a:pt x="1162621" y="628554"/>
                </a:lnTo>
              </a:path>
              <a:path w="1228725" h="969009">
                <a:moveTo>
                  <a:pt x="1162621" y="628554"/>
                </a:moveTo>
                <a:lnTo>
                  <a:pt x="1161224" y="95821"/>
                </a:lnTo>
              </a:path>
              <a:path w="1228725" h="969009">
                <a:moveTo>
                  <a:pt x="1161224" y="95821"/>
                </a:moveTo>
                <a:lnTo>
                  <a:pt x="1228280" y="28403"/>
                </a:lnTo>
              </a:path>
              <a:path w="1228725" h="969009">
                <a:moveTo>
                  <a:pt x="0" y="280790"/>
                </a:moveTo>
                <a:lnTo>
                  <a:pt x="20129" y="280790"/>
                </a:lnTo>
              </a:path>
              <a:path w="1228725" h="969009">
                <a:moveTo>
                  <a:pt x="20129" y="280790"/>
                </a:moveTo>
                <a:lnTo>
                  <a:pt x="20129" y="947439"/>
                </a:lnTo>
              </a:path>
              <a:path w="1228725" h="969009">
                <a:moveTo>
                  <a:pt x="20129" y="947439"/>
                </a:moveTo>
                <a:lnTo>
                  <a:pt x="1051814" y="905624"/>
                </a:lnTo>
              </a:path>
              <a:path w="1228725" h="969009">
                <a:moveTo>
                  <a:pt x="1051814" y="905624"/>
                </a:moveTo>
                <a:lnTo>
                  <a:pt x="1047241" y="746004"/>
                </a:lnTo>
              </a:path>
              <a:path w="1228725" h="969009">
                <a:moveTo>
                  <a:pt x="1047241" y="746004"/>
                </a:moveTo>
                <a:lnTo>
                  <a:pt x="1142491" y="621753"/>
                </a:lnTo>
              </a:path>
              <a:path w="1228725" h="969009">
                <a:moveTo>
                  <a:pt x="1142491" y="621753"/>
                </a:moveTo>
                <a:lnTo>
                  <a:pt x="1141094" y="87515"/>
                </a:lnTo>
              </a:path>
              <a:path w="1228725" h="969009">
                <a:moveTo>
                  <a:pt x="1141094" y="87515"/>
                </a:moveTo>
                <a:lnTo>
                  <a:pt x="122808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6125197" y="2489136"/>
            <a:ext cx="974725" cy="3175"/>
          </a:xfrm>
          <a:custGeom>
            <a:avLst/>
            <a:gdLst/>
            <a:ahLst/>
            <a:cxnLst/>
            <a:rect l="l" t="t" r="r" b="b"/>
            <a:pathLst>
              <a:path w="974725" h="3175">
                <a:moveTo>
                  <a:pt x="0" y="2603"/>
                </a:moveTo>
                <a:lnTo>
                  <a:pt x="974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7233793" y="2354389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19">
                <a:moveTo>
                  <a:pt x="0" y="1343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4179639" y="7534116"/>
            <a:ext cx="1908810" cy="42545"/>
          </a:xfrm>
          <a:custGeom>
            <a:avLst/>
            <a:gdLst/>
            <a:ahLst/>
            <a:cxnLst/>
            <a:rect l="l" t="t" r="r" b="b"/>
            <a:pathLst>
              <a:path w="1908810" h="42545">
                <a:moveTo>
                  <a:pt x="167976" y="42119"/>
                </a:moveTo>
                <a:lnTo>
                  <a:pt x="167976" y="42246"/>
                </a:lnTo>
              </a:path>
              <a:path w="1908810" h="42545">
                <a:moveTo>
                  <a:pt x="19083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4179639" y="7433335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6181204" y="5111496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04" y="65455"/>
                </a:moveTo>
                <a:lnTo>
                  <a:pt x="0" y="32740"/>
                </a:lnTo>
              </a:path>
              <a:path w="59689" h="66039">
                <a:moveTo>
                  <a:pt x="0" y="32740"/>
                </a:moveTo>
                <a:lnTo>
                  <a:pt x="59404" y="0"/>
                </a:lnTo>
              </a:path>
              <a:path w="59689" h="66039">
                <a:moveTo>
                  <a:pt x="59404" y="0"/>
                </a:moveTo>
                <a:lnTo>
                  <a:pt x="59404" y="65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7012558" y="6292494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29"/>
                </a:lnTo>
              </a:path>
              <a:path w="66040" h="60325">
                <a:moveTo>
                  <a:pt x="33527" y="59829"/>
                </a:moveTo>
                <a:lnTo>
                  <a:pt x="0" y="844"/>
                </a:lnTo>
              </a:path>
              <a:path w="66040" h="60325">
                <a:moveTo>
                  <a:pt x="0" y="844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5881541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32740" y="59359"/>
                </a:lnTo>
              </a:path>
              <a:path w="66039" h="59689">
                <a:moveTo>
                  <a:pt x="32740" y="59359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9074911" y="5495074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 h="0">
                <a:moveTo>
                  <a:pt x="0" y="0"/>
                </a:moveTo>
                <a:lnTo>
                  <a:pt x="672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8604567" y="5495074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 h="0">
                <a:moveTo>
                  <a:pt x="0" y="0"/>
                </a:moveTo>
                <a:lnTo>
                  <a:pt x="671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6087960" y="7534116"/>
            <a:ext cx="0" cy="127635"/>
          </a:xfrm>
          <a:custGeom>
            <a:avLst/>
            <a:gdLst/>
            <a:ahLst/>
            <a:cxnLst/>
            <a:rect l="l" t="t" r="r" b="b"/>
            <a:pathLst>
              <a:path w="0" h="127634">
                <a:moveTo>
                  <a:pt x="0" y="0"/>
                </a:moveTo>
                <a:lnTo>
                  <a:pt x="0" y="127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6670802" y="6516503"/>
            <a:ext cx="673735" cy="635"/>
          </a:xfrm>
          <a:custGeom>
            <a:avLst/>
            <a:gdLst/>
            <a:ahLst/>
            <a:cxnLst/>
            <a:rect l="l" t="t" r="r" b="b"/>
            <a:pathLst>
              <a:path w="673734" h="634">
                <a:moveTo>
                  <a:pt x="0" y="0"/>
                </a:moveTo>
                <a:lnTo>
                  <a:pt x="497967" y="0"/>
                </a:lnTo>
              </a:path>
              <a:path w="673734" h="634">
                <a:moveTo>
                  <a:pt x="497967" y="0"/>
                </a:moveTo>
                <a:lnTo>
                  <a:pt x="673226" y="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1155553" y="6516503"/>
            <a:ext cx="470534" cy="252095"/>
          </a:xfrm>
          <a:custGeom>
            <a:avLst/>
            <a:gdLst/>
            <a:ahLst/>
            <a:cxnLst/>
            <a:rect l="l" t="t" r="r" b="b"/>
            <a:pathLst>
              <a:path w="470535" h="252095">
                <a:moveTo>
                  <a:pt x="470395" y="0"/>
                </a:moveTo>
                <a:lnTo>
                  <a:pt x="0" y="0"/>
                </a:lnTo>
              </a:path>
              <a:path w="470535" h="252095">
                <a:moveTo>
                  <a:pt x="0" y="0"/>
                </a:moveTo>
                <a:lnTo>
                  <a:pt x="0" y="252018"/>
                </a:lnTo>
              </a:path>
              <a:path w="470535" h="252095">
                <a:moveTo>
                  <a:pt x="0" y="252018"/>
                </a:moveTo>
                <a:lnTo>
                  <a:pt x="470395" y="2520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5862859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5651175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23" y="13493"/>
                </a:lnTo>
              </a:path>
              <a:path w="13970" h="13970">
                <a:moveTo>
                  <a:pt x="13423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5439492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519" y="50"/>
                </a:lnTo>
              </a:path>
              <a:path w="13970" h="13970">
                <a:moveTo>
                  <a:pt x="13519" y="50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5227808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68" y="50"/>
                </a:lnTo>
              </a:path>
              <a:path w="13970" h="13970">
                <a:moveTo>
                  <a:pt x="13468" y="50"/>
                </a:moveTo>
                <a:lnTo>
                  <a:pt x="13449" y="13493"/>
                </a:lnTo>
              </a:path>
              <a:path w="13970" h="13970">
                <a:moveTo>
                  <a:pt x="13449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5016106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68" y="13493"/>
                </a:lnTo>
              </a:path>
              <a:path w="13970" h="13970">
                <a:moveTo>
                  <a:pt x="13468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4804422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68" y="13493"/>
                </a:lnTo>
              </a:path>
              <a:path w="13970" h="13970">
                <a:moveTo>
                  <a:pt x="13468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4592739" y="62543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9" y="50"/>
                </a:lnTo>
              </a:path>
              <a:path w="13970" h="13970">
                <a:moveTo>
                  <a:pt x="13519" y="50"/>
                </a:moveTo>
                <a:lnTo>
                  <a:pt x="13468" y="13493"/>
                </a:lnTo>
              </a:path>
              <a:path w="13970" h="13970">
                <a:moveTo>
                  <a:pt x="13468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4394524" y="6261119"/>
            <a:ext cx="1680210" cy="635"/>
          </a:xfrm>
          <a:custGeom>
            <a:avLst/>
            <a:gdLst/>
            <a:ahLst/>
            <a:cxnLst/>
            <a:rect l="l" t="t" r="r" b="b"/>
            <a:pathLst>
              <a:path w="1680210" h="635">
                <a:moveTo>
                  <a:pt x="1680044" y="0"/>
                </a:moveTo>
                <a:lnTo>
                  <a:pt x="1481804" y="44"/>
                </a:lnTo>
              </a:path>
              <a:path w="1680210" h="635">
                <a:moveTo>
                  <a:pt x="1468361" y="0"/>
                </a:moveTo>
                <a:lnTo>
                  <a:pt x="1270120" y="44"/>
                </a:lnTo>
              </a:path>
              <a:path w="1680210" h="635">
                <a:moveTo>
                  <a:pt x="1256703" y="0"/>
                </a:moveTo>
                <a:lnTo>
                  <a:pt x="1058437" y="44"/>
                </a:lnTo>
              </a:path>
              <a:path w="1680210" h="635">
                <a:moveTo>
                  <a:pt x="1044968" y="0"/>
                </a:moveTo>
                <a:lnTo>
                  <a:pt x="846753" y="44"/>
                </a:lnTo>
              </a:path>
              <a:path w="1680210" h="635">
                <a:moveTo>
                  <a:pt x="833285" y="0"/>
                </a:moveTo>
                <a:lnTo>
                  <a:pt x="635076" y="44"/>
                </a:lnTo>
              </a:path>
              <a:path w="1680210" h="635">
                <a:moveTo>
                  <a:pt x="621601" y="0"/>
                </a:moveTo>
                <a:lnTo>
                  <a:pt x="423367" y="44"/>
                </a:lnTo>
              </a:path>
              <a:path w="1680210" h="635">
                <a:moveTo>
                  <a:pt x="409943" y="0"/>
                </a:moveTo>
                <a:lnTo>
                  <a:pt x="211683" y="44"/>
                </a:lnTo>
              </a:path>
              <a:path w="1680210" h="635">
                <a:moveTo>
                  <a:pt x="198259" y="0"/>
                </a:moveTo>
                <a:lnTo>
                  <a:pt x="0" y="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5862859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17" y="13442"/>
                </a:lnTo>
              </a:path>
              <a:path w="13970" h="13970">
                <a:moveTo>
                  <a:pt x="13417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5651175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23" y="13442"/>
                </a:lnTo>
              </a:path>
              <a:path w="13970" h="13970">
                <a:moveTo>
                  <a:pt x="13423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5439492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519" y="25"/>
                </a:lnTo>
              </a:path>
              <a:path w="13970" h="13970">
                <a:moveTo>
                  <a:pt x="13519" y="25"/>
                </a:moveTo>
                <a:lnTo>
                  <a:pt x="13442" y="13442"/>
                </a:lnTo>
              </a:path>
              <a:path w="13970" h="13970">
                <a:moveTo>
                  <a:pt x="13442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5227808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68" y="25"/>
                </a:lnTo>
              </a:path>
              <a:path w="13970" h="13970">
                <a:moveTo>
                  <a:pt x="13468" y="25"/>
                </a:moveTo>
                <a:lnTo>
                  <a:pt x="13449" y="13442"/>
                </a:lnTo>
              </a:path>
              <a:path w="13970" h="13970">
                <a:moveTo>
                  <a:pt x="13449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5016106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68" y="13442"/>
                </a:lnTo>
              </a:path>
              <a:path w="13970" h="13970">
                <a:moveTo>
                  <a:pt x="13468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4804422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68" y="13442"/>
                </a:lnTo>
              </a:path>
              <a:path w="13970" h="13970">
                <a:moveTo>
                  <a:pt x="13468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4592739" y="507843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9" y="25"/>
                </a:lnTo>
              </a:path>
              <a:path w="13970" h="13970">
                <a:moveTo>
                  <a:pt x="13519" y="25"/>
                </a:moveTo>
                <a:lnTo>
                  <a:pt x="13468" y="13442"/>
                </a:lnTo>
              </a:path>
              <a:path w="13970" h="13970">
                <a:moveTo>
                  <a:pt x="13468" y="13442"/>
                </a:moveTo>
                <a:lnTo>
                  <a:pt x="0" y="13442"/>
                </a:lnTo>
              </a:path>
              <a:path w="13970" h="13970">
                <a:moveTo>
                  <a:pt x="0" y="13442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4381125" y="5078457"/>
            <a:ext cx="1706880" cy="80645"/>
          </a:xfrm>
          <a:custGeom>
            <a:avLst/>
            <a:gdLst/>
            <a:ahLst/>
            <a:cxnLst/>
            <a:rect l="l" t="t" r="r" b="b"/>
            <a:pathLst>
              <a:path w="1706879" h="80645">
                <a:moveTo>
                  <a:pt x="1693494" y="6692"/>
                </a:moveTo>
                <a:lnTo>
                  <a:pt x="1495228" y="6718"/>
                </a:lnTo>
              </a:path>
              <a:path w="1706879" h="80645">
                <a:moveTo>
                  <a:pt x="1481810" y="6692"/>
                </a:moveTo>
                <a:lnTo>
                  <a:pt x="1283544" y="6718"/>
                </a:lnTo>
              </a:path>
              <a:path w="1706879" h="80645">
                <a:moveTo>
                  <a:pt x="1270101" y="6692"/>
                </a:moveTo>
                <a:lnTo>
                  <a:pt x="1071886" y="6718"/>
                </a:lnTo>
              </a:path>
              <a:path w="1706879" h="80645">
                <a:moveTo>
                  <a:pt x="1058417" y="6692"/>
                </a:moveTo>
                <a:lnTo>
                  <a:pt x="860151" y="6718"/>
                </a:lnTo>
              </a:path>
              <a:path w="1706879" h="80645">
                <a:moveTo>
                  <a:pt x="846734" y="6692"/>
                </a:moveTo>
                <a:lnTo>
                  <a:pt x="648474" y="6718"/>
                </a:lnTo>
              </a:path>
              <a:path w="1706879" h="80645">
                <a:moveTo>
                  <a:pt x="635050" y="6692"/>
                </a:moveTo>
                <a:lnTo>
                  <a:pt x="436791" y="6718"/>
                </a:lnTo>
              </a:path>
              <a:path w="1706879" h="80645">
                <a:moveTo>
                  <a:pt x="423367" y="6692"/>
                </a:moveTo>
                <a:lnTo>
                  <a:pt x="225132" y="6718"/>
                </a:lnTo>
              </a:path>
              <a:path w="1706879" h="80645">
                <a:moveTo>
                  <a:pt x="211683" y="6692"/>
                </a:moveTo>
                <a:lnTo>
                  <a:pt x="13449" y="6718"/>
                </a:lnTo>
              </a:path>
              <a:path w="1706879" h="80645">
                <a:moveTo>
                  <a:pt x="13449" y="0"/>
                </a:moveTo>
                <a:lnTo>
                  <a:pt x="1693417" y="0"/>
                </a:lnTo>
              </a:path>
              <a:path w="1706879" h="80645">
                <a:moveTo>
                  <a:pt x="0" y="47053"/>
                </a:moveTo>
                <a:lnTo>
                  <a:pt x="1706835" y="47053"/>
                </a:lnTo>
              </a:path>
              <a:path w="1706879" h="80645">
                <a:moveTo>
                  <a:pt x="0" y="80638"/>
                </a:moveTo>
                <a:lnTo>
                  <a:pt x="1706835" y="80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6074543" y="601919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17" y="13519"/>
                </a:lnTo>
              </a:path>
              <a:path w="13970" h="13970">
                <a:moveTo>
                  <a:pt x="13417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6074492" y="578397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519" y="76"/>
                </a:lnTo>
              </a:path>
              <a:path w="13970" h="13970">
                <a:moveTo>
                  <a:pt x="13519" y="76"/>
                </a:moveTo>
                <a:lnTo>
                  <a:pt x="13468" y="13519"/>
                </a:lnTo>
              </a:path>
              <a:path w="13970" h="13970">
                <a:moveTo>
                  <a:pt x="13468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6074492" y="554880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519" y="76"/>
                </a:lnTo>
              </a:path>
              <a:path w="13970" h="13970">
                <a:moveTo>
                  <a:pt x="13519" y="76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6074492" y="531360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519" y="50"/>
                </a:lnTo>
              </a:path>
              <a:path w="13970" h="13970">
                <a:moveTo>
                  <a:pt x="13519" y="50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6080995" y="5091925"/>
            <a:ext cx="635" cy="1162685"/>
          </a:xfrm>
          <a:custGeom>
            <a:avLst/>
            <a:gdLst/>
            <a:ahLst/>
            <a:cxnLst/>
            <a:rect l="l" t="t" r="r" b="b"/>
            <a:pathLst>
              <a:path w="635" h="1162685">
                <a:moveTo>
                  <a:pt x="0" y="1162519"/>
                </a:moveTo>
                <a:lnTo>
                  <a:pt x="247" y="940790"/>
                </a:lnTo>
              </a:path>
              <a:path w="635" h="1162685">
                <a:moveTo>
                  <a:pt x="25" y="927322"/>
                </a:moveTo>
                <a:lnTo>
                  <a:pt x="323" y="705567"/>
                </a:lnTo>
              </a:path>
              <a:path w="635" h="1162685">
                <a:moveTo>
                  <a:pt x="95" y="692099"/>
                </a:moveTo>
                <a:lnTo>
                  <a:pt x="393" y="470369"/>
                </a:lnTo>
              </a:path>
              <a:path w="635" h="1162685">
                <a:moveTo>
                  <a:pt x="171" y="456901"/>
                </a:moveTo>
                <a:lnTo>
                  <a:pt x="419" y="235172"/>
                </a:lnTo>
              </a:path>
              <a:path w="635" h="1162685">
                <a:moveTo>
                  <a:pt x="196" y="221729"/>
                </a:moveTo>
                <a:lnTo>
                  <a:pt x="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4381055" y="601924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519" y="76"/>
                </a:lnTo>
              </a:path>
              <a:path w="13970" h="13970">
                <a:moveTo>
                  <a:pt x="13519" y="76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4381030" y="578405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68" y="13519"/>
                </a:lnTo>
              </a:path>
              <a:path w="13970" h="13970">
                <a:moveTo>
                  <a:pt x="13468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4381030" y="554887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19"/>
                </a:lnTo>
              </a:path>
              <a:path w="13970" h="13970">
                <a:moveTo>
                  <a:pt x="13493" y="19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4381030" y="531365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69"/>
                </a:lnTo>
              </a:path>
              <a:path w="13970" h="13970">
                <a:moveTo>
                  <a:pt x="13493" y="69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4387500" y="5091995"/>
            <a:ext cx="635" cy="1162685"/>
          </a:xfrm>
          <a:custGeom>
            <a:avLst/>
            <a:gdLst/>
            <a:ahLst/>
            <a:cxnLst/>
            <a:rect l="l" t="t" r="r" b="b"/>
            <a:pathLst>
              <a:path w="635" h="1162685">
                <a:moveTo>
                  <a:pt x="0" y="1162475"/>
                </a:moveTo>
                <a:lnTo>
                  <a:pt x="247" y="940746"/>
                </a:lnTo>
              </a:path>
              <a:path w="635" h="1162685">
                <a:moveTo>
                  <a:pt x="50" y="927277"/>
                </a:moveTo>
                <a:lnTo>
                  <a:pt x="323" y="705573"/>
                </a:lnTo>
              </a:path>
              <a:path w="635" h="1162685">
                <a:moveTo>
                  <a:pt x="126" y="692105"/>
                </a:moveTo>
                <a:lnTo>
                  <a:pt x="400" y="470376"/>
                </a:lnTo>
              </a:path>
              <a:path w="635" h="1162685">
                <a:moveTo>
                  <a:pt x="177" y="456901"/>
                </a:moveTo>
                <a:lnTo>
                  <a:pt x="450" y="235178"/>
                </a:lnTo>
              </a:path>
              <a:path w="635" h="1162685">
                <a:moveTo>
                  <a:pt x="222" y="221729"/>
                </a:moveTo>
                <a:lnTo>
                  <a:pt x="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6020790" y="5163210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67170" y="67125"/>
                </a:moveTo>
                <a:lnTo>
                  <a:pt x="0" y="67195"/>
                </a:lnTo>
              </a:path>
              <a:path w="67310" h="67310">
                <a:moveTo>
                  <a:pt x="0" y="67195"/>
                </a:moveTo>
                <a:lnTo>
                  <a:pt x="5111" y="41497"/>
                </a:lnTo>
              </a:path>
              <a:path w="67310" h="67310">
                <a:moveTo>
                  <a:pt x="5111" y="41497"/>
                </a:moveTo>
                <a:lnTo>
                  <a:pt x="19646" y="19672"/>
                </a:lnTo>
              </a:path>
              <a:path w="67310" h="67310">
                <a:moveTo>
                  <a:pt x="19646" y="19672"/>
                </a:moveTo>
                <a:lnTo>
                  <a:pt x="41478" y="5111"/>
                </a:lnTo>
              </a:path>
              <a:path w="67310" h="67310">
                <a:moveTo>
                  <a:pt x="41478" y="5111"/>
                </a:moveTo>
                <a:lnTo>
                  <a:pt x="671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4458544" y="6193771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0" y="67221"/>
                </a:moveTo>
                <a:lnTo>
                  <a:pt x="0" y="0"/>
                </a:lnTo>
              </a:path>
              <a:path w="67310" h="67310">
                <a:moveTo>
                  <a:pt x="0" y="0"/>
                </a:moveTo>
                <a:lnTo>
                  <a:pt x="25698" y="5162"/>
                </a:lnTo>
              </a:path>
              <a:path w="67310" h="67310">
                <a:moveTo>
                  <a:pt x="25698" y="5162"/>
                </a:moveTo>
                <a:lnTo>
                  <a:pt x="47472" y="19723"/>
                </a:lnTo>
              </a:path>
              <a:path w="67310" h="67310">
                <a:moveTo>
                  <a:pt x="47472" y="19723"/>
                </a:moveTo>
                <a:lnTo>
                  <a:pt x="62007" y="41573"/>
                </a:lnTo>
              </a:path>
              <a:path w="67310" h="67310">
                <a:moveTo>
                  <a:pt x="62007" y="41573"/>
                </a:moveTo>
                <a:lnTo>
                  <a:pt x="67119" y="672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4525664" y="6193949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67119" y="67170"/>
                </a:moveTo>
                <a:lnTo>
                  <a:pt x="67297" y="0"/>
                </a:lnTo>
              </a:path>
              <a:path w="67310" h="67310">
                <a:moveTo>
                  <a:pt x="67297" y="0"/>
                </a:moveTo>
                <a:lnTo>
                  <a:pt x="41548" y="5080"/>
                </a:lnTo>
              </a:path>
              <a:path w="67310" h="67310">
                <a:moveTo>
                  <a:pt x="41548" y="5080"/>
                </a:moveTo>
                <a:lnTo>
                  <a:pt x="19748" y="19615"/>
                </a:lnTo>
              </a:path>
              <a:path w="67310" h="67310">
                <a:moveTo>
                  <a:pt x="19748" y="19615"/>
                </a:moveTo>
                <a:lnTo>
                  <a:pt x="5162" y="41395"/>
                </a:lnTo>
              </a:path>
              <a:path w="67310" h="67310">
                <a:moveTo>
                  <a:pt x="5162" y="41395"/>
                </a:moveTo>
                <a:lnTo>
                  <a:pt x="0" y="671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4493196" y="6274486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0" y="59582"/>
                </a:moveTo>
                <a:lnTo>
                  <a:pt x="65455" y="59182"/>
                </a:lnTo>
              </a:path>
              <a:path w="66039" h="59689">
                <a:moveTo>
                  <a:pt x="65455" y="59182"/>
                </a:moveTo>
                <a:lnTo>
                  <a:pt x="32467" y="0"/>
                </a:lnTo>
              </a:path>
              <a:path w="66039" h="59689">
                <a:moveTo>
                  <a:pt x="32467" y="0"/>
                </a:moveTo>
                <a:lnTo>
                  <a:pt x="0" y="595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6096622" y="5164975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378" y="0"/>
                </a:moveTo>
                <a:lnTo>
                  <a:pt x="59309" y="65430"/>
                </a:lnTo>
              </a:path>
              <a:path w="59689" h="66039">
                <a:moveTo>
                  <a:pt x="59309" y="65430"/>
                </a:moveTo>
                <a:lnTo>
                  <a:pt x="0" y="32740"/>
                </a:lnTo>
              </a:path>
              <a:path w="59689" h="66039">
                <a:moveTo>
                  <a:pt x="0" y="32740"/>
                </a:moveTo>
                <a:lnTo>
                  <a:pt x="593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7237094" y="3304413"/>
            <a:ext cx="106045" cy="178435"/>
          </a:xfrm>
          <a:custGeom>
            <a:avLst/>
            <a:gdLst/>
            <a:ahLst/>
            <a:cxnLst/>
            <a:rect l="l" t="t" r="r" b="b"/>
            <a:pathLst>
              <a:path w="106045" h="178435">
                <a:moveTo>
                  <a:pt x="0" y="0"/>
                </a:moveTo>
                <a:lnTo>
                  <a:pt x="105854" y="0"/>
                </a:lnTo>
              </a:path>
              <a:path w="106045" h="178435">
                <a:moveTo>
                  <a:pt x="105854" y="0"/>
                </a:moveTo>
                <a:lnTo>
                  <a:pt x="105854" y="26860"/>
                </a:lnTo>
              </a:path>
              <a:path w="106045" h="178435">
                <a:moveTo>
                  <a:pt x="105854" y="26860"/>
                </a:moveTo>
                <a:lnTo>
                  <a:pt x="0" y="26860"/>
                </a:lnTo>
              </a:path>
              <a:path w="106045" h="178435">
                <a:moveTo>
                  <a:pt x="0" y="26860"/>
                </a:moveTo>
                <a:lnTo>
                  <a:pt x="0" y="0"/>
                </a:lnTo>
              </a:path>
              <a:path w="106045" h="178435">
                <a:moveTo>
                  <a:pt x="0" y="40322"/>
                </a:moveTo>
                <a:lnTo>
                  <a:pt x="105854" y="40322"/>
                </a:lnTo>
              </a:path>
              <a:path w="106045" h="178435">
                <a:moveTo>
                  <a:pt x="105854" y="40322"/>
                </a:moveTo>
                <a:lnTo>
                  <a:pt x="105854" y="67183"/>
                </a:lnTo>
              </a:path>
              <a:path w="106045" h="178435">
                <a:moveTo>
                  <a:pt x="105854" y="67183"/>
                </a:moveTo>
                <a:lnTo>
                  <a:pt x="0" y="67183"/>
                </a:lnTo>
              </a:path>
              <a:path w="106045" h="178435">
                <a:moveTo>
                  <a:pt x="0" y="67183"/>
                </a:moveTo>
                <a:lnTo>
                  <a:pt x="0" y="40322"/>
                </a:lnTo>
              </a:path>
              <a:path w="106045" h="178435">
                <a:moveTo>
                  <a:pt x="0" y="80645"/>
                </a:moveTo>
                <a:lnTo>
                  <a:pt x="105854" y="80645"/>
                </a:lnTo>
              </a:path>
              <a:path w="106045" h="178435">
                <a:moveTo>
                  <a:pt x="105854" y="80645"/>
                </a:moveTo>
                <a:lnTo>
                  <a:pt x="105854" y="107505"/>
                </a:lnTo>
              </a:path>
              <a:path w="106045" h="178435">
                <a:moveTo>
                  <a:pt x="105854" y="107505"/>
                </a:moveTo>
                <a:lnTo>
                  <a:pt x="0" y="107505"/>
                </a:lnTo>
              </a:path>
              <a:path w="106045" h="178435">
                <a:moveTo>
                  <a:pt x="0" y="107505"/>
                </a:moveTo>
                <a:lnTo>
                  <a:pt x="0" y="80645"/>
                </a:lnTo>
              </a:path>
              <a:path w="106045" h="178435">
                <a:moveTo>
                  <a:pt x="0" y="120904"/>
                </a:moveTo>
                <a:lnTo>
                  <a:pt x="105854" y="120904"/>
                </a:lnTo>
              </a:path>
              <a:path w="106045" h="178435">
                <a:moveTo>
                  <a:pt x="105854" y="120904"/>
                </a:moveTo>
                <a:lnTo>
                  <a:pt x="105854" y="147828"/>
                </a:lnTo>
              </a:path>
              <a:path w="106045" h="178435">
                <a:moveTo>
                  <a:pt x="105854" y="147828"/>
                </a:moveTo>
                <a:lnTo>
                  <a:pt x="0" y="147828"/>
                </a:lnTo>
              </a:path>
              <a:path w="106045" h="178435">
                <a:moveTo>
                  <a:pt x="0" y="147828"/>
                </a:moveTo>
                <a:lnTo>
                  <a:pt x="0" y="120904"/>
                </a:lnTo>
              </a:path>
              <a:path w="106045" h="178435">
                <a:moveTo>
                  <a:pt x="0" y="178054"/>
                </a:moveTo>
                <a:lnTo>
                  <a:pt x="0" y="161290"/>
                </a:lnTo>
              </a:path>
              <a:path w="106045" h="178435">
                <a:moveTo>
                  <a:pt x="0" y="161290"/>
                </a:moveTo>
                <a:lnTo>
                  <a:pt x="105854" y="161290"/>
                </a:lnTo>
              </a:path>
              <a:path w="106045" h="178435">
                <a:moveTo>
                  <a:pt x="105854" y="161290"/>
                </a:moveTo>
                <a:lnTo>
                  <a:pt x="105854" y="1780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4071169" y="5614708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29" y="32664"/>
                </a:lnTo>
              </a:path>
              <a:path w="59689" h="66039">
                <a:moveTo>
                  <a:pt x="59429" y="32664"/>
                </a:moveTo>
                <a:lnTo>
                  <a:pt x="76" y="65455"/>
                </a:lnTo>
              </a:path>
              <a:path w="59689" h="66039">
                <a:moveTo>
                  <a:pt x="76" y="654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1170235" y="5985262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429" y="0"/>
                </a:moveTo>
                <a:lnTo>
                  <a:pt x="0" y="32645"/>
                </a:lnTo>
              </a:path>
              <a:path w="59690" h="66039">
                <a:moveTo>
                  <a:pt x="0" y="32645"/>
                </a:moveTo>
                <a:lnTo>
                  <a:pt x="59385" y="65436"/>
                </a:lnTo>
              </a:path>
              <a:path w="59690" h="66039">
                <a:moveTo>
                  <a:pt x="59385" y="65436"/>
                </a:moveTo>
                <a:lnTo>
                  <a:pt x="594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4145584" y="5690685"/>
            <a:ext cx="84455" cy="635"/>
          </a:xfrm>
          <a:custGeom>
            <a:avLst/>
            <a:gdLst/>
            <a:ahLst/>
            <a:cxnLst/>
            <a:rect l="l" t="t" r="r" b="b"/>
            <a:pathLst>
              <a:path w="84454" h="635">
                <a:moveTo>
                  <a:pt x="0" y="393"/>
                </a:moveTo>
                <a:lnTo>
                  <a:pt x="84035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7237094" y="3482467"/>
            <a:ext cx="106045" cy="10160"/>
          </a:xfrm>
          <a:custGeom>
            <a:avLst/>
            <a:gdLst/>
            <a:ahLst/>
            <a:cxnLst/>
            <a:rect l="l" t="t" r="r" b="b"/>
            <a:pathLst>
              <a:path w="106045" h="10160">
                <a:moveTo>
                  <a:pt x="105854" y="0"/>
                </a:moveTo>
                <a:lnTo>
                  <a:pt x="105854" y="10096"/>
                </a:lnTo>
              </a:path>
              <a:path w="106045" h="10160">
                <a:moveTo>
                  <a:pt x="105854" y="10096"/>
                </a:moveTo>
                <a:lnTo>
                  <a:pt x="87375" y="10096"/>
                </a:lnTo>
              </a:path>
              <a:path w="106045" h="10160">
                <a:moveTo>
                  <a:pt x="75628" y="10096"/>
                </a:moveTo>
                <a:lnTo>
                  <a:pt x="58800" y="10096"/>
                </a:lnTo>
              </a:path>
              <a:path w="106045" h="10160">
                <a:moveTo>
                  <a:pt x="47053" y="10096"/>
                </a:moveTo>
                <a:lnTo>
                  <a:pt x="30225" y="10096"/>
                </a:lnTo>
              </a:path>
              <a:path w="106045" h="10160">
                <a:moveTo>
                  <a:pt x="18478" y="10096"/>
                </a:moveTo>
                <a:lnTo>
                  <a:pt x="0" y="10096"/>
                </a:lnTo>
              </a:path>
              <a:path w="106045" h="10160">
                <a:moveTo>
                  <a:pt x="0" y="100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8018271" y="3358134"/>
            <a:ext cx="106045" cy="134620"/>
          </a:xfrm>
          <a:custGeom>
            <a:avLst/>
            <a:gdLst/>
            <a:ahLst/>
            <a:cxnLst/>
            <a:rect l="l" t="t" r="r" b="b"/>
            <a:pathLst>
              <a:path w="106045" h="134620">
                <a:moveTo>
                  <a:pt x="0" y="0"/>
                </a:moveTo>
                <a:lnTo>
                  <a:pt x="105854" y="0"/>
                </a:lnTo>
              </a:path>
              <a:path w="106045" h="134620">
                <a:moveTo>
                  <a:pt x="105854" y="0"/>
                </a:moveTo>
                <a:lnTo>
                  <a:pt x="105854" y="13462"/>
                </a:lnTo>
              </a:path>
              <a:path w="106045" h="134620">
                <a:moveTo>
                  <a:pt x="105854" y="13462"/>
                </a:moveTo>
                <a:lnTo>
                  <a:pt x="0" y="13462"/>
                </a:lnTo>
              </a:path>
              <a:path w="106045" h="134620">
                <a:moveTo>
                  <a:pt x="0" y="13462"/>
                </a:moveTo>
                <a:lnTo>
                  <a:pt x="0" y="0"/>
                </a:lnTo>
              </a:path>
              <a:path w="106045" h="134620">
                <a:moveTo>
                  <a:pt x="0" y="26924"/>
                </a:moveTo>
                <a:lnTo>
                  <a:pt x="105854" y="26924"/>
                </a:lnTo>
              </a:path>
              <a:path w="106045" h="134620">
                <a:moveTo>
                  <a:pt x="105854" y="26924"/>
                </a:moveTo>
                <a:lnTo>
                  <a:pt x="105854" y="53784"/>
                </a:lnTo>
              </a:path>
              <a:path w="106045" h="134620">
                <a:moveTo>
                  <a:pt x="105854" y="53784"/>
                </a:moveTo>
                <a:lnTo>
                  <a:pt x="0" y="53784"/>
                </a:lnTo>
              </a:path>
              <a:path w="106045" h="134620">
                <a:moveTo>
                  <a:pt x="0" y="53784"/>
                </a:moveTo>
                <a:lnTo>
                  <a:pt x="0" y="26924"/>
                </a:lnTo>
              </a:path>
              <a:path w="106045" h="134620">
                <a:moveTo>
                  <a:pt x="0" y="67183"/>
                </a:moveTo>
                <a:lnTo>
                  <a:pt x="105854" y="67183"/>
                </a:lnTo>
              </a:path>
              <a:path w="106045" h="134620">
                <a:moveTo>
                  <a:pt x="105854" y="67183"/>
                </a:moveTo>
                <a:lnTo>
                  <a:pt x="105854" y="94107"/>
                </a:lnTo>
              </a:path>
              <a:path w="106045" h="134620">
                <a:moveTo>
                  <a:pt x="105854" y="94107"/>
                </a:moveTo>
                <a:lnTo>
                  <a:pt x="0" y="94107"/>
                </a:lnTo>
              </a:path>
              <a:path w="106045" h="134620">
                <a:moveTo>
                  <a:pt x="0" y="94107"/>
                </a:moveTo>
                <a:lnTo>
                  <a:pt x="0" y="67183"/>
                </a:lnTo>
              </a:path>
              <a:path w="106045" h="134620">
                <a:moveTo>
                  <a:pt x="0" y="124333"/>
                </a:moveTo>
                <a:lnTo>
                  <a:pt x="0" y="107569"/>
                </a:lnTo>
              </a:path>
              <a:path w="106045" h="134620">
                <a:moveTo>
                  <a:pt x="0" y="107569"/>
                </a:moveTo>
                <a:lnTo>
                  <a:pt x="105854" y="107569"/>
                </a:lnTo>
              </a:path>
              <a:path w="106045" h="134620">
                <a:moveTo>
                  <a:pt x="105854" y="107569"/>
                </a:moveTo>
                <a:lnTo>
                  <a:pt x="105854" y="124333"/>
                </a:lnTo>
              </a:path>
              <a:path w="106045" h="134620">
                <a:moveTo>
                  <a:pt x="105854" y="124333"/>
                </a:moveTo>
                <a:lnTo>
                  <a:pt x="105854" y="134429"/>
                </a:lnTo>
              </a:path>
              <a:path w="106045" h="134620">
                <a:moveTo>
                  <a:pt x="105854" y="134429"/>
                </a:moveTo>
                <a:lnTo>
                  <a:pt x="87375" y="134429"/>
                </a:lnTo>
              </a:path>
              <a:path w="106045" h="134620">
                <a:moveTo>
                  <a:pt x="75628" y="134429"/>
                </a:moveTo>
                <a:lnTo>
                  <a:pt x="58800" y="134429"/>
                </a:lnTo>
              </a:path>
              <a:path w="106045" h="134620">
                <a:moveTo>
                  <a:pt x="47053" y="134429"/>
                </a:moveTo>
                <a:lnTo>
                  <a:pt x="30225" y="134429"/>
                </a:lnTo>
              </a:path>
              <a:path w="106045" h="134620">
                <a:moveTo>
                  <a:pt x="18478" y="134429"/>
                </a:moveTo>
                <a:lnTo>
                  <a:pt x="0" y="134429"/>
                </a:lnTo>
              </a:path>
              <a:path w="106045" h="134620">
                <a:moveTo>
                  <a:pt x="0" y="134429"/>
                </a:moveTo>
                <a:lnTo>
                  <a:pt x="0" y="124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4394574" y="5294998"/>
            <a:ext cx="554990" cy="922019"/>
          </a:xfrm>
          <a:custGeom>
            <a:avLst/>
            <a:gdLst/>
            <a:ahLst/>
            <a:cxnLst/>
            <a:rect l="l" t="t" r="r" b="b"/>
            <a:pathLst>
              <a:path w="554989" h="922020">
                <a:moveTo>
                  <a:pt x="0" y="0"/>
                </a:moveTo>
                <a:lnTo>
                  <a:pt x="93484" y="0"/>
                </a:lnTo>
              </a:path>
              <a:path w="554989" h="922020">
                <a:moveTo>
                  <a:pt x="93484" y="0"/>
                </a:moveTo>
                <a:lnTo>
                  <a:pt x="165595" y="5607"/>
                </a:lnTo>
              </a:path>
              <a:path w="554989" h="922020">
                <a:moveTo>
                  <a:pt x="165595" y="5607"/>
                </a:moveTo>
                <a:lnTo>
                  <a:pt x="235940" y="22498"/>
                </a:lnTo>
              </a:path>
              <a:path w="554989" h="922020">
                <a:moveTo>
                  <a:pt x="235940" y="22498"/>
                </a:moveTo>
                <a:lnTo>
                  <a:pt x="302787" y="50158"/>
                </a:lnTo>
              </a:path>
              <a:path w="554989" h="922020">
                <a:moveTo>
                  <a:pt x="302787" y="50158"/>
                </a:moveTo>
                <a:lnTo>
                  <a:pt x="364477" y="87934"/>
                </a:lnTo>
              </a:path>
              <a:path w="554989" h="922020">
                <a:moveTo>
                  <a:pt x="364477" y="87934"/>
                </a:moveTo>
                <a:lnTo>
                  <a:pt x="419493" y="134886"/>
                </a:lnTo>
              </a:path>
              <a:path w="554989" h="922020">
                <a:moveTo>
                  <a:pt x="419493" y="134886"/>
                </a:moveTo>
                <a:lnTo>
                  <a:pt x="466477" y="189903"/>
                </a:lnTo>
              </a:path>
              <a:path w="554989" h="922020">
                <a:moveTo>
                  <a:pt x="466477" y="189903"/>
                </a:moveTo>
                <a:lnTo>
                  <a:pt x="504278" y="251567"/>
                </a:lnTo>
              </a:path>
              <a:path w="554989" h="922020">
                <a:moveTo>
                  <a:pt x="504278" y="251567"/>
                </a:moveTo>
                <a:lnTo>
                  <a:pt x="531958" y="318395"/>
                </a:lnTo>
              </a:path>
              <a:path w="554989" h="922020">
                <a:moveTo>
                  <a:pt x="531958" y="318395"/>
                </a:moveTo>
                <a:lnTo>
                  <a:pt x="548874" y="388715"/>
                </a:lnTo>
              </a:path>
              <a:path w="554989" h="922020">
                <a:moveTo>
                  <a:pt x="548874" y="388715"/>
                </a:moveTo>
                <a:lnTo>
                  <a:pt x="554532" y="460819"/>
                </a:lnTo>
              </a:path>
              <a:path w="554989" h="922020">
                <a:moveTo>
                  <a:pt x="554532" y="460819"/>
                </a:moveTo>
                <a:lnTo>
                  <a:pt x="548874" y="532955"/>
                </a:lnTo>
              </a:path>
              <a:path w="554989" h="922020">
                <a:moveTo>
                  <a:pt x="548874" y="532955"/>
                </a:moveTo>
                <a:lnTo>
                  <a:pt x="532009" y="603275"/>
                </a:lnTo>
              </a:path>
              <a:path w="554989" h="922020">
                <a:moveTo>
                  <a:pt x="532009" y="603275"/>
                </a:moveTo>
                <a:lnTo>
                  <a:pt x="504278" y="670096"/>
                </a:lnTo>
              </a:path>
              <a:path w="554989" h="922020">
                <a:moveTo>
                  <a:pt x="504278" y="670096"/>
                </a:moveTo>
                <a:lnTo>
                  <a:pt x="466477" y="731761"/>
                </a:lnTo>
              </a:path>
              <a:path w="554989" h="922020">
                <a:moveTo>
                  <a:pt x="466477" y="731761"/>
                </a:moveTo>
                <a:lnTo>
                  <a:pt x="419493" y="786777"/>
                </a:lnTo>
              </a:path>
              <a:path w="554989" h="922020">
                <a:moveTo>
                  <a:pt x="419493" y="786777"/>
                </a:moveTo>
                <a:lnTo>
                  <a:pt x="364477" y="833761"/>
                </a:lnTo>
              </a:path>
              <a:path w="554989" h="922020">
                <a:moveTo>
                  <a:pt x="364477" y="833761"/>
                </a:moveTo>
                <a:lnTo>
                  <a:pt x="302787" y="871512"/>
                </a:lnTo>
              </a:path>
              <a:path w="554989" h="922020">
                <a:moveTo>
                  <a:pt x="302787" y="871512"/>
                </a:moveTo>
                <a:lnTo>
                  <a:pt x="235966" y="899198"/>
                </a:lnTo>
              </a:path>
              <a:path w="554989" h="922020">
                <a:moveTo>
                  <a:pt x="235966" y="899198"/>
                </a:moveTo>
                <a:lnTo>
                  <a:pt x="165620" y="916063"/>
                </a:lnTo>
              </a:path>
              <a:path w="554989" h="922020">
                <a:moveTo>
                  <a:pt x="165620" y="916063"/>
                </a:moveTo>
                <a:lnTo>
                  <a:pt x="93510" y="921715"/>
                </a:lnTo>
              </a:path>
              <a:path w="554989" h="922020">
                <a:moveTo>
                  <a:pt x="93510" y="921715"/>
                </a:moveTo>
                <a:lnTo>
                  <a:pt x="0" y="92167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6087960" y="6216021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400" y="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5519540" y="5294357"/>
            <a:ext cx="555625" cy="922019"/>
          </a:xfrm>
          <a:custGeom>
            <a:avLst/>
            <a:gdLst/>
            <a:ahLst/>
            <a:cxnLst/>
            <a:rect l="l" t="t" r="r" b="b"/>
            <a:pathLst>
              <a:path w="555625" h="922020">
                <a:moveTo>
                  <a:pt x="555002" y="0"/>
                </a:moveTo>
                <a:lnTo>
                  <a:pt x="460648" y="0"/>
                </a:lnTo>
              </a:path>
              <a:path w="555625" h="922020">
                <a:moveTo>
                  <a:pt x="460648" y="0"/>
                </a:moveTo>
                <a:lnTo>
                  <a:pt x="388537" y="5676"/>
                </a:lnTo>
              </a:path>
              <a:path w="555625" h="922020">
                <a:moveTo>
                  <a:pt x="388537" y="5676"/>
                </a:moveTo>
                <a:lnTo>
                  <a:pt x="318192" y="22593"/>
                </a:lnTo>
              </a:path>
              <a:path w="555625" h="922020">
                <a:moveTo>
                  <a:pt x="318192" y="22593"/>
                </a:moveTo>
                <a:lnTo>
                  <a:pt x="251371" y="50323"/>
                </a:lnTo>
              </a:path>
              <a:path w="555625" h="922020">
                <a:moveTo>
                  <a:pt x="251371" y="50323"/>
                </a:moveTo>
                <a:lnTo>
                  <a:pt x="189757" y="88150"/>
                </a:lnTo>
              </a:path>
              <a:path w="555625" h="922020">
                <a:moveTo>
                  <a:pt x="189757" y="88150"/>
                </a:moveTo>
                <a:lnTo>
                  <a:pt x="134759" y="135185"/>
                </a:lnTo>
              </a:path>
              <a:path w="555625" h="922020">
                <a:moveTo>
                  <a:pt x="134759" y="135185"/>
                </a:moveTo>
                <a:lnTo>
                  <a:pt x="87833" y="190226"/>
                </a:lnTo>
              </a:path>
              <a:path w="555625" h="922020">
                <a:moveTo>
                  <a:pt x="87833" y="190226"/>
                </a:moveTo>
                <a:lnTo>
                  <a:pt x="50057" y="251910"/>
                </a:lnTo>
              </a:path>
              <a:path w="555625" h="922020">
                <a:moveTo>
                  <a:pt x="50057" y="251910"/>
                </a:moveTo>
                <a:lnTo>
                  <a:pt x="22421" y="318763"/>
                </a:lnTo>
              </a:path>
              <a:path w="555625" h="922020">
                <a:moveTo>
                  <a:pt x="22421" y="318763"/>
                </a:moveTo>
                <a:lnTo>
                  <a:pt x="5607" y="389108"/>
                </a:lnTo>
              </a:path>
              <a:path w="555625" h="922020">
                <a:moveTo>
                  <a:pt x="5607" y="389108"/>
                </a:moveTo>
                <a:lnTo>
                  <a:pt x="0" y="461213"/>
                </a:lnTo>
              </a:path>
              <a:path w="555625" h="922020">
                <a:moveTo>
                  <a:pt x="0" y="461213"/>
                </a:moveTo>
                <a:lnTo>
                  <a:pt x="5702" y="533323"/>
                </a:lnTo>
              </a:path>
              <a:path w="555625" h="922020">
                <a:moveTo>
                  <a:pt x="5702" y="533323"/>
                </a:moveTo>
                <a:lnTo>
                  <a:pt x="22669" y="603669"/>
                </a:lnTo>
              </a:path>
              <a:path w="555625" h="922020">
                <a:moveTo>
                  <a:pt x="22669" y="603669"/>
                </a:moveTo>
                <a:lnTo>
                  <a:pt x="50425" y="670464"/>
                </a:lnTo>
              </a:path>
              <a:path w="555625" h="922020">
                <a:moveTo>
                  <a:pt x="50425" y="670464"/>
                </a:moveTo>
                <a:lnTo>
                  <a:pt x="88252" y="732129"/>
                </a:lnTo>
              </a:path>
              <a:path w="555625" h="922020">
                <a:moveTo>
                  <a:pt x="88252" y="732129"/>
                </a:moveTo>
                <a:lnTo>
                  <a:pt x="135305" y="787050"/>
                </a:lnTo>
              </a:path>
              <a:path w="555625" h="922020">
                <a:moveTo>
                  <a:pt x="135305" y="787050"/>
                </a:moveTo>
                <a:lnTo>
                  <a:pt x="190347" y="833977"/>
                </a:lnTo>
              </a:path>
              <a:path w="555625" h="922020">
                <a:moveTo>
                  <a:pt x="190347" y="833977"/>
                </a:moveTo>
                <a:lnTo>
                  <a:pt x="252088" y="871708"/>
                </a:lnTo>
              </a:path>
              <a:path w="555625" h="922020">
                <a:moveTo>
                  <a:pt x="252088" y="871708"/>
                </a:moveTo>
                <a:lnTo>
                  <a:pt x="318935" y="899318"/>
                </a:lnTo>
              </a:path>
              <a:path w="555625" h="922020">
                <a:moveTo>
                  <a:pt x="318935" y="899318"/>
                </a:moveTo>
                <a:lnTo>
                  <a:pt x="389280" y="916108"/>
                </a:lnTo>
              </a:path>
              <a:path w="555625" h="922020">
                <a:moveTo>
                  <a:pt x="389280" y="916108"/>
                </a:moveTo>
                <a:lnTo>
                  <a:pt x="461441" y="921689"/>
                </a:lnTo>
              </a:path>
              <a:path w="555625" h="922020">
                <a:moveTo>
                  <a:pt x="461441" y="921689"/>
                </a:moveTo>
                <a:lnTo>
                  <a:pt x="555002" y="921664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9837673" y="6167107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5" h="0">
                <a:moveTo>
                  <a:pt x="2470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1184027" y="3083179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171" y="83947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1016025" y="3083560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196" y="83947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9954450" y="6025965"/>
            <a:ext cx="13970" cy="141605"/>
          </a:xfrm>
          <a:custGeom>
            <a:avLst/>
            <a:gdLst/>
            <a:ahLst/>
            <a:cxnLst/>
            <a:rect l="l" t="t" r="r" b="b"/>
            <a:pathLst>
              <a:path w="13970" h="141604">
                <a:moveTo>
                  <a:pt x="6794" y="0"/>
                </a:moveTo>
                <a:lnTo>
                  <a:pt x="6730" y="141141"/>
                </a:lnTo>
              </a:path>
              <a:path w="13970" h="141604">
                <a:moveTo>
                  <a:pt x="6730" y="141141"/>
                </a:moveTo>
                <a:lnTo>
                  <a:pt x="0" y="129457"/>
                </a:lnTo>
              </a:path>
              <a:path w="13970" h="141604">
                <a:moveTo>
                  <a:pt x="6730" y="141141"/>
                </a:moveTo>
                <a:lnTo>
                  <a:pt x="13461" y="129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8740013" y="5229415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 h="0">
                <a:moveTo>
                  <a:pt x="0" y="0"/>
                </a:moveTo>
                <a:lnTo>
                  <a:pt x="3175" y="0"/>
                </a:lnTo>
              </a:path>
              <a:path w="266700" h="0">
                <a:moveTo>
                  <a:pt x="17398" y="0"/>
                </a:moveTo>
                <a:lnTo>
                  <a:pt x="22415" y="0"/>
                </a:lnTo>
              </a:path>
              <a:path w="266700" h="0">
                <a:moveTo>
                  <a:pt x="36702" y="0"/>
                </a:moveTo>
                <a:lnTo>
                  <a:pt x="78739" y="0"/>
                </a:lnTo>
              </a:path>
              <a:path w="266700" h="0">
                <a:moveTo>
                  <a:pt x="92963" y="0"/>
                </a:moveTo>
                <a:lnTo>
                  <a:pt x="98043" y="0"/>
                </a:lnTo>
              </a:path>
              <a:path w="266700" h="0">
                <a:moveTo>
                  <a:pt x="112331" y="0"/>
                </a:moveTo>
                <a:lnTo>
                  <a:pt x="154368" y="0"/>
                </a:lnTo>
              </a:path>
              <a:path w="266700" h="0">
                <a:moveTo>
                  <a:pt x="168592" y="0"/>
                </a:moveTo>
                <a:lnTo>
                  <a:pt x="173608" y="0"/>
                </a:lnTo>
              </a:path>
              <a:path w="266700" h="0">
                <a:moveTo>
                  <a:pt x="187959" y="0"/>
                </a:moveTo>
                <a:lnTo>
                  <a:pt x="229933" y="0"/>
                </a:lnTo>
              </a:path>
              <a:path w="266700" h="0">
                <a:moveTo>
                  <a:pt x="244220" y="0"/>
                </a:moveTo>
                <a:lnTo>
                  <a:pt x="249237" y="0"/>
                </a:lnTo>
              </a:path>
              <a:path w="266700" h="0">
                <a:moveTo>
                  <a:pt x="263525" y="0"/>
                </a:moveTo>
                <a:lnTo>
                  <a:pt x="2667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8652065" y="5296586"/>
            <a:ext cx="442595" cy="0"/>
          </a:xfrm>
          <a:custGeom>
            <a:avLst/>
            <a:gdLst/>
            <a:ahLst/>
            <a:cxnLst/>
            <a:rect l="l" t="t" r="r" b="b"/>
            <a:pathLst>
              <a:path w="442595" h="0">
                <a:moveTo>
                  <a:pt x="0" y="0"/>
                </a:moveTo>
                <a:lnTo>
                  <a:pt x="15494" y="0"/>
                </a:lnTo>
              </a:path>
              <a:path w="442595" h="0">
                <a:moveTo>
                  <a:pt x="29718" y="0"/>
                </a:moveTo>
                <a:lnTo>
                  <a:pt x="34798" y="0"/>
                </a:lnTo>
              </a:path>
              <a:path w="442595" h="0">
                <a:moveTo>
                  <a:pt x="49085" y="0"/>
                </a:moveTo>
                <a:lnTo>
                  <a:pt x="91122" y="0"/>
                </a:lnTo>
              </a:path>
              <a:path w="442595" h="0">
                <a:moveTo>
                  <a:pt x="105346" y="0"/>
                </a:moveTo>
                <a:lnTo>
                  <a:pt x="110363" y="0"/>
                </a:lnTo>
              </a:path>
              <a:path w="442595" h="0">
                <a:moveTo>
                  <a:pt x="124650" y="0"/>
                </a:moveTo>
                <a:lnTo>
                  <a:pt x="166687" y="0"/>
                </a:lnTo>
              </a:path>
              <a:path w="442595" h="0">
                <a:moveTo>
                  <a:pt x="180911" y="0"/>
                </a:moveTo>
                <a:lnTo>
                  <a:pt x="185991" y="0"/>
                </a:lnTo>
              </a:path>
              <a:path w="442595" h="0">
                <a:moveTo>
                  <a:pt x="200278" y="0"/>
                </a:moveTo>
                <a:lnTo>
                  <a:pt x="242316" y="0"/>
                </a:lnTo>
              </a:path>
              <a:path w="442595" h="0">
                <a:moveTo>
                  <a:pt x="256540" y="0"/>
                </a:moveTo>
                <a:lnTo>
                  <a:pt x="261556" y="0"/>
                </a:lnTo>
              </a:path>
              <a:path w="442595" h="0">
                <a:moveTo>
                  <a:pt x="275907" y="0"/>
                </a:moveTo>
                <a:lnTo>
                  <a:pt x="317880" y="0"/>
                </a:lnTo>
              </a:path>
              <a:path w="442595" h="0">
                <a:moveTo>
                  <a:pt x="332168" y="0"/>
                </a:moveTo>
                <a:lnTo>
                  <a:pt x="337185" y="0"/>
                </a:lnTo>
              </a:path>
              <a:path w="442595" h="0">
                <a:moveTo>
                  <a:pt x="351472" y="0"/>
                </a:moveTo>
                <a:lnTo>
                  <a:pt x="393509" y="0"/>
                </a:lnTo>
              </a:path>
              <a:path w="442595" h="0">
                <a:moveTo>
                  <a:pt x="407733" y="0"/>
                </a:moveTo>
                <a:lnTo>
                  <a:pt x="412813" y="0"/>
                </a:lnTo>
              </a:path>
              <a:path w="442595" h="0">
                <a:moveTo>
                  <a:pt x="427100" y="0"/>
                </a:moveTo>
                <a:lnTo>
                  <a:pt x="4425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8738933" y="5760263"/>
            <a:ext cx="269240" cy="6985"/>
          </a:xfrm>
          <a:custGeom>
            <a:avLst/>
            <a:gdLst/>
            <a:ahLst/>
            <a:cxnLst/>
            <a:rect l="l" t="t" r="r" b="b"/>
            <a:pathLst>
              <a:path w="269240" h="6985">
                <a:moveTo>
                  <a:pt x="268795" y="0"/>
                </a:moveTo>
                <a:lnTo>
                  <a:pt x="264604" y="0"/>
                </a:lnTo>
              </a:path>
              <a:path w="269240" h="6985">
                <a:moveTo>
                  <a:pt x="250317" y="0"/>
                </a:moveTo>
                <a:lnTo>
                  <a:pt x="245300" y="0"/>
                </a:lnTo>
              </a:path>
              <a:path w="269240" h="6985">
                <a:moveTo>
                  <a:pt x="231012" y="0"/>
                </a:moveTo>
                <a:lnTo>
                  <a:pt x="189039" y="0"/>
                </a:lnTo>
              </a:path>
              <a:path w="269240" h="6985">
                <a:moveTo>
                  <a:pt x="174688" y="0"/>
                </a:moveTo>
                <a:lnTo>
                  <a:pt x="169672" y="0"/>
                </a:lnTo>
              </a:path>
              <a:path w="269240" h="6985">
                <a:moveTo>
                  <a:pt x="155448" y="0"/>
                </a:moveTo>
                <a:lnTo>
                  <a:pt x="113410" y="0"/>
                </a:lnTo>
              </a:path>
              <a:path w="269240" h="6985">
                <a:moveTo>
                  <a:pt x="99123" y="0"/>
                </a:moveTo>
                <a:lnTo>
                  <a:pt x="94043" y="0"/>
                </a:lnTo>
              </a:path>
              <a:path w="269240" h="6985">
                <a:moveTo>
                  <a:pt x="79819" y="0"/>
                </a:moveTo>
                <a:lnTo>
                  <a:pt x="37782" y="0"/>
                </a:lnTo>
              </a:path>
              <a:path w="269240" h="6985">
                <a:moveTo>
                  <a:pt x="23495" y="0"/>
                </a:moveTo>
                <a:lnTo>
                  <a:pt x="18478" y="0"/>
                </a:lnTo>
              </a:path>
              <a:path w="269240" h="6985">
                <a:moveTo>
                  <a:pt x="4254" y="0"/>
                </a:moveTo>
                <a:lnTo>
                  <a:pt x="0" y="0"/>
                </a:lnTo>
              </a:path>
              <a:path w="269240" h="6985">
                <a:moveTo>
                  <a:pt x="14224" y="6718"/>
                </a:moveTo>
                <a:lnTo>
                  <a:pt x="51688" y="6718"/>
                </a:lnTo>
              </a:path>
              <a:path w="269240" h="6985">
                <a:moveTo>
                  <a:pt x="65976" y="6718"/>
                </a:moveTo>
                <a:lnTo>
                  <a:pt x="70993" y="6718"/>
                </a:lnTo>
              </a:path>
              <a:path w="269240" h="6985">
                <a:moveTo>
                  <a:pt x="85280" y="6718"/>
                </a:moveTo>
                <a:lnTo>
                  <a:pt x="127253" y="6718"/>
                </a:lnTo>
              </a:path>
              <a:path w="269240" h="6985">
                <a:moveTo>
                  <a:pt x="141541" y="6718"/>
                </a:moveTo>
                <a:lnTo>
                  <a:pt x="146621" y="6718"/>
                </a:lnTo>
              </a:path>
              <a:path w="269240" h="6985">
                <a:moveTo>
                  <a:pt x="160845" y="6718"/>
                </a:moveTo>
                <a:lnTo>
                  <a:pt x="202882" y="6718"/>
                </a:lnTo>
              </a:path>
              <a:path w="269240" h="6985">
                <a:moveTo>
                  <a:pt x="217170" y="6718"/>
                </a:moveTo>
                <a:lnTo>
                  <a:pt x="222186" y="6718"/>
                </a:lnTo>
              </a:path>
              <a:path w="269240" h="6985">
                <a:moveTo>
                  <a:pt x="236474" y="6718"/>
                </a:moveTo>
                <a:lnTo>
                  <a:pt x="254634" y="67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8657780" y="5699785"/>
            <a:ext cx="431165" cy="0"/>
          </a:xfrm>
          <a:custGeom>
            <a:avLst/>
            <a:gdLst/>
            <a:ahLst/>
            <a:cxnLst/>
            <a:rect l="l" t="t" r="r" b="b"/>
            <a:pathLst>
              <a:path w="431165" h="0">
                <a:moveTo>
                  <a:pt x="0" y="0"/>
                </a:moveTo>
                <a:lnTo>
                  <a:pt x="9778" y="0"/>
                </a:lnTo>
              </a:path>
              <a:path w="431165" h="0">
                <a:moveTo>
                  <a:pt x="24002" y="0"/>
                </a:moveTo>
                <a:lnTo>
                  <a:pt x="29082" y="0"/>
                </a:lnTo>
              </a:path>
              <a:path w="431165" h="0">
                <a:moveTo>
                  <a:pt x="43370" y="0"/>
                </a:moveTo>
                <a:lnTo>
                  <a:pt x="85407" y="0"/>
                </a:lnTo>
              </a:path>
              <a:path w="431165" h="0">
                <a:moveTo>
                  <a:pt x="99631" y="0"/>
                </a:moveTo>
                <a:lnTo>
                  <a:pt x="104648" y="0"/>
                </a:lnTo>
              </a:path>
              <a:path w="431165" h="0">
                <a:moveTo>
                  <a:pt x="118935" y="0"/>
                </a:moveTo>
                <a:lnTo>
                  <a:pt x="160972" y="0"/>
                </a:lnTo>
              </a:path>
              <a:path w="431165" h="0">
                <a:moveTo>
                  <a:pt x="175196" y="0"/>
                </a:moveTo>
                <a:lnTo>
                  <a:pt x="180276" y="0"/>
                </a:lnTo>
              </a:path>
              <a:path w="431165" h="0">
                <a:moveTo>
                  <a:pt x="194563" y="0"/>
                </a:moveTo>
                <a:lnTo>
                  <a:pt x="236600" y="0"/>
                </a:lnTo>
              </a:path>
              <a:path w="431165" h="0">
                <a:moveTo>
                  <a:pt x="250825" y="0"/>
                </a:moveTo>
                <a:lnTo>
                  <a:pt x="255841" y="0"/>
                </a:lnTo>
              </a:path>
              <a:path w="431165" h="0">
                <a:moveTo>
                  <a:pt x="270192" y="0"/>
                </a:moveTo>
                <a:lnTo>
                  <a:pt x="312165" y="0"/>
                </a:lnTo>
              </a:path>
              <a:path w="431165" h="0">
                <a:moveTo>
                  <a:pt x="326453" y="0"/>
                </a:moveTo>
                <a:lnTo>
                  <a:pt x="331470" y="0"/>
                </a:lnTo>
              </a:path>
              <a:path w="431165" h="0">
                <a:moveTo>
                  <a:pt x="345757" y="0"/>
                </a:moveTo>
                <a:lnTo>
                  <a:pt x="387794" y="0"/>
                </a:lnTo>
              </a:path>
              <a:path w="431165" h="0">
                <a:moveTo>
                  <a:pt x="402018" y="0"/>
                </a:moveTo>
                <a:lnTo>
                  <a:pt x="407098" y="0"/>
                </a:lnTo>
              </a:path>
              <a:path w="431165" h="0">
                <a:moveTo>
                  <a:pt x="421385" y="0"/>
                </a:moveTo>
                <a:lnTo>
                  <a:pt x="4311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8609774" y="5632615"/>
            <a:ext cx="527685" cy="0"/>
          </a:xfrm>
          <a:custGeom>
            <a:avLst/>
            <a:gdLst/>
            <a:ahLst/>
            <a:cxnLst/>
            <a:rect l="l" t="t" r="r" b="b"/>
            <a:pathLst>
              <a:path w="527684" h="0">
                <a:moveTo>
                  <a:pt x="0" y="0"/>
                </a:moveTo>
                <a:lnTo>
                  <a:pt x="29654" y="0"/>
                </a:lnTo>
              </a:path>
              <a:path w="527684" h="0">
                <a:moveTo>
                  <a:pt x="43942" y="0"/>
                </a:moveTo>
                <a:lnTo>
                  <a:pt x="48958" y="0"/>
                </a:lnTo>
              </a:path>
              <a:path w="527684" h="0">
                <a:moveTo>
                  <a:pt x="63182" y="0"/>
                </a:moveTo>
                <a:lnTo>
                  <a:pt x="105219" y="0"/>
                </a:lnTo>
              </a:path>
              <a:path w="527684" h="0">
                <a:moveTo>
                  <a:pt x="119507" y="0"/>
                </a:moveTo>
                <a:lnTo>
                  <a:pt x="124523" y="0"/>
                </a:lnTo>
              </a:path>
              <a:path w="527684" h="0">
                <a:moveTo>
                  <a:pt x="138811" y="0"/>
                </a:moveTo>
                <a:lnTo>
                  <a:pt x="180848" y="0"/>
                </a:lnTo>
              </a:path>
              <a:path w="527684" h="0">
                <a:moveTo>
                  <a:pt x="195135" y="0"/>
                </a:moveTo>
                <a:lnTo>
                  <a:pt x="200152" y="0"/>
                </a:lnTo>
              </a:path>
              <a:path w="527684" h="0">
                <a:moveTo>
                  <a:pt x="214439" y="0"/>
                </a:moveTo>
                <a:lnTo>
                  <a:pt x="256413" y="0"/>
                </a:lnTo>
              </a:path>
              <a:path w="527684" h="0">
                <a:moveTo>
                  <a:pt x="270700" y="0"/>
                </a:moveTo>
                <a:lnTo>
                  <a:pt x="275780" y="0"/>
                </a:lnTo>
              </a:path>
              <a:path w="527684" h="0">
                <a:moveTo>
                  <a:pt x="290004" y="0"/>
                </a:moveTo>
                <a:lnTo>
                  <a:pt x="332041" y="0"/>
                </a:lnTo>
              </a:path>
              <a:path w="527684" h="0">
                <a:moveTo>
                  <a:pt x="346329" y="0"/>
                </a:moveTo>
                <a:lnTo>
                  <a:pt x="351345" y="0"/>
                </a:lnTo>
              </a:path>
              <a:path w="527684" h="0">
                <a:moveTo>
                  <a:pt x="365633" y="0"/>
                </a:moveTo>
                <a:lnTo>
                  <a:pt x="407606" y="0"/>
                </a:lnTo>
              </a:path>
              <a:path w="527684" h="0">
                <a:moveTo>
                  <a:pt x="421894" y="0"/>
                </a:moveTo>
                <a:lnTo>
                  <a:pt x="426974" y="0"/>
                </a:lnTo>
              </a:path>
              <a:path w="527684" h="0">
                <a:moveTo>
                  <a:pt x="441198" y="0"/>
                </a:moveTo>
                <a:lnTo>
                  <a:pt x="483235" y="0"/>
                </a:lnTo>
              </a:path>
              <a:path w="527684" h="0">
                <a:moveTo>
                  <a:pt x="497522" y="0"/>
                </a:moveTo>
                <a:lnTo>
                  <a:pt x="502539" y="0"/>
                </a:lnTo>
              </a:path>
              <a:path w="527684" h="0">
                <a:moveTo>
                  <a:pt x="516826" y="0"/>
                </a:moveTo>
                <a:lnTo>
                  <a:pt x="527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8584501" y="5565394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 h="0">
                <a:moveTo>
                  <a:pt x="0" y="0"/>
                </a:moveTo>
                <a:lnTo>
                  <a:pt x="7429" y="0"/>
                </a:lnTo>
              </a:path>
              <a:path w="577850" h="0">
                <a:moveTo>
                  <a:pt x="21716" y="0"/>
                </a:moveTo>
                <a:lnTo>
                  <a:pt x="26733" y="0"/>
                </a:lnTo>
              </a:path>
              <a:path w="577850" h="0">
                <a:moveTo>
                  <a:pt x="41020" y="0"/>
                </a:moveTo>
                <a:lnTo>
                  <a:pt x="83057" y="0"/>
                </a:lnTo>
              </a:path>
              <a:path w="577850" h="0">
                <a:moveTo>
                  <a:pt x="97281" y="0"/>
                </a:moveTo>
                <a:lnTo>
                  <a:pt x="102361" y="0"/>
                </a:lnTo>
              </a:path>
              <a:path w="577850" h="0">
                <a:moveTo>
                  <a:pt x="116649" y="0"/>
                </a:moveTo>
                <a:lnTo>
                  <a:pt x="158686" y="0"/>
                </a:lnTo>
              </a:path>
              <a:path w="577850" h="0">
                <a:moveTo>
                  <a:pt x="172910" y="0"/>
                </a:moveTo>
                <a:lnTo>
                  <a:pt x="177926" y="0"/>
                </a:lnTo>
              </a:path>
              <a:path w="577850" h="0">
                <a:moveTo>
                  <a:pt x="192214" y="0"/>
                </a:moveTo>
                <a:lnTo>
                  <a:pt x="234251" y="0"/>
                </a:lnTo>
              </a:path>
              <a:path w="577850" h="0">
                <a:moveTo>
                  <a:pt x="248475" y="0"/>
                </a:moveTo>
                <a:lnTo>
                  <a:pt x="253555" y="0"/>
                </a:lnTo>
              </a:path>
              <a:path w="577850" h="0">
                <a:moveTo>
                  <a:pt x="267842" y="0"/>
                </a:moveTo>
                <a:lnTo>
                  <a:pt x="309879" y="0"/>
                </a:lnTo>
              </a:path>
              <a:path w="577850" h="0">
                <a:moveTo>
                  <a:pt x="324103" y="0"/>
                </a:moveTo>
                <a:lnTo>
                  <a:pt x="329120" y="0"/>
                </a:lnTo>
              </a:path>
              <a:path w="577850" h="0">
                <a:moveTo>
                  <a:pt x="343471" y="0"/>
                </a:moveTo>
                <a:lnTo>
                  <a:pt x="385444" y="0"/>
                </a:lnTo>
              </a:path>
              <a:path w="577850" h="0">
                <a:moveTo>
                  <a:pt x="399732" y="0"/>
                </a:moveTo>
                <a:lnTo>
                  <a:pt x="404749" y="0"/>
                </a:lnTo>
              </a:path>
              <a:path w="577850" h="0">
                <a:moveTo>
                  <a:pt x="419036" y="0"/>
                </a:moveTo>
                <a:lnTo>
                  <a:pt x="461073" y="0"/>
                </a:lnTo>
              </a:path>
              <a:path w="577850" h="0">
                <a:moveTo>
                  <a:pt x="475297" y="0"/>
                </a:moveTo>
                <a:lnTo>
                  <a:pt x="480377" y="0"/>
                </a:lnTo>
              </a:path>
              <a:path w="577850" h="0">
                <a:moveTo>
                  <a:pt x="494664" y="0"/>
                </a:moveTo>
                <a:lnTo>
                  <a:pt x="536638" y="0"/>
                </a:lnTo>
              </a:path>
              <a:path w="577850" h="0">
                <a:moveTo>
                  <a:pt x="550926" y="0"/>
                </a:moveTo>
                <a:lnTo>
                  <a:pt x="555942" y="0"/>
                </a:lnTo>
              </a:path>
              <a:path w="577850" h="0">
                <a:moveTo>
                  <a:pt x="570229" y="0"/>
                </a:moveTo>
                <a:lnTo>
                  <a:pt x="5777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8576056" y="5498172"/>
            <a:ext cx="594995" cy="0"/>
          </a:xfrm>
          <a:custGeom>
            <a:avLst/>
            <a:gdLst/>
            <a:ahLst/>
            <a:cxnLst/>
            <a:rect l="l" t="t" r="r" b="b"/>
            <a:pathLst>
              <a:path w="594995" h="0">
                <a:moveTo>
                  <a:pt x="0" y="0"/>
                </a:moveTo>
                <a:lnTo>
                  <a:pt x="15875" y="0"/>
                </a:lnTo>
              </a:path>
              <a:path w="594995" h="0">
                <a:moveTo>
                  <a:pt x="30162" y="0"/>
                </a:moveTo>
                <a:lnTo>
                  <a:pt x="35178" y="0"/>
                </a:lnTo>
              </a:path>
              <a:path w="594995" h="0">
                <a:moveTo>
                  <a:pt x="49466" y="0"/>
                </a:moveTo>
                <a:lnTo>
                  <a:pt x="91503" y="0"/>
                </a:lnTo>
              </a:path>
              <a:path w="594995" h="0">
                <a:moveTo>
                  <a:pt x="105727" y="0"/>
                </a:moveTo>
                <a:lnTo>
                  <a:pt x="110807" y="0"/>
                </a:lnTo>
              </a:path>
              <a:path w="594995" h="0">
                <a:moveTo>
                  <a:pt x="125095" y="0"/>
                </a:moveTo>
                <a:lnTo>
                  <a:pt x="167132" y="0"/>
                </a:lnTo>
              </a:path>
              <a:path w="594995" h="0">
                <a:moveTo>
                  <a:pt x="181355" y="0"/>
                </a:moveTo>
                <a:lnTo>
                  <a:pt x="186372" y="0"/>
                </a:lnTo>
              </a:path>
              <a:path w="594995" h="0">
                <a:moveTo>
                  <a:pt x="200660" y="0"/>
                </a:moveTo>
                <a:lnTo>
                  <a:pt x="242697" y="0"/>
                </a:lnTo>
              </a:path>
              <a:path w="594995" h="0">
                <a:moveTo>
                  <a:pt x="256921" y="0"/>
                </a:moveTo>
                <a:lnTo>
                  <a:pt x="262000" y="0"/>
                </a:lnTo>
              </a:path>
              <a:path w="594995" h="0">
                <a:moveTo>
                  <a:pt x="276288" y="0"/>
                </a:moveTo>
                <a:lnTo>
                  <a:pt x="318325" y="0"/>
                </a:lnTo>
              </a:path>
              <a:path w="594995" h="0">
                <a:moveTo>
                  <a:pt x="332549" y="0"/>
                </a:moveTo>
                <a:lnTo>
                  <a:pt x="337566" y="0"/>
                </a:lnTo>
              </a:path>
              <a:path w="594995" h="0">
                <a:moveTo>
                  <a:pt x="351917" y="0"/>
                </a:moveTo>
                <a:lnTo>
                  <a:pt x="393890" y="0"/>
                </a:lnTo>
              </a:path>
              <a:path w="594995" h="0">
                <a:moveTo>
                  <a:pt x="408177" y="0"/>
                </a:moveTo>
                <a:lnTo>
                  <a:pt x="413194" y="0"/>
                </a:lnTo>
              </a:path>
              <a:path w="594995" h="0">
                <a:moveTo>
                  <a:pt x="427482" y="0"/>
                </a:moveTo>
                <a:lnTo>
                  <a:pt x="469519" y="0"/>
                </a:lnTo>
              </a:path>
              <a:path w="594995" h="0">
                <a:moveTo>
                  <a:pt x="483743" y="0"/>
                </a:moveTo>
                <a:lnTo>
                  <a:pt x="488823" y="0"/>
                </a:lnTo>
              </a:path>
              <a:path w="594995" h="0">
                <a:moveTo>
                  <a:pt x="503110" y="0"/>
                </a:moveTo>
                <a:lnTo>
                  <a:pt x="545084" y="0"/>
                </a:lnTo>
              </a:path>
              <a:path w="594995" h="0">
                <a:moveTo>
                  <a:pt x="559371" y="0"/>
                </a:moveTo>
                <a:lnTo>
                  <a:pt x="564388" y="0"/>
                </a:lnTo>
              </a:path>
              <a:path w="594995" h="0">
                <a:moveTo>
                  <a:pt x="578675" y="0"/>
                </a:moveTo>
                <a:lnTo>
                  <a:pt x="5945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8583041" y="5431002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 h="0">
                <a:moveTo>
                  <a:pt x="0" y="0"/>
                </a:moveTo>
                <a:lnTo>
                  <a:pt x="8889" y="0"/>
                </a:lnTo>
              </a:path>
              <a:path w="581025" h="0">
                <a:moveTo>
                  <a:pt x="23177" y="0"/>
                </a:moveTo>
                <a:lnTo>
                  <a:pt x="28193" y="0"/>
                </a:lnTo>
              </a:path>
              <a:path w="581025" h="0">
                <a:moveTo>
                  <a:pt x="42481" y="0"/>
                </a:moveTo>
                <a:lnTo>
                  <a:pt x="84518" y="0"/>
                </a:lnTo>
              </a:path>
              <a:path w="581025" h="0">
                <a:moveTo>
                  <a:pt x="98742" y="0"/>
                </a:moveTo>
                <a:lnTo>
                  <a:pt x="103822" y="0"/>
                </a:lnTo>
              </a:path>
              <a:path w="581025" h="0">
                <a:moveTo>
                  <a:pt x="118109" y="0"/>
                </a:moveTo>
                <a:lnTo>
                  <a:pt x="160147" y="0"/>
                </a:lnTo>
              </a:path>
              <a:path w="581025" h="0">
                <a:moveTo>
                  <a:pt x="174370" y="0"/>
                </a:moveTo>
                <a:lnTo>
                  <a:pt x="179387" y="0"/>
                </a:lnTo>
              </a:path>
              <a:path w="581025" h="0">
                <a:moveTo>
                  <a:pt x="193675" y="0"/>
                </a:moveTo>
                <a:lnTo>
                  <a:pt x="235711" y="0"/>
                </a:lnTo>
              </a:path>
              <a:path w="581025" h="0">
                <a:moveTo>
                  <a:pt x="249935" y="0"/>
                </a:moveTo>
                <a:lnTo>
                  <a:pt x="255015" y="0"/>
                </a:lnTo>
              </a:path>
              <a:path w="581025" h="0">
                <a:moveTo>
                  <a:pt x="269303" y="0"/>
                </a:moveTo>
                <a:lnTo>
                  <a:pt x="311340" y="0"/>
                </a:lnTo>
              </a:path>
              <a:path w="581025" h="0">
                <a:moveTo>
                  <a:pt x="325564" y="0"/>
                </a:moveTo>
                <a:lnTo>
                  <a:pt x="330580" y="0"/>
                </a:lnTo>
              </a:path>
              <a:path w="581025" h="0">
                <a:moveTo>
                  <a:pt x="344931" y="0"/>
                </a:moveTo>
                <a:lnTo>
                  <a:pt x="386905" y="0"/>
                </a:lnTo>
              </a:path>
              <a:path w="581025" h="0">
                <a:moveTo>
                  <a:pt x="401192" y="0"/>
                </a:moveTo>
                <a:lnTo>
                  <a:pt x="406209" y="0"/>
                </a:lnTo>
              </a:path>
              <a:path w="581025" h="0">
                <a:moveTo>
                  <a:pt x="420497" y="0"/>
                </a:moveTo>
                <a:lnTo>
                  <a:pt x="462533" y="0"/>
                </a:lnTo>
              </a:path>
              <a:path w="581025" h="0">
                <a:moveTo>
                  <a:pt x="476757" y="0"/>
                </a:moveTo>
                <a:lnTo>
                  <a:pt x="481837" y="0"/>
                </a:lnTo>
              </a:path>
              <a:path w="581025" h="0">
                <a:moveTo>
                  <a:pt x="496125" y="0"/>
                </a:moveTo>
                <a:lnTo>
                  <a:pt x="538099" y="0"/>
                </a:lnTo>
              </a:path>
              <a:path w="581025" h="0">
                <a:moveTo>
                  <a:pt x="552386" y="0"/>
                </a:moveTo>
                <a:lnTo>
                  <a:pt x="557402" y="0"/>
                </a:lnTo>
              </a:path>
              <a:path w="581025" h="0">
                <a:moveTo>
                  <a:pt x="571690" y="0"/>
                </a:moveTo>
                <a:lnTo>
                  <a:pt x="580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8606663" y="5363781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 h="0">
                <a:moveTo>
                  <a:pt x="0" y="0"/>
                </a:moveTo>
                <a:lnTo>
                  <a:pt x="4571" y="0"/>
                </a:lnTo>
              </a:path>
              <a:path w="533400" h="0">
                <a:moveTo>
                  <a:pt x="18859" y="0"/>
                </a:moveTo>
                <a:lnTo>
                  <a:pt x="60896" y="0"/>
                </a:lnTo>
              </a:path>
              <a:path w="533400" h="0">
                <a:moveTo>
                  <a:pt x="75120" y="0"/>
                </a:moveTo>
                <a:lnTo>
                  <a:pt x="80200" y="0"/>
                </a:lnTo>
              </a:path>
              <a:path w="533400" h="0">
                <a:moveTo>
                  <a:pt x="94487" y="0"/>
                </a:moveTo>
                <a:lnTo>
                  <a:pt x="136525" y="0"/>
                </a:lnTo>
              </a:path>
              <a:path w="533400" h="0">
                <a:moveTo>
                  <a:pt x="150748" y="0"/>
                </a:moveTo>
                <a:lnTo>
                  <a:pt x="155765" y="0"/>
                </a:lnTo>
              </a:path>
              <a:path w="533400" h="0">
                <a:moveTo>
                  <a:pt x="170052" y="0"/>
                </a:moveTo>
                <a:lnTo>
                  <a:pt x="212089" y="0"/>
                </a:lnTo>
              </a:path>
              <a:path w="533400" h="0">
                <a:moveTo>
                  <a:pt x="226313" y="0"/>
                </a:moveTo>
                <a:lnTo>
                  <a:pt x="231393" y="0"/>
                </a:lnTo>
              </a:path>
              <a:path w="533400" h="0">
                <a:moveTo>
                  <a:pt x="245681" y="0"/>
                </a:moveTo>
                <a:lnTo>
                  <a:pt x="287718" y="0"/>
                </a:lnTo>
              </a:path>
              <a:path w="533400" h="0">
                <a:moveTo>
                  <a:pt x="301942" y="0"/>
                </a:moveTo>
                <a:lnTo>
                  <a:pt x="306958" y="0"/>
                </a:lnTo>
              </a:path>
              <a:path w="533400" h="0">
                <a:moveTo>
                  <a:pt x="321309" y="0"/>
                </a:moveTo>
                <a:lnTo>
                  <a:pt x="363283" y="0"/>
                </a:lnTo>
              </a:path>
              <a:path w="533400" h="0">
                <a:moveTo>
                  <a:pt x="377570" y="0"/>
                </a:moveTo>
                <a:lnTo>
                  <a:pt x="382587" y="0"/>
                </a:lnTo>
              </a:path>
              <a:path w="533400" h="0">
                <a:moveTo>
                  <a:pt x="396875" y="0"/>
                </a:moveTo>
                <a:lnTo>
                  <a:pt x="438911" y="0"/>
                </a:lnTo>
              </a:path>
              <a:path w="533400" h="0">
                <a:moveTo>
                  <a:pt x="453135" y="0"/>
                </a:moveTo>
                <a:lnTo>
                  <a:pt x="458215" y="0"/>
                </a:lnTo>
              </a:path>
              <a:path w="533400" h="0">
                <a:moveTo>
                  <a:pt x="472503" y="0"/>
                </a:moveTo>
                <a:lnTo>
                  <a:pt x="514476" y="0"/>
                </a:lnTo>
              </a:path>
              <a:path w="533400" h="0">
                <a:moveTo>
                  <a:pt x="528764" y="0"/>
                </a:moveTo>
                <a:lnTo>
                  <a:pt x="533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8754300" y="5222665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 h="0">
                <a:moveTo>
                  <a:pt x="238061" y="0"/>
                </a:moveTo>
                <a:lnTo>
                  <a:pt x="201802" y="0"/>
                </a:lnTo>
              </a:path>
              <a:path w="238125" h="0">
                <a:moveTo>
                  <a:pt x="187515" y="0"/>
                </a:moveTo>
                <a:lnTo>
                  <a:pt x="182435" y="0"/>
                </a:lnTo>
              </a:path>
              <a:path w="238125" h="0">
                <a:moveTo>
                  <a:pt x="168147" y="0"/>
                </a:moveTo>
                <a:lnTo>
                  <a:pt x="126174" y="0"/>
                </a:lnTo>
              </a:path>
              <a:path w="238125" h="0">
                <a:moveTo>
                  <a:pt x="111886" y="0"/>
                </a:moveTo>
                <a:lnTo>
                  <a:pt x="106870" y="0"/>
                </a:lnTo>
              </a:path>
              <a:path w="238125" h="0">
                <a:moveTo>
                  <a:pt x="92582" y="0"/>
                </a:moveTo>
                <a:lnTo>
                  <a:pt x="50609" y="0"/>
                </a:lnTo>
              </a:path>
              <a:path w="238125" h="0">
                <a:moveTo>
                  <a:pt x="36321" y="0"/>
                </a:moveTo>
                <a:lnTo>
                  <a:pt x="31241" y="0"/>
                </a:lnTo>
              </a:path>
              <a:path w="238125" h="0">
                <a:moveTo>
                  <a:pt x="169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8658288" y="5289886"/>
            <a:ext cx="430530" cy="0"/>
          </a:xfrm>
          <a:custGeom>
            <a:avLst/>
            <a:gdLst/>
            <a:ahLst/>
            <a:cxnLst/>
            <a:rect l="l" t="t" r="r" b="b"/>
            <a:pathLst>
              <a:path w="430529" h="0">
                <a:moveTo>
                  <a:pt x="430149" y="0"/>
                </a:moveTo>
                <a:lnTo>
                  <a:pt x="420877" y="0"/>
                </a:lnTo>
              </a:path>
              <a:path w="430529" h="0">
                <a:moveTo>
                  <a:pt x="406590" y="0"/>
                </a:moveTo>
                <a:lnTo>
                  <a:pt x="401510" y="0"/>
                </a:lnTo>
              </a:path>
              <a:path w="430529" h="0">
                <a:moveTo>
                  <a:pt x="387286" y="0"/>
                </a:moveTo>
                <a:lnTo>
                  <a:pt x="345249" y="0"/>
                </a:lnTo>
              </a:path>
              <a:path w="430529" h="0">
                <a:moveTo>
                  <a:pt x="330962" y="0"/>
                </a:moveTo>
                <a:lnTo>
                  <a:pt x="325945" y="0"/>
                </a:lnTo>
              </a:path>
              <a:path w="430529" h="0">
                <a:moveTo>
                  <a:pt x="311657" y="0"/>
                </a:moveTo>
                <a:lnTo>
                  <a:pt x="269684" y="0"/>
                </a:lnTo>
              </a:path>
              <a:path w="430529" h="0">
                <a:moveTo>
                  <a:pt x="255333" y="0"/>
                </a:moveTo>
                <a:lnTo>
                  <a:pt x="250317" y="0"/>
                </a:lnTo>
              </a:path>
              <a:path w="430529" h="0">
                <a:moveTo>
                  <a:pt x="236093" y="0"/>
                </a:moveTo>
                <a:lnTo>
                  <a:pt x="194055" y="0"/>
                </a:lnTo>
              </a:path>
              <a:path w="430529" h="0">
                <a:moveTo>
                  <a:pt x="179768" y="0"/>
                </a:moveTo>
                <a:lnTo>
                  <a:pt x="174688" y="0"/>
                </a:lnTo>
              </a:path>
              <a:path w="430529" h="0">
                <a:moveTo>
                  <a:pt x="160464" y="0"/>
                </a:moveTo>
                <a:lnTo>
                  <a:pt x="118427" y="0"/>
                </a:lnTo>
              </a:path>
              <a:path w="430529" h="0">
                <a:moveTo>
                  <a:pt x="104140" y="0"/>
                </a:moveTo>
                <a:lnTo>
                  <a:pt x="99123" y="0"/>
                </a:lnTo>
              </a:path>
              <a:path w="430529" h="0">
                <a:moveTo>
                  <a:pt x="84899" y="0"/>
                </a:moveTo>
                <a:lnTo>
                  <a:pt x="42862" y="0"/>
                </a:lnTo>
              </a:path>
              <a:path w="430529" h="0">
                <a:moveTo>
                  <a:pt x="28575" y="0"/>
                </a:moveTo>
                <a:lnTo>
                  <a:pt x="23495" y="0"/>
                </a:lnTo>
              </a:path>
              <a:path w="430529" h="0">
                <a:moveTo>
                  <a:pt x="927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8610028" y="5357063"/>
            <a:ext cx="527050" cy="0"/>
          </a:xfrm>
          <a:custGeom>
            <a:avLst/>
            <a:gdLst/>
            <a:ahLst/>
            <a:cxnLst/>
            <a:rect l="l" t="t" r="r" b="b"/>
            <a:pathLst>
              <a:path w="527050" h="0">
                <a:moveTo>
                  <a:pt x="526605" y="0"/>
                </a:moveTo>
                <a:lnTo>
                  <a:pt x="497268" y="0"/>
                </a:lnTo>
              </a:path>
              <a:path w="527050" h="0">
                <a:moveTo>
                  <a:pt x="482980" y="0"/>
                </a:moveTo>
                <a:lnTo>
                  <a:pt x="477964" y="0"/>
                </a:lnTo>
              </a:path>
              <a:path w="527050" h="0">
                <a:moveTo>
                  <a:pt x="463676" y="0"/>
                </a:moveTo>
                <a:lnTo>
                  <a:pt x="421639" y="0"/>
                </a:lnTo>
              </a:path>
              <a:path w="527050" h="0">
                <a:moveTo>
                  <a:pt x="407352" y="0"/>
                </a:moveTo>
                <a:lnTo>
                  <a:pt x="402335" y="0"/>
                </a:lnTo>
              </a:path>
              <a:path w="527050" h="0">
                <a:moveTo>
                  <a:pt x="388048" y="0"/>
                </a:moveTo>
                <a:lnTo>
                  <a:pt x="346075" y="0"/>
                </a:lnTo>
              </a:path>
              <a:path w="527050" h="0">
                <a:moveTo>
                  <a:pt x="331787" y="0"/>
                </a:moveTo>
                <a:lnTo>
                  <a:pt x="326707" y="0"/>
                </a:lnTo>
              </a:path>
              <a:path w="527050" h="0">
                <a:moveTo>
                  <a:pt x="312419" y="0"/>
                </a:moveTo>
                <a:lnTo>
                  <a:pt x="270446" y="0"/>
                </a:lnTo>
              </a:path>
              <a:path w="527050" h="0">
                <a:moveTo>
                  <a:pt x="256158" y="0"/>
                </a:moveTo>
                <a:lnTo>
                  <a:pt x="251142" y="0"/>
                </a:lnTo>
              </a:path>
              <a:path w="527050" h="0">
                <a:moveTo>
                  <a:pt x="236854" y="0"/>
                </a:moveTo>
                <a:lnTo>
                  <a:pt x="194881" y="0"/>
                </a:lnTo>
              </a:path>
              <a:path w="527050" h="0">
                <a:moveTo>
                  <a:pt x="180593" y="0"/>
                </a:moveTo>
                <a:lnTo>
                  <a:pt x="175513" y="0"/>
                </a:lnTo>
              </a:path>
              <a:path w="527050" h="0">
                <a:moveTo>
                  <a:pt x="161226" y="0"/>
                </a:moveTo>
                <a:lnTo>
                  <a:pt x="119252" y="0"/>
                </a:lnTo>
              </a:path>
              <a:path w="527050" h="0">
                <a:moveTo>
                  <a:pt x="104965" y="0"/>
                </a:moveTo>
                <a:lnTo>
                  <a:pt x="99949" y="0"/>
                </a:lnTo>
              </a:path>
              <a:path w="527050" h="0">
                <a:moveTo>
                  <a:pt x="85661" y="0"/>
                </a:moveTo>
                <a:lnTo>
                  <a:pt x="43687" y="0"/>
                </a:lnTo>
              </a:path>
              <a:path w="527050" h="0">
                <a:moveTo>
                  <a:pt x="29400" y="0"/>
                </a:moveTo>
                <a:lnTo>
                  <a:pt x="24320" y="0"/>
                </a:lnTo>
              </a:path>
              <a:path w="527050" h="0">
                <a:moveTo>
                  <a:pt x="1003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4" name="object 1534"/>
          <p:cNvSpPr/>
          <p:nvPr/>
        </p:nvSpPr>
        <p:spPr>
          <a:xfrm>
            <a:off x="8584628" y="5424278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 h="0">
                <a:moveTo>
                  <a:pt x="577405" y="0"/>
                </a:moveTo>
                <a:lnTo>
                  <a:pt x="570102" y="0"/>
                </a:lnTo>
              </a:path>
              <a:path w="577850" h="0">
                <a:moveTo>
                  <a:pt x="555815" y="0"/>
                </a:moveTo>
                <a:lnTo>
                  <a:pt x="550799" y="0"/>
                </a:lnTo>
              </a:path>
              <a:path w="577850" h="0">
                <a:moveTo>
                  <a:pt x="536511" y="0"/>
                </a:moveTo>
                <a:lnTo>
                  <a:pt x="494537" y="0"/>
                </a:lnTo>
              </a:path>
              <a:path w="577850" h="0">
                <a:moveTo>
                  <a:pt x="480250" y="0"/>
                </a:moveTo>
                <a:lnTo>
                  <a:pt x="475170" y="0"/>
                </a:lnTo>
              </a:path>
              <a:path w="577850" h="0">
                <a:moveTo>
                  <a:pt x="460946" y="0"/>
                </a:moveTo>
                <a:lnTo>
                  <a:pt x="418909" y="0"/>
                </a:lnTo>
              </a:path>
              <a:path w="577850" h="0">
                <a:moveTo>
                  <a:pt x="404622" y="0"/>
                </a:moveTo>
                <a:lnTo>
                  <a:pt x="399605" y="0"/>
                </a:lnTo>
              </a:path>
              <a:path w="577850" h="0">
                <a:moveTo>
                  <a:pt x="385317" y="0"/>
                </a:moveTo>
                <a:lnTo>
                  <a:pt x="343344" y="0"/>
                </a:lnTo>
              </a:path>
              <a:path w="577850" h="0">
                <a:moveTo>
                  <a:pt x="328993" y="0"/>
                </a:moveTo>
                <a:lnTo>
                  <a:pt x="323976" y="0"/>
                </a:lnTo>
              </a:path>
              <a:path w="577850" h="0">
                <a:moveTo>
                  <a:pt x="309752" y="0"/>
                </a:moveTo>
                <a:lnTo>
                  <a:pt x="267715" y="0"/>
                </a:lnTo>
              </a:path>
              <a:path w="577850" h="0">
                <a:moveTo>
                  <a:pt x="253428" y="0"/>
                </a:moveTo>
                <a:lnTo>
                  <a:pt x="248348" y="0"/>
                </a:lnTo>
              </a:path>
              <a:path w="577850" h="0">
                <a:moveTo>
                  <a:pt x="234124" y="0"/>
                </a:moveTo>
                <a:lnTo>
                  <a:pt x="192087" y="0"/>
                </a:lnTo>
              </a:path>
              <a:path w="577850" h="0">
                <a:moveTo>
                  <a:pt x="177800" y="0"/>
                </a:moveTo>
                <a:lnTo>
                  <a:pt x="172783" y="0"/>
                </a:lnTo>
              </a:path>
              <a:path w="577850" h="0">
                <a:moveTo>
                  <a:pt x="158559" y="0"/>
                </a:moveTo>
                <a:lnTo>
                  <a:pt x="116522" y="0"/>
                </a:lnTo>
              </a:path>
              <a:path w="577850" h="0">
                <a:moveTo>
                  <a:pt x="102234" y="0"/>
                </a:moveTo>
                <a:lnTo>
                  <a:pt x="97154" y="0"/>
                </a:lnTo>
              </a:path>
              <a:path w="577850" h="0">
                <a:moveTo>
                  <a:pt x="82930" y="0"/>
                </a:moveTo>
                <a:lnTo>
                  <a:pt x="40893" y="0"/>
                </a:lnTo>
              </a:path>
              <a:path w="577850" h="0">
                <a:moveTo>
                  <a:pt x="26606" y="0"/>
                </a:moveTo>
                <a:lnTo>
                  <a:pt x="21589" y="0"/>
                </a:lnTo>
              </a:path>
              <a:path w="577850" h="0">
                <a:moveTo>
                  <a:pt x="73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5" name="object 1535"/>
          <p:cNvSpPr/>
          <p:nvPr/>
        </p:nvSpPr>
        <p:spPr>
          <a:xfrm>
            <a:off x="8576056" y="5491480"/>
            <a:ext cx="594995" cy="0"/>
          </a:xfrm>
          <a:custGeom>
            <a:avLst/>
            <a:gdLst/>
            <a:ahLst/>
            <a:cxnLst/>
            <a:rect l="l" t="t" r="r" b="b"/>
            <a:pathLst>
              <a:path w="594995" h="0">
                <a:moveTo>
                  <a:pt x="594550" y="0"/>
                </a:moveTo>
                <a:lnTo>
                  <a:pt x="578675" y="0"/>
                </a:lnTo>
              </a:path>
              <a:path w="594995" h="0">
                <a:moveTo>
                  <a:pt x="564388" y="0"/>
                </a:moveTo>
                <a:lnTo>
                  <a:pt x="559371" y="0"/>
                </a:lnTo>
              </a:path>
              <a:path w="594995" h="0">
                <a:moveTo>
                  <a:pt x="545084" y="0"/>
                </a:moveTo>
                <a:lnTo>
                  <a:pt x="503110" y="0"/>
                </a:lnTo>
              </a:path>
              <a:path w="594995" h="0">
                <a:moveTo>
                  <a:pt x="488823" y="0"/>
                </a:moveTo>
                <a:lnTo>
                  <a:pt x="483743" y="0"/>
                </a:lnTo>
              </a:path>
              <a:path w="594995" h="0">
                <a:moveTo>
                  <a:pt x="469519" y="0"/>
                </a:moveTo>
                <a:lnTo>
                  <a:pt x="427482" y="0"/>
                </a:lnTo>
              </a:path>
              <a:path w="594995" h="0">
                <a:moveTo>
                  <a:pt x="413194" y="0"/>
                </a:moveTo>
                <a:lnTo>
                  <a:pt x="408177" y="0"/>
                </a:lnTo>
              </a:path>
              <a:path w="594995" h="0">
                <a:moveTo>
                  <a:pt x="393890" y="0"/>
                </a:moveTo>
                <a:lnTo>
                  <a:pt x="351917" y="0"/>
                </a:lnTo>
              </a:path>
              <a:path w="594995" h="0">
                <a:moveTo>
                  <a:pt x="337566" y="0"/>
                </a:moveTo>
                <a:lnTo>
                  <a:pt x="332549" y="0"/>
                </a:lnTo>
              </a:path>
              <a:path w="594995" h="0">
                <a:moveTo>
                  <a:pt x="318325" y="0"/>
                </a:moveTo>
                <a:lnTo>
                  <a:pt x="276288" y="0"/>
                </a:lnTo>
              </a:path>
              <a:path w="594995" h="0">
                <a:moveTo>
                  <a:pt x="262000" y="0"/>
                </a:moveTo>
                <a:lnTo>
                  <a:pt x="256921" y="0"/>
                </a:lnTo>
              </a:path>
              <a:path w="594995" h="0">
                <a:moveTo>
                  <a:pt x="242697" y="0"/>
                </a:moveTo>
                <a:lnTo>
                  <a:pt x="200660" y="0"/>
                </a:lnTo>
              </a:path>
              <a:path w="594995" h="0">
                <a:moveTo>
                  <a:pt x="186372" y="0"/>
                </a:moveTo>
                <a:lnTo>
                  <a:pt x="181355" y="0"/>
                </a:lnTo>
              </a:path>
              <a:path w="594995" h="0">
                <a:moveTo>
                  <a:pt x="167132" y="0"/>
                </a:moveTo>
                <a:lnTo>
                  <a:pt x="125095" y="0"/>
                </a:lnTo>
              </a:path>
              <a:path w="594995" h="0">
                <a:moveTo>
                  <a:pt x="110807" y="0"/>
                </a:moveTo>
                <a:lnTo>
                  <a:pt x="105727" y="0"/>
                </a:lnTo>
              </a:path>
              <a:path w="594995" h="0">
                <a:moveTo>
                  <a:pt x="91503" y="0"/>
                </a:moveTo>
                <a:lnTo>
                  <a:pt x="49466" y="0"/>
                </a:lnTo>
              </a:path>
              <a:path w="594995" h="0">
                <a:moveTo>
                  <a:pt x="35178" y="0"/>
                </a:moveTo>
                <a:lnTo>
                  <a:pt x="30162" y="0"/>
                </a:lnTo>
              </a:path>
              <a:path w="594995" h="0">
                <a:moveTo>
                  <a:pt x="158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6" name="object 1536"/>
          <p:cNvSpPr/>
          <p:nvPr/>
        </p:nvSpPr>
        <p:spPr>
          <a:xfrm>
            <a:off x="8582914" y="5558650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 h="0">
                <a:moveTo>
                  <a:pt x="580834" y="0"/>
                </a:moveTo>
                <a:lnTo>
                  <a:pt x="571817" y="0"/>
                </a:lnTo>
              </a:path>
              <a:path w="581025" h="0">
                <a:moveTo>
                  <a:pt x="557529" y="0"/>
                </a:moveTo>
                <a:lnTo>
                  <a:pt x="552513" y="0"/>
                </a:lnTo>
              </a:path>
              <a:path w="581025" h="0">
                <a:moveTo>
                  <a:pt x="538226" y="0"/>
                </a:moveTo>
                <a:lnTo>
                  <a:pt x="496252" y="0"/>
                </a:lnTo>
              </a:path>
              <a:path w="581025" h="0">
                <a:moveTo>
                  <a:pt x="481964" y="0"/>
                </a:moveTo>
                <a:lnTo>
                  <a:pt x="476884" y="0"/>
                </a:lnTo>
              </a:path>
              <a:path w="581025" h="0">
                <a:moveTo>
                  <a:pt x="462660" y="0"/>
                </a:moveTo>
                <a:lnTo>
                  <a:pt x="420624" y="0"/>
                </a:lnTo>
              </a:path>
              <a:path w="581025" h="0">
                <a:moveTo>
                  <a:pt x="406336" y="0"/>
                </a:moveTo>
                <a:lnTo>
                  <a:pt x="401319" y="0"/>
                </a:lnTo>
              </a:path>
              <a:path w="581025" h="0">
                <a:moveTo>
                  <a:pt x="387032" y="0"/>
                </a:moveTo>
                <a:lnTo>
                  <a:pt x="345058" y="0"/>
                </a:lnTo>
              </a:path>
              <a:path w="581025" h="0">
                <a:moveTo>
                  <a:pt x="330707" y="0"/>
                </a:moveTo>
                <a:lnTo>
                  <a:pt x="325691" y="0"/>
                </a:lnTo>
              </a:path>
              <a:path w="581025" h="0">
                <a:moveTo>
                  <a:pt x="311467" y="0"/>
                </a:moveTo>
                <a:lnTo>
                  <a:pt x="269430" y="0"/>
                </a:lnTo>
              </a:path>
              <a:path w="581025" h="0">
                <a:moveTo>
                  <a:pt x="255142" y="0"/>
                </a:moveTo>
                <a:lnTo>
                  <a:pt x="250062" y="0"/>
                </a:lnTo>
              </a:path>
              <a:path w="581025" h="0">
                <a:moveTo>
                  <a:pt x="235838" y="0"/>
                </a:moveTo>
                <a:lnTo>
                  <a:pt x="193801" y="0"/>
                </a:lnTo>
              </a:path>
              <a:path w="581025" h="0">
                <a:moveTo>
                  <a:pt x="179514" y="0"/>
                </a:moveTo>
                <a:lnTo>
                  <a:pt x="174497" y="0"/>
                </a:lnTo>
              </a:path>
              <a:path w="581025" h="0">
                <a:moveTo>
                  <a:pt x="160274" y="0"/>
                </a:moveTo>
                <a:lnTo>
                  <a:pt x="118236" y="0"/>
                </a:lnTo>
              </a:path>
              <a:path w="581025" h="0">
                <a:moveTo>
                  <a:pt x="103949" y="0"/>
                </a:moveTo>
                <a:lnTo>
                  <a:pt x="98869" y="0"/>
                </a:lnTo>
              </a:path>
              <a:path w="581025" h="0">
                <a:moveTo>
                  <a:pt x="84645" y="0"/>
                </a:moveTo>
                <a:lnTo>
                  <a:pt x="42608" y="0"/>
                </a:lnTo>
              </a:path>
              <a:path w="581025" h="0">
                <a:moveTo>
                  <a:pt x="28320" y="0"/>
                </a:moveTo>
                <a:lnTo>
                  <a:pt x="23304" y="0"/>
                </a:lnTo>
              </a:path>
              <a:path w="581025" h="0">
                <a:moveTo>
                  <a:pt x="901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8606345" y="5625871"/>
            <a:ext cx="534035" cy="0"/>
          </a:xfrm>
          <a:custGeom>
            <a:avLst/>
            <a:gdLst/>
            <a:ahLst/>
            <a:cxnLst/>
            <a:rect l="l" t="t" r="r" b="b"/>
            <a:pathLst>
              <a:path w="534034" h="0">
                <a:moveTo>
                  <a:pt x="533971" y="0"/>
                </a:moveTo>
                <a:lnTo>
                  <a:pt x="529082" y="0"/>
                </a:lnTo>
              </a:path>
              <a:path w="534034" h="0">
                <a:moveTo>
                  <a:pt x="514794" y="0"/>
                </a:moveTo>
                <a:lnTo>
                  <a:pt x="472821" y="0"/>
                </a:lnTo>
              </a:path>
              <a:path w="534034" h="0">
                <a:moveTo>
                  <a:pt x="458533" y="0"/>
                </a:moveTo>
                <a:lnTo>
                  <a:pt x="453453" y="0"/>
                </a:lnTo>
              </a:path>
              <a:path w="534034" h="0">
                <a:moveTo>
                  <a:pt x="439229" y="0"/>
                </a:moveTo>
                <a:lnTo>
                  <a:pt x="397192" y="0"/>
                </a:lnTo>
              </a:path>
              <a:path w="534034" h="0">
                <a:moveTo>
                  <a:pt x="382905" y="0"/>
                </a:moveTo>
                <a:lnTo>
                  <a:pt x="377888" y="0"/>
                </a:lnTo>
              </a:path>
              <a:path w="534034" h="0">
                <a:moveTo>
                  <a:pt x="363600" y="0"/>
                </a:moveTo>
                <a:lnTo>
                  <a:pt x="321627" y="0"/>
                </a:lnTo>
              </a:path>
              <a:path w="534034" h="0">
                <a:moveTo>
                  <a:pt x="307276" y="0"/>
                </a:moveTo>
                <a:lnTo>
                  <a:pt x="302260" y="0"/>
                </a:lnTo>
              </a:path>
              <a:path w="534034" h="0">
                <a:moveTo>
                  <a:pt x="288036" y="0"/>
                </a:moveTo>
                <a:lnTo>
                  <a:pt x="245999" y="0"/>
                </a:lnTo>
              </a:path>
              <a:path w="534034" h="0">
                <a:moveTo>
                  <a:pt x="231711" y="0"/>
                </a:moveTo>
                <a:lnTo>
                  <a:pt x="226631" y="0"/>
                </a:lnTo>
              </a:path>
              <a:path w="534034" h="0">
                <a:moveTo>
                  <a:pt x="212407" y="0"/>
                </a:moveTo>
                <a:lnTo>
                  <a:pt x="170370" y="0"/>
                </a:lnTo>
              </a:path>
              <a:path w="534034" h="0">
                <a:moveTo>
                  <a:pt x="156083" y="0"/>
                </a:moveTo>
                <a:lnTo>
                  <a:pt x="151066" y="0"/>
                </a:lnTo>
              </a:path>
              <a:path w="534034" h="0">
                <a:moveTo>
                  <a:pt x="136842" y="0"/>
                </a:moveTo>
                <a:lnTo>
                  <a:pt x="94805" y="0"/>
                </a:lnTo>
              </a:path>
              <a:path w="534034" h="0">
                <a:moveTo>
                  <a:pt x="80518" y="0"/>
                </a:moveTo>
                <a:lnTo>
                  <a:pt x="75438" y="0"/>
                </a:lnTo>
              </a:path>
              <a:path w="534034" h="0">
                <a:moveTo>
                  <a:pt x="61214" y="0"/>
                </a:moveTo>
                <a:lnTo>
                  <a:pt x="19176" y="0"/>
                </a:lnTo>
              </a:path>
              <a:path w="534034" h="0">
                <a:moveTo>
                  <a:pt x="48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8651557" y="5693092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5" h="0">
                <a:moveTo>
                  <a:pt x="443547" y="0"/>
                </a:moveTo>
                <a:lnTo>
                  <a:pt x="427608" y="0"/>
                </a:lnTo>
              </a:path>
              <a:path w="443865" h="0">
                <a:moveTo>
                  <a:pt x="413321" y="0"/>
                </a:moveTo>
                <a:lnTo>
                  <a:pt x="408241" y="0"/>
                </a:lnTo>
              </a:path>
              <a:path w="443865" h="0">
                <a:moveTo>
                  <a:pt x="394017" y="0"/>
                </a:moveTo>
                <a:lnTo>
                  <a:pt x="351980" y="0"/>
                </a:lnTo>
              </a:path>
              <a:path w="443865" h="0">
                <a:moveTo>
                  <a:pt x="337693" y="0"/>
                </a:moveTo>
                <a:lnTo>
                  <a:pt x="332676" y="0"/>
                </a:lnTo>
              </a:path>
              <a:path w="443865" h="0">
                <a:moveTo>
                  <a:pt x="318388" y="0"/>
                </a:moveTo>
                <a:lnTo>
                  <a:pt x="276415" y="0"/>
                </a:lnTo>
              </a:path>
              <a:path w="443865" h="0">
                <a:moveTo>
                  <a:pt x="262064" y="0"/>
                </a:moveTo>
                <a:lnTo>
                  <a:pt x="257048" y="0"/>
                </a:lnTo>
              </a:path>
              <a:path w="443865" h="0">
                <a:moveTo>
                  <a:pt x="242824" y="0"/>
                </a:moveTo>
                <a:lnTo>
                  <a:pt x="200786" y="0"/>
                </a:lnTo>
              </a:path>
              <a:path w="443865" h="0">
                <a:moveTo>
                  <a:pt x="186499" y="0"/>
                </a:moveTo>
                <a:lnTo>
                  <a:pt x="181419" y="0"/>
                </a:lnTo>
              </a:path>
              <a:path w="443865" h="0">
                <a:moveTo>
                  <a:pt x="167195" y="0"/>
                </a:moveTo>
                <a:lnTo>
                  <a:pt x="125158" y="0"/>
                </a:lnTo>
              </a:path>
              <a:path w="443865" h="0">
                <a:moveTo>
                  <a:pt x="110871" y="0"/>
                </a:moveTo>
                <a:lnTo>
                  <a:pt x="105854" y="0"/>
                </a:lnTo>
              </a:path>
              <a:path w="443865" h="0">
                <a:moveTo>
                  <a:pt x="91630" y="0"/>
                </a:moveTo>
                <a:lnTo>
                  <a:pt x="49593" y="0"/>
                </a:lnTo>
              </a:path>
              <a:path w="443865" h="0">
                <a:moveTo>
                  <a:pt x="35305" y="0"/>
                </a:moveTo>
                <a:lnTo>
                  <a:pt x="30225" y="0"/>
                </a:lnTo>
              </a:path>
              <a:path w="443865" h="0">
                <a:moveTo>
                  <a:pt x="1600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9837673" y="6025965"/>
            <a:ext cx="247015" cy="161290"/>
          </a:xfrm>
          <a:custGeom>
            <a:avLst/>
            <a:gdLst/>
            <a:ahLst/>
            <a:cxnLst/>
            <a:rect l="l" t="t" r="r" b="b"/>
            <a:pathLst>
              <a:path w="247015" h="161289">
                <a:moveTo>
                  <a:pt x="247015" y="161283"/>
                </a:moveTo>
                <a:lnTo>
                  <a:pt x="0" y="161283"/>
                </a:lnTo>
              </a:path>
              <a:path w="247015" h="161289">
                <a:moveTo>
                  <a:pt x="247015" y="120973"/>
                </a:moveTo>
                <a:lnTo>
                  <a:pt x="0" y="120973"/>
                </a:lnTo>
              </a:path>
              <a:path w="247015" h="161289">
                <a:moveTo>
                  <a:pt x="247015" y="100806"/>
                </a:moveTo>
                <a:lnTo>
                  <a:pt x="0" y="100806"/>
                </a:lnTo>
              </a:path>
              <a:path w="247015" h="161289">
                <a:moveTo>
                  <a:pt x="247015" y="80644"/>
                </a:moveTo>
                <a:lnTo>
                  <a:pt x="0" y="80644"/>
                </a:lnTo>
              </a:path>
              <a:path w="247015" h="161289">
                <a:moveTo>
                  <a:pt x="247015" y="60502"/>
                </a:moveTo>
                <a:lnTo>
                  <a:pt x="0" y="60502"/>
                </a:lnTo>
              </a:path>
              <a:path w="247015" h="161289">
                <a:moveTo>
                  <a:pt x="247015" y="40335"/>
                </a:moveTo>
                <a:lnTo>
                  <a:pt x="0" y="40335"/>
                </a:lnTo>
              </a:path>
              <a:path w="247015" h="161289">
                <a:moveTo>
                  <a:pt x="247015" y="20167"/>
                </a:moveTo>
                <a:lnTo>
                  <a:pt x="0" y="20167"/>
                </a:lnTo>
              </a:path>
              <a:path w="247015" h="161289">
                <a:moveTo>
                  <a:pt x="24701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540" name="object 1540"/>
          <p:cNvPicPr/>
          <p:nvPr/>
        </p:nvPicPr>
        <p:blipFill>
          <a:blip r:embed="rId217" cstate="print"/>
          <a:stretch>
            <a:fillRect/>
          </a:stretch>
        </p:blipFill>
        <p:spPr>
          <a:xfrm>
            <a:off x="9837673" y="5668919"/>
            <a:ext cx="247078" cy="163083"/>
          </a:xfrm>
          <a:prstGeom prst="rect">
            <a:avLst/>
          </a:prstGeom>
        </p:spPr>
      </p:pic>
      <p:pic>
        <p:nvPicPr>
          <p:cNvPr id="1541" name="object 1541"/>
          <p:cNvPicPr/>
          <p:nvPr/>
        </p:nvPicPr>
        <p:blipFill>
          <a:blip r:embed="rId218" cstate="print"/>
          <a:stretch>
            <a:fillRect/>
          </a:stretch>
        </p:blipFill>
        <p:spPr>
          <a:xfrm>
            <a:off x="9837673" y="5312754"/>
            <a:ext cx="247078" cy="163077"/>
          </a:xfrm>
          <a:prstGeom prst="rect">
            <a:avLst/>
          </a:prstGeom>
        </p:spPr>
      </p:pic>
      <p:sp>
        <p:nvSpPr>
          <p:cNvPr id="1542" name="object 1542"/>
          <p:cNvSpPr/>
          <p:nvPr/>
        </p:nvSpPr>
        <p:spPr>
          <a:xfrm>
            <a:off x="9179115" y="6561950"/>
            <a:ext cx="652145" cy="51435"/>
          </a:xfrm>
          <a:custGeom>
            <a:avLst/>
            <a:gdLst/>
            <a:ahLst/>
            <a:cxnLst/>
            <a:rect l="l" t="t" r="r" b="b"/>
            <a:pathLst>
              <a:path w="652145" h="51434">
                <a:moveTo>
                  <a:pt x="0" y="50006"/>
                </a:moveTo>
                <a:lnTo>
                  <a:pt x="208978" y="51193"/>
                </a:lnTo>
              </a:path>
              <a:path w="652145" h="51434">
                <a:moveTo>
                  <a:pt x="117601" y="50673"/>
                </a:moveTo>
                <a:lnTo>
                  <a:pt x="144843" y="23139"/>
                </a:lnTo>
              </a:path>
              <a:path w="652145" h="51434">
                <a:moveTo>
                  <a:pt x="117601" y="50673"/>
                </a:moveTo>
                <a:lnTo>
                  <a:pt x="89598" y="22815"/>
                </a:lnTo>
              </a:path>
              <a:path w="652145" h="51434">
                <a:moveTo>
                  <a:pt x="208978" y="51193"/>
                </a:moveTo>
                <a:lnTo>
                  <a:pt x="235140" y="49682"/>
                </a:lnTo>
              </a:path>
              <a:path w="652145" h="51434">
                <a:moveTo>
                  <a:pt x="235140" y="49682"/>
                </a:moveTo>
                <a:lnTo>
                  <a:pt x="469963" y="36061"/>
                </a:lnTo>
              </a:path>
              <a:path w="652145" h="51434">
                <a:moveTo>
                  <a:pt x="352551" y="42862"/>
                </a:moveTo>
                <a:lnTo>
                  <a:pt x="378587" y="13614"/>
                </a:lnTo>
              </a:path>
              <a:path w="652145" h="51434">
                <a:moveTo>
                  <a:pt x="352551" y="42862"/>
                </a:moveTo>
                <a:lnTo>
                  <a:pt x="323278" y="16814"/>
                </a:lnTo>
              </a:path>
              <a:path w="652145" h="51434">
                <a:moveTo>
                  <a:pt x="469963" y="36061"/>
                </a:moveTo>
                <a:lnTo>
                  <a:pt x="651827" y="25520"/>
                </a:lnTo>
              </a:path>
              <a:path w="652145" h="51434">
                <a:moveTo>
                  <a:pt x="587311" y="29267"/>
                </a:moveTo>
                <a:lnTo>
                  <a:pt x="613410" y="0"/>
                </a:lnTo>
              </a:path>
              <a:path w="652145" h="51434">
                <a:moveTo>
                  <a:pt x="587311" y="29267"/>
                </a:moveTo>
                <a:lnTo>
                  <a:pt x="558038" y="320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8325421" y="6516706"/>
            <a:ext cx="1759585" cy="165100"/>
          </a:xfrm>
          <a:custGeom>
            <a:avLst/>
            <a:gdLst/>
            <a:ahLst/>
            <a:cxnLst/>
            <a:rect l="l" t="t" r="r" b="b"/>
            <a:pathLst>
              <a:path w="1759584" h="165100">
                <a:moveTo>
                  <a:pt x="0" y="165049"/>
                </a:moveTo>
                <a:lnTo>
                  <a:pt x="0" y="0"/>
                </a:lnTo>
              </a:path>
              <a:path w="1759584" h="165100">
                <a:moveTo>
                  <a:pt x="0" y="0"/>
                </a:moveTo>
                <a:lnTo>
                  <a:pt x="1759267" y="2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4885207" y="3838638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806" y="100837"/>
                </a:moveTo>
                <a:lnTo>
                  <a:pt x="100806" y="0"/>
                </a:lnTo>
              </a:path>
              <a:path w="100964" h="100964">
                <a:moveTo>
                  <a:pt x="100806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837"/>
                </a:lnTo>
              </a:path>
              <a:path w="100964" h="100964">
                <a:moveTo>
                  <a:pt x="0" y="100837"/>
                </a:moveTo>
                <a:lnTo>
                  <a:pt x="100806" y="100837"/>
                </a:lnTo>
              </a:path>
              <a:path w="100964" h="100964">
                <a:moveTo>
                  <a:pt x="97409" y="97408"/>
                </a:moveTo>
                <a:lnTo>
                  <a:pt x="97409" y="3365"/>
                </a:lnTo>
              </a:path>
              <a:path w="100964" h="100964">
                <a:moveTo>
                  <a:pt x="97409" y="3365"/>
                </a:moveTo>
                <a:lnTo>
                  <a:pt x="3352" y="3365"/>
                </a:lnTo>
              </a:path>
              <a:path w="100964" h="100964">
                <a:moveTo>
                  <a:pt x="3352" y="3365"/>
                </a:moveTo>
                <a:lnTo>
                  <a:pt x="3352" y="97408"/>
                </a:lnTo>
              </a:path>
              <a:path w="100964" h="100964">
                <a:moveTo>
                  <a:pt x="3352" y="97408"/>
                </a:moveTo>
                <a:lnTo>
                  <a:pt x="97409" y="9740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5360542" y="3673919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806" y="100774"/>
                </a:moveTo>
                <a:lnTo>
                  <a:pt x="100806" y="0"/>
                </a:lnTo>
              </a:path>
              <a:path w="100964" h="100964">
                <a:moveTo>
                  <a:pt x="100806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774"/>
                </a:lnTo>
              </a:path>
              <a:path w="100964" h="100964">
                <a:moveTo>
                  <a:pt x="0" y="100774"/>
                </a:moveTo>
                <a:lnTo>
                  <a:pt x="100806" y="100774"/>
                </a:lnTo>
              </a:path>
              <a:path w="100964" h="100964">
                <a:moveTo>
                  <a:pt x="97453" y="97409"/>
                </a:moveTo>
                <a:lnTo>
                  <a:pt x="97453" y="3365"/>
                </a:lnTo>
              </a:path>
              <a:path w="100964" h="100964">
                <a:moveTo>
                  <a:pt x="97453" y="3365"/>
                </a:moveTo>
                <a:lnTo>
                  <a:pt x="3346" y="3365"/>
                </a:lnTo>
              </a:path>
              <a:path w="100964" h="100964">
                <a:moveTo>
                  <a:pt x="3346" y="3365"/>
                </a:moveTo>
                <a:lnTo>
                  <a:pt x="3346" y="97409"/>
                </a:lnTo>
              </a:path>
              <a:path w="100964" h="100964">
                <a:moveTo>
                  <a:pt x="3346" y="97409"/>
                </a:moveTo>
                <a:lnTo>
                  <a:pt x="97453" y="9740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5835999" y="3502660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780" y="100774"/>
                </a:moveTo>
                <a:lnTo>
                  <a:pt x="100780" y="0"/>
                </a:lnTo>
              </a:path>
              <a:path w="100964" h="100964">
                <a:moveTo>
                  <a:pt x="100780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774"/>
                </a:lnTo>
              </a:path>
              <a:path w="100964" h="100964">
                <a:moveTo>
                  <a:pt x="0" y="100774"/>
                </a:moveTo>
                <a:lnTo>
                  <a:pt x="100780" y="100774"/>
                </a:lnTo>
              </a:path>
              <a:path w="100964" h="100964">
                <a:moveTo>
                  <a:pt x="97428" y="97409"/>
                </a:moveTo>
                <a:lnTo>
                  <a:pt x="97428" y="3301"/>
                </a:lnTo>
              </a:path>
              <a:path w="100964" h="100964">
                <a:moveTo>
                  <a:pt x="97428" y="3301"/>
                </a:moveTo>
                <a:lnTo>
                  <a:pt x="3346" y="3301"/>
                </a:lnTo>
              </a:path>
              <a:path w="100964" h="100964">
                <a:moveTo>
                  <a:pt x="3346" y="3301"/>
                </a:moveTo>
                <a:lnTo>
                  <a:pt x="3346" y="97409"/>
                </a:lnTo>
              </a:path>
              <a:path w="100964" h="100964">
                <a:moveTo>
                  <a:pt x="3346" y="97409"/>
                </a:moveTo>
                <a:lnTo>
                  <a:pt x="97428" y="9740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6891019" y="4675251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774" y="100806"/>
                </a:moveTo>
                <a:lnTo>
                  <a:pt x="100774" y="0"/>
                </a:lnTo>
              </a:path>
              <a:path w="100965" h="100964">
                <a:moveTo>
                  <a:pt x="100774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806"/>
                </a:lnTo>
              </a:path>
              <a:path w="100965" h="100964">
                <a:moveTo>
                  <a:pt x="0" y="100806"/>
                </a:moveTo>
                <a:lnTo>
                  <a:pt x="100774" y="100806"/>
                </a:lnTo>
              </a:path>
              <a:path w="100965" h="100964">
                <a:moveTo>
                  <a:pt x="97408" y="97459"/>
                </a:moveTo>
                <a:lnTo>
                  <a:pt x="97408" y="3378"/>
                </a:lnTo>
              </a:path>
              <a:path w="100965" h="100964">
                <a:moveTo>
                  <a:pt x="97408" y="3378"/>
                </a:moveTo>
                <a:lnTo>
                  <a:pt x="3365" y="3378"/>
                </a:lnTo>
              </a:path>
              <a:path w="100965" h="100964">
                <a:moveTo>
                  <a:pt x="3365" y="3378"/>
                </a:moveTo>
                <a:lnTo>
                  <a:pt x="3365" y="97459"/>
                </a:lnTo>
              </a:path>
              <a:path w="100965" h="100964">
                <a:moveTo>
                  <a:pt x="3365" y="97459"/>
                </a:moveTo>
                <a:lnTo>
                  <a:pt x="97408" y="9745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7058977" y="5169167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837" y="100806"/>
                </a:moveTo>
                <a:lnTo>
                  <a:pt x="100837" y="0"/>
                </a:lnTo>
              </a:path>
              <a:path w="100965" h="100964">
                <a:moveTo>
                  <a:pt x="100837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806"/>
                </a:lnTo>
              </a:path>
              <a:path w="100965" h="100964">
                <a:moveTo>
                  <a:pt x="0" y="100806"/>
                </a:moveTo>
                <a:lnTo>
                  <a:pt x="100837" y="100806"/>
                </a:lnTo>
              </a:path>
              <a:path w="100965" h="100964">
                <a:moveTo>
                  <a:pt x="97472" y="97453"/>
                </a:moveTo>
                <a:lnTo>
                  <a:pt x="97472" y="3346"/>
                </a:lnTo>
              </a:path>
              <a:path w="100965" h="100964">
                <a:moveTo>
                  <a:pt x="97472" y="3346"/>
                </a:moveTo>
                <a:lnTo>
                  <a:pt x="3428" y="3346"/>
                </a:lnTo>
              </a:path>
              <a:path w="100965" h="100964">
                <a:moveTo>
                  <a:pt x="3428" y="3346"/>
                </a:moveTo>
                <a:lnTo>
                  <a:pt x="3428" y="97453"/>
                </a:lnTo>
              </a:path>
              <a:path w="100965" h="100964">
                <a:moveTo>
                  <a:pt x="3428" y="97453"/>
                </a:moveTo>
                <a:lnTo>
                  <a:pt x="97472" y="97453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7226998" y="5663101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774" y="100806"/>
                </a:moveTo>
                <a:lnTo>
                  <a:pt x="100774" y="0"/>
                </a:lnTo>
              </a:path>
              <a:path w="100965" h="100964">
                <a:moveTo>
                  <a:pt x="100774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806"/>
                </a:lnTo>
              </a:path>
              <a:path w="100965" h="100964">
                <a:moveTo>
                  <a:pt x="0" y="100806"/>
                </a:moveTo>
                <a:lnTo>
                  <a:pt x="100774" y="100806"/>
                </a:lnTo>
              </a:path>
              <a:path w="100965" h="100964">
                <a:moveTo>
                  <a:pt x="97472" y="97459"/>
                </a:moveTo>
                <a:lnTo>
                  <a:pt x="97472" y="3346"/>
                </a:lnTo>
              </a:path>
              <a:path w="100965" h="100964">
                <a:moveTo>
                  <a:pt x="97472" y="3346"/>
                </a:moveTo>
                <a:lnTo>
                  <a:pt x="3365" y="3346"/>
                </a:lnTo>
              </a:path>
              <a:path w="100965" h="100964">
                <a:moveTo>
                  <a:pt x="3365" y="3346"/>
                </a:moveTo>
                <a:lnTo>
                  <a:pt x="3365" y="97459"/>
                </a:lnTo>
              </a:path>
              <a:path w="100965" h="100964">
                <a:moveTo>
                  <a:pt x="3365" y="97459"/>
                </a:moveTo>
                <a:lnTo>
                  <a:pt x="97472" y="9745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8836914" y="4154487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774" y="100774"/>
                </a:moveTo>
                <a:lnTo>
                  <a:pt x="100774" y="0"/>
                </a:lnTo>
              </a:path>
              <a:path w="100965" h="100964">
                <a:moveTo>
                  <a:pt x="100774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774"/>
                </a:lnTo>
              </a:path>
              <a:path w="100965" h="100964">
                <a:moveTo>
                  <a:pt x="0" y="100774"/>
                </a:moveTo>
                <a:lnTo>
                  <a:pt x="100774" y="100774"/>
                </a:lnTo>
              </a:path>
              <a:path w="100965" h="100964">
                <a:moveTo>
                  <a:pt x="97408" y="97408"/>
                </a:moveTo>
                <a:lnTo>
                  <a:pt x="97408" y="3365"/>
                </a:lnTo>
              </a:path>
              <a:path w="100965" h="100964">
                <a:moveTo>
                  <a:pt x="97408" y="3365"/>
                </a:moveTo>
                <a:lnTo>
                  <a:pt x="3365" y="3365"/>
                </a:lnTo>
              </a:path>
              <a:path w="100965" h="100964">
                <a:moveTo>
                  <a:pt x="3365" y="3365"/>
                </a:moveTo>
                <a:lnTo>
                  <a:pt x="3365" y="97408"/>
                </a:lnTo>
              </a:path>
              <a:path w="100965" h="100964">
                <a:moveTo>
                  <a:pt x="3365" y="97408"/>
                </a:moveTo>
                <a:lnTo>
                  <a:pt x="97408" y="9740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4839989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7" y="0"/>
                </a:moveTo>
                <a:lnTo>
                  <a:pt x="32766" y="59359"/>
                </a:lnTo>
              </a:path>
              <a:path w="66039" h="59689">
                <a:moveTo>
                  <a:pt x="32766" y="59359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2" name="object 1552"/>
          <p:cNvSpPr/>
          <p:nvPr/>
        </p:nvSpPr>
        <p:spPr>
          <a:xfrm>
            <a:off x="4483944" y="45883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32740" y="59359"/>
                </a:lnTo>
              </a:path>
              <a:path w="66039" h="59689">
                <a:moveTo>
                  <a:pt x="32740" y="59359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7989696" y="5338057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0" y="65487"/>
                </a:moveTo>
                <a:lnTo>
                  <a:pt x="59435" y="32746"/>
                </a:lnTo>
              </a:path>
              <a:path w="59690" h="66039">
                <a:moveTo>
                  <a:pt x="59435" y="32746"/>
                </a:moveTo>
                <a:lnTo>
                  <a:pt x="0" y="0"/>
                </a:lnTo>
              </a:path>
              <a:path w="59690" h="66039">
                <a:moveTo>
                  <a:pt x="0" y="0"/>
                </a:moveTo>
                <a:lnTo>
                  <a:pt x="0" y="654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4" name="object 1554"/>
          <p:cNvSpPr/>
          <p:nvPr/>
        </p:nvSpPr>
        <p:spPr>
          <a:xfrm>
            <a:off x="8455977" y="5098173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55"/>
                </a:lnTo>
              </a:path>
              <a:path w="66040" h="60325">
                <a:moveTo>
                  <a:pt x="33527" y="59855"/>
                </a:moveTo>
                <a:lnTo>
                  <a:pt x="0" y="869"/>
                </a:lnTo>
              </a:path>
              <a:path w="66040" h="60325">
                <a:moveTo>
                  <a:pt x="0" y="869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5" name="object 1555"/>
          <p:cNvSpPr/>
          <p:nvPr/>
        </p:nvSpPr>
        <p:spPr>
          <a:xfrm>
            <a:off x="9540875" y="5098173"/>
            <a:ext cx="65405" cy="60325"/>
          </a:xfrm>
          <a:custGeom>
            <a:avLst/>
            <a:gdLst/>
            <a:ahLst/>
            <a:cxnLst/>
            <a:rect l="l" t="t" r="r" b="b"/>
            <a:pathLst>
              <a:path w="65404" h="60325">
                <a:moveTo>
                  <a:pt x="65404" y="0"/>
                </a:moveTo>
                <a:lnTo>
                  <a:pt x="33527" y="59855"/>
                </a:lnTo>
              </a:path>
              <a:path w="65404" h="60325">
                <a:moveTo>
                  <a:pt x="33527" y="59855"/>
                </a:moveTo>
                <a:lnTo>
                  <a:pt x="0" y="869"/>
                </a:lnTo>
              </a:path>
              <a:path w="65404" h="60325">
                <a:moveTo>
                  <a:pt x="0" y="869"/>
                </a:moveTo>
                <a:lnTo>
                  <a:pt x="654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6" name="object 1556"/>
          <p:cNvSpPr/>
          <p:nvPr/>
        </p:nvSpPr>
        <p:spPr>
          <a:xfrm>
            <a:off x="6376923" y="6769665"/>
            <a:ext cx="1121410" cy="800735"/>
          </a:xfrm>
          <a:custGeom>
            <a:avLst/>
            <a:gdLst/>
            <a:ahLst/>
            <a:cxnLst/>
            <a:rect l="l" t="t" r="r" b="b"/>
            <a:pathLst>
              <a:path w="1121409" h="800734">
                <a:moveTo>
                  <a:pt x="0" y="669848"/>
                </a:moveTo>
                <a:lnTo>
                  <a:pt x="3428" y="694702"/>
                </a:lnTo>
              </a:path>
              <a:path w="1121409" h="800734">
                <a:moveTo>
                  <a:pt x="3428" y="694702"/>
                </a:moveTo>
                <a:lnTo>
                  <a:pt x="10858" y="718242"/>
                </a:lnTo>
              </a:path>
              <a:path w="1121409" h="800734">
                <a:moveTo>
                  <a:pt x="10858" y="718242"/>
                </a:moveTo>
                <a:lnTo>
                  <a:pt x="24891" y="742499"/>
                </a:lnTo>
              </a:path>
              <a:path w="1121409" h="800734">
                <a:moveTo>
                  <a:pt x="24891" y="742499"/>
                </a:moveTo>
                <a:lnTo>
                  <a:pt x="41719" y="759098"/>
                </a:lnTo>
              </a:path>
              <a:path w="1121409" h="800734">
                <a:moveTo>
                  <a:pt x="41719" y="759098"/>
                </a:moveTo>
                <a:lnTo>
                  <a:pt x="61849" y="771448"/>
                </a:lnTo>
              </a:path>
              <a:path w="1121409" h="800734">
                <a:moveTo>
                  <a:pt x="61849" y="771448"/>
                </a:moveTo>
                <a:lnTo>
                  <a:pt x="107696" y="787171"/>
                </a:lnTo>
              </a:path>
              <a:path w="1121409" h="800734">
                <a:moveTo>
                  <a:pt x="107696" y="787171"/>
                </a:moveTo>
                <a:lnTo>
                  <a:pt x="178180" y="798830"/>
                </a:lnTo>
              </a:path>
              <a:path w="1121409" h="800734">
                <a:moveTo>
                  <a:pt x="178180" y="798830"/>
                </a:moveTo>
                <a:lnTo>
                  <a:pt x="249681" y="800569"/>
                </a:lnTo>
              </a:path>
              <a:path w="1121409" h="800734">
                <a:moveTo>
                  <a:pt x="249681" y="800569"/>
                </a:moveTo>
                <a:lnTo>
                  <a:pt x="321373" y="794245"/>
                </a:lnTo>
              </a:path>
              <a:path w="1121409" h="800734">
                <a:moveTo>
                  <a:pt x="321373" y="794245"/>
                </a:moveTo>
                <a:lnTo>
                  <a:pt x="392429" y="781665"/>
                </a:lnTo>
              </a:path>
              <a:path w="1121409" h="800734">
                <a:moveTo>
                  <a:pt x="392429" y="781665"/>
                </a:moveTo>
                <a:lnTo>
                  <a:pt x="552069" y="742003"/>
                </a:lnTo>
              </a:path>
              <a:path w="1121409" h="800734">
                <a:moveTo>
                  <a:pt x="552069" y="742003"/>
                </a:moveTo>
                <a:lnTo>
                  <a:pt x="632015" y="728611"/>
                </a:lnTo>
              </a:path>
              <a:path w="1121409" h="800734">
                <a:moveTo>
                  <a:pt x="632015" y="728611"/>
                </a:moveTo>
                <a:lnTo>
                  <a:pt x="672210" y="726528"/>
                </a:lnTo>
              </a:path>
              <a:path w="1121409" h="800734">
                <a:moveTo>
                  <a:pt x="672210" y="726528"/>
                </a:moveTo>
                <a:lnTo>
                  <a:pt x="712597" y="728706"/>
                </a:lnTo>
              </a:path>
              <a:path w="1121409" h="800734">
                <a:moveTo>
                  <a:pt x="712597" y="728706"/>
                </a:moveTo>
                <a:lnTo>
                  <a:pt x="857884" y="758050"/>
                </a:lnTo>
              </a:path>
              <a:path w="1121409" h="800734">
                <a:moveTo>
                  <a:pt x="857884" y="758050"/>
                </a:moveTo>
                <a:lnTo>
                  <a:pt x="889000" y="759961"/>
                </a:lnTo>
              </a:path>
              <a:path w="1121409" h="800734">
                <a:moveTo>
                  <a:pt x="889000" y="759961"/>
                </a:moveTo>
                <a:lnTo>
                  <a:pt x="915987" y="755199"/>
                </a:lnTo>
              </a:path>
              <a:path w="1121409" h="800734">
                <a:moveTo>
                  <a:pt x="915987" y="755199"/>
                </a:moveTo>
                <a:lnTo>
                  <a:pt x="937768" y="741559"/>
                </a:lnTo>
              </a:path>
              <a:path w="1121409" h="800734">
                <a:moveTo>
                  <a:pt x="937768" y="741559"/>
                </a:moveTo>
                <a:lnTo>
                  <a:pt x="946340" y="730694"/>
                </a:lnTo>
              </a:path>
              <a:path w="1121409" h="800734">
                <a:moveTo>
                  <a:pt x="946340" y="730694"/>
                </a:moveTo>
                <a:lnTo>
                  <a:pt x="953261" y="716730"/>
                </a:lnTo>
              </a:path>
              <a:path w="1121409" h="800734">
                <a:moveTo>
                  <a:pt x="953261" y="716730"/>
                </a:moveTo>
                <a:lnTo>
                  <a:pt x="959611" y="691280"/>
                </a:lnTo>
              </a:path>
              <a:path w="1121409" h="800734">
                <a:moveTo>
                  <a:pt x="959611" y="691280"/>
                </a:moveTo>
                <a:lnTo>
                  <a:pt x="962025" y="664959"/>
                </a:lnTo>
              </a:path>
              <a:path w="1121409" h="800734">
                <a:moveTo>
                  <a:pt x="962025" y="664959"/>
                </a:moveTo>
                <a:lnTo>
                  <a:pt x="964056" y="638467"/>
                </a:lnTo>
              </a:path>
              <a:path w="1121409" h="800734">
                <a:moveTo>
                  <a:pt x="964056" y="638467"/>
                </a:moveTo>
                <a:lnTo>
                  <a:pt x="969264" y="612501"/>
                </a:lnTo>
              </a:path>
              <a:path w="1121409" h="800734">
                <a:moveTo>
                  <a:pt x="969264" y="612501"/>
                </a:moveTo>
                <a:lnTo>
                  <a:pt x="982154" y="585362"/>
                </a:lnTo>
              </a:path>
              <a:path w="1121409" h="800734">
                <a:moveTo>
                  <a:pt x="982154" y="585362"/>
                </a:moveTo>
                <a:lnTo>
                  <a:pt x="1000315" y="561054"/>
                </a:lnTo>
              </a:path>
              <a:path w="1121409" h="800734">
                <a:moveTo>
                  <a:pt x="1000315" y="561054"/>
                </a:moveTo>
                <a:lnTo>
                  <a:pt x="1039177" y="513035"/>
                </a:lnTo>
              </a:path>
              <a:path w="1121409" h="800734">
                <a:moveTo>
                  <a:pt x="1039177" y="513035"/>
                </a:moveTo>
                <a:lnTo>
                  <a:pt x="1050798" y="492271"/>
                </a:lnTo>
              </a:path>
              <a:path w="1121409" h="800734">
                <a:moveTo>
                  <a:pt x="1050798" y="492271"/>
                </a:moveTo>
                <a:lnTo>
                  <a:pt x="1059116" y="470668"/>
                </a:lnTo>
              </a:path>
              <a:path w="1121409" h="800734">
                <a:moveTo>
                  <a:pt x="1059116" y="470668"/>
                </a:moveTo>
                <a:lnTo>
                  <a:pt x="1067307" y="425450"/>
                </a:lnTo>
              </a:path>
              <a:path w="1121409" h="800734">
                <a:moveTo>
                  <a:pt x="1067307" y="425450"/>
                </a:moveTo>
                <a:lnTo>
                  <a:pt x="1067371" y="378142"/>
                </a:lnTo>
              </a:path>
              <a:path w="1121409" h="800734">
                <a:moveTo>
                  <a:pt x="1067371" y="378142"/>
                </a:moveTo>
                <a:lnTo>
                  <a:pt x="1063117" y="329552"/>
                </a:lnTo>
              </a:path>
              <a:path w="1121409" h="800734">
                <a:moveTo>
                  <a:pt x="1063117" y="329552"/>
                </a:moveTo>
                <a:lnTo>
                  <a:pt x="1056004" y="231622"/>
                </a:lnTo>
              </a:path>
              <a:path w="1121409" h="800734">
                <a:moveTo>
                  <a:pt x="1056004" y="231622"/>
                </a:moveTo>
                <a:lnTo>
                  <a:pt x="1060386" y="183902"/>
                </a:lnTo>
              </a:path>
              <a:path w="1121409" h="800734">
                <a:moveTo>
                  <a:pt x="1060386" y="183902"/>
                </a:moveTo>
                <a:lnTo>
                  <a:pt x="1075054" y="137985"/>
                </a:lnTo>
              </a:path>
              <a:path w="1121409" h="800734">
                <a:moveTo>
                  <a:pt x="1075054" y="137985"/>
                </a:moveTo>
                <a:lnTo>
                  <a:pt x="1109027" y="72675"/>
                </a:lnTo>
              </a:path>
              <a:path w="1121409" h="800734">
                <a:moveTo>
                  <a:pt x="1109027" y="72675"/>
                </a:moveTo>
                <a:lnTo>
                  <a:pt x="1116647" y="46805"/>
                </a:lnTo>
              </a:path>
              <a:path w="1121409" h="800734">
                <a:moveTo>
                  <a:pt x="1116647" y="46805"/>
                </a:moveTo>
                <a:lnTo>
                  <a:pt x="1120076" y="23437"/>
                </a:lnTo>
              </a:path>
              <a:path w="1121409" h="800734">
                <a:moveTo>
                  <a:pt x="1120076" y="23437"/>
                </a:moveTo>
                <a:lnTo>
                  <a:pt x="11209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7" name="object 1557"/>
          <p:cNvSpPr/>
          <p:nvPr/>
        </p:nvSpPr>
        <p:spPr>
          <a:xfrm>
            <a:off x="6256261" y="6454819"/>
            <a:ext cx="1143635" cy="1031240"/>
          </a:xfrm>
          <a:custGeom>
            <a:avLst/>
            <a:gdLst/>
            <a:ahLst/>
            <a:cxnLst/>
            <a:rect l="l" t="t" r="r" b="b"/>
            <a:pathLst>
              <a:path w="1143634" h="1031240">
                <a:moveTo>
                  <a:pt x="0" y="224948"/>
                </a:moveTo>
                <a:lnTo>
                  <a:pt x="5632" y="241668"/>
                </a:lnTo>
              </a:path>
              <a:path w="1143634" h="1031240">
                <a:moveTo>
                  <a:pt x="5632" y="241668"/>
                </a:moveTo>
                <a:lnTo>
                  <a:pt x="15233" y="253574"/>
                </a:lnTo>
              </a:path>
              <a:path w="1143634" h="1031240">
                <a:moveTo>
                  <a:pt x="15233" y="253574"/>
                </a:moveTo>
                <a:lnTo>
                  <a:pt x="25673" y="259010"/>
                </a:lnTo>
              </a:path>
              <a:path w="1143634" h="1031240">
                <a:moveTo>
                  <a:pt x="25673" y="259010"/>
                </a:moveTo>
                <a:lnTo>
                  <a:pt x="37160" y="260743"/>
                </a:lnTo>
              </a:path>
              <a:path w="1143634" h="1031240">
                <a:moveTo>
                  <a:pt x="37160" y="260743"/>
                </a:moveTo>
                <a:lnTo>
                  <a:pt x="60274" y="254641"/>
                </a:lnTo>
              </a:path>
              <a:path w="1143634" h="1031240">
                <a:moveTo>
                  <a:pt x="60274" y="254641"/>
                </a:moveTo>
                <a:lnTo>
                  <a:pt x="72110" y="245789"/>
                </a:lnTo>
              </a:path>
              <a:path w="1143634" h="1031240">
                <a:moveTo>
                  <a:pt x="72110" y="245789"/>
                </a:moveTo>
                <a:lnTo>
                  <a:pt x="80568" y="234524"/>
                </a:lnTo>
              </a:path>
              <a:path w="1143634" h="1031240">
                <a:moveTo>
                  <a:pt x="80568" y="234524"/>
                </a:moveTo>
                <a:lnTo>
                  <a:pt x="89941" y="206444"/>
                </a:lnTo>
              </a:path>
              <a:path w="1143634" h="1031240">
                <a:moveTo>
                  <a:pt x="89941" y="206444"/>
                </a:moveTo>
                <a:lnTo>
                  <a:pt x="98755" y="140963"/>
                </a:lnTo>
              </a:path>
              <a:path w="1143634" h="1031240">
                <a:moveTo>
                  <a:pt x="98755" y="140963"/>
                </a:moveTo>
                <a:lnTo>
                  <a:pt x="105549" y="117449"/>
                </a:lnTo>
              </a:path>
              <a:path w="1143634" h="1031240">
                <a:moveTo>
                  <a:pt x="105549" y="117449"/>
                </a:moveTo>
                <a:lnTo>
                  <a:pt x="115519" y="95497"/>
                </a:lnTo>
              </a:path>
              <a:path w="1143634" h="1031240">
                <a:moveTo>
                  <a:pt x="115519" y="95497"/>
                </a:moveTo>
                <a:lnTo>
                  <a:pt x="128409" y="75253"/>
                </a:lnTo>
              </a:path>
              <a:path w="1143634" h="1031240">
                <a:moveTo>
                  <a:pt x="128409" y="75253"/>
                </a:moveTo>
                <a:lnTo>
                  <a:pt x="143840" y="56972"/>
                </a:lnTo>
              </a:path>
              <a:path w="1143634" h="1031240">
                <a:moveTo>
                  <a:pt x="143840" y="56972"/>
                </a:moveTo>
                <a:lnTo>
                  <a:pt x="161747" y="40849"/>
                </a:lnTo>
              </a:path>
              <a:path w="1143634" h="1031240">
                <a:moveTo>
                  <a:pt x="161747" y="40849"/>
                </a:moveTo>
                <a:lnTo>
                  <a:pt x="181622" y="27057"/>
                </a:lnTo>
              </a:path>
              <a:path w="1143634" h="1031240">
                <a:moveTo>
                  <a:pt x="181622" y="27057"/>
                </a:moveTo>
                <a:lnTo>
                  <a:pt x="203276" y="15824"/>
                </a:lnTo>
              </a:path>
              <a:path w="1143634" h="1031240">
                <a:moveTo>
                  <a:pt x="203276" y="15824"/>
                </a:moveTo>
                <a:lnTo>
                  <a:pt x="226453" y="7365"/>
                </a:lnTo>
              </a:path>
              <a:path w="1143634" h="1031240">
                <a:moveTo>
                  <a:pt x="226453" y="7365"/>
                </a:moveTo>
                <a:lnTo>
                  <a:pt x="253822" y="1536"/>
                </a:lnTo>
              </a:path>
              <a:path w="1143634" h="1031240">
                <a:moveTo>
                  <a:pt x="253822" y="1536"/>
                </a:moveTo>
                <a:lnTo>
                  <a:pt x="281571" y="0"/>
                </a:lnTo>
              </a:path>
              <a:path w="1143634" h="1031240">
                <a:moveTo>
                  <a:pt x="281571" y="0"/>
                </a:moveTo>
                <a:lnTo>
                  <a:pt x="309194" y="2698"/>
                </a:lnTo>
              </a:path>
              <a:path w="1143634" h="1031240">
                <a:moveTo>
                  <a:pt x="309194" y="2698"/>
                </a:moveTo>
                <a:lnTo>
                  <a:pt x="336308" y="9721"/>
                </a:lnTo>
              </a:path>
              <a:path w="1143634" h="1031240">
                <a:moveTo>
                  <a:pt x="336308" y="9721"/>
                </a:moveTo>
                <a:lnTo>
                  <a:pt x="373964" y="27432"/>
                </a:lnTo>
              </a:path>
              <a:path w="1143634" h="1031240">
                <a:moveTo>
                  <a:pt x="373964" y="27432"/>
                </a:moveTo>
                <a:lnTo>
                  <a:pt x="406349" y="52660"/>
                </a:lnTo>
              </a:path>
              <a:path w="1143634" h="1031240">
                <a:moveTo>
                  <a:pt x="406349" y="52660"/>
                </a:moveTo>
                <a:lnTo>
                  <a:pt x="432384" y="84410"/>
                </a:lnTo>
              </a:path>
              <a:path w="1143634" h="1031240">
                <a:moveTo>
                  <a:pt x="432384" y="84410"/>
                </a:moveTo>
                <a:lnTo>
                  <a:pt x="450672" y="121589"/>
                </a:lnTo>
              </a:path>
              <a:path w="1143634" h="1031240">
                <a:moveTo>
                  <a:pt x="450672" y="121589"/>
                </a:moveTo>
                <a:lnTo>
                  <a:pt x="463435" y="174301"/>
                </a:lnTo>
              </a:path>
              <a:path w="1143634" h="1031240">
                <a:moveTo>
                  <a:pt x="463435" y="174301"/>
                </a:moveTo>
                <a:lnTo>
                  <a:pt x="477596" y="226466"/>
                </a:lnTo>
              </a:path>
              <a:path w="1143634" h="1031240">
                <a:moveTo>
                  <a:pt x="477596" y="226466"/>
                </a:moveTo>
                <a:lnTo>
                  <a:pt x="488835" y="247992"/>
                </a:lnTo>
              </a:path>
              <a:path w="1143634" h="1031240">
                <a:moveTo>
                  <a:pt x="488835" y="247992"/>
                </a:moveTo>
                <a:lnTo>
                  <a:pt x="503377" y="267290"/>
                </a:lnTo>
              </a:path>
              <a:path w="1143634" h="1031240">
                <a:moveTo>
                  <a:pt x="503377" y="267290"/>
                </a:moveTo>
                <a:lnTo>
                  <a:pt x="520776" y="284111"/>
                </a:lnTo>
              </a:path>
              <a:path w="1143634" h="1031240">
                <a:moveTo>
                  <a:pt x="520776" y="284111"/>
                </a:moveTo>
                <a:lnTo>
                  <a:pt x="540715" y="298176"/>
                </a:lnTo>
              </a:path>
              <a:path w="1143634" h="1031240">
                <a:moveTo>
                  <a:pt x="540715" y="298176"/>
                </a:moveTo>
                <a:lnTo>
                  <a:pt x="573100" y="313328"/>
                </a:lnTo>
              </a:path>
              <a:path w="1143634" h="1031240">
                <a:moveTo>
                  <a:pt x="573100" y="313328"/>
                </a:moveTo>
                <a:lnTo>
                  <a:pt x="607644" y="321913"/>
                </a:lnTo>
              </a:path>
              <a:path w="1143634" h="1031240">
                <a:moveTo>
                  <a:pt x="607644" y="321913"/>
                </a:moveTo>
                <a:lnTo>
                  <a:pt x="643331" y="324542"/>
                </a:lnTo>
              </a:path>
              <a:path w="1143634" h="1031240">
                <a:moveTo>
                  <a:pt x="643331" y="324542"/>
                </a:moveTo>
                <a:lnTo>
                  <a:pt x="679462" y="321913"/>
                </a:lnTo>
              </a:path>
              <a:path w="1143634" h="1031240">
                <a:moveTo>
                  <a:pt x="679462" y="321913"/>
                </a:moveTo>
                <a:lnTo>
                  <a:pt x="719023" y="313182"/>
                </a:lnTo>
              </a:path>
              <a:path w="1143634" h="1031240">
                <a:moveTo>
                  <a:pt x="719023" y="313182"/>
                </a:moveTo>
                <a:lnTo>
                  <a:pt x="755789" y="297929"/>
                </a:lnTo>
              </a:path>
              <a:path w="1143634" h="1031240">
                <a:moveTo>
                  <a:pt x="755789" y="297929"/>
                </a:moveTo>
                <a:lnTo>
                  <a:pt x="787730" y="275501"/>
                </a:lnTo>
              </a:path>
              <a:path w="1143634" h="1031240">
                <a:moveTo>
                  <a:pt x="787730" y="275501"/>
                </a:moveTo>
                <a:lnTo>
                  <a:pt x="812622" y="245217"/>
                </a:lnTo>
              </a:path>
              <a:path w="1143634" h="1031240">
                <a:moveTo>
                  <a:pt x="812622" y="245217"/>
                </a:moveTo>
                <a:lnTo>
                  <a:pt x="844626" y="176530"/>
                </a:lnTo>
              </a:path>
              <a:path w="1143634" h="1031240">
                <a:moveTo>
                  <a:pt x="844626" y="176530"/>
                </a:moveTo>
                <a:lnTo>
                  <a:pt x="859485" y="155575"/>
                </a:lnTo>
              </a:path>
              <a:path w="1143634" h="1031240">
                <a:moveTo>
                  <a:pt x="859485" y="155575"/>
                </a:moveTo>
                <a:lnTo>
                  <a:pt x="877773" y="137763"/>
                </a:lnTo>
              </a:path>
              <a:path w="1143634" h="1031240">
                <a:moveTo>
                  <a:pt x="877773" y="137763"/>
                </a:moveTo>
                <a:lnTo>
                  <a:pt x="898855" y="123304"/>
                </a:lnTo>
              </a:path>
              <a:path w="1143634" h="1031240">
                <a:moveTo>
                  <a:pt x="898855" y="123304"/>
                </a:moveTo>
                <a:lnTo>
                  <a:pt x="922286" y="112312"/>
                </a:lnTo>
              </a:path>
              <a:path w="1143634" h="1031240">
                <a:moveTo>
                  <a:pt x="922286" y="112312"/>
                </a:moveTo>
                <a:lnTo>
                  <a:pt x="950861" y="104324"/>
                </a:lnTo>
              </a:path>
              <a:path w="1143634" h="1031240">
                <a:moveTo>
                  <a:pt x="950861" y="104324"/>
                </a:moveTo>
                <a:lnTo>
                  <a:pt x="980135" y="101371"/>
                </a:lnTo>
              </a:path>
              <a:path w="1143634" h="1031240">
                <a:moveTo>
                  <a:pt x="980135" y="101371"/>
                </a:moveTo>
                <a:lnTo>
                  <a:pt x="1009472" y="103555"/>
                </a:lnTo>
              </a:path>
              <a:path w="1143634" h="1031240">
                <a:moveTo>
                  <a:pt x="1009472" y="103555"/>
                </a:moveTo>
                <a:lnTo>
                  <a:pt x="1038174" y="111099"/>
                </a:lnTo>
              </a:path>
              <a:path w="1143634" h="1031240">
                <a:moveTo>
                  <a:pt x="1038174" y="111099"/>
                </a:moveTo>
                <a:lnTo>
                  <a:pt x="1062812" y="122459"/>
                </a:lnTo>
              </a:path>
              <a:path w="1143634" h="1031240">
                <a:moveTo>
                  <a:pt x="1062812" y="122459"/>
                </a:moveTo>
                <a:lnTo>
                  <a:pt x="1084973" y="137687"/>
                </a:lnTo>
              </a:path>
              <a:path w="1143634" h="1031240">
                <a:moveTo>
                  <a:pt x="1084973" y="137687"/>
                </a:moveTo>
                <a:lnTo>
                  <a:pt x="1104277" y="156489"/>
                </a:lnTo>
              </a:path>
              <a:path w="1143634" h="1031240">
                <a:moveTo>
                  <a:pt x="1104277" y="156489"/>
                </a:moveTo>
                <a:lnTo>
                  <a:pt x="1120279" y="178441"/>
                </a:lnTo>
              </a:path>
              <a:path w="1143634" h="1031240">
                <a:moveTo>
                  <a:pt x="1120279" y="178441"/>
                </a:moveTo>
                <a:lnTo>
                  <a:pt x="1131963" y="201904"/>
                </a:lnTo>
              </a:path>
              <a:path w="1143634" h="1031240">
                <a:moveTo>
                  <a:pt x="1131963" y="201904"/>
                </a:moveTo>
                <a:lnTo>
                  <a:pt x="1139647" y="226466"/>
                </a:lnTo>
              </a:path>
              <a:path w="1143634" h="1031240">
                <a:moveTo>
                  <a:pt x="1139647" y="226466"/>
                </a:moveTo>
                <a:lnTo>
                  <a:pt x="1143330" y="251637"/>
                </a:lnTo>
              </a:path>
              <a:path w="1143634" h="1031240">
                <a:moveTo>
                  <a:pt x="1143330" y="251637"/>
                </a:moveTo>
                <a:lnTo>
                  <a:pt x="1142949" y="276967"/>
                </a:lnTo>
              </a:path>
              <a:path w="1143634" h="1031240">
                <a:moveTo>
                  <a:pt x="1142949" y="276967"/>
                </a:moveTo>
                <a:lnTo>
                  <a:pt x="1138821" y="301993"/>
                </a:lnTo>
              </a:path>
              <a:path w="1143634" h="1031240">
                <a:moveTo>
                  <a:pt x="1138821" y="301993"/>
                </a:moveTo>
                <a:lnTo>
                  <a:pt x="1130820" y="326250"/>
                </a:lnTo>
              </a:path>
              <a:path w="1143634" h="1031240">
                <a:moveTo>
                  <a:pt x="1130820" y="326250"/>
                </a:moveTo>
                <a:lnTo>
                  <a:pt x="1119136" y="349294"/>
                </a:lnTo>
              </a:path>
              <a:path w="1143634" h="1031240">
                <a:moveTo>
                  <a:pt x="1119136" y="349294"/>
                </a:moveTo>
                <a:lnTo>
                  <a:pt x="1103833" y="370655"/>
                </a:lnTo>
              </a:path>
              <a:path w="1143634" h="1031240">
                <a:moveTo>
                  <a:pt x="1103833" y="370655"/>
                </a:moveTo>
                <a:lnTo>
                  <a:pt x="1080084" y="393496"/>
                </a:lnTo>
              </a:path>
              <a:path w="1143634" h="1031240">
                <a:moveTo>
                  <a:pt x="1080084" y="393496"/>
                </a:moveTo>
                <a:lnTo>
                  <a:pt x="1052525" y="410711"/>
                </a:lnTo>
              </a:path>
              <a:path w="1143634" h="1031240">
                <a:moveTo>
                  <a:pt x="1052525" y="410711"/>
                </a:moveTo>
                <a:lnTo>
                  <a:pt x="1022045" y="421576"/>
                </a:lnTo>
              </a:path>
              <a:path w="1143634" h="1031240">
                <a:moveTo>
                  <a:pt x="1022045" y="421576"/>
                </a:moveTo>
                <a:lnTo>
                  <a:pt x="989533" y="425621"/>
                </a:lnTo>
              </a:path>
              <a:path w="1143634" h="1031240">
                <a:moveTo>
                  <a:pt x="989533" y="425621"/>
                </a:moveTo>
                <a:lnTo>
                  <a:pt x="963688" y="424751"/>
                </a:lnTo>
              </a:path>
              <a:path w="1143634" h="1031240">
                <a:moveTo>
                  <a:pt x="963688" y="424751"/>
                </a:moveTo>
                <a:lnTo>
                  <a:pt x="934859" y="427558"/>
                </a:lnTo>
              </a:path>
              <a:path w="1143634" h="1031240">
                <a:moveTo>
                  <a:pt x="934859" y="427558"/>
                </a:moveTo>
                <a:lnTo>
                  <a:pt x="907554" y="435692"/>
                </a:lnTo>
              </a:path>
              <a:path w="1143634" h="1031240">
                <a:moveTo>
                  <a:pt x="907554" y="435692"/>
                </a:moveTo>
                <a:lnTo>
                  <a:pt x="882789" y="449332"/>
                </a:lnTo>
              </a:path>
              <a:path w="1143634" h="1031240">
                <a:moveTo>
                  <a:pt x="882789" y="449332"/>
                </a:moveTo>
                <a:lnTo>
                  <a:pt x="861771" y="468706"/>
                </a:lnTo>
              </a:path>
              <a:path w="1143634" h="1031240">
                <a:moveTo>
                  <a:pt x="861771" y="468706"/>
                </a:moveTo>
                <a:lnTo>
                  <a:pt x="846213" y="491972"/>
                </a:lnTo>
              </a:path>
              <a:path w="1143634" h="1031240">
                <a:moveTo>
                  <a:pt x="846213" y="491972"/>
                </a:moveTo>
                <a:lnTo>
                  <a:pt x="835101" y="517671"/>
                </a:lnTo>
              </a:path>
              <a:path w="1143634" h="1031240">
                <a:moveTo>
                  <a:pt x="835101" y="517671"/>
                </a:moveTo>
                <a:lnTo>
                  <a:pt x="820115" y="572763"/>
                </a:lnTo>
              </a:path>
              <a:path w="1143634" h="1031240">
                <a:moveTo>
                  <a:pt x="820115" y="572763"/>
                </a:moveTo>
                <a:lnTo>
                  <a:pt x="778332" y="739324"/>
                </a:lnTo>
              </a:path>
              <a:path w="1143634" h="1031240">
                <a:moveTo>
                  <a:pt x="778332" y="739324"/>
                </a:moveTo>
                <a:lnTo>
                  <a:pt x="758774" y="820781"/>
                </a:lnTo>
              </a:path>
              <a:path w="1143634" h="1031240">
                <a:moveTo>
                  <a:pt x="758774" y="820781"/>
                </a:moveTo>
                <a:lnTo>
                  <a:pt x="745502" y="860151"/>
                </a:lnTo>
              </a:path>
              <a:path w="1143634" h="1031240">
                <a:moveTo>
                  <a:pt x="745502" y="860151"/>
                </a:moveTo>
                <a:lnTo>
                  <a:pt x="727468" y="897432"/>
                </a:lnTo>
              </a:path>
              <a:path w="1143634" h="1031240">
                <a:moveTo>
                  <a:pt x="727468" y="897432"/>
                </a:moveTo>
                <a:lnTo>
                  <a:pt x="696925" y="938555"/>
                </a:lnTo>
              </a:path>
              <a:path w="1143634" h="1031240">
                <a:moveTo>
                  <a:pt x="696925" y="938555"/>
                </a:moveTo>
                <a:lnTo>
                  <a:pt x="659079" y="972413"/>
                </a:lnTo>
              </a:path>
              <a:path w="1143634" h="1031240">
                <a:moveTo>
                  <a:pt x="659079" y="972413"/>
                </a:moveTo>
                <a:lnTo>
                  <a:pt x="615327" y="998880"/>
                </a:lnTo>
              </a:path>
              <a:path w="1143634" h="1031240">
                <a:moveTo>
                  <a:pt x="615327" y="998880"/>
                </a:moveTo>
                <a:lnTo>
                  <a:pt x="567194" y="1017631"/>
                </a:lnTo>
              </a:path>
              <a:path w="1143634" h="1031240">
                <a:moveTo>
                  <a:pt x="567194" y="1017631"/>
                </a:moveTo>
                <a:lnTo>
                  <a:pt x="513092" y="1028871"/>
                </a:lnTo>
              </a:path>
              <a:path w="1143634" h="1031240">
                <a:moveTo>
                  <a:pt x="513092" y="1028871"/>
                </a:moveTo>
                <a:lnTo>
                  <a:pt x="458355" y="1030681"/>
                </a:lnTo>
              </a:path>
              <a:path w="1143634" h="1031240">
                <a:moveTo>
                  <a:pt x="458355" y="1030681"/>
                </a:moveTo>
                <a:lnTo>
                  <a:pt x="404190" y="1022819"/>
                </a:lnTo>
              </a:path>
              <a:path w="1143634" h="1031240">
                <a:moveTo>
                  <a:pt x="404190" y="1022819"/>
                </a:moveTo>
                <a:lnTo>
                  <a:pt x="352056" y="1005109"/>
                </a:lnTo>
              </a:path>
              <a:path w="1143634" h="1031240">
                <a:moveTo>
                  <a:pt x="352056" y="1005109"/>
                </a:moveTo>
                <a:lnTo>
                  <a:pt x="304304" y="978071"/>
                </a:lnTo>
              </a:path>
              <a:path w="1143634" h="1031240">
                <a:moveTo>
                  <a:pt x="304304" y="978071"/>
                </a:moveTo>
                <a:lnTo>
                  <a:pt x="262648" y="943019"/>
                </a:lnTo>
              </a:path>
              <a:path w="1143634" h="1031240">
                <a:moveTo>
                  <a:pt x="262648" y="943019"/>
                </a:moveTo>
                <a:lnTo>
                  <a:pt x="227787" y="901026"/>
                </a:lnTo>
              </a:path>
              <a:path w="1143634" h="1031240">
                <a:moveTo>
                  <a:pt x="227787" y="901026"/>
                </a:moveTo>
                <a:lnTo>
                  <a:pt x="200355" y="853300"/>
                </a:lnTo>
              </a:path>
              <a:path w="1143634" h="1031240">
                <a:moveTo>
                  <a:pt x="200355" y="853300"/>
                </a:moveTo>
                <a:lnTo>
                  <a:pt x="186639" y="819397"/>
                </a:lnTo>
              </a:path>
              <a:path w="1143634" h="1031240">
                <a:moveTo>
                  <a:pt x="186639" y="819397"/>
                </a:moveTo>
                <a:lnTo>
                  <a:pt x="176860" y="784421"/>
                </a:lnTo>
              </a:path>
              <a:path w="1143634" h="1031240">
                <a:moveTo>
                  <a:pt x="176860" y="784421"/>
                </a:moveTo>
                <a:lnTo>
                  <a:pt x="171208" y="748976"/>
                </a:lnTo>
              </a:path>
              <a:path w="1143634" h="1031240">
                <a:moveTo>
                  <a:pt x="171208" y="748976"/>
                </a:moveTo>
                <a:lnTo>
                  <a:pt x="170002" y="713428"/>
                </a:lnTo>
              </a:path>
              <a:path w="1143634" h="1031240">
                <a:moveTo>
                  <a:pt x="170002" y="713428"/>
                </a:moveTo>
                <a:lnTo>
                  <a:pt x="173304" y="678332"/>
                </a:lnTo>
              </a:path>
              <a:path w="1143634" h="1031240">
                <a:moveTo>
                  <a:pt x="173304" y="678332"/>
                </a:moveTo>
                <a:lnTo>
                  <a:pt x="181432" y="644175"/>
                </a:lnTo>
              </a:path>
              <a:path w="1143634" h="1031240">
                <a:moveTo>
                  <a:pt x="181432" y="644175"/>
                </a:moveTo>
                <a:lnTo>
                  <a:pt x="194576" y="611384"/>
                </a:lnTo>
              </a:path>
              <a:path w="1143634" h="1031240">
                <a:moveTo>
                  <a:pt x="194576" y="611384"/>
                </a:moveTo>
                <a:lnTo>
                  <a:pt x="212864" y="580504"/>
                </a:lnTo>
              </a:path>
              <a:path w="1143634" h="1031240">
                <a:moveTo>
                  <a:pt x="212864" y="580504"/>
                </a:moveTo>
                <a:lnTo>
                  <a:pt x="286969" y="493337"/>
                </a:lnTo>
              </a:path>
              <a:path w="1143634" h="1031240">
                <a:moveTo>
                  <a:pt x="286969" y="493337"/>
                </a:moveTo>
                <a:lnTo>
                  <a:pt x="298526" y="474535"/>
                </a:lnTo>
              </a:path>
              <a:path w="1143634" h="1031240">
                <a:moveTo>
                  <a:pt x="298526" y="474535"/>
                </a:moveTo>
                <a:lnTo>
                  <a:pt x="305955" y="453999"/>
                </a:lnTo>
              </a:path>
              <a:path w="1143634" h="1031240">
                <a:moveTo>
                  <a:pt x="305955" y="453999"/>
                </a:moveTo>
                <a:lnTo>
                  <a:pt x="307733" y="437426"/>
                </a:lnTo>
              </a:path>
              <a:path w="1143634" h="1031240">
                <a:moveTo>
                  <a:pt x="307733" y="437426"/>
                </a:moveTo>
                <a:lnTo>
                  <a:pt x="306019" y="421055"/>
                </a:lnTo>
              </a:path>
              <a:path w="1143634" h="1031240">
                <a:moveTo>
                  <a:pt x="306019" y="421055"/>
                </a:moveTo>
                <a:lnTo>
                  <a:pt x="300875" y="405428"/>
                </a:lnTo>
              </a:path>
              <a:path w="1143634" h="1031240">
                <a:moveTo>
                  <a:pt x="300875" y="405428"/>
                </a:moveTo>
                <a:lnTo>
                  <a:pt x="292303" y="391191"/>
                </a:lnTo>
              </a:path>
              <a:path w="1143634" h="1031240">
                <a:moveTo>
                  <a:pt x="292303" y="391191"/>
                </a:moveTo>
                <a:lnTo>
                  <a:pt x="281571" y="379907"/>
                </a:lnTo>
              </a:path>
              <a:path w="1143634" h="1031240">
                <a:moveTo>
                  <a:pt x="281571" y="379907"/>
                </a:moveTo>
                <a:lnTo>
                  <a:pt x="268871" y="371125"/>
                </a:lnTo>
              </a:path>
              <a:path w="1143634" h="1031240">
                <a:moveTo>
                  <a:pt x="268871" y="371125"/>
                </a:moveTo>
                <a:lnTo>
                  <a:pt x="239407" y="360927"/>
                </a:lnTo>
              </a:path>
              <a:path w="1143634" h="1031240">
                <a:moveTo>
                  <a:pt x="239407" y="360927"/>
                </a:moveTo>
                <a:lnTo>
                  <a:pt x="205244" y="360857"/>
                </a:lnTo>
              </a:path>
              <a:path w="1143634" h="1031240">
                <a:moveTo>
                  <a:pt x="205244" y="360857"/>
                </a:moveTo>
                <a:lnTo>
                  <a:pt x="173621" y="371570"/>
                </a:lnTo>
              </a:path>
              <a:path w="1143634" h="1031240">
                <a:moveTo>
                  <a:pt x="173621" y="371570"/>
                </a:moveTo>
                <a:lnTo>
                  <a:pt x="147078" y="391737"/>
                </a:lnTo>
              </a:path>
              <a:path w="1143634" h="1031240">
                <a:moveTo>
                  <a:pt x="147078" y="391737"/>
                </a:moveTo>
                <a:lnTo>
                  <a:pt x="127965" y="420065"/>
                </a:lnTo>
              </a:path>
              <a:path w="1143634" h="1031240">
                <a:moveTo>
                  <a:pt x="127965" y="420065"/>
                </a:moveTo>
                <a:lnTo>
                  <a:pt x="120662" y="441991"/>
                </a:lnTo>
              </a:path>
              <a:path w="1143634" h="1031240">
                <a:moveTo>
                  <a:pt x="120662" y="441991"/>
                </a:moveTo>
                <a:lnTo>
                  <a:pt x="117170" y="465181"/>
                </a:lnTo>
              </a:path>
              <a:path w="1143634" h="1031240">
                <a:moveTo>
                  <a:pt x="117170" y="465181"/>
                </a:moveTo>
                <a:lnTo>
                  <a:pt x="117233" y="487832"/>
                </a:lnTo>
              </a:path>
              <a:path w="1143634" h="1031240">
                <a:moveTo>
                  <a:pt x="117233" y="487832"/>
                </a:moveTo>
                <a:lnTo>
                  <a:pt x="120662" y="5081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558" name="object 1558"/>
          <p:cNvPicPr/>
          <p:nvPr/>
        </p:nvPicPr>
        <p:blipFill>
          <a:blip r:embed="rId219" cstate="print"/>
          <a:stretch>
            <a:fillRect/>
          </a:stretch>
        </p:blipFill>
        <p:spPr>
          <a:xfrm>
            <a:off x="5019528" y="5011282"/>
            <a:ext cx="1068438" cy="40307"/>
          </a:xfrm>
          <a:prstGeom prst="rect">
            <a:avLst/>
          </a:prstGeom>
        </p:spPr>
      </p:pic>
      <p:sp>
        <p:nvSpPr>
          <p:cNvPr id="1559" name="object 1559"/>
          <p:cNvSpPr txBox="1"/>
          <p:nvPr/>
        </p:nvSpPr>
        <p:spPr>
          <a:xfrm>
            <a:off x="9153715" y="1961841"/>
            <a:ext cx="211454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latin typeface="Tahoma"/>
                <a:cs typeface="Tahoma"/>
              </a:rPr>
              <a:t>ul. Kantorova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0" name="object 1560"/>
          <p:cNvSpPr txBox="1"/>
          <p:nvPr/>
        </p:nvSpPr>
        <p:spPr>
          <a:xfrm rot="16620000">
            <a:off x="12505411" y="4268332"/>
            <a:ext cx="234483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10">
                <a:latin typeface="Tahoma"/>
                <a:cs typeface="Tahoma"/>
              </a:rPr>
              <a:t>ul. Přemyslovská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1" name="object 1561"/>
          <p:cNvSpPr txBox="1"/>
          <p:nvPr/>
        </p:nvSpPr>
        <p:spPr>
          <a:xfrm>
            <a:off x="1651688" y="3994114"/>
            <a:ext cx="237871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94615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nafukovací</a:t>
            </a:r>
            <a:r>
              <a:rPr dirty="0" sz="250" spc="45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sportovní</a:t>
            </a:r>
            <a:r>
              <a:rPr dirty="0" sz="250" spc="80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20">
                <a:solidFill>
                  <a:srgbClr val="535353"/>
                </a:solidFill>
                <a:latin typeface="Tahoma"/>
                <a:cs typeface="Tahoma"/>
              </a:rPr>
              <a:t>hala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2" name="object 1562"/>
          <p:cNvSpPr txBox="1"/>
          <p:nvPr/>
        </p:nvSpPr>
        <p:spPr>
          <a:xfrm>
            <a:off x="2838254" y="3331359"/>
            <a:ext cx="99695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šatny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3" name="object 1563"/>
          <p:cNvSpPr txBox="1"/>
          <p:nvPr/>
        </p:nvSpPr>
        <p:spPr>
          <a:xfrm rot="21480000">
            <a:off x="4210296" y="7759906"/>
            <a:ext cx="207451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10">
                <a:latin typeface="Tahoma"/>
                <a:cs typeface="Tahoma"/>
              </a:rPr>
              <a:t>ul.</a:t>
            </a:r>
            <a:r>
              <a:rPr dirty="0" sz="250" spc="-2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Za</a:t>
            </a:r>
            <a:r>
              <a:rPr dirty="0" sz="250" spc="-15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cihelnou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4" name="object 1564"/>
          <p:cNvSpPr txBox="1"/>
          <p:nvPr/>
        </p:nvSpPr>
        <p:spPr>
          <a:xfrm>
            <a:off x="1064908" y="1843102"/>
            <a:ext cx="62230" cy="364490"/>
          </a:xfrm>
          <a:prstGeom prst="rect">
            <a:avLst/>
          </a:prstGeom>
        </p:spPr>
        <p:txBody>
          <a:bodyPr wrap="square" lIns="0" tIns="1016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250" spc="-10">
                <a:latin typeface="Tahoma"/>
                <a:cs typeface="Tahoma"/>
              </a:rPr>
              <a:t>dopravní</a:t>
            </a:r>
            <a:r>
              <a:rPr dirty="0" sz="250" spc="3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propojení</a:t>
            </a:r>
            <a:r>
              <a:rPr dirty="0" sz="250" spc="3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k</a:t>
            </a:r>
            <a:r>
              <a:rPr dirty="0" sz="250" spc="35">
                <a:latin typeface="Tahoma"/>
                <a:cs typeface="Tahoma"/>
              </a:rPr>
              <a:t> </a:t>
            </a:r>
            <a:r>
              <a:rPr dirty="0" sz="250" spc="-25">
                <a:latin typeface="Tahoma"/>
                <a:cs typeface="Tahoma"/>
              </a:rPr>
              <a:t>bu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5" name="object 1565"/>
          <p:cNvSpPr txBox="1"/>
          <p:nvPr/>
        </p:nvSpPr>
        <p:spPr>
          <a:xfrm>
            <a:off x="6983895" y="2993888"/>
            <a:ext cx="7493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5">
                <a:solidFill>
                  <a:srgbClr val="535353"/>
                </a:solidFill>
                <a:latin typeface="Tahoma"/>
                <a:cs typeface="Tahoma"/>
              </a:rPr>
              <a:t>1:12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6" name="object 1566"/>
          <p:cNvSpPr txBox="1"/>
          <p:nvPr/>
        </p:nvSpPr>
        <p:spPr>
          <a:xfrm>
            <a:off x="6331801" y="2379411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7" name="object 1567"/>
          <p:cNvSpPr txBox="1"/>
          <p:nvPr/>
        </p:nvSpPr>
        <p:spPr>
          <a:xfrm>
            <a:off x="6794656" y="2379411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8" name="object 1568"/>
          <p:cNvSpPr txBox="1"/>
          <p:nvPr/>
        </p:nvSpPr>
        <p:spPr>
          <a:xfrm>
            <a:off x="7395128" y="2379411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9" name="object 1569"/>
          <p:cNvSpPr txBox="1"/>
          <p:nvPr/>
        </p:nvSpPr>
        <p:spPr>
          <a:xfrm>
            <a:off x="7848681" y="2379411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70" name="object 1570"/>
          <p:cNvSpPr txBox="1"/>
          <p:nvPr/>
        </p:nvSpPr>
        <p:spPr>
          <a:xfrm rot="16620000">
            <a:off x="12682308" y="3201362"/>
            <a:ext cx="67876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30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grpSp>
        <p:nvGrpSpPr>
          <p:cNvPr id="1571" name="object 1571"/>
          <p:cNvGrpSpPr/>
          <p:nvPr/>
        </p:nvGrpSpPr>
        <p:grpSpPr>
          <a:xfrm>
            <a:off x="985215" y="5913501"/>
            <a:ext cx="175260" cy="208915"/>
            <a:chOff x="985215" y="5913501"/>
            <a:chExt cx="175260" cy="208915"/>
          </a:xfrm>
        </p:grpSpPr>
        <p:sp>
          <p:nvSpPr>
            <p:cNvPr id="1572" name="object 1572"/>
            <p:cNvSpPr/>
            <p:nvPr/>
          </p:nvSpPr>
          <p:spPr>
            <a:xfrm>
              <a:off x="988815" y="5917150"/>
              <a:ext cx="168275" cy="201930"/>
            </a:xfrm>
            <a:custGeom>
              <a:avLst/>
              <a:gdLst/>
              <a:ahLst/>
              <a:cxnLst/>
              <a:rect l="l" t="t" r="r" b="b"/>
              <a:pathLst>
                <a:path w="168275" h="201929">
                  <a:moveTo>
                    <a:pt x="168001" y="0"/>
                  </a:moveTo>
                  <a:lnTo>
                    <a:pt x="0" y="0"/>
                  </a:lnTo>
                  <a:lnTo>
                    <a:pt x="0" y="201562"/>
                  </a:lnTo>
                  <a:lnTo>
                    <a:pt x="168001" y="201562"/>
                  </a:lnTo>
                  <a:lnTo>
                    <a:pt x="168001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988815" y="5917101"/>
              <a:ext cx="168275" cy="201930"/>
            </a:xfrm>
            <a:custGeom>
              <a:avLst/>
              <a:gdLst/>
              <a:ahLst/>
              <a:cxnLst/>
              <a:rect l="l" t="t" r="r" b="b"/>
              <a:pathLst>
                <a:path w="168275" h="201929">
                  <a:moveTo>
                    <a:pt x="168001" y="0"/>
                  </a:moveTo>
                  <a:lnTo>
                    <a:pt x="168001" y="201612"/>
                  </a:lnTo>
                </a:path>
                <a:path w="168275" h="201929">
                  <a:moveTo>
                    <a:pt x="168001" y="201612"/>
                  </a:moveTo>
                  <a:lnTo>
                    <a:pt x="0" y="201612"/>
                  </a:lnTo>
                </a:path>
                <a:path w="168275" h="201929">
                  <a:moveTo>
                    <a:pt x="0" y="201612"/>
                  </a:moveTo>
                  <a:lnTo>
                    <a:pt x="0" y="0"/>
                  </a:lnTo>
                </a:path>
                <a:path w="168275" h="201929">
                  <a:moveTo>
                    <a:pt x="0" y="0"/>
                  </a:moveTo>
                  <a:lnTo>
                    <a:pt x="168001" y="0"/>
                  </a:lnTo>
                </a:path>
                <a:path w="168275" h="201929">
                  <a:moveTo>
                    <a:pt x="0" y="100806"/>
                  </a:moveTo>
                  <a:lnTo>
                    <a:pt x="168001" y="1008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4" name="object 1574"/>
          <p:cNvGrpSpPr/>
          <p:nvPr/>
        </p:nvGrpSpPr>
        <p:grpSpPr>
          <a:xfrm>
            <a:off x="720953" y="1859724"/>
            <a:ext cx="12064365" cy="6124575"/>
            <a:chOff x="720953" y="1859724"/>
            <a:chExt cx="12064365" cy="6124575"/>
          </a:xfrm>
        </p:grpSpPr>
        <p:sp>
          <p:nvSpPr>
            <p:cNvPr id="1575" name="object 1575"/>
            <p:cNvSpPr/>
            <p:nvPr/>
          </p:nvSpPr>
          <p:spPr>
            <a:xfrm>
              <a:off x="9841039" y="6025969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46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46" y="161279"/>
                  </a:lnTo>
                  <a:lnTo>
                    <a:pt x="6746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9841039" y="602596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0" y="161283"/>
                  </a:lnTo>
                </a:path>
                <a:path w="6984" h="161289">
                  <a:moveTo>
                    <a:pt x="6730" y="161283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10077957" y="6025969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10077957" y="602596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1" y="161283"/>
                  </a:lnTo>
                </a:path>
                <a:path w="6984" h="161289">
                  <a:moveTo>
                    <a:pt x="6731" y="161283"/>
                  </a:moveTo>
                  <a:lnTo>
                    <a:pt x="6731" y="0"/>
                  </a:lnTo>
                </a:path>
                <a:path w="6984" h="161289">
                  <a:moveTo>
                    <a:pt x="6731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9841039" y="5669823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46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46" y="161279"/>
                  </a:lnTo>
                  <a:lnTo>
                    <a:pt x="6746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9841039" y="5669820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0" y="161283"/>
                  </a:lnTo>
                </a:path>
                <a:path w="6984" h="161289">
                  <a:moveTo>
                    <a:pt x="6730" y="161283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10077957" y="5669823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10077957" y="5669820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1" y="161283"/>
                  </a:lnTo>
                </a:path>
                <a:path w="6984" h="161289">
                  <a:moveTo>
                    <a:pt x="6731" y="161283"/>
                  </a:moveTo>
                  <a:lnTo>
                    <a:pt x="6731" y="0"/>
                  </a:lnTo>
                </a:path>
                <a:path w="6984" h="161289">
                  <a:moveTo>
                    <a:pt x="6731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9841039" y="531365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46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46" y="161279"/>
                  </a:lnTo>
                  <a:lnTo>
                    <a:pt x="6746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9841039" y="5313654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77"/>
                  </a:moveTo>
                  <a:lnTo>
                    <a:pt x="6730" y="161277"/>
                  </a:lnTo>
                </a:path>
                <a:path w="6984" h="161289">
                  <a:moveTo>
                    <a:pt x="6730" y="161277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10077957" y="531365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10077957" y="5313654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77"/>
                  </a:moveTo>
                  <a:lnTo>
                    <a:pt x="6731" y="161277"/>
                  </a:lnTo>
                </a:path>
                <a:path w="6984" h="161289">
                  <a:moveTo>
                    <a:pt x="6731" y="161277"/>
                  </a:moveTo>
                  <a:lnTo>
                    <a:pt x="6731" y="0"/>
                  </a:lnTo>
                </a:path>
                <a:path w="6984" h="161289">
                  <a:moveTo>
                    <a:pt x="6731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7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10007372" y="2980944"/>
              <a:ext cx="1510030" cy="67945"/>
            </a:xfrm>
            <a:custGeom>
              <a:avLst/>
              <a:gdLst/>
              <a:ahLst/>
              <a:cxnLst/>
              <a:rect l="l" t="t" r="r" b="b"/>
              <a:pathLst>
                <a:path w="1510029" h="67944">
                  <a:moveTo>
                    <a:pt x="41240" y="57860"/>
                  </a:moveTo>
                  <a:lnTo>
                    <a:pt x="162787" y="67690"/>
                  </a:lnTo>
                </a:path>
                <a:path w="1510029" h="67944">
                  <a:moveTo>
                    <a:pt x="23795" y="46213"/>
                  </a:moveTo>
                  <a:lnTo>
                    <a:pt x="289406" y="67690"/>
                  </a:lnTo>
                </a:path>
                <a:path w="1510029" h="67944">
                  <a:moveTo>
                    <a:pt x="15181" y="35267"/>
                  </a:moveTo>
                  <a:lnTo>
                    <a:pt x="416088" y="67690"/>
                  </a:lnTo>
                </a:path>
                <a:path w="1510029" h="67944">
                  <a:moveTo>
                    <a:pt x="7084" y="24384"/>
                  </a:moveTo>
                  <a:lnTo>
                    <a:pt x="542707" y="67690"/>
                  </a:lnTo>
                </a:path>
                <a:path w="1510029" h="67944">
                  <a:moveTo>
                    <a:pt x="3542" y="13838"/>
                  </a:moveTo>
                  <a:lnTo>
                    <a:pt x="669390" y="67690"/>
                  </a:lnTo>
                </a:path>
                <a:path w="1510029" h="67944">
                  <a:moveTo>
                    <a:pt x="0" y="3293"/>
                  </a:moveTo>
                  <a:lnTo>
                    <a:pt x="796072" y="67690"/>
                  </a:lnTo>
                </a:path>
                <a:path w="1510029" h="67944">
                  <a:moveTo>
                    <a:pt x="85571" y="0"/>
                  </a:moveTo>
                  <a:lnTo>
                    <a:pt x="922691" y="67690"/>
                  </a:lnTo>
                </a:path>
                <a:path w="1510029" h="67944">
                  <a:moveTo>
                    <a:pt x="212190" y="0"/>
                  </a:moveTo>
                  <a:lnTo>
                    <a:pt x="1049374" y="67690"/>
                  </a:lnTo>
                </a:path>
                <a:path w="1510029" h="67944">
                  <a:moveTo>
                    <a:pt x="338872" y="0"/>
                  </a:moveTo>
                  <a:lnTo>
                    <a:pt x="1175993" y="67690"/>
                  </a:lnTo>
                </a:path>
                <a:path w="1510029" h="67944">
                  <a:moveTo>
                    <a:pt x="465491" y="0"/>
                  </a:moveTo>
                  <a:lnTo>
                    <a:pt x="1302675" y="67690"/>
                  </a:lnTo>
                </a:path>
                <a:path w="1510029" h="67944">
                  <a:moveTo>
                    <a:pt x="592174" y="0"/>
                  </a:moveTo>
                  <a:lnTo>
                    <a:pt x="1429294" y="67690"/>
                  </a:lnTo>
                </a:path>
                <a:path w="1510029" h="67944">
                  <a:moveTo>
                    <a:pt x="718793" y="0"/>
                  </a:moveTo>
                  <a:lnTo>
                    <a:pt x="1509812" y="63944"/>
                  </a:lnTo>
                </a:path>
                <a:path w="1510029" h="67944">
                  <a:moveTo>
                    <a:pt x="845475" y="0"/>
                  </a:moveTo>
                  <a:lnTo>
                    <a:pt x="1509812" y="53720"/>
                  </a:lnTo>
                </a:path>
                <a:path w="1510029" h="67944">
                  <a:moveTo>
                    <a:pt x="972158" y="0"/>
                  </a:moveTo>
                  <a:lnTo>
                    <a:pt x="1509812" y="43497"/>
                  </a:lnTo>
                </a:path>
                <a:path w="1510029" h="67944">
                  <a:moveTo>
                    <a:pt x="1098777" y="0"/>
                  </a:moveTo>
                  <a:lnTo>
                    <a:pt x="1509812" y="33210"/>
                  </a:lnTo>
                </a:path>
                <a:path w="1510029" h="67944">
                  <a:moveTo>
                    <a:pt x="1225459" y="0"/>
                  </a:moveTo>
                  <a:lnTo>
                    <a:pt x="1509812" y="22986"/>
                  </a:lnTo>
                </a:path>
                <a:path w="1510029" h="67944">
                  <a:moveTo>
                    <a:pt x="1352078" y="0"/>
                  </a:moveTo>
                  <a:lnTo>
                    <a:pt x="1509812" y="12700"/>
                  </a:lnTo>
                </a:path>
                <a:path w="1510029" h="67944">
                  <a:moveTo>
                    <a:pt x="1478761" y="0"/>
                  </a:moveTo>
                  <a:lnTo>
                    <a:pt x="1509812" y="2476"/>
                  </a:lnTo>
                </a:path>
              </a:pathLst>
            </a:custGeom>
            <a:ln w="3600">
              <a:solidFill>
                <a:srgbClr val="9B9D5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5019528" y="4950809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26"/>
                  </a:lnTo>
                  <a:lnTo>
                    <a:pt x="100806" y="5372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5019528" y="4950809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27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27"/>
                  </a:lnTo>
                </a:path>
                <a:path w="100964" h="53975">
                  <a:moveTo>
                    <a:pt x="0" y="53727"/>
                  </a:moveTo>
                  <a:lnTo>
                    <a:pt x="100806" y="5372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5019528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5019528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92" name="object 1592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5017728" y="4656687"/>
              <a:ext cx="104406" cy="131241"/>
            </a:xfrm>
            <a:prstGeom prst="rect">
              <a:avLst/>
            </a:prstGeom>
          </p:spPr>
        </p:pic>
        <p:pic>
          <p:nvPicPr>
            <p:cNvPr id="1593" name="object 1593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10153829" y="4579056"/>
              <a:ext cx="298726" cy="294369"/>
            </a:xfrm>
            <a:prstGeom prst="rect">
              <a:avLst/>
            </a:prstGeom>
          </p:spPr>
        </p:pic>
        <p:pic>
          <p:nvPicPr>
            <p:cNvPr id="1594" name="object 1594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10038640" y="3279573"/>
              <a:ext cx="430679" cy="424392"/>
            </a:xfrm>
            <a:prstGeom prst="rect">
              <a:avLst/>
            </a:prstGeom>
          </p:spPr>
        </p:pic>
        <p:pic>
          <p:nvPicPr>
            <p:cNvPr id="1595" name="object 1595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10243237" y="3774492"/>
              <a:ext cx="298662" cy="294344"/>
            </a:xfrm>
            <a:prstGeom prst="rect">
              <a:avLst/>
            </a:prstGeom>
          </p:spPr>
        </p:pic>
        <p:pic>
          <p:nvPicPr>
            <p:cNvPr id="1596" name="object 1596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6009050" y="5032459"/>
              <a:ext cx="55628" cy="55648"/>
            </a:xfrm>
            <a:prstGeom prst="rect">
              <a:avLst/>
            </a:prstGeom>
          </p:spPr>
        </p:pic>
        <p:pic>
          <p:nvPicPr>
            <p:cNvPr id="1597" name="object 1597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9927821" y="4183231"/>
              <a:ext cx="188258" cy="85642"/>
            </a:xfrm>
            <a:prstGeom prst="rect">
              <a:avLst/>
            </a:prstGeom>
          </p:spPr>
        </p:pic>
        <p:sp>
          <p:nvSpPr>
            <p:cNvPr id="1598" name="object 1598"/>
            <p:cNvSpPr/>
            <p:nvPr/>
          </p:nvSpPr>
          <p:spPr>
            <a:xfrm>
              <a:off x="10455274" y="2992951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612" y="0"/>
                  </a:moveTo>
                  <a:lnTo>
                    <a:pt x="0" y="0"/>
                  </a:lnTo>
                  <a:lnTo>
                    <a:pt x="0" y="33585"/>
                  </a:lnTo>
                  <a:lnTo>
                    <a:pt x="201612" y="33585"/>
                  </a:lnTo>
                  <a:lnTo>
                    <a:pt x="201612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10455274" y="2992945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612" y="33591"/>
                  </a:moveTo>
                  <a:lnTo>
                    <a:pt x="201612" y="0"/>
                  </a:lnTo>
                </a:path>
                <a:path w="201929" h="33655">
                  <a:moveTo>
                    <a:pt x="201612" y="0"/>
                  </a:moveTo>
                  <a:lnTo>
                    <a:pt x="0" y="0"/>
                  </a:lnTo>
                </a:path>
                <a:path w="201929" h="33655">
                  <a:moveTo>
                    <a:pt x="0" y="0"/>
                  </a:moveTo>
                  <a:lnTo>
                    <a:pt x="0" y="33591"/>
                  </a:lnTo>
                </a:path>
                <a:path w="201929" h="33655">
                  <a:moveTo>
                    <a:pt x="0" y="33591"/>
                  </a:moveTo>
                  <a:lnTo>
                    <a:pt x="201612" y="3359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10981690" y="2992951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587" y="0"/>
                  </a:moveTo>
                  <a:lnTo>
                    <a:pt x="0" y="0"/>
                  </a:lnTo>
                  <a:lnTo>
                    <a:pt x="0" y="33585"/>
                  </a:lnTo>
                  <a:lnTo>
                    <a:pt x="201587" y="33585"/>
                  </a:lnTo>
                  <a:lnTo>
                    <a:pt x="201587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10981690" y="2992945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0" y="0"/>
                  </a:moveTo>
                  <a:lnTo>
                    <a:pt x="0" y="33591"/>
                  </a:lnTo>
                </a:path>
                <a:path w="201929" h="33655">
                  <a:moveTo>
                    <a:pt x="0" y="33591"/>
                  </a:moveTo>
                  <a:lnTo>
                    <a:pt x="201549" y="33591"/>
                  </a:lnTo>
                </a:path>
                <a:path w="201929" h="33655">
                  <a:moveTo>
                    <a:pt x="201549" y="33591"/>
                  </a:moveTo>
                  <a:lnTo>
                    <a:pt x="201549" y="0"/>
                  </a:lnTo>
                </a:path>
                <a:path w="201929" h="33655">
                  <a:moveTo>
                    <a:pt x="20154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10149776" y="4145534"/>
              <a:ext cx="301625" cy="301625"/>
            </a:xfrm>
            <a:custGeom>
              <a:avLst/>
              <a:gdLst/>
              <a:ahLst/>
              <a:cxnLst/>
              <a:rect l="l" t="t" r="r" b="b"/>
              <a:pathLst>
                <a:path w="301625" h="301625">
                  <a:moveTo>
                    <a:pt x="150812" y="0"/>
                  </a:moveTo>
                  <a:lnTo>
                    <a:pt x="111823" y="5143"/>
                  </a:lnTo>
                  <a:lnTo>
                    <a:pt x="75437" y="20193"/>
                  </a:lnTo>
                  <a:lnTo>
                    <a:pt x="44195" y="44132"/>
                  </a:lnTo>
                  <a:lnTo>
                    <a:pt x="20192" y="75374"/>
                  </a:lnTo>
                  <a:lnTo>
                    <a:pt x="5143" y="111760"/>
                  </a:lnTo>
                  <a:lnTo>
                    <a:pt x="0" y="150812"/>
                  </a:lnTo>
                  <a:lnTo>
                    <a:pt x="5143" y="189865"/>
                  </a:lnTo>
                  <a:lnTo>
                    <a:pt x="20192" y="226231"/>
                  </a:lnTo>
                  <a:lnTo>
                    <a:pt x="44195" y="257460"/>
                  </a:lnTo>
                  <a:lnTo>
                    <a:pt x="75437" y="281425"/>
                  </a:lnTo>
                  <a:lnTo>
                    <a:pt x="111823" y="296506"/>
                  </a:lnTo>
                  <a:lnTo>
                    <a:pt x="150812" y="301618"/>
                  </a:lnTo>
                  <a:lnTo>
                    <a:pt x="189864" y="296506"/>
                  </a:lnTo>
                  <a:lnTo>
                    <a:pt x="226250" y="281425"/>
                  </a:lnTo>
                  <a:lnTo>
                    <a:pt x="243709" y="268033"/>
                  </a:lnTo>
                  <a:lnTo>
                    <a:pt x="150812" y="268033"/>
                  </a:lnTo>
                  <a:lnTo>
                    <a:pt x="114617" y="262299"/>
                  </a:lnTo>
                  <a:lnTo>
                    <a:pt x="81914" y="245656"/>
                  </a:lnTo>
                  <a:lnTo>
                    <a:pt x="56006" y="219735"/>
                  </a:lnTo>
                  <a:lnTo>
                    <a:pt x="39369" y="187071"/>
                  </a:lnTo>
                  <a:lnTo>
                    <a:pt x="33591" y="150812"/>
                  </a:lnTo>
                  <a:lnTo>
                    <a:pt x="39369" y="114617"/>
                  </a:lnTo>
                  <a:lnTo>
                    <a:pt x="56006" y="81915"/>
                  </a:lnTo>
                  <a:lnTo>
                    <a:pt x="81914" y="55943"/>
                  </a:lnTo>
                  <a:lnTo>
                    <a:pt x="114617" y="39306"/>
                  </a:lnTo>
                  <a:lnTo>
                    <a:pt x="150812" y="33591"/>
                  </a:lnTo>
                  <a:lnTo>
                    <a:pt x="243736" y="33591"/>
                  </a:lnTo>
                  <a:lnTo>
                    <a:pt x="226250" y="20193"/>
                  </a:lnTo>
                  <a:lnTo>
                    <a:pt x="189864" y="5143"/>
                  </a:lnTo>
                  <a:lnTo>
                    <a:pt x="150812" y="0"/>
                  </a:lnTo>
                  <a:close/>
                </a:path>
                <a:path w="301625" h="301625">
                  <a:moveTo>
                    <a:pt x="243736" y="33591"/>
                  </a:moveTo>
                  <a:lnTo>
                    <a:pt x="150812" y="33591"/>
                  </a:lnTo>
                  <a:lnTo>
                    <a:pt x="187070" y="39306"/>
                  </a:lnTo>
                  <a:lnTo>
                    <a:pt x="219709" y="55943"/>
                  </a:lnTo>
                  <a:lnTo>
                    <a:pt x="245681" y="81915"/>
                  </a:lnTo>
                  <a:lnTo>
                    <a:pt x="262318" y="114617"/>
                  </a:lnTo>
                  <a:lnTo>
                    <a:pt x="268096" y="150812"/>
                  </a:lnTo>
                  <a:lnTo>
                    <a:pt x="262318" y="187071"/>
                  </a:lnTo>
                  <a:lnTo>
                    <a:pt x="245681" y="219735"/>
                  </a:lnTo>
                  <a:lnTo>
                    <a:pt x="219709" y="245656"/>
                  </a:lnTo>
                  <a:lnTo>
                    <a:pt x="187070" y="262299"/>
                  </a:lnTo>
                  <a:lnTo>
                    <a:pt x="150812" y="268033"/>
                  </a:lnTo>
                  <a:lnTo>
                    <a:pt x="243709" y="268033"/>
                  </a:lnTo>
                  <a:lnTo>
                    <a:pt x="257492" y="257460"/>
                  </a:lnTo>
                  <a:lnTo>
                    <a:pt x="281431" y="226231"/>
                  </a:lnTo>
                  <a:lnTo>
                    <a:pt x="296481" y="189865"/>
                  </a:lnTo>
                  <a:lnTo>
                    <a:pt x="301625" y="150812"/>
                  </a:lnTo>
                  <a:lnTo>
                    <a:pt x="296481" y="111760"/>
                  </a:lnTo>
                  <a:lnTo>
                    <a:pt x="281431" y="75374"/>
                  </a:lnTo>
                  <a:lnTo>
                    <a:pt x="257492" y="44132"/>
                  </a:lnTo>
                  <a:lnTo>
                    <a:pt x="243736" y="33591"/>
                  </a:lnTo>
                  <a:close/>
                </a:path>
              </a:pathLst>
            </a:custGeom>
            <a:solidFill>
              <a:srgbClr val="CFCF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3" name="object 1603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10148876" y="4144634"/>
              <a:ext cx="303425" cy="303418"/>
            </a:xfrm>
            <a:prstGeom prst="rect">
              <a:avLst/>
            </a:prstGeom>
          </p:spPr>
        </p:pic>
        <p:sp>
          <p:nvSpPr>
            <p:cNvPr id="1604" name="object 1604"/>
            <p:cNvSpPr/>
            <p:nvPr/>
          </p:nvSpPr>
          <p:spPr>
            <a:xfrm>
              <a:off x="6847776" y="3306000"/>
              <a:ext cx="111125" cy="100965"/>
            </a:xfrm>
            <a:custGeom>
              <a:avLst/>
              <a:gdLst/>
              <a:ahLst/>
              <a:cxnLst/>
              <a:rect l="l" t="t" r="r" b="b"/>
              <a:pathLst>
                <a:path w="111125" h="100964">
                  <a:moveTo>
                    <a:pt x="111125" y="0"/>
                  </a:moveTo>
                  <a:lnTo>
                    <a:pt x="0" y="126"/>
                  </a:lnTo>
                  <a:lnTo>
                    <a:pt x="55625" y="100838"/>
                  </a:lnTo>
                  <a:lnTo>
                    <a:pt x="111125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4301578" y="3632835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59359" y="0"/>
                  </a:moveTo>
                  <a:lnTo>
                    <a:pt x="0" y="32829"/>
                  </a:lnTo>
                  <a:lnTo>
                    <a:pt x="59429" y="65468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4301579" y="2787459"/>
              <a:ext cx="899794" cy="911225"/>
            </a:xfrm>
            <a:custGeom>
              <a:avLst/>
              <a:gdLst/>
              <a:ahLst/>
              <a:cxnLst/>
              <a:rect l="l" t="t" r="r" b="b"/>
              <a:pathLst>
                <a:path w="899795" h="911225">
                  <a:moveTo>
                    <a:pt x="59423" y="910844"/>
                  </a:moveTo>
                  <a:lnTo>
                    <a:pt x="59359" y="845375"/>
                  </a:lnTo>
                  <a:lnTo>
                    <a:pt x="0" y="878205"/>
                  </a:lnTo>
                  <a:lnTo>
                    <a:pt x="59423" y="910844"/>
                  </a:lnTo>
                  <a:close/>
                </a:path>
                <a:path w="899795" h="911225">
                  <a:moveTo>
                    <a:pt x="899172" y="59309"/>
                  </a:moveTo>
                  <a:lnTo>
                    <a:pt x="866305" y="0"/>
                  </a:lnTo>
                  <a:lnTo>
                    <a:pt x="833678" y="59436"/>
                  </a:lnTo>
                  <a:lnTo>
                    <a:pt x="899172" y="59309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7" name="object 1607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8794283" y="6897247"/>
              <a:ext cx="392473" cy="332988"/>
            </a:xfrm>
            <a:prstGeom prst="rect">
              <a:avLst/>
            </a:prstGeom>
          </p:spPr>
        </p:pic>
        <p:sp>
          <p:nvSpPr>
            <p:cNvPr id="1608" name="object 1608"/>
            <p:cNvSpPr/>
            <p:nvPr/>
          </p:nvSpPr>
          <p:spPr>
            <a:xfrm>
              <a:off x="7585574" y="6610695"/>
              <a:ext cx="1597025" cy="617220"/>
            </a:xfrm>
            <a:custGeom>
              <a:avLst/>
              <a:gdLst/>
              <a:ahLst/>
              <a:cxnLst/>
              <a:rect l="l" t="t" r="r" b="b"/>
              <a:pathLst>
                <a:path w="1597025" h="617220">
                  <a:moveTo>
                    <a:pt x="1164026" y="617038"/>
                  </a:moveTo>
                  <a:lnTo>
                    <a:pt x="1596800" y="249082"/>
                  </a:lnTo>
                </a:path>
                <a:path w="1597025" h="617220">
                  <a:moveTo>
                    <a:pt x="1117544" y="616862"/>
                  </a:moveTo>
                  <a:lnTo>
                    <a:pt x="1596284" y="209839"/>
                  </a:lnTo>
                </a:path>
                <a:path w="1597025" h="617220">
                  <a:moveTo>
                    <a:pt x="1071126" y="616687"/>
                  </a:moveTo>
                  <a:lnTo>
                    <a:pt x="1595767" y="170552"/>
                  </a:lnTo>
                </a:path>
                <a:path w="1597025" h="617220">
                  <a:moveTo>
                    <a:pt x="1024644" y="616511"/>
                  </a:moveTo>
                  <a:lnTo>
                    <a:pt x="1595251" y="131334"/>
                  </a:lnTo>
                </a:path>
                <a:path w="1597025" h="617220">
                  <a:moveTo>
                    <a:pt x="978162" y="616336"/>
                  </a:moveTo>
                  <a:lnTo>
                    <a:pt x="1594735" y="92092"/>
                  </a:lnTo>
                </a:path>
                <a:path w="1597025" h="617220">
                  <a:moveTo>
                    <a:pt x="931680" y="616160"/>
                  </a:moveTo>
                  <a:lnTo>
                    <a:pt x="1594218" y="52804"/>
                  </a:lnTo>
                </a:path>
                <a:path w="1597025" h="617220">
                  <a:moveTo>
                    <a:pt x="885198" y="615985"/>
                  </a:moveTo>
                  <a:lnTo>
                    <a:pt x="1593702" y="13561"/>
                  </a:lnTo>
                </a:path>
                <a:path w="1597025" h="617220">
                  <a:moveTo>
                    <a:pt x="838716" y="615809"/>
                  </a:moveTo>
                  <a:lnTo>
                    <a:pt x="1561663" y="1076"/>
                  </a:lnTo>
                </a:path>
                <a:path w="1597025" h="617220">
                  <a:moveTo>
                    <a:pt x="792234" y="615634"/>
                  </a:moveTo>
                  <a:lnTo>
                    <a:pt x="1515308" y="807"/>
                  </a:lnTo>
                </a:path>
                <a:path w="1597025" h="617220">
                  <a:moveTo>
                    <a:pt x="745752" y="615458"/>
                  </a:moveTo>
                  <a:lnTo>
                    <a:pt x="1468953" y="538"/>
                  </a:lnTo>
                </a:path>
                <a:path w="1597025" h="617220">
                  <a:moveTo>
                    <a:pt x="699270" y="615283"/>
                  </a:moveTo>
                  <a:lnTo>
                    <a:pt x="1339667" y="70755"/>
                  </a:lnTo>
                </a:path>
                <a:path w="1597025" h="617220">
                  <a:moveTo>
                    <a:pt x="1374903" y="40847"/>
                  </a:moveTo>
                  <a:lnTo>
                    <a:pt x="1422598" y="269"/>
                  </a:lnTo>
                </a:path>
                <a:path w="1597025" h="617220">
                  <a:moveTo>
                    <a:pt x="652851" y="615107"/>
                  </a:moveTo>
                  <a:lnTo>
                    <a:pt x="1292995" y="70780"/>
                  </a:lnTo>
                </a:path>
                <a:path w="1597025" h="617220">
                  <a:moveTo>
                    <a:pt x="1374725" y="1331"/>
                  </a:moveTo>
                  <a:lnTo>
                    <a:pt x="1376180" y="0"/>
                  </a:lnTo>
                </a:path>
                <a:path w="1597025" h="617220">
                  <a:moveTo>
                    <a:pt x="606369" y="614932"/>
                  </a:moveTo>
                  <a:lnTo>
                    <a:pt x="1246259" y="70804"/>
                  </a:lnTo>
                </a:path>
                <a:path w="1597025" h="617220">
                  <a:moveTo>
                    <a:pt x="559887" y="614756"/>
                  </a:moveTo>
                  <a:lnTo>
                    <a:pt x="1199523" y="70829"/>
                  </a:lnTo>
                </a:path>
                <a:path w="1597025" h="617220">
                  <a:moveTo>
                    <a:pt x="513405" y="614581"/>
                  </a:moveTo>
                  <a:lnTo>
                    <a:pt x="1152850" y="70854"/>
                  </a:lnTo>
                </a:path>
                <a:path w="1597025" h="617220">
                  <a:moveTo>
                    <a:pt x="466923" y="614405"/>
                  </a:moveTo>
                  <a:lnTo>
                    <a:pt x="1106114" y="70879"/>
                  </a:lnTo>
                </a:path>
                <a:path w="1597025" h="617220">
                  <a:moveTo>
                    <a:pt x="420441" y="614230"/>
                  </a:moveTo>
                  <a:lnTo>
                    <a:pt x="1059442" y="70903"/>
                  </a:lnTo>
                </a:path>
                <a:path w="1597025" h="617220">
                  <a:moveTo>
                    <a:pt x="373959" y="614054"/>
                  </a:moveTo>
                  <a:lnTo>
                    <a:pt x="1012706" y="70928"/>
                  </a:lnTo>
                </a:path>
                <a:path w="1597025" h="617220">
                  <a:moveTo>
                    <a:pt x="327477" y="613879"/>
                  </a:moveTo>
                  <a:lnTo>
                    <a:pt x="966033" y="70953"/>
                  </a:lnTo>
                </a:path>
                <a:path w="1597025" h="617220">
                  <a:moveTo>
                    <a:pt x="280995" y="613703"/>
                  </a:moveTo>
                  <a:lnTo>
                    <a:pt x="919297" y="70977"/>
                  </a:lnTo>
                </a:path>
                <a:path w="1597025" h="617220">
                  <a:moveTo>
                    <a:pt x="234577" y="613528"/>
                  </a:moveTo>
                  <a:lnTo>
                    <a:pt x="872625" y="71002"/>
                  </a:lnTo>
                </a:path>
                <a:path w="1597025" h="617220">
                  <a:moveTo>
                    <a:pt x="188095" y="613352"/>
                  </a:moveTo>
                  <a:lnTo>
                    <a:pt x="825889" y="71027"/>
                  </a:lnTo>
                </a:path>
                <a:path w="1597025" h="617220">
                  <a:moveTo>
                    <a:pt x="141613" y="613177"/>
                  </a:moveTo>
                  <a:lnTo>
                    <a:pt x="779216" y="71051"/>
                  </a:lnTo>
                </a:path>
                <a:path w="1597025" h="617220">
                  <a:moveTo>
                    <a:pt x="95067" y="613001"/>
                  </a:moveTo>
                  <a:lnTo>
                    <a:pt x="732480" y="71076"/>
                  </a:lnTo>
                </a:path>
                <a:path w="1597025" h="617220">
                  <a:moveTo>
                    <a:pt x="48649" y="612826"/>
                  </a:moveTo>
                  <a:lnTo>
                    <a:pt x="685744" y="71101"/>
                  </a:lnTo>
                </a:path>
                <a:path w="1597025" h="617220">
                  <a:moveTo>
                    <a:pt x="2167" y="612650"/>
                  </a:moveTo>
                  <a:lnTo>
                    <a:pt x="639008" y="71126"/>
                  </a:lnTo>
                </a:path>
                <a:path w="1597025" h="617220">
                  <a:moveTo>
                    <a:pt x="732" y="574145"/>
                  </a:moveTo>
                  <a:lnTo>
                    <a:pt x="592336" y="71150"/>
                  </a:lnTo>
                </a:path>
                <a:path w="1597025" h="617220">
                  <a:moveTo>
                    <a:pt x="627" y="534559"/>
                  </a:moveTo>
                  <a:lnTo>
                    <a:pt x="545600" y="71175"/>
                  </a:lnTo>
                </a:path>
                <a:path w="1597025" h="617220">
                  <a:moveTo>
                    <a:pt x="522" y="494948"/>
                  </a:moveTo>
                  <a:lnTo>
                    <a:pt x="498927" y="71200"/>
                  </a:lnTo>
                </a:path>
                <a:path w="1597025" h="617220">
                  <a:moveTo>
                    <a:pt x="418" y="455356"/>
                  </a:moveTo>
                  <a:lnTo>
                    <a:pt x="452191" y="71224"/>
                  </a:lnTo>
                </a:path>
                <a:path w="1597025" h="617220">
                  <a:moveTo>
                    <a:pt x="313" y="415770"/>
                  </a:moveTo>
                  <a:lnTo>
                    <a:pt x="405519" y="71249"/>
                  </a:lnTo>
                </a:path>
                <a:path w="1597025" h="617220">
                  <a:moveTo>
                    <a:pt x="209" y="376133"/>
                  </a:moveTo>
                  <a:lnTo>
                    <a:pt x="358783" y="71274"/>
                  </a:lnTo>
                </a:path>
                <a:path w="1597025" h="617220">
                  <a:moveTo>
                    <a:pt x="104" y="336522"/>
                  </a:moveTo>
                  <a:lnTo>
                    <a:pt x="312110" y="71298"/>
                  </a:lnTo>
                </a:path>
                <a:path w="1597025" h="617220">
                  <a:moveTo>
                    <a:pt x="0" y="296930"/>
                  </a:moveTo>
                  <a:lnTo>
                    <a:pt x="265374" y="71323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09" name="object 1609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7577811" y="6680243"/>
              <a:ext cx="228202" cy="189570"/>
            </a:xfrm>
            <a:prstGeom prst="rect">
              <a:avLst/>
            </a:prstGeom>
          </p:spPr>
        </p:pic>
        <p:sp>
          <p:nvSpPr>
            <p:cNvPr id="1610" name="object 1610"/>
            <p:cNvSpPr/>
            <p:nvPr/>
          </p:nvSpPr>
          <p:spPr>
            <a:xfrm>
              <a:off x="7585011" y="6610686"/>
              <a:ext cx="1600835" cy="617855"/>
            </a:xfrm>
            <a:custGeom>
              <a:avLst/>
              <a:gdLst/>
              <a:ahLst/>
              <a:cxnLst/>
              <a:rect l="l" t="t" r="r" b="b"/>
              <a:pathLst>
                <a:path w="1600834" h="617854">
                  <a:moveTo>
                    <a:pt x="190" y="155848"/>
                  </a:moveTo>
                  <a:lnTo>
                    <a:pt x="1397" y="612654"/>
                  </a:lnTo>
                </a:path>
                <a:path w="1600834" h="617854">
                  <a:moveTo>
                    <a:pt x="1397" y="612654"/>
                  </a:moveTo>
                  <a:lnTo>
                    <a:pt x="1373631" y="617835"/>
                  </a:lnTo>
                </a:path>
                <a:path w="1600834" h="617854">
                  <a:moveTo>
                    <a:pt x="1373631" y="617835"/>
                  </a:moveTo>
                  <a:lnTo>
                    <a:pt x="1374521" y="473646"/>
                  </a:lnTo>
                </a:path>
                <a:path w="1600834" h="617854">
                  <a:moveTo>
                    <a:pt x="1374521" y="473646"/>
                  </a:moveTo>
                  <a:lnTo>
                    <a:pt x="1600327" y="474370"/>
                  </a:lnTo>
                </a:path>
                <a:path w="1600834" h="617854">
                  <a:moveTo>
                    <a:pt x="1600327" y="474370"/>
                  </a:moveTo>
                  <a:lnTo>
                    <a:pt x="1594103" y="1269"/>
                  </a:lnTo>
                </a:path>
                <a:path w="1600834" h="617854">
                  <a:moveTo>
                    <a:pt x="1594103" y="1269"/>
                  </a:moveTo>
                  <a:lnTo>
                    <a:pt x="1375282" y="0"/>
                  </a:lnTo>
                </a:path>
                <a:path w="1600834" h="617854">
                  <a:moveTo>
                    <a:pt x="1375282" y="0"/>
                  </a:moveTo>
                  <a:lnTo>
                    <a:pt x="1375600" y="70745"/>
                  </a:lnTo>
                </a:path>
                <a:path w="1600834" h="617854">
                  <a:moveTo>
                    <a:pt x="1375600" y="70745"/>
                  </a:moveTo>
                  <a:lnTo>
                    <a:pt x="18542" y="71462"/>
                  </a:lnTo>
                </a:path>
                <a:path w="1600834" h="617854">
                  <a:moveTo>
                    <a:pt x="18542" y="71462"/>
                  </a:moveTo>
                  <a:lnTo>
                    <a:pt x="0" y="7146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9322689" y="5361102"/>
              <a:ext cx="301625" cy="301625"/>
            </a:xfrm>
            <a:custGeom>
              <a:avLst/>
              <a:gdLst/>
              <a:ahLst/>
              <a:cxnLst/>
              <a:rect l="l" t="t" r="r" b="b"/>
              <a:pathLst>
                <a:path w="301625" h="301625">
                  <a:moveTo>
                    <a:pt x="150812" y="0"/>
                  </a:moveTo>
                  <a:lnTo>
                    <a:pt x="111759" y="5137"/>
                  </a:lnTo>
                  <a:lnTo>
                    <a:pt x="75437" y="20218"/>
                  </a:lnTo>
                  <a:lnTo>
                    <a:pt x="44132" y="44151"/>
                  </a:lnTo>
                  <a:lnTo>
                    <a:pt x="20192" y="75406"/>
                  </a:lnTo>
                  <a:lnTo>
                    <a:pt x="5143" y="111772"/>
                  </a:lnTo>
                  <a:lnTo>
                    <a:pt x="0" y="150837"/>
                  </a:lnTo>
                  <a:lnTo>
                    <a:pt x="5143" y="189858"/>
                  </a:lnTo>
                  <a:lnTo>
                    <a:pt x="20192" y="226244"/>
                  </a:lnTo>
                  <a:lnTo>
                    <a:pt x="44132" y="257473"/>
                  </a:lnTo>
                  <a:lnTo>
                    <a:pt x="75437" y="281438"/>
                  </a:lnTo>
                  <a:lnTo>
                    <a:pt x="111759" y="296519"/>
                  </a:lnTo>
                  <a:lnTo>
                    <a:pt x="150812" y="301625"/>
                  </a:lnTo>
                  <a:lnTo>
                    <a:pt x="189864" y="296519"/>
                  </a:lnTo>
                  <a:lnTo>
                    <a:pt x="226250" y="281438"/>
                  </a:lnTo>
                  <a:lnTo>
                    <a:pt x="243717" y="268039"/>
                  </a:lnTo>
                  <a:lnTo>
                    <a:pt x="150812" y="268039"/>
                  </a:lnTo>
                  <a:lnTo>
                    <a:pt x="127952" y="265785"/>
                  </a:lnTo>
                  <a:lnTo>
                    <a:pt x="85725" y="248272"/>
                  </a:lnTo>
                  <a:lnTo>
                    <a:pt x="53339" y="215950"/>
                  </a:lnTo>
                  <a:lnTo>
                    <a:pt x="35877" y="173685"/>
                  </a:lnTo>
                  <a:lnTo>
                    <a:pt x="33591" y="150837"/>
                  </a:lnTo>
                  <a:lnTo>
                    <a:pt x="35877" y="127971"/>
                  </a:lnTo>
                  <a:lnTo>
                    <a:pt x="53339" y="85699"/>
                  </a:lnTo>
                  <a:lnTo>
                    <a:pt x="85725" y="53333"/>
                  </a:lnTo>
                  <a:lnTo>
                    <a:pt x="127952" y="35845"/>
                  </a:lnTo>
                  <a:lnTo>
                    <a:pt x="150812" y="33610"/>
                  </a:lnTo>
                  <a:lnTo>
                    <a:pt x="243732" y="33610"/>
                  </a:lnTo>
                  <a:lnTo>
                    <a:pt x="226250" y="20218"/>
                  </a:lnTo>
                  <a:lnTo>
                    <a:pt x="189864" y="5137"/>
                  </a:lnTo>
                  <a:lnTo>
                    <a:pt x="150812" y="0"/>
                  </a:lnTo>
                  <a:close/>
                </a:path>
                <a:path w="301625" h="301625">
                  <a:moveTo>
                    <a:pt x="243732" y="33610"/>
                  </a:moveTo>
                  <a:lnTo>
                    <a:pt x="150812" y="33610"/>
                  </a:lnTo>
                  <a:lnTo>
                    <a:pt x="173672" y="35845"/>
                  </a:lnTo>
                  <a:lnTo>
                    <a:pt x="195706" y="42519"/>
                  </a:lnTo>
                  <a:lnTo>
                    <a:pt x="233743" y="67919"/>
                  </a:lnTo>
                  <a:lnTo>
                    <a:pt x="259143" y="105968"/>
                  </a:lnTo>
                  <a:lnTo>
                    <a:pt x="268033" y="150837"/>
                  </a:lnTo>
                  <a:lnTo>
                    <a:pt x="265810" y="173685"/>
                  </a:lnTo>
                  <a:lnTo>
                    <a:pt x="248284" y="215950"/>
                  </a:lnTo>
                  <a:lnTo>
                    <a:pt x="215963" y="248272"/>
                  </a:lnTo>
                  <a:lnTo>
                    <a:pt x="173672" y="265785"/>
                  </a:lnTo>
                  <a:lnTo>
                    <a:pt x="150812" y="268039"/>
                  </a:lnTo>
                  <a:lnTo>
                    <a:pt x="243717" y="268039"/>
                  </a:lnTo>
                  <a:lnTo>
                    <a:pt x="257492" y="257473"/>
                  </a:lnTo>
                  <a:lnTo>
                    <a:pt x="281431" y="226244"/>
                  </a:lnTo>
                  <a:lnTo>
                    <a:pt x="296481" y="189858"/>
                  </a:lnTo>
                  <a:lnTo>
                    <a:pt x="301625" y="150837"/>
                  </a:lnTo>
                  <a:lnTo>
                    <a:pt x="296481" y="111772"/>
                  </a:lnTo>
                  <a:lnTo>
                    <a:pt x="281431" y="75406"/>
                  </a:lnTo>
                  <a:lnTo>
                    <a:pt x="257492" y="44151"/>
                  </a:lnTo>
                  <a:lnTo>
                    <a:pt x="243732" y="3361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12" name="object 1612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9321789" y="5360202"/>
              <a:ext cx="303425" cy="303425"/>
            </a:xfrm>
            <a:prstGeom prst="rect">
              <a:avLst/>
            </a:prstGeom>
          </p:spPr>
        </p:pic>
        <p:sp>
          <p:nvSpPr>
            <p:cNvPr id="1613" name="object 1613"/>
            <p:cNvSpPr/>
            <p:nvPr/>
          </p:nvSpPr>
          <p:spPr>
            <a:xfrm>
              <a:off x="9830943" y="6466697"/>
              <a:ext cx="6985" cy="121285"/>
            </a:xfrm>
            <a:custGeom>
              <a:avLst/>
              <a:gdLst/>
              <a:ahLst/>
              <a:cxnLst/>
              <a:rect l="l" t="t" r="r" b="b"/>
              <a:pathLst>
                <a:path w="6984" h="121284">
                  <a:moveTo>
                    <a:pt x="6697" y="0"/>
                  </a:moveTo>
                  <a:lnTo>
                    <a:pt x="0" y="0"/>
                  </a:lnTo>
                  <a:lnTo>
                    <a:pt x="0" y="120773"/>
                  </a:lnTo>
                  <a:lnTo>
                    <a:pt x="6697" y="120773"/>
                  </a:lnTo>
                  <a:lnTo>
                    <a:pt x="6697" y="0"/>
                  </a:lnTo>
                  <a:close/>
                </a:path>
              </a:pathLst>
            </a:custGeom>
            <a:solidFill>
              <a:srgbClr val="535353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9830943" y="6466700"/>
              <a:ext cx="6985" cy="121285"/>
            </a:xfrm>
            <a:custGeom>
              <a:avLst/>
              <a:gdLst/>
              <a:ahLst/>
              <a:cxnLst/>
              <a:rect l="l" t="t" r="r" b="b"/>
              <a:pathLst>
                <a:path w="6984" h="121284">
                  <a:moveTo>
                    <a:pt x="6730" y="120770"/>
                  </a:moveTo>
                  <a:lnTo>
                    <a:pt x="6730" y="0"/>
                  </a:lnTo>
                </a:path>
                <a:path w="6984" h="121284">
                  <a:moveTo>
                    <a:pt x="6730" y="0"/>
                  </a:moveTo>
                  <a:lnTo>
                    <a:pt x="0" y="0"/>
                  </a:lnTo>
                </a:path>
                <a:path w="6984" h="121284">
                  <a:moveTo>
                    <a:pt x="0" y="0"/>
                  </a:moveTo>
                  <a:lnTo>
                    <a:pt x="0" y="120770"/>
                  </a:lnTo>
                </a:path>
                <a:path w="6984" h="121284">
                  <a:moveTo>
                    <a:pt x="0" y="120770"/>
                  </a:moveTo>
                  <a:lnTo>
                    <a:pt x="6730" y="12077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9830943" y="5058289"/>
              <a:ext cx="6985" cy="1209675"/>
            </a:xfrm>
            <a:custGeom>
              <a:avLst/>
              <a:gdLst/>
              <a:ahLst/>
              <a:cxnLst/>
              <a:rect l="l" t="t" r="r" b="b"/>
              <a:pathLst>
                <a:path w="6984" h="1209675">
                  <a:moveTo>
                    <a:pt x="6730" y="0"/>
                  </a:moveTo>
                  <a:lnTo>
                    <a:pt x="0" y="0"/>
                  </a:lnTo>
                  <a:lnTo>
                    <a:pt x="0" y="1209598"/>
                  </a:lnTo>
                  <a:lnTo>
                    <a:pt x="6730" y="1209598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9830943" y="5058289"/>
              <a:ext cx="6985" cy="1209675"/>
            </a:xfrm>
            <a:custGeom>
              <a:avLst/>
              <a:gdLst/>
              <a:ahLst/>
              <a:cxnLst/>
              <a:rect l="l" t="t" r="r" b="b"/>
              <a:pathLst>
                <a:path w="6984" h="1209675">
                  <a:moveTo>
                    <a:pt x="0" y="0"/>
                  </a:moveTo>
                  <a:lnTo>
                    <a:pt x="0" y="1209598"/>
                  </a:lnTo>
                </a:path>
                <a:path w="6984" h="1209675">
                  <a:moveTo>
                    <a:pt x="0" y="1209598"/>
                  </a:moveTo>
                  <a:lnTo>
                    <a:pt x="6730" y="1209598"/>
                  </a:lnTo>
                </a:path>
                <a:path w="6984" h="1209675">
                  <a:moveTo>
                    <a:pt x="6730" y="1209598"/>
                  </a:moveTo>
                  <a:lnTo>
                    <a:pt x="6730" y="1190250"/>
                  </a:lnTo>
                </a:path>
                <a:path w="6984" h="1209675">
                  <a:moveTo>
                    <a:pt x="6730" y="1190250"/>
                  </a:moveTo>
                  <a:lnTo>
                    <a:pt x="6730" y="0"/>
                  </a:lnTo>
                </a:path>
                <a:path w="6984" h="1209675">
                  <a:moveTo>
                    <a:pt x="67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6142215" y="2354808"/>
              <a:ext cx="1976755" cy="338455"/>
            </a:xfrm>
            <a:custGeom>
              <a:avLst/>
              <a:gdLst/>
              <a:ahLst/>
              <a:cxnLst/>
              <a:rect l="l" t="t" r="r" b="b"/>
              <a:pathLst>
                <a:path w="1976754" h="338455">
                  <a:moveTo>
                    <a:pt x="3606" y="136880"/>
                  </a:moveTo>
                  <a:lnTo>
                    <a:pt x="0" y="136893"/>
                  </a:lnTo>
                  <a:lnTo>
                    <a:pt x="0" y="338188"/>
                  </a:lnTo>
                  <a:lnTo>
                    <a:pt x="3606" y="338175"/>
                  </a:lnTo>
                  <a:lnTo>
                    <a:pt x="3606" y="136880"/>
                  </a:lnTo>
                  <a:close/>
                </a:path>
                <a:path w="1976754" h="338455">
                  <a:moveTo>
                    <a:pt x="40132" y="136779"/>
                  </a:moveTo>
                  <a:lnTo>
                    <a:pt x="36537" y="136791"/>
                  </a:lnTo>
                  <a:lnTo>
                    <a:pt x="36537" y="338086"/>
                  </a:lnTo>
                  <a:lnTo>
                    <a:pt x="40132" y="338074"/>
                  </a:lnTo>
                  <a:lnTo>
                    <a:pt x="40132" y="136779"/>
                  </a:lnTo>
                  <a:close/>
                </a:path>
                <a:path w="1976754" h="338455">
                  <a:moveTo>
                    <a:pt x="76669" y="136677"/>
                  </a:moveTo>
                  <a:lnTo>
                    <a:pt x="73075" y="136690"/>
                  </a:lnTo>
                  <a:lnTo>
                    <a:pt x="73075" y="337985"/>
                  </a:lnTo>
                  <a:lnTo>
                    <a:pt x="76669" y="337972"/>
                  </a:lnTo>
                  <a:lnTo>
                    <a:pt x="76669" y="136677"/>
                  </a:lnTo>
                  <a:close/>
                </a:path>
                <a:path w="1976754" h="338455">
                  <a:moveTo>
                    <a:pt x="113207" y="136575"/>
                  </a:moveTo>
                  <a:lnTo>
                    <a:pt x="109613" y="136588"/>
                  </a:lnTo>
                  <a:lnTo>
                    <a:pt x="109613" y="337883"/>
                  </a:lnTo>
                  <a:lnTo>
                    <a:pt x="113207" y="337870"/>
                  </a:lnTo>
                  <a:lnTo>
                    <a:pt x="113207" y="136575"/>
                  </a:lnTo>
                  <a:close/>
                </a:path>
                <a:path w="1976754" h="338455">
                  <a:moveTo>
                    <a:pt x="149745" y="136486"/>
                  </a:moveTo>
                  <a:lnTo>
                    <a:pt x="146151" y="136486"/>
                  </a:lnTo>
                  <a:lnTo>
                    <a:pt x="146151" y="337781"/>
                  </a:lnTo>
                  <a:lnTo>
                    <a:pt x="149745" y="337769"/>
                  </a:lnTo>
                  <a:lnTo>
                    <a:pt x="149745" y="136486"/>
                  </a:lnTo>
                  <a:close/>
                </a:path>
                <a:path w="1976754" h="338455">
                  <a:moveTo>
                    <a:pt x="186309" y="136385"/>
                  </a:moveTo>
                  <a:lnTo>
                    <a:pt x="182714" y="136385"/>
                  </a:lnTo>
                  <a:lnTo>
                    <a:pt x="182714" y="337680"/>
                  </a:lnTo>
                  <a:lnTo>
                    <a:pt x="186309" y="337667"/>
                  </a:lnTo>
                  <a:lnTo>
                    <a:pt x="186309" y="136385"/>
                  </a:lnTo>
                  <a:close/>
                </a:path>
                <a:path w="1976754" h="338455">
                  <a:moveTo>
                    <a:pt x="222846" y="136283"/>
                  </a:moveTo>
                  <a:lnTo>
                    <a:pt x="219252" y="136296"/>
                  </a:lnTo>
                  <a:lnTo>
                    <a:pt x="219252" y="337578"/>
                  </a:lnTo>
                  <a:lnTo>
                    <a:pt x="222846" y="337566"/>
                  </a:lnTo>
                  <a:lnTo>
                    <a:pt x="222846" y="136283"/>
                  </a:lnTo>
                  <a:close/>
                </a:path>
                <a:path w="1976754" h="338455">
                  <a:moveTo>
                    <a:pt x="259359" y="136182"/>
                  </a:moveTo>
                  <a:lnTo>
                    <a:pt x="255765" y="136194"/>
                  </a:lnTo>
                  <a:lnTo>
                    <a:pt x="255765" y="337464"/>
                  </a:lnTo>
                  <a:lnTo>
                    <a:pt x="259359" y="337464"/>
                  </a:lnTo>
                  <a:lnTo>
                    <a:pt x="259359" y="136182"/>
                  </a:lnTo>
                  <a:close/>
                </a:path>
                <a:path w="1976754" h="338455">
                  <a:moveTo>
                    <a:pt x="295871" y="136080"/>
                  </a:moveTo>
                  <a:lnTo>
                    <a:pt x="292277" y="136093"/>
                  </a:lnTo>
                  <a:lnTo>
                    <a:pt x="292277" y="337362"/>
                  </a:lnTo>
                  <a:lnTo>
                    <a:pt x="295871" y="337362"/>
                  </a:lnTo>
                  <a:lnTo>
                    <a:pt x="295871" y="136080"/>
                  </a:lnTo>
                  <a:close/>
                </a:path>
                <a:path w="1976754" h="338455">
                  <a:moveTo>
                    <a:pt x="332447" y="135978"/>
                  </a:moveTo>
                  <a:lnTo>
                    <a:pt x="328853" y="135991"/>
                  </a:lnTo>
                  <a:lnTo>
                    <a:pt x="328853" y="337261"/>
                  </a:lnTo>
                  <a:lnTo>
                    <a:pt x="332447" y="337261"/>
                  </a:lnTo>
                  <a:lnTo>
                    <a:pt x="332447" y="135978"/>
                  </a:lnTo>
                  <a:close/>
                </a:path>
                <a:path w="1976754" h="338455">
                  <a:moveTo>
                    <a:pt x="368960" y="135877"/>
                  </a:moveTo>
                  <a:lnTo>
                    <a:pt x="365366" y="135890"/>
                  </a:lnTo>
                  <a:lnTo>
                    <a:pt x="365366" y="337159"/>
                  </a:lnTo>
                  <a:lnTo>
                    <a:pt x="368960" y="337159"/>
                  </a:lnTo>
                  <a:lnTo>
                    <a:pt x="368960" y="135877"/>
                  </a:lnTo>
                  <a:close/>
                </a:path>
                <a:path w="1976754" h="338455">
                  <a:moveTo>
                    <a:pt x="405536" y="135775"/>
                  </a:moveTo>
                  <a:lnTo>
                    <a:pt x="401942" y="135788"/>
                  </a:lnTo>
                  <a:lnTo>
                    <a:pt x="401942" y="337058"/>
                  </a:lnTo>
                  <a:lnTo>
                    <a:pt x="405536" y="337045"/>
                  </a:lnTo>
                  <a:lnTo>
                    <a:pt x="405536" y="135775"/>
                  </a:lnTo>
                  <a:close/>
                </a:path>
                <a:path w="1976754" h="338455">
                  <a:moveTo>
                    <a:pt x="442048" y="135686"/>
                  </a:moveTo>
                  <a:lnTo>
                    <a:pt x="438454" y="135686"/>
                  </a:lnTo>
                  <a:lnTo>
                    <a:pt x="438454" y="336956"/>
                  </a:lnTo>
                  <a:lnTo>
                    <a:pt x="442048" y="336943"/>
                  </a:lnTo>
                  <a:lnTo>
                    <a:pt x="442048" y="135686"/>
                  </a:lnTo>
                  <a:close/>
                </a:path>
                <a:path w="1976754" h="338455">
                  <a:moveTo>
                    <a:pt x="478561" y="135585"/>
                  </a:moveTo>
                  <a:lnTo>
                    <a:pt x="474967" y="135585"/>
                  </a:lnTo>
                  <a:lnTo>
                    <a:pt x="474967" y="336854"/>
                  </a:lnTo>
                  <a:lnTo>
                    <a:pt x="478561" y="336842"/>
                  </a:lnTo>
                  <a:lnTo>
                    <a:pt x="478561" y="135585"/>
                  </a:lnTo>
                  <a:close/>
                </a:path>
                <a:path w="1976754" h="338455">
                  <a:moveTo>
                    <a:pt x="515137" y="135483"/>
                  </a:moveTo>
                  <a:lnTo>
                    <a:pt x="511543" y="135496"/>
                  </a:lnTo>
                  <a:lnTo>
                    <a:pt x="511543" y="336753"/>
                  </a:lnTo>
                  <a:lnTo>
                    <a:pt x="515137" y="336740"/>
                  </a:lnTo>
                  <a:lnTo>
                    <a:pt x="515137" y="135483"/>
                  </a:lnTo>
                  <a:close/>
                </a:path>
                <a:path w="1976754" h="338455">
                  <a:moveTo>
                    <a:pt x="551649" y="135382"/>
                  </a:moveTo>
                  <a:lnTo>
                    <a:pt x="548055" y="135394"/>
                  </a:lnTo>
                  <a:lnTo>
                    <a:pt x="548055" y="336651"/>
                  </a:lnTo>
                  <a:lnTo>
                    <a:pt x="551649" y="336638"/>
                  </a:lnTo>
                  <a:lnTo>
                    <a:pt x="551649" y="135382"/>
                  </a:lnTo>
                  <a:close/>
                </a:path>
                <a:path w="1976754" h="338455">
                  <a:moveTo>
                    <a:pt x="588225" y="135280"/>
                  </a:moveTo>
                  <a:lnTo>
                    <a:pt x="584631" y="135293"/>
                  </a:lnTo>
                  <a:lnTo>
                    <a:pt x="584631" y="336550"/>
                  </a:lnTo>
                  <a:lnTo>
                    <a:pt x="588225" y="336537"/>
                  </a:lnTo>
                  <a:lnTo>
                    <a:pt x="588225" y="135280"/>
                  </a:lnTo>
                  <a:close/>
                </a:path>
                <a:path w="1976754" h="338455">
                  <a:moveTo>
                    <a:pt x="624738" y="135178"/>
                  </a:moveTo>
                  <a:lnTo>
                    <a:pt x="621144" y="135191"/>
                  </a:lnTo>
                  <a:lnTo>
                    <a:pt x="621144" y="336448"/>
                  </a:lnTo>
                  <a:lnTo>
                    <a:pt x="624738" y="336435"/>
                  </a:lnTo>
                  <a:lnTo>
                    <a:pt x="624738" y="135178"/>
                  </a:lnTo>
                  <a:close/>
                </a:path>
                <a:path w="1976754" h="338455">
                  <a:moveTo>
                    <a:pt x="661314" y="135077"/>
                  </a:moveTo>
                  <a:lnTo>
                    <a:pt x="657720" y="135089"/>
                  </a:lnTo>
                  <a:lnTo>
                    <a:pt x="657720" y="336346"/>
                  </a:lnTo>
                  <a:lnTo>
                    <a:pt x="661314" y="336334"/>
                  </a:lnTo>
                  <a:lnTo>
                    <a:pt x="661314" y="135077"/>
                  </a:lnTo>
                  <a:close/>
                </a:path>
                <a:path w="1976754" h="338455">
                  <a:moveTo>
                    <a:pt x="697826" y="134975"/>
                  </a:moveTo>
                  <a:lnTo>
                    <a:pt x="694232" y="134988"/>
                  </a:lnTo>
                  <a:lnTo>
                    <a:pt x="694232" y="336245"/>
                  </a:lnTo>
                  <a:lnTo>
                    <a:pt x="697826" y="336232"/>
                  </a:lnTo>
                  <a:lnTo>
                    <a:pt x="697826" y="134975"/>
                  </a:lnTo>
                  <a:close/>
                </a:path>
                <a:path w="1976754" h="338455">
                  <a:moveTo>
                    <a:pt x="734339" y="134886"/>
                  </a:moveTo>
                  <a:lnTo>
                    <a:pt x="730745" y="134886"/>
                  </a:lnTo>
                  <a:lnTo>
                    <a:pt x="730745" y="336143"/>
                  </a:lnTo>
                  <a:lnTo>
                    <a:pt x="734339" y="336130"/>
                  </a:lnTo>
                  <a:lnTo>
                    <a:pt x="734339" y="134886"/>
                  </a:lnTo>
                  <a:close/>
                </a:path>
                <a:path w="1976754" h="338455">
                  <a:moveTo>
                    <a:pt x="770915" y="134785"/>
                  </a:moveTo>
                  <a:lnTo>
                    <a:pt x="767321" y="134785"/>
                  </a:lnTo>
                  <a:lnTo>
                    <a:pt x="767321" y="336042"/>
                  </a:lnTo>
                  <a:lnTo>
                    <a:pt x="770915" y="336029"/>
                  </a:lnTo>
                  <a:lnTo>
                    <a:pt x="770915" y="134785"/>
                  </a:lnTo>
                  <a:close/>
                </a:path>
                <a:path w="1976754" h="338455">
                  <a:moveTo>
                    <a:pt x="807427" y="134683"/>
                  </a:moveTo>
                  <a:lnTo>
                    <a:pt x="803833" y="134696"/>
                  </a:lnTo>
                  <a:lnTo>
                    <a:pt x="803833" y="335940"/>
                  </a:lnTo>
                  <a:lnTo>
                    <a:pt x="807427" y="335927"/>
                  </a:lnTo>
                  <a:lnTo>
                    <a:pt x="807427" y="134683"/>
                  </a:lnTo>
                  <a:close/>
                </a:path>
                <a:path w="1976754" h="338455">
                  <a:moveTo>
                    <a:pt x="844003" y="134581"/>
                  </a:moveTo>
                  <a:lnTo>
                    <a:pt x="840409" y="134594"/>
                  </a:lnTo>
                  <a:lnTo>
                    <a:pt x="840409" y="335838"/>
                  </a:lnTo>
                  <a:lnTo>
                    <a:pt x="844003" y="335826"/>
                  </a:lnTo>
                  <a:lnTo>
                    <a:pt x="844003" y="134581"/>
                  </a:lnTo>
                  <a:close/>
                </a:path>
                <a:path w="1976754" h="338455">
                  <a:moveTo>
                    <a:pt x="880516" y="134480"/>
                  </a:moveTo>
                  <a:lnTo>
                    <a:pt x="876922" y="134493"/>
                  </a:lnTo>
                  <a:lnTo>
                    <a:pt x="876922" y="335737"/>
                  </a:lnTo>
                  <a:lnTo>
                    <a:pt x="880516" y="335724"/>
                  </a:lnTo>
                  <a:lnTo>
                    <a:pt x="880516" y="134480"/>
                  </a:lnTo>
                  <a:close/>
                </a:path>
                <a:path w="1976754" h="338455">
                  <a:moveTo>
                    <a:pt x="917028" y="134378"/>
                  </a:moveTo>
                  <a:lnTo>
                    <a:pt x="913434" y="134391"/>
                  </a:lnTo>
                  <a:lnTo>
                    <a:pt x="913434" y="335635"/>
                  </a:lnTo>
                  <a:lnTo>
                    <a:pt x="917028" y="335622"/>
                  </a:lnTo>
                  <a:lnTo>
                    <a:pt x="917028" y="134378"/>
                  </a:lnTo>
                  <a:close/>
                </a:path>
                <a:path w="1976754" h="338455">
                  <a:moveTo>
                    <a:pt x="953604" y="134277"/>
                  </a:moveTo>
                  <a:lnTo>
                    <a:pt x="950010" y="134289"/>
                  </a:lnTo>
                  <a:lnTo>
                    <a:pt x="950010" y="335534"/>
                  </a:lnTo>
                  <a:lnTo>
                    <a:pt x="953604" y="335521"/>
                  </a:lnTo>
                  <a:lnTo>
                    <a:pt x="953604" y="134277"/>
                  </a:lnTo>
                  <a:close/>
                </a:path>
                <a:path w="1976754" h="338455">
                  <a:moveTo>
                    <a:pt x="990180" y="12"/>
                  </a:moveTo>
                  <a:lnTo>
                    <a:pt x="986586" y="0"/>
                  </a:lnTo>
                  <a:lnTo>
                    <a:pt x="986586" y="335419"/>
                  </a:lnTo>
                  <a:lnTo>
                    <a:pt x="990180" y="335419"/>
                  </a:lnTo>
                  <a:lnTo>
                    <a:pt x="990180" y="12"/>
                  </a:lnTo>
                  <a:close/>
                </a:path>
                <a:path w="1976754" h="338455">
                  <a:moveTo>
                    <a:pt x="1026693" y="203"/>
                  </a:moveTo>
                  <a:lnTo>
                    <a:pt x="1023099" y="177"/>
                  </a:lnTo>
                  <a:lnTo>
                    <a:pt x="1023099" y="335318"/>
                  </a:lnTo>
                  <a:lnTo>
                    <a:pt x="1026693" y="335318"/>
                  </a:lnTo>
                  <a:lnTo>
                    <a:pt x="1026693" y="203"/>
                  </a:lnTo>
                  <a:close/>
                </a:path>
                <a:path w="1976754" h="338455">
                  <a:moveTo>
                    <a:pt x="1063205" y="393"/>
                  </a:moveTo>
                  <a:lnTo>
                    <a:pt x="1059611" y="368"/>
                  </a:lnTo>
                  <a:lnTo>
                    <a:pt x="1059611" y="335216"/>
                  </a:lnTo>
                  <a:lnTo>
                    <a:pt x="1063205" y="335216"/>
                  </a:lnTo>
                  <a:lnTo>
                    <a:pt x="1063205" y="393"/>
                  </a:lnTo>
                  <a:close/>
                </a:path>
                <a:path w="1976754" h="338455">
                  <a:moveTo>
                    <a:pt x="1099781" y="133883"/>
                  </a:moveTo>
                  <a:lnTo>
                    <a:pt x="1096187" y="133883"/>
                  </a:lnTo>
                  <a:lnTo>
                    <a:pt x="1096187" y="335114"/>
                  </a:lnTo>
                  <a:lnTo>
                    <a:pt x="1099781" y="335114"/>
                  </a:lnTo>
                  <a:lnTo>
                    <a:pt x="1099781" y="133883"/>
                  </a:lnTo>
                  <a:close/>
                </a:path>
                <a:path w="1976754" h="338455">
                  <a:moveTo>
                    <a:pt x="1136294" y="133883"/>
                  </a:moveTo>
                  <a:lnTo>
                    <a:pt x="1132700" y="133883"/>
                  </a:lnTo>
                  <a:lnTo>
                    <a:pt x="1132700" y="335013"/>
                  </a:lnTo>
                  <a:lnTo>
                    <a:pt x="1136294" y="335013"/>
                  </a:lnTo>
                  <a:lnTo>
                    <a:pt x="1136294" y="133883"/>
                  </a:lnTo>
                  <a:close/>
                </a:path>
                <a:path w="1976754" h="338455">
                  <a:moveTo>
                    <a:pt x="1172870" y="133883"/>
                  </a:moveTo>
                  <a:lnTo>
                    <a:pt x="1169276" y="133883"/>
                  </a:lnTo>
                  <a:lnTo>
                    <a:pt x="1169276" y="334911"/>
                  </a:lnTo>
                  <a:lnTo>
                    <a:pt x="1172870" y="334911"/>
                  </a:lnTo>
                  <a:lnTo>
                    <a:pt x="1172870" y="133883"/>
                  </a:lnTo>
                  <a:close/>
                </a:path>
                <a:path w="1976754" h="338455">
                  <a:moveTo>
                    <a:pt x="1209382" y="133883"/>
                  </a:moveTo>
                  <a:lnTo>
                    <a:pt x="1205788" y="133883"/>
                  </a:lnTo>
                  <a:lnTo>
                    <a:pt x="1205788" y="334810"/>
                  </a:lnTo>
                  <a:lnTo>
                    <a:pt x="1209382" y="334810"/>
                  </a:lnTo>
                  <a:lnTo>
                    <a:pt x="1209382" y="133883"/>
                  </a:lnTo>
                  <a:close/>
                </a:path>
                <a:path w="1976754" h="338455">
                  <a:moveTo>
                    <a:pt x="1245895" y="133883"/>
                  </a:moveTo>
                  <a:lnTo>
                    <a:pt x="1242301" y="133883"/>
                  </a:lnTo>
                  <a:lnTo>
                    <a:pt x="1242301" y="334708"/>
                  </a:lnTo>
                  <a:lnTo>
                    <a:pt x="1245895" y="334708"/>
                  </a:lnTo>
                  <a:lnTo>
                    <a:pt x="1245895" y="133883"/>
                  </a:lnTo>
                  <a:close/>
                </a:path>
                <a:path w="1976754" h="338455">
                  <a:moveTo>
                    <a:pt x="1282471" y="133375"/>
                  </a:moveTo>
                  <a:lnTo>
                    <a:pt x="1278877" y="133375"/>
                  </a:lnTo>
                  <a:lnTo>
                    <a:pt x="1278877" y="334606"/>
                  </a:lnTo>
                  <a:lnTo>
                    <a:pt x="1282471" y="334606"/>
                  </a:lnTo>
                  <a:lnTo>
                    <a:pt x="1282471" y="133375"/>
                  </a:lnTo>
                  <a:close/>
                </a:path>
                <a:path w="1976754" h="338455">
                  <a:moveTo>
                    <a:pt x="1318983" y="133286"/>
                  </a:moveTo>
                  <a:lnTo>
                    <a:pt x="1315389" y="133286"/>
                  </a:lnTo>
                  <a:lnTo>
                    <a:pt x="1315389" y="334505"/>
                  </a:lnTo>
                  <a:lnTo>
                    <a:pt x="1318983" y="334505"/>
                  </a:lnTo>
                  <a:lnTo>
                    <a:pt x="1318983" y="133286"/>
                  </a:lnTo>
                  <a:close/>
                </a:path>
                <a:path w="1976754" h="338455">
                  <a:moveTo>
                    <a:pt x="1355559" y="133184"/>
                  </a:moveTo>
                  <a:lnTo>
                    <a:pt x="1351965" y="133184"/>
                  </a:lnTo>
                  <a:lnTo>
                    <a:pt x="1351965" y="334403"/>
                  </a:lnTo>
                  <a:lnTo>
                    <a:pt x="1355559" y="334403"/>
                  </a:lnTo>
                  <a:lnTo>
                    <a:pt x="1355559" y="133184"/>
                  </a:lnTo>
                  <a:close/>
                </a:path>
                <a:path w="1976754" h="338455">
                  <a:moveTo>
                    <a:pt x="1392072" y="133083"/>
                  </a:moveTo>
                  <a:lnTo>
                    <a:pt x="1388478" y="133083"/>
                  </a:lnTo>
                  <a:lnTo>
                    <a:pt x="1388478" y="334302"/>
                  </a:lnTo>
                  <a:lnTo>
                    <a:pt x="1392072" y="334302"/>
                  </a:lnTo>
                  <a:lnTo>
                    <a:pt x="1392072" y="133083"/>
                  </a:lnTo>
                  <a:close/>
                </a:path>
                <a:path w="1976754" h="338455">
                  <a:moveTo>
                    <a:pt x="1428648" y="132981"/>
                  </a:moveTo>
                  <a:lnTo>
                    <a:pt x="1425054" y="132981"/>
                  </a:lnTo>
                  <a:lnTo>
                    <a:pt x="1425054" y="334200"/>
                  </a:lnTo>
                  <a:lnTo>
                    <a:pt x="1428648" y="334200"/>
                  </a:lnTo>
                  <a:lnTo>
                    <a:pt x="1428648" y="132981"/>
                  </a:lnTo>
                  <a:close/>
                </a:path>
                <a:path w="1976754" h="338455">
                  <a:moveTo>
                    <a:pt x="1465160" y="132880"/>
                  </a:moveTo>
                  <a:lnTo>
                    <a:pt x="1461566" y="132880"/>
                  </a:lnTo>
                  <a:lnTo>
                    <a:pt x="1461566" y="334098"/>
                  </a:lnTo>
                  <a:lnTo>
                    <a:pt x="1465160" y="334098"/>
                  </a:lnTo>
                  <a:lnTo>
                    <a:pt x="1465160" y="132880"/>
                  </a:lnTo>
                  <a:close/>
                </a:path>
                <a:path w="1976754" h="338455">
                  <a:moveTo>
                    <a:pt x="1501673" y="132791"/>
                  </a:moveTo>
                  <a:lnTo>
                    <a:pt x="1498079" y="132791"/>
                  </a:lnTo>
                  <a:lnTo>
                    <a:pt x="1498079" y="333997"/>
                  </a:lnTo>
                  <a:lnTo>
                    <a:pt x="1501673" y="333997"/>
                  </a:lnTo>
                  <a:lnTo>
                    <a:pt x="1501673" y="132791"/>
                  </a:lnTo>
                  <a:close/>
                </a:path>
                <a:path w="1976754" h="338455">
                  <a:moveTo>
                    <a:pt x="1538185" y="132689"/>
                  </a:moveTo>
                  <a:lnTo>
                    <a:pt x="1534591" y="132689"/>
                  </a:lnTo>
                  <a:lnTo>
                    <a:pt x="1534591" y="333895"/>
                  </a:lnTo>
                  <a:lnTo>
                    <a:pt x="1538185" y="333895"/>
                  </a:lnTo>
                  <a:lnTo>
                    <a:pt x="1538185" y="132689"/>
                  </a:lnTo>
                  <a:close/>
                </a:path>
                <a:path w="1976754" h="338455">
                  <a:moveTo>
                    <a:pt x="1574761" y="132588"/>
                  </a:moveTo>
                  <a:lnTo>
                    <a:pt x="1571167" y="132588"/>
                  </a:lnTo>
                  <a:lnTo>
                    <a:pt x="1571167" y="333794"/>
                  </a:lnTo>
                  <a:lnTo>
                    <a:pt x="1574761" y="333794"/>
                  </a:lnTo>
                  <a:lnTo>
                    <a:pt x="1574761" y="132588"/>
                  </a:lnTo>
                  <a:close/>
                </a:path>
                <a:path w="1976754" h="338455">
                  <a:moveTo>
                    <a:pt x="1611274" y="132486"/>
                  </a:moveTo>
                  <a:lnTo>
                    <a:pt x="1607680" y="132486"/>
                  </a:lnTo>
                  <a:lnTo>
                    <a:pt x="1607680" y="333692"/>
                  </a:lnTo>
                  <a:lnTo>
                    <a:pt x="1611274" y="333692"/>
                  </a:lnTo>
                  <a:lnTo>
                    <a:pt x="1611274" y="132486"/>
                  </a:lnTo>
                  <a:close/>
                </a:path>
                <a:path w="1976754" h="338455">
                  <a:moveTo>
                    <a:pt x="1647850" y="132384"/>
                  </a:moveTo>
                  <a:lnTo>
                    <a:pt x="1644256" y="132384"/>
                  </a:lnTo>
                  <a:lnTo>
                    <a:pt x="1644256" y="333590"/>
                  </a:lnTo>
                  <a:lnTo>
                    <a:pt x="1647850" y="333590"/>
                  </a:lnTo>
                  <a:lnTo>
                    <a:pt x="1647850" y="132384"/>
                  </a:lnTo>
                  <a:close/>
                </a:path>
                <a:path w="1976754" h="338455">
                  <a:moveTo>
                    <a:pt x="1684362" y="132283"/>
                  </a:moveTo>
                  <a:lnTo>
                    <a:pt x="1680768" y="132283"/>
                  </a:lnTo>
                  <a:lnTo>
                    <a:pt x="1680768" y="333489"/>
                  </a:lnTo>
                  <a:lnTo>
                    <a:pt x="1684362" y="333489"/>
                  </a:lnTo>
                  <a:lnTo>
                    <a:pt x="1684362" y="132283"/>
                  </a:lnTo>
                  <a:close/>
                </a:path>
                <a:path w="1976754" h="338455">
                  <a:moveTo>
                    <a:pt x="1720875" y="132194"/>
                  </a:moveTo>
                  <a:lnTo>
                    <a:pt x="1717281" y="132194"/>
                  </a:lnTo>
                  <a:lnTo>
                    <a:pt x="1717281" y="333387"/>
                  </a:lnTo>
                  <a:lnTo>
                    <a:pt x="1720875" y="333387"/>
                  </a:lnTo>
                  <a:lnTo>
                    <a:pt x="1720875" y="132194"/>
                  </a:lnTo>
                  <a:close/>
                </a:path>
                <a:path w="1976754" h="338455">
                  <a:moveTo>
                    <a:pt x="1757451" y="132092"/>
                  </a:moveTo>
                  <a:lnTo>
                    <a:pt x="1753857" y="132092"/>
                  </a:lnTo>
                  <a:lnTo>
                    <a:pt x="1753857" y="333273"/>
                  </a:lnTo>
                  <a:lnTo>
                    <a:pt x="1757451" y="333273"/>
                  </a:lnTo>
                  <a:lnTo>
                    <a:pt x="1757451" y="132092"/>
                  </a:lnTo>
                  <a:close/>
                </a:path>
                <a:path w="1976754" h="338455">
                  <a:moveTo>
                    <a:pt x="1794027" y="131991"/>
                  </a:moveTo>
                  <a:lnTo>
                    <a:pt x="1790433" y="131991"/>
                  </a:lnTo>
                  <a:lnTo>
                    <a:pt x="1790433" y="333171"/>
                  </a:lnTo>
                  <a:lnTo>
                    <a:pt x="1794027" y="333171"/>
                  </a:lnTo>
                  <a:lnTo>
                    <a:pt x="1794027" y="131991"/>
                  </a:lnTo>
                  <a:close/>
                </a:path>
                <a:path w="1976754" h="338455">
                  <a:moveTo>
                    <a:pt x="1830539" y="131889"/>
                  </a:moveTo>
                  <a:lnTo>
                    <a:pt x="1826945" y="131889"/>
                  </a:lnTo>
                  <a:lnTo>
                    <a:pt x="1826945" y="333070"/>
                  </a:lnTo>
                  <a:lnTo>
                    <a:pt x="1830539" y="333070"/>
                  </a:lnTo>
                  <a:lnTo>
                    <a:pt x="1830539" y="131889"/>
                  </a:lnTo>
                  <a:close/>
                </a:path>
                <a:path w="1976754" h="338455">
                  <a:moveTo>
                    <a:pt x="1867052" y="131787"/>
                  </a:moveTo>
                  <a:lnTo>
                    <a:pt x="1863458" y="131787"/>
                  </a:lnTo>
                  <a:lnTo>
                    <a:pt x="1863458" y="332968"/>
                  </a:lnTo>
                  <a:lnTo>
                    <a:pt x="1867052" y="332968"/>
                  </a:lnTo>
                  <a:lnTo>
                    <a:pt x="1867052" y="131787"/>
                  </a:lnTo>
                  <a:close/>
                </a:path>
                <a:path w="1976754" h="338455">
                  <a:moveTo>
                    <a:pt x="1903628" y="131699"/>
                  </a:moveTo>
                  <a:lnTo>
                    <a:pt x="1900034" y="131699"/>
                  </a:lnTo>
                  <a:lnTo>
                    <a:pt x="1900034" y="332867"/>
                  </a:lnTo>
                  <a:lnTo>
                    <a:pt x="1903628" y="332867"/>
                  </a:lnTo>
                  <a:lnTo>
                    <a:pt x="1903628" y="131699"/>
                  </a:lnTo>
                  <a:close/>
                </a:path>
                <a:path w="1976754" h="338455">
                  <a:moveTo>
                    <a:pt x="1940140" y="131597"/>
                  </a:moveTo>
                  <a:lnTo>
                    <a:pt x="1936546" y="131597"/>
                  </a:lnTo>
                  <a:lnTo>
                    <a:pt x="1936546" y="332765"/>
                  </a:lnTo>
                  <a:lnTo>
                    <a:pt x="1940140" y="332765"/>
                  </a:lnTo>
                  <a:lnTo>
                    <a:pt x="1940140" y="131597"/>
                  </a:lnTo>
                  <a:close/>
                </a:path>
                <a:path w="1976754" h="338455">
                  <a:moveTo>
                    <a:pt x="1976716" y="131495"/>
                  </a:moveTo>
                  <a:lnTo>
                    <a:pt x="1973122" y="131495"/>
                  </a:lnTo>
                  <a:lnTo>
                    <a:pt x="1973122" y="332663"/>
                  </a:lnTo>
                  <a:lnTo>
                    <a:pt x="1976716" y="332663"/>
                  </a:lnTo>
                  <a:lnTo>
                    <a:pt x="1976716" y="1314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4301528" y="3707828"/>
              <a:ext cx="5615940" cy="99060"/>
            </a:xfrm>
            <a:custGeom>
              <a:avLst/>
              <a:gdLst/>
              <a:ahLst/>
              <a:cxnLst/>
              <a:rect l="l" t="t" r="r" b="b"/>
              <a:pathLst>
                <a:path w="5615940" h="99060">
                  <a:moveTo>
                    <a:pt x="59461" y="66103"/>
                  </a:moveTo>
                  <a:lnTo>
                    <a:pt x="0" y="33401"/>
                  </a:lnTo>
                  <a:lnTo>
                    <a:pt x="76" y="98933"/>
                  </a:lnTo>
                  <a:lnTo>
                    <a:pt x="59461" y="66103"/>
                  </a:lnTo>
                  <a:close/>
                </a:path>
                <a:path w="5615940" h="99060">
                  <a:moveTo>
                    <a:pt x="5615775" y="65468"/>
                  </a:moveTo>
                  <a:lnTo>
                    <a:pt x="5615711" y="0"/>
                  </a:lnTo>
                  <a:lnTo>
                    <a:pt x="5556339" y="32766"/>
                  </a:lnTo>
                  <a:lnTo>
                    <a:pt x="5615775" y="65468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9857867" y="3707828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765"/>
                  </a:lnTo>
                </a:path>
                <a:path w="59690" h="66039">
                  <a:moveTo>
                    <a:pt x="0" y="32765"/>
                  </a:moveTo>
                  <a:lnTo>
                    <a:pt x="59435" y="65468"/>
                  </a:lnTo>
                </a:path>
                <a:path w="59690" h="66039">
                  <a:moveTo>
                    <a:pt x="59435" y="65468"/>
                  </a:moveTo>
                  <a:lnTo>
                    <a:pt x="593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20" name="object 1620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12102592" y="2409507"/>
              <a:ext cx="179133" cy="128015"/>
            </a:xfrm>
            <a:prstGeom prst="rect">
              <a:avLst/>
            </a:prstGeom>
          </p:spPr>
        </p:pic>
        <p:sp>
          <p:nvSpPr>
            <p:cNvPr id="1621" name="object 1621"/>
            <p:cNvSpPr/>
            <p:nvPr/>
          </p:nvSpPr>
          <p:spPr>
            <a:xfrm>
              <a:off x="9858057" y="3954335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531"/>
                  </a:lnTo>
                  <a:lnTo>
                    <a:pt x="59435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9858057" y="3954335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531"/>
                  </a:lnTo>
                  <a:lnTo>
                    <a:pt x="59435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9858819" y="472126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481"/>
                  </a:lnTo>
                  <a:lnTo>
                    <a:pt x="59436" y="32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9858819" y="472126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481"/>
                  </a:lnTo>
                  <a:lnTo>
                    <a:pt x="59436" y="326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6944550" y="6527094"/>
              <a:ext cx="134620" cy="33655"/>
            </a:xfrm>
            <a:custGeom>
              <a:avLst/>
              <a:gdLst/>
              <a:ahLst/>
              <a:cxnLst/>
              <a:rect l="l" t="t" r="r" b="b"/>
              <a:pathLst>
                <a:path w="134620" h="33654">
                  <a:moveTo>
                    <a:pt x="134416" y="0"/>
                  </a:moveTo>
                  <a:lnTo>
                    <a:pt x="0" y="0"/>
                  </a:lnTo>
                  <a:lnTo>
                    <a:pt x="0" y="33585"/>
                  </a:lnTo>
                  <a:lnTo>
                    <a:pt x="134416" y="33585"/>
                  </a:lnTo>
                  <a:lnTo>
                    <a:pt x="13441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6944550" y="6527095"/>
              <a:ext cx="134620" cy="33655"/>
            </a:xfrm>
            <a:custGeom>
              <a:avLst/>
              <a:gdLst/>
              <a:ahLst/>
              <a:cxnLst/>
              <a:rect l="l" t="t" r="r" b="b"/>
              <a:pathLst>
                <a:path w="134620" h="33654">
                  <a:moveTo>
                    <a:pt x="0" y="0"/>
                  </a:moveTo>
                  <a:lnTo>
                    <a:pt x="0" y="33585"/>
                  </a:lnTo>
                </a:path>
                <a:path w="134620" h="33654">
                  <a:moveTo>
                    <a:pt x="0" y="33585"/>
                  </a:moveTo>
                  <a:lnTo>
                    <a:pt x="134365" y="33585"/>
                  </a:lnTo>
                </a:path>
                <a:path w="134620" h="33654">
                  <a:moveTo>
                    <a:pt x="134365" y="33585"/>
                  </a:moveTo>
                  <a:lnTo>
                    <a:pt x="134365" y="0"/>
                  </a:lnTo>
                </a:path>
                <a:path w="134620" h="33654">
                  <a:moveTo>
                    <a:pt x="13436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27" name="object 1627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4381125" y="5078457"/>
              <a:ext cx="1706835" cy="80638"/>
            </a:xfrm>
            <a:prstGeom prst="rect">
              <a:avLst/>
            </a:prstGeom>
          </p:spPr>
        </p:pic>
        <p:sp>
          <p:nvSpPr>
            <p:cNvPr id="1628" name="object 1628"/>
            <p:cNvSpPr/>
            <p:nvPr/>
          </p:nvSpPr>
          <p:spPr>
            <a:xfrm>
              <a:off x="9830943" y="6267890"/>
              <a:ext cx="6985" cy="31115"/>
            </a:xfrm>
            <a:custGeom>
              <a:avLst/>
              <a:gdLst/>
              <a:ahLst/>
              <a:cxnLst/>
              <a:rect l="l" t="t" r="r" b="b"/>
              <a:pathLst>
                <a:path w="6984" h="31114">
                  <a:moveTo>
                    <a:pt x="6697" y="0"/>
                  </a:moveTo>
                  <a:lnTo>
                    <a:pt x="0" y="0"/>
                  </a:lnTo>
                  <a:lnTo>
                    <a:pt x="0" y="30782"/>
                  </a:lnTo>
                  <a:lnTo>
                    <a:pt x="6697" y="30782"/>
                  </a:lnTo>
                  <a:lnTo>
                    <a:pt x="6697" y="0"/>
                  </a:lnTo>
                  <a:close/>
                </a:path>
              </a:pathLst>
            </a:custGeom>
            <a:solidFill>
              <a:srgbClr val="535353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5019528" y="4614780"/>
              <a:ext cx="4818380" cy="1684020"/>
            </a:xfrm>
            <a:custGeom>
              <a:avLst/>
              <a:gdLst/>
              <a:ahLst/>
              <a:cxnLst/>
              <a:rect l="l" t="t" r="r" b="b"/>
              <a:pathLst>
                <a:path w="4818380" h="1684020">
                  <a:moveTo>
                    <a:pt x="4811414" y="1653108"/>
                  </a:moveTo>
                  <a:lnTo>
                    <a:pt x="4811414" y="1683892"/>
                  </a:lnTo>
                </a:path>
                <a:path w="4818380" h="1684020">
                  <a:moveTo>
                    <a:pt x="4811414" y="1683892"/>
                  </a:moveTo>
                  <a:lnTo>
                    <a:pt x="4818145" y="1683892"/>
                  </a:lnTo>
                </a:path>
                <a:path w="4818380" h="1684020">
                  <a:moveTo>
                    <a:pt x="4818145" y="1683892"/>
                  </a:moveTo>
                  <a:lnTo>
                    <a:pt x="4818145" y="1653108"/>
                  </a:lnTo>
                </a:path>
                <a:path w="4818380" h="1684020">
                  <a:moveTo>
                    <a:pt x="4818145" y="1653108"/>
                  </a:moveTo>
                  <a:lnTo>
                    <a:pt x="4811414" y="1653108"/>
                  </a:lnTo>
                </a:path>
                <a:path w="4818380" h="1684020">
                  <a:moveTo>
                    <a:pt x="0" y="0"/>
                  </a:moveTo>
                  <a:lnTo>
                    <a:pt x="0" y="12598"/>
                  </a:lnTo>
                </a:path>
                <a:path w="4818380" h="1684020">
                  <a:moveTo>
                    <a:pt x="0" y="26885"/>
                  </a:moveTo>
                  <a:lnTo>
                    <a:pt x="0" y="31921"/>
                  </a:lnTo>
                </a:path>
                <a:path w="4818380" h="1684020">
                  <a:moveTo>
                    <a:pt x="0" y="46208"/>
                  </a:moveTo>
                  <a:lnTo>
                    <a:pt x="0" y="88207"/>
                  </a:lnTo>
                </a:path>
                <a:path w="4818380" h="1684020">
                  <a:moveTo>
                    <a:pt x="0" y="102495"/>
                  </a:moveTo>
                  <a:lnTo>
                    <a:pt x="0" y="107530"/>
                  </a:lnTo>
                </a:path>
                <a:path w="4818380" h="1684020">
                  <a:moveTo>
                    <a:pt x="0" y="121818"/>
                  </a:moveTo>
                  <a:lnTo>
                    <a:pt x="0" y="163785"/>
                  </a:lnTo>
                </a:path>
                <a:path w="4818380" h="1684020">
                  <a:moveTo>
                    <a:pt x="0" y="178098"/>
                  </a:moveTo>
                  <a:lnTo>
                    <a:pt x="0" y="183134"/>
                  </a:lnTo>
                </a:path>
                <a:path w="4818380" h="1684020">
                  <a:moveTo>
                    <a:pt x="0" y="197421"/>
                  </a:moveTo>
                  <a:lnTo>
                    <a:pt x="0" y="239388"/>
                  </a:lnTo>
                </a:path>
                <a:path w="4818380" h="1684020">
                  <a:moveTo>
                    <a:pt x="0" y="253676"/>
                  </a:moveTo>
                  <a:lnTo>
                    <a:pt x="0" y="258737"/>
                  </a:lnTo>
                </a:path>
                <a:path w="4818380" h="1684020">
                  <a:moveTo>
                    <a:pt x="0" y="273024"/>
                  </a:moveTo>
                  <a:lnTo>
                    <a:pt x="0" y="314991"/>
                  </a:lnTo>
                </a:path>
                <a:path w="4818380" h="1684020">
                  <a:moveTo>
                    <a:pt x="0" y="329279"/>
                  </a:moveTo>
                  <a:lnTo>
                    <a:pt x="0" y="334314"/>
                  </a:lnTo>
                </a:path>
                <a:path w="4818380" h="1684020">
                  <a:moveTo>
                    <a:pt x="1068431" y="409924"/>
                  </a:moveTo>
                  <a:lnTo>
                    <a:pt x="1068431" y="404888"/>
                  </a:lnTo>
                </a:path>
                <a:path w="4818380" h="1684020">
                  <a:moveTo>
                    <a:pt x="1068431" y="390601"/>
                  </a:moveTo>
                  <a:lnTo>
                    <a:pt x="1068431" y="348627"/>
                  </a:lnTo>
                </a:path>
                <a:path w="4818380" h="1684020">
                  <a:moveTo>
                    <a:pt x="1068431" y="334314"/>
                  </a:moveTo>
                  <a:lnTo>
                    <a:pt x="1068431" y="329279"/>
                  </a:lnTo>
                </a:path>
                <a:path w="4818380" h="1684020">
                  <a:moveTo>
                    <a:pt x="1068431" y="314991"/>
                  </a:moveTo>
                  <a:lnTo>
                    <a:pt x="1068431" y="273024"/>
                  </a:lnTo>
                </a:path>
                <a:path w="4818380" h="1684020">
                  <a:moveTo>
                    <a:pt x="1068431" y="258737"/>
                  </a:moveTo>
                  <a:lnTo>
                    <a:pt x="1068431" y="253676"/>
                  </a:lnTo>
                </a:path>
                <a:path w="4818380" h="1684020">
                  <a:moveTo>
                    <a:pt x="1068431" y="239388"/>
                  </a:moveTo>
                  <a:lnTo>
                    <a:pt x="1068431" y="197421"/>
                  </a:lnTo>
                </a:path>
                <a:path w="4818380" h="1684020">
                  <a:moveTo>
                    <a:pt x="1068431" y="183134"/>
                  </a:moveTo>
                  <a:lnTo>
                    <a:pt x="1068431" y="178098"/>
                  </a:lnTo>
                </a:path>
                <a:path w="4818380" h="1684020">
                  <a:moveTo>
                    <a:pt x="1068431" y="163785"/>
                  </a:moveTo>
                  <a:lnTo>
                    <a:pt x="1068431" y="121818"/>
                  </a:lnTo>
                </a:path>
                <a:path w="4818380" h="1684020">
                  <a:moveTo>
                    <a:pt x="1068431" y="107530"/>
                  </a:moveTo>
                  <a:lnTo>
                    <a:pt x="1068431" y="102495"/>
                  </a:lnTo>
                </a:path>
                <a:path w="4818380" h="1684020">
                  <a:moveTo>
                    <a:pt x="1068431" y="88207"/>
                  </a:moveTo>
                  <a:lnTo>
                    <a:pt x="1068431" y="46208"/>
                  </a:lnTo>
                </a:path>
                <a:path w="4818380" h="1684020">
                  <a:moveTo>
                    <a:pt x="1068431" y="31921"/>
                  </a:moveTo>
                  <a:lnTo>
                    <a:pt x="1068431" y="26885"/>
                  </a:lnTo>
                </a:path>
                <a:path w="4818380" h="1684020">
                  <a:moveTo>
                    <a:pt x="1068431" y="12598"/>
                  </a:moveTo>
                  <a:lnTo>
                    <a:pt x="1068431" y="0"/>
                  </a:lnTo>
                </a:path>
                <a:path w="4818380" h="1684020">
                  <a:moveTo>
                    <a:pt x="1068431" y="0"/>
                  </a:moveTo>
                  <a:lnTo>
                    <a:pt x="1042415" y="0"/>
                  </a:lnTo>
                </a:path>
                <a:path w="4818380" h="1684020">
                  <a:moveTo>
                    <a:pt x="1028128" y="0"/>
                  </a:moveTo>
                  <a:lnTo>
                    <a:pt x="1023092" y="0"/>
                  </a:lnTo>
                </a:path>
                <a:path w="4818380" h="1684020">
                  <a:moveTo>
                    <a:pt x="1008830" y="0"/>
                  </a:moveTo>
                  <a:lnTo>
                    <a:pt x="966806" y="0"/>
                  </a:lnTo>
                </a:path>
                <a:path w="4818380" h="1684020">
                  <a:moveTo>
                    <a:pt x="952519" y="0"/>
                  </a:moveTo>
                  <a:lnTo>
                    <a:pt x="947489" y="0"/>
                  </a:lnTo>
                </a:path>
                <a:path w="4818380" h="1684020">
                  <a:moveTo>
                    <a:pt x="933221" y="0"/>
                  </a:moveTo>
                  <a:lnTo>
                    <a:pt x="891203" y="0"/>
                  </a:lnTo>
                </a:path>
                <a:path w="4818380" h="1684020">
                  <a:moveTo>
                    <a:pt x="876915" y="0"/>
                  </a:moveTo>
                  <a:lnTo>
                    <a:pt x="871880" y="0"/>
                  </a:lnTo>
                </a:path>
                <a:path w="4818380" h="1684020">
                  <a:moveTo>
                    <a:pt x="857618" y="0"/>
                  </a:moveTo>
                  <a:lnTo>
                    <a:pt x="815600" y="0"/>
                  </a:lnTo>
                </a:path>
                <a:path w="4818380" h="1684020">
                  <a:moveTo>
                    <a:pt x="801363" y="0"/>
                  </a:moveTo>
                  <a:lnTo>
                    <a:pt x="796328" y="0"/>
                  </a:lnTo>
                </a:path>
                <a:path w="4818380" h="1684020">
                  <a:moveTo>
                    <a:pt x="782015" y="0"/>
                  </a:moveTo>
                  <a:lnTo>
                    <a:pt x="740022" y="0"/>
                  </a:lnTo>
                </a:path>
                <a:path w="4818380" h="1684020">
                  <a:moveTo>
                    <a:pt x="725760" y="0"/>
                  </a:moveTo>
                  <a:lnTo>
                    <a:pt x="720725" y="0"/>
                  </a:lnTo>
                </a:path>
                <a:path w="4818380" h="1684020">
                  <a:moveTo>
                    <a:pt x="706437" y="0"/>
                  </a:moveTo>
                  <a:lnTo>
                    <a:pt x="664413" y="0"/>
                  </a:lnTo>
                </a:path>
                <a:path w="4818380" h="1684020">
                  <a:moveTo>
                    <a:pt x="650151" y="0"/>
                  </a:moveTo>
                  <a:lnTo>
                    <a:pt x="645115" y="0"/>
                  </a:lnTo>
                </a:path>
                <a:path w="4818380" h="1684020">
                  <a:moveTo>
                    <a:pt x="630828" y="0"/>
                  </a:moveTo>
                  <a:lnTo>
                    <a:pt x="588810" y="0"/>
                  </a:lnTo>
                </a:path>
                <a:path w="4818380" h="1684020">
                  <a:moveTo>
                    <a:pt x="574548" y="0"/>
                  </a:moveTo>
                  <a:lnTo>
                    <a:pt x="569512" y="0"/>
                  </a:lnTo>
                </a:path>
                <a:path w="4818380" h="1684020">
                  <a:moveTo>
                    <a:pt x="555224" y="0"/>
                  </a:moveTo>
                  <a:lnTo>
                    <a:pt x="513207" y="0"/>
                  </a:lnTo>
                </a:path>
                <a:path w="4818380" h="1684020">
                  <a:moveTo>
                    <a:pt x="498944" y="0"/>
                  </a:moveTo>
                  <a:lnTo>
                    <a:pt x="493909" y="0"/>
                  </a:lnTo>
                </a:path>
                <a:path w="4818380" h="1684020">
                  <a:moveTo>
                    <a:pt x="479621" y="0"/>
                  </a:moveTo>
                  <a:lnTo>
                    <a:pt x="437603" y="0"/>
                  </a:lnTo>
                </a:path>
                <a:path w="4818380" h="1684020">
                  <a:moveTo>
                    <a:pt x="423360" y="0"/>
                  </a:moveTo>
                  <a:lnTo>
                    <a:pt x="418306" y="0"/>
                  </a:lnTo>
                </a:path>
                <a:path w="4818380" h="1684020">
                  <a:moveTo>
                    <a:pt x="404018" y="0"/>
                  </a:moveTo>
                  <a:lnTo>
                    <a:pt x="362019" y="0"/>
                  </a:lnTo>
                </a:path>
                <a:path w="4818380" h="1684020">
                  <a:moveTo>
                    <a:pt x="347757" y="0"/>
                  </a:moveTo>
                  <a:lnTo>
                    <a:pt x="342722" y="0"/>
                  </a:lnTo>
                </a:path>
                <a:path w="4818380" h="1684020">
                  <a:moveTo>
                    <a:pt x="328409" y="0"/>
                  </a:moveTo>
                  <a:lnTo>
                    <a:pt x="286416" y="0"/>
                  </a:lnTo>
                </a:path>
                <a:path w="4818380" h="1684020">
                  <a:moveTo>
                    <a:pt x="272154" y="0"/>
                  </a:moveTo>
                  <a:lnTo>
                    <a:pt x="267119" y="0"/>
                  </a:lnTo>
                </a:path>
                <a:path w="4818380" h="1684020">
                  <a:moveTo>
                    <a:pt x="252831" y="0"/>
                  </a:moveTo>
                  <a:lnTo>
                    <a:pt x="210813" y="0"/>
                  </a:lnTo>
                </a:path>
                <a:path w="4818380" h="1684020">
                  <a:moveTo>
                    <a:pt x="196551" y="0"/>
                  </a:moveTo>
                  <a:lnTo>
                    <a:pt x="191515" y="0"/>
                  </a:lnTo>
                </a:path>
                <a:path w="4818380" h="1684020">
                  <a:moveTo>
                    <a:pt x="177228" y="0"/>
                  </a:moveTo>
                  <a:lnTo>
                    <a:pt x="135210" y="0"/>
                  </a:lnTo>
                </a:path>
                <a:path w="4818380" h="1684020">
                  <a:moveTo>
                    <a:pt x="120942" y="0"/>
                  </a:moveTo>
                  <a:lnTo>
                    <a:pt x="115906" y="0"/>
                  </a:lnTo>
                </a:path>
                <a:path w="4818380" h="1684020">
                  <a:moveTo>
                    <a:pt x="101619" y="0"/>
                  </a:moveTo>
                  <a:lnTo>
                    <a:pt x="59601" y="0"/>
                  </a:lnTo>
                </a:path>
                <a:path w="4818380" h="1684020">
                  <a:moveTo>
                    <a:pt x="45364" y="0"/>
                  </a:moveTo>
                  <a:lnTo>
                    <a:pt x="40303" y="0"/>
                  </a:lnTo>
                </a:path>
                <a:path w="4818380" h="1684020">
                  <a:moveTo>
                    <a:pt x="26015" y="0"/>
                  </a:moveTo>
                  <a:lnTo>
                    <a:pt x="0" y="0"/>
                  </a:lnTo>
                </a:path>
                <a:path w="4818380" h="1684020">
                  <a:moveTo>
                    <a:pt x="13417" y="352799"/>
                  </a:moveTo>
                  <a:lnTo>
                    <a:pt x="13417" y="310826"/>
                  </a:lnTo>
                </a:path>
                <a:path w="4818380" h="1684020">
                  <a:moveTo>
                    <a:pt x="13417" y="296513"/>
                  </a:moveTo>
                  <a:lnTo>
                    <a:pt x="13417" y="291477"/>
                  </a:lnTo>
                </a:path>
                <a:path w="4818380" h="1684020">
                  <a:moveTo>
                    <a:pt x="13417" y="277190"/>
                  </a:moveTo>
                  <a:lnTo>
                    <a:pt x="13417" y="235223"/>
                  </a:lnTo>
                </a:path>
                <a:path w="4818380" h="1684020">
                  <a:moveTo>
                    <a:pt x="13417" y="220935"/>
                  </a:moveTo>
                  <a:lnTo>
                    <a:pt x="13417" y="215874"/>
                  </a:lnTo>
                </a:path>
                <a:path w="4818380" h="1684020">
                  <a:moveTo>
                    <a:pt x="13417" y="201587"/>
                  </a:moveTo>
                  <a:lnTo>
                    <a:pt x="13417" y="159619"/>
                  </a:lnTo>
                </a:path>
                <a:path w="4818380" h="1684020">
                  <a:moveTo>
                    <a:pt x="13417" y="145332"/>
                  </a:moveTo>
                  <a:lnTo>
                    <a:pt x="13417" y="140296"/>
                  </a:lnTo>
                </a:path>
                <a:path w="4818380" h="1684020">
                  <a:moveTo>
                    <a:pt x="13417" y="125984"/>
                  </a:moveTo>
                  <a:lnTo>
                    <a:pt x="13417" y="84010"/>
                  </a:lnTo>
                </a:path>
                <a:path w="4818380" h="1684020">
                  <a:moveTo>
                    <a:pt x="13417" y="69723"/>
                  </a:moveTo>
                  <a:lnTo>
                    <a:pt x="13417" y="64693"/>
                  </a:lnTo>
                </a:path>
                <a:path w="4818380" h="1684020">
                  <a:moveTo>
                    <a:pt x="13417" y="50406"/>
                  </a:moveTo>
                  <a:lnTo>
                    <a:pt x="13417" y="13468"/>
                  </a:lnTo>
                </a:path>
                <a:path w="4818380" h="1684020">
                  <a:moveTo>
                    <a:pt x="13417" y="13468"/>
                  </a:moveTo>
                  <a:lnTo>
                    <a:pt x="53301" y="13468"/>
                  </a:lnTo>
                </a:path>
                <a:path w="4818380" h="1684020">
                  <a:moveTo>
                    <a:pt x="67614" y="13468"/>
                  </a:moveTo>
                  <a:lnTo>
                    <a:pt x="72650" y="13468"/>
                  </a:lnTo>
                </a:path>
                <a:path w="4818380" h="1684020">
                  <a:moveTo>
                    <a:pt x="86937" y="13468"/>
                  </a:moveTo>
                  <a:lnTo>
                    <a:pt x="128905" y="13468"/>
                  </a:lnTo>
                </a:path>
                <a:path w="4818380" h="1684020">
                  <a:moveTo>
                    <a:pt x="143192" y="13468"/>
                  </a:moveTo>
                  <a:lnTo>
                    <a:pt x="148253" y="13468"/>
                  </a:lnTo>
                </a:path>
                <a:path w="4818380" h="1684020">
                  <a:moveTo>
                    <a:pt x="162540" y="13468"/>
                  </a:moveTo>
                  <a:lnTo>
                    <a:pt x="204514" y="13468"/>
                  </a:lnTo>
                </a:path>
                <a:path w="4818380" h="1684020">
                  <a:moveTo>
                    <a:pt x="218801" y="13468"/>
                  </a:moveTo>
                  <a:lnTo>
                    <a:pt x="223837" y="13468"/>
                  </a:lnTo>
                </a:path>
                <a:path w="4818380" h="1684020">
                  <a:moveTo>
                    <a:pt x="238144" y="13468"/>
                  </a:moveTo>
                  <a:lnTo>
                    <a:pt x="280117" y="13468"/>
                  </a:lnTo>
                </a:path>
                <a:path w="4818380" h="1684020">
                  <a:moveTo>
                    <a:pt x="294405" y="13468"/>
                  </a:moveTo>
                  <a:lnTo>
                    <a:pt x="299440" y="13468"/>
                  </a:lnTo>
                </a:path>
                <a:path w="4818380" h="1684020">
                  <a:moveTo>
                    <a:pt x="313728" y="13468"/>
                  </a:moveTo>
                  <a:lnTo>
                    <a:pt x="355720" y="13468"/>
                  </a:lnTo>
                </a:path>
                <a:path w="4818380" h="1684020">
                  <a:moveTo>
                    <a:pt x="370008" y="13468"/>
                  </a:moveTo>
                  <a:lnTo>
                    <a:pt x="375043" y="13468"/>
                  </a:lnTo>
                </a:path>
                <a:path w="4818380" h="1684020">
                  <a:moveTo>
                    <a:pt x="389331" y="13468"/>
                  </a:moveTo>
                  <a:lnTo>
                    <a:pt x="409892" y="13468"/>
                  </a:lnTo>
                </a:path>
                <a:path w="4818380" h="1684020">
                  <a:moveTo>
                    <a:pt x="409892" y="13468"/>
                  </a:moveTo>
                  <a:lnTo>
                    <a:pt x="409892" y="50406"/>
                  </a:lnTo>
                </a:path>
                <a:path w="4818380" h="1684020">
                  <a:moveTo>
                    <a:pt x="409892" y="64693"/>
                  </a:moveTo>
                  <a:lnTo>
                    <a:pt x="409892" y="69723"/>
                  </a:lnTo>
                </a:path>
                <a:path w="4818380" h="1684020">
                  <a:moveTo>
                    <a:pt x="409892" y="84010"/>
                  </a:moveTo>
                  <a:lnTo>
                    <a:pt x="409892" y="125984"/>
                  </a:lnTo>
                </a:path>
                <a:path w="4818380" h="1684020">
                  <a:moveTo>
                    <a:pt x="409892" y="140296"/>
                  </a:moveTo>
                  <a:lnTo>
                    <a:pt x="409892" y="145332"/>
                  </a:lnTo>
                </a:path>
                <a:path w="4818380" h="1684020">
                  <a:moveTo>
                    <a:pt x="409892" y="159619"/>
                  </a:moveTo>
                  <a:lnTo>
                    <a:pt x="409892" y="201587"/>
                  </a:lnTo>
                </a:path>
                <a:path w="4818380" h="1684020">
                  <a:moveTo>
                    <a:pt x="409892" y="215874"/>
                  </a:moveTo>
                  <a:lnTo>
                    <a:pt x="409892" y="220935"/>
                  </a:lnTo>
                </a:path>
                <a:path w="4818380" h="1684020">
                  <a:moveTo>
                    <a:pt x="409892" y="235223"/>
                  </a:moveTo>
                  <a:lnTo>
                    <a:pt x="409892" y="277190"/>
                  </a:lnTo>
                </a:path>
                <a:path w="4818380" h="1684020">
                  <a:moveTo>
                    <a:pt x="409892" y="291477"/>
                  </a:moveTo>
                  <a:lnTo>
                    <a:pt x="409892" y="296513"/>
                  </a:lnTo>
                </a:path>
                <a:path w="4818380" h="1684020">
                  <a:moveTo>
                    <a:pt x="409892" y="310826"/>
                  </a:moveTo>
                  <a:lnTo>
                    <a:pt x="409892" y="352799"/>
                  </a:lnTo>
                </a:path>
                <a:path w="4818380" h="1684020">
                  <a:moveTo>
                    <a:pt x="423360" y="352799"/>
                  </a:moveTo>
                  <a:lnTo>
                    <a:pt x="423360" y="310826"/>
                  </a:lnTo>
                </a:path>
                <a:path w="4818380" h="1684020">
                  <a:moveTo>
                    <a:pt x="423360" y="296513"/>
                  </a:moveTo>
                  <a:lnTo>
                    <a:pt x="423360" y="291477"/>
                  </a:lnTo>
                </a:path>
                <a:path w="4818380" h="1684020">
                  <a:moveTo>
                    <a:pt x="423360" y="277190"/>
                  </a:moveTo>
                  <a:lnTo>
                    <a:pt x="423360" y="235223"/>
                  </a:lnTo>
                </a:path>
                <a:path w="4818380" h="1684020">
                  <a:moveTo>
                    <a:pt x="423360" y="220935"/>
                  </a:moveTo>
                  <a:lnTo>
                    <a:pt x="423360" y="215874"/>
                  </a:lnTo>
                </a:path>
                <a:path w="4818380" h="1684020">
                  <a:moveTo>
                    <a:pt x="423360" y="201587"/>
                  </a:moveTo>
                  <a:lnTo>
                    <a:pt x="423360" y="159619"/>
                  </a:lnTo>
                </a:path>
                <a:path w="4818380" h="1684020">
                  <a:moveTo>
                    <a:pt x="423360" y="145332"/>
                  </a:moveTo>
                  <a:lnTo>
                    <a:pt x="423360" y="140296"/>
                  </a:lnTo>
                </a:path>
                <a:path w="4818380" h="1684020">
                  <a:moveTo>
                    <a:pt x="423360" y="125984"/>
                  </a:moveTo>
                  <a:lnTo>
                    <a:pt x="423360" y="84010"/>
                  </a:lnTo>
                </a:path>
                <a:path w="4818380" h="1684020">
                  <a:moveTo>
                    <a:pt x="423360" y="69723"/>
                  </a:moveTo>
                  <a:lnTo>
                    <a:pt x="423360" y="64693"/>
                  </a:lnTo>
                </a:path>
                <a:path w="4818380" h="1684020">
                  <a:moveTo>
                    <a:pt x="423360" y="50406"/>
                  </a:moveTo>
                  <a:lnTo>
                    <a:pt x="423360" y="13468"/>
                  </a:lnTo>
                </a:path>
                <a:path w="4818380" h="1684020">
                  <a:moveTo>
                    <a:pt x="423360" y="13468"/>
                  </a:moveTo>
                  <a:lnTo>
                    <a:pt x="441001" y="13468"/>
                  </a:lnTo>
                </a:path>
                <a:path w="4818380" h="1684020">
                  <a:moveTo>
                    <a:pt x="455263" y="13468"/>
                  </a:moveTo>
                  <a:lnTo>
                    <a:pt x="460298" y="13468"/>
                  </a:lnTo>
                </a:path>
                <a:path w="4818380" h="1684020">
                  <a:moveTo>
                    <a:pt x="474586" y="13468"/>
                  </a:moveTo>
                  <a:lnTo>
                    <a:pt x="516604" y="13468"/>
                  </a:lnTo>
                </a:path>
                <a:path w="4818380" h="1684020">
                  <a:moveTo>
                    <a:pt x="530840" y="13468"/>
                  </a:moveTo>
                  <a:lnTo>
                    <a:pt x="535901" y="13468"/>
                  </a:lnTo>
                </a:path>
                <a:path w="4818380" h="1684020">
                  <a:moveTo>
                    <a:pt x="550189" y="13468"/>
                  </a:moveTo>
                  <a:lnTo>
                    <a:pt x="592181" y="13468"/>
                  </a:lnTo>
                </a:path>
                <a:path w="4818380" h="1684020">
                  <a:moveTo>
                    <a:pt x="606444" y="13468"/>
                  </a:moveTo>
                  <a:lnTo>
                    <a:pt x="611479" y="13468"/>
                  </a:lnTo>
                </a:path>
                <a:path w="4818380" h="1684020">
                  <a:moveTo>
                    <a:pt x="625792" y="13468"/>
                  </a:moveTo>
                  <a:lnTo>
                    <a:pt x="667791" y="13468"/>
                  </a:lnTo>
                </a:path>
                <a:path w="4818380" h="1684020">
                  <a:moveTo>
                    <a:pt x="682053" y="13468"/>
                  </a:moveTo>
                  <a:lnTo>
                    <a:pt x="687089" y="13468"/>
                  </a:lnTo>
                </a:path>
                <a:path w="4818380" h="1684020">
                  <a:moveTo>
                    <a:pt x="701376" y="13468"/>
                  </a:moveTo>
                  <a:lnTo>
                    <a:pt x="719035" y="13468"/>
                  </a:lnTo>
                </a:path>
                <a:path w="4818380" h="1684020">
                  <a:moveTo>
                    <a:pt x="719035" y="13468"/>
                  </a:moveTo>
                  <a:lnTo>
                    <a:pt x="719035" y="50406"/>
                  </a:lnTo>
                </a:path>
                <a:path w="4818380" h="1684020">
                  <a:moveTo>
                    <a:pt x="719035" y="64693"/>
                  </a:moveTo>
                  <a:lnTo>
                    <a:pt x="719035" y="69723"/>
                  </a:lnTo>
                </a:path>
                <a:path w="4818380" h="1684020">
                  <a:moveTo>
                    <a:pt x="719035" y="84010"/>
                  </a:moveTo>
                  <a:lnTo>
                    <a:pt x="719035" y="125984"/>
                  </a:lnTo>
                </a:path>
                <a:path w="4818380" h="1684020">
                  <a:moveTo>
                    <a:pt x="719035" y="140296"/>
                  </a:moveTo>
                  <a:lnTo>
                    <a:pt x="719035" y="145332"/>
                  </a:lnTo>
                </a:path>
                <a:path w="4818380" h="1684020">
                  <a:moveTo>
                    <a:pt x="719035" y="159619"/>
                  </a:moveTo>
                  <a:lnTo>
                    <a:pt x="719035" y="201587"/>
                  </a:lnTo>
                </a:path>
                <a:path w="4818380" h="1684020">
                  <a:moveTo>
                    <a:pt x="719035" y="215874"/>
                  </a:moveTo>
                  <a:lnTo>
                    <a:pt x="719035" y="220935"/>
                  </a:lnTo>
                </a:path>
                <a:path w="4818380" h="1684020">
                  <a:moveTo>
                    <a:pt x="719035" y="235223"/>
                  </a:moveTo>
                  <a:lnTo>
                    <a:pt x="719035" y="277190"/>
                  </a:lnTo>
                </a:path>
                <a:path w="4818380" h="1684020">
                  <a:moveTo>
                    <a:pt x="719035" y="291477"/>
                  </a:moveTo>
                  <a:lnTo>
                    <a:pt x="719035" y="296513"/>
                  </a:lnTo>
                </a:path>
                <a:path w="4818380" h="1684020">
                  <a:moveTo>
                    <a:pt x="719035" y="310826"/>
                  </a:moveTo>
                  <a:lnTo>
                    <a:pt x="719035" y="352799"/>
                  </a:lnTo>
                </a:path>
                <a:path w="4818380" h="1684020">
                  <a:moveTo>
                    <a:pt x="732453" y="352799"/>
                  </a:moveTo>
                  <a:lnTo>
                    <a:pt x="732453" y="310826"/>
                  </a:lnTo>
                </a:path>
                <a:path w="4818380" h="1684020">
                  <a:moveTo>
                    <a:pt x="732453" y="296513"/>
                  </a:moveTo>
                  <a:lnTo>
                    <a:pt x="732453" y="291477"/>
                  </a:lnTo>
                </a:path>
                <a:path w="4818380" h="1684020">
                  <a:moveTo>
                    <a:pt x="732453" y="277190"/>
                  </a:moveTo>
                  <a:lnTo>
                    <a:pt x="732453" y="235223"/>
                  </a:lnTo>
                </a:path>
                <a:path w="4818380" h="1684020">
                  <a:moveTo>
                    <a:pt x="732453" y="220935"/>
                  </a:moveTo>
                  <a:lnTo>
                    <a:pt x="732453" y="215874"/>
                  </a:lnTo>
                </a:path>
                <a:path w="4818380" h="1684020">
                  <a:moveTo>
                    <a:pt x="732453" y="201587"/>
                  </a:moveTo>
                  <a:lnTo>
                    <a:pt x="732453" y="159619"/>
                  </a:lnTo>
                </a:path>
                <a:path w="4818380" h="1684020">
                  <a:moveTo>
                    <a:pt x="732453" y="145332"/>
                  </a:moveTo>
                  <a:lnTo>
                    <a:pt x="732453" y="140296"/>
                  </a:lnTo>
                </a:path>
                <a:path w="4818380" h="1684020">
                  <a:moveTo>
                    <a:pt x="732453" y="125984"/>
                  </a:moveTo>
                  <a:lnTo>
                    <a:pt x="732453" y="84010"/>
                  </a:lnTo>
                </a:path>
                <a:path w="4818380" h="1684020">
                  <a:moveTo>
                    <a:pt x="732453" y="69723"/>
                  </a:moveTo>
                  <a:lnTo>
                    <a:pt x="732453" y="64693"/>
                  </a:lnTo>
                </a:path>
                <a:path w="4818380" h="1684020">
                  <a:moveTo>
                    <a:pt x="732453" y="50406"/>
                  </a:moveTo>
                  <a:lnTo>
                    <a:pt x="732453" y="13468"/>
                  </a:lnTo>
                </a:path>
                <a:path w="4818380" h="1684020">
                  <a:moveTo>
                    <a:pt x="732453" y="13468"/>
                  </a:moveTo>
                  <a:lnTo>
                    <a:pt x="763562" y="13468"/>
                  </a:lnTo>
                </a:path>
                <a:path w="4818380" h="1684020">
                  <a:moveTo>
                    <a:pt x="777824" y="13468"/>
                  </a:moveTo>
                  <a:lnTo>
                    <a:pt x="782859" y="13468"/>
                  </a:lnTo>
                </a:path>
                <a:path w="4818380" h="1684020">
                  <a:moveTo>
                    <a:pt x="797147" y="13468"/>
                  </a:moveTo>
                  <a:lnTo>
                    <a:pt x="839165" y="13468"/>
                  </a:lnTo>
                </a:path>
                <a:path w="4818380" h="1684020">
                  <a:moveTo>
                    <a:pt x="853401" y="13468"/>
                  </a:moveTo>
                  <a:lnTo>
                    <a:pt x="858462" y="13468"/>
                  </a:lnTo>
                </a:path>
                <a:path w="4818380" h="1684020">
                  <a:moveTo>
                    <a:pt x="872750" y="13468"/>
                  </a:moveTo>
                  <a:lnTo>
                    <a:pt x="914717" y="13468"/>
                  </a:lnTo>
                </a:path>
                <a:path w="4818380" h="1684020">
                  <a:moveTo>
                    <a:pt x="929005" y="13468"/>
                  </a:moveTo>
                  <a:lnTo>
                    <a:pt x="934040" y="13468"/>
                  </a:lnTo>
                </a:path>
                <a:path w="4818380" h="1684020">
                  <a:moveTo>
                    <a:pt x="948353" y="13468"/>
                  </a:moveTo>
                  <a:lnTo>
                    <a:pt x="990326" y="13468"/>
                  </a:lnTo>
                </a:path>
                <a:path w="4818380" h="1684020">
                  <a:moveTo>
                    <a:pt x="1004614" y="13468"/>
                  </a:moveTo>
                  <a:lnTo>
                    <a:pt x="1009650" y="13468"/>
                  </a:lnTo>
                </a:path>
                <a:path w="4818380" h="1684020">
                  <a:moveTo>
                    <a:pt x="1023937" y="13468"/>
                  </a:moveTo>
                  <a:lnTo>
                    <a:pt x="1055014" y="13468"/>
                  </a:lnTo>
                </a:path>
                <a:path w="4818380" h="1684020">
                  <a:moveTo>
                    <a:pt x="1055014" y="13468"/>
                  </a:moveTo>
                  <a:lnTo>
                    <a:pt x="1055014" y="50406"/>
                  </a:lnTo>
                </a:path>
                <a:path w="4818380" h="1684020">
                  <a:moveTo>
                    <a:pt x="1055014" y="64693"/>
                  </a:moveTo>
                  <a:lnTo>
                    <a:pt x="1055014" y="69723"/>
                  </a:lnTo>
                </a:path>
                <a:path w="4818380" h="1684020">
                  <a:moveTo>
                    <a:pt x="1055014" y="84010"/>
                  </a:moveTo>
                  <a:lnTo>
                    <a:pt x="1055014" y="125984"/>
                  </a:lnTo>
                </a:path>
                <a:path w="4818380" h="1684020">
                  <a:moveTo>
                    <a:pt x="1055014" y="140296"/>
                  </a:moveTo>
                  <a:lnTo>
                    <a:pt x="1055014" y="145332"/>
                  </a:lnTo>
                </a:path>
                <a:path w="4818380" h="1684020">
                  <a:moveTo>
                    <a:pt x="1055014" y="159619"/>
                  </a:moveTo>
                  <a:lnTo>
                    <a:pt x="1055014" y="201587"/>
                  </a:lnTo>
                </a:path>
                <a:path w="4818380" h="1684020">
                  <a:moveTo>
                    <a:pt x="1055014" y="215874"/>
                  </a:moveTo>
                  <a:lnTo>
                    <a:pt x="1055014" y="220935"/>
                  </a:lnTo>
                </a:path>
                <a:path w="4818380" h="1684020">
                  <a:moveTo>
                    <a:pt x="1055014" y="235223"/>
                  </a:moveTo>
                  <a:lnTo>
                    <a:pt x="1055014" y="277190"/>
                  </a:lnTo>
                </a:path>
                <a:path w="4818380" h="1684020">
                  <a:moveTo>
                    <a:pt x="1055014" y="291477"/>
                  </a:moveTo>
                  <a:lnTo>
                    <a:pt x="1055014" y="296513"/>
                  </a:lnTo>
                </a:path>
                <a:path w="4818380" h="1684020">
                  <a:moveTo>
                    <a:pt x="1055014" y="310826"/>
                  </a:moveTo>
                  <a:lnTo>
                    <a:pt x="1055014" y="3527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5160638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5160638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5469731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5469731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5469731" y="4695420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76"/>
                  </a:lnTo>
                  <a:lnTo>
                    <a:pt x="100806" y="5377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5469731" y="4695418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78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78"/>
                  </a:lnTo>
                </a:path>
                <a:path w="100964" h="53975">
                  <a:moveTo>
                    <a:pt x="0" y="53778"/>
                  </a:moveTo>
                  <a:lnTo>
                    <a:pt x="100806" y="5377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5469731" y="475589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5469731" y="475589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5469731" y="465848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5469731" y="465848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8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8"/>
                  </a:lnTo>
                </a:path>
                <a:path w="100964" h="30479">
                  <a:moveTo>
                    <a:pt x="0" y="30238"/>
                  </a:moveTo>
                  <a:lnTo>
                    <a:pt x="100806" y="3023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5160638" y="4695420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76"/>
                  </a:lnTo>
                  <a:lnTo>
                    <a:pt x="100806" y="5377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5160638" y="4695418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78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78"/>
                  </a:lnTo>
                </a:path>
                <a:path w="100964" h="53975">
                  <a:moveTo>
                    <a:pt x="0" y="53778"/>
                  </a:moveTo>
                  <a:lnTo>
                    <a:pt x="100806" y="5377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5160638" y="475589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5160638" y="475589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5160638" y="465848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5160638" y="465848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8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8"/>
                  </a:lnTo>
                </a:path>
                <a:path w="100964" h="30479">
                  <a:moveTo>
                    <a:pt x="0" y="30238"/>
                  </a:moveTo>
                  <a:lnTo>
                    <a:pt x="100806" y="3023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6592760" y="7268508"/>
              <a:ext cx="77470" cy="40640"/>
            </a:xfrm>
            <a:custGeom>
              <a:avLst/>
              <a:gdLst/>
              <a:ahLst/>
              <a:cxnLst/>
              <a:rect l="l" t="t" r="r" b="b"/>
              <a:pathLst>
                <a:path w="77470" h="40640">
                  <a:moveTo>
                    <a:pt x="60515" y="0"/>
                  </a:moveTo>
                  <a:lnTo>
                    <a:pt x="53784" y="0"/>
                  </a:lnTo>
                  <a:lnTo>
                    <a:pt x="53784" y="16821"/>
                  </a:lnTo>
                  <a:lnTo>
                    <a:pt x="37020" y="16821"/>
                  </a:lnTo>
                  <a:lnTo>
                    <a:pt x="37020" y="0"/>
                  </a:lnTo>
                  <a:lnTo>
                    <a:pt x="30289" y="0"/>
                  </a:lnTo>
                  <a:lnTo>
                    <a:pt x="30289" y="16821"/>
                  </a:lnTo>
                  <a:lnTo>
                    <a:pt x="13461" y="16821"/>
                  </a:lnTo>
                  <a:lnTo>
                    <a:pt x="13461" y="0"/>
                  </a:lnTo>
                  <a:lnTo>
                    <a:pt x="6794" y="0"/>
                  </a:lnTo>
                  <a:lnTo>
                    <a:pt x="6794" y="16821"/>
                  </a:lnTo>
                  <a:lnTo>
                    <a:pt x="0" y="16821"/>
                  </a:lnTo>
                  <a:lnTo>
                    <a:pt x="0" y="23564"/>
                  </a:lnTo>
                  <a:lnTo>
                    <a:pt x="6794" y="23564"/>
                  </a:lnTo>
                  <a:lnTo>
                    <a:pt x="6794" y="40335"/>
                  </a:lnTo>
                  <a:lnTo>
                    <a:pt x="13461" y="40335"/>
                  </a:lnTo>
                  <a:lnTo>
                    <a:pt x="13461" y="23564"/>
                  </a:lnTo>
                  <a:lnTo>
                    <a:pt x="30289" y="23564"/>
                  </a:lnTo>
                  <a:lnTo>
                    <a:pt x="30289" y="40335"/>
                  </a:lnTo>
                  <a:lnTo>
                    <a:pt x="37020" y="40335"/>
                  </a:lnTo>
                  <a:lnTo>
                    <a:pt x="37020" y="23564"/>
                  </a:lnTo>
                  <a:lnTo>
                    <a:pt x="53784" y="23564"/>
                  </a:lnTo>
                  <a:lnTo>
                    <a:pt x="53784" y="40335"/>
                  </a:lnTo>
                  <a:lnTo>
                    <a:pt x="60515" y="40335"/>
                  </a:lnTo>
                  <a:lnTo>
                    <a:pt x="60515" y="23564"/>
                  </a:lnTo>
                  <a:lnTo>
                    <a:pt x="77343" y="23564"/>
                  </a:lnTo>
                  <a:lnTo>
                    <a:pt x="77343" y="16821"/>
                  </a:lnTo>
                  <a:lnTo>
                    <a:pt x="60515" y="16821"/>
                  </a:lnTo>
                  <a:lnTo>
                    <a:pt x="60515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6592760" y="7268508"/>
              <a:ext cx="77470" cy="40640"/>
            </a:xfrm>
            <a:custGeom>
              <a:avLst/>
              <a:gdLst/>
              <a:ahLst/>
              <a:cxnLst/>
              <a:rect l="l" t="t" r="r" b="b"/>
              <a:pathLst>
                <a:path w="77470" h="40640">
                  <a:moveTo>
                    <a:pt x="77343" y="16821"/>
                  </a:moveTo>
                  <a:lnTo>
                    <a:pt x="60515" y="16821"/>
                  </a:lnTo>
                </a:path>
                <a:path w="77470" h="40640">
                  <a:moveTo>
                    <a:pt x="60515" y="16821"/>
                  </a:moveTo>
                  <a:lnTo>
                    <a:pt x="60515" y="0"/>
                  </a:lnTo>
                </a:path>
                <a:path w="77470" h="40640">
                  <a:moveTo>
                    <a:pt x="60515" y="0"/>
                  </a:moveTo>
                  <a:lnTo>
                    <a:pt x="53784" y="0"/>
                  </a:lnTo>
                </a:path>
                <a:path w="77470" h="40640">
                  <a:moveTo>
                    <a:pt x="53784" y="0"/>
                  </a:moveTo>
                  <a:lnTo>
                    <a:pt x="53784" y="16821"/>
                  </a:lnTo>
                </a:path>
                <a:path w="77470" h="40640">
                  <a:moveTo>
                    <a:pt x="53784" y="16821"/>
                  </a:moveTo>
                  <a:lnTo>
                    <a:pt x="37020" y="16821"/>
                  </a:lnTo>
                </a:path>
                <a:path w="77470" h="40640">
                  <a:moveTo>
                    <a:pt x="37020" y="16821"/>
                  </a:moveTo>
                  <a:lnTo>
                    <a:pt x="37020" y="0"/>
                  </a:lnTo>
                </a:path>
                <a:path w="77470" h="40640">
                  <a:moveTo>
                    <a:pt x="37020" y="0"/>
                  </a:moveTo>
                  <a:lnTo>
                    <a:pt x="30289" y="0"/>
                  </a:lnTo>
                </a:path>
                <a:path w="77470" h="40640">
                  <a:moveTo>
                    <a:pt x="30289" y="0"/>
                  </a:moveTo>
                  <a:lnTo>
                    <a:pt x="30289" y="16821"/>
                  </a:lnTo>
                </a:path>
                <a:path w="77470" h="40640">
                  <a:moveTo>
                    <a:pt x="30289" y="16821"/>
                  </a:moveTo>
                  <a:lnTo>
                    <a:pt x="13461" y="16821"/>
                  </a:lnTo>
                </a:path>
                <a:path w="77470" h="40640">
                  <a:moveTo>
                    <a:pt x="13461" y="16821"/>
                  </a:moveTo>
                  <a:lnTo>
                    <a:pt x="13461" y="0"/>
                  </a:lnTo>
                </a:path>
                <a:path w="77470" h="40640">
                  <a:moveTo>
                    <a:pt x="13461" y="0"/>
                  </a:moveTo>
                  <a:lnTo>
                    <a:pt x="6794" y="0"/>
                  </a:lnTo>
                </a:path>
                <a:path w="77470" h="40640">
                  <a:moveTo>
                    <a:pt x="6794" y="0"/>
                  </a:moveTo>
                  <a:lnTo>
                    <a:pt x="6794" y="16821"/>
                  </a:lnTo>
                </a:path>
                <a:path w="77470" h="40640">
                  <a:moveTo>
                    <a:pt x="6794" y="16821"/>
                  </a:moveTo>
                  <a:lnTo>
                    <a:pt x="0" y="16821"/>
                  </a:lnTo>
                </a:path>
                <a:path w="77470" h="40640">
                  <a:moveTo>
                    <a:pt x="0" y="16821"/>
                  </a:moveTo>
                  <a:lnTo>
                    <a:pt x="0" y="23564"/>
                  </a:lnTo>
                </a:path>
                <a:path w="77470" h="40640">
                  <a:moveTo>
                    <a:pt x="0" y="23564"/>
                  </a:moveTo>
                  <a:lnTo>
                    <a:pt x="6794" y="23564"/>
                  </a:lnTo>
                </a:path>
                <a:path w="77470" h="40640">
                  <a:moveTo>
                    <a:pt x="6794" y="23564"/>
                  </a:moveTo>
                  <a:lnTo>
                    <a:pt x="6794" y="40335"/>
                  </a:lnTo>
                </a:path>
                <a:path w="77470" h="40640">
                  <a:moveTo>
                    <a:pt x="6794" y="40335"/>
                  </a:moveTo>
                  <a:lnTo>
                    <a:pt x="13461" y="40335"/>
                  </a:lnTo>
                </a:path>
                <a:path w="77470" h="40640">
                  <a:moveTo>
                    <a:pt x="13461" y="40335"/>
                  </a:moveTo>
                  <a:lnTo>
                    <a:pt x="13461" y="23564"/>
                  </a:lnTo>
                </a:path>
                <a:path w="77470" h="40640">
                  <a:moveTo>
                    <a:pt x="13461" y="23564"/>
                  </a:moveTo>
                  <a:lnTo>
                    <a:pt x="30289" y="23564"/>
                  </a:lnTo>
                </a:path>
                <a:path w="77470" h="40640">
                  <a:moveTo>
                    <a:pt x="30289" y="23564"/>
                  </a:moveTo>
                  <a:lnTo>
                    <a:pt x="30289" y="40335"/>
                  </a:lnTo>
                </a:path>
                <a:path w="77470" h="40640">
                  <a:moveTo>
                    <a:pt x="30289" y="40335"/>
                  </a:moveTo>
                  <a:lnTo>
                    <a:pt x="37020" y="40335"/>
                  </a:lnTo>
                </a:path>
                <a:path w="77470" h="40640">
                  <a:moveTo>
                    <a:pt x="37020" y="40335"/>
                  </a:moveTo>
                  <a:lnTo>
                    <a:pt x="37020" y="23564"/>
                  </a:lnTo>
                </a:path>
                <a:path w="77470" h="40640">
                  <a:moveTo>
                    <a:pt x="37020" y="23564"/>
                  </a:moveTo>
                  <a:lnTo>
                    <a:pt x="53784" y="23564"/>
                  </a:lnTo>
                </a:path>
                <a:path w="77470" h="40640">
                  <a:moveTo>
                    <a:pt x="53784" y="23564"/>
                  </a:moveTo>
                  <a:lnTo>
                    <a:pt x="53784" y="40335"/>
                  </a:lnTo>
                </a:path>
                <a:path w="77470" h="40640">
                  <a:moveTo>
                    <a:pt x="53784" y="40335"/>
                  </a:moveTo>
                  <a:lnTo>
                    <a:pt x="60515" y="40335"/>
                  </a:lnTo>
                </a:path>
                <a:path w="77470" h="40640">
                  <a:moveTo>
                    <a:pt x="60515" y="40335"/>
                  </a:moveTo>
                  <a:lnTo>
                    <a:pt x="60515" y="23564"/>
                  </a:lnTo>
                </a:path>
                <a:path w="77470" h="40640">
                  <a:moveTo>
                    <a:pt x="60515" y="23564"/>
                  </a:moveTo>
                  <a:lnTo>
                    <a:pt x="77343" y="23564"/>
                  </a:lnTo>
                </a:path>
                <a:path w="77470" h="40640">
                  <a:moveTo>
                    <a:pt x="77343" y="23564"/>
                  </a:moveTo>
                  <a:lnTo>
                    <a:pt x="77343" y="1682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6804469" y="7184523"/>
              <a:ext cx="17145" cy="20320"/>
            </a:xfrm>
            <a:custGeom>
              <a:avLst/>
              <a:gdLst/>
              <a:ahLst/>
              <a:cxnLst/>
              <a:rect l="l" t="t" r="r" b="b"/>
              <a:pathLst>
                <a:path w="17145" h="20320">
                  <a:moveTo>
                    <a:pt x="6731" y="0"/>
                  </a:moveTo>
                  <a:lnTo>
                    <a:pt x="0" y="0"/>
                  </a:lnTo>
                  <a:lnTo>
                    <a:pt x="0" y="20161"/>
                  </a:lnTo>
                  <a:lnTo>
                    <a:pt x="6731" y="20161"/>
                  </a:lnTo>
                  <a:lnTo>
                    <a:pt x="13843" y="17214"/>
                  </a:lnTo>
                  <a:lnTo>
                    <a:pt x="16827" y="10090"/>
                  </a:lnTo>
                  <a:lnTo>
                    <a:pt x="13843" y="2946"/>
                  </a:lnTo>
                  <a:lnTo>
                    <a:pt x="6731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6804469" y="7184523"/>
              <a:ext cx="17145" cy="20320"/>
            </a:xfrm>
            <a:custGeom>
              <a:avLst/>
              <a:gdLst/>
              <a:ahLst/>
              <a:cxnLst/>
              <a:rect l="l" t="t" r="r" b="b"/>
              <a:pathLst>
                <a:path w="17145" h="20320">
                  <a:moveTo>
                    <a:pt x="0" y="20161"/>
                  </a:moveTo>
                  <a:lnTo>
                    <a:pt x="6731" y="20161"/>
                  </a:lnTo>
                </a:path>
                <a:path w="17145" h="20320">
                  <a:moveTo>
                    <a:pt x="6731" y="20161"/>
                  </a:moveTo>
                  <a:lnTo>
                    <a:pt x="13843" y="17214"/>
                  </a:lnTo>
                </a:path>
                <a:path w="17145" h="20320">
                  <a:moveTo>
                    <a:pt x="13843" y="17214"/>
                  </a:moveTo>
                  <a:lnTo>
                    <a:pt x="16827" y="10090"/>
                  </a:lnTo>
                </a:path>
                <a:path w="17145" h="20320">
                  <a:moveTo>
                    <a:pt x="16827" y="10090"/>
                  </a:moveTo>
                  <a:lnTo>
                    <a:pt x="13843" y="2946"/>
                  </a:lnTo>
                </a:path>
                <a:path w="17145" h="20320">
                  <a:moveTo>
                    <a:pt x="13843" y="2946"/>
                  </a:moveTo>
                  <a:lnTo>
                    <a:pt x="6731" y="0"/>
                  </a:lnTo>
                </a:path>
                <a:path w="17145" h="20320">
                  <a:moveTo>
                    <a:pt x="6731" y="0"/>
                  </a:moveTo>
                  <a:lnTo>
                    <a:pt x="0" y="0"/>
                  </a:lnTo>
                </a:path>
                <a:path w="17145" h="20320">
                  <a:moveTo>
                    <a:pt x="0" y="0"/>
                  </a:moveTo>
                  <a:lnTo>
                    <a:pt x="0" y="2016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5301754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5301754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5301754" y="4695420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76"/>
                  </a:lnTo>
                  <a:lnTo>
                    <a:pt x="100806" y="5377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5301754" y="4695418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78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78"/>
                  </a:lnTo>
                </a:path>
                <a:path w="100964" h="53975">
                  <a:moveTo>
                    <a:pt x="0" y="53778"/>
                  </a:moveTo>
                  <a:lnTo>
                    <a:pt x="100806" y="5377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5301754" y="475589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5301754" y="475589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5301754" y="465848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5301754" y="465848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8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8"/>
                  </a:lnTo>
                </a:path>
                <a:path w="100964" h="30479">
                  <a:moveTo>
                    <a:pt x="0" y="30238"/>
                  </a:moveTo>
                  <a:lnTo>
                    <a:pt x="100806" y="3023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8009890" y="5105343"/>
              <a:ext cx="329565" cy="716915"/>
            </a:xfrm>
            <a:custGeom>
              <a:avLst/>
              <a:gdLst/>
              <a:ahLst/>
              <a:cxnLst/>
              <a:rect l="l" t="t" r="r" b="b"/>
              <a:pathLst>
                <a:path w="329565" h="716914">
                  <a:moveTo>
                    <a:pt x="0" y="0"/>
                  </a:moveTo>
                  <a:lnTo>
                    <a:pt x="0" y="36112"/>
                  </a:lnTo>
                </a:path>
                <a:path w="329565" h="716914">
                  <a:moveTo>
                    <a:pt x="0" y="50399"/>
                  </a:moveTo>
                  <a:lnTo>
                    <a:pt x="0" y="55435"/>
                  </a:lnTo>
                </a:path>
                <a:path w="329565" h="716914">
                  <a:moveTo>
                    <a:pt x="0" y="69697"/>
                  </a:moveTo>
                  <a:lnTo>
                    <a:pt x="0" y="111721"/>
                  </a:lnTo>
                </a:path>
                <a:path w="329565" h="716914">
                  <a:moveTo>
                    <a:pt x="0" y="126009"/>
                  </a:moveTo>
                  <a:lnTo>
                    <a:pt x="0" y="131044"/>
                  </a:lnTo>
                </a:path>
                <a:path w="329565" h="716914">
                  <a:moveTo>
                    <a:pt x="0" y="145307"/>
                  </a:moveTo>
                  <a:lnTo>
                    <a:pt x="0" y="187325"/>
                  </a:lnTo>
                </a:path>
                <a:path w="329565" h="716914">
                  <a:moveTo>
                    <a:pt x="0" y="201612"/>
                  </a:moveTo>
                  <a:lnTo>
                    <a:pt x="0" y="206648"/>
                  </a:lnTo>
                </a:path>
                <a:path w="329565" h="716914">
                  <a:moveTo>
                    <a:pt x="0" y="220910"/>
                  </a:moveTo>
                  <a:lnTo>
                    <a:pt x="0" y="262902"/>
                  </a:lnTo>
                </a:path>
                <a:path w="329565" h="716914">
                  <a:moveTo>
                    <a:pt x="0" y="277215"/>
                  </a:moveTo>
                  <a:lnTo>
                    <a:pt x="0" y="282251"/>
                  </a:lnTo>
                </a:path>
                <a:path w="329565" h="716914">
                  <a:moveTo>
                    <a:pt x="0" y="296487"/>
                  </a:moveTo>
                  <a:lnTo>
                    <a:pt x="0" y="338512"/>
                  </a:lnTo>
                </a:path>
                <a:path w="329565" h="716914">
                  <a:moveTo>
                    <a:pt x="0" y="352799"/>
                  </a:moveTo>
                  <a:lnTo>
                    <a:pt x="0" y="357854"/>
                  </a:lnTo>
                </a:path>
                <a:path w="329565" h="716914">
                  <a:moveTo>
                    <a:pt x="0" y="372097"/>
                  </a:moveTo>
                  <a:lnTo>
                    <a:pt x="0" y="414115"/>
                  </a:lnTo>
                </a:path>
                <a:path w="329565" h="716914">
                  <a:moveTo>
                    <a:pt x="0" y="428402"/>
                  </a:moveTo>
                  <a:lnTo>
                    <a:pt x="0" y="433438"/>
                  </a:lnTo>
                </a:path>
                <a:path w="329565" h="716914">
                  <a:moveTo>
                    <a:pt x="0" y="447700"/>
                  </a:moveTo>
                  <a:lnTo>
                    <a:pt x="0" y="489718"/>
                  </a:lnTo>
                </a:path>
                <a:path w="329565" h="716914">
                  <a:moveTo>
                    <a:pt x="0" y="504005"/>
                  </a:moveTo>
                  <a:lnTo>
                    <a:pt x="0" y="509041"/>
                  </a:lnTo>
                </a:path>
                <a:path w="329565" h="716914">
                  <a:moveTo>
                    <a:pt x="0" y="523303"/>
                  </a:moveTo>
                  <a:lnTo>
                    <a:pt x="0" y="565321"/>
                  </a:lnTo>
                </a:path>
                <a:path w="329565" h="716914">
                  <a:moveTo>
                    <a:pt x="0" y="579608"/>
                  </a:moveTo>
                  <a:lnTo>
                    <a:pt x="0" y="584644"/>
                  </a:lnTo>
                </a:path>
                <a:path w="329565" h="716914">
                  <a:moveTo>
                    <a:pt x="0" y="598906"/>
                  </a:moveTo>
                  <a:lnTo>
                    <a:pt x="0" y="640905"/>
                  </a:lnTo>
                </a:path>
                <a:path w="329565" h="716914">
                  <a:moveTo>
                    <a:pt x="0" y="655218"/>
                  </a:moveTo>
                  <a:lnTo>
                    <a:pt x="0" y="660247"/>
                  </a:lnTo>
                </a:path>
                <a:path w="329565" h="716914">
                  <a:moveTo>
                    <a:pt x="329247" y="716508"/>
                  </a:moveTo>
                  <a:lnTo>
                    <a:pt x="329247" y="674516"/>
                  </a:lnTo>
                </a:path>
                <a:path w="329565" h="716914">
                  <a:moveTo>
                    <a:pt x="329247" y="660247"/>
                  </a:moveTo>
                  <a:lnTo>
                    <a:pt x="329247" y="655218"/>
                  </a:lnTo>
                </a:path>
                <a:path w="329565" h="716914">
                  <a:moveTo>
                    <a:pt x="329247" y="640905"/>
                  </a:moveTo>
                  <a:lnTo>
                    <a:pt x="329247" y="598906"/>
                  </a:lnTo>
                </a:path>
                <a:path w="329565" h="716914">
                  <a:moveTo>
                    <a:pt x="329247" y="584644"/>
                  </a:moveTo>
                  <a:lnTo>
                    <a:pt x="329247" y="579608"/>
                  </a:lnTo>
                </a:path>
                <a:path w="329565" h="716914">
                  <a:moveTo>
                    <a:pt x="329247" y="565321"/>
                  </a:moveTo>
                  <a:lnTo>
                    <a:pt x="329247" y="523303"/>
                  </a:lnTo>
                </a:path>
                <a:path w="329565" h="716914">
                  <a:moveTo>
                    <a:pt x="329247" y="509041"/>
                  </a:moveTo>
                  <a:lnTo>
                    <a:pt x="329247" y="504005"/>
                  </a:lnTo>
                </a:path>
                <a:path w="329565" h="716914">
                  <a:moveTo>
                    <a:pt x="329247" y="489718"/>
                  </a:moveTo>
                  <a:lnTo>
                    <a:pt x="329247" y="447700"/>
                  </a:lnTo>
                </a:path>
                <a:path w="329565" h="716914">
                  <a:moveTo>
                    <a:pt x="329247" y="433438"/>
                  </a:moveTo>
                  <a:lnTo>
                    <a:pt x="329247" y="428402"/>
                  </a:lnTo>
                </a:path>
                <a:path w="329565" h="716914">
                  <a:moveTo>
                    <a:pt x="329247" y="414115"/>
                  </a:moveTo>
                  <a:lnTo>
                    <a:pt x="329247" y="372097"/>
                  </a:lnTo>
                </a:path>
                <a:path w="329565" h="716914">
                  <a:moveTo>
                    <a:pt x="329247" y="357854"/>
                  </a:moveTo>
                  <a:lnTo>
                    <a:pt x="329247" y="352799"/>
                  </a:lnTo>
                </a:path>
                <a:path w="329565" h="716914">
                  <a:moveTo>
                    <a:pt x="329247" y="338512"/>
                  </a:moveTo>
                  <a:lnTo>
                    <a:pt x="329247" y="296487"/>
                  </a:lnTo>
                </a:path>
                <a:path w="329565" h="716914">
                  <a:moveTo>
                    <a:pt x="329247" y="282251"/>
                  </a:moveTo>
                  <a:lnTo>
                    <a:pt x="329247" y="277215"/>
                  </a:lnTo>
                </a:path>
                <a:path w="329565" h="716914">
                  <a:moveTo>
                    <a:pt x="329247" y="262902"/>
                  </a:moveTo>
                  <a:lnTo>
                    <a:pt x="329247" y="220910"/>
                  </a:lnTo>
                </a:path>
                <a:path w="329565" h="716914">
                  <a:moveTo>
                    <a:pt x="329247" y="206648"/>
                  </a:moveTo>
                  <a:lnTo>
                    <a:pt x="329247" y="201612"/>
                  </a:lnTo>
                </a:path>
                <a:path w="329565" h="716914">
                  <a:moveTo>
                    <a:pt x="329247" y="187325"/>
                  </a:moveTo>
                  <a:lnTo>
                    <a:pt x="329247" y="145307"/>
                  </a:lnTo>
                </a:path>
                <a:path w="329565" h="716914">
                  <a:moveTo>
                    <a:pt x="329247" y="131044"/>
                  </a:moveTo>
                  <a:lnTo>
                    <a:pt x="329247" y="126009"/>
                  </a:lnTo>
                </a:path>
                <a:path w="329565" h="716914">
                  <a:moveTo>
                    <a:pt x="329247" y="111721"/>
                  </a:moveTo>
                  <a:lnTo>
                    <a:pt x="329247" y="69697"/>
                  </a:lnTo>
                </a:path>
                <a:path w="329565" h="716914">
                  <a:moveTo>
                    <a:pt x="329247" y="55435"/>
                  </a:moveTo>
                  <a:lnTo>
                    <a:pt x="329247" y="50399"/>
                  </a:lnTo>
                </a:path>
                <a:path w="329565" h="716914">
                  <a:moveTo>
                    <a:pt x="329247" y="36112"/>
                  </a:moveTo>
                  <a:lnTo>
                    <a:pt x="329247" y="0"/>
                  </a:lnTo>
                </a:path>
                <a:path w="329565" h="716914">
                  <a:moveTo>
                    <a:pt x="329247" y="0"/>
                  </a:moveTo>
                  <a:lnTo>
                    <a:pt x="294830" y="0"/>
                  </a:lnTo>
                </a:path>
                <a:path w="329565" h="716914">
                  <a:moveTo>
                    <a:pt x="280542" y="0"/>
                  </a:moveTo>
                  <a:lnTo>
                    <a:pt x="275526" y="0"/>
                  </a:lnTo>
                </a:path>
                <a:path w="329565" h="716914">
                  <a:moveTo>
                    <a:pt x="261238" y="0"/>
                  </a:moveTo>
                  <a:lnTo>
                    <a:pt x="219201" y="0"/>
                  </a:lnTo>
                </a:path>
                <a:path w="329565" h="716914">
                  <a:moveTo>
                    <a:pt x="204977" y="0"/>
                  </a:moveTo>
                  <a:lnTo>
                    <a:pt x="199898" y="0"/>
                  </a:lnTo>
                </a:path>
                <a:path w="329565" h="716914">
                  <a:moveTo>
                    <a:pt x="185610" y="0"/>
                  </a:moveTo>
                  <a:lnTo>
                    <a:pt x="143636" y="0"/>
                  </a:lnTo>
                </a:path>
                <a:path w="329565" h="716914">
                  <a:moveTo>
                    <a:pt x="129349" y="0"/>
                  </a:moveTo>
                  <a:lnTo>
                    <a:pt x="124332" y="0"/>
                  </a:lnTo>
                </a:path>
                <a:path w="329565" h="716914">
                  <a:moveTo>
                    <a:pt x="110045" y="0"/>
                  </a:moveTo>
                  <a:lnTo>
                    <a:pt x="68008" y="0"/>
                  </a:lnTo>
                </a:path>
                <a:path w="329565" h="716914">
                  <a:moveTo>
                    <a:pt x="53784" y="0"/>
                  </a:moveTo>
                  <a:lnTo>
                    <a:pt x="48704" y="0"/>
                  </a:lnTo>
                </a:path>
                <a:path w="329565" h="716914">
                  <a:moveTo>
                    <a:pt x="34416" y="0"/>
                  </a:moveTo>
                  <a:lnTo>
                    <a:pt x="0" y="0"/>
                  </a:lnTo>
                </a:path>
                <a:path w="329565" h="716914">
                  <a:moveTo>
                    <a:pt x="13461" y="208311"/>
                  </a:moveTo>
                  <a:lnTo>
                    <a:pt x="13461" y="203250"/>
                  </a:lnTo>
                </a:path>
                <a:path w="329565" h="716914">
                  <a:moveTo>
                    <a:pt x="13461" y="189014"/>
                  </a:moveTo>
                  <a:lnTo>
                    <a:pt x="13461" y="183978"/>
                  </a:lnTo>
                </a:path>
                <a:path w="329565" h="716914">
                  <a:moveTo>
                    <a:pt x="13461" y="169665"/>
                  </a:moveTo>
                  <a:lnTo>
                    <a:pt x="13461" y="127666"/>
                  </a:lnTo>
                </a:path>
                <a:path w="329565" h="716914">
                  <a:moveTo>
                    <a:pt x="13461" y="113404"/>
                  </a:moveTo>
                  <a:lnTo>
                    <a:pt x="13461" y="108369"/>
                  </a:lnTo>
                </a:path>
                <a:path w="329565" h="716914">
                  <a:moveTo>
                    <a:pt x="13461" y="94081"/>
                  </a:moveTo>
                  <a:lnTo>
                    <a:pt x="13461" y="52063"/>
                  </a:lnTo>
                </a:path>
                <a:path w="329565" h="716914">
                  <a:moveTo>
                    <a:pt x="13461" y="37801"/>
                  </a:moveTo>
                  <a:lnTo>
                    <a:pt x="13461" y="32765"/>
                  </a:lnTo>
                </a:path>
                <a:path w="329565" h="716914">
                  <a:moveTo>
                    <a:pt x="13461" y="18478"/>
                  </a:moveTo>
                  <a:lnTo>
                    <a:pt x="13461" y="13442"/>
                  </a:lnTo>
                </a:path>
                <a:path w="329565" h="716914">
                  <a:moveTo>
                    <a:pt x="13461" y="13442"/>
                  </a:moveTo>
                  <a:lnTo>
                    <a:pt x="34416" y="13442"/>
                  </a:lnTo>
                </a:path>
                <a:path w="329565" h="716914">
                  <a:moveTo>
                    <a:pt x="48704" y="13442"/>
                  </a:moveTo>
                  <a:lnTo>
                    <a:pt x="53784" y="13442"/>
                  </a:lnTo>
                </a:path>
                <a:path w="329565" h="716914">
                  <a:moveTo>
                    <a:pt x="68008" y="13442"/>
                  </a:moveTo>
                  <a:lnTo>
                    <a:pt x="110045" y="13442"/>
                  </a:lnTo>
                </a:path>
                <a:path w="329565" h="716914">
                  <a:moveTo>
                    <a:pt x="124332" y="13442"/>
                  </a:moveTo>
                  <a:lnTo>
                    <a:pt x="129349" y="13442"/>
                  </a:lnTo>
                </a:path>
                <a:path w="329565" h="716914">
                  <a:moveTo>
                    <a:pt x="143636" y="13442"/>
                  </a:moveTo>
                  <a:lnTo>
                    <a:pt x="185610" y="13442"/>
                  </a:lnTo>
                </a:path>
                <a:path w="329565" h="716914">
                  <a:moveTo>
                    <a:pt x="199898" y="13442"/>
                  </a:moveTo>
                  <a:lnTo>
                    <a:pt x="204977" y="13442"/>
                  </a:lnTo>
                </a:path>
                <a:path w="329565" h="716914">
                  <a:moveTo>
                    <a:pt x="219201" y="13442"/>
                  </a:moveTo>
                  <a:lnTo>
                    <a:pt x="261238" y="13442"/>
                  </a:lnTo>
                </a:path>
                <a:path w="329565" h="716914">
                  <a:moveTo>
                    <a:pt x="275526" y="13442"/>
                  </a:moveTo>
                  <a:lnTo>
                    <a:pt x="280542" y="13442"/>
                  </a:lnTo>
                </a:path>
                <a:path w="329565" h="716914">
                  <a:moveTo>
                    <a:pt x="294830" y="13442"/>
                  </a:moveTo>
                  <a:lnTo>
                    <a:pt x="315849" y="13442"/>
                  </a:lnTo>
                </a:path>
                <a:path w="329565" h="716914">
                  <a:moveTo>
                    <a:pt x="315849" y="13442"/>
                  </a:moveTo>
                  <a:lnTo>
                    <a:pt x="315849" y="18478"/>
                  </a:lnTo>
                </a:path>
                <a:path w="329565" h="716914">
                  <a:moveTo>
                    <a:pt x="315849" y="32765"/>
                  </a:moveTo>
                  <a:lnTo>
                    <a:pt x="315849" y="37801"/>
                  </a:lnTo>
                </a:path>
                <a:path w="329565" h="716914">
                  <a:moveTo>
                    <a:pt x="315849" y="52063"/>
                  </a:moveTo>
                  <a:lnTo>
                    <a:pt x="315849" y="94081"/>
                  </a:lnTo>
                </a:path>
                <a:path w="329565" h="716914">
                  <a:moveTo>
                    <a:pt x="315849" y="108369"/>
                  </a:moveTo>
                  <a:lnTo>
                    <a:pt x="315849" y="113404"/>
                  </a:lnTo>
                </a:path>
                <a:path w="329565" h="716914">
                  <a:moveTo>
                    <a:pt x="315849" y="127666"/>
                  </a:moveTo>
                  <a:lnTo>
                    <a:pt x="315849" y="169665"/>
                  </a:lnTo>
                </a:path>
                <a:path w="329565" h="716914">
                  <a:moveTo>
                    <a:pt x="315849" y="183978"/>
                  </a:moveTo>
                  <a:lnTo>
                    <a:pt x="315849" y="189014"/>
                  </a:lnTo>
                </a:path>
                <a:path w="329565" h="716914">
                  <a:moveTo>
                    <a:pt x="315849" y="203250"/>
                  </a:moveTo>
                  <a:lnTo>
                    <a:pt x="315849" y="208311"/>
                  </a:lnTo>
                </a:path>
                <a:path w="329565" h="716914">
                  <a:moveTo>
                    <a:pt x="315849" y="208311"/>
                  </a:moveTo>
                  <a:lnTo>
                    <a:pt x="294830" y="208311"/>
                  </a:lnTo>
                </a:path>
                <a:path w="329565" h="716914">
                  <a:moveTo>
                    <a:pt x="280542" y="208311"/>
                  </a:moveTo>
                  <a:lnTo>
                    <a:pt x="275526" y="208311"/>
                  </a:lnTo>
                </a:path>
                <a:path w="329565" h="716914">
                  <a:moveTo>
                    <a:pt x="261238" y="208311"/>
                  </a:moveTo>
                  <a:lnTo>
                    <a:pt x="219201" y="208311"/>
                  </a:lnTo>
                </a:path>
                <a:path w="329565" h="716914">
                  <a:moveTo>
                    <a:pt x="204977" y="208311"/>
                  </a:moveTo>
                  <a:lnTo>
                    <a:pt x="199898" y="208311"/>
                  </a:lnTo>
                </a:path>
                <a:path w="329565" h="716914">
                  <a:moveTo>
                    <a:pt x="185610" y="208311"/>
                  </a:moveTo>
                  <a:lnTo>
                    <a:pt x="143636" y="208311"/>
                  </a:lnTo>
                </a:path>
                <a:path w="329565" h="716914">
                  <a:moveTo>
                    <a:pt x="129349" y="208311"/>
                  </a:moveTo>
                  <a:lnTo>
                    <a:pt x="124332" y="208311"/>
                  </a:lnTo>
                </a:path>
                <a:path w="329565" h="716914">
                  <a:moveTo>
                    <a:pt x="110045" y="208311"/>
                  </a:moveTo>
                  <a:lnTo>
                    <a:pt x="68008" y="208311"/>
                  </a:lnTo>
                </a:path>
                <a:path w="329565" h="716914">
                  <a:moveTo>
                    <a:pt x="53784" y="208311"/>
                  </a:moveTo>
                  <a:lnTo>
                    <a:pt x="48704" y="208311"/>
                  </a:lnTo>
                </a:path>
                <a:path w="329565" h="716914">
                  <a:moveTo>
                    <a:pt x="34416" y="208311"/>
                  </a:moveTo>
                  <a:lnTo>
                    <a:pt x="13461" y="208311"/>
                  </a:lnTo>
                </a:path>
                <a:path w="329565" h="716914">
                  <a:moveTo>
                    <a:pt x="13461" y="530866"/>
                  </a:moveTo>
                  <a:lnTo>
                    <a:pt x="13461" y="506533"/>
                  </a:lnTo>
                </a:path>
                <a:path w="329565" h="716914">
                  <a:moveTo>
                    <a:pt x="13461" y="492226"/>
                  </a:moveTo>
                  <a:lnTo>
                    <a:pt x="13461" y="487191"/>
                  </a:lnTo>
                </a:path>
                <a:path w="329565" h="716914">
                  <a:moveTo>
                    <a:pt x="13461" y="472903"/>
                  </a:moveTo>
                  <a:lnTo>
                    <a:pt x="13461" y="430930"/>
                  </a:lnTo>
                </a:path>
                <a:path w="329565" h="716914">
                  <a:moveTo>
                    <a:pt x="13461" y="416642"/>
                  </a:moveTo>
                  <a:lnTo>
                    <a:pt x="13461" y="411581"/>
                  </a:lnTo>
                </a:path>
                <a:path w="329565" h="716914">
                  <a:moveTo>
                    <a:pt x="13461" y="397294"/>
                  </a:moveTo>
                  <a:lnTo>
                    <a:pt x="13461" y="355326"/>
                  </a:lnTo>
                </a:path>
                <a:path w="329565" h="716914">
                  <a:moveTo>
                    <a:pt x="13461" y="341039"/>
                  </a:moveTo>
                  <a:lnTo>
                    <a:pt x="13461" y="336003"/>
                  </a:lnTo>
                </a:path>
                <a:path w="329565" h="716914">
                  <a:moveTo>
                    <a:pt x="13461" y="321690"/>
                  </a:moveTo>
                  <a:lnTo>
                    <a:pt x="13461" y="279723"/>
                  </a:lnTo>
                </a:path>
                <a:path w="329565" h="716914">
                  <a:moveTo>
                    <a:pt x="13461" y="265436"/>
                  </a:moveTo>
                  <a:lnTo>
                    <a:pt x="13461" y="260400"/>
                  </a:lnTo>
                </a:path>
                <a:path w="329565" h="716914">
                  <a:moveTo>
                    <a:pt x="13461" y="246113"/>
                  </a:moveTo>
                  <a:lnTo>
                    <a:pt x="13461" y="221754"/>
                  </a:lnTo>
                </a:path>
                <a:path w="329565" h="716914">
                  <a:moveTo>
                    <a:pt x="13461" y="221754"/>
                  </a:moveTo>
                  <a:lnTo>
                    <a:pt x="34416" y="221754"/>
                  </a:lnTo>
                </a:path>
                <a:path w="329565" h="716914">
                  <a:moveTo>
                    <a:pt x="48704" y="221754"/>
                  </a:moveTo>
                  <a:lnTo>
                    <a:pt x="53784" y="221754"/>
                  </a:lnTo>
                </a:path>
                <a:path w="329565" h="716914">
                  <a:moveTo>
                    <a:pt x="68008" y="221754"/>
                  </a:moveTo>
                  <a:lnTo>
                    <a:pt x="110045" y="221754"/>
                  </a:lnTo>
                </a:path>
                <a:path w="329565" h="716914">
                  <a:moveTo>
                    <a:pt x="124332" y="221754"/>
                  </a:moveTo>
                  <a:lnTo>
                    <a:pt x="129349" y="221754"/>
                  </a:lnTo>
                </a:path>
                <a:path w="329565" h="716914">
                  <a:moveTo>
                    <a:pt x="143636" y="221754"/>
                  </a:moveTo>
                  <a:lnTo>
                    <a:pt x="185610" y="221754"/>
                  </a:lnTo>
                </a:path>
                <a:path w="329565" h="716914">
                  <a:moveTo>
                    <a:pt x="199898" y="221754"/>
                  </a:moveTo>
                  <a:lnTo>
                    <a:pt x="204977" y="221754"/>
                  </a:lnTo>
                </a:path>
                <a:path w="329565" h="716914">
                  <a:moveTo>
                    <a:pt x="219201" y="221754"/>
                  </a:moveTo>
                  <a:lnTo>
                    <a:pt x="261238" y="221754"/>
                  </a:lnTo>
                </a:path>
                <a:path w="329565" h="716914">
                  <a:moveTo>
                    <a:pt x="275526" y="221754"/>
                  </a:moveTo>
                  <a:lnTo>
                    <a:pt x="280542" y="221754"/>
                  </a:lnTo>
                </a:path>
                <a:path w="329565" h="716914">
                  <a:moveTo>
                    <a:pt x="294830" y="221754"/>
                  </a:moveTo>
                  <a:lnTo>
                    <a:pt x="315849" y="221754"/>
                  </a:lnTo>
                </a:path>
                <a:path w="329565" h="716914">
                  <a:moveTo>
                    <a:pt x="315849" y="221754"/>
                  </a:moveTo>
                  <a:lnTo>
                    <a:pt x="315849" y="246113"/>
                  </a:lnTo>
                </a:path>
                <a:path w="329565" h="716914">
                  <a:moveTo>
                    <a:pt x="315849" y="260400"/>
                  </a:moveTo>
                  <a:lnTo>
                    <a:pt x="315849" y="265436"/>
                  </a:lnTo>
                </a:path>
                <a:path w="329565" h="716914">
                  <a:moveTo>
                    <a:pt x="315849" y="279723"/>
                  </a:moveTo>
                  <a:lnTo>
                    <a:pt x="315849" y="321690"/>
                  </a:lnTo>
                </a:path>
                <a:path w="329565" h="716914">
                  <a:moveTo>
                    <a:pt x="315849" y="336003"/>
                  </a:moveTo>
                  <a:lnTo>
                    <a:pt x="315849" y="341039"/>
                  </a:lnTo>
                </a:path>
                <a:path w="329565" h="716914">
                  <a:moveTo>
                    <a:pt x="315849" y="355326"/>
                  </a:moveTo>
                  <a:lnTo>
                    <a:pt x="315849" y="397294"/>
                  </a:lnTo>
                </a:path>
                <a:path w="329565" h="716914">
                  <a:moveTo>
                    <a:pt x="315849" y="411581"/>
                  </a:moveTo>
                  <a:lnTo>
                    <a:pt x="315849" y="416642"/>
                  </a:lnTo>
                </a:path>
                <a:path w="329565" h="716914">
                  <a:moveTo>
                    <a:pt x="315849" y="430930"/>
                  </a:moveTo>
                  <a:lnTo>
                    <a:pt x="315849" y="472903"/>
                  </a:lnTo>
                </a:path>
                <a:path w="329565" h="716914">
                  <a:moveTo>
                    <a:pt x="315849" y="487191"/>
                  </a:moveTo>
                  <a:lnTo>
                    <a:pt x="315849" y="492226"/>
                  </a:lnTo>
                </a:path>
                <a:path w="329565" h="716914">
                  <a:moveTo>
                    <a:pt x="315849" y="506533"/>
                  </a:moveTo>
                  <a:lnTo>
                    <a:pt x="315849" y="530866"/>
                  </a:lnTo>
                </a:path>
                <a:path w="329565" h="716914">
                  <a:moveTo>
                    <a:pt x="315849" y="530866"/>
                  </a:moveTo>
                  <a:lnTo>
                    <a:pt x="294830" y="530866"/>
                  </a:lnTo>
                </a:path>
                <a:path w="329565" h="716914">
                  <a:moveTo>
                    <a:pt x="280542" y="530866"/>
                  </a:moveTo>
                  <a:lnTo>
                    <a:pt x="275526" y="530866"/>
                  </a:lnTo>
                </a:path>
                <a:path w="329565" h="716914">
                  <a:moveTo>
                    <a:pt x="261238" y="530866"/>
                  </a:moveTo>
                  <a:lnTo>
                    <a:pt x="219201" y="530866"/>
                  </a:lnTo>
                </a:path>
                <a:path w="329565" h="716914">
                  <a:moveTo>
                    <a:pt x="204977" y="530866"/>
                  </a:moveTo>
                  <a:lnTo>
                    <a:pt x="199898" y="530866"/>
                  </a:lnTo>
                </a:path>
                <a:path w="329565" h="716914">
                  <a:moveTo>
                    <a:pt x="185610" y="530866"/>
                  </a:moveTo>
                  <a:lnTo>
                    <a:pt x="143636" y="530866"/>
                  </a:lnTo>
                </a:path>
                <a:path w="329565" h="716914">
                  <a:moveTo>
                    <a:pt x="129349" y="530866"/>
                  </a:moveTo>
                  <a:lnTo>
                    <a:pt x="124332" y="530866"/>
                  </a:lnTo>
                </a:path>
                <a:path w="329565" h="716914">
                  <a:moveTo>
                    <a:pt x="110045" y="530866"/>
                  </a:moveTo>
                  <a:lnTo>
                    <a:pt x="68008" y="530866"/>
                  </a:lnTo>
                </a:path>
                <a:path w="329565" h="716914">
                  <a:moveTo>
                    <a:pt x="53784" y="530866"/>
                  </a:moveTo>
                  <a:lnTo>
                    <a:pt x="48704" y="530866"/>
                  </a:lnTo>
                </a:path>
                <a:path w="329565" h="716914">
                  <a:moveTo>
                    <a:pt x="34416" y="530866"/>
                  </a:moveTo>
                  <a:lnTo>
                    <a:pt x="13461" y="530866"/>
                  </a:lnTo>
                </a:path>
                <a:path w="329565" h="716914">
                  <a:moveTo>
                    <a:pt x="13461" y="679551"/>
                  </a:moveTo>
                  <a:lnTo>
                    <a:pt x="13461" y="637552"/>
                  </a:lnTo>
                </a:path>
                <a:path w="329565" h="716914">
                  <a:moveTo>
                    <a:pt x="13461" y="623265"/>
                  </a:moveTo>
                  <a:lnTo>
                    <a:pt x="13461" y="618229"/>
                  </a:lnTo>
                </a:path>
                <a:path w="329565" h="716914">
                  <a:moveTo>
                    <a:pt x="13461" y="603942"/>
                  </a:moveTo>
                  <a:lnTo>
                    <a:pt x="13461" y="561975"/>
                  </a:lnTo>
                </a:path>
                <a:path w="329565" h="716914">
                  <a:moveTo>
                    <a:pt x="13461" y="547662"/>
                  </a:moveTo>
                  <a:lnTo>
                    <a:pt x="13461" y="544315"/>
                  </a:lnTo>
                </a:path>
                <a:path w="329565" h="716914">
                  <a:moveTo>
                    <a:pt x="13461" y="544315"/>
                  </a:moveTo>
                  <a:lnTo>
                    <a:pt x="34416" y="544315"/>
                  </a:lnTo>
                </a:path>
                <a:path w="329565" h="716914">
                  <a:moveTo>
                    <a:pt x="48704" y="544315"/>
                  </a:moveTo>
                  <a:lnTo>
                    <a:pt x="53784" y="544315"/>
                  </a:lnTo>
                </a:path>
                <a:path w="329565" h="716914">
                  <a:moveTo>
                    <a:pt x="68008" y="544315"/>
                  </a:moveTo>
                  <a:lnTo>
                    <a:pt x="110045" y="544315"/>
                  </a:lnTo>
                </a:path>
                <a:path w="329565" h="716914">
                  <a:moveTo>
                    <a:pt x="124332" y="544315"/>
                  </a:moveTo>
                  <a:lnTo>
                    <a:pt x="129349" y="544315"/>
                  </a:lnTo>
                </a:path>
                <a:path w="329565" h="716914">
                  <a:moveTo>
                    <a:pt x="143636" y="544315"/>
                  </a:moveTo>
                  <a:lnTo>
                    <a:pt x="185610" y="544315"/>
                  </a:lnTo>
                </a:path>
                <a:path w="329565" h="716914">
                  <a:moveTo>
                    <a:pt x="199898" y="544315"/>
                  </a:moveTo>
                  <a:lnTo>
                    <a:pt x="204977" y="544315"/>
                  </a:lnTo>
                </a:path>
                <a:path w="329565" h="716914">
                  <a:moveTo>
                    <a:pt x="219201" y="544315"/>
                  </a:moveTo>
                  <a:lnTo>
                    <a:pt x="261238" y="544315"/>
                  </a:lnTo>
                </a:path>
                <a:path w="329565" h="716914">
                  <a:moveTo>
                    <a:pt x="275526" y="544315"/>
                  </a:moveTo>
                  <a:lnTo>
                    <a:pt x="280542" y="544315"/>
                  </a:lnTo>
                </a:path>
                <a:path w="329565" h="716914">
                  <a:moveTo>
                    <a:pt x="294830" y="544315"/>
                  </a:moveTo>
                  <a:lnTo>
                    <a:pt x="315849" y="544315"/>
                  </a:lnTo>
                </a:path>
                <a:path w="329565" h="716914">
                  <a:moveTo>
                    <a:pt x="315849" y="544315"/>
                  </a:moveTo>
                  <a:lnTo>
                    <a:pt x="315849" y="547662"/>
                  </a:lnTo>
                </a:path>
                <a:path w="329565" h="716914">
                  <a:moveTo>
                    <a:pt x="315849" y="561975"/>
                  </a:moveTo>
                  <a:lnTo>
                    <a:pt x="315849" y="603942"/>
                  </a:lnTo>
                </a:path>
                <a:path w="329565" h="716914">
                  <a:moveTo>
                    <a:pt x="315849" y="618229"/>
                  </a:moveTo>
                  <a:lnTo>
                    <a:pt x="315849" y="623265"/>
                  </a:lnTo>
                </a:path>
                <a:path w="329565" h="716914">
                  <a:moveTo>
                    <a:pt x="315849" y="637552"/>
                  </a:moveTo>
                  <a:lnTo>
                    <a:pt x="315849" y="679551"/>
                  </a:lnTo>
                </a:path>
                <a:path w="329565" h="716914">
                  <a:moveTo>
                    <a:pt x="315849" y="693839"/>
                  </a:moveTo>
                  <a:lnTo>
                    <a:pt x="315849" y="6988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5758706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5758706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5758706" y="4695420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76"/>
                  </a:lnTo>
                  <a:lnTo>
                    <a:pt x="100806" y="5377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5758706" y="4695418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78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78"/>
                  </a:lnTo>
                </a:path>
                <a:path w="100964" h="53975">
                  <a:moveTo>
                    <a:pt x="0" y="53778"/>
                  </a:moveTo>
                  <a:lnTo>
                    <a:pt x="100806" y="5377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5758706" y="475589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5758706" y="475589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5758706" y="465848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5758706" y="465848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8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8"/>
                  </a:lnTo>
                </a:path>
                <a:path w="100964" h="30479">
                  <a:moveTo>
                    <a:pt x="0" y="30238"/>
                  </a:moveTo>
                  <a:lnTo>
                    <a:pt x="100806" y="3023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5610872" y="4913822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5610872" y="491382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2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780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5610872" y="4695420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781" y="0"/>
                  </a:moveTo>
                  <a:lnTo>
                    <a:pt x="0" y="0"/>
                  </a:lnTo>
                  <a:lnTo>
                    <a:pt x="0" y="53776"/>
                  </a:lnTo>
                  <a:lnTo>
                    <a:pt x="100781" y="5377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5610872" y="4695418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780" y="53778"/>
                  </a:moveTo>
                  <a:lnTo>
                    <a:pt x="100780" y="0"/>
                  </a:lnTo>
                </a:path>
                <a:path w="100964" h="53975">
                  <a:moveTo>
                    <a:pt x="100780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78"/>
                  </a:lnTo>
                </a:path>
                <a:path w="100964" h="53975">
                  <a:moveTo>
                    <a:pt x="0" y="53778"/>
                  </a:moveTo>
                  <a:lnTo>
                    <a:pt x="100780" y="5377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5610872" y="4755891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5610872" y="4755896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2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780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5610872" y="4658488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5610872" y="4658487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8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8"/>
                  </a:lnTo>
                </a:path>
                <a:path w="100964" h="30479">
                  <a:moveTo>
                    <a:pt x="0" y="30238"/>
                  </a:moveTo>
                  <a:lnTo>
                    <a:pt x="100780" y="3023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75" name="object 1675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913252" y="6887751"/>
              <a:ext cx="3341277" cy="971489"/>
            </a:xfrm>
            <a:prstGeom prst="rect">
              <a:avLst/>
            </a:prstGeom>
          </p:spPr>
        </p:pic>
        <p:pic>
          <p:nvPicPr>
            <p:cNvPr id="1676" name="object 1676"/>
            <p:cNvPicPr/>
            <p:nvPr/>
          </p:nvPicPr>
          <p:blipFill>
            <a:blip r:embed="rId233" cstate="print"/>
            <a:stretch>
              <a:fillRect/>
            </a:stretch>
          </p:blipFill>
          <p:spPr>
            <a:xfrm>
              <a:off x="6984227" y="6811177"/>
              <a:ext cx="548471" cy="582329"/>
            </a:xfrm>
            <a:prstGeom prst="rect">
              <a:avLst/>
            </a:prstGeom>
          </p:spPr>
        </p:pic>
        <p:pic>
          <p:nvPicPr>
            <p:cNvPr id="1677" name="object 1677"/>
            <p:cNvPicPr/>
            <p:nvPr/>
          </p:nvPicPr>
          <p:blipFill>
            <a:blip r:embed="rId234" cstate="print"/>
            <a:stretch>
              <a:fillRect/>
            </a:stretch>
          </p:blipFill>
          <p:spPr>
            <a:xfrm>
              <a:off x="7433806" y="6493581"/>
              <a:ext cx="209508" cy="199691"/>
            </a:xfrm>
            <a:prstGeom prst="rect">
              <a:avLst/>
            </a:prstGeom>
          </p:spPr>
        </p:pic>
        <p:pic>
          <p:nvPicPr>
            <p:cNvPr id="1678" name="object 1678"/>
            <p:cNvPicPr/>
            <p:nvPr/>
          </p:nvPicPr>
          <p:blipFill>
            <a:blip r:embed="rId235" cstate="print"/>
            <a:stretch>
              <a:fillRect/>
            </a:stretch>
          </p:blipFill>
          <p:spPr>
            <a:xfrm>
              <a:off x="6698858" y="6451855"/>
              <a:ext cx="313394" cy="298618"/>
            </a:xfrm>
            <a:prstGeom prst="rect">
              <a:avLst/>
            </a:prstGeom>
          </p:spPr>
        </p:pic>
        <p:pic>
          <p:nvPicPr>
            <p:cNvPr id="1679" name="object 1679"/>
            <p:cNvPicPr/>
            <p:nvPr/>
          </p:nvPicPr>
          <p:blipFill>
            <a:blip r:embed="rId236" cstate="print"/>
            <a:stretch>
              <a:fillRect/>
            </a:stretch>
          </p:blipFill>
          <p:spPr>
            <a:xfrm>
              <a:off x="7999338" y="5779859"/>
              <a:ext cx="348002" cy="400226"/>
            </a:xfrm>
            <a:prstGeom prst="rect">
              <a:avLst/>
            </a:prstGeom>
          </p:spPr>
        </p:pic>
        <p:pic>
          <p:nvPicPr>
            <p:cNvPr id="1680" name="object 1680"/>
            <p:cNvPicPr/>
            <p:nvPr/>
          </p:nvPicPr>
          <p:blipFill>
            <a:blip r:embed="rId237" cstate="print"/>
            <a:stretch>
              <a:fillRect/>
            </a:stretch>
          </p:blipFill>
          <p:spPr>
            <a:xfrm>
              <a:off x="4433832" y="4624249"/>
              <a:ext cx="397309" cy="404624"/>
            </a:xfrm>
            <a:prstGeom prst="rect">
              <a:avLst/>
            </a:prstGeom>
          </p:spPr>
        </p:pic>
        <p:pic>
          <p:nvPicPr>
            <p:cNvPr id="1681" name="object 1681"/>
            <p:cNvPicPr/>
            <p:nvPr/>
          </p:nvPicPr>
          <p:blipFill>
            <a:blip r:embed="rId238" cstate="print"/>
            <a:stretch>
              <a:fillRect/>
            </a:stretch>
          </p:blipFill>
          <p:spPr>
            <a:xfrm>
              <a:off x="9314550" y="5345819"/>
              <a:ext cx="331746" cy="326888"/>
            </a:xfrm>
            <a:prstGeom prst="rect">
              <a:avLst/>
            </a:prstGeom>
          </p:spPr>
        </p:pic>
        <p:pic>
          <p:nvPicPr>
            <p:cNvPr id="1682" name="object 1682"/>
            <p:cNvPicPr/>
            <p:nvPr/>
          </p:nvPicPr>
          <p:blipFill>
            <a:blip r:embed="rId239" cstate="print"/>
            <a:stretch>
              <a:fillRect/>
            </a:stretch>
          </p:blipFill>
          <p:spPr>
            <a:xfrm>
              <a:off x="8599730" y="5870240"/>
              <a:ext cx="813076" cy="469217"/>
            </a:xfrm>
            <a:prstGeom prst="rect">
              <a:avLst/>
            </a:prstGeom>
          </p:spPr>
        </p:pic>
        <p:pic>
          <p:nvPicPr>
            <p:cNvPr id="1683" name="object 1683"/>
            <p:cNvPicPr/>
            <p:nvPr/>
          </p:nvPicPr>
          <p:blipFill>
            <a:blip r:embed="rId240" cstate="print"/>
            <a:stretch>
              <a:fillRect/>
            </a:stretch>
          </p:blipFill>
          <p:spPr>
            <a:xfrm>
              <a:off x="10075660" y="5840249"/>
              <a:ext cx="521039" cy="529173"/>
            </a:xfrm>
            <a:prstGeom prst="rect">
              <a:avLst/>
            </a:prstGeom>
          </p:spPr>
        </p:pic>
        <p:pic>
          <p:nvPicPr>
            <p:cNvPr id="1684" name="object 1684"/>
            <p:cNvPicPr/>
            <p:nvPr/>
          </p:nvPicPr>
          <p:blipFill>
            <a:blip r:embed="rId241" cstate="print"/>
            <a:stretch>
              <a:fillRect/>
            </a:stretch>
          </p:blipFill>
          <p:spPr>
            <a:xfrm>
              <a:off x="10018701" y="3998520"/>
              <a:ext cx="595588" cy="586920"/>
            </a:xfrm>
            <a:prstGeom prst="rect">
              <a:avLst/>
            </a:prstGeom>
          </p:spPr>
        </p:pic>
        <p:pic>
          <p:nvPicPr>
            <p:cNvPr id="1685" name="object 1685"/>
            <p:cNvPicPr/>
            <p:nvPr/>
          </p:nvPicPr>
          <p:blipFill>
            <a:blip r:embed="rId242" cstate="print"/>
            <a:stretch>
              <a:fillRect/>
            </a:stretch>
          </p:blipFill>
          <p:spPr>
            <a:xfrm>
              <a:off x="5563389" y="2289291"/>
              <a:ext cx="463191" cy="471827"/>
            </a:xfrm>
            <a:prstGeom prst="rect">
              <a:avLst/>
            </a:prstGeom>
          </p:spPr>
        </p:pic>
        <p:pic>
          <p:nvPicPr>
            <p:cNvPr id="1686" name="object 1686"/>
            <p:cNvPicPr/>
            <p:nvPr/>
          </p:nvPicPr>
          <p:blipFill>
            <a:blip r:embed="rId243" cstate="print"/>
            <a:stretch>
              <a:fillRect/>
            </a:stretch>
          </p:blipFill>
          <p:spPr>
            <a:xfrm>
              <a:off x="5018628" y="4949009"/>
              <a:ext cx="1070231" cy="139098"/>
            </a:xfrm>
            <a:prstGeom prst="rect">
              <a:avLst/>
            </a:prstGeom>
          </p:spPr>
        </p:pic>
        <p:pic>
          <p:nvPicPr>
            <p:cNvPr id="1687" name="object 1687"/>
            <p:cNvPicPr/>
            <p:nvPr/>
          </p:nvPicPr>
          <p:blipFill>
            <a:blip r:embed="rId244" cstate="print"/>
            <a:stretch>
              <a:fillRect/>
            </a:stretch>
          </p:blipFill>
          <p:spPr>
            <a:xfrm>
              <a:off x="10914877" y="2310373"/>
              <a:ext cx="413153" cy="711031"/>
            </a:xfrm>
            <a:prstGeom prst="rect">
              <a:avLst/>
            </a:prstGeom>
          </p:spPr>
        </p:pic>
        <p:pic>
          <p:nvPicPr>
            <p:cNvPr id="1688" name="object 1688"/>
            <p:cNvPicPr/>
            <p:nvPr/>
          </p:nvPicPr>
          <p:blipFill>
            <a:blip r:embed="rId245" cstate="print"/>
            <a:stretch>
              <a:fillRect/>
            </a:stretch>
          </p:blipFill>
          <p:spPr>
            <a:xfrm>
              <a:off x="8302741" y="2293799"/>
              <a:ext cx="463191" cy="535454"/>
            </a:xfrm>
            <a:prstGeom prst="rect">
              <a:avLst/>
            </a:prstGeom>
          </p:spPr>
        </p:pic>
        <p:pic>
          <p:nvPicPr>
            <p:cNvPr id="1689" name="object 1689"/>
            <p:cNvPicPr/>
            <p:nvPr/>
          </p:nvPicPr>
          <p:blipFill>
            <a:blip r:embed="rId246" cstate="print"/>
            <a:stretch>
              <a:fillRect/>
            </a:stretch>
          </p:blipFill>
          <p:spPr>
            <a:xfrm>
              <a:off x="6332507" y="2732584"/>
              <a:ext cx="535536" cy="553551"/>
            </a:xfrm>
            <a:prstGeom prst="rect">
              <a:avLst/>
            </a:prstGeom>
          </p:spPr>
        </p:pic>
        <p:pic>
          <p:nvPicPr>
            <p:cNvPr id="1690" name="object 1690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9484856" y="6116550"/>
              <a:ext cx="147786" cy="126590"/>
            </a:xfrm>
            <a:prstGeom prst="rect">
              <a:avLst/>
            </a:prstGeom>
          </p:spPr>
        </p:pic>
        <p:pic>
          <p:nvPicPr>
            <p:cNvPr id="1691" name="object 1691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9503208" y="2322565"/>
              <a:ext cx="1053423" cy="714524"/>
            </a:xfrm>
            <a:prstGeom prst="rect">
              <a:avLst/>
            </a:prstGeom>
          </p:spPr>
        </p:pic>
        <p:pic>
          <p:nvPicPr>
            <p:cNvPr id="1692" name="object 1692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8975015" y="6516549"/>
              <a:ext cx="491448" cy="154447"/>
            </a:xfrm>
            <a:prstGeom prst="rect">
              <a:avLst/>
            </a:prstGeom>
          </p:spPr>
        </p:pic>
        <p:pic>
          <p:nvPicPr>
            <p:cNvPr id="1693" name="object 1693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11661319" y="2827263"/>
              <a:ext cx="323173" cy="216747"/>
            </a:xfrm>
            <a:prstGeom prst="rect">
              <a:avLst/>
            </a:prstGeom>
          </p:spPr>
        </p:pic>
        <p:pic>
          <p:nvPicPr>
            <p:cNvPr id="1694" name="object 1694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3844920" y="2362062"/>
              <a:ext cx="337676" cy="334540"/>
            </a:xfrm>
            <a:prstGeom prst="rect">
              <a:avLst/>
            </a:prstGeom>
          </p:spPr>
        </p:pic>
        <p:pic>
          <p:nvPicPr>
            <p:cNvPr id="1695" name="object 1695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8990572" y="2661147"/>
              <a:ext cx="299107" cy="300631"/>
            </a:xfrm>
            <a:prstGeom prst="rect">
              <a:avLst/>
            </a:prstGeom>
          </p:spPr>
        </p:pic>
        <p:pic>
          <p:nvPicPr>
            <p:cNvPr id="1696" name="object 1696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7231432" y="3288209"/>
              <a:ext cx="124037" cy="198459"/>
            </a:xfrm>
            <a:prstGeom prst="rect">
              <a:avLst/>
            </a:prstGeom>
          </p:spPr>
        </p:pic>
        <p:pic>
          <p:nvPicPr>
            <p:cNvPr id="1697" name="object 1697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8012545" y="3336850"/>
              <a:ext cx="121180" cy="132864"/>
            </a:xfrm>
            <a:prstGeom prst="rect">
              <a:avLst/>
            </a:prstGeom>
          </p:spPr>
        </p:pic>
        <p:sp>
          <p:nvSpPr>
            <p:cNvPr id="1698" name="object 1698"/>
            <p:cNvSpPr/>
            <p:nvPr/>
          </p:nvSpPr>
          <p:spPr>
            <a:xfrm>
              <a:off x="1624234" y="3768852"/>
              <a:ext cx="17780" cy="2419350"/>
            </a:xfrm>
            <a:custGeom>
              <a:avLst/>
              <a:gdLst/>
              <a:ahLst/>
              <a:cxnLst/>
              <a:rect l="l" t="t" r="r" b="b"/>
              <a:pathLst>
                <a:path w="17780" h="2419350">
                  <a:moveTo>
                    <a:pt x="0" y="0"/>
                  </a:moveTo>
                  <a:lnTo>
                    <a:pt x="17316" y="2419115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722858" y="1863598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6981469" y="6110878"/>
                  </a:moveTo>
                  <a:lnTo>
                    <a:pt x="6981278" y="6118294"/>
                  </a:lnTo>
                </a:path>
                <a:path w="12060555" h="6118859">
                  <a:moveTo>
                    <a:pt x="10165803" y="5092299"/>
                  </a:moveTo>
                  <a:lnTo>
                    <a:pt x="10677550" y="5366988"/>
                  </a:lnTo>
                </a:path>
                <a:path w="12060555" h="6118859">
                  <a:moveTo>
                    <a:pt x="11988761" y="4693069"/>
                  </a:moveTo>
                  <a:lnTo>
                    <a:pt x="12060008" y="4040727"/>
                  </a:lnTo>
                </a:path>
                <a:path w="12060555" h="6118859">
                  <a:moveTo>
                    <a:pt x="11459933" y="6118294"/>
                  </a:moveTo>
                  <a:lnTo>
                    <a:pt x="11621858" y="4769885"/>
                  </a:lnTo>
                </a:path>
                <a:path w="12060555" h="6118859">
                  <a:moveTo>
                    <a:pt x="10677550" y="5366988"/>
                  </a:moveTo>
                  <a:lnTo>
                    <a:pt x="10722825" y="5282349"/>
                  </a:lnTo>
                </a:path>
                <a:path w="12060555" h="6118859">
                  <a:moveTo>
                    <a:pt x="11621858" y="4769885"/>
                  </a:moveTo>
                  <a:lnTo>
                    <a:pt x="12060008" y="948118"/>
                  </a:lnTo>
                </a:path>
                <a:path w="12060555" h="6118859">
                  <a:moveTo>
                    <a:pt x="11814898" y="6118294"/>
                  </a:moveTo>
                  <a:lnTo>
                    <a:pt x="11988761" y="4693069"/>
                  </a:lnTo>
                </a:path>
                <a:path w="12060555" h="6118859">
                  <a:moveTo>
                    <a:pt x="6701497" y="5571128"/>
                  </a:moveTo>
                  <a:lnTo>
                    <a:pt x="8598496" y="5514968"/>
                  </a:lnTo>
                </a:path>
                <a:path w="12060555" h="6118859">
                  <a:moveTo>
                    <a:pt x="9468573" y="4801958"/>
                  </a:moveTo>
                  <a:lnTo>
                    <a:pt x="8587447" y="4843259"/>
                  </a:lnTo>
                </a:path>
                <a:path w="12060555" h="6118859">
                  <a:moveTo>
                    <a:pt x="8587447" y="4843259"/>
                  </a:moveTo>
                  <a:lnTo>
                    <a:pt x="8590051" y="5019420"/>
                  </a:lnTo>
                </a:path>
                <a:path w="12060555" h="6118859">
                  <a:moveTo>
                    <a:pt x="9468573" y="4801958"/>
                  </a:moveTo>
                  <a:lnTo>
                    <a:pt x="9471685" y="4855464"/>
                  </a:lnTo>
                </a:path>
                <a:path w="12060555" h="6118859">
                  <a:moveTo>
                    <a:pt x="9554552" y="5614562"/>
                  </a:moveTo>
                  <a:lnTo>
                    <a:pt x="8757500" y="5682875"/>
                  </a:lnTo>
                </a:path>
                <a:path w="12060555" h="6118859">
                  <a:moveTo>
                    <a:pt x="8757500" y="5682875"/>
                  </a:moveTo>
                  <a:lnTo>
                    <a:pt x="8601354" y="5687783"/>
                  </a:lnTo>
                </a:path>
                <a:path w="12060555" h="6118859">
                  <a:moveTo>
                    <a:pt x="8601354" y="5687783"/>
                  </a:moveTo>
                  <a:lnTo>
                    <a:pt x="6706450" y="5743473"/>
                  </a:lnTo>
                </a:path>
                <a:path w="12060555" h="6118859">
                  <a:moveTo>
                    <a:pt x="9471685" y="4855464"/>
                  </a:moveTo>
                  <a:lnTo>
                    <a:pt x="9554552" y="5614562"/>
                  </a:lnTo>
                </a:path>
                <a:path w="12060555" h="6118859">
                  <a:moveTo>
                    <a:pt x="10916373" y="5464492"/>
                  </a:moveTo>
                  <a:lnTo>
                    <a:pt x="10796676" y="5477738"/>
                  </a:lnTo>
                </a:path>
                <a:path w="12060555" h="6118859">
                  <a:moveTo>
                    <a:pt x="11145418" y="5150465"/>
                  </a:moveTo>
                  <a:lnTo>
                    <a:pt x="10916373" y="5464492"/>
                  </a:lnTo>
                </a:path>
                <a:path w="12060555" h="6118859">
                  <a:moveTo>
                    <a:pt x="8396058" y="6118294"/>
                  </a:moveTo>
                  <a:lnTo>
                    <a:pt x="8403805" y="6054718"/>
                  </a:lnTo>
                </a:path>
                <a:path w="12060555" h="6118859">
                  <a:moveTo>
                    <a:pt x="12060008" y="5802928"/>
                  </a:moveTo>
                  <a:lnTo>
                    <a:pt x="12005271" y="6118294"/>
                  </a:lnTo>
                </a:path>
                <a:path w="12060555" h="6118859">
                  <a:moveTo>
                    <a:pt x="8203844" y="6060128"/>
                  </a:moveTo>
                  <a:lnTo>
                    <a:pt x="8403805" y="6054718"/>
                  </a:lnTo>
                </a:path>
                <a:path w="12060555" h="6118859">
                  <a:moveTo>
                    <a:pt x="6636600" y="5890164"/>
                  </a:moveTo>
                  <a:lnTo>
                    <a:pt x="6646316" y="6118294"/>
                  </a:lnTo>
                </a:path>
                <a:path w="12060555" h="6118859">
                  <a:moveTo>
                    <a:pt x="7036269" y="6108573"/>
                  </a:moveTo>
                  <a:lnTo>
                    <a:pt x="8203844" y="6060128"/>
                  </a:lnTo>
                </a:path>
                <a:path w="12060555" h="6118859">
                  <a:moveTo>
                    <a:pt x="11224348" y="6118294"/>
                  </a:moveTo>
                  <a:lnTo>
                    <a:pt x="11282832" y="5643803"/>
                  </a:lnTo>
                </a:path>
                <a:path w="12060555" h="6118859">
                  <a:moveTo>
                    <a:pt x="11282832" y="5643803"/>
                  </a:moveTo>
                  <a:lnTo>
                    <a:pt x="6636600" y="5890164"/>
                  </a:lnTo>
                </a:path>
                <a:path w="12060555" h="6118859">
                  <a:moveTo>
                    <a:pt x="478186" y="5969666"/>
                  </a:moveTo>
                  <a:lnTo>
                    <a:pt x="900709" y="5955328"/>
                  </a:lnTo>
                </a:path>
                <a:path w="12060555" h="6118859">
                  <a:moveTo>
                    <a:pt x="10214508" y="5540546"/>
                  </a:moveTo>
                  <a:lnTo>
                    <a:pt x="10796676" y="5477738"/>
                  </a:lnTo>
                </a:path>
                <a:path w="12060555" h="6118859">
                  <a:moveTo>
                    <a:pt x="9554552" y="5614562"/>
                  </a:moveTo>
                  <a:lnTo>
                    <a:pt x="10214508" y="5540546"/>
                  </a:lnTo>
                </a:path>
                <a:path w="12060555" h="6118859">
                  <a:moveTo>
                    <a:pt x="2171674" y="6118294"/>
                  </a:moveTo>
                  <a:lnTo>
                    <a:pt x="2253056" y="6114624"/>
                  </a:lnTo>
                </a:path>
                <a:path w="12060555" h="6118859">
                  <a:moveTo>
                    <a:pt x="2253056" y="6114624"/>
                  </a:moveTo>
                  <a:lnTo>
                    <a:pt x="4563344" y="5991440"/>
                  </a:lnTo>
                </a:path>
                <a:path w="12060555" h="6118859">
                  <a:moveTo>
                    <a:pt x="4563344" y="5991440"/>
                  </a:moveTo>
                  <a:lnTo>
                    <a:pt x="6636600" y="5890164"/>
                  </a:lnTo>
                </a:path>
                <a:path w="12060555" h="6118859">
                  <a:moveTo>
                    <a:pt x="11300421" y="5500979"/>
                  </a:moveTo>
                  <a:lnTo>
                    <a:pt x="10858207" y="5517102"/>
                  </a:lnTo>
                </a:path>
                <a:path w="12060555" h="6118859">
                  <a:moveTo>
                    <a:pt x="10858207" y="5517102"/>
                  </a:moveTo>
                  <a:lnTo>
                    <a:pt x="10214508" y="5540546"/>
                  </a:lnTo>
                </a:path>
                <a:path w="12060555" h="6118859">
                  <a:moveTo>
                    <a:pt x="900709" y="5955328"/>
                  </a:moveTo>
                  <a:lnTo>
                    <a:pt x="0" y="5996578"/>
                  </a:lnTo>
                </a:path>
                <a:path w="12060555" h="6118859">
                  <a:moveTo>
                    <a:pt x="11300421" y="5500979"/>
                  </a:moveTo>
                  <a:lnTo>
                    <a:pt x="11282832" y="5643803"/>
                  </a:lnTo>
                </a:path>
                <a:path w="12060555" h="6118859">
                  <a:moveTo>
                    <a:pt x="11378780" y="4866176"/>
                  </a:moveTo>
                  <a:lnTo>
                    <a:pt x="11300421" y="5500979"/>
                  </a:lnTo>
                </a:path>
                <a:path w="12060555" h="6118859">
                  <a:moveTo>
                    <a:pt x="2252764" y="6118294"/>
                  </a:moveTo>
                  <a:lnTo>
                    <a:pt x="2253056" y="6114624"/>
                  </a:lnTo>
                </a:path>
                <a:path w="12060555" h="6118859">
                  <a:moveTo>
                    <a:pt x="4574774" y="6118294"/>
                  </a:moveTo>
                  <a:lnTo>
                    <a:pt x="4563344" y="5991440"/>
                  </a:lnTo>
                </a:path>
                <a:path w="12060555" h="6118859">
                  <a:moveTo>
                    <a:pt x="10858207" y="5517102"/>
                  </a:moveTo>
                  <a:lnTo>
                    <a:pt x="10796676" y="5477738"/>
                  </a:lnTo>
                </a:path>
                <a:path w="12060555" h="6118859">
                  <a:moveTo>
                    <a:pt x="186112" y="5971673"/>
                  </a:moveTo>
                  <a:lnTo>
                    <a:pt x="116732" y="288035"/>
                  </a:lnTo>
                </a:path>
                <a:path w="12060555" h="6118859">
                  <a:moveTo>
                    <a:pt x="478186" y="5969666"/>
                  </a:moveTo>
                  <a:lnTo>
                    <a:pt x="186112" y="5971673"/>
                  </a:lnTo>
                </a:path>
                <a:path w="12060555" h="6118859">
                  <a:moveTo>
                    <a:pt x="116732" y="288035"/>
                  </a:moveTo>
                  <a:lnTo>
                    <a:pt x="158527" y="288035"/>
                  </a:lnTo>
                </a:path>
                <a:path w="12060555" h="6118859">
                  <a:moveTo>
                    <a:pt x="11995873" y="0"/>
                  </a:moveTo>
                  <a:lnTo>
                    <a:pt x="11888431" y="850137"/>
                  </a:lnTo>
                </a:path>
                <a:path w="12060555" h="6118859">
                  <a:moveTo>
                    <a:pt x="11740286" y="2017712"/>
                  </a:moveTo>
                  <a:lnTo>
                    <a:pt x="11378780" y="4866176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1624234" y="3762438"/>
              <a:ext cx="2436495" cy="2425700"/>
            </a:xfrm>
            <a:custGeom>
              <a:avLst/>
              <a:gdLst/>
              <a:ahLst/>
              <a:cxnLst/>
              <a:rect l="l" t="t" r="r" b="b"/>
              <a:pathLst>
                <a:path w="2436495" h="2425700">
                  <a:moveTo>
                    <a:pt x="17316" y="2425528"/>
                  </a:moveTo>
                  <a:lnTo>
                    <a:pt x="2436488" y="2419153"/>
                  </a:lnTo>
                </a:path>
                <a:path w="2436495" h="2425700">
                  <a:moveTo>
                    <a:pt x="0" y="6413"/>
                  </a:moveTo>
                  <a:lnTo>
                    <a:pt x="2419178" y="0"/>
                  </a:lnTo>
                </a:path>
                <a:path w="2436495" h="2425700">
                  <a:moveTo>
                    <a:pt x="2419178" y="0"/>
                  </a:moveTo>
                  <a:lnTo>
                    <a:pt x="2436488" y="241915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3924001" y="2701290"/>
              <a:ext cx="1935480" cy="3874135"/>
            </a:xfrm>
            <a:custGeom>
              <a:avLst/>
              <a:gdLst/>
              <a:ahLst/>
              <a:cxnLst/>
              <a:rect l="l" t="t" r="r" b="b"/>
              <a:pathLst>
                <a:path w="1935479" h="3874134">
                  <a:moveTo>
                    <a:pt x="1934394" y="0"/>
                  </a:moveTo>
                  <a:lnTo>
                    <a:pt x="1934889" y="61531"/>
                  </a:lnTo>
                </a:path>
                <a:path w="1935479" h="3874134">
                  <a:moveTo>
                    <a:pt x="298" y="3812190"/>
                  </a:moveTo>
                  <a:lnTo>
                    <a:pt x="0" y="387375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3882777" y="2660269"/>
              <a:ext cx="2018030" cy="3997325"/>
            </a:xfrm>
            <a:custGeom>
              <a:avLst/>
              <a:gdLst/>
              <a:ahLst/>
              <a:cxnLst/>
              <a:rect l="l" t="t" r="r" b="b"/>
              <a:pathLst>
                <a:path w="2018029" h="3997325">
                  <a:moveTo>
                    <a:pt x="1996008" y="20510"/>
                  </a:moveTo>
                  <a:lnTo>
                    <a:pt x="1994393" y="12537"/>
                  </a:lnTo>
                  <a:lnTo>
                    <a:pt x="1989990" y="6016"/>
                  </a:lnTo>
                  <a:lnTo>
                    <a:pt x="1983462" y="1615"/>
                  </a:lnTo>
                  <a:lnTo>
                    <a:pt x="1975472" y="0"/>
                  </a:lnTo>
                  <a:lnTo>
                    <a:pt x="1967482" y="1615"/>
                  </a:lnTo>
                  <a:lnTo>
                    <a:pt x="1960960" y="6016"/>
                  </a:lnTo>
                  <a:lnTo>
                    <a:pt x="1956566" y="12537"/>
                  </a:lnTo>
                  <a:lnTo>
                    <a:pt x="1954955" y="20510"/>
                  </a:lnTo>
                  <a:lnTo>
                    <a:pt x="1956566" y="28483"/>
                  </a:lnTo>
                  <a:lnTo>
                    <a:pt x="1960960" y="35004"/>
                  </a:lnTo>
                  <a:lnTo>
                    <a:pt x="1967482" y="39405"/>
                  </a:lnTo>
                  <a:lnTo>
                    <a:pt x="1975472" y="41020"/>
                  </a:lnTo>
                  <a:lnTo>
                    <a:pt x="1983462" y="39405"/>
                  </a:lnTo>
                  <a:lnTo>
                    <a:pt x="1989990" y="35004"/>
                  </a:lnTo>
                  <a:lnTo>
                    <a:pt x="1994393" y="28483"/>
                  </a:lnTo>
                  <a:lnTo>
                    <a:pt x="1996008" y="20510"/>
                  </a:lnTo>
                </a:path>
                <a:path w="2018029" h="3997325">
                  <a:moveTo>
                    <a:pt x="2017464" y="143636"/>
                  </a:moveTo>
                  <a:lnTo>
                    <a:pt x="2014238" y="127653"/>
                  </a:lnTo>
                  <a:lnTo>
                    <a:pt x="2005442" y="114593"/>
                  </a:lnTo>
                  <a:lnTo>
                    <a:pt x="1992401" y="105784"/>
                  </a:lnTo>
                  <a:lnTo>
                    <a:pt x="1976437" y="102552"/>
                  </a:lnTo>
                  <a:lnTo>
                    <a:pt x="1960463" y="105784"/>
                  </a:lnTo>
                  <a:lnTo>
                    <a:pt x="1947422" y="114593"/>
                  </a:lnTo>
                  <a:lnTo>
                    <a:pt x="1938632" y="127653"/>
                  </a:lnTo>
                  <a:lnTo>
                    <a:pt x="1935410" y="143636"/>
                  </a:lnTo>
                  <a:lnTo>
                    <a:pt x="1938632" y="159583"/>
                  </a:lnTo>
                  <a:lnTo>
                    <a:pt x="1947422" y="172624"/>
                  </a:lnTo>
                  <a:lnTo>
                    <a:pt x="1960463" y="181427"/>
                  </a:lnTo>
                  <a:lnTo>
                    <a:pt x="1976437" y="184657"/>
                  </a:lnTo>
                  <a:lnTo>
                    <a:pt x="1992401" y="181427"/>
                  </a:lnTo>
                  <a:lnTo>
                    <a:pt x="2005442" y="172624"/>
                  </a:lnTo>
                  <a:lnTo>
                    <a:pt x="2014238" y="159583"/>
                  </a:lnTo>
                  <a:lnTo>
                    <a:pt x="2017464" y="143636"/>
                  </a:lnTo>
                </a:path>
                <a:path w="2018029" h="3997325">
                  <a:moveTo>
                    <a:pt x="62134" y="3832694"/>
                  </a:moveTo>
                  <a:lnTo>
                    <a:pt x="60520" y="3824708"/>
                  </a:lnTo>
                  <a:lnTo>
                    <a:pt x="56120" y="3818189"/>
                  </a:lnTo>
                  <a:lnTo>
                    <a:pt x="49600" y="3813795"/>
                  </a:lnTo>
                  <a:lnTo>
                    <a:pt x="41624" y="3812184"/>
                  </a:lnTo>
                  <a:lnTo>
                    <a:pt x="33633" y="3813795"/>
                  </a:lnTo>
                  <a:lnTo>
                    <a:pt x="27112" y="3818189"/>
                  </a:lnTo>
                  <a:lnTo>
                    <a:pt x="22718" y="3824708"/>
                  </a:lnTo>
                  <a:lnTo>
                    <a:pt x="21107" y="3832694"/>
                  </a:lnTo>
                  <a:lnTo>
                    <a:pt x="22718" y="3840685"/>
                  </a:lnTo>
                  <a:lnTo>
                    <a:pt x="27112" y="3847206"/>
                  </a:lnTo>
                  <a:lnTo>
                    <a:pt x="33633" y="3851600"/>
                  </a:lnTo>
                  <a:lnTo>
                    <a:pt x="41624" y="3853211"/>
                  </a:lnTo>
                  <a:lnTo>
                    <a:pt x="49600" y="3851600"/>
                  </a:lnTo>
                  <a:lnTo>
                    <a:pt x="56120" y="3847206"/>
                  </a:lnTo>
                  <a:lnTo>
                    <a:pt x="60520" y="3840685"/>
                  </a:lnTo>
                  <a:lnTo>
                    <a:pt x="62134" y="3832694"/>
                  </a:lnTo>
                </a:path>
                <a:path w="2018029" h="3997325">
                  <a:moveTo>
                    <a:pt x="82080" y="3955827"/>
                  </a:moveTo>
                  <a:lnTo>
                    <a:pt x="78857" y="3939838"/>
                  </a:lnTo>
                  <a:lnTo>
                    <a:pt x="70067" y="3926790"/>
                  </a:lnTo>
                  <a:lnTo>
                    <a:pt x="57026" y="3917998"/>
                  </a:lnTo>
                  <a:lnTo>
                    <a:pt x="41052" y="3914774"/>
                  </a:lnTo>
                  <a:lnTo>
                    <a:pt x="25071" y="3917998"/>
                  </a:lnTo>
                  <a:lnTo>
                    <a:pt x="12022" y="3926790"/>
                  </a:lnTo>
                  <a:lnTo>
                    <a:pt x="3225" y="3939838"/>
                  </a:lnTo>
                  <a:lnTo>
                    <a:pt x="0" y="3955827"/>
                  </a:lnTo>
                  <a:lnTo>
                    <a:pt x="3225" y="3971791"/>
                  </a:lnTo>
                  <a:lnTo>
                    <a:pt x="12022" y="3984832"/>
                  </a:lnTo>
                  <a:lnTo>
                    <a:pt x="25071" y="3993628"/>
                  </a:lnTo>
                  <a:lnTo>
                    <a:pt x="41052" y="3996855"/>
                  </a:lnTo>
                  <a:lnTo>
                    <a:pt x="57026" y="3993628"/>
                  </a:lnTo>
                  <a:lnTo>
                    <a:pt x="70067" y="3984832"/>
                  </a:lnTo>
                  <a:lnTo>
                    <a:pt x="78857" y="3971791"/>
                  </a:lnTo>
                  <a:lnTo>
                    <a:pt x="82080" y="395582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4301578" y="2787459"/>
              <a:ext cx="2657475" cy="911225"/>
            </a:xfrm>
            <a:custGeom>
              <a:avLst/>
              <a:gdLst/>
              <a:ahLst/>
              <a:cxnLst/>
              <a:rect l="l" t="t" r="r" b="b"/>
              <a:pathLst>
                <a:path w="2657475" h="911225">
                  <a:moveTo>
                    <a:pt x="2657322" y="518540"/>
                  </a:moveTo>
                  <a:lnTo>
                    <a:pt x="2601823" y="619378"/>
                  </a:lnTo>
                </a:path>
                <a:path w="2657475" h="911225">
                  <a:moveTo>
                    <a:pt x="2601823" y="619378"/>
                  </a:moveTo>
                  <a:lnTo>
                    <a:pt x="2546197" y="518667"/>
                  </a:lnTo>
                </a:path>
                <a:path w="2657475" h="911225">
                  <a:moveTo>
                    <a:pt x="2546197" y="518667"/>
                  </a:moveTo>
                  <a:lnTo>
                    <a:pt x="2657322" y="518540"/>
                  </a:lnTo>
                </a:path>
                <a:path w="2657475" h="911225">
                  <a:moveTo>
                    <a:pt x="59359" y="845375"/>
                  </a:moveTo>
                  <a:lnTo>
                    <a:pt x="0" y="878204"/>
                  </a:lnTo>
                </a:path>
                <a:path w="2657475" h="911225">
                  <a:moveTo>
                    <a:pt x="0" y="878204"/>
                  </a:moveTo>
                  <a:lnTo>
                    <a:pt x="59429" y="910844"/>
                  </a:lnTo>
                </a:path>
                <a:path w="2657475" h="911225">
                  <a:moveTo>
                    <a:pt x="59429" y="910844"/>
                  </a:moveTo>
                  <a:lnTo>
                    <a:pt x="59359" y="845375"/>
                  </a:lnTo>
                </a:path>
                <a:path w="2657475" h="911225">
                  <a:moveTo>
                    <a:pt x="59359" y="845375"/>
                  </a:moveTo>
                  <a:lnTo>
                    <a:pt x="0" y="878204"/>
                  </a:lnTo>
                </a:path>
                <a:path w="2657475" h="911225">
                  <a:moveTo>
                    <a:pt x="0" y="878204"/>
                  </a:moveTo>
                  <a:lnTo>
                    <a:pt x="59429" y="910844"/>
                  </a:lnTo>
                </a:path>
                <a:path w="2657475" h="911225">
                  <a:moveTo>
                    <a:pt x="59429" y="910844"/>
                  </a:moveTo>
                  <a:lnTo>
                    <a:pt x="59359" y="845375"/>
                  </a:lnTo>
                </a:path>
                <a:path w="2657475" h="911225">
                  <a:moveTo>
                    <a:pt x="899172" y="59308"/>
                  </a:moveTo>
                  <a:lnTo>
                    <a:pt x="866305" y="0"/>
                  </a:lnTo>
                </a:path>
                <a:path w="2657475" h="911225">
                  <a:moveTo>
                    <a:pt x="866305" y="0"/>
                  </a:moveTo>
                  <a:lnTo>
                    <a:pt x="833685" y="59435"/>
                  </a:lnTo>
                </a:path>
                <a:path w="2657475" h="911225">
                  <a:moveTo>
                    <a:pt x="833685" y="59435"/>
                  </a:moveTo>
                  <a:lnTo>
                    <a:pt x="899172" y="593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4381125" y="2867596"/>
              <a:ext cx="5456555" cy="3400425"/>
            </a:xfrm>
            <a:custGeom>
              <a:avLst/>
              <a:gdLst/>
              <a:ahLst/>
              <a:cxnLst/>
              <a:rect l="l" t="t" r="r" b="b"/>
              <a:pathLst>
                <a:path w="5456555" h="3400425">
                  <a:moveTo>
                    <a:pt x="0" y="0"/>
                  </a:moveTo>
                  <a:lnTo>
                    <a:pt x="1706835" y="0"/>
                  </a:lnTo>
                </a:path>
                <a:path w="5456555" h="3400425">
                  <a:moveTo>
                    <a:pt x="1706835" y="0"/>
                  </a:moveTo>
                  <a:lnTo>
                    <a:pt x="1706835" y="967676"/>
                  </a:lnTo>
                </a:path>
                <a:path w="5456555" h="3400425">
                  <a:moveTo>
                    <a:pt x="1706835" y="967676"/>
                  </a:moveTo>
                  <a:lnTo>
                    <a:pt x="3749732" y="967676"/>
                  </a:lnTo>
                </a:path>
                <a:path w="5456555" h="3400425">
                  <a:moveTo>
                    <a:pt x="3749732" y="967676"/>
                  </a:moveTo>
                  <a:lnTo>
                    <a:pt x="3749732" y="483806"/>
                  </a:lnTo>
                </a:path>
                <a:path w="5456555" h="3400425">
                  <a:moveTo>
                    <a:pt x="3749732" y="483806"/>
                  </a:moveTo>
                  <a:lnTo>
                    <a:pt x="5456548" y="483806"/>
                  </a:lnTo>
                </a:path>
                <a:path w="5456555" h="3400425">
                  <a:moveTo>
                    <a:pt x="5456548" y="483806"/>
                  </a:moveTo>
                  <a:lnTo>
                    <a:pt x="5456548" y="2190692"/>
                  </a:lnTo>
                </a:path>
                <a:path w="5456555" h="3400425">
                  <a:moveTo>
                    <a:pt x="5456548" y="2190692"/>
                  </a:moveTo>
                  <a:lnTo>
                    <a:pt x="3581711" y="2190692"/>
                  </a:lnTo>
                </a:path>
                <a:path w="5456555" h="3400425">
                  <a:moveTo>
                    <a:pt x="3581711" y="2190692"/>
                  </a:moveTo>
                  <a:lnTo>
                    <a:pt x="3581711" y="3400291"/>
                  </a:lnTo>
                </a:path>
                <a:path w="5456555" h="3400425">
                  <a:moveTo>
                    <a:pt x="3581711" y="3400291"/>
                  </a:moveTo>
                  <a:lnTo>
                    <a:pt x="1874862" y="3400291"/>
                  </a:lnTo>
                </a:path>
                <a:path w="5456555" h="3400425">
                  <a:moveTo>
                    <a:pt x="1874862" y="3400291"/>
                  </a:moveTo>
                  <a:lnTo>
                    <a:pt x="1874862" y="1706848"/>
                  </a:lnTo>
                </a:path>
                <a:path w="5456555" h="3400425">
                  <a:moveTo>
                    <a:pt x="1874862" y="1706848"/>
                  </a:moveTo>
                  <a:lnTo>
                    <a:pt x="1706835" y="1706848"/>
                  </a:lnTo>
                </a:path>
                <a:path w="5456555" h="3400425">
                  <a:moveTo>
                    <a:pt x="1706835" y="1706848"/>
                  </a:moveTo>
                  <a:lnTo>
                    <a:pt x="0" y="1706848"/>
                  </a:lnTo>
                </a:path>
                <a:path w="5456555" h="3400425">
                  <a:moveTo>
                    <a:pt x="0" y="1706848"/>
                  </a:moveTo>
                  <a:lnTo>
                    <a:pt x="0" y="0"/>
                  </a:lnTo>
                </a:path>
              </a:pathLst>
            </a:custGeom>
            <a:ln w="21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1634902" y="3146044"/>
              <a:ext cx="2397760" cy="433070"/>
            </a:xfrm>
            <a:custGeom>
              <a:avLst/>
              <a:gdLst/>
              <a:ahLst/>
              <a:cxnLst/>
              <a:rect l="l" t="t" r="r" b="b"/>
              <a:pathLst>
                <a:path w="2397760" h="433070">
                  <a:moveTo>
                    <a:pt x="0" y="16509"/>
                  </a:moveTo>
                  <a:lnTo>
                    <a:pt x="2952" y="432688"/>
                  </a:lnTo>
                </a:path>
                <a:path w="2397760" h="433070">
                  <a:moveTo>
                    <a:pt x="2952" y="432688"/>
                  </a:moveTo>
                  <a:lnTo>
                    <a:pt x="2397544" y="415798"/>
                  </a:lnTo>
                </a:path>
                <a:path w="2397760" h="433070">
                  <a:moveTo>
                    <a:pt x="2397544" y="415798"/>
                  </a:moveTo>
                  <a:lnTo>
                    <a:pt x="2394616" y="0"/>
                  </a:lnTo>
                </a:path>
                <a:path w="2397760" h="433070">
                  <a:moveTo>
                    <a:pt x="2394616" y="0"/>
                  </a:moveTo>
                  <a:lnTo>
                    <a:pt x="0" y="1650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722858" y="1863598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8590051" y="5019420"/>
                  </a:moveTo>
                  <a:lnTo>
                    <a:pt x="8752611" y="5510580"/>
                  </a:lnTo>
                </a:path>
                <a:path w="12060555" h="6118859">
                  <a:moveTo>
                    <a:pt x="8752611" y="5510580"/>
                  </a:moveTo>
                  <a:lnTo>
                    <a:pt x="8757500" y="5682875"/>
                  </a:lnTo>
                </a:path>
                <a:path w="12060555" h="6118859">
                  <a:moveTo>
                    <a:pt x="8601354" y="5687783"/>
                  </a:moveTo>
                  <a:lnTo>
                    <a:pt x="8598496" y="5514968"/>
                  </a:lnTo>
                </a:path>
                <a:path w="12060555" h="6118859">
                  <a:moveTo>
                    <a:pt x="8598496" y="5514968"/>
                  </a:moveTo>
                  <a:lnTo>
                    <a:pt x="8590051" y="5019420"/>
                  </a:lnTo>
                </a:path>
                <a:path w="12060555" h="6118859">
                  <a:moveTo>
                    <a:pt x="8587447" y="4843259"/>
                  </a:moveTo>
                  <a:lnTo>
                    <a:pt x="8585923" y="4754111"/>
                  </a:lnTo>
                </a:path>
                <a:path w="12060555" h="6118859">
                  <a:moveTo>
                    <a:pt x="8585923" y="4754111"/>
                  </a:moveTo>
                  <a:lnTo>
                    <a:pt x="10867923" y="4622571"/>
                  </a:lnTo>
                </a:path>
                <a:path w="12060555" h="6118859">
                  <a:moveTo>
                    <a:pt x="10867923" y="4622571"/>
                  </a:moveTo>
                  <a:lnTo>
                    <a:pt x="10916373" y="5464492"/>
                  </a:lnTo>
                </a:path>
                <a:path w="12060555" h="6118859">
                  <a:moveTo>
                    <a:pt x="10796676" y="5477738"/>
                  </a:moveTo>
                  <a:lnTo>
                    <a:pt x="10776102" y="5423490"/>
                  </a:lnTo>
                </a:path>
                <a:path w="12060555" h="6118859">
                  <a:moveTo>
                    <a:pt x="10776102" y="5423490"/>
                  </a:moveTo>
                  <a:lnTo>
                    <a:pt x="10722825" y="5282349"/>
                  </a:lnTo>
                </a:path>
                <a:path w="12060555" h="6118859">
                  <a:moveTo>
                    <a:pt x="10722825" y="5282349"/>
                  </a:moveTo>
                  <a:lnTo>
                    <a:pt x="10180218" y="4930965"/>
                  </a:lnTo>
                </a:path>
                <a:path w="12060555" h="6118859">
                  <a:moveTo>
                    <a:pt x="10180218" y="4930965"/>
                  </a:moveTo>
                  <a:lnTo>
                    <a:pt x="9749180" y="4775415"/>
                  </a:lnTo>
                </a:path>
                <a:path w="12060555" h="6118859">
                  <a:moveTo>
                    <a:pt x="9749180" y="4775415"/>
                  </a:moveTo>
                  <a:lnTo>
                    <a:pt x="9468573" y="4801958"/>
                  </a:lnTo>
                </a:path>
                <a:path w="12060555" h="6118859">
                  <a:moveTo>
                    <a:pt x="10102875" y="6118294"/>
                  </a:moveTo>
                  <a:lnTo>
                    <a:pt x="10108653" y="6049067"/>
                  </a:lnTo>
                </a:path>
                <a:path w="12060555" h="6118859">
                  <a:moveTo>
                    <a:pt x="10108653" y="6049067"/>
                  </a:moveTo>
                  <a:lnTo>
                    <a:pt x="10790072" y="6118294"/>
                  </a:lnTo>
                </a:path>
                <a:path w="12060555" h="6118859">
                  <a:moveTo>
                    <a:pt x="8203844" y="6060128"/>
                  </a:moveTo>
                  <a:lnTo>
                    <a:pt x="8196287" y="6118294"/>
                  </a:lnTo>
                </a:path>
                <a:path w="12060555" h="6118859">
                  <a:moveTo>
                    <a:pt x="7034428" y="6118294"/>
                  </a:moveTo>
                  <a:lnTo>
                    <a:pt x="7036269" y="6108573"/>
                  </a:lnTo>
                </a:path>
                <a:path w="12060555" h="6118859">
                  <a:moveTo>
                    <a:pt x="12024575" y="6118294"/>
                  </a:moveTo>
                  <a:lnTo>
                    <a:pt x="12060008" y="5860497"/>
                  </a:lnTo>
                </a:path>
                <a:path w="12060555" h="6118859">
                  <a:moveTo>
                    <a:pt x="6805066" y="6118294"/>
                  </a:moveTo>
                  <a:lnTo>
                    <a:pt x="6981469" y="6110878"/>
                  </a:lnTo>
                </a:path>
                <a:path w="12060555" h="6118859">
                  <a:moveTo>
                    <a:pt x="6981469" y="6110878"/>
                  </a:moveTo>
                  <a:lnTo>
                    <a:pt x="7036269" y="6108573"/>
                  </a:lnTo>
                </a:path>
                <a:path w="12060555" h="6118859">
                  <a:moveTo>
                    <a:pt x="8403805" y="6054718"/>
                  </a:moveTo>
                  <a:lnTo>
                    <a:pt x="10416628" y="5983655"/>
                  </a:lnTo>
                </a:path>
                <a:path w="12060555" h="6118859">
                  <a:moveTo>
                    <a:pt x="10416628" y="5983655"/>
                  </a:moveTo>
                  <a:lnTo>
                    <a:pt x="10833125" y="5968822"/>
                  </a:lnTo>
                </a:path>
                <a:path w="12060555" h="6118859">
                  <a:moveTo>
                    <a:pt x="10833125" y="5968822"/>
                  </a:moveTo>
                  <a:lnTo>
                    <a:pt x="10977905" y="6118294"/>
                  </a:lnTo>
                </a:path>
                <a:path w="12060555" h="6118859">
                  <a:moveTo>
                    <a:pt x="9471685" y="4855464"/>
                  </a:moveTo>
                  <a:lnTo>
                    <a:pt x="9754260" y="4829092"/>
                  </a:lnTo>
                </a:path>
                <a:path w="12060555" h="6118859">
                  <a:moveTo>
                    <a:pt x="9754260" y="4829092"/>
                  </a:moveTo>
                  <a:lnTo>
                    <a:pt x="9774707" y="5026964"/>
                  </a:lnTo>
                </a:path>
                <a:path w="12060555" h="6118859">
                  <a:moveTo>
                    <a:pt x="9774707" y="5026964"/>
                  </a:moveTo>
                  <a:lnTo>
                    <a:pt x="10154945" y="4993005"/>
                  </a:lnTo>
                </a:path>
                <a:path w="12060555" h="6118859">
                  <a:moveTo>
                    <a:pt x="10154945" y="4993005"/>
                  </a:moveTo>
                  <a:lnTo>
                    <a:pt x="10165803" y="5092299"/>
                  </a:lnTo>
                </a:path>
                <a:path w="12060555" h="6118859">
                  <a:moveTo>
                    <a:pt x="10165803" y="5092299"/>
                  </a:moveTo>
                  <a:lnTo>
                    <a:pt x="10214508" y="5540546"/>
                  </a:lnTo>
                </a:path>
                <a:path w="12060555" h="6118859">
                  <a:moveTo>
                    <a:pt x="900709" y="5955328"/>
                  </a:moveTo>
                  <a:lnTo>
                    <a:pt x="4803032" y="5820689"/>
                  </a:lnTo>
                </a:path>
                <a:path w="12060555" h="6118859">
                  <a:moveTo>
                    <a:pt x="4803032" y="5820689"/>
                  </a:moveTo>
                  <a:lnTo>
                    <a:pt x="6706450" y="5743473"/>
                  </a:lnTo>
                </a:path>
                <a:path w="12060555" h="6118859">
                  <a:moveTo>
                    <a:pt x="0" y="5972740"/>
                  </a:moveTo>
                  <a:lnTo>
                    <a:pt x="186112" y="5971673"/>
                  </a:lnTo>
                </a:path>
                <a:path w="12060555" h="6118859">
                  <a:moveTo>
                    <a:pt x="12009780" y="0"/>
                  </a:moveTo>
                  <a:lnTo>
                    <a:pt x="11855919" y="1902586"/>
                  </a:lnTo>
                </a:path>
                <a:path w="12060555" h="6118859">
                  <a:moveTo>
                    <a:pt x="11855919" y="1902586"/>
                  </a:moveTo>
                  <a:lnTo>
                    <a:pt x="11619128" y="4078604"/>
                  </a:lnTo>
                </a:path>
                <a:path w="12060555" h="6118859">
                  <a:moveTo>
                    <a:pt x="11619128" y="4078604"/>
                  </a:moveTo>
                  <a:lnTo>
                    <a:pt x="11467934" y="5355424"/>
                  </a:lnTo>
                </a:path>
                <a:path w="12060555" h="6118859">
                  <a:moveTo>
                    <a:pt x="11467934" y="5355424"/>
                  </a:moveTo>
                  <a:lnTo>
                    <a:pt x="11300421" y="5500979"/>
                  </a:lnTo>
                </a:path>
                <a:path w="12060555" h="6118859">
                  <a:moveTo>
                    <a:pt x="116732" y="288035"/>
                  </a:moveTo>
                  <a:lnTo>
                    <a:pt x="113258" y="0"/>
                  </a:lnTo>
                </a:path>
                <a:path w="12060555" h="6118859">
                  <a:moveTo>
                    <a:pt x="158527" y="288035"/>
                  </a:moveTo>
                  <a:lnTo>
                    <a:pt x="157308" y="0"/>
                  </a:lnTo>
                </a:path>
                <a:path w="12060555" h="6118859">
                  <a:moveTo>
                    <a:pt x="682974" y="0"/>
                  </a:moveTo>
                  <a:lnTo>
                    <a:pt x="716064" y="38544"/>
                  </a:lnTo>
                </a:path>
                <a:path w="12060555" h="6118859">
                  <a:moveTo>
                    <a:pt x="716064" y="38544"/>
                  </a:moveTo>
                  <a:lnTo>
                    <a:pt x="779087" y="75946"/>
                  </a:lnTo>
                </a:path>
                <a:path w="12060555" h="6118859">
                  <a:moveTo>
                    <a:pt x="779087" y="75946"/>
                  </a:moveTo>
                  <a:lnTo>
                    <a:pt x="823887" y="89026"/>
                  </a:lnTo>
                </a:path>
                <a:path w="12060555" h="6118859">
                  <a:moveTo>
                    <a:pt x="823887" y="89026"/>
                  </a:moveTo>
                  <a:lnTo>
                    <a:pt x="847375" y="90297"/>
                  </a:lnTo>
                </a:path>
                <a:path w="12060555" h="6118859">
                  <a:moveTo>
                    <a:pt x="847375" y="90297"/>
                  </a:moveTo>
                  <a:lnTo>
                    <a:pt x="846213" y="0"/>
                  </a:lnTo>
                </a:path>
                <a:path w="12060555" h="6118859">
                  <a:moveTo>
                    <a:pt x="158527" y="288035"/>
                  </a:moveTo>
                  <a:lnTo>
                    <a:pt x="161798" y="1180909"/>
                  </a:lnTo>
                </a:path>
                <a:path w="12060555" h="6118859">
                  <a:moveTo>
                    <a:pt x="161798" y="1180909"/>
                  </a:moveTo>
                  <a:lnTo>
                    <a:pt x="464489" y="1181163"/>
                  </a:lnTo>
                </a:path>
                <a:path w="12060555" h="6118859">
                  <a:moveTo>
                    <a:pt x="464489" y="1181163"/>
                  </a:moveTo>
                  <a:lnTo>
                    <a:pt x="474167" y="4719408"/>
                  </a:lnTo>
                </a:path>
                <a:path w="12060555" h="6118859">
                  <a:moveTo>
                    <a:pt x="474167" y="4719408"/>
                  </a:moveTo>
                  <a:lnTo>
                    <a:pt x="478186" y="5969666"/>
                  </a:lnTo>
                </a:path>
                <a:path w="12060555" h="6118859">
                  <a:moveTo>
                    <a:pt x="2229421" y="1807336"/>
                  </a:moveTo>
                  <a:lnTo>
                    <a:pt x="2245048" y="1820799"/>
                  </a:lnTo>
                </a:path>
                <a:path w="12060555" h="6118859">
                  <a:moveTo>
                    <a:pt x="2245048" y="1820799"/>
                  </a:moveTo>
                  <a:lnTo>
                    <a:pt x="2255539" y="1838515"/>
                  </a:lnTo>
                </a:path>
                <a:path w="12060555" h="6118859">
                  <a:moveTo>
                    <a:pt x="2255539" y="1838515"/>
                  </a:moveTo>
                  <a:lnTo>
                    <a:pt x="2257126" y="1843151"/>
                  </a:lnTo>
                </a:path>
                <a:path w="12060555" h="6118859">
                  <a:moveTo>
                    <a:pt x="2257126" y="1843151"/>
                  </a:moveTo>
                  <a:lnTo>
                    <a:pt x="2259780" y="1863598"/>
                  </a:lnTo>
                </a:path>
                <a:path w="12060555" h="6118859">
                  <a:moveTo>
                    <a:pt x="2259780" y="1863598"/>
                  </a:moveTo>
                  <a:lnTo>
                    <a:pt x="2255710" y="1883854"/>
                  </a:lnTo>
                </a:path>
                <a:path w="12060555" h="6118859">
                  <a:moveTo>
                    <a:pt x="2255710" y="1883854"/>
                  </a:moveTo>
                  <a:lnTo>
                    <a:pt x="2245372" y="1901698"/>
                  </a:lnTo>
                </a:path>
                <a:path w="12060555" h="6118859">
                  <a:moveTo>
                    <a:pt x="2245372" y="1901698"/>
                  </a:moveTo>
                  <a:lnTo>
                    <a:pt x="3323653" y="1898586"/>
                  </a:lnTo>
                </a:path>
                <a:path w="12060555" h="6118859">
                  <a:moveTo>
                    <a:pt x="3323653" y="1898586"/>
                  </a:moveTo>
                  <a:lnTo>
                    <a:pt x="3330130" y="4318069"/>
                  </a:lnTo>
                </a:path>
                <a:path w="12060555" h="6118859">
                  <a:moveTo>
                    <a:pt x="3330130" y="4318069"/>
                  </a:moveTo>
                  <a:lnTo>
                    <a:pt x="911301" y="4324642"/>
                  </a:lnTo>
                </a:path>
                <a:path w="12060555" h="6118859">
                  <a:moveTo>
                    <a:pt x="911301" y="4324642"/>
                  </a:moveTo>
                  <a:lnTo>
                    <a:pt x="904798" y="1905063"/>
                  </a:lnTo>
                </a:path>
                <a:path w="12060555" h="6118859">
                  <a:moveTo>
                    <a:pt x="904798" y="1905063"/>
                  </a:moveTo>
                  <a:lnTo>
                    <a:pt x="2147614" y="1901888"/>
                  </a:lnTo>
                </a:path>
                <a:path w="12060555" h="6118859">
                  <a:moveTo>
                    <a:pt x="2147614" y="1901888"/>
                  </a:moveTo>
                  <a:lnTo>
                    <a:pt x="2137098" y="1884235"/>
                  </a:lnTo>
                </a:path>
                <a:path w="12060555" h="6118859">
                  <a:moveTo>
                    <a:pt x="2137098" y="1884235"/>
                  </a:moveTo>
                  <a:lnTo>
                    <a:pt x="2132780" y="1864169"/>
                  </a:lnTo>
                </a:path>
                <a:path w="12060555" h="6118859">
                  <a:moveTo>
                    <a:pt x="2132780" y="1864169"/>
                  </a:moveTo>
                  <a:lnTo>
                    <a:pt x="2132780" y="1858327"/>
                  </a:lnTo>
                </a:path>
                <a:path w="12060555" h="6118859">
                  <a:moveTo>
                    <a:pt x="2132780" y="1858327"/>
                  </a:moveTo>
                  <a:lnTo>
                    <a:pt x="2137124" y="1838198"/>
                  </a:lnTo>
                </a:path>
                <a:path w="12060555" h="6118859">
                  <a:moveTo>
                    <a:pt x="2137124" y="1838198"/>
                  </a:moveTo>
                  <a:lnTo>
                    <a:pt x="2147690" y="1820672"/>
                  </a:lnTo>
                </a:path>
                <a:path w="12060555" h="6118859">
                  <a:moveTo>
                    <a:pt x="2147690" y="1820672"/>
                  </a:moveTo>
                  <a:lnTo>
                    <a:pt x="2163343" y="1807400"/>
                  </a:lnTo>
                </a:path>
                <a:path w="12060555" h="6118859">
                  <a:moveTo>
                    <a:pt x="2163343" y="1807400"/>
                  </a:moveTo>
                  <a:lnTo>
                    <a:pt x="2104009" y="1807273"/>
                  </a:lnTo>
                </a:path>
                <a:path w="12060555" h="6118859">
                  <a:moveTo>
                    <a:pt x="2104009" y="1807273"/>
                  </a:moveTo>
                  <a:lnTo>
                    <a:pt x="2104059" y="1706879"/>
                  </a:lnTo>
                </a:path>
                <a:path w="12060555" h="6118859">
                  <a:moveTo>
                    <a:pt x="2104059" y="1706879"/>
                  </a:moveTo>
                  <a:lnTo>
                    <a:pt x="920972" y="1705546"/>
                  </a:lnTo>
                </a:path>
                <a:path w="12060555" h="6118859">
                  <a:moveTo>
                    <a:pt x="920972" y="1705546"/>
                  </a:moveTo>
                  <a:lnTo>
                    <a:pt x="921492" y="1299019"/>
                  </a:lnTo>
                </a:path>
                <a:path w="12060555" h="6118859">
                  <a:moveTo>
                    <a:pt x="921492" y="1299019"/>
                  </a:moveTo>
                  <a:lnTo>
                    <a:pt x="3287909" y="1299019"/>
                  </a:lnTo>
                </a:path>
                <a:path w="12060555" h="6118859">
                  <a:moveTo>
                    <a:pt x="3287909" y="1299019"/>
                  </a:moveTo>
                  <a:lnTo>
                    <a:pt x="3287363" y="1705546"/>
                  </a:lnTo>
                </a:path>
                <a:path w="12060555" h="6118859">
                  <a:moveTo>
                    <a:pt x="3287363" y="1705546"/>
                  </a:moveTo>
                  <a:lnTo>
                    <a:pt x="2267966" y="1705990"/>
                  </a:lnTo>
                </a:path>
                <a:path w="12060555" h="6118859">
                  <a:moveTo>
                    <a:pt x="2267966" y="1705990"/>
                  </a:moveTo>
                  <a:lnTo>
                    <a:pt x="2268537" y="1807146"/>
                  </a:lnTo>
                </a:path>
                <a:path w="12060555" h="6118859">
                  <a:moveTo>
                    <a:pt x="2268537" y="1807146"/>
                  </a:moveTo>
                  <a:lnTo>
                    <a:pt x="2229421" y="1807336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4301528" y="374122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59461" y="32702"/>
                  </a:lnTo>
                </a:path>
                <a:path w="59689" h="66039">
                  <a:moveTo>
                    <a:pt x="59461" y="32702"/>
                  </a:moveTo>
                  <a:lnTo>
                    <a:pt x="76" y="65531"/>
                  </a:lnTo>
                </a:path>
                <a:path w="59689" h="66039">
                  <a:moveTo>
                    <a:pt x="76" y="6553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08" name="object 1708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12318025" y="2338429"/>
              <a:ext cx="295065" cy="377107"/>
            </a:xfrm>
            <a:prstGeom prst="rect">
              <a:avLst/>
            </a:prstGeom>
          </p:spPr>
        </p:pic>
        <p:sp>
          <p:nvSpPr>
            <p:cNvPr id="1709" name="object 1709"/>
            <p:cNvSpPr/>
            <p:nvPr/>
          </p:nvSpPr>
          <p:spPr>
            <a:xfrm>
              <a:off x="1574996" y="2336546"/>
              <a:ext cx="10753090" cy="714375"/>
            </a:xfrm>
            <a:custGeom>
              <a:avLst/>
              <a:gdLst/>
              <a:ahLst/>
              <a:cxnLst/>
              <a:rect l="l" t="t" r="r" b="b"/>
              <a:pathLst>
                <a:path w="10753090" h="714375">
                  <a:moveTo>
                    <a:pt x="10753020" y="3682"/>
                  </a:moveTo>
                  <a:lnTo>
                    <a:pt x="4211269" y="21843"/>
                  </a:lnTo>
                </a:path>
                <a:path w="10753090" h="714375">
                  <a:moveTo>
                    <a:pt x="4211269" y="21843"/>
                  </a:moveTo>
                  <a:lnTo>
                    <a:pt x="4203776" y="372490"/>
                  </a:lnTo>
                </a:path>
                <a:path w="10753090" h="714375">
                  <a:moveTo>
                    <a:pt x="4203776" y="372490"/>
                  </a:moveTo>
                  <a:lnTo>
                    <a:pt x="4125544" y="372872"/>
                  </a:lnTo>
                </a:path>
                <a:path w="10753090" h="714375">
                  <a:moveTo>
                    <a:pt x="4125544" y="372872"/>
                  </a:moveTo>
                  <a:lnTo>
                    <a:pt x="4126287" y="530034"/>
                  </a:lnTo>
                </a:path>
                <a:path w="10753090" h="714375">
                  <a:moveTo>
                    <a:pt x="4126287" y="530034"/>
                  </a:moveTo>
                  <a:lnTo>
                    <a:pt x="209003" y="533336"/>
                  </a:lnTo>
                </a:path>
                <a:path w="10753090" h="714375">
                  <a:moveTo>
                    <a:pt x="209003" y="533336"/>
                  </a:moveTo>
                  <a:lnTo>
                    <a:pt x="211289" y="713485"/>
                  </a:lnTo>
                </a:path>
                <a:path w="10753090" h="714375">
                  <a:moveTo>
                    <a:pt x="211289" y="713485"/>
                  </a:moveTo>
                  <a:lnTo>
                    <a:pt x="9651" y="714057"/>
                  </a:lnTo>
                </a:path>
                <a:path w="10753090" h="714375">
                  <a:moveTo>
                    <a:pt x="9651" y="7140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0" name="object 1710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1330487" y="2334746"/>
              <a:ext cx="246309" cy="295382"/>
            </a:xfrm>
            <a:prstGeom prst="rect">
              <a:avLst/>
            </a:prstGeom>
          </p:spPr>
        </p:pic>
        <p:sp>
          <p:nvSpPr>
            <p:cNvPr id="1711" name="object 1711"/>
            <p:cNvSpPr/>
            <p:nvPr/>
          </p:nvSpPr>
          <p:spPr>
            <a:xfrm>
              <a:off x="1187348" y="2628328"/>
              <a:ext cx="145415" cy="417195"/>
            </a:xfrm>
            <a:custGeom>
              <a:avLst/>
              <a:gdLst/>
              <a:ahLst/>
              <a:cxnLst/>
              <a:rect l="l" t="t" r="r" b="b"/>
              <a:pathLst>
                <a:path w="145415" h="417194">
                  <a:moveTo>
                    <a:pt x="144938" y="0"/>
                  </a:moveTo>
                  <a:lnTo>
                    <a:pt x="137521" y="416750"/>
                  </a:lnTo>
                </a:path>
                <a:path w="145415" h="417194">
                  <a:moveTo>
                    <a:pt x="137521" y="416750"/>
                  </a:moveTo>
                  <a:lnTo>
                    <a:pt x="0" y="416432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1644351" y="3162617"/>
              <a:ext cx="2366645" cy="0"/>
            </a:xfrm>
            <a:custGeom>
              <a:avLst/>
              <a:gdLst/>
              <a:ahLst/>
              <a:cxnLst/>
              <a:rect l="l" t="t" r="r" b="b"/>
              <a:pathLst>
                <a:path w="2366645" h="0">
                  <a:moveTo>
                    <a:pt x="0" y="0"/>
                  </a:moveTo>
                  <a:lnTo>
                    <a:pt x="2366416" y="0"/>
                  </a:lnTo>
                </a:path>
              </a:pathLst>
            </a:custGeom>
            <a:ln w="36000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4010221" y="3162617"/>
              <a:ext cx="635" cy="407034"/>
            </a:xfrm>
            <a:custGeom>
              <a:avLst/>
              <a:gdLst/>
              <a:ahLst/>
              <a:cxnLst/>
              <a:rect l="l" t="t" r="r" b="b"/>
              <a:pathLst>
                <a:path w="635" h="407035">
                  <a:moveTo>
                    <a:pt x="546" y="0"/>
                  </a:moveTo>
                  <a:lnTo>
                    <a:pt x="469" y="35242"/>
                  </a:lnTo>
                </a:path>
                <a:path w="635" h="407035">
                  <a:moveTo>
                    <a:pt x="450" y="68833"/>
                  </a:moveTo>
                  <a:lnTo>
                    <a:pt x="400" y="110871"/>
                  </a:lnTo>
                </a:path>
                <a:path w="635" h="407035">
                  <a:moveTo>
                    <a:pt x="323" y="144462"/>
                  </a:moveTo>
                  <a:lnTo>
                    <a:pt x="298" y="186436"/>
                  </a:lnTo>
                </a:path>
                <a:path w="635" h="407035">
                  <a:moveTo>
                    <a:pt x="247" y="220027"/>
                  </a:moveTo>
                  <a:lnTo>
                    <a:pt x="177" y="262064"/>
                  </a:lnTo>
                </a:path>
                <a:path w="635" h="407035">
                  <a:moveTo>
                    <a:pt x="152" y="295655"/>
                  </a:moveTo>
                  <a:lnTo>
                    <a:pt x="76" y="337629"/>
                  </a:lnTo>
                </a:path>
                <a:path w="635" h="407035">
                  <a:moveTo>
                    <a:pt x="50" y="371221"/>
                  </a:moveTo>
                  <a:lnTo>
                    <a:pt x="0" y="406526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2990824" y="3569366"/>
              <a:ext cx="1019810" cy="0"/>
            </a:xfrm>
            <a:custGeom>
              <a:avLst/>
              <a:gdLst/>
              <a:ahLst/>
              <a:cxnLst/>
              <a:rect l="l" t="t" r="r" b="b"/>
              <a:pathLst>
                <a:path w="1019810" h="0">
                  <a:moveTo>
                    <a:pt x="0" y="0"/>
                  </a:moveTo>
                  <a:lnTo>
                    <a:pt x="1019397" y="0"/>
                  </a:lnTo>
                </a:path>
              </a:pathLst>
            </a:custGeom>
            <a:ln w="36444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5" name="object 1715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2934280" y="3551589"/>
              <a:ext cx="75116" cy="231707"/>
            </a:xfrm>
            <a:prstGeom prst="rect">
              <a:avLst/>
            </a:prstGeom>
          </p:spPr>
        </p:pic>
        <p:sp>
          <p:nvSpPr>
            <p:cNvPr id="1716" name="object 1716"/>
            <p:cNvSpPr/>
            <p:nvPr/>
          </p:nvSpPr>
          <p:spPr>
            <a:xfrm>
              <a:off x="1627657" y="3762184"/>
              <a:ext cx="2425700" cy="2426335"/>
            </a:xfrm>
            <a:custGeom>
              <a:avLst/>
              <a:gdLst/>
              <a:ahLst/>
              <a:cxnLst/>
              <a:rect l="l" t="t" r="r" b="b"/>
              <a:pathLst>
                <a:path w="2425700" h="2426335">
                  <a:moveTo>
                    <a:pt x="1340573" y="3111"/>
                  </a:moveTo>
                  <a:lnTo>
                    <a:pt x="1357934" y="3048"/>
                  </a:lnTo>
                </a:path>
                <a:path w="2425700" h="2426335">
                  <a:moveTo>
                    <a:pt x="1387252" y="2984"/>
                  </a:moveTo>
                  <a:lnTo>
                    <a:pt x="1429245" y="2857"/>
                  </a:lnTo>
                </a:path>
                <a:path w="2425700" h="2426335">
                  <a:moveTo>
                    <a:pt x="1462855" y="2730"/>
                  </a:moveTo>
                  <a:lnTo>
                    <a:pt x="1504854" y="2666"/>
                  </a:lnTo>
                </a:path>
                <a:path w="2425700" h="2426335">
                  <a:moveTo>
                    <a:pt x="1538465" y="2539"/>
                  </a:moveTo>
                  <a:lnTo>
                    <a:pt x="1580457" y="2349"/>
                  </a:lnTo>
                </a:path>
                <a:path w="2425700" h="2426335">
                  <a:moveTo>
                    <a:pt x="1614043" y="2285"/>
                  </a:moveTo>
                  <a:lnTo>
                    <a:pt x="1656060" y="2158"/>
                  </a:lnTo>
                </a:path>
                <a:path w="2425700" h="2426335">
                  <a:moveTo>
                    <a:pt x="1689646" y="2095"/>
                  </a:moveTo>
                  <a:lnTo>
                    <a:pt x="1731638" y="1968"/>
                  </a:lnTo>
                </a:path>
                <a:path w="2425700" h="2426335">
                  <a:moveTo>
                    <a:pt x="1765249" y="1841"/>
                  </a:moveTo>
                  <a:lnTo>
                    <a:pt x="1807248" y="1714"/>
                  </a:lnTo>
                </a:path>
                <a:path w="2425700" h="2426335">
                  <a:moveTo>
                    <a:pt x="1840858" y="1650"/>
                  </a:moveTo>
                  <a:lnTo>
                    <a:pt x="1882851" y="1524"/>
                  </a:lnTo>
                </a:path>
                <a:path w="2425700" h="2426335">
                  <a:moveTo>
                    <a:pt x="1916436" y="1460"/>
                  </a:moveTo>
                  <a:lnTo>
                    <a:pt x="1958454" y="1270"/>
                  </a:lnTo>
                </a:path>
                <a:path w="2425700" h="2426335">
                  <a:moveTo>
                    <a:pt x="1992039" y="1206"/>
                  </a:moveTo>
                  <a:lnTo>
                    <a:pt x="2034057" y="1079"/>
                  </a:lnTo>
                </a:path>
                <a:path w="2425700" h="2426335">
                  <a:moveTo>
                    <a:pt x="2067648" y="1015"/>
                  </a:moveTo>
                  <a:lnTo>
                    <a:pt x="2109666" y="825"/>
                  </a:lnTo>
                </a:path>
                <a:path w="2425700" h="2426335">
                  <a:moveTo>
                    <a:pt x="2143252" y="825"/>
                  </a:moveTo>
                  <a:lnTo>
                    <a:pt x="2185244" y="634"/>
                  </a:lnTo>
                </a:path>
                <a:path w="2425700" h="2426335">
                  <a:moveTo>
                    <a:pt x="2218829" y="571"/>
                  </a:moveTo>
                  <a:lnTo>
                    <a:pt x="2260847" y="444"/>
                  </a:lnTo>
                </a:path>
                <a:path w="2425700" h="2426335">
                  <a:moveTo>
                    <a:pt x="2294432" y="380"/>
                  </a:moveTo>
                  <a:lnTo>
                    <a:pt x="2336457" y="190"/>
                  </a:lnTo>
                </a:path>
                <a:path w="2425700" h="2426335">
                  <a:moveTo>
                    <a:pt x="2365749" y="126"/>
                  </a:moveTo>
                  <a:lnTo>
                    <a:pt x="2383110" y="63"/>
                  </a:lnTo>
                </a:path>
                <a:path w="2425700" h="2426335">
                  <a:moveTo>
                    <a:pt x="2383110" y="63"/>
                  </a:moveTo>
                  <a:lnTo>
                    <a:pt x="2418854" y="0"/>
                  </a:lnTo>
                </a:path>
                <a:path w="2425700" h="2426335">
                  <a:moveTo>
                    <a:pt x="2418854" y="0"/>
                  </a:moveTo>
                  <a:lnTo>
                    <a:pt x="2418930" y="21145"/>
                  </a:lnTo>
                </a:path>
                <a:path w="2425700" h="2426335">
                  <a:moveTo>
                    <a:pt x="2419007" y="54736"/>
                  </a:moveTo>
                  <a:lnTo>
                    <a:pt x="2419102" y="96774"/>
                  </a:lnTo>
                </a:path>
                <a:path w="2425700" h="2426335">
                  <a:moveTo>
                    <a:pt x="2419229" y="130365"/>
                  </a:moveTo>
                  <a:lnTo>
                    <a:pt x="2419324" y="172402"/>
                  </a:lnTo>
                </a:path>
                <a:path w="2425700" h="2426335">
                  <a:moveTo>
                    <a:pt x="2419400" y="205930"/>
                  </a:moveTo>
                  <a:lnTo>
                    <a:pt x="2419546" y="247967"/>
                  </a:lnTo>
                </a:path>
                <a:path w="2425700" h="2426335">
                  <a:moveTo>
                    <a:pt x="2419623" y="281558"/>
                  </a:moveTo>
                  <a:lnTo>
                    <a:pt x="2419724" y="323532"/>
                  </a:lnTo>
                </a:path>
                <a:path w="2425700" h="2426335">
                  <a:moveTo>
                    <a:pt x="2419819" y="357124"/>
                  </a:moveTo>
                  <a:lnTo>
                    <a:pt x="2419946" y="399160"/>
                  </a:lnTo>
                </a:path>
                <a:path w="2425700" h="2426335">
                  <a:moveTo>
                    <a:pt x="2420023" y="432752"/>
                  </a:moveTo>
                  <a:lnTo>
                    <a:pt x="2420118" y="474789"/>
                  </a:lnTo>
                </a:path>
                <a:path w="2425700" h="2426335">
                  <a:moveTo>
                    <a:pt x="2420219" y="508380"/>
                  </a:moveTo>
                  <a:lnTo>
                    <a:pt x="2420340" y="550354"/>
                  </a:lnTo>
                </a:path>
                <a:path w="2425700" h="2426335">
                  <a:moveTo>
                    <a:pt x="2420442" y="583958"/>
                  </a:moveTo>
                  <a:lnTo>
                    <a:pt x="2420543" y="625982"/>
                  </a:lnTo>
                </a:path>
                <a:path w="2425700" h="2426335">
                  <a:moveTo>
                    <a:pt x="2420613" y="659568"/>
                  </a:moveTo>
                  <a:lnTo>
                    <a:pt x="2420740" y="701560"/>
                  </a:lnTo>
                </a:path>
                <a:path w="2425700" h="2426335">
                  <a:moveTo>
                    <a:pt x="2420842" y="735171"/>
                  </a:moveTo>
                  <a:lnTo>
                    <a:pt x="2420937" y="777138"/>
                  </a:lnTo>
                </a:path>
                <a:path w="2425700" h="2426335">
                  <a:moveTo>
                    <a:pt x="2421013" y="810748"/>
                  </a:moveTo>
                  <a:lnTo>
                    <a:pt x="2421159" y="852741"/>
                  </a:lnTo>
                </a:path>
                <a:path w="2425700" h="2426335">
                  <a:moveTo>
                    <a:pt x="2421235" y="886352"/>
                  </a:moveTo>
                  <a:lnTo>
                    <a:pt x="2421337" y="928325"/>
                  </a:lnTo>
                </a:path>
                <a:path w="2425700" h="2426335">
                  <a:moveTo>
                    <a:pt x="2421458" y="961961"/>
                  </a:moveTo>
                  <a:lnTo>
                    <a:pt x="2421559" y="1003928"/>
                  </a:lnTo>
                </a:path>
                <a:path w="2425700" h="2426335">
                  <a:moveTo>
                    <a:pt x="2421635" y="1037564"/>
                  </a:moveTo>
                  <a:lnTo>
                    <a:pt x="2421731" y="1079531"/>
                  </a:lnTo>
                </a:path>
                <a:path w="2425700" h="2426335">
                  <a:moveTo>
                    <a:pt x="2421858" y="1113167"/>
                  </a:moveTo>
                  <a:lnTo>
                    <a:pt x="2421953" y="1155141"/>
                  </a:lnTo>
                </a:path>
                <a:path w="2425700" h="2426335">
                  <a:moveTo>
                    <a:pt x="2422055" y="1188751"/>
                  </a:moveTo>
                  <a:lnTo>
                    <a:pt x="2422182" y="1230744"/>
                  </a:lnTo>
                </a:path>
                <a:path w="2425700" h="2426335">
                  <a:moveTo>
                    <a:pt x="2422226" y="1264354"/>
                  </a:moveTo>
                  <a:lnTo>
                    <a:pt x="2422353" y="1306321"/>
                  </a:lnTo>
                </a:path>
                <a:path w="2425700" h="2426335">
                  <a:moveTo>
                    <a:pt x="2422455" y="1339957"/>
                  </a:moveTo>
                  <a:lnTo>
                    <a:pt x="2422575" y="1381925"/>
                  </a:lnTo>
                </a:path>
                <a:path w="2425700" h="2426335">
                  <a:moveTo>
                    <a:pt x="2422626" y="1415561"/>
                  </a:moveTo>
                  <a:lnTo>
                    <a:pt x="2422772" y="1457534"/>
                  </a:lnTo>
                </a:path>
                <a:path w="2425700" h="2426335">
                  <a:moveTo>
                    <a:pt x="2422848" y="1491170"/>
                  </a:moveTo>
                  <a:lnTo>
                    <a:pt x="2422975" y="1533137"/>
                  </a:lnTo>
                </a:path>
                <a:path w="2425700" h="2426335">
                  <a:moveTo>
                    <a:pt x="2423071" y="1566722"/>
                  </a:moveTo>
                  <a:lnTo>
                    <a:pt x="2423172" y="1608740"/>
                  </a:lnTo>
                </a:path>
                <a:path w="2425700" h="2426335">
                  <a:moveTo>
                    <a:pt x="2423248" y="1642325"/>
                  </a:moveTo>
                  <a:lnTo>
                    <a:pt x="2423394" y="1684343"/>
                  </a:lnTo>
                </a:path>
                <a:path w="2425700" h="2426335">
                  <a:moveTo>
                    <a:pt x="2423471" y="1717928"/>
                  </a:moveTo>
                  <a:lnTo>
                    <a:pt x="2423566" y="1759927"/>
                  </a:lnTo>
                </a:path>
                <a:path w="2425700" h="2426335">
                  <a:moveTo>
                    <a:pt x="2423693" y="1793513"/>
                  </a:moveTo>
                  <a:lnTo>
                    <a:pt x="2423788" y="1835530"/>
                  </a:lnTo>
                </a:path>
                <a:path w="2425700" h="2426335">
                  <a:moveTo>
                    <a:pt x="2423864" y="1869116"/>
                  </a:moveTo>
                  <a:lnTo>
                    <a:pt x="2423966" y="1911134"/>
                  </a:lnTo>
                </a:path>
                <a:path w="2425700" h="2426335">
                  <a:moveTo>
                    <a:pt x="2424087" y="1944719"/>
                  </a:moveTo>
                  <a:lnTo>
                    <a:pt x="2424188" y="1986737"/>
                  </a:lnTo>
                </a:path>
                <a:path w="2425700" h="2426335">
                  <a:moveTo>
                    <a:pt x="2424290" y="2020328"/>
                  </a:moveTo>
                  <a:lnTo>
                    <a:pt x="2424410" y="2062346"/>
                  </a:lnTo>
                </a:path>
                <a:path w="2425700" h="2426335">
                  <a:moveTo>
                    <a:pt x="2424461" y="2095931"/>
                  </a:moveTo>
                  <a:lnTo>
                    <a:pt x="2424582" y="2137924"/>
                  </a:lnTo>
                </a:path>
                <a:path w="2425700" h="2426335">
                  <a:moveTo>
                    <a:pt x="2424684" y="2171534"/>
                  </a:moveTo>
                  <a:lnTo>
                    <a:pt x="2424810" y="2213527"/>
                  </a:lnTo>
                </a:path>
                <a:path w="2425700" h="2426335">
                  <a:moveTo>
                    <a:pt x="2424855" y="2247112"/>
                  </a:moveTo>
                  <a:lnTo>
                    <a:pt x="2425007" y="2289136"/>
                  </a:lnTo>
                </a:path>
                <a:path w="2425700" h="2426335">
                  <a:moveTo>
                    <a:pt x="2425084" y="2322722"/>
                  </a:moveTo>
                  <a:lnTo>
                    <a:pt x="2425204" y="2364740"/>
                  </a:lnTo>
                </a:path>
                <a:path w="2425700" h="2426335">
                  <a:moveTo>
                    <a:pt x="2425306" y="2398325"/>
                  </a:moveTo>
                  <a:lnTo>
                    <a:pt x="2425331" y="2419483"/>
                  </a:lnTo>
                </a:path>
                <a:path w="2425700" h="2426335">
                  <a:moveTo>
                    <a:pt x="2425331" y="2419483"/>
                  </a:moveTo>
                  <a:lnTo>
                    <a:pt x="2404491" y="2419559"/>
                  </a:lnTo>
                </a:path>
                <a:path w="2425700" h="2426335">
                  <a:moveTo>
                    <a:pt x="2370905" y="2419629"/>
                  </a:moveTo>
                  <a:lnTo>
                    <a:pt x="2328887" y="2419781"/>
                  </a:lnTo>
                </a:path>
                <a:path w="2425700" h="2426335">
                  <a:moveTo>
                    <a:pt x="2295302" y="2419857"/>
                  </a:moveTo>
                  <a:lnTo>
                    <a:pt x="2253284" y="2419953"/>
                  </a:lnTo>
                </a:path>
                <a:path w="2425700" h="2426335">
                  <a:moveTo>
                    <a:pt x="2219699" y="2420080"/>
                  </a:moveTo>
                  <a:lnTo>
                    <a:pt x="2177726" y="2420175"/>
                  </a:lnTo>
                </a:path>
                <a:path w="2425700" h="2426335">
                  <a:moveTo>
                    <a:pt x="2144096" y="2420251"/>
                  </a:moveTo>
                  <a:lnTo>
                    <a:pt x="2102123" y="2420397"/>
                  </a:lnTo>
                </a:path>
                <a:path w="2425700" h="2426335">
                  <a:moveTo>
                    <a:pt x="2068512" y="2420473"/>
                  </a:moveTo>
                  <a:lnTo>
                    <a:pt x="2026519" y="2420575"/>
                  </a:lnTo>
                </a:path>
                <a:path w="2425700" h="2426335">
                  <a:moveTo>
                    <a:pt x="1992909" y="2420670"/>
                  </a:moveTo>
                  <a:lnTo>
                    <a:pt x="1950916" y="2420797"/>
                  </a:lnTo>
                </a:path>
                <a:path w="2425700" h="2426335">
                  <a:moveTo>
                    <a:pt x="1917306" y="2420873"/>
                  </a:moveTo>
                  <a:lnTo>
                    <a:pt x="1875307" y="2420994"/>
                  </a:lnTo>
                </a:path>
                <a:path w="2425700" h="2426335">
                  <a:moveTo>
                    <a:pt x="1841722" y="2421070"/>
                  </a:moveTo>
                  <a:lnTo>
                    <a:pt x="1799704" y="2421191"/>
                  </a:lnTo>
                </a:path>
                <a:path w="2425700" h="2426335">
                  <a:moveTo>
                    <a:pt x="1766119" y="2421293"/>
                  </a:moveTo>
                  <a:lnTo>
                    <a:pt x="1724126" y="2421394"/>
                  </a:lnTo>
                </a:path>
                <a:path w="2425700" h="2426335">
                  <a:moveTo>
                    <a:pt x="1690516" y="2421515"/>
                  </a:moveTo>
                  <a:lnTo>
                    <a:pt x="1648523" y="2421616"/>
                  </a:lnTo>
                </a:path>
                <a:path w="2425700" h="2426335">
                  <a:moveTo>
                    <a:pt x="1614912" y="2421693"/>
                  </a:moveTo>
                  <a:lnTo>
                    <a:pt x="1572914" y="2421788"/>
                  </a:lnTo>
                </a:path>
                <a:path w="2425700" h="2426335">
                  <a:moveTo>
                    <a:pt x="1539328" y="2421915"/>
                  </a:moveTo>
                  <a:lnTo>
                    <a:pt x="1497310" y="2422010"/>
                  </a:lnTo>
                </a:path>
                <a:path w="2425700" h="2426335">
                  <a:moveTo>
                    <a:pt x="1463725" y="2422112"/>
                  </a:moveTo>
                  <a:lnTo>
                    <a:pt x="1421733" y="2422239"/>
                  </a:lnTo>
                </a:path>
                <a:path w="2425700" h="2426335">
                  <a:moveTo>
                    <a:pt x="1388122" y="2422309"/>
                  </a:moveTo>
                  <a:lnTo>
                    <a:pt x="1346130" y="2422410"/>
                  </a:lnTo>
                </a:path>
                <a:path w="2425700" h="2426335">
                  <a:moveTo>
                    <a:pt x="1312519" y="2422505"/>
                  </a:moveTo>
                  <a:lnTo>
                    <a:pt x="1270520" y="2422632"/>
                  </a:lnTo>
                </a:path>
                <a:path w="2425700" h="2426335">
                  <a:moveTo>
                    <a:pt x="1236935" y="2422734"/>
                  </a:moveTo>
                  <a:lnTo>
                    <a:pt x="1194917" y="2422829"/>
                  </a:lnTo>
                </a:path>
                <a:path w="2425700" h="2426335">
                  <a:moveTo>
                    <a:pt x="1161332" y="2422905"/>
                  </a:moveTo>
                  <a:lnTo>
                    <a:pt x="1119339" y="2423032"/>
                  </a:lnTo>
                </a:path>
                <a:path w="2425700" h="2426335">
                  <a:moveTo>
                    <a:pt x="1085729" y="2423128"/>
                  </a:moveTo>
                  <a:lnTo>
                    <a:pt x="1043730" y="2423229"/>
                  </a:lnTo>
                </a:path>
                <a:path w="2425700" h="2426335">
                  <a:moveTo>
                    <a:pt x="1010119" y="2423350"/>
                  </a:moveTo>
                  <a:lnTo>
                    <a:pt x="968127" y="2423452"/>
                  </a:lnTo>
                </a:path>
                <a:path w="2425700" h="2426335">
                  <a:moveTo>
                    <a:pt x="934516" y="2423528"/>
                  </a:moveTo>
                  <a:lnTo>
                    <a:pt x="892524" y="2423623"/>
                  </a:lnTo>
                </a:path>
                <a:path w="2425700" h="2426335">
                  <a:moveTo>
                    <a:pt x="858939" y="2423750"/>
                  </a:moveTo>
                  <a:lnTo>
                    <a:pt x="816921" y="2423845"/>
                  </a:lnTo>
                </a:path>
                <a:path w="2425700" h="2426335">
                  <a:moveTo>
                    <a:pt x="783336" y="2423947"/>
                  </a:moveTo>
                  <a:lnTo>
                    <a:pt x="741337" y="2424074"/>
                  </a:lnTo>
                </a:path>
                <a:path w="2425700" h="2426335">
                  <a:moveTo>
                    <a:pt x="707726" y="2424144"/>
                  </a:moveTo>
                  <a:lnTo>
                    <a:pt x="665733" y="2424271"/>
                  </a:lnTo>
                </a:path>
                <a:path w="2425700" h="2426335">
                  <a:moveTo>
                    <a:pt x="632123" y="2424347"/>
                  </a:moveTo>
                  <a:lnTo>
                    <a:pt x="590130" y="2424468"/>
                  </a:lnTo>
                </a:path>
                <a:path w="2425700" h="2426335">
                  <a:moveTo>
                    <a:pt x="556545" y="2424569"/>
                  </a:moveTo>
                  <a:lnTo>
                    <a:pt x="514527" y="2424664"/>
                  </a:lnTo>
                </a:path>
                <a:path w="2425700" h="2426335">
                  <a:moveTo>
                    <a:pt x="480942" y="2424741"/>
                  </a:moveTo>
                  <a:lnTo>
                    <a:pt x="438943" y="2424887"/>
                  </a:lnTo>
                </a:path>
                <a:path w="2425700" h="2426335">
                  <a:moveTo>
                    <a:pt x="405333" y="2424963"/>
                  </a:moveTo>
                  <a:lnTo>
                    <a:pt x="363340" y="2425065"/>
                  </a:lnTo>
                </a:path>
                <a:path w="2425700" h="2426335">
                  <a:moveTo>
                    <a:pt x="329730" y="2425185"/>
                  </a:moveTo>
                  <a:lnTo>
                    <a:pt x="287737" y="2425287"/>
                  </a:lnTo>
                </a:path>
                <a:path w="2425700" h="2426335">
                  <a:moveTo>
                    <a:pt x="254126" y="2425363"/>
                  </a:moveTo>
                  <a:lnTo>
                    <a:pt x="212128" y="2425509"/>
                  </a:lnTo>
                </a:path>
                <a:path w="2425700" h="2426335">
                  <a:moveTo>
                    <a:pt x="178542" y="2425585"/>
                  </a:moveTo>
                  <a:lnTo>
                    <a:pt x="136550" y="2425680"/>
                  </a:lnTo>
                </a:path>
                <a:path w="2425700" h="2426335">
                  <a:moveTo>
                    <a:pt x="102939" y="2425782"/>
                  </a:moveTo>
                  <a:lnTo>
                    <a:pt x="60947" y="2425909"/>
                  </a:lnTo>
                </a:path>
                <a:path w="2425700" h="2426335">
                  <a:moveTo>
                    <a:pt x="27336" y="2425979"/>
                  </a:moveTo>
                  <a:lnTo>
                    <a:pt x="6502" y="2426055"/>
                  </a:lnTo>
                </a:path>
                <a:path w="2425700" h="2426335">
                  <a:moveTo>
                    <a:pt x="6502" y="2426055"/>
                  </a:moveTo>
                  <a:lnTo>
                    <a:pt x="6451" y="2404871"/>
                  </a:lnTo>
                </a:path>
                <a:path w="2425700" h="2426335">
                  <a:moveTo>
                    <a:pt x="6350" y="2371286"/>
                  </a:moveTo>
                  <a:lnTo>
                    <a:pt x="6254" y="2329268"/>
                  </a:lnTo>
                </a:path>
                <a:path w="2425700" h="2426335">
                  <a:moveTo>
                    <a:pt x="6153" y="2295683"/>
                  </a:moveTo>
                  <a:lnTo>
                    <a:pt x="6026" y="2253691"/>
                  </a:lnTo>
                </a:path>
                <a:path w="2425700" h="2426335">
                  <a:moveTo>
                    <a:pt x="5956" y="2220080"/>
                  </a:moveTo>
                  <a:lnTo>
                    <a:pt x="5829" y="2178081"/>
                  </a:lnTo>
                </a:path>
                <a:path w="2425700" h="2426335">
                  <a:moveTo>
                    <a:pt x="5753" y="2144496"/>
                  </a:moveTo>
                  <a:lnTo>
                    <a:pt x="5632" y="2102478"/>
                  </a:lnTo>
                </a:path>
                <a:path w="2425700" h="2426335">
                  <a:moveTo>
                    <a:pt x="5530" y="2068893"/>
                  </a:moveTo>
                  <a:lnTo>
                    <a:pt x="5435" y="2026875"/>
                  </a:lnTo>
                </a:path>
                <a:path w="2425700" h="2426335">
                  <a:moveTo>
                    <a:pt x="5333" y="1993290"/>
                  </a:moveTo>
                  <a:lnTo>
                    <a:pt x="5232" y="1951272"/>
                  </a:lnTo>
                </a:path>
                <a:path w="2425700" h="2426335">
                  <a:moveTo>
                    <a:pt x="5137" y="1917680"/>
                  </a:moveTo>
                  <a:lnTo>
                    <a:pt x="5035" y="1875663"/>
                  </a:lnTo>
                </a:path>
                <a:path w="2425700" h="2426335">
                  <a:moveTo>
                    <a:pt x="4940" y="1842077"/>
                  </a:moveTo>
                  <a:lnTo>
                    <a:pt x="4813" y="1800085"/>
                  </a:lnTo>
                </a:path>
                <a:path w="2425700" h="2426335">
                  <a:moveTo>
                    <a:pt x="4737" y="1766500"/>
                  </a:moveTo>
                  <a:lnTo>
                    <a:pt x="4616" y="1724482"/>
                  </a:lnTo>
                </a:path>
                <a:path w="2425700" h="2426335">
                  <a:moveTo>
                    <a:pt x="4514" y="1690897"/>
                  </a:moveTo>
                  <a:lnTo>
                    <a:pt x="4419" y="1648872"/>
                  </a:lnTo>
                </a:path>
                <a:path w="2425700" h="2426335">
                  <a:moveTo>
                    <a:pt x="4318" y="1615287"/>
                  </a:moveTo>
                  <a:lnTo>
                    <a:pt x="4216" y="1573269"/>
                  </a:lnTo>
                </a:path>
                <a:path w="2425700" h="2426335">
                  <a:moveTo>
                    <a:pt x="4121" y="1539684"/>
                  </a:moveTo>
                  <a:lnTo>
                    <a:pt x="4019" y="1497666"/>
                  </a:lnTo>
                </a:path>
                <a:path w="2425700" h="2426335">
                  <a:moveTo>
                    <a:pt x="3917" y="1464081"/>
                  </a:moveTo>
                  <a:lnTo>
                    <a:pt x="3797" y="1422088"/>
                  </a:lnTo>
                </a:path>
                <a:path w="2425700" h="2426335">
                  <a:moveTo>
                    <a:pt x="3721" y="1388478"/>
                  </a:moveTo>
                  <a:lnTo>
                    <a:pt x="3600" y="1346479"/>
                  </a:lnTo>
                </a:path>
                <a:path w="2425700" h="2426335">
                  <a:moveTo>
                    <a:pt x="3524" y="1312894"/>
                  </a:moveTo>
                  <a:lnTo>
                    <a:pt x="3397" y="1270876"/>
                  </a:lnTo>
                </a:path>
                <a:path w="2425700" h="2426335">
                  <a:moveTo>
                    <a:pt x="3327" y="1237291"/>
                  </a:moveTo>
                  <a:lnTo>
                    <a:pt x="3200" y="1195273"/>
                  </a:lnTo>
                </a:path>
                <a:path w="2425700" h="2426335">
                  <a:moveTo>
                    <a:pt x="3105" y="1161688"/>
                  </a:moveTo>
                  <a:lnTo>
                    <a:pt x="3003" y="1119670"/>
                  </a:lnTo>
                </a:path>
                <a:path w="2425700" h="2426335">
                  <a:moveTo>
                    <a:pt x="2901" y="1086084"/>
                  </a:moveTo>
                  <a:lnTo>
                    <a:pt x="2806" y="1044060"/>
                  </a:lnTo>
                </a:path>
                <a:path w="2425700" h="2426335">
                  <a:moveTo>
                    <a:pt x="2705" y="1010475"/>
                  </a:moveTo>
                  <a:lnTo>
                    <a:pt x="2578" y="968482"/>
                  </a:lnTo>
                </a:path>
                <a:path w="2425700" h="2426335">
                  <a:moveTo>
                    <a:pt x="2508" y="934897"/>
                  </a:moveTo>
                  <a:lnTo>
                    <a:pt x="2381" y="892905"/>
                  </a:lnTo>
                </a:path>
                <a:path w="2425700" h="2426335">
                  <a:moveTo>
                    <a:pt x="2311" y="859294"/>
                  </a:moveTo>
                  <a:lnTo>
                    <a:pt x="2184" y="817295"/>
                  </a:lnTo>
                </a:path>
                <a:path w="2425700" h="2426335">
                  <a:moveTo>
                    <a:pt x="2108" y="783685"/>
                  </a:moveTo>
                  <a:lnTo>
                    <a:pt x="1987" y="741718"/>
                  </a:lnTo>
                </a:path>
                <a:path w="2425700" h="2426335">
                  <a:moveTo>
                    <a:pt x="1885" y="708082"/>
                  </a:moveTo>
                  <a:lnTo>
                    <a:pt x="1784" y="666114"/>
                  </a:lnTo>
                </a:path>
                <a:path w="2425700" h="2426335">
                  <a:moveTo>
                    <a:pt x="1689" y="632479"/>
                  </a:moveTo>
                  <a:lnTo>
                    <a:pt x="1587" y="590511"/>
                  </a:lnTo>
                </a:path>
                <a:path w="2425700" h="2426335">
                  <a:moveTo>
                    <a:pt x="1492" y="556894"/>
                  </a:moveTo>
                  <a:lnTo>
                    <a:pt x="1365" y="514921"/>
                  </a:lnTo>
                </a:path>
                <a:path w="2425700" h="2426335">
                  <a:moveTo>
                    <a:pt x="1289" y="481266"/>
                  </a:moveTo>
                  <a:lnTo>
                    <a:pt x="1168" y="439292"/>
                  </a:lnTo>
                </a:path>
                <a:path w="2425700" h="2426335">
                  <a:moveTo>
                    <a:pt x="1092" y="405701"/>
                  </a:moveTo>
                  <a:lnTo>
                    <a:pt x="971" y="363727"/>
                  </a:lnTo>
                </a:path>
                <a:path w="2425700" h="2426335">
                  <a:moveTo>
                    <a:pt x="869" y="330073"/>
                  </a:moveTo>
                  <a:lnTo>
                    <a:pt x="768" y="288099"/>
                  </a:lnTo>
                </a:path>
                <a:path w="2425700" h="2426335">
                  <a:moveTo>
                    <a:pt x="673" y="254507"/>
                  </a:moveTo>
                  <a:lnTo>
                    <a:pt x="571" y="212534"/>
                  </a:lnTo>
                </a:path>
                <a:path w="2425700" h="2426335">
                  <a:moveTo>
                    <a:pt x="469" y="178879"/>
                  </a:moveTo>
                  <a:lnTo>
                    <a:pt x="374" y="136905"/>
                  </a:lnTo>
                </a:path>
                <a:path w="2425700" h="2426335">
                  <a:moveTo>
                    <a:pt x="273" y="103314"/>
                  </a:moveTo>
                  <a:lnTo>
                    <a:pt x="152" y="61277"/>
                  </a:lnTo>
                </a:path>
                <a:path w="2425700" h="2426335">
                  <a:moveTo>
                    <a:pt x="76" y="27685"/>
                  </a:moveTo>
                  <a:lnTo>
                    <a:pt x="0" y="6476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1627657" y="3767074"/>
              <a:ext cx="1243330" cy="0"/>
            </a:xfrm>
            <a:custGeom>
              <a:avLst/>
              <a:gdLst/>
              <a:ahLst/>
              <a:cxnLst/>
              <a:rect l="l" t="t" r="r" b="b"/>
              <a:pathLst>
                <a:path w="1243330" h="0">
                  <a:moveTo>
                    <a:pt x="0" y="0"/>
                  </a:moveTo>
                  <a:lnTo>
                    <a:pt x="1242815" y="0"/>
                  </a:lnTo>
                </a:path>
              </a:pathLst>
            </a:custGeom>
            <a:ln w="39175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8" name="object 1718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2808867" y="3637470"/>
              <a:ext cx="95334" cy="146016"/>
            </a:xfrm>
            <a:prstGeom prst="rect">
              <a:avLst/>
            </a:prstGeom>
          </p:spPr>
        </p:pic>
        <p:sp>
          <p:nvSpPr>
            <p:cNvPr id="1719" name="object 1719"/>
            <p:cNvSpPr/>
            <p:nvPr/>
          </p:nvSpPr>
          <p:spPr>
            <a:xfrm>
              <a:off x="2781350" y="3570414"/>
              <a:ext cx="45720" cy="33655"/>
            </a:xfrm>
            <a:custGeom>
              <a:avLst/>
              <a:gdLst/>
              <a:ahLst/>
              <a:cxnLst/>
              <a:rect l="l" t="t" r="r" b="b"/>
              <a:pathLst>
                <a:path w="45719" h="33654">
                  <a:moveTo>
                    <a:pt x="45542" y="33464"/>
                  </a:moveTo>
                  <a:lnTo>
                    <a:pt x="45567" y="63"/>
                  </a:lnTo>
                </a:path>
                <a:path w="45719" h="33654">
                  <a:moveTo>
                    <a:pt x="45567" y="63"/>
                  </a:moveTo>
                  <a:lnTo>
                    <a:pt x="0" y="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1643830" y="3569747"/>
              <a:ext cx="1104265" cy="0"/>
            </a:xfrm>
            <a:custGeom>
              <a:avLst/>
              <a:gdLst/>
              <a:ahLst/>
              <a:cxnLst/>
              <a:rect l="l" t="t" r="r" b="b"/>
              <a:pathLst>
                <a:path w="1104264" h="0">
                  <a:moveTo>
                    <a:pt x="0" y="0"/>
                  </a:moveTo>
                  <a:lnTo>
                    <a:pt x="1103934" y="0"/>
                  </a:lnTo>
                </a:path>
              </a:pathLst>
            </a:custGeom>
            <a:ln w="37206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1643830" y="3162617"/>
              <a:ext cx="635" cy="407034"/>
            </a:xfrm>
            <a:custGeom>
              <a:avLst/>
              <a:gdLst/>
              <a:ahLst/>
              <a:cxnLst/>
              <a:rect l="l" t="t" r="r" b="b"/>
              <a:pathLst>
                <a:path w="635" h="407035">
                  <a:moveTo>
                    <a:pt x="0" y="406526"/>
                  </a:moveTo>
                  <a:lnTo>
                    <a:pt x="25" y="371221"/>
                  </a:lnTo>
                </a:path>
                <a:path w="635" h="407035">
                  <a:moveTo>
                    <a:pt x="76" y="337629"/>
                  </a:moveTo>
                  <a:lnTo>
                    <a:pt x="127" y="295655"/>
                  </a:lnTo>
                </a:path>
                <a:path w="635" h="407035">
                  <a:moveTo>
                    <a:pt x="171" y="262064"/>
                  </a:moveTo>
                  <a:lnTo>
                    <a:pt x="222" y="220027"/>
                  </a:lnTo>
                </a:path>
                <a:path w="635" h="407035">
                  <a:moveTo>
                    <a:pt x="273" y="186436"/>
                  </a:moveTo>
                  <a:lnTo>
                    <a:pt x="323" y="144462"/>
                  </a:lnTo>
                </a:path>
                <a:path w="635" h="407035">
                  <a:moveTo>
                    <a:pt x="374" y="110871"/>
                  </a:moveTo>
                  <a:lnTo>
                    <a:pt x="425" y="68833"/>
                  </a:lnTo>
                </a:path>
                <a:path w="635" h="407035">
                  <a:moveTo>
                    <a:pt x="469" y="35242"/>
                  </a:moveTo>
                  <a:lnTo>
                    <a:pt x="520" y="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1627060" y="3032476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80" h="36194">
                  <a:moveTo>
                    <a:pt x="0" y="35936"/>
                  </a:moveTo>
                  <a:lnTo>
                    <a:pt x="17341" y="35936"/>
                  </a:lnTo>
                  <a:lnTo>
                    <a:pt x="17341" y="0"/>
                  </a:lnTo>
                  <a:lnTo>
                    <a:pt x="0" y="0"/>
                  </a:lnTo>
                  <a:lnTo>
                    <a:pt x="0" y="35936"/>
                  </a:lnTo>
                  <a:close/>
                </a:path>
              </a:pathLst>
            </a:custGeom>
            <a:solidFill>
              <a:srgbClr val="A5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839590" y="2151634"/>
              <a:ext cx="7129780" cy="5683885"/>
            </a:xfrm>
            <a:custGeom>
              <a:avLst/>
              <a:gdLst/>
              <a:ahLst/>
              <a:cxnLst/>
              <a:rect l="l" t="t" r="r" b="b"/>
              <a:pathLst>
                <a:path w="7129780" h="5683884">
                  <a:moveTo>
                    <a:pt x="762419" y="898905"/>
                  </a:moveTo>
                  <a:lnTo>
                    <a:pt x="745058" y="898969"/>
                  </a:lnTo>
                </a:path>
                <a:path w="7129780" h="5683884">
                  <a:moveTo>
                    <a:pt x="745058" y="898969"/>
                  </a:moveTo>
                  <a:lnTo>
                    <a:pt x="744537" y="861060"/>
                  </a:lnTo>
                </a:path>
                <a:path w="7129780" h="5683884">
                  <a:moveTo>
                    <a:pt x="744086" y="827468"/>
                  </a:moveTo>
                  <a:lnTo>
                    <a:pt x="743521" y="785495"/>
                  </a:lnTo>
                </a:path>
                <a:path w="7129780" h="5683884">
                  <a:moveTo>
                    <a:pt x="743070" y="751903"/>
                  </a:moveTo>
                  <a:lnTo>
                    <a:pt x="742499" y="709929"/>
                  </a:lnTo>
                </a:path>
                <a:path w="7129780" h="5683884">
                  <a:moveTo>
                    <a:pt x="742054" y="676338"/>
                  </a:moveTo>
                  <a:lnTo>
                    <a:pt x="741483" y="634301"/>
                  </a:lnTo>
                </a:path>
                <a:path w="7129780" h="5683884">
                  <a:moveTo>
                    <a:pt x="741038" y="600710"/>
                  </a:moveTo>
                  <a:lnTo>
                    <a:pt x="740467" y="558736"/>
                  </a:lnTo>
                </a:path>
                <a:path w="7129780" h="5683884">
                  <a:moveTo>
                    <a:pt x="739997" y="525145"/>
                  </a:moveTo>
                  <a:lnTo>
                    <a:pt x="739451" y="483108"/>
                  </a:lnTo>
                </a:path>
                <a:path w="7129780" h="5683884">
                  <a:moveTo>
                    <a:pt x="738981" y="449516"/>
                  </a:moveTo>
                  <a:lnTo>
                    <a:pt x="738409" y="407543"/>
                  </a:lnTo>
                </a:path>
                <a:path w="7129780" h="5683884">
                  <a:moveTo>
                    <a:pt x="737965" y="373951"/>
                  </a:moveTo>
                  <a:lnTo>
                    <a:pt x="737393" y="331977"/>
                  </a:lnTo>
                </a:path>
                <a:path w="7129780" h="5683884">
                  <a:moveTo>
                    <a:pt x="736942" y="298323"/>
                  </a:moveTo>
                  <a:lnTo>
                    <a:pt x="736377" y="256349"/>
                  </a:lnTo>
                </a:path>
                <a:path w="7129780" h="5683884">
                  <a:moveTo>
                    <a:pt x="735926" y="222758"/>
                  </a:moveTo>
                  <a:lnTo>
                    <a:pt x="735406" y="184912"/>
                  </a:lnTo>
                </a:path>
                <a:path w="7129780" h="5683884">
                  <a:moveTo>
                    <a:pt x="735406" y="184912"/>
                  </a:moveTo>
                  <a:lnTo>
                    <a:pt x="708025" y="196215"/>
                  </a:lnTo>
                </a:path>
                <a:path w="7129780" h="5683884">
                  <a:moveTo>
                    <a:pt x="676992" y="209042"/>
                  </a:moveTo>
                  <a:lnTo>
                    <a:pt x="649611" y="220408"/>
                  </a:lnTo>
                </a:path>
                <a:path w="7129780" h="5683884">
                  <a:moveTo>
                    <a:pt x="649611" y="220408"/>
                  </a:moveTo>
                  <a:lnTo>
                    <a:pt x="635844" y="230949"/>
                  </a:lnTo>
                </a:path>
                <a:path w="7129780" h="5683884">
                  <a:moveTo>
                    <a:pt x="611632" y="249491"/>
                  </a:moveTo>
                  <a:lnTo>
                    <a:pt x="597865" y="260032"/>
                  </a:lnTo>
                </a:path>
                <a:path w="7129780" h="5683884">
                  <a:moveTo>
                    <a:pt x="597865" y="260032"/>
                  </a:moveTo>
                  <a:lnTo>
                    <a:pt x="586206" y="272923"/>
                  </a:lnTo>
                </a:path>
                <a:path w="7129780" h="5683884">
                  <a:moveTo>
                    <a:pt x="565099" y="296164"/>
                  </a:moveTo>
                  <a:lnTo>
                    <a:pt x="553440" y="309054"/>
                  </a:lnTo>
                </a:path>
                <a:path w="7129780" h="5683884">
                  <a:moveTo>
                    <a:pt x="553440" y="309054"/>
                  </a:moveTo>
                  <a:lnTo>
                    <a:pt x="524764" y="355282"/>
                  </a:lnTo>
                </a:path>
                <a:path w="7129780" h="5683884">
                  <a:moveTo>
                    <a:pt x="524764" y="355282"/>
                  </a:moveTo>
                  <a:lnTo>
                    <a:pt x="518591" y="371475"/>
                  </a:lnTo>
                </a:path>
                <a:path w="7129780" h="5683884">
                  <a:moveTo>
                    <a:pt x="511244" y="390715"/>
                  </a:moveTo>
                  <a:lnTo>
                    <a:pt x="505072" y="406908"/>
                  </a:lnTo>
                </a:path>
                <a:path w="7129780" h="5683884">
                  <a:moveTo>
                    <a:pt x="505072" y="406908"/>
                  </a:moveTo>
                  <a:lnTo>
                    <a:pt x="501821" y="425323"/>
                  </a:lnTo>
                </a:path>
                <a:path w="7129780" h="5683884">
                  <a:moveTo>
                    <a:pt x="495941" y="458406"/>
                  </a:moveTo>
                  <a:lnTo>
                    <a:pt x="492696" y="476694"/>
                  </a:lnTo>
                </a:path>
                <a:path w="7129780" h="5683884">
                  <a:moveTo>
                    <a:pt x="492696" y="476694"/>
                  </a:moveTo>
                  <a:lnTo>
                    <a:pt x="491972" y="517144"/>
                  </a:lnTo>
                </a:path>
                <a:path w="7129780" h="5683884">
                  <a:moveTo>
                    <a:pt x="491382" y="550735"/>
                  </a:moveTo>
                  <a:lnTo>
                    <a:pt x="490607" y="592709"/>
                  </a:lnTo>
                </a:path>
                <a:path w="7129780" h="5683884">
                  <a:moveTo>
                    <a:pt x="490016" y="626300"/>
                  </a:moveTo>
                  <a:lnTo>
                    <a:pt x="489273" y="668274"/>
                  </a:lnTo>
                </a:path>
                <a:path w="7129780" h="5683884">
                  <a:moveTo>
                    <a:pt x="488676" y="701865"/>
                  </a:moveTo>
                  <a:lnTo>
                    <a:pt x="487934" y="743902"/>
                  </a:lnTo>
                </a:path>
                <a:path w="7129780" h="5683884">
                  <a:moveTo>
                    <a:pt x="487337" y="777494"/>
                  </a:moveTo>
                  <a:lnTo>
                    <a:pt x="486594" y="819467"/>
                  </a:lnTo>
                </a:path>
                <a:path w="7129780" h="5683884">
                  <a:moveTo>
                    <a:pt x="485971" y="853059"/>
                  </a:moveTo>
                  <a:lnTo>
                    <a:pt x="485279" y="893445"/>
                  </a:lnTo>
                </a:path>
                <a:path w="7129780" h="5683884">
                  <a:moveTo>
                    <a:pt x="485279" y="893445"/>
                  </a:moveTo>
                  <a:lnTo>
                    <a:pt x="467912" y="893445"/>
                  </a:lnTo>
                </a:path>
                <a:path w="7129780" h="5683884">
                  <a:moveTo>
                    <a:pt x="437356" y="893381"/>
                  </a:moveTo>
                  <a:lnTo>
                    <a:pt x="395357" y="893318"/>
                  </a:lnTo>
                </a:path>
                <a:path w="7129780" h="5683884">
                  <a:moveTo>
                    <a:pt x="361772" y="893254"/>
                  </a:moveTo>
                  <a:lnTo>
                    <a:pt x="319754" y="893254"/>
                  </a:lnTo>
                </a:path>
                <a:path w="7129780" h="5683884">
                  <a:moveTo>
                    <a:pt x="286169" y="893191"/>
                  </a:moveTo>
                  <a:lnTo>
                    <a:pt x="244151" y="893127"/>
                  </a:lnTo>
                </a:path>
                <a:path w="7129780" h="5683884">
                  <a:moveTo>
                    <a:pt x="210565" y="893064"/>
                  </a:moveTo>
                  <a:lnTo>
                    <a:pt x="168573" y="893064"/>
                  </a:lnTo>
                </a:path>
                <a:path w="7129780" h="5683884">
                  <a:moveTo>
                    <a:pt x="134962" y="893000"/>
                  </a:moveTo>
                  <a:lnTo>
                    <a:pt x="92964" y="892937"/>
                  </a:lnTo>
                </a:path>
                <a:path w="7129780" h="5683884">
                  <a:moveTo>
                    <a:pt x="62407" y="892937"/>
                  </a:moveTo>
                  <a:lnTo>
                    <a:pt x="45065" y="892873"/>
                  </a:lnTo>
                </a:path>
                <a:path w="7129780" h="5683884">
                  <a:moveTo>
                    <a:pt x="45065" y="892873"/>
                  </a:moveTo>
                  <a:lnTo>
                    <a:pt x="44996" y="875538"/>
                  </a:lnTo>
                </a:path>
                <a:path w="7129780" h="5683884">
                  <a:moveTo>
                    <a:pt x="44894" y="845439"/>
                  </a:moveTo>
                  <a:lnTo>
                    <a:pt x="44748" y="803465"/>
                  </a:lnTo>
                </a:path>
                <a:path w="7129780" h="5683884">
                  <a:moveTo>
                    <a:pt x="44621" y="769810"/>
                  </a:moveTo>
                  <a:lnTo>
                    <a:pt x="44450" y="727837"/>
                  </a:lnTo>
                </a:path>
                <a:path w="7129780" h="5683884">
                  <a:moveTo>
                    <a:pt x="44323" y="694245"/>
                  </a:moveTo>
                  <a:lnTo>
                    <a:pt x="44176" y="652208"/>
                  </a:lnTo>
                </a:path>
                <a:path w="7129780" h="5683884">
                  <a:moveTo>
                    <a:pt x="44049" y="618617"/>
                  </a:moveTo>
                  <a:lnTo>
                    <a:pt x="43903" y="576643"/>
                  </a:lnTo>
                </a:path>
                <a:path w="7129780" h="5683884">
                  <a:moveTo>
                    <a:pt x="43776" y="543051"/>
                  </a:moveTo>
                  <a:lnTo>
                    <a:pt x="43630" y="501015"/>
                  </a:lnTo>
                </a:path>
                <a:path w="7129780" h="5683884">
                  <a:moveTo>
                    <a:pt x="43503" y="467423"/>
                  </a:moveTo>
                  <a:lnTo>
                    <a:pt x="43357" y="425450"/>
                  </a:lnTo>
                </a:path>
                <a:path w="7129780" h="5683884">
                  <a:moveTo>
                    <a:pt x="43230" y="391858"/>
                  </a:moveTo>
                  <a:lnTo>
                    <a:pt x="43084" y="349821"/>
                  </a:lnTo>
                </a:path>
                <a:path w="7129780" h="5683884">
                  <a:moveTo>
                    <a:pt x="42957" y="316229"/>
                  </a:moveTo>
                  <a:lnTo>
                    <a:pt x="42811" y="274256"/>
                  </a:lnTo>
                </a:path>
                <a:path w="7129780" h="5683884">
                  <a:moveTo>
                    <a:pt x="42684" y="240665"/>
                  </a:moveTo>
                  <a:lnTo>
                    <a:pt x="42513" y="198627"/>
                  </a:lnTo>
                </a:path>
                <a:path w="7129780" h="5683884">
                  <a:moveTo>
                    <a:pt x="42411" y="165036"/>
                  </a:moveTo>
                  <a:lnTo>
                    <a:pt x="42240" y="123063"/>
                  </a:lnTo>
                </a:path>
                <a:path w="7129780" h="5683884">
                  <a:moveTo>
                    <a:pt x="42119" y="89408"/>
                  </a:moveTo>
                  <a:lnTo>
                    <a:pt x="41967" y="47434"/>
                  </a:lnTo>
                </a:path>
                <a:path w="7129780" h="5683884">
                  <a:moveTo>
                    <a:pt x="41871" y="17335"/>
                  </a:moveTo>
                  <a:lnTo>
                    <a:pt x="41795" y="0"/>
                  </a:lnTo>
                </a:path>
                <a:path w="7129780" h="5683884">
                  <a:moveTo>
                    <a:pt x="41795" y="0"/>
                  </a:moveTo>
                  <a:lnTo>
                    <a:pt x="0" y="0"/>
                  </a:lnTo>
                </a:path>
                <a:path w="7129780" h="5683884">
                  <a:moveTo>
                    <a:pt x="0" y="0"/>
                  </a:moveTo>
                  <a:lnTo>
                    <a:pt x="222" y="17335"/>
                  </a:lnTo>
                </a:path>
                <a:path w="7129780" h="5683884">
                  <a:moveTo>
                    <a:pt x="571" y="47371"/>
                  </a:moveTo>
                  <a:lnTo>
                    <a:pt x="1092" y="89408"/>
                  </a:lnTo>
                </a:path>
                <a:path w="7129780" h="5683884">
                  <a:moveTo>
                    <a:pt x="1511" y="122999"/>
                  </a:moveTo>
                  <a:lnTo>
                    <a:pt x="2006" y="164973"/>
                  </a:lnTo>
                </a:path>
                <a:path w="7129780" h="5683884">
                  <a:moveTo>
                    <a:pt x="2432" y="198564"/>
                  </a:moveTo>
                  <a:lnTo>
                    <a:pt x="2927" y="240601"/>
                  </a:lnTo>
                </a:path>
                <a:path w="7129780" h="5683884">
                  <a:moveTo>
                    <a:pt x="3346" y="274129"/>
                  </a:moveTo>
                  <a:lnTo>
                    <a:pt x="3867" y="316166"/>
                  </a:lnTo>
                </a:path>
                <a:path w="7129780" h="5683884">
                  <a:moveTo>
                    <a:pt x="4267" y="349758"/>
                  </a:moveTo>
                  <a:lnTo>
                    <a:pt x="4787" y="391731"/>
                  </a:lnTo>
                </a:path>
                <a:path w="7129780" h="5683884">
                  <a:moveTo>
                    <a:pt x="5181" y="425323"/>
                  </a:moveTo>
                  <a:lnTo>
                    <a:pt x="5702" y="467360"/>
                  </a:lnTo>
                </a:path>
                <a:path w="7129780" h="5683884">
                  <a:moveTo>
                    <a:pt x="6127" y="500951"/>
                  </a:moveTo>
                  <a:lnTo>
                    <a:pt x="6623" y="542925"/>
                  </a:lnTo>
                </a:path>
                <a:path w="7129780" h="5683884">
                  <a:moveTo>
                    <a:pt x="7042" y="576516"/>
                  </a:moveTo>
                  <a:lnTo>
                    <a:pt x="7537" y="618553"/>
                  </a:lnTo>
                </a:path>
                <a:path w="7129780" h="5683884">
                  <a:moveTo>
                    <a:pt x="7962" y="652145"/>
                  </a:moveTo>
                  <a:lnTo>
                    <a:pt x="8483" y="694118"/>
                  </a:lnTo>
                </a:path>
                <a:path w="7129780" h="5683884">
                  <a:moveTo>
                    <a:pt x="8877" y="727710"/>
                  </a:moveTo>
                  <a:lnTo>
                    <a:pt x="9398" y="769747"/>
                  </a:lnTo>
                </a:path>
                <a:path w="7129780" h="5683884">
                  <a:moveTo>
                    <a:pt x="9798" y="803338"/>
                  </a:moveTo>
                  <a:lnTo>
                    <a:pt x="10318" y="845312"/>
                  </a:lnTo>
                </a:path>
                <a:path w="7129780" h="5683884">
                  <a:moveTo>
                    <a:pt x="10687" y="875347"/>
                  </a:moveTo>
                  <a:lnTo>
                    <a:pt x="10890" y="892683"/>
                  </a:lnTo>
                </a:path>
                <a:path w="7129780" h="5683884">
                  <a:moveTo>
                    <a:pt x="10890" y="892683"/>
                  </a:moveTo>
                  <a:lnTo>
                    <a:pt x="11182" y="915670"/>
                  </a:lnTo>
                </a:path>
                <a:path w="7129780" h="5683884">
                  <a:moveTo>
                    <a:pt x="11582" y="949261"/>
                  </a:moveTo>
                  <a:lnTo>
                    <a:pt x="12103" y="991235"/>
                  </a:lnTo>
                </a:path>
                <a:path w="7129780" h="5683884">
                  <a:moveTo>
                    <a:pt x="12503" y="1024826"/>
                  </a:moveTo>
                  <a:lnTo>
                    <a:pt x="13023" y="1066863"/>
                  </a:lnTo>
                </a:path>
                <a:path w="7129780" h="5683884">
                  <a:moveTo>
                    <a:pt x="13442" y="1100454"/>
                  </a:moveTo>
                  <a:lnTo>
                    <a:pt x="13938" y="1142428"/>
                  </a:lnTo>
                </a:path>
                <a:path w="7129780" h="5683884">
                  <a:moveTo>
                    <a:pt x="14357" y="1176020"/>
                  </a:moveTo>
                  <a:lnTo>
                    <a:pt x="14859" y="1217993"/>
                  </a:lnTo>
                </a:path>
                <a:path w="7129780" h="5683884">
                  <a:moveTo>
                    <a:pt x="15278" y="1251585"/>
                  </a:moveTo>
                  <a:lnTo>
                    <a:pt x="15798" y="1293622"/>
                  </a:lnTo>
                </a:path>
                <a:path w="7129780" h="5683884">
                  <a:moveTo>
                    <a:pt x="16198" y="1327213"/>
                  </a:moveTo>
                  <a:lnTo>
                    <a:pt x="16719" y="1369187"/>
                  </a:lnTo>
                </a:path>
                <a:path w="7129780" h="5683884">
                  <a:moveTo>
                    <a:pt x="17113" y="1402842"/>
                  </a:moveTo>
                  <a:lnTo>
                    <a:pt x="17633" y="1444815"/>
                  </a:lnTo>
                </a:path>
                <a:path w="7129780" h="5683884">
                  <a:moveTo>
                    <a:pt x="18034" y="1478407"/>
                  </a:moveTo>
                  <a:lnTo>
                    <a:pt x="18554" y="1520444"/>
                  </a:lnTo>
                </a:path>
                <a:path w="7129780" h="5683884">
                  <a:moveTo>
                    <a:pt x="18973" y="1554035"/>
                  </a:moveTo>
                  <a:lnTo>
                    <a:pt x="19469" y="1596009"/>
                  </a:lnTo>
                </a:path>
                <a:path w="7129780" h="5683884">
                  <a:moveTo>
                    <a:pt x="19894" y="1629600"/>
                  </a:moveTo>
                  <a:lnTo>
                    <a:pt x="20415" y="1671574"/>
                  </a:lnTo>
                </a:path>
                <a:path w="7129780" h="5683884">
                  <a:moveTo>
                    <a:pt x="20808" y="1705165"/>
                  </a:moveTo>
                  <a:lnTo>
                    <a:pt x="21329" y="1747202"/>
                  </a:lnTo>
                </a:path>
                <a:path w="7129780" h="5683884">
                  <a:moveTo>
                    <a:pt x="21729" y="1780794"/>
                  </a:moveTo>
                  <a:lnTo>
                    <a:pt x="22250" y="1822767"/>
                  </a:lnTo>
                </a:path>
                <a:path w="7129780" h="5683884">
                  <a:moveTo>
                    <a:pt x="22669" y="1856359"/>
                  </a:moveTo>
                  <a:lnTo>
                    <a:pt x="23164" y="1898396"/>
                  </a:lnTo>
                </a:path>
                <a:path w="7129780" h="5683884">
                  <a:moveTo>
                    <a:pt x="23590" y="1931924"/>
                  </a:moveTo>
                  <a:lnTo>
                    <a:pt x="24085" y="1973961"/>
                  </a:lnTo>
                </a:path>
                <a:path w="7129780" h="5683884">
                  <a:moveTo>
                    <a:pt x="24504" y="2007552"/>
                  </a:moveTo>
                  <a:lnTo>
                    <a:pt x="25025" y="2049589"/>
                  </a:lnTo>
                </a:path>
                <a:path w="7129780" h="5683884">
                  <a:moveTo>
                    <a:pt x="25425" y="2083181"/>
                  </a:moveTo>
                  <a:lnTo>
                    <a:pt x="25946" y="2125154"/>
                  </a:lnTo>
                </a:path>
                <a:path w="7129780" h="5683884">
                  <a:moveTo>
                    <a:pt x="26339" y="2158746"/>
                  </a:moveTo>
                  <a:lnTo>
                    <a:pt x="26860" y="2200738"/>
                  </a:lnTo>
                </a:path>
                <a:path w="7129780" h="5683884">
                  <a:moveTo>
                    <a:pt x="27260" y="2234323"/>
                  </a:moveTo>
                  <a:lnTo>
                    <a:pt x="27781" y="2276341"/>
                  </a:lnTo>
                </a:path>
                <a:path w="7129780" h="5683884">
                  <a:moveTo>
                    <a:pt x="28200" y="2309926"/>
                  </a:moveTo>
                  <a:lnTo>
                    <a:pt x="28695" y="2351944"/>
                  </a:lnTo>
                </a:path>
                <a:path w="7129780" h="5683884">
                  <a:moveTo>
                    <a:pt x="29121" y="2385529"/>
                  </a:moveTo>
                  <a:lnTo>
                    <a:pt x="29616" y="2427528"/>
                  </a:lnTo>
                </a:path>
                <a:path w="7129780" h="5683884">
                  <a:moveTo>
                    <a:pt x="30035" y="2461139"/>
                  </a:moveTo>
                  <a:lnTo>
                    <a:pt x="30556" y="2503106"/>
                  </a:lnTo>
                </a:path>
                <a:path w="7129780" h="5683884">
                  <a:moveTo>
                    <a:pt x="30956" y="2536717"/>
                  </a:moveTo>
                  <a:lnTo>
                    <a:pt x="31476" y="2578709"/>
                  </a:lnTo>
                </a:path>
                <a:path w="7129780" h="5683884">
                  <a:moveTo>
                    <a:pt x="31870" y="2612294"/>
                  </a:moveTo>
                  <a:lnTo>
                    <a:pt x="32391" y="2654293"/>
                  </a:lnTo>
                </a:path>
                <a:path w="7129780" h="5683884">
                  <a:moveTo>
                    <a:pt x="32816" y="2687904"/>
                  </a:moveTo>
                  <a:lnTo>
                    <a:pt x="33312" y="2729896"/>
                  </a:lnTo>
                </a:path>
                <a:path w="7129780" h="5683884">
                  <a:moveTo>
                    <a:pt x="33731" y="2763481"/>
                  </a:moveTo>
                  <a:lnTo>
                    <a:pt x="34226" y="2805499"/>
                  </a:lnTo>
                </a:path>
                <a:path w="7129780" h="5683884">
                  <a:moveTo>
                    <a:pt x="34651" y="2839085"/>
                  </a:moveTo>
                  <a:lnTo>
                    <a:pt x="35172" y="2881102"/>
                  </a:lnTo>
                </a:path>
                <a:path w="7129780" h="5683884">
                  <a:moveTo>
                    <a:pt x="35566" y="2914688"/>
                  </a:moveTo>
                  <a:lnTo>
                    <a:pt x="36087" y="2956661"/>
                  </a:lnTo>
                </a:path>
                <a:path w="7129780" h="5683884">
                  <a:moveTo>
                    <a:pt x="36487" y="2990297"/>
                  </a:moveTo>
                  <a:lnTo>
                    <a:pt x="37007" y="3032264"/>
                  </a:lnTo>
                </a:path>
                <a:path w="7129780" h="5683884">
                  <a:moveTo>
                    <a:pt x="37426" y="3065849"/>
                  </a:moveTo>
                  <a:lnTo>
                    <a:pt x="37922" y="3107867"/>
                  </a:lnTo>
                </a:path>
                <a:path w="7129780" h="5683884">
                  <a:moveTo>
                    <a:pt x="38347" y="3141452"/>
                  </a:moveTo>
                  <a:lnTo>
                    <a:pt x="38842" y="3183477"/>
                  </a:lnTo>
                </a:path>
                <a:path w="7129780" h="5683884">
                  <a:moveTo>
                    <a:pt x="39262" y="3217062"/>
                  </a:moveTo>
                  <a:lnTo>
                    <a:pt x="39782" y="3259054"/>
                  </a:lnTo>
                </a:path>
                <a:path w="7129780" h="5683884">
                  <a:moveTo>
                    <a:pt x="40182" y="3292665"/>
                  </a:moveTo>
                  <a:lnTo>
                    <a:pt x="40703" y="3334632"/>
                  </a:lnTo>
                </a:path>
                <a:path w="7129780" h="5683884">
                  <a:moveTo>
                    <a:pt x="41097" y="3368243"/>
                  </a:moveTo>
                  <a:lnTo>
                    <a:pt x="41617" y="3410235"/>
                  </a:lnTo>
                </a:path>
                <a:path w="7129780" h="5683884">
                  <a:moveTo>
                    <a:pt x="42043" y="3443846"/>
                  </a:moveTo>
                  <a:lnTo>
                    <a:pt x="42538" y="3485819"/>
                  </a:lnTo>
                </a:path>
                <a:path w="7129780" h="5683884">
                  <a:moveTo>
                    <a:pt x="42957" y="3519430"/>
                  </a:moveTo>
                  <a:lnTo>
                    <a:pt x="43459" y="3561422"/>
                  </a:lnTo>
                </a:path>
                <a:path w="7129780" h="5683884">
                  <a:moveTo>
                    <a:pt x="43878" y="3595008"/>
                  </a:moveTo>
                  <a:lnTo>
                    <a:pt x="44399" y="3637026"/>
                  </a:lnTo>
                </a:path>
                <a:path w="7129780" h="5683884">
                  <a:moveTo>
                    <a:pt x="44792" y="3670611"/>
                  </a:moveTo>
                  <a:lnTo>
                    <a:pt x="45313" y="3712635"/>
                  </a:lnTo>
                </a:path>
                <a:path w="7129780" h="5683884">
                  <a:moveTo>
                    <a:pt x="45713" y="3746220"/>
                  </a:moveTo>
                  <a:lnTo>
                    <a:pt x="46234" y="3788187"/>
                  </a:lnTo>
                </a:path>
                <a:path w="7129780" h="5683884">
                  <a:moveTo>
                    <a:pt x="46653" y="3821823"/>
                  </a:moveTo>
                  <a:lnTo>
                    <a:pt x="47155" y="3863790"/>
                  </a:lnTo>
                </a:path>
                <a:path w="7129780" h="5683884">
                  <a:moveTo>
                    <a:pt x="47574" y="3897376"/>
                  </a:moveTo>
                  <a:lnTo>
                    <a:pt x="48069" y="3939393"/>
                  </a:lnTo>
                </a:path>
                <a:path w="7129780" h="5683884">
                  <a:moveTo>
                    <a:pt x="48488" y="3972985"/>
                  </a:moveTo>
                  <a:lnTo>
                    <a:pt x="49015" y="4015003"/>
                  </a:lnTo>
                </a:path>
                <a:path w="7129780" h="5683884">
                  <a:moveTo>
                    <a:pt x="49409" y="4048588"/>
                  </a:moveTo>
                  <a:lnTo>
                    <a:pt x="49682" y="4071505"/>
                  </a:lnTo>
                </a:path>
                <a:path w="7129780" h="5683884">
                  <a:moveTo>
                    <a:pt x="49682" y="4071505"/>
                  </a:moveTo>
                  <a:lnTo>
                    <a:pt x="50101" y="4104843"/>
                  </a:lnTo>
                </a:path>
                <a:path w="7129780" h="5683884">
                  <a:moveTo>
                    <a:pt x="50501" y="4138428"/>
                  </a:moveTo>
                  <a:lnTo>
                    <a:pt x="51022" y="4180427"/>
                  </a:lnTo>
                </a:path>
                <a:path w="7129780" h="5683884">
                  <a:moveTo>
                    <a:pt x="51441" y="4214031"/>
                  </a:moveTo>
                  <a:lnTo>
                    <a:pt x="51936" y="4256004"/>
                  </a:lnTo>
                </a:path>
                <a:path w="7129780" h="5683884">
                  <a:moveTo>
                    <a:pt x="52362" y="4289640"/>
                  </a:moveTo>
                  <a:lnTo>
                    <a:pt x="52857" y="4331608"/>
                  </a:lnTo>
                </a:path>
                <a:path w="7129780" h="5683884">
                  <a:moveTo>
                    <a:pt x="53276" y="4365193"/>
                  </a:moveTo>
                  <a:lnTo>
                    <a:pt x="53778" y="4407211"/>
                  </a:lnTo>
                </a:path>
                <a:path w="7129780" h="5683884">
                  <a:moveTo>
                    <a:pt x="54197" y="4440796"/>
                  </a:moveTo>
                  <a:lnTo>
                    <a:pt x="54717" y="4482820"/>
                  </a:lnTo>
                </a:path>
                <a:path w="7129780" h="5683884">
                  <a:moveTo>
                    <a:pt x="55111" y="4516405"/>
                  </a:moveTo>
                  <a:lnTo>
                    <a:pt x="55632" y="4558423"/>
                  </a:lnTo>
                </a:path>
                <a:path w="7129780" h="5683884">
                  <a:moveTo>
                    <a:pt x="56032" y="4592008"/>
                  </a:moveTo>
                  <a:lnTo>
                    <a:pt x="56553" y="4633976"/>
                  </a:lnTo>
                </a:path>
                <a:path w="7129780" h="5683884">
                  <a:moveTo>
                    <a:pt x="56972" y="4667611"/>
                  </a:moveTo>
                  <a:lnTo>
                    <a:pt x="57473" y="4709585"/>
                  </a:lnTo>
                </a:path>
                <a:path w="7129780" h="5683884">
                  <a:moveTo>
                    <a:pt x="57892" y="4743170"/>
                  </a:moveTo>
                  <a:lnTo>
                    <a:pt x="58413" y="4785188"/>
                  </a:lnTo>
                </a:path>
                <a:path w="7129780" h="5683884">
                  <a:moveTo>
                    <a:pt x="58807" y="4818773"/>
                  </a:moveTo>
                  <a:lnTo>
                    <a:pt x="59334" y="4860791"/>
                  </a:lnTo>
                </a:path>
                <a:path w="7129780" h="5683884">
                  <a:moveTo>
                    <a:pt x="59728" y="4894376"/>
                  </a:moveTo>
                  <a:lnTo>
                    <a:pt x="60248" y="4936369"/>
                  </a:lnTo>
                </a:path>
                <a:path w="7129780" h="5683884">
                  <a:moveTo>
                    <a:pt x="60648" y="4969954"/>
                  </a:moveTo>
                  <a:lnTo>
                    <a:pt x="61169" y="5011953"/>
                  </a:lnTo>
                </a:path>
                <a:path w="7129780" h="5683884">
                  <a:moveTo>
                    <a:pt x="61588" y="5045563"/>
                  </a:moveTo>
                  <a:lnTo>
                    <a:pt x="62083" y="5087556"/>
                  </a:lnTo>
                </a:path>
                <a:path w="7129780" h="5683884">
                  <a:moveTo>
                    <a:pt x="62509" y="5121167"/>
                  </a:moveTo>
                  <a:lnTo>
                    <a:pt x="63004" y="5163134"/>
                  </a:lnTo>
                </a:path>
                <a:path w="7129780" h="5683884">
                  <a:moveTo>
                    <a:pt x="63423" y="5196719"/>
                  </a:moveTo>
                  <a:lnTo>
                    <a:pt x="63944" y="5238743"/>
                  </a:lnTo>
                </a:path>
                <a:path w="7129780" h="5683884">
                  <a:moveTo>
                    <a:pt x="64344" y="5272328"/>
                  </a:moveTo>
                  <a:lnTo>
                    <a:pt x="64865" y="5314346"/>
                  </a:lnTo>
                </a:path>
                <a:path w="7129780" h="5683884">
                  <a:moveTo>
                    <a:pt x="65258" y="5347931"/>
                  </a:moveTo>
                  <a:lnTo>
                    <a:pt x="65779" y="5389949"/>
                  </a:lnTo>
                </a:path>
                <a:path w="7129780" h="5683884">
                  <a:moveTo>
                    <a:pt x="66205" y="5423535"/>
                  </a:moveTo>
                  <a:lnTo>
                    <a:pt x="66700" y="5465508"/>
                  </a:lnTo>
                </a:path>
                <a:path w="7129780" h="5683884">
                  <a:moveTo>
                    <a:pt x="67119" y="5499138"/>
                  </a:moveTo>
                  <a:lnTo>
                    <a:pt x="67640" y="5541111"/>
                  </a:lnTo>
                </a:path>
                <a:path w="7129780" h="5683884">
                  <a:moveTo>
                    <a:pt x="68040" y="5574696"/>
                  </a:moveTo>
                  <a:lnTo>
                    <a:pt x="68560" y="5616714"/>
                  </a:lnTo>
                </a:path>
                <a:path w="7129780" h="5683884">
                  <a:moveTo>
                    <a:pt x="68954" y="5650299"/>
                  </a:moveTo>
                  <a:lnTo>
                    <a:pt x="69380" y="5683637"/>
                  </a:lnTo>
                </a:path>
                <a:path w="7129780" h="5683884">
                  <a:moveTo>
                    <a:pt x="69380" y="5683637"/>
                  </a:moveTo>
                  <a:lnTo>
                    <a:pt x="86715" y="5683491"/>
                  </a:lnTo>
                </a:path>
                <a:path w="7129780" h="5683884">
                  <a:moveTo>
                    <a:pt x="118814" y="5683262"/>
                  </a:moveTo>
                  <a:lnTo>
                    <a:pt x="160807" y="5682996"/>
                  </a:lnTo>
                </a:path>
                <a:path w="7129780" h="5683884">
                  <a:moveTo>
                    <a:pt x="194417" y="5682767"/>
                  </a:moveTo>
                  <a:lnTo>
                    <a:pt x="236410" y="5682468"/>
                  </a:lnTo>
                </a:path>
                <a:path w="7129780" h="5683884">
                  <a:moveTo>
                    <a:pt x="269995" y="5682272"/>
                  </a:moveTo>
                  <a:lnTo>
                    <a:pt x="312013" y="5681973"/>
                  </a:lnTo>
                </a:path>
                <a:path w="7129780" h="5683884">
                  <a:moveTo>
                    <a:pt x="344087" y="5681751"/>
                  </a:moveTo>
                  <a:lnTo>
                    <a:pt x="361454" y="5681630"/>
                  </a:lnTo>
                </a:path>
                <a:path w="7129780" h="5683884">
                  <a:moveTo>
                    <a:pt x="361454" y="5681630"/>
                  </a:moveTo>
                  <a:lnTo>
                    <a:pt x="404812" y="5680163"/>
                  </a:lnTo>
                </a:path>
                <a:path w="7129780" h="5683884">
                  <a:moveTo>
                    <a:pt x="438397" y="5679027"/>
                  </a:moveTo>
                  <a:lnTo>
                    <a:pt x="480364" y="5677585"/>
                  </a:lnTo>
                </a:path>
                <a:path w="7129780" h="5683884">
                  <a:moveTo>
                    <a:pt x="513949" y="5676468"/>
                  </a:moveTo>
                  <a:lnTo>
                    <a:pt x="555923" y="5675033"/>
                  </a:lnTo>
                </a:path>
                <a:path w="7129780" h="5683884">
                  <a:moveTo>
                    <a:pt x="589508" y="5673890"/>
                  </a:moveTo>
                  <a:lnTo>
                    <a:pt x="631475" y="5672474"/>
                  </a:lnTo>
                </a:path>
                <a:path w="7129780" h="5683884">
                  <a:moveTo>
                    <a:pt x="665060" y="5671312"/>
                  </a:moveTo>
                  <a:lnTo>
                    <a:pt x="707034" y="5669870"/>
                  </a:lnTo>
                </a:path>
                <a:path w="7129780" h="5683884">
                  <a:moveTo>
                    <a:pt x="740619" y="5668752"/>
                  </a:moveTo>
                  <a:lnTo>
                    <a:pt x="783977" y="5667292"/>
                  </a:lnTo>
                </a:path>
                <a:path w="7129780" h="5683884">
                  <a:moveTo>
                    <a:pt x="783977" y="5667292"/>
                  </a:moveTo>
                  <a:lnTo>
                    <a:pt x="829494" y="5665704"/>
                  </a:lnTo>
                </a:path>
                <a:path w="7129780" h="5683884">
                  <a:moveTo>
                    <a:pt x="863079" y="5664561"/>
                  </a:moveTo>
                  <a:lnTo>
                    <a:pt x="905046" y="5663126"/>
                  </a:lnTo>
                </a:path>
                <a:path w="7129780" h="5683884">
                  <a:moveTo>
                    <a:pt x="938631" y="5661958"/>
                  </a:moveTo>
                  <a:lnTo>
                    <a:pt x="980605" y="5660497"/>
                  </a:lnTo>
                </a:path>
                <a:path w="7129780" h="5683884">
                  <a:moveTo>
                    <a:pt x="1014190" y="5659329"/>
                  </a:moveTo>
                  <a:lnTo>
                    <a:pt x="1056157" y="5657888"/>
                  </a:lnTo>
                </a:path>
                <a:path w="7129780" h="5683884">
                  <a:moveTo>
                    <a:pt x="1089742" y="5656751"/>
                  </a:moveTo>
                  <a:lnTo>
                    <a:pt x="1131709" y="5655259"/>
                  </a:lnTo>
                </a:path>
                <a:path w="7129780" h="5683884">
                  <a:moveTo>
                    <a:pt x="1165275" y="5654122"/>
                  </a:moveTo>
                  <a:lnTo>
                    <a:pt x="1207268" y="5652681"/>
                  </a:lnTo>
                </a:path>
                <a:path w="7129780" h="5683884">
                  <a:moveTo>
                    <a:pt x="1240853" y="5651512"/>
                  </a:moveTo>
                  <a:lnTo>
                    <a:pt x="1282820" y="5650077"/>
                  </a:lnTo>
                </a:path>
                <a:path w="7129780" h="5683884">
                  <a:moveTo>
                    <a:pt x="1316380" y="5648934"/>
                  </a:moveTo>
                  <a:lnTo>
                    <a:pt x="1358379" y="5647448"/>
                  </a:lnTo>
                </a:path>
                <a:path w="7129780" h="5683884">
                  <a:moveTo>
                    <a:pt x="1391939" y="5646305"/>
                  </a:moveTo>
                  <a:lnTo>
                    <a:pt x="1433931" y="5644870"/>
                  </a:lnTo>
                </a:path>
                <a:path w="7129780" h="5683884">
                  <a:moveTo>
                    <a:pt x="1467491" y="5643702"/>
                  </a:moveTo>
                  <a:lnTo>
                    <a:pt x="1509490" y="5642260"/>
                  </a:lnTo>
                </a:path>
                <a:path w="7129780" h="5683884">
                  <a:moveTo>
                    <a:pt x="1543050" y="5641073"/>
                  </a:moveTo>
                  <a:lnTo>
                    <a:pt x="1585042" y="5639631"/>
                  </a:lnTo>
                </a:path>
                <a:path w="7129780" h="5683884">
                  <a:moveTo>
                    <a:pt x="1618602" y="5638495"/>
                  </a:moveTo>
                  <a:lnTo>
                    <a:pt x="1660594" y="5637053"/>
                  </a:lnTo>
                </a:path>
                <a:path w="7129780" h="5683884">
                  <a:moveTo>
                    <a:pt x="1694160" y="5635891"/>
                  </a:moveTo>
                  <a:lnTo>
                    <a:pt x="1736153" y="5634424"/>
                  </a:lnTo>
                </a:path>
                <a:path w="7129780" h="5683884">
                  <a:moveTo>
                    <a:pt x="1769713" y="5633256"/>
                  </a:moveTo>
                  <a:lnTo>
                    <a:pt x="1811680" y="5631821"/>
                  </a:lnTo>
                </a:path>
                <a:path w="7129780" h="5683884">
                  <a:moveTo>
                    <a:pt x="1845271" y="5630678"/>
                  </a:moveTo>
                  <a:lnTo>
                    <a:pt x="1887264" y="5629243"/>
                  </a:lnTo>
                </a:path>
                <a:path w="7129780" h="5683884">
                  <a:moveTo>
                    <a:pt x="1920824" y="5628049"/>
                  </a:moveTo>
                  <a:lnTo>
                    <a:pt x="1962791" y="5626614"/>
                  </a:lnTo>
                </a:path>
                <a:path w="7129780" h="5683884">
                  <a:moveTo>
                    <a:pt x="1996376" y="5625445"/>
                  </a:moveTo>
                  <a:lnTo>
                    <a:pt x="2038350" y="5624004"/>
                  </a:lnTo>
                </a:path>
                <a:path w="7129780" h="5683884">
                  <a:moveTo>
                    <a:pt x="2071935" y="5622867"/>
                  </a:moveTo>
                  <a:lnTo>
                    <a:pt x="2113902" y="5621375"/>
                  </a:lnTo>
                </a:path>
                <a:path w="7129780" h="5683884">
                  <a:moveTo>
                    <a:pt x="2147487" y="5620238"/>
                  </a:moveTo>
                  <a:lnTo>
                    <a:pt x="2189460" y="5618797"/>
                  </a:lnTo>
                </a:path>
                <a:path w="7129780" h="5683884">
                  <a:moveTo>
                    <a:pt x="2223046" y="5617654"/>
                  </a:moveTo>
                  <a:lnTo>
                    <a:pt x="2265013" y="5616194"/>
                  </a:lnTo>
                </a:path>
                <a:path w="7129780" h="5683884">
                  <a:moveTo>
                    <a:pt x="2298598" y="5615025"/>
                  </a:moveTo>
                  <a:lnTo>
                    <a:pt x="2340571" y="5613590"/>
                  </a:lnTo>
                </a:path>
                <a:path w="7129780" h="5683884">
                  <a:moveTo>
                    <a:pt x="2374157" y="5612422"/>
                  </a:moveTo>
                  <a:lnTo>
                    <a:pt x="2416124" y="5610987"/>
                  </a:lnTo>
                </a:path>
                <a:path w="7129780" h="5683884">
                  <a:moveTo>
                    <a:pt x="2449709" y="5609844"/>
                  </a:moveTo>
                  <a:lnTo>
                    <a:pt x="2491676" y="5608358"/>
                  </a:lnTo>
                </a:path>
                <a:path w="7129780" h="5683884">
                  <a:moveTo>
                    <a:pt x="2525261" y="5607215"/>
                  </a:moveTo>
                  <a:lnTo>
                    <a:pt x="2567235" y="5605773"/>
                  </a:lnTo>
                </a:path>
                <a:path w="7129780" h="5683884">
                  <a:moveTo>
                    <a:pt x="2600820" y="5604611"/>
                  </a:moveTo>
                  <a:lnTo>
                    <a:pt x="2642787" y="5603170"/>
                  </a:lnTo>
                </a:path>
                <a:path w="7129780" h="5683884">
                  <a:moveTo>
                    <a:pt x="2676372" y="5601982"/>
                  </a:moveTo>
                  <a:lnTo>
                    <a:pt x="2718346" y="5600541"/>
                  </a:lnTo>
                </a:path>
                <a:path w="7129780" h="5683884">
                  <a:moveTo>
                    <a:pt x="2751931" y="5599398"/>
                  </a:moveTo>
                  <a:lnTo>
                    <a:pt x="2793898" y="5597963"/>
                  </a:lnTo>
                </a:path>
                <a:path w="7129780" h="5683884">
                  <a:moveTo>
                    <a:pt x="2827483" y="5596794"/>
                  </a:moveTo>
                  <a:lnTo>
                    <a:pt x="2869457" y="5595334"/>
                  </a:lnTo>
                </a:path>
                <a:path w="7129780" h="5683884">
                  <a:moveTo>
                    <a:pt x="2903042" y="5594165"/>
                  </a:moveTo>
                  <a:lnTo>
                    <a:pt x="2945034" y="5592730"/>
                  </a:lnTo>
                </a:path>
                <a:path w="7129780" h="5683884">
                  <a:moveTo>
                    <a:pt x="2978569" y="5591587"/>
                  </a:moveTo>
                  <a:lnTo>
                    <a:pt x="3020542" y="5590146"/>
                  </a:lnTo>
                </a:path>
                <a:path w="7129780" h="5683884">
                  <a:moveTo>
                    <a:pt x="3054153" y="5588958"/>
                  </a:moveTo>
                  <a:lnTo>
                    <a:pt x="3096120" y="5587517"/>
                  </a:lnTo>
                </a:path>
                <a:path w="7129780" h="5683884">
                  <a:moveTo>
                    <a:pt x="3129705" y="5586355"/>
                  </a:moveTo>
                  <a:lnTo>
                    <a:pt x="3171672" y="5584913"/>
                  </a:lnTo>
                </a:path>
                <a:path w="7129780" h="5683884">
                  <a:moveTo>
                    <a:pt x="3205257" y="5583777"/>
                  </a:moveTo>
                  <a:lnTo>
                    <a:pt x="3247256" y="5582285"/>
                  </a:lnTo>
                </a:path>
                <a:path w="7129780" h="5683884">
                  <a:moveTo>
                    <a:pt x="3280791" y="5581142"/>
                  </a:moveTo>
                  <a:lnTo>
                    <a:pt x="3322758" y="5579706"/>
                  </a:lnTo>
                </a:path>
                <a:path w="7129780" h="5683884">
                  <a:moveTo>
                    <a:pt x="3356368" y="5578538"/>
                  </a:moveTo>
                  <a:lnTo>
                    <a:pt x="3398342" y="5577103"/>
                  </a:lnTo>
                </a:path>
                <a:path w="7129780" h="5683884">
                  <a:moveTo>
                    <a:pt x="3431927" y="5575909"/>
                  </a:moveTo>
                  <a:lnTo>
                    <a:pt x="3473894" y="5574474"/>
                  </a:lnTo>
                </a:path>
                <a:path w="7129780" h="5683884">
                  <a:moveTo>
                    <a:pt x="3507454" y="5573331"/>
                  </a:moveTo>
                  <a:lnTo>
                    <a:pt x="3549427" y="5571890"/>
                  </a:lnTo>
                </a:path>
                <a:path w="7129780" h="5683884">
                  <a:moveTo>
                    <a:pt x="3583012" y="5570728"/>
                  </a:moveTo>
                  <a:lnTo>
                    <a:pt x="3624980" y="5569261"/>
                  </a:lnTo>
                </a:path>
                <a:path w="7129780" h="5683884">
                  <a:moveTo>
                    <a:pt x="3658590" y="5568099"/>
                  </a:moveTo>
                  <a:lnTo>
                    <a:pt x="3700557" y="5566657"/>
                  </a:lnTo>
                </a:path>
                <a:path w="7129780" h="5683884">
                  <a:moveTo>
                    <a:pt x="3734142" y="5565521"/>
                  </a:moveTo>
                  <a:lnTo>
                    <a:pt x="3776116" y="5564079"/>
                  </a:lnTo>
                </a:path>
                <a:path w="7129780" h="5683884">
                  <a:moveTo>
                    <a:pt x="3809676" y="5562885"/>
                  </a:moveTo>
                  <a:lnTo>
                    <a:pt x="3851643" y="5561450"/>
                  </a:lnTo>
                </a:path>
                <a:path w="7129780" h="5683884">
                  <a:moveTo>
                    <a:pt x="3885228" y="5560307"/>
                  </a:moveTo>
                  <a:lnTo>
                    <a:pt x="3927201" y="5558847"/>
                  </a:lnTo>
                </a:path>
                <a:path w="7129780" h="5683884">
                  <a:moveTo>
                    <a:pt x="3960812" y="5557704"/>
                  </a:moveTo>
                  <a:lnTo>
                    <a:pt x="4002779" y="5556243"/>
                  </a:lnTo>
                </a:path>
                <a:path w="7129780" h="5683884">
                  <a:moveTo>
                    <a:pt x="4036364" y="5555075"/>
                  </a:moveTo>
                  <a:lnTo>
                    <a:pt x="4078338" y="5553633"/>
                  </a:lnTo>
                </a:path>
                <a:path w="7129780" h="5683884">
                  <a:moveTo>
                    <a:pt x="4111898" y="5552497"/>
                  </a:moveTo>
                  <a:lnTo>
                    <a:pt x="4153865" y="5551055"/>
                  </a:lnTo>
                </a:path>
                <a:path w="7129780" h="5683884">
                  <a:moveTo>
                    <a:pt x="4187450" y="5549868"/>
                  </a:moveTo>
                  <a:lnTo>
                    <a:pt x="4229442" y="5548426"/>
                  </a:lnTo>
                </a:path>
                <a:path w="7129780" h="5683884">
                  <a:moveTo>
                    <a:pt x="4263034" y="5547264"/>
                  </a:moveTo>
                  <a:lnTo>
                    <a:pt x="4305001" y="5545823"/>
                  </a:lnTo>
                </a:path>
                <a:path w="7129780" h="5683884">
                  <a:moveTo>
                    <a:pt x="4338561" y="5544680"/>
                  </a:moveTo>
                  <a:lnTo>
                    <a:pt x="4380528" y="5543194"/>
                  </a:lnTo>
                </a:path>
                <a:path w="7129780" h="5683884">
                  <a:moveTo>
                    <a:pt x="4414113" y="5542051"/>
                  </a:moveTo>
                  <a:lnTo>
                    <a:pt x="4456087" y="5540616"/>
                  </a:lnTo>
                </a:path>
                <a:path w="7129780" h="5683884">
                  <a:moveTo>
                    <a:pt x="4489672" y="5539447"/>
                  </a:moveTo>
                  <a:lnTo>
                    <a:pt x="4531664" y="5538006"/>
                  </a:lnTo>
                </a:path>
                <a:path w="7129780" h="5683884">
                  <a:moveTo>
                    <a:pt x="4565249" y="5536819"/>
                  </a:moveTo>
                  <a:lnTo>
                    <a:pt x="4607223" y="5535377"/>
                  </a:lnTo>
                </a:path>
                <a:path w="7129780" h="5683884">
                  <a:moveTo>
                    <a:pt x="4640783" y="5534240"/>
                  </a:moveTo>
                  <a:lnTo>
                    <a:pt x="4686300" y="5532653"/>
                  </a:lnTo>
                </a:path>
                <a:path w="7129780" h="5683884">
                  <a:moveTo>
                    <a:pt x="4686300" y="5532653"/>
                  </a:moveTo>
                  <a:lnTo>
                    <a:pt x="4714773" y="5531485"/>
                  </a:lnTo>
                </a:path>
                <a:path w="7129780" h="5683884">
                  <a:moveTo>
                    <a:pt x="4748333" y="5530119"/>
                  </a:moveTo>
                  <a:lnTo>
                    <a:pt x="4790306" y="5528437"/>
                  </a:lnTo>
                </a:path>
                <a:path w="7129780" h="5683884">
                  <a:moveTo>
                    <a:pt x="4823866" y="5527071"/>
                  </a:moveTo>
                  <a:lnTo>
                    <a:pt x="4865833" y="5525382"/>
                  </a:lnTo>
                </a:path>
                <a:path w="7129780" h="5683884">
                  <a:moveTo>
                    <a:pt x="4899418" y="5524017"/>
                  </a:moveTo>
                  <a:lnTo>
                    <a:pt x="4941366" y="5522309"/>
                  </a:lnTo>
                </a:path>
                <a:path w="7129780" h="5683884">
                  <a:moveTo>
                    <a:pt x="4974951" y="5520944"/>
                  </a:moveTo>
                  <a:lnTo>
                    <a:pt x="5016944" y="5519254"/>
                  </a:lnTo>
                </a:path>
                <a:path w="7129780" h="5683884">
                  <a:moveTo>
                    <a:pt x="5050478" y="5517896"/>
                  </a:moveTo>
                  <a:lnTo>
                    <a:pt x="5092477" y="5516206"/>
                  </a:lnTo>
                </a:path>
                <a:path w="7129780" h="5683884">
                  <a:moveTo>
                    <a:pt x="5126012" y="5514816"/>
                  </a:moveTo>
                  <a:lnTo>
                    <a:pt x="5167979" y="5513108"/>
                  </a:lnTo>
                </a:path>
                <a:path w="7129780" h="5683884">
                  <a:moveTo>
                    <a:pt x="5201589" y="5511768"/>
                  </a:moveTo>
                  <a:lnTo>
                    <a:pt x="5243512" y="5510028"/>
                  </a:lnTo>
                </a:path>
                <a:path w="7129780" h="5683884">
                  <a:moveTo>
                    <a:pt x="5277097" y="5508663"/>
                  </a:moveTo>
                  <a:lnTo>
                    <a:pt x="5319090" y="5506980"/>
                  </a:lnTo>
                </a:path>
                <a:path w="7129780" h="5683884">
                  <a:moveTo>
                    <a:pt x="5352624" y="5505615"/>
                  </a:moveTo>
                  <a:lnTo>
                    <a:pt x="5394623" y="5503926"/>
                  </a:lnTo>
                </a:path>
                <a:path w="7129780" h="5683884">
                  <a:moveTo>
                    <a:pt x="5428157" y="5502560"/>
                  </a:moveTo>
                  <a:lnTo>
                    <a:pt x="5470150" y="5500852"/>
                  </a:lnTo>
                </a:path>
                <a:path w="7129780" h="5683884">
                  <a:moveTo>
                    <a:pt x="5503735" y="5499487"/>
                  </a:moveTo>
                  <a:lnTo>
                    <a:pt x="5545651" y="5497798"/>
                  </a:lnTo>
                </a:path>
                <a:path w="7129780" h="5683884">
                  <a:moveTo>
                    <a:pt x="5579243" y="5496439"/>
                  </a:moveTo>
                  <a:lnTo>
                    <a:pt x="5621216" y="5494750"/>
                  </a:lnTo>
                </a:path>
                <a:path w="7129780" h="5683884">
                  <a:moveTo>
                    <a:pt x="5654744" y="5493359"/>
                  </a:moveTo>
                  <a:lnTo>
                    <a:pt x="5696781" y="5491651"/>
                  </a:lnTo>
                </a:path>
                <a:path w="7129780" h="5683884">
                  <a:moveTo>
                    <a:pt x="5730309" y="5490311"/>
                  </a:moveTo>
                  <a:lnTo>
                    <a:pt x="5772283" y="5488571"/>
                  </a:lnTo>
                </a:path>
                <a:path w="7129780" h="5683884">
                  <a:moveTo>
                    <a:pt x="5805874" y="5487206"/>
                  </a:moveTo>
                  <a:lnTo>
                    <a:pt x="5847848" y="5485523"/>
                  </a:lnTo>
                </a:path>
                <a:path w="7129780" h="5683884">
                  <a:moveTo>
                    <a:pt x="5881439" y="5484158"/>
                  </a:moveTo>
                  <a:lnTo>
                    <a:pt x="5923413" y="5482469"/>
                  </a:lnTo>
                </a:path>
                <a:path w="7129780" h="5683884">
                  <a:moveTo>
                    <a:pt x="5956941" y="5481110"/>
                  </a:moveTo>
                  <a:lnTo>
                    <a:pt x="5998914" y="5479395"/>
                  </a:lnTo>
                </a:path>
                <a:path w="7129780" h="5683884">
                  <a:moveTo>
                    <a:pt x="6032442" y="5478030"/>
                  </a:moveTo>
                  <a:lnTo>
                    <a:pt x="6074416" y="5476347"/>
                  </a:lnTo>
                </a:path>
                <a:path w="7129780" h="5683884">
                  <a:moveTo>
                    <a:pt x="6108007" y="5474982"/>
                  </a:moveTo>
                  <a:lnTo>
                    <a:pt x="6149981" y="5473293"/>
                  </a:lnTo>
                </a:path>
                <a:path w="7129780" h="5683884">
                  <a:moveTo>
                    <a:pt x="6183572" y="5471902"/>
                  </a:moveTo>
                  <a:lnTo>
                    <a:pt x="6225546" y="5470194"/>
                  </a:lnTo>
                </a:path>
                <a:path w="7129780" h="5683884">
                  <a:moveTo>
                    <a:pt x="6259074" y="5468854"/>
                  </a:moveTo>
                  <a:lnTo>
                    <a:pt x="6301047" y="5467115"/>
                  </a:lnTo>
                </a:path>
                <a:path w="7129780" h="5683884">
                  <a:moveTo>
                    <a:pt x="6334639" y="5465756"/>
                  </a:moveTo>
                  <a:lnTo>
                    <a:pt x="6376612" y="5464067"/>
                  </a:lnTo>
                </a:path>
                <a:path w="7129780" h="5683884">
                  <a:moveTo>
                    <a:pt x="6410204" y="5462701"/>
                  </a:moveTo>
                  <a:lnTo>
                    <a:pt x="6452114" y="5461012"/>
                  </a:lnTo>
                </a:path>
                <a:path w="7129780" h="5683884">
                  <a:moveTo>
                    <a:pt x="6485705" y="5459653"/>
                  </a:moveTo>
                  <a:lnTo>
                    <a:pt x="6527679" y="5457939"/>
                  </a:lnTo>
                </a:path>
                <a:path w="7129780" h="5683884">
                  <a:moveTo>
                    <a:pt x="6561207" y="5456574"/>
                  </a:moveTo>
                  <a:lnTo>
                    <a:pt x="6589718" y="5455437"/>
                  </a:lnTo>
                </a:path>
                <a:path w="7129780" h="5683884">
                  <a:moveTo>
                    <a:pt x="6589718" y="5455437"/>
                  </a:moveTo>
                  <a:lnTo>
                    <a:pt x="6588766" y="5423858"/>
                  </a:lnTo>
                </a:path>
                <a:path w="7129780" h="5683884">
                  <a:moveTo>
                    <a:pt x="6587813" y="5390273"/>
                  </a:moveTo>
                  <a:lnTo>
                    <a:pt x="6586607" y="5348300"/>
                  </a:lnTo>
                </a:path>
                <a:path w="7129780" h="5683884">
                  <a:moveTo>
                    <a:pt x="6585654" y="5314696"/>
                  </a:moveTo>
                  <a:lnTo>
                    <a:pt x="6584765" y="5283092"/>
                  </a:lnTo>
                </a:path>
                <a:path w="7129780" h="5683884">
                  <a:moveTo>
                    <a:pt x="6584765" y="5283092"/>
                  </a:moveTo>
                  <a:lnTo>
                    <a:pt x="6609594" y="5250719"/>
                  </a:lnTo>
                </a:path>
                <a:path w="7129780" h="5683884">
                  <a:moveTo>
                    <a:pt x="6630041" y="5224081"/>
                  </a:moveTo>
                  <a:lnTo>
                    <a:pt x="6655568" y="5190769"/>
                  </a:lnTo>
                </a:path>
                <a:path w="7129780" h="5683884">
                  <a:moveTo>
                    <a:pt x="6676015" y="5164080"/>
                  </a:moveTo>
                  <a:lnTo>
                    <a:pt x="6701605" y="5130742"/>
                  </a:lnTo>
                </a:path>
                <a:path w="7129780" h="5683884">
                  <a:moveTo>
                    <a:pt x="6721989" y="5104079"/>
                  </a:moveTo>
                  <a:lnTo>
                    <a:pt x="6746817" y="5071706"/>
                  </a:lnTo>
                </a:path>
                <a:path w="7129780" h="5683884">
                  <a:moveTo>
                    <a:pt x="6746817" y="5071706"/>
                  </a:moveTo>
                  <a:lnTo>
                    <a:pt x="6746754" y="5039906"/>
                  </a:lnTo>
                </a:path>
                <a:path w="7129780" h="5683884">
                  <a:moveTo>
                    <a:pt x="6746690" y="5006320"/>
                  </a:moveTo>
                  <a:lnTo>
                    <a:pt x="6746563" y="4964328"/>
                  </a:lnTo>
                </a:path>
                <a:path w="7129780" h="5683884">
                  <a:moveTo>
                    <a:pt x="6746436" y="4930717"/>
                  </a:moveTo>
                  <a:lnTo>
                    <a:pt x="6746373" y="4888718"/>
                  </a:lnTo>
                </a:path>
                <a:path w="7129780" h="5683884">
                  <a:moveTo>
                    <a:pt x="6746309" y="4855133"/>
                  </a:moveTo>
                  <a:lnTo>
                    <a:pt x="6746182" y="4813115"/>
                  </a:lnTo>
                </a:path>
                <a:path w="7129780" h="5683884">
                  <a:moveTo>
                    <a:pt x="6746055" y="4779530"/>
                  </a:moveTo>
                  <a:lnTo>
                    <a:pt x="6745928" y="4737512"/>
                  </a:lnTo>
                </a:path>
                <a:path w="7129780" h="5683884">
                  <a:moveTo>
                    <a:pt x="6745865" y="4703927"/>
                  </a:moveTo>
                  <a:lnTo>
                    <a:pt x="6745738" y="4661909"/>
                  </a:lnTo>
                </a:path>
                <a:path w="7129780" h="5683884">
                  <a:moveTo>
                    <a:pt x="6745674" y="4628324"/>
                  </a:moveTo>
                  <a:lnTo>
                    <a:pt x="6745547" y="4586300"/>
                  </a:lnTo>
                </a:path>
                <a:path w="7129780" h="5683884">
                  <a:moveTo>
                    <a:pt x="6745420" y="4552715"/>
                  </a:moveTo>
                  <a:lnTo>
                    <a:pt x="6745357" y="4510722"/>
                  </a:lnTo>
                </a:path>
                <a:path w="7129780" h="5683884">
                  <a:moveTo>
                    <a:pt x="6745230" y="4477137"/>
                  </a:moveTo>
                  <a:lnTo>
                    <a:pt x="6745166" y="4435119"/>
                  </a:lnTo>
                </a:path>
                <a:path w="7129780" h="5683884">
                  <a:moveTo>
                    <a:pt x="6745039" y="4401534"/>
                  </a:moveTo>
                  <a:lnTo>
                    <a:pt x="6744976" y="4369733"/>
                  </a:lnTo>
                </a:path>
                <a:path w="7129780" h="5683884">
                  <a:moveTo>
                    <a:pt x="6744976" y="4369733"/>
                  </a:moveTo>
                  <a:lnTo>
                    <a:pt x="6766312" y="4369485"/>
                  </a:lnTo>
                </a:path>
                <a:path w="7129780" h="5683884">
                  <a:moveTo>
                    <a:pt x="6799903" y="4369085"/>
                  </a:moveTo>
                  <a:lnTo>
                    <a:pt x="6841877" y="4368590"/>
                  </a:lnTo>
                </a:path>
                <a:path w="7129780" h="5683884">
                  <a:moveTo>
                    <a:pt x="6875468" y="4368196"/>
                  </a:moveTo>
                  <a:lnTo>
                    <a:pt x="6917442" y="4367726"/>
                  </a:lnTo>
                </a:path>
                <a:path w="7129780" h="5683884">
                  <a:moveTo>
                    <a:pt x="6951097" y="4367326"/>
                  </a:moveTo>
                  <a:lnTo>
                    <a:pt x="6993070" y="4366831"/>
                  </a:lnTo>
                </a:path>
                <a:path w="7129780" h="5683884">
                  <a:moveTo>
                    <a:pt x="7026662" y="4366431"/>
                  </a:moveTo>
                  <a:lnTo>
                    <a:pt x="7068635" y="4365961"/>
                  </a:lnTo>
                </a:path>
                <a:path w="7129780" h="5683884">
                  <a:moveTo>
                    <a:pt x="7102227" y="4365567"/>
                  </a:moveTo>
                  <a:lnTo>
                    <a:pt x="7123563" y="4365320"/>
                  </a:lnTo>
                </a:path>
                <a:path w="7129780" h="5683884">
                  <a:moveTo>
                    <a:pt x="7123563" y="4365320"/>
                  </a:moveTo>
                  <a:lnTo>
                    <a:pt x="7124579" y="4393247"/>
                  </a:lnTo>
                </a:path>
                <a:path w="7129780" h="5683884">
                  <a:moveTo>
                    <a:pt x="7125849" y="4426832"/>
                  </a:moveTo>
                  <a:lnTo>
                    <a:pt x="7127436" y="4468806"/>
                  </a:lnTo>
                </a:path>
                <a:path w="7129780" h="5683884">
                  <a:moveTo>
                    <a:pt x="7128706" y="4502365"/>
                  </a:moveTo>
                  <a:lnTo>
                    <a:pt x="7129722" y="4530293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7969313" y="6681679"/>
              <a:ext cx="991869" cy="0"/>
            </a:xfrm>
            <a:custGeom>
              <a:avLst/>
              <a:gdLst/>
              <a:ahLst/>
              <a:cxnLst/>
              <a:rect l="l" t="t" r="r" b="b"/>
              <a:pathLst>
                <a:path w="991870" h="0">
                  <a:moveTo>
                    <a:pt x="0" y="0"/>
                  </a:moveTo>
                  <a:lnTo>
                    <a:pt x="991298" y="0"/>
                  </a:lnTo>
                </a:path>
              </a:pathLst>
            </a:custGeom>
            <a:ln w="36495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5662809" y="2340229"/>
              <a:ext cx="6948805" cy="5040630"/>
            </a:xfrm>
            <a:custGeom>
              <a:avLst/>
              <a:gdLst/>
              <a:ahLst/>
              <a:cxnLst/>
              <a:rect l="l" t="t" r="r" b="b"/>
              <a:pathLst>
                <a:path w="6948805" h="5040630">
                  <a:moveTo>
                    <a:pt x="3297802" y="4341202"/>
                  </a:moveTo>
                  <a:lnTo>
                    <a:pt x="3297739" y="4322622"/>
                  </a:lnTo>
                </a:path>
                <a:path w="6948805" h="5040630">
                  <a:moveTo>
                    <a:pt x="3297548" y="4289037"/>
                  </a:moveTo>
                  <a:lnTo>
                    <a:pt x="3297485" y="4270457"/>
                  </a:lnTo>
                </a:path>
                <a:path w="6948805" h="5040630">
                  <a:moveTo>
                    <a:pt x="3297485" y="4270457"/>
                  </a:moveTo>
                  <a:lnTo>
                    <a:pt x="3314820" y="4270559"/>
                  </a:lnTo>
                </a:path>
                <a:path w="6948805" h="5040630">
                  <a:moveTo>
                    <a:pt x="3348094" y="4270756"/>
                  </a:moveTo>
                  <a:lnTo>
                    <a:pt x="3390068" y="4271003"/>
                  </a:lnTo>
                </a:path>
                <a:path w="6948805" h="5040630">
                  <a:moveTo>
                    <a:pt x="3423659" y="4271181"/>
                  </a:moveTo>
                  <a:lnTo>
                    <a:pt x="3465696" y="4271429"/>
                  </a:lnTo>
                </a:path>
                <a:path w="6948805" h="5040630">
                  <a:moveTo>
                    <a:pt x="3498970" y="4271600"/>
                  </a:moveTo>
                  <a:lnTo>
                    <a:pt x="3516306" y="4271727"/>
                  </a:lnTo>
                </a:path>
                <a:path w="6948805" h="5040630">
                  <a:moveTo>
                    <a:pt x="3516306" y="4271727"/>
                  </a:moveTo>
                  <a:lnTo>
                    <a:pt x="3544119" y="4307097"/>
                  </a:lnTo>
                </a:path>
                <a:path w="6948805" h="5040630">
                  <a:moveTo>
                    <a:pt x="3564883" y="4333538"/>
                  </a:moveTo>
                  <a:lnTo>
                    <a:pt x="3592696" y="4368907"/>
                  </a:lnTo>
                </a:path>
                <a:path w="6948805" h="5040630">
                  <a:moveTo>
                    <a:pt x="3592696" y="4368907"/>
                  </a:moveTo>
                  <a:lnTo>
                    <a:pt x="3647497" y="4366628"/>
                  </a:lnTo>
                </a:path>
                <a:path w="6948805" h="5040630">
                  <a:moveTo>
                    <a:pt x="3647497" y="4366628"/>
                  </a:moveTo>
                  <a:lnTo>
                    <a:pt x="3646989" y="4338872"/>
                  </a:lnTo>
                </a:path>
                <a:path w="6948805" h="5040630">
                  <a:moveTo>
                    <a:pt x="3646417" y="4305261"/>
                  </a:moveTo>
                  <a:lnTo>
                    <a:pt x="3645973" y="4277480"/>
                  </a:lnTo>
                </a:path>
                <a:path w="6948805" h="5040630">
                  <a:moveTo>
                    <a:pt x="3645973" y="4277480"/>
                  </a:moveTo>
                  <a:lnTo>
                    <a:pt x="3675754" y="4275791"/>
                  </a:lnTo>
                </a:path>
                <a:path w="6948805" h="5040630">
                  <a:moveTo>
                    <a:pt x="3709346" y="4273835"/>
                  </a:moveTo>
                  <a:lnTo>
                    <a:pt x="3751319" y="4271429"/>
                  </a:lnTo>
                </a:path>
                <a:path w="6948805" h="5040630">
                  <a:moveTo>
                    <a:pt x="3784847" y="4269492"/>
                  </a:moveTo>
                  <a:lnTo>
                    <a:pt x="3826757" y="4267085"/>
                  </a:lnTo>
                </a:path>
                <a:path w="6948805" h="5040630">
                  <a:moveTo>
                    <a:pt x="3860285" y="4265129"/>
                  </a:moveTo>
                  <a:lnTo>
                    <a:pt x="3902195" y="4262723"/>
                  </a:lnTo>
                </a:path>
                <a:path w="6948805" h="5040630">
                  <a:moveTo>
                    <a:pt x="3935787" y="4260786"/>
                  </a:moveTo>
                  <a:lnTo>
                    <a:pt x="3977697" y="4258354"/>
                  </a:lnTo>
                </a:path>
                <a:path w="6948805" h="5040630">
                  <a:moveTo>
                    <a:pt x="4011225" y="4256443"/>
                  </a:moveTo>
                  <a:lnTo>
                    <a:pt x="4053135" y="4254017"/>
                  </a:lnTo>
                </a:path>
                <a:path w="6948805" h="5040630">
                  <a:moveTo>
                    <a:pt x="4086726" y="4252106"/>
                  </a:moveTo>
                  <a:lnTo>
                    <a:pt x="4128636" y="4249699"/>
                  </a:lnTo>
                </a:path>
                <a:path w="6948805" h="5040630">
                  <a:moveTo>
                    <a:pt x="4162164" y="4247737"/>
                  </a:moveTo>
                  <a:lnTo>
                    <a:pt x="4204138" y="4245330"/>
                  </a:lnTo>
                </a:path>
                <a:path w="6948805" h="5040630">
                  <a:moveTo>
                    <a:pt x="4237666" y="4243400"/>
                  </a:moveTo>
                  <a:lnTo>
                    <a:pt x="4279576" y="4240968"/>
                  </a:lnTo>
                </a:path>
                <a:path w="6948805" h="5040630">
                  <a:moveTo>
                    <a:pt x="4313167" y="4239031"/>
                  </a:moveTo>
                  <a:lnTo>
                    <a:pt x="4355077" y="4236624"/>
                  </a:lnTo>
                </a:path>
                <a:path w="6948805" h="5040630">
                  <a:moveTo>
                    <a:pt x="4388605" y="4234668"/>
                  </a:moveTo>
                  <a:lnTo>
                    <a:pt x="4430515" y="4232262"/>
                  </a:lnTo>
                </a:path>
                <a:path w="6948805" h="5040630">
                  <a:moveTo>
                    <a:pt x="4464107" y="4230325"/>
                  </a:moveTo>
                  <a:lnTo>
                    <a:pt x="4506017" y="4227918"/>
                  </a:lnTo>
                </a:path>
                <a:path w="6948805" h="5040630">
                  <a:moveTo>
                    <a:pt x="4539608" y="4225963"/>
                  </a:moveTo>
                  <a:lnTo>
                    <a:pt x="4581455" y="4223556"/>
                  </a:lnTo>
                </a:path>
                <a:path w="6948805" h="5040630">
                  <a:moveTo>
                    <a:pt x="4615046" y="4221645"/>
                  </a:moveTo>
                  <a:lnTo>
                    <a:pt x="4656956" y="4219187"/>
                  </a:lnTo>
                </a:path>
                <a:path w="6948805" h="5040630">
                  <a:moveTo>
                    <a:pt x="4690548" y="4217276"/>
                  </a:moveTo>
                  <a:lnTo>
                    <a:pt x="4732394" y="4214876"/>
                  </a:lnTo>
                </a:path>
                <a:path w="6948805" h="5040630">
                  <a:moveTo>
                    <a:pt x="4765986" y="4212939"/>
                  </a:moveTo>
                  <a:lnTo>
                    <a:pt x="4807896" y="4210532"/>
                  </a:lnTo>
                </a:path>
                <a:path w="6948805" h="5040630">
                  <a:moveTo>
                    <a:pt x="4841487" y="4208570"/>
                  </a:moveTo>
                  <a:lnTo>
                    <a:pt x="4883397" y="4206163"/>
                  </a:lnTo>
                </a:path>
                <a:path w="6948805" h="5040630">
                  <a:moveTo>
                    <a:pt x="4916925" y="4204233"/>
                  </a:moveTo>
                  <a:lnTo>
                    <a:pt x="4958835" y="4201801"/>
                  </a:lnTo>
                </a:path>
                <a:path w="6948805" h="5040630">
                  <a:moveTo>
                    <a:pt x="4992427" y="4199864"/>
                  </a:moveTo>
                  <a:lnTo>
                    <a:pt x="5034337" y="4197457"/>
                  </a:lnTo>
                </a:path>
                <a:path w="6948805" h="5040630">
                  <a:moveTo>
                    <a:pt x="5067865" y="4195502"/>
                  </a:moveTo>
                  <a:lnTo>
                    <a:pt x="5109838" y="4193095"/>
                  </a:lnTo>
                </a:path>
                <a:path w="6948805" h="5040630">
                  <a:moveTo>
                    <a:pt x="5143366" y="4191184"/>
                  </a:moveTo>
                  <a:lnTo>
                    <a:pt x="5185276" y="4188726"/>
                  </a:lnTo>
                </a:path>
                <a:path w="6948805" h="5040630">
                  <a:moveTo>
                    <a:pt x="5218804" y="4186840"/>
                  </a:moveTo>
                  <a:lnTo>
                    <a:pt x="5260778" y="4184415"/>
                  </a:lnTo>
                </a:path>
                <a:path w="6948805" h="5040630">
                  <a:moveTo>
                    <a:pt x="5294306" y="4182478"/>
                  </a:moveTo>
                  <a:lnTo>
                    <a:pt x="5336216" y="4180071"/>
                  </a:lnTo>
                </a:path>
                <a:path w="6948805" h="5040630">
                  <a:moveTo>
                    <a:pt x="5369744" y="4178109"/>
                  </a:moveTo>
                  <a:lnTo>
                    <a:pt x="5411717" y="4175709"/>
                  </a:lnTo>
                </a:path>
                <a:path w="6948805" h="5040630">
                  <a:moveTo>
                    <a:pt x="5445245" y="4173772"/>
                  </a:moveTo>
                  <a:lnTo>
                    <a:pt x="5487155" y="4171340"/>
                  </a:lnTo>
                </a:path>
                <a:path w="6948805" h="5040630">
                  <a:moveTo>
                    <a:pt x="5520683" y="4169403"/>
                  </a:moveTo>
                  <a:lnTo>
                    <a:pt x="5562657" y="4166997"/>
                  </a:lnTo>
                </a:path>
                <a:path w="6948805" h="5040630">
                  <a:moveTo>
                    <a:pt x="5596185" y="4165041"/>
                  </a:moveTo>
                  <a:lnTo>
                    <a:pt x="5638095" y="4162634"/>
                  </a:lnTo>
                </a:path>
                <a:path w="6948805" h="5040630">
                  <a:moveTo>
                    <a:pt x="5671686" y="4160723"/>
                  </a:moveTo>
                  <a:lnTo>
                    <a:pt x="5713596" y="4158291"/>
                  </a:lnTo>
                </a:path>
                <a:path w="6948805" h="5040630">
                  <a:moveTo>
                    <a:pt x="5747124" y="4156386"/>
                  </a:moveTo>
                  <a:lnTo>
                    <a:pt x="5789098" y="4153954"/>
                  </a:lnTo>
                </a:path>
                <a:path w="6948805" h="5040630">
                  <a:moveTo>
                    <a:pt x="5822626" y="4152017"/>
                  </a:moveTo>
                  <a:lnTo>
                    <a:pt x="5864536" y="4149610"/>
                  </a:lnTo>
                </a:path>
                <a:path w="6948805" h="5040630">
                  <a:moveTo>
                    <a:pt x="5898127" y="4147654"/>
                  </a:moveTo>
                  <a:lnTo>
                    <a:pt x="5927972" y="4145940"/>
                  </a:lnTo>
                </a:path>
                <a:path w="6948805" h="5040630">
                  <a:moveTo>
                    <a:pt x="5927972" y="4145940"/>
                  </a:moveTo>
                  <a:lnTo>
                    <a:pt x="5929496" y="4172756"/>
                  </a:lnTo>
                </a:path>
                <a:path w="6948805" h="5040630">
                  <a:moveTo>
                    <a:pt x="5931401" y="4206316"/>
                  </a:moveTo>
                  <a:lnTo>
                    <a:pt x="5933878" y="4248257"/>
                  </a:lnTo>
                </a:path>
                <a:path w="6948805" h="5040630">
                  <a:moveTo>
                    <a:pt x="5935783" y="4281798"/>
                  </a:moveTo>
                  <a:lnTo>
                    <a:pt x="5938196" y="4323715"/>
                  </a:lnTo>
                </a:path>
                <a:path w="6948805" h="5040630">
                  <a:moveTo>
                    <a:pt x="5940101" y="4357249"/>
                  </a:moveTo>
                  <a:lnTo>
                    <a:pt x="5942514" y="4399197"/>
                  </a:lnTo>
                </a:path>
                <a:path w="6948805" h="5040630">
                  <a:moveTo>
                    <a:pt x="5944482" y="4432757"/>
                  </a:moveTo>
                  <a:lnTo>
                    <a:pt x="5946895" y="4474654"/>
                  </a:lnTo>
                </a:path>
                <a:path w="6948805" h="5040630">
                  <a:moveTo>
                    <a:pt x="5948864" y="4508214"/>
                  </a:moveTo>
                  <a:lnTo>
                    <a:pt x="5951213" y="4550130"/>
                  </a:lnTo>
                </a:path>
                <a:path w="6948805" h="5040630">
                  <a:moveTo>
                    <a:pt x="5953182" y="4583696"/>
                  </a:moveTo>
                  <a:lnTo>
                    <a:pt x="5955531" y="4625587"/>
                  </a:lnTo>
                </a:path>
                <a:path w="6948805" h="5040630">
                  <a:moveTo>
                    <a:pt x="5957500" y="4659147"/>
                  </a:moveTo>
                  <a:lnTo>
                    <a:pt x="5959913" y="4701095"/>
                  </a:lnTo>
                </a:path>
                <a:path w="6948805" h="5040630">
                  <a:moveTo>
                    <a:pt x="5961881" y="4734655"/>
                  </a:moveTo>
                  <a:lnTo>
                    <a:pt x="5964294" y="4776552"/>
                  </a:lnTo>
                </a:path>
                <a:path w="6948805" h="5040630">
                  <a:moveTo>
                    <a:pt x="5966199" y="4810112"/>
                  </a:moveTo>
                  <a:lnTo>
                    <a:pt x="5968612" y="4852028"/>
                  </a:lnTo>
                </a:path>
                <a:path w="6948805" h="5040630">
                  <a:moveTo>
                    <a:pt x="5970581" y="4885594"/>
                  </a:moveTo>
                  <a:lnTo>
                    <a:pt x="5972994" y="4927485"/>
                  </a:lnTo>
                </a:path>
                <a:path w="6948805" h="5040630">
                  <a:moveTo>
                    <a:pt x="5974899" y="4961045"/>
                  </a:moveTo>
                  <a:lnTo>
                    <a:pt x="5976423" y="4987861"/>
                  </a:lnTo>
                </a:path>
                <a:path w="6948805" h="5040630">
                  <a:moveTo>
                    <a:pt x="5976423" y="4987861"/>
                  </a:moveTo>
                  <a:lnTo>
                    <a:pt x="5933306" y="4992649"/>
                  </a:lnTo>
                </a:path>
                <a:path w="6948805" h="5040630">
                  <a:moveTo>
                    <a:pt x="5899905" y="4996370"/>
                  </a:moveTo>
                  <a:lnTo>
                    <a:pt x="5856725" y="5001107"/>
                  </a:lnTo>
                </a:path>
                <a:path w="6948805" h="5040630">
                  <a:moveTo>
                    <a:pt x="5856725" y="5001107"/>
                  </a:moveTo>
                  <a:lnTo>
                    <a:pt x="5873299" y="5011750"/>
                  </a:lnTo>
                </a:path>
                <a:path w="6948805" h="5040630">
                  <a:moveTo>
                    <a:pt x="5901620" y="5029854"/>
                  </a:moveTo>
                  <a:lnTo>
                    <a:pt x="5918257" y="5040471"/>
                  </a:lnTo>
                </a:path>
                <a:path w="6948805" h="5040630">
                  <a:moveTo>
                    <a:pt x="5918257" y="5040471"/>
                  </a:moveTo>
                  <a:lnTo>
                    <a:pt x="5935592" y="5039848"/>
                  </a:lnTo>
                </a:path>
                <a:path w="6948805" h="5040630">
                  <a:moveTo>
                    <a:pt x="5967279" y="5038712"/>
                  </a:moveTo>
                  <a:lnTo>
                    <a:pt x="6009316" y="5037150"/>
                  </a:lnTo>
                </a:path>
                <a:path w="6948805" h="5040630">
                  <a:moveTo>
                    <a:pt x="6042844" y="5035931"/>
                  </a:moveTo>
                  <a:lnTo>
                    <a:pt x="6084817" y="5034419"/>
                  </a:lnTo>
                </a:path>
                <a:path w="6948805" h="5040630">
                  <a:moveTo>
                    <a:pt x="6118409" y="5033206"/>
                  </a:moveTo>
                  <a:lnTo>
                    <a:pt x="6160382" y="5031644"/>
                  </a:lnTo>
                </a:path>
                <a:path w="6948805" h="5040630">
                  <a:moveTo>
                    <a:pt x="6193974" y="5030425"/>
                  </a:moveTo>
                  <a:lnTo>
                    <a:pt x="6235884" y="5028914"/>
                  </a:lnTo>
                </a:path>
                <a:path w="6948805" h="5040630">
                  <a:moveTo>
                    <a:pt x="6269475" y="5027695"/>
                  </a:moveTo>
                  <a:lnTo>
                    <a:pt x="6311449" y="5026132"/>
                  </a:lnTo>
                </a:path>
                <a:path w="6948805" h="5040630">
                  <a:moveTo>
                    <a:pt x="6343135" y="5024996"/>
                  </a:moveTo>
                  <a:lnTo>
                    <a:pt x="6360471" y="5024348"/>
                  </a:lnTo>
                </a:path>
                <a:path w="6948805" h="5040630">
                  <a:moveTo>
                    <a:pt x="6360471" y="5024348"/>
                  </a:moveTo>
                  <a:lnTo>
                    <a:pt x="6365233" y="4986223"/>
                  </a:lnTo>
                </a:path>
                <a:path w="6948805" h="5040630">
                  <a:moveTo>
                    <a:pt x="6369297" y="4952885"/>
                  </a:moveTo>
                  <a:lnTo>
                    <a:pt x="6374441" y="4911191"/>
                  </a:lnTo>
                </a:path>
                <a:path w="6948805" h="5040630">
                  <a:moveTo>
                    <a:pt x="6378568" y="4877854"/>
                  </a:moveTo>
                  <a:lnTo>
                    <a:pt x="6383712" y="4836153"/>
                  </a:lnTo>
                </a:path>
                <a:path w="6948805" h="5040630">
                  <a:moveTo>
                    <a:pt x="6387776" y="4802816"/>
                  </a:moveTo>
                  <a:lnTo>
                    <a:pt x="6392983" y="4761147"/>
                  </a:lnTo>
                </a:path>
                <a:path w="6948805" h="5040630">
                  <a:moveTo>
                    <a:pt x="6397047" y="4727759"/>
                  </a:moveTo>
                  <a:lnTo>
                    <a:pt x="6402190" y="4686109"/>
                  </a:lnTo>
                </a:path>
                <a:path w="6948805" h="5040630">
                  <a:moveTo>
                    <a:pt x="6406381" y="4652752"/>
                  </a:moveTo>
                  <a:lnTo>
                    <a:pt x="6411461" y="4611052"/>
                  </a:lnTo>
                </a:path>
                <a:path w="6948805" h="5040630">
                  <a:moveTo>
                    <a:pt x="6415589" y="4577715"/>
                  </a:moveTo>
                  <a:lnTo>
                    <a:pt x="6420732" y="4536046"/>
                  </a:lnTo>
                </a:path>
                <a:path w="6948805" h="5040630">
                  <a:moveTo>
                    <a:pt x="6424860" y="4502708"/>
                  </a:moveTo>
                  <a:lnTo>
                    <a:pt x="6430003" y="4461008"/>
                  </a:lnTo>
                </a:path>
                <a:path w="6948805" h="5040630">
                  <a:moveTo>
                    <a:pt x="6434131" y="4427670"/>
                  </a:moveTo>
                  <a:lnTo>
                    <a:pt x="6438830" y="4389545"/>
                  </a:lnTo>
                </a:path>
                <a:path w="6948805" h="5040630">
                  <a:moveTo>
                    <a:pt x="6438830" y="4389545"/>
                  </a:moveTo>
                  <a:lnTo>
                    <a:pt x="6444100" y="4348124"/>
                  </a:lnTo>
                </a:path>
                <a:path w="6948805" h="5040630">
                  <a:moveTo>
                    <a:pt x="6448291" y="4314786"/>
                  </a:moveTo>
                  <a:lnTo>
                    <a:pt x="6453562" y="4273111"/>
                  </a:lnTo>
                </a:path>
                <a:path w="6948805" h="5040630">
                  <a:moveTo>
                    <a:pt x="6457816" y="4239774"/>
                  </a:moveTo>
                  <a:lnTo>
                    <a:pt x="6463150" y="4198131"/>
                  </a:lnTo>
                </a:path>
                <a:path w="6948805" h="5040630">
                  <a:moveTo>
                    <a:pt x="6467341" y="4164793"/>
                  </a:moveTo>
                  <a:lnTo>
                    <a:pt x="6472612" y="4123143"/>
                  </a:lnTo>
                </a:path>
                <a:path w="6948805" h="5040630">
                  <a:moveTo>
                    <a:pt x="6476866" y="4089806"/>
                  </a:moveTo>
                  <a:lnTo>
                    <a:pt x="6482137" y="4048137"/>
                  </a:lnTo>
                </a:path>
                <a:path w="6948805" h="5040630">
                  <a:moveTo>
                    <a:pt x="6486391" y="4014800"/>
                  </a:moveTo>
                  <a:lnTo>
                    <a:pt x="6491662" y="3973125"/>
                  </a:lnTo>
                </a:path>
                <a:path w="6948805" h="5040630">
                  <a:moveTo>
                    <a:pt x="6495853" y="3939787"/>
                  </a:moveTo>
                  <a:lnTo>
                    <a:pt x="6501187" y="3898144"/>
                  </a:lnTo>
                </a:path>
                <a:path w="6948805" h="5040630">
                  <a:moveTo>
                    <a:pt x="6505441" y="3864806"/>
                  </a:moveTo>
                  <a:lnTo>
                    <a:pt x="6510712" y="3823131"/>
                  </a:lnTo>
                </a:path>
                <a:path w="6948805" h="5040630">
                  <a:moveTo>
                    <a:pt x="6514903" y="3789819"/>
                  </a:moveTo>
                  <a:lnTo>
                    <a:pt x="6520237" y="3748151"/>
                  </a:lnTo>
                </a:path>
                <a:path w="6948805" h="5040630">
                  <a:moveTo>
                    <a:pt x="6524428" y="3714813"/>
                  </a:moveTo>
                  <a:lnTo>
                    <a:pt x="6529762" y="3673138"/>
                  </a:lnTo>
                </a:path>
                <a:path w="6948805" h="5040630">
                  <a:moveTo>
                    <a:pt x="6533953" y="3639800"/>
                  </a:moveTo>
                  <a:lnTo>
                    <a:pt x="6539287" y="3598151"/>
                  </a:lnTo>
                </a:path>
                <a:path w="6948805" h="5040630">
                  <a:moveTo>
                    <a:pt x="6543478" y="3564813"/>
                  </a:moveTo>
                  <a:lnTo>
                    <a:pt x="6548748" y="3523145"/>
                  </a:lnTo>
                </a:path>
                <a:path w="6948805" h="5040630">
                  <a:moveTo>
                    <a:pt x="6553003" y="3489833"/>
                  </a:moveTo>
                  <a:lnTo>
                    <a:pt x="6558273" y="3448132"/>
                  </a:lnTo>
                </a:path>
                <a:path w="6948805" h="5040630">
                  <a:moveTo>
                    <a:pt x="6562528" y="3414820"/>
                  </a:moveTo>
                  <a:lnTo>
                    <a:pt x="6567798" y="3373151"/>
                  </a:lnTo>
                </a:path>
                <a:path w="6948805" h="5040630">
                  <a:moveTo>
                    <a:pt x="6572053" y="3339814"/>
                  </a:moveTo>
                  <a:lnTo>
                    <a:pt x="6577323" y="3298164"/>
                  </a:lnTo>
                </a:path>
                <a:path w="6948805" h="5040630">
                  <a:moveTo>
                    <a:pt x="6581578" y="3264827"/>
                  </a:moveTo>
                  <a:lnTo>
                    <a:pt x="6586848" y="3223158"/>
                  </a:lnTo>
                </a:path>
                <a:path w="6948805" h="5040630">
                  <a:moveTo>
                    <a:pt x="6591103" y="3189820"/>
                  </a:moveTo>
                  <a:lnTo>
                    <a:pt x="6596373" y="3148145"/>
                  </a:lnTo>
                </a:path>
                <a:path w="6948805" h="5040630">
                  <a:moveTo>
                    <a:pt x="6600564" y="3114833"/>
                  </a:moveTo>
                  <a:lnTo>
                    <a:pt x="6605835" y="3073165"/>
                  </a:lnTo>
                </a:path>
                <a:path w="6948805" h="5040630">
                  <a:moveTo>
                    <a:pt x="6610089" y="3039827"/>
                  </a:moveTo>
                  <a:lnTo>
                    <a:pt x="6615423" y="2998177"/>
                  </a:lnTo>
                </a:path>
                <a:path w="6948805" h="5040630">
                  <a:moveTo>
                    <a:pt x="6619614" y="2964840"/>
                  </a:moveTo>
                  <a:lnTo>
                    <a:pt x="6624885" y="2923171"/>
                  </a:lnTo>
                </a:path>
                <a:path w="6948805" h="5040630">
                  <a:moveTo>
                    <a:pt x="6629139" y="2889834"/>
                  </a:moveTo>
                  <a:lnTo>
                    <a:pt x="6634410" y="2848159"/>
                  </a:lnTo>
                </a:path>
                <a:path w="6948805" h="5040630">
                  <a:moveTo>
                    <a:pt x="6638664" y="2814847"/>
                  </a:moveTo>
                  <a:lnTo>
                    <a:pt x="6643935" y="2773172"/>
                  </a:lnTo>
                </a:path>
                <a:path w="6948805" h="5040630">
                  <a:moveTo>
                    <a:pt x="6648126" y="2739834"/>
                  </a:moveTo>
                  <a:lnTo>
                    <a:pt x="6653460" y="2698191"/>
                  </a:lnTo>
                </a:path>
                <a:path w="6948805" h="5040630">
                  <a:moveTo>
                    <a:pt x="6657714" y="2664853"/>
                  </a:moveTo>
                  <a:lnTo>
                    <a:pt x="6662985" y="2623178"/>
                  </a:lnTo>
                </a:path>
                <a:path w="6948805" h="5040630">
                  <a:moveTo>
                    <a:pt x="6667176" y="2589841"/>
                  </a:moveTo>
                  <a:lnTo>
                    <a:pt x="6672510" y="2548172"/>
                  </a:lnTo>
                </a:path>
                <a:path w="6948805" h="5040630">
                  <a:moveTo>
                    <a:pt x="6676764" y="2514834"/>
                  </a:moveTo>
                  <a:lnTo>
                    <a:pt x="6682035" y="2473185"/>
                  </a:lnTo>
                </a:path>
                <a:path w="6948805" h="5040630">
                  <a:moveTo>
                    <a:pt x="6686226" y="2439847"/>
                  </a:moveTo>
                  <a:lnTo>
                    <a:pt x="6691560" y="2398179"/>
                  </a:lnTo>
                </a:path>
                <a:path w="6948805" h="5040630">
                  <a:moveTo>
                    <a:pt x="6695751" y="2364866"/>
                  </a:moveTo>
                  <a:lnTo>
                    <a:pt x="6701085" y="2323191"/>
                  </a:lnTo>
                </a:path>
                <a:path w="6948805" h="5040630">
                  <a:moveTo>
                    <a:pt x="6705276" y="2289854"/>
                  </a:moveTo>
                  <a:lnTo>
                    <a:pt x="6710610" y="2248185"/>
                  </a:lnTo>
                </a:path>
                <a:path w="6948805" h="5040630">
                  <a:moveTo>
                    <a:pt x="6714801" y="2214848"/>
                  </a:moveTo>
                  <a:lnTo>
                    <a:pt x="6720071" y="2173198"/>
                  </a:lnTo>
                </a:path>
                <a:path w="6948805" h="5040630">
                  <a:moveTo>
                    <a:pt x="6724326" y="2139861"/>
                  </a:moveTo>
                  <a:lnTo>
                    <a:pt x="6729596" y="2098192"/>
                  </a:lnTo>
                </a:path>
                <a:path w="6948805" h="5040630">
                  <a:moveTo>
                    <a:pt x="6733851" y="2064854"/>
                  </a:moveTo>
                  <a:lnTo>
                    <a:pt x="6739121" y="2023205"/>
                  </a:lnTo>
                </a:path>
                <a:path w="6948805" h="5040630">
                  <a:moveTo>
                    <a:pt x="6743376" y="1989836"/>
                  </a:moveTo>
                  <a:lnTo>
                    <a:pt x="6748646" y="1948179"/>
                  </a:lnTo>
                </a:path>
                <a:path w="6948805" h="5040630">
                  <a:moveTo>
                    <a:pt x="6752901" y="1914842"/>
                  </a:moveTo>
                  <a:lnTo>
                    <a:pt x="6758171" y="1873186"/>
                  </a:lnTo>
                </a:path>
                <a:path w="6948805" h="5040630">
                  <a:moveTo>
                    <a:pt x="6762426" y="1839849"/>
                  </a:moveTo>
                  <a:lnTo>
                    <a:pt x="6767696" y="1798193"/>
                  </a:lnTo>
                </a:path>
                <a:path w="6948805" h="5040630">
                  <a:moveTo>
                    <a:pt x="6771887" y="1764855"/>
                  </a:moveTo>
                  <a:lnTo>
                    <a:pt x="6777158" y="1723199"/>
                  </a:lnTo>
                </a:path>
                <a:path w="6948805" h="5040630">
                  <a:moveTo>
                    <a:pt x="6781412" y="1689862"/>
                  </a:moveTo>
                  <a:lnTo>
                    <a:pt x="6786746" y="1648205"/>
                  </a:lnTo>
                </a:path>
                <a:path w="6948805" h="5040630">
                  <a:moveTo>
                    <a:pt x="6790937" y="1614868"/>
                  </a:moveTo>
                  <a:lnTo>
                    <a:pt x="6796208" y="1573212"/>
                  </a:lnTo>
                </a:path>
                <a:path w="6948805" h="5040630">
                  <a:moveTo>
                    <a:pt x="6800462" y="1539875"/>
                  </a:moveTo>
                  <a:lnTo>
                    <a:pt x="6805733" y="1498219"/>
                  </a:lnTo>
                </a:path>
                <a:path w="6948805" h="5040630">
                  <a:moveTo>
                    <a:pt x="6809987" y="1464881"/>
                  </a:moveTo>
                  <a:lnTo>
                    <a:pt x="6815258" y="1423225"/>
                  </a:lnTo>
                </a:path>
                <a:path w="6948805" h="5040630">
                  <a:moveTo>
                    <a:pt x="6819449" y="1389888"/>
                  </a:moveTo>
                  <a:lnTo>
                    <a:pt x="6824783" y="1348231"/>
                  </a:lnTo>
                </a:path>
                <a:path w="6948805" h="5040630">
                  <a:moveTo>
                    <a:pt x="6829037" y="1314894"/>
                  </a:moveTo>
                  <a:lnTo>
                    <a:pt x="6834308" y="1273238"/>
                  </a:lnTo>
                </a:path>
                <a:path w="6948805" h="5040630">
                  <a:moveTo>
                    <a:pt x="6838499" y="1239901"/>
                  </a:moveTo>
                  <a:lnTo>
                    <a:pt x="6843833" y="1198245"/>
                  </a:lnTo>
                </a:path>
                <a:path w="6948805" h="5040630">
                  <a:moveTo>
                    <a:pt x="6848024" y="1164907"/>
                  </a:moveTo>
                  <a:lnTo>
                    <a:pt x="6853358" y="1123188"/>
                  </a:lnTo>
                </a:path>
                <a:path w="6948805" h="5040630">
                  <a:moveTo>
                    <a:pt x="6857549" y="1089850"/>
                  </a:moveTo>
                  <a:lnTo>
                    <a:pt x="6862883" y="1048257"/>
                  </a:lnTo>
                </a:path>
                <a:path w="6948805" h="5040630">
                  <a:moveTo>
                    <a:pt x="6867074" y="1014920"/>
                  </a:moveTo>
                  <a:lnTo>
                    <a:pt x="6872344" y="973201"/>
                  </a:lnTo>
                </a:path>
                <a:path w="6948805" h="5040630">
                  <a:moveTo>
                    <a:pt x="6876599" y="939863"/>
                  </a:moveTo>
                  <a:lnTo>
                    <a:pt x="6881933" y="898207"/>
                  </a:lnTo>
                </a:path>
                <a:path w="6948805" h="5040630">
                  <a:moveTo>
                    <a:pt x="6886124" y="864870"/>
                  </a:moveTo>
                  <a:lnTo>
                    <a:pt x="6891394" y="823214"/>
                  </a:lnTo>
                </a:path>
                <a:path w="6948805" h="5040630">
                  <a:moveTo>
                    <a:pt x="6895649" y="789876"/>
                  </a:moveTo>
                  <a:lnTo>
                    <a:pt x="6900919" y="748220"/>
                  </a:lnTo>
                </a:path>
                <a:path w="6948805" h="5040630">
                  <a:moveTo>
                    <a:pt x="6905174" y="714882"/>
                  </a:moveTo>
                  <a:lnTo>
                    <a:pt x="6910444" y="673226"/>
                  </a:lnTo>
                </a:path>
                <a:path w="6948805" h="5040630">
                  <a:moveTo>
                    <a:pt x="6914699" y="639889"/>
                  </a:moveTo>
                  <a:lnTo>
                    <a:pt x="6919969" y="598233"/>
                  </a:lnTo>
                </a:path>
                <a:path w="6948805" h="5040630">
                  <a:moveTo>
                    <a:pt x="6924224" y="564896"/>
                  </a:moveTo>
                  <a:lnTo>
                    <a:pt x="6929494" y="523240"/>
                  </a:lnTo>
                </a:path>
                <a:path w="6948805" h="5040630">
                  <a:moveTo>
                    <a:pt x="6933749" y="489902"/>
                  </a:moveTo>
                  <a:lnTo>
                    <a:pt x="6939019" y="448246"/>
                  </a:lnTo>
                </a:path>
                <a:path w="6948805" h="5040630">
                  <a:moveTo>
                    <a:pt x="6943210" y="414908"/>
                  </a:moveTo>
                  <a:lnTo>
                    <a:pt x="6948481" y="373506"/>
                  </a:lnTo>
                </a:path>
                <a:path w="6948805" h="5040630">
                  <a:moveTo>
                    <a:pt x="6948481" y="373506"/>
                  </a:moveTo>
                  <a:lnTo>
                    <a:pt x="6932542" y="332104"/>
                  </a:lnTo>
                </a:path>
                <a:path w="6948805" h="5040630">
                  <a:moveTo>
                    <a:pt x="6920414" y="300735"/>
                  </a:moveTo>
                  <a:lnTo>
                    <a:pt x="6904475" y="259397"/>
                  </a:lnTo>
                </a:path>
                <a:path w="6948805" h="5040630">
                  <a:moveTo>
                    <a:pt x="6904475" y="259397"/>
                  </a:moveTo>
                  <a:lnTo>
                    <a:pt x="6895204" y="244665"/>
                  </a:lnTo>
                </a:path>
                <a:path w="6948805" h="5040630">
                  <a:moveTo>
                    <a:pt x="6881425" y="222884"/>
                  </a:moveTo>
                  <a:lnTo>
                    <a:pt x="6872217" y="208216"/>
                  </a:lnTo>
                </a:path>
                <a:path w="6948805" h="5040630">
                  <a:moveTo>
                    <a:pt x="6872217" y="208216"/>
                  </a:moveTo>
                  <a:lnTo>
                    <a:pt x="6859771" y="196088"/>
                  </a:lnTo>
                </a:path>
                <a:path w="6948805" h="5040630">
                  <a:moveTo>
                    <a:pt x="6836467" y="173291"/>
                  </a:moveTo>
                  <a:lnTo>
                    <a:pt x="6824084" y="161163"/>
                  </a:lnTo>
                </a:path>
                <a:path w="6948805" h="5040630">
                  <a:moveTo>
                    <a:pt x="6824084" y="161163"/>
                  </a:moveTo>
                  <a:lnTo>
                    <a:pt x="6793160" y="145986"/>
                  </a:lnTo>
                </a:path>
                <a:path w="6948805" h="5040630">
                  <a:moveTo>
                    <a:pt x="6762997" y="131191"/>
                  </a:moveTo>
                  <a:lnTo>
                    <a:pt x="6732009" y="115950"/>
                  </a:lnTo>
                </a:path>
                <a:path w="6948805" h="5040630">
                  <a:moveTo>
                    <a:pt x="6732009" y="115950"/>
                  </a:moveTo>
                  <a:lnTo>
                    <a:pt x="6710991" y="112014"/>
                  </a:lnTo>
                </a:path>
                <a:path w="6948805" h="5040630">
                  <a:moveTo>
                    <a:pt x="6677971" y="105791"/>
                  </a:moveTo>
                  <a:lnTo>
                    <a:pt x="6657016" y="101790"/>
                  </a:lnTo>
                </a:path>
                <a:path w="6948805" h="5040630">
                  <a:moveTo>
                    <a:pt x="6657016" y="101790"/>
                  </a:moveTo>
                  <a:lnTo>
                    <a:pt x="6659683" y="67627"/>
                  </a:lnTo>
                </a:path>
                <a:path w="6948805" h="5040630">
                  <a:moveTo>
                    <a:pt x="6662477" y="34163"/>
                  </a:moveTo>
                  <a:lnTo>
                    <a:pt x="6665207" y="0"/>
                  </a:lnTo>
                </a:path>
                <a:path w="6948805" h="5040630">
                  <a:moveTo>
                    <a:pt x="6665207" y="0"/>
                  </a:moveTo>
                  <a:lnTo>
                    <a:pt x="6646792" y="63"/>
                  </a:lnTo>
                </a:path>
                <a:path w="6948805" h="5040630">
                  <a:moveTo>
                    <a:pt x="6613201" y="190"/>
                  </a:moveTo>
                  <a:lnTo>
                    <a:pt x="6571227" y="253"/>
                  </a:lnTo>
                </a:path>
                <a:path w="6948805" h="5040630">
                  <a:moveTo>
                    <a:pt x="6537572" y="380"/>
                  </a:moveTo>
                  <a:lnTo>
                    <a:pt x="6495599" y="507"/>
                  </a:lnTo>
                </a:path>
                <a:path w="6948805" h="5040630">
                  <a:moveTo>
                    <a:pt x="6462007" y="571"/>
                  </a:moveTo>
                  <a:lnTo>
                    <a:pt x="6419970" y="698"/>
                  </a:lnTo>
                </a:path>
                <a:path w="6948805" h="5040630">
                  <a:moveTo>
                    <a:pt x="6386442" y="762"/>
                  </a:moveTo>
                  <a:lnTo>
                    <a:pt x="6344405" y="889"/>
                  </a:lnTo>
                </a:path>
                <a:path w="6948805" h="5040630">
                  <a:moveTo>
                    <a:pt x="6310814" y="952"/>
                  </a:moveTo>
                  <a:lnTo>
                    <a:pt x="6268777" y="1079"/>
                  </a:lnTo>
                </a:path>
                <a:path w="6948805" h="5040630">
                  <a:moveTo>
                    <a:pt x="6235185" y="1206"/>
                  </a:moveTo>
                  <a:lnTo>
                    <a:pt x="6193212" y="1270"/>
                  </a:lnTo>
                </a:path>
                <a:path w="6948805" h="5040630">
                  <a:moveTo>
                    <a:pt x="6159620" y="1397"/>
                  </a:moveTo>
                  <a:lnTo>
                    <a:pt x="6117583" y="1524"/>
                  </a:lnTo>
                </a:path>
                <a:path w="6948805" h="5040630">
                  <a:moveTo>
                    <a:pt x="6083992" y="1650"/>
                  </a:moveTo>
                  <a:lnTo>
                    <a:pt x="6042018" y="1714"/>
                  </a:lnTo>
                </a:path>
                <a:path w="6948805" h="5040630">
                  <a:moveTo>
                    <a:pt x="6008427" y="1841"/>
                  </a:moveTo>
                  <a:lnTo>
                    <a:pt x="5966390" y="1968"/>
                  </a:lnTo>
                </a:path>
                <a:path w="6948805" h="5040630">
                  <a:moveTo>
                    <a:pt x="5932798" y="2031"/>
                  </a:moveTo>
                  <a:lnTo>
                    <a:pt x="5890761" y="2158"/>
                  </a:lnTo>
                </a:path>
                <a:path w="6948805" h="5040630">
                  <a:moveTo>
                    <a:pt x="5857233" y="2222"/>
                  </a:moveTo>
                  <a:lnTo>
                    <a:pt x="5815196" y="2349"/>
                  </a:lnTo>
                </a:path>
                <a:path w="6948805" h="5040630">
                  <a:moveTo>
                    <a:pt x="5781605" y="2413"/>
                  </a:moveTo>
                  <a:lnTo>
                    <a:pt x="5739631" y="2540"/>
                  </a:lnTo>
                </a:path>
                <a:path w="6948805" h="5040630">
                  <a:moveTo>
                    <a:pt x="5705976" y="2667"/>
                  </a:moveTo>
                  <a:lnTo>
                    <a:pt x="5664003" y="2794"/>
                  </a:lnTo>
                </a:path>
                <a:path w="6948805" h="5040630">
                  <a:moveTo>
                    <a:pt x="5630411" y="2857"/>
                  </a:moveTo>
                  <a:lnTo>
                    <a:pt x="5588374" y="2984"/>
                  </a:lnTo>
                </a:path>
                <a:path w="6948805" h="5040630">
                  <a:moveTo>
                    <a:pt x="5554783" y="3111"/>
                  </a:moveTo>
                  <a:lnTo>
                    <a:pt x="5512873" y="3175"/>
                  </a:lnTo>
                </a:path>
                <a:path w="6948805" h="5040630">
                  <a:moveTo>
                    <a:pt x="5479218" y="3301"/>
                  </a:moveTo>
                  <a:lnTo>
                    <a:pt x="5437244" y="3428"/>
                  </a:lnTo>
                </a:path>
                <a:path w="6948805" h="5040630">
                  <a:moveTo>
                    <a:pt x="5403589" y="3492"/>
                  </a:moveTo>
                  <a:lnTo>
                    <a:pt x="5361616" y="3619"/>
                  </a:lnTo>
                </a:path>
                <a:path w="6948805" h="5040630">
                  <a:moveTo>
                    <a:pt x="5328024" y="3682"/>
                  </a:moveTo>
                  <a:lnTo>
                    <a:pt x="5286051" y="3809"/>
                  </a:lnTo>
                </a:path>
                <a:path w="6948805" h="5040630">
                  <a:moveTo>
                    <a:pt x="5252396" y="3937"/>
                  </a:moveTo>
                  <a:lnTo>
                    <a:pt x="5210422" y="4000"/>
                  </a:lnTo>
                </a:path>
                <a:path w="6948805" h="5040630">
                  <a:moveTo>
                    <a:pt x="5176831" y="4127"/>
                  </a:moveTo>
                  <a:lnTo>
                    <a:pt x="5134794" y="4254"/>
                  </a:lnTo>
                </a:path>
                <a:path w="6948805" h="5040630">
                  <a:moveTo>
                    <a:pt x="5101202" y="4318"/>
                  </a:moveTo>
                  <a:lnTo>
                    <a:pt x="5059229" y="4445"/>
                  </a:lnTo>
                </a:path>
                <a:path w="6948805" h="5040630">
                  <a:moveTo>
                    <a:pt x="5025574" y="4572"/>
                  </a:moveTo>
                  <a:lnTo>
                    <a:pt x="4983664" y="4699"/>
                  </a:lnTo>
                </a:path>
                <a:path w="6948805" h="5040630">
                  <a:moveTo>
                    <a:pt x="4950009" y="4762"/>
                  </a:moveTo>
                  <a:lnTo>
                    <a:pt x="4908035" y="4889"/>
                  </a:lnTo>
                </a:path>
                <a:path w="6948805" h="5040630">
                  <a:moveTo>
                    <a:pt x="4874380" y="4952"/>
                  </a:moveTo>
                  <a:lnTo>
                    <a:pt x="4832407" y="5079"/>
                  </a:lnTo>
                </a:path>
                <a:path w="6948805" h="5040630">
                  <a:moveTo>
                    <a:pt x="4798815" y="5143"/>
                  </a:moveTo>
                  <a:lnTo>
                    <a:pt x="4756842" y="5270"/>
                  </a:lnTo>
                </a:path>
                <a:path w="6948805" h="5040630">
                  <a:moveTo>
                    <a:pt x="4723250" y="5397"/>
                  </a:moveTo>
                  <a:lnTo>
                    <a:pt x="4681213" y="5524"/>
                  </a:lnTo>
                </a:path>
                <a:path w="6948805" h="5040630">
                  <a:moveTo>
                    <a:pt x="4647622" y="5588"/>
                  </a:moveTo>
                  <a:lnTo>
                    <a:pt x="4605648" y="5715"/>
                  </a:lnTo>
                </a:path>
                <a:path w="6948805" h="5040630">
                  <a:moveTo>
                    <a:pt x="4572057" y="5842"/>
                  </a:moveTo>
                  <a:lnTo>
                    <a:pt x="4530020" y="5905"/>
                  </a:lnTo>
                </a:path>
                <a:path w="6948805" h="5040630">
                  <a:moveTo>
                    <a:pt x="4496428" y="6032"/>
                  </a:moveTo>
                  <a:lnTo>
                    <a:pt x="4454455" y="6159"/>
                  </a:lnTo>
                </a:path>
                <a:path w="6948805" h="5040630">
                  <a:moveTo>
                    <a:pt x="4420863" y="6223"/>
                  </a:moveTo>
                  <a:lnTo>
                    <a:pt x="4378826" y="6350"/>
                  </a:lnTo>
                </a:path>
                <a:path w="6948805" h="5040630">
                  <a:moveTo>
                    <a:pt x="4345235" y="6413"/>
                  </a:moveTo>
                  <a:lnTo>
                    <a:pt x="4303261" y="6540"/>
                  </a:lnTo>
                </a:path>
                <a:path w="6948805" h="5040630">
                  <a:moveTo>
                    <a:pt x="4269606" y="6667"/>
                  </a:moveTo>
                  <a:lnTo>
                    <a:pt x="4227633" y="6730"/>
                  </a:lnTo>
                </a:path>
                <a:path w="6948805" h="5040630">
                  <a:moveTo>
                    <a:pt x="4194041" y="6857"/>
                  </a:moveTo>
                  <a:lnTo>
                    <a:pt x="4152004" y="6984"/>
                  </a:lnTo>
                </a:path>
                <a:path w="6948805" h="5040630">
                  <a:moveTo>
                    <a:pt x="4118476" y="7048"/>
                  </a:moveTo>
                  <a:lnTo>
                    <a:pt x="4076439" y="7175"/>
                  </a:lnTo>
                </a:path>
                <a:path w="6948805" h="5040630">
                  <a:moveTo>
                    <a:pt x="4042848" y="7302"/>
                  </a:moveTo>
                  <a:lnTo>
                    <a:pt x="4000811" y="7429"/>
                  </a:lnTo>
                </a:path>
                <a:path w="6948805" h="5040630">
                  <a:moveTo>
                    <a:pt x="3967219" y="7493"/>
                  </a:moveTo>
                  <a:lnTo>
                    <a:pt x="3925246" y="7620"/>
                  </a:lnTo>
                </a:path>
                <a:path w="6948805" h="5040630">
                  <a:moveTo>
                    <a:pt x="3891654" y="7683"/>
                  </a:moveTo>
                  <a:lnTo>
                    <a:pt x="3849617" y="7810"/>
                  </a:lnTo>
                </a:path>
                <a:path w="6948805" h="5040630">
                  <a:moveTo>
                    <a:pt x="3816026" y="7874"/>
                  </a:moveTo>
                  <a:lnTo>
                    <a:pt x="3774052" y="8000"/>
                  </a:lnTo>
                </a:path>
                <a:path w="6948805" h="5040630">
                  <a:moveTo>
                    <a:pt x="3740461" y="8127"/>
                  </a:moveTo>
                  <a:lnTo>
                    <a:pt x="3698424" y="8191"/>
                  </a:lnTo>
                </a:path>
                <a:path w="6948805" h="5040630">
                  <a:moveTo>
                    <a:pt x="3664832" y="8318"/>
                  </a:moveTo>
                  <a:lnTo>
                    <a:pt x="3622795" y="8445"/>
                  </a:lnTo>
                </a:path>
                <a:path w="6948805" h="5040630">
                  <a:moveTo>
                    <a:pt x="3589267" y="8572"/>
                  </a:moveTo>
                  <a:lnTo>
                    <a:pt x="3547230" y="8635"/>
                  </a:lnTo>
                </a:path>
                <a:path w="6948805" h="5040630">
                  <a:moveTo>
                    <a:pt x="3513639" y="8763"/>
                  </a:moveTo>
                  <a:lnTo>
                    <a:pt x="3471665" y="8890"/>
                  </a:lnTo>
                </a:path>
                <a:path w="6948805" h="5040630">
                  <a:moveTo>
                    <a:pt x="3438010" y="8953"/>
                  </a:moveTo>
                  <a:lnTo>
                    <a:pt x="3396037" y="9080"/>
                  </a:lnTo>
                </a:path>
                <a:path w="6948805" h="5040630">
                  <a:moveTo>
                    <a:pt x="3362445" y="9144"/>
                  </a:moveTo>
                  <a:lnTo>
                    <a:pt x="3320408" y="9271"/>
                  </a:lnTo>
                </a:path>
                <a:path w="6948805" h="5040630">
                  <a:moveTo>
                    <a:pt x="3286817" y="9334"/>
                  </a:moveTo>
                  <a:lnTo>
                    <a:pt x="3244907" y="9461"/>
                  </a:lnTo>
                </a:path>
                <a:path w="6948805" h="5040630">
                  <a:moveTo>
                    <a:pt x="3211252" y="9588"/>
                  </a:moveTo>
                  <a:lnTo>
                    <a:pt x="3169278" y="9715"/>
                  </a:lnTo>
                </a:path>
                <a:path w="6948805" h="5040630">
                  <a:moveTo>
                    <a:pt x="3135623" y="9778"/>
                  </a:moveTo>
                  <a:lnTo>
                    <a:pt x="3093650" y="9905"/>
                  </a:lnTo>
                </a:path>
                <a:path w="6948805" h="5040630">
                  <a:moveTo>
                    <a:pt x="3060058" y="10032"/>
                  </a:moveTo>
                  <a:lnTo>
                    <a:pt x="3018085" y="10096"/>
                  </a:lnTo>
                </a:path>
                <a:path w="6948805" h="5040630">
                  <a:moveTo>
                    <a:pt x="2984430" y="10223"/>
                  </a:moveTo>
                  <a:lnTo>
                    <a:pt x="2942456" y="10350"/>
                  </a:lnTo>
                </a:path>
                <a:path w="6948805" h="5040630">
                  <a:moveTo>
                    <a:pt x="2908865" y="10414"/>
                  </a:moveTo>
                  <a:lnTo>
                    <a:pt x="2866828" y="10541"/>
                  </a:lnTo>
                </a:path>
                <a:path w="6948805" h="5040630">
                  <a:moveTo>
                    <a:pt x="2833236" y="10604"/>
                  </a:moveTo>
                  <a:lnTo>
                    <a:pt x="2791263" y="10731"/>
                  </a:lnTo>
                </a:path>
                <a:path w="6948805" h="5040630">
                  <a:moveTo>
                    <a:pt x="2757608" y="10795"/>
                  </a:moveTo>
                  <a:lnTo>
                    <a:pt x="2715698" y="10922"/>
                  </a:lnTo>
                </a:path>
                <a:path w="6948805" h="5040630">
                  <a:moveTo>
                    <a:pt x="2682043" y="11049"/>
                  </a:moveTo>
                  <a:lnTo>
                    <a:pt x="2640069" y="11175"/>
                  </a:lnTo>
                </a:path>
                <a:path w="6948805" h="5040630">
                  <a:moveTo>
                    <a:pt x="2606414" y="11239"/>
                  </a:moveTo>
                  <a:lnTo>
                    <a:pt x="2564441" y="11366"/>
                  </a:lnTo>
                </a:path>
                <a:path w="6948805" h="5040630">
                  <a:moveTo>
                    <a:pt x="2530849" y="11493"/>
                  </a:moveTo>
                  <a:lnTo>
                    <a:pt x="2488876" y="11556"/>
                  </a:lnTo>
                </a:path>
                <a:path w="6948805" h="5040630">
                  <a:moveTo>
                    <a:pt x="2455284" y="11683"/>
                  </a:moveTo>
                  <a:lnTo>
                    <a:pt x="2413247" y="11810"/>
                  </a:lnTo>
                </a:path>
                <a:path w="6948805" h="5040630">
                  <a:moveTo>
                    <a:pt x="2379656" y="11874"/>
                  </a:moveTo>
                  <a:lnTo>
                    <a:pt x="2337682" y="12001"/>
                  </a:lnTo>
                </a:path>
                <a:path w="6948805" h="5040630">
                  <a:moveTo>
                    <a:pt x="2304091" y="12065"/>
                  </a:moveTo>
                  <a:lnTo>
                    <a:pt x="2262054" y="12192"/>
                  </a:lnTo>
                </a:path>
                <a:path w="6948805" h="5040630">
                  <a:moveTo>
                    <a:pt x="2228462" y="12319"/>
                  </a:moveTo>
                  <a:lnTo>
                    <a:pt x="2186489" y="12382"/>
                  </a:lnTo>
                </a:path>
                <a:path w="6948805" h="5040630">
                  <a:moveTo>
                    <a:pt x="2152897" y="12509"/>
                  </a:moveTo>
                  <a:lnTo>
                    <a:pt x="2110860" y="12636"/>
                  </a:lnTo>
                </a:path>
                <a:path w="6948805" h="5040630">
                  <a:moveTo>
                    <a:pt x="2077269" y="12700"/>
                  </a:moveTo>
                  <a:lnTo>
                    <a:pt x="2035232" y="12826"/>
                  </a:lnTo>
                </a:path>
                <a:path w="6948805" h="5040630">
                  <a:moveTo>
                    <a:pt x="2001640" y="12953"/>
                  </a:moveTo>
                  <a:lnTo>
                    <a:pt x="1959667" y="13080"/>
                  </a:lnTo>
                </a:path>
                <a:path w="6948805" h="5040630">
                  <a:moveTo>
                    <a:pt x="1926075" y="13144"/>
                  </a:moveTo>
                  <a:lnTo>
                    <a:pt x="1884038" y="13271"/>
                  </a:lnTo>
                </a:path>
                <a:path w="6948805" h="5040630">
                  <a:moveTo>
                    <a:pt x="1850510" y="13334"/>
                  </a:moveTo>
                  <a:lnTo>
                    <a:pt x="1808473" y="13462"/>
                  </a:lnTo>
                </a:path>
                <a:path w="6948805" h="5040630">
                  <a:moveTo>
                    <a:pt x="1774882" y="13525"/>
                  </a:moveTo>
                  <a:lnTo>
                    <a:pt x="1732845" y="13652"/>
                  </a:lnTo>
                </a:path>
                <a:path w="6948805" h="5040630">
                  <a:moveTo>
                    <a:pt x="1699253" y="13779"/>
                  </a:moveTo>
                  <a:lnTo>
                    <a:pt x="1657280" y="13906"/>
                  </a:lnTo>
                </a:path>
                <a:path w="6948805" h="5040630">
                  <a:moveTo>
                    <a:pt x="1623688" y="13970"/>
                  </a:moveTo>
                  <a:lnTo>
                    <a:pt x="1581651" y="14097"/>
                  </a:lnTo>
                </a:path>
                <a:path w="6948805" h="5040630">
                  <a:moveTo>
                    <a:pt x="1548060" y="14224"/>
                  </a:moveTo>
                  <a:lnTo>
                    <a:pt x="1506086" y="14287"/>
                  </a:lnTo>
                </a:path>
                <a:path w="6948805" h="5040630">
                  <a:moveTo>
                    <a:pt x="1472495" y="14414"/>
                  </a:moveTo>
                  <a:lnTo>
                    <a:pt x="1430458" y="14541"/>
                  </a:lnTo>
                </a:path>
                <a:path w="6948805" h="5040630">
                  <a:moveTo>
                    <a:pt x="1396866" y="14604"/>
                  </a:moveTo>
                  <a:lnTo>
                    <a:pt x="1354829" y="14731"/>
                  </a:lnTo>
                </a:path>
                <a:path w="6948805" h="5040630">
                  <a:moveTo>
                    <a:pt x="1321301" y="14795"/>
                  </a:moveTo>
                  <a:lnTo>
                    <a:pt x="1279264" y="14922"/>
                  </a:lnTo>
                </a:path>
                <a:path w="6948805" h="5040630">
                  <a:moveTo>
                    <a:pt x="1245673" y="14985"/>
                  </a:moveTo>
                  <a:lnTo>
                    <a:pt x="1203699" y="15113"/>
                  </a:lnTo>
                </a:path>
                <a:path w="6948805" h="5040630">
                  <a:moveTo>
                    <a:pt x="1170044" y="15240"/>
                  </a:moveTo>
                  <a:lnTo>
                    <a:pt x="1128071" y="15367"/>
                  </a:lnTo>
                </a:path>
                <a:path w="6948805" h="5040630">
                  <a:moveTo>
                    <a:pt x="1094479" y="15430"/>
                  </a:moveTo>
                  <a:lnTo>
                    <a:pt x="1052442" y="15557"/>
                  </a:lnTo>
                </a:path>
                <a:path w="6948805" h="5040630">
                  <a:moveTo>
                    <a:pt x="1018851" y="15684"/>
                  </a:moveTo>
                  <a:lnTo>
                    <a:pt x="976877" y="15748"/>
                  </a:lnTo>
                </a:path>
                <a:path w="6948805" h="5040630">
                  <a:moveTo>
                    <a:pt x="943286" y="15875"/>
                  </a:moveTo>
                  <a:lnTo>
                    <a:pt x="901312" y="16001"/>
                  </a:lnTo>
                </a:path>
                <a:path w="6948805" h="5040630">
                  <a:moveTo>
                    <a:pt x="867657" y="16065"/>
                  </a:moveTo>
                  <a:lnTo>
                    <a:pt x="825684" y="16192"/>
                  </a:lnTo>
                </a:path>
                <a:path w="6948805" h="5040630">
                  <a:moveTo>
                    <a:pt x="792092" y="16255"/>
                  </a:moveTo>
                  <a:lnTo>
                    <a:pt x="750119" y="16382"/>
                  </a:lnTo>
                </a:path>
                <a:path w="6948805" h="5040630">
                  <a:moveTo>
                    <a:pt x="716464" y="16509"/>
                  </a:moveTo>
                  <a:lnTo>
                    <a:pt x="698049" y="16573"/>
                  </a:lnTo>
                </a:path>
                <a:path w="6948805" h="5040630">
                  <a:moveTo>
                    <a:pt x="698049" y="16573"/>
                  </a:moveTo>
                  <a:lnTo>
                    <a:pt x="654323" y="16700"/>
                  </a:lnTo>
                </a:path>
                <a:path w="6948805" h="5040630">
                  <a:moveTo>
                    <a:pt x="620737" y="16764"/>
                  </a:moveTo>
                  <a:lnTo>
                    <a:pt x="578745" y="16891"/>
                  </a:lnTo>
                </a:path>
                <a:path w="6948805" h="5040630">
                  <a:moveTo>
                    <a:pt x="545160" y="16954"/>
                  </a:moveTo>
                  <a:lnTo>
                    <a:pt x="503142" y="17081"/>
                  </a:lnTo>
                </a:path>
                <a:path w="6948805" h="5040630">
                  <a:moveTo>
                    <a:pt x="469557" y="17145"/>
                  </a:moveTo>
                  <a:lnTo>
                    <a:pt x="427532" y="17272"/>
                  </a:lnTo>
                </a:path>
                <a:path w="6948805" h="5040630">
                  <a:moveTo>
                    <a:pt x="393947" y="17399"/>
                  </a:moveTo>
                  <a:lnTo>
                    <a:pt x="351929" y="17525"/>
                  </a:lnTo>
                </a:path>
                <a:path w="6948805" h="5040630">
                  <a:moveTo>
                    <a:pt x="318344" y="17589"/>
                  </a:moveTo>
                  <a:lnTo>
                    <a:pt x="276326" y="17716"/>
                  </a:lnTo>
                </a:path>
                <a:path w="6948805" h="5040630">
                  <a:moveTo>
                    <a:pt x="242741" y="17843"/>
                  </a:moveTo>
                  <a:lnTo>
                    <a:pt x="200767" y="17906"/>
                  </a:lnTo>
                </a:path>
                <a:path w="6948805" h="5040630">
                  <a:moveTo>
                    <a:pt x="167138" y="18033"/>
                  </a:moveTo>
                  <a:lnTo>
                    <a:pt x="123456" y="18160"/>
                  </a:lnTo>
                </a:path>
                <a:path w="6948805" h="5040630">
                  <a:moveTo>
                    <a:pt x="123456" y="18160"/>
                  </a:moveTo>
                  <a:lnTo>
                    <a:pt x="122459" y="63309"/>
                  </a:lnTo>
                </a:path>
                <a:path w="6948805" h="5040630">
                  <a:moveTo>
                    <a:pt x="121742" y="96900"/>
                  </a:moveTo>
                  <a:lnTo>
                    <a:pt x="120853" y="138874"/>
                  </a:lnTo>
                </a:path>
                <a:path w="6948805" h="5040630">
                  <a:moveTo>
                    <a:pt x="120129" y="172466"/>
                  </a:moveTo>
                  <a:lnTo>
                    <a:pt x="119265" y="214439"/>
                  </a:lnTo>
                </a:path>
                <a:path w="6948805" h="5040630">
                  <a:moveTo>
                    <a:pt x="118541" y="248030"/>
                  </a:moveTo>
                  <a:lnTo>
                    <a:pt x="117652" y="290004"/>
                  </a:lnTo>
                </a:path>
                <a:path w="6948805" h="5040630">
                  <a:moveTo>
                    <a:pt x="116928" y="323659"/>
                  </a:moveTo>
                  <a:lnTo>
                    <a:pt x="115963" y="368807"/>
                  </a:lnTo>
                </a:path>
                <a:path w="6948805" h="5040630">
                  <a:moveTo>
                    <a:pt x="115963" y="368807"/>
                  </a:moveTo>
                  <a:lnTo>
                    <a:pt x="93637" y="368934"/>
                  </a:lnTo>
                </a:path>
                <a:path w="6948805" h="5040630">
                  <a:moveTo>
                    <a:pt x="60051" y="369062"/>
                  </a:moveTo>
                  <a:lnTo>
                    <a:pt x="37731" y="369189"/>
                  </a:lnTo>
                </a:path>
                <a:path w="6948805" h="5040630">
                  <a:moveTo>
                    <a:pt x="37731" y="369189"/>
                  </a:moveTo>
                  <a:lnTo>
                    <a:pt x="37826" y="393192"/>
                  </a:lnTo>
                </a:path>
                <a:path w="6948805" h="5040630">
                  <a:moveTo>
                    <a:pt x="38030" y="426783"/>
                  </a:moveTo>
                  <a:lnTo>
                    <a:pt x="38201" y="468756"/>
                  </a:lnTo>
                </a:path>
                <a:path w="6948805" h="5040630">
                  <a:moveTo>
                    <a:pt x="38373" y="502348"/>
                  </a:moveTo>
                  <a:lnTo>
                    <a:pt x="38474" y="526351"/>
                  </a:lnTo>
                </a:path>
                <a:path w="6948805" h="5040630">
                  <a:moveTo>
                    <a:pt x="38474" y="526351"/>
                  </a:moveTo>
                  <a:lnTo>
                    <a:pt x="0" y="526351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1784000" y="2868263"/>
              <a:ext cx="3845560" cy="0"/>
            </a:xfrm>
            <a:custGeom>
              <a:avLst/>
              <a:gdLst/>
              <a:ahLst/>
              <a:cxnLst/>
              <a:rect l="l" t="t" r="r" b="b"/>
              <a:pathLst>
                <a:path w="3845560" h="0">
                  <a:moveTo>
                    <a:pt x="0" y="0"/>
                  </a:moveTo>
                  <a:lnTo>
                    <a:pt x="3845223" y="0"/>
                  </a:lnTo>
                </a:path>
              </a:pathLst>
            </a:custGeom>
            <a:ln w="39238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1694332" y="2869882"/>
              <a:ext cx="92075" cy="180975"/>
            </a:xfrm>
            <a:custGeom>
              <a:avLst/>
              <a:gdLst/>
              <a:ahLst/>
              <a:cxnLst/>
              <a:rect l="l" t="t" r="r" b="b"/>
              <a:pathLst>
                <a:path w="92075" h="180975">
                  <a:moveTo>
                    <a:pt x="89668" y="0"/>
                  </a:moveTo>
                  <a:lnTo>
                    <a:pt x="90119" y="35496"/>
                  </a:lnTo>
                </a:path>
                <a:path w="92075" h="180975">
                  <a:moveTo>
                    <a:pt x="90538" y="69087"/>
                  </a:moveTo>
                  <a:lnTo>
                    <a:pt x="91058" y="111061"/>
                  </a:lnTo>
                </a:path>
                <a:path w="92075" h="180975">
                  <a:moveTo>
                    <a:pt x="91478" y="144652"/>
                  </a:moveTo>
                  <a:lnTo>
                    <a:pt x="91954" y="180149"/>
                  </a:lnTo>
                </a:path>
                <a:path w="92075" h="180975">
                  <a:moveTo>
                    <a:pt x="91954" y="180149"/>
                  </a:moveTo>
                  <a:lnTo>
                    <a:pt x="74587" y="180212"/>
                  </a:lnTo>
                </a:path>
                <a:path w="92075" h="180975">
                  <a:moveTo>
                    <a:pt x="41998" y="180276"/>
                  </a:moveTo>
                  <a:lnTo>
                    <a:pt x="0" y="180403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1644402" y="3032413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80" h="36194">
                  <a:moveTo>
                    <a:pt x="0" y="35936"/>
                  </a:moveTo>
                  <a:lnTo>
                    <a:pt x="17360" y="35936"/>
                  </a:lnTo>
                  <a:lnTo>
                    <a:pt x="17360" y="0"/>
                  </a:lnTo>
                  <a:lnTo>
                    <a:pt x="0" y="0"/>
                  </a:lnTo>
                  <a:lnTo>
                    <a:pt x="0" y="35936"/>
                  </a:lnTo>
                  <a:close/>
                </a:path>
              </a:pathLst>
            </a:custGeom>
            <a:solidFill>
              <a:srgbClr val="A5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1644351" y="3150017"/>
              <a:ext cx="2366645" cy="25400"/>
            </a:xfrm>
            <a:custGeom>
              <a:avLst/>
              <a:gdLst/>
              <a:ahLst/>
              <a:cxnLst/>
              <a:rect l="l" t="t" r="r" b="b"/>
              <a:pathLst>
                <a:path w="2366645" h="25400">
                  <a:moveTo>
                    <a:pt x="0" y="25200"/>
                  </a:moveTo>
                  <a:lnTo>
                    <a:pt x="2366416" y="25200"/>
                  </a:lnTo>
                  <a:lnTo>
                    <a:pt x="2366416" y="0"/>
                  </a:lnTo>
                  <a:lnTo>
                    <a:pt x="0" y="0"/>
                  </a:lnTo>
                  <a:lnTo>
                    <a:pt x="0" y="25200"/>
                  </a:lnTo>
                  <a:close/>
                </a:path>
              </a:pathLst>
            </a:custGeom>
            <a:solidFill>
              <a:srgbClr val="D923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2990824" y="3162617"/>
              <a:ext cx="1020444" cy="407034"/>
            </a:xfrm>
            <a:custGeom>
              <a:avLst/>
              <a:gdLst/>
              <a:ahLst/>
              <a:cxnLst/>
              <a:rect l="l" t="t" r="r" b="b"/>
              <a:pathLst>
                <a:path w="1020445" h="407035">
                  <a:moveTo>
                    <a:pt x="1019943" y="0"/>
                  </a:moveTo>
                  <a:lnTo>
                    <a:pt x="1019397" y="406526"/>
                  </a:lnTo>
                </a:path>
                <a:path w="1020445" h="407035">
                  <a:moveTo>
                    <a:pt x="1019397" y="406526"/>
                  </a:moveTo>
                  <a:lnTo>
                    <a:pt x="0" y="406971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31" name="object 1731"/>
            <p:cNvPicPr/>
            <p:nvPr/>
          </p:nvPicPr>
          <p:blipFill>
            <a:blip r:embed="rId259" cstate="print"/>
            <a:stretch>
              <a:fillRect/>
            </a:stretch>
          </p:blipFill>
          <p:spPr>
            <a:xfrm>
              <a:off x="2939680" y="3556989"/>
              <a:ext cx="64316" cy="220907"/>
            </a:xfrm>
            <a:prstGeom prst="rect">
              <a:avLst/>
            </a:prstGeom>
          </p:spPr>
        </p:pic>
        <p:sp>
          <p:nvSpPr>
            <p:cNvPr id="1732" name="object 1732"/>
            <p:cNvSpPr/>
            <p:nvPr/>
          </p:nvSpPr>
          <p:spPr>
            <a:xfrm>
              <a:off x="1627657" y="3762184"/>
              <a:ext cx="2425700" cy="2426335"/>
            </a:xfrm>
            <a:custGeom>
              <a:avLst/>
              <a:gdLst/>
              <a:ahLst/>
              <a:cxnLst/>
              <a:rect l="l" t="t" r="r" b="b"/>
              <a:pathLst>
                <a:path w="2425700" h="2426335">
                  <a:moveTo>
                    <a:pt x="1340573" y="3111"/>
                  </a:moveTo>
                  <a:lnTo>
                    <a:pt x="2383110" y="63"/>
                  </a:lnTo>
                </a:path>
                <a:path w="2425700" h="2426335">
                  <a:moveTo>
                    <a:pt x="2383110" y="63"/>
                  </a:moveTo>
                  <a:lnTo>
                    <a:pt x="2418854" y="0"/>
                  </a:lnTo>
                </a:path>
                <a:path w="2425700" h="2426335">
                  <a:moveTo>
                    <a:pt x="2418854" y="0"/>
                  </a:moveTo>
                  <a:lnTo>
                    <a:pt x="2425331" y="2419483"/>
                  </a:lnTo>
                </a:path>
                <a:path w="2425700" h="2426335">
                  <a:moveTo>
                    <a:pt x="2425331" y="2419483"/>
                  </a:moveTo>
                  <a:lnTo>
                    <a:pt x="6502" y="2426055"/>
                  </a:lnTo>
                </a:path>
                <a:path w="2425700" h="2426335">
                  <a:moveTo>
                    <a:pt x="6502" y="2426055"/>
                  </a:moveTo>
                  <a:lnTo>
                    <a:pt x="0" y="6476"/>
                  </a:lnTo>
                </a:path>
                <a:path w="2425700" h="2426335">
                  <a:moveTo>
                    <a:pt x="0" y="6476"/>
                  </a:moveTo>
                  <a:lnTo>
                    <a:pt x="1242815" y="3301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33" name="object 1733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2814267" y="3570478"/>
              <a:ext cx="84534" cy="207608"/>
            </a:xfrm>
            <a:prstGeom prst="rect">
              <a:avLst/>
            </a:prstGeom>
          </p:spPr>
        </p:pic>
        <p:sp>
          <p:nvSpPr>
            <p:cNvPr id="1734" name="object 1734"/>
            <p:cNvSpPr/>
            <p:nvPr/>
          </p:nvSpPr>
          <p:spPr>
            <a:xfrm>
              <a:off x="1643830" y="3162617"/>
              <a:ext cx="1183640" cy="408305"/>
            </a:xfrm>
            <a:custGeom>
              <a:avLst/>
              <a:gdLst/>
              <a:ahLst/>
              <a:cxnLst/>
              <a:rect l="l" t="t" r="r" b="b"/>
              <a:pathLst>
                <a:path w="1183639" h="408304">
                  <a:moveTo>
                    <a:pt x="1183087" y="407860"/>
                  </a:moveTo>
                  <a:lnTo>
                    <a:pt x="0" y="406526"/>
                  </a:lnTo>
                </a:path>
                <a:path w="1183639" h="408304">
                  <a:moveTo>
                    <a:pt x="0" y="406526"/>
                  </a:moveTo>
                  <a:lnTo>
                    <a:pt x="520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3491312" y="1877822"/>
              <a:ext cx="5004435" cy="990600"/>
            </a:xfrm>
            <a:custGeom>
              <a:avLst/>
              <a:gdLst/>
              <a:ahLst/>
              <a:cxnLst/>
              <a:rect l="l" t="t" r="r" b="b"/>
              <a:pathLst>
                <a:path w="5004434" h="990600">
                  <a:moveTo>
                    <a:pt x="5004352" y="473011"/>
                  </a:moveTo>
                  <a:lnTo>
                    <a:pt x="5004288" y="469519"/>
                  </a:lnTo>
                </a:path>
                <a:path w="5004434" h="990600">
                  <a:moveTo>
                    <a:pt x="5004098" y="435927"/>
                  </a:moveTo>
                  <a:lnTo>
                    <a:pt x="5004098" y="433450"/>
                  </a:lnTo>
                </a:path>
                <a:path w="5004434" h="990600">
                  <a:moveTo>
                    <a:pt x="5003907" y="399796"/>
                  </a:moveTo>
                  <a:lnTo>
                    <a:pt x="5003907" y="397255"/>
                  </a:lnTo>
                </a:path>
                <a:path w="5004434" h="990600">
                  <a:moveTo>
                    <a:pt x="5003717" y="363664"/>
                  </a:moveTo>
                  <a:lnTo>
                    <a:pt x="5003717" y="361187"/>
                  </a:lnTo>
                </a:path>
                <a:path w="5004434" h="990600">
                  <a:moveTo>
                    <a:pt x="5003526" y="327596"/>
                  </a:moveTo>
                  <a:lnTo>
                    <a:pt x="5003526" y="325056"/>
                  </a:lnTo>
                </a:path>
                <a:path w="5004434" h="990600">
                  <a:moveTo>
                    <a:pt x="5003336" y="291464"/>
                  </a:moveTo>
                  <a:lnTo>
                    <a:pt x="5003272" y="288925"/>
                  </a:lnTo>
                </a:path>
                <a:path w="5004434" h="990600">
                  <a:moveTo>
                    <a:pt x="5003145" y="255333"/>
                  </a:moveTo>
                  <a:lnTo>
                    <a:pt x="5003145" y="252793"/>
                  </a:lnTo>
                </a:path>
                <a:path w="5004434" h="990600">
                  <a:moveTo>
                    <a:pt x="5002955" y="219201"/>
                  </a:moveTo>
                  <a:lnTo>
                    <a:pt x="5002891" y="216725"/>
                  </a:lnTo>
                </a:path>
                <a:path w="5004434" h="990600">
                  <a:moveTo>
                    <a:pt x="5002701" y="183070"/>
                  </a:moveTo>
                  <a:lnTo>
                    <a:pt x="5002701" y="180530"/>
                  </a:lnTo>
                </a:path>
                <a:path w="5004434" h="990600">
                  <a:moveTo>
                    <a:pt x="5002510" y="147002"/>
                  </a:moveTo>
                  <a:lnTo>
                    <a:pt x="5002510" y="144462"/>
                  </a:lnTo>
                </a:path>
                <a:path w="5004434" h="990600">
                  <a:moveTo>
                    <a:pt x="5002320" y="110871"/>
                  </a:moveTo>
                  <a:lnTo>
                    <a:pt x="5002320" y="108330"/>
                  </a:lnTo>
                </a:path>
                <a:path w="5004434" h="990600">
                  <a:moveTo>
                    <a:pt x="5002129" y="74739"/>
                  </a:moveTo>
                  <a:lnTo>
                    <a:pt x="5002129" y="72199"/>
                  </a:lnTo>
                </a:path>
                <a:path w="5004434" h="990600">
                  <a:moveTo>
                    <a:pt x="5001939" y="38607"/>
                  </a:moveTo>
                  <a:lnTo>
                    <a:pt x="5001875" y="36067"/>
                  </a:lnTo>
                </a:path>
                <a:path w="5004434" h="990600">
                  <a:moveTo>
                    <a:pt x="5001685" y="2476"/>
                  </a:moveTo>
                  <a:lnTo>
                    <a:pt x="5001685" y="0"/>
                  </a:lnTo>
                </a:path>
                <a:path w="5004434" h="990600">
                  <a:moveTo>
                    <a:pt x="1913229" y="8254"/>
                  </a:moveTo>
                  <a:lnTo>
                    <a:pt x="1913229" y="10795"/>
                  </a:lnTo>
                </a:path>
                <a:path w="5004434" h="990600">
                  <a:moveTo>
                    <a:pt x="1913305" y="44386"/>
                  </a:moveTo>
                  <a:lnTo>
                    <a:pt x="1913305" y="46926"/>
                  </a:lnTo>
                </a:path>
                <a:path w="5004434" h="990600">
                  <a:moveTo>
                    <a:pt x="1913382" y="80517"/>
                  </a:moveTo>
                  <a:lnTo>
                    <a:pt x="1913382" y="83057"/>
                  </a:lnTo>
                </a:path>
                <a:path w="5004434" h="990600">
                  <a:moveTo>
                    <a:pt x="1913458" y="116585"/>
                  </a:moveTo>
                  <a:lnTo>
                    <a:pt x="1913458" y="119125"/>
                  </a:lnTo>
                </a:path>
                <a:path w="5004434" h="990600">
                  <a:moveTo>
                    <a:pt x="1913528" y="152780"/>
                  </a:moveTo>
                  <a:lnTo>
                    <a:pt x="1913528" y="155257"/>
                  </a:lnTo>
                </a:path>
                <a:path w="5004434" h="990600">
                  <a:moveTo>
                    <a:pt x="1913604" y="188849"/>
                  </a:moveTo>
                  <a:lnTo>
                    <a:pt x="1913604" y="191388"/>
                  </a:lnTo>
                </a:path>
                <a:path w="5004434" h="990600">
                  <a:moveTo>
                    <a:pt x="1913655" y="224980"/>
                  </a:moveTo>
                  <a:lnTo>
                    <a:pt x="1913705" y="227520"/>
                  </a:lnTo>
                </a:path>
                <a:path w="5004434" h="990600">
                  <a:moveTo>
                    <a:pt x="1913731" y="261111"/>
                  </a:moveTo>
                  <a:lnTo>
                    <a:pt x="1913775" y="263651"/>
                  </a:lnTo>
                </a:path>
                <a:path w="5004434" h="990600">
                  <a:moveTo>
                    <a:pt x="1913851" y="297243"/>
                  </a:moveTo>
                  <a:lnTo>
                    <a:pt x="1913851" y="299720"/>
                  </a:lnTo>
                </a:path>
                <a:path w="5004434" h="990600">
                  <a:moveTo>
                    <a:pt x="1913928" y="333311"/>
                  </a:moveTo>
                  <a:lnTo>
                    <a:pt x="1913928" y="335851"/>
                  </a:lnTo>
                </a:path>
                <a:path w="5004434" h="990600">
                  <a:moveTo>
                    <a:pt x="1913978" y="369442"/>
                  </a:moveTo>
                  <a:lnTo>
                    <a:pt x="1913978" y="371982"/>
                  </a:lnTo>
                </a:path>
                <a:path w="5004434" h="990600">
                  <a:moveTo>
                    <a:pt x="1914048" y="405574"/>
                  </a:moveTo>
                  <a:lnTo>
                    <a:pt x="1914048" y="408114"/>
                  </a:lnTo>
                </a:path>
                <a:path w="5004434" h="990600">
                  <a:moveTo>
                    <a:pt x="1914124" y="441705"/>
                  </a:moveTo>
                  <a:lnTo>
                    <a:pt x="1914124" y="444182"/>
                  </a:lnTo>
                </a:path>
                <a:path w="5004434" h="990600">
                  <a:moveTo>
                    <a:pt x="1914201" y="477837"/>
                  </a:moveTo>
                  <a:lnTo>
                    <a:pt x="1914201" y="481329"/>
                  </a:lnTo>
                </a:path>
                <a:path w="5004434" h="990600">
                  <a:moveTo>
                    <a:pt x="1914201" y="481329"/>
                  </a:moveTo>
                  <a:lnTo>
                    <a:pt x="1912912" y="481329"/>
                  </a:lnTo>
                </a:path>
                <a:path w="5004434" h="990600">
                  <a:moveTo>
                    <a:pt x="1879422" y="481393"/>
                  </a:moveTo>
                  <a:lnTo>
                    <a:pt x="1876920" y="481393"/>
                  </a:lnTo>
                </a:path>
                <a:path w="5004434" h="990600">
                  <a:moveTo>
                    <a:pt x="1843284" y="481456"/>
                  </a:moveTo>
                  <a:lnTo>
                    <a:pt x="1840750" y="481520"/>
                  </a:lnTo>
                </a:path>
                <a:path w="5004434" h="990600">
                  <a:moveTo>
                    <a:pt x="1807165" y="481520"/>
                  </a:moveTo>
                  <a:lnTo>
                    <a:pt x="1804663" y="481583"/>
                  </a:lnTo>
                </a:path>
                <a:path w="5004434" h="990600">
                  <a:moveTo>
                    <a:pt x="1771078" y="481647"/>
                  </a:moveTo>
                  <a:lnTo>
                    <a:pt x="1768544" y="481647"/>
                  </a:lnTo>
                </a:path>
                <a:path w="5004434" h="990600">
                  <a:moveTo>
                    <a:pt x="1734934" y="481710"/>
                  </a:moveTo>
                  <a:lnTo>
                    <a:pt x="1732407" y="481710"/>
                  </a:lnTo>
                </a:path>
                <a:path w="5004434" h="990600">
                  <a:moveTo>
                    <a:pt x="1698821" y="481774"/>
                  </a:moveTo>
                  <a:lnTo>
                    <a:pt x="1696288" y="481774"/>
                  </a:lnTo>
                </a:path>
                <a:path w="5004434" h="990600">
                  <a:moveTo>
                    <a:pt x="1662703" y="481837"/>
                  </a:moveTo>
                  <a:lnTo>
                    <a:pt x="1660201" y="481837"/>
                  </a:lnTo>
                </a:path>
                <a:path w="5004434" h="990600">
                  <a:moveTo>
                    <a:pt x="1626565" y="481964"/>
                  </a:moveTo>
                  <a:lnTo>
                    <a:pt x="1624031" y="481964"/>
                  </a:lnTo>
                </a:path>
                <a:path w="5004434" h="990600">
                  <a:moveTo>
                    <a:pt x="1590446" y="481964"/>
                  </a:moveTo>
                  <a:lnTo>
                    <a:pt x="1587944" y="482028"/>
                  </a:lnTo>
                </a:path>
                <a:path w="5004434" h="990600">
                  <a:moveTo>
                    <a:pt x="1554359" y="482091"/>
                  </a:moveTo>
                  <a:lnTo>
                    <a:pt x="1551825" y="482091"/>
                  </a:lnTo>
                </a:path>
                <a:path w="5004434" h="990600">
                  <a:moveTo>
                    <a:pt x="1518189" y="482155"/>
                  </a:moveTo>
                  <a:lnTo>
                    <a:pt x="1515687" y="482155"/>
                  </a:lnTo>
                </a:path>
                <a:path w="5004434" h="990600">
                  <a:moveTo>
                    <a:pt x="1482102" y="482219"/>
                  </a:moveTo>
                  <a:lnTo>
                    <a:pt x="1479569" y="482219"/>
                  </a:lnTo>
                </a:path>
                <a:path w="5004434" h="990600">
                  <a:moveTo>
                    <a:pt x="1445983" y="482282"/>
                  </a:moveTo>
                  <a:lnTo>
                    <a:pt x="1443456" y="482282"/>
                  </a:lnTo>
                </a:path>
                <a:path w="5004434" h="990600">
                  <a:moveTo>
                    <a:pt x="1409846" y="482409"/>
                  </a:moveTo>
                  <a:lnTo>
                    <a:pt x="1407318" y="482409"/>
                  </a:lnTo>
                </a:path>
                <a:path w="5004434" h="990600">
                  <a:moveTo>
                    <a:pt x="1373727" y="482473"/>
                  </a:moveTo>
                  <a:lnTo>
                    <a:pt x="1371225" y="482473"/>
                  </a:lnTo>
                </a:path>
                <a:path w="5004434" h="990600">
                  <a:moveTo>
                    <a:pt x="1337640" y="482536"/>
                  </a:moveTo>
                  <a:lnTo>
                    <a:pt x="1335106" y="482536"/>
                  </a:lnTo>
                </a:path>
                <a:path w="5004434" h="990600">
                  <a:moveTo>
                    <a:pt x="1301521" y="482600"/>
                  </a:moveTo>
                  <a:lnTo>
                    <a:pt x="1298994" y="482600"/>
                  </a:lnTo>
                </a:path>
                <a:path w="5004434" h="990600">
                  <a:moveTo>
                    <a:pt x="1265383" y="482663"/>
                  </a:moveTo>
                  <a:lnTo>
                    <a:pt x="1262856" y="482663"/>
                  </a:lnTo>
                </a:path>
                <a:path w="5004434" h="990600">
                  <a:moveTo>
                    <a:pt x="1229264" y="482726"/>
                  </a:moveTo>
                  <a:lnTo>
                    <a:pt x="1226737" y="482726"/>
                  </a:lnTo>
                </a:path>
                <a:path w="5004434" h="990600">
                  <a:moveTo>
                    <a:pt x="1193152" y="482853"/>
                  </a:moveTo>
                  <a:lnTo>
                    <a:pt x="1190644" y="482853"/>
                  </a:lnTo>
                </a:path>
                <a:path w="5004434" h="990600">
                  <a:moveTo>
                    <a:pt x="1157014" y="482917"/>
                  </a:moveTo>
                  <a:lnTo>
                    <a:pt x="1154506" y="482917"/>
                  </a:lnTo>
                </a:path>
                <a:path w="5004434" h="990600">
                  <a:moveTo>
                    <a:pt x="1120895" y="482980"/>
                  </a:moveTo>
                  <a:lnTo>
                    <a:pt x="1118393" y="482980"/>
                  </a:lnTo>
                </a:path>
                <a:path w="5004434" h="990600">
                  <a:moveTo>
                    <a:pt x="1084802" y="483044"/>
                  </a:moveTo>
                  <a:lnTo>
                    <a:pt x="1082274" y="483044"/>
                  </a:lnTo>
                </a:path>
                <a:path w="5004434" h="990600">
                  <a:moveTo>
                    <a:pt x="1048664" y="483107"/>
                  </a:moveTo>
                  <a:lnTo>
                    <a:pt x="1046137" y="483107"/>
                  </a:lnTo>
                </a:path>
                <a:path w="5004434" h="990600">
                  <a:moveTo>
                    <a:pt x="1012551" y="483234"/>
                  </a:moveTo>
                  <a:lnTo>
                    <a:pt x="1010018" y="483234"/>
                  </a:lnTo>
                </a:path>
                <a:path w="5004434" h="990600">
                  <a:moveTo>
                    <a:pt x="976433" y="483234"/>
                  </a:moveTo>
                  <a:lnTo>
                    <a:pt x="973931" y="483298"/>
                  </a:lnTo>
                </a:path>
                <a:path w="5004434" h="990600">
                  <a:moveTo>
                    <a:pt x="940295" y="483361"/>
                  </a:moveTo>
                  <a:lnTo>
                    <a:pt x="937761" y="483361"/>
                  </a:lnTo>
                </a:path>
                <a:path w="5004434" h="990600">
                  <a:moveTo>
                    <a:pt x="904176" y="483425"/>
                  </a:moveTo>
                  <a:lnTo>
                    <a:pt x="901674" y="483425"/>
                  </a:lnTo>
                </a:path>
                <a:path w="5004434" h="990600">
                  <a:moveTo>
                    <a:pt x="868089" y="483488"/>
                  </a:moveTo>
                  <a:lnTo>
                    <a:pt x="865555" y="483488"/>
                  </a:lnTo>
                </a:path>
                <a:path w="5004434" h="990600">
                  <a:moveTo>
                    <a:pt x="831945" y="483552"/>
                  </a:moveTo>
                  <a:lnTo>
                    <a:pt x="829417" y="483552"/>
                  </a:lnTo>
                </a:path>
                <a:path w="5004434" h="990600">
                  <a:moveTo>
                    <a:pt x="795832" y="483679"/>
                  </a:moveTo>
                  <a:lnTo>
                    <a:pt x="793299" y="483679"/>
                  </a:lnTo>
                </a:path>
                <a:path w="5004434" h="990600">
                  <a:moveTo>
                    <a:pt x="759713" y="483742"/>
                  </a:moveTo>
                  <a:lnTo>
                    <a:pt x="757212" y="483742"/>
                  </a:lnTo>
                </a:path>
                <a:path w="5004434" h="990600">
                  <a:moveTo>
                    <a:pt x="723576" y="483806"/>
                  </a:moveTo>
                  <a:lnTo>
                    <a:pt x="721042" y="483806"/>
                  </a:lnTo>
                </a:path>
                <a:path w="5004434" h="990600">
                  <a:moveTo>
                    <a:pt x="687457" y="483870"/>
                  </a:moveTo>
                  <a:lnTo>
                    <a:pt x="684955" y="483870"/>
                  </a:lnTo>
                </a:path>
                <a:path w="5004434" h="990600">
                  <a:moveTo>
                    <a:pt x="651370" y="483933"/>
                  </a:moveTo>
                  <a:lnTo>
                    <a:pt x="648836" y="483933"/>
                  </a:lnTo>
                </a:path>
                <a:path w="5004434" h="990600">
                  <a:moveTo>
                    <a:pt x="615200" y="483997"/>
                  </a:moveTo>
                  <a:lnTo>
                    <a:pt x="612698" y="483997"/>
                  </a:lnTo>
                </a:path>
                <a:path w="5004434" h="990600">
                  <a:moveTo>
                    <a:pt x="579113" y="484124"/>
                  </a:moveTo>
                  <a:lnTo>
                    <a:pt x="576580" y="484124"/>
                  </a:lnTo>
                </a:path>
                <a:path w="5004434" h="990600">
                  <a:moveTo>
                    <a:pt x="542994" y="484187"/>
                  </a:moveTo>
                  <a:lnTo>
                    <a:pt x="540467" y="484187"/>
                  </a:lnTo>
                </a:path>
                <a:path w="5004434" h="990600">
                  <a:moveTo>
                    <a:pt x="506857" y="484250"/>
                  </a:moveTo>
                  <a:lnTo>
                    <a:pt x="504323" y="484250"/>
                  </a:lnTo>
                </a:path>
                <a:path w="5004434" h="990600">
                  <a:moveTo>
                    <a:pt x="470738" y="484314"/>
                  </a:moveTo>
                  <a:lnTo>
                    <a:pt x="468236" y="484314"/>
                  </a:lnTo>
                </a:path>
                <a:path w="5004434" h="990600">
                  <a:moveTo>
                    <a:pt x="434651" y="484377"/>
                  </a:moveTo>
                  <a:lnTo>
                    <a:pt x="432117" y="484377"/>
                  </a:lnTo>
                </a:path>
                <a:path w="5004434" h="990600">
                  <a:moveTo>
                    <a:pt x="398532" y="484441"/>
                  </a:moveTo>
                  <a:lnTo>
                    <a:pt x="396005" y="484441"/>
                  </a:lnTo>
                </a:path>
                <a:path w="5004434" h="990600">
                  <a:moveTo>
                    <a:pt x="362394" y="484568"/>
                  </a:moveTo>
                  <a:lnTo>
                    <a:pt x="359860" y="484568"/>
                  </a:lnTo>
                </a:path>
                <a:path w="5004434" h="990600">
                  <a:moveTo>
                    <a:pt x="326275" y="484631"/>
                  </a:moveTo>
                  <a:lnTo>
                    <a:pt x="323748" y="484631"/>
                  </a:lnTo>
                </a:path>
                <a:path w="5004434" h="990600">
                  <a:moveTo>
                    <a:pt x="290163" y="484695"/>
                  </a:moveTo>
                  <a:lnTo>
                    <a:pt x="287655" y="484695"/>
                  </a:lnTo>
                </a:path>
                <a:path w="5004434" h="990600">
                  <a:moveTo>
                    <a:pt x="254019" y="484758"/>
                  </a:moveTo>
                  <a:lnTo>
                    <a:pt x="251517" y="484758"/>
                  </a:lnTo>
                </a:path>
                <a:path w="5004434" h="990600">
                  <a:moveTo>
                    <a:pt x="217906" y="484822"/>
                  </a:moveTo>
                  <a:lnTo>
                    <a:pt x="215398" y="484822"/>
                  </a:lnTo>
                </a:path>
                <a:path w="5004434" h="990600">
                  <a:moveTo>
                    <a:pt x="181813" y="484885"/>
                  </a:moveTo>
                  <a:lnTo>
                    <a:pt x="179285" y="484885"/>
                  </a:lnTo>
                </a:path>
                <a:path w="5004434" h="990600">
                  <a:moveTo>
                    <a:pt x="145675" y="485012"/>
                  </a:moveTo>
                  <a:lnTo>
                    <a:pt x="143141" y="485012"/>
                  </a:lnTo>
                </a:path>
                <a:path w="5004434" h="990600">
                  <a:moveTo>
                    <a:pt x="109556" y="485076"/>
                  </a:moveTo>
                  <a:lnTo>
                    <a:pt x="107029" y="485076"/>
                  </a:lnTo>
                </a:path>
                <a:path w="5004434" h="990600">
                  <a:moveTo>
                    <a:pt x="73444" y="485139"/>
                  </a:moveTo>
                  <a:lnTo>
                    <a:pt x="70910" y="485139"/>
                  </a:lnTo>
                </a:path>
                <a:path w="5004434" h="990600">
                  <a:moveTo>
                    <a:pt x="37325" y="485203"/>
                  </a:moveTo>
                  <a:lnTo>
                    <a:pt x="34798" y="485203"/>
                  </a:lnTo>
                </a:path>
                <a:path w="5004434" h="990600">
                  <a:moveTo>
                    <a:pt x="1314" y="485266"/>
                  </a:moveTo>
                  <a:lnTo>
                    <a:pt x="0" y="485266"/>
                  </a:lnTo>
                </a:path>
                <a:path w="5004434" h="990600">
                  <a:moveTo>
                    <a:pt x="0" y="485266"/>
                  </a:moveTo>
                  <a:lnTo>
                    <a:pt x="0" y="486600"/>
                  </a:lnTo>
                </a:path>
                <a:path w="5004434" h="990600">
                  <a:moveTo>
                    <a:pt x="44" y="519937"/>
                  </a:moveTo>
                  <a:lnTo>
                    <a:pt x="44" y="522477"/>
                  </a:lnTo>
                </a:path>
                <a:path w="5004434" h="990600">
                  <a:moveTo>
                    <a:pt x="69" y="556069"/>
                  </a:moveTo>
                  <a:lnTo>
                    <a:pt x="69" y="558609"/>
                  </a:lnTo>
                </a:path>
                <a:path w="5004434" h="990600">
                  <a:moveTo>
                    <a:pt x="95" y="592201"/>
                  </a:moveTo>
                  <a:lnTo>
                    <a:pt x="95" y="594740"/>
                  </a:lnTo>
                </a:path>
                <a:path w="5004434" h="990600">
                  <a:moveTo>
                    <a:pt x="120" y="628332"/>
                  </a:moveTo>
                  <a:lnTo>
                    <a:pt x="120" y="630872"/>
                  </a:lnTo>
                </a:path>
                <a:path w="5004434" h="990600">
                  <a:moveTo>
                    <a:pt x="146" y="664463"/>
                  </a:moveTo>
                  <a:lnTo>
                    <a:pt x="146" y="666940"/>
                  </a:lnTo>
                </a:path>
                <a:path w="5004434" h="990600">
                  <a:moveTo>
                    <a:pt x="196" y="700595"/>
                  </a:moveTo>
                  <a:lnTo>
                    <a:pt x="196" y="703072"/>
                  </a:lnTo>
                </a:path>
                <a:path w="5004434" h="990600">
                  <a:moveTo>
                    <a:pt x="222" y="736663"/>
                  </a:moveTo>
                  <a:lnTo>
                    <a:pt x="222" y="739203"/>
                  </a:lnTo>
                </a:path>
                <a:path w="5004434" h="990600">
                  <a:moveTo>
                    <a:pt x="247" y="772795"/>
                  </a:moveTo>
                  <a:lnTo>
                    <a:pt x="247" y="775334"/>
                  </a:lnTo>
                </a:path>
                <a:path w="5004434" h="990600">
                  <a:moveTo>
                    <a:pt x="266" y="808926"/>
                  </a:moveTo>
                  <a:lnTo>
                    <a:pt x="266" y="811466"/>
                  </a:lnTo>
                </a:path>
                <a:path w="5004434" h="990600">
                  <a:moveTo>
                    <a:pt x="317" y="845057"/>
                  </a:moveTo>
                  <a:lnTo>
                    <a:pt x="317" y="847534"/>
                  </a:lnTo>
                </a:path>
                <a:path w="5004434" h="990600">
                  <a:moveTo>
                    <a:pt x="342" y="881189"/>
                  </a:moveTo>
                  <a:lnTo>
                    <a:pt x="342" y="883665"/>
                  </a:lnTo>
                </a:path>
                <a:path w="5004434" h="990600">
                  <a:moveTo>
                    <a:pt x="368" y="917257"/>
                  </a:moveTo>
                  <a:lnTo>
                    <a:pt x="368" y="919797"/>
                  </a:lnTo>
                </a:path>
                <a:path w="5004434" h="990600">
                  <a:moveTo>
                    <a:pt x="393" y="953388"/>
                  </a:moveTo>
                  <a:lnTo>
                    <a:pt x="393" y="955928"/>
                  </a:lnTo>
                </a:path>
                <a:path w="5004434" h="990600">
                  <a:moveTo>
                    <a:pt x="419" y="989266"/>
                  </a:moveTo>
                  <a:lnTo>
                    <a:pt x="419" y="990600"/>
                  </a:lnTo>
                </a:path>
              </a:pathLst>
            </a:custGeom>
            <a:ln w="36000">
              <a:solidFill>
                <a:srgbClr val="7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9858057" y="3954335"/>
              <a:ext cx="60325" cy="832485"/>
            </a:xfrm>
            <a:custGeom>
              <a:avLst/>
              <a:gdLst/>
              <a:ahLst/>
              <a:cxnLst/>
              <a:rect l="l" t="t" r="r" b="b"/>
              <a:pathLst>
                <a:path w="60325" h="832485">
                  <a:moveTo>
                    <a:pt x="0" y="0"/>
                  </a:moveTo>
                  <a:lnTo>
                    <a:pt x="59435" y="32702"/>
                  </a:lnTo>
                </a:path>
                <a:path w="60325" h="832485">
                  <a:moveTo>
                    <a:pt x="59435" y="32702"/>
                  </a:moveTo>
                  <a:lnTo>
                    <a:pt x="63" y="65531"/>
                  </a:lnTo>
                </a:path>
                <a:path w="60325" h="832485">
                  <a:moveTo>
                    <a:pt x="63" y="65531"/>
                  </a:moveTo>
                  <a:lnTo>
                    <a:pt x="0" y="0"/>
                  </a:lnTo>
                </a:path>
                <a:path w="60325" h="832485">
                  <a:moveTo>
                    <a:pt x="0" y="0"/>
                  </a:moveTo>
                  <a:lnTo>
                    <a:pt x="59435" y="32702"/>
                  </a:lnTo>
                </a:path>
                <a:path w="60325" h="832485">
                  <a:moveTo>
                    <a:pt x="59435" y="32702"/>
                  </a:moveTo>
                  <a:lnTo>
                    <a:pt x="63" y="65531"/>
                  </a:lnTo>
                </a:path>
                <a:path w="60325" h="832485">
                  <a:moveTo>
                    <a:pt x="63" y="65531"/>
                  </a:moveTo>
                  <a:lnTo>
                    <a:pt x="0" y="0"/>
                  </a:lnTo>
                </a:path>
                <a:path w="60325" h="832485">
                  <a:moveTo>
                    <a:pt x="761" y="766933"/>
                  </a:moveTo>
                  <a:lnTo>
                    <a:pt x="60198" y="799623"/>
                  </a:lnTo>
                </a:path>
                <a:path w="60325" h="832485">
                  <a:moveTo>
                    <a:pt x="60198" y="799623"/>
                  </a:moveTo>
                  <a:lnTo>
                    <a:pt x="825" y="832415"/>
                  </a:lnTo>
                </a:path>
                <a:path w="60325" h="832485">
                  <a:moveTo>
                    <a:pt x="825" y="832415"/>
                  </a:moveTo>
                  <a:lnTo>
                    <a:pt x="761" y="766933"/>
                  </a:lnTo>
                </a:path>
                <a:path w="60325" h="832485">
                  <a:moveTo>
                    <a:pt x="761" y="766933"/>
                  </a:moveTo>
                  <a:lnTo>
                    <a:pt x="60198" y="799623"/>
                  </a:lnTo>
                </a:path>
                <a:path w="60325" h="832485">
                  <a:moveTo>
                    <a:pt x="60198" y="799623"/>
                  </a:moveTo>
                  <a:lnTo>
                    <a:pt x="825" y="832415"/>
                  </a:lnTo>
                </a:path>
                <a:path w="60325" h="832485">
                  <a:moveTo>
                    <a:pt x="825" y="832415"/>
                  </a:moveTo>
                  <a:lnTo>
                    <a:pt x="761" y="7669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7" name="object 1737"/>
          <p:cNvSpPr txBox="1"/>
          <p:nvPr/>
        </p:nvSpPr>
        <p:spPr>
          <a:xfrm>
            <a:off x="8140572" y="6860619"/>
            <a:ext cx="296545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Komunitní</a:t>
            </a:r>
            <a:r>
              <a:rPr dirty="0" sz="250" spc="55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centrum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38" name="object 1738"/>
          <p:cNvSpPr txBox="1"/>
          <p:nvPr/>
        </p:nvSpPr>
        <p:spPr>
          <a:xfrm>
            <a:off x="5961913" y="1997836"/>
            <a:ext cx="61087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latin typeface="Tahoma"/>
                <a:cs typeface="Tahoma"/>
              </a:rPr>
              <a:t>zklidněný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úsek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/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zvýšená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niveleta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vozovky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39" name="object 1739"/>
          <p:cNvSpPr txBox="1"/>
          <p:nvPr/>
        </p:nvSpPr>
        <p:spPr>
          <a:xfrm>
            <a:off x="9011132" y="3205331"/>
            <a:ext cx="7493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5">
                <a:solidFill>
                  <a:srgbClr val="535353"/>
                </a:solidFill>
                <a:latin typeface="Tahoma"/>
                <a:cs typeface="Tahoma"/>
              </a:rPr>
              <a:t>1:12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40" name="object 1740"/>
          <p:cNvSpPr txBox="1"/>
          <p:nvPr/>
        </p:nvSpPr>
        <p:spPr>
          <a:xfrm>
            <a:off x="10535829" y="3243356"/>
            <a:ext cx="8001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0">
                <a:solidFill>
                  <a:srgbClr val="535353"/>
                </a:solidFill>
                <a:latin typeface="Tahoma"/>
                <a:cs typeface="Tahoma"/>
              </a:rPr>
              <a:t>1:20</a:t>
            </a:r>
            <a:endParaRPr sz="250">
              <a:latin typeface="Tahoma"/>
              <a:cs typeface="Tahoma"/>
            </a:endParaRPr>
          </a:p>
        </p:txBody>
      </p:sp>
      <p:grpSp>
        <p:nvGrpSpPr>
          <p:cNvPr id="1741" name="object 1741"/>
          <p:cNvGrpSpPr/>
          <p:nvPr/>
        </p:nvGrpSpPr>
        <p:grpSpPr>
          <a:xfrm>
            <a:off x="722858" y="8342007"/>
            <a:ext cx="1260475" cy="1260475"/>
            <a:chOff x="722858" y="8342007"/>
            <a:chExt cx="1260475" cy="1260475"/>
          </a:xfrm>
        </p:grpSpPr>
        <p:pic>
          <p:nvPicPr>
            <p:cNvPr id="1742" name="object 1742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722858" y="8342007"/>
              <a:ext cx="1260005" cy="1007986"/>
            </a:xfrm>
            <a:prstGeom prst="rect">
              <a:avLst/>
            </a:prstGeom>
          </p:spPr>
        </p:pic>
        <p:sp>
          <p:nvSpPr>
            <p:cNvPr id="1743" name="object 1743"/>
            <p:cNvSpPr/>
            <p:nvPr/>
          </p:nvSpPr>
          <p:spPr>
            <a:xfrm>
              <a:off x="924521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722858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722858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6" name="object 1746"/>
          <p:cNvSpPr txBox="1"/>
          <p:nvPr/>
        </p:nvSpPr>
        <p:spPr>
          <a:xfrm>
            <a:off x="911820" y="9463311"/>
            <a:ext cx="6489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OBKLAD</a:t>
            </a:r>
            <a:r>
              <a:rPr dirty="0" sz="700" spc="8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60X60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47" name="object 1747"/>
          <p:cNvSpPr txBox="1"/>
          <p:nvPr/>
        </p:nvSpPr>
        <p:spPr>
          <a:xfrm>
            <a:off x="701898" y="9344720"/>
            <a:ext cx="11499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KERAMICKÁ</a:t>
            </a:r>
            <a:r>
              <a:rPr dirty="0" sz="700" spc="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DLAŽBA/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48" name="object 1748"/>
          <p:cNvGrpSpPr/>
          <p:nvPr/>
        </p:nvGrpSpPr>
        <p:grpSpPr>
          <a:xfrm>
            <a:off x="4322864" y="8342007"/>
            <a:ext cx="1260475" cy="1260475"/>
            <a:chOff x="4322864" y="8342007"/>
            <a:chExt cx="1260475" cy="1260475"/>
          </a:xfrm>
        </p:grpSpPr>
        <p:pic>
          <p:nvPicPr>
            <p:cNvPr id="1749" name="object 1749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4322864" y="8342007"/>
              <a:ext cx="1259979" cy="1007986"/>
            </a:xfrm>
            <a:prstGeom prst="rect">
              <a:avLst/>
            </a:prstGeom>
          </p:spPr>
        </p:pic>
        <p:sp>
          <p:nvSpPr>
            <p:cNvPr id="1750" name="object 1750"/>
            <p:cNvSpPr/>
            <p:nvPr/>
          </p:nvSpPr>
          <p:spPr>
            <a:xfrm>
              <a:off x="4524520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4322864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4322864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3" name="object 1753"/>
          <p:cNvSpPr txBox="1"/>
          <p:nvPr/>
        </p:nvSpPr>
        <p:spPr>
          <a:xfrm>
            <a:off x="4511827" y="9463311"/>
            <a:ext cx="6991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54" name="object 1754"/>
          <p:cNvSpPr txBox="1"/>
          <p:nvPr/>
        </p:nvSpPr>
        <p:spPr>
          <a:xfrm>
            <a:off x="4295108" y="9344720"/>
            <a:ext cx="11379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r>
              <a:rPr dirty="0" baseline="-35714" sz="1050" spc="-1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BETON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PROBARVENÝ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55" name="object 1755"/>
          <p:cNvGrpSpPr/>
          <p:nvPr/>
        </p:nvGrpSpPr>
        <p:grpSpPr>
          <a:xfrm>
            <a:off x="7922894" y="8342007"/>
            <a:ext cx="1260475" cy="1260475"/>
            <a:chOff x="7922894" y="8342007"/>
            <a:chExt cx="1260475" cy="1260475"/>
          </a:xfrm>
        </p:grpSpPr>
        <p:pic>
          <p:nvPicPr>
            <p:cNvPr id="1756" name="object 1756"/>
            <p:cNvPicPr/>
            <p:nvPr/>
          </p:nvPicPr>
          <p:blipFill>
            <a:blip r:embed="rId263" cstate="print"/>
            <a:stretch>
              <a:fillRect/>
            </a:stretch>
          </p:blipFill>
          <p:spPr>
            <a:xfrm>
              <a:off x="7922894" y="8342007"/>
              <a:ext cx="1260005" cy="1007986"/>
            </a:xfrm>
            <a:prstGeom prst="rect">
              <a:avLst/>
            </a:prstGeom>
          </p:spPr>
        </p:pic>
        <p:sp>
          <p:nvSpPr>
            <p:cNvPr id="1757" name="object 1757"/>
            <p:cNvSpPr/>
            <p:nvPr/>
          </p:nvSpPr>
          <p:spPr>
            <a:xfrm>
              <a:off x="8124507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7922894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7922894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0" name="object 1760"/>
          <p:cNvSpPr txBox="1"/>
          <p:nvPr/>
        </p:nvSpPr>
        <p:spPr>
          <a:xfrm>
            <a:off x="8111832" y="9463311"/>
            <a:ext cx="6991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61" name="object 1761"/>
          <p:cNvSpPr txBox="1"/>
          <p:nvPr/>
        </p:nvSpPr>
        <p:spPr>
          <a:xfrm>
            <a:off x="7895114" y="9344720"/>
            <a:ext cx="1141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r>
              <a:rPr dirty="0" baseline="-35714" sz="1050" spc="-1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TARTANOVÝ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PORVCH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62" name="object 1762"/>
          <p:cNvGrpSpPr/>
          <p:nvPr/>
        </p:nvGrpSpPr>
        <p:grpSpPr>
          <a:xfrm>
            <a:off x="9722866" y="8342007"/>
            <a:ext cx="1260475" cy="1260475"/>
            <a:chOff x="9722866" y="8342007"/>
            <a:chExt cx="1260475" cy="1260475"/>
          </a:xfrm>
        </p:grpSpPr>
        <p:pic>
          <p:nvPicPr>
            <p:cNvPr id="1763" name="object 1763"/>
            <p:cNvPicPr/>
            <p:nvPr/>
          </p:nvPicPr>
          <p:blipFill>
            <a:blip r:embed="rId264" cstate="print"/>
            <a:stretch>
              <a:fillRect/>
            </a:stretch>
          </p:blipFill>
          <p:spPr>
            <a:xfrm>
              <a:off x="9722866" y="8342007"/>
              <a:ext cx="1260005" cy="1007986"/>
            </a:xfrm>
            <a:prstGeom prst="rect">
              <a:avLst/>
            </a:prstGeom>
          </p:spPr>
        </p:pic>
        <p:sp>
          <p:nvSpPr>
            <p:cNvPr id="1764" name="object 1764"/>
            <p:cNvSpPr/>
            <p:nvPr/>
          </p:nvSpPr>
          <p:spPr>
            <a:xfrm>
              <a:off x="9924542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9722866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9722866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7" name="object 1767"/>
          <p:cNvSpPr txBox="1"/>
          <p:nvPr/>
        </p:nvSpPr>
        <p:spPr>
          <a:xfrm>
            <a:off x="9911829" y="9463311"/>
            <a:ext cx="5499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68" name="object 1768"/>
          <p:cNvSpPr txBox="1"/>
          <p:nvPr/>
        </p:nvSpPr>
        <p:spPr>
          <a:xfrm>
            <a:off x="9694987" y="9344720"/>
            <a:ext cx="10915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4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VEGETAČNÍ</a:t>
            </a:r>
            <a:r>
              <a:rPr dirty="0" sz="700" spc="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69" name="object 1769"/>
          <p:cNvGrpSpPr/>
          <p:nvPr/>
        </p:nvGrpSpPr>
        <p:grpSpPr>
          <a:xfrm>
            <a:off x="13322872" y="5102295"/>
            <a:ext cx="1260475" cy="1260475"/>
            <a:chOff x="13322872" y="5102295"/>
            <a:chExt cx="1260475" cy="1260475"/>
          </a:xfrm>
        </p:grpSpPr>
        <p:pic>
          <p:nvPicPr>
            <p:cNvPr id="1770" name="object 1770"/>
            <p:cNvPicPr/>
            <p:nvPr/>
          </p:nvPicPr>
          <p:blipFill>
            <a:blip r:embed="rId265" cstate="print"/>
            <a:stretch>
              <a:fillRect/>
            </a:stretch>
          </p:blipFill>
          <p:spPr>
            <a:xfrm>
              <a:off x="13322872" y="5102295"/>
              <a:ext cx="1260005" cy="1007986"/>
            </a:xfrm>
            <a:prstGeom prst="rect">
              <a:avLst/>
            </a:prstGeom>
          </p:spPr>
        </p:pic>
        <p:sp>
          <p:nvSpPr>
            <p:cNvPr id="1771" name="object 1771"/>
            <p:cNvSpPr/>
            <p:nvPr/>
          </p:nvSpPr>
          <p:spPr>
            <a:xfrm>
              <a:off x="13524548" y="6110280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13322872" y="51022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13322872" y="6110280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74" name="object 1774"/>
          <p:cNvSpPr txBox="1"/>
          <p:nvPr/>
        </p:nvSpPr>
        <p:spPr>
          <a:xfrm>
            <a:off x="13511784" y="6223567"/>
            <a:ext cx="80962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CYKLO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PARKOVÁNÍ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75" name="object 1775"/>
          <p:cNvSpPr txBox="1"/>
          <p:nvPr/>
        </p:nvSpPr>
        <p:spPr>
          <a:xfrm>
            <a:off x="13301862" y="6105001"/>
            <a:ext cx="12134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r>
              <a:rPr dirty="0" baseline="-35714" sz="1050" spc="-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ZATRAŇOVACÍ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76" name="object 1776"/>
          <p:cNvGrpSpPr/>
          <p:nvPr/>
        </p:nvGrpSpPr>
        <p:grpSpPr>
          <a:xfrm>
            <a:off x="11522900" y="8342007"/>
            <a:ext cx="1260475" cy="1260475"/>
            <a:chOff x="11522900" y="8342007"/>
            <a:chExt cx="1260475" cy="1260475"/>
          </a:xfrm>
        </p:grpSpPr>
        <p:pic>
          <p:nvPicPr>
            <p:cNvPr id="1777" name="object 1777"/>
            <p:cNvPicPr/>
            <p:nvPr/>
          </p:nvPicPr>
          <p:blipFill>
            <a:blip r:embed="rId266" cstate="print"/>
            <a:stretch>
              <a:fillRect/>
            </a:stretch>
          </p:blipFill>
          <p:spPr>
            <a:xfrm>
              <a:off x="11522900" y="8342007"/>
              <a:ext cx="1260005" cy="1007986"/>
            </a:xfrm>
            <a:prstGeom prst="rect">
              <a:avLst/>
            </a:prstGeom>
          </p:spPr>
        </p:pic>
        <p:sp>
          <p:nvSpPr>
            <p:cNvPr id="1778" name="object 1778"/>
            <p:cNvSpPr/>
            <p:nvPr/>
          </p:nvSpPr>
          <p:spPr>
            <a:xfrm>
              <a:off x="11724513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11522900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11522900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1" name="object 1781"/>
          <p:cNvSpPr txBox="1"/>
          <p:nvPr/>
        </p:nvSpPr>
        <p:spPr>
          <a:xfrm>
            <a:off x="11711825" y="9463311"/>
            <a:ext cx="9118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r>
              <a:rPr dirty="0" sz="700" spc="5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82" name="object 1782"/>
          <p:cNvSpPr txBox="1"/>
          <p:nvPr/>
        </p:nvSpPr>
        <p:spPr>
          <a:xfrm>
            <a:off x="11495975" y="9344720"/>
            <a:ext cx="10610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-35714" sz="1050" spc="-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VELKOFORMÁTOVÁ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83" name="object 1783"/>
          <p:cNvGrpSpPr/>
          <p:nvPr/>
        </p:nvGrpSpPr>
        <p:grpSpPr>
          <a:xfrm>
            <a:off x="13322681" y="3482473"/>
            <a:ext cx="1260475" cy="1260475"/>
            <a:chOff x="13322681" y="3482473"/>
            <a:chExt cx="1260475" cy="1260475"/>
          </a:xfrm>
        </p:grpSpPr>
        <p:pic>
          <p:nvPicPr>
            <p:cNvPr id="1784" name="object 1784"/>
            <p:cNvPicPr/>
            <p:nvPr/>
          </p:nvPicPr>
          <p:blipFill>
            <a:blip r:embed="rId267" cstate="print"/>
            <a:stretch>
              <a:fillRect/>
            </a:stretch>
          </p:blipFill>
          <p:spPr>
            <a:xfrm>
              <a:off x="13322681" y="3482473"/>
              <a:ext cx="1259979" cy="1007986"/>
            </a:xfrm>
            <a:prstGeom prst="rect">
              <a:avLst/>
            </a:prstGeom>
          </p:spPr>
        </p:pic>
        <p:sp>
          <p:nvSpPr>
            <p:cNvPr id="1785" name="object 1785"/>
            <p:cNvSpPr/>
            <p:nvPr/>
          </p:nvSpPr>
          <p:spPr>
            <a:xfrm>
              <a:off x="13524357" y="4490459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13322681" y="348247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13322681" y="4490459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8" name="object 1788"/>
          <p:cNvSpPr txBox="1"/>
          <p:nvPr/>
        </p:nvSpPr>
        <p:spPr>
          <a:xfrm>
            <a:off x="13511657" y="4603770"/>
            <a:ext cx="10293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ZATRAVŇOVACÍ</a:t>
            </a:r>
            <a:r>
              <a:rPr dirty="0" sz="700" spc="-9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89" name="object 1789"/>
          <p:cNvSpPr txBox="1"/>
          <p:nvPr/>
        </p:nvSpPr>
        <p:spPr>
          <a:xfrm>
            <a:off x="13308457" y="4485179"/>
            <a:ext cx="685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60">
                <a:solidFill>
                  <a:srgbClr val="FFFFFF"/>
                </a:solidFill>
                <a:latin typeface="Tahoma"/>
                <a:cs typeface="Tahoma"/>
              </a:rPr>
              <a:t>M11</a:t>
            </a:r>
            <a:r>
              <a:rPr dirty="0" baseline="-35714" sz="1050" spc="-4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PLASTOVÁ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90" name="object 1790"/>
          <p:cNvGrpSpPr/>
          <p:nvPr/>
        </p:nvGrpSpPr>
        <p:grpSpPr>
          <a:xfrm>
            <a:off x="2522861" y="8342007"/>
            <a:ext cx="1260475" cy="1260475"/>
            <a:chOff x="2522861" y="8342007"/>
            <a:chExt cx="1260475" cy="1260475"/>
          </a:xfrm>
        </p:grpSpPr>
        <p:pic>
          <p:nvPicPr>
            <p:cNvPr id="1791" name="object 1791"/>
            <p:cNvPicPr/>
            <p:nvPr/>
          </p:nvPicPr>
          <p:blipFill>
            <a:blip r:embed="rId268" cstate="print"/>
            <a:stretch>
              <a:fillRect/>
            </a:stretch>
          </p:blipFill>
          <p:spPr>
            <a:xfrm>
              <a:off x="2522861" y="8342007"/>
              <a:ext cx="1259979" cy="1007986"/>
            </a:xfrm>
            <a:prstGeom prst="rect">
              <a:avLst/>
            </a:prstGeom>
          </p:spPr>
        </p:pic>
        <p:sp>
          <p:nvSpPr>
            <p:cNvPr id="1792" name="object 1792"/>
            <p:cNvSpPr/>
            <p:nvPr/>
          </p:nvSpPr>
          <p:spPr>
            <a:xfrm>
              <a:off x="2724524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2522861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2522861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5" name="object 1795"/>
          <p:cNvSpPr txBox="1"/>
          <p:nvPr/>
        </p:nvSpPr>
        <p:spPr>
          <a:xfrm>
            <a:off x="2711818" y="9463311"/>
            <a:ext cx="6483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OBKLAD</a:t>
            </a:r>
            <a:r>
              <a:rPr dirty="0" sz="700" spc="7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60X60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96" name="object 1796"/>
          <p:cNvSpPr txBox="1"/>
          <p:nvPr/>
        </p:nvSpPr>
        <p:spPr>
          <a:xfrm>
            <a:off x="2495100" y="9344720"/>
            <a:ext cx="12471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r>
              <a:rPr dirty="0" baseline="-35714" sz="1050" spc="-1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SCHODIŠTĚ</a:t>
            </a:r>
            <a:r>
              <a:rPr dirty="0" sz="700" spc="5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KERAMICKÝ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97" name="object 1797"/>
          <p:cNvGrpSpPr/>
          <p:nvPr/>
        </p:nvGrpSpPr>
        <p:grpSpPr>
          <a:xfrm>
            <a:off x="6122739" y="8341906"/>
            <a:ext cx="1260475" cy="1260475"/>
            <a:chOff x="6122739" y="8341906"/>
            <a:chExt cx="1260475" cy="1260475"/>
          </a:xfrm>
        </p:grpSpPr>
        <p:pic>
          <p:nvPicPr>
            <p:cNvPr id="1798" name="object 1798"/>
            <p:cNvPicPr/>
            <p:nvPr/>
          </p:nvPicPr>
          <p:blipFill>
            <a:blip r:embed="rId269" cstate="print"/>
            <a:stretch>
              <a:fillRect/>
            </a:stretch>
          </p:blipFill>
          <p:spPr>
            <a:xfrm>
              <a:off x="6122739" y="8341906"/>
              <a:ext cx="1260125" cy="1008087"/>
            </a:xfrm>
            <a:prstGeom prst="rect">
              <a:avLst/>
            </a:prstGeom>
          </p:spPr>
        </p:pic>
        <p:sp>
          <p:nvSpPr>
            <p:cNvPr id="1799" name="object 1799"/>
            <p:cNvSpPr/>
            <p:nvPr/>
          </p:nvSpPr>
          <p:spPr>
            <a:xfrm>
              <a:off x="6324428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443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443" y="251891"/>
                  </a:lnTo>
                  <a:lnTo>
                    <a:pt x="10584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6122739" y="8341906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125" y="0"/>
                  </a:moveTo>
                  <a:lnTo>
                    <a:pt x="0" y="0"/>
                  </a:lnTo>
                  <a:lnTo>
                    <a:pt x="0" y="1259979"/>
                  </a:lnTo>
                  <a:lnTo>
                    <a:pt x="1260125" y="1259979"/>
                  </a:lnTo>
                  <a:lnTo>
                    <a:pt x="126012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6122739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02" name="object 1802"/>
          <p:cNvSpPr txBox="1"/>
          <p:nvPr/>
        </p:nvSpPr>
        <p:spPr>
          <a:xfrm>
            <a:off x="6311722" y="9463302"/>
            <a:ext cx="3714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UČEBNA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03" name="object 1803"/>
          <p:cNvSpPr txBox="1"/>
          <p:nvPr/>
        </p:nvSpPr>
        <p:spPr>
          <a:xfrm>
            <a:off x="6094062" y="9344711"/>
            <a:ext cx="1193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30">
                <a:solidFill>
                  <a:srgbClr val="FFFFFF"/>
                </a:solidFill>
                <a:latin typeface="Tahoma"/>
                <a:cs typeface="Tahoma"/>
              </a:rPr>
              <a:t>M04</a:t>
            </a:r>
            <a:r>
              <a:rPr dirty="0" baseline="-35714" sz="1050" spc="-209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DLÁŽDĚNÁ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VENKOVNÍ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04" name="object 1804"/>
          <p:cNvGrpSpPr/>
          <p:nvPr/>
        </p:nvGrpSpPr>
        <p:grpSpPr>
          <a:xfrm>
            <a:off x="13322808" y="6722059"/>
            <a:ext cx="1260475" cy="1260475"/>
            <a:chOff x="13322808" y="6722059"/>
            <a:chExt cx="1260475" cy="1260475"/>
          </a:xfrm>
        </p:grpSpPr>
        <p:pic>
          <p:nvPicPr>
            <p:cNvPr id="1805" name="object 1805"/>
            <p:cNvPicPr/>
            <p:nvPr/>
          </p:nvPicPr>
          <p:blipFill>
            <a:blip r:embed="rId270" cstate="print"/>
            <a:stretch>
              <a:fillRect/>
            </a:stretch>
          </p:blipFill>
          <p:spPr>
            <a:xfrm>
              <a:off x="13322808" y="6722059"/>
              <a:ext cx="1260151" cy="1008113"/>
            </a:xfrm>
            <a:prstGeom prst="rect">
              <a:avLst/>
            </a:prstGeom>
          </p:spPr>
        </p:pic>
        <p:sp>
          <p:nvSpPr>
            <p:cNvPr id="1806" name="object 1806"/>
            <p:cNvSpPr/>
            <p:nvPr/>
          </p:nvSpPr>
          <p:spPr>
            <a:xfrm>
              <a:off x="13524484" y="77301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443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443" y="251891"/>
                  </a:lnTo>
                  <a:lnTo>
                    <a:pt x="10584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13322808" y="6722059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151" y="0"/>
                  </a:moveTo>
                  <a:lnTo>
                    <a:pt x="0" y="0"/>
                  </a:lnTo>
                  <a:lnTo>
                    <a:pt x="0" y="1260005"/>
                  </a:lnTo>
                  <a:lnTo>
                    <a:pt x="1260151" y="1260005"/>
                  </a:lnTo>
                  <a:lnTo>
                    <a:pt x="1260151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13322808" y="77301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71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711" y="251891"/>
                  </a:lnTo>
                  <a:lnTo>
                    <a:pt x="201711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09" name="object 1809"/>
          <p:cNvSpPr txBox="1"/>
          <p:nvPr/>
        </p:nvSpPr>
        <p:spPr>
          <a:xfrm>
            <a:off x="13282167" y="7713064"/>
            <a:ext cx="1178560" cy="262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935" marR="17780" indent="-191770">
              <a:lnSpc>
                <a:spcPct val="1112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r>
              <a:rPr dirty="0" baseline="-35714" sz="1050" spc="-10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VELKOFORMÁTOVÁ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r>
              <a:rPr dirty="0" sz="700" spc="28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10" name="object 1810"/>
          <p:cNvGrpSpPr/>
          <p:nvPr/>
        </p:nvGrpSpPr>
        <p:grpSpPr>
          <a:xfrm>
            <a:off x="13322744" y="8341912"/>
            <a:ext cx="1260475" cy="1260475"/>
            <a:chOff x="13322744" y="8341912"/>
            <a:chExt cx="1260475" cy="1260475"/>
          </a:xfrm>
        </p:grpSpPr>
        <p:pic>
          <p:nvPicPr>
            <p:cNvPr id="1811" name="object 1811"/>
            <p:cNvPicPr/>
            <p:nvPr/>
          </p:nvPicPr>
          <p:blipFill>
            <a:blip r:embed="rId271" cstate="print"/>
            <a:stretch>
              <a:fillRect/>
            </a:stretch>
          </p:blipFill>
          <p:spPr>
            <a:xfrm>
              <a:off x="13322744" y="8341912"/>
              <a:ext cx="1260005" cy="1007986"/>
            </a:xfrm>
            <a:prstGeom prst="rect">
              <a:avLst/>
            </a:prstGeom>
          </p:spPr>
        </p:pic>
        <p:sp>
          <p:nvSpPr>
            <p:cNvPr id="1812" name="object 1812"/>
            <p:cNvSpPr/>
            <p:nvPr/>
          </p:nvSpPr>
          <p:spPr>
            <a:xfrm>
              <a:off x="13524357" y="9349898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13322744" y="8341912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13322744" y="9349898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5" name="object 1815"/>
          <p:cNvSpPr txBox="1"/>
          <p:nvPr/>
        </p:nvSpPr>
        <p:spPr>
          <a:xfrm>
            <a:off x="13511657" y="9463187"/>
            <a:ext cx="5499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16" name="object 1816"/>
          <p:cNvSpPr txBox="1"/>
          <p:nvPr/>
        </p:nvSpPr>
        <p:spPr>
          <a:xfrm>
            <a:off x="13294988" y="9344596"/>
            <a:ext cx="10483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30">
                <a:solidFill>
                  <a:srgbClr val="FFFFFF"/>
                </a:solidFill>
                <a:latin typeface="Tahoma"/>
                <a:cs typeface="Tahoma"/>
              </a:rPr>
              <a:t>M08</a:t>
            </a:r>
            <a:r>
              <a:rPr dirty="0" baseline="-35714" sz="1050" spc="-12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ZÁMKOVÁ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DLAŽBA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17" name="object 1817"/>
          <p:cNvGrpSpPr/>
          <p:nvPr/>
        </p:nvGrpSpPr>
        <p:grpSpPr>
          <a:xfrm>
            <a:off x="722858" y="1863591"/>
            <a:ext cx="12060555" cy="6118860"/>
            <a:chOff x="722858" y="1863591"/>
            <a:chExt cx="12060555" cy="6118860"/>
          </a:xfrm>
        </p:grpSpPr>
        <p:sp>
          <p:nvSpPr>
            <p:cNvPr id="1818" name="object 1818"/>
            <p:cNvSpPr/>
            <p:nvPr/>
          </p:nvSpPr>
          <p:spPr>
            <a:xfrm>
              <a:off x="722858" y="1863591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12059983" y="0"/>
                  </a:moveTo>
                  <a:lnTo>
                    <a:pt x="0" y="0"/>
                  </a:lnTo>
                  <a:lnTo>
                    <a:pt x="0" y="6118301"/>
                  </a:lnTo>
                  <a:lnTo>
                    <a:pt x="12059983" y="6118301"/>
                  </a:lnTo>
                  <a:lnTo>
                    <a:pt x="120599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722858" y="1863597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10874210" y="4746866"/>
                  </a:moveTo>
                  <a:lnTo>
                    <a:pt x="10867034" y="4622330"/>
                  </a:lnTo>
                  <a:lnTo>
                    <a:pt x="8706904" y="4746866"/>
                  </a:lnTo>
                  <a:lnTo>
                    <a:pt x="10874210" y="4746866"/>
                  </a:lnTo>
                  <a:close/>
                </a:path>
                <a:path w="12060555" h="6118859">
                  <a:moveTo>
                    <a:pt x="12060009" y="0"/>
                  </a:moveTo>
                  <a:lnTo>
                    <a:pt x="11985968" y="0"/>
                  </a:lnTo>
                  <a:lnTo>
                    <a:pt x="11985968" y="875601"/>
                  </a:lnTo>
                  <a:lnTo>
                    <a:pt x="11982793" y="930465"/>
                  </a:lnTo>
                  <a:lnTo>
                    <a:pt x="11467109" y="5355183"/>
                  </a:lnTo>
                  <a:lnTo>
                    <a:pt x="11299596" y="5500763"/>
                  </a:lnTo>
                  <a:lnTo>
                    <a:pt x="10857382" y="5516880"/>
                  </a:lnTo>
                  <a:lnTo>
                    <a:pt x="10795787" y="5477497"/>
                  </a:lnTo>
                  <a:lnTo>
                    <a:pt x="10915548" y="5464302"/>
                  </a:lnTo>
                  <a:lnTo>
                    <a:pt x="10874604" y="4753889"/>
                  </a:lnTo>
                  <a:lnTo>
                    <a:pt x="8585098" y="4753889"/>
                  </a:lnTo>
                  <a:lnTo>
                    <a:pt x="8236572" y="4753889"/>
                  </a:lnTo>
                  <a:lnTo>
                    <a:pt x="8236864" y="4817592"/>
                  </a:lnTo>
                  <a:lnTo>
                    <a:pt x="6862153" y="4818558"/>
                  </a:lnTo>
                  <a:lnTo>
                    <a:pt x="6862712" y="5355183"/>
                  </a:lnTo>
                  <a:lnTo>
                    <a:pt x="6862724" y="5359527"/>
                  </a:lnTo>
                  <a:lnTo>
                    <a:pt x="6700609" y="5570931"/>
                  </a:lnTo>
                  <a:lnTo>
                    <a:pt x="6705562" y="5743232"/>
                  </a:lnTo>
                  <a:lnTo>
                    <a:pt x="477342" y="5969444"/>
                  </a:lnTo>
                  <a:lnTo>
                    <a:pt x="185242" y="5971425"/>
                  </a:lnTo>
                  <a:lnTo>
                    <a:pt x="115887" y="287782"/>
                  </a:lnTo>
                  <a:lnTo>
                    <a:pt x="157683" y="287782"/>
                  </a:lnTo>
                  <a:lnTo>
                    <a:pt x="160934" y="1180655"/>
                  </a:lnTo>
                  <a:lnTo>
                    <a:pt x="601141" y="1181227"/>
                  </a:lnTo>
                  <a:lnTo>
                    <a:pt x="614756" y="729615"/>
                  </a:lnTo>
                  <a:lnTo>
                    <a:pt x="631571" y="670687"/>
                  </a:lnTo>
                  <a:lnTo>
                    <a:pt x="659028" y="615950"/>
                  </a:lnTo>
                  <a:lnTo>
                    <a:pt x="696137" y="567182"/>
                  </a:lnTo>
                  <a:lnTo>
                    <a:pt x="741654" y="526161"/>
                  </a:lnTo>
                  <a:lnTo>
                    <a:pt x="793965" y="494284"/>
                  </a:lnTo>
                  <a:lnTo>
                    <a:pt x="851293" y="472694"/>
                  </a:lnTo>
                  <a:lnTo>
                    <a:pt x="860856" y="1180655"/>
                  </a:lnTo>
                  <a:lnTo>
                    <a:pt x="860945" y="1186751"/>
                  </a:lnTo>
                  <a:lnTo>
                    <a:pt x="1062558" y="1186180"/>
                  </a:lnTo>
                  <a:lnTo>
                    <a:pt x="1060272" y="1006030"/>
                  </a:lnTo>
                  <a:lnTo>
                    <a:pt x="4977600" y="1002728"/>
                  </a:lnTo>
                  <a:lnTo>
                    <a:pt x="4976812" y="845566"/>
                  </a:lnTo>
                  <a:lnTo>
                    <a:pt x="5055070" y="845185"/>
                  </a:lnTo>
                  <a:lnTo>
                    <a:pt x="5062537" y="494538"/>
                  </a:lnTo>
                  <a:lnTo>
                    <a:pt x="11606035" y="477558"/>
                  </a:lnTo>
                  <a:lnTo>
                    <a:pt x="11951043" y="715327"/>
                  </a:lnTo>
                  <a:lnTo>
                    <a:pt x="11969902" y="767016"/>
                  </a:lnTo>
                  <a:lnTo>
                    <a:pt x="11981650" y="820737"/>
                  </a:lnTo>
                  <a:lnTo>
                    <a:pt x="11985968" y="875601"/>
                  </a:lnTo>
                  <a:lnTo>
                    <a:pt x="11985968" y="0"/>
                  </a:lnTo>
                  <a:lnTo>
                    <a:pt x="11850967" y="0"/>
                  </a:lnTo>
                  <a:lnTo>
                    <a:pt x="662228" y="0"/>
                  </a:lnTo>
                  <a:lnTo>
                    <a:pt x="0" y="0"/>
                  </a:lnTo>
                  <a:lnTo>
                    <a:pt x="0" y="6118301"/>
                  </a:lnTo>
                  <a:lnTo>
                    <a:pt x="12060009" y="6118301"/>
                  </a:lnTo>
                  <a:lnTo>
                    <a:pt x="12060009" y="5971425"/>
                  </a:lnTo>
                  <a:lnTo>
                    <a:pt x="12060009" y="5516880"/>
                  </a:lnTo>
                  <a:lnTo>
                    <a:pt x="12060009" y="476377"/>
                  </a:lnTo>
                  <a:lnTo>
                    <a:pt x="12060009" y="472694"/>
                  </a:lnTo>
                  <a:lnTo>
                    <a:pt x="12060009" y="287782"/>
                  </a:lnTo>
                  <a:lnTo>
                    <a:pt x="12060009" y="0"/>
                  </a:lnTo>
                  <a:close/>
                </a:path>
              </a:pathLst>
            </a:custGeom>
            <a:solidFill>
              <a:srgbClr val="FFFFF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5277745" y="5943098"/>
              <a:ext cx="281305" cy="0"/>
            </a:xfrm>
            <a:custGeom>
              <a:avLst/>
              <a:gdLst/>
              <a:ahLst/>
              <a:cxnLst/>
              <a:rect l="l" t="t" r="r" b="b"/>
              <a:pathLst>
                <a:path w="281304" h="0">
                  <a:moveTo>
                    <a:pt x="28108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5248941" y="5928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117"/>
                  </a:lnTo>
                  <a:lnTo>
                    <a:pt x="4267" y="4241"/>
                  </a:lnTo>
                  <a:lnTo>
                    <a:pt x="1117" y="8877"/>
                  </a:lnTo>
                  <a:lnTo>
                    <a:pt x="0" y="14389"/>
                  </a:lnTo>
                  <a:lnTo>
                    <a:pt x="1117" y="19945"/>
                  </a:lnTo>
                  <a:lnTo>
                    <a:pt x="4267" y="24580"/>
                  </a:lnTo>
                  <a:lnTo>
                    <a:pt x="8909" y="27705"/>
                  </a:lnTo>
                  <a:lnTo>
                    <a:pt x="14414" y="28797"/>
                  </a:lnTo>
                  <a:lnTo>
                    <a:pt x="19919" y="27705"/>
                  </a:lnTo>
                  <a:lnTo>
                    <a:pt x="24606" y="24580"/>
                  </a:lnTo>
                  <a:lnTo>
                    <a:pt x="27736" y="19945"/>
                  </a:lnTo>
                  <a:lnTo>
                    <a:pt x="28803" y="14389"/>
                  </a:lnTo>
                  <a:lnTo>
                    <a:pt x="27736" y="8877"/>
                  </a:lnTo>
                  <a:lnTo>
                    <a:pt x="24606" y="4241"/>
                  </a:lnTo>
                  <a:lnTo>
                    <a:pt x="1991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5248941" y="5928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389"/>
                  </a:moveTo>
                  <a:lnTo>
                    <a:pt x="28803" y="6476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803" y="22351"/>
                  </a:lnTo>
                  <a:lnTo>
                    <a:pt x="28803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5277745" y="6559340"/>
              <a:ext cx="281305" cy="0"/>
            </a:xfrm>
            <a:custGeom>
              <a:avLst/>
              <a:gdLst/>
              <a:ahLst/>
              <a:cxnLst/>
              <a:rect l="l" t="t" r="r" b="b"/>
              <a:pathLst>
                <a:path w="281304" h="0">
                  <a:moveTo>
                    <a:pt x="28108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5248941" y="65449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066"/>
                  </a:lnTo>
                  <a:lnTo>
                    <a:pt x="4267" y="4216"/>
                  </a:lnTo>
                  <a:lnTo>
                    <a:pt x="1117" y="8877"/>
                  </a:lnTo>
                  <a:lnTo>
                    <a:pt x="0" y="14382"/>
                  </a:lnTo>
                  <a:lnTo>
                    <a:pt x="1117" y="19894"/>
                  </a:lnTo>
                  <a:lnTo>
                    <a:pt x="4267" y="24580"/>
                  </a:lnTo>
                  <a:lnTo>
                    <a:pt x="8909" y="27679"/>
                  </a:lnTo>
                  <a:lnTo>
                    <a:pt x="14414" y="28797"/>
                  </a:lnTo>
                  <a:lnTo>
                    <a:pt x="19919" y="27679"/>
                  </a:lnTo>
                  <a:lnTo>
                    <a:pt x="24606" y="24580"/>
                  </a:lnTo>
                  <a:lnTo>
                    <a:pt x="27736" y="19894"/>
                  </a:lnTo>
                  <a:lnTo>
                    <a:pt x="28803" y="14382"/>
                  </a:lnTo>
                  <a:lnTo>
                    <a:pt x="27736" y="8877"/>
                  </a:lnTo>
                  <a:lnTo>
                    <a:pt x="24606" y="4216"/>
                  </a:lnTo>
                  <a:lnTo>
                    <a:pt x="1991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5248941" y="65449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03" y="14382"/>
                  </a:moveTo>
                  <a:lnTo>
                    <a:pt x="28803" y="6445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803" y="22345"/>
                  </a:lnTo>
                  <a:lnTo>
                    <a:pt x="28803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5277745" y="7350341"/>
              <a:ext cx="281305" cy="0"/>
            </a:xfrm>
            <a:custGeom>
              <a:avLst/>
              <a:gdLst/>
              <a:ahLst/>
              <a:cxnLst/>
              <a:rect l="l" t="t" r="r" b="b"/>
              <a:pathLst>
                <a:path w="281304" h="0">
                  <a:moveTo>
                    <a:pt x="28108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5248941" y="73359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066"/>
                  </a:lnTo>
                  <a:lnTo>
                    <a:pt x="4267" y="4216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67" y="24580"/>
                  </a:lnTo>
                  <a:lnTo>
                    <a:pt x="8909" y="27685"/>
                  </a:lnTo>
                  <a:lnTo>
                    <a:pt x="14414" y="28797"/>
                  </a:lnTo>
                  <a:lnTo>
                    <a:pt x="19919" y="27685"/>
                  </a:lnTo>
                  <a:lnTo>
                    <a:pt x="24606" y="24580"/>
                  </a:lnTo>
                  <a:lnTo>
                    <a:pt x="27736" y="19894"/>
                  </a:lnTo>
                  <a:lnTo>
                    <a:pt x="28803" y="14389"/>
                  </a:lnTo>
                  <a:lnTo>
                    <a:pt x="27736" y="8883"/>
                  </a:lnTo>
                  <a:lnTo>
                    <a:pt x="24606" y="4216"/>
                  </a:lnTo>
                  <a:lnTo>
                    <a:pt x="1991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5248941" y="73359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03" y="14389"/>
                  </a:moveTo>
                  <a:lnTo>
                    <a:pt x="28803" y="6451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803" y="22351"/>
                  </a:lnTo>
                  <a:lnTo>
                    <a:pt x="28803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6715378" y="6351702"/>
              <a:ext cx="17145" cy="347980"/>
            </a:xfrm>
            <a:custGeom>
              <a:avLst/>
              <a:gdLst/>
              <a:ahLst/>
              <a:cxnLst/>
              <a:rect l="l" t="t" r="r" b="b"/>
              <a:pathLst>
                <a:path w="17145" h="347979">
                  <a:moveTo>
                    <a:pt x="17081" y="0"/>
                  </a:moveTo>
                  <a:lnTo>
                    <a:pt x="0" y="347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6700202" y="66991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89" y="1066"/>
                  </a:lnTo>
                  <a:lnTo>
                    <a:pt x="4254" y="4190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254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574" y="24580"/>
                  </a:lnTo>
                  <a:lnTo>
                    <a:pt x="27685" y="19894"/>
                  </a:lnTo>
                  <a:lnTo>
                    <a:pt x="28828" y="14389"/>
                  </a:lnTo>
                  <a:lnTo>
                    <a:pt x="27685" y="8883"/>
                  </a:lnTo>
                  <a:lnTo>
                    <a:pt x="24574" y="4190"/>
                  </a:lnTo>
                  <a:lnTo>
                    <a:pt x="19938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6700202" y="66991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389"/>
                  </a:moveTo>
                  <a:lnTo>
                    <a:pt x="28828" y="6426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415" y="28797"/>
                  </a:lnTo>
                  <a:lnTo>
                    <a:pt x="28828" y="22351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10004869" y="5970651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 h="0">
                  <a:moveTo>
                    <a:pt x="15100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9976103" y="595624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117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74" y="24580"/>
                  </a:lnTo>
                  <a:lnTo>
                    <a:pt x="27622" y="19919"/>
                  </a:lnTo>
                  <a:lnTo>
                    <a:pt x="28765" y="14408"/>
                  </a:lnTo>
                  <a:lnTo>
                    <a:pt x="27622" y="8902"/>
                  </a:lnTo>
                  <a:lnTo>
                    <a:pt x="24574" y="4216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9976103" y="595624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10764837" y="3469322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 h="0">
                  <a:moveTo>
                    <a:pt x="14979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10736008" y="34549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79"/>
                  </a:lnTo>
                  <a:lnTo>
                    <a:pt x="4254" y="4191"/>
                  </a:lnTo>
                  <a:lnTo>
                    <a:pt x="1143" y="8890"/>
                  </a:lnTo>
                  <a:lnTo>
                    <a:pt x="0" y="14414"/>
                  </a:lnTo>
                  <a:lnTo>
                    <a:pt x="1143" y="19939"/>
                  </a:lnTo>
                  <a:lnTo>
                    <a:pt x="4254" y="24574"/>
                  </a:lnTo>
                  <a:lnTo>
                    <a:pt x="8953" y="27686"/>
                  </a:lnTo>
                  <a:lnTo>
                    <a:pt x="14414" y="28828"/>
                  </a:lnTo>
                  <a:lnTo>
                    <a:pt x="19938" y="27686"/>
                  </a:lnTo>
                  <a:lnTo>
                    <a:pt x="24637" y="24574"/>
                  </a:lnTo>
                  <a:lnTo>
                    <a:pt x="27685" y="19939"/>
                  </a:lnTo>
                  <a:lnTo>
                    <a:pt x="28828" y="14414"/>
                  </a:lnTo>
                  <a:lnTo>
                    <a:pt x="27685" y="8890"/>
                  </a:lnTo>
                  <a:lnTo>
                    <a:pt x="24637" y="4191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10736008" y="34549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415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38" name="object 1838"/>
            <p:cNvPicPr/>
            <p:nvPr/>
          </p:nvPicPr>
          <p:blipFill>
            <a:blip r:embed="rId272" cstate="print"/>
            <a:stretch>
              <a:fillRect/>
            </a:stretch>
          </p:blipFill>
          <p:spPr>
            <a:xfrm>
              <a:off x="9151788" y="2455501"/>
              <a:ext cx="195201" cy="97983"/>
            </a:xfrm>
            <a:prstGeom prst="rect">
              <a:avLst/>
            </a:prstGeom>
          </p:spPr>
        </p:pic>
        <p:sp>
          <p:nvSpPr>
            <p:cNvPr id="1839" name="object 1839"/>
            <p:cNvSpPr/>
            <p:nvPr/>
          </p:nvSpPr>
          <p:spPr>
            <a:xfrm>
              <a:off x="7184580" y="2320226"/>
              <a:ext cx="153035" cy="264795"/>
            </a:xfrm>
            <a:custGeom>
              <a:avLst/>
              <a:gdLst/>
              <a:ahLst/>
              <a:cxnLst/>
              <a:rect l="l" t="t" r="r" b="b"/>
              <a:pathLst>
                <a:path w="153034" h="264794">
                  <a:moveTo>
                    <a:pt x="152717" y="0"/>
                  </a:moveTo>
                  <a:lnTo>
                    <a:pt x="0" y="2643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7162990" y="258267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254"/>
                  </a:lnTo>
                  <a:lnTo>
                    <a:pt x="1143" y="8889"/>
                  </a:lnTo>
                  <a:lnTo>
                    <a:pt x="0" y="14414"/>
                  </a:lnTo>
                  <a:lnTo>
                    <a:pt x="1143" y="19875"/>
                  </a:lnTo>
                  <a:lnTo>
                    <a:pt x="4254" y="24574"/>
                  </a:lnTo>
                  <a:lnTo>
                    <a:pt x="8890" y="27685"/>
                  </a:lnTo>
                  <a:lnTo>
                    <a:pt x="14414" y="28828"/>
                  </a:lnTo>
                  <a:lnTo>
                    <a:pt x="19939" y="27685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414"/>
                  </a:lnTo>
                  <a:lnTo>
                    <a:pt x="27749" y="8889"/>
                  </a:lnTo>
                  <a:lnTo>
                    <a:pt x="24574" y="4254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7162990" y="258267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6310560" y="3749865"/>
              <a:ext cx="262890" cy="0"/>
            </a:xfrm>
            <a:custGeom>
              <a:avLst/>
              <a:gdLst/>
              <a:ahLst/>
              <a:cxnLst/>
              <a:rect l="l" t="t" r="r" b="b"/>
              <a:pathLst>
                <a:path w="262890" h="0">
                  <a:moveTo>
                    <a:pt x="262578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6281763" y="37354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079"/>
                  </a:lnTo>
                  <a:lnTo>
                    <a:pt x="4216" y="4254"/>
                  </a:lnTo>
                  <a:lnTo>
                    <a:pt x="1066" y="8890"/>
                  </a:lnTo>
                  <a:lnTo>
                    <a:pt x="0" y="14414"/>
                  </a:lnTo>
                  <a:lnTo>
                    <a:pt x="1066" y="19938"/>
                  </a:lnTo>
                  <a:lnTo>
                    <a:pt x="4216" y="24637"/>
                  </a:lnTo>
                  <a:lnTo>
                    <a:pt x="8877" y="27685"/>
                  </a:lnTo>
                  <a:lnTo>
                    <a:pt x="14389" y="28828"/>
                  </a:lnTo>
                  <a:lnTo>
                    <a:pt x="19894" y="27685"/>
                  </a:lnTo>
                  <a:lnTo>
                    <a:pt x="24580" y="24637"/>
                  </a:lnTo>
                  <a:lnTo>
                    <a:pt x="27679" y="19938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580" y="4254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6281763" y="37354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828"/>
                  </a:lnTo>
                  <a:lnTo>
                    <a:pt x="14389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7017956" y="3411474"/>
              <a:ext cx="161925" cy="339090"/>
            </a:xfrm>
            <a:custGeom>
              <a:avLst/>
              <a:gdLst/>
              <a:ahLst/>
              <a:cxnLst/>
              <a:rect l="l" t="t" r="r" b="b"/>
              <a:pathLst>
                <a:path w="161925" h="339089">
                  <a:moveTo>
                    <a:pt x="161416" y="339026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6997382" y="338404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142"/>
                  </a:lnTo>
                  <a:lnTo>
                    <a:pt x="4190" y="4254"/>
                  </a:lnTo>
                  <a:lnTo>
                    <a:pt x="1143" y="8953"/>
                  </a:lnTo>
                  <a:lnTo>
                    <a:pt x="0" y="14414"/>
                  </a:lnTo>
                  <a:lnTo>
                    <a:pt x="1143" y="19938"/>
                  </a:lnTo>
                  <a:lnTo>
                    <a:pt x="4190" y="24637"/>
                  </a:lnTo>
                  <a:lnTo>
                    <a:pt x="8889" y="27749"/>
                  </a:lnTo>
                  <a:lnTo>
                    <a:pt x="14350" y="28828"/>
                  </a:lnTo>
                  <a:lnTo>
                    <a:pt x="19875" y="27749"/>
                  </a:lnTo>
                  <a:lnTo>
                    <a:pt x="24574" y="24637"/>
                  </a:lnTo>
                  <a:lnTo>
                    <a:pt x="27685" y="19938"/>
                  </a:lnTo>
                  <a:lnTo>
                    <a:pt x="28765" y="14414"/>
                  </a:lnTo>
                  <a:lnTo>
                    <a:pt x="27685" y="8953"/>
                  </a:lnTo>
                  <a:lnTo>
                    <a:pt x="24574" y="4254"/>
                  </a:lnTo>
                  <a:lnTo>
                    <a:pt x="19875" y="114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6997382" y="338404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415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351" y="28828"/>
                  </a:lnTo>
                  <a:lnTo>
                    <a:pt x="28765" y="22415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10943018" y="6458636"/>
              <a:ext cx="224790" cy="1905"/>
            </a:xfrm>
            <a:custGeom>
              <a:avLst/>
              <a:gdLst/>
              <a:ahLst/>
              <a:cxnLst/>
              <a:rect l="l" t="t" r="r" b="b"/>
              <a:pathLst>
                <a:path w="224790" h="1904">
                  <a:moveTo>
                    <a:pt x="224345" y="0"/>
                  </a:moveTo>
                  <a:lnTo>
                    <a:pt x="0" y="17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10914189" y="64461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254" y="4216"/>
                  </a:lnTo>
                  <a:lnTo>
                    <a:pt x="1143" y="8909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254" y="24555"/>
                  </a:lnTo>
                  <a:lnTo>
                    <a:pt x="8890" y="27685"/>
                  </a:lnTo>
                  <a:lnTo>
                    <a:pt x="14414" y="28797"/>
                  </a:lnTo>
                  <a:lnTo>
                    <a:pt x="19939" y="27685"/>
                  </a:lnTo>
                  <a:lnTo>
                    <a:pt x="24574" y="24555"/>
                  </a:lnTo>
                  <a:lnTo>
                    <a:pt x="27749" y="19919"/>
                  </a:lnTo>
                  <a:lnTo>
                    <a:pt x="28828" y="14414"/>
                  </a:lnTo>
                  <a:lnTo>
                    <a:pt x="27749" y="8909"/>
                  </a:lnTo>
                  <a:lnTo>
                    <a:pt x="24574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10914189" y="64461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77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7527607" y="6136024"/>
              <a:ext cx="0" cy="259079"/>
            </a:xfrm>
            <a:custGeom>
              <a:avLst/>
              <a:gdLst/>
              <a:ahLst/>
              <a:cxnLst/>
              <a:rect l="l" t="t" r="r" b="b"/>
              <a:pathLst>
                <a:path w="0" h="259079">
                  <a:moveTo>
                    <a:pt x="0" y="0"/>
                  </a:moveTo>
                  <a:lnTo>
                    <a:pt x="0" y="25859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7513192" y="63946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254" y="4216"/>
                  </a:lnTo>
                  <a:lnTo>
                    <a:pt x="1142" y="8902"/>
                  </a:lnTo>
                  <a:lnTo>
                    <a:pt x="0" y="14414"/>
                  </a:lnTo>
                  <a:lnTo>
                    <a:pt x="1142" y="19919"/>
                  </a:lnTo>
                  <a:lnTo>
                    <a:pt x="4254" y="24580"/>
                  </a:lnTo>
                  <a:lnTo>
                    <a:pt x="8889" y="27730"/>
                  </a:lnTo>
                  <a:lnTo>
                    <a:pt x="14414" y="28797"/>
                  </a:lnTo>
                  <a:lnTo>
                    <a:pt x="19938" y="27730"/>
                  </a:lnTo>
                  <a:lnTo>
                    <a:pt x="24574" y="24580"/>
                  </a:lnTo>
                  <a:lnTo>
                    <a:pt x="27749" y="19919"/>
                  </a:lnTo>
                  <a:lnTo>
                    <a:pt x="28828" y="14414"/>
                  </a:lnTo>
                  <a:lnTo>
                    <a:pt x="27749" y="8902"/>
                  </a:lnTo>
                  <a:lnTo>
                    <a:pt x="24574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7513192" y="63946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8958199" y="4989900"/>
              <a:ext cx="76200" cy="267335"/>
            </a:xfrm>
            <a:custGeom>
              <a:avLst/>
              <a:gdLst/>
              <a:ahLst/>
              <a:cxnLst/>
              <a:rect l="l" t="t" r="r" b="b"/>
              <a:pathLst>
                <a:path w="76200" h="267335">
                  <a:moveTo>
                    <a:pt x="75946" y="0"/>
                  </a:moveTo>
                  <a:lnTo>
                    <a:pt x="0" y="26729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8939847" y="52566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829" y="14414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8939847" y="525665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7807198" y="5250002"/>
              <a:ext cx="309880" cy="0"/>
            </a:xfrm>
            <a:custGeom>
              <a:avLst/>
              <a:gdLst/>
              <a:ahLst/>
              <a:cxnLst/>
              <a:rect l="l" t="t" r="r" b="b"/>
              <a:pathLst>
                <a:path w="309879" h="0">
                  <a:moveTo>
                    <a:pt x="0" y="0"/>
                  </a:moveTo>
                  <a:lnTo>
                    <a:pt x="30949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8116697" y="523559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111"/>
                  </a:lnTo>
                  <a:lnTo>
                    <a:pt x="4254" y="4241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254" y="24580"/>
                  </a:lnTo>
                  <a:lnTo>
                    <a:pt x="8953" y="27730"/>
                  </a:lnTo>
                  <a:lnTo>
                    <a:pt x="14414" y="28797"/>
                  </a:lnTo>
                  <a:lnTo>
                    <a:pt x="19938" y="27730"/>
                  </a:lnTo>
                  <a:lnTo>
                    <a:pt x="24574" y="24580"/>
                  </a:lnTo>
                  <a:lnTo>
                    <a:pt x="27749" y="19913"/>
                  </a:lnTo>
                  <a:lnTo>
                    <a:pt x="28828" y="14408"/>
                  </a:lnTo>
                  <a:lnTo>
                    <a:pt x="27749" y="8902"/>
                  </a:lnTo>
                  <a:lnTo>
                    <a:pt x="24574" y="4241"/>
                  </a:lnTo>
                  <a:lnTo>
                    <a:pt x="19938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8116697" y="523559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08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6181597" y="5250002"/>
              <a:ext cx="233679" cy="0"/>
            </a:xfrm>
            <a:custGeom>
              <a:avLst/>
              <a:gdLst/>
              <a:ahLst/>
              <a:cxnLst/>
              <a:rect l="l" t="t" r="r" b="b"/>
              <a:pathLst>
                <a:path w="233679" h="0">
                  <a:moveTo>
                    <a:pt x="23336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6152800" y="523559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111"/>
                  </a:lnTo>
                  <a:lnTo>
                    <a:pt x="4241" y="4241"/>
                  </a:lnTo>
                  <a:lnTo>
                    <a:pt x="1117" y="8902"/>
                  </a:lnTo>
                  <a:lnTo>
                    <a:pt x="0" y="14408"/>
                  </a:lnTo>
                  <a:lnTo>
                    <a:pt x="1117" y="19913"/>
                  </a:lnTo>
                  <a:lnTo>
                    <a:pt x="4241" y="24580"/>
                  </a:lnTo>
                  <a:lnTo>
                    <a:pt x="8909" y="27730"/>
                  </a:lnTo>
                  <a:lnTo>
                    <a:pt x="14414" y="28797"/>
                  </a:lnTo>
                  <a:lnTo>
                    <a:pt x="19919" y="27730"/>
                  </a:lnTo>
                  <a:lnTo>
                    <a:pt x="24580" y="24580"/>
                  </a:lnTo>
                  <a:lnTo>
                    <a:pt x="27736" y="19913"/>
                  </a:lnTo>
                  <a:lnTo>
                    <a:pt x="28797" y="14408"/>
                  </a:lnTo>
                  <a:lnTo>
                    <a:pt x="27736" y="8902"/>
                  </a:lnTo>
                  <a:lnTo>
                    <a:pt x="24580" y="4241"/>
                  </a:lnTo>
                  <a:lnTo>
                    <a:pt x="19919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6152800" y="523559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97" y="22345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7096252" y="2976753"/>
              <a:ext cx="149860" cy="0"/>
            </a:xfrm>
            <a:custGeom>
              <a:avLst/>
              <a:gdLst/>
              <a:ahLst/>
              <a:cxnLst/>
              <a:rect l="l" t="t" r="r" b="b"/>
              <a:pathLst>
                <a:path w="149859" h="0">
                  <a:moveTo>
                    <a:pt x="14973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7067422" y="29624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90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828" y="14350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7067422" y="29624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4275010" y="4618005"/>
              <a:ext cx="0" cy="143510"/>
            </a:xfrm>
            <a:custGeom>
              <a:avLst/>
              <a:gdLst/>
              <a:ahLst/>
              <a:cxnLst/>
              <a:rect l="l" t="t" r="r" b="b"/>
              <a:pathLst>
                <a:path w="0" h="143510">
                  <a:moveTo>
                    <a:pt x="0" y="0"/>
                  </a:moveTo>
                  <a:lnTo>
                    <a:pt x="0" y="1432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4260602" y="47612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1"/>
                  </a:lnTo>
                  <a:lnTo>
                    <a:pt x="4241" y="4235"/>
                  </a:lnTo>
                  <a:lnTo>
                    <a:pt x="1117" y="8877"/>
                  </a:lnTo>
                  <a:lnTo>
                    <a:pt x="0" y="14382"/>
                  </a:lnTo>
                  <a:lnTo>
                    <a:pt x="1117" y="19938"/>
                  </a:lnTo>
                  <a:lnTo>
                    <a:pt x="4241" y="24580"/>
                  </a:lnTo>
                  <a:lnTo>
                    <a:pt x="8902" y="27705"/>
                  </a:lnTo>
                  <a:lnTo>
                    <a:pt x="14408" y="28797"/>
                  </a:lnTo>
                  <a:lnTo>
                    <a:pt x="19919" y="27705"/>
                  </a:lnTo>
                  <a:lnTo>
                    <a:pt x="24580" y="24580"/>
                  </a:lnTo>
                  <a:lnTo>
                    <a:pt x="27730" y="19938"/>
                  </a:lnTo>
                  <a:lnTo>
                    <a:pt x="28797" y="14382"/>
                  </a:lnTo>
                  <a:lnTo>
                    <a:pt x="27730" y="8877"/>
                  </a:lnTo>
                  <a:lnTo>
                    <a:pt x="24580" y="4235"/>
                  </a:lnTo>
                  <a:lnTo>
                    <a:pt x="19919" y="1111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4260602" y="47612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70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70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10004869" y="5577745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 h="0">
                  <a:moveTo>
                    <a:pt x="15100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9976103" y="55633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74" y="24580"/>
                  </a:lnTo>
                  <a:lnTo>
                    <a:pt x="27622" y="19919"/>
                  </a:lnTo>
                  <a:lnTo>
                    <a:pt x="28765" y="14408"/>
                  </a:lnTo>
                  <a:lnTo>
                    <a:pt x="27622" y="8902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9976103" y="55633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5277745" y="6899192"/>
              <a:ext cx="281305" cy="0"/>
            </a:xfrm>
            <a:custGeom>
              <a:avLst/>
              <a:gdLst/>
              <a:ahLst/>
              <a:cxnLst/>
              <a:rect l="l" t="t" r="r" b="b"/>
              <a:pathLst>
                <a:path w="281304" h="0">
                  <a:moveTo>
                    <a:pt x="28108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5248941" y="688480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066"/>
                  </a:lnTo>
                  <a:lnTo>
                    <a:pt x="4267" y="4197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67" y="24536"/>
                  </a:lnTo>
                  <a:lnTo>
                    <a:pt x="8909" y="27686"/>
                  </a:lnTo>
                  <a:lnTo>
                    <a:pt x="14414" y="28803"/>
                  </a:lnTo>
                  <a:lnTo>
                    <a:pt x="19919" y="27686"/>
                  </a:lnTo>
                  <a:lnTo>
                    <a:pt x="24606" y="24536"/>
                  </a:lnTo>
                  <a:lnTo>
                    <a:pt x="27736" y="19894"/>
                  </a:lnTo>
                  <a:lnTo>
                    <a:pt x="28803" y="14389"/>
                  </a:lnTo>
                  <a:lnTo>
                    <a:pt x="27736" y="8883"/>
                  </a:lnTo>
                  <a:lnTo>
                    <a:pt x="24606" y="4197"/>
                  </a:lnTo>
                  <a:lnTo>
                    <a:pt x="1991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5248941" y="688480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03" y="14389"/>
                  </a:moveTo>
                  <a:lnTo>
                    <a:pt x="28803" y="6426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803"/>
                  </a:lnTo>
                  <a:lnTo>
                    <a:pt x="14414" y="28803"/>
                  </a:lnTo>
                  <a:lnTo>
                    <a:pt x="22377" y="28803"/>
                  </a:lnTo>
                  <a:lnTo>
                    <a:pt x="28803" y="22351"/>
                  </a:lnTo>
                  <a:lnTo>
                    <a:pt x="28803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75" name="object 1875"/>
          <p:cNvSpPr txBox="1"/>
          <p:nvPr/>
        </p:nvSpPr>
        <p:spPr>
          <a:xfrm>
            <a:off x="9034144" y="4666024"/>
            <a:ext cx="259715" cy="324485"/>
          </a:xfrm>
          <a:prstGeom prst="rect">
            <a:avLst/>
          </a:prstGeom>
          <a:solidFill>
            <a:srgbClr val="84A4C4"/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065">
              <a:lnSpc>
                <a:spcPct val="100000"/>
              </a:lnSpc>
              <a:spcBef>
                <a:spcPts val="675"/>
              </a:spcBef>
            </a:pPr>
            <a:r>
              <a:rPr dirty="0" sz="900" spc="30">
                <a:solidFill>
                  <a:srgbClr val="FFFFFF"/>
                </a:solidFill>
                <a:latin typeface="Tahoma"/>
                <a:cs typeface="Tahoma"/>
              </a:rPr>
              <a:t>M04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876" name="object 1876"/>
          <p:cNvSpPr txBox="1"/>
          <p:nvPr/>
        </p:nvSpPr>
        <p:spPr>
          <a:xfrm>
            <a:off x="942527" y="5601180"/>
            <a:ext cx="423545" cy="296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800" spc="-10">
                <a:latin typeface="Tahoma"/>
                <a:cs typeface="Tahoma"/>
              </a:rPr>
              <a:t>zahradní domek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877" name="object 1877"/>
          <p:cNvSpPr txBox="1"/>
          <p:nvPr/>
        </p:nvSpPr>
        <p:spPr>
          <a:xfrm>
            <a:off x="12202221" y="476867"/>
            <a:ext cx="258318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0">
                <a:latin typeface="Tahoma"/>
                <a:cs typeface="Tahoma"/>
              </a:rPr>
              <a:t>SITUACE</a:t>
            </a:r>
            <a:r>
              <a:rPr dirty="0" sz="2000" spc="-7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114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MATERIÁLY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10155872" y="5646825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259307" y="0"/>
                </a:moveTo>
                <a:lnTo>
                  <a:pt x="0" y="0"/>
                </a:lnTo>
                <a:lnTo>
                  <a:pt x="0" y="323825"/>
                </a:lnTo>
                <a:lnTo>
                  <a:pt x="259307" y="323825"/>
                </a:lnTo>
                <a:lnTo>
                  <a:pt x="259307" y="0"/>
                </a:lnTo>
                <a:close/>
              </a:path>
            </a:pathLst>
          </a:custGeom>
          <a:solidFill>
            <a:srgbClr val="84A4C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 txBox="1"/>
          <p:nvPr/>
        </p:nvSpPr>
        <p:spPr>
          <a:xfrm>
            <a:off x="10156504" y="5720172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80" name="object 1880"/>
          <p:cNvGrpSpPr/>
          <p:nvPr/>
        </p:nvGrpSpPr>
        <p:grpSpPr>
          <a:xfrm>
            <a:off x="5558828" y="5619298"/>
            <a:ext cx="4860290" cy="355600"/>
            <a:chOff x="5558828" y="5619298"/>
            <a:chExt cx="4860290" cy="355600"/>
          </a:xfrm>
        </p:grpSpPr>
        <p:sp>
          <p:nvSpPr>
            <p:cNvPr id="1881" name="object 1881"/>
            <p:cNvSpPr/>
            <p:nvPr/>
          </p:nvSpPr>
          <p:spPr>
            <a:xfrm>
              <a:off x="10155872" y="564682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5558828" y="561929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3" name="object 1883"/>
          <p:cNvSpPr txBox="1"/>
          <p:nvPr/>
        </p:nvSpPr>
        <p:spPr>
          <a:xfrm>
            <a:off x="5558828" y="5619293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9343390" y="2135275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259307" y="0"/>
                </a:moveTo>
                <a:lnTo>
                  <a:pt x="0" y="0"/>
                </a:lnTo>
                <a:lnTo>
                  <a:pt x="0" y="323825"/>
                </a:lnTo>
                <a:lnTo>
                  <a:pt x="259307" y="323825"/>
                </a:lnTo>
                <a:lnTo>
                  <a:pt x="259307" y="0"/>
                </a:lnTo>
                <a:close/>
              </a:path>
            </a:pathLst>
          </a:custGeom>
          <a:solidFill>
            <a:srgbClr val="84A4C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5" name="object 1885"/>
          <p:cNvSpPr txBox="1"/>
          <p:nvPr/>
        </p:nvSpPr>
        <p:spPr>
          <a:xfrm>
            <a:off x="9343848" y="2208621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86" name="object 1886"/>
          <p:cNvGrpSpPr/>
          <p:nvPr/>
        </p:nvGrpSpPr>
        <p:grpSpPr>
          <a:xfrm>
            <a:off x="7337297" y="1996401"/>
            <a:ext cx="2269490" cy="466725"/>
            <a:chOff x="7337297" y="1996401"/>
            <a:chExt cx="2269490" cy="466725"/>
          </a:xfrm>
        </p:grpSpPr>
        <p:sp>
          <p:nvSpPr>
            <p:cNvPr id="1887" name="object 1887"/>
            <p:cNvSpPr/>
            <p:nvPr/>
          </p:nvSpPr>
          <p:spPr>
            <a:xfrm>
              <a:off x="9343389" y="213525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7337297" y="199640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9" name="object 1889"/>
          <p:cNvSpPr txBox="1"/>
          <p:nvPr/>
        </p:nvSpPr>
        <p:spPr>
          <a:xfrm>
            <a:off x="7346598" y="2069746"/>
            <a:ext cx="2413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90" name="object 1890"/>
          <p:cNvGrpSpPr/>
          <p:nvPr/>
        </p:nvGrpSpPr>
        <p:grpSpPr>
          <a:xfrm>
            <a:off x="7333488" y="1992566"/>
            <a:ext cx="4093210" cy="4466590"/>
            <a:chOff x="7333488" y="1992566"/>
            <a:chExt cx="4093210" cy="4466590"/>
          </a:xfrm>
        </p:grpSpPr>
        <p:sp>
          <p:nvSpPr>
            <p:cNvPr id="1891" name="object 1891"/>
            <p:cNvSpPr/>
            <p:nvPr/>
          </p:nvSpPr>
          <p:spPr>
            <a:xfrm>
              <a:off x="7337298" y="19963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11167364" y="613476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83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83" y="323874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93" name="object 1893"/>
          <p:cNvSpPr txBox="1"/>
          <p:nvPr/>
        </p:nvSpPr>
        <p:spPr>
          <a:xfrm>
            <a:off x="11185471" y="6208131"/>
            <a:ext cx="22352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M11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94" name="object 1894"/>
          <p:cNvGrpSpPr/>
          <p:nvPr/>
        </p:nvGrpSpPr>
        <p:grpSpPr>
          <a:xfrm>
            <a:off x="6732460" y="6027876"/>
            <a:ext cx="4698365" cy="434975"/>
            <a:chOff x="6732460" y="6027876"/>
            <a:chExt cx="4698365" cy="434975"/>
          </a:xfrm>
        </p:grpSpPr>
        <p:sp>
          <p:nvSpPr>
            <p:cNvPr id="1895" name="object 1895"/>
            <p:cNvSpPr/>
            <p:nvPr/>
          </p:nvSpPr>
          <p:spPr>
            <a:xfrm>
              <a:off x="11167363" y="6134760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0" y="323875"/>
                  </a:moveTo>
                  <a:lnTo>
                    <a:pt x="259333" y="323875"/>
                  </a:lnTo>
                </a:path>
                <a:path w="259715" h="324485">
                  <a:moveTo>
                    <a:pt x="259333" y="323875"/>
                  </a:moveTo>
                  <a:lnTo>
                    <a:pt x="259333" y="0"/>
                  </a:lnTo>
                </a:path>
                <a:path w="259715" h="324485">
                  <a:moveTo>
                    <a:pt x="259333" y="0"/>
                  </a:moveTo>
                  <a:lnTo>
                    <a:pt x="0" y="0"/>
                  </a:lnTo>
                </a:path>
                <a:path w="259715" h="324485">
                  <a:moveTo>
                    <a:pt x="0" y="0"/>
                  </a:move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6732460" y="60278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97" name="object 1897"/>
          <p:cNvSpPr txBox="1"/>
          <p:nvPr/>
        </p:nvSpPr>
        <p:spPr>
          <a:xfrm>
            <a:off x="6733080" y="6101248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98" name="object 1898"/>
          <p:cNvGrpSpPr/>
          <p:nvPr/>
        </p:nvGrpSpPr>
        <p:grpSpPr>
          <a:xfrm>
            <a:off x="6728650" y="3422904"/>
            <a:ext cx="1058545" cy="2933065"/>
            <a:chOff x="6728650" y="3422904"/>
            <a:chExt cx="1058545" cy="2933065"/>
          </a:xfrm>
        </p:grpSpPr>
        <p:sp>
          <p:nvSpPr>
            <p:cNvPr id="1899" name="object 1899"/>
            <p:cNvSpPr/>
            <p:nvPr/>
          </p:nvSpPr>
          <p:spPr>
            <a:xfrm>
              <a:off x="6732460" y="602787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7179373" y="342670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7179373" y="342671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70" y="323786"/>
                  </a:lnTo>
                </a:path>
                <a:path w="259715" h="323850">
                  <a:moveTo>
                    <a:pt x="259270" y="323786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7527607" y="58121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3" name="object 1903"/>
          <p:cNvSpPr txBox="1"/>
          <p:nvPr/>
        </p:nvSpPr>
        <p:spPr>
          <a:xfrm>
            <a:off x="7529319" y="5885550"/>
            <a:ext cx="25654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04" name="object 1904"/>
          <p:cNvGrpSpPr/>
          <p:nvPr/>
        </p:nvGrpSpPr>
        <p:grpSpPr>
          <a:xfrm>
            <a:off x="4275010" y="4294156"/>
            <a:ext cx="3515995" cy="2269490"/>
            <a:chOff x="4275010" y="4294156"/>
            <a:chExt cx="3515995" cy="2269490"/>
          </a:xfrm>
        </p:grpSpPr>
        <p:sp>
          <p:nvSpPr>
            <p:cNvPr id="1905" name="object 1905"/>
            <p:cNvSpPr/>
            <p:nvPr/>
          </p:nvSpPr>
          <p:spPr>
            <a:xfrm>
              <a:off x="7527607" y="581217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3" y="323850"/>
                  </a:lnTo>
                </a:path>
                <a:path w="259715" h="323850">
                  <a:moveTo>
                    <a:pt x="259333" y="323850"/>
                  </a:moveTo>
                  <a:lnTo>
                    <a:pt x="259333" y="0"/>
                  </a:lnTo>
                </a:path>
                <a:path w="259715" h="323850">
                  <a:moveTo>
                    <a:pt x="259333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5558827" y="623549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5558827" y="623549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</a:path>
                <a:path w="259714" h="323850">
                  <a:moveTo>
                    <a:pt x="259283" y="323850"/>
                  </a:moveTo>
                  <a:lnTo>
                    <a:pt x="259283" y="0"/>
                  </a:lnTo>
                </a:path>
                <a:path w="259714" h="323850">
                  <a:moveTo>
                    <a:pt x="259283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4275010" y="42941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9" name="object 1909"/>
          <p:cNvSpPr txBox="1"/>
          <p:nvPr/>
        </p:nvSpPr>
        <p:spPr>
          <a:xfrm>
            <a:off x="4276721" y="4367545"/>
            <a:ext cx="25654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10" name="object 1910"/>
          <p:cNvGrpSpPr/>
          <p:nvPr/>
        </p:nvGrpSpPr>
        <p:grpSpPr>
          <a:xfrm>
            <a:off x="4271200" y="3426015"/>
            <a:ext cx="2561590" cy="1196340"/>
            <a:chOff x="4271200" y="3426015"/>
            <a:chExt cx="2561590" cy="1196340"/>
          </a:xfrm>
        </p:grpSpPr>
        <p:sp>
          <p:nvSpPr>
            <p:cNvPr id="1911" name="object 1911"/>
            <p:cNvSpPr/>
            <p:nvPr/>
          </p:nvSpPr>
          <p:spPr>
            <a:xfrm>
              <a:off x="4275010" y="4294124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5">
                  <a:moveTo>
                    <a:pt x="0" y="323881"/>
                  </a:moveTo>
                  <a:lnTo>
                    <a:pt x="259308" y="323881"/>
                  </a:lnTo>
                </a:path>
                <a:path w="259714" h="324485">
                  <a:moveTo>
                    <a:pt x="259308" y="323881"/>
                  </a:moveTo>
                  <a:lnTo>
                    <a:pt x="259308" y="0"/>
                  </a:lnTo>
                </a:path>
                <a:path w="259714" h="324485">
                  <a:moveTo>
                    <a:pt x="259308" y="0"/>
                  </a:moveTo>
                  <a:lnTo>
                    <a:pt x="0" y="0"/>
                  </a:lnTo>
                </a:path>
                <a:path w="259714" h="324485">
                  <a:moveTo>
                    <a:pt x="0" y="0"/>
                  </a:moveTo>
                  <a:lnTo>
                    <a:pt x="0" y="32388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6573139" y="34260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13" name="object 1913"/>
          <p:cNvSpPr txBox="1"/>
          <p:nvPr/>
        </p:nvSpPr>
        <p:spPr>
          <a:xfrm>
            <a:off x="6582489" y="3499411"/>
            <a:ext cx="24066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14" name="object 1914"/>
          <p:cNvGrpSpPr/>
          <p:nvPr/>
        </p:nvGrpSpPr>
        <p:grpSpPr>
          <a:xfrm>
            <a:off x="6414960" y="3422205"/>
            <a:ext cx="421640" cy="1828164"/>
            <a:chOff x="6414960" y="3422205"/>
            <a:chExt cx="421640" cy="1828164"/>
          </a:xfrm>
        </p:grpSpPr>
        <p:sp>
          <p:nvSpPr>
            <p:cNvPr id="1915" name="object 1915"/>
            <p:cNvSpPr/>
            <p:nvPr/>
          </p:nvSpPr>
          <p:spPr>
            <a:xfrm>
              <a:off x="6573138" y="34260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6414960" y="492617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17" name="object 1917"/>
          <p:cNvSpPr txBox="1"/>
          <p:nvPr/>
        </p:nvSpPr>
        <p:spPr>
          <a:xfrm>
            <a:off x="6418560" y="4999548"/>
            <a:ext cx="25209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9525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18" name="object 1918"/>
          <p:cNvGrpSpPr/>
          <p:nvPr/>
        </p:nvGrpSpPr>
        <p:grpSpPr>
          <a:xfrm>
            <a:off x="6411150" y="4922367"/>
            <a:ext cx="1454150" cy="331470"/>
            <a:chOff x="6411150" y="4922367"/>
            <a:chExt cx="1454150" cy="331470"/>
          </a:xfrm>
        </p:grpSpPr>
        <p:sp>
          <p:nvSpPr>
            <p:cNvPr id="1919" name="object 1919"/>
            <p:cNvSpPr/>
            <p:nvPr/>
          </p:nvSpPr>
          <p:spPr>
            <a:xfrm>
              <a:off x="6414960" y="492617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7605522" y="492617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21" name="object 1921"/>
          <p:cNvSpPr txBox="1"/>
          <p:nvPr/>
        </p:nvSpPr>
        <p:spPr>
          <a:xfrm>
            <a:off x="7605929" y="4999548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22" name="object 1922"/>
          <p:cNvGrpSpPr/>
          <p:nvPr/>
        </p:nvGrpSpPr>
        <p:grpSpPr>
          <a:xfrm>
            <a:off x="5558828" y="4922367"/>
            <a:ext cx="2310130" cy="2428240"/>
            <a:chOff x="5558828" y="4922367"/>
            <a:chExt cx="2310130" cy="2428240"/>
          </a:xfrm>
        </p:grpSpPr>
        <p:sp>
          <p:nvSpPr>
            <p:cNvPr id="1923" name="object 1923"/>
            <p:cNvSpPr/>
            <p:nvPr/>
          </p:nvSpPr>
          <p:spPr>
            <a:xfrm>
              <a:off x="7605522" y="492617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5558828" y="702649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25" name="object 1925"/>
          <p:cNvSpPr txBox="1"/>
          <p:nvPr/>
        </p:nvSpPr>
        <p:spPr>
          <a:xfrm>
            <a:off x="5559423" y="7099861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26" name="object 1926"/>
          <p:cNvGrpSpPr/>
          <p:nvPr/>
        </p:nvGrpSpPr>
        <p:grpSpPr>
          <a:xfrm>
            <a:off x="5555018" y="3145497"/>
            <a:ext cx="5619115" cy="4208780"/>
            <a:chOff x="5555018" y="3145497"/>
            <a:chExt cx="5619115" cy="4208780"/>
          </a:xfrm>
        </p:grpSpPr>
        <p:sp>
          <p:nvSpPr>
            <p:cNvPr id="1927" name="object 1927"/>
            <p:cNvSpPr/>
            <p:nvPr/>
          </p:nvSpPr>
          <p:spPr>
            <a:xfrm>
              <a:off x="5558828" y="702649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</a:path>
                <a:path w="259714" h="323850">
                  <a:moveTo>
                    <a:pt x="259283" y="323850"/>
                  </a:moveTo>
                  <a:lnTo>
                    <a:pt x="259283" y="0"/>
                  </a:lnTo>
                </a:path>
                <a:path w="259714" h="323850">
                  <a:moveTo>
                    <a:pt x="259283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10914634" y="314549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29" name="object 1929"/>
          <p:cNvSpPr txBox="1"/>
          <p:nvPr/>
        </p:nvSpPr>
        <p:spPr>
          <a:xfrm>
            <a:off x="10915228" y="3218843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M08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30" name="object 1930"/>
          <p:cNvGrpSpPr/>
          <p:nvPr/>
        </p:nvGrpSpPr>
        <p:grpSpPr>
          <a:xfrm>
            <a:off x="7245984" y="2652927"/>
            <a:ext cx="3930015" cy="818515"/>
            <a:chOff x="7245984" y="2652927"/>
            <a:chExt cx="3930015" cy="818515"/>
          </a:xfrm>
        </p:grpSpPr>
        <p:sp>
          <p:nvSpPr>
            <p:cNvPr id="1931" name="object 1931"/>
            <p:cNvSpPr/>
            <p:nvPr/>
          </p:nvSpPr>
          <p:spPr>
            <a:xfrm>
              <a:off x="10914633" y="314547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07" y="323850"/>
                  </a:lnTo>
                </a:path>
                <a:path w="259715" h="323850">
                  <a:moveTo>
                    <a:pt x="259207" y="323850"/>
                  </a:moveTo>
                  <a:lnTo>
                    <a:pt x="259207" y="0"/>
                  </a:lnTo>
                </a:path>
                <a:path w="259715" h="323850">
                  <a:moveTo>
                    <a:pt x="259207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7245984" y="265292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33" name="object 1933"/>
          <p:cNvSpPr txBox="1"/>
          <p:nvPr/>
        </p:nvSpPr>
        <p:spPr>
          <a:xfrm>
            <a:off x="7246591" y="2726324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M08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34" name="object 1934"/>
          <p:cNvGrpSpPr/>
          <p:nvPr/>
        </p:nvGrpSpPr>
        <p:grpSpPr>
          <a:xfrm>
            <a:off x="7244080" y="2651061"/>
            <a:ext cx="3171190" cy="2926715"/>
            <a:chOff x="7244080" y="2651061"/>
            <a:chExt cx="3171190" cy="2926715"/>
          </a:xfrm>
        </p:grpSpPr>
        <p:sp>
          <p:nvSpPr>
            <p:cNvPr id="1935" name="object 1935"/>
            <p:cNvSpPr/>
            <p:nvPr/>
          </p:nvSpPr>
          <p:spPr>
            <a:xfrm>
              <a:off x="7245985" y="265296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70" y="323786"/>
                  </a:lnTo>
                </a:path>
                <a:path w="259715" h="323850">
                  <a:moveTo>
                    <a:pt x="259270" y="323786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78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10155872" y="52539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37" name="object 1937"/>
          <p:cNvSpPr txBox="1"/>
          <p:nvPr/>
        </p:nvSpPr>
        <p:spPr>
          <a:xfrm>
            <a:off x="10165236" y="5327272"/>
            <a:ext cx="2413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38" name="object 1938"/>
          <p:cNvGrpSpPr/>
          <p:nvPr/>
        </p:nvGrpSpPr>
        <p:grpSpPr>
          <a:xfrm>
            <a:off x="5558828" y="5250110"/>
            <a:ext cx="4860290" cy="1649095"/>
            <a:chOff x="5558828" y="5250110"/>
            <a:chExt cx="4860290" cy="1649095"/>
          </a:xfrm>
        </p:grpSpPr>
        <p:sp>
          <p:nvSpPr>
            <p:cNvPr id="1939" name="object 1939"/>
            <p:cNvSpPr/>
            <p:nvPr/>
          </p:nvSpPr>
          <p:spPr>
            <a:xfrm>
              <a:off x="10155872" y="525392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5558828" y="65753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4A4C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1" name="object 1941"/>
          <p:cNvSpPr txBox="1"/>
          <p:nvPr/>
        </p:nvSpPr>
        <p:spPr>
          <a:xfrm>
            <a:off x="5559273" y="6308892"/>
            <a:ext cx="259079" cy="502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9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5558828" y="6575342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4" h="323850">
                <a:moveTo>
                  <a:pt x="0" y="323850"/>
                </a:moveTo>
                <a:lnTo>
                  <a:pt x="259283" y="323850"/>
                </a:lnTo>
              </a:path>
              <a:path w="259714" h="323850">
                <a:moveTo>
                  <a:pt x="259283" y="323850"/>
                </a:moveTo>
                <a:lnTo>
                  <a:pt x="259283" y="0"/>
                </a:lnTo>
              </a:path>
              <a:path w="259714" h="323850">
                <a:moveTo>
                  <a:pt x="259283" y="0"/>
                </a:moveTo>
                <a:lnTo>
                  <a:pt x="0" y="0"/>
                </a:lnTo>
              </a:path>
              <a:path w="259714"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3" name="object 1943"/>
          <p:cNvSpPr txBox="1"/>
          <p:nvPr/>
        </p:nvSpPr>
        <p:spPr>
          <a:xfrm>
            <a:off x="7154569" y="3513452"/>
            <a:ext cx="8674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6172" sz="1350" spc="7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r>
              <a:rPr dirty="0" baseline="6172" sz="1350" spc="-5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800">
                <a:latin typeface="Tahoma"/>
                <a:cs typeface="Tahoma"/>
              </a:rPr>
              <a:t>terasa</a:t>
            </a:r>
            <a:r>
              <a:rPr dirty="0" sz="800" spc="-45">
                <a:latin typeface="Tahoma"/>
                <a:cs typeface="Tahoma"/>
              </a:rPr>
              <a:t> </a:t>
            </a:r>
            <a:r>
              <a:rPr dirty="0" sz="800" spc="-20">
                <a:latin typeface="Tahoma"/>
                <a:cs typeface="Tahoma"/>
              </a:rPr>
              <a:t>2.NP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44" name="object 1944"/>
          <p:cNvSpPr txBox="1"/>
          <p:nvPr/>
        </p:nvSpPr>
        <p:spPr>
          <a:xfrm>
            <a:off x="7446238" y="3661716"/>
            <a:ext cx="3333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Tahoma"/>
                <a:cs typeface="Tahoma"/>
              </a:rPr>
              <a:t>+4,130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45" name="object 1945"/>
          <p:cNvSpPr txBox="1"/>
          <p:nvPr/>
        </p:nvSpPr>
        <p:spPr>
          <a:xfrm>
            <a:off x="7446238" y="2989260"/>
            <a:ext cx="50990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Tahoma"/>
                <a:cs typeface="Tahoma"/>
              </a:rPr>
              <a:t>vstup</a:t>
            </a:r>
            <a:r>
              <a:rPr dirty="0" sz="800" spc="15">
                <a:latin typeface="Tahoma"/>
                <a:cs typeface="Tahoma"/>
              </a:rPr>
              <a:t> </a:t>
            </a:r>
            <a:r>
              <a:rPr dirty="0" sz="800" spc="-20">
                <a:latin typeface="Tahoma"/>
                <a:cs typeface="Tahoma"/>
              </a:rPr>
              <a:t>1.NP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46" name="object 1946"/>
          <p:cNvSpPr txBox="1"/>
          <p:nvPr/>
        </p:nvSpPr>
        <p:spPr>
          <a:xfrm>
            <a:off x="7446238" y="3124794"/>
            <a:ext cx="7524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Tahoma"/>
                <a:cs typeface="Tahoma"/>
              </a:rPr>
              <a:t>-</a:t>
            </a:r>
            <a:r>
              <a:rPr dirty="0" sz="800" spc="-10">
                <a:latin typeface="Tahoma"/>
                <a:cs typeface="Tahoma"/>
              </a:rPr>
              <a:t>0,020</a:t>
            </a:r>
            <a:r>
              <a:rPr dirty="0" sz="800" spc="-15">
                <a:latin typeface="Tahoma"/>
                <a:cs typeface="Tahoma"/>
              </a:rPr>
              <a:t> </a:t>
            </a:r>
            <a:r>
              <a:rPr dirty="0" sz="800" spc="-40">
                <a:latin typeface="Tahoma"/>
                <a:cs typeface="Tahoma"/>
              </a:rPr>
              <a:t>=</a:t>
            </a:r>
            <a:r>
              <a:rPr dirty="0" sz="800" spc="-10">
                <a:latin typeface="Tahoma"/>
                <a:cs typeface="Tahoma"/>
              </a:rPr>
              <a:t> 262,48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517193" y="6710330"/>
            <a:ext cx="68389" cy="600125"/>
          </a:xfrm>
          <a:prstGeom prst="rect">
            <a:avLst/>
          </a:prstGeom>
        </p:spPr>
      </p:pic>
      <p:sp>
        <p:nvSpPr>
          <p:cNvPr id="3" name="object 3"/>
          <p:cNvSpPr/>
          <p:nvPr/>
        </p:nvSpPr>
        <p:spPr>
          <a:xfrm>
            <a:off x="10758611" y="7283662"/>
            <a:ext cx="177165" cy="140335"/>
          </a:xfrm>
          <a:custGeom>
            <a:avLst/>
            <a:gdLst/>
            <a:ahLst/>
            <a:cxnLst/>
            <a:rect l="l" t="t" r="r" b="b"/>
            <a:pathLst>
              <a:path w="177165" h="140334">
                <a:moveTo>
                  <a:pt x="161353" y="122062"/>
                </a:moveTo>
                <a:lnTo>
                  <a:pt x="176655" y="109046"/>
                </a:lnTo>
              </a:path>
              <a:path w="177165" h="140334">
                <a:moveTo>
                  <a:pt x="107504" y="128106"/>
                </a:moveTo>
                <a:lnTo>
                  <a:pt x="172711" y="72706"/>
                </a:lnTo>
              </a:path>
              <a:path w="177165" h="140334">
                <a:moveTo>
                  <a:pt x="53723" y="134141"/>
                </a:moveTo>
                <a:lnTo>
                  <a:pt x="168767" y="36365"/>
                </a:lnTo>
              </a:path>
              <a:path w="177165" h="140334">
                <a:moveTo>
                  <a:pt x="0" y="140171"/>
                </a:moveTo>
                <a:lnTo>
                  <a:pt x="164820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8746" y="2151380"/>
            <a:ext cx="6259791" cy="5683643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0197075" y="6695040"/>
            <a:ext cx="722630" cy="781685"/>
          </a:xfrm>
          <a:custGeom>
            <a:avLst/>
            <a:gdLst/>
            <a:ahLst/>
            <a:cxnLst/>
            <a:rect l="l" t="t" r="r" b="b"/>
            <a:pathLst>
              <a:path w="722629" h="781684">
                <a:moveTo>
                  <a:pt x="507755" y="734828"/>
                </a:moveTo>
                <a:lnTo>
                  <a:pt x="722416" y="552313"/>
                </a:lnTo>
              </a:path>
              <a:path w="722629" h="781684">
                <a:moveTo>
                  <a:pt x="453969" y="740865"/>
                </a:moveTo>
                <a:lnTo>
                  <a:pt x="718474" y="515991"/>
                </a:lnTo>
              </a:path>
              <a:path w="722629" h="781684">
                <a:moveTo>
                  <a:pt x="400187" y="746900"/>
                </a:moveTo>
                <a:lnTo>
                  <a:pt x="714528" y="479632"/>
                </a:lnTo>
              </a:path>
              <a:path w="722629" h="781684">
                <a:moveTo>
                  <a:pt x="346401" y="752937"/>
                </a:moveTo>
                <a:lnTo>
                  <a:pt x="710584" y="443291"/>
                </a:lnTo>
              </a:path>
              <a:path w="722629" h="781684">
                <a:moveTo>
                  <a:pt x="292681" y="758966"/>
                </a:moveTo>
                <a:lnTo>
                  <a:pt x="706638" y="406932"/>
                </a:lnTo>
              </a:path>
              <a:path w="722629" h="781684">
                <a:moveTo>
                  <a:pt x="238894" y="765002"/>
                </a:moveTo>
                <a:lnTo>
                  <a:pt x="702697" y="370617"/>
                </a:lnTo>
              </a:path>
              <a:path w="722629" h="781684">
                <a:moveTo>
                  <a:pt x="185111" y="771038"/>
                </a:moveTo>
                <a:lnTo>
                  <a:pt x="698756" y="334302"/>
                </a:lnTo>
              </a:path>
              <a:path w="722629" h="781684">
                <a:moveTo>
                  <a:pt x="131327" y="777075"/>
                </a:moveTo>
                <a:lnTo>
                  <a:pt x="694809" y="297936"/>
                </a:lnTo>
              </a:path>
              <a:path w="722629" h="781684">
                <a:moveTo>
                  <a:pt x="79306" y="781609"/>
                </a:moveTo>
                <a:lnTo>
                  <a:pt x="690865" y="261596"/>
                </a:lnTo>
              </a:path>
              <a:path w="722629" h="781684">
                <a:moveTo>
                  <a:pt x="75339" y="745272"/>
                </a:moveTo>
                <a:lnTo>
                  <a:pt x="686896" y="225284"/>
                </a:lnTo>
              </a:path>
              <a:path w="722629" h="781684">
                <a:moveTo>
                  <a:pt x="71374" y="708952"/>
                </a:moveTo>
                <a:lnTo>
                  <a:pt x="675472" y="195274"/>
                </a:lnTo>
              </a:path>
              <a:path w="722629" h="781684">
                <a:moveTo>
                  <a:pt x="675472" y="195274"/>
                </a:moveTo>
                <a:lnTo>
                  <a:pt x="682925" y="188965"/>
                </a:lnTo>
              </a:path>
              <a:path w="722629" h="781684">
                <a:moveTo>
                  <a:pt x="67407" y="672614"/>
                </a:moveTo>
                <a:lnTo>
                  <a:pt x="628829" y="195274"/>
                </a:lnTo>
              </a:path>
              <a:path w="722629" h="781684">
                <a:moveTo>
                  <a:pt x="628831" y="195274"/>
                </a:moveTo>
                <a:lnTo>
                  <a:pt x="667456" y="162426"/>
                </a:lnTo>
              </a:path>
              <a:path w="722629" h="781684">
                <a:moveTo>
                  <a:pt x="63444" y="636308"/>
                </a:moveTo>
                <a:lnTo>
                  <a:pt x="582089" y="195274"/>
                </a:lnTo>
              </a:path>
              <a:path w="722629" h="781684">
                <a:moveTo>
                  <a:pt x="582115" y="195274"/>
                </a:moveTo>
                <a:lnTo>
                  <a:pt x="615261" y="167087"/>
                </a:lnTo>
              </a:path>
              <a:path w="722629" h="781684">
                <a:moveTo>
                  <a:pt x="59479" y="599988"/>
                </a:moveTo>
                <a:lnTo>
                  <a:pt x="535464" y="195274"/>
                </a:lnTo>
              </a:path>
              <a:path w="722629" h="781684">
                <a:moveTo>
                  <a:pt x="535465" y="195274"/>
                </a:moveTo>
                <a:lnTo>
                  <a:pt x="563125" y="171742"/>
                </a:lnTo>
              </a:path>
              <a:path w="722629" h="781684">
                <a:moveTo>
                  <a:pt x="55512" y="563644"/>
                </a:moveTo>
                <a:lnTo>
                  <a:pt x="488727" y="195274"/>
                </a:lnTo>
              </a:path>
              <a:path w="722629" h="781684">
                <a:moveTo>
                  <a:pt x="488736" y="195274"/>
                </a:moveTo>
                <a:lnTo>
                  <a:pt x="510930" y="176403"/>
                </a:lnTo>
              </a:path>
              <a:path w="722629" h="781684">
                <a:moveTo>
                  <a:pt x="51548" y="527337"/>
                </a:moveTo>
                <a:lnTo>
                  <a:pt x="442046" y="195274"/>
                </a:lnTo>
              </a:path>
              <a:path w="722629" h="781684">
                <a:moveTo>
                  <a:pt x="442080" y="195274"/>
                </a:moveTo>
                <a:lnTo>
                  <a:pt x="458798" y="181059"/>
                </a:lnTo>
              </a:path>
              <a:path w="722629" h="781684">
                <a:moveTo>
                  <a:pt x="47581" y="491000"/>
                </a:moveTo>
                <a:lnTo>
                  <a:pt x="395428" y="195274"/>
                </a:lnTo>
              </a:path>
              <a:path w="722629" h="781684">
                <a:moveTo>
                  <a:pt x="395430" y="195274"/>
                </a:moveTo>
                <a:lnTo>
                  <a:pt x="406661" y="185714"/>
                </a:lnTo>
              </a:path>
              <a:path w="722629" h="781684">
                <a:moveTo>
                  <a:pt x="43617" y="454680"/>
                </a:moveTo>
                <a:lnTo>
                  <a:pt x="348685" y="195274"/>
                </a:lnTo>
              </a:path>
              <a:path w="722629" h="781684">
                <a:moveTo>
                  <a:pt x="348705" y="195274"/>
                </a:moveTo>
                <a:lnTo>
                  <a:pt x="354466" y="190375"/>
                </a:lnTo>
              </a:path>
              <a:path w="722629" h="781684">
                <a:moveTo>
                  <a:pt x="39652" y="418367"/>
                </a:moveTo>
                <a:lnTo>
                  <a:pt x="302010" y="195274"/>
                </a:lnTo>
              </a:path>
              <a:path w="722629" h="781684">
                <a:moveTo>
                  <a:pt x="302047" y="195274"/>
                </a:moveTo>
                <a:lnTo>
                  <a:pt x="302334" y="195030"/>
                </a:lnTo>
              </a:path>
              <a:path w="722629" h="781684">
                <a:moveTo>
                  <a:pt x="35686" y="382029"/>
                </a:moveTo>
                <a:lnTo>
                  <a:pt x="296025" y="160669"/>
                </a:lnTo>
              </a:path>
              <a:path w="722629" h="781684">
                <a:moveTo>
                  <a:pt x="31721" y="345716"/>
                </a:moveTo>
                <a:lnTo>
                  <a:pt x="292256" y="124203"/>
                </a:lnTo>
              </a:path>
              <a:path w="722629" h="781684">
                <a:moveTo>
                  <a:pt x="27754" y="309372"/>
                </a:moveTo>
                <a:lnTo>
                  <a:pt x="288483" y="87693"/>
                </a:lnTo>
              </a:path>
              <a:path w="722629" h="781684">
                <a:moveTo>
                  <a:pt x="23790" y="273065"/>
                </a:moveTo>
                <a:lnTo>
                  <a:pt x="284710" y="51184"/>
                </a:lnTo>
              </a:path>
              <a:path w="722629" h="781684">
                <a:moveTo>
                  <a:pt x="19826" y="236746"/>
                </a:moveTo>
                <a:lnTo>
                  <a:pt x="280942" y="14724"/>
                </a:lnTo>
              </a:path>
              <a:path w="722629" h="781684">
                <a:moveTo>
                  <a:pt x="15859" y="200408"/>
                </a:moveTo>
                <a:lnTo>
                  <a:pt x="251594" y="0"/>
                </a:lnTo>
              </a:path>
              <a:path w="722629" h="781684">
                <a:moveTo>
                  <a:pt x="11895" y="164095"/>
                </a:moveTo>
                <a:lnTo>
                  <a:pt x="199144" y="4894"/>
                </a:lnTo>
              </a:path>
              <a:path w="722629" h="781684">
                <a:moveTo>
                  <a:pt x="7928" y="127757"/>
                </a:moveTo>
                <a:lnTo>
                  <a:pt x="146694" y="9789"/>
                </a:lnTo>
              </a:path>
              <a:path w="722629" h="781684">
                <a:moveTo>
                  <a:pt x="3964" y="91444"/>
                </a:moveTo>
                <a:lnTo>
                  <a:pt x="94304" y="14679"/>
                </a:lnTo>
              </a:path>
              <a:path w="722629" h="781684">
                <a:moveTo>
                  <a:pt x="0" y="55131"/>
                </a:moveTo>
                <a:lnTo>
                  <a:pt x="41856" y="19573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584122" y="6610464"/>
            <a:ext cx="1600835" cy="617855"/>
          </a:xfrm>
          <a:custGeom>
            <a:avLst/>
            <a:gdLst/>
            <a:ahLst/>
            <a:cxnLst/>
            <a:rect l="l" t="t" r="r" b="b"/>
            <a:pathLst>
              <a:path w="1600834" h="617854">
                <a:moveTo>
                  <a:pt x="1375283" y="0"/>
                </a:moveTo>
                <a:lnTo>
                  <a:pt x="1375600" y="70719"/>
                </a:lnTo>
                <a:lnTo>
                  <a:pt x="0" y="71437"/>
                </a:lnTo>
                <a:lnTo>
                  <a:pt x="63" y="149199"/>
                </a:lnTo>
                <a:lnTo>
                  <a:pt x="254" y="149199"/>
                </a:lnTo>
                <a:lnTo>
                  <a:pt x="1460" y="612654"/>
                </a:lnTo>
                <a:lnTo>
                  <a:pt x="1373695" y="617835"/>
                </a:lnTo>
                <a:lnTo>
                  <a:pt x="1374584" y="473621"/>
                </a:lnTo>
                <a:lnTo>
                  <a:pt x="1600390" y="474338"/>
                </a:lnTo>
                <a:lnTo>
                  <a:pt x="1594104" y="1244"/>
                </a:lnTo>
                <a:lnTo>
                  <a:pt x="1375283" y="0"/>
                </a:lnTo>
                <a:close/>
              </a:path>
            </a:pathLst>
          </a:custGeom>
          <a:solidFill>
            <a:srgbClr val="D2907F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2641822" y="7058241"/>
            <a:ext cx="741045" cy="741045"/>
          </a:xfrm>
          <a:custGeom>
            <a:avLst/>
            <a:gdLst/>
            <a:ahLst/>
            <a:cxnLst/>
            <a:rect l="l" t="t" r="r" b="b"/>
            <a:pathLst>
              <a:path w="741045" h="741045">
                <a:moveTo>
                  <a:pt x="379114" y="0"/>
                </a:moveTo>
                <a:lnTo>
                  <a:pt x="314623" y="4140"/>
                </a:lnTo>
                <a:lnTo>
                  <a:pt x="251866" y="19399"/>
                </a:lnTo>
                <a:lnTo>
                  <a:pt x="192709" y="45364"/>
                </a:lnTo>
                <a:lnTo>
                  <a:pt x="138931" y="81184"/>
                </a:lnTo>
                <a:lnTo>
                  <a:pt x="92201" y="125780"/>
                </a:lnTo>
                <a:lnTo>
                  <a:pt x="53924" y="177800"/>
                </a:lnTo>
                <a:lnTo>
                  <a:pt x="25279" y="235718"/>
                </a:lnTo>
                <a:lnTo>
                  <a:pt x="7118" y="297732"/>
                </a:lnTo>
                <a:lnTo>
                  <a:pt x="0" y="361899"/>
                </a:lnTo>
                <a:lnTo>
                  <a:pt x="4146" y="426389"/>
                </a:lnTo>
                <a:lnTo>
                  <a:pt x="19399" y="489172"/>
                </a:lnTo>
                <a:lnTo>
                  <a:pt x="45345" y="548309"/>
                </a:lnTo>
                <a:lnTo>
                  <a:pt x="81159" y="602107"/>
                </a:lnTo>
                <a:lnTo>
                  <a:pt x="125761" y="648843"/>
                </a:lnTo>
                <a:lnTo>
                  <a:pt x="177800" y="687089"/>
                </a:lnTo>
                <a:lnTo>
                  <a:pt x="235692" y="715765"/>
                </a:lnTo>
                <a:lnTo>
                  <a:pt x="297707" y="733894"/>
                </a:lnTo>
                <a:lnTo>
                  <a:pt x="361899" y="741013"/>
                </a:lnTo>
                <a:lnTo>
                  <a:pt x="426370" y="736898"/>
                </a:lnTo>
                <a:lnTo>
                  <a:pt x="489146" y="721620"/>
                </a:lnTo>
                <a:lnTo>
                  <a:pt x="548309" y="695693"/>
                </a:lnTo>
                <a:lnTo>
                  <a:pt x="602087" y="659879"/>
                </a:lnTo>
                <a:lnTo>
                  <a:pt x="648817" y="615276"/>
                </a:lnTo>
                <a:lnTo>
                  <a:pt x="687063" y="563213"/>
                </a:lnTo>
                <a:lnTo>
                  <a:pt x="715740" y="505345"/>
                </a:lnTo>
                <a:lnTo>
                  <a:pt x="733894" y="443306"/>
                </a:lnTo>
                <a:lnTo>
                  <a:pt x="741013" y="379114"/>
                </a:lnTo>
                <a:lnTo>
                  <a:pt x="736873" y="314648"/>
                </a:lnTo>
                <a:lnTo>
                  <a:pt x="721620" y="251891"/>
                </a:lnTo>
                <a:lnTo>
                  <a:pt x="695674" y="192709"/>
                </a:lnTo>
                <a:lnTo>
                  <a:pt x="659853" y="138957"/>
                </a:lnTo>
                <a:lnTo>
                  <a:pt x="615257" y="92221"/>
                </a:lnTo>
                <a:lnTo>
                  <a:pt x="563213" y="53975"/>
                </a:lnTo>
                <a:lnTo>
                  <a:pt x="505294" y="25298"/>
                </a:lnTo>
                <a:lnTo>
                  <a:pt x="443312" y="7118"/>
                </a:lnTo>
                <a:lnTo>
                  <a:pt x="379114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" name="object 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0125329" y="2340165"/>
            <a:ext cx="2201862" cy="343280"/>
          </a:xfrm>
          <a:prstGeom prst="rect">
            <a:avLst/>
          </a:prstGeom>
        </p:spPr>
      </p:pic>
      <p:pic>
        <p:nvPicPr>
          <p:cNvPr id="9" name="object 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696324" y="2357056"/>
            <a:ext cx="192608" cy="336232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232904" y="2350135"/>
            <a:ext cx="975360" cy="138429"/>
          </a:xfrm>
          <a:prstGeom prst="rect">
            <a:avLst/>
          </a:prstGeom>
        </p:spPr>
      </p:pic>
      <p:sp>
        <p:nvSpPr>
          <p:cNvPr id="11" name="object 11"/>
          <p:cNvSpPr/>
          <p:nvPr/>
        </p:nvSpPr>
        <p:spPr>
          <a:xfrm>
            <a:off x="1626812" y="3762248"/>
            <a:ext cx="2433320" cy="2425700"/>
          </a:xfrm>
          <a:custGeom>
            <a:avLst/>
            <a:gdLst/>
            <a:ahLst/>
            <a:cxnLst/>
            <a:rect l="l" t="t" r="r" b="b"/>
            <a:pathLst>
              <a:path w="2433320" h="2425700">
                <a:moveTo>
                  <a:pt x="2415781" y="0"/>
                </a:moveTo>
                <a:lnTo>
                  <a:pt x="0" y="6413"/>
                </a:lnTo>
                <a:lnTo>
                  <a:pt x="2063" y="773029"/>
                </a:lnTo>
                <a:lnTo>
                  <a:pt x="13868" y="2425471"/>
                </a:lnTo>
                <a:lnTo>
                  <a:pt x="2432919" y="2419095"/>
                </a:lnTo>
                <a:lnTo>
                  <a:pt x="2420493" y="659676"/>
                </a:lnTo>
                <a:lnTo>
                  <a:pt x="2415781" y="0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/>
          <p:cNvGrpSpPr/>
          <p:nvPr/>
        </p:nvGrpSpPr>
        <p:grpSpPr>
          <a:xfrm>
            <a:off x="1634058" y="3145790"/>
            <a:ext cx="2397760" cy="619760"/>
            <a:chOff x="1634058" y="3145790"/>
            <a:chExt cx="2397760" cy="619760"/>
          </a:xfrm>
        </p:grpSpPr>
        <p:sp>
          <p:nvSpPr>
            <p:cNvPr id="13" name="object 13"/>
            <p:cNvSpPr/>
            <p:nvPr/>
          </p:nvSpPr>
          <p:spPr>
            <a:xfrm>
              <a:off x="1634058" y="3145790"/>
              <a:ext cx="2397760" cy="433070"/>
            </a:xfrm>
            <a:custGeom>
              <a:avLst/>
              <a:gdLst/>
              <a:ahLst/>
              <a:cxnLst/>
              <a:rect l="l" t="t" r="r" b="b"/>
              <a:pathLst>
                <a:path w="2397760" h="433070">
                  <a:moveTo>
                    <a:pt x="2394597" y="0"/>
                  </a:moveTo>
                  <a:lnTo>
                    <a:pt x="0" y="16510"/>
                  </a:lnTo>
                  <a:lnTo>
                    <a:pt x="2952" y="432689"/>
                  </a:lnTo>
                  <a:lnTo>
                    <a:pt x="2397525" y="415798"/>
                  </a:lnTo>
                  <a:lnTo>
                    <a:pt x="2394597" y="0"/>
                  </a:lnTo>
                  <a:close/>
                </a:path>
              </a:pathLst>
            </a:custGeom>
            <a:solidFill>
              <a:srgbClr val="F9E1C1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12675" y="3569335"/>
              <a:ext cx="177850" cy="195834"/>
            </a:xfrm>
            <a:prstGeom prst="rect">
              <a:avLst/>
            </a:prstGeom>
          </p:spPr>
        </p:pic>
      </p:grpSp>
      <p:sp>
        <p:nvSpPr>
          <p:cNvPr id="15" name="object 15"/>
          <p:cNvSpPr/>
          <p:nvPr/>
        </p:nvSpPr>
        <p:spPr>
          <a:xfrm>
            <a:off x="9841801" y="6692468"/>
            <a:ext cx="1094740" cy="785495"/>
          </a:xfrm>
          <a:custGeom>
            <a:avLst/>
            <a:gdLst/>
            <a:ahLst/>
            <a:cxnLst/>
            <a:rect l="l" t="t" r="r" b="b"/>
            <a:pathLst>
              <a:path w="1094740" h="785495">
                <a:moveTo>
                  <a:pt x="1094676" y="711403"/>
                </a:moveTo>
                <a:lnTo>
                  <a:pt x="1046035" y="263207"/>
                </a:lnTo>
                <a:lnTo>
                  <a:pt x="1035177" y="163893"/>
                </a:lnTo>
                <a:lnTo>
                  <a:pt x="654875" y="197853"/>
                </a:lnTo>
                <a:lnTo>
                  <a:pt x="634428" y="0"/>
                </a:lnTo>
                <a:lnTo>
                  <a:pt x="0" y="65443"/>
                </a:lnTo>
                <a:lnTo>
                  <a:pt x="20447" y="263258"/>
                </a:lnTo>
                <a:lnTo>
                  <a:pt x="373761" y="226834"/>
                </a:lnTo>
                <a:lnTo>
                  <a:pt x="434721" y="785469"/>
                </a:lnTo>
                <a:lnTo>
                  <a:pt x="1094676" y="711403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10824844" y="7912417"/>
            <a:ext cx="689610" cy="69850"/>
          </a:xfrm>
          <a:custGeom>
            <a:avLst/>
            <a:gdLst/>
            <a:ahLst/>
            <a:cxnLst/>
            <a:rect l="l" t="t" r="r" b="b"/>
            <a:pathLst>
              <a:path w="689609" h="69850">
                <a:moveTo>
                  <a:pt x="5778" y="0"/>
                </a:moveTo>
                <a:lnTo>
                  <a:pt x="0" y="69475"/>
                </a:lnTo>
                <a:lnTo>
                  <a:pt x="689609" y="69475"/>
                </a:lnTo>
                <a:lnTo>
                  <a:pt x="5778" y="0"/>
                </a:lnTo>
                <a:close/>
              </a:path>
            </a:pathLst>
          </a:custGeom>
          <a:solidFill>
            <a:srgbClr val="F9E1C1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7" name="object 1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124378" y="2351468"/>
            <a:ext cx="2082933" cy="341312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3491083" y="2363216"/>
            <a:ext cx="415035" cy="335660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422723" y="7825079"/>
            <a:ext cx="11436" cy="1981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7962010" y="5058042"/>
            <a:ext cx="1868170" cy="1209675"/>
            <a:chOff x="7962010" y="5058042"/>
            <a:chExt cx="1868170" cy="1209675"/>
          </a:xfrm>
        </p:grpSpPr>
        <p:pic>
          <p:nvPicPr>
            <p:cNvPr id="21" name="object 2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962010" y="5058042"/>
              <a:ext cx="1868106" cy="120959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8604567" y="5226113"/>
              <a:ext cx="535940" cy="537845"/>
            </a:xfrm>
            <a:custGeom>
              <a:avLst/>
              <a:gdLst/>
              <a:ahLst/>
              <a:cxnLst/>
              <a:rect l="l" t="t" r="r" b="b"/>
              <a:pathLst>
                <a:path w="535940" h="537845">
                  <a:moveTo>
                    <a:pt x="261493" y="0"/>
                  </a:moveTo>
                  <a:lnTo>
                    <a:pt x="205740" y="7245"/>
                  </a:lnTo>
                  <a:lnTo>
                    <a:pt x="152717" y="25876"/>
                  </a:lnTo>
                  <a:lnTo>
                    <a:pt x="104775" y="55117"/>
                  </a:lnTo>
                  <a:lnTo>
                    <a:pt x="63944" y="93713"/>
                  </a:lnTo>
                  <a:lnTo>
                    <a:pt x="32003" y="139973"/>
                  </a:lnTo>
                  <a:lnTo>
                    <a:pt x="10350" y="191814"/>
                  </a:lnTo>
                  <a:lnTo>
                    <a:pt x="0" y="247059"/>
                  </a:lnTo>
                  <a:lnTo>
                    <a:pt x="1281" y="301059"/>
                  </a:lnTo>
                  <a:lnTo>
                    <a:pt x="14350" y="357936"/>
                  </a:lnTo>
                  <a:lnTo>
                    <a:pt x="38417" y="408686"/>
                  </a:lnTo>
                  <a:lnTo>
                    <a:pt x="72517" y="453332"/>
                  </a:lnTo>
                  <a:lnTo>
                    <a:pt x="115189" y="489946"/>
                  </a:lnTo>
                  <a:lnTo>
                    <a:pt x="164528" y="516858"/>
                  </a:lnTo>
                  <a:lnTo>
                    <a:pt x="218376" y="532930"/>
                  </a:lnTo>
                  <a:lnTo>
                    <a:pt x="274383" y="537470"/>
                  </a:lnTo>
                  <a:lnTo>
                    <a:pt x="330136" y="530250"/>
                  </a:lnTo>
                  <a:lnTo>
                    <a:pt x="383095" y="511600"/>
                  </a:lnTo>
                  <a:lnTo>
                    <a:pt x="431101" y="482352"/>
                  </a:lnTo>
                  <a:lnTo>
                    <a:pt x="443986" y="470173"/>
                  </a:lnTo>
                  <a:lnTo>
                    <a:pt x="276034" y="470173"/>
                  </a:lnTo>
                  <a:lnTo>
                    <a:pt x="227584" y="466255"/>
                  </a:lnTo>
                  <a:lnTo>
                    <a:pt x="181483" y="450850"/>
                  </a:lnTo>
                  <a:lnTo>
                    <a:pt x="140398" y="424884"/>
                  </a:lnTo>
                  <a:lnTo>
                    <a:pt x="106743" y="389832"/>
                  </a:lnTo>
                  <a:lnTo>
                    <a:pt x="82423" y="347738"/>
                  </a:lnTo>
                  <a:lnTo>
                    <a:pt x="68961" y="301059"/>
                  </a:lnTo>
                  <a:lnTo>
                    <a:pt x="66992" y="252488"/>
                  </a:lnTo>
                  <a:lnTo>
                    <a:pt x="76708" y="204863"/>
                  </a:lnTo>
                  <a:lnTo>
                    <a:pt x="97536" y="160959"/>
                  </a:lnTo>
                  <a:lnTo>
                    <a:pt x="128270" y="123304"/>
                  </a:lnTo>
                  <a:lnTo>
                    <a:pt x="167195" y="94113"/>
                  </a:lnTo>
                  <a:lnTo>
                    <a:pt x="211899" y="75114"/>
                  </a:lnTo>
                  <a:lnTo>
                    <a:pt x="259842" y="67297"/>
                  </a:lnTo>
                  <a:lnTo>
                    <a:pt x="443638" y="67297"/>
                  </a:lnTo>
                  <a:lnTo>
                    <a:pt x="420624" y="47580"/>
                  </a:lnTo>
                  <a:lnTo>
                    <a:pt x="371348" y="20637"/>
                  </a:lnTo>
                  <a:lnTo>
                    <a:pt x="317500" y="4540"/>
                  </a:lnTo>
                  <a:lnTo>
                    <a:pt x="261493" y="0"/>
                  </a:lnTo>
                  <a:close/>
                </a:path>
                <a:path w="535940" h="537845">
                  <a:moveTo>
                    <a:pt x="443638" y="67297"/>
                  </a:moveTo>
                  <a:lnTo>
                    <a:pt x="259842" y="67297"/>
                  </a:lnTo>
                  <a:lnTo>
                    <a:pt x="308292" y="71215"/>
                  </a:lnTo>
                  <a:lnTo>
                    <a:pt x="354393" y="86620"/>
                  </a:lnTo>
                  <a:lnTo>
                    <a:pt x="395414" y="112617"/>
                  </a:lnTo>
                  <a:lnTo>
                    <a:pt x="429133" y="147637"/>
                  </a:lnTo>
                  <a:lnTo>
                    <a:pt x="453390" y="189757"/>
                  </a:lnTo>
                  <a:lnTo>
                    <a:pt x="466915" y="236416"/>
                  </a:lnTo>
                  <a:lnTo>
                    <a:pt x="468884" y="284981"/>
                  </a:lnTo>
                  <a:lnTo>
                    <a:pt x="459168" y="332606"/>
                  </a:lnTo>
                  <a:lnTo>
                    <a:pt x="438276" y="376510"/>
                  </a:lnTo>
                  <a:lnTo>
                    <a:pt x="407543" y="414166"/>
                  </a:lnTo>
                  <a:lnTo>
                    <a:pt x="368680" y="443363"/>
                  </a:lnTo>
                  <a:lnTo>
                    <a:pt x="323976" y="462387"/>
                  </a:lnTo>
                  <a:lnTo>
                    <a:pt x="276034" y="470173"/>
                  </a:lnTo>
                  <a:lnTo>
                    <a:pt x="443986" y="470173"/>
                  </a:lnTo>
                  <a:lnTo>
                    <a:pt x="471931" y="443757"/>
                  </a:lnTo>
                  <a:lnTo>
                    <a:pt x="503872" y="397522"/>
                  </a:lnTo>
                  <a:lnTo>
                    <a:pt x="525462" y="345655"/>
                  </a:lnTo>
                  <a:lnTo>
                    <a:pt x="535813" y="290417"/>
                  </a:lnTo>
                  <a:lnTo>
                    <a:pt x="534531" y="236416"/>
                  </a:lnTo>
                  <a:lnTo>
                    <a:pt x="534479" y="234232"/>
                  </a:lnTo>
                  <a:lnTo>
                    <a:pt x="521462" y="179590"/>
                  </a:lnTo>
                  <a:lnTo>
                    <a:pt x="497459" y="128790"/>
                  </a:lnTo>
                  <a:lnTo>
                    <a:pt x="463296" y="84137"/>
                  </a:lnTo>
                  <a:lnTo>
                    <a:pt x="443638" y="67297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/>
          <p:nvPr/>
        </p:nvSpPr>
        <p:spPr>
          <a:xfrm>
            <a:off x="1264545" y="6808482"/>
            <a:ext cx="741045" cy="741045"/>
          </a:xfrm>
          <a:custGeom>
            <a:avLst/>
            <a:gdLst/>
            <a:ahLst/>
            <a:cxnLst/>
            <a:rect l="l" t="t" r="r" b="b"/>
            <a:pathLst>
              <a:path w="741044" h="741045">
                <a:moveTo>
                  <a:pt x="379114" y="0"/>
                </a:moveTo>
                <a:lnTo>
                  <a:pt x="314642" y="4140"/>
                </a:lnTo>
                <a:lnTo>
                  <a:pt x="251866" y="19399"/>
                </a:lnTo>
                <a:lnTo>
                  <a:pt x="192703" y="45338"/>
                </a:lnTo>
                <a:lnTo>
                  <a:pt x="138950" y="81159"/>
                </a:lnTo>
                <a:lnTo>
                  <a:pt x="92221" y="125780"/>
                </a:lnTo>
                <a:lnTo>
                  <a:pt x="53949" y="177800"/>
                </a:lnTo>
                <a:lnTo>
                  <a:pt x="25298" y="235718"/>
                </a:lnTo>
                <a:lnTo>
                  <a:pt x="7118" y="297707"/>
                </a:lnTo>
                <a:lnTo>
                  <a:pt x="0" y="361899"/>
                </a:lnTo>
                <a:lnTo>
                  <a:pt x="4140" y="426364"/>
                </a:lnTo>
                <a:lnTo>
                  <a:pt x="19418" y="489172"/>
                </a:lnTo>
                <a:lnTo>
                  <a:pt x="45339" y="548309"/>
                </a:lnTo>
                <a:lnTo>
                  <a:pt x="81159" y="602081"/>
                </a:lnTo>
                <a:lnTo>
                  <a:pt x="125755" y="648817"/>
                </a:lnTo>
                <a:lnTo>
                  <a:pt x="177825" y="687089"/>
                </a:lnTo>
                <a:lnTo>
                  <a:pt x="235718" y="715740"/>
                </a:lnTo>
                <a:lnTo>
                  <a:pt x="297700" y="733894"/>
                </a:lnTo>
                <a:lnTo>
                  <a:pt x="361924" y="741013"/>
                </a:lnTo>
                <a:lnTo>
                  <a:pt x="426389" y="736873"/>
                </a:lnTo>
                <a:lnTo>
                  <a:pt x="489146" y="721613"/>
                </a:lnTo>
                <a:lnTo>
                  <a:pt x="548328" y="695693"/>
                </a:lnTo>
                <a:lnTo>
                  <a:pt x="602081" y="659879"/>
                </a:lnTo>
                <a:lnTo>
                  <a:pt x="648811" y="615276"/>
                </a:lnTo>
                <a:lnTo>
                  <a:pt x="687089" y="563213"/>
                </a:lnTo>
                <a:lnTo>
                  <a:pt x="715733" y="505320"/>
                </a:lnTo>
                <a:lnTo>
                  <a:pt x="733894" y="443331"/>
                </a:lnTo>
                <a:lnTo>
                  <a:pt x="741013" y="379114"/>
                </a:lnTo>
                <a:lnTo>
                  <a:pt x="736898" y="314623"/>
                </a:lnTo>
                <a:lnTo>
                  <a:pt x="721614" y="251891"/>
                </a:lnTo>
                <a:lnTo>
                  <a:pt x="695693" y="192709"/>
                </a:lnTo>
                <a:lnTo>
                  <a:pt x="659879" y="138957"/>
                </a:lnTo>
                <a:lnTo>
                  <a:pt x="615251" y="92221"/>
                </a:lnTo>
                <a:lnTo>
                  <a:pt x="563213" y="53949"/>
                </a:lnTo>
                <a:lnTo>
                  <a:pt x="505320" y="25298"/>
                </a:lnTo>
                <a:lnTo>
                  <a:pt x="443306" y="7118"/>
                </a:lnTo>
                <a:lnTo>
                  <a:pt x="379114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7585582" y="6611708"/>
            <a:ext cx="1598930" cy="616585"/>
          </a:xfrm>
          <a:custGeom>
            <a:avLst/>
            <a:gdLst/>
            <a:ahLst/>
            <a:cxnLst/>
            <a:rect l="l" t="t" r="r" b="b"/>
            <a:pathLst>
              <a:path w="1598929" h="616584">
                <a:moveTo>
                  <a:pt x="0" y="611409"/>
                </a:moveTo>
                <a:lnTo>
                  <a:pt x="1372235" y="616591"/>
                </a:lnTo>
              </a:path>
              <a:path w="1598929" h="616584">
                <a:moveTo>
                  <a:pt x="1373124" y="472376"/>
                </a:moveTo>
                <a:lnTo>
                  <a:pt x="1372235" y="616591"/>
                </a:lnTo>
              </a:path>
              <a:path w="1598929" h="616584">
                <a:moveTo>
                  <a:pt x="1373124" y="472376"/>
                </a:moveTo>
                <a:lnTo>
                  <a:pt x="1598930" y="473094"/>
                </a:lnTo>
              </a:path>
              <a:path w="1598929" h="616584">
                <a:moveTo>
                  <a:pt x="1592643" y="0"/>
                </a:moveTo>
                <a:lnTo>
                  <a:pt x="1598930" y="473094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9254680" y="6706584"/>
            <a:ext cx="57785" cy="176530"/>
          </a:xfrm>
          <a:custGeom>
            <a:avLst/>
            <a:gdLst/>
            <a:ahLst/>
            <a:cxnLst/>
            <a:rect l="l" t="t" r="r" b="b"/>
            <a:pathLst>
              <a:path w="57784" h="176529">
                <a:moveTo>
                  <a:pt x="57340" y="176187"/>
                </a:moveTo>
                <a:lnTo>
                  <a:pt x="0" y="2305"/>
                </a:lnTo>
              </a:path>
              <a:path w="57784" h="176529">
                <a:moveTo>
                  <a:pt x="0" y="2305"/>
                </a:moveTo>
                <a:lnTo>
                  <a:pt x="54800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7423467" y="6516706"/>
            <a:ext cx="1831339" cy="1090295"/>
          </a:xfrm>
          <a:custGeom>
            <a:avLst/>
            <a:gdLst/>
            <a:ahLst/>
            <a:cxnLst/>
            <a:rect l="l" t="t" r="r" b="b"/>
            <a:pathLst>
              <a:path w="1831340" h="1090295">
                <a:moveTo>
                  <a:pt x="4952" y="1090117"/>
                </a:moveTo>
                <a:lnTo>
                  <a:pt x="0" y="917822"/>
                </a:lnTo>
              </a:path>
              <a:path w="1831340" h="1090295">
                <a:moveTo>
                  <a:pt x="0" y="917822"/>
                </a:moveTo>
                <a:lnTo>
                  <a:pt x="162115" y="706412"/>
                </a:lnTo>
              </a:path>
              <a:path w="1831340" h="1090295">
                <a:moveTo>
                  <a:pt x="162115" y="706412"/>
                </a:moveTo>
                <a:lnTo>
                  <a:pt x="160274" y="4413"/>
                </a:lnTo>
              </a:path>
              <a:path w="1831340" h="1090295">
                <a:moveTo>
                  <a:pt x="160274" y="4413"/>
                </a:moveTo>
                <a:lnTo>
                  <a:pt x="538797" y="0"/>
                </a:lnTo>
              </a:path>
              <a:path w="1831340" h="1090295">
                <a:moveTo>
                  <a:pt x="538797" y="0"/>
                </a:moveTo>
                <a:lnTo>
                  <a:pt x="545020" y="165023"/>
                </a:lnTo>
              </a:path>
              <a:path w="1831340" h="1090295">
                <a:moveTo>
                  <a:pt x="545020" y="165023"/>
                </a:moveTo>
                <a:lnTo>
                  <a:pt x="1536255" y="164477"/>
                </a:lnTo>
              </a:path>
              <a:path w="1831340" h="1090295">
                <a:moveTo>
                  <a:pt x="1536255" y="164477"/>
                </a:moveTo>
                <a:lnTo>
                  <a:pt x="1535938" y="93757"/>
                </a:lnTo>
              </a:path>
              <a:path w="1831340" h="1090295">
                <a:moveTo>
                  <a:pt x="1535938" y="93757"/>
                </a:moveTo>
                <a:lnTo>
                  <a:pt x="1754759" y="95002"/>
                </a:lnTo>
              </a:path>
              <a:path w="1831340" h="1090295">
                <a:moveTo>
                  <a:pt x="1754759" y="95002"/>
                </a:moveTo>
                <a:lnTo>
                  <a:pt x="1831213" y="192182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7962010" y="5058042"/>
            <a:ext cx="1875155" cy="1209675"/>
          </a:xfrm>
          <a:custGeom>
            <a:avLst/>
            <a:gdLst/>
            <a:ahLst/>
            <a:cxnLst/>
            <a:rect l="l" t="t" r="r" b="b"/>
            <a:pathLst>
              <a:path w="1875154" h="1209675">
                <a:moveTo>
                  <a:pt x="1868106" y="853154"/>
                </a:moveTo>
                <a:lnTo>
                  <a:pt x="1141539" y="853154"/>
                </a:lnTo>
                <a:lnTo>
                  <a:pt x="1222057" y="855459"/>
                </a:lnTo>
                <a:lnTo>
                  <a:pt x="1301623" y="868184"/>
                </a:lnTo>
                <a:lnTo>
                  <a:pt x="1378902" y="891032"/>
                </a:lnTo>
                <a:lnTo>
                  <a:pt x="1452562" y="923702"/>
                </a:lnTo>
                <a:lnTo>
                  <a:pt x="1521396" y="965619"/>
                </a:lnTo>
                <a:lnTo>
                  <a:pt x="1584198" y="1016069"/>
                </a:lnTo>
                <a:lnTo>
                  <a:pt x="1640014" y="1074216"/>
                </a:lnTo>
                <a:lnTo>
                  <a:pt x="1687766" y="1139101"/>
                </a:lnTo>
                <a:lnTo>
                  <a:pt x="1726819" y="1209598"/>
                </a:lnTo>
                <a:lnTo>
                  <a:pt x="1868106" y="1209598"/>
                </a:lnTo>
                <a:lnTo>
                  <a:pt x="1868106" y="853154"/>
                </a:lnTo>
                <a:close/>
              </a:path>
              <a:path w="1875154" h="1209675">
                <a:moveTo>
                  <a:pt x="1874837" y="0"/>
                </a:moveTo>
                <a:lnTo>
                  <a:pt x="0" y="0"/>
                </a:lnTo>
                <a:lnTo>
                  <a:pt x="0" y="1128960"/>
                </a:lnTo>
                <a:lnTo>
                  <a:pt x="647001" y="1128960"/>
                </a:lnTo>
                <a:lnTo>
                  <a:pt x="698246" y="1062507"/>
                </a:lnTo>
                <a:lnTo>
                  <a:pt x="707140" y="1053725"/>
                </a:lnTo>
                <a:lnTo>
                  <a:pt x="201612" y="1053725"/>
                </a:lnTo>
                <a:lnTo>
                  <a:pt x="170434" y="1048791"/>
                </a:lnTo>
                <a:lnTo>
                  <a:pt x="142303" y="1034453"/>
                </a:lnTo>
                <a:lnTo>
                  <a:pt x="120015" y="1012177"/>
                </a:lnTo>
                <a:lnTo>
                  <a:pt x="105727" y="984072"/>
                </a:lnTo>
                <a:lnTo>
                  <a:pt x="100821" y="953217"/>
                </a:lnTo>
                <a:lnTo>
                  <a:pt x="100774" y="952919"/>
                </a:lnTo>
                <a:lnTo>
                  <a:pt x="120015" y="893660"/>
                </a:lnTo>
                <a:lnTo>
                  <a:pt x="170434" y="857046"/>
                </a:lnTo>
                <a:lnTo>
                  <a:pt x="201612" y="852112"/>
                </a:lnTo>
                <a:lnTo>
                  <a:pt x="1868106" y="852112"/>
                </a:lnTo>
                <a:lnTo>
                  <a:pt x="1868106" y="704126"/>
                </a:lnTo>
                <a:lnTo>
                  <a:pt x="882396" y="704126"/>
                </a:lnTo>
                <a:lnTo>
                  <a:pt x="827405" y="692467"/>
                </a:lnTo>
                <a:lnTo>
                  <a:pt x="776033" y="669601"/>
                </a:lnTo>
                <a:lnTo>
                  <a:pt x="730631" y="636562"/>
                </a:lnTo>
                <a:lnTo>
                  <a:pt x="693039" y="594791"/>
                </a:lnTo>
                <a:lnTo>
                  <a:pt x="664908" y="546150"/>
                </a:lnTo>
                <a:lnTo>
                  <a:pt x="647573" y="492696"/>
                </a:lnTo>
                <a:lnTo>
                  <a:pt x="641667" y="436835"/>
                </a:lnTo>
                <a:lnTo>
                  <a:pt x="647573" y="380923"/>
                </a:lnTo>
                <a:lnTo>
                  <a:pt x="664908" y="327494"/>
                </a:lnTo>
                <a:lnTo>
                  <a:pt x="693039" y="278828"/>
                </a:lnTo>
                <a:lnTo>
                  <a:pt x="730631" y="237058"/>
                </a:lnTo>
                <a:lnTo>
                  <a:pt x="776033" y="204019"/>
                </a:lnTo>
                <a:lnTo>
                  <a:pt x="827405" y="181197"/>
                </a:lnTo>
                <a:lnTo>
                  <a:pt x="882396" y="169487"/>
                </a:lnTo>
                <a:lnTo>
                  <a:pt x="1874837" y="169487"/>
                </a:lnTo>
                <a:lnTo>
                  <a:pt x="1874837" y="0"/>
                </a:lnTo>
                <a:close/>
              </a:path>
              <a:path w="1875154" h="1209675">
                <a:moveTo>
                  <a:pt x="1868106" y="852112"/>
                </a:moveTo>
                <a:lnTo>
                  <a:pt x="201612" y="852112"/>
                </a:lnTo>
                <a:lnTo>
                  <a:pt x="232727" y="857046"/>
                </a:lnTo>
                <a:lnTo>
                  <a:pt x="260858" y="871385"/>
                </a:lnTo>
                <a:lnTo>
                  <a:pt x="283146" y="893660"/>
                </a:lnTo>
                <a:lnTo>
                  <a:pt x="297434" y="921791"/>
                </a:lnTo>
                <a:lnTo>
                  <a:pt x="302387" y="952919"/>
                </a:lnTo>
                <a:lnTo>
                  <a:pt x="297434" y="984072"/>
                </a:lnTo>
                <a:lnTo>
                  <a:pt x="283146" y="1012177"/>
                </a:lnTo>
                <a:lnTo>
                  <a:pt x="260858" y="1034453"/>
                </a:lnTo>
                <a:lnTo>
                  <a:pt x="232727" y="1048791"/>
                </a:lnTo>
                <a:lnTo>
                  <a:pt x="201612" y="1053725"/>
                </a:lnTo>
                <a:lnTo>
                  <a:pt x="707140" y="1053725"/>
                </a:lnTo>
                <a:lnTo>
                  <a:pt x="757936" y="1003573"/>
                </a:lnTo>
                <a:lnTo>
                  <a:pt x="825119" y="953217"/>
                </a:lnTo>
                <a:lnTo>
                  <a:pt x="898398" y="912336"/>
                </a:lnTo>
                <a:lnTo>
                  <a:pt x="976503" y="881703"/>
                </a:lnTo>
                <a:lnTo>
                  <a:pt x="1058037" y="861834"/>
                </a:lnTo>
                <a:lnTo>
                  <a:pt x="1141539" y="853154"/>
                </a:lnTo>
                <a:lnTo>
                  <a:pt x="1868106" y="853154"/>
                </a:lnTo>
                <a:lnTo>
                  <a:pt x="1868106" y="852112"/>
                </a:lnTo>
                <a:close/>
              </a:path>
              <a:path w="1875154" h="1209675">
                <a:moveTo>
                  <a:pt x="1874837" y="169487"/>
                </a:moveTo>
                <a:lnTo>
                  <a:pt x="938593" y="169487"/>
                </a:lnTo>
                <a:lnTo>
                  <a:pt x="993521" y="181197"/>
                </a:lnTo>
                <a:lnTo>
                  <a:pt x="1044892" y="204019"/>
                </a:lnTo>
                <a:lnTo>
                  <a:pt x="1090358" y="237058"/>
                </a:lnTo>
                <a:lnTo>
                  <a:pt x="1127950" y="278828"/>
                </a:lnTo>
                <a:lnTo>
                  <a:pt x="1156017" y="327494"/>
                </a:lnTo>
                <a:lnTo>
                  <a:pt x="1173416" y="380923"/>
                </a:lnTo>
                <a:lnTo>
                  <a:pt x="1179258" y="436835"/>
                </a:lnTo>
                <a:lnTo>
                  <a:pt x="1173416" y="492696"/>
                </a:lnTo>
                <a:lnTo>
                  <a:pt x="1156017" y="546150"/>
                </a:lnTo>
                <a:lnTo>
                  <a:pt x="1127950" y="594791"/>
                </a:lnTo>
                <a:lnTo>
                  <a:pt x="1090358" y="636562"/>
                </a:lnTo>
                <a:lnTo>
                  <a:pt x="1044892" y="669601"/>
                </a:lnTo>
                <a:lnTo>
                  <a:pt x="993521" y="692467"/>
                </a:lnTo>
                <a:lnTo>
                  <a:pt x="938593" y="704126"/>
                </a:lnTo>
                <a:lnTo>
                  <a:pt x="1868106" y="704126"/>
                </a:lnTo>
                <a:lnTo>
                  <a:pt x="1868106" y="603967"/>
                </a:lnTo>
                <a:lnTo>
                  <a:pt x="1498473" y="603967"/>
                </a:lnTo>
                <a:lnTo>
                  <a:pt x="1459992" y="595680"/>
                </a:lnTo>
                <a:lnTo>
                  <a:pt x="1424940" y="577773"/>
                </a:lnTo>
                <a:lnTo>
                  <a:pt x="1395730" y="551332"/>
                </a:lnTo>
                <a:lnTo>
                  <a:pt x="1374394" y="518267"/>
                </a:lnTo>
                <a:lnTo>
                  <a:pt x="1362265" y="480809"/>
                </a:lnTo>
                <a:lnTo>
                  <a:pt x="1360297" y="441471"/>
                </a:lnTo>
                <a:lnTo>
                  <a:pt x="1368615" y="402977"/>
                </a:lnTo>
                <a:lnTo>
                  <a:pt x="1386522" y="367950"/>
                </a:lnTo>
                <a:lnTo>
                  <a:pt x="1412938" y="338728"/>
                </a:lnTo>
                <a:lnTo>
                  <a:pt x="1446022" y="317373"/>
                </a:lnTo>
                <a:lnTo>
                  <a:pt x="1483487" y="305295"/>
                </a:lnTo>
                <a:lnTo>
                  <a:pt x="1522793" y="303307"/>
                </a:lnTo>
                <a:lnTo>
                  <a:pt x="1868106" y="303307"/>
                </a:lnTo>
                <a:lnTo>
                  <a:pt x="1868106" y="267169"/>
                </a:lnTo>
                <a:lnTo>
                  <a:pt x="1874837" y="261461"/>
                </a:lnTo>
                <a:lnTo>
                  <a:pt x="1874837" y="169487"/>
                </a:lnTo>
                <a:close/>
              </a:path>
              <a:path w="1875154" h="1209675">
                <a:moveTo>
                  <a:pt x="1868106" y="303307"/>
                </a:moveTo>
                <a:lnTo>
                  <a:pt x="1522793" y="303307"/>
                </a:lnTo>
                <a:lnTo>
                  <a:pt x="1561274" y="311594"/>
                </a:lnTo>
                <a:lnTo>
                  <a:pt x="1596326" y="329552"/>
                </a:lnTo>
                <a:lnTo>
                  <a:pt x="1625600" y="355942"/>
                </a:lnTo>
                <a:lnTo>
                  <a:pt x="1646872" y="389007"/>
                </a:lnTo>
                <a:lnTo>
                  <a:pt x="1659001" y="426491"/>
                </a:lnTo>
                <a:lnTo>
                  <a:pt x="1660969" y="465804"/>
                </a:lnTo>
                <a:lnTo>
                  <a:pt x="1652714" y="504304"/>
                </a:lnTo>
                <a:lnTo>
                  <a:pt x="1634744" y="539349"/>
                </a:lnTo>
                <a:lnTo>
                  <a:pt x="1608328" y="568547"/>
                </a:lnTo>
                <a:lnTo>
                  <a:pt x="1575244" y="589902"/>
                </a:lnTo>
                <a:lnTo>
                  <a:pt x="1537779" y="601980"/>
                </a:lnTo>
                <a:lnTo>
                  <a:pt x="1498473" y="603967"/>
                </a:lnTo>
                <a:lnTo>
                  <a:pt x="1868106" y="603967"/>
                </a:lnTo>
                <a:lnTo>
                  <a:pt x="1868106" y="303307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339820" y="6872401"/>
            <a:ext cx="885190" cy="849630"/>
          </a:xfrm>
          <a:custGeom>
            <a:avLst/>
            <a:gdLst/>
            <a:ahLst/>
            <a:cxnLst/>
            <a:rect l="l" t="t" r="r" b="b"/>
            <a:pathLst>
              <a:path w="885189" h="849629">
                <a:moveTo>
                  <a:pt x="884783" y="269582"/>
                </a:moveTo>
                <a:lnTo>
                  <a:pt x="878116" y="212699"/>
                </a:lnTo>
                <a:lnTo>
                  <a:pt x="859802" y="158457"/>
                </a:lnTo>
                <a:lnTo>
                  <a:pt x="830618" y="109169"/>
                </a:lnTo>
                <a:lnTo>
                  <a:pt x="791768" y="67056"/>
                </a:lnTo>
                <a:lnTo>
                  <a:pt x="745032" y="33959"/>
                </a:lnTo>
                <a:lnTo>
                  <a:pt x="692480" y="11290"/>
                </a:lnTo>
                <a:lnTo>
                  <a:pt x="636320" y="0"/>
                </a:lnTo>
                <a:lnTo>
                  <a:pt x="579043" y="698"/>
                </a:lnTo>
                <a:lnTo>
                  <a:pt x="523163" y="13246"/>
                </a:lnTo>
                <a:lnTo>
                  <a:pt x="471093" y="37160"/>
                </a:lnTo>
                <a:lnTo>
                  <a:pt x="425183" y="71374"/>
                </a:lnTo>
                <a:lnTo>
                  <a:pt x="387375" y="114350"/>
                </a:lnTo>
                <a:lnTo>
                  <a:pt x="359295" y="164287"/>
                </a:lnTo>
                <a:lnTo>
                  <a:pt x="342239" y="218960"/>
                </a:lnTo>
                <a:lnTo>
                  <a:pt x="336931" y="275983"/>
                </a:lnTo>
                <a:lnTo>
                  <a:pt x="341172" y="312470"/>
                </a:lnTo>
                <a:lnTo>
                  <a:pt x="299389" y="304114"/>
                </a:lnTo>
                <a:lnTo>
                  <a:pt x="242125" y="304749"/>
                </a:lnTo>
                <a:lnTo>
                  <a:pt x="186232" y="317309"/>
                </a:lnTo>
                <a:lnTo>
                  <a:pt x="134200" y="341223"/>
                </a:lnTo>
                <a:lnTo>
                  <a:pt x="88252" y="375450"/>
                </a:lnTo>
                <a:lnTo>
                  <a:pt x="50457" y="418439"/>
                </a:lnTo>
                <a:lnTo>
                  <a:pt x="22402" y="468363"/>
                </a:lnTo>
                <a:lnTo>
                  <a:pt x="5334" y="523062"/>
                </a:lnTo>
                <a:lnTo>
                  <a:pt x="0" y="580085"/>
                </a:lnTo>
                <a:lnTo>
                  <a:pt x="6680" y="636968"/>
                </a:lnTo>
                <a:lnTo>
                  <a:pt x="25006" y="691210"/>
                </a:lnTo>
                <a:lnTo>
                  <a:pt x="54229" y="740448"/>
                </a:lnTo>
                <a:lnTo>
                  <a:pt x="93040" y="782586"/>
                </a:lnTo>
                <a:lnTo>
                  <a:pt x="139750" y="815708"/>
                </a:lnTo>
                <a:lnTo>
                  <a:pt x="192341" y="838377"/>
                </a:lnTo>
                <a:lnTo>
                  <a:pt x="248500" y="849617"/>
                </a:lnTo>
                <a:lnTo>
                  <a:pt x="305739" y="848969"/>
                </a:lnTo>
                <a:lnTo>
                  <a:pt x="361632" y="836396"/>
                </a:lnTo>
                <a:lnTo>
                  <a:pt x="413689" y="812507"/>
                </a:lnTo>
                <a:lnTo>
                  <a:pt x="459638" y="778306"/>
                </a:lnTo>
                <a:lnTo>
                  <a:pt x="497459" y="735266"/>
                </a:lnTo>
                <a:lnTo>
                  <a:pt x="525487" y="685330"/>
                </a:lnTo>
                <a:lnTo>
                  <a:pt x="542556" y="630694"/>
                </a:lnTo>
                <a:lnTo>
                  <a:pt x="547890" y="573659"/>
                </a:lnTo>
                <a:lnTo>
                  <a:pt x="543623" y="537197"/>
                </a:lnTo>
                <a:lnTo>
                  <a:pt x="585393" y="545566"/>
                </a:lnTo>
                <a:lnTo>
                  <a:pt x="642696" y="544868"/>
                </a:lnTo>
                <a:lnTo>
                  <a:pt x="698550" y="532320"/>
                </a:lnTo>
                <a:lnTo>
                  <a:pt x="750620" y="508406"/>
                </a:lnTo>
                <a:lnTo>
                  <a:pt x="796556" y="474192"/>
                </a:lnTo>
                <a:lnTo>
                  <a:pt x="834364" y="431190"/>
                </a:lnTo>
                <a:lnTo>
                  <a:pt x="862393" y="381254"/>
                </a:lnTo>
                <a:lnTo>
                  <a:pt x="879449" y="326605"/>
                </a:lnTo>
                <a:lnTo>
                  <a:pt x="884783" y="269582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2044598" y="7199331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5" h="546100">
                <a:moveTo>
                  <a:pt x="299370" y="0"/>
                </a:moveTo>
                <a:lnTo>
                  <a:pt x="242093" y="641"/>
                </a:lnTo>
                <a:lnTo>
                  <a:pt x="186239" y="13220"/>
                </a:lnTo>
                <a:lnTo>
                  <a:pt x="134194" y="37103"/>
                </a:lnTo>
                <a:lnTo>
                  <a:pt x="88258" y="71335"/>
                </a:lnTo>
                <a:lnTo>
                  <a:pt x="50431" y="114325"/>
                </a:lnTo>
                <a:lnTo>
                  <a:pt x="22377" y="164255"/>
                </a:lnTo>
                <a:lnTo>
                  <a:pt x="5308" y="218948"/>
                </a:lnTo>
                <a:lnTo>
                  <a:pt x="0" y="275977"/>
                </a:lnTo>
                <a:lnTo>
                  <a:pt x="6648" y="332854"/>
                </a:lnTo>
                <a:lnTo>
                  <a:pt x="24980" y="387102"/>
                </a:lnTo>
                <a:lnTo>
                  <a:pt x="54203" y="436359"/>
                </a:lnTo>
                <a:lnTo>
                  <a:pt x="93021" y="478478"/>
                </a:lnTo>
                <a:lnTo>
                  <a:pt x="139750" y="511594"/>
                </a:lnTo>
                <a:lnTo>
                  <a:pt x="192335" y="534263"/>
                </a:lnTo>
                <a:lnTo>
                  <a:pt x="248469" y="545528"/>
                </a:lnTo>
                <a:lnTo>
                  <a:pt x="305746" y="544855"/>
                </a:lnTo>
                <a:lnTo>
                  <a:pt x="361632" y="532282"/>
                </a:lnTo>
                <a:lnTo>
                  <a:pt x="413670" y="508393"/>
                </a:lnTo>
                <a:lnTo>
                  <a:pt x="459606" y="474186"/>
                </a:lnTo>
                <a:lnTo>
                  <a:pt x="497433" y="431177"/>
                </a:lnTo>
                <a:lnTo>
                  <a:pt x="525487" y="381247"/>
                </a:lnTo>
                <a:lnTo>
                  <a:pt x="542531" y="326574"/>
                </a:lnTo>
                <a:lnTo>
                  <a:pt x="547865" y="269576"/>
                </a:lnTo>
                <a:lnTo>
                  <a:pt x="541216" y="212674"/>
                </a:lnTo>
                <a:lnTo>
                  <a:pt x="522884" y="158400"/>
                </a:lnTo>
                <a:lnTo>
                  <a:pt x="493668" y="109137"/>
                </a:lnTo>
                <a:lnTo>
                  <a:pt x="454844" y="67017"/>
                </a:lnTo>
                <a:lnTo>
                  <a:pt x="408114" y="33902"/>
                </a:lnTo>
                <a:lnTo>
                  <a:pt x="355530" y="11233"/>
                </a:lnTo>
                <a:lnTo>
                  <a:pt x="29937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853230" y="7238746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5" h="546100">
                <a:moveTo>
                  <a:pt x="299370" y="0"/>
                </a:moveTo>
                <a:lnTo>
                  <a:pt x="242093" y="641"/>
                </a:lnTo>
                <a:lnTo>
                  <a:pt x="186232" y="13220"/>
                </a:lnTo>
                <a:lnTo>
                  <a:pt x="134194" y="37103"/>
                </a:lnTo>
                <a:lnTo>
                  <a:pt x="88258" y="71310"/>
                </a:lnTo>
                <a:lnTo>
                  <a:pt x="50431" y="114344"/>
                </a:lnTo>
                <a:lnTo>
                  <a:pt x="22377" y="164280"/>
                </a:lnTo>
                <a:lnTo>
                  <a:pt x="5308" y="218922"/>
                </a:lnTo>
                <a:lnTo>
                  <a:pt x="0" y="275951"/>
                </a:lnTo>
                <a:lnTo>
                  <a:pt x="6648" y="332854"/>
                </a:lnTo>
                <a:lnTo>
                  <a:pt x="24980" y="387102"/>
                </a:lnTo>
                <a:lnTo>
                  <a:pt x="54197" y="436359"/>
                </a:lnTo>
                <a:lnTo>
                  <a:pt x="93021" y="478478"/>
                </a:lnTo>
                <a:lnTo>
                  <a:pt x="139750" y="511594"/>
                </a:lnTo>
                <a:lnTo>
                  <a:pt x="192335" y="534263"/>
                </a:lnTo>
                <a:lnTo>
                  <a:pt x="248494" y="545503"/>
                </a:lnTo>
                <a:lnTo>
                  <a:pt x="305746" y="544855"/>
                </a:lnTo>
                <a:lnTo>
                  <a:pt x="361626" y="532307"/>
                </a:lnTo>
                <a:lnTo>
                  <a:pt x="413670" y="508393"/>
                </a:lnTo>
                <a:lnTo>
                  <a:pt x="459606" y="474186"/>
                </a:lnTo>
                <a:lnTo>
                  <a:pt x="497433" y="431177"/>
                </a:lnTo>
                <a:lnTo>
                  <a:pt x="525487" y="381247"/>
                </a:lnTo>
                <a:lnTo>
                  <a:pt x="542556" y="326548"/>
                </a:lnTo>
                <a:lnTo>
                  <a:pt x="547865" y="269525"/>
                </a:lnTo>
                <a:lnTo>
                  <a:pt x="541216" y="212648"/>
                </a:lnTo>
                <a:lnTo>
                  <a:pt x="522884" y="158400"/>
                </a:lnTo>
                <a:lnTo>
                  <a:pt x="493661" y="109162"/>
                </a:lnTo>
                <a:lnTo>
                  <a:pt x="454844" y="67043"/>
                </a:lnTo>
                <a:lnTo>
                  <a:pt x="408114" y="33909"/>
                </a:lnTo>
                <a:lnTo>
                  <a:pt x="355523" y="11233"/>
                </a:lnTo>
                <a:lnTo>
                  <a:pt x="29937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7962010" y="6187002"/>
            <a:ext cx="647065" cy="80645"/>
          </a:xfrm>
          <a:custGeom>
            <a:avLst/>
            <a:gdLst/>
            <a:ahLst/>
            <a:cxnLst/>
            <a:rect l="l" t="t" r="r" b="b"/>
            <a:pathLst>
              <a:path w="647065" h="80645">
                <a:moveTo>
                  <a:pt x="647001" y="0"/>
                </a:moveTo>
                <a:lnTo>
                  <a:pt x="0" y="0"/>
                </a:lnTo>
                <a:lnTo>
                  <a:pt x="0" y="80638"/>
                </a:lnTo>
                <a:lnTo>
                  <a:pt x="601281" y="80638"/>
                </a:lnTo>
                <a:lnTo>
                  <a:pt x="622617" y="39465"/>
                </a:lnTo>
                <a:lnTo>
                  <a:pt x="647001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2" name="object 32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178769" y="6962692"/>
            <a:ext cx="2076354" cy="470369"/>
          </a:xfrm>
          <a:prstGeom prst="rect">
            <a:avLst/>
          </a:prstGeom>
        </p:spPr>
      </p:pic>
      <p:pic>
        <p:nvPicPr>
          <p:cNvPr id="33" name="object 3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412103" y="6517747"/>
            <a:ext cx="241935" cy="241915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236206" y="3465438"/>
            <a:ext cx="105841" cy="67511"/>
          </a:xfrm>
          <a:prstGeom prst="rect">
            <a:avLst/>
          </a:prstGeom>
        </p:spPr>
      </p:pic>
      <p:grpSp>
        <p:nvGrpSpPr>
          <p:cNvPr id="35" name="object 35"/>
          <p:cNvGrpSpPr/>
          <p:nvPr/>
        </p:nvGrpSpPr>
        <p:grpSpPr>
          <a:xfrm>
            <a:off x="9841571" y="6692468"/>
            <a:ext cx="655320" cy="265430"/>
            <a:chOff x="9841571" y="6692468"/>
            <a:chExt cx="655320" cy="265430"/>
          </a:xfrm>
        </p:grpSpPr>
        <p:sp>
          <p:nvSpPr>
            <p:cNvPr id="36" name="object 36"/>
            <p:cNvSpPr/>
            <p:nvPr/>
          </p:nvSpPr>
          <p:spPr>
            <a:xfrm>
              <a:off x="9843371" y="6695350"/>
              <a:ext cx="650240" cy="260350"/>
            </a:xfrm>
            <a:custGeom>
              <a:avLst/>
              <a:gdLst/>
              <a:ahLst/>
              <a:cxnLst/>
              <a:rect l="l" t="t" r="r" b="b"/>
              <a:pathLst>
                <a:path w="650240" h="260350">
                  <a:moveTo>
                    <a:pt x="602951" y="200156"/>
                  </a:moveTo>
                  <a:lnTo>
                    <a:pt x="649729" y="160359"/>
                  </a:lnTo>
                </a:path>
                <a:path w="650240" h="260350">
                  <a:moveTo>
                    <a:pt x="549862" y="205629"/>
                  </a:moveTo>
                  <a:lnTo>
                    <a:pt x="645960" y="123893"/>
                  </a:lnTo>
                </a:path>
                <a:path w="650240" h="260350">
                  <a:moveTo>
                    <a:pt x="496714" y="211108"/>
                  </a:moveTo>
                  <a:lnTo>
                    <a:pt x="642187" y="87383"/>
                  </a:lnTo>
                </a:path>
                <a:path w="650240" h="260350">
                  <a:moveTo>
                    <a:pt x="443564" y="216587"/>
                  </a:moveTo>
                  <a:lnTo>
                    <a:pt x="638414" y="50874"/>
                  </a:lnTo>
                </a:path>
                <a:path w="650240" h="260350">
                  <a:moveTo>
                    <a:pt x="390480" y="222060"/>
                  </a:moveTo>
                  <a:lnTo>
                    <a:pt x="634646" y="14414"/>
                  </a:lnTo>
                </a:path>
                <a:path w="650240" h="260350">
                  <a:moveTo>
                    <a:pt x="337331" y="227539"/>
                  </a:moveTo>
                  <a:lnTo>
                    <a:pt x="604916" y="0"/>
                  </a:lnTo>
                </a:path>
                <a:path w="650240" h="260350">
                  <a:moveTo>
                    <a:pt x="284180" y="233019"/>
                  </a:moveTo>
                  <a:lnTo>
                    <a:pt x="551832" y="5475"/>
                  </a:lnTo>
                </a:path>
                <a:path w="650240" h="260350">
                  <a:moveTo>
                    <a:pt x="231096" y="238491"/>
                  </a:moveTo>
                  <a:lnTo>
                    <a:pt x="498683" y="10957"/>
                  </a:lnTo>
                </a:path>
                <a:path w="650240" h="260350">
                  <a:moveTo>
                    <a:pt x="177944" y="243971"/>
                  </a:moveTo>
                  <a:lnTo>
                    <a:pt x="445536" y="16438"/>
                  </a:lnTo>
                </a:path>
                <a:path w="650240" h="260350">
                  <a:moveTo>
                    <a:pt x="124857" y="249444"/>
                  </a:moveTo>
                  <a:lnTo>
                    <a:pt x="392449" y="21914"/>
                  </a:lnTo>
                </a:path>
                <a:path w="650240" h="260350">
                  <a:moveTo>
                    <a:pt x="71707" y="254923"/>
                  </a:moveTo>
                  <a:lnTo>
                    <a:pt x="339297" y="27396"/>
                  </a:lnTo>
                </a:path>
                <a:path w="650240" h="260350">
                  <a:moveTo>
                    <a:pt x="18857" y="260175"/>
                  </a:moveTo>
                  <a:lnTo>
                    <a:pt x="286210" y="32872"/>
                  </a:lnTo>
                </a:path>
                <a:path w="650240" h="260350">
                  <a:moveTo>
                    <a:pt x="15088" y="223709"/>
                  </a:moveTo>
                  <a:lnTo>
                    <a:pt x="233063" y="38354"/>
                  </a:lnTo>
                </a:path>
                <a:path w="650240" h="260350">
                  <a:moveTo>
                    <a:pt x="11316" y="187224"/>
                  </a:moveTo>
                  <a:lnTo>
                    <a:pt x="179977" y="43829"/>
                  </a:lnTo>
                </a:path>
                <a:path w="650240" h="260350">
                  <a:moveTo>
                    <a:pt x="7542" y="150708"/>
                  </a:moveTo>
                  <a:lnTo>
                    <a:pt x="126830" y="49311"/>
                  </a:lnTo>
                </a:path>
                <a:path w="650240" h="260350">
                  <a:moveTo>
                    <a:pt x="3773" y="114249"/>
                  </a:moveTo>
                  <a:lnTo>
                    <a:pt x="73743" y="54786"/>
                  </a:lnTo>
                </a:path>
                <a:path w="650240" h="260350">
                  <a:moveTo>
                    <a:pt x="0" y="77739"/>
                  </a:moveTo>
                  <a:lnTo>
                    <a:pt x="20593" y="60268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9841801" y="6692468"/>
              <a:ext cx="655320" cy="263525"/>
            </a:xfrm>
            <a:custGeom>
              <a:avLst/>
              <a:gdLst/>
              <a:ahLst/>
              <a:cxnLst/>
              <a:rect l="l" t="t" r="r" b="b"/>
              <a:pathLst>
                <a:path w="655320" h="263525">
                  <a:moveTo>
                    <a:pt x="634428" y="0"/>
                  </a:moveTo>
                  <a:lnTo>
                    <a:pt x="654875" y="197846"/>
                  </a:lnTo>
                </a:path>
                <a:path w="655320" h="263525">
                  <a:moveTo>
                    <a:pt x="654875" y="197846"/>
                  </a:moveTo>
                  <a:lnTo>
                    <a:pt x="20446" y="263251"/>
                  </a:lnTo>
                </a:path>
                <a:path w="655320" h="263525">
                  <a:moveTo>
                    <a:pt x="20446" y="263251"/>
                  </a:moveTo>
                  <a:lnTo>
                    <a:pt x="0" y="65436"/>
                  </a:lnTo>
                </a:path>
                <a:path w="655320" h="263525">
                  <a:moveTo>
                    <a:pt x="0" y="65436"/>
                  </a:moveTo>
                  <a:lnTo>
                    <a:pt x="6344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8" name="object 3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447028" y="2867469"/>
            <a:ext cx="301688" cy="301625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671559" y="5293411"/>
            <a:ext cx="401891" cy="402875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6255397" y="6455340"/>
            <a:ext cx="1968360" cy="1174000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017382" y="3465438"/>
            <a:ext cx="105841" cy="67511"/>
          </a:xfrm>
          <a:prstGeom prst="rect">
            <a:avLst/>
          </a:prstGeom>
        </p:spPr>
      </p:pic>
      <p:pic>
        <p:nvPicPr>
          <p:cNvPr id="42" name="object 42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8324595" y="6120720"/>
            <a:ext cx="3819334" cy="1021759"/>
          </a:xfrm>
          <a:prstGeom prst="rect">
            <a:avLst/>
          </a:prstGeom>
        </p:spPr>
      </p:pic>
      <p:sp>
        <p:nvSpPr>
          <p:cNvPr id="43" name="object 43"/>
          <p:cNvSpPr/>
          <p:nvPr/>
        </p:nvSpPr>
        <p:spPr>
          <a:xfrm>
            <a:off x="1625104" y="6516309"/>
            <a:ext cx="4462145" cy="252095"/>
          </a:xfrm>
          <a:custGeom>
            <a:avLst/>
            <a:gdLst/>
            <a:ahLst/>
            <a:cxnLst/>
            <a:rect l="l" t="t" r="r" b="b"/>
            <a:pathLst>
              <a:path w="4462145" h="252095">
                <a:moveTo>
                  <a:pt x="4462043" y="0"/>
                </a:moveTo>
                <a:lnTo>
                  <a:pt x="0" y="0"/>
                </a:lnTo>
                <a:lnTo>
                  <a:pt x="0" y="251990"/>
                </a:lnTo>
                <a:lnTo>
                  <a:pt x="4462043" y="251990"/>
                </a:lnTo>
                <a:lnTo>
                  <a:pt x="4462043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8576373" y="2347856"/>
            <a:ext cx="840105" cy="339090"/>
          </a:xfrm>
          <a:custGeom>
            <a:avLst/>
            <a:gdLst/>
            <a:ahLst/>
            <a:cxnLst/>
            <a:rect l="l" t="t" r="r" b="b"/>
            <a:pathLst>
              <a:path w="840104" h="339089">
                <a:moveTo>
                  <a:pt x="0" y="300411"/>
                </a:moveTo>
                <a:lnTo>
                  <a:pt x="460057" y="337594"/>
                </a:lnTo>
              </a:path>
              <a:path w="840104" h="339089">
                <a:moveTo>
                  <a:pt x="0" y="219448"/>
                </a:moveTo>
                <a:lnTo>
                  <a:pt x="839978" y="287457"/>
                </a:lnTo>
              </a:path>
              <a:path w="840104" h="339089">
                <a:moveTo>
                  <a:pt x="0" y="138549"/>
                </a:moveTo>
                <a:lnTo>
                  <a:pt x="839978" y="206494"/>
                </a:lnTo>
              </a:path>
              <a:path w="840104" h="339089">
                <a:moveTo>
                  <a:pt x="0" y="57650"/>
                </a:moveTo>
                <a:lnTo>
                  <a:pt x="839978" y="125659"/>
                </a:lnTo>
              </a:path>
              <a:path w="840104" h="339089">
                <a:moveTo>
                  <a:pt x="302958" y="1263"/>
                </a:moveTo>
                <a:lnTo>
                  <a:pt x="839978" y="44696"/>
                </a:lnTo>
              </a:path>
              <a:path w="840104" h="339089">
                <a:moveTo>
                  <a:pt x="820927" y="336776"/>
                </a:moveTo>
                <a:lnTo>
                  <a:pt x="839978" y="101529"/>
                </a:lnTo>
              </a:path>
              <a:path w="840104" h="339089">
                <a:moveTo>
                  <a:pt x="740029" y="336959"/>
                </a:moveTo>
                <a:lnTo>
                  <a:pt x="767334" y="0"/>
                </a:lnTo>
              </a:path>
              <a:path w="840104" h="339089">
                <a:moveTo>
                  <a:pt x="659130" y="337143"/>
                </a:moveTo>
                <a:lnTo>
                  <a:pt x="686371" y="220"/>
                </a:lnTo>
              </a:path>
              <a:path w="840104" h="339089">
                <a:moveTo>
                  <a:pt x="578167" y="337327"/>
                </a:moveTo>
                <a:lnTo>
                  <a:pt x="605409" y="440"/>
                </a:lnTo>
              </a:path>
              <a:path w="840104" h="339089">
                <a:moveTo>
                  <a:pt x="497268" y="337510"/>
                </a:moveTo>
                <a:lnTo>
                  <a:pt x="524509" y="660"/>
                </a:lnTo>
              </a:path>
              <a:path w="840104" h="339089">
                <a:moveTo>
                  <a:pt x="416369" y="337694"/>
                </a:moveTo>
                <a:lnTo>
                  <a:pt x="443610" y="881"/>
                </a:lnTo>
              </a:path>
              <a:path w="840104" h="339089">
                <a:moveTo>
                  <a:pt x="335407" y="337877"/>
                </a:moveTo>
                <a:lnTo>
                  <a:pt x="362711" y="1101"/>
                </a:lnTo>
              </a:path>
              <a:path w="840104" h="339089">
                <a:moveTo>
                  <a:pt x="254507" y="338061"/>
                </a:moveTo>
                <a:lnTo>
                  <a:pt x="281749" y="1321"/>
                </a:lnTo>
              </a:path>
              <a:path w="840104" h="339089">
                <a:moveTo>
                  <a:pt x="173608" y="338244"/>
                </a:moveTo>
                <a:lnTo>
                  <a:pt x="200850" y="1541"/>
                </a:lnTo>
              </a:path>
              <a:path w="840104" h="339089">
                <a:moveTo>
                  <a:pt x="92709" y="338428"/>
                </a:moveTo>
                <a:lnTo>
                  <a:pt x="119887" y="1762"/>
                </a:lnTo>
              </a:path>
              <a:path w="840104" h="339089">
                <a:moveTo>
                  <a:pt x="11747" y="338611"/>
                </a:moveTo>
                <a:lnTo>
                  <a:pt x="38988" y="1982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" name="object 45"/>
          <p:cNvGrpSpPr/>
          <p:nvPr/>
        </p:nvGrpSpPr>
        <p:grpSpPr>
          <a:xfrm>
            <a:off x="4380261" y="4574413"/>
            <a:ext cx="1875155" cy="1692910"/>
            <a:chOff x="4380261" y="4574413"/>
            <a:chExt cx="1875155" cy="1692910"/>
          </a:xfrm>
        </p:grpSpPr>
        <p:sp>
          <p:nvSpPr>
            <p:cNvPr id="46" name="object 46"/>
            <p:cNvSpPr/>
            <p:nvPr/>
          </p:nvSpPr>
          <p:spPr>
            <a:xfrm>
              <a:off x="4380255" y="4574412"/>
              <a:ext cx="1875155" cy="1692910"/>
            </a:xfrm>
            <a:custGeom>
              <a:avLst/>
              <a:gdLst/>
              <a:ahLst/>
              <a:cxnLst/>
              <a:rect l="l" t="t" r="r" b="b"/>
              <a:pathLst>
                <a:path w="1875154" h="1692910">
                  <a:moveTo>
                    <a:pt x="1874862" y="0"/>
                  </a:moveTo>
                  <a:lnTo>
                    <a:pt x="0" y="0"/>
                  </a:lnTo>
                  <a:lnTo>
                    <a:pt x="0" y="504190"/>
                  </a:lnTo>
                  <a:lnTo>
                    <a:pt x="1706880" y="504190"/>
                  </a:lnTo>
                  <a:lnTo>
                    <a:pt x="1706880" y="1692910"/>
                  </a:lnTo>
                  <a:lnTo>
                    <a:pt x="1874862" y="1692910"/>
                  </a:lnTo>
                  <a:lnTo>
                    <a:pt x="1874862" y="504190"/>
                  </a:lnTo>
                  <a:lnTo>
                    <a:pt x="1874862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380261" y="4574413"/>
              <a:ext cx="1874862" cy="1692910"/>
            </a:xfrm>
            <a:prstGeom prst="rect">
              <a:avLst/>
            </a:prstGeom>
          </p:spPr>
        </p:pic>
      </p:grpSp>
      <p:pic>
        <p:nvPicPr>
          <p:cNvPr id="48" name="object 48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411202" y="6516847"/>
            <a:ext cx="243735" cy="243715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9836848" y="6212487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55" y="0"/>
                </a:moveTo>
                <a:lnTo>
                  <a:pt x="0" y="0"/>
                </a:lnTo>
                <a:lnTo>
                  <a:pt x="0" y="3600"/>
                </a:lnTo>
                <a:lnTo>
                  <a:pt x="246954" y="3600"/>
                </a:lnTo>
                <a:lnTo>
                  <a:pt x="24695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9836848" y="6131843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60" y="0"/>
                </a:moveTo>
                <a:lnTo>
                  <a:pt x="0" y="0"/>
                </a:lnTo>
                <a:lnTo>
                  <a:pt x="0" y="3600"/>
                </a:lnTo>
                <a:lnTo>
                  <a:pt x="246960" y="3600"/>
                </a:lnTo>
                <a:lnTo>
                  <a:pt x="24696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/>
          <p:nvPr/>
        </p:nvSpPr>
        <p:spPr>
          <a:xfrm>
            <a:off x="9836848" y="6051204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65" y="0"/>
                </a:moveTo>
                <a:lnTo>
                  <a:pt x="0" y="0"/>
                </a:lnTo>
                <a:lnTo>
                  <a:pt x="0" y="3600"/>
                </a:lnTo>
                <a:lnTo>
                  <a:pt x="246965" y="3600"/>
                </a:lnTo>
                <a:lnTo>
                  <a:pt x="246965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/>
          <p:nvPr/>
        </p:nvSpPr>
        <p:spPr>
          <a:xfrm>
            <a:off x="9836848" y="5970565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71" y="0"/>
                </a:moveTo>
                <a:lnTo>
                  <a:pt x="0" y="0"/>
                </a:lnTo>
                <a:lnTo>
                  <a:pt x="0" y="3600"/>
                </a:lnTo>
                <a:lnTo>
                  <a:pt x="246971" y="3600"/>
                </a:lnTo>
                <a:lnTo>
                  <a:pt x="246971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3" name="object 53"/>
          <p:cNvSpPr/>
          <p:nvPr/>
        </p:nvSpPr>
        <p:spPr>
          <a:xfrm>
            <a:off x="9836848" y="5889926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76" y="0"/>
                </a:moveTo>
                <a:lnTo>
                  <a:pt x="0" y="0"/>
                </a:lnTo>
                <a:lnTo>
                  <a:pt x="0" y="3600"/>
                </a:lnTo>
                <a:lnTo>
                  <a:pt x="246976" y="3600"/>
                </a:lnTo>
                <a:lnTo>
                  <a:pt x="246976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4" name="object 54"/>
          <p:cNvSpPr/>
          <p:nvPr/>
        </p:nvSpPr>
        <p:spPr>
          <a:xfrm>
            <a:off x="9836848" y="5809288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82" y="0"/>
                </a:moveTo>
                <a:lnTo>
                  <a:pt x="0" y="0"/>
                </a:lnTo>
                <a:lnTo>
                  <a:pt x="0" y="3600"/>
                </a:lnTo>
                <a:lnTo>
                  <a:pt x="246981" y="3600"/>
                </a:lnTo>
                <a:lnTo>
                  <a:pt x="246982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" name="object 55"/>
          <p:cNvSpPr/>
          <p:nvPr/>
        </p:nvSpPr>
        <p:spPr>
          <a:xfrm>
            <a:off x="9836848" y="5728643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87" y="0"/>
                </a:moveTo>
                <a:lnTo>
                  <a:pt x="0" y="0"/>
                </a:lnTo>
                <a:lnTo>
                  <a:pt x="0" y="3600"/>
                </a:lnTo>
                <a:lnTo>
                  <a:pt x="246987" y="3600"/>
                </a:lnTo>
                <a:lnTo>
                  <a:pt x="24698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" name="object 56"/>
          <p:cNvSpPr/>
          <p:nvPr/>
        </p:nvSpPr>
        <p:spPr>
          <a:xfrm>
            <a:off x="9836848" y="5648004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92" y="0"/>
                </a:moveTo>
                <a:lnTo>
                  <a:pt x="0" y="0"/>
                </a:lnTo>
                <a:lnTo>
                  <a:pt x="0" y="3600"/>
                </a:lnTo>
                <a:lnTo>
                  <a:pt x="246992" y="3600"/>
                </a:lnTo>
                <a:lnTo>
                  <a:pt x="246992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9836848" y="5567365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6998" y="0"/>
                </a:moveTo>
                <a:lnTo>
                  <a:pt x="0" y="0"/>
                </a:lnTo>
                <a:lnTo>
                  <a:pt x="0" y="3600"/>
                </a:lnTo>
                <a:lnTo>
                  <a:pt x="246997" y="3600"/>
                </a:lnTo>
                <a:lnTo>
                  <a:pt x="24699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9836848" y="5486727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03" y="0"/>
                </a:moveTo>
                <a:lnTo>
                  <a:pt x="0" y="0"/>
                </a:lnTo>
                <a:lnTo>
                  <a:pt x="0" y="3600"/>
                </a:lnTo>
                <a:lnTo>
                  <a:pt x="247003" y="3600"/>
                </a:lnTo>
                <a:lnTo>
                  <a:pt x="247003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9836848" y="5406082"/>
            <a:ext cx="247015" cy="3810"/>
          </a:xfrm>
          <a:custGeom>
            <a:avLst/>
            <a:gdLst/>
            <a:ahLst/>
            <a:cxnLst/>
            <a:rect l="l" t="t" r="r" b="b"/>
            <a:pathLst>
              <a:path w="247015" h="3810">
                <a:moveTo>
                  <a:pt x="247008" y="0"/>
                </a:moveTo>
                <a:lnTo>
                  <a:pt x="0" y="0"/>
                </a:lnTo>
                <a:lnTo>
                  <a:pt x="0" y="3600"/>
                </a:lnTo>
                <a:lnTo>
                  <a:pt x="247008" y="3600"/>
                </a:lnTo>
                <a:lnTo>
                  <a:pt x="24700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9836849" y="5312790"/>
            <a:ext cx="247015" cy="955040"/>
          </a:xfrm>
          <a:custGeom>
            <a:avLst/>
            <a:gdLst/>
            <a:ahLst/>
            <a:cxnLst/>
            <a:rect l="l" t="t" r="r" b="b"/>
            <a:pathLst>
              <a:path w="247015" h="955039">
                <a:moveTo>
                  <a:pt x="247002" y="12661"/>
                </a:moveTo>
                <a:lnTo>
                  <a:pt x="230263" y="12661"/>
                </a:lnTo>
                <a:lnTo>
                  <a:pt x="230263" y="584"/>
                </a:lnTo>
                <a:lnTo>
                  <a:pt x="226669" y="571"/>
                </a:lnTo>
                <a:lnTo>
                  <a:pt x="226669" y="12661"/>
                </a:lnTo>
                <a:lnTo>
                  <a:pt x="149618" y="12661"/>
                </a:lnTo>
                <a:lnTo>
                  <a:pt x="149618" y="304"/>
                </a:lnTo>
                <a:lnTo>
                  <a:pt x="146024" y="292"/>
                </a:lnTo>
                <a:lnTo>
                  <a:pt x="146024" y="12661"/>
                </a:lnTo>
                <a:lnTo>
                  <a:pt x="68973" y="12661"/>
                </a:lnTo>
                <a:lnTo>
                  <a:pt x="68973" y="12"/>
                </a:lnTo>
                <a:lnTo>
                  <a:pt x="65379" y="0"/>
                </a:lnTo>
                <a:lnTo>
                  <a:pt x="65379" y="12661"/>
                </a:lnTo>
                <a:lnTo>
                  <a:pt x="0" y="12661"/>
                </a:lnTo>
                <a:lnTo>
                  <a:pt x="0" y="16256"/>
                </a:lnTo>
                <a:lnTo>
                  <a:pt x="65379" y="16256"/>
                </a:lnTo>
                <a:lnTo>
                  <a:pt x="65379" y="954849"/>
                </a:lnTo>
                <a:lnTo>
                  <a:pt x="68973" y="954849"/>
                </a:lnTo>
                <a:lnTo>
                  <a:pt x="68973" y="16256"/>
                </a:lnTo>
                <a:lnTo>
                  <a:pt x="146024" y="16256"/>
                </a:lnTo>
                <a:lnTo>
                  <a:pt x="146024" y="954849"/>
                </a:lnTo>
                <a:lnTo>
                  <a:pt x="149618" y="954849"/>
                </a:lnTo>
                <a:lnTo>
                  <a:pt x="149618" y="16256"/>
                </a:lnTo>
                <a:lnTo>
                  <a:pt x="226669" y="16256"/>
                </a:lnTo>
                <a:lnTo>
                  <a:pt x="226669" y="954849"/>
                </a:lnTo>
                <a:lnTo>
                  <a:pt x="230263" y="954849"/>
                </a:lnTo>
                <a:lnTo>
                  <a:pt x="230263" y="16256"/>
                </a:lnTo>
                <a:lnTo>
                  <a:pt x="247002" y="16256"/>
                </a:lnTo>
                <a:lnTo>
                  <a:pt x="247002" y="12661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4178769" y="6962691"/>
            <a:ext cx="2076450" cy="470534"/>
          </a:xfrm>
          <a:custGeom>
            <a:avLst/>
            <a:gdLst/>
            <a:ahLst/>
            <a:cxnLst/>
            <a:rect l="l" t="t" r="r" b="b"/>
            <a:pathLst>
              <a:path w="2076450" h="470534">
                <a:moveTo>
                  <a:pt x="2076348" y="0"/>
                </a:moveTo>
                <a:lnTo>
                  <a:pt x="0" y="0"/>
                </a:lnTo>
                <a:lnTo>
                  <a:pt x="0" y="470371"/>
                </a:lnTo>
                <a:lnTo>
                  <a:pt x="2076348" y="470371"/>
                </a:lnTo>
                <a:lnTo>
                  <a:pt x="2076348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10454385" y="2992672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612" y="0"/>
                </a:moveTo>
                <a:lnTo>
                  <a:pt x="0" y="0"/>
                </a:lnTo>
                <a:lnTo>
                  <a:pt x="0" y="33610"/>
                </a:lnTo>
                <a:lnTo>
                  <a:pt x="201612" y="33610"/>
                </a:lnTo>
                <a:lnTo>
                  <a:pt x="201612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10980801" y="2992672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587" y="0"/>
                </a:moveTo>
                <a:lnTo>
                  <a:pt x="0" y="0"/>
                </a:lnTo>
                <a:lnTo>
                  <a:pt x="0" y="33610"/>
                </a:lnTo>
                <a:lnTo>
                  <a:pt x="201587" y="33610"/>
                </a:lnTo>
                <a:lnTo>
                  <a:pt x="201587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4" name="object 64"/>
          <p:cNvGrpSpPr/>
          <p:nvPr/>
        </p:nvGrpSpPr>
        <p:grpSpPr>
          <a:xfrm>
            <a:off x="4015981" y="1914144"/>
            <a:ext cx="8693150" cy="5260340"/>
            <a:chOff x="4015981" y="1914144"/>
            <a:chExt cx="8693150" cy="5260340"/>
          </a:xfrm>
        </p:grpSpPr>
        <p:sp>
          <p:nvSpPr>
            <p:cNvPr id="65" name="object 65"/>
            <p:cNvSpPr/>
            <p:nvPr/>
          </p:nvSpPr>
          <p:spPr>
            <a:xfrm>
              <a:off x="10103484" y="3855021"/>
              <a:ext cx="67945" cy="204470"/>
            </a:xfrm>
            <a:custGeom>
              <a:avLst/>
              <a:gdLst/>
              <a:ahLst/>
              <a:cxnLst/>
              <a:rect l="l" t="t" r="r" b="b"/>
              <a:pathLst>
                <a:path w="67945" h="204470">
                  <a:moveTo>
                    <a:pt x="33147" y="0"/>
                  </a:moveTo>
                  <a:lnTo>
                    <a:pt x="0" y="5715"/>
                  </a:lnTo>
                  <a:lnTo>
                    <a:pt x="34353" y="204406"/>
                  </a:lnTo>
                  <a:lnTo>
                    <a:pt x="67437" y="198627"/>
                  </a:lnTo>
                  <a:lnTo>
                    <a:pt x="33147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66" name="object 6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015981" y="1914144"/>
              <a:ext cx="8692654" cy="5260009"/>
            </a:xfrm>
            <a:prstGeom prst="rect">
              <a:avLst/>
            </a:prstGeom>
          </p:spPr>
        </p:pic>
      </p:grpSp>
      <p:pic>
        <p:nvPicPr>
          <p:cNvPr id="67" name="object 67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4178769" y="7432618"/>
            <a:ext cx="2177135" cy="228625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4178769" y="6516243"/>
            <a:ext cx="2077085" cy="447040"/>
            <a:chOff x="4178769" y="6516243"/>
            <a:chExt cx="2077085" cy="447040"/>
          </a:xfrm>
        </p:grpSpPr>
        <p:sp>
          <p:nvSpPr>
            <p:cNvPr id="69" name="object 69"/>
            <p:cNvSpPr/>
            <p:nvPr/>
          </p:nvSpPr>
          <p:spPr>
            <a:xfrm>
              <a:off x="4178769" y="6516243"/>
              <a:ext cx="2077085" cy="447040"/>
            </a:xfrm>
            <a:custGeom>
              <a:avLst/>
              <a:gdLst/>
              <a:ahLst/>
              <a:cxnLst/>
              <a:rect l="l" t="t" r="r" b="b"/>
              <a:pathLst>
                <a:path w="2077085" h="447040">
                  <a:moveTo>
                    <a:pt x="2076970" y="345440"/>
                  </a:moveTo>
                  <a:lnTo>
                    <a:pt x="2076881" y="251460"/>
                  </a:lnTo>
                  <a:lnTo>
                    <a:pt x="2076577" y="251460"/>
                  </a:lnTo>
                  <a:lnTo>
                    <a:pt x="2076577" y="0"/>
                  </a:lnTo>
                  <a:lnTo>
                    <a:pt x="1908365" y="0"/>
                  </a:lnTo>
                  <a:lnTo>
                    <a:pt x="1908365" y="251460"/>
                  </a:lnTo>
                  <a:lnTo>
                    <a:pt x="0" y="251460"/>
                  </a:lnTo>
                  <a:lnTo>
                    <a:pt x="0" y="345440"/>
                  </a:lnTo>
                  <a:lnTo>
                    <a:pt x="0" y="447040"/>
                  </a:lnTo>
                  <a:lnTo>
                    <a:pt x="2076970" y="447040"/>
                  </a:lnTo>
                  <a:lnTo>
                    <a:pt x="2076970" y="34544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0" name="object 7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178769" y="6516243"/>
              <a:ext cx="2076970" cy="447039"/>
            </a:xfrm>
            <a:prstGeom prst="rect">
              <a:avLst/>
            </a:prstGeom>
          </p:spPr>
        </p:pic>
      </p:grpSp>
      <p:sp>
        <p:nvSpPr>
          <p:cNvPr id="71" name="object 71"/>
          <p:cNvSpPr/>
          <p:nvPr/>
        </p:nvSpPr>
        <p:spPr>
          <a:xfrm>
            <a:off x="4380261" y="5571299"/>
            <a:ext cx="518795" cy="368935"/>
          </a:xfrm>
          <a:custGeom>
            <a:avLst/>
            <a:gdLst/>
            <a:ahLst/>
            <a:cxnLst/>
            <a:rect l="l" t="t" r="r" b="b"/>
            <a:pathLst>
              <a:path w="518795" h="368935">
                <a:moveTo>
                  <a:pt x="0" y="0"/>
                </a:moveTo>
                <a:lnTo>
                  <a:pt x="0" y="368719"/>
                </a:lnTo>
                <a:lnTo>
                  <a:pt x="396005" y="307232"/>
                </a:lnTo>
                <a:lnTo>
                  <a:pt x="415131" y="305739"/>
                </a:lnTo>
                <a:lnTo>
                  <a:pt x="480066" y="273989"/>
                </a:lnTo>
                <a:lnTo>
                  <a:pt x="515937" y="211213"/>
                </a:lnTo>
                <a:lnTo>
                  <a:pt x="518515" y="174745"/>
                </a:lnTo>
                <a:lnTo>
                  <a:pt x="510279" y="139128"/>
                </a:lnTo>
                <a:lnTo>
                  <a:pt x="491947" y="107524"/>
                </a:lnTo>
                <a:lnTo>
                  <a:pt x="465086" y="82696"/>
                </a:lnTo>
                <a:lnTo>
                  <a:pt x="432142" y="66871"/>
                </a:lnTo>
                <a:lnTo>
                  <a:pt x="396005" y="61442"/>
                </a:lnTo>
                <a:lnTo>
                  <a:pt x="0" y="0"/>
                </a:lnTo>
                <a:close/>
              </a:path>
            </a:pathLst>
          </a:custGeom>
          <a:solidFill>
            <a:srgbClr val="D2907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5568625" y="5571325"/>
            <a:ext cx="518795" cy="368935"/>
          </a:xfrm>
          <a:custGeom>
            <a:avLst/>
            <a:gdLst/>
            <a:ahLst/>
            <a:cxnLst/>
            <a:rect l="l" t="t" r="r" b="b"/>
            <a:pathLst>
              <a:path w="518795" h="368935">
                <a:moveTo>
                  <a:pt x="518369" y="0"/>
                </a:moveTo>
                <a:lnTo>
                  <a:pt x="122510" y="61417"/>
                </a:lnTo>
                <a:lnTo>
                  <a:pt x="86372" y="66846"/>
                </a:lnTo>
                <a:lnTo>
                  <a:pt x="53428" y="82696"/>
                </a:lnTo>
                <a:lnTo>
                  <a:pt x="26568" y="107499"/>
                </a:lnTo>
                <a:lnTo>
                  <a:pt x="8261" y="139103"/>
                </a:lnTo>
                <a:lnTo>
                  <a:pt x="0" y="174745"/>
                </a:lnTo>
                <a:lnTo>
                  <a:pt x="2603" y="211188"/>
                </a:lnTo>
                <a:lnTo>
                  <a:pt x="38449" y="273964"/>
                </a:lnTo>
                <a:lnTo>
                  <a:pt x="103435" y="305714"/>
                </a:lnTo>
                <a:lnTo>
                  <a:pt x="122510" y="307232"/>
                </a:lnTo>
                <a:lnTo>
                  <a:pt x="518515" y="368693"/>
                </a:lnTo>
                <a:lnTo>
                  <a:pt x="518369" y="0"/>
                </a:lnTo>
                <a:close/>
              </a:path>
            </a:pathLst>
          </a:custGeom>
          <a:solidFill>
            <a:srgbClr val="D2907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" name="object 73"/>
          <p:cNvGrpSpPr/>
          <p:nvPr/>
        </p:nvGrpSpPr>
        <p:grpSpPr>
          <a:xfrm>
            <a:off x="4380261" y="5158918"/>
            <a:ext cx="1706880" cy="1109345"/>
            <a:chOff x="4380261" y="5158918"/>
            <a:chExt cx="1706880" cy="1109345"/>
          </a:xfrm>
        </p:grpSpPr>
        <p:pic>
          <p:nvPicPr>
            <p:cNvPr id="74" name="object 7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110829" y="5632666"/>
              <a:ext cx="245770" cy="245789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4380261" y="5158918"/>
              <a:ext cx="1706880" cy="1109345"/>
            </a:xfrm>
            <a:custGeom>
              <a:avLst/>
              <a:gdLst/>
              <a:ahLst/>
              <a:cxnLst/>
              <a:rect l="l" t="t" r="r" b="b"/>
              <a:pathLst>
                <a:path w="1706879" h="1109345">
                  <a:moveTo>
                    <a:pt x="1310874" y="473824"/>
                  </a:moveTo>
                  <a:lnTo>
                    <a:pt x="853933" y="473824"/>
                  </a:lnTo>
                  <a:lnTo>
                    <a:pt x="891451" y="479774"/>
                  </a:lnTo>
                  <a:lnTo>
                    <a:pt x="925760" y="497236"/>
                  </a:lnTo>
                  <a:lnTo>
                    <a:pt x="952893" y="524395"/>
                  </a:lnTo>
                  <a:lnTo>
                    <a:pt x="970356" y="558679"/>
                  </a:lnTo>
                  <a:lnTo>
                    <a:pt x="976363" y="596652"/>
                  </a:lnTo>
                  <a:lnTo>
                    <a:pt x="970356" y="634631"/>
                  </a:lnTo>
                  <a:lnTo>
                    <a:pt x="952893" y="668883"/>
                  </a:lnTo>
                  <a:lnTo>
                    <a:pt x="925683" y="696099"/>
                  </a:lnTo>
                  <a:lnTo>
                    <a:pt x="891451" y="713511"/>
                  </a:lnTo>
                  <a:lnTo>
                    <a:pt x="852786" y="719639"/>
                  </a:lnTo>
                  <a:lnTo>
                    <a:pt x="395841" y="719639"/>
                  </a:lnTo>
                  <a:lnTo>
                    <a:pt x="0" y="781100"/>
                  </a:lnTo>
                  <a:lnTo>
                    <a:pt x="0" y="1108722"/>
                  </a:lnTo>
                  <a:lnTo>
                    <a:pt x="1706880" y="1108722"/>
                  </a:lnTo>
                  <a:lnTo>
                    <a:pt x="1706880" y="781100"/>
                  </a:lnTo>
                  <a:lnTo>
                    <a:pt x="1310874" y="719639"/>
                  </a:lnTo>
                  <a:lnTo>
                    <a:pt x="1291799" y="718121"/>
                  </a:lnTo>
                  <a:lnTo>
                    <a:pt x="1256925" y="707136"/>
                  </a:lnTo>
                  <a:lnTo>
                    <a:pt x="1226813" y="686371"/>
                  </a:lnTo>
                  <a:lnTo>
                    <a:pt x="1204169" y="657675"/>
                  </a:lnTo>
                  <a:lnTo>
                    <a:pt x="1190967" y="623595"/>
                  </a:lnTo>
                  <a:lnTo>
                    <a:pt x="1188364" y="587152"/>
                  </a:lnTo>
                  <a:lnTo>
                    <a:pt x="1196625" y="551510"/>
                  </a:lnTo>
                  <a:lnTo>
                    <a:pt x="1214932" y="519906"/>
                  </a:lnTo>
                  <a:lnTo>
                    <a:pt x="1241793" y="495103"/>
                  </a:lnTo>
                  <a:lnTo>
                    <a:pt x="1274737" y="479253"/>
                  </a:lnTo>
                  <a:lnTo>
                    <a:pt x="1310874" y="473824"/>
                  </a:lnTo>
                  <a:close/>
                </a:path>
                <a:path w="1706879" h="1109345">
                  <a:moveTo>
                    <a:pt x="1706880" y="0"/>
                  </a:moveTo>
                  <a:lnTo>
                    <a:pt x="0" y="0"/>
                  </a:lnTo>
                  <a:lnTo>
                    <a:pt x="0" y="412381"/>
                  </a:lnTo>
                  <a:lnTo>
                    <a:pt x="432142" y="479253"/>
                  </a:lnTo>
                  <a:lnTo>
                    <a:pt x="465114" y="495103"/>
                  </a:lnTo>
                  <a:lnTo>
                    <a:pt x="491947" y="519906"/>
                  </a:lnTo>
                  <a:lnTo>
                    <a:pt x="510279" y="551510"/>
                  </a:lnTo>
                  <a:lnTo>
                    <a:pt x="518513" y="587152"/>
                  </a:lnTo>
                  <a:lnTo>
                    <a:pt x="515937" y="623595"/>
                  </a:lnTo>
                  <a:lnTo>
                    <a:pt x="480066" y="686371"/>
                  </a:lnTo>
                  <a:lnTo>
                    <a:pt x="415131" y="718121"/>
                  </a:lnTo>
                  <a:lnTo>
                    <a:pt x="395679" y="719639"/>
                  </a:lnTo>
                  <a:lnTo>
                    <a:pt x="854067" y="719639"/>
                  </a:lnTo>
                  <a:lnTo>
                    <a:pt x="815479" y="713511"/>
                  </a:lnTo>
                  <a:lnTo>
                    <a:pt x="781321" y="696099"/>
                  </a:lnTo>
                  <a:lnTo>
                    <a:pt x="754037" y="668883"/>
                  </a:lnTo>
                  <a:lnTo>
                    <a:pt x="736587" y="634631"/>
                  </a:lnTo>
                  <a:lnTo>
                    <a:pt x="730571" y="596652"/>
                  </a:lnTo>
                  <a:lnTo>
                    <a:pt x="736574" y="558679"/>
                  </a:lnTo>
                  <a:lnTo>
                    <a:pt x="754037" y="524395"/>
                  </a:lnTo>
                  <a:lnTo>
                    <a:pt x="781221" y="497236"/>
                  </a:lnTo>
                  <a:lnTo>
                    <a:pt x="815479" y="479774"/>
                  </a:lnTo>
                  <a:lnTo>
                    <a:pt x="852972" y="473824"/>
                  </a:lnTo>
                  <a:lnTo>
                    <a:pt x="1310874" y="473824"/>
                  </a:lnTo>
                  <a:lnTo>
                    <a:pt x="1706880" y="412381"/>
                  </a:lnTo>
                  <a:lnTo>
                    <a:pt x="1706880" y="0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/>
          <p:nvPr/>
        </p:nvSpPr>
        <p:spPr>
          <a:xfrm>
            <a:off x="6722300" y="2551747"/>
            <a:ext cx="165100" cy="67945"/>
          </a:xfrm>
          <a:custGeom>
            <a:avLst/>
            <a:gdLst/>
            <a:ahLst/>
            <a:cxnLst/>
            <a:rect l="l" t="t" r="r" b="b"/>
            <a:pathLst>
              <a:path w="165100" h="67944">
                <a:moveTo>
                  <a:pt x="3746" y="67246"/>
                </a:moveTo>
                <a:lnTo>
                  <a:pt x="3619" y="825"/>
                </a:lnTo>
                <a:lnTo>
                  <a:pt x="3048" y="444"/>
                </a:lnTo>
                <a:lnTo>
                  <a:pt x="635" y="444"/>
                </a:lnTo>
                <a:lnTo>
                  <a:pt x="0" y="825"/>
                </a:lnTo>
                <a:lnTo>
                  <a:pt x="190" y="67246"/>
                </a:lnTo>
                <a:lnTo>
                  <a:pt x="762" y="67691"/>
                </a:lnTo>
                <a:lnTo>
                  <a:pt x="3175" y="67627"/>
                </a:lnTo>
                <a:lnTo>
                  <a:pt x="3746" y="67246"/>
                </a:lnTo>
                <a:close/>
              </a:path>
              <a:path w="165100" h="67944">
                <a:moveTo>
                  <a:pt x="44069" y="67119"/>
                </a:moveTo>
                <a:lnTo>
                  <a:pt x="43942" y="762"/>
                </a:lnTo>
                <a:lnTo>
                  <a:pt x="43307" y="317"/>
                </a:lnTo>
                <a:lnTo>
                  <a:pt x="40894" y="317"/>
                </a:lnTo>
                <a:lnTo>
                  <a:pt x="40322" y="762"/>
                </a:lnTo>
                <a:lnTo>
                  <a:pt x="40513" y="67183"/>
                </a:lnTo>
                <a:lnTo>
                  <a:pt x="41084" y="67564"/>
                </a:lnTo>
                <a:lnTo>
                  <a:pt x="43497" y="67564"/>
                </a:lnTo>
                <a:lnTo>
                  <a:pt x="44069" y="67119"/>
                </a:lnTo>
                <a:close/>
              </a:path>
              <a:path w="165100" h="67944">
                <a:moveTo>
                  <a:pt x="84391" y="67056"/>
                </a:moveTo>
                <a:lnTo>
                  <a:pt x="84201" y="635"/>
                </a:lnTo>
                <a:lnTo>
                  <a:pt x="83629" y="254"/>
                </a:lnTo>
                <a:lnTo>
                  <a:pt x="81280" y="254"/>
                </a:lnTo>
                <a:lnTo>
                  <a:pt x="80645" y="635"/>
                </a:lnTo>
                <a:lnTo>
                  <a:pt x="80835" y="67056"/>
                </a:lnTo>
                <a:lnTo>
                  <a:pt x="81407" y="67437"/>
                </a:lnTo>
                <a:lnTo>
                  <a:pt x="83820" y="67437"/>
                </a:lnTo>
                <a:lnTo>
                  <a:pt x="84391" y="67056"/>
                </a:lnTo>
                <a:close/>
              </a:path>
              <a:path w="165100" h="67944">
                <a:moveTo>
                  <a:pt x="124714" y="66929"/>
                </a:moveTo>
                <a:lnTo>
                  <a:pt x="124587" y="508"/>
                </a:lnTo>
                <a:lnTo>
                  <a:pt x="123952" y="127"/>
                </a:lnTo>
                <a:lnTo>
                  <a:pt x="121539" y="127"/>
                </a:lnTo>
                <a:lnTo>
                  <a:pt x="120967" y="508"/>
                </a:lnTo>
                <a:lnTo>
                  <a:pt x="121158" y="66929"/>
                </a:lnTo>
                <a:lnTo>
                  <a:pt x="121729" y="67310"/>
                </a:lnTo>
                <a:lnTo>
                  <a:pt x="124142" y="67310"/>
                </a:lnTo>
                <a:lnTo>
                  <a:pt x="124714" y="66929"/>
                </a:lnTo>
                <a:close/>
              </a:path>
              <a:path w="165100" h="67944">
                <a:moveTo>
                  <a:pt x="165036" y="66802"/>
                </a:moveTo>
                <a:lnTo>
                  <a:pt x="164846" y="381"/>
                </a:lnTo>
                <a:lnTo>
                  <a:pt x="164274" y="0"/>
                </a:lnTo>
                <a:lnTo>
                  <a:pt x="161925" y="0"/>
                </a:lnTo>
                <a:lnTo>
                  <a:pt x="161290" y="381"/>
                </a:lnTo>
                <a:lnTo>
                  <a:pt x="161480" y="66802"/>
                </a:lnTo>
                <a:lnTo>
                  <a:pt x="162052" y="67246"/>
                </a:lnTo>
                <a:lnTo>
                  <a:pt x="164465" y="67183"/>
                </a:lnTo>
                <a:lnTo>
                  <a:pt x="165036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6198171" y="2552318"/>
            <a:ext cx="487680" cy="68580"/>
          </a:xfrm>
          <a:custGeom>
            <a:avLst/>
            <a:gdLst/>
            <a:ahLst/>
            <a:cxnLst/>
            <a:rect l="l" t="t" r="r" b="b"/>
            <a:pathLst>
              <a:path w="487679" h="68580">
                <a:moveTo>
                  <a:pt x="3771" y="68135"/>
                </a:moveTo>
                <a:lnTo>
                  <a:pt x="3543" y="1714"/>
                </a:lnTo>
                <a:lnTo>
                  <a:pt x="2971" y="1333"/>
                </a:lnTo>
                <a:lnTo>
                  <a:pt x="571" y="1333"/>
                </a:lnTo>
                <a:lnTo>
                  <a:pt x="0" y="1714"/>
                </a:lnTo>
                <a:lnTo>
                  <a:pt x="165" y="68135"/>
                </a:lnTo>
                <a:lnTo>
                  <a:pt x="736" y="68580"/>
                </a:lnTo>
                <a:lnTo>
                  <a:pt x="3175" y="68580"/>
                </a:lnTo>
                <a:lnTo>
                  <a:pt x="3771" y="68135"/>
                </a:lnTo>
                <a:close/>
              </a:path>
              <a:path w="487679" h="68580">
                <a:moveTo>
                  <a:pt x="44094" y="68008"/>
                </a:moveTo>
                <a:lnTo>
                  <a:pt x="43878" y="1587"/>
                </a:lnTo>
                <a:lnTo>
                  <a:pt x="43307" y="1270"/>
                </a:lnTo>
                <a:lnTo>
                  <a:pt x="40894" y="1270"/>
                </a:lnTo>
                <a:lnTo>
                  <a:pt x="40309" y="1651"/>
                </a:lnTo>
                <a:lnTo>
                  <a:pt x="40500" y="68072"/>
                </a:lnTo>
                <a:lnTo>
                  <a:pt x="41071" y="68453"/>
                </a:lnTo>
                <a:lnTo>
                  <a:pt x="43484" y="68453"/>
                </a:lnTo>
                <a:lnTo>
                  <a:pt x="44094" y="68008"/>
                </a:lnTo>
                <a:close/>
              </a:path>
              <a:path w="487679" h="68580">
                <a:moveTo>
                  <a:pt x="84404" y="67945"/>
                </a:moveTo>
                <a:lnTo>
                  <a:pt x="84188" y="1524"/>
                </a:lnTo>
                <a:lnTo>
                  <a:pt x="83616" y="1143"/>
                </a:lnTo>
                <a:lnTo>
                  <a:pt x="81203" y="1143"/>
                </a:lnTo>
                <a:lnTo>
                  <a:pt x="80632" y="1524"/>
                </a:lnTo>
                <a:lnTo>
                  <a:pt x="80810" y="67945"/>
                </a:lnTo>
                <a:lnTo>
                  <a:pt x="81381" y="68326"/>
                </a:lnTo>
                <a:lnTo>
                  <a:pt x="83807" y="68326"/>
                </a:lnTo>
                <a:lnTo>
                  <a:pt x="84404" y="67945"/>
                </a:lnTo>
                <a:close/>
              </a:path>
              <a:path w="487679" h="68580">
                <a:moveTo>
                  <a:pt x="124739" y="67818"/>
                </a:moveTo>
                <a:lnTo>
                  <a:pt x="124510" y="1397"/>
                </a:lnTo>
                <a:lnTo>
                  <a:pt x="123939" y="1016"/>
                </a:lnTo>
                <a:lnTo>
                  <a:pt x="121539" y="1016"/>
                </a:lnTo>
                <a:lnTo>
                  <a:pt x="120942" y="1397"/>
                </a:lnTo>
                <a:lnTo>
                  <a:pt x="121145" y="67818"/>
                </a:lnTo>
                <a:lnTo>
                  <a:pt x="121716" y="68199"/>
                </a:lnTo>
                <a:lnTo>
                  <a:pt x="124117" y="68199"/>
                </a:lnTo>
                <a:lnTo>
                  <a:pt x="124739" y="67818"/>
                </a:lnTo>
                <a:close/>
              </a:path>
              <a:path w="487679" h="68580">
                <a:moveTo>
                  <a:pt x="165036" y="67691"/>
                </a:moveTo>
                <a:lnTo>
                  <a:pt x="164846" y="1270"/>
                </a:lnTo>
                <a:lnTo>
                  <a:pt x="164274" y="889"/>
                </a:lnTo>
                <a:lnTo>
                  <a:pt x="161861" y="889"/>
                </a:lnTo>
                <a:lnTo>
                  <a:pt x="161290" y="1270"/>
                </a:lnTo>
                <a:lnTo>
                  <a:pt x="161480" y="67691"/>
                </a:lnTo>
                <a:lnTo>
                  <a:pt x="162052" y="68135"/>
                </a:lnTo>
                <a:lnTo>
                  <a:pt x="164465" y="68072"/>
                </a:lnTo>
                <a:lnTo>
                  <a:pt x="165036" y="67691"/>
                </a:lnTo>
                <a:close/>
              </a:path>
              <a:path w="487679" h="68580">
                <a:moveTo>
                  <a:pt x="205359" y="67564"/>
                </a:moveTo>
                <a:lnTo>
                  <a:pt x="205168" y="1143"/>
                </a:lnTo>
                <a:lnTo>
                  <a:pt x="204597" y="825"/>
                </a:lnTo>
                <a:lnTo>
                  <a:pt x="202184" y="825"/>
                </a:lnTo>
                <a:lnTo>
                  <a:pt x="201612" y="1206"/>
                </a:lnTo>
                <a:lnTo>
                  <a:pt x="201803" y="67564"/>
                </a:lnTo>
                <a:lnTo>
                  <a:pt x="202374" y="68008"/>
                </a:lnTo>
                <a:lnTo>
                  <a:pt x="204787" y="68008"/>
                </a:lnTo>
                <a:lnTo>
                  <a:pt x="205359" y="67564"/>
                </a:lnTo>
                <a:close/>
              </a:path>
              <a:path w="487679" h="68580">
                <a:moveTo>
                  <a:pt x="245681" y="67500"/>
                </a:moveTo>
                <a:lnTo>
                  <a:pt x="245491" y="1079"/>
                </a:lnTo>
                <a:lnTo>
                  <a:pt x="244919" y="698"/>
                </a:lnTo>
                <a:lnTo>
                  <a:pt x="242506" y="698"/>
                </a:lnTo>
                <a:lnTo>
                  <a:pt x="241935" y="1079"/>
                </a:lnTo>
                <a:lnTo>
                  <a:pt x="242062" y="67500"/>
                </a:lnTo>
                <a:lnTo>
                  <a:pt x="242633" y="67881"/>
                </a:lnTo>
                <a:lnTo>
                  <a:pt x="245110" y="67881"/>
                </a:lnTo>
                <a:lnTo>
                  <a:pt x="245681" y="67500"/>
                </a:lnTo>
                <a:close/>
              </a:path>
              <a:path w="487679" h="68580">
                <a:moveTo>
                  <a:pt x="286004" y="67373"/>
                </a:moveTo>
                <a:lnTo>
                  <a:pt x="285813" y="952"/>
                </a:lnTo>
                <a:lnTo>
                  <a:pt x="285242" y="571"/>
                </a:lnTo>
                <a:lnTo>
                  <a:pt x="282829" y="571"/>
                </a:lnTo>
                <a:lnTo>
                  <a:pt x="282257" y="952"/>
                </a:lnTo>
                <a:lnTo>
                  <a:pt x="282448" y="67373"/>
                </a:lnTo>
                <a:lnTo>
                  <a:pt x="283019" y="67754"/>
                </a:lnTo>
                <a:lnTo>
                  <a:pt x="285432" y="67754"/>
                </a:lnTo>
                <a:lnTo>
                  <a:pt x="286004" y="67373"/>
                </a:lnTo>
                <a:close/>
              </a:path>
              <a:path w="487679" h="68580">
                <a:moveTo>
                  <a:pt x="326326" y="67246"/>
                </a:moveTo>
                <a:lnTo>
                  <a:pt x="326136" y="825"/>
                </a:lnTo>
                <a:lnTo>
                  <a:pt x="325551" y="444"/>
                </a:lnTo>
                <a:lnTo>
                  <a:pt x="323151" y="444"/>
                </a:lnTo>
                <a:lnTo>
                  <a:pt x="322580" y="825"/>
                </a:lnTo>
                <a:lnTo>
                  <a:pt x="322707" y="67246"/>
                </a:lnTo>
                <a:lnTo>
                  <a:pt x="323278" y="67691"/>
                </a:lnTo>
                <a:lnTo>
                  <a:pt x="325755" y="67627"/>
                </a:lnTo>
                <a:lnTo>
                  <a:pt x="326326" y="67246"/>
                </a:lnTo>
                <a:close/>
              </a:path>
              <a:path w="487679" h="68580">
                <a:moveTo>
                  <a:pt x="366572" y="67119"/>
                </a:moveTo>
                <a:lnTo>
                  <a:pt x="366458" y="698"/>
                </a:lnTo>
                <a:lnTo>
                  <a:pt x="365887" y="317"/>
                </a:lnTo>
                <a:lnTo>
                  <a:pt x="363461" y="317"/>
                </a:lnTo>
                <a:lnTo>
                  <a:pt x="362839" y="762"/>
                </a:lnTo>
                <a:lnTo>
                  <a:pt x="363093" y="67119"/>
                </a:lnTo>
                <a:lnTo>
                  <a:pt x="363651" y="67564"/>
                </a:lnTo>
                <a:lnTo>
                  <a:pt x="366014" y="67564"/>
                </a:lnTo>
                <a:lnTo>
                  <a:pt x="366572" y="67119"/>
                </a:lnTo>
                <a:close/>
              </a:path>
              <a:path w="487679" h="68580">
                <a:moveTo>
                  <a:pt x="406971" y="66992"/>
                </a:moveTo>
                <a:lnTo>
                  <a:pt x="406781" y="635"/>
                </a:lnTo>
                <a:lnTo>
                  <a:pt x="406146" y="254"/>
                </a:lnTo>
                <a:lnTo>
                  <a:pt x="403796" y="254"/>
                </a:lnTo>
                <a:lnTo>
                  <a:pt x="403212" y="635"/>
                </a:lnTo>
                <a:lnTo>
                  <a:pt x="403339" y="67056"/>
                </a:lnTo>
                <a:lnTo>
                  <a:pt x="403923" y="67437"/>
                </a:lnTo>
                <a:lnTo>
                  <a:pt x="406387" y="67437"/>
                </a:lnTo>
                <a:lnTo>
                  <a:pt x="406971" y="66992"/>
                </a:lnTo>
                <a:close/>
              </a:path>
              <a:path w="487679" h="68580">
                <a:moveTo>
                  <a:pt x="447230" y="66929"/>
                </a:moveTo>
                <a:lnTo>
                  <a:pt x="447103" y="508"/>
                </a:lnTo>
                <a:lnTo>
                  <a:pt x="446532" y="127"/>
                </a:lnTo>
                <a:lnTo>
                  <a:pt x="444119" y="127"/>
                </a:lnTo>
                <a:lnTo>
                  <a:pt x="443484" y="508"/>
                </a:lnTo>
                <a:lnTo>
                  <a:pt x="443674" y="66929"/>
                </a:lnTo>
                <a:lnTo>
                  <a:pt x="444246" y="67310"/>
                </a:lnTo>
                <a:lnTo>
                  <a:pt x="446659" y="67310"/>
                </a:lnTo>
                <a:lnTo>
                  <a:pt x="447230" y="66929"/>
                </a:lnTo>
                <a:close/>
              </a:path>
              <a:path w="487679" h="68580">
                <a:moveTo>
                  <a:pt x="487616" y="66802"/>
                </a:moveTo>
                <a:lnTo>
                  <a:pt x="487426" y="381"/>
                </a:lnTo>
                <a:lnTo>
                  <a:pt x="486791" y="0"/>
                </a:lnTo>
                <a:lnTo>
                  <a:pt x="484441" y="0"/>
                </a:lnTo>
                <a:lnTo>
                  <a:pt x="483870" y="381"/>
                </a:lnTo>
                <a:lnTo>
                  <a:pt x="483997" y="66802"/>
                </a:lnTo>
                <a:lnTo>
                  <a:pt x="484568" y="67183"/>
                </a:lnTo>
                <a:lnTo>
                  <a:pt x="487045" y="67183"/>
                </a:lnTo>
                <a:lnTo>
                  <a:pt x="487616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6918198" y="2510408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9461" y="108013"/>
                </a:moveTo>
                <a:lnTo>
                  <a:pt x="9334" y="41592"/>
                </a:lnTo>
                <a:lnTo>
                  <a:pt x="8699" y="41211"/>
                </a:lnTo>
                <a:lnTo>
                  <a:pt x="6286" y="41211"/>
                </a:lnTo>
                <a:lnTo>
                  <a:pt x="5715" y="41656"/>
                </a:lnTo>
                <a:lnTo>
                  <a:pt x="5905" y="108013"/>
                </a:lnTo>
                <a:lnTo>
                  <a:pt x="6477" y="108458"/>
                </a:lnTo>
                <a:lnTo>
                  <a:pt x="8890" y="108458"/>
                </a:lnTo>
                <a:lnTo>
                  <a:pt x="9461" y="108013"/>
                </a:lnTo>
                <a:close/>
              </a:path>
              <a:path w="53340" h="158114">
                <a:moveTo>
                  <a:pt x="25527" y="26924"/>
                </a:moveTo>
                <a:lnTo>
                  <a:pt x="24320" y="26924"/>
                </a:lnTo>
                <a:lnTo>
                  <a:pt x="24320" y="34353"/>
                </a:lnTo>
                <a:lnTo>
                  <a:pt x="25527" y="34353"/>
                </a:lnTo>
                <a:lnTo>
                  <a:pt x="25527" y="26924"/>
                </a:lnTo>
                <a:close/>
              </a:path>
              <a:path w="53340" h="158114">
                <a:moveTo>
                  <a:pt x="28003" y="0"/>
                </a:moveTo>
                <a:lnTo>
                  <a:pt x="25717" y="0"/>
                </a:lnTo>
                <a:lnTo>
                  <a:pt x="25527" y="34353"/>
                </a:lnTo>
                <a:lnTo>
                  <a:pt x="27749" y="34353"/>
                </a:lnTo>
                <a:lnTo>
                  <a:pt x="28003" y="0"/>
                </a:lnTo>
                <a:close/>
              </a:path>
              <a:path w="53340" h="158114">
                <a:moveTo>
                  <a:pt x="29019" y="26924"/>
                </a:moveTo>
                <a:lnTo>
                  <a:pt x="27813" y="26924"/>
                </a:lnTo>
                <a:lnTo>
                  <a:pt x="27749" y="34353"/>
                </a:lnTo>
                <a:lnTo>
                  <a:pt x="29019" y="34353"/>
                </a:lnTo>
                <a:lnTo>
                  <a:pt x="29019" y="26924"/>
                </a:lnTo>
                <a:close/>
              </a:path>
              <a:path w="53340" h="158114">
                <a:moveTo>
                  <a:pt x="29083" y="129159"/>
                </a:moveTo>
                <a:lnTo>
                  <a:pt x="28956" y="105918"/>
                </a:lnTo>
                <a:lnTo>
                  <a:pt x="27368" y="105918"/>
                </a:lnTo>
                <a:lnTo>
                  <a:pt x="27241" y="129540"/>
                </a:lnTo>
                <a:lnTo>
                  <a:pt x="28638" y="129921"/>
                </a:lnTo>
                <a:lnTo>
                  <a:pt x="29083" y="129159"/>
                </a:lnTo>
                <a:close/>
              </a:path>
              <a:path w="53340" h="158114">
                <a:moveTo>
                  <a:pt x="49784" y="107886"/>
                </a:moveTo>
                <a:lnTo>
                  <a:pt x="49593" y="41529"/>
                </a:lnTo>
                <a:lnTo>
                  <a:pt x="49022" y="41148"/>
                </a:lnTo>
                <a:lnTo>
                  <a:pt x="46609" y="41148"/>
                </a:lnTo>
                <a:lnTo>
                  <a:pt x="46037" y="41529"/>
                </a:lnTo>
                <a:lnTo>
                  <a:pt x="46228" y="107950"/>
                </a:lnTo>
                <a:lnTo>
                  <a:pt x="46799" y="108331"/>
                </a:lnTo>
                <a:lnTo>
                  <a:pt x="49212" y="108331"/>
                </a:lnTo>
                <a:lnTo>
                  <a:pt x="49784" y="107886"/>
                </a:lnTo>
                <a:close/>
              </a:path>
              <a:path w="53340" h="158114">
                <a:moveTo>
                  <a:pt x="53213" y="37274"/>
                </a:moveTo>
                <a:lnTo>
                  <a:pt x="53086" y="36830"/>
                </a:lnTo>
                <a:lnTo>
                  <a:pt x="46609" y="32385"/>
                </a:lnTo>
                <a:lnTo>
                  <a:pt x="45783" y="32194"/>
                </a:lnTo>
                <a:lnTo>
                  <a:pt x="31115" y="34417"/>
                </a:lnTo>
                <a:lnTo>
                  <a:pt x="22034" y="34353"/>
                </a:lnTo>
                <a:lnTo>
                  <a:pt x="7429" y="32004"/>
                </a:lnTo>
                <a:lnTo>
                  <a:pt x="6604" y="32131"/>
                </a:lnTo>
                <a:lnTo>
                  <a:pt x="63" y="36449"/>
                </a:lnTo>
                <a:lnTo>
                  <a:pt x="0" y="36957"/>
                </a:lnTo>
                <a:lnTo>
                  <a:pt x="254" y="37338"/>
                </a:lnTo>
                <a:lnTo>
                  <a:pt x="698" y="37465"/>
                </a:lnTo>
                <a:lnTo>
                  <a:pt x="6858" y="33337"/>
                </a:lnTo>
                <a:lnTo>
                  <a:pt x="7683" y="33210"/>
                </a:lnTo>
                <a:lnTo>
                  <a:pt x="22034" y="35496"/>
                </a:lnTo>
                <a:lnTo>
                  <a:pt x="25527" y="35496"/>
                </a:lnTo>
                <a:lnTo>
                  <a:pt x="25374" y="76327"/>
                </a:lnTo>
                <a:lnTo>
                  <a:pt x="19304" y="76263"/>
                </a:lnTo>
                <a:lnTo>
                  <a:pt x="19240" y="80835"/>
                </a:lnTo>
                <a:lnTo>
                  <a:pt x="24130" y="80835"/>
                </a:lnTo>
                <a:lnTo>
                  <a:pt x="24066" y="91579"/>
                </a:lnTo>
                <a:lnTo>
                  <a:pt x="18859" y="103505"/>
                </a:lnTo>
                <a:lnTo>
                  <a:pt x="18923" y="105092"/>
                </a:lnTo>
                <a:lnTo>
                  <a:pt x="20383" y="105854"/>
                </a:lnTo>
                <a:lnTo>
                  <a:pt x="23672" y="105892"/>
                </a:lnTo>
                <a:lnTo>
                  <a:pt x="23241" y="128714"/>
                </a:lnTo>
                <a:lnTo>
                  <a:pt x="23685" y="129476"/>
                </a:lnTo>
                <a:lnTo>
                  <a:pt x="24955" y="129159"/>
                </a:lnTo>
                <a:lnTo>
                  <a:pt x="24828" y="157543"/>
                </a:lnTo>
                <a:lnTo>
                  <a:pt x="27051" y="157543"/>
                </a:lnTo>
                <a:lnTo>
                  <a:pt x="27368" y="105918"/>
                </a:lnTo>
                <a:lnTo>
                  <a:pt x="26225" y="105892"/>
                </a:lnTo>
                <a:lnTo>
                  <a:pt x="32067" y="105918"/>
                </a:lnTo>
                <a:lnTo>
                  <a:pt x="33528" y="105156"/>
                </a:lnTo>
                <a:lnTo>
                  <a:pt x="33655" y="103505"/>
                </a:lnTo>
                <a:lnTo>
                  <a:pt x="27432" y="90932"/>
                </a:lnTo>
                <a:lnTo>
                  <a:pt x="28956" y="93980"/>
                </a:lnTo>
                <a:lnTo>
                  <a:pt x="28994" y="84328"/>
                </a:lnTo>
                <a:lnTo>
                  <a:pt x="35179" y="84328"/>
                </a:lnTo>
                <a:lnTo>
                  <a:pt x="35179" y="79756"/>
                </a:lnTo>
                <a:lnTo>
                  <a:pt x="29019" y="79756"/>
                </a:lnTo>
                <a:lnTo>
                  <a:pt x="27876" y="79756"/>
                </a:lnTo>
                <a:lnTo>
                  <a:pt x="28003" y="35496"/>
                </a:lnTo>
                <a:lnTo>
                  <a:pt x="31115" y="35560"/>
                </a:lnTo>
                <a:lnTo>
                  <a:pt x="45529" y="33401"/>
                </a:lnTo>
                <a:lnTo>
                  <a:pt x="46291" y="33591"/>
                </a:lnTo>
                <a:lnTo>
                  <a:pt x="52451" y="37719"/>
                </a:lnTo>
                <a:lnTo>
                  <a:pt x="52959" y="37655"/>
                </a:lnTo>
                <a:lnTo>
                  <a:pt x="53213" y="37274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6234874" y="2512313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39" h="158114">
                <a:moveTo>
                  <a:pt x="53263" y="36830"/>
                </a:moveTo>
                <a:lnTo>
                  <a:pt x="53136" y="36322"/>
                </a:lnTo>
                <a:lnTo>
                  <a:pt x="46558" y="32067"/>
                </a:lnTo>
                <a:lnTo>
                  <a:pt x="45720" y="31877"/>
                </a:lnTo>
                <a:lnTo>
                  <a:pt x="31153" y="34353"/>
                </a:lnTo>
                <a:lnTo>
                  <a:pt x="24485" y="34404"/>
                </a:lnTo>
                <a:lnTo>
                  <a:pt x="25374" y="34353"/>
                </a:lnTo>
                <a:lnTo>
                  <a:pt x="27686" y="34353"/>
                </a:lnTo>
                <a:lnTo>
                  <a:pt x="28879" y="34353"/>
                </a:lnTo>
                <a:lnTo>
                  <a:pt x="28778" y="26860"/>
                </a:lnTo>
                <a:lnTo>
                  <a:pt x="27597" y="26924"/>
                </a:lnTo>
                <a:lnTo>
                  <a:pt x="27292" y="0"/>
                </a:lnTo>
                <a:lnTo>
                  <a:pt x="25031" y="0"/>
                </a:lnTo>
                <a:lnTo>
                  <a:pt x="25298" y="26924"/>
                </a:lnTo>
                <a:lnTo>
                  <a:pt x="24091" y="26924"/>
                </a:lnTo>
                <a:lnTo>
                  <a:pt x="24155" y="34404"/>
                </a:lnTo>
                <a:lnTo>
                  <a:pt x="22034" y="34417"/>
                </a:lnTo>
                <a:lnTo>
                  <a:pt x="7391" y="32321"/>
                </a:lnTo>
                <a:lnTo>
                  <a:pt x="6604" y="32512"/>
                </a:lnTo>
                <a:lnTo>
                  <a:pt x="127" y="36957"/>
                </a:lnTo>
                <a:lnTo>
                  <a:pt x="0" y="37401"/>
                </a:lnTo>
                <a:lnTo>
                  <a:pt x="254" y="37782"/>
                </a:lnTo>
                <a:lnTo>
                  <a:pt x="723" y="37909"/>
                </a:lnTo>
                <a:lnTo>
                  <a:pt x="6870" y="33718"/>
                </a:lnTo>
                <a:lnTo>
                  <a:pt x="7670" y="33528"/>
                </a:lnTo>
                <a:lnTo>
                  <a:pt x="22034" y="35560"/>
                </a:lnTo>
                <a:lnTo>
                  <a:pt x="25209" y="35496"/>
                </a:lnTo>
                <a:lnTo>
                  <a:pt x="25577" y="79756"/>
                </a:lnTo>
                <a:lnTo>
                  <a:pt x="24409" y="79756"/>
                </a:lnTo>
                <a:lnTo>
                  <a:pt x="18262" y="79819"/>
                </a:lnTo>
                <a:lnTo>
                  <a:pt x="18338" y="84391"/>
                </a:lnTo>
                <a:lnTo>
                  <a:pt x="24447" y="84340"/>
                </a:lnTo>
                <a:lnTo>
                  <a:pt x="24549" y="93967"/>
                </a:lnTo>
                <a:lnTo>
                  <a:pt x="19951" y="103505"/>
                </a:lnTo>
                <a:lnTo>
                  <a:pt x="20066" y="105156"/>
                </a:lnTo>
                <a:lnTo>
                  <a:pt x="21513" y="105981"/>
                </a:lnTo>
                <a:lnTo>
                  <a:pt x="24638" y="105956"/>
                </a:lnTo>
                <a:lnTo>
                  <a:pt x="24638" y="129159"/>
                </a:lnTo>
                <a:lnTo>
                  <a:pt x="25031" y="129921"/>
                </a:lnTo>
                <a:lnTo>
                  <a:pt x="26466" y="129540"/>
                </a:lnTo>
                <a:lnTo>
                  <a:pt x="26225" y="106083"/>
                </a:lnTo>
                <a:lnTo>
                  <a:pt x="26797" y="157543"/>
                </a:lnTo>
                <a:lnTo>
                  <a:pt x="29044" y="157480"/>
                </a:lnTo>
                <a:lnTo>
                  <a:pt x="28727" y="129171"/>
                </a:lnTo>
                <a:lnTo>
                  <a:pt x="30060" y="129476"/>
                </a:lnTo>
                <a:lnTo>
                  <a:pt x="30467" y="128714"/>
                </a:lnTo>
                <a:lnTo>
                  <a:pt x="29921" y="105905"/>
                </a:lnTo>
                <a:lnTo>
                  <a:pt x="33197" y="105854"/>
                </a:lnTo>
                <a:lnTo>
                  <a:pt x="34632" y="105029"/>
                </a:lnTo>
                <a:lnTo>
                  <a:pt x="34759" y="103441"/>
                </a:lnTo>
                <a:lnTo>
                  <a:pt x="29121" y="90995"/>
                </a:lnTo>
                <a:lnTo>
                  <a:pt x="27609" y="90043"/>
                </a:lnTo>
                <a:lnTo>
                  <a:pt x="28155" y="90360"/>
                </a:lnTo>
                <a:lnTo>
                  <a:pt x="29121" y="90995"/>
                </a:lnTo>
                <a:lnTo>
                  <a:pt x="29425" y="91630"/>
                </a:lnTo>
                <a:lnTo>
                  <a:pt x="29324" y="80835"/>
                </a:lnTo>
                <a:lnTo>
                  <a:pt x="28067" y="80835"/>
                </a:lnTo>
                <a:lnTo>
                  <a:pt x="34213" y="80772"/>
                </a:lnTo>
                <a:lnTo>
                  <a:pt x="34163" y="76263"/>
                </a:lnTo>
                <a:lnTo>
                  <a:pt x="28028" y="76263"/>
                </a:lnTo>
                <a:lnTo>
                  <a:pt x="27686" y="35496"/>
                </a:lnTo>
                <a:lnTo>
                  <a:pt x="31153" y="35496"/>
                </a:lnTo>
                <a:lnTo>
                  <a:pt x="45466" y="33083"/>
                </a:lnTo>
                <a:lnTo>
                  <a:pt x="46316" y="33274"/>
                </a:lnTo>
                <a:lnTo>
                  <a:pt x="52539" y="37274"/>
                </a:lnTo>
                <a:lnTo>
                  <a:pt x="53009" y="37211"/>
                </a:lnTo>
                <a:lnTo>
                  <a:pt x="53263" y="3683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6476809" y="2511615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28892" y="34353"/>
                </a:moveTo>
                <a:lnTo>
                  <a:pt x="28765" y="26924"/>
                </a:lnTo>
                <a:lnTo>
                  <a:pt x="27584" y="26924"/>
                </a:lnTo>
                <a:lnTo>
                  <a:pt x="27305" y="0"/>
                </a:lnTo>
                <a:lnTo>
                  <a:pt x="25019" y="0"/>
                </a:lnTo>
                <a:lnTo>
                  <a:pt x="25260" y="26936"/>
                </a:lnTo>
                <a:lnTo>
                  <a:pt x="24066" y="26987"/>
                </a:lnTo>
                <a:lnTo>
                  <a:pt x="24130" y="34417"/>
                </a:lnTo>
                <a:lnTo>
                  <a:pt x="25336" y="34417"/>
                </a:lnTo>
                <a:lnTo>
                  <a:pt x="27673" y="34353"/>
                </a:lnTo>
                <a:lnTo>
                  <a:pt x="28892" y="34353"/>
                </a:lnTo>
                <a:close/>
              </a:path>
              <a:path w="53340" h="158114">
                <a:moveTo>
                  <a:pt x="53200" y="36830"/>
                </a:moveTo>
                <a:lnTo>
                  <a:pt x="53136" y="36385"/>
                </a:lnTo>
                <a:lnTo>
                  <a:pt x="46545" y="32067"/>
                </a:lnTo>
                <a:lnTo>
                  <a:pt x="45720" y="31940"/>
                </a:lnTo>
                <a:lnTo>
                  <a:pt x="31178" y="34353"/>
                </a:lnTo>
                <a:lnTo>
                  <a:pt x="22034" y="34480"/>
                </a:lnTo>
                <a:lnTo>
                  <a:pt x="7366" y="32321"/>
                </a:lnTo>
                <a:lnTo>
                  <a:pt x="6604" y="32512"/>
                </a:lnTo>
                <a:lnTo>
                  <a:pt x="63" y="36957"/>
                </a:lnTo>
                <a:lnTo>
                  <a:pt x="0" y="37465"/>
                </a:lnTo>
                <a:lnTo>
                  <a:pt x="254" y="37846"/>
                </a:lnTo>
                <a:lnTo>
                  <a:pt x="698" y="37909"/>
                </a:lnTo>
                <a:lnTo>
                  <a:pt x="6858" y="33718"/>
                </a:lnTo>
                <a:lnTo>
                  <a:pt x="7683" y="33528"/>
                </a:lnTo>
                <a:lnTo>
                  <a:pt x="22034" y="35560"/>
                </a:lnTo>
                <a:lnTo>
                  <a:pt x="25146" y="35560"/>
                </a:lnTo>
                <a:lnTo>
                  <a:pt x="25527" y="79756"/>
                </a:lnTo>
                <a:lnTo>
                  <a:pt x="24384" y="79756"/>
                </a:lnTo>
                <a:lnTo>
                  <a:pt x="18224" y="79819"/>
                </a:lnTo>
                <a:lnTo>
                  <a:pt x="18351" y="84391"/>
                </a:lnTo>
                <a:lnTo>
                  <a:pt x="24434" y="84340"/>
                </a:lnTo>
                <a:lnTo>
                  <a:pt x="24561" y="93980"/>
                </a:lnTo>
                <a:lnTo>
                  <a:pt x="19939" y="103505"/>
                </a:lnTo>
                <a:lnTo>
                  <a:pt x="20066" y="105219"/>
                </a:lnTo>
                <a:lnTo>
                  <a:pt x="21526" y="105981"/>
                </a:lnTo>
                <a:lnTo>
                  <a:pt x="24638" y="105956"/>
                </a:lnTo>
                <a:lnTo>
                  <a:pt x="24638" y="129222"/>
                </a:lnTo>
                <a:lnTo>
                  <a:pt x="25019" y="129921"/>
                </a:lnTo>
                <a:lnTo>
                  <a:pt x="26479" y="129540"/>
                </a:lnTo>
                <a:lnTo>
                  <a:pt x="26797" y="157543"/>
                </a:lnTo>
                <a:lnTo>
                  <a:pt x="29019" y="157543"/>
                </a:lnTo>
                <a:lnTo>
                  <a:pt x="28702" y="129171"/>
                </a:lnTo>
                <a:lnTo>
                  <a:pt x="30035" y="129476"/>
                </a:lnTo>
                <a:lnTo>
                  <a:pt x="30480" y="128714"/>
                </a:lnTo>
                <a:lnTo>
                  <a:pt x="29908" y="105918"/>
                </a:lnTo>
                <a:lnTo>
                  <a:pt x="28448" y="105918"/>
                </a:lnTo>
                <a:lnTo>
                  <a:pt x="33210" y="105854"/>
                </a:lnTo>
                <a:lnTo>
                  <a:pt x="34607" y="105092"/>
                </a:lnTo>
                <a:lnTo>
                  <a:pt x="34734" y="103441"/>
                </a:lnTo>
                <a:lnTo>
                  <a:pt x="29083" y="91059"/>
                </a:lnTo>
                <a:lnTo>
                  <a:pt x="27609" y="90043"/>
                </a:lnTo>
                <a:lnTo>
                  <a:pt x="28130" y="90360"/>
                </a:lnTo>
                <a:lnTo>
                  <a:pt x="28016" y="78143"/>
                </a:lnTo>
                <a:lnTo>
                  <a:pt x="28067" y="80899"/>
                </a:lnTo>
                <a:lnTo>
                  <a:pt x="28130" y="90360"/>
                </a:lnTo>
                <a:lnTo>
                  <a:pt x="29083" y="91059"/>
                </a:lnTo>
                <a:lnTo>
                  <a:pt x="29387" y="91630"/>
                </a:lnTo>
                <a:lnTo>
                  <a:pt x="29324" y="80886"/>
                </a:lnTo>
                <a:lnTo>
                  <a:pt x="34213" y="80835"/>
                </a:lnTo>
                <a:lnTo>
                  <a:pt x="34150" y="76263"/>
                </a:lnTo>
                <a:lnTo>
                  <a:pt x="28003" y="76327"/>
                </a:lnTo>
                <a:lnTo>
                  <a:pt x="27673" y="35496"/>
                </a:lnTo>
                <a:lnTo>
                  <a:pt x="31178" y="35496"/>
                </a:lnTo>
                <a:lnTo>
                  <a:pt x="45466" y="33083"/>
                </a:lnTo>
                <a:lnTo>
                  <a:pt x="46291" y="33274"/>
                </a:lnTo>
                <a:lnTo>
                  <a:pt x="52451" y="37338"/>
                </a:lnTo>
                <a:lnTo>
                  <a:pt x="53009" y="37211"/>
                </a:lnTo>
                <a:lnTo>
                  <a:pt x="53200" y="3683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6718744" y="2510726"/>
            <a:ext cx="133985" cy="158115"/>
          </a:xfrm>
          <a:custGeom>
            <a:avLst/>
            <a:gdLst/>
            <a:ahLst/>
            <a:cxnLst/>
            <a:rect l="l" t="t" r="r" b="b"/>
            <a:pathLst>
              <a:path w="133984" h="158114">
                <a:moveTo>
                  <a:pt x="53213" y="37084"/>
                </a:moveTo>
                <a:lnTo>
                  <a:pt x="53086" y="36576"/>
                </a:lnTo>
                <a:lnTo>
                  <a:pt x="46482" y="32321"/>
                </a:lnTo>
                <a:lnTo>
                  <a:pt x="45720" y="32131"/>
                </a:lnTo>
                <a:lnTo>
                  <a:pt x="31115" y="34544"/>
                </a:lnTo>
                <a:lnTo>
                  <a:pt x="27952" y="34594"/>
                </a:lnTo>
                <a:lnTo>
                  <a:pt x="28829" y="34544"/>
                </a:lnTo>
                <a:lnTo>
                  <a:pt x="28765" y="27114"/>
                </a:lnTo>
                <a:lnTo>
                  <a:pt x="27559" y="27114"/>
                </a:lnTo>
                <a:lnTo>
                  <a:pt x="27609" y="34594"/>
                </a:lnTo>
                <a:lnTo>
                  <a:pt x="27241" y="190"/>
                </a:lnTo>
                <a:lnTo>
                  <a:pt x="24955" y="254"/>
                </a:lnTo>
                <a:lnTo>
                  <a:pt x="25247" y="27178"/>
                </a:lnTo>
                <a:lnTo>
                  <a:pt x="24066" y="27178"/>
                </a:lnTo>
                <a:lnTo>
                  <a:pt x="24130" y="34607"/>
                </a:lnTo>
                <a:lnTo>
                  <a:pt x="25336" y="34607"/>
                </a:lnTo>
                <a:lnTo>
                  <a:pt x="26568" y="34607"/>
                </a:lnTo>
                <a:lnTo>
                  <a:pt x="22034" y="34671"/>
                </a:lnTo>
                <a:lnTo>
                  <a:pt x="7366" y="32575"/>
                </a:lnTo>
                <a:lnTo>
                  <a:pt x="6604" y="32766"/>
                </a:lnTo>
                <a:lnTo>
                  <a:pt x="63" y="37147"/>
                </a:lnTo>
                <a:lnTo>
                  <a:pt x="0" y="37655"/>
                </a:lnTo>
                <a:lnTo>
                  <a:pt x="254" y="38036"/>
                </a:lnTo>
                <a:lnTo>
                  <a:pt x="698" y="38100"/>
                </a:lnTo>
                <a:lnTo>
                  <a:pt x="6794" y="33909"/>
                </a:lnTo>
                <a:lnTo>
                  <a:pt x="7620" y="33782"/>
                </a:lnTo>
                <a:lnTo>
                  <a:pt x="22034" y="35814"/>
                </a:lnTo>
                <a:lnTo>
                  <a:pt x="25146" y="35750"/>
                </a:lnTo>
                <a:lnTo>
                  <a:pt x="25527" y="80010"/>
                </a:lnTo>
                <a:lnTo>
                  <a:pt x="24384" y="80010"/>
                </a:lnTo>
                <a:lnTo>
                  <a:pt x="18224" y="80073"/>
                </a:lnTo>
                <a:lnTo>
                  <a:pt x="18288" y="84582"/>
                </a:lnTo>
                <a:lnTo>
                  <a:pt x="24422" y="84582"/>
                </a:lnTo>
                <a:lnTo>
                  <a:pt x="24511" y="94234"/>
                </a:lnTo>
                <a:lnTo>
                  <a:pt x="26035" y="91186"/>
                </a:lnTo>
                <a:lnTo>
                  <a:pt x="19939" y="103759"/>
                </a:lnTo>
                <a:lnTo>
                  <a:pt x="20002" y="105410"/>
                </a:lnTo>
                <a:lnTo>
                  <a:pt x="21463" y="106235"/>
                </a:lnTo>
                <a:lnTo>
                  <a:pt x="24638" y="106197"/>
                </a:lnTo>
                <a:lnTo>
                  <a:pt x="24638" y="129413"/>
                </a:lnTo>
                <a:lnTo>
                  <a:pt x="25019" y="130175"/>
                </a:lnTo>
                <a:lnTo>
                  <a:pt x="26416" y="129794"/>
                </a:lnTo>
                <a:lnTo>
                  <a:pt x="26225" y="106172"/>
                </a:lnTo>
                <a:lnTo>
                  <a:pt x="26797" y="157797"/>
                </a:lnTo>
                <a:lnTo>
                  <a:pt x="29019" y="157734"/>
                </a:lnTo>
                <a:lnTo>
                  <a:pt x="28702" y="129362"/>
                </a:lnTo>
                <a:lnTo>
                  <a:pt x="30035" y="129730"/>
                </a:lnTo>
                <a:lnTo>
                  <a:pt x="30416" y="128968"/>
                </a:lnTo>
                <a:lnTo>
                  <a:pt x="29908" y="106108"/>
                </a:lnTo>
                <a:lnTo>
                  <a:pt x="33147" y="106045"/>
                </a:lnTo>
                <a:lnTo>
                  <a:pt x="34607" y="105283"/>
                </a:lnTo>
                <a:lnTo>
                  <a:pt x="34734" y="103632"/>
                </a:lnTo>
                <a:lnTo>
                  <a:pt x="29083" y="91249"/>
                </a:lnTo>
                <a:lnTo>
                  <a:pt x="27559" y="90233"/>
                </a:lnTo>
                <a:lnTo>
                  <a:pt x="28130" y="90551"/>
                </a:lnTo>
                <a:lnTo>
                  <a:pt x="29083" y="91249"/>
                </a:lnTo>
                <a:lnTo>
                  <a:pt x="29400" y="91884"/>
                </a:lnTo>
                <a:lnTo>
                  <a:pt x="29273" y="81089"/>
                </a:lnTo>
                <a:lnTo>
                  <a:pt x="28041" y="81089"/>
                </a:lnTo>
                <a:lnTo>
                  <a:pt x="34163" y="81026"/>
                </a:lnTo>
                <a:lnTo>
                  <a:pt x="34163" y="76454"/>
                </a:lnTo>
                <a:lnTo>
                  <a:pt x="28016" y="76517"/>
                </a:lnTo>
                <a:lnTo>
                  <a:pt x="27686" y="35750"/>
                </a:lnTo>
                <a:lnTo>
                  <a:pt x="31115" y="35687"/>
                </a:lnTo>
                <a:lnTo>
                  <a:pt x="45466" y="33337"/>
                </a:lnTo>
                <a:lnTo>
                  <a:pt x="46228" y="33464"/>
                </a:lnTo>
                <a:lnTo>
                  <a:pt x="52451" y="37528"/>
                </a:lnTo>
                <a:lnTo>
                  <a:pt x="52959" y="37401"/>
                </a:lnTo>
                <a:lnTo>
                  <a:pt x="53213" y="37084"/>
                </a:lnTo>
                <a:close/>
              </a:path>
              <a:path w="133984" h="158114">
                <a:moveTo>
                  <a:pt x="109474" y="34353"/>
                </a:moveTo>
                <a:lnTo>
                  <a:pt x="109410" y="26924"/>
                </a:lnTo>
                <a:lnTo>
                  <a:pt x="108204" y="26924"/>
                </a:lnTo>
                <a:lnTo>
                  <a:pt x="108267" y="34353"/>
                </a:lnTo>
                <a:lnTo>
                  <a:pt x="109474" y="34353"/>
                </a:lnTo>
                <a:close/>
              </a:path>
              <a:path w="133984" h="158114">
                <a:moveTo>
                  <a:pt x="133794" y="36830"/>
                </a:moveTo>
                <a:lnTo>
                  <a:pt x="133731" y="36385"/>
                </a:lnTo>
                <a:lnTo>
                  <a:pt x="127127" y="32067"/>
                </a:lnTo>
                <a:lnTo>
                  <a:pt x="126301" y="31877"/>
                </a:lnTo>
                <a:lnTo>
                  <a:pt x="111760" y="34353"/>
                </a:lnTo>
                <a:lnTo>
                  <a:pt x="107099" y="34391"/>
                </a:lnTo>
                <a:lnTo>
                  <a:pt x="108267" y="34353"/>
                </a:lnTo>
                <a:lnTo>
                  <a:pt x="107886" y="0"/>
                </a:lnTo>
                <a:lnTo>
                  <a:pt x="105600" y="0"/>
                </a:lnTo>
                <a:lnTo>
                  <a:pt x="105879" y="26936"/>
                </a:lnTo>
                <a:lnTo>
                  <a:pt x="104711" y="26987"/>
                </a:lnTo>
                <a:lnTo>
                  <a:pt x="104762" y="34417"/>
                </a:lnTo>
                <a:lnTo>
                  <a:pt x="102616" y="34417"/>
                </a:lnTo>
                <a:lnTo>
                  <a:pt x="88011" y="32321"/>
                </a:lnTo>
                <a:lnTo>
                  <a:pt x="87185" y="32512"/>
                </a:lnTo>
                <a:lnTo>
                  <a:pt x="80708" y="36957"/>
                </a:lnTo>
                <a:lnTo>
                  <a:pt x="80645" y="37401"/>
                </a:lnTo>
                <a:lnTo>
                  <a:pt x="80835" y="37782"/>
                </a:lnTo>
                <a:lnTo>
                  <a:pt x="81343" y="37909"/>
                </a:lnTo>
                <a:lnTo>
                  <a:pt x="87439" y="33718"/>
                </a:lnTo>
                <a:lnTo>
                  <a:pt x="88265" y="33528"/>
                </a:lnTo>
                <a:lnTo>
                  <a:pt x="102616" y="35560"/>
                </a:lnTo>
                <a:lnTo>
                  <a:pt x="105791" y="35560"/>
                </a:lnTo>
                <a:lnTo>
                  <a:pt x="106172" y="79756"/>
                </a:lnTo>
                <a:lnTo>
                  <a:pt x="105029" y="79756"/>
                </a:lnTo>
                <a:lnTo>
                  <a:pt x="98869" y="79819"/>
                </a:lnTo>
                <a:lnTo>
                  <a:pt x="98933" y="84391"/>
                </a:lnTo>
                <a:lnTo>
                  <a:pt x="105067" y="84340"/>
                </a:lnTo>
                <a:lnTo>
                  <a:pt x="105156" y="94043"/>
                </a:lnTo>
                <a:lnTo>
                  <a:pt x="106680" y="90995"/>
                </a:lnTo>
                <a:lnTo>
                  <a:pt x="100584" y="103505"/>
                </a:lnTo>
                <a:lnTo>
                  <a:pt x="100647" y="105219"/>
                </a:lnTo>
                <a:lnTo>
                  <a:pt x="102108" y="105981"/>
                </a:lnTo>
                <a:lnTo>
                  <a:pt x="105219" y="105956"/>
                </a:lnTo>
                <a:lnTo>
                  <a:pt x="105219" y="129222"/>
                </a:lnTo>
                <a:lnTo>
                  <a:pt x="105664" y="129921"/>
                </a:lnTo>
                <a:lnTo>
                  <a:pt x="107061" y="129540"/>
                </a:lnTo>
                <a:lnTo>
                  <a:pt x="107378" y="157543"/>
                </a:lnTo>
                <a:lnTo>
                  <a:pt x="109664" y="157480"/>
                </a:lnTo>
                <a:lnTo>
                  <a:pt x="109347" y="129171"/>
                </a:lnTo>
                <a:lnTo>
                  <a:pt x="110680" y="129476"/>
                </a:lnTo>
                <a:lnTo>
                  <a:pt x="111061" y="128714"/>
                </a:lnTo>
                <a:lnTo>
                  <a:pt x="110553" y="105918"/>
                </a:lnTo>
                <a:lnTo>
                  <a:pt x="109093" y="105918"/>
                </a:lnTo>
                <a:lnTo>
                  <a:pt x="113792" y="105854"/>
                </a:lnTo>
                <a:lnTo>
                  <a:pt x="115189" y="105029"/>
                </a:lnTo>
                <a:lnTo>
                  <a:pt x="115379" y="103441"/>
                </a:lnTo>
                <a:lnTo>
                  <a:pt x="109728" y="91059"/>
                </a:lnTo>
                <a:lnTo>
                  <a:pt x="108204" y="90043"/>
                </a:lnTo>
                <a:lnTo>
                  <a:pt x="108775" y="90360"/>
                </a:lnTo>
                <a:lnTo>
                  <a:pt x="109728" y="91059"/>
                </a:lnTo>
                <a:lnTo>
                  <a:pt x="110045" y="91630"/>
                </a:lnTo>
                <a:lnTo>
                  <a:pt x="109918" y="80835"/>
                </a:lnTo>
                <a:lnTo>
                  <a:pt x="114808" y="80835"/>
                </a:lnTo>
                <a:lnTo>
                  <a:pt x="114808" y="76263"/>
                </a:lnTo>
                <a:lnTo>
                  <a:pt x="108661" y="76327"/>
                </a:lnTo>
                <a:lnTo>
                  <a:pt x="108331" y="35496"/>
                </a:lnTo>
                <a:lnTo>
                  <a:pt x="111760" y="35496"/>
                </a:lnTo>
                <a:lnTo>
                  <a:pt x="126111" y="33083"/>
                </a:lnTo>
                <a:lnTo>
                  <a:pt x="126873" y="33274"/>
                </a:lnTo>
                <a:lnTo>
                  <a:pt x="133096" y="37274"/>
                </a:lnTo>
                <a:lnTo>
                  <a:pt x="133604" y="37211"/>
                </a:lnTo>
                <a:lnTo>
                  <a:pt x="133794" y="3683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8051800" y="2548509"/>
            <a:ext cx="3810" cy="67310"/>
          </a:xfrm>
          <a:custGeom>
            <a:avLst/>
            <a:gdLst/>
            <a:ahLst/>
            <a:cxnLst/>
            <a:rect l="l" t="t" r="r" b="b"/>
            <a:pathLst>
              <a:path w="3809" h="67310">
                <a:moveTo>
                  <a:pt x="2984" y="0"/>
                </a:moveTo>
                <a:lnTo>
                  <a:pt x="571" y="0"/>
                </a:lnTo>
                <a:lnTo>
                  <a:pt x="0" y="380"/>
                </a:lnTo>
                <a:lnTo>
                  <a:pt x="190" y="66801"/>
                </a:lnTo>
                <a:lnTo>
                  <a:pt x="761" y="67183"/>
                </a:lnTo>
                <a:lnTo>
                  <a:pt x="3175" y="67183"/>
                </a:lnTo>
                <a:lnTo>
                  <a:pt x="3746" y="66801"/>
                </a:lnTo>
                <a:lnTo>
                  <a:pt x="3555" y="380"/>
                </a:lnTo>
                <a:lnTo>
                  <a:pt x="2984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7850187" y="2548953"/>
            <a:ext cx="44450" cy="67310"/>
          </a:xfrm>
          <a:custGeom>
            <a:avLst/>
            <a:gdLst/>
            <a:ahLst/>
            <a:cxnLst/>
            <a:rect l="l" t="t" r="r" b="b"/>
            <a:pathLst>
              <a:path w="44450" h="67310">
                <a:moveTo>
                  <a:pt x="3746" y="66929"/>
                </a:moveTo>
                <a:lnTo>
                  <a:pt x="3619" y="508"/>
                </a:lnTo>
                <a:lnTo>
                  <a:pt x="2984" y="63"/>
                </a:lnTo>
                <a:lnTo>
                  <a:pt x="571" y="127"/>
                </a:lnTo>
                <a:lnTo>
                  <a:pt x="0" y="508"/>
                </a:lnTo>
                <a:lnTo>
                  <a:pt x="190" y="66929"/>
                </a:lnTo>
                <a:lnTo>
                  <a:pt x="762" y="67310"/>
                </a:lnTo>
                <a:lnTo>
                  <a:pt x="3175" y="67310"/>
                </a:lnTo>
                <a:lnTo>
                  <a:pt x="3746" y="66929"/>
                </a:lnTo>
                <a:close/>
              </a:path>
              <a:path w="44450" h="67310">
                <a:moveTo>
                  <a:pt x="44069" y="66802"/>
                </a:moveTo>
                <a:lnTo>
                  <a:pt x="43878" y="381"/>
                </a:lnTo>
                <a:lnTo>
                  <a:pt x="43307" y="0"/>
                </a:lnTo>
                <a:lnTo>
                  <a:pt x="40957" y="0"/>
                </a:lnTo>
                <a:lnTo>
                  <a:pt x="40322" y="381"/>
                </a:lnTo>
                <a:lnTo>
                  <a:pt x="40513" y="66802"/>
                </a:lnTo>
                <a:lnTo>
                  <a:pt x="41084" y="67183"/>
                </a:lnTo>
                <a:lnTo>
                  <a:pt x="43497" y="67183"/>
                </a:lnTo>
                <a:lnTo>
                  <a:pt x="44069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7648575" y="2549524"/>
            <a:ext cx="44450" cy="67310"/>
          </a:xfrm>
          <a:custGeom>
            <a:avLst/>
            <a:gdLst/>
            <a:ahLst/>
            <a:cxnLst/>
            <a:rect l="l" t="t" r="r" b="b"/>
            <a:pathLst>
              <a:path w="44450" h="67310">
                <a:moveTo>
                  <a:pt x="3746" y="66865"/>
                </a:moveTo>
                <a:lnTo>
                  <a:pt x="3619" y="508"/>
                </a:lnTo>
                <a:lnTo>
                  <a:pt x="3048" y="63"/>
                </a:lnTo>
                <a:lnTo>
                  <a:pt x="635" y="63"/>
                </a:lnTo>
                <a:lnTo>
                  <a:pt x="0" y="508"/>
                </a:lnTo>
                <a:lnTo>
                  <a:pt x="254" y="66929"/>
                </a:lnTo>
                <a:lnTo>
                  <a:pt x="825" y="67310"/>
                </a:lnTo>
                <a:lnTo>
                  <a:pt x="3175" y="67310"/>
                </a:lnTo>
                <a:lnTo>
                  <a:pt x="3746" y="66865"/>
                </a:lnTo>
                <a:close/>
              </a:path>
              <a:path w="44450" h="67310">
                <a:moveTo>
                  <a:pt x="44132" y="66802"/>
                </a:moveTo>
                <a:lnTo>
                  <a:pt x="43942" y="381"/>
                </a:lnTo>
                <a:lnTo>
                  <a:pt x="43307" y="0"/>
                </a:lnTo>
                <a:lnTo>
                  <a:pt x="40957" y="0"/>
                </a:lnTo>
                <a:lnTo>
                  <a:pt x="40386" y="381"/>
                </a:lnTo>
                <a:lnTo>
                  <a:pt x="40513" y="66802"/>
                </a:lnTo>
                <a:lnTo>
                  <a:pt x="41084" y="67183"/>
                </a:lnTo>
                <a:lnTo>
                  <a:pt x="43561" y="67183"/>
                </a:lnTo>
                <a:lnTo>
                  <a:pt x="44132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7447026" y="2550032"/>
            <a:ext cx="44450" cy="67945"/>
          </a:xfrm>
          <a:custGeom>
            <a:avLst/>
            <a:gdLst/>
            <a:ahLst/>
            <a:cxnLst/>
            <a:rect l="l" t="t" r="r" b="b"/>
            <a:pathLst>
              <a:path w="44450" h="67944">
                <a:moveTo>
                  <a:pt x="3746" y="66929"/>
                </a:moveTo>
                <a:lnTo>
                  <a:pt x="3556" y="508"/>
                </a:lnTo>
                <a:lnTo>
                  <a:pt x="2984" y="127"/>
                </a:lnTo>
                <a:lnTo>
                  <a:pt x="571" y="127"/>
                </a:lnTo>
                <a:lnTo>
                  <a:pt x="0" y="571"/>
                </a:lnTo>
                <a:lnTo>
                  <a:pt x="190" y="66929"/>
                </a:lnTo>
                <a:lnTo>
                  <a:pt x="762" y="67373"/>
                </a:lnTo>
                <a:lnTo>
                  <a:pt x="3175" y="67373"/>
                </a:lnTo>
                <a:lnTo>
                  <a:pt x="3746" y="66929"/>
                </a:lnTo>
                <a:close/>
              </a:path>
              <a:path w="44450" h="67944">
                <a:moveTo>
                  <a:pt x="44069" y="66865"/>
                </a:moveTo>
                <a:lnTo>
                  <a:pt x="43878" y="444"/>
                </a:lnTo>
                <a:lnTo>
                  <a:pt x="43307" y="0"/>
                </a:lnTo>
                <a:lnTo>
                  <a:pt x="40894" y="0"/>
                </a:lnTo>
                <a:lnTo>
                  <a:pt x="40322" y="444"/>
                </a:lnTo>
                <a:lnTo>
                  <a:pt x="40513" y="66865"/>
                </a:lnTo>
                <a:lnTo>
                  <a:pt x="41084" y="67246"/>
                </a:lnTo>
                <a:lnTo>
                  <a:pt x="43497" y="67246"/>
                </a:lnTo>
                <a:lnTo>
                  <a:pt x="44069" y="66865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7930832" y="2548572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746" y="67056"/>
                </a:moveTo>
                <a:lnTo>
                  <a:pt x="3619" y="635"/>
                </a:lnTo>
                <a:lnTo>
                  <a:pt x="2984" y="254"/>
                </a:lnTo>
                <a:lnTo>
                  <a:pt x="571" y="254"/>
                </a:lnTo>
                <a:lnTo>
                  <a:pt x="0" y="635"/>
                </a:lnTo>
                <a:lnTo>
                  <a:pt x="190" y="67056"/>
                </a:lnTo>
                <a:lnTo>
                  <a:pt x="762" y="67500"/>
                </a:lnTo>
                <a:lnTo>
                  <a:pt x="3175" y="67437"/>
                </a:lnTo>
                <a:lnTo>
                  <a:pt x="3746" y="67056"/>
                </a:lnTo>
                <a:close/>
              </a:path>
              <a:path w="84454" h="67944">
                <a:moveTo>
                  <a:pt x="44069" y="66929"/>
                </a:moveTo>
                <a:lnTo>
                  <a:pt x="43878" y="571"/>
                </a:lnTo>
                <a:lnTo>
                  <a:pt x="43307" y="127"/>
                </a:lnTo>
                <a:lnTo>
                  <a:pt x="40894" y="127"/>
                </a:lnTo>
                <a:lnTo>
                  <a:pt x="40322" y="571"/>
                </a:lnTo>
                <a:lnTo>
                  <a:pt x="40513" y="66992"/>
                </a:lnTo>
                <a:lnTo>
                  <a:pt x="41084" y="67373"/>
                </a:lnTo>
                <a:lnTo>
                  <a:pt x="43497" y="67373"/>
                </a:lnTo>
                <a:lnTo>
                  <a:pt x="44069" y="66929"/>
                </a:lnTo>
                <a:close/>
              </a:path>
              <a:path w="84454" h="67944">
                <a:moveTo>
                  <a:pt x="84391" y="66865"/>
                </a:moveTo>
                <a:lnTo>
                  <a:pt x="84201" y="444"/>
                </a:lnTo>
                <a:lnTo>
                  <a:pt x="83629" y="0"/>
                </a:lnTo>
                <a:lnTo>
                  <a:pt x="81216" y="63"/>
                </a:lnTo>
                <a:lnTo>
                  <a:pt x="80581" y="444"/>
                </a:lnTo>
                <a:lnTo>
                  <a:pt x="80835" y="66865"/>
                </a:lnTo>
                <a:lnTo>
                  <a:pt x="81407" y="67246"/>
                </a:lnTo>
                <a:lnTo>
                  <a:pt x="83820" y="67246"/>
                </a:lnTo>
                <a:lnTo>
                  <a:pt x="84391" y="66865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7729220" y="2549143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746" y="67056"/>
                </a:moveTo>
                <a:lnTo>
                  <a:pt x="3619" y="635"/>
                </a:lnTo>
                <a:lnTo>
                  <a:pt x="3048" y="254"/>
                </a:lnTo>
                <a:lnTo>
                  <a:pt x="635" y="254"/>
                </a:lnTo>
                <a:lnTo>
                  <a:pt x="0" y="635"/>
                </a:lnTo>
                <a:lnTo>
                  <a:pt x="190" y="67056"/>
                </a:lnTo>
                <a:lnTo>
                  <a:pt x="762" y="67437"/>
                </a:lnTo>
                <a:lnTo>
                  <a:pt x="3175" y="67437"/>
                </a:lnTo>
                <a:lnTo>
                  <a:pt x="3746" y="67056"/>
                </a:lnTo>
                <a:close/>
              </a:path>
              <a:path w="84454" h="67944">
                <a:moveTo>
                  <a:pt x="44069" y="66929"/>
                </a:moveTo>
                <a:lnTo>
                  <a:pt x="43942" y="508"/>
                </a:lnTo>
                <a:lnTo>
                  <a:pt x="43307" y="127"/>
                </a:lnTo>
                <a:lnTo>
                  <a:pt x="40894" y="127"/>
                </a:lnTo>
                <a:lnTo>
                  <a:pt x="40322" y="571"/>
                </a:lnTo>
                <a:lnTo>
                  <a:pt x="40513" y="66929"/>
                </a:lnTo>
                <a:lnTo>
                  <a:pt x="41084" y="67373"/>
                </a:lnTo>
                <a:lnTo>
                  <a:pt x="43497" y="67373"/>
                </a:lnTo>
                <a:lnTo>
                  <a:pt x="44069" y="66929"/>
                </a:lnTo>
                <a:close/>
              </a:path>
              <a:path w="84454" h="67944">
                <a:moveTo>
                  <a:pt x="84391" y="66802"/>
                </a:moveTo>
                <a:lnTo>
                  <a:pt x="84201" y="444"/>
                </a:lnTo>
                <a:lnTo>
                  <a:pt x="83693" y="0"/>
                </a:lnTo>
                <a:lnTo>
                  <a:pt x="81280" y="0"/>
                </a:lnTo>
                <a:lnTo>
                  <a:pt x="80645" y="444"/>
                </a:lnTo>
                <a:lnTo>
                  <a:pt x="80835" y="66865"/>
                </a:lnTo>
                <a:lnTo>
                  <a:pt x="81407" y="67246"/>
                </a:lnTo>
                <a:lnTo>
                  <a:pt x="83820" y="67246"/>
                </a:lnTo>
                <a:lnTo>
                  <a:pt x="84391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7527671" y="2549715"/>
            <a:ext cx="84455" cy="67945"/>
          </a:xfrm>
          <a:custGeom>
            <a:avLst/>
            <a:gdLst/>
            <a:ahLst/>
            <a:cxnLst/>
            <a:rect l="l" t="t" r="r" b="b"/>
            <a:pathLst>
              <a:path w="84454" h="67944">
                <a:moveTo>
                  <a:pt x="3746" y="67056"/>
                </a:moveTo>
                <a:lnTo>
                  <a:pt x="3556" y="635"/>
                </a:lnTo>
                <a:lnTo>
                  <a:pt x="2984" y="254"/>
                </a:lnTo>
                <a:lnTo>
                  <a:pt x="571" y="254"/>
                </a:lnTo>
                <a:lnTo>
                  <a:pt x="0" y="635"/>
                </a:lnTo>
                <a:lnTo>
                  <a:pt x="127" y="67056"/>
                </a:lnTo>
                <a:lnTo>
                  <a:pt x="698" y="67437"/>
                </a:lnTo>
                <a:lnTo>
                  <a:pt x="3175" y="67437"/>
                </a:lnTo>
                <a:lnTo>
                  <a:pt x="3746" y="67056"/>
                </a:lnTo>
                <a:close/>
              </a:path>
              <a:path w="84454" h="67944">
                <a:moveTo>
                  <a:pt x="44005" y="66929"/>
                </a:moveTo>
                <a:lnTo>
                  <a:pt x="43878" y="508"/>
                </a:lnTo>
                <a:lnTo>
                  <a:pt x="43307" y="127"/>
                </a:lnTo>
                <a:lnTo>
                  <a:pt x="40894" y="127"/>
                </a:lnTo>
                <a:lnTo>
                  <a:pt x="40259" y="508"/>
                </a:lnTo>
                <a:lnTo>
                  <a:pt x="40513" y="66929"/>
                </a:lnTo>
                <a:lnTo>
                  <a:pt x="41084" y="67373"/>
                </a:lnTo>
                <a:lnTo>
                  <a:pt x="43434" y="67310"/>
                </a:lnTo>
                <a:lnTo>
                  <a:pt x="44005" y="66929"/>
                </a:lnTo>
                <a:close/>
              </a:path>
              <a:path w="84454" h="67944">
                <a:moveTo>
                  <a:pt x="84391" y="66802"/>
                </a:moveTo>
                <a:lnTo>
                  <a:pt x="84201" y="381"/>
                </a:lnTo>
                <a:lnTo>
                  <a:pt x="83629" y="0"/>
                </a:lnTo>
                <a:lnTo>
                  <a:pt x="81216" y="0"/>
                </a:lnTo>
                <a:lnTo>
                  <a:pt x="80645" y="444"/>
                </a:lnTo>
                <a:lnTo>
                  <a:pt x="80772" y="66802"/>
                </a:lnTo>
                <a:lnTo>
                  <a:pt x="81343" y="67246"/>
                </a:lnTo>
                <a:lnTo>
                  <a:pt x="83820" y="67246"/>
                </a:lnTo>
                <a:lnTo>
                  <a:pt x="84391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7366381" y="2550286"/>
            <a:ext cx="44450" cy="67310"/>
          </a:xfrm>
          <a:custGeom>
            <a:avLst/>
            <a:gdLst/>
            <a:ahLst/>
            <a:cxnLst/>
            <a:rect l="l" t="t" r="r" b="b"/>
            <a:pathLst>
              <a:path w="44450" h="67310">
                <a:moveTo>
                  <a:pt x="3746" y="66929"/>
                </a:moveTo>
                <a:lnTo>
                  <a:pt x="3556" y="508"/>
                </a:lnTo>
                <a:lnTo>
                  <a:pt x="2984" y="127"/>
                </a:lnTo>
                <a:lnTo>
                  <a:pt x="571" y="127"/>
                </a:lnTo>
                <a:lnTo>
                  <a:pt x="0" y="508"/>
                </a:lnTo>
                <a:lnTo>
                  <a:pt x="190" y="66929"/>
                </a:lnTo>
                <a:lnTo>
                  <a:pt x="762" y="67310"/>
                </a:lnTo>
                <a:lnTo>
                  <a:pt x="3175" y="67310"/>
                </a:lnTo>
                <a:lnTo>
                  <a:pt x="3746" y="66929"/>
                </a:lnTo>
                <a:close/>
              </a:path>
              <a:path w="44450" h="67310">
                <a:moveTo>
                  <a:pt x="44069" y="66802"/>
                </a:moveTo>
                <a:lnTo>
                  <a:pt x="43878" y="381"/>
                </a:lnTo>
                <a:lnTo>
                  <a:pt x="43307" y="0"/>
                </a:lnTo>
                <a:lnTo>
                  <a:pt x="40894" y="0"/>
                </a:lnTo>
                <a:lnTo>
                  <a:pt x="40322" y="381"/>
                </a:lnTo>
                <a:lnTo>
                  <a:pt x="40513" y="66802"/>
                </a:lnTo>
                <a:lnTo>
                  <a:pt x="41084" y="67246"/>
                </a:lnTo>
                <a:lnTo>
                  <a:pt x="43497" y="67183"/>
                </a:lnTo>
                <a:lnTo>
                  <a:pt x="44069" y="66802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7645019" y="2508313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53213" y="36893"/>
                </a:moveTo>
                <a:lnTo>
                  <a:pt x="53086" y="36385"/>
                </a:lnTo>
                <a:lnTo>
                  <a:pt x="46482" y="32131"/>
                </a:lnTo>
                <a:lnTo>
                  <a:pt x="45720" y="31940"/>
                </a:lnTo>
                <a:lnTo>
                  <a:pt x="31115" y="34353"/>
                </a:lnTo>
                <a:lnTo>
                  <a:pt x="28816" y="34391"/>
                </a:lnTo>
                <a:lnTo>
                  <a:pt x="28765" y="26924"/>
                </a:lnTo>
                <a:lnTo>
                  <a:pt x="27559" y="26987"/>
                </a:lnTo>
                <a:lnTo>
                  <a:pt x="27609" y="34404"/>
                </a:lnTo>
                <a:lnTo>
                  <a:pt x="27241" y="0"/>
                </a:lnTo>
                <a:lnTo>
                  <a:pt x="24955" y="63"/>
                </a:lnTo>
                <a:lnTo>
                  <a:pt x="25234" y="26987"/>
                </a:lnTo>
                <a:lnTo>
                  <a:pt x="24066" y="26987"/>
                </a:lnTo>
                <a:lnTo>
                  <a:pt x="24117" y="34467"/>
                </a:lnTo>
                <a:lnTo>
                  <a:pt x="22034" y="34480"/>
                </a:lnTo>
                <a:lnTo>
                  <a:pt x="7366" y="32385"/>
                </a:lnTo>
                <a:lnTo>
                  <a:pt x="6604" y="32575"/>
                </a:lnTo>
                <a:lnTo>
                  <a:pt x="63" y="37020"/>
                </a:lnTo>
                <a:lnTo>
                  <a:pt x="0" y="37465"/>
                </a:lnTo>
                <a:lnTo>
                  <a:pt x="254" y="37846"/>
                </a:lnTo>
                <a:lnTo>
                  <a:pt x="698" y="37973"/>
                </a:lnTo>
                <a:lnTo>
                  <a:pt x="6858" y="33782"/>
                </a:lnTo>
                <a:lnTo>
                  <a:pt x="7620" y="33591"/>
                </a:lnTo>
                <a:lnTo>
                  <a:pt x="22034" y="35623"/>
                </a:lnTo>
                <a:lnTo>
                  <a:pt x="25146" y="35623"/>
                </a:lnTo>
                <a:lnTo>
                  <a:pt x="25527" y="79819"/>
                </a:lnTo>
                <a:lnTo>
                  <a:pt x="24384" y="79819"/>
                </a:lnTo>
                <a:lnTo>
                  <a:pt x="18224" y="79883"/>
                </a:lnTo>
                <a:lnTo>
                  <a:pt x="18288" y="84455"/>
                </a:lnTo>
                <a:lnTo>
                  <a:pt x="24422" y="84404"/>
                </a:lnTo>
                <a:lnTo>
                  <a:pt x="24511" y="94043"/>
                </a:lnTo>
                <a:lnTo>
                  <a:pt x="26035" y="91059"/>
                </a:lnTo>
                <a:lnTo>
                  <a:pt x="19939" y="103568"/>
                </a:lnTo>
                <a:lnTo>
                  <a:pt x="20002" y="105219"/>
                </a:lnTo>
                <a:lnTo>
                  <a:pt x="21463" y="106045"/>
                </a:lnTo>
                <a:lnTo>
                  <a:pt x="24638" y="106019"/>
                </a:lnTo>
                <a:lnTo>
                  <a:pt x="24638" y="129286"/>
                </a:lnTo>
                <a:lnTo>
                  <a:pt x="25019" y="129984"/>
                </a:lnTo>
                <a:lnTo>
                  <a:pt x="26479" y="129603"/>
                </a:lnTo>
                <a:lnTo>
                  <a:pt x="26797" y="157607"/>
                </a:lnTo>
                <a:lnTo>
                  <a:pt x="29019" y="157543"/>
                </a:lnTo>
                <a:lnTo>
                  <a:pt x="28702" y="129235"/>
                </a:lnTo>
                <a:lnTo>
                  <a:pt x="30035" y="129540"/>
                </a:lnTo>
                <a:lnTo>
                  <a:pt x="30416" y="128778"/>
                </a:lnTo>
                <a:lnTo>
                  <a:pt x="29908" y="105968"/>
                </a:lnTo>
                <a:lnTo>
                  <a:pt x="33147" y="105918"/>
                </a:lnTo>
                <a:lnTo>
                  <a:pt x="34607" y="105092"/>
                </a:lnTo>
                <a:lnTo>
                  <a:pt x="34734" y="103505"/>
                </a:lnTo>
                <a:lnTo>
                  <a:pt x="29083" y="91059"/>
                </a:lnTo>
                <a:lnTo>
                  <a:pt x="29400" y="91694"/>
                </a:lnTo>
                <a:lnTo>
                  <a:pt x="29273" y="80899"/>
                </a:lnTo>
                <a:lnTo>
                  <a:pt x="34163" y="80835"/>
                </a:lnTo>
                <a:lnTo>
                  <a:pt x="34163" y="76327"/>
                </a:lnTo>
                <a:lnTo>
                  <a:pt x="28130" y="76390"/>
                </a:lnTo>
                <a:lnTo>
                  <a:pt x="28130" y="90424"/>
                </a:lnTo>
                <a:lnTo>
                  <a:pt x="28028" y="78625"/>
                </a:lnTo>
                <a:lnTo>
                  <a:pt x="28067" y="80899"/>
                </a:lnTo>
                <a:lnTo>
                  <a:pt x="28130" y="90424"/>
                </a:lnTo>
                <a:lnTo>
                  <a:pt x="28130" y="76390"/>
                </a:lnTo>
                <a:lnTo>
                  <a:pt x="27686" y="35560"/>
                </a:lnTo>
                <a:lnTo>
                  <a:pt x="31115" y="35496"/>
                </a:lnTo>
                <a:lnTo>
                  <a:pt x="45466" y="33147"/>
                </a:lnTo>
                <a:lnTo>
                  <a:pt x="46228" y="33337"/>
                </a:lnTo>
                <a:lnTo>
                  <a:pt x="52451" y="37338"/>
                </a:lnTo>
                <a:lnTo>
                  <a:pt x="52959" y="37274"/>
                </a:lnTo>
                <a:lnTo>
                  <a:pt x="53213" y="3689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762367" y="2507995"/>
            <a:ext cx="53340" cy="158115"/>
          </a:xfrm>
          <a:custGeom>
            <a:avLst/>
            <a:gdLst/>
            <a:ahLst/>
            <a:cxnLst/>
            <a:rect l="l" t="t" r="r" b="b"/>
            <a:pathLst>
              <a:path w="53340" h="158114">
                <a:moveTo>
                  <a:pt x="24447" y="79819"/>
                </a:moveTo>
                <a:lnTo>
                  <a:pt x="18224" y="79883"/>
                </a:lnTo>
                <a:lnTo>
                  <a:pt x="18288" y="84455"/>
                </a:lnTo>
                <a:lnTo>
                  <a:pt x="24447" y="84328"/>
                </a:lnTo>
                <a:lnTo>
                  <a:pt x="24447" y="79819"/>
                </a:lnTo>
                <a:close/>
              </a:path>
              <a:path w="53340" h="158114">
                <a:moveTo>
                  <a:pt x="53213" y="36893"/>
                </a:moveTo>
                <a:lnTo>
                  <a:pt x="53149" y="36385"/>
                </a:lnTo>
                <a:lnTo>
                  <a:pt x="46545" y="32131"/>
                </a:lnTo>
                <a:lnTo>
                  <a:pt x="45720" y="31940"/>
                </a:lnTo>
                <a:lnTo>
                  <a:pt x="31115" y="34353"/>
                </a:lnTo>
                <a:lnTo>
                  <a:pt x="28879" y="34391"/>
                </a:lnTo>
                <a:lnTo>
                  <a:pt x="28765" y="26924"/>
                </a:lnTo>
                <a:lnTo>
                  <a:pt x="27584" y="26987"/>
                </a:lnTo>
                <a:lnTo>
                  <a:pt x="27305" y="0"/>
                </a:lnTo>
                <a:lnTo>
                  <a:pt x="26568" y="25"/>
                </a:lnTo>
                <a:lnTo>
                  <a:pt x="26568" y="34417"/>
                </a:lnTo>
                <a:lnTo>
                  <a:pt x="24942" y="34442"/>
                </a:lnTo>
                <a:lnTo>
                  <a:pt x="25400" y="34417"/>
                </a:lnTo>
                <a:lnTo>
                  <a:pt x="26568" y="34417"/>
                </a:lnTo>
                <a:lnTo>
                  <a:pt x="26568" y="25"/>
                </a:lnTo>
                <a:lnTo>
                  <a:pt x="25019" y="63"/>
                </a:lnTo>
                <a:lnTo>
                  <a:pt x="25311" y="26987"/>
                </a:lnTo>
                <a:lnTo>
                  <a:pt x="24066" y="26987"/>
                </a:lnTo>
                <a:lnTo>
                  <a:pt x="24117" y="34455"/>
                </a:lnTo>
                <a:lnTo>
                  <a:pt x="22034" y="34480"/>
                </a:lnTo>
                <a:lnTo>
                  <a:pt x="7366" y="32385"/>
                </a:lnTo>
                <a:lnTo>
                  <a:pt x="6604" y="32575"/>
                </a:lnTo>
                <a:lnTo>
                  <a:pt x="127" y="37020"/>
                </a:lnTo>
                <a:lnTo>
                  <a:pt x="0" y="37465"/>
                </a:lnTo>
                <a:lnTo>
                  <a:pt x="254" y="37846"/>
                </a:lnTo>
                <a:lnTo>
                  <a:pt x="762" y="37973"/>
                </a:lnTo>
                <a:lnTo>
                  <a:pt x="6858" y="33782"/>
                </a:lnTo>
                <a:lnTo>
                  <a:pt x="7683" y="33528"/>
                </a:lnTo>
                <a:lnTo>
                  <a:pt x="22034" y="35623"/>
                </a:lnTo>
                <a:lnTo>
                  <a:pt x="25209" y="35560"/>
                </a:lnTo>
                <a:lnTo>
                  <a:pt x="25590" y="79819"/>
                </a:lnTo>
                <a:lnTo>
                  <a:pt x="24447" y="79819"/>
                </a:lnTo>
                <a:lnTo>
                  <a:pt x="24574" y="94043"/>
                </a:lnTo>
                <a:lnTo>
                  <a:pt x="19939" y="103568"/>
                </a:lnTo>
                <a:lnTo>
                  <a:pt x="20066" y="105219"/>
                </a:lnTo>
                <a:lnTo>
                  <a:pt x="21463" y="105981"/>
                </a:lnTo>
                <a:lnTo>
                  <a:pt x="27368" y="105956"/>
                </a:lnTo>
                <a:lnTo>
                  <a:pt x="26225" y="105981"/>
                </a:lnTo>
                <a:lnTo>
                  <a:pt x="24638" y="105981"/>
                </a:lnTo>
                <a:lnTo>
                  <a:pt x="24638" y="129222"/>
                </a:lnTo>
                <a:lnTo>
                  <a:pt x="25019" y="129984"/>
                </a:lnTo>
                <a:lnTo>
                  <a:pt x="26479" y="129603"/>
                </a:lnTo>
                <a:lnTo>
                  <a:pt x="26797" y="157607"/>
                </a:lnTo>
                <a:lnTo>
                  <a:pt x="29083" y="157543"/>
                </a:lnTo>
                <a:lnTo>
                  <a:pt x="28765" y="129235"/>
                </a:lnTo>
                <a:lnTo>
                  <a:pt x="30035" y="129540"/>
                </a:lnTo>
                <a:lnTo>
                  <a:pt x="30416" y="128778"/>
                </a:lnTo>
                <a:lnTo>
                  <a:pt x="29908" y="105943"/>
                </a:lnTo>
                <a:lnTo>
                  <a:pt x="33210" y="105918"/>
                </a:lnTo>
                <a:lnTo>
                  <a:pt x="34671" y="105092"/>
                </a:lnTo>
                <a:lnTo>
                  <a:pt x="34734" y="103505"/>
                </a:lnTo>
                <a:lnTo>
                  <a:pt x="29387" y="91630"/>
                </a:lnTo>
                <a:lnTo>
                  <a:pt x="29337" y="80899"/>
                </a:lnTo>
                <a:lnTo>
                  <a:pt x="28105" y="80899"/>
                </a:lnTo>
                <a:lnTo>
                  <a:pt x="34163" y="80835"/>
                </a:lnTo>
                <a:lnTo>
                  <a:pt x="34163" y="76327"/>
                </a:lnTo>
                <a:lnTo>
                  <a:pt x="28054" y="76327"/>
                </a:lnTo>
                <a:lnTo>
                  <a:pt x="27686" y="35560"/>
                </a:lnTo>
                <a:lnTo>
                  <a:pt x="31115" y="35496"/>
                </a:lnTo>
                <a:lnTo>
                  <a:pt x="45466" y="33147"/>
                </a:lnTo>
                <a:lnTo>
                  <a:pt x="46291" y="33337"/>
                </a:lnTo>
                <a:lnTo>
                  <a:pt x="52514" y="37338"/>
                </a:lnTo>
                <a:lnTo>
                  <a:pt x="53022" y="37274"/>
                </a:lnTo>
                <a:lnTo>
                  <a:pt x="53213" y="3689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7927086" y="2497327"/>
            <a:ext cx="130810" cy="167640"/>
          </a:xfrm>
          <a:custGeom>
            <a:avLst/>
            <a:gdLst/>
            <a:ahLst/>
            <a:cxnLst/>
            <a:rect l="l" t="t" r="r" b="b"/>
            <a:pathLst>
              <a:path w="130809" h="167639">
                <a:moveTo>
                  <a:pt x="53276" y="36830"/>
                </a:moveTo>
                <a:lnTo>
                  <a:pt x="53149" y="36385"/>
                </a:lnTo>
                <a:lnTo>
                  <a:pt x="46609" y="32067"/>
                </a:lnTo>
                <a:lnTo>
                  <a:pt x="45783" y="31940"/>
                </a:lnTo>
                <a:lnTo>
                  <a:pt x="31178" y="34353"/>
                </a:lnTo>
                <a:lnTo>
                  <a:pt x="28016" y="34404"/>
                </a:lnTo>
                <a:lnTo>
                  <a:pt x="28892" y="34353"/>
                </a:lnTo>
                <a:lnTo>
                  <a:pt x="28829" y="26924"/>
                </a:lnTo>
                <a:lnTo>
                  <a:pt x="27622" y="26924"/>
                </a:lnTo>
                <a:lnTo>
                  <a:pt x="27673" y="34404"/>
                </a:lnTo>
                <a:lnTo>
                  <a:pt x="27305" y="0"/>
                </a:lnTo>
                <a:lnTo>
                  <a:pt x="25019" y="63"/>
                </a:lnTo>
                <a:lnTo>
                  <a:pt x="25463" y="34417"/>
                </a:lnTo>
                <a:lnTo>
                  <a:pt x="26606" y="34417"/>
                </a:lnTo>
                <a:lnTo>
                  <a:pt x="25019" y="34442"/>
                </a:lnTo>
                <a:lnTo>
                  <a:pt x="25463" y="34417"/>
                </a:lnTo>
                <a:lnTo>
                  <a:pt x="25336" y="26987"/>
                </a:lnTo>
                <a:lnTo>
                  <a:pt x="24130" y="26987"/>
                </a:lnTo>
                <a:lnTo>
                  <a:pt x="24180" y="34455"/>
                </a:lnTo>
                <a:lnTo>
                  <a:pt x="22034" y="34480"/>
                </a:lnTo>
                <a:lnTo>
                  <a:pt x="7429" y="32385"/>
                </a:lnTo>
                <a:lnTo>
                  <a:pt x="6604" y="32512"/>
                </a:lnTo>
                <a:lnTo>
                  <a:pt x="127" y="36957"/>
                </a:lnTo>
                <a:lnTo>
                  <a:pt x="0" y="37465"/>
                </a:lnTo>
                <a:lnTo>
                  <a:pt x="317" y="37846"/>
                </a:lnTo>
                <a:lnTo>
                  <a:pt x="762" y="37909"/>
                </a:lnTo>
                <a:lnTo>
                  <a:pt x="6921" y="33718"/>
                </a:lnTo>
                <a:lnTo>
                  <a:pt x="7683" y="33591"/>
                </a:lnTo>
                <a:lnTo>
                  <a:pt x="22098" y="35623"/>
                </a:lnTo>
                <a:lnTo>
                  <a:pt x="25209" y="35560"/>
                </a:lnTo>
                <a:lnTo>
                  <a:pt x="25590" y="79819"/>
                </a:lnTo>
                <a:lnTo>
                  <a:pt x="24447" y="79819"/>
                </a:lnTo>
                <a:lnTo>
                  <a:pt x="18288" y="79883"/>
                </a:lnTo>
                <a:lnTo>
                  <a:pt x="18351" y="84391"/>
                </a:lnTo>
                <a:lnTo>
                  <a:pt x="24485" y="84391"/>
                </a:lnTo>
                <a:lnTo>
                  <a:pt x="24574" y="94043"/>
                </a:lnTo>
                <a:lnTo>
                  <a:pt x="26098" y="90995"/>
                </a:lnTo>
                <a:lnTo>
                  <a:pt x="19939" y="103568"/>
                </a:lnTo>
                <a:lnTo>
                  <a:pt x="20066" y="105219"/>
                </a:lnTo>
                <a:lnTo>
                  <a:pt x="21526" y="106045"/>
                </a:lnTo>
                <a:lnTo>
                  <a:pt x="24638" y="106006"/>
                </a:lnTo>
                <a:lnTo>
                  <a:pt x="24638" y="129222"/>
                </a:lnTo>
                <a:lnTo>
                  <a:pt x="25082" y="129984"/>
                </a:lnTo>
                <a:lnTo>
                  <a:pt x="26479" y="129628"/>
                </a:lnTo>
                <a:lnTo>
                  <a:pt x="26797" y="157607"/>
                </a:lnTo>
                <a:lnTo>
                  <a:pt x="29146" y="157543"/>
                </a:lnTo>
                <a:lnTo>
                  <a:pt x="28790" y="129171"/>
                </a:lnTo>
                <a:lnTo>
                  <a:pt x="30099" y="129476"/>
                </a:lnTo>
                <a:lnTo>
                  <a:pt x="30480" y="128778"/>
                </a:lnTo>
                <a:lnTo>
                  <a:pt x="29972" y="105918"/>
                </a:lnTo>
                <a:lnTo>
                  <a:pt x="33210" y="105854"/>
                </a:lnTo>
                <a:lnTo>
                  <a:pt x="34671" y="105092"/>
                </a:lnTo>
                <a:lnTo>
                  <a:pt x="34734" y="103441"/>
                </a:lnTo>
                <a:lnTo>
                  <a:pt x="29451" y="91630"/>
                </a:lnTo>
                <a:lnTo>
                  <a:pt x="29337" y="80899"/>
                </a:lnTo>
                <a:lnTo>
                  <a:pt x="34226" y="80835"/>
                </a:lnTo>
                <a:lnTo>
                  <a:pt x="34163" y="76263"/>
                </a:lnTo>
                <a:lnTo>
                  <a:pt x="29210" y="76327"/>
                </a:lnTo>
                <a:lnTo>
                  <a:pt x="29210" y="91059"/>
                </a:lnTo>
                <a:lnTo>
                  <a:pt x="27622" y="90043"/>
                </a:lnTo>
                <a:lnTo>
                  <a:pt x="28194" y="90360"/>
                </a:lnTo>
                <a:lnTo>
                  <a:pt x="28092" y="78613"/>
                </a:lnTo>
                <a:lnTo>
                  <a:pt x="28130" y="80899"/>
                </a:lnTo>
                <a:lnTo>
                  <a:pt x="28194" y="90360"/>
                </a:lnTo>
                <a:lnTo>
                  <a:pt x="29210" y="91059"/>
                </a:lnTo>
                <a:lnTo>
                  <a:pt x="29210" y="76327"/>
                </a:lnTo>
                <a:lnTo>
                  <a:pt x="28079" y="76327"/>
                </a:lnTo>
                <a:lnTo>
                  <a:pt x="27749" y="35560"/>
                </a:lnTo>
                <a:lnTo>
                  <a:pt x="31178" y="35496"/>
                </a:lnTo>
                <a:lnTo>
                  <a:pt x="45529" y="33147"/>
                </a:lnTo>
                <a:lnTo>
                  <a:pt x="46291" y="33274"/>
                </a:lnTo>
                <a:lnTo>
                  <a:pt x="52514" y="37338"/>
                </a:lnTo>
                <a:lnTo>
                  <a:pt x="53022" y="37274"/>
                </a:lnTo>
                <a:lnTo>
                  <a:pt x="53276" y="36830"/>
                </a:lnTo>
                <a:close/>
              </a:path>
              <a:path w="130809" h="167639">
                <a:moveTo>
                  <a:pt x="130429" y="46863"/>
                </a:moveTo>
                <a:lnTo>
                  <a:pt x="130365" y="46355"/>
                </a:lnTo>
                <a:lnTo>
                  <a:pt x="123761" y="42100"/>
                </a:lnTo>
                <a:lnTo>
                  <a:pt x="122936" y="41973"/>
                </a:lnTo>
                <a:lnTo>
                  <a:pt x="108331" y="44386"/>
                </a:lnTo>
                <a:lnTo>
                  <a:pt x="103746" y="44424"/>
                </a:lnTo>
                <a:lnTo>
                  <a:pt x="104902" y="44386"/>
                </a:lnTo>
                <a:lnTo>
                  <a:pt x="106108" y="44386"/>
                </a:lnTo>
                <a:lnTo>
                  <a:pt x="105981" y="36957"/>
                </a:lnTo>
                <a:lnTo>
                  <a:pt x="104813" y="36957"/>
                </a:lnTo>
                <a:lnTo>
                  <a:pt x="104521" y="10033"/>
                </a:lnTo>
                <a:lnTo>
                  <a:pt x="102235" y="10033"/>
                </a:lnTo>
                <a:lnTo>
                  <a:pt x="102577" y="42443"/>
                </a:lnTo>
                <a:lnTo>
                  <a:pt x="102489" y="36957"/>
                </a:lnTo>
                <a:lnTo>
                  <a:pt x="101282" y="36957"/>
                </a:lnTo>
                <a:lnTo>
                  <a:pt x="101333" y="44450"/>
                </a:lnTo>
                <a:lnTo>
                  <a:pt x="99250" y="44450"/>
                </a:lnTo>
                <a:lnTo>
                  <a:pt x="84582" y="42354"/>
                </a:lnTo>
                <a:lnTo>
                  <a:pt x="83756" y="42545"/>
                </a:lnTo>
                <a:lnTo>
                  <a:pt x="77343" y="46990"/>
                </a:lnTo>
                <a:lnTo>
                  <a:pt x="77216" y="47498"/>
                </a:lnTo>
                <a:lnTo>
                  <a:pt x="77470" y="47879"/>
                </a:lnTo>
                <a:lnTo>
                  <a:pt x="77914" y="47942"/>
                </a:lnTo>
                <a:lnTo>
                  <a:pt x="84074" y="43751"/>
                </a:lnTo>
                <a:lnTo>
                  <a:pt x="84899" y="43561"/>
                </a:lnTo>
                <a:lnTo>
                  <a:pt x="99250" y="45593"/>
                </a:lnTo>
                <a:lnTo>
                  <a:pt x="102425" y="45593"/>
                </a:lnTo>
                <a:lnTo>
                  <a:pt x="102743" y="89789"/>
                </a:lnTo>
                <a:lnTo>
                  <a:pt x="101600" y="89789"/>
                </a:lnTo>
                <a:lnTo>
                  <a:pt x="95440" y="89852"/>
                </a:lnTo>
                <a:lnTo>
                  <a:pt x="95504" y="94424"/>
                </a:lnTo>
                <a:lnTo>
                  <a:pt x="101638" y="94373"/>
                </a:lnTo>
                <a:lnTo>
                  <a:pt x="101727" y="104076"/>
                </a:lnTo>
                <a:lnTo>
                  <a:pt x="103251" y="101028"/>
                </a:lnTo>
                <a:lnTo>
                  <a:pt x="97155" y="113538"/>
                </a:lnTo>
                <a:lnTo>
                  <a:pt x="97282" y="115189"/>
                </a:lnTo>
                <a:lnTo>
                  <a:pt x="98679" y="116014"/>
                </a:lnTo>
                <a:lnTo>
                  <a:pt x="102933" y="115976"/>
                </a:lnTo>
                <a:lnTo>
                  <a:pt x="101790" y="116014"/>
                </a:lnTo>
                <a:lnTo>
                  <a:pt x="101790" y="139255"/>
                </a:lnTo>
                <a:lnTo>
                  <a:pt x="102235" y="139954"/>
                </a:lnTo>
                <a:lnTo>
                  <a:pt x="103632" y="139573"/>
                </a:lnTo>
                <a:lnTo>
                  <a:pt x="103949" y="167576"/>
                </a:lnTo>
                <a:lnTo>
                  <a:pt x="106235" y="167576"/>
                </a:lnTo>
                <a:lnTo>
                  <a:pt x="105918" y="139204"/>
                </a:lnTo>
                <a:lnTo>
                  <a:pt x="107251" y="139509"/>
                </a:lnTo>
                <a:lnTo>
                  <a:pt x="107632" y="138747"/>
                </a:lnTo>
                <a:lnTo>
                  <a:pt x="107124" y="115938"/>
                </a:lnTo>
                <a:lnTo>
                  <a:pt x="110426" y="115887"/>
                </a:lnTo>
                <a:lnTo>
                  <a:pt x="111823" y="115062"/>
                </a:lnTo>
                <a:lnTo>
                  <a:pt x="111950" y="113474"/>
                </a:lnTo>
                <a:lnTo>
                  <a:pt x="106603" y="101600"/>
                </a:lnTo>
                <a:lnTo>
                  <a:pt x="106489" y="90906"/>
                </a:lnTo>
                <a:lnTo>
                  <a:pt x="111379" y="90805"/>
                </a:lnTo>
                <a:lnTo>
                  <a:pt x="111379" y="86296"/>
                </a:lnTo>
                <a:lnTo>
                  <a:pt x="105232" y="86360"/>
                </a:lnTo>
                <a:lnTo>
                  <a:pt x="104902" y="45529"/>
                </a:lnTo>
                <a:lnTo>
                  <a:pt x="108331" y="45466"/>
                </a:lnTo>
                <a:lnTo>
                  <a:pt x="122682" y="43116"/>
                </a:lnTo>
                <a:lnTo>
                  <a:pt x="123507" y="43307"/>
                </a:lnTo>
                <a:lnTo>
                  <a:pt x="129730" y="47371"/>
                </a:lnTo>
                <a:lnTo>
                  <a:pt x="130175" y="47244"/>
                </a:lnTo>
                <a:lnTo>
                  <a:pt x="130429" y="46863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3" name="object 93"/>
          <p:cNvGrpSpPr/>
          <p:nvPr/>
        </p:nvGrpSpPr>
        <p:grpSpPr>
          <a:xfrm>
            <a:off x="6788266" y="7279788"/>
            <a:ext cx="120014" cy="33020"/>
            <a:chOff x="6788266" y="7279788"/>
            <a:chExt cx="120014" cy="33020"/>
          </a:xfrm>
        </p:grpSpPr>
        <p:sp>
          <p:nvSpPr>
            <p:cNvPr id="94" name="object 94"/>
            <p:cNvSpPr/>
            <p:nvPr/>
          </p:nvSpPr>
          <p:spPr>
            <a:xfrm>
              <a:off x="6789166" y="7280688"/>
              <a:ext cx="118110" cy="31115"/>
            </a:xfrm>
            <a:custGeom>
              <a:avLst/>
              <a:gdLst/>
              <a:ahLst/>
              <a:cxnLst/>
              <a:rect l="l" t="t" r="r" b="b"/>
              <a:pathLst>
                <a:path w="118109" h="31115">
                  <a:moveTo>
                    <a:pt x="7874" y="0"/>
                  </a:moveTo>
                  <a:lnTo>
                    <a:pt x="2349" y="2260"/>
                  </a:lnTo>
                  <a:lnTo>
                    <a:pt x="63" y="7766"/>
                  </a:lnTo>
                  <a:lnTo>
                    <a:pt x="0" y="22472"/>
                  </a:lnTo>
                  <a:lnTo>
                    <a:pt x="2222" y="28003"/>
                  </a:lnTo>
                  <a:lnTo>
                    <a:pt x="7747" y="30314"/>
                  </a:lnTo>
                  <a:lnTo>
                    <a:pt x="112839" y="30880"/>
                  </a:lnTo>
                  <a:lnTo>
                    <a:pt x="116141" y="29540"/>
                  </a:lnTo>
                  <a:lnTo>
                    <a:pt x="117538" y="26244"/>
                  </a:lnTo>
                  <a:lnTo>
                    <a:pt x="117601" y="5283"/>
                  </a:lnTo>
                  <a:lnTo>
                    <a:pt x="116268" y="1987"/>
                  </a:lnTo>
                  <a:lnTo>
                    <a:pt x="112966" y="571"/>
                  </a:lnTo>
                  <a:lnTo>
                    <a:pt x="7874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789166" y="7280688"/>
              <a:ext cx="118110" cy="31115"/>
            </a:xfrm>
            <a:custGeom>
              <a:avLst/>
              <a:gdLst/>
              <a:ahLst/>
              <a:cxnLst/>
              <a:rect l="l" t="t" r="r" b="b"/>
              <a:pathLst>
                <a:path w="118109" h="31115">
                  <a:moveTo>
                    <a:pt x="0" y="22472"/>
                  </a:moveTo>
                  <a:lnTo>
                    <a:pt x="2222" y="28003"/>
                  </a:lnTo>
                </a:path>
                <a:path w="118109" h="31115">
                  <a:moveTo>
                    <a:pt x="2222" y="28003"/>
                  </a:moveTo>
                  <a:lnTo>
                    <a:pt x="7747" y="30314"/>
                  </a:lnTo>
                </a:path>
                <a:path w="118109" h="31115">
                  <a:moveTo>
                    <a:pt x="7747" y="30314"/>
                  </a:moveTo>
                  <a:lnTo>
                    <a:pt x="107632" y="30861"/>
                  </a:lnTo>
                </a:path>
                <a:path w="118109" h="31115">
                  <a:moveTo>
                    <a:pt x="107632" y="30861"/>
                  </a:moveTo>
                  <a:lnTo>
                    <a:pt x="112839" y="30880"/>
                  </a:lnTo>
                </a:path>
                <a:path w="118109" h="31115">
                  <a:moveTo>
                    <a:pt x="112839" y="30880"/>
                  </a:moveTo>
                  <a:lnTo>
                    <a:pt x="116141" y="29540"/>
                  </a:lnTo>
                </a:path>
                <a:path w="118109" h="31115">
                  <a:moveTo>
                    <a:pt x="116141" y="29540"/>
                  </a:moveTo>
                  <a:lnTo>
                    <a:pt x="117538" y="26244"/>
                  </a:lnTo>
                </a:path>
                <a:path w="118109" h="31115">
                  <a:moveTo>
                    <a:pt x="117538" y="26244"/>
                  </a:moveTo>
                  <a:lnTo>
                    <a:pt x="117601" y="5283"/>
                  </a:lnTo>
                </a:path>
                <a:path w="118109" h="31115">
                  <a:moveTo>
                    <a:pt x="117601" y="5283"/>
                  </a:moveTo>
                  <a:lnTo>
                    <a:pt x="116268" y="1987"/>
                  </a:lnTo>
                </a:path>
                <a:path w="118109" h="31115">
                  <a:moveTo>
                    <a:pt x="116268" y="1987"/>
                  </a:moveTo>
                  <a:lnTo>
                    <a:pt x="112966" y="571"/>
                  </a:lnTo>
                </a:path>
                <a:path w="118109" h="31115">
                  <a:moveTo>
                    <a:pt x="112966" y="571"/>
                  </a:moveTo>
                  <a:lnTo>
                    <a:pt x="107823" y="546"/>
                  </a:lnTo>
                </a:path>
                <a:path w="118109" h="31115">
                  <a:moveTo>
                    <a:pt x="107823" y="546"/>
                  </a:moveTo>
                  <a:lnTo>
                    <a:pt x="7874" y="0"/>
                  </a:lnTo>
                </a:path>
                <a:path w="118109" h="31115">
                  <a:moveTo>
                    <a:pt x="7874" y="0"/>
                  </a:moveTo>
                  <a:lnTo>
                    <a:pt x="2349" y="2260"/>
                  </a:lnTo>
                </a:path>
                <a:path w="118109" h="31115">
                  <a:moveTo>
                    <a:pt x="2349" y="2260"/>
                  </a:moveTo>
                  <a:lnTo>
                    <a:pt x="63" y="7766"/>
                  </a:lnTo>
                </a:path>
                <a:path w="118109" h="31115">
                  <a:moveTo>
                    <a:pt x="63" y="7766"/>
                  </a:moveTo>
                  <a:lnTo>
                    <a:pt x="0" y="2247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" name="object 96"/>
          <p:cNvSpPr/>
          <p:nvPr/>
        </p:nvSpPr>
        <p:spPr>
          <a:xfrm>
            <a:off x="7146543" y="6665828"/>
            <a:ext cx="181610" cy="104775"/>
          </a:xfrm>
          <a:custGeom>
            <a:avLst/>
            <a:gdLst/>
            <a:ahLst/>
            <a:cxnLst/>
            <a:rect l="l" t="t" r="r" b="b"/>
            <a:pathLst>
              <a:path w="181609" h="104775">
                <a:moveTo>
                  <a:pt x="181446" y="0"/>
                </a:moveTo>
                <a:lnTo>
                  <a:pt x="0" y="0"/>
                </a:lnTo>
                <a:lnTo>
                  <a:pt x="0" y="104154"/>
                </a:lnTo>
                <a:lnTo>
                  <a:pt x="181446" y="104154"/>
                </a:lnTo>
                <a:lnTo>
                  <a:pt x="181446" y="0"/>
                </a:lnTo>
                <a:close/>
              </a:path>
            </a:pathLst>
          </a:custGeom>
          <a:solidFill>
            <a:srgbClr val="E9C8C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97" name="object 97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8046137" y="5254385"/>
            <a:ext cx="129308" cy="129320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4300683" y="3285934"/>
            <a:ext cx="59690" cy="66040"/>
            <a:chOff x="4300683" y="3285934"/>
            <a:chExt cx="59690" cy="66040"/>
          </a:xfrm>
        </p:grpSpPr>
        <p:sp>
          <p:nvSpPr>
            <p:cNvPr id="99" name="object 99"/>
            <p:cNvSpPr/>
            <p:nvPr/>
          </p:nvSpPr>
          <p:spPr>
            <a:xfrm>
              <a:off x="4300683" y="328593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50" y="65468"/>
                  </a:lnTo>
                  <a:lnTo>
                    <a:pt x="59436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300683" y="328593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50" y="65468"/>
                  </a:lnTo>
                  <a:lnTo>
                    <a:pt x="59436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1" name="object 101"/>
          <p:cNvSpPr/>
          <p:nvPr/>
        </p:nvSpPr>
        <p:spPr>
          <a:xfrm>
            <a:off x="5134444" y="2787205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32569" y="0"/>
                </a:moveTo>
                <a:lnTo>
                  <a:pt x="0" y="59435"/>
                </a:lnTo>
                <a:lnTo>
                  <a:pt x="65436" y="59308"/>
                </a:lnTo>
                <a:lnTo>
                  <a:pt x="325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2" name="object 102"/>
          <p:cNvGrpSpPr/>
          <p:nvPr/>
        </p:nvGrpSpPr>
        <p:grpSpPr>
          <a:xfrm>
            <a:off x="9856978" y="5092744"/>
            <a:ext cx="59690" cy="66040"/>
            <a:chOff x="9856978" y="5092744"/>
            <a:chExt cx="59690" cy="66040"/>
          </a:xfrm>
        </p:grpSpPr>
        <p:sp>
          <p:nvSpPr>
            <p:cNvPr id="103" name="object 103"/>
            <p:cNvSpPr/>
            <p:nvPr/>
          </p:nvSpPr>
          <p:spPr>
            <a:xfrm>
              <a:off x="9856978" y="509274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791"/>
                  </a:lnTo>
                  <a:lnTo>
                    <a:pt x="59436" y="65481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9856978" y="509274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791"/>
                  </a:lnTo>
                  <a:lnTo>
                    <a:pt x="59436" y="65481"/>
                  </a:lnTo>
                  <a:lnTo>
                    <a:pt x="59372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" name="object 105"/>
          <p:cNvSpPr/>
          <p:nvPr/>
        </p:nvSpPr>
        <p:spPr>
          <a:xfrm>
            <a:off x="8238998" y="7245870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40" h="59690">
                <a:moveTo>
                  <a:pt x="65468" y="59334"/>
                </a:moveTo>
                <a:lnTo>
                  <a:pt x="32702" y="0"/>
                </a:lnTo>
                <a:lnTo>
                  <a:pt x="0" y="59397"/>
                </a:lnTo>
                <a:lnTo>
                  <a:pt x="65468" y="5933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" name="object 106"/>
          <p:cNvSpPr/>
          <p:nvPr/>
        </p:nvSpPr>
        <p:spPr>
          <a:xfrm>
            <a:off x="12216256" y="4710525"/>
            <a:ext cx="94615" cy="97790"/>
          </a:xfrm>
          <a:custGeom>
            <a:avLst/>
            <a:gdLst/>
            <a:ahLst/>
            <a:cxnLst/>
            <a:rect l="l" t="t" r="r" b="b"/>
            <a:pathLst>
              <a:path w="94615" h="97789">
                <a:moveTo>
                  <a:pt x="94615" y="0"/>
                </a:moveTo>
                <a:lnTo>
                  <a:pt x="0" y="37306"/>
                </a:lnTo>
                <a:lnTo>
                  <a:pt x="82042" y="97434"/>
                </a:lnTo>
                <a:lnTo>
                  <a:pt x="946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7" name="object 107"/>
          <p:cNvGrpSpPr/>
          <p:nvPr/>
        </p:nvGrpSpPr>
        <p:grpSpPr>
          <a:xfrm>
            <a:off x="10082963" y="3757157"/>
            <a:ext cx="499745" cy="1100455"/>
            <a:chOff x="10082963" y="3757157"/>
            <a:chExt cx="499745" cy="1100455"/>
          </a:xfrm>
        </p:grpSpPr>
        <p:pic>
          <p:nvPicPr>
            <p:cNvPr id="108" name="object 10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083863" y="3758057"/>
              <a:ext cx="497649" cy="1098423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10083863" y="3758057"/>
              <a:ext cx="497840" cy="1098550"/>
            </a:xfrm>
            <a:custGeom>
              <a:avLst/>
              <a:gdLst/>
              <a:ahLst/>
              <a:cxnLst/>
              <a:rect l="l" t="t" r="r" b="b"/>
              <a:pathLst>
                <a:path w="497840" h="1098550">
                  <a:moveTo>
                    <a:pt x="0" y="57340"/>
                  </a:moveTo>
                  <a:lnTo>
                    <a:pt x="0" y="1098423"/>
                  </a:lnTo>
                </a:path>
                <a:path w="497840" h="1098550">
                  <a:moveTo>
                    <a:pt x="0" y="1098423"/>
                  </a:moveTo>
                  <a:lnTo>
                    <a:pt x="358775" y="1098423"/>
                  </a:lnTo>
                </a:path>
                <a:path w="497840" h="1098550">
                  <a:moveTo>
                    <a:pt x="358775" y="1098423"/>
                  </a:moveTo>
                  <a:lnTo>
                    <a:pt x="497649" y="0"/>
                  </a:lnTo>
                </a:path>
                <a:path w="497840" h="1098550">
                  <a:moveTo>
                    <a:pt x="497649" y="0"/>
                  </a:moveTo>
                  <a:lnTo>
                    <a:pt x="0" y="5734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8460485" y="1863598"/>
            <a:ext cx="4271645" cy="1169670"/>
            <a:chOff x="8460485" y="1863598"/>
            <a:chExt cx="4271645" cy="1169670"/>
          </a:xfrm>
        </p:grpSpPr>
        <p:pic>
          <p:nvPicPr>
            <p:cNvPr id="111" name="object 11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460485" y="2684145"/>
              <a:ext cx="1376299" cy="348741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460485" y="1863598"/>
              <a:ext cx="4271327" cy="823722"/>
            </a:xfrm>
            <a:prstGeom prst="rect">
              <a:avLst/>
            </a:prstGeom>
          </p:spPr>
        </p:pic>
      </p:grpSp>
      <p:sp>
        <p:nvSpPr>
          <p:cNvPr id="113" name="object 113"/>
          <p:cNvSpPr/>
          <p:nvPr/>
        </p:nvSpPr>
        <p:spPr>
          <a:xfrm>
            <a:off x="10895901" y="7925756"/>
            <a:ext cx="608330" cy="56515"/>
          </a:xfrm>
          <a:custGeom>
            <a:avLst/>
            <a:gdLst/>
            <a:ahLst/>
            <a:cxnLst/>
            <a:rect l="l" t="t" r="r" b="b"/>
            <a:pathLst>
              <a:path w="608329" h="56515">
                <a:moveTo>
                  <a:pt x="606869" y="56136"/>
                </a:moveTo>
                <a:lnTo>
                  <a:pt x="608140" y="55063"/>
                </a:lnTo>
              </a:path>
              <a:path w="608329" h="56515">
                <a:moveTo>
                  <a:pt x="560196" y="56136"/>
                </a:moveTo>
                <a:lnTo>
                  <a:pt x="566422" y="50826"/>
                </a:lnTo>
              </a:path>
              <a:path w="608329" h="56515">
                <a:moveTo>
                  <a:pt x="513524" y="56136"/>
                </a:moveTo>
                <a:lnTo>
                  <a:pt x="524702" y="46588"/>
                </a:lnTo>
              </a:path>
              <a:path w="608329" h="56515">
                <a:moveTo>
                  <a:pt x="466851" y="56136"/>
                </a:moveTo>
                <a:lnTo>
                  <a:pt x="483043" y="42357"/>
                </a:lnTo>
              </a:path>
              <a:path w="608329" h="56515">
                <a:moveTo>
                  <a:pt x="420115" y="56136"/>
                </a:moveTo>
                <a:lnTo>
                  <a:pt x="441325" y="38119"/>
                </a:lnTo>
              </a:path>
              <a:path w="608329" h="56515">
                <a:moveTo>
                  <a:pt x="373443" y="56136"/>
                </a:moveTo>
                <a:lnTo>
                  <a:pt x="399605" y="33881"/>
                </a:lnTo>
              </a:path>
              <a:path w="608329" h="56515">
                <a:moveTo>
                  <a:pt x="326770" y="56136"/>
                </a:moveTo>
                <a:lnTo>
                  <a:pt x="357948" y="29650"/>
                </a:lnTo>
              </a:path>
              <a:path w="608329" h="56515">
                <a:moveTo>
                  <a:pt x="280098" y="56136"/>
                </a:moveTo>
                <a:lnTo>
                  <a:pt x="316231" y="25413"/>
                </a:lnTo>
              </a:path>
              <a:path w="608329" h="56515">
                <a:moveTo>
                  <a:pt x="233425" y="56136"/>
                </a:moveTo>
                <a:lnTo>
                  <a:pt x="274511" y="21175"/>
                </a:lnTo>
              </a:path>
              <a:path w="608329" h="56515">
                <a:moveTo>
                  <a:pt x="186753" y="56136"/>
                </a:moveTo>
                <a:lnTo>
                  <a:pt x="232791" y="16937"/>
                </a:lnTo>
              </a:path>
              <a:path w="608329" h="56515">
                <a:moveTo>
                  <a:pt x="140080" y="56136"/>
                </a:moveTo>
                <a:lnTo>
                  <a:pt x="191074" y="12700"/>
                </a:lnTo>
              </a:path>
              <a:path w="608329" h="56515">
                <a:moveTo>
                  <a:pt x="93344" y="56136"/>
                </a:moveTo>
                <a:lnTo>
                  <a:pt x="149417" y="8469"/>
                </a:lnTo>
              </a:path>
              <a:path w="608329" h="56515">
                <a:moveTo>
                  <a:pt x="46672" y="56136"/>
                </a:moveTo>
                <a:lnTo>
                  <a:pt x="107699" y="4231"/>
                </a:lnTo>
              </a:path>
              <a:path w="608329" h="56515">
                <a:moveTo>
                  <a:pt x="0" y="56136"/>
                </a:moveTo>
                <a:lnTo>
                  <a:pt x="66040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4" name="object 114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845470" y="1863598"/>
            <a:ext cx="4649266" cy="1229042"/>
          </a:xfrm>
          <a:prstGeom prst="rect">
            <a:avLst/>
          </a:prstGeom>
        </p:spPr>
      </p:pic>
      <p:sp>
        <p:nvSpPr>
          <p:cNvPr id="115" name="object 115"/>
          <p:cNvSpPr/>
          <p:nvPr/>
        </p:nvSpPr>
        <p:spPr>
          <a:xfrm>
            <a:off x="10826535" y="7913049"/>
            <a:ext cx="93980" cy="69215"/>
          </a:xfrm>
          <a:custGeom>
            <a:avLst/>
            <a:gdLst/>
            <a:ahLst/>
            <a:cxnLst/>
            <a:rect l="l" t="t" r="r" b="b"/>
            <a:pathLst>
              <a:path w="93979" h="69215">
                <a:moveTo>
                  <a:pt x="22693" y="68843"/>
                </a:moveTo>
                <a:lnTo>
                  <a:pt x="93686" y="8468"/>
                </a:lnTo>
              </a:path>
              <a:path w="93979" h="69215">
                <a:moveTo>
                  <a:pt x="0" y="48425"/>
                </a:moveTo>
                <a:lnTo>
                  <a:pt x="51969" y="4231"/>
                </a:lnTo>
              </a:path>
              <a:path w="93979" h="69215">
                <a:moveTo>
                  <a:pt x="3561" y="5690"/>
                </a:moveTo>
                <a:lnTo>
                  <a:pt x="10312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" name="object 116"/>
          <p:cNvGrpSpPr/>
          <p:nvPr/>
        </p:nvGrpSpPr>
        <p:grpSpPr>
          <a:xfrm>
            <a:off x="4380261" y="2867533"/>
            <a:ext cx="5457190" cy="3399790"/>
            <a:chOff x="4380261" y="2867533"/>
            <a:chExt cx="5457190" cy="3399790"/>
          </a:xfrm>
        </p:grpSpPr>
        <p:sp>
          <p:nvSpPr>
            <p:cNvPr id="117" name="object 117"/>
            <p:cNvSpPr/>
            <p:nvPr/>
          </p:nvSpPr>
          <p:spPr>
            <a:xfrm>
              <a:off x="4419244" y="2906902"/>
              <a:ext cx="5379085" cy="3322320"/>
            </a:xfrm>
            <a:custGeom>
              <a:avLst/>
              <a:gdLst/>
              <a:ahLst/>
              <a:cxnLst/>
              <a:rect l="l" t="t" r="r" b="b"/>
              <a:pathLst>
                <a:path w="5379084" h="3322320">
                  <a:moveTo>
                    <a:pt x="5378615" y="967740"/>
                  </a:moveTo>
                  <a:lnTo>
                    <a:pt x="1628902" y="967740"/>
                  </a:lnTo>
                  <a:lnTo>
                    <a:pt x="1628902" y="0"/>
                  </a:lnTo>
                  <a:lnTo>
                    <a:pt x="0" y="0"/>
                  </a:lnTo>
                  <a:lnTo>
                    <a:pt x="0" y="967740"/>
                  </a:lnTo>
                  <a:lnTo>
                    <a:pt x="0" y="1106170"/>
                  </a:lnTo>
                  <a:lnTo>
                    <a:pt x="0" y="1488440"/>
                  </a:lnTo>
                  <a:lnTo>
                    <a:pt x="0" y="1628140"/>
                  </a:lnTo>
                  <a:lnTo>
                    <a:pt x="1874862" y="1628140"/>
                  </a:lnTo>
                  <a:lnTo>
                    <a:pt x="1874862" y="2112010"/>
                  </a:lnTo>
                  <a:lnTo>
                    <a:pt x="1874862" y="3322320"/>
                  </a:lnTo>
                  <a:lnTo>
                    <a:pt x="3503714" y="3322320"/>
                  </a:lnTo>
                  <a:lnTo>
                    <a:pt x="3503714" y="2112010"/>
                  </a:lnTo>
                  <a:lnTo>
                    <a:pt x="5378615" y="2112010"/>
                  </a:lnTo>
                  <a:lnTo>
                    <a:pt x="5378615" y="1628140"/>
                  </a:lnTo>
                  <a:lnTo>
                    <a:pt x="5378615" y="1488935"/>
                  </a:lnTo>
                  <a:lnTo>
                    <a:pt x="5378615" y="1488440"/>
                  </a:lnTo>
                  <a:lnTo>
                    <a:pt x="5378615" y="1106551"/>
                  </a:lnTo>
                  <a:lnTo>
                    <a:pt x="3758984" y="1106551"/>
                  </a:lnTo>
                  <a:lnTo>
                    <a:pt x="3758984" y="1488440"/>
                  </a:lnTo>
                  <a:lnTo>
                    <a:pt x="2036673" y="1488440"/>
                  </a:lnTo>
                  <a:lnTo>
                    <a:pt x="2036673" y="1106170"/>
                  </a:lnTo>
                  <a:lnTo>
                    <a:pt x="5378615" y="1106170"/>
                  </a:lnTo>
                  <a:lnTo>
                    <a:pt x="5378615" y="967740"/>
                  </a:lnTo>
                  <a:close/>
                </a:path>
                <a:path w="5379084" h="3322320">
                  <a:moveTo>
                    <a:pt x="5378615" y="483298"/>
                  </a:moveTo>
                  <a:lnTo>
                    <a:pt x="3749713" y="483298"/>
                  </a:lnTo>
                  <a:lnTo>
                    <a:pt x="3749713" y="967105"/>
                  </a:lnTo>
                  <a:lnTo>
                    <a:pt x="5378615" y="967105"/>
                  </a:lnTo>
                  <a:lnTo>
                    <a:pt x="5378615" y="483298"/>
                  </a:lnTo>
                  <a:close/>
                </a:path>
              </a:pathLst>
            </a:custGeom>
            <a:solidFill>
              <a:srgbClr val="9D9D9D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380255" y="2867532"/>
              <a:ext cx="5457190" cy="3399790"/>
            </a:xfrm>
            <a:custGeom>
              <a:avLst/>
              <a:gdLst/>
              <a:ahLst/>
              <a:cxnLst/>
              <a:rect l="l" t="t" r="r" b="b"/>
              <a:pathLst>
                <a:path w="5457190" h="3399790">
                  <a:moveTo>
                    <a:pt x="5456593" y="483870"/>
                  </a:moveTo>
                  <a:lnTo>
                    <a:pt x="5417604" y="483870"/>
                  </a:lnTo>
                  <a:lnTo>
                    <a:pt x="5417604" y="523240"/>
                  </a:lnTo>
                  <a:lnTo>
                    <a:pt x="5417604" y="2151380"/>
                  </a:lnTo>
                  <a:lnTo>
                    <a:pt x="3542703" y="2151380"/>
                  </a:lnTo>
                  <a:lnTo>
                    <a:pt x="3542703" y="2190750"/>
                  </a:lnTo>
                  <a:lnTo>
                    <a:pt x="3542703" y="3361690"/>
                  </a:lnTo>
                  <a:lnTo>
                    <a:pt x="1913851" y="3361690"/>
                  </a:lnTo>
                  <a:lnTo>
                    <a:pt x="1913851" y="1706880"/>
                  </a:lnTo>
                  <a:lnTo>
                    <a:pt x="1913851" y="1667510"/>
                  </a:lnTo>
                  <a:lnTo>
                    <a:pt x="38989" y="1667510"/>
                  </a:lnTo>
                  <a:lnTo>
                    <a:pt x="38989" y="39370"/>
                  </a:lnTo>
                  <a:lnTo>
                    <a:pt x="1667891" y="39370"/>
                  </a:lnTo>
                  <a:lnTo>
                    <a:pt x="1667891" y="967740"/>
                  </a:lnTo>
                  <a:lnTo>
                    <a:pt x="1667891" y="1007110"/>
                  </a:lnTo>
                  <a:lnTo>
                    <a:pt x="3788702" y="1007110"/>
                  </a:lnTo>
                  <a:lnTo>
                    <a:pt x="3788702" y="967740"/>
                  </a:lnTo>
                  <a:lnTo>
                    <a:pt x="3788702" y="523240"/>
                  </a:lnTo>
                  <a:lnTo>
                    <a:pt x="5417604" y="523240"/>
                  </a:lnTo>
                  <a:lnTo>
                    <a:pt x="5417604" y="483870"/>
                  </a:lnTo>
                  <a:lnTo>
                    <a:pt x="3749776" y="483870"/>
                  </a:lnTo>
                  <a:lnTo>
                    <a:pt x="3749776" y="523240"/>
                  </a:lnTo>
                  <a:lnTo>
                    <a:pt x="3749776" y="967740"/>
                  </a:lnTo>
                  <a:lnTo>
                    <a:pt x="1706880" y="967740"/>
                  </a:lnTo>
                  <a:lnTo>
                    <a:pt x="1706880" y="39370"/>
                  </a:lnTo>
                  <a:lnTo>
                    <a:pt x="1706880" y="0"/>
                  </a:lnTo>
                  <a:lnTo>
                    <a:pt x="0" y="0"/>
                  </a:lnTo>
                  <a:lnTo>
                    <a:pt x="0" y="39370"/>
                  </a:lnTo>
                  <a:lnTo>
                    <a:pt x="0" y="1667510"/>
                  </a:lnTo>
                  <a:lnTo>
                    <a:pt x="0" y="1706880"/>
                  </a:lnTo>
                  <a:lnTo>
                    <a:pt x="1874862" y="1706880"/>
                  </a:lnTo>
                  <a:lnTo>
                    <a:pt x="1874862" y="3361690"/>
                  </a:lnTo>
                  <a:lnTo>
                    <a:pt x="1874862" y="3399790"/>
                  </a:lnTo>
                  <a:lnTo>
                    <a:pt x="3581755" y="3399790"/>
                  </a:lnTo>
                  <a:lnTo>
                    <a:pt x="3581755" y="3361690"/>
                  </a:lnTo>
                  <a:lnTo>
                    <a:pt x="3581755" y="2190750"/>
                  </a:lnTo>
                  <a:lnTo>
                    <a:pt x="5456593" y="2190750"/>
                  </a:lnTo>
                  <a:lnTo>
                    <a:pt x="5456593" y="2151380"/>
                  </a:lnTo>
                  <a:lnTo>
                    <a:pt x="5456593" y="523240"/>
                  </a:lnTo>
                  <a:lnTo>
                    <a:pt x="5456593" y="4838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" name="object 119"/>
          <p:cNvGrpSpPr/>
          <p:nvPr/>
        </p:nvGrpSpPr>
        <p:grpSpPr>
          <a:xfrm>
            <a:off x="11072494" y="2343023"/>
            <a:ext cx="107950" cy="339090"/>
            <a:chOff x="11072494" y="2343023"/>
            <a:chExt cx="107950" cy="339090"/>
          </a:xfrm>
        </p:grpSpPr>
        <p:pic>
          <p:nvPicPr>
            <p:cNvPr id="120" name="object 12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072494" y="2344293"/>
              <a:ext cx="107823" cy="33782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1137188" y="2343023"/>
              <a:ext cx="43129" cy="1270"/>
            </a:xfrm>
            <a:prstGeom prst="rect">
              <a:avLst/>
            </a:prstGeom>
          </p:spPr>
        </p:pic>
      </p:grpSp>
      <p:pic>
        <p:nvPicPr>
          <p:cNvPr id="122" name="object 122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1377168" y="2678557"/>
            <a:ext cx="643127" cy="1904"/>
          </a:xfrm>
          <a:prstGeom prst="rect">
            <a:avLst/>
          </a:prstGeom>
        </p:spPr>
      </p:pic>
      <p:pic>
        <p:nvPicPr>
          <p:cNvPr id="123" name="object 123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6412103" y="6517747"/>
            <a:ext cx="241935" cy="241915"/>
          </a:xfrm>
          <a:prstGeom prst="rect">
            <a:avLst/>
          </a:prstGeom>
        </p:spPr>
      </p:pic>
      <p:pic>
        <p:nvPicPr>
          <p:cNvPr id="124" name="object 124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6480619" y="2901061"/>
            <a:ext cx="234441" cy="234442"/>
          </a:xfrm>
          <a:prstGeom prst="rect">
            <a:avLst/>
          </a:prstGeom>
        </p:spPr>
      </p:pic>
      <p:grpSp>
        <p:nvGrpSpPr>
          <p:cNvPr id="125" name="object 125"/>
          <p:cNvGrpSpPr/>
          <p:nvPr/>
        </p:nvGrpSpPr>
        <p:grpSpPr>
          <a:xfrm>
            <a:off x="1626686" y="3760558"/>
            <a:ext cx="2435225" cy="2429510"/>
            <a:chOff x="1626686" y="3760558"/>
            <a:chExt cx="2435225" cy="2429510"/>
          </a:xfrm>
        </p:grpSpPr>
        <p:pic>
          <p:nvPicPr>
            <p:cNvPr id="126" name="object 12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814499" y="5974433"/>
              <a:ext cx="246978" cy="209352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1628486" y="3762358"/>
              <a:ext cx="2430145" cy="2425700"/>
            </a:xfrm>
            <a:custGeom>
              <a:avLst/>
              <a:gdLst/>
              <a:ahLst/>
              <a:cxnLst/>
              <a:rect l="l" t="t" r="r" b="b"/>
              <a:pathLst>
                <a:path w="2430145" h="2425700">
                  <a:moveTo>
                    <a:pt x="2140981" y="2419750"/>
                  </a:moveTo>
                  <a:lnTo>
                    <a:pt x="2429518" y="2174415"/>
                  </a:lnTo>
                </a:path>
                <a:path w="2430145" h="2425700">
                  <a:moveTo>
                    <a:pt x="2094175" y="2419874"/>
                  </a:moveTo>
                  <a:lnTo>
                    <a:pt x="2429239" y="2134950"/>
                  </a:lnTo>
                </a:path>
                <a:path w="2430145" h="2425700">
                  <a:moveTo>
                    <a:pt x="2047344" y="2419997"/>
                  </a:moveTo>
                  <a:lnTo>
                    <a:pt x="2428961" y="2095510"/>
                  </a:lnTo>
                </a:path>
                <a:path w="2430145" h="2425700">
                  <a:moveTo>
                    <a:pt x="2000487" y="2420121"/>
                  </a:moveTo>
                  <a:lnTo>
                    <a:pt x="2428682" y="2056045"/>
                  </a:lnTo>
                </a:path>
                <a:path w="2430145" h="2425700">
                  <a:moveTo>
                    <a:pt x="1953681" y="2420244"/>
                  </a:moveTo>
                  <a:lnTo>
                    <a:pt x="2428403" y="2016579"/>
                  </a:lnTo>
                </a:path>
                <a:path w="2430145" h="2425700">
                  <a:moveTo>
                    <a:pt x="1906850" y="2420367"/>
                  </a:moveTo>
                  <a:lnTo>
                    <a:pt x="2428125" y="1977140"/>
                  </a:lnTo>
                </a:path>
                <a:path w="2430145" h="2425700">
                  <a:moveTo>
                    <a:pt x="1860019" y="2420491"/>
                  </a:moveTo>
                  <a:lnTo>
                    <a:pt x="2427846" y="1937674"/>
                  </a:lnTo>
                </a:path>
                <a:path w="2430145" h="2425700">
                  <a:moveTo>
                    <a:pt x="1813187" y="2420614"/>
                  </a:moveTo>
                  <a:lnTo>
                    <a:pt x="2427567" y="1898209"/>
                  </a:lnTo>
                </a:path>
                <a:path w="2430145" h="2425700">
                  <a:moveTo>
                    <a:pt x="1766356" y="2420738"/>
                  </a:moveTo>
                  <a:lnTo>
                    <a:pt x="2427289" y="1858769"/>
                  </a:lnTo>
                </a:path>
                <a:path w="2430145" h="2425700">
                  <a:moveTo>
                    <a:pt x="1719525" y="2420861"/>
                  </a:moveTo>
                  <a:lnTo>
                    <a:pt x="2427010" y="1819311"/>
                  </a:lnTo>
                </a:path>
                <a:path w="2430145" h="2425700">
                  <a:moveTo>
                    <a:pt x="1672719" y="2420984"/>
                  </a:moveTo>
                  <a:lnTo>
                    <a:pt x="2426731" y="1779845"/>
                  </a:lnTo>
                </a:path>
                <a:path w="2430145" h="2425700">
                  <a:moveTo>
                    <a:pt x="1625888" y="2421108"/>
                  </a:moveTo>
                  <a:lnTo>
                    <a:pt x="2426453" y="1740405"/>
                  </a:lnTo>
                </a:path>
                <a:path w="2430145" h="2425700">
                  <a:moveTo>
                    <a:pt x="1579057" y="2421231"/>
                  </a:moveTo>
                  <a:lnTo>
                    <a:pt x="2426174" y="1700940"/>
                  </a:lnTo>
                </a:path>
                <a:path w="2430145" h="2425700">
                  <a:moveTo>
                    <a:pt x="1532225" y="2421355"/>
                  </a:moveTo>
                  <a:lnTo>
                    <a:pt x="2425895" y="1661475"/>
                  </a:lnTo>
                </a:path>
                <a:path w="2430145" h="2425700">
                  <a:moveTo>
                    <a:pt x="1485394" y="2421478"/>
                  </a:moveTo>
                  <a:lnTo>
                    <a:pt x="2425617" y="1622035"/>
                  </a:lnTo>
                </a:path>
                <a:path w="2430145" h="2425700">
                  <a:moveTo>
                    <a:pt x="1438563" y="2421602"/>
                  </a:moveTo>
                  <a:lnTo>
                    <a:pt x="2425338" y="1582570"/>
                  </a:lnTo>
                </a:path>
                <a:path w="2430145" h="2425700">
                  <a:moveTo>
                    <a:pt x="1391731" y="2421725"/>
                  </a:moveTo>
                  <a:lnTo>
                    <a:pt x="2425059" y="1543111"/>
                  </a:lnTo>
                </a:path>
                <a:path w="2430145" h="2425700">
                  <a:moveTo>
                    <a:pt x="1344900" y="2421848"/>
                  </a:moveTo>
                  <a:lnTo>
                    <a:pt x="2424781" y="1503671"/>
                  </a:lnTo>
                </a:path>
                <a:path w="2430145" h="2425700">
                  <a:moveTo>
                    <a:pt x="1298094" y="2421972"/>
                  </a:moveTo>
                  <a:lnTo>
                    <a:pt x="2424502" y="1464206"/>
                  </a:lnTo>
                </a:path>
                <a:path w="2430145" h="2425700">
                  <a:moveTo>
                    <a:pt x="1251263" y="2422095"/>
                  </a:moveTo>
                  <a:lnTo>
                    <a:pt x="2424223" y="1424741"/>
                  </a:lnTo>
                </a:path>
                <a:path w="2430145" h="2425700">
                  <a:moveTo>
                    <a:pt x="1204432" y="2422219"/>
                  </a:moveTo>
                  <a:lnTo>
                    <a:pt x="2423945" y="1385301"/>
                  </a:lnTo>
                </a:path>
                <a:path w="2430145" h="2425700">
                  <a:moveTo>
                    <a:pt x="1157601" y="2422342"/>
                  </a:moveTo>
                  <a:lnTo>
                    <a:pt x="2423666" y="1345836"/>
                  </a:lnTo>
                </a:path>
                <a:path w="2430145" h="2425700">
                  <a:moveTo>
                    <a:pt x="1110769" y="2422466"/>
                  </a:moveTo>
                  <a:lnTo>
                    <a:pt x="2423387" y="1306370"/>
                  </a:lnTo>
                </a:path>
                <a:path w="2430145" h="2425700">
                  <a:moveTo>
                    <a:pt x="1063938" y="2422589"/>
                  </a:moveTo>
                  <a:lnTo>
                    <a:pt x="2423109" y="1266930"/>
                  </a:lnTo>
                </a:path>
                <a:path w="2430145" h="2425700">
                  <a:moveTo>
                    <a:pt x="1017107" y="2422712"/>
                  </a:moveTo>
                  <a:lnTo>
                    <a:pt x="2422830" y="1227472"/>
                  </a:lnTo>
                </a:path>
                <a:path w="2430145" h="2425700">
                  <a:moveTo>
                    <a:pt x="970301" y="2422836"/>
                  </a:moveTo>
                  <a:lnTo>
                    <a:pt x="2422551" y="1188006"/>
                  </a:lnTo>
                </a:path>
                <a:path w="2430145" h="2425700">
                  <a:moveTo>
                    <a:pt x="923470" y="2422959"/>
                  </a:moveTo>
                  <a:lnTo>
                    <a:pt x="2422272" y="1148566"/>
                  </a:lnTo>
                </a:path>
                <a:path w="2430145" h="2425700">
                  <a:moveTo>
                    <a:pt x="876639" y="2423083"/>
                  </a:moveTo>
                  <a:lnTo>
                    <a:pt x="2421994" y="1109101"/>
                  </a:lnTo>
                </a:path>
                <a:path w="2430145" h="2425700">
                  <a:moveTo>
                    <a:pt x="829807" y="2423206"/>
                  </a:moveTo>
                  <a:lnTo>
                    <a:pt x="2421715" y="1069636"/>
                  </a:lnTo>
                </a:path>
                <a:path w="2430145" h="2425700">
                  <a:moveTo>
                    <a:pt x="782976" y="2423329"/>
                  </a:moveTo>
                  <a:lnTo>
                    <a:pt x="2421436" y="1030196"/>
                  </a:lnTo>
                </a:path>
                <a:path w="2430145" h="2425700">
                  <a:moveTo>
                    <a:pt x="736145" y="2423453"/>
                  </a:moveTo>
                  <a:lnTo>
                    <a:pt x="2421158" y="990731"/>
                  </a:lnTo>
                </a:path>
                <a:path w="2430145" h="2425700">
                  <a:moveTo>
                    <a:pt x="689314" y="2423576"/>
                  </a:moveTo>
                  <a:lnTo>
                    <a:pt x="2420879" y="951265"/>
                  </a:lnTo>
                </a:path>
                <a:path w="2430145" h="2425700">
                  <a:moveTo>
                    <a:pt x="642508" y="2423700"/>
                  </a:moveTo>
                  <a:lnTo>
                    <a:pt x="2420600" y="911807"/>
                  </a:lnTo>
                </a:path>
                <a:path w="2430145" h="2425700">
                  <a:moveTo>
                    <a:pt x="595676" y="2423823"/>
                  </a:moveTo>
                  <a:lnTo>
                    <a:pt x="2420322" y="872367"/>
                  </a:lnTo>
                </a:path>
                <a:path w="2430145" h="2425700">
                  <a:moveTo>
                    <a:pt x="548845" y="2423946"/>
                  </a:moveTo>
                  <a:lnTo>
                    <a:pt x="2420043" y="832901"/>
                  </a:lnTo>
                </a:path>
                <a:path w="2430145" h="2425700">
                  <a:moveTo>
                    <a:pt x="502014" y="2424070"/>
                  </a:moveTo>
                  <a:lnTo>
                    <a:pt x="2419764" y="793436"/>
                  </a:lnTo>
                </a:path>
                <a:path w="2430145" h="2425700">
                  <a:moveTo>
                    <a:pt x="455183" y="2424193"/>
                  </a:moveTo>
                  <a:lnTo>
                    <a:pt x="2419486" y="753997"/>
                  </a:lnTo>
                </a:path>
                <a:path w="2430145" h="2425700">
                  <a:moveTo>
                    <a:pt x="408351" y="2424317"/>
                  </a:moveTo>
                  <a:lnTo>
                    <a:pt x="2419207" y="714531"/>
                  </a:lnTo>
                </a:path>
                <a:path w="2430145" h="2425700">
                  <a:moveTo>
                    <a:pt x="361520" y="2424440"/>
                  </a:moveTo>
                  <a:lnTo>
                    <a:pt x="2418928" y="675066"/>
                  </a:lnTo>
                </a:path>
                <a:path w="2430145" h="2425700">
                  <a:moveTo>
                    <a:pt x="314714" y="2424564"/>
                  </a:moveTo>
                  <a:lnTo>
                    <a:pt x="2418648" y="635626"/>
                  </a:lnTo>
                </a:path>
                <a:path w="2430145" h="2425700">
                  <a:moveTo>
                    <a:pt x="267883" y="2424687"/>
                  </a:moveTo>
                  <a:lnTo>
                    <a:pt x="2418366" y="596167"/>
                  </a:lnTo>
                </a:path>
                <a:path w="2430145" h="2425700">
                  <a:moveTo>
                    <a:pt x="221052" y="2424810"/>
                  </a:moveTo>
                  <a:lnTo>
                    <a:pt x="2418084" y="556721"/>
                  </a:lnTo>
                </a:path>
                <a:path w="2430145" h="2425700">
                  <a:moveTo>
                    <a:pt x="174221" y="2424934"/>
                  </a:moveTo>
                  <a:lnTo>
                    <a:pt x="2417802" y="517287"/>
                  </a:lnTo>
                </a:path>
                <a:path w="2430145" h="2425700">
                  <a:moveTo>
                    <a:pt x="127389" y="2425057"/>
                  </a:moveTo>
                  <a:lnTo>
                    <a:pt x="2417520" y="477790"/>
                  </a:lnTo>
                </a:path>
                <a:path w="2430145" h="2425700">
                  <a:moveTo>
                    <a:pt x="80558" y="2425181"/>
                  </a:moveTo>
                  <a:lnTo>
                    <a:pt x="2417239" y="438357"/>
                  </a:lnTo>
                </a:path>
                <a:path w="2430145" h="2425700">
                  <a:moveTo>
                    <a:pt x="33727" y="2425304"/>
                  </a:moveTo>
                  <a:lnTo>
                    <a:pt x="2416957" y="398923"/>
                  </a:lnTo>
                </a:path>
                <a:path w="2430145" h="2425700">
                  <a:moveTo>
                    <a:pt x="12042" y="2404057"/>
                  </a:moveTo>
                  <a:lnTo>
                    <a:pt x="2416675" y="359426"/>
                  </a:lnTo>
                </a:path>
                <a:path w="2430145" h="2425700">
                  <a:moveTo>
                    <a:pt x="11760" y="2364591"/>
                  </a:moveTo>
                  <a:lnTo>
                    <a:pt x="2416393" y="319993"/>
                  </a:lnTo>
                </a:path>
                <a:path w="2430145" h="2425700">
                  <a:moveTo>
                    <a:pt x="11478" y="2325152"/>
                  </a:moveTo>
                  <a:lnTo>
                    <a:pt x="2416111" y="280496"/>
                  </a:lnTo>
                </a:path>
                <a:path w="2430145" h="2425700">
                  <a:moveTo>
                    <a:pt x="11196" y="2285686"/>
                  </a:moveTo>
                  <a:lnTo>
                    <a:pt x="2415830" y="241126"/>
                  </a:lnTo>
                </a:path>
                <a:path w="2430145" h="2425700">
                  <a:moveTo>
                    <a:pt x="10915" y="2246272"/>
                  </a:moveTo>
                  <a:lnTo>
                    <a:pt x="2415548" y="201629"/>
                  </a:lnTo>
                </a:path>
                <a:path w="2430145" h="2425700">
                  <a:moveTo>
                    <a:pt x="10633" y="2206806"/>
                  </a:moveTo>
                  <a:lnTo>
                    <a:pt x="2415266" y="162195"/>
                  </a:lnTo>
                </a:path>
                <a:path w="2430145" h="2425700">
                  <a:moveTo>
                    <a:pt x="10351" y="2167341"/>
                  </a:moveTo>
                  <a:lnTo>
                    <a:pt x="2414985" y="122762"/>
                  </a:lnTo>
                </a:path>
                <a:path w="2430145" h="2425700">
                  <a:moveTo>
                    <a:pt x="10069" y="2127902"/>
                  </a:moveTo>
                  <a:lnTo>
                    <a:pt x="2414702" y="83265"/>
                  </a:lnTo>
                </a:path>
                <a:path w="2430145" h="2425700">
                  <a:moveTo>
                    <a:pt x="9787" y="2088436"/>
                  </a:moveTo>
                  <a:lnTo>
                    <a:pt x="2414421" y="43831"/>
                  </a:lnTo>
                </a:path>
                <a:path w="2430145" h="2425700">
                  <a:moveTo>
                    <a:pt x="9505" y="2048977"/>
                  </a:moveTo>
                  <a:lnTo>
                    <a:pt x="2414139" y="4398"/>
                  </a:lnTo>
                </a:path>
                <a:path w="2430145" h="2425700">
                  <a:moveTo>
                    <a:pt x="9223" y="2009538"/>
                  </a:moveTo>
                  <a:lnTo>
                    <a:pt x="2372635" y="0"/>
                  </a:lnTo>
                </a:path>
                <a:path w="2430145" h="2425700">
                  <a:moveTo>
                    <a:pt x="8942" y="1970072"/>
                  </a:moveTo>
                  <a:lnTo>
                    <a:pt x="2325804" y="124"/>
                  </a:lnTo>
                </a:path>
                <a:path w="2430145" h="2425700">
                  <a:moveTo>
                    <a:pt x="8660" y="1930607"/>
                  </a:moveTo>
                  <a:lnTo>
                    <a:pt x="2278973" y="248"/>
                  </a:lnTo>
                </a:path>
                <a:path w="2430145" h="2425700">
                  <a:moveTo>
                    <a:pt x="8378" y="1891167"/>
                  </a:moveTo>
                  <a:lnTo>
                    <a:pt x="2232116" y="373"/>
                  </a:lnTo>
                </a:path>
                <a:path w="2430145" h="2425700">
                  <a:moveTo>
                    <a:pt x="8096" y="1851702"/>
                  </a:moveTo>
                  <a:lnTo>
                    <a:pt x="2185336" y="497"/>
                  </a:lnTo>
                </a:path>
                <a:path w="2430145" h="2425700">
                  <a:moveTo>
                    <a:pt x="7814" y="1812237"/>
                  </a:moveTo>
                  <a:lnTo>
                    <a:pt x="2138479" y="621"/>
                  </a:lnTo>
                </a:path>
                <a:path w="2430145" h="2425700">
                  <a:moveTo>
                    <a:pt x="7532" y="1772797"/>
                  </a:moveTo>
                  <a:lnTo>
                    <a:pt x="2091648" y="745"/>
                  </a:lnTo>
                </a:path>
                <a:path w="2430145" h="2425700">
                  <a:moveTo>
                    <a:pt x="7250" y="1733338"/>
                  </a:moveTo>
                  <a:lnTo>
                    <a:pt x="2044816" y="870"/>
                  </a:lnTo>
                </a:path>
                <a:path w="2430145" h="2425700">
                  <a:moveTo>
                    <a:pt x="6969" y="1693923"/>
                  </a:moveTo>
                  <a:lnTo>
                    <a:pt x="1997985" y="994"/>
                  </a:lnTo>
                </a:path>
                <a:path w="2430145" h="2425700">
                  <a:moveTo>
                    <a:pt x="6687" y="1654458"/>
                  </a:moveTo>
                  <a:lnTo>
                    <a:pt x="1951154" y="1118"/>
                  </a:lnTo>
                </a:path>
                <a:path w="2430145" h="2425700">
                  <a:moveTo>
                    <a:pt x="6405" y="1615018"/>
                  </a:moveTo>
                  <a:lnTo>
                    <a:pt x="1904323" y="1243"/>
                  </a:lnTo>
                </a:path>
                <a:path w="2430145" h="2425700">
                  <a:moveTo>
                    <a:pt x="6123" y="1575553"/>
                  </a:moveTo>
                  <a:lnTo>
                    <a:pt x="1857517" y="1367"/>
                  </a:lnTo>
                </a:path>
                <a:path w="2430145" h="2425700">
                  <a:moveTo>
                    <a:pt x="5841" y="1536088"/>
                  </a:moveTo>
                  <a:lnTo>
                    <a:pt x="1810660" y="1491"/>
                  </a:lnTo>
                </a:path>
                <a:path w="2430145" h="2425700">
                  <a:moveTo>
                    <a:pt x="5560" y="1496648"/>
                  </a:moveTo>
                  <a:lnTo>
                    <a:pt x="1763854" y="1616"/>
                  </a:lnTo>
                </a:path>
                <a:path w="2430145" h="2425700">
                  <a:moveTo>
                    <a:pt x="5278" y="1457183"/>
                  </a:moveTo>
                  <a:lnTo>
                    <a:pt x="1717023" y="1740"/>
                  </a:lnTo>
                </a:path>
                <a:path w="2430145" h="2425700">
                  <a:moveTo>
                    <a:pt x="4996" y="1417717"/>
                  </a:moveTo>
                  <a:lnTo>
                    <a:pt x="1670192" y="1864"/>
                  </a:lnTo>
                </a:path>
                <a:path w="2430145" h="2425700">
                  <a:moveTo>
                    <a:pt x="4714" y="1378284"/>
                  </a:moveTo>
                  <a:lnTo>
                    <a:pt x="1623361" y="1989"/>
                  </a:lnTo>
                </a:path>
                <a:path w="2430145" h="2425700">
                  <a:moveTo>
                    <a:pt x="4432" y="1338819"/>
                  </a:moveTo>
                  <a:lnTo>
                    <a:pt x="1576529" y="2113"/>
                  </a:lnTo>
                </a:path>
                <a:path w="2430145" h="2425700">
                  <a:moveTo>
                    <a:pt x="4150" y="1299353"/>
                  </a:moveTo>
                  <a:lnTo>
                    <a:pt x="1529698" y="2237"/>
                  </a:lnTo>
                </a:path>
                <a:path w="2430145" h="2425700">
                  <a:moveTo>
                    <a:pt x="3868" y="1259914"/>
                  </a:moveTo>
                  <a:lnTo>
                    <a:pt x="1482867" y="2362"/>
                  </a:lnTo>
                </a:path>
                <a:path w="2430145" h="2425700">
                  <a:moveTo>
                    <a:pt x="3586" y="1220448"/>
                  </a:moveTo>
                  <a:lnTo>
                    <a:pt x="1436035" y="2486"/>
                  </a:lnTo>
                </a:path>
                <a:path w="2430145" h="2425700">
                  <a:moveTo>
                    <a:pt x="3304" y="1180983"/>
                  </a:moveTo>
                  <a:lnTo>
                    <a:pt x="1389204" y="2610"/>
                  </a:lnTo>
                </a:path>
                <a:path w="2430145" h="2425700">
                  <a:moveTo>
                    <a:pt x="3023" y="1141569"/>
                  </a:moveTo>
                  <a:lnTo>
                    <a:pt x="1342373" y="2735"/>
                  </a:lnTo>
                </a:path>
                <a:path w="2430145" h="2425700">
                  <a:moveTo>
                    <a:pt x="2741" y="1102103"/>
                  </a:moveTo>
                  <a:lnTo>
                    <a:pt x="1295542" y="2859"/>
                  </a:lnTo>
                </a:path>
                <a:path w="2430145" h="2425700">
                  <a:moveTo>
                    <a:pt x="2459" y="1062664"/>
                  </a:moveTo>
                  <a:lnTo>
                    <a:pt x="1248730" y="2983"/>
                  </a:lnTo>
                </a:path>
                <a:path w="2430145" h="2425700">
                  <a:moveTo>
                    <a:pt x="2177" y="1023205"/>
                  </a:moveTo>
                  <a:lnTo>
                    <a:pt x="1201898" y="3108"/>
                  </a:lnTo>
                </a:path>
                <a:path w="2430145" h="2425700">
                  <a:moveTo>
                    <a:pt x="1895" y="983739"/>
                  </a:moveTo>
                  <a:lnTo>
                    <a:pt x="1155067" y="3232"/>
                  </a:lnTo>
                </a:path>
                <a:path w="2430145" h="2425700">
                  <a:moveTo>
                    <a:pt x="1614" y="944299"/>
                  </a:moveTo>
                  <a:lnTo>
                    <a:pt x="1108236" y="3356"/>
                  </a:lnTo>
                </a:path>
                <a:path w="2430145" h="2425700">
                  <a:moveTo>
                    <a:pt x="1332" y="904834"/>
                  </a:moveTo>
                  <a:lnTo>
                    <a:pt x="1061405" y="3481"/>
                  </a:lnTo>
                </a:path>
                <a:path w="2430145" h="2425700">
                  <a:moveTo>
                    <a:pt x="1050" y="865369"/>
                  </a:moveTo>
                  <a:lnTo>
                    <a:pt x="1014573" y="3605"/>
                  </a:lnTo>
                </a:path>
                <a:path w="2430145" h="2425700">
                  <a:moveTo>
                    <a:pt x="768" y="825929"/>
                  </a:moveTo>
                  <a:lnTo>
                    <a:pt x="967742" y="3729"/>
                  </a:lnTo>
                </a:path>
                <a:path w="2430145" h="2425700">
                  <a:moveTo>
                    <a:pt x="486" y="786464"/>
                  </a:moveTo>
                  <a:lnTo>
                    <a:pt x="920911" y="3854"/>
                  </a:lnTo>
                </a:path>
                <a:path w="2430145" h="2425700">
                  <a:moveTo>
                    <a:pt x="319" y="746929"/>
                  </a:moveTo>
                  <a:lnTo>
                    <a:pt x="874080" y="3978"/>
                  </a:lnTo>
                </a:path>
                <a:path w="2430145" h="2425700">
                  <a:moveTo>
                    <a:pt x="213" y="707292"/>
                  </a:moveTo>
                  <a:lnTo>
                    <a:pt x="827248" y="4102"/>
                  </a:lnTo>
                </a:path>
                <a:path w="2430145" h="2425700">
                  <a:moveTo>
                    <a:pt x="106" y="667700"/>
                  </a:moveTo>
                  <a:lnTo>
                    <a:pt x="780417" y="4227"/>
                  </a:lnTo>
                </a:path>
                <a:path w="2430145" h="2425700">
                  <a:moveTo>
                    <a:pt x="0" y="628089"/>
                  </a:moveTo>
                  <a:lnTo>
                    <a:pt x="733586" y="4351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8" name="object 128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621454" y="3687318"/>
            <a:ext cx="1840801" cy="2626232"/>
          </a:xfrm>
          <a:prstGeom prst="rect">
            <a:avLst/>
          </a:prstGeom>
        </p:spPr>
      </p:pic>
      <p:sp>
        <p:nvSpPr>
          <p:cNvPr id="129" name="object 129"/>
          <p:cNvSpPr/>
          <p:nvPr/>
        </p:nvSpPr>
        <p:spPr>
          <a:xfrm>
            <a:off x="1626887" y="3766834"/>
            <a:ext cx="688975" cy="584200"/>
          </a:xfrm>
          <a:custGeom>
            <a:avLst/>
            <a:gdLst/>
            <a:ahLst/>
            <a:cxnLst/>
            <a:rect l="l" t="t" r="r" b="b"/>
            <a:pathLst>
              <a:path w="688975" h="584200">
                <a:moveTo>
                  <a:pt x="1492" y="584027"/>
                </a:moveTo>
                <a:lnTo>
                  <a:pt x="688354" y="0"/>
                </a:lnTo>
              </a:path>
              <a:path w="688975" h="584200">
                <a:moveTo>
                  <a:pt x="1386" y="544435"/>
                </a:moveTo>
                <a:lnTo>
                  <a:pt x="641522" y="124"/>
                </a:lnTo>
              </a:path>
              <a:path w="688975" h="584200">
                <a:moveTo>
                  <a:pt x="1279" y="504811"/>
                </a:moveTo>
                <a:lnTo>
                  <a:pt x="594717" y="248"/>
                </a:lnTo>
              </a:path>
              <a:path w="688975" h="584200">
                <a:moveTo>
                  <a:pt x="1172" y="465250"/>
                </a:moveTo>
                <a:lnTo>
                  <a:pt x="547885" y="372"/>
                </a:lnTo>
              </a:path>
              <a:path w="688975" h="584200">
                <a:moveTo>
                  <a:pt x="1066" y="425626"/>
                </a:moveTo>
                <a:lnTo>
                  <a:pt x="501054" y="497"/>
                </a:lnTo>
              </a:path>
              <a:path w="688975" h="584200">
                <a:moveTo>
                  <a:pt x="959" y="386002"/>
                </a:moveTo>
                <a:lnTo>
                  <a:pt x="454223" y="621"/>
                </a:lnTo>
              </a:path>
              <a:path w="688975" h="584200">
                <a:moveTo>
                  <a:pt x="853" y="346442"/>
                </a:moveTo>
                <a:lnTo>
                  <a:pt x="407392" y="745"/>
                </a:lnTo>
              </a:path>
              <a:path w="688975" h="584200">
                <a:moveTo>
                  <a:pt x="746" y="306818"/>
                </a:moveTo>
                <a:lnTo>
                  <a:pt x="360560" y="870"/>
                </a:lnTo>
              </a:path>
              <a:path w="688975" h="584200">
                <a:moveTo>
                  <a:pt x="639" y="267194"/>
                </a:moveTo>
                <a:lnTo>
                  <a:pt x="313729" y="994"/>
                </a:lnTo>
              </a:path>
              <a:path w="688975" h="584200">
                <a:moveTo>
                  <a:pt x="533" y="227570"/>
                </a:moveTo>
                <a:lnTo>
                  <a:pt x="266898" y="1118"/>
                </a:lnTo>
              </a:path>
              <a:path w="688975" h="584200">
                <a:moveTo>
                  <a:pt x="426" y="188009"/>
                </a:moveTo>
                <a:lnTo>
                  <a:pt x="220067" y="1243"/>
                </a:lnTo>
              </a:path>
              <a:path w="688975" h="584200">
                <a:moveTo>
                  <a:pt x="319" y="148385"/>
                </a:moveTo>
                <a:lnTo>
                  <a:pt x="173235" y="1367"/>
                </a:lnTo>
              </a:path>
              <a:path w="688975" h="584200">
                <a:moveTo>
                  <a:pt x="213" y="108761"/>
                </a:moveTo>
                <a:lnTo>
                  <a:pt x="126404" y="1491"/>
                </a:lnTo>
              </a:path>
              <a:path w="688975" h="584200">
                <a:moveTo>
                  <a:pt x="106" y="69201"/>
                </a:moveTo>
                <a:lnTo>
                  <a:pt x="79573" y="1616"/>
                </a:lnTo>
              </a:path>
              <a:path w="688975" h="584200">
                <a:moveTo>
                  <a:pt x="0" y="29577"/>
                </a:moveTo>
                <a:lnTo>
                  <a:pt x="32742" y="174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" name="object 130"/>
          <p:cNvSpPr/>
          <p:nvPr/>
        </p:nvSpPr>
        <p:spPr>
          <a:xfrm>
            <a:off x="1634288" y="3145808"/>
            <a:ext cx="2397125" cy="433070"/>
          </a:xfrm>
          <a:custGeom>
            <a:avLst/>
            <a:gdLst/>
            <a:ahLst/>
            <a:cxnLst/>
            <a:rect l="l" t="t" r="r" b="b"/>
            <a:pathLst>
              <a:path w="2397125" h="433070">
                <a:moveTo>
                  <a:pt x="2369240" y="415977"/>
                </a:moveTo>
                <a:lnTo>
                  <a:pt x="2397129" y="392284"/>
                </a:lnTo>
              </a:path>
              <a:path w="2397125" h="433070">
                <a:moveTo>
                  <a:pt x="2322180" y="416309"/>
                </a:moveTo>
                <a:lnTo>
                  <a:pt x="2396851" y="352787"/>
                </a:lnTo>
              </a:path>
              <a:path w="2397125" h="433070">
                <a:moveTo>
                  <a:pt x="2275102" y="416641"/>
                </a:moveTo>
                <a:lnTo>
                  <a:pt x="2396573" y="313353"/>
                </a:lnTo>
              </a:path>
              <a:path w="2397125" h="433070">
                <a:moveTo>
                  <a:pt x="2228048" y="416973"/>
                </a:moveTo>
                <a:lnTo>
                  <a:pt x="2396296" y="273920"/>
                </a:lnTo>
              </a:path>
              <a:path w="2397125" h="433070">
                <a:moveTo>
                  <a:pt x="2180969" y="417305"/>
                </a:moveTo>
                <a:lnTo>
                  <a:pt x="2396018" y="234423"/>
                </a:lnTo>
              </a:path>
              <a:path w="2397125" h="433070">
                <a:moveTo>
                  <a:pt x="2133865" y="417637"/>
                </a:moveTo>
                <a:lnTo>
                  <a:pt x="2395740" y="194989"/>
                </a:lnTo>
              </a:path>
              <a:path w="2397125" h="433070">
                <a:moveTo>
                  <a:pt x="2086811" y="417969"/>
                </a:moveTo>
                <a:lnTo>
                  <a:pt x="2395462" y="155556"/>
                </a:lnTo>
              </a:path>
              <a:path w="2397125" h="433070">
                <a:moveTo>
                  <a:pt x="2039732" y="418301"/>
                </a:moveTo>
                <a:lnTo>
                  <a:pt x="2395184" y="116059"/>
                </a:lnTo>
              </a:path>
              <a:path w="2397125" h="433070">
                <a:moveTo>
                  <a:pt x="1992679" y="418633"/>
                </a:moveTo>
                <a:lnTo>
                  <a:pt x="2394907" y="76625"/>
                </a:lnTo>
              </a:path>
              <a:path w="2397125" h="433070">
                <a:moveTo>
                  <a:pt x="1945600" y="418965"/>
                </a:moveTo>
                <a:lnTo>
                  <a:pt x="2394629" y="37192"/>
                </a:lnTo>
              </a:path>
              <a:path w="2397125" h="433070">
                <a:moveTo>
                  <a:pt x="1898521" y="419297"/>
                </a:moveTo>
                <a:lnTo>
                  <a:pt x="2391662" y="0"/>
                </a:lnTo>
              </a:path>
              <a:path w="2397125" h="433070">
                <a:moveTo>
                  <a:pt x="1851442" y="419629"/>
                </a:moveTo>
                <a:lnTo>
                  <a:pt x="2344609" y="324"/>
                </a:lnTo>
              </a:path>
              <a:path w="2397125" h="433070">
                <a:moveTo>
                  <a:pt x="1804363" y="419961"/>
                </a:moveTo>
                <a:lnTo>
                  <a:pt x="2297530" y="649"/>
                </a:lnTo>
              </a:path>
              <a:path w="2397125" h="433070">
                <a:moveTo>
                  <a:pt x="1757303" y="420293"/>
                </a:moveTo>
                <a:lnTo>
                  <a:pt x="2250470" y="973"/>
                </a:lnTo>
              </a:path>
              <a:path w="2397125" h="433070">
                <a:moveTo>
                  <a:pt x="1710224" y="420625"/>
                </a:moveTo>
                <a:lnTo>
                  <a:pt x="2203416" y="1297"/>
                </a:lnTo>
              </a:path>
              <a:path w="2397125" h="433070">
                <a:moveTo>
                  <a:pt x="1663145" y="420957"/>
                </a:moveTo>
                <a:lnTo>
                  <a:pt x="2156338" y="1622"/>
                </a:lnTo>
              </a:path>
              <a:path w="2397125" h="433070">
                <a:moveTo>
                  <a:pt x="1616092" y="421289"/>
                </a:moveTo>
                <a:lnTo>
                  <a:pt x="2109284" y="1946"/>
                </a:lnTo>
              </a:path>
              <a:path w="2397125" h="433070">
                <a:moveTo>
                  <a:pt x="1569013" y="421621"/>
                </a:moveTo>
                <a:lnTo>
                  <a:pt x="2062230" y="2271"/>
                </a:lnTo>
              </a:path>
              <a:path w="2397125" h="433070">
                <a:moveTo>
                  <a:pt x="1521934" y="421954"/>
                </a:moveTo>
                <a:lnTo>
                  <a:pt x="2015151" y="2595"/>
                </a:lnTo>
              </a:path>
              <a:path w="2397125" h="433070">
                <a:moveTo>
                  <a:pt x="1474855" y="422286"/>
                </a:moveTo>
                <a:lnTo>
                  <a:pt x="1968098" y="2920"/>
                </a:lnTo>
              </a:path>
              <a:path w="2397125" h="433070">
                <a:moveTo>
                  <a:pt x="1427776" y="422618"/>
                </a:moveTo>
                <a:lnTo>
                  <a:pt x="1921019" y="3244"/>
                </a:lnTo>
              </a:path>
              <a:path w="2397125" h="433070">
                <a:moveTo>
                  <a:pt x="1380723" y="422950"/>
                </a:moveTo>
                <a:lnTo>
                  <a:pt x="1873959" y="3569"/>
                </a:lnTo>
              </a:path>
              <a:path w="2397125" h="433070">
                <a:moveTo>
                  <a:pt x="1333644" y="423282"/>
                </a:moveTo>
                <a:lnTo>
                  <a:pt x="1826906" y="3893"/>
                </a:lnTo>
              </a:path>
              <a:path w="2397125" h="433070">
                <a:moveTo>
                  <a:pt x="1286565" y="423614"/>
                </a:moveTo>
                <a:lnTo>
                  <a:pt x="1779827" y="4218"/>
                </a:lnTo>
              </a:path>
              <a:path w="2397125" h="433070">
                <a:moveTo>
                  <a:pt x="1239486" y="423946"/>
                </a:moveTo>
                <a:lnTo>
                  <a:pt x="1732773" y="4542"/>
                </a:lnTo>
              </a:path>
              <a:path w="2397125" h="433070">
                <a:moveTo>
                  <a:pt x="1192426" y="424278"/>
                </a:moveTo>
                <a:lnTo>
                  <a:pt x="1685694" y="4867"/>
                </a:lnTo>
              </a:path>
              <a:path w="2397125" h="433070">
                <a:moveTo>
                  <a:pt x="1145347" y="424610"/>
                </a:moveTo>
                <a:lnTo>
                  <a:pt x="1638641" y="5191"/>
                </a:lnTo>
              </a:path>
              <a:path w="2397125" h="433070">
                <a:moveTo>
                  <a:pt x="1098269" y="424942"/>
                </a:moveTo>
                <a:lnTo>
                  <a:pt x="1591562" y="5516"/>
                </a:lnTo>
              </a:path>
              <a:path w="2397125" h="433070">
                <a:moveTo>
                  <a:pt x="1051189" y="425274"/>
                </a:moveTo>
                <a:lnTo>
                  <a:pt x="1544509" y="5840"/>
                </a:lnTo>
              </a:path>
              <a:path w="2397125" h="433070">
                <a:moveTo>
                  <a:pt x="1004136" y="425606"/>
                </a:moveTo>
                <a:lnTo>
                  <a:pt x="1497455" y="6165"/>
                </a:lnTo>
              </a:path>
              <a:path w="2397125" h="433070">
                <a:moveTo>
                  <a:pt x="957057" y="425938"/>
                </a:moveTo>
                <a:lnTo>
                  <a:pt x="1450370" y="6489"/>
                </a:lnTo>
              </a:path>
              <a:path w="2397125" h="433070">
                <a:moveTo>
                  <a:pt x="909978" y="426270"/>
                </a:moveTo>
                <a:lnTo>
                  <a:pt x="1403316" y="6814"/>
                </a:lnTo>
              </a:path>
              <a:path w="2397125" h="433070">
                <a:moveTo>
                  <a:pt x="862899" y="426602"/>
                </a:moveTo>
                <a:lnTo>
                  <a:pt x="1356237" y="7138"/>
                </a:lnTo>
              </a:path>
              <a:path w="2397125" h="433070">
                <a:moveTo>
                  <a:pt x="815846" y="426934"/>
                </a:moveTo>
                <a:lnTo>
                  <a:pt x="1309184" y="7463"/>
                </a:lnTo>
              </a:path>
              <a:path w="2397125" h="433070">
                <a:moveTo>
                  <a:pt x="768767" y="427266"/>
                </a:moveTo>
                <a:lnTo>
                  <a:pt x="1262130" y="7787"/>
                </a:lnTo>
              </a:path>
              <a:path w="2397125" h="433070">
                <a:moveTo>
                  <a:pt x="721688" y="427598"/>
                </a:moveTo>
                <a:lnTo>
                  <a:pt x="1215051" y="8112"/>
                </a:lnTo>
              </a:path>
              <a:path w="2397125" h="433070">
                <a:moveTo>
                  <a:pt x="674603" y="427930"/>
                </a:moveTo>
                <a:lnTo>
                  <a:pt x="1167998" y="8436"/>
                </a:lnTo>
              </a:path>
              <a:path w="2397125" h="433070">
                <a:moveTo>
                  <a:pt x="627549" y="428262"/>
                </a:moveTo>
                <a:lnTo>
                  <a:pt x="1120919" y="8761"/>
                </a:lnTo>
              </a:path>
              <a:path w="2397125" h="433070">
                <a:moveTo>
                  <a:pt x="580470" y="428594"/>
                </a:moveTo>
                <a:lnTo>
                  <a:pt x="1073859" y="9085"/>
                </a:lnTo>
              </a:path>
              <a:path w="2397125" h="433070">
                <a:moveTo>
                  <a:pt x="533392" y="428927"/>
                </a:moveTo>
                <a:lnTo>
                  <a:pt x="1026805" y="9410"/>
                </a:lnTo>
              </a:path>
              <a:path w="2397125" h="433070">
                <a:moveTo>
                  <a:pt x="486312" y="429259"/>
                </a:moveTo>
                <a:lnTo>
                  <a:pt x="979727" y="9734"/>
                </a:lnTo>
              </a:path>
              <a:path w="2397125" h="433070">
                <a:moveTo>
                  <a:pt x="439234" y="429591"/>
                </a:moveTo>
                <a:lnTo>
                  <a:pt x="932673" y="10059"/>
                </a:lnTo>
              </a:path>
              <a:path w="2397125" h="433070">
                <a:moveTo>
                  <a:pt x="392180" y="429923"/>
                </a:moveTo>
                <a:lnTo>
                  <a:pt x="885594" y="10383"/>
                </a:lnTo>
              </a:path>
              <a:path w="2397125" h="433070">
                <a:moveTo>
                  <a:pt x="345101" y="430255"/>
                </a:moveTo>
                <a:lnTo>
                  <a:pt x="838541" y="10708"/>
                </a:lnTo>
              </a:path>
              <a:path w="2397125" h="433070">
                <a:moveTo>
                  <a:pt x="298023" y="430587"/>
                </a:moveTo>
                <a:lnTo>
                  <a:pt x="791487" y="11032"/>
                </a:lnTo>
              </a:path>
              <a:path w="2397125" h="433070">
                <a:moveTo>
                  <a:pt x="250943" y="430919"/>
                </a:moveTo>
                <a:lnTo>
                  <a:pt x="744408" y="11357"/>
                </a:lnTo>
              </a:path>
              <a:path w="2397125" h="433070">
                <a:moveTo>
                  <a:pt x="203890" y="431251"/>
                </a:moveTo>
                <a:lnTo>
                  <a:pt x="697355" y="11681"/>
                </a:lnTo>
              </a:path>
              <a:path w="2397125" h="433070">
                <a:moveTo>
                  <a:pt x="156811" y="431583"/>
                </a:moveTo>
                <a:lnTo>
                  <a:pt x="650269" y="12006"/>
                </a:lnTo>
              </a:path>
              <a:path w="2397125" h="433070">
                <a:moveTo>
                  <a:pt x="109726" y="431915"/>
                </a:moveTo>
                <a:lnTo>
                  <a:pt x="603216" y="12330"/>
                </a:lnTo>
              </a:path>
              <a:path w="2397125" h="433070">
                <a:moveTo>
                  <a:pt x="62647" y="432247"/>
                </a:moveTo>
                <a:lnTo>
                  <a:pt x="556137" y="12655"/>
                </a:lnTo>
              </a:path>
              <a:path w="2397125" h="433070">
                <a:moveTo>
                  <a:pt x="15593" y="432579"/>
                </a:moveTo>
                <a:lnTo>
                  <a:pt x="509084" y="12979"/>
                </a:lnTo>
              </a:path>
              <a:path w="2397125" h="433070">
                <a:moveTo>
                  <a:pt x="2519" y="404031"/>
                </a:moveTo>
                <a:lnTo>
                  <a:pt x="462030" y="13304"/>
                </a:lnTo>
              </a:path>
              <a:path w="2397125" h="433070">
                <a:moveTo>
                  <a:pt x="2239" y="364598"/>
                </a:moveTo>
                <a:lnTo>
                  <a:pt x="414951" y="13628"/>
                </a:lnTo>
              </a:path>
              <a:path w="2397125" h="433070">
                <a:moveTo>
                  <a:pt x="1959" y="325101"/>
                </a:moveTo>
                <a:lnTo>
                  <a:pt x="367898" y="13953"/>
                </a:lnTo>
              </a:path>
              <a:path w="2397125" h="433070">
                <a:moveTo>
                  <a:pt x="1679" y="285667"/>
                </a:moveTo>
                <a:lnTo>
                  <a:pt x="320819" y="14277"/>
                </a:lnTo>
              </a:path>
              <a:path w="2397125" h="433070">
                <a:moveTo>
                  <a:pt x="1399" y="246170"/>
                </a:moveTo>
                <a:lnTo>
                  <a:pt x="273759" y="14602"/>
                </a:lnTo>
              </a:path>
              <a:path w="2397125" h="433070">
                <a:moveTo>
                  <a:pt x="1119" y="206737"/>
                </a:moveTo>
                <a:lnTo>
                  <a:pt x="226680" y="14926"/>
                </a:lnTo>
              </a:path>
              <a:path w="2397125" h="433070">
                <a:moveTo>
                  <a:pt x="839" y="167303"/>
                </a:moveTo>
                <a:lnTo>
                  <a:pt x="179626" y="15251"/>
                </a:lnTo>
              </a:path>
              <a:path w="2397125" h="433070">
                <a:moveTo>
                  <a:pt x="559" y="127806"/>
                </a:moveTo>
                <a:lnTo>
                  <a:pt x="132573" y="15575"/>
                </a:lnTo>
              </a:path>
              <a:path w="2397125" h="433070">
                <a:moveTo>
                  <a:pt x="279" y="88373"/>
                </a:moveTo>
                <a:lnTo>
                  <a:pt x="85494" y="15900"/>
                </a:lnTo>
              </a:path>
              <a:path w="2397125" h="433070">
                <a:moveTo>
                  <a:pt x="0" y="48939"/>
                </a:moveTo>
                <a:lnTo>
                  <a:pt x="38441" y="16224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31" name="object 131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6355905" y="6681902"/>
            <a:ext cx="1228280" cy="968425"/>
          </a:xfrm>
          <a:prstGeom prst="rect">
            <a:avLst/>
          </a:prstGeom>
        </p:spPr>
      </p:pic>
      <p:pic>
        <p:nvPicPr>
          <p:cNvPr id="132" name="object 132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8096377" y="5943739"/>
            <a:ext cx="134429" cy="134442"/>
          </a:xfrm>
          <a:prstGeom prst="rect">
            <a:avLst/>
          </a:prstGeom>
        </p:spPr>
      </p:pic>
      <p:pic>
        <p:nvPicPr>
          <p:cNvPr id="133" name="object 133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9355455" y="5394464"/>
            <a:ext cx="234378" cy="234429"/>
          </a:xfrm>
          <a:prstGeom prst="rect">
            <a:avLst/>
          </a:prstGeom>
        </p:spPr>
      </p:pic>
      <p:grpSp>
        <p:nvGrpSpPr>
          <p:cNvPr id="134" name="object 134"/>
          <p:cNvGrpSpPr/>
          <p:nvPr/>
        </p:nvGrpSpPr>
        <p:grpSpPr>
          <a:xfrm>
            <a:off x="7145643" y="6664930"/>
            <a:ext cx="183515" cy="106045"/>
            <a:chOff x="7145643" y="6664930"/>
            <a:chExt cx="183515" cy="106045"/>
          </a:xfrm>
        </p:grpSpPr>
        <p:sp>
          <p:nvSpPr>
            <p:cNvPr id="135" name="object 135"/>
            <p:cNvSpPr/>
            <p:nvPr/>
          </p:nvSpPr>
          <p:spPr>
            <a:xfrm>
              <a:off x="7146543" y="6665828"/>
              <a:ext cx="181610" cy="104775"/>
            </a:xfrm>
            <a:custGeom>
              <a:avLst/>
              <a:gdLst/>
              <a:ahLst/>
              <a:cxnLst/>
              <a:rect l="l" t="t" r="r" b="b"/>
              <a:pathLst>
                <a:path w="181609" h="104775">
                  <a:moveTo>
                    <a:pt x="181446" y="0"/>
                  </a:moveTo>
                  <a:lnTo>
                    <a:pt x="0" y="0"/>
                  </a:lnTo>
                  <a:lnTo>
                    <a:pt x="0" y="104154"/>
                  </a:lnTo>
                  <a:lnTo>
                    <a:pt x="181446" y="104154"/>
                  </a:lnTo>
                  <a:lnTo>
                    <a:pt x="18144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7146543" y="6665830"/>
              <a:ext cx="181610" cy="104775"/>
            </a:xfrm>
            <a:custGeom>
              <a:avLst/>
              <a:gdLst/>
              <a:ahLst/>
              <a:cxnLst/>
              <a:rect l="l" t="t" r="r" b="b"/>
              <a:pathLst>
                <a:path w="181609" h="104775">
                  <a:moveTo>
                    <a:pt x="0" y="0"/>
                  </a:moveTo>
                  <a:lnTo>
                    <a:pt x="0" y="104152"/>
                  </a:lnTo>
                </a:path>
                <a:path w="181609" h="104775">
                  <a:moveTo>
                    <a:pt x="0" y="104152"/>
                  </a:moveTo>
                  <a:lnTo>
                    <a:pt x="181482" y="104152"/>
                  </a:lnTo>
                </a:path>
                <a:path w="181609" h="104775">
                  <a:moveTo>
                    <a:pt x="181482" y="104152"/>
                  </a:moveTo>
                  <a:lnTo>
                    <a:pt x="181482" y="0"/>
                  </a:lnTo>
                </a:path>
                <a:path w="181609" h="104775">
                  <a:moveTo>
                    <a:pt x="18148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37" name="object 137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6653328" y="6827477"/>
            <a:ext cx="136547" cy="136585"/>
          </a:xfrm>
          <a:prstGeom prst="rect">
            <a:avLst/>
          </a:prstGeom>
        </p:spPr>
      </p:pic>
      <p:pic>
        <p:nvPicPr>
          <p:cNvPr id="138" name="object 138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4531467" y="4725434"/>
            <a:ext cx="201612" cy="201562"/>
          </a:xfrm>
          <a:prstGeom prst="rect">
            <a:avLst/>
          </a:prstGeom>
        </p:spPr>
      </p:pic>
      <p:sp>
        <p:nvSpPr>
          <p:cNvPr id="139" name="object 139"/>
          <p:cNvSpPr/>
          <p:nvPr/>
        </p:nvSpPr>
        <p:spPr>
          <a:xfrm>
            <a:off x="6087141" y="5078603"/>
            <a:ext cx="168275" cy="1188720"/>
          </a:xfrm>
          <a:custGeom>
            <a:avLst/>
            <a:gdLst/>
            <a:ahLst/>
            <a:cxnLst/>
            <a:rect l="l" t="t" r="r" b="b"/>
            <a:pathLst>
              <a:path w="168275" h="1188720">
                <a:moveTo>
                  <a:pt x="0" y="1188719"/>
                </a:moveTo>
                <a:lnTo>
                  <a:pt x="167982" y="1188719"/>
                </a:lnTo>
                <a:lnTo>
                  <a:pt x="167982" y="0"/>
                </a:lnTo>
                <a:lnTo>
                  <a:pt x="0" y="0"/>
                </a:lnTo>
                <a:lnTo>
                  <a:pt x="0" y="1188719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/>
          <p:nvPr/>
        </p:nvSpPr>
        <p:spPr>
          <a:xfrm>
            <a:off x="4380261" y="5051933"/>
            <a:ext cx="638810" cy="26670"/>
          </a:xfrm>
          <a:custGeom>
            <a:avLst/>
            <a:gdLst/>
            <a:ahLst/>
            <a:cxnLst/>
            <a:rect l="l" t="t" r="r" b="b"/>
            <a:pathLst>
              <a:path w="638810" h="26670">
                <a:moveTo>
                  <a:pt x="0" y="26670"/>
                </a:moveTo>
                <a:lnTo>
                  <a:pt x="638397" y="26670"/>
                </a:lnTo>
                <a:lnTo>
                  <a:pt x="638397" y="0"/>
                </a:lnTo>
                <a:lnTo>
                  <a:pt x="0" y="0"/>
                </a:lnTo>
                <a:lnTo>
                  <a:pt x="0" y="2667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" name="object 141"/>
          <p:cNvSpPr/>
          <p:nvPr/>
        </p:nvSpPr>
        <p:spPr>
          <a:xfrm>
            <a:off x="6066980" y="5051933"/>
            <a:ext cx="188595" cy="26670"/>
          </a:xfrm>
          <a:custGeom>
            <a:avLst/>
            <a:gdLst/>
            <a:ahLst/>
            <a:cxnLst/>
            <a:rect l="l" t="t" r="r" b="b"/>
            <a:pathLst>
              <a:path w="188595" h="26670">
                <a:moveTo>
                  <a:pt x="0" y="26670"/>
                </a:moveTo>
                <a:lnTo>
                  <a:pt x="188144" y="26670"/>
                </a:lnTo>
                <a:lnTo>
                  <a:pt x="188144" y="0"/>
                </a:lnTo>
                <a:lnTo>
                  <a:pt x="0" y="0"/>
                </a:lnTo>
                <a:lnTo>
                  <a:pt x="0" y="2667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" name="object 142"/>
          <p:cNvSpPr/>
          <p:nvPr/>
        </p:nvSpPr>
        <p:spPr>
          <a:xfrm>
            <a:off x="4380261" y="5011293"/>
            <a:ext cx="638810" cy="40640"/>
          </a:xfrm>
          <a:custGeom>
            <a:avLst/>
            <a:gdLst/>
            <a:ahLst/>
            <a:cxnLst/>
            <a:rect l="l" t="t" r="r" b="b"/>
            <a:pathLst>
              <a:path w="638810" h="40639">
                <a:moveTo>
                  <a:pt x="0" y="40639"/>
                </a:moveTo>
                <a:lnTo>
                  <a:pt x="638397" y="40639"/>
                </a:lnTo>
                <a:lnTo>
                  <a:pt x="638397" y="0"/>
                </a:lnTo>
                <a:lnTo>
                  <a:pt x="0" y="0"/>
                </a:lnTo>
                <a:lnTo>
                  <a:pt x="0" y="40639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" name="object 143"/>
          <p:cNvSpPr/>
          <p:nvPr/>
        </p:nvSpPr>
        <p:spPr>
          <a:xfrm>
            <a:off x="4380255" y="4574413"/>
            <a:ext cx="1875155" cy="477520"/>
          </a:xfrm>
          <a:custGeom>
            <a:avLst/>
            <a:gdLst/>
            <a:ahLst/>
            <a:cxnLst/>
            <a:rect l="l" t="t" r="r" b="b"/>
            <a:pathLst>
              <a:path w="1875154" h="477520">
                <a:moveTo>
                  <a:pt x="1874862" y="0"/>
                </a:moveTo>
                <a:lnTo>
                  <a:pt x="0" y="0"/>
                </a:lnTo>
                <a:lnTo>
                  <a:pt x="0" y="436880"/>
                </a:lnTo>
                <a:lnTo>
                  <a:pt x="1706880" y="436880"/>
                </a:lnTo>
                <a:lnTo>
                  <a:pt x="1706880" y="477520"/>
                </a:lnTo>
                <a:lnTo>
                  <a:pt x="1874862" y="477520"/>
                </a:lnTo>
                <a:lnTo>
                  <a:pt x="1874862" y="436880"/>
                </a:lnTo>
                <a:lnTo>
                  <a:pt x="1874862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" name="object 144"/>
          <p:cNvSpPr/>
          <p:nvPr/>
        </p:nvSpPr>
        <p:spPr>
          <a:xfrm>
            <a:off x="8638492" y="5337537"/>
            <a:ext cx="81280" cy="286385"/>
          </a:xfrm>
          <a:custGeom>
            <a:avLst/>
            <a:gdLst/>
            <a:ahLst/>
            <a:cxnLst/>
            <a:rect l="l" t="t" r="r" b="b"/>
            <a:pathLst>
              <a:path w="81279" h="286385">
                <a:moveTo>
                  <a:pt x="38109" y="285215"/>
                </a:moveTo>
                <a:lnTo>
                  <a:pt x="49942" y="286201"/>
                </a:lnTo>
              </a:path>
              <a:path w="81279" h="286385">
                <a:moveTo>
                  <a:pt x="32270" y="274500"/>
                </a:moveTo>
                <a:lnTo>
                  <a:pt x="50916" y="276024"/>
                </a:lnTo>
              </a:path>
              <a:path w="81279" h="286385">
                <a:moveTo>
                  <a:pt x="26418" y="263762"/>
                </a:moveTo>
                <a:lnTo>
                  <a:pt x="45071" y="265288"/>
                </a:lnTo>
              </a:path>
              <a:path w="81279" h="286385">
                <a:moveTo>
                  <a:pt x="20604" y="253094"/>
                </a:moveTo>
                <a:lnTo>
                  <a:pt x="39245" y="254586"/>
                </a:lnTo>
              </a:path>
              <a:path w="81279" h="286385">
                <a:moveTo>
                  <a:pt x="15653" y="242446"/>
                </a:moveTo>
                <a:lnTo>
                  <a:pt x="33426" y="243895"/>
                </a:lnTo>
              </a:path>
              <a:path w="81279" h="286385">
                <a:moveTo>
                  <a:pt x="12706" y="231945"/>
                </a:moveTo>
                <a:lnTo>
                  <a:pt x="29356" y="233299"/>
                </a:lnTo>
              </a:path>
              <a:path w="81279" h="286385">
                <a:moveTo>
                  <a:pt x="9762" y="221455"/>
                </a:moveTo>
                <a:lnTo>
                  <a:pt x="26415" y="222816"/>
                </a:lnTo>
              </a:path>
              <a:path w="81279" h="286385">
                <a:moveTo>
                  <a:pt x="6815" y="210955"/>
                </a:moveTo>
                <a:lnTo>
                  <a:pt x="23467" y="212308"/>
                </a:lnTo>
              </a:path>
              <a:path w="81279" h="286385">
                <a:moveTo>
                  <a:pt x="3879" y="200494"/>
                </a:moveTo>
                <a:lnTo>
                  <a:pt x="20525" y="201825"/>
                </a:lnTo>
              </a:path>
              <a:path w="81279" h="286385">
                <a:moveTo>
                  <a:pt x="2085" y="190079"/>
                </a:moveTo>
                <a:lnTo>
                  <a:pt x="17836" y="191343"/>
                </a:lnTo>
              </a:path>
              <a:path w="81279" h="286385">
                <a:moveTo>
                  <a:pt x="1563" y="179787"/>
                </a:moveTo>
                <a:lnTo>
                  <a:pt x="17319" y="181101"/>
                </a:lnTo>
              </a:path>
              <a:path w="81279" h="286385">
                <a:moveTo>
                  <a:pt x="1041" y="169491"/>
                </a:moveTo>
                <a:lnTo>
                  <a:pt x="16799" y="170808"/>
                </a:lnTo>
              </a:path>
              <a:path w="81279" h="286385">
                <a:moveTo>
                  <a:pt x="521" y="159243"/>
                </a:moveTo>
                <a:lnTo>
                  <a:pt x="16278" y="160490"/>
                </a:lnTo>
              </a:path>
              <a:path w="81279" h="286385">
                <a:moveTo>
                  <a:pt x="0" y="148950"/>
                </a:moveTo>
                <a:lnTo>
                  <a:pt x="15759" y="150194"/>
                </a:lnTo>
              </a:path>
              <a:path w="81279" h="286385">
                <a:moveTo>
                  <a:pt x="315" y="138699"/>
                </a:moveTo>
                <a:lnTo>
                  <a:pt x="16011" y="139976"/>
                </a:lnTo>
              </a:path>
              <a:path w="81279" h="286385">
                <a:moveTo>
                  <a:pt x="2093" y="128614"/>
                </a:moveTo>
                <a:lnTo>
                  <a:pt x="17791" y="129850"/>
                </a:lnTo>
              </a:path>
              <a:path w="81279" h="286385">
                <a:moveTo>
                  <a:pt x="3879" y="118482"/>
                </a:moveTo>
                <a:lnTo>
                  <a:pt x="19561" y="119789"/>
                </a:lnTo>
              </a:path>
              <a:path w="81279" h="286385">
                <a:moveTo>
                  <a:pt x="5658" y="108392"/>
                </a:moveTo>
                <a:lnTo>
                  <a:pt x="21340" y="109667"/>
                </a:lnTo>
              </a:path>
              <a:path w="81279" h="286385">
                <a:moveTo>
                  <a:pt x="7438" y="98296"/>
                </a:moveTo>
                <a:lnTo>
                  <a:pt x="23122" y="99534"/>
                </a:lnTo>
              </a:path>
              <a:path w="81279" h="286385">
                <a:moveTo>
                  <a:pt x="9761" y="88257"/>
                </a:moveTo>
                <a:lnTo>
                  <a:pt x="26205" y="89570"/>
                </a:lnTo>
              </a:path>
              <a:path w="81279" h="286385">
                <a:moveTo>
                  <a:pt x="13954" y="78307"/>
                </a:moveTo>
                <a:lnTo>
                  <a:pt x="30394" y="79644"/>
                </a:lnTo>
              </a:path>
              <a:path w="81279" h="286385">
                <a:moveTo>
                  <a:pt x="18127" y="68406"/>
                </a:moveTo>
                <a:lnTo>
                  <a:pt x="34572" y="69745"/>
                </a:lnTo>
              </a:path>
              <a:path w="81279" h="286385">
                <a:moveTo>
                  <a:pt x="22293" y="58523"/>
                </a:moveTo>
                <a:lnTo>
                  <a:pt x="38751" y="59842"/>
                </a:lnTo>
              </a:path>
              <a:path w="81279" h="286385">
                <a:moveTo>
                  <a:pt x="26466" y="48622"/>
                </a:moveTo>
                <a:lnTo>
                  <a:pt x="42929" y="49943"/>
                </a:lnTo>
              </a:path>
              <a:path w="81279" h="286385">
                <a:moveTo>
                  <a:pt x="31597" y="38740"/>
                </a:moveTo>
                <a:lnTo>
                  <a:pt x="49837" y="40237"/>
                </a:lnTo>
              </a:path>
              <a:path w="81279" h="286385">
                <a:moveTo>
                  <a:pt x="38538" y="29076"/>
                </a:moveTo>
                <a:lnTo>
                  <a:pt x="56817" y="30536"/>
                </a:lnTo>
              </a:path>
              <a:path w="81279" h="286385">
                <a:moveTo>
                  <a:pt x="45509" y="19370"/>
                </a:moveTo>
                <a:lnTo>
                  <a:pt x="63765" y="20878"/>
                </a:lnTo>
              </a:path>
              <a:path w="81279" h="286385">
                <a:moveTo>
                  <a:pt x="52447" y="9710"/>
                </a:moveTo>
                <a:lnTo>
                  <a:pt x="70745" y="11178"/>
                </a:lnTo>
              </a:path>
              <a:path w="81279" h="286385">
                <a:moveTo>
                  <a:pt x="59421" y="0"/>
                </a:moveTo>
                <a:lnTo>
                  <a:pt x="80836" y="175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" name="object 145"/>
          <p:cNvSpPr/>
          <p:nvPr/>
        </p:nvSpPr>
        <p:spPr>
          <a:xfrm>
            <a:off x="9050330" y="5366093"/>
            <a:ext cx="5715" cy="635"/>
          </a:xfrm>
          <a:custGeom>
            <a:avLst/>
            <a:gdLst/>
            <a:ahLst/>
            <a:cxnLst/>
            <a:rect l="l" t="t" r="r" b="b"/>
            <a:pathLst>
              <a:path w="5715" h="635">
                <a:moveTo>
                  <a:pt x="0" y="0"/>
                </a:moveTo>
                <a:lnTo>
                  <a:pt x="5439" y="40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" name="object 146"/>
          <p:cNvSpPr/>
          <p:nvPr/>
        </p:nvSpPr>
        <p:spPr>
          <a:xfrm>
            <a:off x="8708241" y="5328140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0"/>
                </a:moveTo>
                <a:lnTo>
                  <a:pt x="21683" y="179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" name="object 147"/>
          <p:cNvSpPr/>
          <p:nvPr/>
        </p:nvSpPr>
        <p:spPr>
          <a:xfrm>
            <a:off x="9040610" y="5355059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514" y="180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" name="object 148"/>
          <p:cNvSpPr/>
          <p:nvPr/>
        </p:nvSpPr>
        <p:spPr>
          <a:xfrm>
            <a:off x="8718873" y="5318766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0"/>
                </a:moveTo>
                <a:lnTo>
                  <a:pt x="21670" y="178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" name="object 149"/>
          <p:cNvSpPr/>
          <p:nvPr/>
        </p:nvSpPr>
        <p:spPr>
          <a:xfrm>
            <a:off x="9030851" y="5343980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530" y="184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8729524" y="5309375"/>
            <a:ext cx="24130" cy="2540"/>
          </a:xfrm>
          <a:custGeom>
            <a:avLst/>
            <a:gdLst/>
            <a:ahLst/>
            <a:cxnLst/>
            <a:rect l="l" t="t" r="r" b="b"/>
            <a:pathLst>
              <a:path w="24129" h="2539">
                <a:moveTo>
                  <a:pt x="0" y="0"/>
                </a:moveTo>
                <a:lnTo>
                  <a:pt x="23953" y="192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9021145" y="5332962"/>
            <a:ext cx="22860" cy="1905"/>
          </a:xfrm>
          <a:custGeom>
            <a:avLst/>
            <a:gdLst/>
            <a:ahLst/>
            <a:cxnLst/>
            <a:rect l="l" t="t" r="r" b="b"/>
            <a:pathLst>
              <a:path w="22859" h="1904">
                <a:moveTo>
                  <a:pt x="0" y="0"/>
                </a:moveTo>
                <a:lnTo>
                  <a:pt x="22478" y="181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8741347" y="5300086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526" y="230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9005713" y="5321468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176" y="227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8757723" y="5291171"/>
            <a:ext cx="28575" cy="2540"/>
          </a:xfrm>
          <a:custGeom>
            <a:avLst/>
            <a:gdLst/>
            <a:ahLst/>
            <a:cxnLst/>
            <a:rect l="l" t="t" r="r" b="b"/>
            <a:pathLst>
              <a:path w="28575" h="2539">
                <a:moveTo>
                  <a:pt x="0" y="0"/>
                </a:moveTo>
                <a:lnTo>
                  <a:pt x="28523" y="232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8989641" y="5309919"/>
            <a:ext cx="30480" cy="2540"/>
          </a:xfrm>
          <a:custGeom>
            <a:avLst/>
            <a:gdLst/>
            <a:ahLst/>
            <a:cxnLst/>
            <a:rect l="l" t="t" r="r" b="b"/>
            <a:pathLst>
              <a:path w="30479" h="2539">
                <a:moveTo>
                  <a:pt x="0" y="0"/>
                </a:moveTo>
                <a:lnTo>
                  <a:pt x="30235" y="243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8774112" y="5282248"/>
            <a:ext cx="38100" cy="3175"/>
          </a:xfrm>
          <a:custGeom>
            <a:avLst/>
            <a:gdLst/>
            <a:ahLst/>
            <a:cxnLst/>
            <a:rect l="l" t="t" r="r" b="b"/>
            <a:pathLst>
              <a:path w="38100" h="3175">
                <a:moveTo>
                  <a:pt x="0" y="0"/>
                </a:moveTo>
                <a:lnTo>
                  <a:pt x="37532" y="304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8967782" y="5297912"/>
            <a:ext cx="36195" cy="3175"/>
          </a:xfrm>
          <a:custGeom>
            <a:avLst/>
            <a:gdLst/>
            <a:ahLst/>
            <a:cxnLst/>
            <a:rect l="l" t="t" r="r" b="b"/>
            <a:pathLst>
              <a:path w="36195" h="3175">
                <a:moveTo>
                  <a:pt x="0" y="0"/>
                </a:moveTo>
                <a:lnTo>
                  <a:pt x="36070" y="291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8795004" y="5273696"/>
            <a:ext cx="49530" cy="4445"/>
          </a:xfrm>
          <a:custGeom>
            <a:avLst/>
            <a:gdLst/>
            <a:ahLst/>
            <a:cxnLst/>
            <a:rect l="l" t="t" r="r" b="b"/>
            <a:pathLst>
              <a:path w="49529" h="4445">
                <a:moveTo>
                  <a:pt x="0" y="0"/>
                </a:moveTo>
                <a:lnTo>
                  <a:pt x="49211" y="397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8823323" y="5260152"/>
            <a:ext cx="164465" cy="29209"/>
          </a:xfrm>
          <a:custGeom>
            <a:avLst/>
            <a:gdLst/>
            <a:ahLst/>
            <a:cxnLst/>
            <a:rect l="l" t="t" r="r" b="b"/>
            <a:pathLst>
              <a:path w="164465" h="29210">
                <a:moveTo>
                  <a:pt x="114371" y="25083"/>
                </a:moveTo>
                <a:lnTo>
                  <a:pt x="164281" y="29105"/>
                </a:lnTo>
              </a:path>
              <a:path w="164465" h="29210">
                <a:moveTo>
                  <a:pt x="0" y="5572"/>
                </a:moveTo>
                <a:lnTo>
                  <a:pt x="121322" y="15401"/>
                </a:lnTo>
              </a:path>
              <a:path w="164465" h="29210">
                <a:moveTo>
                  <a:pt x="121316" y="15401"/>
                </a:moveTo>
                <a:lnTo>
                  <a:pt x="134184" y="16424"/>
                </a:lnTo>
              </a:path>
              <a:path w="164465" h="29210">
                <a:moveTo>
                  <a:pt x="57659" y="0"/>
                </a:moveTo>
                <a:lnTo>
                  <a:pt x="73216" y="12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8604183" y="5315162"/>
            <a:ext cx="95250" cy="327025"/>
          </a:xfrm>
          <a:custGeom>
            <a:avLst/>
            <a:gdLst/>
            <a:ahLst/>
            <a:cxnLst/>
            <a:rect l="l" t="t" r="r" b="b"/>
            <a:pathLst>
              <a:path w="95250" h="327025">
                <a:moveTo>
                  <a:pt x="43637" y="325785"/>
                </a:moveTo>
                <a:lnTo>
                  <a:pt x="58034" y="326941"/>
                </a:lnTo>
              </a:path>
              <a:path w="95250" h="327025">
                <a:moveTo>
                  <a:pt x="37911" y="315072"/>
                </a:moveTo>
                <a:lnTo>
                  <a:pt x="61034" y="316927"/>
                </a:lnTo>
              </a:path>
              <a:path w="95250" h="327025">
                <a:moveTo>
                  <a:pt x="32196" y="304378"/>
                </a:moveTo>
                <a:lnTo>
                  <a:pt x="55085" y="306204"/>
                </a:lnTo>
              </a:path>
              <a:path w="95250" h="327025">
                <a:moveTo>
                  <a:pt x="26463" y="293650"/>
                </a:moveTo>
                <a:lnTo>
                  <a:pt x="49136" y="295484"/>
                </a:lnTo>
              </a:path>
              <a:path w="95250" h="327025">
                <a:moveTo>
                  <a:pt x="20740" y="282942"/>
                </a:moveTo>
                <a:lnTo>
                  <a:pt x="43186" y="284760"/>
                </a:lnTo>
              </a:path>
              <a:path w="95250" h="327025">
                <a:moveTo>
                  <a:pt x="17392" y="272409"/>
                </a:moveTo>
                <a:lnTo>
                  <a:pt x="37986" y="274092"/>
                </a:lnTo>
              </a:path>
              <a:path w="95250" h="327025">
                <a:moveTo>
                  <a:pt x="14203" y="261897"/>
                </a:moveTo>
                <a:lnTo>
                  <a:pt x="34779" y="263586"/>
                </a:lnTo>
              </a:path>
              <a:path w="95250" h="327025">
                <a:moveTo>
                  <a:pt x="11029" y="251432"/>
                </a:moveTo>
                <a:lnTo>
                  <a:pt x="31572" y="253079"/>
                </a:lnTo>
              </a:path>
              <a:path w="95250" h="327025">
                <a:moveTo>
                  <a:pt x="7839" y="240915"/>
                </a:moveTo>
                <a:lnTo>
                  <a:pt x="28360" y="242556"/>
                </a:lnTo>
              </a:path>
              <a:path w="95250" h="327025">
                <a:moveTo>
                  <a:pt x="4946" y="230439"/>
                </a:moveTo>
                <a:lnTo>
                  <a:pt x="25153" y="232050"/>
                </a:lnTo>
              </a:path>
              <a:path w="95250" h="327025">
                <a:moveTo>
                  <a:pt x="3932" y="220095"/>
                </a:moveTo>
                <a:lnTo>
                  <a:pt x="23151" y="221659"/>
                </a:lnTo>
              </a:path>
              <a:path w="95250" h="327025">
                <a:moveTo>
                  <a:pt x="2919" y="209776"/>
                </a:moveTo>
                <a:lnTo>
                  <a:pt x="22242" y="211311"/>
                </a:lnTo>
              </a:path>
              <a:path w="95250" h="327025">
                <a:moveTo>
                  <a:pt x="1905" y="199432"/>
                </a:moveTo>
                <a:lnTo>
                  <a:pt x="21337" y="201019"/>
                </a:lnTo>
              </a:path>
              <a:path w="95250" h="327025">
                <a:moveTo>
                  <a:pt x="893" y="189113"/>
                </a:moveTo>
                <a:lnTo>
                  <a:pt x="20428" y="190677"/>
                </a:lnTo>
              </a:path>
              <a:path w="95250" h="327025">
                <a:moveTo>
                  <a:pt x="0" y="178774"/>
                </a:moveTo>
                <a:lnTo>
                  <a:pt x="19521" y="180354"/>
                </a:lnTo>
              </a:path>
              <a:path w="95250" h="327025">
                <a:moveTo>
                  <a:pt x="994" y="168631"/>
                </a:moveTo>
                <a:lnTo>
                  <a:pt x="19652" y="170134"/>
                </a:lnTo>
              </a:path>
              <a:path w="95250" h="327025">
                <a:moveTo>
                  <a:pt x="1995" y="158432"/>
                </a:moveTo>
                <a:lnTo>
                  <a:pt x="20899" y="159959"/>
                </a:lnTo>
              </a:path>
              <a:path w="95250" h="327025">
                <a:moveTo>
                  <a:pt x="2990" y="148282"/>
                </a:moveTo>
                <a:lnTo>
                  <a:pt x="22142" y="149823"/>
                </a:lnTo>
              </a:path>
              <a:path w="95250" h="327025">
                <a:moveTo>
                  <a:pt x="3988" y="138114"/>
                </a:moveTo>
                <a:lnTo>
                  <a:pt x="23387" y="139672"/>
                </a:lnTo>
              </a:path>
              <a:path w="95250" h="327025">
                <a:moveTo>
                  <a:pt x="4986" y="127940"/>
                </a:moveTo>
                <a:lnTo>
                  <a:pt x="24631" y="129522"/>
                </a:lnTo>
              </a:path>
              <a:path w="95250" h="327025">
                <a:moveTo>
                  <a:pt x="7822" y="117926"/>
                </a:moveTo>
                <a:lnTo>
                  <a:pt x="26714" y="119427"/>
                </a:lnTo>
              </a:path>
              <a:path w="95250" h="327025">
                <a:moveTo>
                  <a:pt x="10857" y="107927"/>
                </a:moveTo>
                <a:lnTo>
                  <a:pt x="30144" y="109479"/>
                </a:lnTo>
              </a:path>
              <a:path w="95250" h="327025">
                <a:moveTo>
                  <a:pt x="13898" y="97904"/>
                </a:moveTo>
                <a:lnTo>
                  <a:pt x="33572" y="99538"/>
                </a:lnTo>
              </a:path>
              <a:path w="95250" h="327025">
                <a:moveTo>
                  <a:pt x="16933" y="87905"/>
                </a:moveTo>
                <a:lnTo>
                  <a:pt x="37010" y="89566"/>
                </a:lnTo>
              </a:path>
              <a:path w="95250" h="327025">
                <a:moveTo>
                  <a:pt x="19957" y="77941"/>
                </a:moveTo>
                <a:lnTo>
                  <a:pt x="40446" y="79599"/>
                </a:lnTo>
              </a:path>
              <a:path w="95250" h="327025">
                <a:moveTo>
                  <a:pt x="24901" y="68073"/>
                </a:moveTo>
                <a:lnTo>
                  <a:pt x="44947" y="69674"/>
                </a:lnTo>
              </a:path>
              <a:path w="95250" h="327025">
                <a:moveTo>
                  <a:pt x="30153" y="58239"/>
                </a:moveTo>
                <a:lnTo>
                  <a:pt x="50808" y="59932"/>
                </a:lnTo>
              </a:path>
              <a:path w="95250" h="327025">
                <a:moveTo>
                  <a:pt x="35391" y="48432"/>
                </a:moveTo>
                <a:lnTo>
                  <a:pt x="56690" y="50157"/>
                </a:lnTo>
              </a:path>
              <a:path w="95250" h="327025">
                <a:moveTo>
                  <a:pt x="40653" y="38579"/>
                </a:moveTo>
                <a:lnTo>
                  <a:pt x="62565" y="40392"/>
                </a:lnTo>
              </a:path>
              <a:path w="95250" h="327025">
                <a:moveTo>
                  <a:pt x="46257" y="28770"/>
                </a:moveTo>
                <a:lnTo>
                  <a:pt x="68446" y="30617"/>
                </a:lnTo>
              </a:path>
              <a:path w="95250" h="327025">
                <a:moveTo>
                  <a:pt x="54156" y="19164"/>
                </a:moveTo>
                <a:lnTo>
                  <a:pt x="76873" y="21042"/>
                </a:lnTo>
              </a:path>
              <a:path w="95250" h="327025">
                <a:moveTo>
                  <a:pt x="62026" y="9591"/>
                </a:moveTo>
                <a:lnTo>
                  <a:pt x="85741" y="11522"/>
                </a:lnTo>
              </a:path>
              <a:path w="95250" h="327025">
                <a:moveTo>
                  <a:pt x="69911" y="0"/>
                </a:moveTo>
                <a:lnTo>
                  <a:pt x="94634" y="197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9074114" y="5347488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0"/>
                </a:moveTo>
                <a:lnTo>
                  <a:pt x="7912" y="64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8681993" y="5305555"/>
            <a:ext cx="26034" cy="2540"/>
          </a:xfrm>
          <a:custGeom>
            <a:avLst/>
            <a:gdLst/>
            <a:ahLst/>
            <a:cxnLst/>
            <a:rect l="l" t="t" r="r" b="b"/>
            <a:pathLst>
              <a:path w="26034" h="2539">
                <a:moveTo>
                  <a:pt x="0" y="0"/>
                </a:moveTo>
                <a:lnTo>
                  <a:pt x="25704" y="204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9064521" y="5336449"/>
            <a:ext cx="26670" cy="2540"/>
          </a:xfrm>
          <a:custGeom>
            <a:avLst/>
            <a:gdLst/>
            <a:ahLst/>
            <a:cxnLst/>
            <a:rect l="l" t="t" r="r" b="b"/>
            <a:pathLst>
              <a:path w="26670" h="2539">
                <a:moveTo>
                  <a:pt x="0" y="0"/>
                </a:moveTo>
                <a:lnTo>
                  <a:pt x="26470" y="216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8692965" y="5296199"/>
            <a:ext cx="27305" cy="2540"/>
          </a:xfrm>
          <a:custGeom>
            <a:avLst/>
            <a:gdLst/>
            <a:ahLst/>
            <a:cxnLst/>
            <a:rect l="l" t="t" r="r" b="b"/>
            <a:pathLst>
              <a:path w="27304" h="2539">
                <a:moveTo>
                  <a:pt x="0" y="0"/>
                </a:moveTo>
                <a:lnTo>
                  <a:pt x="27177" y="217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9054972" y="5325459"/>
            <a:ext cx="27305" cy="2540"/>
          </a:xfrm>
          <a:custGeom>
            <a:avLst/>
            <a:gdLst/>
            <a:ahLst/>
            <a:cxnLst/>
            <a:rect l="l" t="t" r="r" b="b"/>
            <a:pathLst>
              <a:path w="27304" h="2539">
                <a:moveTo>
                  <a:pt x="0" y="0"/>
                </a:moveTo>
                <a:lnTo>
                  <a:pt x="27000" y="217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8704328" y="5286866"/>
            <a:ext cx="29209" cy="2540"/>
          </a:xfrm>
          <a:custGeom>
            <a:avLst/>
            <a:gdLst/>
            <a:ahLst/>
            <a:cxnLst/>
            <a:rect l="l" t="t" r="r" b="b"/>
            <a:pathLst>
              <a:path w="29209" h="2539">
                <a:moveTo>
                  <a:pt x="0" y="0"/>
                </a:moveTo>
                <a:lnTo>
                  <a:pt x="28949" y="232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/>
          <p:cNvSpPr/>
          <p:nvPr/>
        </p:nvSpPr>
        <p:spPr>
          <a:xfrm>
            <a:off x="9045395" y="5314438"/>
            <a:ext cx="27940" cy="2540"/>
          </a:xfrm>
          <a:custGeom>
            <a:avLst/>
            <a:gdLst/>
            <a:ahLst/>
            <a:cxnLst/>
            <a:rect l="l" t="t" r="r" b="b"/>
            <a:pathLst>
              <a:path w="27940" h="2539">
                <a:moveTo>
                  <a:pt x="0" y="0"/>
                </a:moveTo>
                <a:lnTo>
                  <a:pt x="27592" y="225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/>
          <p:cNvSpPr/>
          <p:nvPr/>
        </p:nvSpPr>
        <p:spPr>
          <a:xfrm>
            <a:off x="8715703" y="5277523"/>
            <a:ext cx="31115" cy="2540"/>
          </a:xfrm>
          <a:custGeom>
            <a:avLst/>
            <a:gdLst/>
            <a:ahLst/>
            <a:cxnLst/>
            <a:rect l="l" t="t" r="r" b="b"/>
            <a:pathLst>
              <a:path w="31115" h="2539">
                <a:moveTo>
                  <a:pt x="0" y="0"/>
                </a:moveTo>
                <a:lnTo>
                  <a:pt x="30721" y="246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9" name="object 169"/>
          <p:cNvSpPr/>
          <p:nvPr/>
        </p:nvSpPr>
        <p:spPr>
          <a:xfrm>
            <a:off x="9031423" y="5303050"/>
            <a:ext cx="33020" cy="3175"/>
          </a:xfrm>
          <a:custGeom>
            <a:avLst/>
            <a:gdLst/>
            <a:ahLst/>
            <a:cxnLst/>
            <a:rect l="l" t="t" r="r" b="b"/>
            <a:pathLst>
              <a:path w="33020" h="3175">
                <a:moveTo>
                  <a:pt x="0" y="0"/>
                </a:moveTo>
                <a:lnTo>
                  <a:pt x="32519" y="262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8728712" y="5268313"/>
            <a:ext cx="35560" cy="3175"/>
          </a:xfrm>
          <a:custGeom>
            <a:avLst/>
            <a:gdLst/>
            <a:ahLst/>
            <a:cxnLst/>
            <a:rect l="l" t="t" r="r" b="b"/>
            <a:pathLst>
              <a:path w="35559" h="3175">
                <a:moveTo>
                  <a:pt x="0" y="0"/>
                </a:moveTo>
                <a:lnTo>
                  <a:pt x="34983" y="284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9016180" y="5291568"/>
            <a:ext cx="34925" cy="3175"/>
          </a:xfrm>
          <a:custGeom>
            <a:avLst/>
            <a:gdLst/>
            <a:ahLst/>
            <a:cxnLst/>
            <a:rect l="l" t="t" r="r" b="b"/>
            <a:pathLst>
              <a:path w="34925" h="3175">
                <a:moveTo>
                  <a:pt x="0" y="0"/>
                </a:moveTo>
                <a:lnTo>
                  <a:pt x="34472" y="281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8745341" y="5259421"/>
            <a:ext cx="38735" cy="3175"/>
          </a:xfrm>
          <a:custGeom>
            <a:avLst/>
            <a:gdLst/>
            <a:ahLst/>
            <a:cxnLst/>
            <a:rect l="l" t="t" r="r" b="b"/>
            <a:pathLst>
              <a:path w="38734" h="3175">
                <a:moveTo>
                  <a:pt x="0" y="0"/>
                </a:moveTo>
                <a:lnTo>
                  <a:pt x="38611" y="312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9000552" y="5280069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29" h="3175">
                <a:moveTo>
                  <a:pt x="0" y="0"/>
                </a:moveTo>
                <a:lnTo>
                  <a:pt x="36261" y="294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8761984" y="5250523"/>
            <a:ext cx="46355" cy="3810"/>
          </a:xfrm>
          <a:custGeom>
            <a:avLst/>
            <a:gdLst/>
            <a:ahLst/>
            <a:cxnLst/>
            <a:rect l="l" t="t" r="r" b="b"/>
            <a:pathLst>
              <a:path w="46354" h="3810">
                <a:moveTo>
                  <a:pt x="0" y="0"/>
                </a:moveTo>
                <a:lnTo>
                  <a:pt x="45845" y="371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8973892" y="5267641"/>
            <a:ext cx="49530" cy="4445"/>
          </a:xfrm>
          <a:custGeom>
            <a:avLst/>
            <a:gdLst/>
            <a:ahLst/>
            <a:cxnLst/>
            <a:rect l="l" t="t" r="r" b="b"/>
            <a:pathLst>
              <a:path w="49529" h="4445">
                <a:moveTo>
                  <a:pt x="0" y="0"/>
                </a:moveTo>
                <a:lnTo>
                  <a:pt x="49071" y="399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8783824" y="5242028"/>
            <a:ext cx="61594" cy="5080"/>
          </a:xfrm>
          <a:custGeom>
            <a:avLst/>
            <a:gdLst/>
            <a:ahLst/>
            <a:cxnLst/>
            <a:rect l="l" t="t" r="r" b="b"/>
            <a:pathLst>
              <a:path w="61595" h="5079">
                <a:moveTo>
                  <a:pt x="0" y="0"/>
                </a:moveTo>
                <a:lnTo>
                  <a:pt x="61277" y="4957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8810497" y="5227397"/>
            <a:ext cx="190500" cy="32384"/>
          </a:xfrm>
          <a:custGeom>
            <a:avLst/>
            <a:gdLst/>
            <a:ahLst/>
            <a:cxnLst/>
            <a:rect l="l" t="t" r="r" b="b"/>
            <a:pathLst>
              <a:path w="190500" h="32385">
                <a:moveTo>
                  <a:pt x="126109" y="27006"/>
                </a:moveTo>
                <a:lnTo>
                  <a:pt x="190316" y="32194"/>
                </a:lnTo>
              </a:path>
              <a:path w="190500" h="32385">
                <a:moveTo>
                  <a:pt x="0" y="6530"/>
                </a:moveTo>
                <a:lnTo>
                  <a:pt x="146557" y="18413"/>
                </a:lnTo>
              </a:path>
              <a:path w="190500" h="32385">
                <a:moveTo>
                  <a:pt x="146554" y="18413"/>
                </a:moveTo>
                <a:lnTo>
                  <a:pt x="167714" y="20108"/>
                </a:lnTo>
              </a:path>
              <a:path w="190500" h="32385">
                <a:moveTo>
                  <a:pt x="45785" y="0"/>
                </a:moveTo>
                <a:lnTo>
                  <a:pt x="124154" y="632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8" name="object 178"/>
          <p:cNvGrpSpPr/>
          <p:nvPr/>
        </p:nvGrpSpPr>
        <p:grpSpPr>
          <a:xfrm>
            <a:off x="9077239" y="5695629"/>
            <a:ext cx="22860" cy="22860"/>
            <a:chOff x="9077239" y="5695629"/>
            <a:chExt cx="22860" cy="22860"/>
          </a:xfrm>
        </p:grpSpPr>
        <p:sp>
          <p:nvSpPr>
            <p:cNvPr id="179" name="object 179"/>
            <p:cNvSpPr/>
            <p:nvPr/>
          </p:nvSpPr>
          <p:spPr>
            <a:xfrm>
              <a:off x="9079039" y="569742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398" y="0"/>
                  </a:moveTo>
                  <a:lnTo>
                    <a:pt x="0" y="9575"/>
                  </a:lnTo>
                  <a:lnTo>
                    <a:pt x="9588" y="19024"/>
                  </a:lnTo>
                  <a:lnTo>
                    <a:pt x="18986" y="9448"/>
                  </a:lnTo>
                  <a:lnTo>
                    <a:pt x="9398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9079039" y="5697429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398" y="0"/>
                  </a:moveTo>
                  <a:lnTo>
                    <a:pt x="18986" y="9448"/>
                  </a:lnTo>
                </a:path>
                <a:path w="19050" h="19050">
                  <a:moveTo>
                    <a:pt x="18986" y="9448"/>
                  </a:moveTo>
                  <a:lnTo>
                    <a:pt x="9588" y="19024"/>
                  </a:lnTo>
                </a:path>
                <a:path w="19050" h="19050">
                  <a:moveTo>
                    <a:pt x="9588" y="19024"/>
                  </a:moveTo>
                  <a:lnTo>
                    <a:pt x="0" y="9575"/>
                  </a:lnTo>
                </a:path>
                <a:path w="19050" h="19050">
                  <a:moveTo>
                    <a:pt x="0" y="9575"/>
                  </a:moveTo>
                  <a:lnTo>
                    <a:pt x="939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" name="object 181"/>
          <p:cNvGrpSpPr/>
          <p:nvPr/>
        </p:nvGrpSpPr>
        <p:grpSpPr>
          <a:xfrm>
            <a:off x="8671156" y="5248005"/>
            <a:ext cx="22860" cy="22860"/>
            <a:chOff x="8671156" y="5248005"/>
            <a:chExt cx="22860" cy="22860"/>
          </a:xfrm>
        </p:grpSpPr>
        <p:sp>
          <p:nvSpPr>
            <p:cNvPr id="182" name="object 182"/>
            <p:cNvSpPr/>
            <p:nvPr/>
          </p:nvSpPr>
          <p:spPr>
            <a:xfrm>
              <a:off x="8672956" y="524980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0223" y="0"/>
                  </a:moveTo>
                  <a:lnTo>
                    <a:pt x="0" y="8680"/>
                  </a:lnTo>
                  <a:lnTo>
                    <a:pt x="8699" y="18948"/>
                  </a:lnTo>
                  <a:lnTo>
                    <a:pt x="18986" y="10267"/>
                  </a:lnTo>
                  <a:lnTo>
                    <a:pt x="10223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8672956" y="524980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10223" y="0"/>
                  </a:moveTo>
                  <a:lnTo>
                    <a:pt x="18986" y="10267"/>
                  </a:lnTo>
                </a:path>
                <a:path w="19050" h="19050">
                  <a:moveTo>
                    <a:pt x="18986" y="10267"/>
                  </a:moveTo>
                  <a:lnTo>
                    <a:pt x="8699" y="18948"/>
                  </a:lnTo>
                </a:path>
                <a:path w="19050" h="19050">
                  <a:moveTo>
                    <a:pt x="8699" y="18948"/>
                  </a:moveTo>
                  <a:lnTo>
                    <a:pt x="0" y="8680"/>
                  </a:lnTo>
                </a:path>
                <a:path w="19050" h="19050">
                  <a:moveTo>
                    <a:pt x="0" y="8680"/>
                  </a:moveTo>
                  <a:lnTo>
                    <a:pt x="1022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4" name="object 184"/>
          <p:cNvGrpSpPr/>
          <p:nvPr/>
        </p:nvGrpSpPr>
        <p:grpSpPr>
          <a:xfrm>
            <a:off x="8637184" y="5687095"/>
            <a:ext cx="22860" cy="22860"/>
            <a:chOff x="8637184" y="5687095"/>
            <a:chExt cx="22860" cy="22860"/>
          </a:xfrm>
        </p:grpSpPr>
        <p:sp>
          <p:nvSpPr>
            <p:cNvPr id="185" name="object 185"/>
            <p:cNvSpPr/>
            <p:nvPr/>
          </p:nvSpPr>
          <p:spPr>
            <a:xfrm>
              <a:off x="8638984" y="568889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842" y="0"/>
                  </a:moveTo>
                  <a:lnTo>
                    <a:pt x="0" y="9226"/>
                  </a:lnTo>
                  <a:lnTo>
                    <a:pt x="9207" y="19024"/>
                  </a:lnTo>
                  <a:lnTo>
                    <a:pt x="18986" y="979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8638984" y="5688895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9226"/>
                  </a:moveTo>
                  <a:lnTo>
                    <a:pt x="9842" y="0"/>
                  </a:lnTo>
                </a:path>
                <a:path w="19050" h="19050">
                  <a:moveTo>
                    <a:pt x="9842" y="0"/>
                  </a:moveTo>
                  <a:lnTo>
                    <a:pt x="18986" y="9798"/>
                  </a:lnTo>
                </a:path>
                <a:path w="19050" h="19050">
                  <a:moveTo>
                    <a:pt x="18986" y="9798"/>
                  </a:moveTo>
                  <a:lnTo>
                    <a:pt x="9207" y="19024"/>
                  </a:lnTo>
                </a:path>
                <a:path w="19050" h="19050">
                  <a:moveTo>
                    <a:pt x="9207" y="19024"/>
                  </a:moveTo>
                  <a:lnTo>
                    <a:pt x="0" y="922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7" name="object 187"/>
          <p:cNvGrpSpPr/>
          <p:nvPr/>
        </p:nvGrpSpPr>
        <p:grpSpPr>
          <a:xfrm>
            <a:off x="9084986" y="5279806"/>
            <a:ext cx="22860" cy="22860"/>
            <a:chOff x="9084986" y="5279806"/>
            <a:chExt cx="22860" cy="22860"/>
          </a:xfrm>
        </p:grpSpPr>
        <p:sp>
          <p:nvSpPr>
            <p:cNvPr id="188" name="object 188"/>
            <p:cNvSpPr/>
            <p:nvPr/>
          </p:nvSpPr>
          <p:spPr>
            <a:xfrm>
              <a:off x="9086786" y="52816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842" y="0"/>
                  </a:moveTo>
                  <a:lnTo>
                    <a:pt x="0" y="9226"/>
                  </a:lnTo>
                  <a:lnTo>
                    <a:pt x="9271" y="18999"/>
                  </a:lnTo>
                  <a:lnTo>
                    <a:pt x="19050" y="9798"/>
                  </a:lnTo>
                  <a:lnTo>
                    <a:pt x="9842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9086786" y="5281606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0" y="9226"/>
                  </a:moveTo>
                  <a:lnTo>
                    <a:pt x="9842" y="0"/>
                  </a:lnTo>
                </a:path>
                <a:path w="19050" h="19050">
                  <a:moveTo>
                    <a:pt x="9842" y="0"/>
                  </a:moveTo>
                  <a:lnTo>
                    <a:pt x="19050" y="9798"/>
                  </a:lnTo>
                </a:path>
                <a:path w="19050" h="19050">
                  <a:moveTo>
                    <a:pt x="19050" y="9798"/>
                  </a:moveTo>
                  <a:lnTo>
                    <a:pt x="9271" y="18999"/>
                  </a:lnTo>
                </a:path>
                <a:path w="19050" h="19050">
                  <a:moveTo>
                    <a:pt x="9271" y="18999"/>
                  </a:moveTo>
                  <a:lnTo>
                    <a:pt x="0" y="922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" name="object 190"/>
          <p:cNvSpPr/>
          <p:nvPr/>
        </p:nvSpPr>
        <p:spPr>
          <a:xfrm>
            <a:off x="748976" y="1863598"/>
            <a:ext cx="4656455" cy="4324350"/>
          </a:xfrm>
          <a:custGeom>
            <a:avLst/>
            <a:gdLst/>
            <a:ahLst/>
            <a:cxnLst/>
            <a:rect l="l" t="t" r="r" b="b"/>
            <a:pathLst>
              <a:path w="4656455" h="4324350">
                <a:moveTo>
                  <a:pt x="4654626" y="0"/>
                </a:moveTo>
                <a:lnTo>
                  <a:pt x="0" y="0"/>
                </a:lnTo>
                <a:lnTo>
                  <a:pt x="3276" y="1233360"/>
                </a:lnTo>
                <a:lnTo>
                  <a:pt x="884415" y="1227137"/>
                </a:lnTo>
                <a:lnTo>
                  <a:pt x="884313" y="4324172"/>
                </a:lnTo>
                <a:lnTo>
                  <a:pt x="3310909" y="4317745"/>
                </a:lnTo>
                <a:lnTo>
                  <a:pt x="3296666" y="1898332"/>
                </a:lnTo>
                <a:lnTo>
                  <a:pt x="3260972" y="1898459"/>
                </a:lnTo>
                <a:lnTo>
                  <a:pt x="3260382" y="1698116"/>
                </a:lnTo>
                <a:lnTo>
                  <a:pt x="3282607" y="1697989"/>
                </a:lnTo>
                <a:lnTo>
                  <a:pt x="3279679" y="1282191"/>
                </a:lnTo>
                <a:lnTo>
                  <a:pt x="2740348" y="1285875"/>
                </a:lnTo>
                <a:lnTo>
                  <a:pt x="2741491" y="499236"/>
                </a:lnTo>
                <a:lnTo>
                  <a:pt x="4655966" y="502030"/>
                </a:lnTo>
                <a:lnTo>
                  <a:pt x="4654626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8492235" y="1863598"/>
            <a:ext cx="4290695" cy="930910"/>
          </a:xfrm>
          <a:custGeom>
            <a:avLst/>
            <a:gdLst/>
            <a:ahLst/>
            <a:cxnLst/>
            <a:rect l="l" t="t" r="r" b="b"/>
            <a:pathLst>
              <a:path w="4290695" h="930910">
                <a:moveTo>
                  <a:pt x="4290631" y="0"/>
                </a:moveTo>
                <a:lnTo>
                  <a:pt x="0" y="0"/>
                </a:lnTo>
                <a:lnTo>
                  <a:pt x="1333" y="486981"/>
                </a:lnTo>
                <a:lnTo>
                  <a:pt x="3812413" y="476376"/>
                </a:lnTo>
                <a:lnTo>
                  <a:pt x="3880675" y="482028"/>
                </a:lnTo>
                <a:lnTo>
                  <a:pt x="3946969" y="499109"/>
                </a:lnTo>
                <a:lnTo>
                  <a:pt x="4009326" y="527176"/>
                </a:lnTo>
                <a:lnTo>
                  <a:pt x="4066159" y="565403"/>
                </a:lnTo>
                <a:lnTo>
                  <a:pt x="4115689" y="612711"/>
                </a:lnTo>
                <a:lnTo>
                  <a:pt x="4156519" y="667638"/>
                </a:lnTo>
                <a:lnTo>
                  <a:pt x="4187380" y="728726"/>
                </a:lnTo>
                <a:lnTo>
                  <a:pt x="4207510" y="794194"/>
                </a:lnTo>
                <a:lnTo>
                  <a:pt x="4216273" y="862076"/>
                </a:lnTo>
                <a:lnTo>
                  <a:pt x="4213415" y="930465"/>
                </a:lnTo>
                <a:lnTo>
                  <a:pt x="4290631" y="708215"/>
                </a:lnTo>
                <a:lnTo>
                  <a:pt x="4290631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7423467" y="6485921"/>
            <a:ext cx="4215130" cy="1121410"/>
          </a:xfrm>
          <a:custGeom>
            <a:avLst/>
            <a:gdLst/>
            <a:ahLst/>
            <a:cxnLst/>
            <a:rect l="l" t="t" r="r" b="b"/>
            <a:pathLst>
              <a:path w="4215130" h="1121409">
                <a:moveTo>
                  <a:pt x="4166425" y="0"/>
                </a:moveTo>
                <a:lnTo>
                  <a:pt x="1884489" y="131565"/>
                </a:lnTo>
                <a:lnTo>
                  <a:pt x="1886013" y="220662"/>
                </a:lnTo>
                <a:lnTo>
                  <a:pt x="1831213" y="222967"/>
                </a:lnTo>
                <a:lnTo>
                  <a:pt x="1754759" y="125787"/>
                </a:lnTo>
                <a:lnTo>
                  <a:pt x="1535938" y="124542"/>
                </a:lnTo>
                <a:lnTo>
                  <a:pt x="1536255" y="195262"/>
                </a:lnTo>
                <a:lnTo>
                  <a:pt x="160654" y="195980"/>
                </a:lnTo>
                <a:lnTo>
                  <a:pt x="162115" y="737196"/>
                </a:lnTo>
                <a:lnTo>
                  <a:pt x="0" y="948607"/>
                </a:lnTo>
                <a:lnTo>
                  <a:pt x="4952" y="1120902"/>
                </a:lnTo>
                <a:lnTo>
                  <a:pt x="2056066" y="1060323"/>
                </a:lnTo>
                <a:lnTo>
                  <a:pt x="2854452" y="991838"/>
                </a:lnTo>
                <a:lnTo>
                  <a:pt x="4214939" y="841971"/>
                </a:lnTo>
                <a:lnTo>
                  <a:pt x="4166425" y="0"/>
                </a:lnTo>
                <a:close/>
              </a:path>
            </a:pathLst>
          </a:custGeom>
          <a:solidFill>
            <a:srgbClr val="FFFFFF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3" name="object 193"/>
          <p:cNvGrpSpPr/>
          <p:nvPr/>
        </p:nvGrpSpPr>
        <p:grpSpPr>
          <a:xfrm>
            <a:off x="10084307" y="3130794"/>
            <a:ext cx="201930" cy="243204"/>
            <a:chOff x="10084307" y="3130794"/>
            <a:chExt cx="201930" cy="243204"/>
          </a:xfrm>
        </p:grpSpPr>
        <p:pic>
          <p:nvPicPr>
            <p:cNvPr id="194" name="object 19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0124630" y="3292084"/>
              <a:ext cx="40307" cy="40332"/>
            </a:xfrm>
            <a:prstGeom prst="rect">
              <a:avLst/>
            </a:prstGeom>
          </p:spPr>
        </p:pic>
        <p:sp>
          <p:nvSpPr>
            <p:cNvPr id="195" name="object 195"/>
            <p:cNvSpPr/>
            <p:nvPr/>
          </p:nvSpPr>
          <p:spPr>
            <a:xfrm>
              <a:off x="10124630" y="3292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6" name="object 19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164952" y="3333422"/>
              <a:ext cx="40332" cy="40332"/>
            </a:xfrm>
            <a:prstGeom prst="rect">
              <a:avLst/>
            </a:prstGeom>
          </p:spPr>
        </p:pic>
        <p:sp>
          <p:nvSpPr>
            <p:cNvPr id="197" name="object 197"/>
            <p:cNvSpPr/>
            <p:nvPr/>
          </p:nvSpPr>
          <p:spPr>
            <a:xfrm>
              <a:off x="10164952" y="333336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85"/>
                  </a:moveTo>
                  <a:lnTo>
                    <a:pt x="40322" y="40385"/>
                  </a:lnTo>
                </a:path>
                <a:path w="40640" h="40639">
                  <a:moveTo>
                    <a:pt x="40322" y="40385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8" name="object 19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0205275" y="3292084"/>
              <a:ext cx="40307" cy="40332"/>
            </a:xfrm>
            <a:prstGeom prst="rect">
              <a:avLst/>
            </a:prstGeom>
          </p:spPr>
        </p:pic>
        <p:sp>
          <p:nvSpPr>
            <p:cNvPr id="199" name="object 199"/>
            <p:cNvSpPr/>
            <p:nvPr/>
          </p:nvSpPr>
          <p:spPr>
            <a:xfrm>
              <a:off x="10205275" y="329209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0" name="object 20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084307" y="3251786"/>
              <a:ext cx="40332" cy="40307"/>
            </a:xfrm>
            <a:prstGeom prst="rect">
              <a:avLst/>
            </a:prstGeom>
          </p:spPr>
        </p:pic>
        <p:sp>
          <p:nvSpPr>
            <p:cNvPr id="201" name="object 201"/>
            <p:cNvSpPr/>
            <p:nvPr/>
          </p:nvSpPr>
          <p:spPr>
            <a:xfrm>
              <a:off x="10084307" y="325177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2" name="object 202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0164952" y="3251786"/>
              <a:ext cx="40332" cy="40307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10164952" y="325177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4" name="object 20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0124566" y="3333320"/>
              <a:ext cx="40307" cy="40307"/>
            </a:xfrm>
            <a:prstGeom prst="rect">
              <a:avLst/>
            </a:prstGeom>
          </p:spPr>
        </p:pic>
        <p:sp>
          <p:nvSpPr>
            <p:cNvPr id="205" name="object 205"/>
            <p:cNvSpPr/>
            <p:nvPr/>
          </p:nvSpPr>
          <p:spPr>
            <a:xfrm>
              <a:off x="10124566" y="333336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258"/>
                  </a:moveTo>
                  <a:lnTo>
                    <a:pt x="40322" y="40258"/>
                  </a:lnTo>
                </a:path>
                <a:path w="40640" h="40639">
                  <a:moveTo>
                    <a:pt x="40322" y="40258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25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6" name="object 20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0205275" y="3211439"/>
              <a:ext cx="40307" cy="40332"/>
            </a:xfrm>
            <a:prstGeom prst="rect">
              <a:avLst/>
            </a:prstGeom>
          </p:spPr>
        </p:pic>
        <p:sp>
          <p:nvSpPr>
            <p:cNvPr id="207" name="object 207"/>
            <p:cNvSpPr/>
            <p:nvPr/>
          </p:nvSpPr>
          <p:spPr>
            <a:xfrm>
              <a:off x="10205275" y="321144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8" name="object 20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0245597" y="3251786"/>
              <a:ext cx="40332" cy="40307"/>
            </a:xfrm>
            <a:prstGeom prst="rect">
              <a:avLst/>
            </a:prstGeom>
          </p:spPr>
        </p:pic>
        <p:sp>
          <p:nvSpPr>
            <p:cNvPr id="209" name="object 209"/>
            <p:cNvSpPr/>
            <p:nvPr/>
          </p:nvSpPr>
          <p:spPr>
            <a:xfrm>
              <a:off x="10245597" y="3251771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0" name="object 21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0124630" y="3211439"/>
              <a:ext cx="40307" cy="40332"/>
            </a:xfrm>
            <a:prstGeom prst="rect">
              <a:avLst/>
            </a:prstGeom>
          </p:spPr>
        </p:pic>
        <p:sp>
          <p:nvSpPr>
            <p:cNvPr id="211" name="object 211"/>
            <p:cNvSpPr/>
            <p:nvPr/>
          </p:nvSpPr>
          <p:spPr>
            <a:xfrm>
              <a:off x="10124630" y="321144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2" name="object 2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0084307" y="3171141"/>
              <a:ext cx="40332" cy="40307"/>
            </a:xfrm>
            <a:prstGeom prst="rect">
              <a:avLst/>
            </a:prstGeom>
          </p:spPr>
        </p:pic>
        <p:sp>
          <p:nvSpPr>
            <p:cNvPr id="213" name="object 213"/>
            <p:cNvSpPr/>
            <p:nvPr/>
          </p:nvSpPr>
          <p:spPr>
            <a:xfrm>
              <a:off x="10084307" y="3171126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4" name="object 21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0084307" y="3130794"/>
              <a:ext cx="40332" cy="40332"/>
            </a:xfrm>
            <a:prstGeom prst="rect">
              <a:avLst/>
            </a:prstGeom>
          </p:spPr>
        </p:pic>
        <p:sp>
          <p:nvSpPr>
            <p:cNvPr id="215" name="object 215"/>
            <p:cNvSpPr/>
            <p:nvPr/>
          </p:nvSpPr>
          <p:spPr>
            <a:xfrm>
              <a:off x="10084307" y="313080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6" name="object 21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0124630" y="3130794"/>
              <a:ext cx="40307" cy="40332"/>
            </a:xfrm>
            <a:prstGeom prst="rect">
              <a:avLst/>
            </a:prstGeom>
          </p:spPr>
        </p:pic>
        <p:sp>
          <p:nvSpPr>
            <p:cNvPr id="217" name="object 217"/>
            <p:cNvSpPr/>
            <p:nvPr/>
          </p:nvSpPr>
          <p:spPr>
            <a:xfrm>
              <a:off x="10124630" y="3130804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22"/>
                  </a:moveTo>
                  <a:lnTo>
                    <a:pt x="40322" y="40322"/>
                  </a:lnTo>
                </a:path>
                <a:path w="40640" h="40639">
                  <a:moveTo>
                    <a:pt x="40322" y="40322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2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8" name="object 218"/>
          <p:cNvSpPr/>
          <p:nvPr/>
        </p:nvSpPr>
        <p:spPr>
          <a:xfrm>
            <a:off x="6087141" y="2954718"/>
            <a:ext cx="2043430" cy="880744"/>
          </a:xfrm>
          <a:custGeom>
            <a:avLst/>
            <a:gdLst/>
            <a:ahLst/>
            <a:cxnLst/>
            <a:rect l="l" t="t" r="r" b="b"/>
            <a:pathLst>
              <a:path w="2043429" h="880745">
                <a:moveTo>
                  <a:pt x="167982" y="0"/>
                </a:moveTo>
                <a:lnTo>
                  <a:pt x="0" y="0"/>
                </a:lnTo>
                <a:lnTo>
                  <a:pt x="0" y="880300"/>
                </a:lnTo>
                <a:lnTo>
                  <a:pt x="2042890" y="880300"/>
                </a:lnTo>
                <a:lnTo>
                  <a:pt x="2042890" y="578230"/>
                </a:lnTo>
                <a:lnTo>
                  <a:pt x="1149064" y="578230"/>
                </a:lnTo>
                <a:lnTo>
                  <a:pt x="1149064" y="551179"/>
                </a:lnTo>
                <a:lnTo>
                  <a:pt x="2042890" y="551179"/>
                </a:lnTo>
                <a:lnTo>
                  <a:pt x="2042890" y="537591"/>
                </a:lnTo>
                <a:lnTo>
                  <a:pt x="1149064" y="537591"/>
                </a:lnTo>
                <a:lnTo>
                  <a:pt x="1149064" y="527494"/>
                </a:lnTo>
                <a:lnTo>
                  <a:pt x="221684" y="527494"/>
                </a:lnTo>
                <a:lnTo>
                  <a:pt x="221684" y="51180"/>
                </a:lnTo>
                <a:lnTo>
                  <a:pt x="216871" y="31369"/>
                </a:lnTo>
                <a:lnTo>
                  <a:pt x="205060" y="14858"/>
                </a:lnTo>
                <a:lnTo>
                  <a:pt x="187947" y="3873"/>
                </a:lnTo>
                <a:lnTo>
                  <a:pt x="167982" y="0"/>
                </a:lnTo>
                <a:close/>
              </a:path>
              <a:path w="2043429" h="880745">
                <a:moveTo>
                  <a:pt x="1930241" y="551179"/>
                </a:moveTo>
                <a:lnTo>
                  <a:pt x="1254918" y="551179"/>
                </a:lnTo>
                <a:lnTo>
                  <a:pt x="1254918" y="578230"/>
                </a:lnTo>
                <a:lnTo>
                  <a:pt x="1930241" y="578230"/>
                </a:lnTo>
                <a:lnTo>
                  <a:pt x="1930241" y="551179"/>
                </a:lnTo>
                <a:close/>
              </a:path>
              <a:path w="2043429" h="880745">
                <a:moveTo>
                  <a:pt x="2042890" y="551179"/>
                </a:moveTo>
                <a:lnTo>
                  <a:pt x="2036095" y="551179"/>
                </a:lnTo>
                <a:lnTo>
                  <a:pt x="2036095" y="578230"/>
                </a:lnTo>
                <a:lnTo>
                  <a:pt x="2042890" y="578230"/>
                </a:lnTo>
                <a:lnTo>
                  <a:pt x="2042890" y="551179"/>
                </a:lnTo>
                <a:close/>
              </a:path>
              <a:path w="2043429" h="880745">
                <a:moveTo>
                  <a:pt x="1930241" y="510730"/>
                </a:moveTo>
                <a:lnTo>
                  <a:pt x="1254918" y="510730"/>
                </a:lnTo>
                <a:lnTo>
                  <a:pt x="1254918" y="537591"/>
                </a:lnTo>
                <a:lnTo>
                  <a:pt x="1930241" y="537591"/>
                </a:lnTo>
                <a:lnTo>
                  <a:pt x="1930241" y="510730"/>
                </a:lnTo>
                <a:close/>
              </a:path>
              <a:path w="2043429" h="880745">
                <a:moveTo>
                  <a:pt x="2042890" y="510730"/>
                </a:moveTo>
                <a:lnTo>
                  <a:pt x="2036095" y="510730"/>
                </a:lnTo>
                <a:lnTo>
                  <a:pt x="2036095" y="537591"/>
                </a:lnTo>
                <a:lnTo>
                  <a:pt x="2042890" y="537591"/>
                </a:lnTo>
                <a:lnTo>
                  <a:pt x="2042890" y="510730"/>
                </a:lnTo>
                <a:close/>
              </a:path>
              <a:path w="2043429" h="880745">
                <a:moveTo>
                  <a:pt x="1878425" y="301561"/>
                </a:moveTo>
                <a:lnTo>
                  <a:pt x="1511077" y="301561"/>
                </a:lnTo>
                <a:lnTo>
                  <a:pt x="1511077" y="342709"/>
                </a:lnTo>
                <a:lnTo>
                  <a:pt x="998696" y="342709"/>
                </a:lnTo>
                <a:lnTo>
                  <a:pt x="998696" y="362902"/>
                </a:lnTo>
                <a:lnTo>
                  <a:pt x="883062" y="362902"/>
                </a:lnTo>
                <a:lnTo>
                  <a:pt x="883062" y="383031"/>
                </a:lnTo>
                <a:lnTo>
                  <a:pt x="811117" y="383031"/>
                </a:lnTo>
                <a:lnTo>
                  <a:pt x="811053" y="403225"/>
                </a:lnTo>
                <a:lnTo>
                  <a:pt x="740187" y="403225"/>
                </a:lnTo>
                <a:lnTo>
                  <a:pt x="740187" y="423354"/>
                </a:lnTo>
                <a:lnTo>
                  <a:pt x="669766" y="423354"/>
                </a:lnTo>
                <a:lnTo>
                  <a:pt x="669766" y="443483"/>
                </a:lnTo>
                <a:lnTo>
                  <a:pt x="599852" y="443483"/>
                </a:lnTo>
                <a:lnTo>
                  <a:pt x="599852" y="463676"/>
                </a:lnTo>
                <a:lnTo>
                  <a:pt x="529177" y="463676"/>
                </a:lnTo>
                <a:lnTo>
                  <a:pt x="529177" y="483870"/>
                </a:lnTo>
                <a:lnTo>
                  <a:pt x="458120" y="483870"/>
                </a:lnTo>
                <a:lnTo>
                  <a:pt x="458120" y="503999"/>
                </a:lnTo>
                <a:lnTo>
                  <a:pt x="389540" y="503999"/>
                </a:lnTo>
                <a:lnTo>
                  <a:pt x="389540" y="524128"/>
                </a:lnTo>
                <a:lnTo>
                  <a:pt x="326104" y="524128"/>
                </a:lnTo>
                <a:lnTo>
                  <a:pt x="326104" y="527494"/>
                </a:lnTo>
                <a:lnTo>
                  <a:pt x="1149064" y="527494"/>
                </a:lnTo>
                <a:lnTo>
                  <a:pt x="1149064" y="510730"/>
                </a:lnTo>
                <a:lnTo>
                  <a:pt x="2042890" y="510730"/>
                </a:lnTo>
                <a:lnTo>
                  <a:pt x="2042890" y="497268"/>
                </a:lnTo>
                <a:lnTo>
                  <a:pt x="1149064" y="497268"/>
                </a:lnTo>
                <a:lnTo>
                  <a:pt x="1149064" y="470407"/>
                </a:lnTo>
                <a:lnTo>
                  <a:pt x="2042890" y="470407"/>
                </a:lnTo>
                <a:lnTo>
                  <a:pt x="2042890" y="456946"/>
                </a:lnTo>
                <a:lnTo>
                  <a:pt x="1149064" y="456946"/>
                </a:lnTo>
                <a:lnTo>
                  <a:pt x="1149064" y="430085"/>
                </a:lnTo>
                <a:lnTo>
                  <a:pt x="2042890" y="430085"/>
                </a:lnTo>
                <a:lnTo>
                  <a:pt x="2042890" y="416623"/>
                </a:lnTo>
                <a:lnTo>
                  <a:pt x="1149064" y="416623"/>
                </a:lnTo>
                <a:lnTo>
                  <a:pt x="1149064" y="389763"/>
                </a:lnTo>
                <a:lnTo>
                  <a:pt x="2037400" y="389763"/>
                </a:lnTo>
                <a:lnTo>
                  <a:pt x="2026420" y="376300"/>
                </a:lnTo>
                <a:lnTo>
                  <a:pt x="1149064" y="376300"/>
                </a:lnTo>
                <a:lnTo>
                  <a:pt x="1149064" y="349440"/>
                </a:lnTo>
                <a:lnTo>
                  <a:pt x="1999968" y="349440"/>
                </a:lnTo>
                <a:lnTo>
                  <a:pt x="1972341" y="328675"/>
                </a:lnTo>
                <a:lnTo>
                  <a:pt x="1927066" y="309372"/>
                </a:lnTo>
                <a:lnTo>
                  <a:pt x="1878425" y="301561"/>
                </a:lnTo>
                <a:close/>
              </a:path>
              <a:path w="2043429" h="880745">
                <a:moveTo>
                  <a:pt x="1930241" y="470407"/>
                </a:moveTo>
                <a:lnTo>
                  <a:pt x="1254918" y="470407"/>
                </a:lnTo>
                <a:lnTo>
                  <a:pt x="1254918" y="497268"/>
                </a:lnTo>
                <a:lnTo>
                  <a:pt x="1930241" y="497268"/>
                </a:lnTo>
                <a:lnTo>
                  <a:pt x="1930241" y="470407"/>
                </a:lnTo>
                <a:close/>
              </a:path>
              <a:path w="2043429" h="880745">
                <a:moveTo>
                  <a:pt x="2042890" y="470407"/>
                </a:moveTo>
                <a:lnTo>
                  <a:pt x="2036095" y="470407"/>
                </a:lnTo>
                <a:lnTo>
                  <a:pt x="2036095" y="497268"/>
                </a:lnTo>
                <a:lnTo>
                  <a:pt x="2042890" y="497268"/>
                </a:lnTo>
                <a:lnTo>
                  <a:pt x="2042890" y="470407"/>
                </a:lnTo>
                <a:close/>
              </a:path>
              <a:path w="2043429" h="880745">
                <a:moveTo>
                  <a:pt x="1930241" y="430085"/>
                </a:moveTo>
                <a:lnTo>
                  <a:pt x="1254918" y="430085"/>
                </a:lnTo>
                <a:lnTo>
                  <a:pt x="1254918" y="456946"/>
                </a:lnTo>
                <a:lnTo>
                  <a:pt x="1930241" y="456946"/>
                </a:lnTo>
                <a:lnTo>
                  <a:pt x="1930241" y="430085"/>
                </a:lnTo>
                <a:close/>
              </a:path>
              <a:path w="2043429" h="880745">
                <a:moveTo>
                  <a:pt x="2042890" y="430085"/>
                </a:moveTo>
                <a:lnTo>
                  <a:pt x="2036095" y="430085"/>
                </a:lnTo>
                <a:lnTo>
                  <a:pt x="2036095" y="456946"/>
                </a:lnTo>
                <a:lnTo>
                  <a:pt x="2042890" y="456946"/>
                </a:lnTo>
                <a:lnTo>
                  <a:pt x="2042890" y="430085"/>
                </a:lnTo>
                <a:close/>
              </a:path>
              <a:path w="2043429" h="880745">
                <a:moveTo>
                  <a:pt x="2037400" y="389763"/>
                </a:moveTo>
                <a:lnTo>
                  <a:pt x="1254918" y="389763"/>
                </a:lnTo>
                <a:lnTo>
                  <a:pt x="1254918" y="416623"/>
                </a:lnTo>
                <a:lnTo>
                  <a:pt x="1930241" y="416623"/>
                </a:lnTo>
                <a:lnTo>
                  <a:pt x="1930241" y="403225"/>
                </a:lnTo>
                <a:lnTo>
                  <a:pt x="2042890" y="403225"/>
                </a:lnTo>
                <a:lnTo>
                  <a:pt x="2042890" y="396494"/>
                </a:lnTo>
                <a:lnTo>
                  <a:pt x="2037400" y="389763"/>
                </a:lnTo>
                <a:close/>
              </a:path>
              <a:path w="2043429" h="880745">
                <a:moveTo>
                  <a:pt x="2042890" y="403225"/>
                </a:moveTo>
                <a:lnTo>
                  <a:pt x="2036095" y="403225"/>
                </a:lnTo>
                <a:lnTo>
                  <a:pt x="2036095" y="416623"/>
                </a:lnTo>
                <a:lnTo>
                  <a:pt x="2042890" y="416623"/>
                </a:lnTo>
                <a:lnTo>
                  <a:pt x="2042890" y="403225"/>
                </a:lnTo>
                <a:close/>
              </a:path>
              <a:path w="2043429" h="880745">
                <a:moveTo>
                  <a:pt x="1999968" y="349440"/>
                </a:moveTo>
                <a:lnTo>
                  <a:pt x="1254918" y="349440"/>
                </a:lnTo>
                <a:lnTo>
                  <a:pt x="1254918" y="376300"/>
                </a:lnTo>
                <a:lnTo>
                  <a:pt x="2026420" y="376300"/>
                </a:lnTo>
                <a:lnTo>
                  <a:pt x="2011711" y="358267"/>
                </a:lnTo>
                <a:lnTo>
                  <a:pt x="1999968" y="34944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4281076" y="7557265"/>
            <a:ext cx="66040" cy="635"/>
          </a:xfrm>
          <a:custGeom>
            <a:avLst/>
            <a:gdLst/>
            <a:ahLst/>
            <a:cxnLst/>
            <a:rect l="l" t="t" r="r" b="b"/>
            <a:pathLst>
              <a:path w="66039" h="634">
                <a:moveTo>
                  <a:pt x="0" y="0"/>
                </a:moveTo>
                <a:lnTo>
                  <a:pt x="65720" y="2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4180681" y="7496785"/>
            <a:ext cx="166370" cy="0"/>
          </a:xfrm>
          <a:custGeom>
            <a:avLst/>
            <a:gdLst/>
            <a:ahLst/>
            <a:cxnLst/>
            <a:rect l="l" t="t" r="r" b="b"/>
            <a:pathLst>
              <a:path w="166370" h="0">
                <a:moveTo>
                  <a:pt x="0" y="0"/>
                </a:moveTo>
                <a:lnTo>
                  <a:pt x="16611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4180681" y="7433062"/>
            <a:ext cx="166370" cy="127635"/>
          </a:xfrm>
          <a:custGeom>
            <a:avLst/>
            <a:gdLst/>
            <a:ahLst/>
            <a:cxnLst/>
            <a:rect l="l" t="t" r="r" b="b"/>
            <a:pathLst>
              <a:path w="166370" h="127634">
                <a:moveTo>
                  <a:pt x="0" y="3251"/>
                </a:moveTo>
                <a:lnTo>
                  <a:pt x="166115" y="3251"/>
                </a:lnTo>
              </a:path>
              <a:path w="166370" h="127634">
                <a:moveTo>
                  <a:pt x="110606" y="127616"/>
                </a:moveTo>
                <a:lnTo>
                  <a:pt x="110604" y="0"/>
                </a:lnTo>
              </a:path>
              <a:path w="166370" h="127634">
                <a:moveTo>
                  <a:pt x="50112" y="101811"/>
                </a:moveTo>
                <a:lnTo>
                  <a:pt x="50107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2" name="object 222"/>
          <p:cNvGrpSpPr/>
          <p:nvPr/>
        </p:nvGrpSpPr>
        <p:grpSpPr>
          <a:xfrm>
            <a:off x="4178769" y="6267640"/>
            <a:ext cx="5202555" cy="53975"/>
            <a:chOff x="4178769" y="6267640"/>
            <a:chExt cx="5202555" cy="53975"/>
          </a:xfrm>
        </p:grpSpPr>
        <p:sp>
          <p:nvSpPr>
            <p:cNvPr id="223" name="object 223"/>
            <p:cNvSpPr/>
            <p:nvPr/>
          </p:nvSpPr>
          <p:spPr>
            <a:xfrm>
              <a:off x="4178769" y="6281058"/>
              <a:ext cx="188595" cy="40640"/>
            </a:xfrm>
            <a:custGeom>
              <a:avLst/>
              <a:gdLst/>
              <a:ahLst/>
              <a:cxnLst/>
              <a:rect l="l" t="t" r="r" b="b"/>
              <a:pathLst>
                <a:path w="188595" h="40639">
                  <a:moveTo>
                    <a:pt x="0" y="0"/>
                  </a:moveTo>
                  <a:lnTo>
                    <a:pt x="188144" y="0"/>
                  </a:lnTo>
                </a:path>
                <a:path w="188595" h="40639">
                  <a:moveTo>
                    <a:pt x="0" y="13456"/>
                  </a:moveTo>
                  <a:lnTo>
                    <a:pt x="188144" y="13468"/>
                  </a:lnTo>
                </a:path>
                <a:path w="188595" h="40639">
                  <a:moveTo>
                    <a:pt x="56807" y="13442"/>
                  </a:moveTo>
                  <a:lnTo>
                    <a:pt x="56807" y="4033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366913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35" y="13417"/>
                  </a:lnTo>
                </a:path>
                <a:path w="716279" h="53975">
                  <a:moveTo>
                    <a:pt x="0" y="26841"/>
                  </a:moveTo>
                  <a:lnTo>
                    <a:pt x="716235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47" y="0"/>
                  </a:moveTo>
                  <a:lnTo>
                    <a:pt x="238747" y="13417"/>
                  </a:lnTo>
                </a:path>
                <a:path w="716279" h="53975">
                  <a:moveTo>
                    <a:pt x="477488" y="0"/>
                  </a:moveTo>
                  <a:lnTo>
                    <a:pt x="477488" y="13417"/>
                  </a:lnTo>
                </a:path>
                <a:path w="716279" h="53975">
                  <a:moveTo>
                    <a:pt x="143249" y="26860"/>
                  </a:moveTo>
                  <a:lnTo>
                    <a:pt x="143249" y="53727"/>
                  </a:lnTo>
                </a:path>
                <a:path w="716279" h="53975">
                  <a:moveTo>
                    <a:pt x="584942" y="26860"/>
                  </a:moveTo>
                  <a:lnTo>
                    <a:pt x="584942" y="53752"/>
                  </a:lnTo>
                </a:path>
                <a:path w="716279" h="53975">
                  <a:moveTo>
                    <a:pt x="286397" y="26841"/>
                  </a:moveTo>
                  <a:lnTo>
                    <a:pt x="286397" y="53727"/>
                  </a:lnTo>
                </a:path>
                <a:path w="716279" h="53975">
                  <a:moveTo>
                    <a:pt x="71608" y="13417"/>
                  </a:moveTo>
                  <a:lnTo>
                    <a:pt x="71608" y="26860"/>
                  </a:lnTo>
                </a:path>
                <a:path w="716279" h="53975">
                  <a:moveTo>
                    <a:pt x="214782" y="13392"/>
                  </a:moveTo>
                  <a:lnTo>
                    <a:pt x="214782" y="26860"/>
                  </a:lnTo>
                </a:path>
                <a:path w="716279" h="53975">
                  <a:moveTo>
                    <a:pt x="430930" y="13417"/>
                  </a:moveTo>
                  <a:lnTo>
                    <a:pt x="430930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083200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35" y="13417"/>
                  </a:lnTo>
                </a:path>
                <a:path w="716279" h="53975">
                  <a:moveTo>
                    <a:pt x="0" y="26841"/>
                  </a:moveTo>
                  <a:lnTo>
                    <a:pt x="716235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47" y="0"/>
                  </a:moveTo>
                  <a:lnTo>
                    <a:pt x="238747" y="13417"/>
                  </a:lnTo>
                </a:path>
                <a:path w="716279" h="53975">
                  <a:moveTo>
                    <a:pt x="477488" y="0"/>
                  </a:moveTo>
                  <a:lnTo>
                    <a:pt x="477488" y="13417"/>
                  </a:lnTo>
                </a:path>
                <a:path w="716279" h="53975">
                  <a:moveTo>
                    <a:pt x="143249" y="26860"/>
                  </a:moveTo>
                  <a:lnTo>
                    <a:pt x="143249" y="53727"/>
                  </a:lnTo>
                </a:path>
                <a:path w="716279" h="53975">
                  <a:moveTo>
                    <a:pt x="584942" y="26860"/>
                  </a:moveTo>
                  <a:lnTo>
                    <a:pt x="584942" y="53752"/>
                  </a:lnTo>
                </a:path>
                <a:path w="716279" h="53975">
                  <a:moveTo>
                    <a:pt x="286416" y="26841"/>
                  </a:moveTo>
                  <a:lnTo>
                    <a:pt x="286416" y="53727"/>
                  </a:lnTo>
                </a:path>
                <a:path w="716279" h="53975">
                  <a:moveTo>
                    <a:pt x="71608" y="13417"/>
                  </a:moveTo>
                  <a:lnTo>
                    <a:pt x="71608" y="26860"/>
                  </a:lnTo>
                </a:path>
                <a:path w="716279" h="53975">
                  <a:moveTo>
                    <a:pt x="214782" y="13392"/>
                  </a:moveTo>
                  <a:lnTo>
                    <a:pt x="214782" y="26860"/>
                  </a:lnTo>
                </a:path>
                <a:path w="716279" h="53975">
                  <a:moveTo>
                    <a:pt x="430930" y="13417"/>
                  </a:moveTo>
                  <a:lnTo>
                    <a:pt x="430930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799486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48" y="13417"/>
                  </a:lnTo>
                </a:path>
                <a:path w="716279" h="53975">
                  <a:moveTo>
                    <a:pt x="0" y="26841"/>
                  </a:moveTo>
                  <a:lnTo>
                    <a:pt x="716248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40" y="0"/>
                  </a:moveTo>
                  <a:lnTo>
                    <a:pt x="238740" y="13417"/>
                  </a:lnTo>
                </a:path>
                <a:path w="716279" h="53975">
                  <a:moveTo>
                    <a:pt x="477488" y="0"/>
                  </a:moveTo>
                  <a:lnTo>
                    <a:pt x="477488" y="13417"/>
                  </a:lnTo>
                </a:path>
                <a:path w="716279" h="53975">
                  <a:moveTo>
                    <a:pt x="143243" y="26860"/>
                  </a:moveTo>
                  <a:lnTo>
                    <a:pt x="143243" y="53727"/>
                  </a:lnTo>
                </a:path>
                <a:path w="716279" h="53975">
                  <a:moveTo>
                    <a:pt x="584930" y="26860"/>
                  </a:moveTo>
                  <a:lnTo>
                    <a:pt x="584930" y="53752"/>
                  </a:lnTo>
                </a:path>
                <a:path w="716279" h="53975">
                  <a:moveTo>
                    <a:pt x="286391" y="26841"/>
                  </a:moveTo>
                  <a:lnTo>
                    <a:pt x="286391" y="53727"/>
                  </a:lnTo>
                </a:path>
                <a:path w="716279" h="53975">
                  <a:moveTo>
                    <a:pt x="71608" y="13417"/>
                  </a:moveTo>
                  <a:lnTo>
                    <a:pt x="71608" y="26860"/>
                  </a:lnTo>
                </a:path>
                <a:path w="716279" h="53975">
                  <a:moveTo>
                    <a:pt x="214782" y="13392"/>
                  </a:moveTo>
                  <a:lnTo>
                    <a:pt x="214782" y="26860"/>
                  </a:lnTo>
                </a:path>
                <a:path w="716279" h="53975">
                  <a:moveTo>
                    <a:pt x="430930" y="13417"/>
                  </a:moveTo>
                  <a:lnTo>
                    <a:pt x="430930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6515798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16" y="13417"/>
                  </a:lnTo>
                </a:path>
                <a:path w="716279" h="53975">
                  <a:moveTo>
                    <a:pt x="0" y="26841"/>
                  </a:moveTo>
                  <a:lnTo>
                    <a:pt x="716216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696" y="0"/>
                  </a:moveTo>
                  <a:lnTo>
                    <a:pt x="238696" y="13417"/>
                  </a:lnTo>
                </a:path>
                <a:path w="716279" h="53975">
                  <a:moveTo>
                    <a:pt x="477456" y="0"/>
                  </a:moveTo>
                  <a:lnTo>
                    <a:pt x="477456" y="13417"/>
                  </a:lnTo>
                </a:path>
                <a:path w="716279" h="53975">
                  <a:moveTo>
                    <a:pt x="143192" y="26860"/>
                  </a:moveTo>
                  <a:lnTo>
                    <a:pt x="143192" y="53727"/>
                  </a:lnTo>
                </a:path>
                <a:path w="716279" h="53975">
                  <a:moveTo>
                    <a:pt x="584898" y="26860"/>
                  </a:moveTo>
                  <a:lnTo>
                    <a:pt x="584898" y="53752"/>
                  </a:lnTo>
                </a:path>
                <a:path w="716279" h="53975">
                  <a:moveTo>
                    <a:pt x="286385" y="26841"/>
                  </a:moveTo>
                  <a:lnTo>
                    <a:pt x="286385" y="53727"/>
                  </a:lnTo>
                </a:path>
                <a:path w="716279" h="53975">
                  <a:moveTo>
                    <a:pt x="71564" y="13417"/>
                  </a:moveTo>
                  <a:lnTo>
                    <a:pt x="71564" y="26860"/>
                  </a:lnTo>
                </a:path>
                <a:path w="716279" h="53975">
                  <a:moveTo>
                    <a:pt x="214757" y="13392"/>
                  </a:moveTo>
                  <a:lnTo>
                    <a:pt x="214757" y="26860"/>
                  </a:lnTo>
                </a:path>
                <a:path w="716279" h="53975">
                  <a:moveTo>
                    <a:pt x="430911" y="13417"/>
                  </a:moveTo>
                  <a:lnTo>
                    <a:pt x="430911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7232014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41"/>
                  </a:moveTo>
                  <a:lnTo>
                    <a:pt x="716279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59" y="0"/>
                  </a:moveTo>
                  <a:lnTo>
                    <a:pt x="238759" y="13417"/>
                  </a:lnTo>
                </a:path>
                <a:path w="716279" h="53975">
                  <a:moveTo>
                    <a:pt x="477519" y="0"/>
                  </a:moveTo>
                  <a:lnTo>
                    <a:pt x="477519" y="13417"/>
                  </a:lnTo>
                </a:path>
                <a:path w="716279" h="53975">
                  <a:moveTo>
                    <a:pt x="143255" y="26860"/>
                  </a:moveTo>
                  <a:lnTo>
                    <a:pt x="143255" y="53727"/>
                  </a:lnTo>
                </a:path>
                <a:path w="716279" h="53975">
                  <a:moveTo>
                    <a:pt x="584961" y="26860"/>
                  </a:moveTo>
                  <a:lnTo>
                    <a:pt x="584961" y="53752"/>
                  </a:lnTo>
                </a:path>
                <a:path w="716279" h="53975">
                  <a:moveTo>
                    <a:pt x="286448" y="26841"/>
                  </a:moveTo>
                  <a:lnTo>
                    <a:pt x="286448" y="53727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0"/>
                  </a:lnTo>
                </a:path>
                <a:path w="716279" h="53975">
                  <a:moveTo>
                    <a:pt x="214820" y="13392"/>
                  </a:moveTo>
                  <a:lnTo>
                    <a:pt x="214820" y="26860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7948294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41"/>
                  </a:moveTo>
                  <a:lnTo>
                    <a:pt x="716279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759" y="0"/>
                  </a:moveTo>
                  <a:lnTo>
                    <a:pt x="238759" y="13417"/>
                  </a:lnTo>
                </a:path>
                <a:path w="716279" h="53975">
                  <a:moveTo>
                    <a:pt x="477520" y="0"/>
                  </a:moveTo>
                  <a:lnTo>
                    <a:pt x="477520" y="13417"/>
                  </a:lnTo>
                </a:path>
                <a:path w="716279" h="53975">
                  <a:moveTo>
                    <a:pt x="143319" y="26860"/>
                  </a:moveTo>
                  <a:lnTo>
                    <a:pt x="143319" y="53727"/>
                  </a:lnTo>
                </a:path>
                <a:path w="716279" h="53975">
                  <a:moveTo>
                    <a:pt x="584961" y="26860"/>
                  </a:moveTo>
                  <a:lnTo>
                    <a:pt x="584961" y="53752"/>
                  </a:lnTo>
                </a:path>
                <a:path w="716279" h="53975">
                  <a:moveTo>
                    <a:pt x="286448" y="26841"/>
                  </a:moveTo>
                  <a:lnTo>
                    <a:pt x="286448" y="53727"/>
                  </a:lnTo>
                </a:path>
                <a:path w="716279" h="53975">
                  <a:moveTo>
                    <a:pt x="71627" y="13417"/>
                  </a:moveTo>
                  <a:lnTo>
                    <a:pt x="71627" y="26860"/>
                  </a:lnTo>
                </a:path>
                <a:path w="716279" h="53975">
                  <a:moveTo>
                    <a:pt x="214820" y="13392"/>
                  </a:moveTo>
                  <a:lnTo>
                    <a:pt x="214820" y="26860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8664575" y="6267640"/>
              <a:ext cx="716280" cy="53975"/>
            </a:xfrm>
            <a:custGeom>
              <a:avLst/>
              <a:gdLst/>
              <a:ahLst/>
              <a:cxnLst/>
              <a:rect l="l" t="t" r="r" b="b"/>
              <a:pathLst>
                <a:path w="716279" h="53975">
                  <a:moveTo>
                    <a:pt x="0" y="13417"/>
                  </a:moveTo>
                  <a:lnTo>
                    <a:pt x="716279" y="13417"/>
                  </a:lnTo>
                </a:path>
                <a:path w="716279" h="53975">
                  <a:moveTo>
                    <a:pt x="0" y="26841"/>
                  </a:moveTo>
                  <a:lnTo>
                    <a:pt x="716279" y="26885"/>
                  </a:lnTo>
                </a:path>
                <a:path w="716279" h="53975">
                  <a:moveTo>
                    <a:pt x="0" y="0"/>
                  </a:moveTo>
                  <a:lnTo>
                    <a:pt x="0" y="13417"/>
                  </a:lnTo>
                </a:path>
                <a:path w="716279" h="53975">
                  <a:moveTo>
                    <a:pt x="238823" y="0"/>
                  </a:moveTo>
                  <a:lnTo>
                    <a:pt x="238823" y="13417"/>
                  </a:lnTo>
                </a:path>
                <a:path w="716279" h="53975">
                  <a:moveTo>
                    <a:pt x="477520" y="0"/>
                  </a:moveTo>
                  <a:lnTo>
                    <a:pt x="477520" y="13417"/>
                  </a:lnTo>
                </a:path>
                <a:path w="716279" h="53975">
                  <a:moveTo>
                    <a:pt x="143319" y="26860"/>
                  </a:moveTo>
                  <a:lnTo>
                    <a:pt x="143319" y="53727"/>
                  </a:lnTo>
                </a:path>
                <a:path w="716279" h="53975">
                  <a:moveTo>
                    <a:pt x="584961" y="26860"/>
                  </a:moveTo>
                  <a:lnTo>
                    <a:pt x="584961" y="53752"/>
                  </a:lnTo>
                </a:path>
                <a:path w="716279" h="53975">
                  <a:moveTo>
                    <a:pt x="286448" y="26841"/>
                  </a:moveTo>
                  <a:lnTo>
                    <a:pt x="286448" y="53727"/>
                  </a:lnTo>
                </a:path>
                <a:path w="716279" h="53975">
                  <a:moveTo>
                    <a:pt x="71691" y="13417"/>
                  </a:moveTo>
                  <a:lnTo>
                    <a:pt x="71691" y="26860"/>
                  </a:lnTo>
                </a:path>
                <a:path w="716279" h="53975">
                  <a:moveTo>
                    <a:pt x="214820" y="13392"/>
                  </a:moveTo>
                  <a:lnTo>
                    <a:pt x="214820" y="26860"/>
                  </a:lnTo>
                </a:path>
                <a:path w="716279" h="53975">
                  <a:moveTo>
                    <a:pt x="430974" y="13417"/>
                  </a:moveTo>
                  <a:lnTo>
                    <a:pt x="430974" y="268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1" name="object 231"/>
          <p:cNvSpPr/>
          <p:nvPr/>
        </p:nvSpPr>
        <p:spPr>
          <a:xfrm>
            <a:off x="9380855" y="6186976"/>
            <a:ext cx="703580" cy="134620"/>
          </a:xfrm>
          <a:custGeom>
            <a:avLst/>
            <a:gdLst/>
            <a:ahLst/>
            <a:cxnLst/>
            <a:rect l="l" t="t" r="r" b="b"/>
            <a:pathLst>
              <a:path w="703579" h="134620">
                <a:moveTo>
                  <a:pt x="455993" y="16"/>
                </a:moveTo>
                <a:lnTo>
                  <a:pt x="703008" y="24"/>
                </a:lnTo>
              </a:path>
              <a:path w="703579" h="134620">
                <a:moveTo>
                  <a:pt x="455993" y="13442"/>
                </a:moveTo>
                <a:lnTo>
                  <a:pt x="703005" y="13442"/>
                </a:lnTo>
              </a:path>
              <a:path w="703579" h="134620">
                <a:moveTo>
                  <a:pt x="455993" y="40338"/>
                </a:moveTo>
                <a:lnTo>
                  <a:pt x="703000" y="40353"/>
                </a:lnTo>
              </a:path>
              <a:path w="703579" h="134620">
                <a:moveTo>
                  <a:pt x="455993" y="60471"/>
                </a:moveTo>
                <a:lnTo>
                  <a:pt x="702996" y="60471"/>
                </a:lnTo>
              </a:path>
              <a:path w="703579" h="134620">
                <a:moveTo>
                  <a:pt x="0" y="94081"/>
                </a:moveTo>
                <a:lnTo>
                  <a:pt x="702990" y="94081"/>
                </a:lnTo>
              </a:path>
              <a:path w="703579" h="134620">
                <a:moveTo>
                  <a:pt x="0" y="107505"/>
                </a:moveTo>
                <a:lnTo>
                  <a:pt x="702987" y="107549"/>
                </a:lnTo>
              </a:path>
              <a:path w="703579" h="134620">
                <a:moveTo>
                  <a:pt x="573087" y="0"/>
                </a:moveTo>
                <a:lnTo>
                  <a:pt x="573087" y="13442"/>
                </a:lnTo>
              </a:path>
              <a:path w="703579" h="134620">
                <a:moveTo>
                  <a:pt x="608901" y="13442"/>
                </a:moveTo>
                <a:lnTo>
                  <a:pt x="608838" y="40328"/>
                </a:lnTo>
              </a:path>
              <a:path w="703579" h="134620">
                <a:moveTo>
                  <a:pt x="501459" y="40328"/>
                </a:moveTo>
                <a:lnTo>
                  <a:pt x="501459" y="60471"/>
                </a:lnTo>
              </a:path>
              <a:path w="703579" h="134620">
                <a:moveTo>
                  <a:pt x="680466" y="40328"/>
                </a:moveTo>
                <a:lnTo>
                  <a:pt x="680466" y="60471"/>
                </a:lnTo>
              </a:path>
              <a:path w="703579" h="134620">
                <a:moveTo>
                  <a:pt x="0" y="80664"/>
                </a:moveTo>
                <a:lnTo>
                  <a:pt x="0" y="94081"/>
                </a:lnTo>
              </a:path>
              <a:path w="703579" h="134620">
                <a:moveTo>
                  <a:pt x="238760" y="80664"/>
                </a:moveTo>
                <a:lnTo>
                  <a:pt x="238760" y="94081"/>
                </a:lnTo>
              </a:path>
              <a:path w="703579" h="134620">
                <a:moveTo>
                  <a:pt x="477520" y="60471"/>
                </a:moveTo>
                <a:lnTo>
                  <a:pt x="477520" y="94081"/>
                </a:lnTo>
              </a:path>
              <a:path w="703579" h="134620">
                <a:moveTo>
                  <a:pt x="143319" y="107524"/>
                </a:moveTo>
                <a:lnTo>
                  <a:pt x="143319" y="134416"/>
                </a:lnTo>
              </a:path>
              <a:path w="703579" h="134620">
                <a:moveTo>
                  <a:pt x="584962" y="107524"/>
                </a:moveTo>
                <a:lnTo>
                  <a:pt x="584962" y="134416"/>
                </a:lnTo>
              </a:path>
              <a:path w="703579" h="134620">
                <a:moveTo>
                  <a:pt x="286448" y="107505"/>
                </a:moveTo>
                <a:lnTo>
                  <a:pt x="286448" y="134416"/>
                </a:lnTo>
              </a:path>
              <a:path w="703579" h="134620">
                <a:moveTo>
                  <a:pt x="71691" y="94081"/>
                </a:moveTo>
                <a:lnTo>
                  <a:pt x="71691" y="107524"/>
                </a:lnTo>
              </a:path>
              <a:path w="703579" h="134620">
                <a:moveTo>
                  <a:pt x="214820" y="94056"/>
                </a:moveTo>
                <a:lnTo>
                  <a:pt x="214820" y="107524"/>
                </a:lnTo>
              </a:path>
              <a:path w="703579" h="134620">
                <a:moveTo>
                  <a:pt x="430974" y="94081"/>
                </a:moveTo>
                <a:lnTo>
                  <a:pt x="430974" y="107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2" name="object 232"/>
          <p:cNvGrpSpPr/>
          <p:nvPr/>
        </p:nvGrpSpPr>
        <p:grpSpPr>
          <a:xfrm>
            <a:off x="4178769" y="6321393"/>
            <a:ext cx="5905500" cy="329565"/>
            <a:chOff x="4178769" y="6321393"/>
            <a:chExt cx="5905500" cy="329565"/>
          </a:xfrm>
        </p:grpSpPr>
        <p:sp>
          <p:nvSpPr>
            <p:cNvPr id="233" name="object 233"/>
            <p:cNvSpPr/>
            <p:nvPr/>
          </p:nvSpPr>
          <p:spPr>
            <a:xfrm>
              <a:off x="4178769" y="6321393"/>
              <a:ext cx="188595" cy="134620"/>
            </a:xfrm>
            <a:custGeom>
              <a:avLst/>
              <a:gdLst/>
              <a:ahLst/>
              <a:cxnLst/>
              <a:rect l="l" t="t" r="r" b="b"/>
              <a:pathLst>
                <a:path w="188595" h="134620">
                  <a:moveTo>
                    <a:pt x="0" y="0"/>
                  </a:moveTo>
                  <a:lnTo>
                    <a:pt x="188144" y="25"/>
                  </a:lnTo>
                </a:path>
                <a:path w="188595" h="134620">
                  <a:moveTo>
                    <a:pt x="0" y="13442"/>
                  </a:moveTo>
                  <a:lnTo>
                    <a:pt x="188144" y="13442"/>
                  </a:lnTo>
                </a:path>
                <a:path w="188595" h="134620">
                  <a:moveTo>
                    <a:pt x="0" y="40347"/>
                  </a:moveTo>
                  <a:lnTo>
                    <a:pt x="188144" y="40354"/>
                  </a:lnTo>
                </a:path>
                <a:path w="188595" h="134620">
                  <a:moveTo>
                    <a:pt x="0" y="60471"/>
                  </a:moveTo>
                  <a:lnTo>
                    <a:pt x="188144" y="60471"/>
                  </a:lnTo>
                </a:path>
                <a:path w="188595" h="134620">
                  <a:moveTo>
                    <a:pt x="0" y="94081"/>
                  </a:moveTo>
                  <a:lnTo>
                    <a:pt x="188144" y="94081"/>
                  </a:lnTo>
                </a:path>
                <a:path w="188595" h="134620">
                  <a:moveTo>
                    <a:pt x="0" y="107543"/>
                  </a:moveTo>
                  <a:lnTo>
                    <a:pt x="188144" y="107549"/>
                  </a:lnTo>
                </a:path>
                <a:path w="188595" h="134620">
                  <a:moveTo>
                    <a:pt x="44875" y="25"/>
                  </a:moveTo>
                  <a:lnTo>
                    <a:pt x="44875" y="13442"/>
                  </a:lnTo>
                </a:path>
                <a:path w="188595" h="134620">
                  <a:moveTo>
                    <a:pt x="80689" y="13468"/>
                  </a:moveTo>
                  <a:lnTo>
                    <a:pt x="80664" y="40354"/>
                  </a:lnTo>
                </a:path>
                <a:path w="188595" h="134620">
                  <a:moveTo>
                    <a:pt x="152330" y="40354"/>
                  </a:moveTo>
                  <a:lnTo>
                    <a:pt x="152330" y="60496"/>
                  </a:lnTo>
                </a:path>
                <a:path w="188595" h="134620">
                  <a:moveTo>
                    <a:pt x="56807" y="107524"/>
                  </a:moveTo>
                  <a:lnTo>
                    <a:pt x="56807" y="13441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366913" y="6321393"/>
              <a:ext cx="716915" cy="134620"/>
            </a:xfrm>
            <a:custGeom>
              <a:avLst/>
              <a:gdLst/>
              <a:ahLst/>
              <a:cxnLst/>
              <a:rect l="l" t="t" r="r" b="b"/>
              <a:pathLst>
                <a:path w="716914" h="134620">
                  <a:moveTo>
                    <a:pt x="0" y="0"/>
                  </a:moveTo>
                  <a:lnTo>
                    <a:pt x="716286" y="25"/>
                  </a:lnTo>
                </a:path>
                <a:path w="716914" h="134620">
                  <a:moveTo>
                    <a:pt x="0" y="13442"/>
                  </a:moveTo>
                  <a:lnTo>
                    <a:pt x="716286" y="13442"/>
                  </a:lnTo>
                </a:path>
                <a:path w="716914" h="134620">
                  <a:moveTo>
                    <a:pt x="0" y="40328"/>
                  </a:moveTo>
                  <a:lnTo>
                    <a:pt x="716235" y="40354"/>
                  </a:lnTo>
                </a:path>
                <a:path w="716914" h="134620">
                  <a:moveTo>
                    <a:pt x="0" y="60471"/>
                  </a:moveTo>
                  <a:lnTo>
                    <a:pt x="716235" y="60471"/>
                  </a:lnTo>
                </a:path>
                <a:path w="716914" h="134620">
                  <a:moveTo>
                    <a:pt x="0" y="94081"/>
                  </a:moveTo>
                  <a:lnTo>
                    <a:pt x="716235" y="94081"/>
                  </a:lnTo>
                </a:path>
                <a:path w="716914" h="134620">
                  <a:moveTo>
                    <a:pt x="0" y="107524"/>
                  </a:moveTo>
                  <a:lnTo>
                    <a:pt x="716235" y="107549"/>
                  </a:lnTo>
                </a:path>
                <a:path w="716914" h="134620">
                  <a:moveTo>
                    <a:pt x="71608" y="0"/>
                  </a:moveTo>
                  <a:lnTo>
                    <a:pt x="71608" y="13442"/>
                  </a:lnTo>
                </a:path>
                <a:path w="716914" h="134620">
                  <a:moveTo>
                    <a:pt x="214884" y="0"/>
                  </a:moveTo>
                  <a:lnTo>
                    <a:pt x="214884" y="13442"/>
                  </a:lnTo>
                </a:path>
                <a:path w="716914" h="134620">
                  <a:moveTo>
                    <a:pt x="358133" y="25"/>
                  </a:moveTo>
                  <a:lnTo>
                    <a:pt x="358133" y="13442"/>
                  </a:lnTo>
                </a:path>
                <a:path w="716914" h="134620">
                  <a:moveTo>
                    <a:pt x="429768" y="25"/>
                  </a:moveTo>
                  <a:lnTo>
                    <a:pt x="429768" y="13442"/>
                  </a:lnTo>
                </a:path>
                <a:path w="716914" h="134620">
                  <a:moveTo>
                    <a:pt x="573011" y="25"/>
                  </a:moveTo>
                  <a:lnTo>
                    <a:pt x="573011" y="13442"/>
                  </a:lnTo>
                </a:path>
                <a:path w="716914" h="134620">
                  <a:moveTo>
                    <a:pt x="179063" y="13442"/>
                  </a:moveTo>
                  <a:lnTo>
                    <a:pt x="179038" y="40328"/>
                  </a:lnTo>
                </a:path>
                <a:path w="716914" h="134620">
                  <a:moveTo>
                    <a:pt x="393947" y="13442"/>
                  </a:moveTo>
                  <a:lnTo>
                    <a:pt x="393922" y="40328"/>
                  </a:lnTo>
                </a:path>
                <a:path w="716914" h="134620">
                  <a:moveTo>
                    <a:pt x="608831" y="13468"/>
                  </a:moveTo>
                  <a:lnTo>
                    <a:pt x="608806" y="40354"/>
                  </a:lnTo>
                </a:path>
                <a:path w="716914" h="134620">
                  <a:moveTo>
                    <a:pt x="107429" y="40328"/>
                  </a:moveTo>
                  <a:lnTo>
                    <a:pt x="107403" y="60471"/>
                  </a:lnTo>
                </a:path>
                <a:path w="716914" h="134620">
                  <a:moveTo>
                    <a:pt x="286492" y="40328"/>
                  </a:moveTo>
                  <a:lnTo>
                    <a:pt x="286492" y="60471"/>
                  </a:lnTo>
                </a:path>
                <a:path w="716914" h="134620">
                  <a:moveTo>
                    <a:pt x="501402" y="40328"/>
                  </a:moveTo>
                  <a:lnTo>
                    <a:pt x="501402" y="60471"/>
                  </a:lnTo>
                </a:path>
                <a:path w="716914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914" h="134620">
                  <a:moveTo>
                    <a:pt x="0" y="0"/>
                  </a:moveTo>
                  <a:lnTo>
                    <a:pt x="0" y="13442"/>
                  </a:lnTo>
                </a:path>
                <a:path w="716914" h="134620">
                  <a:moveTo>
                    <a:pt x="0" y="60471"/>
                  </a:moveTo>
                  <a:lnTo>
                    <a:pt x="0" y="94081"/>
                  </a:lnTo>
                </a:path>
                <a:path w="716914" h="134620">
                  <a:moveTo>
                    <a:pt x="238747" y="60471"/>
                  </a:moveTo>
                  <a:lnTo>
                    <a:pt x="238747" y="94081"/>
                  </a:lnTo>
                </a:path>
                <a:path w="716914" h="134620">
                  <a:moveTo>
                    <a:pt x="477488" y="60471"/>
                  </a:moveTo>
                  <a:lnTo>
                    <a:pt x="477488" y="94081"/>
                  </a:lnTo>
                </a:path>
                <a:path w="716914" h="134620">
                  <a:moveTo>
                    <a:pt x="143249" y="107524"/>
                  </a:moveTo>
                  <a:lnTo>
                    <a:pt x="143249" y="134416"/>
                  </a:lnTo>
                </a:path>
                <a:path w="716914" h="134620">
                  <a:moveTo>
                    <a:pt x="584942" y="107524"/>
                  </a:moveTo>
                  <a:lnTo>
                    <a:pt x="584942" y="134416"/>
                  </a:lnTo>
                </a:path>
                <a:path w="716914" h="134620">
                  <a:moveTo>
                    <a:pt x="286397" y="107524"/>
                  </a:moveTo>
                  <a:lnTo>
                    <a:pt x="286397" y="134416"/>
                  </a:lnTo>
                </a:path>
                <a:path w="716914" h="134620">
                  <a:moveTo>
                    <a:pt x="71608" y="94081"/>
                  </a:moveTo>
                  <a:lnTo>
                    <a:pt x="71608" y="107524"/>
                  </a:lnTo>
                </a:path>
                <a:path w="716914" h="134620">
                  <a:moveTo>
                    <a:pt x="214782" y="94081"/>
                  </a:moveTo>
                  <a:lnTo>
                    <a:pt x="214782" y="107524"/>
                  </a:lnTo>
                </a:path>
                <a:path w="716914" h="134620">
                  <a:moveTo>
                    <a:pt x="430930" y="94081"/>
                  </a:moveTo>
                  <a:lnTo>
                    <a:pt x="43093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083200" y="6321393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86" y="25"/>
                  </a:lnTo>
                </a:path>
                <a:path w="716279" h="134620">
                  <a:moveTo>
                    <a:pt x="0" y="13442"/>
                  </a:moveTo>
                  <a:lnTo>
                    <a:pt x="716286" y="13442"/>
                  </a:lnTo>
                </a:path>
                <a:path w="716279" h="134620">
                  <a:moveTo>
                    <a:pt x="0" y="40328"/>
                  </a:moveTo>
                  <a:lnTo>
                    <a:pt x="716235" y="40354"/>
                  </a:lnTo>
                </a:path>
                <a:path w="716279" h="134620">
                  <a:moveTo>
                    <a:pt x="0" y="60471"/>
                  </a:moveTo>
                  <a:lnTo>
                    <a:pt x="716235" y="60471"/>
                  </a:lnTo>
                </a:path>
                <a:path w="716279" h="134620">
                  <a:moveTo>
                    <a:pt x="0" y="94081"/>
                  </a:moveTo>
                  <a:lnTo>
                    <a:pt x="716235" y="94081"/>
                  </a:lnTo>
                </a:path>
                <a:path w="716279" h="134620">
                  <a:moveTo>
                    <a:pt x="0" y="107524"/>
                  </a:moveTo>
                  <a:lnTo>
                    <a:pt x="716235" y="107549"/>
                  </a:lnTo>
                </a:path>
                <a:path w="716279" h="134620">
                  <a:moveTo>
                    <a:pt x="71608" y="0"/>
                  </a:moveTo>
                  <a:lnTo>
                    <a:pt x="71608" y="13442"/>
                  </a:lnTo>
                </a:path>
                <a:path w="716279" h="134620">
                  <a:moveTo>
                    <a:pt x="214884" y="0"/>
                  </a:moveTo>
                  <a:lnTo>
                    <a:pt x="214884" y="13442"/>
                  </a:lnTo>
                </a:path>
                <a:path w="716279" h="134620">
                  <a:moveTo>
                    <a:pt x="358127" y="25"/>
                  </a:moveTo>
                  <a:lnTo>
                    <a:pt x="358127" y="13442"/>
                  </a:lnTo>
                </a:path>
                <a:path w="716279" h="134620">
                  <a:moveTo>
                    <a:pt x="429767" y="25"/>
                  </a:moveTo>
                  <a:lnTo>
                    <a:pt x="429767" y="13442"/>
                  </a:lnTo>
                </a:path>
                <a:path w="716279" h="134620">
                  <a:moveTo>
                    <a:pt x="573011" y="25"/>
                  </a:moveTo>
                  <a:lnTo>
                    <a:pt x="573011" y="13442"/>
                  </a:lnTo>
                </a:path>
                <a:path w="716279" h="134620">
                  <a:moveTo>
                    <a:pt x="179063" y="13442"/>
                  </a:moveTo>
                  <a:lnTo>
                    <a:pt x="179038" y="40328"/>
                  </a:lnTo>
                </a:path>
                <a:path w="716279" h="134620">
                  <a:moveTo>
                    <a:pt x="393947" y="13442"/>
                  </a:moveTo>
                  <a:lnTo>
                    <a:pt x="393922" y="40328"/>
                  </a:lnTo>
                </a:path>
                <a:path w="716279" h="134620">
                  <a:moveTo>
                    <a:pt x="608831" y="13468"/>
                  </a:moveTo>
                  <a:lnTo>
                    <a:pt x="608806" y="40354"/>
                  </a:lnTo>
                </a:path>
                <a:path w="716279" h="134620">
                  <a:moveTo>
                    <a:pt x="107429" y="40328"/>
                  </a:moveTo>
                  <a:lnTo>
                    <a:pt x="107403" y="60471"/>
                  </a:lnTo>
                </a:path>
                <a:path w="716279" h="134620">
                  <a:moveTo>
                    <a:pt x="286518" y="40328"/>
                  </a:moveTo>
                  <a:lnTo>
                    <a:pt x="286492" y="60471"/>
                  </a:lnTo>
                </a:path>
                <a:path w="716279" h="134620">
                  <a:moveTo>
                    <a:pt x="501402" y="40328"/>
                  </a:moveTo>
                  <a:lnTo>
                    <a:pt x="501402" y="60471"/>
                  </a:lnTo>
                </a:path>
                <a:path w="716279" h="134620">
                  <a:moveTo>
                    <a:pt x="680465" y="40354"/>
                  </a:moveTo>
                  <a:lnTo>
                    <a:pt x="680465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47" y="60471"/>
                  </a:moveTo>
                  <a:lnTo>
                    <a:pt x="238747" y="94081"/>
                  </a:lnTo>
                </a:path>
                <a:path w="716279" h="134620">
                  <a:moveTo>
                    <a:pt x="477488" y="60471"/>
                  </a:moveTo>
                  <a:lnTo>
                    <a:pt x="477488" y="94081"/>
                  </a:lnTo>
                </a:path>
                <a:path w="716279" h="134620">
                  <a:moveTo>
                    <a:pt x="143249" y="107524"/>
                  </a:moveTo>
                  <a:lnTo>
                    <a:pt x="143249" y="134416"/>
                  </a:lnTo>
                </a:path>
                <a:path w="716279" h="134620">
                  <a:moveTo>
                    <a:pt x="584942" y="107524"/>
                  </a:moveTo>
                  <a:lnTo>
                    <a:pt x="584942" y="134416"/>
                  </a:lnTo>
                </a:path>
                <a:path w="716279" h="134620">
                  <a:moveTo>
                    <a:pt x="286416" y="107524"/>
                  </a:moveTo>
                  <a:lnTo>
                    <a:pt x="286416" y="134416"/>
                  </a:lnTo>
                </a:path>
                <a:path w="716279" h="134620">
                  <a:moveTo>
                    <a:pt x="71608" y="94081"/>
                  </a:moveTo>
                  <a:lnTo>
                    <a:pt x="71608" y="107524"/>
                  </a:lnTo>
                </a:path>
                <a:path w="716279" h="134620">
                  <a:moveTo>
                    <a:pt x="214782" y="94081"/>
                  </a:moveTo>
                  <a:lnTo>
                    <a:pt x="214782" y="107524"/>
                  </a:lnTo>
                </a:path>
                <a:path w="716279" h="134620">
                  <a:moveTo>
                    <a:pt x="430930" y="94081"/>
                  </a:moveTo>
                  <a:lnTo>
                    <a:pt x="43093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799486" y="6321393"/>
              <a:ext cx="716915" cy="134620"/>
            </a:xfrm>
            <a:custGeom>
              <a:avLst/>
              <a:gdLst/>
              <a:ahLst/>
              <a:cxnLst/>
              <a:rect l="l" t="t" r="r" b="b"/>
              <a:pathLst>
                <a:path w="716915" h="134620">
                  <a:moveTo>
                    <a:pt x="0" y="0"/>
                  </a:moveTo>
                  <a:lnTo>
                    <a:pt x="716311" y="25"/>
                  </a:lnTo>
                </a:path>
                <a:path w="716915" h="134620">
                  <a:moveTo>
                    <a:pt x="0" y="13442"/>
                  </a:moveTo>
                  <a:lnTo>
                    <a:pt x="716311" y="13442"/>
                  </a:lnTo>
                </a:path>
                <a:path w="716915" h="134620">
                  <a:moveTo>
                    <a:pt x="0" y="40328"/>
                  </a:moveTo>
                  <a:lnTo>
                    <a:pt x="716248" y="40354"/>
                  </a:lnTo>
                </a:path>
                <a:path w="716915" h="134620">
                  <a:moveTo>
                    <a:pt x="0" y="60471"/>
                  </a:moveTo>
                  <a:lnTo>
                    <a:pt x="716248" y="60471"/>
                  </a:lnTo>
                </a:path>
                <a:path w="716915" h="134620">
                  <a:moveTo>
                    <a:pt x="0" y="94081"/>
                  </a:moveTo>
                  <a:lnTo>
                    <a:pt x="716248" y="94081"/>
                  </a:lnTo>
                </a:path>
                <a:path w="716915" h="134620">
                  <a:moveTo>
                    <a:pt x="0" y="107524"/>
                  </a:moveTo>
                  <a:lnTo>
                    <a:pt x="716248" y="107549"/>
                  </a:lnTo>
                </a:path>
                <a:path w="716915" h="134620">
                  <a:moveTo>
                    <a:pt x="71608" y="0"/>
                  </a:moveTo>
                  <a:lnTo>
                    <a:pt x="71608" y="13442"/>
                  </a:lnTo>
                </a:path>
                <a:path w="716915" h="134620">
                  <a:moveTo>
                    <a:pt x="214884" y="0"/>
                  </a:moveTo>
                  <a:lnTo>
                    <a:pt x="214884" y="13442"/>
                  </a:lnTo>
                </a:path>
                <a:path w="716915" h="134620">
                  <a:moveTo>
                    <a:pt x="358127" y="25"/>
                  </a:moveTo>
                  <a:lnTo>
                    <a:pt x="358127" y="13442"/>
                  </a:lnTo>
                </a:path>
                <a:path w="716915" h="134620">
                  <a:moveTo>
                    <a:pt x="429761" y="25"/>
                  </a:moveTo>
                  <a:lnTo>
                    <a:pt x="429761" y="13442"/>
                  </a:lnTo>
                </a:path>
                <a:path w="716915" h="134620">
                  <a:moveTo>
                    <a:pt x="572992" y="25"/>
                  </a:moveTo>
                  <a:lnTo>
                    <a:pt x="572992" y="13442"/>
                  </a:lnTo>
                </a:path>
                <a:path w="716915" h="134620">
                  <a:moveTo>
                    <a:pt x="179063" y="13442"/>
                  </a:moveTo>
                  <a:lnTo>
                    <a:pt x="179038" y="40328"/>
                  </a:lnTo>
                </a:path>
                <a:path w="716915" h="134620">
                  <a:moveTo>
                    <a:pt x="393947" y="13442"/>
                  </a:moveTo>
                  <a:lnTo>
                    <a:pt x="393922" y="40328"/>
                  </a:lnTo>
                </a:path>
                <a:path w="716915" h="134620">
                  <a:moveTo>
                    <a:pt x="608806" y="13468"/>
                  </a:moveTo>
                  <a:lnTo>
                    <a:pt x="608806" y="40354"/>
                  </a:lnTo>
                </a:path>
                <a:path w="716915" h="134620">
                  <a:moveTo>
                    <a:pt x="107429" y="40328"/>
                  </a:moveTo>
                  <a:lnTo>
                    <a:pt x="107403" y="60471"/>
                  </a:lnTo>
                </a:path>
                <a:path w="716915" h="134620">
                  <a:moveTo>
                    <a:pt x="286492" y="40328"/>
                  </a:moveTo>
                  <a:lnTo>
                    <a:pt x="286467" y="60471"/>
                  </a:lnTo>
                </a:path>
                <a:path w="716915" h="134620">
                  <a:moveTo>
                    <a:pt x="501376" y="40328"/>
                  </a:moveTo>
                  <a:lnTo>
                    <a:pt x="501376" y="60471"/>
                  </a:lnTo>
                </a:path>
                <a:path w="716915" h="134620">
                  <a:moveTo>
                    <a:pt x="680434" y="40354"/>
                  </a:moveTo>
                  <a:lnTo>
                    <a:pt x="680434" y="60496"/>
                  </a:lnTo>
                </a:path>
                <a:path w="716915" h="134620">
                  <a:moveTo>
                    <a:pt x="0" y="0"/>
                  </a:moveTo>
                  <a:lnTo>
                    <a:pt x="0" y="13442"/>
                  </a:lnTo>
                </a:path>
                <a:path w="716915" h="134620">
                  <a:moveTo>
                    <a:pt x="0" y="60471"/>
                  </a:moveTo>
                  <a:lnTo>
                    <a:pt x="0" y="94081"/>
                  </a:lnTo>
                </a:path>
                <a:path w="716915" h="134620">
                  <a:moveTo>
                    <a:pt x="238740" y="60471"/>
                  </a:moveTo>
                  <a:lnTo>
                    <a:pt x="238740" y="94081"/>
                  </a:lnTo>
                </a:path>
                <a:path w="716915" h="134620">
                  <a:moveTo>
                    <a:pt x="477488" y="60471"/>
                  </a:moveTo>
                  <a:lnTo>
                    <a:pt x="477488" y="94081"/>
                  </a:lnTo>
                </a:path>
                <a:path w="716915" h="134620">
                  <a:moveTo>
                    <a:pt x="143243" y="107524"/>
                  </a:moveTo>
                  <a:lnTo>
                    <a:pt x="143243" y="134416"/>
                  </a:lnTo>
                </a:path>
                <a:path w="716915" h="134620">
                  <a:moveTo>
                    <a:pt x="584930" y="107524"/>
                  </a:moveTo>
                  <a:lnTo>
                    <a:pt x="584930" y="134416"/>
                  </a:lnTo>
                </a:path>
                <a:path w="716915" h="134620">
                  <a:moveTo>
                    <a:pt x="286391" y="107524"/>
                  </a:moveTo>
                  <a:lnTo>
                    <a:pt x="286391" y="134416"/>
                  </a:lnTo>
                </a:path>
                <a:path w="716915" h="134620">
                  <a:moveTo>
                    <a:pt x="71608" y="94081"/>
                  </a:moveTo>
                  <a:lnTo>
                    <a:pt x="71608" y="107524"/>
                  </a:lnTo>
                </a:path>
                <a:path w="716915" h="134620">
                  <a:moveTo>
                    <a:pt x="214782" y="94081"/>
                  </a:moveTo>
                  <a:lnTo>
                    <a:pt x="214782" y="107524"/>
                  </a:lnTo>
                </a:path>
                <a:path w="716915" h="134620">
                  <a:moveTo>
                    <a:pt x="430930" y="94081"/>
                  </a:moveTo>
                  <a:lnTo>
                    <a:pt x="430930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6515798" y="6321393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61" y="25"/>
                  </a:lnTo>
                </a:path>
                <a:path w="716279" h="134620">
                  <a:moveTo>
                    <a:pt x="0" y="13442"/>
                  </a:moveTo>
                  <a:lnTo>
                    <a:pt x="716261" y="13442"/>
                  </a:lnTo>
                </a:path>
                <a:path w="716279" h="134620">
                  <a:moveTo>
                    <a:pt x="0" y="40328"/>
                  </a:moveTo>
                  <a:lnTo>
                    <a:pt x="716261" y="40354"/>
                  </a:lnTo>
                </a:path>
                <a:path w="716279" h="134620">
                  <a:moveTo>
                    <a:pt x="0" y="60471"/>
                  </a:moveTo>
                  <a:lnTo>
                    <a:pt x="716261" y="60471"/>
                  </a:lnTo>
                </a:path>
                <a:path w="716279" h="134620">
                  <a:moveTo>
                    <a:pt x="0" y="94081"/>
                  </a:moveTo>
                  <a:lnTo>
                    <a:pt x="716261" y="94081"/>
                  </a:lnTo>
                </a:path>
                <a:path w="716279" h="134620">
                  <a:moveTo>
                    <a:pt x="0" y="107524"/>
                  </a:moveTo>
                  <a:lnTo>
                    <a:pt x="716261" y="107549"/>
                  </a:lnTo>
                </a:path>
                <a:path w="716279" h="134620">
                  <a:moveTo>
                    <a:pt x="71564" y="0"/>
                  </a:moveTo>
                  <a:lnTo>
                    <a:pt x="71564" y="13442"/>
                  </a:lnTo>
                </a:path>
                <a:path w="716279" h="134620">
                  <a:moveTo>
                    <a:pt x="214884" y="0"/>
                  </a:moveTo>
                  <a:lnTo>
                    <a:pt x="214884" y="13442"/>
                  </a:lnTo>
                </a:path>
                <a:path w="716279" h="134620">
                  <a:moveTo>
                    <a:pt x="358076" y="0"/>
                  </a:moveTo>
                  <a:lnTo>
                    <a:pt x="358076" y="13442"/>
                  </a:lnTo>
                </a:path>
                <a:path w="716279" h="134620">
                  <a:moveTo>
                    <a:pt x="429768" y="0"/>
                  </a:moveTo>
                  <a:lnTo>
                    <a:pt x="429768" y="13442"/>
                  </a:lnTo>
                </a:path>
                <a:path w="716279" h="134620">
                  <a:moveTo>
                    <a:pt x="572960" y="0"/>
                  </a:moveTo>
                  <a:lnTo>
                    <a:pt x="572960" y="13442"/>
                  </a:lnTo>
                </a:path>
                <a:path w="716279" h="134620">
                  <a:moveTo>
                    <a:pt x="179006" y="13442"/>
                  </a:moveTo>
                  <a:lnTo>
                    <a:pt x="179006" y="40328"/>
                  </a:lnTo>
                </a:path>
                <a:path w="716279" h="134620">
                  <a:moveTo>
                    <a:pt x="393890" y="13442"/>
                  </a:moveTo>
                  <a:lnTo>
                    <a:pt x="393890" y="40328"/>
                  </a:lnTo>
                </a:path>
                <a:path w="716279" h="134620">
                  <a:moveTo>
                    <a:pt x="608774" y="13468"/>
                  </a:moveTo>
                  <a:lnTo>
                    <a:pt x="608774" y="40354"/>
                  </a:lnTo>
                </a:path>
                <a:path w="716279" h="134620">
                  <a:moveTo>
                    <a:pt x="107378" y="40328"/>
                  </a:moveTo>
                  <a:lnTo>
                    <a:pt x="107378" y="60471"/>
                  </a:lnTo>
                </a:path>
                <a:path w="716279" h="134620">
                  <a:moveTo>
                    <a:pt x="286448" y="40328"/>
                  </a:moveTo>
                  <a:lnTo>
                    <a:pt x="286448" y="60471"/>
                  </a:lnTo>
                </a:path>
                <a:path w="716279" h="134620">
                  <a:moveTo>
                    <a:pt x="501332" y="40328"/>
                  </a:moveTo>
                  <a:lnTo>
                    <a:pt x="501332" y="60471"/>
                  </a:lnTo>
                </a:path>
                <a:path w="7162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696" y="60471"/>
                  </a:moveTo>
                  <a:lnTo>
                    <a:pt x="238696" y="94081"/>
                  </a:lnTo>
                </a:path>
                <a:path w="716279" h="134620">
                  <a:moveTo>
                    <a:pt x="477456" y="60471"/>
                  </a:moveTo>
                  <a:lnTo>
                    <a:pt x="477456" y="94081"/>
                  </a:lnTo>
                </a:path>
                <a:path w="716279" h="134620">
                  <a:moveTo>
                    <a:pt x="143192" y="132829"/>
                  </a:moveTo>
                  <a:lnTo>
                    <a:pt x="143192" y="134416"/>
                  </a:lnTo>
                </a:path>
                <a:path w="716279" h="134620">
                  <a:moveTo>
                    <a:pt x="143192" y="107524"/>
                  </a:moveTo>
                  <a:lnTo>
                    <a:pt x="143192" y="132829"/>
                  </a:lnTo>
                </a:path>
                <a:path w="716279" h="134620">
                  <a:moveTo>
                    <a:pt x="584898" y="132829"/>
                  </a:moveTo>
                  <a:lnTo>
                    <a:pt x="584898" y="134416"/>
                  </a:lnTo>
                </a:path>
                <a:path w="716279" h="134620">
                  <a:moveTo>
                    <a:pt x="584898" y="107524"/>
                  </a:moveTo>
                  <a:lnTo>
                    <a:pt x="584898" y="132829"/>
                  </a:lnTo>
                </a:path>
                <a:path w="716279" h="134620">
                  <a:moveTo>
                    <a:pt x="286385" y="132829"/>
                  </a:moveTo>
                  <a:lnTo>
                    <a:pt x="286385" y="134416"/>
                  </a:lnTo>
                </a:path>
                <a:path w="716279" h="134620">
                  <a:moveTo>
                    <a:pt x="286385" y="107524"/>
                  </a:moveTo>
                  <a:lnTo>
                    <a:pt x="286385" y="132829"/>
                  </a:lnTo>
                </a:path>
                <a:path w="716279" h="134620">
                  <a:moveTo>
                    <a:pt x="71564" y="94081"/>
                  </a:moveTo>
                  <a:lnTo>
                    <a:pt x="71564" y="107524"/>
                  </a:lnTo>
                </a:path>
                <a:path w="716279" h="134620">
                  <a:moveTo>
                    <a:pt x="214757" y="94081"/>
                  </a:moveTo>
                  <a:lnTo>
                    <a:pt x="214757" y="107524"/>
                  </a:lnTo>
                </a:path>
                <a:path w="716279" h="134620">
                  <a:moveTo>
                    <a:pt x="430911" y="94081"/>
                  </a:moveTo>
                  <a:lnTo>
                    <a:pt x="430911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7232014" y="6321393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79" y="25"/>
                  </a:lnTo>
                </a:path>
                <a:path w="716279" h="134620">
                  <a:moveTo>
                    <a:pt x="0" y="13442"/>
                  </a:moveTo>
                  <a:lnTo>
                    <a:pt x="716279" y="13442"/>
                  </a:lnTo>
                </a:path>
                <a:path w="716279" h="134620">
                  <a:moveTo>
                    <a:pt x="0" y="40328"/>
                  </a:moveTo>
                  <a:lnTo>
                    <a:pt x="716279" y="40354"/>
                  </a:lnTo>
                </a:path>
                <a:path w="716279" h="134620">
                  <a:moveTo>
                    <a:pt x="0" y="60471"/>
                  </a:moveTo>
                  <a:lnTo>
                    <a:pt x="716279" y="60471"/>
                  </a:lnTo>
                </a:path>
                <a:path w="716279" h="134620">
                  <a:moveTo>
                    <a:pt x="0" y="94081"/>
                  </a:moveTo>
                  <a:lnTo>
                    <a:pt x="716279" y="94081"/>
                  </a:lnTo>
                </a:path>
                <a:path w="716279" h="134620">
                  <a:moveTo>
                    <a:pt x="0" y="107524"/>
                  </a:moveTo>
                  <a:lnTo>
                    <a:pt x="716279" y="107549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947" y="0"/>
                  </a:moveTo>
                  <a:lnTo>
                    <a:pt x="214947" y="13442"/>
                  </a:lnTo>
                </a:path>
                <a:path w="716279" h="134620">
                  <a:moveTo>
                    <a:pt x="358139" y="25"/>
                  </a:moveTo>
                  <a:lnTo>
                    <a:pt x="358139" y="13442"/>
                  </a:lnTo>
                </a:path>
                <a:path w="716279" h="134620">
                  <a:moveTo>
                    <a:pt x="429831" y="25"/>
                  </a:moveTo>
                  <a:lnTo>
                    <a:pt x="429831" y="13442"/>
                  </a:lnTo>
                </a:path>
                <a:path w="716279" h="134620">
                  <a:moveTo>
                    <a:pt x="573024" y="25"/>
                  </a:moveTo>
                  <a:lnTo>
                    <a:pt x="573024" y="13442"/>
                  </a:lnTo>
                </a:path>
                <a:path w="716279" h="134620">
                  <a:moveTo>
                    <a:pt x="179133" y="13442"/>
                  </a:moveTo>
                  <a:lnTo>
                    <a:pt x="179069" y="40328"/>
                  </a:lnTo>
                </a:path>
                <a:path w="716279" h="134620">
                  <a:moveTo>
                    <a:pt x="394017" y="13442"/>
                  </a:moveTo>
                  <a:lnTo>
                    <a:pt x="393953" y="40328"/>
                  </a:lnTo>
                </a:path>
                <a:path w="716279" h="134620">
                  <a:moveTo>
                    <a:pt x="608901" y="13468"/>
                  </a:moveTo>
                  <a:lnTo>
                    <a:pt x="608837" y="40354"/>
                  </a:lnTo>
                </a:path>
                <a:path w="716279" h="134620">
                  <a:moveTo>
                    <a:pt x="107441" y="40328"/>
                  </a:moveTo>
                  <a:lnTo>
                    <a:pt x="107441" y="60471"/>
                  </a:lnTo>
                </a:path>
                <a:path w="716279" h="134620">
                  <a:moveTo>
                    <a:pt x="286511" y="40328"/>
                  </a:moveTo>
                  <a:lnTo>
                    <a:pt x="286511" y="60471"/>
                  </a:lnTo>
                </a:path>
                <a:path w="716279" h="134620">
                  <a:moveTo>
                    <a:pt x="501395" y="40328"/>
                  </a:moveTo>
                  <a:lnTo>
                    <a:pt x="501395" y="60471"/>
                  </a:lnTo>
                </a:path>
                <a:path w="716279" h="134620">
                  <a:moveTo>
                    <a:pt x="680529" y="40354"/>
                  </a:moveTo>
                  <a:lnTo>
                    <a:pt x="680529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59" y="60471"/>
                  </a:moveTo>
                  <a:lnTo>
                    <a:pt x="238759" y="94081"/>
                  </a:lnTo>
                </a:path>
                <a:path w="716279" h="134620">
                  <a:moveTo>
                    <a:pt x="477519" y="60471"/>
                  </a:moveTo>
                  <a:lnTo>
                    <a:pt x="477519" y="94081"/>
                  </a:lnTo>
                </a:path>
                <a:path w="716279" h="134620">
                  <a:moveTo>
                    <a:pt x="143255" y="132829"/>
                  </a:moveTo>
                  <a:lnTo>
                    <a:pt x="143255" y="134416"/>
                  </a:lnTo>
                </a:path>
                <a:path w="716279" h="134620">
                  <a:moveTo>
                    <a:pt x="143255" y="107524"/>
                  </a:moveTo>
                  <a:lnTo>
                    <a:pt x="143255" y="132829"/>
                  </a:lnTo>
                </a:path>
                <a:path w="716279" h="134620">
                  <a:moveTo>
                    <a:pt x="584961" y="132829"/>
                  </a:moveTo>
                  <a:lnTo>
                    <a:pt x="584961" y="134416"/>
                  </a:lnTo>
                </a:path>
                <a:path w="716279" h="134620">
                  <a:moveTo>
                    <a:pt x="584961" y="107524"/>
                  </a:moveTo>
                  <a:lnTo>
                    <a:pt x="584961" y="132829"/>
                  </a:lnTo>
                </a:path>
                <a:path w="716279" h="134620">
                  <a:moveTo>
                    <a:pt x="286448" y="132829"/>
                  </a:moveTo>
                  <a:lnTo>
                    <a:pt x="286448" y="134416"/>
                  </a:lnTo>
                </a:path>
                <a:path w="716279" h="134620">
                  <a:moveTo>
                    <a:pt x="286448" y="107524"/>
                  </a:moveTo>
                  <a:lnTo>
                    <a:pt x="286448" y="132829"/>
                  </a:lnTo>
                </a:path>
                <a:path w="716279" h="134620">
                  <a:moveTo>
                    <a:pt x="71627" y="94081"/>
                  </a:moveTo>
                  <a:lnTo>
                    <a:pt x="71627" y="107524"/>
                  </a:lnTo>
                </a:path>
                <a:path w="716279" h="134620">
                  <a:moveTo>
                    <a:pt x="214820" y="94081"/>
                  </a:moveTo>
                  <a:lnTo>
                    <a:pt x="214820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7948294" y="6321393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79" y="25"/>
                  </a:lnTo>
                </a:path>
                <a:path w="716279" h="134620">
                  <a:moveTo>
                    <a:pt x="0" y="13442"/>
                  </a:moveTo>
                  <a:lnTo>
                    <a:pt x="716279" y="13442"/>
                  </a:lnTo>
                </a:path>
                <a:path w="716279" h="134620">
                  <a:moveTo>
                    <a:pt x="0" y="40328"/>
                  </a:moveTo>
                  <a:lnTo>
                    <a:pt x="716279" y="40354"/>
                  </a:lnTo>
                </a:path>
                <a:path w="716279" h="134620">
                  <a:moveTo>
                    <a:pt x="0" y="60471"/>
                  </a:moveTo>
                  <a:lnTo>
                    <a:pt x="716279" y="60471"/>
                  </a:lnTo>
                </a:path>
                <a:path w="716279" h="134620">
                  <a:moveTo>
                    <a:pt x="0" y="94081"/>
                  </a:moveTo>
                  <a:lnTo>
                    <a:pt x="716279" y="94081"/>
                  </a:lnTo>
                </a:path>
                <a:path w="716279" h="134620">
                  <a:moveTo>
                    <a:pt x="0" y="107524"/>
                  </a:moveTo>
                  <a:lnTo>
                    <a:pt x="716279" y="107549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883" y="0"/>
                  </a:moveTo>
                  <a:lnTo>
                    <a:pt x="214883" y="13442"/>
                  </a:lnTo>
                </a:path>
                <a:path w="716279" h="134620">
                  <a:moveTo>
                    <a:pt x="358203" y="25"/>
                  </a:moveTo>
                  <a:lnTo>
                    <a:pt x="358203" y="13442"/>
                  </a:lnTo>
                </a:path>
                <a:path w="716279" h="134620">
                  <a:moveTo>
                    <a:pt x="429768" y="25"/>
                  </a:moveTo>
                  <a:lnTo>
                    <a:pt x="429768" y="13442"/>
                  </a:lnTo>
                </a:path>
                <a:path w="716279" h="134620">
                  <a:moveTo>
                    <a:pt x="573087" y="25"/>
                  </a:moveTo>
                  <a:lnTo>
                    <a:pt x="573087" y="13442"/>
                  </a:lnTo>
                </a:path>
                <a:path w="716279" h="134620">
                  <a:moveTo>
                    <a:pt x="179133" y="13442"/>
                  </a:moveTo>
                  <a:lnTo>
                    <a:pt x="179070" y="40328"/>
                  </a:lnTo>
                </a:path>
                <a:path w="716279" h="134620">
                  <a:moveTo>
                    <a:pt x="394017" y="13442"/>
                  </a:moveTo>
                  <a:lnTo>
                    <a:pt x="393953" y="40328"/>
                  </a:lnTo>
                </a:path>
                <a:path w="716279" h="134620">
                  <a:moveTo>
                    <a:pt x="608901" y="13468"/>
                  </a:moveTo>
                  <a:lnTo>
                    <a:pt x="608837" y="40354"/>
                  </a:lnTo>
                </a:path>
                <a:path w="716279" h="134620">
                  <a:moveTo>
                    <a:pt x="107505" y="40328"/>
                  </a:moveTo>
                  <a:lnTo>
                    <a:pt x="107441" y="60471"/>
                  </a:lnTo>
                </a:path>
                <a:path w="716279" h="134620">
                  <a:moveTo>
                    <a:pt x="286511" y="40328"/>
                  </a:moveTo>
                  <a:lnTo>
                    <a:pt x="286511" y="60471"/>
                  </a:lnTo>
                </a:path>
                <a:path w="716279" h="134620">
                  <a:moveTo>
                    <a:pt x="501396" y="40328"/>
                  </a:moveTo>
                  <a:lnTo>
                    <a:pt x="501396" y="60471"/>
                  </a:lnTo>
                </a:path>
                <a:path w="716279" h="134620">
                  <a:moveTo>
                    <a:pt x="680465" y="40354"/>
                  </a:moveTo>
                  <a:lnTo>
                    <a:pt x="680465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759" y="60471"/>
                  </a:moveTo>
                  <a:lnTo>
                    <a:pt x="238759" y="94081"/>
                  </a:lnTo>
                </a:path>
                <a:path w="716279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16279" h="134620">
                  <a:moveTo>
                    <a:pt x="143319" y="132829"/>
                  </a:moveTo>
                  <a:lnTo>
                    <a:pt x="143319" y="134416"/>
                  </a:lnTo>
                </a:path>
                <a:path w="716279" h="134620">
                  <a:moveTo>
                    <a:pt x="143319" y="107524"/>
                  </a:moveTo>
                  <a:lnTo>
                    <a:pt x="143319" y="132829"/>
                  </a:lnTo>
                </a:path>
                <a:path w="716279" h="134620">
                  <a:moveTo>
                    <a:pt x="584961" y="132829"/>
                  </a:moveTo>
                  <a:lnTo>
                    <a:pt x="584961" y="134416"/>
                  </a:lnTo>
                </a:path>
                <a:path w="716279" h="134620">
                  <a:moveTo>
                    <a:pt x="584961" y="107524"/>
                  </a:moveTo>
                  <a:lnTo>
                    <a:pt x="584961" y="132829"/>
                  </a:lnTo>
                </a:path>
                <a:path w="716279" h="134620">
                  <a:moveTo>
                    <a:pt x="286448" y="132829"/>
                  </a:moveTo>
                  <a:lnTo>
                    <a:pt x="286448" y="134416"/>
                  </a:lnTo>
                </a:path>
                <a:path w="716279" h="134620">
                  <a:moveTo>
                    <a:pt x="286448" y="107524"/>
                  </a:moveTo>
                  <a:lnTo>
                    <a:pt x="286448" y="132829"/>
                  </a:lnTo>
                </a:path>
                <a:path w="716279" h="134620">
                  <a:moveTo>
                    <a:pt x="71627" y="94081"/>
                  </a:moveTo>
                  <a:lnTo>
                    <a:pt x="71627" y="107524"/>
                  </a:lnTo>
                </a:path>
                <a:path w="716279" h="134620">
                  <a:moveTo>
                    <a:pt x="214820" y="94081"/>
                  </a:moveTo>
                  <a:lnTo>
                    <a:pt x="214820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8664575" y="6321393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79" y="25"/>
                  </a:lnTo>
                </a:path>
                <a:path w="716279" h="134620">
                  <a:moveTo>
                    <a:pt x="0" y="13442"/>
                  </a:moveTo>
                  <a:lnTo>
                    <a:pt x="716279" y="13442"/>
                  </a:lnTo>
                </a:path>
                <a:path w="716279" h="134620">
                  <a:moveTo>
                    <a:pt x="0" y="40328"/>
                  </a:moveTo>
                  <a:lnTo>
                    <a:pt x="716279" y="40354"/>
                  </a:lnTo>
                </a:path>
                <a:path w="716279" h="134620">
                  <a:moveTo>
                    <a:pt x="0" y="60471"/>
                  </a:moveTo>
                  <a:lnTo>
                    <a:pt x="716279" y="60471"/>
                  </a:lnTo>
                </a:path>
                <a:path w="716279" h="134620">
                  <a:moveTo>
                    <a:pt x="0" y="94081"/>
                  </a:moveTo>
                  <a:lnTo>
                    <a:pt x="716279" y="94081"/>
                  </a:lnTo>
                </a:path>
                <a:path w="716279" h="134620">
                  <a:moveTo>
                    <a:pt x="0" y="107524"/>
                  </a:moveTo>
                  <a:lnTo>
                    <a:pt x="716279" y="107549"/>
                  </a:lnTo>
                </a:path>
                <a:path w="716279" h="134620">
                  <a:moveTo>
                    <a:pt x="71691" y="0"/>
                  </a:moveTo>
                  <a:lnTo>
                    <a:pt x="71691" y="13442"/>
                  </a:lnTo>
                </a:path>
                <a:path w="716279" h="134620">
                  <a:moveTo>
                    <a:pt x="214883" y="0"/>
                  </a:moveTo>
                  <a:lnTo>
                    <a:pt x="214883" y="13442"/>
                  </a:lnTo>
                </a:path>
                <a:path w="716279" h="134620">
                  <a:moveTo>
                    <a:pt x="358203" y="25"/>
                  </a:moveTo>
                  <a:lnTo>
                    <a:pt x="358203" y="13442"/>
                  </a:lnTo>
                </a:path>
                <a:path w="716279" h="134620">
                  <a:moveTo>
                    <a:pt x="429768" y="25"/>
                  </a:moveTo>
                  <a:lnTo>
                    <a:pt x="429768" y="13442"/>
                  </a:lnTo>
                </a:path>
                <a:path w="716279" h="134620">
                  <a:moveTo>
                    <a:pt x="573087" y="25"/>
                  </a:moveTo>
                  <a:lnTo>
                    <a:pt x="573087" y="13442"/>
                  </a:lnTo>
                </a:path>
                <a:path w="716279" h="134620">
                  <a:moveTo>
                    <a:pt x="179133" y="13442"/>
                  </a:moveTo>
                  <a:lnTo>
                    <a:pt x="179070" y="40328"/>
                  </a:lnTo>
                </a:path>
                <a:path w="716279" h="134620">
                  <a:moveTo>
                    <a:pt x="394017" y="13442"/>
                  </a:moveTo>
                  <a:lnTo>
                    <a:pt x="393953" y="40328"/>
                  </a:lnTo>
                </a:path>
                <a:path w="716279" h="134620">
                  <a:moveTo>
                    <a:pt x="608901" y="13468"/>
                  </a:moveTo>
                  <a:lnTo>
                    <a:pt x="608838" y="40354"/>
                  </a:lnTo>
                </a:path>
                <a:path w="716279" h="134620">
                  <a:moveTo>
                    <a:pt x="107505" y="40328"/>
                  </a:moveTo>
                  <a:lnTo>
                    <a:pt x="107442" y="60471"/>
                  </a:lnTo>
                </a:path>
                <a:path w="716279" h="134620">
                  <a:moveTo>
                    <a:pt x="286575" y="40328"/>
                  </a:moveTo>
                  <a:lnTo>
                    <a:pt x="286511" y="60471"/>
                  </a:lnTo>
                </a:path>
                <a:path w="716279" h="134620">
                  <a:moveTo>
                    <a:pt x="501396" y="40328"/>
                  </a:moveTo>
                  <a:lnTo>
                    <a:pt x="501396" y="60471"/>
                  </a:lnTo>
                </a:path>
                <a:path w="7162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71"/>
                  </a:moveTo>
                  <a:lnTo>
                    <a:pt x="0" y="94081"/>
                  </a:lnTo>
                </a:path>
                <a:path w="716279" h="134620">
                  <a:moveTo>
                    <a:pt x="238823" y="60471"/>
                  </a:moveTo>
                  <a:lnTo>
                    <a:pt x="238823" y="94081"/>
                  </a:lnTo>
                </a:path>
                <a:path w="716279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16279" h="134620">
                  <a:moveTo>
                    <a:pt x="143319" y="132829"/>
                  </a:moveTo>
                  <a:lnTo>
                    <a:pt x="143319" y="134416"/>
                  </a:lnTo>
                </a:path>
                <a:path w="716279" h="134620">
                  <a:moveTo>
                    <a:pt x="143319" y="107524"/>
                  </a:moveTo>
                  <a:lnTo>
                    <a:pt x="143319" y="132829"/>
                  </a:lnTo>
                </a:path>
                <a:path w="716279" h="134620">
                  <a:moveTo>
                    <a:pt x="584961" y="132829"/>
                  </a:moveTo>
                  <a:lnTo>
                    <a:pt x="584961" y="134416"/>
                  </a:lnTo>
                </a:path>
                <a:path w="716279" h="134620">
                  <a:moveTo>
                    <a:pt x="584961" y="107524"/>
                  </a:moveTo>
                  <a:lnTo>
                    <a:pt x="584961" y="132829"/>
                  </a:lnTo>
                </a:path>
                <a:path w="716279" h="134620">
                  <a:moveTo>
                    <a:pt x="286448" y="132829"/>
                  </a:moveTo>
                  <a:lnTo>
                    <a:pt x="286448" y="134416"/>
                  </a:lnTo>
                </a:path>
                <a:path w="716279" h="134620">
                  <a:moveTo>
                    <a:pt x="286448" y="107524"/>
                  </a:moveTo>
                  <a:lnTo>
                    <a:pt x="286448" y="132829"/>
                  </a:lnTo>
                </a:path>
                <a:path w="716279" h="134620">
                  <a:moveTo>
                    <a:pt x="71691" y="94081"/>
                  </a:moveTo>
                  <a:lnTo>
                    <a:pt x="71691" y="107524"/>
                  </a:lnTo>
                </a:path>
                <a:path w="716279" h="134620">
                  <a:moveTo>
                    <a:pt x="214820" y="94081"/>
                  </a:moveTo>
                  <a:lnTo>
                    <a:pt x="214820" y="107524"/>
                  </a:lnTo>
                </a:path>
                <a:path w="7162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9380854" y="6321393"/>
              <a:ext cx="703580" cy="134620"/>
            </a:xfrm>
            <a:custGeom>
              <a:avLst/>
              <a:gdLst/>
              <a:ahLst/>
              <a:cxnLst/>
              <a:rect l="l" t="t" r="r" b="b"/>
              <a:pathLst>
                <a:path w="703579" h="134620">
                  <a:moveTo>
                    <a:pt x="0" y="13442"/>
                  </a:moveTo>
                  <a:lnTo>
                    <a:pt x="702980" y="13442"/>
                  </a:lnTo>
                </a:path>
                <a:path w="703579" h="134620">
                  <a:moveTo>
                    <a:pt x="0" y="40328"/>
                  </a:moveTo>
                  <a:lnTo>
                    <a:pt x="702974" y="40353"/>
                  </a:lnTo>
                </a:path>
                <a:path w="703579" h="134620">
                  <a:moveTo>
                    <a:pt x="0" y="60471"/>
                  </a:moveTo>
                  <a:lnTo>
                    <a:pt x="702970" y="60471"/>
                  </a:lnTo>
                </a:path>
                <a:path w="703579" h="134620">
                  <a:moveTo>
                    <a:pt x="0" y="94081"/>
                  </a:moveTo>
                  <a:lnTo>
                    <a:pt x="702964" y="94081"/>
                  </a:lnTo>
                </a:path>
                <a:path w="703579" h="134620">
                  <a:moveTo>
                    <a:pt x="0" y="107524"/>
                  </a:moveTo>
                  <a:lnTo>
                    <a:pt x="702961" y="107549"/>
                  </a:lnTo>
                </a:path>
                <a:path w="703579" h="134620">
                  <a:moveTo>
                    <a:pt x="71691" y="0"/>
                  </a:moveTo>
                  <a:lnTo>
                    <a:pt x="71691" y="13442"/>
                  </a:lnTo>
                </a:path>
                <a:path w="703579" h="134620">
                  <a:moveTo>
                    <a:pt x="214884" y="0"/>
                  </a:moveTo>
                  <a:lnTo>
                    <a:pt x="214884" y="13442"/>
                  </a:lnTo>
                </a:path>
                <a:path w="703579" h="134620">
                  <a:moveTo>
                    <a:pt x="358203" y="0"/>
                  </a:moveTo>
                  <a:lnTo>
                    <a:pt x="358203" y="13442"/>
                  </a:lnTo>
                </a:path>
                <a:path w="703579" h="134620">
                  <a:moveTo>
                    <a:pt x="429768" y="0"/>
                  </a:moveTo>
                  <a:lnTo>
                    <a:pt x="429768" y="13442"/>
                  </a:lnTo>
                </a:path>
                <a:path w="703579" h="134620">
                  <a:moveTo>
                    <a:pt x="573087" y="0"/>
                  </a:moveTo>
                  <a:lnTo>
                    <a:pt x="573087" y="13442"/>
                  </a:lnTo>
                </a:path>
                <a:path w="703579" h="134620">
                  <a:moveTo>
                    <a:pt x="179070" y="13442"/>
                  </a:moveTo>
                  <a:lnTo>
                    <a:pt x="179070" y="40328"/>
                  </a:lnTo>
                </a:path>
                <a:path w="703579" h="134620">
                  <a:moveTo>
                    <a:pt x="394017" y="13442"/>
                  </a:moveTo>
                  <a:lnTo>
                    <a:pt x="393953" y="40328"/>
                  </a:lnTo>
                </a:path>
                <a:path w="703579" h="134620">
                  <a:moveTo>
                    <a:pt x="608901" y="13468"/>
                  </a:moveTo>
                  <a:lnTo>
                    <a:pt x="608838" y="40354"/>
                  </a:lnTo>
                </a:path>
                <a:path w="703579" h="134620">
                  <a:moveTo>
                    <a:pt x="107505" y="40328"/>
                  </a:moveTo>
                  <a:lnTo>
                    <a:pt x="107442" y="60471"/>
                  </a:lnTo>
                </a:path>
                <a:path w="703579" h="134620">
                  <a:moveTo>
                    <a:pt x="286575" y="40328"/>
                  </a:moveTo>
                  <a:lnTo>
                    <a:pt x="286512" y="60471"/>
                  </a:lnTo>
                </a:path>
                <a:path w="703579" h="134620">
                  <a:moveTo>
                    <a:pt x="501459" y="40328"/>
                  </a:moveTo>
                  <a:lnTo>
                    <a:pt x="501459" y="60471"/>
                  </a:lnTo>
                </a:path>
                <a:path w="703579" h="134620">
                  <a:moveTo>
                    <a:pt x="680466" y="40354"/>
                  </a:moveTo>
                  <a:lnTo>
                    <a:pt x="680466" y="60496"/>
                  </a:lnTo>
                </a:path>
                <a:path w="703579" h="134620">
                  <a:moveTo>
                    <a:pt x="0" y="0"/>
                  </a:moveTo>
                  <a:lnTo>
                    <a:pt x="0" y="13442"/>
                  </a:lnTo>
                </a:path>
                <a:path w="703579" h="134620">
                  <a:moveTo>
                    <a:pt x="0" y="60471"/>
                  </a:moveTo>
                  <a:lnTo>
                    <a:pt x="0" y="94081"/>
                  </a:lnTo>
                </a:path>
                <a:path w="703579" h="134620">
                  <a:moveTo>
                    <a:pt x="238760" y="60471"/>
                  </a:moveTo>
                  <a:lnTo>
                    <a:pt x="238760" y="94081"/>
                  </a:lnTo>
                </a:path>
                <a:path w="703579" h="134620">
                  <a:moveTo>
                    <a:pt x="477520" y="60471"/>
                  </a:moveTo>
                  <a:lnTo>
                    <a:pt x="477520" y="94081"/>
                  </a:lnTo>
                </a:path>
                <a:path w="703579" h="134620">
                  <a:moveTo>
                    <a:pt x="143319" y="132829"/>
                  </a:moveTo>
                  <a:lnTo>
                    <a:pt x="143319" y="134416"/>
                  </a:lnTo>
                </a:path>
                <a:path w="703579" h="134620">
                  <a:moveTo>
                    <a:pt x="143319" y="107524"/>
                  </a:moveTo>
                  <a:lnTo>
                    <a:pt x="143319" y="132829"/>
                  </a:lnTo>
                </a:path>
                <a:path w="703579" h="134620">
                  <a:moveTo>
                    <a:pt x="584962" y="132829"/>
                  </a:moveTo>
                  <a:lnTo>
                    <a:pt x="584962" y="134416"/>
                  </a:lnTo>
                </a:path>
                <a:path w="703579" h="134620">
                  <a:moveTo>
                    <a:pt x="584962" y="107524"/>
                  </a:moveTo>
                  <a:lnTo>
                    <a:pt x="584962" y="132829"/>
                  </a:lnTo>
                </a:path>
                <a:path w="703579" h="134620">
                  <a:moveTo>
                    <a:pt x="286448" y="132829"/>
                  </a:moveTo>
                  <a:lnTo>
                    <a:pt x="286448" y="134416"/>
                  </a:lnTo>
                </a:path>
                <a:path w="703579" h="134620">
                  <a:moveTo>
                    <a:pt x="286448" y="107524"/>
                  </a:moveTo>
                  <a:lnTo>
                    <a:pt x="286448" y="132829"/>
                  </a:lnTo>
                </a:path>
                <a:path w="703579" h="134620">
                  <a:moveTo>
                    <a:pt x="71691" y="94081"/>
                  </a:moveTo>
                  <a:lnTo>
                    <a:pt x="71691" y="107524"/>
                  </a:lnTo>
                </a:path>
                <a:path w="703579" h="134620">
                  <a:moveTo>
                    <a:pt x="214820" y="94081"/>
                  </a:moveTo>
                  <a:lnTo>
                    <a:pt x="214820" y="107524"/>
                  </a:lnTo>
                </a:path>
                <a:path w="703579" h="134620">
                  <a:moveTo>
                    <a:pt x="430974" y="94081"/>
                  </a:moveTo>
                  <a:lnTo>
                    <a:pt x="430974" y="1075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178769" y="6455810"/>
              <a:ext cx="188595" cy="60960"/>
            </a:xfrm>
            <a:custGeom>
              <a:avLst/>
              <a:gdLst/>
              <a:ahLst/>
              <a:cxnLst/>
              <a:rect l="l" t="t" r="r" b="b"/>
              <a:pathLst>
                <a:path w="188595" h="60959">
                  <a:moveTo>
                    <a:pt x="0" y="0"/>
                  </a:moveTo>
                  <a:lnTo>
                    <a:pt x="188144" y="50"/>
                  </a:lnTo>
                </a:path>
                <a:path w="188595" h="60959">
                  <a:moveTo>
                    <a:pt x="0" y="13442"/>
                  </a:moveTo>
                  <a:lnTo>
                    <a:pt x="188144" y="13442"/>
                  </a:lnTo>
                </a:path>
                <a:path w="188595" h="60959">
                  <a:moveTo>
                    <a:pt x="0" y="40347"/>
                  </a:moveTo>
                  <a:lnTo>
                    <a:pt x="188144" y="40353"/>
                  </a:lnTo>
                </a:path>
                <a:path w="188595" h="60959">
                  <a:moveTo>
                    <a:pt x="0" y="60495"/>
                  </a:moveTo>
                  <a:lnTo>
                    <a:pt x="188144" y="60495"/>
                  </a:lnTo>
                </a:path>
                <a:path w="188595" h="60959">
                  <a:moveTo>
                    <a:pt x="44875" y="24"/>
                  </a:moveTo>
                  <a:lnTo>
                    <a:pt x="44875" y="13442"/>
                  </a:lnTo>
                </a:path>
                <a:path w="188595" h="60959">
                  <a:moveTo>
                    <a:pt x="80689" y="13467"/>
                  </a:moveTo>
                  <a:lnTo>
                    <a:pt x="80664" y="40353"/>
                  </a:lnTo>
                </a:path>
                <a:path w="188595" h="60959">
                  <a:moveTo>
                    <a:pt x="152330" y="40353"/>
                  </a:moveTo>
                  <a:lnTo>
                    <a:pt x="152330" y="6049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366913" y="6455810"/>
              <a:ext cx="716915" cy="60960"/>
            </a:xfrm>
            <a:custGeom>
              <a:avLst/>
              <a:gdLst/>
              <a:ahLst/>
              <a:cxnLst/>
              <a:rect l="l" t="t" r="r" b="b"/>
              <a:pathLst>
                <a:path w="716914" h="60959">
                  <a:moveTo>
                    <a:pt x="0" y="0"/>
                  </a:moveTo>
                  <a:lnTo>
                    <a:pt x="716286" y="50"/>
                  </a:lnTo>
                </a:path>
                <a:path w="716914" h="60959">
                  <a:moveTo>
                    <a:pt x="0" y="13442"/>
                  </a:moveTo>
                  <a:lnTo>
                    <a:pt x="716286" y="13442"/>
                  </a:lnTo>
                </a:path>
                <a:path w="716914" h="60959">
                  <a:moveTo>
                    <a:pt x="0" y="40328"/>
                  </a:moveTo>
                  <a:lnTo>
                    <a:pt x="716235" y="40354"/>
                  </a:lnTo>
                </a:path>
                <a:path w="716914" h="60959">
                  <a:moveTo>
                    <a:pt x="0" y="60496"/>
                  </a:moveTo>
                  <a:lnTo>
                    <a:pt x="716235" y="60496"/>
                  </a:lnTo>
                </a:path>
                <a:path w="716914" h="60959">
                  <a:moveTo>
                    <a:pt x="71608" y="0"/>
                  </a:moveTo>
                  <a:lnTo>
                    <a:pt x="71608" y="13442"/>
                  </a:lnTo>
                </a:path>
                <a:path w="716914" h="60959">
                  <a:moveTo>
                    <a:pt x="214884" y="25"/>
                  </a:moveTo>
                  <a:lnTo>
                    <a:pt x="214884" y="13442"/>
                  </a:lnTo>
                </a:path>
                <a:path w="716914" h="60959">
                  <a:moveTo>
                    <a:pt x="358133" y="25"/>
                  </a:moveTo>
                  <a:lnTo>
                    <a:pt x="358133" y="13442"/>
                  </a:lnTo>
                </a:path>
                <a:path w="716914" h="60959">
                  <a:moveTo>
                    <a:pt x="429768" y="25"/>
                  </a:moveTo>
                  <a:lnTo>
                    <a:pt x="429768" y="13442"/>
                  </a:lnTo>
                </a:path>
                <a:path w="716914" h="60959">
                  <a:moveTo>
                    <a:pt x="573011" y="25"/>
                  </a:moveTo>
                  <a:lnTo>
                    <a:pt x="573011" y="13442"/>
                  </a:lnTo>
                </a:path>
                <a:path w="716914" h="60959">
                  <a:moveTo>
                    <a:pt x="179063" y="13442"/>
                  </a:moveTo>
                  <a:lnTo>
                    <a:pt x="179038" y="40328"/>
                  </a:lnTo>
                </a:path>
                <a:path w="716914" h="60959">
                  <a:moveTo>
                    <a:pt x="393947" y="13468"/>
                  </a:moveTo>
                  <a:lnTo>
                    <a:pt x="393922" y="40328"/>
                  </a:lnTo>
                </a:path>
                <a:path w="716914" h="60959">
                  <a:moveTo>
                    <a:pt x="608831" y="13468"/>
                  </a:moveTo>
                  <a:lnTo>
                    <a:pt x="608806" y="40354"/>
                  </a:lnTo>
                </a:path>
                <a:path w="716914" h="60959">
                  <a:moveTo>
                    <a:pt x="107429" y="40328"/>
                  </a:moveTo>
                  <a:lnTo>
                    <a:pt x="107403" y="60496"/>
                  </a:lnTo>
                </a:path>
                <a:path w="716914" h="60959">
                  <a:moveTo>
                    <a:pt x="286492" y="40328"/>
                  </a:moveTo>
                  <a:lnTo>
                    <a:pt x="286492" y="60496"/>
                  </a:lnTo>
                </a:path>
                <a:path w="716914" h="60959">
                  <a:moveTo>
                    <a:pt x="501402" y="40354"/>
                  </a:moveTo>
                  <a:lnTo>
                    <a:pt x="501402" y="60496"/>
                  </a:lnTo>
                </a:path>
                <a:path w="716914" h="60959">
                  <a:moveTo>
                    <a:pt x="680466" y="40354"/>
                  </a:moveTo>
                  <a:lnTo>
                    <a:pt x="680466" y="60496"/>
                  </a:lnTo>
                </a:path>
                <a:path w="716914" h="60959">
                  <a:moveTo>
                    <a:pt x="0" y="0"/>
                  </a:moveTo>
                  <a:lnTo>
                    <a:pt x="0" y="1344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083200" y="6455810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86" y="50"/>
                  </a:lnTo>
                </a:path>
                <a:path w="716279" h="60959">
                  <a:moveTo>
                    <a:pt x="0" y="13442"/>
                  </a:moveTo>
                  <a:lnTo>
                    <a:pt x="716286" y="13442"/>
                  </a:lnTo>
                </a:path>
                <a:path w="716279" h="60959">
                  <a:moveTo>
                    <a:pt x="0" y="40328"/>
                  </a:moveTo>
                  <a:lnTo>
                    <a:pt x="716235" y="40354"/>
                  </a:lnTo>
                </a:path>
                <a:path w="716279" h="60959">
                  <a:moveTo>
                    <a:pt x="0" y="60496"/>
                  </a:moveTo>
                  <a:lnTo>
                    <a:pt x="716235" y="60496"/>
                  </a:lnTo>
                </a:path>
                <a:path w="716279" h="60959">
                  <a:moveTo>
                    <a:pt x="71608" y="0"/>
                  </a:moveTo>
                  <a:lnTo>
                    <a:pt x="71608" y="13442"/>
                  </a:lnTo>
                </a:path>
                <a:path w="716279" h="60959">
                  <a:moveTo>
                    <a:pt x="214884" y="25"/>
                  </a:moveTo>
                  <a:lnTo>
                    <a:pt x="214884" y="13442"/>
                  </a:lnTo>
                </a:path>
                <a:path w="716279" h="60959">
                  <a:moveTo>
                    <a:pt x="358127" y="25"/>
                  </a:moveTo>
                  <a:lnTo>
                    <a:pt x="358127" y="13442"/>
                  </a:lnTo>
                </a:path>
                <a:path w="716279" h="60959">
                  <a:moveTo>
                    <a:pt x="429767" y="25"/>
                  </a:moveTo>
                  <a:lnTo>
                    <a:pt x="429767" y="13442"/>
                  </a:lnTo>
                </a:path>
                <a:path w="716279" h="60959">
                  <a:moveTo>
                    <a:pt x="573011" y="25"/>
                  </a:moveTo>
                  <a:lnTo>
                    <a:pt x="573011" y="13442"/>
                  </a:lnTo>
                </a:path>
                <a:path w="716279" h="60959">
                  <a:moveTo>
                    <a:pt x="179063" y="13442"/>
                  </a:moveTo>
                  <a:lnTo>
                    <a:pt x="179038" y="40328"/>
                  </a:lnTo>
                </a:path>
                <a:path w="716279" h="60959">
                  <a:moveTo>
                    <a:pt x="393947" y="13468"/>
                  </a:moveTo>
                  <a:lnTo>
                    <a:pt x="393922" y="40328"/>
                  </a:lnTo>
                </a:path>
                <a:path w="716279" h="60959">
                  <a:moveTo>
                    <a:pt x="608831" y="13468"/>
                  </a:moveTo>
                  <a:lnTo>
                    <a:pt x="608806" y="40354"/>
                  </a:lnTo>
                </a:path>
                <a:path w="716279" h="60959">
                  <a:moveTo>
                    <a:pt x="107429" y="40328"/>
                  </a:moveTo>
                  <a:lnTo>
                    <a:pt x="107403" y="60496"/>
                  </a:lnTo>
                </a:path>
                <a:path w="716279" h="60959">
                  <a:moveTo>
                    <a:pt x="286518" y="40328"/>
                  </a:moveTo>
                  <a:lnTo>
                    <a:pt x="286492" y="60496"/>
                  </a:lnTo>
                </a:path>
                <a:path w="716279" h="60959">
                  <a:moveTo>
                    <a:pt x="501402" y="40354"/>
                  </a:moveTo>
                  <a:lnTo>
                    <a:pt x="501402" y="60496"/>
                  </a:lnTo>
                </a:path>
                <a:path w="716279" h="60959">
                  <a:moveTo>
                    <a:pt x="680465" y="40354"/>
                  </a:moveTo>
                  <a:lnTo>
                    <a:pt x="680465" y="60496"/>
                  </a:lnTo>
                </a:path>
                <a:path w="716279" h="60959">
                  <a:moveTo>
                    <a:pt x="0" y="0"/>
                  </a:moveTo>
                  <a:lnTo>
                    <a:pt x="0" y="1344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799486" y="6455811"/>
              <a:ext cx="716915" cy="60960"/>
            </a:xfrm>
            <a:custGeom>
              <a:avLst/>
              <a:gdLst/>
              <a:ahLst/>
              <a:cxnLst/>
              <a:rect l="l" t="t" r="r" b="b"/>
              <a:pathLst>
                <a:path w="716915" h="60959">
                  <a:moveTo>
                    <a:pt x="0" y="0"/>
                  </a:moveTo>
                  <a:lnTo>
                    <a:pt x="716311" y="2"/>
                  </a:lnTo>
                </a:path>
                <a:path w="716915" h="60959">
                  <a:moveTo>
                    <a:pt x="0" y="13442"/>
                  </a:moveTo>
                  <a:lnTo>
                    <a:pt x="663504" y="13442"/>
                  </a:lnTo>
                </a:path>
                <a:path w="716915" h="60959">
                  <a:moveTo>
                    <a:pt x="0" y="40328"/>
                  </a:moveTo>
                  <a:lnTo>
                    <a:pt x="618328" y="40350"/>
                  </a:lnTo>
                </a:path>
                <a:path w="716915" h="60959">
                  <a:moveTo>
                    <a:pt x="0" y="60495"/>
                  </a:moveTo>
                  <a:lnTo>
                    <a:pt x="596157" y="60517"/>
                  </a:lnTo>
                </a:path>
                <a:path w="716915" h="60959">
                  <a:moveTo>
                    <a:pt x="71608" y="0"/>
                  </a:moveTo>
                  <a:lnTo>
                    <a:pt x="71608" y="13442"/>
                  </a:lnTo>
                </a:path>
                <a:path w="716915" h="60959">
                  <a:moveTo>
                    <a:pt x="214884" y="0"/>
                  </a:moveTo>
                  <a:lnTo>
                    <a:pt x="214884" y="13442"/>
                  </a:lnTo>
                </a:path>
                <a:path w="716915" h="60959">
                  <a:moveTo>
                    <a:pt x="358127" y="1"/>
                  </a:moveTo>
                  <a:lnTo>
                    <a:pt x="358127" y="13442"/>
                  </a:lnTo>
                </a:path>
                <a:path w="716915" h="60959">
                  <a:moveTo>
                    <a:pt x="429761" y="1"/>
                  </a:moveTo>
                  <a:lnTo>
                    <a:pt x="429761" y="13442"/>
                  </a:lnTo>
                </a:path>
                <a:path w="716915" h="60959">
                  <a:moveTo>
                    <a:pt x="572992" y="1"/>
                  </a:moveTo>
                  <a:lnTo>
                    <a:pt x="572992" y="13442"/>
                  </a:lnTo>
                </a:path>
                <a:path w="716915" h="60959">
                  <a:moveTo>
                    <a:pt x="179063" y="13442"/>
                  </a:moveTo>
                  <a:lnTo>
                    <a:pt x="179038" y="40328"/>
                  </a:lnTo>
                </a:path>
                <a:path w="716915" h="60959">
                  <a:moveTo>
                    <a:pt x="393947" y="13467"/>
                  </a:moveTo>
                  <a:lnTo>
                    <a:pt x="393922" y="40328"/>
                  </a:lnTo>
                </a:path>
                <a:path w="716915" h="60959">
                  <a:moveTo>
                    <a:pt x="608806" y="13467"/>
                  </a:moveTo>
                  <a:lnTo>
                    <a:pt x="608806" y="40353"/>
                  </a:lnTo>
                </a:path>
                <a:path w="716915" h="60959">
                  <a:moveTo>
                    <a:pt x="107429" y="40328"/>
                  </a:moveTo>
                  <a:lnTo>
                    <a:pt x="107403" y="60622"/>
                  </a:lnTo>
                </a:path>
                <a:path w="716915" h="60959">
                  <a:moveTo>
                    <a:pt x="286492" y="40328"/>
                  </a:moveTo>
                  <a:lnTo>
                    <a:pt x="286467" y="60622"/>
                  </a:lnTo>
                </a:path>
                <a:path w="716915" h="60959">
                  <a:moveTo>
                    <a:pt x="501376" y="40353"/>
                  </a:moveTo>
                  <a:lnTo>
                    <a:pt x="501376" y="60622"/>
                  </a:lnTo>
                </a:path>
                <a:path w="716915" h="60959">
                  <a:moveTo>
                    <a:pt x="0" y="0"/>
                  </a:moveTo>
                  <a:lnTo>
                    <a:pt x="0" y="1344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6545932" y="6455810"/>
              <a:ext cx="686435" cy="60960"/>
            </a:xfrm>
            <a:custGeom>
              <a:avLst/>
              <a:gdLst/>
              <a:ahLst/>
              <a:cxnLst/>
              <a:rect l="l" t="t" r="r" b="b"/>
              <a:pathLst>
                <a:path w="686434" h="60959">
                  <a:moveTo>
                    <a:pt x="0" y="0"/>
                  </a:moveTo>
                  <a:lnTo>
                    <a:pt x="686126" y="50"/>
                  </a:lnTo>
                </a:path>
                <a:path w="686434" h="60959">
                  <a:moveTo>
                    <a:pt x="59210" y="13442"/>
                  </a:moveTo>
                  <a:lnTo>
                    <a:pt x="686126" y="13442"/>
                  </a:lnTo>
                </a:path>
                <a:path w="686434" h="60959">
                  <a:moveTo>
                    <a:pt x="101787" y="40333"/>
                  </a:moveTo>
                  <a:lnTo>
                    <a:pt x="686126" y="40354"/>
                  </a:lnTo>
                </a:path>
                <a:path w="686434" h="60959">
                  <a:moveTo>
                    <a:pt x="124184" y="60496"/>
                  </a:moveTo>
                  <a:lnTo>
                    <a:pt x="686126" y="60496"/>
                  </a:lnTo>
                </a:path>
                <a:path w="686434" h="60959">
                  <a:moveTo>
                    <a:pt x="41430" y="0"/>
                  </a:moveTo>
                  <a:lnTo>
                    <a:pt x="41430" y="8066"/>
                  </a:lnTo>
                </a:path>
                <a:path w="686434" h="60959">
                  <a:moveTo>
                    <a:pt x="184749" y="0"/>
                  </a:moveTo>
                  <a:lnTo>
                    <a:pt x="184749" y="13442"/>
                  </a:lnTo>
                </a:path>
                <a:path w="686434" h="60959">
                  <a:moveTo>
                    <a:pt x="327942" y="0"/>
                  </a:moveTo>
                  <a:lnTo>
                    <a:pt x="327942" y="13442"/>
                  </a:lnTo>
                </a:path>
                <a:path w="686434" h="60959">
                  <a:moveTo>
                    <a:pt x="399633" y="0"/>
                  </a:moveTo>
                  <a:lnTo>
                    <a:pt x="399633" y="13442"/>
                  </a:lnTo>
                </a:path>
                <a:path w="686434" h="60959">
                  <a:moveTo>
                    <a:pt x="542826" y="0"/>
                  </a:moveTo>
                  <a:lnTo>
                    <a:pt x="542826" y="13442"/>
                  </a:lnTo>
                </a:path>
                <a:path w="686434" h="60959">
                  <a:moveTo>
                    <a:pt x="148872" y="13442"/>
                  </a:moveTo>
                  <a:lnTo>
                    <a:pt x="148872" y="40328"/>
                  </a:lnTo>
                </a:path>
                <a:path w="686434" h="60959">
                  <a:moveTo>
                    <a:pt x="363756" y="13468"/>
                  </a:moveTo>
                  <a:lnTo>
                    <a:pt x="363756" y="40328"/>
                  </a:lnTo>
                </a:path>
                <a:path w="686434" h="60959">
                  <a:moveTo>
                    <a:pt x="578640" y="13468"/>
                  </a:moveTo>
                  <a:lnTo>
                    <a:pt x="578640" y="40354"/>
                  </a:lnTo>
                </a:path>
                <a:path w="686434" h="60959">
                  <a:moveTo>
                    <a:pt x="256314" y="40328"/>
                  </a:moveTo>
                  <a:lnTo>
                    <a:pt x="256314" y="60496"/>
                  </a:lnTo>
                </a:path>
                <a:path w="686434" h="60959">
                  <a:moveTo>
                    <a:pt x="471198" y="40354"/>
                  </a:moveTo>
                  <a:lnTo>
                    <a:pt x="471198" y="60496"/>
                  </a:lnTo>
                </a:path>
                <a:path w="686434" h="60959">
                  <a:moveTo>
                    <a:pt x="650331" y="40354"/>
                  </a:moveTo>
                  <a:lnTo>
                    <a:pt x="650331" y="60496"/>
                  </a:lnTo>
                </a:path>
                <a:path w="686434" h="60959">
                  <a:moveTo>
                    <a:pt x="208562" y="60496"/>
                  </a:moveTo>
                  <a:lnTo>
                    <a:pt x="208562" y="60630"/>
                  </a:lnTo>
                </a:path>
                <a:path w="686434" h="60959">
                  <a:moveTo>
                    <a:pt x="447322" y="60496"/>
                  </a:moveTo>
                  <a:lnTo>
                    <a:pt x="447322" y="606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232014" y="6455810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79" y="50"/>
                  </a:lnTo>
                </a:path>
                <a:path w="716279" h="60959">
                  <a:moveTo>
                    <a:pt x="0" y="13442"/>
                  </a:moveTo>
                  <a:lnTo>
                    <a:pt x="716279" y="13442"/>
                  </a:lnTo>
                </a:path>
                <a:path w="716279" h="60959">
                  <a:moveTo>
                    <a:pt x="0" y="40328"/>
                  </a:moveTo>
                  <a:lnTo>
                    <a:pt x="716279" y="40354"/>
                  </a:lnTo>
                </a:path>
                <a:path w="716279" h="60959">
                  <a:moveTo>
                    <a:pt x="0" y="60496"/>
                  </a:moveTo>
                  <a:lnTo>
                    <a:pt x="716279" y="60496"/>
                  </a:lnTo>
                </a:path>
                <a:path w="716279" h="60959">
                  <a:moveTo>
                    <a:pt x="71627" y="0"/>
                  </a:moveTo>
                  <a:lnTo>
                    <a:pt x="71627" y="13442"/>
                  </a:lnTo>
                </a:path>
                <a:path w="716279" h="60959">
                  <a:moveTo>
                    <a:pt x="214947" y="25"/>
                  </a:moveTo>
                  <a:lnTo>
                    <a:pt x="214947" y="13442"/>
                  </a:lnTo>
                </a:path>
                <a:path w="716279" h="60959">
                  <a:moveTo>
                    <a:pt x="358139" y="25"/>
                  </a:moveTo>
                  <a:lnTo>
                    <a:pt x="358139" y="13442"/>
                  </a:lnTo>
                </a:path>
                <a:path w="716279" h="60959">
                  <a:moveTo>
                    <a:pt x="429831" y="25"/>
                  </a:moveTo>
                  <a:lnTo>
                    <a:pt x="429831" y="13442"/>
                  </a:lnTo>
                </a:path>
                <a:path w="716279" h="60959">
                  <a:moveTo>
                    <a:pt x="573024" y="25"/>
                  </a:moveTo>
                  <a:lnTo>
                    <a:pt x="573024" y="13442"/>
                  </a:lnTo>
                </a:path>
                <a:path w="716279" h="60959">
                  <a:moveTo>
                    <a:pt x="179133" y="13442"/>
                  </a:moveTo>
                  <a:lnTo>
                    <a:pt x="179069" y="40328"/>
                  </a:lnTo>
                </a:path>
                <a:path w="716279" h="60959">
                  <a:moveTo>
                    <a:pt x="394017" y="13468"/>
                  </a:moveTo>
                  <a:lnTo>
                    <a:pt x="393953" y="40328"/>
                  </a:lnTo>
                </a:path>
                <a:path w="716279" h="60959">
                  <a:moveTo>
                    <a:pt x="608901" y="13468"/>
                  </a:moveTo>
                  <a:lnTo>
                    <a:pt x="608837" y="40354"/>
                  </a:lnTo>
                </a:path>
                <a:path w="716279" h="60959">
                  <a:moveTo>
                    <a:pt x="107441" y="40328"/>
                  </a:moveTo>
                  <a:lnTo>
                    <a:pt x="107441" y="60496"/>
                  </a:lnTo>
                </a:path>
                <a:path w="716279" h="60959">
                  <a:moveTo>
                    <a:pt x="286511" y="40328"/>
                  </a:moveTo>
                  <a:lnTo>
                    <a:pt x="286511" y="60496"/>
                  </a:lnTo>
                </a:path>
                <a:path w="716279" h="60959">
                  <a:moveTo>
                    <a:pt x="501395" y="40354"/>
                  </a:moveTo>
                  <a:lnTo>
                    <a:pt x="501395" y="60496"/>
                  </a:lnTo>
                </a:path>
                <a:path w="716279" h="60959">
                  <a:moveTo>
                    <a:pt x="680529" y="40354"/>
                  </a:moveTo>
                  <a:lnTo>
                    <a:pt x="680529" y="60496"/>
                  </a:lnTo>
                </a:path>
                <a:path w="716279" h="60959">
                  <a:moveTo>
                    <a:pt x="0" y="0"/>
                  </a:moveTo>
                  <a:lnTo>
                    <a:pt x="0" y="13442"/>
                  </a:lnTo>
                </a:path>
                <a:path w="716279" h="60959">
                  <a:moveTo>
                    <a:pt x="0" y="60496"/>
                  </a:moveTo>
                  <a:lnTo>
                    <a:pt x="0" y="60668"/>
                  </a:lnTo>
                </a:path>
                <a:path w="716279" h="60959">
                  <a:moveTo>
                    <a:pt x="238759" y="60496"/>
                  </a:moveTo>
                  <a:lnTo>
                    <a:pt x="238759" y="60687"/>
                  </a:lnTo>
                </a:path>
                <a:path w="716279" h="60959">
                  <a:moveTo>
                    <a:pt x="477519" y="60496"/>
                  </a:moveTo>
                  <a:lnTo>
                    <a:pt x="477519" y="6070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948294" y="6455811"/>
              <a:ext cx="716280" cy="134620"/>
            </a:xfrm>
            <a:custGeom>
              <a:avLst/>
              <a:gdLst/>
              <a:ahLst/>
              <a:cxnLst/>
              <a:rect l="l" t="t" r="r" b="b"/>
              <a:pathLst>
                <a:path w="716279" h="134620">
                  <a:moveTo>
                    <a:pt x="0" y="0"/>
                  </a:moveTo>
                  <a:lnTo>
                    <a:pt x="716286" y="50"/>
                  </a:lnTo>
                </a:path>
                <a:path w="716279" h="134620">
                  <a:moveTo>
                    <a:pt x="0" y="13442"/>
                  </a:moveTo>
                  <a:lnTo>
                    <a:pt x="716286" y="13442"/>
                  </a:lnTo>
                </a:path>
                <a:path w="716279" h="134620">
                  <a:moveTo>
                    <a:pt x="0" y="40328"/>
                  </a:moveTo>
                  <a:lnTo>
                    <a:pt x="716286" y="40353"/>
                  </a:lnTo>
                </a:path>
                <a:path w="716279" h="134620">
                  <a:moveTo>
                    <a:pt x="275462" y="60495"/>
                  </a:moveTo>
                  <a:lnTo>
                    <a:pt x="376300" y="60495"/>
                  </a:lnTo>
                </a:path>
                <a:path w="716279" h="134620">
                  <a:moveTo>
                    <a:pt x="0" y="60495"/>
                  </a:moveTo>
                  <a:lnTo>
                    <a:pt x="716286" y="60495"/>
                  </a:lnTo>
                </a:path>
                <a:path w="716279" h="134620">
                  <a:moveTo>
                    <a:pt x="275462" y="94080"/>
                  </a:moveTo>
                  <a:lnTo>
                    <a:pt x="376300" y="94080"/>
                  </a:lnTo>
                </a:path>
                <a:path w="716279" h="134620">
                  <a:moveTo>
                    <a:pt x="275462" y="107533"/>
                  </a:moveTo>
                  <a:lnTo>
                    <a:pt x="376300" y="107537"/>
                  </a:lnTo>
                </a:path>
                <a:path w="716279" h="134620">
                  <a:moveTo>
                    <a:pt x="71627" y="0"/>
                  </a:moveTo>
                  <a:lnTo>
                    <a:pt x="71627" y="13442"/>
                  </a:lnTo>
                </a:path>
                <a:path w="716279" h="134620">
                  <a:moveTo>
                    <a:pt x="214883" y="0"/>
                  </a:moveTo>
                  <a:lnTo>
                    <a:pt x="214883" y="13442"/>
                  </a:lnTo>
                </a:path>
                <a:path w="716279" h="134620">
                  <a:moveTo>
                    <a:pt x="358203" y="0"/>
                  </a:moveTo>
                  <a:lnTo>
                    <a:pt x="358203" y="13442"/>
                  </a:lnTo>
                </a:path>
                <a:path w="716279" h="134620">
                  <a:moveTo>
                    <a:pt x="429768" y="0"/>
                  </a:moveTo>
                  <a:lnTo>
                    <a:pt x="429768" y="13442"/>
                  </a:lnTo>
                </a:path>
                <a:path w="716279" h="134620">
                  <a:moveTo>
                    <a:pt x="573087" y="0"/>
                  </a:moveTo>
                  <a:lnTo>
                    <a:pt x="573087" y="13442"/>
                  </a:lnTo>
                </a:path>
                <a:path w="716279" h="134620">
                  <a:moveTo>
                    <a:pt x="179133" y="13442"/>
                  </a:moveTo>
                  <a:lnTo>
                    <a:pt x="179070" y="40328"/>
                  </a:lnTo>
                </a:path>
                <a:path w="716279" h="134620">
                  <a:moveTo>
                    <a:pt x="394017" y="13467"/>
                  </a:moveTo>
                  <a:lnTo>
                    <a:pt x="393953" y="40328"/>
                  </a:lnTo>
                </a:path>
                <a:path w="716279" h="134620">
                  <a:moveTo>
                    <a:pt x="608901" y="13467"/>
                  </a:moveTo>
                  <a:lnTo>
                    <a:pt x="608837" y="40353"/>
                  </a:lnTo>
                </a:path>
                <a:path w="716279" h="134620">
                  <a:moveTo>
                    <a:pt x="107505" y="40328"/>
                  </a:moveTo>
                  <a:lnTo>
                    <a:pt x="107441" y="60495"/>
                  </a:lnTo>
                </a:path>
                <a:path w="716279" h="134620">
                  <a:moveTo>
                    <a:pt x="286511" y="40328"/>
                  </a:moveTo>
                  <a:lnTo>
                    <a:pt x="286511" y="60495"/>
                  </a:lnTo>
                </a:path>
                <a:path w="716279" h="134620">
                  <a:moveTo>
                    <a:pt x="501396" y="40353"/>
                  </a:moveTo>
                  <a:lnTo>
                    <a:pt x="501396" y="60495"/>
                  </a:lnTo>
                </a:path>
                <a:path w="716279" h="134620">
                  <a:moveTo>
                    <a:pt x="680465" y="40353"/>
                  </a:moveTo>
                  <a:lnTo>
                    <a:pt x="680465" y="60495"/>
                  </a:lnTo>
                </a:path>
                <a:path w="716279" h="134620">
                  <a:moveTo>
                    <a:pt x="0" y="0"/>
                  </a:moveTo>
                  <a:lnTo>
                    <a:pt x="0" y="13442"/>
                  </a:lnTo>
                </a:path>
                <a:path w="716279" h="134620">
                  <a:moveTo>
                    <a:pt x="0" y="60495"/>
                  </a:moveTo>
                  <a:lnTo>
                    <a:pt x="0" y="60725"/>
                  </a:lnTo>
                </a:path>
                <a:path w="716279" h="134620">
                  <a:moveTo>
                    <a:pt x="238759" y="60495"/>
                  </a:moveTo>
                  <a:lnTo>
                    <a:pt x="238759" y="60744"/>
                  </a:lnTo>
                </a:path>
                <a:path w="716279" h="134620">
                  <a:moveTo>
                    <a:pt x="477520" y="60495"/>
                  </a:moveTo>
                  <a:lnTo>
                    <a:pt x="477520" y="60763"/>
                  </a:lnTo>
                </a:path>
                <a:path w="716279" h="134620">
                  <a:moveTo>
                    <a:pt x="286448" y="107523"/>
                  </a:moveTo>
                  <a:lnTo>
                    <a:pt x="286448" y="13441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8664575" y="6455810"/>
              <a:ext cx="716280" cy="60960"/>
            </a:xfrm>
            <a:custGeom>
              <a:avLst/>
              <a:gdLst/>
              <a:ahLst/>
              <a:cxnLst/>
              <a:rect l="l" t="t" r="r" b="b"/>
              <a:pathLst>
                <a:path w="716279" h="60959">
                  <a:moveTo>
                    <a:pt x="0" y="0"/>
                  </a:moveTo>
                  <a:lnTo>
                    <a:pt x="716279" y="50"/>
                  </a:lnTo>
                </a:path>
                <a:path w="716279" h="60959">
                  <a:moveTo>
                    <a:pt x="0" y="13442"/>
                  </a:moveTo>
                  <a:lnTo>
                    <a:pt x="716279" y="13442"/>
                  </a:lnTo>
                </a:path>
                <a:path w="716279" h="60959">
                  <a:moveTo>
                    <a:pt x="0" y="40328"/>
                  </a:moveTo>
                  <a:lnTo>
                    <a:pt x="716279" y="40354"/>
                  </a:lnTo>
                </a:path>
                <a:path w="716279" h="60959">
                  <a:moveTo>
                    <a:pt x="0" y="60496"/>
                  </a:moveTo>
                  <a:lnTo>
                    <a:pt x="716279" y="60496"/>
                  </a:lnTo>
                </a:path>
                <a:path w="716279" h="60959">
                  <a:moveTo>
                    <a:pt x="71691" y="0"/>
                  </a:moveTo>
                  <a:lnTo>
                    <a:pt x="71691" y="13442"/>
                  </a:lnTo>
                </a:path>
                <a:path w="716279" h="60959">
                  <a:moveTo>
                    <a:pt x="214883" y="25"/>
                  </a:moveTo>
                  <a:lnTo>
                    <a:pt x="214883" y="13442"/>
                  </a:lnTo>
                </a:path>
                <a:path w="716279" h="60959">
                  <a:moveTo>
                    <a:pt x="358203" y="25"/>
                  </a:moveTo>
                  <a:lnTo>
                    <a:pt x="358203" y="13442"/>
                  </a:lnTo>
                </a:path>
                <a:path w="716279" h="60959">
                  <a:moveTo>
                    <a:pt x="429768" y="25"/>
                  </a:moveTo>
                  <a:lnTo>
                    <a:pt x="429768" y="13442"/>
                  </a:lnTo>
                </a:path>
                <a:path w="716279" h="60959">
                  <a:moveTo>
                    <a:pt x="573087" y="25"/>
                  </a:moveTo>
                  <a:lnTo>
                    <a:pt x="573087" y="13442"/>
                  </a:lnTo>
                </a:path>
                <a:path w="716279" h="60959">
                  <a:moveTo>
                    <a:pt x="179133" y="13442"/>
                  </a:moveTo>
                  <a:lnTo>
                    <a:pt x="179070" y="40328"/>
                  </a:lnTo>
                </a:path>
                <a:path w="716279" h="60959">
                  <a:moveTo>
                    <a:pt x="394017" y="13468"/>
                  </a:moveTo>
                  <a:lnTo>
                    <a:pt x="393953" y="40328"/>
                  </a:lnTo>
                </a:path>
                <a:path w="716279" h="60959">
                  <a:moveTo>
                    <a:pt x="608901" y="13468"/>
                  </a:moveTo>
                  <a:lnTo>
                    <a:pt x="608838" y="40354"/>
                  </a:lnTo>
                </a:path>
                <a:path w="716279" h="60959">
                  <a:moveTo>
                    <a:pt x="107505" y="40328"/>
                  </a:moveTo>
                  <a:lnTo>
                    <a:pt x="107442" y="60496"/>
                  </a:lnTo>
                </a:path>
                <a:path w="716279" h="60959">
                  <a:moveTo>
                    <a:pt x="286575" y="40328"/>
                  </a:moveTo>
                  <a:lnTo>
                    <a:pt x="286511" y="60496"/>
                  </a:lnTo>
                </a:path>
                <a:path w="716279" h="60959">
                  <a:moveTo>
                    <a:pt x="501396" y="40354"/>
                  </a:moveTo>
                  <a:lnTo>
                    <a:pt x="501396" y="60496"/>
                  </a:lnTo>
                </a:path>
                <a:path w="716279" h="60959">
                  <a:moveTo>
                    <a:pt x="680466" y="40354"/>
                  </a:moveTo>
                  <a:lnTo>
                    <a:pt x="680466" y="60496"/>
                  </a:lnTo>
                </a:path>
                <a:path w="716279" h="60959">
                  <a:moveTo>
                    <a:pt x="0" y="0"/>
                  </a:moveTo>
                  <a:lnTo>
                    <a:pt x="0" y="13442"/>
                  </a:lnTo>
                </a:path>
                <a:path w="716279" h="60959">
                  <a:moveTo>
                    <a:pt x="0" y="60496"/>
                  </a:moveTo>
                  <a:lnTo>
                    <a:pt x="0" y="60782"/>
                  </a:lnTo>
                </a:path>
                <a:path w="716279" h="60959">
                  <a:moveTo>
                    <a:pt x="238823" y="60496"/>
                  </a:moveTo>
                  <a:lnTo>
                    <a:pt x="238823" y="60802"/>
                  </a:lnTo>
                </a:path>
                <a:path w="716279" h="60959">
                  <a:moveTo>
                    <a:pt x="477520" y="60496"/>
                  </a:moveTo>
                  <a:lnTo>
                    <a:pt x="477520" y="6082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9380854" y="6455810"/>
              <a:ext cx="703580" cy="60960"/>
            </a:xfrm>
            <a:custGeom>
              <a:avLst/>
              <a:gdLst/>
              <a:ahLst/>
              <a:cxnLst/>
              <a:rect l="l" t="t" r="r" b="b"/>
              <a:pathLst>
                <a:path w="703579" h="60959">
                  <a:moveTo>
                    <a:pt x="0" y="0"/>
                  </a:moveTo>
                  <a:lnTo>
                    <a:pt x="702956" y="49"/>
                  </a:lnTo>
                </a:path>
                <a:path w="703579" h="60959">
                  <a:moveTo>
                    <a:pt x="0" y="13442"/>
                  </a:moveTo>
                  <a:lnTo>
                    <a:pt x="702954" y="13442"/>
                  </a:lnTo>
                </a:path>
                <a:path w="703579" h="60959">
                  <a:moveTo>
                    <a:pt x="0" y="40328"/>
                  </a:moveTo>
                  <a:lnTo>
                    <a:pt x="702948" y="40353"/>
                  </a:lnTo>
                </a:path>
                <a:path w="703579" h="60959">
                  <a:moveTo>
                    <a:pt x="0" y="60496"/>
                  </a:moveTo>
                  <a:lnTo>
                    <a:pt x="702945" y="60496"/>
                  </a:lnTo>
                </a:path>
                <a:path w="703579" h="60959">
                  <a:moveTo>
                    <a:pt x="71691" y="0"/>
                  </a:moveTo>
                  <a:lnTo>
                    <a:pt x="71691" y="13442"/>
                  </a:lnTo>
                </a:path>
                <a:path w="703579" h="60959">
                  <a:moveTo>
                    <a:pt x="214884" y="25"/>
                  </a:moveTo>
                  <a:lnTo>
                    <a:pt x="214884" y="13442"/>
                  </a:lnTo>
                </a:path>
                <a:path w="703579" h="60959">
                  <a:moveTo>
                    <a:pt x="358203" y="25"/>
                  </a:moveTo>
                  <a:lnTo>
                    <a:pt x="358203" y="13442"/>
                  </a:lnTo>
                </a:path>
                <a:path w="703579" h="60959">
                  <a:moveTo>
                    <a:pt x="429768" y="25"/>
                  </a:moveTo>
                  <a:lnTo>
                    <a:pt x="429768" y="13442"/>
                  </a:lnTo>
                </a:path>
                <a:path w="703579" h="60959">
                  <a:moveTo>
                    <a:pt x="573087" y="25"/>
                  </a:moveTo>
                  <a:lnTo>
                    <a:pt x="573087" y="13442"/>
                  </a:lnTo>
                </a:path>
                <a:path w="703579" h="60959">
                  <a:moveTo>
                    <a:pt x="179070" y="13442"/>
                  </a:moveTo>
                  <a:lnTo>
                    <a:pt x="179070" y="40328"/>
                  </a:lnTo>
                </a:path>
                <a:path w="703579" h="60959">
                  <a:moveTo>
                    <a:pt x="394017" y="13468"/>
                  </a:moveTo>
                  <a:lnTo>
                    <a:pt x="393953" y="40328"/>
                  </a:lnTo>
                </a:path>
                <a:path w="703579" h="60959">
                  <a:moveTo>
                    <a:pt x="608901" y="13468"/>
                  </a:moveTo>
                  <a:lnTo>
                    <a:pt x="608838" y="40354"/>
                  </a:lnTo>
                </a:path>
                <a:path w="703579" h="60959">
                  <a:moveTo>
                    <a:pt x="107505" y="40328"/>
                  </a:moveTo>
                  <a:lnTo>
                    <a:pt x="107442" y="60496"/>
                  </a:lnTo>
                </a:path>
                <a:path w="703579" h="60959">
                  <a:moveTo>
                    <a:pt x="286575" y="40328"/>
                  </a:moveTo>
                  <a:lnTo>
                    <a:pt x="286512" y="60496"/>
                  </a:lnTo>
                </a:path>
                <a:path w="703579" h="60959">
                  <a:moveTo>
                    <a:pt x="501459" y="40354"/>
                  </a:moveTo>
                  <a:lnTo>
                    <a:pt x="501459" y="60496"/>
                  </a:lnTo>
                </a:path>
                <a:path w="703579" h="60959">
                  <a:moveTo>
                    <a:pt x="680466" y="40354"/>
                  </a:moveTo>
                  <a:lnTo>
                    <a:pt x="680466" y="60496"/>
                  </a:lnTo>
                </a:path>
                <a:path w="703579" h="60959">
                  <a:moveTo>
                    <a:pt x="0" y="0"/>
                  </a:moveTo>
                  <a:lnTo>
                    <a:pt x="0" y="13442"/>
                  </a:lnTo>
                </a:path>
                <a:path w="703579" h="60959">
                  <a:moveTo>
                    <a:pt x="0" y="60496"/>
                  </a:moveTo>
                  <a:lnTo>
                    <a:pt x="0" y="60840"/>
                  </a:lnTo>
                </a:path>
                <a:path w="703579" h="60959">
                  <a:moveTo>
                    <a:pt x="238760" y="60496"/>
                  </a:moveTo>
                  <a:lnTo>
                    <a:pt x="238760" y="60859"/>
                  </a:lnTo>
                </a:path>
                <a:path w="703579" h="60959">
                  <a:moveTo>
                    <a:pt x="477520" y="60496"/>
                  </a:moveTo>
                  <a:lnTo>
                    <a:pt x="477520" y="6087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8223757" y="6590252"/>
              <a:ext cx="100965" cy="60960"/>
            </a:xfrm>
            <a:custGeom>
              <a:avLst/>
              <a:gdLst/>
              <a:ahLst/>
              <a:cxnLst/>
              <a:rect l="l" t="t" r="r" b="b"/>
              <a:pathLst>
                <a:path w="100965" h="60959">
                  <a:moveTo>
                    <a:pt x="0" y="9"/>
                  </a:moveTo>
                  <a:lnTo>
                    <a:pt x="100837" y="13"/>
                  </a:lnTo>
                </a:path>
                <a:path w="100965" h="60959">
                  <a:moveTo>
                    <a:pt x="0" y="13417"/>
                  </a:moveTo>
                  <a:lnTo>
                    <a:pt x="100838" y="13417"/>
                  </a:lnTo>
                </a:path>
                <a:path w="100965" h="60959">
                  <a:moveTo>
                    <a:pt x="0" y="40313"/>
                  </a:moveTo>
                  <a:lnTo>
                    <a:pt x="100838" y="40316"/>
                  </a:lnTo>
                </a:path>
                <a:path w="100965" h="60959">
                  <a:moveTo>
                    <a:pt x="0" y="60471"/>
                  </a:moveTo>
                  <a:lnTo>
                    <a:pt x="100838" y="60471"/>
                  </a:lnTo>
                </a:path>
                <a:path w="100965" h="60959">
                  <a:moveTo>
                    <a:pt x="82740" y="0"/>
                  </a:moveTo>
                  <a:lnTo>
                    <a:pt x="82740" y="13417"/>
                  </a:lnTo>
                </a:path>
                <a:path w="100965" h="60959">
                  <a:moveTo>
                    <a:pt x="11049" y="40328"/>
                  </a:moveTo>
                  <a:lnTo>
                    <a:pt x="11049" y="604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2" name="object 252"/>
          <p:cNvGrpSpPr/>
          <p:nvPr/>
        </p:nvGrpSpPr>
        <p:grpSpPr>
          <a:xfrm>
            <a:off x="10245597" y="3333369"/>
            <a:ext cx="40640" cy="40640"/>
            <a:chOff x="10245597" y="3333369"/>
            <a:chExt cx="40640" cy="40640"/>
          </a:xfrm>
        </p:grpSpPr>
        <p:pic>
          <p:nvPicPr>
            <p:cNvPr id="253" name="object 253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0245597" y="3333422"/>
              <a:ext cx="40332" cy="40332"/>
            </a:xfrm>
            <a:prstGeom prst="rect">
              <a:avLst/>
            </a:prstGeom>
          </p:spPr>
        </p:pic>
        <p:sp>
          <p:nvSpPr>
            <p:cNvPr id="254" name="object 254"/>
            <p:cNvSpPr/>
            <p:nvPr/>
          </p:nvSpPr>
          <p:spPr>
            <a:xfrm>
              <a:off x="10245597" y="3333369"/>
              <a:ext cx="40640" cy="40640"/>
            </a:xfrm>
            <a:custGeom>
              <a:avLst/>
              <a:gdLst/>
              <a:ahLst/>
              <a:cxnLst/>
              <a:rect l="l" t="t" r="r" b="b"/>
              <a:pathLst>
                <a:path w="40640" h="40639">
                  <a:moveTo>
                    <a:pt x="0" y="40385"/>
                  </a:moveTo>
                  <a:lnTo>
                    <a:pt x="40322" y="40385"/>
                  </a:lnTo>
                </a:path>
                <a:path w="40640" h="40639">
                  <a:moveTo>
                    <a:pt x="40322" y="40385"/>
                  </a:moveTo>
                  <a:lnTo>
                    <a:pt x="40322" y="0"/>
                  </a:lnTo>
                </a:path>
                <a:path w="40640" h="40639">
                  <a:moveTo>
                    <a:pt x="40322" y="0"/>
                  </a:moveTo>
                  <a:lnTo>
                    <a:pt x="0" y="0"/>
                  </a:lnTo>
                </a:path>
                <a:path w="40640" h="40639">
                  <a:moveTo>
                    <a:pt x="0" y="0"/>
                  </a:moveTo>
                  <a:lnTo>
                    <a:pt x="0" y="403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5" name="object 255"/>
          <p:cNvGrpSpPr/>
          <p:nvPr/>
        </p:nvGrpSpPr>
        <p:grpSpPr>
          <a:xfrm>
            <a:off x="4187304" y="7510577"/>
            <a:ext cx="71120" cy="38100"/>
            <a:chOff x="4187304" y="7510577"/>
            <a:chExt cx="71120" cy="38100"/>
          </a:xfrm>
        </p:grpSpPr>
        <p:pic>
          <p:nvPicPr>
            <p:cNvPr id="256" name="object 25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187304" y="7510577"/>
              <a:ext cx="3968" cy="2730"/>
            </a:xfrm>
            <a:prstGeom prst="rect">
              <a:avLst/>
            </a:prstGeom>
          </p:spPr>
        </p:pic>
        <p:pic>
          <p:nvPicPr>
            <p:cNvPr id="257" name="object 25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235227" y="7538015"/>
              <a:ext cx="22745" cy="10293"/>
            </a:xfrm>
            <a:prstGeom prst="rect">
              <a:avLst/>
            </a:prstGeom>
          </p:spPr>
        </p:pic>
      </p:grpSp>
      <p:grpSp>
        <p:nvGrpSpPr>
          <p:cNvPr id="258" name="object 258"/>
          <p:cNvGrpSpPr/>
          <p:nvPr/>
        </p:nvGrpSpPr>
        <p:grpSpPr>
          <a:xfrm>
            <a:off x="6255124" y="6961792"/>
            <a:ext cx="102235" cy="472440"/>
            <a:chOff x="6255124" y="6961792"/>
            <a:chExt cx="102235" cy="472440"/>
          </a:xfrm>
        </p:grpSpPr>
        <p:sp>
          <p:nvSpPr>
            <p:cNvPr id="259" name="object 259"/>
            <p:cNvSpPr/>
            <p:nvPr/>
          </p:nvSpPr>
          <p:spPr>
            <a:xfrm>
              <a:off x="6261843" y="6962692"/>
              <a:ext cx="94615" cy="470534"/>
            </a:xfrm>
            <a:custGeom>
              <a:avLst/>
              <a:gdLst/>
              <a:ahLst/>
              <a:cxnLst/>
              <a:rect l="l" t="t" r="r" b="b"/>
              <a:pathLst>
                <a:path w="94614" h="470534">
                  <a:moveTo>
                    <a:pt x="94062" y="0"/>
                  </a:moveTo>
                  <a:lnTo>
                    <a:pt x="25323" y="0"/>
                  </a:lnTo>
                  <a:lnTo>
                    <a:pt x="0" y="0"/>
                  </a:lnTo>
                  <a:lnTo>
                    <a:pt x="0" y="470344"/>
                  </a:lnTo>
                  <a:lnTo>
                    <a:pt x="94062" y="469925"/>
                  </a:lnTo>
                  <a:lnTo>
                    <a:pt x="94062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261843" y="6962692"/>
              <a:ext cx="94615" cy="470534"/>
            </a:xfrm>
            <a:custGeom>
              <a:avLst/>
              <a:gdLst/>
              <a:ahLst/>
              <a:cxnLst/>
              <a:rect l="l" t="t" r="r" b="b"/>
              <a:pathLst>
                <a:path w="94614" h="470534">
                  <a:moveTo>
                    <a:pt x="25323" y="0"/>
                  </a:moveTo>
                  <a:lnTo>
                    <a:pt x="0" y="0"/>
                  </a:lnTo>
                </a:path>
                <a:path w="94614" h="470534">
                  <a:moveTo>
                    <a:pt x="0" y="0"/>
                  </a:moveTo>
                  <a:lnTo>
                    <a:pt x="0" y="470344"/>
                  </a:lnTo>
                </a:path>
                <a:path w="94614" h="470534">
                  <a:moveTo>
                    <a:pt x="0" y="470344"/>
                  </a:moveTo>
                  <a:lnTo>
                    <a:pt x="94062" y="469925"/>
                  </a:lnTo>
                </a:path>
                <a:path w="94614" h="470534">
                  <a:moveTo>
                    <a:pt x="94062" y="469925"/>
                  </a:moveTo>
                  <a:lnTo>
                    <a:pt x="94062" y="0"/>
                  </a:lnTo>
                </a:path>
                <a:path w="94614" h="470534">
                  <a:moveTo>
                    <a:pt x="94062" y="0"/>
                  </a:moveTo>
                  <a:lnTo>
                    <a:pt x="40335" y="0"/>
                  </a:lnTo>
                </a:path>
                <a:path w="94614" h="470534">
                  <a:moveTo>
                    <a:pt x="40335" y="0"/>
                  </a:moveTo>
                  <a:lnTo>
                    <a:pt x="2532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1" name="object 26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6255124" y="6962690"/>
              <a:ext cx="6722" cy="470346"/>
            </a:xfrm>
            <a:prstGeom prst="rect">
              <a:avLst/>
            </a:prstGeom>
          </p:spPr>
        </p:pic>
      </p:grpSp>
      <p:grpSp>
        <p:nvGrpSpPr>
          <p:cNvPr id="262" name="object 262"/>
          <p:cNvGrpSpPr/>
          <p:nvPr/>
        </p:nvGrpSpPr>
        <p:grpSpPr>
          <a:xfrm>
            <a:off x="2822428" y="3565847"/>
            <a:ext cx="195580" cy="203200"/>
            <a:chOff x="2822428" y="3565847"/>
            <a:chExt cx="195580" cy="203200"/>
          </a:xfrm>
        </p:grpSpPr>
        <p:sp>
          <p:nvSpPr>
            <p:cNvPr id="263" name="object 263"/>
            <p:cNvSpPr/>
            <p:nvPr/>
          </p:nvSpPr>
          <p:spPr>
            <a:xfrm>
              <a:off x="2826028" y="3569447"/>
              <a:ext cx="165100" cy="196215"/>
            </a:xfrm>
            <a:custGeom>
              <a:avLst/>
              <a:gdLst/>
              <a:ahLst/>
              <a:cxnLst/>
              <a:rect l="l" t="t" r="r" b="b"/>
              <a:pathLst>
                <a:path w="165100" h="196214">
                  <a:moveTo>
                    <a:pt x="98222" y="195579"/>
                  </a:moveTo>
                  <a:lnTo>
                    <a:pt x="154480" y="147715"/>
                  </a:lnTo>
                </a:path>
                <a:path w="165100" h="196214">
                  <a:moveTo>
                    <a:pt x="51391" y="195701"/>
                  </a:moveTo>
                  <a:lnTo>
                    <a:pt x="142866" y="117887"/>
                  </a:lnTo>
                </a:path>
                <a:path w="165100" h="196214">
                  <a:moveTo>
                    <a:pt x="162688" y="101054"/>
                  </a:moveTo>
                  <a:lnTo>
                    <a:pt x="164489" y="99519"/>
                  </a:lnTo>
                </a:path>
                <a:path w="165100" h="196214">
                  <a:moveTo>
                    <a:pt x="31895" y="172606"/>
                  </a:moveTo>
                  <a:lnTo>
                    <a:pt x="164266" y="60022"/>
                  </a:lnTo>
                </a:path>
                <a:path w="165100" h="196214">
                  <a:moveTo>
                    <a:pt x="33430" y="131584"/>
                  </a:moveTo>
                  <a:lnTo>
                    <a:pt x="164042" y="20525"/>
                  </a:lnTo>
                </a:path>
                <a:path w="165100" h="196214">
                  <a:moveTo>
                    <a:pt x="22416" y="101297"/>
                  </a:moveTo>
                  <a:lnTo>
                    <a:pt x="141504" y="0"/>
                  </a:lnTo>
                </a:path>
                <a:path w="165100" h="196214">
                  <a:moveTo>
                    <a:pt x="0" y="80596"/>
                  </a:moveTo>
                  <a:lnTo>
                    <a:pt x="94552" y="235"/>
                  </a:lnTo>
                </a:path>
                <a:path w="165100" h="196214">
                  <a:moveTo>
                    <a:pt x="10" y="40908"/>
                  </a:moveTo>
                  <a:lnTo>
                    <a:pt x="47594" y="470"/>
                  </a:lnTo>
                </a:path>
                <a:path w="165100" h="196214">
                  <a:moveTo>
                    <a:pt x="20" y="1221"/>
                  </a:moveTo>
                  <a:lnTo>
                    <a:pt x="642" y="706"/>
                  </a:lnTo>
                </a:path>
              </a:pathLst>
            </a:custGeom>
            <a:ln w="72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970930" y="3764776"/>
              <a:ext cx="46990" cy="635"/>
            </a:xfrm>
            <a:custGeom>
              <a:avLst/>
              <a:gdLst/>
              <a:ahLst/>
              <a:cxnLst/>
              <a:rect l="l" t="t" r="r" b="b"/>
              <a:pathLst>
                <a:path w="46989" h="635">
                  <a:moveTo>
                    <a:pt x="46831" y="121"/>
                  </a:moveTo>
                  <a:lnTo>
                    <a:pt x="46983" y="0"/>
                  </a:lnTo>
                </a:path>
                <a:path w="46989" h="635">
                  <a:moveTo>
                    <a:pt x="0" y="255"/>
                  </a:moveTo>
                  <a:lnTo>
                    <a:pt x="152" y="128"/>
                  </a:lnTo>
                </a:path>
              </a:pathLst>
            </a:custGeom>
            <a:ln w="72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5" name="object 265"/>
          <p:cNvSpPr/>
          <p:nvPr/>
        </p:nvSpPr>
        <p:spPr>
          <a:xfrm>
            <a:off x="4300683" y="3741039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0" y="65468"/>
                </a:lnTo>
                <a:lnTo>
                  <a:pt x="59436" y="3263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6180334" y="4781023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10" y="0"/>
                </a:moveTo>
                <a:lnTo>
                  <a:pt x="0" y="32715"/>
                </a:lnTo>
                <a:lnTo>
                  <a:pt x="59410" y="65481"/>
                </a:lnTo>
                <a:lnTo>
                  <a:pt x="5941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8183816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914"/>
                </a:lnTo>
                <a:lnTo>
                  <a:pt x="33527" y="59829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68" name="object 268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0004361" y="2678684"/>
            <a:ext cx="2174112" cy="369379"/>
          </a:xfrm>
          <a:prstGeom prst="rect">
            <a:avLst/>
          </a:prstGeom>
        </p:spPr>
      </p:pic>
      <p:sp>
        <p:nvSpPr>
          <p:cNvPr id="269" name="object 269"/>
          <p:cNvSpPr/>
          <p:nvPr/>
        </p:nvSpPr>
        <p:spPr>
          <a:xfrm>
            <a:off x="6666738" y="6424828"/>
            <a:ext cx="299720" cy="299720"/>
          </a:xfrm>
          <a:custGeom>
            <a:avLst/>
            <a:gdLst/>
            <a:ahLst/>
            <a:cxnLst/>
            <a:rect l="l" t="t" r="r" b="b"/>
            <a:pathLst>
              <a:path w="299720" h="299720">
                <a:moveTo>
                  <a:pt x="140207" y="0"/>
                </a:moveTo>
                <a:lnTo>
                  <a:pt x="101726" y="7588"/>
                </a:lnTo>
                <a:lnTo>
                  <a:pt x="66547" y="24879"/>
                </a:lnTo>
                <a:lnTo>
                  <a:pt x="37020" y="50673"/>
                </a:lnTo>
                <a:lnTo>
                  <a:pt x="15239" y="83216"/>
                </a:lnTo>
                <a:lnTo>
                  <a:pt x="2603" y="120351"/>
                </a:lnTo>
                <a:lnTo>
                  <a:pt x="0" y="159442"/>
                </a:lnTo>
                <a:lnTo>
                  <a:pt x="7556" y="197891"/>
                </a:lnTo>
                <a:lnTo>
                  <a:pt x="24828" y="233064"/>
                </a:lnTo>
                <a:lnTo>
                  <a:pt x="50672" y="262534"/>
                </a:lnTo>
                <a:lnTo>
                  <a:pt x="83184" y="284359"/>
                </a:lnTo>
                <a:lnTo>
                  <a:pt x="120268" y="297033"/>
                </a:lnTo>
                <a:lnTo>
                  <a:pt x="159384" y="299662"/>
                </a:lnTo>
                <a:lnTo>
                  <a:pt x="197865" y="292049"/>
                </a:lnTo>
                <a:lnTo>
                  <a:pt x="233044" y="274739"/>
                </a:lnTo>
                <a:lnTo>
                  <a:pt x="262508" y="248964"/>
                </a:lnTo>
                <a:lnTo>
                  <a:pt x="284352" y="216395"/>
                </a:lnTo>
                <a:lnTo>
                  <a:pt x="296989" y="179311"/>
                </a:lnTo>
                <a:lnTo>
                  <a:pt x="299592" y="140220"/>
                </a:lnTo>
                <a:lnTo>
                  <a:pt x="291972" y="101771"/>
                </a:lnTo>
                <a:lnTo>
                  <a:pt x="274700" y="66598"/>
                </a:lnTo>
                <a:lnTo>
                  <a:pt x="248919" y="37084"/>
                </a:lnTo>
                <a:lnTo>
                  <a:pt x="216344" y="15252"/>
                </a:lnTo>
                <a:lnTo>
                  <a:pt x="179260" y="2628"/>
                </a:lnTo>
                <a:lnTo>
                  <a:pt x="140207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0" name="object 270"/>
          <p:cNvGrpSpPr/>
          <p:nvPr/>
        </p:nvGrpSpPr>
        <p:grpSpPr>
          <a:xfrm>
            <a:off x="6589372" y="5351542"/>
            <a:ext cx="149860" cy="67945"/>
            <a:chOff x="6589372" y="5351542"/>
            <a:chExt cx="149860" cy="67945"/>
          </a:xfrm>
        </p:grpSpPr>
        <p:pic>
          <p:nvPicPr>
            <p:cNvPr id="271" name="object 27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591172" y="5353341"/>
              <a:ext cx="147810" cy="64244"/>
            </a:xfrm>
            <a:prstGeom prst="rect">
              <a:avLst/>
            </a:prstGeom>
          </p:spPr>
        </p:pic>
        <p:sp>
          <p:nvSpPr>
            <p:cNvPr id="272" name="object 272"/>
            <p:cNvSpPr/>
            <p:nvPr/>
          </p:nvSpPr>
          <p:spPr>
            <a:xfrm>
              <a:off x="6591172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76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6738037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6591172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76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" name="object 275"/>
          <p:cNvGrpSpPr/>
          <p:nvPr/>
        </p:nvGrpSpPr>
        <p:grpSpPr>
          <a:xfrm>
            <a:off x="4129592" y="3161770"/>
            <a:ext cx="17780" cy="1414780"/>
            <a:chOff x="4129592" y="3161770"/>
            <a:chExt cx="17780" cy="1414780"/>
          </a:xfrm>
        </p:grpSpPr>
        <p:pic>
          <p:nvPicPr>
            <p:cNvPr id="276" name="object 27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131392" y="3163570"/>
              <a:ext cx="13646" cy="1410728"/>
            </a:xfrm>
            <a:prstGeom prst="rect">
              <a:avLst/>
            </a:prstGeom>
          </p:spPr>
        </p:pic>
        <p:sp>
          <p:nvSpPr>
            <p:cNvPr id="277" name="object 277"/>
            <p:cNvSpPr/>
            <p:nvPr/>
          </p:nvSpPr>
          <p:spPr>
            <a:xfrm>
              <a:off x="4131392" y="3163570"/>
              <a:ext cx="13970" cy="1410970"/>
            </a:xfrm>
            <a:custGeom>
              <a:avLst/>
              <a:gdLst/>
              <a:ahLst/>
              <a:cxnLst/>
              <a:rect l="l" t="t" r="r" b="b"/>
              <a:pathLst>
                <a:path w="13970" h="1410970">
                  <a:moveTo>
                    <a:pt x="13646" y="0"/>
                  </a:moveTo>
                  <a:lnTo>
                    <a:pt x="13442" y="1410728"/>
                  </a:lnTo>
                </a:path>
                <a:path w="13970" h="1410970">
                  <a:moveTo>
                    <a:pt x="13442" y="1410728"/>
                  </a:moveTo>
                  <a:lnTo>
                    <a:pt x="0" y="1410728"/>
                  </a:lnTo>
                </a:path>
                <a:path w="13970" h="1410970">
                  <a:moveTo>
                    <a:pt x="0" y="1410728"/>
                  </a:moveTo>
                  <a:lnTo>
                    <a:pt x="203" y="0"/>
                  </a:lnTo>
                </a:path>
                <a:path w="13970" h="1410970">
                  <a:moveTo>
                    <a:pt x="203" y="0"/>
                  </a:moveTo>
                  <a:lnTo>
                    <a:pt x="1364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8" name="object 278"/>
          <p:cNvGrpSpPr/>
          <p:nvPr/>
        </p:nvGrpSpPr>
        <p:grpSpPr>
          <a:xfrm>
            <a:off x="6806183" y="5871083"/>
            <a:ext cx="134620" cy="67310"/>
            <a:chOff x="6806183" y="5871083"/>
            <a:chExt cx="134620" cy="67310"/>
          </a:xfrm>
        </p:grpSpPr>
        <p:pic>
          <p:nvPicPr>
            <p:cNvPr id="279" name="object 279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6809485" y="5874807"/>
              <a:ext cx="127694" cy="60473"/>
            </a:xfrm>
            <a:prstGeom prst="rect">
              <a:avLst/>
            </a:prstGeom>
          </p:spPr>
        </p:pic>
        <p:sp>
          <p:nvSpPr>
            <p:cNvPr id="280" name="object 280"/>
            <p:cNvSpPr/>
            <p:nvPr/>
          </p:nvSpPr>
          <p:spPr>
            <a:xfrm>
              <a:off x="6806184" y="5871082"/>
              <a:ext cx="134620" cy="67310"/>
            </a:xfrm>
            <a:custGeom>
              <a:avLst/>
              <a:gdLst/>
              <a:ahLst/>
              <a:cxnLst/>
              <a:rect l="l" t="t" r="r" b="b"/>
              <a:pathLst>
                <a:path w="134620" h="67310">
                  <a:moveTo>
                    <a:pt x="134366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64770"/>
                  </a:lnTo>
                  <a:lnTo>
                    <a:pt x="0" y="67310"/>
                  </a:lnTo>
                  <a:lnTo>
                    <a:pt x="134366" y="67310"/>
                  </a:lnTo>
                  <a:lnTo>
                    <a:pt x="134366" y="64770"/>
                  </a:lnTo>
                  <a:lnTo>
                    <a:pt x="3302" y="64770"/>
                  </a:lnTo>
                  <a:lnTo>
                    <a:pt x="3302" y="3810"/>
                  </a:lnTo>
                  <a:lnTo>
                    <a:pt x="131000" y="3810"/>
                  </a:lnTo>
                  <a:lnTo>
                    <a:pt x="131000" y="64198"/>
                  </a:lnTo>
                  <a:lnTo>
                    <a:pt x="134366" y="64198"/>
                  </a:lnTo>
                  <a:lnTo>
                    <a:pt x="134366" y="3810"/>
                  </a:lnTo>
                  <a:lnTo>
                    <a:pt x="134366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1" name="object 281"/>
          <p:cNvGrpSpPr/>
          <p:nvPr/>
        </p:nvGrpSpPr>
        <p:grpSpPr>
          <a:xfrm>
            <a:off x="7978775" y="4594733"/>
            <a:ext cx="134620" cy="67310"/>
            <a:chOff x="7978775" y="4594733"/>
            <a:chExt cx="134620" cy="67310"/>
          </a:xfrm>
        </p:grpSpPr>
        <p:pic>
          <p:nvPicPr>
            <p:cNvPr id="282" name="object 282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7982140" y="4597740"/>
              <a:ext cx="127694" cy="60498"/>
            </a:xfrm>
            <a:prstGeom prst="rect">
              <a:avLst/>
            </a:prstGeom>
          </p:spPr>
        </p:pic>
        <p:sp>
          <p:nvSpPr>
            <p:cNvPr id="283" name="object 283"/>
            <p:cNvSpPr/>
            <p:nvPr/>
          </p:nvSpPr>
          <p:spPr>
            <a:xfrm>
              <a:off x="7978775" y="4594732"/>
              <a:ext cx="134620" cy="67310"/>
            </a:xfrm>
            <a:custGeom>
              <a:avLst/>
              <a:gdLst/>
              <a:ahLst/>
              <a:cxnLst/>
              <a:rect l="l" t="t" r="r" b="b"/>
              <a:pathLst>
                <a:path w="134620" h="67310">
                  <a:moveTo>
                    <a:pt x="134429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63500"/>
                  </a:lnTo>
                  <a:lnTo>
                    <a:pt x="0" y="67310"/>
                  </a:lnTo>
                  <a:lnTo>
                    <a:pt x="134429" y="67310"/>
                  </a:lnTo>
                  <a:lnTo>
                    <a:pt x="134429" y="63512"/>
                  </a:lnTo>
                  <a:lnTo>
                    <a:pt x="134429" y="3009"/>
                  </a:lnTo>
                  <a:lnTo>
                    <a:pt x="131064" y="3009"/>
                  </a:lnTo>
                  <a:lnTo>
                    <a:pt x="131064" y="63500"/>
                  </a:lnTo>
                  <a:lnTo>
                    <a:pt x="3365" y="63500"/>
                  </a:lnTo>
                  <a:lnTo>
                    <a:pt x="3365" y="2540"/>
                  </a:lnTo>
                  <a:lnTo>
                    <a:pt x="134429" y="2540"/>
                  </a:lnTo>
                  <a:lnTo>
                    <a:pt x="13442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4" name="object 284"/>
          <p:cNvGrpSpPr/>
          <p:nvPr/>
        </p:nvGrpSpPr>
        <p:grpSpPr>
          <a:xfrm>
            <a:off x="4709566" y="3418713"/>
            <a:ext cx="67310" cy="134620"/>
            <a:chOff x="4709566" y="3418713"/>
            <a:chExt cx="67310" cy="134620"/>
          </a:xfrm>
        </p:grpSpPr>
        <p:pic>
          <p:nvPicPr>
            <p:cNvPr id="285" name="object 285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712912" y="3421764"/>
              <a:ext cx="60473" cy="127694"/>
            </a:xfrm>
            <a:prstGeom prst="rect">
              <a:avLst/>
            </a:prstGeom>
          </p:spPr>
        </p:pic>
        <p:sp>
          <p:nvSpPr>
            <p:cNvPr id="286" name="object 286"/>
            <p:cNvSpPr/>
            <p:nvPr/>
          </p:nvSpPr>
          <p:spPr>
            <a:xfrm>
              <a:off x="4709566" y="3418712"/>
              <a:ext cx="67310" cy="134620"/>
            </a:xfrm>
            <a:custGeom>
              <a:avLst/>
              <a:gdLst/>
              <a:ahLst/>
              <a:cxnLst/>
              <a:rect l="l" t="t" r="r" b="b"/>
              <a:pathLst>
                <a:path w="67310" h="134620">
                  <a:moveTo>
                    <a:pt x="67170" y="3048"/>
                  </a:moveTo>
                  <a:lnTo>
                    <a:pt x="63817" y="3048"/>
                  </a:lnTo>
                  <a:lnTo>
                    <a:pt x="63817" y="130746"/>
                  </a:lnTo>
                  <a:lnTo>
                    <a:pt x="67170" y="130746"/>
                  </a:lnTo>
                  <a:lnTo>
                    <a:pt x="67170" y="3048"/>
                  </a:lnTo>
                  <a:close/>
                </a:path>
                <a:path w="67310" h="134620">
                  <a:moveTo>
                    <a:pt x="67170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130810"/>
                  </a:lnTo>
                  <a:lnTo>
                    <a:pt x="0" y="134620"/>
                  </a:lnTo>
                  <a:lnTo>
                    <a:pt x="67170" y="134620"/>
                  </a:lnTo>
                  <a:lnTo>
                    <a:pt x="67170" y="130810"/>
                  </a:lnTo>
                  <a:lnTo>
                    <a:pt x="3340" y="130810"/>
                  </a:lnTo>
                  <a:lnTo>
                    <a:pt x="3340" y="2540"/>
                  </a:lnTo>
                  <a:lnTo>
                    <a:pt x="67170" y="2540"/>
                  </a:lnTo>
                  <a:lnTo>
                    <a:pt x="67170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7" name="object 287"/>
          <p:cNvSpPr/>
          <p:nvPr/>
        </p:nvSpPr>
        <p:spPr>
          <a:xfrm>
            <a:off x="6455918" y="4013453"/>
            <a:ext cx="607060" cy="382905"/>
          </a:xfrm>
          <a:custGeom>
            <a:avLst/>
            <a:gdLst/>
            <a:ahLst/>
            <a:cxnLst/>
            <a:rect l="l" t="t" r="r" b="b"/>
            <a:pathLst>
              <a:path w="607059" h="382904">
                <a:moveTo>
                  <a:pt x="606780" y="0"/>
                </a:moveTo>
                <a:lnTo>
                  <a:pt x="327939" y="0"/>
                </a:lnTo>
                <a:lnTo>
                  <a:pt x="0" y="0"/>
                </a:lnTo>
                <a:lnTo>
                  <a:pt x="0" y="382384"/>
                </a:lnTo>
                <a:lnTo>
                  <a:pt x="327914" y="382384"/>
                </a:lnTo>
                <a:lnTo>
                  <a:pt x="606780" y="382384"/>
                </a:lnTo>
                <a:lnTo>
                  <a:pt x="606780" y="0"/>
                </a:lnTo>
                <a:close/>
              </a:path>
            </a:pathLst>
          </a:custGeom>
          <a:solidFill>
            <a:srgbClr val="A7A7A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7062724" y="4013453"/>
            <a:ext cx="1115695" cy="382905"/>
          </a:xfrm>
          <a:custGeom>
            <a:avLst/>
            <a:gdLst/>
            <a:ahLst/>
            <a:cxnLst/>
            <a:rect l="l" t="t" r="r" b="b"/>
            <a:pathLst>
              <a:path w="1115695" h="382904">
                <a:moveTo>
                  <a:pt x="278853" y="0"/>
                </a:moveTo>
                <a:lnTo>
                  <a:pt x="0" y="0"/>
                </a:lnTo>
                <a:lnTo>
                  <a:pt x="0" y="382384"/>
                </a:lnTo>
                <a:lnTo>
                  <a:pt x="278853" y="382384"/>
                </a:lnTo>
                <a:lnTo>
                  <a:pt x="278853" y="0"/>
                </a:lnTo>
                <a:close/>
              </a:path>
              <a:path w="1115695" h="382904">
                <a:moveTo>
                  <a:pt x="1115491" y="0"/>
                </a:moveTo>
                <a:lnTo>
                  <a:pt x="836637" y="0"/>
                </a:lnTo>
                <a:lnTo>
                  <a:pt x="557784" y="0"/>
                </a:lnTo>
                <a:lnTo>
                  <a:pt x="278892" y="0"/>
                </a:lnTo>
                <a:lnTo>
                  <a:pt x="278892" y="382384"/>
                </a:lnTo>
                <a:lnTo>
                  <a:pt x="557784" y="382384"/>
                </a:lnTo>
                <a:lnTo>
                  <a:pt x="836612" y="382384"/>
                </a:lnTo>
                <a:lnTo>
                  <a:pt x="1115491" y="382384"/>
                </a:lnTo>
                <a:lnTo>
                  <a:pt x="1115491" y="0"/>
                </a:lnTo>
                <a:close/>
              </a:path>
            </a:pathLst>
          </a:custGeom>
          <a:solidFill>
            <a:srgbClr val="A7A7A7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289" name="object 289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1612308" y="2686875"/>
            <a:ext cx="66992" cy="66992"/>
          </a:xfrm>
          <a:prstGeom prst="rect">
            <a:avLst/>
          </a:prstGeom>
        </p:spPr>
      </p:pic>
      <p:pic>
        <p:nvPicPr>
          <p:cNvPr id="290" name="object 290"/>
          <p:cNvPicPr/>
          <p:nvPr/>
        </p:nvPicPr>
        <p:blipFill>
          <a:blip r:embed="rId66" cstate="print"/>
          <a:stretch>
            <a:fillRect/>
          </a:stretch>
        </p:blipFill>
        <p:spPr>
          <a:xfrm>
            <a:off x="12012041" y="2695638"/>
            <a:ext cx="66992" cy="66992"/>
          </a:xfrm>
          <a:prstGeom prst="rect">
            <a:avLst/>
          </a:prstGeom>
        </p:spPr>
      </p:pic>
      <p:pic>
        <p:nvPicPr>
          <p:cNvPr id="291" name="object 291"/>
          <p:cNvPicPr/>
          <p:nvPr/>
        </p:nvPicPr>
        <p:blipFill>
          <a:blip r:embed="rId67" cstate="print"/>
          <a:stretch>
            <a:fillRect/>
          </a:stretch>
        </p:blipFill>
        <p:spPr>
          <a:xfrm>
            <a:off x="11870435" y="3571430"/>
            <a:ext cx="66992" cy="66992"/>
          </a:xfrm>
          <a:prstGeom prst="rect">
            <a:avLst/>
          </a:prstGeom>
        </p:spPr>
      </p:pic>
      <p:pic>
        <p:nvPicPr>
          <p:cNvPr id="292" name="object 292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12268581" y="3583432"/>
            <a:ext cx="66992" cy="66992"/>
          </a:xfrm>
          <a:prstGeom prst="rect">
            <a:avLst/>
          </a:prstGeom>
        </p:spPr>
      </p:pic>
      <p:pic>
        <p:nvPicPr>
          <p:cNvPr id="293" name="object 293"/>
          <p:cNvPicPr/>
          <p:nvPr/>
        </p:nvPicPr>
        <p:blipFill>
          <a:blip r:embed="rId69" cstate="print"/>
          <a:stretch>
            <a:fillRect/>
          </a:stretch>
        </p:blipFill>
        <p:spPr>
          <a:xfrm>
            <a:off x="12102338" y="2386457"/>
            <a:ext cx="185038" cy="184785"/>
          </a:xfrm>
          <a:prstGeom prst="rect">
            <a:avLst/>
          </a:prstGeom>
        </p:spPr>
      </p:pic>
      <p:sp>
        <p:nvSpPr>
          <p:cNvPr id="294" name="object 294"/>
          <p:cNvSpPr/>
          <p:nvPr/>
        </p:nvSpPr>
        <p:spPr>
          <a:xfrm>
            <a:off x="5404500" y="2288476"/>
            <a:ext cx="90170" cy="1270"/>
          </a:xfrm>
          <a:custGeom>
            <a:avLst/>
            <a:gdLst/>
            <a:ahLst/>
            <a:cxnLst/>
            <a:rect l="l" t="t" r="r" b="b"/>
            <a:pathLst>
              <a:path w="90170" h="1269">
                <a:moveTo>
                  <a:pt x="0" y="889"/>
                </a:moveTo>
                <a:lnTo>
                  <a:pt x="89942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5404336" y="2207831"/>
            <a:ext cx="90170" cy="1270"/>
          </a:xfrm>
          <a:custGeom>
            <a:avLst/>
            <a:gdLst/>
            <a:ahLst/>
            <a:cxnLst/>
            <a:rect l="l" t="t" r="r" b="b"/>
            <a:pathLst>
              <a:path w="90170" h="1269">
                <a:moveTo>
                  <a:pt x="0" y="889"/>
                </a:moveTo>
                <a:lnTo>
                  <a:pt x="90141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5404171" y="2127186"/>
            <a:ext cx="90805" cy="1270"/>
          </a:xfrm>
          <a:custGeom>
            <a:avLst/>
            <a:gdLst/>
            <a:ahLst/>
            <a:cxnLst/>
            <a:rect l="l" t="t" r="r" b="b"/>
            <a:pathLst>
              <a:path w="90804" h="1269">
                <a:moveTo>
                  <a:pt x="0" y="952"/>
                </a:moveTo>
                <a:lnTo>
                  <a:pt x="9034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5404006" y="2046541"/>
            <a:ext cx="90805" cy="1270"/>
          </a:xfrm>
          <a:custGeom>
            <a:avLst/>
            <a:gdLst/>
            <a:ahLst/>
            <a:cxnLst/>
            <a:rect l="l" t="t" r="r" b="b"/>
            <a:pathLst>
              <a:path w="90804" h="1269">
                <a:moveTo>
                  <a:pt x="0" y="952"/>
                </a:moveTo>
                <a:lnTo>
                  <a:pt x="90539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5403841" y="1954847"/>
            <a:ext cx="90805" cy="404495"/>
          </a:xfrm>
          <a:custGeom>
            <a:avLst/>
            <a:gdLst/>
            <a:ahLst/>
            <a:cxnLst/>
            <a:rect l="l" t="t" r="r" b="b"/>
            <a:pathLst>
              <a:path w="90804" h="404494">
                <a:moveTo>
                  <a:pt x="0" y="12001"/>
                </a:moveTo>
                <a:lnTo>
                  <a:pt x="90738" y="11048"/>
                </a:lnTo>
              </a:path>
              <a:path w="90804" h="404494">
                <a:moveTo>
                  <a:pt x="63654" y="404317"/>
                </a:moveTo>
                <a:lnTo>
                  <a:pt x="59514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8460485" y="1957895"/>
            <a:ext cx="32384" cy="635"/>
          </a:xfrm>
          <a:custGeom>
            <a:avLst/>
            <a:gdLst/>
            <a:ahLst/>
            <a:cxnLst/>
            <a:rect l="l" t="t" r="r" b="b"/>
            <a:pathLst>
              <a:path w="32384" h="635">
                <a:moveTo>
                  <a:pt x="32145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8460485" y="2038540"/>
            <a:ext cx="33020" cy="635"/>
          </a:xfrm>
          <a:custGeom>
            <a:avLst/>
            <a:gdLst/>
            <a:ahLst/>
            <a:cxnLst/>
            <a:rect l="l" t="t" r="r" b="b"/>
            <a:pathLst>
              <a:path w="33020" h="635">
                <a:moveTo>
                  <a:pt x="32586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8460485" y="2119185"/>
            <a:ext cx="33655" cy="635"/>
          </a:xfrm>
          <a:custGeom>
            <a:avLst/>
            <a:gdLst/>
            <a:ahLst/>
            <a:cxnLst/>
            <a:rect l="l" t="t" r="r" b="b"/>
            <a:pathLst>
              <a:path w="33654" h="635">
                <a:moveTo>
                  <a:pt x="33026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8460485" y="2199830"/>
            <a:ext cx="33655" cy="635"/>
          </a:xfrm>
          <a:custGeom>
            <a:avLst/>
            <a:gdLst/>
            <a:ahLst/>
            <a:cxnLst/>
            <a:rect l="l" t="t" r="r" b="b"/>
            <a:pathLst>
              <a:path w="33654" h="635">
                <a:moveTo>
                  <a:pt x="33467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8460485" y="2280475"/>
            <a:ext cx="34290" cy="635"/>
          </a:xfrm>
          <a:custGeom>
            <a:avLst/>
            <a:gdLst/>
            <a:ahLst/>
            <a:cxnLst/>
            <a:rect l="l" t="t" r="r" b="b"/>
            <a:pathLst>
              <a:path w="34290" h="635">
                <a:moveTo>
                  <a:pt x="33908" y="19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04" name="object 304"/>
          <p:cNvGrpSpPr/>
          <p:nvPr/>
        </p:nvGrpSpPr>
        <p:grpSpPr>
          <a:xfrm>
            <a:off x="5888932" y="2659062"/>
            <a:ext cx="10795" cy="19050"/>
            <a:chOff x="5888932" y="2659062"/>
            <a:chExt cx="10795" cy="19050"/>
          </a:xfrm>
        </p:grpSpPr>
        <p:sp>
          <p:nvSpPr>
            <p:cNvPr id="305" name="object 305"/>
            <p:cNvSpPr/>
            <p:nvPr/>
          </p:nvSpPr>
          <p:spPr>
            <a:xfrm>
              <a:off x="5889751" y="2668587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0"/>
                  </a:moveTo>
                  <a:lnTo>
                    <a:pt x="9544" y="946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888932" y="2659062"/>
              <a:ext cx="10795" cy="9525"/>
            </a:xfrm>
            <a:custGeom>
              <a:avLst/>
              <a:gdLst/>
              <a:ahLst/>
              <a:cxnLst/>
              <a:rect l="l" t="t" r="r" b="b"/>
              <a:pathLst>
                <a:path w="10795" h="9525">
                  <a:moveTo>
                    <a:pt x="0" y="9528"/>
                  </a:moveTo>
                  <a:lnTo>
                    <a:pt x="819" y="9525"/>
                  </a:lnTo>
                </a:path>
                <a:path w="10795" h="9525">
                  <a:moveTo>
                    <a:pt x="819" y="9525"/>
                  </a:moveTo>
                  <a:lnTo>
                    <a:pt x="1029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7" name="object 307"/>
          <p:cNvGrpSpPr/>
          <p:nvPr/>
        </p:nvGrpSpPr>
        <p:grpSpPr>
          <a:xfrm>
            <a:off x="5888932" y="2578417"/>
            <a:ext cx="10160" cy="50165"/>
            <a:chOff x="5888932" y="2578417"/>
            <a:chExt cx="10160" cy="50165"/>
          </a:xfrm>
        </p:grpSpPr>
        <p:sp>
          <p:nvSpPr>
            <p:cNvPr id="308" name="object 308"/>
            <p:cNvSpPr/>
            <p:nvPr/>
          </p:nvSpPr>
          <p:spPr>
            <a:xfrm>
              <a:off x="5888932" y="2587942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469" y="0"/>
                  </a:moveTo>
                  <a:lnTo>
                    <a:pt x="10020" y="9461"/>
                  </a:lnTo>
                </a:path>
                <a:path w="10160" h="40639">
                  <a:moveTo>
                    <a:pt x="0" y="40306"/>
                  </a:moveTo>
                  <a:lnTo>
                    <a:pt x="10140" y="4025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888932" y="2578417"/>
              <a:ext cx="10160" cy="9525"/>
            </a:xfrm>
            <a:custGeom>
              <a:avLst/>
              <a:gdLst/>
              <a:ahLst/>
              <a:cxnLst/>
              <a:rect l="l" t="t" r="r" b="b"/>
              <a:pathLst>
                <a:path w="10160" h="9525">
                  <a:moveTo>
                    <a:pt x="0" y="9526"/>
                  </a:moveTo>
                  <a:lnTo>
                    <a:pt x="469" y="9525"/>
                  </a:lnTo>
                </a:path>
                <a:path w="10160" h="9525">
                  <a:moveTo>
                    <a:pt x="469" y="9525"/>
                  </a:moveTo>
                  <a:lnTo>
                    <a:pt x="9944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" name="object 310"/>
          <p:cNvGrpSpPr/>
          <p:nvPr/>
        </p:nvGrpSpPr>
        <p:grpSpPr>
          <a:xfrm>
            <a:off x="5888932" y="2497772"/>
            <a:ext cx="10160" cy="50165"/>
            <a:chOff x="5888932" y="2497772"/>
            <a:chExt cx="10160" cy="50165"/>
          </a:xfrm>
        </p:grpSpPr>
        <p:sp>
          <p:nvSpPr>
            <p:cNvPr id="311" name="object 311"/>
            <p:cNvSpPr/>
            <p:nvPr/>
          </p:nvSpPr>
          <p:spPr>
            <a:xfrm>
              <a:off x="5888932" y="2507297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120" y="0"/>
                  </a:moveTo>
                  <a:lnTo>
                    <a:pt x="9671" y="9461"/>
                  </a:lnTo>
                </a:path>
                <a:path w="10160" h="40639">
                  <a:moveTo>
                    <a:pt x="0" y="40305"/>
                  </a:moveTo>
                  <a:lnTo>
                    <a:pt x="9798" y="4025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889053" y="2497772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0" y="9525"/>
                  </a:moveTo>
                  <a:lnTo>
                    <a:pt x="9474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3" name="object 313"/>
          <p:cNvGrpSpPr/>
          <p:nvPr/>
        </p:nvGrpSpPr>
        <p:grpSpPr>
          <a:xfrm>
            <a:off x="5888704" y="2386330"/>
            <a:ext cx="10160" cy="80645"/>
            <a:chOff x="5888704" y="2386330"/>
            <a:chExt cx="10160" cy="80645"/>
          </a:xfrm>
        </p:grpSpPr>
        <p:sp>
          <p:nvSpPr>
            <p:cNvPr id="314" name="object 314"/>
            <p:cNvSpPr/>
            <p:nvPr/>
          </p:nvSpPr>
          <p:spPr>
            <a:xfrm>
              <a:off x="5888704" y="2426652"/>
              <a:ext cx="10160" cy="40640"/>
            </a:xfrm>
            <a:custGeom>
              <a:avLst/>
              <a:gdLst/>
              <a:ahLst/>
              <a:cxnLst/>
              <a:rect l="l" t="t" r="r" b="b"/>
              <a:pathLst>
                <a:path w="10160" h="40639">
                  <a:moveTo>
                    <a:pt x="0" y="0"/>
                  </a:moveTo>
                  <a:lnTo>
                    <a:pt x="9550" y="9461"/>
                  </a:lnTo>
                </a:path>
                <a:path w="10160" h="40639">
                  <a:moveTo>
                    <a:pt x="228" y="40303"/>
                  </a:moveTo>
                  <a:lnTo>
                    <a:pt x="9677" y="4025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888704" y="2386330"/>
              <a:ext cx="9525" cy="40640"/>
            </a:xfrm>
            <a:custGeom>
              <a:avLst/>
              <a:gdLst/>
              <a:ahLst/>
              <a:cxnLst/>
              <a:rect l="l" t="t" r="r" b="b"/>
              <a:pathLst>
                <a:path w="9525" h="40639">
                  <a:moveTo>
                    <a:pt x="0" y="40322"/>
                  </a:moveTo>
                  <a:lnTo>
                    <a:pt x="9455" y="30797"/>
                  </a:lnTo>
                </a:path>
                <a:path w="9525" h="40639">
                  <a:moveTo>
                    <a:pt x="228" y="35"/>
                  </a:moveTo>
                  <a:lnTo>
                    <a:pt x="9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6" name="object 316"/>
          <p:cNvSpPr/>
          <p:nvPr/>
        </p:nvSpPr>
        <p:spPr>
          <a:xfrm>
            <a:off x="5970390" y="2668206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52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17" name="object 317"/>
          <p:cNvGrpSpPr/>
          <p:nvPr/>
        </p:nvGrpSpPr>
        <p:grpSpPr>
          <a:xfrm>
            <a:off x="5899251" y="2658681"/>
            <a:ext cx="80645" cy="34290"/>
            <a:chOff x="5899251" y="2658681"/>
            <a:chExt cx="80645" cy="34290"/>
          </a:xfrm>
        </p:grpSpPr>
        <p:sp>
          <p:nvSpPr>
            <p:cNvPr id="318" name="object 318"/>
            <p:cNvSpPr/>
            <p:nvPr/>
          </p:nvSpPr>
          <p:spPr>
            <a:xfrm>
              <a:off x="5899251" y="2668397"/>
              <a:ext cx="40640" cy="24765"/>
            </a:xfrm>
            <a:custGeom>
              <a:avLst/>
              <a:gdLst/>
              <a:ahLst/>
              <a:cxnLst/>
              <a:rect l="l" t="t" r="r" b="b"/>
              <a:pathLst>
                <a:path w="40639" h="24764">
                  <a:moveTo>
                    <a:pt x="76" y="24574"/>
                  </a:moveTo>
                  <a:lnTo>
                    <a:pt x="0" y="9651"/>
                  </a:lnTo>
                </a:path>
                <a:path w="40639" h="24764">
                  <a:moveTo>
                    <a:pt x="44" y="9651"/>
                  </a:moveTo>
                  <a:lnTo>
                    <a:pt x="9525" y="126"/>
                  </a:lnTo>
                </a:path>
                <a:path w="40639" h="24764">
                  <a:moveTo>
                    <a:pt x="40435" y="24574"/>
                  </a:moveTo>
                  <a:lnTo>
                    <a:pt x="40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908751" y="2658681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11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0" name="object 320"/>
          <p:cNvSpPr/>
          <p:nvPr/>
        </p:nvSpPr>
        <p:spPr>
          <a:xfrm>
            <a:off x="5970041" y="2587561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52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1" name="object 321"/>
          <p:cNvGrpSpPr/>
          <p:nvPr/>
        </p:nvGrpSpPr>
        <p:grpSpPr>
          <a:xfrm>
            <a:off x="5898953" y="2578036"/>
            <a:ext cx="81280" cy="90805"/>
            <a:chOff x="5898953" y="2578036"/>
            <a:chExt cx="81280" cy="90805"/>
          </a:xfrm>
        </p:grpSpPr>
        <p:sp>
          <p:nvSpPr>
            <p:cNvPr id="322" name="object 322"/>
            <p:cNvSpPr/>
            <p:nvPr/>
          </p:nvSpPr>
          <p:spPr>
            <a:xfrm>
              <a:off x="5898953" y="258775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48" y="126"/>
                  </a:lnTo>
                </a:path>
                <a:path w="81279" h="81280">
                  <a:moveTo>
                    <a:pt x="120" y="40449"/>
                  </a:moveTo>
                  <a:lnTo>
                    <a:pt x="80765" y="40131"/>
                  </a:lnTo>
                </a:path>
                <a:path w="81279" h="81280">
                  <a:moveTo>
                    <a:pt x="40627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5908401" y="2578036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842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11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4" name="object 324"/>
          <p:cNvSpPr/>
          <p:nvPr/>
        </p:nvSpPr>
        <p:spPr>
          <a:xfrm>
            <a:off x="5969692" y="2506980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5" name="object 325"/>
          <p:cNvGrpSpPr/>
          <p:nvPr/>
        </p:nvGrpSpPr>
        <p:grpSpPr>
          <a:xfrm>
            <a:off x="5898603" y="2497455"/>
            <a:ext cx="81280" cy="90805"/>
            <a:chOff x="5898603" y="2497455"/>
            <a:chExt cx="81280" cy="90805"/>
          </a:xfrm>
        </p:grpSpPr>
        <p:sp>
          <p:nvSpPr>
            <p:cNvPr id="326" name="object 326"/>
            <p:cNvSpPr/>
            <p:nvPr/>
          </p:nvSpPr>
          <p:spPr>
            <a:xfrm>
              <a:off x="5898603" y="2507107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48" y="126"/>
                  </a:lnTo>
                </a:path>
                <a:path w="81279" h="81280">
                  <a:moveTo>
                    <a:pt x="126" y="40449"/>
                  </a:moveTo>
                  <a:lnTo>
                    <a:pt x="80765" y="40131"/>
                  </a:lnTo>
                </a:path>
                <a:path w="81279" h="81280">
                  <a:moveTo>
                    <a:pt x="40633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5908052" y="2497455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8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94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8" name="object 328"/>
          <p:cNvSpPr/>
          <p:nvPr/>
        </p:nvSpPr>
        <p:spPr>
          <a:xfrm>
            <a:off x="5969349" y="2426335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9" name="object 329"/>
          <p:cNvGrpSpPr/>
          <p:nvPr/>
        </p:nvGrpSpPr>
        <p:grpSpPr>
          <a:xfrm>
            <a:off x="5897916" y="2356646"/>
            <a:ext cx="81280" cy="151130"/>
            <a:chOff x="5897916" y="2356646"/>
            <a:chExt cx="81280" cy="151130"/>
          </a:xfrm>
        </p:grpSpPr>
        <p:sp>
          <p:nvSpPr>
            <p:cNvPr id="330" name="object 330"/>
            <p:cNvSpPr/>
            <p:nvPr/>
          </p:nvSpPr>
          <p:spPr>
            <a:xfrm>
              <a:off x="5898254" y="2426462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47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55" y="126"/>
                  </a:lnTo>
                </a:path>
                <a:path w="81279" h="81280">
                  <a:moveTo>
                    <a:pt x="126" y="40449"/>
                  </a:moveTo>
                  <a:lnTo>
                    <a:pt x="80765" y="40132"/>
                  </a:lnTo>
                </a:path>
                <a:path w="81279" h="81280">
                  <a:moveTo>
                    <a:pt x="40633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772"/>
                  </a:moveTo>
                  <a:lnTo>
                    <a:pt x="247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897916" y="2356646"/>
              <a:ext cx="81280" cy="70485"/>
            </a:xfrm>
            <a:custGeom>
              <a:avLst/>
              <a:gdLst/>
              <a:ahLst/>
              <a:cxnLst/>
              <a:rect l="l" t="t" r="r" b="b"/>
              <a:pathLst>
                <a:path w="81279" h="70485">
                  <a:moveTo>
                    <a:pt x="9793" y="70006"/>
                  </a:moveTo>
                  <a:lnTo>
                    <a:pt x="71432" y="69689"/>
                  </a:lnTo>
                </a:path>
                <a:path w="81279" h="70485">
                  <a:moveTo>
                    <a:pt x="71432" y="69689"/>
                  </a:moveTo>
                  <a:lnTo>
                    <a:pt x="80931" y="60164"/>
                  </a:lnTo>
                </a:path>
                <a:path w="81279" h="70485">
                  <a:moveTo>
                    <a:pt x="242" y="60481"/>
                  </a:moveTo>
                  <a:lnTo>
                    <a:pt x="0" y="76"/>
                  </a:lnTo>
                </a:path>
                <a:path w="81279" h="70485">
                  <a:moveTo>
                    <a:pt x="115" y="29684"/>
                  </a:moveTo>
                  <a:lnTo>
                    <a:pt x="80754" y="29303"/>
                  </a:lnTo>
                </a:path>
                <a:path w="81279" h="70485">
                  <a:moveTo>
                    <a:pt x="40622" y="69816"/>
                  </a:moveTo>
                  <a:lnTo>
                    <a:pt x="40303" y="0"/>
                  </a:lnTo>
                </a:path>
                <a:path w="81279" h="70485">
                  <a:moveTo>
                    <a:pt x="9793" y="70006"/>
                  </a:moveTo>
                  <a:lnTo>
                    <a:pt x="242" y="6048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2" name="object 332"/>
          <p:cNvSpPr/>
          <p:nvPr/>
        </p:nvSpPr>
        <p:spPr>
          <a:xfrm>
            <a:off x="6051029" y="2667889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3" name="object 333"/>
          <p:cNvGrpSpPr/>
          <p:nvPr/>
        </p:nvGrpSpPr>
        <p:grpSpPr>
          <a:xfrm>
            <a:off x="5979890" y="2658364"/>
            <a:ext cx="80645" cy="34925"/>
            <a:chOff x="5979890" y="2658364"/>
            <a:chExt cx="80645" cy="34925"/>
          </a:xfrm>
        </p:grpSpPr>
        <p:sp>
          <p:nvSpPr>
            <p:cNvPr id="334" name="object 334"/>
            <p:cNvSpPr/>
            <p:nvPr/>
          </p:nvSpPr>
          <p:spPr>
            <a:xfrm>
              <a:off x="5979890" y="2668016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80" y="24955"/>
                  </a:moveTo>
                  <a:lnTo>
                    <a:pt x="0" y="9715"/>
                  </a:lnTo>
                </a:path>
                <a:path w="40639" h="25400">
                  <a:moveTo>
                    <a:pt x="50" y="9715"/>
                  </a:moveTo>
                  <a:lnTo>
                    <a:pt x="9499" y="126"/>
                  </a:lnTo>
                </a:path>
                <a:path w="40639" h="25400">
                  <a:moveTo>
                    <a:pt x="40436" y="24955"/>
                  </a:moveTo>
                  <a:lnTo>
                    <a:pt x="4032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5989390" y="2658364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9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11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6" name="object 336"/>
          <p:cNvSpPr/>
          <p:nvPr/>
        </p:nvSpPr>
        <p:spPr>
          <a:xfrm>
            <a:off x="6050679" y="2587244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7" name="object 337"/>
          <p:cNvGrpSpPr/>
          <p:nvPr/>
        </p:nvGrpSpPr>
        <p:grpSpPr>
          <a:xfrm>
            <a:off x="5979591" y="2577719"/>
            <a:ext cx="81280" cy="90805"/>
            <a:chOff x="5979591" y="2577719"/>
            <a:chExt cx="81280" cy="90805"/>
          </a:xfrm>
        </p:grpSpPr>
        <p:sp>
          <p:nvSpPr>
            <p:cNvPr id="338" name="object 338"/>
            <p:cNvSpPr/>
            <p:nvPr/>
          </p:nvSpPr>
          <p:spPr>
            <a:xfrm>
              <a:off x="5979591" y="2587371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48" y="126"/>
                  </a:lnTo>
                </a:path>
                <a:path w="81279" h="81280">
                  <a:moveTo>
                    <a:pt x="126" y="40512"/>
                  </a:moveTo>
                  <a:lnTo>
                    <a:pt x="80765" y="40131"/>
                  </a:lnTo>
                </a:path>
                <a:path w="81279" h="81280">
                  <a:moveTo>
                    <a:pt x="40627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5989040" y="2577719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8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11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0" name="object 340"/>
          <p:cNvSpPr/>
          <p:nvPr/>
        </p:nvSpPr>
        <p:spPr>
          <a:xfrm>
            <a:off x="6050337" y="2506599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1" name="object 341"/>
          <p:cNvGrpSpPr/>
          <p:nvPr/>
        </p:nvGrpSpPr>
        <p:grpSpPr>
          <a:xfrm>
            <a:off x="5979242" y="2497074"/>
            <a:ext cx="81280" cy="90805"/>
            <a:chOff x="5979242" y="2497074"/>
            <a:chExt cx="81280" cy="90805"/>
          </a:xfrm>
        </p:grpSpPr>
        <p:sp>
          <p:nvSpPr>
            <p:cNvPr id="342" name="object 342"/>
            <p:cNvSpPr/>
            <p:nvPr/>
          </p:nvSpPr>
          <p:spPr>
            <a:xfrm>
              <a:off x="5979242" y="2506726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715"/>
                  </a:lnTo>
                </a:path>
                <a:path w="81279" h="81280">
                  <a:moveTo>
                    <a:pt x="0" y="9715"/>
                  </a:moveTo>
                  <a:lnTo>
                    <a:pt x="9455" y="126"/>
                  </a:lnTo>
                </a:path>
                <a:path w="81279" h="81280">
                  <a:moveTo>
                    <a:pt x="126" y="40512"/>
                  </a:moveTo>
                  <a:lnTo>
                    <a:pt x="80765" y="40131"/>
                  </a:lnTo>
                </a:path>
                <a:path w="81279" h="81280">
                  <a:moveTo>
                    <a:pt x="40633" y="80645"/>
                  </a:moveTo>
                  <a:lnTo>
                    <a:pt x="40284" y="0"/>
                  </a:lnTo>
                </a:path>
                <a:path w="81279" h="81280">
                  <a:moveTo>
                    <a:pt x="9798" y="80772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5988697" y="2497074"/>
              <a:ext cx="71120" cy="10160"/>
            </a:xfrm>
            <a:custGeom>
              <a:avLst/>
              <a:gdLst/>
              <a:ahLst/>
              <a:cxnLst/>
              <a:rect l="l" t="t" r="r" b="b"/>
              <a:pathLst>
                <a:path w="71120" h="10160">
                  <a:moveTo>
                    <a:pt x="0" y="9778"/>
                  </a:moveTo>
                  <a:lnTo>
                    <a:pt x="61639" y="9525"/>
                  </a:lnTo>
                </a:path>
                <a:path w="71120" h="10160">
                  <a:moveTo>
                    <a:pt x="61639" y="9525"/>
                  </a:moveTo>
                  <a:lnTo>
                    <a:pt x="7108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4" name="object 344"/>
          <p:cNvSpPr/>
          <p:nvPr/>
        </p:nvSpPr>
        <p:spPr>
          <a:xfrm>
            <a:off x="6049988" y="2425954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6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5" name="object 345"/>
          <p:cNvGrpSpPr/>
          <p:nvPr/>
        </p:nvGrpSpPr>
        <p:grpSpPr>
          <a:xfrm>
            <a:off x="5978531" y="2356493"/>
            <a:ext cx="81280" cy="150495"/>
            <a:chOff x="5978531" y="2356493"/>
            <a:chExt cx="81280" cy="150495"/>
          </a:xfrm>
        </p:grpSpPr>
        <p:sp>
          <p:nvSpPr>
            <p:cNvPr id="346" name="object 346"/>
            <p:cNvSpPr/>
            <p:nvPr/>
          </p:nvSpPr>
          <p:spPr>
            <a:xfrm>
              <a:off x="5978899" y="2426144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73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48" y="63"/>
                  </a:lnTo>
                </a:path>
                <a:path w="81279" h="81280">
                  <a:moveTo>
                    <a:pt x="120" y="40449"/>
                  </a:moveTo>
                  <a:lnTo>
                    <a:pt x="80759" y="40131"/>
                  </a:lnTo>
                </a:path>
                <a:path w="81279" h="81280">
                  <a:moveTo>
                    <a:pt x="40627" y="80581"/>
                  </a:moveTo>
                  <a:lnTo>
                    <a:pt x="40278" y="0"/>
                  </a:lnTo>
                </a:path>
                <a:path w="81279" h="81280">
                  <a:moveTo>
                    <a:pt x="9798" y="80708"/>
                  </a:moveTo>
                  <a:lnTo>
                    <a:pt x="273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5978531" y="2356493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7" y="69778"/>
                  </a:moveTo>
                  <a:lnTo>
                    <a:pt x="71456" y="69460"/>
                  </a:lnTo>
                </a:path>
                <a:path w="81279" h="69850">
                  <a:moveTo>
                    <a:pt x="71456" y="69460"/>
                  </a:moveTo>
                  <a:lnTo>
                    <a:pt x="80955" y="59935"/>
                  </a:lnTo>
                </a:path>
                <a:path w="81279" h="69850">
                  <a:moveTo>
                    <a:pt x="266" y="60316"/>
                  </a:moveTo>
                  <a:lnTo>
                    <a:pt x="0" y="76"/>
                  </a:lnTo>
                </a:path>
                <a:path w="81279" h="69850">
                  <a:moveTo>
                    <a:pt x="139" y="29455"/>
                  </a:moveTo>
                  <a:lnTo>
                    <a:pt x="80784" y="29138"/>
                  </a:lnTo>
                </a:path>
                <a:path w="81279" h="69850">
                  <a:moveTo>
                    <a:pt x="40621" y="69778"/>
                  </a:moveTo>
                  <a:lnTo>
                    <a:pt x="40324" y="0"/>
                  </a:lnTo>
                </a:path>
                <a:path w="81279" h="69850">
                  <a:moveTo>
                    <a:pt x="9817" y="69778"/>
                  </a:moveTo>
                  <a:lnTo>
                    <a:pt x="266" y="6031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8" name="object 348"/>
          <p:cNvGrpSpPr/>
          <p:nvPr/>
        </p:nvGrpSpPr>
        <p:grpSpPr>
          <a:xfrm>
            <a:off x="6059836" y="2506315"/>
            <a:ext cx="64769" cy="186690"/>
            <a:chOff x="6059836" y="2506315"/>
            <a:chExt cx="64769" cy="186690"/>
          </a:xfrm>
        </p:grpSpPr>
        <p:sp>
          <p:nvSpPr>
            <p:cNvPr id="349" name="object 349"/>
            <p:cNvSpPr/>
            <p:nvPr/>
          </p:nvSpPr>
          <p:spPr>
            <a:xfrm>
              <a:off x="6060528" y="2667635"/>
              <a:ext cx="40640" cy="25400"/>
            </a:xfrm>
            <a:custGeom>
              <a:avLst/>
              <a:gdLst/>
              <a:ahLst/>
              <a:cxnLst/>
              <a:rect l="l" t="t" r="r" b="b"/>
              <a:pathLst>
                <a:path w="40639" h="25400">
                  <a:moveTo>
                    <a:pt x="82" y="25336"/>
                  </a:moveTo>
                  <a:lnTo>
                    <a:pt x="0" y="9715"/>
                  </a:lnTo>
                </a:path>
                <a:path w="40639" h="25400">
                  <a:moveTo>
                    <a:pt x="50" y="9715"/>
                  </a:moveTo>
                  <a:lnTo>
                    <a:pt x="9499" y="190"/>
                  </a:lnTo>
                </a:path>
                <a:path w="40639" h="25400">
                  <a:moveTo>
                    <a:pt x="40442" y="25336"/>
                  </a:moveTo>
                  <a:lnTo>
                    <a:pt x="40335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060179" y="2586990"/>
              <a:ext cx="64135" cy="81280"/>
            </a:xfrm>
            <a:custGeom>
              <a:avLst/>
              <a:gdLst/>
              <a:ahLst/>
              <a:cxnLst/>
              <a:rect l="l" t="t" r="r" b="b"/>
              <a:pathLst>
                <a:path w="64135" h="81280">
                  <a:moveTo>
                    <a:pt x="9848" y="80835"/>
                  </a:moveTo>
                  <a:lnTo>
                    <a:pt x="63893" y="80557"/>
                  </a:lnTo>
                </a:path>
                <a:path w="64135" h="81280">
                  <a:moveTo>
                    <a:pt x="323" y="71374"/>
                  </a:moveTo>
                  <a:lnTo>
                    <a:pt x="0" y="9715"/>
                  </a:lnTo>
                </a:path>
                <a:path w="64135" h="81280">
                  <a:moveTo>
                    <a:pt x="0" y="9715"/>
                  </a:moveTo>
                  <a:lnTo>
                    <a:pt x="9499" y="190"/>
                  </a:lnTo>
                </a:path>
                <a:path w="64135" h="81280">
                  <a:moveTo>
                    <a:pt x="177" y="40513"/>
                  </a:moveTo>
                  <a:lnTo>
                    <a:pt x="63963" y="40261"/>
                  </a:lnTo>
                </a:path>
                <a:path w="64135" h="81280">
                  <a:moveTo>
                    <a:pt x="40684" y="80645"/>
                  </a:moveTo>
                  <a:lnTo>
                    <a:pt x="40335" y="0"/>
                  </a:lnTo>
                </a:path>
                <a:path w="64135" h="81280">
                  <a:moveTo>
                    <a:pt x="9848" y="80835"/>
                  </a:moveTo>
                  <a:lnTo>
                    <a:pt x="323" y="713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059836" y="2506408"/>
              <a:ext cx="64769" cy="81280"/>
            </a:xfrm>
            <a:custGeom>
              <a:avLst/>
              <a:gdLst/>
              <a:ahLst/>
              <a:cxnLst/>
              <a:rect l="l" t="t" r="r" b="b"/>
              <a:pathLst>
                <a:path w="64770" h="81280">
                  <a:moveTo>
                    <a:pt x="9842" y="80835"/>
                  </a:moveTo>
                  <a:lnTo>
                    <a:pt x="64375" y="80547"/>
                  </a:lnTo>
                </a:path>
                <a:path w="64770" h="81280">
                  <a:moveTo>
                    <a:pt x="298" y="71310"/>
                  </a:moveTo>
                  <a:lnTo>
                    <a:pt x="0" y="9651"/>
                  </a:lnTo>
                </a:path>
                <a:path w="64770" h="81280">
                  <a:moveTo>
                    <a:pt x="0" y="9651"/>
                  </a:moveTo>
                  <a:lnTo>
                    <a:pt x="9499" y="126"/>
                  </a:lnTo>
                </a:path>
                <a:path w="64770" h="81280">
                  <a:moveTo>
                    <a:pt x="171" y="40449"/>
                  </a:moveTo>
                  <a:lnTo>
                    <a:pt x="64445" y="40196"/>
                  </a:lnTo>
                </a:path>
                <a:path w="64770" h="81280">
                  <a:moveTo>
                    <a:pt x="40678" y="80581"/>
                  </a:moveTo>
                  <a:lnTo>
                    <a:pt x="40303" y="0"/>
                  </a:lnTo>
                </a:path>
                <a:path w="64770" h="81280">
                  <a:moveTo>
                    <a:pt x="9842" y="80835"/>
                  </a:moveTo>
                  <a:lnTo>
                    <a:pt x="298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069336" y="2506315"/>
              <a:ext cx="55244" cy="635"/>
            </a:xfrm>
            <a:custGeom>
              <a:avLst/>
              <a:gdLst/>
              <a:ahLst/>
              <a:cxnLst/>
              <a:rect l="l" t="t" r="r" b="b"/>
              <a:pathLst>
                <a:path w="55245" h="635">
                  <a:moveTo>
                    <a:pt x="0" y="283"/>
                  </a:moveTo>
                  <a:lnTo>
                    <a:pt x="55016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3" name="object 353"/>
          <p:cNvSpPr/>
          <p:nvPr/>
        </p:nvSpPr>
        <p:spPr>
          <a:xfrm>
            <a:off x="6130626" y="2425611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60" h="9525">
                <a:moveTo>
                  <a:pt x="0" y="0"/>
                </a:moveTo>
                <a:lnTo>
                  <a:pt x="9550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4" name="object 354"/>
          <p:cNvGrpSpPr/>
          <p:nvPr/>
        </p:nvGrpSpPr>
        <p:grpSpPr>
          <a:xfrm>
            <a:off x="6059170" y="2356341"/>
            <a:ext cx="81280" cy="150495"/>
            <a:chOff x="6059170" y="2356341"/>
            <a:chExt cx="81280" cy="150495"/>
          </a:xfrm>
        </p:grpSpPr>
        <p:sp>
          <p:nvSpPr>
            <p:cNvPr id="355" name="object 355"/>
            <p:cNvSpPr/>
            <p:nvPr/>
          </p:nvSpPr>
          <p:spPr>
            <a:xfrm>
              <a:off x="6059487" y="2425763"/>
              <a:ext cx="81280" cy="81280"/>
            </a:xfrm>
            <a:custGeom>
              <a:avLst/>
              <a:gdLst/>
              <a:ahLst/>
              <a:cxnLst/>
              <a:rect l="l" t="t" r="r" b="b"/>
              <a:pathLst>
                <a:path w="81279" h="81280">
                  <a:moveTo>
                    <a:pt x="298" y="71310"/>
                  </a:moveTo>
                  <a:lnTo>
                    <a:pt x="0" y="9651"/>
                  </a:lnTo>
                </a:path>
                <a:path w="81279" h="81280">
                  <a:moveTo>
                    <a:pt x="0" y="9651"/>
                  </a:moveTo>
                  <a:lnTo>
                    <a:pt x="9499" y="126"/>
                  </a:lnTo>
                </a:path>
                <a:path w="81279" h="81280">
                  <a:moveTo>
                    <a:pt x="171" y="40512"/>
                  </a:moveTo>
                  <a:lnTo>
                    <a:pt x="80816" y="40131"/>
                  </a:lnTo>
                </a:path>
                <a:path w="81279" h="81280">
                  <a:moveTo>
                    <a:pt x="40652" y="80645"/>
                  </a:moveTo>
                  <a:lnTo>
                    <a:pt x="40309" y="0"/>
                  </a:lnTo>
                </a:path>
                <a:path w="81279" h="81280">
                  <a:moveTo>
                    <a:pt x="9848" y="80835"/>
                  </a:moveTo>
                  <a:lnTo>
                    <a:pt x="298" y="7131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059170" y="2356341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6" y="69612"/>
                  </a:moveTo>
                  <a:lnTo>
                    <a:pt x="71455" y="69295"/>
                  </a:lnTo>
                </a:path>
                <a:path w="81279" h="69850">
                  <a:moveTo>
                    <a:pt x="71455" y="69295"/>
                  </a:moveTo>
                  <a:lnTo>
                    <a:pt x="80954" y="59706"/>
                  </a:lnTo>
                </a:path>
                <a:path w="81279" h="69850">
                  <a:moveTo>
                    <a:pt x="265" y="60087"/>
                  </a:moveTo>
                  <a:lnTo>
                    <a:pt x="0" y="76"/>
                  </a:lnTo>
                </a:path>
                <a:path w="81279" h="69850">
                  <a:moveTo>
                    <a:pt x="145" y="29290"/>
                  </a:moveTo>
                  <a:lnTo>
                    <a:pt x="80783" y="28909"/>
                  </a:lnTo>
                </a:path>
                <a:path w="81279" h="69850">
                  <a:moveTo>
                    <a:pt x="40626" y="69422"/>
                  </a:moveTo>
                  <a:lnTo>
                    <a:pt x="40325" y="0"/>
                  </a:lnTo>
                </a:path>
                <a:path w="81279" h="69850">
                  <a:moveTo>
                    <a:pt x="9816" y="69612"/>
                  </a:moveTo>
                  <a:lnTo>
                    <a:pt x="265" y="6008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7" name="object 357"/>
          <p:cNvSpPr/>
          <p:nvPr/>
        </p:nvSpPr>
        <p:spPr>
          <a:xfrm>
            <a:off x="6211265" y="242523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8" name="object 358"/>
          <p:cNvGrpSpPr/>
          <p:nvPr/>
        </p:nvGrpSpPr>
        <p:grpSpPr>
          <a:xfrm>
            <a:off x="6139810" y="2356188"/>
            <a:ext cx="81280" cy="135255"/>
            <a:chOff x="6139810" y="2356188"/>
            <a:chExt cx="81280" cy="135255"/>
          </a:xfrm>
        </p:grpSpPr>
        <p:sp>
          <p:nvSpPr>
            <p:cNvPr id="359" name="object 359"/>
            <p:cNvSpPr/>
            <p:nvPr/>
          </p:nvSpPr>
          <p:spPr>
            <a:xfrm>
              <a:off x="6140126" y="2425382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3" y="66059"/>
                  </a:moveTo>
                  <a:lnTo>
                    <a:pt x="0" y="9715"/>
                  </a:lnTo>
                </a:path>
                <a:path w="81279" h="66675">
                  <a:moveTo>
                    <a:pt x="0" y="9715"/>
                  </a:moveTo>
                  <a:lnTo>
                    <a:pt x="9499" y="190"/>
                  </a:lnTo>
                </a:path>
                <a:path w="81279" h="66675">
                  <a:moveTo>
                    <a:pt x="177" y="40512"/>
                  </a:moveTo>
                  <a:lnTo>
                    <a:pt x="80816" y="40195"/>
                  </a:lnTo>
                </a:path>
                <a:path w="81279" h="66675">
                  <a:moveTo>
                    <a:pt x="40595" y="65949"/>
                  </a:moveTo>
                  <a:lnTo>
                    <a:pt x="4030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139810" y="2356188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815" y="69384"/>
                  </a:moveTo>
                  <a:lnTo>
                    <a:pt x="71454" y="69066"/>
                  </a:lnTo>
                </a:path>
                <a:path w="81279" h="69850">
                  <a:moveTo>
                    <a:pt x="71454" y="69066"/>
                  </a:moveTo>
                  <a:lnTo>
                    <a:pt x="80960" y="59541"/>
                  </a:lnTo>
                </a:path>
                <a:path w="81279" h="69850">
                  <a:moveTo>
                    <a:pt x="265" y="59859"/>
                  </a:moveTo>
                  <a:lnTo>
                    <a:pt x="0" y="76"/>
                  </a:lnTo>
                </a:path>
                <a:path w="81279" h="69850">
                  <a:moveTo>
                    <a:pt x="144" y="29061"/>
                  </a:moveTo>
                  <a:lnTo>
                    <a:pt x="80783" y="28744"/>
                  </a:lnTo>
                </a:path>
                <a:path w="81279" h="69850">
                  <a:moveTo>
                    <a:pt x="40625" y="69193"/>
                  </a:moveTo>
                  <a:lnTo>
                    <a:pt x="40325" y="0"/>
                  </a:lnTo>
                </a:path>
                <a:path w="81279" h="69850">
                  <a:moveTo>
                    <a:pt x="9815" y="69384"/>
                  </a:moveTo>
                  <a:lnTo>
                    <a:pt x="265" y="5985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1" name="object 361"/>
          <p:cNvSpPr/>
          <p:nvPr/>
        </p:nvSpPr>
        <p:spPr>
          <a:xfrm>
            <a:off x="6291910" y="242484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525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2" name="object 362"/>
          <p:cNvGrpSpPr/>
          <p:nvPr/>
        </p:nvGrpSpPr>
        <p:grpSpPr>
          <a:xfrm>
            <a:off x="6220455" y="2356036"/>
            <a:ext cx="81280" cy="135255"/>
            <a:chOff x="6220455" y="2356036"/>
            <a:chExt cx="81280" cy="135255"/>
          </a:xfrm>
        </p:grpSpPr>
        <p:sp>
          <p:nvSpPr>
            <p:cNvPr id="363" name="object 363"/>
            <p:cNvSpPr/>
            <p:nvPr/>
          </p:nvSpPr>
          <p:spPr>
            <a:xfrm>
              <a:off x="6220764" y="2425065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3" y="66156"/>
                  </a:moveTo>
                  <a:lnTo>
                    <a:pt x="0" y="9652"/>
                  </a:lnTo>
                </a:path>
                <a:path w="81279" h="66675">
                  <a:moveTo>
                    <a:pt x="0" y="9652"/>
                  </a:moveTo>
                  <a:lnTo>
                    <a:pt x="9505" y="127"/>
                  </a:lnTo>
                </a:path>
                <a:path w="81279" h="66675">
                  <a:moveTo>
                    <a:pt x="177" y="40513"/>
                  </a:moveTo>
                  <a:lnTo>
                    <a:pt x="80816" y="40132"/>
                  </a:lnTo>
                </a:path>
                <a:path w="81279" h="66675">
                  <a:moveTo>
                    <a:pt x="40595" y="66045"/>
                  </a:moveTo>
                  <a:lnTo>
                    <a:pt x="4030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220455" y="2356036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814" y="69155"/>
                  </a:moveTo>
                  <a:lnTo>
                    <a:pt x="71454" y="68901"/>
                  </a:lnTo>
                </a:path>
                <a:path w="81279" h="69214">
                  <a:moveTo>
                    <a:pt x="71454" y="68901"/>
                  </a:moveTo>
                  <a:lnTo>
                    <a:pt x="80953" y="59313"/>
                  </a:lnTo>
                </a:path>
                <a:path w="81279" h="69214">
                  <a:moveTo>
                    <a:pt x="264" y="59694"/>
                  </a:moveTo>
                  <a:lnTo>
                    <a:pt x="0" y="76"/>
                  </a:lnTo>
                </a:path>
                <a:path w="81279" h="69214">
                  <a:moveTo>
                    <a:pt x="137" y="28896"/>
                  </a:moveTo>
                  <a:lnTo>
                    <a:pt x="80775" y="28515"/>
                  </a:lnTo>
                </a:path>
                <a:path w="81279" h="69214">
                  <a:moveTo>
                    <a:pt x="40618" y="69028"/>
                  </a:moveTo>
                  <a:lnTo>
                    <a:pt x="40319" y="0"/>
                  </a:lnTo>
                </a:path>
                <a:path w="81279" h="69214">
                  <a:moveTo>
                    <a:pt x="9814" y="69155"/>
                  </a:moveTo>
                  <a:lnTo>
                    <a:pt x="264" y="5969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5" name="object 365"/>
          <p:cNvSpPr/>
          <p:nvPr/>
        </p:nvSpPr>
        <p:spPr>
          <a:xfrm>
            <a:off x="6372542" y="242453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6" name="object 366"/>
          <p:cNvGrpSpPr/>
          <p:nvPr/>
        </p:nvGrpSpPr>
        <p:grpSpPr>
          <a:xfrm>
            <a:off x="6301095" y="2355884"/>
            <a:ext cx="81280" cy="135255"/>
            <a:chOff x="6301095" y="2355884"/>
            <a:chExt cx="81280" cy="135255"/>
          </a:xfrm>
        </p:grpSpPr>
        <p:sp>
          <p:nvSpPr>
            <p:cNvPr id="367" name="object 367"/>
            <p:cNvSpPr/>
            <p:nvPr/>
          </p:nvSpPr>
          <p:spPr>
            <a:xfrm>
              <a:off x="6301409" y="2424684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74" y="66316"/>
                  </a:moveTo>
                  <a:lnTo>
                    <a:pt x="0" y="9715"/>
                  </a:lnTo>
                </a:path>
                <a:path w="81279" h="66675">
                  <a:moveTo>
                    <a:pt x="0" y="9715"/>
                  </a:moveTo>
                  <a:lnTo>
                    <a:pt x="9499" y="190"/>
                  </a:lnTo>
                </a:path>
                <a:path w="81279" h="66675">
                  <a:moveTo>
                    <a:pt x="171" y="40513"/>
                  </a:moveTo>
                  <a:lnTo>
                    <a:pt x="80784" y="40195"/>
                  </a:lnTo>
                </a:path>
                <a:path w="81279" h="66675">
                  <a:moveTo>
                    <a:pt x="40590" y="66206"/>
                  </a:moveTo>
                  <a:lnTo>
                    <a:pt x="4030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301095" y="2355884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813" y="68990"/>
                  </a:moveTo>
                  <a:lnTo>
                    <a:pt x="71446" y="68673"/>
                  </a:lnTo>
                </a:path>
                <a:path w="81279" h="69214">
                  <a:moveTo>
                    <a:pt x="71446" y="68673"/>
                  </a:moveTo>
                  <a:lnTo>
                    <a:pt x="80952" y="59148"/>
                  </a:lnTo>
                </a:path>
                <a:path w="81279" h="69214">
                  <a:moveTo>
                    <a:pt x="263" y="59465"/>
                  </a:moveTo>
                  <a:lnTo>
                    <a:pt x="0" y="76"/>
                  </a:lnTo>
                </a:path>
                <a:path w="81279" h="69214">
                  <a:moveTo>
                    <a:pt x="136" y="28668"/>
                  </a:moveTo>
                  <a:lnTo>
                    <a:pt x="80781" y="28350"/>
                  </a:lnTo>
                </a:path>
                <a:path w="81279" h="69214">
                  <a:moveTo>
                    <a:pt x="40617" y="68800"/>
                  </a:moveTo>
                  <a:lnTo>
                    <a:pt x="40324" y="0"/>
                  </a:lnTo>
                </a:path>
                <a:path w="81279" h="69214">
                  <a:moveTo>
                    <a:pt x="9813" y="68990"/>
                  </a:moveTo>
                  <a:lnTo>
                    <a:pt x="263" y="5946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9" name="object 369"/>
          <p:cNvSpPr/>
          <p:nvPr/>
        </p:nvSpPr>
        <p:spPr>
          <a:xfrm>
            <a:off x="6453187" y="2424151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525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0" name="object 370"/>
          <p:cNvGrpSpPr/>
          <p:nvPr/>
        </p:nvGrpSpPr>
        <p:grpSpPr>
          <a:xfrm>
            <a:off x="6381760" y="2355731"/>
            <a:ext cx="81280" cy="135255"/>
            <a:chOff x="6381760" y="2355731"/>
            <a:chExt cx="81280" cy="135255"/>
          </a:xfrm>
        </p:grpSpPr>
        <p:sp>
          <p:nvSpPr>
            <p:cNvPr id="371" name="object 371"/>
            <p:cNvSpPr/>
            <p:nvPr/>
          </p:nvSpPr>
          <p:spPr>
            <a:xfrm>
              <a:off x="6382067" y="2424366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33" y="66413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461" y="126"/>
                  </a:lnTo>
                </a:path>
                <a:path w="81279" h="66675">
                  <a:moveTo>
                    <a:pt x="127" y="40513"/>
                  </a:moveTo>
                  <a:lnTo>
                    <a:pt x="80772" y="40131"/>
                  </a:lnTo>
                </a:path>
                <a:path w="81279" h="66675">
                  <a:moveTo>
                    <a:pt x="40572" y="66302"/>
                  </a:moveTo>
                  <a:lnTo>
                    <a:pt x="4025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381760" y="2355731"/>
              <a:ext cx="81280" cy="69215"/>
            </a:xfrm>
            <a:custGeom>
              <a:avLst/>
              <a:gdLst/>
              <a:ahLst/>
              <a:cxnLst/>
              <a:rect l="l" t="t" r="r" b="b"/>
              <a:pathLst>
                <a:path w="81279" h="69214">
                  <a:moveTo>
                    <a:pt x="9768" y="68825"/>
                  </a:moveTo>
                  <a:lnTo>
                    <a:pt x="71427" y="68508"/>
                  </a:lnTo>
                </a:path>
                <a:path w="81279" h="69214">
                  <a:moveTo>
                    <a:pt x="71427" y="68508"/>
                  </a:moveTo>
                  <a:lnTo>
                    <a:pt x="80913" y="58919"/>
                  </a:lnTo>
                </a:path>
                <a:path w="81279" h="69214">
                  <a:moveTo>
                    <a:pt x="243" y="59300"/>
                  </a:moveTo>
                  <a:lnTo>
                    <a:pt x="0" y="75"/>
                  </a:lnTo>
                </a:path>
                <a:path w="81279" h="69214">
                  <a:moveTo>
                    <a:pt x="116" y="28503"/>
                  </a:moveTo>
                  <a:lnTo>
                    <a:pt x="80761" y="28122"/>
                  </a:lnTo>
                </a:path>
                <a:path w="81279" h="69214">
                  <a:moveTo>
                    <a:pt x="40566" y="68635"/>
                  </a:moveTo>
                  <a:lnTo>
                    <a:pt x="40296" y="0"/>
                  </a:lnTo>
                </a:path>
                <a:path w="81279" h="69214">
                  <a:moveTo>
                    <a:pt x="9768" y="68825"/>
                  </a:moveTo>
                  <a:lnTo>
                    <a:pt x="243" y="5930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3" name="object 373"/>
          <p:cNvSpPr/>
          <p:nvPr/>
        </p:nvSpPr>
        <p:spPr>
          <a:xfrm>
            <a:off x="6533832" y="242383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74" name="object 374"/>
          <p:cNvGrpSpPr/>
          <p:nvPr/>
        </p:nvGrpSpPr>
        <p:grpSpPr>
          <a:xfrm>
            <a:off x="6462405" y="2355655"/>
            <a:ext cx="81280" cy="135255"/>
            <a:chOff x="6462405" y="2355655"/>
            <a:chExt cx="81280" cy="135255"/>
          </a:xfrm>
        </p:grpSpPr>
        <p:sp>
          <p:nvSpPr>
            <p:cNvPr id="375" name="object 375"/>
            <p:cNvSpPr/>
            <p:nvPr/>
          </p:nvSpPr>
          <p:spPr>
            <a:xfrm>
              <a:off x="6462712" y="2423985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34" y="66573"/>
                  </a:moveTo>
                  <a:lnTo>
                    <a:pt x="0" y="9715"/>
                  </a:lnTo>
                </a:path>
                <a:path w="81279" h="66675">
                  <a:moveTo>
                    <a:pt x="0" y="9715"/>
                  </a:moveTo>
                  <a:lnTo>
                    <a:pt x="9461" y="126"/>
                  </a:lnTo>
                </a:path>
                <a:path w="81279" h="66675">
                  <a:moveTo>
                    <a:pt x="0" y="40512"/>
                  </a:moveTo>
                  <a:lnTo>
                    <a:pt x="80772" y="40131"/>
                  </a:lnTo>
                </a:path>
                <a:path w="81279" h="66675">
                  <a:moveTo>
                    <a:pt x="40572" y="66463"/>
                  </a:moveTo>
                  <a:lnTo>
                    <a:pt x="4025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462405" y="2355655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768" y="68520"/>
                  </a:moveTo>
                  <a:lnTo>
                    <a:pt x="71426" y="68203"/>
                  </a:lnTo>
                </a:path>
                <a:path w="81279" h="68580">
                  <a:moveTo>
                    <a:pt x="71426" y="68203"/>
                  </a:moveTo>
                  <a:lnTo>
                    <a:pt x="80913" y="58678"/>
                  </a:lnTo>
                </a:path>
                <a:path w="81279" h="68580">
                  <a:moveTo>
                    <a:pt x="243" y="58995"/>
                  </a:moveTo>
                  <a:lnTo>
                    <a:pt x="0" y="0"/>
                  </a:lnTo>
                </a:path>
                <a:path w="81279" h="68580">
                  <a:moveTo>
                    <a:pt x="116" y="28198"/>
                  </a:moveTo>
                  <a:lnTo>
                    <a:pt x="80761" y="2788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77" name="object 377"/>
          <p:cNvPicPr/>
          <p:nvPr/>
        </p:nvPicPr>
        <p:blipFill>
          <a:blip r:embed="rId70" cstate="print"/>
          <a:stretch>
            <a:fillRect/>
          </a:stretch>
        </p:blipFill>
        <p:spPr>
          <a:xfrm>
            <a:off x="8542781" y="2347150"/>
            <a:ext cx="1209548" cy="339979"/>
          </a:xfrm>
          <a:prstGeom prst="rect">
            <a:avLst/>
          </a:prstGeom>
        </p:spPr>
      </p:pic>
      <p:sp>
        <p:nvSpPr>
          <p:cNvPr id="378" name="object 378"/>
          <p:cNvSpPr/>
          <p:nvPr/>
        </p:nvSpPr>
        <p:spPr>
          <a:xfrm>
            <a:off x="6462648" y="2355579"/>
            <a:ext cx="40640" cy="69215"/>
          </a:xfrm>
          <a:custGeom>
            <a:avLst/>
            <a:gdLst/>
            <a:ahLst/>
            <a:cxnLst/>
            <a:rect l="l" t="t" r="r" b="b"/>
            <a:pathLst>
              <a:path w="40640" h="69214">
                <a:moveTo>
                  <a:pt x="40322" y="68406"/>
                </a:moveTo>
                <a:lnTo>
                  <a:pt x="40053" y="0"/>
                </a:lnTo>
              </a:path>
              <a:path w="40640" h="69214">
                <a:moveTo>
                  <a:pt x="9525" y="68596"/>
                </a:moveTo>
                <a:lnTo>
                  <a:pt x="0" y="5907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6614414" y="24234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0"/>
                </a:moveTo>
                <a:lnTo>
                  <a:pt x="9588" y="954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0" name="object 380"/>
          <p:cNvGrpSpPr/>
          <p:nvPr/>
        </p:nvGrpSpPr>
        <p:grpSpPr>
          <a:xfrm>
            <a:off x="6542976" y="2355426"/>
            <a:ext cx="81280" cy="135255"/>
            <a:chOff x="6542976" y="2355426"/>
            <a:chExt cx="81280" cy="135255"/>
          </a:xfrm>
        </p:grpSpPr>
        <p:sp>
          <p:nvSpPr>
            <p:cNvPr id="381" name="object 381"/>
            <p:cNvSpPr/>
            <p:nvPr/>
          </p:nvSpPr>
          <p:spPr>
            <a:xfrm>
              <a:off x="6543357" y="2423668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234" y="66670"/>
                  </a:moveTo>
                  <a:lnTo>
                    <a:pt x="0" y="9651"/>
                  </a:lnTo>
                </a:path>
                <a:path w="81279" h="66675">
                  <a:moveTo>
                    <a:pt x="0" y="9651"/>
                  </a:moveTo>
                  <a:lnTo>
                    <a:pt x="9461" y="126"/>
                  </a:lnTo>
                </a:path>
                <a:path w="81279" h="66675">
                  <a:moveTo>
                    <a:pt x="0" y="40449"/>
                  </a:moveTo>
                  <a:lnTo>
                    <a:pt x="80772" y="40131"/>
                  </a:lnTo>
                </a:path>
                <a:path w="81279" h="66675">
                  <a:moveTo>
                    <a:pt x="40573" y="66559"/>
                  </a:moveTo>
                  <a:lnTo>
                    <a:pt x="40258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542976" y="2355426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842" y="68431"/>
                  </a:moveTo>
                  <a:lnTo>
                    <a:pt x="71437" y="68114"/>
                  </a:lnTo>
                </a:path>
                <a:path w="81279" h="68580">
                  <a:moveTo>
                    <a:pt x="71437" y="68114"/>
                  </a:moveTo>
                  <a:lnTo>
                    <a:pt x="80987" y="58525"/>
                  </a:lnTo>
                </a:path>
                <a:path w="81279" h="68580">
                  <a:moveTo>
                    <a:pt x="317" y="58906"/>
                  </a:moveTo>
                  <a:lnTo>
                    <a:pt x="14" y="76"/>
                  </a:lnTo>
                </a:path>
                <a:path w="81279" h="68580">
                  <a:moveTo>
                    <a:pt x="0" y="28109"/>
                  </a:moveTo>
                  <a:lnTo>
                    <a:pt x="80771" y="27728"/>
                  </a:lnTo>
                </a:path>
                <a:path w="81279" h="68580">
                  <a:moveTo>
                    <a:pt x="40639" y="68241"/>
                  </a:moveTo>
                  <a:lnTo>
                    <a:pt x="40371" y="0"/>
                  </a:lnTo>
                </a:path>
                <a:path w="81279" h="68580">
                  <a:moveTo>
                    <a:pt x="9842" y="68431"/>
                  </a:moveTo>
                  <a:lnTo>
                    <a:pt x="317" y="5890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3" name="object 383"/>
          <p:cNvSpPr/>
          <p:nvPr/>
        </p:nvSpPr>
        <p:spPr>
          <a:xfrm>
            <a:off x="6695058" y="2423135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4" name="object 384"/>
          <p:cNvGrpSpPr/>
          <p:nvPr/>
        </p:nvGrpSpPr>
        <p:grpSpPr>
          <a:xfrm>
            <a:off x="6623621" y="2355274"/>
            <a:ext cx="81280" cy="135255"/>
            <a:chOff x="6623621" y="2355274"/>
            <a:chExt cx="81280" cy="135255"/>
          </a:xfrm>
        </p:grpSpPr>
        <p:sp>
          <p:nvSpPr>
            <p:cNvPr id="385" name="object 385"/>
            <p:cNvSpPr/>
            <p:nvPr/>
          </p:nvSpPr>
          <p:spPr>
            <a:xfrm>
              <a:off x="6623938" y="2423287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4" y="66830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525" y="126"/>
                  </a:lnTo>
                </a:path>
                <a:path w="81279" h="67310">
                  <a:moveTo>
                    <a:pt x="190" y="40513"/>
                  </a:moveTo>
                  <a:lnTo>
                    <a:pt x="80835" y="40132"/>
                  </a:lnTo>
                </a:path>
                <a:path w="81279" h="67310">
                  <a:moveTo>
                    <a:pt x="40637" y="66720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623621" y="2355274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842" y="68203"/>
                  </a:moveTo>
                  <a:lnTo>
                    <a:pt x="71437" y="67885"/>
                  </a:lnTo>
                </a:path>
                <a:path w="81279" h="68580">
                  <a:moveTo>
                    <a:pt x="71437" y="67885"/>
                  </a:moveTo>
                  <a:lnTo>
                    <a:pt x="80987" y="58360"/>
                  </a:lnTo>
                </a:path>
                <a:path w="81279" h="68580">
                  <a:moveTo>
                    <a:pt x="317" y="58678"/>
                  </a:moveTo>
                  <a:lnTo>
                    <a:pt x="15" y="76"/>
                  </a:lnTo>
                </a:path>
                <a:path w="81279" h="68580">
                  <a:moveTo>
                    <a:pt x="0" y="27880"/>
                  </a:moveTo>
                  <a:lnTo>
                    <a:pt x="80772" y="27499"/>
                  </a:lnTo>
                </a:path>
                <a:path w="81279" h="68580">
                  <a:moveTo>
                    <a:pt x="40640" y="68012"/>
                  </a:moveTo>
                  <a:lnTo>
                    <a:pt x="40372" y="0"/>
                  </a:lnTo>
                </a:path>
                <a:path w="81279" h="68580">
                  <a:moveTo>
                    <a:pt x="9842" y="68203"/>
                  </a:moveTo>
                  <a:lnTo>
                    <a:pt x="317" y="5867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7" name="object 387"/>
          <p:cNvSpPr/>
          <p:nvPr/>
        </p:nvSpPr>
        <p:spPr>
          <a:xfrm>
            <a:off x="6775704" y="2422818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8" name="object 388"/>
          <p:cNvGrpSpPr/>
          <p:nvPr/>
        </p:nvGrpSpPr>
        <p:grpSpPr>
          <a:xfrm>
            <a:off x="6704266" y="2355121"/>
            <a:ext cx="81280" cy="135255"/>
            <a:chOff x="6704266" y="2355121"/>
            <a:chExt cx="81280" cy="135255"/>
          </a:xfrm>
        </p:grpSpPr>
        <p:sp>
          <p:nvSpPr>
            <p:cNvPr id="389" name="object 389"/>
            <p:cNvSpPr/>
            <p:nvPr/>
          </p:nvSpPr>
          <p:spPr>
            <a:xfrm>
              <a:off x="6704584" y="2422969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4" y="66927"/>
                  </a:moveTo>
                  <a:lnTo>
                    <a:pt x="0" y="9651"/>
                  </a:lnTo>
                </a:path>
                <a:path w="81279" h="67310">
                  <a:moveTo>
                    <a:pt x="0" y="9651"/>
                  </a:moveTo>
                  <a:lnTo>
                    <a:pt x="9525" y="126"/>
                  </a:lnTo>
                </a:path>
                <a:path w="81279" h="67310">
                  <a:moveTo>
                    <a:pt x="190" y="40449"/>
                  </a:moveTo>
                  <a:lnTo>
                    <a:pt x="80835" y="40131"/>
                  </a:lnTo>
                </a:path>
                <a:path w="81279" h="67310">
                  <a:moveTo>
                    <a:pt x="40638" y="66816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704266" y="2355121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842" y="68038"/>
                  </a:moveTo>
                  <a:lnTo>
                    <a:pt x="71437" y="67720"/>
                  </a:lnTo>
                </a:path>
                <a:path w="81279" h="68580">
                  <a:moveTo>
                    <a:pt x="71437" y="67720"/>
                  </a:moveTo>
                  <a:lnTo>
                    <a:pt x="80987" y="58195"/>
                  </a:lnTo>
                </a:path>
                <a:path w="81279" h="68580">
                  <a:moveTo>
                    <a:pt x="317" y="58513"/>
                  </a:moveTo>
                  <a:lnTo>
                    <a:pt x="16" y="76"/>
                  </a:lnTo>
                </a:path>
                <a:path w="81279" h="68580">
                  <a:moveTo>
                    <a:pt x="0" y="27652"/>
                  </a:moveTo>
                  <a:lnTo>
                    <a:pt x="80772" y="27334"/>
                  </a:lnTo>
                </a:path>
                <a:path w="81279" h="68580">
                  <a:moveTo>
                    <a:pt x="40640" y="67847"/>
                  </a:moveTo>
                  <a:lnTo>
                    <a:pt x="40372" y="0"/>
                  </a:lnTo>
                </a:path>
                <a:path w="81279" h="68580">
                  <a:moveTo>
                    <a:pt x="9842" y="68038"/>
                  </a:moveTo>
                  <a:lnTo>
                    <a:pt x="317" y="5851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1" name="object 391"/>
          <p:cNvSpPr/>
          <p:nvPr/>
        </p:nvSpPr>
        <p:spPr>
          <a:xfrm>
            <a:off x="6856348" y="2422436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2" name="object 392"/>
          <p:cNvGrpSpPr/>
          <p:nvPr/>
        </p:nvGrpSpPr>
        <p:grpSpPr>
          <a:xfrm>
            <a:off x="6784929" y="2354969"/>
            <a:ext cx="81280" cy="135255"/>
            <a:chOff x="6784929" y="2354969"/>
            <a:chExt cx="81280" cy="135255"/>
          </a:xfrm>
        </p:grpSpPr>
        <p:sp>
          <p:nvSpPr>
            <p:cNvPr id="393" name="object 393"/>
            <p:cNvSpPr/>
            <p:nvPr/>
          </p:nvSpPr>
          <p:spPr>
            <a:xfrm>
              <a:off x="6785229" y="2422588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5" y="67087"/>
                  </a:moveTo>
                  <a:lnTo>
                    <a:pt x="0" y="9715"/>
                  </a:lnTo>
                </a:path>
                <a:path w="81279" h="67310">
                  <a:moveTo>
                    <a:pt x="0" y="9715"/>
                  </a:moveTo>
                  <a:lnTo>
                    <a:pt x="9525" y="126"/>
                  </a:lnTo>
                </a:path>
                <a:path w="81279" h="67310">
                  <a:moveTo>
                    <a:pt x="190" y="40512"/>
                  </a:moveTo>
                  <a:lnTo>
                    <a:pt x="80835" y="40131"/>
                  </a:lnTo>
                </a:path>
                <a:path w="81279" h="67310">
                  <a:moveTo>
                    <a:pt x="40638" y="66977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784929" y="2354969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825" y="67809"/>
                  </a:moveTo>
                  <a:lnTo>
                    <a:pt x="71420" y="67492"/>
                  </a:lnTo>
                </a:path>
                <a:path w="81279" h="67944">
                  <a:moveTo>
                    <a:pt x="71420" y="67492"/>
                  </a:moveTo>
                  <a:lnTo>
                    <a:pt x="80906" y="57967"/>
                  </a:lnTo>
                </a:path>
                <a:path w="81279" h="67944">
                  <a:moveTo>
                    <a:pt x="300" y="58348"/>
                  </a:moveTo>
                  <a:lnTo>
                    <a:pt x="0" y="76"/>
                  </a:lnTo>
                </a:path>
                <a:path w="81279" h="67944">
                  <a:moveTo>
                    <a:pt x="109" y="27487"/>
                  </a:moveTo>
                  <a:lnTo>
                    <a:pt x="80754" y="27169"/>
                  </a:lnTo>
                </a:path>
                <a:path w="81279" h="67944">
                  <a:moveTo>
                    <a:pt x="40622" y="67619"/>
                  </a:moveTo>
                  <a:lnTo>
                    <a:pt x="40356" y="0"/>
                  </a:lnTo>
                </a:path>
                <a:path w="81279" h="67944">
                  <a:moveTo>
                    <a:pt x="9825" y="67809"/>
                  </a:moveTo>
                  <a:lnTo>
                    <a:pt x="300" y="5834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5" name="object 395"/>
          <p:cNvSpPr/>
          <p:nvPr/>
        </p:nvSpPr>
        <p:spPr>
          <a:xfrm>
            <a:off x="6936993" y="2422119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0"/>
                </a:moveTo>
                <a:lnTo>
                  <a:pt x="9588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96" name="object 396"/>
          <p:cNvGrpSpPr/>
          <p:nvPr/>
        </p:nvGrpSpPr>
        <p:grpSpPr>
          <a:xfrm>
            <a:off x="6865571" y="2354817"/>
            <a:ext cx="81280" cy="135255"/>
            <a:chOff x="6865571" y="2354817"/>
            <a:chExt cx="81280" cy="135255"/>
          </a:xfrm>
        </p:grpSpPr>
        <p:sp>
          <p:nvSpPr>
            <p:cNvPr id="397" name="object 397"/>
            <p:cNvSpPr/>
            <p:nvPr/>
          </p:nvSpPr>
          <p:spPr>
            <a:xfrm>
              <a:off x="6865874" y="2422271"/>
              <a:ext cx="81280" cy="67310"/>
            </a:xfrm>
            <a:custGeom>
              <a:avLst/>
              <a:gdLst/>
              <a:ahLst/>
              <a:cxnLst/>
              <a:rect l="l" t="t" r="r" b="b"/>
              <a:pathLst>
                <a:path w="81279" h="67310">
                  <a:moveTo>
                    <a:pt x="296" y="67184"/>
                  </a:moveTo>
                  <a:lnTo>
                    <a:pt x="0" y="9651"/>
                  </a:lnTo>
                </a:path>
                <a:path w="81279" h="67310">
                  <a:moveTo>
                    <a:pt x="0" y="9651"/>
                  </a:moveTo>
                  <a:lnTo>
                    <a:pt x="9461" y="126"/>
                  </a:lnTo>
                </a:path>
                <a:path w="81279" h="67310">
                  <a:moveTo>
                    <a:pt x="190" y="40449"/>
                  </a:moveTo>
                  <a:lnTo>
                    <a:pt x="80772" y="40131"/>
                  </a:lnTo>
                </a:path>
                <a:path w="81279" h="67310">
                  <a:moveTo>
                    <a:pt x="40586" y="67073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865571" y="2354817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764" y="67644"/>
                  </a:moveTo>
                  <a:lnTo>
                    <a:pt x="71422" y="67326"/>
                  </a:lnTo>
                </a:path>
                <a:path w="81279" h="67944">
                  <a:moveTo>
                    <a:pt x="71422" y="67326"/>
                  </a:moveTo>
                  <a:lnTo>
                    <a:pt x="80908" y="57738"/>
                  </a:lnTo>
                </a:path>
                <a:path w="81279" h="67944">
                  <a:moveTo>
                    <a:pt x="239" y="58119"/>
                  </a:moveTo>
                  <a:lnTo>
                    <a:pt x="0" y="76"/>
                  </a:lnTo>
                </a:path>
                <a:path w="81279" h="67944">
                  <a:moveTo>
                    <a:pt x="112" y="27321"/>
                  </a:moveTo>
                  <a:lnTo>
                    <a:pt x="80757" y="26940"/>
                  </a:lnTo>
                </a:path>
                <a:path w="81279" h="67944">
                  <a:moveTo>
                    <a:pt x="40625" y="67453"/>
                  </a:moveTo>
                  <a:lnTo>
                    <a:pt x="40359" y="0"/>
                  </a:lnTo>
                </a:path>
                <a:path w="81279" h="67944">
                  <a:moveTo>
                    <a:pt x="9764" y="67644"/>
                  </a:moveTo>
                  <a:lnTo>
                    <a:pt x="239" y="5811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9" name="object 399"/>
          <p:cNvSpPr/>
          <p:nvPr/>
        </p:nvSpPr>
        <p:spPr>
          <a:xfrm>
            <a:off x="7017639" y="242173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25" y="9486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0" name="object 400"/>
          <p:cNvGrpSpPr/>
          <p:nvPr/>
        </p:nvGrpSpPr>
        <p:grpSpPr>
          <a:xfrm>
            <a:off x="6946217" y="2354664"/>
            <a:ext cx="81280" cy="134620"/>
            <a:chOff x="6946217" y="2354664"/>
            <a:chExt cx="81280" cy="134620"/>
          </a:xfrm>
        </p:grpSpPr>
        <p:sp>
          <p:nvSpPr>
            <p:cNvPr id="401" name="object 401"/>
            <p:cNvSpPr/>
            <p:nvPr/>
          </p:nvSpPr>
          <p:spPr>
            <a:xfrm>
              <a:off x="6946519" y="2421890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297" y="67344"/>
                  </a:moveTo>
                  <a:lnTo>
                    <a:pt x="0" y="9715"/>
                  </a:lnTo>
                </a:path>
                <a:path w="81279" h="67944">
                  <a:moveTo>
                    <a:pt x="0" y="9715"/>
                  </a:moveTo>
                  <a:lnTo>
                    <a:pt x="9461" y="127"/>
                  </a:lnTo>
                </a:path>
                <a:path w="81279" h="67944">
                  <a:moveTo>
                    <a:pt x="0" y="40513"/>
                  </a:moveTo>
                  <a:lnTo>
                    <a:pt x="80772" y="40195"/>
                  </a:lnTo>
                </a:path>
                <a:path w="81279" h="67944">
                  <a:moveTo>
                    <a:pt x="40587" y="67234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946217" y="2354664"/>
              <a:ext cx="81280" cy="67945"/>
            </a:xfrm>
            <a:custGeom>
              <a:avLst/>
              <a:gdLst/>
              <a:ahLst/>
              <a:cxnLst/>
              <a:rect l="l" t="t" r="r" b="b"/>
              <a:pathLst>
                <a:path w="81279" h="67944">
                  <a:moveTo>
                    <a:pt x="9763" y="67415"/>
                  </a:moveTo>
                  <a:lnTo>
                    <a:pt x="71421" y="67098"/>
                  </a:lnTo>
                </a:path>
                <a:path w="81279" h="67944">
                  <a:moveTo>
                    <a:pt x="71421" y="67098"/>
                  </a:moveTo>
                  <a:lnTo>
                    <a:pt x="80908" y="57573"/>
                  </a:lnTo>
                </a:path>
                <a:path w="81279" h="67944">
                  <a:moveTo>
                    <a:pt x="238" y="57890"/>
                  </a:moveTo>
                  <a:lnTo>
                    <a:pt x="0" y="75"/>
                  </a:lnTo>
                </a:path>
                <a:path w="81279" h="67944">
                  <a:moveTo>
                    <a:pt x="111" y="27093"/>
                  </a:moveTo>
                  <a:lnTo>
                    <a:pt x="80756" y="26775"/>
                  </a:lnTo>
                </a:path>
                <a:path w="81279" h="67944">
                  <a:moveTo>
                    <a:pt x="40624" y="67225"/>
                  </a:moveTo>
                  <a:lnTo>
                    <a:pt x="40306" y="0"/>
                  </a:lnTo>
                </a:path>
                <a:path w="81279" h="67944">
                  <a:moveTo>
                    <a:pt x="9763" y="67415"/>
                  </a:moveTo>
                  <a:lnTo>
                    <a:pt x="238" y="5789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3" name="object 403"/>
          <p:cNvSpPr/>
          <p:nvPr/>
        </p:nvSpPr>
        <p:spPr>
          <a:xfrm>
            <a:off x="7098283" y="2421357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0"/>
                </a:moveTo>
                <a:lnTo>
                  <a:pt x="254" y="254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04" name="object 404"/>
          <p:cNvGrpSpPr/>
          <p:nvPr/>
        </p:nvGrpSpPr>
        <p:grpSpPr>
          <a:xfrm>
            <a:off x="5888032" y="2353553"/>
            <a:ext cx="1211580" cy="340360"/>
            <a:chOff x="5888032" y="2353553"/>
            <a:chExt cx="1211580" cy="340360"/>
          </a:xfrm>
        </p:grpSpPr>
        <p:sp>
          <p:nvSpPr>
            <p:cNvPr id="405" name="object 405"/>
            <p:cNvSpPr/>
            <p:nvPr/>
          </p:nvSpPr>
          <p:spPr>
            <a:xfrm>
              <a:off x="7027163" y="2421572"/>
              <a:ext cx="71755" cy="67945"/>
            </a:xfrm>
            <a:custGeom>
              <a:avLst/>
              <a:gdLst/>
              <a:ahLst/>
              <a:cxnLst/>
              <a:rect l="l" t="t" r="r" b="b"/>
              <a:pathLst>
                <a:path w="71754" h="67944">
                  <a:moveTo>
                    <a:pt x="297" y="67441"/>
                  </a:moveTo>
                  <a:lnTo>
                    <a:pt x="0" y="9651"/>
                  </a:lnTo>
                </a:path>
                <a:path w="71754" h="67944">
                  <a:moveTo>
                    <a:pt x="0" y="9651"/>
                  </a:moveTo>
                  <a:lnTo>
                    <a:pt x="9461" y="126"/>
                  </a:lnTo>
                </a:path>
                <a:path w="71754" h="67944">
                  <a:moveTo>
                    <a:pt x="0" y="40513"/>
                  </a:moveTo>
                  <a:lnTo>
                    <a:pt x="71374" y="40176"/>
                  </a:lnTo>
                </a:path>
                <a:path w="71754" h="67944">
                  <a:moveTo>
                    <a:pt x="40587" y="67330"/>
                  </a:moveTo>
                  <a:lnTo>
                    <a:pt x="40322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7026863" y="2354512"/>
              <a:ext cx="71755" cy="67310"/>
            </a:xfrm>
            <a:custGeom>
              <a:avLst/>
              <a:gdLst/>
              <a:ahLst/>
              <a:cxnLst/>
              <a:rect l="l" t="t" r="r" b="b"/>
              <a:pathLst>
                <a:path w="71754" h="67310">
                  <a:moveTo>
                    <a:pt x="9762" y="67187"/>
                  </a:moveTo>
                  <a:lnTo>
                    <a:pt x="71420" y="66933"/>
                  </a:lnTo>
                </a:path>
                <a:path w="71754" h="67310">
                  <a:moveTo>
                    <a:pt x="71420" y="66933"/>
                  </a:moveTo>
                  <a:lnTo>
                    <a:pt x="71674" y="66675"/>
                  </a:lnTo>
                </a:path>
                <a:path w="71754" h="67310">
                  <a:moveTo>
                    <a:pt x="237" y="57725"/>
                  </a:moveTo>
                  <a:lnTo>
                    <a:pt x="0" y="75"/>
                  </a:lnTo>
                </a:path>
                <a:path w="71754" h="67310">
                  <a:moveTo>
                    <a:pt x="110" y="26928"/>
                  </a:moveTo>
                  <a:lnTo>
                    <a:pt x="71674" y="26590"/>
                  </a:lnTo>
                </a:path>
                <a:path w="71754" h="67310">
                  <a:moveTo>
                    <a:pt x="40623" y="67187"/>
                  </a:moveTo>
                  <a:lnTo>
                    <a:pt x="40306" y="0"/>
                  </a:lnTo>
                </a:path>
                <a:path w="71754" h="67310">
                  <a:moveTo>
                    <a:pt x="9762" y="67187"/>
                  </a:moveTo>
                  <a:lnTo>
                    <a:pt x="237" y="5772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5888932" y="2354453"/>
              <a:ext cx="1209675" cy="339090"/>
            </a:xfrm>
            <a:custGeom>
              <a:avLst/>
              <a:gdLst/>
              <a:ahLst/>
              <a:cxnLst/>
              <a:rect l="l" t="t" r="r" b="b"/>
              <a:pathLst>
                <a:path w="1209675" h="339089">
                  <a:moveTo>
                    <a:pt x="1209605" y="0"/>
                  </a:moveTo>
                  <a:lnTo>
                    <a:pt x="1209605" y="134366"/>
                  </a:lnTo>
                </a:path>
                <a:path w="1209675" h="339089">
                  <a:moveTo>
                    <a:pt x="1209605" y="134366"/>
                  </a:moveTo>
                  <a:lnTo>
                    <a:pt x="235445" y="137032"/>
                  </a:lnTo>
                </a:path>
                <a:path w="1209675" h="339089">
                  <a:moveTo>
                    <a:pt x="235445" y="137032"/>
                  </a:moveTo>
                  <a:lnTo>
                    <a:pt x="235096" y="338518"/>
                  </a:lnTo>
                </a:path>
                <a:path w="1209675" h="339089">
                  <a:moveTo>
                    <a:pt x="235096" y="338518"/>
                  </a:moveTo>
                  <a:lnTo>
                    <a:pt x="0" y="338391"/>
                  </a:lnTo>
                </a:path>
                <a:path w="1209675" h="339089">
                  <a:moveTo>
                    <a:pt x="0" y="338391"/>
                  </a:moveTo>
                  <a:lnTo>
                    <a:pt x="0" y="2285"/>
                  </a:lnTo>
                </a:path>
                <a:path w="1209675" h="339089">
                  <a:moveTo>
                    <a:pt x="0" y="2285"/>
                  </a:moveTo>
                  <a:lnTo>
                    <a:pt x="120960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08" name="object 408"/>
          <p:cNvGrpSpPr/>
          <p:nvPr/>
        </p:nvGrpSpPr>
        <p:grpSpPr>
          <a:xfrm>
            <a:off x="7232904" y="2377504"/>
            <a:ext cx="31115" cy="81280"/>
            <a:chOff x="7232904" y="2377504"/>
            <a:chExt cx="31115" cy="81280"/>
          </a:xfrm>
        </p:grpSpPr>
        <p:sp>
          <p:nvSpPr>
            <p:cNvPr id="409" name="object 409"/>
            <p:cNvSpPr/>
            <p:nvPr/>
          </p:nvSpPr>
          <p:spPr>
            <a:xfrm>
              <a:off x="7232904" y="2418207"/>
              <a:ext cx="29845" cy="40640"/>
            </a:xfrm>
            <a:custGeom>
              <a:avLst/>
              <a:gdLst/>
              <a:ahLst/>
              <a:cxnLst/>
              <a:rect l="l" t="t" r="r" b="b"/>
              <a:pathLst>
                <a:path w="29845" h="40639">
                  <a:moveTo>
                    <a:pt x="20447" y="0"/>
                  </a:moveTo>
                  <a:lnTo>
                    <a:pt x="29781" y="9651"/>
                  </a:lnTo>
                </a:path>
                <a:path w="29845" h="40639">
                  <a:moveTo>
                    <a:pt x="0" y="39965"/>
                  </a:moveTo>
                  <a:lnTo>
                    <a:pt x="29273" y="404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7232904" y="2377504"/>
              <a:ext cx="31115" cy="41275"/>
            </a:xfrm>
            <a:custGeom>
              <a:avLst/>
              <a:gdLst/>
              <a:ahLst/>
              <a:cxnLst/>
              <a:rect l="l" t="t" r="r" b="b"/>
              <a:pathLst>
                <a:path w="31115" h="41275">
                  <a:moveTo>
                    <a:pt x="0" y="40344"/>
                  </a:moveTo>
                  <a:lnTo>
                    <a:pt x="20447" y="40702"/>
                  </a:lnTo>
                </a:path>
                <a:path w="31115" h="41275">
                  <a:moveTo>
                    <a:pt x="20447" y="40702"/>
                  </a:moveTo>
                  <a:lnTo>
                    <a:pt x="30162" y="31368"/>
                  </a:lnTo>
                </a:path>
                <a:path w="31115" h="41275">
                  <a:moveTo>
                    <a:pt x="0" y="0"/>
                  </a:moveTo>
                  <a:lnTo>
                    <a:pt x="30670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1" name="object 411"/>
          <p:cNvSpPr/>
          <p:nvPr/>
        </p:nvSpPr>
        <p:spPr>
          <a:xfrm>
            <a:off x="7333995" y="2419604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2" name="object 412"/>
          <p:cNvGrpSpPr/>
          <p:nvPr/>
        </p:nvGrpSpPr>
        <p:grpSpPr>
          <a:xfrm>
            <a:off x="7261626" y="2354823"/>
            <a:ext cx="82550" cy="133985"/>
            <a:chOff x="7261626" y="2354823"/>
            <a:chExt cx="82550" cy="133985"/>
          </a:xfrm>
        </p:grpSpPr>
        <p:sp>
          <p:nvSpPr>
            <p:cNvPr id="413" name="object 413"/>
            <p:cNvSpPr/>
            <p:nvPr/>
          </p:nvSpPr>
          <p:spPr>
            <a:xfrm>
              <a:off x="7261626" y="2418524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0" y="69835"/>
                  </a:moveTo>
                  <a:lnTo>
                    <a:pt x="1059" y="9334"/>
                  </a:lnTo>
                </a:path>
                <a:path w="81279" h="69850">
                  <a:moveTo>
                    <a:pt x="1059" y="9334"/>
                  </a:moveTo>
                  <a:lnTo>
                    <a:pt x="10711" y="0"/>
                  </a:lnTo>
                </a:path>
                <a:path w="81279" h="69850">
                  <a:moveTo>
                    <a:pt x="551" y="40132"/>
                  </a:moveTo>
                  <a:lnTo>
                    <a:pt x="81132" y="41529"/>
                  </a:lnTo>
                </a:path>
                <a:path w="81279" h="69850">
                  <a:moveTo>
                    <a:pt x="40373" y="69725"/>
                  </a:moveTo>
                  <a:lnTo>
                    <a:pt x="41572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7263066" y="2354823"/>
              <a:ext cx="81280" cy="65405"/>
            </a:xfrm>
            <a:custGeom>
              <a:avLst/>
              <a:gdLst/>
              <a:ahLst/>
              <a:cxnLst/>
              <a:rect l="l" t="t" r="r" b="b"/>
              <a:pathLst>
                <a:path w="81279" h="65405">
                  <a:moveTo>
                    <a:pt x="9271" y="63701"/>
                  </a:moveTo>
                  <a:lnTo>
                    <a:pt x="70929" y="64781"/>
                  </a:lnTo>
                </a:path>
                <a:path w="81279" h="65405">
                  <a:moveTo>
                    <a:pt x="70929" y="64781"/>
                  </a:moveTo>
                  <a:lnTo>
                    <a:pt x="80581" y="55446"/>
                  </a:lnTo>
                </a:path>
                <a:path w="81279" h="65405">
                  <a:moveTo>
                    <a:pt x="0" y="54049"/>
                  </a:moveTo>
                  <a:lnTo>
                    <a:pt x="888" y="149"/>
                  </a:lnTo>
                </a:path>
                <a:path w="81279" h="65405">
                  <a:moveTo>
                    <a:pt x="507" y="23188"/>
                  </a:moveTo>
                  <a:lnTo>
                    <a:pt x="81089" y="24585"/>
                  </a:lnTo>
                </a:path>
                <a:path w="81279" h="65405">
                  <a:moveTo>
                    <a:pt x="40131" y="64273"/>
                  </a:moveTo>
                  <a:lnTo>
                    <a:pt x="41194" y="0"/>
                  </a:lnTo>
                </a:path>
                <a:path w="81279" h="65405">
                  <a:moveTo>
                    <a:pt x="9271" y="63701"/>
                  </a:moveTo>
                  <a:lnTo>
                    <a:pt x="0" y="5404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5" name="object 415"/>
          <p:cNvSpPr/>
          <p:nvPr/>
        </p:nvSpPr>
        <p:spPr>
          <a:xfrm>
            <a:off x="7414641" y="2421001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448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6" name="object 416"/>
          <p:cNvGrpSpPr/>
          <p:nvPr/>
        </p:nvGrpSpPr>
        <p:grpSpPr>
          <a:xfrm>
            <a:off x="7342298" y="2354523"/>
            <a:ext cx="82550" cy="133985"/>
            <a:chOff x="7342298" y="2354523"/>
            <a:chExt cx="82550" cy="133985"/>
          </a:xfrm>
        </p:grpSpPr>
        <p:sp>
          <p:nvSpPr>
            <p:cNvPr id="417" name="object 417"/>
            <p:cNvSpPr/>
            <p:nvPr/>
          </p:nvSpPr>
          <p:spPr>
            <a:xfrm>
              <a:off x="7342298" y="2419921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0" y="68219"/>
                  </a:moveTo>
                  <a:lnTo>
                    <a:pt x="1032" y="9334"/>
                  </a:lnTo>
                </a:path>
                <a:path w="81279" h="68580">
                  <a:moveTo>
                    <a:pt x="1032" y="9334"/>
                  </a:moveTo>
                  <a:lnTo>
                    <a:pt x="10684" y="0"/>
                  </a:lnTo>
                </a:path>
                <a:path w="81279" h="68580">
                  <a:moveTo>
                    <a:pt x="460" y="40132"/>
                  </a:moveTo>
                  <a:lnTo>
                    <a:pt x="81105" y="41528"/>
                  </a:lnTo>
                </a:path>
                <a:path w="81279" h="68580">
                  <a:moveTo>
                    <a:pt x="40363" y="68109"/>
                  </a:moveTo>
                  <a:lnTo>
                    <a:pt x="41481" y="50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7343647" y="2354523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9334" y="65398"/>
                  </a:moveTo>
                  <a:lnTo>
                    <a:pt x="70993" y="66604"/>
                  </a:lnTo>
                </a:path>
                <a:path w="81279" h="66675">
                  <a:moveTo>
                    <a:pt x="70993" y="66604"/>
                  </a:moveTo>
                  <a:lnTo>
                    <a:pt x="80645" y="57143"/>
                  </a:lnTo>
                </a:path>
                <a:path w="81279" h="66675">
                  <a:moveTo>
                    <a:pt x="0" y="55746"/>
                  </a:moveTo>
                  <a:lnTo>
                    <a:pt x="973" y="149"/>
                  </a:lnTo>
                </a:path>
                <a:path w="81279" h="66675">
                  <a:moveTo>
                    <a:pt x="507" y="24885"/>
                  </a:moveTo>
                  <a:lnTo>
                    <a:pt x="81152" y="26345"/>
                  </a:lnTo>
                </a:path>
                <a:path w="81279" h="66675">
                  <a:moveTo>
                    <a:pt x="40131" y="65906"/>
                  </a:moveTo>
                  <a:lnTo>
                    <a:pt x="41274" y="0"/>
                  </a:lnTo>
                </a:path>
                <a:path w="81279" h="66675">
                  <a:moveTo>
                    <a:pt x="9334" y="65398"/>
                  </a:moveTo>
                  <a:lnTo>
                    <a:pt x="0" y="5574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9" name="object 419"/>
          <p:cNvSpPr/>
          <p:nvPr/>
        </p:nvSpPr>
        <p:spPr>
          <a:xfrm>
            <a:off x="7495222" y="2422398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0" name="object 420"/>
          <p:cNvGrpSpPr/>
          <p:nvPr/>
        </p:nvGrpSpPr>
        <p:grpSpPr>
          <a:xfrm>
            <a:off x="7422971" y="2354223"/>
            <a:ext cx="82550" cy="133985"/>
            <a:chOff x="7422971" y="2354223"/>
            <a:chExt cx="82550" cy="133985"/>
          </a:xfrm>
        </p:grpSpPr>
        <p:sp>
          <p:nvSpPr>
            <p:cNvPr id="421" name="object 421"/>
            <p:cNvSpPr/>
            <p:nvPr/>
          </p:nvSpPr>
          <p:spPr>
            <a:xfrm>
              <a:off x="7422971" y="2421318"/>
              <a:ext cx="81280" cy="66675"/>
            </a:xfrm>
            <a:custGeom>
              <a:avLst/>
              <a:gdLst/>
              <a:ahLst/>
              <a:cxnLst/>
              <a:rect l="l" t="t" r="r" b="b"/>
              <a:pathLst>
                <a:path w="81279" h="66675">
                  <a:moveTo>
                    <a:pt x="0" y="66603"/>
                  </a:moveTo>
                  <a:lnTo>
                    <a:pt x="1003" y="9334"/>
                  </a:lnTo>
                </a:path>
                <a:path w="81279" h="66675">
                  <a:moveTo>
                    <a:pt x="1003" y="9334"/>
                  </a:moveTo>
                  <a:lnTo>
                    <a:pt x="10655" y="0"/>
                  </a:lnTo>
                </a:path>
                <a:path w="81279" h="66675">
                  <a:moveTo>
                    <a:pt x="432" y="40131"/>
                  </a:moveTo>
                  <a:lnTo>
                    <a:pt x="81077" y="41528"/>
                  </a:lnTo>
                </a:path>
                <a:path w="81279" h="66675">
                  <a:moveTo>
                    <a:pt x="40310" y="66493"/>
                  </a:moveTo>
                  <a:lnTo>
                    <a:pt x="41453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7424292" y="2354223"/>
              <a:ext cx="81280" cy="68580"/>
            </a:xfrm>
            <a:custGeom>
              <a:avLst/>
              <a:gdLst/>
              <a:ahLst/>
              <a:cxnLst/>
              <a:rect l="l" t="t" r="r" b="b"/>
              <a:pathLst>
                <a:path w="81279" h="68580">
                  <a:moveTo>
                    <a:pt x="9334" y="67094"/>
                  </a:moveTo>
                  <a:lnTo>
                    <a:pt x="70929" y="68301"/>
                  </a:lnTo>
                </a:path>
                <a:path w="81279" h="68580">
                  <a:moveTo>
                    <a:pt x="70929" y="68301"/>
                  </a:moveTo>
                  <a:lnTo>
                    <a:pt x="80645" y="58839"/>
                  </a:lnTo>
                </a:path>
                <a:path w="81279" h="68580">
                  <a:moveTo>
                    <a:pt x="0" y="57442"/>
                  </a:moveTo>
                  <a:lnTo>
                    <a:pt x="944" y="149"/>
                  </a:lnTo>
                </a:path>
                <a:path w="81279" h="68580">
                  <a:moveTo>
                    <a:pt x="507" y="26645"/>
                  </a:moveTo>
                  <a:lnTo>
                    <a:pt x="81152" y="27978"/>
                  </a:lnTo>
                </a:path>
                <a:path w="81279" h="68580">
                  <a:moveTo>
                    <a:pt x="40131" y="67602"/>
                  </a:moveTo>
                  <a:lnTo>
                    <a:pt x="41303" y="0"/>
                  </a:lnTo>
                </a:path>
                <a:path w="81279" h="68580">
                  <a:moveTo>
                    <a:pt x="9334" y="67094"/>
                  </a:moveTo>
                  <a:lnTo>
                    <a:pt x="0" y="57442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3" name="object 423"/>
          <p:cNvSpPr/>
          <p:nvPr/>
        </p:nvSpPr>
        <p:spPr>
          <a:xfrm>
            <a:off x="7575867" y="2423731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24" name="object 424"/>
          <p:cNvGrpSpPr/>
          <p:nvPr/>
        </p:nvGrpSpPr>
        <p:grpSpPr>
          <a:xfrm>
            <a:off x="7503638" y="2353924"/>
            <a:ext cx="82550" cy="133985"/>
            <a:chOff x="7503638" y="2353924"/>
            <a:chExt cx="82550" cy="133985"/>
          </a:xfrm>
        </p:grpSpPr>
        <p:sp>
          <p:nvSpPr>
            <p:cNvPr id="425" name="object 425"/>
            <p:cNvSpPr/>
            <p:nvPr/>
          </p:nvSpPr>
          <p:spPr>
            <a:xfrm>
              <a:off x="7503638" y="2422715"/>
              <a:ext cx="81280" cy="65405"/>
            </a:xfrm>
            <a:custGeom>
              <a:avLst/>
              <a:gdLst/>
              <a:ahLst/>
              <a:cxnLst/>
              <a:rect l="l" t="t" r="r" b="b"/>
              <a:pathLst>
                <a:path w="81279" h="65405">
                  <a:moveTo>
                    <a:pt x="0" y="64986"/>
                  </a:moveTo>
                  <a:lnTo>
                    <a:pt x="917" y="9334"/>
                  </a:lnTo>
                </a:path>
                <a:path w="81279" h="65405">
                  <a:moveTo>
                    <a:pt x="917" y="9334"/>
                  </a:moveTo>
                  <a:lnTo>
                    <a:pt x="10569" y="0"/>
                  </a:lnTo>
                </a:path>
                <a:path w="81279" h="65405">
                  <a:moveTo>
                    <a:pt x="409" y="40131"/>
                  </a:moveTo>
                  <a:lnTo>
                    <a:pt x="81054" y="41528"/>
                  </a:lnTo>
                </a:path>
                <a:path w="81279" h="65405">
                  <a:moveTo>
                    <a:pt x="40315" y="64877"/>
                  </a:moveTo>
                  <a:lnTo>
                    <a:pt x="41430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7504937" y="2353924"/>
              <a:ext cx="81280" cy="69850"/>
            </a:xfrm>
            <a:custGeom>
              <a:avLst/>
              <a:gdLst/>
              <a:ahLst/>
              <a:cxnLst/>
              <a:rect l="l" t="t" r="r" b="b"/>
              <a:pathLst>
                <a:path w="81279" h="69850">
                  <a:moveTo>
                    <a:pt x="9270" y="68791"/>
                  </a:moveTo>
                  <a:lnTo>
                    <a:pt x="70929" y="69807"/>
                  </a:lnTo>
                </a:path>
                <a:path w="81279" h="69850">
                  <a:moveTo>
                    <a:pt x="70929" y="69807"/>
                  </a:moveTo>
                  <a:lnTo>
                    <a:pt x="80581" y="60536"/>
                  </a:lnTo>
                </a:path>
                <a:path w="81279" h="69850">
                  <a:moveTo>
                    <a:pt x="0" y="59139"/>
                  </a:moveTo>
                  <a:lnTo>
                    <a:pt x="972" y="149"/>
                  </a:lnTo>
                </a:path>
                <a:path w="81279" h="69850">
                  <a:moveTo>
                    <a:pt x="507" y="28278"/>
                  </a:moveTo>
                  <a:lnTo>
                    <a:pt x="81152" y="29675"/>
                  </a:lnTo>
                </a:path>
                <a:path w="81279" h="69850">
                  <a:moveTo>
                    <a:pt x="40131" y="69299"/>
                  </a:moveTo>
                  <a:lnTo>
                    <a:pt x="41332" y="0"/>
                  </a:lnTo>
                </a:path>
                <a:path w="81279" h="69850">
                  <a:moveTo>
                    <a:pt x="9270" y="68791"/>
                  </a:moveTo>
                  <a:lnTo>
                    <a:pt x="0" y="59139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7" name="object 427"/>
          <p:cNvSpPr/>
          <p:nvPr/>
        </p:nvSpPr>
        <p:spPr>
          <a:xfrm>
            <a:off x="7656512" y="2425192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28" name="object 428"/>
          <p:cNvPicPr/>
          <p:nvPr/>
        </p:nvPicPr>
        <p:blipFill>
          <a:blip r:embed="rId71" cstate="print"/>
          <a:stretch>
            <a:fillRect/>
          </a:stretch>
        </p:blipFill>
        <p:spPr>
          <a:xfrm>
            <a:off x="3490467" y="2362835"/>
            <a:ext cx="688301" cy="504951"/>
          </a:xfrm>
          <a:prstGeom prst="rect">
            <a:avLst/>
          </a:prstGeom>
        </p:spPr>
      </p:pic>
      <p:grpSp>
        <p:nvGrpSpPr>
          <p:cNvPr id="429" name="object 429"/>
          <p:cNvGrpSpPr/>
          <p:nvPr/>
        </p:nvGrpSpPr>
        <p:grpSpPr>
          <a:xfrm>
            <a:off x="7584254" y="2415794"/>
            <a:ext cx="81915" cy="71755"/>
            <a:chOff x="7584254" y="2415794"/>
            <a:chExt cx="81915" cy="71755"/>
          </a:xfrm>
        </p:grpSpPr>
        <p:sp>
          <p:nvSpPr>
            <p:cNvPr id="430" name="object 430"/>
            <p:cNvSpPr/>
            <p:nvPr/>
          </p:nvSpPr>
          <p:spPr>
            <a:xfrm>
              <a:off x="7584254" y="2424112"/>
              <a:ext cx="81280" cy="63500"/>
            </a:xfrm>
            <a:custGeom>
              <a:avLst/>
              <a:gdLst/>
              <a:ahLst/>
              <a:cxnLst/>
              <a:rect l="l" t="t" r="r" b="b"/>
              <a:pathLst>
                <a:path w="81279" h="63500">
                  <a:moveTo>
                    <a:pt x="0" y="63370"/>
                  </a:moveTo>
                  <a:lnTo>
                    <a:pt x="947" y="9334"/>
                  </a:lnTo>
                </a:path>
                <a:path w="81279" h="63500">
                  <a:moveTo>
                    <a:pt x="947" y="9334"/>
                  </a:moveTo>
                  <a:lnTo>
                    <a:pt x="10599" y="0"/>
                  </a:lnTo>
                </a:path>
                <a:path w="81279" h="63500">
                  <a:moveTo>
                    <a:pt x="439" y="40131"/>
                  </a:moveTo>
                  <a:lnTo>
                    <a:pt x="81020" y="41528"/>
                  </a:lnTo>
                </a:path>
                <a:path w="81279" h="63500">
                  <a:moveTo>
                    <a:pt x="40358" y="63261"/>
                  </a:moveTo>
                  <a:lnTo>
                    <a:pt x="41396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7594853" y="2415794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318"/>
                  </a:moveTo>
                  <a:lnTo>
                    <a:pt x="61658" y="9525"/>
                  </a:lnTo>
                </a:path>
                <a:path w="71754" h="9525">
                  <a:moveTo>
                    <a:pt x="61658" y="9525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2" name="object 432"/>
          <p:cNvSpPr/>
          <p:nvPr/>
        </p:nvSpPr>
        <p:spPr>
          <a:xfrm>
            <a:off x="7666541" y="23534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702" y="72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7585392" y="2353624"/>
            <a:ext cx="81280" cy="71120"/>
          </a:xfrm>
          <a:custGeom>
            <a:avLst/>
            <a:gdLst/>
            <a:ahLst/>
            <a:cxnLst/>
            <a:rect l="l" t="t" r="r" b="b"/>
            <a:pathLst>
              <a:path w="81279" h="71119">
                <a:moveTo>
                  <a:pt x="0" y="60835"/>
                </a:moveTo>
                <a:lnTo>
                  <a:pt x="1187" y="149"/>
                </a:lnTo>
              </a:path>
              <a:path w="81279" h="71119">
                <a:moveTo>
                  <a:pt x="698" y="29974"/>
                </a:moveTo>
                <a:lnTo>
                  <a:pt x="81279" y="31371"/>
                </a:lnTo>
              </a:path>
              <a:path w="81279" h="71119">
                <a:moveTo>
                  <a:pt x="40259" y="70995"/>
                </a:moveTo>
                <a:lnTo>
                  <a:pt x="41489" y="0"/>
                </a:lnTo>
              </a:path>
              <a:path w="81279" h="71119">
                <a:moveTo>
                  <a:pt x="9461" y="70487"/>
                </a:moveTo>
                <a:lnTo>
                  <a:pt x="0" y="6083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7737157" y="242658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271" y="958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35" name="object 435"/>
          <p:cNvGrpSpPr/>
          <p:nvPr/>
        </p:nvGrpSpPr>
        <p:grpSpPr>
          <a:xfrm>
            <a:off x="7664928" y="2417191"/>
            <a:ext cx="81915" cy="70485"/>
            <a:chOff x="7664928" y="2417191"/>
            <a:chExt cx="81915" cy="70485"/>
          </a:xfrm>
        </p:grpSpPr>
        <p:sp>
          <p:nvSpPr>
            <p:cNvPr id="436" name="object 436"/>
            <p:cNvSpPr/>
            <p:nvPr/>
          </p:nvSpPr>
          <p:spPr>
            <a:xfrm>
              <a:off x="7664928" y="2425509"/>
              <a:ext cx="81280" cy="62230"/>
            </a:xfrm>
            <a:custGeom>
              <a:avLst/>
              <a:gdLst/>
              <a:ahLst/>
              <a:cxnLst/>
              <a:rect l="l" t="t" r="r" b="b"/>
              <a:pathLst>
                <a:path w="81279" h="62230">
                  <a:moveTo>
                    <a:pt x="0" y="61754"/>
                  </a:moveTo>
                  <a:lnTo>
                    <a:pt x="918" y="9334"/>
                  </a:lnTo>
                </a:path>
                <a:path w="81279" h="62230">
                  <a:moveTo>
                    <a:pt x="918" y="9334"/>
                  </a:moveTo>
                  <a:lnTo>
                    <a:pt x="10570" y="0"/>
                  </a:lnTo>
                </a:path>
                <a:path w="81279" h="62230">
                  <a:moveTo>
                    <a:pt x="347" y="40131"/>
                  </a:moveTo>
                  <a:lnTo>
                    <a:pt x="80992" y="41528"/>
                  </a:lnTo>
                </a:path>
                <a:path w="81279" h="62230">
                  <a:moveTo>
                    <a:pt x="40309" y="61644"/>
                  </a:moveTo>
                  <a:lnTo>
                    <a:pt x="41368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7675498" y="2417191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318"/>
                  </a:moveTo>
                  <a:lnTo>
                    <a:pt x="61658" y="9397"/>
                  </a:lnTo>
                </a:path>
                <a:path w="71754" h="9525">
                  <a:moveTo>
                    <a:pt x="61658" y="9397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8" name="object 438"/>
          <p:cNvSpPr/>
          <p:nvPr/>
        </p:nvSpPr>
        <p:spPr>
          <a:xfrm>
            <a:off x="7745493" y="235318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2332" y="241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7666164" y="2353325"/>
            <a:ext cx="81280" cy="73025"/>
          </a:xfrm>
          <a:custGeom>
            <a:avLst/>
            <a:gdLst/>
            <a:ahLst/>
            <a:cxnLst/>
            <a:rect l="l" t="t" r="r" b="b"/>
            <a:pathLst>
              <a:path w="81279" h="73025">
                <a:moveTo>
                  <a:pt x="0" y="62469"/>
                </a:moveTo>
                <a:lnTo>
                  <a:pt x="1079" y="874"/>
                </a:lnTo>
              </a:path>
              <a:path w="81279" h="73025">
                <a:moveTo>
                  <a:pt x="1079" y="874"/>
                </a:moveTo>
                <a:lnTo>
                  <a:pt x="1831" y="146"/>
                </a:lnTo>
              </a:path>
              <a:path w="81279" h="73025">
                <a:moveTo>
                  <a:pt x="507" y="31671"/>
                </a:moveTo>
                <a:lnTo>
                  <a:pt x="81152" y="33068"/>
                </a:lnTo>
              </a:path>
              <a:path w="81279" h="73025">
                <a:moveTo>
                  <a:pt x="40131" y="72692"/>
                </a:moveTo>
                <a:lnTo>
                  <a:pt x="41391" y="0"/>
                </a:lnTo>
              </a:path>
              <a:path w="81279" h="73025">
                <a:moveTo>
                  <a:pt x="9334" y="72184"/>
                </a:moveTo>
                <a:lnTo>
                  <a:pt x="0" y="6246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7817739" y="2427922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1" name="object 441"/>
          <p:cNvGrpSpPr/>
          <p:nvPr/>
        </p:nvGrpSpPr>
        <p:grpSpPr>
          <a:xfrm>
            <a:off x="7745590" y="2418588"/>
            <a:ext cx="81915" cy="68580"/>
            <a:chOff x="7745590" y="2418588"/>
            <a:chExt cx="81915" cy="68580"/>
          </a:xfrm>
        </p:grpSpPr>
        <p:sp>
          <p:nvSpPr>
            <p:cNvPr id="442" name="object 442"/>
            <p:cNvSpPr/>
            <p:nvPr/>
          </p:nvSpPr>
          <p:spPr>
            <a:xfrm>
              <a:off x="7745590" y="2426906"/>
              <a:ext cx="81280" cy="60325"/>
            </a:xfrm>
            <a:custGeom>
              <a:avLst/>
              <a:gdLst/>
              <a:ahLst/>
              <a:cxnLst/>
              <a:rect l="l" t="t" r="r" b="b"/>
              <a:pathLst>
                <a:path w="81279" h="60325">
                  <a:moveTo>
                    <a:pt x="0" y="60138"/>
                  </a:moveTo>
                  <a:lnTo>
                    <a:pt x="838" y="9270"/>
                  </a:lnTo>
                </a:path>
                <a:path w="81279" h="60325">
                  <a:moveTo>
                    <a:pt x="838" y="9270"/>
                  </a:moveTo>
                  <a:lnTo>
                    <a:pt x="10553" y="0"/>
                  </a:lnTo>
                </a:path>
                <a:path w="81279" h="60325">
                  <a:moveTo>
                    <a:pt x="330" y="40131"/>
                  </a:moveTo>
                  <a:lnTo>
                    <a:pt x="80975" y="41528"/>
                  </a:lnTo>
                </a:path>
                <a:path w="81279" h="60325">
                  <a:moveTo>
                    <a:pt x="40320" y="60028"/>
                  </a:moveTo>
                  <a:lnTo>
                    <a:pt x="41351" y="5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7756143" y="2418588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318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4" name="object 444"/>
          <p:cNvSpPr/>
          <p:nvPr/>
        </p:nvSpPr>
        <p:spPr>
          <a:xfrm>
            <a:off x="7824528" y="2352890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4">
                <a:moveTo>
                  <a:pt x="0" y="0"/>
                </a:moveTo>
                <a:lnTo>
                  <a:pt x="3941" y="410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7746618" y="2353025"/>
            <a:ext cx="81915" cy="74930"/>
          </a:xfrm>
          <a:custGeom>
            <a:avLst/>
            <a:gdLst/>
            <a:ahLst/>
            <a:cxnLst/>
            <a:rect l="l" t="t" r="r" b="b"/>
            <a:pathLst>
              <a:path w="81915" h="74930">
                <a:moveTo>
                  <a:pt x="0" y="64165"/>
                </a:moveTo>
                <a:lnTo>
                  <a:pt x="1206" y="2570"/>
                </a:lnTo>
              </a:path>
              <a:path w="81915" h="74930">
                <a:moveTo>
                  <a:pt x="1206" y="2570"/>
                </a:moveTo>
                <a:lnTo>
                  <a:pt x="3735" y="140"/>
                </a:lnTo>
              </a:path>
              <a:path w="81915" h="74930">
                <a:moveTo>
                  <a:pt x="698" y="33368"/>
                </a:moveTo>
                <a:lnTo>
                  <a:pt x="81343" y="34765"/>
                </a:lnTo>
              </a:path>
              <a:path w="81915" h="74930">
                <a:moveTo>
                  <a:pt x="40322" y="74389"/>
                </a:moveTo>
                <a:lnTo>
                  <a:pt x="41611" y="0"/>
                </a:lnTo>
              </a:path>
              <a:path w="81915" h="74930">
                <a:moveTo>
                  <a:pt x="9525" y="73881"/>
                </a:moveTo>
                <a:lnTo>
                  <a:pt x="0" y="6416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7898383" y="242931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7" name="object 447"/>
          <p:cNvGrpSpPr/>
          <p:nvPr/>
        </p:nvGrpSpPr>
        <p:grpSpPr>
          <a:xfrm>
            <a:off x="7826261" y="2419985"/>
            <a:ext cx="81915" cy="67310"/>
            <a:chOff x="7826261" y="2419985"/>
            <a:chExt cx="81915" cy="67310"/>
          </a:xfrm>
        </p:grpSpPr>
        <p:sp>
          <p:nvSpPr>
            <p:cNvPr id="448" name="object 448"/>
            <p:cNvSpPr/>
            <p:nvPr/>
          </p:nvSpPr>
          <p:spPr>
            <a:xfrm>
              <a:off x="7826261" y="2428125"/>
              <a:ext cx="81280" cy="59055"/>
            </a:xfrm>
            <a:custGeom>
              <a:avLst/>
              <a:gdLst/>
              <a:ahLst/>
              <a:cxnLst/>
              <a:rect l="l" t="t" r="r" b="b"/>
              <a:pathLst>
                <a:path w="81279" h="59055">
                  <a:moveTo>
                    <a:pt x="0" y="58699"/>
                  </a:moveTo>
                  <a:lnTo>
                    <a:pt x="811" y="9448"/>
                  </a:lnTo>
                </a:path>
                <a:path w="81279" h="59055">
                  <a:moveTo>
                    <a:pt x="811" y="9448"/>
                  </a:moveTo>
                  <a:lnTo>
                    <a:pt x="10463" y="0"/>
                  </a:lnTo>
                </a:path>
                <a:path w="81279" h="59055">
                  <a:moveTo>
                    <a:pt x="303" y="40309"/>
                  </a:moveTo>
                  <a:lnTo>
                    <a:pt x="80948" y="41706"/>
                  </a:lnTo>
                </a:path>
                <a:path w="81279" h="59055">
                  <a:moveTo>
                    <a:pt x="40321" y="58590"/>
                  </a:moveTo>
                  <a:lnTo>
                    <a:pt x="41324" y="68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7836725" y="2419985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658" y="9334"/>
                  </a:lnTo>
                </a:path>
                <a:path w="71754" h="9525">
                  <a:moveTo>
                    <a:pt x="61658" y="9334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0" name="object 450"/>
          <p:cNvSpPr/>
          <p:nvPr/>
        </p:nvSpPr>
        <p:spPr>
          <a:xfrm>
            <a:off x="7903549" y="2352597"/>
            <a:ext cx="5715" cy="6350"/>
          </a:xfrm>
          <a:custGeom>
            <a:avLst/>
            <a:gdLst/>
            <a:ahLst/>
            <a:cxnLst/>
            <a:rect l="l" t="t" r="r" b="b"/>
            <a:pathLst>
              <a:path w="5715" h="6350">
                <a:moveTo>
                  <a:pt x="0" y="0"/>
                </a:moveTo>
                <a:lnTo>
                  <a:pt x="5565" y="579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1" name="object 451"/>
          <p:cNvSpPr/>
          <p:nvPr/>
        </p:nvSpPr>
        <p:spPr>
          <a:xfrm>
            <a:off x="7827264" y="2352725"/>
            <a:ext cx="81915" cy="76200"/>
          </a:xfrm>
          <a:custGeom>
            <a:avLst/>
            <a:gdLst/>
            <a:ahLst/>
            <a:cxnLst/>
            <a:rect l="l" t="t" r="r" b="b"/>
            <a:pathLst>
              <a:path w="81915" h="76200">
                <a:moveTo>
                  <a:pt x="0" y="65862"/>
                </a:moveTo>
                <a:lnTo>
                  <a:pt x="1206" y="4267"/>
                </a:lnTo>
              </a:path>
              <a:path w="81915" h="76200">
                <a:moveTo>
                  <a:pt x="1206" y="4267"/>
                </a:moveTo>
                <a:lnTo>
                  <a:pt x="5480" y="134"/>
                </a:lnTo>
              </a:path>
              <a:path w="81915" h="76200">
                <a:moveTo>
                  <a:pt x="698" y="35064"/>
                </a:moveTo>
                <a:lnTo>
                  <a:pt x="81343" y="36461"/>
                </a:lnTo>
              </a:path>
              <a:path w="81915" h="76200">
                <a:moveTo>
                  <a:pt x="40322" y="76085"/>
                </a:moveTo>
                <a:lnTo>
                  <a:pt x="41640" y="0"/>
                </a:lnTo>
              </a:path>
              <a:path w="81915" h="76200">
                <a:moveTo>
                  <a:pt x="9461" y="75514"/>
                </a:moveTo>
                <a:lnTo>
                  <a:pt x="0" y="65862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2" name="object 452"/>
          <p:cNvSpPr/>
          <p:nvPr/>
        </p:nvSpPr>
        <p:spPr>
          <a:xfrm>
            <a:off x="7979029" y="2430716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71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3" name="object 453"/>
          <p:cNvGrpSpPr/>
          <p:nvPr/>
        </p:nvGrpSpPr>
        <p:grpSpPr>
          <a:xfrm>
            <a:off x="7906884" y="2421382"/>
            <a:ext cx="81915" cy="65405"/>
            <a:chOff x="7906884" y="2421382"/>
            <a:chExt cx="81915" cy="65405"/>
          </a:xfrm>
        </p:grpSpPr>
        <p:sp>
          <p:nvSpPr>
            <p:cNvPr id="454" name="object 454"/>
            <p:cNvSpPr/>
            <p:nvPr/>
          </p:nvSpPr>
          <p:spPr>
            <a:xfrm>
              <a:off x="7906884" y="2429637"/>
              <a:ext cx="81280" cy="57150"/>
            </a:xfrm>
            <a:custGeom>
              <a:avLst/>
              <a:gdLst/>
              <a:ahLst/>
              <a:cxnLst/>
              <a:rect l="l" t="t" r="r" b="b"/>
              <a:pathLst>
                <a:path w="81279" h="57150">
                  <a:moveTo>
                    <a:pt x="0" y="56969"/>
                  </a:moveTo>
                  <a:lnTo>
                    <a:pt x="833" y="9398"/>
                  </a:lnTo>
                </a:path>
                <a:path w="81279" h="57150">
                  <a:moveTo>
                    <a:pt x="833" y="9398"/>
                  </a:moveTo>
                  <a:lnTo>
                    <a:pt x="10485" y="0"/>
                  </a:lnTo>
                </a:path>
                <a:path w="81279" h="57150">
                  <a:moveTo>
                    <a:pt x="325" y="40195"/>
                  </a:moveTo>
                  <a:lnTo>
                    <a:pt x="80907" y="41592"/>
                  </a:lnTo>
                </a:path>
                <a:path w="81279" h="57150">
                  <a:moveTo>
                    <a:pt x="40307" y="56859"/>
                  </a:moveTo>
                  <a:lnTo>
                    <a:pt x="41283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7917370" y="2421382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658" y="9334"/>
                  </a:lnTo>
                </a:path>
                <a:path w="71754" h="9525">
                  <a:moveTo>
                    <a:pt x="61658" y="9334"/>
                  </a:moveTo>
                  <a:lnTo>
                    <a:pt x="71310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56" name="object 456"/>
          <p:cNvSpPr/>
          <p:nvPr/>
        </p:nvSpPr>
        <p:spPr>
          <a:xfrm>
            <a:off x="7982473" y="2352303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0" y="0"/>
                </a:moveTo>
                <a:lnTo>
                  <a:pt x="7286" y="748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7" name="object 457"/>
          <p:cNvSpPr/>
          <p:nvPr/>
        </p:nvSpPr>
        <p:spPr>
          <a:xfrm>
            <a:off x="7907908" y="2352426"/>
            <a:ext cx="81280" cy="78105"/>
          </a:xfrm>
          <a:custGeom>
            <a:avLst/>
            <a:gdLst/>
            <a:ahLst/>
            <a:cxnLst/>
            <a:rect l="l" t="t" r="r" b="b"/>
            <a:pathLst>
              <a:path w="81279" h="78105">
                <a:moveTo>
                  <a:pt x="0" y="67558"/>
                </a:moveTo>
                <a:lnTo>
                  <a:pt x="1206" y="5963"/>
                </a:lnTo>
              </a:path>
              <a:path w="81279" h="78105">
                <a:moveTo>
                  <a:pt x="1206" y="5963"/>
                </a:moveTo>
                <a:lnTo>
                  <a:pt x="7241" y="127"/>
                </a:lnTo>
              </a:path>
              <a:path w="81279" h="78105">
                <a:moveTo>
                  <a:pt x="698" y="36761"/>
                </a:moveTo>
                <a:lnTo>
                  <a:pt x="81280" y="38158"/>
                </a:lnTo>
              </a:path>
              <a:path w="81279" h="78105">
                <a:moveTo>
                  <a:pt x="40259" y="77782"/>
                </a:moveTo>
                <a:lnTo>
                  <a:pt x="41606" y="0"/>
                </a:lnTo>
              </a:path>
              <a:path w="81279" h="78105">
                <a:moveTo>
                  <a:pt x="9461" y="77210"/>
                </a:moveTo>
                <a:lnTo>
                  <a:pt x="0" y="6755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8" name="object 458"/>
          <p:cNvSpPr/>
          <p:nvPr/>
        </p:nvSpPr>
        <p:spPr>
          <a:xfrm>
            <a:off x="8059610" y="2432113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59" name="object 459"/>
          <p:cNvGrpSpPr/>
          <p:nvPr/>
        </p:nvGrpSpPr>
        <p:grpSpPr>
          <a:xfrm>
            <a:off x="7987558" y="2422779"/>
            <a:ext cx="81915" cy="64135"/>
            <a:chOff x="7987558" y="2422779"/>
            <a:chExt cx="81915" cy="64135"/>
          </a:xfrm>
        </p:grpSpPr>
        <p:sp>
          <p:nvSpPr>
            <p:cNvPr id="460" name="object 460"/>
            <p:cNvSpPr/>
            <p:nvPr/>
          </p:nvSpPr>
          <p:spPr>
            <a:xfrm>
              <a:off x="7987558" y="2431034"/>
              <a:ext cx="81280" cy="55880"/>
            </a:xfrm>
            <a:custGeom>
              <a:avLst/>
              <a:gdLst/>
              <a:ahLst/>
              <a:cxnLst/>
              <a:rect l="l" t="t" r="r" b="b"/>
              <a:pathLst>
                <a:path w="81279" h="55880">
                  <a:moveTo>
                    <a:pt x="0" y="55353"/>
                  </a:moveTo>
                  <a:lnTo>
                    <a:pt x="805" y="9398"/>
                  </a:lnTo>
                </a:path>
                <a:path w="81279" h="55880">
                  <a:moveTo>
                    <a:pt x="805" y="9398"/>
                  </a:moveTo>
                  <a:lnTo>
                    <a:pt x="10457" y="0"/>
                  </a:lnTo>
                </a:path>
                <a:path w="81279" h="55880">
                  <a:moveTo>
                    <a:pt x="233" y="40195"/>
                  </a:moveTo>
                  <a:lnTo>
                    <a:pt x="80878" y="41592"/>
                  </a:lnTo>
                </a:path>
                <a:path w="81279" h="55880">
                  <a:moveTo>
                    <a:pt x="40307" y="55243"/>
                  </a:moveTo>
                  <a:lnTo>
                    <a:pt x="41254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7998015" y="2422779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2" name="object 462"/>
          <p:cNvSpPr/>
          <p:nvPr/>
        </p:nvSpPr>
        <p:spPr>
          <a:xfrm>
            <a:off x="8061473" y="2352010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0" y="0"/>
                </a:moveTo>
                <a:lnTo>
                  <a:pt x="8868" y="911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3" name="object 463"/>
          <p:cNvSpPr/>
          <p:nvPr/>
        </p:nvSpPr>
        <p:spPr>
          <a:xfrm>
            <a:off x="7988681" y="2352126"/>
            <a:ext cx="81280" cy="80010"/>
          </a:xfrm>
          <a:custGeom>
            <a:avLst/>
            <a:gdLst/>
            <a:ahLst/>
            <a:cxnLst/>
            <a:rect l="l" t="t" r="r" b="b"/>
            <a:pathLst>
              <a:path w="81279" h="80010">
                <a:moveTo>
                  <a:pt x="0" y="69255"/>
                </a:moveTo>
                <a:lnTo>
                  <a:pt x="1079" y="7660"/>
                </a:lnTo>
              </a:path>
              <a:path w="81279" h="80010">
                <a:moveTo>
                  <a:pt x="1079" y="7660"/>
                </a:moveTo>
                <a:lnTo>
                  <a:pt x="8875" y="121"/>
                </a:lnTo>
              </a:path>
              <a:path w="81279" h="80010">
                <a:moveTo>
                  <a:pt x="508" y="38458"/>
                </a:moveTo>
                <a:lnTo>
                  <a:pt x="81152" y="39855"/>
                </a:lnTo>
              </a:path>
              <a:path w="81279" h="80010">
                <a:moveTo>
                  <a:pt x="40132" y="79479"/>
                </a:moveTo>
                <a:lnTo>
                  <a:pt x="41508" y="0"/>
                </a:lnTo>
              </a:path>
              <a:path w="81279" h="80010">
                <a:moveTo>
                  <a:pt x="9334" y="78907"/>
                </a:moveTo>
                <a:lnTo>
                  <a:pt x="0" y="69255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4" name="object 464"/>
          <p:cNvSpPr/>
          <p:nvPr/>
        </p:nvSpPr>
        <p:spPr>
          <a:xfrm>
            <a:off x="8140255" y="2433510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5" name="object 465"/>
          <p:cNvGrpSpPr/>
          <p:nvPr/>
        </p:nvGrpSpPr>
        <p:grpSpPr>
          <a:xfrm>
            <a:off x="8068213" y="2424176"/>
            <a:ext cx="81915" cy="62230"/>
            <a:chOff x="8068213" y="2424176"/>
            <a:chExt cx="81915" cy="62230"/>
          </a:xfrm>
        </p:grpSpPr>
        <p:sp>
          <p:nvSpPr>
            <p:cNvPr id="466" name="object 466"/>
            <p:cNvSpPr/>
            <p:nvPr/>
          </p:nvSpPr>
          <p:spPr>
            <a:xfrm>
              <a:off x="8068213" y="2432431"/>
              <a:ext cx="81280" cy="53975"/>
            </a:xfrm>
            <a:custGeom>
              <a:avLst/>
              <a:gdLst/>
              <a:ahLst/>
              <a:cxnLst/>
              <a:rect l="l" t="t" r="r" b="b"/>
              <a:pathLst>
                <a:path w="81279" h="53975">
                  <a:moveTo>
                    <a:pt x="0" y="53737"/>
                  </a:moveTo>
                  <a:lnTo>
                    <a:pt x="731" y="9334"/>
                  </a:lnTo>
                </a:path>
                <a:path w="81279" h="53975">
                  <a:moveTo>
                    <a:pt x="731" y="9334"/>
                  </a:moveTo>
                  <a:lnTo>
                    <a:pt x="10447" y="0"/>
                  </a:lnTo>
                </a:path>
                <a:path w="81279" h="53975">
                  <a:moveTo>
                    <a:pt x="223" y="40195"/>
                  </a:moveTo>
                  <a:lnTo>
                    <a:pt x="80868" y="41528"/>
                  </a:lnTo>
                </a:path>
                <a:path w="81279" h="53975">
                  <a:moveTo>
                    <a:pt x="40324" y="53627"/>
                  </a:moveTo>
                  <a:lnTo>
                    <a:pt x="41244" y="57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8078660" y="2424176"/>
              <a:ext cx="71755" cy="9525"/>
            </a:xfrm>
            <a:custGeom>
              <a:avLst/>
              <a:gdLst/>
              <a:ahLst/>
              <a:cxnLst/>
              <a:rect l="l" t="t" r="r" b="b"/>
              <a:pathLst>
                <a:path w="71754" h="9525">
                  <a:moveTo>
                    <a:pt x="0" y="8254"/>
                  </a:moveTo>
                  <a:lnTo>
                    <a:pt x="61595" y="9334"/>
                  </a:lnTo>
                </a:path>
                <a:path w="71754" h="9525">
                  <a:moveTo>
                    <a:pt x="61595" y="9334"/>
                  </a:moveTo>
                  <a:lnTo>
                    <a:pt x="71247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8" name="object 468"/>
          <p:cNvSpPr/>
          <p:nvPr/>
        </p:nvSpPr>
        <p:spPr>
          <a:xfrm>
            <a:off x="8141652" y="2352865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0" y="0"/>
                </a:moveTo>
                <a:lnTo>
                  <a:pt x="9334" y="965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9" name="object 469"/>
          <p:cNvGrpSpPr/>
          <p:nvPr/>
        </p:nvGrpSpPr>
        <p:grpSpPr>
          <a:xfrm>
            <a:off x="8069135" y="2351527"/>
            <a:ext cx="137160" cy="124460"/>
            <a:chOff x="8069135" y="2351527"/>
            <a:chExt cx="137160" cy="124460"/>
          </a:xfrm>
        </p:grpSpPr>
        <p:sp>
          <p:nvSpPr>
            <p:cNvPr id="470" name="object 470"/>
            <p:cNvSpPr/>
            <p:nvPr/>
          </p:nvSpPr>
          <p:spPr>
            <a:xfrm>
              <a:off x="8069135" y="2351941"/>
              <a:ext cx="81915" cy="81280"/>
            </a:xfrm>
            <a:custGeom>
              <a:avLst/>
              <a:gdLst/>
              <a:ahLst/>
              <a:cxnLst/>
              <a:rect l="l" t="t" r="r" b="b"/>
              <a:pathLst>
                <a:path w="81915" h="81280">
                  <a:moveTo>
                    <a:pt x="0" y="70837"/>
                  </a:moveTo>
                  <a:lnTo>
                    <a:pt x="1206" y="9179"/>
                  </a:lnTo>
                </a:path>
                <a:path w="81915" h="81280">
                  <a:moveTo>
                    <a:pt x="1206" y="9179"/>
                  </a:moveTo>
                  <a:lnTo>
                    <a:pt x="10922" y="0"/>
                  </a:lnTo>
                </a:path>
                <a:path w="81915" h="81280">
                  <a:moveTo>
                    <a:pt x="698" y="40040"/>
                  </a:moveTo>
                  <a:lnTo>
                    <a:pt x="81343" y="41437"/>
                  </a:lnTo>
                </a:path>
                <a:path w="81915" h="81280">
                  <a:moveTo>
                    <a:pt x="40322" y="81061"/>
                  </a:moveTo>
                  <a:lnTo>
                    <a:pt x="41719" y="416"/>
                  </a:lnTo>
                </a:path>
                <a:path w="81915" h="81280">
                  <a:moveTo>
                    <a:pt x="9525" y="80489"/>
                  </a:moveTo>
                  <a:lnTo>
                    <a:pt x="0" y="7083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8080057" y="2351708"/>
              <a:ext cx="62865" cy="1270"/>
            </a:xfrm>
            <a:custGeom>
              <a:avLst/>
              <a:gdLst/>
              <a:ahLst/>
              <a:cxnLst/>
              <a:rect l="l" t="t" r="r" b="b"/>
              <a:pathLst>
                <a:path w="62865" h="1269">
                  <a:moveTo>
                    <a:pt x="0" y="233"/>
                  </a:moveTo>
                  <a:lnTo>
                    <a:pt x="61594" y="1157"/>
                  </a:lnTo>
                </a:path>
                <a:path w="62865" h="1269">
                  <a:moveTo>
                    <a:pt x="61594" y="1157"/>
                  </a:moveTo>
                  <a:lnTo>
                    <a:pt x="62791" y="0"/>
                  </a:lnTo>
                </a:path>
                <a:path w="62865" h="1269">
                  <a:moveTo>
                    <a:pt x="30797" y="649"/>
                  </a:moveTo>
                  <a:lnTo>
                    <a:pt x="30806" y="118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149018" y="2433828"/>
              <a:ext cx="10795" cy="42545"/>
            </a:xfrm>
            <a:custGeom>
              <a:avLst/>
              <a:gdLst/>
              <a:ahLst/>
              <a:cxnLst/>
              <a:rect l="l" t="t" r="r" b="b"/>
              <a:pathLst>
                <a:path w="10795" h="42544">
                  <a:moveTo>
                    <a:pt x="0" y="41975"/>
                  </a:moveTo>
                  <a:lnTo>
                    <a:pt x="571" y="9334"/>
                  </a:lnTo>
                </a:path>
                <a:path w="10795" h="42544">
                  <a:moveTo>
                    <a:pt x="571" y="9334"/>
                  </a:moveTo>
                  <a:lnTo>
                    <a:pt x="10223" y="0"/>
                  </a:lnTo>
                </a:path>
                <a:path w="10795" h="42544">
                  <a:moveTo>
                    <a:pt x="63" y="40131"/>
                  </a:moveTo>
                  <a:lnTo>
                    <a:pt x="857" y="4014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8149780" y="2353068"/>
              <a:ext cx="41910" cy="81280"/>
            </a:xfrm>
            <a:custGeom>
              <a:avLst/>
              <a:gdLst/>
              <a:ahLst/>
              <a:cxnLst/>
              <a:rect l="l" t="t" r="r" b="b"/>
              <a:pathLst>
                <a:path w="41909" h="81280">
                  <a:moveTo>
                    <a:pt x="9461" y="80759"/>
                  </a:moveTo>
                  <a:lnTo>
                    <a:pt x="18840" y="80923"/>
                  </a:lnTo>
                </a:path>
                <a:path w="41909" h="81280">
                  <a:moveTo>
                    <a:pt x="0" y="71107"/>
                  </a:moveTo>
                  <a:lnTo>
                    <a:pt x="1206" y="9448"/>
                  </a:lnTo>
                </a:path>
                <a:path w="41909" h="81280">
                  <a:moveTo>
                    <a:pt x="1206" y="9448"/>
                  </a:moveTo>
                  <a:lnTo>
                    <a:pt x="10858" y="0"/>
                  </a:lnTo>
                </a:path>
                <a:path w="41909" h="81280">
                  <a:moveTo>
                    <a:pt x="698" y="40309"/>
                  </a:moveTo>
                  <a:lnTo>
                    <a:pt x="37582" y="40949"/>
                  </a:lnTo>
                </a:path>
                <a:path w="41909" h="81280">
                  <a:moveTo>
                    <a:pt x="41127" y="33387"/>
                  </a:moveTo>
                  <a:lnTo>
                    <a:pt x="41719" y="685"/>
                  </a:lnTo>
                </a:path>
                <a:path w="41909" h="81280">
                  <a:moveTo>
                    <a:pt x="9461" y="80759"/>
                  </a:moveTo>
                  <a:lnTo>
                    <a:pt x="0" y="7110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8159153" y="2351527"/>
              <a:ext cx="46990" cy="2540"/>
            </a:xfrm>
            <a:custGeom>
              <a:avLst/>
              <a:gdLst/>
              <a:ahLst/>
              <a:cxnLst/>
              <a:rect l="l" t="t" r="r" b="b"/>
              <a:pathLst>
                <a:path w="46990" h="2539">
                  <a:moveTo>
                    <a:pt x="1485" y="1655"/>
                  </a:moveTo>
                  <a:lnTo>
                    <a:pt x="46980" y="2452"/>
                  </a:lnTo>
                </a:path>
                <a:path w="46990" h="2539">
                  <a:moveTo>
                    <a:pt x="32346" y="2227"/>
                  </a:moveTo>
                  <a:lnTo>
                    <a:pt x="32382" y="0"/>
                  </a:lnTo>
                </a:path>
                <a:path w="46990" h="2539">
                  <a:moveTo>
                    <a:pt x="1485" y="1655"/>
                  </a:moveTo>
                  <a:lnTo>
                    <a:pt x="0" y="1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5" name="object 475"/>
          <p:cNvSpPr/>
          <p:nvPr/>
        </p:nvSpPr>
        <p:spPr>
          <a:xfrm>
            <a:off x="7232904" y="2351468"/>
            <a:ext cx="974725" cy="137160"/>
          </a:xfrm>
          <a:custGeom>
            <a:avLst/>
            <a:gdLst/>
            <a:ahLst/>
            <a:cxnLst/>
            <a:rect l="l" t="t" r="r" b="b"/>
            <a:pathLst>
              <a:path w="974725" h="137160">
                <a:moveTo>
                  <a:pt x="0" y="137032"/>
                </a:moveTo>
                <a:lnTo>
                  <a:pt x="0" y="3619"/>
                </a:lnTo>
              </a:path>
              <a:path w="974725" h="137160">
                <a:moveTo>
                  <a:pt x="0" y="3619"/>
                </a:moveTo>
                <a:lnTo>
                  <a:pt x="974407" y="0"/>
                </a:lnTo>
              </a:path>
              <a:path w="974725" h="137160">
                <a:moveTo>
                  <a:pt x="974407" y="0"/>
                </a:moveTo>
                <a:lnTo>
                  <a:pt x="911351" y="134493"/>
                </a:lnTo>
              </a:path>
              <a:path w="974725" h="137160">
                <a:moveTo>
                  <a:pt x="911351" y="134493"/>
                </a:moveTo>
                <a:lnTo>
                  <a:pt x="0" y="13703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8542781" y="2347658"/>
            <a:ext cx="1209675" cy="339725"/>
          </a:xfrm>
          <a:custGeom>
            <a:avLst/>
            <a:gdLst/>
            <a:ahLst/>
            <a:cxnLst/>
            <a:rect l="l" t="t" r="r" b="b"/>
            <a:pathLst>
              <a:path w="1209675" h="339725">
                <a:moveTo>
                  <a:pt x="1209548" y="336676"/>
                </a:moveTo>
                <a:lnTo>
                  <a:pt x="0" y="339471"/>
                </a:lnTo>
              </a:path>
              <a:path w="1209675" h="339725">
                <a:moveTo>
                  <a:pt x="0" y="339471"/>
                </a:moveTo>
                <a:lnTo>
                  <a:pt x="0" y="2793"/>
                </a:lnTo>
              </a:path>
              <a:path w="1209675" h="339725">
                <a:moveTo>
                  <a:pt x="0" y="2793"/>
                </a:moveTo>
                <a:lnTo>
                  <a:pt x="1208786" y="0"/>
                </a:lnTo>
              </a:path>
              <a:path w="1209675" h="339725">
                <a:moveTo>
                  <a:pt x="1208786" y="0"/>
                </a:moveTo>
                <a:lnTo>
                  <a:pt x="1209548" y="33667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77" name="object 477"/>
          <p:cNvGrpSpPr/>
          <p:nvPr/>
        </p:nvGrpSpPr>
        <p:grpSpPr>
          <a:xfrm>
            <a:off x="10198025" y="2343710"/>
            <a:ext cx="875665" cy="340995"/>
            <a:chOff x="10198025" y="2343710"/>
            <a:chExt cx="875665" cy="340995"/>
          </a:xfrm>
        </p:grpSpPr>
        <p:pic>
          <p:nvPicPr>
            <p:cNvPr id="478" name="object 478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0198925" y="2344610"/>
              <a:ext cx="873569" cy="338645"/>
            </a:xfrm>
            <a:prstGeom prst="rect">
              <a:avLst/>
            </a:prstGeom>
          </p:spPr>
        </p:pic>
        <p:sp>
          <p:nvSpPr>
            <p:cNvPr id="479" name="object 479"/>
            <p:cNvSpPr/>
            <p:nvPr/>
          </p:nvSpPr>
          <p:spPr>
            <a:xfrm>
              <a:off x="10198925" y="2344610"/>
              <a:ext cx="873760" cy="339090"/>
            </a:xfrm>
            <a:custGeom>
              <a:avLst/>
              <a:gdLst/>
              <a:ahLst/>
              <a:cxnLst/>
              <a:rect l="l" t="t" r="r" b="b"/>
              <a:pathLst>
                <a:path w="873759" h="339089">
                  <a:moveTo>
                    <a:pt x="873569" y="336613"/>
                  </a:moveTo>
                  <a:lnTo>
                    <a:pt x="761" y="338645"/>
                  </a:lnTo>
                </a:path>
                <a:path w="873759" h="339089">
                  <a:moveTo>
                    <a:pt x="761" y="338645"/>
                  </a:moveTo>
                  <a:lnTo>
                    <a:pt x="0" y="2031"/>
                  </a:lnTo>
                </a:path>
                <a:path w="873759" h="339089">
                  <a:moveTo>
                    <a:pt x="0" y="2031"/>
                  </a:moveTo>
                  <a:lnTo>
                    <a:pt x="872743" y="0"/>
                  </a:lnTo>
                </a:path>
                <a:path w="873759" h="339089">
                  <a:moveTo>
                    <a:pt x="872743" y="0"/>
                  </a:moveTo>
                  <a:lnTo>
                    <a:pt x="873569" y="33661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0" name="object 480"/>
          <p:cNvGrpSpPr/>
          <p:nvPr/>
        </p:nvGrpSpPr>
        <p:grpSpPr>
          <a:xfrm>
            <a:off x="11178655" y="2340853"/>
            <a:ext cx="1149985" cy="341630"/>
            <a:chOff x="11178655" y="2340853"/>
            <a:chExt cx="1149985" cy="341630"/>
          </a:xfrm>
        </p:grpSpPr>
        <p:pic>
          <p:nvPicPr>
            <p:cNvPr id="481" name="object 481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1179555" y="2341753"/>
              <a:ext cx="1147826" cy="339280"/>
            </a:xfrm>
            <a:prstGeom prst="rect">
              <a:avLst/>
            </a:prstGeom>
          </p:spPr>
        </p:pic>
        <p:sp>
          <p:nvSpPr>
            <p:cNvPr id="482" name="object 482"/>
            <p:cNvSpPr/>
            <p:nvPr/>
          </p:nvSpPr>
          <p:spPr>
            <a:xfrm>
              <a:off x="11179555" y="2341753"/>
              <a:ext cx="1148080" cy="3175"/>
            </a:xfrm>
            <a:custGeom>
              <a:avLst/>
              <a:gdLst/>
              <a:ahLst/>
              <a:cxnLst/>
              <a:rect l="l" t="t" r="r" b="b"/>
              <a:pathLst>
                <a:path w="1148079" h="3175">
                  <a:moveTo>
                    <a:pt x="0" y="2603"/>
                  </a:moveTo>
                  <a:lnTo>
                    <a:pt x="114763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3" name="object 483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2177574" y="2340853"/>
              <a:ext cx="150707" cy="338731"/>
            </a:xfrm>
            <a:prstGeom prst="rect">
              <a:avLst/>
            </a:prstGeom>
          </p:spPr>
        </p:pic>
        <p:sp>
          <p:nvSpPr>
            <p:cNvPr id="484" name="object 484"/>
            <p:cNvSpPr/>
            <p:nvPr/>
          </p:nvSpPr>
          <p:spPr>
            <a:xfrm>
              <a:off x="11179555" y="2344356"/>
              <a:ext cx="999490" cy="337185"/>
            </a:xfrm>
            <a:custGeom>
              <a:avLst/>
              <a:gdLst/>
              <a:ahLst/>
              <a:cxnLst/>
              <a:rect l="l" t="t" r="r" b="b"/>
              <a:pathLst>
                <a:path w="999490" h="337185">
                  <a:moveTo>
                    <a:pt x="998918" y="334327"/>
                  </a:moveTo>
                  <a:lnTo>
                    <a:pt x="762" y="336676"/>
                  </a:lnTo>
                </a:path>
                <a:path w="999490" h="337185">
                  <a:moveTo>
                    <a:pt x="762" y="336676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5" name="object 485"/>
          <p:cNvGrpSpPr/>
          <p:nvPr/>
        </p:nvGrpSpPr>
        <p:grpSpPr>
          <a:xfrm>
            <a:off x="6589372" y="5351542"/>
            <a:ext cx="1038860" cy="229235"/>
            <a:chOff x="6589372" y="5351542"/>
            <a:chExt cx="1038860" cy="229235"/>
          </a:xfrm>
        </p:grpSpPr>
        <p:pic>
          <p:nvPicPr>
            <p:cNvPr id="486" name="object 486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6738937" y="5353341"/>
              <a:ext cx="147861" cy="64244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6738937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885928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738937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0" name="object 490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886828" y="5353341"/>
              <a:ext cx="147810" cy="64244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6886828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7033757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886828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4" name="object 49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7034656" y="5353341"/>
              <a:ext cx="147836" cy="64244"/>
            </a:xfrm>
            <a:prstGeom prst="rect">
              <a:avLst/>
            </a:prstGeom>
          </p:spPr>
        </p:pic>
        <p:sp>
          <p:nvSpPr>
            <p:cNvPr id="495" name="object 495"/>
            <p:cNvSpPr/>
            <p:nvPr/>
          </p:nvSpPr>
          <p:spPr>
            <a:xfrm>
              <a:off x="7034656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7181584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7034656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8" name="object 498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7182484" y="5353341"/>
              <a:ext cx="147861" cy="64244"/>
            </a:xfrm>
            <a:prstGeom prst="rect">
              <a:avLst/>
            </a:prstGeom>
          </p:spPr>
        </p:pic>
        <p:sp>
          <p:nvSpPr>
            <p:cNvPr id="499" name="object 499"/>
            <p:cNvSpPr/>
            <p:nvPr/>
          </p:nvSpPr>
          <p:spPr>
            <a:xfrm>
              <a:off x="7182484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7329412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7182484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2" name="object 502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7330312" y="5353341"/>
              <a:ext cx="147810" cy="64244"/>
            </a:xfrm>
            <a:prstGeom prst="rect">
              <a:avLst/>
            </a:prstGeom>
          </p:spPr>
        </p:pic>
        <p:sp>
          <p:nvSpPr>
            <p:cNvPr id="503" name="object 503"/>
            <p:cNvSpPr/>
            <p:nvPr/>
          </p:nvSpPr>
          <p:spPr>
            <a:xfrm>
              <a:off x="7330312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7477240" y="535334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7330312" y="541758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6" name="object 506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7478141" y="5353341"/>
              <a:ext cx="147861" cy="64244"/>
            </a:xfrm>
            <a:prstGeom prst="rect">
              <a:avLst/>
            </a:prstGeom>
          </p:spPr>
        </p:pic>
        <p:sp>
          <p:nvSpPr>
            <p:cNvPr id="507" name="object 507"/>
            <p:cNvSpPr/>
            <p:nvPr/>
          </p:nvSpPr>
          <p:spPr>
            <a:xfrm>
              <a:off x="7478141" y="535334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  <a:path w="147954" h="64770">
                  <a:moveTo>
                    <a:pt x="147891" y="0"/>
                  </a:moveTo>
                  <a:lnTo>
                    <a:pt x="147891" y="64242"/>
                  </a:lnTo>
                </a:path>
                <a:path w="147954" h="64770">
                  <a:moveTo>
                    <a:pt x="147891" y="64242"/>
                  </a:moveTo>
                  <a:lnTo>
                    <a:pt x="0" y="6424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8" name="object 508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6591172" y="5433979"/>
              <a:ext cx="147810" cy="64244"/>
            </a:xfrm>
            <a:prstGeom prst="rect">
              <a:avLst/>
            </a:prstGeom>
          </p:spPr>
        </p:pic>
        <p:sp>
          <p:nvSpPr>
            <p:cNvPr id="509" name="object 509"/>
            <p:cNvSpPr/>
            <p:nvPr/>
          </p:nvSpPr>
          <p:spPr>
            <a:xfrm>
              <a:off x="6591172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76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738037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591172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76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2" name="object 512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6738937" y="5433979"/>
              <a:ext cx="147861" cy="64244"/>
            </a:xfrm>
            <a:prstGeom prst="rect">
              <a:avLst/>
            </a:prstGeom>
          </p:spPr>
        </p:pic>
        <p:sp>
          <p:nvSpPr>
            <p:cNvPr id="513" name="object 513"/>
            <p:cNvSpPr/>
            <p:nvPr/>
          </p:nvSpPr>
          <p:spPr>
            <a:xfrm>
              <a:off x="6738937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885928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738937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6" name="object 516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6886828" y="5433979"/>
              <a:ext cx="147810" cy="64244"/>
            </a:xfrm>
            <a:prstGeom prst="rect">
              <a:avLst/>
            </a:prstGeom>
          </p:spPr>
        </p:pic>
        <p:sp>
          <p:nvSpPr>
            <p:cNvPr id="517" name="object 517"/>
            <p:cNvSpPr/>
            <p:nvPr/>
          </p:nvSpPr>
          <p:spPr>
            <a:xfrm>
              <a:off x="6886828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7033757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6886828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0" name="object 520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7034656" y="5433979"/>
              <a:ext cx="147836" cy="64244"/>
            </a:xfrm>
            <a:prstGeom prst="rect">
              <a:avLst/>
            </a:prstGeom>
          </p:spPr>
        </p:pic>
        <p:sp>
          <p:nvSpPr>
            <p:cNvPr id="521" name="object 521"/>
            <p:cNvSpPr/>
            <p:nvPr/>
          </p:nvSpPr>
          <p:spPr>
            <a:xfrm>
              <a:off x="7034656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7181584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7034656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4" name="object 524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7182484" y="5433979"/>
              <a:ext cx="147861" cy="64244"/>
            </a:xfrm>
            <a:prstGeom prst="rect">
              <a:avLst/>
            </a:prstGeom>
          </p:spPr>
        </p:pic>
        <p:sp>
          <p:nvSpPr>
            <p:cNvPr id="525" name="object 525"/>
            <p:cNvSpPr/>
            <p:nvPr/>
          </p:nvSpPr>
          <p:spPr>
            <a:xfrm>
              <a:off x="7182484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7329412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7182484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8" name="object 528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7330312" y="5433979"/>
              <a:ext cx="147810" cy="64244"/>
            </a:xfrm>
            <a:prstGeom prst="rect">
              <a:avLst/>
            </a:prstGeom>
          </p:spPr>
        </p:pic>
        <p:sp>
          <p:nvSpPr>
            <p:cNvPr id="529" name="object 529"/>
            <p:cNvSpPr/>
            <p:nvPr/>
          </p:nvSpPr>
          <p:spPr>
            <a:xfrm>
              <a:off x="7330312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7477240" y="5433980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7330312" y="5498223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2" name="object 532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7478141" y="5433979"/>
              <a:ext cx="147861" cy="64244"/>
            </a:xfrm>
            <a:prstGeom prst="rect">
              <a:avLst/>
            </a:prstGeom>
          </p:spPr>
        </p:pic>
        <p:sp>
          <p:nvSpPr>
            <p:cNvPr id="533" name="object 533"/>
            <p:cNvSpPr/>
            <p:nvPr/>
          </p:nvSpPr>
          <p:spPr>
            <a:xfrm>
              <a:off x="7478141" y="5433980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42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  <a:path w="147954" h="64770">
                  <a:moveTo>
                    <a:pt x="147891" y="0"/>
                  </a:moveTo>
                  <a:lnTo>
                    <a:pt x="147891" y="64242"/>
                  </a:lnTo>
                </a:path>
                <a:path w="147954" h="64770">
                  <a:moveTo>
                    <a:pt x="147891" y="64242"/>
                  </a:moveTo>
                  <a:lnTo>
                    <a:pt x="0" y="6424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4" name="object 534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591172" y="5514643"/>
              <a:ext cx="147810" cy="64219"/>
            </a:xfrm>
            <a:prstGeom prst="rect">
              <a:avLst/>
            </a:prstGeom>
          </p:spPr>
        </p:pic>
        <p:sp>
          <p:nvSpPr>
            <p:cNvPr id="535" name="object 535"/>
            <p:cNvSpPr/>
            <p:nvPr/>
          </p:nvSpPr>
          <p:spPr>
            <a:xfrm>
              <a:off x="6591172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76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738037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6591172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76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8" name="object 538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6738937" y="5514643"/>
              <a:ext cx="147861" cy="64219"/>
            </a:xfrm>
            <a:prstGeom prst="rect">
              <a:avLst/>
            </a:prstGeom>
          </p:spPr>
        </p:pic>
        <p:sp>
          <p:nvSpPr>
            <p:cNvPr id="539" name="object 539"/>
            <p:cNvSpPr/>
            <p:nvPr/>
          </p:nvSpPr>
          <p:spPr>
            <a:xfrm>
              <a:off x="6738937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6885928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6738937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2" name="object 542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6886828" y="5514643"/>
              <a:ext cx="147810" cy="64219"/>
            </a:xfrm>
            <a:prstGeom prst="rect">
              <a:avLst/>
            </a:prstGeom>
          </p:spPr>
        </p:pic>
        <p:sp>
          <p:nvSpPr>
            <p:cNvPr id="543" name="object 543"/>
            <p:cNvSpPr/>
            <p:nvPr/>
          </p:nvSpPr>
          <p:spPr>
            <a:xfrm>
              <a:off x="6886828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7033757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6886828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6" name="object 546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7034656" y="5514643"/>
              <a:ext cx="147836" cy="64219"/>
            </a:xfrm>
            <a:prstGeom prst="rect">
              <a:avLst/>
            </a:prstGeom>
          </p:spPr>
        </p:pic>
        <p:sp>
          <p:nvSpPr>
            <p:cNvPr id="547" name="object 547"/>
            <p:cNvSpPr/>
            <p:nvPr/>
          </p:nvSpPr>
          <p:spPr>
            <a:xfrm>
              <a:off x="7034656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7181584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7034656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0" name="object 550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7182484" y="5514643"/>
              <a:ext cx="147861" cy="64219"/>
            </a:xfrm>
            <a:prstGeom prst="rect">
              <a:avLst/>
            </a:prstGeom>
          </p:spPr>
        </p:pic>
        <p:sp>
          <p:nvSpPr>
            <p:cNvPr id="551" name="object 551"/>
            <p:cNvSpPr/>
            <p:nvPr/>
          </p:nvSpPr>
          <p:spPr>
            <a:xfrm>
              <a:off x="7182484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7329412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7182484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4" name="object 554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7330312" y="5514643"/>
              <a:ext cx="147810" cy="64219"/>
            </a:xfrm>
            <a:prstGeom prst="rect">
              <a:avLst/>
            </a:prstGeom>
          </p:spPr>
        </p:pic>
        <p:sp>
          <p:nvSpPr>
            <p:cNvPr id="555" name="object 555"/>
            <p:cNvSpPr/>
            <p:nvPr/>
          </p:nvSpPr>
          <p:spPr>
            <a:xfrm>
              <a:off x="7330312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7477240" y="5514645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21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7330312" y="5578862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8" name="object 558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7478141" y="5514643"/>
              <a:ext cx="147861" cy="64219"/>
            </a:xfrm>
            <a:prstGeom prst="rect">
              <a:avLst/>
            </a:prstGeom>
          </p:spPr>
        </p:pic>
        <p:sp>
          <p:nvSpPr>
            <p:cNvPr id="559" name="object 559"/>
            <p:cNvSpPr/>
            <p:nvPr/>
          </p:nvSpPr>
          <p:spPr>
            <a:xfrm>
              <a:off x="7478141" y="5514645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217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  <a:path w="147954" h="64770">
                  <a:moveTo>
                    <a:pt x="147891" y="0"/>
                  </a:moveTo>
                  <a:lnTo>
                    <a:pt x="147891" y="64217"/>
                  </a:lnTo>
                </a:path>
                <a:path w="147954" h="64770">
                  <a:moveTo>
                    <a:pt x="147891" y="64217"/>
                  </a:moveTo>
                  <a:lnTo>
                    <a:pt x="0" y="6421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0" name="object 560"/>
          <p:cNvGrpSpPr/>
          <p:nvPr/>
        </p:nvGrpSpPr>
        <p:grpSpPr>
          <a:xfrm>
            <a:off x="8163623" y="4809363"/>
            <a:ext cx="168275" cy="81280"/>
            <a:chOff x="8163623" y="4809363"/>
            <a:chExt cx="168275" cy="81280"/>
          </a:xfrm>
        </p:grpSpPr>
        <p:pic>
          <p:nvPicPr>
            <p:cNvPr id="561" name="object 561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8166925" y="4812769"/>
              <a:ext cx="161279" cy="73942"/>
            </a:xfrm>
            <a:prstGeom prst="rect">
              <a:avLst/>
            </a:prstGeom>
          </p:spPr>
        </p:pic>
        <p:sp>
          <p:nvSpPr>
            <p:cNvPr id="562" name="object 562"/>
            <p:cNvSpPr/>
            <p:nvPr/>
          </p:nvSpPr>
          <p:spPr>
            <a:xfrm>
              <a:off x="8163623" y="4809362"/>
              <a:ext cx="168275" cy="81280"/>
            </a:xfrm>
            <a:custGeom>
              <a:avLst/>
              <a:gdLst/>
              <a:ahLst/>
              <a:cxnLst/>
              <a:rect l="l" t="t" r="r" b="b"/>
              <a:pathLst>
                <a:path w="168275" h="81279">
                  <a:moveTo>
                    <a:pt x="167957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77470"/>
                  </a:lnTo>
                  <a:lnTo>
                    <a:pt x="0" y="81280"/>
                  </a:lnTo>
                  <a:lnTo>
                    <a:pt x="167957" y="81280"/>
                  </a:lnTo>
                  <a:lnTo>
                    <a:pt x="167957" y="77470"/>
                  </a:lnTo>
                  <a:lnTo>
                    <a:pt x="3302" y="77470"/>
                  </a:lnTo>
                  <a:lnTo>
                    <a:pt x="3302" y="3810"/>
                  </a:lnTo>
                  <a:lnTo>
                    <a:pt x="164592" y="3810"/>
                  </a:lnTo>
                  <a:lnTo>
                    <a:pt x="164592" y="77355"/>
                  </a:lnTo>
                  <a:lnTo>
                    <a:pt x="167957" y="77355"/>
                  </a:lnTo>
                  <a:lnTo>
                    <a:pt x="167957" y="3810"/>
                  </a:lnTo>
                  <a:lnTo>
                    <a:pt x="167957" y="3416"/>
                  </a:lnTo>
                  <a:lnTo>
                    <a:pt x="16795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3" name="object 563"/>
          <p:cNvGrpSpPr/>
          <p:nvPr/>
        </p:nvGrpSpPr>
        <p:grpSpPr>
          <a:xfrm>
            <a:off x="8464210" y="3522577"/>
            <a:ext cx="1038860" cy="229235"/>
            <a:chOff x="8464210" y="3522577"/>
            <a:chExt cx="1038860" cy="229235"/>
          </a:xfrm>
        </p:grpSpPr>
        <p:pic>
          <p:nvPicPr>
            <p:cNvPr id="564" name="object 564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8466010" y="3524356"/>
              <a:ext cx="147861" cy="64219"/>
            </a:xfrm>
            <a:prstGeom prst="rect">
              <a:avLst/>
            </a:prstGeom>
          </p:spPr>
        </p:pic>
        <p:sp>
          <p:nvSpPr>
            <p:cNvPr id="565" name="object 565"/>
            <p:cNvSpPr/>
            <p:nvPr/>
          </p:nvSpPr>
          <p:spPr>
            <a:xfrm>
              <a:off x="8466010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8612938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8466010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8" name="object 568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8613838" y="3524356"/>
              <a:ext cx="147810" cy="64219"/>
            </a:xfrm>
            <a:prstGeom prst="rect">
              <a:avLst/>
            </a:prstGeom>
          </p:spPr>
        </p:pic>
        <p:sp>
          <p:nvSpPr>
            <p:cNvPr id="569" name="object 569"/>
            <p:cNvSpPr/>
            <p:nvPr/>
          </p:nvSpPr>
          <p:spPr>
            <a:xfrm>
              <a:off x="8613838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8760766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8613838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2" name="object 572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761666" y="3524356"/>
              <a:ext cx="147861" cy="64219"/>
            </a:xfrm>
            <a:prstGeom prst="rect">
              <a:avLst/>
            </a:prstGeom>
          </p:spPr>
        </p:pic>
        <p:sp>
          <p:nvSpPr>
            <p:cNvPr id="573" name="object 573"/>
            <p:cNvSpPr/>
            <p:nvPr/>
          </p:nvSpPr>
          <p:spPr>
            <a:xfrm>
              <a:off x="8761666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8908594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8761666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6" name="object 576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8909494" y="3524356"/>
              <a:ext cx="147810" cy="64219"/>
            </a:xfrm>
            <a:prstGeom prst="rect">
              <a:avLst/>
            </a:prstGeom>
          </p:spPr>
        </p:pic>
        <p:sp>
          <p:nvSpPr>
            <p:cNvPr id="577" name="object 577"/>
            <p:cNvSpPr/>
            <p:nvPr/>
          </p:nvSpPr>
          <p:spPr>
            <a:xfrm>
              <a:off x="8909494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9056422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8909494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0" name="object 580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9057322" y="3524356"/>
              <a:ext cx="147836" cy="64219"/>
            </a:xfrm>
            <a:prstGeom prst="rect">
              <a:avLst/>
            </a:prstGeom>
          </p:spPr>
        </p:pic>
        <p:sp>
          <p:nvSpPr>
            <p:cNvPr id="581" name="object 581"/>
            <p:cNvSpPr/>
            <p:nvPr/>
          </p:nvSpPr>
          <p:spPr>
            <a:xfrm>
              <a:off x="9057322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9204250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9057322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4" name="object 584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9205150" y="3524356"/>
              <a:ext cx="147861" cy="64219"/>
            </a:xfrm>
            <a:prstGeom prst="rect">
              <a:avLst/>
            </a:prstGeom>
          </p:spPr>
        </p:pic>
        <p:sp>
          <p:nvSpPr>
            <p:cNvPr id="585" name="object 585"/>
            <p:cNvSpPr/>
            <p:nvPr/>
          </p:nvSpPr>
          <p:spPr>
            <a:xfrm>
              <a:off x="9205150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9352141" y="352437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9205150" y="358857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8" name="object 588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9353041" y="3524356"/>
              <a:ext cx="147810" cy="64219"/>
            </a:xfrm>
            <a:prstGeom prst="rect">
              <a:avLst/>
            </a:prstGeom>
          </p:spPr>
        </p:pic>
        <p:sp>
          <p:nvSpPr>
            <p:cNvPr id="589" name="object 589"/>
            <p:cNvSpPr/>
            <p:nvPr/>
          </p:nvSpPr>
          <p:spPr>
            <a:xfrm>
              <a:off x="9353041" y="352437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198"/>
                  </a:lnTo>
                </a:path>
                <a:path w="147954" h="64770">
                  <a:moveTo>
                    <a:pt x="147827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0" name="object 590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466010" y="3605001"/>
              <a:ext cx="147861" cy="64219"/>
            </a:xfrm>
            <a:prstGeom prst="rect">
              <a:avLst/>
            </a:prstGeom>
          </p:spPr>
        </p:pic>
        <p:sp>
          <p:nvSpPr>
            <p:cNvPr id="591" name="object 591"/>
            <p:cNvSpPr/>
            <p:nvPr/>
          </p:nvSpPr>
          <p:spPr>
            <a:xfrm>
              <a:off x="8466010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8612938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8466010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4" name="object 594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8613838" y="3605001"/>
              <a:ext cx="147810" cy="64219"/>
            </a:xfrm>
            <a:prstGeom prst="rect">
              <a:avLst/>
            </a:prstGeom>
          </p:spPr>
        </p:pic>
        <p:sp>
          <p:nvSpPr>
            <p:cNvPr id="595" name="object 595"/>
            <p:cNvSpPr/>
            <p:nvPr/>
          </p:nvSpPr>
          <p:spPr>
            <a:xfrm>
              <a:off x="8613838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8760766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8613838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8" name="object 598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761666" y="3605001"/>
              <a:ext cx="147861" cy="64219"/>
            </a:xfrm>
            <a:prstGeom prst="rect">
              <a:avLst/>
            </a:prstGeom>
          </p:spPr>
        </p:pic>
        <p:sp>
          <p:nvSpPr>
            <p:cNvPr id="599" name="object 599"/>
            <p:cNvSpPr/>
            <p:nvPr/>
          </p:nvSpPr>
          <p:spPr>
            <a:xfrm>
              <a:off x="8761666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8908594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8761666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2" name="object 602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8909494" y="3605001"/>
              <a:ext cx="147810" cy="64219"/>
            </a:xfrm>
            <a:prstGeom prst="rect">
              <a:avLst/>
            </a:prstGeom>
          </p:spPr>
        </p:pic>
        <p:sp>
          <p:nvSpPr>
            <p:cNvPr id="603" name="object 603"/>
            <p:cNvSpPr/>
            <p:nvPr/>
          </p:nvSpPr>
          <p:spPr>
            <a:xfrm>
              <a:off x="8909494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9056422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8909494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6" name="object 606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9057322" y="3605001"/>
              <a:ext cx="147836" cy="64219"/>
            </a:xfrm>
            <a:prstGeom prst="rect">
              <a:avLst/>
            </a:prstGeom>
          </p:spPr>
        </p:pic>
        <p:sp>
          <p:nvSpPr>
            <p:cNvPr id="607" name="object 607"/>
            <p:cNvSpPr/>
            <p:nvPr/>
          </p:nvSpPr>
          <p:spPr>
            <a:xfrm>
              <a:off x="9057322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9204250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9057322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0" name="object 610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9205150" y="3605001"/>
              <a:ext cx="147861" cy="64219"/>
            </a:xfrm>
            <a:prstGeom prst="rect">
              <a:avLst/>
            </a:prstGeom>
          </p:spPr>
        </p:pic>
        <p:sp>
          <p:nvSpPr>
            <p:cNvPr id="611" name="object 611"/>
            <p:cNvSpPr/>
            <p:nvPr/>
          </p:nvSpPr>
          <p:spPr>
            <a:xfrm>
              <a:off x="9205150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9352141" y="360502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9205150" y="3669220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4" name="object 614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9353041" y="3605001"/>
              <a:ext cx="147810" cy="64219"/>
            </a:xfrm>
            <a:prstGeom prst="rect">
              <a:avLst/>
            </a:prstGeom>
          </p:spPr>
        </p:pic>
        <p:sp>
          <p:nvSpPr>
            <p:cNvPr id="615" name="object 615"/>
            <p:cNvSpPr/>
            <p:nvPr/>
          </p:nvSpPr>
          <p:spPr>
            <a:xfrm>
              <a:off x="9353041" y="360502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198"/>
                  </a:lnTo>
                </a:path>
                <a:path w="147954" h="64770">
                  <a:moveTo>
                    <a:pt x="147827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6" name="object 616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8466010" y="3685646"/>
              <a:ext cx="147861" cy="64219"/>
            </a:xfrm>
            <a:prstGeom prst="rect">
              <a:avLst/>
            </a:prstGeom>
          </p:spPr>
        </p:pic>
        <p:sp>
          <p:nvSpPr>
            <p:cNvPr id="617" name="object 617"/>
            <p:cNvSpPr/>
            <p:nvPr/>
          </p:nvSpPr>
          <p:spPr>
            <a:xfrm>
              <a:off x="8466010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8612938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8466010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0" name="object 620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8613838" y="3685646"/>
              <a:ext cx="147810" cy="64219"/>
            </a:xfrm>
            <a:prstGeom prst="rect">
              <a:avLst/>
            </a:prstGeom>
          </p:spPr>
        </p:pic>
        <p:sp>
          <p:nvSpPr>
            <p:cNvPr id="621" name="object 621"/>
            <p:cNvSpPr/>
            <p:nvPr/>
          </p:nvSpPr>
          <p:spPr>
            <a:xfrm>
              <a:off x="8613838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8760766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8613838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4" name="object 624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8761666" y="3685646"/>
              <a:ext cx="147861" cy="64219"/>
            </a:xfrm>
            <a:prstGeom prst="rect">
              <a:avLst/>
            </a:prstGeom>
          </p:spPr>
        </p:pic>
        <p:sp>
          <p:nvSpPr>
            <p:cNvPr id="625" name="object 625"/>
            <p:cNvSpPr/>
            <p:nvPr/>
          </p:nvSpPr>
          <p:spPr>
            <a:xfrm>
              <a:off x="8761666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8908594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8761666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8" name="object 628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8909494" y="3685646"/>
              <a:ext cx="147810" cy="64219"/>
            </a:xfrm>
            <a:prstGeom prst="rect">
              <a:avLst/>
            </a:prstGeom>
          </p:spPr>
        </p:pic>
        <p:sp>
          <p:nvSpPr>
            <p:cNvPr id="629" name="object 629"/>
            <p:cNvSpPr/>
            <p:nvPr/>
          </p:nvSpPr>
          <p:spPr>
            <a:xfrm>
              <a:off x="8909494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9056422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8909494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7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2" name="object 632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9057322" y="3685646"/>
              <a:ext cx="147836" cy="64219"/>
            </a:xfrm>
            <a:prstGeom prst="rect">
              <a:avLst/>
            </a:prstGeom>
          </p:spPr>
        </p:pic>
        <p:sp>
          <p:nvSpPr>
            <p:cNvPr id="633" name="object 633"/>
            <p:cNvSpPr/>
            <p:nvPr/>
          </p:nvSpPr>
          <p:spPr>
            <a:xfrm>
              <a:off x="9057322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9204250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9057322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2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6" name="object 636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9205150" y="3685646"/>
              <a:ext cx="147861" cy="64219"/>
            </a:xfrm>
            <a:prstGeom prst="rect">
              <a:avLst/>
            </a:prstGeom>
          </p:spPr>
        </p:pic>
        <p:sp>
          <p:nvSpPr>
            <p:cNvPr id="637" name="object 637"/>
            <p:cNvSpPr/>
            <p:nvPr/>
          </p:nvSpPr>
          <p:spPr>
            <a:xfrm>
              <a:off x="9205150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9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9352141" y="368566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9205150" y="374986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91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0" name="object 640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9353041" y="3685646"/>
              <a:ext cx="147810" cy="64219"/>
            </a:xfrm>
            <a:prstGeom prst="rect">
              <a:avLst/>
            </a:prstGeom>
          </p:spPr>
        </p:pic>
        <p:sp>
          <p:nvSpPr>
            <p:cNvPr id="641" name="object 641"/>
            <p:cNvSpPr/>
            <p:nvPr/>
          </p:nvSpPr>
          <p:spPr>
            <a:xfrm>
              <a:off x="9353041" y="368566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27" y="0"/>
                  </a:lnTo>
                </a:path>
                <a:path w="147954" h="64770">
                  <a:moveTo>
                    <a:pt x="147827" y="0"/>
                  </a:moveTo>
                  <a:lnTo>
                    <a:pt x="147827" y="64198"/>
                  </a:lnTo>
                </a:path>
                <a:path w="147954" h="64770">
                  <a:moveTo>
                    <a:pt x="147827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2" name="object 642"/>
          <p:cNvGrpSpPr/>
          <p:nvPr/>
        </p:nvGrpSpPr>
        <p:grpSpPr>
          <a:xfrm>
            <a:off x="4714465" y="3038707"/>
            <a:ext cx="1038860" cy="229235"/>
            <a:chOff x="4714465" y="3038707"/>
            <a:chExt cx="1038860" cy="229235"/>
          </a:xfrm>
        </p:grpSpPr>
        <p:pic>
          <p:nvPicPr>
            <p:cNvPr id="643" name="object 643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4716265" y="3040549"/>
              <a:ext cx="147836" cy="64219"/>
            </a:xfrm>
            <a:prstGeom prst="rect">
              <a:avLst/>
            </a:prstGeom>
          </p:spPr>
        </p:pic>
        <p:sp>
          <p:nvSpPr>
            <p:cNvPr id="644" name="object 644"/>
            <p:cNvSpPr/>
            <p:nvPr/>
          </p:nvSpPr>
          <p:spPr>
            <a:xfrm>
              <a:off x="4716265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863200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716265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47" name="object 647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4864100" y="3040549"/>
              <a:ext cx="147836" cy="64219"/>
            </a:xfrm>
            <a:prstGeom prst="rect">
              <a:avLst/>
            </a:prstGeom>
          </p:spPr>
        </p:pic>
        <p:sp>
          <p:nvSpPr>
            <p:cNvPr id="648" name="object 648"/>
            <p:cNvSpPr/>
            <p:nvPr/>
          </p:nvSpPr>
          <p:spPr>
            <a:xfrm>
              <a:off x="4864100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5011034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864100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1" name="object 651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5011934" y="3040549"/>
              <a:ext cx="147836" cy="64219"/>
            </a:xfrm>
            <a:prstGeom prst="rect">
              <a:avLst/>
            </a:prstGeom>
          </p:spPr>
        </p:pic>
        <p:sp>
          <p:nvSpPr>
            <p:cNvPr id="652" name="object 652"/>
            <p:cNvSpPr/>
            <p:nvPr/>
          </p:nvSpPr>
          <p:spPr>
            <a:xfrm>
              <a:off x="5011934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4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158875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5011934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40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5" name="object 655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5159775" y="3040549"/>
              <a:ext cx="147861" cy="64219"/>
            </a:xfrm>
            <a:prstGeom prst="rect">
              <a:avLst/>
            </a:prstGeom>
          </p:spPr>
        </p:pic>
        <p:sp>
          <p:nvSpPr>
            <p:cNvPr id="656" name="object 656"/>
            <p:cNvSpPr/>
            <p:nvPr/>
          </p:nvSpPr>
          <p:spPr>
            <a:xfrm>
              <a:off x="5159775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5306734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5159775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9" name="object 659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5307634" y="3040549"/>
              <a:ext cx="147810" cy="64219"/>
            </a:xfrm>
            <a:prstGeom prst="rect">
              <a:avLst/>
            </a:prstGeom>
          </p:spPr>
        </p:pic>
        <p:sp>
          <p:nvSpPr>
            <p:cNvPr id="660" name="object 660"/>
            <p:cNvSpPr/>
            <p:nvPr/>
          </p:nvSpPr>
          <p:spPr>
            <a:xfrm>
              <a:off x="5307634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0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5454543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5307634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0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3" name="object 663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5455443" y="3040549"/>
              <a:ext cx="147861" cy="64219"/>
            </a:xfrm>
            <a:prstGeom prst="rect">
              <a:avLst/>
            </a:prstGeom>
          </p:spPr>
        </p:pic>
        <p:sp>
          <p:nvSpPr>
            <p:cNvPr id="664" name="object 664"/>
            <p:cNvSpPr/>
            <p:nvPr/>
          </p:nvSpPr>
          <p:spPr>
            <a:xfrm>
              <a:off x="5455443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602403" y="304050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455443" y="3104769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7" name="object 667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5603303" y="3040549"/>
              <a:ext cx="147810" cy="64219"/>
            </a:xfrm>
            <a:prstGeom prst="rect">
              <a:avLst/>
            </a:prstGeom>
          </p:spPr>
        </p:pic>
        <p:sp>
          <p:nvSpPr>
            <p:cNvPr id="668" name="object 668"/>
            <p:cNvSpPr/>
            <p:nvPr/>
          </p:nvSpPr>
          <p:spPr>
            <a:xfrm>
              <a:off x="5603303" y="304050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2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  <a:path w="147954" h="64769">
                  <a:moveTo>
                    <a:pt x="147859" y="0"/>
                  </a:moveTo>
                  <a:lnTo>
                    <a:pt x="147859" y="64262"/>
                  </a:lnTo>
                </a:path>
                <a:path w="147954" h="64769">
                  <a:moveTo>
                    <a:pt x="147859" y="64262"/>
                  </a:moveTo>
                  <a:lnTo>
                    <a:pt x="0" y="6426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69" name="object 669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4716265" y="3121194"/>
              <a:ext cx="147836" cy="64219"/>
            </a:xfrm>
            <a:prstGeom prst="rect">
              <a:avLst/>
            </a:prstGeom>
          </p:spPr>
        </p:pic>
        <p:sp>
          <p:nvSpPr>
            <p:cNvPr id="670" name="object 670"/>
            <p:cNvSpPr/>
            <p:nvPr/>
          </p:nvSpPr>
          <p:spPr>
            <a:xfrm>
              <a:off x="4716265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863200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716265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3" name="object 673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4864100" y="3121194"/>
              <a:ext cx="147836" cy="64219"/>
            </a:xfrm>
            <a:prstGeom prst="rect">
              <a:avLst/>
            </a:prstGeom>
          </p:spPr>
        </p:pic>
        <p:sp>
          <p:nvSpPr>
            <p:cNvPr id="674" name="object 674"/>
            <p:cNvSpPr/>
            <p:nvPr/>
          </p:nvSpPr>
          <p:spPr>
            <a:xfrm>
              <a:off x="4864100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5011034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864100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7" name="object 677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5011934" y="3121194"/>
              <a:ext cx="147836" cy="64219"/>
            </a:xfrm>
            <a:prstGeom prst="rect">
              <a:avLst/>
            </a:prstGeom>
          </p:spPr>
        </p:pic>
        <p:sp>
          <p:nvSpPr>
            <p:cNvPr id="678" name="object 678"/>
            <p:cNvSpPr/>
            <p:nvPr/>
          </p:nvSpPr>
          <p:spPr>
            <a:xfrm>
              <a:off x="5011934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4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5158875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5011934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40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1" name="object 681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5159775" y="3121194"/>
              <a:ext cx="147861" cy="64219"/>
            </a:xfrm>
            <a:prstGeom prst="rect">
              <a:avLst/>
            </a:prstGeom>
          </p:spPr>
        </p:pic>
        <p:sp>
          <p:nvSpPr>
            <p:cNvPr id="682" name="object 682"/>
            <p:cNvSpPr/>
            <p:nvPr/>
          </p:nvSpPr>
          <p:spPr>
            <a:xfrm>
              <a:off x="5159775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5306734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5159775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5" name="object 685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5307634" y="3121194"/>
              <a:ext cx="147810" cy="64219"/>
            </a:xfrm>
            <a:prstGeom prst="rect">
              <a:avLst/>
            </a:prstGeom>
          </p:spPr>
        </p:pic>
        <p:sp>
          <p:nvSpPr>
            <p:cNvPr id="686" name="object 686"/>
            <p:cNvSpPr/>
            <p:nvPr/>
          </p:nvSpPr>
          <p:spPr>
            <a:xfrm>
              <a:off x="5307634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0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5454543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5307634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0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9" name="object 689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5455443" y="3121194"/>
              <a:ext cx="147861" cy="64219"/>
            </a:xfrm>
            <a:prstGeom prst="rect">
              <a:avLst/>
            </a:prstGeom>
          </p:spPr>
        </p:pic>
        <p:sp>
          <p:nvSpPr>
            <p:cNvPr id="690" name="object 690"/>
            <p:cNvSpPr/>
            <p:nvPr/>
          </p:nvSpPr>
          <p:spPr>
            <a:xfrm>
              <a:off x="5455443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5602403" y="3121152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69">
                  <a:moveTo>
                    <a:pt x="0" y="0"/>
                  </a:moveTo>
                  <a:lnTo>
                    <a:pt x="0" y="6426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5455443" y="3185414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3" name="object 693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5603303" y="3121194"/>
              <a:ext cx="147810" cy="64219"/>
            </a:xfrm>
            <a:prstGeom prst="rect">
              <a:avLst/>
            </a:prstGeom>
          </p:spPr>
        </p:pic>
        <p:sp>
          <p:nvSpPr>
            <p:cNvPr id="694" name="object 694"/>
            <p:cNvSpPr/>
            <p:nvPr/>
          </p:nvSpPr>
          <p:spPr>
            <a:xfrm>
              <a:off x="5603303" y="3121152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69">
                  <a:moveTo>
                    <a:pt x="0" y="64261"/>
                  </a:moveTo>
                  <a:lnTo>
                    <a:pt x="0" y="0"/>
                  </a:lnTo>
                </a:path>
                <a:path w="147954" h="64769">
                  <a:moveTo>
                    <a:pt x="0" y="0"/>
                  </a:moveTo>
                  <a:lnTo>
                    <a:pt x="147859" y="0"/>
                  </a:lnTo>
                </a:path>
                <a:path w="147954" h="64769">
                  <a:moveTo>
                    <a:pt x="147859" y="0"/>
                  </a:moveTo>
                  <a:lnTo>
                    <a:pt x="147859" y="64261"/>
                  </a:lnTo>
                </a:path>
                <a:path w="147954" h="64769">
                  <a:moveTo>
                    <a:pt x="147859" y="64261"/>
                  </a:moveTo>
                  <a:lnTo>
                    <a:pt x="0" y="6426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5" name="object 695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4716265" y="3201776"/>
              <a:ext cx="147836" cy="64219"/>
            </a:xfrm>
            <a:prstGeom prst="rect">
              <a:avLst/>
            </a:prstGeom>
          </p:spPr>
        </p:pic>
        <p:sp>
          <p:nvSpPr>
            <p:cNvPr id="696" name="object 696"/>
            <p:cNvSpPr/>
            <p:nvPr/>
          </p:nvSpPr>
          <p:spPr>
            <a:xfrm>
              <a:off x="4716265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863200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716265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9" name="object 699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4864100" y="3201776"/>
              <a:ext cx="147836" cy="64219"/>
            </a:xfrm>
            <a:prstGeom prst="rect">
              <a:avLst/>
            </a:prstGeom>
          </p:spPr>
        </p:pic>
        <p:sp>
          <p:nvSpPr>
            <p:cNvPr id="700" name="object 700"/>
            <p:cNvSpPr/>
            <p:nvPr/>
          </p:nvSpPr>
          <p:spPr>
            <a:xfrm>
              <a:off x="4864100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34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5011034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864100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34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3" name="object 703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5011934" y="3201776"/>
              <a:ext cx="147836" cy="64219"/>
            </a:xfrm>
            <a:prstGeom prst="rect">
              <a:avLst/>
            </a:prstGeom>
          </p:spPr>
        </p:pic>
        <p:sp>
          <p:nvSpPr>
            <p:cNvPr id="704" name="object 704"/>
            <p:cNvSpPr/>
            <p:nvPr/>
          </p:nvSpPr>
          <p:spPr>
            <a:xfrm>
              <a:off x="5011934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4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5158875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5011934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40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7" name="object 707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5159775" y="3201776"/>
              <a:ext cx="147861" cy="64219"/>
            </a:xfrm>
            <a:prstGeom prst="rect">
              <a:avLst/>
            </a:prstGeom>
          </p:spPr>
        </p:pic>
        <p:sp>
          <p:nvSpPr>
            <p:cNvPr id="708" name="object 708"/>
            <p:cNvSpPr/>
            <p:nvPr/>
          </p:nvSpPr>
          <p:spPr>
            <a:xfrm>
              <a:off x="5159775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5306734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5159775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1" name="object 711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5307634" y="3201776"/>
              <a:ext cx="147810" cy="64219"/>
            </a:xfrm>
            <a:prstGeom prst="rect">
              <a:avLst/>
            </a:prstGeom>
          </p:spPr>
        </p:pic>
        <p:sp>
          <p:nvSpPr>
            <p:cNvPr id="712" name="object 712"/>
            <p:cNvSpPr/>
            <p:nvPr/>
          </p:nvSpPr>
          <p:spPr>
            <a:xfrm>
              <a:off x="5307634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0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5454543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5307634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08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5" name="object 715"/>
            <p:cNvPicPr/>
            <p:nvPr/>
          </p:nvPicPr>
          <p:blipFill>
            <a:blip r:embed="rId117" cstate="print"/>
            <a:stretch>
              <a:fillRect/>
            </a:stretch>
          </p:blipFill>
          <p:spPr>
            <a:xfrm>
              <a:off x="5455443" y="3201776"/>
              <a:ext cx="147861" cy="64219"/>
            </a:xfrm>
            <a:prstGeom prst="rect">
              <a:avLst/>
            </a:prstGeom>
          </p:spPr>
        </p:pic>
        <p:sp>
          <p:nvSpPr>
            <p:cNvPr id="716" name="object 716"/>
            <p:cNvSpPr/>
            <p:nvPr/>
          </p:nvSpPr>
          <p:spPr>
            <a:xfrm>
              <a:off x="5455443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5602403" y="3201797"/>
              <a:ext cx="0" cy="64769"/>
            </a:xfrm>
            <a:custGeom>
              <a:avLst/>
              <a:gdLst/>
              <a:ahLst/>
              <a:cxnLst/>
              <a:rect l="l" t="t" r="r" b="b"/>
              <a:pathLst>
                <a:path w="0" h="64770">
                  <a:moveTo>
                    <a:pt x="0" y="0"/>
                  </a:moveTo>
                  <a:lnTo>
                    <a:pt x="0" y="6419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5455443" y="3265995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147859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9" name="object 719"/>
            <p:cNvPicPr/>
            <p:nvPr/>
          </p:nvPicPr>
          <p:blipFill>
            <a:blip r:embed="rId118" cstate="print"/>
            <a:stretch>
              <a:fillRect/>
            </a:stretch>
          </p:blipFill>
          <p:spPr>
            <a:xfrm>
              <a:off x="5603303" y="3201776"/>
              <a:ext cx="147810" cy="64219"/>
            </a:xfrm>
            <a:prstGeom prst="rect">
              <a:avLst/>
            </a:prstGeom>
          </p:spPr>
        </p:pic>
        <p:sp>
          <p:nvSpPr>
            <p:cNvPr id="720" name="object 720"/>
            <p:cNvSpPr/>
            <p:nvPr/>
          </p:nvSpPr>
          <p:spPr>
            <a:xfrm>
              <a:off x="5603303" y="3201797"/>
              <a:ext cx="147955" cy="64769"/>
            </a:xfrm>
            <a:custGeom>
              <a:avLst/>
              <a:gdLst/>
              <a:ahLst/>
              <a:cxnLst/>
              <a:rect l="l" t="t" r="r" b="b"/>
              <a:pathLst>
                <a:path w="147954" h="64770">
                  <a:moveTo>
                    <a:pt x="0" y="64198"/>
                  </a:moveTo>
                  <a:lnTo>
                    <a:pt x="0" y="0"/>
                  </a:lnTo>
                </a:path>
                <a:path w="147954" h="64770">
                  <a:moveTo>
                    <a:pt x="0" y="0"/>
                  </a:moveTo>
                  <a:lnTo>
                    <a:pt x="147859" y="0"/>
                  </a:lnTo>
                </a:path>
                <a:path w="147954" h="64770">
                  <a:moveTo>
                    <a:pt x="147859" y="0"/>
                  </a:moveTo>
                  <a:lnTo>
                    <a:pt x="147859" y="64198"/>
                  </a:lnTo>
                </a:path>
                <a:path w="147954" h="64770">
                  <a:moveTo>
                    <a:pt x="147859" y="64198"/>
                  </a:moveTo>
                  <a:lnTo>
                    <a:pt x="0" y="641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21" name="object 721"/>
          <p:cNvPicPr/>
          <p:nvPr/>
        </p:nvPicPr>
        <p:blipFill>
          <a:blip r:embed="rId119" cstate="print"/>
          <a:stretch>
            <a:fillRect/>
          </a:stretch>
        </p:blipFill>
        <p:spPr>
          <a:xfrm>
            <a:off x="10004361" y="2346071"/>
            <a:ext cx="86995" cy="337692"/>
          </a:xfrm>
          <a:prstGeom prst="rect">
            <a:avLst/>
          </a:prstGeom>
        </p:spPr>
      </p:pic>
      <p:grpSp>
        <p:nvGrpSpPr>
          <p:cNvPr id="722" name="object 722"/>
          <p:cNvGrpSpPr/>
          <p:nvPr/>
        </p:nvGrpSpPr>
        <p:grpSpPr>
          <a:xfrm>
            <a:off x="9756446" y="2358315"/>
            <a:ext cx="81280" cy="315595"/>
            <a:chOff x="9756446" y="2358315"/>
            <a:chExt cx="81280" cy="315595"/>
          </a:xfrm>
        </p:grpSpPr>
        <p:sp>
          <p:nvSpPr>
            <p:cNvPr id="723" name="object 723"/>
            <p:cNvSpPr/>
            <p:nvPr/>
          </p:nvSpPr>
          <p:spPr>
            <a:xfrm>
              <a:off x="9757346" y="2359238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79300" y="0"/>
                  </a:moveTo>
                  <a:lnTo>
                    <a:pt x="0" y="0"/>
                  </a:lnTo>
                  <a:lnTo>
                    <a:pt x="0" y="313159"/>
                  </a:lnTo>
                  <a:lnTo>
                    <a:pt x="79300" y="313159"/>
                  </a:lnTo>
                  <a:lnTo>
                    <a:pt x="79300" y="0"/>
                  </a:lnTo>
                  <a:close/>
                </a:path>
              </a:pathLst>
            </a:custGeom>
            <a:solidFill>
              <a:srgbClr val="D0E8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9757346" y="2359215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37338" y="313181"/>
                  </a:moveTo>
                  <a:lnTo>
                    <a:pt x="48577" y="303593"/>
                  </a:lnTo>
                </a:path>
                <a:path w="79375" h="313689">
                  <a:moveTo>
                    <a:pt x="698" y="292734"/>
                  </a:moveTo>
                  <a:lnTo>
                    <a:pt x="23177" y="273621"/>
                  </a:lnTo>
                </a:path>
                <a:path w="79375" h="313689">
                  <a:moveTo>
                    <a:pt x="60579" y="241871"/>
                  </a:moveTo>
                  <a:lnTo>
                    <a:pt x="79248" y="225996"/>
                  </a:lnTo>
                </a:path>
                <a:path w="79375" h="313689">
                  <a:moveTo>
                    <a:pt x="5207" y="237363"/>
                  </a:moveTo>
                  <a:lnTo>
                    <a:pt x="27686" y="218313"/>
                  </a:lnTo>
                </a:path>
                <a:path w="79375" h="313689">
                  <a:moveTo>
                    <a:pt x="35179" y="211899"/>
                  </a:moveTo>
                  <a:lnTo>
                    <a:pt x="57594" y="192849"/>
                  </a:lnTo>
                </a:path>
                <a:path w="79375" h="313689">
                  <a:moveTo>
                    <a:pt x="65087" y="186499"/>
                  </a:moveTo>
                  <a:lnTo>
                    <a:pt x="79248" y="174434"/>
                  </a:lnTo>
                </a:path>
                <a:path w="79375" h="313689">
                  <a:moveTo>
                    <a:pt x="0" y="190309"/>
                  </a:moveTo>
                  <a:lnTo>
                    <a:pt x="2222" y="188341"/>
                  </a:lnTo>
                </a:path>
                <a:path w="79375" h="313689">
                  <a:moveTo>
                    <a:pt x="9651" y="181991"/>
                  </a:moveTo>
                  <a:lnTo>
                    <a:pt x="32131" y="162941"/>
                  </a:lnTo>
                </a:path>
                <a:path w="79375" h="313689">
                  <a:moveTo>
                    <a:pt x="69532" y="131127"/>
                  </a:moveTo>
                  <a:lnTo>
                    <a:pt x="79248" y="122872"/>
                  </a:lnTo>
                </a:path>
                <a:path w="79375" h="313689">
                  <a:moveTo>
                    <a:pt x="0" y="138747"/>
                  </a:moveTo>
                  <a:lnTo>
                    <a:pt x="6667" y="133032"/>
                  </a:lnTo>
                </a:path>
                <a:path w="79375" h="313689">
                  <a:moveTo>
                    <a:pt x="14160" y="126682"/>
                  </a:moveTo>
                  <a:lnTo>
                    <a:pt x="36639" y="107569"/>
                  </a:lnTo>
                </a:path>
                <a:path w="79375" h="313689">
                  <a:moveTo>
                    <a:pt x="74041" y="75755"/>
                  </a:moveTo>
                  <a:lnTo>
                    <a:pt x="79248" y="71310"/>
                  </a:lnTo>
                </a:path>
                <a:path w="79375" h="313689">
                  <a:moveTo>
                    <a:pt x="0" y="87185"/>
                  </a:moveTo>
                  <a:lnTo>
                    <a:pt x="11175" y="77660"/>
                  </a:lnTo>
                </a:path>
                <a:path w="79375" h="313689">
                  <a:moveTo>
                    <a:pt x="18669" y="71310"/>
                  </a:moveTo>
                  <a:lnTo>
                    <a:pt x="41084" y="52197"/>
                  </a:lnTo>
                </a:path>
                <a:path w="79375" h="313689">
                  <a:moveTo>
                    <a:pt x="78486" y="20447"/>
                  </a:moveTo>
                  <a:lnTo>
                    <a:pt x="79248" y="19748"/>
                  </a:lnTo>
                </a:path>
                <a:path w="79375" h="313689">
                  <a:moveTo>
                    <a:pt x="0" y="35623"/>
                  </a:moveTo>
                  <a:lnTo>
                    <a:pt x="15621" y="22288"/>
                  </a:lnTo>
                </a:path>
                <a:path w="79375" h="313689">
                  <a:moveTo>
                    <a:pt x="23114" y="15938"/>
                  </a:moveTo>
                  <a:lnTo>
                    <a:pt x="41846" y="0"/>
                  </a:lnTo>
                </a:path>
                <a:path w="79375" h="313689">
                  <a:moveTo>
                    <a:pt x="67627" y="313181"/>
                  </a:moveTo>
                  <a:lnTo>
                    <a:pt x="76263" y="305816"/>
                  </a:lnTo>
                </a:path>
                <a:path w="79375" h="313689">
                  <a:moveTo>
                    <a:pt x="7048" y="313181"/>
                  </a:moveTo>
                  <a:lnTo>
                    <a:pt x="20891" y="301307"/>
                  </a:lnTo>
                </a:path>
                <a:path w="79375" h="313689">
                  <a:moveTo>
                    <a:pt x="58293" y="269557"/>
                  </a:moveTo>
                  <a:lnTo>
                    <a:pt x="79248" y="251714"/>
                  </a:lnTo>
                </a:path>
                <a:path w="79375" h="313689">
                  <a:moveTo>
                    <a:pt x="2984" y="265049"/>
                  </a:moveTo>
                  <a:lnTo>
                    <a:pt x="25400" y="245935"/>
                  </a:lnTo>
                </a:path>
                <a:path w="79375" h="313689">
                  <a:moveTo>
                    <a:pt x="62801" y="214185"/>
                  </a:moveTo>
                  <a:lnTo>
                    <a:pt x="79248" y="200215"/>
                  </a:lnTo>
                </a:path>
                <a:path w="79375" h="313689">
                  <a:moveTo>
                    <a:pt x="0" y="216090"/>
                  </a:moveTo>
                  <a:lnTo>
                    <a:pt x="0" y="216026"/>
                  </a:lnTo>
                </a:path>
                <a:path w="79375" h="313689">
                  <a:moveTo>
                    <a:pt x="7429" y="209676"/>
                  </a:moveTo>
                  <a:lnTo>
                    <a:pt x="29908" y="190626"/>
                  </a:lnTo>
                </a:path>
                <a:path w="79375" h="313689">
                  <a:moveTo>
                    <a:pt x="67310" y="158813"/>
                  </a:moveTo>
                  <a:lnTo>
                    <a:pt x="79248" y="148653"/>
                  </a:lnTo>
                </a:path>
                <a:path w="79375" h="313689">
                  <a:moveTo>
                    <a:pt x="0" y="164528"/>
                  </a:moveTo>
                  <a:lnTo>
                    <a:pt x="4445" y="160718"/>
                  </a:lnTo>
                </a:path>
                <a:path w="79375" h="313689">
                  <a:moveTo>
                    <a:pt x="11874" y="154304"/>
                  </a:moveTo>
                  <a:lnTo>
                    <a:pt x="34353" y="135254"/>
                  </a:lnTo>
                </a:path>
                <a:path w="79375" h="313689">
                  <a:moveTo>
                    <a:pt x="41846" y="128904"/>
                  </a:moveTo>
                  <a:lnTo>
                    <a:pt x="64262" y="109791"/>
                  </a:lnTo>
                </a:path>
                <a:path w="79375" h="313689">
                  <a:moveTo>
                    <a:pt x="71755" y="103441"/>
                  </a:moveTo>
                  <a:lnTo>
                    <a:pt x="79248" y="97091"/>
                  </a:lnTo>
                </a:path>
                <a:path w="79375" h="313689">
                  <a:moveTo>
                    <a:pt x="0" y="112966"/>
                  </a:moveTo>
                  <a:lnTo>
                    <a:pt x="8953" y="105346"/>
                  </a:lnTo>
                </a:path>
                <a:path w="79375" h="313689">
                  <a:moveTo>
                    <a:pt x="16446" y="98996"/>
                  </a:moveTo>
                  <a:lnTo>
                    <a:pt x="38862" y="79882"/>
                  </a:lnTo>
                </a:path>
                <a:path w="79375" h="313689">
                  <a:moveTo>
                    <a:pt x="76263" y="48069"/>
                  </a:moveTo>
                  <a:lnTo>
                    <a:pt x="79248" y="45529"/>
                  </a:lnTo>
                </a:path>
                <a:path w="79375" h="313689">
                  <a:moveTo>
                    <a:pt x="0" y="61404"/>
                  </a:moveTo>
                  <a:lnTo>
                    <a:pt x="13398" y="49974"/>
                  </a:lnTo>
                </a:path>
                <a:path w="79375" h="313689">
                  <a:moveTo>
                    <a:pt x="20891" y="43624"/>
                  </a:moveTo>
                  <a:lnTo>
                    <a:pt x="43307" y="24574"/>
                  </a:lnTo>
                </a:path>
                <a:path w="79375" h="313689">
                  <a:moveTo>
                    <a:pt x="50800" y="18160"/>
                  </a:moveTo>
                  <a:lnTo>
                    <a:pt x="72199" y="0"/>
                  </a:lnTo>
                </a:path>
                <a:path w="79375" h="313689">
                  <a:moveTo>
                    <a:pt x="0" y="9842"/>
                  </a:moveTo>
                  <a:lnTo>
                    <a:pt x="1155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5" name="object 725"/>
          <p:cNvGrpSpPr/>
          <p:nvPr/>
        </p:nvGrpSpPr>
        <p:grpSpPr>
          <a:xfrm>
            <a:off x="10003461" y="2358315"/>
            <a:ext cx="81280" cy="314960"/>
            <a:chOff x="10003461" y="2358315"/>
            <a:chExt cx="81280" cy="314960"/>
          </a:xfrm>
        </p:grpSpPr>
        <p:sp>
          <p:nvSpPr>
            <p:cNvPr id="726" name="object 726"/>
            <p:cNvSpPr/>
            <p:nvPr/>
          </p:nvSpPr>
          <p:spPr>
            <a:xfrm>
              <a:off x="10004361" y="2359175"/>
              <a:ext cx="79375" cy="313690"/>
            </a:xfrm>
            <a:custGeom>
              <a:avLst/>
              <a:gdLst/>
              <a:ahLst/>
              <a:cxnLst/>
              <a:rect l="l" t="t" r="r" b="b"/>
              <a:pathLst>
                <a:path w="79375" h="313689">
                  <a:moveTo>
                    <a:pt x="79300" y="0"/>
                  </a:moveTo>
                  <a:lnTo>
                    <a:pt x="0" y="0"/>
                  </a:lnTo>
                  <a:lnTo>
                    <a:pt x="0" y="313159"/>
                  </a:lnTo>
                  <a:lnTo>
                    <a:pt x="79300" y="313159"/>
                  </a:lnTo>
                  <a:lnTo>
                    <a:pt x="79300" y="0"/>
                  </a:lnTo>
                  <a:close/>
                </a:path>
              </a:pathLst>
            </a:custGeom>
            <a:solidFill>
              <a:srgbClr val="D0E8F2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27" name="object 727"/>
            <p:cNvPicPr/>
            <p:nvPr/>
          </p:nvPicPr>
          <p:blipFill>
            <a:blip r:embed="rId120" cstate="print"/>
            <a:stretch>
              <a:fillRect/>
            </a:stretch>
          </p:blipFill>
          <p:spPr>
            <a:xfrm>
              <a:off x="10003461" y="2358315"/>
              <a:ext cx="81111" cy="314918"/>
            </a:xfrm>
            <a:prstGeom prst="rect">
              <a:avLst/>
            </a:prstGeom>
          </p:spPr>
        </p:pic>
      </p:grpSp>
      <p:grpSp>
        <p:nvGrpSpPr>
          <p:cNvPr id="728" name="object 728"/>
          <p:cNvGrpSpPr/>
          <p:nvPr/>
        </p:nvGrpSpPr>
        <p:grpSpPr>
          <a:xfrm>
            <a:off x="1319085" y="2361935"/>
            <a:ext cx="2826385" cy="3961129"/>
            <a:chOff x="1319085" y="2361935"/>
            <a:chExt cx="2826385" cy="3961129"/>
          </a:xfrm>
        </p:grpSpPr>
        <p:sp>
          <p:nvSpPr>
            <p:cNvPr id="729" name="object 729"/>
            <p:cNvSpPr/>
            <p:nvPr/>
          </p:nvSpPr>
          <p:spPr>
            <a:xfrm>
              <a:off x="3490468" y="2362835"/>
              <a:ext cx="415925" cy="336550"/>
            </a:xfrm>
            <a:custGeom>
              <a:avLst/>
              <a:gdLst/>
              <a:ahLst/>
              <a:cxnLst/>
              <a:rect l="l" t="t" r="r" b="b"/>
              <a:pathLst>
                <a:path w="415925" h="336550">
                  <a:moveTo>
                    <a:pt x="889" y="336042"/>
                  </a:moveTo>
                  <a:lnTo>
                    <a:pt x="415651" y="335661"/>
                  </a:lnTo>
                </a:path>
                <a:path w="415925" h="336550">
                  <a:moveTo>
                    <a:pt x="415651" y="335661"/>
                  </a:moveTo>
                  <a:lnTo>
                    <a:pt x="414756" y="381"/>
                  </a:lnTo>
                </a:path>
                <a:path w="415925" h="336550">
                  <a:moveTo>
                    <a:pt x="414756" y="381"/>
                  </a:moveTo>
                  <a:lnTo>
                    <a:pt x="0" y="0"/>
                  </a:lnTo>
                </a:path>
                <a:path w="415925" h="336550">
                  <a:moveTo>
                    <a:pt x="0" y="0"/>
                  </a:moveTo>
                  <a:lnTo>
                    <a:pt x="889" y="33604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0" name="object 730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1319085" y="2362073"/>
              <a:ext cx="2825953" cy="3960412"/>
            </a:xfrm>
            <a:prstGeom prst="rect">
              <a:avLst/>
            </a:prstGeom>
          </p:spPr>
        </p:pic>
      </p:grpSp>
      <p:sp>
        <p:nvSpPr>
          <p:cNvPr id="731" name="object 731"/>
          <p:cNvSpPr/>
          <p:nvPr/>
        </p:nvSpPr>
        <p:spPr>
          <a:xfrm>
            <a:off x="6180334" y="5111248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10" y="0"/>
                </a:moveTo>
                <a:lnTo>
                  <a:pt x="0" y="32715"/>
                </a:lnTo>
                <a:lnTo>
                  <a:pt x="59410" y="65481"/>
                </a:lnTo>
                <a:lnTo>
                  <a:pt x="5941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7011669" y="6292221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920"/>
                </a:lnTo>
                <a:lnTo>
                  <a:pt x="33527" y="59855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33" name="object 733"/>
          <p:cNvSpPr/>
          <p:nvPr/>
        </p:nvSpPr>
        <p:spPr>
          <a:xfrm>
            <a:off x="5880671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0" y="0"/>
                </a:lnTo>
                <a:lnTo>
                  <a:pt x="32765" y="59404"/>
                </a:lnTo>
                <a:lnTo>
                  <a:pt x="65481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4" name="object 734"/>
          <p:cNvGrpSpPr/>
          <p:nvPr/>
        </p:nvGrpSpPr>
        <p:grpSpPr>
          <a:xfrm>
            <a:off x="10082963" y="3350312"/>
            <a:ext cx="530860" cy="297180"/>
            <a:chOff x="10082963" y="3350312"/>
            <a:chExt cx="530860" cy="297180"/>
          </a:xfrm>
        </p:grpSpPr>
        <p:pic>
          <p:nvPicPr>
            <p:cNvPr id="735" name="object 735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10083863" y="3351212"/>
              <a:ext cx="528637" cy="295148"/>
            </a:xfrm>
            <a:prstGeom prst="rect">
              <a:avLst/>
            </a:prstGeom>
          </p:spPr>
        </p:pic>
        <p:sp>
          <p:nvSpPr>
            <p:cNvPr id="736" name="object 736"/>
            <p:cNvSpPr/>
            <p:nvPr/>
          </p:nvSpPr>
          <p:spPr>
            <a:xfrm>
              <a:off x="10083863" y="3351212"/>
              <a:ext cx="528955" cy="295275"/>
            </a:xfrm>
            <a:custGeom>
              <a:avLst/>
              <a:gdLst/>
              <a:ahLst/>
              <a:cxnLst/>
              <a:rect l="l" t="t" r="r" b="b"/>
              <a:pathLst>
                <a:path w="528954" h="295275">
                  <a:moveTo>
                    <a:pt x="0" y="0"/>
                  </a:moveTo>
                  <a:lnTo>
                    <a:pt x="0" y="295148"/>
                  </a:lnTo>
                </a:path>
                <a:path w="528954" h="295275">
                  <a:moveTo>
                    <a:pt x="0" y="295148"/>
                  </a:moveTo>
                  <a:lnTo>
                    <a:pt x="519366" y="235267"/>
                  </a:lnTo>
                </a:path>
                <a:path w="528954" h="295275">
                  <a:moveTo>
                    <a:pt x="519366" y="235267"/>
                  </a:moveTo>
                  <a:lnTo>
                    <a:pt x="528637" y="161734"/>
                  </a:lnTo>
                </a:path>
                <a:path w="528954" h="295275">
                  <a:moveTo>
                    <a:pt x="528637" y="16173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37" name="object 737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10363443" y="3467025"/>
              <a:ext cx="204365" cy="92922"/>
            </a:xfrm>
            <a:prstGeom prst="rect">
              <a:avLst/>
            </a:prstGeom>
          </p:spPr>
        </p:pic>
      </p:grpSp>
      <p:sp>
        <p:nvSpPr>
          <p:cNvPr id="738" name="object 738"/>
          <p:cNvSpPr/>
          <p:nvPr/>
        </p:nvSpPr>
        <p:spPr>
          <a:xfrm>
            <a:off x="9836848" y="5313432"/>
            <a:ext cx="247015" cy="873760"/>
          </a:xfrm>
          <a:custGeom>
            <a:avLst/>
            <a:gdLst/>
            <a:ahLst/>
            <a:cxnLst/>
            <a:rect l="l" t="t" r="r" b="b"/>
            <a:pathLst>
              <a:path w="247015" h="873760">
                <a:moveTo>
                  <a:pt x="246980" y="0"/>
                </a:moveTo>
                <a:lnTo>
                  <a:pt x="0" y="0"/>
                </a:lnTo>
                <a:lnTo>
                  <a:pt x="0" y="873569"/>
                </a:lnTo>
                <a:lnTo>
                  <a:pt x="246980" y="873569"/>
                </a:lnTo>
                <a:lnTo>
                  <a:pt x="246980" y="0"/>
                </a:lnTo>
                <a:close/>
              </a:path>
            </a:pathLst>
          </a:custGeom>
          <a:solidFill>
            <a:srgbClr val="D2907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9" name="object 739"/>
          <p:cNvGrpSpPr/>
          <p:nvPr/>
        </p:nvGrpSpPr>
        <p:grpSpPr>
          <a:xfrm>
            <a:off x="4245845" y="3910203"/>
            <a:ext cx="135890" cy="2362200"/>
            <a:chOff x="4245845" y="3910203"/>
            <a:chExt cx="135890" cy="2362200"/>
          </a:xfrm>
        </p:grpSpPr>
        <p:sp>
          <p:nvSpPr>
            <p:cNvPr id="740" name="object 740"/>
            <p:cNvSpPr/>
            <p:nvPr/>
          </p:nvSpPr>
          <p:spPr>
            <a:xfrm>
              <a:off x="4306316" y="3910203"/>
              <a:ext cx="75565" cy="267335"/>
            </a:xfrm>
            <a:custGeom>
              <a:avLst/>
              <a:gdLst/>
              <a:ahLst/>
              <a:cxnLst/>
              <a:rect l="l" t="t" r="r" b="b"/>
              <a:pathLst>
                <a:path w="75564" h="267335">
                  <a:moveTo>
                    <a:pt x="73945" y="0"/>
                  </a:moveTo>
                  <a:lnTo>
                    <a:pt x="73945" y="266953"/>
                  </a:lnTo>
                </a:path>
                <a:path w="75564" h="267335">
                  <a:moveTo>
                    <a:pt x="40360" y="0"/>
                  </a:moveTo>
                  <a:lnTo>
                    <a:pt x="40360" y="266953"/>
                  </a:lnTo>
                </a:path>
                <a:path w="75564" h="267335">
                  <a:moveTo>
                    <a:pt x="26899" y="0"/>
                  </a:moveTo>
                  <a:lnTo>
                    <a:pt x="26892" y="266953"/>
                  </a:lnTo>
                </a:path>
                <a:path w="75564" h="267335">
                  <a:moveTo>
                    <a:pt x="75184" y="57911"/>
                  </a:moveTo>
                  <a:lnTo>
                    <a:pt x="73945" y="57911"/>
                  </a:lnTo>
                </a:path>
                <a:path w="75564" h="267335">
                  <a:moveTo>
                    <a:pt x="75184" y="232155"/>
                  </a:moveTo>
                  <a:lnTo>
                    <a:pt x="73945" y="232155"/>
                  </a:lnTo>
                </a:path>
                <a:path w="75564" h="267335">
                  <a:moveTo>
                    <a:pt x="73945" y="34671"/>
                  </a:moveTo>
                  <a:lnTo>
                    <a:pt x="40360" y="34671"/>
                  </a:lnTo>
                </a:path>
                <a:path w="75564" h="267335">
                  <a:moveTo>
                    <a:pt x="26911" y="139255"/>
                  </a:moveTo>
                  <a:lnTo>
                    <a:pt x="0" y="13925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4306316" y="4177220"/>
              <a:ext cx="75565" cy="697230"/>
            </a:xfrm>
            <a:custGeom>
              <a:avLst/>
              <a:gdLst/>
              <a:ahLst/>
              <a:cxnLst/>
              <a:rect l="l" t="t" r="r" b="b"/>
              <a:pathLst>
                <a:path w="75564" h="697229">
                  <a:moveTo>
                    <a:pt x="73945" y="0"/>
                  </a:moveTo>
                  <a:lnTo>
                    <a:pt x="73945" y="696766"/>
                  </a:lnTo>
                </a:path>
                <a:path w="75564" h="697229">
                  <a:moveTo>
                    <a:pt x="40360" y="0"/>
                  </a:moveTo>
                  <a:lnTo>
                    <a:pt x="40360" y="696766"/>
                  </a:lnTo>
                </a:path>
                <a:path w="75564" h="697229">
                  <a:moveTo>
                    <a:pt x="26911" y="0"/>
                  </a:moveTo>
                  <a:lnTo>
                    <a:pt x="26892" y="696741"/>
                  </a:lnTo>
                </a:path>
                <a:path w="75564" h="697229">
                  <a:moveTo>
                    <a:pt x="75184" y="104461"/>
                  </a:moveTo>
                  <a:lnTo>
                    <a:pt x="73945" y="104457"/>
                  </a:lnTo>
                </a:path>
                <a:path w="75564" h="697229">
                  <a:moveTo>
                    <a:pt x="75184" y="278684"/>
                  </a:moveTo>
                  <a:lnTo>
                    <a:pt x="73945" y="278682"/>
                  </a:lnTo>
                </a:path>
                <a:path w="75564" h="697229">
                  <a:moveTo>
                    <a:pt x="75184" y="487737"/>
                  </a:moveTo>
                  <a:lnTo>
                    <a:pt x="73945" y="487737"/>
                  </a:lnTo>
                </a:path>
                <a:path w="75564" h="697229">
                  <a:moveTo>
                    <a:pt x="75184" y="661943"/>
                  </a:moveTo>
                  <a:lnTo>
                    <a:pt x="73945" y="661943"/>
                  </a:lnTo>
                </a:path>
                <a:path w="75564" h="697229">
                  <a:moveTo>
                    <a:pt x="73945" y="0"/>
                  </a:moveTo>
                  <a:lnTo>
                    <a:pt x="40360" y="0"/>
                  </a:lnTo>
                </a:path>
                <a:path w="75564" h="697229">
                  <a:moveTo>
                    <a:pt x="73945" y="232251"/>
                  </a:moveTo>
                  <a:lnTo>
                    <a:pt x="40360" y="232251"/>
                  </a:lnTo>
                </a:path>
                <a:path w="75564" h="697229">
                  <a:moveTo>
                    <a:pt x="73945" y="464496"/>
                  </a:moveTo>
                  <a:lnTo>
                    <a:pt x="40360" y="464496"/>
                  </a:lnTo>
                </a:path>
                <a:path w="75564" h="697229">
                  <a:moveTo>
                    <a:pt x="26911" y="139319"/>
                  </a:moveTo>
                  <a:lnTo>
                    <a:pt x="25" y="139319"/>
                  </a:lnTo>
                </a:path>
                <a:path w="75564" h="697229">
                  <a:moveTo>
                    <a:pt x="26911" y="569023"/>
                  </a:moveTo>
                  <a:lnTo>
                    <a:pt x="0" y="569023"/>
                  </a:lnTo>
                </a:path>
                <a:path w="75564" h="697229">
                  <a:moveTo>
                    <a:pt x="26911" y="278612"/>
                  </a:moveTo>
                  <a:lnTo>
                    <a:pt x="25" y="278612"/>
                  </a:lnTo>
                </a:path>
                <a:path w="75564" h="697229">
                  <a:moveTo>
                    <a:pt x="40360" y="69659"/>
                  </a:moveTo>
                  <a:lnTo>
                    <a:pt x="26911" y="69659"/>
                  </a:lnTo>
                </a:path>
                <a:path w="75564" h="697229">
                  <a:moveTo>
                    <a:pt x="40360" y="208934"/>
                  </a:moveTo>
                  <a:lnTo>
                    <a:pt x="26911" y="208934"/>
                  </a:lnTo>
                </a:path>
                <a:path w="75564" h="697229">
                  <a:moveTo>
                    <a:pt x="40360" y="419201"/>
                  </a:moveTo>
                  <a:lnTo>
                    <a:pt x="26892" y="41920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4306316" y="4874012"/>
              <a:ext cx="75565" cy="697230"/>
            </a:xfrm>
            <a:custGeom>
              <a:avLst/>
              <a:gdLst/>
              <a:ahLst/>
              <a:cxnLst/>
              <a:rect l="l" t="t" r="r" b="b"/>
              <a:pathLst>
                <a:path w="75564" h="697229">
                  <a:moveTo>
                    <a:pt x="73945" y="0"/>
                  </a:moveTo>
                  <a:lnTo>
                    <a:pt x="73945" y="696791"/>
                  </a:lnTo>
                </a:path>
                <a:path w="75564" h="697229">
                  <a:moveTo>
                    <a:pt x="40360" y="0"/>
                  </a:moveTo>
                  <a:lnTo>
                    <a:pt x="40360" y="696791"/>
                  </a:lnTo>
                </a:path>
                <a:path w="75564" h="697229">
                  <a:moveTo>
                    <a:pt x="26911" y="0"/>
                  </a:moveTo>
                  <a:lnTo>
                    <a:pt x="26892" y="696766"/>
                  </a:lnTo>
                </a:path>
                <a:path w="75564" h="697229">
                  <a:moveTo>
                    <a:pt x="75184" y="104503"/>
                  </a:moveTo>
                  <a:lnTo>
                    <a:pt x="73945" y="104501"/>
                  </a:lnTo>
                </a:path>
                <a:path w="75564" h="697229">
                  <a:moveTo>
                    <a:pt x="75184" y="278709"/>
                  </a:moveTo>
                  <a:lnTo>
                    <a:pt x="73945" y="278707"/>
                  </a:lnTo>
                </a:path>
                <a:path w="75564" h="697229">
                  <a:moveTo>
                    <a:pt x="75184" y="487762"/>
                  </a:moveTo>
                  <a:lnTo>
                    <a:pt x="73945" y="487762"/>
                  </a:lnTo>
                </a:path>
                <a:path w="75564" h="697229">
                  <a:moveTo>
                    <a:pt x="75184" y="661962"/>
                  </a:moveTo>
                  <a:lnTo>
                    <a:pt x="73945" y="661962"/>
                  </a:lnTo>
                </a:path>
                <a:path w="75564" h="697229">
                  <a:moveTo>
                    <a:pt x="73945" y="0"/>
                  </a:moveTo>
                  <a:lnTo>
                    <a:pt x="40360" y="0"/>
                  </a:lnTo>
                </a:path>
                <a:path w="75564" h="697229">
                  <a:moveTo>
                    <a:pt x="73945" y="232244"/>
                  </a:moveTo>
                  <a:lnTo>
                    <a:pt x="40360" y="232244"/>
                  </a:lnTo>
                </a:path>
                <a:path w="75564" h="697229">
                  <a:moveTo>
                    <a:pt x="73945" y="464521"/>
                  </a:moveTo>
                  <a:lnTo>
                    <a:pt x="40360" y="464521"/>
                  </a:lnTo>
                </a:path>
                <a:path w="75564" h="697229">
                  <a:moveTo>
                    <a:pt x="26911" y="139357"/>
                  </a:moveTo>
                  <a:lnTo>
                    <a:pt x="25" y="139357"/>
                  </a:lnTo>
                </a:path>
                <a:path w="75564" h="697229">
                  <a:moveTo>
                    <a:pt x="26911" y="569048"/>
                  </a:moveTo>
                  <a:lnTo>
                    <a:pt x="0" y="569048"/>
                  </a:lnTo>
                </a:path>
                <a:path w="75564" h="697229">
                  <a:moveTo>
                    <a:pt x="26911" y="278631"/>
                  </a:moveTo>
                  <a:lnTo>
                    <a:pt x="25" y="278631"/>
                  </a:lnTo>
                </a:path>
                <a:path w="75564" h="697229">
                  <a:moveTo>
                    <a:pt x="40360" y="69678"/>
                  </a:moveTo>
                  <a:lnTo>
                    <a:pt x="26911" y="69678"/>
                  </a:lnTo>
                </a:path>
                <a:path w="75564" h="697229">
                  <a:moveTo>
                    <a:pt x="40360" y="208953"/>
                  </a:moveTo>
                  <a:lnTo>
                    <a:pt x="26911" y="208953"/>
                  </a:lnTo>
                </a:path>
                <a:path w="75564" h="697229">
                  <a:moveTo>
                    <a:pt x="40360" y="419227"/>
                  </a:moveTo>
                  <a:lnTo>
                    <a:pt x="26892" y="41922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4306316" y="5570829"/>
              <a:ext cx="75565" cy="697230"/>
            </a:xfrm>
            <a:custGeom>
              <a:avLst/>
              <a:gdLst/>
              <a:ahLst/>
              <a:cxnLst/>
              <a:rect l="l" t="t" r="r" b="b"/>
              <a:pathLst>
                <a:path w="75564" h="697229">
                  <a:moveTo>
                    <a:pt x="73945" y="0"/>
                  </a:moveTo>
                  <a:lnTo>
                    <a:pt x="73945" y="696760"/>
                  </a:lnTo>
                </a:path>
                <a:path w="75564" h="697229">
                  <a:moveTo>
                    <a:pt x="40360" y="0"/>
                  </a:moveTo>
                  <a:lnTo>
                    <a:pt x="40360" y="696760"/>
                  </a:lnTo>
                </a:path>
                <a:path w="75564" h="697229">
                  <a:moveTo>
                    <a:pt x="26911" y="0"/>
                  </a:moveTo>
                  <a:lnTo>
                    <a:pt x="26892" y="696760"/>
                  </a:lnTo>
                </a:path>
                <a:path w="75564" h="697229">
                  <a:moveTo>
                    <a:pt x="75184" y="104503"/>
                  </a:moveTo>
                  <a:lnTo>
                    <a:pt x="73945" y="104501"/>
                  </a:lnTo>
                </a:path>
                <a:path w="75564" h="697229">
                  <a:moveTo>
                    <a:pt x="75184" y="278703"/>
                  </a:moveTo>
                  <a:lnTo>
                    <a:pt x="73945" y="278701"/>
                  </a:lnTo>
                </a:path>
                <a:path w="75564" h="697229">
                  <a:moveTo>
                    <a:pt x="75184" y="487756"/>
                  </a:moveTo>
                  <a:lnTo>
                    <a:pt x="73945" y="487756"/>
                  </a:lnTo>
                </a:path>
                <a:path w="75564" h="697229">
                  <a:moveTo>
                    <a:pt x="75184" y="661962"/>
                  </a:moveTo>
                  <a:lnTo>
                    <a:pt x="73945" y="661962"/>
                  </a:lnTo>
                </a:path>
                <a:path w="75564" h="697229">
                  <a:moveTo>
                    <a:pt x="73945" y="0"/>
                  </a:moveTo>
                  <a:lnTo>
                    <a:pt x="40360" y="0"/>
                  </a:lnTo>
                </a:path>
                <a:path w="75564" h="697229">
                  <a:moveTo>
                    <a:pt x="73945" y="232244"/>
                  </a:moveTo>
                  <a:lnTo>
                    <a:pt x="40360" y="232244"/>
                  </a:lnTo>
                </a:path>
                <a:path w="75564" h="697229">
                  <a:moveTo>
                    <a:pt x="73945" y="464515"/>
                  </a:moveTo>
                  <a:lnTo>
                    <a:pt x="40360" y="464515"/>
                  </a:lnTo>
                </a:path>
                <a:path w="75564" h="697229">
                  <a:moveTo>
                    <a:pt x="26911" y="139350"/>
                  </a:moveTo>
                  <a:lnTo>
                    <a:pt x="25" y="139350"/>
                  </a:lnTo>
                </a:path>
                <a:path w="75564" h="697229">
                  <a:moveTo>
                    <a:pt x="26911" y="569042"/>
                  </a:moveTo>
                  <a:lnTo>
                    <a:pt x="0" y="569042"/>
                  </a:lnTo>
                </a:path>
                <a:path w="75564" h="697229">
                  <a:moveTo>
                    <a:pt x="26911" y="278631"/>
                  </a:moveTo>
                  <a:lnTo>
                    <a:pt x="25" y="278631"/>
                  </a:lnTo>
                </a:path>
                <a:path w="75564" h="697229">
                  <a:moveTo>
                    <a:pt x="40360" y="69672"/>
                  </a:moveTo>
                  <a:lnTo>
                    <a:pt x="26911" y="69672"/>
                  </a:lnTo>
                </a:path>
                <a:path w="75564" h="697229">
                  <a:moveTo>
                    <a:pt x="40360" y="208927"/>
                  </a:moveTo>
                  <a:lnTo>
                    <a:pt x="26911" y="208927"/>
                  </a:lnTo>
                </a:path>
                <a:path w="75564" h="697229">
                  <a:moveTo>
                    <a:pt x="40360" y="419220"/>
                  </a:moveTo>
                  <a:lnTo>
                    <a:pt x="26892" y="4192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4333227" y="6267640"/>
              <a:ext cx="47625" cy="5080"/>
            </a:xfrm>
            <a:custGeom>
              <a:avLst/>
              <a:gdLst/>
              <a:ahLst/>
              <a:cxnLst/>
              <a:rect l="l" t="t" r="r" b="b"/>
              <a:pathLst>
                <a:path w="47625" h="5079">
                  <a:moveTo>
                    <a:pt x="47034" y="0"/>
                  </a:moveTo>
                  <a:lnTo>
                    <a:pt x="47034" y="4762"/>
                  </a:lnTo>
                </a:path>
                <a:path w="47625" h="5079">
                  <a:moveTo>
                    <a:pt x="13449" y="0"/>
                  </a:moveTo>
                  <a:lnTo>
                    <a:pt x="13449" y="4762"/>
                  </a:lnTo>
                </a:path>
                <a:path w="47625" h="5079">
                  <a:moveTo>
                    <a:pt x="0" y="0"/>
                  </a:moveTo>
                  <a:lnTo>
                    <a:pt x="0" y="4762"/>
                  </a:lnTo>
                </a:path>
                <a:path w="47625" h="5079">
                  <a:moveTo>
                    <a:pt x="47034" y="0"/>
                  </a:moveTo>
                  <a:lnTo>
                    <a:pt x="1344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4245845" y="3910203"/>
              <a:ext cx="60960" cy="267335"/>
            </a:xfrm>
            <a:custGeom>
              <a:avLst/>
              <a:gdLst/>
              <a:ahLst/>
              <a:cxnLst/>
              <a:rect l="l" t="t" r="r" b="b"/>
              <a:pathLst>
                <a:path w="60960" h="267335">
                  <a:moveTo>
                    <a:pt x="60455" y="0"/>
                  </a:moveTo>
                  <a:lnTo>
                    <a:pt x="60445" y="267017"/>
                  </a:lnTo>
                </a:path>
                <a:path w="60960" h="267335">
                  <a:moveTo>
                    <a:pt x="47053" y="0"/>
                  </a:moveTo>
                  <a:lnTo>
                    <a:pt x="47053" y="267017"/>
                  </a:lnTo>
                </a:path>
                <a:path w="60960" h="267335">
                  <a:moveTo>
                    <a:pt x="20151" y="0"/>
                  </a:moveTo>
                  <a:lnTo>
                    <a:pt x="20142" y="266953"/>
                  </a:lnTo>
                </a:path>
                <a:path w="60960" h="267335">
                  <a:moveTo>
                    <a:pt x="0" y="0"/>
                  </a:moveTo>
                  <a:lnTo>
                    <a:pt x="0" y="266953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46" name="object 746"/>
          <p:cNvPicPr/>
          <p:nvPr/>
        </p:nvPicPr>
        <p:blipFill>
          <a:blip r:embed="rId124" cstate="print"/>
          <a:stretch>
            <a:fillRect/>
          </a:stretch>
        </p:blipFill>
        <p:spPr>
          <a:xfrm>
            <a:off x="6891950" y="3297428"/>
            <a:ext cx="450097" cy="184848"/>
          </a:xfrm>
          <a:prstGeom prst="rect">
            <a:avLst/>
          </a:prstGeom>
        </p:spPr>
      </p:pic>
      <p:sp>
        <p:nvSpPr>
          <p:cNvPr id="747" name="object 747"/>
          <p:cNvSpPr/>
          <p:nvPr/>
        </p:nvSpPr>
        <p:spPr>
          <a:xfrm>
            <a:off x="4198791" y="3910203"/>
            <a:ext cx="13970" cy="267335"/>
          </a:xfrm>
          <a:custGeom>
            <a:avLst/>
            <a:gdLst/>
            <a:ahLst/>
            <a:cxnLst/>
            <a:rect l="l" t="t" r="r" b="b"/>
            <a:pathLst>
              <a:path w="13970" h="267335">
                <a:moveTo>
                  <a:pt x="13468" y="0"/>
                </a:moveTo>
                <a:lnTo>
                  <a:pt x="13468" y="266953"/>
                </a:lnTo>
              </a:path>
              <a:path w="13970" h="267335">
                <a:moveTo>
                  <a:pt x="7" y="0"/>
                </a:moveTo>
                <a:lnTo>
                  <a:pt x="0" y="266953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8" name="object 748"/>
          <p:cNvSpPr/>
          <p:nvPr/>
        </p:nvSpPr>
        <p:spPr>
          <a:xfrm>
            <a:off x="4265987" y="4037838"/>
            <a:ext cx="40640" cy="34925"/>
          </a:xfrm>
          <a:custGeom>
            <a:avLst/>
            <a:gdLst/>
            <a:ahLst/>
            <a:cxnLst/>
            <a:rect l="l" t="t" r="r" b="b"/>
            <a:pathLst>
              <a:path w="40639" h="34925">
                <a:moveTo>
                  <a:pt x="40303" y="0"/>
                </a:moveTo>
                <a:lnTo>
                  <a:pt x="26911" y="0"/>
                </a:lnTo>
              </a:path>
              <a:path w="40639" h="34925">
                <a:moveTo>
                  <a:pt x="26885" y="34861"/>
                </a:moveTo>
                <a:lnTo>
                  <a:pt x="0" y="34798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9" name="object 749"/>
          <p:cNvSpPr/>
          <p:nvPr/>
        </p:nvSpPr>
        <p:spPr>
          <a:xfrm>
            <a:off x="4245845" y="3968115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2014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0" name="object 750"/>
          <p:cNvSpPr/>
          <p:nvPr/>
        </p:nvSpPr>
        <p:spPr>
          <a:xfrm>
            <a:off x="4245845" y="4142359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 h="0">
                <a:moveTo>
                  <a:pt x="2014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1" name="object 751"/>
          <p:cNvSpPr/>
          <p:nvPr/>
        </p:nvSpPr>
        <p:spPr>
          <a:xfrm>
            <a:off x="4212259" y="3944874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 h="0">
                <a:moveTo>
                  <a:pt x="3358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2" name="object 752"/>
          <p:cNvSpPr/>
          <p:nvPr/>
        </p:nvSpPr>
        <p:spPr>
          <a:xfrm>
            <a:off x="4178300" y="4049458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 h="0">
                <a:moveTo>
                  <a:pt x="2051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53" name="object 753"/>
          <p:cNvGrpSpPr/>
          <p:nvPr/>
        </p:nvGrpSpPr>
        <p:grpSpPr>
          <a:xfrm>
            <a:off x="4178300" y="4177220"/>
            <a:ext cx="128270" cy="2095500"/>
            <a:chOff x="4178300" y="4177220"/>
            <a:chExt cx="128270" cy="2095500"/>
          </a:xfrm>
        </p:grpSpPr>
        <p:sp>
          <p:nvSpPr>
            <p:cNvPr id="754" name="object 754"/>
            <p:cNvSpPr/>
            <p:nvPr/>
          </p:nvSpPr>
          <p:spPr>
            <a:xfrm>
              <a:off x="4178300" y="4177220"/>
              <a:ext cx="128270" cy="697230"/>
            </a:xfrm>
            <a:custGeom>
              <a:avLst/>
              <a:gdLst/>
              <a:ahLst/>
              <a:cxnLst/>
              <a:rect l="l" t="t" r="r" b="b"/>
              <a:pathLst>
                <a:path w="128270" h="697229">
                  <a:moveTo>
                    <a:pt x="128015" y="0"/>
                  </a:moveTo>
                  <a:lnTo>
                    <a:pt x="127990" y="696791"/>
                  </a:lnTo>
                </a:path>
                <a:path w="128270" h="697229">
                  <a:moveTo>
                    <a:pt x="114598" y="0"/>
                  </a:moveTo>
                  <a:lnTo>
                    <a:pt x="114598" y="696791"/>
                  </a:lnTo>
                </a:path>
                <a:path w="128270" h="697229">
                  <a:moveTo>
                    <a:pt x="87712" y="0"/>
                  </a:moveTo>
                  <a:lnTo>
                    <a:pt x="87687" y="696766"/>
                  </a:lnTo>
                </a:path>
                <a:path w="128270" h="697229">
                  <a:moveTo>
                    <a:pt x="67544" y="0"/>
                  </a:moveTo>
                  <a:lnTo>
                    <a:pt x="67544" y="696766"/>
                  </a:lnTo>
                </a:path>
                <a:path w="128270" h="697229">
                  <a:moveTo>
                    <a:pt x="33959" y="0"/>
                  </a:moveTo>
                  <a:lnTo>
                    <a:pt x="33959" y="696766"/>
                  </a:lnTo>
                </a:path>
                <a:path w="128270" h="697229">
                  <a:moveTo>
                    <a:pt x="20510" y="0"/>
                  </a:moveTo>
                  <a:lnTo>
                    <a:pt x="20491" y="696741"/>
                  </a:lnTo>
                </a:path>
                <a:path w="128270" h="697229">
                  <a:moveTo>
                    <a:pt x="128015" y="69659"/>
                  </a:moveTo>
                  <a:lnTo>
                    <a:pt x="114598" y="69659"/>
                  </a:lnTo>
                </a:path>
                <a:path w="128270" h="697229">
                  <a:moveTo>
                    <a:pt x="128015" y="209035"/>
                  </a:moveTo>
                  <a:lnTo>
                    <a:pt x="114598" y="209035"/>
                  </a:lnTo>
                </a:path>
                <a:path w="128270" h="697229">
                  <a:moveTo>
                    <a:pt x="128015" y="348386"/>
                  </a:moveTo>
                  <a:lnTo>
                    <a:pt x="114598" y="348386"/>
                  </a:lnTo>
                </a:path>
                <a:path w="128270" h="697229">
                  <a:moveTo>
                    <a:pt x="128015" y="418064"/>
                  </a:moveTo>
                  <a:lnTo>
                    <a:pt x="114598" y="418064"/>
                  </a:lnTo>
                </a:path>
                <a:path w="128270" h="697229">
                  <a:moveTo>
                    <a:pt x="127990" y="557441"/>
                  </a:moveTo>
                  <a:lnTo>
                    <a:pt x="114598" y="557441"/>
                  </a:lnTo>
                </a:path>
                <a:path w="128270" h="697229">
                  <a:moveTo>
                    <a:pt x="114598" y="174180"/>
                  </a:moveTo>
                  <a:lnTo>
                    <a:pt x="87712" y="174161"/>
                  </a:lnTo>
                </a:path>
                <a:path w="128270" h="697229">
                  <a:moveTo>
                    <a:pt x="114573" y="383235"/>
                  </a:moveTo>
                  <a:lnTo>
                    <a:pt x="87687" y="383190"/>
                  </a:lnTo>
                </a:path>
                <a:path w="128270" h="697229">
                  <a:moveTo>
                    <a:pt x="114573" y="592264"/>
                  </a:moveTo>
                  <a:lnTo>
                    <a:pt x="87687" y="592239"/>
                  </a:lnTo>
                </a:path>
                <a:path w="128270" h="697229">
                  <a:moveTo>
                    <a:pt x="87712" y="104521"/>
                  </a:moveTo>
                  <a:lnTo>
                    <a:pt x="67544" y="104457"/>
                  </a:lnTo>
                </a:path>
                <a:path w="128270" h="697229">
                  <a:moveTo>
                    <a:pt x="87687" y="278707"/>
                  </a:moveTo>
                  <a:lnTo>
                    <a:pt x="67544" y="278682"/>
                  </a:lnTo>
                </a:path>
                <a:path w="128270" h="697229">
                  <a:moveTo>
                    <a:pt x="87687" y="487737"/>
                  </a:moveTo>
                  <a:lnTo>
                    <a:pt x="67544" y="487737"/>
                  </a:lnTo>
                </a:path>
                <a:path w="128270" h="697229">
                  <a:moveTo>
                    <a:pt x="87687" y="661943"/>
                  </a:moveTo>
                  <a:lnTo>
                    <a:pt x="67544" y="661943"/>
                  </a:lnTo>
                </a:path>
                <a:path w="128270" h="697229">
                  <a:moveTo>
                    <a:pt x="128015" y="0"/>
                  </a:moveTo>
                  <a:lnTo>
                    <a:pt x="114598" y="0"/>
                  </a:lnTo>
                </a:path>
                <a:path w="128270" h="697229">
                  <a:moveTo>
                    <a:pt x="67544" y="0"/>
                  </a:moveTo>
                  <a:lnTo>
                    <a:pt x="33959" y="0"/>
                  </a:lnTo>
                </a:path>
                <a:path w="128270" h="697229">
                  <a:moveTo>
                    <a:pt x="67544" y="232251"/>
                  </a:moveTo>
                  <a:lnTo>
                    <a:pt x="33959" y="232251"/>
                  </a:lnTo>
                </a:path>
                <a:path w="128270" h="697229">
                  <a:moveTo>
                    <a:pt x="67544" y="464496"/>
                  </a:moveTo>
                  <a:lnTo>
                    <a:pt x="33959" y="464496"/>
                  </a:lnTo>
                </a:path>
                <a:path w="128270" h="697229">
                  <a:moveTo>
                    <a:pt x="20510" y="139319"/>
                  </a:moveTo>
                  <a:lnTo>
                    <a:pt x="0" y="139319"/>
                  </a:lnTo>
                </a:path>
                <a:path w="128270" h="697229">
                  <a:moveTo>
                    <a:pt x="20510" y="569023"/>
                  </a:moveTo>
                  <a:lnTo>
                    <a:pt x="0" y="569023"/>
                  </a:lnTo>
                </a:path>
                <a:path w="128270" h="697229">
                  <a:moveTo>
                    <a:pt x="20510" y="278612"/>
                  </a:moveTo>
                  <a:lnTo>
                    <a:pt x="0" y="278612"/>
                  </a:lnTo>
                </a:path>
                <a:path w="128270" h="697229">
                  <a:moveTo>
                    <a:pt x="33959" y="69659"/>
                  </a:moveTo>
                  <a:lnTo>
                    <a:pt x="20510" y="69659"/>
                  </a:lnTo>
                </a:path>
                <a:path w="128270" h="697229">
                  <a:moveTo>
                    <a:pt x="33959" y="208934"/>
                  </a:moveTo>
                  <a:lnTo>
                    <a:pt x="20491" y="208934"/>
                  </a:lnTo>
                </a:path>
                <a:path w="128270" h="697229">
                  <a:moveTo>
                    <a:pt x="33959" y="419201"/>
                  </a:moveTo>
                  <a:lnTo>
                    <a:pt x="20491" y="419201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4178300" y="4874012"/>
              <a:ext cx="128270" cy="697230"/>
            </a:xfrm>
            <a:custGeom>
              <a:avLst/>
              <a:gdLst/>
              <a:ahLst/>
              <a:cxnLst/>
              <a:rect l="l" t="t" r="r" b="b"/>
              <a:pathLst>
                <a:path w="128270" h="697229">
                  <a:moveTo>
                    <a:pt x="128015" y="0"/>
                  </a:moveTo>
                  <a:lnTo>
                    <a:pt x="127990" y="696817"/>
                  </a:lnTo>
                </a:path>
                <a:path w="128270" h="697229">
                  <a:moveTo>
                    <a:pt x="114598" y="0"/>
                  </a:moveTo>
                  <a:lnTo>
                    <a:pt x="114598" y="696817"/>
                  </a:lnTo>
                </a:path>
                <a:path w="128270" h="697229">
                  <a:moveTo>
                    <a:pt x="87712" y="0"/>
                  </a:moveTo>
                  <a:lnTo>
                    <a:pt x="87687" y="696791"/>
                  </a:lnTo>
                </a:path>
                <a:path w="128270" h="697229">
                  <a:moveTo>
                    <a:pt x="67544" y="0"/>
                  </a:moveTo>
                  <a:lnTo>
                    <a:pt x="67544" y="696791"/>
                  </a:lnTo>
                </a:path>
                <a:path w="128270" h="697229">
                  <a:moveTo>
                    <a:pt x="33959" y="0"/>
                  </a:moveTo>
                  <a:lnTo>
                    <a:pt x="33959" y="696791"/>
                  </a:lnTo>
                </a:path>
                <a:path w="128270" h="697229">
                  <a:moveTo>
                    <a:pt x="20510" y="0"/>
                  </a:moveTo>
                  <a:lnTo>
                    <a:pt x="20491" y="696766"/>
                  </a:lnTo>
                </a:path>
                <a:path w="128270" h="697229">
                  <a:moveTo>
                    <a:pt x="128015" y="69678"/>
                  </a:moveTo>
                  <a:lnTo>
                    <a:pt x="114598" y="69678"/>
                  </a:lnTo>
                </a:path>
                <a:path w="128270" h="697229">
                  <a:moveTo>
                    <a:pt x="128015" y="209029"/>
                  </a:moveTo>
                  <a:lnTo>
                    <a:pt x="114598" y="209029"/>
                  </a:lnTo>
                </a:path>
                <a:path w="128270" h="697229">
                  <a:moveTo>
                    <a:pt x="128015" y="348405"/>
                  </a:moveTo>
                  <a:lnTo>
                    <a:pt x="114598" y="348405"/>
                  </a:lnTo>
                </a:path>
                <a:path w="128270" h="697229">
                  <a:moveTo>
                    <a:pt x="128015" y="418084"/>
                  </a:moveTo>
                  <a:lnTo>
                    <a:pt x="114598" y="418084"/>
                  </a:lnTo>
                </a:path>
                <a:path w="128270" h="697229">
                  <a:moveTo>
                    <a:pt x="127990" y="557434"/>
                  </a:moveTo>
                  <a:lnTo>
                    <a:pt x="114598" y="557434"/>
                  </a:lnTo>
                </a:path>
                <a:path w="128270" h="697229">
                  <a:moveTo>
                    <a:pt x="114598" y="174205"/>
                  </a:moveTo>
                  <a:lnTo>
                    <a:pt x="87712" y="174180"/>
                  </a:lnTo>
                </a:path>
                <a:path w="128270" h="697229">
                  <a:moveTo>
                    <a:pt x="114573" y="383235"/>
                  </a:moveTo>
                  <a:lnTo>
                    <a:pt x="87687" y="383209"/>
                  </a:lnTo>
                </a:path>
                <a:path w="128270" h="697229">
                  <a:moveTo>
                    <a:pt x="114573" y="592289"/>
                  </a:moveTo>
                  <a:lnTo>
                    <a:pt x="87687" y="592264"/>
                  </a:lnTo>
                </a:path>
                <a:path w="128270" h="697229">
                  <a:moveTo>
                    <a:pt x="87712" y="104527"/>
                  </a:moveTo>
                  <a:lnTo>
                    <a:pt x="67544" y="104501"/>
                  </a:lnTo>
                </a:path>
                <a:path w="128270" h="697229">
                  <a:moveTo>
                    <a:pt x="87687" y="278733"/>
                  </a:moveTo>
                  <a:lnTo>
                    <a:pt x="67544" y="278707"/>
                  </a:lnTo>
                </a:path>
                <a:path w="128270" h="697229">
                  <a:moveTo>
                    <a:pt x="87687" y="487762"/>
                  </a:moveTo>
                  <a:lnTo>
                    <a:pt x="67544" y="487762"/>
                  </a:lnTo>
                </a:path>
                <a:path w="128270" h="697229">
                  <a:moveTo>
                    <a:pt x="87687" y="661962"/>
                  </a:moveTo>
                  <a:lnTo>
                    <a:pt x="67544" y="661962"/>
                  </a:lnTo>
                </a:path>
                <a:path w="128270" h="697229">
                  <a:moveTo>
                    <a:pt x="128015" y="0"/>
                  </a:moveTo>
                  <a:lnTo>
                    <a:pt x="114598" y="0"/>
                  </a:lnTo>
                </a:path>
                <a:path w="128270" h="697229">
                  <a:moveTo>
                    <a:pt x="67544" y="0"/>
                  </a:moveTo>
                  <a:lnTo>
                    <a:pt x="33959" y="0"/>
                  </a:lnTo>
                </a:path>
                <a:path w="128270" h="697229">
                  <a:moveTo>
                    <a:pt x="67544" y="232244"/>
                  </a:moveTo>
                  <a:lnTo>
                    <a:pt x="33959" y="232244"/>
                  </a:lnTo>
                </a:path>
                <a:path w="128270" h="697229">
                  <a:moveTo>
                    <a:pt x="67544" y="464521"/>
                  </a:moveTo>
                  <a:lnTo>
                    <a:pt x="33959" y="464521"/>
                  </a:lnTo>
                </a:path>
                <a:path w="128270" h="697229">
                  <a:moveTo>
                    <a:pt x="20510" y="139357"/>
                  </a:moveTo>
                  <a:lnTo>
                    <a:pt x="0" y="139357"/>
                  </a:lnTo>
                </a:path>
                <a:path w="128270" h="697229">
                  <a:moveTo>
                    <a:pt x="20510" y="569048"/>
                  </a:moveTo>
                  <a:lnTo>
                    <a:pt x="0" y="569048"/>
                  </a:lnTo>
                </a:path>
                <a:path w="128270" h="697229">
                  <a:moveTo>
                    <a:pt x="20510" y="278631"/>
                  </a:moveTo>
                  <a:lnTo>
                    <a:pt x="0" y="278631"/>
                  </a:lnTo>
                </a:path>
                <a:path w="128270" h="697229">
                  <a:moveTo>
                    <a:pt x="33959" y="69678"/>
                  </a:moveTo>
                  <a:lnTo>
                    <a:pt x="20510" y="69678"/>
                  </a:lnTo>
                </a:path>
                <a:path w="128270" h="697229">
                  <a:moveTo>
                    <a:pt x="33959" y="208953"/>
                  </a:moveTo>
                  <a:lnTo>
                    <a:pt x="20491" y="208953"/>
                  </a:lnTo>
                </a:path>
                <a:path w="128270" h="697229">
                  <a:moveTo>
                    <a:pt x="33959" y="419227"/>
                  </a:moveTo>
                  <a:lnTo>
                    <a:pt x="20491" y="419227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4178300" y="5570829"/>
              <a:ext cx="128270" cy="697230"/>
            </a:xfrm>
            <a:custGeom>
              <a:avLst/>
              <a:gdLst/>
              <a:ahLst/>
              <a:cxnLst/>
              <a:rect l="l" t="t" r="r" b="b"/>
              <a:pathLst>
                <a:path w="128270" h="697229">
                  <a:moveTo>
                    <a:pt x="128015" y="0"/>
                  </a:moveTo>
                  <a:lnTo>
                    <a:pt x="127990" y="696810"/>
                  </a:lnTo>
                </a:path>
                <a:path w="128270" h="697229">
                  <a:moveTo>
                    <a:pt x="114598" y="0"/>
                  </a:moveTo>
                  <a:lnTo>
                    <a:pt x="114598" y="696810"/>
                  </a:lnTo>
                </a:path>
                <a:path w="128270" h="697229">
                  <a:moveTo>
                    <a:pt x="87712" y="0"/>
                  </a:moveTo>
                  <a:lnTo>
                    <a:pt x="87687" y="696760"/>
                  </a:lnTo>
                </a:path>
                <a:path w="128270" h="697229">
                  <a:moveTo>
                    <a:pt x="67544" y="0"/>
                  </a:moveTo>
                  <a:lnTo>
                    <a:pt x="67544" y="696760"/>
                  </a:lnTo>
                </a:path>
                <a:path w="128270" h="697229">
                  <a:moveTo>
                    <a:pt x="33959" y="0"/>
                  </a:moveTo>
                  <a:lnTo>
                    <a:pt x="33959" y="696760"/>
                  </a:lnTo>
                </a:path>
                <a:path w="128270" h="697229">
                  <a:moveTo>
                    <a:pt x="20510" y="0"/>
                  </a:moveTo>
                  <a:lnTo>
                    <a:pt x="20491" y="696760"/>
                  </a:lnTo>
                </a:path>
                <a:path w="128270" h="697229">
                  <a:moveTo>
                    <a:pt x="128015" y="69672"/>
                  </a:moveTo>
                  <a:lnTo>
                    <a:pt x="114598" y="69672"/>
                  </a:lnTo>
                </a:path>
                <a:path w="128270" h="697229">
                  <a:moveTo>
                    <a:pt x="128015" y="209029"/>
                  </a:moveTo>
                  <a:lnTo>
                    <a:pt x="114598" y="209029"/>
                  </a:lnTo>
                </a:path>
                <a:path w="128270" h="697229">
                  <a:moveTo>
                    <a:pt x="128015" y="348405"/>
                  </a:moveTo>
                  <a:lnTo>
                    <a:pt x="114598" y="348405"/>
                  </a:lnTo>
                </a:path>
                <a:path w="128270" h="697229">
                  <a:moveTo>
                    <a:pt x="128015" y="418077"/>
                  </a:moveTo>
                  <a:lnTo>
                    <a:pt x="114598" y="418077"/>
                  </a:lnTo>
                </a:path>
                <a:path w="128270" h="697229">
                  <a:moveTo>
                    <a:pt x="127990" y="557434"/>
                  </a:moveTo>
                  <a:lnTo>
                    <a:pt x="114598" y="557434"/>
                  </a:lnTo>
                </a:path>
                <a:path w="128270" h="697229">
                  <a:moveTo>
                    <a:pt x="114598" y="174199"/>
                  </a:moveTo>
                  <a:lnTo>
                    <a:pt x="87712" y="174148"/>
                  </a:lnTo>
                </a:path>
                <a:path w="128270" h="697229">
                  <a:moveTo>
                    <a:pt x="114573" y="383228"/>
                  </a:moveTo>
                  <a:lnTo>
                    <a:pt x="87687" y="383203"/>
                  </a:lnTo>
                </a:path>
                <a:path w="128270" h="697229">
                  <a:moveTo>
                    <a:pt x="114573" y="592283"/>
                  </a:moveTo>
                  <a:lnTo>
                    <a:pt x="87687" y="592258"/>
                  </a:lnTo>
                </a:path>
                <a:path w="128270" h="697229">
                  <a:moveTo>
                    <a:pt x="87712" y="104527"/>
                  </a:moveTo>
                  <a:lnTo>
                    <a:pt x="67544" y="104501"/>
                  </a:lnTo>
                </a:path>
                <a:path w="128270" h="697229">
                  <a:moveTo>
                    <a:pt x="87687" y="278726"/>
                  </a:moveTo>
                  <a:lnTo>
                    <a:pt x="67544" y="278701"/>
                  </a:lnTo>
                </a:path>
                <a:path w="128270" h="697229">
                  <a:moveTo>
                    <a:pt x="87687" y="487756"/>
                  </a:moveTo>
                  <a:lnTo>
                    <a:pt x="67544" y="487756"/>
                  </a:lnTo>
                </a:path>
                <a:path w="128270" h="697229">
                  <a:moveTo>
                    <a:pt x="87687" y="661962"/>
                  </a:moveTo>
                  <a:lnTo>
                    <a:pt x="67544" y="661962"/>
                  </a:lnTo>
                </a:path>
                <a:path w="128270" h="697229">
                  <a:moveTo>
                    <a:pt x="128015" y="0"/>
                  </a:moveTo>
                  <a:lnTo>
                    <a:pt x="114598" y="0"/>
                  </a:lnTo>
                </a:path>
                <a:path w="128270" h="697229">
                  <a:moveTo>
                    <a:pt x="67544" y="0"/>
                  </a:moveTo>
                  <a:lnTo>
                    <a:pt x="33959" y="0"/>
                  </a:lnTo>
                </a:path>
                <a:path w="128270" h="697229">
                  <a:moveTo>
                    <a:pt x="67544" y="232244"/>
                  </a:moveTo>
                  <a:lnTo>
                    <a:pt x="33959" y="232244"/>
                  </a:lnTo>
                </a:path>
                <a:path w="128270" h="697229">
                  <a:moveTo>
                    <a:pt x="67544" y="464515"/>
                  </a:moveTo>
                  <a:lnTo>
                    <a:pt x="33959" y="464515"/>
                  </a:lnTo>
                </a:path>
                <a:path w="128270" h="697229">
                  <a:moveTo>
                    <a:pt x="20510" y="139350"/>
                  </a:moveTo>
                  <a:lnTo>
                    <a:pt x="0" y="139350"/>
                  </a:lnTo>
                </a:path>
                <a:path w="128270" h="697229">
                  <a:moveTo>
                    <a:pt x="20510" y="569042"/>
                  </a:moveTo>
                  <a:lnTo>
                    <a:pt x="0" y="569042"/>
                  </a:lnTo>
                </a:path>
                <a:path w="128270" h="697229">
                  <a:moveTo>
                    <a:pt x="20510" y="278631"/>
                  </a:moveTo>
                  <a:lnTo>
                    <a:pt x="0" y="278631"/>
                  </a:lnTo>
                </a:path>
                <a:path w="128270" h="697229">
                  <a:moveTo>
                    <a:pt x="33959" y="69672"/>
                  </a:moveTo>
                  <a:lnTo>
                    <a:pt x="20510" y="69672"/>
                  </a:lnTo>
                </a:path>
                <a:path w="128270" h="697229">
                  <a:moveTo>
                    <a:pt x="33959" y="208927"/>
                  </a:moveTo>
                  <a:lnTo>
                    <a:pt x="20491" y="208927"/>
                  </a:lnTo>
                </a:path>
                <a:path w="128270" h="697229">
                  <a:moveTo>
                    <a:pt x="33959" y="419220"/>
                  </a:moveTo>
                  <a:lnTo>
                    <a:pt x="20491" y="41922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4198810" y="6267640"/>
              <a:ext cx="107950" cy="5080"/>
            </a:xfrm>
            <a:custGeom>
              <a:avLst/>
              <a:gdLst/>
              <a:ahLst/>
              <a:cxnLst/>
              <a:rect l="l" t="t" r="r" b="b"/>
              <a:pathLst>
                <a:path w="107950" h="5079">
                  <a:moveTo>
                    <a:pt x="107505" y="0"/>
                  </a:moveTo>
                  <a:lnTo>
                    <a:pt x="107505" y="4762"/>
                  </a:lnTo>
                </a:path>
                <a:path w="107950" h="5079">
                  <a:moveTo>
                    <a:pt x="94088" y="0"/>
                  </a:moveTo>
                  <a:lnTo>
                    <a:pt x="94088" y="4762"/>
                  </a:lnTo>
                </a:path>
                <a:path w="107950" h="5079">
                  <a:moveTo>
                    <a:pt x="67202" y="0"/>
                  </a:moveTo>
                  <a:lnTo>
                    <a:pt x="67202" y="4762"/>
                  </a:lnTo>
                </a:path>
                <a:path w="107950" h="5079">
                  <a:moveTo>
                    <a:pt x="47034" y="0"/>
                  </a:moveTo>
                  <a:lnTo>
                    <a:pt x="47034" y="4762"/>
                  </a:lnTo>
                </a:path>
                <a:path w="107950" h="5079">
                  <a:moveTo>
                    <a:pt x="13449" y="0"/>
                  </a:moveTo>
                  <a:lnTo>
                    <a:pt x="13449" y="4762"/>
                  </a:lnTo>
                </a:path>
                <a:path w="107950" h="5079">
                  <a:moveTo>
                    <a:pt x="0" y="0"/>
                  </a:moveTo>
                  <a:lnTo>
                    <a:pt x="0" y="4762"/>
                  </a:lnTo>
                </a:path>
                <a:path w="107950" h="5079">
                  <a:moveTo>
                    <a:pt x="107505" y="0"/>
                  </a:moveTo>
                  <a:lnTo>
                    <a:pt x="94088" y="0"/>
                  </a:lnTo>
                </a:path>
                <a:path w="107950" h="5079">
                  <a:moveTo>
                    <a:pt x="47034" y="0"/>
                  </a:moveTo>
                  <a:lnTo>
                    <a:pt x="13449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8" name="object 758"/>
          <p:cNvSpPr/>
          <p:nvPr/>
        </p:nvSpPr>
        <p:spPr>
          <a:xfrm>
            <a:off x="4178770" y="6516243"/>
            <a:ext cx="2077085" cy="447040"/>
          </a:xfrm>
          <a:custGeom>
            <a:avLst/>
            <a:gdLst/>
            <a:ahLst/>
            <a:cxnLst/>
            <a:rect l="l" t="t" r="r" b="b"/>
            <a:pathLst>
              <a:path w="2077085" h="447040">
                <a:moveTo>
                  <a:pt x="2076881" y="251460"/>
                </a:moveTo>
                <a:lnTo>
                  <a:pt x="2076577" y="251460"/>
                </a:lnTo>
                <a:lnTo>
                  <a:pt x="2076577" y="0"/>
                </a:lnTo>
                <a:lnTo>
                  <a:pt x="1908365" y="0"/>
                </a:lnTo>
                <a:lnTo>
                  <a:pt x="1908365" y="251460"/>
                </a:lnTo>
                <a:lnTo>
                  <a:pt x="0" y="251460"/>
                </a:lnTo>
                <a:lnTo>
                  <a:pt x="0" y="345440"/>
                </a:lnTo>
                <a:lnTo>
                  <a:pt x="0" y="447040"/>
                </a:lnTo>
                <a:lnTo>
                  <a:pt x="2076653" y="447040"/>
                </a:lnTo>
                <a:lnTo>
                  <a:pt x="2076653" y="345440"/>
                </a:lnTo>
                <a:lnTo>
                  <a:pt x="2076881" y="345440"/>
                </a:lnTo>
                <a:lnTo>
                  <a:pt x="2076881" y="25146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59" name="object 759"/>
          <p:cNvSpPr/>
          <p:nvPr/>
        </p:nvSpPr>
        <p:spPr>
          <a:xfrm>
            <a:off x="4178769" y="7432814"/>
            <a:ext cx="2177415" cy="228600"/>
          </a:xfrm>
          <a:custGeom>
            <a:avLst/>
            <a:gdLst/>
            <a:ahLst/>
            <a:cxnLst/>
            <a:rect l="l" t="t" r="r" b="b"/>
            <a:pathLst>
              <a:path w="2177415" h="228600">
                <a:moveTo>
                  <a:pt x="2177135" y="0"/>
                </a:moveTo>
                <a:lnTo>
                  <a:pt x="1908371" y="0"/>
                </a:lnTo>
                <a:lnTo>
                  <a:pt x="1908371" y="247"/>
                </a:lnTo>
                <a:lnTo>
                  <a:pt x="0" y="247"/>
                </a:lnTo>
                <a:lnTo>
                  <a:pt x="0" y="101053"/>
                </a:lnTo>
                <a:lnTo>
                  <a:pt x="1908371" y="101053"/>
                </a:lnTo>
                <a:lnTo>
                  <a:pt x="1908371" y="228428"/>
                </a:lnTo>
                <a:lnTo>
                  <a:pt x="2177135" y="219322"/>
                </a:lnTo>
                <a:lnTo>
                  <a:pt x="2177135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760" name="object 760"/>
          <p:cNvSpPr/>
          <p:nvPr/>
        </p:nvSpPr>
        <p:spPr>
          <a:xfrm>
            <a:off x="8671559" y="5293411"/>
            <a:ext cx="401955" cy="403225"/>
          </a:xfrm>
          <a:custGeom>
            <a:avLst/>
            <a:gdLst/>
            <a:ahLst/>
            <a:cxnLst/>
            <a:rect l="l" t="t" r="r" b="b"/>
            <a:pathLst>
              <a:path w="401954" h="403225">
                <a:moveTo>
                  <a:pt x="192849" y="0"/>
                </a:moveTo>
                <a:lnTo>
                  <a:pt x="144907" y="7816"/>
                </a:lnTo>
                <a:lnTo>
                  <a:pt x="100203" y="26816"/>
                </a:lnTo>
                <a:lnTo>
                  <a:pt x="61277" y="56007"/>
                </a:lnTo>
                <a:lnTo>
                  <a:pt x="30543" y="93662"/>
                </a:lnTo>
                <a:lnTo>
                  <a:pt x="9715" y="137566"/>
                </a:lnTo>
                <a:lnTo>
                  <a:pt x="0" y="185191"/>
                </a:lnTo>
                <a:lnTo>
                  <a:pt x="1968" y="233762"/>
                </a:lnTo>
                <a:lnTo>
                  <a:pt x="15430" y="280441"/>
                </a:lnTo>
                <a:lnTo>
                  <a:pt x="39750" y="322535"/>
                </a:lnTo>
                <a:lnTo>
                  <a:pt x="73406" y="357587"/>
                </a:lnTo>
                <a:lnTo>
                  <a:pt x="114490" y="383552"/>
                </a:lnTo>
                <a:lnTo>
                  <a:pt x="160591" y="398957"/>
                </a:lnTo>
                <a:lnTo>
                  <a:pt x="209042" y="402875"/>
                </a:lnTo>
                <a:lnTo>
                  <a:pt x="256984" y="395090"/>
                </a:lnTo>
                <a:lnTo>
                  <a:pt x="301688" y="376066"/>
                </a:lnTo>
                <a:lnTo>
                  <a:pt x="340550" y="346868"/>
                </a:lnTo>
                <a:lnTo>
                  <a:pt x="371284" y="309213"/>
                </a:lnTo>
                <a:lnTo>
                  <a:pt x="392175" y="265309"/>
                </a:lnTo>
                <a:lnTo>
                  <a:pt x="401891" y="217684"/>
                </a:lnTo>
                <a:lnTo>
                  <a:pt x="399923" y="169119"/>
                </a:lnTo>
                <a:lnTo>
                  <a:pt x="386397" y="122459"/>
                </a:lnTo>
                <a:lnTo>
                  <a:pt x="362140" y="80340"/>
                </a:lnTo>
                <a:lnTo>
                  <a:pt x="328422" y="45319"/>
                </a:lnTo>
                <a:lnTo>
                  <a:pt x="287400" y="19323"/>
                </a:lnTo>
                <a:lnTo>
                  <a:pt x="241300" y="3917"/>
                </a:lnTo>
                <a:lnTo>
                  <a:pt x="192849" y="0"/>
                </a:lnTo>
                <a:close/>
              </a:path>
            </a:pathLst>
          </a:custGeom>
          <a:solidFill>
            <a:srgbClr val="FFFFFF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61" name="object 761"/>
          <p:cNvGrpSpPr/>
          <p:nvPr/>
        </p:nvGrpSpPr>
        <p:grpSpPr>
          <a:xfrm>
            <a:off x="6553823" y="7090430"/>
            <a:ext cx="116839" cy="55880"/>
            <a:chOff x="6553823" y="7090430"/>
            <a:chExt cx="116839" cy="55880"/>
          </a:xfrm>
        </p:grpSpPr>
        <p:sp>
          <p:nvSpPr>
            <p:cNvPr id="762" name="object 762"/>
            <p:cNvSpPr/>
            <p:nvPr/>
          </p:nvSpPr>
          <p:spPr>
            <a:xfrm>
              <a:off x="6554978" y="7138542"/>
              <a:ext cx="114300" cy="6350"/>
            </a:xfrm>
            <a:custGeom>
              <a:avLst/>
              <a:gdLst/>
              <a:ahLst/>
              <a:cxnLst/>
              <a:rect l="l" t="t" r="r" b="b"/>
              <a:pathLst>
                <a:path w="114300" h="6350">
                  <a:moveTo>
                    <a:pt x="114236" y="0"/>
                  </a:moveTo>
                  <a:lnTo>
                    <a:pt x="1104" y="0"/>
                  </a:lnTo>
                  <a:lnTo>
                    <a:pt x="1104" y="1270"/>
                  </a:lnTo>
                  <a:lnTo>
                    <a:pt x="0" y="1270"/>
                  </a:lnTo>
                  <a:lnTo>
                    <a:pt x="0" y="3810"/>
                  </a:lnTo>
                  <a:lnTo>
                    <a:pt x="241" y="3810"/>
                  </a:lnTo>
                  <a:lnTo>
                    <a:pt x="241" y="5080"/>
                  </a:lnTo>
                  <a:lnTo>
                    <a:pt x="1054" y="5080"/>
                  </a:lnTo>
                  <a:lnTo>
                    <a:pt x="1054" y="6350"/>
                  </a:lnTo>
                  <a:lnTo>
                    <a:pt x="114236" y="6350"/>
                  </a:lnTo>
                  <a:lnTo>
                    <a:pt x="114236" y="5080"/>
                  </a:lnTo>
                  <a:lnTo>
                    <a:pt x="114236" y="3810"/>
                  </a:lnTo>
                  <a:lnTo>
                    <a:pt x="114236" y="1270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6554723" y="7138333"/>
              <a:ext cx="114935" cy="6985"/>
            </a:xfrm>
            <a:custGeom>
              <a:avLst/>
              <a:gdLst/>
              <a:ahLst/>
              <a:cxnLst/>
              <a:rect l="l" t="t" r="r" b="b"/>
              <a:pathLst>
                <a:path w="114934" h="6984">
                  <a:moveTo>
                    <a:pt x="114490" y="0"/>
                  </a:moveTo>
                  <a:lnTo>
                    <a:pt x="114490" y="6750"/>
                  </a:lnTo>
                </a:path>
                <a:path w="114934" h="6984">
                  <a:moveTo>
                    <a:pt x="114490" y="6750"/>
                  </a:moveTo>
                  <a:lnTo>
                    <a:pt x="3365" y="6750"/>
                  </a:lnTo>
                </a:path>
                <a:path w="114934" h="6984">
                  <a:moveTo>
                    <a:pt x="3365" y="6750"/>
                  </a:moveTo>
                  <a:lnTo>
                    <a:pt x="952" y="5778"/>
                  </a:lnTo>
                </a:path>
                <a:path w="114934" h="6984">
                  <a:moveTo>
                    <a:pt x="952" y="5778"/>
                  </a:moveTo>
                  <a:lnTo>
                    <a:pt x="0" y="3397"/>
                  </a:lnTo>
                </a:path>
                <a:path w="114934" h="6984">
                  <a:moveTo>
                    <a:pt x="0" y="3397"/>
                  </a:moveTo>
                  <a:lnTo>
                    <a:pt x="952" y="1016"/>
                  </a:lnTo>
                </a:path>
                <a:path w="114934" h="6984">
                  <a:moveTo>
                    <a:pt x="952" y="1016"/>
                  </a:moveTo>
                  <a:lnTo>
                    <a:pt x="3365" y="0"/>
                  </a:lnTo>
                </a:path>
                <a:path w="114934" h="6984">
                  <a:moveTo>
                    <a:pt x="3365" y="0"/>
                  </a:moveTo>
                  <a:lnTo>
                    <a:pt x="11449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6554991" y="7091552"/>
              <a:ext cx="114300" cy="6350"/>
            </a:xfrm>
            <a:custGeom>
              <a:avLst/>
              <a:gdLst/>
              <a:ahLst/>
              <a:cxnLst/>
              <a:rect l="l" t="t" r="r" b="b"/>
              <a:pathLst>
                <a:path w="114300" h="6350">
                  <a:moveTo>
                    <a:pt x="114223" y="0"/>
                  </a:moveTo>
                  <a:lnTo>
                    <a:pt x="952" y="0"/>
                  </a:lnTo>
                  <a:lnTo>
                    <a:pt x="952" y="1270"/>
                  </a:lnTo>
                  <a:lnTo>
                    <a:pt x="215" y="1270"/>
                  </a:lnTo>
                  <a:lnTo>
                    <a:pt x="215" y="2540"/>
                  </a:lnTo>
                  <a:lnTo>
                    <a:pt x="0" y="2540"/>
                  </a:lnTo>
                  <a:lnTo>
                    <a:pt x="0" y="5080"/>
                  </a:lnTo>
                  <a:lnTo>
                    <a:pt x="1193" y="5080"/>
                  </a:lnTo>
                  <a:lnTo>
                    <a:pt x="1193" y="6350"/>
                  </a:lnTo>
                  <a:lnTo>
                    <a:pt x="114223" y="6350"/>
                  </a:lnTo>
                  <a:lnTo>
                    <a:pt x="114223" y="5080"/>
                  </a:lnTo>
                  <a:lnTo>
                    <a:pt x="114223" y="2540"/>
                  </a:lnTo>
                  <a:lnTo>
                    <a:pt x="114223" y="1270"/>
                  </a:lnTo>
                  <a:lnTo>
                    <a:pt x="114223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6554723" y="7091330"/>
              <a:ext cx="114935" cy="6985"/>
            </a:xfrm>
            <a:custGeom>
              <a:avLst/>
              <a:gdLst/>
              <a:ahLst/>
              <a:cxnLst/>
              <a:rect l="l" t="t" r="r" b="b"/>
              <a:pathLst>
                <a:path w="114934" h="6984">
                  <a:moveTo>
                    <a:pt x="114490" y="0"/>
                  </a:moveTo>
                  <a:lnTo>
                    <a:pt x="114490" y="6699"/>
                  </a:lnTo>
                </a:path>
                <a:path w="114934" h="6984">
                  <a:moveTo>
                    <a:pt x="114490" y="6699"/>
                  </a:moveTo>
                  <a:lnTo>
                    <a:pt x="3365" y="6699"/>
                  </a:lnTo>
                </a:path>
                <a:path w="114934" h="6984">
                  <a:moveTo>
                    <a:pt x="3365" y="6699"/>
                  </a:moveTo>
                  <a:lnTo>
                    <a:pt x="952" y="5727"/>
                  </a:lnTo>
                </a:path>
                <a:path w="114934" h="6984">
                  <a:moveTo>
                    <a:pt x="952" y="5727"/>
                  </a:moveTo>
                  <a:lnTo>
                    <a:pt x="0" y="3346"/>
                  </a:lnTo>
                </a:path>
                <a:path w="114934" h="6984">
                  <a:moveTo>
                    <a:pt x="0" y="3346"/>
                  </a:moveTo>
                  <a:lnTo>
                    <a:pt x="952" y="965"/>
                  </a:lnTo>
                </a:path>
                <a:path w="114934" h="6984">
                  <a:moveTo>
                    <a:pt x="952" y="965"/>
                  </a:moveTo>
                  <a:lnTo>
                    <a:pt x="3365" y="0"/>
                  </a:lnTo>
                </a:path>
                <a:path w="114934" h="6984">
                  <a:moveTo>
                    <a:pt x="3365" y="0"/>
                  </a:moveTo>
                  <a:lnTo>
                    <a:pt x="11449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66" name="object 766"/>
          <p:cNvPicPr/>
          <p:nvPr/>
        </p:nvPicPr>
        <p:blipFill>
          <a:blip r:embed="rId125" cstate="print"/>
          <a:stretch>
            <a:fillRect/>
          </a:stretch>
        </p:blipFill>
        <p:spPr>
          <a:xfrm>
            <a:off x="8563292" y="5911196"/>
            <a:ext cx="1125537" cy="356444"/>
          </a:xfrm>
          <a:prstGeom prst="rect">
            <a:avLst/>
          </a:prstGeom>
        </p:spPr>
      </p:pic>
      <p:sp>
        <p:nvSpPr>
          <p:cNvPr id="767" name="object 767"/>
          <p:cNvSpPr/>
          <p:nvPr/>
        </p:nvSpPr>
        <p:spPr>
          <a:xfrm>
            <a:off x="1154709" y="6516309"/>
            <a:ext cx="470534" cy="252095"/>
          </a:xfrm>
          <a:custGeom>
            <a:avLst/>
            <a:gdLst/>
            <a:ahLst/>
            <a:cxnLst/>
            <a:rect l="l" t="t" r="r" b="b"/>
            <a:pathLst>
              <a:path w="470534" h="252095">
                <a:moveTo>
                  <a:pt x="470395" y="0"/>
                </a:moveTo>
                <a:lnTo>
                  <a:pt x="0" y="0"/>
                </a:lnTo>
                <a:lnTo>
                  <a:pt x="0" y="251990"/>
                </a:lnTo>
                <a:lnTo>
                  <a:pt x="470395" y="251990"/>
                </a:lnTo>
                <a:lnTo>
                  <a:pt x="470395" y="0"/>
                </a:lnTo>
                <a:close/>
              </a:path>
            </a:pathLst>
          </a:custGeom>
          <a:solidFill>
            <a:srgbClr val="ECE4BB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6940867" y="6798786"/>
            <a:ext cx="548005" cy="546100"/>
          </a:xfrm>
          <a:custGeom>
            <a:avLst/>
            <a:gdLst/>
            <a:ahLst/>
            <a:cxnLst/>
            <a:rect l="l" t="t" r="r" b="b"/>
            <a:pathLst>
              <a:path w="548004" h="546100">
                <a:moveTo>
                  <a:pt x="299339" y="0"/>
                </a:moveTo>
                <a:lnTo>
                  <a:pt x="242062" y="641"/>
                </a:lnTo>
                <a:lnTo>
                  <a:pt x="186245" y="13220"/>
                </a:lnTo>
                <a:lnTo>
                  <a:pt x="134175" y="37128"/>
                </a:lnTo>
                <a:lnTo>
                  <a:pt x="88201" y="71310"/>
                </a:lnTo>
                <a:lnTo>
                  <a:pt x="50419" y="114344"/>
                </a:lnTo>
                <a:lnTo>
                  <a:pt x="22351" y="164280"/>
                </a:lnTo>
                <a:lnTo>
                  <a:pt x="5334" y="218948"/>
                </a:lnTo>
                <a:lnTo>
                  <a:pt x="0" y="275971"/>
                </a:lnTo>
                <a:lnTo>
                  <a:pt x="6603" y="332847"/>
                </a:lnTo>
                <a:lnTo>
                  <a:pt x="24955" y="387121"/>
                </a:lnTo>
                <a:lnTo>
                  <a:pt x="54165" y="436359"/>
                </a:lnTo>
                <a:lnTo>
                  <a:pt x="93027" y="478478"/>
                </a:lnTo>
                <a:lnTo>
                  <a:pt x="139700" y="511594"/>
                </a:lnTo>
                <a:lnTo>
                  <a:pt x="192277" y="534288"/>
                </a:lnTo>
                <a:lnTo>
                  <a:pt x="248475" y="545503"/>
                </a:lnTo>
                <a:lnTo>
                  <a:pt x="305752" y="544855"/>
                </a:lnTo>
                <a:lnTo>
                  <a:pt x="361632" y="532307"/>
                </a:lnTo>
                <a:lnTo>
                  <a:pt x="413639" y="508393"/>
                </a:lnTo>
                <a:lnTo>
                  <a:pt x="459613" y="474186"/>
                </a:lnTo>
                <a:lnTo>
                  <a:pt x="497395" y="431177"/>
                </a:lnTo>
                <a:lnTo>
                  <a:pt x="525462" y="381247"/>
                </a:lnTo>
                <a:lnTo>
                  <a:pt x="542544" y="326599"/>
                </a:lnTo>
                <a:lnTo>
                  <a:pt x="547814" y="269576"/>
                </a:lnTo>
                <a:lnTo>
                  <a:pt x="541210" y="212648"/>
                </a:lnTo>
                <a:lnTo>
                  <a:pt x="522859" y="158400"/>
                </a:lnTo>
                <a:lnTo>
                  <a:pt x="493649" y="109162"/>
                </a:lnTo>
                <a:lnTo>
                  <a:pt x="454787" y="67043"/>
                </a:lnTo>
                <a:lnTo>
                  <a:pt x="408114" y="33902"/>
                </a:lnTo>
                <a:lnTo>
                  <a:pt x="355536" y="11233"/>
                </a:lnTo>
                <a:lnTo>
                  <a:pt x="299339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69" name="object 769"/>
          <p:cNvGrpSpPr/>
          <p:nvPr/>
        </p:nvGrpSpPr>
        <p:grpSpPr>
          <a:xfrm>
            <a:off x="6376098" y="6778021"/>
            <a:ext cx="1122680" cy="851535"/>
            <a:chOff x="6376098" y="6778021"/>
            <a:chExt cx="1122680" cy="851535"/>
          </a:xfrm>
        </p:grpSpPr>
        <p:pic>
          <p:nvPicPr>
            <p:cNvPr id="770" name="object 770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6376098" y="7587519"/>
              <a:ext cx="1031620" cy="41821"/>
            </a:xfrm>
            <a:prstGeom prst="rect">
              <a:avLst/>
            </a:prstGeom>
          </p:spPr>
        </p:pic>
        <p:sp>
          <p:nvSpPr>
            <p:cNvPr id="771" name="object 771"/>
            <p:cNvSpPr/>
            <p:nvPr/>
          </p:nvSpPr>
          <p:spPr>
            <a:xfrm>
              <a:off x="6376098" y="6778021"/>
              <a:ext cx="1122680" cy="851535"/>
            </a:xfrm>
            <a:custGeom>
              <a:avLst/>
              <a:gdLst/>
              <a:ahLst/>
              <a:cxnLst/>
              <a:rect l="l" t="t" r="r" b="b"/>
              <a:pathLst>
                <a:path w="1122679" h="851534">
                  <a:moveTo>
                    <a:pt x="1120965" y="0"/>
                  </a:moveTo>
                  <a:lnTo>
                    <a:pt x="1114107" y="46507"/>
                  </a:lnTo>
                  <a:lnTo>
                    <a:pt x="1096390" y="90068"/>
                  </a:lnTo>
                  <a:lnTo>
                    <a:pt x="1080198" y="119037"/>
                  </a:lnTo>
                  <a:lnTo>
                    <a:pt x="1068705" y="144710"/>
                  </a:lnTo>
                  <a:lnTo>
                    <a:pt x="1056893" y="201415"/>
                  </a:lnTo>
                  <a:lnTo>
                    <a:pt x="1057147" y="259410"/>
                  </a:lnTo>
                  <a:lnTo>
                    <a:pt x="1062037" y="311423"/>
                  </a:lnTo>
                  <a:lnTo>
                    <a:pt x="1067942" y="383755"/>
                  </a:lnTo>
                  <a:lnTo>
                    <a:pt x="1061656" y="452659"/>
                  </a:lnTo>
                  <a:lnTo>
                    <a:pt x="1038860" y="504901"/>
                  </a:lnTo>
                  <a:lnTo>
                    <a:pt x="1009904" y="541832"/>
                  </a:lnTo>
                  <a:lnTo>
                    <a:pt x="995298" y="559123"/>
                  </a:lnTo>
                  <a:lnTo>
                    <a:pt x="982598" y="576459"/>
                  </a:lnTo>
                  <a:lnTo>
                    <a:pt x="963739" y="631748"/>
                  </a:lnTo>
                  <a:lnTo>
                    <a:pt x="961453" y="663898"/>
                  </a:lnTo>
                  <a:lnTo>
                    <a:pt x="959104" y="685876"/>
                  </a:lnTo>
                  <a:lnTo>
                    <a:pt x="935482" y="734364"/>
                  </a:lnTo>
                  <a:lnTo>
                    <a:pt x="898588" y="750417"/>
                  </a:lnTo>
                  <a:lnTo>
                    <a:pt x="882522" y="751185"/>
                  </a:lnTo>
                  <a:lnTo>
                    <a:pt x="867029" y="750195"/>
                  </a:lnTo>
                  <a:lnTo>
                    <a:pt x="848169" y="747566"/>
                  </a:lnTo>
                  <a:lnTo>
                    <a:pt x="823975" y="742778"/>
                  </a:lnTo>
                  <a:lnTo>
                    <a:pt x="795083" y="736079"/>
                  </a:lnTo>
                  <a:lnTo>
                    <a:pt x="748728" y="725709"/>
                  </a:lnTo>
                  <a:lnTo>
                    <a:pt x="699833" y="719061"/>
                  </a:lnTo>
                  <a:lnTo>
                    <a:pt x="646620" y="718813"/>
                  </a:lnTo>
                  <a:lnTo>
                    <a:pt x="597027" y="724592"/>
                  </a:lnTo>
                  <a:lnTo>
                    <a:pt x="547306" y="734466"/>
                  </a:lnTo>
                  <a:lnTo>
                    <a:pt x="495998" y="747217"/>
                  </a:lnTo>
                  <a:lnTo>
                    <a:pt x="443547" y="760882"/>
                  </a:lnTo>
                  <a:lnTo>
                    <a:pt x="388112" y="773957"/>
                  </a:lnTo>
                  <a:lnTo>
                    <a:pt x="337121" y="783507"/>
                  </a:lnTo>
                  <a:lnTo>
                    <a:pt x="285559" y="789679"/>
                  </a:lnTo>
                  <a:lnTo>
                    <a:pt x="229425" y="791667"/>
                  </a:lnTo>
                  <a:lnTo>
                    <a:pt x="173228" y="789755"/>
                  </a:lnTo>
                  <a:lnTo>
                    <a:pt x="94106" y="774973"/>
                  </a:lnTo>
                  <a:lnTo>
                    <a:pt x="46672" y="754062"/>
                  </a:lnTo>
                  <a:lnTo>
                    <a:pt x="6350" y="697287"/>
                  </a:lnTo>
                  <a:lnTo>
                    <a:pt x="0" y="666851"/>
                  </a:lnTo>
                  <a:lnTo>
                    <a:pt x="0" y="851319"/>
                  </a:lnTo>
                  <a:lnTo>
                    <a:pt x="1030986" y="809498"/>
                  </a:lnTo>
                  <a:lnTo>
                    <a:pt x="1031620" y="808412"/>
                  </a:lnTo>
                  <a:lnTo>
                    <a:pt x="1027048" y="649909"/>
                  </a:lnTo>
                  <a:lnTo>
                    <a:pt x="1122298" y="525633"/>
                  </a:lnTo>
                  <a:lnTo>
                    <a:pt x="1120965" y="0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72" name="object 772"/>
          <p:cNvPicPr/>
          <p:nvPr/>
        </p:nvPicPr>
        <p:blipFill>
          <a:blip r:embed="rId127" cstate="print"/>
          <a:stretch>
            <a:fillRect/>
          </a:stretch>
        </p:blipFill>
        <p:spPr>
          <a:xfrm>
            <a:off x="10083800" y="5192458"/>
            <a:ext cx="655002" cy="928262"/>
          </a:xfrm>
          <a:prstGeom prst="rect">
            <a:avLst/>
          </a:prstGeom>
        </p:spPr>
      </p:pic>
      <p:grpSp>
        <p:nvGrpSpPr>
          <p:cNvPr id="773" name="object 773"/>
          <p:cNvGrpSpPr/>
          <p:nvPr/>
        </p:nvGrpSpPr>
        <p:grpSpPr>
          <a:xfrm>
            <a:off x="6087141" y="3348863"/>
            <a:ext cx="2043430" cy="486409"/>
            <a:chOff x="6087141" y="3348863"/>
            <a:chExt cx="2043430" cy="486409"/>
          </a:xfrm>
        </p:grpSpPr>
        <p:pic>
          <p:nvPicPr>
            <p:cNvPr id="774" name="object 774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7236205" y="3384776"/>
              <a:ext cx="105841" cy="67210"/>
            </a:xfrm>
            <a:prstGeom prst="rect">
              <a:avLst/>
            </a:prstGeom>
          </p:spPr>
        </p:pic>
        <p:sp>
          <p:nvSpPr>
            <p:cNvPr id="775" name="object 775"/>
            <p:cNvSpPr/>
            <p:nvPr/>
          </p:nvSpPr>
          <p:spPr>
            <a:xfrm>
              <a:off x="6087141" y="3482197"/>
              <a:ext cx="2043430" cy="353060"/>
            </a:xfrm>
            <a:custGeom>
              <a:avLst/>
              <a:gdLst/>
              <a:ahLst/>
              <a:cxnLst/>
              <a:rect l="l" t="t" r="r" b="b"/>
              <a:pathLst>
                <a:path w="2043429" h="353060">
                  <a:moveTo>
                    <a:pt x="2042864" y="0"/>
                  </a:moveTo>
                  <a:lnTo>
                    <a:pt x="0" y="0"/>
                  </a:lnTo>
                  <a:lnTo>
                    <a:pt x="0" y="352821"/>
                  </a:lnTo>
                  <a:lnTo>
                    <a:pt x="2042864" y="352821"/>
                  </a:lnTo>
                  <a:lnTo>
                    <a:pt x="20428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7348791" y="3348862"/>
              <a:ext cx="780415" cy="85090"/>
            </a:xfrm>
            <a:custGeom>
              <a:avLst/>
              <a:gdLst/>
              <a:ahLst/>
              <a:cxnLst/>
              <a:rect l="l" t="t" r="r" b="b"/>
              <a:pathLst>
                <a:path w="780415" h="85089">
                  <a:moveTo>
                    <a:pt x="661924" y="81203"/>
                  </a:moveTo>
                  <a:lnTo>
                    <a:pt x="0" y="81203"/>
                  </a:lnTo>
                  <a:lnTo>
                    <a:pt x="0" y="84797"/>
                  </a:lnTo>
                  <a:lnTo>
                    <a:pt x="661924" y="84797"/>
                  </a:lnTo>
                  <a:lnTo>
                    <a:pt x="661924" y="81203"/>
                  </a:lnTo>
                  <a:close/>
                </a:path>
                <a:path w="780415" h="85089">
                  <a:moveTo>
                    <a:pt x="780402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3810"/>
                  </a:lnTo>
                  <a:lnTo>
                    <a:pt x="661924" y="3810"/>
                  </a:lnTo>
                  <a:lnTo>
                    <a:pt x="661924" y="2540"/>
                  </a:lnTo>
                  <a:lnTo>
                    <a:pt x="780402" y="2540"/>
                  </a:lnTo>
                  <a:lnTo>
                    <a:pt x="780402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77" name="object 777"/>
          <p:cNvSpPr/>
          <p:nvPr/>
        </p:nvSpPr>
        <p:spPr>
          <a:xfrm>
            <a:off x="7598219" y="3268852"/>
            <a:ext cx="433070" cy="3810"/>
          </a:xfrm>
          <a:custGeom>
            <a:avLst/>
            <a:gdLst/>
            <a:ahLst/>
            <a:cxnLst/>
            <a:rect l="l" t="t" r="r" b="b"/>
            <a:pathLst>
              <a:path w="433070" h="3810">
                <a:moveTo>
                  <a:pt x="432943" y="1270"/>
                </a:moveTo>
                <a:lnTo>
                  <a:pt x="429641" y="1270"/>
                </a:lnTo>
                <a:lnTo>
                  <a:pt x="429641" y="0"/>
                </a:lnTo>
                <a:lnTo>
                  <a:pt x="0" y="0"/>
                </a:lnTo>
                <a:lnTo>
                  <a:pt x="0" y="1270"/>
                </a:lnTo>
                <a:lnTo>
                  <a:pt x="0" y="3810"/>
                </a:lnTo>
                <a:lnTo>
                  <a:pt x="432943" y="3810"/>
                </a:lnTo>
                <a:lnTo>
                  <a:pt x="432943" y="127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8" name="object 778"/>
          <p:cNvSpPr/>
          <p:nvPr/>
        </p:nvSpPr>
        <p:spPr>
          <a:xfrm>
            <a:off x="8101498" y="3317684"/>
            <a:ext cx="3810" cy="33655"/>
          </a:xfrm>
          <a:custGeom>
            <a:avLst/>
            <a:gdLst/>
            <a:ahLst/>
            <a:cxnLst/>
            <a:rect l="l" t="t" r="r" b="b"/>
            <a:pathLst>
              <a:path w="3809" h="33654">
                <a:moveTo>
                  <a:pt x="1837" y="0"/>
                </a:moveTo>
                <a:lnTo>
                  <a:pt x="0" y="0"/>
                </a:lnTo>
                <a:lnTo>
                  <a:pt x="0" y="33527"/>
                </a:lnTo>
                <a:lnTo>
                  <a:pt x="3600" y="33527"/>
                </a:lnTo>
                <a:lnTo>
                  <a:pt x="3600" y="1522"/>
                </a:lnTo>
                <a:lnTo>
                  <a:pt x="183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79" name="object 779"/>
          <p:cNvSpPr/>
          <p:nvPr/>
        </p:nvSpPr>
        <p:spPr>
          <a:xfrm>
            <a:off x="8020853" y="3267773"/>
            <a:ext cx="3810" cy="83820"/>
          </a:xfrm>
          <a:custGeom>
            <a:avLst/>
            <a:gdLst/>
            <a:ahLst/>
            <a:cxnLst/>
            <a:rect l="l" t="t" r="r" b="b"/>
            <a:pathLst>
              <a:path w="3809" h="83820">
                <a:moveTo>
                  <a:pt x="1767" y="0"/>
                </a:moveTo>
                <a:lnTo>
                  <a:pt x="0" y="0"/>
                </a:lnTo>
                <a:lnTo>
                  <a:pt x="0" y="83439"/>
                </a:lnTo>
                <a:lnTo>
                  <a:pt x="3600" y="83439"/>
                </a:lnTo>
                <a:lnTo>
                  <a:pt x="3600" y="598"/>
                </a:lnTo>
                <a:lnTo>
                  <a:pt x="176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0" name="object 780"/>
          <p:cNvSpPr/>
          <p:nvPr/>
        </p:nvSpPr>
        <p:spPr>
          <a:xfrm>
            <a:off x="7940208" y="3256280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2"/>
                </a:lnTo>
                <a:lnTo>
                  <a:pt x="3600" y="225932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1" name="object 781"/>
          <p:cNvSpPr/>
          <p:nvPr/>
        </p:nvSpPr>
        <p:spPr>
          <a:xfrm>
            <a:off x="7859563" y="3256280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2"/>
                </a:lnTo>
                <a:lnTo>
                  <a:pt x="3600" y="225932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2" name="object 782"/>
          <p:cNvSpPr/>
          <p:nvPr/>
        </p:nvSpPr>
        <p:spPr>
          <a:xfrm>
            <a:off x="7778918" y="3256280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2"/>
                </a:lnTo>
                <a:lnTo>
                  <a:pt x="3600" y="225932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3" name="object 783"/>
          <p:cNvSpPr/>
          <p:nvPr/>
        </p:nvSpPr>
        <p:spPr>
          <a:xfrm>
            <a:off x="7698273" y="3256280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2"/>
                </a:lnTo>
                <a:lnTo>
                  <a:pt x="3600" y="225932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4" name="object 784"/>
          <p:cNvSpPr/>
          <p:nvPr/>
        </p:nvSpPr>
        <p:spPr>
          <a:xfrm>
            <a:off x="7617628" y="3256280"/>
            <a:ext cx="3810" cy="226060"/>
          </a:xfrm>
          <a:custGeom>
            <a:avLst/>
            <a:gdLst/>
            <a:ahLst/>
            <a:cxnLst/>
            <a:rect l="l" t="t" r="r" b="b"/>
            <a:pathLst>
              <a:path w="3809" h="226060">
                <a:moveTo>
                  <a:pt x="3600" y="0"/>
                </a:moveTo>
                <a:lnTo>
                  <a:pt x="0" y="0"/>
                </a:lnTo>
                <a:lnTo>
                  <a:pt x="0" y="225932"/>
                </a:lnTo>
                <a:lnTo>
                  <a:pt x="3600" y="225932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5" name="object 785"/>
          <p:cNvSpPr/>
          <p:nvPr/>
        </p:nvSpPr>
        <p:spPr>
          <a:xfrm>
            <a:off x="7536983" y="3297428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4"/>
                </a:lnTo>
                <a:lnTo>
                  <a:pt x="3600" y="184784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6" name="object 786"/>
          <p:cNvSpPr/>
          <p:nvPr/>
        </p:nvSpPr>
        <p:spPr>
          <a:xfrm>
            <a:off x="7456402" y="3297428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4"/>
                </a:lnTo>
                <a:lnTo>
                  <a:pt x="3600" y="184784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7" name="object 787"/>
          <p:cNvSpPr/>
          <p:nvPr/>
        </p:nvSpPr>
        <p:spPr>
          <a:xfrm>
            <a:off x="7375756" y="3297428"/>
            <a:ext cx="3810" cy="184785"/>
          </a:xfrm>
          <a:custGeom>
            <a:avLst/>
            <a:gdLst/>
            <a:ahLst/>
            <a:cxnLst/>
            <a:rect l="l" t="t" r="r" b="b"/>
            <a:pathLst>
              <a:path w="3809" h="184785">
                <a:moveTo>
                  <a:pt x="3600" y="0"/>
                </a:moveTo>
                <a:lnTo>
                  <a:pt x="0" y="0"/>
                </a:lnTo>
                <a:lnTo>
                  <a:pt x="0" y="184784"/>
                </a:lnTo>
                <a:lnTo>
                  <a:pt x="3600" y="184784"/>
                </a:lnTo>
                <a:lnTo>
                  <a:pt x="360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8" name="object 788"/>
          <p:cNvSpPr/>
          <p:nvPr/>
        </p:nvSpPr>
        <p:spPr>
          <a:xfrm>
            <a:off x="6087141" y="3835019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0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9" name="object 789"/>
          <p:cNvSpPr/>
          <p:nvPr/>
        </p:nvSpPr>
        <p:spPr>
          <a:xfrm>
            <a:off x="6087141" y="3754374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0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0" name="object 790"/>
          <p:cNvSpPr/>
          <p:nvPr/>
        </p:nvSpPr>
        <p:spPr>
          <a:xfrm>
            <a:off x="6087141" y="3673792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0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1" name="object 791"/>
          <p:cNvSpPr/>
          <p:nvPr/>
        </p:nvSpPr>
        <p:spPr>
          <a:xfrm>
            <a:off x="6087141" y="3593147"/>
            <a:ext cx="2043430" cy="0"/>
          </a:xfrm>
          <a:custGeom>
            <a:avLst/>
            <a:gdLst/>
            <a:ahLst/>
            <a:cxnLst/>
            <a:rect l="l" t="t" r="r" b="b"/>
            <a:pathLst>
              <a:path w="2043429" h="0">
                <a:moveTo>
                  <a:pt x="0" y="0"/>
                </a:moveTo>
                <a:lnTo>
                  <a:pt x="2042890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2" name="object 792"/>
          <p:cNvSpPr/>
          <p:nvPr/>
        </p:nvSpPr>
        <p:spPr>
          <a:xfrm>
            <a:off x="6087141" y="3502406"/>
            <a:ext cx="2043430" cy="332740"/>
          </a:xfrm>
          <a:custGeom>
            <a:avLst/>
            <a:gdLst/>
            <a:ahLst/>
            <a:cxnLst/>
            <a:rect l="l" t="t" r="r" b="b"/>
            <a:pathLst>
              <a:path w="2043429" h="332739">
                <a:moveTo>
                  <a:pt x="0" y="10096"/>
                </a:moveTo>
                <a:lnTo>
                  <a:pt x="2042890" y="10096"/>
                </a:lnTo>
              </a:path>
              <a:path w="2043429" h="332739">
                <a:moveTo>
                  <a:pt x="2016156" y="332613"/>
                </a:moveTo>
                <a:lnTo>
                  <a:pt x="2016156" y="0"/>
                </a:lnTo>
              </a:path>
              <a:path w="2043429" h="332739">
                <a:moveTo>
                  <a:pt x="1935511" y="332613"/>
                </a:moveTo>
                <a:lnTo>
                  <a:pt x="1935511" y="0"/>
                </a:lnTo>
              </a:path>
              <a:path w="2043429" h="332739">
                <a:moveTo>
                  <a:pt x="1854866" y="332613"/>
                </a:moveTo>
                <a:lnTo>
                  <a:pt x="1854866" y="0"/>
                </a:lnTo>
              </a:path>
              <a:path w="2043429" h="332739">
                <a:moveTo>
                  <a:pt x="1774221" y="332613"/>
                </a:moveTo>
                <a:lnTo>
                  <a:pt x="1774221" y="0"/>
                </a:lnTo>
              </a:path>
              <a:path w="2043429" h="332739">
                <a:moveTo>
                  <a:pt x="1693576" y="332613"/>
                </a:moveTo>
                <a:lnTo>
                  <a:pt x="1693576" y="0"/>
                </a:lnTo>
              </a:path>
              <a:path w="2043429" h="332739">
                <a:moveTo>
                  <a:pt x="1612931" y="332613"/>
                </a:moveTo>
                <a:lnTo>
                  <a:pt x="1612931" y="0"/>
                </a:lnTo>
              </a:path>
              <a:path w="2043429" h="332739">
                <a:moveTo>
                  <a:pt x="1532286" y="332613"/>
                </a:moveTo>
                <a:lnTo>
                  <a:pt x="1532286" y="0"/>
                </a:lnTo>
              </a:path>
              <a:path w="2043429" h="332739">
                <a:moveTo>
                  <a:pt x="1451641" y="332613"/>
                </a:moveTo>
                <a:lnTo>
                  <a:pt x="1451641" y="0"/>
                </a:lnTo>
              </a:path>
              <a:path w="2043429" h="332739">
                <a:moveTo>
                  <a:pt x="1371060" y="332613"/>
                </a:moveTo>
                <a:lnTo>
                  <a:pt x="1371060" y="0"/>
                </a:lnTo>
              </a:path>
              <a:path w="2043429" h="332739">
                <a:moveTo>
                  <a:pt x="1290415" y="332613"/>
                </a:moveTo>
                <a:lnTo>
                  <a:pt x="1290415" y="0"/>
                </a:lnTo>
              </a:path>
              <a:path w="2043429" h="332739">
                <a:moveTo>
                  <a:pt x="1209770" y="332613"/>
                </a:moveTo>
                <a:lnTo>
                  <a:pt x="1209770" y="0"/>
                </a:lnTo>
              </a:path>
              <a:path w="2043429" h="332739">
                <a:moveTo>
                  <a:pt x="1129125" y="332613"/>
                </a:moveTo>
                <a:lnTo>
                  <a:pt x="1129125" y="0"/>
                </a:lnTo>
              </a:path>
              <a:path w="2043429" h="332739">
                <a:moveTo>
                  <a:pt x="1048480" y="332613"/>
                </a:moveTo>
                <a:lnTo>
                  <a:pt x="1048480" y="0"/>
                </a:lnTo>
              </a:path>
              <a:path w="2043429" h="332739">
                <a:moveTo>
                  <a:pt x="967835" y="332613"/>
                </a:moveTo>
                <a:lnTo>
                  <a:pt x="967835" y="0"/>
                </a:lnTo>
              </a:path>
              <a:path w="2043429" h="332739">
                <a:moveTo>
                  <a:pt x="887190" y="332613"/>
                </a:moveTo>
                <a:lnTo>
                  <a:pt x="887190" y="0"/>
                </a:lnTo>
              </a:path>
              <a:path w="2043429" h="332739">
                <a:moveTo>
                  <a:pt x="806608" y="332613"/>
                </a:moveTo>
                <a:lnTo>
                  <a:pt x="806608" y="0"/>
                </a:lnTo>
              </a:path>
              <a:path w="2043429" h="332739">
                <a:moveTo>
                  <a:pt x="725963" y="332613"/>
                </a:moveTo>
                <a:lnTo>
                  <a:pt x="725963" y="0"/>
                </a:lnTo>
              </a:path>
              <a:path w="2043429" h="332739">
                <a:moveTo>
                  <a:pt x="645318" y="332613"/>
                </a:moveTo>
                <a:lnTo>
                  <a:pt x="645318" y="0"/>
                </a:lnTo>
              </a:path>
              <a:path w="2043429" h="332739">
                <a:moveTo>
                  <a:pt x="564673" y="332613"/>
                </a:moveTo>
                <a:lnTo>
                  <a:pt x="564673" y="0"/>
                </a:lnTo>
              </a:path>
              <a:path w="2043429" h="332739">
                <a:moveTo>
                  <a:pt x="484028" y="332613"/>
                </a:moveTo>
                <a:lnTo>
                  <a:pt x="484028" y="0"/>
                </a:lnTo>
              </a:path>
              <a:path w="2043429" h="332739">
                <a:moveTo>
                  <a:pt x="403383" y="332613"/>
                </a:moveTo>
                <a:lnTo>
                  <a:pt x="403383" y="0"/>
                </a:lnTo>
              </a:path>
              <a:path w="2043429" h="332739">
                <a:moveTo>
                  <a:pt x="322738" y="332613"/>
                </a:moveTo>
                <a:lnTo>
                  <a:pt x="322738" y="0"/>
                </a:lnTo>
              </a:path>
              <a:path w="2043429" h="332739">
                <a:moveTo>
                  <a:pt x="242093" y="332613"/>
                </a:moveTo>
                <a:lnTo>
                  <a:pt x="242093" y="0"/>
                </a:lnTo>
              </a:path>
              <a:path w="2043429" h="332739">
                <a:moveTo>
                  <a:pt x="161455" y="332613"/>
                </a:moveTo>
                <a:lnTo>
                  <a:pt x="161455" y="0"/>
                </a:lnTo>
              </a:path>
              <a:path w="2043429" h="332739">
                <a:moveTo>
                  <a:pt x="80816" y="332613"/>
                </a:moveTo>
                <a:lnTo>
                  <a:pt x="80816" y="0"/>
                </a:lnTo>
              </a:path>
              <a:path w="2043429" h="332739">
                <a:moveTo>
                  <a:pt x="177" y="332613"/>
                </a:moveTo>
                <a:lnTo>
                  <a:pt x="177" y="0"/>
                </a:lnTo>
              </a:path>
            </a:pathLst>
          </a:custGeom>
          <a:ln w="3600">
            <a:solidFill>
              <a:srgbClr val="D2907F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93" name="object 793"/>
          <p:cNvGrpSpPr/>
          <p:nvPr/>
        </p:nvGrpSpPr>
        <p:grpSpPr>
          <a:xfrm>
            <a:off x="6255124" y="6455340"/>
            <a:ext cx="1352550" cy="1029969"/>
            <a:chOff x="6255124" y="6455340"/>
            <a:chExt cx="1352550" cy="1029969"/>
          </a:xfrm>
        </p:grpSpPr>
        <p:pic>
          <p:nvPicPr>
            <p:cNvPr id="794" name="object 794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6255124" y="6516306"/>
              <a:ext cx="140658" cy="198608"/>
            </a:xfrm>
            <a:prstGeom prst="rect">
              <a:avLst/>
            </a:prstGeom>
          </p:spPr>
        </p:pic>
        <p:sp>
          <p:nvSpPr>
            <p:cNvPr id="795" name="object 795"/>
            <p:cNvSpPr/>
            <p:nvPr/>
          </p:nvSpPr>
          <p:spPr>
            <a:xfrm>
              <a:off x="6255397" y="6455340"/>
              <a:ext cx="1144270" cy="1029969"/>
            </a:xfrm>
            <a:custGeom>
              <a:avLst/>
              <a:gdLst/>
              <a:ahLst/>
              <a:cxnLst/>
              <a:rect l="l" t="t" r="r" b="b"/>
              <a:pathLst>
                <a:path w="1144270" h="1029970">
                  <a:moveTo>
                    <a:pt x="293611" y="0"/>
                  </a:moveTo>
                  <a:lnTo>
                    <a:pt x="248526" y="1631"/>
                  </a:lnTo>
                  <a:lnTo>
                    <a:pt x="205219" y="14236"/>
                  </a:lnTo>
                  <a:lnTo>
                    <a:pt x="170294" y="34105"/>
                  </a:lnTo>
                  <a:lnTo>
                    <a:pt x="140385" y="60966"/>
                  </a:lnTo>
                  <a:lnTo>
                    <a:pt x="105651" y="120421"/>
                  </a:lnTo>
                  <a:lnTo>
                    <a:pt x="93910" y="175513"/>
                  </a:lnTo>
                  <a:lnTo>
                    <a:pt x="86518" y="219690"/>
                  </a:lnTo>
                  <a:lnTo>
                    <a:pt x="77908" y="237851"/>
                  </a:lnTo>
                  <a:lnTo>
                    <a:pt x="63544" y="251961"/>
                  </a:lnTo>
                  <a:lnTo>
                    <a:pt x="47898" y="258806"/>
                  </a:lnTo>
                  <a:lnTo>
                    <a:pt x="30829" y="259575"/>
                  </a:lnTo>
                  <a:lnTo>
                    <a:pt x="15354" y="252882"/>
                  </a:lnTo>
                  <a:lnTo>
                    <a:pt x="6819" y="243160"/>
                  </a:lnTo>
                  <a:lnTo>
                    <a:pt x="1733" y="230384"/>
                  </a:lnTo>
                  <a:lnTo>
                    <a:pt x="0" y="224205"/>
                  </a:lnTo>
                  <a:lnTo>
                    <a:pt x="342" y="406546"/>
                  </a:lnTo>
                  <a:lnTo>
                    <a:pt x="342" y="507352"/>
                  </a:lnTo>
                  <a:lnTo>
                    <a:pt x="120700" y="507352"/>
                  </a:lnTo>
                  <a:lnTo>
                    <a:pt x="116255" y="477215"/>
                  </a:lnTo>
                  <a:lnTo>
                    <a:pt x="118986" y="447103"/>
                  </a:lnTo>
                  <a:lnTo>
                    <a:pt x="141909" y="397516"/>
                  </a:lnTo>
                  <a:lnTo>
                    <a:pt x="184708" y="365620"/>
                  </a:lnTo>
                  <a:lnTo>
                    <a:pt x="212902" y="359048"/>
                  </a:lnTo>
                  <a:lnTo>
                    <a:pt x="241795" y="360584"/>
                  </a:lnTo>
                  <a:lnTo>
                    <a:pt x="255066" y="364153"/>
                  </a:lnTo>
                  <a:lnTo>
                    <a:pt x="281482" y="379063"/>
                  </a:lnTo>
                  <a:lnTo>
                    <a:pt x="299389" y="401808"/>
                  </a:lnTo>
                  <a:lnTo>
                    <a:pt x="307517" y="429590"/>
                  </a:lnTo>
                  <a:lnTo>
                    <a:pt x="304660" y="458387"/>
                  </a:lnTo>
                  <a:lnTo>
                    <a:pt x="291769" y="485571"/>
                  </a:lnTo>
                  <a:lnTo>
                    <a:pt x="250177" y="535730"/>
                  </a:lnTo>
                  <a:lnTo>
                    <a:pt x="216077" y="576160"/>
                  </a:lnTo>
                  <a:lnTo>
                    <a:pt x="189407" y="621823"/>
                  </a:lnTo>
                  <a:lnTo>
                    <a:pt x="175564" y="667638"/>
                  </a:lnTo>
                  <a:lnTo>
                    <a:pt x="169913" y="715067"/>
                  </a:lnTo>
                  <a:lnTo>
                    <a:pt x="172580" y="762812"/>
                  </a:lnTo>
                  <a:lnTo>
                    <a:pt x="183629" y="809377"/>
                  </a:lnTo>
                  <a:lnTo>
                    <a:pt x="206552" y="866203"/>
                  </a:lnTo>
                  <a:lnTo>
                    <a:pt x="240334" y="917371"/>
                  </a:lnTo>
                  <a:lnTo>
                    <a:pt x="283451" y="960882"/>
                  </a:lnTo>
                  <a:lnTo>
                    <a:pt x="334378" y="995089"/>
                  </a:lnTo>
                  <a:lnTo>
                    <a:pt x="391020" y="1018552"/>
                  </a:lnTo>
                  <a:lnTo>
                    <a:pt x="447598" y="1029538"/>
                  </a:lnTo>
                  <a:lnTo>
                    <a:pt x="505320" y="1029766"/>
                  </a:lnTo>
                  <a:lnTo>
                    <a:pt x="561962" y="1019175"/>
                  </a:lnTo>
                  <a:lnTo>
                    <a:pt x="615746" y="998188"/>
                  </a:lnTo>
                  <a:lnTo>
                    <a:pt x="664578" y="967555"/>
                  </a:lnTo>
                  <a:lnTo>
                    <a:pt x="696264" y="938307"/>
                  </a:lnTo>
                  <a:lnTo>
                    <a:pt x="722617" y="904100"/>
                  </a:lnTo>
                  <a:lnTo>
                    <a:pt x="742810" y="865981"/>
                  </a:lnTo>
                  <a:lnTo>
                    <a:pt x="760780" y="812819"/>
                  </a:lnTo>
                  <a:lnTo>
                    <a:pt x="773925" y="758253"/>
                  </a:lnTo>
                  <a:lnTo>
                    <a:pt x="800595" y="649458"/>
                  </a:lnTo>
                  <a:lnTo>
                    <a:pt x="829360" y="534911"/>
                  </a:lnTo>
                  <a:lnTo>
                    <a:pt x="858634" y="472078"/>
                  </a:lnTo>
                  <a:lnTo>
                    <a:pt x="912482" y="433311"/>
                  </a:lnTo>
                  <a:lnTo>
                    <a:pt x="976363" y="424408"/>
                  </a:lnTo>
                  <a:lnTo>
                    <a:pt x="1016495" y="421182"/>
                  </a:lnTo>
                  <a:lnTo>
                    <a:pt x="1054595" y="408108"/>
                  </a:lnTo>
                  <a:lnTo>
                    <a:pt x="1088313" y="386010"/>
                  </a:lnTo>
                  <a:lnTo>
                    <a:pt x="1115491" y="356241"/>
                  </a:lnTo>
                  <a:lnTo>
                    <a:pt x="1134541" y="320675"/>
                  </a:lnTo>
                  <a:lnTo>
                    <a:pt x="1144130" y="281533"/>
                  </a:lnTo>
                  <a:lnTo>
                    <a:pt x="1143749" y="241198"/>
                  </a:lnTo>
                  <a:lnTo>
                    <a:pt x="1133398" y="202253"/>
                  </a:lnTo>
                  <a:lnTo>
                    <a:pt x="1113777" y="167055"/>
                  </a:lnTo>
                  <a:lnTo>
                    <a:pt x="1086027" y="137814"/>
                  </a:lnTo>
                  <a:lnTo>
                    <a:pt x="1049578" y="115163"/>
                  </a:lnTo>
                  <a:lnTo>
                    <a:pt x="1008494" y="102711"/>
                  </a:lnTo>
                  <a:lnTo>
                    <a:pt x="965568" y="101326"/>
                  </a:lnTo>
                  <a:lnTo>
                    <a:pt x="923785" y="110998"/>
                  </a:lnTo>
                  <a:lnTo>
                    <a:pt x="892352" y="126873"/>
                  </a:lnTo>
                  <a:lnTo>
                    <a:pt x="865238" y="149345"/>
                  </a:lnTo>
                  <a:lnTo>
                    <a:pt x="843838" y="177228"/>
                  </a:lnTo>
                  <a:lnTo>
                    <a:pt x="829170" y="209200"/>
                  </a:lnTo>
                  <a:lnTo>
                    <a:pt x="811707" y="243903"/>
                  </a:lnTo>
                  <a:lnTo>
                    <a:pt x="786879" y="273716"/>
                  </a:lnTo>
                  <a:lnTo>
                    <a:pt x="755891" y="297110"/>
                  </a:lnTo>
                  <a:lnTo>
                    <a:pt x="708012" y="316058"/>
                  </a:lnTo>
                  <a:lnTo>
                    <a:pt x="657212" y="324072"/>
                  </a:lnTo>
                  <a:lnTo>
                    <a:pt x="605840" y="320871"/>
                  </a:lnTo>
                  <a:lnTo>
                    <a:pt x="567042" y="310426"/>
                  </a:lnTo>
                  <a:lnTo>
                    <a:pt x="531672" y="291350"/>
                  </a:lnTo>
                  <a:lnTo>
                    <a:pt x="501764" y="264610"/>
                  </a:lnTo>
                  <a:lnTo>
                    <a:pt x="476300" y="222421"/>
                  </a:lnTo>
                  <a:lnTo>
                    <a:pt x="462648" y="169360"/>
                  </a:lnTo>
                  <a:lnTo>
                    <a:pt x="455091" y="135655"/>
                  </a:lnTo>
                  <a:lnTo>
                    <a:pt x="443407" y="103206"/>
                  </a:lnTo>
                  <a:lnTo>
                    <a:pt x="430707" y="81083"/>
                  </a:lnTo>
                  <a:lnTo>
                    <a:pt x="415086" y="60966"/>
                  </a:lnTo>
                  <a:lnTo>
                    <a:pt x="414578" y="60966"/>
                  </a:lnTo>
                  <a:lnTo>
                    <a:pt x="379272" y="30530"/>
                  </a:lnTo>
                  <a:lnTo>
                    <a:pt x="337743" y="9448"/>
                  </a:lnTo>
                  <a:lnTo>
                    <a:pt x="293611" y="0"/>
                  </a:lnTo>
                  <a:close/>
                </a:path>
              </a:pathLst>
            </a:custGeom>
            <a:solidFill>
              <a:srgbClr val="D2907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796" name="object 796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7410323" y="6460274"/>
              <a:ext cx="196786" cy="198983"/>
            </a:xfrm>
            <a:prstGeom prst="rect">
              <a:avLst/>
            </a:prstGeom>
          </p:spPr>
        </p:pic>
        <p:pic>
          <p:nvPicPr>
            <p:cNvPr id="797" name="object 797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6954266" y="7175938"/>
              <a:ext cx="196723" cy="198958"/>
            </a:xfrm>
            <a:prstGeom prst="rect">
              <a:avLst/>
            </a:prstGeom>
          </p:spPr>
        </p:pic>
      </p:grpSp>
      <p:pic>
        <p:nvPicPr>
          <p:cNvPr id="798" name="object 798"/>
          <p:cNvPicPr/>
          <p:nvPr/>
        </p:nvPicPr>
        <p:blipFill>
          <a:blip r:embed="rId132" cstate="print"/>
          <a:stretch>
            <a:fillRect/>
          </a:stretch>
        </p:blipFill>
        <p:spPr>
          <a:xfrm>
            <a:off x="8062785" y="5910154"/>
            <a:ext cx="201612" cy="201612"/>
          </a:xfrm>
          <a:prstGeom prst="rect">
            <a:avLst/>
          </a:prstGeom>
        </p:spPr>
      </p:pic>
      <p:sp>
        <p:nvSpPr>
          <p:cNvPr id="799" name="object 799"/>
          <p:cNvSpPr/>
          <p:nvPr/>
        </p:nvSpPr>
        <p:spPr>
          <a:xfrm>
            <a:off x="9268714" y="5317394"/>
            <a:ext cx="333375" cy="333375"/>
          </a:xfrm>
          <a:custGeom>
            <a:avLst/>
            <a:gdLst/>
            <a:ahLst/>
            <a:cxnLst/>
            <a:rect l="l" t="t" r="r" b="b"/>
            <a:pathLst>
              <a:path w="333375" h="333375">
                <a:moveTo>
                  <a:pt x="155828" y="0"/>
                </a:moveTo>
                <a:lnTo>
                  <a:pt x="113093" y="8413"/>
                </a:lnTo>
                <a:lnTo>
                  <a:pt x="74040" y="27635"/>
                </a:lnTo>
                <a:lnTo>
                  <a:pt x="41211" y="56337"/>
                </a:lnTo>
                <a:lnTo>
                  <a:pt x="16954" y="92525"/>
                </a:lnTo>
                <a:lnTo>
                  <a:pt x="2857" y="133775"/>
                </a:lnTo>
                <a:lnTo>
                  <a:pt x="0" y="177234"/>
                </a:lnTo>
                <a:lnTo>
                  <a:pt x="8445" y="219944"/>
                </a:lnTo>
                <a:lnTo>
                  <a:pt x="27685" y="259086"/>
                </a:lnTo>
                <a:lnTo>
                  <a:pt x="56324" y="291877"/>
                </a:lnTo>
                <a:lnTo>
                  <a:pt x="92519" y="316115"/>
                </a:lnTo>
                <a:lnTo>
                  <a:pt x="133730" y="330180"/>
                </a:lnTo>
                <a:lnTo>
                  <a:pt x="177228" y="333101"/>
                </a:lnTo>
                <a:lnTo>
                  <a:pt x="219963" y="324643"/>
                </a:lnTo>
                <a:lnTo>
                  <a:pt x="259079" y="305447"/>
                </a:lnTo>
                <a:lnTo>
                  <a:pt x="291845" y="276771"/>
                </a:lnTo>
                <a:lnTo>
                  <a:pt x="316102" y="240531"/>
                </a:lnTo>
                <a:lnTo>
                  <a:pt x="330200" y="199332"/>
                </a:lnTo>
                <a:lnTo>
                  <a:pt x="333057" y="155828"/>
                </a:lnTo>
                <a:lnTo>
                  <a:pt x="324675" y="113112"/>
                </a:lnTo>
                <a:lnTo>
                  <a:pt x="305434" y="74021"/>
                </a:lnTo>
                <a:lnTo>
                  <a:pt x="276732" y="41205"/>
                </a:lnTo>
                <a:lnTo>
                  <a:pt x="240537" y="16941"/>
                </a:lnTo>
                <a:lnTo>
                  <a:pt x="199326" y="2882"/>
                </a:lnTo>
                <a:lnTo>
                  <a:pt x="15582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0" name="object 800"/>
          <p:cNvSpPr/>
          <p:nvPr/>
        </p:nvSpPr>
        <p:spPr>
          <a:xfrm>
            <a:off x="7963344" y="5817508"/>
            <a:ext cx="333375" cy="333375"/>
          </a:xfrm>
          <a:custGeom>
            <a:avLst/>
            <a:gdLst/>
            <a:ahLst/>
            <a:cxnLst/>
            <a:rect l="l" t="t" r="r" b="b"/>
            <a:pathLst>
              <a:path w="333375" h="333375">
                <a:moveTo>
                  <a:pt x="155828" y="0"/>
                </a:moveTo>
                <a:lnTo>
                  <a:pt x="113093" y="8407"/>
                </a:lnTo>
                <a:lnTo>
                  <a:pt x="73977" y="27635"/>
                </a:lnTo>
                <a:lnTo>
                  <a:pt x="41211" y="56330"/>
                </a:lnTo>
                <a:lnTo>
                  <a:pt x="16954" y="92525"/>
                </a:lnTo>
                <a:lnTo>
                  <a:pt x="2921" y="133724"/>
                </a:lnTo>
                <a:lnTo>
                  <a:pt x="0" y="177228"/>
                </a:lnTo>
                <a:lnTo>
                  <a:pt x="8382" y="219944"/>
                </a:lnTo>
                <a:lnTo>
                  <a:pt x="27622" y="259035"/>
                </a:lnTo>
                <a:lnTo>
                  <a:pt x="56324" y="291852"/>
                </a:lnTo>
                <a:lnTo>
                  <a:pt x="92519" y="316115"/>
                </a:lnTo>
                <a:lnTo>
                  <a:pt x="133731" y="330174"/>
                </a:lnTo>
                <a:lnTo>
                  <a:pt x="177228" y="333101"/>
                </a:lnTo>
                <a:lnTo>
                  <a:pt x="219964" y="324643"/>
                </a:lnTo>
                <a:lnTo>
                  <a:pt x="259079" y="305422"/>
                </a:lnTo>
                <a:lnTo>
                  <a:pt x="291846" y="276771"/>
                </a:lnTo>
                <a:lnTo>
                  <a:pt x="316166" y="240531"/>
                </a:lnTo>
                <a:lnTo>
                  <a:pt x="330200" y="199332"/>
                </a:lnTo>
                <a:lnTo>
                  <a:pt x="333057" y="155822"/>
                </a:lnTo>
                <a:lnTo>
                  <a:pt x="324675" y="113112"/>
                </a:lnTo>
                <a:lnTo>
                  <a:pt x="305435" y="74021"/>
                </a:lnTo>
                <a:lnTo>
                  <a:pt x="276733" y="41205"/>
                </a:lnTo>
                <a:lnTo>
                  <a:pt x="240538" y="16941"/>
                </a:lnTo>
                <a:lnTo>
                  <a:pt x="199326" y="2876"/>
                </a:lnTo>
                <a:lnTo>
                  <a:pt x="15582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1" name="object 801"/>
          <p:cNvSpPr/>
          <p:nvPr/>
        </p:nvSpPr>
        <p:spPr>
          <a:xfrm>
            <a:off x="8678672" y="5844171"/>
            <a:ext cx="680720" cy="428625"/>
          </a:xfrm>
          <a:custGeom>
            <a:avLst/>
            <a:gdLst/>
            <a:ahLst/>
            <a:cxnLst/>
            <a:rect l="l" t="t" r="r" b="b"/>
            <a:pathLst>
              <a:path w="680720" h="428625">
                <a:moveTo>
                  <a:pt x="680148" y="233768"/>
                </a:moveTo>
                <a:lnTo>
                  <a:pt x="671131" y="195414"/>
                </a:lnTo>
                <a:lnTo>
                  <a:pt x="651700" y="161188"/>
                </a:lnTo>
                <a:lnTo>
                  <a:pt x="623379" y="133832"/>
                </a:lnTo>
                <a:lnTo>
                  <a:pt x="588581" y="115519"/>
                </a:lnTo>
                <a:lnTo>
                  <a:pt x="549973" y="107784"/>
                </a:lnTo>
                <a:lnTo>
                  <a:pt x="510730" y="111252"/>
                </a:lnTo>
                <a:lnTo>
                  <a:pt x="474091" y="125615"/>
                </a:lnTo>
                <a:lnTo>
                  <a:pt x="442976" y="149707"/>
                </a:lnTo>
                <a:lnTo>
                  <a:pt x="423672" y="176415"/>
                </a:lnTo>
                <a:lnTo>
                  <a:pt x="421513" y="160883"/>
                </a:lnTo>
                <a:lnTo>
                  <a:pt x="404431" y="116065"/>
                </a:lnTo>
                <a:lnTo>
                  <a:pt x="377888" y="76161"/>
                </a:lnTo>
                <a:lnTo>
                  <a:pt x="343090" y="43141"/>
                </a:lnTo>
                <a:lnTo>
                  <a:pt x="301815" y="18732"/>
                </a:lnTo>
                <a:lnTo>
                  <a:pt x="256159" y="4127"/>
                </a:lnTo>
                <a:lnTo>
                  <a:pt x="208407" y="0"/>
                </a:lnTo>
                <a:lnTo>
                  <a:pt x="160845" y="6629"/>
                </a:lnTo>
                <a:lnTo>
                  <a:pt x="116014" y="23698"/>
                </a:lnTo>
                <a:lnTo>
                  <a:pt x="76136" y="50266"/>
                </a:lnTo>
                <a:lnTo>
                  <a:pt x="43116" y="85090"/>
                </a:lnTo>
                <a:lnTo>
                  <a:pt x="18732" y="126339"/>
                </a:lnTo>
                <a:lnTo>
                  <a:pt x="4127" y="172021"/>
                </a:lnTo>
                <a:lnTo>
                  <a:pt x="0" y="219773"/>
                </a:lnTo>
                <a:lnTo>
                  <a:pt x="6667" y="267271"/>
                </a:lnTo>
                <a:lnTo>
                  <a:pt x="23685" y="312127"/>
                </a:lnTo>
                <a:lnTo>
                  <a:pt x="50292" y="352005"/>
                </a:lnTo>
                <a:lnTo>
                  <a:pt x="85090" y="385025"/>
                </a:lnTo>
                <a:lnTo>
                  <a:pt x="126301" y="409435"/>
                </a:lnTo>
                <a:lnTo>
                  <a:pt x="172021" y="424040"/>
                </a:lnTo>
                <a:lnTo>
                  <a:pt x="219773" y="428155"/>
                </a:lnTo>
                <a:lnTo>
                  <a:pt x="267271" y="421538"/>
                </a:lnTo>
                <a:lnTo>
                  <a:pt x="312102" y="404469"/>
                </a:lnTo>
                <a:lnTo>
                  <a:pt x="352044" y="377901"/>
                </a:lnTo>
                <a:lnTo>
                  <a:pt x="385000" y="343077"/>
                </a:lnTo>
                <a:lnTo>
                  <a:pt x="409448" y="301828"/>
                </a:lnTo>
                <a:lnTo>
                  <a:pt x="412597" y="291947"/>
                </a:lnTo>
                <a:lnTo>
                  <a:pt x="413639" y="296329"/>
                </a:lnTo>
                <a:lnTo>
                  <a:pt x="433070" y="330555"/>
                </a:lnTo>
                <a:lnTo>
                  <a:pt x="461327" y="357962"/>
                </a:lnTo>
                <a:lnTo>
                  <a:pt x="496189" y="376237"/>
                </a:lnTo>
                <a:lnTo>
                  <a:pt x="534797" y="383984"/>
                </a:lnTo>
                <a:lnTo>
                  <a:pt x="573976" y="380530"/>
                </a:lnTo>
                <a:lnTo>
                  <a:pt x="610616" y="366179"/>
                </a:lnTo>
                <a:lnTo>
                  <a:pt x="641794" y="342036"/>
                </a:lnTo>
                <a:lnTo>
                  <a:pt x="664781" y="310134"/>
                </a:lnTo>
                <a:lnTo>
                  <a:pt x="677989" y="273037"/>
                </a:lnTo>
                <a:lnTo>
                  <a:pt x="680148" y="233768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2" name="object 802"/>
          <p:cNvSpPr/>
          <p:nvPr/>
        </p:nvSpPr>
        <p:spPr>
          <a:xfrm>
            <a:off x="10095356" y="4527543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589" y="0"/>
                </a:moveTo>
                <a:lnTo>
                  <a:pt x="102044" y="7588"/>
                </a:lnTo>
                <a:lnTo>
                  <a:pt x="66801" y="24949"/>
                </a:lnTo>
                <a:lnTo>
                  <a:pt x="37211" y="50800"/>
                </a:lnTo>
                <a:lnTo>
                  <a:pt x="15303" y="83438"/>
                </a:lnTo>
                <a:lnTo>
                  <a:pt x="2603" y="120650"/>
                </a:lnTo>
                <a:lnTo>
                  <a:pt x="0" y="159886"/>
                </a:lnTo>
                <a:lnTo>
                  <a:pt x="7620" y="198437"/>
                </a:lnTo>
                <a:lnTo>
                  <a:pt x="24955" y="233686"/>
                </a:lnTo>
                <a:lnTo>
                  <a:pt x="50800" y="263277"/>
                </a:lnTo>
                <a:lnTo>
                  <a:pt x="83439" y="285153"/>
                </a:lnTo>
                <a:lnTo>
                  <a:pt x="120650" y="297827"/>
                </a:lnTo>
                <a:lnTo>
                  <a:pt x="159893" y="300456"/>
                </a:lnTo>
                <a:lnTo>
                  <a:pt x="198437" y="292868"/>
                </a:lnTo>
                <a:lnTo>
                  <a:pt x="233743" y="275501"/>
                </a:lnTo>
                <a:lnTo>
                  <a:pt x="263271" y="249656"/>
                </a:lnTo>
                <a:lnTo>
                  <a:pt x="285178" y="217017"/>
                </a:lnTo>
                <a:lnTo>
                  <a:pt x="297815" y="179781"/>
                </a:lnTo>
                <a:lnTo>
                  <a:pt x="300482" y="140588"/>
                </a:lnTo>
                <a:lnTo>
                  <a:pt x="292862" y="102019"/>
                </a:lnTo>
                <a:lnTo>
                  <a:pt x="275526" y="66770"/>
                </a:lnTo>
                <a:lnTo>
                  <a:pt x="249682" y="37179"/>
                </a:lnTo>
                <a:lnTo>
                  <a:pt x="216979" y="15303"/>
                </a:lnTo>
                <a:lnTo>
                  <a:pt x="179832" y="2628"/>
                </a:lnTo>
                <a:lnTo>
                  <a:pt x="140589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3" name="object 803"/>
          <p:cNvSpPr/>
          <p:nvPr/>
        </p:nvSpPr>
        <p:spPr>
          <a:xfrm>
            <a:off x="10204640" y="3748595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652" y="0"/>
                </a:moveTo>
                <a:lnTo>
                  <a:pt x="102107" y="7556"/>
                </a:lnTo>
                <a:lnTo>
                  <a:pt x="66801" y="24955"/>
                </a:lnTo>
                <a:lnTo>
                  <a:pt x="37211" y="50800"/>
                </a:lnTo>
                <a:lnTo>
                  <a:pt x="15303" y="83439"/>
                </a:lnTo>
                <a:lnTo>
                  <a:pt x="2667" y="120586"/>
                </a:lnTo>
                <a:lnTo>
                  <a:pt x="0" y="159829"/>
                </a:lnTo>
                <a:lnTo>
                  <a:pt x="7620" y="198374"/>
                </a:lnTo>
                <a:lnTo>
                  <a:pt x="24955" y="233679"/>
                </a:lnTo>
                <a:lnTo>
                  <a:pt x="50863" y="263271"/>
                </a:lnTo>
                <a:lnTo>
                  <a:pt x="83502" y="285115"/>
                </a:lnTo>
                <a:lnTo>
                  <a:pt x="120713" y="297815"/>
                </a:lnTo>
                <a:lnTo>
                  <a:pt x="159893" y="300418"/>
                </a:lnTo>
                <a:lnTo>
                  <a:pt x="198437" y="292798"/>
                </a:lnTo>
                <a:lnTo>
                  <a:pt x="233743" y="275463"/>
                </a:lnTo>
                <a:lnTo>
                  <a:pt x="263271" y="249618"/>
                </a:lnTo>
                <a:lnTo>
                  <a:pt x="285178" y="216916"/>
                </a:lnTo>
                <a:lnTo>
                  <a:pt x="297815" y="179768"/>
                </a:lnTo>
                <a:lnTo>
                  <a:pt x="300481" y="140589"/>
                </a:lnTo>
                <a:lnTo>
                  <a:pt x="292862" y="101980"/>
                </a:lnTo>
                <a:lnTo>
                  <a:pt x="275526" y="66738"/>
                </a:lnTo>
                <a:lnTo>
                  <a:pt x="249681" y="37147"/>
                </a:lnTo>
                <a:lnTo>
                  <a:pt x="217043" y="15303"/>
                </a:lnTo>
                <a:lnTo>
                  <a:pt x="179831" y="2603"/>
                </a:lnTo>
                <a:lnTo>
                  <a:pt x="14065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4" name="object 804"/>
          <p:cNvSpPr/>
          <p:nvPr/>
        </p:nvSpPr>
        <p:spPr>
          <a:xfrm>
            <a:off x="10191115" y="2688526"/>
            <a:ext cx="336550" cy="336550"/>
          </a:xfrm>
          <a:custGeom>
            <a:avLst/>
            <a:gdLst/>
            <a:ahLst/>
            <a:cxnLst/>
            <a:rect l="l" t="t" r="r" b="b"/>
            <a:pathLst>
              <a:path w="336550" h="336550">
                <a:moveTo>
                  <a:pt x="157416" y="0"/>
                </a:moveTo>
                <a:lnTo>
                  <a:pt x="114236" y="8509"/>
                </a:lnTo>
                <a:lnTo>
                  <a:pt x="74802" y="27876"/>
                </a:lnTo>
                <a:lnTo>
                  <a:pt x="41655" y="56896"/>
                </a:lnTo>
                <a:lnTo>
                  <a:pt x="17144" y="93408"/>
                </a:lnTo>
                <a:lnTo>
                  <a:pt x="2920" y="135064"/>
                </a:lnTo>
                <a:lnTo>
                  <a:pt x="0" y="179006"/>
                </a:lnTo>
                <a:lnTo>
                  <a:pt x="8508" y="222186"/>
                </a:lnTo>
                <a:lnTo>
                  <a:pt x="27939" y="261683"/>
                </a:lnTo>
                <a:lnTo>
                  <a:pt x="56895" y="294830"/>
                </a:lnTo>
                <a:lnTo>
                  <a:pt x="93471" y="319278"/>
                </a:lnTo>
                <a:lnTo>
                  <a:pt x="135127" y="333502"/>
                </a:lnTo>
                <a:lnTo>
                  <a:pt x="179006" y="336423"/>
                </a:lnTo>
                <a:lnTo>
                  <a:pt x="222186" y="327914"/>
                </a:lnTo>
                <a:lnTo>
                  <a:pt x="261683" y="308483"/>
                </a:lnTo>
                <a:lnTo>
                  <a:pt x="294766" y="279527"/>
                </a:lnTo>
                <a:lnTo>
                  <a:pt x="319341" y="242950"/>
                </a:lnTo>
                <a:lnTo>
                  <a:pt x="333501" y="201295"/>
                </a:lnTo>
                <a:lnTo>
                  <a:pt x="336486" y="157416"/>
                </a:lnTo>
                <a:lnTo>
                  <a:pt x="327913" y="114236"/>
                </a:lnTo>
                <a:lnTo>
                  <a:pt x="308482" y="74739"/>
                </a:lnTo>
                <a:lnTo>
                  <a:pt x="279526" y="41592"/>
                </a:lnTo>
                <a:lnTo>
                  <a:pt x="243014" y="17081"/>
                </a:lnTo>
                <a:lnTo>
                  <a:pt x="201358" y="2921"/>
                </a:lnTo>
                <a:lnTo>
                  <a:pt x="157416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5" name="object 805"/>
          <p:cNvSpPr/>
          <p:nvPr/>
        </p:nvSpPr>
        <p:spPr>
          <a:xfrm>
            <a:off x="8952738" y="2631884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588" y="0"/>
                </a:moveTo>
                <a:lnTo>
                  <a:pt x="102044" y="7620"/>
                </a:lnTo>
                <a:lnTo>
                  <a:pt x="66738" y="24955"/>
                </a:lnTo>
                <a:lnTo>
                  <a:pt x="37147" y="50863"/>
                </a:lnTo>
                <a:lnTo>
                  <a:pt x="15303" y="83502"/>
                </a:lnTo>
                <a:lnTo>
                  <a:pt x="2603" y="120713"/>
                </a:lnTo>
                <a:lnTo>
                  <a:pt x="0" y="159892"/>
                </a:lnTo>
                <a:lnTo>
                  <a:pt x="7619" y="198437"/>
                </a:lnTo>
                <a:lnTo>
                  <a:pt x="24891" y="233743"/>
                </a:lnTo>
                <a:lnTo>
                  <a:pt x="50800" y="263271"/>
                </a:lnTo>
                <a:lnTo>
                  <a:pt x="83438" y="285178"/>
                </a:lnTo>
                <a:lnTo>
                  <a:pt x="120650" y="297878"/>
                </a:lnTo>
                <a:lnTo>
                  <a:pt x="159829" y="300481"/>
                </a:lnTo>
                <a:lnTo>
                  <a:pt x="198437" y="292861"/>
                </a:lnTo>
                <a:lnTo>
                  <a:pt x="233679" y="275526"/>
                </a:lnTo>
                <a:lnTo>
                  <a:pt x="263270" y="249681"/>
                </a:lnTo>
                <a:lnTo>
                  <a:pt x="285114" y="217042"/>
                </a:lnTo>
                <a:lnTo>
                  <a:pt x="297878" y="179831"/>
                </a:lnTo>
                <a:lnTo>
                  <a:pt x="300481" y="140588"/>
                </a:lnTo>
                <a:lnTo>
                  <a:pt x="292861" y="102044"/>
                </a:lnTo>
                <a:lnTo>
                  <a:pt x="275526" y="66801"/>
                </a:lnTo>
                <a:lnTo>
                  <a:pt x="249618" y="37210"/>
                </a:lnTo>
                <a:lnTo>
                  <a:pt x="216979" y="15366"/>
                </a:lnTo>
                <a:lnTo>
                  <a:pt x="179831" y="2666"/>
                </a:lnTo>
                <a:lnTo>
                  <a:pt x="14058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6" name="object 806"/>
          <p:cNvSpPr/>
          <p:nvPr/>
        </p:nvSpPr>
        <p:spPr>
          <a:xfrm>
            <a:off x="3829792" y="2336165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89" h="300989">
                <a:moveTo>
                  <a:pt x="140569" y="0"/>
                </a:moveTo>
                <a:lnTo>
                  <a:pt x="102025" y="7620"/>
                </a:lnTo>
                <a:lnTo>
                  <a:pt x="66776" y="24955"/>
                </a:lnTo>
                <a:lnTo>
                  <a:pt x="37185" y="50800"/>
                </a:lnTo>
                <a:lnTo>
                  <a:pt x="15303" y="83439"/>
                </a:lnTo>
                <a:lnTo>
                  <a:pt x="2628" y="120650"/>
                </a:lnTo>
                <a:lnTo>
                  <a:pt x="0" y="159893"/>
                </a:lnTo>
                <a:lnTo>
                  <a:pt x="7594" y="198437"/>
                </a:lnTo>
                <a:lnTo>
                  <a:pt x="24955" y="233680"/>
                </a:lnTo>
                <a:lnTo>
                  <a:pt x="50825" y="263271"/>
                </a:lnTo>
                <a:lnTo>
                  <a:pt x="83445" y="285115"/>
                </a:lnTo>
                <a:lnTo>
                  <a:pt x="120675" y="297815"/>
                </a:lnTo>
                <a:lnTo>
                  <a:pt x="159867" y="300418"/>
                </a:lnTo>
                <a:lnTo>
                  <a:pt x="198437" y="292862"/>
                </a:lnTo>
                <a:lnTo>
                  <a:pt x="233686" y="275526"/>
                </a:lnTo>
                <a:lnTo>
                  <a:pt x="263277" y="249618"/>
                </a:lnTo>
                <a:lnTo>
                  <a:pt x="285153" y="216979"/>
                </a:lnTo>
                <a:lnTo>
                  <a:pt x="297834" y="179768"/>
                </a:lnTo>
                <a:lnTo>
                  <a:pt x="300462" y="140589"/>
                </a:lnTo>
                <a:lnTo>
                  <a:pt x="292868" y="102044"/>
                </a:lnTo>
                <a:lnTo>
                  <a:pt x="275507" y="66738"/>
                </a:lnTo>
                <a:lnTo>
                  <a:pt x="249662" y="37211"/>
                </a:lnTo>
                <a:lnTo>
                  <a:pt x="217017" y="15303"/>
                </a:lnTo>
                <a:lnTo>
                  <a:pt x="179812" y="2603"/>
                </a:lnTo>
                <a:lnTo>
                  <a:pt x="140569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7" name="object 807"/>
          <p:cNvSpPr/>
          <p:nvPr/>
        </p:nvSpPr>
        <p:spPr>
          <a:xfrm>
            <a:off x="4390358" y="4606715"/>
            <a:ext cx="374650" cy="374015"/>
          </a:xfrm>
          <a:custGeom>
            <a:avLst/>
            <a:gdLst/>
            <a:ahLst/>
            <a:cxnLst/>
            <a:rect l="l" t="t" r="r" b="b"/>
            <a:pathLst>
              <a:path w="374650" h="374014">
                <a:moveTo>
                  <a:pt x="201460" y="0"/>
                </a:moveTo>
                <a:lnTo>
                  <a:pt x="156343" y="1987"/>
                </a:lnTo>
                <a:lnTo>
                  <a:pt x="113030" y="14687"/>
                </a:lnTo>
                <a:lnTo>
                  <a:pt x="74015" y="37407"/>
                </a:lnTo>
                <a:lnTo>
                  <a:pt x="41567" y="68789"/>
                </a:lnTo>
                <a:lnTo>
                  <a:pt x="17608" y="107035"/>
                </a:lnTo>
                <a:lnTo>
                  <a:pt x="3448" y="149898"/>
                </a:lnTo>
                <a:lnTo>
                  <a:pt x="0" y="194894"/>
                </a:lnTo>
                <a:lnTo>
                  <a:pt x="7365" y="239445"/>
                </a:lnTo>
                <a:lnTo>
                  <a:pt x="25222" y="280892"/>
                </a:lnTo>
                <a:lnTo>
                  <a:pt x="52482" y="316909"/>
                </a:lnTo>
                <a:lnTo>
                  <a:pt x="87534" y="345306"/>
                </a:lnTo>
                <a:lnTo>
                  <a:pt x="128409" y="364534"/>
                </a:lnTo>
                <a:lnTo>
                  <a:pt x="172688" y="373386"/>
                </a:lnTo>
                <a:lnTo>
                  <a:pt x="217760" y="371405"/>
                </a:lnTo>
                <a:lnTo>
                  <a:pt x="261092" y="358705"/>
                </a:lnTo>
                <a:lnTo>
                  <a:pt x="300081" y="335984"/>
                </a:lnTo>
                <a:lnTo>
                  <a:pt x="332530" y="304577"/>
                </a:lnTo>
                <a:lnTo>
                  <a:pt x="356539" y="266331"/>
                </a:lnTo>
                <a:lnTo>
                  <a:pt x="370681" y="223494"/>
                </a:lnTo>
                <a:lnTo>
                  <a:pt x="374148" y="178447"/>
                </a:lnTo>
                <a:lnTo>
                  <a:pt x="366731" y="133921"/>
                </a:lnTo>
                <a:lnTo>
                  <a:pt x="348875" y="92475"/>
                </a:lnTo>
                <a:lnTo>
                  <a:pt x="321665" y="56483"/>
                </a:lnTo>
                <a:lnTo>
                  <a:pt x="286562" y="28035"/>
                </a:lnTo>
                <a:lnTo>
                  <a:pt x="245687" y="8858"/>
                </a:lnTo>
                <a:lnTo>
                  <a:pt x="20146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8" name="object 808"/>
          <p:cNvSpPr/>
          <p:nvPr/>
        </p:nvSpPr>
        <p:spPr>
          <a:xfrm>
            <a:off x="9542716" y="2654744"/>
            <a:ext cx="336550" cy="336550"/>
          </a:xfrm>
          <a:custGeom>
            <a:avLst/>
            <a:gdLst/>
            <a:ahLst/>
            <a:cxnLst/>
            <a:rect l="l" t="t" r="r" b="b"/>
            <a:pathLst>
              <a:path w="336550" h="336550">
                <a:moveTo>
                  <a:pt x="157416" y="0"/>
                </a:moveTo>
                <a:lnTo>
                  <a:pt x="114236" y="8509"/>
                </a:lnTo>
                <a:lnTo>
                  <a:pt x="74739" y="27940"/>
                </a:lnTo>
                <a:lnTo>
                  <a:pt x="41592" y="56896"/>
                </a:lnTo>
                <a:lnTo>
                  <a:pt x="17081" y="93472"/>
                </a:lnTo>
                <a:lnTo>
                  <a:pt x="2921" y="135127"/>
                </a:lnTo>
                <a:lnTo>
                  <a:pt x="0" y="179006"/>
                </a:lnTo>
                <a:lnTo>
                  <a:pt x="8509" y="222186"/>
                </a:lnTo>
                <a:lnTo>
                  <a:pt x="27876" y="261683"/>
                </a:lnTo>
                <a:lnTo>
                  <a:pt x="56896" y="294830"/>
                </a:lnTo>
                <a:lnTo>
                  <a:pt x="93408" y="319277"/>
                </a:lnTo>
                <a:lnTo>
                  <a:pt x="135064" y="333501"/>
                </a:lnTo>
                <a:lnTo>
                  <a:pt x="179006" y="336423"/>
                </a:lnTo>
                <a:lnTo>
                  <a:pt x="222123" y="327914"/>
                </a:lnTo>
                <a:lnTo>
                  <a:pt x="261683" y="308482"/>
                </a:lnTo>
                <a:lnTo>
                  <a:pt x="294767" y="279526"/>
                </a:lnTo>
                <a:lnTo>
                  <a:pt x="319277" y="242950"/>
                </a:lnTo>
                <a:lnTo>
                  <a:pt x="333501" y="201358"/>
                </a:lnTo>
                <a:lnTo>
                  <a:pt x="336423" y="157416"/>
                </a:lnTo>
                <a:lnTo>
                  <a:pt x="327914" y="114236"/>
                </a:lnTo>
                <a:lnTo>
                  <a:pt x="308482" y="74739"/>
                </a:lnTo>
                <a:lnTo>
                  <a:pt x="279526" y="41655"/>
                </a:lnTo>
                <a:lnTo>
                  <a:pt x="242950" y="17145"/>
                </a:lnTo>
                <a:lnTo>
                  <a:pt x="201295" y="2921"/>
                </a:lnTo>
                <a:lnTo>
                  <a:pt x="157416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10895203" y="2686685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89">
                <a:moveTo>
                  <a:pt x="140652" y="0"/>
                </a:moveTo>
                <a:lnTo>
                  <a:pt x="102044" y="7620"/>
                </a:lnTo>
                <a:lnTo>
                  <a:pt x="66801" y="24955"/>
                </a:lnTo>
                <a:lnTo>
                  <a:pt x="37211" y="50800"/>
                </a:lnTo>
                <a:lnTo>
                  <a:pt x="15367" y="83439"/>
                </a:lnTo>
                <a:lnTo>
                  <a:pt x="2667" y="120650"/>
                </a:lnTo>
                <a:lnTo>
                  <a:pt x="0" y="159829"/>
                </a:lnTo>
                <a:lnTo>
                  <a:pt x="7620" y="198374"/>
                </a:lnTo>
                <a:lnTo>
                  <a:pt x="24955" y="233679"/>
                </a:lnTo>
                <a:lnTo>
                  <a:pt x="50863" y="263271"/>
                </a:lnTo>
                <a:lnTo>
                  <a:pt x="83502" y="285115"/>
                </a:lnTo>
                <a:lnTo>
                  <a:pt x="120713" y="297815"/>
                </a:lnTo>
                <a:lnTo>
                  <a:pt x="159893" y="300418"/>
                </a:lnTo>
                <a:lnTo>
                  <a:pt x="198437" y="292798"/>
                </a:lnTo>
                <a:lnTo>
                  <a:pt x="233743" y="275463"/>
                </a:lnTo>
                <a:lnTo>
                  <a:pt x="263334" y="249618"/>
                </a:lnTo>
                <a:lnTo>
                  <a:pt x="285178" y="216979"/>
                </a:lnTo>
                <a:lnTo>
                  <a:pt x="297878" y="179768"/>
                </a:lnTo>
                <a:lnTo>
                  <a:pt x="300481" y="140589"/>
                </a:lnTo>
                <a:lnTo>
                  <a:pt x="292862" y="102044"/>
                </a:lnTo>
                <a:lnTo>
                  <a:pt x="275526" y="66738"/>
                </a:lnTo>
                <a:lnTo>
                  <a:pt x="249681" y="37147"/>
                </a:lnTo>
                <a:lnTo>
                  <a:pt x="216979" y="15303"/>
                </a:lnTo>
                <a:lnTo>
                  <a:pt x="179831" y="2603"/>
                </a:lnTo>
                <a:lnTo>
                  <a:pt x="14065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6301956" y="2713355"/>
            <a:ext cx="552450" cy="550545"/>
          </a:xfrm>
          <a:custGeom>
            <a:avLst/>
            <a:gdLst/>
            <a:ahLst/>
            <a:cxnLst/>
            <a:rect l="l" t="t" r="r" b="b"/>
            <a:pathLst>
              <a:path w="552450" h="550545">
                <a:moveTo>
                  <a:pt x="301790" y="0"/>
                </a:moveTo>
                <a:lnTo>
                  <a:pt x="244132" y="634"/>
                </a:lnTo>
                <a:lnTo>
                  <a:pt x="187744" y="13334"/>
                </a:lnTo>
                <a:lnTo>
                  <a:pt x="135293" y="37401"/>
                </a:lnTo>
                <a:lnTo>
                  <a:pt x="89001" y="71881"/>
                </a:lnTo>
                <a:lnTo>
                  <a:pt x="50901" y="115252"/>
                </a:lnTo>
                <a:lnTo>
                  <a:pt x="22567" y="165607"/>
                </a:lnTo>
                <a:lnTo>
                  <a:pt x="5353" y="220725"/>
                </a:lnTo>
                <a:lnTo>
                  <a:pt x="0" y="278193"/>
                </a:lnTo>
                <a:lnTo>
                  <a:pt x="6692" y="335533"/>
                </a:lnTo>
                <a:lnTo>
                  <a:pt x="25196" y="390271"/>
                </a:lnTo>
                <a:lnTo>
                  <a:pt x="54648" y="439927"/>
                </a:lnTo>
                <a:lnTo>
                  <a:pt x="93764" y="482409"/>
                </a:lnTo>
                <a:lnTo>
                  <a:pt x="140944" y="515810"/>
                </a:lnTo>
                <a:lnTo>
                  <a:pt x="193903" y="538670"/>
                </a:lnTo>
                <a:lnTo>
                  <a:pt x="250545" y="549973"/>
                </a:lnTo>
                <a:lnTo>
                  <a:pt x="308267" y="549338"/>
                </a:lnTo>
                <a:lnTo>
                  <a:pt x="364591" y="536638"/>
                </a:lnTo>
                <a:lnTo>
                  <a:pt x="417042" y="512508"/>
                </a:lnTo>
                <a:lnTo>
                  <a:pt x="463397" y="478027"/>
                </a:lnTo>
                <a:lnTo>
                  <a:pt x="501497" y="434721"/>
                </a:lnTo>
                <a:lnTo>
                  <a:pt x="529818" y="384365"/>
                </a:lnTo>
                <a:lnTo>
                  <a:pt x="546963" y="329247"/>
                </a:lnTo>
                <a:lnTo>
                  <a:pt x="552361" y="271779"/>
                </a:lnTo>
                <a:lnTo>
                  <a:pt x="545630" y="214439"/>
                </a:lnTo>
                <a:lnTo>
                  <a:pt x="527151" y="159702"/>
                </a:lnTo>
                <a:lnTo>
                  <a:pt x="497687" y="110045"/>
                </a:lnTo>
                <a:lnTo>
                  <a:pt x="458571" y="67564"/>
                </a:lnTo>
                <a:lnTo>
                  <a:pt x="411454" y="34163"/>
                </a:lnTo>
                <a:lnTo>
                  <a:pt x="358432" y="11302"/>
                </a:lnTo>
                <a:lnTo>
                  <a:pt x="30179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8289543" y="2283142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4" h="432435">
                <a:moveTo>
                  <a:pt x="210248" y="0"/>
                </a:moveTo>
                <a:lnTo>
                  <a:pt x="162305" y="6667"/>
                </a:lnTo>
                <a:lnTo>
                  <a:pt x="117094" y="23939"/>
                </a:lnTo>
                <a:lnTo>
                  <a:pt x="76834" y="50736"/>
                </a:lnTo>
                <a:lnTo>
                  <a:pt x="43497" y="85851"/>
                </a:lnTo>
                <a:lnTo>
                  <a:pt x="18859" y="127507"/>
                </a:lnTo>
                <a:lnTo>
                  <a:pt x="4063" y="173608"/>
                </a:lnTo>
                <a:lnTo>
                  <a:pt x="0" y="221869"/>
                </a:lnTo>
                <a:lnTo>
                  <a:pt x="6667" y="269811"/>
                </a:lnTo>
                <a:lnTo>
                  <a:pt x="23875" y="315023"/>
                </a:lnTo>
                <a:lnTo>
                  <a:pt x="50736" y="355346"/>
                </a:lnTo>
                <a:lnTo>
                  <a:pt x="85851" y="388620"/>
                </a:lnTo>
                <a:lnTo>
                  <a:pt x="127507" y="413257"/>
                </a:lnTo>
                <a:lnTo>
                  <a:pt x="173545" y="428053"/>
                </a:lnTo>
                <a:lnTo>
                  <a:pt x="221805" y="432180"/>
                </a:lnTo>
                <a:lnTo>
                  <a:pt x="269684" y="425450"/>
                </a:lnTo>
                <a:lnTo>
                  <a:pt x="314959" y="408304"/>
                </a:lnTo>
                <a:lnTo>
                  <a:pt x="355282" y="381444"/>
                </a:lnTo>
                <a:lnTo>
                  <a:pt x="388556" y="346328"/>
                </a:lnTo>
                <a:lnTo>
                  <a:pt x="413194" y="304673"/>
                </a:lnTo>
                <a:lnTo>
                  <a:pt x="427989" y="258572"/>
                </a:lnTo>
                <a:lnTo>
                  <a:pt x="432117" y="210312"/>
                </a:lnTo>
                <a:lnTo>
                  <a:pt x="425450" y="162369"/>
                </a:lnTo>
                <a:lnTo>
                  <a:pt x="408241" y="117157"/>
                </a:lnTo>
                <a:lnTo>
                  <a:pt x="381380" y="76834"/>
                </a:lnTo>
                <a:lnTo>
                  <a:pt x="346265" y="43561"/>
                </a:lnTo>
                <a:lnTo>
                  <a:pt x="304609" y="18923"/>
                </a:lnTo>
                <a:lnTo>
                  <a:pt x="258508" y="4127"/>
                </a:lnTo>
                <a:lnTo>
                  <a:pt x="21024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5515870" y="2282063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5" h="432435">
                <a:moveTo>
                  <a:pt x="210292" y="0"/>
                </a:moveTo>
                <a:lnTo>
                  <a:pt x="162394" y="6731"/>
                </a:lnTo>
                <a:lnTo>
                  <a:pt x="117125" y="23939"/>
                </a:lnTo>
                <a:lnTo>
                  <a:pt x="76841" y="50736"/>
                </a:lnTo>
                <a:lnTo>
                  <a:pt x="43554" y="85851"/>
                </a:lnTo>
                <a:lnTo>
                  <a:pt x="18872" y="127508"/>
                </a:lnTo>
                <a:lnTo>
                  <a:pt x="4114" y="173672"/>
                </a:lnTo>
                <a:lnTo>
                  <a:pt x="0" y="221869"/>
                </a:lnTo>
                <a:lnTo>
                  <a:pt x="6692" y="269811"/>
                </a:lnTo>
                <a:lnTo>
                  <a:pt x="23882" y="315023"/>
                </a:lnTo>
                <a:lnTo>
                  <a:pt x="50749" y="355346"/>
                </a:lnTo>
                <a:lnTo>
                  <a:pt x="85845" y="388620"/>
                </a:lnTo>
                <a:lnTo>
                  <a:pt x="127495" y="413258"/>
                </a:lnTo>
                <a:lnTo>
                  <a:pt x="173602" y="428053"/>
                </a:lnTo>
                <a:lnTo>
                  <a:pt x="221849" y="432181"/>
                </a:lnTo>
                <a:lnTo>
                  <a:pt x="269773" y="425513"/>
                </a:lnTo>
                <a:lnTo>
                  <a:pt x="315017" y="408241"/>
                </a:lnTo>
                <a:lnTo>
                  <a:pt x="355301" y="381444"/>
                </a:lnTo>
                <a:lnTo>
                  <a:pt x="388613" y="346329"/>
                </a:lnTo>
                <a:lnTo>
                  <a:pt x="413270" y="304673"/>
                </a:lnTo>
                <a:lnTo>
                  <a:pt x="428028" y="258572"/>
                </a:lnTo>
                <a:lnTo>
                  <a:pt x="432168" y="210312"/>
                </a:lnTo>
                <a:lnTo>
                  <a:pt x="425475" y="162433"/>
                </a:lnTo>
                <a:lnTo>
                  <a:pt x="408260" y="117157"/>
                </a:lnTo>
                <a:lnTo>
                  <a:pt x="381419" y="76835"/>
                </a:lnTo>
                <a:lnTo>
                  <a:pt x="346297" y="43561"/>
                </a:lnTo>
                <a:lnTo>
                  <a:pt x="304647" y="18923"/>
                </a:lnTo>
                <a:lnTo>
                  <a:pt x="258533" y="4127"/>
                </a:lnTo>
                <a:lnTo>
                  <a:pt x="210292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9907651" y="2296033"/>
            <a:ext cx="389890" cy="389255"/>
          </a:xfrm>
          <a:custGeom>
            <a:avLst/>
            <a:gdLst/>
            <a:ahLst/>
            <a:cxnLst/>
            <a:rect l="l" t="t" r="r" b="b"/>
            <a:pathLst>
              <a:path w="389890" h="389255">
                <a:moveTo>
                  <a:pt x="209740" y="0"/>
                </a:moveTo>
                <a:lnTo>
                  <a:pt x="162750" y="2095"/>
                </a:lnTo>
                <a:lnTo>
                  <a:pt x="117665" y="15303"/>
                </a:lnTo>
                <a:lnTo>
                  <a:pt x="77089" y="38989"/>
                </a:lnTo>
                <a:lnTo>
                  <a:pt x="43306" y="71691"/>
                </a:lnTo>
                <a:lnTo>
                  <a:pt x="18288" y="111505"/>
                </a:lnTo>
                <a:lnTo>
                  <a:pt x="3619" y="156083"/>
                </a:lnTo>
                <a:lnTo>
                  <a:pt x="0" y="202946"/>
                </a:lnTo>
                <a:lnTo>
                  <a:pt x="7683" y="249300"/>
                </a:lnTo>
                <a:lnTo>
                  <a:pt x="26289" y="292480"/>
                </a:lnTo>
                <a:lnTo>
                  <a:pt x="54673" y="329946"/>
                </a:lnTo>
                <a:lnTo>
                  <a:pt x="91185" y="359537"/>
                </a:lnTo>
                <a:lnTo>
                  <a:pt x="133730" y="379539"/>
                </a:lnTo>
                <a:lnTo>
                  <a:pt x="179768" y="388747"/>
                </a:lnTo>
                <a:lnTo>
                  <a:pt x="226695" y="386715"/>
                </a:lnTo>
                <a:lnTo>
                  <a:pt x="271843" y="373443"/>
                </a:lnTo>
                <a:lnTo>
                  <a:pt x="312420" y="349821"/>
                </a:lnTo>
                <a:lnTo>
                  <a:pt x="346201" y="317119"/>
                </a:lnTo>
                <a:lnTo>
                  <a:pt x="371157" y="277304"/>
                </a:lnTo>
                <a:lnTo>
                  <a:pt x="385952" y="232727"/>
                </a:lnTo>
                <a:lnTo>
                  <a:pt x="389508" y="185864"/>
                </a:lnTo>
                <a:lnTo>
                  <a:pt x="381825" y="139509"/>
                </a:lnTo>
                <a:lnTo>
                  <a:pt x="363220" y="96266"/>
                </a:lnTo>
                <a:lnTo>
                  <a:pt x="334899" y="58864"/>
                </a:lnTo>
                <a:lnTo>
                  <a:pt x="298386" y="29273"/>
                </a:lnTo>
                <a:lnTo>
                  <a:pt x="255841" y="9271"/>
                </a:lnTo>
                <a:lnTo>
                  <a:pt x="20974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4" name="object 814"/>
          <p:cNvSpPr/>
          <p:nvPr/>
        </p:nvSpPr>
        <p:spPr>
          <a:xfrm>
            <a:off x="10893297" y="2295842"/>
            <a:ext cx="375920" cy="374650"/>
          </a:xfrm>
          <a:custGeom>
            <a:avLst/>
            <a:gdLst/>
            <a:ahLst/>
            <a:cxnLst/>
            <a:rect l="l" t="t" r="r" b="b"/>
            <a:pathLst>
              <a:path w="375920" h="374650">
                <a:moveTo>
                  <a:pt x="202120" y="0"/>
                </a:moveTo>
                <a:lnTo>
                  <a:pt x="156908" y="2031"/>
                </a:lnTo>
                <a:lnTo>
                  <a:pt x="113410" y="14795"/>
                </a:lnTo>
                <a:lnTo>
                  <a:pt x="74295" y="37592"/>
                </a:lnTo>
                <a:lnTo>
                  <a:pt x="41719" y="69024"/>
                </a:lnTo>
                <a:lnTo>
                  <a:pt x="17652" y="107442"/>
                </a:lnTo>
                <a:lnTo>
                  <a:pt x="3492" y="150431"/>
                </a:lnTo>
                <a:lnTo>
                  <a:pt x="0" y="195579"/>
                </a:lnTo>
                <a:lnTo>
                  <a:pt x="7429" y="240283"/>
                </a:lnTo>
                <a:lnTo>
                  <a:pt x="25336" y="281876"/>
                </a:lnTo>
                <a:lnTo>
                  <a:pt x="52704" y="318007"/>
                </a:lnTo>
                <a:lnTo>
                  <a:pt x="87883" y="346519"/>
                </a:lnTo>
                <a:lnTo>
                  <a:pt x="128841" y="365759"/>
                </a:lnTo>
                <a:lnTo>
                  <a:pt x="173291" y="374650"/>
                </a:lnTo>
                <a:lnTo>
                  <a:pt x="218503" y="372681"/>
                </a:lnTo>
                <a:lnTo>
                  <a:pt x="261937" y="359918"/>
                </a:lnTo>
                <a:lnTo>
                  <a:pt x="301117" y="337121"/>
                </a:lnTo>
                <a:lnTo>
                  <a:pt x="333692" y="305625"/>
                </a:lnTo>
                <a:lnTo>
                  <a:pt x="357758" y="267271"/>
                </a:lnTo>
                <a:lnTo>
                  <a:pt x="371919" y="224281"/>
                </a:lnTo>
                <a:lnTo>
                  <a:pt x="375411" y="179133"/>
                </a:lnTo>
                <a:lnTo>
                  <a:pt x="367982" y="134429"/>
                </a:lnTo>
                <a:lnTo>
                  <a:pt x="350075" y="92837"/>
                </a:lnTo>
                <a:lnTo>
                  <a:pt x="322706" y="56705"/>
                </a:lnTo>
                <a:lnTo>
                  <a:pt x="287527" y="28194"/>
                </a:lnTo>
                <a:lnTo>
                  <a:pt x="246570" y="8953"/>
                </a:lnTo>
                <a:lnTo>
                  <a:pt x="20212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5" name="object 815"/>
          <p:cNvSpPr/>
          <p:nvPr/>
        </p:nvSpPr>
        <p:spPr>
          <a:xfrm>
            <a:off x="9998329" y="3245993"/>
            <a:ext cx="436880" cy="437515"/>
          </a:xfrm>
          <a:custGeom>
            <a:avLst/>
            <a:gdLst/>
            <a:ahLst/>
            <a:cxnLst/>
            <a:rect l="l" t="t" r="r" b="b"/>
            <a:pathLst>
              <a:path w="436879" h="437514">
                <a:moveTo>
                  <a:pt x="212598" y="0"/>
                </a:moveTo>
                <a:lnTo>
                  <a:pt x="164147" y="6794"/>
                </a:lnTo>
                <a:lnTo>
                  <a:pt x="118427" y="24193"/>
                </a:lnTo>
                <a:lnTo>
                  <a:pt x="77660" y="51307"/>
                </a:lnTo>
                <a:lnTo>
                  <a:pt x="44005" y="86804"/>
                </a:lnTo>
                <a:lnTo>
                  <a:pt x="19113" y="128904"/>
                </a:lnTo>
                <a:lnTo>
                  <a:pt x="4191" y="175513"/>
                </a:lnTo>
                <a:lnTo>
                  <a:pt x="0" y="224281"/>
                </a:lnTo>
                <a:lnTo>
                  <a:pt x="6794" y="272795"/>
                </a:lnTo>
                <a:lnTo>
                  <a:pt x="24129" y="318515"/>
                </a:lnTo>
                <a:lnTo>
                  <a:pt x="51307" y="359219"/>
                </a:lnTo>
                <a:lnTo>
                  <a:pt x="86804" y="392874"/>
                </a:lnTo>
                <a:lnTo>
                  <a:pt x="128904" y="417829"/>
                </a:lnTo>
                <a:lnTo>
                  <a:pt x="175514" y="432752"/>
                </a:lnTo>
                <a:lnTo>
                  <a:pt x="224281" y="436943"/>
                </a:lnTo>
                <a:lnTo>
                  <a:pt x="272732" y="430149"/>
                </a:lnTo>
                <a:lnTo>
                  <a:pt x="318516" y="412750"/>
                </a:lnTo>
                <a:lnTo>
                  <a:pt x="359219" y="385635"/>
                </a:lnTo>
                <a:lnTo>
                  <a:pt x="392874" y="350138"/>
                </a:lnTo>
                <a:lnTo>
                  <a:pt x="417829" y="307975"/>
                </a:lnTo>
                <a:lnTo>
                  <a:pt x="432689" y="261429"/>
                </a:lnTo>
                <a:lnTo>
                  <a:pt x="436879" y="212661"/>
                </a:lnTo>
                <a:lnTo>
                  <a:pt x="430149" y="164147"/>
                </a:lnTo>
                <a:lnTo>
                  <a:pt x="412750" y="118427"/>
                </a:lnTo>
                <a:lnTo>
                  <a:pt x="385635" y="77724"/>
                </a:lnTo>
                <a:lnTo>
                  <a:pt x="350139" y="44068"/>
                </a:lnTo>
                <a:lnTo>
                  <a:pt x="307975" y="19113"/>
                </a:lnTo>
                <a:lnTo>
                  <a:pt x="261429" y="4190"/>
                </a:lnTo>
                <a:lnTo>
                  <a:pt x="212598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16" name="object 816"/>
          <p:cNvSpPr/>
          <p:nvPr/>
        </p:nvSpPr>
        <p:spPr>
          <a:xfrm>
            <a:off x="10049319" y="5943295"/>
            <a:ext cx="417830" cy="417830"/>
          </a:xfrm>
          <a:custGeom>
            <a:avLst/>
            <a:gdLst/>
            <a:ahLst/>
            <a:cxnLst/>
            <a:rect l="l" t="t" r="r" b="b"/>
            <a:pathLst>
              <a:path w="417829" h="417829">
                <a:moveTo>
                  <a:pt x="203200" y="0"/>
                </a:moveTo>
                <a:lnTo>
                  <a:pt x="156845" y="6470"/>
                </a:lnTo>
                <a:lnTo>
                  <a:pt x="113157" y="23094"/>
                </a:lnTo>
                <a:lnTo>
                  <a:pt x="74295" y="49015"/>
                </a:lnTo>
                <a:lnTo>
                  <a:pt x="42100" y="82943"/>
                </a:lnTo>
                <a:lnTo>
                  <a:pt x="18288" y="123177"/>
                </a:lnTo>
                <a:lnTo>
                  <a:pt x="4000" y="167703"/>
                </a:lnTo>
                <a:lnTo>
                  <a:pt x="0" y="214287"/>
                </a:lnTo>
                <a:lnTo>
                  <a:pt x="6476" y="260597"/>
                </a:lnTo>
                <a:lnTo>
                  <a:pt x="23114" y="304304"/>
                </a:lnTo>
                <a:lnTo>
                  <a:pt x="49022" y="343223"/>
                </a:lnTo>
                <a:lnTo>
                  <a:pt x="82931" y="375392"/>
                </a:lnTo>
                <a:lnTo>
                  <a:pt x="123190" y="399205"/>
                </a:lnTo>
                <a:lnTo>
                  <a:pt x="167703" y="413492"/>
                </a:lnTo>
                <a:lnTo>
                  <a:pt x="214312" y="417487"/>
                </a:lnTo>
                <a:lnTo>
                  <a:pt x="260603" y="411010"/>
                </a:lnTo>
                <a:lnTo>
                  <a:pt x="304355" y="394366"/>
                </a:lnTo>
                <a:lnTo>
                  <a:pt x="343281" y="368446"/>
                </a:lnTo>
                <a:lnTo>
                  <a:pt x="375412" y="334537"/>
                </a:lnTo>
                <a:lnTo>
                  <a:pt x="399224" y="294284"/>
                </a:lnTo>
                <a:lnTo>
                  <a:pt x="413512" y="249758"/>
                </a:lnTo>
                <a:lnTo>
                  <a:pt x="417512" y="203174"/>
                </a:lnTo>
                <a:lnTo>
                  <a:pt x="410972" y="156838"/>
                </a:lnTo>
                <a:lnTo>
                  <a:pt x="394398" y="113131"/>
                </a:lnTo>
                <a:lnTo>
                  <a:pt x="368426" y="74212"/>
                </a:lnTo>
                <a:lnTo>
                  <a:pt x="334518" y="42068"/>
                </a:lnTo>
                <a:lnTo>
                  <a:pt x="294259" y="18230"/>
                </a:lnTo>
                <a:lnTo>
                  <a:pt x="249745" y="3994"/>
                </a:lnTo>
                <a:lnTo>
                  <a:pt x="203200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17" name="object 817"/>
          <p:cNvGrpSpPr/>
          <p:nvPr/>
        </p:nvGrpSpPr>
        <p:grpSpPr>
          <a:xfrm>
            <a:off x="8017382" y="3357922"/>
            <a:ext cx="106045" cy="94615"/>
            <a:chOff x="8017382" y="3357922"/>
            <a:chExt cx="106045" cy="94615"/>
          </a:xfrm>
        </p:grpSpPr>
        <p:pic>
          <p:nvPicPr>
            <p:cNvPr id="818" name="object 818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8017382" y="3357922"/>
              <a:ext cx="105841" cy="13419"/>
            </a:xfrm>
            <a:prstGeom prst="rect">
              <a:avLst/>
            </a:prstGeom>
          </p:spPr>
        </p:pic>
        <p:pic>
          <p:nvPicPr>
            <p:cNvPr id="819" name="object 819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8017382" y="3384776"/>
              <a:ext cx="105841" cy="26888"/>
            </a:xfrm>
            <a:prstGeom prst="rect">
              <a:avLst/>
            </a:prstGeom>
          </p:spPr>
        </p:pic>
        <p:pic>
          <p:nvPicPr>
            <p:cNvPr id="820" name="object 820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8017382" y="3425123"/>
              <a:ext cx="105841" cy="26863"/>
            </a:xfrm>
            <a:prstGeom prst="rect">
              <a:avLst/>
            </a:prstGeom>
          </p:spPr>
        </p:pic>
      </p:grpSp>
      <p:sp>
        <p:nvSpPr>
          <p:cNvPr id="821" name="object 821"/>
          <p:cNvSpPr/>
          <p:nvPr/>
        </p:nvSpPr>
        <p:spPr>
          <a:xfrm>
            <a:off x="12327191" y="2340610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69">
                <a:moveTo>
                  <a:pt x="0" y="0"/>
                </a:moveTo>
                <a:lnTo>
                  <a:pt x="0" y="1143"/>
                </a:lnTo>
                <a:lnTo>
                  <a:pt x="4254" y="1143"/>
                </a:lnTo>
                <a:lnTo>
                  <a:pt x="0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2" name="object 822"/>
          <p:cNvSpPr/>
          <p:nvPr/>
        </p:nvSpPr>
        <p:spPr>
          <a:xfrm>
            <a:off x="12504102" y="2442337"/>
            <a:ext cx="53975" cy="114300"/>
          </a:xfrm>
          <a:custGeom>
            <a:avLst/>
            <a:gdLst/>
            <a:ahLst/>
            <a:cxnLst/>
            <a:rect l="l" t="t" r="r" b="b"/>
            <a:pathLst>
              <a:path w="53975" h="114300">
                <a:moveTo>
                  <a:pt x="0" y="0"/>
                </a:moveTo>
                <a:lnTo>
                  <a:pt x="0" y="114236"/>
                </a:lnTo>
                <a:lnTo>
                  <a:pt x="53784" y="114236"/>
                </a:lnTo>
                <a:lnTo>
                  <a:pt x="53784" y="40449"/>
                </a:lnTo>
                <a:lnTo>
                  <a:pt x="0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3" name="object 823"/>
          <p:cNvSpPr/>
          <p:nvPr/>
        </p:nvSpPr>
        <p:spPr>
          <a:xfrm>
            <a:off x="12339319" y="2341499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1015" y="0"/>
                </a:moveTo>
                <a:lnTo>
                  <a:pt x="0" y="190"/>
                </a:lnTo>
                <a:lnTo>
                  <a:pt x="3175" y="190"/>
                </a:lnTo>
                <a:lnTo>
                  <a:pt x="1015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4" name="object 824"/>
          <p:cNvSpPr/>
          <p:nvPr/>
        </p:nvSpPr>
        <p:spPr>
          <a:xfrm>
            <a:off x="12241213" y="2349753"/>
            <a:ext cx="426084" cy="260985"/>
          </a:xfrm>
          <a:custGeom>
            <a:avLst/>
            <a:gdLst/>
            <a:ahLst/>
            <a:cxnLst/>
            <a:rect l="l" t="t" r="r" b="b"/>
            <a:pathLst>
              <a:path w="426084" h="260985">
                <a:moveTo>
                  <a:pt x="262890" y="206819"/>
                </a:moveTo>
                <a:lnTo>
                  <a:pt x="45085" y="206819"/>
                </a:lnTo>
                <a:lnTo>
                  <a:pt x="0" y="260604"/>
                </a:lnTo>
                <a:lnTo>
                  <a:pt x="262890" y="260604"/>
                </a:lnTo>
                <a:lnTo>
                  <a:pt x="262890" y="206819"/>
                </a:lnTo>
                <a:close/>
              </a:path>
              <a:path w="426084" h="260985">
                <a:moveTo>
                  <a:pt x="425767" y="214630"/>
                </a:moveTo>
                <a:lnTo>
                  <a:pt x="394893" y="162433"/>
                </a:lnTo>
                <a:lnTo>
                  <a:pt x="394716" y="162115"/>
                </a:lnTo>
                <a:lnTo>
                  <a:pt x="394652" y="162433"/>
                </a:lnTo>
                <a:lnTo>
                  <a:pt x="356489" y="115570"/>
                </a:lnTo>
                <a:lnTo>
                  <a:pt x="311721" y="74930"/>
                </a:lnTo>
                <a:lnTo>
                  <a:pt x="262509" y="42227"/>
                </a:lnTo>
                <a:lnTo>
                  <a:pt x="209169" y="17081"/>
                </a:lnTo>
                <a:lnTo>
                  <a:pt x="152717" y="0"/>
                </a:lnTo>
                <a:lnTo>
                  <a:pt x="152717" y="28067"/>
                </a:lnTo>
                <a:lnTo>
                  <a:pt x="214820" y="49085"/>
                </a:lnTo>
                <a:lnTo>
                  <a:pt x="272351" y="80581"/>
                </a:lnTo>
                <a:lnTo>
                  <a:pt x="323532" y="121539"/>
                </a:lnTo>
                <a:lnTo>
                  <a:pt x="366776" y="170751"/>
                </a:lnTo>
                <a:lnTo>
                  <a:pt x="400875" y="226758"/>
                </a:lnTo>
                <a:lnTo>
                  <a:pt x="425767" y="21463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5" name="object 825"/>
          <p:cNvSpPr/>
          <p:nvPr/>
        </p:nvSpPr>
        <p:spPr>
          <a:xfrm>
            <a:off x="9745980" y="3016631"/>
            <a:ext cx="327025" cy="31115"/>
          </a:xfrm>
          <a:custGeom>
            <a:avLst/>
            <a:gdLst/>
            <a:ahLst/>
            <a:cxnLst/>
            <a:rect l="l" t="t" r="r" b="b"/>
            <a:pathLst>
              <a:path w="327025" h="31114">
                <a:moveTo>
                  <a:pt x="60261" y="0"/>
                </a:moveTo>
                <a:lnTo>
                  <a:pt x="41910" y="10922"/>
                </a:lnTo>
                <a:lnTo>
                  <a:pt x="21336" y="16700"/>
                </a:lnTo>
                <a:lnTo>
                  <a:pt x="0" y="16827"/>
                </a:lnTo>
                <a:lnTo>
                  <a:pt x="80772" y="30797"/>
                </a:lnTo>
                <a:lnTo>
                  <a:pt x="326517" y="30797"/>
                </a:lnTo>
                <a:lnTo>
                  <a:pt x="299593" y="21463"/>
                </a:lnTo>
                <a:lnTo>
                  <a:pt x="277622" y="3428"/>
                </a:lnTo>
                <a:lnTo>
                  <a:pt x="83058" y="3937"/>
                </a:lnTo>
                <a:lnTo>
                  <a:pt x="60261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6" name="object 826"/>
          <p:cNvSpPr/>
          <p:nvPr/>
        </p:nvSpPr>
        <p:spPr>
          <a:xfrm>
            <a:off x="8207312" y="2351442"/>
            <a:ext cx="253365" cy="194945"/>
          </a:xfrm>
          <a:custGeom>
            <a:avLst/>
            <a:gdLst/>
            <a:ahLst/>
            <a:cxnLst/>
            <a:rect l="l" t="t" r="r" b="b"/>
            <a:pathLst>
              <a:path w="253365" h="194944">
                <a:moveTo>
                  <a:pt x="153428" y="40322"/>
                </a:moveTo>
                <a:lnTo>
                  <a:pt x="99631" y="40322"/>
                </a:lnTo>
                <a:lnTo>
                  <a:pt x="99631" y="141122"/>
                </a:lnTo>
                <a:lnTo>
                  <a:pt x="153428" y="141122"/>
                </a:lnTo>
                <a:lnTo>
                  <a:pt x="153428" y="40322"/>
                </a:lnTo>
                <a:close/>
              </a:path>
              <a:path w="253365" h="194944">
                <a:moveTo>
                  <a:pt x="253149" y="0"/>
                </a:moveTo>
                <a:lnTo>
                  <a:pt x="0" y="0"/>
                </a:lnTo>
                <a:lnTo>
                  <a:pt x="0" y="26885"/>
                </a:lnTo>
                <a:lnTo>
                  <a:pt x="253149" y="26885"/>
                </a:lnTo>
                <a:lnTo>
                  <a:pt x="253149" y="0"/>
                </a:lnTo>
                <a:close/>
              </a:path>
              <a:path w="253365" h="194944">
                <a:moveTo>
                  <a:pt x="253161" y="141160"/>
                </a:moveTo>
                <a:lnTo>
                  <a:pt x="153479" y="141160"/>
                </a:lnTo>
                <a:lnTo>
                  <a:pt x="153479" y="194906"/>
                </a:lnTo>
                <a:lnTo>
                  <a:pt x="253161" y="194906"/>
                </a:lnTo>
                <a:lnTo>
                  <a:pt x="253161" y="14116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7" name="object 827"/>
          <p:cNvSpPr/>
          <p:nvPr/>
        </p:nvSpPr>
        <p:spPr>
          <a:xfrm>
            <a:off x="5494578" y="2359151"/>
            <a:ext cx="201930" cy="194945"/>
          </a:xfrm>
          <a:custGeom>
            <a:avLst/>
            <a:gdLst/>
            <a:ahLst/>
            <a:cxnLst/>
            <a:rect l="l" t="t" r="r" b="b"/>
            <a:pathLst>
              <a:path w="201929" h="194944">
                <a:moveTo>
                  <a:pt x="127774" y="40297"/>
                </a:moveTo>
                <a:lnTo>
                  <a:pt x="73977" y="40297"/>
                </a:lnTo>
                <a:lnTo>
                  <a:pt x="73977" y="141097"/>
                </a:lnTo>
                <a:lnTo>
                  <a:pt x="127774" y="141097"/>
                </a:lnTo>
                <a:lnTo>
                  <a:pt x="127774" y="40297"/>
                </a:lnTo>
                <a:close/>
              </a:path>
              <a:path w="201929" h="194944">
                <a:moveTo>
                  <a:pt x="201739" y="141135"/>
                </a:moveTo>
                <a:lnTo>
                  <a:pt x="127774" y="141135"/>
                </a:lnTo>
                <a:lnTo>
                  <a:pt x="127774" y="194881"/>
                </a:lnTo>
                <a:lnTo>
                  <a:pt x="201739" y="194881"/>
                </a:lnTo>
                <a:lnTo>
                  <a:pt x="201739" y="141135"/>
                </a:lnTo>
                <a:close/>
              </a:path>
              <a:path w="201929" h="194944">
                <a:moveTo>
                  <a:pt x="201739" y="0"/>
                </a:moveTo>
                <a:lnTo>
                  <a:pt x="0" y="0"/>
                </a:lnTo>
                <a:lnTo>
                  <a:pt x="0" y="26860"/>
                </a:lnTo>
                <a:lnTo>
                  <a:pt x="201739" y="26860"/>
                </a:lnTo>
                <a:lnTo>
                  <a:pt x="201739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28" name="object 828"/>
          <p:cNvSpPr/>
          <p:nvPr/>
        </p:nvSpPr>
        <p:spPr>
          <a:xfrm>
            <a:off x="4112717" y="2670048"/>
            <a:ext cx="335280" cy="27940"/>
          </a:xfrm>
          <a:custGeom>
            <a:avLst/>
            <a:gdLst/>
            <a:ahLst/>
            <a:cxnLst/>
            <a:rect l="l" t="t" r="r" b="b"/>
            <a:pathLst>
              <a:path w="335279" h="27939">
                <a:moveTo>
                  <a:pt x="280816" y="0"/>
                </a:moveTo>
                <a:lnTo>
                  <a:pt x="52781" y="571"/>
                </a:lnTo>
                <a:lnTo>
                  <a:pt x="38296" y="15049"/>
                </a:lnTo>
                <a:lnTo>
                  <a:pt x="20116" y="24447"/>
                </a:lnTo>
                <a:lnTo>
                  <a:pt x="0" y="27939"/>
                </a:lnTo>
                <a:lnTo>
                  <a:pt x="89173" y="27368"/>
                </a:lnTo>
                <a:lnTo>
                  <a:pt x="334937" y="27368"/>
                </a:lnTo>
                <a:lnTo>
                  <a:pt x="314325" y="24066"/>
                </a:lnTo>
                <a:lnTo>
                  <a:pt x="295668" y="14604"/>
                </a:lnTo>
                <a:lnTo>
                  <a:pt x="280816" y="0"/>
                </a:lnTo>
                <a:close/>
              </a:path>
            </a:pathLst>
          </a:custGeom>
          <a:solidFill>
            <a:srgbClr val="F9706E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29" name="object 829"/>
          <p:cNvGrpSpPr/>
          <p:nvPr/>
        </p:nvGrpSpPr>
        <p:grpSpPr>
          <a:xfrm>
            <a:off x="11750420" y="3021774"/>
            <a:ext cx="929005" cy="239395"/>
            <a:chOff x="11750420" y="3021774"/>
            <a:chExt cx="929005" cy="239395"/>
          </a:xfrm>
        </p:grpSpPr>
        <p:pic>
          <p:nvPicPr>
            <p:cNvPr id="830" name="object 830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12486004" y="3057588"/>
              <a:ext cx="188404" cy="203390"/>
            </a:xfrm>
            <a:prstGeom prst="rect">
              <a:avLst/>
            </a:prstGeom>
          </p:spPr>
        </p:pic>
        <p:sp>
          <p:nvSpPr>
            <p:cNvPr id="831" name="object 831"/>
            <p:cNvSpPr/>
            <p:nvPr/>
          </p:nvSpPr>
          <p:spPr>
            <a:xfrm>
              <a:off x="11750421" y="3021774"/>
              <a:ext cx="929005" cy="92710"/>
            </a:xfrm>
            <a:custGeom>
              <a:avLst/>
              <a:gdLst/>
              <a:ahLst/>
              <a:cxnLst/>
              <a:rect l="l" t="t" r="r" b="b"/>
              <a:pathLst>
                <a:path w="929004" h="92710">
                  <a:moveTo>
                    <a:pt x="749490" y="26860"/>
                  </a:moveTo>
                  <a:lnTo>
                    <a:pt x="695388" y="26860"/>
                  </a:lnTo>
                  <a:lnTo>
                    <a:pt x="688467" y="85852"/>
                  </a:lnTo>
                  <a:lnTo>
                    <a:pt x="741870" y="92138"/>
                  </a:lnTo>
                  <a:lnTo>
                    <a:pt x="749490" y="26860"/>
                  </a:lnTo>
                  <a:close/>
                </a:path>
                <a:path w="929004" h="92710">
                  <a:moveTo>
                    <a:pt x="928560" y="0"/>
                  </a:moveTo>
                  <a:lnTo>
                    <a:pt x="100203" y="0"/>
                  </a:lnTo>
                  <a:lnTo>
                    <a:pt x="68516" y="14605"/>
                  </a:lnTo>
                  <a:lnTo>
                    <a:pt x="34798" y="23622"/>
                  </a:lnTo>
                  <a:lnTo>
                    <a:pt x="0" y="26670"/>
                  </a:lnTo>
                  <a:lnTo>
                    <a:pt x="829564" y="26860"/>
                  </a:lnTo>
                  <a:lnTo>
                    <a:pt x="897318" y="35814"/>
                  </a:lnTo>
                  <a:lnTo>
                    <a:pt x="923988" y="38925"/>
                  </a:lnTo>
                  <a:lnTo>
                    <a:pt x="928560" y="0"/>
                  </a:lnTo>
                  <a:close/>
                </a:path>
              </a:pathLst>
            </a:custGeom>
            <a:solidFill>
              <a:srgbClr val="F9706E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2" name="object 832"/>
          <p:cNvSpPr/>
          <p:nvPr/>
        </p:nvSpPr>
        <p:spPr>
          <a:xfrm>
            <a:off x="8671559" y="5293411"/>
            <a:ext cx="401955" cy="403225"/>
          </a:xfrm>
          <a:custGeom>
            <a:avLst/>
            <a:gdLst/>
            <a:ahLst/>
            <a:cxnLst/>
            <a:rect l="l" t="t" r="r" b="b"/>
            <a:pathLst>
              <a:path w="401954" h="403225">
                <a:moveTo>
                  <a:pt x="192849" y="0"/>
                </a:moveTo>
                <a:lnTo>
                  <a:pt x="144907" y="7816"/>
                </a:lnTo>
                <a:lnTo>
                  <a:pt x="100203" y="26816"/>
                </a:lnTo>
                <a:lnTo>
                  <a:pt x="61277" y="56007"/>
                </a:lnTo>
                <a:lnTo>
                  <a:pt x="30543" y="93662"/>
                </a:lnTo>
                <a:lnTo>
                  <a:pt x="9715" y="137566"/>
                </a:lnTo>
                <a:lnTo>
                  <a:pt x="0" y="185191"/>
                </a:lnTo>
                <a:lnTo>
                  <a:pt x="1968" y="233762"/>
                </a:lnTo>
                <a:lnTo>
                  <a:pt x="15430" y="280441"/>
                </a:lnTo>
                <a:lnTo>
                  <a:pt x="39750" y="322535"/>
                </a:lnTo>
                <a:lnTo>
                  <a:pt x="73406" y="357587"/>
                </a:lnTo>
                <a:lnTo>
                  <a:pt x="114490" y="383552"/>
                </a:lnTo>
                <a:lnTo>
                  <a:pt x="160591" y="398957"/>
                </a:lnTo>
                <a:lnTo>
                  <a:pt x="209042" y="402875"/>
                </a:lnTo>
                <a:lnTo>
                  <a:pt x="256984" y="395090"/>
                </a:lnTo>
                <a:lnTo>
                  <a:pt x="301688" y="376066"/>
                </a:lnTo>
                <a:lnTo>
                  <a:pt x="340550" y="346868"/>
                </a:lnTo>
                <a:lnTo>
                  <a:pt x="371284" y="309213"/>
                </a:lnTo>
                <a:lnTo>
                  <a:pt x="392175" y="265309"/>
                </a:lnTo>
                <a:lnTo>
                  <a:pt x="401891" y="217684"/>
                </a:lnTo>
                <a:lnTo>
                  <a:pt x="399923" y="169119"/>
                </a:lnTo>
                <a:lnTo>
                  <a:pt x="386397" y="122459"/>
                </a:lnTo>
                <a:lnTo>
                  <a:pt x="362140" y="80340"/>
                </a:lnTo>
                <a:lnTo>
                  <a:pt x="328422" y="45319"/>
                </a:lnTo>
                <a:lnTo>
                  <a:pt x="287400" y="19323"/>
                </a:lnTo>
                <a:lnTo>
                  <a:pt x="241300" y="3917"/>
                </a:lnTo>
                <a:lnTo>
                  <a:pt x="192849" y="0"/>
                </a:lnTo>
                <a:close/>
              </a:path>
            </a:pathLst>
          </a:custGeom>
          <a:solidFill>
            <a:srgbClr val="A7A7A7">
              <a:alpha val="50195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33" name="object 833"/>
          <p:cNvGrpSpPr/>
          <p:nvPr/>
        </p:nvGrpSpPr>
        <p:grpSpPr>
          <a:xfrm>
            <a:off x="4496982" y="4690924"/>
            <a:ext cx="271145" cy="271145"/>
            <a:chOff x="4496982" y="4690924"/>
            <a:chExt cx="271145" cy="271145"/>
          </a:xfrm>
        </p:grpSpPr>
        <p:sp>
          <p:nvSpPr>
            <p:cNvPr id="834" name="object 834"/>
            <p:cNvSpPr/>
            <p:nvPr/>
          </p:nvSpPr>
          <p:spPr>
            <a:xfrm>
              <a:off x="4497883" y="4691252"/>
              <a:ext cx="269240" cy="269240"/>
            </a:xfrm>
            <a:custGeom>
              <a:avLst/>
              <a:gdLst/>
              <a:ahLst/>
              <a:cxnLst/>
              <a:rect l="l" t="t" r="r" b="b"/>
              <a:pathLst>
                <a:path w="269239" h="269239">
                  <a:moveTo>
                    <a:pt x="268782" y="0"/>
                  </a:moveTo>
                  <a:lnTo>
                    <a:pt x="0" y="0"/>
                  </a:lnTo>
                  <a:lnTo>
                    <a:pt x="0" y="34290"/>
                  </a:lnTo>
                  <a:lnTo>
                    <a:pt x="0" y="236220"/>
                  </a:lnTo>
                  <a:lnTo>
                    <a:pt x="0" y="269240"/>
                  </a:lnTo>
                  <a:lnTo>
                    <a:pt x="268782" y="269240"/>
                  </a:lnTo>
                  <a:lnTo>
                    <a:pt x="268782" y="236220"/>
                  </a:lnTo>
                  <a:lnTo>
                    <a:pt x="33578" y="236220"/>
                  </a:lnTo>
                  <a:lnTo>
                    <a:pt x="33578" y="34290"/>
                  </a:lnTo>
                  <a:lnTo>
                    <a:pt x="235191" y="34290"/>
                  </a:lnTo>
                  <a:lnTo>
                    <a:pt x="235191" y="235750"/>
                  </a:lnTo>
                  <a:lnTo>
                    <a:pt x="268782" y="235750"/>
                  </a:lnTo>
                  <a:lnTo>
                    <a:pt x="268782" y="34290"/>
                  </a:lnTo>
                  <a:lnTo>
                    <a:pt x="268782" y="0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4497882" y="4691824"/>
              <a:ext cx="269240" cy="269240"/>
            </a:xfrm>
            <a:custGeom>
              <a:avLst/>
              <a:gdLst/>
              <a:ahLst/>
              <a:cxnLst/>
              <a:rect l="l" t="t" r="r" b="b"/>
              <a:pathLst>
                <a:path w="269239" h="269239">
                  <a:moveTo>
                    <a:pt x="268782" y="0"/>
                  </a:moveTo>
                  <a:lnTo>
                    <a:pt x="0" y="0"/>
                  </a:lnTo>
                </a:path>
                <a:path w="269239" h="269239">
                  <a:moveTo>
                    <a:pt x="0" y="0"/>
                  </a:moveTo>
                  <a:lnTo>
                    <a:pt x="0" y="268808"/>
                  </a:lnTo>
                </a:path>
                <a:path w="269239" h="269239">
                  <a:moveTo>
                    <a:pt x="0" y="268808"/>
                  </a:moveTo>
                  <a:lnTo>
                    <a:pt x="268782" y="268808"/>
                  </a:lnTo>
                </a:path>
                <a:path w="269239" h="269239">
                  <a:moveTo>
                    <a:pt x="268782" y="268808"/>
                  </a:moveTo>
                  <a:lnTo>
                    <a:pt x="268782" y="0"/>
                  </a:lnTo>
                </a:path>
                <a:path w="269239" h="269239">
                  <a:moveTo>
                    <a:pt x="33585" y="33610"/>
                  </a:moveTo>
                  <a:lnTo>
                    <a:pt x="33585" y="235172"/>
                  </a:lnTo>
                </a:path>
                <a:path w="269239" h="269239">
                  <a:moveTo>
                    <a:pt x="33585" y="235172"/>
                  </a:moveTo>
                  <a:lnTo>
                    <a:pt x="235197" y="235172"/>
                  </a:lnTo>
                </a:path>
                <a:path w="269239" h="269239">
                  <a:moveTo>
                    <a:pt x="235197" y="235172"/>
                  </a:moveTo>
                  <a:lnTo>
                    <a:pt x="235197" y="33610"/>
                  </a:lnTo>
                </a:path>
                <a:path w="269239" h="269239">
                  <a:moveTo>
                    <a:pt x="235197" y="33610"/>
                  </a:moveTo>
                  <a:lnTo>
                    <a:pt x="33585" y="336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6" name="object 836"/>
          <p:cNvGrpSpPr/>
          <p:nvPr/>
        </p:nvGrpSpPr>
        <p:grpSpPr>
          <a:xfrm>
            <a:off x="5016858" y="5010132"/>
            <a:ext cx="1071245" cy="70485"/>
            <a:chOff x="5016858" y="5010132"/>
            <a:chExt cx="1071245" cy="70485"/>
          </a:xfrm>
        </p:grpSpPr>
        <p:sp>
          <p:nvSpPr>
            <p:cNvPr id="837" name="object 837"/>
            <p:cNvSpPr/>
            <p:nvPr/>
          </p:nvSpPr>
          <p:spPr>
            <a:xfrm>
              <a:off x="5018754" y="5011035"/>
              <a:ext cx="1068705" cy="40640"/>
            </a:xfrm>
            <a:custGeom>
              <a:avLst/>
              <a:gdLst/>
              <a:ahLst/>
              <a:cxnLst/>
              <a:rect l="l" t="t" r="r" b="b"/>
              <a:pathLst>
                <a:path w="1068704" h="40639">
                  <a:moveTo>
                    <a:pt x="1068387" y="0"/>
                  </a:moveTo>
                  <a:lnTo>
                    <a:pt x="0" y="0"/>
                  </a:lnTo>
                  <a:lnTo>
                    <a:pt x="0" y="40307"/>
                  </a:lnTo>
                  <a:lnTo>
                    <a:pt x="1068387" y="40307"/>
                  </a:lnTo>
                  <a:lnTo>
                    <a:pt x="1068387" y="0"/>
                  </a:lnTo>
                  <a:close/>
                </a:path>
              </a:pathLst>
            </a:custGeom>
            <a:solidFill>
              <a:srgbClr val="A77E32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5018754" y="5011032"/>
              <a:ext cx="1068705" cy="40640"/>
            </a:xfrm>
            <a:custGeom>
              <a:avLst/>
              <a:gdLst/>
              <a:ahLst/>
              <a:cxnLst/>
              <a:rect l="l" t="t" r="r" b="b"/>
              <a:pathLst>
                <a:path w="1068704" h="40639">
                  <a:moveTo>
                    <a:pt x="1068387" y="40309"/>
                  </a:moveTo>
                  <a:lnTo>
                    <a:pt x="0" y="40309"/>
                  </a:lnTo>
                </a:path>
                <a:path w="1068704" h="40639">
                  <a:moveTo>
                    <a:pt x="0" y="40309"/>
                  </a:moveTo>
                  <a:lnTo>
                    <a:pt x="0" y="0"/>
                  </a:lnTo>
                </a:path>
                <a:path w="1068704" h="40639">
                  <a:moveTo>
                    <a:pt x="0" y="0"/>
                  </a:moveTo>
                  <a:lnTo>
                    <a:pt x="1068387" y="0"/>
                  </a:lnTo>
                </a:path>
                <a:path w="1068704" h="40639">
                  <a:moveTo>
                    <a:pt x="1068387" y="0"/>
                  </a:moveTo>
                  <a:lnTo>
                    <a:pt x="1068387" y="403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5018659" y="5051933"/>
              <a:ext cx="1048385" cy="26670"/>
            </a:xfrm>
            <a:custGeom>
              <a:avLst/>
              <a:gdLst/>
              <a:ahLst/>
              <a:cxnLst/>
              <a:rect l="l" t="t" r="r" b="b"/>
              <a:pathLst>
                <a:path w="1048385" h="26670">
                  <a:moveTo>
                    <a:pt x="1048321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22860"/>
                  </a:lnTo>
                  <a:lnTo>
                    <a:pt x="0" y="26670"/>
                  </a:lnTo>
                  <a:lnTo>
                    <a:pt x="1048321" y="26670"/>
                  </a:lnTo>
                  <a:lnTo>
                    <a:pt x="1048321" y="22923"/>
                  </a:lnTo>
                  <a:lnTo>
                    <a:pt x="1048321" y="2755"/>
                  </a:lnTo>
                  <a:lnTo>
                    <a:pt x="1044943" y="2755"/>
                  </a:lnTo>
                  <a:lnTo>
                    <a:pt x="1044943" y="22860"/>
                  </a:lnTo>
                  <a:lnTo>
                    <a:pt x="3340" y="22860"/>
                  </a:lnTo>
                  <a:lnTo>
                    <a:pt x="3340" y="2540"/>
                  </a:lnTo>
                  <a:lnTo>
                    <a:pt x="1048321" y="2540"/>
                  </a:lnTo>
                  <a:lnTo>
                    <a:pt x="1048321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5018658" y="5051342"/>
              <a:ext cx="1048385" cy="27305"/>
            </a:xfrm>
            <a:custGeom>
              <a:avLst/>
              <a:gdLst/>
              <a:ahLst/>
              <a:cxnLst/>
              <a:rect l="l" t="t" r="r" b="b"/>
              <a:pathLst>
                <a:path w="1048385" h="27304">
                  <a:moveTo>
                    <a:pt x="0" y="0"/>
                  </a:moveTo>
                  <a:lnTo>
                    <a:pt x="1048321" y="0"/>
                  </a:lnTo>
                </a:path>
                <a:path w="1048385" h="27304">
                  <a:moveTo>
                    <a:pt x="1048321" y="0"/>
                  </a:moveTo>
                  <a:lnTo>
                    <a:pt x="1048321" y="26860"/>
                  </a:lnTo>
                </a:path>
                <a:path w="1048385" h="27304">
                  <a:moveTo>
                    <a:pt x="1048321" y="26860"/>
                  </a:moveTo>
                  <a:lnTo>
                    <a:pt x="0" y="26860"/>
                  </a:lnTo>
                </a:path>
                <a:path w="1048385" h="27304">
                  <a:moveTo>
                    <a:pt x="0" y="2686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064502" y="505468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5022005" y="5054689"/>
              <a:ext cx="1042035" cy="0"/>
            </a:xfrm>
            <a:custGeom>
              <a:avLst/>
              <a:gdLst/>
              <a:ahLst/>
              <a:cxnLst/>
              <a:rect l="l" t="t" r="r" b="b"/>
              <a:pathLst>
                <a:path w="1042035" h="0">
                  <a:moveTo>
                    <a:pt x="1041596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5021105" y="5054689"/>
              <a:ext cx="0" cy="20320"/>
            </a:xfrm>
            <a:custGeom>
              <a:avLst/>
              <a:gdLst/>
              <a:ahLst/>
              <a:cxnLst/>
              <a:rect l="l" t="t" r="r" b="b"/>
              <a:pathLst>
                <a:path w="0" h="20320">
                  <a:moveTo>
                    <a:pt x="0" y="0"/>
                  </a:moveTo>
                  <a:lnTo>
                    <a:pt x="0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5022005" y="5074856"/>
              <a:ext cx="1042035" cy="0"/>
            </a:xfrm>
            <a:custGeom>
              <a:avLst/>
              <a:gdLst/>
              <a:ahLst/>
              <a:cxnLst/>
              <a:rect l="l" t="t" r="r" b="b"/>
              <a:pathLst>
                <a:path w="1042035" h="0">
                  <a:moveTo>
                    <a:pt x="0" y="0"/>
                  </a:moveTo>
                  <a:lnTo>
                    <a:pt x="104159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45" name="object 845"/>
          <p:cNvPicPr/>
          <p:nvPr/>
        </p:nvPicPr>
        <p:blipFill>
          <a:blip r:embed="rId137" cstate="print"/>
          <a:stretch>
            <a:fillRect/>
          </a:stretch>
        </p:blipFill>
        <p:spPr>
          <a:xfrm>
            <a:off x="8487208" y="5966258"/>
            <a:ext cx="135721" cy="135740"/>
          </a:xfrm>
          <a:prstGeom prst="rect">
            <a:avLst/>
          </a:prstGeom>
        </p:spPr>
      </p:pic>
      <p:pic>
        <p:nvPicPr>
          <p:cNvPr id="846" name="object 846"/>
          <p:cNvPicPr/>
          <p:nvPr/>
        </p:nvPicPr>
        <p:blipFill>
          <a:blip r:embed="rId138" cstate="print"/>
          <a:stretch>
            <a:fillRect/>
          </a:stretch>
        </p:blipFill>
        <p:spPr>
          <a:xfrm>
            <a:off x="9231682" y="5728178"/>
            <a:ext cx="135785" cy="135772"/>
          </a:xfrm>
          <a:prstGeom prst="rect">
            <a:avLst/>
          </a:prstGeom>
        </p:spPr>
      </p:pic>
      <p:grpSp>
        <p:nvGrpSpPr>
          <p:cNvPr id="847" name="object 847"/>
          <p:cNvGrpSpPr/>
          <p:nvPr/>
        </p:nvGrpSpPr>
        <p:grpSpPr>
          <a:xfrm>
            <a:off x="6668314" y="7035560"/>
            <a:ext cx="250825" cy="318135"/>
            <a:chOff x="6668314" y="7035560"/>
            <a:chExt cx="250825" cy="318135"/>
          </a:xfrm>
        </p:grpSpPr>
        <p:sp>
          <p:nvSpPr>
            <p:cNvPr id="848" name="object 848"/>
            <p:cNvSpPr/>
            <p:nvPr/>
          </p:nvSpPr>
          <p:spPr>
            <a:xfrm>
              <a:off x="6669214" y="7036942"/>
              <a:ext cx="134620" cy="314960"/>
            </a:xfrm>
            <a:custGeom>
              <a:avLst/>
              <a:gdLst/>
              <a:ahLst/>
              <a:cxnLst/>
              <a:rect l="l" t="t" r="r" b="b"/>
              <a:pathLst>
                <a:path w="134620" h="314959">
                  <a:moveTo>
                    <a:pt x="134366" y="0"/>
                  </a:moveTo>
                  <a:lnTo>
                    <a:pt x="127698" y="0"/>
                  </a:lnTo>
                  <a:lnTo>
                    <a:pt x="127698" y="6350"/>
                  </a:lnTo>
                  <a:lnTo>
                    <a:pt x="127698" y="153670"/>
                  </a:lnTo>
                  <a:lnTo>
                    <a:pt x="127698" y="161290"/>
                  </a:lnTo>
                  <a:lnTo>
                    <a:pt x="127698" y="220980"/>
                  </a:lnTo>
                  <a:lnTo>
                    <a:pt x="127698" y="228600"/>
                  </a:lnTo>
                  <a:lnTo>
                    <a:pt x="127698" y="308610"/>
                  </a:lnTo>
                  <a:lnTo>
                    <a:pt x="6731" y="308610"/>
                  </a:lnTo>
                  <a:lnTo>
                    <a:pt x="6731" y="228600"/>
                  </a:lnTo>
                  <a:lnTo>
                    <a:pt x="127698" y="228600"/>
                  </a:lnTo>
                  <a:lnTo>
                    <a:pt x="127698" y="220980"/>
                  </a:lnTo>
                  <a:lnTo>
                    <a:pt x="6731" y="220980"/>
                  </a:lnTo>
                  <a:lnTo>
                    <a:pt x="6731" y="161290"/>
                  </a:lnTo>
                  <a:lnTo>
                    <a:pt x="127698" y="161290"/>
                  </a:lnTo>
                  <a:lnTo>
                    <a:pt x="127698" y="153670"/>
                  </a:lnTo>
                  <a:lnTo>
                    <a:pt x="6731" y="153670"/>
                  </a:lnTo>
                  <a:lnTo>
                    <a:pt x="6731" y="6350"/>
                  </a:lnTo>
                  <a:lnTo>
                    <a:pt x="127698" y="6350"/>
                  </a:lnTo>
                  <a:lnTo>
                    <a:pt x="127698" y="0"/>
                  </a:lnTo>
                  <a:lnTo>
                    <a:pt x="0" y="0"/>
                  </a:lnTo>
                  <a:lnTo>
                    <a:pt x="0" y="6350"/>
                  </a:lnTo>
                  <a:lnTo>
                    <a:pt x="0" y="153670"/>
                  </a:lnTo>
                  <a:lnTo>
                    <a:pt x="0" y="314960"/>
                  </a:lnTo>
                  <a:lnTo>
                    <a:pt x="134366" y="314960"/>
                  </a:lnTo>
                  <a:lnTo>
                    <a:pt x="134366" y="6223"/>
                  </a:lnTo>
                  <a:lnTo>
                    <a:pt x="13436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6669214" y="7036460"/>
              <a:ext cx="134620" cy="316230"/>
            </a:xfrm>
            <a:custGeom>
              <a:avLst/>
              <a:gdLst/>
              <a:ahLst/>
              <a:cxnLst/>
              <a:rect l="l" t="t" r="r" b="b"/>
              <a:pathLst>
                <a:path w="134620" h="316229">
                  <a:moveTo>
                    <a:pt x="0" y="0"/>
                  </a:moveTo>
                  <a:lnTo>
                    <a:pt x="0" y="315836"/>
                  </a:lnTo>
                </a:path>
                <a:path w="134620" h="316229">
                  <a:moveTo>
                    <a:pt x="0" y="315836"/>
                  </a:moveTo>
                  <a:lnTo>
                    <a:pt x="134366" y="315836"/>
                  </a:lnTo>
                </a:path>
                <a:path w="134620" h="316229">
                  <a:moveTo>
                    <a:pt x="134366" y="315836"/>
                  </a:moveTo>
                  <a:lnTo>
                    <a:pt x="134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50" name="object 850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6669214" y="7035560"/>
              <a:ext cx="249820" cy="310892"/>
            </a:xfrm>
            <a:prstGeom prst="rect">
              <a:avLst/>
            </a:prstGeom>
          </p:spPr>
        </p:pic>
      </p:grpSp>
      <p:pic>
        <p:nvPicPr>
          <p:cNvPr id="851" name="object 851"/>
          <p:cNvPicPr/>
          <p:nvPr/>
        </p:nvPicPr>
        <p:blipFill>
          <a:blip r:embed="rId140" cstate="print"/>
          <a:stretch>
            <a:fillRect/>
          </a:stretch>
        </p:blipFill>
        <p:spPr>
          <a:xfrm>
            <a:off x="7236206" y="3344478"/>
            <a:ext cx="105841" cy="26863"/>
          </a:xfrm>
          <a:prstGeom prst="rect">
            <a:avLst/>
          </a:prstGeom>
        </p:spPr>
      </p:pic>
      <p:grpSp>
        <p:nvGrpSpPr>
          <p:cNvPr id="852" name="object 852"/>
          <p:cNvGrpSpPr/>
          <p:nvPr/>
        </p:nvGrpSpPr>
        <p:grpSpPr>
          <a:xfrm>
            <a:off x="8689011" y="6084647"/>
            <a:ext cx="20955" cy="20955"/>
            <a:chOff x="8689011" y="6084647"/>
            <a:chExt cx="20955" cy="20955"/>
          </a:xfrm>
        </p:grpSpPr>
        <p:sp>
          <p:nvSpPr>
            <p:cNvPr id="853" name="object 853"/>
            <p:cNvSpPr/>
            <p:nvPr/>
          </p:nvSpPr>
          <p:spPr>
            <a:xfrm>
              <a:off x="8689911" y="608554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080" y="0"/>
                  </a:moveTo>
                  <a:lnTo>
                    <a:pt x="0" y="9899"/>
                  </a:lnTo>
                  <a:lnTo>
                    <a:pt x="9905" y="18973"/>
                  </a:lnTo>
                  <a:lnTo>
                    <a:pt x="18986" y="9080"/>
                  </a:lnTo>
                  <a:lnTo>
                    <a:pt x="908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8689911" y="6085547"/>
              <a:ext cx="19050" cy="19050"/>
            </a:xfrm>
            <a:custGeom>
              <a:avLst/>
              <a:gdLst/>
              <a:ahLst/>
              <a:cxnLst/>
              <a:rect l="l" t="t" r="r" b="b"/>
              <a:pathLst>
                <a:path w="19050" h="19050">
                  <a:moveTo>
                    <a:pt x="9080" y="0"/>
                  </a:moveTo>
                  <a:lnTo>
                    <a:pt x="18986" y="9080"/>
                  </a:lnTo>
                </a:path>
                <a:path w="19050" h="19050">
                  <a:moveTo>
                    <a:pt x="18986" y="9080"/>
                  </a:moveTo>
                  <a:lnTo>
                    <a:pt x="9905" y="18973"/>
                  </a:lnTo>
                </a:path>
                <a:path w="19050" h="19050">
                  <a:moveTo>
                    <a:pt x="9905" y="18973"/>
                  </a:moveTo>
                  <a:lnTo>
                    <a:pt x="0" y="9899"/>
                  </a:lnTo>
                </a:path>
                <a:path w="19050" h="19050">
                  <a:moveTo>
                    <a:pt x="0" y="9899"/>
                  </a:moveTo>
                  <a:lnTo>
                    <a:pt x="908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855" name="object 855"/>
          <p:cNvPicPr/>
          <p:nvPr/>
        </p:nvPicPr>
        <p:blipFill>
          <a:blip r:embed="rId141" cstate="print"/>
          <a:stretch>
            <a:fillRect/>
          </a:stretch>
        </p:blipFill>
        <p:spPr>
          <a:xfrm>
            <a:off x="8029500" y="5242034"/>
            <a:ext cx="302091" cy="622112"/>
          </a:xfrm>
          <a:prstGeom prst="rect">
            <a:avLst/>
          </a:prstGeom>
        </p:spPr>
      </p:pic>
      <p:grpSp>
        <p:nvGrpSpPr>
          <p:cNvPr id="856" name="object 856"/>
          <p:cNvGrpSpPr/>
          <p:nvPr/>
        </p:nvGrpSpPr>
        <p:grpSpPr>
          <a:xfrm>
            <a:off x="4884343" y="3837813"/>
            <a:ext cx="100965" cy="101600"/>
            <a:chOff x="4884343" y="3837813"/>
            <a:chExt cx="100965" cy="101600"/>
          </a:xfrm>
        </p:grpSpPr>
        <p:pic>
          <p:nvPicPr>
            <p:cNvPr id="857" name="object 857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4887690" y="3841748"/>
              <a:ext cx="94108" cy="94108"/>
            </a:xfrm>
            <a:prstGeom prst="rect">
              <a:avLst/>
            </a:prstGeom>
          </p:spPr>
        </p:pic>
        <p:sp>
          <p:nvSpPr>
            <p:cNvPr id="858" name="object 858"/>
            <p:cNvSpPr/>
            <p:nvPr/>
          </p:nvSpPr>
          <p:spPr>
            <a:xfrm>
              <a:off x="4884343" y="3837812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4" h="101600">
                  <a:moveTo>
                    <a:pt x="10079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799" y="101600"/>
                  </a:lnTo>
                  <a:lnTo>
                    <a:pt x="100799" y="98044"/>
                  </a:lnTo>
                  <a:lnTo>
                    <a:pt x="100799" y="97790"/>
                  </a:lnTo>
                  <a:lnTo>
                    <a:pt x="100799" y="3937"/>
                  </a:lnTo>
                  <a:lnTo>
                    <a:pt x="97447" y="3937"/>
                  </a:lnTo>
                  <a:lnTo>
                    <a:pt x="97447" y="97790"/>
                  </a:lnTo>
                  <a:lnTo>
                    <a:pt x="3340" y="97790"/>
                  </a:lnTo>
                  <a:lnTo>
                    <a:pt x="3340" y="3810"/>
                  </a:lnTo>
                  <a:lnTo>
                    <a:pt x="100799" y="3810"/>
                  </a:lnTo>
                  <a:lnTo>
                    <a:pt x="10079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9" name="object 859"/>
          <p:cNvGrpSpPr/>
          <p:nvPr/>
        </p:nvGrpSpPr>
        <p:grpSpPr>
          <a:xfrm>
            <a:off x="5359698" y="3673983"/>
            <a:ext cx="100965" cy="100330"/>
            <a:chOff x="5359698" y="3673983"/>
            <a:chExt cx="100965" cy="100330"/>
          </a:xfrm>
        </p:grpSpPr>
        <p:pic>
          <p:nvPicPr>
            <p:cNvPr id="860" name="object 860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5363070" y="3677015"/>
              <a:ext cx="94059" cy="94059"/>
            </a:xfrm>
            <a:prstGeom prst="rect">
              <a:avLst/>
            </a:prstGeom>
          </p:spPr>
        </p:pic>
        <p:sp>
          <p:nvSpPr>
            <p:cNvPr id="861" name="object 861"/>
            <p:cNvSpPr/>
            <p:nvPr/>
          </p:nvSpPr>
          <p:spPr>
            <a:xfrm>
              <a:off x="5359692" y="367398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100787" y="0"/>
                  </a:moveTo>
                  <a:lnTo>
                    <a:pt x="0" y="0"/>
                  </a:lnTo>
                  <a:lnTo>
                    <a:pt x="0" y="2540"/>
                  </a:lnTo>
                  <a:lnTo>
                    <a:pt x="0" y="96520"/>
                  </a:lnTo>
                  <a:lnTo>
                    <a:pt x="0" y="100330"/>
                  </a:lnTo>
                  <a:lnTo>
                    <a:pt x="100787" y="100330"/>
                  </a:lnTo>
                  <a:lnTo>
                    <a:pt x="100787" y="97091"/>
                  </a:lnTo>
                  <a:lnTo>
                    <a:pt x="100787" y="96520"/>
                  </a:lnTo>
                  <a:lnTo>
                    <a:pt x="100787" y="3048"/>
                  </a:lnTo>
                  <a:lnTo>
                    <a:pt x="97434" y="3048"/>
                  </a:lnTo>
                  <a:lnTo>
                    <a:pt x="97434" y="96520"/>
                  </a:lnTo>
                  <a:lnTo>
                    <a:pt x="3378" y="96520"/>
                  </a:lnTo>
                  <a:lnTo>
                    <a:pt x="3378" y="2540"/>
                  </a:lnTo>
                  <a:lnTo>
                    <a:pt x="100787" y="2540"/>
                  </a:lnTo>
                  <a:lnTo>
                    <a:pt x="100787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2" name="object 862"/>
          <p:cNvGrpSpPr/>
          <p:nvPr/>
        </p:nvGrpSpPr>
        <p:grpSpPr>
          <a:xfrm>
            <a:off x="5835129" y="3502533"/>
            <a:ext cx="100965" cy="100330"/>
            <a:chOff x="5835129" y="3502533"/>
            <a:chExt cx="100965" cy="100330"/>
          </a:xfrm>
        </p:grpSpPr>
        <p:pic>
          <p:nvPicPr>
            <p:cNvPr id="863" name="object 863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5838475" y="3505730"/>
              <a:ext cx="94084" cy="94084"/>
            </a:xfrm>
            <a:prstGeom prst="rect">
              <a:avLst/>
            </a:prstGeom>
          </p:spPr>
        </p:pic>
        <p:sp>
          <p:nvSpPr>
            <p:cNvPr id="864" name="object 864"/>
            <p:cNvSpPr/>
            <p:nvPr/>
          </p:nvSpPr>
          <p:spPr>
            <a:xfrm>
              <a:off x="5835129" y="350253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4" h="100329">
                  <a:moveTo>
                    <a:pt x="100799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100799" y="100330"/>
                  </a:lnTo>
                  <a:lnTo>
                    <a:pt x="100799" y="97790"/>
                  </a:lnTo>
                  <a:lnTo>
                    <a:pt x="3340" y="97790"/>
                  </a:lnTo>
                  <a:lnTo>
                    <a:pt x="3340" y="3810"/>
                  </a:lnTo>
                  <a:lnTo>
                    <a:pt x="97434" y="3810"/>
                  </a:lnTo>
                  <a:lnTo>
                    <a:pt x="97434" y="97282"/>
                  </a:lnTo>
                  <a:lnTo>
                    <a:pt x="100799" y="97282"/>
                  </a:lnTo>
                  <a:lnTo>
                    <a:pt x="100799" y="3810"/>
                  </a:lnTo>
                  <a:lnTo>
                    <a:pt x="100799" y="3238"/>
                  </a:lnTo>
                  <a:lnTo>
                    <a:pt x="100799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5" name="object 865"/>
          <p:cNvGrpSpPr/>
          <p:nvPr/>
        </p:nvGrpSpPr>
        <p:grpSpPr>
          <a:xfrm>
            <a:off x="6890131" y="4674743"/>
            <a:ext cx="100965" cy="101600"/>
            <a:chOff x="6890131" y="4674743"/>
            <a:chExt cx="100965" cy="101600"/>
          </a:xfrm>
        </p:grpSpPr>
        <p:pic>
          <p:nvPicPr>
            <p:cNvPr id="866" name="object 866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6893496" y="4678379"/>
              <a:ext cx="94108" cy="94084"/>
            </a:xfrm>
            <a:prstGeom prst="rect">
              <a:avLst/>
            </a:prstGeom>
          </p:spPr>
        </p:pic>
        <p:sp>
          <p:nvSpPr>
            <p:cNvPr id="867" name="object 867"/>
            <p:cNvSpPr/>
            <p:nvPr/>
          </p:nvSpPr>
          <p:spPr>
            <a:xfrm>
              <a:off x="6890131" y="4674743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83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838" y="101600"/>
                  </a:lnTo>
                  <a:lnTo>
                    <a:pt x="100838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72" y="3810"/>
                  </a:lnTo>
                  <a:lnTo>
                    <a:pt x="97472" y="97726"/>
                  </a:lnTo>
                  <a:lnTo>
                    <a:pt x="100838" y="97726"/>
                  </a:lnTo>
                  <a:lnTo>
                    <a:pt x="100838" y="3810"/>
                  </a:lnTo>
                  <a:lnTo>
                    <a:pt x="100838" y="3644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8" name="object 868"/>
          <p:cNvGrpSpPr/>
          <p:nvPr/>
        </p:nvGrpSpPr>
        <p:grpSpPr>
          <a:xfrm>
            <a:off x="7058152" y="5168773"/>
            <a:ext cx="100965" cy="100330"/>
            <a:chOff x="7058152" y="5168773"/>
            <a:chExt cx="100965" cy="100330"/>
          </a:xfrm>
        </p:grpSpPr>
        <p:pic>
          <p:nvPicPr>
            <p:cNvPr id="869" name="object 869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7061517" y="5172313"/>
              <a:ext cx="94059" cy="94059"/>
            </a:xfrm>
            <a:prstGeom prst="rect">
              <a:avLst/>
            </a:prstGeom>
          </p:spPr>
        </p:pic>
        <p:sp>
          <p:nvSpPr>
            <p:cNvPr id="870" name="object 870"/>
            <p:cNvSpPr/>
            <p:nvPr/>
          </p:nvSpPr>
          <p:spPr>
            <a:xfrm>
              <a:off x="7058152" y="5168773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5" h="100329">
                  <a:moveTo>
                    <a:pt x="100838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100838" y="100330"/>
                  </a:lnTo>
                  <a:lnTo>
                    <a:pt x="100838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09" y="3810"/>
                  </a:lnTo>
                  <a:lnTo>
                    <a:pt x="97409" y="97599"/>
                  </a:lnTo>
                  <a:lnTo>
                    <a:pt x="100838" y="97599"/>
                  </a:lnTo>
                  <a:lnTo>
                    <a:pt x="100838" y="3810"/>
                  </a:lnTo>
                  <a:lnTo>
                    <a:pt x="100838" y="3543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1" name="object 871"/>
          <p:cNvGrpSpPr/>
          <p:nvPr/>
        </p:nvGrpSpPr>
        <p:grpSpPr>
          <a:xfrm>
            <a:off x="7226172" y="5662803"/>
            <a:ext cx="100965" cy="100330"/>
            <a:chOff x="7226172" y="5662803"/>
            <a:chExt cx="100965" cy="100330"/>
          </a:xfrm>
        </p:grpSpPr>
        <p:pic>
          <p:nvPicPr>
            <p:cNvPr id="872" name="object 872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7229538" y="5666229"/>
              <a:ext cx="94084" cy="94059"/>
            </a:xfrm>
            <a:prstGeom prst="rect">
              <a:avLst/>
            </a:prstGeom>
          </p:spPr>
        </p:pic>
        <p:sp>
          <p:nvSpPr>
            <p:cNvPr id="873" name="object 873"/>
            <p:cNvSpPr/>
            <p:nvPr/>
          </p:nvSpPr>
          <p:spPr>
            <a:xfrm>
              <a:off x="7226173" y="5662802"/>
              <a:ext cx="100965" cy="100330"/>
            </a:xfrm>
            <a:custGeom>
              <a:avLst/>
              <a:gdLst/>
              <a:ahLst/>
              <a:cxnLst/>
              <a:rect l="l" t="t" r="r" b="b"/>
              <a:pathLst>
                <a:path w="100965" h="100329">
                  <a:moveTo>
                    <a:pt x="10077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0330"/>
                  </a:lnTo>
                  <a:lnTo>
                    <a:pt x="100774" y="100330"/>
                  </a:lnTo>
                  <a:lnTo>
                    <a:pt x="100774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09" y="3810"/>
                  </a:lnTo>
                  <a:lnTo>
                    <a:pt x="97409" y="97485"/>
                  </a:lnTo>
                  <a:lnTo>
                    <a:pt x="100774" y="97485"/>
                  </a:lnTo>
                  <a:lnTo>
                    <a:pt x="100774" y="3810"/>
                  </a:lnTo>
                  <a:lnTo>
                    <a:pt x="100774" y="3429"/>
                  </a:lnTo>
                  <a:lnTo>
                    <a:pt x="100774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4" name="object 874"/>
          <p:cNvGrpSpPr/>
          <p:nvPr/>
        </p:nvGrpSpPr>
        <p:grpSpPr>
          <a:xfrm>
            <a:off x="8836088" y="4154043"/>
            <a:ext cx="100965" cy="101600"/>
            <a:chOff x="8836088" y="4154043"/>
            <a:chExt cx="100965" cy="101600"/>
          </a:xfrm>
        </p:grpSpPr>
        <p:pic>
          <p:nvPicPr>
            <p:cNvPr id="875" name="object 875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8839454" y="4157597"/>
              <a:ext cx="94059" cy="94108"/>
            </a:xfrm>
            <a:prstGeom prst="rect">
              <a:avLst/>
            </a:prstGeom>
          </p:spPr>
        </p:pic>
        <p:sp>
          <p:nvSpPr>
            <p:cNvPr id="876" name="object 876"/>
            <p:cNvSpPr/>
            <p:nvPr/>
          </p:nvSpPr>
          <p:spPr>
            <a:xfrm>
              <a:off x="8836088" y="4154043"/>
              <a:ext cx="100965" cy="101600"/>
            </a:xfrm>
            <a:custGeom>
              <a:avLst/>
              <a:gdLst/>
              <a:ahLst/>
              <a:cxnLst/>
              <a:rect l="l" t="t" r="r" b="b"/>
              <a:pathLst>
                <a:path w="100965" h="101600">
                  <a:moveTo>
                    <a:pt x="100774" y="0"/>
                  </a:moveTo>
                  <a:lnTo>
                    <a:pt x="0" y="0"/>
                  </a:lnTo>
                  <a:lnTo>
                    <a:pt x="0" y="3810"/>
                  </a:lnTo>
                  <a:lnTo>
                    <a:pt x="0" y="97790"/>
                  </a:lnTo>
                  <a:lnTo>
                    <a:pt x="0" y="101600"/>
                  </a:lnTo>
                  <a:lnTo>
                    <a:pt x="100774" y="101600"/>
                  </a:lnTo>
                  <a:lnTo>
                    <a:pt x="100774" y="97790"/>
                  </a:lnTo>
                  <a:lnTo>
                    <a:pt x="3365" y="97790"/>
                  </a:lnTo>
                  <a:lnTo>
                    <a:pt x="3365" y="3810"/>
                  </a:lnTo>
                  <a:lnTo>
                    <a:pt x="97409" y="3810"/>
                  </a:lnTo>
                  <a:lnTo>
                    <a:pt x="97409" y="97663"/>
                  </a:lnTo>
                  <a:lnTo>
                    <a:pt x="100774" y="97663"/>
                  </a:lnTo>
                  <a:lnTo>
                    <a:pt x="100774" y="3810"/>
                  </a:lnTo>
                  <a:lnTo>
                    <a:pt x="100774" y="3556"/>
                  </a:lnTo>
                  <a:lnTo>
                    <a:pt x="100774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7" name="object 877"/>
          <p:cNvSpPr/>
          <p:nvPr/>
        </p:nvSpPr>
        <p:spPr>
          <a:xfrm>
            <a:off x="4839169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36" y="0"/>
                </a:moveTo>
                <a:lnTo>
                  <a:pt x="0" y="0"/>
                </a:lnTo>
                <a:lnTo>
                  <a:pt x="32721" y="59404"/>
                </a:lnTo>
                <a:lnTo>
                  <a:pt x="65436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8" name="object 878"/>
          <p:cNvSpPr/>
          <p:nvPr/>
        </p:nvSpPr>
        <p:spPr>
          <a:xfrm>
            <a:off x="4483074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7" y="0"/>
                </a:moveTo>
                <a:lnTo>
                  <a:pt x="0" y="0"/>
                </a:lnTo>
                <a:lnTo>
                  <a:pt x="32740" y="59404"/>
                </a:lnTo>
                <a:lnTo>
                  <a:pt x="65487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9" name="object 879"/>
          <p:cNvSpPr/>
          <p:nvPr/>
        </p:nvSpPr>
        <p:spPr>
          <a:xfrm>
            <a:off x="7988871" y="5337810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0" y="0"/>
                </a:moveTo>
                <a:lnTo>
                  <a:pt x="0" y="65487"/>
                </a:lnTo>
                <a:lnTo>
                  <a:pt x="59436" y="32746"/>
                </a:lnTo>
                <a:lnTo>
                  <a:pt x="0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0" name="object 880"/>
          <p:cNvSpPr/>
          <p:nvPr/>
        </p:nvSpPr>
        <p:spPr>
          <a:xfrm>
            <a:off x="8455152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914"/>
                </a:lnTo>
                <a:lnTo>
                  <a:pt x="33527" y="59829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1" name="object 881"/>
          <p:cNvSpPr/>
          <p:nvPr/>
        </p:nvSpPr>
        <p:spPr>
          <a:xfrm>
            <a:off x="9539985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0" y="914"/>
                </a:lnTo>
                <a:lnTo>
                  <a:pt x="33528" y="59829"/>
                </a:lnTo>
                <a:lnTo>
                  <a:pt x="65468" y="0"/>
                </a:lnTo>
                <a:close/>
              </a:path>
            </a:pathLst>
          </a:custGeom>
          <a:solidFill>
            <a:srgbClr val="D2907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82" name="object 882"/>
          <p:cNvGrpSpPr/>
          <p:nvPr/>
        </p:nvGrpSpPr>
        <p:grpSpPr>
          <a:xfrm>
            <a:off x="10082900" y="6282939"/>
            <a:ext cx="2065655" cy="237490"/>
            <a:chOff x="10082900" y="6282939"/>
            <a:chExt cx="2065655" cy="237490"/>
          </a:xfrm>
        </p:grpSpPr>
        <p:pic>
          <p:nvPicPr>
            <p:cNvPr id="883" name="object 883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10083800" y="6283839"/>
              <a:ext cx="2063496" cy="235223"/>
            </a:xfrm>
            <a:prstGeom prst="rect">
              <a:avLst/>
            </a:prstGeom>
          </p:spPr>
        </p:pic>
        <p:sp>
          <p:nvSpPr>
            <p:cNvPr id="884" name="object 884"/>
            <p:cNvSpPr/>
            <p:nvPr/>
          </p:nvSpPr>
          <p:spPr>
            <a:xfrm>
              <a:off x="10083800" y="6283839"/>
              <a:ext cx="2063750" cy="235585"/>
            </a:xfrm>
            <a:custGeom>
              <a:avLst/>
              <a:gdLst/>
              <a:ahLst/>
              <a:cxnLst/>
              <a:rect l="l" t="t" r="r" b="b"/>
              <a:pathLst>
                <a:path w="2063750" h="235584">
                  <a:moveTo>
                    <a:pt x="0" y="232867"/>
                  </a:moveTo>
                  <a:lnTo>
                    <a:pt x="347789" y="235197"/>
                  </a:lnTo>
                </a:path>
                <a:path w="2063750" h="235584">
                  <a:moveTo>
                    <a:pt x="347789" y="235197"/>
                  </a:moveTo>
                  <a:lnTo>
                    <a:pt x="930592" y="201612"/>
                  </a:lnTo>
                </a:path>
                <a:path w="2063750" h="235584">
                  <a:moveTo>
                    <a:pt x="930592" y="201612"/>
                  </a:moveTo>
                  <a:lnTo>
                    <a:pt x="2038032" y="201612"/>
                  </a:lnTo>
                </a:path>
                <a:path w="2063750" h="235584">
                  <a:moveTo>
                    <a:pt x="2038032" y="201612"/>
                  </a:moveTo>
                  <a:lnTo>
                    <a:pt x="2063496" y="0"/>
                  </a:lnTo>
                </a:path>
                <a:path w="2063750" h="235584">
                  <a:moveTo>
                    <a:pt x="2063496" y="0"/>
                  </a:moveTo>
                  <a:lnTo>
                    <a:pt x="924814" y="0"/>
                  </a:lnTo>
                </a:path>
                <a:path w="2063750" h="235584">
                  <a:moveTo>
                    <a:pt x="924814" y="0"/>
                  </a:moveTo>
                  <a:lnTo>
                    <a:pt x="349123" y="33185"/>
                  </a:lnTo>
                </a:path>
                <a:path w="2063750" h="235584">
                  <a:moveTo>
                    <a:pt x="349123" y="33185"/>
                  </a:moveTo>
                  <a:lnTo>
                    <a:pt x="0" y="31400"/>
                  </a:lnTo>
                </a:path>
                <a:path w="2063750" h="235584">
                  <a:moveTo>
                    <a:pt x="0" y="31400"/>
                  </a:moveTo>
                  <a:lnTo>
                    <a:pt x="0" y="23286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85" name="object 885"/>
          <p:cNvSpPr/>
          <p:nvPr/>
        </p:nvSpPr>
        <p:spPr>
          <a:xfrm>
            <a:off x="5253856" y="6516306"/>
            <a:ext cx="0" cy="252095"/>
          </a:xfrm>
          <a:custGeom>
            <a:avLst/>
            <a:gdLst/>
            <a:ahLst/>
            <a:cxnLst/>
            <a:rect l="l" t="t" r="r" b="b"/>
            <a:pathLst>
              <a:path w="0" h="252095">
                <a:moveTo>
                  <a:pt x="0" y="251993"/>
                </a:moveTo>
                <a:lnTo>
                  <a:pt x="0" y="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6" name="object 886"/>
          <p:cNvSpPr/>
          <p:nvPr/>
        </p:nvSpPr>
        <p:spPr>
          <a:xfrm>
            <a:off x="4380261" y="5078208"/>
            <a:ext cx="1707514" cy="80645"/>
          </a:xfrm>
          <a:custGeom>
            <a:avLst/>
            <a:gdLst/>
            <a:ahLst/>
            <a:cxnLst/>
            <a:rect l="l" t="t" r="r" b="b"/>
            <a:pathLst>
              <a:path w="1707514" h="80645">
                <a:moveTo>
                  <a:pt x="1706886" y="0"/>
                </a:moveTo>
                <a:lnTo>
                  <a:pt x="0" y="0"/>
                </a:lnTo>
                <a:lnTo>
                  <a:pt x="0" y="80639"/>
                </a:lnTo>
                <a:lnTo>
                  <a:pt x="1706886" y="80639"/>
                </a:lnTo>
                <a:lnTo>
                  <a:pt x="1706886" y="0"/>
                </a:lnTo>
                <a:close/>
              </a:path>
            </a:pathLst>
          </a:custGeom>
          <a:solidFill>
            <a:srgbClr val="A77E32">
              <a:alpha val="75292"/>
            </a:srgbClr>
          </a:solidFill>
        </p:spPr>
        <p:txBody>
          <a:bodyPr wrap="square" lIns="0" tIns="0" rIns="0" bIns="0" rtlCol="0"/>
          <a:lstStyle/>
          <a:p/>
        </p:txBody>
      </p:sp>
      <p:pic>
        <p:nvPicPr>
          <p:cNvPr id="887" name="object 887"/>
          <p:cNvPicPr/>
          <p:nvPr/>
        </p:nvPicPr>
        <p:blipFill>
          <a:blip r:embed="rId150" cstate="print"/>
          <a:stretch>
            <a:fillRect/>
          </a:stretch>
        </p:blipFill>
        <p:spPr>
          <a:xfrm>
            <a:off x="10102584" y="3854121"/>
            <a:ext cx="69237" cy="206206"/>
          </a:xfrm>
          <a:prstGeom prst="rect">
            <a:avLst/>
          </a:prstGeom>
        </p:spPr>
      </p:pic>
      <p:sp>
        <p:nvSpPr>
          <p:cNvPr id="888" name="object 888"/>
          <p:cNvSpPr/>
          <p:nvPr/>
        </p:nvSpPr>
        <p:spPr>
          <a:xfrm>
            <a:off x="6447028" y="2867469"/>
            <a:ext cx="302260" cy="301625"/>
          </a:xfrm>
          <a:custGeom>
            <a:avLst/>
            <a:gdLst/>
            <a:ahLst/>
            <a:cxnLst/>
            <a:rect l="l" t="t" r="r" b="b"/>
            <a:pathLst>
              <a:path w="302259" h="301625">
                <a:moveTo>
                  <a:pt x="150812" y="0"/>
                </a:moveTo>
                <a:lnTo>
                  <a:pt x="93091" y="11429"/>
                </a:lnTo>
                <a:lnTo>
                  <a:pt x="44196" y="44132"/>
                </a:lnTo>
                <a:lnTo>
                  <a:pt x="11493" y="93091"/>
                </a:lnTo>
                <a:lnTo>
                  <a:pt x="0" y="150812"/>
                </a:lnTo>
                <a:lnTo>
                  <a:pt x="2857" y="180213"/>
                </a:lnTo>
                <a:lnTo>
                  <a:pt x="25463" y="234569"/>
                </a:lnTo>
                <a:lnTo>
                  <a:pt x="67055" y="276225"/>
                </a:lnTo>
                <a:lnTo>
                  <a:pt x="121412" y="298703"/>
                </a:lnTo>
                <a:lnTo>
                  <a:pt x="150812" y="301625"/>
                </a:lnTo>
                <a:lnTo>
                  <a:pt x="180276" y="298703"/>
                </a:lnTo>
                <a:lnTo>
                  <a:pt x="208533" y="290131"/>
                </a:lnTo>
                <a:lnTo>
                  <a:pt x="234632" y="276225"/>
                </a:lnTo>
                <a:lnTo>
                  <a:pt x="244595" y="268033"/>
                </a:lnTo>
                <a:lnTo>
                  <a:pt x="150812" y="268033"/>
                </a:lnTo>
                <a:lnTo>
                  <a:pt x="127952" y="265747"/>
                </a:lnTo>
                <a:lnTo>
                  <a:pt x="85661" y="248285"/>
                </a:lnTo>
                <a:lnTo>
                  <a:pt x="53339" y="215900"/>
                </a:lnTo>
                <a:lnTo>
                  <a:pt x="35877" y="173672"/>
                </a:lnTo>
                <a:lnTo>
                  <a:pt x="33591" y="150812"/>
                </a:lnTo>
                <a:lnTo>
                  <a:pt x="35877" y="127952"/>
                </a:lnTo>
                <a:lnTo>
                  <a:pt x="53339" y="85661"/>
                </a:lnTo>
                <a:lnTo>
                  <a:pt x="85661" y="53340"/>
                </a:lnTo>
                <a:lnTo>
                  <a:pt x="127952" y="35814"/>
                </a:lnTo>
                <a:lnTo>
                  <a:pt x="150812" y="33591"/>
                </a:lnTo>
                <a:lnTo>
                  <a:pt x="244628" y="33591"/>
                </a:lnTo>
                <a:lnTo>
                  <a:pt x="234632" y="25400"/>
                </a:lnTo>
                <a:lnTo>
                  <a:pt x="208533" y="11429"/>
                </a:lnTo>
                <a:lnTo>
                  <a:pt x="180276" y="2857"/>
                </a:lnTo>
                <a:lnTo>
                  <a:pt x="150812" y="0"/>
                </a:lnTo>
                <a:close/>
              </a:path>
              <a:path w="302259" h="301625">
                <a:moveTo>
                  <a:pt x="244628" y="33591"/>
                </a:moveTo>
                <a:lnTo>
                  <a:pt x="150812" y="33591"/>
                </a:lnTo>
                <a:lnTo>
                  <a:pt x="173672" y="35814"/>
                </a:lnTo>
                <a:lnTo>
                  <a:pt x="195643" y="42481"/>
                </a:lnTo>
                <a:lnTo>
                  <a:pt x="233743" y="67881"/>
                </a:lnTo>
                <a:lnTo>
                  <a:pt x="259143" y="105918"/>
                </a:lnTo>
                <a:lnTo>
                  <a:pt x="268033" y="150812"/>
                </a:lnTo>
                <a:lnTo>
                  <a:pt x="265811" y="173672"/>
                </a:lnTo>
                <a:lnTo>
                  <a:pt x="248285" y="215900"/>
                </a:lnTo>
                <a:lnTo>
                  <a:pt x="215963" y="248285"/>
                </a:lnTo>
                <a:lnTo>
                  <a:pt x="173672" y="265747"/>
                </a:lnTo>
                <a:lnTo>
                  <a:pt x="150812" y="268033"/>
                </a:lnTo>
                <a:lnTo>
                  <a:pt x="244595" y="268033"/>
                </a:lnTo>
                <a:lnTo>
                  <a:pt x="276225" y="234569"/>
                </a:lnTo>
                <a:lnTo>
                  <a:pt x="298703" y="180213"/>
                </a:lnTo>
                <a:lnTo>
                  <a:pt x="301688" y="150812"/>
                </a:lnTo>
                <a:lnTo>
                  <a:pt x="298703" y="121348"/>
                </a:lnTo>
                <a:lnTo>
                  <a:pt x="290195" y="93091"/>
                </a:lnTo>
                <a:lnTo>
                  <a:pt x="276225" y="66992"/>
                </a:lnTo>
                <a:lnTo>
                  <a:pt x="257492" y="44132"/>
                </a:lnTo>
                <a:lnTo>
                  <a:pt x="244628" y="33591"/>
                </a:lnTo>
                <a:close/>
              </a:path>
            </a:pathLst>
          </a:custGeom>
          <a:solidFill>
            <a:srgbClr val="BEBEBE">
              <a:alpha val="75292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89" name="object 889"/>
          <p:cNvGrpSpPr/>
          <p:nvPr/>
        </p:nvGrpSpPr>
        <p:grpSpPr>
          <a:xfrm>
            <a:off x="8241262" y="6590039"/>
            <a:ext cx="69215" cy="63500"/>
            <a:chOff x="8241262" y="6590039"/>
            <a:chExt cx="69215" cy="63500"/>
          </a:xfrm>
        </p:grpSpPr>
        <p:sp>
          <p:nvSpPr>
            <p:cNvPr id="890" name="object 890"/>
            <p:cNvSpPr/>
            <p:nvPr/>
          </p:nvSpPr>
          <p:spPr>
            <a:xfrm>
              <a:off x="8243062" y="6591839"/>
              <a:ext cx="65405" cy="59690"/>
            </a:xfrm>
            <a:custGeom>
              <a:avLst/>
              <a:gdLst/>
              <a:ahLst/>
              <a:cxnLst/>
              <a:rect l="l" t="t" r="r" b="b"/>
              <a:pathLst>
                <a:path w="65404" h="59690">
                  <a:moveTo>
                    <a:pt x="65405" y="44"/>
                  </a:moveTo>
                  <a:lnTo>
                    <a:pt x="0" y="0"/>
                  </a:lnTo>
                  <a:lnTo>
                    <a:pt x="32639" y="59429"/>
                  </a:lnTo>
                  <a:lnTo>
                    <a:pt x="65405" y="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8243062" y="6591839"/>
              <a:ext cx="65405" cy="59690"/>
            </a:xfrm>
            <a:custGeom>
              <a:avLst/>
              <a:gdLst/>
              <a:ahLst/>
              <a:cxnLst/>
              <a:rect l="l" t="t" r="r" b="b"/>
              <a:pathLst>
                <a:path w="65404" h="59690">
                  <a:moveTo>
                    <a:pt x="65405" y="44"/>
                  </a:moveTo>
                  <a:lnTo>
                    <a:pt x="0" y="0"/>
                  </a:lnTo>
                </a:path>
                <a:path w="65404" h="59690">
                  <a:moveTo>
                    <a:pt x="0" y="0"/>
                  </a:moveTo>
                  <a:lnTo>
                    <a:pt x="32639" y="59429"/>
                  </a:lnTo>
                </a:path>
                <a:path w="65404" h="59690">
                  <a:moveTo>
                    <a:pt x="32639" y="59429"/>
                  </a:moveTo>
                  <a:lnTo>
                    <a:pt x="65405" y="4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2" name="object 892"/>
          <p:cNvGrpSpPr/>
          <p:nvPr/>
        </p:nvGrpSpPr>
        <p:grpSpPr>
          <a:xfrm>
            <a:off x="5021105" y="5053789"/>
            <a:ext cx="1043940" cy="22225"/>
            <a:chOff x="5021105" y="5053789"/>
            <a:chExt cx="1043940" cy="22225"/>
          </a:xfrm>
        </p:grpSpPr>
        <p:pic>
          <p:nvPicPr>
            <p:cNvPr id="893" name="object 893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5022005" y="5054690"/>
              <a:ext cx="1041596" cy="20166"/>
            </a:xfrm>
            <a:prstGeom prst="rect">
              <a:avLst/>
            </a:prstGeom>
          </p:spPr>
        </p:pic>
        <p:sp>
          <p:nvSpPr>
            <p:cNvPr id="894" name="object 894"/>
            <p:cNvSpPr/>
            <p:nvPr/>
          </p:nvSpPr>
          <p:spPr>
            <a:xfrm>
              <a:off x="5022005" y="5054689"/>
              <a:ext cx="1042035" cy="20320"/>
            </a:xfrm>
            <a:custGeom>
              <a:avLst/>
              <a:gdLst/>
              <a:ahLst/>
              <a:cxnLst/>
              <a:rect l="l" t="t" r="r" b="b"/>
              <a:pathLst>
                <a:path w="1042035" h="20320">
                  <a:moveTo>
                    <a:pt x="1041596" y="20167"/>
                  </a:moveTo>
                  <a:lnTo>
                    <a:pt x="1041596" y="0"/>
                  </a:lnTo>
                </a:path>
                <a:path w="1042035" h="20320">
                  <a:moveTo>
                    <a:pt x="1041596" y="0"/>
                  </a:moveTo>
                  <a:lnTo>
                    <a:pt x="0" y="0"/>
                  </a:lnTo>
                </a:path>
                <a:path w="1042035" h="20320">
                  <a:moveTo>
                    <a:pt x="0" y="0"/>
                  </a:moveTo>
                  <a:lnTo>
                    <a:pt x="0" y="20167"/>
                  </a:lnTo>
                </a:path>
                <a:path w="1042035" h="20320">
                  <a:moveTo>
                    <a:pt x="0" y="20167"/>
                  </a:moveTo>
                  <a:lnTo>
                    <a:pt x="1041596" y="2016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5" name="object 895"/>
          <p:cNvSpPr/>
          <p:nvPr/>
        </p:nvSpPr>
        <p:spPr>
          <a:xfrm>
            <a:off x="9957561" y="3937762"/>
            <a:ext cx="605155" cy="605155"/>
          </a:xfrm>
          <a:custGeom>
            <a:avLst/>
            <a:gdLst/>
            <a:ahLst/>
            <a:cxnLst/>
            <a:rect l="l" t="t" r="r" b="b"/>
            <a:pathLst>
              <a:path w="605154" h="605154">
                <a:moveTo>
                  <a:pt x="302831" y="0"/>
                </a:moveTo>
                <a:lnTo>
                  <a:pt x="243840" y="5778"/>
                </a:lnTo>
                <a:lnTo>
                  <a:pt x="187071" y="22923"/>
                </a:lnTo>
                <a:lnTo>
                  <a:pt x="134747" y="50736"/>
                </a:lnTo>
                <a:lnTo>
                  <a:pt x="88836" y="88328"/>
                </a:lnTo>
                <a:lnTo>
                  <a:pt x="51181" y="134112"/>
                </a:lnTo>
                <a:lnTo>
                  <a:pt x="23177" y="186309"/>
                </a:lnTo>
                <a:lnTo>
                  <a:pt x="5905" y="243077"/>
                </a:lnTo>
                <a:lnTo>
                  <a:pt x="0" y="302069"/>
                </a:lnTo>
                <a:lnTo>
                  <a:pt x="5715" y="361061"/>
                </a:lnTo>
                <a:lnTo>
                  <a:pt x="22860" y="417810"/>
                </a:lnTo>
                <a:lnTo>
                  <a:pt x="50736" y="470147"/>
                </a:lnTo>
                <a:lnTo>
                  <a:pt x="88265" y="516013"/>
                </a:lnTo>
                <a:lnTo>
                  <a:pt x="134048" y="553713"/>
                </a:lnTo>
                <a:lnTo>
                  <a:pt x="186309" y="581717"/>
                </a:lnTo>
                <a:lnTo>
                  <a:pt x="243014" y="599033"/>
                </a:lnTo>
                <a:lnTo>
                  <a:pt x="302006" y="604913"/>
                </a:lnTo>
                <a:lnTo>
                  <a:pt x="361061" y="599179"/>
                </a:lnTo>
                <a:lnTo>
                  <a:pt x="417766" y="582041"/>
                </a:lnTo>
                <a:lnTo>
                  <a:pt x="470090" y="554183"/>
                </a:lnTo>
                <a:lnTo>
                  <a:pt x="516001" y="516629"/>
                </a:lnTo>
                <a:lnTo>
                  <a:pt x="553656" y="470839"/>
                </a:lnTo>
                <a:lnTo>
                  <a:pt x="581660" y="418604"/>
                </a:lnTo>
                <a:lnTo>
                  <a:pt x="598995" y="361886"/>
                </a:lnTo>
                <a:lnTo>
                  <a:pt x="604837" y="302895"/>
                </a:lnTo>
                <a:lnTo>
                  <a:pt x="599122" y="243840"/>
                </a:lnTo>
                <a:lnTo>
                  <a:pt x="581977" y="187134"/>
                </a:lnTo>
                <a:lnTo>
                  <a:pt x="554101" y="134810"/>
                </a:lnTo>
                <a:lnTo>
                  <a:pt x="516572" y="88900"/>
                </a:lnTo>
                <a:lnTo>
                  <a:pt x="470789" y="51244"/>
                </a:lnTo>
                <a:lnTo>
                  <a:pt x="418592" y="23241"/>
                </a:lnTo>
                <a:lnTo>
                  <a:pt x="361823" y="5905"/>
                </a:lnTo>
                <a:lnTo>
                  <a:pt x="302831" y="0"/>
                </a:lnTo>
                <a:close/>
              </a:path>
            </a:pathLst>
          </a:custGeom>
          <a:solidFill>
            <a:srgbClr val="535353">
              <a:alpha val="1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896" name="object 896"/>
          <p:cNvSpPr/>
          <p:nvPr/>
        </p:nvSpPr>
        <p:spPr>
          <a:xfrm>
            <a:off x="12691072" y="2626056"/>
            <a:ext cx="635" cy="292735"/>
          </a:xfrm>
          <a:custGeom>
            <a:avLst/>
            <a:gdLst/>
            <a:ahLst/>
            <a:cxnLst/>
            <a:rect l="l" t="t" r="r" b="b"/>
            <a:pathLst>
              <a:path w="634" h="292735">
                <a:moveTo>
                  <a:pt x="11" y="292337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7" name="object 897"/>
          <p:cNvSpPr/>
          <p:nvPr/>
        </p:nvSpPr>
        <p:spPr>
          <a:xfrm>
            <a:off x="12666091" y="2563429"/>
            <a:ext cx="635" cy="568325"/>
          </a:xfrm>
          <a:custGeom>
            <a:avLst/>
            <a:gdLst/>
            <a:ahLst/>
            <a:cxnLst/>
            <a:rect l="l" t="t" r="r" b="b"/>
            <a:pathLst>
              <a:path w="634" h="568325">
                <a:moveTo>
                  <a:pt x="18" y="568139"/>
                </a:moveTo>
                <a:lnTo>
                  <a:pt x="2" y="496300"/>
                </a:lnTo>
              </a:path>
              <a:path w="634" h="568325">
                <a:moveTo>
                  <a:pt x="0" y="494159"/>
                </a:moveTo>
                <a:lnTo>
                  <a:pt x="0" y="485015"/>
                </a:lnTo>
              </a:path>
              <a:path w="634" h="568325">
                <a:moveTo>
                  <a:pt x="2" y="496300"/>
                </a:moveTo>
                <a:lnTo>
                  <a:pt x="0" y="494159"/>
                </a:lnTo>
              </a:path>
              <a:path w="634" h="568325">
                <a:moveTo>
                  <a:pt x="0" y="485015"/>
                </a:moveTo>
                <a:lnTo>
                  <a:pt x="5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8" name="object 898"/>
          <p:cNvSpPr/>
          <p:nvPr/>
        </p:nvSpPr>
        <p:spPr>
          <a:xfrm>
            <a:off x="12616120" y="2488086"/>
            <a:ext cx="25400" cy="1072515"/>
          </a:xfrm>
          <a:custGeom>
            <a:avLst/>
            <a:gdLst/>
            <a:ahLst/>
            <a:cxnLst/>
            <a:rect l="l" t="t" r="r" b="b"/>
            <a:pathLst>
              <a:path w="25400" h="1072514">
                <a:moveTo>
                  <a:pt x="24983" y="859248"/>
                </a:moveTo>
                <a:lnTo>
                  <a:pt x="25014" y="768193"/>
                </a:lnTo>
              </a:path>
              <a:path w="25400" h="1072514">
                <a:moveTo>
                  <a:pt x="25014" y="768193"/>
                </a:moveTo>
                <a:lnTo>
                  <a:pt x="25014" y="560357"/>
                </a:lnTo>
              </a:path>
              <a:path w="25400" h="1072514">
                <a:moveTo>
                  <a:pt x="25014" y="560357"/>
                </a:moveTo>
                <a:lnTo>
                  <a:pt x="24995" y="31986"/>
                </a:lnTo>
              </a:path>
              <a:path w="25400" h="1072514">
                <a:moveTo>
                  <a:pt x="0" y="1072287"/>
                </a:moveTo>
                <a:lnTo>
                  <a:pt x="59" y="768193"/>
                </a:lnTo>
              </a:path>
              <a:path w="25400" h="1072514">
                <a:moveTo>
                  <a:pt x="59" y="768193"/>
                </a:moveTo>
                <a:lnTo>
                  <a:pt x="59" y="560357"/>
                </a:lnTo>
              </a:path>
              <a:path w="25400" h="1072514">
                <a:moveTo>
                  <a:pt x="59" y="560357"/>
                </a:moveTo>
                <a:lnTo>
                  <a:pt x="23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99" name="object 899"/>
          <p:cNvGrpSpPr/>
          <p:nvPr/>
        </p:nvGrpSpPr>
        <p:grpSpPr>
          <a:xfrm>
            <a:off x="3491402" y="1905740"/>
            <a:ext cx="9217025" cy="5268595"/>
            <a:chOff x="3491402" y="1905740"/>
            <a:chExt cx="9217025" cy="5268595"/>
          </a:xfrm>
        </p:grpSpPr>
        <p:sp>
          <p:nvSpPr>
            <p:cNvPr id="900" name="object 900"/>
            <p:cNvSpPr/>
            <p:nvPr/>
          </p:nvSpPr>
          <p:spPr>
            <a:xfrm>
              <a:off x="3495401" y="1914181"/>
              <a:ext cx="9213215" cy="5260340"/>
            </a:xfrm>
            <a:custGeom>
              <a:avLst/>
              <a:gdLst/>
              <a:ahLst/>
              <a:cxnLst/>
              <a:rect l="l" t="t" r="r" b="b"/>
              <a:pathLst>
                <a:path w="9213215" h="5260340">
                  <a:moveTo>
                    <a:pt x="9095733" y="1859239"/>
                  </a:moveTo>
                  <a:lnTo>
                    <a:pt x="9095759" y="1773136"/>
                  </a:lnTo>
                </a:path>
                <a:path w="9213215" h="5260340">
                  <a:moveTo>
                    <a:pt x="9095759" y="1773136"/>
                  </a:moveTo>
                  <a:lnTo>
                    <a:pt x="9095759" y="1342098"/>
                  </a:lnTo>
                </a:path>
                <a:path w="9213215" h="5260340">
                  <a:moveTo>
                    <a:pt x="9095759" y="1342098"/>
                  </a:moveTo>
                  <a:lnTo>
                    <a:pt x="9095759" y="1134263"/>
                  </a:lnTo>
                </a:path>
                <a:path w="9213215" h="5260340">
                  <a:moveTo>
                    <a:pt x="9095759" y="1134263"/>
                  </a:moveTo>
                  <a:lnTo>
                    <a:pt x="9095766" y="545165"/>
                  </a:lnTo>
                </a:path>
                <a:path w="9213215" h="5260340">
                  <a:moveTo>
                    <a:pt x="9070741" y="2072348"/>
                  </a:moveTo>
                  <a:lnTo>
                    <a:pt x="9070740" y="1773136"/>
                  </a:lnTo>
                </a:path>
                <a:path w="9213215" h="5260340">
                  <a:moveTo>
                    <a:pt x="9070740" y="1773136"/>
                  </a:moveTo>
                  <a:lnTo>
                    <a:pt x="9070740" y="1342098"/>
                  </a:lnTo>
                </a:path>
                <a:path w="9213215" h="5260340">
                  <a:moveTo>
                    <a:pt x="9070740" y="1342098"/>
                  </a:moveTo>
                  <a:lnTo>
                    <a:pt x="9070740" y="1134263"/>
                  </a:lnTo>
                </a:path>
                <a:path w="9213215" h="5260340">
                  <a:moveTo>
                    <a:pt x="9070740" y="1134263"/>
                  </a:moveTo>
                  <a:lnTo>
                    <a:pt x="9070755" y="522677"/>
                  </a:lnTo>
                </a:path>
                <a:path w="9213215" h="5260340">
                  <a:moveTo>
                    <a:pt x="9045756" y="2285395"/>
                  </a:moveTo>
                  <a:lnTo>
                    <a:pt x="9045721" y="1773136"/>
                  </a:lnTo>
                </a:path>
                <a:path w="9213215" h="5260340">
                  <a:moveTo>
                    <a:pt x="9045721" y="1773136"/>
                  </a:moveTo>
                  <a:lnTo>
                    <a:pt x="9045721" y="1342098"/>
                  </a:lnTo>
                </a:path>
                <a:path w="9213215" h="5260340">
                  <a:moveTo>
                    <a:pt x="9045721" y="1342098"/>
                  </a:moveTo>
                  <a:lnTo>
                    <a:pt x="9045721" y="1134263"/>
                  </a:lnTo>
                </a:path>
                <a:path w="9213215" h="5260340">
                  <a:moveTo>
                    <a:pt x="9045721" y="1134263"/>
                  </a:moveTo>
                  <a:lnTo>
                    <a:pt x="9045736" y="502478"/>
                  </a:lnTo>
                </a:path>
                <a:path w="9213215" h="5260340">
                  <a:moveTo>
                    <a:pt x="9020769" y="2498465"/>
                  </a:moveTo>
                  <a:lnTo>
                    <a:pt x="9020765" y="1773136"/>
                  </a:lnTo>
                </a:path>
                <a:path w="9213215" h="5260340">
                  <a:moveTo>
                    <a:pt x="9020765" y="1773136"/>
                  </a:moveTo>
                  <a:lnTo>
                    <a:pt x="9020765" y="1342098"/>
                  </a:lnTo>
                </a:path>
                <a:path w="9213215" h="5260340">
                  <a:moveTo>
                    <a:pt x="9020765" y="1342098"/>
                  </a:moveTo>
                  <a:lnTo>
                    <a:pt x="9020765" y="1134263"/>
                  </a:lnTo>
                </a:path>
                <a:path w="9213215" h="5260340">
                  <a:moveTo>
                    <a:pt x="9020765" y="1134263"/>
                  </a:moveTo>
                  <a:lnTo>
                    <a:pt x="9020781" y="486030"/>
                  </a:lnTo>
                </a:path>
                <a:path w="9213215" h="5260340">
                  <a:moveTo>
                    <a:pt x="8995781" y="2711536"/>
                  </a:moveTo>
                  <a:lnTo>
                    <a:pt x="8995810" y="1773136"/>
                  </a:lnTo>
                </a:path>
                <a:path w="9213215" h="5260340">
                  <a:moveTo>
                    <a:pt x="8995810" y="1773136"/>
                  </a:moveTo>
                  <a:lnTo>
                    <a:pt x="8995810" y="1342098"/>
                  </a:lnTo>
                </a:path>
                <a:path w="9213215" h="5260340">
                  <a:moveTo>
                    <a:pt x="8995810" y="1342098"/>
                  </a:moveTo>
                  <a:lnTo>
                    <a:pt x="8995810" y="1134263"/>
                  </a:lnTo>
                </a:path>
                <a:path w="9213215" h="5260340">
                  <a:moveTo>
                    <a:pt x="8995810" y="1134263"/>
                  </a:moveTo>
                  <a:lnTo>
                    <a:pt x="8995825" y="471798"/>
                  </a:lnTo>
                </a:path>
                <a:path w="9213215" h="5260340">
                  <a:moveTo>
                    <a:pt x="8970796" y="2924582"/>
                  </a:moveTo>
                  <a:lnTo>
                    <a:pt x="8970791" y="1773136"/>
                  </a:lnTo>
                </a:path>
                <a:path w="9213215" h="5260340">
                  <a:moveTo>
                    <a:pt x="8970791" y="1773136"/>
                  </a:moveTo>
                  <a:lnTo>
                    <a:pt x="8970791" y="1342098"/>
                  </a:lnTo>
                </a:path>
                <a:path w="9213215" h="5260340">
                  <a:moveTo>
                    <a:pt x="8970791" y="1342098"/>
                  </a:moveTo>
                  <a:lnTo>
                    <a:pt x="8970791" y="1134263"/>
                  </a:lnTo>
                </a:path>
                <a:path w="9213215" h="5260340">
                  <a:moveTo>
                    <a:pt x="8970791" y="1134263"/>
                  </a:moveTo>
                  <a:lnTo>
                    <a:pt x="8970796" y="460007"/>
                  </a:lnTo>
                </a:path>
                <a:path w="9213215" h="5260340">
                  <a:moveTo>
                    <a:pt x="8945811" y="3137628"/>
                  </a:moveTo>
                  <a:lnTo>
                    <a:pt x="8945796" y="2132795"/>
                  </a:lnTo>
                </a:path>
                <a:path w="9213215" h="5260340">
                  <a:moveTo>
                    <a:pt x="8945842" y="1964219"/>
                  </a:moveTo>
                  <a:lnTo>
                    <a:pt x="8945835" y="1773136"/>
                  </a:lnTo>
                </a:path>
                <a:path w="9213215" h="5260340">
                  <a:moveTo>
                    <a:pt x="8945835" y="1773136"/>
                  </a:moveTo>
                  <a:lnTo>
                    <a:pt x="8945835" y="1342098"/>
                  </a:lnTo>
                </a:path>
                <a:path w="9213215" h="5260340">
                  <a:moveTo>
                    <a:pt x="8945835" y="1342098"/>
                  </a:moveTo>
                  <a:lnTo>
                    <a:pt x="8945835" y="1134263"/>
                  </a:lnTo>
                </a:path>
                <a:path w="9213215" h="5260340">
                  <a:moveTo>
                    <a:pt x="8945835" y="1134263"/>
                  </a:moveTo>
                  <a:lnTo>
                    <a:pt x="8945840" y="449906"/>
                  </a:lnTo>
                </a:path>
                <a:path w="9213215" h="5260340">
                  <a:moveTo>
                    <a:pt x="8920820" y="3350731"/>
                  </a:moveTo>
                  <a:lnTo>
                    <a:pt x="8920805" y="2329712"/>
                  </a:lnTo>
                </a:path>
                <a:path w="9213215" h="5260340">
                  <a:moveTo>
                    <a:pt x="8920821" y="1961058"/>
                  </a:moveTo>
                  <a:lnTo>
                    <a:pt x="8920816" y="1773136"/>
                  </a:lnTo>
                </a:path>
                <a:path w="9213215" h="5260340">
                  <a:moveTo>
                    <a:pt x="8920816" y="1773136"/>
                  </a:moveTo>
                  <a:lnTo>
                    <a:pt x="8920816" y="1342098"/>
                  </a:lnTo>
                </a:path>
                <a:path w="9213215" h="5260340">
                  <a:moveTo>
                    <a:pt x="8920816" y="1342098"/>
                  </a:moveTo>
                  <a:lnTo>
                    <a:pt x="8920816" y="1134263"/>
                  </a:lnTo>
                </a:path>
                <a:path w="9213215" h="5260340">
                  <a:moveTo>
                    <a:pt x="8920816" y="1134263"/>
                  </a:moveTo>
                  <a:lnTo>
                    <a:pt x="8920829" y="442198"/>
                  </a:lnTo>
                </a:path>
                <a:path w="9213215" h="5260340">
                  <a:moveTo>
                    <a:pt x="8895835" y="3563776"/>
                  </a:moveTo>
                  <a:lnTo>
                    <a:pt x="8895819" y="2526590"/>
                  </a:lnTo>
                </a:path>
                <a:path w="9213215" h="5260340">
                  <a:moveTo>
                    <a:pt x="8895861" y="1957903"/>
                  </a:moveTo>
                  <a:lnTo>
                    <a:pt x="8895861" y="1773136"/>
                  </a:lnTo>
                </a:path>
                <a:path w="9213215" h="5260340">
                  <a:moveTo>
                    <a:pt x="8895861" y="1773136"/>
                  </a:moveTo>
                  <a:lnTo>
                    <a:pt x="8895861" y="1342098"/>
                  </a:lnTo>
                </a:path>
                <a:path w="9213215" h="5260340">
                  <a:moveTo>
                    <a:pt x="8895861" y="1342098"/>
                  </a:moveTo>
                  <a:lnTo>
                    <a:pt x="8895861" y="1134263"/>
                  </a:lnTo>
                </a:path>
                <a:path w="9213215" h="5260340">
                  <a:moveTo>
                    <a:pt x="8895861" y="1134263"/>
                  </a:moveTo>
                  <a:lnTo>
                    <a:pt x="8895868" y="435336"/>
                  </a:lnTo>
                </a:path>
                <a:path w="9213215" h="5260340">
                  <a:moveTo>
                    <a:pt x="8870847" y="3776848"/>
                  </a:moveTo>
                  <a:lnTo>
                    <a:pt x="8870831" y="2723488"/>
                  </a:lnTo>
                </a:path>
                <a:path w="9213215" h="5260340">
                  <a:moveTo>
                    <a:pt x="8870842" y="1954742"/>
                  </a:moveTo>
                  <a:lnTo>
                    <a:pt x="8870842" y="1773136"/>
                  </a:lnTo>
                </a:path>
                <a:path w="9213215" h="5260340">
                  <a:moveTo>
                    <a:pt x="8870842" y="1773136"/>
                  </a:moveTo>
                  <a:lnTo>
                    <a:pt x="8870842" y="1342098"/>
                  </a:lnTo>
                </a:path>
                <a:path w="9213215" h="5260340">
                  <a:moveTo>
                    <a:pt x="8870842" y="1342098"/>
                  </a:moveTo>
                  <a:lnTo>
                    <a:pt x="8870842" y="1134263"/>
                  </a:lnTo>
                </a:path>
                <a:path w="9213215" h="5260340">
                  <a:moveTo>
                    <a:pt x="8870842" y="1134263"/>
                  </a:moveTo>
                  <a:lnTo>
                    <a:pt x="8870841" y="431386"/>
                  </a:lnTo>
                </a:path>
                <a:path w="9213215" h="5260340">
                  <a:moveTo>
                    <a:pt x="8845862" y="3989900"/>
                  </a:moveTo>
                  <a:lnTo>
                    <a:pt x="8845838" y="2920418"/>
                  </a:lnTo>
                </a:path>
                <a:path w="9213215" h="5260340">
                  <a:moveTo>
                    <a:pt x="8845823" y="1951580"/>
                  </a:moveTo>
                  <a:lnTo>
                    <a:pt x="8845823" y="1773136"/>
                  </a:lnTo>
                </a:path>
                <a:path w="9213215" h="5260340">
                  <a:moveTo>
                    <a:pt x="8845823" y="1773136"/>
                  </a:moveTo>
                  <a:lnTo>
                    <a:pt x="8845823" y="1342098"/>
                  </a:lnTo>
                </a:path>
                <a:path w="9213215" h="5260340">
                  <a:moveTo>
                    <a:pt x="8845823" y="1342098"/>
                  </a:moveTo>
                  <a:lnTo>
                    <a:pt x="8845823" y="1134263"/>
                  </a:lnTo>
                </a:path>
                <a:path w="9213215" h="5260340">
                  <a:moveTo>
                    <a:pt x="8845823" y="1134263"/>
                  </a:moveTo>
                  <a:lnTo>
                    <a:pt x="8845824" y="427438"/>
                  </a:lnTo>
                </a:path>
                <a:path w="9213215" h="5260340">
                  <a:moveTo>
                    <a:pt x="8820877" y="4202946"/>
                  </a:moveTo>
                  <a:lnTo>
                    <a:pt x="8820853" y="3117290"/>
                  </a:lnTo>
                </a:path>
                <a:path w="9213215" h="5260340">
                  <a:moveTo>
                    <a:pt x="8820867" y="1948427"/>
                  </a:moveTo>
                  <a:lnTo>
                    <a:pt x="8820867" y="1773136"/>
                  </a:lnTo>
                </a:path>
                <a:path w="9213215" h="5260340">
                  <a:moveTo>
                    <a:pt x="8820867" y="1773136"/>
                  </a:moveTo>
                  <a:lnTo>
                    <a:pt x="8820867" y="1342098"/>
                  </a:lnTo>
                </a:path>
                <a:path w="9213215" h="5260340">
                  <a:moveTo>
                    <a:pt x="8820867" y="1342098"/>
                  </a:moveTo>
                  <a:lnTo>
                    <a:pt x="8820867" y="1134263"/>
                  </a:lnTo>
                </a:path>
                <a:path w="9213215" h="5260340">
                  <a:moveTo>
                    <a:pt x="8820867" y="1134263"/>
                  </a:moveTo>
                  <a:lnTo>
                    <a:pt x="8820905" y="554642"/>
                  </a:lnTo>
                </a:path>
                <a:path w="9213215" h="5260340">
                  <a:moveTo>
                    <a:pt x="8795887" y="4416035"/>
                  </a:moveTo>
                  <a:lnTo>
                    <a:pt x="8795868" y="3314161"/>
                  </a:lnTo>
                </a:path>
                <a:path w="9213215" h="5260340">
                  <a:moveTo>
                    <a:pt x="8795912" y="1945273"/>
                  </a:moveTo>
                  <a:lnTo>
                    <a:pt x="8795912" y="1773136"/>
                  </a:lnTo>
                </a:path>
                <a:path w="9213215" h="5260340">
                  <a:moveTo>
                    <a:pt x="8795912" y="1773136"/>
                  </a:moveTo>
                  <a:lnTo>
                    <a:pt x="8795912" y="1342098"/>
                  </a:lnTo>
                </a:path>
                <a:path w="9213215" h="5260340">
                  <a:moveTo>
                    <a:pt x="8795912" y="1342098"/>
                  </a:moveTo>
                  <a:lnTo>
                    <a:pt x="8795912" y="1134263"/>
                  </a:lnTo>
                </a:path>
                <a:path w="9213215" h="5260340">
                  <a:moveTo>
                    <a:pt x="8795885" y="1134263"/>
                  </a:moveTo>
                  <a:lnTo>
                    <a:pt x="8795869" y="633483"/>
                  </a:lnTo>
                </a:path>
                <a:path w="9213215" h="5260340">
                  <a:moveTo>
                    <a:pt x="8770902" y="4629088"/>
                  </a:moveTo>
                  <a:lnTo>
                    <a:pt x="8770875" y="3511091"/>
                  </a:lnTo>
                </a:path>
                <a:path w="9213215" h="5260340">
                  <a:moveTo>
                    <a:pt x="8770893" y="1942112"/>
                  </a:moveTo>
                  <a:lnTo>
                    <a:pt x="8770893" y="1773136"/>
                  </a:lnTo>
                </a:path>
                <a:path w="9213215" h="5260340">
                  <a:moveTo>
                    <a:pt x="8770893" y="1773136"/>
                  </a:moveTo>
                  <a:lnTo>
                    <a:pt x="8770893" y="1342098"/>
                  </a:lnTo>
                </a:path>
                <a:path w="9213215" h="5260340">
                  <a:moveTo>
                    <a:pt x="8770893" y="1342098"/>
                  </a:moveTo>
                  <a:lnTo>
                    <a:pt x="8770893" y="1134263"/>
                  </a:lnTo>
                </a:path>
                <a:path w="9213215" h="5260340">
                  <a:moveTo>
                    <a:pt x="8770881" y="1134263"/>
                  </a:moveTo>
                  <a:lnTo>
                    <a:pt x="8770874" y="668413"/>
                  </a:lnTo>
                </a:path>
                <a:path w="9213215" h="5260340">
                  <a:moveTo>
                    <a:pt x="8745914" y="4842158"/>
                  </a:moveTo>
                  <a:lnTo>
                    <a:pt x="8745891" y="3694665"/>
                  </a:lnTo>
                </a:path>
                <a:path w="9213215" h="5260340">
                  <a:moveTo>
                    <a:pt x="8745937" y="1938958"/>
                  </a:moveTo>
                  <a:lnTo>
                    <a:pt x="8745937" y="1773136"/>
                  </a:lnTo>
                </a:path>
                <a:path w="9213215" h="5260340">
                  <a:moveTo>
                    <a:pt x="8745937" y="1773136"/>
                  </a:moveTo>
                  <a:lnTo>
                    <a:pt x="8745937" y="1342098"/>
                  </a:lnTo>
                </a:path>
                <a:path w="9213215" h="5260340">
                  <a:moveTo>
                    <a:pt x="8745937" y="1342098"/>
                  </a:moveTo>
                  <a:lnTo>
                    <a:pt x="8745937" y="1134263"/>
                  </a:lnTo>
                </a:path>
                <a:path w="9213215" h="5260340">
                  <a:moveTo>
                    <a:pt x="8745910" y="1134263"/>
                  </a:moveTo>
                  <a:lnTo>
                    <a:pt x="8745895" y="696074"/>
                  </a:lnTo>
                </a:path>
                <a:path w="9213215" h="5260340">
                  <a:moveTo>
                    <a:pt x="8720928" y="5055211"/>
                  </a:moveTo>
                  <a:lnTo>
                    <a:pt x="8720910" y="3875449"/>
                  </a:lnTo>
                </a:path>
                <a:path w="9213215" h="5260340">
                  <a:moveTo>
                    <a:pt x="8720918" y="1935797"/>
                  </a:moveTo>
                  <a:lnTo>
                    <a:pt x="8720918" y="1773136"/>
                  </a:lnTo>
                </a:path>
                <a:path w="9213215" h="5260340">
                  <a:moveTo>
                    <a:pt x="8720918" y="1773136"/>
                  </a:moveTo>
                  <a:lnTo>
                    <a:pt x="8720918" y="1342098"/>
                  </a:lnTo>
                </a:path>
                <a:path w="9213215" h="5260340">
                  <a:moveTo>
                    <a:pt x="8720918" y="1342098"/>
                  </a:moveTo>
                  <a:lnTo>
                    <a:pt x="8720918" y="1134263"/>
                  </a:lnTo>
                </a:path>
                <a:path w="9213215" h="5260340">
                  <a:moveTo>
                    <a:pt x="8720915" y="1134263"/>
                  </a:moveTo>
                  <a:lnTo>
                    <a:pt x="8720913" y="723286"/>
                  </a:lnTo>
                </a:path>
                <a:path w="9213215" h="5260340">
                  <a:moveTo>
                    <a:pt x="8695964" y="5259860"/>
                  </a:moveTo>
                  <a:lnTo>
                    <a:pt x="8695928" y="4056242"/>
                  </a:lnTo>
                </a:path>
                <a:path w="9213215" h="5260340">
                  <a:moveTo>
                    <a:pt x="8695963" y="1932643"/>
                  </a:moveTo>
                  <a:lnTo>
                    <a:pt x="8695963" y="1773136"/>
                  </a:lnTo>
                </a:path>
                <a:path w="9213215" h="5260340">
                  <a:moveTo>
                    <a:pt x="8695963" y="1773136"/>
                  </a:moveTo>
                  <a:lnTo>
                    <a:pt x="8695963" y="1342098"/>
                  </a:lnTo>
                </a:path>
                <a:path w="9213215" h="5260340">
                  <a:moveTo>
                    <a:pt x="8695963" y="1342098"/>
                  </a:moveTo>
                  <a:lnTo>
                    <a:pt x="8695963" y="1134263"/>
                  </a:lnTo>
                </a:path>
                <a:path w="9213215" h="5260340">
                  <a:moveTo>
                    <a:pt x="8695940" y="1134263"/>
                  </a:moveTo>
                  <a:lnTo>
                    <a:pt x="8695929" y="750501"/>
                  </a:lnTo>
                </a:path>
                <a:path w="9213215" h="5260340">
                  <a:moveTo>
                    <a:pt x="8670945" y="5256931"/>
                  </a:moveTo>
                  <a:lnTo>
                    <a:pt x="8670944" y="4237050"/>
                  </a:lnTo>
                </a:path>
                <a:path w="9213215" h="5260340">
                  <a:moveTo>
                    <a:pt x="8670944" y="1929481"/>
                  </a:moveTo>
                  <a:lnTo>
                    <a:pt x="8670944" y="1773136"/>
                  </a:lnTo>
                </a:path>
                <a:path w="9213215" h="5260340">
                  <a:moveTo>
                    <a:pt x="8670944" y="1773136"/>
                  </a:moveTo>
                  <a:lnTo>
                    <a:pt x="8670944" y="1342098"/>
                  </a:lnTo>
                </a:path>
                <a:path w="9213215" h="5260340">
                  <a:moveTo>
                    <a:pt x="8670944" y="1342098"/>
                  </a:moveTo>
                  <a:lnTo>
                    <a:pt x="8670944" y="1134263"/>
                  </a:lnTo>
                </a:path>
                <a:path w="9213215" h="5260340">
                  <a:moveTo>
                    <a:pt x="8670944" y="1134263"/>
                  </a:moveTo>
                  <a:lnTo>
                    <a:pt x="8670947" y="777713"/>
                  </a:lnTo>
                </a:path>
                <a:path w="9213215" h="5260340">
                  <a:moveTo>
                    <a:pt x="8645923" y="5254000"/>
                  </a:moveTo>
                  <a:lnTo>
                    <a:pt x="8645964" y="4417834"/>
                  </a:lnTo>
                </a:path>
                <a:path w="9213215" h="5260340">
                  <a:moveTo>
                    <a:pt x="8645925" y="1926320"/>
                  </a:moveTo>
                  <a:lnTo>
                    <a:pt x="8645925" y="1773136"/>
                  </a:lnTo>
                </a:path>
                <a:path w="9213215" h="5260340">
                  <a:moveTo>
                    <a:pt x="8645925" y="1773136"/>
                  </a:moveTo>
                  <a:lnTo>
                    <a:pt x="8645925" y="1342098"/>
                  </a:lnTo>
                </a:path>
                <a:path w="9213215" h="5260340">
                  <a:moveTo>
                    <a:pt x="8645925" y="1342098"/>
                  </a:moveTo>
                  <a:lnTo>
                    <a:pt x="8645925" y="1134263"/>
                  </a:lnTo>
                </a:path>
                <a:path w="9213215" h="5260340">
                  <a:moveTo>
                    <a:pt x="8645925" y="1134263"/>
                  </a:moveTo>
                  <a:lnTo>
                    <a:pt x="8645933" y="804959"/>
                  </a:lnTo>
                </a:path>
                <a:path w="9213215" h="5260340">
                  <a:moveTo>
                    <a:pt x="8620970" y="5251078"/>
                  </a:moveTo>
                  <a:lnTo>
                    <a:pt x="8620982" y="4598627"/>
                  </a:lnTo>
                </a:path>
                <a:path w="9213215" h="5260340">
                  <a:moveTo>
                    <a:pt x="8620969" y="1923166"/>
                  </a:moveTo>
                  <a:lnTo>
                    <a:pt x="8620969" y="1773136"/>
                  </a:lnTo>
                </a:path>
                <a:path w="9213215" h="5260340">
                  <a:moveTo>
                    <a:pt x="8620969" y="1773136"/>
                  </a:moveTo>
                  <a:lnTo>
                    <a:pt x="8620969" y="1342098"/>
                  </a:lnTo>
                </a:path>
                <a:path w="9213215" h="5260340">
                  <a:moveTo>
                    <a:pt x="8620969" y="1342098"/>
                  </a:moveTo>
                  <a:lnTo>
                    <a:pt x="8620969" y="1134263"/>
                  </a:lnTo>
                </a:path>
                <a:path w="9213215" h="5260340">
                  <a:moveTo>
                    <a:pt x="8620969" y="1134263"/>
                  </a:moveTo>
                  <a:lnTo>
                    <a:pt x="8620980" y="832140"/>
                  </a:lnTo>
                </a:path>
                <a:path w="9213215" h="5260340">
                  <a:moveTo>
                    <a:pt x="8595952" y="5248148"/>
                  </a:moveTo>
                  <a:lnTo>
                    <a:pt x="8596001" y="4779411"/>
                  </a:lnTo>
                </a:path>
                <a:path w="9213215" h="5260340">
                  <a:moveTo>
                    <a:pt x="8595950" y="1920005"/>
                  </a:moveTo>
                  <a:lnTo>
                    <a:pt x="8595950" y="1773136"/>
                  </a:lnTo>
                </a:path>
                <a:path w="9213215" h="5260340">
                  <a:moveTo>
                    <a:pt x="8595950" y="1773136"/>
                  </a:moveTo>
                  <a:lnTo>
                    <a:pt x="8595950" y="1342098"/>
                  </a:lnTo>
                </a:path>
                <a:path w="9213215" h="5260340">
                  <a:moveTo>
                    <a:pt x="8595950" y="1342098"/>
                  </a:moveTo>
                  <a:lnTo>
                    <a:pt x="8595950" y="1134263"/>
                  </a:lnTo>
                </a:path>
                <a:path w="9213215" h="5260340">
                  <a:moveTo>
                    <a:pt x="8595950" y="1134263"/>
                  </a:moveTo>
                  <a:lnTo>
                    <a:pt x="8595967" y="859386"/>
                  </a:lnTo>
                </a:path>
                <a:path w="9213215" h="5260340">
                  <a:moveTo>
                    <a:pt x="8570993" y="5245226"/>
                  </a:moveTo>
                  <a:lnTo>
                    <a:pt x="8571018" y="4960211"/>
                  </a:lnTo>
                </a:path>
                <a:path w="9213215" h="5260340">
                  <a:moveTo>
                    <a:pt x="8570995" y="1916851"/>
                  </a:moveTo>
                  <a:lnTo>
                    <a:pt x="8570995" y="1773136"/>
                  </a:lnTo>
                </a:path>
                <a:path w="9213215" h="5260340">
                  <a:moveTo>
                    <a:pt x="8570995" y="1773136"/>
                  </a:moveTo>
                  <a:lnTo>
                    <a:pt x="8570995" y="1342098"/>
                  </a:lnTo>
                </a:path>
                <a:path w="9213215" h="5260340">
                  <a:moveTo>
                    <a:pt x="8570995" y="1342098"/>
                  </a:moveTo>
                  <a:lnTo>
                    <a:pt x="8570995" y="1134263"/>
                  </a:lnTo>
                </a:path>
                <a:path w="9213215" h="5260340">
                  <a:moveTo>
                    <a:pt x="8570985" y="1134263"/>
                  </a:moveTo>
                  <a:lnTo>
                    <a:pt x="8570982" y="886601"/>
                  </a:lnTo>
                </a:path>
                <a:path w="9213215" h="5260340">
                  <a:moveTo>
                    <a:pt x="8546030" y="5237733"/>
                  </a:moveTo>
                  <a:lnTo>
                    <a:pt x="8546036" y="5141004"/>
                  </a:lnTo>
                </a:path>
                <a:path w="9213215" h="5260340">
                  <a:moveTo>
                    <a:pt x="8546039" y="1913698"/>
                  </a:moveTo>
                  <a:lnTo>
                    <a:pt x="8546039" y="1773136"/>
                  </a:lnTo>
                </a:path>
                <a:path w="9213215" h="5260340">
                  <a:moveTo>
                    <a:pt x="8546039" y="1773136"/>
                  </a:moveTo>
                  <a:lnTo>
                    <a:pt x="8546039" y="1342098"/>
                  </a:lnTo>
                </a:path>
                <a:path w="9213215" h="5260340">
                  <a:moveTo>
                    <a:pt x="8546039" y="1342098"/>
                  </a:moveTo>
                  <a:lnTo>
                    <a:pt x="8546039" y="1134263"/>
                  </a:lnTo>
                </a:path>
                <a:path w="9213215" h="5260340">
                  <a:moveTo>
                    <a:pt x="8546031" y="1134263"/>
                  </a:moveTo>
                  <a:lnTo>
                    <a:pt x="8546029" y="913781"/>
                  </a:lnTo>
                </a:path>
                <a:path w="9213215" h="5260340">
                  <a:moveTo>
                    <a:pt x="8521020" y="1910536"/>
                  </a:moveTo>
                  <a:lnTo>
                    <a:pt x="8521020" y="1773136"/>
                  </a:lnTo>
                </a:path>
                <a:path w="9213215" h="5260340">
                  <a:moveTo>
                    <a:pt x="8521020" y="1773136"/>
                  </a:moveTo>
                  <a:lnTo>
                    <a:pt x="8521020" y="1342098"/>
                  </a:lnTo>
                </a:path>
                <a:path w="9213215" h="5260340">
                  <a:moveTo>
                    <a:pt x="8521020" y="1342098"/>
                  </a:moveTo>
                  <a:lnTo>
                    <a:pt x="8521020" y="1134263"/>
                  </a:lnTo>
                </a:path>
                <a:path w="9213215" h="5260340">
                  <a:moveTo>
                    <a:pt x="8521016" y="1134263"/>
                  </a:moveTo>
                  <a:lnTo>
                    <a:pt x="8521016" y="941028"/>
                  </a:lnTo>
                </a:path>
                <a:path w="9213215" h="5260340">
                  <a:moveTo>
                    <a:pt x="8496001" y="1907374"/>
                  </a:moveTo>
                  <a:lnTo>
                    <a:pt x="8496001" y="1773136"/>
                  </a:lnTo>
                </a:path>
                <a:path w="9213215" h="5260340">
                  <a:moveTo>
                    <a:pt x="8496001" y="1773136"/>
                  </a:moveTo>
                  <a:lnTo>
                    <a:pt x="8496001" y="1342098"/>
                  </a:lnTo>
                </a:path>
                <a:path w="9213215" h="5260340">
                  <a:moveTo>
                    <a:pt x="8496001" y="1342098"/>
                  </a:moveTo>
                  <a:lnTo>
                    <a:pt x="8496001" y="1134263"/>
                  </a:lnTo>
                </a:path>
                <a:path w="9213215" h="5260340">
                  <a:moveTo>
                    <a:pt x="8496001" y="1134263"/>
                  </a:moveTo>
                  <a:lnTo>
                    <a:pt x="8496002" y="968274"/>
                  </a:lnTo>
                </a:path>
                <a:path w="9213215" h="5260340">
                  <a:moveTo>
                    <a:pt x="8471046" y="1904221"/>
                  </a:moveTo>
                  <a:lnTo>
                    <a:pt x="8471046" y="1773136"/>
                  </a:lnTo>
                </a:path>
                <a:path w="9213215" h="5260340">
                  <a:moveTo>
                    <a:pt x="8471046" y="1773136"/>
                  </a:moveTo>
                  <a:lnTo>
                    <a:pt x="8471046" y="1342098"/>
                  </a:lnTo>
                </a:path>
                <a:path w="9213215" h="5260340">
                  <a:moveTo>
                    <a:pt x="8471046" y="1342098"/>
                  </a:moveTo>
                  <a:lnTo>
                    <a:pt x="8471046" y="1134263"/>
                  </a:lnTo>
                </a:path>
                <a:path w="9213215" h="5260340">
                  <a:moveTo>
                    <a:pt x="8471046" y="1134263"/>
                  </a:moveTo>
                  <a:lnTo>
                    <a:pt x="8471049" y="995455"/>
                  </a:lnTo>
                </a:path>
                <a:path w="9213215" h="5260340">
                  <a:moveTo>
                    <a:pt x="8446027" y="1901059"/>
                  </a:moveTo>
                  <a:lnTo>
                    <a:pt x="8446027" y="1773136"/>
                  </a:lnTo>
                </a:path>
                <a:path w="9213215" h="5260340">
                  <a:moveTo>
                    <a:pt x="8446027" y="1773136"/>
                  </a:moveTo>
                  <a:lnTo>
                    <a:pt x="8446027" y="1342098"/>
                  </a:lnTo>
                </a:path>
                <a:path w="9213215" h="5260340">
                  <a:moveTo>
                    <a:pt x="8446027" y="1342098"/>
                  </a:moveTo>
                  <a:lnTo>
                    <a:pt x="8446027" y="1134263"/>
                  </a:lnTo>
                </a:path>
                <a:path w="9213215" h="5260340">
                  <a:moveTo>
                    <a:pt x="8446027" y="1134263"/>
                  </a:moveTo>
                  <a:lnTo>
                    <a:pt x="8446035" y="1022701"/>
                  </a:lnTo>
                </a:path>
                <a:path w="9213215" h="5260340">
                  <a:moveTo>
                    <a:pt x="8421071" y="1897906"/>
                  </a:moveTo>
                  <a:lnTo>
                    <a:pt x="8421071" y="1773136"/>
                  </a:lnTo>
                </a:path>
                <a:path w="9213215" h="5260340">
                  <a:moveTo>
                    <a:pt x="8421071" y="1773136"/>
                  </a:moveTo>
                  <a:lnTo>
                    <a:pt x="8421071" y="1342098"/>
                  </a:lnTo>
                </a:path>
                <a:path w="9213215" h="5260340">
                  <a:moveTo>
                    <a:pt x="8421071" y="1342098"/>
                  </a:moveTo>
                  <a:lnTo>
                    <a:pt x="8421071" y="1134263"/>
                  </a:lnTo>
                </a:path>
                <a:path w="9213215" h="5260340">
                  <a:moveTo>
                    <a:pt x="8421071" y="1134263"/>
                  </a:moveTo>
                  <a:lnTo>
                    <a:pt x="8421083" y="1049882"/>
                  </a:lnTo>
                </a:path>
                <a:path w="9213215" h="5260340">
                  <a:moveTo>
                    <a:pt x="8396052" y="1894744"/>
                  </a:moveTo>
                  <a:lnTo>
                    <a:pt x="8396052" y="1773136"/>
                  </a:lnTo>
                </a:path>
                <a:path w="9213215" h="5260340">
                  <a:moveTo>
                    <a:pt x="8396052" y="1773136"/>
                  </a:moveTo>
                  <a:lnTo>
                    <a:pt x="8396052" y="1342098"/>
                  </a:lnTo>
                </a:path>
                <a:path w="9213215" h="5260340">
                  <a:moveTo>
                    <a:pt x="8396052" y="1342098"/>
                  </a:moveTo>
                  <a:lnTo>
                    <a:pt x="8396052" y="1134263"/>
                  </a:lnTo>
                </a:path>
                <a:path w="9213215" h="5260340">
                  <a:moveTo>
                    <a:pt x="8396052" y="1134263"/>
                  </a:moveTo>
                  <a:lnTo>
                    <a:pt x="8396069" y="1075608"/>
                  </a:lnTo>
                </a:path>
                <a:path w="9213215" h="5260340">
                  <a:moveTo>
                    <a:pt x="8371097" y="1891591"/>
                  </a:moveTo>
                  <a:lnTo>
                    <a:pt x="8371097" y="1773136"/>
                  </a:lnTo>
                </a:path>
                <a:path w="9213215" h="5260340">
                  <a:moveTo>
                    <a:pt x="8371097" y="1773136"/>
                  </a:moveTo>
                  <a:lnTo>
                    <a:pt x="8371097" y="1342098"/>
                  </a:lnTo>
                </a:path>
                <a:path w="9213215" h="5260340">
                  <a:moveTo>
                    <a:pt x="8371097" y="1342098"/>
                  </a:moveTo>
                  <a:lnTo>
                    <a:pt x="8371097" y="1134263"/>
                  </a:lnTo>
                </a:path>
                <a:path w="9213215" h="5260340">
                  <a:moveTo>
                    <a:pt x="8371097" y="1134263"/>
                  </a:moveTo>
                  <a:lnTo>
                    <a:pt x="8371107" y="1097323"/>
                  </a:lnTo>
                </a:path>
                <a:path w="9213215" h="5260340">
                  <a:moveTo>
                    <a:pt x="8346078" y="1888429"/>
                  </a:moveTo>
                  <a:lnTo>
                    <a:pt x="8346078" y="1773136"/>
                  </a:lnTo>
                </a:path>
                <a:path w="9213215" h="5260340">
                  <a:moveTo>
                    <a:pt x="8346078" y="1773136"/>
                  </a:moveTo>
                  <a:lnTo>
                    <a:pt x="8346078" y="1342098"/>
                  </a:lnTo>
                </a:path>
                <a:path w="9213215" h="5260340">
                  <a:moveTo>
                    <a:pt x="8346078" y="1342098"/>
                  </a:moveTo>
                  <a:lnTo>
                    <a:pt x="8346078" y="1134263"/>
                  </a:lnTo>
                </a:path>
                <a:path w="9213215" h="5260340">
                  <a:moveTo>
                    <a:pt x="8346078" y="1134263"/>
                  </a:moveTo>
                  <a:lnTo>
                    <a:pt x="8346086" y="1111545"/>
                  </a:lnTo>
                </a:path>
                <a:path w="9213215" h="5260340">
                  <a:moveTo>
                    <a:pt x="8321122" y="1885276"/>
                  </a:moveTo>
                  <a:lnTo>
                    <a:pt x="8321122" y="1773136"/>
                  </a:lnTo>
                </a:path>
                <a:path w="9213215" h="5260340">
                  <a:moveTo>
                    <a:pt x="8321122" y="1773136"/>
                  </a:moveTo>
                  <a:lnTo>
                    <a:pt x="8321122" y="1342098"/>
                  </a:lnTo>
                </a:path>
                <a:path w="9213215" h="5260340">
                  <a:moveTo>
                    <a:pt x="8321122" y="1342098"/>
                  </a:moveTo>
                  <a:lnTo>
                    <a:pt x="8321122" y="1134263"/>
                  </a:lnTo>
                </a:path>
                <a:path w="9213215" h="5260340">
                  <a:moveTo>
                    <a:pt x="8321122" y="1134263"/>
                  </a:moveTo>
                  <a:lnTo>
                    <a:pt x="8321126" y="1122020"/>
                  </a:lnTo>
                </a:path>
                <a:path w="9213215" h="5260340">
                  <a:moveTo>
                    <a:pt x="8296103" y="1882114"/>
                  </a:moveTo>
                  <a:lnTo>
                    <a:pt x="8296103" y="1773136"/>
                  </a:lnTo>
                </a:path>
                <a:path w="9213215" h="5260340">
                  <a:moveTo>
                    <a:pt x="8296103" y="1773136"/>
                  </a:moveTo>
                  <a:lnTo>
                    <a:pt x="8296103" y="1342098"/>
                  </a:lnTo>
                </a:path>
                <a:path w="9213215" h="5260340">
                  <a:moveTo>
                    <a:pt x="8296103" y="1342098"/>
                  </a:moveTo>
                  <a:lnTo>
                    <a:pt x="8296103" y="1134263"/>
                  </a:lnTo>
                </a:path>
                <a:path w="9213215" h="5260340">
                  <a:moveTo>
                    <a:pt x="8296103" y="1134263"/>
                  </a:moveTo>
                  <a:lnTo>
                    <a:pt x="8296107" y="1129984"/>
                  </a:lnTo>
                </a:path>
                <a:path w="9213215" h="5260340">
                  <a:moveTo>
                    <a:pt x="8271148" y="1878960"/>
                  </a:moveTo>
                  <a:lnTo>
                    <a:pt x="8271148" y="1773136"/>
                  </a:lnTo>
                </a:path>
                <a:path w="9213215" h="5260340">
                  <a:moveTo>
                    <a:pt x="8271148" y="1773136"/>
                  </a:moveTo>
                  <a:lnTo>
                    <a:pt x="8271148" y="1342098"/>
                  </a:lnTo>
                </a:path>
                <a:path w="9213215" h="5260340">
                  <a:moveTo>
                    <a:pt x="8271148" y="1342098"/>
                  </a:moveTo>
                  <a:lnTo>
                    <a:pt x="8271148" y="1134263"/>
                  </a:lnTo>
                </a:path>
                <a:path w="9213215" h="5260340">
                  <a:moveTo>
                    <a:pt x="8271148" y="1134263"/>
                  </a:moveTo>
                  <a:lnTo>
                    <a:pt x="8271151" y="1132583"/>
                  </a:lnTo>
                </a:path>
                <a:path w="9213215" h="5260340">
                  <a:moveTo>
                    <a:pt x="8246129" y="1875799"/>
                  </a:moveTo>
                  <a:lnTo>
                    <a:pt x="8246129" y="1773136"/>
                  </a:lnTo>
                </a:path>
                <a:path w="9213215" h="5260340">
                  <a:moveTo>
                    <a:pt x="8246129" y="1773136"/>
                  </a:moveTo>
                  <a:lnTo>
                    <a:pt x="8246129" y="1342098"/>
                  </a:lnTo>
                </a:path>
                <a:path w="9213215" h="5260340">
                  <a:moveTo>
                    <a:pt x="8246129" y="1342098"/>
                  </a:moveTo>
                  <a:lnTo>
                    <a:pt x="8246129" y="1134263"/>
                  </a:lnTo>
                </a:path>
                <a:path w="9213215" h="5260340">
                  <a:moveTo>
                    <a:pt x="8221173" y="1872645"/>
                  </a:moveTo>
                  <a:lnTo>
                    <a:pt x="8221173" y="1773136"/>
                  </a:lnTo>
                </a:path>
                <a:path w="9213215" h="5260340">
                  <a:moveTo>
                    <a:pt x="8221173" y="1773136"/>
                  </a:moveTo>
                  <a:lnTo>
                    <a:pt x="8221173" y="1342098"/>
                  </a:lnTo>
                </a:path>
                <a:path w="9213215" h="5260340">
                  <a:moveTo>
                    <a:pt x="8221173" y="1342098"/>
                  </a:moveTo>
                  <a:lnTo>
                    <a:pt x="8221173" y="1134263"/>
                  </a:lnTo>
                </a:path>
                <a:path w="9213215" h="5260340">
                  <a:moveTo>
                    <a:pt x="8196154" y="1869484"/>
                  </a:moveTo>
                  <a:lnTo>
                    <a:pt x="8196154" y="1773136"/>
                  </a:lnTo>
                </a:path>
                <a:path w="9213215" h="5260340">
                  <a:moveTo>
                    <a:pt x="8196154" y="1773136"/>
                  </a:moveTo>
                  <a:lnTo>
                    <a:pt x="8196154" y="1342098"/>
                  </a:lnTo>
                </a:path>
                <a:path w="9213215" h="5260340">
                  <a:moveTo>
                    <a:pt x="8196154" y="1342098"/>
                  </a:moveTo>
                  <a:lnTo>
                    <a:pt x="8196154" y="1134263"/>
                  </a:lnTo>
                </a:path>
                <a:path w="9213215" h="5260340">
                  <a:moveTo>
                    <a:pt x="8171199" y="1866330"/>
                  </a:moveTo>
                  <a:lnTo>
                    <a:pt x="8171199" y="1773136"/>
                  </a:lnTo>
                </a:path>
                <a:path w="9213215" h="5260340">
                  <a:moveTo>
                    <a:pt x="8171199" y="1773136"/>
                  </a:moveTo>
                  <a:lnTo>
                    <a:pt x="8171199" y="1342098"/>
                  </a:lnTo>
                </a:path>
                <a:path w="9213215" h="5260340">
                  <a:moveTo>
                    <a:pt x="8171199" y="1342098"/>
                  </a:moveTo>
                  <a:lnTo>
                    <a:pt x="8171199" y="1134263"/>
                  </a:lnTo>
                </a:path>
                <a:path w="9213215" h="5260340">
                  <a:moveTo>
                    <a:pt x="8146180" y="1863169"/>
                  </a:moveTo>
                  <a:lnTo>
                    <a:pt x="8146180" y="1773136"/>
                  </a:lnTo>
                </a:path>
                <a:path w="9213215" h="5260340">
                  <a:moveTo>
                    <a:pt x="8146180" y="1773136"/>
                  </a:moveTo>
                  <a:lnTo>
                    <a:pt x="8146180" y="1342098"/>
                  </a:lnTo>
                </a:path>
                <a:path w="9213215" h="5260340">
                  <a:moveTo>
                    <a:pt x="8146180" y="1342098"/>
                  </a:moveTo>
                  <a:lnTo>
                    <a:pt x="8146180" y="1134263"/>
                  </a:lnTo>
                </a:path>
                <a:path w="9213215" h="5260340">
                  <a:moveTo>
                    <a:pt x="8121224" y="1860015"/>
                  </a:moveTo>
                  <a:lnTo>
                    <a:pt x="8121224" y="1773136"/>
                  </a:lnTo>
                </a:path>
                <a:path w="9213215" h="5260340">
                  <a:moveTo>
                    <a:pt x="8121224" y="1773136"/>
                  </a:moveTo>
                  <a:lnTo>
                    <a:pt x="8121224" y="1342098"/>
                  </a:lnTo>
                </a:path>
                <a:path w="9213215" h="5260340">
                  <a:moveTo>
                    <a:pt x="8121224" y="1342098"/>
                  </a:moveTo>
                  <a:lnTo>
                    <a:pt x="8121224" y="1134263"/>
                  </a:lnTo>
                </a:path>
                <a:path w="9213215" h="5260340">
                  <a:moveTo>
                    <a:pt x="8096205" y="1856854"/>
                  </a:moveTo>
                  <a:lnTo>
                    <a:pt x="8096205" y="1773136"/>
                  </a:lnTo>
                </a:path>
                <a:path w="9213215" h="5260340">
                  <a:moveTo>
                    <a:pt x="8096205" y="1773136"/>
                  </a:moveTo>
                  <a:lnTo>
                    <a:pt x="8096205" y="1342098"/>
                  </a:lnTo>
                </a:path>
                <a:path w="9213215" h="5260340">
                  <a:moveTo>
                    <a:pt x="8096205" y="1342098"/>
                  </a:moveTo>
                  <a:lnTo>
                    <a:pt x="8096205" y="1134263"/>
                  </a:lnTo>
                </a:path>
                <a:path w="9213215" h="5260340">
                  <a:moveTo>
                    <a:pt x="8071250" y="1853700"/>
                  </a:moveTo>
                  <a:lnTo>
                    <a:pt x="8071250" y="1773136"/>
                  </a:lnTo>
                </a:path>
                <a:path w="9213215" h="5260340">
                  <a:moveTo>
                    <a:pt x="8071250" y="1773136"/>
                  </a:moveTo>
                  <a:lnTo>
                    <a:pt x="8071250" y="1342098"/>
                  </a:lnTo>
                </a:path>
                <a:path w="9213215" h="5260340">
                  <a:moveTo>
                    <a:pt x="8071250" y="1342098"/>
                  </a:moveTo>
                  <a:lnTo>
                    <a:pt x="8071250" y="1134263"/>
                  </a:lnTo>
                </a:path>
                <a:path w="9213215" h="5260340">
                  <a:moveTo>
                    <a:pt x="8046231" y="1850538"/>
                  </a:moveTo>
                  <a:lnTo>
                    <a:pt x="8046231" y="1773136"/>
                  </a:lnTo>
                </a:path>
                <a:path w="9213215" h="5260340">
                  <a:moveTo>
                    <a:pt x="8046231" y="1773136"/>
                  </a:moveTo>
                  <a:lnTo>
                    <a:pt x="8046231" y="1342098"/>
                  </a:lnTo>
                </a:path>
                <a:path w="9213215" h="5260340">
                  <a:moveTo>
                    <a:pt x="8046231" y="1342098"/>
                  </a:moveTo>
                  <a:lnTo>
                    <a:pt x="8046231" y="1134263"/>
                  </a:lnTo>
                </a:path>
                <a:path w="9213215" h="5260340">
                  <a:moveTo>
                    <a:pt x="8021212" y="1847377"/>
                  </a:moveTo>
                  <a:lnTo>
                    <a:pt x="8021212" y="1773136"/>
                  </a:lnTo>
                </a:path>
                <a:path w="9213215" h="5260340">
                  <a:moveTo>
                    <a:pt x="8021212" y="1773136"/>
                  </a:moveTo>
                  <a:lnTo>
                    <a:pt x="8021212" y="1342098"/>
                  </a:lnTo>
                </a:path>
                <a:path w="9213215" h="5260340">
                  <a:moveTo>
                    <a:pt x="8021212" y="1342098"/>
                  </a:moveTo>
                  <a:lnTo>
                    <a:pt x="8021212" y="1134263"/>
                  </a:lnTo>
                </a:path>
                <a:path w="9213215" h="5260340">
                  <a:moveTo>
                    <a:pt x="7996256" y="1844223"/>
                  </a:moveTo>
                  <a:lnTo>
                    <a:pt x="7996256" y="1773136"/>
                  </a:lnTo>
                </a:path>
                <a:path w="9213215" h="5260340">
                  <a:moveTo>
                    <a:pt x="7996256" y="1773136"/>
                  </a:moveTo>
                  <a:lnTo>
                    <a:pt x="7996256" y="1342098"/>
                  </a:lnTo>
                </a:path>
                <a:path w="9213215" h="5260340">
                  <a:moveTo>
                    <a:pt x="7996256" y="1342098"/>
                  </a:moveTo>
                  <a:lnTo>
                    <a:pt x="7996256" y="1134263"/>
                  </a:lnTo>
                </a:path>
                <a:path w="9213215" h="5260340">
                  <a:moveTo>
                    <a:pt x="7971237" y="1841062"/>
                  </a:moveTo>
                  <a:lnTo>
                    <a:pt x="7971237" y="1773136"/>
                  </a:lnTo>
                </a:path>
                <a:path w="9213215" h="5260340">
                  <a:moveTo>
                    <a:pt x="7971237" y="1773136"/>
                  </a:moveTo>
                  <a:lnTo>
                    <a:pt x="7971237" y="1342098"/>
                  </a:lnTo>
                </a:path>
                <a:path w="9213215" h="5260340">
                  <a:moveTo>
                    <a:pt x="7971237" y="1342098"/>
                  </a:moveTo>
                  <a:lnTo>
                    <a:pt x="7971237" y="1134263"/>
                  </a:lnTo>
                </a:path>
                <a:path w="9213215" h="5260340">
                  <a:moveTo>
                    <a:pt x="7946282" y="1837908"/>
                  </a:moveTo>
                  <a:lnTo>
                    <a:pt x="7946282" y="1773136"/>
                  </a:lnTo>
                </a:path>
                <a:path w="9213215" h="5260340">
                  <a:moveTo>
                    <a:pt x="7946282" y="1773136"/>
                  </a:moveTo>
                  <a:lnTo>
                    <a:pt x="7946282" y="1342098"/>
                  </a:lnTo>
                </a:path>
                <a:path w="9213215" h="5260340">
                  <a:moveTo>
                    <a:pt x="7946282" y="1342098"/>
                  </a:moveTo>
                  <a:lnTo>
                    <a:pt x="7946282" y="1134263"/>
                  </a:lnTo>
                </a:path>
                <a:path w="9213215" h="5260340">
                  <a:moveTo>
                    <a:pt x="7921326" y="1834755"/>
                  </a:moveTo>
                  <a:lnTo>
                    <a:pt x="7921326" y="1773136"/>
                  </a:lnTo>
                </a:path>
                <a:path w="9213215" h="5260340">
                  <a:moveTo>
                    <a:pt x="7921326" y="1773136"/>
                  </a:moveTo>
                  <a:lnTo>
                    <a:pt x="7921326" y="1342098"/>
                  </a:lnTo>
                </a:path>
                <a:path w="9213215" h="5260340">
                  <a:moveTo>
                    <a:pt x="7921326" y="1342098"/>
                  </a:moveTo>
                  <a:lnTo>
                    <a:pt x="7921326" y="1134263"/>
                  </a:lnTo>
                </a:path>
                <a:path w="9213215" h="5260340">
                  <a:moveTo>
                    <a:pt x="7896307" y="1831593"/>
                  </a:moveTo>
                  <a:lnTo>
                    <a:pt x="7896307" y="1773136"/>
                  </a:lnTo>
                </a:path>
                <a:path w="9213215" h="5260340">
                  <a:moveTo>
                    <a:pt x="7896307" y="1773136"/>
                  </a:moveTo>
                  <a:lnTo>
                    <a:pt x="7896307" y="1342098"/>
                  </a:lnTo>
                </a:path>
                <a:path w="9213215" h="5260340">
                  <a:moveTo>
                    <a:pt x="7896307" y="1342098"/>
                  </a:moveTo>
                  <a:lnTo>
                    <a:pt x="7896307" y="1134263"/>
                  </a:lnTo>
                </a:path>
                <a:path w="9213215" h="5260340">
                  <a:moveTo>
                    <a:pt x="7871352" y="1828440"/>
                  </a:moveTo>
                  <a:lnTo>
                    <a:pt x="7871352" y="1773136"/>
                  </a:lnTo>
                </a:path>
                <a:path w="9213215" h="5260340">
                  <a:moveTo>
                    <a:pt x="7871352" y="1773136"/>
                  </a:moveTo>
                  <a:lnTo>
                    <a:pt x="7871352" y="1342098"/>
                  </a:lnTo>
                </a:path>
                <a:path w="9213215" h="5260340">
                  <a:moveTo>
                    <a:pt x="7871352" y="1342098"/>
                  </a:moveTo>
                  <a:lnTo>
                    <a:pt x="7871352" y="1134263"/>
                  </a:lnTo>
                </a:path>
                <a:path w="9213215" h="5260340">
                  <a:moveTo>
                    <a:pt x="7846333" y="1825278"/>
                  </a:moveTo>
                  <a:lnTo>
                    <a:pt x="7846333" y="1773136"/>
                  </a:lnTo>
                </a:path>
                <a:path w="9213215" h="5260340">
                  <a:moveTo>
                    <a:pt x="7846333" y="1773136"/>
                  </a:moveTo>
                  <a:lnTo>
                    <a:pt x="7846333" y="1342098"/>
                  </a:lnTo>
                </a:path>
                <a:path w="9213215" h="5260340">
                  <a:moveTo>
                    <a:pt x="7846333" y="1342098"/>
                  </a:moveTo>
                  <a:lnTo>
                    <a:pt x="7846333" y="1134263"/>
                  </a:lnTo>
                </a:path>
                <a:path w="9213215" h="5260340">
                  <a:moveTo>
                    <a:pt x="7821314" y="1822116"/>
                  </a:moveTo>
                  <a:lnTo>
                    <a:pt x="7821314" y="1773136"/>
                  </a:lnTo>
                </a:path>
                <a:path w="9213215" h="5260340">
                  <a:moveTo>
                    <a:pt x="7821314" y="1773136"/>
                  </a:moveTo>
                  <a:lnTo>
                    <a:pt x="7821314" y="1342098"/>
                  </a:lnTo>
                </a:path>
                <a:path w="9213215" h="5260340">
                  <a:moveTo>
                    <a:pt x="7821314" y="1342098"/>
                  </a:moveTo>
                  <a:lnTo>
                    <a:pt x="7821314" y="1134263"/>
                  </a:lnTo>
                </a:path>
                <a:path w="9213215" h="5260340">
                  <a:moveTo>
                    <a:pt x="7796358" y="1818963"/>
                  </a:moveTo>
                  <a:lnTo>
                    <a:pt x="7796358" y="1773136"/>
                  </a:lnTo>
                </a:path>
                <a:path w="9213215" h="5260340">
                  <a:moveTo>
                    <a:pt x="7796358" y="1773136"/>
                  </a:moveTo>
                  <a:lnTo>
                    <a:pt x="7796358" y="1342098"/>
                  </a:lnTo>
                </a:path>
                <a:path w="9213215" h="5260340">
                  <a:moveTo>
                    <a:pt x="7796358" y="1342098"/>
                  </a:moveTo>
                  <a:lnTo>
                    <a:pt x="7796358" y="1134263"/>
                  </a:lnTo>
                </a:path>
                <a:path w="9213215" h="5260340">
                  <a:moveTo>
                    <a:pt x="7771339" y="1815801"/>
                  </a:moveTo>
                  <a:lnTo>
                    <a:pt x="7771339" y="1773136"/>
                  </a:lnTo>
                </a:path>
                <a:path w="9213215" h="5260340">
                  <a:moveTo>
                    <a:pt x="7771339" y="1773136"/>
                  </a:moveTo>
                  <a:lnTo>
                    <a:pt x="7771339" y="1342098"/>
                  </a:lnTo>
                </a:path>
                <a:path w="9213215" h="5260340">
                  <a:moveTo>
                    <a:pt x="7771339" y="1342098"/>
                  </a:moveTo>
                  <a:lnTo>
                    <a:pt x="7771339" y="1134263"/>
                  </a:lnTo>
                </a:path>
                <a:path w="9213215" h="5260340">
                  <a:moveTo>
                    <a:pt x="7746398" y="1812649"/>
                  </a:moveTo>
                  <a:lnTo>
                    <a:pt x="7746384" y="1773136"/>
                  </a:lnTo>
                </a:path>
                <a:path w="9213215" h="5260340">
                  <a:moveTo>
                    <a:pt x="7746384" y="1773136"/>
                  </a:moveTo>
                  <a:lnTo>
                    <a:pt x="7746384" y="1342098"/>
                  </a:lnTo>
                </a:path>
                <a:path w="9213215" h="5260340">
                  <a:moveTo>
                    <a:pt x="7746384" y="1342098"/>
                  </a:moveTo>
                  <a:lnTo>
                    <a:pt x="7746384" y="1134263"/>
                  </a:lnTo>
                </a:path>
                <a:path w="9213215" h="5260340">
                  <a:moveTo>
                    <a:pt x="7721377" y="1809488"/>
                  </a:moveTo>
                  <a:lnTo>
                    <a:pt x="7721365" y="1773136"/>
                  </a:lnTo>
                </a:path>
                <a:path w="9213215" h="5260340">
                  <a:moveTo>
                    <a:pt x="7721365" y="1773136"/>
                  </a:moveTo>
                  <a:lnTo>
                    <a:pt x="7721365" y="1342098"/>
                  </a:lnTo>
                </a:path>
                <a:path w="9213215" h="5260340">
                  <a:moveTo>
                    <a:pt x="7721365" y="1342098"/>
                  </a:moveTo>
                  <a:lnTo>
                    <a:pt x="7721365" y="1134263"/>
                  </a:lnTo>
                </a:path>
                <a:path w="9213215" h="5260340">
                  <a:moveTo>
                    <a:pt x="7696419" y="1806334"/>
                  </a:moveTo>
                  <a:lnTo>
                    <a:pt x="7696409" y="1773136"/>
                  </a:lnTo>
                </a:path>
                <a:path w="9213215" h="5260340">
                  <a:moveTo>
                    <a:pt x="7696409" y="1773136"/>
                  </a:moveTo>
                  <a:lnTo>
                    <a:pt x="7696409" y="1342098"/>
                  </a:lnTo>
                </a:path>
                <a:path w="9213215" h="5260340">
                  <a:moveTo>
                    <a:pt x="7696409" y="1342098"/>
                  </a:moveTo>
                  <a:lnTo>
                    <a:pt x="7696409" y="1134263"/>
                  </a:lnTo>
                </a:path>
                <a:path w="9213215" h="5260340">
                  <a:moveTo>
                    <a:pt x="7671398" y="1803172"/>
                  </a:moveTo>
                  <a:lnTo>
                    <a:pt x="7671390" y="1773136"/>
                  </a:lnTo>
                </a:path>
                <a:path w="9213215" h="5260340">
                  <a:moveTo>
                    <a:pt x="7671390" y="1773136"/>
                  </a:moveTo>
                  <a:lnTo>
                    <a:pt x="7671390" y="1342098"/>
                  </a:lnTo>
                </a:path>
                <a:path w="9213215" h="5260340">
                  <a:moveTo>
                    <a:pt x="7671390" y="1342098"/>
                  </a:moveTo>
                  <a:lnTo>
                    <a:pt x="7671390" y="1134263"/>
                  </a:lnTo>
                </a:path>
                <a:path w="9213215" h="5260340">
                  <a:moveTo>
                    <a:pt x="7646440" y="1800018"/>
                  </a:moveTo>
                  <a:lnTo>
                    <a:pt x="7646435" y="1773136"/>
                  </a:lnTo>
                </a:path>
                <a:path w="9213215" h="5260340">
                  <a:moveTo>
                    <a:pt x="7646435" y="1773136"/>
                  </a:moveTo>
                  <a:lnTo>
                    <a:pt x="7646435" y="1342098"/>
                  </a:lnTo>
                </a:path>
                <a:path w="9213215" h="5260340">
                  <a:moveTo>
                    <a:pt x="7646435" y="1342098"/>
                  </a:moveTo>
                  <a:lnTo>
                    <a:pt x="7646435" y="1134263"/>
                  </a:lnTo>
                </a:path>
                <a:path w="9213215" h="5260340">
                  <a:moveTo>
                    <a:pt x="7621419" y="1796856"/>
                  </a:moveTo>
                  <a:lnTo>
                    <a:pt x="7621416" y="1773136"/>
                  </a:lnTo>
                </a:path>
                <a:path w="9213215" h="5260340">
                  <a:moveTo>
                    <a:pt x="7621416" y="1773136"/>
                  </a:moveTo>
                  <a:lnTo>
                    <a:pt x="7621416" y="1342098"/>
                  </a:lnTo>
                </a:path>
                <a:path w="9213215" h="5260340">
                  <a:moveTo>
                    <a:pt x="7621416" y="1342098"/>
                  </a:moveTo>
                  <a:lnTo>
                    <a:pt x="7621416" y="1134263"/>
                  </a:lnTo>
                </a:path>
                <a:path w="9213215" h="5260340">
                  <a:moveTo>
                    <a:pt x="7596461" y="1793702"/>
                  </a:moveTo>
                  <a:lnTo>
                    <a:pt x="7596460" y="1773136"/>
                  </a:lnTo>
                </a:path>
                <a:path w="9213215" h="5260340">
                  <a:moveTo>
                    <a:pt x="7596460" y="1773136"/>
                  </a:moveTo>
                  <a:lnTo>
                    <a:pt x="7596460" y="1342098"/>
                  </a:lnTo>
                </a:path>
                <a:path w="9213215" h="5260340">
                  <a:moveTo>
                    <a:pt x="7596460" y="1342098"/>
                  </a:moveTo>
                  <a:lnTo>
                    <a:pt x="7596460" y="1134263"/>
                  </a:lnTo>
                </a:path>
                <a:path w="9213215" h="5260340">
                  <a:moveTo>
                    <a:pt x="7571448" y="1790542"/>
                  </a:moveTo>
                  <a:lnTo>
                    <a:pt x="7571441" y="1773136"/>
                  </a:lnTo>
                </a:path>
                <a:path w="9213215" h="5260340">
                  <a:moveTo>
                    <a:pt x="7571441" y="1773136"/>
                  </a:moveTo>
                  <a:lnTo>
                    <a:pt x="7571441" y="1342098"/>
                  </a:lnTo>
                </a:path>
                <a:path w="9213215" h="5260340">
                  <a:moveTo>
                    <a:pt x="7571441" y="1342098"/>
                  </a:moveTo>
                  <a:lnTo>
                    <a:pt x="7571441" y="1134263"/>
                  </a:lnTo>
                </a:path>
                <a:path w="9213215" h="5260340">
                  <a:moveTo>
                    <a:pt x="7546490" y="1787388"/>
                  </a:moveTo>
                  <a:lnTo>
                    <a:pt x="7546486" y="1773136"/>
                  </a:lnTo>
                </a:path>
                <a:path w="9213215" h="5260340">
                  <a:moveTo>
                    <a:pt x="7546486" y="1773136"/>
                  </a:moveTo>
                  <a:lnTo>
                    <a:pt x="7546486" y="1342098"/>
                  </a:lnTo>
                </a:path>
                <a:path w="9213215" h="5260340">
                  <a:moveTo>
                    <a:pt x="7546486" y="1342098"/>
                  </a:moveTo>
                  <a:lnTo>
                    <a:pt x="7546486" y="1134263"/>
                  </a:lnTo>
                </a:path>
                <a:path w="9213215" h="5260340">
                  <a:moveTo>
                    <a:pt x="7521469" y="1784226"/>
                  </a:moveTo>
                  <a:lnTo>
                    <a:pt x="7521467" y="1773136"/>
                  </a:lnTo>
                </a:path>
                <a:path w="9213215" h="5260340">
                  <a:moveTo>
                    <a:pt x="7521467" y="1773136"/>
                  </a:moveTo>
                  <a:lnTo>
                    <a:pt x="7521467" y="1342098"/>
                  </a:lnTo>
                </a:path>
                <a:path w="9213215" h="5260340">
                  <a:moveTo>
                    <a:pt x="7521467" y="1342098"/>
                  </a:moveTo>
                  <a:lnTo>
                    <a:pt x="7521467" y="1134263"/>
                  </a:lnTo>
                </a:path>
                <a:path w="9213215" h="5260340">
                  <a:moveTo>
                    <a:pt x="7496511" y="1781072"/>
                  </a:moveTo>
                  <a:lnTo>
                    <a:pt x="7496511" y="1773136"/>
                  </a:lnTo>
                </a:path>
                <a:path w="9213215" h="5260340">
                  <a:moveTo>
                    <a:pt x="7496511" y="1773136"/>
                  </a:moveTo>
                  <a:lnTo>
                    <a:pt x="7496511" y="1342098"/>
                  </a:lnTo>
                </a:path>
                <a:path w="9213215" h="5260340">
                  <a:moveTo>
                    <a:pt x="7496511" y="1342098"/>
                  </a:moveTo>
                  <a:lnTo>
                    <a:pt x="7496511" y="1134263"/>
                  </a:lnTo>
                </a:path>
                <a:path w="9213215" h="5260340">
                  <a:moveTo>
                    <a:pt x="7471491" y="1777910"/>
                  </a:moveTo>
                  <a:lnTo>
                    <a:pt x="7471492" y="1773136"/>
                  </a:lnTo>
                </a:path>
                <a:path w="9213215" h="5260340">
                  <a:moveTo>
                    <a:pt x="7471492" y="1773136"/>
                  </a:moveTo>
                  <a:lnTo>
                    <a:pt x="7471492" y="1342098"/>
                  </a:lnTo>
                </a:path>
                <a:path w="9213215" h="5260340">
                  <a:moveTo>
                    <a:pt x="7471492" y="1342098"/>
                  </a:moveTo>
                  <a:lnTo>
                    <a:pt x="7471492" y="1134263"/>
                  </a:lnTo>
                </a:path>
                <a:path w="9213215" h="5260340">
                  <a:moveTo>
                    <a:pt x="7446532" y="1774756"/>
                  </a:moveTo>
                  <a:lnTo>
                    <a:pt x="7446537" y="1773136"/>
                  </a:lnTo>
                </a:path>
                <a:path w="9213215" h="5260340">
                  <a:moveTo>
                    <a:pt x="7446537" y="1773136"/>
                  </a:moveTo>
                  <a:lnTo>
                    <a:pt x="7446537" y="1342098"/>
                  </a:lnTo>
                </a:path>
                <a:path w="9213215" h="5260340">
                  <a:moveTo>
                    <a:pt x="7446537" y="1342098"/>
                  </a:moveTo>
                  <a:lnTo>
                    <a:pt x="7446537" y="1134263"/>
                  </a:lnTo>
                </a:path>
                <a:path w="9213215" h="5260340">
                  <a:moveTo>
                    <a:pt x="7421506" y="1869655"/>
                  </a:moveTo>
                  <a:lnTo>
                    <a:pt x="7421518" y="1342098"/>
                  </a:lnTo>
                </a:path>
                <a:path w="9213215" h="5260340">
                  <a:moveTo>
                    <a:pt x="7421518" y="1342098"/>
                  </a:moveTo>
                  <a:lnTo>
                    <a:pt x="7421518" y="1134263"/>
                  </a:lnTo>
                </a:path>
                <a:path w="9213215" h="5260340">
                  <a:moveTo>
                    <a:pt x="7396520" y="2067263"/>
                  </a:moveTo>
                  <a:lnTo>
                    <a:pt x="7396562" y="1342098"/>
                  </a:lnTo>
                </a:path>
                <a:path w="9213215" h="5260340">
                  <a:moveTo>
                    <a:pt x="7396562" y="1342098"/>
                  </a:moveTo>
                  <a:lnTo>
                    <a:pt x="7396562" y="1134263"/>
                  </a:lnTo>
                </a:path>
                <a:path w="9213215" h="5260340">
                  <a:moveTo>
                    <a:pt x="7371526" y="2264941"/>
                  </a:moveTo>
                  <a:lnTo>
                    <a:pt x="7371543" y="1342098"/>
                  </a:lnTo>
                </a:path>
                <a:path w="9213215" h="5260340">
                  <a:moveTo>
                    <a:pt x="7371543" y="1342098"/>
                  </a:moveTo>
                  <a:lnTo>
                    <a:pt x="7371543" y="1134263"/>
                  </a:lnTo>
                </a:path>
                <a:path w="9213215" h="5260340">
                  <a:moveTo>
                    <a:pt x="7346537" y="2462576"/>
                  </a:moveTo>
                  <a:lnTo>
                    <a:pt x="7346524" y="1342098"/>
                  </a:lnTo>
                </a:path>
                <a:path w="9213215" h="5260340">
                  <a:moveTo>
                    <a:pt x="7346524" y="1342098"/>
                  </a:moveTo>
                  <a:lnTo>
                    <a:pt x="7346524" y="1134263"/>
                  </a:lnTo>
                </a:path>
                <a:path w="9213215" h="5260340">
                  <a:moveTo>
                    <a:pt x="7321544" y="2660241"/>
                  </a:moveTo>
                  <a:lnTo>
                    <a:pt x="7321569" y="1342098"/>
                  </a:lnTo>
                </a:path>
                <a:path w="9213215" h="5260340">
                  <a:moveTo>
                    <a:pt x="7321569" y="1342098"/>
                  </a:moveTo>
                  <a:lnTo>
                    <a:pt x="7321569" y="1134263"/>
                  </a:lnTo>
                </a:path>
                <a:path w="9213215" h="5260340">
                  <a:moveTo>
                    <a:pt x="7296555" y="2857880"/>
                  </a:moveTo>
                  <a:lnTo>
                    <a:pt x="7296613" y="1342098"/>
                  </a:lnTo>
                </a:path>
                <a:path w="9213215" h="5260340">
                  <a:moveTo>
                    <a:pt x="7296613" y="1342098"/>
                  </a:moveTo>
                  <a:lnTo>
                    <a:pt x="7296613" y="1134263"/>
                  </a:lnTo>
                </a:path>
                <a:path w="9213215" h="5260340">
                  <a:moveTo>
                    <a:pt x="7271564" y="3055528"/>
                  </a:moveTo>
                  <a:lnTo>
                    <a:pt x="7271594" y="1342098"/>
                  </a:lnTo>
                </a:path>
                <a:path w="9213215" h="5260340">
                  <a:moveTo>
                    <a:pt x="7271594" y="1342098"/>
                  </a:moveTo>
                  <a:lnTo>
                    <a:pt x="7271594" y="1134263"/>
                  </a:lnTo>
                </a:path>
                <a:path w="9213215" h="5260340">
                  <a:moveTo>
                    <a:pt x="7246578" y="3253142"/>
                  </a:moveTo>
                  <a:lnTo>
                    <a:pt x="7246639" y="1342098"/>
                  </a:lnTo>
                </a:path>
                <a:path w="9213215" h="5260340">
                  <a:moveTo>
                    <a:pt x="7246639" y="1342098"/>
                  </a:moveTo>
                  <a:lnTo>
                    <a:pt x="7246639" y="1134263"/>
                  </a:lnTo>
                </a:path>
                <a:path w="9213215" h="5260340">
                  <a:moveTo>
                    <a:pt x="7221620" y="3278277"/>
                  </a:moveTo>
                  <a:lnTo>
                    <a:pt x="7221620" y="1342098"/>
                  </a:lnTo>
                </a:path>
                <a:path w="9213215" h="5260340">
                  <a:moveTo>
                    <a:pt x="7221620" y="1342098"/>
                  </a:moveTo>
                  <a:lnTo>
                    <a:pt x="7221620" y="1134263"/>
                  </a:lnTo>
                </a:path>
                <a:path w="9213215" h="5260340">
                  <a:moveTo>
                    <a:pt x="7196601" y="3278277"/>
                  </a:moveTo>
                  <a:lnTo>
                    <a:pt x="7196601" y="1342098"/>
                  </a:lnTo>
                </a:path>
                <a:path w="9213215" h="5260340">
                  <a:moveTo>
                    <a:pt x="7196601" y="1342098"/>
                  </a:moveTo>
                  <a:lnTo>
                    <a:pt x="7196601" y="1134263"/>
                  </a:lnTo>
                </a:path>
                <a:path w="9213215" h="5260340">
                  <a:moveTo>
                    <a:pt x="7171645" y="3278277"/>
                  </a:moveTo>
                  <a:lnTo>
                    <a:pt x="7171645" y="1342098"/>
                  </a:lnTo>
                </a:path>
                <a:path w="9213215" h="5260340">
                  <a:moveTo>
                    <a:pt x="7171645" y="1342098"/>
                  </a:moveTo>
                  <a:lnTo>
                    <a:pt x="7171645" y="1134263"/>
                  </a:lnTo>
                </a:path>
                <a:path w="9213215" h="5260340">
                  <a:moveTo>
                    <a:pt x="7146626" y="3278277"/>
                  </a:moveTo>
                  <a:lnTo>
                    <a:pt x="7146626" y="1342098"/>
                  </a:lnTo>
                </a:path>
                <a:path w="9213215" h="5260340">
                  <a:moveTo>
                    <a:pt x="7146626" y="1342098"/>
                  </a:moveTo>
                  <a:lnTo>
                    <a:pt x="7146626" y="1134263"/>
                  </a:lnTo>
                </a:path>
                <a:path w="9213215" h="5260340">
                  <a:moveTo>
                    <a:pt x="7121671" y="3278277"/>
                  </a:moveTo>
                  <a:lnTo>
                    <a:pt x="7121671" y="1342098"/>
                  </a:lnTo>
                </a:path>
                <a:path w="9213215" h="5260340">
                  <a:moveTo>
                    <a:pt x="7121671" y="1342098"/>
                  </a:moveTo>
                  <a:lnTo>
                    <a:pt x="7121671" y="1134263"/>
                  </a:lnTo>
                </a:path>
                <a:path w="9213215" h="5260340">
                  <a:moveTo>
                    <a:pt x="7096652" y="3278277"/>
                  </a:moveTo>
                  <a:lnTo>
                    <a:pt x="7096652" y="1342098"/>
                  </a:lnTo>
                </a:path>
                <a:path w="9213215" h="5260340">
                  <a:moveTo>
                    <a:pt x="7096652" y="1342098"/>
                  </a:moveTo>
                  <a:lnTo>
                    <a:pt x="7096652" y="1134263"/>
                  </a:lnTo>
                </a:path>
                <a:path w="9213215" h="5260340">
                  <a:moveTo>
                    <a:pt x="7071696" y="3278277"/>
                  </a:moveTo>
                  <a:lnTo>
                    <a:pt x="7071696" y="1342098"/>
                  </a:lnTo>
                </a:path>
                <a:path w="9213215" h="5260340">
                  <a:moveTo>
                    <a:pt x="7071696" y="1342098"/>
                  </a:moveTo>
                  <a:lnTo>
                    <a:pt x="7071696" y="1134263"/>
                  </a:lnTo>
                </a:path>
                <a:path w="9213215" h="5260340">
                  <a:moveTo>
                    <a:pt x="7046741" y="3278277"/>
                  </a:moveTo>
                  <a:lnTo>
                    <a:pt x="7046741" y="1342098"/>
                  </a:lnTo>
                </a:path>
                <a:path w="9213215" h="5260340">
                  <a:moveTo>
                    <a:pt x="7046741" y="1342098"/>
                  </a:moveTo>
                  <a:lnTo>
                    <a:pt x="7046741" y="1134263"/>
                  </a:lnTo>
                </a:path>
                <a:path w="9213215" h="5260340">
                  <a:moveTo>
                    <a:pt x="7021722" y="3278277"/>
                  </a:moveTo>
                  <a:lnTo>
                    <a:pt x="7021722" y="1342098"/>
                  </a:lnTo>
                </a:path>
                <a:path w="9213215" h="5260340">
                  <a:moveTo>
                    <a:pt x="7021722" y="1342098"/>
                  </a:moveTo>
                  <a:lnTo>
                    <a:pt x="7021722" y="1134263"/>
                  </a:lnTo>
                </a:path>
                <a:path w="9213215" h="5260340">
                  <a:moveTo>
                    <a:pt x="6996703" y="3278277"/>
                  </a:moveTo>
                  <a:lnTo>
                    <a:pt x="6996703" y="1342098"/>
                  </a:lnTo>
                </a:path>
                <a:path w="9213215" h="5260340">
                  <a:moveTo>
                    <a:pt x="6996703" y="1342098"/>
                  </a:moveTo>
                  <a:lnTo>
                    <a:pt x="6996703" y="1134263"/>
                  </a:lnTo>
                </a:path>
                <a:path w="9213215" h="5260340">
                  <a:moveTo>
                    <a:pt x="6971747" y="3278277"/>
                  </a:moveTo>
                  <a:lnTo>
                    <a:pt x="6971747" y="1342098"/>
                  </a:lnTo>
                </a:path>
                <a:path w="9213215" h="5260340">
                  <a:moveTo>
                    <a:pt x="6971747" y="1342098"/>
                  </a:moveTo>
                  <a:lnTo>
                    <a:pt x="6971747" y="1134263"/>
                  </a:lnTo>
                </a:path>
                <a:path w="9213215" h="5260340">
                  <a:moveTo>
                    <a:pt x="6946728" y="3278277"/>
                  </a:moveTo>
                  <a:lnTo>
                    <a:pt x="6946728" y="1342098"/>
                  </a:lnTo>
                </a:path>
                <a:path w="9213215" h="5260340">
                  <a:moveTo>
                    <a:pt x="6946728" y="1342098"/>
                  </a:moveTo>
                  <a:lnTo>
                    <a:pt x="6946728" y="1134263"/>
                  </a:lnTo>
                </a:path>
                <a:path w="9213215" h="5260340">
                  <a:moveTo>
                    <a:pt x="6921773" y="3278277"/>
                  </a:moveTo>
                  <a:lnTo>
                    <a:pt x="6921773" y="1342098"/>
                  </a:lnTo>
                </a:path>
                <a:path w="9213215" h="5260340">
                  <a:moveTo>
                    <a:pt x="6921773" y="1342098"/>
                  </a:moveTo>
                  <a:lnTo>
                    <a:pt x="6921773" y="1134263"/>
                  </a:lnTo>
                </a:path>
                <a:path w="9213215" h="5260340">
                  <a:moveTo>
                    <a:pt x="6896754" y="3278277"/>
                  </a:moveTo>
                  <a:lnTo>
                    <a:pt x="6896754" y="1342098"/>
                  </a:lnTo>
                </a:path>
                <a:path w="9213215" h="5260340">
                  <a:moveTo>
                    <a:pt x="6896754" y="1342098"/>
                  </a:moveTo>
                  <a:lnTo>
                    <a:pt x="6896754" y="1134263"/>
                  </a:lnTo>
                </a:path>
                <a:path w="9213215" h="5260340">
                  <a:moveTo>
                    <a:pt x="6871798" y="3278277"/>
                  </a:moveTo>
                  <a:lnTo>
                    <a:pt x="6871798" y="1342098"/>
                  </a:lnTo>
                </a:path>
                <a:path w="9213215" h="5260340">
                  <a:moveTo>
                    <a:pt x="6871798" y="1342098"/>
                  </a:moveTo>
                  <a:lnTo>
                    <a:pt x="6871798" y="1134263"/>
                  </a:lnTo>
                </a:path>
                <a:path w="9213215" h="5260340">
                  <a:moveTo>
                    <a:pt x="6846843" y="3278277"/>
                  </a:moveTo>
                  <a:lnTo>
                    <a:pt x="6846843" y="1342098"/>
                  </a:lnTo>
                </a:path>
                <a:path w="9213215" h="5260340">
                  <a:moveTo>
                    <a:pt x="6846843" y="1342098"/>
                  </a:moveTo>
                  <a:lnTo>
                    <a:pt x="6846843" y="1134263"/>
                  </a:lnTo>
                </a:path>
                <a:path w="9213215" h="5260340">
                  <a:moveTo>
                    <a:pt x="6821824" y="3278277"/>
                  </a:moveTo>
                  <a:lnTo>
                    <a:pt x="6821824" y="1342098"/>
                  </a:lnTo>
                </a:path>
                <a:path w="9213215" h="5260340">
                  <a:moveTo>
                    <a:pt x="6821824" y="1342098"/>
                  </a:moveTo>
                  <a:lnTo>
                    <a:pt x="6821824" y="1134263"/>
                  </a:lnTo>
                </a:path>
                <a:path w="9213215" h="5260340">
                  <a:moveTo>
                    <a:pt x="6796805" y="3278277"/>
                  </a:moveTo>
                  <a:lnTo>
                    <a:pt x="6796805" y="1342098"/>
                  </a:lnTo>
                </a:path>
                <a:path w="9213215" h="5260340">
                  <a:moveTo>
                    <a:pt x="6796805" y="1342098"/>
                  </a:moveTo>
                  <a:lnTo>
                    <a:pt x="6796805" y="1134263"/>
                  </a:lnTo>
                </a:path>
                <a:path w="9213215" h="5260340">
                  <a:moveTo>
                    <a:pt x="6771786" y="3278277"/>
                  </a:moveTo>
                  <a:lnTo>
                    <a:pt x="6771786" y="1342098"/>
                  </a:lnTo>
                </a:path>
                <a:path w="9213215" h="5260340">
                  <a:moveTo>
                    <a:pt x="6771786" y="1342098"/>
                  </a:moveTo>
                  <a:lnTo>
                    <a:pt x="6771786" y="1134263"/>
                  </a:lnTo>
                </a:path>
                <a:path w="9213215" h="5260340">
                  <a:moveTo>
                    <a:pt x="6746830" y="3278277"/>
                  </a:moveTo>
                  <a:lnTo>
                    <a:pt x="6746830" y="1342098"/>
                  </a:lnTo>
                </a:path>
                <a:path w="9213215" h="5260340">
                  <a:moveTo>
                    <a:pt x="6746830" y="1342098"/>
                  </a:moveTo>
                  <a:lnTo>
                    <a:pt x="6746830" y="1134263"/>
                  </a:lnTo>
                </a:path>
                <a:path w="9213215" h="5260340">
                  <a:moveTo>
                    <a:pt x="6721875" y="3278277"/>
                  </a:moveTo>
                  <a:lnTo>
                    <a:pt x="6721875" y="1342098"/>
                  </a:lnTo>
                </a:path>
                <a:path w="9213215" h="5260340">
                  <a:moveTo>
                    <a:pt x="6721875" y="1342098"/>
                  </a:moveTo>
                  <a:lnTo>
                    <a:pt x="6721875" y="1134263"/>
                  </a:lnTo>
                </a:path>
                <a:path w="9213215" h="5260340">
                  <a:moveTo>
                    <a:pt x="6696856" y="3278277"/>
                  </a:moveTo>
                  <a:lnTo>
                    <a:pt x="6696856" y="1342098"/>
                  </a:lnTo>
                </a:path>
                <a:path w="9213215" h="5260340">
                  <a:moveTo>
                    <a:pt x="6696856" y="1342098"/>
                  </a:moveTo>
                  <a:lnTo>
                    <a:pt x="6696856" y="1134263"/>
                  </a:lnTo>
                </a:path>
                <a:path w="9213215" h="5260340">
                  <a:moveTo>
                    <a:pt x="6671900" y="3278277"/>
                  </a:moveTo>
                  <a:lnTo>
                    <a:pt x="6671900" y="1342098"/>
                  </a:lnTo>
                </a:path>
                <a:path w="9213215" h="5260340">
                  <a:moveTo>
                    <a:pt x="6671900" y="1342098"/>
                  </a:moveTo>
                  <a:lnTo>
                    <a:pt x="6671900" y="1134263"/>
                  </a:lnTo>
                </a:path>
                <a:path w="9213215" h="5260340">
                  <a:moveTo>
                    <a:pt x="6646881" y="3278277"/>
                  </a:moveTo>
                  <a:lnTo>
                    <a:pt x="6646881" y="1342098"/>
                  </a:lnTo>
                </a:path>
                <a:path w="9213215" h="5260340">
                  <a:moveTo>
                    <a:pt x="6646881" y="1342098"/>
                  </a:moveTo>
                  <a:lnTo>
                    <a:pt x="6646881" y="1134263"/>
                  </a:lnTo>
                </a:path>
                <a:path w="9213215" h="5260340">
                  <a:moveTo>
                    <a:pt x="6621926" y="3278277"/>
                  </a:moveTo>
                  <a:lnTo>
                    <a:pt x="6621926" y="1342098"/>
                  </a:lnTo>
                </a:path>
                <a:path w="9213215" h="5260340">
                  <a:moveTo>
                    <a:pt x="6621926" y="1342098"/>
                  </a:moveTo>
                  <a:lnTo>
                    <a:pt x="6621926" y="1134263"/>
                  </a:lnTo>
                </a:path>
                <a:path w="9213215" h="5260340">
                  <a:moveTo>
                    <a:pt x="6596907" y="3278277"/>
                  </a:moveTo>
                  <a:lnTo>
                    <a:pt x="6596907" y="1342098"/>
                  </a:lnTo>
                </a:path>
                <a:path w="9213215" h="5260340">
                  <a:moveTo>
                    <a:pt x="6596907" y="1342098"/>
                  </a:moveTo>
                  <a:lnTo>
                    <a:pt x="6596907" y="1134263"/>
                  </a:lnTo>
                </a:path>
                <a:path w="9213215" h="5260340">
                  <a:moveTo>
                    <a:pt x="6571888" y="3399244"/>
                  </a:moveTo>
                  <a:lnTo>
                    <a:pt x="6571888" y="1342098"/>
                  </a:lnTo>
                </a:path>
                <a:path w="9213215" h="5260340">
                  <a:moveTo>
                    <a:pt x="6571888" y="1342098"/>
                  </a:moveTo>
                  <a:lnTo>
                    <a:pt x="6571885" y="1131422"/>
                  </a:lnTo>
                </a:path>
                <a:path w="9213215" h="5260340">
                  <a:moveTo>
                    <a:pt x="6546932" y="3399244"/>
                  </a:moveTo>
                  <a:lnTo>
                    <a:pt x="6546932" y="1342098"/>
                  </a:lnTo>
                </a:path>
                <a:path w="9213215" h="5260340">
                  <a:moveTo>
                    <a:pt x="6546932" y="1342098"/>
                  </a:moveTo>
                  <a:lnTo>
                    <a:pt x="6546939" y="1121232"/>
                  </a:lnTo>
                </a:path>
                <a:path w="9213215" h="5260340">
                  <a:moveTo>
                    <a:pt x="6521977" y="3399244"/>
                  </a:moveTo>
                  <a:lnTo>
                    <a:pt x="6521977" y="1342098"/>
                  </a:lnTo>
                </a:path>
                <a:path w="9213215" h="5260340">
                  <a:moveTo>
                    <a:pt x="6521977" y="1342098"/>
                  </a:moveTo>
                  <a:lnTo>
                    <a:pt x="6521977" y="1118832"/>
                  </a:lnTo>
                </a:path>
                <a:path w="9213215" h="5260340">
                  <a:moveTo>
                    <a:pt x="6521977" y="1118832"/>
                  </a:moveTo>
                  <a:lnTo>
                    <a:pt x="6521945" y="1096306"/>
                  </a:lnTo>
                </a:path>
                <a:path w="9213215" h="5260340">
                  <a:moveTo>
                    <a:pt x="6496958" y="3399244"/>
                  </a:moveTo>
                  <a:lnTo>
                    <a:pt x="6496958" y="1342098"/>
                  </a:lnTo>
                </a:path>
                <a:path w="9213215" h="5260340">
                  <a:moveTo>
                    <a:pt x="6496958" y="1342098"/>
                  </a:moveTo>
                  <a:lnTo>
                    <a:pt x="6496958" y="1118832"/>
                  </a:lnTo>
                </a:path>
                <a:path w="9213215" h="5260340">
                  <a:moveTo>
                    <a:pt x="6496958" y="1118832"/>
                  </a:moveTo>
                  <a:lnTo>
                    <a:pt x="6496958" y="432810"/>
                  </a:lnTo>
                </a:path>
                <a:path w="9213215" h="5260340">
                  <a:moveTo>
                    <a:pt x="6471939" y="3399244"/>
                  </a:moveTo>
                  <a:lnTo>
                    <a:pt x="6471939" y="1342098"/>
                  </a:lnTo>
                </a:path>
                <a:path w="9213215" h="5260340">
                  <a:moveTo>
                    <a:pt x="6471939" y="1342098"/>
                  </a:moveTo>
                  <a:lnTo>
                    <a:pt x="6471939" y="1118832"/>
                  </a:lnTo>
                </a:path>
                <a:path w="9213215" h="5260340">
                  <a:moveTo>
                    <a:pt x="6471939" y="1118832"/>
                  </a:moveTo>
                  <a:lnTo>
                    <a:pt x="6471939" y="432876"/>
                  </a:lnTo>
                </a:path>
                <a:path w="9213215" h="5260340">
                  <a:moveTo>
                    <a:pt x="6446983" y="3399244"/>
                  </a:moveTo>
                  <a:lnTo>
                    <a:pt x="6446983" y="1342098"/>
                  </a:lnTo>
                </a:path>
                <a:path w="9213215" h="5260340">
                  <a:moveTo>
                    <a:pt x="6446983" y="1342098"/>
                  </a:moveTo>
                  <a:lnTo>
                    <a:pt x="6446983" y="1118832"/>
                  </a:lnTo>
                </a:path>
                <a:path w="9213215" h="5260340">
                  <a:moveTo>
                    <a:pt x="6446983" y="1118832"/>
                  </a:moveTo>
                  <a:lnTo>
                    <a:pt x="6446983" y="432942"/>
                  </a:lnTo>
                </a:path>
                <a:path w="9213215" h="5260340">
                  <a:moveTo>
                    <a:pt x="6422028" y="3399244"/>
                  </a:moveTo>
                  <a:lnTo>
                    <a:pt x="6422028" y="1342098"/>
                  </a:lnTo>
                </a:path>
                <a:path w="9213215" h="5260340">
                  <a:moveTo>
                    <a:pt x="6422028" y="1342098"/>
                  </a:moveTo>
                  <a:lnTo>
                    <a:pt x="6422028" y="1118832"/>
                  </a:lnTo>
                </a:path>
                <a:path w="9213215" h="5260340">
                  <a:moveTo>
                    <a:pt x="6422028" y="1118832"/>
                  </a:moveTo>
                  <a:lnTo>
                    <a:pt x="6422028" y="433008"/>
                  </a:lnTo>
                </a:path>
                <a:path w="9213215" h="5260340">
                  <a:moveTo>
                    <a:pt x="6397009" y="3399244"/>
                  </a:moveTo>
                  <a:lnTo>
                    <a:pt x="6397009" y="1342098"/>
                  </a:lnTo>
                </a:path>
                <a:path w="9213215" h="5260340">
                  <a:moveTo>
                    <a:pt x="6397009" y="1342098"/>
                  </a:moveTo>
                  <a:lnTo>
                    <a:pt x="6397009" y="1118832"/>
                  </a:lnTo>
                </a:path>
                <a:path w="9213215" h="5260340">
                  <a:moveTo>
                    <a:pt x="6397009" y="1118832"/>
                  </a:moveTo>
                  <a:lnTo>
                    <a:pt x="6397009" y="433074"/>
                  </a:lnTo>
                </a:path>
                <a:path w="9213215" h="5260340">
                  <a:moveTo>
                    <a:pt x="6372053" y="3399244"/>
                  </a:moveTo>
                  <a:lnTo>
                    <a:pt x="6372053" y="1342098"/>
                  </a:lnTo>
                </a:path>
                <a:path w="9213215" h="5260340">
                  <a:moveTo>
                    <a:pt x="6372053" y="1342098"/>
                  </a:moveTo>
                  <a:lnTo>
                    <a:pt x="6372053" y="1118832"/>
                  </a:lnTo>
                </a:path>
                <a:path w="9213215" h="5260340">
                  <a:moveTo>
                    <a:pt x="6372053" y="1118832"/>
                  </a:moveTo>
                  <a:lnTo>
                    <a:pt x="6372053" y="433140"/>
                  </a:lnTo>
                </a:path>
                <a:path w="9213215" h="5260340">
                  <a:moveTo>
                    <a:pt x="6347034" y="3399244"/>
                  </a:moveTo>
                  <a:lnTo>
                    <a:pt x="6347034" y="1342098"/>
                  </a:lnTo>
                </a:path>
                <a:path w="9213215" h="5260340">
                  <a:moveTo>
                    <a:pt x="6347034" y="1342098"/>
                  </a:moveTo>
                  <a:lnTo>
                    <a:pt x="6347034" y="1118832"/>
                  </a:lnTo>
                </a:path>
                <a:path w="9213215" h="5260340">
                  <a:moveTo>
                    <a:pt x="6347034" y="1118832"/>
                  </a:moveTo>
                  <a:lnTo>
                    <a:pt x="6347034" y="433207"/>
                  </a:lnTo>
                </a:path>
                <a:path w="9213215" h="5260340">
                  <a:moveTo>
                    <a:pt x="6322015" y="1437031"/>
                  </a:moveTo>
                  <a:lnTo>
                    <a:pt x="6322015" y="1342098"/>
                  </a:lnTo>
                </a:path>
                <a:path w="9213215" h="5260340">
                  <a:moveTo>
                    <a:pt x="6322015" y="1342098"/>
                  </a:moveTo>
                  <a:lnTo>
                    <a:pt x="6322015" y="1118832"/>
                  </a:lnTo>
                </a:path>
                <a:path w="9213215" h="5260340">
                  <a:moveTo>
                    <a:pt x="6321999" y="1118832"/>
                  </a:moveTo>
                  <a:lnTo>
                    <a:pt x="6321998" y="1091580"/>
                  </a:lnTo>
                </a:path>
                <a:path w="9213215" h="5260340">
                  <a:moveTo>
                    <a:pt x="6297060" y="1437031"/>
                  </a:moveTo>
                  <a:lnTo>
                    <a:pt x="6297060" y="1342098"/>
                  </a:lnTo>
                </a:path>
                <a:path w="9213215" h="5260340">
                  <a:moveTo>
                    <a:pt x="6297060" y="1342098"/>
                  </a:moveTo>
                  <a:lnTo>
                    <a:pt x="6297060" y="1118832"/>
                  </a:lnTo>
                </a:path>
                <a:path w="9213215" h="5260340">
                  <a:moveTo>
                    <a:pt x="6297055" y="1118832"/>
                  </a:moveTo>
                  <a:lnTo>
                    <a:pt x="6297055" y="1110628"/>
                  </a:lnTo>
                </a:path>
                <a:path w="9213215" h="5260340">
                  <a:moveTo>
                    <a:pt x="6272041" y="1437031"/>
                  </a:moveTo>
                  <a:lnTo>
                    <a:pt x="6272041" y="1342098"/>
                  </a:lnTo>
                </a:path>
                <a:path w="9213215" h="5260340">
                  <a:moveTo>
                    <a:pt x="6272041" y="1342098"/>
                  </a:moveTo>
                  <a:lnTo>
                    <a:pt x="6272041" y="1118832"/>
                  </a:lnTo>
                </a:path>
                <a:path w="9213215" h="5260340">
                  <a:moveTo>
                    <a:pt x="6247085" y="1437031"/>
                  </a:moveTo>
                  <a:lnTo>
                    <a:pt x="6247085" y="1342098"/>
                  </a:lnTo>
                </a:path>
                <a:path w="9213215" h="5260340">
                  <a:moveTo>
                    <a:pt x="6247085" y="1342098"/>
                  </a:moveTo>
                  <a:lnTo>
                    <a:pt x="6247092" y="1118663"/>
                  </a:lnTo>
                </a:path>
                <a:path w="9213215" h="5260340">
                  <a:moveTo>
                    <a:pt x="6222066" y="1437031"/>
                  </a:moveTo>
                  <a:lnTo>
                    <a:pt x="6222066" y="1342098"/>
                  </a:lnTo>
                </a:path>
                <a:path w="9213215" h="5260340">
                  <a:moveTo>
                    <a:pt x="6222066" y="1342098"/>
                  </a:moveTo>
                  <a:lnTo>
                    <a:pt x="6222069" y="1114435"/>
                  </a:lnTo>
                </a:path>
                <a:path w="9213215" h="5260340">
                  <a:moveTo>
                    <a:pt x="6197111" y="1437031"/>
                  </a:moveTo>
                  <a:lnTo>
                    <a:pt x="6197111" y="1342098"/>
                  </a:lnTo>
                </a:path>
                <a:path w="9213215" h="5260340">
                  <a:moveTo>
                    <a:pt x="6197111" y="1342098"/>
                  </a:moveTo>
                  <a:lnTo>
                    <a:pt x="6197107" y="1110218"/>
                  </a:lnTo>
                </a:path>
                <a:path w="9213215" h="5260340">
                  <a:moveTo>
                    <a:pt x="6172155" y="1437031"/>
                  </a:moveTo>
                  <a:lnTo>
                    <a:pt x="6172155" y="1342098"/>
                  </a:lnTo>
                </a:path>
                <a:path w="9213215" h="5260340">
                  <a:moveTo>
                    <a:pt x="6172155" y="1342098"/>
                  </a:moveTo>
                  <a:lnTo>
                    <a:pt x="6172156" y="1106002"/>
                  </a:lnTo>
                </a:path>
                <a:path w="9213215" h="5260340">
                  <a:moveTo>
                    <a:pt x="6147073" y="1437031"/>
                  </a:moveTo>
                  <a:lnTo>
                    <a:pt x="6147073" y="1342098"/>
                  </a:lnTo>
                </a:path>
                <a:path w="9213215" h="5260340">
                  <a:moveTo>
                    <a:pt x="6147073" y="1342098"/>
                  </a:moveTo>
                  <a:lnTo>
                    <a:pt x="6147081" y="1101765"/>
                  </a:lnTo>
                </a:path>
                <a:path w="9213215" h="5260340">
                  <a:moveTo>
                    <a:pt x="6122117" y="1437031"/>
                  </a:moveTo>
                  <a:lnTo>
                    <a:pt x="6122117" y="1342098"/>
                  </a:lnTo>
                </a:path>
                <a:path w="9213215" h="5260340">
                  <a:moveTo>
                    <a:pt x="6122117" y="1342098"/>
                  </a:moveTo>
                  <a:lnTo>
                    <a:pt x="6122119" y="1097547"/>
                  </a:lnTo>
                </a:path>
                <a:path w="9213215" h="5260340">
                  <a:moveTo>
                    <a:pt x="6097162" y="1437031"/>
                  </a:moveTo>
                  <a:lnTo>
                    <a:pt x="6097162" y="1342098"/>
                  </a:lnTo>
                </a:path>
                <a:path w="9213215" h="5260340">
                  <a:moveTo>
                    <a:pt x="6097162" y="1342098"/>
                  </a:moveTo>
                  <a:lnTo>
                    <a:pt x="6097157" y="1093330"/>
                  </a:lnTo>
                </a:path>
                <a:path w="9213215" h="5260340">
                  <a:moveTo>
                    <a:pt x="6072143" y="1437031"/>
                  </a:moveTo>
                  <a:lnTo>
                    <a:pt x="6072143" y="1342098"/>
                  </a:lnTo>
                </a:path>
                <a:path w="9213215" h="5260340">
                  <a:moveTo>
                    <a:pt x="6072143" y="1342098"/>
                  </a:moveTo>
                  <a:lnTo>
                    <a:pt x="6072144" y="1089104"/>
                  </a:lnTo>
                </a:path>
                <a:path w="9213215" h="5260340">
                  <a:moveTo>
                    <a:pt x="6047187" y="1437031"/>
                  </a:moveTo>
                  <a:lnTo>
                    <a:pt x="6047187" y="1342098"/>
                  </a:lnTo>
                </a:path>
                <a:path w="9213215" h="5260340">
                  <a:moveTo>
                    <a:pt x="6047187" y="1342098"/>
                  </a:moveTo>
                  <a:lnTo>
                    <a:pt x="6047193" y="1084888"/>
                  </a:lnTo>
                </a:path>
                <a:path w="9213215" h="5260340">
                  <a:moveTo>
                    <a:pt x="6022168" y="1437031"/>
                  </a:moveTo>
                  <a:lnTo>
                    <a:pt x="6022168" y="1342098"/>
                  </a:lnTo>
                </a:path>
                <a:path w="9213215" h="5260340">
                  <a:moveTo>
                    <a:pt x="6022168" y="1342098"/>
                  </a:moveTo>
                  <a:lnTo>
                    <a:pt x="6022170" y="1080660"/>
                  </a:lnTo>
                </a:path>
                <a:path w="9213215" h="5260340">
                  <a:moveTo>
                    <a:pt x="5997213" y="1437031"/>
                  </a:moveTo>
                  <a:lnTo>
                    <a:pt x="5997213" y="1342098"/>
                  </a:lnTo>
                </a:path>
                <a:path w="9213215" h="5260340">
                  <a:moveTo>
                    <a:pt x="5997213" y="1342098"/>
                  </a:moveTo>
                  <a:lnTo>
                    <a:pt x="5997218" y="1076444"/>
                  </a:lnTo>
                </a:path>
                <a:path w="9213215" h="5260340">
                  <a:moveTo>
                    <a:pt x="5972194" y="1437031"/>
                  </a:moveTo>
                  <a:lnTo>
                    <a:pt x="5972194" y="1342098"/>
                  </a:lnTo>
                </a:path>
                <a:path w="9213215" h="5260340">
                  <a:moveTo>
                    <a:pt x="5972194" y="1342098"/>
                  </a:moveTo>
                  <a:lnTo>
                    <a:pt x="5972195" y="1072216"/>
                  </a:lnTo>
                </a:path>
                <a:path w="9213215" h="5260340">
                  <a:moveTo>
                    <a:pt x="5947175" y="1437031"/>
                  </a:moveTo>
                  <a:lnTo>
                    <a:pt x="5947175" y="1342098"/>
                  </a:lnTo>
                </a:path>
                <a:path w="9213215" h="5260340">
                  <a:moveTo>
                    <a:pt x="5947175" y="1342098"/>
                  </a:moveTo>
                  <a:lnTo>
                    <a:pt x="5947182" y="1067989"/>
                  </a:lnTo>
                </a:path>
                <a:path w="9213215" h="5260340">
                  <a:moveTo>
                    <a:pt x="5922219" y="1437031"/>
                  </a:moveTo>
                  <a:lnTo>
                    <a:pt x="5922219" y="1342098"/>
                  </a:lnTo>
                </a:path>
                <a:path w="9213215" h="5260340">
                  <a:moveTo>
                    <a:pt x="5922219" y="1342098"/>
                  </a:moveTo>
                  <a:lnTo>
                    <a:pt x="5922220" y="1063772"/>
                  </a:lnTo>
                </a:path>
                <a:path w="9213215" h="5260340">
                  <a:moveTo>
                    <a:pt x="5897264" y="1437031"/>
                  </a:moveTo>
                  <a:lnTo>
                    <a:pt x="5897264" y="1342098"/>
                  </a:lnTo>
                </a:path>
                <a:path w="9213215" h="5260340">
                  <a:moveTo>
                    <a:pt x="5897264" y="1342098"/>
                  </a:moveTo>
                  <a:lnTo>
                    <a:pt x="5897269" y="1059556"/>
                  </a:lnTo>
                </a:path>
                <a:path w="9213215" h="5260340">
                  <a:moveTo>
                    <a:pt x="5872245" y="1437031"/>
                  </a:moveTo>
                  <a:lnTo>
                    <a:pt x="5872245" y="1342098"/>
                  </a:lnTo>
                </a:path>
                <a:path w="9213215" h="5260340">
                  <a:moveTo>
                    <a:pt x="5872245" y="1342098"/>
                  </a:moveTo>
                  <a:lnTo>
                    <a:pt x="5872245" y="1055328"/>
                  </a:lnTo>
                </a:path>
                <a:path w="9213215" h="5260340">
                  <a:moveTo>
                    <a:pt x="5847289" y="1437031"/>
                  </a:moveTo>
                  <a:lnTo>
                    <a:pt x="5847289" y="1342098"/>
                  </a:lnTo>
                </a:path>
                <a:path w="9213215" h="5260340">
                  <a:moveTo>
                    <a:pt x="5847289" y="1342098"/>
                  </a:moveTo>
                  <a:lnTo>
                    <a:pt x="5847294" y="1051112"/>
                  </a:lnTo>
                </a:path>
                <a:path w="9213215" h="5260340">
                  <a:moveTo>
                    <a:pt x="5822270" y="1437031"/>
                  </a:moveTo>
                  <a:lnTo>
                    <a:pt x="5822270" y="1342098"/>
                  </a:lnTo>
                </a:path>
                <a:path w="9213215" h="5260340">
                  <a:moveTo>
                    <a:pt x="5822270" y="1342098"/>
                  </a:moveTo>
                  <a:lnTo>
                    <a:pt x="5822271" y="1046884"/>
                  </a:lnTo>
                </a:path>
                <a:path w="9213215" h="5260340">
                  <a:moveTo>
                    <a:pt x="5797315" y="1437031"/>
                  </a:moveTo>
                  <a:lnTo>
                    <a:pt x="5797315" y="1342098"/>
                  </a:lnTo>
                </a:path>
                <a:path w="9213215" h="5260340">
                  <a:moveTo>
                    <a:pt x="5797315" y="1342098"/>
                  </a:moveTo>
                  <a:lnTo>
                    <a:pt x="5797319" y="1042668"/>
                  </a:lnTo>
                </a:path>
                <a:path w="9213215" h="5260340">
                  <a:moveTo>
                    <a:pt x="5772296" y="1437031"/>
                  </a:moveTo>
                  <a:lnTo>
                    <a:pt x="5772296" y="1342098"/>
                  </a:lnTo>
                </a:path>
                <a:path w="9213215" h="5260340">
                  <a:moveTo>
                    <a:pt x="5772296" y="1342098"/>
                  </a:moveTo>
                  <a:lnTo>
                    <a:pt x="5772296" y="1038440"/>
                  </a:lnTo>
                </a:path>
                <a:path w="9213215" h="5260340">
                  <a:moveTo>
                    <a:pt x="5747340" y="1437031"/>
                  </a:moveTo>
                  <a:lnTo>
                    <a:pt x="5747340" y="1342098"/>
                  </a:lnTo>
                </a:path>
                <a:path w="9213215" h="5260340">
                  <a:moveTo>
                    <a:pt x="5747340" y="1342098"/>
                  </a:moveTo>
                  <a:lnTo>
                    <a:pt x="5747344" y="1034224"/>
                  </a:lnTo>
                </a:path>
                <a:path w="9213215" h="5260340">
                  <a:moveTo>
                    <a:pt x="5722321" y="1437031"/>
                  </a:moveTo>
                  <a:lnTo>
                    <a:pt x="5722321" y="1342098"/>
                  </a:lnTo>
                </a:path>
                <a:path w="9213215" h="5260340">
                  <a:moveTo>
                    <a:pt x="5722321" y="1342098"/>
                  </a:moveTo>
                  <a:lnTo>
                    <a:pt x="5722321" y="1029996"/>
                  </a:lnTo>
                </a:path>
                <a:path w="9213215" h="5260340">
                  <a:moveTo>
                    <a:pt x="5697302" y="1437031"/>
                  </a:moveTo>
                  <a:lnTo>
                    <a:pt x="5697302" y="1342098"/>
                  </a:lnTo>
                </a:path>
                <a:path w="9213215" h="5260340">
                  <a:moveTo>
                    <a:pt x="5697302" y="1342098"/>
                  </a:moveTo>
                  <a:lnTo>
                    <a:pt x="5697308" y="1025770"/>
                  </a:lnTo>
                </a:path>
                <a:path w="9213215" h="5260340">
                  <a:moveTo>
                    <a:pt x="5672347" y="1437031"/>
                  </a:moveTo>
                  <a:lnTo>
                    <a:pt x="5672347" y="1342098"/>
                  </a:lnTo>
                </a:path>
                <a:path w="9213215" h="5260340">
                  <a:moveTo>
                    <a:pt x="5672347" y="1342098"/>
                  </a:moveTo>
                  <a:lnTo>
                    <a:pt x="5672346" y="1021552"/>
                  </a:lnTo>
                </a:path>
                <a:path w="9213215" h="5260340">
                  <a:moveTo>
                    <a:pt x="5647328" y="1437031"/>
                  </a:moveTo>
                  <a:lnTo>
                    <a:pt x="5647328" y="1342098"/>
                  </a:lnTo>
                </a:path>
                <a:path w="9213215" h="5260340">
                  <a:moveTo>
                    <a:pt x="5647328" y="1342098"/>
                  </a:moveTo>
                  <a:lnTo>
                    <a:pt x="5647333" y="1017326"/>
                  </a:lnTo>
                </a:path>
                <a:path w="9213215" h="5260340">
                  <a:moveTo>
                    <a:pt x="5622372" y="1437031"/>
                  </a:moveTo>
                  <a:lnTo>
                    <a:pt x="5622372" y="1342098"/>
                  </a:lnTo>
                </a:path>
                <a:path w="9213215" h="5260340">
                  <a:moveTo>
                    <a:pt x="5622372" y="1342098"/>
                  </a:moveTo>
                  <a:lnTo>
                    <a:pt x="5622371" y="1013108"/>
                  </a:lnTo>
                </a:path>
                <a:path w="9213215" h="5260340">
                  <a:moveTo>
                    <a:pt x="5597353" y="1437031"/>
                  </a:moveTo>
                  <a:lnTo>
                    <a:pt x="5597353" y="1342098"/>
                  </a:lnTo>
                </a:path>
                <a:path w="9213215" h="5260340">
                  <a:moveTo>
                    <a:pt x="5597353" y="1342098"/>
                  </a:moveTo>
                  <a:lnTo>
                    <a:pt x="5597358" y="1008882"/>
                  </a:lnTo>
                </a:path>
                <a:path w="9213215" h="5260340">
                  <a:moveTo>
                    <a:pt x="5572398" y="1437031"/>
                  </a:moveTo>
                  <a:lnTo>
                    <a:pt x="5572398" y="1342098"/>
                  </a:lnTo>
                </a:path>
                <a:path w="9213215" h="5260340">
                  <a:moveTo>
                    <a:pt x="5572398" y="1342098"/>
                  </a:moveTo>
                  <a:lnTo>
                    <a:pt x="5572397" y="1004664"/>
                  </a:lnTo>
                </a:path>
                <a:path w="9213215" h="5260340">
                  <a:moveTo>
                    <a:pt x="5547442" y="1437031"/>
                  </a:moveTo>
                  <a:lnTo>
                    <a:pt x="5547442" y="1342098"/>
                  </a:lnTo>
                </a:path>
                <a:path w="9213215" h="5260340">
                  <a:moveTo>
                    <a:pt x="5547442" y="1342098"/>
                  </a:moveTo>
                  <a:lnTo>
                    <a:pt x="5547445" y="1000449"/>
                  </a:lnTo>
                </a:path>
                <a:path w="9213215" h="5260340">
                  <a:moveTo>
                    <a:pt x="5522423" y="1437031"/>
                  </a:moveTo>
                  <a:lnTo>
                    <a:pt x="5522423" y="1342098"/>
                  </a:lnTo>
                </a:path>
                <a:path w="9213215" h="5260340">
                  <a:moveTo>
                    <a:pt x="5522423" y="1342098"/>
                  </a:moveTo>
                  <a:lnTo>
                    <a:pt x="5522422" y="996220"/>
                  </a:lnTo>
                </a:path>
                <a:path w="9213215" h="5260340">
                  <a:moveTo>
                    <a:pt x="5497404" y="1437031"/>
                  </a:moveTo>
                  <a:lnTo>
                    <a:pt x="5497404" y="1342098"/>
                  </a:lnTo>
                </a:path>
                <a:path w="9213215" h="5260340">
                  <a:moveTo>
                    <a:pt x="5497404" y="1342098"/>
                  </a:moveTo>
                  <a:lnTo>
                    <a:pt x="5497409" y="991994"/>
                  </a:lnTo>
                </a:path>
                <a:path w="9213215" h="5260340">
                  <a:moveTo>
                    <a:pt x="5472449" y="1437031"/>
                  </a:moveTo>
                  <a:lnTo>
                    <a:pt x="5472449" y="1342098"/>
                  </a:lnTo>
                </a:path>
                <a:path w="9213215" h="5260340">
                  <a:moveTo>
                    <a:pt x="5472449" y="1342098"/>
                  </a:moveTo>
                  <a:lnTo>
                    <a:pt x="5472458" y="987778"/>
                  </a:lnTo>
                </a:path>
                <a:path w="9213215" h="5260340">
                  <a:moveTo>
                    <a:pt x="5447430" y="1437031"/>
                  </a:moveTo>
                  <a:lnTo>
                    <a:pt x="5447430" y="1342098"/>
                  </a:lnTo>
                </a:path>
                <a:path w="9213215" h="5260340">
                  <a:moveTo>
                    <a:pt x="5447430" y="1342098"/>
                  </a:moveTo>
                  <a:lnTo>
                    <a:pt x="5447434" y="983550"/>
                  </a:lnTo>
                </a:path>
                <a:path w="9213215" h="5260340">
                  <a:moveTo>
                    <a:pt x="5422474" y="1437031"/>
                  </a:moveTo>
                  <a:lnTo>
                    <a:pt x="5422474" y="1342098"/>
                  </a:lnTo>
                </a:path>
                <a:path w="9213215" h="5260340">
                  <a:moveTo>
                    <a:pt x="5422474" y="1342098"/>
                  </a:moveTo>
                  <a:lnTo>
                    <a:pt x="5422472" y="979333"/>
                  </a:lnTo>
                </a:path>
                <a:path w="9213215" h="5260340">
                  <a:moveTo>
                    <a:pt x="5397455" y="1437031"/>
                  </a:moveTo>
                  <a:lnTo>
                    <a:pt x="5397455" y="1342098"/>
                  </a:lnTo>
                </a:path>
                <a:path w="9213215" h="5260340">
                  <a:moveTo>
                    <a:pt x="5397455" y="1342098"/>
                  </a:moveTo>
                  <a:lnTo>
                    <a:pt x="5397459" y="975106"/>
                  </a:lnTo>
                </a:path>
                <a:path w="9213215" h="5260340">
                  <a:moveTo>
                    <a:pt x="5372500" y="1437031"/>
                  </a:moveTo>
                  <a:lnTo>
                    <a:pt x="5372500" y="1342098"/>
                  </a:lnTo>
                </a:path>
                <a:path w="9213215" h="5260340">
                  <a:moveTo>
                    <a:pt x="5372500" y="1342098"/>
                  </a:moveTo>
                  <a:lnTo>
                    <a:pt x="5372508" y="970890"/>
                  </a:lnTo>
                </a:path>
                <a:path w="9213215" h="5260340">
                  <a:moveTo>
                    <a:pt x="5347544" y="1437031"/>
                  </a:moveTo>
                  <a:lnTo>
                    <a:pt x="5347544" y="1342098"/>
                  </a:lnTo>
                </a:path>
                <a:path w="9213215" h="5260340">
                  <a:moveTo>
                    <a:pt x="5347544" y="1342098"/>
                  </a:moveTo>
                  <a:lnTo>
                    <a:pt x="5347546" y="966673"/>
                  </a:lnTo>
                </a:path>
                <a:path w="9213215" h="5260340">
                  <a:moveTo>
                    <a:pt x="5322525" y="1437031"/>
                  </a:moveTo>
                  <a:lnTo>
                    <a:pt x="5322525" y="1342098"/>
                  </a:lnTo>
                </a:path>
                <a:path w="9213215" h="5260340">
                  <a:moveTo>
                    <a:pt x="5322525" y="1342098"/>
                  </a:moveTo>
                  <a:lnTo>
                    <a:pt x="5322523" y="962445"/>
                  </a:lnTo>
                </a:path>
                <a:path w="9213215" h="5260340">
                  <a:moveTo>
                    <a:pt x="5297506" y="1437031"/>
                  </a:moveTo>
                  <a:lnTo>
                    <a:pt x="5297506" y="1342098"/>
                  </a:lnTo>
                </a:path>
                <a:path w="9213215" h="5260340">
                  <a:moveTo>
                    <a:pt x="5297506" y="1342098"/>
                  </a:moveTo>
                  <a:lnTo>
                    <a:pt x="5297510" y="958218"/>
                  </a:lnTo>
                </a:path>
                <a:path w="9213215" h="5260340">
                  <a:moveTo>
                    <a:pt x="5272487" y="1437031"/>
                  </a:moveTo>
                  <a:lnTo>
                    <a:pt x="5272487" y="1342098"/>
                  </a:lnTo>
                </a:path>
                <a:path w="9213215" h="5260340">
                  <a:moveTo>
                    <a:pt x="5272487" y="1342098"/>
                  </a:moveTo>
                  <a:lnTo>
                    <a:pt x="5272497" y="953992"/>
                  </a:lnTo>
                </a:path>
                <a:path w="9213215" h="5260340">
                  <a:moveTo>
                    <a:pt x="5247532" y="1437031"/>
                  </a:moveTo>
                  <a:lnTo>
                    <a:pt x="5247532" y="1342098"/>
                  </a:lnTo>
                </a:path>
                <a:path w="9213215" h="5260340">
                  <a:moveTo>
                    <a:pt x="5247532" y="1342098"/>
                  </a:moveTo>
                  <a:lnTo>
                    <a:pt x="5247532" y="953415"/>
                  </a:lnTo>
                </a:path>
                <a:path w="9213215" h="5260340">
                  <a:moveTo>
                    <a:pt x="5247532" y="953417"/>
                  </a:moveTo>
                  <a:lnTo>
                    <a:pt x="5247535" y="949775"/>
                  </a:lnTo>
                </a:path>
                <a:path w="9213215" h="5260340">
                  <a:moveTo>
                    <a:pt x="5222576" y="1437031"/>
                  </a:moveTo>
                  <a:lnTo>
                    <a:pt x="5222576" y="1342098"/>
                  </a:lnTo>
                </a:path>
                <a:path w="9213215" h="5260340">
                  <a:moveTo>
                    <a:pt x="5222576" y="1342098"/>
                  </a:moveTo>
                  <a:lnTo>
                    <a:pt x="5222576" y="953415"/>
                  </a:lnTo>
                </a:path>
                <a:path w="9213215" h="5260340">
                  <a:moveTo>
                    <a:pt x="5222576" y="953420"/>
                  </a:moveTo>
                  <a:lnTo>
                    <a:pt x="5222584" y="945559"/>
                  </a:lnTo>
                </a:path>
                <a:path w="9213215" h="5260340">
                  <a:moveTo>
                    <a:pt x="5197557" y="1437031"/>
                  </a:moveTo>
                  <a:lnTo>
                    <a:pt x="5197557" y="1342098"/>
                  </a:lnTo>
                </a:path>
                <a:path w="9213215" h="5260340">
                  <a:moveTo>
                    <a:pt x="5197557" y="1342098"/>
                  </a:moveTo>
                  <a:lnTo>
                    <a:pt x="5197557" y="953415"/>
                  </a:lnTo>
                </a:path>
                <a:path w="9213215" h="5260340">
                  <a:moveTo>
                    <a:pt x="5197557" y="953422"/>
                  </a:moveTo>
                  <a:lnTo>
                    <a:pt x="5197560" y="941331"/>
                  </a:lnTo>
                </a:path>
                <a:path w="9213215" h="5260340">
                  <a:moveTo>
                    <a:pt x="5172602" y="1437031"/>
                  </a:moveTo>
                  <a:lnTo>
                    <a:pt x="5172602" y="1342098"/>
                  </a:lnTo>
                </a:path>
                <a:path w="9213215" h="5260340">
                  <a:moveTo>
                    <a:pt x="5172602" y="1342098"/>
                  </a:moveTo>
                  <a:lnTo>
                    <a:pt x="5172602" y="953415"/>
                  </a:lnTo>
                </a:path>
                <a:path w="9213215" h="5260340">
                  <a:moveTo>
                    <a:pt x="5172602" y="953425"/>
                  </a:moveTo>
                  <a:lnTo>
                    <a:pt x="5172609" y="937115"/>
                  </a:lnTo>
                </a:path>
                <a:path w="9213215" h="5260340">
                  <a:moveTo>
                    <a:pt x="5147583" y="1437031"/>
                  </a:moveTo>
                  <a:lnTo>
                    <a:pt x="5147583" y="1342098"/>
                  </a:lnTo>
                </a:path>
                <a:path w="9213215" h="5260340">
                  <a:moveTo>
                    <a:pt x="5147583" y="1342098"/>
                  </a:moveTo>
                  <a:lnTo>
                    <a:pt x="5147583" y="953415"/>
                  </a:lnTo>
                </a:path>
                <a:path w="9213215" h="5260340">
                  <a:moveTo>
                    <a:pt x="5147583" y="953428"/>
                  </a:moveTo>
                  <a:lnTo>
                    <a:pt x="5147586" y="932887"/>
                  </a:lnTo>
                </a:path>
                <a:path w="9213215" h="5260340">
                  <a:moveTo>
                    <a:pt x="5122627" y="1437031"/>
                  </a:moveTo>
                  <a:lnTo>
                    <a:pt x="5122627" y="1342098"/>
                  </a:lnTo>
                </a:path>
                <a:path w="9213215" h="5260340">
                  <a:moveTo>
                    <a:pt x="5122627" y="1342098"/>
                  </a:moveTo>
                  <a:lnTo>
                    <a:pt x="5122627" y="953415"/>
                  </a:lnTo>
                </a:path>
                <a:path w="9213215" h="5260340">
                  <a:moveTo>
                    <a:pt x="5122627" y="953430"/>
                  </a:moveTo>
                  <a:lnTo>
                    <a:pt x="5122634" y="928671"/>
                  </a:lnTo>
                </a:path>
                <a:path w="9213215" h="5260340">
                  <a:moveTo>
                    <a:pt x="5097608" y="1437031"/>
                  </a:moveTo>
                  <a:lnTo>
                    <a:pt x="5097608" y="1342098"/>
                  </a:lnTo>
                </a:path>
                <a:path w="9213215" h="5260340">
                  <a:moveTo>
                    <a:pt x="5097608" y="1342098"/>
                  </a:moveTo>
                  <a:lnTo>
                    <a:pt x="5097608" y="953415"/>
                  </a:lnTo>
                </a:path>
                <a:path w="9213215" h="5260340">
                  <a:moveTo>
                    <a:pt x="5097608" y="953433"/>
                  </a:moveTo>
                  <a:lnTo>
                    <a:pt x="5097611" y="924443"/>
                  </a:lnTo>
                </a:path>
                <a:path w="9213215" h="5260340">
                  <a:moveTo>
                    <a:pt x="5072589" y="1437031"/>
                  </a:moveTo>
                  <a:lnTo>
                    <a:pt x="5072589" y="1342098"/>
                  </a:lnTo>
                </a:path>
                <a:path w="9213215" h="5260340">
                  <a:moveTo>
                    <a:pt x="5072589" y="1342098"/>
                  </a:moveTo>
                  <a:lnTo>
                    <a:pt x="5072589" y="953415"/>
                  </a:lnTo>
                </a:path>
                <a:path w="9213215" h="5260340">
                  <a:moveTo>
                    <a:pt x="5072589" y="953436"/>
                  </a:moveTo>
                  <a:lnTo>
                    <a:pt x="5072593" y="919557"/>
                  </a:lnTo>
                </a:path>
                <a:path w="9213215" h="5260340">
                  <a:moveTo>
                    <a:pt x="5047634" y="1437031"/>
                  </a:moveTo>
                  <a:lnTo>
                    <a:pt x="5047634" y="1342098"/>
                  </a:lnTo>
                </a:path>
                <a:path w="9213215" h="5260340">
                  <a:moveTo>
                    <a:pt x="5047634" y="1342098"/>
                  </a:moveTo>
                  <a:lnTo>
                    <a:pt x="5047634" y="953415"/>
                  </a:lnTo>
                </a:path>
                <a:path w="9213215" h="5260340">
                  <a:moveTo>
                    <a:pt x="5047634" y="953439"/>
                  </a:moveTo>
                  <a:lnTo>
                    <a:pt x="5047633" y="911635"/>
                  </a:lnTo>
                </a:path>
                <a:path w="9213215" h="5260340">
                  <a:moveTo>
                    <a:pt x="5022678" y="1437031"/>
                  </a:moveTo>
                  <a:lnTo>
                    <a:pt x="5022678" y="1342098"/>
                  </a:lnTo>
                </a:path>
                <a:path w="9213215" h="5260340">
                  <a:moveTo>
                    <a:pt x="5022678" y="1342098"/>
                  </a:moveTo>
                  <a:lnTo>
                    <a:pt x="5022678" y="953415"/>
                  </a:lnTo>
                </a:path>
                <a:path w="9213215" h="5260340">
                  <a:moveTo>
                    <a:pt x="5022678" y="953441"/>
                  </a:moveTo>
                  <a:lnTo>
                    <a:pt x="5022674" y="897223"/>
                  </a:lnTo>
                </a:path>
                <a:path w="9213215" h="5260340">
                  <a:moveTo>
                    <a:pt x="4997659" y="1437031"/>
                  </a:moveTo>
                  <a:lnTo>
                    <a:pt x="4997659" y="1342098"/>
                  </a:lnTo>
                </a:path>
                <a:path w="9213215" h="5260340">
                  <a:moveTo>
                    <a:pt x="4997659" y="1342098"/>
                  </a:moveTo>
                  <a:lnTo>
                    <a:pt x="4997659" y="953415"/>
                  </a:lnTo>
                </a:path>
                <a:path w="9213215" h="5260340">
                  <a:moveTo>
                    <a:pt x="4997659" y="953444"/>
                  </a:moveTo>
                  <a:lnTo>
                    <a:pt x="4997671" y="874220"/>
                  </a:lnTo>
                </a:path>
                <a:path w="9213215" h="5260340">
                  <a:moveTo>
                    <a:pt x="4972640" y="1437031"/>
                  </a:moveTo>
                  <a:lnTo>
                    <a:pt x="4972640" y="1342098"/>
                  </a:lnTo>
                </a:path>
                <a:path w="9213215" h="5260340">
                  <a:moveTo>
                    <a:pt x="4972640" y="1342098"/>
                  </a:moveTo>
                  <a:lnTo>
                    <a:pt x="4972640" y="953415"/>
                  </a:lnTo>
                </a:path>
                <a:path w="9213215" h="5260340">
                  <a:moveTo>
                    <a:pt x="4972640" y="953447"/>
                  </a:moveTo>
                  <a:lnTo>
                    <a:pt x="4972650" y="830982"/>
                  </a:lnTo>
                </a:path>
                <a:path w="9213215" h="5260340">
                  <a:moveTo>
                    <a:pt x="4947685" y="1437031"/>
                  </a:moveTo>
                  <a:lnTo>
                    <a:pt x="4947685" y="1342098"/>
                  </a:lnTo>
                </a:path>
                <a:path w="9213215" h="5260340">
                  <a:moveTo>
                    <a:pt x="4947685" y="1342098"/>
                  </a:moveTo>
                  <a:lnTo>
                    <a:pt x="4947685" y="953415"/>
                  </a:lnTo>
                </a:path>
                <a:path w="9213215" h="5260340">
                  <a:moveTo>
                    <a:pt x="4947685" y="953449"/>
                  </a:moveTo>
                  <a:lnTo>
                    <a:pt x="4947685" y="785013"/>
                  </a:lnTo>
                </a:path>
                <a:path w="9213215" h="5260340">
                  <a:moveTo>
                    <a:pt x="4947685" y="785013"/>
                  </a:moveTo>
                  <a:lnTo>
                    <a:pt x="4947685" y="784378"/>
                  </a:lnTo>
                </a:path>
                <a:path w="9213215" h="5260340">
                  <a:moveTo>
                    <a:pt x="4947685" y="784378"/>
                  </a:moveTo>
                  <a:lnTo>
                    <a:pt x="4947685" y="783235"/>
                  </a:lnTo>
                </a:path>
                <a:path w="9213215" h="5260340">
                  <a:moveTo>
                    <a:pt x="4947685" y="783235"/>
                  </a:moveTo>
                  <a:lnTo>
                    <a:pt x="4947685" y="782028"/>
                  </a:lnTo>
                </a:path>
                <a:path w="9213215" h="5260340">
                  <a:moveTo>
                    <a:pt x="4947685" y="782028"/>
                  </a:moveTo>
                  <a:lnTo>
                    <a:pt x="4947685" y="779425"/>
                  </a:lnTo>
                </a:path>
                <a:path w="9213215" h="5260340">
                  <a:moveTo>
                    <a:pt x="4947685" y="437328"/>
                  </a:moveTo>
                  <a:lnTo>
                    <a:pt x="4947685" y="33427"/>
                  </a:lnTo>
                </a:path>
                <a:path w="9213215" h="5260340">
                  <a:moveTo>
                    <a:pt x="4947685" y="779425"/>
                  </a:moveTo>
                  <a:lnTo>
                    <a:pt x="4947685" y="437288"/>
                  </a:lnTo>
                </a:path>
                <a:path w="9213215" h="5260340">
                  <a:moveTo>
                    <a:pt x="4947685" y="33427"/>
                  </a:moveTo>
                  <a:lnTo>
                    <a:pt x="4947685" y="32792"/>
                  </a:lnTo>
                </a:path>
                <a:path w="9213215" h="5260340">
                  <a:moveTo>
                    <a:pt x="4922729" y="1437031"/>
                  </a:moveTo>
                  <a:lnTo>
                    <a:pt x="4922729" y="1342098"/>
                  </a:lnTo>
                </a:path>
                <a:path w="9213215" h="5260340">
                  <a:moveTo>
                    <a:pt x="4922729" y="1342098"/>
                  </a:moveTo>
                  <a:lnTo>
                    <a:pt x="4922729" y="953415"/>
                  </a:lnTo>
                </a:path>
                <a:path w="9213215" h="5260340">
                  <a:moveTo>
                    <a:pt x="4922729" y="953452"/>
                  </a:moveTo>
                  <a:lnTo>
                    <a:pt x="4922729" y="785013"/>
                  </a:lnTo>
                </a:path>
                <a:path w="9213215" h="5260340">
                  <a:moveTo>
                    <a:pt x="4922729" y="785013"/>
                  </a:moveTo>
                  <a:lnTo>
                    <a:pt x="4922729" y="784378"/>
                  </a:lnTo>
                </a:path>
                <a:path w="9213215" h="5260340">
                  <a:moveTo>
                    <a:pt x="4922729" y="784378"/>
                  </a:moveTo>
                  <a:lnTo>
                    <a:pt x="4922729" y="783235"/>
                  </a:lnTo>
                </a:path>
                <a:path w="9213215" h="5260340">
                  <a:moveTo>
                    <a:pt x="4922729" y="783235"/>
                  </a:moveTo>
                  <a:lnTo>
                    <a:pt x="4922729" y="782028"/>
                  </a:lnTo>
                </a:path>
                <a:path w="9213215" h="5260340">
                  <a:moveTo>
                    <a:pt x="4922729" y="782028"/>
                  </a:moveTo>
                  <a:lnTo>
                    <a:pt x="4922729" y="779425"/>
                  </a:lnTo>
                </a:path>
                <a:path w="9213215" h="5260340">
                  <a:moveTo>
                    <a:pt x="4922729" y="437389"/>
                  </a:moveTo>
                  <a:lnTo>
                    <a:pt x="4922729" y="33427"/>
                  </a:lnTo>
                </a:path>
                <a:path w="9213215" h="5260340">
                  <a:moveTo>
                    <a:pt x="4922729" y="779425"/>
                  </a:moveTo>
                  <a:lnTo>
                    <a:pt x="4922729" y="437288"/>
                  </a:lnTo>
                </a:path>
                <a:path w="9213215" h="5260340">
                  <a:moveTo>
                    <a:pt x="4922729" y="33427"/>
                  </a:moveTo>
                  <a:lnTo>
                    <a:pt x="4922729" y="32792"/>
                  </a:lnTo>
                </a:path>
                <a:path w="9213215" h="5260340">
                  <a:moveTo>
                    <a:pt x="4897710" y="1437031"/>
                  </a:moveTo>
                  <a:lnTo>
                    <a:pt x="4897710" y="1342098"/>
                  </a:lnTo>
                </a:path>
                <a:path w="9213215" h="5260340">
                  <a:moveTo>
                    <a:pt x="4897710" y="1342098"/>
                  </a:moveTo>
                  <a:lnTo>
                    <a:pt x="4897710" y="953415"/>
                  </a:lnTo>
                </a:path>
                <a:path w="9213215" h="5260340">
                  <a:moveTo>
                    <a:pt x="4897710" y="953455"/>
                  </a:moveTo>
                  <a:lnTo>
                    <a:pt x="4897710" y="785013"/>
                  </a:lnTo>
                </a:path>
                <a:path w="9213215" h="5260340">
                  <a:moveTo>
                    <a:pt x="4897710" y="785013"/>
                  </a:moveTo>
                  <a:lnTo>
                    <a:pt x="4897710" y="784378"/>
                  </a:lnTo>
                </a:path>
                <a:path w="9213215" h="5260340">
                  <a:moveTo>
                    <a:pt x="4897710" y="784378"/>
                  </a:moveTo>
                  <a:lnTo>
                    <a:pt x="4897710" y="783235"/>
                  </a:lnTo>
                </a:path>
                <a:path w="9213215" h="5260340">
                  <a:moveTo>
                    <a:pt x="4897710" y="783235"/>
                  </a:moveTo>
                  <a:lnTo>
                    <a:pt x="4897710" y="782028"/>
                  </a:lnTo>
                </a:path>
                <a:path w="9213215" h="5260340">
                  <a:moveTo>
                    <a:pt x="4897710" y="782028"/>
                  </a:moveTo>
                  <a:lnTo>
                    <a:pt x="4897710" y="779425"/>
                  </a:lnTo>
                </a:path>
                <a:path w="9213215" h="5260340">
                  <a:moveTo>
                    <a:pt x="4897710" y="437450"/>
                  </a:moveTo>
                  <a:lnTo>
                    <a:pt x="4897710" y="33427"/>
                  </a:lnTo>
                </a:path>
                <a:path w="9213215" h="5260340">
                  <a:moveTo>
                    <a:pt x="4897710" y="779425"/>
                  </a:moveTo>
                  <a:lnTo>
                    <a:pt x="4897710" y="437288"/>
                  </a:lnTo>
                </a:path>
                <a:path w="9213215" h="5260340">
                  <a:moveTo>
                    <a:pt x="4897710" y="33427"/>
                  </a:moveTo>
                  <a:lnTo>
                    <a:pt x="4897710" y="32792"/>
                  </a:lnTo>
                </a:path>
                <a:path w="9213215" h="5260340">
                  <a:moveTo>
                    <a:pt x="4872691" y="1437031"/>
                  </a:moveTo>
                  <a:lnTo>
                    <a:pt x="4872691" y="1342098"/>
                  </a:lnTo>
                </a:path>
                <a:path w="9213215" h="5260340">
                  <a:moveTo>
                    <a:pt x="4872691" y="1342098"/>
                  </a:moveTo>
                  <a:lnTo>
                    <a:pt x="4872691" y="953415"/>
                  </a:lnTo>
                </a:path>
                <a:path w="9213215" h="5260340">
                  <a:moveTo>
                    <a:pt x="4872691" y="953458"/>
                  </a:moveTo>
                  <a:lnTo>
                    <a:pt x="4872691" y="785013"/>
                  </a:lnTo>
                </a:path>
                <a:path w="9213215" h="5260340">
                  <a:moveTo>
                    <a:pt x="4872691" y="785013"/>
                  </a:moveTo>
                  <a:lnTo>
                    <a:pt x="4872691" y="784378"/>
                  </a:lnTo>
                </a:path>
                <a:path w="9213215" h="5260340">
                  <a:moveTo>
                    <a:pt x="4872691" y="784378"/>
                  </a:moveTo>
                  <a:lnTo>
                    <a:pt x="4872691" y="783235"/>
                  </a:lnTo>
                </a:path>
                <a:path w="9213215" h="5260340">
                  <a:moveTo>
                    <a:pt x="4872691" y="783235"/>
                  </a:moveTo>
                  <a:lnTo>
                    <a:pt x="4872691" y="782028"/>
                  </a:lnTo>
                </a:path>
                <a:path w="9213215" h="5260340">
                  <a:moveTo>
                    <a:pt x="4872691" y="782028"/>
                  </a:moveTo>
                  <a:lnTo>
                    <a:pt x="4872691" y="779425"/>
                  </a:lnTo>
                </a:path>
                <a:path w="9213215" h="5260340">
                  <a:moveTo>
                    <a:pt x="4872691" y="437511"/>
                  </a:moveTo>
                  <a:lnTo>
                    <a:pt x="4872691" y="33427"/>
                  </a:lnTo>
                </a:path>
                <a:path w="9213215" h="5260340">
                  <a:moveTo>
                    <a:pt x="4872691" y="779425"/>
                  </a:moveTo>
                  <a:lnTo>
                    <a:pt x="4872691" y="437288"/>
                  </a:lnTo>
                </a:path>
                <a:path w="9213215" h="5260340">
                  <a:moveTo>
                    <a:pt x="4872691" y="33427"/>
                  </a:moveTo>
                  <a:lnTo>
                    <a:pt x="4872691" y="32792"/>
                  </a:lnTo>
                </a:path>
                <a:path w="9213215" h="5260340">
                  <a:moveTo>
                    <a:pt x="4847736" y="1437031"/>
                  </a:moveTo>
                  <a:lnTo>
                    <a:pt x="4847736" y="1342098"/>
                  </a:lnTo>
                </a:path>
                <a:path w="9213215" h="5260340">
                  <a:moveTo>
                    <a:pt x="4847736" y="1342098"/>
                  </a:moveTo>
                  <a:lnTo>
                    <a:pt x="4847736" y="953415"/>
                  </a:lnTo>
                </a:path>
                <a:path w="9213215" h="5260340">
                  <a:moveTo>
                    <a:pt x="4847736" y="953460"/>
                  </a:moveTo>
                  <a:lnTo>
                    <a:pt x="4847736" y="785013"/>
                  </a:lnTo>
                </a:path>
                <a:path w="9213215" h="5260340">
                  <a:moveTo>
                    <a:pt x="4847736" y="785013"/>
                  </a:moveTo>
                  <a:lnTo>
                    <a:pt x="4847736" y="784378"/>
                  </a:lnTo>
                </a:path>
                <a:path w="9213215" h="5260340">
                  <a:moveTo>
                    <a:pt x="4847736" y="784378"/>
                  </a:moveTo>
                  <a:lnTo>
                    <a:pt x="4847736" y="783235"/>
                  </a:lnTo>
                </a:path>
                <a:path w="9213215" h="5260340">
                  <a:moveTo>
                    <a:pt x="4847736" y="783235"/>
                  </a:moveTo>
                  <a:lnTo>
                    <a:pt x="4847736" y="782028"/>
                  </a:lnTo>
                </a:path>
                <a:path w="9213215" h="5260340">
                  <a:moveTo>
                    <a:pt x="4847736" y="782028"/>
                  </a:moveTo>
                  <a:lnTo>
                    <a:pt x="4847736" y="779425"/>
                  </a:lnTo>
                </a:path>
                <a:path w="9213215" h="5260340">
                  <a:moveTo>
                    <a:pt x="4847736" y="437572"/>
                  </a:moveTo>
                  <a:lnTo>
                    <a:pt x="4847736" y="33427"/>
                  </a:lnTo>
                </a:path>
                <a:path w="9213215" h="5260340">
                  <a:moveTo>
                    <a:pt x="4847736" y="779425"/>
                  </a:moveTo>
                  <a:lnTo>
                    <a:pt x="4847736" y="437288"/>
                  </a:lnTo>
                </a:path>
                <a:path w="9213215" h="5260340">
                  <a:moveTo>
                    <a:pt x="4847736" y="33427"/>
                  </a:moveTo>
                  <a:lnTo>
                    <a:pt x="4847736" y="32792"/>
                  </a:lnTo>
                </a:path>
                <a:path w="9213215" h="5260340">
                  <a:moveTo>
                    <a:pt x="4822717" y="1437031"/>
                  </a:moveTo>
                  <a:lnTo>
                    <a:pt x="4822717" y="1342098"/>
                  </a:lnTo>
                </a:path>
                <a:path w="9213215" h="5260340">
                  <a:moveTo>
                    <a:pt x="4822717" y="1342098"/>
                  </a:moveTo>
                  <a:lnTo>
                    <a:pt x="4822717" y="953415"/>
                  </a:lnTo>
                </a:path>
                <a:path w="9213215" h="5260340">
                  <a:moveTo>
                    <a:pt x="4822717" y="953463"/>
                  </a:moveTo>
                  <a:lnTo>
                    <a:pt x="4822717" y="785013"/>
                  </a:lnTo>
                </a:path>
                <a:path w="9213215" h="5260340">
                  <a:moveTo>
                    <a:pt x="4822717" y="785013"/>
                  </a:moveTo>
                  <a:lnTo>
                    <a:pt x="4822717" y="784378"/>
                  </a:lnTo>
                </a:path>
                <a:path w="9213215" h="5260340">
                  <a:moveTo>
                    <a:pt x="4822717" y="784378"/>
                  </a:moveTo>
                  <a:lnTo>
                    <a:pt x="4822717" y="783235"/>
                  </a:lnTo>
                </a:path>
                <a:path w="9213215" h="5260340">
                  <a:moveTo>
                    <a:pt x="4822717" y="783235"/>
                  </a:moveTo>
                  <a:lnTo>
                    <a:pt x="4822717" y="782028"/>
                  </a:lnTo>
                </a:path>
                <a:path w="9213215" h="5260340">
                  <a:moveTo>
                    <a:pt x="4822717" y="782028"/>
                  </a:moveTo>
                  <a:lnTo>
                    <a:pt x="4822717" y="779425"/>
                  </a:lnTo>
                </a:path>
                <a:path w="9213215" h="5260340">
                  <a:moveTo>
                    <a:pt x="4822717" y="437634"/>
                  </a:moveTo>
                  <a:lnTo>
                    <a:pt x="4822717" y="33427"/>
                  </a:lnTo>
                </a:path>
                <a:path w="9213215" h="5260340">
                  <a:moveTo>
                    <a:pt x="4822717" y="779425"/>
                  </a:moveTo>
                  <a:lnTo>
                    <a:pt x="4822717" y="437288"/>
                  </a:lnTo>
                </a:path>
                <a:path w="9213215" h="5260340">
                  <a:moveTo>
                    <a:pt x="4822717" y="33427"/>
                  </a:moveTo>
                  <a:lnTo>
                    <a:pt x="4822717" y="32792"/>
                  </a:lnTo>
                </a:path>
                <a:path w="9213215" h="5260340">
                  <a:moveTo>
                    <a:pt x="4797761" y="1437031"/>
                  </a:moveTo>
                  <a:lnTo>
                    <a:pt x="4797761" y="1342098"/>
                  </a:lnTo>
                </a:path>
                <a:path w="9213215" h="5260340">
                  <a:moveTo>
                    <a:pt x="4797761" y="1342098"/>
                  </a:moveTo>
                  <a:lnTo>
                    <a:pt x="4797761" y="953415"/>
                  </a:lnTo>
                </a:path>
                <a:path w="9213215" h="5260340">
                  <a:moveTo>
                    <a:pt x="4797761" y="953466"/>
                  </a:moveTo>
                  <a:lnTo>
                    <a:pt x="4797761" y="785013"/>
                  </a:lnTo>
                </a:path>
                <a:path w="9213215" h="5260340">
                  <a:moveTo>
                    <a:pt x="4797761" y="785013"/>
                  </a:moveTo>
                  <a:lnTo>
                    <a:pt x="4797761" y="784378"/>
                  </a:lnTo>
                </a:path>
                <a:path w="9213215" h="5260340">
                  <a:moveTo>
                    <a:pt x="4797761" y="784378"/>
                  </a:moveTo>
                  <a:lnTo>
                    <a:pt x="4797761" y="783235"/>
                  </a:lnTo>
                </a:path>
                <a:path w="9213215" h="5260340">
                  <a:moveTo>
                    <a:pt x="4797761" y="783235"/>
                  </a:moveTo>
                  <a:lnTo>
                    <a:pt x="4797761" y="782028"/>
                  </a:lnTo>
                </a:path>
                <a:path w="9213215" h="5260340">
                  <a:moveTo>
                    <a:pt x="4797761" y="782028"/>
                  </a:moveTo>
                  <a:lnTo>
                    <a:pt x="4797761" y="779425"/>
                  </a:lnTo>
                </a:path>
                <a:path w="9213215" h="5260340">
                  <a:moveTo>
                    <a:pt x="4797761" y="437695"/>
                  </a:moveTo>
                  <a:lnTo>
                    <a:pt x="4797761" y="33427"/>
                  </a:lnTo>
                </a:path>
                <a:path w="9213215" h="5260340">
                  <a:moveTo>
                    <a:pt x="4797761" y="779425"/>
                  </a:moveTo>
                  <a:lnTo>
                    <a:pt x="4797761" y="437288"/>
                  </a:lnTo>
                </a:path>
                <a:path w="9213215" h="5260340">
                  <a:moveTo>
                    <a:pt x="4797761" y="33427"/>
                  </a:moveTo>
                  <a:lnTo>
                    <a:pt x="4797761" y="32792"/>
                  </a:lnTo>
                </a:path>
                <a:path w="9213215" h="5260340">
                  <a:moveTo>
                    <a:pt x="4772742" y="1437031"/>
                  </a:moveTo>
                  <a:lnTo>
                    <a:pt x="4772742" y="1342098"/>
                  </a:lnTo>
                </a:path>
                <a:path w="9213215" h="5260340">
                  <a:moveTo>
                    <a:pt x="4772742" y="1342098"/>
                  </a:moveTo>
                  <a:lnTo>
                    <a:pt x="4772742" y="953415"/>
                  </a:lnTo>
                </a:path>
                <a:path w="9213215" h="5260340">
                  <a:moveTo>
                    <a:pt x="4772742" y="953468"/>
                  </a:moveTo>
                  <a:lnTo>
                    <a:pt x="4772742" y="785013"/>
                  </a:lnTo>
                </a:path>
                <a:path w="9213215" h="5260340">
                  <a:moveTo>
                    <a:pt x="4772742" y="785013"/>
                  </a:moveTo>
                  <a:lnTo>
                    <a:pt x="4772742" y="784378"/>
                  </a:lnTo>
                </a:path>
                <a:path w="9213215" h="5260340">
                  <a:moveTo>
                    <a:pt x="4772742" y="784378"/>
                  </a:moveTo>
                  <a:lnTo>
                    <a:pt x="4772742" y="783235"/>
                  </a:lnTo>
                </a:path>
                <a:path w="9213215" h="5260340">
                  <a:moveTo>
                    <a:pt x="4772742" y="783235"/>
                  </a:moveTo>
                  <a:lnTo>
                    <a:pt x="4772742" y="782028"/>
                  </a:lnTo>
                </a:path>
                <a:path w="9213215" h="5260340">
                  <a:moveTo>
                    <a:pt x="4772742" y="782028"/>
                  </a:moveTo>
                  <a:lnTo>
                    <a:pt x="4772742" y="779425"/>
                  </a:lnTo>
                </a:path>
                <a:path w="9213215" h="5260340">
                  <a:moveTo>
                    <a:pt x="4772742" y="437756"/>
                  </a:moveTo>
                  <a:lnTo>
                    <a:pt x="4772742" y="33427"/>
                  </a:lnTo>
                </a:path>
                <a:path w="9213215" h="5260340">
                  <a:moveTo>
                    <a:pt x="4772742" y="779425"/>
                  </a:moveTo>
                  <a:lnTo>
                    <a:pt x="4772742" y="437288"/>
                  </a:lnTo>
                </a:path>
                <a:path w="9213215" h="5260340">
                  <a:moveTo>
                    <a:pt x="4772742" y="33427"/>
                  </a:moveTo>
                  <a:lnTo>
                    <a:pt x="4772742" y="32792"/>
                  </a:lnTo>
                </a:path>
                <a:path w="9213215" h="5260340">
                  <a:moveTo>
                    <a:pt x="4747787" y="1437031"/>
                  </a:moveTo>
                  <a:lnTo>
                    <a:pt x="4747787" y="1342098"/>
                  </a:lnTo>
                </a:path>
                <a:path w="9213215" h="5260340">
                  <a:moveTo>
                    <a:pt x="4747787" y="1342098"/>
                  </a:moveTo>
                  <a:lnTo>
                    <a:pt x="4747787" y="953415"/>
                  </a:lnTo>
                </a:path>
                <a:path w="9213215" h="5260340">
                  <a:moveTo>
                    <a:pt x="4747787" y="953471"/>
                  </a:moveTo>
                  <a:lnTo>
                    <a:pt x="4747787" y="785013"/>
                  </a:lnTo>
                </a:path>
                <a:path w="9213215" h="5260340">
                  <a:moveTo>
                    <a:pt x="4747787" y="785013"/>
                  </a:moveTo>
                  <a:lnTo>
                    <a:pt x="4747787" y="784378"/>
                  </a:lnTo>
                </a:path>
                <a:path w="9213215" h="5260340">
                  <a:moveTo>
                    <a:pt x="4747787" y="784378"/>
                  </a:moveTo>
                  <a:lnTo>
                    <a:pt x="4747787" y="783235"/>
                  </a:lnTo>
                </a:path>
                <a:path w="9213215" h="5260340">
                  <a:moveTo>
                    <a:pt x="4747787" y="783235"/>
                  </a:moveTo>
                  <a:lnTo>
                    <a:pt x="4747787" y="782028"/>
                  </a:lnTo>
                </a:path>
                <a:path w="9213215" h="5260340">
                  <a:moveTo>
                    <a:pt x="4747787" y="782028"/>
                  </a:moveTo>
                  <a:lnTo>
                    <a:pt x="4747787" y="779425"/>
                  </a:lnTo>
                </a:path>
                <a:path w="9213215" h="5260340">
                  <a:moveTo>
                    <a:pt x="4747787" y="437817"/>
                  </a:moveTo>
                  <a:lnTo>
                    <a:pt x="4747787" y="33427"/>
                  </a:lnTo>
                </a:path>
                <a:path w="9213215" h="5260340">
                  <a:moveTo>
                    <a:pt x="4747787" y="779425"/>
                  </a:moveTo>
                  <a:lnTo>
                    <a:pt x="4747787" y="437288"/>
                  </a:lnTo>
                </a:path>
                <a:path w="9213215" h="5260340">
                  <a:moveTo>
                    <a:pt x="4747787" y="33427"/>
                  </a:moveTo>
                  <a:lnTo>
                    <a:pt x="4747787" y="32792"/>
                  </a:lnTo>
                </a:path>
                <a:path w="9213215" h="5260340">
                  <a:moveTo>
                    <a:pt x="4722768" y="1437031"/>
                  </a:moveTo>
                  <a:lnTo>
                    <a:pt x="4722768" y="1342098"/>
                  </a:lnTo>
                </a:path>
                <a:path w="9213215" h="5260340">
                  <a:moveTo>
                    <a:pt x="4722768" y="1342098"/>
                  </a:moveTo>
                  <a:lnTo>
                    <a:pt x="4722768" y="953415"/>
                  </a:lnTo>
                </a:path>
                <a:path w="9213215" h="5260340">
                  <a:moveTo>
                    <a:pt x="4722768" y="953474"/>
                  </a:moveTo>
                  <a:lnTo>
                    <a:pt x="4722768" y="785013"/>
                  </a:lnTo>
                </a:path>
                <a:path w="9213215" h="5260340">
                  <a:moveTo>
                    <a:pt x="4722768" y="785013"/>
                  </a:moveTo>
                  <a:lnTo>
                    <a:pt x="4722768" y="784378"/>
                  </a:lnTo>
                </a:path>
                <a:path w="9213215" h="5260340">
                  <a:moveTo>
                    <a:pt x="4722768" y="784378"/>
                  </a:moveTo>
                  <a:lnTo>
                    <a:pt x="4722768" y="783235"/>
                  </a:lnTo>
                </a:path>
                <a:path w="9213215" h="5260340">
                  <a:moveTo>
                    <a:pt x="4722768" y="783235"/>
                  </a:moveTo>
                  <a:lnTo>
                    <a:pt x="4722768" y="782028"/>
                  </a:lnTo>
                </a:path>
                <a:path w="9213215" h="5260340">
                  <a:moveTo>
                    <a:pt x="4722768" y="782028"/>
                  </a:moveTo>
                  <a:lnTo>
                    <a:pt x="4722768" y="779425"/>
                  </a:lnTo>
                </a:path>
                <a:path w="9213215" h="5260340">
                  <a:moveTo>
                    <a:pt x="4722768" y="437878"/>
                  </a:moveTo>
                  <a:lnTo>
                    <a:pt x="4722768" y="33427"/>
                  </a:lnTo>
                </a:path>
                <a:path w="9213215" h="5260340">
                  <a:moveTo>
                    <a:pt x="4722768" y="779425"/>
                  </a:moveTo>
                  <a:lnTo>
                    <a:pt x="4722768" y="437288"/>
                  </a:lnTo>
                </a:path>
                <a:path w="9213215" h="5260340">
                  <a:moveTo>
                    <a:pt x="4722768" y="33427"/>
                  </a:moveTo>
                  <a:lnTo>
                    <a:pt x="4722768" y="32792"/>
                  </a:lnTo>
                </a:path>
                <a:path w="9213215" h="5260340">
                  <a:moveTo>
                    <a:pt x="4697812" y="1437031"/>
                  </a:moveTo>
                  <a:lnTo>
                    <a:pt x="4697812" y="1342098"/>
                  </a:lnTo>
                </a:path>
                <a:path w="9213215" h="5260340">
                  <a:moveTo>
                    <a:pt x="4697812" y="1342098"/>
                  </a:moveTo>
                  <a:lnTo>
                    <a:pt x="4697812" y="953415"/>
                  </a:lnTo>
                </a:path>
                <a:path w="9213215" h="5260340">
                  <a:moveTo>
                    <a:pt x="4697812" y="953477"/>
                  </a:moveTo>
                  <a:lnTo>
                    <a:pt x="4697812" y="785013"/>
                  </a:lnTo>
                </a:path>
                <a:path w="9213215" h="5260340">
                  <a:moveTo>
                    <a:pt x="4697812" y="785013"/>
                  </a:moveTo>
                  <a:lnTo>
                    <a:pt x="4697812" y="784378"/>
                  </a:lnTo>
                </a:path>
                <a:path w="9213215" h="5260340">
                  <a:moveTo>
                    <a:pt x="4697812" y="784378"/>
                  </a:moveTo>
                  <a:lnTo>
                    <a:pt x="4697812" y="783235"/>
                  </a:lnTo>
                </a:path>
                <a:path w="9213215" h="5260340">
                  <a:moveTo>
                    <a:pt x="4697812" y="783235"/>
                  </a:moveTo>
                  <a:lnTo>
                    <a:pt x="4697812" y="782028"/>
                  </a:lnTo>
                </a:path>
                <a:path w="9213215" h="5260340">
                  <a:moveTo>
                    <a:pt x="4697812" y="782028"/>
                  </a:moveTo>
                  <a:lnTo>
                    <a:pt x="4697812" y="779425"/>
                  </a:lnTo>
                </a:path>
                <a:path w="9213215" h="5260340">
                  <a:moveTo>
                    <a:pt x="4697788" y="779425"/>
                  </a:moveTo>
                  <a:lnTo>
                    <a:pt x="4697786" y="736358"/>
                  </a:lnTo>
                </a:path>
                <a:path w="9213215" h="5260340">
                  <a:moveTo>
                    <a:pt x="4697812" y="437350"/>
                  </a:moveTo>
                  <a:lnTo>
                    <a:pt x="4697812" y="33427"/>
                  </a:lnTo>
                </a:path>
                <a:path w="9213215" h="5260340">
                  <a:moveTo>
                    <a:pt x="4697812" y="33427"/>
                  </a:moveTo>
                  <a:lnTo>
                    <a:pt x="4697812" y="32892"/>
                  </a:lnTo>
                </a:path>
                <a:path w="9213215" h="5260340">
                  <a:moveTo>
                    <a:pt x="4672793" y="1437031"/>
                  </a:moveTo>
                  <a:lnTo>
                    <a:pt x="4672793" y="1342098"/>
                  </a:lnTo>
                </a:path>
                <a:path w="9213215" h="5260340">
                  <a:moveTo>
                    <a:pt x="4672793" y="1342098"/>
                  </a:moveTo>
                  <a:lnTo>
                    <a:pt x="4672793" y="953415"/>
                  </a:lnTo>
                </a:path>
                <a:path w="9213215" h="5260340">
                  <a:moveTo>
                    <a:pt x="4672793" y="953479"/>
                  </a:moveTo>
                  <a:lnTo>
                    <a:pt x="4672793" y="785013"/>
                  </a:lnTo>
                </a:path>
                <a:path w="9213215" h="5260340">
                  <a:moveTo>
                    <a:pt x="4672793" y="785013"/>
                  </a:moveTo>
                  <a:lnTo>
                    <a:pt x="4672793" y="784378"/>
                  </a:lnTo>
                </a:path>
                <a:path w="9213215" h="5260340">
                  <a:moveTo>
                    <a:pt x="4672793" y="784378"/>
                  </a:moveTo>
                  <a:lnTo>
                    <a:pt x="4672793" y="783235"/>
                  </a:lnTo>
                </a:path>
                <a:path w="9213215" h="5260340">
                  <a:moveTo>
                    <a:pt x="4672793" y="783235"/>
                  </a:moveTo>
                  <a:lnTo>
                    <a:pt x="4672793" y="782028"/>
                  </a:lnTo>
                </a:path>
                <a:path w="9213215" h="5260340">
                  <a:moveTo>
                    <a:pt x="4672793" y="782028"/>
                  </a:moveTo>
                  <a:lnTo>
                    <a:pt x="4672793" y="779425"/>
                  </a:lnTo>
                </a:path>
                <a:path w="9213215" h="5260340">
                  <a:moveTo>
                    <a:pt x="4672790" y="779425"/>
                  </a:moveTo>
                  <a:lnTo>
                    <a:pt x="4672789" y="761129"/>
                  </a:lnTo>
                </a:path>
                <a:path w="9213215" h="5260340">
                  <a:moveTo>
                    <a:pt x="4672793" y="437414"/>
                  </a:moveTo>
                  <a:lnTo>
                    <a:pt x="4672793" y="33427"/>
                  </a:lnTo>
                </a:path>
                <a:path w="9213215" h="5260340">
                  <a:moveTo>
                    <a:pt x="4672793" y="33427"/>
                  </a:moveTo>
                  <a:lnTo>
                    <a:pt x="4672793" y="33064"/>
                  </a:lnTo>
                </a:path>
                <a:path w="9213215" h="5260340">
                  <a:moveTo>
                    <a:pt x="4647774" y="1437031"/>
                  </a:moveTo>
                  <a:lnTo>
                    <a:pt x="4647774" y="1342098"/>
                  </a:lnTo>
                </a:path>
                <a:path w="9213215" h="5260340">
                  <a:moveTo>
                    <a:pt x="4647774" y="1342098"/>
                  </a:moveTo>
                  <a:lnTo>
                    <a:pt x="4647774" y="953415"/>
                  </a:lnTo>
                </a:path>
                <a:path w="9213215" h="5260340">
                  <a:moveTo>
                    <a:pt x="4647774" y="953482"/>
                  </a:moveTo>
                  <a:lnTo>
                    <a:pt x="4647774" y="785013"/>
                  </a:lnTo>
                </a:path>
                <a:path w="9213215" h="5260340">
                  <a:moveTo>
                    <a:pt x="4647774" y="785013"/>
                  </a:moveTo>
                  <a:lnTo>
                    <a:pt x="4647774" y="784378"/>
                  </a:lnTo>
                </a:path>
                <a:path w="9213215" h="5260340">
                  <a:moveTo>
                    <a:pt x="4647774" y="784378"/>
                  </a:moveTo>
                  <a:lnTo>
                    <a:pt x="4647774" y="783235"/>
                  </a:lnTo>
                </a:path>
                <a:path w="9213215" h="5260340">
                  <a:moveTo>
                    <a:pt x="4647774" y="783235"/>
                  </a:moveTo>
                  <a:lnTo>
                    <a:pt x="4647774" y="782028"/>
                  </a:lnTo>
                </a:path>
                <a:path w="9213215" h="5260340">
                  <a:moveTo>
                    <a:pt x="4647774" y="782028"/>
                  </a:moveTo>
                  <a:lnTo>
                    <a:pt x="4647774" y="779425"/>
                  </a:lnTo>
                </a:path>
                <a:path w="9213215" h="5260340">
                  <a:moveTo>
                    <a:pt x="4647768" y="779425"/>
                  </a:moveTo>
                  <a:lnTo>
                    <a:pt x="4647768" y="771105"/>
                  </a:lnTo>
                </a:path>
                <a:path w="9213215" h="5260340">
                  <a:moveTo>
                    <a:pt x="4647774" y="437414"/>
                  </a:moveTo>
                  <a:lnTo>
                    <a:pt x="4647774" y="33427"/>
                  </a:lnTo>
                </a:path>
                <a:path w="9213215" h="5260340">
                  <a:moveTo>
                    <a:pt x="4647774" y="33427"/>
                  </a:moveTo>
                  <a:lnTo>
                    <a:pt x="4647774" y="33236"/>
                  </a:lnTo>
                </a:path>
                <a:path w="9213215" h="5260340">
                  <a:moveTo>
                    <a:pt x="4622851" y="1422590"/>
                  </a:moveTo>
                  <a:lnTo>
                    <a:pt x="4622819" y="1342098"/>
                  </a:lnTo>
                </a:path>
                <a:path w="9213215" h="5260340">
                  <a:moveTo>
                    <a:pt x="4622819" y="1342098"/>
                  </a:moveTo>
                  <a:lnTo>
                    <a:pt x="4622819" y="953415"/>
                  </a:lnTo>
                </a:path>
                <a:path w="9213215" h="5260340">
                  <a:moveTo>
                    <a:pt x="4622819" y="953485"/>
                  </a:moveTo>
                  <a:lnTo>
                    <a:pt x="4622819" y="785013"/>
                  </a:lnTo>
                </a:path>
                <a:path w="9213215" h="5260340">
                  <a:moveTo>
                    <a:pt x="4622819" y="785013"/>
                  </a:moveTo>
                  <a:lnTo>
                    <a:pt x="4622819" y="784378"/>
                  </a:lnTo>
                </a:path>
                <a:path w="9213215" h="5260340">
                  <a:moveTo>
                    <a:pt x="4622819" y="784378"/>
                  </a:moveTo>
                  <a:lnTo>
                    <a:pt x="4622819" y="783235"/>
                  </a:lnTo>
                </a:path>
                <a:path w="9213215" h="5260340">
                  <a:moveTo>
                    <a:pt x="4622819" y="783235"/>
                  </a:moveTo>
                  <a:lnTo>
                    <a:pt x="4622819" y="782028"/>
                  </a:lnTo>
                </a:path>
                <a:path w="9213215" h="5260340">
                  <a:moveTo>
                    <a:pt x="4622819" y="782028"/>
                  </a:moveTo>
                  <a:lnTo>
                    <a:pt x="4622819" y="779425"/>
                  </a:lnTo>
                </a:path>
                <a:path w="9213215" h="5260340">
                  <a:moveTo>
                    <a:pt x="4622818" y="779425"/>
                  </a:moveTo>
                  <a:lnTo>
                    <a:pt x="4622818" y="773270"/>
                  </a:lnTo>
                </a:path>
                <a:path w="9213215" h="5260340">
                  <a:moveTo>
                    <a:pt x="4622819" y="437541"/>
                  </a:moveTo>
                  <a:lnTo>
                    <a:pt x="4622819" y="33427"/>
                  </a:lnTo>
                </a:path>
                <a:path w="9213215" h="5260340">
                  <a:moveTo>
                    <a:pt x="4597867" y="1394607"/>
                  </a:moveTo>
                  <a:lnTo>
                    <a:pt x="4597863" y="1342098"/>
                  </a:lnTo>
                </a:path>
                <a:path w="9213215" h="5260340">
                  <a:moveTo>
                    <a:pt x="4597863" y="1342098"/>
                  </a:moveTo>
                  <a:lnTo>
                    <a:pt x="4597863" y="953415"/>
                  </a:lnTo>
                </a:path>
                <a:path w="9213215" h="5260340">
                  <a:moveTo>
                    <a:pt x="4597863" y="953487"/>
                  </a:moveTo>
                  <a:lnTo>
                    <a:pt x="4597863" y="785013"/>
                  </a:lnTo>
                </a:path>
                <a:path w="9213215" h="5260340">
                  <a:moveTo>
                    <a:pt x="4597863" y="785013"/>
                  </a:moveTo>
                  <a:lnTo>
                    <a:pt x="4597863" y="784378"/>
                  </a:lnTo>
                </a:path>
                <a:path w="9213215" h="5260340">
                  <a:moveTo>
                    <a:pt x="4597863" y="784378"/>
                  </a:moveTo>
                  <a:lnTo>
                    <a:pt x="4597863" y="783235"/>
                  </a:lnTo>
                </a:path>
                <a:path w="9213215" h="5260340">
                  <a:moveTo>
                    <a:pt x="4597863" y="783235"/>
                  </a:moveTo>
                  <a:lnTo>
                    <a:pt x="4597863" y="782028"/>
                  </a:lnTo>
                </a:path>
                <a:path w="9213215" h="5260340">
                  <a:moveTo>
                    <a:pt x="4597863" y="782028"/>
                  </a:moveTo>
                  <a:lnTo>
                    <a:pt x="4597863" y="779425"/>
                  </a:lnTo>
                </a:path>
                <a:path w="9213215" h="5260340">
                  <a:moveTo>
                    <a:pt x="4597863" y="779425"/>
                  </a:moveTo>
                  <a:lnTo>
                    <a:pt x="4597863" y="773338"/>
                  </a:lnTo>
                </a:path>
                <a:path w="9213215" h="5260340">
                  <a:moveTo>
                    <a:pt x="4597863" y="437604"/>
                  </a:moveTo>
                  <a:lnTo>
                    <a:pt x="4597843" y="11475"/>
                  </a:lnTo>
                </a:path>
                <a:path w="9213215" h="5260340">
                  <a:moveTo>
                    <a:pt x="4572853" y="1375805"/>
                  </a:moveTo>
                  <a:lnTo>
                    <a:pt x="4572844" y="1342098"/>
                  </a:lnTo>
                </a:path>
                <a:path w="9213215" h="5260340">
                  <a:moveTo>
                    <a:pt x="4572844" y="1342098"/>
                  </a:moveTo>
                  <a:lnTo>
                    <a:pt x="4572844" y="953415"/>
                  </a:lnTo>
                </a:path>
                <a:path w="9213215" h="5260340">
                  <a:moveTo>
                    <a:pt x="4572844" y="953490"/>
                  </a:moveTo>
                  <a:lnTo>
                    <a:pt x="4572844" y="785013"/>
                  </a:lnTo>
                </a:path>
                <a:path w="9213215" h="5260340">
                  <a:moveTo>
                    <a:pt x="4572844" y="785013"/>
                  </a:moveTo>
                  <a:lnTo>
                    <a:pt x="4572844" y="784378"/>
                  </a:lnTo>
                </a:path>
                <a:path w="9213215" h="5260340">
                  <a:moveTo>
                    <a:pt x="4572844" y="784378"/>
                  </a:moveTo>
                  <a:lnTo>
                    <a:pt x="4572844" y="783235"/>
                  </a:lnTo>
                </a:path>
                <a:path w="9213215" h="5260340">
                  <a:moveTo>
                    <a:pt x="4572844" y="783235"/>
                  </a:moveTo>
                  <a:lnTo>
                    <a:pt x="4572844" y="782028"/>
                  </a:lnTo>
                </a:path>
                <a:path w="9213215" h="5260340">
                  <a:moveTo>
                    <a:pt x="4572844" y="782028"/>
                  </a:moveTo>
                  <a:lnTo>
                    <a:pt x="4572844" y="779425"/>
                  </a:lnTo>
                </a:path>
                <a:path w="9213215" h="5260340">
                  <a:moveTo>
                    <a:pt x="4572844" y="779425"/>
                  </a:moveTo>
                  <a:lnTo>
                    <a:pt x="4572844" y="773406"/>
                  </a:lnTo>
                </a:path>
                <a:path w="9213215" h="5260340">
                  <a:moveTo>
                    <a:pt x="4572844" y="437668"/>
                  </a:moveTo>
                  <a:lnTo>
                    <a:pt x="4572844" y="0"/>
                  </a:lnTo>
                </a:path>
                <a:path w="9213215" h="5260340">
                  <a:moveTo>
                    <a:pt x="4547882" y="1362306"/>
                  </a:moveTo>
                  <a:lnTo>
                    <a:pt x="4547889" y="1342098"/>
                  </a:lnTo>
                </a:path>
                <a:path w="9213215" h="5260340">
                  <a:moveTo>
                    <a:pt x="4547889" y="1342098"/>
                  </a:moveTo>
                  <a:lnTo>
                    <a:pt x="4547889" y="953415"/>
                  </a:lnTo>
                </a:path>
                <a:path w="9213215" h="5260340">
                  <a:moveTo>
                    <a:pt x="4547889" y="953493"/>
                  </a:moveTo>
                  <a:lnTo>
                    <a:pt x="4547889" y="785013"/>
                  </a:lnTo>
                </a:path>
                <a:path w="9213215" h="5260340">
                  <a:moveTo>
                    <a:pt x="4547889" y="785013"/>
                  </a:moveTo>
                  <a:lnTo>
                    <a:pt x="4547889" y="784378"/>
                  </a:lnTo>
                </a:path>
                <a:path w="9213215" h="5260340">
                  <a:moveTo>
                    <a:pt x="4547889" y="784378"/>
                  </a:moveTo>
                  <a:lnTo>
                    <a:pt x="4547889" y="783235"/>
                  </a:lnTo>
                </a:path>
                <a:path w="9213215" h="5260340">
                  <a:moveTo>
                    <a:pt x="4547889" y="783235"/>
                  </a:moveTo>
                  <a:lnTo>
                    <a:pt x="4547889" y="782028"/>
                  </a:lnTo>
                </a:path>
                <a:path w="9213215" h="5260340">
                  <a:moveTo>
                    <a:pt x="4547889" y="782028"/>
                  </a:moveTo>
                  <a:lnTo>
                    <a:pt x="4547889" y="779425"/>
                  </a:lnTo>
                </a:path>
                <a:path w="9213215" h="5260340">
                  <a:moveTo>
                    <a:pt x="4547889" y="779425"/>
                  </a:moveTo>
                  <a:lnTo>
                    <a:pt x="4547889" y="773474"/>
                  </a:lnTo>
                </a:path>
                <a:path w="9213215" h="5260340">
                  <a:moveTo>
                    <a:pt x="4547889" y="437731"/>
                  </a:moveTo>
                  <a:lnTo>
                    <a:pt x="4547889" y="69"/>
                  </a:lnTo>
                </a:path>
                <a:path w="9213215" h="5260340">
                  <a:moveTo>
                    <a:pt x="4522886" y="1351648"/>
                  </a:moveTo>
                  <a:lnTo>
                    <a:pt x="4522870" y="1342098"/>
                  </a:lnTo>
                </a:path>
                <a:path w="9213215" h="5260340">
                  <a:moveTo>
                    <a:pt x="4522870" y="1342098"/>
                  </a:moveTo>
                  <a:lnTo>
                    <a:pt x="4522870" y="953415"/>
                  </a:lnTo>
                </a:path>
                <a:path w="9213215" h="5260340">
                  <a:moveTo>
                    <a:pt x="4522870" y="953495"/>
                  </a:moveTo>
                  <a:lnTo>
                    <a:pt x="4522870" y="785013"/>
                  </a:lnTo>
                </a:path>
                <a:path w="9213215" h="5260340">
                  <a:moveTo>
                    <a:pt x="4522870" y="785013"/>
                  </a:moveTo>
                  <a:lnTo>
                    <a:pt x="4522870" y="784378"/>
                  </a:lnTo>
                </a:path>
                <a:path w="9213215" h="5260340">
                  <a:moveTo>
                    <a:pt x="4522870" y="784378"/>
                  </a:moveTo>
                  <a:lnTo>
                    <a:pt x="4522870" y="783235"/>
                  </a:lnTo>
                </a:path>
                <a:path w="9213215" h="5260340">
                  <a:moveTo>
                    <a:pt x="4522870" y="783235"/>
                  </a:moveTo>
                  <a:lnTo>
                    <a:pt x="4522870" y="782028"/>
                  </a:lnTo>
                </a:path>
                <a:path w="9213215" h="5260340">
                  <a:moveTo>
                    <a:pt x="4522870" y="782028"/>
                  </a:moveTo>
                  <a:lnTo>
                    <a:pt x="4522870" y="779425"/>
                  </a:lnTo>
                </a:path>
                <a:path w="9213215" h="5260340">
                  <a:moveTo>
                    <a:pt x="4522870" y="779425"/>
                  </a:moveTo>
                  <a:lnTo>
                    <a:pt x="4522870" y="773541"/>
                  </a:lnTo>
                </a:path>
                <a:path w="9213215" h="5260340">
                  <a:moveTo>
                    <a:pt x="4522870" y="437795"/>
                  </a:moveTo>
                  <a:lnTo>
                    <a:pt x="4522870" y="139"/>
                  </a:lnTo>
                </a:path>
                <a:path w="9213215" h="5260340">
                  <a:moveTo>
                    <a:pt x="4497912" y="1346554"/>
                  </a:moveTo>
                  <a:lnTo>
                    <a:pt x="4497914" y="1342098"/>
                  </a:lnTo>
                </a:path>
                <a:path w="9213215" h="5260340">
                  <a:moveTo>
                    <a:pt x="4497914" y="1342098"/>
                  </a:moveTo>
                  <a:lnTo>
                    <a:pt x="4497914" y="953415"/>
                  </a:lnTo>
                </a:path>
                <a:path w="9213215" h="5260340">
                  <a:moveTo>
                    <a:pt x="4497914" y="953498"/>
                  </a:moveTo>
                  <a:lnTo>
                    <a:pt x="4497914" y="785013"/>
                  </a:lnTo>
                </a:path>
                <a:path w="9213215" h="5260340">
                  <a:moveTo>
                    <a:pt x="4497914" y="785013"/>
                  </a:moveTo>
                  <a:lnTo>
                    <a:pt x="4497914" y="784378"/>
                  </a:lnTo>
                </a:path>
                <a:path w="9213215" h="5260340">
                  <a:moveTo>
                    <a:pt x="4497914" y="784378"/>
                  </a:moveTo>
                  <a:lnTo>
                    <a:pt x="4497914" y="783235"/>
                  </a:lnTo>
                </a:path>
                <a:path w="9213215" h="5260340">
                  <a:moveTo>
                    <a:pt x="4497914" y="783235"/>
                  </a:moveTo>
                  <a:lnTo>
                    <a:pt x="4497914" y="782028"/>
                  </a:lnTo>
                </a:path>
                <a:path w="9213215" h="5260340">
                  <a:moveTo>
                    <a:pt x="4497914" y="782028"/>
                  </a:moveTo>
                  <a:lnTo>
                    <a:pt x="4497914" y="779425"/>
                  </a:lnTo>
                </a:path>
                <a:path w="9213215" h="5260340">
                  <a:moveTo>
                    <a:pt x="4497914" y="779425"/>
                  </a:moveTo>
                  <a:lnTo>
                    <a:pt x="4497914" y="773609"/>
                  </a:lnTo>
                </a:path>
                <a:path w="9213215" h="5260340">
                  <a:moveTo>
                    <a:pt x="4497914" y="437858"/>
                  </a:moveTo>
                  <a:lnTo>
                    <a:pt x="4497914" y="209"/>
                  </a:lnTo>
                </a:path>
                <a:path w="9213215" h="5260340">
                  <a:moveTo>
                    <a:pt x="4472958" y="1342547"/>
                  </a:moveTo>
                  <a:lnTo>
                    <a:pt x="4472959" y="1342098"/>
                  </a:lnTo>
                </a:path>
                <a:path w="9213215" h="5260340">
                  <a:moveTo>
                    <a:pt x="4472959" y="1342098"/>
                  </a:moveTo>
                  <a:lnTo>
                    <a:pt x="4472959" y="953415"/>
                  </a:lnTo>
                </a:path>
                <a:path w="9213215" h="5260340">
                  <a:moveTo>
                    <a:pt x="4472959" y="953501"/>
                  </a:moveTo>
                  <a:lnTo>
                    <a:pt x="4472959" y="785013"/>
                  </a:lnTo>
                </a:path>
                <a:path w="9213215" h="5260340">
                  <a:moveTo>
                    <a:pt x="4472959" y="785013"/>
                  </a:moveTo>
                  <a:lnTo>
                    <a:pt x="4472959" y="784378"/>
                  </a:lnTo>
                </a:path>
                <a:path w="9213215" h="5260340">
                  <a:moveTo>
                    <a:pt x="4472959" y="784378"/>
                  </a:moveTo>
                  <a:lnTo>
                    <a:pt x="4472959" y="783235"/>
                  </a:lnTo>
                </a:path>
                <a:path w="9213215" h="5260340">
                  <a:moveTo>
                    <a:pt x="4472959" y="783235"/>
                  </a:moveTo>
                  <a:lnTo>
                    <a:pt x="4472959" y="782028"/>
                  </a:lnTo>
                </a:path>
                <a:path w="9213215" h="5260340">
                  <a:moveTo>
                    <a:pt x="4472959" y="782028"/>
                  </a:moveTo>
                  <a:lnTo>
                    <a:pt x="4472959" y="779425"/>
                  </a:lnTo>
                </a:path>
                <a:path w="9213215" h="5260340">
                  <a:moveTo>
                    <a:pt x="4472959" y="779425"/>
                  </a:moveTo>
                  <a:lnTo>
                    <a:pt x="4472959" y="773677"/>
                  </a:lnTo>
                </a:path>
                <a:path w="9213215" h="5260340">
                  <a:moveTo>
                    <a:pt x="4472959" y="437922"/>
                  </a:moveTo>
                  <a:lnTo>
                    <a:pt x="4472959" y="278"/>
                  </a:lnTo>
                </a:path>
                <a:path w="9213215" h="5260340">
                  <a:moveTo>
                    <a:pt x="4447876" y="1342098"/>
                  </a:moveTo>
                  <a:lnTo>
                    <a:pt x="4447876" y="953415"/>
                  </a:lnTo>
                </a:path>
                <a:path w="9213215" h="5260340">
                  <a:moveTo>
                    <a:pt x="4447876" y="953504"/>
                  </a:moveTo>
                  <a:lnTo>
                    <a:pt x="4447876" y="785013"/>
                  </a:lnTo>
                </a:path>
                <a:path w="9213215" h="5260340">
                  <a:moveTo>
                    <a:pt x="4447876" y="785013"/>
                  </a:moveTo>
                  <a:lnTo>
                    <a:pt x="4447876" y="784378"/>
                  </a:lnTo>
                </a:path>
                <a:path w="9213215" h="5260340">
                  <a:moveTo>
                    <a:pt x="4447876" y="784378"/>
                  </a:moveTo>
                  <a:lnTo>
                    <a:pt x="4447876" y="783235"/>
                  </a:lnTo>
                </a:path>
                <a:path w="9213215" h="5260340">
                  <a:moveTo>
                    <a:pt x="4447876" y="783235"/>
                  </a:moveTo>
                  <a:lnTo>
                    <a:pt x="4447876" y="782028"/>
                  </a:lnTo>
                </a:path>
                <a:path w="9213215" h="5260340">
                  <a:moveTo>
                    <a:pt x="4447876" y="782028"/>
                  </a:moveTo>
                  <a:lnTo>
                    <a:pt x="4447876" y="779425"/>
                  </a:lnTo>
                </a:path>
                <a:path w="9213215" h="5260340">
                  <a:moveTo>
                    <a:pt x="4447876" y="779425"/>
                  </a:moveTo>
                  <a:lnTo>
                    <a:pt x="4447876" y="773735"/>
                  </a:lnTo>
                </a:path>
                <a:path w="9213215" h="5260340">
                  <a:moveTo>
                    <a:pt x="4447876" y="437985"/>
                  </a:moveTo>
                  <a:lnTo>
                    <a:pt x="4447876" y="348"/>
                  </a:lnTo>
                </a:path>
                <a:path w="9213215" h="5260340">
                  <a:moveTo>
                    <a:pt x="4422921" y="1342098"/>
                  </a:moveTo>
                  <a:lnTo>
                    <a:pt x="4422921" y="953415"/>
                  </a:lnTo>
                </a:path>
                <a:path w="9213215" h="5260340">
                  <a:moveTo>
                    <a:pt x="4422921" y="953506"/>
                  </a:moveTo>
                  <a:lnTo>
                    <a:pt x="4422921" y="785013"/>
                  </a:lnTo>
                </a:path>
                <a:path w="9213215" h="5260340">
                  <a:moveTo>
                    <a:pt x="4422921" y="785013"/>
                  </a:moveTo>
                  <a:lnTo>
                    <a:pt x="4422921" y="784378"/>
                  </a:lnTo>
                </a:path>
                <a:path w="9213215" h="5260340">
                  <a:moveTo>
                    <a:pt x="4422921" y="784378"/>
                  </a:moveTo>
                  <a:lnTo>
                    <a:pt x="4422921" y="783235"/>
                  </a:lnTo>
                </a:path>
                <a:path w="9213215" h="5260340">
                  <a:moveTo>
                    <a:pt x="4422921" y="783235"/>
                  </a:moveTo>
                  <a:lnTo>
                    <a:pt x="4422921" y="782028"/>
                  </a:lnTo>
                </a:path>
                <a:path w="9213215" h="5260340">
                  <a:moveTo>
                    <a:pt x="4422921" y="782028"/>
                  </a:moveTo>
                  <a:lnTo>
                    <a:pt x="4422921" y="779425"/>
                  </a:lnTo>
                </a:path>
                <a:path w="9213215" h="5260340">
                  <a:moveTo>
                    <a:pt x="4422921" y="779425"/>
                  </a:moveTo>
                  <a:lnTo>
                    <a:pt x="4422921" y="773793"/>
                  </a:lnTo>
                </a:path>
                <a:path w="9213215" h="5260340">
                  <a:moveTo>
                    <a:pt x="4422921" y="438049"/>
                  </a:moveTo>
                  <a:lnTo>
                    <a:pt x="4422921" y="418"/>
                  </a:lnTo>
                </a:path>
                <a:path w="9213215" h="5260340">
                  <a:moveTo>
                    <a:pt x="4397965" y="1342098"/>
                  </a:moveTo>
                  <a:lnTo>
                    <a:pt x="4397965" y="953415"/>
                  </a:lnTo>
                </a:path>
                <a:path w="9213215" h="5260340">
                  <a:moveTo>
                    <a:pt x="4397965" y="953509"/>
                  </a:moveTo>
                  <a:lnTo>
                    <a:pt x="4397965" y="785013"/>
                  </a:lnTo>
                </a:path>
                <a:path w="9213215" h="5260340">
                  <a:moveTo>
                    <a:pt x="4397965" y="785013"/>
                  </a:moveTo>
                  <a:lnTo>
                    <a:pt x="4397965" y="784378"/>
                  </a:lnTo>
                </a:path>
                <a:path w="9213215" h="5260340">
                  <a:moveTo>
                    <a:pt x="4397965" y="784378"/>
                  </a:moveTo>
                  <a:lnTo>
                    <a:pt x="4397965" y="783235"/>
                  </a:lnTo>
                </a:path>
                <a:path w="9213215" h="5260340">
                  <a:moveTo>
                    <a:pt x="4397965" y="783235"/>
                  </a:moveTo>
                  <a:lnTo>
                    <a:pt x="4397965" y="782028"/>
                  </a:lnTo>
                </a:path>
                <a:path w="9213215" h="5260340">
                  <a:moveTo>
                    <a:pt x="4397965" y="782028"/>
                  </a:moveTo>
                  <a:lnTo>
                    <a:pt x="4397965" y="779425"/>
                  </a:lnTo>
                </a:path>
                <a:path w="9213215" h="5260340">
                  <a:moveTo>
                    <a:pt x="4397965" y="779425"/>
                  </a:moveTo>
                  <a:lnTo>
                    <a:pt x="4397965" y="773852"/>
                  </a:lnTo>
                </a:path>
                <a:path w="9213215" h="5260340">
                  <a:moveTo>
                    <a:pt x="4397965" y="438112"/>
                  </a:moveTo>
                  <a:lnTo>
                    <a:pt x="4397965" y="488"/>
                  </a:lnTo>
                </a:path>
                <a:path w="9213215" h="5260340">
                  <a:moveTo>
                    <a:pt x="4372946" y="1342098"/>
                  </a:moveTo>
                  <a:lnTo>
                    <a:pt x="4372946" y="953415"/>
                  </a:lnTo>
                </a:path>
                <a:path w="9213215" h="5260340">
                  <a:moveTo>
                    <a:pt x="4372946" y="953512"/>
                  </a:moveTo>
                  <a:lnTo>
                    <a:pt x="4372946" y="785013"/>
                  </a:lnTo>
                </a:path>
                <a:path w="9213215" h="5260340">
                  <a:moveTo>
                    <a:pt x="4372946" y="785013"/>
                  </a:moveTo>
                  <a:lnTo>
                    <a:pt x="4372946" y="784378"/>
                  </a:lnTo>
                </a:path>
                <a:path w="9213215" h="5260340">
                  <a:moveTo>
                    <a:pt x="4372946" y="784378"/>
                  </a:moveTo>
                  <a:lnTo>
                    <a:pt x="4372946" y="783235"/>
                  </a:lnTo>
                </a:path>
                <a:path w="9213215" h="5260340">
                  <a:moveTo>
                    <a:pt x="4372946" y="783235"/>
                  </a:moveTo>
                  <a:lnTo>
                    <a:pt x="4372946" y="782028"/>
                  </a:lnTo>
                </a:path>
                <a:path w="9213215" h="5260340">
                  <a:moveTo>
                    <a:pt x="4372946" y="782028"/>
                  </a:moveTo>
                  <a:lnTo>
                    <a:pt x="4372946" y="779425"/>
                  </a:lnTo>
                </a:path>
                <a:path w="9213215" h="5260340">
                  <a:moveTo>
                    <a:pt x="4372946" y="779425"/>
                  </a:moveTo>
                  <a:lnTo>
                    <a:pt x="4372946" y="773910"/>
                  </a:lnTo>
                </a:path>
                <a:path w="9213215" h="5260340">
                  <a:moveTo>
                    <a:pt x="4372946" y="438239"/>
                  </a:moveTo>
                  <a:lnTo>
                    <a:pt x="4372946" y="557"/>
                  </a:lnTo>
                </a:path>
                <a:path w="9213215" h="5260340">
                  <a:moveTo>
                    <a:pt x="4347991" y="1342098"/>
                  </a:moveTo>
                  <a:lnTo>
                    <a:pt x="4347991" y="953415"/>
                  </a:lnTo>
                </a:path>
                <a:path w="9213215" h="5260340">
                  <a:moveTo>
                    <a:pt x="4347991" y="953514"/>
                  </a:moveTo>
                  <a:lnTo>
                    <a:pt x="4347991" y="785013"/>
                  </a:lnTo>
                </a:path>
                <a:path w="9213215" h="5260340">
                  <a:moveTo>
                    <a:pt x="4347991" y="785013"/>
                  </a:moveTo>
                  <a:lnTo>
                    <a:pt x="4347991" y="784378"/>
                  </a:lnTo>
                </a:path>
                <a:path w="9213215" h="5260340">
                  <a:moveTo>
                    <a:pt x="4347991" y="784378"/>
                  </a:moveTo>
                  <a:lnTo>
                    <a:pt x="4347991" y="783235"/>
                  </a:lnTo>
                </a:path>
                <a:path w="9213215" h="5260340">
                  <a:moveTo>
                    <a:pt x="4347991" y="783235"/>
                  </a:moveTo>
                  <a:lnTo>
                    <a:pt x="4347991" y="782028"/>
                  </a:lnTo>
                </a:path>
                <a:path w="9213215" h="5260340">
                  <a:moveTo>
                    <a:pt x="4347991" y="782028"/>
                  </a:moveTo>
                  <a:lnTo>
                    <a:pt x="4347991" y="779425"/>
                  </a:lnTo>
                </a:path>
                <a:path w="9213215" h="5260340">
                  <a:moveTo>
                    <a:pt x="4347991" y="779425"/>
                  </a:moveTo>
                  <a:lnTo>
                    <a:pt x="4347991" y="773969"/>
                  </a:lnTo>
                </a:path>
                <a:path w="9213215" h="5260340">
                  <a:moveTo>
                    <a:pt x="4347991" y="438303"/>
                  </a:moveTo>
                  <a:lnTo>
                    <a:pt x="4347991" y="627"/>
                  </a:lnTo>
                </a:path>
                <a:path w="9213215" h="5260340">
                  <a:moveTo>
                    <a:pt x="4322972" y="1342098"/>
                  </a:moveTo>
                  <a:lnTo>
                    <a:pt x="4322972" y="953415"/>
                  </a:lnTo>
                </a:path>
                <a:path w="9213215" h="5260340">
                  <a:moveTo>
                    <a:pt x="4322972" y="953517"/>
                  </a:moveTo>
                  <a:lnTo>
                    <a:pt x="4322972" y="785013"/>
                  </a:lnTo>
                </a:path>
                <a:path w="9213215" h="5260340">
                  <a:moveTo>
                    <a:pt x="4322972" y="785013"/>
                  </a:moveTo>
                  <a:lnTo>
                    <a:pt x="4322972" y="784378"/>
                  </a:lnTo>
                </a:path>
                <a:path w="9213215" h="5260340">
                  <a:moveTo>
                    <a:pt x="4322972" y="784378"/>
                  </a:moveTo>
                  <a:lnTo>
                    <a:pt x="4322972" y="783235"/>
                  </a:lnTo>
                </a:path>
                <a:path w="9213215" h="5260340">
                  <a:moveTo>
                    <a:pt x="4322972" y="783235"/>
                  </a:moveTo>
                  <a:lnTo>
                    <a:pt x="4322972" y="782028"/>
                  </a:lnTo>
                </a:path>
                <a:path w="9213215" h="5260340">
                  <a:moveTo>
                    <a:pt x="4322972" y="782028"/>
                  </a:moveTo>
                  <a:lnTo>
                    <a:pt x="4322972" y="779425"/>
                  </a:lnTo>
                </a:path>
                <a:path w="9213215" h="5260340">
                  <a:moveTo>
                    <a:pt x="4322972" y="779425"/>
                  </a:moveTo>
                  <a:lnTo>
                    <a:pt x="4322972" y="774027"/>
                  </a:lnTo>
                </a:path>
                <a:path w="9213215" h="5260340">
                  <a:moveTo>
                    <a:pt x="4322972" y="438366"/>
                  </a:moveTo>
                  <a:lnTo>
                    <a:pt x="4322972" y="697"/>
                  </a:lnTo>
                </a:path>
                <a:path w="9213215" h="5260340">
                  <a:moveTo>
                    <a:pt x="4298016" y="1342098"/>
                  </a:moveTo>
                  <a:lnTo>
                    <a:pt x="4298016" y="953415"/>
                  </a:lnTo>
                </a:path>
                <a:path w="9213215" h="5260340">
                  <a:moveTo>
                    <a:pt x="4298016" y="953520"/>
                  </a:moveTo>
                  <a:lnTo>
                    <a:pt x="4298016" y="785013"/>
                  </a:lnTo>
                </a:path>
                <a:path w="9213215" h="5260340">
                  <a:moveTo>
                    <a:pt x="4298016" y="785013"/>
                  </a:moveTo>
                  <a:lnTo>
                    <a:pt x="4298016" y="784378"/>
                  </a:lnTo>
                </a:path>
                <a:path w="9213215" h="5260340">
                  <a:moveTo>
                    <a:pt x="4298016" y="784378"/>
                  </a:moveTo>
                  <a:lnTo>
                    <a:pt x="4298016" y="783235"/>
                  </a:lnTo>
                </a:path>
                <a:path w="9213215" h="5260340">
                  <a:moveTo>
                    <a:pt x="4298016" y="783235"/>
                  </a:moveTo>
                  <a:lnTo>
                    <a:pt x="4298016" y="782028"/>
                  </a:lnTo>
                </a:path>
                <a:path w="9213215" h="5260340">
                  <a:moveTo>
                    <a:pt x="4298016" y="782028"/>
                  </a:moveTo>
                  <a:lnTo>
                    <a:pt x="4298016" y="779425"/>
                  </a:lnTo>
                </a:path>
                <a:path w="9213215" h="5260340">
                  <a:moveTo>
                    <a:pt x="4298016" y="779425"/>
                  </a:moveTo>
                  <a:lnTo>
                    <a:pt x="4298016" y="774086"/>
                  </a:lnTo>
                </a:path>
                <a:path w="9213215" h="5260340">
                  <a:moveTo>
                    <a:pt x="4298016" y="438430"/>
                  </a:moveTo>
                  <a:lnTo>
                    <a:pt x="4298016" y="766"/>
                  </a:lnTo>
                </a:path>
                <a:path w="9213215" h="5260340">
                  <a:moveTo>
                    <a:pt x="4272997" y="1342098"/>
                  </a:moveTo>
                  <a:lnTo>
                    <a:pt x="4272997" y="953415"/>
                  </a:lnTo>
                </a:path>
                <a:path w="9213215" h="5260340">
                  <a:moveTo>
                    <a:pt x="4272997" y="953523"/>
                  </a:moveTo>
                  <a:lnTo>
                    <a:pt x="4272997" y="785013"/>
                  </a:lnTo>
                </a:path>
                <a:path w="9213215" h="5260340">
                  <a:moveTo>
                    <a:pt x="4272997" y="785013"/>
                  </a:moveTo>
                  <a:lnTo>
                    <a:pt x="4272997" y="784378"/>
                  </a:lnTo>
                </a:path>
                <a:path w="9213215" h="5260340">
                  <a:moveTo>
                    <a:pt x="4272997" y="784378"/>
                  </a:moveTo>
                  <a:lnTo>
                    <a:pt x="4272997" y="783235"/>
                  </a:lnTo>
                </a:path>
                <a:path w="9213215" h="5260340">
                  <a:moveTo>
                    <a:pt x="4272997" y="783235"/>
                  </a:moveTo>
                  <a:lnTo>
                    <a:pt x="4272997" y="782028"/>
                  </a:lnTo>
                </a:path>
                <a:path w="9213215" h="5260340">
                  <a:moveTo>
                    <a:pt x="4272997" y="782028"/>
                  </a:moveTo>
                  <a:lnTo>
                    <a:pt x="4272997" y="779425"/>
                  </a:lnTo>
                </a:path>
                <a:path w="9213215" h="5260340">
                  <a:moveTo>
                    <a:pt x="4272997" y="779425"/>
                  </a:moveTo>
                  <a:lnTo>
                    <a:pt x="4272997" y="774148"/>
                  </a:lnTo>
                </a:path>
                <a:path w="9213215" h="5260340">
                  <a:moveTo>
                    <a:pt x="4272997" y="438493"/>
                  </a:moveTo>
                  <a:lnTo>
                    <a:pt x="4272997" y="836"/>
                  </a:lnTo>
                </a:path>
                <a:path w="9213215" h="5260340">
                  <a:moveTo>
                    <a:pt x="4247978" y="1342098"/>
                  </a:moveTo>
                  <a:lnTo>
                    <a:pt x="4247978" y="953415"/>
                  </a:lnTo>
                </a:path>
                <a:path w="9213215" h="5260340">
                  <a:moveTo>
                    <a:pt x="4247978" y="953525"/>
                  </a:moveTo>
                  <a:lnTo>
                    <a:pt x="4247978" y="785013"/>
                  </a:lnTo>
                </a:path>
                <a:path w="9213215" h="5260340">
                  <a:moveTo>
                    <a:pt x="4247978" y="785013"/>
                  </a:moveTo>
                  <a:lnTo>
                    <a:pt x="4247978" y="784378"/>
                  </a:lnTo>
                </a:path>
                <a:path w="9213215" h="5260340">
                  <a:moveTo>
                    <a:pt x="4247978" y="784378"/>
                  </a:moveTo>
                  <a:lnTo>
                    <a:pt x="4247978" y="783235"/>
                  </a:lnTo>
                </a:path>
                <a:path w="9213215" h="5260340">
                  <a:moveTo>
                    <a:pt x="4247978" y="783235"/>
                  </a:moveTo>
                  <a:lnTo>
                    <a:pt x="4247978" y="782028"/>
                  </a:lnTo>
                </a:path>
                <a:path w="9213215" h="5260340">
                  <a:moveTo>
                    <a:pt x="4247978" y="782028"/>
                  </a:moveTo>
                  <a:lnTo>
                    <a:pt x="4247978" y="779425"/>
                  </a:lnTo>
                </a:path>
                <a:path w="9213215" h="5260340">
                  <a:moveTo>
                    <a:pt x="4247978" y="779425"/>
                  </a:moveTo>
                  <a:lnTo>
                    <a:pt x="4247978" y="774217"/>
                  </a:lnTo>
                </a:path>
                <a:path w="9213215" h="5260340">
                  <a:moveTo>
                    <a:pt x="4247978" y="438557"/>
                  </a:moveTo>
                  <a:lnTo>
                    <a:pt x="4247978" y="906"/>
                  </a:lnTo>
                </a:path>
                <a:path w="9213215" h="5260340">
                  <a:moveTo>
                    <a:pt x="4223023" y="1342098"/>
                  </a:moveTo>
                  <a:lnTo>
                    <a:pt x="4223023" y="953415"/>
                  </a:lnTo>
                </a:path>
                <a:path w="9213215" h="5260340">
                  <a:moveTo>
                    <a:pt x="4223023" y="953528"/>
                  </a:moveTo>
                  <a:lnTo>
                    <a:pt x="4223023" y="785013"/>
                  </a:lnTo>
                </a:path>
                <a:path w="9213215" h="5260340">
                  <a:moveTo>
                    <a:pt x="4223023" y="785013"/>
                  </a:moveTo>
                  <a:lnTo>
                    <a:pt x="4223023" y="784378"/>
                  </a:lnTo>
                </a:path>
                <a:path w="9213215" h="5260340">
                  <a:moveTo>
                    <a:pt x="4223023" y="784378"/>
                  </a:moveTo>
                  <a:lnTo>
                    <a:pt x="4223023" y="783235"/>
                  </a:lnTo>
                </a:path>
                <a:path w="9213215" h="5260340">
                  <a:moveTo>
                    <a:pt x="4223023" y="783235"/>
                  </a:moveTo>
                  <a:lnTo>
                    <a:pt x="4223023" y="782028"/>
                  </a:lnTo>
                </a:path>
                <a:path w="9213215" h="5260340">
                  <a:moveTo>
                    <a:pt x="4223023" y="782028"/>
                  </a:moveTo>
                  <a:lnTo>
                    <a:pt x="4223023" y="779425"/>
                  </a:lnTo>
                </a:path>
                <a:path w="9213215" h="5260340">
                  <a:moveTo>
                    <a:pt x="4223023" y="779425"/>
                  </a:moveTo>
                  <a:lnTo>
                    <a:pt x="4223023" y="774285"/>
                  </a:lnTo>
                </a:path>
                <a:path w="9213215" h="5260340">
                  <a:moveTo>
                    <a:pt x="4223023" y="438620"/>
                  </a:moveTo>
                  <a:lnTo>
                    <a:pt x="4223023" y="976"/>
                  </a:lnTo>
                </a:path>
                <a:path w="9213215" h="5260340">
                  <a:moveTo>
                    <a:pt x="4198004" y="1342098"/>
                  </a:moveTo>
                  <a:lnTo>
                    <a:pt x="4198004" y="953415"/>
                  </a:lnTo>
                </a:path>
                <a:path w="9213215" h="5260340">
                  <a:moveTo>
                    <a:pt x="4198004" y="953531"/>
                  </a:moveTo>
                  <a:lnTo>
                    <a:pt x="4198004" y="785013"/>
                  </a:lnTo>
                </a:path>
                <a:path w="9213215" h="5260340">
                  <a:moveTo>
                    <a:pt x="4198004" y="785013"/>
                  </a:moveTo>
                  <a:lnTo>
                    <a:pt x="4198004" y="784378"/>
                  </a:lnTo>
                </a:path>
                <a:path w="9213215" h="5260340">
                  <a:moveTo>
                    <a:pt x="4198004" y="784378"/>
                  </a:moveTo>
                  <a:lnTo>
                    <a:pt x="4198004" y="783235"/>
                  </a:lnTo>
                </a:path>
                <a:path w="9213215" h="5260340">
                  <a:moveTo>
                    <a:pt x="4198004" y="783235"/>
                  </a:moveTo>
                  <a:lnTo>
                    <a:pt x="4198004" y="782028"/>
                  </a:lnTo>
                </a:path>
                <a:path w="9213215" h="5260340">
                  <a:moveTo>
                    <a:pt x="4198004" y="782028"/>
                  </a:moveTo>
                  <a:lnTo>
                    <a:pt x="4198004" y="779425"/>
                  </a:lnTo>
                </a:path>
                <a:path w="9213215" h="5260340">
                  <a:moveTo>
                    <a:pt x="4198004" y="779425"/>
                  </a:moveTo>
                  <a:lnTo>
                    <a:pt x="4198004" y="774354"/>
                  </a:lnTo>
                </a:path>
                <a:path w="9213215" h="5260340">
                  <a:moveTo>
                    <a:pt x="4198004" y="438684"/>
                  </a:moveTo>
                  <a:lnTo>
                    <a:pt x="4198004" y="1046"/>
                  </a:lnTo>
                </a:path>
                <a:path w="9213215" h="5260340">
                  <a:moveTo>
                    <a:pt x="4173048" y="1342098"/>
                  </a:moveTo>
                  <a:lnTo>
                    <a:pt x="4173048" y="953415"/>
                  </a:lnTo>
                </a:path>
                <a:path w="9213215" h="5260340">
                  <a:moveTo>
                    <a:pt x="4173048" y="953533"/>
                  </a:moveTo>
                  <a:lnTo>
                    <a:pt x="4173048" y="785013"/>
                  </a:lnTo>
                </a:path>
                <a:path w="9213215" h="5260340">
                  <a:moveTo>
                    <a:pt x="4173048" y="785013"/>
                  </a:moveTo>
                  <a:lnTo>
                    <a:pt x="4173048" y="784378"/>
                  </a:lnTo>
                </a:path>
                <a:path w="9213215" h="5260340">
                  <a:moveTo>
                    <a:pt x="4173048" y="784378"/>
                  </a:moveTo>
                  <a:lnTo>
                    <a:pt x="4173048" y="783235"/>
                  </a:lnTo>
                </a:path>
                <a:path w="9213215" h="5260340">
                  <a:moveTo>
                    <a:pt x="4173048" y="783235"/>
                  </a:moveTo>
                  <a:lnTo>
                    <a:pt x="4173048" y="782028"/>
                  </a:lnTo>
                </a:path>
                <a:path w="9213215" h="5260340">
                  <a:moveTo>
                    <a:pt x="4173048" y="782028"/>
                  </a:moveTo>
                  <a:lnTo>
                    <a:pt x="4173048" y="779425"/>
                  </a:lnTo>
                </a:path>
                <a:path w="9213215" h="5260340">
                  <a:moveTo>
                    <a:pt x="4173048" y="779425"/>
                  </a:moveTo>
                  <a:lnTo>
                    <a:pt x="4173048" y="774417"/>
                  </a:lnTo>
                </a:path>
                <a:path w="9213215" h="5260340">
                  <a:moveTo>
                    <a:pt x="4173048" y="438747"/>
                  </a:moveTo>
                  <a:lnTo>
                    <a:pt x="4173048" y="1115"/>
                  </a:lnTo>
                </a:path>
                <a:path w="9213215" h="5260340">
                  <a:moveTo>
                    <a:pt x="4148093" y="1342098"/>
                  </a:moveTo>
                  <a:lnTo>
                    <a:pt x="4148093" y="953415"/>
                  </a:lnTo>
                </a:path>
                <a:path w="9213215" h="5260340">
                  <a:moveTo>
                    <a:pt x="4148093" y="953536"/>
                  </a:moveTo>
                  <a:lnTo>
                    <a:pt x="4148093" y="785013"/>
                  </a:lnTo>
                </a:path>
                <a:path w="9213215" h="5260340">
                  <a:moveTo>
                    <a:pt x="4148093" y="785013"/>
                  </a:moveTo>
                  <a:lnTo>
                    <a:pt x="4148093" y="784378"/>
                  </a:lnTo>
                </a:path>
                <a:path w="9213215" h="5260340">
                  <a:moveTo>
                    <a:pt x="4148093" y="784378"/>
                  </a:moveTo>
                  <a:lnTo>
                    <a:pt x="4148093" y="783235"/>
                  </a:lnTo>
                </a:path>
                <a:path w="9213215" h="5260340">
                  <a:moveTo>
                    <a:pt x="4148093" y="783235"/>
                  </a:moveTo>
                  <a:lnTo>
                    <a:pt x="4148093" y="782028"/>
                  </a:lnTo>
                </a:path>
                <a:path w="9213215" h="5260340">
                  <a:moveTo>
                    <a:pt x="4148093" y="782028"/>
                  </a:moveTo>
                  <a:lnTo>
                    <a:pt x="4148093" y="779425"/>
                  </a:lnTo>
                </a:path>
                <a:path w="9213215" h="5260340">
                  <a:moveTo>
                    <a:pt x="4148093" y="779425"/>
                  </a:moveTo>
                  <a:lnTo>
                    <a:pt x="4148093" y="774482"/>
                  </a:lnTo>
                </a:path>
                <a:path w="9213215" h="5260340">
                  <a:moveTo>
                    <a:pt x="4148093" y="438811"/>
                  </a:moveTo>
                  <a:lnTo>
                    <a:pt x="4148093" y="1185"/>
                  </a:lnTo>
                </a:path>
                <a:path w="9213215" h="5260340">
                  <a:moveTo>
                    <a:pt x="4123074" y="1342098"/>
                  </a:moveTo>
                  <a:lnTo>
                    <a:pt x="4123074" y="953415"/>
                  </a:lnTo>
                </a:path>
                <a:path w="9213215" h="5260340">
                  <a:moveTo>
                    <a:pt x="4123074" y="953539"/>
                  </a:moveTo>
                  <a:lnTo>
                    <a:pt x="4123074" y="785013"/>
                  </a:lnTo>
                </a:path>
                <a:path w="9213215" h="5260340">
                  <a:moveTo>
                    <a:pt x="4123074" y="785013"/>
                  </a:moveTo>
                  <a:lnTo>
                    <a:pt x="4123074" y="784378"/>
                  </a:lnTo>
                </a:path>
                <a:path w="9213215" h="5260340">
                  <a:moveTo>
                    <a:pt x="4123074" y="784378"/>
                  </a:moveTo>
                  <a:lnTo>
                    <a:pt x="4123074" y="783235"/>
                  </a:lnTo>
                </a:path>
                <a:path w="9213215" h="5260340">
                  <a:moveTo>
                    <a:pt x="4123074" y="783235"/>
                  </a:moveTo>
                  <a:lnTo>
                    <a:pt x="4123074" y="782028"/>
                  </a:lnTo>
                </a:path>
                <a:path w="9213215" h="5260340">
                  <a:moveTo>
                    <a:pt x="4123074" y="782028"/>
                  </a:moveTo>
                  <a:lnTo>
                    <a:pt x="4123074" y="779425"/>
                  </a:lnTo>
                </a:path>
                <a:path w="9213215" h="5260340">
                  <a:moveTo>
                    <a:pt x="4123074" y="779425"/>
                  </a:moveTo>
                  <a:lnTo>
                    <a:pt x="4123074" y="774548"/>
                  </a:lnTo>
                </a:path>
                <a:path w="9213215" h="5260340">
                  <a:moveTo>
                    <a:pt x="4123074" y="438938"/>
                  </a:moveTo>
                  <a:lnTo>
                    <a:pt x="4123074" y="1255"/>
                  </a:lnTo>
                </a:path>
                <a:path w="9213215" h="5260340">
                  <a:moveTo>
                    <a:pt x="4098055" y="1383246"/>
                  </a:moveTo>
                  <a:lnTo>
                    <a:pt x="4098055" y="953415"/>
                  </a:lnTo>
                </a:path>
                <a:path w="9213215" h="5260340">
                  <a:moveTo>
                    <a:pt x="4098055" y="953542"/>
                  </a:moveTo>
                  <a:lnTo>
                    <a:pt x="4098055" y="785013"/>
                  </a:lnTo>
                </a:path>
                <a:path w="9213215" h="5260340">
                  <a:moveTo>
                    <a:pt x="4098055" y="785013"/>
                  </a:moveTo>
                  <a:lnTo>
                    <a:pt x="4098055" y="784378"/>
                  </a:lnTo>
                </a:path>
                <a:path w="9213215" h="5260340">
                  <a:moveTo>
                    <a:pt x="4098055" y="784378"/>
                  </a:moveTo>
                  <a:lnTo>
                    <a:pt x="4098055" y="783235"/>
                  </a:lnTo>
                </a:path>
                <a:path w="9213215" h="5260340">
                  <a:moveTo>
                    <a:pt x="4098055" y="783235"/>
                  </a:moveTo>
                  <a:lnTo>
                    <a:pt x="4098055" y="782028"/>
                  </a:lnTo>
                </a:path>
                <a:path w="9213215" h="5260340">
                  <a:moveTo>
                    <a:pt x="4098055" y="782028"/>
                  </a:moveTo>
                  <a:lnTo>
                    <a:pt x="4098055" y="779425"/>
                  </a:lnTo>
                </a:path>
                <a:path w="9213215" h="5260340">
                  <a:moveTo>
                    <a:pt x="4098055" y="779425"/>
                  </a:moveTo>
                  <a:lnTo>
                    <a:pt x="4098055" y="774614"/>
                  </a:lnTo>
                </a:path>
                <a:path w="9213215" h="5260340">
                  <a:moveTo>
                    <a:pt x="4098055" y="438938"/>
                  </a:moveTo>
                  <a:lnTo>
                    <a:pt x="4098055" y="1324"/>
                  </a:lnTo>
                </a:path>
                <a:path w="9213215" h="5260340">
                  <a:moveTo>
                    <a:pt x="4073099" y="1383246"/>
                  </a:moveTo>
                  <a:lnTo>
                    <a:pt x="4073099" y="953415"/>
                  </a:lnTo>
                </a:path>
                <a:path w="9213215" h="5260340">
                  <a:moveTo>
                    <a:pt x="4073099" y="953544"/>
                  </a:moveTo>
                  <a:lnTo>
                    <a:pt x="4073099" y="785013"/>
                  </a:lnTo>
                </a:path>
                <a:path w="9213215" h="5260340">
                  <a:moveTo>
                    <a:pt x="4073099" y="785013"/>
                  </a:moveTo>
                  <a:lnTo>
                    <a:pt x="4073099" y="784378"/>
                  </a:lnTo>
                </a:path>
                <a:path w="9213215" h="5260340">
                  <a:moveTo>
                    <a:pt x="4073099" y="784378"/>
                  </a:moveTo>
                  <a:lnTo>
                    <a:pt x="4073099" y="783235"/>
                  </a:lnTo>
                </a:path>
                <a:path w="9213215" h="5260340">
                  <a:moveTo>
                    <a:pt x="4073099" y="783235"/>
                  </a:moveTo>
                  <a:lnTo>
                    <a:pt x="4073099" y="782028"/>
                  </a:lnTo>
                </a:path>
                <a:path w="9213215" h="5260340">
                  <a:moveTo>
                    <a:pt x="4073099" y="782028"/>
                  </a:moveTo>
                  <a:lnTo>
                    <a:pt x="4073099" y="779425"/>
                  </a:lnTo>
                </a:path>
                <a:path w="9213215" h="5260340">
                  <a:moveTo>
                    <a:pt x="4073099" y="779425"/>
                  </a:moveTo>
                  <a:lnTo>
                    <a:pt x="4073099" y="774680"/>
                  </a:lnTo>
                </a:path>
                <a:path w="9213215" h="5260340">
                  <a:moveTo>
                    <a:pt x="4073099" y="439001"/>
                  </a:moveTo>
                  <a:lnTo>
                    <a:pt x="4073099" y="1394"/>
                  </a:lnTo>
                </a:path>
                <a:path w="9213215" h="5260340">
                  <a:moveTo>
                    <a:pt x="4048080" y="1383246"/>
                  </a:moveTo>
                  <a:lnTo>
                    <a:pt x="4048080" y="953415"/>
                  </a:lnTo>
                </a:path>
                <a:path w="9213215" h="5260340">
                  <a:moveTo>
                    <a:pt x="4048080" y="953547"/>
                  </a:moveTo>
                  <a:lnTo>
                    <a:pt x="4048080" y="785013"/>
                  </a:lnTo>
                </a:path>
                <a:path w="9213215" h="5260340">
                  <a:moveTo>
                    <a:pt x="4048080" y="785013"/>
                  </a:moveTo>
                  <a:lnTo>
                    <a:pt x="4048080" y="784378"/>
                  </a:lnTo>
                </a:path>
                <a:path w="9213215" h="5260340">
                  <a:moveTo>
                    <a:pt x="4048080" y="784378"/>
                  </a:moveTo>
                  <a:lnTo>
                    <a:pt x="4048080" y="783235"/>
                  </a:lnTo>
                </a:path>
                <a:path w="9213215" h="5260340">
                  <a:moveTo>
                    <a:pt x="4048080" y="783235"/>
                  </a:moveTo>
                  <a:lnTo>
                    <a:pt x="4048080" y="782028"/>
                  </a:lnTo>
                </a:path>
                <a:path w="9213215" h="5260340">
                  <a:moveTo>
                    <a:pt x="4048080" y="782028"/>
                  </a:moveTo>
                  <a:lnTo>
                    <a:pt x="4048080" y="779425"/>
                  </a:lnTo>
                </a:path>
                <a:path w="9213215" h="5260340">
                  <a:moveTo>
                    <a:pt x="4048080" y="779425"/>
                  </a:moveTo>
                  <a:lnTo>
                    <a:pt x="4048080" y="774746"/>
                  </a:lnTo>
                </a:path>
                <a:path w="9213215" h="5260340">
                  <a:moveTo>
                    <a:pt x="4048080" y="439128"/>
                  </a:moveTo>
                  <a:lnTo>
                    <a:pt x="4048080" y="1464"/>
                  </a:lnTo>
                </a:path>
                <a:path w="9213215" h="5260340">
                  <a:moveTo>
                    <a:pt x="4023125" y="1383246"/>
                  </a:moveTo>
                  <a:lnTo>
                    <a:pt x="4023125" y="953415"/>
                  </a:lnTo>
                </a:path>
                <a:path w="9213215" h="5260340">
                  <a:moveTo>
                    <a:pt x="4023125" y="953550"/>
                  </a:moveTo>
                  <a:lnTo>
                    <a:pt x="4023125" y="785013"/>
                  </a:lnTo>
                </a:path>
                <a:path w="9213215" h="5260340">
                  <a:moveTo>
                    <a:pt x="4023125" y="785013"/>
                  </a:moveTo>
                  <a:lnTo>
                    <a:pt x="4023125" y="784378"/>
                  </a:lnTo>
                </a:path>
                <a:path w="9213215" h="5260340">
                  <a:moveTo>
                    <a:pt x="4023125" y="784378"/>
                  </a:moveTo>
                  <a:lnTo>
                    <a:pt x="4023125" y="783235"/>
                  </a:lnTo>
                </a:path>
                <a:path w="9213215" h="5260340">
                  <a:moveTo>
                    <a:pt x="4023125" y="783235"/>
                  </a:moveTo>
                  <a:lnTo>
                    <a:pt x="4023125" y="782028"/>
                  </a:lnTo>
                </a:path>
                <a:path w="9213215" h="5260340">
                  <a:moveTo>
                    <a:pt x="4023125" y="782028"/>
                  </a:moveTo>
                  <a:lnTo>
                    <a:pt x="4023125" y="779425"/>
                  </a:lnTo>
                </a:path>
                <a:path w="9213215" h="5260340">
                  <a:moveTo>
                    <a:pt x="4023125" y="779425"/>
                  </a:moveTo>
                  <a:lnTo>
                    <a:pt x="4023125" y="774812"/>
                  </a:lnTo>
                </a:path>
                <a:path w="9213215" h="5260340">
                  <a:moveTo>
                    <a:pt x="4023125" y="439192"/>
                  </a:moveTo>
                  <a:lnTo>
                    <a:pt x="4023125" y="1534"/>
                  </a:lnTo>
                </a:path>
                <a:path w="9213215" h="5260340">
                  <a:moveTo>
                    <a:pt x="3998106" y="1383246"/>
                  </a:moveTo>
                  <a:lnTo>
                    <a:pt x="3998106" y="953415"/>
                  </a:lnTo>
                </a:path>
                <a:path w="9213215" h="5260340">
                  <a:moveTo>
                    <a:pt x="3998106" y="953552"/>
                  </a:moveTo>
                  <a:lnTo>
                    <a:pt x="3998106" y="785013"/>
                  </a:lnTo>
                </a:path>
                <a:path w="9213215" h="5260340">
                  <a:moveTo>
                    <a:pt x="3998106" y="785013"/>
                  </a:moveTo>
                  <a:lnTo>
                    <a:pt x="3998106" y="784378"/>
                  </a:lnTo>
                </a:path>
                <a:path w="9213215" h="5260340">
                  <a:moveTo>
                    <a:pt x="3998106" y="784378"/>
                  </a:moveTo>
                  <a:lnTo>
                    <a:pt x="3998106" y="783235"/>
                  </a:lnTo>
                </a:path>
                <a:path w="9213215" h="5260340">
                  <a:moveTo>
                    <a:pt x="3998106" y="783235"/>
                  </a:moveTo>
                  <a:lnTo>
                    <a:pt x="3998106" y="782028"/>
                  </a:lnTo>
                </a:path>
                <a:path w="9213215" h="5260340">
                  <a:moveTo>
                    <a:pt x="3998106" y="782028"/>
                  </a:moveTo>
                  <a:lnTo>
                    <a:pt x="3998106" y="779425"/>
                  </a:lnTo>
                </a:path>
                <a:path w="9213215" h="5260340">
                  <a:moveTo>
                    <a:pt x="3998106" y="779425"/>
                  </a:moveTo>
                  <a:lnTo>
                    <a:pt x="3998106" y="774878"/>
                  </a:lnTo>
                </a:path>
                <a:path w="9213215" h="5260340">
                  <a:moveTo>
                    <a:pt x="3998106" y="439255"/>
                  </a:moveTo>
                  <a:lnTo>
                    <a:pt x="3998106" y="1603"/>
                  </a:lnTo>
                </a:path>
                <a:path w="9213215" h="5260340">
                  <a:moveTo>
                    <a:pt x="3973150" y="1383246"/>
                  </a:moveTo>
                  <a:lnTo>
                    <a:pt x="3973150" y="953415"/>
                  </a:lnTo>
                </a:path>
                <a:path w="9213215" h="5260340">
                  <a:moveTo>
                    <a:pt x="3973150" y="953555"/>
                  </a:moveTo>
                  <a:lnTo>
                    <a:pt x="3973150" y="785013"/>
                  </a:lnTo>
                </a:path>
                <a:path w="9213215" h="5260340">
                  <a:moveTo>
                    <a:pt x="3973150" y="785013"/>
                  </a:moveTo>
                  <a:lnTo>
                    <a:pt x="3973150" y="784378"/>
                  </a:lnTo>
                </a:path>
                <a:path w="9213215" h="5260340">
                  <a:moveTo>
                    <a:pt x="3973150" y="784378"/>
                  </a:moveTo>
                  <a:lnTo>
                    <a:pt x="3973150" y="783235"/>
                  </a:lnTo>
                </a:path>
                <a:path w="9213215" h="5260340">
                  <a:moveTo>
                    <a:pt x="3973150" y="783235"/>
                  </a:moveTo>
                  <a:lnTo>
                    <a:pt x="3973150" y="782028"/>
                  </a:lnTo>
                </a:path>
                <a:path w="9213215" h="5260340">
                  <a:moveTo>
                    <a:pt x="3973150" y="782028"/>
                  </a:moveTo>
                  <a:lnTo>
                    <a:pt x="3973150" y="779425"/>
                  </a:lnTo>
                </a:path>
                <a:path w="9213215" h="5260340">
                  <a:moveTo>
                    <a:pt x="3973150" y="779425"/>
                  </a:moveTo>
                  <a:lnTo>
                    <a:pt x="3973150" y="774943"/>
                  </a:lnTo>
                </a:path>
                <a:path w="9213215" h="5260340">
                  <a:moveTo>
                    <a:pt x="3973150" y="439319"/>
                  </a:moveTo>
                  <a:lnTo>
                    <a:pt x="3973150" y="1673"/>
                  </a:lnTo>
                </a:path>
                <a:path w="9213215" h="5260340">
                  <a:moveTo>
                    <a:pt x="3948131" y="1383246"/>
                  </a:moveTo>
                  <a:lnTo>
                    <a:pt x="3948131" y="953415"/>
                  </a:lnTo>
                </a:path>
                <a:path w="9213215" h="5260340">
                  <a:moveTo>
                    <a:pt x="3948131" y="953558"/>
                  </a:moveTo>
                  <a:lnTo>
                    <a:pt x="3948131" y="785013"/>
                  </a:lnTo>
                </a:path>
                <a:path w="9213215" h="5260340">
                  <a:moveTo>
                    <a:pt x="3948131" y="785013"/>
                  </a:moveTo>
                  <a:lnTo>
                    <a:pt x="3948131" y="784378"/>
                  </a:lnTo>
                </a:path>
                <a:path w="9213215" h="5260340">
                  <a:moveTo>
                    <a:pt x="3948131" y="784378"/>
                  </a:moveTo>
                  <a:lnTo>
                    <a:pt x="3948131" y="783235"/>
                  </a:lnTo>
                </a:path>
                <a:path w="9213215" h="5260340">
                  <a:moveTo>
                    <a:pt x="3948131" y="783235"/>
                  </a:moveTo>
                  <a:lnTo>
                    <a:pt x="3948131" y="782028"/>
                  </a:lnTo>
                </a:path>
                <a:path w="9213215" h="5260340">
                  <a:moveTo>
                    <a:pt x="3948131" y="782028"/>
                  </a:moveTo>
                  <a:lnTo>
                    <a:pt x="3948131" y="779425"/>
                  </a:lnTo>
                </a:path>
                <a:path w="9213215" h="5260340">
                  <a:moveTo>
                    <a:pt x="3948131" y="779425"/>
                  </a:moveTo>
                  <a:lnTo>
                    <a:pt x="3948131" y="775009"/>
                  </a:lnTo>
                </a:path>
                <a:path w="9213215" h="5260340">
                  <a:moveTo>
                    <a:pt x="3948131" y="439382"/>
                  </a:moveTo>
                  <a:lnTo>
                    <a:pt x="3948131" y="1743"/>
                  </a:lnTo>
                </a:path>
                <a:path w="9213215" h="5260340">
                  <a:moveTo>
                    <a:pt x="3923176" y="1383246"/>
                  </a:moveTo>
                  <a:lnTo>
                    <a:pt x="3923176" y="953415"/>
                  </a:lnTo>
                </a:path>
                <a:path w="9213215" h="5260340">
                  <a:moveTo>
                    <a:pt x="3923176" y="953561"/>
                  </a:moveTo>
                  <a:lnTo>
                    <a:pt x="3923176" y="785013"/>
                  </a:lnTo>
                </a:path>
                <a:path w="9213215" h="5260340">
                  <a:moveTo>
                    <a:pt x="3923176" y="785013"/>
                  </a:moveTo>
                  <a:lnTo>
                    <a:pt x="3923176" y="784378"/>
                  </a:lnTo>
                </a:path>
                <a:path w="9213215" h="5260340">
                  <a:moveTo>
                    <a:pt x="3923176" y="784378"/>
                  </a:moveTo>
                  <a:lnTo>
                    <a:pt x="3923176" y="783235"/>
                  </a:lnTo>
                </a:path>
                <a:path w="9213215" h="5260340">
                  <a:moveTo>
                    <a:pt x="3923176" y="783235"/>
                  </a:moveTo>
                  <a:lnTo>
                    <a:pt x="3923176" y="782028"/>
                  </a:lnTo>
                </a:path>
                <a:path w="9213215" h="5260340">
                  <a:moveTo>
                    <a:pt x="3923176" y="782028"/>
                  </a:moveTo>
                  <a:lnTo>
                    <a:pt x="3923176" y="779425"/>
                  </a:lnTo>
                </a:path>
                <a:path w="9213215" h="5260340">
                  <a:moveTo>
                    <a:pt x="3923176" y="779425"/>
                  </a:moveTo>
                  <a:lnTo>
                    <a:pt x="3923176" y="775075"/>
                  </a:lnTo>
                </a:path>
                <a:path w="9213215" h="5260340">
                  <a:moveTo>
                    <a:pt x="3923176" y="439446"/>
                  </a:moveTo>
                  <a:lnTo>
                    <a:pt x="3923176" y="1812"/>
                  </a:lnTo>
                </a:path>
                <a:path w="9213215" h="5260340">
                  <a:moveTo>
                    <a:pt x="3898157" y="1383246"/>
                  </a:moveTo>
                  <a:lnTo>
                    <a:pt x="3898157" y="953415"/>
                  </a:lnTo>
                </a:path>
                <a:path w="9213215" h="5260340">
                  <a:moveTo>
                    <a:pt x="3898157" y="953563"/>
                  </a:moveTo>
                  <a:lnTo>
                    <a:pt x="3898157" y="785013"/>
                  </a:lnTo>
                </a:path>
                <a:path w="9213215" h="5260340">
                  <a:moveTo>
                    <a:pt x="3898157" y="785013"/>
                  </a:moveTo>
                  <a:lnTo>
                    <a:pt x="3898157" y="784378"/>
                  </a:lnTo>
                </a:path>
                <a:path w="9213215" h="5260340">
                  <a:moveTo>
                    <a:pt x="3898157" y="784378"/>
                  </a:moveTo>
                  <a:lnTo>
                    <a:pt x="3898157" y="783235"/>
                  </a:lnTo>
                </a:path>
                <a:path w="9213215" h="5260340">
                  <a:moveTo>
                    <a:pt x="3898157" y="783235"/>
                  </a:moveTo>
                  <a:lnTo>
                    <a:pt x="3898157" y="782028"/>
                  </a:lnTo>
                </a:path>
                <a:path w="9213215" h="5260340">
                  <a:moveTo>
                    <a:pt x="3898157" y="782028"/>
                  </a:moveTo>
                  <a:lnTo>
                    <a:pt x="3898157" y="779425"/>
                  </a:lnTo>
                </a:path>
                <a:path w="9213215" h="5260340">
                  <a:moveTo>
                    <a:pt x="3898157" y="779425"/>
                  </a:moveTo>
                  <a:lnTo>
                    <a:pt x="3898157" y="775141"/>
                  </a:lnTo>
                </a:path>
                <a:path w="9213215" h="5260340">
                  <a:moveTo>
                    <a:pt x="3898157" y="439509"/>
                  </a:moveTo>
                  <a:lnTo>
                    <a:pt x="3898157" y="1882"/>
                  </a:lnTo>
                </a:path>
                <a:path w="9213215" h="5260340">
                  <a:moveTo>
                    <a:pt x="3873201" y="1383246"/>
                  </a:moveTo>
                  <a:lnTo>
                    <a:pt x="3873201" y="953415"/>
                  </a:lnTo>
                </a:path>
                <a:path w="9213215" h="5260340">
                  <a:moveTo>
                    <a:pt x="3873201" y="953566"/>
                  </a:moveTo>
                  <a:lnTo>
                    <a:pt x="3873201" y="785013"/>
                  </a:lnTo>
                </a:path>
                <a:path w="9213215" h="5260340">
                  <a:moveTo>
                    <a:pt x="3873201" y="785013"/>
                  </a:moveTo>
                  <a:lnTo>
                    <a:pt x="3873201" y="784378"/>
                  </a:lnTo>
                </a:path>
                <a:path w="9213215" h="5260340">
                  <a:moveTo>
                    <a:pt x="3873201" y="784378"/>
                  </a:moveTo>
                  <a:lnTo>
                    <a:pt x="3873201" y="783235"/>
                  </a:lnTo>
                </a:path>
                <a:path w="9213215" h="5260340">
                  <a:moveTo>
                    <a:pt x="3873201" y="783235"/>
                  </a:moveTo>
                  <a:lnTo>
                    <a:pt x="3873201" y="782028"/>
                  </a:lnTo>
                </a:path>
                <a:path w="9213215" h="5260340">
                  <a:moveTo>
                    <a:pt x="3873201" y="782028"/>
                  </a:moveTo>
                  <a:lnTo>
                    <a:pt x="3873201" y="779425"/>
                  </a:lnTo>
                </a:path>
                <a:path w="9213215" h="5260340">
                  <a:moveTo>
                    <a:pt x="3873201" y="779425"/>
                  </a:moveTo>
                  <a:lnTo>
                    <a:pt x="3873201" y="775207"/>
                  </a:lnTo>
                </a:path>
                <a:path w="9213215" h="5260340">
                  <a:moveTo>
                    <a:pt x="3873201" y="439573"/>
                  </a:moveTo>
                  <a:lnTo>
                    <a:pt x="3873201" y="1952"/>
                  </a:lnTo>
                </a:path>
                <a:path w="9213215" h="5260340">
                  <a:moveTo>
                    <a:pt x="3848246" y="1383246"/>
                  </a:moveTo>
                  <a:lnTo>
                    <a:pt x="3848246" y="953415"/>
                  </a:lnTo>
                </a:path>
                <a:path w="9213215" h="5260340">
                  <a:moveTo>
                    <a:pt x="3848246" y="953569"/>
                  </a:moveTo>
                  <a:lnTo>
                    <a:pt x="3848246" y="785013"/>
                  </a:lnTo>
                </a:path>
                <a:path w="9213215" h="5260340">
                  <a:moveTo>
                    <a:pt x="3848246" y="785013"/>
                  </a:moveTo>
                  <a:lnTo>
                    <a:pt x="3848246" y="784378"/>
                  </a:lnTo>
                </a:path>
                <a:path w="9213215" h="5260340">
                  <a:moveTo>
                    <a:pt x="3848246" y="784378"/>
                  </a:moveTo>
                  <a:lnTo>
                    <a:pt x="3848246" y="783235"/>
                  </a:lnTo>
                </a:path>
                <a:path w="9213215" h="5260340">
                  <a:moveTo>
                    <a:pt x="3848246" y="783235"/>
                  </a:moveTo>
                  <a:lnTo>
                    <a:pt x="3848246" y="782028"/>
                  </a:lnTo>
                </a:path>
                <a:path w="9213215" h="5260340">
                  <a:moveTo>
                    <a:pt x="3848246" y="782028"/>
                  </a:moveTo>
                  <a:lnTo>
                    <a:pt x="3848246" y="779425"/>
                  </a:lnTo>
                </a:path>
                <a:path w="9213215" h="5260340">
                  <a:moveTo>
                    <a:pt x="3848246" y="779425"/>
                  </a:moveTo>
                  <a:lnTo>
                    <a:pt x="3848246" y="775273"/>
                  </a:lnTo>
                </a:path>
                <a:path w="9213215" h="5260340">
                  <a:moveTo>
                    <a:pt x="3848246" y="439636"/>
                  </a:moveTo>
                  <a:lnTo>
                    <a:pt x="3848246" y="2022"/>
                  </a:lnTo>
                </a:path>
                <a:path w="9213215" h="5260340">
                  <a:moveTo>
                    <a:pt x="3823227" y="1383246"/>
                  </a:moveTo>
                  <a:lnTo>
                    <a:pt x="3823227" y="953415"/>
                  </a:lnTo>
                </a:path>
                <a:path w="9213215" h="5260340">
                  <a:moveTo>
                    <a:pt x="3823227" y="953571"/>
                  </a:moveTo>
                  <a:lnTo>
                    <a:pt x="3823227" y="785013"/>
                  </a:lnTo>
                </a:path>
                <a:path w="9213215" h="5260340">
                  <a:moveTo>
                    <a:pt x="3823227" y="785013"/>
                  </a:moveTo>
                  <a:lnTo>
                    <a:pt x="3823227" y="784378"/>
                  </a:lnTo>
                </a:path>
                <a:path w="9213215" h="5260340">
                  <a:moveTo>
                    <a:pt x="3823227" y="784378"/>
                  </a:moveTo>
                  <a:lnTo>
                    <a:pt x="3823227" y="783235"/>
                  </a:lnTo>
                </a:path>
                <a:path w="9213215" h="5260340">
                  <a:moveTo>
                    <a:pt x="3823227" y="783235"/>
                  </a:moveTo>
                  <a:lnTo>
                    <a:pt x="3823227" y="782028"/>
                  </a:lnTo>
                </a:path>
                <a:path w="9213215" h="5260340">
                  <a:moveTo>
                    <a:pt x="3823227" y="782028"/>
                  </a:moveTo>
                  <a:lnTo>
                    <a:pt x="3823227" y="779425"/>
                  </a:lnTo>
                </a:path>
                <a:path w="9213215" h="5260340">
                  <a:moveTo>
                    <a:pt x="3823227" y="779425"/>
                  </a:moveTo>
                  <a:lnTo>
                    <a:pt x="3823227" y="775339"/>
                  </a:lnTo>
                </a:path>
                <a:path w="9213215" h="5260340">
                  <a:moveTo>
                    <a:pt x="3823227" y="439700"/>
                  </a:moveTo>
                  <a:lnTo>
                    <a:pt x="3823227" y="2091"/>
                  </a:lnTo>
                </a:path>
                <a:path w="9213215" h="5260340">
                  <a:moveTo>
                    <a:pt x="3798208" y="1383246"/>
                  </a:moveTo>
                  <a:lnTo>
                    <a:pt x="3798208" y="953415"/>
                  </a:lnTo>
                </a:path>
                <a:path w="9213215" h="5260340">
                  <a:moveTo>
                    <a:pt x="3798208" y="953574"/>
                  </a:moveTo>
                  <a:lnTo>
                    <a:pt x="3798208" y="785013"/>
                  </a:lnTo>
                </a:path>
                <a:path w="9213215" h="5260340">
                  <a:moveTo>
                    <a:pt x="3798208" y="785013"/>
                  </a:moveTo>
                  <a:lnTo>
                    <a:pt x="3798208" y="784378"/>
                  </a:lnTo>
                </a:path>
                <a:path w="9213215" h="5260340">
                  <a:moveTo>
                    <a:pt x="3798208" y="784378"/>
                  </a:moveTo>
                  <a:lnTo>
                    <a:pt x="3798208" y="783235"/>
                  </a:lnTo>
                </a:path>
                <a:path w="9213215" h="5260340">
                  <a:moveTo>
                    <a:pt x="3798208" y="783235"/>
                  </a:moveTo>
                  <a:lnTo>
                    <a:pt x="3798208" y="782028"/>
                  </a:lnTo>
                </a:path>
                <a:path w="9213215" h="5260340">
                  <a:moveTo>
                    <a:pt x="3798208" y="782028"/>
                  </a:moveTo>
                  <a:lnTo>
                    <a:pt x="3798208" y="779425"/>
                  </a:lnTo>
                </a:path>
                <a:path w="9213215" h="5260340">
                  <a:moveTo>
                    <a:pt x="3798208" y="779425"/>
                  </a:moveTo>
                  <a:lnTo>
                    <a:pt x="3798208" y="775405"/>
                  </a:lnTo>
                </a:path>
                <a:path w="9213215" h="5260340">
                  <a:moveTo>
                    <a:pt x="3798208" y="439827"/>
                  </a:moveTo>
                  <a:lnTo>
                    <a:pt x="3798208" y="2161"/>
                  </a:lnTo>
                </a:path>
                <a:path w="9213215" h="5260340">
                  <a:moveTo>
                    <a:pt x="3773189" y="1383246"/>
                  </a:moveTo>
                  <a:lnTo>
                    <a:pt x="3773189" y="953415"/>
                  </a:lnTo>
                </a:path>
                <a:path w="9213215" h="5260340">
                  <a:moveTo>
                    <a:pt x="3773189" y="953577"/>
                  </a:moveTo>
                  <a:lnTo>
                    <a:pt x="3773189" y="785013"/>
                  </a:lnTo>
                </a:path>
                <a:path w="9213215" h="5260340">
                  <a:moveTo>
                    <a:pt x="3773189" y="785013"/>
                  </a:moveTo>
                  <a:lnTo>
                    <a:pt x="3773189" y="784378"/>
                  </a:lnTo>
                </a:path>
                <a:path w="9213215" h="5260340">
                  <a:moveTo>
                    <a:pt x="3773189" y="784378"/>
                  </a:moveTo>
                  <a:lnTo>
                    <a:pt x="3773189" y="783235"/>
                  </a:lnTo>
                </a:path>
                <a:path w="9213215" h="5260340">
                  <a:moveTo>
                    <a:pt x="3773189" y="783235"/>
                  </a:moveTo>
                  <a:lnTo>
                    <a:pt x="3773189" y="782028"/>
                  </a:lnTo>
                </a:path>
                <a:path w="9213215" h="5260340">
                  <a:moveTo>
                    <a:pt x="3773189" y="782028"/>
                  </a:moveTo>
                  <a:lnTo>
                    <a:pt x="3773189" y="779425"/>
                  </a:lnTo>
                </a:path>
                <a:path w="9213215" h="5260340">
                  <a:moveTo>
                    <a:pt x="3773189" y="779425"/>
                  </a:moveTo>
                  <a:lnTo>
                    <a:pt x="3773189" y="775470"/>
                  </a:lnTo>
                </a:path>
                <a:path w="9213215" h="5260340">
                  <a:moveTo>
                    <a:pt x="3773189" y="439827"/>
                  </a:moveTo>
                  <a:lnTo>
                    <a:pt x="3773189" y="2231"/>
                  </a:lnTo>
                </a:path>
                <a:path w="9213215" h="5260340">
                  <a:moveTo>
                    <a:pt x="3748233" y="1383246"/>
                  </a:moveTo>
                  <a:lnTo>
                    <a:pt x="3748233" y="953415"/>
                  </a:lnTo>
                </a:path>
                <a:path w="9213215" h="5260340">
                  <a:moveTo>
                    <a:pt x="3748233" y="953579"/>
                  </a:moveTo>
                  <a:lnTo>
                    <a:pt x="3748233" y="785013"/>
                  </a:lnTo>
                </a:path>
                <a:path w="9213215" h="5260340">
                  <a:moveTo>
                    <a:pt x="3748233" y="785013"/>
                  </a:moveTo>
                  <a:lnTo>
                    <a:pt x="3748233" y="784378"/>
                  </a:lnTo>
                </a:path>
                <a:path w="9213215" h="5260340">
                  <a:moveTo>
                    <a:pt x="3748233" y="784378"/>
                  </a:moveTo>
                  <a:lnTo>
                    <a:pt x="3748233" y="783235"/>
                  </a:lnTo>
                </a:path>
                <a:path w="9213215" h="5260340">
                  <a:moveTo>
                    <a:pt x="3748233" y="783235"/>
                  </a:moveTo>
                  <a:lnTo>
                    <a:pt x="3748233" y="782028"/>
                  </a:lnTo>
                </a:path>
                <a:path w="9213215" h="5260340">
                  <a:moveTo>
                    <a:pt x="3748233" y="782028"/>
                  </a:moveTo>
                  <a:lnTo>
                    <a:pt x="3748233" y="779425"/>
                  </a:lnTo>
                </a:path>
                <a:path w="9213215" h="5260340">
                  <a:moveTo>
                    <a:pt x="3748233" y="779425"/>
                  </a:moveTo>
                  <a:lnTo>
                    <a:pt x="3748233" y="775536"/>
                  </a:lnTo>
                </a:path>
                <a:path w="9213215" h="5260340">
                  <a:moveTo>
                    <a:pt x="3748233" y="439954"/>
                  </a:moveTo>
                  <a:lnTo>
                    <a:pt x="3748233" y="2301"/>
                  </a:lnTo>
                </a:path>
                <a:path w="9213215" h="5260340">
                  <a:moveTo>
                    <a:pt x="3723278" y="1383246"/>
                  </a:moveTo>
                  <a:lnTo>
                    <a:pt x="3723278" y="953415"/>
                  </a:lnTo>
                </a:path>
                <a:path w="9213215" h="5260340">
                  <a:moveTo>
                    <a:pt x="3723278" y="953582"/>
                  </a:moveTo>
                  <a:lnTo>
                    <a:pt x="3723278" y="785013"/>
                  </a:lnTo>
                </a:path>
                <a:path w="9213215" h="5260340">
                  <a:moveTo>
                    <a:pt x="3723278" y="785013"/>
                  </a:moveTo>
                  <a:lnTo>
                    <a:pt x="3723278" y="784378"/>
                  </a:lnTo>
                </a:path>
                <a:path w="9213215" h="5260340">
                  <a:moveTo>
                    <a:pt x="3723278" y="784378"/>
                  </a:moveTo>
                  <a:lnTo>
                    <a:pt x="3723278" y="783235"/>
                  </a:lnTo>
                </a:path>
                <a:path w="9213215" h="5260340">
                  <a:moveTo>
                    <a:pt x="3723278" y="783235"/>
                  </a:moveTo>
                  <a:lnTo>
                    <a:pt x="3723278" y="782028"/>
                  </a:lnTo>
                </a:path>
                <a:path w="9213215" h="5260340">
                  <a:moveTo>
                    <a:pt x="3723278" y="782028"/>
                  </a:moveTo>
                  <a:lnTo>
                    <a:pt x="3723278" y="779425"/>
                  </a:lnTo>
                </a:path>
                <a:path w="9213215" h="5260340">
                  <a:moveTo>
                    <a:pt x="3723278" y="779425"/>
                  </a:moveTo>
                  <a:lnTo>
                    <a:pt x="3723278" y="775602"/>
                  </a:lnTo>
                </a:path>
                <a:path w="9213215" h="5260340">
                  <a:moveTo>
                    <a:pt x="3723278" y="440017"/>
                  </a:moveTo>
                  <a:lnTo>
                    <a:pt x="3723278" y="2370"/>
                  </a:lnTo>
                </a:path>
                <a:path w="9213215" h="5260340">
                  <a:moveTo>
                    <a:pt x="3698259" y="1383246"/>
                  </a:moveTo>
                  <a:lnTo>
                    <a:pt x="3698259" y="953415"/>
                  </a:lnTo>
                </a:path>
                <a:path w="9213215" h="5260340">
                  <a:moveTo>
                    <a:pt x="3698259" y="953585"/>
                  </a:moveTo>
                  <a:lnTo>
                    <a:pt x="3698259" y="785013"/>
                  </a:lnTo>
                </a:path>
                <a:path w="9213215" h="5260340">
                  <a:moveTo>
                    <a:pt x="3698259" y="785013"/>
                  </a:moveTo>
                  <a:lnTo>
                    <a:pt x="3698259" y="784378"/>
                  </a:lnTo>
                </a:path>
                <a:path w="9213215" h="5260340">
                  <a:moveTo>
                    <a:pt x="3698259" y="784378"/>
                  </a:moveTo>
                  <a:lnTo>
                    <a:pt x="3698259" y="783235"/>
                  </a:lnTo>
                </a:path>
                <a:path w="9213215" h="5260340">
                  <a:moveTo>
                    <a:pt x="3698259" y="783235"/>
                  </a:moveTo>
                  <a:lnTo>
                    <a:pt x="3698259" y="782028"/>
                  </a:lnTo>
                </a:path>
                <a:path w="9213215" h="5260340">
                  <a:moveTo>
                    <a:pt x="3698259" y="782028"/>
                  </a:moveTo>
                  <a:lnTo>
                    <a:pt x="3698259" y="779425"/>
                  </a:lnTo>
                </a:path>
                <a:path w="9213215" h="5260340">
                  <a:moveTo>
                    <a:pt x="3698259" y="779425"/>
                  </a:moveTo>
                  <a:lnTo>
                    <a:pt x="3698259" y="775668"/>
                  </a:lnTo>
                </a:path>
                <a:path w="9213215" h="5260340">
                  <a:moveTo>
                    <a:pt x="3698259" y="440081"/>
                  </a:moveTo>
                  <a:lnTo>
                    <a:pt x="3698259" y="2440"/>
                  </a:lnTo>
                </a:path>
                <a:path w="9213215" h="5260340">
                  <a:moveTo>
                    <a:pt x="3673303" y="1383246"/>
                  </a:moveTo>
                  <a:lnTo>
                    <a:pt x="3673303" y="953415"/>
                  </a:lnTo>
                </a:path>
                <a:path w="9213215" h="5260340">
                  <a:moveTo>
                    <a:pt x="3673303" y="953588"/>
                  </a:moveTo>
                  <a:lnTo>
                    <a:pt x="3673303" y="785013"/>
                  </a:lnTo>
                </a:path>
                <a:path w="9213215" h="5260340">
                  <a:moveTo>
                    <a:pt x="3673303" y="785013"/>
                  </a:moveTo>
                  <a:lnTo>
                    <a:pt x="3673303" y="784378"/>
                  </a:lnTo>
                </a:path>
                <a:path w="9213215" h="5260340">
                  <a:moveTo>
                    <a:pt x="3673303" y="784378"/>
                  </a:moveTo>
                  <a:lnTo>
                    <a:pt x="3673303" y="783235"/>
                  </a:lnTo>
                </a:path>
                <a:path w="9213215" h="5260340">
                  <a:moveTo>
                    <a:pt x="3673303" y="783235"/>
                  </a:moveTo>
                  <a:lnTo>
                    <a:pt x="3673303" y="782028"/>
                  </a:lnTo>
                </a:path>
                <a:path w="9213215" h="5260340">
                  <a:moveTo>
                    <a:pt x="3673303" y="782028"/>
                  </a:moveTo>
                  <a:lnTo>
                    <a:pt x="3673303" y="779425"/>
                  </a:lnTo>
                </a:path>
                <a:path w="9213215" h="5260340">
                  <a:moveTo>
                    <a:pt x="3673303" y="779425"/>
                  </a:moveTo>
                  <a:lnTo>
                    <a:pt x="3673303" y="775734"/>
                  </a:lnTo>
                </a:path>
                <a:path w="9213215" h="5260340">
                  <a:moveTo>
                    <a:pt x="3673303" y="440144"/>
                  </a:moveTo>
                  <a:lnTo>
                    <a:pt x="3673303" y="2510"/>
                  </a:lnTo>
                </a:path>
                <a:path w="9213215" h="5260340">
                  <a:moveTo>
                    <a:pt x="3648284" y="1383246"/>
                  </a:moveTo>
                  <a:lnTo>
                    <a:pt x="3648284" y="953415"/>
                  </a:lnTo>
                </a:path>
                <a:path w="9213215" h="5260340">
                  <a:moveTo>
                    <a:pt x="3648284" y="953590"/>
                  </a:moveTo>
                  <a:lnTo>
                    <a:pt x="3648284" y="785013"/>
                  </a:lnTo>
                </a:path>
                <a:path w="9213215" h="5260340">
                  <a:moveTo>
                    <a:pt x="3648284" y="785013"/>
                  </a:moveTo>
                  <a:lnTo>
                    <a:pt x="3648284" y="784378"/>
                  </a:lnTo>
                </a:path>
                <a:path w="9213215" h="5260340">
                  <a:moveTo>
                    <a:pt x="3648284" y="784378"/>
                  </a:moveTo>
                  <a:lnTo>
                    <a:pt x="3648284" y="783235"/>
                  </a:lnTo>
                </a:path>
                <a:path w="9213215" h="5260340">
                  <a:moveTo>
                    <a:pt x="3648284" y="783235"/>
                  </a:moveTo>
                  <a:lnTo>
                    <a:pt x="3648284" y="782028"/>
                  </a:lnTo>
                </a:path>
                <a:path w="9213215" h="5260340">
                  <a:moveTo>
                    <a:pt x="3648284" y="782028"/>
                  </a:moveTo>
                  <a:lnTo>
                    <a:pt x="3648284" y="779425"/>
                  </a:lnTo>
                </a:path>
                <a:path w="9213215" h="5260340">
                  <a:moveTo>
                    <a:pt x="3648284" y="779425"/>
                  </a:moveTo>
                  <a:lnTo>
                    <a:pt x="3648284" y="775800"/>
                  </a:lnTo>
                </a:path>
                <a:path w="9213215" h="5260340">
                  <a:moveTo>
                    <a:pt x="3648284" y="440208"/>
                  </a:moveTo>
                  <a:lnTo>
                    <a:pt x="3648284" y="2580"/>
                  </a:lnTo>
                </a:path>
                <a:path w="9213215" h="5260340">
                  <a:moveTo>
                    <a:pt x="3623265" y="1383246"/>
                  </a:moveTo>
                  <a:lnTo>
                    <a:pt x="3623265" y="953415"/>
                  </a:lnTo>
                </a:path>
                <a:path w="9213215" h="5260340">
                  <a:moveTo>
                    <a:pt x="3623265" y="953593"/>
                  </a:moveTo>
                  <a:lnTo>
                    <a:pt x="3623265" y="785013"/>
                  </a:lnTo>
                </a:path>
                <a:path w="9213215" h="5260340">
                  <a:moveTo>
                    <a:pt x="3623265" y="785013"/>
                  </a:moveTo>
                  <a:lnTo>
                    <a:pt x="3623265" y="784378"/>
                  </a:lnTo>
                </a:path>
                <a:path w="9213215" h="5260340">
                  <a:moveTo>
                    <a:pt x="3623265" y="784378"/>
                  </a:moveTo>
                  <a:lnTo>
                    <a:pt x="3623265" y="783235"/>
                  </a:lnTo>
                </a:path>
                <a:path w="9213215" h="5260340">
                  <a:moveTo>
                    <a:pt x="3623265" y="783235"/>
                  </a:moveTo>
                  <a:lnTo>
                    <a:pt x="3623265" y="782028"/>
                  </a:lnTo>
                </a:path>
                <a:path w="9213215" h="5260340">
                  <a:moveTo>
                    <a:pt x="3623265" y="782028"/>
                  </a:moveTo>
                  <a:lnTo>
                    <a:pt x="3623265" y="779425"/>
                  </a:lnTo>
                </a:path>
                <a:path w="9213215" h="5260340">
                  <a:moveTo>
                    <a:pt x="3623265" y="779425"/>
                  </a:moveTo>
                  <a:lnTo>
                    <a:pt x="3623265" y="775866"/>
                  </a:lnTo>
                </a:path>
                <a:path w="9213215" h="5260340">
                  <a:moveTo>
                    <a:pt x="3623265" y="440271"/>
                  </a:moveTo>
                  <a:lnTo>
                    <a:pt x="3623265" y="2649"/>
                  </a:lnTo>
                </a:path>
                <a:path w="9213215" h="5260340">
                  <a:moveTo>
                    <a:pt x="3598310" y="1383246"/>
                  </a:moveTo>
                  <a:lnTo>
                    <a:pt x="3598310" y="953415"/>
                  </a:lnTo>
                </a:path>
                <a:path w="9213215" h="5260340">
                  <a:moveTo>
                    <a:pt x="3598310" y="953596"/>
                  </a:moveTo>
                  <a:lnTo>
                    <a:pt x="3598310" y="785013"/>
                  </a:lnTo>
                </a:path>
                <a:path w="9213215" h="5260340">
                  <a:moveTo>
                    <a:pt x="3598310" y="785013"/>
                  </a:moveTo>
                  <a:lnTo>
                    <a:pt x="3598310" y="784378"/>
                  </a:lnTo>
                </a:path>
                <a:path w="9213215" h="5260340">
                  <a:moveTo>
                    <a:pt x="3598310" y="784378"/>
                  </a:moveTo>
                  <a:lnTo>
                    <a:pt x="3598310" y="783235"/>
                  </a:lnTo>
                </a:path>
                <a:path w="9213215" h="5260340">
                  <a:moveTo>
                    <a:pt x="3598310" y="783235"/>
                  </a:moveTo>
                  <a:lnTo>
                    <a:pt x="3598310" y="782028"/>
                  </a:lnTo>
                </a:path>
                <a:path w="9213215" h="5260340">
                  <a:moveTo>
                    <a:pt x="3598310" y="782028"/>
                  </a:moveTo>
                  <a:lnTo>
                    <a:pt x="3598310" y="779425"/>
                  </a:lnTo>
                </a:path>
                <a:path w="9213215" h="5260340">
                  <a:moveTo>
                    <a:pt x="3598310" y="779425"/>
                  </a:moveTo>
                  <a:lnTo>
                    <a:pt x="3598310" y="775931"/>
                  </a:lnTo>
                </a:path>
                <a:path w="9213215" h="5260340">
                  <a:moveTo>
                    <a:pt x="3598310" y="440335"/>
                  </a:moveTo>
                  <a:lnTo>
                    <a:pt x="3598310" y="2719"/>
                  </a:lnTo>
                </a:path>
                <a:path w="9213215" h="5260340">
                  <a:moveTo>
                    <a:pt x="3573291" y="1403439"/>
                  </a:moveTo>
                  <a:lnTo>
                    <a:pt x="3573291" y="953415"/>
                  </a:lnTo>
                </a:path>
                <a:path w="9213215" h="5260340">
                  <a:moveTo>
                    <a:pt x="3573291" y="953598"/>
                  </a:moveTo>
                  <a:lnTo>
                    <a:pt x="3573291" y="785013"/>
                  </a:lnTo>
                </a:path>
                <a:path w="9213215" h="5260340">
                  <a:moveTo>
                    <a:pt x="3573291" y="785013"/>
                  </a:moveTo>
                  <a:lnTo>
                    <a:pt x="3573291" y="784378"/>
                  </a:lnTo>
                </a:path>
                <a:path w="9213215" h="5260340">
                  <a:moveTo>
                    <a:pt x="3573291" y="784378"/>
                  </a:moveTo>
                  <a:lnTo>
                    <a:pt x="3573291" y="783235"/>
                  </a:lnTo>
                </a:path>
                <a:path w="9213215" h="5260340">
                  <a:moveTo>
                    <a:pt x="3573291" y="783235"/>
                  </a:moveTo>
                  <a:lnTo>
                    <a:pt x="3573291" y="782028"/>
                  </a:lnTo>
                </a:path>
                <a:path w="9213215" h="5260340">
                  <a:moveTo>
                    <a:pt x="3573291" y="782028"/>
                  </a:moveTo>
                  <a:lnTo>
                    <a:pt x="3573291" y="779425"/>
                  </a:lnTo>
                </a:path>
                <a:path w="9213215" h="5260340">
                  <a:moveTo>
                    <a:pt x="3573291" y="779425"/>
                  </a:moveTo>
                  <a:lnTo>
                    <a:pt x="3573291" y="775997"/>
                  </a:lnTo>
                </a:path>
                <a:path w="9213215" h="5260340">
                  <a:moveTo>
                    <a:pt x="3573291" y="440398"/>
                  </a:moveTo>
                  <a:lnTo>
                    <a:pt x="3573291" y="2789"/>
                  </a:lnTo>
                </a:path>
                <a:path w="9213215" h="5260340">
                  <a:moveTo>
                    <a:pt x="3548335" y="1403439"/>
                  </a:moveTo>
                  <a:lnTo>
                    <a:pt x="3548335" y="953415"/>
                  </a:lnTo>
                </a:path>
                <a:path w="9213215" h="5260340">
                  <a:moveTo>
                    <a:pt x="3548335" y="953601"/>
                  </a:moveTo>
                  <a:lnTo>
                    <a:pt x="3548335" y="785013"/>
                  </a:lnTo>
                </a:path>
                <a:path w="9213215" h="5260340">
                  <a:moveTo>
                    <a:pt x="3548335" y="785013"/>
                  </a:moveTo>
                  <a:lnTo>
                    <a:pt x="3548335" y="784378"/>
                  </a:lnTo>
                </a:path>
                <a:path w="9213215" h="5260340">
                  <a:moveTo>
                    <a:pt x="3548335" y="784378"/>
                  </a:moveTo>
                  <a:lnTo>
                    <a:pt x="3548335" y="783235"/>
                  </a:lnTo>
                </a:path>
                <a:path w="9213215" h="5260340">
                  <a:moveTo>
                    <a:pt x="3548335" y="783235"/>
                  </a:moveTo>
                  <a:lnTo>
                    <a:pt x="3548335" y="782028"/>
                  </a:lnTo>
                </a:path>
                <a:path w="9213215" h="5260340">
                  <a:moveTo>
                    <a:pt x="3548335" y="782028"/>
                  </a:moveTo>
                  <a:lnTo>
                    <a:pt x="3548335" y="779425"/>
                  </a:lnTo>
                </a:path>
                <a:path w="9213215" h="5260340">
                  <a:moveTo>
                    <a:pt x="3548335" y="779425"/>
                  </a:moveTo>
                  <a:lnTo>
                    <a:pt x="3548335" y="776063"/>
                  </a:lnTo>
                </a:path>
                <a:path w="9213215" h="5260340">
                  <a:moveTo>
                    <a:pt x="3548335" y="440462"/>
                  </a:moveTo>
                  <a:lnTo>
                    <a:pt x="3548335" y="2859"/>
                  </a:lnTo>
                </a:path>
                <a:path w="9213215" h="5260340">
                  <a:moveTo>
                    <a:pt x="3523380" y="1403439"/>
                  </a:moveTo>
                  <a:lnTo>
                    <a:pt x="3523380" y="953415"/>
                  </a:lnTo>
                </a:path>
                <a:path w="9213215" h="5260340">
                  <a:moveTo>
                    <a:pt x="3523380" y="953604"/>
                  </a:moveTo>
                  <a:lnTo>
                    <a:pt x="3523380" y="785013"/>
                  </a:lnTo>
                </a:path>
                <a:path w="9213215" h="5260340">
                  <a:moveTo>
                    <a:pt x="3523380" y="785013"/>
                  </a:moveTo>
                  <a:lnTo>
                    <a:pt x="3523380" y="784378"/>
                  </a:lnTo>
                </a:path>
                <a:path w="9213215" h="5260340">
                  <a:moveTo>
                    <a:pt x="3523380" y="784378"/>
                  </a:moveTo>
                  <a:lnTo>
                    <a:pt x="3523380" y="783235"/>
                  </a:lnTo>
                </a:path>
                <a:path w="9213215" h="5260340">
                  <a:moveTo>
                    <a:pt x="3523380" y="783235"/>
                  </a:moveTo>
                  <a:lnTo>
                    <a:pt x="3523380" y="782028"/>
                  </a:lnTo>
                </a:path>
                <a:path w="9213215" h="5260340">
                  <a:moveTo>
                    <a:pt x="3523380" y="782028"/>
                  </a:moveTo>
                  <a:lnTo>
                    <a:pt x="3523380" y="779425"/>
                  </a:lnTo>
                </a:path>
                <a:path w="9213215" h="5260340">
                  <a:moveTo>
                    <a:pt x="3523380" y="779425"/>
                  </a:moveTo>
                  <a:lnTo>
                    <a:pt x="3523380" y="776129"/>
                  </a:lnTo>
                </a:path>
                <a:path w="9213215" h="5260340">
                  <a:moveTo>
                    <a:pt x="3523380" y="440525"/>
                  </a:moveTo>
                  <a:lnTo>
                    <a:pt x="3523380" y="2928"/>
                  </a:lnTo>
                </a:path>
                <a:path w="9213215" h="5260340">
                  <a:moveTo>
                    <a:pt x="3498361" y="1403439"/>
                  </a:moveTo>
                  <a:lnTo>
                    <a:pt x="3498361" y="953415"/>
                  </a:lnTo>
                </a:path>
                <a:path w="9213215" h="5260340">
                  <a:moveTo>
                    <a:pt x="3498361" y="953607"/>
                  </a:moveTo>
                  <a:lnTo>
                    <a:pt x="3498361" y="785013"/>
                  </a:lnTo>
                </a:path>
                <a:path w="9213215" h="5260340">
                  <a:moveTo>
                    <a:pt x="3498361" y="785013"/>
                  </a:moveTo>
                  <a:lnTo>
                    <a:pt x="3498361" y="784378"/>
                  </a:lnTo>
                </a:path>
                <a:path w="9213215" h="5260340">
                  <a:moveTo>
                    <a:pt x="3498361" y="784378"/>
                  </a:moveTo>
                  <a:lnTo>
                    <a:pt x="3498361" y="783235"/>
                  </a:lnTo>
                </a:path>
                <a:path w="9213215" h="5260340">
                  <a:moveTo>
                    <a:pt x="3498361" y="783235"/>
                  </a:moveTo>
                  <a:lnTo>
                    <a:pt x="3498361" y="782028"/>
                  </a:lnTo>
                </a:path>
                <a:path w="9213215" h="5260340">
                  <a:moveTo>
                    <a:pt x="3498361" y="782028"/>
                  </a:moveTo>
                  <a:lnTo>
                    <a:pt x="3498361" y="779425"/>
                  </a:lnTo>
                </a:path>
                <a:path w="9213215" h="5260340">
                  <a:moveTo>
                    <a:pt x="3498361" y="779425"/>
                  </a:moveTo>
                  <a:lnTo>
                    <a:pt x="3498361" y="776195"/>
                  </a:lnTo>
                </a:path>
                <a:path w="9213215" h="5260340">
                  <a:moveTo>
                    <a:pt x="3498361" y="440589"/>
                  </a:moveTo>
                  <a:lnTo>
                    <a:pt x="3498361" y="2998"/>
                  </a:lnTo>
                </a:path>
                <a:path w="9213215" h="5260340">
                  <a:moveTo>
                    <a:pt x="3473405" y="1423569"/>
                  </a:moveTo>
                  <a:lnTo>
                    <a:pt x="3473405" y="953415"/>
                  </a:lnTo>
                </a:path>
                <a:path w="9213215" h="5260340">
                  <a:moveTo>
                    <a:pt x="3473405" y="953609"/>
                  </a:moveTo>
                  <a:lnTo>
                    <a:pt x="3473405" y="785013"/>
                  </a:lnTo>
                </a:path>
                <a:path w="9213215" h="5260340">
                  <a:moveTo>
                    <a:pt x="3473405" y="785013"/>
                  </a:moveTo>
                  <a:lnTo>
                    <a:pt x="3473405" y="784378"/>
                  </a:lnTo>
                </a:path>
                <a:path w="9213215" h="5260340">
                  <a:moveTo>
                    <a:pt x="3473405" y="784378"/>
                  </a:moveTo>
                  <a:lnTo>
                    <a:pt x="3473405" y="783235"/>
                  </a:lnTo>
                </a:path>
                <a:path w="9213215" h="5260340">
                  <a:moveTo>
                    <a:pt x="3473405" y="783235"/>
                  </a:moveTo>
                  <a:lnTo>
                    <a:pt x="3473405" y="782028"/>
                  </a:lnTo>
                </a:path>
                <a:path w="9213215" h="5260340">
                  <a:moveTo>
                    <a:pt x="3473405" y="782028"/>
                  </a:moveTo>
                  <a:lnTo>
                    <a:pt x="3473405" y="779425"/>
                  </a:lnTo>
                </a:path>
                <a:path w="9213215" h="5260340">
                  <a:moveTo>
                    <a:pt x="3473405" y="779425"/>
                  </a:moveTo>
                  <a:lnTo>
                    <a:pt x="3473405" y="776261"/>
                  </a:lnTo>
                </a:path>
                <a:path w="9213215" h="5260340">
                  <a:moveTo>
                    <a:pt x="3473405" y="440716"/>
                  </a:moveTo>
                  <a:lnTo>
                    <a:pt x="3473405" y="3068"/>
                  </a:lnTo>
                </a:path>
                <a:path w="9213215" h="5260340">
                  <a:moveTo>
                    <a:pt x="3448386" y="1423569"/>
                  </a:moveTo>
                  <a:lnTo>
                    <a:pt x="3448386" y="953415"/>
                  </a:lnTo>
                </a:path>
                <a:path w="9213215" h="5260340">
                  <a:moveTo>
                    <a:pt x="3448386" y="953612"/>
                  </a:moveTo>
                  <a:lnTo>
                    <a:pt x="3448386" y="785013"/>
                  </a:lnTo>
                </a:path>
                <a:path w="9213215" h="5260340">
                  <a:moveTo>
                    <a:pt x="3448386" y="785013"/>
                  </a:moveTo>
                  <a:lnTo>
                    <a:pt x="3448386" y="784378"/>
                  </a:lnTo>
                </a:path>
                <a:path w="9213215" h="5260340">
                  <a:moveTo>
                    <a:pt x="3448386" y="784378"/>
                  </a:moveTo>
                  <a:lnTo>
                    <a:pt x="3448386" y="783235"/>
                  </a:lnTo>
                </a:path>
                <a:path w="9213215" h="5260340">
                  <a:moveTo>
                    <a:pt x="3448386" y="783235"/>
                  </a:moveTo>
                  <a:lnTo>
                    <a:pt x="3448386" y="782028"/>
                  </a:lnTo>
                </a:path>
                <a:path w="9213215" h="5260340">
                  <a:moveTo>
                    <a:pt x="3448386" y="782028"/>
                  </a:moveTo>
                  <a:lnTo>
                    <a:pt x="3448386" y="779425"/>
                  </a:lnTo>
                </a:path>
                <a:path w="9213215" h="5260340">
                  <a:moveTo>
                    <a:pt x="3448386" y="779425"/>
                  </a:moveTo>
                  <a:lnTo>
                    <a:pt x="3448386" y="776327"/>
                  </a:lnTo>
                </a:path>
                <a:path w="9213215" h="5260340">
                  <a:moveTo>
                    <a:pt x="3448386" y="440716"/>
                  </a:moveTo>
                  <a:lnTo>
                    <a:pt x="3448386" y="3137"/>
                  </a:lnTo>
                </a:path>
                <a:path w="9213215" h="5260340">
                  <a:moveTo>
                    <a:pt x="3423431" y="1423569"/>
                  </a:moveTo>
                  <a:lnTo>
                    <a:pt x="3423431" y="953415"/>
                  </a:lnTo>
                </a:path>
                <a:path w="9213215" h="5260340">
                  <a:moveTo>
                    <a:pt x="3423431" y="953615"/>
                  </a:moveTo>
                  <a:lnTo>
                    <a:pt x="3423431" y="785013"/>
                  </a:lnTo>
                </a:path>
                <a:path w="9213215" h="5260340">
                  <a:moveTo>
                    <a:pt x="3423431" y="785013"/>
                  </a:moveTo>
                  <a:lnTo>
                    <a:pt x="3423431" y="784378"/>
                  </a:lnTo>
                </a:path>
                <a:path w="9213215" h="5260340">
                  <a:moveTo>
                    <a:pt x="3423431" y="784378"/>
                  </a:moveTo>
                  <a:lnTo>
                    <a:pt x="3423431" y="783235"/>
                  </a:lnTo>
                </a:path>
                <a:path w="9213215" h="5260340">
                  <a:moveTo>
                    <a:pt x="3423431" y="783235"/>
                  </a:moveTo>
                  <a:lnTo>
                    <a:pt x="3423431" y="782028"/>
                  </a:lnTo>
                </a:path>
                <a:path w="9213215" h="5260340">
                  <a:moveTo>
                    <a:pt x="3423431" y="782028"/>
                  </a:moveTo>
                  <a:lnTo>
                    <a:pt x="3423431" y="779425"/>
                  </a:lnTo>
                </a:path>
                <a:path w="9213215" h="5260340">
                  <a:moveTo>
                    <a:pt x="3423431" y="779425"/>
                  </a:moveTo>
                  <a:lnTo>
                    <a:pt x="3423431" y="776392"/>
                  </a:lnTo>
                </a:path>
                <a:path w="9213215" h="5260340">
                  <a:moveTo>
                    <a:pt x="3423431" y="440843"/>
                  </a:moveTo>
                  <a:lnTo>
                    <a:pt x="3423431" y="3207"/>
                  </a:lnTo>
                </a:path>
                <a:path w="9213215" h="5260340">
                  <a:moveTo>
                    <a:pt x="3398412" y="1443762"/>
                  </a:moveTo>
                  <a:lnTo>
                    <a:pt x="3398412" y="953415"/>
                  </a:lnTo>
                </a:path>
                <a:path w="9213215" h="5260340">
                  <a:moveTo>
                    <a:pt x="3398412" y="953617"/>
                  </a:moveTo>
                  <a:lnTo>
                    <a:pt x="3398412" y="785013"/>
                  </a:lnTo>
                </a:path>
                <a:path w="9213215" h="5260340">
                  <a:moveTo>
                    <a:pt x="3398412" y="785013"/>
                  </a:moveTo>
                  <a:lnTo>
                    <a:pt x="3398412" y="784378"/>
                  </a:lnTo>
                </a:path>
                <a:path w="9213215" h="5260340">
                  <a:moveTo>
                    <a:pt x="3398412" y="784378"/>
                  </a:moveTo>
                  <a:lnTo>
                    <a:pt x="3398412" y="783235"/>
                  </a:lnTo>
                </a:path>
                <a:path w="9213215" h="5260340">
                  <a:moveTo>
                    <a:pt x="3398412" y="783235"/>
                  </a:moveTo>
                  <a:lnTo>
                    <a:pt x="3398412" y="782028"/>
                  </a:lnTo>
                </a:path>
                <a:path w="9213215" h="5260340">
                  <a:moveTo>
                    <a:pt x="3398412" y="782028"/>
                  </a:moveTo>
                  <a:lnTo>
                    <a:pt x="3398412" y="779425"/>
                  </a:lnTo>
                </a:path>
                <a:path w="9213215" h="5260340">
                  <a:moveTo>
                    <a:pt x="3398412" y="779425"/>
                  </a:moveTo>
                  <a:lnTo>
                    <a:pt x="3398412" y="776458"/>
                  </a:lnTo>
                </a:path>
                <a:path w="9213215" h="5260340">
                  <a:moveTo>
                    <a:pt x="3398412" y="440906"/>
                  </a:moveTo>
                  <a:lnTo>
                    <a:pt x="3398412" y="3277"/>
                  </a:lnTo>
                </a:path>
                <a:path w="9213215" h="5260340">
                  <a:moveTo>
                    <a:pt x="3373393" y="1443762"/>
                  </a:moveTo>
                  <a:lnTo>
                    <a:pt x="3373393" y="953415"/>
                  </a:lnTo>
                </a:path>
                <a:path w="9213215" h="5260340">
                  <a:moveTo>
                    <a:pt x="3373393" y="953620"/>
                  </a:moveTo>
                  <a:lnTo>
                    <a:pt x="3373393" y="785013"/>
                  </a:lnTo>
                </a:path>
                <a:path w="9213215" h="5260340">
                  <a:moveTo>
                    <a:pt x="3373393" y="785013"/>
                  </a:moveTo>
                  <a:lnTo>
                    <a:pt x="3373393" y="784378"/>
                  </a:lnTo>
                </a:path>
                <a:path w="9213215" h="5260340">
                  <a:moveTo>
                    <a:pt x="3373393" y="784378"/>
                  </a:moveTo>
                  <a:lnTo>
                    <a:pt x="3373393" y="783235"/>
                  </a:lnTo>
                </a:path>
                <a:path w="9213215" h="5260340">
                  <a:moveTo>
                    <a:pt x="3373393" y="783235"/>
                  </a:moveTo>
                  <a:lnTo>
                    <a:pt x="3373393" y="782028"/>
                  </a:lnTo>
                </a:path>
                <a:path w="9213215" h="5260340">
                  <a:moveTo>
                    <a:pt x="3373393" y="782028"/>
                  </a:moveTo>
                  <a:lnTo>
                    <a:pt x="3373393" y="779425"/>
                  </a:lnTo>
                </a:path>
                <a:path w="9213215" h="5260340">
                  <a:moveTo>
                    <a:pt x="3373393" y="779425"/>
                  </a:moveTo>
                  <a:lnTo>
                    <a:pt x="3373393" y="776524"/>
                  </a:lnTo>
                </a:path>
                <a:path w="9213215" h="5260340">
                  <a:moveTo>
                    <a:pt x="3373393" y="440970"/>
                  </a:moveTo>
                  <a:lnTo>
                    <a:pt x="3373392" y="3347"/>
                  </a:lnTo>
                </a:path>
                <a:path w="9213215" h="5260340">
                  <a:moveTo>
                    <a:pt x="3348437" y="1443762"/>
                  </a:moveTo>
                  <a:lnTo>
                    <a:pt x="3348437" y="953415"/>
                  </a:lnTo>
                </a:path>
                <a:path w="9213215" h="5260340">
                  <a:moveTo>
                    <a:pt x="3348437" y="953623"/>
                  </a:moveTo>
                  <a:lnTo>
                    <a:pt x="3348437" y="785013"/>
                  </a:lnTo>
                </a:path>
                <a:path w="9213215" h="5260340">
                  <a:moveTo>
                    <a:pt x="3348437" y="785013"/>
                  </a:moveTo>
                  <a:lnTo>
                    <a:pt x="3348437" y="784378"/>
                  </a:lnTo>
                </a:path>
                <a:path w="9213215" h="5260340">
                  <a:moveTo>
                    <a:pt x="3348437" y="784378"/>
                  </a:moveTo>
                  <a:lnTo>
                    <a:pt x="3348437" y="783235"/>
                  </a:lnTo>
                </a:path>
                <a:path w="9213215" h="5260340">
                  <a:moveTo>
                    <a:pt x="3348437" y="783235"/>
                  </a:moveTo>
                  <a:lnTo>
                    <a:pt x="3348437" y="782028"/>
                  </a:lnTo>
                </a:path>
                <a:path w="9213215" h="5260340">
                  <a:moveTo>
                    <a:pt x="3348437" y="782028"/>
                  </a:moveTo>
                  <a:lnTo>
                    <a:pt x="3348437" y="779425"/>
                  </a:lnTo>
                </a:path>
                <a:path w="9213215" h="5260340">
                  <a:moveTo>
                    <a:pt x="3348437" y="779425"/>
                  </a:moveTo>
                  <a:lnTo>
                    <a:pt x="3348437" y="776590"/>
                  </a:lnTo>
                </a:path>
                <a:path w="9213215" h="5260340">
                  <a:moveTo>
                    <a:pt x="3348437" y="441033"/>
                  </a:moveTo>
                  <a:lnTo>
                    <a:pt x="3348437" y="3416"/>
                  </a:lnTo>
                </a:path>
                <a:path w="9213215" h="5260340">
                  <a:moveTo>
                    <a:pt x="3323418" y="1463891"/>
                  </a:moveTo>
                  <a:lnTo>
                    <a:pt x="3323418" y="953415"/>
                  </a:lnTo>
                </a:path>
                <a:path w="9213215" h="5260340">
                  <a:moveTo>
                    <a:pt x="3323418" y="953626"/>
                  </a:moveTo>
                  <a:lnTo>
                    <a:pt x="3323418" y="785013"/>
                  </a:lnTo>
                </a:path>
                <a:path w="9213215" h="5260340">
                  <a:moveTo>
                    <a:pt x="3323418" y="785013"/>
                  </a:moveTo>
                  <a:lnTo>
                    <a:pt x="3323418" y="784378"/>
                  </a:lnTo>
                </a:path>
                <a:path w="9213215" h="5260340">
                  <a:moveTo>
                    <a:pt x="3323418" y="784378"/>
                  </a:moveTo>
                  <a:lnTo>
                    <a:pt x="3323418" y="783235"/>
                  </a:lnTo>
                </a:path>
                <a:path w="9213215" h="5260340">
                  <a:moveTo>
                    <a:pt x="3323418" y="783235"/>
                  </a:moveTo>
                  <a:lnTo>
                    <a:pt x="3323418" y="782028"/>
                  </a:lnTo>
                </a:path>
                <a:path w="9213215" h="5260340">
                  <a:moveTo>
                    <a:pt x="3323418" y="782028"/>
                  </a:moveTo>
                  <a:lnTo>
                    <a:pt x="3323418" y="779425"/>
                  </a:lnTo>
                </a:path>
                <a:path w="9213215" h="5260340">
                  <a:moveTo>
                    <a:pt x="3323418" y="779425"/>
                  </a:moveTo>
                  <a:lnTo>
                    <a:pt x="3323418" y="776648"/>
                  </a:lnTo>
                </a:path>
                <a:path w="9213215" h="5260340">
                  <a:moveTo>
                    <a:pt x="3323418" y="441097"/>
                  </a:moveTo>
                  <a:lnTo>
                    <a:pt x="3323418" y="3486"/>
                  </a:lnTo>
                </a:path>
                <a:path w="9213215" h="5260340">
                  <a:moveTo>
                    <a:pt x="3298463" y="1463891"/>
                  </a:moveTo>
                  <a:lnTo>
                    <a:pt x="3298463" y="953415"/>
                  </a:lnTo>
                </a:path>
                <a:path w="9213215" h="5260340">
                  <a:moveTo>
                    <a:pt x="3298463" y="953628"/>
                  </a:moveTo>
                  <a:lnTo>
                    <a:pt x="3298463" y="785013"/>
                  </a:lnTo>
                </a:path>
                <a:path w="9213215" h="5260340">
                  <a:moveTo>
                    <a:pt x="3298463" y="785013"/>
                  </a:moveTo>
                  <a:lnTo>
                    <a:pt x="3298463" y="784378"/>
                  </a:lnTo>
                </a:path>
                <a:path w="9213215" h="5260340">
                  <a:moveTo>
                    <a:pt x="3298463" y="784378"/>
                  </a:moveTo>
                  <a:lnTo>
                    <a:pt x="3298463" y="783235"/>
                  </a:lnTo>
                </a:path>
                <a:path w="9213215" h="5260340">
                  <a:moveTo>
                    <a:pt x="3298463" y="783235"/>
                  </a:moveTo>
                  <a:lnTo>
                    <a:pt x="3298463" y="782028"/>
                  </a:lnTo>
                </a:path>
                <a:path w="9213215" h="5260340">
                  <a:moveTo>
                    <a:pt x="3298463" y="782028"/>
                  </a:moveTo>
                  <a:lnTo>
                    <a:pt x="3298463" y="779425"/>
                  </a:lnTo>
                </a:path>
                <a:path w="9213215" h="5260340">
                  <a:moveTo>
                    <a:pt x="3298463" y="779425"/>
                  </a:moveTo>
                  <a:lnTo>
                    <a:pt x="3298463" y="776709"/>
                  </a:lnTo>
                </a:path>
                <a:path w="9213215" h="5260340">
                  <a:moveTo>
                    <a:pt x="3298463" y="441160"/>
                  </a:moveTo>
                  <a:lnTo>
                    <a:pt x="3298463" y="3556"/>
                  </a:lnTo>
                </a:path>
                <a:path w="9213215" h="5260340">
                  <a:moveTo>
                    <a:pt x="3273444" y="1463891"/>
                  </a:moveTo>
                  <a:lnTo>
                    <a:pt x="3273444" y="953415"/>
                  </a:lnTo>
                </a:path>
                <a:path w="9213215" h="5260340">
                  <a:moveTo>
                    <a:pt x="3273444" y="953631"/>
                  </a:moveTo>
                  <a:lnTo>
                    <a:pt x="3273444" y="785013"/>
                  </a:lnTo>
                </a:path>
                <a:path w="9213215" h="5260340">
                  <a:moveTo>
                    <a:pt x="3273444" y="785013"/>
                  </a:moveTo>
                  <a:lnTo>
                    <a:pt x="3273444" y="784378"/>
                  </a:lnTo>
                </a:path>
                <a:path w="9213215" h="5260340">
                  <a:moveTo>
                    <a:pt x="3273444" y="784378"/>
                  </a:moveTo>
                  <a:lnTo>
                    <a:pt x="3273444" y="783235"/>
                  </a:lnTo>
                </a:path>
                <a:path w="9213215" h="5260340">
                  <a:moveTo>
                    <a:pt x="3273444" y="783235"/>
                  </a:moveTo>
                  <a:lnTo>
                    <a:pt x="3273444" y="782028"/>
                  </a:lnTo>
                </a:path>
                <a:path w="9213215" h="5260340">
                  <a:moveTo>
                    <a:pt x="3273444" y="782028"/>
                  </a:moveTo>
                  <a:lnTo>
                    <a:pt x="3273444" y="779425"/>
                  </a:lnTo>
                </a:path>
                <a:path w="9213215" h="5260340">
                  <a:moveTo>
                    <a:pt x="3273443" y="779425"/>
                  </a:moveTo>
                  <a:lnTo>
                    <a:pt x="3273443" y="776770"/>
                  </a:lnTo>
                </a:path>
                <a:path w="9213215" h="5260340">
                  <a:moveTo>
                    <a:pt x="3273444" y="441224"/>
                  </a:moveTo>
                  <a:lnTo>
                    <a:pt x="3273444" y="3626"/>
                  </a:lnTo>
                </a:path>
                <a:path w="9213215" h="5260340">
                  <a:moveTo>
                    <a:pt x="3248488" y="1484021"/>
                  </a:moveTo>
                  <a:lnTo>
                    <a:pt x="3248488" y="953415"/>
                  </a:lnTo>
                </a:path>
                <a:path w="9213215" h="5260340">
                  <a:moveTo>
                    <a:pt x="3248488" y="953634"/>
                  </a:moveTo>
                  <a:lnTo>
                    <a:pt x="3248488" y="785013"/>
                  </a:lnTo>
                </a:path>
                <a:path w="9213215" h="5260340">
                  <a:moveTo>
                    <a:pt x="3248488" y="785013"/>
                  </a:moveTo>
                  <a:lnTo>
                    <a:pt x="3248488" y="784378"/>
                  </a:lnTo>
                </a:path>
                <a:path w="9213215" h="5260340">
                  <a:moveTo>
                    <a:pt x="3248488" y="784378"/>
                  </a:moveTo>
                  <a:lnTo>
                    <a:pt x="3248488" y="783235"/>
                  </a:lnTo>
                </a:path>
                <a:path w="9213215" h="5260340">
                  <a:moveTo>
                    <a:pt x="3248488" y="783235"/>
                  </a:moveTo>
                  <a:lnTo>
                    <a:pt x="3248488" y="782028"/>
                  </a:lnTo>
                </a:path>
                <a:path w="9213215" h="5260340">
                  <a:moveTo>
                    <a:pt x="3248488" y="782028"/>
                  </a:moveTo>
                  <a:lnTo>
                    <a:pt x="3248488" y="779425"/>
                  </a:lnTo>
                </a:path>
                <a:path w="9213215" h="5260340">
                  <a:moveTo>
                    <a:pt x="3248488" y="779425"/>
                  </a:moveTo>
                  <a:lnTo>
                    <a:pt x="3248488" y="776826"/>
                  </a:lnTo>
                </a:path>
                <a:path w="9213215" h="5260340">
                  <a:moveTo>
                    <a:pt x="3248488" y="441287"/>
                  </a:moveTo>
                  <a:lnTo>
                    <a:pt x="3248488" y="3695"/>
                  </a:lnTo>
                </a:path>
                <a:path w="9213215" h="5260340">
                  <a:moveTo>
                    <a:pt x="3223469" y="1484021"/>
                  </a:moveTo>
                  <a:lnTo>
                    <a:pt x="3223469" y="953415"/>
                  </a:lnTo>
                </a:path>
                <a:path w="9213215" h="5260340">
                  <a:moveTo>
                    <a:pt x="3223469" y="953636"/>
                  </a:moveTo>
                  <a:lnTo>
                    <a:pt x="3223469" y="785013"/>
                  </a:lnTo>
                </a:path>
                <a:path w="9213215" h="5260340">
                  <a:moveTo>
                    <a:pt x="3223469" y="785013"/>
                  </a:moveTo>
                  <a:lnTo>
                    <a:pt x="3223469" y="784378"/>
                  </a:lnTo>
                </a:path>
                <a:path w="9213215" h="5260340">
                  <a:moveTo>
                    <a:pt x="3223469" y="784378"/>
                  </a:moveTo>
                  <a:lnTo>
                    <a:pt x="3223469" y="783235"/>
                  </a:lnTo>
                </a:path>
                <a:path w="9213215" h="5260340">
                  <a:moveTo>
                    <a:pt x="3223469" y="783235"/>
                  </a:moveTo>
                  <a:lnTo>
                    <a:pt x="3223469" y="782028"/>
                  </a:lnTo>
                </a:path>
                <a:path w="9213215" h="5260340">
                  <a:moveTo>
                    <a:pt x="3223469" y="782028"/>
                  </a:moveTo>
                  <a:lnTo>
                    <a:pt x="3223469" y="779425"/>
                  </a:lnTo>
                </a:path>
                <a:path w="9213215" h="5260340">
                  <a:moveTo>
                    <a:pt x="3223469" y="779425"/>
                  </a:moveTo>
                  <a:lnTo>
                    <a:pt x="3223469" y="776899"/>
                  </a:lnTo>
                </a:path>
                <a:path w="9213215" h="5260340">
                  <a:moveTo>
                    <a:pt x="3223469" y="441351"/>
                  </a:moveTo>
                  <a:lnTo>
                    <a:pt x="3223469" y="3765"/>
                  </a:lnTo>
                </a:path>
                <a:path w="9213215" h="5260340">
                  <a:moveTo>
                    <a:pt x="3198514" y="1484021"/>
                  </a:moveTo>
                  <a:lnTo>
                    <a:pt x="3198514" y="953415"/>
                  </a:lnTo>
                </a:path>
                <a:path w="9213215" h="5260340">
                  <a:moveTo>
                    <a:pt x="3198514" y="953639"/>
                  </a:moveTo>
                  <a:lnTo>
                    <a:pt x="3198514" y="785013"/>
                  </a:lnTo>
                </a:path>
                <a:path w="9213215" h="5260340">
                  <a:moveTo>
                    <a:pt x="3198514" y="785013"/>
                  </a:moveTo>
                  <a:lnTo>
                    <a:pt x="3198514" y="784378"/>
                  </a:lnTo>
                </a:path>
                <a:path w="9213215" h="5260340">
                  <a:moveTo>
                    <a:pt x="3198514" y="784378"/>
                  </a:moveTo>
                  <a:lnTo>
                    <a:pt x="3198514" y="783235"/>
                  </a:lnTo>
                </a:path>
                <a:path w="9213215" h="5260340">
                  <a:moveTo>
                    <a:pt x="3198514" y="783235"/>
                  </a:moveTo>
                  <a:lnTo>
                    <a:pt x="3198514" y="782028"/>
                  </a:lnTo>
                </a:path>
                <a:path w="9213215" h="5260340">
                  <a:moveTo>
                    <a:pt x="3198514" y="782028"/>
                  </a:moveTo>
                  <a:lnTo>
                    <a:pt x="3198514" y="779425"/>
                  </a:lnTo>
                </a:path>
                <a:path w="9213215" h="5260340">
                  <a:moveTo>
                    <a:pt x="3198513" y="779425"/>
                  </a:moveTo>
                  <a:lnTo>
                    <a:pt x="3198513" y="776971"/>
                  </a:lnTo>
                </a:path>
                <a:path w="9213215" h="5260340">
                  <a:moveTo>
                    <a:pt x="3198514" y="441414"/>
                  </a:moveTo>
                  <a:lnTo>
                    <a:pt x="3198514" y="3835"/>
                  </a:lnTo>
                </a:path>
                <a:path w="9213215" h="5260340">
                  <a:moveTo>
                    <a:pt x="3173495" y="1504214"/>
                  </a:moveTo>
                  <a:lnTo>
                    <a:pt x="3173495" y="953415"/>
                  </a:lnTo>
                </a:path>
                <a:path w="9213215" h="5260340">
                  <a:moveTo>
                    <a:pt x="3173495" y="953642"/>
                  </a:moveTo>
                  <a:lnTo>
                    <a:pt x="3173495" y="785013"/>
                  </a:lnTo>
                </a:path>
                <a:path w="9213215" h="5260340">
                  <a:moveTo>
                    <a:pt x="3173495" y="785013"/>
                  </a:moveTo>
                  <a:lnTo>
                    <a:pt x="3173495" y="784378"/>
                  </a:lnTo>
                </a:path>
                <a:path w="9213215" h="5260340">
                  <a:moveTo>
                    <a:pt x="3173495" y="784378"/>
                  </a:moveTo>
                  <a:lnTo>
                    <a:pt x="3173495" y="783235"/>
                  </a:lnTo>
                </a:path>
                <a:path w="9213215" h="5260340">
                  <a:moveTo>
                    <a:pt x="3173495" y="783235"/>
                  </a:moveTo>
                  <a:lnTo>
                    <a:pt x="3173495" y="782028"/>
                  </a:lnTo>
                </a:path>
                <a:path w="9213215" h="5260340">
                  <a:moveTo>
                    <a:pt x="3173495" y="782028"/>
                  </a:moveTo>
                  <a:lnTo>
                    <a:pt x="3173495" y="779425"/>
                  </a:lnTo>
                </a:path>
                <a:path w="9213215" h="5260340">
                  <a:moveTo>
                    <a:pt x="3173495" y="779425"/>
                  </a:moveTo>
                  <a:lnTo>
                    <a:pt x="3173495" y="777044"/>
                  </a:lnTo>
                </a:path>
                <a:path w="9213215" h="5260340">
                  <a:moveTo>
                    <a:pt x="3173495" y="441541"/>
                  </a:moveTo>
                  <a:lnTo>
                    <a:pt x="3173495" y="3905"/>
                  </a:lnTo>
                </a:path>
                <a:path w="9213215" h="5260340">
                  <a:moveTo>
                    <a:pt x="3148539" y="1504214"/>
                  </a:moveTo>
                  <a:lnTo>
                    <a:pt x="3148539" y="953415"/>
                  </a:lnTo>
                </a:path>
                <a:path w="9213215" h="5260340">
                  <a:moveTo>
                    <a:pt x="3148539" y="953644"/>
                  </a:moveTo>
                  <a:lnTo>
                    <a:pt x="3148539" y="785013"/>
                  </a:lnTo>
                </a:path>
                <a:path w="9213215" h="5260340">
                  <a:moveTo>
                    <a:pt x="3148539" y="785013"/>
                  </a:moveTo>
                  <a:lnTo>
                    <a:pt x="3148539" y="784378"/>
                  </a:lnTo>
                </a:path>
                <a:path w="9213215" h="5260340">
                  <a:moveTo>
                    <a:pt x="3148539" y="784378"/>
                  </a:moveTo>
                  <a:lnTo>
                    <a:pt x="3148539" y="783235"/>
                  </a:lnTo>
                </a:path>
                <a:path w="9213215" h="5260340">
                  <a:moveTo>
                    <a:pt x="3148539" y="783235"/>
                  </a:moveTo>
                  <a:lnTo>
                    <a:pt x="3148539" y="782028"/>
                  </a:lnTo>
                </a:path>
                <a:path w="9213215" h="5260340">
                  <a:moveTo>
                    <a:pt x="3148539" y="782028"/>
                  </a:moveTo>
                  <a:lnTo>
                    <a:pt x="3148539" y="779425"/>
                  </a:lnTo>
                </a:path>
                <a:path w="9213215" h="5260340">
                  <a:moveTo>
                    <a:pt x="3148539" y="779425"/>
                  </a:moveTo>
                  <a:lnTo>
                    <a:pt x="3148539" y="777117"/>
                  </a:lnTo>
                </a:path>
                <a:path w="9213215" h="5260340">
                  <a:moveTo>
                    <a:pt x="3148539" y="441605"/>
                  </a:moveTo>
                  <a:lnTo>
                    <a:pt x="3148539" y="3974"/>
                  </a:lnTo>
                </a:path>
                <a:path w="9213215" h="5260340">
                  <a:moveTo>
                    <a:pt x="3123520" y="1504214"/>
                  </a:moveTo>
                  <a:lnTo>
                    <a:pt x="3123520" y="953415"/>
                  </a:lnTo>
                </a:path>
                <a:path w="9213215" h="5260340">
                  <a:moveTo>
                    <a:pt x="3123520" y="953647"/>
                  </a:moveTo>
                  <a:lnTo>
                    <a:pt x="3123520" y="785013"/>
                  </a:lnTo>
                </a:path>
                <a:path w="9213215" h="5260340">
                  <a:moveTo>
                    <a:pt x="3123520" y="785013"/>
                  </a:moveTo>
                  <a:lnTo>
                    <a:pt x="3123520" y="784378"/>
                  </a:lnTo>
                </a:path>
                <a:path w="9213215" h="5260340">
                  <a:moveTo>
                    <a:pt x="3123520" y="784378"/>
                  </a:moveTo>
                  <a:lnTo>
                    <a:pt x="3123520" y="783235"/>
                  </a:lnTo>
                </a:path>
                <a:path w="9213215" h="5260340">
                  <a:moveTo>
                    <a:pt x="3123520" y="783235"/>
                  </a:moveTo>
                  <a:lnTo>
                    <a:pt x="3123520" y="782028"/>
                  </a:lnTo>
                </a:path>
                <a:path w="9213215" h="5260340">
                  <a:moveTo>
                    <a:pt x="3123520" y="782028"/>
                  </a:moveTo>
                  <a:lnTo>
                    <a:pt x="3123520" y="779425"/>
                  </a:lnTo>
                </a:path>
                <a:path w="9213215" h="5260340">
                  <a:moveTo>
                    <a:pt x="3123520" y="779425"/>
                  </a:moveTo>
                  <a:lnTo>
                    <a:pt x="3123520" y="777190"/>
                  </a:lnTo>
                </a:path>
                <a:path w="9213215" h="5260340">
                  <a:moveTo>
                    <a:pt x="3123520" y="441794"/>
                  </a:moveTo>
                  <a:lnTo>
                    <a:pt x="3123520" y="4044"/>
                  </a:lnTo>
                </a:path>
                <a:path w="9213215" h="5260340">
                  <a:moveTo>
                    <a:pt x="3098565" y="1524407"/>
                  </a:moveTo>
                  <a:lnTo>
                    <a:pt x="3098565" y="953415"/>
                  </a:lnTo>
                </a:path>
                <a:path w="9213215" h="5260340">
                  <a:moveTo>
                    <a:pt x="3098565" y="953650"/>
                  </a:moveTo>
                  <a:lnTo>
                    <a:pt x="3098565" y="785013"/>
                  </a:lnTo>
                </a:path>
                <a:path w="9213215" h="5260340">
                  <a:moveTo>
                    <a:pt x="3098565" y="785013"/>
                  </a:moveTo>
                  <a:lnTo>
                    <a:pt x="3098565" y="784378"/>
                  </a:lnTo>
                </a:path>
                <a:path w="9213215" h="5260340">
                  <a:moveTo>
                    <a:pt x="3098565" y="784378"/>
                  </a:moveTo>
                  <a:lnTo>
                    <a:pt x="3098565" y="783235"/>
                  </a:lnTo>
                </a:path>
                <a:path w="9213215" h="5260340">
                  <a:moveTo>
                    <a:pt x="3098565" y="783235"/>
                  </a:moveTo>
                  <a:lnTo>
                    <a:pt x="3098565" y="782028"/>
                  </a:lnTo>
                </a:path>
                <a:path w="9213215" h="5260340">
                  <a:moveTo>
                    <a:pt x="3098565" y="782028"/>
                  </a:moveTo>
                  <a:lnTo>
                    <a:pt x="3098565" y="779425"/>
                  </a:lnTo>
                </a:path>
                <a:path w="9213215" h="5260340">
                  <a:moveTo>
                    <a:pt x="3098565" y="779425"/>
                  </a:moveTo>
                  <a:lnTo>
                    <a:pt x="3098565" y="777263"/>
                  </a:lnTo>
                </a:path>
                <a:path w="9213215" h="5260340">
                  <a:moveTo>
                    <a:pt x="3098565" y="441855"/>
                  </a:moveTo>
                  <a:lnTo>
                    <a:pt x="3098564" y="4114"/>
                  </a:lnTo>
                </a:path>
                <a:path w="9213215" h="5260340">
                  <a:moveTo>
                    <a:pt x="3073546" y="1524407"/>
                  </a:moveTo>
                  <a:lnTo>
                    <a:pt x="3073546" y="953415"/>
                  </a:lnTo>
                </a:path>
                <a:path w="9213215" h="5260340">
                  <a:moveTo>
                    <a:pt x="3073546" y="953653"/>
                  </a:moveTo>
                  <a:lnTo>
                    <a:pt x="3073546" y="785013"/>
                  </a:lnTo>
                </a:path>
                <a:path w="9213215" h="5260340">
                  <a:moveTo>
                    <a:pt x="3073546" y="785013"/>
                  </a:moveTo>
                  <a:lnTo>
                    <a:pt x="3073546" y="784378"/>
                  </a:lnTo>
                </a:path>
                <a:path w="9213215" h="5260340">
                  <a:moveTo>
                    <a:pt x="3073546" y="784378"/>
                  </a:moveTo>
                  <a:lnTo>
                    <a:pt x="3073546" y="783235"/>
                  </a:lnTo>
                </a:path>
                <a:path w="9213215" h="5260340">
                  <a:moveTo>
                    <a:pt x="3073546" y="783235"/>
                  </a:moveTo>
                  <a:lnTo>
                    <a:pt x="3073546" y="782028"/>
                  </a:lnTo>
                </a:path>
                <a:path w="9213215" h="5260340">
                  <a:moveTo>
                    <a:pt x="3073546" y="782028"/>
                  </a:moveTo>
                  <a:lnTo>
                    <a:pt x="3073546" y="779425"/>
                  </a:lnTo>
                </a:path>
                <a:path w="9213215" h="5260340">
                  <a:moveTo>
                    <a:pt x="3073546" y="779425"/>
                  </a:moveTo>
                  <a:lnTo>
                    <a:pt x="3073546" y="777336"/>
                  </a:lnTo>
                </a:path>
                <a:path w="9213215" h="5260340">
                  <a:moveTo>
                    <a:pt x="3073546" y="441916"/>
                  </a:moveTo>
                  <a:lnTo>
                    <a:pt x="3073546" y="4184"/>
                  </a:lnTo>
                </a:path>
                <a:path w="9213215" h="5260340">
                  <a:moveTo>
                    <a:pt x="3048590" y="1544536"/>
                  </a:moveTo>
                  <a:lnTo>
                    <a:pt x="3048590" y="953415"/>
                  </a:lnTo>
                </a:path>
                <a:path w="9213215" h="5260340">
                  <a:moveTo>
                    <a:pt x="3048590" y="953655"/>
                  </a:moveTo>
                  <a:lnTo>
                    <a:pt x="3048590" y="785013"/>
                  </a:lnTo>
                </a:path>
                <a:path w="9213215" h="5260340">
                  <a:moveTo>
                    <a:pt x="3048590" y="785013"/>
                  </a:moveTo>
                  <a:lnTo>
                    <a:pt x="3048590" y="784378"/>
                  </a:lnTo>
                </a:path>
                <a:path w="9213215" h="5260340">
                  <a:moveTo>
                    <a:pt x="3048590" y="784378"/>
                  </a:moveTo>
                  <a:lnTo>
                    <a:pt x="3048590" y="783235"/>
                  </a:lnTo>
                </a:path>
                <a:path w="9213215" h="5260340">
                  <a:moveTo>
                    <a:pt x="3048590" y="783235"/>
                  </a:moveTo>
                  <a:lnTo>
                    <a:pt x="3048590" y="782028"/>
                  </a:lnTo>
                </a:path>
                <a:path w="9213215" h="5260340">
                  <a:moveTo>
                    <a:pt x="3048590" y="782028"/>
                  </a:moveTo>
                  <a:lnTo>
                    <a:pt x="3048590" y="779425"/>
                  </a:lnTo>
                </a:path>
                <a:path w="9213215" h="5260340">
                  <a:moveTo>
                    <a:pt x="3048590" y="779425"/>
                  </a:moveTo>
                  <a:lnTo>
                    <a:pt x="3048590" y="777408"/>
                  </a:lnTo>
                </a:path>
                <a:path w="9213215" h="5260340">
                  <a:moveTo>
                    <a:pt x="3048590" y="441978"/>
                  </a:moveTo>
                  <a:lnTo>
                    <a:pt x="3048590" y="4253"/>
                  </a:lnTo>
                </a:path>
                <a:path w="9213215" h="5260340">
                  <a:moveTo>
                    <a:pt x="3023571" y="1544536"/>
                  </a:moveTo>
                  <a:lnTo>
                    <a:pt x="3023571" y="953415"/>
                  </a:lnTo>
                </a:path>
                <a:path w="9213215" h="5260340">
                  <a:moveTo>
                    <a:pt x="3023571" y="953658"/>
                  </a:moveTo>
                  <a:lnTo>
                    <a:pt x="3023571" y="785013"/>
                  </a:lnTo>
                </a:path>
                <a:path w="9213215" h="5260340">
                  <a:moveTo>
                    <a:pt x="3023571" y="785013"/>
                  </a:moveTo>
                  <a:lnTo>
                    <a:pt x="3023571" y="784378"/>
                  </a:lnTo>
                </a:path>
                <a:path w="9213215" h="5260340">
                  <a:moveTo>
                    <a:pt x="3023571" y="784378"/>
                  </a:moveTo>
                  <a:lnTo>
                    <a:pt x="3023571" y="783235"/>
                  </a:lnTo>
                </a:path>
                <a:path w="9213215" h="5260340">
                  <a:moveTo>
                    <a:pt x="3023571" y="783235"/>
                  </a:moveTo>
                  <a:lnTo>
                    <a:pt x="3023571" y="782028"/>
                  </a:lnTo>
                </a:path>
                <a:path w="9213215" h="5260340">
                  <a:moveTo>
                    <a:pt x="3023571" y="782028"/>
                  </a:moveTo>
                  <a:lnTo>
                    <a:pt x="3023571" y="779425"/>
                  </a:lnTo>
                </a:path>
                <a:path w="9213215" h="5260340">
                  <a:moveTo>
                    <a:pt x="3023571" y="779425"/>
                  </a:moveTo>
                  <a:lnTo>
                    <a:pt x="3023571" y="777481"/>
                  </a:lnTo>
                </a:path>
                <a:path w="9213215" h="5260340">
                  <a:moveTo>
                    <a:pt x="3023571" y="442039"/>
                  </a:moveTo>
                  <a:lnTo>
                    <a:pt x="3023571" y="4323"/>
                  </a:lnTo>
                </a:path>
                <a:path w="9213215" h="5260340">
                  <a:moveTo>
                    <a:pt x="2998616" y="1544536"/>
                  </a:moveTo>
                  <a:lnTo>
                    <a:pt x="2998616" y="953415"/>
                  </a:lnTo>
                </a:path>
                <a:path w="9213215" h="5260340">
                  <a:moveTo>
                    <a:pt x="2998616" y="953661"/>
                  </a:moveTo>
                  <a:lnTo>
                    <a:pt x="2998616" y="785013"/>
                  </a:lnTo>
                </a:path>
                <a:path w="9213215" h="5260340">
                  <a:moveTo>
                    <a:pt x="2998616" y="785013"/>
                  </a:moveTo>
                  <a:lnTo>
                    <a:pt x="2998616" y="784378"/>
                  </a:lnTo>
                </a:path>
                <a:path w="9213215" h="5260340">
                  <a:moveTo>
                    <a:pt x="2998616" y="784378"/>
                  </a:moveTo>
                  <a:lnTo>
                    <a:pt x="2998616" y="783235"/>
                  </a:lnTo>
                </a:path>
                <a:path w="9213215" h="5260340">
                  <a:moveTo>
                    <a:pt x="2998616" y="783235"/>
                  </a:moveTo>
                  <a:lnTo>
                    <a:pt x="2998616" y="782028"/>
                  </a:lnTo>
                </a:path>
                <a:path w="9213215" h="5260340">
                  <a:moveTo>
                    <a:pt x="2998616" y="782028"/>
                  </a:moveTo>
                  <a:lnTo>
                    <a:pt x="2998616" y="779425"/>
                  </a:lnTo>
                </a:path>
                <a:path w="9213215" h="5260340">
                  <a:moveTo>
                    <a:pt x="2998616" y="779425"/>
                  </a:moveTo>
                  <a:lnTo>
                    <a:pt x="2998616" y="777545"/>
                  </a:lnTo>
                </a:path>
                <a:path w="9213215" h="5260340">
                  <a:moveTo>
                    <a:pt x="2998616" y="442100"/>
                  </a:moveTo>
                  <a:lnTo>
                    <a:pt x="2998616" y="4393"/>
                  </a:lnTo>
                </a:path>
                <a:path w="9213215" h="5260340">
                  <a:moveTo>
                    <a:pt x="2973597" y="1564666"/>
                  </a:moveTo>
                  <a:lnTo>
                    <a:pt x="2973597" y="953415"/>
                  </a:lnTo>
                </a:path>
                <a:path w="9213215" h="5260340">
                  <a:moveTo>
                    <a:pt x="2973597" y="953663"/>
                  </a:moveTo>
                  <a:lnTo>
                    <a:pt x="2973597" y="785013"/>
                  </a:lnTo>
                </a:path>
                <a:path w="9213215" h="5260340">
                  <a:moveTo>
                    <a:pt x="2973597" y="785013"/>
                  </a:moveTo>
                  <a:lnTo>
                    <a:pt x="2973597" y="784378"/>
                  </a:lnTo>
                </a:path>
                <a:path w="9213215" h="5260340">
                  <a:moveTo>
                    <a:pt x="2973597" y="784378"/>
                  </a:moveTo>
                  <a:lnTo>
                    <a:pt x="2973597" y="783235"/>
                  </a:lnTo>
                </a:path>
                <a:path w="9213215" h="5260340">
                  <a:moveTo>
                    <a:pt x="2973597" y="783235"/>
                  </a:moveTo>
                  <a:lnTo>
                    <a:pt x="2973597" y="782028"/>
                  </a:lnTo>
                </a:path>
                <a:path w="9213215" h="5260340">
                  <a:moveTo>
                    <a:pt x="2973597" y="782028"/>
                  </a:moveTo>
                  <a:lnTo>
                    <a:pt x="2973597" y="779425"/>
                  </a:lnTo>
                </a:path>
                <a:path w="9213215" h="5260340">
                  <a:moveTo>
                    <a:pt x="2973597" y="779425"/>
                  </a:moveTo>
                  <a:lnTo>
                    <a:pt x="2973597" y="777611"/>
                  </a:lnTo>
                </a:path>
                <a:path w="9213215" h="5260340">
                  <a:moveTo>
                    <a:pt x="2973597" y="442161"/>
                  </a:moveTo>
                  <a:lnTo>
                    <a:pt x="2973597" y="4462"/>
                  </a:lnTo>
                </a:path>
                <a:path w="9213215" h="5260340">
                  <a:moveTo>
                    <a:pt x="2948578" y="1564666"/>
                  </a:moveTo>
                  <a:lnTo>
                    <a:pt x="2948578" y="953415"/>
                  </a:lnTo>
                </a:path>
                <a:path w="9213215" h="5260340">
                  <a:moveTo>
                    <a:pt x="2948578" y="953666"/>
                  </a:moveTo>
                  <a:lnTo>
                    <a:pt x="2948578" y="785013"/>
                  </a:lnTo>
                </a:path>
                <a:path w="9213215" h="5260340">
                  <a:moveTo>
                    <a:pt x="2948578" y="785013"/>
                  </a:moveTo>
                  <a:lnTo>
                    <a:pt x="2948578" y="784378"/>
                  </a:lnTo>
                </a:path>
                <a:path w="9213215" h="5260340">
                  <a:moveTo>
                    <a:pt x="2948578" y="784378"/>
                  </a:moveTo>
                  <a:lnTo>
                    <a:pt x="2948578" y="783235"/>
                  </a:lnTo>
                </a:path>
                <a:path w="9213215" h="5260340">
                  <a:moveTo>
                    <a:pt x="2948578" y="783235"/>
                  </a:moveTo>
                  <a:lnTo>
                    <a:pt x="2948578" y="782028"/>
                  </a:lnTo>
                </a:path>
                <a:path w="9213215" h="5260340">
                  <a:moveTo>
                    <a:pt x="2948578" y="782028"/>
                  </a:moveTo>
                  <a:lnTo>
                    <a:pt x="2948578" y="779425"/>
                  </a:lnTo>
                </a:path>
                <a:path w="9213215" h="5260340">
                  <a:moveTo>
                    <a:pt x="2948578" y="779425"/>
                  </a:moveTo>
                  <a:lnTo>
                    <a:pt x="2948578" y="777677"/>
                  </a:lnTo>
                </a:path>
                <a:path w="9213215" h="5260340">
                  <a:moveTo>
                    <a:pt x="2948578" y="442222"/>
                  </a:moveTo>
                  <a:lnTo>
                    <a:pt x="2948578" y="4532"/>
                  </a:lnTo>
                </a:path>
                <a:path w="9213215" h="5260340">
                  <a:moveTo>
                    <a:pt x="2923622" y="1564666"/>
                  </a:moveTo>
                  <a:lnTo>
                    <a:pt x="2923622" y="953415"/>
                  </a:lnTo>
                </a:path>
                <a:path w="9213215" h="5260340">
                  <a:moveTo>
                    <a:pt x="2923622" y="953669"/>
                  </a:moveTo>
                  <a:lnTo>
                    <a:pt x="2923622" y="785013"/>
                  </a:lnTo>
                </a:path>
                <a:path w="9213215" h="5260340">
                  <a:moveTo>
                    <a:pt x="2923622" y="785013"/>
                  </a:moveTo>
                  <a:lnTo>
                    <a:pt x="2923622" y="784378"/>
                  </a:lnTo>
                </a:path>
                <a:path w="9213215" h="5260340">
                  <a:moveTo>
                    <a:pt x="2923622" y="784378"/>
                  </a:moveTo>
                  <a:lnTo>
                    <a:pt x="2923622" y="783235"/>
                  </a:lnTo>
                </a:path>
                <a:path w="9213215" h="5260340">
                  <a:moveTo>
                    <a:pt x="2923622" y="783235"/>
                  </a:moveTo>
                  <a:lnTo>
                    <a:pt x="2923622" y="782028"/>
                  </a:lnTo>
                </a:path>
                <a:path w="9213215" h="5260340">
                  <a:moveTo>
                    <a:pt x="2923622" y="782028"/>
                  </a:moveTo>
                  <a:lnTo>
                    <a:pt x="2923622" y="779425"/>
                  </a:lnTo>
                </a:path>
                <a:path w="9213215" h="5260340">
                  <a:moveTo>
                    <a:pt x="2923622" y="779425"/>
                  </a:moveTo>
                  <a:lnTo>
                    <a:pt x="2923622" y="777744"/>
                  </a:lnTo>
                </a:path>
                <a:path w="9213215" h="5260340">
                  <a:moveTo>
                    <a:pt x="2923622" y="442283"/>
                  </a:moveTo>
                  <a:lnTo>
                    <a:pt x="2923622" y="4602"/>
                  </a:lnTo>
                </a:path>
                <a:path w="9213215" h="5260340">
                  <a:moveTo>
                    <a:pt x="2898667" y="1568031"/>
                  </a:moveTo>
                  <a:lnTo>
                    <a:pt x="2898667" y="953415"/>
                  </a:lnTo>
                </a:path>
                <a:path w="9213215" h="5260340">
                  <a:moveTo>
                    <a:pt x="2898667" y="953672"/>
                  </a:moveTo>
                  <a:lnTo>
                    <a:pt x="2898667" y="785013"/>
                  </a:lnTo>
                </a:path>
                <a:path w="9213215" h="5260340">
                  <a:moveTo>
                    <a:pt x="2898667" y="785013"/>
                  </a:moveTo>
                  <a:lnTo>
                    <a:pt x="2898667" y="784378"/>
                  </a:lnTo>
                </a:path>
                <a:path w="9213215" h="5260340">
                  <a:moveTo>
                    <a:pt x="2898667" y="784378"/>
                  </a:moveTo>
                  <a:lnTo>
                    <a:pt x="2898667" y="783235"/>
                  </a:lnTo>
                </a:path>
                <a:path w="9213215" h="5260340">
                  <a:moveTo>
                    <a:pt x="2898667" y="783235"/>
                  </a:moveTo>
                  <a:lnTo>
                    <a:pt x="2898667" y="782028"/>
                  </a:lnTo>
                </a:path>
                <a:path w="9213215" h="5260340">
                  <a:moveTo>
                    <a:pt x="2898667" y="782028"/>
                  </a:moveTo>
                  <a:lnTo>
                    <a:pt x="2898667" y="779425"/>
                  </a:lnTo>
                </a:path>
                <a:path w="9213215" h="5260340">
                  <a:moveTo>
                    <a:pt x="2898667" y="779425"/>
                  </a:moveTo>
                  <a:lnTo>
                    <a:pt x="2898667" y="777810"/>
                  </a:lnTo>
                </a:path>
                <a:path w="9213215" h="5260340">
                  <a:moveTo>
                    <a:pt x="2898667" y="442345"/>
                  </a:moveTo>
                  <a:lnTo>
                    <a:pt x="2898667" y="4672"/>
                  </a:lnTo>
                </a:path>
                <a:path w="9213215" h="5260340">
                  <a:moveTo>
                    <a:pt x="2873648" y="1568031"/>
                  </a:moveTo>
                  <a:lnTo>
                    <a:pt x="2873648" y="953415"/>
                  </a:lnTo>
                </a:path>
                <a:path w="9213215" h="5260340">
                  <a:moveTo>
                    <a:pt x="2873648" y="953674"/>
                  </a:moveTo>
                  <a:lnTo>
                    <a:pt x="2873648" y="785013"/>
                  </a:lnTo>
                </a:path>
                <a:path w="9213215" h="5260340">
                  <a:moveTo>
                    <a:pt x="2873648" y="785013"/>
                  </a:moveTo>
                  <a:lnTo>
                    <a:pt x="2873648" y="784378"/>
                  </a:lnTo>
                </a:path>
                <a:path w="9213215" h="5260340">
                  <a:moveTo>
                    <a:pt x="2873648" y="784378"/>
                  </a:moveTo>
                  <a:lnTo>
                    <a:pt x="2873648" y="783235"/>
                  </a:lnTo>
                </a:path>
                <a:path w="9213215" h="5260340">
                  <a:moveTo>
                    <a:pt x="2873648" y="783235"/>
                  </a:moveTo>
                  <a:lnTo>
                    <a:pt x="2873648" y="782028"/>
                  </a:lnTo>
                </a:path>
                <a:path w="9213215" h="5260340">
                  <a:moveTo>
                    <a:pt x="2873648" y="782028"/>
                  </a:moveTo>
                  <a:lnTo>
                    <a:pt x="2873648" y="779425"/>
                  </a:lnTo>
                </a:path>
                <a:path w="9213215" h="5260340">
                  <a:moveTo>
                    <a:pt x="2873648" y="779425"/>
                  </a:moveTo>
                  <a:lnTo>
                    <a:pt x="2873648" y="777876"/>
                  </a:lnTo>
                </a:path>
                <a:path w="9213215" h="5260340">
                  <a:moveTo>
                    <a:pt x="2873648" y="442406"/>
                  </a:moveTo>
                  <a:lnTo>
                    <a:pt x="2873648" y="4741"/>
                  </a:lnTo>
                </a:path>
                <a:path w="9213215" h="5260340">
                  <a:moveTo>
                    <a:pt x="2848667" y="1568031"/>
                  </a:moveTo>
                  <a:lnTo>
                    <a:pt x="2848667" y="953415"/>
                  </a:lnTo>
                </a:path>
                <a:path w="9213215" h="5260340">
                  <a:moveTo>
                    <a:pt x="2848667" y="953677"/>
                  </a:moveTo>
                  <a:lnTo>
                    <a:pt x="2848667" y="785013"/>
                  </a:lnTo>
                </a:path>
                <a:path w="9213215" h="5260340">
                  <a:moveTo>
                    <a:pt x="2848667" y="785013"/>
                  </a:moveTo>
                  <a:lnTo>
                    <a:pt x="2848667" y="784378"/>
                  </a:lnTo>
                </a:path>
                <a:path w="9213215" h="5260340">
                  <a:moveTo>
                    <a:pt x="2848667" y="784378"/>
                  </a:moveTo>
                  <a:lnTo>
                    <a:pt x="2848667" y="783235"/>
                  </a:lnTo>
                </a:path>
                <a:path w="9213215" h="5260340">
                  <a:moveTo>
                    <a:pt x="2848667" y="783235"/>
                  </a:moveTo>
                  <a:lnTo>
                    <a:pt x="2848667" y="782028"/>
                  </a:lnTo>
                </a:path>
                <a:path w="9213215" h="5260340">
                  <a:moveTo>
                    <a:pt x="2848667" y="782028"/>
                  </a:moveTo>
                  <a:lnTo>
                    <a:pt x="2848667" y="779425"/>
                  </a:lnTo>
                </a:path>
                <a:path w="9213215" h="5260340">
                  <a:moveTo>
                    <a:pt x="2848667" y="779425"/>
                  </a:moveTo>
                  <a:lnTo>
                    <a:pt x="2848667" y="777942"/>
                  </a:lnTo>
                </a:path>
                <a:path w="9213215" h="5260340">
                  <a:moveTo>
                    <a:pt x="2848667" y="442467"/>
                  </a:moveTo>
                  <a:lnTo>
                    <a:pt x="2848667" y="4811"/>
                  </a:lnTo>
                </a:path>
                <a:path w="9213215" h="5260340">
                  <a:moveTo>
                    <a:pt x="2823692" y="1568031"/>
                  </a:moveTo>
                  <a:lnTo>
                    <a:pt x="2823692" y="953415"/>
                  </a:lnTo>
                </a:path>
                <a:path w="9213215" h="5260340">
                  <a:moveTo>
                    <a:pt x="2823692" y="953680"/>
                  </a:moveTo>
                  <a:lnTo>
                    <a:pt x="2823692" y="785013"/>
                  </a:lnTo>
                </a:path>
                <a:path w="9213215" h="5260340">
                  <a:moveTo>
                    <a:pt x="2823692" y="785013"/>
                  </a:moveTo>
                  <a:lnTo>
                    <a:pt x="2823692" y="784378"/>
                  </a:lnTo>
                </a:path>
                <a:path w="9213215" h="5260340">
                  <a:moveTo>
                    <a:pt x="2823692" y="784378"/>
                  </a:moveTo>
                  <a:lnTo>
                    <a:pt x="2823692" y="783235"/>
                  </a:lnTo>
                </a:path>
                <a:path w="9213215" h="5260340">
                  <a:moveTo>
                    <a:pt x="2823692" y="783235"/>
                  </a:moveTo>
                  <a:lnTo>
                    <a:pt x="2823692" y="782028"/>
                  </a:lnTo>
                </a:path>
                <a:path w="9213215" h="5260340">
                  <a:moveTo>
                    <a:pt x="2823692" y="782028"/>
                  </a:moveTo>
                  <a:lnTo>
                    <a:pt x="2823692" y="779425"/>
                  </a:lnTo>
                </a:path>
                <a:path w="9213215" h="5260340">
                  <a:moveTo>
                    <a:pt x="2823692" y="779425"/>
                  </a:moveTo>
                  <a:lnTo>
                    <a:pt x="2823692" y="778008"/>
                  </a:lnTo>
                </a:path>
                <a:path w="9213215" h="5260340">
                  <a:moveTo>
                    <a:pt x="2823692" y="442528"/>
                  </a:moveTo>
                  <a:lnTo>
                    <a:pt x="2823692" y="4881"/>
                  </a:lnTo>
                </a:path>
                <a:path w="9213215" h="5260340">
                  <a:moveTo>
                    <a:pt x="2798679" y="1058022"/>
                  </a:moveTo>
                  <a:lnTo>
                    <a:pt x="2798711" y="953415"/>
                  </a:lnTo>
                </a:path>
                <a:path w="9213215" h="5260340">
                  <a:moveTo>
                    <a:pt x="2798711" y="953682"/>
                  </a:moveTo>
                  <a:lnTo>
                    <a:pt x="2798711" y="785013"/>
                  </a:lnTo>
                </a:path>
                <a:path w="9213215" h="5260340">
                  <a:moveTo>
                    <a:pt x="2798711" y="785013"/>
                  </a:moveTo>
                  <a:lnTo>
                    <a:pt x="2798711" y="784378"/>
                  </a:lnTo>
                </a:path>
                <a:path w="9213215" h="5260340">
                  <a:moveTo>
                    <a:pt x="2798711" y="784378"/>
                  </a:moveTo>
                  <a:lnTo>
                    <a:pt x="2798711" y="783235"/>
                  </a:lnTo>
                </a:path>
                <a:path w="9213215" h="5260340">
                  <a:moveTo>
                    <a:pt x="2798711" y="783235"/>
                  </a:moveTo>
                  <a:lnTo>
                    <a:pt x="2798711" y="782028"/>
                  </a:lnTo>
                </a:path>
                <a:path w="9213215" h="5260340">
                  <a:moveTo>
                    <a:pt x="2798711" y="782028"/>
                  </a:moveTo>
                  <a:lnTo>
                    <a:pt x="2798711" y="779425"/>
                  </a:lnTo>
                </a:path>
                <a:path w="9213215" h="5260340">
                  <a:moveTo>
                    <a:pt x="2798711" y="779425"/>
                  </a:moveTo>
                  <a:lnTo>
                    <a:pt x="2798711" y="778075"/>
                  </a:lnTo>
                </a:path>
                <a:path w="9213215" h="5260340">
                  <a:moveTo>
                    <a:pt x="2798711" y="442589"/>
                  </a:moveTo>
                  <a:lnTo>
                    <a:pt x="2798711" y="4950"/>
                  </a:lnTo>
                </a:path>
                <a:path w="9213215" h="5260340">
                  <a:moveTo>
                    <a:pt x="2773678" y="1043244"/>
                  </a:moveTo>
                  <a:lnTo>
                    <a:pt x="2773686" y="953415"/>
                  </a:lnTo>
                </a:path>
                <a:path w="9213215" h="5260340">
                  <a:moveTo>
                    <a:pt x="2773686" y="953685"/>
                  </a:moveTo>
                  <a:lnTo>
                    <a:pt x="2773686" y="785013"/>
                  </a:lnTo>
                </a:path>
                <a:path w="9213215" h="5260340">
                  <a:moveTo>
                    <a:pt x="2773686" y="785013"/>
                  </a:moveTo>
                  <a:lnTo>
                    <a:pt x="2773686" y="784378"/>
                  </a:lnTo>
                </a:path>
                <a:path w="9213215" h="5260340">
                  <a:moveTo>
                    <a:pt x="2773686" y="784378"/>
                  </a:moveTo>
                  <a:lnTo>
                    <a:pt x="2773686" y="783235"/>
                  </a:lnTo>
                </a:path>
                <a:path w="9213215" h="5260340">
                  <a:moveTo>
                    <a:pt x="2773686" y="783235"/>
                  </a:moveTo>
                  <a:lnTo>
                    <a:pt x="2773686" y="782028"/>
                  </a:lnTo>
                </a:path>
                <a:path w="9213215" h="5260340">
                  <a:moveTo>
                    <a:pt x="2773686" y="782028"/>
                  </a:moveTo>
                  <a:lnTo>
                    <a:pt x="2773686" y="779425"/>
                  </a:lnTo>
                </a:path>
                <a:path w="9213215" h="5260340">
                  <a:moveTo>
                    <a:pt x="2773686" y="779425"/>
                  </a:moveTo>
                  <a:lnTo>
                    <a:pt x="2773686" y="778141"/>
                  </a:lnTo>
                </a:path>
                <a:path w="9213215" h="5260340">
                  <a:moveTo>
                    <a:pt x="2773686" y="442651"/>
                  </a:moveTo>
                  <a:lnTo>
                    <a:pt x="2773686" y="5020"/>
                  </a:lnTo>
                </a:path>
                <a:path w="9213215" h="5260340">
                  <a:moveTo>
                    <a:pt x="2748705" y="1040537"/>
                  </a:moveTo>
                  <a:lnTo>
                    <a:pt x="2748705" y="953415"/>
                  </a:lnTo>
                </a:path>
                <a:path w="9213215" h="5260340">
                  <a:moveTo>
                    <a:pt x="2748705" y="953688"/>
                  </a:moveTo>
                  <a:lnTo>
                    <a:pt x="2748705" y="785013"/>
                  </a:lnTo>
                </a:path>
                <a:path w="9213215" h="5260340">
                  <a:moveTo>
                    <a:pt x="2748705" y="785013"/>
                  </a:moveTo>
                  <a:lnTo>
                    <a:pt x="2748705" y="784378"/>
                  </a:lnTo>
                </a:path>
                <a:path w="9213215" h="5260340">
                  <a:moveTo>
                    <a:pt x="2748705" y="784378"/>
                  </a:moveTo>
                  <a:lnTo>
                    <a:pt x="2748705" y="783235"/>
                  </a:lnTo>
                </a:path>
                <a:path w="9213215" h="5260340">
                  <a:moveTo>
                    <a:pt x="2748705" y="783235"/>
                  </a:moveTo>
                  <a:lnTo>
                    <a:pt x="2748705" y="782028"/>
                  </a:lnTo>
                </a:path>
                <a:path w="9213215" h="5260340">
                  <a:moveTo>
                    <a:pt x="2748705" y="782028"/>
                  </a:moveTo>
                  <a:lnTo>
                    <a:pt x="2748705" y="779425"/>
                  </a:lnTo>
                </a:path>
                <a:path w="9213215" h="5260340">
                  <a:moveTo>
                    <a:pt x="2748705" y="779425"/>
                  </a:moveTo>
                  <a:lnTo>
                    <a:pt x="2748705" y="778263"/>
                  </a:lnTo>
                </a:path>
                <a:path w="9213215" h="5260340">
                  <a:moveTo>
                    <a:pt x="2748705" y="442712"/>
                  </a:moveTo>
                  <a:lnTo>
                    <a:pt x="2748705" y="5090"/>
                  </a:lnTo>
                </a:path>
                <a:path w="9213215" h="5260340">
                  <a:moveTo>
                    <a:pt x="2723705" y="1040537"/>
                  </a:moveTo>
                  <a:lnTo>
                    <a:pt x="2723705" y="953415"/>
                  </a:lnTo>
                </a:path>
                <a:path w="9213215" h="5260340">
                  <a:moveTo>
                    <a:pt x="2723705" y="953691"/>
                  </a:moveTo>
                  <a:lnTo>
                    <a:pt x="2723705" y="785013"/>
                  </a:lnTo>
                </a:path>
                <a:path w="9213215" h="5260340">
                  <a:moveTo>
                    <a:pt x="2723705" y="785013"/>
                  </a:moveTo>
                  <a:lnTo>
                    <a:pt x="2723705" y="784378"/>
                  </a:lnTo>
                </a:path>
                <a:path w="9213215" h="5260340">
                  <a:moveTo>
                    <a:pt x="2723705" y="784378"/>
                  </a:moveTo>
                  <a:lnTo>
                    <a:pt x="2723705" y="783235"/>
                  </a:lnTo>
                </a:path>
                <a:path w="9213215" h="5260340">
                  <a:moveTo>
                    <a:pt x="2723705" y="783235"/>
                  </a:moveTo>
                  <a:lnTo>
                    <a:pt x="2723705" y="782028"/>
                  </a:lnTo>
                </a:path>
                <a:path w="9213215" h="5260340">
                  <a:moveTo>
                    <a:pt x="2723705" y="782028"/>
                  </a:moveTo>
                  <a:lnTo>
                    <a:pt x="2723705" y="779425"/>
                  </a:lnTo>
                </a:path>
                <a:path w="9213215" h="5260340">
                  <a:moveTo>
                    <a:pt x="2723705" y="779425"/>
                  </a:moveTo>
                  <a:lnTo>
                    <a:pt x="2723705" y="778328"/>
                  </a:lnTo>
                </a:path>
                <a:path w="9213215" h="5260340">
                  <a:moveTo>
                    <a:pt x="2723705" y="442773"/>
                  </a:moveTo>
                  <a:lnTo>
                    <a:pt x="2723705" y="5160"/>
                  </a:lnTo>
                </a:path>
                <a:path w="9213215" h="5260340">
                  <a:moveTo>
                    <a:pt x="2698724" y="1040537"/>
                  </a:moveTo>
                  <a:lnTo>
                    <a:pt x="2698724" y="953415"/>
                  </a:lnTo>
                </a:path>
                <a:path w="9213215" h="5260340">
                  <a:moveTo>
                    <a:pt x="2698724" y="953693"/>
                  </a:moveTo>
                  <a:lnTo>
                    <a:pt x="2698724" y="785013"/>
                  </a:lnTo>
                </a:path>
                <a:path w="9213215" h="5260340">
                  <a:moveTo>
                    <a:pt x="2698724" y="785013"/>
                  </a:moveTo>
                  <a:lnTo>
                    <a:pt x="2698724" y="784378"/>
                  </a:lnTo>
                </a:path>
                <a:path w="9213215" h="5260340">
                  <a:moveTo>
                    <a:pt x="2698724" y="784378"/>
                  </a:moveTo>
                  <a:lnTo>
                    <a:pt x="2698724" y="783235"/>
                  </a:lnTo>
                </a:path>
                <a:path w="9213215" h="5260340">
                  <a:moveTo>
                    <a:pt x="2698724" y="783235"/>
                  </a:moveTo>
                  <a:lnTo>
                    <a:pt x="2698724" y="782028"/>
                  </a:lnTo>
                </a:path>
                <a:path w="9213215" h="5260340">
                  <a:moveTo>
                    <a:pt x="2698724" y="782028"/>
                  </a:moveTo>
                  <a:lnTo>
                    <a:pt x="2698724" y="779425"/>
                  </a:lnTo>
                </a:path>
                <a:path w="9213215" h="5260340">
                  <a:moveTo>
                    <a:pt x="2698724" y="779425"/>
                  </a:moveTo>
                  <a:lnTo>
                    <a:pt x="2698724" y="778393"/>
                  </a:lnTo>
                </a:path>
                <a:path w="9213215" h="5260340">
                  <a:moveTo>
                    <a:pt x="2698724" y="442834"/>
                  </a:moveTo>
                  <a:lnTo>
                    <a:pt x="2698724" y="5230"/>
                  </a:lnTo>
                </a:path>
                <a:path w="9213215" h="5260340">
                  <a:moveTo>
                    <a:pt x="2673750" y="1040537"/>
                  </a:moveTo>
                  <a:lnTo>
                    <a:pt x="2673750" y="953415"/>
                  </a:lnTo>
                </a:path>
                <a:path w="9213215" h="5260340">
                  <a:moveTo>
                    <a:pt x="2673750" y="953696"/>
                  </a:moveTo>
                  <a:lnTo>
                    <a:pt x="2673750" y="785013"/>
                  </a:lnTo>
                </a:path>
                <a:path w="9213215" h="5260340">
                  <a:moveTo>
                    <a:pt x="2673750" y="785013"/>
                  </a:moveTo>
                  <a:lnTo>
                    <a:pt x="2673750" y="784378"/>
                  </a:lnTo>
                </a:path>
                <a:path w="9213215" h="5260340">
                  <a:moveTo>
                    <a:pt x="2673750" y="784378"/>
                  </a:moveTo>
                  <a:lnTo>
                    <a:pt x="2673750" y="783235"/>
                  </a:lnTo>
                </a:path>
                <a:path w="9213215" h="5260340">
                  <a:moveTo>
                    <a:pt x="2673750" y="783235"/>
                  </a:moveTo>
                  <a:lnTo>
                    <a:pt x="2673750" y="782028"/>
                  </a:lnTo>
                </a:path>
                <a:path w="9213215" h="5260340">
                  <a:moveTo>
                    <a:pt x="2673750" y="782028"/>
                  </a:moveTo>
                  <a:lnTo>
                    <a:pt x="2673750" y="779425"/>
                  </a:lnTo>
                </a:path>
                <a:path w="9213215" h="5260340">
                  <a:moveTo>
                    <a:pt x="2673750" y="779425"/>
                  </a:moveTo>
                  <a:lnTo>
                    <a:pt x="2673750" y="778457"/>
                  </a:lnTo>
                </a:path>
                <a:path w="9213215" h="5260340">
                  <a:moveTo>
                    <a:pt x="2673750" y="442875"/>
                  </a:moveTo>
                  <a:lnTo>
                    <a:pt x="2673750" y="5299"/>
                  </a:lnTo>
                </a:path>
                <a:path w="9213215" h="5260340">
                  <a:moveTo>
                    <a:pt x="2648769" y="1040537"/>
                  </a:moveTo>
                  <a:lnTo>
                    <a:pt x="2648769" y="953415"/>
                  </a:lnTo>
                </a:path>
                <a:path w="9213215" h="5260340">
                  <a:moveTo>
                    <a:pt x="2648769" y="953699"/>
                  </a:moveTo>
                  <a:lnTo>
                    <a:pt x="2648769" y="785013"/>
                  </a:lnTo>
                </a:path>
                <a:path w="9213215" h="5260340">
                  <a:moveTo>
                    <a:pt x="2648769" y="785013"/>
                  </a:moveTo>
                  <a:lnTo>
                    <a:pt x="2648769" y="784378"/>
                  </a:lnTo>
                </a:path>
                <a:path w="9213215" h="5260340">
                  <a:moveTo>
                    <a:pt x="2648769" y="784378"/>
                  </a:moveTo>
                  <a:lnTo>
                    <a:pt x="2648769" y="783235"/>
                  </a:lnTo>
                </a:path>
                <a:path w="9213215" h="5260340">
                  <a:moveTo>
                    <a:pt x="2648769" y="783235"/>
                  </a:moveTo>
                  <a:lnTo>
                    <a:pt x="2648769" y="782028"/>
                  </a:lnTo>
                </a:path>
                <a:path w="9213215" h="5260340">
                  <a:moveTo>
                    <a:pt x="2648769" y="782028"/>
                  </a:moveTo>
                  <a:lnTo>
                    <a:pt x="2648769" y="779425"/>
                  </a:lnTo>
                </a:path>
                <a:path w="9213215" h="5260340">
                  <a:moveTo>
                    <a:pt x="2648769" y="779425"/>
                  </a:moveTo>
                  <a:lnTo>
                    <a:pt x="2648769" y="778522"/>
                  </a:lnTo>
                </a:path>
                <a:path w="9213215" h="5260340">
                  <a:moveTo>
                    <a:pt x="2648769" y="442875"/>
                  </a:moveTo>
                  <a:lnTo>
                    <a:pt x="2648769" y="5369"/>
                  </a:lnTo>
                </a:path>
                <a:path w="9213215" h="5260340">
                  <a:moveTo>
                    <a:pt x="2623788" y="1040537"/>
                  </a:moveTo>
                  <a:lnTo>
                    <a:pt x="2623788" y="953415"/>
                  </a:lnTo>
                </a:path>
                <a:path w="9213215" h="5260340">
                  <a:moveTo>
                    <a:pt x="2623788" y="953701"/>
                  </a:moveTo>
                  <a:lnTo>
                    <a:pt x="2623788" y="785013"/>
                  </a:lnTo>
                </a:path>
                <a:path w="9213215" h="5260340">
                  <a:moveTo>
                    <a:pt x="2623788" y="785013"/>
                  </a:moveTo>
                  <a:lnTo>
                    <a:pt x="2623788" y="784378"/>
                  </a:lnTo>
                </a:path>
                <a:path w="9213215" h="5260340">
                  <a:moveTo>
                    <a:pt x="2623788" y="784378"/>
                  </a:moveTo>
                  <a:lnTo>
                    <a:pt x="2623788" y="783235"/>
                  </a:lnTo>
                </a:path>
                <a:path w="9213215" h="5260340">
                  <a:moveTo>
                    <a:pt x="2623788" y="783235"/>
                  </a:moveTo>
                  <a:lnTo>
                    <a:pt x="2623788" y="782028"/>
                  </a:lnTo>
                </a:path>
                <a:path w="9213215" h="5260340">
                  <a:moveTo>
                    <a:pt x="2623788" y="782028"/>
                  </a:moveTo>
                  <a:lnTo>
                    <a:pt x="2623788" y="779107"/>
                  </a:lnTo>
                </a:path>
                <a:path w="9213215" h="5260340">
                  <a:moveTo>
                    <a:pt x="2623788" y="778790"/>
                  </a:moveTo>
                  <a:lnTo>
                    <a:pt x="2623788" y="778586"/>
                  </a:lnTo>
                </a:path>
                <a:path w="9213215" h="5260340">
                  <a:moveTo>
                    <a:pt x="2623788" y="779107"/>
                  </a:moveTo>
                  <a:lnTo>
                    <a:pt x="2623788" y="778790"/>
                  </a:lnTo>
                </a:path>
                <a:path w="9213215" h="5260340">
                  <a:moveTo>
                    <a:pt x="2623788" y="442875"/>
                  </a:moveTo>
                  <a:lnTo>
                    <a:pt x="2623788" y="5439"/>
                  </a:lnTo>
                </a:path>
                <a:path w="9213215" h="5260340">
                  <a:moveTo>
                    <a:pt x="2623788" y="443035"/>
                  </a:moveTo>
                  <a:lnTo>
                    <a:pt x="2623788" y="442875"/>
                  </a:lnTo>
                </a:path>
                <a:path w="9213215" h="5260340">
                  <a:moveTo>
                    <a:pt x="2598788" y="1040537"/>
                  </a:moveTo>
                  <a:lnTo>
                    <a:pt x="2598788" y="953415"/>
                  </a:lnTo>
                </a:path>
                <a:path w="9213215" h="5260340">
                  <a:moveTo>
                    <a:pt x="2598788" y="953704"/>
                  </a:moveTo>
                  <a:lnTo>
                    <a:pt x="2598788" y="785013"/>
                  </a:lnTo>
                </a:path>
                <a:path w="9213215" h="5260340">
                  <a:moveTo>
                    <a:pt x="2598788" y="785013"/>
                  </a:moveTo>
                  <a:lnTo>
                    <a:pt x="2598788" y="784378"/>
                  </a:lnTo>
                </a:path>
                <a:path w="9213215" h="5260340">
                  <a:moveTo>
                    <a:pt x="2598788" y="784378"/>
                  </a:moveTo>
                  <a:lnTo>
                    <a:pt x="2598788" y="783235"/>
                  </a:lnTo>
                </a:path>
                <a:path w="9213215" h="5260340">
                  <a:moveTo>
                    <a:pt x="2598788" y="783235"/>
                  </a:moveTo>
                  <a:lnTo>
                    <a:pt x="2598788" y="782028"/>
                  </a:lnTo>
                </a:path>
                <a:path w="9213215" h="5260340">
                  <a:moveTo>
                    <a:pt x="2598788" y="782028"/>
                  </a:moveTo>
                  <a:lnTo>
                    <a:pt x="2598788" y="779107"/>
                  </a:lnTo>
                </a:path>
                <a:path w="9213215" h="5260340">
                  <a:moveTo>
                    <a:pt x="2598788" y="778790"/>
                  </a:moveTo>
                  <a:lnTo>
                    <a:pt x="2598788" y="778651"/>
                  </a:lnTo>
                </a:path>
                <a:path w="9213215" h="5260340">
                  <a:moveTo>
                    <a:pt x="2598788" y="779107"/>
                  </a:moveTo>
                  <a:lnTo>
                    <a:pt x="2598788" y="778790"/>
                  </a:lnTo>
                </a:path>
                <a:path w="9213215" h="5260340">
                  <a:moveTo>
                    <a:pt x="2598788" y="442875"/>
                  </a:moveTo>
                  <a:lnTo>
                    <a:pt x="2598788" y="5508"/>
                  </a:lnTo>
                </a:path>
                <a:path w="9213215" h="5260340">
                  <a:moveTo>
                    <a:pt x="2598788" y="443104"/>
                  </a:moveTo>
                  <a:lnTo>
                    <a:pt x="2598788" y="442875"/>
                  </a:lnTo>
                </a:path>
                <a:path w="9213215" h="5260340">
                  <a:moveTo>
                    <a:pt x="2573782" y="953161"/>
                  </a:moveTo>
                  <a:lnTo>
                    <a:pt x="2573782" y="785013"/>
                  </a:lnTo>
                </a:path>
                <a:path w="9213215" h="5260340">
                  <a:moveTo>
                    <a:pt x="2573782" y="785013"/>
                  </a:moveTo>
                  <a:lnTo>
                    <a:pt x="2573782" y="784378"/>
                  </a:lnTo>
                </a:path>
                <a:path w="9213215" h="5260340">
                  <a:moveTo>
                    <a:pt x="2573782" y="784378"/>
                  </a:moveTo>
                  <a:lnTo>
                    <a:pt x="2573782" y="783235"/>
                  </a:lnTo>
                </a:path>
                <a:path w="9213215" h="5260340">
                  <a:moveTo>
                    <a:pt x="2573782" y="783235"/>
                  </a:moveTo>
                  <a:lnTo>
                    <a:pt x="2573782" y="782028"/>
                  </a:lnTo>
                </a:path>
                <a:path w="9213215" h="5260340">
                  <a:moveTo>
                    <a:pt x="2573782" y="782028"/>
                  </a:moveTo>
                  <a:lnTo>
                    <a:pt x="2573782" y="779107"/>
                  </a:lnTo>
                </a:path>
                <a:path w="9213215" h="5260340">
                  <a:moveTo>
                    <a:pt x="2573782" y="779107"/>
                  </a:moveTo>
                  <a:lnTo>
                    <a:pt x="2573782" y="778790"/>
                  </a:lnTo>
                </a:path>
                <a:path w="9213215" h="5260340">
                  <a:moveTo>
                    <a:pt x="2573782" y="442875"/>
                  </a:moveTo>
                  <a:lnTo>
                    <a:pt x="2573781" y="5578"/>
                  </a:lnTo>
                </a:path>
                <a:path w="9213215" h="5260340">
                  <a:moveTo>
                    <a:pt x="2573781" y="443173"/>
                  </a:moveTo>
                  <a:lnTo>
                    <a:pt x="2573782" y="442875"/>
                  </a:lnTo>
                </a:path>
                <a:path w="9213215" h="5260340">
                  <a:moveTo>
                    <a:pt x="2548782" y="953161"/>
                  </a:moveTo>
                  <a:lnTo>
                    <a:pt x="2548782" y="785013"/>
                  </a:lnTo>
                </a:path>
                <a:path w="9213215" h="5260340">
                  <a:moveTo>
                    <a:pt x="2548782" y="785013"/>
                  </a:moveTo>
                  <a:lnTo>
                    <a:pt x="2548782" y="784378"/>
                  </a:lnTo>
                </a:path>
                <a:path w="9213215" h="5260340">
                  <a:moveTo>
                    <a:pt x="2548782" y="784378"/>
                  </a:moveTo>
                  <a:lnTo>
                    <a:pt x="2548782" y="783235"/>
                  </a:lnTo>
                </a:path>
                <a:path w="9213215" h="5260340">
                  <a:moveTo>
                    <a:pt x="2548782" y="783235"/>
                  </a:moveTo>
                  <a:lnTo>
                    <a:pt x="2548782" y="782028"/>
                  </a:lnTo>
                </a:path>
                <a:path w="9213215" h="5260340">
                  <a:moveTo>
                    <a:pt x="2548782" y="782028"/>
                  </a:moveTo>
                  <a:lnTo>
                    <a:pt x="2548782" y="779107"/>
                  </a:lnTo>
                </a:path>
                <a:path w="9213215" h="5260340">
                  <a:moveTo>
                    <a:pt x="2548782" y="779107"/>
                  </a:moveTo>
                  <a:lnTo>
                    <a:pt x="2548782" y="778790"/>
                  </a:lnTo>
                </a:path>
                <a:path w="9213215" h="5260340">
                  <a:moveTo>
                    <a:pt x="2548782" y="442875"/>
                  </a:moveTo>
                  <a:lnTo>
                    <a:pt x="2548782" y="5648"/>
                  </a:lnTo>
                </a:path>
                <a:path w="9213215" h="5260340">
                  <a:moveTo>
                    <a:pt x="2548782" y="443242"/>
                  </a:moveTo>
                  <a:lnTo>
                    <a:pt x="2548782" y="442875"/>
                  </a:lnTo>
                </a:path>
                <a:path w="9213215" h="5260340">
                  <a:moveTo>
                    <a:pt x="2523801" y="953161"/>
                  </a:moveTo>
                  <a:lnTo>
                    <a:pt x="2523801" y="785013"/>
                  </a:lnTo>
                </a:path>
                <a:path w="9213215" h="5260340">
                  <a:moveTo>
                    <a:pt x="2523801" y="785013"/>
                  </a:moveTo>
                  <a:lnTo>
                    <a:pt x="2523801" y="784378"/>
                  </a:lnTo>
                </a:path>
                <a:path w="9213215" h="5260340">
                  <a:moveTo>
                    <a:pt x="2523801" y="784378"/>
                  </a:moveTo>
                  <a:lnTo>
                    <a:pt x="2523801" y="783235"/>
                  </a:lnTo>
                </a:path>
                <a:path w="9213215" h="5260340">
                  <a:moveTo>
                    <a:pt x="2523801" y="783235"/>
                  </a:moveTo>
                  <a:lnTo>
                    <a:pt x="2523801" y="782028"/>
                  </a:lnTo>
                </a:path>
                <a:path w="9213215" h="5260340">
                  <a:moveTo>
                    <a:pt x="2523801" y="782028"/>
                  </a:moveTo>
                  <a:lnTo>
                    <a:pt x="2523801" y="779107"/>
                  </a:lnTo>
                </a:path>
                <a:path w="9213215" h="5260340">
                  <a:moveTo>
                    <a:pt x="2523801" y="779107"/>
                  </a:moveTo>
                  <a:lnTo>
                    <a:pt x="2523801" y="778790"/>
                  </a:lnTo>
                </a:path>
                <a:path w="9213215" h="5260340">
                  <a:moveTo>
                    <a:pt x="2523801" y="442875"/>
                  </a:moveTo>
                  <a:lnTo>
                    <a:pt x="2523801" y="5718"/>
                  </a:lnTo>
                </a:path>
                <a:path w="9213215" h="5260340">
                  <a:moveTo>
                    <a:pt x="2523801" y="443311"/>
                  </a:moveTo>
                  <a:lnTo>
                    <a:pt x="2523801" y="442875"/>
                  </a:lnTo>
                </a:path>
                <a:path w="9213215" h="5260340">
                  <a:moveTo>
                    <a:pt x="2498826" y="953161"/>
                  </a:moveTo>
                  <a:lnTo>
                    <a:pt x="2498826" y="785013"/>
                  </a:lnTo>
                </a:path>
                <a:path w="9213215" h="5260340">
                  <a:moveTo>
                    <a:pt x="2498826" y="785013"/>
                  </a:moveTo>
                  <a:lnTo>
                    <a:pt x="2498826" y="784378"/>
                  </a:lnTo>
                </a:path>
                <a:path w="9213215" h="5260340">
                  <a:moveTo>
                    <a:pt x="2498826" y="784378"/>
                  </a:moveTo>
                  <a:lnTo>
                    <a:pt x="2498826" y="783235"/>
                  </a:lnTo>
                </a:path>
                <a:path w="9213215" h="5260340">
                  <a:moveTo>
                    <a:pt x="2498826" y="783235"/>
                  </a:moveTo>
                  <a:lnTo>
                    <a:pt x="2498826" y="782028"/>
                  </a:lnTo>
                </a:path>
                <a:path w="9213215" h="5260340">
                  <a:moveTo>
                    <a:pt x="2498826" y="782028"/>
                  </a:moveTo>
                  <a:lnTo>
                    <a:pt x="2498826" y="779107"/>
                  </a:lnTo>
                </a:path>
                <a:path w="9213215" h="5260340">
                  <a:moveTo>
                    <a:pt x="2498826" y="779107"/>
                  </a:moveTo>
                  <a:lnTo>
                    <a:pt x="2498826" y="778796"/>
                  </a:lnTo>
                </a:path>
                <a:path w="9213215" h="5260340">
                  <a:moveTo>
                    <a:pt x="2498826" y="442875"/>
                  </a:moveTo>
                  <a:lnTo>
                    <a:pt x="2498826" y="5787"/>
                  </a:lnTo>
                </a:path>
                <a:path w="9213215" h="5260340">
                  <a:moveTo>
                    <a:pt x="2498826" y="443379"/>
                  </a:moveTo>
                  <a:lnTo>
                    <a:pt x="2498826" y="442875"/>
                  </a:lnTo>
                </a:path>
                <a:path w="9213215" h="5260340">
                  <a:moveTo>
                    <a:pt x="2473845" y="953161"/>
                  </a:moveTo>
                  <a:lnTo>
                    <a:pt x="2473845" y="785013"/>
                  </a:lnTo>
                </a:path>
                <a:path w="9213215" h="5260340">
                  <a:moveTo>
                    <a:pt x="2473845" y="785013"/>
                  </a:moveTo>
                  <a:lnTo>
                    <a:pt x="2473845" y="784378"/>
                  </a:lnTo>
                </a:path>
                <a:path w="9213215" h="5260340">
                  <a:moveTo>
                    <a:pt x="2473845" y="784378"/>
                  </a:moveTo>
                  <a:lnTo>
                    <a:pt x="2473845" y="783235"/>
                  </a:lnTo>
                </a:path>
                <a:path w="9213215" h="5260340">
                  <a:moveTo>
                    <a:pt x="2473845" y="783235"/>
                  </a:moveTo>
                  <a:lnTo>
                    <a:pt x="2473845" y="782028"/>
                  </a:lnTo>
                </a:path>
                <a:path w="9213215" h="5260340">
                  <a:moveTo>
                    <a:pt x="2473845" y="782028"/>
                  </a:moveTo>
                  <a:lnTo>
                    <a:pt x="2473845" y="779107"/>
                  </a:lnTo>
                </a:path>
                <a:path w="9213215" h="5260340">
                  <a:moveTo>
                    <a:pt x="2473845" y="779107"/>
                  </a:moveTo>
                  <a:lnTo>
                    <a:pt x="2473845" y="778832"/>
                  </a:lnTo>
                </a:path>
                <a:path w="9213215" h="5260340">
                  <a:moveTo>
                    <a:pt x="2473845" y="442875"/>
                  </a:moveTo>
                  <a:lnTo>
                    <a:pt x="2473845" y="5857"/>
                  </a:lnTo>
                </a:path>
                <a:path w="9213215" h="5260340">
                  <a:moveTo>
                    <a:pt x="2473845" y="443448"/>
                  </a:moveTo>
                  <a:lnTo>
                    <a:pt x="2473845" y="442875"/>
                  </a:lnTo>
                </a:path>
                <a:path w="9213215" h="5260340">
                  <a:moveTo>
                    <a:pt x="2448845" y="953161"/>
                  </a:moveTo>
                  <a:lnTo>
                    <a:pt x="2448845" y="785013"/>
                  </a:lnTo>
                </a:path>
                <a:path w="9213215" h="5260340">
                  <a:moveTo>
                    <a:pt x="2448845" y="785013"/>
                  </a:moveTo>
                  <a:lnTo>
                    <a:pt x="2448845" y="784378"/>
                  </a:lnTo>
                </a:path>
                <a:path w="9213215" h="5260340">
                  <a:moveTo>
                    <a:pt x="2448845" y="784378"/>
                  </a:moveTo>
                  <a:lnTo>
                    <a:pt x="2448845" y="783235"/>
                  </a:lnTo>
                </a:path>
                <a:path w="9213215" h="5260340">
                  <a:moveTo>
                    <a:pt x="2448845" y="783235"/>
                  </a:moveTo>
                  <a:lnTo>
                    <a:pt x="2448845" y="782028"/>
                  </a:lnTo>
                </a:path>
                <a:path w="9213215" h="5260340">
                  <a:moveTo>
                    <a:pt x="2448845" y="782028"/>
                  </a:moveTo>
                  <a:lnTo>
                    <a:pt x="2448845" y="779107"/>
                  </a:lnTo>
                </a:path>
                <a:path w="9213215" h="5260340">
                  <a:moveTo>
                    <a:pt x="2448845" y="779107"/>
                  </a:moveTo>
                  <a:lnTo>
                    <a:pt x="2448845" y="778868"/>
                  </a:lnTo>
                </a:path>
                <a:path w="9213215" h="5260340">
                  <a:moveTo>
                    <a:pt x="2448845" y="442875"/>
                  </a:moveTo>
                  <a:lnTo>
                    <a:pt x="2448845" y="5927"/>
                  </a:lnTo>
                </a:path>
                <a:path w="9213215" h="5260340">
                  <a:moveTo>
                    <a:pt x="2448845" y="443517"/>
                  </a:moveTo>
                  <a:lnTo>
                    <a:pt x="2448845" y="442875"/>
                  </a:lnTo>
                </a:path>
                <a:path w="9213215" h="5260340">
                  <a:moveTo>
                    <a:pt x="2423864" y="953161"/>
                  </a:moveTo>
                  <a:lnTo>
                    <a:pt x="2423864" y="785013"/>
                  </a:lnTo>
                </a:path>
                <a:path w="9213215" h="5260340">
                  <a:moveTo>
                    <a:pt x="2423864" y="785013"/>
                  </a:moveTo>
                  <a:lnTo>
                    <a:pt x="2423864" y="784378"/>
                  </a:lnTo>
                </a:path>
                <a:path w="9213215" h="5260340">
                  <a:moveTo>
                    <a:pt x="2423864" y="784378"/>
                  </a:moveTo>
                  <a:lnTo>
                    <a:pt x="2423864" y="783235"/>
                  </a:lnTo>
                </a:path>
                <a:path w="9213215" h="5260340">
                  <a:moveTo>
                    <a:pt x="2423864" y="783235"/>
                  </a:moveTo>
                  <a:lnTo>
                    <a:pt x="2423864" y="782028"/>
                  </a:lnTo>
                </a:path>
                <a:path w="9213215" h="5260340">
                  <a:moveTo>
                    <a:pt x="2423864" y="782028"/>
                  </a:moveTo>
                  <a:lnTo>
                    <a:pt x="2423864" y="779107"/>
                  </a:lnTo>
                </a:path>
                <a:path w="9213215" h="5260340">
                  <a:moveTo>
                    <a:pt x="2423864" y="779107"/>
                  </a:moveTo>
                  <a:lnTo>
                    <a:pt x="2423864" y="778904"/>
                  </a:lnTo>
                </a:path>
                <a:path w="9213215" h="5260340">
                  <a:moveTo>
                    <a:pt x="2423864" y="442875"/>
                  </a:moveTo>
                  <a:lnTo>
                    <a:pt x="2423864" y="5997"/>
                  </a:lnTo>
                </a:path>
                <a:path w="9213215" h="5260340">
                  <a:moveTo>
                    <a:pt x="2423864" y="443586"/>
                  </a:moveTo>
                  <a:lnTo>
                    <a:pt x="2423864" y="442875"/>
                  </a:lnTo>
                </a:path>
                <a:path w="9213215" h="5260340">
                  <a:moveTo>
                    <a:pt x="2398883" y="953161"/>
                  </a:moveTo>
                  <a:lnTo>
                    <a:pt x="2398883" y="785013"/>
                  </a:lnTo>
                </a:path>
                <a:path w="9213215" h="5260340">
                  <a:moveTo>
                    <a:pt x="2398883" y="785013"/>
                  </a:moveTo>
                  <a:lnTo>
                    <a:pt x="2398883" y="784378"/>
                  </a:lnTo>
                </a:path>
                <a:path w="9213215" h="5260340">
                  <a:moveTo>
                    <a:pt x="2398883" y="784378"/>
                  </a:moveTo>
                  <a:lnTo>
                    <a:pt x="2398883" y="783235"/>
                  </a:lnTo>
                </a:path>
                <a:path w="9213215" h="5260340">
                  <a:moveTo>
                    <a:pt x="2398883" y="783235"/>
                  </a:moveTo>
                  <a:lnTo>
                    <a:pt x="2398883" y="782028"/>
                  </a:lnTo>
                </a:path>
                <a:path w="9213215" h="5260340">
                  <a:moveTo>
                    <a:pt x="2398883" y="782028"/>
                  </a:moveTo>
                  <a:lnTo>
                    <a:pt x="2398883" y="779107"/>
                  </a:lnTo>
                </a:path>
                <a:path w="9213215" h="5260340">
                  <a:moveTo>
                    <a:pt x="2398883" y="779107"/>
                  </a:moveTo>
                  <a:lnTo>
                    <a:pt x="2398883" y="778940"/>
                  </a:lnTo>
                </a:path>
                <a:path w="9213215" h="5260340">
                  <a:moveTo>
                    <a:pt x="2398883" y="442875"/>
                  </a:moveTo>
                  <a:lnTo>
                    <a:pt x="2398884" y="6066"/>
                  </a:lnTo>
                </a:path>
                <a:path w="9213215" h="5260340">
                  <a:moveTo>
                    <a:pt x="2398884" y="443654"/>
                  </a:moveTo>
                  <a:lnTo>
                    <a:pt x="2398883" y="442875"/>
                  </a:lnTo>
                </a:path>
                <a:path w="9213215" h="5260340">
                  <a:moveTo>
                    <a:pt x="2373909" y="953161"/>
                  </a:moveTo>
                  <a:lnTo>
                    <a:pt x="2373909" y="785013"/>
                  </a:lnTo>
                </a:path>
                <a:path w="9213215" h="5260340">
                  <a:moveTo>
                    <a:pt x="2373909" y="785013"/>
                  </a:moveTo>
                  <a:lnTo>
                    <a:pt x="2373909" y="784378"/>
                  </a:lnTo>
                </a:path>
                <a:path w="9213215" h="5260340">
                  <a:moveTo>
                    <a:pt x="2373909" y="784378"/>
                  </a:moveTo>
                  <a:lnTo>
                    <a:pt x="2373909" y="783235"/>
                  </a:lnTo>
                </a:path>
                <a:path w="9213215" h="5260340">
                  <a:moveTo>
                    <a:pt x="2373909" y="783235"/>
                  </a:moveTo>
                  <a:lnTo>
                    <a:pt x="2373909" y="782028"/>
                  </a:lnTo>
                </a:path>
                <a:path w="9213215" h="5260340">
                  <a:moveTo>
                    <a:pt x="2373909" y="782028"/>
                  </a:moveTo>
                  <a:lnTo>
                    <a:pt x="2373909" y="779107"/>
                  </a:lnTo>
                </a:path>
                <a:path w="9213215" h="5260340">
                  <a:moveTo>
                    <a:pt x="2373909" y="779107"/>
                  </a:moveTo>
                  <a:lnTo>
                    <a:pt x="2373909" y="778976"/>
                  </a:lnTo>
                </a:path>
                <a:path w="9213215" h="5260340">
                  <a:moveTo>
                    <a:pt x="2373909" y="442875"/>
                  </a:moveTo>
                  <a:lnTo>
                    <a:pt x="2373909" y="6136"/>
                  </a:lnTo>
                </a:path>
                <a:path w="9213215" h="5260340">
                  <a:moveTo>
                    <a:pt x="2373909" y="443723"/>
                  </a:moveTo>
                  <a:lnTo>
                    <a:pt x="2373909" y="442875"/>
                  </a:lnTo>
                </a:path>
                <a:path w="9213215" h="5260340">
                  <a:moveTo>
                    <a:pt x="2348877" y="953161"/>
                  </a:moveTo>
                  <a:lnTo>
                    <a:pt x="2348877" y="785013"/>
                  </a:lnTo>
                </a:path>
                <a:path w="9213215" h="5260340">
                  <a:moveTo>
                    <a:pt x="2348877" y="785013"/>
                  </a:moveTo>
                  <a:lnTo>
                    <a:pt x="2348877" y="784378"/>
                  </a:lnTo>
                </a:path>
                <a:path w="9213215" h="5260340">
                  <a:moveTo>
                    <a:pt x="2348877" y="784378"/>
                  </a:moveTo>
                  <a:lnTo>
                    <a:pt x="2348877" y="783235"/>
                  </a:lnTo>
                </a:path>
                <a:path w="9213215" h="5260340">
                  <a:moveTo>
                    <a:pt x="2348877" y="783235"/>
                  </a:moveTo>
                  <a:lnTo>
                    <a:pt x="2348877" y="782028"/>
                  </a:lnTo>
                </a:path>
                <a:path w="9213215" h="5260340">
                  <a:moveTo>
                    <a:pt x="2348877" y="782028"/>
                  </a:moveTo>
                  <a:lnTo>
                    <a:pt x="2348877" y="779107"/>
                  </a:lnTo>
                </a:path>
                <a:path w="9213215" h="5260340">
                  <a:moveTo>
                    <a:pt x="2348877" y="442875"/>
                  </a:moveTo>
                  <a:lnTo>
                    <a:pt x="2348877" y="6206"/>
                  </a:lnTo>
                </a:path>
                <a:path w="9213215" h="5260340">
                  <a:moveTo>
                    <a:pt x="2348877" y="443792"/>
                  </a:moveTo>
                  <a:lnTo>
                    <a:pt x="2348877" y="442875"/>
                  </a:lnTo>
                </a:path>
                <a:path w="9213215" h="5260340">
                  <a:moveTo>
                    <a:pt x="2323903" y="953161"/>
                  </a:moveTo>
                  <a:lnTo>
                    <a:pt x="2323903" y="785013"/>
                  </a:lnTo>
                </a:path>
                <a:path w="9213215" h="5260340">
                  <a:moveTo>
                    <a:pt x="2323903" y="785013"/>
                  </a:moveTo>
                  <a:lnTo>
                    <a:pt x="2323903" y="784378"/>
                  </a:lnTo>
                </a:path>
                <a:path w="9213215" h="5260340">
                  <a:moveTo>
                    <a:pt x="2323903" y="784378"/>
                  </a:moveTo>
                  <a:lnTo>
                    <a:pt x="2323903" y="783235"/>
                  </a:lnTo>
                </a:path>
                <a:path w="9213215" h="5260340">
                  <a:moveTo>
                    <a:pt x="2323903" y="783235"/>
                  </a:moveTo>
                  <a:lnTo>
                    <a:pt x="2323903" y="782028"/>
                  </a:lnTo>
                </a:path>
                <a:path w="9213215" h="5260340">
                  <a:moveTo>
                    <a:pt x="2323903" y="782028"/>
                  </a:moveTo>
                  <a:lnTo>
                    <a:pt x="2323903" y="779107"/>
                  </a:lnTo>
                </a:path>
                <a:path w="9213215" h="5260340">
                  <a:moveTo>
                    <a:pt x="2323903" y="442875"/>
                  </a:moveTo>
                  <a:lnTo>
                    <a:pt x="2323903" y="6276"/>
                  </a:lnTo>
                </a:path>
                <a:path w="9213215" h="5260340">
                  <a:moveTo>
                    <a:pt x="2323903" y="443861"/>
                  </a:moveTo>
                  <a:lnTo>
                    <a:pt x="2323903" y="442875"/>
                  </a:lnTo>
                </a:path>
                <a:path w="9213215" h="5260340">
                  <a:moveTo>
                    <a:pt x="2298922" y="953161"/>
                  </a:moveTo>
                  <a:lnTo>
                    <a:pt x="2298922" y="785013"/>
                  </a:lnTo>
                </a:path>
                <a:path w="9213215" h="5260340">
                  <a:moveTo>
                    <a:pt x="2298922" y="785013"/>
                  </a:moveTo>
                  <a:lnTo>
                    <a:pt x="2298922" y="784378"/>
                  </a:lnTo>
                </a:path>
                <a:path w="9213215" h="5260340">
                  <a:moveTo>
                    <a:pt x="2298922" y="784378"/>
                  </a:moveTo>
                  <a:lnTo>
                    <a:pt x="2298922" y="783235"/>
                  </a:lnTo>
                </a:path>
                <a:path w="9213215" h="5260340">
                  <a:moveTo>
                    <a:pt x="2298922" y="783235"/>
                  </a:moveTo>
                  <a:lnTo>
                    <a:pt x="2298922" y="782028"/>
                  </a:lnTo>
                </a:path>
                <a:path w="9213215" h="5260340">
                  <a:moveTo>
                    <a:pt x="2298922" y="782028"/>
                  </a:moveTo>
                  <a:lnTo>
                    <a:pt x="2298922" y="779107"/>
                  </a:lnTo>
                </a:path>
                <a:path w="9213215" h="5260340">
                  <a:moveTo>
                    <a:pt x="2298922" y="442875"/>
                  </a:moveTo>
                  <a:lnTo>
                    <a:pt x="2298922" y="6345"/>
                  </a:lnTo>
                </a:path>
                <a:path w="9213215" h="5260340">
                  <a:moveTo>
                    <a:pt x="2298922" y="443930"/>
                  </a:moveTo>
                  <a:lnTo>
                    <a:pt x="2298922" y="442875"/>
                  </a:lnTo>
                </a:path>
                <a:path w="9213215" h="5260340">
                  <a:moveTo>
                    <a:pt x="2273922" y="953161"/>
                  </a:moveTo>
                  <a:lnTo>
                    <a:pt x="2273922" y="785013"/>
                  </a:lnTo>
                </a:path>
                <a:path w="9213215" h="5260340">
                  <a:moveTo>
                    <a:pt x="2273922" y="785013"/>
                  </a:moveTo>
                  <a:lnTo>
                    <a:pt x="2273922" y="784378"/>
                  </a:lnTo>
                </a:path>
                <a:path w="9213215" h="5260340">
                  <a:moveTo>
                    <a:pt x="2273922" y="784378"/>
                  </a:moveTo>
                  <a:lnTo>
                    <a:pt x="2273922" y="783235"/>
                  </a:lnTo>
                </a:path>
                <a:path w="9213215" h="5260340">
                  <a:moveTo>
                    <a:pt x="2273922" y="783235"/>
                  </a:moveTo>
                  <a:lnTo>
                    <a:pt x="2273922" y="782028"/>
                  </a:lnTo>
                </a:path>
                <a:path w="9213215" h="5260340">
                  <a:moveTo>
                    <a:pt x="2273922" y="782028"/>
                  </a:moveTo>
                  <a:lnTo>
                    <a:pt x="2273922" y="776440"/>
                  </a:lnTo>
                </a:path>
                <a:path w="9213215" h="5260340">
                  <a:moveTo>
                    <a:pt x="2273922" y="776440"/>
                  </a:moveTo>
                  <a:lnTo>
                    <a:pt x="2273922" y="776300"/>
                  </a:lnTo>
                </a:path>
                <a:path w="9213215" h="5260340">
                  <a:moveTo>
                    <a:pt x="2273922" y="442875"/>
                  </a:moveTo>
                  <a:lnTo>
                    <a:pt x="2273944" y="32624"/>
                  </a:lnTo>
                </a:path>
                <a:path w="9213215" h="5260340">
                  <a:moveTo>
                    <a:pt x="2273922" y="443760"/>
                  </a:moveTo>
                  <a:lnTo>
                    <a:pt x="2273922" y="442875"/>
                  </a:lnTo>
                </a:path>
                <a:path w="9213215" h="5260340">
                  <a:moveTo>
                    <a:pt x="2248941" y="953161"/>
                  </a:moveTo>
                  <a:lnTo>
                    <a:pt x="2248941" y="785013"/>
                  </a:lnTo>
                </a:path>
                <a:path w="9213215" h="5260340">
                  <a:moveTo>
                    <a:pt x="2248941" y="785013"/>
                  </a:moveTo>
                  <a:lnTo>
                    <a:pt x="2248941" y="784378"/>
                  </a:lnTo>
                </a:path>
                <a:path w="9213215" h="5260340">
                  <a:moveTo>
                    <a:pt x="2248941" y="784378"/>
                  </a:moveTo>
                  <a:lnTo>
                    <a:pt x="2248941" y="783235"/>
                  </a:lnTo>
                </a:path>
                <a:path w="9213215" h="5260340">
                  <a:moveTo>
                    <a:pt x="2248941" y="783235"/>
                  </a:moveTo>
                  <a:lnTo>
                    <a:pt x="2248941" y="782028"/>
                  </a:lnTo>
                </a:path>
                <a:path w="9213215" h="5260340">
                  <a:moveTo>
                    <a:pt x="2248941" y="782028"/>
                  </a:moveTo>
                  <a:lnTo>
                    <a:pt x="2248939" y="776191"/>
                  </a:lnTo>
                </a:path>
                <a:path w="9213215" h="5260340">
                  <a:moveTo>
                    <a:pt x="2248941" y="442875"/>
                  </a:moveTo>
                  <a:lnTo>
                    <a:pt x="2248941" y="39792"/>
                  </a:lnTo>
                </a:path>
                <a:path w="9213215" h="5260340">
                  <a:moveTo>
                    <a:pt x="2248941" y="443457"/>
                  </a:moveTo>
                  <a:lnTo>
                    <a:pt x="2248941" y="442875"/>
                  </a:lnTo>
                </a:path>
                <a:path w="9213215" h="5260340">
                  <a:moveTo>
                    <a:pt x="2223966" y="953161"/>
                  </a:moveTo>
                  <a:lnTo>
                    <a:pt x="2223966" y="785013"/>
                  </a:lnTo>
                </a:path>
                <a:path w="9213215" h="5260340">
                  <a:moveTo>
                    <a:pt x="2223966" y="785013"/>
                  </a:moveTo>
                  <a:lnTo>
                    <a:pt x="2223966" y="784378"/>
                  </a:lnTo>
                </a:path>
                <a:path w="9213215" h="5260340">
                  <a:moveTo>
                    <a:pt x="2223966" y="784378"/>
                  </a:moveTo>
                  <a:lnTo>
                    <a:pt x="2223966" y="783235"/>
                  </a:lnTo>
                </a:path>
                <a:path w="9213215" h="5260340">
                  <a:moveTo>
                    <a:pt x="2223966" y="783235"/>
                  </a:moveTo>
                  <a:lnTo>
                    <a:pt x="2223966" y="782028"/>
                  </a:lnTo>
                </a:path>
                <a:path w="9213215" h="5260340">
                  <a:moveTo>
                    <a:pt x="2223966" y="782028"/>
                  </a:moveTo>
                  <a:lnTo>
                    <a:pt x="2223989" y="761367"/>
                  </a:lnTo>
                </a:path>
                <a:path w="9213215" h="5260340">
                  <a:moveTo>
                    <a:pt x="2223966" y="442875"/>
                  </a:moveTo>
                  <a:lnTo>
                    <a:pt x="2223966" y="39860"/>
                  </a:lnTo>
                </a:path>
                <a:path w="9213215" h="5260340">
                  <a:moveTo>
                    <a:pt x="2223967" y="443155"/>
                  </a:moveTo>
                  <a:lnTo>
                    <a:pt x="2223966" y="442875"/>
                  </a:lnTo>
                </a:path>
                <a:path w="9213215" h="5260340">
                  <a:moveTo>
                    <a:pt x="2198985" y="953161"/>
                  </a:moveTo>
                  <a:lnTo>
                    <a:pt x="2198985" y="785013"/>
                  </a:lnTo>
                </a:path>
                <a:path w="9213215" h="5260340">
                  <a:moveTo>
                    <a:pt x="2198985" y="785013"/>
                  </a:moveTo>
                  <a:lnTo>
                    <a:pt x="2198985" y="784378"/>
                  </a:lnTo>
                </a:path>
                <a:path w="9213215" h="5260340">
                  <a:moveTo>
                    <a:pt x="2198985" y="784378"/>
                  </a:moveTo>
                  <a:lnTo>
                    <a:pt x="2198985" y="783235"/>
                  </a:lnTo>
                </a:path>
                <a:path w="9213215" h="5260340">
                  <a:moveTo>
                    <a:pt x="2198985" y="783235"/>
                  </a:moveTo>
                  <a:lnTo>
                    <a:pt x="2198985" y="782028"/>
                  </a:lnTo>
                </a:path>
                <a:path w="9213215" h="5260340">
                  <a:moveTo>
                    <a:pt x="2198985" y="782028"/>
                  </a:moveTo>
                  <a:lnTo>
                    <a:pt x="2198985" y="39929"/>
                  </a:lnTo>
                </a:path>
                <a:path w="9213215" h="5260340">
                  <a:moveTo>
                    <a:pt x="2174005" y="953161"/>
                  </a:moveTo>
                  <a:lnTo>
                    <a:pt x="2174005" y="785013"/>
                  </a:lnTo>
                </a:path>
                <a:path w="9213215" h="5260340">
                  <a:moveTo>
                    <a:pt x="2174005" y="785013"/>
                  </a:moveTo>
                  <a:lnTo>
                    <a:pt x="2174005" y="784378"/>
                  </a:lnTo>
                </a:path>
                <a:path w="9213215" h="5260340">
                  <a:moveTo>
                    <a:pt x="2174005" y="784378"/>
                  </a:moveTo>
                  <a:lnTo>
                    <a:pt x="2174005" y="783235"/>
                  </a:lnTo>
                </a:path>
                <a:path w="9213215" h="5260340">
                  <a:moveTo>
                    <a:pt x="2174005" y="783235"/>
                  </a:moveTo>
                  <a:lnTo>
                    <a:pt x="2174005" y="782028"/>
                  </a:lnTo>
                </a:path>
                <a:path w="9213215" h="5260340">
                  <a:moveTo>
                    <a:pt x="2174005" y="782028"/>
                  </a:moveTo>
                  <a:lnTo>
                    <a:pt x="2174004" y="39997"/>
                  </a:lnTo>
                </a:path>
                <a:path w="9213215" h="5260340">
                  <a:moveTo>
                    <a:pt x="2148979" y="953161"/>
                  </a:moveTo>
                  <a:lnTo>
                    <a:pt x="2148979" y="785013"/>
                  </a:lnTo>
                </a:path>
                <a:path w="9213215" h="5260340">
                  <a:moveTo>
                    <a:pt x="2148979" y="785013"/>
                  </a:moveTo>
                  <a:lnTo>
                    <a:pt x="2148979" y="784378"/>
                  </a:lnTo>
                </a:path>
                <a:path w="9213215" h="5260340">
                  <a:moveTo>
                    <a:pt x="2148979" y="784378"/>
                  </a:moveTo>
                  <a:lnTo>
                    <a:pt x="2148979" y="783235"/>
                  </a:lnTo>
                </a:path>
                <a:path w="9213215" h="5260340">
                  <a:moveTo>
                    <a:pt x="2148979" y="783235"/>
                  </a:moveTo>
                  <a:lnTo>
                    <a:pt x="2148979" y="782028"/>
                  </a:lnTo>
                </a:path>
                <a:path w="9213215" h="5260340">
                  <a:moveTo>
                    <a:pt x="2148979" y="782028"/>
                  </a:moveTo>
                  <a:lnTo>
                    <a:pt x="2148979" y="40065"/>
                  </a:lnTo>
                </a:path>
                <a:path w="9213215" h="5260340">
                  <a:moveTo>
                    <a:pt x="2123998" y="953161"/>
                  </a:moveTo>
                  <a:lnTo>
                    <a:pt x="2123998" y="785013"/>
                  </a:lnTo>
                </a:path>
                <a:path w="9213215" h="5260340">
                  <a:moveTo>
                    <a:pt x="2123998" y="785013"/>
                  </a:moveTo>
                  <a:lnTo>
                    <a:pt x="2123998" y="784378"/>
                  </a:lnTo>
                </a:path>
                <a:path w="9213215" h="5260340">
                  <a:moveTo>
                    <a:pt x="2123998" y="784378"/>
                  </a:moveTo>
                  <a:lnTo>
                    <a:pt x="2123998" y="783235"/>
                  </a:lnTo>
                </a:path>
                <a:path w="9213215" h="5260340">
                  <a:moveTo>
                    <a:pt x="2123998" y="783235"/>
                  </a:moveTo>
                  <a:lnTo>
                    <a:pt x="2123998" y="782028"/>
                  </a:lnTo>
                </a:path>
                <a:path w="9213215" h="5260340">
                  <a:moveTo>
                    <a:pt x="2123998" y="782028"/>
                  </a:moveTo>
                  <a:lnTo>
                    <a:pt x="2123998" y="40134"/>
                  </a:lnTo>
                </a:path>
                <a:path w="9213215" h="5260340">
                  <a:moveTo>
                    <a:pt x="2098998" y="953161"/>
                  </a:moveTo>
                  <a:lnTo>
                    <a:pt x="2098998" y="785013"/>
                  </a:lnTo>
                </a:path>
                <a:path w="9213215" h="5260340">
                  <a:moveTo>
                    <a:pt x="2098998" y="785013"/>
                  </a:moveTo>
                  <a:lnTo>
                    <a:pt x="2098998" y="784378"/>
                  </a:lnTo>
                </a:path>
                <a:path w="9213215" h="5260340">
                  <a:moveTo>
                    <a:pt x="2098998" y="784378"/>
                  </a:moveTo>
                  <a:lnTo>
                    <a:pt x="2098998" y="783235"/>
                  </a:lnTo>
                </a:path>
                <a:path w="9213215" h="5260340">
                  <a:moveTo>
                    <a:pt x="2098998" y="783235"/>
                  </a:moveTo>
                  <a:lnTo>
                    <a:pt x="2098998" y="782028"/>
                  </a:lnTo>
                </a:path>
                <a:path w="9213215" h="5260340">
                  <a:moveTo>
                    <a:pt x="2098998" y="782028"/>
                  </a:moveTo>
                  <a:lnTo>
                    <a:pt x="2098998" y="40202"/>
                  </a:lnTo>
                </a:path>
                <a:path w="9213215" h="5260340">
                  <a:moveTo>
                    <a:pt x="2074017" y="953161"/>
                  </a:moveTo>
                  <a:lnTo>
                    <a:pt x="2074017" y="785013"/>
                  </a:lnTo>
                </a:path>
                <a:path w="9213215" h="5260340">
                  <a:moveTo>
                    <a:pt x="2074017" y="785013"/>
                  </a:moveTo>
                  <a:lnTo>
                    <a:pt x="2074017" y="784378"/>
                  </a:lnTo>
                </a:path>
                <a:path w="9213215" h="5260340">
                  <a:moveTo>
                    <a:pt x="2074017" y="784378"/>
                  </a:moveTo>
                  <a:lnTo>
                    <a:pt x="2074017" y="783235"/>
                  </a:lnTo>
                </a:path>
                <a:path w="9213215" h="5260340">
                  <a:moveTo>
                    <a:pt x="2074017" y="783235"/>
                  </a:moveTo>
                  <a:lnTo>
                    <a:pt x="2074017" y="782028"/>
                  </a:lnTo>
                </a:path>
                <a:path w="9213215" h="5260340">
                  <a:moveTo>
                    <a:pt x="2074017" y="782028"/>
                  </a:moveTo>
                  <a:lnTo>
                    <a:pt x="2074017" y="40270"/>
                  </a:lnTo>
                </a:path>
                <a:path w="9213215" h="5260340">
                  <a:moveTo>
                    <a:pt x="2049043" y="953161"/>
                  </a:moveTo>
                  <a:lnTo>
                    <a:pt x="2049043" y="785013"/>
                  </a:lnTo>
                </a:path>
                <a:path w="9213215" h="5260340">
                  <a:moveTo>
                    <a:pt x="2049043" y="785013"/>
                  </a:moveTo>
                  <a:lnTo>
                    <a:pt x="2049043" y="784378"/>
                  </a:lnTo>
                </a:path>
                <a:path w="9213215" h="5260340">
                  <a:moveTo>
                    <a:pt x="2049043" y="784378"/>
                  </a:moveTo>
                  <a:lnTo>
                    <a:pt x="2049043" y="783235"/>
                  </a:lnTo>
                </a:path>
                <a:path w="9213215" h="5260340">
                  <a:moveTo>
                    <a:pt x="2049043" y="783235"/>
                  </a:moveTo>
                  <a:lnTo>
                    <a:pt x="2049043" y="782028"/>
                  </a:lnTo>
                </a:path>
                <a:path w="9213215" h="5260340">
                  <a:moveTo>
                    <a:pt x="2049043" y="782028"/>
                  </a:moveTo>
                  <a:lnTo>
                    <a:pt x="2049043" y="40339"/>
                  </a:lnTo>
                </a:path>
                <a:path w="9213215" h="5260340">
                  <a:moveTo>
                    <a:pt x="2024062" y="953161"/>
                  </a:moveTo>
                  <a:lnTo>
                    <a:pt x="2024062" y="785013"/>
                  </a:lnTo>
                </a:path>
                <a:path w="9213215" h="5260340">
                  <a:moveTo>
                    <a:pt x="2024062" y="785013"/>
                  </a:moveTo>
                  <a:lnTo>
                    <a:pt x="2024062" y="784378"/>
                  </a:lnTo>
                </a:path>
                <a:path w="9213215" h="5260340">
                  <a:moveTo>
                    <a:pt x="2024062" y="784378"/>
                  </a:moveTo>
                  <a:lnTo>
                    <a:pt x="2024062" y="783235"/>
                  </a:lnTo>
                </a:path>
                <a:path w="9213215" h="5260340">
                  <a:moveTo>
                    <a:pt x="2024062" y="783235"/>
                  </a:moveTo>
                  <a:lnTo>
                    <a:pt x="2024062" y="782028"/>
                  </a:lnTo>
                </a:path>
                <a:path w="9213215" h="5260340">
                  <a:moveTo>
                    <a:pt x="2024062" y="782028"/>
                  </a:moveTo>
                  <a:lnTo>
                    <a:pt x="2024062" y="40407"/>
                  </a:lnTo>
                </a:path>
                <a:path w="9213215" h="5260340">
                  <a:moveTo>
                    <a:pt x="1999062" y="953161"/>
                  </a:moveTo>
                  <a:lnTo>
                    <a:pt x="1999062" y="785013"/>
                  </a:lnTo>
                </a:path>
                <a:path w="9213215" h="5260340">
                  <a:moveTo>
                    <a:pt x="1999062" y="785013"/>
                  </a:moveTo>
                  <a:lnTo>
                    <a:pt x="1999062" y="784378"/>
                  </a:lnTo>
                </a:path>
                <a:path w="9213215" h="5260340">
                  <a:moveTo>
                    <a:pt x="1999062" y="784378"/>
                  </a:moveTo>
                  <a:lnTo>
                    <a:pt x="1999062" y="783235"/>
                  </a:lnTo>
                </a:path>
                <a:path w="9213215" h="5260340">
                  <a:moveTo>
                    <a:pt x="1999062" y="783235"/>
                  </a:moveTo>
                  <a:lnTo>
                    <a:pt x="1999062" y="782028"/>
                  </a:lnTo>
                </a:path>
                <a:path w="9213215" h="5260340">
                  <a:moveTo>
                    <a:pt x="1999062" y="782028"/>
                  </a:moveTo>
                  <a:lnTo>
                    <a:pt x="1999062" y="614452"/>
                  </a:lnTo>
                  <a:lnTo>
                    <a:pt x="1999065" y="550253"/>
                  </a:lnTo>
                </a:path>
                <a:path w="9213215" h="5260340">
                  <a:moveTo>
                    <a:pt x="1974081" y="953161"/>
                  </a:moveTo>
                  <a:lnTo>
                    <a:pt x="1974081" y="785013"/>
                  </a:lnTo>
                </a:path>
                <a:path w="9213215" h="5260340">
                  <a:moveTo>
                    <a:pt x="1974081" y="785013"/>
                  </a:moveTo>
                  <a:lnTo>
                    <a:pt x="1974081" y="784378"/>
                  </a:lnTo>
                </a:path>
                <a:path w="9213215" h="5260340">
                  <a:moveTo>
                    <a:pt x="1974081" y="784378"/>
                  </a:moveTo>
                  <a:lnTo>
                    <a:pt x="1974081" y="783235"/>
                  </a:lnTo>
                </a:path>
                <a:path w="9213215" h="5260340">
                  <a:moveTo>
                    <a:pt x="1974081" y="783235"/>
                  </a:moveTo>
                  <a:lnTo>
                    <a:pt x="1974081" y="782028"/>
                  </a:lnTo>
                </a:path>
                <a:path w="9213215" h="5260340">
                  <a:moveTo>
                    <a:pt x="1974081" y="782028"/>
                  </a:moveTo>
                  <a:lnTo>
                    <a:pt x="1974081" y="764311"/>
                  </a:lnTo>
                </a:path>
                <a:path w="9213215" h="5260340">
                  <a:moveTo>
                    <a:pt x="1949100" y="953161"/>
                  </a:moveTo>
                  <a:lnTo>
                    <a:pt x="1949100" y="785013"/>
                  </a:lnTo>
                </a:path>
                <a:path w="9213215" h="5260340">
                  <a:moveTo>
                    <a:pt x="1949100" y="785013"/>
                  </a:moveTo>
                  <a:lnTo>
                    <a:pt x="1949100" y="784378"/>
                  </a:lnTo>
                </a:path>
                <a:path w="9213215" h="5260340">
                  <a:moveTo>
                    <a:pt x="1949100" y="784378"/>
                  </a:moveTo>
                  <a:lnTo>
                    <a:pt x="1949100" y="783235"/>
                  </a:lnTo>
                </a:path>
                <a:path w="9213215" h="5260340">
                  <a:moveTo>
                    <a:pt x="1949100" y="783235"/>
                  </a:moveTo>
                  <a:lnTo>
                    <a:pt x="1949100" y="782028"/>
                  </a:lnTo>
                </a:path>
                <a:path w="9213215" h="5260340">
                  <a:moveTo>
                    <a:pt x="1949093" y="782028"/>
                  </a:moveTo>
                  <a:lnTo>
                    <a:pt x="1949093" y="777426"/>
                  </a:lnTo>
                </a:path>
                <a:path w="9213215" h="5260340">
                  <a:moveTo>
                    <a:pt x="1924075" y="953161"/>
                  </a:moveTo>
                  <a:lnTo>
                    <a:pt x="1924075" y="785013"/>
                  </a:lnTo>
                </a:path>
                <a:path w="9213215" h="5260340">
                  <a:moveTo>
                    <a:pt x="1924075" y="785013"/>
                  </a:moveTo>
                  <a:lnTo>
                    <a:pt x="1924075" y="784378"/>
                  </a:lnTo>
                </a:path>
                <a:path w="9213215" h="5260340">
                  <a:moveTo>
                    <a:pt x="1924075" y="784378"/>
                  </a:moveTo>
                  <a:lnTo>
                    <a:pt x="1924075" y="783235"/>
                  </a:lnTo>
                </a:path>
                <a:path w="9213215" h="5260340">
                  <a:moveTo>
                    <a:pt x="1924075" y="783235"/>
                  </a:moveTo>
                  <a:lnTo>
                    <a:pt x="1924075" y="782028"/>
                  </a:lnTo>
                </a:path>
                <a:path w="9213215" h="5260340">
                  <a:moveTo>
                    <a:pt x="1924075" y="782028"/>
                  </a:moveTo>
                  <a:lnTo>
                    <a:pt x="1924075" y="781049"/>
                  </a:lnTo>
                </a:path>
                <a:path w="9213215" h="5260340">
                  <a:moveTo>
                    <a:pt x="1899094" y="953161"/>
                  </a:moveTo>
                  <a:lnTo>
                    <a:pt x="1899094" y="785013"/>
                  </a:lnTo>
                </a:path>
                <a:path w="9213215" h="5260340">
                  <a:moveTo>
                    <a:pt x="1899094" y="785013"/>
                  </a:moveTo>
                  <a:lnTo>
                    <a:pt x="1899094" y="784378"/>
                  </a:lnTo>
                </a:path>
                <a:path w="9213215" h="5260340">
                  <a:moveTo>
                    <a:pt x="1899094" y="784378"/>
                  </a:moveTo>
                  <a:lnTo>
                    <a:pt x="1899094" y="783235"/>
                  </a:lnTo>
                </a:path>
                <a:path w="9213215" h="5260340">
                  <a:moveTo>
                    <a:pt x="1899094" y="783235"/>
                  </a:moveTo>
                  <a:lnTo>
                    <a:pt x="1899094" y="782028"/>
                  </a:lnTo>
                </a:path>
                <a:path w="9213215" h="5260340">
                  <a:moveTo>
                    <a:pt x="1899094" y="782028"/>
                  </a:moveTo>
                  <a:lnTo>
                    <a:pt x="1899094" y="781132"/>
                  </a:lnTo>
                </a:path>
                <a:path w="9213215" h="5260340">
                  <a:moveTo>
                    <a:pt x="1874119" y="953161"/>
                  </a:moveTo>
                  <a:lnTo>
                    <a:pt x="1874119" y="785013"/>
                  </a:lnTo>
                </a:path>
                <a:path w="9213215" h="5260340">
                  <a:moveTo>
                    <a:pt x="1874119" y="785013"/>
                  </a:moveTo>
                  <a:lnTo>
                    <a:pt x="1874119" y="784378"/>
                  </a:lnTo>
                </a:path>
                <a:path w="9213215" h="5260340">
                  <a:moveTo>
                    <a:pt x="1874119" y="784378"/>
                  </a:moveTo>
                  <a:lnTo>
                    <a:pt x="1874119" y="783235"/>
                  </a:lnTo>
                </a:path>
                <a:path w="9213215" h="5260340">
                  <a:moveTo>
                    <a:pt x="1874119" y="783235"/>
                  </a:moveTo>
                  <a:lnTo>
                    <a:pt x="1874119" y="782028"/>
                  </a:lnTo>
                </a:path>
                <a:path w="9213215" h="5260340">
                  <a:moveTo>
                    <a:pt x="1874119" y="782028"/>
                  </a:moveTo>
                  <a:lnTo>
                    <a:pt x="1874119" y="781216"/>
                  </a:lnTo>
                </a:path>
                <a:path w="9213215" h="5260340">
                  <a:moveTo>
                    <a:pt x="1849139" y="953161"/>
                  </a:moveTo>
                  <a:lnTo>
                    <a:pt x="1849139" y="785013"/>
                  </a:lnTo>
                </a:path>
                <a:path w="9213215" h="5260340">
                  <a:moveTo>
                    <a:pt x="1849139" y="785013"/>
                  </a:moveTo>
                  <a:lnTo>
                    <a:pt x="1849139" y="784378"/>
                  </a:lnTo>
                </a:path>
                <a:path w="9213215" h="5260340">
                  <a:moveTo>
                    <a:pt x="1849139" y="784378"/>
                  </a:moveTo>
                  <a:lnTo>
                    <a:pt x="1849139" y="783235"/>
                  </a:lnTo>
                </a:path>
                <a:path w="9213215" h="5260340">
                  <a:moveTo>
                    <a:pt x="1849139" y="783235"/>
                  </a:moveTo>
                  <a:lnTo>
                    <a:pt x="1849139" y="782028"/>
                  </a:lnTo>
                </a:path>
                <a:path w="9213215" h="5260340">
                  <a:moveTo>
                    <a:pt x="1849138" y="782028"/>
                  </a:moveTo>
                  <a:lnTo>
                    <a:pt x="1849138" y="781299"/>
                  </a:lnTo>
                </a:path>
                <a:path w="9213215" h="5260340">
                  <a:moveTo>
                    <a:pt x="1824139" y="953161"/>
                  </a:moveTo>
                  <a:lnTo>
                    <a:pt x="1824139" y="785013"/>
                  </a:lnTo>
                </a:path>
                <a:path w="9213215" h="5260340">
                  <a:moveTo>
                    <a:pt x="1824139" y="785013"/>
                  </a:moveTo>
                  <a:lnTo>
                    <a:pt x="1824139" y="784378"/>
                  </a:lnTo>
                </a:path>
                <a:path w="9213215" h="5260340">
                  <a:moveTo>
                    <a:pt x="1824139" y="784378"/>
                  </a:moveTo>
                  <a:lnTo>
                    <a:pt x="1824139" y="783235"/>
                  </a:lnTo>
                </a:path>
                <a:path w="9213215" h="5260340">
                  <a:moveTo>
                    <a:pt x="1824139" y="783235"/>
                  </a:moveTo>
                  <a:lnTo>
                    <a:pt x="1824139" y="782028"/>
                  </a:lnTo>
                </a:path>
                <a:path w="9213215" h="5260340">
                  <a:moveTo>
                    <a:pt x="1824139" y="782028"/>
                  </a:moveTo>
                  <a:lnTo>
                    <a:pt x="1824139" y="781382"/>
                  </a:lnTo>
                </a:path>
                <a:path w="9213215" h="5260340">
                  <a:moveTo>
                    <a:pt x="1799158" y="953161"/>
                  </a:moveTo>
                  <a:lnTo>
                    <a:pt x="1799158" y="785013"/>
                  </a:lnTo>
                </a:path>
                <a:path w="9213215" h="5260340">
                  <a:moveTo>
                    <a:pt x="1799158" y="785013"/>
                  </a:moveTo>
                  <a:lnTo>
                    <a:pt x="1799158" y="784378"/>
                  </a:lnTo>
                </a:path>
                <a:path w="9213215" h="5260340">
                  <a:moveTo>
                    <a:pt x="1799158" y="784378"/>
                  </a:moveTo>
                  <a:lnTo>
                    <a:pt x="1799158" y="783235"/>
                  </a:lnTo>
                </a:path>
                <a:path w="9213215" h="5260340">
                  <a:moveTo>
                    <a:pt x="1799158" y="783235"/>
                  </a:moveTo>
                  <a:lnTo>
                    <a:pt x="1799158" y="782028"/>
                  </a:lnTo>
                </a:path>
                <a:path w="9213215" h="5260340">
                  <a:moveTo>
                    <a:pt x="1799158" y="782028"/>
                  </a:moveTo>
                  <a:lnTo>
                    <a:pt x="1799158" y="781465"/>
                  </a:lnTo>
                </a:path>
                <a:path w="9213215" h="5260340">
                  <a:moveTo>
                    <a:pt x="1774177" y="953161"/>
                  </a:moveTo>
                  <a:lnTo>
                    <a:pt x="1774177" y="785013"/>
                  </a:lnTo>
                </a:path>
                <a:path w="9213215" h="5260340">
                  <a:moveTo>
                    <a:pt x="1774177" y="785013"/>
                  </a:moveTo>
                  <a:lnTo>
                    <a:pt x="1774177" y="784378"/>
                  </a:lnTo>
                </a:path>
                <a:path w="9213215" h="5260340">
                  <a:moveTo>
                    <a:pt x="1774177" y="784378"/>
                  </a:moveTo>
                  <a:lnTo>
                    <a:pt x="1774177" y="783235"/>
                  </a:lnTo>
                </a:path>
                <a:path w="9213215" h="5260340">
                  <a:moveTo>
                    <a:pt x="1774177" y="783235"/>
                  </a:moveTo>
                  <a:lnTo>
                    <a:pt x="1774177" y="782028"/>
                  </a:lnTo>
                </a:path>
                <a:path w="9213215" h="5260340">
                  <a:moveTo>
                    <a:pt x="1774177" y="782028"/>
                  </a:moveTo>
                  <a:lnTo>
                    <a:pt x="1774177" y="781548"/>
                  </a:lnTo>
                </a:path>
                <a:path w="9213215" h="5260340">
                  <a:moveTo>
                    <a:pt x="1749202" y="953161"/>
                  </a:moveTo>
                  <a:lnTo>
                    <a:pt x="1749202" y="785013"/>
                  </a:lnTo>
                </a:path>
                <a:path w="9213215" h="5260340">
                  <a:moveTo>
                    <a:pt x="1749202" y="785013"/>
                  </a:moveTo>
                  <a:lnTo>
                    <a:pt x="1749202" y="784378"/>
                  </a:lnTo>
                </a:path>
                <a:path w="9213215" h="5260340">
                  <a:moveTo>
                    <a:pt x="1749202" y="784378"/>
                  </a:moveTo>
                  <a:lnTo>
                    <a:pt x="1749202" y="783235"/>
                  </a:lnTo>
                </a:path>
                <a:path w="9213215" h="5260340">
                  <a:moveTo>
                    <a:pt x="1749202" y="783235"/>
                  </a:moveTo>
                  <a:lnTo>
                    <a:pt x="1749202" y="782028"/>
                  </a:lnTo>
                </a:path>
                <a:path w="9213215" h="5260340">
                  <a:moveTo>
                    <a:pt x="1749202" y="782028"/>
                  </a:moveTo>
                  <a:lnTo>
                    <a:pt x="1749202" y="781631"/>
                  </a:lnTo>
                </a:path>
                <a:path w="9213215" h="5260340">
                  <a:moveTo>
                    <a:pt x="1724171" y="953161"/>
                  </a:moveTo>
                  <a:lnTo>
                    <a:pt x="1724171" y="785013"/>
                  </a:lnTo>
                </a:path>
                <a:path w="9213215" h="5260340">
                  <a:moveTo>
                    <a:pt x="1724171" y="785013"/>
                  </a:moveTo>
                  <a:lnTo>
                    <a:pt x="1724171" y="784378"/>
                  </a:lnTo>
                </a:path>
                <a:path w="9213215" h="5260340">
                  <a:moveTo>
                    <a:pt x="1724171" y="784378"/>
                  </a:moveTo>
                  <a:lnTo>
                    <a:pt x="1724171" y="783235"/>
                  </a:lnTo>
                </a:path>
                <a:path w="9213215" h="5260340">
                  <a:moveTo>
                    <a:pt x="1724171" y="783235"/>
                  </a:moveTo>
                  <a:lnTo>
                    <a:pt x="1724171" y="782028"/>
                  </a:lnTo>
                </a:path>
                <a:path w="9213215" h="5260340">
                  <a:moveTo>
                    <a:pt x="1724171" y="782028"/>
                  </a:moveTo>
                  <a:lnTo>
                    <a:pt x="1724171" y="781715"/>
                  </a:lnTo>
                </a:path>
                <a:path w="9213215" h="5260340">
                  <a:moveTo>
                    <a:pt x="1699196" y="953161"/>
                  </a:moveTo>
                  <a:lnTo>
                    <a:pt x="1699196" y="785013"/>
                  </a:lnTo>
                </a:path>
                <a:path w="9213215" h="5260340">
                  <a:moveTo>
                    <a:pt x="1699196" y="785013"/>
                  </a:moveTo>
                  <a:lnTo>
                    <a:pt x="1699196" y="784378"/>
                  </a:lnTo>
                </a:path>
                <a:path w="9213215" h="5260340">
                  <a:moveTo>
                    <a:pt x="1699196" y="784378"/>
                  </a:moveTo>
                  <a:lnTo>
                    <a:pt x="1699196" y="783235"/>
                  </a:lnTo>
                </a:path>
                <a:path w="9213215" h="5260340">
                  <a:moveTo>
                    <a:pt x="1699196" y="783235"/>
                  </a:moveTo>
                  <a:lnTo>
                    <a:pt x="1699196" y="782028"/>
                  </a:lnTo>
                </a:path>
                <a:path w="9213215" h="5260340">
                  <a:moveTo>
                    <a:pt x="1699196" y="782028"/>
                  </a:moveTo>
                  <a:lnTo>
                    <a:pt x="1699196" y="781798"/>
                  </a:lnTo>
                </a:path>
                <a:path w="9213215" h="5260340">
                  <a:moveTo>
                    <a:pt x="1674215" y="953161"/>
                  </a:moveTo>
                  <a:lnTo>
                    <a:pt x="1674215" y="785013"/>
                  </a:lnTo>
                </a:path>
                <a:path w="9213215" h="5260340">
                  <a:moveTo>
                    <a:pt x="1674215" y="785013"/>
                  </a:moveTo>
                  <a:lnTo>
                    <a:pt x="1674215" y="784378"/>
                  </a:lnTo>
                </a:path>
                <a:path w="9213215" h="5260340">
                  <a:moveTo>
                    <a:pt x="1674215" y="784378"/>
                  </a:moveTo>
                  <a:lnTo>
                    <a:pt x="1674215" y="783235"/>
                  </a:lnTo>
                </a:path>
                <a:path w="9213215" h="5260340">
                  <a:moveTo>
                    <a:pt x="1674215" y="783235"/>
                  </a:moveTo>
                  <a:lnTo>
                    <a:pt x="1674215" y="782028"/>
                  </a:lnTo>
                </a:path>
                <a:path w="9213215" h="5260340">
                  <a:moveTo>
                    <a:pt x="1674215" y="782028"/>
                  </a:moveTo>
                  <a:lnTo>
                    <a:pt x="1674215" y="781881"/>
                  </a:lnTo>
                </a:path>
                <a:path w="9213215" h="5260340">
                  <a:moveTo>
                    <a:pt x="1649215" y="953161"/>
                  </a:moveTo>
                  <a:lnTo>
                    <a:pt x="1649215" y="785013"/>
                  </a:lnTo>
                </a:path>
                <a:path w="9213215" h="5260340">
                  <a:moveTo>
                    <a:pt x="1649215" y="785013"/>
                  </a:moveTo>
                  <a:lnTo>
                    <a:pt x="1649215" y="784378"/>
                  </a:lnTo>
                </a:path>
                <a:path w="9213215" h="5260340">
                  <a:moveTo>
                    <a:pt x="1649215" y="784378"/>
                  </a:moveTo>
                  <a:lnTo>
                    <a:pt x="1649215" y="783235"/>
                  </a:lnTo>
                </a:path>
                <a:path w="9213215" h="5260340">
                  <a:moveTo>
                    <a:pt x="1649215" y="783235"/>
                  </a:moveTo>
                  <a:lnTo>
                    <a:pt x="1649215" y="782028"/>
                  </a:lnTo>
                </a:path>
                <a:path w="9213215" h="5260340">
                  <a:moveTo>
                    <a:pt x="1624234" y="953161"/>
                  </a:moveTo>
                  <a:lnTo>
                    <a:pt x="1624234" y="785013"/>
                  </a:lnTo>
                </a:path>
                <a:path w="9213215" h="5260340">
                  <a:moveTo>
                    <a:pt x="1624234" y="785013"/>
                  </a:moveTo>
                  <a:lnTo>
                    <a:pt x="1624234" y="784378"/>
                  </a:lnTo>
                </a:path>
                <a:path w="9213215" h="5260340">
                  <a:moveTo>
                    <a:pt x="1624234" y="784378"/>
                  </a:moveTo>
                  <a:lnTo>
                    <a:pt x="1624234" y="783235"/>
                  </a:lnTo>
                </a:path>
                <a:path w="9213215" h="5260340">
                  <a:moveTo>
                    <a:pt x="1624234" y="783235"/>
                  </a:moveTo>
                  <a:lnTo>
                    <a:pt x="1624234" y="781787"/>
                  </a:lnTo>
                </a:path>
                <a:path w="9213215" h="5260340">
                  <a:moveTo>
                    <a:pt x="1599260" y="953161"/>
                  </a:moveTo>
                  <a:lnTo>
                    <a:pt x="1599260" y="785013"/>
                  </a:lnTo>
                </a:path>
                <a:path w="9213215" h="5260340">
                  <a:moveTo>
                    <a:pt x="1599260" y="785013"/>
                  </a:moveTo>
                  <a:lnTo>
                    <a:pt x="1599260" y="784378"/>
                  </a:lnTo>
                </a:path>
                <a:path w="9213215" h="5260340">
                  <a:moveTo>
                    <a:pt x="1599260" y="784378"/>
                  </a:moveTo>
                  <a:lnTo>
                    <a:pt x="1599260" y="783235"/>
                  </a:lnTo>
                </a:path>
                <a:path w="9213215" h="5260340">
                  <a:moveTo>
                    <a:pt x="1599260" y="783235"/>
                  </a:moveTo>
                  <a:lnTo>
                    <a:pt x="1599260" y="781840"/>
                  </a:lnTo>
                </a:path>
                <a:path w="9213215" h="5260340">
                  <a:moveTo>
                    <a:pt x="1574279" y="953161"/>
                  </a:moveTo>
                  <a:lnTo>
                    <a:pt x="1574279" y="785013"/>
                  </a:lnTo>
                </a:path>
                <a:path w="9213215" h="5260340">
                  <a:moveTo>
                    <a:pt x="1574279" y="785013"/>
                  </a:moveTo>
                  <a:lnTo>
                    <a:pt x="1574279" y="784378"/>
                  </a:lnTo>
                </a:path>
                <a:path w="9213215" h="5260340">
                  <a:moveTo>
                    <a:pt x="1574279" y="784378"/>
                  </a:moveTo>
                  <a:lnTo>
                    <a:pt x="1574279" y="783235"/>
                  </a:lnTo>
                </a:path>
                <a:path w="9213215" h="5260340">
                  <a:moveTo>
                    <a:pt x="1574279" y="783235"/>
                  </a:moveTo>
                  <a:lnTo>
                    <a:pt x="1574279" y="781894"/>
                  </a:lnTo>
                </a:path>
                <a:path w="9213215" h="5260340">
                  <a:moveTo>
                    <a:pt x="1549279" y="953161"/>
                  </a:moveTo>
                  <a:lnTo>
                    <a:pt x="1549279" y="785013"/>
                  </a:lnTo>
                </a:path>
                <a:path w="9213215" h="5260340">
                  <a:moveTo>
                    <a:pt x="1549279" y="785013"/>
                  </a:moveTo>
                  <a:lnTo>
                    <a:pt x="1549279" y="784378"/>
                  </a:lnTo>
                </a:path>
                <a:path w="9213215" h="5260340">
                  <a:moveTo>
                    <a:pt x="1549279" y="784378"/>
                  </a:moveTo>
                  <a:lnTo>
                    <a:pt x="1549279" y="783235"/>
                  </a:lnTo>
                </a:path>
                <a:path w="9213215" h="5260340">
                  <a:moveTo>
                    <a:pt x="1549279" y="783235"/>
                  </a:moveTo>
                  <a:lnTo>
                    <a:pt x="1549279" y="781948"/>
                  </a:lnTo>
                </a:path>
                <a:path w="9213215" h="5260340">
                  <a:moveTo>
                    <a:pt x="1524298" y="953161"/>
                  </a:moveTo>
                  <a:lnTo>
                    <a:pt x="1524298" y="785013"/>
                  </a:lnTo>
                </a:path>
                <a:path w="9213215" h="5260340">
                  <a:moveTo>
                    <a:pt x="1524298" y="785013"/>
                  </a:moveTo>
                  <a:lnTo>
                    <a:pt x="1524298" y="784378"/>
                  </a:lnTo>
                </a:path>
                <a:path w="9213215" h="5260340">
                  <a:moveTo>
                    <a:pt x="1524298" y="784378"/>
                  </a:moveTo>
                  <a:lnTo>
                    <a:pt x="1524298" y="783235"/>
                  </a:lnTo>
                </a:path>
                <a:path w="9213215" h="5260340">
                  <a:moveTo>
                    <a:pt x="1524298" y="783235"/>
                  </a:moveTo>
                  <a:lnTo>
                    <a:pt x="1524298" y="782002"/>
                  </a:lnTo>
                </a:path>
                <a:path w="9213215" h="5260340">
                  <a:moveTo>
                    <a:pt x="1499273" y="953161"/>
                  </a:moveTo>
                  <a:lnTo>
                    <a:pt x="1499273" y="785013"/>
                  </a:lnTo>
                </a:path>
                <a:path w="9213215" h="5260340">
                  <a:moveTo>
                    <a:pt x="1499273" y="785013"/>
                  </a:moveTo>
                  <a:lnTo>
                    <a:pt x="1499273" y="784378"/>
                  </a:lnTo>
                </a:path>
                <a:path w="9213215" h="5260340">
                  <a:moveTo>
                    <a:pt x="1499273" y="784378"/>
                  </a:moveTo>
                  <a:lnTo>
                    <a:pt x="1499273" y="783235"/>
                  </a:lnTo>
                </a:path>
                <a:path w="9213215" h="5260340">
                  <a:moveTo>
                    <a:pt x="1499273" y="783235"/>
                  </a:moveTo>
                  <a:lnTo>
                    <a:pt x="1499273" y="782056"/>
                  </a:lnTo>
                </a:path>
                <a:path w="9213215" h="5260340">
                  <a:moveTo>
                    <a:pt x="1474292" y="953161"/>
                  </a:moveTo>
                  <a:lnTo>
                    <a:pt x="1474292" y="785013"/>
                  </a:lnTo>
                </a:path>
                <a:path w="9213215" h="5260340">
                  <a:moveTo>
                    <a:pt x="1474292" y="785013"/>
                  </a:moveTo>
                  <a:lnTo>
                    <a:pt x="1474292" y="784378"/>
                  </a:lnTo>
                </a:path>
                <a:path w="9213215" h="5260340">
                  <a:moveTo>
                    <a:pt x="1474292" y="784378"/>
                  </a:moveTo>
                  <a:lnTo>
                    <a:pt x="1474292" y="783235"/>
                  </a:lnTo>
                </a:path>
                <a:path w="9213215" h="5260340">
                  <a:moveTo>
                    <a:pt x="1474292" y="783235"/>
                  </a:moveTo>
                  <a:lnTo>
                    <a:pt x="1474292" y="782110"/>
                  </a:lnTo>
                </a:path>
                <a:path w="9213215" h="5260340">
                  <a:moveTo>
                    <a:pt x="1449311" y="953161"/>
                  </a:moveTo>
                  <a:lnTo>
                    <a:pt x="1449311" y="785013"/>
                  </a:lnTo>
                </a:path>
                <a:path w="9213215" h="5260340">
                  <a:moveTo>
                    <a:pt x="1449311" y="785013"/>
                  </a:moveTo>
                  <a:lnTo>
                    <a:pt x="1449311" y="784378"/>
                  </a:lnTo>
                </a:path>
                <a:path w="9213215" h="5260340">
                  <a:moveTo>
                    <a:pt x="1449311" y="784378"/>
                  </a:moveTo>
                  <a:lnTo>
                    <a:pt x="1449311" y="783235"/>
                  </a:lnTo>
                </a:path>
                <a:path w="9213215" h="5260340">
                  <a:moveTo>
                    <a:pt x="1449311" y="783235"/>
                  </a:moveTo>
                  <a:lnTo>
                    <a:pt x="1449311" y="782164"/>
                  </a:lnTo>
                </a:path>
                <a:path w="9213215" h="5260340">
                  <a:moveTo>
                    <a:pt x="1424336" y="953161"/>
                  </a:moveTo>
                  <a:lnTo>
                    <a:pt x="1424336" y="785013"/>
                  </a:lnTo>
                </a:path>
                <a:path w="9213215" h="5260340">
                  <a:moveTo>
                    <a:pt x="1424336" y="785013"/>
                  </a:moveTo>
                  <a:lnTo>
                    <a:pt x="1424336" y="784378"/>
                  </a:lnTo>
                </a:path>
                <a:path w="9213215" h="5260340">
                  <a:moveTo>
                    <a:pt x="1424336" y="784378"/>
                  </a:moveTo>
                  <a:lnTo>
                    <a:pt x="1424336" y="783235"/>
                  </a:lnTo>
                </a:path>
                <a:path w="9213215" h="5260340">
                  <a:moveTo>
                    <a:pt x="1424336" y="783235"/>
                  </a:moveTo>
                  <a:lnTo>
                    <a:pt x="1424336" y="782217"/>
                  </a:lnTo>
                </a:path>
                <a:path w="9213215" h="5260340">
                  <a:moveTo>
                    <a:pt x="1399355" y="953161"/>
                  </a:moveTo>
                  <a:lnTo>
                    <a:pt x="1399355" y="785013"/>
                  </a:lnTo>
                </a:path>
                <a:path w="9213215" h="5260340">
                  <a:moveTo>
                    <a:pt x="1399355" y="785013"/>
                  </a:moveTo>
                  <a:lnTo>
                    <a:pt x="1399355" y="784378"/>
                  </a:lnTo>
                </a:path>
                <a:path w="9213215" h="5260340">
                  <a:moveTo>
                    <a:pt x="1399355" y="784378"/>
                  </a:moveTo>
                  <a:lnTo>
                    <a:pt x="1399355" y="783235"/>
                  </a:lnTo>
                </a:path>
                <a:path w="9213215" h="5260340">
                  <a:moveTo>
                    <a:pt x="1399355" y="783235"/>
                  </a:moveTo>
                  <a:lnTo>
                    <a:pt x="1399355" y="782271"/>
                  </a:lnTo>
                </a:path>
                <a:path w="9213215" h="5260340">
                  <a:moveTo>
                    <a:pt x="1374355" y="953161"/>
                  </a:moveTo>
                  <a:lnTo>
                    <a:pt x="1374355" y="785013"/>
                  </a:lnTo>
                </a:path>
                <a:path w="9213215" h="5260340">
                  <a:moveTo>
                    <a:pt x="1374355" y="785013"/>
                  </a:moveTo>
                  <a:lnTo>
                    <a:pt x="1374355" y="784378"/>
                  </a:lnTo>
                </a:path>
                <a:path w="9213215" h="5260340">
                  <a:moveTo>
                    <a:pt x="1374355" y="784378"/>
                  </a:moveTo>
                  <a:lnTo>
                    <a:pt x="1374355" y="783235"/>
                  </a:lnTo>
                </a:path>
                <a:path w="9213215" h="5260340">
                  <a:moveTo>
                    <a:pt x="1374355" y="783235"/>
                  </a:moveTo>
                  <a:lnTo>
                    <a:pt x="1374355" y="782325"/>
                  </a:lnTo>
                </a:path>
                <a:path w="9213215" h="5260340">
                  <a:moveTo>
                    <a:pt x="1349375" y="953161"/>
                  </a:moveTo>
                  <a:lnTo>
                    <a:pt x="1349375" y="785013"/>
                  </a:lnTo>
                </a:path>
                <a:path w="9213215" h="5260340">
                  <a:moveTo>
                    <a:pt x="1349375" y="785013"/>
                  </a:moveTo>
                  <a:lnTo>
                    <a:pt x="1349375" y="784378"/>
                  </a:lnTo>
                </a:path>
                <a:path w="9213215" h="5260340">
                  <a:moveTo>
                    <a:pt x="1349375" y="784378"/>
                  </a:moveTo>
                  <a:lnTo>
                    <a:pt x="1349375" y="783235"/>
                  </a:lnTo>
                </a:path>
                <a:path w="9213215" h="5260340">
                  <a:moveTo>
                    <a:pt x="1349374" y="783235"/>
                  </a:moveTo>
                  <a:lnTo>
                    <a:pt x="1349374" y="782379"/>
                  </a:lnTo>
                </a:path>
                <a:path w="9213215" h="5260340">
                  <a:moveTo>
                    <a:pt x="1324394" y="953161"/>
                  </a:moveTo>
                  <a:lnTo>
                    <a:pt x="1324394" y="785013"/>
                  </a:lnTo>
                </a:path>
                <a:path w="9213215" h="5260340">
                  <a:moveTo>
                    <a:pt x="1324394" y="785013"/>
                  </a:moveTo>
                  <a:lnTo>
                    <a:pt x="1324394" y="784378"/>
                  </a:lnTo>
                </a:path>
                <a:path w="9213215" h="5260340">
                  <a:moveTo>
                    <a:pt x="1324394" y="784378"/>
                  </a:moveTo>
                  <a:lnTo>
                    <a:pt x="1324394" y="783235"/>
                  </a:lnTo>
                </a:path>
                <a:path w="9213215" h="5260340">
                  <a:moveTo>
                    <a:pt x="1324394" y="783235"/>
                  </a:moveTo>
                  <a:lnTo>
                    <a:pt x="1324394" y="782433"/>
                  </a:lnTo>
                </a:path>
                <a:path w="9213215" h="5260340">
                  <a:moveTo>
                    <a:pt x="1299368" y="953161"/>
                  </a:moveTo>
                  <a:lnTo>
                    <a:pt x="1299368" y="785013"/>
                  </a:lnTo>
                </a:path>
                <a:path w="9213215" h="5260340">
                  <a:moveTo>
                    <a:pt x="1299368" y="785013"/>
                  </a:moveTo>
                  <a:lnTo>
                    <a:pt x="1299368" y="784378"/>
                  </a:lnTo>
                </a:path>
                <a:path w="9213215" h="5260340">
                  <a:moveTo>
                    <a:pt x="1299368" y="784378"/>
                  </a:moveTo>
                  <a:lnTo>
                    <a:pt x="1299368" y="783235"/>
                  </a:lnTo>
                </a:path>
                <a:path w="9213215" h="5260340">
                  <a:moveTo>
                    <a:pt x="1299368" y="783235"/>
                  </a:moveTo>
                  <a:lnTo>
                    <a:pt x="1299368" y="782487"/>
                  </a:lnTo>
                </a:path>
                <a:path w="9213215" h="5260340">
                  <a:moveTo>
                    <a:pt x="1274387" y="953161"/>
                  </a:moveTo>
                  <a:lnTo>
                    <a:pt x="1274387" y="785013"/>
                  </a:lnTo>
                </a:path>
                <a:path w="9213215" h="5260340">
                  <a:moveTo>
                    <a:pt x="1274387" y="785013"/>
                  </a:moveTo>
                  <a:lnTo>
                    <a:pt x="1274387" y="784378"/>
                  </a:lnTo>
                </a:path>
                <a:path w="9213215" h="5260340">
                  <a:moveTo>
                    <a:pt x="1274387" y="784378"/>
                  </a:moveTo>
                  <a:lnTo>
                    <a:pt x="1274387" y="783235"/>
                  </a:lnTo>
                </a:path>
                <a:path w="9213215" h="5260340">
                  <a:moveTo>
                    <a:pt x="1274387" y="783235"/>
                  </a:moveTo>
                  <a:lnTo>
                    <a:pt x="1274387" y="782540"/>
                  </a:lnTo>
                </a:path>
                <a:path w="9213215" h="5260340">
                  <a:moveTo>
                    <a:pt x="1249413" y="953161"/>
                  </a:moveTo>
                  <a:lnTo>
                    <a:pt x="1249413" y="785013"/>
                  </a:lnTo>
                </a:path>
                <a:path w="9213215" h="5260340">
                  <a:moveTo>
                    <a:pt x="1249413" y="785013"/>
                  </a:moveTo>
                  <a:lnTo>
                    <a:pt x="1249413" y="784378"/>
                  </a:lnTo>
                </a:path>
                <a:path w="9213215" h="5260340">
                  <a:moveTo>
                    <a:pt x="1249413" y="784378"/>
                  </a:moveTo>
                  <a:lnTo>
                    <a:pt x="1249413" y="783235"/>
                  </a:lnTo>
                </a:path>
                <a:path w="9213215" h="5260340">
                  <a:moveTo>
                    <a:pt x="1249413" y="783235"/>
                  </a:moveTo>
                  <a:lnTo>
                    <a:pt x="1249413" y="782594"/>
                  </a:lnTo>
                </a:path>
                <a:path w="9213215" h="5260340">
                  <a:moveTo>
                    <a:pt x="1224432" y="953161"/>
                  </a:moveTo>
                  <a:lnTo>
                    <a:pt x="1224432" y="785013"/>
                  </a:lnTo>
                </a:path>
                <a:path w="9213215" h="5260340">
                  <a:moveTo>
                    <a:pt x="1224432" y="785013"/>
                  </a:moveTo>
                  <a:lnTo>
                    <a:pt x="1224432" y="784378"/>
                  </a:lnTo>
                </a:path>
                <a:path w="9213215" h="5260340">
                  <a:moveTo>
                    <a:pt x="1224432" y="784378"/>
                  </a:moveTo>
                  <a:lnTo>
                    <a:pt x="1224432" y="783235"/>
                  </a:lnTo>
                </a:path>
                <a:path w="9213215" h="5260340">
                  <a:moveTo>
                    <a:pt x="1224432" y="783235"/>
                  </a:moveTo>
                  <a:lnTo>
                    <a:pt x="1224432" y="782648"/>
                  </a:lnTo>
                </a:path>
                <a:path w="9213215" h="5260340">
                  <a:moveTo>
                    <a:pt x="1199432" y="953161"/>
                  </a:moveTo>
                  <a:lnTo>
                    <a:pt x="1199432" y="785013"/>
                  </a:lnTo>
                </a:path>
                <a:path w="9213215" h="5260340">
                  <a:moveTo>
                    <a:pt x="1199432" y="785013"/>
                  </a:moveTo>
                  <a:lnTo>
                    <a:pt x="1199432" y="784378"/>
                  </a:lnTo>
                </a:path>
                <a:path w="9213215" h="5260340">
                  <a:moveTo>
                    <a:pt x="1199432" y="784378"/>
                  </a:moveTo>
                  <a:lnTo>
                    <a:pt x="1199432" y="783235"/>
                  </a:lnTo>
                </a:path>
                <a:path w="9213215" h="5260340">
                  <a:moveTo>
                    <a:pt x="1199432" y="783235"/>
                  </a:moveTo>
                  <a:lnTo>
                    <a:pt x="1199432" y="782702"/>
                  </a:lnTo>
                </a:path>
                <a:path w="9213215" h="5260340">
                  <a:moveTo>
                    <a:pt x="1174451" y="953161"/>
                  </a:moveTo>
                  <a:lnTo>
                    <a:pt x="1174451" y="785013"/>
                  </a:lnTo>
                </a:path>
                <a:path w="9213215" h="5260340">
                  <a:moveTo>
                    <a:pt x="1174451" y="785013"/>
                  </a:moveTo>
                  <a:lnTo>
                    <a:pt x="1174451" y="784378"/>
                  </a:lnTo>
                </a:path>
                <a:path w="9213215" h="5260340">
                  <a:moveTo>
                    <a:pt x="1174451" y="784378"/>
                  </a:moveTo>
                  <a:lnTo>
                    <a:pt x="1174451" y="783235"/>
                  </a:lnTo>
                </a:path>
                <a:path w="9213215" h="5260340">
                  <a:moveTo>
                    <a:pt x="1174451" y="783235"/>
                  </a:moveTo>
                  <a:lnTo>
                    <a:pt x="1174451" y="782756"/>
                  </a:lnTo>
                </a:path>
                <a:path w="9213215" h="5260340">
                  <a:moveTo>
                    <a:pt x="1149477" y="953161"/>
                  </a:moveTo>
                  <a:lnTo>
                    <a:pt x="1149477" y="785013"/>
                  </a:lnTo>
                </a:path>
                <a:path w="9213215" h="5260340">
                  <a:moveTo>
                    <a:pt x="1149477" y="785013"/>
                  </a:moveTo>
                  <a:lnTo>
                    <a:pt x="1149477" y="784378"/>
                  </a:lnTo>
                </a:path>
                <a:path w="9213215" h="5260340">
                  <a:moveTo>
                    <a:pt x="1149477" y="784378"/>
                  </a:moveTo>
                  <a:lnTo>
                    <a:pt x="1149477" y="783235"/>
                  </a:lnTo>
                </a:path>
                <a:path w="9213215" h="5260340">
                  <a:moveTo>
                    <a:pt x="1149477" y="783235"/>
                  </a:moveTo>
                  <a:lnTo>
                    <a:pt x="1149477" y="782810"/>
                  </a:lnTo>
                </a:path>
                <a:path w="9213215" h="5260340">
                  <a:moveTo>
                    <a:pt x="1124496" y="953161"/>
                  </a:moveTo>
                  <a:lnTo>
                    <a:pt x="1124496" y="785013"/>
                  </a:lnTo>
                </a:path>
                <a:path w="9213215" h="5260340">
                  <a:moveTo>
                    <a:pt x="1124496" y="785013"/>
                  </a:moveTo>
                  <a:lnTo>
                    <a:pt x="1124496" y="784378"/>
                  </a:lnTo>
                </a:path>
                <a:path w="9213215" h="5260340">
                  <a:moveTo>
                    <a:pt x="1124496" y="784378"/>
                  </a:moveTo>
                  <a:lnTo>
                    <a:pt x="1124496" y="783235"/>
                  </a:lnTo>
                </a:path>
                <a:path w="9213215" h="5260340">
                  <a:moveTo>
                    <a:pt x="1124496" y="783235"/>
                  </a:moveTo>
                  <a:lnTo>
                    <a:pt x="1124496" y="782863"/>
                  </a:lnTo>
                </a:path>
                <a:path w="9213215" h="5260340">
                  <a:moveTo>
                    <a:pt x="1099470" y="953161"/>
                  </a:moveTo>
                  <a:lnTo>
                    <a:pt x="1099470" y="785013"/>
                  </a:lnTo>
                </a:path>
                <a:path w="9213215" h="5260340">
                  <a:moveTo>
                    <a:pt x="1099470" y="785013"/>
                  </a:moveTo>
                  <a:lnTo>
                    <a:pt x="1099470" y="784378"/>
                  </a:lnTo>
                </a:path>
                <a:path w="9213215" h="5260340">
                  <a:moveTo>
                    <a:pt x="1099470" y="784378"/>
                  </a:moveTo>
                  <a:lnTo>
                    <a:pt x="1099470" y="783235"/>
                  </a:lnTo>
                </a:path>
                <a:path w="9213215" h="5260340">
                  <a:moveTo>
                    <a:pt x="1099470" y="783235"/>
                  </a:moveTo>
                  <a:lnTo>
                    <a:pt x="1099470" y="782917"/>
                  </a:lnTo>
                </a:path>
                <a:path w="9213215" h="5260340">
                  <a:moveTo>
                    <a:pt x="1074489" y="953161"/>
                  </a:moveTo>
                  <a:lnTo>
                    <a:pt x="1074489" y="785013"/>
                  </a:lnTo>
                </a:path>
                <a:path w="9213215" h="5260340">
                  <a:moveTo>
                    <a:pt x="1074489" y="785013"/>
                  </a:moveTo>
                  <a:lnTo>
                    <a:pt x="1074489" y="784378"/>
                  </a:lnTo>
                </a:path>
                <a:path w="9213215" h="5260340">
                  <a:moveTo>
                    <a:pt x="1074489" y="784378"/>
                  </a:moveTo>
                  <a:lnTo>
                    <a:pt x="1074489" y="783235"/>
                  </a:lnTo>
                </a:path>
                <a:path w="9213215" h="5260340">
                  <a:moveTo>
                    <a:pt x="1074489" y="783235"/>
                  </a:moveTo>
                  <a:lnTo>
                    <a:pt x="1074490" y="782971"/>
                  </a:lnTo>
                </a:path>
                <a:path w="9213215" h="5260340">
                  <a:moveTo>
                    <a:pt x="1049483" y="953161"/>
                  </a:moveTo>
                  <a:lnTo>
                    <a:pt x="1049483" y="785013"/>
                  </a:lnTo>
                </a:path>
                <a:path w="9213215" h="5260340">
                  <a:moveTo>
                    <a:pt x="1049483" y="785013"/>
                  </a:moveTo>
                  <a:lnTo>
                    <a:pt x="1049483" y="784378"/>
                  </a:lnTo>
                </a:path>
                <a:path w="9213215" h="5260340">
                  <a:moveTo>
                    <a:pt x="1049483" y="784378"/>
                  </a:moveTo>
                  <a:lnTo>
                    <a:pt x="1049483" y="783235"/>
                  </a:lnTo>
                </a:path>
                <a:path w="9213215" h="5260340">
                  <a:moveTo>
                    <a:pt x="1049483" y="783235"/>
                  </a:moveTo>
                  <a:lnTo>
                    <a:pt x="1049483" y="783025"/>
                  </a:lnTo>
                </a:path>
                <a:path w="9213215" h="5260340">
                  <a:moveTo>
                    <a:pt x="1049479" y="447222"/>
                  </a:moveTo>
                  <a:lnTo>
                    <a:pt x="1049483" y="447008"/>
                  </a:lnTo>
                </a:path>
                <a:path w="9213215" h="5260340">
                  <a:moveTo>
                    <a:pt x="1024509" y="953161"/>
                  </a:moveTo>
                  <a:lnTo>
                    <a:pt x="1024509" y="785013"/>
                  </a:lnTo>
                </a:path>
                <a:path w="9213215" h="5260340">
                  <a:moveTo>
                    <a:pt x="1024509" y="785013"/>
                  </a:moveTo>
                  <a:lnTo>
                    <a:pt x="1024509" y="784378"/>
                  </a:lnTo>
                </a:path>
                <a:path w="9213215" h="5260340">
                  <a:moveTo>
                    <a:pt x="1024509" y="784378"/>
                  </a:moveTo>
                  <a:lnTo>
                    <a:pt x="1024509" y="783235"/>
                  </a:lnTo>
                </a:path>
                <a:path w="9213215" h="5260340">
                  <a:moveTo>
                    <a:pt x="1024509" y="783235"/>
                  </a:moveTo>
                  <a:lnTo>
                    <a:pt x="1024509" y="783079"/>
                  </a:lnTo>
                </a:path>
                <a:path w="9213215" h="5260340">
                  <a:moveTo>
                    <a:pt x="1024505" y="450086"/>
                  </a:moveTo>
                  <a:lnTo>
                    <a:pt x="1024509" y="447084"/>
                  </a:lnTo>
                </a:path>
                <a:path w="9213215" h="5260340">
                  <a:moveTo>
                    <a:pt x="999528" y="953161"/>
                  </a:moveTo>
                  <a:lnTo>
                    <a:pt x="999528" y="785013"/>
                  </a:lnTo>
                </a:path>
                <a:path w="9213215" h="5260340">
                  <a:moveTo>
                    <a:pt x="999528" y="785013"/>
                  </a:moveTo>
                  <a:lnTo>
                    <a:pt x="999528" y="784378"/>
                  </a:lnTo>
                </a:path>
                <a:path w="9213215" h="5260340">
                  <a:moveTo>
                    <a:pt x="999528" y="784378"/>
                  </a:moveTo>
                  <a:lnTo>
                    <a:pt x="999528" y="783235"/>
                  </a:lnTo>
                </a:path>
                <a:path w="9213215" h="5260340">
                  <a:moveTo>
                    <a:pt x="999511" y="456605"/>
                  </a:moveTo>
                  <a:lnTo>
                    <a:pt x="999528" y="447161"/>
                  </a:lnTo>
                </a:path>
                <a:path w="9213215" h="5260340">
                  <a:moveTo>
                    <a:pt x="974553" y="953161"/>
                  </a:moveTo>
                  <a:lnTo>
                    <a:pt x="974553" y="785013"/>
                  </a:lnTo>
                </a:path>
                <a:path w="9213215" h="5260340">
                  <a:moveTo>
                    <a:pt x="974553" y="785013"/>
                  </a:moveTo>
                  <a:lnTo>
                    <a:pt x="974553" y="784378"/>
                  </a:lnTo>
                </a:path>
                <a:path w="9213215" h="5260340">
                  <a:moveTo>
                    <a:pt x="974553" y="784378"/>
                  </a:moveTo>
                  <a:lnTo>
                    <a:pt x="974553" y="783235"/>
                  </a:lnTo>
                </a:path>
                <a:path w="9213215" h="5260340">
                  <a:moveTo>
                    <a:pt x="974535" y="466976"/>
                  </a:moveTo>
                  <a:lnTo>
                    <a:pt x="974553" y="447237"/>
                  </a:lnTo>
                </a:path>
                <a:path w="9213215" h="5260340">
                  <a:moveTo>
                    <a:pt x="949572" y="953224"/>
                  </a:moveTo>
                  <a:lnTo>
                    <a:pt x="949572" y="785013"/>
                  </a:lnTo>
                </a:path>
                <a:path w="9213215" h="5260340">
                  <a:moveTo>
                    <a:pt x="949572" y="785013"/>
                  </a:moveTo>
                  <a:lnTo>
                    <a:pt x="949572" y="784378"/>
                  </a:lnTo>
                </a:path>
                <a:path w="9213215" h="5260340">
                  <a:moveTo>
                    <a:pt x="949572" y="784378"/>
                  </a:moveTo>
                  <a:lnTo>
                    <a:pt x="949565" y="782697"/>
                  </a:lnTo>
                </a:path>
                <a:path w="9213215" h="5260340">
                  <a:moveTo>
                    <a:pt x="949565" y="482491"/>
                  </a:moveTo>
                  <a:lnTo>
                    <a:pt x="949572" y="447314"/>
                  </a:lnTo>
                </a:path>
                <a:path w="9213215" h="5260340">
                  <a:moveTo>
                    <a:pt x="924572" y="953224"/>
                  </a:moveTo>
                  <a:lnTo>
                    <a:pt x="924572" y="785013"/>
                  </a:lnTo>
                </a:path>
                <a:path w="9213215" h="5260340">
                  <a:moveTo>
                    <a:pt x="924572" y="785013"/>
                  </a:moveTo>
                  <a:lnTo>
                    <a:pt x="924572" y="784378"/>
                  </a:lnTo>
                </a:path>
                <a:path w="9213215" h="5260340">
                  <a:moveTo>
                    <a:pt x="924572" y="784378"/>
                  </a:moveTo>
                  <a:lnTo>
                    <a:pt x="924567" y="776766"/>
                  </a:lnTo>
                </a:path>
                <a:path w="9213215" h="5260340">
                  <a:moveTo>
                    <a:pt x="924586" y="506452"/>
                  </a:moveTo>
                  <a:lnTo>
                    <a:pt x="924572" y="447390"/>
                  </a:lnTo>
                </a:path>
                <a:path w="9213215" h="5260340">
                  <a:moveTo>
                    <a:pt x="899591" y="953288"/>
                  </a:moveTo>
                  <a:lnTo>
                    <a:pt x="899591" y="785013"/>
                  </a:lnTo>
                </a:path>
                <a:path w="9213215" h="5260340">
                  <a:moveTo>
                    <a:pt x="899591" y="785013"/>
                  </a:moveTo>
                  <a:lnTo>
                    <a:pt x="899591" y="784378"/>
                  </a:lnTo>
                </a:path>
                <a:path w="9213215" h="5260340">
                  <a:moveTo>
                    <a:pt x="899591" y="784378"/>
                  </a:moveTo>
                  <a:lnTo>
                    <a:pt x="899591" y="755867"/>
                  </a:lnTo>
                </a:path>
                <a:path w="9213215" h="5260340">
                  <a:moveTo>
                    <a:pt x="899579" y="548534"/>
                  </a:moveTo>
                  <a:lnTo>
                    <a:pt x="899591" y="447467"/>
                  </a:lnTo>
                </a:path>
                <a:path w="9213215" h="5260340">
                  <a:moveTo>
                    <a:pt x="874566" y="2001482"/>
                  </a:moveTo>
                  <a:lnTo>
                    <a:pt x="874566" y="953415"/>
                  </a:lnTo>
                </a:path>
                <a:path w="9213215" h="5260340">
                  <a:moveTo>
                    <a:pt x="874566" y="953891"/>
                  </a:moveTo>
                  <a:lnTo>
                    <a:pt x="874566" y="785013"/>
                  </a:lnTo>
                </a:path>
                <a:path w="9213215" h="5260340">
                  <a:moveTo>
                    <a:pt x="874566" y="785013"/>
                  </a:moveTo>
                  <a:lnTo>
                    <a:pt x="874566" y="447543"/>
                  </a:lnTo>
                </a:path>
                <a:path w="9213215" h="5260340">
                  <a:moveTo>
                    <a:pt x="849585" y="2001482"/>
                  </a:moveTo>
                  <a:lnTo>
                    <a:pt x="849585" y="953415"/>
                  </a:lnTo>
                </a:path>
                <a:path w="9213215" h="5260340">
                  <a:moveTo>
                    <a:pt x="849585" y="953894"/>
                  </a:moveTo>
                  <a:lnTo>
                    <a:pt x="849585" y="785013"/>
                  </a:lnTo>
                </a:path>
                <a:path w="9213215" h="5260340">
                  <a:moveTo>
                    <a:pt x="849585" y="785013"/>
                  </a:moveTo>
                  <a:lnTo>
                    <a:pt x="849585" y="447620"/>
                  </a:lnTo>
                </a:path>
                <a:path w="9213215" h="5260340">
                  <a:moveTo>
                    <a:pt x="824604" y="2001482"/>
                  </a:moveTo>
                  <a:lnTo>
                    <a:pt x="824604" y="953415"/>
                  </a:lnTo>
                </a:path>
                <a:path w="9213215" h="5260340">
                  <a:moveTo>
                    <a:pt x="824604" y="953896"/>
                  </a:moveTo>
                  <a:lnTo>
                    <a:pt x="824604" y="785013"/>
                  </a:lnTo>
                </a:path>
                <a:path w="9213215" h="5260340">
                  <a:moveTo>
                    <a:pt x="824604" y="785013"/>
                  </a:moveTo>
                  <a:lnTo>
                    <a:pt x="824604" y="447696"/>
                  </a:lnTo>
                </a:path>
                <a:path w="9213215" h="5260340">
                  <a:moveTo>
                    <a:pt x="799630" y="2001482"/>
                  </a:moveTo>
                  <a:lnTo>
                    <a:pt x="799630" y="953415"/>
                  </a:lnTo>
                </a:path>
                <a:path w="9213215" h="5260340">
                  <a:moveTo>
                    <a:pt x="799630" y="953899"/>
                  </a:moveTo>
                  <a:lnTo>
                    <a:pt x="799630" y="785013"/>
                  </a:lnTo>
                </a:path>
                <a:path w="9213215" h="5260340">
                  <a:moveTo>
                    <a:pt x="799630" y="785013"/>
                  </a:moveTo>
                  <a:lnTo>
                    <a:pt x="799630" y="447773"/>
                  </a:lnTo>
                </a:path>
                <a:path w="9213215" h="5260340">
                  <a:moveTo>
                    <a:pt x="774623" y="2001482"/>
                  </a:moveTo>
                  <a:lnTo>
                    <a:pt x="774623" y="953415"/>
                  </a:lnTo>
                </a:path>
                <a:path w="9213215" h="5260340">
                  <a:moveTo>
                    <a:pt x="774623" y="953902"/>
                  </a:moveTo>
                  <a:lnTo>
                    <a:pt x="774623" y="785013"/>
                  </a:lnTo>
                </a:path>
                <a:path w="9213215" h="5260340">
                  <a:moveTo>
                    <a:pt x="774623" y="785013"/>
                  </a:moveTo>
                  <a:lnTo>
                    <a:pt x="774623" y="447849"/>
                  </a:lnTo>
                </a:path>
                <a:path w="9213215" h="5260340">
                  <a:moveTo>
                    <a:pt x="749649" y="2001482"/>
                  </a:moveTo>
                  <a:lnTo>
                    <a:pt x="749649" y="953415"/>
                  </a:lnTo>
                </a:path>
                <a:path w="9213215" h="5260340">
                  <a:moveTo>
                    <a:pt x="749649" y="953905"/>
                  </a:moveTo>
                  <a:lnTo>
                    <a:pt x="749649" y="785013"/>
                  </a:lnTo>
                </a:path>
                <a:path w="9213215" h="5260340">
                  <a:moveTo>
                    <a:pt x="749649" y="785013"/>
                  </a:moveTo>
                  <a:lnTo>
                    <a:pt x="749649" y="447925"/>
                  </a:lnTo>
                </a:path>
                <a:path w="9213215" h="5260340">
                  <a:moveTo>
                    <a:pt x="724668" y="2001482"/>
                  </a:moveTo>
                  <a:lnTo>
                    <a:pt x="724668" y="953415"/>
                  </a:lnTo>
                </a:path>
                <a:path w="9213215" h="5260340">
                  <a:moveTo>
                    <a:pt x="724668" y="953907"/>
                  </a:moveTo>
                  <a:lnTo>
                    <a:pt x="724668" y="785013"/>
                  </a:lnTo>
                </a:path>
                <a:path w="9213215" h="5260340">
                  <a:moveTo>
                    <a:pt x="724668" y="785013"/>
                  </a:moveTo>
                  <a:lnTo>
                    <a:pt x="724668" y="448002"/>
                  </a:lnTo>
                </a:path>
                <a:path w="9213215" h="5260340">
                  <a:moveTo>
                    <a:pt x="699693" y="2001482"/>
                  </a:moveTo>
                  <a:lnTo>
                    <a:pt x="699693" y="953415"/>
                  </a:lnTo>
                </a:path>
                <a:path w="9213215" h="5260340">
                  <a:moveTo>
                    <a:pt x="699693" y="953910"/>
                  </a:moveTo>
                  <a:lnTo>
                    <a:pt x="699693" y="785013"/>
                  </a:lnTo>
                </a:path>
                <a:path w="9213215" h="5260340">
                  <a:moveTo>
                    <a:pt x="699693" y="785013"/>
                  </a:moveTo>
                  <a:lnTo>
                    <a:pt x="699693" y="448078"/>
                  </a:lnTo>
                </a:path>
                <a:path w="9213215" h="5260340">
                  <a:moveTo>
                    <a:pt x="674662" y="953415"/>
                  </a:moveTo>
                  <a:lnTo>
                    <a:pt x="674684" y="747435"/>
                  </a:lnTo>
                </a:path>
                <a:path w="9213215" h="5260340">
                  <a:moveTo>
                    <a:pt x="674669" y="564220"/>
                  </a:moveTo>
                  <a:lnTo>
                    <a:pt x="674662" y="448155"/>
                  </a:lnTo>
                </a:path>
                <a:path w="9213215" h="5260340">
                  <a:moveTo>
                    <a:pt x="649687" y="953478"/>
                  </a:moveTo>
                  <a:lnTo>
                    <a:pt x="649692" y="773336"/>
                  </a:lnTo>
                </a:path>
                <a:path w="9213215" h="5260340">
                  <a:moveTo>
                    <a:pt x="649680" y="515778"/>
                  </a:moveTo>
                  <a:lnTo>
                    <a:pt x="649687" y="448231"/>
                  </a:lnTo>
                </a:path>
                <a:path w="9213215" h="5260340">
                  <a:moveTo>
                    <a:pt x="624706" y="953478"/>
                  </a:moveTo>
                  <a:lnTo>
                    <a:pt x="624709" y="782105"/>
                  </a:lnTo>
                </a:path>
                <a:path w="9213215" h="5260340">
                  <a:moveTo>
                    <a:pt x="624694" y="489117"/>
                  </a:moveTo>
                  <a:lnTo>
                    <a:pt x="624706" y="448308"/>
                  </a:lnTo>
                </a:path>
                <a:path w="9213215" h="5260340">
                  <a:moveTo>
                    <a:pt x="599700" y="953478"/>
                  </a:moveTo>
                  <a:lnTo>
                    <a:pt x="599700" y="783900"/>
                  </a:lnTo>
                </a:path>
                <a:path w="9213215" h="5260340">
                  <a:moveTo>
                    <a:pt x="599714" y="471040"/>
                  </a:moveTo>
                  <a:lnTo>
                    <a:pt x="599700" y="448384"/>
                  </a:lnTo>
                </a:path>
                <a:path w="9213215" h="5260340">
                  <a:moveTo>
                    <a:pt x="574725" y="953542"/>
                  </a:moveTo>
                  <a:lnTo>
                    <a:pt x="574725" y="783948"/>
                  </a:lnTo>
                </a:path>
                <a:path w="9213215" h="5260340">
                  <a:moveTo>
                    <a:pt x="574732" y="458482"/>
                  </a:moveTo>
                  <a:lnTo>
                    <a:pt x="574725" y="448461"/>
                  </a:lnTo>
                </a:path>
                <a:path w="9213215" h="5260340">
                  <a:moveTo>
                    <a:pt x="549744" y="953542"/>
                  </a:moveTo>
                  <a:lnTo>
                    <a:pt x="549744" y="783996"/>
                  </a:lnTo>
                </a:path>
                <a:path w="9213215" h="5260340">
                  <a:moveTo>
                    <a:pt x="549747" y="452387"/>
                  </a:moveTo>
                  <a:lnTo>
                    <a:pt x="549744" y="448537"/>
                  </a:lnTo>
                </a:path>
                <a:path w="9213215" h="5260340">
                  <a:moveTo>
                    <a:pt x="524770" y="953542"/>
                  </a:moveTo>
                  <a:lnTo>
                    <a:pt x="524770" y="784044"/>
                  </a:lnTo>
                </a:path>
                <a:path w="9213215" h="5260340">
                  <a:moveTo>
                    <a:pt x="499764" y="953605"/>
                  </a:moveTo>
                  <a:lnTo>
                    <a:pt x="499764" y="785572"/>
                  </a:lnTo>
                </a:path>
                <a:path w="9213215" h="5260340">
                  <a:moveTo>
                    <a:pt x="474789" y="953605"/>
                  </a:moveTo>
                  <a:lnTo>
                    <a:pt x="474789" y="785652"/>
                  </a:lnTo>
                </a:path>
                <a:path w="9213215" h="5260340">
                  <a:moveTo>
                    <a:pt x="449783" y="953605"/>
                  </a:moveTo>
                  <a:lnTo>
                    <a:pt x="449783" y="785731"/>
                  </a:lnTo>
                </a:path>
                <a:path w="9213215" h="5260340">
                  <a:moveTo>
                    <a:pt x="424783" y="953669"/>
                  </a:moveTo>
                  <a:lnTo>
                    <a:pt x="424783" y="785810"/>
                  </a:lnTo>
                </a:path>
                <a:path w="9213215" h="5260340">
                  <a:moveTo>
                    <a:pt x="399802" y="953669"/>
                  </a:moveTo>
                  <a:lnTo>
                    <a:pt x="399802" y="785890"/>
                  </a:lnTo>
                </a:path>
                <a:path w="9213215" h="5260340">
                  <a:moveTo>
                    <a:pt x="374821" y="953669"/>
                  </a:moveTo>
                  <a:lnTo>
                    <a:pt x="374821" y="785969"/>
                  </a:lnTo>
                </a:path>
                <a:path w="9213215" h="5260340">
                  <a:moveTo>
                    <a:pt x="349846" y="953732"/>
                  </a:moveTo>
                  <a:lnTo>
                    <a:pt x="349846" y="786048"/>
                  </a:lnTo>
                </a:path>
                <a:path w="9213215" h="5260340">
                  <a:moveTo>
                    <a:pt x="324840" y="953732"/>
                  </a:moveTo>
                  <a:lnTo>
                    <a:pt x="324840" y="786128"/>
                  </a:lnTo>
                </a:path>
                <a:path w="9213215" h="5260340">
                  <a:moveTo>
                    <a:pt x="299866" y="953732"/>
                  </a:moveTo>
                  <a:lnTo>
                    <a:pt x="299866" y="786207"/>
                  </a:lnTo>
                </a:path>
                <a:path w="9213215" h="5260340">
                  <a:moveTo>
                    <a:pt x="274885" y="953796"/>
                  </a:moveTo>
                  <a:lnTo>
                    <a:pt x="274885" y="786286"/>
                  </a:lnTo>
                </a:path>
                <a:path w="9213215" h="5260340">
                  <a:moveTo>
                    <a:pt x="249859" y="953796"/>
                  </a:moveTo>
                  <a:lnTo>
                    <a:pt x="249859" y="786366"/>
                  </a:lnTo>
                </a:path>
                <a:path w="9213215" h="5260340">
                  <a:moveTo>
                    <a:pt x="224878" y="953796"/>
                  </a:moveTo>
                  <a:lnTo>
                    <a:pt x="224878" y="786445"/>
                  </a:lnTo>
                </a:path>
                <a:path w="9213215" h="5260340">
                  <a:moveTo>
                    <a:pt x="199904" y="953796"/>
                  </a:moveTo>
                  <a:lnTo>
                    <a:pt x="199904" y="786524"/>
                  </a:lnTo>
                </a:path>
                <a:path w="9213215" h="5260340">
                  <a:moveTo>
                    <a:pt x="174923" y="953967"/>
                  </a:moveTo>
                  <a:lnTo>
                    <a:pt x="174923" y="786604"/>
                  </a:lnTo>
                </a:path>
                <a:path w="9213215" h="5260340">
                  <a:moveTo>
                    <a:pt x="149917" y="953970"/>
                  </a:moveTo>
                  <a:lnTo>
                    <a:pt x="149917" y="786683"/>
                  </a:lnTo>
                </a:path>
                <a:path w="9213215" h="5260340">
                  <a:moveTo>
                    <a:pt x="124942" y="953972"/>
                  </a:moveTo>
                  <a:lnTo>
                    <a:pt x="124942" y="786762"/>
                  </a:lnTo>
                </a:path>
                <a:path w="9213215" h="5260340">
                  <a:moveTo>
                    <a:pt x="99961" y="953975"/>
                  </a:moveTo>
                  <a:lnTo>
                    <a:pt x="99961" y="786842"/>
                  </a:lnTo>
                </a:path>
                <a:path w="9213215" h="5260340">
                  <a:moveTo>
                    <a:pt x="74961" y="953978"/>
                  </a:moveTo>
                  <a:lnTo>
                    <a:pt x="74961" y="786921"/>
                  </a:lnTo>
                </a:path>
                <a:path w="9213215" h="5260340">
                  <a:moveTo>
                    <a:pt x="49980" y="953980"/>
                  </a:moveTo>
                  <a:lnTo>
                    <a:pt x="49980" y="787000"/>
                  </a:lnTo>
                </a:path>
                <a:path w="9213215" h="5260340">
                  <a:moveTo>
                    <a:pt x="24980" y="953983"/>
                  </a:moveTo>
                  <a:lnTo>
                    <a:pt x="24980" y="787080"/>
                  </a:lnTo>
                </a:path>
                <a:path w="9213215" h="5260340">
                  <a:moveTo>
                    <a:pt x="0" y="953986"/>
                  </a:moveTo>
                  <a:lnTo>
                    <a:pt x="0" y="787159"/>
                  </a:lnTo>
                </a:path>
                <a:path w="9213215" h="5260340">
                  <a:moveTo>
                    <a:pt x="4602942" y="16536"/>
                  </a:moveTo>
                  <a:lnTo>
                    <a:pt x="4597863" y="16536"/>
                  </a:lnTo>
                </a:path>
                <a:path w="9213215" h="5260340">
                  <a:moveTo>
                    <a:pt x="4572844" y="16536"/>
                  </a:moveTo>
                  <a:lnTo>
                    <a:pt x="4547889" y="16536"/>
                  </a:lnTo>
                </a:path>
                <a:path w="9213215" h="5260340">
                  <a:moveTo>
                    <a:pt x="4522870" y="16536"/>
                  </a:moveTo>
                  <a:lnTo>
                    <a:pt x="4497914" y="16536"/>
                  </a:lnTo>
                </a:path>
                <a:path w="9213215" h="5260340">
                  <a:moveTo>
                    <a:pt x="4472959" y="16536"/>
                  </a:moveTo>
                  <a:lnTo>
                    <a:pt x="4447876" y="16536"/>
                  </a:lnTo>
                </a:path>
                <a:path w="9213215" h="5260340">
                  <a:moveTo>
                    <a:pt x="4422921" y="16536"/>
                  </a:moveTo>
                  <a:lnTo>
                    <a:pt x="4397965" y="16536"/>
                  </a:lnTo>
                </a:path>
                <a:path w="9213215" h="5260340">
                  <a:moveTo>
                    <a:pt x="4372946" y="16536"/>
                  </a:moveTo>
                  <a:lnTo>
                    <a:pt x="4347991" y="16536"/>
                  </a:lnTo>
                </a:path>
                <a:path w="9213215" h="5260340">
                  <a:moveTo>
                    <a:pt x="4322972" y="16536"/>
                  </a:moveTo>
                  <a:lnTo>
                    <a:pt x="4298016" y="16536"/>
                  </a:lnTo>
                </a:path>
                <a:path w="9213215" h="5260340">
                  <a:moveTo>
                    <a:pt x="4272997" y="16536"/>
                  </a:moveTo>
                  <a:lnTo>
                    <a:pt x="4247978" y="16536"/>
                  </a:lnTo>
                </a:path>
                <a:path w="9213215" h="5260340">
                  <a:moveTo>
                    <a:pt x="4223023" y="16536"/>
                  </a:moveTo>
                  <a:lnTo>
                    <a:pt x="4198004" y="16536"/>
                  </a:lnTo>
                </a:path>
                <a:path w="9213215" h="5260340">
                  <a:moveTo>
                    <a:pt x="4173048" y="16536"/>
                  </a:moveTo>
                  <a:lnTo>
                    <a:pt x="4148093" y="16536"/>
                  </a:lnTo>
                </a:path>
                <a:path w="9213215" h="5260340">
                  <a:moveTo>
                    <a:pt x="4123074" y="16536"/>
                  </a:moveTo>
                  <a:lnTo>
                    <a:pt x="4098055" y="16536"/>
                  </a:lnTo>
                </a:path>
                <a:path w="9213215" h="5260340">
                  <a:moveTo>
                    <a:pt x="4073099" y="16536"/>
                  </a:moveTo>
                  <a:lnTo>
                    <a:pt x="4048080" y="16536"/>
                  </a:lnTo>
                </a:path>
                <a:path w="9213215" h="5260340">
                  <a:moveTo>
                    <a:pt x="4023125" y="16536"/>
                  </a:moveTo>
                  <a:lnTo>
                    <a:pt x="3998106" y="16536"/>
                  </a:lnTo>
                </a:path>
                <a:path w="9213215" h="5260340">
                  <a:moveTo>
                    <a:pt x="3973150" y="16536"/>
                  </a:moveTo>
                  <a:lnTo>
                    <a:pt x="3948131" y="16536"/>
                  </a:lnTo>
                </a:path>
                <a:path w="9213215" h="5260340">
                  <a:moveTo>
                    <a:pt x="3923176" y="16536"/>
                  </a:moveTo>
                  <a:lnTo>
                    <a:pt x="3898157" y="16536"/>
                  </a:lnTo>
                </a:path>
                <a:path w="9213215" h="5260340">
                  <a:moveTo>
                    <a:pt x="3873201" y="16536"/>
                  </a:moveTo>
                  <a:lnTo>
                    <a:pt x="3848246" y="16536"/>
                  </a:lnTo>
                </a:path>
                <a:path w="9213215" h="5260340">
                  <a:moveTo>
                    <a:pt x="3823227" y="16536"/>
                  </a:moveTo>
                  <a:lnTo>
                    <a:pt x="3798208" y="16536"/>
                  </a:lnTo>
                </a:path>
                <a:path w="9213215" h="5260340">
                  <a:moveTo>
                    <a:pt x="3773189" y="16536"/>
                  </a:moveTo>
                  <a:lnTo>
                    <a:pt x="3748233" y="16536"/>
                  </a:lnTo>
                </a:path>
                <a:path w="9213215" h="5260340">
                  <a:moveTo>
                    <a:pt x="3723278" y="16536"/>
                  </a:moveTo>
                  <a:lnTo>
                    <a:pt x="3698259" y="16536"/>
                  </a:lnTo>
                </a:path>
                <a:path w="9213215" h="5260340">
                  <a:moveTo>
                    <a:pt x="3673303" y="16536"/>
                  </a:moveTo>
                  <a:lnTo>
                    <a:pt x="3648284" y="16536"/>
                  </a:lnTo>
                </a:path>
                <a:path w="9213215" h="5260340">
                  <a:moveTo>
                    <a:pt x="3623265" y="16536"/>
                  </a:moveTo>
                  <a:lnTo>
                    <a:pt x="3598310" y="16536"/>
                  </a:lnTo>
                </a:path>
                <a:path w="9213215" h="5260340">
                  <a:moveTo>
                    <a:pt x="3573291" y="16536"/>
                  </a:moveTo>
                  <a:lnTo>
                    <a:pt x="3548335" y="16536"/>
                  </a:lnTo>
                </a:path>
                <a:path w="9213215" h="5260340">
                  <a:moveTo>
                    <a:pt x="3523380" y="16536"/>
                  </a:moveTo>
                  <a:lnTo>
                    <a:pt x="3498361" y="16536"/>
                  </a:lnTo>
                </a:path>
                <a:path w="9213215" h="5260340">
                  <a:moveTo>
                    <a:pt x="3473405" y="16536"/>
                  </a:moveTo>
                  <a:lnTo>
                    <a:pt x="3448386" y="16536"/>
                  </a:lnTo>
                </a:path>
                <a:path w="9213215" h="5260340">
                  <a:moveTo>
                    <a:pt x="3423431" y="16536"/>
                  </a:moveTo>
                  <a:lnTo>
                    <a:pt x="3398412" y="16536"/>
                  </a:lnTo>
                </a:path>
                <a:path w="9213215" h="5260340">
                  <a:moveTo>
                    <a:pt x="3373393" y="16536"/>
                  </a:moveTo>
                  <a:lnTo>
                    <a:pt x="3348437" y="16536"/>
                  </a:lnTo>
                </a:path>
                <a:path w="9213215" h="5260340">
                  <a:moveTo>
                    <a:pt x="3323418" y="16536"/>
                  </a:moveTo>
                  <a:lnTo>
                    <a:pt x="3298463" y="16536"/>
                  </a:lnTo>
                </a:path>
                <a:path w="9213215" h="5260340">
                  <a:moveTo>
                    <a:pt x="3273444" y="16536"/>
                  </a:moveTo>
                  <a:lnTo>
                    <a:pt x="3248488" y="16536"/>
                  </a:lnTo>
                </a:path>
                <a:path w="9213215" h="5260340">
                  <a:moveTo>
                    <a:pt x="3223469" y="16536"/>
                  </a:moveTo>
                  <a:lnTo>
                    <a:pt x="3198514" y="16536"/>
                  </a:lnTo>
                </a:path>
                <a:path w="9213215" h="5260340">
                  <a:moveTo>
                    <a:pt x="3173495" y="16536"/>
                  </a:moveTo>
                  <a:lnTo>
                    <a:pt x="3148539" y="16536"/>
                  </a:lnTo>
                </a:path>
                <a:path w="9213215" h="5260340">
                  <a:moveTo>
                    <a:pt x="3123520" y="16536"/>
                  </a:moveTo>
                  <a:lnTo>
                    <a:pt x="3098565" y="16536"/>
                  </a:lnTo>
                </a:path>
                <a:path w="9213215" h="5260340">
                  <a:moveTo>
                    <a:pt x="3073546" y="16536"/>
                  </a:moveTo>
                  <a:lnTo>
                    <a:pt x="3048590" y="16536"/>
                  </a:lnTo>
                </a:path>
                <a:path w="9213215" h="5260340">
                  <a:moveTo>
                    <a:pt x="3023571" y="16536"/>
                  </a:moveTo>
                  <a:lnTo>
                    <a:pt x="2998616" y="16536"/>
                  </a:lnTo>
                </a:path>
                <a:path w="9213215" h="5260340">
                  <a:moveTo>
                    <a:pt x="2973597" y="16536"/>
                  </a:moveTo>
                  <a:lnTo>
                    <a:pt x="2948578" y="16536"/>
                  </a:lnTo>
                </a:path>
                <a:path w="9213215" h="5260340">
                  <a:moveTo>
                    <a:pt x="2923622" y="16536"/>
                  </a:moveTo>
                  <a:lnTo>
                    <a:pt x="2898667" y="16536"/>
                  </a:lnTo>
                </a:path>
                <a:path w="9213215" h="5260340">
                  <a:moveTo>
                    <a:pt x="2873648" y="16536"/>
                  </a:moveTo>
                  <a:lnTo>
                    <a:pt x="2848667" y="16536"/>
                  </a:lnTo>
                </a:path>
                <a:path w="9213215" h="5260340">
                  <a:moveTo>
                    <a:pt x="2823692" y="16536"/>
                  </a:moveTo>
                  <a:lnTo>
                    <a:pt x="2798711" y="16536"/>
                  </a:lnTo>
                </a:path>
                <a:path w="9213215" h="5260340">
                  <a:moveTo>
                    <a:pt x="2773686" y="16536"/>
                  </a:moveTo>
                  <a:lnTo>
                    <a:pt x="2748705" y="16536"/>
                  </a:lnTo>
                </a:path>
                <a:path w="9213215" h="5260340">
                  <a:moveTo>
                    <a:pt x="2723705" y="16536"/>
                  </a:moveTo>
                  <a:lnTo>
                    <a:pt x="2698724" y="16536"/>
                  </a:lnTo>
                </a:path>
                <a:path w="9213215" h="5260340">
                  <a:moveTo>
                    <a:pt x="2673750" y="16536"/>
                  </a:moveTo>
                  <a:lnTo>
                    <a:pt x="2648769" y="16536"/>
                  </a:lnTo>
                </a:path>
                <a:path w="9213215" h="5260340">
                  <a:moveTo>
                    <a:pt x="2623788" y="16536"/>
                  </a:moveTo>
                  <a:lnTo>
                    <a:pt x="2598788" y="16536"/>
                  </a:lnTo>
                </a:path>
                <a:path w="9213215" h="5260340">
                  <a:moveTo>
                    <a:pt x="2573782" y="16536"/>
                  </a:moveTo>
                  <a:lnTo>
                    <a:pt x="2548782" y="16536"/>
                  </a:lnTo>
                </a:path>
                <a:path w="9213215" h="5260340">
                  <a:moveTo>
                    <a:pt x="2523801" y="16536"/>
                  </a:moveTo>
                  <a:lnTo>
                    <a:pt x="2498826" y="16536"/>
                  </a:lnTo>
                </a:path>
                <a:path w="9213215" h="5260340">
                  <a:moveTo>
                    <a:pt x="2473845" y="16536"/>
                  </a:moveTo>
                  <a:lnTo>
                    <a:pt x="2448845" y="16536"/>
                  </a:lnTo>
                </a:path>
                <a:path w="9213215" h="5260340">
                  <a:moveTo>
                    <a:pt x="2423864" y="16536"/>
                  </a:moveTo>
                  <a:lnTo>
                    <a:pt x="2398883" y="16536"/>
                  </a:lnTo>
                </a:path>
                <a:path w="9213215" h="5260340">
                  <a:moveTo>
                    <a:pt x="2373909" y="16536"/>
                  </a:moveTo>
                  <a:lnTo>
                    <a:pt x="2348877" y="16536"/>
                  </a:lnTo>
                </a:path>
                <a:path w="9213215" h="5260340">
                  <a:moveTo>
                    <a:pt x="2323903" y="16536"/>
                  </a:moveTo>
                  <a:lnTo>
                    <a:pt x="2298922" y="16536"/>
                  </a:lnTo>
                </a:path>
                <a:path w="9213215" h="5260340">
                  <a:moveTo>
                    <a:pt x="4963878" y="66510"/>
                  </a:moveTo>
                  <a:lnTo>
                    <a:pt x="4947685" y="66510"/>
                  </a:lnTo>
                </a:path>
                <a:path w="9213215" h="5260340">
                  <a:moveTo>
                    <a:pt x="4922729" y="66510"/>
                  </a:moveTo>
                  <a:lnTo>
                    <a:pt x="4897710" y="66510"/>
                  </a:lnTo>
                </a:path>
                <a:path w="9213215" h="5260340">
                  <a:moveTo>
                    <a:pt x="4872691" y="66510"/>
                  </a:moveTo>
                  <a:lnTo>
                    <a:pt x="4847736" y="66510"/>
                  </a:lnTo>
                </a:path>
                <a:path w="9213215" h="5260340">
                  <a:moveTo>
                    <a:pt x="4822717" y="66510"/>
                  </a:moveTo>
                  <a:lnTo>
                    <a:pt x="4797761" y="66510"/>
                  </a:lnTo>
                </a:path>
                <a:path w="9213215" h="5260340">
                  <a:moveTo>
                    <a:pt x="4772742" y="66510"/>
                  </a:moveTo>
                  <a:lnTo>
                    <a:pt x="4747787" y="66510"/>
                  </a:lnTo>
                </a:path>
                <a:path w="9213215" h="5260340">
                  <a:moveTo>
                    <a:pt x="4722768" y="66510"/>
                  </a:moveTo>
                  <a:lnTo>
                    <a:pt x="4697812" y="66510"/>
                  </a:lnTo>
                </a:path>
                <a:path w="9213215" h="5260340">
                  <a:moveTo>
                    <a:pt x="4672793" y="66510"/>
                  </a:moveTo>
                  <a:lnTo>
                    <a:pt x="4647774" y="66510"/>
                  </a:lnTo>
                </a:path>
                <a:path w="9213215" h="5260340">
                  <a:moveTo>
                    <a:pt x="4622819" y="66510"/>
                  </a:moveTo>
                  <a:lnTo>
                    <a:pt x="4597863" y="66510"/>
                  </a:lnTo>
                </a:path>
                <a:path w="9213215" h="5260340">
                  <a:moveTo>
                    <a:pt x="4572844" y="66510"/>
                  </a:moveTo>
                  <a:lnTo>
                    <a:pt x="4547889" y="66510"/>
                  </a:lnTo>
                </a:path>
                <a:path w="9213215" h="5260340">
                  <a:moveTo>
                    <a:pt x="4522870" y="66510"/>
                  </a:moveTo>
                  <a:lnTo>
                    <a:pt x="4497914" y="66510"/>
                  </a:lnTo>
                </a:path>
                <a:path w="9213215" h="5260340">
                  <a:moveTo>
                    <a:pt x="4472959" y="66510"/>
                  </a:moveTo>
                  <a:lnTo>
                    <a:pt x="4447876" y="66510"/>
                  </a:lnTo>
                </a:path>
                <a:path w="9213215" h="5260340">
                  <a:moveTo>
                    <a:pt x="4422921" y="66510"/>
                  </a:moveTo>
                  <a:lnTo>
                    <a:pt x="4397965" y="66510"/>
                  </a:lnTo>
                </a:path>
                <a:path w="9213215" h="5260340">
                  <a:moveTo>
                    <a:pt x="4372946" y="66510"/>
                  </a:moveTo>
                  <a:lnTo>
                    <a:pt x="4347991" y="66510"/>
                  </a:lnTo>
                </a:path>
                <a:path w="9213215" h="5260340">
                  <a:moveTo>
                    <a:pt x="4322972" y="66510"/>
                  </a:moveTo>
                  <a:lnTo>
                    <a:pt x="4298016" y="66510"/>
                  </a:lnTo>
                </a:path>
                <a:path w="9213215" h="5260340">
                  <a:moveTo>
                    <a:pt x="4272997" y="66510"/>
                  </a:moveTo>
                  <a:lnTo>
                    <a:pt x="4247978" y="66510"/>
                  </a:lnTo>
                </a:path>
                <a:path w="9213215" h="5260340">
                  <a:moveTo>
                    <a:pt x="4223023" y="66510"/>
                  </a:moveTo>
                  <a:lnTo>
                    <a:pt x="4198004" y="66510"/>
                  </a:lnTo>
                </a:path>
                <a:path w="9213215" h="5260340">
                  <a:moveTo>
                    <a:pt x="4173048" y="66510"/>
                  </a:moveTo>
                  <a:lnTo>
                    <a:pt x="4148093" y="66510"/>
                  </a:lnTo>
                </a:path>
                <a:path w="9213215" h="5260340">
                  <a:moveTo>
                    <a:pt x="4123074" y="66510"/>
                  </a:moveTo>
                  <a:lnTo>
                    <a:pt x="4098055" y="66510"/>
                  </a:lnTo>
                </a:path>
                <a:path w="9213215" h="5260340">
                  <a:moveTo>
                    <a:pt x="4073099" y="66510"/>
                  </a:moveTo>
                  <a:lnTo>
                    <a:pt x="4048080" y="66510"/>
                  </a:lnTo>
                </a:path>
                <a:path w="9213215" h="5260340">
                  <a:moveTo>
                    <a:pt x="4023125" y="66510"/>
                  </a:moveTo>
                  <a:lnTo>
                    <a:pt x="3998106" y="66510"/>
                  </a:lnTo>
                </a:path>
                <a:path w="9213215" h="5260340">
                  <a:moveTo>
                    <a:pt x="3973150" y="66510"/>
                  </a:moveTo>
                  <a:lnTo>
                    <a:pt x="3948131" y="66510"/>
                  </a:lnTo>
                </a:path>
                <a:path w="9213215" h="5260340">
                  <a:moveTo>
                    <a:pt x="3923176" y="66510"/>
                  </a:moveTo>
                  <a:lnTo>
                    <a:pt x="3898157" y="66510"/>
                  </a:lnTo>
                </a:path>
                <a:path w="9213215" h="5260340">
                  <a:moveTo>
                    <a:pt x="3873201" y="66510"/>
                  </a:moveTo>
                  <a:lnTo>
                    <a:pt x="3848246" y="66510"/>
                  </a:lnTo>
                </a:path>
                <a:path w="9213215" h="5260340">
                  <a:moveTo>
                    <a:pt x="3823227" y="66510"/>
                  </a:moveTo>
                  <a:lnTo>
                    <a:pt x="3798208" y="66510"/>
                  </a:lnTo>
                </a:path>
                <a:path w="9213215" h="5260340">
                  <a:moveTo>
                    <a:pt x="3773189" y="66510"/>
                  </a:moveTo>
                  <a:lnTo>
                    <a:pt x="3748233" y="66510"/>
                  </a:lnTo>
                </a:path>
                <a:path w="9213215" h="5260340">
                  <a:moveTo>
                    <a:pt x="3723278" y="66510"/>
                  </a:moveTo>
                  <a:lnTo>
                    <a:pt x="3698259" y="66510"/>
                  </a:lnTo>
                </a:path>
                <a:path w="9213215" h="5260340">
                  <a:moveTo>
                    <a:pt x="3673303" y="66510"/>
                  </a:moveTo>
                  <a:lnTo>
                    <a:pt x="3648284" y="66510"/>
                  </a:lnTo>
                </a:path>
                <a:path w="9213215" h="5260340">
                  <a:moveTo>
                    <a:pt x="3623265" y="66510"/>
                  </a:moveTo>
                  <a:lnTo>
                    <a:pt x="3598310" y="66510"/>
                  </a:lnTo>
                </a:path>
                <a:path w="9213215" h="5260340">
                  <a:moveTo>
                    <a:pt x="3573291" y="66510"/>
                  </a:moveTo>
                  <a:lnTo>
                    <a:pt x="3548335" y="66510"/>
                  </a:lnTo>
                </a:path>
                <a:path w="9213215" h="5260340">
                  <a:moveTo>
                    <a:pt x="3523380" y="66510"/>
                  </a:moveTo>
                  <a:lnTo>
                    <a:pt x="3498361" y="66510"/>
                  </a:lnTo>
                </a:path>
                <a:path w="9213215" h="5260340">
                  <a:moveTo>
                    <a:pt x="3473405" y="66510"/>
                  </a:moveTo>
                  <a:lnTo>
                    <a:pt x="3448386" y="66510"/>
                  </a:lnTo>
                </a:path>
                <a:path w="9213215" h="5260340">
                  <a:moveTo>
                    <a:pt x="3423431" y="66510"/>
                  </a:moveTo>
                  <a:lnTo>
                    <a:pt x="3398412" y="66510"/>
                  </a:lnTo>
                </a:path>
                <a:path w="9213215" h="5260340">
                  <a:moveTo>
                    <a:pt x="3373393" y="66510"/>
                  </a:moveTo>
                  <a:lnTo>
                    <a:pt x="3348437" y="66510"/>
                  </a:lnTo>
                </a:path>
                <a:path w="9213215" h="5260340">
                  <a:moveTo>
                    <a:pt x="3323418" y="66510"/>
                  </a:moveTo>
                  <a:lnTo>
                    <a:pt x="3298463" y="66510"/>
                  </a:lnTo>
                </a:path>
                <a:path w="9213215" h="5260340">
                  <a:moveTo>
                    <a:pt x="3273444" y="66510"/>
                  </a:moveTo>
                  <a:lnTo>
                    <a:pt x="3248488" y="66510"/>
                  </a:lnTo>
                </a:path>
                <a:path w="9213215" h="5260340">
                  <a:moveTo>
                    <a:pt x="3223469" y="66510"/>
                  </a:moveTo>
                  <a:lnTo>
                    <a:pt x="3198514" y="66510"/>
                  </a:lnTo>
                </a:path>
                <a:path w="9213215" h="5260340">
                  <a:moveTo>
                    <a:pt x="3173495" y="66510"/>
                  </a:moveTo>
                  <a:lnTo>
                    <a:pt x="3148539" y="66510"/>
                  </a:lnTo>
                </a:path>
                <a:path w="9213215" h="5260340">
                  <a:moveTo>
                    <a:pt x="3123520" y="66510"/>
                  </a:moveTo>
                  <a:lnTo>
                    <a:pt x="3098565" y="66510"/>
                  </a:lnTo>
                </a:path>
                <a:path w="9213215" h="5260340">
                  <a:moveTo>
                    <a:pt x="3073546" y="66510"/>
                  </a:moveTo>
                  <a:lnTo>
                    <a:pt x="3048590" y="66510"/>
                  </a:lnTo>
                </a:path>
                <a:path w="9213215" h="5260340">
                  <a:moveTo>
                    <a:pt x="3023571" y="66510"/>
                  </a:moveTo>
                  <a:lnTo>
                    <a:pt x="2998616" y="66510"/>
                  </a:lnTo>
                </a:path>
                <a:path w="9213215" h="5260340">
                  <a:moveTo>
                    <a:pt x="2973597" y="66510"/>
                  </a:moveTo>
                  <a:lnTo>
                    <a:pt x="2948578" y="66510"/>
                  </a:lnTo>
                </a:path>
                <a:path w="9213215" h="5260340">
                  <a:moveTo>
                    <a:pt x="2923622" y="66510"/>
                  </a:moveTo>
                  <a:lnTo>
                    <a:pt x="2898667" y="66510"/>
                  </a:lnTo>
                </a:path>
                <a:path w="9213215" h="5260340">
                  <a:moveTo>
                    <a:pt x="2873648" y="66510"/>
                  </a:moveTo>
                  <a:lnTo>
                    <a:pt x="2848667" y="66510"/>
                  </a:lnTo>
                </a:path>
                <a:path w="9213215" h="5260340">
                  <a:moveTo>
                    <a:pt x="2823692" y="66510"/>
                  </a:moveTo>
                  <a:lnTo>
                    <a:pt x="2798711" y="66510"/>
                  </a:lnTo>
                </a:path>
                <a:path w="9213215" h="5260340">
                  <a:moveTo>
                    <a:pt x="2773686" y="66510"/>
                  </a:moveTo>
                  <a:lnTo>
                    <a:pt x="2748705" y="66510"/>
                  </a:lnTo>
                </a:path>
                <a:path w="9213215" h="5260340">
                  <a:moveTo>
                    <a:pt x="2723705" y="66510"/>
                  </a:moveTo>
                  <a:lnTo>
                    <a:pt x="2698724" y="66510"/>
                  </a:lnTo>
                </a:path>
                <a:path w="9213215" h="5260340">
                  <a:moveTo>
                    <a:pt x="2673750" y="66510"/>
                  </a:moveTo>
                  <a:lnTo>
                    <a:pt x="2648769" y="66510"/>
                  </a:lnTo>
                </a:path>
                <a:path w="9213215" h="5260340">
                  <a:moveTo>
                    <a:pt x="2623788" y="66510"/>
                  </a:moveTo>
                  <a:lnTo>
                    <a:pt x="2598788" y="66510"/>
                  </a:lnTo>
                </a:path>
                <a:path w="9213215" h="5260340">
                  <a:moveTo>
                    <a:pt x="2573782" y="66510"/>
                  </a:moveTo>
                  <a:lnTo>
                    <a:pt x="2548782" y="66510"/>
                  </a:lnTo>
                </a:path>
                <a:path w="9213215" h="5260340">
                  <a:moveTo>
                    <a:pt x="2523801" y="66510"/>
                  </a:moveTo>
                  <a:lnTo>
                    <a:pt x="2498826" y="66510"/>
                  </a:lnTo>
                </a:path>
                <a:path w="9213215" h="5260340">
                  <a:moveTo>
                    <a:pt x="2473845" y="66510"/>
                  </a:moveTo>
                  <a:lnTo>
                    <a:pt x="2448845" y="66510"/>
                  </a:lnTo>
                </a:path>
                <a:path w="9213215" h="5260340">
                  <a:moveTo>
                    <a:pt x="2423864" y="66510"/>
                  </a:moveTo>
                  <a:lnTo>
                    <a:pt x="2398883" y="66510"/>
                  </a:lnTo>
                </a:path>
                <a:path w="9213215" h="5260340">
                  <a:moveTo>
                    <a:pt x="2373909" y="66510"/>
                  </a:moveTo>
                  <a:lnTo>
                    <a:pt x="2348877" y="66510"/>
                  </a:lnTo>
                </a:path>
                <a:path w="9213215" h="5260340">
                  <a:moveTo>
                    <a:pt x="2323903" y="66510"/>
                  </a:moveTo>
                  <a:lnTo>
                    <a:pt x="2298922" y="66510"/>
                  </a:lnTo>
                </a:path>
                <a:path w="9213215" h="5260340">
                  <a:moveTo>
                    <a:pt x="2273922" y="66510"/>
                  </a:moveTo>
                  <a:lnTo>
                    <a:pt x="2248941" y="66510"/>
                  </a:lnTo>
                </a:path>
                <a:path w="9213215" h="5260340">
                  <a:moveTo>
                    <a:pt x="2223966" y="66510"/>
                  </a:moveTo>
                  <a:lnTo>
                    <a:pt x="2198985" y="66510"/>
                  </a:lnTo>
                </a:path>
                <a:path w="9213215" h="5260340">
                  <a:moveTo>
                    <a:pt x="2174005" y="66510"/>
                  </a:moveTo>
                  <a:lnTo>
                    <a:pt x="2148979" y="66510"/>
                  </a:lnTo>
                </a:path>
                <a:path w="9213215" h="5260340">
                  <a:moveTo>
                    <a:pt x="2123998" y="66510"/>
                  </a:moveTo>
                  <a:lnTo>
                    <a:pt x="2098998" y="66510"/>
                  </a:lnTo>
                </a:path>
                <a:path w="9213215" h="5260340">
                  <a:moveTo>
                    <a:pt x="2074017" y="66510"/>
                  </a:moveTo>
                  <a:lnTo>
                    <a:pt x="2049043" y="66510"/>
                  </a:lnTo>
                </a:path>
                <a:path w="9213215" h="5260340">
                  <a:moveTo>
                    <a:pt x="2024062" y="66510"/>
                  </a:moveTo>
                  <a:lnTo>
                    <a:pt x="1999179" y="66510"/>
                  </a:lnTo>
                </a:path>
                <a:path w="9213215" h="5260340">
                  <a:moveTo>
                    <a:pt x="4963879" y="116485"/>
                  </a:moveTo>
                  <a:lnTo>
                    <a:pt x="4947685" y="116485"/>
                  </a:lnTo>
                </a:path>
                <a:path w="9213215" h="5260340">
                  <a:moveTo>
                    <a:pt x="4922729" y="116485"/>
                  </a:moveTo>
                  <a:lnTo>
                    <a:pt x="4897710" y="116485"/>
                  </a:lnTo>
                </a:path>
                <a:path w="9213215" h="5260340">
                  <a:moveTo>
                    <a:pt x="4872691" y="116485"/>
                  </a:moveTo>
                  <a:lnTo>
                    <a:pt x="4847736" y="116485"/>
                  </a:lnTo>
                </a:path>
                <a:path w="9213215" h="5260340">
                  <a:moveTo>
                    <a:pt x="4822717" y="116485"/>
                  </a:moveTo>
                  <a:lnTo>
                    <a:pt x="4797761" y="116485"/>
                  </a:lnTo>
                </a:path>
                <a:path w="9213215" h="5260340">
                  <a:moveTo>
                    <a:pt x="4772742" y="116485"/>
                  </a:moveTo>
                  <a:lnTo>
                    <a:pt x="4747787" y="116485"/>
                  </a:lnTo>
                </a:path>
                <a:path w="9213215" h="5260340">
                  <a:moveTo>
                    <a:pt x="4722768" y="116485"/>
                  </a:moveTo>
                  <a:lnTo>
                    <a:pt x="4697812" y="116485"/>
                  </a:lnTo>
                </a:path>
                <a:path w="9213215" h="5260340">
                  <a:moveTo>
                    <a:pt x="4672793" y="116485"/>
                  </a:moveTo>
                  <a:lnTo>
                    <a:pt x="4647774" y="116485"/>
                  </a:lnTo>
                </a:path>
                <a:path w="9213215" h="5260340">
                  <a:moveTo>
                    <a:pt x="4622819" y="116485"/>
                  </a:moveTo>
                  <a:lnTo>
                    <a:pt x="4597863" y="116485"/>
                  </a:lnTo>
                </a:path>
                <a:path w="9213215" h="5260340">
                  <a:moveTo>
                    <a:pt x="4572844" y="116485"/>
                  </a:moveTo>
                  <a:lnTo>
                    <a:pt x="4547889" y="116485"/>
                  </a:lnTo>
                </a:path>
                <a:path w="9213215" h="5260340">
                  <a:moveTo>
                    <a:pt x="4522870" y="116485"/>
                  </a:moveTo>
                  <a:lnTo>
                    <a:pt x="4497914" y="116485"/>
                  </a:lnTo>
                </a:path>
                <a:path w="9213215" h="5260340">
                  <a:moveTo>
                    <a:pt x="4472959" y="116485"/>
                  </a:moveTo>
                  <a:lnTo>
                    <a:pt x="4447876" y="116485"/>
                  </a:lnTo>
                </a:path>
                <a:path w="9213215" h="5260340">
                  <a:moveTo>
                    <a:pt x="4422921" y="116485"/>
                  </a:moveTo>
                  <a:lnTo>
                    <a:pt x="4397965" y="116485"/>
                  </a:lnTo>
                </a:path>
                <a:path w="9213215" h="5260340">
                  <a:moveTo>
                    <a:pt x="4372946" y="116485"/>
                  </a:moveTo>
                  <a:lnTo>
                    <a:pt x="4347991" y="116485"/>
                  </a:lnTo>
                </a:path>
                <a:path w="9213215" h="5260340">
                  <a:moveTo>
                    <a:pt x="4322972" y="116485"/>
                  </a:moveTo>
                  <a:lnTo>
                    <a:pt x="4298016" y="116485"/>
                  </a:lnTo>
                </a:path>
                <a:path w="9213215" h="5260340">
                  <a:moveTo>
                    <a:pt x="4272997" y="116485"/>
                  </a:moveTo>
                  <a:lnTo>
                    <a:pt x="4247978" y="116485"/>
                  </a:lnTo>
                </a:path>
                <a:path w="9213215" h="5260340">
                  <a:moveTo>
                    <a:pt x="4223023" y="116485"/>
                  </a:moveTo>
                  <a:lnTo>
                    <a:pt x="4198004" y="116485"/>
                  </a:lnTo>
                </a:path>
                <a:path w="9213215" h="5260340">
                  <a:moveTo>
                    <a:pt x="4173048" y="116485"/>
                  </a:moveTo>
                  <a:lnTo>
                    <a:pt x="4148093" y="116485"/>
                  </a:lnTo>
                </a:path>
                <a:path w="9213215" h="5260340">
                  <a:moveTo>
                    <a:pt x="4123074" y="116485"/>
                  </a:moveTo>
                  <a:lnTo>
                    <a:pt x="4098055" y="116485"/>
                  </a:lnTo>
                </a:path>
                <a:path w="9213215" h="5260340">
                  <a:moveTo>
                    <a:pt x="4073099" y="116485"/>
                  </a:moveTo>
                  <a:lnTo>
                    <a:pt x="4048080" y="116485"/>
                  </a:lnTo>
                </a:path>
                <a:path w="9213215" h="5260340">
                  <a:moveTo>
                    <a:pt x="4023125" y="116485"/>
                  </a:moveTo>
                  <a:lnTo>
                    <a:pt x="3998106" y="116485"/>
                  </a:lnTo>
                </a:path>
                <a:path w="9213215" h="5260340">
                  <a:moveTo>
                    <a:pt x="3973150" y="116485"/>
                  </a:moveTo>
                  <a:lnTo>
                    <a:pt x="3948131" y="116485"/>
                  </a:lnTo>
                </a:path>
                <a:path w="9213215" h="5260340">
                  <a:moveTo>
                    <a:pt x="3923176" y="116485"/>
                  </a:moveTo>
                  <a:lnTo>
                    <a:pt x="3898157" y="116485"/>
                  </a:lnTo>
                </a:path>
                <a:path w="9213215" h="5260340">
                  <a:moveTo>
                    <a:pt x="3873201" y="116485"/>
                  </a:moveTo>
                  <a:lnTo>
                    <a:pt x="3848246" y="116485"/>
                  </a:lnTo>
                </a:path>
                <a:path w="9213215" h="5260340">
                  <a:moveTo>
                    <a:pt x="3823227" y="116485"/>
                  </a:moveTo>
                  <a:lnTo>
                    <a:pt x="3798208" y="116485"/>
                  </a:lnTo>
                </a:path>
                <a:path w="9213215" h="5260340">
                  <a:moveTo>
                    <a:pt x="3773189" y="116485"/>
                  </a:moveTo>
                  <a:lnTo>
                    <a:pt x="3748233" y="116485"/>
                  </a:lnTo>
                </a:path>
                <a:path w="9213215" h="5260340">
                  <a:moveTo>
                    <a:pt x="3723278" y="116485"/>
                  </a:moveTo>
                  <a:lnTo>
                    <a:pt x="3698259" y="116485"/>
                  </a:lnTo>
                </a:path>
                <a:path w="9213215" h="5260340">
                  <a:moveTo>
                    <a:pt x="3673303" y="116485"/>
                  </a:moveTo>
                  <a:lnTo>
                    <a:pt x="3648284" y="116485"/>
                  </a:lnTo>
                </a:path>
                <a:path w="9213215" h="5260340">
                  <a:moveTo>
                    <a:pt x="3623265" y="116485"/>
                  </a:moveTo>
                  <a:lnTo>
                    <a:pt x="3598310" y="116485"/>
                  </a:lnTo>
                </a:path>
                <a:path w="9213215" h="5260340">
                  <a:moveTo>
                    <a:pt x="3573291" y="116485"/>
                  </a:moveTo>
                  <a:lnTo>
                    <a:pt x="3548335" y="116485"/>
                  </a:lnTo>
                </a:path>
                <a:path w="9213215" h="5260340">
                  <a:moveTo>
                    <a:pt x="3523380" y="116485"/>
                  </a:moveTo>
                  <a:lnTo>
                    <a:pt x="3498361" y="116485"/>
                  </a:lnTo>
                </a:path>
                <a:path w="9213215" h="5260340">
                  <a:moveTo>
                    <a:pt x="3473405" y="116485"/>
                  </a:moveTo>
                  <a:lnTo>
                    <a:pt x="3448386" y="116485"/>
                  </a:lnTo>
                </a:path>
                <a:path w="9213215" h="5260340">
                  <a:moveTo>
                    <a:pt x="3423431" y="116485"/>
                  </a:moveTo>
                  <a:lnTo>
                    <a:pt x="3398412" y="116485"/>
                  </a:lnTo>
                </a:path>
                <a:path w="9213215" h="5260340">
                  <a:moveTo>
                    <a:pt x="3373393" y="116485"/>
                  </a:moveTo>
                  <a:lnTo>
                    <a:pt x="3348437" y="116485"/>
                  </a:lnTo>
                </a:path>
                <a:path w="9213215" h="5260340">
                  <a:moveTo>
                    <a:pt x="3323418" y="116485"/>
                  </a:moveTo>
                  <a:lnTo>
                    <a:pt x="3298463" y="116485"/>
                  </a:lnTo>
                </a:path>
                <a:path w="9213215" h="5260340">
                  <a:moveTo>
                    <a:pt x="3273444" y="116485"/>
                  </a:moveTo>
                  <a:lnTo>
                    <a:pt x="3248488" y="116485"/>
                  </a:lnTo>
                </a:path>
                <a:path w="9213215" h="5260340">
                  <a:moveTo>
                    <a:pt x="3223469" y="116485"/>
                  </a:moveTo>
                  <a:lnTo>
                    <a:pt x="3198514" y="116485"/>
                  </a:lnTo>
                </a:path>
                <a:path w="9213215" h="5260340">
                  <a:moveTo>
                    <a:pt x="3173495" y="116485"/>
                  </a:moveTo>
                  <a:lnTo>
                    <a:pt x="3148539" y="116485"/>
                  </a:lnTo>
                </a:path>
                <a:path w="9213215" h="5260340">
                  <a:moveTo>
                    <a:pt x="3123520" y="116485"/>
                  </a:moveTo>
                  <a:lnTo>
                    <a:pt x="3098565" y="116485"/>
                  </a:lnTo>
                </a:path>
                <a:path w="9213215" h="5260340">
                  <a:moveTo>
                    <a:pt x="3073546" y="116485"/>
                  </a:moveTo>
                  <a:lnTo>
                    <a:pt x="3048590" y="116485"/>
                  </a:lnTo>
                </a:path>
                <a:path w="9213215" h="5260340">
                  <a:moveTo>
                    <a:pt x="3023571" y="116485"/>
                  </a:moveTo>
                  <a:lnTo>
                    <a:pt x="2998616" y="116485"/>
                  </a:lnTo>
                </a:path>
                <a:path w="9213215" h="5260340">
                  <a:moveTo>
                    <a:pt x="2973597" y="116485"/>
                  </a:moveTo>
                  <a:lnTo>
                    <a:pt x="2948578" y="116485"/>
                  </a:lnTo>
                </a:path>
                <a:path w="9213215" h="5260340">
                  <a:moveTo>
                    <a:pt x="2923622" y="116485"/>
                  </a:moveTo>
                  <a:lnTo>
                    <a:pt x="2898667" y="116485"/>
                  </a:lnTo>
                </a:path>
                <a:path w="9213215" h="5260340">
                  <a:moveTo>
                    <a:pt x="2873648" y="116485"/>
                  </a:moveTo>
                  <a:lnTo>
                    <a:pt x="2848667" y="116485"/>
                  </a:lnTo>
                </a:path>
                <a:path w="9213215" h="5260340">
                  <a:moveTo>
                    <a:pt x="2823692" y="116485"/>
                  </a:moveTo>
                  <a:lnTo>
                    <a:pt x="2798711" y="116485"/>
                  </a:lnTo>
                </a:path>
                <a:path w="9213215" h="5260340">
                  <a:moveTo>
                    <a:pt x="2773686" y="116485"/>
                  </a:moveTo>
                  <a:lnTo>
                    <a:pt x="2748705" y="116485"/>
                  </a:lnTo>
                </a:path>
                <a:path w="9213215" h="5260340">
                  <a:moveTo>
                    <a:pt x="2723705" y="116485"/>
                  </a:moveTo>
                  <a:lnTo>
                    <a:pt x="2698724" y="116485"/>
                  </a:lnTo>
                </a:path>
                <a:path w="9213215" h="5260340">
                  <a:moveTo>
                    <a:pt x="2673750" y="116485"/>
                  </a:moveTo>
                  <a:lnTo>
                    <a:pt x="2648769" y="116485"/>
                  </a:lnTo>
                </a:path>
                <a:path w="9213215" h="5260340">
                  <a:moveTo>
                    <a:pt x="2623788" y="116485"/>
                  </a:moveTo>
                  <a:lnTo>
                    <a:pt x="2598788" y="116485"/>
                  </a:lnTo>
                </a:path>
                <a:path w="9213215" h="5260340">
                  <a:moveTo>
                    <a:pt x="2573782" y="116485"/>
                  </a:moveTo>
                  <a:lnTo>
                    <a:pt x="2548782" y="116485"/>
                  </a:lnTo>
                </a:path>
                <a:path w="9213215" h="5260340">
                  <a:moveTo>
                    <a:pt x="2523801" y="116485"/>
                  </a:moveTo>
                  <a:lnTo>
                    <a:pt x="2498826" y="116485"/>
                  </a:lnTo>
                </a:path>
                <a:path w="9213215" h="5260340">
                  <a:moveTo>
                    <a:pt x="2473845" y="116485"/>
                  </a:moveTo>
                  <a:lnTo>
                    <a:pt x="2448845" y="116485"/>
                  </a:lnTo>
                </a:path>
                <a:path w="9213215" h="5260340">
                  <a:moveTo>
                    <a:pt x="2423864" y="116485"/>
                  </a:moveTo>
                  <a:lnTo>
                    <a:pt x="2398883" y="116485"/>
                  </a:lnTo>
                </a:path>
                <a:path w="9213215" h="5260340">
                  <a:moveTo>
                    <a:pt x="2373909" y="116485"/>
                  </a:moveTo>
                  <a:lnTo>
                    <a:pt x="2348877" y="116485"/>
                  </a:lnTo>
                </a:path>
                <a:path w="9213215" h="5260340">
                  <a:moveTo>
                    <a:pt x="2323903" y="116485"/>
                  </a:moveTo>
                  <a:lnTo>
                    <a:pt x="2298922" y="116485"/>
                  </a:lnTo>
                </a:path>
                <a:path w="9213215" h="5260340">
                  <a:moveTo>
                    <a:pt x="2273922" y="116485"/>
                  </a:moveTo>
                  <a:lnTo>
                    <a:pt x="2248941" y="116485"/>
                  </a:lnTo>
                </a:path>
                <a:path w="9213215" h="5260340">
                  <a:moveTo>
                    <a:pt x="2223966" y="116485"/>
                  </a:moveTo>
                  <a:lnTo>
                    <a:pt x="2198985" y="116485"/>
                  </a:lnTo>
                </a:path>
                <a:path w="9213215" h="5260340">
                  <a:moveTo>
                    <a:pt x="2174005" y="116485"/>
                  </a:moveTo>
                  <a:lnTo>
                    <a:pt x="2148979" y="116485"/>
                  </a:lnTo>
                </a:path>
                <a:path w="9213215" h="5260340">
                  <a:moveTo>
                    <a:pt x="2123998" y="116485"/>
                  </a:moveTo>
                  <a:lnTo>
                    <a:pt x="2098998" y="116485"/>
                  </a:lnTo>
                </a:path>
                <a:path w="9213215" h="5260340">
                  <a:moveTo>
                    <a:pt x="2074017" y="116485"/>
                  </a:moveTo>
                  <a:lnTo>
                    <a:pt x="2049043" y="116485"/>
                  </a:lnTo>
                </a:path>
                <a:path w="9213215" h="5260340">
                  <a:moveTo>
                    <a:pt x="2024062" y="116485"/>
                  </a:moveTo>
                  <a:lnTo>
                    <a:pt x="1999172" y="116485"/>
                  </a:lnTo>
                </a:path>
                <a:path w="9213215" h="5260340">
                  <a:moveTo>
                    <a:pt x="4963881" y="166459"/>
                  </a:moveTo>
                  <a:lnTo>
                    <a:pt x="4947685" y="166459"/>
                  </a:lnTo>
                </a:path>
                <a:path w="9213215" h="5260340">
                  <a:moveTo>
                    <a:pt x="4922729" y="166459"/>
                  </a:moveTo>
                  <a:lnTo>
                    <a:pt x="4897710" y="166459"/>
                  </a:lnTo>
                </a:path>
                <a:path w="9213215" h="5260340">
                  <a:moveTo>
                    <a:pt x="4872691" y="166459"/>
                  </a:moveTo>
                  <a:lnTo>
                    <a:pt x="4847736" y="166459"/>
                  </a:lnTo>
                </a:path>
                <a:path w="9213215" h="5260340">
                  <a:moveTo>
                    <a:pt x="4822717" y="166459"/>
                  </a:moveTo>
                  <a:lnTo>
                    <a:pt x="4797761" y="166459"/>
                  </a:lnTo>
                </a:path>
                <a:path w="9213215" h="5260340">
                  <a:moveTo>
                    <a:pt x="4772742" y="166459"/>
                  </a:moveTo>
                  <a:lnTo>
                    <a:pt x="4747787" y="166459"/>
                  </a:lnTo>
                </a:path>
                <a:path w="9213215" h="5260340">
                  <a:moveTo>
                    <a:pt x="4722768" y="166459"/>
                  </a:moveTo>
                  <a:lnTo>
                    <a:pt x="4697812" y="166459"/>
                  </a:lnTo>
                </a:path>
                <a:path w="9213215" h="5260340">
                  <a:moveTo>
                    <a:pt x="4672793" y="166459"/>
                  </a:moveTo>
                  <a:lnTo>
                    <a:pt x="4647774" y="166459"/>
                  </a:lnTo>
                </a:path>
                <a:path w="9213215" h="5260340">
                  <a:moveTo>
                    <a:pt x="4622819" y="166459"/>
                  </a:moveTo>
                  <a:lnTo>
                    <a:pt x="4597863" y="166459"/>
                  </a:lnTo>
                </a:path>
                <a:path w="9213215" h="5260340">
                  <a:moveTo>
                    <a:pt x="4572844" y="166459"/>
                  </a:moveTo>
                  <a:lnTo>
                    <a:pt x="4547889" y="166459"/>
                  </a:lnTo>
                </a:path>
                <a:path w="9213215" h="5260340">
                  <a:moveTo>
                    <a:pt x="4522870" y="166459"/>
                  </a:moveTo>
                  <a:lnTo>
                    <a:pt x="4497914" y="166459"/>
                  </a:lnTo>
                </a:path>
                <a:path w="9213215" h="5260340">
                  <a:moveTo>
                    <a:pt x="4472959" y="166459"/>
                  </a:moveTo>
                  <a:lnTo>
                    <a:pt x="4447876" y="166459"/>
                  </a:lnTo>
                </a:path>
                <a:path w="9213215" h="5260340">
                  <a:moveTo>
                    <a:pt x="4422921" y="166459"/>
                  </a:moveTo>
                  <a:lnTo>
                    <a:pt x="4397965" y="166459"/>
                  </a:lnTo>
                </a:path>
                <a:path w="9213215" h="5260340">
                  <a:moveTo>
                    <a:pt x="4372946" y="166459"/>
                  </a:moveTo>
                  <a:lnTo>
                    <a:pt x="4347991" y="166459"/>
                  </a:lnTo>
                </a:path>
                <a:path w="9213215" h="5260340">
                  <a:moveTo>
                    <a:pt x="4322972" y="166459"/>
                  </a:moveTo>
                  <a:lnTo>
                    <a:pt x="4298016" y="166459"/>
                  </a:lnTo>
                </a:path>
                <a:path w="9213215" h="5260340">
                  <a:moveTo>
                    <a:pt x="4272997" y="166459"/>
                  </a:moveTo>
                  <a:lnTo>
                    <a:pt x="4247978" y="166459"/>
                  </a:lnTo>
                </a:path>
                <a:path w="9213215" h="5260340">
                  <a:moveTo>
                    <a:pt x="4223023" y="166459"/>
                  </a:moveTo>
                  <a:lnTo>
                    <a:pt x="4198004" y="166459"/>
                  </a:lnTo>
                </a:path>
                <a:path w="9213215" h="5260340">
                  <a:moveTo>
                    <a:pt x="4173048" y="166459"/>
                  </a:moveTo>
                  <a:lnTo>
                    <a:pt x="4148093" y="166459"/>
                  </a:lnTo>
                </a:path>
                <a:path w="9213215" h="5260340">
                  <a:moveTo>
                    <a:pt x="4123074" y="166459"/>
                  </a:moveTo>
                  <a:lnTo>
                    <a:pt x="4098055" y="166459"/>
                  </a:lnTo>
                </a:path>
                <a:path w="9213215" h="5260340">
                  <a:moveTo>
                    <a:pt x="4073099" y="166459"/>
                  </a:moveTo>
                  <a:lnTo>
                    <a:pt x="4048080" y="166459"/>
                  </a:lnTo>
                </a:path>
                <a:path w="9213215" h="5260340">
                  <a:moveTo>
                    <a:pt x="4023125" y="166459"/>
                  </a:moveTo>
                  <a:lnTo>
                    <a:pt x="3998106" y="166459"/>
                  </a:lnTo>
                </a:path>
                <a:path w="9213215" h="5260340">
                  <a:moveTo>
                    <a:pt x="3973150" y="166459"/>
                  </a:moveTo>
                  <a:lnTo>
                    <a:pt x="3948131" y="166459"/>
                  </a:lnTo>
                </a:path>
                <a:path w="9213215" h="5260340">
                  <a:moveTo>
                    <a:pt x="3923176" y="166459"/>
                  </a:moveTo>
                  <a:lnTo>
                    <a:pt x="3898157" y="166459"/>
                  </a:lnTo>
                </a:path>
                <a:path w="9213215" h="5260340">
                  <a:moveTo>
                    <a:pt x="3873201" y="166459"/>
                  </a:moveTo>
                  <a:lnTo>
                    <a:pt x="3848246" y="166459"/>
                  </a:lnTo>
                </a:path>
                <a:path w="9213215" h="5260340">
                  <a:moveTo>
                    <a:pt x="3823227" y="166459"/>
                  </a:moveTo>
                  <a:lnTo>
                    <a:pt x="3798208" y="166459"/>
                  </a:lnTo>
                </a:path>
                <a:path w="9213215" h="5260340">
                  <a:moveTo>
                    <a:pt x="3773189" y="166459"/>
                  </a:moveTo>
                  <a:lnTo>
                    <a:pt x="3748233" y="166459"/>
                  </a:lnTo>
                </a:path>
                <a:path w="9213215" h="5260340">
                  <a:moveTo>
                    <a:pt x="3723278" y="166459"/>
                  </a:moveTo>
                  <a:lnTo>
                    <a:pt x="3698259" y="166459"/>
                  </a:lnTo>
                </a:path>
                <a:path w="9213215" h="5260340">
                  <a:moveTo>
                    <a:pt x="3673303" y="166459"/>
                  </a:moveTo>
                  <a:lnTo>
                    <a:pt x="3648284" y="166459"/>
                  </a:lnTo>
                </a:path>
                <a:path w="9213215" h="5260340">
                  <a:moveTo>
                    <a:pt x="3623265" y="166459"/>
                  </a:moveTo>
                  <a:lnTo>
                    <a:pt x="3598310" y="166459"/>
                  </a:lnTo>
                </a:path>
                <a:path w="9213215" h="5260340">
                  <a:moveTo>
                    <a:pt x="3573291" y="166459"/>
                  </a:moveTo>
                  <a:lnTo>
                    <a:pt x="3548335" y="166459"/>
                  </a:lnTo>
                </a:path>
                <a:path w="9213215" h="5260340">
                  <a:moveTo>
                    <a:pt x="3523380" y="166459"/>
                  </a:moveTo>
                  <a:lnTo>
                    <a:pt x="3498361" y="166459"/>
                  </a:lnTo>
                </a:path>
                <a:path w="9213215" h="5260340">
                  <a:moveTo>
                    <a:pt x="3473405" y="166459"/>
                  </a:moveTo>
                  <a:lnTo>
                    <a:pt x="3448386" y="166459"/>
                  </a:lnTo>
                </a:path>
                <a:path w="9213215" h="5260340">
                  <a:moveTo>
                    <a:pt x="3423431" y="166459"/>
                  </a:moveTo>
                  <a:lnTo>
                    <a:pt x="3398412" y="166459"/>
                  </a:lnTo>
                </a:path>
                <a:path w="9213215" h="5260340">
                  <a:moveTo>
                    <a:pt x="3373393" y="166459"/>
                  </a:moveTo>
                  <a:lnTo>
                    <a:pt x="3348437" y="166459"/>
                  </a:lnTo>
                </a:path>
                <a:path w="9213215" h="5260340">
                  <a:moveTo>
                    <a:pt x="3323418" y="166459"/>
                  </a:moveTo>
                  <a:lnTo>
                    <a:pt x="3298463" y="166459"/>
                  </a:lnTo>
                </a:path>
                <a:path w="9213215" h="5260340">
                  <a:moveTo>
                    <a:pt x="3273444" y="166459"/>
                  </a:moveTo>
                  <a:lnTo>
                    <a:pt x="3248488" y="166459"/>
                  </a:lnTo>
                </a:path>
                <a:path w="9213215" h="5260340">
                  <a:moveTo>
                    <a:pt x="3223469" y="166459"/>
                  </a:moveTo>
                  <a:lnTo>
                    <a:pt x="3198514" y="166459"/>
                  </a:lnTo>
                </a:path>
                <a:path w="9213215" h="5260340">
                  <a:moveTo>
                    <a:pt x="3173495" y="166459"/>
                  </a:moveTo>
                  <a:lnTo>
                    <a:pt x="3148539" y="166459"/>
                  </a:lnTo>
                </a:path>
                <a:path w="9213215" h="5260340">
                  <a:moveTo>
                    <a:pt x="3123520" y="166459"/>
                  </a:moveTo>
                  <a:lnTo>
                    <a:pt x="3098565" y="166459"/>
                  </a:lnTo>
                </a:path>
                <a:path w="9213215" h="5260340">
                  <a:moveTo>
                    <a:pt x="3073546" y="166459"/>
                  </a:moveTo>
                  <a:lnTo>
                    <a:pt x="3048590" y="166459"/>
                  </a:lnTo>
                </a:path>
                <a:path w="9213215" h="5260340">
                  <a:moveTo>
                    <a:pt x="3023571" y="166459"/>
                  </a:moveTo>
                  <a:lnTo>
                    <a:pt x="2998616" y="166459"/>
                  </a:lnTo>
                </a:path>
                <a:path w="9213215" h="5260340">
                  <a:moveTo>
                    <a:pt x="2973597" y="166459"/>
                  </a:moveTo>
                  <a:lnTo>
                    <a:pt x="2948578" y="166459"/>
                  </a:lnTo>
                </a:path>
                <a:path w="9213215" h="5260340">
                  <a:moveTo>
                    <a:pt x="2923622" y="166459"/>
                  </a:moveTo>
                  <a:lnTo>
                    <a:pt x="2898667" y="166459"/>
                  </a:lnTo>
                </a:path>
                <a:path w="9213215" h="5260340">
                  <a:moveTo>
                    <a:pt x="2873648" y="166459"/>
                  </a:moveTo>
                  <a:lnTo>
                    <a:pt x="2848667" y="166459"/>
                  </a:lnTo>
                </a:path>
                <a:path w="9213215" h="5260340">
                  <a:moveTo>
                    <a:pt x="2823692" y="166459"/>
                  </a:moveTo>
                  <a:lnTo>
                    <a:pt x="2798711" y="166459"/>
                  </a:lnTo>
                </a:path>
                <a:path w="9213215" h="5260340">
                  <a:moveTo>
                    <a:pt x="2773686" y="166459"/>
                  </a:moveTo>
                  <a:lnTo>
                    <a:pt x="2748705" y="166459"/>
                  </a:lnTo>
                </a:path>
                <a:path w="9213215" h="5260340">
                  <a:moveTo>
                    <a:pt x="2723705" y="166459"/>
                  </a:moveTo>
                  <a:lnTo>
                    <a:pt x="2698724" y="166459"/>
                  </a:lnTo>
                </a:path>
                <a:path w="9213215" h="5260340">
                  <a:moveTo>
                    <a:pt x="2673750" y="166459"/>
                  </a:moveTo>
                  <a:lnTo>
                    <a:pt x="2648769" y="166459"/>
                  </a:lnTo>
                </a:path>
                <a:path w="9213215" h="5260340">
                  <a:moveTo>
                    <a:pt x="2623788" y="166459"/>
                  </a:moveTo>
                  <a:lnTo>
                    <a:pt x="2598788" y="166459"/>
                  </a:lnTo>
                </a:path>
                <a:path w="9213215" h="5260340">
                  <a:moveTo>
                    <a:pt x="2573782" y="166459"/>
                  </a:moveTo>
                  <a:lnTo>
                    <a:pt x="2548782" y="166459"/>
                  </a:lnTo>
                </a:path>
                <a:path w="9213215" h="5260340">
                  <a:moveTo>
                    <a:pt x="2523801" y="166459"/>
                  </a:moveTo>
                  <a:lnTo>
                    <a:pt x="2498826" y="166459"/>
                  </a:lnTo>
                </a:path>
                <a:path w="9213215" h="5260340">
                  <a:moveTo>
                    <a:pt x="2473845" y="166459"/>
                  </a:moveTo>
                  <a:lnTo>
                    <a:pt x="2448845" y="166459"/>
                  </a:lnTo>
                </a:path>
                <a:path w="9213215" h="5260340">
                  <a:moveTo>
                    <a:pt x="2423864" y="166459"/>
                  </a:moveTo>
                  <a:lnTo>
                    <a:pt x="2398883" y="166459"/>
                  </a:lnTo>
                </a:path>
                <a:path w="9213215" h="5260340">
                  <a:moveTo>
                    <a:pt x="2373909" y="166459"/>
                  </a:moveTo>
                  <a:lnTo>
                    <a:pt x="2348877" y="166459"/>
                  </a:lnTo>
                </a:path>
                <a:path w="9213215" h="5260340">
                  <a:moveTo>
                    <a:pt x="2323903" y="166459"/>
                  </a:moveTo>
                  <a:lnTo>
                    <a:pt x="2298922" y="166459"/>
                  </a:lnTo>
                </a:path>
                <a:path w="9213215" h="5260340">
                  <a:moveTo>
                    <a:pt x="2273922" y="166459"/>
                  </a:moveTo>
                  <a:lnTo>
                    <a:pt x="2248941" y="166459"/>
                  </a:lnTo>
                </a:path>
                <a:path w="9213215" h="5260340">
                  <a:moveTo>
                    <a:pt x="2223966" y="166459"/>
                  </a:moveTo>
                  <a:lnTo>
                    <a:pt x="2198985" y="166459"/>
                  </a:lnTo>
                </a:path>
                <a:path w="9213215" h="5260340">
                  <a:moveTo>
                    <a:pt x="2174005" y="166459"/>
                  </a:moveTo>
                  <a:lnTo>
                    <a:pt x="2148979" y="166459"/>
                  </a:lnTo>
                </a:path>
                <a:path w="9213215" h="5260340">
                  <a:moveTo>
                    <a:pt x="2123998" y="166459"/>
                  </a:moveTo>
                  <a:lnTo>
                    <a:pt x="2098998" y="166459"/>
                  </a:lnTo>
                </a:path>
                <a:path w="9213215" h="5260340">
                  <a:moveTo>
                    <a:pt x="2074017" y="166459"/>
                  </a:moveTo>
                  <a:lnTo>
                    <a:pt x="2049043" y="166459"/>
                  </a:lnTo>
                </a:path>
                <a:path w="9213215" h="5260340">
                  <a:moveTo>
                    <a:pt x="2024062" y="166459"/>
                  </a:moveTo>
                  <a:lnTo>
                    <a:pt x="1999165" y="166459"/>
                  </a:lnTo>
                </a:path>
                <a:path w="9213215" h="5260340">
                  <a:moveTo>
                    <a:pt x="4963882" y="216434"/>
                  </a:moveTo>
                  <a:lnTo>
                    <a:pt x="4947685" y="216434"/>
                  </a:lnTo>
                </a:path>
                <a:path w="9213215" h="5260340">
                  <a:moveTo>
                    <a:pt x="4922729" y="216434"/>
                  </a:moveTo>
                  <a:lnTo>
                    <a:pt x="4897710" y="216434"/>
                  </a:lnTo>
                </a:path>
                <a:path w="9213215" h="5260340">
                  <a:moveTo>
                    <a:pt x="4872691" y="216434"/>
                  </a:moveTo>
                  <a:lnTo>
                    <a:pt x="4847736" y="216434"/>
                  </a:lnTo>
                </a:path>
                <a:path w="9213215" h="5260340">
                  <a:moveTo>
                    <a:pt x="4822717" y="216434"/>
                  </a:moveTo>
                  <a:lnTo>
                    <a:pt x="4797761" y="216434"/>
                  </a:lnTo>
                </a:path>
                <a:path w="9213215" h="5260340">
                  <a:moveTo>
                    <a:pt x="4772742" y="216434"/>
                  </a:moveTo>
                  <a:lnTo>
                    <a:pt x="4747787" y="216434"/>
                  </a:lnTo>
                </a:path>
                <a:path w="9213215" h="5260340">
                  <a:moveTo>
                    <a:pt x="4722768" y="216434"/>
                  </a:moveTo>
                  <a:lnTo>
                    <a:pt x="4697812" y="216434"/>
                  </a:lnTo>
                </a:path>
                <a:path w="9213215" h="5260340">
                  <a:moveTo>
                    <a:pt x="4672793" y="216434"/>
                  </a:moveTo>
                  <a:lnTo>
                    <a:pt x="4647774" y="216434"/>
                  </a:lnTo>
                </a:path>
                <a:path w="9213215" h="5260340">
                  <a:moveTo>
                    <a:pt x="4622819" y="216434"/>
                  </a:moveTo>
                  <a:lnTo>
                    <a:pt x="4597863" y="216434"/>
                  </a:lnTo>
                </a:path>
                <a:path w="9213215" h="5260340">
                  <a:moveTo>
                    <a:pt x="4572844" y="216434"/>
                  </a:moveTo>
                  <a:lnTo>
                    <a:pt x="4547889" y="216434"/>
                  </a:lnTo>
                </a:path>
                <a:path w="9213215" h="5260340">
                  <a:moveTo>
                    <a:pt x="4522870" y="216434"/>
                  </a:moveTo>
                  <a:lnTo>
                    <a:pt x="4497914" y="216434"/>
                  </a:lnTo>
                </a:path>
                <a:path w="9213215" h="5260340">
                  <a:moveTo>
                    <a:pt x="4472959" y="216434"/>
                  </a:moveTo>
                  <a:lnTo>
                    <a:pt x="4447876" y="216434"/>
                  </a:lnTo>
                </a:path>
                <a:path w="9213215" h="5260340">
                  <a:moveTo>
                    <a:pt x="4422921" y="216434"/>
                  </a:moveTo>
                  <a:lnTo>
                    <a:pt x="4397965" y="216434"/>
                  </a:lnTo>
                </a:path>
                <a:path w="9213215" h="5260340">
                  <a:moveTo>
                    <a:pt x="4372946" y="216434"/>
                  </a:moveTo>
                  <a:lnTo>
                    <a:pt x="4347991" y="216434"/>
                  </a:lnTo>
                </a:path>
                <a:path w="9213215" h="5260340">
                  <a:moveTo>
                    <a:pt x="4322972" y="216434"/>
                  </a:moveTo>
                  <a:lnTo>
                    <a:pt x="4298016" y="216434"/>
                  </a:lnTo>
                </a:path>
                <a:path w="9213215" h="5260340">
                  <a:moveTo>
                    <a:pt x="4272997" y="216434"/>
                  </a:moveTo>
                  <a:lnTo>
                    <a:pt x="4247978" y="216434"/>
                  </a:lnTo>
                </a:path>
                <a:path w="9213215" h="5260340">
                  <a:moveTo>
                    <a:pt x="4223023" y="216434"/>
                  </a:moveTo>
                  <a:lnTo>
                    <a:pt x="4198004" y="216434"/>
                  </a:lnTo>
                </a:path>
                <a:path w="9213215" h="5260340">
                  <a:moveTo>
                    <a:pt x="4173048" y="216434"/>
                  </a:moveTo>
                  <a:lnTo>
                    <a:pt x="4148093" y="216434"/>
                  </a:lnTo>
                </a:path>
                <a:path w="9213215" h="5260340">
                  <a:moveTo>
                    <a:pt x="4123074" y="216434"/>
                  </a:moveTo>
                  <a:lnTo>
                    <a:pt x="4098055" y="216434"/>
                  </a:lnTo>
                </a:path>
                <a:path w="9213215" h="5260340">
                  <a:moveTo>
                    <a:pt x="4073099" y="216434"/>
                  </a:moveTo>
                  <a:lnTo>
                    <a:pt x="4048080" y="216434"/>
                  </a:lnTo>
                </a:path>
                <a:path w="9213215" h="5260340">
                  <a:moveTo>
                    <a:pt x="4023125" y="216434"/>
                  </a:moveTo>
                  <a:lnTo>
                    <a:pt x="3998106" y="216434"/>
                  </a:lnTo>
                </a:path>
                <a:path w="9213215" h="5260340">
                  <a:moveTo>
                    <a:pt x="3973150" y="216434"/>
                  </a:moveTo>
                  <a:lnTo>
                    <a:pt x="3948131" y="216434"/>
                  </a:lnTo>
                </a:path>
                <a:path w="9213215" h="5260340">
                  <a:moveTo>
                    <a:pt x="3923176" y="216434"/>
                  </a:moveTo>
                  <a:lnTo>
                    <a:pt x="3898157" y="216434"/>
                  </a:lnTo>
                </a:path>
                <a:path w="9213215" h="5260340">
                  <a:moveTo>
                    <a:pt x="3873201" y="216434"/>
                  </a:moveTo>
                  <a:lnTo>
                    <a:pt x="3848246" y="216434"/>
                  </a:lnTo>
                </a:path>
                <a:path w="9213215" h="5260340">
                  <a:moveTo>
                    <a:pt x="3823227" y="216434"/>
                  </a:moveTo>
                  <a:lnTo>
                    <a:pt x="3798208" y="216434"/>
                  </a:lnTo>
                </a:path>
                <a:path w="9213215" h="5260340">
                  <a:moveTo>
                    <a:pt x="3773189" y="216434"/>
                  </a:moveTo>
                  <a:lnTo>
                    <a:pt x="3748233" y="216434"/>
                  </a:lnTo>
                </a:path>
                <a:path w="9213215" h="5260340">
                  <a:moveTo>
                    <a:pt x="3723278" y="216434"/>
                  </a:moveTo>
                  <a:lnTo>
                    <a:pt x="3698259" y="216434"/>
                  </a:lnTo>
                </a:path>
                <a:path w="9213215" h="5260340">
                  <a:moveTo>
                    <a:pt x="3673303" y="216434"/>
                  </a:moveTo>
                  <a:lnTo>
                    <a:pt x="3648284" y="216434"/>
                  </a:lnTo>
                </a:path>
                <a:path w="9213215" h="5260340">
                  <a:moveTo>
                    <a:pt x="3623265" y="216434"/>
                  </a:moveTo>
                  <a:lnTo>
                    <a:pt x="3598310" y="216434"/>
                  </a:lnTo>
                </a:path>
                <a:path w="9213215" h="5260340">
                  <a:moveTo>
                    <a:pt x="3573291" y="216434"/>
                  </a:moveTo>
                  <a:lnTo>
                    <a:pt x="3548335" y="216434"/>
                  </a:lnTo>
                </a:path>
                <a:path w="9213215" h="5260340">
                  <a:moveTo>
                    <a:pt x="3523380" y="216434"/>
                  </a:moveTo>
                  <a:lnTo>
                    <a:pt x="3498361" y="216434"/>
                  </a:lnTo>
                </a:path>
                <a:path w="9213215" h="5260340">
                  <a:moveTo>
                    <a:pt x="3473405" y="216434"/>
                  </a:moveTo>
                  <a:lnTo>
                    <a:pt x="3448386" y="216434"/>
                  </a:lnTo>
                </a:path>
                <a:path w="9213215" h="5260340">
                  <a:moveTo>
                    <a:pt x="3423431" y="216434"/>
                  </a:moveTo>
                  <a:lnTo>
                    <a:pt x="3398412" y="216434"/>
                  </a:lnTo>
                </a:path>
                <a:path w="9213215" h="5260340">
                  <a:moveTo>
                    <a:pt x="3373393" y="216434"/>
                  </a:moveTo>
                  <a:lnTo>
                    <a:pt x="3348437" y="216434"/>
                  </a:lnTo>
                </a:path>
                <a:path w="9213215" h="5260340">
                  <a:moveTo>
                    <a:pt x="3323418" y="216434"/>
                  </a:moveTo>
                  <a:lnTo>
                    <a:pt x="3298463" y="216434"/>
                  </a:lnTo>
                </a:path>
                <a:path w="9213215" h="5260340">
                  <a:moveTo>
                    <a:pt x="3273444" y="216434"/>
                  </a:moveTo>
                  <a:lnTo>
                    <a:pt x="3248488" y="216434"/>
                  </a:lnTo>
                </a:path>
                <a:path w="9213215" h="5260340">
                  <a:moveTo>
                    <a:pt x="3223469" y="216434"/>
                  </a:moveTo>
                  <a:lnTo>
                    <a:pt x="3198514" y="216434"/>
                  </a:lnTo>
                </a:path>
                <a:path w="9213215" h="5260340">
                  <a:moveTo>
                    <a:pt x="3173495" y="216434"/>
                  </a:moveTo>
                  <a:lnTo>
                    <a:pt x="3148539" y="216434"/>
                  </a:lnTo>
                </a:path>
                <a:path w="9213215" h="5260340">
                  <a:moveTo>
                    <a:pt x="3123520" y="216434"/>
                  </a:moveTo>
                  <a:lnTo>
                    <a:pt x="3098565" y="216434"/>
                  </a:lnTo>
                </a:path>
                <a:path w="9213215" h="5260340">
                  <a:moveTo>
                    <a:pt x="3073546" y="216434"/>
                  </a:moveTo>
                  <a:lnTo>
                    <a:pt x="3048590" y="216434"/>
                  </a:lnTo>
                </a:path>
                <a:path w="9213215" h="5260340">
                  <a:moveTo>
                    <a:pt x="3023571" y="216434"/>
                  </a:moveTo>
                  <a:lnTo>
                    <a:pt x="2998616" y="216434"/>
                  </a:lnTo>
                </a:path>
                <a:path w="9213215" h="5260340">
                  <a:moveTo>
                    <a:pt x="2973597" y="216434"/>
                  </a:moveTo>
                  <a:lnTo>
                    <a:pt x="2948578" y="216434"/>
                  </a:lnTo>
                </a:path>
                <a:path w="9213215" h="5260340">
                  <a:moveTo>
                    <a:pt x="2923622" y="216434"/>
                  </a:moveTo>
                  <a:lnTo>
                    <a:pt x="2898667" y="216434"/>
                  </a:lnTo>
                </a:path>
                <a:path w="9213215" h="5260340">
                  <a:moveTo>
                    <a:pt x="2873648" y="216434"/>
                  </a:moveTo>
                  <a:lnTo>
                    <a:pt x="2848667" y="216434"/>
                  </a:lnTo>
                </a:path>
                <a:path w="9213215" h="5260340">
                  <a:moveTo>
                    <a:pt x="2823692" y="216434"/>
                  </a:moveTo>
                  <a:lnTo>
                    <a:pt x="2798711" y="216434"/>
                  </a:lnTo>
                </a:path>
                <a:path w="9213215" h="5260340">
                  <a:moveTo>
                    <a:pt x="2773686" y="216434"/>
                  </a:moveTo>
                  <a:lnTo>
                    <a:pt x="2748705" y="216434"/>
                  </a:lnTo>
                </a:path>
                <a:path w="9213215" h="5260340">
                  <a:moveTo>
                    <a:pt x="2723705" y="216434"/>
                  </a:moveTo>
                  <a:lnTo>
                    <a:pt x="2698724" y="216434"/>
                  </a:lnTo>
                </a:path>
                <a:path w="9213215" h="5260340">
                  <a:moveTo>
                    <a:pt x="2673750" y="216434"/>
                  </a:moveTo>
                  <a:lnTo>
                    <a:pt x="2648769" y="216434"/>
                  </a:lnTo>
                </a:path>
                <a:path w="9213215" h="5260340">
                  <a:moveTo>
                    <a:pt x="2623788" y="216434"/>
                  </a:moveTo>
                  <a:lnTo>
                    <a:pt x="2598788" y="216434"/>
                  </a:lnTo>
                </a:path>
                <a:path w="9213215" h="5260340">
                  <a:moveTo>
                    <a:pt x="2573782" y="216434"/>
                  </a:moveTo>
                  <a:lnTo>
                    <a:pt x="2548782" y="216434"/>
                  </a:lnTo>
                </a:path>
                <a:path w="9213215" h="5260340">
                  <a:moveTo>
                    <a:pt x="2523801" y="216434"/>
                  </a:moveTo>
                  <a:lnTo>
                    <a:pt x="2498826" y="216434"/>
                  </a:lnTo>
                </a:path>
                <a:path w="9213215" h="5260340">
                  <a:moveTo>
                    <a:pt x="2473845" y="216434"/>
                  </a:moveTo>
                  <a:lnTo>
                    <a:pt x="2448845" y="216434"/>
                  </a:lnTo>
                </a:path>
                <a:path w="9213215" h="5260340">
                  <a:moveTo>
                    <a:pt x="2423864" y="216434"/>
                  </a:moveTo>
                  <a:lnTo>
                    <a:pt x="2398883" y="216434"/>
                  </a:lnTo>
                </a:path>
                <a:path w="9213215" h="5260340">
                  <a:moveTo>
                    <a:pt x="2373909" y="216434"/>
                  </a:moveTo>
                  <a:lnTo>
                    <a:pt x="2348877" y="216434"/>
                  </a:lnTo>
                </a:path>
                <a:path w="9213215" h="5260340">
                  <a:moveTo>
                    <a:pt x="2323903" y="216434"/>
                  </a:moveTo>
                  <a:lnTo>
                    <a:pt x="2298922" y="216434"/>
                  </a:lnTo>
                </a:path>
                <a:path w="9213215" h="5260340">
                  <a:moveTo>
                    <a:pt x="2273922" y="216434"/>
                  </a:moveTo>
                  <a:lnTo>
                    <a:pt x="2248941" y="216434"/>
                  </a:lnTo>
                </a:path>
                <a:path w="9213215" h="5260340">
                  <a:moveTo>
                    <a:pt x="2223966" y="216434"/>
                  </a:moveTo>
                  <a:lnTo>
                    <a:pt x="2198985" y="216434"/>
                  </a:lnTo>
                </a:path>
                <a:path w="9213215" h="5260340">
                  <a:moveTo>
                    <a:pt x="2174005" y="216434"/>
                  </a:moveTo>
                  <a:lnTo>
                    <a:pt x="2148979" y="216434"/>
                  </a:lnTo>
                </a:path>
                <a:path w="9213215" h="5260340">
                  <a:moveTo>
                    <a:pt x="2123998" y="216434"/>
                  </a:moveTo>
                  <a:lnTo>
                    <a:pt x="2098998" y="216434"/>
                  </a:lnTo>
                </a:path>
                <a:path w="9213215" h="5260340">
                  <a:moveTo>
                    <a:pt x="2074017" y="216434"/>
                  </a:moveTo>
                  <a:lnTo>
                    <a:pt x="2049043" y="216434"/>
                  </a:lnTo>
                </a:path>
                <a:path w="9213215" h="5260340">
                  <a:moveTo>
                    <a:pt x="2024062" y="216434"/>
                  </a:moveTo>
                  <a:lnTo>
                    <a:pt x="1999158" y="216434"/>
                  </a:lnTo>
                </a:path>
                <a:path w="9213215" h="5260340">
                  <a:moveTo>
                    <a:pt x="4963884" y="266408"/>
                  </a:moveTo>
                  <a:lnTo>
                    <a:pt x="4947685" y="266408"/>
                  </a:lnTo>
                </a:path>
                <a:path w="9213215" h="5260340">
                  <a:moveTo>
                    <a:pt x="4922729" y="266408"/>
                  </a:moveTo>
                  <a:lnTo>
                    <a:pt x="4897710" y="266408"/>
                  </a:lnTo>
                </a:path>
                <a:path w="9213215" h="5260340">
                  <a:moveTo>
                    <a:pt x="4872691" y="266408"/>
                  </a:moveTo>
                  <a:lnTo>
                    <a:pt x="4847736" y="266408"/>
                  </a:lnTo>
                </a:path>
                <a:path w="9213215" h="5260340">
                  <a:moveTo>
                    <a:pt x="4822717" y="266408"/>
                  </a:moveTo>
                  <a:lnTo>
                    <a:pt x="4797761" y="266408"/>
                  </a:lnTo>
                </a:path>
                <a:path w="9213215" h="5260340">
                  <a:moveTo>
                    <a:pt x="4772742" y="266408"/>
                  </a:moveTo>
                  <a:lnTo>
                    <a:pt x="4747787" y="266408"/>
                  </a:lnTo>
                </a:path>
                <a:path w="9213215" h="5260340">
                  <a:moveTo>
                    <a:pt x="4722768" y="266408"/>
                  </a:moveTo>
                  <a:lnTo>
                    <a:pt x="4697812" y="266408"/>
                  </a:lnTo>
                </a:path>
                <a:path w="9213215" h="5260340">
                  <a:moveTo>
                    <a:pt x="4672793" y="266408"/>
                  </a:moveTo>
                  <a:lnTo>
                    <a:pt x="4647774" y="266408"/>
                  </a:lnTo>
                </a:path>
                <a:path w="9213215" h="5260340">
                  <a:moveTo>
                    <a:pt x="4622819" y="266408"/>
                  </a:moveTo>
                  <a:lnTo>
                    <a:pt x="4597863" y="266408"/>
                  </a:lnTo>
                </a:path>
                <a:path w="9213215" h="5260340">
                  <a:moveTo>
                    <a:pt x="4572844" y="266408"/>
                  </a:moveTo>
                  <a:lnTo>
                    <a:pt x="4547889" y="266408"/>
                  </a:lnTo>
                </a:path>
                <a:path w="9213215" h="5260340">
                  <a:moveTo>
                    <a:pt x="4522870" y="266408"/>
                  </a:moveTo>
                  <a:lnTo>
                    <a:pt x="4497914" y="266408"/>
                  </a:lnTo>
                </a:path>
                <a:path w="9213215" h="5260340">
                  <a:moveTo>
                    <a:pt x="4472959" y="266408"/>
                  </a:moveTo>
                  <a:lnTo>
                    <a:pt x="4447876" y="266408"/>
                  </a:lnTo>
                </a:path>
                <a:path w="9213215" h="5260340">
                  <a:moveTo>
                    <a:pt x="4422921" y="266408"/>
                  </a:moveTo>
                  <a:lnTo>
                    <a:pt x="4397965" y="266408"/>
                  </a:lnTo>
                </a:path>
                <a:path w="9213215" h="5260340">
                  <a:moveTo>
                    <a:pt x="4372946" y="266408"/>
                  </a:moveTo>
                  <a:lnTo>
                    <a:pt x="4347991" y="266408"/>
                  </a:lnTo>
                </a:path>
                <a:path w="9213215" h="5260340">
                  <a:moveTo>
                    <a:pt x="4322972" y="266408"/>
                  </a:moveTo>
                  <a:lnTo>
                    <a:pt x="4298016" y="266408"/>
                  </a:lnTo>
                </a:path>
                <a:path w="9213215" h="5260340">
                  <a:moveTo>
                    <a:pt x="4272997" y="266408"/>
                  </a:moveTo>
                  <a:lnTo>
                    <a:pt x="4247978" y="266408"/>
                  </a:lnTo>
                </a:path>
                <a:path w="9213215" h="5260340">
                  <a:moveTo>
                    <a:pt x="4223023" y="266408"/>
                  </a:moveTo>
                  <a:lnTo>
                    <a:pt x="4198004" y="266408"/>
                  </a:lnTo>
                </a:path>
                <a:path w="9213215" h="5260340">
                  <a:moveTo>
                    <a:pt x="4173048" y="266408"/>
                  </a:moveTo>
                  <a:lnTo>
                    <a:pt x="4148093" y="266408"/>
                  </a:lnTo>
                </a:path>
                <a:path w="9213215" h="5260340">
                  <a:moveTo>
                    <a:pt x="4123074" y="266408"/>
                  </a:moveTo>
                  <a:lnTo>
                    <a:pt x="4098055" y="266408"/>
                  </a:lnTo>
                </a:path>
                <a:path w="9213215" h="5260340">
                  <a:moveTo>
                    <a:pt x="4073099" y="266408"/>
                  </a:moveTo>
                  <a:lnTo>
                    <a:pt x="4048080" y="266408"/>
                  </a:lnTo>
                </a:path>
                <a:path w="9213215" h="5260340">
                  <a:moveTo>
                    <a:pt x="4023125" y="266408"/>
                  </a:moveTo>
                  <a:lnTo>
                    <a:pt x="3998106" y="266408"/>
                  </a:lnTo>
                </a:path>
                <a:path w="9213215" h="5260340">
                  <a:moveTo>
                    <a:pt x="3973150" y="266408"/>
                  </a:moveTo>
                  <a:lnTo>
                    <a:pt x="3948131" y="266408"/>
                  </a:lnTo>
                </a:path>
                <a:path w="9213215" h="5260340">
                  <a:moveTo>
                    <a:pt x="3923176" y="266408"/>
                  </a:moveTo>
                  <a:lnTo>
                    <a:pt x="3898157" y="266408"/>
                  </a:lnTo>
                </a:path>
                <a:path w="9213215" h="5260340">
                  <a:moveTo>
                    <a:pt x="3873201" y="266408"/>
                  </a:moveTo>
                  <a:lnTo>
                    <a:pt x="3848246" y="266408"/>
                  </a:lnTo>
                </a:path>
                <a:path w="9213215" h="5260340">
                  <a:moveTo>
                    <a:pt x="3823227" y="266408"/>
                  </a:moveTo>
                  <a:lnTo>
                    <a:pt x="3798208" y="266408"/>
                  </a:lnTo>
                </a:path>
                <a:path w="9213215" h="5260340">
                  <a:moveTo>
                    <a:pt x="3773189" y="266408"/>
                  </a:moveTo>
                  <a:lnTo>
                    <a:pt x="3748233" y="266408"/>
                  </a:lnTo>
                </a:path>
                <a:path w="9213215" h="5260340">
                  <a:moveTo>
                    <a:pt x="3723278" y="266408"/>
                  </a:moveTo>
                  <a:lnTo>
                    <a:pt x="3698259" y="266408"/>
                  </a:lnTo>
                </a:path>
                <a:path w="9213215" h="5260340">
                  <a:moveTo>
                    <a:pt x="3673303" y="266408"/>
                  </a:moveTo>
                  <a:lnTo>
                    <a:pt x="3648284" y="266408"/>
                  </a:lnTo>
                </a:path>
                <a:path w="9213215" h="5260340">
                  <a:moveTo>
                    <a:pt x="3623265" y="266408"/>
                  </a:moveTo>
                  <a:lnTo>
                    <a:pt x="3598310" y="266408"/>
                  </a:lnTo>
                </a:path>
                <a:path w="9213215" h="5260340">
                  <a:moveTo>
                    <a:pt x="3573291" y="266408"/>
                  </a:moveTo>
                  <a:lnTo>
                    <a:pt x="3548335" y="266408"/>
                  </a:lnTo>
                </a:path>
                <a:path w="9213215" h="5260340">
                  <a:moveTo>
                    <a:pt x="3523380" y="266408"/>
                  </a:moveTo>
                  <a:lnTo>
                    <a:pt x="3498361" y="266408"/>
                  </a:lnTo>
                </a:path>
                <a:path w="9213215" h="5260340">
                  <a:moveTo>
                    <a:pt x="3473405" y="266408"/>
                  </a:moveTo>
                  <a:lnTo>
                    <a:pt x="3448386" y="266408"/>
                  </a:lnTo>
                </a:path>
                <a:path w="9213215" h="5260340">
                  <a:moveTo>
                    <a:pt x="3423431" y="266408"/>
                  </a:moveTo>
                  <a:lnTo>
                    <a:pt x="3398412" y="266408"/>
                  </a:lnTo>
                </a:path>
                <a:path w="9213215" h="5260340">
                  <a:moveTo>
                    <a:pt x="3373393" y="266408"/>
                  </a:moveTo>
                  <a:lnTo>
                    <a:pt x="3348437" y="266408"/>
                  </a:lnTo>
                </a:path>
                <a:path w="9213215" h="5260340">
                  <a:moveTo>
                    <a:pt x="3323418" y="266408"/>
                  </a:moveTo>
                  <a:lnTo>
                    <a:pt x="3298463" y="266408"/>
                  </a:lnTo>
                </a:path>
                <a:path w="9213215" h="5260340">
                  <a:moveTo>
                    <a:pt x="3273444" y="266408"/>
                  </a:moveTo>
                  <a:lnTo>
                    <a:pt x="3248488" y="266408"/>
                  </a:lnTo>
                </a:path>
                <a:path w="9213215" h="5260340">
                  <a:moveTo>
                    <a:pt x="3223469" y="266408"/>
                  </a:moveTo>
                  <a:lnTo>
                    <a:pt x="3198514" y="266408"/>
                  </a:lnTo>
                </a:path>
                <a:path w="9213215" h="5260340">
                  <a:moveTo>
                    <a:pt x="3173495" y="266408"/>
                  </a:moveTo>
                  <a:lnTo>
                    <a:pt x="3148539" y="266408"/>
                  </a:lnTo>
                </a:path>
                <a:path w="9213215" h="5260340">
                  <a:moveTo>
                    <a:pt x="3123520" y="266408"/>
                  </a:moveTo>
                  <a:lnTo>
                    <a:pt x="3098565" y="266408"/>
                  </a:lnTo>
                </a:path>
                <a:path w="9213215" h="5260340">
                  <a:moveTo>
                    <a:pt x="3073546" y="266408"/>
                  </a:moveTo>
                  <a:lnTo>
                    <a:pt x="3048590" y="266408"/>
                  </a:lnTo>
                </a:path>
                <a:path w="9213215" h="5260340">
                  <a:moveTo>
                    <a:pt x="3023571" y="266408"/>
                  </a:moveTo>
                  <a:lnTo>
                    <a:pt x="2998616" y="266408"/>
                  </a:lnTo>
                </a:path>
                <a:path w="9213215" h="5260340">
                  <a:moveTo>
                    <a:pt x="2973597" y="266408"/>
                  </a:moveTo>
                  <a:lnTo>
                    <a:pt x="2948578" y="266408"/>
                  </a:lnTo>
                </a:path>
                <a:path w="9213215" h="5260340">
                  <a:moveTo>
                    <a:pt x="2923622" y="266408"/>
                  </a:moveTo>
                  <a:lnTo>
                    <a:pt x="2898667" y="266408"/>
                  </a:lnTo>
                </a:path>
                <a:path w="9213215" h="5260340">
                  <a:moveTo>
                    <a:pt x="2873648" y="266408"/>
                  </a:moveTo>
                  <a:lnTo>
                    <a:pt x="2848667" y="266408"/>
                  </a:lnTo>
                </a:path>
                <a:path w="9213215" h="5260340">
                  <a:moveTo>
                    <a:pt x="2823692" y="266408"/>
                  </a:moveTo>
                  <a:lnTo>
                    <a:pt x="2798711" y="266408"/>
                  </a:lnTo>
                </a:path>
                <a:path w="9213215" h="5260340">
                  <a:moveTo>
                    <a:pt x="2773686" y="266408"/>
                  </a:moveTo>
                  <a:lnTo>
                    <a:pt x="2748705" y="266408"/>
                  </a:lnTo>
                </a:path>
                <a:path w="9213215" h="5260340">
                  <a:moveTo>
                    <a:pt x="2723705" y="266408"/>
                  </a:moveTo>
                  <a:lnTo>
                    <a:pt x="2698724" y="266408"/>
                  </a:lnTo>
                </a:path>
                <a:path w="9213215" h="5260340">
                  <a:moveTo>
                    <a:pt x="2673750" y="266408"/>
                  </a:moveTo>
                  <a:lnTo>
                    <a:pt x="2648769" y="266408"/>
                  </a:lnTo>
                </a:path>
                <a:path w="9213215" h="5260340">
                  <a:moveTo>
                    <a:pt x="2623788" y="266408"/>
                  </a:moveTo>
                  <a:lnTo>
                    <a:pt x="2598788" y="266408"/>
                  </a:lnTo>
                </a:path>
                <a:path w="9213215" h="5260340">
                  <a:moveTo>
                    <a:pt x="2573782" y="266408"/>
                  </a:moveTo>
                  <a:lnTo>
                    <a:pt x="2548782" y="266408"/>
                  </a:lnTo>
                </a:path>
                <a:path w="9213215" h="5260340">
                  <a:moveTo>
                    <a:pt x="2523801" y="266408"/>
                  </a:moveTo>
                  <a:lnTo>
                    <a:pt x="2498826" y="266408"/>
                  </a:lnTo>
                </a:path>
                <a:path w="9213215" h="5260340">
                  <a:moveTo>
                    <a:pt x="2473845" y="266408"/>
                  </a:moveTo>
                  <a:lnTo>
                    <a:pt x="2448845" y="266408"/>
                  </a:lnTo>
                </a:path>
                <a:path w="9213215" h="5260340">
                  <a:moveTo>
                    <a:pt x="2423864" y="266408"/>
                  </a:moveTo>
                  <a:lnTo>
                    <a:pt x="2398883" y="266408"/>
                  </a:lnTo>
                </a:path>
                <a:path w="9213215" h="5260340">
                  <a:moveTo>
                    <a:pt x="2373909" y="266408"/>
                  </a:moveTo>
                  <a:lnTo>
                    <a:pt x="2348877" y="266408"/>
                  </a:lnTo>
                </a:path>
                <a:path w="9213215" h="5260340">
                  <a:moveTo>
                    <a:pt x="2323903" y="266408"/>
                  </a:moveTo>
                  <a:lnTo>
                    <a:pt x="2298922" y="266408"/>
                  </a:lnTo>
                </a:path>
                <a:path w="9213215" h="5260340">
                  <a:moveTo>
                    <a:pt x="2273922" y="266408"/>
                  </a:moveTo>
                  <a:lnTo>
                    <a:pt x="2248941" y="266408"/>
                  </a:lnTo>
                </a:path>
                <a:path w="9213215" h="5260340">
                  <a:moveTo>
                    <a:pt x="2223966" y="266408"/>
                  </a:moveTo>
                  <a:lnTo>
                    <a:pt x="2198985" y="266408"/>
                  </a:lnTo>
                </a:path>
                <a:path w="9213215" h="5260340">
                  <a:moveTo>
                    <a:pt x="2174005" y="266408"/>
                  </a:moveTo>
                  <a:lnTo>
                    <a:pt x="2148979" y="266408"/>
                  </a:lnTo>
                </a:path>
                <a:path w="9213215" h="5260340">
                  <a:moveTo>
                    <a:pt x="2123998" y="266408"/>
                  </a:moveTo>
                  <a:lnTo>
                    <a:pt x="2098998" y="266408"/>
                  </a:lnTo>
                </a:path>
                <a:path w="9213215" h="5260340">
                  <a:moveTo>
                    <a:pt x="2074017" y="266408"/>
                  </a:moveTo>
                  <a:lnTo>
                    <a:pt x="2049043" y="266408"/>
                  </a:lnTo>
                </a:path>
                <a:path w="9213215" h="5260340">
                  <a:moveTo>
                    <a:pt x="2024062" y="266408"/>
                  </a:moveTo>
                  <a:lnTo>
                    <a:pt x="1999151" y="266408"/>
                  </a:lnTo>
                </a:path>
                <a:path w="9213215" h="5260340">
                  <a:moveTo>
                    <a:pt x="4963885" y="316383"/>
                  </a:moveTo>
                  <a:lnTo>
                    <a:pt x="4947685" y="316383"/>
                  </a:lnTo>
                </a:path>
                <a:path w="9213215" h="5260340">
                  <a:moveTo>
                    <a:pt x="4922729" y="316383"/>
                  </a:moveTo>
                  <a:lnTo>
                    <a:pt x="4897710" y="316383"/>
                  </a:lnTo>
                </a:path>
                <a:path w="9213215" h="5260340">
                  <a:moveTo>
                    <a:pt x="4872691" y="316383"/>
                  </a:moveTo>
                  <a:lnTo>
                    <a:pt x="4847736" y="316383"/>
                  </a:lnTo>
                </a:path>
                <a:path w="9213215" h="5260340">
                  <a:moveTo>
                    <a:pt x="4822717" y="316383"/>
                  </a:moveTo>
                  <a:lnTo>
                    <a:pt x="4797761" y="316383"/>
                  </a:lnTo>
                </a:path>
                <a:path w="9213215" h="5260340">
                  <a:moveTo>
                    <a:pt x="4772742" y="316383"/>
                  </a:moveTo>
                  <a:lnTo>
                    <a:pt x="4747787" y="316383"/>
                  </a:lnTo>
                </a:path>
                <a:path w="9213215" h="5260340">
                  <a:moveTo>
                    <a:pt x="4722768" y="316383"/>
                  </a:moveTo>
                  <a:lnTo>
                    <a:pt x="4697812" y="316383"/>
                  </a:lnTo>
                </a:path>
                <a:path w="9213215" h="5260340">
                  <a:moveTo>
                    <a:pt x="4672793" y="316383"/>
                  </a:moveTo>
                  <a:lnTo>
                    <a:pt x="4647774" y="316383"/>
                  </a:lnTo>
                </a:path>
                <a:path w="9213215" h="5260340">
                  <a:moveTo>
                    <a:pt x="4622819" y="316383"/>
                  </a:moveTo>
                  <a:lnTo>
                    <a:pt x="4597863" y="316383"/>
                  </a:lnTo>
                </a:path>
                <a:path w="9213215" h="5260340">
                  <a:moveTo>
                    <a:pt x="4572844" y="316383"/>
                  </a:moveTo>
                  <a:lnTo>
                    <a:pt x="4547889" y="316383"/>
                  </a:lnTo>
                </a:path>
                <a:path w="9213215" h="5260340">
                  <a:moveTo>
                    <a:pt x="4522870" y="316383"/>
                  </a:moveTo>
                  <a:lnTo>
                    <a:pt x="4497914" y="316383"/>
                  </a:lnTo>
                </a:path>
                <a:path w="9213215" h="5260340">
                  <a:moveTo>
                    <a:pt x="4472959" y="316383"/>
                  </a:moveTo>
                  <a:lnTo>
                    <a:pt x="4447876" y="316383"/>
                  </a:lnTo>
                </a:path>
                <a:path w="9213215" h="5260340">
                  <a:moveTo>
                    <a:pt x="4422921" y="316383"/>
                  </a:moveTo>
                  <a:lnTo>
                    <a:pt x="4397965" y="316383"/>
                  </a:lnTo>
                </a:path>
                <a:path w="9213215" h="5260340">
                  <a:moveTo>
                    <a:pt x="4372946" y="316383"/>
                  </a:moveTo>
                  <a:lnTo>
                    <a:pt x="4347991" y="316383"/>
                  </a:lnTo>
                </a:path>
                <a:path w="9213215" h="5260340">
                  <a:moveTo>
                    <a:pt x="4322972" y="316383"/>
                  </a:moveTo>
                  <a:lnTo>
                    <a:pt x="4298016" y="316383"/>
                  </a:lnTo>
                </a:path>
                <a:path w="9213215" h="5260340">
                  <a:moveTo>
                    <a:pt x="4272997" y="316383"/>
                  </a:moveTo>
                  <a:lnTo>
                    <a:pt x="4247978" y="316383"/>
                  </a:lnTo>
                </a:path>
                <a:path w="9213215" h="5260340">
                  <a:moveTo>
                    <a:pt x="4223023" y="316383"/>
                  </a:moveTo>
                  <a:lnTo>
                    <a:pt x="4198004" y="316383"/>
                  </a:lnTo>
                </a:path>
                <a:path w="9213215" h="5260340">
                  <a:moveTo>
                    <a:pt x="4173048" y="316383"/>
                  </a:moveTo>
                  <a:lnTo>
                    <a:pt x="4148093" y="316383"/>
                  </a:lnTo>
                </a:path>
                <a:path w="9213215" h="5260340">
                  <a:moveTo>
                    <a:pt x="4123074" y="316383"/>
                  </a:moveTo>
                  <a:lnTo>
                    <a:pt x="4098055" y="316383"/>
                  </a:lnTo>
                </a:path>
                <a:path w="9213215" h="5260340">
                  <a:moveTo>
                    <a:pt x="4073099" y="316383"/>
                  </a:moveTo>
                  <a:lnTo>
                    <a:pt x="4048080" y="316383"/>
                  </a:lnTo>
                </a:path>
                <a:path w="9213215" h="5260340">
                  <a:moveTo>
                    <a:pt x="4023125" y="316383"/>
                  </a:moveTo>
                  <a:lnTo>
                    <a:pt x="3998106" y="316383"/>
                  </a:lnTo>
                </a:path>
                <a:path w="9213215" h="5260340">
                  <a:moveTo>
                    <a:pt x="3973150" y="316383"/>
                  </a:moveTo>
                  <a:lnTo>
                    <a:pt x="3948131" y="316383"/>
                  </a:lnTo>
                </a:path>
                <a:path w="9213215" h="5260340">
                  <a:moveTo>
                    <a:pt x="3923176" y="316383"/>
                  </a:moveTo>
                  <a:lnTo>
                    <a:pt x="3898157" y="316383"/>
                  </a:lnTo>
                </a:path>
                <a:path w="9213215" h="5260340">
                  <a:moveTo>
                    <a:pt x="3873201" y="316383"/>
                  </a:moveTo>
                  <a:lnTo>
                    <a:pt x="3848246" y="316383"/>
                  </a:lnTo>
                </a:path>
                <a:path w="9213215" h="5260340">
                  <a:moveTo>
                    <a:pt x="3823227" y="316383"/>
                  </a:moveTo>
                  <a:lnTo>
                    <a:pt x="3798208" y="316383"/>
                  </a:lnTo>
                </a:path>
                <a:path w="9213215" h="5260340">
                  <a:moveTo>
                    <a:pt x="3773189" y="316383"/>
                  </a:moveTo>
                  <a:lnTo>
                    <a:pt x="3748233" y="316383"/>
                  </a:lnTo>
                </a:path>
                <a:path w="9213215" h="5260340">
                  <a:moveTo>
                    <a:pt x="3723278" y="316383"/>
                  </a:moveTo>
                  <a:lnTo>
                    <a:pt x="3698259" y="316383"/>
                  </a:lnTo>
                </a:path>
                <a:path w="9213215" h="5260340">
                  <a:moveTo>
                    <a:pt x="3673303" y="316383"/>
                  </a:moveTo>
                  <a:lnTo>
                    <a:pt x="3648284" y="316383"/>
                  </a:lnTo>
                </a:path>
                <a:path w="9213215" h="5260340">
                  <a:moveTo>
                    <a:pt x="3623265" y="316383"/>
                  </a:moveTo>
                  <a:lnTo>
                    <a:pt x="3598310" y="316383"/>
                  </a:lnTo>
                </a:path>
                <a:path w="9213215" h="5260340">
                  <a:moveTo>
                    <a:pt x="3573291" y="316383"/>
                  </a:moveTo>
                  <a:lnTo>
                    <a:pt x="3548335" y="316383"/>
                  </a:lnTo>
                </a:path>
                <a:path w="9213215" h="5260340">
                  <a:moveTo>
                    <a:pt x="3523380" y="316383"/>
                  </a:moveTo>
                  <a:lnTo>
                    <a:pt x="3498361" y="316383"/>
                  </a:lnTo>
                </a:path>
                <a:path w="9213215" h="5260340">
                  <a:moveTo>
                    <a:pt x="3473405" y="316383"/>
                  </a:moveTo>
                  <a:lnTo>
                    <a:pt x="3448386" y="316383"/>
                  </a:lnTo>
                </a:path>
                <a:path w="9213215" h="5260340">
                  <a:moveTo>
                    <a:pt x="3423431" y="316383"/>
                  </a:moveTo>
                  <a:lnTo>
                    <a:pt x="3398412" y="316383"/>
                  </a:lnTo>
                </a:path>
                <a:path w="9213215" h="5260340">
                  <a:moveTo>
                    <a:pt x="3373393" y="316383"/>
                  </a:moveTo>
                  <a:lnTo>
                    <a:pt x="3348437" y="316383"/>
                  </a:lnTo>
                </a:path>
                <a:path w="9213215" h="5260340">
                  <a:moveTo>
                    <a:pt x="3323418" y="316383"/>
                  </a:moveTo>
                  <a:lnTo>
                    <a:pt x="3298463" y="316383"/>
                  </a:lnTo>
                </a:path>
                <a:path w="9213215" h="5260340">
                  <a:moveTo>
                    <a:pt x="3273444" y="316383"/>
                  </a:moveTo>
                  <a:lnTo>
                    <a:pt x="3248488" y="316383"/>
                  </a:lnTo>
                </a:path>
                <a:path w="9213215" h="5260340">
                  <a:moveTo>
                    <a:pt x="3223469" y="316383"/>
                  </a:moveTo>
                  <a:lnTo>
                    <a:pt x="3198514" y="316383"/>
                  </a:lnTo>
                </a:path>
                <a:path w="9213215" h="5260340">
                  <a:moveTo>
                    <a:pt x="3173495" y="316383"/>
                  </a:moveTo>
                  <a:lnTo>
                    <a:pt x="3148539" y="316383"/>
                  </a:lnTo>
                </a:path>
                <a:path w="9213215" h="5260340">
                  <a:moveTo>
                    <a:pt x="3123520" y="316383"/>
                  </a:moveTo>
                  <a:lnTo>
                    <a:pt x="3098565" y="316383"/>
                  </a:lnTo>
                </a:path>
                <a:path w="9213215" h="5260340">
                  <a:moveTo>
                    <a:pt x="3073546" y="316383"/>
                  </a:moveTo>
                  <a:lnTo>
                    <a:pt x="3048590" y="316383"/>
                  </a:lnTo>
                </a:path>
                <a:path w="9213215" h="5260340">
                  <a:moveTo>
                    <a:pt x="3023571" y="316383"/>
                  </a:moveTo>
                  <a:lnTo>
                    <a:pt x="2998616" y="316383"/>
                  </a:lnTo>
                </a:path>
                <a:path w="9213215" h="5260340">
                  <a:moveTo>
                    <a:pt x="2973597" y="316383"/>
                  </a:moveTo>
                  <a:lnTo>
                    <a:pt x="2948578" y="316383"/>
                  </a:lnTo>
                </a:path>
                <a:path w="9213215" h="5260340">
                  <a:moveTo>
                    <a:pt x="2923622" y="316383"/>
                  </a:moveTo>
                  <a:lnTo>
                    <a:pt x="2898667" y="316383"/>
                  </a:lnTo>
                </a:path>
                <a:path w="9213215" h="5260340">
                  <a:moveTo>
                    <a:pt x="2873648" y="316383"/>
                  </a:moveTo>
                  <a:lnTo>
                    <a:pt x="2848667" y="316383"/>
                  </a:lnTo>
                </a:path>
                <a:path w="9213215" h="5260340">
                  <a:moveTo>
                    <a:pt x="2823692" y="316383"/>
                  </a:moveTo>
                  <a:lnTo>
                    <a:pt x="2798711" y="316383"/>
                  </a:lnTo>
                </a:path>
                <a:path w="9213215" h="5260340">
                  <a:moveTo>
                    <a:pt x="2773686" y="316383"/>
                  </a:moveTo>
                  <a:lnTo>
                    <a:pt x="2748705" y="316383"/>
                  </a:lnTo>
                </a:path>
                <a:path w="9213215" h="5260340">
                  <a:moveTo>
                    <a:pt x="2723705" y="316383"/>
                  </a:moveTo>
                  <a:lnTo>
                    <a:pt x="2698724" y="316383"/>
                  </a:lnTo>
                </a:path>
                <a:path w="9213215" h="5260340">
                  <a:moveTo>
                    <a:pt x="2673750" y="316383"/>
                  </a:moveTo>
                  <a:lnTo>
                    <a:pt x="2648769" y="316383"/>
                  </a:lnTo>
                </a:path>
                <a:path w="9213215" h="5260340">
                  <a:moveTo>
                    <a:pt x="2623788" y="316383"/>
                  </a:moveTo>
                  <a:lnTo>
                    <a:pt x="2598788" y="316383"/>
                  </a:lnTo>
                </a:path>
                <a:path w="9213215" h="5260340">
                  <a:moveTo>
                    <a:pt x="2573782" y="316383"/>
                  </a:moveTo>
                  <a:lnTo>
                    <a:pt x="2548782" y="316383"/>
                  </a:lnTo>
                </a:path>
                <a:path w="9213215" h="5260340">
                  <a:moveTo>
                    <a:pt x="2523801" y="316383"/>
                  </a:moveTo>
                  <a:lnTo>
                    <a:pt x="2498826" y="316383"/>
                  </a:lnTo>
                </a:path>
                <a:path w="9213215" h="5260340">
                  <a:moveTo>
                    <a:pt x="2473845" y="316383"/>
                  </a:moveTo>
                  <a:lnTo>
                    <a:pt x="2448845" y="316383"/>
                  </a:lnTo>
                </a:path>
                <a:path w="9213215" h="5260340">
                  <a:moveTo>
                    <a:pt x="2423864" y="316383"/>
                  </a:moveTo>
                  <a:lnTo>
                    <a:pt x="2398883" y="316383"/>
                  </a:lnTo>
                </a:path>
                <a:path w="9213215" h="5260340">
                  <a:moveTo>
                    <a:pt x="2373909" y="316383"/>
                  </a:moveTo>
                  <a:lnTo>
                    <a:pt x="2348877" y="316383"/>
                  </a:lnTo>
                </a:path>
                <a:path w="9213215" h="5260340">
                  <a:moveTo>
                    <a:pt x="2323903" y="316383"/>
                  </a:moveTo>
                  <a:lnTo>
                    <a:pt x="2298922" y="316383"/>
                  </a:lnTo>
                </a:path>
                <a:path w="9213215" h="5260340">
                  <a:moveTo>
                    <a:pt x="2273922" y="316383"/>
                  </a:moveTo>
                  <a:lnTo>
                    <a:pt x="2248941" y="316383"/>
                  </a:lnTo>
                </a:path>
                <a:path w="9213215" h="5260340">
                  <a:moveTo>
                    <a:pt x="2223966" y="316383"/>
                  </a:moveTo>
                  <a:lnTo>
                    <a:pt x="2198985" y="316383"/>
                  </a:lnTo>
                </a:path>
                <a:path w="9213215" h="5260340">
                  <a:moveTo>
                    <a:pt x="2174005" y="316383"/>
                  </a:moveTo>
                  <a:lnTo>
                    <a:pt x="2148979" y="316383"/>
                  </a:lnTo>
                </a:path>
                <a:path w="9213215" h="5260340">
                  <a:moveTo>
                    <a:pt x="2123998" y="316383"/>
                  </a:moveTo>
                  <a:lnTo>
                    <a:pt x="2098998" y="316383"/>
                  </a:lnTo>
                </a:path>
                <a:path w="9213215" h="5260340">
                  <a:moveTo>
                    <a:pt x="2074017" y="316383"/>
                  </a:moveTo>
                  <a:lnTo>
                    <a:pt x="2049043" y="316383"/>
                  </a:lnTo>
                </a:path>
                <a:path w="9213215" h="5260340">
                  <a:moveTo>
                    <a:pt x="2024062" y="316383"/>
                  </a:moveTo>
                  <a:lnTo>
                    <a:pt x="1999144" y="316383"/>
                  </a:lnTo>
                </a:path>
                <a:path w="9213215" h="5260340">
                  <a:moveTo>
                    <a:pt x="4963886" y="366357"/>
                  </a:moveTo>
                  <a:lnTo>
                    <a:pt x="4947685" y="366357"/>
                  </a:lnTo>
                </a:path>
                <a:path w="9213215" h="5260340">
                  <a:moveTo>
                    <a:pt x="4922729" y="366357"/>
                  </a:moveTo>
                  <a:lnTo>
                    <a:pt x="4897710" y="366357"/>
                  </a:lnTo>
                </a:path>
                <a:path w="9213215" h="5260340">
                  <a:moveTo>
                    <a:pt x="4872691" y="366357"/>
                  </a:moveTo>
                  <a:lnTo>
                    <a:pt x="4847736" y="366357"/>
                  </a:lnTo>
                </a:path>
                <a:path w="9213215" h="5260340">
                  <a:moveTo>
                    <a:pt x="4822717" y="366357"/>
                  </a:moveTo>
                  <a:lnTo>
                    <a:pt x="4797761" y="366357"/>
                  </a:lnTo>
                </a:path>
                <a:path w="9213215" h="5260340">
                  <a:moveTo>
                    <a:pt x="4772742" y="366357"/>
                  </a:moveTo>
                  <a:lnTo>
                    <a:pt x="4747787" y="366357"/>
                  </a:lnTo>
                </a:path>
                <a:path w="9213215" h="5260340">
                  <a:moveTo>
                    <a:pt x="4722768" y="366357"/>
                  </a:moveTo>
                  <a:lnTo>
                    <a:pt x="4697812" y="366357"/>
                  </a:lnTo>
                </a:path>
                <a:path w="9213215" h="5260340">
                  <a:moveTo>
                    <a:pt x="4672793" y="366357"/>
                  </a:moveTo>
                  <a:lnTo>
                    <a:pt x="4647774" y="366357"/>
                  </a:lnTo>
                </a:path>
                <a:path w="9213215" h="5260340">
                  <a:moveTo>
                    <a:pt x="4622819" y="366357"/>
                  </a:moveTo>
                  <a:lnTo>
                    <a:pt x="4597863" y="366357"/>
                  </a:lnTo>
                </a:path>
                <a:path w="9213215" h="5260340">
                  <a:moveTo>
                    <a:pt x="4572844" y="366357"/>
                  </a:moveTo>
                  <a:lnTo>
                    <a:pt x="4547889" y="366357"/>
                  </a:lnTo>
                </a:path>
                <a:path w="9213215" h="5260340">
                  <a:moveTo>
                    <a:pt x="4522870" y="366357"/>
                  </a:moveTo>
                  <a:lnTo>
                    <a:pt x="4497914" y="366357"/>
                  </a:lnTo>
                </a:path>
                <a:path w="9213215" h="5260340">
                  <a:moveTo>
                    <a:pt x="4472959" y="366357"/>
                  </a:moveTo>
                  <a:lnTo>
                    <a:pt x="4447876" y="366357"/>
                  </a:lnTo>
                </a:path>
                <a:path w="9213215" h="5260340">
                  <a:moveTo>
                    <a:pt x="4422921" y="366357"/>
                  </a:moveTo>
                  <a:lnTo>
                    <a:pt x="4397965" y="366357"/>
                  </a:lnTo>
                </a:path>
                <a:path w="9213215" h="5260340">
                  <a:moveTo>
                    <a:pt x="4372946" y="366357"/>
                  </a:moveTo>
                  <a:lnTo>
                    <a:pt x="4347991" y="366357"/>
                  </a:lnTo>
                </a:path>
                <a:path w="9213215" h="5260340">
                  <a:moveTo>
                    <a:pt x="4322972" y="366357"/>
                  </a:moveTo>
                  <a:lnTo>
                    <a:pt x="4298016" y="366357"/>
                  </a:lnTo>
                </a:path>
                <a:path w="9213215" h="5260340">
                  <a:moveTo>
                    <a:pt x="4272997" y="366357"/>
                  </a:moveTo>
                  <a:lnTo>
                    <a:pt x="4247978" y="366357"/>
                  </a:lnTo>
                </a:path>
                <a:path w="9213215" h="5260340">
                  <a:moveTo>
                    <a:pt x="4223023" y="366357"/>
                  </a:moveTo>
                  <a:lnTo>
                    <a:pt x="4198004" y="366357"/>
                  </a:lnTo>
                </a:path>
                <a:path w="9213215" h="5260340">
                  <a:moveTo>
                    <a:pt x="4173048" y="366357"/>
                  </a:moveTo>
                  <a:lnTo>
                    <a:pt x="4148093" y="366357"/>
                  </a:lnTo>
                </a:path>
                <a:path w="9213215" h="5260340">
                  <a:moveTo>
                    <a:pt x="4123074" y="366357"/>
                  </a:moveTo>
                  <a:lnTo>
                    <a:pt x="4098055" y="366357"/>
                  </a:lnTo>
                </a:path>
                <a:path w="9213215" h="5260340">
                  <a:moveTo>
                    <a:pt x="4073099" y="366357"/>
                  </a:moveTo>
                  <a:lnTo>
                    <a:pt x="4048080" y="366357"/>
                  </a:lnTo>
                </a:path>
                <a:path w="9213215" h="5260340">
                  <a:moveTo>
                    <a:pt x="4023125" y="366357"/>
                  </a:moveTo>
                  <a:lnTo>
                    <a:pt x="3998106" y="366357"/>
                  </a:lnTo>
                </a:path>
                <a:path w="9213215" h="5260340">
                  <a:moveTo>
                    <a:pt x="3973150" y="366357"/>
                  </a:moveTo>
                  <a:lnTo>
                    <a:pt x="3948131" y="366357"/>
                  </a:lnTo>
                </a:path>
                <a:path w="9213215" h="5260340">
                  <a:moveTo>
                    <a:pt x="3923176" y="366357"/>
                  </a:moveTo>
                  <a:lnTo>
                    <a:pt x="3898157" y="366357"/>
                  </a:lnTo>
                </a:path>
                <a:path w="9213215" h="5260340">
                  <a:moveTo>
                    <a:pt x="3873201" y="366357"/>
                  </a:moveTo>
                  <a:lnTo>
                    <a:pt x="3848246" y="366357"/>
                  </a:lnTo>
                </a:path>
                <a:path w="9213215" h="5260340">
                  <a:moveTo>
                    <a:pt x="3823227" y="366357"/>
                  </a:moveTo>
                  <a:lnTo>
                    <a:pt x="3798208" y="366357"/>
                  </a:lnTo>
                </a:path>
                <a:path w="9213215" h="5260340">
                  <a:moveTo>
                    <a:pt x="3773189" y="366357"/>
                  </a:moveTo>
                  <a:lnTo>
                    <a:pt x="3748233" y="366357"/>
                  </a:lnTo>
                </a:path>
                <a:path w="9213215" h="5260340">
                  <a:moveTo>
                    <a:pt x="3723278" y="366357"/>
                  </a:moveTo>
                  <a:lnTo>
                    <a:pt x="3698259" y="366357"/>
                  </a:lnTo>
                </a:path>
                <a:path w="9213215" h="5260340">
                  <a:moveTo>
                    <a:pt x="3673303" y="366357"/>
                  </a:moveTo>
                  <a:lnTo>
                    <a:pt x="3648284" y="366357"/>
                  </a:lnTo>
                </a:path>
                <a:path w="9213215" h="5260340">
                  <a:moveTo>
                    <a:pt x="3623265" y="366357"/>
                  </a:moveTo>
                  <a:lnTo>
                    <a:pt x="3598310" y="366357"/>
                  </a:lnTo>
                </a:path>
                <a:path w="9213215" h="5260340">
                  <a:moveTo>
                    <a:pt x="3573291" y="366357"/>
                  </a:moveTo>
                  <a:lnTo>
                    <a:pt x="3548335" y="366357"/>
                  </a:lnTo>
                </a:path>
                <a:path w="9213215" h="5260340">
                  <a:moveTo>
                    <a:pt x="3523380" y="366357"/>
                  </a:moveTo>
                  <a:lnTo>
                    <a:pt x="3498361" y="366357"/>
                  </a:lnTo>
                </a:path>
                <a:path w="9213215" h="5260340">
                  <a:moveTo>
                    <a:pt x="3473405" y="366357"/>
                  </a:moveTo>
                  <a:lnTo>
                    <a:pt x="3448386" y="366357"/>
                  </a:lnTo>
                </a:path>
                <a:path w="9213215" h="5260340">
                  <a:moveTo>
                    <a:pt x="3423431" y="366357"/>
                  </a:moveTo>
                  <a:lnTo>
                    <a:pt x="3398412" y="366357"/>
                  </a:lnTo>
                </a:path>
                <a:path w="9213215" h="5260340">
                  <a:moveTo>
                    <a:pt x="3373393" y="366357"/>
                  </a:moveTo>
                  <a:lnTo>
                    <a:pt x="3348437" y="366357"/>
                  </a:lnTo>
                </a:path>
                <a:path w="9213215" h="5260340">
                  <a:moveTo>
                    <a:pt x="3323418" y="366357"/>
                  </a:moveTo>
                  <a:lnTo>
                    <a:pt x="3298463" y="366357"/>
                  </a:lnTo>
                </a:path>
                <a:path w="9213215" h="5260340">
                  <a:moveTo>
                    <a:pt x="3273444" y="366357"/>
                  </a:moveTo>
                  <a:lnTo>
                    <a:pt x="3248488" y="366357"/>
                  </a:lnTo>
                </a:path>
                <a:path w="9213215" h="5260340">
                  <a:moveTo>
                    <a:pt x="3223469" y="366357"/>
                  </a:moveTo>
                  <a:lnTo>
                    <a:pt x="3198514" y="366357"/>
                  </a:lnTo>
                </a:path>
                <a:path w="9213215" h="5260340">
                  <a:moveTo>
                    <a:pt x="3173495" y="366357"/>
                  </a:moveTo>
                  <a:lnTo>
                    <a:pt x="3148539" y="366357"/>
                  </a:lnTo>
                </a:path>
                <a:path w="9213215" h="5260340">
                  <a:moveTo>
                    <a:pt x="3123520" y="366357"/>
                  </a:moveTo>
                  <a:lnTo>
                    <a:pt x="3098565" y="366357"/>
                  </a:lnTo>
                </a:path>
                <a:path w="9213215" h="5260340">
                  <a:moveTo>
                    <a:pt x="3073546" y="366357"/>
                  </a:moveTo>
                  <a:lnTo>
                    <a:pt x="3048590" y="366357"/>
                  </a:lnTo>
                </a:path>
                <a:path w="9213215" h="5260340">
                  <a:moveTo>
                    <a:pt x="3023571" y="366357"/>
                  </a:moveTo>
                  <a:lnTo>
                    <a:pt x="2998616" y="366357"/>
                  </a:lnTo>
                </a:path>
                <a:path w="9213215" h="5260340">
                  <a:moveTo>
                    <a:pt x="2973597" y="366357"/>
                  </a:moveTo>
                  <a:lnTo>
                    <a:pt x="2948578" y="366357"/>
                  </a:lnTo>
                </a:path>
                <a:path w="9213215" h="5260340">
                  <a:moveTo>
                    <a:pt x="2923622" y="366357"/>
                  </a:moveTo>
                  <a:lnTo>
                    <a:pt x="2898667" y="366357"/>
                  </a:lnTo>
                </a:path>
                <a:path w="9213215" h="5260340">
                  <a:moveTo>
                    <a:pt x="2873648" y="366357"/>
                  </a:moveTo>
                  <a:lnTo>
                    <a:pt x="2848667" y="366357"/>
                  </a:lnTo>
                </a:path>
                <a:path w="9213215" h="5260340">
                  <a:moveTo>
                    <a:pt x="2823692" y="366357"/>
                  </a:moveTo>
                  <a:lnTo>
                    <a:pt x="2798711" y="366357"/>
                  </a:lnTo>
                </a:path>
                <a:path w="9213215" h="5260340">
                  <a:moveTo>
                    <a:pt x="2773686" y="366357"/>
                  </a:moveTo>
                  <a:lnTo>
                    <a:pt x="2748705" y="366357"/>
                  </a:lnTo>
                </a:path>
                <a:path w="9213215" h="5260340">
                  <a:moveTo>
                    <a:pt x="2723705" y="366357"/>
                  </a:moveTo>
                  <a:lnTo>
                    <a:pt x="2698724" y="366357"/>
                  </a:lnTo>
                </a:path>
                <a:path w="9213215" h="5260340">
                  <a:moveTo>
                    <a:pt x="2673750" y="366357"/>
                  </a:moveTo>
                  <a:lnTo>
                    <a:pt x="2648769" y="366357"/>
                  </a:lnTo>
                </a:path>
                <a:path w="9213215" h="5260340">
                  <a:moveTo>
                    <a:pt x="2623788" y="366357"/>
                  </a:moveTo>
                  <a:lnTo>
                    <a:pt x="2598788" y="366357"/>
                  </a:lnTo>
                </a:path>
                <a:path w="9213215" h="5260340">
                  <a:moveTo>
                    <a:pt x="2573782" y="366357"/>
                  </a:moveTo>
                  <a:lnTo>
                    <a:pt x="2548782" y="366357"/>
                  </a:lnTo>
                </a:path>
                <a:path w="9213215" h="5260340">
                  <a:moveTo>
                    <a:pt x="2523801" y="366357"/>
                  </a:moveTo>
                  <a:lnTo>
                    <a:pt x="2498826" y="366357"/>
                  </a:lnTo>
                </a:path>
                <a:path w="9213215" h="5260340">
                  <a:moveTo>
                    <a:pt x="2473845" y="366357"/>
                  </a:moveTo>
                  <a:lnTo>
                    <a:pt x="2448845" y="366357"/>
                  </a:lnTo>
                </a:path>
                <a:path w="9213215" h="5260340">
                  <a:moveTo>
                    <a:pt x="2423864" y="366357"/>
                  </a:moveTo>
                  <a:lnTo>
                    <a:pt x="2398883" y="366357"/>
                  </a:lnTo>
                </a:path>
                <a:path w="9213215" h="5260340">
                  <a:moveTo>
                    <a:pt x="2373909" y="366357"/>
                  </a:moveTo>
                  <a:lnTo>
                    <a:pt x="2348877" y="366357"/>
                  </a:lnTo>
                </a:path>
                <a:path w="9213215" h="5260340">
                  <a:moveTo>
                    <a:pt x="2323903" y="366357"/>
                  </a:moveTo>
                  <a:lnTo>
                    <a:pt x="2298922" y="366357"/>
                  </a:lnTo>
                </a:path>
                <a:path w="9213215" h="5260340">
                  <a:moveTo>
                    <a:pt x="2273922" y="366357"/>
                  </a:moveTo>
                  <a:lnTo>
                    <a:pt x="2248941" y="366357"/>
                  </a:lnTo>
                </a:path>
                <a:path w="9213215" h="5260340">
                  <a:moveTo>
                    <a:pt x="2223966" y="366357"/>
                  </a:moveTo>
                  <a:lnTo>
                    <a:pt x="2198985" y="366357"/>
                  </a:lnTo>
                </a:path>
                <a:path w="9213215" h="5260340">
                  <a:moveTo>
                    <a:pt x="2174005" y="366357"/>
                  </a:moveTo>
                  <a:lnTo>
                    <a:pt x="2148979" y="366357"/>
                  </a:lnTo>
                </a:path>
                <a:path w="9213215" h="5260340">
                  <a:moveTo>
                    <a:pt x="2123998" y="366357"/>
                  </a:moveTo>
                  <a:lnTo>
                    <a:pt x="2098998" y="366357"/>
                  </a:lnTo>
                </a:path>
                <a:path w="9213215" h="5260340">
                  <a:moveTo>
                    <a:pt x="2074017" y="366357"/>
                  </a:moveTo>
                  <a:lnTo>
                    <a:pt x="2049043" y="366357"/>
                  </a:lnTo>
                </a:path>
                <a:path w="9213215" h="5260340">
                  <a:moveTo>
                    <a:pt x="2024062" y="366357"/>
                  </a:moveTo>
                  <a:lnTo>
                    <a:pt x="1999137" y="366357"/>
                  </a:lnTo>
                </a:path>
                <a:path w="9213215" h="5260340">
                  <a:moveTo>
                    <a:pt x="4963888" y="416332"/>
                  </a:moveTo>
                  <a:lnTo>
                    <a:pt x="4947685" y="416332"/>
                  </a:lnTo>
                </a:path>
                <a:path w="9213215" h="5260340">
                  <a:moveTo>
                    <a:pt x="4922729" y="416332"/>
                  </a:moveTo>
                  <a:lnTo>
                    <a:pt x="4897710" y="416332"/>
                  </a:lnTo>
                </a:path>
                <a:path w="9213215" h="5260340">
                  <a:moveTo>
                    <a:pt x="4872691" y="416332"/>
                  </a:moveTo>
                  <a:lnTo>
                    <a:pt x="4847736" y="416332"/>
                  </a:lnTo>
                </a:path>
                <a:path w="9213215" h="5260340">
                  <a:moveTo>
                    <a:pt x="4822717" y="416332"/>
                  </a:moveTo>
                  <a:lnTo>
                    <a:pt x="4797761" y="416332"/>
                  </a:lnTo>
                </a:path>
                <a:path w="9213215" h="5260340">
                  <a:moveTo>
                    <a:pt x="4772742" y="416332"/>
                  </a:moveTo>
                  <a:lnTo>
                    <a:pt x="4747787" y="416332"/>
                  </a:lnTo>
                </a:path>
                <a:path w="9213215" h="5260340">
                  <a:moveTo>
                    <a:pt x="4722768" y="416332"/>
                  </a:moveTo>
                  <a:lnTo>
                    <a:pt x="4697812" y="416332"/>
                  </a:lnTo>
                </a:path>
                <a:path w="9213215" h="5260340">
                  <a:moveTo>
                    <a:pt x="4672793" y="416332"/>
                  </a:moveTo>
                  <a:lnTo>
                    <a:pt x="4647774" y="416332"/>
                  </a:lnTo>
                </a:path>
                <a:path w="9213215" h="5260340">
                  <a:moveTo>
                    <a:pt x="4622819" y="416332"/>
                  </a:moveTo>
                  <a:lnTo>
                    <a:pt x="4597863" y="416332"/>
                  </a:lnTo>
                </a:path>
                <a:path w="9213215" h="5260340">
                  <a:moveTo>
                    <a:pt x="4572844" y="416332"/>
                  </a:moveTo>
                  <a:lnTo>
                    <a:pt x="4547889" y="416332"/>
                  </a:lnTo>
                </a:path>
                <a:path w="9213215" h="5260340">
                  <a:moveTo>
                    <a:pt x="4522870" y="416332"/>
                  </a:moveTo>
                  <a:lnTo>
                    <a:pt x="4497914" y="416332"/>
                  </a:lnTo>
                </a:path>
                <a:path w="9213215" h="5260340">
                  <a:moveTo>
                    <a:pt x="4472959" y="416332"/>
                  </a:moveTo>
                  <a:lnTo>
                    <a:pt x="4447876" y="416332"/>
                  </a:lnTo>
                </a:path>
                <a:path w="9213215" h="5260340">
                  <a:moveTo>
                    <a:pt x="4422921" y="416332"/>
                  </a:moveTo>
                  <a:lnTo>
                    <a:pt x="4397965" y="416332"/>
                  </a:lnTo>
                </a:path>
                <a:path w="9213215" h="5260340">
                  <a:moveTo>
                    <a:pt x="4372946" y="416332"/>
                  </a:moveTo>
                  <a:lnTo>
                    <a:pt x="4347991" y="416332"/>
                  </a:lnTo>
                </a:path>
                <a:path w="9213215" h="5260340">
                  <a:moveTo>
                    <a:pt x="4322972" y="416332"/>
                  </a:moveTo>
                  <a:lnTo>
                    <a:pt x="4298016" y="416332"/>
                  </a:lnTo>
                </a:path>
                <a:path w="9213215" h="5260340">
                  <a:moveTo>
                    <a:pt x="4272997" y="416332"/>
                  </a:moveTo>
                  <a:lnTo>
                    <a:pt x="4247978" y="416332"/>
                  </a:lnTo>
                </a:path>
                <a:path w="9213215" h="5260340">
                  <a:moveTo>
                    <a:pt x="4223023" y="416332"/>
                  </a:moveTo>
                  <a:lnTo>
                    <a:pt x="4198004" y="416332"/>
                  </a:lnTo>
                </a:path>
                <a:path w="9213215" h="5260340">
                  <a:moveTo>
                    <a:pt x="4173048" y="416332"/>
                  </a:moveTo>
                  <a:lnTo>
                    <a:pt x="4148093" y="416332"/>
                  </a:lnTo>
                </a:path>
                <a:path w="9213215" h="5260340">
                  <a:moveTo>
                    <a:pt x="4123074" y="416332"/>
                  </a:moveTo>
                  <a:lnTo>
                    <a:pt x="4098055" y="416332"/>
                  </a:lnTo>
                </a:path>
                <a:path w="9213215" h="5260340">
                  <a:moveTo>
                    <a:pt x="4073099" y="416332"/>
                  </a:moveTo>
                  <a:lnTo>
                    <a:pt x="4048080" y="416332"/>
                  </a:lnTo>
                </a:path>
                <a:path w="9213215" h="5260340">
                  <a:moveTo>
                    <a:pt x="4023125" y="416332"/>
                  </a:moveTo>
                  <a:lnTo>
                    <a:pt x="3998106" y="416332"/>
                  </a:lnTo>
                </a:path>
                <a:path w="9213215" h="5260340">
                  <a:moveTo>
                    <a:pt x="3973150" y="416332"/>
                  </a:moveTo>
                  <a:lnTo>
                    <a:pt x="3948131" y="416332"/>
                  </a:lnTo>
                </a:path>
                <a:path w="9213215" h="5260340">
                  <a:moveTo>
                    <a:pt x="3923176" y="416332"/>
                  </a:moveTo>
                  <a:lnTo>
                    <a:pt x="3898157" y="416332"/>
                  </a:lnTo>
                </a:path>
                <a:path w="9213215" h="5260340">
                  <a:moveTo>
                    <a:pt x="3873201" y="416332"/>
                  </a:moveTo>
                  <a:lnTo>
                    <a:pt x="3848246" y="416332"/>
                  </a:lnTo>
                </a:path>
                <a:path w="9213215" h="5260340">
                  <a:moveTo>
                    <a:pt x="3823227" y="416332"/>
                  </a:moveTo>
                  <a:lnTo>
                    <a:pt x="3798208" y="416332"/>
                  </a:lnTo>
                </a:path>
                <a:path w="9213215" h="5260340">
                  <a:moveTo>
                    <a:pt x="3773189" y="416332"/>
                  </a:moveTo>
                  <a:lnTo>
                    <a:pt x="3748233" y="416332"/>
                  </a:lnTo>
                </a:path>
                <a:path w="9213215" h="5260340">
                  <a:moveTo>
                    <a:pt x="3723278" y="416332"/>
                  </a:moveTo>
                  <a:lnTo>
                    <a:pt x="3698259" y="416332"/>
                  </a:lnTo>
                </a:path>
                <a:path w="9213215" h="5260340">
                  <a:moveTo>
                    <a:pt x="3673303" y="416332"/>
                  </a:moveTo>
                  <a:lnTo>
                    <a:pt x="3648284" y="416332"/>
                  </a:lnTo>
                </a:path>
                <a:path w="9213215" h="5260340">
                  <a:moveTo>
                    <a:pt x="3623265" y="416332"/>
                  </a:moveTo>
                  <a:lnTo>
                    <a:pt x="3598310" y="416332"/>
                  </a:lnTo>
                </a:path>
                <a:path w="9213215" h="5260340">
                  <a:moveTo>
                    <a:pt x="3573291" y="416332"/>
                  </a:moveTo>
                  <a:lnTo>
                    <a:pt x="3548335" y="416332"/>
                  </a:lnTo>
                </a:path>
                <a:path w="9213215" h="5260340">
                  <a:moveTo>
                    <a:pt x="3523380" y="416332"/>
                  </a:moveTo>
                  <a:lnTo>
                    <a:pt x="3498361" y="416332"/>
                  </a:lnTo>
                </a:path>
                <a:path w="9213215" h="5260340">
                  <a:moveTo>
                    <a:pt x="3473405" y="416332"/>
                  </a:moveTo>
                  <a:lnTo>
                    <a:pt x="3448386" y="416332"/>
                  </a:lnTo>
                </a:path>
                <a:path w="9213215" h="5260340">
                  <a:moveTo>
                    <a:pt x="3423431" y="416332"/>
                  </a:moveTo>
                  <a:lnTo>
                    <a:pt x="3398412" y="416332"/>
                  </a:lnTo>
                </a:path>
                <a:path w="9213215" h="5260340">
                  <a:moveTo>
                    <a:pt x="3373393" y="416332"/>
                  </a:moveTo>
                  <a:lnTo>
                    <a:pt x="3348437" y="416332"/>
                  </a:lnTo>
                </a:path>
                <a:path w="9213215" h="5260340">
                  <a:moveTo>
                    <a:pt x="3323418" y="416332"/>
                  </a:moveTo>
                  <a:lnTo>
                    <a:pt x="3298463" y="416332"/>
                  </a:lnTo>
                </a:path>
                <a:path w="9213215" h="5260340">
                  <a:moveTo>
                    <a:pt x="3273444" y="416332"/>
                  </a:moveTo>
                  <a:lnTo>
                    <a:pt x="3248488" y="416332"/>
                  </a:lnTo>
                </a:path>
                <a:path w="9213215" h="5260340">
                  <a:moveTo>
                    <a:pt x="3223469" y="416332"/>
                  </a:moveTo>
                  <a:lnTo>
                    <a:pt x="3198514" y="416332"/>
                  </a:lnTo>
                </a:path>
                <a:path w="9213215" h="5260340">
                  <a:moveTo>
                    <a:pt x="3173495" y="416332"/>
                  </a:moveTo>
                  <a:lnTo>
                    <a:pt x="3148539" y="416332"/>
                  </a:lnTo>
                </a:path>
                <a:path w="9213215" h="5260340">
                  <a:moveTo>
                    <a:pt x="3123520" y="416332"/>
                  </a:moveTo>
                  <a:lnTo>
                    <a:pt x="3098565" y="416332"/>
                  </a:lnTo>
                </a:path>
                <a:path w="9213215" h="5260340">
                  <a:moveTo>
                    <a:pt x="3073546" y="416332"/>
                  </a:moveTo>
                  <a:lnTo>
                    <a:pt x="3048590" y="416332"/>
                  </a:lnTo>
                </a:path>
                <a:path w="9213215" h="5260340">
                  <a:moveTo>
                    <a:pt x="3023571" y="416332"/>
                  </a:moveTo>
                  <a:lnTo>
                    <a:pt x="2998616" y="416332"/>
                  </a:lnTo>
                </a:path>
                <a:path w="9213215" h="5260340">
                  <a:moveTo>
                    <a:pt x="2973597" y="416332"/>
                  </a:moveTo>
                  <a:lnTo>
                    <a:pt x="2948578" y="416332"/>
                  </a:lnTo>
                </a:path>
                <a:path w="9213215" h="5260340">
                  <a:moveTo>
                    <a:pt x="2923622" y="416332"/>
                  </a:moveTo>
                  <a:lnTo>
                    <a:pt x="2898667" y="416332"/>
                  </a:lnTo>
                </a:path>
                <a:path w="9213215" h="5260340">
                  <a:moveTo>
                    <a:pt x="2873648" y="416332"/>
                  </a:moveTo>
                  <a:lnTo>
                    <a:pt x="2848667" y="416332"/>
                  </a:lnTo>
                </a:path>
                <a:path w="9213215" h="5260340">
                  <a:moveTo>
                    <a:pt x="2823692" y="416332"/>
                  </a:moveTo>
                  <a:lnTo>
                    <a:pt x="2798711" y="416332"/>
                  </a:lnTo>
                </a:path>
                <a:path w="9213215" h="5260340">
                  <a:moveTo>
                    <a:pt x="2773686" y="416332"/>
                  </a:moveTo>
                  <a:lnTo>
                    <a:pt x="2748705" y="416332"/>
                  </a:lnTo>
                </a:path>
                <a:path w="9213215" h="5260340">
                  <a:moveTo>
                    <a:pt x="2723705" y="416332"/>
                  </a:moveTo>
                  <a:lnTo>
                    <a:pt x="2698724" y="416332"/>
                  </a:lnTo>
                </a:path>
                <a:path w="9213215" h="5260340">
                  <a:moveTo>
                    <a:pt x="2673750" y="416332"/>
                  </a:moveTo>
                  <a:lnTo>
                    <a:pt x="2648769" y="416332"/>
                  </a:lnTo>
                </a:path>
                <a:path w="9213215" h="5260340">
                  <a:moveTo>
                    <a:pt x="2623788" y="416332"/>
                  </a:moveTo>
                  <a:lnTo>
                    <a:pt x="2598788" y="416332"/>
                  </a:lnTo>
                </a:path>
                <a:path w="9213215" h="5260340">
                  <a:moveTo>
                    <a:pt x="2573782" y="416332"/>
                  </a:moveTo>
                  <a:lnTo>
                    <a:pt x="2548782" y="416332"/>
                  </a:lnTo>
                </a:path>
                <a:path w="9213215" h="5260340">
                  <a:moveTo>
                    <a:pt x="2523801" y="416332"/>
                  </a:moveTo>
                  <a:lnTo>
                    <a:pt x="2498826" y="416332"/>
                  </a:lnTo>
                </a:path>
                <a:path w="9213215" h="5260340">
                  <a:moveTo>
                    <a:pt x="2473845" y="416332"/>
                  </a:moveTo>
                  <a:lnTo>
                    <a:pt x="2448845" y="416332"/>
                  </a:lnTo>
                </a:path>
                <a:path w="9213215" h="5260340">
                  <a:moveTo>
                    <a:pt x="2423864" y="416332"/>
                  </a:moveTo>
                  <a:lnTo>
                    <a:pt x="2398883" y="416332"/>
                  </a:lnTo>
                </a:path>
                <a:path w="9213215" h="5260340">
                  <a:moveTo>
                    <a:pt x="2373909" y="416332"/>
                  </a:moveTo>
                  <a:lnTo>
                    <a:pt x="2348877" y="416332"/>
                  </a:lnTo>
                </a:path>
                <a:path w="9213215" h="5260340">
                  <a:moveTo>
                    <a:pt x="2323903" y="416332"/>
                  </a:moveTo>
                  <a:lnTo>
                    <a:pt x="2298922" y="416332"/>
                  </a:lnTo>
                </a:path>
                <a:path w="9213215" h="5260340">
                  <a:moveTo>
                    <a:pt x="2273922" y="416332"/>
                  </a:moveTo>
                  <a:lnTo>
                    <a:pt x="2248941" y="416332"/>
                  </a:lnTo>
                </a:path>
                <a:path w="9213215" h="5260340">
                  <a:moveTo>
                    <a:pt x="2223966" y="416332"/>
                  </a:moveTo>
                  <a:lnTo>
                    <a:pt x="2198985" y="416332"/>
                  </a:lnTo>
                </a:path>
                <a:path w="9213215" h="5260340">
                  <a:moveTo>
                    <a:pt x="2174005" y="416332"/>
                  </a:moveTo>
                  <a:lnTo>
                    <a:pt x="2148979" y="416332"/>
                  </a:lnTo>
                </a:path>
                <a:path w="9213215" h="5260340">
                  <a:moveTo>
                    <a:pt x="2123998" y="416332"/>
                  </a:moveTo>
                  <a:lnTo>
                    <a:pt x="2098998" y="416332"/>
                  </a:lnTo>
                </a:path>
                <a:path w="9213215" h="5260340">
                  <a:moveTo>
                    <a:pt x="2074017" y="416332"/>
                  </a:moveTo>
                  <a:lnTo>
                    <a:pt x="2049043" y="416332"/>
                  </a:lnTo>
                </a:path>
                <a:path w="9213215" h="5260340">
                  <a:moveTo>
                    <a:pt x="2024062" y="416332"/>
                  </a:moveTo>
                  <a:lnTo>
                    <a:pt x="1999130" y="416332"/>
                  </a:lnTo>
                </a:path>
                <a:path w="9213215" h="5260340">
                  <a:moveTo>
                    <a:pt x="8970791" y="466370"/>
                  </a:moveTo>
                  <a:lnTo>
                    <a:pt x="8945835" y="466370"/>
                  </a:lnTo>
                </a:path>
                <a:path w="9213215" h="5260340">
                  <a:moveTo>
                    <a:pt x="8920816" y="466370"/>
                  </a:moveTo>
                  <a:lnTo>
                    <a:pt x="8895861" y="466370"/>
                  </a:lnTo>
                </a:path>
                <a:path w="9213215" h="5260340">
                  <a:moveTo>
                    <a:pt x="8870842" y="466370"/>
                  </a:moveTo>
                  <a:lnTo>
                    <a:pt x="8845823" y="466370"/>
                  </a:lnTo>
                </a:path>
                <a:path w="9213215" h="5260340">
                  <a:moveTo>
                    <a:pt x="6508959" y="466370"/>
                  </a:moveTo>
                  <a:lnTo>
                    <a:pt x="6496958" y="466370"/>
                  </a:lnTo>
                </a:path>
                <a:path w="9213215" h="5260340">
                  <a:moveTo>
                    <a:pt x="6471939" y="466370"/>
                  </a:moveTo>
                  <a:lnTo>
                    <a:pt x="6446983" y="466370"/>
                  </a:lnTo>
                </a:path>
                <a:path w="9213215" h="5260340">
                  <a:moveTo>
                    <a:pt x="6422028" y="466370"/>
                  </a:moveTo>
                  <a:lnTo>
                    <a:pt x="6397009" y="466370"/>
                  </a:lnTo>
                </a:path>
                <a:path w="9213215" h="5260340">
                  <a:moveTo>
                    <a:pt x="6372053" y="466370"/>
                  </a:moveTo>
                  <a:lnTo>
                    <a:pt x="6347034" y="466370"/>
                  </a:lnTo>
                </a:path>
                <a:path w="9213215" h="5260340">
                  <a:moveTo>
                    <a:pt x="4964283" y="466369"/>
                  </a:moveTo>
                  <a:lnTo>
                    <a:pt x="4947685" y="466370"/>
                  </a:lnTo>
                </a:path>
                <a:path w="9213215" h="5260340">
                  <a:moveTo>
                    <a:pt x="4922729" y="466370"/>
                  </a:moveTo>
                  <a:lnTo>
                    <a:pt x="4897710" y="466370"/>
                  </a:lnTo>
                </a:path>
                <a:path w="9213215" h="5260340">
                  <a:moveTo>
                    <a:pt x="4872691" y="466370"/>
                  </a:moveTo>
                  <a:lnTo>
                    <a:pt x="4847736" y="466370"/>
                  </a:lnTo>
                </a:path>
                <a:path w="9213215" h="5260340">
                  <a:moveTo>
                    <a:pt x="4822717" y="466370"/>
                  </a:moveTo>
                  <a:lnTo>
                    <a:pt x="4797761" y="466370"/>
                  </a:lnTo>
                </a:path>
                <a:path w="9213215" h="5260340">
                  <a:moveTo>
                    <a:pt x="4772742" y="466370"/>
                  </a:moveTo>
                  <a:lnTo>
                    <a:pt x="4747787" y="466370"/>
                  </a:lnTo>
                </a:path>
                <a:path w="9213215" h="5260340">
                  <a:moveTo>
                    <a:pt x="4722768" y="466370"/>
                  </a:moveTo>
                  <a:lnTo>
                    <a:pt x="4711887" y="466370"/>
                  </a:lnTo>
                </a:path>
                <a:path w="9213215" h="5260340">
                  <a:moveTo>
                    <a:pt x="2200791" y="466370"/>
                  </a:moveTo>
                  <a:lnTo>
                    <a:pt x="2198985" y="466370"/>
                  </a:lnTo>
                </a:path>
                <a:path w="9213215" h="5260340">
                  <a:moveTo>
                    <a:pt x="2174005" y="466370"/>
                  </a:moveTo>
                  <a:lnTo>
                    <a:pt x="2148979" y="466370"/>
                  </a:lnTo>
                </a:path>
                <a:path w="9213215" h="5260340">
                  <a:moveTo>
                    <a:pt x="2123998" y="466370"/>
                  </a:moveTo>
                  <a:lnTo>
                    <a:pt x="2098998" y="466370"/>
                  </a:lnTo>
                </a:path>
                <a:path w="9213215" h="5260340">
                  <a:moveTo>
                    <a:pt x="2074017" y="466370"/>
                  </a:moveTo>
                  <a:lnTo>
                    <a:pt x="2049043" y="466370"/>
                  </a:lnTo>
                </a:path>
                <a:path w="9213215" h="5260340">
                  <a:moveTo>
                    <a:pt x="2024062" y="466370"/>
                  </a:moveTo>
                  <a:lnTo>
                    <a:pt x="1999123" y="466370"/>
                  </a:lnTo>
                </a:path>
                <a:path w="9213215" h="5260340">
                  <a:moveTo>
                    <a:pt x="974553" y="466370"/>
                  </a:moveTo>
                  <a:lnTo>
                    <a:pt x="949572" y="466370"/>
                  </a:lnTo>
                </a:path>
                <a:path w="9213215" h="5260340">
                  <a:moveTo>
                    <a:pt x="924572" y="466370"/>
                  </a:moveTo>
                  <a:lnTo>
                    <a:pt x="899591" y="466370"/>
                  </a:lnTo>
                </a:path>
                <a:path w="9213215" h="5260340">
                  <a:moveTo>
                    <a:pt x="874566" y="466370"/>
                  </a:moveTo>
                  <a:lnTo>
                    <a:pt x="849585" y="466370"/>
                  </a:lnTo>
                </a:path>
                <a:path w="9213215" h="5260340">
                  <a:moveTo>
                    <a:pt x="824604" y="466370"/>
                  </a:moveTo>
                  <a:lnTo>
                    <a:pt x="799630" y="466370"/>
                  </a:lnTo>
                </a:path>
                <a:path w="9213215" h="5260340">
                  <a:moveTo>
                    <a:pt x="774623" y="466370"/>
                  </a:moveTo>
                  <a:lnTo>
                    <a:pt x="749649" y="466370"/>
                  </a:lnTo>
                </a:path>
                <a:path w="9213215" h="5260340">
                  <a:moveTo>
                    <a:pt x="724668" y="466370"/>
                  </a:moveTo>
                  <a:lnTo>
                    <a:pt x="699693" y="466370"/>
                  </a:lnTo>
                </a:path>
                <a:path w="9213215" h="5260340">
                  <a:moveTo>
                    <a:pt x="674662" y="466370"/>
                  </a:moveTo>
                  <a:lnTo>
                    <a:pt x="649687" y="466370"/>
                  </a:lnTo>
                </a:path>
                <a:path w="9213215" h="5260340">
                  <a:moveTo>
                    <a:pt x="624706" y="466370"/>
                  </a:moveTo>
                  <a:lnTo>
                    <a:pt x="599700" y="466370"/>
                  </a:lnTo>
                </a:path>
                <a:path w="9213215" h="5260340">
                  <a:moveTo>
                    <a:pt x="9063701" y="516333"/>
                  </a:moveTo>
                  <a:lnTo>
                    <a:pt x="9045721" y="516344"/>
                  </a:lnTo>
                </a:path>
                <a:path w="9213215" h="5260340">
                  <a:moveTo>
                    <a:pt x="9020765" y="516344"/>
                  </a:moveTo>
                  <a:lnTo>
                    <a:pt x="8995810" y="516344"/>
                  </a:lnTo>
                </a:path>
                <a:path w="9213215" h="5260340">
                  <a:moveTo>
                    <a:pt x="8970791" y="516344"/>
                  </a:moveTo>
                  <a:lnTo>
                    <a:pt x="8945835" y="516344"/>
                  </a:lnTo>
                </a:path>
                <a:path w="9213215" h="5260340">
                  <a:moveTo>
                    <a:pt x="8920816" y="516344"/>
                  </a:moveTo>
                  <a:lnTo>
                    <a:pt x="8895861" y="516344"/>
                  </a:lnTo>
                </a:path>
                <a:path w="9213215" h="5260340">
                  <a:moveTo>
                    <a:pt x="8870842" y="516344"/>
                  </a:moveTo>
                  <a:lnTo>
                    <a:pt x="8845823" y="516344"/>
                  </a:lnTo>
                </a:path>
                <a:path w="9213215" h="5260340">
                  <a:moveTo>
                    <a:pt x="6508959" y="516344"/>
                  </a:moveTo>
                  <a:lnTo>
                    <a:pt x="6496958" y="516344"/>
                  </a:lnTo>
                </a:path>
                <a:path w="9213215" h="5260340">
                  <a:moveTo>
                    <a:pt x="6471939" y="516344"/>
                  </a:moveTo>
                  <a:lnTo>
                    <a:pt x="6446983" y="516344"/>
                  </a:lnTo>
                </a:path>
                <a:path w="9213215" h="5260340">
                  <a:moveTo>
                    <a:pt x="6422028" y="516344"/>
                  </a:moveTo>
                  <a:lnTo>
                    <a:pt x="6397009" y="516344"/>
                  </a:lnTo>
                </a:path>
                <a:path w="9213215" h="5260340">
                  <a:moveTo>
                    <a:pt x="6372053" y="516344"/>
                  </a:moveTo>
                  <a:lnTo>
                    <a:pt x="6347034" y="516344"/>
                  </a:lnTo>
                </a:path>
                <a:path w="9213215" h="5260340">
                  <a:moveTo>
                    <a:pt x="4964960" y="516344"/>
                  </a:moveTo>
                  <a:lnTo>
                    <a:pt x="4947685" y="516344"/>
                  </a:lnTo>
                </a:path>
                <a:path w="9213215" h="5260340">
                  <a:moveTo>
                    <a:pt x="4922729" y="516344"/>
                  </a:moveTo>
                  <a:lnTo>
                    <a:pt x="4897710" y="516344"/>
                  </a:lnTo>
                </a:path>
                <a:path w="9213215" h="5260340">
                  <a:moveTo>
                    <a:pt x="4872691" y="516344"/>
                  </a:moveTo>
                  <a:lnTo>
                    <a:pt x="4847736" y="516344"/>
                  </a:lnTo>
                </a:path>
                <a:path w="9213215" h="5260340">
                  <a:moveTo>
                    <a:pt x="4822717" y="516344"/>
                  </a:moveTo>
                  <a:lnTo>
                    <a:pt x="4797761" y="516344"/>
                  </a:lnTo>
                </a:path>
                <a:path w="9213215" h="5260340">
                  <a:moveTo>
                    <a:pt x="4772742" y="516344"/>
                  </a:moveTo>
                  <a:lnTo>
                    <a:pt x="4747787" y="516344"/>
                  </a:lnTo>
                </a:path>
                <a:path w="9213215" h="5260340">
                  <a:moveTo>
                    <a:pt x="4722768" y="516344"/>
                  </a:moveTo>
                  <a:lnTo>
                    <a:pt x="4711850" y="516344"/>
                  </a:lnTo>
                </a:path>
                <a:path w="9213215" h="5260340">
                  <a:moveTo>
                    <a:pt x="2200837" y="516344"/>
                  </a:moveTo>
                  <a:lnTo>
                    <a:pt x="2198985" y="516344"/>
                  </a:lnTo>
                </a:path>
                <a:path w="9213215" h="5260340">
                  <a:moveTo>
                    <a:pt x="2174005" y="516344"/>
                  </a:moveTo>
                  <a:lnTo>
                    <a:pt x="2148979" y="516344"/>
                  </a:lnTo>
                </a:path>
                <a:path w="9213215" h="5260340">
                  <a:moveTo>
                    <a:pt x="2123998" y="516344"/>
                  </a:moveTo>
                  <a:lnTo>
                    <a:pt x="2098998" y="516344"/>
                  </a:lnTo>
                </a:path>
                <a:path w="9213215" h="5260340">
                  <a:moveTo>
                    <a:pt x="2074017" y="516344"/>
                  </a:moveTo>
                  <a:lnTo>
                    <a:pt x="2049043" y="516344"/>
                  </a:lnTo>
                </a:path>
                <a:path w="9213215" h="5260340">
                  <a:moveTo>
                    <a:pt x="2024062" y="516344"/>
                  </a:moveTo>
                  <a:lnTo>
                    <a:pt x="1999103" y="516344"/>
                  </a:lnTo>
                </a:path>
                <a:path w="9213215" h="5260340">
                  <a:moveTo>
                    <a:pt x="917774" y="516346"/>
                  </a:moveTo>
                  <a:lnTo>
                    <a:pt x="899591" y="516344"/>
                  </a:lnTo>
                </a:path>
                <a:path w="9213215" h="5260340">
                  <a:moveTo>
                    <a:pt x="874566" y="516344"/>
                  </a:moveTo>
                  <a:lnTo>
                    <a:pt x="849585" y="516344"/>
                  </a:lnTo>
                </a:path>
                <a:path w="9213215" h="5260340">
                  <a:moveTo>
                    <a:pt x="824604" y="516344"/>
                  </a:moveTo>
                  <a:lnTo>
                    <a:pt x="799630" y="516344"/>
                  </a:lnTo>
                </a:path>
                <a:path w="9213215" h="5260340">
                  <a:moveTo>
                    <a:pt x="774623" y="516344"/>
                  </a:moveTo>
                  <a:lnTo>
                    <a:pt x="749649" y="516344"/>
                  </a:lnTo>
                </a:path>
                <a:path w="9213215" h="5260340">
                  <a:moveTo>
                    <a:pt x="724668" y="516344"/>
                  </a:moveTo>
                  <a:lnTo>
                    <a:pt x="699693" y="516344"/>
                  </a:lnTo>
                </a:path>
                <a:path w="9213215" h="5260340">
                  <a:moveTo>
                    <a:pt x="674662" y="516344"/>
                  </a:moveTo>
                  <a:lnTo>
                    <a:pt x="650057" y="516326"/>
                  </a:lnTo>
                </a:path>
                <a:path w="9213215" h="5260340">
                  <a:moveTo>
                    <a:pt x="9114485" y="566260"/>
                  </a:moveTo>
                  <a:lnTo>
                    <a:pt x="9095759" y="566255"/>
                  </a:lnTo>
                </a:path>
                <a:path w="9213215" h="5260340">
                  <a:moveTo>
                    <a:pt x="9070740" y="566255"/>
                  </a:moveTo>
                  <a:lnTo>
                    <a:pt x="9045721" y="566255"/>
                  </a:lnTo>
                </a:path>
                <a:path w="9213215" h="5260340">
                  <a:moveTo>
                    <a:pt x="9020765" y="566255"/>
                  </a:moveTo>
                  <a:lnTo>
                    <a:pt x="8995810" y="566255"/>
                  </a:lnTo>
                </a:path>
                <a:path w="9213215" h="5260340">
                  <a:moveTo>
                    <a:pt x="8970791" y="566255"/>
                  </a:moveTo>
                  <a:lnTo>
                    <a:pt x="8945835" y="566255"/>
                  </a:lnTo>
                </a:path>
                <a:path w="9213215" h="5260340">
                  <a:moveTo>
                    <a:pt x="8920816" y="566255"/>
                  </a:moveTo>
                  <a:lnTo>
                    <a:pt x="8895861" y="566255"/>
                  </a:lnTo>
                </a:path>
                <a:path w="9213215" h="5260340">
                  <a:moveTo>
                    <a:pt x="8870842" y="566255"/>
                  </a:moveTo>
                  <a:lnTo>
                    <a:pt x="8845823" y="566255"/>
                  </a:lnTo>
                </a:path>
                <a:path w="9213215" h="5260340">
                  <a:moveTo>
                    <a:pt x="8820867" y="566255"/>
                  </a:moveTo>
                  <a:lnTo>
                    <a:pt x="8818621" y="566263"/>
                  </a:lnTo>
                </a:path>
                <a:path w="9213215" h="5260340">
                  <a:moveTo>
                    <a:pt x="6508959" y="566255"/>
                  </a:moveTo>
                  <a:lnTo>
                    <a:pt x="6496958" y="566255"/>
                  </a:lnTo>
                </a:path>
                <a:path w="9213215" h="5260340">
                  <a:moveTo>
                    <a:pt x="6471939" y="566255"/>
                  </a:moveTo>
                  <a:lnTo>
                    <a:pt x="6446983" y="566255"/>
                  </a:lnTo>
                </a:path>
                <a:path w="9213215" h="5260340">
                  <a:moveTo>
                    <a:pt x="6422028" y="566255"/>
                  </a:moveTo>
                  <a:lnTo>
                    <a:pt x="6397009" y="566255"/>
                  </a:lnTo>
                </a:path>
                <a:path w="9213215" h="5260340">
                  <a:moveTo>
                    <a:pt x="6372053" y="566255"/>
                  </a:moveTo>
                  <a:lnTo>
                    <a:pt x="6347034" y="566255"/>
                  </a:lnTo>
                </a:path>
                <a:path w="9213215" h="5260340">
                  <a:moveTo>
                    <a:pt x="4965084" y="566255"/>
                  </a:moveTo>
                  <a:lnTo>
                    <a:pt x="4947685" y="566255"/>
                  </a:lnTo>
                </a:path>
                <a:path w="9213215" h="5260340">
                  <a:moveTo>
                    <a:pt x="4922729" y="566255"/>
                  </a:moveTo>
                  <a:lnTo>
                    <a:pt x="4897710" y="566255"/>
                  </a:lnTo>
                </a:path>
                <a:path w="9213215" h="5260340">
                  <a:moveTo>
                    <a:pt x="4872691" y="566255"/>
                  </a:moveTo>
                  <a:lnTo>
                    <a:pt x="4847736" y="566255"/>
                  </a:lnTo>
                </a:path>
                <a:path w="9213215" h="5260340">
                  <a:moveTo>
                    <a:pt x="4822717" y="566255"/>
                  </a:moveTo>
                  <a:lnTo>
                    <a:pt x="4797761" y="566255"/>
                  </a:lnTo>
                </a:path>
                <a:path w="9213215" h="5260340">
                  <a:moveTo>
                    <a:pt x="4772742" y="566255"/>
                  </a:moveTo>
                  <a:lnTo>
                    <a:pt x="4747787" y="566255"/>
                  </a:lnTo>
                </a:path>
                <a:path w="9213215" h="5260340">
                  <a:moveTo>
                    <a:pt x="4722768" y="566255"/>
                  </a:moveTo>
                  <a:lnTo>
                    <a:pt x="4711813" y="566255"/>
                  </a:lnTo>
                </a:path>
                <a:path w="9213215" h="5260340">
                  <a:moveTo>
                    <a:pt x="2200883" y="566255"/>
                  </a:moveTo>
                  <a:lnTo>
                    <a:pt x="2198985" y="566255"/>
                  </a:lnTo>
                </a:path>
                <a:path w="9213215" h="5260340">
                  <a:moveTo>
                    <a:pt x="2174005" y="566255"/>
                  </a:moveTo>
                  <a:lnTo>
                    <a:pt x="2148979" y="566255"/>
                  </a:lnTo>
                </a:path>
                <a:path w="9213215" h="5260340">
                  <a:moveTo>
                    <a:pt x="2123998" y="566255"/>
                  </a:moveTo>
                  <a:lnTo>
                    <a:pt x="2098998" y="566255"/>
                  </a:lnTo>
                </a:path>
                <a:path w="9213215" h="5260340">
                  <a:moveTo>
                    <a:pt x="2074017" y="566255"/>
                  </a:moveTo>
                  <a:lnTo>
                    <a:pt x="2049043" y="566255"/>
                  </a:lnTo>
                </a:path>
                <a:path w="9213215" h="5260340">
                  <a:moveTo>
                    <a:pt x="2024062" y="566255"/>
                  </a:moveTo>
                  <a:lnTo>
                    <a:pt x="1999047" y="566255"/>
                  </a:lnTo>
                </a:path>
                <a:path w="9213215" h="5260340">
                  <a:moveTo>
                    <a:pt x="874566" y="566255"/>
                  </a:moveTo>
                  <a:lnTo>
                    <a:pt x="849585" y="566255"/>
                  </a:lnTo>
                </a:path>
                <a:path w="9213215" h="5260340">
                  <a:moveTo>
                    <a:pt x="824604" y="566255"/>
                  </a:moveTo>
                  <a:lnTo>
                    <a:pt x="799630" y="566255"/>
                  </a:lnTo>
                </a:path>
                <a:path w="9213215" h="5260340">
                  <a:moveTo>
                    <a:pt x="774623" y="566255"/>
                  </a:moveTo>
                  <a:lnTo>
                    <a:pt x="749649" y="566255"/>
                  </a:lnTo>
                </a:path>
                <a:path w="9213215" h="5260340">
                  <a:moveTo>
                    <a:pt x="724668" y="566255"/>
                  </a:moveTo>
                  <a:lnTo>
                    <a:pt x="699693" y="566255"/>
                  </a:lnTo>
                </a:path>
                <a:path w="9213215" h="5260340">
                  <a:moveTo>
                    <a:pt x="9152239" y="616212"/>
                  </a:moveTo>
                  <a:lnTo>
                    <a:pt x="9145733" y="616230"/>
                  </a:lnTo>
                </a:path>
                <a:path w="9213215" h="5260340">
                  <a:moveTo>
                    <a:pt x="9120778" y="616230"/>
                  </a:moveTo>
                  <a:lnTo>
                    <a:pt x="9095759" y="616230"/>
                  </a:lnTo>
                </a:path>
                <a:path w="9213215" h="5260340">
                  <a:moveTo>
                    <a:pt x="9070740" y="616230"/>
                  </a:moveTo>
                  <a:lnTo>
                    <a:pt x="9045721" y="616230"/>
                  </a:lnTo>
                </a:path>
                <a:path w="9213215" h="5260340">
                  <a:moveTo>
                    <a:pt x="9020765" y="616230"/>
                  </a:moveTo>
                  <a:lnTo>
                    <a:pt x="8995810" y="616230"/>
                  </a:lnTo>
                </a:path>
                <a:path w="9213215" h="5260340">
                  <a:moveTo>
                    <a:pt x="8970791" y="616230"/>
                  </a:moveTo>
                  <a:lnTo>
                    <a:pt x="8945835" y="616230"/>
                  </a:lnTo>
                </a:path>
                <a:path w="9213215" h="5260340">
                  <a:moveTo>
                    <a:pt x="8920816" y="616230"/>
                  </a:moveTo>
                  <a:lnTo>
                    <a:pt x="8895861" y="616230"/>
                  </a:lnTo>
                </a:path>
                <a:path w="9213215" h="5260340">
                  <a:moveTo>
                    <a:pt x="8870842" y="616230"/>
                  </a:moveTo>
                  <a:lnTo>
                    <a:pt x="8845823" y="616230"/>
                  </a:lnTo>
                </a:path>
                <a:path w="9213215" h="5260340">
                  <a:moveTo>
                    <a:pt x="8820867" y="616230"/>
                  </a:moveTo>
                  <a:lnTo>
                    <a:pt x="8803526" y="616227"/>
                  </a:lnTo>
                </a:path>
                <a:path w="9213215" h="5260340">
                  <a:moveTo>
                    <a:pt x="6508959" y="616230"/>
                  </a:moveTo>
                  <a:lnTo>
                    <a:pt x="6496958" y="616230"/>
                  </a:lnTo>
                </a:path>
                <a:path w="9213215" h="5260340">
                  <a:moveTo>
                    <a:pt x="6471939" y="616230"/>
                  </a:moveTo>
                  <a:lnTo>
                    <a:pt x="6446983" y="616230"/>
                  </a:lnTo>
                </a:path>
                <a:path w="9213215" h="5260340">
                  <a:moveTo>
                    <a:pt x="6422028" y="616230"/>
                  </a:moveTo>
                  <a:lnTo>
                    <a:pt x="6397009" y="616230"/>
                  </a:lnTo>
                </a:path>
                <a:path w="9213215" h="5260340">
                  <a:moveTo>
                    <a:pt x="6372053" y="616230"/>
                  </a:moveTo>
                  <a:lnTo>
                    <a:pt x="6347034" y="616230"/>
                  </a:lnTo>
                </a:path>
                <a:path w="9213215" h="5260340">
                  <a:moveTo>
                    <a:pt x="4965084" y="616230"/>
                  </a:moveTo>
                  <a:lnTo>
                    <a:pt x="4947685" y="616230"/>
                  </a:lnTo>
                </a:path>
                <a:path w="9213215" h="5260340">
                  <a:moveTo>
                    <a:pt x="4922729" y="616230"/>
                  </a:moveTo>
                  <a:lnTo>
                    <a:pt x="4897710" y="616230"/>
                  </a:lnTo>
                </a:path>
                <a:path w="9213215" h="5260340">
                  <a:moveTo>
                    <a:pt x="4872691" y="616230"/>
                  </a:moveTo>
                  <a:lnTo>
                    <a:pt x="4847736" y="616230"/>
                  </a:lnTo>
                </a:path>
                <a:path w="9213215" h="5260340">
                  <a:moveTo>
                    <a:pt x="4822717" y="616230"/>
                  </a:moveTo>
                  <a:lnTo>
                    <a:pt x="4797761" y="616230"/>
                  </a:lnTo>
                </a:path>
                <a:path w="9213215" h="5260340">
                  <a:moveTo>
                    <a:pt x="4772742" y="616230"/>
                  </a:moveTo>
                  <a:lnTo>
                    <a:pt x="4747787" y="616230"/>
                  </a:lnTo>
                </a:path>
                <a:path w="9213215" h="5260340">
                  <a:moveTo>
                    <a:pt x="4722768" y="616230"/>
                  </a:moveTo>
                  <a:lnTo>
                    <a:pt x="4711776" y="616230"/>
                  </a:lnTo>
                </a:path>
                <a:path w="9213215" h="5260340">
                  <a:moveTo>
                    <a:pt x="2200929" y="616230"/>
                  </a:moveTo>
                  <a:lnTo>
                    <a:pt x="2198985" y="616230"/>
                  </a:lnTo>
                </a:path>
                <a:path w="9213215" h="5260340">
                  <a:moveTo>
                    <a:pt x="2174005" y="616230"/>
                  </a:moveTo>
                  <a:lnTo>
                    <a:pt x="2148979" y="616230"/>
                  </a:lnTo>
                </a:path>
                <a:path w="9213215" h="5260340">
                  <a:moveTo>
                    <a:pt x="2123998" y="616230"/>
                  </a:moveTo>
                  <a:lnTo>
                    <a:pt x="2098998" y="616230"/>
                  </a:lnTo>
                </a:path>
                <a:path w="9213215" h="5260340">
                  <a:moveTo>
                    <a:pt x="2074017" y="616230"/>
                  </a:moveTo>
                  <a:lnTo>
                    <a:pt x="2049043" y="616230"/>
                  </a:lnTo>
                </a:path>
                <a:path w="9213215" h="5260340">
                  <a:moveTo>
                    <a:pt x="2024062" y="616230"/>
                  </a:moveTo>
                  <a:lnTo>
                    <a:pt x="1998992" y="616230"/>
                  </a:lnTo>
                </a:path>
                <a:path w="9213215" h="5260340">
                  <a:moveTo>
                    <a:pt x="874566" y="616230"/>
                  </a:moveTo>
                  <a:lnTo>
                    <a:pt x="849585" y="616230"/>
                  </a:lnTo>
                </a:path>
                <a:path w="9213215" h="5260340">
                  <a:moveTo>
                    <a:pt x="824604" y="616230"/>
                  </a:moveTo>
                  <a:lnTo>
                    <a:pt x="799630" y="616230"/>
                  </a:lnTo>
                </a:path>
                <a:path w="9213215" h="5260340">
                  <a:moveTo>
                    <a:pt x="774623" y="616230"/>
                  </a:moveTo>
                  <a:lnTo>
                    <a:pt x="749649" y="616230"/>
                  </a:lnTo>
                </a:path>
                <a:path w="9213215" h="5260340">
                  <a:moveTo>
                    <a:pt x="724668" y="616230"/>
                  </a:moveTo>
                  <a:lnTo>
                    <a:pt x="699693" y="616230"/>
                  </a:lnTo>
                </a:path>
                <a:path w="9213215" h="5260340">
                  <a:moveTo>
                    <a:pt x="9170689" y="666268"/>
                  </a:moveTo>
                  <a:lnTo>
                    <a:pt x="9145733" y="666268"/>
                  </a:lnTo>
                </a:path>
                <a:path w="9213215" h="5260340">
                  <a:moveTo>
                    <a:pt x="9120778" y="666268"/>
                  </a:moveTo>
                  <a:lnTo>
                    <a:pt x="9095759" y="666268"/>
                  </a:lnTo>
                </a:path>
                <a:path w="9213215" h="5260340">
                  <a:moveTo>
                    <a:pt x="9070740" y="666268"/>
                  </a:moveTo>
                  <a:lnTo>
                    <a:pt x="9045721" y="666268"/>
                  </a:lnTo>
                </a:path>
                <a:path w="9213215" h="5260340">
                  <a:moveTo>
                    <a:pt x="9020765" y="666268"/>
                  </a:moveTo>
                  <a:lnTo>
                    <a:pt x="8995810" y="666268"/>
                  </a:lnTo>
                </a:path>
                <a:path w="9213215" h="5260340">
                  <a:moveTo>
                    <a:pt x="8970791" y="666268"/>
                  </a:moveTo>
                  <a:lnTo>
                    <a:pt x="8945835" y="666268"/>
                  </a:lnTo>
                </a:path>
                <a:path w="9213215" h="5260340">
                  <a:moveTo>
                    <a:pt x="8920816" y="666268"/>
                  </a:moveTo>
                  <a:lnTo>
                    <a:pt x="8895861" y="666268"/>
                  </a:lnTo>
                </a:path>
                <a:path w="9213215" h="5260340">
                  <a:moveTo>
                    <a:pt x="8870842" y="666268"/>
                  </a:moveTo>
                  <a:lnTo>
                    <a:pt x="8845823" y="666268"/>
                  </a:lnTo>
                </a:path>
                <a:path w="9213215" h="5260340">
                  <a:moveTo>
                    <a:pt x="8820867" y="666268"/>
                  </a:moveTo>
                  <a:lnTo>
                    <a:pt x="8795912" y="666268"/>
                  </a:lnTo>
                </a:path>
                <a:path w="9213215" h="5260340">
                  <a:moveTo>
                    <a:pt x="6508959" y="666268"/>
                  </a:moveTo>
                  <a:lnTo>
                    <a:pt x="6496958" y="666268"/>
                  </a:lnTo>
                </a:path>
                <a:path w="9213215" h="5260340">
                  <a:moveTo>
                    <a:pt x="6471939" y="666268"/>
                  </a:moveTo>
                  <a:lnTo>
                    <a:pt x="6446983" y="666268"/>
                  </a:lnTo>
                </a:path>
                <a:path w="9213215" h="5260340">
                  <a:moveTo>
                    <a:pt x="6422028" y="666268"/>
                  </a:moveTo>
                  <a:lnTo>
                    <a:pt x="6397009" y="666268"/>
                  </a:lnTo>
                </a:path>
                <a:path w="9213215" h="5260340">
                  <a:moveTo>
                    <a:pt x="6372053" y="666268"/>
                  </a:moveTo>
                  <a:lnTo>
                    <a:pt x="6347034" y="666268"/>
                  </a:lnTo>
                </a:path>
                <a:path w="9213215" h="5260340">
                  <a:moveTo>
                    <a:pt x="4965084" y="666268"/>
                  </a:moveTo>
                  <a:lnTo>
                    <a:pt x="4947685" y="666268"/>
                  </a:lnTo>
                </a:path>
                <a:path w="9213215" h="5260340">
                  <a:moveTo>
                    <a:pt x="4922729" y="666268"/>
                  </a:moveTo>
                  <a:lnTo>
                    <a:pt x="4897710" y="666268"/>
                  </a:lnTo>
                </a:path>
                <a:path w="9213215" h="5260340">
                  <a:moveTo>
                    <a:pt x="4872691" y="666268"/>
                  </a:moveTo>
                  <a:lnTo>
                    <a:pt x="4847736" y="666268"/>
                  </a:lnTo>
                </a:path>
                <a:path w="9213215" h="5260340">
                  <a:moveTo>
                    <a:pt x="4822717" y="666268"/>
                  </a:moveTo>
                  <a:lnTo>
                    <a:pt x="4797761" y="666268"/>
                  </a:lnTo>
                </a:path>
                <a:path w="9213215" h="5260340">
                  <a:moveTo>
                    <a:pt x="4772742" y="666268"/>
                  </a:moveTo>
                  <a:lnTo>
                    <a:pt x="4747787" y="666268"/>
                  </a:lnTo>
                </a:path>
                <a:path w="9213215" h="5260340">
                  <a:moveTo>
                    <a:pt x="4722768" y="666268"/>
                  </a:moveTo>
                  <a:lnTo>
                    <a:pt x="4711738" y="666268"/>
                  </a:lnTo>
                </a:path>
                <a:path w="9213215" h="5260340">
                  <a:moveTo>
                    <a:pt x="2200975" y="666268"/>
                  </a:moveTo>
                  <a:lnTo>
                    <a:pt x="2198985" y="666268"/>
                  </a:lnTo>
                </a:path>
                <a:path w="9213215" h="5260340">
                  <a:moveTo>
                    <a:pt x="2174005" y="666268"/>
                  </a:moveTo>
                  <a:lnTo>
                    <a:pt x="2148979" y="666268"/>
                  </a:lnTo>
                </a:path>
                <a:path w="9213215" h="5260340">
                  <a:moveTo>
                    <a:pt x="2123998" y="666268"/>
                  </a:moveTo>
                  <a:lnTo>
                    <a:pt x="2098998" y="666268"/>
                  </a:lnTo>
                </a:path>
                <a:path w="9213215" h="5260340">
                  <a:moveTo>
                    <a:pt x="2074017" y="666268"/>
                  </a:moveTo>
                  <a:lnTo>
                    <a:pt x="2049043" y="666268"/>
                  </a:lnTo>
                </a:path>
                <a:path w="9213215" h="5260340">
                  <a:moveTo>
                    <a:pt x="2024062" y="666268"/>
                  </a:moveTo>
                  <a:lnTo>
                    <a:pt x="1998936" y="666267"/>
                  </a:lnTo>
                </a:path>
                <a:path w="9213215" h="5260340">
                  <a:moveTo>
                    <a:pt x="874566" y="666268"/>
                  </a:moveTo>
                  <a:lnTo>
                    <a:pt x="849585" y="666268"/>
                  </a:lnTo>
                </a:path>
                <a:path w="9213215" h="5260340">
                  <a:moveTo>
                    <a:pt x="824604" y="666268"/>
                  </a:moveTo>
                  <a:lnTo>
                    <a:pt x="799630" y="666268"/>
                  </a:lnTo>
                </a:path>
                <a:path w="9213215" h="5260340">
                  <a:moveTo>
                    <a:pt x="774623" y="666268"/>
                  </a:moveTo>
                  <a:lnTo>
                    <a:pt x="749649" y="666268"/>
                  </a:lnTo>
                </a:path>
                <a:path w="9213215" h="5260340">
                  <a:moveTo>
                    <a:pt x="724668" y="666268"/>
                  </a:moveTo>
                  <a:lnTo>
                    <a:pt x="699693" y="666268"/>
                  </a:lnTo>
                </a:path>
                <a:path w="9213215" h="5260340">
                  <a:moveTo>
                    <a:pt x="9197269" y="716252"/>
                  </a:moveTo>
                  <a:lnTo>
                    <a:pt x="9195708" y="716242"/>
                  </a:lnTo>
                </a:path>
                <a:path w="9213215" h="5260340">
                  <a:moveTo>
                    <a:pt x="9170689" y="716242"/>
                  </a:moveTo>
                  <a:lnTo>
                    <a:pt x="9145733" y="716242"/>
                  </a:lnTo>
                </a:path>
                <a:path w="9213215" h="5260340">
                  <a:moveTo>
                    <a:pt x="9120778" y="716242"/>
                  </a:moveTo>
                  <a:lnTo>
                    <a:pt x="9095759" y="716242"/>
                  </a:lnTo>
                </a:path>
                <a:path w="9213215" h="5260340">
                  <a:moveTo>
                    <a:pt x="9070740" y="716242"/>
                  </a:moveTo>
                  <a:lnTo>
                    <a:pt x="9045721" y="716242"/>
                  </a:lnTo>
                </a:path>
                <a:path w="9213215" h="5260340">
                  <a:moveTo>
                    <a:pt x="9020765" y="716242"/>
                  </a:moveTo>
                  <a:lnTo>
                    <a:pt x="8995810" y="716242"/>
                  </a:lnTo>
                </a:path>
                <a:path w="9213215" h="5260340">
                  <a:moveTo>
                    <a:pt x="8970791" y="716242"/>
                  </a:moveTo>
                  <a:lnTo>
                    <a:pt x="8945835" y="716242"/>
                  </a:lnTo>
                </a:path>
                <a:path w="9213215" h="5260340">
                  <a:moveTo>
                    <a:pt x="8920816" y="716242"/>
                  </a:moveTo>
                  <a:lnTo>
                    <a:pt x="8895861" y="716242"/>
                  </a:lnTo>
                </a:path>
                <a:path w="9213215" h="5260340">
                  <a:moveTo>
                    <a:pt x="8870842" y="716242"/>
                  </a:moveTo>
                  <a:lnTo>
                    <a:pt x="8845823" y="716242"/>
                  </a:lnTo>
                </a:path>
                <a:path w="9213215" h="5260340">
                  <a:moveTo>
                    <a:pt x="8820867" y="716242"/>
                  </a:moveTo>
                  <a:lnTo>
                    <a:pt x="8795912" y="716242"/>
                  </a:lnTo>
                </a:path>
                <a:path w="9213215" h="5260340">
                  <a:moveTo>
                    <a:pt x="8770893" y="716242"/>
                  </a:moveTo>
                  <a:lnTo>
                    <a:pt x="8745937" y="716242"/>
                  </a:lnTo>
                </a:path>
                <a:path w="9213215" h="5260340">
                  <a:moveTo>
                    <a:pt x="6508959" y="716242"/>
                  </a:moveTo>
                  <a:lnTo>
                    <a:pt x="6496958" y="716242"/>
                  </a:lnTo>
                </a:path>
                <a:path w="9213215" h="5260340">
                  <a:moveTo>
                    <a:pt x="6471939" y="716242"/>
                  </a:moveTo>
                  <a:lnTo>
                    <a:pt x="6446983" y="716242"/>
                  </a:lnTo>
                </a:path>
                <a:path w="9213215" h="5260340">
                  <a:moveTo>
                    <a:pt x="6422028" y="716242"/>
                  </a:moveTo>
                  <a:lnTo>
                    <a:pt x="6397009" y="716242"/>
                  </a:lnTo>
                </a:path>
                <a:path w="9213215" h="5260340">
                  <a:moveTo>
                    <a:pt x="6372053" y="716242"/>
                  </a:moveTo>
                  <a:lnTo>
                    <a:pt x="6347034" y="716242"/>
                  </a:lnTo>
                </a:path>
                <a:path w="9213215" h="5260340">
                  <a:moveTo>
                    <a:pt x="4965084" y="716242"/>
                  </a:moveTo>
                  <a:lnTo>
                    <a:pt x="4947685" y="716242"/>
                  </a:lnTo>
                </a:path>
                <a:path w="9213215" h="5260340">
                  <a:moveTo>
                    <a:pt x="4922729" y="716242"/>
                  </a:moveTo>
                  <a:lnTo>
                    <a:pt x="4897710" y="716242"/>
                  </a:lnTo>
                </a:path>
                <a:path w="9213215" h="5260340">
                  <a:moveTo>
                    <a:pt x="4872691" y="716242"/>
                  </a:moveTo>
                  <a:lnTo>
                    <a:pt x="4847736" y="716242"/>
                  </a:lnTo>
                </a:path>
                <a:path w="9213215" h="5260340">
                  <a:moveTo>
                    <a:pt x="4822717" y="716242"/>
                  </a:moveTo>
                  <a:lnTo>
                    <a:pt x="4797761" y="716242"/>
                  </a:lnTo>
                </a:path>
                <a:path w="9213215" h="5260340">
                  <a:moveTo>
                    <a:pt x="4772742" y="716242"/>
                  </a:moveTo>
                  <a:lnTo>
                    <a:pt x="4747787" y="716242"/>
                  </a:lnTo>
                </a:path>
                <a:path w="9213215" h="5260340">
                  <a:moveTo>
                    <a:pt x="4722768" y="716242"/>
                  </a:moveTo>
                  <a:lnTo>
                    <a:pt x="4707742" y="716236"/>
                  </a:lnTo>
                </a:path>
                <a:path w="9213215" h="5260340">
                  <a:moveTo>
                    <a:pt x="2201701" y="716245"/>
                  </a:moveTo>
                  <a:lnTo>
                    <a:pt x="2198985" y="716242"/>
                  </a:lnTo>
                </a:path>
                <a:path w="9213215" h="5260340">
                  <a:moveTo>
                    <a:pt x="2174005" y="716242"/>
                  </a:moveTo>
                  <a:lnTo>
                    <a:pt x="2148979" y="716242"/>
                  </a:lnTo>
                </a:path>
                <a:path w="9213215" h="5260340">
                  <a:moveTo>
                    <a:pt x="2123998" y="716242"/>
                  </a:moveTo>
                  <a:lnTo>
                    <a:pt x="2098998" y="716242"/>
                  </a:lnTo>
                </a:path>
                <a:path w="9213215" h="5260340">
                  <a:moveTo>
                    <a:pt x="2074017" y="716242"/>
                  </a:moveTo>
                  <a:lnTo>
                    <a:pt x="2049043" y="716242"/>
                  </a:lnTo>
                </a:path>
                <a:path w="9213215" h="5260340">
                  <a:moveTo>
                    <a:pt x="2024062" y="716242"/>
                  </a:moveTo>
                  <a:lnTo>
                    <a:pt x="1999062" y="716242"/>
                  </a:lnTo>
                </a:path>
                <a:path w="9213215" h="5260340">
                  <a:moveTo>
                    <a:pt x="874566" y="716242"/>
                  </a:moveTo>
                  <a:lnTo>
                    <a:pt x="849585" y="716242"/>
                  </a:lnTo>
                </a:path>
                <a:path w="9213215" h="5260340">
                  <a:moveTo>
                    <a:pt x="824604" y="716242"/>
                  </a:moveTo>
                  <a:lnTo>
                    <a:pt x="799630" y="716242"/>
                  </a:lnTo>
                </a:path>
                <a:path w="9213215" h="5260340">
                  <a:moveTo>
                    <a:pt x="774623" y="716242"/>
                  </a:moveTo>
                  <a:lnTo>
                    <a:pt x="749649" y="716242"/>
                  </a:lnTo>
                </a:path>
                <a:path w="9213215" h="5260340">
                  <a:moveTo>
                    <a:pt x="724668" y="716242"/>
                  </a:moveTo>
                  <a:lnTo>
                    <a:pt x="699693" y="716242"/>
                  </a:lnTo>
                </a:path>
                <a:path w="9213215" h="5260340">
                  <a:moveTo>
                    <a:pt x="9208231" y="766214"/>
                  </a:moveTo>
                  <a:lnTo>
                    <a:pt x="9195708" y="766217"/>
                  </a:lnTo>
                </a:path>
                <a:path w="9213215" h="5260340">
                  <a:moveTo>
                    <a:pt x="9170689" y="766217"/>
                  </a:moveTo>
                  <a:lnTo>
                    <a:pt x="9145733" y="766217"/>
                  </a:lnTo>
                </a:path>
                <a:path w="9213215" h="5260340">
                  <a:moveTo>
                    <a:pt x="9120778" y="766217"/>
                  </a:moveTo>
                  <a:lnTo>
                    <a:pt x="9095759" y="766217"/>
                  </a:lnTo>
                </a:path>
                <a:path w="9213215" h="5260340">
                  <a:moveTo>
                    <a:pt x="9070740" y="766217"/>
                  </a:moveTo>
                  <a:lnTo>
                    <a:pt x="9045721" y="766217"/>
                  </a:lnTo>
                </a:path>
                <a:path w="9213215" h="5260340">
                  <a:moveTo>
                    <a:pt x="9020765" y="766217"/>
                  </a:moveTo>
                  <a:lnTo>
                    <a:pt x="8995810" y="766217"/>
                  </a:lnTo>
                </a:path>
                <a:path w="9213215" h="5260340">
                  <a:moveTo>
                    <a:pt x="8970791" y="766217"/>
                  </a:moveTo>
                  <a:lnTo>
                    <a:pt x="8945835" y="766217"/>
                  </a:lnTo>
                </a:path>
                <a:path w="9213215" h="5260340">
                  <a:moveTo>
                    <a:pt x="8920816" y="766217"/>
                  </a:moveTo>
                  <a:lnTo>
                    <a:pt x="8895861" y="766217"/>
                  </a:lnTo>
                </a:path>
                <a:path w="9213215" h="5260340">
                  <a:moveTo>
                    <a:pt x="8870842" y="766217"/>
                  </a:moveTo>
                  <a:lnTo>
                    <a:pt x="8845823" y="766217"/>
                  </a:lnTo>
                </a:path>
                <a:path w="9213215" h="5260340">
                  <a:moveTo>
                    <a:pt x="8820867" y="766217"/>
                  </a:moveTo>
                  <a:lnTo>
                    <a:pt x="8795912" y="766217"/>
                  </a:lnTo>
                </a:path>
                <a:path w="9213215" h="5260340">
                  <a:moveTo>
                    <a:pt x="8770893" y="766217"/>
                  </a:moveTo>
                  <a:lnTo>
                    <a:pt x="8745937" y="766217"/>
                  </a:lnTo>
                </a:path>
                <a:path w="9213215" h="5260340">
                  <a:moveTo>
                    <a:pt x="8720918" y="766217"/>
                  </a:moveTo>
                  <a:lnTo>
                    <a:pt x="8695963" y="766217"/>
                  </a:lnTo>
                </a:path>
                <a:path w="9213215" h="5260340">
                  <a:moveTo>
                    <a:pt x="6508959" y="766217"/>
                  </a:moveTo>
                  <a:lnTo>
                    <a:pt x="6496958" y="766217"/>
                  </a:lnTo>
                </a:path>
                <a:path w="9213215" h="5260340">
                  <a:moveTo>
                    <a:pt x="6471939" y="766217"/>
                  </a:moveTo>
                  <a:lnTo>
                    <a:pt x="6446983" y="766217"/>
                  </a:lnTo>
                </a:path>
                <a:path w="9213215" h="5260340">
                  <a:moveTo>
                    <a:pt x="6422028" y="766217"/>
                  </a:moveTo>
                  <a:lnTo>
                    <a:pt x="6397009" y="766217"/>
                  </a:lnTo>
                </a:path>
                <a:path w="9213215" h="5260340">
                  <a:moveTo>
                    <a:pt x="6372053" y="766217"/>
                  </a:moveTo>
                  <a:lnTo>
                    <a:pt x="6347034" y="766217"/>
                  </a:lnTo>
                </a:path>
                <a:path w="9213215" h="5260340">
                  <a:moveTo>
                    <a:pt x="4965084" y="766217"/>
                  </a:moveTo>
                  <a:lnTo>
                    <a:pt x="4947685" y="766217"/>
                  </a:lnTo>
                </a:path>
                <a:path w="9213215" h="5260340">
                  <a:moveTo>
                    <a:pt x="4922729" y="766217"/>
                  </a:moveTo>
                  <a:lnTo>
                    <a:pt x="4897710" y="766217"/>
                  </a:lnTo>
                </a:path>
                <a:path w="9213215" h="5260340">
                  <a:moveTo>
                    <a:pt x="4872691" y="766217"/>
                  </a:moveTo>
                  <a:lnTo>
                    <a:pt x="4847736" y="766217"/>
                  </a:lnTo>
                </a:path>
                <a:path w="9213215" h="5260340">
                  <a:moveTo>
                    <a:pt x="4822717" y="766217"/>
                  </a:moveTo>
                  <a:lnTo>
                    <a:pt x="4797761" y="766217"/>
                  </a:lnTo>
                </a:path>
                <a:path w="9213215" h="5260340">
                  <a:moveTo>
                    <a:pt x="4772742" y="766217"/>
                  </a:moveTo>
                  <a:lnTo>
                    <a:pt x="4747787" y="766217"/>
                  </a:lnTo>
                </a:path>
                <a:path w="9213215" h="5260340">
                  <a:moveTo>
                    <a:pt x="4722768" y="766217"/>
                  </a:moveTo>
                  <a:lnTo>
                    <a:pt x="4697812" y="766217"/>
                  </a:lnTo>
                </a:path>
                <a:path w="9213215" h="5260340">
                  <a:moveTo>
                    <a:pt x="4672793" y="766217"/>
                  </a:moveTo>
                  <a:lnTo>
                    <a:pt x="4661473" y="766178"/>
                  </a:lnTo>
                </a:path>
                <a:path w="9213215" h="5260340">
                  <a:moveTo>
                    <a:pt x="2223966" y="766217"/>
                  </a:moveTo>
                  <a:lnTo>
                    <a:pt x="2198985" y="766217"/>
                  </a:lnTo>
                </a:path>
                <a:path w="9213215" h="5260340">
                  <a:moveTo>
                    <a:pt x="2174005" y="766217"/>
                  </a:moveTo>
                  <a:lnTo>
                    <a:pt x="2148979" y="766217"/>
                  </a:lnTo>
                </a:path>
                <a:path w="9213215" h="5260340">
                  <a:moveTo>
                    <a:pt x="2123998" y="766217"/>
                  </a:moveTo>
                  <a:lnTo>
                    <a:pt x="2098998" y="766217"/>
                  </a:lnTo>
                </a:path>
                <a:path w="9213215" h="5260340">
                  <a:moveTo>
                    <a:pt x="2074017" y="766217"/>
                  </a:moveTo>
                  <a:lnTo>
                    <a:pt x="2049043" y="766217"/>
                  </a:lnTo>
                </a:path>
                <a:path w="9213215" h="5260340">
                  <a:moveTo>
                    <a:pt x="2024062" y="766217"/>
                  </a:moveTo>
                  <a:lnTo>
                    <a:pt x="1999062" y="766217"/>
                  </a:lnTo>
                </a:path>
                <a:path w="9213215" h="5260340">
                  <a:moveTo>
                    <a:pt x="1974081" y="766217"/>
                  </a:moveTo>
                  <a:lnTo>
                    <a:pt x="1971494" y="766204"/>
                  </a:lnTo>
                </a:path>
                <a:path w="9213215" h="5260340">
                  <a:moveTo>
                    <a:pt x="908745" y="766212"/>
                  </a:moveTo>
                  <a:lnTo>
                    <a:pt x="899591" y="766217"/>
                  </a:lnTo>
                </a:path>
                <a:path w="9213215" h="5260340">
                  <a:moveTo>
                    <a:pt x="874566" y="766217"/>
                  </a:moveTo>
                  <a:lnTo>
                    <a:pt x="849585" y="766217"/>
                  </a:lnTo>
                </a:path>
                <a:path w="9213215" h="5260340">
                  <a:moveTo>
                    <a:pt x="824604" y="766217"/>
                  </a:moveTo>
                  <a:lnTo>
                    <a:pt x="799630" y="766217"/>
                  </a:lnTo>
                </a:path>
                <a:path w="9213215" h="5260340">
                  <a:moveTo>
                    <a:pt x="774623" y="766217"/>
                  </a:moveTo>
                  <a:lnTo>
                    <a:pt x="749649" y="766217"/>
                  </a:lnTo>
                </a:path>
                <a:path w="9213215" h="5260340">
                  <a:moveTo>
                    <a:pt x="724668" y="766217"/>
                  </a:moveTo>
                  <a:lnTo>
                    <a:pt x="699693" y="766217"/>
                  </a:lnTo>
                </a:path>
                <a:path w="9213215" h="5260340">
                  <a:moveTo>
                    <a:pt x="674662" y="766217"/>
                  </a:moveTo>
                  <a:lnTo>
                    <a:pt x="660433" y="766190"/>
                  </a:lnTo>
                </a:path>
                <a:path w="9213215" h="5260340">
                  <a:moveTo>
                    <a:pt x="9212729" y="816191"/>
                  </a:moveTo>
                  <a:lnTo>
                    <a:pt x="9195708" y="816191"/>
                  </a:lnTo>
                </a:path>
                <a:path w="9213215" h="5260340">
                  <a:moveTo>
                    <a:pt x="9170689" y="816191"/>
                  </a:moveTo>
                  <a:lnTo>
                    <a:pt x="9145733" y="816191"/>
                  </a:lnTo>
                </a:path>
                <a:path w="9213215" h="5260340">
                  <a:moveTo>
                    <a:pt x="9120778" y="816191"/>
                  </a:moveTo>
                  <a:lnTo>
                    <a:pt x="9095759" y="816191"/>
                  </a:lnTo>
                </a:path>
                <a:path w="9213215" h="5260340">
                  <a:moveTo>
                    <a:pt x="9070740" y="816191"/>
                  </a:moveTo>
                  <a:lnTo>
                    <a:pt x="9045721" y="816191"/>
                  </a:lnTo>
                </a:path>
                <a:path w="9213215" h="5260340">
                  <a:moveTo>
                    <a:pt x="9020765" y="816191"/>
                  </a:moveTo>
                  <a:lnTo>
                    <a:pt x="8995810" y="816191"/>
                  </a:lnTo>
                </a:path>
                <a:path w="9213215" h="5260340">
                  <a:moveTo>
                    <a:pt x="8970791" y="816191"/>
                  </a:moveTo>
                  <a:lnTo>
                    <a:pt x="8945835" y="816191"/>
                  </a:lnTo>
                </a:path>
                <a:path w="9213215" h="5260340">
                  <a:moveTo>
                    <a:pt x="8920816" y="816191"/>
                  </a:moveTo>
                  <a:lnTo>
                    <a:pt x="8895861" y="816191"/>
                  </a:lnTo>
                </a:path>
                <a:path w="9213215" h="5260340">
                  <a:moveTo>
                    <a:pt x="8870842" y="816191"/>
                  </a:moveTo>
                  <a:lnTo>
                    <a:pt x="8845823" y="816191"/>
                  </a:lnTo>
                </a:path>
                <a:path w="9213215" h="5260340">
                  <a:moveTo>
                    <a:pt x="8820867" y="816191"/>
                  </a:moveTo>
                  <a:lnTo>
                    <a:pt x="8795912" y="816191"/>
                  </a:lnTo>
                </a:path>
                <a:path w="9213215" h="5260340">
                  <a:moveTo>
                    <a:pt x="8770893" y="816191"/>
                  </a:moveTo>
                  <a:lnTo>
                    <a:pt x="8745937" y="816191"/>
                  </a:lnTo>
                </a:path>
                <a:path w="9213215" h="5260340">
                  <a:moveTo>
                    <a:pt x="8720918" y="816191"/>
                  </a:moveTo>
                  <a:lnTo>
                    <a:pt x="8695963" y="816191"/>
                  </a:lnTo>
                </a:path>
                <a:path w="9213215" h="5260340">
                  <a:moveTo>
                    <a:pt x="8670944" y="816191"/>
                  </a:moveTo>
                  <a:lnTo>
                    <a:pt x="8645925" y="816191"/>
                  </a:lnTo>
                </a:path>
                <a:path w="9213215" h="5260340">
                  <a:moveTo>
                    <a:pt x="6508959" y="816191"/>
                  </a:moveTo>
                  <a:lnTo>
                    <a:pt x="6496958" y="816191"/>
                  </a:lnTo>
                </a:path>
                <a:path w="9213215" h="5260340">
                  <a:moveTo>
                    <a:pt x="6471939" y="816191"/>
                  </a:moveTo>
                  <a:lnTo>
                    <a:pt x="6446983" y="816191"/>
                  </a:lnTo>
                </a:path>
                <a:path w="9213215" h="5260340">
                  <a:moveTo>
                    <a:pt x="6422028" y="816191"/>
                  </a:moveTo>
                  <a:lnTo>
                    <a:pt x="6397009" y="816191"/>
                  </a:lnTo>
                </a:path>
                <a:path w="9213215" h="5260340">
                  <a:moveTo>
                    <a:pt x="6372053" y="816191"/>
                  </a:moveTo>
                  <a:lnTo>
                    <a:pt x="6347034" y="816191"/>
                  </a:lnTo>
                </a:path>
                <a:path w="9213215" h="5260340">
                  <a:moveTo>
                    <a:pt x="4968958" y="816191"/>
                  </a:moveTo>
                  <a:lnTo>
                    <a:pt x="4947685" y="816191"/>
                  </a:lnTo>
                </a:path>
                <a:path w="9213215" h="5260340">
                  <a:moveTo>
                    <a:pt x="4922729" y="816191"/>
                  </a:moveTo>
                  <a:lnTo>
                    <a:pt x="4897710" y="816191"/>
                  </a:lnTo>
                </a:path>
                <a:path w="9213215" h="5260340">
                  <a:moveTo>
                    <a:pt x="4872691" y="816191"/>
                  </a:moveTo>
                  <a:lnTo>
                    <a:pt x="4847736" y="816191"/>
                  </a:lnTo>
                </a:path>
                <a:path w="9213215" h="5260340">
                  <a:moveTo>
                    <a:pt x="4822717" y="816191"/>
                  </a:moveTo>
                  <a:lnTo>
                    <a:pt x="4797761" y="816191"/>
                  </a:lnTo>
                </a:path>
                <a:path w="9213215" h="5260340">
                  <a:moveTo>
                    <a:pt x="4772742" y="816191"/>
                  </a:moveTo>
                  <a:lnTo>
                    <a:pt x="4747787" y="816191"/>
                  </a:lnTo>
                </a:path>
                <a:path w="9213215" h="5260340">
                  <a:moveTo>
                    <a:pt x="4722768" y="816191"/>
                  </a:moveTo>
                  <a:lnTo>
                    <a:pt x="4697812" y="816191"/>
                  </a:lnTo>
                </a:path>
                <a:path w="9213215" h="5260340">
                  <a:moveTo>
                    <a:pt x="4672793" y="816191"/>
                  </a:moveTo>
                  <a:lnTo>
                    <a:pt x="4647774" y="816191"/>
                  </a:lnTo>
                </a:path>
                <a:path w="9213215" h="5260340">
                  <a:moveTo>
                    <a:pt x="4622819" y="816191"/>
                  </a:moveTo>
                  <a:lnTo>
                    <a:pt x="4597863" y="816191"/>
                  </a:lnTo>
                </a:path>
                <a:path w="9213215" h="5260340">
                  <a:moveTo>
                    <a:pt x="4572844" y="816191"/>
                  </a:moveTo>
                  <a:lnTo>
                    <a:pt x="4547889" y="816191"/>
                  </a:lnTo>
                </a:path>
                <a:path w="9213215" h="5260340">
                  <a:moveTo>
                    <a:pt x="4522870" y="816191"/>
                  </a:moveTo>
                  <a:lnTo>
                    <a:pt x="4497914" y="816191"/>
                  </a:lnTo>
                </a:path>
                <a:path w="9213215" h="5260340">
                  <a:moveTo>
                    <a:pt x="4472959" y="816191"/>
                  </a:moveTo>
                  <a:lnTo>
                    <a:pt x="4447876" y="816191"/>
                  </a:lnTo>
                </a:path>
                <a:path w="9213215" h="5260340">
                  <a:moveTo>
                    <a:pt x="4422921" y="816191"/>
                  </a:moveTo>
                  <a:lnTo>
                    <a:pt x="4397965" y="816191"/>
                  </a:lnTo>
                </a:path>
                <a:path w="9213215" h="5260340">
                  <a:moveTo>
                    <a:pt x="4372946" y="816191"/>
                  </a:moveTo>
                  <a:lnTo>
                    <a:pt x="4347991" y="816191"/>
                  </a:lnTo>
                </a:path>
                <a:path w="9213215" h="5260340">
                  <a:moveTo>
                    <a:pt x="4322972" y="816191"/>
                  </a:moveTo>
                  <a:lnTo>
                    <a:pt x="4298016" y="816191"/>
                  </a:lnTo>
                </a:path>
                <a:path w="9213215" h="5260340">
                  <a:moveTo>
                    <a:pt x="4272997" y="816191"/>
                  </a:moveTo>
                  <a:lnTo>
                    <a:pt x="4247978" y="816191"/>
                  </a:lnTo>
                </a:path>
                <a:path w="9213215" h="5260340">
                  <a:moveTo>
                    <a:pt x="4223023" y="816191"/>
                  </a:moveTo>
                  <a:lnTo>
                    <a:pt x="4198004" y="816191"/>
                  </a:lnTo>
                </a:path>
                <a:path w="9213215" h="5260340">
                  <a:moveTo>
                    <a:pt x="4173048" y="816191"/>
                  </a:moveTo>
                  <a:lnTo>
                    <a:pt x="4148093" y="816191"/>
                  </a:lnTo>
                </a:path>
                <a:path w="9213215" h="5260340">
                  <a:moveTo>
                    <a:pt x="4123074" y="816191"/>
                  </a:moveTo>
                  <a:lnTo>
                    <a:pt x="4098055" y="816191"/>
                  </a:lnTo>
                </a:path>
                <a:path w="9213215" h="5260340">
                  <a:moveTo>
                    <a:pt x="4073099" y="816191"/>
                  </a:moveTo>
                  <a:lnTo>
                    <a:pt x="4048080" y="816191"/>
                  </a:lnTo>
                </a:path>
                <a:path w="9213215" h="5260340">
                  <a:moveTo>
                    <a:pt x="4023125" y="816191"/>
                  </a:moveTo>
                  <a:lnTo>
                    <a:pt x="3998106" y="816191"/>
                  </a:lnTo>
                </a:path>
                <a:path w="9213215" h="5260340">
                  <a:moveTo>
                    <a:pt x="3973150" y="816191"/>
                  </a:moveTo>
                  <a:lnTo>
                    <a:pt x="3948131" y="816191"/>
                  </a:lnTo>
                </a:path>
                <a:path w="9213215" h="5260340">
                  <a:moveTo>
                    <a:pt x="3923176" y="816191"/>
                  </a:moveTo>
                  <a:lnTo>
                    <a:pt x="3898157" y="816191"/>
                  </a:lnTo>
                </a:path>
                <a:path w="9213215" h="5260340">
                  <a:moveTo>
                    <a:pt x="3873201" y="816191"/>
                  </a:moveTo>
                  <a:lnTo>
                    <a:pt x="3848246" y="816191"/>
                  </a:lnTo>
                </a:path>
                <a:path w="9213215" h="5260340">
                  <a:moveTo>
                    <a:pt x="3823227" y="816191"/>
                  </a:moveTo>
                  <a:lnTo>
                    <a:pt x="3798208" y="816191"/>
                  </a:lnTo>
                </a:path>
                <a:path w="9213215" h="5260340">
                  <a:moveTo>
                    <a:pt x="3773189" y="816191"/>
                  </a:moveTo>
                  <a:lnTo>
                    <a:pt x="3748233" y="816191"/>
                  </a:lnTo>
                </a:path>
                <a:path w="9213215" h="5260340">
                  <a:moveTo>
                    <a:pt x="3723278" y="816191"/>
                  </a:moveTo>
                  <a:lnTo>
                    <a:pt x="3698259" y="816191"/>
                  </a:lnTo>
                </a:path>
                <a:path w="9213215" h="5260340">
                  <a:moveTo>
                    <a:pt x="3673303" y="816191"/>
                  </a:moveTo>
                  <a:lnTo>
                    <a:pt x="3648284" y="816191"/>
                  </a:lnTo>
                </a:path>
                <a:path w="9213215" h="5260340">
                  <a:moveTo>
                    <a:pt x="3623265" y="816191"/>
                  </a:moveTo>
                  <a:lnTo>
                    <a:pt x="3598310" y="816191"/>
                  </a:lnTo>
                </a:path>
                <a:path w="9213215" h="5260340">
                  <a:moveTo>
                    <a:pt x="3573291" y="816191"/>
                  </a:moveTo>
                  <a:lnTo>
                    <a:pt x="3548335" y="816191"/>
                  </a:lnTo>
                </a:path>
                <a:path w="9213215" h="5260340">
                  <a:moveTo>
                    <a:pt x="3523380" y="816191"/>
                  </a:moveTo>
                  <a:lnTo>
                    <a:pt x="3498361" y="816191"/>
                  </a:lnTo>
                </a:path>
                <a:path w="9213215" h="5260340">
                  <a:moveTo>
                    <a:pt x="3473405" y="816191"/>
                  </a:moveTo>
                  <a:lnTo>
                    <a:pt x="3448386" y="816191"/>
                  </a:lnTo>
                </a:path>
                <a:path w="9213215" h="5260340">
                  <a:moveTo>
                    <a:pt x="3423431" y="816191"/>
                  </a:moveTo>
                  <a:lnTo>
                    <a:pt x="3398412" y="816191"/>
                  </a:lnTo>
                </a:path>
                <a:path w="9213215" h="5260340">
                  <a:moveTo>
                    <a:pt x="3373393" y="816191"/>
                  </a:moveTo>
                  <a:lnTo>
                    <a:pt x="3348437" y="816191"/>
                  </a:lnTo>
                </a:path>
                <a:path w="9213215" h="5260340">
                  <a:moveTo>
                    <a:pt x="3323418" y="816191"/>
                  </a:moveTo>
                  <a:lnTo>
                    <a:pt x="3298463" y="816191"/>
                  </a:lnTo>
                </a:path>
                <a:path w="9213215" h="5260340">
                  <a:moveTo>
                    <a:pt x="3273444" y="816191"/>
                  </a:moveTo>
                  <a:lnTo>
                    <a:pt x="3248488" y="816191"/>
                  </a:lnTo>
                </a:path>
                <a:path w="9213215" h="5260340">
                  <a:moveTo>
                    <a:pt x="3223469" y="816191"/>
                  </a:moveTo>
                  <a:lnTo>
                    <a:pt x="3198514" y="816191"/>
                  </a:lnTo>
                </a:path>
                <a:path w="9213215" h="5260340">
                  <a:moveTo>
                    <a:pt x="3173495" y="816191"/>
                  </a:moveTo>
                  <a:lnTo>
                    <a:pt x="3148539" y="816191"/>
                  </a:lnTo>
                </a:path>
                <a:path w="9213215" h="5260340">
                  <a:moveTo>
                    <a:pt x="3123520" y="816191"/>
                  </a:moveTo>
                  <a:lnTo>
                    <a:pt x="3098565" y="816191"/>
                  </a:lnTo>
                </a:path>
                <a:path w="9213215" h="5260340">
                  <a:moveTo>
                    <a:pt x="3073546" y="816191"/>
                  </a:moveTo>
                  <a:lnTo>
                    <a:pt x="3048590" y="816191"/>
                  </a:lnTo>
                </a:path>
                <a:path w="9213215" h="5260340">
                  <a:moveTo>
                    <a:pt x="3023571" y="816191"/>
                  </a:moveTo>
                  <a:lnTo>
                    <a:pt x="2998616" y="816191"/>
                  </a:lnTo>
                </a:path>
                <a:path w="9213215" h="5260340">
                  <a:moveTo>
                    <a:pt x="2973597" y="816191"/>
                  </a:moveTo>
                  <a:lnTo>
                    <a:pt x="2948578" y="816191"/>
                  </a:lnTo>
                </a:path>
                <a:path w="9213215" h="5260340">
                  <a:moveTo>
                    <a:pt x="2923622" y="816191"/>
                  </a:moveTo>
                  <a:lnTo>
                    <a:pt x="2898667" y="816191"/>
                  </a:lnTo>
                </a:path>
                <a:path w="9213215" h="5260340">
                  <a:moveTo>
                    <a:pt x="2873648" y="816191"/>
                  </a:moveTo>
                  <a:lnTo>
                    <a:pt x="2848667" y="816191"/>
                  </a:lnTo>
                </a:path>
                <a:path w="9213215" h="5260340">
                  <a:moveTo>
                    <a:pt x="2823692" y="816191"/>
                  </a:moveTo>
                  <a:lnTo>
                    <a:pt x="2798711" y="816191"/>
                  </a:lnTo>
                </a:path>
                <a:path w="9213215" h="5260340">
                  <a:moveTo>
                    <a:pt x="2773686" y="816191"/>
                  </a:moveTo>
                  <a:lnTo>
                    <a:pt x="2748705" y="816191"/>
                  </a:lnTo>
                </a:path>
                <a:path w="9213215" h="5260340">
                  <a:moveTo>
                    <a:pt x="2723705" y="816191"/>
                  </a:moveTo>
                  <a:lnTo>
                    <a:pt x="2698724" y="816191"/>
                  </a:lnTo>
                </a:path>
                <a:path w="9213215" h="5260340">
                  <a:moveTo>
                    <a:pt x="2673750" y="816191"/>
                  </a:moveTo>
                  <a:lnTo>
                    <a:pt x="2648769" y="816191"/>
                  </a:lnTo>
                </a:path>
                <a:path w="9213215" h="5260340">
                  <a:moveTo>
                    <a:pt x="2623788" y="816191"/>
                  </a:moveTo>
                  <a:lnTo>
                    <a:pt x="2598788" y="816191"/>
                  </a:lnTo>
                </a:path>
                <a:path w="9213215" h="5260340">
                  <a:moveTo>
                    <a:pt x="2573782" y="816191"/>
                  </a:moveTo>
                  <a:lnTo>
                    <a:pt x="2548782" y="816191"/>
                  </a:lnTo>
                </a:path>
                <a:path w="9213215" h="5260340">
                  <a:moveTo>
                    <a:pt x="2523801" y="816191"/>
                  </a:moveTo>
                  <a:lnTo>
                    <a:pt x="2498826" y="816191"/>
                  </a:lnTo>
                </a:path>
                <a:path w="9213215" h="5260340">
                  <a:moveTo>
                    <a:pt x="2473845" y="816191"/>
                  </a:moveTo>
                  <a:lnTo>
                    <a:pt x="2448845" y="816191"/>
                  </a:lnTo>
                </a:path>
                <a:path w="9213215" h="5260340">
                  <a:moveTo>
                    <a:pt x="2423864" y="816191"/>
                  </a:moveTo>
                  <a:lnTo>
                    <a:pt x="2398883" y="816191"/>
                  </a:lnTo>
                </a:path>
                <a:path w="9213215" h="5260340">
                  <a:moveTo>
                    <a:pt x="2373909" y="816191"/>
                  </a:moveTo>
                  <a:lnTo>
                    <a:pt x="2348877" y="816191"/>
                  </a:lnTo>
                </a:path>
                <a:path w="9213215" h="5260340">
                  <a:moveTo>
                    <a:pt x="2323903" y="816191"/>
                  </a:moveTo>
                  <a:lnTo>
                    <a:pt x="2298922" y="816191"/>
                  </a:lnTo>
                </a:path>
                <a:path w="9213215" h="5260340">
                  <a:moveTo>
                    <a:pt x="2273922" y="816191"/>
                  </a:moveTo>
                  <a:lnTo>
                    <a:pt x="2248941" y="816191"/>
                  </a:lnTo>
                </a:path>
                <a:path w="9213215" h="5260340">
                  <a:moveTo>
                    <a:pt x="2223966" y="816191"/>
                  </a:moveTo>
                  <a:lnTo>
                    <a:pt x="2198985" y="816191"/>
                  </a:lnTo>
                </a:path>
                <a:path w="9213215" h="5260340">
                  <a:moveTo>
                    <a:pt x="2174005" y="816191"/>
                  </a:moveTo>
                  <a:lnTo>
                    <a:pt x="2148979" y="816191"/>
                  </a:lnTo>
                </a:path>
                <a:path w="9213215" h="5260340">
                  <a:moveTo>
                    <a:pt x="2123998" y="816191"/>
                  </a:moveTo>
                  <a:lnTo>
                    <a:pt x="2098998" y="816191"/>
                  </a:lnTo>
                </a:path>
                <a:path w="9213215" h="5260340">
                  <a:moveTo>
                    <a:pt x="2074017" y="816191"/>
                  </a:moveTo>
                  <a:lnTo>
                    <a:pt x="2049043" y="816191"/>
                  </a:lnTo>
                </a:path>
                <a:path w="9213215" h="5260340">
                  <a:moveTo>
                    <a:pt x="2024062" y="816191"/>
                  </a:moveTo>
                  <a:lnTo>
                    <a:pt x="1999062" y="816191"/>
                  </a:lnTo>
                </a:path>
                <a:path w="9213215" h="5260340">
                  <a:moveTo>
                    <a:pt x="1974081" y="816191"/>
                  </a:moveTo>
                  <a:lnTo>
                    <a:pt x="1949100" y="816191"/>
                  </a:lnTo>
                </a:path>
                <a:path w="9213215" h="5260340">
                  <a:moveTo>
                    <a:pt x="1924075" y="816191"/>
                  </a:moveTo>
                  <a:lnTo>
                    <a:pt x="1899094" y="816191"/>
                  </a:lnTo>
                </a:path>
                <a:path w="9213215" h="5260340">
                  <a:moveTo>
                    <a:pt x="1874119" y="816191"/>
                  </a:moveTo>
                  <a:lnTo>
                    <a:pt x="1849139" y="816191"/>
                  </a:lnTo>
                </a:path>
                <a:path w="9213215" h="5260340">
                  <a:moveTo>
                    <a:pt x="1824139" y="816191"/>
                  </a:moveTo>
                  <a:lnTo>
                    <a:pt x="1799158" y="816191"/>
                  </a:lnTo>
                </a:path>
                <a:path w="9213215" h="5260340">
                  <a:moveTo>
                    <a:pt x="1774177" y="816191"/>
                  </a:moveTo>
                  <a:lnTo>
                    <a:pt x="1749202" y="816191"/>
                  </a:lnTo>
                </a:path>
                <a:path w="9213215" h="5260340">
                  <a:moveTo>
                    <a:pt x="1724171" y="816191"/>
                  </a:moveTo>
                  <a:lnTo>
                    <a:pt x="1699196" y="816191"/>
                  </a:lnTo>
                </a:path>
                <a:path w="9213215" h="5260340">
                  <a:moveTo>
                    <a:pt x="1674215" y="816191"/>
                  </a:moveTo>
                  <a:lnTo>
                    <a:pt x="1649215" y="816191"/>
                  </a:lnTo>
                </a:path>
                <a:path w="9213215" h="5260340">
                  <a:moveTo>
                    <a:pt x="1624234" y="816191"/>
                  </a:moveTo>
                  <a:lnTo>
                    <a:pt x="1599260" y="816191"/>
                  </a:lnTo>
                </a:path>
                <a:path w="9213215" h="5260340">
                  <a:moveTo>
                    <a:pt x="1574279" y="816191"/>
                  </a:moveTo>
                  <a:lnTo>
                    <a:pt x="1549279" y="816191"/>
                  </a:lnTo>
                </a:path>
                <a:path w="9213215" h="5260340">
                  <a:moveTo>
                    <a:pt x="1524298" y="816191"/>
                  </a:moveTo>
                  <a:lnTo>
                    <a:pt x="1499273" y="816191"/>
                  </a:lnTo>
                </a:path>
                <a:path w="9213215" h="5260340">
                  <a:moveTo>
                    <a:pt x="1474292" y="816191"/>
                  </a:moveTo>
                  <a:lnTo>
                    <a:pt x="1449311" y="816191"/>
                  </a:lnTo>
                </a:path>
                <a:path w="9213215" h="5260340">
                  <a:moveTo>
                    <a:pt x="1424336" y="816191"/>
                  </a:moveTo>
                  <a:lnTo>
                    <a:pt x="1399355" y="816191"/>
                  </a:lnTo>
                </a:path>
                <a:path w="9213215" h="5260340">
                  <a:moveTo>
                    <a:pt x="1374355" y="816191"/>
                  </a:moveTo>
                  <a:lnTo>
                    <a:pt x="1349375" y="816191"/>
                  </a:lnTo>
                </a:path>
                <a:path w="9213215" h="5260340">
                  <a:moveTo>
                    <a:pt x="1324394" y="816191"/>
                  </a:moveTo>
                  <a:lnTo>
                    <a:pt x="1299368" y="816191"/>
                  </a:lnTo>
                </a:path>
                <a:path w="9213215" h="5260340">
                  <a:moveTo>
                    <a:pt x="1274387" y="816191"/>
                  </a:moveTo>
                  <a:lnTo>
                    <a:pt x="1249413" y="816191"/>
                  </a:lnTo>
                </a:path>
                <a:path w="9213215" h="5260340">
                  <a:moveTo>
                    <a:pt x="1224432" y="816191"/>
                  </a:moveTo>
                  <a:lnTo>
                    <a:pt x="1199432" y="816191"/>
                  </a:lnTo>
                </a:path>
                <a:path w="9213215" h="5260340">
                  <a:moveTo>
                    <a:pt x="1174451" y="816191"/>
                  </a:moveTo>
                  <a:lnTo>
                    <a:pt x="1149477" y="816191"/>
                  </a:lnTo>
                </a:path>
                <a:path w="9213215" h="5260340">
                  <a:moveTo>
                    <a:pt x="1124496" y="816191"/>
                  </a:moveTo>
                  <a:lnTo>
                    <a:pt x="1099470" y="816191"/>
                  </a:lnTo>
                </a:path>
                <a:path w="9213215" h="5260340">
                  <a:moveTo>
                    <a:pt x="1074489" y="816191"/>
                  </a:moveTo>
                  <a:lnTo>
                    <a:pt x="1049483" y="816191"/>
                  </a:lnTo>
                </a:path>
                <a:path w="9213215" h="5260340">
                  <a:moveTo>
                    <a:pt x="1024509" y="816191"/>
                  </a:moveTo>
                  <a:lnTo>
                    <a:pt x="999528" y="816191"/>
                  </a:lnTo>
                </a:path>
                <a:path w="9213215" h="5260340">
                  <a:moveTo>
                    <a:pt x="974553" y="816191"/>
                  </a:moveTo>
                  <a:lnTo>
                    <a:pt x="949572" y="816191"/>
                  </a:lnTo>
                </a:path>
                <a:path w="9213215" h="5260340">
                  <a:moveTo>
                    <a:pt x="924572" y="816191"/>
                  </a:moveTo>
                  <a:lnTo>
                    <a:pt x="899591" y="816191"/>
                  </a:lnTo>
                </a:path>
                <a:path w="9213215" h="5260340">
                  <a:moveTo>
                    <a:pt x="874566" y="816191"/>
                  </a:moveTo>
                  <a:lnTo>
                    <a:pt x="849585" y="816191"/>
                  </a:lnTo>
                </a:path>
                <a:path w="9213215" h="5260340">
                  <a:moveTo>
                    <a:pt x="824604" y="816191"/>
                  </a:moveTo>
                  <a:lnTo>
                    <a:pt x="799630" y="816191"/>
                  </a:lnTo>
                </a:path>
                <a:path w="9213215" h="5260340">
                  <a:moveTo>
                    <a:pt x="774623" y="816191"/>
                  </a:moveTo>
                  <a:lnTo>
                    <a:pt x="749649" y="816191"/>
                  </a:lnTo>
                </a:path>
                <a:path w="9213215" h="5260340">
                  <a:moveTo>
                    <a:pt x="724668" y="816191"/>
                  </a:moveTo>
                  <a:lnTo>
                    <a:pt x="699693" y="816191"/>
                  </a:lnTo>
                </a:path>
                <a:path w="9213215" h="5260340">
                  <a:moveTo>
                    <a:pt x="674662" y="816191"/>
                  </a:moveTo>
                  <a:lnTo>
                    <a:pt x="649687" y="816191"/>
                  </a:lnTo>
                </a:path>
                <a:path w="9213215" h="5260340">
                  <a:moveTo>
                    <a:pt x="624706" y="816191"/>
                  </a:moveTo>
                  <a:lnTo>
                    <a:pt x="599700" y="816191"/>
                  </a:lnTo>
                </a:path>
                <a:path w="9213215" h="5260340">
                  <a:moveTo>
                    <a:pt x="574725" y="816191"/>
                  </a:moveTo>
                  <a:lnTo>
                    <a:pt x="549744" y="816191"/>
                  </a:lnTo>
                </a:path>
                <a:path w="9213215" h="5260340">
                  <a:moveTo>
                    <a:pt x="524770" y="816191"/>
                  </a:moveTo>
                  <a:lnTo>
                    <a:pt x="499764" y="816191"/>
                  </a:lnTo>
                </a:path>
                <a:path w="9213215" h="5260340">
                  <a:moveTo>
                    <a:pt x="474789" y="816191"/>
                  </a:moveTo>
                  <a:lnTo>
                    <a:pt x="449783" y="816191"/>
                  </a:lnTo>
                </a:path>
                <a:path w="9213215" h="5260340">
                  <a:moveTo>
                    <a:pt x="424783" y="816191"/>
                  </a:moveTo>
                  <a:lnTo>
                    <a:pt x="399802" y="816191"/>
                  </a:lnTo>
                </a:path>
                <a:path w="9213215" h="5260340">
                  <a:moveTo>
                    <a:pt x="374821" y="816191"/>
                  </a:moveTo>
                  <a:lnTo>
                    <a:pt x="349846" y="816191"/>
                  </a:lnTo>
                </a:path>
                <a:path w="9213215" h="5260340">
                  <a:moveTo>
                    <a:pt x="324840" y="816191"/>
                  </a:moveTo>
                  <a:lnTo>
                    <a:pt x="299866" y="816191"/>
                  </a:lnTo>
                </a:path>
                <a:path w="9213215" h="5260340">
                  <a:moveTo>
                    <a:pt x="274885" y="816191"/>
                  </a:moveTo>
                  <a:lnTo>
                    <a:pt x="249859" y="816191"/>
                  </a:lnTo>
                </a:path>
                <a:path w="9213215" h="5260340">
                  <a:moveTo>
                    <a:pt x="224878" y="816191"/>
                  </a:moveTo>
                  <a:lnTo>
                    <a:pt x="199904" y="816191"/>
                  </a:lnTo>
                </a:path>
                <a:path w="9213215" h="5260340">
                  <a:moveTo>
                    <a:pt x="174923" y="816191"/>
                  </a:moveTo>
                  <a:lnTo>
                    <a:pt x="149917" y="816191"/>
                  </a:lnTo>
                </a:path>
                <a:path w="9213215" h="5260340">
                  <a:moveTo>
                    <a:pt x="124942" y="816191"/>
                  </a:moveTo>
                  <a:lnTo>
                    <a:pt x="99961" y="816191"/>
                  </a:lnTo>
                </a:path>
                <a:path w="9213215" h="5260340">
                  <a:moveTo>
                    <a:pt x="74961" y="816191"/>
                  </a:moveTo>
                  <a:lnTo>
                    <a:pt x="49980" y="816191"/>
                  </a:lnTo>
                </a:path>
                <a:path w="9213215" h="5260340">
                  <a:moveTo>
                    <a:pt x="24980" y="816191"/>
                  </a:moveTo>
                  <a:lnTo>
                    <a:pt x="0" y="816191"/>
                  </a:lnTo>
                </a:path>
                <a:path w="9213215" h="5260340">
                  <a:moveTo>
                    <a:pt x="9211043" y="866164"/>
                  </a:moveTo>
                  <a:lnTo>
                    <a:pt x="9195708" y="866166"/>
                  </a:lnTo>
                </a:path>
                <a:path w="9213215" h="5260340">
                  <a:moveTo>
                    <a:pt x="9170689" y="866166"/>
                  </a:moveTo>
                  <a:lnTo>
                    <a:pt x="9145733" y="866166"/>
                  </a:lnTo>
                </a:path>
                <a:path w="9213215" h="5260340">
                  <a:moveTo>
                    <a:pt x="9120778" y="866166"/>
                  </a:moveTo>
                  <a:lnTo>
                    <a:pt x="9095759" y="866166"/>
                  </a:lnTo>
                </a:path>
                <a:path w="9213215" h="5260340">
                  <a:moveTo>
                    <a:pt x="9070740" y="866166"/>
                  </a:moveTo>
                  <a:lnTo>
                    <a:pt x="9045721" y="866166"/>
                  </a:lnTo>
                </a:path>
                <a:path w="9213215" h="5260340">
                  <a:moveTo>
                    <a:pt x="9020765" y="866166"/>
                  </a:moveTo>
                  <a:lnTo>
                    <a:pt x="8995810" y="866166"/>
                  </a:lnTo>
                </a:path>
                <a:path w="9213215" h="5260340">
                  <a:moveTo>
                    <a:pt x="8970791" y="866166"/>
                  </a:moveTo>
                  <a:lnTo>
                    <a:pt x="8945835" y="866166"/>
                  </a:lnTo>
                </a:path>
                <a:path w="9213215" h="5260340">
                  <a:moveTo>
                    <a:pt x="8920816" y="866166"/>
                  </a:moveTo>
                  <a:lnTo>
                    <a:pt x="8895861" y="866166"/>
                  </a:lnTo>
                </a:path>
                <a:path w="9213215" h="5260340">
                  <a:moveTo>
                    <a:pt x="8870842" y="866166"/>
                  </a:moveTo>
                  <a:lnTo>
                    <a:pt x="8845823" y="866166"/>
                  </a:lnTo>
                </a:path>
                <a:path w="9213215" h="5260340">
                  <a:moveTo>
                    <a:pt x="8820867" y="866166"/>
                  </a:moveTo>
                  <a:lnTo>
                    <a:pt x="8795912" y="866166"/>
                  </a:lnTo>
                </a:path>
                <a:path w="9213215" h="5260340">
                  <a:moveTo>
                    <a:pt x="8770893" y="866166"/>
                  </a:moveTo>
                  <a:lnTo>
                    <a:pt x="8745937" y="866166"/>
                  </a:lnTo>
                </a:path>
                <a:path w="9213215" h="5260340">
                  <a:moveTo>
                    <a:pt x="8720918" y="866166"/>
                  </a:moveTo>
                  <a:lnTo>
                    <a:pt x="8695963" y="866166"/>
                  </a:lnTo>
                </a:path>
                <a:path w="9213215" h="5260340">
                  <a:moveTo>
                    <a:pt x="8670944" y="866166"/>
                  </a:moveTo>
                  <a:lnTo>
                    <a:pt x="8645925" y="866166"/>
                  </a:lnTo>
                </a:path>
                <a:path w="9213215" h="5260340">
                  <a:moveTo>
                    <a:pt x="8620969" y="866166"/>
                  </a:moveTo>
                  <a:lnTo>
                    <a:pt x="8595950" y="866166"/>
                  </a:lnTo>
                </a:path>
                <a:path w="9213215" h="5260340">
                  <a:moveTo>
                    <a:pt x="6508959" y="866166"/>
                  </a:moveTo>
                  <a:lnTo>
                    <a:pt x="6496958" y="866166"/>
                  </a:lnTo>
                </a:path>
                <a:path w="9213215" h="5260340">
                  <a:moveTo>
                    <a:pt x="6471939" y="866166"/>
                  </a:moveTo>
                  <a:lnTo>
                    <a:pt x="6446983" y="866166"/>
                  </a:lnTo>
                </a:path>
                <a:path w="9213215" h="5260340">
                  <a:moveTo>
                    <a:pt x="6422028" y="866166"/>
                  </a:moveTo>
                  <a:lnTo>
                    <a:pt x="6397009" y="866166"/>
                  </a:lnTo>
                </a:path>
                <a:path w="9213215" h="5260340">
                  <a:moveTo>
                    <a:pt x="6372053" y="866166"/>
                  </a:moveTo>
                  <a:lnTo>
                    <a:pt x="6347034" y="866166"/>
                  </a:lnTo>
                </a:path>
                <a:path w="9213215" h="5260340">
                  <a:moveTo>
                    <a:pt x="4972640" y="866166"/>
                  </a:moveTo>
                  <a:lnTo>
                    <a:pt x="4947685" y="866166"/>
                  </a:lnTo>
                </a:path>
                <a:path w="9213215" h="5260340">
                  <a:moveTo>
                    <a:pt x="4922729" y="866166"/>
                  </a:moveTo>
                  <a:lnTo>
                    <a:pt x="4897710" y="866166"/>
                  </a:lnTo>
                </a:path>
                <a:path w="9213215" h="5260340">
                  <a:moveTo>
                    <a:pt x="4872691" y="866166"/>
                  </a:moveTo>
                  <a:lnTo>
                    <a:pt x="4847736" y="866166"/>
                  </a:lnTo>
                </a:path>
                <a:path w="9213215" h="5260340">
                  <a:moveTo>
                    <a:pt x="4822717" y="866166"/>
                  </a:moveTo>
                  <a:lnTo>
                    <a:pt x="4797761" y="866166"/>
                  </a:lnTo>
                </a:path>
                <a:path w="9213215" h="5260340">
                  <a:moveTo>
                    <a:pt x="4772742" y="866166"/>
                  </a:moveTo>
                  <a:lnTo>
                    <a:pt x="4747787" y="866166"/>
                  </a:lnTo>
                </a:path>
                <a:path w="9213215" h="5260340">
                  <a:moveTo>
                    <a:pt x="4722768" y="866166"/>
                  </a:moveTo>
                  <a:lnTo>
                    <a:pt x="4697812" y="866166"/>
                  </a:lnTo>
                </a:path>
                <a:path w="9213215" h="5260340">
                  <a:moveTo>
                    <a:pt x="4672793" y="866166"/>
                  </a:moveTo>
                  <a:lnTo>
                    <a:pt x="4647774" y="866166"/>
                  </a:lnTo>
                </a:path>
                <a:path w="9213215" h="5260340">
                  <a:moveTo>
                    <a:pt x="4622819" y="866166"/>
                  </a:moveTo>
                  <a:lnTo>
                    <a:pt x="4597863" y="866166"/>
                  </a:lnTo>
                </a:path>
                <a:path w="9213215" h="5260340">
                  <a:moveTo>
                    <a:pt x="4572844" y="866166"/>
                  </a:moveTo>
                  <a:lnTo>
                    <a:pt x="4547889" y="866166"/>
                  </a:lnTo>
                </a:path>
                <a:path w="9213215" h="5260340">
                  <a:moveTo>
                    <a:pt x="4522870" y="866166"/>
                  </a:moveTo>
                  <a:lnTo>
                    <a:pt x="4497914" y="866166"/>
                  </a:lnTo>
                </a:path>
                <a:path w="9213215" h="5260340">
                  <a:moveTo>
                    <a:pt x="4472959" y="866166"/>
                  </a:moveTo>
                  <a:lnTo>
                    <a:pt x="4447876" y="866166"/>
                  </a:lnTo>
                </a:path>
                <a:path w="9213215" h="5260340">
                  <a:moveTo>
                    <a:pt x="4422921" y="866166"/>
                  </a:moveTo>
                  <a:lnTo>
                    <a:pt x="4397965" y="866166"/>
                  </a:lnTo>
                </a:path>
                <a:path w="9213215" h="5260340">
                  <a:moveTo>
                    <a:pt x="4372946" y="866166"/>
                  </a:moveTo>
                  <a:lnTo>
                    <a:pt x="4347991" y="866166"/>
                  </a:lnTo>
                </a:path>
                <a:path w="9213215" h="5260340">
                  <a:moveTo>
                    <a:pt x="4322972" y="866166"/>
                  </a:moveTo>
                  <a:lnTo>
                    <a:pt x="4298016" y="866166"/>
                  </a:lnTo>
                </a:path>
                <a:path w="9213215" h="5260340">
                  <a:moveTo>
                    <a:pt x="4272997" y="866166"/>
                  </a:moveTo>
                  <a:lnTo>
                    <a:pt x="4247978" y="866166"/>
                  </a:lnTo>
                </a:path>
                <a:path w="9213215" h="5260340">
                  <a:moveTo>
                    <a:pt x="4223023" y="866166"/>
                  </a:moveTo>
                  <a:lnTo>
                    <a:pt x="4198004" y="866166"/>
                  </a:lnTo>
                </a:path>
                <a:path w="9213215" h="5260340">
                  <a:moveTo>
                    <a:pt x="4173048" y="866166"/>
                  </a:moveTo>
                  <a:lnTo>
                    <a:pt x="4148093" y="866166"/>
                  </a:lnTo>
                </a:path>
                <a:path w="9213215" h="5260340">
                  <a:moveTo>
                    <a:pt x="4123074" y="866166"/>
                  </a:moveTo>
                  <a:lnTo>
                    <a:pt x="4098055" y="866166"/>
                  </a:lnTo>
                </a:path>
                <a:path w="9213215" h="5260340">
                  <a:moveTo>
                    <a:pt x="4073099" y="866166"/>
                  </a:moveTo>
                  <a:lnTo>
                    <a:pt x="4048080" y="866166"/>
                  </a:lnTo>
                </a:path>
                <a:path w="9213215" h="5260340">
                  <a:moveTo>
                    <a:pt x="4023125" y="866166"/>
                  </a:moveTo>
                  <a:lnTo>
                    <a:pt x="3998106" y="866166"/>
                  </a:lnTo>
                </a:path>
                <a:path w="9213215" h="5260340">
                  <a:moveTo>
                    <a:pt x="3973150" y="866166"/>
                  </a:moveTo>
                  <a:lnTo>
                    <a:pt x="3948131" y="866166"/>
                  </a:lnTo>
                </a:path>
                <a:path w="9213215" h="5260340">
                  <a:moveTo>
                    <a:pt x="3923176" y="866166"/>
                  </a:moveTo>
                  <a:lnTo>
                    <a:pt x="3898157" y="866166"/>
                  </a:lnTo>
                </a:path>
                <a:path w="9213215" h="5260340">
                  <a:moveTo>
                    <a:pt x="3873201" y="866166"/>
                  </a:moveTo>
                  <a:lnTo>
                    <a:pt x="3848246" y="866166"/>
                  </a:lnTo>
                </a:path>
                <a:path w="9213215" h="5260340">
                  <a:moveTo>
                    <a:pt x="3823227" y="866166"/>
                  </a:moveTo>
                  <a:lnTo>
                    <a:pt x="3798208" y="866166"/>
                  </a:lnTo>
                </a:path>
                <a:path w="9213215" h="5260340">
                  <a:moveTo>
                    <a:pt x="3773189" y="866166"/>
                  </a:moveTo>
                  <a:lnTo>
                    <a:pt x="3748233" y="866166"/>
                  </a:lnTo>
                </a:path>
                <a:path w="9213215" h="5260340">
                  <a:moveTo>
                    <a:pt x="3723278" y="866166"/>
                  </a:moveTo>
                  <a:lnTo>
                    <a:pt x="3698259" y="866166"/>
                  </a:lnTo>
                </a:path>
                <a:path w="9213215" h="5260340">
                  <a:moveTo>
                    <a:pt x="3673303" y="866166"/>
                  </a:moveTo>
                  <a:lnTo>
                    <a:pt x="3648284" y="866166"/>
                  </a:lnTo>
                </a:path>
                <a:path w="9213215" h="5260340">
                  <a:moveTo>
                    <a:pt x="3623265" y="866166"/>
                  </a:moveTo>
                  <a:lnTo>
                    <a:pt x="3598310" y="866166"/>
                  </a:lnTo>
                </a:path>
                <a:path w="9213215" h="5260340">
                  <a:moveTo>
                    <a:pt x="3573291" y="866166"/>
                  </a:moveTo>
                  <a:lnTo>
                    <a:pt x="3548335" y="866166"/>
                  </a:lnTo>
                </a:path>
                <a:path w="9213215" h="5260340">
                  <a:moveTo>
                    <a:pt x="3523380" y="866166"/>
                  </a:moveTo>
                  <a:lnTo>
                    <a:pt x="3498361" y="866166"/>
                  </a:lnTo>
                </a:path>
                <a:path w="9213215" h="5260340">
                  <a:moveTo>
                    <a:pt x="3473405" y="866166"/>
                  </a:moveTo>
                  <a:lnTo>
                    <a:pt x="3448386" y="866166"/>
                  </a:lnTo>
                </a:path>
                <a:path w="9213215" h="5260340">
                  <a:moveTo>
                    <a:pt x="3423431" y="866166"/>
                  </a:moveTo>
                  <a:lnTo>
                    <a:pt x="3398412" y="866166"/>
                  </a:lnTo>
                </a:path>
                <a:path w="9213215" h="5260340">
                  <a:moveTo>
                    <a:pt x="3373393" y="866166"/>
                  </a:moveTo>
                  <a:lnTo>
                    <a:pt x="3348437" y="866166"/>
                  </a:lnTo>
                </a:path>
                <a:path w="9213215" h="5260340">
                  <a:moveTo>
                    <a:pt x="3323418" y="866166"/>
                  </a:moveTo>
                  <a:lnTo>
                    <a:pt x="3298463" y="866166"/>
                  </a:lnTo>
                </a:path>
                <a:path w="9213215" h="5260340">
                  <a:moveTo>
                    <a:pt x="3273444" y="866166"/>
                  </a:moveTo>
                  <a:lnTo>
                    <a:pt x="3248488" y="866166"/>
                  </a:lnTo>
                </a:path>
                <a:path w="9213215" h="5260340">
                  <a:moveTo>
                    <a:pt x="3223469" y="866166"/>
                  </a:moveTo>
                  <a:lnTo>
                    <a:pt x="3198514" y="866166"/>
                  </a:lnTo>
                </a:path>
                <a:path w="9213215" h="5260340">
                  <a:moveTo>
                    <a:pt x="3173495" y="866166"/>
                  </a:moveTo>
                  <a:lnTo>
                    <a:pt x="3148539" y="866166"/>
                  </a:lnTo>
                </a:path>
                <a:path w="9213215" h="5260340">
                  <a:moveTo>
                    <a:pt x="3123520" y="866166"/>
                  </a:moveTo>
                  <a:lnTo>
                    <a:pt x="3098565" y="866166"/>
                  </a:lnTo>
                </a:path>
                <a:path w="9213215" h="5260340">
                  <a:moveTo>
                    <a:pt x="3073546" y="866166"/>
                  </a:moveTo>
                  <a:lnTo>
                    <a:pt x="3048590" y="866166"/>
                  </a:lnTo>
                </a:path>
                <a:path w="9213215" h="5260340">
                  <a:moveTo>
                    <a:pt x="3023571" y="866166"/>
                  </a:moveTo>
                  <a:lnTo>
                    <a:pt x="2998616" y="866166"/>
                  </a:lnTo>
                </a:path>
                <a:path w="9213215" h="5260340">
                  <a:moveTo>
                    <a:pt x="2973597" y="866166"/>
                  </a:moveTo>
                  <a:lnTo>
                    <a:pt x="2948578" y="866166"/>
                  </a:lnTo>
                </a:path>
                <a:path w="9213215" h="5260340">
                  <a:moveTo>
                    <a:pt x="2923622" y="866166"/>
                  </a:moveTo>
                  <a:lnTo>
                    <a:pt x="2898667" y="866166"/>
                  </a:lnTo>
                </a:path>
                <a:path w="9213215" h="5260340">
                  <a:moveTo>
                    <a:pt x="2873648" y="866166"/>
                  </a:moveTo>
                  <a:lnTo>
                    <a:pt x="2848667" y="866166"/>
                  </a:lnTo>
                </a:path>
                <a:path w="9213215" h="5260340">
                  <a:moveTo>
                    <a:pt x="2823692" y="866166"/>
                  </a:moveTo>
                  <a:lnTo>
                    <a:pt x="2798711" y="866166"/>
                  </a:lnTo>
                </a:path>
                <a:path w="9213215" h="5260340">
                  <a:moveTo>
                    <a:pt x="2773686" y="866166"/>
                  </a:moveTo>
                  <a:lnTo>
                    <a:pt x="2748705" y="866166"/>
                  </a:lnTo>
                </a:path>
                <a:path w="9213215" h="5260340">
                  <a:moveTo>
                    <a:pt x="2723705" y="866166"/>
                  </a:moveTo>
                  <a:lnTo>
                    <a:pt x="2698724" y="866166"/>
                  </a:lnTo>
                </a:path>
                <a:path w="9213215" h="5260340">
                  <a:moveTo>
                    <a:pt x="2673750" y="866166"/>
                  </a:moveTo>
                  <a:lnTo>
                    <a:pt x="2648769" y="866166"/>
                  </a:lnTo>
                </a:path>
                <a:path w="9213215" h="5260340">
                  <a:moveTo>
                    <a:pt x="2623788" y="866166"/>
                  </a:moveTo>
                  <a:lnTo>
                    <a:pt x="2598788" y="866166"/>
                  </a:lnTo>
                </a:path>
                <a:path w="9213215" h="5260340">
                  <a:moveTo>
                    <a:pt x="2573782" y="866166"/>
                  </a:moveTo>
                  <a:lnTo>
                    <a:pt x="2548782" y="866166"/>
                  </a:lnTo>
                </a:path>
                <a:path w="9213215" h="5260340">
                  <a:moveTo>
                    <a:pt x="2523801" y="866166"/>
                  </a:moveTo>
                  <a:lnTo>
                    <a:pt x="2498826" y="866166"/>
                  </a:lnTo>
                </a:path>
                <a:path w="9213215" h="5260340">
                  <a:moveTo>
                    <a:pt x="2473845" y="866166"/>
                  </a:moveTo>
                  <a:lnTo>
                    <a:pt x="2448845" y="866166"/>
                  </a:lnTo>
                </a:path>
                <a:path w="9213215" h="5260340">
                  <a:moveTo>
                    <a:pt x="2423864" y="866166"/>
                  </a:moveTo>
                  <a:lnTo>
                    <a:pt x="2398883" y="866166"/>
                  </a:lnTo>
                </a:path>
                <a:path w="9213215" h="5260340">
                  <a:moveTo>
                    <a:pt x="2373909" y="866166"/>
                  </a:moveTo>
                  <a:lnTo>
                    <a:pt x="2348877" y="866166"/>
                  </a:lnTo>
                </a:path>
                <a:path w="9213215" h="5260340">
                  <a:moveTo>
                    <a:pt x="2323903" y="866166"/>
                  </a:moveTo>
                  <a:lnTo>
                    <a:pt x="2298922" y="866166"/>
                  </a:lnTo>
                </a:path>
                <a:path w="9213215" h="5260340">
                  <a:moveTo>
                    <a:pt x="2273922" y="866166"/>
                  </a:moveTo>
                  <a:lnTo>
                    <a:pt x="2248941" y="866166"/>
                  </a:lnTo>
                </a:path>
                <a:path w="9213215" h="5260340">
                  <a:moveTo>
                    <a:pt x="2223966" y="866166"/>
                  </a:moveTo>
                  <a:lnTo>
                    <a:pt x="2198985" y="866166"/>
                  </a:lnTo>
                </a:path>
                <a:path w="9213215" h="5260340">
                  <a:moveTo>
                    <a:pt x="2174005" y="866166"/>
                  </a:moveTo>
                  <a:lnTo>
                    <a:pt x="2148979" y="866166"/>
                  </a:lnTo>
                </a:path>
                <a:path w="9213215" h="5260340">
                  <a:moveTo>
                    <a:pt x="2123998" y="866166"/>
                  </a:moveTo>
                  <a:lnTo>
                    <a:pt x="2098998" y="866166"/>
                  </a:lnTo>
                </a:path>
                <a:path w="9213215" h="5260340">
                  <a:moveTo>
                    <a:pt x="2074017" y="866166"/>
                  </a:moveTo>
                  <a:lnTo>
                    <a:pt x="2049043" y="866166"/>
                  </a:lnTo>
                </a:path>
                <a:path w="9213215" h="5260340">
                  <a:moveTo>
                    <a:pt x="2024062" y="866166"/>
                  </a:moveTo>
                  <a:lnTo>
                    <a:pt x="1999062" y="866166"/>
                  </a:lnTo>
                </a:path>
                <a:path w="9213215" h="5260340">
                  <a:moveTo>
                    <a:pt x="1974081" y="866166"/>
                  </a:moveTo>
                  <a:lnTo>
                    <a:pt x="1949100" y="866166"/>
                  </a:lnTo>
                </a:path>
                <a:path w="9213215" h="5260340">
                  <a:moveTo>
                    <a:pt x="1924075" y="866166"/>
                  </a:moveTo>
                  <a:lnTo>
                    <a:pt x="1899094" y="866166"/>
                  </a:lnTo>
                </a:path>
                <a:path w="9213215" h="5260340">
                  <a:moveTo>
                    <a:pt x="1874119" y="866166"/>
                  </a:moveTo>
                  <a:lnTo>
                    <a:pt x="1849139" y="866166"/>
                  </a:lnTo>
                </a:path>
                <a:path w="9213215" h="5260340">
                  <a:moveTo>
                    <a:pt x="1824139" y="866166"/>
                  </a:moveTo>
                  <a:lnTo>
                    <a:pt x="1799158" y="866166"/>
                  </a:lnTo>
                </a:path>
                <a:path w="9213215" h="5260340">
                  <a:moveTo>
                    <a:pt x="1774177" y="866166"/>
                  </a:moveTo>
                  <a:lnTo>
                    <a:pt x="1749202" y="866166"/>
                  </a:lnTo>
                </a:path>
                <a:path w="9213215" h="5260340">
                  <a:moveTo>
                    <a:pt x="1724171" y="866166"/>
                  </a:moveTo>
                  <a:lnTo>
                    <a:pt x="1699196" y="866166"/>
                  </a:lnTo>
                </a:path>
                <a:path w="9213215" h="5260340">
                  <a:moveTo>
                    <a:pt x="1674215" y="866166"/>
                  </a:moveTo>
                  <a:lnTo>
                    <a:pt x="1649215" y="866166"/>
                  </a:lnTo>
                </a:path>
                <a:path w="9213215" h="5260340">
                  <a:moveTo>
                    <a:pt x="1624234" y="866166"/>
                  </a:moveTo>
                  <a:lnTo>
                    <a:pt x="1599260" y="866166"/>
                  </a:lnTo>
                </a:path>
                <a:path w="9213215" h="5260340">
                  <a:moveTo>
                    <a:pt x="1574279" y="866166"/>
                  </a:moveTo>
                  <a:lnTo>
                    <a:pt x="1549279" y="866166"/>
                  </a:lnTo>
                </a:path>
                <a:path w="9213215" h="5260340">
                  <a:moveTo>
                    <a:pt x="1524298" y="866166"/>
                  </a:moveTo>
                  <a:lnTo>
                    <a:pt x="1499273" y="866166"/>
                  </a:lnTo>
                </a:path>
                <a:path w="9213215" h="5260340">
                  <a:moveTo>
                    <a:pt x="1474292" y="866166"/>
                  </a:moveTo>
                  <a:lnTo>
                    <a:pt x="1449311" y="866166"/>
                  </a:lnTo>
                </a:path>
                <a:path w="9213215" h="5260340">
                  <a:moveTo>
                    <a:pt x="1424336" y="866166"/>
                  </a:moveTo>
                  <a:lnTo>
                    <a:pt x="1399355" y="866166"/>
                  </a:lnTo>
                </a:path>
                <a:path w="9213215" h="5260340">
                  <a:moveTo>
                    <a:pt x="1374355" y="866166"/>
                  </a:moveTo>
                  <a:lnTo>
                    <a:pt x="1349375" y="866166"/>
                  </a:lnTo>
                </a:path>
                <a:path w="9213215" h="5260340">
                  <a:moveTo>
                    <a:pt x="1324394" y="866166"/>
                  </a:moveTo>
                  <a:lnTo>
                    <a:pt x="1299368" y="866166"/>
                  </a:lnTo>
                </a:path>
                <a:path w="9213215" h="5260340">
                  <a:moveTo>
                    <a:pt x="1274387" y="866166"/>
                  </a:moveTo>
                  <a:lnTo>
                    <a:pt x="1249413" y="866166"/>
                  </a:lnTo>
                </a:path>
                <a:path w="9213215" h="5260340">
                  <a:moveTo>
                    <a:pt x="1224432" y="866166"/>
                  </a:moveTo>
                  <a:lnTo>
                    <a:pt x="1199432" y="866166"/>
                  </a:lnTo>
                </a:path>
                <a:path w="9213215" h="5260340">
                  <a:moveTo>
                    <a:pt x="1174451" y="866166"/>
                  </a:moveTo>
                  <a:lnTo>
                    <a:pt x="1149477" y="866166"/>
                  </a:lnTo>
                </a:path>
                <a:path w="9213215" h="5260340">
                  <a:moveTo>
                    <a:pt x="1124496" y="866166"/>
                  </a:moveTo>
                  <a:lnTo>
                    <a:pt x="1099470" y="866166"/>
                  </a:lnTo>
                </a:path>
                <a:path w="9213215" h="5260340">
                  <a:moveTo>
                    <a:pt x="1074489" y="866166"/>
                  </a:moveTo>
                  <a:lnTo>
                    <a:pt x="1049483" y="866166"/>
                  </a:lnTo>
                </a:path>
                <a:path w="9213215" h="5260340">
                  <a:moveTo>
                    <a:pt x="1024509" y="866166"/>
                  </a:moveTo>
                  <a:lnTo>
                    <a:pt x="999528" y="866166"/>
                  </a:lnTo>
                </a:path>
                <a:path w="9213215" h="5260340">
                  <a:moveTo>
                    <a:pt x="974553" y="866166"/>
                  </a:moveTo>
                  <a:lnTo>
                    <a:pt x="949572" y="866166"/>
                  </a:lnTo>
                </a:path>
                <a:path w="9213215" h="5260340">
                  <a:moveTo>
                    <a:pt x="924572" y="866166"/>
                  </a:moveTo>
                  <a:lnTo>
                    <a:pt x="899591" y="866166"/>
                  </a:lnTo>
                </a:path>
                <a:path w="9213215" h="5260340">
                  <a:moveTo>
                    <a:pt x="874566" y="866166"/>
                  </a:moveTo>
                  <a:lnTo>
                    <a:pt x="849585" y="866166"/>
                  </a:lnTo>
                </a:path>
                <a:path w="9213215" h="5260340">
                  <a:moveTo>
                    <a:pt x="824604" y="866166"/>
                  </a:moveTo>
                  <a:lnTo>
                    <a:pt x="799630" y="866166"/>
                  </a:lnTo>
                </a:path>
                <a:path w="9213215" h="5260340">
                  <a:moveTo>
                    <a:pt x="774623" y="866166"/>
                  </a:moveTo>
                  <a:lnTo>
                    <a:pt x="749649" y="866166"/>
                  </a:lnTo>
                </a:path>
                <a:path w="9213215" h="5260340">
                  <a:moveTo>
                    <a:pt x="724668" y="866166"/>
                  </a:moveTo>
                  <a:lnTo>
                    <a:pt x="699693" y="866166"/>
                  </a:lnTo>
                </a:path>
                <a:path w="9213215" h="5260340">
                  <a:moveTo>
                    <a:pt x="674662" y="866166"/>
                  </a:moveTo>
                  <a:lnTo>
                    <a:pt x="649687" y="866166"/>
                  </a:lnTo>
                </a:path>
                <a:path w="9213215" h="5260340">
                  <a:moveTo>
                    <a:pt x="624706" y="866166"/>
                  </a:moveTo>
                  <a:lnTo>
                    <a:pt x="599700" y="866166"/>
                  </a:lnTo>
                </a:path>
                <a:path w="9213215" h="5260340">
                  <a:moveTo>
                    <a:pt x="574725" y="866166"/>
                  </a:moveTo>
                  <a:lnTo>
                    <a:pt x="549744" y="866166"/>
                  </a:lnTo>
                </a:path>
                <a:path w="9213215" h="5260340">
                  <a:moveTo>
                    <a:pt x="524770" y="866166"/>
                  </a:moveTo>
                  <a:lnTo>
                    <a:pt x="499764" y="866166"/>
                  </a:lnTo>
                </a:path>
                <a:path w="9213215" h="5260340">
                  <a:moveTo>
                    <a:pt x="474789" y="866166"/>
                  </a:moveTo>
                  <a:lnTo>
                    <a:pt x="449783" y="866166"/>
                  </a:lnTo>
                </a:path>
                <a:path w="9213215" h="5260340">
                  <a:moveTo>
                    <a:pt x="424783" y="866166"/>
                  </a:moveTo>
                  <a:lnTo>
                    <a:pt x="399802" y="866166"/>
                  </a:lnTo>
                </a:path>
                <a:path w="9213215" h="5260340">
                  <a:moveTo>
                    <a:pt x="374821" y="866166"/>
                  </a:moveTo>
                  <a:lnTo>
                    <a:pt x="349846" y="866166"/>
                  </a:lnTo>
                </a:path>
                <a:path w="9213215" h="5260340">
                  <a:moveTo>
                    <a:pt x="324840" y="866166"/>
                  </a:moveTo>
                  <a:lnTo>
                    <a:pt x="299866" y="866166"/>
                  </a:lnTo>
                </a:path>
                <a:path w="9213215" h="5260340">
                  <a:moveTo>
                    <a:pt x="274885" y="866166"/>
                  </a:moveTo>
                  <a:lnTo>
                    <a:pt x="249859" y="866166"/>
                  </a:lnTo>
                </a:path>
                <a:path w="9213215" h="5260340">
                  <a:moveTo>
                    <a:pt x="224878" y="866166"/>
                  </a:moveTo>
                  <a:lnTo>
                    <a:pt x="199904" y="866166"/>
                  </a:lnTo>
                </a:path>
                <a:path w="9213215" h="5260340">
                  <a:moveTo>
                    <a:pt x="174923" y="866166"/>
                  </a:moveTo>
                  <a:lnTo>
                    <a:pt x="149917" y="866166"/>
                  </a:lnTo>
                </a:path>
                <a:path w="9213215" h="5260340">
                  <a:moveTo>
                    <a:pt x="124942" y="866166"/>
                  </a:moveTo>
                  <a:lnTo>
                    <a:pt x="99961" y="866166"/>
                  </a:lnTo>
                </a:path>
                <a:path w="9213215" h="5260340">
                  <a:moveTo>
                    <a:pt x="74961" y="866166"/>
                  </a:moveTo>
                  <a:lnTo>
                    <a:pt x="49980" y="866166"/>
                  </a:lnTo>
                </a:path>
                <a:path w="9213215" h="5260340">
                  <a:moveTo>
                    <a:pt x="24980" y="866166"/>
                  </a:moveTo>
                  <a:lnTo>
                    <a:pt x="0" y="866166"/>
                  </a:lnTo>
                </a:path>
                <a:path w="9213215" h="5260340">
                  <a:moveTo>
                    <a:pt x="9206001" y="916133"/>
                  </a:moveTo>
                  <a:lnTo>
                    <a:pt x="9195708" y="916140"/>
                  </a:lnTo>
                </a:path>
                <a:path w="9213215" h="5260340">
                  <a:moveTo>
                    <a:pt x="9170689" y="916140"/>
                  </a:moveTo>
                  <a:lnTo>
                    <a:pt x="9145733" y="916140"/>
                  </a:lnTo>
                </a:path>
                <a:path w="9213215" h="5260340">
                  <a:moveTo>
                    <a:pt x="9120778" y="916140"/>
                  </a:moveTo>
                  <a:lnTo>
                    <a:pt x="9095759" y="916140"/>
                  </a:lnTo>
                </a:path>
                <a:path w="9213215" h="5260340">
                  <a:moveTo>
                    <a:pt x="9070740" y="916140"/>
                  </a:moveTo>
                  <a:lnTo>
                    <a:pt x="9045721" y="916140"/>
                  </a:lnTo>
                </a:path>
                <a:path w="9213215" h="5260340">
                  <a:moveTo>
                    <a:pt x="9020765" y="916140"/>
                  </a:moveTo>
                  <a:lnTo>
                    <a:pt x="8995810" y="916140"/>
                  </a:lnTo>
                </a:path>
                <a:path w="9213215" h="5260340">
                  <a:moveTo>
                    <a:pt x="8970791" y="916140"/>
                  </a:moveTo>
                  <a:lnTo>
                    <a:pt x="8945835" y="916140"/>
                  </a:lnTo>
                </a:path>
                <a:path w="9213215" h="5260340">
                  <a:moveTo>
                    <a:pt x="8920816" y="916140"/>
                  </a:moveTo>
                  <a:lnTo>
                    <a:pt x="8895861" y="916140"/>
                  </a:lnTo>
                </a:path>
                <a:path w="9213215" h="5260340">
                  <a:moveTo>
                    <a:pt x="8870842" y="916140"/>
                  </a:moveTo>
                  <a:lnTo>
                    <a:pt x="8845823" y="916140"/>
                  </a:lnTo>
                </a:path>
                <a:path w="9213215" h="5260340">
                  <a:moveTo>
                    <a:pt x="8820867" y="916140"/>
                  </a:moveTo>
                  <a:lnTo>
                    <a:pt x="8795912" y="916140"/>
                  </a:lnTo>
                </a:path>
                <a:path w="9213215" h="5260340">
                  <a:moveTo>
                    <a:pt x="8770893" y="916140"/>
                  </a:moveTo>
                  <a:lnTo>
                    <a:pt x="8745937" y="916140"/>
                  </a:lnTo>
                </a:path>
                <a:path w="9213215" h="5260340">
                  <a:moveTo>
                    <a:pt x="8720918" y="916140"/>
                  </a:moveTo>
                  <a:lnTo>
                    <a:pt x="8695963" y="916140"/>
                  </a:lnTo>
                </a:path>
                <a:path w="9213215" h="5260340">
                  <a:moveTo>
                    <a:pt x="8670944" y="916140"/>
                  </a:moveTo>
                  <a:lnTo>
                    <a:pt x="8645925" y="916140"/>
                  </a:lnTo>
                </a:path>
                <a:path w="9213215" h="5260340">
                  <a:moveTo>
                    <a:pt x="8620969" y="916140"/>
                  </a:moveTo>
                  <a:lnTo>
                    <a:pt x="8595950" y="916140"/>
                  </a:lnTo>
                </a:path>
                <a:path w="9213215" h="5260340">
                  <a:moveTo>
                    <a:pt x="8570995" y="916140"/>
                  </a:moveTo>
                  <a:lnTo>
                    <a:pt x="8546039" y="916140"/>
                  </a:lnTo>
                </a:path>
                <a:path w="9213215" h="5260340">
                  <a:moveTo>
                    <a:pt x="6508959" y="916140"/>
                  </a:moveTo>
                  <a:lnTo>
                    <a:pt x="6496958" y="916140"/>
                  </a:lnTo>
                </a:path>
                <a:path w="9213215" h="5260340">
                  <a:moveTo>
                    <a:pt x="6471939" y="916140"/>
                  </a:moveTo>
                  <a:lnTo>
                    <a:pt x="6446983" y="916140"/>
                  </a:lnTo>
                </a:path>
                <a:path w="9213215" h="5260340">
                  <a:moveTo>
                    <a:pt x="6422028" y="916140"/>
                  </a:moveTo>
                  <a:lnTo>
                    <a:pt x="6397009" y="916140"/>
                  </a:lnTo>
                </a:path>
                <a:path w="9213215" h="5260340">
                  <a:moveTo>
                    <a:pt x="6372053" y="916140"/>
                  </a:moveTo>
                  <a:lnTo>
                    <a:pt x="6347034" y="916140"/>
                  </a:lnTo>
                </a:path>
                <a:path w="9213215" h="5260340">
                  <a:moveTo>
                    <a:pt x="5061740" y="916112"/>
                  </a:moveTo>
                  <a:lnTo>
                    <a:pt x="5047634" y="916140"/>
                  </a:lnTo>
                </a:path>
                <a:path w="9213215" h="5260340">
                  <a:moveTo>
                    <a:pt x="5022678" y="916140"/>
                  </a:moveTo>
                  <a:lnTo>
                    <a:pt x="4997659" y="916140"/>
                  </a:lnTo>
                </a:path>
                <a:path w="9213215" h="5260340">
                  <a:moveTo>
                    <a:pt x="4972640" y="916140"/>
                  </a:moveTo>
                  <a:lnTo>
                    <a:pt x="4947685" y="916140"/>
                  </a:lnTo>
                </a:path>
                <a:path w="9213215" h="5260340">
                  <a:moveTo>
                    <a:pt x="4922729" y="916140"/>
                  </a:moveTo>
                  <a:lnTo>
                    <a:pt x="4897710" y="916140"/>
                  </a:lnTo>
                </a:path>
                <a:path w="9213215" h="5260340">
                  <a:moveTo>
                    <a:pt x="4872691" y="916140"/>
                  </a:moveTo>
                  <a:lnTo>
                    <a:pt x="4847736" y="916140"/>
                  </a:lnTo>
                </a:path>
                <a:path w="9213215" h="5260340">
                  <a:moveTo>
                    <a:pt x="4822717" y="916140"/>
                  </a:moveTo>
                  <a:lnTo>
                    <a:pt x="4797761" y="916140"/>
                  </a:lnTo>
                </a:path>
                <a:path w="9213215" h="5260340">
                  <a:moveTo>
                    <a:pt x="4772742" y="916140"/>
                  </a:moveTo>
                  <a:lnTo>
                    <a:pt x="4747787" y="916140"/>
                  </a:lnTo>
                </a:path>
                <a:path w="9213215" h="5260340">
                  <a:moveTo>
                    <a:pt x="4722768" y="916140"/>
                  </a:moveTo>
                  <a:lnTo>
                    <a:pt x="4697812" y="916140"/>
                  </a:lnTo>
                </a:path>
                <a:path w="9213215" h="5260340">
                  <a:moveTo>
                    <a:pt x="4672793" y="916140"/>
                  </a:moveTo>
                  <a:lnTo>
                    <a:pt x="4647774" y="916140"/>
                  </a:lnTo>
                </a:path>
                <a:path w="9213215" h="5260340">
                  <a:moveTo>
                    <a:pt x="4622819" y="916140"/>
                  </a:moveTo>
                  <a:lnTo>
                    <a:pt x="4597863" y="916140"/>
                  </a:lnTo>
                </a:path>
                <a:path w="9213215" h="5260340">
                  <a:moveTo>
                    <a:pt x="4572844" y="916140"/>
                  </a:moveTo>
                  <a:lnTo>
                    <a:pt x="4547889" y="916140"/>
                  </a:lnTo>
                </a:path>
                <a:path w="9213215" h="5260340">
                  <a:moveTo>
                    <a:pt x="4522870" y="916140"/>
                  </a:moveTo>
                  <a:lnTo>
                    <a:pt x="4497914" y="916140"/>
                  </a:lnTo>
                </a:path>
                <a:path w="9213215" h="5260340">
                  <a:moveTo>
                    <a:pt x="4472959" y="916140"/>
                  </a:moveTo>
                  <a:lnTo>
                    <a:pt x="4447876" y="916140"/>
                  </a:lnTo>
                </a:path>
                <a:path w="9213215" h="5260340">
                  <a:moveTo>
                    <a:pt x="4422921" y="916140"/>
                  </a:moveTo>
                  <a:lnTo>
                    <a:pt x="4397965" y="916140"/>
                  </a:lnTo>
                </a:path>
                <a:path w="9213215" h="5260340">
                  <a:moveTo>
                    <a:pt x="4372946" y="916140"/>
                  </a:moveTo>
                  <a:lnTo>
                    <a:pt x="4347991" y="916140"/>
                  </a:lnTo>
                </a:path>
                <a:path w="9213215" h="5260340">
                  <a:moveTo>
                    <a:pt x="4322972" y="916140"/>
                  </a:moveTo>
                  <a:lnTo>
                    <a:pt x="4298016" y="916140"/>
                  </a:lnTo>
                </a:path>
                <a:path w="9213215" h="5260340">
                  <a:moveTo>
                    <a:pt x="4272997" y="916140"/>
                  </a:moveTo>
                  <a:lnTo>
                    <a:pt x="4247978" y="916140"/>
                  </a:lnTo>
                </a:path>
                <a:path w="9213215" h="5260340">
                  <a:moveTo>
                    <a:pt x="4223023" y="916140"/>
                  </a:moveTo>
                  <a:lnTo>
                    <a:pt x="4198004" y="916140"/>
                  </a:lnTo>
                </a:path>
                <a:path w="9213215" h="5260340">
                  <a:moveTo>
                    <a:pt x="4173048" y="916140"/>
                  </a:moveTo>
                  <a:lnTo>
                    <a:pt x="4148093" y="916140"/>
                  </a:lnTo>
                </a:path>
                <a:path w="9213215" h="5260340">
                  <a:moveTo>
                    <a:pt x="4123074" y="916140"/>
                  </a:moveTo>
                  <a:lnTo>
                    <a:pt x="4098055" y="916140"/>
                  </a:lnTo>
                </a:path>
                <a:path w="9213215" h="5260340">
                  <a:moveTo>
                    <a:pt x="4073099" y="916140"/>
                  </a:moveTo>
                  <a:lnTo>
                    <a:pt x="4048080" y="916140"/>
                  </a:lnTo>
                </a:path>
                <a:path w="9213215" h="5260340">
                  <a:moveTo>
                    <a:pt x="4023125" y="916140"/>
                  </a:moveTo>
                  <a:lnTo>
                    <a:pt x="3998106" y="916140"/>
                  </a:lnTo>
                </a:path>
                <a:path w="9213215" h="5260340">
                  <a:moveTo>
                    <a:pt x="3973150" y="916140"/>
                  </a:moveTo>
                  <a:lnTo>
                    <a:pt x="3948131" y="916140"/>
                  </a:lnTo>
                </a:path>
                <a:path w="9213215" h="5260340">
                  <a:moveTo>
                    <a:pt x="3923176" y="916140"/>
                  </a:moveTo>
                  <a:lnTo>
                    <a:pt x="3898157" y="916140"/>
                  </a:lnTo>
                </a:path>
                <a:path w="9213215" h="5260340">
                  <a:moveTo>
                    <a:pt x="3873201" y="916140"/>
                  </a:moveTo>
                  <a:lnTo>
                    <a:pt x="3848246" y="916140"/>
                  </a:lnTo>
                </a:path>
                <a:path w="9213215" h="5260340">
                  <a:moveTo>
                    <a:pt x="3823227" y="916140"/>
                  </a:moveTo>
                  <a:lnTo>
                    <a:pt x="3798208" y="916140"/>
                  </a:lnTo>
                </a:path>
                <a:path w="9213215" h="5260340">
                  <a:moveTo>
                    <a:pt x="3773189" y="916140"/>
                  </a:moveTo>
                  <a:lnTo>
                    <a:pt x="3748233" y="916140"/>
                  </a:lnTo>
                </a:path>
                <a:path w="9213215" h="5260340">
                  <a:moveTo>
                    <a:pt x="3723278" y="916140"/>
                  </a:moveTo>
                  <a:lnTo>
                    <a:pt x="3698259" y="916140"/>
                  </a:lnTo>
                </a:path>
                <a:path w="9213215" h="5260340">
                  <a:moveTo>
                    <a:pt x="3673303" y="916140"/>
                  </a:moveTo>
                  <a:lnTo>
                    <a:pt x="3648284" y="916140"/>
                  </a:lnTo>
                </a:path>
                <a:path w="9213215" h="5260340">
                  <a:moveTo>
                    <a:pt x="3623265" y="916140"/>
                  </a:moveTo>
                  <a:lnTo>
                    <a:pt x="3598310" y="916140"/>
                  </a:lnTo>
                </a:path>
                <a:path w="9213215" h="5260340">
                  <a:moveTo>
                    <a:pt x="3573291" y="916140"/>
                  </a:moveTo>
                  <a:lnTo>
                    <a:pt x="3548335" y="916140"/>
                  </a:lnTo>
                </a:path>
                <a:path w="9213215" h="5260340">
                  <a:moveTo>
                    <a:pt x="3523380" y="916140"/>
                  </a:moveTo>
                  <a:lnTo>
                    <a:pt x="3498361" y="916140"/>
                  </a:lnTo>
                </a:path>
                <a:path w="9213215" h="5260340">
                  <a:moveTo>
                    <a:pt x="3473405" y="916140"/>
                  </a:moveTo>
                  <a:lnTo>
                    <a:pt x="3448386" y="916140"/>
                  </a:lnTo>
                </a:path>
                <a:path w="9213215" h="5260340">
                  <a:moveTo>
                    <a:pt x="3423431" y="916140"/>
                  </a:moveTo>
                  <a:lnTo>
                    <a:pt x="3398412" y="916140"/>
                  </a:lnTo>
                </a:path>
                <a:path w="9213215" h="5260340">
                  <a:moveTo>
                    <a:pt x="3373393" y="916140"/>
                  </a:moveTo>
                  <a:lnTo>
                    <a:pt x="3348437" y="916140"/>
                  </a:lnTo>
                </a:path>
                <a:path w="9213215" h="5260340">
                  <a:moveTo>
                    <a:pt x="3323418" y="916140"/>
                  </a:moveTo>
                  <a:lnTo>
                    <a:pt x="3298463" y="916140"/>
                  </a:lnTo>
                </a:path>
                <a:path w="9213215" h="5260340">
                  <a:moveTo>
                    <a:pt x="3273444" y="916140"/>
                  </a:moveTo>
                  <a:lnTo>
                    <a:pt x="3248488" y="916140"/>
                  </a:lnTo>
                </a:path>
                <a:path w="9213215" h="5260340">
                  <a:moveTo>
                    <a:pt x="3223469" y="916140"/>
                  </a:moveTo>
                  <a:lnTo>
                    <a:pt x="3198514" y="916140"/>
                  </a:lnTo>
                </a:path>
                <a:path w="9213215" h="5260340">
                  <a:moveTo>
                    <a:pt x="3173495" y="916140"/>
                  </a:moveTo>
                  <a:lnTo>
                    <a:pt x="3148539" y="916140"/>
                  </a:lnTo>
                </a:path>
                <a:path w="9213215" h="5260340">
                  <a:moveTo>
                    <a:pt x="3123520" y="916140"/>
                  </a:moveTo>
                  <a:lnTo>
                    <a:pt x="3098565" y="916140"/>
                  </a:lnTo>
                </a:path>
                <a:path w="9213215" h="5260340">
                  <a:moveTo>
                    <a:pt x="3073546" y="916140"/>
                  </a:moveTo>
                  <a:lnTo>
                    <a:pt x="3048590" y="916140"/>
                  </a:lnTo>
                </a:path>
                <a:path w="9213215" h="5260340">
                  <a:moveTo>
                    <a:pt x="3023571" y="916140"/>
                  </a:moveTo>
                  <a:lnTo>
                    <a:pt x="2998616" y="916140"/>
                  </a:lnTo>
                </a:path>
                <a:path w="9213215" h="5260340">
                  <a:moveTo>
                    <a:pt x="2973597" y="916140"/>
                  </a:moveTo>
                  <a:lnTo>
                    <a:pt x="2948578" y="916140"/>
                  </a:lnTo>
                </a:path>
                <a:path w="9213215" h="5260340">
                  <a:moveTo>
                    <a:pt x="2923622" y="916140"/>
                  </a:moveTo>
                  <a:lnTo>
                    <a:pt x="2898667" y="916140"/>
                  </a:lnTo>
                </a:path>
                <a:path w="9213215" h="5260340">
                  <a:moveTo>
                    <a:pt x="2873648" y="916140"/>
                  </a:moveTo>
                  <a:lnTo>
                    <a:pt x="2848667" y="916140"/>
                  </a:lnTo>
                </a:path>
                <a:path w="9213215" h="5260340">
                  <a:moveTo>
                    <a:pt x="2823692" y="916140"/>
                  </a:moveTo>
                  <a:lnTo>
                    <a:pt x="2798711" y="916140"/>
                  </a:lnTo>
                </a:path>
                <a:path w="9213215" h="5260340">
                  <a:moveTo>
                    <a:pt x="2773686" y="916140"/>
                  </a:moveTo>
                  <a:lnTo>
                    <a:pt x="2748705" y="916140"/>
                  </a:lnTo>
                </a:path>
                <a:path w="9213215" h="5260340">
                  <a:moveTo>
                    <a:pt x="2723705" y="916140"/>
                  </a:moveTo>
                  <a:lnTo>
                    <a:pt x="2698724" y="916140"/>
                  </a:lnTo>
                </a:path>
                <a:path w="9213215" h="5260340">
                  <a:moveTo>
                    <a:pt x="2673750" y="916140"/>
                  </a:moveTo>
                  <a:lnTo>
                    <a:pt x="2648769" y="916140"/>
                  </a:lnTo>
                </a:path>
                <a:path w="9213215" h="5260340">
                  <a:moveTo>
                    <a:pt x="2623788" y="916140"/>
                  </a:moveTo>
                  <a:lnTo>
                    <a:pt x="2598788" y="916140"/>
                  </a:lnTo>
                </a:path>
                <a:path w="9213215" h="5260340">
                  <a:moveTo>
                    <a:pt x="2573782" y="916140"/>
                  </a:moveTo>
                  <a:lnTo>
                    <a:pt x="2548782" y="916140"/>
                  </a:lnTo>
                </a:path>
                <a:path w="9213215" h="5260340">
                  <a:moveTo>
                    <a:pt x="2523801" y="916140"/>
                  </a:moveTo>
                  <a:lnTo>
                    <a:pt x="2498826" y="916140"/>
                  </a:lnTo>
                </a:path>
                <a:path w="9213215" h="5260340">
                  <a:moveTo>
                    <a:pt x="2473845" y="916140"/>
                  </a:moveTo>
                  <a:lnTo>
                    <a:pt x="2448845" y="916140"/>
                  </a:lnTo>
                </a:path>
                <a:path w="9213215" h="5260340">
                  <a:moveTo>
                    <a:pt x="2423864" y="916140"/>
                  </a:moveTo>
                  <a:lnTo>
                    <a:pt x="2398883" y="916140"/>
                  </a:lnTo>
                </a:path>
                <a:path w="9213215" h="5260340">
                  <a:moveTo>
                    <a:pt x="2373909" y="916140"/>
                  </a:moveTo>
                  <a:lnTo>
                    <a:pt x="2348877" y="916140"/>
                  </a:lnTo>
                </a:path>
                <a:path w="9213215" h="5260340">
                  <a:moveTo>
                    <a:pt x="2323903" y="916140"/>
                  </a:moveTo>
                  <a:lnTo>
                    <a:pt x="2298922" y="916140"/>
                  </a:lnTo>
                </a:path>
                <a:path w="9213215" h="5260340">
                  <a:moveTo>
                    <a:pt x="2273922" y="916140"/>
                  </a:moveTo>
                  <a:lnTo>
                    <a:pt x="2248941" y="916140"/>
                  </a:lnTo>
                </a:path>
                <a:path w="9213215" h="5260340">
                  <a:moveTo>
                    <a:pt x="2223966" y="916140"/>
                  </a:moveTo>
                  <a:lnTo>
                    <a:pt x="2198985" y="916140"/>
                  </a:lnTo>
                </a:path>
                <a:path w="9213215" h="5260340">
                  <a:moveTo>
                    <a:pt x="2174005" y="916140"/>
                  </a:moveTo>
                  <a:lnTo>
                    <a:pt x="2148979" y="916140"/>
                  </a:lnTo>
                </a:path>
                <a:path w="9213215" h="5260340">
                  <a:moveTo>
                    <a:pt x="2123998" y="916140"/>
                  </a:moveTo>
                  <a:lnTo>
                    <a:pt x="2098998" y="916140"/>
                  </a:lnTo>
                </a:path>
                <a:path w="9213215" h="5260340">
                  <a:moveTo>
                    <a:pt x="2074017" y="916140"/>
                  </a:moveTo>
                  <a:lnTo>
                    <a:pt x="2049043" y="916140"/>
                  </a:lnTo>
                </a:path>
                <a:path w="9213215" h="5260340">
                  <a:moveTo>
                    <a:pt x="2024062" y="916140"/>
                  </a:moveTo>
                  <a:lnTo>
                    <a:pt x="1999062" y="916140"/>
                  </a:lnTo>
                </a:path>
                <a:path w="9213215" h="5260340">
                  <a:moveTo>
                    <a:pt x="1974081" y="916140"/>
                  </a:moveTo>
                  <a:lnTo>
                    <a:pt x="1949100" y="916140"/>
                  </a:lnTo>
                </a:path>
                <a:path w="9213215" h="5260340">
                  <a:moveTo>
                    <a:pt x="1924075" y="916140"/>
                  </a:moveTo>
                  <a:lnTo>
                    <a:pt x="1899094" y="916140"/>
                  </a:lnTo>
                </a:path>
                <a:path w="9213215" h="5260340">
                  <a:moveTo>
                    <a:pt x="1874119" y="916140"/>
                  </a:moveTo>
                  <a:lnTo>
                    <a:pt x="1849139" y="916140"/>
                  </a:lnTo>
                </a:path>
                <a:path w="9213215" h="5260340">
                  <a:moveTo>
                    <a:pt x="1824139" y="916140"/>
                  </a:moveTo>
                  <a:lnTo>
                    <a:pt x="1799158" y="916140"/>
                  </a:lnTo>
                </a:path>
                <a:path w="9213215" h="5260340">
                  <a:moveTo>
                    <a:pt x="1774177" y="916140"/>
                  </a:moveTo>
                  <a:lnTo>
                    <a:pt x="1749202" y="916140"/>
                  </a:lnTo>
                </a:path>
                <a:path w="9213215" h="5260340">
                  <a:moveTo>
                    <a:pt x="1724171" y="916140"/>
                  </a:moveTo>
                  <a:lnTo>
                    <a:pt x="1699196" y="916140"/>
                  </a:lnTo>
                </a:path>
                <a:path w="9213215" h="5260340">
                  <a:moveTo>
                    <a:pt x="1674215" y="916140"/>
                  </a:moveTo>
                  <a:lnTo>
                    <a:pt x="1649215" y="916140"/>
                  </a:lnTo>
                </a:path>
                <a:path w="9213215" h="5260340">
                  <a:moveTo>
                    <a:pt x="1624234" y="916140"/>
                  </a:moveTo>
                  <a:lnTo>
                    <a:pt x="1599260" y="916140"/>
                  </a:lnTo>
                </a:path>
                <a:path w="9213215" h="5260340">
                  <a:moveTo>
                    <a:pt x="1574279" y="916140"/>
                  </a:moveTo>
                  <a:lnTo>
                    <a:pt x="1549279" y="916140"/>
                  </a:lnTo>
                </a:path>
                <a:path w="9213215" h="5260340">
                  <a:moveTo>
                    <a:pt x="1524298" y="916140"/>
                  </a:moveTo>
                  <a:lnTo>
                    <a:pt x="1499273" y="916140"/>
                  </a:lnTo>
                </a:path>
                <a:path w="9213215" h="5260340">
                  <a:moveTo>
                    <a:pt x="1474292" y="916140"/>
                  </a:moveTo>
                  <a:lnTo>
                    <a:pt x="1449311" y="916140"/>
                  </a:lnTo>
                </a:path>
                <a:path w="9213215" h="5260340">
                  <a:moveTo>
                    <a:pt x="1424336" y="916140"/>
                  </a:moveTo>
                  <a:lnTo>
                    <a:pt x="1399355" y="916140"/>
                  </a:lnTo>
                </a:path>
                <a:path w="9213215" h="5260340">
                  <a:moveTo>
                    <a:pt x="1374355" y="916140"/>
                  </a:moveTo>
                  <a:lnTo>
                    <a:pt x="1349375" y="916140"/>
                  </a:lnTo>
                </a:path>
                <a:path w="9213215" h="5260340">
                  <a:moveTo>
                    <a:pt x="1324394" y="916140"/>
                  </a:moveTo>
                  <a:lnTo>
                    <a:pt x="1299368" y="916140"/>
                  </a:lnTo>
                </a:path>
                <a:path w="9213215" h="5260340">
                  <a:moveTo>
                    <a:pt x="1274387" y="916140"/>
                  </a:moveTo>
                  <a:lnTo>
                    <a:pt x="1249413" y="916140"/>
                  </a:lnTo>
                </a:path>
                <a:path w="9213215" h="5260340">
                  <a:moveTo>
                    <a:pt x="1224432" y="916140"/>
                  </a:moveTo>
                  <a:lnTo>
                    <a:pt x="1199432" y="916140"/>
                  </a:lnTo>
                </a:path>
                <a:path w="9213215" h="5260340">
                  <a:moveTo>
                    <a:pt x="1174451" y="916140"/>
                  </a:moveTo>
                  <a:lnTo>
                    <a:pt x="1149477" y="916140"/>
                  </a:lnTo>
                </a:path>
                <a:path w="9213215" h="5260340">
                  <a:moveTo>
                    <a:pt x="1124496" y="916140"/>
                  </a:moveTo>
                  <a:lnTo>
                    <a:pt x="1099470" y="916140"/>
                  </a:lnTo>
                </a:path>
                <a:path w="9213215" h="5260340">
                  <a:moveTo>
                    <a:pt x="1074489" y="916140"/>
                  </a:moveTo>
                  <a:lnTo>
                    <a:pt x="1049483" y="916140"/>
                  </a:lnTo>
                </a:path>
                <a:path w="9213215" h="5260340">
                  <a:moveTo>
                    <a:pt x="1024509" y="916140"/>
                  </a:moveTo>
                  <a:lnTo>
                    <a:pt x="999528" y="916140"/>
                  </a:lnTo>
                </a:path>
                <a:path w="9213215" h="5260340">
                  <a:moveTo>
                    <a:pt x="974553" y="916140"/>
                  </a:moveTo>
                  <a:lnTo>
                    <a:pt x="949572" y="916140"/>
                  </a:lnTo>
                </a:path>
                <a:path w="9213215" h="5260340">
                  <a:moveTo>
                    <a:pt x="924572" y="916140"/>
                  </a:moveTo>
                  <a:lnTo>
                    <a:pt x="899591" y="916140"/>
                  </a:lnTo>
                </a:path>
                <a:path w="9213215" h="5260340">
                  <a:moveTo>
                    <a:pt x="874566" y="916140"/>
                  </a:moveTo>
                  <a:lnTo>
                    <a:pt x="849585" y="916140"/>
                  </a:lnTo>
                </a:path>
                <a:path w="9213215" h="5260340">
                  <a:moveTo>
                    <a:pt x="824604" y="916140"/>
                  </a:moveTo>
                  <a:lnTo>
                    <a:pt x="799630" y="916140"/>
                  </a:lnTo>
                </a:path>
                <a:path w="9213215" h="5260340">
                  <a:moveTo>
                    <a:pt x="774623" y="916140"/>
                  </a:moveTo>
                  <a:lnTo>
                    <a:pt x="749649" y="916140"/>
                  </a:lnTo>
                </a:path>
                <a:path w="9213215" h="5260340">
                  <a:moveTo>
                    <a:pt x="724668" y="916140"/>
                  </a:moveTo>
                  <a:lnTo>
                    <a:pt x="699693" y="916140"/>
                  </a:lnTo>
                </a:path>
                <a:path w="9213215" h="5260340">
                  <a:moveTo>
                    <a:pt x="674662" y="916140"/>
                  </a:moveTo>
                  <a:lnTo>
                    <a:pt x="649687" y="916140"/>
                  </a:lnTo>
                </a:path>
                <a:path w="9213215" h="5260340">
                  <a:moveTo>
                    <a:pt x="624706" y="916140"/>
                  </a:moveTo>
                  <a:lnTo>
                    <a:pt x="599700" y="916140"/>
                  </a:lnTo>
                </a:path>
                <a:path w="9213215" h="5260340">
                  <a:moveTo>
                    <a:pt x="574725" y="916140"/>
                  </a:moveTo>
                  <a:lnTo>
                    <a:pt x="549744" y="916140"/>
                  </a:lnTo>
                </a:path>
                <a:path w="9213215" h="5260340">
                  <a:moveTo>
                    <a:pt x="524770" y="916140"/>
                  </a:moveTo>
                  <a:lnTo>
                    <a:pt x="499764" y="916140"/>
                  </a:lnTo>
                </a:path>
                <a:path w="9213215" h="5260340">
                  <a:moveTo>
                    <a:pt x="474789" y="916140"/>
                  </a:moveTo>
                  <a:lnTo>
                    <a:pt x="449783" y="916140"/>
                  </a:lnTo>
                </a:path>
                <a:path w="9213215" h="5260340">
                  <a:moveTo>
                    <a:pt x="424783" y="916140"/>
                  </a:moveTo>
                  <a:lnTo>
                    <a:pt x="399802" y="916140"/>
                  </a:lnTo>
                </a:path>
                <a:path w="9213215" h="5260340">
                  <a:moveTo>
                    <a:pt x="374821" y="916140"/>
                  </a:moveTo>
                  <a:lnTo>
                    <a:pt x="349846" y="916140"/>
                  </a:lnTo>
                </a:path>
                <a:path w="9213215" h="5260340">
                  <a:moveTo>
                    <a:pt x="324840" y="916140"/>
                  </a:moveTo>
                  <a:lnTo>
                    <a:pt x="299866" y="916140"/>
                  </a:lnTo>
                </a:path>
                <a:path w="9213215" h="5260340">
                  <a:moveTo>
                    <a:pt x="274885" y="916140"/>
                  </a:moveTo>
                  <a:lnTo>
                    <a:pt x="249859" y="916140"/>
                  </a:lnTo>
                </a:path>
                <a:path w="9213215" h="5260340">
                  <a:moveTo>
                    <a:pt x="224878" y="916140"/>
                  </a:moveTo>
                  <a:lnTo>
                    <a:pt x="199904" y="916140"/>
                  </a:lnTo>
                </a:path>
                <a:path w="9213215" h="5260340">
                  <a:moveTo>
                    <a:pt x="174923" y="916140"/>
                  </a:moveTo>
                  <a:lnTo>
                    <a:pt x="149917" y="916140"/>
                  </a:lnTo>
                </a:path>
                <a:path w="9213215" h="5260340">
                  <a:moveTo>
                    <a:pt x="124942" y="916140"/>
                  </a:moveTo>
                  <a:lnTo>
                    <a:pt x="99961" y="916140"/>
                  </a:lnTo>
                </a:path>
                <a:path w="9213215" h="5260340">
                  <a:moveTo>
                    <a:pt x="74961" y="916140"/>
                  </a:moveTo>
                  <a:lnTo>
                    <a:pt x="49980" y="916140"/>
                  </a:lnTo>
                </a:path>
                <a:path w="9213215" h="5260340">
                  <a:moveTo>
                    <a:pt x="24980" y="916140"/>
                  </a:moveTo>
                  <a:lnTo>
                    <a:pt x="0" y="916140"/>
                  </a:lnTo>
                </a:path>
                <a:path w="9213215" h="5260340">
                  <a:moveTo>
                    <a:pt x="9200145" y="966114"/>
                  </a:moveTo>
                  <a:lnTo>
                    <a:pt x="9195708" y="966115"/>
                  </a:lnTo>
                </a:path>
                <a:path w="9213215" h="5260340">
                  <a:moveTo>
                    <a:pt x="9170689" y="966115"/>
                  </a:moveTo>
                  <a:lnTo>
                    <a:pt x="9145733" y="966115"/>
                  </a:lnTo>
                </a:path>
                <a:path w="9213215" h="5260340">
                  <a:moveTo>
                    <a:pt x="9120778" y="966115"/>
                  </a:moveTo>
                  <a:lnTo>
                    <a:pt x="9095759" y="966115"/>
                  </a:lnTo>
                </a:path>
                <a:path w="9213215" h="5260340">
                  <a:moveTo>
                    <a:pt x="9070740" y="966115"/>
                  </a:moveTo>
                  <a:lnTo>
                    <a:pt x="9045721" y="966115"/>
                  </a:lnTo>
                </a:path>
                <a:path w="9213215" h="5260340">
                  <a:moveTo>
                    <a:pt x="9020765" y="966115"/>
                  </a:moveTo>
                  <a:lnTo>
                    <a:pt x="8995810" y="966115"/>
                  </a:lnTo>
                </a:path>
                <a:path w="9213215" h="5260340">
                  <a:moveTo>
                    <a:pt x="8970791" y="966115"/>
                  </a:moveTo>
                  <a:lnTo>
                    <a:pt x="8945835" y="966115"/>
                  </a:lnTo>
                </a:path>
                <a:path w="9213215" h="5260340">
                  <a:moveTo>
                    <a:pt x="8920816" y="966115"/>
                  </a:moveTo>
                  <a:lnTo>
                    <a:pt x="8895861" y="966115"/>
                  </a:lnTo>
                </a:path>
                <a:path w="9213215" h="5260340">
                  <a:moveTo>
                    <a:pt x="8870842" y="966115"/>
                  </a:moveTo>
                  <a:lnTo>
                    <a:pt x="8845823" y="966115"/>
                  </a:lnTo>
                </a:path>
                <a:path w="9213215" h="5260340">
                  <a:moveTo>
                    <a:pt x="8820867" y="966115"/>
                  </a:moveTo>
                  <a:lnTo>
                    <a:pt x="8795912" y="966115"/>
                  </a:lnTo>
                </a:path>
                <a:path w="9213215" h="5260340">
                  <a:moveTo>
                    <a:pt x="8770893" y="966115"/>
                  </a:moveTo>
                  <a:lnTo>
                    <a:pt x="8745937" y="966115"/>
                  </a:lnTo>
                </a:path>
                <a:path w="9213215" h="5260340">
                  <a:moveTo>
                    <a:pt x="8720918" y="966115"/>
                  </a:moveTo>
                  <a:lnTo>
                    <a:pt x="8695963" y="966115"/>
                  </a:lnTo>
                </a:path>
                <a:path w="9213215" h="5260340">
                  <a:moveTo>
                    <a:pt x="8670944" y="966115"/>
                  </a:moveTo>
                  <a:lnTo>
                    <a:pt x="8645925" y="966115"/>
                  </a:lnTo>
                </a:path>
                <a:path w="9213215" h="5260340">
                  <a:moveTo>
                    <a:pt x="8620969" y="966115"/>
                  </a:moveTo>
                  <a:lnTo>
                    <a:pt x="8595950" y="966115"/>
                  </a:lnTo>
                </a:path>
                <a:path w="9213215" h="5260340">
                  <a:moveTo>
                    <a:pt x="8570995" y="966115"/>
                  </a:moveTo>
                  <a:lnTo>
                    <a:pt x="8546039" y="966115"/>
                  </a:lnTo>
                </a:path>
                <a:path w="9213215" h="5260340">
                  <a:moveTo>
                    <a:pt x="8521020" y="966115"/>
                  </a:moveTo>
                  <a:lnTo>
                    <a:pt x="8497978" y="966122"/>
                  </a:lnTo>
                </a:path>
                <a:path w="9213215" h="5260340">
                  <a:moveTo>
                    <a:pt x="6508959" y="966115"/>
                  </a:moveTo>
                  <a:lnTo>
                    <a:pt x="6496958" y="966115"/>
                  </a:lnTo>
                </a:path>
                <a:path w="9213215" h="5260340">
                  <a:moveTo>
                    <a:pt x="6471939" y="966115"/>
                  </a:moveTo>
                  <a:lnTo>
                    <a:pt x="6446983" y="966115"/>
                  </a:lnTo>
                </a:path>
                <a:path w="9213215" h="5260340">
                  <a:moveTo>
                    <a:pt x="6422028" y="966115"/>
                  </a:moveTo>
                  <a:lnTo>
                    <a:pt x="6397009" y="966115"/>
                  </a:lnTo>
                </a:path>
                <a:path w="9213215" h="5260340">
                  <a:moveTo>
                    <a:pt x="6372053" y="966115"/>
                  </a:moveTo>
                  <a:lnTo>
                    <a:pt x="6347034" y="966115"/>
                  </a:lnTo>
                </a:path>
                <a:path w="9213215" h="5260340">
                  <a:moveTo>
                    <a:pt x="5322525" y="966115"/>
                  </a:moveTo>
                  <a:lnTo>
                    <a:pt x="5297506" y="966115"/>
                  </a:lnTo>
                </a:path>
                <a:path w="9213215" h="5260340">
                  <a:moveTo>
                    <a:pt x="5272487" y="966115"/>
                  </a:moveTo>
                  <a:lnTo>
                    <a:pt x="5247532" y="966115"/>
                  </a:lnTo>
                </a:path>
                <a:path w="9213215" h="5260340">
                  <a:moveTo>
                    <a:pt x="5222576" y="966115"/>
                  </a:moveTo>
                  <a:lnTo>
                    <a:pt x="5197557" y="966115"/>
                  </a:lnTo>
                </a:path>
                <a:path w="9213215" h="5260340">
                  <a:moveTo>
                    <a:pt x="5172602" y="966115"/>
                  </a:moveTo>
                  <a:lnTo>
                    <a:pt x="5147583" y="966115"/>
                  </a:lnTo>
                </a:path>
                <a:path w="9213215" h="5260340">
                  <a:moveTo>
                    <a:pt x="5122627" y="966115"/>
                  </a:moveTo>
                  <a:lnTo>
                    <a:pt x="5097608" y="966115"/>
                  </a:lnTo>
                </a:path>
                <a:path w="9213215" h="5260340">
                  <a:moveTo>
                    <a:pt x="5072589" y="966115"/>
                  </a:moveTo>
                  <a:lnTo>
                    <a:pt x="5047634" y="966115"/>
                  </a:lnTo>
                </a:path>
                <a:path w="9213215" h="5260340">
                  <a:moveTo>
                    <a:pt x="5022678" y="966115"/>
                  </a:moveTo>
                  <a:lnTo>
                    <a:pt x="4997659" y="966115"/>
                  </a:lnTo>
                </a:path>
                <a:path w="9213215" h="5260340">
                  <a:moveTo>
                    <a:pt x="4972640" y="966115"/>
                  </a:moveTo>
                  <a:lnTo>
                    <a:pt x="4947685" y="966115"/>
                  </a:lnTo>
                </a:path>
                <a:path w="9213215" h="5260340">
                  <a:moveTo>
                    <a:pt x="4922729" y="966115"/>
                  </a:moveTo>
                  <a:lnTo>
                    <a:pt x="4897710" y="966115"/>
                  </a:lnTo>
                </a:path>
                <a:path w="9213215" h="5260340">
                  <a:moveTo>
                    <a:pt x="4872691" y="966115"/>
                  </a:moveTo>
                  <a:lnTo>
                    <a:pt x="4847736" y="966115"/>
                  </a:lnTo>
                </a:path>
                <a:path w="9213215" h="5260340">
                  <a:moveTo>
                    <a:pt x="4822717" y="966115"/>
                  </a:moveTo>
                  <a:lnTo>
                    <a:pt x="4797761" y="966115"/>
                  </a:lnTo>
                </a:path>
                <a:path w="9213215" h="5260340">
                  <a:moveTo>
                    <a:pt x="4772742" y="966115"/>
                  </a:moveTo>
                  <a:lnTo>
                    <a:pt x="4747787" y="966115"/>
                  </a:lnTo>
                </a:path>
                <a:path w="9213215" h="5260340">
                  <a:moveTo>
                    <a:pt x="4722768" y="966115"/>
                  </a:moveTo>
                  <a:lnTo>
                    <a:pt x="4697812" y="966115"/>
                  </a:lnTo>
                </a:path>
                <a:path w="9213215" h="5260340">
                  <a:moveTo>
                    <a:pt x="4672793" y="966115"/>
                  </a:moveTo>
                  <a:lnTo>
                    <a:pt x="4647774" y="966115"/>
                  </a:lnTo>
                </a:path>
                <a:path w="9213215" h="5260340">
                  <a:moveTo>
                    <a:pt x="4622819" y="966115"/>
                  </a:moveTo>
                  <a:lnTo>
                    <a:pt x="4597863" y="966115"/>
                  </a:lnTo>
                </a:path>
                <a:path w="9213215" h="5260340">
                  <a:moveTo>
                    <a:pt x="4572844" y="966115"/>
                  </a:moveTo>
                  <a:lnTo>
                    <a:pt x="4547889" y="966115"/>
                  </a:lnTo>
                </a:path>
                <a:path w="9213215" h="5260340">
                  <a:moveTo>
                    <a:pt x="4522870" y="966115"/>
                  </a:moveTo>
                  <a:lnTo>
                    <a:pt x="4497914" y="966115"/>
                  </a:lnTo>
                </a:path>
                <a:path w="9213215" h="5260340">
                  <a:moveTo>
                    <a:pt x="4472959" y="966115"/>
                  </a:moveTo>
                  <a:lnTo>
                    <a:pt x="4447876" y="966115"/>
                  </a:lnTo>
                </a:path>
                <a:path w="9213215" h="5260340">
                  <a:moveTo>
                    <a:pt x="4422921" y="966115"/>
                  </a:moveTo>
                  <a:lnTo>
                    <a:pt x="4397965" y="966115"/>
                  </a:lnTo>
                </a:path>
                <a:path w="9213215" h="5260340">
                  <a:moveTo>
                    <a:pt x="4372946" y="966115"/>
                  </a:moveTo>
                  <a:lnTo>
                    <a:pt x="4347991" y="966115"/>
                  </a:lnTo>
                </a:path>
                <a:path w="9213215" h="5260340">
                  <a:moveTo>
                    <a:pt x="4322972" y="966115"/>
                  </a:moveTo>
                  <a:lnTo>
                    <a:pt x="4298016" y="966115"/>
                  </a:lnTo>
                </a:path>
                <a:path w="9213215" h="5260340">
                  <a:moveTo>
                    <a:pt x="4272997" y="966115"/>
                  </a:moveTo>
                  <a:lnTo>
                    <a:pt x="4247978" y="966115"/>
                  </a:lnTo>
                </a:path>
                <a:path w="9213215" h="5260340">
                  <a:moveTo>
                    <a:pt x="4223023" y="966115"/>
                  </a:moveTo>
                  <a:lnTo>
                    <a:pt x="4198004" y="966115"/>
                  </a:lnTo>
                </a:path>
                <a:path w="9213215" h="5260340">
                  <a:moveTo>
                    <a:pt x="4173048" y="966115"/>
                  </a:moveTo>
                  <a:lnTo>
                    <a:pt x="4148093" y="966115"/>
                  </a:lnTo>
                </a:path>
                <a:path w="9213215" h="5260340">
                  <a:moveTo>
                    <a:pt x="4123074" y="966115"/>
                  </a:moveTo>
                  <a:lnTo>
                    <a:pt x="4098055" y="966115"/>
                  </a:lnTo>
                </a:path>
                <a:path w="9213215" h="5260340">
                  <a:moveTo>
                    <a:pt x="4073099" y="966115"/>
                  </a:moveTo>
                  <a:lnTo>
                    <a:pt x="4048080" y="966115"/>
                  </a:lnTo>
                </a:path>
                <a:path w="9213215" h="5260340">
                  <a:moveTo>
                    <a:pt x="4023125" y="966115"/>
                  </a:moveTo>
                  <a:lnTo>
                    <a:pt x="3998106" y="966115"/>
                  </a:lnTo>
                </a:path>
                <a:path w="9213215" h="5260340">
                  <a:moveTo>
                    <a:pt x="3973150" y="966115"/>
                  </a:moveTo>
                  <a:lnTo>
                    <a:pt x="3948131" y="966115"/>
                  </a:lnTo>
                </a:path>
                <a:path w="9213215" h="5260340">
                  <a:moveTo>
                    <a:pt x="3923176" y="966115"/>
                  </a:moveTo>
                  <a:lnTo>
                    <a:pt x="3898157" y="966115"/>
                  </a:lnTo>
                </a:path>
                <a:path w="9213215" h="5260340">
                  <a:moveTo>
                    <a:pt x="3873201" y="966115"/>
                  </a:moveTo>
                  <a:lnTo>
                    <a:pt x="3848246" y="966115"/>
                  </a:lnTo>
                </a:path>
                <a:path w="9213215" h="5260340">
                  <a:moveTo>
                    <a:pt x="3823227" y="966115"/>
                  </a:moveTo>
                  <a:lnTo>
                    <a:pt x="3798208" y="966115"/>
                  </a:lnTo>
                </a:path>
                <a:path w="9213215" h="5260340">
                  <a:moveTo>
                    <a:pt x="3773189" y="966115"/>
                  </a:moveTo>
                  <a:lnTo>
                    <a:pt x="3748233" y="966115"/>
                  </a:lnTo>
                </a:path>
                <a:path w="9213215" h="5260340">
                  <a:moveTo>
                    <a:pt x="3723278" y="966115"/>
                  </a:moveTo>
                  <a:lnTo>
                    <a:pt x="3698259" y="966115"/>
                  </a:lnTo>
                </a:path>
                <a:path w="9213215" h="5260340">
                  <a:moveTo>
                    <a:pt x="3673303" y="966115"/>
                  </a:moveTo>
                  <a:lnTo>
                    <a:pt x="3648284" y="966115"/>
                  </a:lnTo>
                </a:path>
                <a:path w="9213215" h="5260340">
                  <a:moveTo>
                    <a:pt x="3623265" y="966115"/>
                  </a:moveTo>
                  <a:lnTo>
                    <a:pt x="3598310" y="966115"/>
                  </a:lnTo>
                </a:path>
                <a:path w="9213215" h="5260340">
                  <a:moveTo>
                    <a:pt x="3573291" y="966115"/>
                  </a:moveTo>
                  <a:lnTo>
                    <a:pt x="3548335" y="966115"/>
                  </a:lnTo>
                </a:path>
                <a:path w="9213215" h="5260340">
                  <a:moveTo>
                    <a:pt x="3523380" y="966115"/>
                  </a:moveTo>
                  <a:lnTo>
                    <a:pt x="3498361" y="966115"/>
                  </a:lnTo>
                </a:path>
                <a:path w="9213215" h="5260340">
                  <a:moveTo>
                    <a:pt x="3473405" y="966115"/>
                  </a:moveTo>
                  <a:lnTo>
                    <a:pt x="3448386" y="966115"/>
                  </a:lnTo>
                </a:path>
                <a:path w="9213215" h="5260340">
                  <a:moveTo>
                    <a:pt x="3423431" y="966115"/>
                  </a:moveTo>
                  <a:lnTo>
                    <a:pt x="3398412" y="966115"/>
                  </a:lnTo>
                </a:path>
                <a:path w="9213215" h="5260340">
                  <a:moveTo>
                    <a:pt x="3373393" y="966115"/>
                  </a:moveTo>
                  <a:lnTo>
                    <a:pt x="3348437" y="966115"/>
                  </a:lnTo>
                </a:path>
                <a:path w="9213215" h="5260340">
                  <a:moveTo>
                    <a:pt x="3323418" y="966115"/>
                  </a:moveTo>
                  <a:lnTo>
                    <a:pt x="3298463" y="966115"/>
                  </a:lnTo>
                </a:path>
                <a:path w="9213215" h="5260340">
                  <a:moveTo>
                    <a:pt x="3273444" y="966115"/>
                  </a:moveTo>
                  <a:lnTo>
                    <a:pt x="3248488" y="966115"/>
                  </a:lnTo>
                </a:path>
                <a:path w="9213215" h="5260340">
                  <a:moveTo>
                    <a:pt x="3223469" y="966115"/>
                  </a:moveTo>
                  <a:lnTo>
                    <a:pt x="3198514" y="966115"/>
                  </a:lnTo>
                </a:path>
                <a:path w="9213215" h="5260340">
                  <a:moveTo>
                    <a:pt x="3173495" y="966115"/>
                  </a:moveTo>
                  <a:lnTo>
                    <a:pt x="3148539" y="966115"/>
                  </a:lnTo>
                </a:path>
                <a:path w="9213215" h="5260340">
                  <a:moveTo>
                    <a:pt x="3123520" y="966115"/>
                  </a:moveTo>
                  <a:lnTo>
                    <a:pt x="3098565" y="966115"/>
                  </a:lnTo>
                </a:path>
                <a:path w="9213215" h="5260340">
                  <a:moveTo>
                    <a:pt x="3073546" y="966115"/>
                  </a:moveTo>
                  <a:lnTo>
                    <a:pt x="3048590" y="966115"/>
                  </a:lnTo>
                </a:path>
                <a:path w="9213215" h="5260340">
                  <a:moveTo>
                    <a:pt x="3023571" y="966115"/>
                  </a:moveTo>
                  <a:lnTo>
                    <a:pt x="2998616" y="966115"/>
                  </a:lnTo>
                </a:path>
                <a:path w="9213215" h="5260340">
                  <a:moveTo>
                    <a:pt x="2973597" y="966115"/>
                  </a:moveTo>
                  <a:lnTo>
                    <a:pt x="2948578" y="966115"/>
                  </a:lnTo>
                </a:path>
                <a:path w="9213215" h="5260340">
                  <a:moveTo>
                    <a:pt x="2923622" y="966115"/>
                  </a:moveTo>
                  <a:lnTo>
                    <a:pt x="2898667" y="966115"/>
                  </a:lnTo>
                </a:path>
                <a:path w="9213215" h="5260340">
                  <a:moveTo>
                    <a:pt x="2873648" y="966115"/>
                  </a:moveTo>
                  <a:lnTo>
                    <a:pt x="2848667" y="966115"/>
                  </a:lnTo>
                </a:path>
                <a:path w="9213215" h="5260340">
                  <a:moveTo>
                    <a:pt x="2823692" y="966115"/>
                  </a:moveTo>
                  <a:lnTo>
                    <a:pt x="2798711" y="966115"/>
                  </a:lnTo>
                </a:path>
                <a:path w="9213215" h="5260340">
                  <a:moveTo>
                    <a:pt x="2773686" y="966115"/>
                  </a:moveTo>
                  <a:lnTo>
                    <a:pt x="2748705" y="966115"/>
                  </a:lnTo>
                </a:path>
                <a:path w="9213215" h="5260340">
                  <a:moveTo>
                    <a:pt x="2723705" y="966115"/>
                  </a:moveTo>
                  <a:lnTo>
                    <a:pt x="2698724" y="966115"/>
                  </a:lnTo>
                </a:path>
                <a:path w="9213215" h="5260340">
                  <a:moveTo>
                    <a:pt x="2673750" y="966115"/>
                  </a:moveTo>
                  <a:lnTo>
                    <a:pt x="2648769" y="966115"/>
                  </a:lnTo>
                </a:path>
                <a:path w="9213215" h="5260340">
                  <a:moveTo>
                    <a:pt x="2623788" y="966115"/>
                  </a:moveTo>
                  <a:lnTo>
                    <a:pt x="2598788" y="966115"/>
                  </a:lnTo>
                </a:path>
                <a:path w="9213215" h="5260340">
                  <a:moveTo>
                    <a:pt x="874566" y="966115"/>
                  </a:moveTo>
                  <a:lnTo>
                    <a:pt x="849585" y="966115"/>
                  </a:lnTo>
                </a:path>
                <a:path w="9213215" h="5260340">
                  <a:moveTo>
                    <a:pt x="824604" y="966115"/>
                  </a:moveTo>
                  <a:lnTo>
                    <a:pt x="799630" y="966115"/>
                  </a:lnTo>
                </a:path>
                <a:path w="9213215" h="5260340">
                  <a:moveTo>
                    <a:pt x="774623" y="966115"/>
                  </a:moveTo>
                  <a:lnTo>
                    <a:pt x="749649" y="966115"/>
                  </a:lnTo>
                </a:path>
                <a:path w="9213215" h="5260340">
                  <a:moveTo>
                    <a:pt x="724668" y="966115"/>
                  </a:moveTo>
                  <a:lnTo>
                    <a:pt x="699693" y="966115"/>
                  </a:lnTo>
                </a:path>
                <a:path w="9213215" h="5260340">
                  <a:moveTo>
                    <a:pt x="9170689" y="1016089"/>
                  </a:moveTo>
                  <a:lnTo>
                    <a:pt x="9145733" y="1016089"/>
                  </a:lnTo>
                </a:path>
                <a:path w="9213215" h="5260340">
                  <a:moveTo>
                    <a:pt x="9120778" y="1016089"/>
                  </a:moveTo>
                  <a:lnTo>
                    <a:pt x="9095759" y="1016089"/>
                  </a:lnTo>
                </a:path>
                <a:path w="9213215" h="5260340">
                  <a:moveTo>
                    <a:pt x="9070740" y="1016089"/>
                  </a:moveTo>
                  <a:lnTo>
                    <a:pt x="9045721" y="1016089"/>
                  </a:lnTo>
                </a:path>
                <a:path w="9213215" h="5260340">
                  <a:moveTo>
                    <a:pt x="9020765" y="1016089"/>
                  </a:moveTo>
                  <a:lnTo>
                    <a:pt x="8995810" y="1016089"/>
                  </a:lnTo>
                </a:path>
                <a:path w="9213215" h="5260340">
                  <a:moveTo>
                    <a:pt x="8970791" y="1016089"/>
                  </a:moveTo>
                  <a:lnTo>
                    <a:pt x="8945835" y="1016089"/>
                  </a:lnTo>
                </a:path>
                <a:path w="9213215" h="5260340">
                  <a:moveTo>
                    <a:pt x="8920816" y="1016089"/>
                  </a:moveTo>
                  <a:lnTo>
                    <a:pt x="8895861" y="1016089"/>
                  </a:lnTo>
                </a:path>
                <a:path w="9213215" h="5260340">
                  <a:moveTo>
                    <a:pt x="8870842" y="1016089"/>
                  </a:moveTo>
                  <a:lnTo>
                    <a:pt x="8845823" y="1016089"/>
                  </a:lnTo>
                </a:path>
                <a:path w="9213215" h="5260340">
                  <a:moveTo>
                    <a:pt x="8820867" y="1016089"/>
                  </a:moveTo>
                  <a:lnTo>
                    <a:pt x="8795912" y="1016089"/>
                  </a:lnTo>
                </a:path>
                <a:path w="9213215" h="5260340">
                  <a:moveTo>
                    <a:pt x="8770893" y="1016089"/>
                  </a:moveTo>
                  <a:lnTo>
                    <a:pt x="8745937" y="1016089"/>
                  </a:lnTo>
                </a:path>
                <a:path w="9213215" h="5260340">
                  <a:moveTo>
                    <a:pt x="8720918" y="1016089"/>
                  </a:moveTo>
                  <a:lnTo>
                    <a:pt x="8695963" y="1016089"/>
                  </a:lnTo>
                </a:path>
                <a:path w="9213215" h="5260340">
                  <a:moveTo>
                    <a:pt x="8670944" y="1016089"/>
                  </a:moveTo>
                  <a:lnTo>
                    <a:pt x="8645925" y="1016089"/>
                  </a:lnTo>
                </a:path>
                <a:path w="9213215" h="5260340">
                  <a:moveTo>
                    <a:pt x="8620969" y="1016089"/>
                  </a:moveTo>
                  <a:lnTo>
                    <a:pt x="8595950" y="1016089"/>
                  </a:lnTo>
                </a:path>
                <a:path w="9213215" h="5260340">
                  <a:moveTo>
                    <a:pt x="8570995" y="1016089"/>
                  </a:moveTo>
                  <a:lnTo>
                    <a:pt x="8546039" y="1016089"/>
                  </a:lnTo>
                </a:path>
                <a:path w="9213215" h="5260340">
                  <a:moveTo>
                    <a:pt x="8521020" y="1016089"/>
                  </a:moveTo>
                  <a:lnTo>
                    <a:pt x="8496001" y="1016089"/>
                  </a:lnTo>
                </a:path>
                <a:path w="9213215" h="5260340">
                  <a:moveTo>
                    <a:pt x="8471046" y="1016089"/>
                  </a:moveTo>
                  <a:lnTo>
                    <a:pt x="8452113" y="1016081"/>
                  </a:lnTo>
                </a:path>
                <a:path w="9213215" h="5260340">
                  <a:moveTo>
                    <a:pt x="6508959" y="1016089"/>
                  </a:moveTo>
                  <a:lnTo>
                    <a:pt x="6496958" y="1016089"/>
                  </a:lnTo>
                </a:path>
                <a:path w="9213215" h="5260340">
                  <a:moveTo>
                    <a:pt x="6471939" y="1016089"/>
                  </a:moveTo>
                  <a:lnTo>
                    <a:pt x="6446983" y="1016089"/>
                  </a:lnTo>
                </a:path>
                <a:path w="9213215" h="5260340">
                  <a:moveTo>
                    <a:pt x="6422028" y="1016089"/>
                  </a:moveTo>
                  <a:lnTo>
                    <a:pt x="6397009" y="1016089"/>
                  </a:lnTo>
                </a:path>
                <a:path w="9213215" h="5260340">
                  <a:moveTo>
                    <a:pt x="6372053" y="1016089"/>
                  </a:moveTo>
                  <a:lnTo>
                    <a:pt x="6347034" y="1016089"/>
                  </a:lnTo>
                </a:path>
                <a:path w="9213215" h="5260340">
                  <a:moveTo>
                    <a:pt x="5622372" y="1016089"/>
                  </a:moveTo>
                  <a:lnTo>
                    <a:pt x="5597353" y="1016089"/>
                  </a:lnTo>
                </a:path>
                <a:path w="9213215" h="5260340">
                  <a:moveTo>
                    <a:pt x="5572398" y="1016089"/>
                  </a:moveTo>
                  <a:lnTo>
                    <a:pt x="5547442" y="1016089"/>
                  </a:lnTo>
                </a:path>
                <a:path w="9213215" h="5260340">
                  <a:moveTo>
                    <a:pt x="5522423" y="1016089"/>
                  </a:moveTo>
                  <a:lnTo>
                    <a:pt x="5497404" y="1016089"/>
                  </a:lnTo>
                </a:path>
                <a:path w="9213215" h="5260340">
                  <a:moveTo>
                    <a:pt x="5472449" y="1016089"/>
                  </a:moveTo>
                  <a:lnTo>
                    <a:pt x="5447430" y="1016089"/>
                  </a:lnTo>
                </a:path>
                <a:path w="9213215" h="5260340">
                  <a:moveTo>
                    <a:pt x="5422474" y="1016089"/>
                  </a:moveTo>
                  <a:lnTo>
                    <a:pt x="5397455" y="1016089"/>
                  </a:lnTo>
                </a:path>
                <a:path w="9213215" h="5260340">
                  <a:moveTo>
                    <a:pt x="5372500" y="1016089"/>
                  </a:moveTo>
                  <a:lnTo>
                    <a:pt x="5347544" y="1016089"/>
                  </a:lnTo>
                </a:path>
                <a:path w="9213215" h="5260340">
                  <a:moveTo>
                    <a:pt x="5322525" y="1016089"/>
                  </a:moveTo>
                  <a:lnTo>
                    <a:pt x="5297506" y="1016089"/>
                  </a:lnTo>
                </a:path>
                <a:path w="9213215" h="5260340">
                  <a:moveTo>
                    <a:pt x="5272487" y="1016089"/>
                  </a:moveTo>
                  <a:lnTo>
                    <a:pt x="5247532" y="1016089"/>
                  </a:lnTo>
                </a:path>
                <a:path w="9213215" h="5260340">
                  <a:moveTo>
                    <a:pt x="5222576" y="1016089"/>
                  </a:moveTo>
                  <a:lnTo>
                    <a:pt x="5197557" y="1016089"/>
                  </a:lnTo>
                </a:path>
                <a:path w="9213215" h="5260340">
                  <a:moveTo>
                    <a:pt x="5172602" y="1016089"/>
                  </a:moveTo>
                  <a:lnTo>
                    <a:pt x="5147583" y="1016089"/>
                  </a:lnTo>
                </a:path>
                <a:path w="9213215" h="5260340">
                  <a:moveTo>
                    <a:pt x="5122627" y="1016089"/>
                  </a:moveTo>
                  <a:lnTo>
                    <a:pt x="5097608" y="1016089"/>
                  </a:lnTo>
                </a:path>
                <a:path w="9213215" h="5260340">
                  <a:moveTo>
                    <a:pt x="5072589" y="1016089"/>
                  </a:moveTo>
                  <a:lnTo>
                    <a:pt x="5047634" y="1016089"/>
                  </a:lnTo>
                </a:path>
                <a:path w="9213215" h="5260340">
                  <a:moveTo>
                    <a:pt x="5022678" y="1016089"/>
                  </a:moveTo>
                  <a:lnTo>
                    <a:pt x="4997659" y="1016089"/>
                  </a:lnTo>
                </a:path>
                <a:path w="9213215" h="5260340">
                  <a:moveTo>
                    <a:pt x="4972640" y="1016089"/>
                  </a:moveTo>
                  <a:lnTo>
                    <a:pt x="4947685" y="1016089"/>
                  </a:lnTo>
                </a:path>
                <a:path w="9213215" h="5260340">
                  <a:moveTo>
                    <a:pt x="4922729" y="1016089"/>
                  </a:moveTo>
                  <a:lnTo>
                    <a:pt x="4897710" y="1016089"/>
                  </a:lnTo>
                </a:path>
                <a:path w="9213215" h="5260340">
                  <a:moveTo>
                    <a:pt x="4872691" y="1016089"/>
                  </a:moveTo>
                  <a:lnTo>
                    <a:pt x="4847736" y="1016089"/>
                  </a:lnTo>
                </a:path>
                <a:path w="9213215" h="5260340">
                  <a:moveTo>
                    <a:pt x="4822717" y="1016089"/>
                  </a:moveTo>
                  <a:lnTo>
                    <a:pt x="4797761" y="1016089"/>
                  </a:lnTo>
                </a:path>
                <a:path w="9213215" h="5260340">
                  <a:moveTo>
                    <a:pt x="4772742" y="1016089"/>
                  </a:moveTo>
                  <a:lnTo>
                    <a:pt x="4747787" y="1016089"/>
                  </a:lnTo>
                </a:path>
                <a:path w="9213215" h="5260340">
                  <a:moveTo>
                    <a:pt x="4722768" y="1016089"/>
                  </a:moveTo>
                  <a:lnTo>
                    <a:pt x="4697812" y="1016089"/>
                  </a:lnTo>
                </a:path>
                <a:path w="9213215" h="5260340">
                  <a:moveTo>
                    <a:pt x="4672793" y="1016089"/>
                  </a:moveTo>
                  <a:lnTo>
                    <a:pt x="4647774" y="1016089"/>
                  </a:lnTo>
                </a:path>
                <a:path w="9213215" h="5260340">
                  <a:moveTo>
                    <a:pt x="4622819" y="1016089"/>
                  </a:moveTo>
                  <a:lnTo>
                    <a:pt x="4597863" y="1016089"/>
                  </a:lnTo>
                </a:path>
                <a:path w="9213215" h="5260340">
                  <a:moveTo>
                    <a:pt x="4572844" y="1016089"/>
                  </a:moveTo>
                  <a:lnTo>
                    <a:pt x="4547889" y="1016089"/>
                  </a:lnTo>
                </a:path>
                <a:path w="9213215" h="5260340">
                  <a:moveTo>
                    <a:pt x="4522870" y="1016089"/>
                  </a:moveTo>
                  <a:lnTo>
                    <a:pt x="4497914" y="1016089"/>
                  </a:lnTo>
                </a:path>
                <a:path w="9213215" h="5260340">
                  <a:moveTo>
                    <a:pt x="4472959" y="1016089"/>
                  </a:moveTo>
                  <a:lnTo>
                    <a:pt x="4447876" y="1016089"/>
                  </a:lnTo>
                </a:path>
                <a:path w="9213215" h="5260340">
                  <a:moveTo>
                    <a:pt x="4422921" y="1016089"/>
                  </a:moveTo>
                  <a:lnTo>
                    <a:pt x="4397965" y="1016089"/>
                  </a:lnTo>
                </a:path>
                <a:path w="9213215" h="5260340">
                  <a:moveTo>
                    <a:pt x="4372946" y="1016089"/>
                  </a:moveTo>
                  <a:lnTo>
                    <a:pt x="4347991" y="1016089"/>
                  </a:lnTo>
                </a:path>
                <a:path w="9213215" h="5260340">
                  <a:moveTo>
                    <a:pt x="4322972" y="1016089"/>
                  </a:moveTo>
                  <a:lnTo>
                    <a:pt x="4298016" y="1016089"/>
                  </a:lnTo>
                </a:path>
                <a:path w="9213215" h="5260340">
                  <a:moveTo>
                    <a:pt x="4272997" y="1016089"/>
                  </a:moveTo>
                  <a:lnTo>
                    <a:pt x="4247978" y="1016089"/>
                  </a:lnTo>
                </a:path>
                <a:path w="9213215" h="5260340">
                  <a:moveTo>
                    <a:pt x="4223023" y="1016089"/>
                  </a:moveTo>
                  <a:lnTo>
                    <a:pt x="4198004" y="1016089"/>
                  </a:lnTo>
                </a:path>
                <a:path w="9213215" h="5260340">
                  <a:moveTo>
                    <a:pt x="4173048" y="1016089"/>
                  </a:moveTo>
                  <a:lnTo>
                    <a:pt x="4148093" y="1016089"/>
                  </a:lnTo>
                </a:path>
                <a:path w="9213215" h="5260340">
                  <a:moveTo>
                    <a:pt x="4123074" y="1016089"/>
                  </a:moveTo>
                  <a:lnTo>
                    <a:pt x="4098055" y="1016089"/>
                  </a:lnTo>
                </a:path>
                <a:path w="9213215" h="5260340">
                  <a:moveTo>
                    <a:pt x="4073099" y="1016089"/>
                  </a:moveTo>
                  <a:lnTo>
                    <a:pt x="4048080" y="1016089"/>
                  </a:lnTo>
                </a:path>
                <a:path w="9213215" h="5260340">
                  <a:moveTo>
                    <a:pt x="4023125" y="1016089"/>
                  </a:moveTo>
                  <a:lnTo>
                    <a:pt x="3998106" y="1016089"/>
                  </a:lnTo>
                </a:path>
                <a:path w="9213215" h="5260340">
                  <a:moveTo>
                    <a:pt x="3973150" y="1016089"/>
                  </a:moveTo>
                  <a:lnTo>
                    <a:pt x="3948131" y="1016089"/>
                  </a:lnTo>
                </a:path>
                <a:path w="9213215" h="5260340">
                  <a:moveTo>
                    <a:pt x="3923176" y="1016089"/>
                  </a:moveTo>
                  <a:lnTo>
                    <a:pt x="3898157" y="1016089"/>
                  </a:lnTo>
                </a:path>
                <a:path w="9213215" h="5260340">
                  <a:moveTo>
                    <a:pt x="3873201" y="1016089"/>
                  </a:moveTo>
                  <a:lnTo>
                    <a:pt x="3848246" y="1016089"/>
                  </a:lnTo>
                </a:path>
                <a:path w="9213215" h="5260340">
                  <a:moveTo>
                    <a:pt x="3823227" y="1016089"/>
                  </a:moveTo>
                  <a:lnTo>
                    <a:pt x="3798208" y="1016089"/>
                  </a:lnTo>
                </a:path>
                <a:path w="9213215" h="5260340">
                  <a:moveTo>
                    <a:pt x="3773189" y="1016089"/>
                  </a:moveTo>
                  <a:lnTo>
                    <a:pt x="3748233" y="1016089"/>
                  </a:lnTo>
                </a:path>
                <a:path w="9213215" h="5260340">
                  <a:moveTo>
                    <a:pt x="3723278" y="1016089"/>
                  </a:moveTo>
                  <a:lnTo>
                    <a:pt x="3698259" y="1016089"/>
                  </a:lnTo>
                </a:path>
                <a:path w="9213215" h="5260340">
                  <a:moveTo>
                    <a:pt x="3673303" y="1016089"/>
                  </a:moveTo>
                  <a:lnTo>
                    <a:pt x="3648284" y="1016089"/>
                  </a:lnTo>
                </a:path>
                <a:path w="9213215" h="5260340">
                  <a:moveTo>
                    <a:pt x="3623265" y="1016089"/>
                  </a:moveTo>
                  <a:lnTo>
                    <a:pt x="3598310" y="1016089"/>
                  </a:lnTo>
                </a:path>
                <a:path w="9213215" h="5260340">
                  <a:moveTo>
                    <a:pt x="3573291" y="1016089"/>
                  </a:moveTo>
                  <a:lnTo>
                    <a:pt x="3548335" y="1016089"/>
                  </a:lnTo>
                </a:path>
                <a:path w="9213215" h="5260340">
                  <a:moveTo>
                    <a:pt x="3523380" y="1016089"/>
                  </a:moveTo>
                  <a:lnTo>
                    <a:pt x="3498361" y="1016089"/>
                  </a:lnTo>
                </a:path>
                <a:path w="9213215" h="5260340">
                  <a:moveTo>
                    <a:pt x="3473405" y="1016089"/>
                  </a:moveTo>
                  <a:lnTo>
                    <a:pt x="3448386" y="1016089"/>
                  </a:lnTo>
                </a:path>
                <a:path w="9213215" h="5260340">
                  <a:moveTo>
                    <a:pt x="3423431" y="1016089"/>
                  </a:moveTo>
                  <a:lnTo>
                    <a:pt x="3398412" y="1016089"/>
                  </a:lnTo>
                </a:path>
                <a:path w="9213215" h="5260340">
                  <a:moveTo>
                    <a:pt x="3373393" y="1016089"/>
                  </a:moveTo>
                  <a:lnTo>
                    <a:pt x="3348437" y="1016089"/>
                  </a:lnTo>
                </a:path>
                <a:path w="9213215" h="5260340">
                  <a:moveTo>
                    <a:pt x="3323418" y="1016089"/>
                  </a:moveTo>
                  <a:lnTo>
                    <a:pt x="3298463" y="1016089"/>
                  </a:lnTo>
                </a:path>
                <a:path w="9213215" h="5260340">
                  <a:moveTo>
                    <a:pt x="3273444" y="1016089"/>
                  </a:moveTo>
                  <a:lnTo>
                    <a:pt x="3248488" y="1016089"/>
                  </a:lnTo>
                </a:path>
                <a:path w="9213215" h="5260340">
                  <a:moveTo>
                    <a:pt x="3223469" y="1016089"/>
                  </a:moveTo>
                  <a:lnTo>
                    <a:pt x="3198514" y="1016089"/>
                  </a:lnTo>
                </a:path>
                <a:path w="9213215" h="5260340">
                  <a:moveTo>
                    <a:pt x="3173495" y="1016089"/>
                  </a:moveTo>
                  <a:lnTo>
                    <a:pt x="3148539" y="1016089"/>
                  </a:lnTo>
                </a:path>
                <a:path w="9213215" h="5260340">
                  <a:moveTo>
                    <a:pt x="3123520" y="1016089"/>
                  </a:moveTo>
                  <a:lnTo>
                    <a:pt x="3098565" y="1016089"/>
                  </a:lnTo>
                </a:path>
                <a:path w="9213215" h="5260340">
                  <a:moveTo>
                    <a:pt x="3073546" y="1016089"/>
                  </a:moveTo>
                  <a:lnTo>
                    <a:pt x="3048590" y="1016089"/>
                  </a:lnTo>
                </a:path>
                <a:path w="9213215" h="5260340">
                  <a:moveTo>
                    <a:pt x="3023571" y="1016089"/>
                  </a:moveTo>
                  <a:lnTo>
                    <a:pt x="2998616" y="1016089"/>
                  </a:lnTo>
                </a:path>
                <a:path w="9213215" h="5260340">
                  <a:moveTo>
                    <a:pt x="2973597" y="1016089"/>
                  </a:moveTo>
                  <a:lnTo>
                    <a:pt x="2948578" y="1016089"/>
                  </a:lnTo>
                </a:path>
                <a:path w="9213215" h="5260340">
                  <a:moveTo>
                    <a:pt x="2923622" y="1016089"/>
                  </a:moveTo>
                  <a:lnTo>
                    <a:pt x="2898667" y="1016089"/>
                  </a:lnTo>
                </a:path>
                <a:path w="9213215" h="5260340">
                  <a:moveTo>
                    <a:pt x="2873648" y="1016089"/>
                  </a:moveTo>
                  <a:lnTo>
                    <a:pt x="2848667" y="1016089"/>
                  </a:lnTo>
                </a:path>
                <a:path w="9213215" h="5260340">
                  <a:moveTo>
                    <a:pt x="2823692" y="1016089"/>
                  </a:moveTo>
                  <a:lnTo>
                    <a:pt x="2798711" y="1016089"/>
                  </a:lnTo>
                </a:path>
                <a:path w="9213215" h="5260340">
                  <a:moveTo>
                    <a:pt x="2773686" y="1016089"/>
                  </a:moveTo>
                  <a:lnTo>
                    <a:pt x="2748705" y="1016089"/>
                  </a:lnTo>
                </a:path>
                <a:path w="9213215" h="5260340">
                  <a:moveTo>
                    <a:pt x="2723705" y="1016089"/>
                  </a:moveTo>
                  <a:lnTo>
                    <a:pt x="2698724" y="1016089"/>
                  </a:lnTo>
                </a:path>
                <a:path w="9213215" h="5260340">
                  <a:moveTo>
                    <a:pt x="2673750" y="1016089"/>
                  </a:moveTo>
                  <a:lnTo>
                    <a:pt x="2648769" y="1016089"/>
                  </a:lnTo>
                </a:path>
                <a:path w="9213215" h="5260340">
                  <a:moveTo>
                    <a:pt x="2623788" y="1016089"/>
                  </a:moveTo>
                  <a:lnTo>
                    <a:pt x="2598788" y="1016089"/>
                  </a:lnTo>
                </a:path>
                <a:path w="9213215" h="5260340">
                  <a:moveTo>
                    <a:pt x="874566" y="1016089"/>
                  </a:moveTo>
                  <a:lnTo>
                    <a:pt x="849585" y="1016089"/>
                  </a:lnTo>
                </a:path>
                <a:path w="9213215" h="5260340">
                  <a:moveTo>
                    <a:pt x="824604" y="1016089"/>
                  </a:moveTo>
                  <a:lnTo>
                    <a:pt x="799630" y="1016089"/>
                  </a:lnTo>
                </a:path>
                <a:path w="9213215" h="5260340">
                  <a:moveTo>
                    <a:pt x="774623" y="1016089"/>
                  </a:moveTo>
                  <a:lnTo>
                    <a:pt x="749649" y="1016089"/>
                  </a:lnTo>
                </a:path>
                <a:path w="9213215" h="5260340">
                  <a:moveTo>
                    <a:pt x="724668" y="1016089"/>
                  </a:moveTo>
                  <a:lnTo>
                    <a:pt x="699693" y="1016089"/>
                  </a:lnTo>
                </a:path>
                <a:path w="9213215" h="5260340">
                  <a:moveTo>
                    <a:pt x="9170689" y="1066064"/>
                  </a:moveTo>
                  <a:lnTo>
                    <a:pt x="9145733" y="1066064"/>
                  </a:lnTo>
                </a:path>
                <a:path w="9213215" h="5260340">
                  <a:moveTo>
                    <a:pt x="9120778" y="1066064"/>
                  </a:moveTo>
                  <a:lnTo>
                    <a:pt x="9095759" y="1066064"/>
                  </a:lnTo>
                </a:path>
                <a:path w="9213215" h="5260340">
                  <a:moveTo>
                    <a:pt x="9070740" y="1066064"/>
                  </a:moveTo>
                  <a:lnTo>
                    <a:pt x="9045721" y="1066064"/>
                  </a:lnTo>
                </a:path>
                <a:path w="9213215" h="5260340">
                  <a:moveTo>
                    <a:pt x="9020765" y="1066064"/>
                  </a:moveTo>
                  <a:lnTo>
                    <a:pt x="8995810" y="1066064"/>
                  </a:lnTo>
                </a:path>
                <a:path w="9213215" h="5260340">
                  <a:moveTo>
                    <a:pt x="8970791" y="1066064"/>
                  </a:moveTo>
                  <a:lnTo>
                    <a:pt x="8945835" y="1066064"/>
                  </a:lnTo>
                </a:path>
                <a:path w="9213215" h="5260340">
                  <a:moveTo>
                    <a:pt x="8920816" y="1066064"/>
                  </a:moveTo>
                  <a:lnTo>
                    <a:pt x="8895861" y="1066064"/>
                  </a:lnTo>
                </a:path>
                <a:path w="9213215" h="5260340">
                  <a:moveTo>
                    <a:pt x="8870842" y="1066064"/>
                  </a:moveTo>
                  <a:lnTo>
                    <a:pt x="8845823" y="1066064"/>
                  </a:lnTo>
                </a:path>
                <a:path w="9213215" h="5260340">
                  <a:moveTo>
                    <a:pt x="8820867" y="1066064"/>
                  </a:moveTo>
                  <a:lnTo>
                    <a:pt x="8795912" y="1066064"/>
                  </a:lnTo>
                </a:path>
                <a:path w="9213215" h="5260340">
                  <a:moveTo>
                    <a:pt x="8770893" y="1066064"/>
                  </a:moveTo>
                  <a:lnTo>
                    <a:pt x="8745937" y="1066064"/>
                  </a:lnTo>
                </a:path>
                <a:path w="9213215" h="5260340">
                  <a:moveTo>
                    <a:pt x="8720918" y="1066064"/>
                  </a:moveTo>
                  <a:lnTo>
                    <a:pt x="8695963" y="1066064"/>
                  </a:lnTo>
                </a:path>
                <a:path w="9213215" h="5260340">
                  <a:moveTo>
                    <a:pt x="8670944" y="1066064"/>
                  </a:moveTo>
                  <a:lnTo>
                    <a:pt x="8645925" y="1066064"/>
                  </a:lnTo>
                </a:path>
                <a:path w="9213215" h="5260340">
                  <a:moveTo>
                    <a:pt x="8620969" y="1066064"/>
                  </a:moveTo>
                  <a:lnTo>
                    <a:pt x="8595950" y="1066064"/>
                  </a:lnTo>
                </a:path>
                <a:path w="9213215" h="5260340">
                  <a:moveTo>
                    <a:pt x="8570995" y="1066064"/>
                  </a:moveTo>
                  <a:lnTo>
                    <a:pt x="8546039" y="1066064"/>
                  </a:lnTo>
                </a:path>
                <a:path w="9213215" h="5260340">
                  <a:moveTo>
                    <a:pt x="8521020" y="1066064"/>
                  </a:moveTo>
                  <a:lnTo>
                    <a:pt x="8496001" y="1066064"/>
                  </a:lnTo>
                </a:path>
                <a:path w="9213215" h="5260340">
                  <a:moveTo>
                    <a:pt x="8471046" y="1066064"/>
                  </a:moveTo>
                  <a:lnTo>
                    <a:pt x="8446027" y="1066064"/>
                  </a:lnTo>
                </a:path>
                <a:path w="9213215" h="5260340">
                  <a:moveTo>
                    <a:pt x="8421071" y="1066064"/>
                  </a:moveTo>
                  <a:lnTo>
                    <a:pt x="8406220" y="1066071"/>
                  </a:lnTo>
                </a:path>
                <a:path w="9213215" h="5260340">
                  <a:moveTo>
                    <a:pt x="6510928" y="1066064"/>
                  </a:moveTo>
                  <a:lnTo>
                    <a:pt x="6496958" y="1066064"/>
                  </a:lnTo>
                </a:path>
                <a:path w="9213215" h="5260340">
                  <a:moveTo>
                    <a:pt x="6471939" y="1066064"/>
                  </a:moveTo>
                  <a:lnTo>
                    <a:pt x="6446983" y="1066064"/>
                  </a:lnTo>
                </a:path>
                <a:path w="9213215" h="5260340">
                  <a:moveTo>
                    <a:pt x="6422028" y="1066064"/>
                  </a:moveTo>
                  <a:lnTo>
                    <a:pt x="6397009" y="1066064"/>
                  </a:lnTo>
                </a:path>
                <a:path w="9213215" h="5260340">
                  <a:moveTo>
                    <a:pt x="6372053" y="1066064"/>
                  </a:moveTo>
                  <a:lnTo>
                    <a:pt x="6347034" y="1066064"/>
                  </a:lnTo>
                </a:path>
                <a:path w="9213215" h="5260340">
                  <a:moveTo>
                    <a:pt x="5922219" y="1066064"/>
                  </a:moveTo>
                  <a:lnTo>
                    <a:pt x="5897264" y="1066064"/>
                  </a:lnTo>
                </a:path>
                <a:path w="9213215" h="5260340">
                  <a:moveTo>
                    <a:pt x="5872245" y="1066064"/>
                  </a:moveTo>
                  <a:lnTo>
                    <a:pt x="5847289" y="1066064"/>
                  </a:lnTo>
                </a:path>
                <a:path w="9213215" h="5260340">
                  <a:moveTo>
                    <a:pt x="5822270" y="1066064"/>
                  </a:moveTo>
                  <a:lnTo>
                    <a:pt x="5797315" y="1066064"/>
                  </a:lnTo>
                </a:path>
                <a:path w="9213215" h="5260340">
                  <a:moveTo>
                    <a:pt x="5772296" y="1066064"/>
                  </a:moveTo>
                  <a:lnTo>
                    <a:pt x="5747340" y="1066064"/>
                  </a:lnTo>
                </a:path>
                <a:path w="9213215" h="5260340">
                  <a:moveTo>
                    <a:pt x="5722321" y="1066064"/>
                  </a:moveTo>
                  <a:lnTo>
                    <a:pt x="5697302" y="1066064"/>
                  </a:lnTo>
                </a:path>
                <a:path w="9213215" h="5260340">
                  <a:moveTo>
                    <a:pt x="5672347" y="1066064"/>
                  </a:moveTo>
                  <a:lnTo>
                    <a:pt x="5647328" y="1066064"/>
                  </a:lnTo>
                </a:path>
                <a:path w="9213215" h="5260340">
                  <a:moveTo>
                    <a:pt x="5622372" y="1066064"/>
                  </a:moveTo>
                  <a:lnTo>
                    <a:pt x="5597353" y="1066064"/>
                  </a:lnTo>
                </a:path>
                <a:path w="9213215" h="5260340">
                  <a:moveTo>
                    <a:pt x="5572398" y="1066064"/>
                  </a:moveTo>
                  <a:lnTo>
                    <a:pt x="5547442" y="1066064"/>
                  </a:lnTo>
                </a:path>
                <a:path w="9213215" h="5260340">
                  <a:moveTo>
                    <a:pt x="5522423" y="1066064"/>
                  </a:moveTo>
                  <a:lnTo>
                    <a:pt x="5497404" y="1066064"/>
                  </a:lnTo>
                </a:path>
                <a:path w="9213215" h="5260340">
                  <a:moveTo>
                    <a:pt x="5472449" y="1066064"/>
                  </a:moveTo>
                  <a:lnTo>
                    <a:pt x="5447430" y="1066064"/>
                  </a:lnTo>
                </a:path>
                <a:path w="9213215" h="5260340">
                  <a:moveTo>
                    <a:pt x="5422474" y="1066064"/>
                  </a:moveTo>
                  <a:lnTo>
                    <a:pt x="5397455" y="1066064"/>
                  </a:lnTo>
                </a:path>
                <a:path w="9213215" h="5260340">
                  <a:moveTo>
                    <a:pt x="5372500" y="1066064"/>
                  </a:moveTo>
                  <a:lnTo>
                    <a:pt x="5347544" y="1066064"/>
                  </a:lnTo>
                </a:path>
                <a:path w="9213215" h="5260340">
                  <a:moveTo>
                    <a:pt x="5322525" y="1066064"/>
                  </a:moveTo>
                  <a:lnTo>
                    <a:pt x="5297506" y="1066064"/>
                  </a:lnTo>
                </a:path>
                <a:path w="9213215" h="5260340">
                  <a:moveTo>
                    <a:pt x="5272487" y="1066064"/>
                  </a:moveTo>
                  <a:lnTo>
                    <a:pt x="5247532" y="1066064"/>
                  </a:lnTo>
                </a:path>
                <a:path w="9213215" h="5260340">
                  <a:moveTo>
                    <a:pt x="5222576" y="1066064"/>
                  </a:moveTo>
                  <a:lnTo>
                    <a:pt x="5197557" y="1066064"/>
                  </a:lnTo>
                </a:path>
                <a:path w="9213215" h="5260340">
                  <a:moveTo>
                    <a:pt x="5172602" y="1066064"/>
                  </a:moveTo>
                  <a:lnTo>
                    <a:pt x="5147583" y="1066064"/>
                  </a:lnTo>
                </a:path>
                <a:path w="9213215" h="5260340">
                  <a:moveTo>
                    <a:pt x="5122627" y="1066064"/>
                  </a:moveTo>
                  <a:lnTo>
                    <a:pt x="5097608" y="1066064"/>
                  </a:lnTo>
                </a:path>
                <a:path w="9213215" h="5260340">
                  <a:moveTo>
                    <a:pt x="5072589" y="1066064"/>
                  </a:moveTo>
                  <a:lnTo>
                    <a:pt x="5047634" y="1066064"/>
                  </a:lnTo>
                </a:path>
                <a:path w="9213215" h="5260340">
                  <a:moveTo>
                    <a:pt x="5022678" y="1066064"/>
                  </a:moveTo>
                  <a:lnTo>
                    <a:pt x="4997659" y="1066064"/>
                  </a:lnTo>
                </a:path>
                <a:path w="9213215" h="5260340">
                  <a:moveTo>
                    <a:pt x="4972640" y="1066064"/>
                  </a:moveTo>
                  <a:lnTo>
                    <a:pt x="4947685" y="1066064"/>
                  </a:lnTo>
                </a:path>
                <a:path w="9213215" h="5260340">
                  <a:moveTo>
                    <a:pt x="4922729" y="1066064"/>
                  </a:moveTo>
                  <a:lnTo>
                    <a:pt x="4897710" y="1066064"/>
                  </a:lnTo>
                </a:path>
                <a:path w="9213215" h="5260340">
                  <a:moveTo>
                    <a:pt x="4872691" y="1066064"/>
                  </a:moveTo>
                  <a:lnTo>
                    <a:pt x="4847736" y="1066064"/>
                  </a:lnTo>
                </a:path>
                <a:path w="9213215" h="5260340">
                  <a:moveTo>
                    <a:pt x="4822717" y="1066064"/>
                  </a:moveTo>
                  <a:lnTo>
                    <a:pt x="4797761" y="1066064"/>
                  </a:lnTo>
                </a:path>
                <a:path w="9213215" h="5260340">
                  <a:moveTo>
                    <a:pt x="4772742" y="1066064"/>
                  </a:moveTo>
                  <a:lnTo>
                    <a:pt x="4747787" y="1066064"/>
                  </a:lnTo>
                </a:path>
                <a:path w="9213215" h="5260340">
                  <a:moveTo>
                    <a:pt x="4722768" y="1066064"/>
                  </a:moveTo>
                  <a:lnTo>
                    <a:pt x="4697812" y="1066064"/>
                  </a:lnTo>
                </a:path>
                <a:path w="9213215" h="5260340">
                  <a:moveTo>
                    <a:pt x="4672793" y="1066064"/>
                  </a:moveTo>
                  <a:lnTo>
                    <a:pt x="4647774" y="1066064"/>
                  </a:lnTo>
                </a:path>
                <a:path w="9213215" h="5260340">
                  <a:moveTo>
                    <a:pt x="4622819" y="1066064"/>
                  </a:moveTo>
                  <a:lnTo>
                    <a:pt x="4597863" y="1066064"/>
                  </a:lnTo>
                </a:path>
                <a:path w="9213215" h="5260340">
                  <a:moveTo>
                    <a:pt x="4572844" y="1066064"/>
                  </a:moveTo>
                  <a:lnTo>
                    <a:pt x="4547889" y="1066064"/>
                  </a:lnTo>
                </a:path>
                <a:path w="9213215" h="5260340">
                  <a:moveTo>
                    <a:pt x="4522870" y="1066064"/>
                  </a:moveTo>
                  <a:lnTo>
                    <a:pt x="4497914" y="1066064"/>
                  </a:lnTo>
                </a:path>
                <a:path w="9213215" h="5260340">
                  <a:moveTo>
                    <a:pt x="4472959" y="1066064"/>
                  </a:moveTo>
                  <a:lnTo>
                    <a:pt x="4447876" y="1066064"/>
                  </a:lnTo>
                </a:path>
                <a:path w="9213215" h="5260340">
                  <a:moveTo>
                    <a:pt x="4422921" y="1066064"/>
                  </a:moveTo>
                  <a:lnTo>
                    <a:pt x="4397965" y="1066064"/>
                  </a:lnTo>
                </a:path>
                <a:path w="9213215" h="5260340">
                  <a:moveTo>
                    <a:pt x="4372946" y="1066064"/>
                  </a:moveTo>
                  <a:lnTo>
                    <a:pt x="4347991" y="1066064"/>
                  </a:lnTo>
                </a:path>
                <a:path w="9213215" h="5260340">
                  <a:moveTo>
                    <a:pt x="4322972" y="1066064"/>
                  </a:moveTo>
                  <a:lnTo>
                    <a:pt x="4298016" y="1066064"/>
                  </a:lnTo>
                </a:path>
                <a:path w="9213215" h="5260340">
                  <a:moveTo>
                    <a:pt x="4272997" y="1066064"/>
                  </a:moveTo>
                  <a:lnTo>
                    <a:pt x="4247978" y="1066064"/>
                  </a:lnTo>
                </a:path>
                <a:path w="9213215" h="5260340">
                  <a:moveTo>
                    <a:pt x="4223023" y="1066064"/>
                  </a:moveTo>
                  <a:lnTo>
                    <a:pt x="4198004" y="1066064"/>
                  </a:lnTo>
                </a:path>
                <a:path w="9213215" h="5260340">
                  <a:moveTo>
                    <a:pt x="4173048" y="1066064"/>
                  </a:moveTo>
                  <a:lnTo>
                    <a:pt x="4148093" y="1066064"/>
                  </a:lnTo>
                </a:path>
                <a:path w="9213215" h="5260340">
                  <a:moveTo>
                    <a:pt x="4123074" y="1066064"/>
                  </a:moveTo>
                  <a:lnTo>
                    <a:pt x="4098055" y="1066064"/>
                  </a:lnTo>
                </a:path>
                <a:path w="9213215" h="5260340">
                  <a:moveTo>
                    <a:pt x="4073099" y="1066064"/>
                  </a:moveTo>
                  <a:lnTo>
                    <a:pt x="4048080" y="1066064"/>
                  </a:lnTo>
                </a:path>
                <a:path w="9213215" h="5260340">
                  <a:moveTo>
                    <a:pt x="4023125" y="1066064"/>
                  </a:moveTo>
                  <a:lnTo>
                    <a:pt x="3998106" y="1066064"/>
                  </a:lnTo>
                </a:path>
                <a:path w="9213215" h="5260340">
                  <a:moveTo>
                    <a:pt x="3973150" y="1066064"/>
                  </a:moveTo>
                  <a:lnTo>
                    <a:pt x="3948131" y="1066064"/>
                  </a:lnTo>
                </a:path>
                <a:path w="9213215" h="5260340">
                  <a:moveTo>
                    <a:pt x="3923176" y="1066064"/>
                  </a:moveTo>
                  <a:lnTo>
                    <a:pt x="3898157" y="1066064"/>
                  </a:lnTo>
                </a:path>
                <a:path w="9213215" h="5260340">
                  <a:moveTo>
                    <a:pt x="3873201" y="1066064"/>
                  </a:moveTo>
                  <a:lnTo>
                    <a:pt x="3848246" y="1066064"/>
                  </a:lnTo>
                </a:path>
                <a:path w="9213215" h="5260340">
                  <a:moveTo>
                    <a:pt x="3823227" y="1066064"/>
                  </a:moveTo>
                  <a:lnTo>
                    <a:pt x="3798208" y="1066064"/>
                  </a:lnTo>
                </a:path>
                <a:path w="9213215" h="5260340">
                  <a:moveTo>
                    <a:pt x="3773189" y="1066064"/>
                  </a:moveTo>
                  <a:lnTo>
                    <a:pt x="3748233" y="1066064"/>
                  </a:lnTo>
                </a:path>
                <a:path w="9213215" h="5260340">
                  <a:moveTo>
                    <a:pt x="3723278" y="1066064"/>
                  </a:moveTo>
                  <a:lnTo>
                    <a:pt x="3698259" y="1066064"/>
                  </a:lnTo>
                </a:path>
                <a:path w="9213215" h="5260340">
                  <a:moveTo>
                    <a:pt x="3673303" y="1066064"/>
                  </a:moveTo>
                  <a:lnTo>
                    <a:pt x="3648284" y="1066064"/>
                  </a:lnTo>
                </a:path>
                <a:path w="9213215" h="5260340">
                  <a:moveTo>
                    <a:pt x="3623265" y="1066064"/>
                  </a:moveTo>
                  <a:lnTo>
                    <a:pt x="3598310" y="1066064"/>
                  </a:lnTo>
                </a:path>
                <a:path w="9213215" h="5260340">
                  <a:moveTo>
                    <a:pt x="3573291" y="1066064"/>
                  </a:moveTo>
                  <a:lnTo>
                    <a:pt x="3548335" y="1066064"/>
                  </a:lnTo>
                </a:path>
                <a:path w="9213215" h="5260340">
                  <a:moveTo>
                    <a:pt x="3523380" y="1066064"/>
                  </a:moveTo>
                  <a:lnTo>
                    <a:pt x="3498361" y="1066064"/>
                  </a:lnTo>
                </a:path>
                <a:path w="9213215" h="5260340">
                  <a:moveTo>
                    <a:pt x="3473405" y="1066064"/>
                  </a:moveTo>
                  <a:lnTo>
                    <a:pt x="3448386" y="1066064"/>
                  </a:lnTo>
                </a:path>
                <a:path w="9213215" h="5260340">
                  <a:moveTo>
                    <a:pt x="3423431" y="1066064"/>
                  </a:moveTo>
                  <a:lnTo>
                    <a:pt x="3398412" y="1066064"/>
                  </a:lnTo>
                </a:path>
                <a:path w="9213215" h="5260340">
                  <a:moveTo>
                    <a:pt x="3373393" y="1066064"/>
                  </a:moveTo>
                  <a:lnTo>
                    <a:pt x="3348437" y="1066064"/>
                  </a:lnTo>
                </a:path>
                <a:path w="9213215" h="5260340">
                  <a:moveTo>
                    <a:pt x="3323418" y="1066064"/>
                  </a:moveTo>
                  <a:lnTo>
                    <a:pt x="3298463" y="1066064"/>
                  </a:lnTo>
                </a:path>
                <a:path w="9213215" h="5260340">
                  <a:moveTo>
                    <a:pt x="3273444" y="1066064"/>
                  </a:moveTo>
                  <a:lnTo>
                    <a:pt x="3248488" y="1066064"/>
                  </a:lnTo>
                </a:path>
                <a:path w="9213215" h="5260340">
                  <a:moveTo>
                    <a:pt x="3223469" y="1066064"/>
                  </a:moveTo>
                  <a:lnTo>
                    <a:pt x="3198514" y="1066064"/>
                  </a:lnTo>
                </a:path>
                <a:path w="9213215" h="5260340">
                  <a:moveTo>
                    <a:pt x="3173495" y="1066064"/>
                  </a:moveTo>
                  <a:lnTo>
                    <a:pt x="3148539" y="1066064"/>
                  </a:lnTo>
                </a:path>
                <a:path w="9213215" h="5260340">
                  <a:moveTo>
                    <a:pt x="3123520" y="1066064"/>
                  </a:moveTo>
                  <a:lnTo>
                    <a:pt x="3098565" y="1066064"/>
                  </a:lnTo>
                </a:path>
                <a:path w="9213215" h="5260340">
                  <a:moveTo>
                    <a:pt x="3073546" y="1066064"/>
                  </a:moveTo>
                  <a:lnTo>
                    <a:pt x="3048590" y="1066064"/>
                  </a:lnTo>
                </a:path>
                <a:path w="9213215" h="5260340">
                  <a:moveTo>
                    <a:pt x="3023571" y="1066064"/>
                  </a:moveTo>
                  <a:lnTo>
                    <a:pt x="2998616" y="1066064"/>
                  </a:lnTo>
                </a:path>
                <a:path w="9213215" h="5260340">
                  <a:moveTo>
                    <a:pt x="2973597" y="1066064"/>
                  </a:moveTo>
                  <a:lnTo>
                    <a:pt x="2948578" y="1066064"/>
                  </a:lnTo>
                </a:path>
                <a:path w="9213215" h="5260340">
                  <a:moveTo>
                    <a:pt x="2923622" y="1066064"/>
                  </a:moveTo>
                  <a:lnTo>
                    <a:pt x="2898667" y="1066064"/>
                  </a:lnTo>
                </a:path>
                <a:path w="9213215" h="5260340">
                  <a:moveTo>
                    <a:pt x="2873648" y="1066064"/>
                  </a:moveTo>
                  <a:lnTo>
                    <a:pt x="2848667" y="1066064"/>
                  </a:lnTo>
                </a:path>
                <a:path w="9213215" h="5260340">
                  <a:moveTo>
                    <a:pt x="2823692" y="1066064"/>
                  </a:moveTo>
                  <a:lnTo>
                    <a:pt x="2804428" y="1066058"/>
                  </a:lnTo>
                </a:path>
                <a:path w="9213215" h="5260340">
                  <a:moveTo>
                    <a:pt x="874566" y="1066064"/>
                  </a:moveTo>
                  <a:lnTo>
                    <a:pt x="849585" y="1066064"/>
                  </a:lnTo>
                </a:path>
                <a:path w="9213215" h="5260340">
                  <a:moveTo>
                    <a:pt x="824604" y="1066064"/>
                  </a:moveTo>
                  <a:lnTo>
                    <a:pt x="799630" y="1066064"/>
                  </a:lnTo>
                </a:path>
                <a:path w="9213215" h="5260340">
                  <a:moveTo>
                    <a:pt x="774623" y="1066064"/>
                  </a:moveTo>
                  <a:lnTo>
                    <a:pt x="749649" y="1066064"/>
                  </a:lnTo>
                </a:path>
                <a:path w="9213215" h="5260340">
                  <a:moveTo>
                    <a:pt x="724668" y="1066064"/>
                  </a:moveTo>
                  <a:lnTo>
                    <a:pt x="699693" y="1066064"/>
                  </a:lnTo>
                </a:path>
                <a:path w="9213215" h="5260340">
                  <a:moveTo>
                    <a:pt x="9170689" y="1116038"/>
                  </a:moveTo>
                  <a:lnTo>
                    <a:pt x="9145733" y="1116038"/>
                  </a:lnTo>
                </a:path>
                <a:path w="9213215" h="5260340">
                  <a:moveTo>
                    <a:pt x="9120778" y="1116038"/>
                  </a:moveTo>
                  <a:lnTo>
                    <a:pt x="9095759" y="1116038"/>
                  </a:lnTo>
                </a:path>
                <a:path w="9213215" h="5260340">
                  <a:moveTo>
                    <a:pt x="9070740" y="1116038"/>
                  </a:moveTo>
                  <a:lnTo>
                    <a:pt x="9045721" y="1116038"/>
                  </a:lnTo>
                </a:path>
                <a:path w="9213215" h="5260340">
                  <a:moveTo>
                    <a:pt x="9020765" y="1116038"/>
                  </a:moveTo>
                  <a:lnTo>
                    <a:pt x="8995810" y="1116038"/>
                  </a:lnTo>
                </a:path>
                <a:path w="9213215" h="5260340">
                  <a:moveTo>
                    <a:pt x="8970791" y="1116038"/>
                  </a:moveTo>
                  <a:lnTo>
                    <a:pt x="8945835" y="1116038"/>
                  </a:lnTo>
                </a:path>
                <a:path w="9213215" h="5260340">
                  <a:moveTo>
                    <a:pt x="8920816" y="1116038"/>
                  </a:moveTo>
                  <a:lnTo>
                    <a:pt x="8895861" y="1116038"/>
                  </a:lnTo>
                </a:path>
                <a:path w="9213215" h="5260340">
                  <a:moveTo>
                    <a:pt x="8870842" y="1116038"/>
                  </a:moveTo>
                  <a:lnTo>
                    <a:pt x="8845823" y="1116038"/>
                  </a:lnTo>
                </a:path>
                <a:path w="9213215" h="5260340">
                  <a:moveTo>
                    <a:pt x="8820867" y="1116038"/>
                  </a:moveTo>
                  <a:lnTo>
                    <a:pt x="8795912" y="1116038"/>
                  </a:lnTo>
                </a:path>
                <a:path w="9213215" h="5260340">
                  <a:moveTo>
                    <a:pt x="8770893" y="1116038"/>
                  </a:moveTo>
                  <a:lnTo>
                    <a:pt x="8745937" y="1116038"/>
                  </a:lnTo>
                </a:path>
                <a:path w="9213215" h="5260340">
                  <a:moveTo>
                    <a:pt x="8720918" y="1116038"/>
                  </a:moveTo>
                  <a:lnTo>
                    <a:pt x="8695963" y="1116038"/>
                  </a:lnTo>
                </a:path>
                <a:path w="9213215" h="5260340">
                  <a:moveTo>
                    <a:pt x="8670944" y="1116038"/>
                  </a:moveTo>
                  <a:lnTo>
                    <a:pt x="8645925" y="1116038"/>
                  </a:lnTo>
                </a:path>
                <a:path w="9213215" h="5260340">
                  <a:moveTo>
                    <a:pt x="8620969" y="1116038"/>
                  </a:moveTo>
                  <a:lnTo>
                    <a:pt x="8595950" y="1116038"/>
                  </a:lnTo>
                </a:path>
                <a:path w="9213215" h="5260340">
                  <a:moveTo>
                    <a:pt x="8570995" y="1116038"/>
                  </a:moveTo>
                  <a:lnTo>
                    <a:pt x="8546039" y="1116038"/>
                  </a:lnTo>
                </a:path>
                <a:path w="9213215" h="5260340">
                  <a:moveTo>
                    <a:pt x="8521020" y="1116038"/>
                  </a:moveTo>
                  <a:lnTo>
                    <a:pt x="8496001" y="1116038"/>
                  </a:lnTo>
                </a:path>
                <a:path w="9213215" h="5260340">
                  <a:moveTo>
                    <a:pt x="8471046" y="1116038"/>
                  </a:moveTo>
                  <a:lnTo>
                    <a:pt x="8446027" y="1116038"/>
                  </a:lnTo>
                </a:path>
                <a:path w="9213215" h="5260340">
                  <a:moveTo>
                    <a:pt x="8421071" y="1116038"/>
                  </a:moveTo>
                  <a:lnTo>
                    <a:pt x="8396052" y="1116038"/>
                  </a:lnTo>
                </a:path>
                <a:path w="9213215" h="5260340">
                  <a:moveTo>
                    <a:pt x="8371097" y="1116038"/>
                  </a:moveTo>
                  <a:lnTo>
                    <a:pt x="8346078" y="1116038"/>
                  </a:lnTo>
                </a:path>
                <a:path w="9213215" h="5260340">
                  <a:moveTo>
                    <a:pt x="6521977" y="1116038"/>
                  </a:moveTo>
                  <a:lnTo>
                    <a:pt x="6496958" y="1116038"/>
                  </a:lnTo>
                </a:path>
                <a:path w="9213215" h="5260340">
                  <a:moveTo>
                    <a:pt x="6471939" y="1116038"/>
                  </a:moveTo>
                  <a:lnTo>
                    <a:pt x="6446983" y="1116038"/>
                  </a:lnTo>
                </a:path>
                <a:path w="9213215" h="5260340">
                  <a:moveTo>
                    <a:pt x="6422028" y="1116038"/>
                  </a:moveTo>
                  <a:lnTo>
                    <a:pt x="6397009" y="1116038"/>
                  </a:lnTo>
                </a:path>
                <a:path w="9213215" h="5260340">
                  <a:moveTo>
                    <a:pt x="6372053" y="1116038"/>
                  </a:moveTo>
                  <a:lnTo>
                    <a:pt x="6347034" y="1116038"/>
                  </a:lnTo>
                </a:path>
                <a:path w="9213215" h="5260340">
                  <a:moveTo>
                    <a:pt x="6322015" y="1116038"/>
                  </a:moveTo>
                  <a:lnTo>
                    <a:pt x="6297060" y="1116038"/>
                  </a:lnTo>
                </a:path>
                <a:path w="9213215" h="5260340">
                  <a:moveTo>
                    <a:pt x="6222066" y="1116038"/>
                  </a:moveTo>
                  <a:lnTo>
                    <a:pt x="6197111" y="1116038"/>
                  </a:lnTo>
                </a:path>
                <a:path w="9213215" h="5260340">
                  <a:moveTo>
                    <a:pt x="6172155" y="1116038"/>
                  </a:moveTo>
                  <a:lnTo>
                    <a:pt x="6147073" y="1116038"/>
                  </a:lnTo>
                </a:path>
                <a:path w="9213215" h="5260340">
                  <a:moveTo>
                    <a:pt x="6122117" y="1116038"/>
                  </a:moveTo>
                  <a:lnTo>
                    <a:pt x="6097162" y="1116038"/>
                  </a:lnTo>
                </a:path>
                <a:path w="9213215" h="5260340">
                  <a:moveTo>
                    <a:pt x="6072143" y="1116038"/>
                  </a:moveTo>
                  <a:lnTo>
                    <a:pt x="6047187" y="1116038"/>
                  </a:lnTo>
                </a:path>
                <a:path w="9213215" h="5260340">
                  <a:moveTo>
                    <a:pt x="6022168" y="1116038"/>
                  </a:moveTo>
                  <a:lnTo>
                    <a:pt x="5997213" y="1116038"/>
                  </a:lnTo>
                </a:path>
                <a:path w="9213215" h="5260340">
                  <a:moveTo>
                    <a:pt x="5972194" y="1116038"/>
                  </a:moveTo>
                  <a:lnTo>
                    <a:pt x="5947175" y="1116038"/>
                  </a:lnTo>
                </a:path>
                <a:path w="9213215" h="5260340">
                  <a:moveTo>
                    <a:pt x="5922219" y="1116038"/>
                  </a:moveTo>
                  <a:lnTo>
                    <a:pt x="5897264" y="1116038"/>
                  </a:lnTo>
                </a:path>
                <a:path w="9213215" h="5260340">
                  <a:moveTo>
                    <a:pt x="5872245" y="1116038"/>
                  </a:moveTo>
                  <a:lnTo>
                    <a:pt x="5847289" y="1116038"/>
                  </a:lnTo>
                </a:path>
                <a:path w="9213215" h="5260340">
                  <a:moveTo>
                    <a:pt x="5822270" y="1116038"/>
                  </a:moveTo>
                  <a:lnTo>
                    <a:pt x="5797315" y="1116038"/>
                  </a:lnTo>
                </a:path>
                <a:path w="9213215" h="5260340">
                  <a:moveTo>
                    <a:pt x="5772296" y="1116038"/>
                  </a:moveTo>
                  <a:lnTo>
                    <a:pt x="5747340" y="1116038"/>
                  </a:lnTo>
                </a:path>
                <a:path w="9213215" h="5260340">
                  <a:moveTo>
                    <a:pt x="5722321" y="1116038"/>
                  </a:moveTo>
                  <a:lnTo>
                    <a:pt x="5697302" y="1116038"/>
                  </a:lnTo>
                </a:path>
                <a:path w="9213215" h="5260340">
                  <a:moveTo>
                    <a:pt x="5672347" y="1116038"/>
                  </a:moveTo>
                  <a:lnTo>
                    <a:pt x="5647328" y="1116038"/>
                  </a:lnTo>
                </a:path>
                <a:path w="9213215" h="5260340">
                  <a:moveTo>
                    <a:pt x="5622372" y="1116038"/>
                  </a:moveTo>
                  <a:lnTo>
                    <a:pt x="5597353" y="1116038"/>
                  </a:lnTo>
                </a:path>
                <a:path w="9213215" h="5260340">
                  <a:moveTo>
                    <a:pt x="5572398" y="1116038"/>
                  </a:moveTo>
                  <a:lnTo>
                    <a:pt x="5547442" y="1116038"/>
                  </a:lnTo>
                </a:path>
                <a:path w="9213215" h="5260340">
                  <a:moveTo>
                    <a:pt x="5522423" y="1116038"/>
                  </a:moveTo>
                  <a:lnTo>
                    <a:pt x="5497404" y="1116038"/>
                  </a:lnTo>
                </a:path>
                <a:path w="9213215" h="5260340">
                  <a:moveTo>
                    <a:pt x="5472449" y="1116038"/>
                  </a:moveTo>
                  <a:lnTo>
                    <a:pt x="5447430" y="1116038"/>
                  </a:lnTo>
                </a:path>
                <a:path w="9213215" h="5260340">
                  <a:moveTo>
                    <a:pt x="5422474" y="1116038"/>
                  </a:moveTo>
                  <a:lnTo>
                    <a:pt x="5397455" y="1116038"/>
                  </a:lnTo>
                </a:path>
                <a:path w="9213215" h="5260340">
                  <a:moveTo>
                    <a:pt x="5372500" y="1116038"/>
                  </a:moveTo>
                  <a:lnTo>
                    <a:pt x="5347544" y="1116038"/>
                  </a:lnTo>
                </a:path>
                <a:path w="9213215" h="5260340">
                  <a:moveTo>
                    <a:pt x="5322525" y="1116038"/>
                  </a:moveTo>
                  <a:lnTo>
                    <a:pt x="5297506" y="1116038"/>
                  </a:lnTo>
                </a:path>
                <a:path w="9213215" h="5260340">
                  <a:moveTo>
                    <a:pt x="5272487" y="1116038"/>
                  </a:moveTo>
                  <a:lnTo>
                    <a:pt x="5247532" y="1116038"/>
                  </a:lnTo>
                </a:path>
                <a:path w="9213215" h="5260340">
                  <a:moveTo>
                    <a:pt x="5222576" y="1116038"/>
                  </a:moveTo>
                  <a:lnTo>
                    <a:pt x="5197557" y="1116038"/>
                  </a:lnTo>
                </a:path>
                <a:path w="9213215" h="5260340">
                  <a:moveTo>
                    <a:pt x="5172602" y="1116038"/>
                  </a:moveTo>
                  <a:lnTo>
                    <a:pt x="5147583" y="1116038"/>
                  </a:lnTo>
                </a:path>
                <a:path w="9213215" h="5260340">
                  <a:moveTo>
                    <a:pt x="5122627" y="1116038"/>
                  </a:moveTo>
                  <a:lnTo>
                    <a:pt x="5097608" y="1116038"/>
                  </a:lnTo>
                </a:path>
                <a:path w="9213215" h="5260340">
                  <a:moveTo>
                    <a:pt x="5072589" y="1116038"/>
                  </a:moveTo>
                  <a:lnTo>
                    <a:pt x="5047634" y="1116038"/>
                  </a:lnTo>
                </a:path>
                <a:path w="9213215" h="5260340">
                  <a:moveTo>
                    <a:pt x="5022678" y="1116038"/>
                  </a:moveTo>
                  <a:lnTo>
                    <a:pt x="4997659" y="1116038"/>
                  </a:lnTo>
                </a:path>
                <a:path w="9213215" h="5260340">
                  <a:moveTo>
                    <a:pt x="4972640" y="1116038"/>
                  </a:moveTo>
                  <a:lnTo>
                    <a:pt x="4947685" y="1116038"/>
                  </a:lnTo>
                </a:path>
                <a:path w="9213215" h="5260340">
                  <a:moveTo>
                    <a:pt x="4922729" y="1116038"/>
                  </a:moveTo>
                  <a:lnTo>
                    <a:pt x="4897710" y="1116038"/>
                  </a:lnTo>
                </a:path>
                <a:path w="9213215" h="5260340">
                  <a:moveTo>
                    <a:pt x="4872691" y="1116038"/>
                  </a:moveTo>
                  <a:lnTo>
                    <a:pt x="4847736" y="1116038"/>
                  </a:lnTo>
                </a:path>
                <a:path w="9213215" h="5260340">
                  <a:moveTo>
                    <a:pt x="4822717" y="1116038"/>
                  </a:moveTo>
                  <a:lnTo>
                    <a:pt x="4797761" y="1116038"/>
                  </a:lnTo>
                </a:path>
                <a:path w="9213215" h="5260340">
                  <a:moveTo>
                    <a:pt x="4772742" y="1116038"/>
                  </a:moveTo>
                  <a:lnTo>
                    <a:pt x="4747787" y="1116038"/>
                  </a:lnTo>
                </a:path>
                <a:path w="9213215" h="5260340">
                  <a:moveTo>
                    <a:pt x="4722768" y="1116038"/>
                  </a:moveTo>
                  <a:lnTo>
                    <a:pt x="4697812" y="1116038"/>
                  </a:lnTo>
                </a:path>
                <a:path w="9213215" h="5260340">
                  <a:moveTo>
                    <a:pt x="4672793" y="1116038"/>
                  </a:moveTo>
                  <a:lnTo>
                    <a:pt x="4647774" y="1116038"/>
                  </a:lnTo>
                </a:path>
                <a:path w="9213215" h="5260340">
                  <a:moveTo>
                    <a:pt x="4622819" y="1116038"/>
                  </a:moveTo>
                  <a:lnTo>
                    <a:pt x="4597863" y="1116038"/>
                  </a:lnTo>
                </a:path>
                <a:path w="9213215" h="5260340">
                  <a:moveTo>
                    <a:pt x="4572844" y="1116038"/>
                  </a:moveTo>
                  <a:lnTo>
                    <a:pt x="4547889" y="1116038"/>
                  </a:lnTo>
                </a:path>
                <a:path w="9213215" h="5260340">
                  <a:moveTo>
                    <a:pt x="4522870" y="1116038"/>
                  </a:moveTo>
                  <a:lnTo>
                    <a:pt x="4497914" y="1116038"/>
                  </a:lnTo>
                </a:path>
                <a:path w="9213215" h="5260340">
                  <a:moveTo>
                    <a:pt x="4472959" y="1116038"/>
                  </a:moveTo>
                  <a:lnTo>
                    <a:pt x="4447876" y="1116038"/>
                  </a:lnTo>
                </a:path>
                <a:path w="9213215" h="5260340">
                  <a:moveTo>
                    <a:pt x="4422921" y="1116038"/>
                  </a:moveTo>
                  <a:lnTo>
                    <a:pt x="4397965" y="1116038"/>
                  </a:lnTo>
                </a:path>
                <a:path w="9213215" h="5260340">
                  <a:moveTo>
                    <a:pt x="4372946" y="1116038"/>
                  </a:moveTo>
                  <a:lnTo>
                    <a:pt x="4347991" y="1116038"/>
                  </a:lnTo>
                </a:path>
                <a:path w="9213215" h="5260340">
                  <a:moveTo>
                    <a:pt x="4322972" y="1116038"/>
                  </a:moveTo>
                  <a:lnTo>
                    <a:pt x="4298016" y="1116038"/>
                  </a:lnTo>
                </a:path>
                <a:path w="9213215" h="5260340">
                  <a:moveTo>
                    <a:pt x="4272997" y="1116038"/>
                  </a:moveTo>
                  <a:lnTo>
                    <a:pt x="4247978" y="1116038"/>
                  </a:lnTo>
                </a:path>
                <a:path w="9213215" h="5260340">
                  <a:moveTo>
                    <a:pt x="4223023" y="1116038"/>
                  </a:moveTo>
                  <a:lnTo>
                    <a:pt x="4198004" y="1116038"/>
                  </a:lnTo>
                </a:path>
                <a:path w="9213215" h="5260340">
                  <a:moveTo>
                    <a:pt x="4173048" y="1116038"/>
                  </a:moveTo>
                  <a:lnTo>
                    <a:pt x="4148093" y="1116038"/>
                  </a:lnTo>
                </a:path>
                <a:path w="9213215" h="5260340">
                  <a:moveTo>
                    <a:pt x="4123074" y="1116038"/>
                  </a:moveTo>
                  <a:lnTo>
                    <a:pt x="4098055" y="1116038"/>
                  </a:lnTo>
                </a:path>
                <a:path w="9213215" h="5260340">
                  <a:moveTo>
                    <a:pt x="4073099" y="1116038"/>
                  </a:moveTo>
                  <a:lnTo>
                    <a:pt x="4048080" y="1116038"/>
                  </a:lnTo>
                </a:path>
                <a:path w="9213215" h="5260340">
                  <a:moveTo>
                    <a:pt x="4023125" y="1116038"/>
                  </a:moveTo>
                  <a:lnTo>
                    <a:pt x="3998106" y="1116038"/>
                  </a:lnTo>
                </a:path>
                <a:path w="9213215" h="5260340">
                  <a:moveTo>
                    <a:pt x="3973150" y="1116038"/>
                  </a:moveTo>
                  <a:lnTo>
                    <a:pt x="3948131" y="1116038"/>
                  </a:lnTo>
                </a:path>
                <a:path w="9213215" h="5260340">
                  <a:moveTo>
                    <a:pt x="3923176" y="1116038"/>
                  </a:moveTo>
                  <a:lnTo>
                    <a:pt x="3898157" y="1116038"/>
                  </a:lnTo>
                </a:path>
                <a:path w="9213215" h="5260340">
                  <a:moveTo>
                    <a:pt x="3873201" y="1116038"/>
                  </a:moveTo>
                  <a:lnTo>
                    <a:pt x="3848246" y="1116038"/>
                  </a:lnTo>
                </a:path>
                <a:path w="9213215" h="5260340">
                  <a:moveTo>
                    <a:pt x="3823227" y="1116038"/>
                  </a:moveTo>
                  <a:lnTo>
                    <a:pt x="3798208" y="1116038"/>
                  </a:lnTo>
                </a:path>
                <a:path w="9213215" h="5260340">
                  <a:moveTo>
                    <a:pt x="3773189" y="1116038"/>
                  </a:moveTo>
                  <a:lnTo>
                    <a:pt x="3748233" y="1116038"/>
                  </a:lnTo>
                </a:path>
                <a:path w="9213215" h="5260340">
                  <a:moveTo>
                    <a:pt x="3723278" y="1116038"/>
                  </a:moveTo>
                  <a:lnTo>
                    <a:pt x="3698259" y="1116038"/>
                  </a:lnTo>
                </a:path>
                <a:path w="9213215" h="5260340">
                  <a:moveTo>
                    <a:pt x="3673303" y="1116038"/>
                  </a:moveTo>
                  <a:lnTo>
                    <a:pt x="3648284" y="1116038"/>
                  </a:lnTo>
                </a:path>
                <a:path w="9213215" h="5260340">
                  <a:moveTo>
                    <a:pt x="3623265" y="1116038"/>
                  </a:moveTo>
                  <a:lnTo>
                    <a:pt x="3598310" y="1116038"/>
                  </a:lnTo>
                </a:path>
                <a:path w="9213215" h="5260340">
                  <a:moveTo>
                    <a:pt x="3573291" y="1116038"/>
                  </a:moveTo>
                  <a:lnTo>
                    <a:pt x="3548335" y="1116038"/>
                  </a:lnTo>
                </a:path>
                <a:path w="9213215" h="5260340">
                  <a:moveTo>
                    <a:pt x="3523380" y="1116038"/>
                  </a:moveTo>
                  <a:lnTo>
                    <a:pt x="3498361" y="1116038"/>
                  </a:lnTo>
                </a:path>
                <a:path w="9213215" h="5260340">
                  <a:moveTo>
                    <a:pt x="3473405" y="1116038"/>
                  </a:moveTo>
                  <a:lnTo>
                    <a:pt x="3448386" y="1116038"/>
                  </a:lnTo>
                </a:path>
                <a:path w="9213215" h="5260340">
                  <a:moveTo>
                    <a:pt x="3423431" y="1116038"/>
                  </a:moveTo>
                  <a:lnTo>
                    <a:pt x="3398412" y="1116038"/>
                  </a:lnTo>
                </a:path>
                <a:path w="9213215" h="5260340">
                  <a:moveTo>
                    <a:pt x="3373393" y="1116038"/>
                  </a:moveTo>
                  <a:lnTo>
                    <a:pt x="3348437" y="1116038"/>
                  </a:lnTo>
                </a:path>
                <a:path w="9213215" h="5260340">
                  <a:moveTo>
                    <a:pt x="3323418" y="1116038"/>
                  </a:moveTo>
                  <a:lnTo>
                    <a:pt x="3298463" y="1116038"/>
                  </a:lnTo>
                </a:path>
                <a:path w="9213215" h="5260340">
                  <a:moveTo>
                    <a:pt x="3273444" y="1116038"/>
                  </a:moveTo>
                  <a:lnTo>
                    <a:pt x="3248488" y="1116038"/>
                  </a:lnTo>
                </a:path>
                <a:path w="9213215" h="5260340">
                  <a:moveTo>
                    <a:pt x="3223469" y="1116038"/>
                  </a:moveTo>
                  <a:lnTo>
                    <a:pt x="3198514" y="1116038"/>
                  </a:lnTo>
                </a:path>
                <a:path w="9213215" h="5260340">
                  <a:moveTo>
                    <a:pt x="3173495" y="1116038"/>
                  </a:moveTo>
                  <a:lnTo>
                    <a:pt x="3148539" y="1116038"/>
                  </a:lnTo>
                </a:path>
                <a:path w="9213215" h="5260340">
                  <a:moveTo>
                    <a:pt x="3123520" y="1116038"/>
                  </a:moveTo>
                  <a:lnTo>
                    <a:pt x="3098565" y="1116038"/>
                  </a:lnTo>
                </a:path>
                <a:path w="9213215" h="5260340">
                  <a:moveTo>
                    <a:pt x="3073546" y="1116038"/>
                  </a:moveTo>
                  <a:lnTo>
                    <a:pt x="3048590" y="1116038"/>
                  </a:lnTo>
                </a:path>
                <a:path w="9213215" h="5260340">
                  <a:moveTo>
                    <a:pt x="3023571" y="1116038"/>
                  </a:moveTo>
                  <a:lnTo>
                    <a:pt x="2998616" y="1116038"/>
                  </a:lnTo>
                </a:path>
                <a:path w="9213215" h="5260340">
                  <a:moveTo>
                    <a:pt x="2973597" y="1116038"/>
                  </a:moveTo>
                  <a:lnTo>
                    <a:pt x="2948578" y="1116038"/>
                  </a:lnTo>
                </a:path>
                <a:path w="9213215" h="5260340">
                  <a:moveTo>
                    <a:pt x="2923622" y="1116038"/>
                  </a:moveTo>
                  <a:lnTo>
                    <a:pt x="2898667" y="1116038"/>
                  </a:lnTo>
                </a:path>
                <a:path w="9213215" h="5260340">
                  <a:moveTo>
                    <a:pt x="2873648" y="1116038"/>
                  </a:moveTo>
                  <a:lnTo>
                    <a:pt x="2848667" y="1116038"/>
                  </a:lnTo>
                </a:path>
                <a:path w="9213215" h="5260340">
                  <a:moveTo>
                    <a:pt x="2823692" y="1116038"/>
                  </a:moveTo>
                  <a:lnTo>
                    <a:pt x="2813424" y="1116038"/>
                  </a:lnTo>
                </a:path>
                <a:path w="9213215" h="5260340">
                  <a:moveTo>
                    <a:pt x="874566" y="1116038"/>
                  </a:moveTo>
                  <a:lnTo>
                    <a:pt x="849585" y="1116038"/>
                  </a:lnTo>
                </a:path>
                <a:path w="9213215" h="5260340">
                  <a:moveTo>
                    <a:pt x="824604" y="1116038"/>
                  </a:moveTo>
                  <a:lnTo>
                    <a:pt x="799630" y="1116038"/>
                  </a:lnTo>
                </a:path>
                <a:path w="9213215" h="5260340">
                  <a:moveTo>
                    <a:pt x="774623" y="1116038"/>
                  </a:moveTo>
                  <a:lnTo>
                    <a:pt x="749649" y="1116038"/>
                  </a:lnTo>
                </a:path>
                <a:path w="9213215" h="5260340">
                  <a:moveTo>
                    <a:pt x="724668" y="1116038"/>
                  </a:moveTo>
                  <a:lnTo>
                    <a:pt x="699693" y="1116038"/>
                  </a:lnTo>
                </a:path>
                <a:path w="9213215" h="5260340">
                  <a:moveTo>
                    <a:pt x="9170689" y="1166013"/>
                  </a:moveTo>
                  <a:lnTo>
                    <a:pt x="9145733" y="1166013"/>
                  </a:lnTo>
                </a:path>
                <a:path w="9213215" h="5260340">
                  <a:moveTo>
                    <a:pt x="9120778" y="1166013"/>
                  </a:moveTo>
                  <a:lnTo>
                    <a:pt x="9095759" y="1166013"/>
                  </a:lnTo>
                </a:path>
                <a:path w="9213215" h="5260340">
                  <a:moveTo>
                    <a:pt x="9070740" y="1166013"/>
                  </a:moveTo>
                  <a:lnTo>
                    <a:pt x="9045721" y="1166013"/>
                  </a:lnTo>
                </a:path>
                <a:path w="9213215" h="5260340">
                  <a:moveTo>
                    <a:pt x="9020765" y="1166013"/>
                  </a:moveTo>
                  <a:lnTo>
                    <a:pt x="8995810" y="1166013"/>
                  </a:lnTo>
                </a:path>
                <a:path w="9213215" h="5260340">
                  <a:moveTo>
                    <a:pt x="8970791" y="1166013"/>
                  </a:moveTo>
                  <a:lnTo>
                    <a:pt x="8945835" y="1166013"/>
                  </a:lnTo>
                </a:path>
                <a:path w="9213215" h="5260340">
                  <a:moveTo>
                    <a:pt x="8920816" y="1166013"/>
                  </a:moveTo>
                  <a:lnTo>
                    <a:pt x="8895861" y="1166013"/>
                  </a:lnTo>
                </a:path>
                <a:path w="9213215" h="5260340">
                  <a:moveTo>
                    <a:pt x="8870842" y="1166013"/>
                  </a:moveTo>
                  <a:lnTo>
                    <a:pt x="8845823" y="1166013"/>
                  </a:lnTo>
                </a:path>
                <a:path w="9213215" h="5260340">
                  <a:moveTo>
                    <a:pt x="8820867" y="1166013"/>
                  </a:moveTo>
                  <a:lnTo>
                    <a:pt x="8795912" y="1166013"/>
                  </a:lnTo>
                </a:path>
                <a:path w="9213215" h="5260340">
                  <a:moveTo>
                    <a:pt x="8770893" y="1166013"/>
                  </a:moveTo>
                  <a:lnTo>
                    <a:pt x="8745937" y="1166013"/>
                  </a:lnTo>
                </a:path>
                <a:path w="9213215" h="5260340">
                  <a:moveTo>
                    <a:pt x="8720918" y="1166013"/>
                  </a:moveTo>
                  <a:lnTo>
                    <a:pt x="8695963" y="1166013"/>
                  </a:lnTo>
                </a:path>
                <a:path w="9213215" h="5260340">
                  <a:moveTo>
                    <a:pt x="8670944" y="1166013"/>
                  </a:moveTo>
                  <a:lnTo>
                    <a:pt x="8645925" y="1166013"/>
                  </a:lnTo>
                </a:path>
                <a:path w="9213215" h="5260340">
                  <a:moveTo>
                    <a:pt x="8620969" y="1166013"/>
                  </a:moveTo>
                  <a:lnTo>
                    <a:pt x="8595950" y="1166013"/>
                  </a:lnTo>
                </a:path>
                <a:path w="9213215" h="5260340">
                  <a:moveTo>
                    <a:pt x="8570995" y="1166013"/>
                  </a:moveTo>
                  <a:lnTo>
                    <a:pt x="8546039" y="1166013"/>
                  </a:lnTo>
                </a:path>
                <a:path w="9213215" h="5260340">
                  <a:moveTo>
                    <a:pt x="8521020" y="1166013"/>
                  </a:moveTo>
                  <a:lnTo>
                    <a:pt x="8496001" y="1166013"/>
                  </a:lnTo>
                </a:path>
                <a:path w="9213215" h="5260340">
                  <a:moveTo>
                    <a:pt x="8471046" y="1166013"/>
                  </a:moveTo>
                  <a:lnTo>
                    <a:pt x="8446027" y="1166013"/>
                  </a:lnTo>
                </a:path>
                <a:path w="9213215" h="5260340">
                  <a:moveTo>
                    <a:pt x="8421071" y="1166013"/>
                  </a:moveTo>
                  <a:lnTo>
                    <a:pt x="8396052" y="1166013"/>
                  </a:lnTo>
                </a:path>
                <a:path w="9213215" h="5260340">
                  <a:moveTo>
                    <a:pt x="8371097" y="1166013"/>
                  </a:moveTo>
                  <a:lnTo>
                    <a:pt x="8346078" y="1166013"/>
                  </a:lnTo>
                </a:path>
                <a:path w="9213215" h="5260340">
                  <a:moveTo>
                    <a:pt x="8321122" y="1166013"/>
                  </a:moveTo>
                  <a:lnTo>
                    <a:pt x="8296103" y="1166013"/>
                  </a:lnTo>
                </a:path>
                <a:path w="9213215" h="5260340">
                  <a:moveTo>
                    <a:pt x="8271148" y="1166013"/>
                  </a:moveTo>
                  <a:lnTo>
                    <a:pt x="8246129" y="1166013"/>
                  </a:lnTo>
                </a:path>
                <a:path w="9213215" h="5260340">
                  <a:moveTo>
                    <a:pt x="8221173" y="1166013"/>
                  </a:moveTo>
                  <a:lnTo>
                    <a:pt x="8196154" y="1166013"/>
                  </a:lnTo>
                </a:path>
                <a:path w="9213215" h="5260340">
                  <a:moveTo>
                    <a:pt x="8171199" y="1166013"/>
                  </a:moveTo>
                  <a:lnTo>
                    <a:pt x="8146180" y="1166013"/>
                  </a:lnTo>
                </a:path>
                <a:path w="9213215" h="5260340">
                  <a:moveTo>
                    <a:pt x="8121224" y="1166013"/>
                  </a:moveTo>
                  <a:lnTo>
                    <a:pt x="8096205" y="1166013"/>
                  </a:lnTo>
                </a:path>
                <a:path w="9213215" h="5260340">
                  <a:moveTo>
                    <a:pt x="8071250" y="1166013"/>
                  </a:moveTo>
                  <a:lnTo>
                    <a:pt x="8046231" y="1166013"/>
                  </a:lnTo>
                </a:path>
                <a:path w="9213215" h="5260340">
                  <a:moveTo>
                    <a:pt x="8021212" y="1166013"/>
                  </a:moveTo>
                  <a:lnTo>
                    <a:pt x="7996256" y="1166013"/>
                  </a:lnTo>
                </a:path>
                <a:path w="9213215" h="5260340">
                  <a:moveTo>
                    <a:pt x="7971237" y="1166013"/>
                  </a:moveTo>
                  <a:lnTo>
                    <a:pt x="7946282" y="1166013"/>
                  </a:lnTo>
                </a:path>
                <a:path w="9213215" h="5260340">
                  <a:moveTo>
                    <a:pt x="7921326" y="1166013"/>
                  </a:moveTo>
                  <a:lnTo>
                    <a:pt x="7896307" y="1166013"/>
                  </a:lnTo>
                </a:path>
                <a:path w="9213215" h="5260340">
                  <a:moveTo>
                    <a:pt x="7871352" y="1166013"/>
                  </a:moveTo>
                  <a:lnTo>
                    <a:pt x="7846333" y="1166013"/>
                  </a:lnTo>
                </a:path>
                <a:path w="9213215" h="5260340">
                  <a:moveTo>
                    <a:pt x="7821314" y="1166013"/>
                  </a:moveTo>
                  <a:lnTo>
                    <a:pt x="7796358" y="1166013"/>
                  </a:lnTo>
                </a:path>
                <a:path w="9213215" h="5260340">
                  <a:moveTo>
                    <a:pt x="7771339" y="1166013"/>
                  </a:moveTo>
                  <a:lnTo>
                    <a:pt x="7746384" y="1166013"/>
                  </a:lnTo>
                </a:path>
                <a:path w="9213215" h="5260340">
                  <a:moveTo>
                    <a:pt x="7721365" y="1166013"/>
                  </a:moveTo>
                  <a:lnTo>
                    <a:pt x="7696409" y="1166013"/>
                  </a:lnTo>
                </a:path>
                <a:path w="9213215" h="5260340">
                  <a:moveTo>
                    <a:pt x="7671390" y="1166013"/>
                  </a:moveTo>
                  <a:lnTo>
                    <a:pt x="7646435" y="1166013"/>
                  </a:lnTo>
                </a:path>
                <a:path w="9213215" h="5260340">
                  <a:moveTo>
                    <a:pt x="7621416" y="1166013"/>
                  </a:moveTo>
                  <a:lnTo>
                    <a:pt x="7596460" y="1166013"/>
                  </a:lnTo>
                </a:path>
                <a:path w="9213215" h="5260340">
                  <a:moveTo>
                    <a:pt x="7571441" y="1166013"/>
                  </a:moveTo>
                  <a:lnTo>
                    <a:pt x="7546486" y="1166013"/>
                  </a:lnTo>
                </a:path>
                <a:path w="9213215" h="5260340">
                  <a:moveTo>
                    <a:pt x="7521467" y="1166013"/>
                  </a:moveTo>
                  <a:lnTo>
                    <a:pt x="7496511" y="1166013"/>
                  </a:lnTo>
                </a:path>
                <a:path w="9213215" h="5260340">
                  <a:moveTo>
                    <a:pt x="7471492" y="1166013"/>
                  </a:moveTo>
                  <a:lnTo>
                    <a:pt x="7446537" y="1166013"/>
                  </a:lnTo>
                </a:path>
                <a:path w="9213215" h="5260340">
                  <a:moveTo>
                    <a:pt x="7421518" y="1166013"/>
                  </a:moveTo>
                  <a:lnTo>
                    <a:pt x="7396562" y="1166013"/>
                  </a:lnTo>
                </a:path>
                <a:path w="9213215" h="5260340">
                  <a:moveTo>
                    <a:pt x="7371543" y="1166013"/>
                  </a:moveTo>
                  <a:lnTo>
                    <a:pt x="7346524" y="1166013"/>
                  </a:lnTo>
                </a:path>
                <a:path w="9213215" h="5260340">
                  <a:moveTo>
                    <a:pt x="7321569" y="1166013"/>
                  </a:moveTo>
                  <a:lnTo>
                    <a:pt x="7296613" y="1166013"/>
                  </a:lnTo>
                </a:path>
                <a:path w="9213215" h="5260340">
                  <a:moveTo>
                    <a:pt x="7271594" y="1166013"/>
                  </a:moveTo>
                  <a:lnTo>
                    <a:pt x="7246639" y="1166013"/>
                  </a:lnTo>
                </a:path>
                <a:path w="9213215" h="5260340">
                  <a:moveTo>
                    <a:pt x="7221620" y="1166013"/>
                  </a:moveTo>
                  <a:lnTo>
                    <a:pt x="7196601" y="1166013"/>
                  </a:lnTo>
                </a:path>
                <a:path w="9213215" h="5260340">
                  <a:moveTo>
                    <a:pt x="7171645" y="1166013"/>
                  </a:moveTo>
                  <a:lnTo>
                    <a:pt x="7146626" y="1166013"/>
                  </a:lnTo>
                </a:path>
                <a:path w="9213215" h="5260340">
                  <a:moveTo>
                    <a:pt x="7121671" y="1166013"/>
                  </a:moveTo>
                  <a:lnTo>
                    <a:pt x="7096652" y="1166013"/>
                  </a:lnTo>
                </a:path>
                <a:path w="9213215" h="5260340">
                  <a:moveTo>
                    <a:pt x="7071696" y="1166013"/>
                  </a:moveTo>
                  <a:lnTo>
                    <a:pt x="7046741" y="1166013"/>
                  </a:lnTo>
                </a:path>
                <a:path w="9213215" h="5260340">
                  <a:moveTo>
                    <a:pt x="7021722" y="1166013"/>
                  </a:moveTo>
                  <a:lnTo>
                    <a:pt x="6996703" y="1166013"/>
                  </a:lnTo>
                </a:path>
                <a:path w="9213215" h="5260340">
                  <a:moveTo>
                    <a:pt x="6971747" y="1166013"/>
                  </a:moveTo>
                  <a:lnTo>
                    <a:pt x="6946728" y="1166013"/>
                  </a:lnTo>
                </a:path>
                <a:path w="9213215" h="5260340">
                  <a:moveTo>
                    <a:pt x="6921773" y="1166013"/>
                  </a:moveTo>
                  <a:lnTo>
                    <a:pt x="6896754" y="1166013"/>
                  </a:lnTo>
                </a:path>
                <a:path w="9213215" h="5260340">
                  <a:moveTo>
                    <a:pt x="6871798" y="1166013"/>
                  </a:moveTo>
                  <a:lnTo>
                    <a:pt x="6846843" y="1166013"/>
                  </a:lnTo>
                </a:path>
                <a:path w="9213215" h="5260340">
                  <a:moveTo>
                    <a:pt x="6821824" y="1166013"/>
                  </a:moveTo>
                  <a:lnTo>
                    <a:pt x="6796805" y="1166013"/>
                  </a:lnTo>
                </a:path>
                <a:path w="9213215" h="5260340">
                  <a:moveTo>
                    <a:pt x="6771786" y="1166013"/>
                  </a:moveTo>
                  <a:lnTo>
                    <a:pt x="6746830" y="1166013"/>
                  </a:lnTo>
                </a:path>
                <a:path w="9213215" h="5260340">
                  <a:moveTo>
                    <a:pt x="6721875" y="1166013"/>
                  </a:moveTo>
                  <a:lnTo>
                    <a:pt x="6696856" y="1166013"/>
                  </a:lnTo>
                </a:path>
                <a:path w="9213215" h="5260340">
                  <a:moveTo>
                    <a:pt x="6671900" y="1166013"/>
                  </a:moveTo>
                  <a:lnTo>
                    <a:pt x="6646881" y="1166013"/>
                  </a:lnTo>
                </a:path>
                <a:path w="9213215" h="5260340">
                  <a:moveTo>
                    <a:pt x="6621926" y="1166013"/>
                  </a:moveTo>
                  <a:lnTo>
                    <a:pt x="6596907" y="1166013"/>
                  </a:lnTo>
                </a:path>
                <a:path w="9213215" h="5260340">
                  <a:moveTo>
                    <a:pt x="6571888" y="1166013"/>
                  </a:moveTo>
                  <a:lnTo>
                    <a:pt x="6546932" y="1166013"/>
                  </a:lnTo>
                </a:path>
                <a:path w="9213215" h="5260340">
                  <a:moveTo>
                    <a:pt x="6521977" y="1166013"/>
                  </a:moveTo>
                  <a:lnTo>
                    <a:pt x="6496958" y="1166013"/>
                  </a:lnTo>
                </a:path>
                <a:path w="9213215" h="5260340">
                  <a:moveTo>
                    <a:pt x="6471939" y="1166013"/>
                  </a:moveTo>
                  <a:lnTo>
                    <a:pt x="6446983" y="1166013"/>
                  </a:lnTo>
                </a:path>
                <a:path w="9213215" h="5260340">
                  <a:moveTo>
                    <a:pt x="6422028" y="1166013"/>
                  </a:moveTo>
                  <a:lnTo>
                    <a:pt x="6397009" y="1166013"/>
                  </a:lnTo>
                </a:path>
                <a:path w="9213215" h="5260340">
                  <a:moveTo>
                    <a:pt x="6372053" y="1166013"/>
                  </a:moveTo>
                  <a:lnTo>
                    <a:pt x="6347034" y="1166013"/>
                  </a:lnTo>
                </a:path>
                <a:path w="9213215" h="5260340">
                  <a:moveTo>
                    <a:pt x="6322015" y="1166013"/>
                  </a:moveTo>
                  <a:lnTo>
                    <a:pt x="6297060" y="1166013"/>
                  </a:lnTo>
                </a:path>
                <a:path w="9213215" h="5260340">
                  <a:moveTo>
                    <a:pt x="6272041" y="1166013"/>
                  </a:moveTo>
                  <a:lnTo>
                    <a:pt x="6247085" y="1166013"/>
                  </a:lnTo>
                </a:path>
                <a:path w="9213215" h="5260340">
                  <a:moveTo>
                    <a:pt x="6222066" y="1166013"/>
                  </a:moveTo>
                  <a:lnTo>
                    <a:pt x="6197111" y="1166013"/>
                  </a:lnTo>
                </a:path>
                <a:path w="9213215" h="5260340">
                  <a:moveTo>
                    <a:pt x="6172155" y="1166013"/>
                  </a:moveTo>
                  <a:lnTo>
                    <a:pt x="6147073" y="1166013"/>
                  </a:lnTo>
                </a:path>
                <a:path w="9213215" h="5260340">
                  <a:moveTo>
                    <a:pt x="6122117" y="1166013"/>
                  </a:moveTo>
                  <a:lnTo>
                    <a:pt x="6097162" y="1166013"/>
                  </a:lnTo>
                </a:path>
                <a:path w="9213215" h="5260340">
                  <a:moveTo>
                    <a:pt x="6072143" y="1166013"/>
                  </a:moveTo>
                  <a:lnTo>
                    <a:pt x="6047187" y="1166013"/>
                  </a:lnTo>
                </a:path>
                <a:path w="9213215" h="5260340">
                  <a:moveTo>
                    <a:pt x="6022168" y="1166013"/>
                  </a:moveTo>
                  <a:lnTo>
                    <a:pt x="5997213" y="1166013"/>
                  </a:lnTo>
                </a:path>
                <a:path w="9213215" h="5260340">
                  <a:moveTo>
                    <a:pt x="5972194" y="1166013"/>
                  </a:moveTo>
                  <a:lnTo>
                    <a:pt x="5947175" y="1166013"/>
                  </a:lnTo>
                </a:path>
                <a:path w="9213215" h="5260340">
                  <a:moveTo>
                    <a:pt x="5922219" y="1166013"/>
                  </a:moveTo>
                  <a:lnTo>
                    <a:pt x="5897264" y="1166013"/>
                  </a:lnTo>
                </a:path>
                <a:path w="9213215" h="5260340">
                  <a:moveTo>
                    <a:pt x="5872245" y="1166013"/>
                  </a:moveTo>
                  <a:lnTo>
                    <a:pt x="5847289" y="1166013"/>
                  </a:lnTo>
                </a:path>
                <a:path w="9213215" h="5260340">
                  <a:moveTo>
                    <a:pt x="5822270" y="1166013"/>
                  </a:moveTo>
                  <a:lnTo>
                    <a:pt x="5797315" y="1166013"/>
                  </a:lnTo>
                </a:path>
                <a:path w="9213215" h="5260340">
                  <a:moveTo>
                    <a:pt x="5772296" y="1166013"/>
                  </a:moveTo>
                  <a:lnTo>
                    <a:pt x="5747340" y="1166013"/>
                  </a:lnTo>
                </a:path>
                <a:path w="9213215" h="5260340">
                  <a:moveTo>
                    <a:pt x="5722321" y="1166013"/>
                  </a:moveTo>
                  <a:lnTo>
                    <a:pt x="5697302" y="1166013"/>
                  </a:lnTo>
                </a:path>
                <a:path w="9213215" h="5260340">
                  <a:moveTo>
                    <a:pt x="5672347" y="1166013"/>
                  </a:moveTo>
                  <a:lnTo>
                    <a:pt x="5647328" y="1166013"/>
                  </a:lnTo>
                </a:path>
                <a:path w="9213215" h="5260340">
                  <a:moveTo>
                    <a:pt x="5622372" y="1166013"/>
                  </a:moveTo>
                  <a:lnTo>
                    <a:pt x="5597353" y="1166013"/>
                  </a:lnTo>
                </a:path>
                <a:path w="9213215" h="5260340">
                  <a:moveTo>
                    <a:pt x="5572398" y="1166013"/>
                  </a:moveTo>
                  <a:lnTo>
                    <a:pt x="5547442" y="1166013"/>
                  </a:lnTo>
                </a:path>
                <a:path w="9213215" h="5260340">
                  <a:moveTo>
                    <a:pt x="5522423" y="1166013"/>
                  </a:moveTo>
                  <a:lnTo>
                    <a:pt x="5497404" y="1166013"/>
                  </a:lnTo>
                </a:path>
                <a:path w="9213215" h="5260340">
                  <a:moveTo>
                    <a:pt x="5472449" y="1166013"/>
                  </a:moveTo>
                  <a:lnTo>
                    <a:pt x="5447430" y="1166013"/>
                  </a:lnTo>
                </a:path>
                <a:path w="9213215" h="5260340">
                  <a:moveTo>
                    <a:pt x="5422474" y="1166013"/>
                  </a:moveTo>
                  <a:lnTo>
                    <a:pt x="5397455" y="1166013"/>
                  </a:lnTo>
                </a:path>
                <a:path w="9213215" h="5260340">
                  <a:moveTo>
                    <a:pt x="5372500" y="1166013"/>
                  </a:moveTo>
                  <a:lnTo>
                    <a:pt x="5347544" y="1166013"/>
                  </a:lnTo>
                </a:path>
                <a:path w="9213215" h="5260340">
                  <a:moveTo>
                    <a:pt x="5322525" y="1166013"/>
                  </a:moveTo>
                  <a:lnTo>
                    <a:pt x="5297506" y="1166013"/>
                  </a:lnTo>
                </a:path>
                <a:path w="9213215" h="5260340">
                  <a:moveTo>
                    <a:pt x="5272487" y="1166013"/>
                  </a:moveTo>
                  <a:lnTo>
                    <a:pt x="5247532" y="1166013"/>
                  </a:lnTo>
                </a:path>
                <a:path w="9213215" h="5260340">
                  <a:moveTo>
                    <a:pt x="5222576" y="1166013"/>
                  </a:moveTo>
                  <a:lnTo>
                    <a:pt x="5197557" y="1166013"/>
                  </a:lnTo>
                </a:path>
                <a:path w="9213215" h="5260340">
                  <a:moveTo>
                    <a:pt x="5172602" y="1166013"/>
                  </a:moveTo>
                  <a:lnTo>
                    <a:pt x="5147583" y="1166013"/>
                  </a:lnTo>
                </a:path>
                <a:path w="9213215" h="5260340">
                  <a:moveTo>
                    <a:pt x="5122627" y="1166013"/>
                  </a:moveTo>
                  <a:lnTo>
                    <a:pt x="5097608" y="1166013"/>
                  </a:lnTo>
                </a:path>
                <a:path w="9213215" h="5260340">
                  <a:moveTo>
                    <a:pt x="5072589" y="1166013"/>
                  </a:moveTo>
                  <a:lnTo>
                    <a:pt x="5047634" y="1166013"/>
                  </a:lnTo>
                </a:path>
                <a:path w="9213215" h="5260340">
                  <a:moveTo>
                    <a:pt x="5022678" y="1166013"/>
                  </a:moveTo>
                  <a:lnTo>
                    <a:pt x="4997659" y="1166013"/>
                  </a:lnTo>
                </a:path>
                <a:path w="9213215" h="5260340">
                  <a:moveTo>
                    <a:pt x="4972640" y="1166013"/>
                  </a:moveTo>
                  <a:lnTo>
                    <a:pt x="4947685" y="1166013"/>
                  </a:lnTo>
                </a:path>
                <a:path w="9213215" h="5260340">
                  <a:moveTo>
                    <a:pt x="4922729" y="1166013"/>
                  </a:moveTo>
                  <a:lnTo>
                    <a:pt x="4897710" y="1166013"/>
                  </a:lnTo>
                </a:path>
                <a:path w="9213215" h="5260340">
                  <a:moveTo>
                    <a:pt x="4872691" y="1166013"/>
                  </a:moveTo>
                  <a:lnTo>
                    <a:pt x="4847736" y="1166013"/>
                  </a:lnTo>
                </a:path>
                <a:path w="9213215" h="5260340">
                  <a:moveTo>
                    <a:pt x="4822717" y="1166013"/>
                  </a:moveTo>
                  <a:lnTo>
                    <a:pt x="4797761" y="1166013"/>
                  </a:lnTo>
                </a:path>
                <a:path w="9213215" h="5260340">
                  <a:moveTo>
                    <a:pt x="4772742" y="1166013"/>
                  </a:moveTo>
                  <a:lnTo>
                    <a:pt x="4747787" y="1166013"/>
                  </a:lnTo>
                </a:path>
                <a:path w="9213215" h="5260340">
                  <a:moveTo>
                    <a:pt x="4722768" y="1166013"/>
                  </a:moveTo>
                  <a:lnTo>
                    <a:pt x="4697812" y="1166013"/>
                  </a:lnTo>
                </a:path>
                <a:path w="9213215" h="5260340">
                  <a:moveTo>
                    <a:pt x="4672793" y="1166013"/>
                  </a:moveTo>
                  <a:lnTo>
                    <a:pt x="4647774" y="1166013"/>
                  </a:lnTo>
                </a:path>
                <a:path w="9213215" h="5260340">
                  <a:moveTo>
                    <a:pt x="4622819" y="1166013"/>
                  </a:moveTo>
                  <a:lnTo>
                    <a:pt x="4597863" y="1166013"/>
                  </a:lnTo>
                </a:path>
                <a:path w="9213215" h="5260340">
                  <a:moveTo>
                    <a:pt x="4572844" y="1166013"/>
                  </a:moveTo>
                  <a:lnTo>
                    <a:pt x="4547889" y="1166013"/>
                  </a:lnTo>
                </a:path>
                <a:path w="9213215" h="5260340">
                  <a:moveTo>
                    <a:pt x="4522870" y="1166013"/>
                  </a:moveTo>
                  <a:lnTo>
                    <a:pt x="4497914" y="1166013"/>
                  </a:lnTo>
                </a:path>
                <a:path w="9213215" h="5260340">
                  <a:moveTo>
                    <a:pt x="4472959" y="1166013"/>
                  </a:moveTo>
                  <a:lnTo>
                    <a:pt x="4447876" y="1166013"/>
                  </a:lnTo>
                </a:path>
                <a:path w="9213215" h="5260340">
                  <a:moveTo>
                    <a:pt x="4422921" y="1166013"/>
                  </a:moveTo>
                  <a:lnTo>
                    <a:pt x="4397965" y="1166013"/>
                  </a:lnTo>
                </a:path>
                <a:path w="9213215" h="5260340">
                  <a:moveTo>
                    <a:pt x="4372946" y="1166013"/>
                  </a:moveTo>
                  <a:lnTo>
                    <a:pt x="4347991" y="1166013"/>
                  </a:lnTo>
                </a:path>
                <a:path w="9213215" h="5260340">
                  <a:moveTo>
                    <a:pt x="4322972" y="1166013"/>
                  </a:moveTo>
                  <a:lnTo>
                    <a:pt x="4298016" y="1166013"/>
                  </a:lnTo>
                </a:path>
                <a:path w="9213215" h="5260340">
                  <a:moveTo>
                    <a:pt x="4272997" y="1166013"/>
                  </a:moveTo>
                  <a:lnTo>
                    <a:pt x="4247978" y="1166013"/>
                  </a:lnTo>
                </a:path>
                <a:path w="9213215" h="5260340">
                  <a:moveTo>
                    <a:pt x="4223023" y="1166013"/>
                  </a:moveTo>
                  <a:lnTo>
                    <a:pt x="4198004" y="1166013"/>
                  </a:lnTo>
                </a:path>
                <a:path w="9213215" h="5260340">
                  <a:moveTo>
                    <a:pt x="4173048" y="1166013"/>
                  </a:moveTo>
                  <a:lnTo>
                    <a:pt x="4148093" y="1166013"/>
                  </a:lnTo>
                </a:path>
                <a:path w="9213215" h="5260340">
                  <a:moveTo>
                    <a:pt x="4123074" y="1166013"/>
                  </a:moveTo>
                  <a:lnTo>
                    <a:pt x="4098055" y="1166013"/>
                  </a:lnTo>
                </a:path>
                <a:path w="9213215" h="5260340">
                  <a:moveTo>
                    <a:pt x="4073099" y="1166013"/>
                  </a:moveTo>
                  <a:lnTo>
                    <a:pt x="4048080" y="1166013"/>
                  </a:lnTo>
                </a:path>
                <a:path w="9213215" h="5260340">
                  <a:moveTo>
                    <a:pt x="4023125" y="1166013"/>
                  </a:moveTo>
                  <a:lnTo>
                    <a:pt x="3998106" y="1166013"/>
                  </a:lnTo>
                </a:path>
                <a:path w="9213215" h="5260340">
                  <a:moveTo>
                    <a:pt x="3973150" y="1166013"/>
                  </a:moveTo>
                  <a:lnTo>
                    <a:pt x="3948131" y="1166013"/>
                  </a:lnTo>
                </a:path>
                <a:path w="9213215" h="5260340">
                  <a:moveTo>
                    <a:pt x="3923176" y="1166013"/>
                  </a:moveTo>
                  <a:lnTo>
                    <a:pt x="3898157" y="1166013"/>
                  </a:lnTo>
                </a:path>
                <a:path w="9213215" h="5260340">
                  <a:moveTo>
                    <a:pt x="3873201" y="1166013"/>
                  </a:moveTo>
                  <a:lnTo>
                    <a:pt x="3848246" y="1166013"/>
                  </a:lnTo>
                </a:path>
                <a:path w="9213215" h="5260340">
                  <a:moveTo>
                    <a:pt x="3823227" y="1166013"/>
                  </a:moveTo>
                  <a:lnTo>
                    <a:pt x="3798208" y="1166013"/>
                  </a:lnTo>
                </a:path>
                <a:path w="9213215" h="5260340">
                  <a:moveTo>
                    <a:pt x="3773189" y="1166013"/>
                  </a:moveTo>
                  <a:lnTo>
                    <a:pt x="3748233" y="1166013"/>
                  </a:lnTo>
                </a:path>
                <a:path w="9213215" h="5260340">
                  <a:moveTo>
                    <a:pt x="3723278" y="1166013"/>
                  </a:moveTo>
                  <a:lnTo>
                    <a:pt x="3698259" y="1166013"/>
                  </a:lnTo>
                </a:path>
                <a:path w="9213215" h="5260340">
                  <a:moveTo>
                    <a:pt x="3673303" y="1166013"/>
                  </a:moveTo>
                  <a:lnTo>
                    <a:pt x="3648284" y="1166013"/>
                  </a:lnTo>
                </a:path>
                <a:path w="9213215" h="5260340">
                  <a:moveTo>
                    <a:pt x="3623265" y="1166013"/>
                  </a:moveTo>
                  <a:lnTo>
                    <a:pt x="3598310" y="1166013"/>
                  </a:lnTo>
                </a:path>
                <a:path w="9213215" h="5260340">
                  <a:moveTo>
                    <a:pt x="3573291" y="1166013"/>
                  </a:moveTo>
                  <a:lnTo>
                    <a:pt x="3548335" y="1166013"/>
                  </a:lnTo>
                </a:path>
                <a:path w="9213215" h="5260340">
                  <a:moveTo>
                    <a:pt x="3523380" y="1166013"/>
                  </a:moveTo>
                  <a:lnTo>
                    <a:pt x="3498361" y="1166013"/>
                  </a:lnTo>
                </a:path>
                <a:path w="9213215" h="5260340">
                  <a:moveTo>
                    <a:pt x="3473405" y="1166013"/>
                  </a:moveTo>
                  <a:lnTo>
                    <a:pt x="3448386" y="1166013"/>
                  </a:lnTo>
                </a:path>
                <a:path w="9213215" h="5260340">
                  <a:moveTo>
                    <a:pt x="3423431" y="1166013"/>
                  </a:moveTo>
                  <a:lnTo>
                    <a:pt x="3398412" y="1166013"/>
                  </a:lnTo>
                </a:path>
                <a:path w="9213215" h="5260340">
                  <a:moveTo>
                    <a:pt x="3373393" y="1166013"/>
                  </a:moveTo>
                  <a:lnTo>
                    <a:pt x="3348437" y="1166013"/>
                  </a:lnTo>
                </a:path>
                <a:path w="9213215" h="5260340">
                  <a:moveTo>
                    <a:pt x="3323418" y="1166013"/>
                  </a:moveTo>
                  <a:lnTo>
                    <a:pt x="3298463" y="1166013"/>
                  </a:lnTo>
                </a:path>
                <a:path w="9213215" h="5260340">
                  <a:moveTo>
                    <a:pt x="3273444" y="1166013"/>
                  </a:moveTo>
                  <a:lnTo>
                    <a:pt x="3248488" y="1166013"/>
                  </a:lnTo>
                </a:path>
                <a:path w="9213215" h="5260340">
                  <a:moveTo>
                    <a:pt x="3223469" y="1166013"/>
                  </a:moveTo>
                  <a:lnTo>
                    <a:pt x="3198514" y="1166013"/>
                  </a:lnTo>
                </a:path>
                <a:path w="9213215" h="5260340">
                  <a:moveTo>
                    <a:pt x="3173495" y="1166013"/>
                  </a:moveTo>
                  <a:lnTo>
                    <a:pt x="3148539" y="1166013"/>
                  </a:lnTo>
                </a:path>
                <a:path w="9213215" h="5260340">
                  <a:moveTo>
                    <a:pt x="3123520" y="1166013"/>
                  </a:moveTo>
                  <a:lnTo>
                    <a:pt x="3098565" y="1166013"/>
                  </a:lnTo>
                </a:path>
                <a:path w="9213215" h="5260340">
                  <a:moveTo>
                    <a:pt x="3073546" y="1166013"/>
                  </a:moveTo>
                  <a:lnTo>
                    <a:pt x="3048590" y="1166013"/>
                  </a:lnTo>
                </a:path>
                <a:path w="9213215" h="5260340">
                  <a:moveTo>
                    <a:pt x="3023571" y="1166013"/>
                  </a:moveTo>
                  <a:lnTo>
                    <a:pt x="2998616" y="1166013"/>
                  </a:lnTo>
                </a:path>
                <a:path w="9213215" h="5260340">
                  <a:moveTo>
                    <a:pt x="2973597" y="1166013"/>
                  </a:moveTo>
                  <a:lnTo>
                    <a:pt x="2948578" y="1166013"/>
                  </a:lnTo>
                </a:path>
                <a:path w="9213215" h="5260340">
                  <a:moveTo>
                    <a:pt x="2923622" y="1166013"/>
                  </a:moveTo>
                  <a:lnTo>
                    <a:pt x="2898667" y="1166013"/>
                  </a:lnTo>
                </a:path>
                <a:path w="9213215" h="5260340">
                  <a:moveTo>
                    <a:pt x="2873648" y="1166013"/>
                  </a:moveTo>
                  <a:lnTo>
                    <a:pt x="2848667" y="1166013"/>
                  </a:lnTo>
                </a:path>
                <a:path w="9213215" h="5260340">
                  <a:moveTo>
                    <a:pt x="2823692" y="1166013"/>
                  </a:moveTo>
                  <a:lnTo>
                    <a:pt x="2813424" y="1166013"/>
                  </a:lnTo>
                </a:path>
                <a:path w="9213215" h="5260340">
                  <a:moveTo>
                    <a:pt x="874566" y="1166013"/>
                  </a:moveTo>
                  <a:lnTo>
                    <a:pt x="849585" y="1166013"/>
                  </a:lnTo>
                </a:path>
                <a:path w="9213215" h="5260340">
                  <a:moveTo>
                    <a:pt x="824604" y="1166013"/>
                  </a:moveTo>
                  <a:lnTo>
                    <a:pt x="799630" y="1166013"/>
                  </a:lnTo>
                </a:path>
                <a:path w="9213215" h="5260340">
                  <a:moveTo>
                    <a:pt x="774623" y="1166013"/>
                  </a:moveTo>
                  <a:lnTo>
                    <a:pt x="749649" y="1166013"/>
                  </a:lnTo>
                </a:path>
                <a:path w="9213215" h="5260340">
                  <a:moveTo>
                    <a:pt x="724668" y="1166013"/>
                  </a:moveTo>
                  <a:lnTo>
                    <a:pt x="699693" y="1166013"/>
                  </a:lnTo>
                </a:path>
                <a:path w="9213215" h="5260340">
                  <a:moveTo>
                    <a:pt x="9170689" y="1215987"/>
                  </a:moveTo>
                  <a:lnTo>
                    <a:pt x="9145733" y="1215987"/>
                  </a:lnTo>
                </a:path>
                <a:path w="9213215" h="5260340">
                  <a:moveTo>
                    <a:pt x="9120778" y="1215987"/>
                  </a:moveTo>
                  <a:lnTo>
                    <a:pt x="9095759" y="1215987"/>
                  </a:lnTo>
                </a:path>
                <a:path w="9213215" h="5260340">
                  <a:moveTo>
                    <a:pt x="9070740" y="1215987"/>
                  </a:moveTo>
                  <a:lnTo>
                    <a:pt x="9045721" y="1215987"/>
                  </a:lnTo>
                </a:path>
                <a:path w="9213215" h="5260340">
                  <a:moveTo>
                    <a:pt x="9020765" y="1215987"/>
                  </a:moveTo>
                  <a:lnTo>
                    <a:pt x="8995810" y="1215987"/>
                  </a:lnTo>
                </a:path>
                <a:path w="9213215" h="5260340">
                  <a:moveTo>
                    <a:pt x="8970791" y="1215987"/>
                  </a:moveTo>
                  <a:lnTo>
                    <a:pt x="8945835" y="1215987"/>
                  </a:lnTo>
                </a:path>
                <a:path w="9213215" h="5260340">
                  <a:moveTo>
                    <a:pt x="8920816" y="1215987"/>
                  </a:moveTo>
                  <a:lnTo>
                    <a:pt x="8895861" y="1215987"/>
                  </a:lnTo>
                </a:path>
                <a:path w="9213215" h="5260340">
                  <a:moveTo>
                    <a:pt x="8870842" y="1215987"/>
                  </a:moveTo>
                  <a:lnTo>
                    <a:pt x="8845823" y="1215987"/>
                  </a:lnTo>
                </a:path>
                <a:path w="9213215" h="5260340">
                  <a:moveTo>
                    <a:pt x="8820867" y="1215987"/>
                  </a:moveTo>
                  <a:lnTo>
                    <a:pt x="8795912" y="1215987"/>
                  </a:lnTo>
                </a:path>
                <a:path w="9213215" h="5260340">
                  <a:moveTo>
                    <a:pt x="8770893" y="1215987"/>
                  </a:moveTo>
                  <a:lnTo>
                    <a:pt x="8745937" y="1215987"/>
                  </a:lnTo>
                </a:path>
                <a:path w="9213215" h="5260340">
                  <a:moveTo>
                    <a:pt x="8720918" y="1215987"/>
                  </a:moveTo>
                  <a:lnTo>
                    <a:pt x="8695963" y="1215987"/>
                  </a:lnTo>
                </a:path>
                <a:path w="9213215" h="5260340">
                  <a:moveTo>
                    <a:pt x="8670944" y="1215987"/>
                  </a:moveTo>
                  <a:lnTo>
                    <a:pt x="8645925" y="1215987"/>
                  </a:lnTo>
                </a:path>
                <a:path w="9213215" h="5260340">
                  <a:moveTo>
                    <a:pt x="8620969" y="1215987"/>
                  </a:moveTo>
                  <a:lnTo>
                    <a:pt x="8595950" y="1215987"/>
                  </a:lnTo>
                </a:path>
                <a:path w="9213215" h="5260340">
                  <a:moveTo>
                    <a:pt x="8570995" y="1215987"/>
                  </a:moveTo>
                  <a:lnTo>
                    <a:pt x="8546039" y="1215987"/>
                  </a:lnTo>
                </a:path>
                <a:path w="9213215" h="5260340">
                  <a:moveTo>
                    <a:pt x="8521020" y="1215987"/>
                  </a:moveTo>
                  <a:lnTo>
                    <a:pt x="8496001" y="1215987"/>
                  </a:lnTo>
                </a:path>
                <a:path w="9213215" h="5260340">
                  <a:moveTo>
                    <a:pt x="8471046" y="1215987"/>
                  </a:moveTo>
                  <a:lnTo>
                    <a:pt x="8446027" y="1215987"/>
                  </a:lnTo>
                </a:path>
                <a:path w="9213215" h="5260340">
                  <a:moveTo>
                    <a:pt x="8421071" y="1215987"/>
                  </a:moveTo>
                  <a:lnTo>
                    <a:pt x="8396052" y="1215987"/>
                  </a:lnTo>
                </a:path>
                <a:path w="9213215" h="5260340">
                  <a:moveTo>
                    <a:pt x="8371097" y="1215987"/>
                  </a:moveTo>
                  <a:lnTo>
                    <a:pt x="8346078" y="1215987"/>
                  </a:lnTo>
                </a:path>
                <a:path w="9213215" h="5260340">
                  <a:moveTo>
                    <a:pt x="8321122" y="1215987"/>
                  </a:moveTo>
                  <a:lnTo>
                    <a:pt x="8296103" y="1215987"/>
                  </a:lnTo>
                </a:path>
                <a:path w="9213215" h="5260340">
                  <a:moveTo>
                    <a:pt x="8271148" y="1215987"/>
                  </a:moveTo>
                  <a:lnTo>
                    <a:pt x="8246129" y="1215987"/>
                  </a:lnTo>
                </a:path>
                <a:path w="9213215" h="5260340">
                  <a:moveTo>
                    <a:pt x="8221173" y="1215987"/>
                  </a:moveTo>
                  <a:lnTo>
                    <a:pt x="8196154" y="1215987"/>
                  </a:lnTo>
                </a:path>
                <a:path w="9213215" h="5260340">
                  <a:moveTo>
                    <a:pt x="8171199" y="1215987"/>
                  </a:moveTo>
                  <a:lnTo>
                    <a:pt x="8146180" y="1215987"/>
                  </a:lnTo>
                </a:path>
                <a:path w="9213215" h="5260340">
                  <a:moveTo>
                    <a:pt x="8121224" y="1215987"/>
                  </a:moveTo>
                  <a:lnTo>
                    <a:pt x="8096205" y="1215987"/>
                  </a:lnTo>
                </a:path>
                <a:path w="9213215" h="5260340">
                  <a:moveTo>
                    <a:pt x="8071250" y="1215987"/>
                  </a:moveTo>
                  <a:lnTo>
                    <a:pt x="8046231" y="1215987"/>
                  </a:lnTo>
                </a:path>
                <a:path w="9213215" h="5260340">
                  <a:moveTo>
                    <a:pt x="8021212" y="1215987"/>
                  </a:moveTo>
                  <a:lnTo>
                    <a:pt x="7996256" y="1215987"/>
                  </a:lnTo>
                </a:path>
                <a:path w="9213215" h="5260340">
                  <a:moveTo>
                    <a:pt x="7971237" y="1215987"/>
                  </a:moveTo>
                  <a:lnTo>
                    <a:pt x="7946282" y="1215987"/>
                  </a:lnTo>
                </a:path>
                <a:path w="9213215" h="5260340">
                  <a:moveTo>
                    <a:pt x="7921326" y="1215987"/>
                  </a:moveTo>
                  <a:lnTo>
                    <a:pt x="7896307" y="1215987"/>
                  </a:lnTo>
                </a:path>
                <a:path w="9213215" h="5260340">
                  <a:moveTo>
                    <a:pt x="7871352" y="1215987"/>
                  </a:moveTo>
                  <a:lnTo>
                    <a:pt x="7846333" y="1215987"/>
                  </a:lnTo>
                </a:path>
                <a:path w="9213215" h="5260340">
                  <a:moveTo>
                    <a:pt x="7821314" y="1215987"/>
                  </a:moveTo>
                  <a:lnTo>
                    <a:pt x="7796358" y="1215987"/>
                  </a:lnTo>
                </a:path>
                <a:path w="9213215" h="5260340">
                  <a:moveTo>
                    <a:pt x="7771339" y="1215987"/>
                  </a:moveTo>
                  <a:lnTo>
                    <a:pt x="7746384" y="1215987"/>
                  </a:lnTo>
                </a:path>
                <a:path w="9213215" h="5260340">
                  <a:moveTo>
                    <a:pt x="7721365" y="1215987"/>
                  </a:moveTo>
                  <a:lnTo>
                    <a:pt x="7696409" y="1215987"/>
                  </a:lnTo>
                </a:path>
                <a:path w="9213215" h="5260340">
                  <a:moveTo>
                    <a:pt x="7671390" y="1215987"/>
                  </a:moveTo>
                  <a:lnTo>
                    <a:pt x="7646435" y="1215987"/>
                  </a:lnTo>
                </a:path>
                <a:path w="9213215" h="5260340">
                  <a:moveTo>
                    <a:pt x="7621416" y="1215987"/>
                  </a:moveTo>
                  <a:lnTo>
                    <a:pt x="7596460" y="1215987"/>
                  </a:lnTo>
                </a:path>
                <a:path w="9213215" h="5260340">
                  <a:moveTo>
                    <a:pt x="7571441" y="1215987"/>
                  </a:moveTo>
                  <a:lnTo>
                    <a:pt x="7546486" y="1215987"/>
                  </a:lnTo>
                </a:path>
                <a:path w="9213215" h="5260340">
                  <a:moveTo>
                    <a:pt x="7521467" y="1215987"/>
                  </a:moveTo>
                  <a:lnTo>
                    <a:pt x="7496511" y="1215987"/>
                  </a:lnTo>
                </a:path>
                <a:path w="9213215" h="5260340">
                  <a:moveTo>
                    <a:pt x="7471492" y="1215987"/>
                  </a:moveTo>
                  <a:lnTo>
                    <a:pt x="7446537" y="1215987"/>
                  </a:lnTo>
                </a:path>
                <a:path w="9213215" h="5260340">
                  <a:moveTo>
                    <a:pt x="7421518" y="1215987"/>
                  </a:moveTo>
                  <a:lnTo>
                    <a:pt x="7396562" y="1215987"/>
                  </a:lnTo>
                </a:path>
                <a:path w="9213215" h="5260340">
                  <a:moveTo>
                    <a:pt x="7371543" y="1215987"/>
                  </a:moveTo>
                  <a:lnTo>
                    <a:pt x="7346524" y="1215987"/>
                  </a:lnTo>
                </a:path>
                <a:path w="9213215" h="5260340">
                  <a:moveTo>
                    <a:pt x="7321569" y="1215987"/>
                  </a:moveTo>
                  <a:lnTo>
                    <a:pt x="7296613" y="1215987"/>
                  </a:lnTo>
                </a:path>
                <a:path w="9213215" h="5260340">
                  <a:moveTo>
                    <a:pt x="7271594" y="1215987"/>
                  </a:moveTo>
                  <a:lnTo>
                    <a:pt x="7246639" y="1215987"/>
                  </a:lnTo>
                </a:path>
                <a:path w="9213215" h="5260340">
                  <a:moveTo>
                    <a:pt x="7221620" y="1215987"/>
                  </a:moveTo>
                  <a:lnTo>
                    <a:pt x="7196601" y="1215987"/>
                  </a:lnTo>
                </a:path>
                <a:path w="9213215" h="5260340">
                  <a:moveTo>
                    <a:pt x="7171645" y="1215987"/>
                  </a:moveTo>
                  <a:lnTo>
                    <a:pt x="7146626" y="1215987"/>
                  </a:lnTo>
                </a:path>
                <a:path w="9213215" h="5260340">
                  <a:moveTo>
                    <a:pt x="7121671" y="1215987"/>
                  </a:moveTo>
                  <a:lnTo>
                    <a:pt x="7096652" y="1215987"/>
                  </a:lnTo>
                </a:path>
                <a:path w="9213215" h="5260340">
                  <a:moveTo>
                    <a:pt x="7071696" y="1215987"/>
                  </a:moveTo>
                  <a:lnTo>
                    <a:pt x="7046741" y="1215987"/>
                  </a:lnTo>
                </a:path>
                <a:path w="9213215" h="5260340">
                  <a:moveTo>
                    <a:pt x="7021722" y="1215987"/>
                  </a:moveTo>
                  <a:lnTo>
                    <a:pt x="6996703" y="1215987"/>
                  </a:lnTo>
                </a:path>
                <a:path w="9213215" h="5260340">
                  <a:moveTo>
                    <a:pt x="6971747" y="1215987"/>
                  </a:moveTo>
                  <a:lnTo>
                    <a:pt x="6946728" y="1215987"/>
                  </a:lnTo>
                </a:path>
                <a:path w="9213215" h="5260340">
                  <a:moveTo>
                    <a:pt x="6921773" y="1215987"/>
                  </a:moveTo>
                  <a:lnTo>
                    <a:pt x="6896754" y="1215987"/>
                  </a:lnTo>
                </a:path>
                <a:path w="9213215" h="5260340">
                  <a:moveTo>
                    <a:pt x="6871798" y="1215987"/>
                  </a:moveTo>
                  <a:lnTo>
                    <a:pt x="6846843" y="1215987"/>
                  </a:lnTo>
                </a:path>
                <a:path w="9213215" h="5260340">
                  <a:moveTo>
                    <a:pt x="6821824" y="1215987"/>
                  </a:moveTo>
                  <a:lnTo>
                    <a:pt x="6796805" y="1215987"/>
                  </a:lnTo>
                </a:path>
                <a:path w="9213215" h="5260340">
                  <a:moveTo>
                    <a:pt x="6771786" y="1215987"/>
                  </a:moveTo>
                  <a:lnTo>
                    <a:pt x="6746830" y="1215987"/>
                  </a:lnTo>
                </a:path>
                <a:path w="9213215" h="5260340">
                  <a:moveTo>
                    <a:pt x="6721875" y="1215987"/>
                  </a:moveTo>
                  <a:lnTo>
                    <a:pt x="6696856" y="1215987"/>
                  </a:lnTo>
                </a:path>
                <a:path w="9213215" h="5260340">
                  <a:moveTo>
                    <a:pt x="6671900" y="1215987"/>
                  </a:moveTo>
                  <a:lnTo>
                    <a:pt x="6646881" y="1215987"/>
                  </a:lnTo>
                </a:path>
                <a:path w="9213215" h="5260340">
                  <a:moveTo>
                    <a:pt x="6621926" y="1215987"/>
                  </a:moveTo>
                  <a:lnTo>
                    <a:pt x="6596907" y="1215987"/>
                  </a:lnTo>
                </a:path>
                <a:path w="9213215" h="5260340">
                  <a:moveTo>
                    <a:pt x="6571888" y="1215987"/>
                  </a:moveTo>
                  <a:lnTo>
                    <a:pt x="6546932" y="1215987"/>
                  </a:lnTo>
                </a:path>
                <a:path w="9213215" h="5260340">
                  <a:moveTo>
                    <a:pt x="6521977" y="1215987"/>
                  </a:moveTo>
                  <a:lnTo>
                    <a:pt x="6496958" y="1215987"/>
                  </a:lnTo>
                </a:path>
                <a:path w="9213215" h="5260340">
                  <a:moveTo>
                    <a:pt x="6471939" y="1215987"/>
                  </a:moveTo>
                  <a:lnTo>
                    <a:pt x="6446983" y="1215987"/>
                  </a:lnTo>
                </a:path>
                <a:path w="9213215" h="5260340">
                  <a:moveTo>
                    <a:pt x="6422028" y="1215987"/>
                  </a:moveTo>
                  <a:lnTo>
                    <a:pt x="6397009" y="1215987"/>
                  </a:lnTo>
                </a:path>
                <a:path w="9213215" h="5260340">
                  <a:moveTo>
                    <a:pt x="6372053" y="1215987"/>
                  </a:moveTo>
                  <a:lnTo>
                    <a:pt x="6347034" y="1215987"/>
                  </a:lnTo>
                </a:path>
                <a:path w="9213215" h="5260340">
                  <a:moveTo>
                    <a:pt x="6322015" y="1215987"/>
                  </a:moveTo>
                  <a:lnTo>
                    <a:pt x="6297060" y="1215987"/>
                  </a:lnTo>
                </a:path>
                <a:path w="9213215" h="5260340">
                  <a:moveTo>
                    <a:pt x="6272041" y="1215987"/>
                  </a:moveTo>
                  <a:lnTo>
                    <a:pt x="6247085" y="1215987"/>
                  </a:lnTo>
                </a:path>
                <a:path w="9213215" h="5260340">
                  <a:moveTo>
                    <a:pt x="6222066" y="1215987"/>
                  </a:moveTo>
                  <a:lnTo>
                    <a:pt x="6197111" y="1215987"/>
                  </a:lnTo>
                </a:path>
                <a:path w="9213215" h="5260340">
                  <a:moveTo>
                    <a:pt x="6172155" y="1215987"/>
                  </a:moveTo>
                  <a:lnTo>
                    <a:pt x="6147073" y="1215987"/>
                  </a:lnTo>
                </a:path>
                <a:path w="9213215" h="5260340">
                  <a:moveTo>
                    <a:pt x="6122117" y="1215987"/>
                  </a:moveTo>
                  <a:lnTo>
                    <a:pt x="6097162" y="1215987"/>
                  </a:lnTo>
                </a:path>
                <a:path w="9213215" h="5260340">
                  <a:moveTo>
                    <a:pt x="6072143" y="1215987"/>
                  </a:moveTo>
                  <a:lnTo>
                    <a:pt x="6047187" y="1215987"/>
                  </a:lnTo>
                </a:path>
                <a:path w="9213215" h="5260340">
                  <a:moveTo>
                    <a:pt x="6022168" y="1215987"/>
                  </a:moveTo>
                  <a:lnTo>
                    <a:pt x="5997213" y="1215987"/>
                  </a:lnTo>
                </a:path>
                <a:path w="9213215" h="5260340">
                  <a:moveTo>
                    <a:pt x="5972194" y="1215987"/>
                  </a:moveTo>
                  <a:lnTo>
                    <a:pt x="5947175" y="1215987"/>
                  </a:lnTo>
                </a:path>
                <a:path w="9213215" h="5260340">
                  <a:moveTo>
                    <a:pt x="5922219" y="1215987"/>
                  </a:moveTo>
                  <a:lnTo>
                    <a:pt x="5897264" y="1215987"/>
                  </a:lnTo>
                </a:path>
                <a:path w="9213215" h="5260340">
                  <a:moveTo>
                    <a:pt x="5872245" y="1215987"/>
                  </a:moveTo>
                  <a:lnTo>
                    <a:pt x="5847289" y="1215987"/>
                  </a:lnTo>
                </a:path>
                <a:path w="9213215" h="5260340">
                  <a:moveTo>
                    <a:pt x="5822270" y="1215987"/>
                  </a:moveTo>
                  <a:lnTo>
                    <a:pt x="5797315" y="1215987"/>
                  </a:lnTo>
                </a:path>
                <a:path w="9213215" h="5260340">
                  <a:moveTo>
                    <a:pt x="5772296" y="1215987"/>
                  </a:moveTo>
                  <a:lnTo>
                    <a:pt x="5747340" y="1215987"/>
                  </a:lnTo>
                </a:path>
                <a:path w="9213215" h="5260340">
                  <a:moveTo>
                    <a:pt x="5722321" y="1215987"/>
                  </a:moveTo>
                  <a:lnTo>
                    <a:pt x="5697302" y="1215987"/>
                  </a:lnTo>
                </a:path>
                <a:path w="9213215" h="5260340">
                  <a:moveTo>
                    <a:pt x="5672347" y="1215987"/>
                  </a:moveTo>
                  <a:lnTo>
                    <a:pt x="5647328" y="1215987"/>
                  </a:lnTo>
                </a:path>
                <a:path w="9213215" h="5260340">
                  <a:moveTo>
                    <a:pt x="5622372" y="1215987"/>
                  </a:moveTo>
                  <a:lnTo>
                    <a:pt x="5597353" y="1215987"/>
                  </a:lnTo>
                </a:path>
                <a:path w="9213215" h="5260340">
                  <a:moveTo>
                    <a:pt x="5572398" y="1215987"/>
                  </a:moveTo>
                  <a:lnTo>
                    <a:pt x="5547442" y="1215987"/>
                  </a:lnTo>
                </a:path>
                <a:path w="9213215" h="5260340">
                  <a:moveTo>
                    <a:pt x="5522423" y="1215987"/>
                  </a:moveTo>
                  <a:lnTo>
                    <a:pt x="5497404" y="1215987"/>
                  </a:lnTo>
                </a:path>
                <a:path w="9213215" h="5260340">
                  <a:moveTo>
                    <a:pt x="5472449" y="1215987"/>
                  </a:moveTo>
                  <a:lnTo>
                    <a:pt x="5447430" y="1215987"/>
                  </a:lnTo>
                </a:path>
                <a:path w="9213215" h="5260340">
                  <a:moveTo>
                    <a:pt x="5422474" y="1215987"/>
                  </a:moveTo>
                  <a:lnTo>
                    <a:pt x="5397455" y="1215987"/>
                  </a:lnTo>
                </a:path>
                <a:path w="9213215" h="5260340">
                  <a:moveTo>
                    <a:pt x="5372500" y="1215987"/>
                  </a:moveTo>
                  <a:lnTo>
                    <a:pt x="5347544" y="1215987"/>
                  </a:lnTo>
                </a:path>
                <a:path w="9213215" h="5260340">
                  <a:moveTo>
                    <a:pt x="5322525" y="1215987"/>
                  </a:moveTo>
                  <a:lnTo>
                    <a:pt x="5297506" y="1215987"/>
                  </a:lnTo>
                </a:path>
                <a:path w="9213215" h="5260340">
                  <a:moveTo>
                    <a:pt x="5272487" y="1215987"/>
                  </a:moveTo>
                  <a:lnTo>
                    <a:pt x="5247532" y="1215987"/>
                  </a:lnTo>
                </a:path>
                <a:path w="9213215" h="5260340">
                  <a:moveTo>
                    <a:pt x="5222576" y="1215987"/>
                  </a:moveTo>
                  <a:lnTo>
                    <a:pt x="5197557" y="1215987"/>
                  </a:lnTo>
                </a:path>
                <a:path w="9213215" h="5260340">
                  <a:moveTo>
                    <a:pt x="5172602" y="1215987"/>
                  </a:moveTo>
                  <a:lnTo>
                    <a:pt x="5147583" y="1215987"/>
                  </a:lnTo>
                </a:path>
                <a:path w="9213215" h="5260340">
                  <a:moveTo>
                    <a:pt x="5122627" y="1215987"/>
                  </a:moveTo>
                  <a:lnTo>
                    <a:pt x="5097608" y="1215987"/>
                  </a:lnTo>
                </a:path>
                <a:path w="9213215" h="5260340">
                  <a:moveTo>
                    <a:pt x="5072589" y="1215987"/>
                  </a:moveTo>
                  <a:lnTo>
                    <a:pt x="5047634" y="1215987"/>
                  </a:lnTo>
                </a:path>
                <a:path w="9213215" h="5260340">
                  <a:moveTo>
                    <a:pt x="5022678" y="1215987"/>
                  </a:moveTo>
                  <a:lnTo>
                    <a:pt x="4997659" y="1215987"/>
                  </a:lnTo>
                </a:path>
                <a:path w="9213215" h="5260340">
                  <a:moveTo>
                    <a:pt x="4972640" y="1215987"/>
                  </a:moveTo>
                  <a:lnTo>
                    <a:pt x="4947685" y="1215987"/>
                  </a:lnTo>
                </a:path>
                <a:path w="9213215" h="5260340">
                  <a:moveTo>
                    <a:pt x="4922729" y="1215987"/>
                  </a:moveTo>
                  <a:lnTo>
                    <a:pt x="4897710" y="1215987"/>
                  </a:lnTo>
                </a:path>
                <a:path w="9213215" h="5260340">
                  <a:moveTo>
                    <a:pt x="4872691" y="1215987"/>
                  </a:moveTo>
                  <a:lnTo>
                    <a:pt x="4847736" y="1215987"/>
                  </a:lnTo>
                </a:path>
                <a:path w="9213215" h="5260340">
                  <a:moveTo>
                    <a:pt x="4822717" y="1215987"/>
                  </a:moveTo>
                  <a:lnTo>
                    <a:pt x="4797761" y="1215987"/>
                  </a:lnTo>
                </a:path>
                <a:path w="9213215" h="5260340">
                  <a:moveTo>
                    <a:pt x="4772742" y="1215987"/>
                  </a:moveTo>
                  <a:lnTo>
                    <a:pt x="4747787" y="1215987"/>
                  </a:lnTo>
                </a:path>
                <a:path w="9213215" h="5260340">
                  <a:moveTo>
                    <a:pt x="4722768" y="1215987"/>
                  </a:moveTo>
                  <a:lnTo>
                    <a:pt x="4697812" y="1215987"/>
                  </a:lnTo>
                </a:path>
                <a:path w="9213215" h="5260340">
                  <a:moveTo>
                    <a:pt x="4672793" y="1215987"/>
                  </a:moveTo>
                  <a:lnTo>
                    <a:pt x="4647774" y="1215987"/>
                  </a:lnTo>
                </a:path>
                <a:path w="9213215" h="5260340">
                  <a:moveTo>
                    <a:pt x="4622819" y="1215987"/>
                  </a:moveTo>
                  <a:lnTo>
                    <a:pt x="4597863" y="1215987"/>
                  </a:lnTo>
                </a:path>
                <a:path w="9213215" h="5260340">
                  <a:moveTo>
                    <a:pt x="4572844" y="1215987"/>
                  </a:moveTo>
                  <a:lnTo>
                    <a:pt x="4547889" y="1215987"/>
                  </a:lnTo>
                </a:path>
                <a:path w="9213215" h="5260340">
                  <a:moveTo>
                    <a:pt x="4522870" y="1215987"/>
                  </a:moveTo>
                  <a:lnTo>
                    <a:pt x="4497914" y="1215987"/>
                  </a:lnTo>
                </a:path>
                <a:path w="9213215" h="5260340">
                  <a:moveTo>
                    <a:pt x="4472959" y="1215987"/>
                  </a:moveTo>
                  <a:lnTo>
                    <a:pt x="4447876" y="1215987"/>
                  </a:lnTo>
                </a:path>
                <a:path w="9213215" h="5260340">
                  <a:moveTo>
                    <a:pt x="4422921" y="1215987"/>
                  </a:moveTo>
                  <a:lnTo>
                    <a:pt x="4397965" y="1215987"/>
                  </a:lnTo>
                </a:path>
                <a:path w="9213215" h="5260340">
                  <a:moveTo>
                    <a:pt x="4372946" y="1215987"/>
                  </a:moveTo>
                  <a:lnTo>
                    <a:pt x="4347991" y="1215987"/>
                  </a:lnTo>
                </a:path>
                <a:path w="9213215" h="5260340">
                  <a:moveTo>
                    <a:pt x="4322972" y="1215987"/>
                  </a:moveTo>
                  <a:lnTo>
                    <a:pt x="4298016" y="1215987"/>
                  </a:lnTo>
                </a:path>
                <a:path w="9213215" h="5260340">
                  <a:moveTo>
                    <a:pt x="4272997" y="1215987"/>
                  </a:moveTo>
                  <a:lnTo>
                    <a:pt x="4247978" y="1215987"/>
                  </a:lnTo>
                </a:path>
                <a:path w="9213215" h="5260340">
                  <a:moveTo>
                    <a:pt x="4223023" y="1215987"/>
                  </a:moveTo>
                  <a:lnTo>
                    <a:pt x="4198004" y="1215987"/>
                  </a:lnTo>
                </a:path>
                <a:path w="9213215" h="5260340">
                  <a:moveTo>
                    <a:pt x="4173048" y="1215987"/>
                  </a:moveTo>
                  <a:lnTo>
                    <a:pt x="4148093" y="1215987"/>
                  </a:lnTo>
                </a:path>
                <a:path w="9213215" h="5260340">
                  <a:moveTo>
                    <a:pt x="4123074" y="1215987"/>
                  </a:moveTo>
                  <a:lnTo>
                    <a:pt x="4098055" y="1215987"/>
                  </a:lnTo>
                </a:path>
                <a:path w="9213215" h="5260340">
                  <a:moveTo>
                    <a:pt x="4073099" y="1215987"/>
                  </a:moveTo>
                  <a:lnTo>
                    <a:pt x="4048080" y="1215987"/>
                  </a:lnTo>
                </a:path>
                <a:path w="9213215" h="5260340">
                  <a:moveTo>
                    <a:pt x="4023125" y="1215987"/>
                  </a:moveTo>
                  <a:lnTo>
                    <a:pt x="3998106" y="1215987"/>
                  </a:lnTo>
                </a:path>
                <a:path w="9213215" h="5260340">
                  <a:moveTo>
                    <a:pt x="3973150" y="1215987"/>
                  </a:moveTo>
                  <a:lnTo>
                    <a:pt x="3948131" y="1215987"/>
                  </a:lnTo>
                </a:path>
                <a:path w="9213215" h="5260340">
                  <a:moveTo>
                    <a:pt x="3923176" y="1215987"/>
                  </a:moveTo>
                  <a:lnTo>
                    <a:pt x="3898157" y="1215987"/>
                  </a:lnTo>
                </a:path>
                <a:path w="9213215" h="5260340">
                  <a:moveTo>
                    <a:pt x="3873201" y="1215987"/>
                  </a:moveTo>
                  <a:lnTo>
                    <a:pt x="3848246" y="1215987"/>
                  </a:lnTo>
                </a:path>
                <a:path w="9213215" h="5260340">
                  <a:moveTo>
                    <a:pt x="3823227" y="1215987"/>
                  </a:moveTo>
                  <a:lnTo>
                    <a:pt x="3798208" y="1215987"/>
                  </a:lnTo>
                </a:path>
                <a:path w="9213215" h="5260340">
                  <a:moveTo>
                    <a:pt x="3773189" y="1215987"/>
                  </a:moveTo>
                  <a:lnTo>
                    <a:pt x="3748233" y="1215987"/>
                  </a:lnTo>
                </a:path>
                <a:path w="9213215" h="5260340">
                  <a:moveTo>
                    <a:pt x="3723278" y="1215987"/>
                  </a:moveTo>
                  <a:lnTo>
                    <a:pt x="3698259" y="1215987"/>
                  </a:lnTo>
                </a:path>
                <a:path w="9213215" h="5260340">
                  <a:moveTo>
                    <a:pt x="3673303" y="1215987"/>
                  </a:moveTo>
                  <a:lnTo>
                    <a:pt x="3648284" y="1215987"/>
                  </a:lnTo>
                </a:path>
                <a:path w="9213215" h="5260340">
                  <a:moveTo>
                    <a:pt x="3623265" y="1215987"/>
                  </a:moveTo>
                  <a:lnTo>
                    <a:pt x="3598310" y="1215987"/>
                  </a:lnTo>
                </a:path>
                <a:path w="9213215" h="5260340">
                  <a:moveTo>
                    <a:pt x="3573291" y="1215987"/>
                  </a:moveTo>
                  <a:lnTo>
                    <a:pt x="3548335" y="1215987"/>
                  </a:lnTo>
                </a:path>
                <a:path w="9213215" h="5260340">
                  <a:moveTo>
                    <a:pt x="3523380" y="1215987"/>
                  </a:moveTo>
                  <a:lnTo>
                    <a:pt x="3498361" y="1215987"/>
                  </a:lnTo>
                </a:path>
                <a:path w="9213215" h="5260340">
                  <a:moveTo>
                    <a:pt x="3473405" y="1215987"/>
                  </a:moveTo>
                  <a:lnTo>
                    <a:pt x="3448386" y="1215987"/>
                  </a:lnTo>
                </a:path>
                <a:path w="9213215" h="5260340">
                  <a:moveTo>
                    <a:pt x="3423431" y="1215987"/>
                  </a:moveTo>
                  <a:lnTo>
                    <a:pt x="3398412" y="1215987"/>
                  </a:lnTo>
                </a:path>
                <a:path w="9213215" h="5260340">
                  <a:moveTo>
                    <a:pt x="3373393" y="1215987"/>
                  </a:moveTo>
                  <a:lnTo>
                    <a:pt x="3348437" y="1215987"/>
                  </a:lnTo>
                </a:path>
                <a:path w="9213215" h="5260340">
                  <a:moveTo>
                    <a:pt x="3323418" y="1215987"/>
                  </a:moveTo>
                  <a:lnTo>
                    <a:pt x="3298463" y="1215987"/>
                  </a:lnTo>
                </a:path>
                <a:path w="9213215" h="5260340">
                  <a:moveTo>
                    <a:pt x="3273444" y="1215987"/>
                  </a:moveTo>
                  <a:lnTo>
                    <a:pt x="3248488" y="1215987"/>
                  </a:lnTo>
                </a:path>
                <a:path w="9213215" h="5260340">
                  <a:moveTo>
                    <a:pt x="3223469" y="1215987"/>
                  </a:moveTo>
                  <a:lnTo>
                    <a:pt x="3198514" y="1215987"/>
                  </a:lnTo>
                </a:path>
                <a:path w="9213215" h="5260340">
                  <a:moveTo>
                    <a:pt x="3173495" y="1215987"/>
                  </a:moveTo>
                  <a:lnTo>
                    <a:pt x="3148539" y="1215987"/>
                  </a:lnTo>
                </a:path>
                <a:path w="9213215" h="5260340">
                  <a:moveTo>
                    <a:pt x="3123520" y="1215987"/>
                  </a:moveTo>
                  <a:lnTo>
                    <a:pt x="3098565" y="1215987"/>
                  </a:lnTo>
                </a:path>
                <a:path w="9213215" h="5260340">
                  <a:moveTo>
                    <a:pt x="3073546" y="1215987"/>
                  </a:moveTo>
                  <a:lnTo>
                    <a:pt x="3048590" y="1215987"/>
                  </a:lnTo>
                </a:path>
                <a:path w="9213215" h="5260340">
                  <a:moveTo>
                    <a:pt x="3023571" y="1215987"/>
                  </a:moveTo>
                  <a:lnTo>
                    <a:pt x="2998616" y="1215987"/>
                  </a:lnTo>
                </a:path>
                <a:path w="9213215" h="5260340">
                  <a:moveTo>
                    <a:pt x="2973597" y="1215987"/>
                  </a:moveTo>
                  <a:lnTo>
                    <a:pt x="2948578" y="1215987"/>
                  </a:lnTo>
                </a:path>
                <a:path w="9213215" h="5260340">
                  <a:moveTo>
                    <a:pt x="2923622" y="1215987"/>
                  </a:moveTo>
                  <a:lnTo>
                    <a:pt x="2898667" y="1215987"/>
                  </a:lnTo>
                </a:path>
                <a:path w="9213215" h="5260340">
                  <a:moveTo>
                    <a:pt x="2873648" y="1215987"/>
                  </a:moveTo>
                  <a:lnTo>
                    <a:pt x="2848667" y="1215987"/>
                  </a:lnTo>
                </a:path>
                <a:path w="9213215" h="5260340">
                  <a:moveTo>
                    <a:pt x="2823692" y="1215987"/>
                  </a:moveTo>
                  <a:lnTo>
                    <a:pt x="2813424" y="1215987"/>
                  </a:lnTo>
                </a:path>
                <a:path w="9213215" h="5260340">
                  <a:moveTo>
                    <a:pt x="874566" y="1215987"/>
                  </a:moveTo>
                  <a:lnTo>
                    <a:pt x="849585" y="1215987"/>
                  </a:lnTo>
                </a:path>
                <a:path w="9213215" h="5260340">
                  <a:moveTo>
                    <a:pt x="824604" y="1215987"/>
                  </a:moveTo>
                  <a:lnTo>
                    <a:pt x="799630" y="1215987"/>
                  </a:lnTo>
                </a:path>
                <a:path w="9213215" h="5260340">
                  <a:moveTo>
                    <a:pt x="774623" y="1215987"/>
                  </a:moveTo>
                  <a:lnTo>
                    <a:pt x="749649" y="1215987"/>
                  </a:lnTo>
                </a:path>
                <a:path w="9213215" h="5260340">
                  <a:moveTo>
                    <a:pt x="724668" y="1215987"/>
                  </a:moveTo>
                  <a:lnTo>
                    <a:pt x="699693" y="1215987"/>
                  </a:lnTo>
                </a:path>
                <a:path w="9213215" h="5260340">
                  <a:moveTo>
                    <a:pt x="9165018" y="1265959"/>
                  </a:moveTo>
                  <a:lnTo>
                    <a:pt x="9145733" y="1265962"/>
                  </a:lnTo>
                </a:path>
                <a:path w="9213215" h="5260340">
                  <a:moveTo>
                    <a:pt x="9120778" y="1265962"/>
                  </a:moveTo>
                  <a:lnTo>
                    <a:pt x="9095759" y="1265962"/>
                  </a:lnTo>
                </a:path>
                <a:path w="9213215" h="5260340">
                  <a:moveTo>
                    <a:pt x="9070740" y="1265962"/>
                  </a:moveTo>
                  <a:lnTo>
                    <a:pt x="9045721" y="1265962"/>
                  </a:lnTo>
                </a:path>
                <a:path w="9213215" h="5260340">
                  <a:moveTo>
                    <a:pt x="9020765" y="1265962"/>
                  </a:moveTo>
                  <a:lnTo>
                    <a:pt x="8995810" y="1265962"/>
                  </a:lnTo>
                </a:path>
                <a:path w="9213215" h="5260340">
                  <a:moveTo>
                    <a:pt x="8970791" y="1265962"/>
                  </a:moveTo>
                  <a:lnTo>
                    <a:pt x="8945835" y="1265962"/>
                  </a:lnTo>
                </a:path>
                <a:path w="9213215" h="5260340">
                  <a:moveTo>
                    <a:pt x="8920816" y="1265962"/>
                  </a:moveTo>
                  <a:lnTo>
                    <a:pt x="8895861" y="1265962"/>
                  </a:lnTo>
                </a:path>
                <a:path w="9213215" h="5260340">
                  <a:moveTo>
                    <a:pt x="8870842" y="1265962"/>
                  </a:moveTo>
                  <a:lnTo>
                    <a:pt x="8845823" y="1265962"/>
                  </a:lnTo>
                </a:path>
                <a:path w="9213215" h="5260340">
                  <a:moveTo>
                    <a:pt x="8820867" y="1265962"/>
                  </a:moveTo>
                  <a:lnTo>
                    <a:pt x="8795912" y="1265962"/>
                  </a:lnTo>
                </a:path>
                <a:path w="9213215" h="5260340">
                  <a:moveTo>
                    <a:pt x="8770893" y="1265962"/>
                  </a:moveTo>
                  <a:lnTo>
                    <a:pt x="8745937" y="1265962"/>
                  </a:lnTo>
                </a:path>
                <a:path w="9213215" h="5260340">
                  <a:moveTo>
                    <a:pt x="8720918" y="1265962"/>
                  </a:moveTo>
                  <a:lnTo>
                    <a:pt x="8695963" y="1265962"/>
                  </a:lnTo>
                </a:path>
                <a:path w="9213215" h="5260340">
                  <a:moveTo>
                    <a:pt x="8670944" y="1265962"/>
                  </a:moveTo>
                  <a:lnTo>
                    <a:pt x="8645925" y="1265962"/>
                  </a:lnTo>
                </a:path>
                <a:path w="9213215" h="5260340">
                  <a:moveTo>
                    <a:pt x="8620969" y="1265962"/>
                  </a:moveTo>
                  <a:lnTo>
                    <a:pt x="8595950" y="1265962"/>
                  </a:lnTo>
                </a:path>
                <a:path w="9213215" h="5260340">
                  <a:moveTo>
                    <a:pt x="8570995" y="1265962"/>
                  </a:moveTo>
                  <a:lnTo>
                    <a:pt x="8546039" y="1265962"/>
                  </a:lnTo>
                </a:path>
                <a:path w="9213215" h="5260340">
                  <a:moveTo>
                    <a:pt x="8521020" y="1265962"/>
                  </a:moveTo>
                  <a:lnTo>
                    <a:pt x="8496001" y="1265962"/>
                  </a:lnTo>
                </a:path>
                <a:path w="9213215" h="5260340">
                  <a:moveTo>
                    <a:pt x="8471046" y="1265962"/>
                  </a:moveTo>
                  <a:lnTo>
                    <a:pt x="8446027" y="1265962"/>
                  </a:lnTo>
                </a:path>
                <a:path w="9213215" h="5260340">
                  <a:moveTo>
                    <a:pt x="8421071" y="1265962"/>
                  </a:moveTo>
                  <a:lnTo>
                    <a:pt x="8396052" y="1265962"/>
                  </a:lnTo>
                </a:path>
                <a:path w="9213215" h="5260340">
                  <a:moveTo>
                    <a:pt x="8371097" y="1265962"/>
                  </a:moveTo>
                  <a:lnTo>
                    <a:pt x="8346078" y="1265962"/>
                  </a:lnTo>
                </a:path>
                <a:path w="9213215" h="5260340">
                  <a:moveTo>
                    <a:pt x="8321122" y="1265962"/>
                  </a:moveTo>
                  <a:lnTo>
                    <a:pt x="8296103" y="1265962"/>
                  </a:lnTo>
                </a:path>
                <a:path w="9213215" h="5260340">
                  <a:moveTo>
                    <a:pt x="8271148" y="1265962"/>
                  </a:moveTo>
                  <a:lnTo>
                    <a:pt x="8246129" y="1265962"/>
                  </a:lnTo>
                </a:path>
                <a:path w="9213215" h="5260340">
                  <a:moveTo>
                    <a:pt x="8221173" y="1265962"/>
                  </a:moveTo>
                  <a:lnTo>
                    <a:pt x="8196154" y="1265962"/>
                  </a:lnTo>
                </a:path>
                <a:path w="9213215" h="5260340">
                  <a:moveTo>
                    <a:pt x="8171199" y="1265962"/>
                  </a:moveTo>
                  <a:lnTo>
                    <a:pt x="8146180" y="1265962"/>
                  </a:lnTo>
                </a:path>
                <a:path w="9213215" h="5260340">
                  <a:moveTo>
                    <a:pt x="8121224" y="1265962"/>
                  </a:moveTo>
                  <a:lnTo>
                    <a:pt x="8096205" y="1265962"/>
                  </a:lnTo>
                </a:path>
                <a:path w="9213215" h="5260340">
                  <a:moveTo>
                    <a:pt x="8071250" y="1265962"/>
                  </a:moveTo>
                  <a:lnTo>
                    <a:pt x="8046231" y="1265962"/>
                  </a:lnTo>
                </a:path>
                <a:path w="9213215" h="5260340">
                  <a:moveTo>
                    <a:pt x="8021212" y="1265962"/>
                  </a:moveTo>
                  <a:lnTo>
                    <a:pt x="7996256" y="1265962"/>
                  </a:lnTo>
                </a:path>
                <a:path w="9213215" h="5260340">
                  <a:moveTo>
                    <a:pt x="7971237" y="1265962"/>
                  </a:moveTo>
                  <a:lnTo>
                    <a:pt x="7946282" y="1265962"/>
                  </a:lnTo>
                </a:path>
                <a:path w="9213215" h="5260340">
                  <a:moveTo>
                    <a:pt x="7921326" y="1265962"/>
                  </a:moveTo>
                  <a:lnTo>
                    <a:pt x="7896307" y="1265962"/>
                  </a:lnTo>
                </a:path>
                <a:path w="9213215" h="5260340">
                  <a:moveTo>
                    <a:pt x="7871352" y="1265962"/>
                  </a:moveTo>
                  <a:lnTo>
                    <a:pt x="7846333" y="1265962"/>
                  </a:lnTo>
                </a:path>
                <a:path w="9213215" h="5260340">
                  <a:moveTo>
                    <a:pt x="7821314" y="1265962"/>
                  </a:moveTo>
                  <a:lnTo>
                    <a:pt x="7796358" y="1265962"/>
                  </a:lnTo>
                </a:path>
                <a:path w="9213215" h="5260340">
                  <a:moveTo>
                    <a:pt x="7771339" y="1265962"/>
                  </a:moveTo>
                  <a:lnTo>
                    <a:pt x="7746384" y="1265962"/>
                  </a:lnTo>
                </a:path>
                <a:path w="9213215" h="5260340">
                  <a:moveTo>
                    <a:pt x="7721365" y="1265962"/>
                  </a:moveTo>
                  <a:lnTo>
                    <a:pt x="7696409" y="1265962"/>
                  </a:lnTo>
                </a:path>
                <a:path w="9213215" h="5260340">
                  <a:moveTo>
                    <a:pt x="7671390" y="1265962"/>
                  </a:moveTo>
                  <a:lnTo>
                    <a:pt x="7646435" y="1265962"/>
                  </a:lnTo>
                </a:path>
                <a:path w="9213215" h="5260340">
                  <a:moveTo>
                    <a:pt x="7621416" y="1265962"/>
                  </a:moveTo>
                  <a:lnTo>
                    <a:pt x="7596460" y="1265962"/>
                  </a:lnTo>
                </a:path>
                <a:path w="9213215" h="5260340">
                  <a:moveTo>
                    <a:pt x="7571441" y="1265962"/>
                  </a:moveTo>
                  <a:lnTo>
                    <a:pt x="7546486" y="1265962"/>
                  </a:lnTo>
                </a:path>
                <a:path w="9213215" h="5260340">
                  <a:moveTo>
                    <a:pt x="7521467" y="1265962"/>
                  </a:moveTo>
                  <a:lnTo>
                    <a:pt x="7496511" y="1265962"/>
                  </a:lnTo>
                </a:path>
                <a:path w="9213215" h="5260340">
                  <a:moveTo>
                    <a:pt x="7471492" y="1265962"/>
                  </a:moveTo>
                  <a:lnTo>
                    <a:pt x="7446537" y="1265962"/>
                  </a:lnTo>
                </a:path>
                <a:path w="9213215" h="5260340">
                  <a:moveTo>
                    <a:pt x="7421518" y="1265962"/>
                  </a:moveTo>
                  <a:lnTo>
                    <a:pt x="7396562" y="1265962"/>
                  </a:lnTo>
                </a:path>
                <a:path w="9213215" h="5260340">
                  <a:moveTo>
                    <a:pt x="7371543" y="1265962"/>
                  </a:moveTo>
                  <a:lnTo>
                    <a:pt x="7346524" y="1265962"/>
                  </a:lnTo>
                </a:path>
                <a:path w="9213215" h="5260340">
                  <a:moveTo>
                    <a:pt x="7321569" y="1265962"/>
                  </a:moveTo>
                  <a:lnTo>
                    <a:pt x="7296613" y="1265962"/>
                  </a:lnTo>
                </a:path>
                <a:path w="9213215" h="5260340">
                  <a:moveTo>
                    <a:pt x="7271594" y="1265962"/>
                  </a:moveTo>
                  <a:lnTo>
                    <a:pt x="7246639" y="1265962"/>
                  </a:lnTo>
                </a:path>
                <a:path w="9213215" h="5260340">
                  <a:moveTo>
                    <a:pt x="7221620" y="1265962"/>
                  </a:moveTo>
                  <a:lnTo>
                    <a:pt x="7196601" y="1265962"/>
                  </a:lnTo>
                </a:path>
                <a:path w="9213215" h="5260340">
                  <a:moveTo>
                    <a:pt x="7171645" y="1265962"/>
                  </a:moveTo>
                  <a:lnTo>
                    <a:pt x="7146626" y="1265962"/>
                  </a:lnTo>
                </a:path>
                <a:path w="9213215" h="5260340">
                  <a:moveTo>
                    <a:pt x="7121671" y="1265962"/>
                  </a:moveTo>
                  <a:lnTo>
                    <a:pt x="7096652" y="1265962"/>
                  </a:lnTo>
                </a:path>
                <a:path w="9213215" h="5260340">
                  <a:moveTo>
                    <a:pt x="7071696" y="1265962"/>
                  </a:moveTo>
                  <a:lnTo>
                    <a:pt x="7046741" y="1265962"/>
                  </a:lnTo>
                </a:path>
                <a:path w="9213215" h="5260340">
                  <a:moveTo>
                    <a:pt x="7021722" y="1265962"/>
                  </a:moveTo>
                  <a:lnTo>
                    <a:pt x="6996703" y="1265962"/>
                  </a:lnTo>
                </a:path>
                <a:path w="9213215" h="5260340">
                  <a:moveTo>
                    <a:pt x="6971747" y="1265962"/>
                  </a:moveTo>
                  <a:lnTo>
                    <a:pt x="6946728" y="1265962"/>
                  </a:lnTo>
                </a:path>
                <a:path w="9213215" h="5260340">
                  <a:moveTo>
                    <a:pt x="6921773" y="1265962"/>
                  </a:moveTo>
                  <a:lnTo>
                    <a:pt x="6896754" y="1265962"/>
                  </a:lnTo>
                </a:path>
                <a:path w="9213215" h="5260340">
                  <a:moveTo>
                    <a:pt x="6871798" y="1265962"/>
                  </a:moveTo>
                  <a:lnTo>
                    <a:pt x="6846843" y="1265962"/>
                  </a:lnTo>
                </a:path>
                <a:path w="9213215" h="5260340">
                  <a:moveTo>
                    <a:pt x="6821824" y="1265962"/>
                  </a:moveTo>
                  <a:lnTo>
                    <a:pt x="6796805" y="1265962"/>
                  </a:lnTo>
                </a:path>
                <a:path w="9213215" h="5260340">
                  <a:moveTo>
                    <a:pt x="6771786" y="1265962"/>
                  </a:moveTo>
                  <a:lnTo>
                    <a:pt x="6746830" y="1265962"/>
                  </a:lnTo>
                </a:path>
                <a:path w="9213215" h="5260340">
                  <a:moveTo>
                    <a:pt x="6721875" y="1265962"/>
                  </a:moveTo>
                  <a:lnTo>
                    <a:pt x="6696856" y="1265962"/>
                  </a:lnTo>
                </a:path>
                <a:path w="9213215" h="5260340">
                  <a:moveTo>
                    <a:pt x="6671900" y="1265962"/>
                  </a:moveTo>
                  <a:lnTo>
                    <a:pt x="6646881" y="1265962"/>
                  </a:lnTo>
                </a:path>
                <a:path w="9213215" h="5260340">
                  <a:moveTo>
                    <a:pt x="6621926" y="1265962"/>
                  </a:moveTo>
                  <a:lnTo>
                    <a:pt x="6596907" y="1265962"/>
                  </a:lnTo>
                </a:path>
                <a:path w="9213215" h="5260340">
                  <a:moveTo>
                    <a:pt x="6571888" y="1265962"/>
                  </a:moveTo>
                  <a:lnTo>
                    <a:pt x="6546932" y="1265962"/>
                  </a:lnTo>
                </a:path>
                <a:path w="9213215" h="5260340">
                  <a:moveTo>
                    <a:pt x="6521977" y="1265962"/>
                  </a:moveTo>
                  <a:lnTo>
                    <a:pt x="6496958" y="1265962"/>
                  </a:lnTo>
                </a:path>
                <a:path w="9213215" h="5260340">
                  <a:moveTo>
                    <a:pt x="6471939" y="1265962"/>
                  </a:moveTo>
                  <a:lnTo>
                    <a:pt x="6446983" y="1265962"/>
                  </a:lnTo>
                </a:path>
                <a:path w="9213215" h="5260340">
                  <a:moveTo>
                    <a:pt x="6422028" y="1265962"/>
                  </a:moveTo>
                  <a:lnTo>
                    <a:pt x="6397009" y="1265962"/>
                  </a:lnTo>
                </a:path>
                <a:path w="9213215" h="5260340">
                  <a:moveTo>
                    <a:pt x="6372053" y="1265962"/>
                  </a:moveTo>
                  <a:lnTo>
                    <a:pt x="6347034" y="1265962"/>
                  </a:lnTo>
                </a:path>
                <a:path w="9213215" h="5260340">
                  <a:moveTo>
                    <a:pt x="6322015" y="1265962"/>
                  </a:moveTo>
                  <a:lnTo>
                    <a:pt x="6297060" y="1265962"/>
                  </a:lnTo>
                </a:path>
                <a:path w="9213215" h="5260340">
                  <a:moveTo>
                    <a:pt x="6272041" y="1265962"/>
                  </a:moveTo>
                  <a:lnTo>
                    <a:pt x="6247085" y="1265962"/>
                  </a:lnTo>
                </a:path>
                <a:path w="9213215" h="5260340">
                  <a:moveTo>
                    <a:pt x="6222066" y="1265962"/>
                  </a:moveTo>
                  <a:lnTo>
                    <a:pt x="6197111" y="1265962"/>
                  </a:lnTo>
                </a:path>
                <a:path w="9213215" h="5260340">
                  <a:moveTo>
                    <a:pt x="6172155" y="1265962"/>
                  </a:moveTo>
                  <a:lnTo>
                    <a:pt x="6147073" y="1265962"/>
                  </a:lnTo>
                </a:path>
                <a:path w="9213215" h="5260340">
                  <a:moveTo>
                    <a:pt x="6122117" y="1265962"/>
                  </a:moveTo>
                  <a:lnTo>
                    <a:pt x="6097162" y="1265962"/>
                  </a:lnTo>
                </a:path>
                <a:path w="9213215" h="5260340">
                  <a:moveTo>
                    <a:pt x="6072143" y="1265962"/>
                  </a:moveTo>
                  <a:lnTo>
                    <a:pt x="6047187" y="1265962"/>
                  </a:lnTo>
                </a:path>
                <a:path w="9213215" h="5260340">
                  <a:moveTo>
                    <a:pt x="6022168" y="1265962"/>
                  </a:moveTo>
                  <a:lnTo>
                    <a:pt x="5997213" y="1265962"/>
                  </a:lnTo>
                </a:path>
                <a:path w="9213215" h="5260340">
                  <a:moveTo>
                    <a:pt x="5972194" y="1265962"/>
                  </a:moveTo>
                  <a:lnTo>
                    <a:pt x="5947175" y="1265962"/>
                  </a:lnTo>
                </a:path>
                <a:path w="9213215" h="5260340">
                  <a:moveTo>
                    <a:pt x="5922219" y="1265962"/>
                  </a:moveTo>
                  <a:lnTo>
                    <a:pt x="5897264" y="1265962"/>
                  </a:lnTo>
                </a:path>
                <a:path w="9213215" h="5260340">
                  <a:moveTo>
                    <a:pt x="5872245" y="1265962"/>
                  </a:moveTo>
                  <a:lnTo>
                    <a:pt x="5847289" y="1265962"/>
                  </a:lnTo>
                </a:path>
                <a:path w="9213215" h="5260340">
                  <a:moveTo>
                    <a:pt x="5822270" y="1265962"/>
                  </a:moveTo>
                  <a:lnTo>
                    <a:pt x="5797315" y="1265962"/>
                  </a:lnTo>
                </a:path>
                <a:path w="9213215" h="5260340">
                  <a:moveTo>
                    <a:pt x="5772296" y="1265962"/>
                  </a:moveTo>
                  <a:lnTo>
                    <a:pt x="5747340" y="1265962"/>
                  </a:lnTo>
                </a:path>
                <a:path w="9213215" h="5260340">
                  <a:moveTo>
                    <a:pt x="5722321" y="1265962"/>
                  </a:moveTo>
                  <a:lnTo>
                    <a:pt x="5697302" y="1265962"/>
                  </a:lnTo>
                </a:path>
                <a:path w="9213215" h="5260340">
                  <a:moveTo>
                    <a:pt x="5672347" y="1265962"/>
                  </a:moveTo>
                  <a:lnTo>
                    <a:pt x="5647328" y="1265962"/>
                  </a:lnTo>
                </a:path>
                <a:path w="9213215" h="5260340">
                  <a:moveTo>
                    <a:pt x="5622372" y="1265962"/>
                  </a:moveTo>
                  <a:lnTo>
                    <a:pt x="5597353" y="1265962"/>
                  </a:lnTo>
                </a:path>
                <a:path w="9213215" h="5260340">
                  <a:moveTo>
                    <a:pt x="5572398" y="1265962"/>
                  </a:moveTo>
                  <a:lnTo>
                    <a:pt x="5547442" y="1265962"/>
                  </a:lnTo>
                </a:path>
                <a:path w="9213215" h="5260340">
                  <a:moveTo>
                    <a:pt x="5522423" y="1265962"/>
                  </a:moveTo>
                  <a:lnTo>
                    <a:pt x="5497404" y="1265962"/>
                  </a:lnTo>
                </a:path>
                <a:path w="9213215" h="5260340">
                  <a:moveTo>
                    <a:pt x="5472449" y="1265962"/>
                  </a:moveTo>
                  <a:lnTo>
                    <a:pt x="5447430" y="1265962"/>
                  </a:lnTo>
                </a:path>
                <a:path w="9213215" h="5260340">
                  <a:moveTo>
                    <a:pt x="5422474" y="1265962"/>
                  </a:moveTo>
                  <a:lnTo>
                    <a:pt x="5397455" y="1265962"/>
                  </a:lnTo>
                </a:path>
                <a:path w="9213215" h="5260340">
                  <a:moveTo>
                    <a:pt x="5372500" y="1265962"/>
                  </a:moveTo>
                  <a:lnTo>
                    <a:pt x="5347544" y="1265962"/>
                  </a:lnTo>
                </a:path>
                <a:path w="9213215" h="5260340">
                  <a:moveTo>
                    <a:pt x="5322525" y="1265962"/>
                  </a:moveTo>
                  <a:lnTo>
                    <a:pt x="5297506" y="1265962"/>
                  </a:lnTo>
                </a:path>
                <a:path w="9213215" h="5260340">
                  <a:moveTo>
                    <a:pt x="5272487" y="1265962"/>
                  </a:moveTo>
                  <a:lnTo>
                    <a:pt x="5247532" y="1265962"/>
                  </a:lnTo>
                </a:path>
                <a:path w="9213215" h="5260340">
                  <a:moveTo>
                    <a:pt x="5222576" y="1265962"/>
                  </a:moveTo>
                  <a:lnTo>
                    <a:pt x="5197557" y="1265962"/>
                  </a:lnTo>
                </a:path>
                <a:path w="9213215" h="5260340">
                  <a:moveTo>
                    <a:pt x="5172602" y="1265962"/>
                  </a:moveTo>
                  <a:lnTo>
                    <a:pt x="5147583" y="1265962"/>
                  </a:lnTo>
                </a:path>
                <a:path w="9213215" h="5260340">
                  <a:moveTo>
                    <a:pt x="5122627" y="1265962"/>
                  </a:moveTo>
                  <a:lnTo>
                    <a:pt x="5097608" y="1265962"/>
                  </a:lnTo>
                </a:path>
                <a:path w="9213215" h="5260340">
                  <a:moveTo>
                    <a:pt x="5072589" y="1265962"/>
                  </a:moveTo>
                  <a:lnTo>
                    <a:pt x="5047634" y="1265962"/>
                  </a:lnTo>
                </a:path>
                <a:path w="9213215" h="5260340">
                  <a:moveTo>
                    <a:pt x="5022678" y="1265962"/>
                  </a:moveTo>
                  <a:lnTo>
                    <a:pt x="4997659" y="1265962"/>
                  </a:lnTo>
                </a:path>
                <a:path w="9213215" h="5260340">
                  <a:moveTo>
                    <a:pt x="4972640" y="1265962"/>
                  </a:moveTo>
                  <a:lnTo>
                    <a:pt x="4947685" y="1265962"/>
                  </a:lnTo>
                </a:path>
                <a:path w="9213215" h="5260340">
                  <a:moveTo>
                    <a:pt x="4922729" y="1265962"/>
                  </a:moveTo>
                  <a:lnTo>
                    <a:pt x="4897710" y="1265962"/>
                  </a:lnTo>
                </a:path>
                <a:path w="9213215" h="5260340">
                  <a:moveTo>
                    <a:pt x="4872691" y="1265962"/>
                  </a:moveTo>
                  <a:lnTo>
                    <a:pt x="4847736" y="1265962"/>
                  </a:lnTo>
                </a:path>
                <a:path w="9213215" h="5260340">
                  <a:moveTo>
                    <a:pt x="4822717" y="1265962"/>
                  </a:moveTo>
                  <a:lnTo>
                    <a:pt x="4797761" y="1265962"/>
                  </a:lnTo>
                </a:path>
                <a:path w="9213215" h="5260340">
                  <a:moveTo>
                    <a:pt x="4772742" y="1265962"/>
                  </a:moveTo>
                  <a:lnTo>
                    <a:pt x="4747787" y="1265962"/>
                  </a:lnTo>
                </a:path>
                <a:path w="9213215" h="5260340">
                  <a:moveTo>
                    <a:pt x="4722768" y="1265962"/>
                  </a:moveTo>
                  <a:lnTo>
                    <a:pt x="4697812" y="1265962"/>
                  </a:lnTo>
                </a:path>
                <a:path w="9213215" h="5260340">
                  <a:moveTo>
                    <a:pt x="4672793" y="1265962"/>
                  </a:moveTo>
                  <a:lnTo>
                    <a:pt x="4647774" y="1265962"/>
                  </a:lnTo>
                </a:path>
                <a:path w="9213215" h="5260340">
                  <a:moveTo>
                    <a:pt x="4622819" y="1265962"/>
                  </a:moveTo>
                  <a:lnTo>
                    <a:pt x="4597863" y="1265962"/>
                  </a:lnTo>
                </a:path>
                <a:path w="9213215" h="5260340">
                  <a:moveTo>
                    <a:pt x="4572844" y="1265962"/>
                  </a:moveTo>
                  <a:lnTo>
                    <a:pt x="4547889" y="1265962"/>
                  </a:lnTo>
                </a:path>
                <a:path w="9213215" h="5260340">
                  <a:moveTo>
                    <a:pt x="4522870" y="1265962"/>
                  </a:moveTo>
                  <a:lnTo>
                    <a:pt x="4497914" y="1265962"/>
                  </a:lnTo>
                </a:path>
                <a:path w="9213215" h="5260340">
                  <a:moveTo>
                    <a:pt x="4472959" y="1265962"/>
                  </a:moveTo>
                  <a:lnTo>
                    <a:pt x="4447876" y="1265962"/>
                  </a:lnTo>
                </a:path>
                <a:path w="9213215" h="5260340">
                  <a:moveTo>
                    <a:pt x="4422921" y="1265962"/>
                  </a:moveTo>
                  <a:lnTo>
                    <a:pt x="4397965" y="1265962"/>
                  </a:lnTo>
                </a:path>
                <a:path w="9213215" h="5260340">
                  <a:moveTo>
                    <a:pt x="4372946" y="1265962"/>
                  </a:moveTo>
                  <a:lnTo>
                    <a:pt x="4347991" y="1265962"/>
                  </a:lnTo>
                </a:path>
                <a:path w="9213215" h="5260340">
                  <a:moveTo>
                    <a:pt x="4322972" y="1265962"/>
                  </a:moveTo>
                  <a:lnTo>
                    <a:pt x="4298016" y="1265962"/>
                  </a:lnTo>
                </a:path>
                <a:path w="9213215" h="5260340">
                  <a:moveTo>
                    <a:pt x="4272997" y="1265962"/>
                  </a:moveTo>
                  <a:lnTo>
                    <a:pt x="4247978" y="1265962"/>
                  </a:lnTo>
                </a:path>
                <a:path w="9213215" h="5260340">
                  <a:moveTo>
                    <a:pt x="4223023" y="1265962"/>
                  </a:moveTo>
                  <a:lnTo>
                    <a:pt x="4198004" y="1265962"/>
                  </a:lnTo>
                </a:path>
                <a:path w="9213215" h="5260340">
                  <a:moveTo>
                    <a:pt x="4173048" y="1265962"/>
                  </a:moveTo>
                  <a:lnTo>
                    <a:pt x="4148093" y="1265962"/>
                  </a:lnTo>
                </a:path>
                <a:path w="9213215" h="5260340">
                  <a:moveTo>
                    <a:pt x="4123074" y="1265962"/>
                  </a:moveTo>
                  <a:lnTo>
                    <a:pt x="4098055" y="1265962"/>
                  </a:lnTo>
                </a:path>
                <a:path w="9213215" h="5260340">
                  <a:moveTo>
                    <a:pt x="4073099" y="1265962"/>
                  </a:moveTo>
                  <a:lnTo>
                    <a:pt x="4048080" y="1265962"/>
                  </a:lnTo>
                </a:path>
                <a:path w="9213215" h="5260340">
                  <a:moveTo>
                    <a:pt x="4023125" y="1265962"/>
                  </a:moveTo>
                  <a:lnTo>
                    <a:pt x="3998106" y="1265962"/>
                  </a:lnTo>
                </a:path>
                <a:path w="9213215" h="5260340">
                  <a:moveTo>
                    <a:pt x="3973150" y="1265962"/>
                  </a:moveTo>
                  <a:lnTo>
                    <a:pt x="3948131" y="1265962"/>
                  </a:lnTo>
                </a:path>
                <a:path w="9213215" h="5260340">
                  <a:moveTo>
                    <a:pt x="3923176" y="1265962"/>
                  </a:moveTo>
                  <a:lnTo>
                    <a:pt x="3898157" y="1265962"/>
                  </a:lnTo>
                </a:path>
                <a:path w="9213215" h="5260340">
                  <a:moveTo>
                    <a:pt x="3873201" y="1265962"/>
                  </a:moveTo>
                  <a:lnTo>
                    <a:pt x="3848246" y="1265962"/>
                  </a:lnTo>
                </a:path>
                <a:path w="9213215" h="5260340">
                  <a:moveTo>
                    <a:pt x="3823227" y="1265962"/>
                  </a:moveTo>
                  <a:lnTo>
                    <a:pt x="3798208" y="1265962"/>
                  </a:lnTo>
                </a:path>
                <a:path w="9213215" h="5260340">
                  <a:moveTo>
                    <a:pt x="3773189" y="1265962"/>
                  </a:moveTo>
                  <a:lnTo>
                    <a:pt x="3748233" y="1265962"/>
                  </a:lnTo>
                </a:path>
                <a:path w="9213215" h="5260340">
                  <a:moveTo>
                    <a:pt x="3723278" y="1265962"/>
                  </a:moveTo>
                  <a:lnTo>
                    <a:pt x="3698259" y="1265962"/>
                  </a:lnTo>
                </a:path>
                <a:path w="9213215" h="5260340">
                  <a:moveTo>
                    <a:pt x="3673303" y="1265962"/>
                  </a:moveTo>
                  <a:lnTo>
                    <a:pt x="3648284" y="1265962"/>
                  </a:lnTo>
                </a:path>
                <a:path w="9213215" h="5260340">
                  <a:moveTo>
                    <a:pt x="3623265" y="1265962"/>
                  </a:moveTo>
                  <a:lnTo>
                    <a:pt x="3598310" y="1265962"/>
                  </a:lnTo>
                </a:path>
                <a:path w="9213215" h="5260340">
                  <a:moveTo>
                    <a:pt x="3573291" y="1265962"/>
                  </a:moveTo>
                  <a:lnTo>
                    <a:pt x="3548335" y="1265962"/>
                  </a:lnTo>
                </a:path>
                <a:path w="9213215" h="5260340">
                  <a:moveTo>
                    <a:pt x="3523380" y="1265962"/>
                  </a:moveTo>
                  <a:lnTo>
                    <a:pt x="3498361" y="1265962"/>
                  </a:lnTo>
                </a:path>
                <a:path w="9213215" h="5260340">
                  <a:moveTo>
                    <a:pt x="3473405" y="1265962"/>
                  </a:moveTo>
                  <a:lnTo>
                    <a:pt x="3448386" y="1265962"/>
                  </a:lnTo>
                </a:path>
                <a:path w="9213215" h="5260340">
                  <a:moveTo>
                    <a:pt x="3423431" y="1265962"/>
                  </a:moveTo>
                  <a:lnTo>
                    <a:pt x="3398412" y="1265962"/>
                  </a:lnTo>
                </a:path>
                <a:path w="9213215" h="5260340">
                  <a:moveTo>
                    <a:pt x="3373393" y="1265962"/>
                  </a:moveTo>
                  <a:lnTo>
                    <a:pt x="3348437" y="1265962"/>
                  </a:lnTo>
                </a:path>
                <a:path w="9213215" h="5260340">
                  <a:moveTo>
                    <a:pt x="3323418" y="1265962"/>
                  </a:moveTo>
                  <a:lnTo>
                    <a:pt x="3298463" y="1265962"/>
                  </a:lnTo>
                </a:path>
                <a:path w="9213215" h="5260340">
                  <a:moveTo>
                    <a:pt x="3273444" y="1265962"/>
                  </a:moveTo>
                  <a:lnTo>
                    <a:pt x="3248488" y="1265962"/>
                  </a:lnTo>
                </a:path>
                <a:path w="9213215" h="5260340">
                  <a:moveTo>
                    <a:pt x="3223469" y="1265962"/>
                  </a:moveTo>
                  <a:lnTo>
                    <a:pt x="3198514" y="1265962"/>
                  </a:lnTo>
                </a:path>
                <a:path w="9213215" h="5260340">
                  <a:moveTo>
                    <a:pt x="3173495" y="1265962"/>
                  </a:moveTo>
                  <a:lnTo>
                    <a:pt x="3148539" y="1265962"/>
                  </a:lnTo>
                </a:path>
                <a:path w="9213215" h="5260340">
                  <a:moveTo>
                    <a:pt x="3123520" y="1265962"/>
                  </a:moveTo>
                  <a:lnTo>
                    <a:pt x="3098565" y="1265962"/>
                  </a:lnTo>
                </a:path>
                <a:path w="9213215" h="5260340">
                  <a:moveTo>
                    <a:pt x="3073546" y="1265962"/>
                  </a:moveTo>
                  <a:lnTo>
                    <a:pt x="3048590" y="1265962"/>
                  </a:lnTo>
                </a:path>
                <a:path w="9213215" h="5260340">
                  <a:moveTo>
                    <a:pt x="3023571" y="1265962"/>
                  </a:moveTo>
                  <a:lnTo>
                    <a:pt x="2998616" y="1265962"/>
                  </a:lnTo>
                </a:path>
                <a:path w="9213215" h="5260340">
                  <a:moveTo>
                    <a:pt x="2973597" y="1265962"/>
                  </a:moveTo>
                  <a:lnTo>
                    <a:pt x="2948578" y="1265962"/>
                  </a:lnTo>
                </a:path>
                <a:path w="9213215" h="5260340">
                  <a:moveTo>
                    <a:pt x="2923622" y="1265962"/>
                  </a:moveTo>
                  <a:lnTo>
                    <a:pt x="2898667" y="1265962"/>
                  </a:lnTo>
                </a:path>
                <a:path w="9213215" h="5260340">
                  <a:moveTo>
                    <a:pt x="2873648" y="1265962"/>
                  </a:moveTo>
                  <a:lnTo>
                    <a:pt x="2848667" y="1265962"/>
                  </a:lnTo>
                </a:path>
                <a:path w="9213215" h="5260340">
                  <a:moveTo>
                    <a:pt x="2823692" y="1265962"/>
                  </a:moveTo>
                  <a:lnTo>
                    <a:pt x="2813424" y="1265962"/>
                  </a:lnTo>
                </a:path>
                <a:path w="9213215" h="5260340">
                  <a:moveTo>
                    <a:pt x="874566" y="1265962"/>
                  </a:moveTo>
                  <a:lnTo>
                    <a:pt x="849585" y="1265962"/>
                  </a:lnTo>
                </a:path>
                <a:path w="9213215" h="5260340">
                  <a:moveTo>
                    <a:pt x="824604" y="1265962"/>
                  </a:moveTo>
                  <a:lnTo>
                    <a:pt x="799630" y="1265962"/>
                  </a:lnTo>
                </a:path>
                <a:path w="9213215" h="5260340">
                  <a:moveTo>
                    <a:pt x="774623" y="1265962"/>
                  </a:moveTo>
                  <a:lnTo>
                    <a:pt x="749649" y="1265962"/>
                  </a:lnTo>
                </a:path>
                <a:path w="9213215" h="5260340">
                  <a:moveTo>
                    <a:pt x="724668" y="1265962"/>
                  </a:moveTo>
                  <a:lnTo>
                    <a:pt x="699693" y="1265962"/>
                  </a:lnTo>
                </a:path>
                <a:path w="9213215" h="5260340">
                  <a:moveTo>
                    <a:pt x="9159164" y="1315940"/>
                  </a:moveTo>
                  <a:lnTo>
                    <a:pt x="9145733" y="1315936"/>
                  </a:lnTo>
                </a:path>
                <a:path w="9213215" h="5260340">
                  <a:moveTo>
                    <a:pt x="9120778" y="1315936"/>
                  </a:moveTo>
                  <a:lnTo>
                    <a:pt x="9095759" y="1315936"/>
                  </a:lnTo>
                </a:path>
                <a:path w="9213215" h="5260340">
                  <a:moveTo>
                    <a:pt x="9070740" y="1315936"/>
                  </a:moveTo>
                  <a:lnTo>
                    <a:pt x="9045721" y="1315936"/>
                  </a:lnTo>
                </a:path>
                <a:path w="9213215" h="5260340">
                  <a:moveTo>
                    <a:pt x="9020765" y="1315936"/>
                  </a:moveTo>
                  <a:lnTo>
                    <a:pt x="8995810" y="1315936"/>
                  </a:lnTo>
                </a:path>
                <a:path w="9213215" h="5260340">
                  <a:moveTo>
                    <a:pt x="8970791" y="1315936"/>
                  </a:moveTo>
                  <a:lnTo>
                    <a:pt x="8945835" y="1315936"/>
                  </a:lnTo>
                </a:path>
                <a:path w="9213215" h="5260340">
                  <a:moveTo>
                    <a:pt x="8920816" y="1315936"/>
                  </a:moveTo>
                  <a:lnTo>
                    <a:pt x="8895861" y="1315936"/>
                  </a:lnTo>
                </a:path>
                <a:path w="9213215" h="5260340">
                  <a:moveTo>
                    <a:pt x="8870842" y="1315936"/>
                  </a:moveTo>
                  <a:lnTo>
                    <a:pt x="8845823" y="1315936"/>
                  </a:lnTo>
                </a:path>
                <a:path w="9213215" h="5260340">
                  <a:moveTo>
                    <a:pt x="8820867" y="1315936"/>
                  </a:moveTo>
                  <a:lnTo>
                    <a:pt x="8795912" y="1315936"/>
                  </a:lnTo>
                </a:path>
                <a:path w="9213215" h="5260340">
                  <a:moveTo>
                    <a:pt x="8770893" y="1315936"/>
                  </a:moveTo>
                  <a:lnTo>
                    <a:pt x="8745937" y="1315936"/>
                  </a:lnTo>
                </a:path>
                <a:path w="9213215" h="5260340">
                  <a:moveTo>
                    <a:pt x="8720918" y="1315936"/>
                  </a:moveTo>
                  <a:lnTo>
                    <a:pt x="8695963" y="1315936"/>
                  </a:lnTo>
                </a:path>
                <a:path w="9213215" h="5260340">
                  <a:moveTo>
                    <a:pt x="8670944" y="1315936"/>
                  </a:moveTo>
                  <a:lnTo>
                    <a:pt x="8645925" y="1315936"/>
                  </a:lnTo>
                </a:path>
                <a:path w="9213215" h="5260340">
                  <a:moveTo>
                    <a:pt x="8620969" y="1315936"/>
                  </a:moveTo>
                  <a:lnTo>
                    <a:pt x="8595950" y="1315936"/>
                  </a:lnTo>
                </a:path>
                <a:path w="9213215" h="5260340">
                  <a:moveTo>
                    <a:pt x="8570995" y="1315936"/>
                  </a:moveTo>
                  <a:lnTo>
                    <a:pt x="8546039" y="1315936"/>
                  </a:lnTo>
                </a:path>
                <a:path w="9213215" h="5260340">
                  <a:moveTo>
                    <a:pt x="8521020" y="1315936"/>
                  </a:moveTo>
                  <a:lnTo>
                    <a:pt x="8496001" y="1315936"/>
                  </a:lnTo>
                </a:path>
                <a:path w="9213215" h="5260340">
                  <a:moveTo>
                    <a:pt x="8471046" y="1315936"/>
                  </a:moveTo>
                  <a:lnTo>
                    <a:pt x="8446027" y="1315936"/>
                  </a:lnTo>
                </a:path>
                <a:path w="9213215" h="5260340">
                  <a:moveTo>
                    <a:pt x="8421071" y="1315936"/>
                  </a:moveTo>
                  <a:lnTo>
                    <a:pt x="8396052" y="1315936"/>
                  </a:lnTo>
                </a:path>
                <a:path w="9213215" h="5260340">
                  <a:moveTo>
                    <a:pt x="8371097" y="1315936"/>
                  </a:moveTo>
                  <a:lnTo>
                    <a:pt x="8346078" y="1315936"/>
                  </a:lnTo>
                </a:path>
                <a:path w="9213215" h="5260340">
                  <a:moveTo>
                    <a:pt x="8321122" y="1315936"/>
                  </a:moveTo>
                  <a:lnTo>
                    <a:pt x="8296103" y="1315936"/>
                  </a:lnTo>
                </a:path>
                <a:path w="9213215" h="5260340">
                  <a:moveTo>
                    <a:pt x="8271148" y="1315936"/>
                  </a:moveTo>
                  <a:lnTo>
                    <a:pt x="8246129" y="1315936"/>
                  </a:lnTo>
                </a:path>
                <a:path w="9213215" h="5260340">
                  <a:moveTo>
                    <a:pt x="8221173" y="1315936"/>
                  </a:moveTo>
                  <a:lnTo>
                    <a:pt x="8196154" y="1315936"/>
                  </a:lnTo>
                </a:path>
                <a:path w="9213215" h="5260340">
                  <a:moveTo>
                    <a:pt x="8171199" y="1315936"/>
                  </a:moveTo>
                  <a:lnTo>
                    <a:pt x="8146180" y="1315936"/>
                  </a:lnTo>
                </a:path>
                <a:path w="9213215" h="5260340">
                  <a:moveTo>
                    <a:pt x="8121224" y="1315936"/>
                  </a:moveTo>
                  <a:lnTo>
                    <a:pt x="8096205" y="1315936"/>
                  </a:lnTo>
                </a:path>
                <a:path w="9213215" h="5260340">
                  <a:moveTo>
                    <a:pt x="8071250" y="1315936"/>
                  </a:moveTo>
                  <a:lnTo>
                    <a:pt x="8046231" y="1315936"/>
                  </a:lnTo>
                </a:path>
                <a:path w="9213215" h="5260340">
                  <a:moveTo>
                    <a:pt x="8021212" y="1315936"/>
                  </a:moveTo>
                  <a:lnTo>
                    <a:pt x="7996256" y="1315936"/>
                  </a:lnTo>
                </a:path>
                <a:path w="9213215" h="5260340">
                  <a:moveTo>
                    <a:pt x="7971237" y="1315936"/>
                  </a:moveTo>
                  <a:lnTo>
                    <a:pt x="7946282" y="1315936"/>
                  </a:lnTo>
                </a:path>
                <a:path w="9213215" h="5260340">
                  <a:moveTo>
                    <a:pt x="7921326" y="1315936"/>
                  </a:moveTo>
                  <a:lnTo>
                    <a:pt x="7896307" y="1315936"/>
                  </a:lnTo>
                </a:path>
                <a:path w="9213215" h="5260340">
                  <a:moveTo>
                    <a:pt x="7871352" y="1315936"/>
                  </a:moveTo>
                  <a:lnTo>
                    <a:pt x="7846333" y="1315936"/>
                  </a:lnTo>
                </a:path>
                <a:path w="9213215" h="5260340">
                  <a:moveTo>
                    <a:pt x="7821314" y="1315936"/>
                  </a:moveTo>
                  <a:lnTo>
                    <a:pt x="7796358" y="1315936"/>
                  </a:lnTo>
                </a:path>
                <a:path w="9213215" h="5260340">
                  <a:moveTo>
                    <a:pt x="7771339" y="1315936"/>
                  </a:moveTo>
                  <a:lnTo>
                    <a:pt x="7746384" y="1315936"/>
                  </a:lnTo>
                </a:path>
                <a:path w="9213215" h="5260340">
                  <a:moveTo>
                    <a:pt x="7721365" y="1315936"/>
                  </a:moveTo>
                  <a:lnTo>
                    <a:pt x="7696409" y="1315936"/>
                  </a:lnTo>
                </a:path>
                <a:path w="9213215" h="5260340">
                  <a:moveTo>
                    <a:pt x="7671390" y="1315936"/>
                  </a:moveTo>
                  <a:lnTo>
                    <a:pt x="7646435" y="1315936"/>
                  </a:lnTo>
                </a:path>
                <a:path w="9213215" h="5260340">
                  <a:moveTo>
                    <a:pt x="7621416" y="1315936"/>
                  </a:moveTo>
                  <a:lnTo>
                    <a:pt x="7596460" y="1315936"/>
                  </a:lnTo>
                </a:path>
                <a:path w="9213215" h="5260340">
                  <a:moveTo>
                    <a:pt x="7571441" y="1315936"/>
                  </a:moveTo>
                  <a:lnTo>
                    <a:pt x="7546486" y="1315936"/>
                  </a:lnTo>
                </a:path>
                <a:path w="9213215" h="5260340">
                  <a:moveTo>
                    <a:pt x="7521467" y="1315936"/>
                  </a:moveTo>
                  <a:lnTo>
                    <a:pt x="7496511" y="1315936"/>
                  </a:lnTo>
                </a:path>
                <a:path w="9213215" h="5260340">
                  <a:moveTo>
                    <a:pt x="7471492" y="1315936"/>
                  </a:moveTo>
                  <a:lnTo>
                    <a:pt x="7446537" y="1315936"/>
                  </a:lnTo>
                </a:path>
                <a:path w="9213215" h="5260340">
                  <a:moveTo>
                    <a:pt x="7421518" y="1315936"/>
                  </a:moveTo>
                  <a:lnTo>
                    <a:pt x="7396562" y="1315936"/>
                  </a:lnTo>
                </a:path>
                <a:path w="9213215" h="5260340">
                  <a:moveTo>
                    <a:pt x="7371543" y="1315936"/>
                  </a:moveTo>
                  <a:lnTo>
                    <a:pt x="7346524" y="1315936"/>
                  </a:lnTo>
                </a:path>
                <a:path w="9213215" h="5260340">
                  <a:moveTo>
                    <a:pt x="7321569" y="1315936"/>
                  </a:moveTo>
                  <a:lnTo>
                    <a:pt x="7296613" y="1315936"/>
                  </a:lnTo>
                </a:path>
                <a:path w="9213215" h="5260340">
                  <a:moveTo>
                    <a:pt x="7271594" y="1315936"/>
                  </a:moveTo>
                  <a:lnTo>
                    <a:pt x="7246639" y="1315936"/>
                  </a:lnTo>
                </a:path>
                <a:path w="9213215" h="5260340">
                  <a:moveTo>
                    <a:pt x="7221620" y="1315936"/>
                  </a:moveTo>
                  <a:lnTo>
                    <a:pt x="7196601" y="1315936"/>
                  </a:lnTo>
                </a:path>
                <a:path w="9213215" h="5260340">
                  <a:moveTo>
                    <a:pt x="7171645" y="1315936"/>
                  </a:moveTo>
                  <a:lnTo>
                    <a:pt x="7146626" y="1315936"/>
                  </a:lnTo>
                </a:path>
                <a:path w="9213215" h="5260340">
                  <a:moveTo>
                    <a:pt x="7121671" y="1315936"/>
                  </a:moveTo>
                  <a:lnTo>
                    <a:pt x="7096652" y="1315936"/>
                  </a:lnTo>
                </a:path>
                <a:path w="9213215" h="5260340">
                  <a:moveTo>
                    <a:pt x="7071696" y="1315936"/>
                  </a:moveTo>
                  <a:lnTo>
                    <a:pt x="7046741" y="1315936"/>
                  </a:lnTo>
                </a:path>
                <a:path w="9213215" h="5260340">
                  <a:moveTo>
                    <a:pt x="7021722" y="1315936"/>
                  </a:moveTo>
                  <a:lnTo>
                    <a:pt x="6996703" y="1315936"/>
                  </a:lnTo>
                </a:path>
                <a:path w="9213215" h="5260340">
                  <a:moveTo>
                    <a:pt x="6971747" y="1315936"/>
                  </a:moveTo>
                  <a:lnTo>
                    <a:pt x="6946728" y="1315936"/>
                  </a:lnTo>
                </a:path>
                <a:path w="9213215" h="5260340">
                  <a:moveTo>
                    <a:pt x="6921773" y="1315936"/>
                  </a:moveTo>
                  <a:lnTo>
                    <a:pt x="6896754" y="1315936"/>
                  </a:lnTo>
                </a:path>
                <a:path w="9213215" h="5260340">
                  <a:moveTo>
                    <a:pt x="6871798" y="1315936"/>
                  </a:moveTo>
                  <a:lnTo>
                    <a:pt x="6846843" y="1315936"/>
                  </a:lnTo>
                </a:path>
                <a:path w="9213215" h="5260340">
                  <a:moveTo>
                    <a:pt x="6821824" y="1315936"/>
                  </a:moveTo>
                  <a:lnTo>
                    <a:pt x="6796805" y="1315936"/>
                  </a:lnTo>
                </a:path>
                <a:path w="9213215" h="5260340">
                  <a:moveTo>
                    <a:pt x="6771786" y="1315936"/>
                  </a:moveTo>
                  <a:lnTo>
                    <a:pt x="6746830" y="1315936"/>
                  </a:lnTo>
                </a:path>
                <a:path w="9213215" h="5260340">
                  <a:moveTo>
                    <a:pt x="6721875" y="1315936"/>
                  </a:moveTo>
                  <a:lnTo>
                    <a:pt x="6696856" y="1315936"/>
                  </a:lnTo>
                </a:path>
                <a:path w="9213215" h="5260340">
                  <a:moveTo>
                    <a:pt x="6671900" y="1315936"/>
                  </a:moveTo>
                  <a:lnTo>
                    <a:pt x="6646881" y="1315936"/>
                  </a:lnTo>
                </a:path>
                <a:path w="9213215" h="5260340">
                  <a:moveTo>
                    <a:pt x="6621926" y="1315936"/>
                  </a:moveTo>
                  <a:lnTo>
                    <a:pt x="6596907" y="1315936"/>
                  </a:lnTo>
                </a:path>
                <a:path w="9213215" h="5260340">
                  <a:moveTo>
                    <a:pt x="6571888" y="1315936"/>
                  </a:moveTo>
                  <a:lnTo>
                    <a:pt x="6546932" y="1315936"/>
                  </a:lnTo>
                </a:path>
                <a:path w="9213215" h="5260340">
                  <a:moveTo>
                    <a:pt x="6521977" y="1315936"/>
                  </a:moveTo>
                  <a:lnTo>
                    <a:pt x="6496958" y="1315936"/>
                  </a:lnTo>
                </a:path>
                <a:path w="9213215" h="5260340">
                  <a:moveTo>
                    <a:pt x="6471939" y="1315936"/>
                  </a:moveTo>
                  <a:lnTo>
                    <a:pt x="6446983" y="1315936"/>
                  </a:lnTo>
                </a:path>
                <a:path w="9213215" h="5260340">
                  <a:moveTo>
                    <a:pt x="6422028" y="1315936"/>
                  </a:moveTo>
                  <a:lnTo>
                    <a:pt x="6397009" y="1315936"/>
                  </a:lnTo>
                </a:path>
                <a:path w="9213215" h="5260340">
                  <a:moveTo>
                    <a:pt x="6372053" y="1315936"/>
                  </a:moveTo>
                  <a:lnTo>
                    <a:pt x="6347034" y="1315936"/>
                  </a:lnTo>
                </a:path>
                <a:path w="9213215" h="5260340">
                  <a:moveTo>
                    <a:pt x="6322015" y="1315936"/>
                  </a:moveTo>
                  <a:lnTo>
                    <a:pt x="6297060" y="1315936"/>
                  </a:lnTo>
                </a:path>
                <a:path w="9213215" h="5260340">
                  <a:moveTo>
                    <a:pt x="6272041" y="1315936"/>
                  </a:moveTo>
                  <a:lnTo>
                    <a:pt x="6247085" y="1315936"/>
                  </a:lnTo>
                </a:path>
                <a:path w="9213215" h="5260340">
                  <a:moveTo>
                    <a:pt x="6222066" y="1315936"/>
                  </a:moveTo>
                  <a:lnTo>
                    <a:pt x="6197111" y="1315936"/>
                  </a:lnTo>
                </a:path>
                <a:path w="9213215" h="5260340">
                  <a:moveTo>
                    <a:pt x="6172155" y="1315936"/>
                  </a:moveTo>
                  <a:lnTo>
                    <a:pt x="6147073" y="1315936"/>
                  </a:lnTo>
                </a:path>
                <a:path w="9213215" h="5260340">
                  <a:moveTo>
                    <a:pt x="6122117" y="1315936"/>
                  </a:moveTo>
                  <a:lnTo>
                    <a:pt x="6097162" y="1315936"/>
                  </a:lnTo>
                </a:path>
                <a:path w="9213215" h="5260340">
                  <a:moveTo>
                    <a:pt x="6072143" y="1315936"/>
                  </a:moveTo>
                  <a:lnTo>
                    <a:pt x="6047187" y="1315936"/>
                  </a:lnTo>
                </a:path>
                <a:path w="9213215" h="5260340">
                  <a:moveTo>
                    <a:pt x="6022168" y="1315936"/>
                  </a:moveTo>
                  <a:lnTo>
                    <a:pt x="5997213" y="1315936"/>
                  </a:lnTo>
                </a:path>
                <a:path w="9213215" h="5260340">
                  <a:moveTo>
                    <a:pt x="5972194" y="1315936"/>
                  </a:moveTo>
                  <a:lnTo>
                    <a:pt x="5947175" y="1315936"/>
                  </a:lnTo>
                </a:path>
                <a:path w="9213215" h="5260340">
                  <a:moveTo>
                    <a:pt x="5922219" y="1315936"/>
                  </a:moveTo>
                  <a:lnTo>
                    <a:pt x="5897264" y="1315936"/>
                  </a:lnTo>
                </a:path>
                <a:path w="9213215" h="5260340">
                  <a:moveTo>
                    <a:pt x="5872245" y="1315936"/>
                  </a:moveTo>
                  <a:lnTo>
                    <a:pt x="5847289" y="1315936"/>
                  </a:lnTo>
                </a:path>
                <a:path w="9213215" h="5260340">
                  <a:moveTo>
                    <a:pt x="5822270" y="1315936"/>
                  </a:moveTo>
                  <a:lnTo>
                    <a:pt x="5797315" y="1315936"/>
                  </a:lnTo>
                </a:path>
                <a:path w="9213215" h="5260340">
                  <a:moveTo>
                    <a:pt x="5772296" y="1315936"/>
                  </a:moveTo>
                  <a:lnTo>
                    <a:pt x="5747340" y="1315936"/>
                  </a:lnTo>
                </a:path>
                <a:path w="9213215" h="5260340">
                  <a:moveTo>
                    <a:pt x="5722321" y="1315936"/>
                  </a:moveTo>
                  <a:lnTo>
                    <a:pt x="5697302" y="1315936"/>
                  </a:lnTo>
                </a:path>
                <a:path w="9213215" h="5260340">
                  <a:moveTo>
                    <a:pt x="5672347" y="1315936"/>
                  </a:moveTo>
                  <a:lnTo>
                    <a:pt x="5647328" y="1315936"/>
                  </a:lnTo>
                </a:path>
                <a:path w="9213215" h="5260340">
                  <a:moveTo>
                    <a:pt x="5622372" y="1315936"/>
                  </a:moveTo>
                  <a:lnTo>
                    <a:pt x="5597353" y="1315936"/>
                  </a:lnTo>
                </a:path>
                <a:path w="9213215" h="5260340">
                  <a:moveTo>
                    <a:pt x="5572398" y="1315936"/>
                  </a:moveTo>
                  <a:lnTo>
                    <a:pt x="5547442" y="1315936"/>
                  </a:lnTo>
                </a:path>
                <a:path w="9213215" h="5260340">
                  <a:moveTo>
                    <a:pt x="5522423" y="1315936"/>
                  </a:moveTo>
                  <a:lnTo>
                    <a:pt x="5497404" y="1315936"/>
                  </a:lnTo>
                </a:path>
                <a:path w="9213215" h="5260340">
                  <a:moveTo>
                    <a:pt x="5472449" y="1315936"/>
                  </a:moveTo>
                  <a:lnTo>
                    <a:pt x="5447430" y="1315936"/>
                  </a:lnTo>
                </a:path>
                <a:path w="9213215" h="5260340">
                  <a:moveTo>
                    <a:pt x="5422474" y="1315936"/>
                  </a:moveTo>
                  <a:lnTo>
                    <a:pt x="5397455" y="1315936"/>
                  </a:lnTo>
                </a:path>
                <a:path w="9213215" h="5260340">
                  <a:moveTo>
                    <a:pt x="5372500" y="1315936"/>
                  </a:moveTo>
                  <a:lnTo>
                    <a:pt x="5347544" y="1315936"/>
                  </a:lnTo>
                </a:path>
                <a:path w="9213215" h="5260340">
                  <a:moveTo>
                    <a:pt x="5322525" y="1315936"/>
                  </a:moveTo>
                  <a:lnTo>
                    <a:pt x="5297506" y="1315936"/>
                  </a:lnTo>
                </a:path>
                <a:path w="9213215" h="5260340">
                  <a:moveTo>
                    <a:pt x="5272487" y="1315936"/>
                  </a:moveTo>
                  <a:lnTo>
                    <a:pt x="5247532" y="1315936"/>
                  </a:lnTo>
                </a:path>
                <a:path w="9213215" h="5260340">
                  <a:moveTo>
                    <a:pt x="5222576" y="1315936"/>
                  </a:moveTo>
                  <a:lnTo>
                    <a:pt x="5197557" y="1315936"/>
                  </a:lnTo>
                </a:path>
                <a:path w="9213215" h="5260340">
                  <a:moveTo>
                    <a:pt x="5172602" y="1315936"/>
                  </a:moveTo>
                  <a:lnTo>
                    <a:pt x="5147583" y="1315936"/>
                  </a:lnTo>
                </a:path>
                <a:path w="9213215" h="5260340">
                  <a:moveTo>
                    <a:pt x="5122627" y="1315936"/>
                  </a:moveTo>
                  <a:lnTo>
                    <a:pt x="5097608" y="1315936"/>
                  </a:lnTo>
                </a:path>
                <a:path w="9213215" h="5260340">
                  <a:moveTo>
                    <a:pt x="5072589" y="1315936"/>
                  </a:moveTo>
                  <a:lnTo>
                    <a:pt x="5047634" y="1315936"/>
                  </a:lnTo>
                </a:path>
                <a:path w="9213215" h="5260340">
                  <a:moveTo>
                    <a:pt x="5022678" y="1315936"/>
                  </a:moveTo>
                  <a:lnTo>
                    <a:pt x="4997659" y="1315936"/>
                  </a:lnTo>
                </a:path>
                <a:path w="9213215" h="5260340">
                  <a:moveTo>
                    <a:pt x="4972640" y="1315936"/>
                  </a:moveTo>
                  <a:lnTo>
                    <a:pt x="4947685" y="1315936"/>
                  </a:lnTo>
                </a:path>
                <a:path w="9213215" h="5260340">
                  <a:moveTo>
                    <a:pt x="4922729" y="1315936"/>
                  </a:moveTo>
                  <a:lnTo>
                    <a:pt x="4897710" y="1315936"/>
                  </a:lnTo>
                </a:path>
                <a:path w="9213215" h="5260340">
                  <a:moveTo>
                    <a:pt x="4872691" y="1315936"/>
                  </a:moveTo>
                  <a:lnTo>
                    <a:pt x="4847736" y="1315936"/>
                  </a:lnTo>
                </a:path>
                <a:path w="9213215" h="5260340">
                  <a:moveTo>
                    <a:pt x="4822717" y="1315936"/>
                  </a:moveTo>
                  <a:lnTo>
                    <a:pt x="4797761" y="1315936"/>
                  </a:lnTo>
                </a:path>
                <a:path w="9213215" h="5260340">
                  <a:moveTo>
                    <a:pt x="4772742" y="1315936"/>
                  </a:moveTo>
                  <a:lnTo>
                    <a:pt x="4747787" y="1315936"/>
                  </a:lnTo>
                </a:path>
                <a:path w="9213215" h="5260340">
                  <a:moveTo>
                    <a:pt x="4722768" y="1315936"/>
                  </a:moveTo>
                  <a:lnTo>
                    <a:pt x="4697812" y="1315936"/>
                  </a:lnTo>
                </a:path>
                <a:path w="9213215" h="5260340">
                  <a:moveTo>
                    <a:pt x="4672793" y="1315936"/>
                  </a:moveTo>
                  <a:lnTo>
                    <a:pt x="4647774" y="1315936"/>
                  </a:lnTo>
                </a:path>
                <a:path w="9213215" h="5260340">
                  <a:moveTo>
                    <a:pt x="4622819" y="1315936"/>
                  </a:moveTo>
                  <a:lnTo>
                    <a:pt x="4597863" y="1315936"/>
                  </a:lnTo>
                </a:path>
                <a:path w="9213215" h="5260340">
                  <a:moveTo>
                    <a:pt x="4572844" y="1315936"/>
                  </a:moveTo>
                  <a:lnTo>
                    <a:pt x="4547889" y="1315936"/>
                  </a:lnTo>
                </a:path>
                <a:path w="9213215" h="5260340">
                  <a:moveTo>
                    <a:pt x="4522870" y="1315936"/>
                  </a:moveTo>
                  <a:lnTo>
                    <a:pt x="4497914" y="1315936"/>
                  </a:lnTo>
                </a:path>
                <a:path w="9213215" h="5260340">
                  <a:moveTo>
                    <a:pt x="4472959" y="1315936"/>
                  </a:moveTo>
                  <a:lnTo>
                    <a:pt x="4447876" y="1315936"/>
                  </a:lnTo>
                </a:path>
                <a:path w="9213215" h="5260340">
                  <a:moveTo>
                    <a:pt x="4422921" y="1315936"/>
                  </a:moveTo>
                  <a:lnTo>
                    <a:pt x="4397965" y="1315936"/>
                  </a:lnTo>
                </a:path>
                <a:path w="9213215" h="5260340">
                  <a:moveTo>
                    <a:pt x="4372946" y="1315936"/>
                  </a:moveTo>
                  <a:lnTo>
                    <a:pt x="4347991" y="1315936"/>
                  </a:lnTo>
                </a:path>
                <a:path w="9213215" h="5260340">
                  <a:moveTo>
                    <a:pt x="4322972" y="1315936"/>
                  </a:moveTo>
                  <a:lnTo>
                    <a:pt x="4298016" y="1315936"/>
                  </a:lnTo>
                </a:path>
                <a:path w="9213215" h="5260340">
                  <a:moveTo>
                    <a:pt x="4272997" y="1315936"/>
                  </a:moveTo>
                  <a:lnTo>
                    <a:pt x="4247978" y="1315936"/>
                  </a:lnTo>
                </a:path>
                <a:path w="9213215" h="5260340">
                  <a:moveTo>
                    <a:pt x="4223023" y="1315936"/>
                  </a:moveTo>
                  <a:lnTo>
                    <a:pt x="4198004" y="1315936"/>
                  </a:lnTo>
                </a:path>
                <a:path w="9213215" h="5260340">
                  <a:moveTo>
                    <a:pt x="4173048" y="1315936"/>
                  </a:moveTo>
                  <a:lnTo>
                    <a:pt x="4148093" y="1315936"/>
                  </a:lnTo>
                </a:path>
                <a:path w="9213215" h="5260340">
                  <a:moveTo>
                    <a:pt x="4123074" y="1315936"/>
                  </a:moveTo>
                  <a:lnTo>
                    <a:pt x="4098055" y="1315936"/>
                  </a:lnTo>
                </a:path>
                <a:path w="9213215" h="5260340">
                  <a:moveTo>
                    <a:pt x="4073099" y="1315936"/>
                  </a:moveTo>
                  <a:lnTo>
                    <a:pt x="4048080" y="1315936"/>
                  </a:lnTo>
                </a:path>
                <a:path w="9213215" h="5260340">
                  <a:moveTo>
                    <a:pt x="4023125" y="1315936"/>
                  </a:moveTo>
                  <a:lnTo>
                    <a:pt x="3998106" y="1315936"/>
                  </a:lnTo>
                </a:path>
                <a:path w="9213215" h="5260340">
                  <a:moveTo>
                    <a:pt x="3973150" y="1315936"/>
                  </a:moveTo>
                  <a:lnTo>
                    <a:pt x="3948131" y="1315936"/>
                  </a:lnTo>
                </a:path>
                <a:path w="9213215" h="5260340">
                  <a:moveTo>
                    <a:pt x="3923176" y="1315936"/>
                  </a:moveTo>
                  <a:lnTo>
                    <a:pt x="3898157" y="1315936"/>
                  </a:lnTo>
                </a:path>
                <a:path w="9213215" h="5260340">
                  <a:moveTo>
                    <a:pt x="3873201" y="1315936"/>
                  </a:moveTo>
                  <a:lnTo>
                    <a:pt x="3848246" y="1315936"/>
                  </a:lnTo>
                </a:path>
                <a:path w="9213215" h="5260340">
                  <a:moveTo>
                    <a:pt x="3823227" y="1315936"/>
                  </a:moveTo>
                  <a:lnTo>
                    <a:pt x="3798208" y="1315936"/>
                  </a:lnTo>
                </a:path>
                <a:path w="9213215" h="5260340">
                  <a:moveTo>
                    <a:pt x="3773189" y="1315936"/>
                  </a:moveTo>
                  <a:lnTo>
                    <a:pt x="3748233" y="1315936"/>
                  </a:lnTo>
                </a:path>
                <a:path w="9213215" h="5260340">
                  <a:moveTo>
                    <a:pt x="3723278" y="1315936"/>
                  </a:moveTo>
                  <a:lnTo>
                    <a:pt x="3698259" y="1315936"/>
                  </a:lnTo>
                </a:path>
                <a:path w="9213215" h="5260340">
                  <a:moveTo>
                    <a:pt x="3673303" y="1315936"/>
                  </a:moveTo>
                  <a:lnTo>
                    <a:pt x="3648284" y="1315936"/>
                  </a:lnTo>
                </a:path>
                <a:path w="9213215" h="5260340">
                  <a:moveTo>
                    <a:pt x="3623265" y="1315936"/>
                  </a:moveTo>
                  <a:lnTo>
                    <a:pt x="3598310" y="1315936"/>
                  </a:lnTo>
                </a:path>
                <a:path w="9213215" h="5260340">
                  <a:moveTo>
                    <a:pt x="3573291" y="1315936"/>
                  </a:moveTo>
                  <a:lnTo>
                    <a:pt x="3548335" y="1315936"/>
                  </a:lnTo>
                </a:path>
                <a:path w="9213215" h="5260340">
                  <a:moveTo>
                    <a:pt x="3523380" y="1315936"/>
                  </a:moveTo>
                  <a:lnTo>
                    <a:pt x="3498361" y="1315936"/>
                  </a:lnTo>
                </a:path>
                <a:path w="9213215" h="5260340">
                  <a:moveTo>
                    <a:pt x="3473405" y="1315936"/>
                  </a:moveTo>
                  <a:lnTo>
                    <a:pt x="3448386" y="1315936"/>
                  </a:lnTo>
                </a:path>
                <a:path w="9213215" h="5260340">
                  <a:moveTo>
                    <a:pt x="3423431" y="1315936"/>
                  </a:moveTo>
                  <a:lnTo>
                    <a:pt x="3398412" y="1315936"/>
                  </a:lnTo>
                </a:path>
                <a:path w="9213215" h="5260340">
                  <a:moveTo>
                    <a:pt x="3373393" y="1315936"/>
                  </a:moveTo>
                  <a:lnTo>
                    <a:pt x="3348437" y="1315936"/>
                  </a:lnTo>
                </a:path>
                <a:path w="9213215" h="5260340">
                  <a:moveTo>
                    <a:pt x="3323418" y="1315936"/>
                  </a:moveTo>
                  <a:lnTo>
                    <a:pt x="3298463" y="1315936"/>
                  </a:lnTo>
                </a:path>
                <a:path w="9213215" h="5260340">
                  <a:moveTo>
                    <a:pt x="3273444" y="1315936"/>
                  </a:moveTo>
                  <a:lnTo>
                    <a:pt x="3248488" y="1315936"/>
                  </a:lnTo>
                </a:path>
                <a:path w="9213215" h="5260340">
                  <a:moveTo>
                    <a:pt x="3223469" y="1315936"/>
                  </a:moveTo>
                  <a:lnTo>
                    <a:pt x="3198514" y="1315936"/>
                  </a:lnTo>
                </a:path>
                <a:path w="9213215" h="5260340">
                  <a:moveTo>
                    <a:pt x="3173495" y="1315936"/>
                  </a:moveTo>
                  <a:lnTo>
                    <a:pt x="3148539" y="1315936"/>
                  </a:lnTo>
                </a:path>
                <a:path w="9213215" h="5260340">
                  <a:moveTo>
                    <a:pt x="3123520" y="1315936"/>
                  </a:moveTo>
                  <a:lnTo>
                    <a:pt x="3098565" y="1315936"/>
                  </a:lnTo>
                </a:path>
                <a:path w="9213215" h="5260340">
                  <a:moveTo>
                    <a:pt x="3073546" y="1315936"/>
                  </a:moveTo>
                  <a:lnTo>
                    <a:pt x="3048590" y="1315936"/>
                  </a:lnTo>
                </a:path>
                <a:path w="9213215" h="5260340">
                  <a:moveTo>
                    <a:pt x="3023571" y="1315936"/>
                  </a:moveTo>
                  <a:lnTo>
                    <a:pt x="2998616" y="1315936"/>
                  </a:lnTo>
                </a:path>
                <a:path w="9213215" h="5260340">
                  <a:moveTo>
                    <a:pt x="2973597" y="1315936"/>
                  </a:moveTo>
                  <a:lnTo>
                    <a:pt x="2948578" y="1315936"/>
                  </a:lnTo>
                </a:path>
                <a:path w="9213215" h="5260340">
                  <a:moveTo>
                    <a:pt x="2923622" y="1315936"/>
                  </a:moveTo>
                  <a:lnTo>
                    <a:pt x="2898667" y="1315936"/>
                  </a:lnTo>
                </a:path>
                <a:path w="9213215" h="5260340">
                  <a:moveTo>
                    <a:pt x="2873648" y="1315936"/>
                  </a:moveTo>
                  <a:lnTo>
                    <a:pt x="2848667" y="1315936"/>
                  </a:lnTo>
                </a:path>
                <a:path w="9213215" h="5260340">
                  <a:moveTo>
                    <a:pt x="2823692" y="1315936"/>
                  </a:moveTo>
                  <a:lnTo>
                    <a:pt x="2813424" y="1315936"/>
                  </a:lnTo>
                </a:path>
                <a:path w="9213215" h="5260340">
                  <a:moveTo>
                    <a:pt x="874566" y="1315936"/>
                  </a:moveTo>
                  <a:lnTo>
                    <a:pt x="849585" y="1315936"/>
                  </a:lnTo>
                </a:path>
                <a:path w="9213215" h="5260340">
                  <a:moveTo>
                    <a:pt x="824604" y="1315936"/>
                  </a:moveTo>
                  <a:lnTo>
                    <a:pt x="799630" y="1315936"/>
                  </a:lnTo>
                </a:path>
                <a:path w="9213215" h="5260340">
                  <a:moveTo>
                    <a:pt x="774623" y="1315936"/>
                  </a:moveTo>
                  <a:lnTo>
                    <a:pt x="749649" y="1315936"/>
                  </a:lnTo>
                </a:path>
                <a:path w="9213215" h="5260340">
                  <a:moveTo>
                    <a:pt x="724668" y="1315936"/>
                  </a:moveTo>
                  <a:lnTo>
                    <a:pt x="699693" y="1315936"/>
                  </a:lnTo>
                </a:path>
                <a:path w="9213215" h="5260340">
                  <a:moveTo>
                    <a:pt x="9153588" y="1365908"/>
                  </a:moveTo>
                  <a:lnTo>
                    <a:pt x="9145733" y="1365911"/>
                  </a:lnTo>
                </a:path>
                <a:path w="9213215" h="5260340">
                  <a:moveTo>
                    <a:pt x="9120778" y="1365911"/>
                  </a:moveTo>
                  <a:lnTo>
                    <a:pt x="9095759" y="1365911"/>
                  </a:lnTo>
                </a:path>
                <a:path w="9213215" h="5260340">
                  <a:moveTo>
                    <a:pt x="9070740" y="1365911"/>
                  </a:moveTo>
                  <a:lnTo>
                    <a:pt x="9045721" y="1365911"/>
                  </a:lnTo>
                </a:path>
                <a:path w="9213215" h="5260340">
                  <a:moveTo>
                    <a:pt x="9020765" y="1365911"/>
                  </a:moveTo>
                  <a:lnTo>
                    <a:pt x="8995810" y="1365911"/>
                  </a:lnTo>
                </a:path>
                <a:path w="9213215" h="5260340">
                  <a:moveTo>
                    <a:pt x="8970791" y="1365911"/>
                  </a:moveTo>
                  <a:lnTo>
                    <a:pt x="8945835" y="1365911"/>
                  </a:lnTo>
                </a:path>
                <a:path w="9213215" h="5260340">
                  <a:moveTo>
                    <a:pt x="8920816" y="1365911"/>
                  </a:moveTo>
                  <a:lnTo>
                    <a:pt x="8895861" y="1365911"/>
                  </a:lnTo>
                </a:path>
                <a:path w="9213215" h="5260340">
                  <a:moveTo>
                    <a:pt x="8870842" y="1365911"/>
                  </a:moveTo>
                  <a:lnTo>
                    <a:pt x="8845823" y="1365911"/>
                  </a:lnTo>
                </a:path>
                <a:path w="9213215" h="5260340">
                  <a:moveTo>
                    <a:pt x="8820867" y="1365911"/>
                  </a:moveTo>
                  <a:lnTo>
                    <a:pt x="8795912" y="1365911"/>
                  </a:lnTo>
                </a:path>
                <a:path w="9213215" h="5260340">
                  <a:moveTo>
                    <a:pt x="8770893" y="1365911"/>
                  </a:moveTo>
                  <a:lnTo>
                    <a:pt x="8745937" y="1365911"/>
                  </a:lnTo>
                </a:path>
                <a:path w="9213215" h="5260340">
                  <a:moveTo>
                    <a:pt x="8720918" y="1365911"/>
                  </a:moveTo>
                  <a:lnTo>
                    <a:pt x="8695963" y="1365911"/>
                  </a:lnTo>
                </a:path>
                <a:path w="9213215" h="5260340">
                  <a:moveTo>
                    <a:pt x="8670944" y="1365911"/>
                  </a:moveTo>
                  <a:lnTo>
                    <a:pt x="8645925" y="1365911"/>
                  </a:lnTo>
                </a:path>
                <a:path w="9213215" h="5260340">
                  <a:moveTo>
                    <a:pt x="8620969" y="1365911"/>
                  </a:moveTo>
                  <a:lnTo>
                    <a:pt x="8595950" y="1365911"/>
                  </a:lnTo>
                </a:path>
                <a:path w="9213215" h="5260340">
                  <a:moveTo>
                    <a:pt x="8570995" y="1365911"/>
                  </a:moveTo>
                  <a:lnTo>
                    <a:pt x="8546039" y="1365911"/>
                  </a:lnTo>
                </a:path>
                <a:path w="9213215" h="5260340">
                  <a:moveTo>
                    <a:pt x="8521020" y="1365911"/>
                  </a:moveTo>
                  <a:lnTo>
                    <a:pt x="8496001" y="1365911"/>
                  </a:lnTo>
                </a:path>
                <a:path w="9213215" h="5260340">
                  <a:moveTo>
                    <a:pt x="8471046" y="1365911"/>
                  </a:moveTo>
                  <a:lnTo>
                    <a:pt x="8446027" y="1365911"/>
                  </a:lnTo>
                </a:path>
                <a:path w="9213215" h="5260340">
                  <a:moveTo>
                    <a:pt x="8421071" y="1365911"/>
                  </a:moveTo>
                  <a:lnTo>
                    <a:pt x="8396052" y="1365911"/>
                  </a:lnTo>
                </a:path>
                <a:path w="9213215" h="5260340">
                  <a:moveTo>
                    <a:pt x="8371097" y="1365911"/>
                  </a:moveTo>
                  <a:lnTo>
                    <a:pt x="8346078" y="1365911"/>
                  </a:lnTo>
                </a:path>
                <a:path w="9213215" h="5260340">
                  <a:moveTo>
                    <a:pt x="8321122" y="1365911"/>
                  </a:moveTo>
                  <a:lnTo>
                    <a:pt x="8296103" y="1365911"/>
                  </a:lnTo>
                </a:path>
                <a:path w="9213215" h="5260340">
                  <a:moveTo>
                    <a:pt x="8271148" y="1365911"/>
                  </a:moveTo>
                  <a:lnTo>
                    <a:pt x="8246129" y="1365911"/>
                  </a:lnTo>
                </a:path>
                <a:path w="9213215" h="5260340">
                  <a:moveTo>
                    <a:pt x="8221173" y="1365911"/>
                  </a:moveTo>
                  <a:lnTo>
                    <a:pt x="8196154" y="1365911"/>
                  </a:lnTo>
                </a:path>
                <a:path w="9213215" h="5260340">
                  <a:moveTo>
                    <a:pt x="8171199" y="1365911"/>
                  </a:moveTo>
                  <a:lnTo>
                    <a:pt x="8146180" y="1365911"/>
                  </a:lnTo>
                </a:path>
                <a:path w="9213215" h="5260340">
                  <a:moveTo>
                    <a:pt x="8121224" y="1365911"/>
                  </a:moveTo>
                  <a:lnTo>
                    <a:pt x="8096205" y="1365911"/>
                  </a:lnTo>
                </a:path>
                <a:path w="9213215" h="5260340">
                  <a:moveTo>
                    <a:pt x="8071250" y="1365911"/>
                  </a:moveTo>
                  <a:lnTo>
                    <a:pt x="8046231" y="1365911"/>
                  </a:lnTo>
                </a:path>
                <a:path w="9213215" h="5260340">
                  <a:moveTo>
                    <a:pt x="8021212" y="1365911"/>
                  </a:moveTo>
                  <a:lnTo>
                    <a:pt x="7996256" y="1365911"/>
                  </a:lnTo>
                </a:path>
                <a:path w="9213215" h="5260340">
                  <a:moveTo>
                    <a:pt x="7971237" y="1365911"/>
                  </a:moveTo>
                  <a:lnTo>
                    <a:pt x="7946282" y="1365911"/>
                  </a:lnTo>
                </a:path>
                <a:path w="9213215" h="5260340">
                  <a:moveTo>
                    <a:pt x="7921326" y="1365911"/>
                  </a:moveTo>
                  <a:lnTo>
                    <a:pt x="7896307" y="1365911"/>
                  </a:lnTo>
                </a:path>
                <a:path w="9213215" h="5260340">
                  <a:moveTo>
                    <a:pt x="7871352" y="1365911"/>
                  </a:moveTo>
                  <a:lnTo>
                    <a:pt x="7846333" y="1365911"/>
                  </a:lnTo>
                </a:path>
                <a:path w="9213215" h="5260340">
                  <a:moveTo>
                    <a:pt x="7821314" y="1365911"/>
                  </a:moveTo>
                  <a:lnTo>
                    <a:pt x="7796358" y="1365911"/>
                  </a:lnTo>
                </a:path>
                <a:path w="9213215" h="5260340">
                  <a:moveTo>
                    <a:pt x="7771339" y="1365911"/>
                  </a:moveTo>
                  <a:lnTo>
                    <a:pt x="7746384" y="1365911"/>
                  </a:lnTo>
                </a:path>
                <a:path w="9213215" h="5260340">
                  <a:moveTo>
                    <a:pt x="7721365" y="1365911"/>
                  </a:moveTo>
                  <a:lnTo>
                    <a:pt x="7696409" y="1365911"/>
                  </a:lnTo>
                </a:path>
                <a:path w="9213215" h="5260340">
                  <a:moveTo>
                    <a:pt x="7671390" y="1365911"/>
                  </a:moveTo>
                  <a:lnTo>
                    <a:pt x="7646435" y="1365911"/>
                  </a:lnTo>
                </a:path>
                <a:path w="9213215" h="5260340">
                  <a:moveTo>
                    <a:pt x="7621416" y="1365911"/>
                  </a:moveTo>
                  <a:lnTo>
                    <a:pt x="7596460" y="1365911"/>
                  </a:lnTo>
                </a:path>
                <a:path w="9213215" h="5260340">
                  <a:moveTo>
                    <a:pt x="7571441" y="1365911"/>
                  </a:moveTo>
                  <a:lnTo>
                    <a:pt x="7546486" y="1365911"/>
                  </a:lnTo>
                </a:path>
                <a:path w="9213215" h="5260340">
                  <a:moveTo>
                    <a:pt x="7521467" y="1365911"/>
                  </a:moveTo>
                  <a:lnTo>
                    <a:pt x="7496511" y="1365911"/>
                  </a:lnTo>
                </a:path>
                <a:path w="9213215" h="5260340">
                  <a:moveTo>
                    <a:pt x="7471492" y="1365911"/>
                  </a:moveTo>
                  <a:lnTo>
                    <a:pt x="7446537" y="1365911"/>
                  </a:lnTo>
                </a:path>
                <a:path w="9213215" h="5260340">
                  <a:moveTo>
                    <a:pt x="7421518" y="1365911"/>
                  </a:moveTo>
                  <a:lnTo>
                    <a:pt x="7396562" y="1365911"/>
                  </a:lnTo>
                </a:path>
                <a:path w="9213215" h="5260340">
                  <a:moveTo>
                    <a:pt x="7371543" y="1365911"/>
                  </a:moveTo>
                  <a:lnTo>
                    <a:pt x="7346524" y="1365911"/>
                  </a:lnTo>
                </a:path>
                <a:path w="9213215" h="5260340">
                  <a:moveTo>
                    <a:pt x="7321569" y="1365911"/>
                  </a:moveTo>
                  <a:lnTo>
                    <a:pt x="7296613" y="1365911"/>
                  </a:lnTo>
                </a:path>
                <a:path w="9213215" h="5260340">
                  <a:moveTo>
                    <a:pt x="7271594" y="1365911"/>
                  </a:moveTo>
                  <a:lnTo>
                    <a:pt x="7246639" y="1365911"/>
                  </a:lnTo>
                </a:path>
                <a:path w="9213215" h="5260340">
                  <a:moveTo>
                    <a:pt x="7221620" y="1365911"/>
                  </a:moveTo>
                  <a:lnTo>
                    <a:pt x="7196601" y="1365911"/>
                  </a:lnTo>
                </a:path>
                <a:path w="9213215" h="5260340">
                  <a:moveTo>
                    <a:pt x="7171645" y="1365911"/>
                  </a:moveTo>
                  <a:lnTo>
                    <a:pt x="7146626" y="1365911"/>
                  </a:lnTo>
                </a:path>
                <a:path w="9213215" h="5260340">
                  <a:moveTo>
                    <a:pt x="7121671" y="1365911"/>
                  </a:moveTo>
                  <a:lnTo>
                    <a:pt x="7096652" y="1365911"/>
                  </a:lnTo>
                </a:path>
                <a:path w="9213215" h="5260340">
                  <a:moveTo>
                    <a:pt x="7071696" y="1365911"/>
                  </a:moveTo>
                  <a:lnTo>
                    <a:pt x="7046741" y="1365911"/>
                  </a:lnTo>
                </a:path>
                <a:path w="9213215" h="5260340">
                  <a:moveTo>
                    <a:pt x="7021722" y="1365911"/>
                  </a:moveTo>
                  <a:lnTo>
                    <a:pt x="6996703" y="1365911"/>
                  </a:lnTo>
                </a:path>
                <a:path w="9213215" h="5260340">
                  <a:moveTo>
                    <a:pt x="6971747" y="1365911"/>
                  </a:moveTo>
                  <a:lnTo>
                    <a:pt x="6946728" y="1365911"/>
                  </a:lnTo>
                </a:path>
                <a:path w="9213215" h="5260340">
                  <a:moveTo>
                    <a:pt x="6921773" y="1365911"/>
                  </a:moveTo>
                  <a:lnTo>
                    <a:pt x="6896754" y="1365911"/>
                  </a:lnTo>
                </a:path>
                <a:path w="9213215" h="5260340">
                  <a:moveTo>
                    <a:pt x="6871798" y="1365911"/>
                  </a:moveTo>
                  <a:lnTo>
                    <a:pt x="6846843" y="1365911"/>
                  </a:lnTo>
                </a:path>
                <a:path w="9213215" h="5260340">
                  <a:moveTo>
                    <a:pt x="6821824" y="1365911"/>
                  </a:moveTo>
                  <a:lnTo>
                    <a:pt x="6796805" y="1365911"/>
                  </a:lnTo>
                </a:path>
                <a:path w="9213215" h="5260340">
                  <a:moveTo>
                    <a:pt x="6771786" y="1365911"/>
                  </a:moveTo>
                  <a:lnTo>
                    <a:pt x="6746830" y="1365911"/>
                  </a:lnTo>
                </a:path>
                <a:path w="9213215" h="5260340">
                  <a:moveTo>
                    <a:pt x="6721875" y="1365911"/>
                  </a:moveTo>
                  <a:lnTo>
                    <a:pt x="6696856" y="1365911"/>
                  </a:lnTo>
                </a:path>
                <a:path w="9213215" h="5260340">
                  <a:moveTo>
                    <a:pt x="6671900" y="1365911"/>
                  </a:moveTo>
                  <a:lnTo>
                    <a:pt x="6646881" y="1365911"/>
                  </a:lnTo>
                </a:path>
                <a:path w="9213215" h="5260340">
                  <a:moveTo>
                    <a:pt x="6621926" y="1365911"/>
                  </a:moveTo>
                  <a:lnTo>
                    <a:pt x="6596907" y="1365911"/>
                  </a:lnTo>
                </a:path>
                <a:path w="9213215" h="5260340">
                  <a:moveTo>
                    <a:pt x="6571888" y="1365911"/>
                  </a:moveTo>
                  <a:lnTo>
                    <a:pt x="6546932" y="1365911"/>
                  </a:lnTo>
                </a:path>
                <a:path w="9213215" h="5260340">
                  <a:moveTo>
                    <a:pt x="6521977" y="1365911"/>
                  </a:moveTo>
                  <a:lnTo>
                    <a:pt x="6496958" y="1365911"/>
                  </a:lnTo>
                </a:path>
                <a:path w="9213215" h="5260340">
                  <a:moveTo>
                    <a:pt x="6471939" y="1365911"/>
                  </a:moveTo>
                  <a:lnTo>
                    <a:pt x="6446983" y="1365911"/>
                  </a:lnTo>
                </a:path>
                <a:path w="9213215" h="5260340">
                  <a:moveTo>
                    <a:pt x="6422028" y="1365911"/>
                  </a:moveTo>
                  <a:lnTo>
                    <a:pt x="6397009" y="1365911"/>
                  </a:lnTo>
                </a:path>
                <a:path w="9213215" h="5260340">
                  <a:moveTo>
                    <a:pt x="6372053" y="1365911"/>
                  </a:moveTo>
                  <a:lnTo>
                    <a:pt x="6347034" y="1365911"/>
                  </a:lnTo>
                </a:path>
                <a:path w="9213215" h="5260340">
                  <a:moveTo>
                    <a:pt x="6322015" y="1365911"/>
                  </a:moveTo>
                  <a:lnTo>
                    <a:pt x="6297060" y="1365911"/>
                  </a:lnTo>
                </a:path>
                <a:path w="9213215" h="5260340">
                  <a:moveTo>
                    <a:pt x="6272041" y="1365911"/>
                  </a:moveTo>
                  <a:lnTo>
                    <a:pt x="6247085" y="1365911"/>
                  </a:lnTo>
                </a:path>
                <a:path w="9213215" h="5260340">
                  <a:moveTo>
                    <a:pt x="6222066" y="1365911"/>
                  </a:moveTo>
                  <a:lnTo>
                    <a:pt x="6197111" y="1365911"/>
                  </a:lnTo>
                </a:path>
                <a:path w="9213215" h="5260340">
                  <a:moveTo>
                    <a:pt x="6172155" y="1365911"/>
                  </a:moveTo>
                  <a:lnTo>
                    <a:pt x="6147073" y="1365911"/>
                  </a:lnTo>
                </a:path>
                <a:path w="9213215" h="5260340">
                  <a:moveTo>
                    <a:pt x="6122117" y="1365911"/>
                  </a:moveTo>
                  <a:lnTo>
                    <a:pt x="6097162" y="1365911"/>
                  </a:lnTo>
                </a:path>
                <a:path w="9213215" h="5260340">
                  <a:moveTo>
                    <a:pt x="6072143" y="1365911"/>
                  </a:moveTo>
                  <a:lnTo>
                    <a:pt x="6047187" y="1365911"/>
                  </a:lnTo>
                </a:path>
                <a:path w="9213215" h="5260340">
                  <a:moveTo>
                    <a:pt x="6022168" y="1365911"/>
                  </a:moveTo>
                  <a:lnTo>
                    <a:pt x="5997213" y="1365911"/>
                  </a:lnTo>
                </a:path>
                <a:path w="9213215" h="5260340">
                  <a:moveTo>
                    <a:pt x="5972194" y="1365911"/>
                  </a:moveTo>
                  <a:lnTo>
                    <a:pt x="5947175" y="1365911"/>
                  </a:lnTo>
                </a:path>
                <a:path w="9213215" h="5260340">
                  <a:moveTo>
                    <a:pt x="5922219" y="1365911"/>
                  </a:moveTo>
                  <a:lnTo>
                    <a:pt x="5897264" y="1365911"/>
                  </a:lnTo>
                </a:path>
                <a:path w="9213215" h="5260340">
                  <a:moveTo>
                    <a:pt x="5872245" y="1365911"/>
                  </a:moveTo>
                  <a:lnTo>
                    <a:pt x="5847289" y="1365911"/>
                  </a:lnTo>
                </a:path>
                <a:path w="9213215" h="5260340">
                  <a:moveTo>
                    <a:pt x="5822270" y="1365911"/>
                  </a:moveTo>
                  <a:lnTo>
                    <a:pt x="5797315" y="1365911"/>
                  </a:lnTo>
                </a:path>
                <a:path w="9213215" h="5260340">
                  <a:moveTo>
                    <a:pt x="5772296" y="1365911"/>
                  </a:moveTo>
                  <a:lnTo>
                    <a:pt x="5747340" y="1365911"/>
                  </a:lnTo>
                </a:path>
                <a:path w="9213215" h="5260340">
                  <a:moveTo>
                    <a:pt x="5722321" y="1365911"/>
                  </a:moveTo>
                  <a:lnTo>
                    <a:pt x="5697302" y="1365911"/>
                  </a:lnTo>
                </a:path>
                <a:path w="9213215" h="5260340">
                  <a:moveTo>
                    <a:pt x="5672347" y="1365911"/>
                  </a:moveTo>
                  <a:lnTo>
                    <a:pt x="5647328" y="1365911"/>
                  </a:lnTo>
                </a:path>
                <a:path w="9213215" h="5260340">
                  <a:moveTo>
                    <a:pt x="5622372" y="1365911"/>
                  </a:moveTo>
                  <a:lnTo>
                    <a:pt x="5597353" y="1365911"/>
                  </a:lnTo>
                </a:path>
                <a:path w="9213215" h="5260340">
                  <a:moveTo>
                    <a:pt x="5572398" y="1365911"/>
                  </a:moveTo>
                  <a:lnTo>
                    <a:pt x="5547442" y="1365911"/>
                  </a:lnTo>
                </a:path>
                <a:path w="9213215" h="5260340">
                  <a:moveTo>
                    <a:pt x="5522423" y="1365911"/>
                  </a:moveTo>
                  <a:lnTo>
                    <a:pt x="5497404" y="1365911"/>
                  </a:lnTo>
                </a:path>
                <a:path w="9213215" h="5260340">
                  <a:moveTo>
                    <a:pt x="5472449" y="1365911"/>
                  </a:moveTo>
                  <a:lnTo>
                    <a:pt x="5447430" y="1365911"/>
                  </a:lnTo>
                </a:path>
                <a:path w="9213215" h="5260340">
                  <a:moveTo>
                    <a:pt x="5422474" y="1365911"/>
                  </a:moveTo>
                  <a:lnTo>
                    <a:pt x="5397455" y="1365911"/>
                  </a:lnTo>
                </a:path>
                <a:path w="9213215" h="5260340">
                  <a:moveTo>
                    <a:pt x="5372500" y="1365911"/>
                  </a:moveTo>
                  <a:lnTo>
                    <a:pt x="5347544" y="1365911"/>
                  </a:lnTo>
                </a:path>
                <a:path w="9213215" h="5260340">
                  <a:moveTo>
                    <a:pt x="5322525" y="1365911"/>
                  </a:moveTo>
                  <a:lnTo>
                    <a:pt x="5297506" y="1365911"/>
                  </a:lnTo>
                </a:path>
                <a:path w="9213215" h="5260340">
                  <a:moveTo>
                    <a:pt x="5272487" y="1365911"/>
                  </a:moveTo>
                  <a:lnTo>
                    <a:pt x="5247532" y="1365911"/>
                  </a:lnTo>
                </a:path>
                <a:path w="9213215" h="5260340">
                  <a:moveTo>
                    <a:pt x="5222576" y="1365911"/>
                  </a:moveTo>
                  <a:lnTo>
                    <a:pt x="5197557" y="1365911"/>
                  </a:lnTo>
                </a:path>
                <a:path w="9213215" h="5260340">
                  <a:moveTo>
                    <a:pt x="5172602" y="1365911"/>
                  </a:moveTo>
                  <a:lnTo>
                    <a:pt x="5147583" y="1365911"/>
                  </a:lnTo>
                </a:path>
                <a:path w="9213215" h="5260340">
                  <a:moveTo>
                    <a:pt x="5122627" y="1365911"/>
                  </a:moveTo>
                  <a:lnTo>
                    <a:pt x="5097608" y="1365911"/>
                  </a:lnTo>
                </a:path>
                <a:path w="9213215" h="5260340">
                  <a:moveTo>
                    <a:pt x="5072589" y="1365911"/>
                  </a:moveTo>
                  <a:lnTo>
                    <a:pt x="5047634" y="1365911"/>
                  </a:lnTo>
                </a:path>
                <a:path w="9213215" h="5260340">
                  <a:moveTo>
                    <a:pt x="5022678" y="1365911"/>
                  </a:moveTo>
                  <a:lnTo>
                    <a:pt x="4997659" y="1365911"/>
                  </a:lnTo>
                </a:path>
                <a:path w="9213215" h="5260340">
                  <a:moveTo>
                    <a:pt x="4972640" y="1365911"/>
                  </a:moveTo>
                  <a:lnTo>
                    <a:pt x="4947685" y="1365911"/>
                  </a:lnTo>
                </a:path>
                <a:path w="9213215" h="5260340">
                  <a:moveTo>
                    <a:pt x="4922729" y="1365911"/>
                  </a:moveTo>
                  <a:lnTo>
                    <a:pt x="4897710" y="1365911"/>
                  </a:lnTo>
                </a:path>
                <a:path w="9213215" h="5260340">
                  <a:moveTo>
                    <a:pt x="4872691" y="1365911"/>
                  </a:moveTo>
                  <a:lnTo>
                    <a:pt x="4847736" y="1365911"/>
                  </a:lnTo>
                </a:path>
                <a:path w="9213215" h="5260340">
                  <a:moveTo>
                    <a:pt x="4822717" y="1365911"/>
                  </a:moveTo>
                  <a:lnTo>
                    <a:pt x="4797761" y="1365911"/>
                  </a:lnTo>
                </a:path>
                <a:path w="9213215" h="5260340">
                  <a:moveTo>
                    <a:pt x="4772742" y="1365911"/>
                  </a:moveTo>
                  <a:lnTo>
                    <a:pt x="4747787" y="1365911"/>
                  </a:lnTo>
                </a:path>
                <a:path w="9213215" h="5260340">
                  <a:moveTo>
                    <a:pt x="4722768" y="1365911"/>
                  </a:moveTo>
                  <a:lnTo>
                    <a:pt x="4697812" y="1365911"/>
                  </a:lnTo>
                </a:path>
                <a:path w="9213215" h="5260340">
                  <a:moveTo>
                    <a:pt x="4672793" y="1365911"/>
                  </a:moveTo>
                  <a:lnTo>
                    <a:pt x="4647774" y="1365911"/>
                  </a:lnTo>
                </a:path>
                <a:path w="9213215" h="5260340">
                  <a:moveTo>
                    <a:pt x="4622819" y="1365911"/>
                  </a:moveTo>
                  <a:lnTo>
                    <a:pt x="4597863" y="1365911"/>
                  </a:lnTo>
                </a:path>
                <a:path w="9213215" h="5260340">
                  <a:moveTo>
                    <a:pt x="4572844" y="1365911"/>
                  </a:moveTo>
                  <a:lnTo>
                    <a:pt x="4556334" y="1365910"/>
                  </a:lnTo>
                </a:path>
                <a:path w="9213215" h="5260340">
                  <a:moveTo>
                    <a:pt x="4102817" y="1365911"/>
                  </a:moveTo>
                  <a:lnTo>
                    <a:pt x="4098055" y="1365911"/>
                  </a:lnTo>
                </a:path>
                <a:path w="9213215" h="5260340">
                  <a:moveTo>
                    <a:pt x="4073099" y="1365911"/>
                  </a:moveTo>
                  <a:lnTo>
                    <a:pt x="4048080" y="1365911"/>
                  </a:lnTo>
                </a:path>
                <a:path w="9213215" h="5260340">
                  <a:moveTo>
                    <a:pt x="4023125" y="1365911"/>
                  </a:moveTo>
                  <a:lnTo>
                    <a:pt x="3998106" y="1365911"/>
                  </a:lnTo>
                </a:path>
                <a:path w="9213215" h="5260340">
                  <a:moveTo>
                    <a:pt x="3973150" y="1365911"/>
                  </a:moveTo>
                  <a:lnTo>
                    <a:pt x="3948131" y="1365911"/>
                  </a:lnTo>
                </a:path>
                <a:path w="9213215" h="5260340">
                  <a:moveTo>
                    <a:pt x="3923176" y="1365911"/>
                  </a:moveTo>
                  <a:lnTo>
                    <a:pt x="3898157" y="1365911"/>
                  </a:lnTo>
                </a:path>
                <a:path w="9213215" h="5260340">
                  <a:moveTo>
                    <a:pt x="3873201" y="1365911"/>
                  </a:moveTo>
                  <a:lnTo>
                    <a:pt x="3848246" y="1365911"/>
                  </a:lnTo>
                </a:path>
                <a:path w="9213215" h="5260340">
                  <a:moveTo>
                    <a:pt x="3823227" y="1365911"/>
                  </a:moveTo>
                  <a:lnTo>
                    <a:pt x="3798208" y="1365911"/>
                  </a:lnTo>
                </a:path>
                <a:path w="9213215" h="5260340">
                  <a:moveTo>
                    <a:pt x="3773189" y="1365911"/>
                  </a:moveTo>
                  <a:lnTo>
                    <a:pt x="3748233" y="1365911"/>
                  </a:lnTo>
                </a:path>
                <a:path w="9213215" h="5260340">
                  <a:moveTo>
                    <a:pt x="3723278" y="1365911"/>
                  </a:moveTo>
                  <a:lnTo>
                    <a:pt x="3698259" y="1365911"/>
                  </a:lnTo>
                </a:path>
                <a:path w="9213215" h="5260340">
                  <a:moveTo>
                    <a:pt x="3673303" y="1365911"/>
                  </a:moveTo>
                  <a:lnTo>
                    <a:pt x="3648284" y="1365911"/>
                  </a:lnTo>
                </a:path>
                <a:path w="9213215" h="5260340">
                  <a:moveTo>
                    <a:pt x="3623265" y="1365911"/>
                  </a:moveTo>
                  <a:lnTo>
                    <a:pt x="3598310" y="1365911"/>
                  </a:lnTo>
                </a:path>
                <a:path w="9213215" h="5260340">
                  <a:moveTo>
                    <a:pt x="3573291" y="1365911"/>
                  </a:moveTo>
                  <a:lnTo>
                    <a:pt x="3548335" y="1365911"/>
                  </a:lnTo>
                </a:path>
                <a:path w="9213215" h="5260340">
                  <a:moveTo>
                    <a:pt x="3523380" y="1365911"/>
                  </a:moveTo>
                  <a:lnTo>
                    <a:pt x="3498361" y="1365911"/>
                  </a:lnTo>
                </a:path>
                <a:path w="9213215" h="5260340">
                  <a:moveTo>
                    <a:pt x="3473405" y="1365911"/>
                  </a:moveTo>
                  <a:lnTo>
                    <a:pt x="3448386" y="1365911"/>
                  </a:lnTo>
                </a:path>
                <a:path w="9213215" h="5260340">
                  <a:moveTo>
                    <a:pt x="3423431" y="1365911"/>
                  </a:moveTo>
                  <a:lnTo>
                    <a:pt x="3398412" y="1365911"/>
                  </a:lnTo>
                </a:path>
                <a:path w="9213215" h="5260340">
                  <a:moveTo>
                    <a:pt x="3373393" y="1365911"/>
                  </a:moveTo>
                  <a:lnTo>
                    <a:pt x="3348437" y="1365911"/>
                  </a:lnTo>
                </a:path>
                <a:path w="9213215" h="5260340">
                  <a:moveTo>
                    <a:pt x="3323418" y="1365911"/>
                  </a:moveTo>
                  <a:lnTo>
                    <a:pt x="3298463" y="1365911"/>
                  </a:lnTo>
                </a:path>
                <a:path w="9213215" h="5260340">
                  <a:moveTo>
                    <a:pt x="3273444" y="1365911"/>
                  </a:moveTo>
                  <a:lnTo>
                    <a:pt x="3248488" y="1365911"/>
                  </a:lnTo>
                </a:path>
                <a:path w="9213215" h="5260340">
                  <a:moveTo>
                    <a:pt x="3223469" y="1365911"/>
                  </a:moveTo>
                  <a:lnTo>
                    <a:pt x="3198514" y="1365911"/>
                  </a:lnTo>
                </a:path>
                <a:path w="9213215" h="5260340">
                  <a:moveTo>
                    <a:pt x="3173495" y="1365911"/>
                  </a:moveTo>
                  <a:lnTo>
                    <a:pt x="3148539" y="1365911"/>
                  </a:lnTo>
                </a:path>
                <a:path w="9213215" h="5260340">
                  <a:moveTo>
                    <a:pt x="3123520" y="1365911"/>
                  </a:moveTo>
                  <a:lnTo>
                    <a:pt x="3098565" y="1365911"/>
                  </a:lnTo>
                </a:path>
                <a:path w="9213215" h="5260340">
                  <a:moveTo>
                    <a:pt x="3073546" y="1365911"/>
                  </a:moveTo>
                  <a:lnTo>
                    <a:pt x="3048590" y="1365911"/>
                  </a:lnTo>
                </a:path>
                <a:path w="9213215" h="5260340">
                  <a:moveTo>
                    <a:pt x="3023571" y="1365911"/>
                  </a:moveTo>
                  <a:lnTo>
                    <a:pt x="2998616" y="1365911"/>
                  </a:lnTo>
                </a:path>
                <a:path w="9213215" h="5260340">
                  <a:moveTo>
                    <a:pt x="2973597" y="1365911"/>
                  </a:moveTo>
                  <a:lnTo>
                    <a:pt x="2948578" y="1365911"/>
                  </a:lnTo>
                </a:path>
                <a:path w="9213215" h="5260340">
                  <a:moveTo>
                    <a:pt x="2923622" y="1365911"/>
                  </a:moveTo>
                  <a:lnTo>
                    <a:pt x="2898667" y="1365911"/>
                  </a:lnTo>
                </a:path>
                <a:path w="9213215" h="5260340">
                  <a:moveTo>
                    <a:pt x="2873648" y="1365911"/>
                  </a:moveTo>
                  <a:lnTo>
                    <a:pt x="2848667" y="1365911"/>
                  </a:lnTo>
                </a:path>
                <a:path w="9213215" h="5260340">
                  <a:moveTo>
                    <a:pt x="2823692" y="1365911"/>
                  </a:moveTo>
                  <a:lnTo>
                    <a:pt x="2813424" y="1365911"/>
                  </a:lnTo>
                </a:path>
                <a:path w="9213215" h="5260340">
                  <a:moveTo>
                    <a:pt x="874566" y="1365911"/>
                  </a:moveTo>
                  <a:lnTo>
                    <a:pt x="849585" y="1365911"/>
                  </a:lnTo>
                </a:path>
                <a:path w="9213215" h="5260340">
                  <a:moveTo>
                    <a:pt x="824604" y="1365911"/>
                  </a:moveTo>
                  <a:lnTo>
                    <a:pt x="799630" y="1365911"/>
                  </a:lnTo>
                </a:path>
                <a:path w="9213215" h="5260340">
                  <a:moveTo>
                    <a:pt x="774623" y="1365911"/>
                  </a:moveTo>
                  <a:lnTo>
                    <a:pt x="749649" y="1365911"/>
                  </a:lnTo>
                </a:path>
                <a:path w="9213215" h="5260340">
                  <a:moveTo>
                    <a:pt x="724668" y="1365911"/>
                  </a:moveTo>
                  <a:lnTo>
                    <a:pt x="699693" y="1365911"/>
                  </a:lnTo>
                </a:path>
                <a:path w="9213215" h="5260340">
                  <a:moveTo>
                    <a:pt x="9147728" y="1415881"/>
                  </a:moveTo>
                  <a:lnTo>
                    <a:pt x="9145733" y="1415885"/>
                  </a:lnTo>
                </a:path>
                <a:path w="9213215" h="5260340">
                  <a:moveTo>
                    <a:pt x="9120778" y="1415885"/>
                  </a:moveTo>
                  <a:lnTo>
                    <a:pt x="9095759" y="1415885"/>
                  </a:lnTo>
                </a:path>
                <a:path w="9213215" h="5260340">
                  <a:moveTo>
                    <a:pt x="9070740" y="1415885"/>
                  </a:moveTo>
                  <a:lnTo>
                    <a:pt x="9045721" y="1415885"/>
                  </a:lnTo>
                </a:path>
                <a:path w="9213215" h="5260340">
                  <a:moveTo>
                    <a:pt x="9020765" y="1415885"/>
                  </a:moveTo>
                  <a:lnTo>
                    <a:pt x="8995810" y="1415885"/>
                  </a:lnTo>
                </a:path>
                <a:path w="9213215" h="5260340">
                  <a:moveTo>
                    <a:pt x="8970791" y="1415885"/>
                  </a:moveTo>
                  <a:lnTo>
                    <a:pt x="8945835" y="1415885"/>
                  </a:lnTo>
                </a:path>
                <a:path w="9213215" h="5260340">
                  <a:moveTo>
                    <a:pt x="8920816" y="1415885"/>
                  </a:moveTo>
                  <a:lnTo>
                    <a:pt x="8895861" y="1415885"/>
                  </a:lnTo>
                </a:path>
                <a:path w="9213215" h="5260340">
                  <a:moveTo>
                    <a:pt x="8870842" y="1415885"/>
                  </a:moveTo>
                  <a:lnTo>
                    <a:pt x="8845823" y="1415885"/>
                  </a:lnTo>
                </a:path>
                <a:path w="9213215" h="5260340">
                  <a:moveTo>
                    <a:pt x="8820867" y="1415885"/>
                  </a:moveTo>
                  <a:lnTo>
                    <a:pt x="8795912" y="1415885"/>
                  </a:lnTo>
                </a:path>
                <a:path w="9213215" h="5260340">
                  <a:moveTo>
                    <a:pt x="8770893" y="1415885"/>
                  </a:moveTo>
                  <a:lnTo>
                    <a:pt x="8745937" y="1415885"/>
                  </a:lnTo>
                </a:path>
                <a:path w="9213215" h="5260340">
                  <a:moveTo>
                    <a:pt x="8720918" y="1415885"/>
                  </a:moveTo>
                  <a:lnTo>
                    <a:pt x="8695963" y="1415885"/>
                  </a:lnTo>
                </a:path>
                <a:path w="9213215" h="5260340">
                  <a:moveTo>
                    <a:pt x="8670944" y="1415885"/>
                  </a:moveTo>
                  <a:lnTo>
                    <a:pt x="8645925" y="1415885"/>
                  </a:lnTo>
                </a:path>
                <a:path w="9213215" h="5260340">
                  <a:moveTo>
                    <a:pt x="8620969" y="1415885"/>
                  </a:moveTo>
                  <a:lnTo>
                    <a:pt x="8595950" y="1415885"/>
                  </a:lnTo>
                </a:path>
                <a:path w="9213215" h="5260340">
                  <a:moveTo>
                    <a:pt x="8570995" y="1415885"/>
                  </a:moveTo>
                  <a:lnTo>
                    <a:pt x="8546039" y="1415885"/>
                  </a:lnTo>
                </a:path>
                <a:path w="9213215" h="5260340">
                  <a:moveTo>
                    <a:pt x="8521020" y="1415885"/>
                  </a:moveTo>
                  <a:lnTo>
                    <a:pt x="8496001" y="1415885"/>
                  </a:lnTo>
                </a:path>
                <a:path w="9213215" h="5260340">
                  <a:moveTo>
                    <a:pt x="8471046" y="1415885"/>
                  </a:moveTo>
                  <a:lnTo>
                    <a:pt x="8446027" y="1415885"/>
                  </a:lnTo>
                </a:path>
                <a:path w="9213215" h="5260340">
                  <a:moveTo>
                    <a:pt x="8421071" y="1415885"/>
                  </a:moveTo>
                  <a:lnTo>
                    <a:pt x="8396052" y="1415885"/>
                  </a:lnTo>
                </a:path>
                <a:path w="9213215" h="5260340">
                  <a:moveTo>
                    <a:pt x="8371097" y="1415885"/>
                  </a:moveTo>
                  <a:lnTo>
                    <a:pt x="8346078" y="1415885"/>
                  </a:lnTo>
                </a:path>
                <a:path w="9213215" h="5260340">
                  <a:moveTo>
                    <a:pt x="8321122" y="1415885"/>
                  </a:moveTo>
                  <a:lnTo>
                    <a:pt x="8296103" y="1415885"/>
                  </a:lnTo>
                </a:path>
                <a:path w="9213215" h="5260340">
                  <a:moveTo>
                    <a:pt x="8271148" y="1415885"/>
                  </a:moveTo>
                  <a:lnTo>
                    <a:pt x="8246129" y="1415885"/>
                  </a:lnTo>
                </a:path>
                <a:path w="9213215" h="5260340">
                  <a:moveTo>
                    <a:pt x="8221173" y="1415885"/>
                  </a:moveTo>
                  <a:lnTo>
                    <a:pt x="8196154" y="1415885"/>
                  </a:lnTo>
                </a:path>
                <a:path w="9213215" h="5260340">
                  <a:moveTo>
                    <a:pt x="8171199" y="1415885"/>
                  </a:moveTo>
                  <a:lnTo>
                    <a:pt x="8146180" y="1415885"/>
                  </a:lnTo>
                </a:path>
                <a:path w="9213215" h="5260340">
                  <a:moveTo>
                    <a:pt x="8121224" y="1415885"/>
                  </a:moveTo>
                  <a:lnTo>
                    <a:pt x="8096205" y="1415885"/>
                  </a:lnTo>
                </a:path>
                <a:path w="9213215" h="5260340">
                  <a:moveTo>
                    <a:pt x="8071250" y="1415885"/>
                  </a:moveTo>
                  <a:lnTo>
                    <a:pt x="8046231" y="1415885"/>
                  </a:lnTo>
                </a:path>
                <a:path w="9213215" h="5260340">
                  <a:moveTo>
                    <a:pt x="8021212" y="1415885"/>
                  </a:moveTo>
                  <a:lnTo>
                    <a:pt x="7996256" y="1415885"/>
                  </a:lnTo>
                </a:path>
                <a:path w="9213215" h="5260340">
                  <a:moveTo>
                    <a:pt x="7971237" y="1415885"/>
                  </a:moveTo>
                  <a:lnTo>
                    <a:pt x="7946282" y="1415885"/>
                  </a:lnTo>
                </a:path>
                <a:path w="9213215" h="5260340">
                  <a:moveTo>
                    <a:pt x="7921326" y="1415885"/>
                  </a:moveTo>
                  <a:lnTo>
                    <a:pt x="7896307" y="1415885"/>
                  </a:lnTo>
                </a:path>
                <a:path w="9213215" h="5260340">
                  <a:moveTo>
                    <a:pt x="7871352" y="1415885"/>
                  </a:moveTo>
                  <a:lnTo>
                    <a:pt x="7846333" y="1415885"/>
                  </a:lnTo>
                </a:path>
                <a:path w="9213215" h="5260340">
                  <a:moveTo>
                    <a:pt x="7821314" y="1415885"/>
                  </a:moveTo>
                  <a:lnTo>
                    <a:pt x="7796358" y="1415885"/>
                  </a:lnTo>
                </a:path>
                <a:path w="9213215" h="5260340">
                  <a:moveTo>
                    <a:pt x="7771339" y="1415885"/>
                  </a:moveTo>
                  <a:lnTo>
                    <a:pt x="7746384" y="1415885"/>
                  </a:lnTo>
                </a:path>
                <a:path w="9213215" h="5260340">
                  <a:moveTo>
                    <a:pt x="7721365" y="1415885"/>
                  </a:moveTo>
                  <a:lnTo>
                    <a:pt x="7696409" y="1415885"/>
                  </a:lnTo>
                </a:path>
                <a:path w="9213215" h="5260340">
                  <a:moveTo>
                    <a:pt x="7671390" y="1415885"/>
                  </a:moveTo>
                  <a:lnTo>
                    <a:pt x="7646435" y="1415885"/>
                  </a:lnTo>
                </a:path>
                <a:path w="9213215" h="5260340">
                  <a:moveTo>
                    <a:pt x="7621416" y="1415885"/>
                  </a:moveTo>
                  <a:lnTo>
                    <a:pt x="7596460" y="1415885"/>
                  </a:lnTo>
                </a:path>
                <a:path w="9213215" h="5260340">
                  <a:moveTo>
                    <a:pt x="7571441" y="1415885"/>
                  </a:moveTo>
                  <a:lnTo>
                    <a:pt x="7546486" y="1415885"/>
                  </a:lnTo>
                </a:path>
                <a:path w="9213215" h="5260340">
                  <a:moveTo>
                    <a:pt x="7521467" y="1415885"/>
                  </a:moveTo>
                  <a:lnTo>
                    <a:pt x="7496511" y="1415885"/>
                  </a:lnTo>
                </a:path>
                <a:path w="9213215" h="5260340">
                  <a:moveTo>
                    <a:pt x="7471492" y="1415885"/>
                  </a:moveTo>
                  <a:lnTo>
                    <a:pt x="7446537" y="1415885"/>
                  </a:lnTo>
                </a:path>
                <a:path w="9213215" h="5260340">
                  <a:moveTo>
                    <a:pt x="7421518" y="1415885"/>
                  </a:moveTo>
                  <a:lnTo>
                    <a:pt x="7396562" y="1415885"/>
                  </a:lnTo>
                </a:path>
                <a:path w="9213215" h="5260340">
                  <a:moveTo>
                    <a:pt x="7371543" y="1415885"/>
                  </a:moveTo>
                  <a:lnTo>
                    <a:pt x="7346524" y="1415885"/>
                  </a:lnTo>
                </a:path>
                <a:path w="9213215" h="5260340">
                  <a:moveTo>
                    <a:pt x="7321569" y="1415885"/>
                  </a:moveTo>
                  <a:lnTo>
                    <a:pt x="7296613" y="1415885"/>
                  </a:lnTo>
                </a:path>
                <a:path w="9213215" h="5260340">
                  <a:moveTo>
                    <a:pt x="7271594" y="1415885"/>
                  </a:moveTo>
                  <a:lnTo>
                    <a:pt x="7246639" y="1415885"/>
                  </a:lnTo>
                </a:path>
                <a:path w="9213215" h="5260340">
                  <a:moveTo>
                    <a:pt x="7221620" y="1415885"/>
                  </a:moveTo>
                  <a:lnTo>
                    <a:pt x="7196601" y="1415885"/>
                  </a:lnTo>
                </a:path>
                <a:path w="9213215" h="5260340">
                  <a:moveTo>
                    <a:pt x="7171645" y="1415885"/>
                  </a:moveTo>
                  <a:lnTo>
                    <a:pt x="7146626" y="1415885"/>
                  </a:lnTo>
                </a:path>
                <a:path w="9213215" h="5260340">
                  <a:moveTo>
                    <a:pt x="7121671" y="1415885"/>
                  </a:moveTo>
                  <a:lnTo>
                    <a:pt x="7096652" y="1415885"/>
                  </a:lnTo>
                </a:path>
                <a:path w="9213215" h="5260340">
                  <a:moveTo>
                    <a:pt x="7071696" y="1415885"/>
                  </a:moveTo>
                  <a:lnTo>
                    <a:pt x="7046741" y="1415885"/>
                  </a:lnTo>
                </a:path>
                <a:path w="9213215" h="5260340">
                  <a:moveTo>
                    <a:pt x="7021722" y="1415885"/>
                  </a:moveTo>
                  <a:lnTo>
                    <a:pt x="6996703" y="1415885"/>
                  </a:lnTo>
                </a:path>
                <a:path w="9213215" h="5260340">
                  <a:moveTo>
                    <a:pt x="6971747" y="1415885"/>
                  </a:moveTo>
                  <a:lnTo>
                    <a:pt x="6946728" y="1415885"/>
                  </a:lnTo>
                </a:path>
                <a:path w="9213215" h="5260340">
                  <a:moveTo>
                    <a:pt x="6921773" y="1415885"/>
                  </a:moveTo>
                  <a:lnTo>
                    <a:pt x="6896754" y="1415885"/>
                  </a:lnTo>
                </a:path>
                <a:path w="9213215" h="5260340">
                  <a:moveTo>
                    <a:pt x="6871798" y="1415885"/>
                  </a:moveTo>
                  <a:lnTo>
                    <a:pt x="6846843" y="1415885"/>
                  </a:lnTo>
                </a:path>
                <a:path w="9213215" h="5260340">
                  <a:moveTo>
                    <a:pt x="6821824" y="1415885"/>
                  </a:moveTo>
                  <a:lnTo>
                    <a:pt x="6796805" y="1415885"/>
                  </a:lnTo>
                </a:path>
                <a:path w="9213215" h="5260340">
                  <a:moveTo>
                    <a:pt x="6771786" y="1415885"/>
                  </a:moveTo>
                  <a:lnTo>
                    <a:pt x="6746830" y="1415885"/>
                  </a:lnTo>
                </a:path>
                <a:path w="9213215" h="5260340">
                  <a:moveTo>
                    <a:pt x="6721875" y="1415885"/>
                  </a:moveTo>
                  <a:lnTo>
                    <a:pt x="6696856" y="1415885"/>
                  </a:lnTo>
                </a:path>
                <a:path w="9213215" h="5260340">
                  <a:moveTo>
                    <a:pt x="6671900" y="1415885"/>
                  </a:moveTo>
                  <a:lnTo>
                    <a:pt x="6646881" y="1415885"/>
                  </a:lnTo>
                </a:path>
                <a:path w="9213215" h="5260340">
                  <a:moveTo>
                    <a:pt x="6621926" y="1415885"/>
                  </a:moveTo>
                  <a:lnTo>
                    <a:pt x="6596907" y="1415885"/>
                  </a:lnTo>
                </a:path>
                <a:path w="9213215" h="5260340">
                  <a:moveTo>
                    <a:pt x="6571888" y="1415885"/>
                  </a:moveTo>
                  <a:lnTo>
                    <a:pt x="6546932" y="1415885"/>
                  </a:lnTo>
                </a:path>
                <a:path w="9213215" h="5260340">
                  <a:moveTo>
                    <a:pt x="6521977" y="1415885"/>
                  </a:moveTo>
                  <a:lnTo>
                    <a:pt x="6496958" y="1415885"/>
                  </a:lnTo>
                </a:path>
                <a:path w="9213215" h="5260340">
                  <a:moveTo>
                    <a:pt x="6471939" y="1415885"/>
                  </a:moveTo>
                  <a:lnTo>
                    <a:pt x="6446983" y="1415885"/>
                  </a:lnTo>
                </a:path>
                <a:path w="9213215" h="5260340">
                  <a:moveTo>
                    <a:pt x="6422028" y="1415885"/>
                  </a:moveTo>
                  <a:lnTo>
                    <a:pt x="6397009" y="1415885"/>
                  </a:lnTo>
                </a:path>
                <a:path w="9213215" h="5260340">
                  <a:moveTo>
                    <a:pt x="6372053" y="1415885"/>
                  </a:moveTo>
                  <a:lnTo>
                    <a:pt x="6347034" y="1415885"/>
                  </a:lnTo>
                </a:path>
                <a:path w="9213215" h="5260340">
                  <a:moveTo>
                    <a:pt x="6322015" y="1415885"/>
                  </a:moveTo>
                  <a:lnTo>
                    <a:pt x="6297060" y="1415885"/>
                  </a:lnTo>
                </a:path>
                <a:path w="9213215" h="5260340">
                  <a:moveTo>
                    <a:pt x="6272041" y="1415885"/>
                  </a:moveTo>
                  <a:lnTo>
                    <a:pt x="6247085" y="1415885"/>
                  </a:lnTo>
                </a:path>
                <a:path w="9213215" h="5260340">
                  <a:moveTo>
                    <a:pt x="6222066" y="1415885"/>
                  </a:moveTo>
                  <a:lnTo>
                    <a:pt x="6197111" y="1415885"/>
                  </a:lnTo>
                </a:path>
                <a:path w="9213215" h="5260340">
                  <a:moveTo>
                    <a:pt x="6172155" y="1415885"/>
                  </a:moveTo>
                  <a:lnTo>
                    <a:pt x="6147073" y="1415885"/>
                  </a:lnTo>
                </a:path>
                <a:path w="9213215" h="5260340">
                  <a:moveTo>
                    <a:pt x="6122117" y="1415885"/>
                  </a:moveTo>
                  <a:lnTo>
                    <a:pt x="6097162" y="1415885"/>
                  </a:lnTo>
                </a:path>
                <a:path w="9213215" h="5260340">
                  <a:moveTo>
                    <a:pt x="6072143" y="1415885"/>
                  </a:moveTo>
                  <a:lnTo>
                    <a:pt x="6047187" y="1415885"/>
                  </a:lnTo>
                </a:path>
                <a:path w="9213215" h="5260340">
                  <a:moveTo>
                    <a:pt x="6022168" y="1415885"/>
                  </a:moveTo>
                  <a:lnTo>
                    <a:pt x="5997213" y="1415885"/>
                  </a:lnTo>
                </a:path>
                <a:path w="9213215" h="5260340">
                  <a:moveTo>
                    <a:pt x="5972194" y="1415885"/>
                  </a:moveTo>
                  <a:lnTo>
                    <a:pt x="5947175" y="1415885"/>
                  </a:lnTo>
                </a:path>
                <a:path w="9213215" h="5260340">
                  <a:moveTo>
                    <a:pt x="5922219" y="1415885"/>
                  </a:moveTo>
                  <a:lnTo>
                    <a:pt x="5897264" y="1415885"/>
                  </a:lnTo>
                </a:path>
                <a:path w="9213215" h="5260340">
                  <a:moveTo>
                    <a:pt x="5872245" y="1415885"/>
                  </a:moveTo>
                  <a:lnTo>
                    <a:pt x="5847289" y="1415885"/>
                  </a:lnTo>
                </a:path>
                <a:path w="9213215" h="5260340">
                  <a:moveTo>
                    <a:pt x="5822270" y="1415885"/>
                  </a:moveTo>
                  <a:lnTo>
                    <a:pt x="5797315" y="1415885"/>
                  </a:lnTo>
                </a:path>
                <a:path w="9213215" h="5260340">
                  <a:moveTo>
                    <a:pt x="5772296" y="1415885"/>
                  </a:moveTo>
                  <a:lnTo>
                    <a:pt x="5747340" y="1415885"/>
                  </a:lnTo>
                </a:path>
                <a:path w="9213215" h="5260340">
                  <a:moveTo>
                    <a:pt x="5722321" y="1415885"/>
                  </a:moveTo>
                  <a:lnTo>
                    <a:pt x="5697302" y="1415885"/>
                  </a:lnTo>
                </a:path>
                <a:path w="9213215" h="5260340">
                  <a:moveTo>
                    <a:pt x="5672347" y="1415885"/>
                  </a:moveTo>
                  <a:lnTo>
                    <a:pt x="5647328" y="1415885"/>
                  </a:lnTo>
                </a:path>
                <a:path w="9213215" h="5260340">
                  <a:moveTo>
                    <a:pt x="5622372" y="1415885"/>
                  </a:moveTo>
                  <a:lnTo>
                    <a:pt x="5597353" y="1415885"/>
                  </a:lnTo>
                </a:path>
                <a:path w="9213215" h="5260340">
                  <a:moveTo>
                    <a:pt x="5572398" y="1415885"/>
                  </a:moveTo>
                  <a:lnTo>
                    <a:pt x="5547442" y="1415885"/>
                  </a:lnTo>
                </a:path>
                <a:path w="9213215" h="5260340">
                  <a:moveTo>
                    <a:pt x="5522423" y="1415885"/>
                  </a:moveTo>
                  <a:lnTo>
                    <a:pt x="5497404" y="1415885"/>
                  </a:lnTo>
                </a:path>
                <a:path w="9213215" h="5260340">
                  <a:moveTo>
                    <a:pt x="5472449" y="1415885"/>
                  </a:moveTo>
                  <a:lnTo>
                    <a:pt x="5447430" y="1415885"/>
                  </a:lnTo>
                </a:path>
                <a:path w="9213215" h="5260340">
                  <a:moveTo>
                    <a:pt x="5422474" y="1415885"/>
                  </a:moveTo>
                  <a:lnTo>
                    <a:pt x="5397455" y="1415885"/>
                  </a:lnTo>
                </a:path>
                <a:path w="9213215" h="5260340">
                  <a:moveTo>
                    <a:pt x="5372500" y="1415885"/>
                  </a:moveTo>
                  <a:lnTo>
                    <a:pt x="5347544" y="1415885"/>
                  </a:lnTo>
                </a:path>
                <a:path w="9213215" h="5260340">
                  <a:moveTo>
                    <a:pt x="5322525" y="1415885"/>
                  </a:moveTo>
                  <a:lnTo>
                    <a:pt x="5297506" y="1415885"/>
                  </a:lnTo>
                </a:path>
                <a:path w="9213215" h="5260340">
                  <a:moveTo>
                    <a:pt x="5272487" y="1415885"/>
                  </a:moveTo>
                  <a:lnTo>
                    <a:pt x="5247532" y="1415885"/>
                  </a:lnTo>
                </a:path>
                <a:path w="9213215" h="5260340">
                  <a:moveTo>
                    <a:pt x="5222576" y="1415885"/>
                  </a:moveTo>
                  <a:lnTo>
                    <a:pt x="5197557" y="1415885"/>
                  </a:lnTo>
                </a:path>
                <a:path w="9213215" h="5260340">
                  <a:moveTo>
                    <a:pt x="5172602" y="1415885"/>
                  </a:moveTo>
                  <a:lnTo>
                    <a:pt x="5147583" y="1415885"/>
                  </a:lnTo>
                </a:path>
                <a:path w="9213215" h="5260340">
                  <a:moveTo>
                    <a:pt x="5122627" y="1415885"/>
                  </a:moveTo>
                  <a:lnTo>
                    <a:pt x="5097608" y="1415885"/>
                  </a:lnTo>
                </a:path>
                <a:path w="9213215" h="5260340">
                  <a:moveTo>
                    <a:pt x="5072589" y="1415885"/>
                  </a:moveTo>
                  <a:lnTo>
                    <a:pt x="5047634" y="1415885"/>
                  </a:lnTo>
                </a:path>
                <a:path w="9213215" h="5260340">
                  <a:moveTo>
                    <a:pt x="5022678" y="1415885"/>
                  </a:moveTo>
                  <a:lnTo>
                    <a:pt x="4997659" y="1415885"/>
                  </a:lnTo>
                </a:path>
                <a:path w="9213215" h="5260340">
                  <a:moveTo>
                    <a:pt x="4972640" y="1415885"/>
                  </a:moveTo>
                  <a:lnTo>
                    <a:pt x="4947685" y="1415885"/>
                  </a:lnTo>
                </a:path>
                <a:path w="9213215" h="5260340">
                  <a:moveTo>
                    <a:pt x="4922729" y="1415885"/>
                  </a:moveTo>
                  <a:lnTo>
                    <a:pt x="4897710" y="1415885"/>
                  </a:lnTo>
                </a:path>
                <a:path w="9213215" h="5260340">
                  <a:moveTo>
                    <a:pt x="4872691" y="1415885"/>
                  </a:moveTo>
                  <a:lnTo>
                    <a:pt x="4847736" y="1415885"/>
                  </a:lnTo>
                </a:path>
                <a:path w="9213215" h="5260340">
                  <a:moveTo>
                    <a:pt x="4822717" y="1415885"/>
                  </a:moveTo>
                  <a:lnTo>
                    <a:pt x="4797761" y="1415885"/>
                  </a:lnTo>
                </a:path>
                <a:path w="9213215" h="5260340">
                  <a:moveTo>
                    <a:pt x="4772742" y="1415885"/>
                  </a:moveTo>
                  <a:lnTo>
                    <a:pt x="4747787" y="1415885"/>
                  </a:lnTo>
                </a:path>
                <a:path w="9213215" h="5260340">
                  <a:moveTo>
                    <a:pt x="4722768" y="1415885"/>
                  </a:moveTo>
                  <a:lnTo>
                    <a:pt x="4697812" y="1415885"/>
                  </a:lnTo>
                </a:path>
                <a:path w="9213215" h="5260340">
                  <a:moveTo>
                    <a:pt x="4672793" y="1415885"/>
                  </a:moveTo>
                  <a:lnTo>
                    <a:pt x="4647774" y="1415885"/>
                  </a:lnTo>
                </a:path>
                <a:path w="9213215" h="5260340">
                  <a:moveTo>
                    <a:pt x="4622819" y="1415885"/>
                  </a:moveTo>
                  <a:lnTo>
                    <a:pt x="4617398" y="1415904"/>
                  </a:lnTo>
                </a:path>
                <a:path w="9213215" h="5260340">
                  <a:moveTo>
                    <a:pt x="3473405" y="1415885"/>
                  </a:moveTo>
                  <a:lnTo>
                    <a:pt x="3448386" y="1415885"/>
                  </a:lnTo>
                </a:path>
                <a:path w="9213215" h="5260340">
                  <a:moveTo>
                    <a:pt x="3423431" y="1415885"/>
                  </a:moveTo>
                  <a:lnTo>
                    <a:pt x="3398412" y="1415885"/>
                  </a:lnTo>
                </a:path>
                <a:path w="9213215" h="5260340">
                  <a:moveTo>
                    <a:pt x="3373393" y="1415885"/>
                  </a:moveTo>
                  <a:lnTo>
                    <a:pt x="3348437" y="1415885"/>
                  </a:lnTo>
                </a:path>
                <a:path w="9213215" h="5260340">
                  <a:moveTo>
                    <a:pt x="3323418" y="1415885"/>
                  </a:moveTo>
                  <a:lnTo>
                    <a:pt x="3298463" y="1415885"/>
                  </a:lnTo>
                </a:path>
                <a:path w="9213215" h="5260340">
                  <a:moveTo>
                    <a:pt x="3273444" y="1415885"/>
                  </a:moveTo>
                  <a:lnTo>
                    <a:pt x="3248488" y="1415885"/>
                  </a:lnTo>
                </a:path>
                <a:path w="9213215" h="5260340">
                  <a:moveTo>
                    <a:pt x="3223469" y="1415885"/>
                  </a:moveTo>
                  <a:lnTo>
                    <a:pt x="3198514" y="1415885"/>
                  </a:lnTo>
                </a:path>
                <a:path w="9213215" h="5260340">
                  <a:moveTo>
                    <a:pt x="3173495" y="1415885"/>
                  </a:moveTo>
                  <a:lnTo>
                    <a:pt x="3148539" y="1415885"/>
                  </a:lnTo>
                </a:path>
                <a:path w="9213215" h="5260340">
                  <a:moveTo>
                    <a:pt x="3123520" y="1415885"/>
                  </a:moveTo>
                  <a:lnTo>
                    <a:pt x="3098565" y="1415885"/>
                  </a:lnTo>
                </a:path>
                <a:path w="9213215" h="5260340">
                  <a:moveTo>
                    <a:pt x="3073546" y="1415885"/>
                  </a:moveTo>
                  <a:lnTo>
                    <a:pt x="3048590" y="1415885"/>
                  </a:lnTo>
                </a:path>
                <a:path w="9213215" h="5260340">
                  <a:moveTo>
                    <a:pt x="3023571" y="1415885"/>
                  </a:moveTo>
                  <a:lnTo>
                    <a:pt x="2998616" y="1415885"/>
                  </a:lnTo>
                </a:path>
                <a:path w="9213215" h="5260340">
                  <a:moveTo>
                    <a:pt x="2973597" y="1415885"/>
                  </a:moveTo>
                  <a:lnTo>
                    <a:pt x="2948578" y="1415885"/>
                  </a:lnTo>
                </a:path>
                <a:path w="9213215" h="5260340">
                  <a:moveTo>
                    <a:pt x="2923622" y="1415885"/>
                  </a:moveTo>
                  <a:lnTo>
                    <a:pt x="2898667" y="1415885"/>
                  </a:lnTo>
                </a:path>
                <a:path w="9213215" h="5260340">
                  <a:moveTo>
                    <a:pt x="2873648" y="1415885"/>
                  </a:moveTo>
                  <a:lnTo>
                    <a:pt x="2848667" y="1415885"/>
                  </a:lnTo>
                </a:path>
                <a:path w="9213215" h="5260340">
                  <a:moveTo>
                    <a:pt x="2823692" y="1415885"/>
                  </a:moveTo>
                  <a:lnTo>
                    <a:pt x="2813424" y="1415885"/>
                  </a:lnTo>
                </a:path>
                <a:path w="9213215" h="5260340">
                  <a:moveTo>
                    <a:pt x="874566" y="1415885"/>
                  </a:moveTo>
                  <a:lnTo>
                    <a:pt x="849585" y="1415885"/>
                  </a:lnTo>
                </a:path>
                <a:path w="9213215" h="5260340">
                  <a:moveTo>
                    <a:pt x="824604" y="1415885"/>
                  </a:moveTo>
                  <a:lnTo>
                    <a:pt x="799630" y="1415885"/>
                  </a:lnTo>
                </a:path>
                <a:path w="9213215" h="5260340">
                  <a:moveTo>
                    <a:pt x="774623" y="1415885"/>
                  </a:moveTo>
                  <a:lnTo>
                    <a:pt x="749649" y="1415885"/>
                  </a:lnTo>
                </a:path>
                <a:path w="9213215" h="5260340">
                  <a:moveTo>
                    <a:pt x="724668" y="1415885"/>
                  </a:moveTo>
                  <a:lnTo>
                    <a:pt x="699693" y="1415885"/>
                  </a:lnTo>
                </a:path>
                <a:path w="9213215" h="5260340">
                  <a:moveTo>
                    <a:pt x="9120778" y="1465860"/>
                  </a:moveTo>
                  <a:lnTo>
                    <a:pt x="9095759" y="1465860"/>
                  </a:lnTo>
                </a:path>
                <a:path w="9213215" h="5260340">
                  <a:moveTo>
                    <a:pt x="9070740" y="1465860"/>
                  </a:moveTo>
                  <a:lnTo>
                    <a:pt x="9045721" y="1465860"/>
                  </a:lnTo>
                </a:path>
                <a:path w="9213215" h="5260340">
                  <a:moveTo>
                    <a:pt x="9020765" y="1465860"/>
                  </a:moveTo>
                  <a:lnTo>
                    <a:pt x="8995810" y="1465860"/>
                  </a:lnTo>
                </a:path>
                <a:path w="9213215" h="5260340">
                  <a:moveTo>
                    <a:pt x="8970791" y="1465860"/>
                  </a:moveTo>
                  <a:lnTo>
                    <a:pt x="8945835" y="1465860"/>
                  </a:lnTo>
                </a:path>
                <a:path w="9213215" h="5260340">
                  <a:moveTo>
                    <a:pt x="8920816" y="1465860"/>
                  </a:moveTo>
                  <a:lnTo>
                    <a:pt x="8895861" y="1465860"/>
                  </a:lnTo>
                </a:path>
                <a:path w="9213215" h="5260340">
                  <a:moveTo>
                    <a:pt x="8870842" y="1465860"/>
                  </a:moveTo>
                  <a:lnTo>
                    <a:pt x="8845823" y="1465860"/>
                  </a:lnTo>
                </a:path>
                <a:path w="9213215" h="5260340">
                  <a:moveTo>
                    <a:pt x="8820867" y="1465860"/>
                  </a:moveTo>
                  <a:lnTo>
                    <a:pt x="8795912" y="1465860"/>
                  </a:lnTo>
                </a:path>
                <a:path w="9213215" h="5260340">
                  <a:moveTo>
                    <a:pt x="8770893" y="1465860"/>
                  </a:moveTo>
                  <a:lnTo>
                    <a:pt x="8745937" y="1465860"/>
                  </a:lnTo>
                </a:path>
                <a:path w="9213215" h="5260340">
                  <a:moveTo>
                    <a:pt x="8720918" y="1465860"/>
                  </a:moveTo>
                  <a:lnTo>
                    <a:pt x="8695963" y="1465860"/>
                  </a:lnTo>
                </a:path>
                <a:path w="9213215" h="5260340">
                  <a:moveTo>
                    <a:pt x="8670944" y="1465860"/>
                  </a:moveTo>
                  <a:lnTo>
                    <a:pt x="8645925" y="1465860"/>
                  </a:lnTo>
                </a:path>
                <a:path w="9213215" h="5260340">
                  <a:moveTo>
                    <a:pt x="8620969" y="1465860"/>
                  </a:moveTo>
                  <a:lnTo>
                    <a:pt x="8595950" y="1465860"/>
                  </a:lnTo>
                </a:path>
                <a:path w="9213215" h="5260340">
                  <a:moveTo>
                    <a:pt x="8570995" y="1465860"/>
                  </a:moveTo>
                  <a:lnTo>
                    <a:pt x="8546039" y="1465860"/>
                  </a:lnTo>
                </a:path>
                <a:path w="9213215" h="5260340">
                  <a:moveTo>
                    <a:pt x="8521020" y="1465860"/>
                  </a:moveTo>
                  <a:lnTo>
                    <a:pt x="8496001" y="1465860"/>
                  </a:lnTo>
                </a:path>
                <a:path w="9213215" h="5260340">
                  <a:moveTo>
                    <a:pt x="8471046" y="1465860"/>
                  </a:moveTo>
                  <a:lnTo>
                    <a:pt x="8446027" y="1465860"/>
                  </a:lnTo>
                </a:path>
                <a:path w="9213215" h="5260340">
                  <a:moveTo>
                    <a:pt x="8421071" y="1465860"/>
                  </a:moveTo>
                  <a:lnTo>
                    <a:pt x="8396052" y="1465860"/>
                  </a:lnTo>
                </a:path>
                <a:path w="9213215" h="5260340">
                  <a:moveTo>
                    <a:pt x="8371097" y="1465860"/>
                  </a:moveTo>
                  <a:lnTo>
                    <a:pt x="8346078" y="1465860"/>
                  </a:lnTo>
                </a:path>
                <a:path w="9213215" h="5260340">
                  <a:moveTo>
                    <a:pt x="8321122" y="1465860"/>
                  </a:moveTo>
                  <a:lnTo>
                    <a:pt x="8296103" y="1465860"/>
                  </a:lnTo>
                </a:path>
                <a:path w="9213215" h="5260340">
                  <a:moveTo>
                    <a:pt x="8271148" y="1465860"/>
                  </a:moveTo>
                  <a:lnTo>
                    <a:pt x="8246129" y="1465860"/>
                  </a:lnTo>
                </a:path>
                <a:path w="9213215" h="5260340">
                  <a:moveTo>
                    <a:pt x="8221173" y="1465860"/>
                  </a:moveTo>
                  <a:lnTo>
                    <a:pt x="8196154" y="1465860"/>
                  </a:lnTo>
                </a:path>
                <a:path w="9213215" h="5260340">
                  <a:moveTo>
                    <a:pt x="8171199" y="1465860"/>
                  </a:moveTo>
                  <a:lnTo>
                    <a:pt x="8146180" y="1465860"/>
                  </a:lnTo>
                </a:path>
                <a:path w="9213215" h="5260340">
                  <a:moveTo>
                    <a:pt x="8121224" y="1465860"/>
                  </a:moveTo>
                  <a:lnTo>
                    <a:pt x="8096205" y="1465860"/>
                  </a:lnTo>
                </a:path>
                <a:path w="9213215" h="5260340">
                  <a:moveTo>
                    <a:pt x="8071250" y="1465860"/>
                  </a:moveTo>
                  <a:lnTo>
                    <a:pt x="8046231" y="1465860"/>
                  </a:lnTo>
                </a:path>
                <a:path w="9213215" h="5260340">
                  <a:moveTo>
                    <a:pt x="8021212" y="1465860"/>
                  </a:moveTo>
                  <a:lnTo>
                    <a:pt x="7996256" y="1465860"/>
                  </a:lnTo>
                </a:path>
                <a:path w="9213215" h="5260340">
                  <a:moveTo>
                    <a:pt x="7971237" y="1465860"/>
                  </a:moveTo>
                  <a:lnTo>
                    <a:pt x="7946282" y="1465860"/>
                  </a:lnTo>
                </a:path>
                <a:path w="9213215" h="5260340">
                  <a:moveTo>
                    <a:pt x="7921326" y="1465860"/>
                  </a:moveTo>
                  <a:lnTo>
                    <a:pt x="7896307" y="1465860"/>
                  </a:lnTo>
                </a:path>
                <a:path w="9213215" h="5260340">
                  <a:moveTo>
                    <a:pt x="7871352" y="1465860"/>
                  </a:moveTo>
                  <a:lnTo>
                    <a:pt x="7846333" y="1465860"/>
                  </a:lnTo>
                </a:path>
                <a:path w="9213215" h="5260340">
                  <a:moveTo>
                    <a:pt x="7821314" y="1465860"/>
                  </a:moveTo>
                  <a:lnTo>
                    <a:pt x="7796358" y="1465860"/>
                  </a:lnTo>
                </a:path>
                <a:path w="9213215" h="5260340">
                  <a:moveTo>
                    <a:pt x="7771339" y="1465860"/>
                  </a:moveTo>
                  <a:lnTo>
                    <a:pt x="7746384" y="1465860"/>
                  </a:lnTo>
                </a:path>
                <a:path w="9213215" h="5260340">
                  <a:moveTo>
                    <a:pt x="7721365" y="1465860"/>
                  </a:moveTo>
                  <a:lnTo>
                    <a:pt x="7696409" y="1465860"/>
                  </a:lnTo>
                </a:path>
                <a:path w="9213215" h="5260340">
                  <a:moveTo>
                    <a:pt x="7671390" y="1465860"/>
                  </a:moveTo>
                  <a:lnTo>
                    <a:pt x="7646435" y="1465860"/>
                  </a:lnTo>
                </a:path>
                <a:path w="9213215" h="5260340">
                  <a:moveTo>
                    <a:pt x="7621416" y="1465860"/>
                  </a:moveTo>
                  <a:lnTo>
                    <a:pt x="7596460" y="1465860"/>
                  </a:lnTo>
                </a:path>
                <a:path w="9213215" h="5260340">
                  <a:moveTo>
                    <a:pt x="7571441" y="1465860"/>
                  </a:moveTo>
                  <a:lnTo>
                    <a:pt x="7546486" y="1465860"/>
                  </a:lnTo>
                </a:path>
                <a:path w="9213215" h="5260340">
                  <a:moveTo>
                    <a:pt x="7521467" y="1465860"/>
                  </a:moveTo>
                  <a:lnTo>
                    <a:pt x="7496511" y="1465860"/>
                  </a:lnTo>
                </a:path>
                <a:path w="9213215" h="5260340">
                  <a:moveTo>
                    <a:pt x="7471492" y="1465860"/>
                  </a:moveTo>
                  <a:lnTo>
                    <a:pt x="7446537" y="1465860"/>
                  </a:lnTo>
                </a:path>
                <a:path w="9213215" h="5260340">
                  <a:moveTo>
                    <a:pt x="7421518" y="1465860"/>
                  </a:moveTo>
                  <a:lnTo>
                    <a:pt x="7396562" y="1465860"/>
                  </a:lnTo>
                </a:path>
                <a:path w="9213215" h="5260340">
                  <a:moveTo>
                    <a:pt x="7371543" y="1465860"/>
                  </a:moveTo>
                  <a:lnTo>
                    <a:pt x="7346524" y="1465860"/>
                  </a:lnTo>
                </a:path>
                <a:path w="9213215" h="5260340">
                  <a:moveTo>
                    <a:pt x="7321569" y="1465860"/>
                  </a:moveTo>
                  <a:lnTo>
                    <a:pt x="7296613" y="1465860"/>
                  </a:lnTo>
                </a:path>
                <a:path w="9213215" h="5260340">
                  <a:moveTo>
                    <a:pt x="7271594" y="1465860"/>
                  </a:moveTo>
                  <a:lnTo>
                    <a:pt x="7246639" y="1465860"/>
                  </a:lnTo>
                </a:path>
                <a:path w="9213215" h="5260340">
                  <a:moveTo>
                    <a:pt x="7221620" y="1465860"/>
                  </a:moveTo>
                  <a:lnTo>
                    <a:pt x="7196601" y="1465860"/>
                  </a:lnTo>
                </a:path>
                <a:path w="9213215" h="5260340">
                  <a:moveTo>
                    <a:pt x="7171645" y="1465860"/>
                  </a:moveTo>
                  <a:lnTo>
                    <a:pt x="7146626" y="1465860"/>
                  </a:lnTo>
                </a:path>
                <a:path w="9213215" h="5260340">
                  <a:moveTo>
                    <a:pt x="7121671" y="1465860"/>
                  </a:moveTo>
                  <a:lnTo>
                    <a:pt x="7096652" y="1465860"/>
                  </a:lnTo>
                </a:path>
                <a:path w="9213215" h="5260340">
                  <a:moveTo>
                    <a:pt x="7071696" y="1465860"/>
                  </a:moveTo>
                  <a:lnTo>
                    <a:pt x="7046741" y="1465860"/>
                  </a:lnTo>
                </a:path>
                <a:path w="9213215" h="5260340">
                  <a:moveTo>
                    <a:pt x="7021722" y="1465860"/>
                  </a:moveTo>
                  <a:lnTo>
                    <a:pt x="6996703" y="1465860"/>
                  </a:lnTo>
                </a:path>
                <a:path w="9213215" h="5260340">
                  <a:moveTo>
                    <a:pt x="6971747" y="1465860"/>
                  </a:moveTo>
                  <a:lnTo>
                    <a:pt x="6946728" y="1465860"/>
                  </a:lnTo>
                </a:path>
                <a:path w="9213215" h="5260340">
                  <a:moveTo>
                    <a:pt x="6921773" y="1465860"/>
                  </a:moveTo>
                  <a:lnTo>
                    <a:pt x="6896754" y="1465860"/>
                  </a:lnTo>
                </a:path>
                <a:path w="9213215" h="5260340">
                  <a:moveTo>
                    <a:pt x="6871798" y="1465860"/>
                  </a:moveTo>
                  <a:lnTo>
                    <a:pt x="6846843" y="1465860"/>
                  </a:lnTo>
                </a:path>
                <a:path w="9213215" h="5260340">
                  <a:moveTo>
                    <a:pt x="6821824" y="1465860"/>
                  </a:moveTo>
                  <a:lnTo>
                    <a:pt x="6796805" y="1465860"/>
                  </a:lnTo>
                </a:path>
                <a:path w="9213215" h="5260340">
                  <a:moveTo>
                    <a:pt x="6771786" y="1465860"/>
                  </a:moveTo>
                  <a:lnTo>
                    <a:pt x="6746830" y="1465860"/>
                  </a:lnTo>
                </a:path>
                <a:path w="9213215" h="5260340">
                  <a:moveTo>
                    <a:pt x="6721875" y="1465860"/>
                  </a:moveTo>
                  <a:lnTo>
                    <a:pt x="6696856" y="1465860"/>
                  </a:lnTo>
                </a:path>
                <a:path w="9213215" h="5260340">
                  <a:moveTo>
                    <a:pt x="6671900" y="1465860"/>
                  </a:moveTo>
                  <a:lnTo>
                    <a:pt x="6646881" y="1465860"/>
                  </a:lnTo>
                </a:path>
                <a:path w="9213215" h="5260340">
                  <a:moveTo>
                    <a:pt x="6621926" y="1465860"/>
                  </a:moveTo>
                  <a:lnTo>
                    <a:pt x="6596907" y="1465860"/>
                  </a:lnTo>
                </a:path>
                <a:path w="9213215" h="5260340">
                  <a:moveTo>
                    <a:pt x="6571888" y="1465860"/>
                  </a:moveTo>
                  <a:lnTo>
                    <a:pt x="6546932" y="1465860"/>
                  </a:lnTo>
                </a:path>
                <a:path w="9213215" h="5260340">
                  <a:moveTo>
                    <a:pt x="6521977" y="1465860"/>
                  </a:moveTo>
                  <a:lnTo>
                    <a:pt x="6496958" y="1465860"/>
                  </a:lnTo>
                </a:path>
                <a:path w="9213215" h="5260340">
                  <a:moveTo>
                    <a:pt x="6471939" y="1465860"/>
                  </a:moveTo>
                  <a:lnTo>
                    <a:pt x="6446983" y="1465860"/>
                  </a:lnTo>
                </a:path>
                <a:path w="9213215" h="5260340">
                  <a:moveTo>
                    <a:pt x="6422028" y="1465860"/>
                  </a:moveTo>
                  <a:lnTo>
                    <a:pt x="6397009" y="1465860"/>
                  </a:lnTo>
                </a:path>
                <a:path w="9213215" h="5260340">
                  <a:moveTo>
                    <a:pt x="6372053" y="1465860"/>
                  </a:moveTo>
                  <a:lnTo>
                    <a:pt x="6347034" y="1465860"/>
                  </a:lnTo>
                </a:path>
                <a:path w="9213215" h="5260340">
                  <a:moveTo>
                    <a:pt x="3261506" y="1465860"/>
                  </a:moveTo>
                  <a:lnTo>
                    <a:pt x="3248488" y="1465860"/>
                  </a:lnTo>
                </a:path>
                <a:path w="9213215" h="5260340">
                  <a:moveTo>
                    <a:pt x="3223469" y="1465860"/>
                  </a:moveTo>
                  <a:lnTo>
                    <a:pt x="3198514" y="1465860"/>
                  </a:lnTo>
                </a:path>
                <a:path w="9213215" h="5260340">
                  <a:moveTo>
                    <a:pt x="3173495" y="1465860"/>
                  </a:moveTo>
                  <a:lnTo>
                    <a:pt x="3148539" y="1465860"/>
                  </a:lnTo>
                </a:path>
                <a:path w="9213215" h="5260340">
                  <a:moveTo>
                    <a:pt x="3123520" y="1465860"/>
                  </a:moveTo>
                  <a:lnTo>
                    <a:pt x="3098565" y="1465860"/>
                  </a:lnTo>
                </a:path>
                <a:path w="9213215" h="5260340">
                  <a:moveTo>
                    <a:pt x="3073546" y="1465860"/>
                  </a:moveTo>
                  <a:lnTo>
                    <a:pt x="3048590" y="1465860"/>
                  </a:lnTo>
                </a:path>
                <a:path w="9213215" h="5260340">
                  <a:moveTo>
                    <a:pt x="3023571" y="1465860"/>
                  </a:moveTo>
                  <a:lnTo>
                    <a:pt x="2998616" y="1465860"/>
                  </a:lnTo>
                </a:path>
                <a:path w="9213215" h="5260340">
                  <a:moveTo>
                    <a:pt x="2973597" y="1465860"/>
                  </a:moveTo>
                  <a:lnTo>
                    <a:pt x="2948578" y="1465860"/>
                  </a:lnTo>
                </a:path>
                <a:path w="9213215" h="5260340">
                  <a:moveTo>
                    <a:pt x="2923622" y="1465860"/>
                  </a:moveTo>
                  <a:lnTo>
                    <a:pt x="2898667" y="1465860"/>
                  </a:lnTo>
                </a:path>
                <a:path w="9213215" h="5260340">
                  <a:moveTo>
                    <a:pt x="2873648" y="1465860"/>
                  </a:moveTo>
                  <a:lnTo>
                    <a:pt x="2848667" y="1465860"/>
                  </a:lnTo>
                </a:path>
                <a:path w="9213215" h="5260340">
                  <a:moveTo>
                    <a:pt x="2823692" y="1465860"/>
                  </a:moveTo>
                  <a:lnTo>
                    <a:pt x="2813424" y="1465860"/>
                  </a:lnTo>
                </a:path>
                <a:path w="9213215" h="5260340">
                  <a:moveTo>
                    <a:pt x="874566" y="1465860"/>
                  </a:moveTo>
                  <a:lnTo>
                    <a:pt x="849585" y="1465860"/>
                  </a:lnTo>
                </a:path>
                <a:path w="9213215" h="5260340">
                  <a:moveTo>
                    <a:pt x="824604" y="1465860"/>
                  </a:moveTo>
                  <a:lnTo>
                    <a:pt x="799630" y="1465860"/>
                  </a:lnTo>
                </a:path>
                <a:path w="9213215" h="5260340">
                  <a:moveTo>
                    <a:pt x="774623" y="1465860"/>
                  </a:moveTo>
                  <a:lnTo>
                    <a:pt x="749649" y="1465860"/>
                  </a:lnTo>
                </a:path>
                <a:path w="9213215" h="5260340">
                  <a:moveTo>
                    <a:pt x="724668" y="1465860"/>
                  </a:moveTo>
                  <a:lnTo>
                    <a:pt x="699693" y="1465860"/>
                  </a:lnTo>
                </a:path>
                <a:path w="9213215" h="5260340">
                  <a:moveTo>
                    <a:pt x="9120778" y="1515834"/>
                  </a:moveTo>
                  <a:lnTo>
                    <a:pt x="9095759" y="1515834"/>
                  </a:lnTo>
                </a:path>
                <a:path w="9213215" h="5260340">
                  <a:moveTo>
                    <a:pt x="9070740" y="1515834"/>
                  </a:moveTo>
                  <a:lnTo>
                    <a:pt x="9045721" y="1515834"/>
                  </a:lnTo>
                </a:path>
                <a:path w="9213215" h="5260340">
                  <a:moveTo>
                    <a:pt x="9020765" y="1515834"/>
                  </a:moveTo>
                  <a:lnTo>
                    <a:pt x="8995810" y="1515834"/>
                  </a:lnTo>
                </a:path>
                <a:path w="9213215" h="5260340">
                  <a:moveTo>
                    <a:pt x="8970791" y="1515834"/>
                  </a:moveTo>
                  <a:lnTo>
                    <a:pt x="8945835" y="1515834"/>
                  </a:lnTo>
                </a:path>
                <a:path w="9213215" h="5260340">
                  <a:moveTo>
                    <a:pt x="8920816" y="1515834"/>
                  </a:moveTo>
                  <a:lnTo>
                    <a:pt x="8895861" y="1515834"/>
                  </a:lnTo>
                </a:path>
                <a:path w="9213215" h="5260340">
                  <a:moveTo>
                    <a:pt x="8870842" y="1515834"/>
                  </a:moveTo>
                  <a:lnTo>
                    <a:pt x="8845823" y="1515834"/>
                  </a:lnTo>
                </a:path>
                <a:path w="9213215" h="5260340">
                  <a:moveTo>
                    <a:pt x="8820867" y="1515834"/>
                  </a:moveTo>
                  <a:lnTo>
                    <a:pt x="8795912" y="1515834"/>
                  </a:lnTo>
                </a:path>
                <a:path w="9213215" h="5260340">
                  <a:moveTo>
                    <a:pt x="8770893" y="1515834"/>
                  </a:moveTo>
                  <a:lnTo>
                    <a:pt x="8745937" y="1515834"/>
                  </a:lnTo>
                </a:path>
                <a:path w="9213215" h="5260340">
                  <a:moveTo>
                    <a:pt x="8720918" y="1515834"/>
                  </a:moveTo>
                  <a:lnTo>
                    <a:pt x="8695963" y="1515834"/>
                  </a:lnTo>
                </a:path>
                <a:path w="9213215" h="5260340">
                  <a:moveTo>
                    <a:pt x="8670944" y="1515834"/>
                  </a:moveTo>
                  <a:lnTo>
                    <a:pt x="8645925" y="1515834"/>
                  </a:lnTo>
                </a:path>
                <a:path w="9213215" h="5260340">
                  <a:moveTo>
                    <a:pt x="8620969" y="1515834"/>
                  </a:moveTo>
                  <a:lnTo>
                    <a:pt x="8595950" y="1515834"/>
                  </a:lnTo>
                </a:path>
                <a:path w="9213215" h="5260340">
                  <a:moveTo>
                    <a:pt x="8570995" y="1515834"/>
                  </a:moveTo>
                  <a:lnTo>
                    <a:pt x="8546039" y="1515834"/>
                  </a:lnTo>
                </a:path>
                <a:path w="9213215" h="5260340">
                  <a:moveTo>
                    <a:pt x="8521020" y="1515834"/>
                  </a:moveTo>
                  <a:lnTo>
                    <a:pt x="8496001" y="1515834"/>
                  </a:lnTo>
                </a:path>
                <a:path w="9213215" h="5260340">
                  <a:moveTo>
                    <a:pt x="8471046" y="1515834"/>
                  </a:moveTo>
                  <a:lnTo>
                    <a:pt x="8446027" y="1515834"/>
                  </a:lnTo>
                </a:path>
                <a:path w="9213215" h="5260340">
                  <a:moveTo>
                    <a:pt x="8421071" y="1515834"/>
                  </a:moveTo>
                  <a:lnTo>
                    <a:pt x="8396052" y="1515834"/>
                  </a:lnTo>
                </a:path>
                <a:path w="9213215" h="5260340">
                  <a:moveTo>
                    <a:pt x="8371097" y="1515834"/>
                  </a:moveTo>
                  <a:lnTo>
                    <a:pt x="8346078" y="1515834"/>
                  </a:lnTo>
                </a:path>
                <a:path w="9213215" h="5260340">
                  <a:moveTo>
                    <a:pt x="8321122" y="1515834"/>
                  </a:moveTo>
                  <a:lnTo>
                    <a:pt x="8296103" y="1515834"/>
                  </a:lnTo>
                </a:path>
                <a:path w="9213215" h="5260340">
                  <a:moveTo>
                    <a:pt x="8271148" y="1515834"/>
                  </a:moveTo>
                  <a:lnTo>
                    <a:pt x="8246129" y="1515834"/>
                  </a:lnTo>
                </a:path>
                <a:path w="9213215" h="5260340">
                  <a:moveTo>
                    <a:pt x="8221173" y="1515834"/>
                  </a:moveTo>
                  <a:lnTo>
                    <a:pt x="8196154" y="1515834"/>
                  </a:lnTo>
                </a:path>
                <a:path w="9213215" h="5260340">
                  <a:moveTo>
                    <a:pt x="8171199" y="1515834"/>
                  </a:moveTo>
                  <a:lnTo>
                    <a:pt x="8146180" y="1515834"/>
                  </a:lnTo>
                </a:path>
                <a:path w="9213215" h="5260340">
                  <a:moveTo>
                    <a:pt x="8121224" y="1515834"/>
                  </a:moveTo>
                  <a:lnTo>
                    <a:pt x="8096205" y="1515834"/>
                  </a:lnTo>
                </a:path>
                <a:path w="9213215" h="5260340">
                  <a:moveTo>
                    <a:pt x="8071250" y="1515834"/>
                  </a:moveTo>
                  <a:lnTo>
                    <a:pt x="8046231" y="1515834"/>
                  </a:lnTo>
                </a:path>
                <a:path w="9213215" h="5260340">
                  <a:moveTo>
                    <a:pt x="8021212" y="1515834"/>
                  </a:moveTo>
                  <a:lnTo>
                    <a:pt x="7996256" y="1515834"/>
                  </a:lnTo>
                </a:path>
                <a:path w="9213215" h="5260340">
                  <a:moveTo>
                    <a:pt x="7971237" y="1515834"/>
                  </a:moveTo>
                  <a:lnTo>
                    <a:pt x="7946282" y="1515834"/>
                  </a:lnTo>
                </a:path>
                <a:path w="9213215" h="5260340">
                  <a:moveTo>
                    <a:pt x="7921326" y="1515834"/>
                  </a:moveTo>
                  <a:lnTo>
                    <a:pt x="7896307" y="1515834"/>
                  </a:lnTo>
                </a:path>
                <a:path w="9213215" h="5260340">
                  <a:moveTo>
                    <a:pt x="7871352" y="1515834"/>
                  </a:moveTo>
                  <a:lnTo>
                    <a:pt x="7846333" y="1515834"/>
                  </a:lnTo>
                </a:path>
                <a:path w="9213215" h="5260340">
                  <a:moveTo>
                    <a:pt x="7821314" y="1515834"/>
                  </a:moveTo>
                  <a:lnTo>
                    <a:pt x="7796358" y="1515834"/>
                  </a:lnTo>
                </a:path>
                <a:path w="9213215" h="5260340">
                  <a:moveTo>
                    <a:pt x="7771339" y="1515834"/>
                  </a:moveTo>
                  <a:lnTo>
                    <a:pt x="7746384" y="1515834"/>
                  </a:lnTo>
                </a:path>
                <a:path w="9213215" h="5260340">
                  <a:moveTo>
                    <a:pt x="7721365" y="1515834"/>
                  </a:moveTo>
                  <a:lnTo>
                    <a:pt x="7696409" y="1515834"/>
                  </a:lnTo>
                </a:path>
                <a:path w="9213215" h="5260340">
                  <a:moveTo>
                    <a:pt x="7671390" y="1515834"/>
                  </a:moveTo>
                  <a:lnTo>
                    <a:pt x="7646435" y="1515834"/>
                  </a:lnTo>
                </a:path>
                <a:path w="9213215" h="5260340">
                  <a:moveTo>
                    <a:pt x="7621416" y="1515834"/>
                  </a:moveTo>
                  <a:lnTo>
                    <a:pt x="7596460" y="1515834"/>
                  </a:lnTo>
                </a:path>
                <a:path w="9213215" h="5260340">
                  <a:moveTo>
                    <a:pt x="7571441" y="1515834"/>
                  </a:moveTo>
                  <a:lnTo>
                    <a:pt x="7546486" y="1515834"/>
                  </a:lnTo>
                </a:path>
                <a:path w="9213215" h="5260340">
                  <a:moveTo>
                    <a:pt x="7521467" y="1515834"/>
                  </a:moveTo>
                  <a:lnTo>
                    <a:pt x="7496511" y="1515834"/>
                  </a:lnTo>
                </a:path>
                <a:path w="9213215" h="5260340">
                  <a:moveTo>
                    <a:pt x="7471492" y="1515834"/>
                  </a:moveTo>
                  <a:lnTo>
                    <a:pt x="7446537" y="1515834"/>
                  </a:lnTo>
                </a:path>
                <a:path w="9213215" h="5260340">
                  <a:moveTo>
                    <a:pt x="7421518" y="1515834"/>
                  </a:moveTo>
                  <a:lnTo>
                    <a:pt x="7396562" y="1515834"/>
                  </a:lnTo>
                </a:path>
                <a:path w="9213215" h="5260340">
                  <a:moveTo>
                    <a:pt x="7371543" y="1515834"/>
                  </a:moveTo>
                  <a:lnTo>
                    <a:pt x="7346524" y="1515834"/>
                  </a:lnTo>
                </a:path>
                <a:path w="9213215" h="5260340">
                  <a:moveTo>
                    <a:pt x="7321569" y="1515834"/>
                  </a:moveTo>
                  <a:lnTo>
                    <a:pt x="7296613" y="1515834"/>
                  </a:lnTo>
                </a:path>
                <a:path w="9213215" h="5260340">
                  <a:moveTo>
                    <a:pt x="7271594" y="1515834"/>
                  </a:moveTo>
                  <a:lnTo>
                    <a:pt x="7246639" y="1515834"/>
                  </a:lnTo>
                </a:path>
                <a:path w="9213215" h="5260340">
                  <a:moveTo>
                    <a:pt x="7221620" y="1515834"/>
                  </a:moveTo>
                  <a:lnTo>
                    <a:pt x="7196601" y="1515834"/>
                  </a:lnTo>
                </a:path>
                <a:path w="9213215" h="5260340">
                  <a:moveTo>
                    <a:pt x="7171645" y="1515834"/>
                  </a:moveTo>
                  <a:lnTo>
                    <a:pt x="7146626" y="1515834"/>
                  </a:lnTo>
                </a:path>
                <a:path w="9213215" h="5260340">
                  <a:moveTo>
                    <a:pt x="7121671" y="1515834"/>
                  </a:moveTo>
                  <a:lnTo>
                    <a:pt x="7096652" y="1515834"/>
                  </a:lnTo>
                </a:path>
                <a:path w="9213215" h="5260340">
                  <a:moveTo>
                    <a:pt x="7071696" y="1515834"/>
                  </a:moveTo>
                  <a:lnTo>
                    <a:pt x="7046741" y="1515834"/>
                  </a:lnTo>
                </a:path>
                <a:path w="9213215" h="5260340">
                  <a:moveTo>
                    <a:pt x="7021722" y="1515834"/>
                  </a:moveTo>
                  <a:lnTo>
                    <a:pt x="6996703" y="1515834"/>
                  </a:lnTo>
                </a:path>
                <a:path w="9213215" h="5260340">
                  <a:moveTo>
                    <a:pt x="6971747" y="1515834"/>
                  </a:moveTo>
                  <a:lnTo>
                    <a:pt x="6946728" y="1515834"/>
                  </a:lnTo>
                </a:path>
                <a:path w="9213215" h="5260340">
                  <a:moveTo>
                    <a:pt x="6921773" y="1515834"/>
                  </a:moveTo>
                  <a:lnTo>
                    <a:pt x="6896754" y="1515834"/>
                  </a:lnTo>
                </a:path>
                <a:path w="9213215" h="5260340">
                  <a:moveTo>
                    <a:pt x="6871798" y="1515834"/>
                  </a:moveTo>
                  <a:lnTo>
                    <a:pt x="6846843" y="1515834"/>
                  </a:lnTo>
                </a:path>
                <a:path w="9213215" h="5260340">
                  <a:moveTo>
                    <a:pt x="6821824" y="1515834"/>
                  </a:moveTo>
                  <a:lnTo>
                    <a:pt x="6796805" y="1515834"/>
                  </a:lnTo>
                </a:path>
                <a:path w="9213215" h="5260340">
                  <a:moveTo>
                    <a:pt x="6771786" y="1515834"/>
                  </a:moveTo>
                  <a:lnTo>
                    <a:pt x="6746830" y="1515834"/>
                  </a:lnTo>
                </a:path>
                <a:path w="9213215" h="5260340">
                  <a:moveTo>
                    <a:pt x="6721875" y="1515834"/>
                  </a:moveTo>
                  <a:lnTo>
                    <a:pt x="6696856" y="1515834"/>
                  </a:lnTo>
                </a:path>
                <a:path w="9213215" h="5260340">
                  <a:moveTo>
                    <a:pt x="6671900" y="1515834"/>
                  </a:moveTo>
                  <a:lnTo>
                    <a:pt x="6646881" y="1515834"/>
                  </a:lnTo>
                </a:path>
                <a:path w="9213215" h="5260340">
                  <a:moveTo>
                    <a:pt x="6621926" y="1515834"/>
                  </a:moveTo>
                  <a:lnTo>
                    <a:pt x="6596907" y="1515834"/>
                  </a:lnTo>
                </a:path>
                <a:path w="9213215" h="5260340">
                  <a:moveTo>
                    <a:pt x="6571888" y="1515834"/>
                  </a:moveTo>
                  <a:lnTo>
                    <a:pt x="6546932" y="1515834"/>
                  </a:lnTo>
                </a:path>
                <a:path w="9213215" h="5260340">
                  <a:moveTo>
                    <a:pt x="6521977" y="1515834"/>
                  </a:moveTo>
                  <a:lnTo>
                    <a:pt x="6496958" y="1515834"/>
                  </a:lnTo>
                </a:path>
                <a:path w="9213215" h="5260340">
                  <a:moveTo>
                    <a:pt x="6471939" y="1515834"/>
                  </a:moveTo>
                  <a:lnTo>
                    <a:pt x="6446983" y="1515834"/>
                  </a:lnTo>
                </a:path>
                <a:path w="9213215" h="5260340">
                  <a:moveTo>
                    <a:pt x="6422028" y="1515834"/>
                  </a:moveTo>
                  <a:lnTo>
                    <a:pt x="6397009" y="1515834"/>
                  </a:lnTo>
                </a:path>
                <a:path w="9213215" h="5260340">
                  <a:moveTo>
                    <a:pt x="6372053" y="1515834"/>
                  </a:moveTo>
                  <a:lnTo>
                    <a:pt x="6347034" y="1515834"/>
                  </a:lnTo>
                </a:path>
                <a:path w="9213215" h="5260340">
                  <a:moveTo>
                    <a:pt x="3120917" y="1515834"/>
                  </a:moveTo>
                  <a:lnTo>
                    <a:pt x="3098565" y="1515834"/>
                  </a:lnTo>
                </a:path>
                <a:path w="9213215" h="5260340">
                  <a:moveTo>
                    <a:pt x="3073546" y="1515834"/>
                  </a:moveTo>
                  <a:lnTo>
                    <a:pt x="3048590" y="1515834"/>
                  </a:lnTo>
                </a:path>
                <a:path w="9213215" h="5260340">
                  <a:moveTo>
                    <a:pt x="3023571" y="1515834"/>
                  </a:moveTo>
                  <a:lnTo>
                    <a:pt x="2998616" y="1515834"/>
                  </a:lnTo>
                </a:path>
                <a:path w="9213215" h="5260340">
                  <a:moveTo>
                    <a:pt x="2973597" y="1515834"/>
                  </a:moveTo>
                  <a:lnTo>
                    <a:pt x="2948578" y="1515834"/>
                  </a:lnTo>
                </a:path>
                <a:path w="9213215" h="5260340">
                  <a:moveTo>
                    <a:pt x="2923622" y="1515834"/>
                  </a:moveTo>
                  <a:lnTo>
                    <a:pt x="2898667" y="1515834"/>
                  </a:lnTo>
                </a:path>
                <a:path w="9213215" h="5260340">
                  <a:moveTo>
                    <a:pt x="2873648" y="1515834"/>
                  </a:moveTo>
                  <a:lnTo>
                    <a:pt x="2848667" y="1515834"/>
                  </a:lnTo>
                </a:path>
                <a:path w="9213215" h="5260340">
                  <a:moveTo>
                    <a:pt x="2823692" y="1515834"/>
                  </a:moveTo>
                  <a:lnTo>
                    <a:pt x="2813424" y="1515834"/>
                  </a:lnTo>
                </a:path>
                <a:path w="9213215" h="5260340">
                  <a:moveTo>
                    <a:pt x="874566" y="1515834"/>
                  </a:moveTo>
                  <a:lnTo>
                    <a:pt x="849585" y="1515834"/>
                  </a:lnTo>
                </a:path>
                <a:path w="9213215" h="5260340">
                  <a:moveTo>
                    <a:pt x="824604" y="1515834"/>
                  </a:moveTo>
                  <a:lnTo>
                    <a:pt x="799630" y="1515834"/>
                  </a:lnTo>
                </a:path>
                <a:path w="9213215" h="5260340">
                  <a:moveTo>
                    <a:pt x="774623" y="1515834"/>
                  </a:moveTo>
                  <a:lnTo>
                    <a:pt x="749649" y="1515834"/>
                  </a:lnTo>
                </a:path>
                <a:path w="9213215" h="5260340">
                  <a:moveTo>
                    <a:pt x="724668" y="1515834"/>
                  </a:moveTo>
                  <a:lnTo>
                    <a:pt x="699693" y="1515834"/>
                  </a:lnTo>
                </a:path>
                <a:path w="9213215" h="5260340">
                  <a:moveTo>
                    <a:pt x="9120778" y="1565809"/>
                  </a:moveTo>
                  <a:lnTo>
                    <a:pt x="9095759" y="1565809"/>
                  </a:lnTo>
                </a:path>
                <a:path w="9213215" h="5260340">
                  <a:moveTo>
                    <a:pt x="9070740" y="1565809"/>
                  </a:moveTo>
                  <a:lnTo>
                    <a:pt x="9045721" y="1565809"/>
                  </a:lnTo>
                </a:path>
                <a:path w="9213215" h="5260340">
                  <a:moveTo>
                    <a:pt x="9020765" y="1565809"/>
                  </a:moveTo>
                  <a:lnTo>
                    <a:pt x="8995810" y="1565809"/>
                  </a:lnTo>
                </a:path>
                <a:path w="9213215" h="5260340">
                  <a:moveTo>
                    <a:pt x="8970791" y="1565809"/>
                  </a:moveTo>
                  <a:lnTo>
                    <a:pt x="8945835" y="1565809"/>
                  </a:lnTo>
                </a:path>
                <a:path w="9213215" h="5260340">
                  <a:moveTo>
                    <a:pt x="8920816" y="1565809"/>
                  </a:moveTo>
                  <a:lnTo>
                    <a:pt x="8895861" y="1565809"/>
                  </a:lnTo>
                </a:path>
                <a:path w="9213215" h="5260340">
                  <a:moveTo>
                    <a:pt x="8870842" y="1565809"/>
                  </a:moveTo>
                  <a:lnTo>
                    <a:pt x="8845823" y="1565809"/>
                  </a:lnTo>
                </a:path>
                <a:path w="9213215" h="5260340">
                  <a:moveTo>
                    <a:pt x="8820867" y="1565809"/>
                  </a:moveTo>
                  <a:lnTo>
                    <a:pt x="8795912" y="1565809"/>
                  </a:lnTo>
                </a:path>
                <a:path w="9213215" h="5260340">
                  <a:moveTo>
                    <a:pt x="8770893" y="1565809"/>
                  </a:moveTo>
                  <a:lnTo>
                    <a:pt x="8745937" y="1565809"/>
                  </a:lnTo>
                </a:path>
                <a:path w="9213215" h="5260340">
                  <a:moveTo>
                    <a:pt x="8720918" y="1565809"/>
                  </a:moveTo>
                  <a:lnTo>
                    <a:pt x="8695963" y="1565809"/>
                  </a:lnTo>
                </a:path>
                <a:path w="9213215" h="5260340">
                  <a:moveTo>
                    <a:pt x="8670944" y="1565809"/>
                  </a:moveTo>
                  <a:lnTo>
                    <a:pt x="8645925" y="1565809"/>
                  </a:lnTo>
                </a:path>
                <a:path w="9213215" h="5260340">
                  <a:moveTo>
                    <a:pt x="8620969" y="1565809"/>
                  </a:moveTo>
                  <a:lnTo>
                    <a:pt x="8595950" y="1565809"/>
                  </a:lnTo>
                </a:path>
                <a:path w="9213215" h="5260340">
                  <a:moveTo>
                    <a:pt x="8570995" y="1565809"/>
                  </a:moveTo>
                  <a:lnTo>
                    <a:pt x="8546039" y="1565809"/>
                  </a:lnTo>
                </a:path>
                <a:path w="9213215" h="5260340">
                  <a:moveTo>
                    <a:pt x="8521020" y="1565809"/>
                  </a:moveTo>
                  <a:lnTo>
                    <a:pt x="8496001" y="1565809"/>
                  </a:lnTo>
                </a:path>
                <a:path w="9213215" h="5260340">
                  <a:moveTo>
                    <a:pt x="8471046" y="1565809"/>
                  </a:moveTo>
                  <a:lnTo>
                    <a:pt x="8446027" y="1565809"/>
                  </a:lnTo>
                </a:path>
                <a:path w="9213215" h="5260340">
                  <a:moveTo>
                    <a:pt x="8421071" y="1565809"/>
                  </a:moveTo>
                  <a:lnTo>
                    <a:pt x="8396052" y="1565809"/>
                  </a:lnTo>
                </a:path>
                <a:path w="9213215" h="5260340">
                  <a:moveTo>
                    <a:pt x="8371097" y="1565809"/>
                  </a:moveTo>
                  <a:lnTo>
                    <a:pt x="8346078" y="1565809"/>
                  </a:lnTo>
                </a:path>
                <a:path w="9213215" h="5260340">
                  <a:moveTo>
                    <a:pt x="8321122" y="1565809"/>
                  </a:moveTo>
                  <a:lnTo>
                    <a:pt x="8296103" y="1565809"/>
                  </a:lnTo>
                </a:path>
                <a:path w="9213215" h="5260340">
                  <a:moveTo>
                    <a:pt x="8271148" y="1565809"/>
                  </a:moveTo>
                  <a:lnTo>
                    <a:pt x="8246129" y="1565809"/>
                  </a:lnTo>
                </a:path>
                <a:path w="9213215" h="5260340">
                  <a:moveTo>
                    <a:pt x="8221173" y="1565809"/>
                  </a:moveTo>
                  <a:lnTo>
                    <a:pt x="8196154" y="1565809"/>
                  </a:lnTo>
                </a:path>
                <a:path w="9213215" h="5260340">
                  <a:moveTo>
                    <a:pt x="8171199" y="1565809"/>
                  </a:moveTo>
                  <a:lnTo>
                    <a:pt x="8146180" y="1565809"/>
                  </a:lnTo>
                </a:path>
                <a:path w="9213215" h="5260340">
                  <a:moveTo>
                    <a:pt x="8121224" y="1565809"/>
                  </a:moveTo>
                  <a:lnTo>
                    <a:pt x="8096205" y="1565809"/>
                  </a:lnTo>
                </a:path>
                <a:path w="9213215" h="5260340">
                  <a:moveTo>
                    <a:pt x="8071250" y="1565809"/>
                  </a:moveTo>
                  <a:lnTo>
                    <a:pt x="8046231" y="1565809"/>
                  </a:lnTo>
                </a:path>
                <a:path w="9213215" h="5260340">
                  <a:moveTo>
                    <a:pt x="8021212" y="1565809"/>
                  </a:moveTo>
                  <a:lnTo>
                    <a:pt x="7996256" y="1565809"/>
                  </a:lnTo>
                </a:path>
                <a:path w="9213215" h="5260340">
                  <a:moveTo>
                    <a:pt x="7971237" y="1565809"/>
                  </a:moveTo>
                  <a:lnTo>
                    <a:pt x="7946282" y="1565809"/>
                  </a:lnTo>
                </a:path>
                <a:path w="9213215" h="5260340">
                  <a:moveTo>
                    <a:pt x="7921326" y="1565809"/>
                  </a:moveTo>
                  <a:lnTo>
                    <a:pt x="7896307" y="1565809"/>
                  </a:lnTo>
                </a:path>
                <a:path w="9213215" h="5260340">
                  <a:moveTo>
                    <a:pt x="7871352" y="1565809"/>
                  </a:moveTo>
                  <a:lnTo>
                    <a:pt x="7846333" y="1565809"/>
                  </a:lnTo>
                </a:path>
                <a:path w="9213215" h="5260340">
                  <a:moveTo>
                    <a:pt x="7821314" y="1565809"/>
                  </a:moveTo>
                  <a:lnTo>
                    <a:pt x="7796358" y="1565809"/>
                  </a:lnTo>
                </a:path>
                <a:path w="9213215" h="5260340">
                  <a:moveTo>
                    <a:pt x="7771339" y="1565809"/>
                  </a:moveTo>
                  <a:lnTo>
                    <a:pt x="7746384" y="1565809"/>
                  </a:lnTo>
                </a:path>
                <a:path w="9213215" h="5260340">
                  <a:moveTo>
                    <a:pt x="7721365" y="1565809"/>
                  </a:moveTo>
                  <a:lnTo>
                    <a:pt x="7696409" y="1565809"/>
                  </a:lnTo>
                </a:path>
                <a:path w="9213215" h="5260340">
                  <a:moveTo>
                    <a:pt x="7671390" y="1565809"/>
                  </a:moveTo>
                  <a:lnTo>
                    <a:pt x="7646435" y="1565809"/>
                  </a:lnTo>
                </a:path>
                <a:path w="9213215" h="5260340">
                  <a:moveTo>
                    <a:pt x="7621416" y="1565809"/>
                  </a:moveTo>
                  <a:lnTo>
                    <a:pt x="7596460" y="1565809"/>
                  </a:lnTo>
                </a:path>
                <a:path w="9213215" h="5260340">
                  <a:moveTo>
                    <a:pt x="7571441" y="1565809"/>
                  </a:moveTo>
                  <a:lnTo>
                    <a:pt x="7546486" y="1565809"/>
                  </a:lnTo>
                </a:path>
                <a:path w="9213215" h="5260340">
                  <a:moveTo>
                    <a:pt x="7521467" y="1565809"/>
                  </a:moveTo>
                  <a:lnTo>
                    <a:pt x="7496511" y="1565809"/>
                  </a:lnTo>
                </a:path>
                <a:path w="9213215" h="5260340">
                  <a:moveTo>
                    <a:pt x="7471492" y="1565809"/>
                  </a:moveTo>
                  <a:lnTo>
                    <a:pt x="7446537" y="1565809"/>
                  </a:lnTo>
                </a:path>
                <a:path w="9213215" h="5260340">
                  <a:moveTo>
                    <a:pt x="7421518" y="1565809"/>
                  </a:moveTo>
                  <a:lnTo>
                    <a:pt x="7396562" y="1565809"/>
                  </a:lnTo>
                </a:path>
                <a:path w="9213215" h="5260340">
                  <a:moveTo>
                    <a:pt x="7371543" y="1565809"/>
                  </a:moveTo>
                  <a:lnTo>
                    <a:pt x="7346524" y="1565809"/>
                  </a:lnTo>
                </a:path>
                <a:path w="9213215" h="5260340">
                  <a:moveTo>
                    <a:pt x="7321569" y="1565809"/>
                  </a:moveTo>
                  <a:lnTo>
                    <a:pt x="7296613" y="1565809"/>
                  </a:lnTo>
                </a:path>
                <a:path w="9213215" h="5260340">
                  <a:moveTo>
                    <a:pt x="7271594" y="1565809"/>
                  </a:moveTo>
                  <a:lnTo>
                    <a:pt x="7246639" y="1565809"/>
                  </a:lnTo>
                </a:path>
                <a:path w="9213215" h="5260340">
                  <a:moveTo>
                    <a:pt x="7221620" y="1565809"/>
                  </a:moveTo>
                  <a:lnTo>
                    <a:pt x="7196601" y="1565809"/>
                  </a:lnTo>
                </a:path>
                <a:path w="9213215" h="5260340">
                  <a:moveTo>
                    <a:pt x="7171645" y="1565809"/>
                  </a:moveTo>
                  <a:lnTo>
                    <a:pt x="7146626" y="1565809"/>
                  </a:lnTo>
                </a:path>
                <a:path w="9213215" h="5260340">
                  <a:moveTo>
                    <a:pt x="7121671" y="1565809"/>
                  </a:moveTo>
                  <a:lnTo>
                    <a:pt x="7096652" y="1565809"/>
                  </a:lnTo>
                </a:path>
                <a:path w="9213215" h="5260340">
                  <a:moveTo>
                    <a:pt x="7071696" y="1565809"/>
                  </a:moveTo>
                  <a:lnTo>
                    <a:pt x="7046741" y="1565809"/>
                  </a:lnTo>
                </a:path>
                <a:path w="9213215" h="5260340">
                  <a:moveTo>
                    <a:pt x="7021722" y="1565809"/>
                  </a:moveTo>
                  <a:lnTo>
                    <a:pt x="6996703" y="1565809"/>
                  </a:lnTo>
                </a:path>
                <a:path w="9213215" h="5260340">
                  <a:moveTo>
                    <a:pt x="6971747" y="1565809"/>
                  </a:moveTo>
                  <a:lnTo>
                    <a:pt x="6946728" y="1565809"/>
                  </a:lnTo>
                </a:path>
                <a:path w="9213215" h="5260340">
                  <a:moveTo>
                    <a:pt x="6921773" y="1565809"/>
                  </a:moveTo>
                  <a:lnTo>
                    <a:pt x="6896754" y="1565809"/>
                  </a:lnTo>
                </a:path>
                <a:path w="9213215" h="5260340">
                  <a:moveTo>
                    <a:pt x="6871798" y="1565809"/>
                  </a:moveTo>
                  <a:lnTo>
                    <a:pt x="6846843" y="1565809"/>
                  </a:lnTo>
                </a:path>
                <a:path w="9213215" h="5260340">
                  <a:moveTo>
                    <a:pt x="6821824" y="1565809"/>
                  </a:moveTo>
                  <a:lnTo>
                    <a:pt x="6796805" y="1565809"/>
                  </a:lnTo>
                </a:path>
                <a:path w="9213215" h="5260340">
                  <a:moveTo>
                    <a:pt x="6771786" y="1565809"/>
                  </a:moveTo>
                  <a:lnTo>
                    <a:pt x="6746830" y="1565809"/>
                  </a:lnTo>
                </a:path>
                <a:path w="9213215" h="5260340">
                  <a:moveTo>
                    <a:pt x="6721875" y="1565809"/>
                  </a:moveTo>
                  <a:lnTo>
                    <a:pt x="6696856" y="1565809"/>
                  </a:lnTo>
                </a:path>
                <a:path w="9213215" h="5260340">
                  <a:moveTo>
                    <a:pt x="6671900" y="1565809"/>
                  </a:moveTo>
                  <a:lnTo>
                    <a:pt x="6646881" y="1565809"/>
                  </a:lnTo>
                </a:path>
                <a:path w="9213215" h="5260340">
                  <a:moveTo>
                    <a:pt x="6621926" y="1565809"/>
                  </a:moveTo>
                  <a:lnTo>
                    <a:pt x="6596907" y="1565809"/>
                  </a:lnTo>
                </a:path>
                <a:path w="9213215" h="5260340">
                  <a:moveTo>
                    <a:pt x="6571888" y="1565809"/>
                  </a:moveTo>
                  <a:lnTo>
                    <a:pt x="6546932" y="1565809"/>
                  </a:lnTo>
                </a:path>
                <a:path w="9213215" h="5260340">
                  <a:moveTo>
                    <a:pt x="6521977" y="1565809"/>
                  </a:moveTo>
                  <a:lnTo>
                    <a:pt x="6496958" y="1565809"/>
                  </a:lnTo>
                </a:path>
                <a:path w="9213215" h="5260340">
                  <a:moveTo>
                    <a:pt x="6471939" y="1565809"/>
                  </a:moveTo>
                  <a:lnTo>
                    <a:pt x="6446983" y="1565809"/>
                  </a:lnTo>
                </a:path>
                <a:path w="9213215" h="5260340">
                  <a:moveTo>
                    <a:pt x="6422028" y="1565809"/>
                  </a:moveTo>
                  <a:lnTo>
                    <a:pt x="6397009" y="1565809"/>
                  </a:lnTo>
                </a:path>
                <a:path w="9213215" h="5260340">
                  <a:moveTo>
                    <a:pt x="6372053" y="1565809"/>
                  </a:moveTo>
                  <a:lnTo>
                    <a:pt x="6347034" y="1565809"/>
                  </a:lnTo>
                </a:path>
                <a:path w="9213215" h="5260340">
                  <a:moveTo>
                    <a:pt x="2917844" y="1565809"/>
                  </a:moveTo>
                  <a:lnTo>
                    <a:pt x="2898667" y="1565809"/>
                  </a:lnTo>
                </a:path>
                <a:path w="9213215" h="5260340">
                  <a:moveTo>
                    <a:pt x="2873648" y="1565809"/>
                  </a:moveTo>
                  <a:lnTo>
                    <a:pt x="2848667" y="1565809"/>
                  </a:lnTo>
                </a:path>
                <a:path w="9213215" h="5260340">
                  <a:moveTo>
                    <a:pt x="2823692" y="1565809"/>
                  </a:moveTo>
                  <a:lnTo>
                    <a:pt x="2813424" y="1565809"/>
                  </a:lnTo>
                </a:path>
                <a:path w="9213215" h="5260340">
                  <a:moveTo>
                    <a:pt x="874566" y="1565809"/>
                  </a:moveTo>
                  <a:lnTo>
                    <a:pt x="849585" y="1565809"/>
                  </a:lnTo>
                </a:path>
                <a:path w="9213215" h="5260340">
                  <a:moveTo>
                    <a:pt x="824604" y="1565809"/>
                  </a:moveTo>
                  <a:lnTo>
                    <a:pt x="799630" y="1565809"/>
                  </a:lnTo>
                </a:path>
                <a:path w="9213215" h="5260340">
                  <a:moveTo>
                    <a:pt x="774623" y="1565809"/>
                  </a:moveTo>
                  <a:lnTo>
                    <a:pt x="749649" y="1565809"/>
                  </a:lnTo>
                </a:path>
                <a:path w="9213215" h="5260340">
                  <a:moveTo>
                    <a:pt x="724668" y="1565809"/>
                  </a:moveTo>
                  <a:lnTo>
                    <a:pt x="699693" y="1565809"/>
                  </a:lnTo>
                </a:path>
                <a:path w="9213215" h="5260340">
                  <a:moveTo>
                    <a:pt x="9120778" y="1615783"/>
                  </a:moveTo>
                  <a:lnTo>
                    <a:pt x="9095759" y="1615783"/>
                  </a:lnTo>
                </a:path>
                <a:path w="9213215" h="5260340">
                  <a:moveTo>
                    <a:pt x="9070740" y="1615783"/>
                  </a:moveTo>
                  <a:lnTo>
                    <a:pt x="9045721" y="1615783"/>
                  </a:lnTo>
                </a:path>
                <a:path w="9213215" h="5260340">
                  <a:moveTo>
                    <a:pt x="9020765" y="1615783"/>
                  </a:moveTo>
                  <a:lnTo>
                    <a:pt x="8995810" y="1615783"/>
                  </a:lnTo>
                </a:path>
                <a:path w="9213215" h="5260340">
                  <a:moveTo>
                    <a:pt x="8970791" y="1615783"/>
                  </a:moveTo>
                  <a:lnTo>
                    <a:pt x="8945835" y="1615783"/>
                  </a:lnTo>
                </a:path>
                <a:path w="9213215" h="5260340">
                  <a:moveTo>
                    <a:pt x="8920816" y="1615783"/>
                  </a:moveTo>
                  <a:lnTo>
                    <a:pt x="8895861" y="1615783"/>
                  </a:lnTo>
                </a:path>
                <a:path w="9213215" h="5260340">
                  <a:moveTo>
                    <a:pt x="8870842" y="1615783"/>
                  </a:moveTo>
                  <a:lnTo>
                    <a:pt x="8845823" y="1615783"/>
                  </a:lnTo>
                </a:path>
                <a:path w="9213215" h="5260340">
                  <a:moveTo>
                    <a:pt x="8820867" y="1615783"/>
                  </a:moveTo>
                  <a:lnTo>
                    <a:pt x="8795912" y="1615783"/>
                  </a:lnTo>
                </a:path>
                <a:path w="9213215" h="5260340">
                  <a:moveTo>
                    <a:pt x="8770893" y="1615783"/>
                  </a:moveTo>
                  <a:lnTo>
                    <a:pt x="8745937" y="1615783"/>
                  </a:lnTo>
                </a:path>
                <a:path w="9213215" h="5260340">
                  <a:moveTo>
                    <a:pt x="8720918" y="1615783"/>
                  </a:moveTo>
                  <a:lnTo>
                    <a:pt x="8695963" y="1615783"/>
                  </a:lnTo>
                </a:path>
                <a:path w="9213215" h="5260340">
                  <a:moveTo>
                    <a:pt x="8670944" y="1615783"/>
                  </a:moveTo>
                  <a:lnTo>
                    <a:pt x="8645925" y="1615783"/>
                  </a:lnTo>
                </a:path>
                <a:path w="9213215" h="5260340">
                  <a:moveTo>
                    <a:pt x="8620969" y="1615783"/>
                  </a:moveTo>
                  <a:lnTo>
                    <a:pt x="8595950" y="1615783"/>
                  </a:lnTo>
                </a:path>
                <a:path w="9213215" h="5260340">
                  <a:moveTo>
                    <a:pt x="8570995" y="1615783"/>
                  </a:moveTo>
                  <a:lnTo>
                    <a:pt x="8546039" y="1615783"/>
                  </a:lnTo>
                </a:path>
                <a:path w="9213215" h="5260340">
                  <a:moveTo>
                    <a:pt x="8521020" y="1615783"/>
                  </a:moveTo>
                  <a:lnTo>
                    <a:pt x="8496001" y="1615783"/>
                  </a:lnTo>
                </a:path>
                <a:path w="9213215" h="5260340">
                  <a:moveTo>
                    <a:pt x="8471046" y="1615783"/>
                  </a:moveTo>
                  <a:lnTo>
                    <a:pt x="8446027" y="1615783"/>
                  </a:lnTo>
                </a:path>
                <a:path w="9213215" h="5260340">
                  <a:moveTo>
                    <a:pt x="8421071" y="1615783"/>
                  </a:moveTo>
                  <a:lnTo>
                    <a:pt x="8396052" y="1615783"/>
                  </a:lnTo>
                </a:path>
                <a:path w="9213215" h="5260340">
                  <a:moveTo>
                    <a:pt x="8371097" y="1615783"/>
                  </a:moveTo>
                  <a:lnTo>
                    <a:pt x="8346078" y="1615783"/>
                  </a:lnTo>
                </a:path>
                <a:path w="9213215" h="5260340">
                  <a:moveTo>
                    <a:pt x="8321122" y="1615783"/>
                  </a:moveTo>
                  <a:lnTo>
                    <a:pt x="8296103" y="1615783"/>
                  </a:lnTo>
                </a:path>
                <a:path w="9213215" h="5260340">
                  <a:moveTo>
                    <a:pt x="8271148" y="1615783"/>
                  </a:moveTo>
                  <a:lnTo>
                    <a:pt x="8246129" y="1615783"/>
                  </a:lnTo>
                </a:path>
                <a:path w="9213215" h="5260340">
                  <a:moveTo>
                    <a:pt x="8221173" y="1615783"/>
                  </a:moveTo>
                  <a:lnTo>
                    <a:pt x="8196154" y="1615783"/>
                  </a:lnTo>
                </a:path>
                <a:path w="9213215" h="5260340">
                  <a:moveTo>
                    <a:pt x="8171199" y="1615783"/>
                  </a:moveTo>
                  <a:lnTo>
                    <a:pt x="8146180" y="1615783"/>
                  </a:lnTo>
                </a:path>
                <a:path w="9213215" h="5260340">
                  <a:moveTo>
                    <a:pt x="8121224" y="1615783"/>
                  </a:moveTo>
                  <a:lnTo>
                    <a:pt x="8096205" y="1615783"/>
                  </a:lnTo>
                </a:path>
                <a:path w="9213215" h="5260340">
                  <a:moveTo>
                    <a:pt x="8071250" y="1615783"/>
                  </a:moveTo>
                  <a:lnTo>
                    <a:pt x="8046231" y="1615783"/>
                  </a:lnTo>
                </a:path>
                <a:path w="9213215" h="5260340">
                  <a:moveTo>
                    <a:pt x="8021212" y="1615783"/>
                  </a:moveTo>
                  <a:lnTo>
                    <a:pt x="7996256" y="1615783"/>
                  </a:lnTo>
                </a:path>
                <a:path w="9213215" h="5260340">
                  <a:moveTo>
                    <a:pt x="7971237" y="1615783"/>
                  </a:moveTo>
                  <a:lnTo>
                    <a:pt x="7946282" y="1615783"/>
                  </a:lnTo>
                </a:path>
                <a:path w="9213215" h="5260340">
                  <a:moveTo>
                    <a:pt x="7921326" y="1615783"/>
                  </a:moveTo>
                  <a:lnTo>
                    <a:pt x="7896307" y="1615783"/>
                  </a:lnTo>
                </a:path>
                <a:path w="9213215" h="5260340">
                  <a:moveTo>
                    <a:pt x="7871352" y="1615783"/>
                  </a:moveTo>
                  <a:lnTo>
                    <a:pt x="7846333" y="1615783"/>
                  </a:lnTo>
                </a:path>
                <a:path w="9213215" h="5260340">
                  <a:moveTo>
                    <a:pt x="7821314" y="1615783"/>
                  </a:moveTo>
                  <a:lnTo>
                    <a:pt x="7796358" y="1615783"/>
                  </a:lnTo>
                </a:path>
                <a:path w="9213215" h="5260340">
                  <a:moveTo>
                    <a:pt x="7771339" y="1615783"/>
                  </a:moveTo>
                  <a:lnTo>
                    <a:pt x="7746384" y="1615783"/>
                  </a:lnTo>
                </a:path>
                <a:path w="9213215" h="5260340">
                  <a:moveTo>
                    <a:pt x="7721365" y="1615783"/>
                  </a:moveTo>
                  <a:lnTo>
                    <a:pt x="7696409" y="1615783"/>
                  </a:lnTo>
                </a:path>
                <a:path w="9213215" h="5260340">
                  <a:moveTo>
                    <a:pt x="7671390" y="1615783"/>
                  </a:moveTo>
                  <a:lnTo>
                    <a:pt x="7646435" y="1615783"/>
                  </a:lnTo>
                </a:path>
                <a:path w="9213215" h="5260340">
                  <a:moveTo>
                    <a:pt x="7621416" y="1615783"/>
                  </a:moveTo>
                  <a:lnTo>
                    <a:pt x="7596460" y="1615783"/>
                  </a:lnTo>
                </a:path>
                <a:path w="9213215" h="5260340">
                  <a:moveTo>
                    <a:pt x="7571441" y="1615783"/>
                  </a:moveTo>
                  <a:lnTo>
                    <a:pt x="7546486" y="1615783"/>
                  </a:lnTo>
                </a:path>
                <a:path w="9213215" h="5260340">
                  <a:moveTo>
                    <a:pt x="7521467" y="1615783"/>
                  </a:moveTo>
                  <a:lnTo>
                    <a:pt x="7496511" y="1615783"/>
                  </a:lnTo>
                </a:path>
                <a:path w="9213215" h="5260340">
                  <a:moveTo>
                    <a:pt x="7471492" y="1615783"/>
                  </a:moveTo>
                  <a:lnTo>
                    <a:pt x="7446537" y="1615783"/>
                  </a:lnTo>
                </a:path>
                <a:path w="9213215" h="5260340">
                  <a:moveTo>
                    <a:pt x="7421518" y="1615783"/>
                  </a:moveTo>
                  <a:lnTo>
                    <a:pt x="7396562" y="1615783"/>
                  </a:lnTo>
                </a:path>
                <a:path w="9213215" h="5260340">
                  <a:moveTo>
                    <a:pt x="7371543" y="1615783"/>
                  </a:moveTo>
                  <a:lnTo>
                    <a:pt x="7346524" y="1615783"/>
                  </a:lnTo>
                </a:path>
                <a:path w="9213215" h="5260340">
                  <a:moveTo>
                    <a:pt x="7321569" y="1615783"/>
                  </a:moveTo>
                  <a:lnTo>
                    <a:pt x="7296613" y="1615783"/>
                  </a:lnTo>
                </a:path>
                <a:path w="9213215" h="5260340">
                  <a:moveTo>
                    <a:pt x="7271594" y="1615783"/>
                  </a:moveTo>
                  <a:lnTo>
                    <a:pt x="7246639" y="1615783"/>
                  </a:lnTo>
                </a:path>
                <a:path w="9213215" h="5260340">
                  <a:moveTo>
                    <a:pt x="7221620" y="1615783"/>
                  </a:moveTo>
                  <a:lnTo>
                    <a:pt x="7196601" y="1615783"/>
                  </a:lnTo>
                </a:path>
                <a:path w="9213215" h="5260340">
                  <a:moveTo>
                    <a:pt x="7171645" y="1615783"/>
                  </a:moveTo>
                  <a:lnTo>
                    <a:pt x="7146626" y="1615783"/>
                  </a:lnTo>
                </a:path>
                <a:path w="9213215" h="5260340">
                  <a:moveTo>
                    <a:pt x="7121671" y="1615783"/>
                  </a:moveTo>
                  <a:lnTo>
                    <a:pt x="7096652" y="1615783"/>
                  </a:lnTo>
                </a:path>
                <a:path w="9213215" h="5260340">
                  <a:moveTo>
                    <a:pt x="7071696" y="1615783"/>
                  </a:moveTo>
                  <a:lnTo>
                    <a:pt x="7046741" y="1615783"/>
                  </a:lnTo>
                </a:path>
                <a:path w="9213215" h="5260340">
                  <a:moveTo>
                    <a:pt x="7021722" y="1615783"/>
                  </a:moveTo>
                  <a:lnTo>
                    <a:pt x="6996703" y="1615783"/>
                  </a:lnTo>
                </a:path>
                <a:path w="9213215" h="5260340">
                  <a:moveTo>
                    <a:pt x="6971747" y="1615783"/>
                  </a:moveTo>
                  <a:lnTo>
                    <a:pt x="6946728" y="1615783"/>
                  </a:lnTo>
                </a:path>
                <a:path w="9213215" h="5260340">
                  <a:moveTo>
                    <a:pt x="6921773" y="1615783"/>
                  </a:moveTo>
                  <a:lnTo>
                    <a:pt x="6896754" y="1615783"/>
                  </a:lnTo>
                </a:path>
                <a:path w="9213215" h="5260340">
                  <a:moveTo>
                    <a:pt x="6871798" y="1615783"/>
                  </a:moveTo>
                  <a:lnTo>
                    <a:pt x="6846843" y="1615783"/>
                  </a:lnTo>
                </a:path>
                <a:path w="9213215" h="5260340">
                  <a:moveTo>
                    <a:pt x="6821824" y="1615783"/>
                  </a:moveTo>
                  <a:lnTo>
                    <a:pt x="6796805" y="1615783"/>
                  </a:lnTo>
                </a:path>
                <a:path w="9213215" h="5260340">
                  <a:moveTo>
                    <a:pt x="6771786" y="1615783"/>
                  </a:moveTo>
                  <a:lnTo>
                    <a:pt x="6746830" y="1615783"/>
                  </a:lnTo>
                </a:path>
                <a:path w="9213215" h="5260340">
                  <a:moveTo>
                    <a:pt x="6721875" y="1615783"/>
                  </a:moveTo>
                  <a:lnTo>
                    <a:pt x="6696856" y="1615783"/>
                  </a:lnTo>
                </a:path>
                <a:path w="9213215" h="5260340">
                  <a:moveTo>
                    <a:pt x="6671900" y="1615783"/>
                  </a:moveTo>
                  <a:lnTo>
                    <a:pt x="6646881" y="1615783"/>
                  </a:lnTo>
                </a:path>
                <a:path w="9213215" h="5260340">
                  <a:moveTo>
                    <a:pt x="6621926" y="1615783"/>
                  </a:moveTo>
                  <a:lnTo>
                    <a:pt x="6596907" y="1615783"/>
                  </a:lnTo>
                </a:path>
                <a:path w="9213215" h="5260340">
                  <a:moveTo>
                    <a:pt x="6571888" y="1615783"/>
                  </a:moveTo>
                  <a:lnTo>
                    <a:pt x="6546932" y="1615783"/>
                  </a:lnTo>
                </a:path>
                <a:path w="9213215" h="5260340">
                  <a:moveTo>
                    <a:pt x="6521977" y="1615783"/>
                  </a:moveTo>
                  <a:lnTo>
                    <a:pt x="6496958" y="1615783"/>
                  </a:lnTo>
                </a:path>
                <a:path w="9213215" h="5260340">
                  <a:moveTo>
                    <a:pt x="6471939" y="1615783"/>
                  </a:moveTo>
                  <a:lnTo>
                    <a:pt x="6446983" y="1615783"/>
                  </a:lnTo>
                </a:path>
                <a:path w="9213215" h="5260340">
                  <a:moveTo>
                    <a:pt x="6422028" y="1615783"/>
                  </a:moveTo>
                  <a:lnTo>
                    <a:pt x="6397009" y="1615783"/>
                  </a:lnTo>
                </a:path>
                <a:path w="9213215" h="5260340">
                  <a:moveTo>
                    <a:pt x="6372053" y="1615783"/>
                  </a:moveTo>
                  <a:lnTo>
                    <a:pt x="6347034" y="1615783"/>
                  </a:lnTo>
                </a:path>
                <a:path w="9213215" h="5260340">
                  <a:moveTo>
                    <a:pt x="874566" y="1615783"/>
                  </a:moveTo>
                  <a:lnTo>
                    <a:pt x="849585" y="1615783"/>
                  </a:lnTo>
                </a:path>
                <a:path w="9213215" h="5260340">
                  <a:moveTo>
                    <a:pt x="824604" y="1615783"/>
                  </a:moveTo>
                  <a:lnTo>
                    <a:pt x="799630" y="1615783"/>
                  </a:lnTo>
                </a:path>
                <a:path w="9213215" h="5260340">
                  <a:moveTo>
                    <a:pt x="774623" y="1615783"/>
                  </a:moveTo>
                  <a:lnTo>
                    <a:pt x="749649" y="1615783"/>
                  </a:lnTo>
                </a:path>
                <a:path w="9213215" h="5260340">
                  <a:moveTo>
                    <a:pt x="724668" y="1615783"/>
                  </a:moveTo>
                  <a:lnTo>
                    <a:pt x="699693" y="1615783"/>
                  </a:lnTo>
                </a:path>
                <a:path w="9213215" h="5260340">
                  <a:moveTo>
                    <a:pt x="9118424" y="1665757"/>
                  </a:moveTo>
                  <a:lnTo>
                    <a:pt x="9095759" y="1665758"/>
                  </a:lnTo>
                </a:path>
                <a:path w="9213215" h="5260340">
                  <a:moveTo>
                    <a:pt x="9070740" y="1665758"/>
                  </a:moveTo>
                  <a:lnTo>
                    <a:pt x="9045721" y="1665758"/>
                  </a:lnTo>
                </a:path>
                <a:path w="9213215" h="5260340">
                  <a:moveTo>
                    <a:pt x="9020765" y="1665758"/>
                  </a:moveTo>
                  <a:lnTo>
                    <a:pt x="8995810" y="1665758"/>
                  </a:lnTo>
                </a:path>
                <a:path w="9213215" h="5260340">
                  <a:moveTo>
                    <a:pt x="8970791" y="1665758"/>
                  </a:moveTo>
                  <a:lnTo>
                    <a:pt x="8945835" y="1665758"/>
                  </a:lnTo>
                </a:path>
                <a:path w="9213215" h="5260340">
                  <a:moveTo>
                    <a:pt x="8920816" y="1665758"/>
                  </a:moveTo>
                  <a:lnTo>
                    <a:pt x="8895861" y="1665758"/>
                  </a:lnTo>
                </a:path>
                <a:path w="9213215" h="5260340">
                  <a:moveTo>
                    <a:pt x="8870842" y="1665758"/>
                  </a:moveTo>
                  <a:lnTo>
                    <a:pt x="8845823" y="1665758"/>
                  </a:lnTo>
                </a:path>
                <a:path w="9213215" h="5260340">
                  <a:moveTo>
                    <a:pt x="8820867" y="1665758"/>
                  </a:moveTo>
                  <a:lnTo>
                    <a:pt x="8795912" y="1665758"/>
                  </a:lnTo>
                </a:path>
                <a:path w="9213215" h="5260340">
                  <a:moveTo>
                    <a:pt x="8770893" y="1665758"/>
                  </a:moveTo>
                  <a:lnTo>
                    <a:pt x="8745937" y="1665758"/>
                  </a:lnTo>
                </a:path>
                <a:path w="9213215" h="5260340">
                  <a:moveTo>
                    <a:pt x="8720918" y="1665758"/>
                  </a:moveTo>
                  <a:lnTo>
                    <a:pt x="8695963" y="1665758"/>
                  </a:lnTo>
                </a:path>
                <a:path w="9213215" h="5260340">
                  <a:moveTo>
                    <a:pt x="8670944" y="1665758"/>
                  </a:moveTo>
                  <a:lnTo>
                    <a:pt x="8645925" y="1665758"/>
                  </a:lnTo>
                </a:path>
                <a:path w="9213215" h="5260340">
                  <a:moveTo>
                    <a:pt x="8620969" y="1665758"/>
                  </a:moveTo>
                  <a:lnTo>
                    <a:pt x="8595950" y="1665758"/>
                  </a:lnTo>
                </a:path>
                <a:path w="9213215" h="5260340">
                  <a:moveTo>
                    <a:pt x="8570995" y="1665758"/>
                  </a:moveTo>
                  <a:lnTo>
                    <a:pt x="8546039" y="1665758"/>
                  </a:lnTo>
                </a:path>
                <a:path w="9213215" h="5260340">
                  <a:moveTo>
                    <a:pt x="8521020" y="1665758"/>
                  </a:moveTo>
                  <a:lnTo>
                    <a:pt x="8496001" y="1665758"/>
                  </a:lnTo>
                </a:path>
                <a:path w="9213215" h="5260340">
                  <a:moveTo>
                    <a:pt x="8471046" y="1665758"/>
                  </a:moveTo>
                  <a:lnTo>
                    <a:pt x="8446027" y="1665758"/>
                  </a:lnTo>
                </a:path>
                <a:path w="9213215" h="5260340">
                  <a:moveTo>
                    <a:pt x="8421071" y="1665758"/>
                  </a:moveTo>
                  <a:lnTo>
                    <a:pt x="8396052" y="1665758"/>
                  </a:lnTo>
                </a:path>
                <a:path w="9213215" h="5260340">
                  <a:moveTo>
                    <a:pt x="8371097" y="1665758"/>
                  </a:moveTo>
                  <a:lnTo>
                    <a:pt x="8346078" y="1665758"/>
                  </a:lnTo>
                </a:path>
                <a:path w="9213215" h="5260340">
                  <a:moveTo>
                    <a:pt x="8321122" y="1665758"/>
                  </a:moveTo>
                  <a:lnTo>
                    <a:pt x="8296103" y="1665758"/>
                  </a:lnTo>
                </a:path>
                <a:path w="9213215" h="5260340">
                  <a:moveTo>
                    <a:pt x="8271148" y="1665758"/>
                  </a:moveTo>
                  <a:lnTo>
                    <a:pt x="8246129" y="1665758"/>
                  </a:lnTo>
                </a:path>
                <a:path w="9213215" h="5260340">
                  <a:moveTo>
                    <a:pt x="8221173" y="1665758"/>
                  </a:moveTo>
                  <a:lnTo>
                    <a:pt x="8196154" y="1665758"/>
                  </a:lnTo>
                </a:path>
                <a:path w="9213215" h="5260340">
                  <a:moveTo>
                    <a:pt x="8171199" y="1665758"/>
                  </a:moveTo>
                  <a:lnTo>
                    <a:pt x="8146180" y="1665758"/>
                  </a:lnTo>
                </a:path>
                <a:path w="9213215" h="5260340">
                  <a:moveTo>
                    <a:pt x="8121224" y="1665758"/>
                  </a:moveTo>
                  <a:lnTo>
                    <a:pt x="8096205" y="1665758"/>
                  </a:lnTo>
                </a:path>
                <a:path w="9213215" h="5260340">
                  <a:moveTo>
                    <a:pt x="8071250" y="1665758"/>
                  </a:moveTo>
                  <a:lnTo>
                    <a:pt x="8046231" y="1665758"/>
                  </a:lnTo>
                </a:path>
                <a:path w="9213215" h="5260340">
                  <a:moveTo>
                    <a:pt x="8021212" y="1665758"/>
                  </a:moveTo>
                  <a:lnTo>
                    <a:pt x="7996256" y="1665758"/>
                  </a:lnTo>
                </a:path>
                <a:path w="9213215" h="5260340">
                  <a:moveTo>
                    <a:pt x="7971237" y="1665758"/>
                  </a:moveTo>
                  <a:lnTo>
                    <a:pt x="7946282" y="1665758"/>
                  </a:lnTo>
                </a:path>
                <a:path w="9213215" h="5260340">
                  <a:moveTo>
                    <a:pt x="7921326" y="1665758"/>
                  </a:moveTo>
                  <a:lnTo>
                    <a:pt x="7896307" y="1665758"/>
                  </a:lnTo>
                </a:path>
                <a:path w="9213215" h="5260340">
                  <a:moveTo>
                    <a:pt x="7871352" y="1665758"/>
                  </a:moveTo>
                  <a:lnTo>
                    <a:pt x="7846333" y="1665758"/>
                  </a:lnTo>
                </a:path>
                <a:path w="9213215" h="5260340">
                  <a:moveTo>
                    <a:pt x="7821314" y="1665758"/>
                  </a:moveTo>
                  <a:lnTo>
                    <a:pt x="7796358" y="1665758"/>
                  </a:lnTo>
                </a:path>
                <a:path w="9213215" h="5260340">
                  <a:moveTo>
                    <a:pt x="7771339" y="1665758"/>
                  </a:moveTo>
                  <a:lnTo>
                    <a:pt x="7746384" y="1665758"/>
                  </a:lnTo>
                </a:path>
                <a:path w="9213215" h="5260340">
                  <a:moveTo>
                    <a:pt x="7721365" y="1665758"/>
                  </a:moveTo>
                  <a:lnTo>
                    <a:pt x="7696409" y="1665758"/>
                  </a:lnTo>
                </a:path>
                <a:path w="9213215" h="5260340">
                  <a:moveTo>
                    <a:pt x="7671390" y="1665758"/>
                  </a:moveTo>
                  <a:lnTo>
                    <a:pt x="7646435" y="1665758"/>
                  </a:lnTo>
                </a:path>
                <a:path w="9213215" h="5260340">
                  <a:moveTo>
                    <a:pt x="7621416" y="1665758"/>
                  </a:moveTo>
                  <a:lnTo>
                    <a:pt x="7596460" y="1665758"/>
                  </a:lnTo>
                </a:path>
                <a:path w="9213215" h="5260340">
                  <a:moveTo>
                    <a:pt x="7571441" y="1665758"/>
                  </a:moveTo>
                  <a:lnTo>
                    <a:pt x="7546486" y="1665758"/>
                  </a:lnTo>
                </a:path>
                <a:path w="9213215" h="5260340">
                  <a:moveTo>
                    <a:pt x="7521467" y="1665758"/>
                  </a:moveTo>
                  <a:lnTo>
                    <a:pt x="7496511" y="1665758"/>
                  </a:lnTo>
                </a:path>
                <a:path w="9213215" h="5260340">
                  <a:moveTo>
                    <a:pt x="7471492" y="1665758"/>
                  </a:moveTo>
                  <a:lnTo>
                    <a:pt x="7446537" y="1665758"/>
                  </a:lnTo>
                </a:path>
                <a:path w="9213215" h="5260340">
                  <a:moveTo>
                    <a:pt x="7421518" y="1665758"/>
                  </a:moveTo>
                  <a:lnTo>
                    <a:pt x="7396562" y="1665758"/>
                  </a:lnTo>
                </a:path>
                <a:path w="9213215" h="5260340">
                  <a:moveTo>
                    <a:pt x="7371543" y="1665758"/>
                  </a:moveTo>
                  <a:lnTo>
                    <a:pt x="7346524" y="1665758"/>
                  </a:lnTo>
                </a:path>
                <a:path w="9213215" h="5260340">
                  <a:moveTo>
                    <a:pt x="7321569" y="1665758"/>
                  </a:moveTo>
                  <a:lnTo>
                    <a:pt x="7296613" y="1665758"/>
                  </a:lnTo>
                </a:path>
                <a:path w="9213215" h="5260340">
                  <a:moveTo>
                    <a:pt x="7271594" y="1665758"/>
                  </a:moveTo>
                  <a:lnTo>
                    <a:pt x="7246639" y="1665758"/>
                  </a:lnTo>
                </a:path>
                <a:path w="9213215" h="5260340">
                  <a:moveTo>
                    <a:pt x="7221620" y="1665758"/>
                  </a:moveTo>
                  <a:lnTo>
                    <a:pt x="7196601" y="1665758"/>
                  </a:lnTo>
                </a:path>
                <a:path w="9213215" h="5260340">
                  <a:moveTo>
                    <a:pt x="7171645" y="1665758"/>
                  </a:moveTo>
                  <a:lnTo>
                    <a:pt x="7146626" y="1665758"/>
                  </a:lnTo>
                </a:path>
                <a:path w="9213215" h="5260340">
                  <a:moveTo>
                    <a:pt x="7121671" y="1665758"/>
                  </a:moveTo>
                  <a:lnTo>
                    <a:pt x="7096652" y="1665758"/>
                  </a:lnTo>
                </a:path>
                <a:path w="9213215" h="5260340">
                  <a:moveTo>
                    <a:pt x="7071696" y="1665758"/>
                  </a:moveTo>
                  <a:lnTo>
                    <a:pt x="7046741" y="1665758"/>
                  </a:lnTo>
                </a:path>
                <a:path w="9213215" h="5260340">
                  <a:moveTo>
                    <a:pt x="7021722" y="1665758"/>
                  </a:moveTo>
                  <a:lnTo>
                    <a:pt x="6996703" y="1665758"/>
                  </a:lnTo>
                </a:path>
                <a:path w="9213215" h="5260340">
                  <a:moveTo>
                    <a:pt x="6971747" y="1665758"/>
                  </a:moveTo>
                  <a:lnTo>
                    <a:pt x="6946728" y="1665758"/>
                  </a:lnTo>
                </a:path>
                <a:path w="9213215" h="5260340">
                  <a:moveTo>
                    <a:pt x="6921773" y="1665758"/>
                  </a:moveTo>
                  <a:lnTo>
                    <a:pt x="6896754" y="1665758"/>
                  </a:lnTo>
                </a:path>
                <a:path w="9213215" h="5260340">
                  <a:moveTo>
                    <a:pt x="6871798" y="1665758"/>
                  </a:moveTo>
                  <a:lnTo>
                    <a:pt x="6846843" y="1665758"/>
                  </a:lnTo>
                </a:path>
                <a:path w="9213215" h="5260340">
                  <a:moveTo>
                    <a:pt x="6821824" y="1665758"/>
                  </a:moveTo>
                  <a:lnTo>
                    <a:pt x="6796805" y="1665758"/>
                  </a:lnTo>
                </a:path>
                <a:path w="9213215" h="5260340">
                  <a:moveTo>
                    <a:pt x="6771786" y="1665758"/>
                  </a:moveTo>
                  <a:lnTo>
                    <a:pt x="6746830" y="1665758"/>
                  </a:lnTo>
                </a:path>
                <a:path w="9213215" h="5260340">
                  <a:moveTo>
                    <a:pt x="6721875" y="1665758"/>
                  </a:moveTo>
                  <a:lnTo>
                    <a:pt x="6696856" y="1665758"/>
                  </a:lnTo>
                </a:path>
                <a:path w="9213215" h="5260340">
                  <a:moveTo>
                    <a:pt x="6671900" y="1665758"/>
                  </a:moveTo>
                  <a:lnTo>
                    <a:pt x="6646881" y="1665758"/>
                  </a:lnTo>
                </a:path>
                <a:path w="9213215" h="5260340">
                  <a:moveTo>
                    <a:pt x="6621926" y="1665758"/>
                  </a:moveTo>
                  <a:lnTo>
                    <a:pt x="6596907" y="1665758"/>
                  </a:lnTo>
                </a:path>
                <a:path w="9213215" h="5260340">
                  <a:moveTo>
                    <a:pt x="6571888" y="1665758"/>
                  </a:moveTo>
                  <a:lnTo>
                    <a:pt x="6546932" y="1665758"/>
                  </a:lnTo>
                </a:path>
                <a:path w="9213215" h="5260340">
                  <a:moveTo>
                    <a:pt x="6521977" y="1665758"/>
                  </a:moveTo>
                  <a:lnTo>
                    <a:pt x="6496958" y="1665758"/>
                  </a:lnTo>
                </a:path>
                <a:path w="9213215" h="5260340">
                  <a:moveTo>
                    <a:pt x="6471939" y="1665758"/>
                  </a:moveTo>
                  <a:lnTo>
                    <a:pt x="6446983" y="1665758"/>
                  </a:lnTo>
                </a:path>
                <a:path w="9213215" h="5260340">
                  <a:moveTo>
                    <a:pt x="6422028" y="1665758"/>
                  </a:moveTo>
                  <a:lnTo>
                    <a:pt x="6397009" y="1665758"/>
                  </a:lnTo>
                </a:path>
                <a:path w="9213215" h="5260340">
                  <a:moveTo>
                    <a:pt x="6372053" y="1665758"/>
                  </a:moveTo>
                  <a:lnTo>
                    <a:pt x="6347034" y="1665758"/>
                  </a:lnTo>
                </a:path>
                <a:path w="9213215" h="5260340">
                  <a:moveTo>
                    <a:pt x="874566" y="1665758"/>
                  </a:moveTo>
                  <a:lnTo>
                    <a:pt x="849585" y="1665758"/>
                  </a:lnTo>
                </a:path>
                <a:path w="9213215" h="5260340">
                  <a:moveTo>
                    <a:pt x="824604" y="1665758"/>
                  </a:moveTo>
                  <a:lnTo>
                    <a:pt x="799630" y="1665758"/>
                  </a:lnTo>
                </a:path>
                <a:path w="9213215" h="5260340">
                  <a:moveTo>
                    <a:pt x="774623" y="1665758"/>
                  </a:moveTo>
                  <a:lnTo>
                    <a:pt x="749649" y="1665758"/>
                  </a:lnTo>
                </a:path>
                <a:path w="9213215" h="5260340">
                  <a:moveTo>
                    <a:pt x="724668" y="1665758"/>
                  </a:moveTo>
                  <a:lnTo>
                    <a:pt x="699693" y="1665758"/>
                  </a:lnTo>
                </a:path>
                <a:path w="9213215" h="5260340">
                  <a:moveTo>
                    <a:pt x="9112563" y="1715729"/>
                  </a:moveTo>
                  <a:lnTo>
                    <a:pt x="9095759" y="1715732"/>
                  </a:lnTo>
                </a:path>
                <a:path w="9213215" h="5260340">
                  <a:moveTo>
                    <a:pt x="9070740" y="1715732"/>
                  </a:moveTo>
                  <a:lnTo>
                    <a:pt x="9045721" y="1715732"/>
                  </a:lnTo>
                </a:path>
                <a:path w="9213215" h="5260340">
                  <a:moveTo>
                    <a:pt x="9020765" y="1715732"/>
                  </a:moveTo>
                  <a:lnTo>
                    <a:pt x="8995810" y="1715732"/>
                  </a:lnTo>
                </a:path>
                <a:path w="9213215" h="5260340">
                  <a:moveTo>
                    <a:pt x="8970791" y="1715732"/>
                  </a:moveTo>
                  <a:lnTo>
                    <a:pt x="8945835" y="1715732"/>
                  </a:lnTo>
                </a:path>
                <a:path w="9213215" h="5260340">
                  <a:moveTo>
                    <a:pt x="8920816" y="1715732"/>
                  </a:moveTo>
                  <a:lnTo>
                    <a:pt x="8895861" y="1715732"/>
                  </a:lnTo>
                </a:path>
                <a:path w="9213215" h="5260340">
                  <a:moveTo>
                    <a:pt x="8870842" y="1715732"/>
                  </a:moveTo>
                  <a:lnTo>
                    <a:pt x="8845823" y="1715732"/>
                  </a:lnTo>
                </a:path>
                <a:path w="9213215" h="5260340">
                  <a:moveTo>
                    <a:pt x="8820867" y="1715732"/>
                  </a:moveTo>
                  <a:lnTo>
                    <a:pt x="8795912" y="1715732"/>
                  </a:lnTo>
                </a:path>
                <a:path w="9213215" h="5260340">
                  <a:moveTo>
                    <a:pt x="8770893" y="1715732"/>
                  </a:moveTo>
                  <a:lnTo>
                    <a:pt x="8745937" y="1715732"/>
                  </a:lnTo>
                </a:path>
                <a:path w="9213215" h="5260340">
                  <a:moveTo>
                    <a:pt x="8720918" y="1715732"/>
                  </a:moveTo>
                  <a:lnTo>
                    <a:pt x="8695963" y="1715732"/>
                  </a:lnTo>
                </a:path>
                <a:path w="9213215" h="5260340">
                  <a:moveTo>
                    <a:pt x="8670944" y="1715732"/>
                  </a:moveTo>
                  <a:lnTo>
                    <a:pt x="8645925" y="1715732"/>
                  </a:lnTo>
                </a:path>
                <a:path w="9213215" h="5260340">
                  <a:moveTo>
                    <a:pt x="8620969" y="1715732"/>
                  </a:moveTo>
                  <a:lnTo>
                    <a:pt x="8595950" y="1715732"/>
                  </a:lnTo>
                </a:path>
                <a:path w="9213215" h="5260340">
                  <a:moveTo>
                    <a:pt x="8570995" y="1715732"/>
                  </a:moveTo>
                  <a:lnTo>
                    <a:pt x="8546039" y="1715732"/>
                  </a:lnTo>
                </a:path>
                <a:path w="9213215" h="5260340">
                  <a:moveTo>
                    <a:pt x="8521020" y="1715732"/>
                  </a:moveTo>
                  <a:lnTo>
                    <a:pt x="8496001" y="1715732"/>
                  </a:lnTo>
                </a:path>
                <a:path w="9213215" h="5260340">
                  <a:moveTo>
                    <a:pt x="8471046" y="1715732"/>
                  </a:moveTo>
                  <a:lnTo>
                    <a:pt x="8446027" y="1715732"/>
                  </a:lnTo>
                </a:path>
                <a:path w="9213215" h="5260340">
                  <a:moveTo>
                    <a:pt x="8421071" y="1715732"/>
                  </a:moveTo>
                  <a:lnTo>
                    <a:pt x="8396052" y="1715732"/>
                  </a:lnTo>
                </a:path>
                <a:path w="9213215" h="5260340">
                  <a:moveTo>
                    <a:pt x="8371097" y="1715732"/>
                  </a:moveTo>
                  <a:lnTo>
                    <a:pt x="8346078" y="1715732"/>
                  </a:lnTo>
                </a:path>
                <a:path w="9213215" h="5260340">
                  <a:moveTo>
                    <a:pt x="8321122" y="1715732"/>
                  </a:moveTo>
                  <a:lnTo>
                    <a:pt x="8296103" y="1715732"/>
                  </a:lnTo>
                </a:path>
                <a:path w="9213215" h="5260340">
                  <a:moveTo>
                    <a:pt x="8271148" y="1715732"/>
                  </a:moveTo>
                  <a:lnTo>
                    <a:pt x="8246129" y="1715732"/>
                  </a:lnTo>
                </a:path>
                <a:path w="9213215" h="5260340">
                  <a:moveTo>
                    <a:pt x="8221173" y="1715732"/>
                  </a:moveTo>
                  <a:lnTo>
                    <a:pt x="8196154" y="1715732"/>
                  </a:lnTo>
                </a:path>
                <a:path w="9213215" h="5260340">
                  <a:moveTo>
                    <a:pt x="8171199" y="1715732"/>
                  </a:moveTo>
                  <a:lnTo>
                    <a:pt x="8146180" y="1715732"/>
                  </a:lnTo>
                </a:path>
                <a:path w="9213215" h="5260340">
                  <a:moveTo>
                    <a:pt x="8121224" y="1715732"/>
                  </a:moveTo>
                  <a:lnTo>
                    <a:pt x="8096205" y="1715732"/>
                  </a:lnTo>
                </a:path>
                <a:path w="9213215" h="5260340">
                  <a:moveTo>
                    <a:pt x="8071250" y="1715732"/>
                  </a:moveTo>
                  <a:lnTo>
                    <a:pt x="8046231" y="1715732"/>
                  </a:lnTo>
                </a:path>
                <a:path w="9213215" h="5260340">
                  <a:moveTo>
                    <a:pt x="8021212" y="1715732"/>
                  </a:moveTo>
                  <a:lnTo>
                    <a:pt x="7996256" y="1715732"/>
                  </a:lnTo>
                </a:path>
                <a:path w="9213215" h="5260340">
                  <a:moveTo>
                    <a:pt x="7971237" y="1715732"/>
                  </a:moveTo>
                  <a:lnTo>
                    <a:pt x="7946282" y="1715732"/>
                  </a:lnTo>
                </a:path>
                <a:path w="9213215" h="5260340">
                  <a:moveTo>
                    <a:pt x="7921326" y="1715732"/>
                  </a:moveTo>
                  <a:lnTo>
                    <a:pt x="7896307" y="1715732"/>
                  </a:lnTo>
                </a:path>
                <a:path w="9213215" h="5260340">
                  <a:moveTo>
                    <a:pt x="7871352" y="1715732"/>
                  </a:moveTo>
                  <a:lnTo>
                    <a:pt x="7846333" y="1715732"/>
                  </a:lnTo>
                </a:path>
                <a:path w="9213215" h="5260340">
                  <a:moveTo>
                    <a:pt x="7821314" y="1715732"/>
                  </a:moveTo>
                  <a:lnTo>
                    <a:pt x="7796358" y="1715732"/>
                  </a:lnTo>
                </a:path>
                <a:path w="9213215" h="5260340">
                  <a:moveTo>
                    <a:pt x="7771339" y="1715732"/>
                  </a:moveTo>
                  <a:lnTo>
                    <a:pt x="7746384" y="1715732"/>
                  </a:lnTo>
                </a:path>
                <a:path w="9213215" h="5260340">
                  <a:moveTo>
                    <a:pt x="7721365" y="1715732"/>
                  </a:moveTo>
                  <a:lnTo>
                    <a:pt x="7696409" y="1715732"/>
                  </a:lnTo>
                </a:path>
                <a:path w="9213215" h="5260340">
                  <a:moveTo>
                    <a:pt x="7671390" y="1715732"/>
                  </a:moveTo>
                  <a:lnTo>
                    <a:pt x="7646435" y="1715732"/>
                  </a:lnTo>
                </a:path>
                <a:path w="9213215" h="5260340">
                  <a:moveTo>
                    <a:pt x="7621416" y="1715732"/>
                  </a:moveTo>
                  <a:lnTo>
                    <a:pt x="7596460" y="1715732"/>
                  </a:lnTo>
                </a:path>
                <a:path w="9213215" h="5260340">
                  <a:moveTo>
                    <a:pt x="7571441" y="1715732"/>
                  </a:moveTo>
                  <a:lnTo>
                    <a:pt x="7546486" y="1715732"/>
                  </a:lnTo>
                </a:path>
                <a:path w="9213215" h="5260340">
                  <a:moveTo>
                    <a:pt x="7521467" y="1715732"/>
                  </a:moveTo>
                  <a:lnTo>
                    <a:pt x="7496511" y="1715732"/>
                  </a:lnTo>
                </a:path>
                <a:path w="9213215" h="5260340">
                  <a:moveTo>
                    <a:pt x="7471492" y="1715732"/>
                  </a:moveTo>
                  <a:lnTo>
                    <a:pt x="7446537" y="1715732"/>
                  </a:lnTo>
                </a:path>
                <a:path w="9213215" h="5260340">
                  <a:moveTo>
                    <a:pt x="7421518" y="1715732"/>
                  </a:moveTo>
                  <a:lnTo>
                    <a:pt x="7396562" y="1715732"/>
                  </a:lnTo>
                </a:path>
                <a:path w="9213215" h="5260340">
                  <a:moveTo>
                    <a:pt x="7371543" y="1715732"/>
                  </a:moveTo>
                  <a:lnTo>
                    <a:pt x="7346524" y="1715732"/>
                  </a:lnTo>
                </a:path>
                <a:path w="9213215" h="5260340">
                  <a:moveTo>
                    <a:pt x="7321569" y="1715732"/>
                  </a:moveTo>
                  <a:lnTo>
                    <a:pt x="7296613" y="1715732"/>
                  </a:lnTo>
                </a:path>
                <a:path w="9213215" h="5260340">
                  <a:moveTo>
                    <a:pt x="7271594" y="1715732"/>
                  </a:moveTo>
                  <a:lnTo>
                    <a:pt x="7246639" y="1715732"/>
                  </a:lnTo>
                </a:path>
                <a:path w="9213215" h="5260340">
                  <a:moveTo>
                    <a:pt x="7221620" y="1715732"/>
                  </a:moveTo>
                  <a:lnTo>
                    <a:pt x="7196601" y="1715732"/>
                  </a:lnTo>
                </a:path>
                <a:path w="9213215" h="5260340">
                  <a:moveTo>
                    <a:pt x="7171645" y="1715732"/>
                  </a:moveTo>
                  <a:lnTo>
                    <a:pt x="7146626" y="1715732"/>
                  </a:lnTo>
                </a:path>
                <a:path w="9213215" h="5260340">
                  <a:moveTo>
                    <a:pt x="7121671" y="1715732"/>
                  </a:moveTo>
                  <a:lnTo>
                    <a:pt x="7096652" y="1715732"/>
                  </a:lnTo>
                </a:path>
                <a:path w="9213215" h="5260340">
                  <a:moveTo>
                    <a:pt x="7071696" y="1715732"/>
                  </a:moveTo>
                  <a:lnTo>
                    <a:pt x="7046741" y="1715732"/>
                  </a:lnTo>
                </a:path>
                <a:path w="9213215" h="5260340">
                  <a:moveTo>
                    <a:pt x="7021722" y="1715732"/>
                  </a:moveTo>
                  <a:lnTo>
                    <a:pt x="6996703" y="1715732"/>
                  </a:lnTo>
                </a:path>
                <a:path w="9213215" h="5260340">
                  <a:moveTo>
                    <a:pt x="6971747" y="1715732"/>
                  </a:moveTo>
                  <a:lnTo>
                    <a:pt x="6946728" y="1715732"/>
                  </a:lnTo>
                </a:path>
                <a:path w="9213215" h="5260340">
                  <a:moveTo>
                    <a:pt x="6921773" y="1715732"/>
                  </a:moveTo>
                  <a:lnTo>
                    <a:pt x="6896754" y="1715732"/>
                  </a:lnTo>
                </a:path>
                <a:path w="9213215" h="5260340">
                  <a:moveTo>
                    <a:pt x="6871798" y="1715732"/>
                  </a:moveTo>
                  <a:lnTo>
                    <a:pt x="6846843" y="1715732"/>
                  </a:lnTo>
                </a:path>
                <a:path w="9213215" h="5260340">
                  <a:moveTo>
                    <a:pt x="6821824" y="1715732"/>
                  </a:moveTo>
                  <a:lnTo>
                    <a:pt x="6796805" y="1715732"/>
                  </a:lnTo>
                </a:path>
                <a:path w="9213215" h="5260340">
                  <a:moveTo>
                    <a:pt x="6771786" y="1715732"/>
                  </a:moveTo>
                  <a:lnTo>
                    <a:pt x="6746830" y="1715732"/>
                  </a:lnTo>
                </a:path>
                <a:path w="9213215" h="5260340">
                  <a:moveTo>
                    <a:pt x="6721875" y="1715732"/>
                  </a:moveTo>
                  <a:lnTo>
                    <a:pt x="6696856" y="1715732"/>
                  </a:lnTo>
                </a:path>
                <a:path w="9213215" h="5260340">
                  <a:moveTo>
                    <a:pt x="6671900" y="1715732"/>
                  </a:moveTo>
                  <a:lnTo>
                    <a:pt x="6646881" y="1715732"/>
                  </a:lnTo>
                </a:path>
                <a:path w="9213215" h="5260340">
                  <a:moveTo>
                    <a:pt x="6621926" y="1715732"/>
                  </a:moveTo>
                  <a:lnTo>
                    <a:pt x="6596907" y="1715732"/>
                  </a:lnTo>
                </a:path>
                <a:path w="9213215" h="5260340">
                  <a:moveTo>
                    <a:pt x="6571888" y="1715732"/>
                  </a:moveTo>
                  <a:lnTo>
                    <a:pt x="6546932" y="1715732"/>
                  </a:lnTo>
                </a:path>
                <a:path w="9213215" h="5260340">
                  <a:moveTo>
                    <a:pt x="6521977" y="1715732"/>
                  </a:moveTo>
                  <a:lnTo>
                    <a:pt x="6496958" y="1715732"/>
                  </a:lnTo>
                </a:path>
                <a:path w="9213215" h="5260340">
                  <a:moveTo>
                    <a:pt x="6471939" y="1715732"/>
                  </a:moveTo>
                  <a:lnTo>
                    <a:pt x="6446983" y="1715732"/>
                  </a:lnTo>
                </a:path>
                <a:path w="9213215" h="5260340">
                  <a:moveTo>
                    <a:pt x="6422028" y="1715732"/>
                  </a:moveTo>
                  <a:lnTo>
                    <a:pt x="6397009" y="1715732"/>
                  </a:lnTo>
                </a:path>
                <a:path w="9213215" h="5260340">
                  <a:moveTo>
                    <a:pt x="6372053" y="1715732"/>
                  </a:moveTo>
                  <a:lnTo>
                    <a:pt x="6347034" y="1715732"/>
                  </a:lnTo>
                </a:path>
                <a:path w="9213215" h="5260340">
                  <a:moveTo>
                    <a:pt x="874566" y="1715732"/>
                  </a:moveTo>
                  <a:lnTo>
                    <a:pt x="849585" y="1715732"/>
                  </a:lnTo>
                </a:path>
                <a:path w="9213215" h="5260340">
                  <a:moveTo>
                    <a:pt x="824604" y="1715732"/>
                  </a:moveTo>
                  <a:lnTo>
                    <a:pt x="799630" y="1715732"/>
                  </a:lnTo>
                </a:path>
                <a:path w="9213215" h="5260340">
                  <a:moveTo>
                    <a:pt x="774623" y="1715732"/>
                  </a:moveTo>
                  <a:lnTo>
                    <a:pt x="749649" y="1715732"/>
                  </a:lnTo>
                </a:path>
                <a:path w="9213215" h="5260340">
                  <a:moveTo>
                    <a:pt x="724668" y="1715732"/>
                  </a:moveTo>
                  <a:lnTo>
                    <a:pt x="699693" y="1715732"/>
                  </a:lnTo>
                </a:path>
                <a:path w="9213215" h="5260340">
                  <a:moveTo>
                    <a:pt x="9106703" y="1765702"/>
                  </a:moveTo>
                  <a:lnTo>
                    <a:pt x="9095759" y="1765707"/>
                  </a:lnTo>
                </a:path>
                <a:path w="9213215" h="5260340">
                  <a:moveTo>
                    <a:pt x="9070740" y="1765707"/>
                  </a:moveTo>
                  <a:lnTo>
                    <a:pt x="9045721" y="1765707"/>
                  </a:lnTo>
                </a:path>
                <a:path w="9213215" h="5260340">
                  <a:moveTo>
                    <a:pt x="9020765" y="1765707"/>
                  </a:moveTo>
                  <a:lnTo>
                    <a:pt x="8995810" y="1765707"/>
                  </a:lnTo>
                </a:path>
                <a:path w="9213215" h="5260340">
                  <a:moveTo>
                    <a:pt x="8970791" y="1765707"/>
                  </a:moveTo>
                  <a:lnTo>
                    <a:pt x="8945835" y="1765707"/>
                  </a:lnTo>
                </a:path>
                <a:path w="9213215" h="5260340">
                  <a:moveTo>
                    <a:pt x="8920816" y="1765707"/>
                  </a:moveTo>
                  <a:lnTo>
                    <a:pt x="8895861" y="1765707"/>
                  </a:lnTo>
                </a:path>
                <a:path w="9213215" h="5260340">
                  <a:moveTo>
                    <a:pt x="8870842" y="1765707"/>
                  </a:moveTo>
                  <a:lnTo>
                    <a:pt x="8845823" y="1765707"/>
                  </a:lnTo>
                </a:path>
                <a:path w="9213215" h="5260340">
                  <a:moveTo>
                    <a:pt x="8820867" y="1765707"/>
                  </a:moveTo>
                  <a:lnTo>
                    <a:pt x="8795912" y="1765707"/>
                  </a:lnTo>
                </a:path>
                <a:path w="9213215" h="5260340">
                  <a:moveTo>
                    <a:pt x="8770893" y="1765707"/>
                  </a:moveTo>
                  <a:lnTo>
                    <a:pt x="8745937" y="1765707"/>
                  </a:lnTo>
                </a:path>
                <a:path w="9213215" h="5260340">
                  <a:moveTo>
                    <a:pt x="8720918" y="1765707"/>
                  </a:moveTo>
                  <a:lnTo>
                    <a:pt x="8695963" y="1765707"/>
                  </a:lnTo>
                </a:path>
                <a:path w="9213215" h="5260340">
                  <a:moveTo>
                    <a:pt x="8670944" y="1765707"/>
                  </a:moveTo>
                  <a:lnTo>
                    <a:pt x="8645925" y="1765707"/>
                  </a:lnTo>
                </a:path>
                <a:path w="9213215" h="5260340">
                  <a:moveTo>
                    <a:pt x="8620969" y="1765707"/>
                  </a:moveTo>
                  <a:lnTo>
                    <a:pt x="8595950" y="1765707"/>
                  </a:lnTo>
                </a:path>
                <a:path w="9213215" h="5260340">
                  <a:moveTo>
                    <a:pt x="8570995" y="1765707"/>
                  </a:moveTo>
                  <a:lnTo>
                    <a:pt x="8546039" y="1765707"/>
                  </a:lnTo>
                </a:path>
                <a:path w="9213215" h="5260340">
                  <a:moveTo>
                    <a:pt x="8521020" y="1765707"/>
                  </a:moveTo>
                  <a:lnTo>
                    <a:pt x="8496001" y="1765707"/>
                  </a:lnTo>
                </a:path>
                <a:path w="9213215" h="5260340">
                  <a:moveTo>
                    <a:pt x="8471046" y="1765707"/>
                  </a:moveTo>
                  <a:lnTo>
                    <a:pt x="8446027" y="1765707"/>
                  </a:lnTo>
                </a:path>
                <a:path w="9213215" h="5260340">
                  <a:moveTo>
                    <a:pt x="8421071" y="1765707"/>
                  </a:moveTo>
                  <a:lnTo>
                    <a:pt x="8396052" y="1765707"/>
                  </a:lnTo>
                </a:path>
                <a:path w="9213215" h="5260340">
                  <a:moveTo>
                    <a:pt x="8371097" y="1765707"/>
                  </a:moveTo>
                  <a:lnTo>
                    <a:pt x="8346078" y="1765707"/>
                  </a:lnTo>
                </a:path>
                <a:path w="9213215" h="5260340">
                  <a:moveTo>
                    <a:pt x="8321122" y="1765707"/>
                  </a:moveTo>
                  <a:lnTo>
                    <a:pt x="8296103" y="1765707"/>
                  </a:lnTo>
                </a:path>
                <a:path w="9213215" h="5260340">
                  <a:moveTo>
                    <a:pt x="8271148" y="1765707"/>
                  </a:moveTo>
                  <a:lnTo>
                    <a:pt x="8246129" y="1765707"/>
                  </a:lnTo>
                </a:path>
                <a:path w="9213215" h="5260340">
                  <a:moveTo>
                    <a:pt x="8221173" y="1765707"/>
                  </a:moveTo>
                  <a:lnTo>
                    <a:pt x="8196154" y="1765707"/>
                  </a:lnTo>
                </a:path>
                <a:path w="9213215" h="5260340">
                  <a:moveTo>
                    <a:pt x="8171199" y="1765707"/>
                  </a:moveTo>
                  <a:lnTo>
                    <a:pt x="8146180" y="1765707"/>
                  </a:lnTo>
                </a:path>
                <a:path w="9213215" h="5260340">
                  <a:moveTo>
                    <a:pt x="8121224" y="1765707"/>
                  </a:moveTo>
                  <a:lnTo>
                    <a:pt x="8096205" y="1765707"/>
                  </a:lnTo>
                </a:path>
                <a:path w="9213215" h="5260340">
                  <a:moveTo>
                    <a:pt x="8071250" y="1765707"/>
                  </a:moveTo>
                  <a:lnTo>
                    <a:pt x="8046231" y="1765707"/>
                  </a:lnTo>
                </a:path>
                <a:path w="9213215" h="5260340">
                  <a:moveTo>
                    <a:pt x="8021212" y="1765707"/>
                  </a:moveTo>
                  <a:lnTo>
                    <a:pt x="7996256" y="1765707"/>
                  </a:lnTo>
                </a:path>
                <a:path w="9213215" h="5260340">
                  <a:moveTo>
                    <a:pt x="7971237" y="1765707"/>
                  </a:moveTo>
                  <a:lnTo>
                    <a:pt x="7946282" y="1765707"/>
                  </a:lnTo>
                </a:path>
                <a:path w="9213215" h="5260340">
                  <a:moveTo>
                    <a:pt x="7921326" y="1765707"/>
                  </a:moveTo>
                  <a:lnTo>
                    <a:pt x="7896307" y="1765707"/>
                  </a:lnTo>
                </a:path>
                <a:path w="9213215" h="5260340">
                  <a:moveTo>
                    <a:pt x="7871352" y="1765707"/>
                  </a:moveTo>
                  <a:lnTo>
                    <a:pt x="7846333" y="1765707"/>
                  </a:lnTo>
                </a:path>
                <a:path w="9213215" h="5260340">
                  <a:moveTo>
                    <a:pt x="7821314" y="1765707"/>
                  </a:moveTo>
                  <a:lnTo>
                    <a:pt x="7796358" y="1765707"/>
                  </a:lnTo>
                </a:path>
                <a:path w="9213215" h="5260340">
                  <a:moveTo>
                    <a:pt x="7771339" y="1765707"/>
                  </a:moveTo>
                  <a:lnTo>
                    <a:pt x="7746384" y="1765707"/>
                  </a:lnTo>
                </a:path>
                <a:path w="9213215" h="5260340">
                  <a:moveTo>
                    <a:pt x="7721365" y="1765707"/>
                  </a:moveTo>
                  <a:lnTo>
                    <a:pt x="7696409" y="1765707"/>
                  </a:lnTo>
                </a:path>
                <a:path w="9213215" h="5260340">
                  <a:moveTo>
                    <a:pt x="7671390" y="1765707"/>
                  </a:moveTo>
                  <a:lnTo>
                    <a:pt x="7646435" y="1765707"/>
                  </a:lnTo>
                </a:path>
                <a:path w="9213215" h="5260340">
                  <a:moveTo>
                    <a:pt x="7621416" y="1765707"/>
                  </a:moveTo>
                  <a:lnTo>
                    <a:pt x="7596460" y="1765707"/>
                  </a:lnTo>
                </a:path>
                <a:path w="9213215" h="5260340">
                  <a:moveTo>
                    <a:pt x="7571441" y="1765707"/>
                  </a:moveTo>
                  <a:lnTo>
                    <a:pt x="7546486" y="1765707"/>
                  </a:lnTo>
                </a:path>
                <a:path w="9213215" h="5260340">
                  <a:moveTo>
                    <a:pt x="7521467" y="1765707"/>
                  </a:moveTo>
                  <a:lnTo>
                    <a:pt x="7496511" y="1765707"/>
                  </a:lnTo>
                </a:path>
                <a:path w="9213215" h="5260340">
                  <a:moveTo>
                    <a:pt x="7471492" y="1765707"/>
                  </a:moveTo>
                  <a:lnTo>
                    <a:pt x="7446537" y="1765707"/>
                  </a:lnTo>
                </a:path>
                <a:path w="9213215" h="5260340">
                  <a:moveTo>
                    <a:pt x="7421518" y="1765707"/>
                  </a:moveTo>
                  <a:lnTo>
                    <a:pt x="7396562" y="1765707"/>
                  </a:lnTo>
                </a:path>
                <a:path w="9213215" h="5260340">
                  <a:moveTo>
                    <a:pt x="7371543" y="1765707"/>
                  </a:moveTo>
                  <a:lnTo>
                    <a:pt x="7346524" y="1765707"/>
                  </a:lnTo>
                </a:path>
                <a:path w="9213215" h="5260340">
                  <a:moveTo>
                    <a:pt x="7321569" y="1765707"/>
                  </a:moveTo>
                  <a:lnTo>
                    <a:pt x="7296613" y="1765707"/>
                  </a:lnTo>
                </a:path>
                <a:path w="9213215" h="5260340">
                  <a:moveTo>
                    <a:pt x="7271594" y="1765707"/>
                  </a:moveTo>
                  <a:lnTo>
                    <a:pt x="7246639" y="1765707"/>
                  </a:lnTo>
                </a:path>
                <a:path w="9213215" h="5260340">
                  <a:moveTo>
                    <a:pt x="7221620" y="1765707"/>
                  </a:moveTo>
                  <a:lnTo>
                    <a:pt x="7196601" y="1765707"/>
                  </a:lnTo>
                </a:path>
                <a:path w="9213215" h="5260340">
                  <a:moveTo>
                    <a:pt x="7171645" y="1765707"/>
                  </a:moveTo>
                  <a:lnTo>
                    <a:pt x="7146626" y="1765707"/>
                  </a:lnTo>
                </a:path>
                <a:path w="9213215" h="5260340">
                  <a:moveTo>
                    <a:pt x="7121671" y="1765707"/>
                  </a:moveTo>
                  <a:lnTo>
                    <a:pt x="7096652" y="1765707"/>
                  </a:lnTo>
                </a:path>
                <a:path w="9213215" h="5260340">
                  <a:moveTo>
                    <a:pt x="7071696" y="1765707"/>
                  </a:moveTo>
                  <a:lnTo>
                    <a:pt x="7046741" y="1765707"/>
                  </a:lnTo>
                </a:path>
                <a:path w="9213215" h="5260340">
                  <a:moveTo>
                    <a:pt x="7021722" y="1765707"/>
                  </a:moveTo>
                  <a:lnTo>
                    <a:pt x="6996703" y="1765707"/>
                  </a:lnTo>
                </a:path>
                <a:path w="9213215" h="5260340">
                  <a:moveTo>
                    <a:pt x="6971747" y="1765707"/>
                  </a:moveTo>
                  <a:lnTo>
                    <a:pt x="6946728" y="1765707"/>
                  </a:lnTo>
                </a:path>
                <a:path w="9213215" h="5260340">
                  <a:moveTo>
                    <a:pt x="6921773" y="1765707"/>
                  </a:moveTo>
                  <a:lnTo>
                    <a:pt x="6896754" y="1765707"/>
                  </a:lnTo>
                </a:path>
                <a:path w="9213215" h="5260340">
                  <a:moveTo>
                    <a:pt x="6871798" y="1765707"/>
                  </a:moveTo>
                  <a:lnTo>
                    <a:pt x="6846843" y="1765707"/>
                  </a:lnTo>
                </a:path>
                <a:path w="9213215" h="5260340">
                  <a:moveTo>
                    <a:pt x="6821824" y="1765707"/>
                  </a:moveTo>
                  <a:lnTo>
                    <a:pt x="6796805" y="1765707"/>
                  </a:lnTo>
                </a:path>
                <a:path w="9213215" h="5260340">
                  <a:moveTo>
                    <a:pt x="6771786" y="1765707"/>
                  </a:moveTo>
                  <a:lnTo>
                    <a:pt x="6746830" y="1765707"/>
                  </a:lnTo>
                </a:path>
                <a:path w="9213215" h="5260340">
                  <a:moveTo>
                    <a:pt x="6721875" y="1765707"/>
                  </a:moveTo>
                  <a:lnTo>
                    <a:pt x="6696856" y="1765707"/>
                  </a:lnTo>
                </a:path>
                <a:path w="9213215" h="5260340">
                  <a:moveTo>
                    <a:pt x="6671900" y="1765707"/>
                  </a:moveTo>
                  <a:lnTo>
                    <a:pt x="6646881" y="1765707"/>
                  </a:lnTo>
                </a:path>
                <a:path w="9213215" h="5260340">
                  <a:moveTo>
                    <a:pt x="6621926" y="1765707"/>
                  </a:moveTo>
                  <a:lnTo>
                    <a:pt x="6596907" y="1765707"/>
                  </a:lnTo>
                </a:path>
                <a:path w="9213215" h="5260340">
                  <a:moveTo>
                    <a:pt x="6571888" y="1765707"/>
                  </a:moveTo>
                  <a:lnTo>
                    <a:pt x="6546932" y="1765707"/>
                  </a:lnTo>
                </a:path>
                <a:path w="9213215" h="5260340">
                  <a:moveTo>
                    <a:pt x="6521977" y="1765707"/>
                  </a:moveTo>
                  <a:lnTo>
                    <a:pt x="6496958" y="1765707"/>
                  </a:lnTo>
                </a:path>
                <a:path w="9213215" h="5260340">
                  <a:moveTo>
                    <a:pt x="6471939" y="1765707"/>
                  </a:moveTo>
                  <a:lnTo>
                    <a:pt x="6446983" y="1765707"/>
                  </a:lnTo>
                </a:path>
                <a:path w="9213215" h="5260340">
                  <a:moveTo>
                    <a:pt x="6422028" y="1765707"/>
                  </a:moveTo>
                  <a:lnTo>
                    <a:pt x="6397009" y="1765707"/>
                  </a:lnTo>
                </a:path>
                <a:path w="9213215" h="5260340">
                  <a:moveTo>
                    <a:pt x="6372053" y="1765707"/>
                  </a:moveTo>
                  <a:lnTo>
                    <a:pt x="6347034" y="1765707"/>
                  </a:lnTo>
                </a:path>
                <a:path w="9213215" h="5260340">
                  <a:moveTo>
                    <a:pt x="874566" y="1765707"/>
                  </a:moveTo>
                  <a:lnTo>
                    <a:pt x="849585" y="1765707"/>
                  </a:lnTo>
                </a:path>
                <a:path w="9213215" h="5260340">
                  <a:moveTo>
                    <a:pt x="824604" y="1765707"/>
                  </a:moveTo>
                  <a:lnTo>
                    <a:pt x="799630" y="1765707"/>
                  </a:lnTo>
                </a:path>
                <a:path w="9213215" h="5260340">
                  <a:moveTo>
                    <a:pt x="774623" y="1765707"/>
                  </a:moveTo>
                  <a:lnTo>
                    <a:pt x="749649" y="1765707"/>
                  </a:lnTo>
                </a:path>
                <a:path w="9213215" h="5260340">
                  <a:moveTo>
                    <a:pt x="724668" y="1765707"/>
                  </a:moveTo>
                  <a:lnTo>
                    <a:pt x="699693" y="1765707"/>
                  </a:lnTo>
                </a:path>
                <a:path w="9213215" h="5260340">
                  <a:moveTo>
                    <a:pt x="9100834" y="1815744"/>
                  </a:moveTo>
                  <a:lnTo>
                    <a:pt x="9095759" y="1815745"/>
                  </a:lnTo>
                </a:path>
                <a:path w="9213215" h="5260340">
                  <a:moveTo>
                    <a:pt x="9070740" y="1815745"/>
                  </a:moveTo>
                  <a:lnTo>
                    <a:pt x="9045721" y="1815745"/>
                  </a:lnTo>
                </a:path>
                <a:path w="9213215" h="5260340">
                  <a:moveTo>
                    <a:pt x="9020765" y="1815745"/>
                  </a:moveTo>
                  <a:lnTo>
                    <a:pt x="8995810" y="1815745"/>
                  </a:lnTo>
                </a:path>
                <a:path w="9213215" h="5260340">
                  <a:moveTo>
                    <a:pt x="8970791" y="1815745"/>
                  </a:moveTo>
                  <a:lnTo>
                    <a:pt x="8945835" y="1815745"/>
                  </a:lnTo>
                </a:path>
                <a:path w="9213215" h="5260340">
                  <a:moveTo>
                    <a:pt x="8920816" y="1815745"/>
                  </a:moveTo>
                  <a:lnTo>
                    <a:pt x="8895861" y="1815745"/>
                  </a:lnTo>
                </a:path>
                <a:path w="9213215" h="5260340">
                  <a:moveTo>
                    <a:pt x="8870842" y="1815745"/>
                  </a:moveTo>
                  <a:lnTo>
                    <a:pt x="8845823" y="1815745"/>
                  </a:lnTo>
                </a:path>
                <a:path w="9213215" h="5260340">
                  <a:moveTo>
                    <a:pt x="8820867" y="1815745"/>
                  </a:moveTo>
                  <a:lnTo>
                    <a:pt x="8795912" y="1815745"/>
                  </a:lnTo>
                </a:path>
                <a:path w="9213215" h="5260340">
                  <a:moveTo>
                    <a:pt x="8770893" y="1815745"/>
                  </a:moveTo>
                  <a:lnTo>
                    <a:pt x="8745937" y="1815745"/>
                  </a:lnTo>
                </a:path>
                <a:path w="9213215" h="5260340">
                  <a:moveTo>
                    <a:pt x="8720918" y="1815745"/>
                  </a:moveTo>
                  <a:lnTo>
                    <a:pt x="8695963" y="1815745"/>
                  </a:lnTo>
                </a:path>
                <a:path w="9213215" h="5260340">
                  <a:moveTo>
                    <a:pt x="8670944" y="1815745"/>
                  </a:moveTo>
                  <a:lnTo>
                    <a:pt x="8645925" y="1815745"/>
                  </a:lnTo>
                </a:path>
                <a:path w="9213215" h="5260340">
                  <a:moveTo>
                    <a:pt x="8620969" y="1815745"/>
                  </a:moveTo>
                  <a:lnTo>
                    <a:pt x="8595950" y="1815745"/>
                  </a:lnTo>
                </a:path>
                <a:path w="9213215" h="5260340">
                  <a:moveTo>
                    <a:pt x="8570995" y="1815745"/>
                  </a:moveTo>
                  <a:lnTo>
                    <a:pt x="8546039" y="1815745"/>
                  </a:lnTo>
                </a:path>
                <a:path w="9213215" h="5260340">
                  <a:moveTo>
                    <a:pt x="8521020" y="1815745"/>
                  </a:moveTo>
                  <a:lnTo>
                    <a:pt x="8496001" y="1815745"/>
                  </a:lnTo>
                </a:path>
                <a:path w="9213215" h="5260340">
                  <a:moveTo>
                    <a:pt x="8471046" y="1815745"/>
                  </a:moveTo>
                  <a:lnTo>
                    <a:pt x="8446027" y="1815745"/>
                  </a:lnTo>
                </a:path>
                <a:path w="9213215" h="5260340">
                  <a:moveTo>
                    <a:pt x="8421071" y="1815745"/>
                  </a:moveTo>
                  <a:lnTo>
                    <a:pt x="8396052" y="1815745"/>
                  </a:lnTo>
                </a:path>
                <a:path w="9213215" h="5260340">
                  <a:moveTo>
                    <a:pt x="8371097" y="1815745"/>
                  </a:moveTo>
                  <a:lnTo>
                    <a:pt x="8346078" y="1815745"/>
                  </a:lnTo>
                </a:path>
                <a:path w="9213215" h="5260340">
                  <a:moveTo>
                    <a:pt x="8321122" y="1815745"/>
                  </a:moveTo>
                  <a:lnTo>
                    <a:pt x="8296103" y="1815745"/>
                  </a:lnTo>
                </a:path>
                <a:path w="9213215" h="5260340">
                  <a:moveTo>
                    <a:pt x="8271148" y="1815745"/>
                  </a:moveTo>
                  <a:lnTo>
                    <a:pt x="8246129" y="1815745"/>
                  </a:lnTo>
                </a:path>
                <a:path w="9213215" h="5260340">
                  <a:moveTo>
                    <a:pt x="8221173" y="1815745"/>
                  </a:moveTo>
                  <a:lnTo>
                    <a:pt x="8196154" y="1815745"/>
                  </a:lnTo>
                </a:path>
                <a:path w="9213215" h="5260340">
                  <a:moveTo>
                    <a:pt x="8171199" y="1815745"/>
                  </a:moveTo>
                  <a:lnTo>
                    <a:pt x="8146180" y="1815745"/>
                  </a:lnTo>
                </a:path>
                <a:path w="9213215" h="5260340">
                  <a:moveTo>
                    <a:pt x="8121224" y="1815745"/>
                  </a:moveTo>
                  <a:lnTo>
                    <a:pt x="8096205" y="1815745"/>
                  </a:lnTo>
                </a:path>
                <a:path w="9213215" h="5260340">
                  <a:moveTo>
                    <a:pt x="8071250" y="1815745"/>
                  </a:moveTo>
                  <a:lnTo>
                    <a:pt x="8046231" y="1815745"/>
                  </a:lnTo>
                </a:path>
                <a:path w="9213215" h="5260340">
                  <a:moveTo>
                    <a:pt x="8021212" y="1815745"/>
                  </a:moveTo>
                  <a:lnTo>
                    <a:pt x="7996256" y="1815745"/>
                  </a:lnTo>
                </a:path>
                <a:path w="9213215" h="5260340">
                  <a:moveTo>
                    <a:pt x="7971237" y="1815745"/>
                  </a:moveTo>
                  <a:lnTo>
                    <a:pt x="7946282" y="1815745"/>
                  </a:lnTo>
                </a:path>
                <a:path w="9213215" h="5260340">
                  <a:moveTo>
                    <a:pt x="7921326" y="1815745"/>
                  </a:moveTo>
                  <a:lnTo>
                    <a:pt x="7896307" y="1815745"/>
                  </a:lnTo>
                </a:path>
                <a:path w="9213215" h="5260340">
                  <a:moveTo>
                    <a:pt x="7871352" y="1815745"/>
                  </a:moveTo>
                  <a:lnTo>
                    <a:pt x="7846333" y="1815745"/>
                  </a:lnTo>
                </a:path>
                <a:path w="9213215" h="5260340">
                  <a:moveTo>
                    <a:pt x="7821314" y="1815745"/>
                  </a:moveTo>
                  <a:lnTo>
                    <a:pt x="7796358" y="1815745"/>
                  </a:lnTo>
                </a:path>
                <a:path w="9213215" h="5260340">
                  <a:moveTo>
                    <a:pt x="7421518" y="1815745"/>
                  </a:moveTo>
                  <a:lnTo>
                    <a:pt x="7396562" y="1815745"/>
                  </a:lnTo>
                </a:path>
                <a:path w="9213215" h="5260340">
                  <a:moveTo>
                    <a:pt x="7371543" y="1815745"/>
                  </a:moveTo>
                  <a:lnTo>
                    <a:pt x="7346524" y="1815745"/>
                  </a:lnTo>
                </a:path>
                <a:path w="9213215" h="5260340">
                  <a:moveTo>
                    <a:pt x="7321569" y="1815745"/>
                  </a:moveTo>
                  <a:lnTo>
                    <a:pt x="7296613" y="1815745"/>
                  </a:lnTo>
                </a:path>
                <a:path w="9213215" h="5260340">
                  <a:moveTo>
                    <a:pt x="7271594" y="1815745"/>
                  </a:moveTo>
                  <a:lnTo>
                    <a:pt x="7246639" y="1815745"/>
                  </a:lnTo>
                </a:path>
                <a:path w="9213215" h="5260340">
                  <a:moveTo>
                    <a:pt x="7221620" y="1815745"/>
                  </a:moveTo>
                  <a:lnTo>
                    <a:pt x="7196601" y="1815745"/>
                  </a:lnTo>
                </a:path>
                <a:path w="9213215" h="5260340">
                  <a:moveTo>
                    <a:pt x="7171645" y="1815745"/>
                  </a:moveTo>
                  <a:lnTo>
                    <a:pt x="7146626" y="1815745"/>
                  </a:lnTo>
                </a:path>
                <a:path w="9213215" h="5260340">
                  <a:moveTo>
                    <a:pt x="7121671" y="1815745"/>
                  </a:moveTo>
                  <a:lnTo>
                    <a:pt x="7096652" y="1815745"/>
                  </a:lnTo>
                </a:path>
                <a:path w="9213215" h="5260340">
                  <a:moveTo>
                    <a:pt x="7071696" y="1815745"/>
                  </a:moveTo>
                  <a:lnTo>
                    <a:pt x="7046741" y="1815745"/>
                  </a:lnTo>
                </a:path>
                <a:path w="9213215" h="5260340">
                  <a:moveTo>
                    <a:pt x="7021722" y="1815745"/>
                  </a:moveTo>
                  <a:lnTo>
                    <a:pt x="6996703" y="1815745"/>
                  </a:lnTo>
                </a:path>
                <a:path w="9213215" h="5260340">
                  <a:moveTo>
                    <a:pt x="6971747" y="1815745"/>
                  </a:moveTo>
                  <a:lnTo>
                    <a:pt x="6946728" y="1815745"/>
                  </a:lnTo>
                </a:path>
                <a:path w="9213215" h="5260340">
                  <a:moveTo>
                    <a:pt x="6921773" y="1815745"/>
                  </a:moveTo>
                  <a:lnTo>
                    <a:pt x="6896754" y="1815745"/>
                  </a:lnTo>
                </a:path>
                <a:path w="9213215" h="5260340">
                  <a:moveTo>
                    <a:pt x="6871798" y="1815745"/>
                  </a:moveTo>
                  <a:lnTo>
                    <a:pt x="6846843" y="1815745"/>
                  </a:lnTo>
                </a:path>
                <a:path w="9213215" h="5260340">
                  <a:moveTo>
                    <a:pt x="6821824" y="1815745"/>
                  </a:moveTo>
                  <a:lnTo>
                    <a:pt x="6796805" y="1815745"/>
                  </a:lnTo>
                </a:path>
                <a:path w="9213215" h="5260340">
                  <a:moveTo>
                    <a:pt x="6771786" y="1815745"/>
                  </a:moveTo>
                  <a:lnTo>
                    <a:pt x="6746830" y="1815745"/>
                  </a:lnTo>
                </a:path>
                <a:path w="9213215" h="5260340">
                  <a:moveTo>
                    <a:pt x="6721875" y="1815745"/>
                  </a:moveTo>
                  <a:lnTo>
                    <a:pt x="6696856" y="1815745"/>
                  </a:lnTo>
                </a:path>
                <a:path w="9213215" h="5260340">
                  <a:moveTo>
                    <a:pt x="6671900" y="1815745"/>
                  </a:moveTo>
                  <a:lnTo>
                    <a:pt x="6646881" y="1815745"/>
                  </a:lnTo>
                </a:path>
                <a:path w="9213215" h="5260340">
                  <a:moveTo>
                    <a:pt x="6621926" y="1815745"/>
                  </a:moveTo>
                  <a:lnTo>
                    <a:pt x="6596907" y="1815745"/>
                  </a:lnTo>
                </a:path>
                <a:path w="9213215" h="5260340">
                  <a:moveTo>
                    <a:pt x="6571888" y="1815745"/>
                  </a:moveTo>
                  <a:lnTo>
                    <a:pt x="6546932" y="1815745"/>
                  </a:lnTo>
                </a:path>
                <a:path w="9213215" h="5260340">
                  <a:moveTo>
                    <a:pt x="6521977" y="1815745"/>
                  </a:moveTo>
                  <a:lnTo>
                    <a:pt x="6496958" y="1815745"/>
                  </a:lnTo>
                </a:path>
                <a:path w="9213215" h="5260340">
                  <a:moveTo>
                    <a:pt x="6471939" y="1815745"/>
                  </a:moveTo>
                  <a:lnTo>
                    <a:pt x="6446983" y="1815745"/>
                  </a:lnTo>
                </a:path>
                <a:path w="9213215" h="5260340">
                  <a:moveTo>
                    <a:pt x="6422028" y="1815745"/>
                  </a:moveTo>
                  <a:lnTo>
                    <a:pt x="6397009" y="1815745"/>
                  </a:lnTo>
                </a:path>
                <a:path w="9213215" h="5260340">
                  <a:moveTo>
                    <a:pt x="6372053" y="1815745"/>
                  </a:moveTo>
                  <a:lnTo>
                    <a:pt x="6347034" y="1815745"/>
                  </a:lnTo>
                </a:path>
                <a:path w="9213215" h="5260340">
                  <a:moveTo>
                    <a:pt x="874566" y="1815745"/>
                  </a:moveTo>
                  <a:lnTo>
                    <a:pt x="849585" y="1815745"/>
                  </a:lnTo>
                </a:path>
                <a:path w="9213215" h="5260340">
                  <a:moveTo>
                    <a:pt x="824604" y="1815745"/>
                  </a:moveTo>
                  <a:lnTo>
                    <a:pt x="799630" y="1815745"/>
                  </a:lnTo>
                </a:path>
                <a:path w="9213215" h="5260340">
                  <a:moveTo>
                    <a:pt x="774623" y="1815745"/>
                  </a:moveTo>
                  <a:lnTo>
                    <a:pt x="749649" y="1815745"/>
                  </a:lnTo>
                </a:path>
                <a:path w="9213215" h="5260340">
                  <a:moveTo>
                    <a:pt x="724668" y="1815745"/>
                  </a:moveTo>
                  <a:lnTo>
                    <a:pt x="699693" y="1815745"/>
                  </a:lnTo>
                </a:path>
                <a:path w="9213215" h="5260340">
                  <a:moveTo>
                    <a:pt x="9070740" y="1865656"/>
                  </a:moveTo>
                  <a:lnTo>
                    <a:pt x="9045721" y="1865656"/>
                  </a:lnTo>
                </a:path>
                <a:path w="9213215" h="5260340">
                  <a:moveTo>
                    <a:pt x="9020765" y="1865656"/>
                  </a:moveTo>
                  <a:lnTo>
                    <a:pt x="8995810" y="1865656"/>
                  </a:lnTo>
                </a:path>
                <a:path w="9213215" h="5260340">
                  <a:moveTo>
                    <a:pt x="8970791" y="1865656"/>
                  </a:moveTo>
                  <a:lnTo>
                    <a:pt x="8945835" y="1865656"/>
                  </a:lnTo>
                </a:path>
                <a:path w="9213215" h="5260340">
                  <a:moveTo>
                    <a:pt x="8920816" y="1865656"/>
                  </a:moveTo>
                  <a:lnTo>
                    <a:pt x="8895861" y="1865656"/>
                  </a:lnTo>
                </a:path>
                <a:path w="9213215" h="5260340">
                  <a:moveTo>
                    <a:pt x="8870842" y="1865656"/>
                  </a:moveTo>
                  <a:lnTo>
                    <a:pt x="8845823" y="1865656"/>
                  </a:lnTo>
                </a:path>
                <a:path w="9213215" h="5260340">
                  <a:moveTo>
                    <a:pt x="8820867" y="1865656"/>
                  </a:moveTo>
                  <a:lnTo>
                    <a:pt x="8795912" y="1865656"/>
                  </a:lnTo>
                </a:path>
                <a:path w="9213215" h="5260340">
                  <a:moveTo>
                    <a:pt x="8770893" y="1865656"/>
                  </a:moveTo>
                  <a:lnTo>
                    <a:pt x="8745937" y="1865656"/>
                  </a:lnTo>
                </a:path>
                <a:path w="9213215" h="5260340">
                  <a:moveTo>
                    <a:pt x="8720918" y="1865656"/>
                  </a:moveTo>
                  <a:lnTo>
                    <a:pt x="8695963" y="1865656"/>
                  </a:lnTo>
                </a:path>
                <a:path w="9213215" h="5260340">
                  <a:moveTo>
                    <a:pt x="8670944" y="1865656"/>
                  </a:moveTo>
                  <a:lnTo>
                    <a:pt x="8645925" y="1865656"/>
                  </a:lnTo>
                </a:path>
                <a:path w="9213215" h="5260340">
                  <a:moveTo>
                    <a:pt x="8620969" y="1865656"/>
                  </a:moveTo>
                  <a:lnTo>
                    <a:pt x="8595950" y="1865656"/>
                  </a:lnTo>
                </a:path>
                <a:path w="9213215" h="5260340">
                  <a:moveTo>
                    <a:pt x="8570995" y="1865656"/>
                  </a:moveTo>
                  <a:lnTo>
                    <a:pt x="8546039" y="1865656"/>
                  </a:lnTo>
                </a:path>
                <a:path w="9213215" h="5260340">
                  <a:moveTo>
                    <a:pt x="8521020" y="1865656"/>
                  </a:moveTo>
                  <a:lnTo>
                    <a:pt x="8496001" y="1865656"/>
                  </a:lnTo>
                </a:path>
                <a:path w="9213215" h="5260340">
                  <a:moveTo>
                    <a:pt x="8471046" y="1865656"/>
                  </a:moveTo>
                  <a:lnTo>
                    <a:pt x="8446027" y="1865656"/>
                  </a:lnTo>
                </a:path>
                <a:path w="9213215" h="5260340">
                  <a:moveTo>
                    <a:pt x="8421071" y="1865656"/>
                  </a:moveTo>
                  <a:lnTo>
                    <a:pt x="8396052" y="1865656"/>
                  </a:lnTo>
                </a:path>
                <a:path w="9213215" h="5260340">
                  <a:moveTo>
                    <a:pt x="8371097" y="1865656"/>
                  </a:moveTo>
                  <a:lnTo>
                    <a:pt x="8346078" y="1865656"/>
                  </a:lnTo>
                </a:path>
                <a:path w="9213215" h="5260340">
                  <a:moveTo>
                    <a:pt x="8321122" y="1865656"/>
                  </a:moveTo>
                  <a:lnTo>
                    <a:pt x="8296103" y="1865656"/>
                  </a:lnTo>
                </a:path>
                <a:path w="9213215" h="5260340">
                  <a:moveTo>
                    <a:pt x="8271148" y="1865656"/>
                  </a:moveTo>
                  <a:lnTo>
                    <a:pt x="8246129" y="1865656"/>
                  </a:lnTo>
                </a:path>
                <a:path w="9213215" h="5260340">
                  <a:moveTo>
                    <a:pt x="8221173" y="1865656"/>
                  </a:moveTo>
                  <a:lnTo>
                    <a:pt x="8196154" y="1865656"/>
                  </a:lnTo>
                </a:path>
                <a:path w="9213215" h="5260340">
                  <a:moveTo>
                    <a:pt x="8171199" y="1865656"/>
                  </a:moveTo>
                  <a:lnTo>
                    <a:pt x="8165860" y="1865656"/>
                  </a:lnTo>
                </a:path>
                <a:path w="9213215" h="5260340">
                  <a:moveTo>
                    <a:pt x="7421518" y="1865656"/>
                  </a:moveTo>
                  <a:lnTo>
                    <a:pt x="7396562" y="1865656"/>
                  </a:lnTo>
                </a:path>
                <a:path w="9213215" h="5260340">
                  <a:moveTo>
                    <a:pt x="7371543" y="1865656"/>
                  </a:moveTo>
                  <a:lnTo>
                    <a:pt x="7346524" y="1865656"/>
                  </a:lnTo>
                </a:path>
                <a:path w="9213215" h="5260340">
                  <a:moveTo>
                    <a:pt x="7321569" y="1865656"/>
                  </a:moveTo>
                  <a:lnTo>
                    <a:pt x="7296613" y="1865656"/>
                  </a:lnTo>
                </a:path>
                <a:path w="9213215" h="5260340">
                  <a:moveTo>
                    <a:pt x="7271594" y="1865656"/>
                  </a:moveTo>
                  <a:lnTo>
                    <a:pt x="7246639" y="1865656"/>
                  </a:lnTo>
                </a:path>
                <a:path w="9213215" h="5260340">
                  <a:moveTo>
                    <a:pt x="7221620" y="1865656"/>
                  </a:moveTo>
                  <a:lnTo>
                    <a:pt x="7196601" y="1865656"/>
                  </a:lnTo>
                </a:path>
                <a:path w="9213215" h="5260340">
                  <a:moveTo>
                    <a:pt x="7171645" y="1865656"/>
                  </a:moveTo>
                  <a:lnTo>
                    <a:pt x="7146626" y="1865656"/>
                  </a:lnTo>
                </a:path>
                <a:path w="9213215" h="5260340">
                  <a:moveTo>
                    <a:pt x="7121671" y="1865656"/>
                  </a:moveTo>
                  <a:lnTo>
                    <a:pt x="7096652" y="1865656"/>
                  </a:lnTo>
                </a:path>
                <a:path w="9213215" h="5260340">
                  <a:moveTo>
                    <a:pt x="7071696" y="1865656"/>
                  </a:moveTo>
                  <a:lnTo>
                    <a:pt x="7046741" y="1865656"/>
                  </a:lnTo>
                </a:path>
                <a:path w="9213215" h="5260340">
                  <a:moveTo>
                    <a:pt x="7021722" y="1865656"/>
                  </a:moveTo>
                  <a:lnTo>
                    <a:pt x="6996703" y="1865656"/>
                  </a:lnTo>
                </a:path>
                <a:path w="9213215" h="5260340">
                  <a:moveTo>
                    <a:pt x="6971747" y="1865656"/>
                  </a:moveTo>
                  <a:lnTo>
                    <a:pt x="6946728" y="1865656"/>
                  </a:lnTo>
                </a:path>
                <a:path w="9213215" h="5260340">
                  <a:moveTo>
                    <a:pt x="6921773" y="1865656"/>
                  </a:moveTo>
                  <a:lnTo>
                    <a:pt x="6896754" y="1865656"/>
                  </a:lnTo>
                </a:path>
                <a:path w="9213215" h="5260340">
                  <a:moveTo>
                    <a:pt x="6871798" y="1865656"/>
                  </a:moveTo>
                  <a:lnTo>
                    <a:pt x="6846843" y="1865656"/>
                  </a:lnTo>
                </a:path>
                <a:path w="9213215" h="5260340">
                  <a:moveTo>
                    <a:pt x="6821824" y="1865656"/>
                  </a:moveTo>
                  <a:lnTo>
                    <a:pt x="6796805" y="1865656"/>
                  </a:lnTo>
                </a:path>
                <a:path w="9213215" h="5260340">
                  <a:moveTo>
                    <a:pt x="6771786" y="1865656"/>
                  </a:moveTo>
                  <a:lnTo>
                    <a:pt x="6746830" y="1865656"/>
                  </a:lnTo>
                </a:path>
                <a:path w="9213215" h="5260340">
                  <a:moveTo>
                    <a:pt x="6721875" y="1865656"/>
                  </a:moveTo>
                  <a:lnTo>
                    <a:pt x="6696856" y="1865656"/>
                  </a:lnTo>
                </a:path>
                <a:path w="9213215" h="5260340">
                  <a:moveTo>
                    <a:pt x="6671900" y="1865656"/>
                  </a:moveTo>
                  <a:lnTo>
                    <a:pt x="6646881" y="1865656"/>
                  </a:lnTo>
                </a:path>
                <a:path w="9213215" h="5260340">
                  <a:moveTo>
                    <a:pt x="6621926" y="1865656"/>
                  </a:moveTo>
                  <a:lnTo>
                    <a:pt x="6596907" y="1865656"/>
                  </a:lnTo>
                </a:path>
                <a:path w="9213215" h="5260340">
                  <a:moveTo>
                    <a:pt x="6571888" y="1865656"/>
                  </a:moveTo>
                  <a:lnTo>
                    <a:pt x="6546932" y="1865656"/>
                  </a:lnTo>
                </a:path>
                <a:path w="9213215" h="5260340">
                  <a:moveTo>
                    <a:pt x="6521977" y="1865656"/>
                  </a:moveTo>
                  <a:lnTo>
                    <a:pt x="6496958" y="1865656"/>
                  </a:lnTo>
                </a:path>
                <a:path w="9213215" h="5260340">
                  <a:moveTo>
                    <a:pt x="6471939" y="1865656"/>
                  </a:moveTo>
                  <a:lnTo>
                    <a:pt x="6446983" y="1865656"/>
                  </a:lnTo>
                </a:path>
                <a:path w="9213215" h="5260340">
                  <a:moveTo>
                    <a:pt x="6422028" y="1865656"/>
                  </a:moveTo>
                  <a:lnTo>
                    <a:pt x="6397009" y="1865656"/>
                  </a:lnTo>
                </a:path>
                <a:path w="9213215" h="5260340">
                  <a:moveTo>
                    <a:pt x="6372053" y="1865656"/>
                  </a:moveTo>
                  <a:lnTo>
                    <a:pt x="6347034" y="1865656"/>
                  </a:lnTo>
                </a:path>
                <a:path w="9213215" h="5260340">
                  <a:moveTo>
                    <a:pt x="874566" y="1865656"/>
                  </a:moveTo>
                  <a:lnTo>
                    <a:pt x="849585" y="1865656"/>
                  </a:lnTo>
                </a:path>
                <a:path w="9213215" h="5260340">
                  <a:moveTo>
                    <a:pt x="824604" y="1865656"/>
                  </a:moveTo>
                  <a:lnTo>
                    <a:pt x="799630" y="1865656"/>
                  </a:lnTo>
                </a:path>
                <a:path w="9213215" h="5260340">
                  <a:moveTo>
                    <a:pt x="774623" y="1865656"/>
                  </a:moveTo>
                  <a:lnTo>
                    <a:pt x="749649" y="1865656"/>
                  </a:lnTo>
                </a:path>
                <a:path w="9213215" h="5260340">
                  <a:moveTo>
                    <a:pt x="724668" y="1865656"/>
                  </a:moveTo>
                  <a:lnTo>
                    <a:pt x="699693" y="1865656"/>
                  </a:lnTo>
                </a:path>
                <a:path w="9213215" h="5260340">
                  <a:moveTo>
                    <a:pt x="9070740" y="1915630"/>
                  </a:moveTo>
                  <a:lnTo>
                    <a:pt x="9045721" y="1915630"/>
                  </a:lnTo>
                </a:path>
                <a:path w="9213215" h="5260340">
                  <a:moveTo>
                    <a:pt x="9020765" y="1915630"/>
                  </a:moveTo>
                  <a:lnTo>
                    <a:pt x="8995810" y="1915630"/>
                  </a:lnTo>
                </a:path>
                <a:path w="9213215" h="5260340">
                  <a:moveTo>
                    <a:pt x="8970791" y="1915630"/>
                  </a:moveTo>
                  <a:lnTo>
                    <a:pt x="8945835" y="1915630"/>
                  </a:lnTo>
                </a:path>
                <a:path w="9213215" h="5260340">
                  <a:moveTo>
                    <a:pt x="8920816" y="1915630"/>
                  </a:moveTo>
                  <a:lnTo>
                    <a:pt x="8895861" y="1915630"/>
                  </a:lnTo>
                </a:path>
                <a:path w="9213215" h="5260340">
                  <a:moveTo>
                    <a:pt x="8870842" y="1915630"/>
                  </a:moveTo>
                  <a:lnTo>
                    <a:pt x="8845823" y="1915630"/>
                  </a:lnTo>
                </a:path>
                <a:path w="9213215" h="5260340">
                  <a:moveTo>
                    <a:pt x="8820867" y="1915630"/>
                  </a:moveTo>
                  <a:lnTo>
                    <a:pt x="8795912" y="1915630"/>
                  </a:lnTo>
                </a:path>
                <a:path w="9213215" h="5260340">
                  <a:moveTo>
                    <a:pt x="8770893" y="1915630"/>
                  </a:moveTo>
                  <a:lnTo>
                    <a:pt x="8745937" y="1915630"/>
                  </a:lnTo>
                </a:path>
                <a:path w="9213215" h="5260340">
                  <a:moveTo>
                    <a:pt x="8720918" y="1915630"/>
                  </a:moveTo>
                  <a:lnTo>
                    <a:pt x="8695963" y="1915630"/>
                  </a:lnTo>
                </a:path>
                <a:path w="9213215" h="5260340">
                  <a:moveTo>
                    <a:pt x="8670944" y="1915630"/>
                  </a:moveTo>
                  <a:lnTo>
                    <a:pt x="8645925" y="1915630"/>
                  </a:lnTo>
                </a:path>
                <a:path w="9213215" h="5260340">
                  <a:moveTo>
                    <a:pt x="8620969" y="1915630"/>
                  </a:moveTo>
                  <a:lnTo>
                    <a:pt x="8595950" y="1915630"/>
                  </a:lnTo>
                </a:path>
                <a:path w="9213215" h="5260340">
                  <a:moveTo>
                    <a:pt x="8570995" y="1915630"/>
                  </a:moveTo>
                  <a:lnTo>
                    <a:pt x="8561332" y="1915630"/>
                  </a:lnTo>
                </a:path>
                <a:path w="9213215" h="5260340">
                  <a:moveTo>
                    <a:pt x="7415693" y="1915624"/>
                  </a:moveTo>
                  <a:lnTo>
                    <a:pt x="7396562" y="1915630"/>
                  </a:lnTo>
                </a:path>
                <a:path w="9213215" h="5260340">
                  <a:moveTo>
                    <a:pt x="7371543" y="1915630"/>
                  </a:moveTo>
                  <a:lnTo>
                    <a:pt x="7346524" y="1915630"/>
                  </a:lnTo>
                </a:path>
                <a:path w="9213215" h="5260340">
                  <a:moveTo>
                    <a:pt x="7321569" y="1915630"/>
                  </a:moveTo>
                  <a:lnTo>
                    <a:pt x="7296613" y="1915630"/>
                  </a:lnTo>
                </a:path>
                <a:path w="9213215" h="5260340">
                  <a:moveTo>
                    <a:pt x="7271594" y="1915630"/>
                  </a:moveTo>
                  <a:lnTo>
                    <a:pt x="7246639" y="1915630"/>
                  </a:lnTo>
                </a:path>
                <a:path w="9213215" h="5260340">
                  <a:moveTo>
                    <a:pt x="7221620" y="1915630"/>
                  </a:moveTo>
                  <a:lnTo>
                    <a:pt x="7196601" y="1915630"/>
                  </a:lnTo>
                </a:path>
                <a:path w="9213215" h="5260340">
                  <a:moveTo>
                    <a:pt x="7171645" y="1915630"/>
                  </a:moveTo>
                  <a:lnTo>
                    <a:pt x="7146626" y="1915630"/>
                  </a:lnTo>
                </a:path>
                <a:path w="9213215" h="5260340">
                  <a:moveTo>
                    <a:pt x="7121671" y="1915630"/>
                  </a:moveTo>
                  <a:lnTo>
                    <a:pt x="7096652" y="1915630"/>
                  </a:lnTo>
                </a:path>
                <a:path w="9213215" h="5260340">
                  <a:moveTo>
                    <a:pt x="7071696" y="1915630"/>
                  </a:moveTo>
                  <a:lnTo>
                    <a:pt x="7046741" y="1915630"/>
                  </a:lnTo>
                </a:path>
                <a:path w="9213215" h="5260340">
                  <a:moveTo>
                    <a:pt x="7021722" y="1915630"/>
                  </a:moveTo>
                  <a:lnTo>
                    <a:pt x="6996703" y="1915630"/>
                  </a:lnTo>
                </a:path>
                <a:path w="9213215" h="5260340">
                  <a:moveTo>
                    <a:pt x="6971747" y="1915630"/>
                  </a:moveTo>
                  <a:lnTo>
                    <a:pt x="6946728" y="1915630"/>
                  </a:lnTo>
                </a:path>
                <a:path w="9213215" h="5260340">
                  <a:moveTo>
                    <a:pt x="6921773" y="1915630"/>
                  </a:moveTo>
                  <a:lnTo>
                    <a:pt x="6896754" y="1915630"/>
                  </a:lnTo>
                </a:path>
                <a:path w="9213215" h="5260340">
                  <a:moveTo>
                    <a:pt x="6871798" y="1915630"/>
                  </a:moveTo>
                  <a:lnTo>
                    <a:pt x="6846843" y="1915630"/>
                  </a:lnTo>
                </a:path>
                <a:path w="9213215" h="5260340">
                  <a:moveTo>
                    <a:pt x="6821824" y="1915630"/>
                  </a:moveTo>
                  <a:lnTo>
                    <a:pt x="6796805" y="1915630"/>
                  </a:lnTo>
                </a:path>
                <a:path w="9213215" h="5260340">
                  <a:moveTo>
                    <a:pt x="6771786" y="1915630"/>
                  </a:moveTo>
                  <a:lnTo>
                    <a:pt x="6746830" y="1915630"/>
                  </a:lnTo>
                </a:path>
                <a:path w="9213215" h="5260340">
                  <a:moveTo>
                    <a:pt x="6721875" y="1915630"/>
                  </a:moveTo>
                  <a:lnTo>
                    <a:pt x="6696856" y="1915630"/>
                  </a:lnTo>
                </a:path>
                <a:path w="9213215" h="5260340">
                  <a:moveTo>
                    <a:pt x="6671900" y="1915630"/>
                  </a:moveTo>
                  <a:lnTo>
                    <a:pt x="6646881" y="1915630"/>
                  </a:lnTo>
                </a:path>
                <a:path w="9213215" h="5260340">
                  <a:moveTo>
                    <a:pt x="6621926" y="1915630"/>
                  </a:moveTo>
                  <a:lnTo>
                    <a:pt x="6596907" y="1915630"/>
                  </a:lnTo>
                </a:path>
                <a:path w="9213215" h="5260340">
                  <a:moveTo>
                    <a:pt x="6571888" y="1915630"/>
                  </a:moveTo>
                  <a:lnTo>
                    <a:pt x="6546932" y="1915630"/>
                  </a:lnTo>
                </a:path>
                <a:path w="9213215" h="5260340">
                  <a:moveTo>
                    <a:pt x="6521977" y="1915630"/>
                  </a:moveTo>
                  <a:lnTo>
                    <a:pt x="6496958" y="1915630"/>
                  </a:lnTo>
                </a:path>
                <a:path w="9213215" h="5260340">
                  <a:moveTo>
                    <a:pt x="6471939" y="1915630"/>
                  </a:moveTo>
                  <a:lnTo>
                    <a:pt x="6446983" y="1915630"/>
                  </a:lnTo>
                </a:path>
                <a:path w="9213215" h="5260340">
                  <a:moveTo>
                    <a:pt x="6422028" y="1915630"/>
                  </a:moveTo>
                  <a:lnTo>
                    <a:pt x="6397009" y="1915630"/>
                  </a:lnTo>
                </a:path>
                <a:path w="9213215" h="5260340">
                  <a:moveTo>
                    <a:pt x="6372053" y="1915630"/>
                  </a:moveTo>
                  <a:lnTo>
                    <a:pt x="6347034" y="1915630"/>
                  </a:lnTo>
                </a:path>
                <a:path w="9213215" h="5260340">
                  <a:moveTo>
                    <a:pt x="874566" y="1915630"/>
                  </a:moveTo>
                  <a:lnTo>
                    <a:pt x="849585" y="1915630"/>
                  </a:lnTo>
                </a:path>
                <a:path w="9213215" h="5260340">
                  <a:moveTo>
                    <a:pt x="824604" y="1915630"/>
                  </a:moveTo>
                  <a:lnTo>
                    <a:pt x="799630" y="1915630"/>
                  </a:lnTo>
                </a:path>
                <a:path w="9213215" h="5260340">
                  <a:moveTo>
                    <a:pt x="774623" y="1915630"/>
                  </a:moveTo>
                  <a:lnTo>
                    <a:pt x="749649" y="1915630"/>
                  </a:lnTo>
                </a:path>
                <a:path w="9213215" h="5260340">
                  <a:moveTo>
                    <a:pt x="724668" y="1915630"/>
                  </a:moveTo>
                  <a:lnTo>
                    <a:pt x="699693" y="1915630"/>
                  </a:lnTo>
                </a:path>
                <a:path w="9213215" h="5260340">
                  <a:moveTo>
                    <a:pt x="9070740" y="1965668"/>
                  </a:moveTo>
                  <a:lnTo>
                    <a:pt x="9045721" y="1965668"/>
                  </a:lnTo>
                </a:path>
                <a:path w="9213215" h="5260340">
                  <a:moveTo>
                    <a:pt x="9020765" y="1965668"/>
                  </a:moveTo>
                  <a:lnTo>
                    <a:pt x="8995810" y="1965668"/>
                  </a:lnTo>
                </a:path>
                <a:path w="9213215" h="5260340">
                  <a:moveTo>
                    <a:pt x="8970791" y="1965668"/>
                  </a:moveTo>
                  <a:lnTo>
                    <a:pt x="8956953" y="1965624"/>
                  </a:lnTo>
                </a:path>
                <a:path w="9213215" h="5260340">
                  <a:moveTo>
                    <a:pt x="7409366" y="1965665"/>
                  </a:moveTo>
                  <a:lnTo>
                    <a:pt x="7396562" y="1965668"/>
                  </a:lnTo>
                </a:path>
                <a:path w="9213215" h="5260340">
                  <a:moveTo>
                    <a:pt x="7371543" y="1965668"/>
                  </a:moveTo>
                  <a:lnTo>
                    <a:pt x="7346524" y="1965668"/>
                  </a:lnTo>
                </a:path>
                <a:path w="9213215" h="5260340">
                  <a:moveTo>
                    <a:pt x="7321569" y="1965668"/>
                  </a:moveTo>
                  <a:lnTo>
                    <a:pt x="7296613" y="1965668"/>
                  </a:lnTo>
                </a:path>
                <a:path w="9213215" h="5260340">
                  <a:moveTo>
                    <a:pt x="7271594" y="1965668"/>
                  </a:moveTo>
                  <a:lnTo>
                    <a:pt x="7246639" y="1965668"/>
                  </a:lnTo>
                </a:path>
                <a:path w="9213215" h="5260340">
                  <a:moveTo>
                    <a:pt x="7221620" y="1965668"/>
                  </a:moveTo>
                  <a:lnTo>
                    <a:pt x="7196601" y="1965668"/>
                  </a:lnTo>
                </a:path>
                <a:path w="9213215" h="5260340">
                  <a:moveTo>
                    <a:pt x="7171645" y="1965668"/>
                  </a:moveTo>
                  <a:lnTo>
                    <a:pt x="7146626" y="1965668"/>
                  </a:lnTo>
                </a:path>
                <a:path w="9213215" h="5260340">
                  <a:moveTo>
                    <a:pt x="7121671" y="1965668"/>
                  </a:moveTo>
                  <a:lnTo>
                    <a:pt x="7096652" y="1965668"/>
                  </a:lnTo>
                </a:path>
                <a:path w="9213215" h="5260340">
                  <a:moveTo>
                    <a:pt x="7071696" y="1965668"/>
                  </a:moveTo>
                  <a:lnTo>
                    <a:pt x="7046741" y="1965668"/>
                  </a:lnTo>
                </a:path>
                <a:path w="9213215" h="5260340">
                  <a:moveTo>
                    <a:pt x="7021722" y="1965668"/>
                  </a:moveTo>
                  <a:lnTo>
                    <a:pt x="6996703" y="1965668"/>
                  </a:lnTo>
                </a:path>
                <a:path w="9213215" h="5260340">
                  <a:moveTo>
                    <a:pt x="6971747" y="1965668"/>
                  </a:moveTo>
                  <a:lnTo>
                    <a:pt x="6946728" y="1965668"/>
                  </a:lnTo>
                </a:path>
                <a:path w="9213215" h="5260340">
                  <a:moveTo>
                    <a:pt x="6921773" y="1965668"/>
                  </a:moveTo>
                  <a:lnTo>
                    <a:pt x="6896754" y="1965668"/>
                  </a:lnTo>
                </a:path>
                <a:path w="9213215" h="5260340">
                  <a:moveTo>
                    <a:pt x="6871798" y="1965668"/>
                  </a:moveTo>
                  <a:lnTo>
                    <a:pt x="6846843" y="1965668"/>
                  </a:lnTo>
                </a:path>
                <a:path w="9213215" h="5260340">
                  <a:moveTo>
                    <a:pt x="6821824" y="1965668"/>
                  </a:moveTo>
                  <a:lnTo>
                    <a:pt x="6796805" y="1965668"/>
                  </a:lnTo>
                </a:path>
                <a:path w="9213215" h="5260340">
                  <a:moveTo>
                    <a:pt x="6771786" y="1965668"/>
                  </a:moveTo>
                  <a:lnTo>
                    <a:pt x="6746830" y="1965668"/>
                  </a:lnTo>
                </a:path>
                <a:path w="9213215" h="5260340">
                  <a:moveTo>
                    <a:pt x="6721875" y="1965668"/>
                  </a:moveTo>
                  <a:lnTo>
                    <a:pt x="6696856" y="1965668"/>
                  </a:lnTo>
                </a:path>
                <a:path w="9213215" h="5260340">
                  <a:moveTo>
                    <a:pt x="6671900" y="1965668"/>
                  </a:moveTo>
                  <a:lnTo>
                    <a:pt x="6646881" y="1965668"/>
                  </a:lnTo>
                </a:path>
                <a:path w="9213215" h="5260340">
                  <a:moveTo>
                    <a:pt x="6621926" y="1965668"/>
                  </a:moveTo>
                  <a:lnTo>
                    <a:pt x="6596907" y="1965668"/>
                  </a:lnTo>
                </a:path>
                <a:path w="9213215" h="5260340">
                  <a:moveTo>
                    <a:pt x="6571888" y="1965668"/>
                  </a:moveTo>
                  <a:lnTo>
                    <a:pt x="6546932" y="1965668"/>
                  </a:lnTo>
                </a:path>
                <a:path w="9213215" h="5260340">
                  <a:moveTo>
                    <a:pt x="6521977" y="1965668"/>
                  </a:moveTo>
                  <a:lnTo>
                    <a:pt x="6496958" y="1965668"/>
                  </a:lnTo>
                </a:path>
                <a:path w="9213215" h="5260340">
                  <a:moveTo>
                    <a:pt x="6471939" y="1965668"/>
                  </a:moveTo>
                  <a:lnTo>
                    <a:pt x="6446983" y="1965668"/>
                  </a:lnTo>
                </a:path>
                <a:path w="9213215" h="5260340">
                  <a:moveTo>
                    <a:pt x="6422028" y="1965668"/>
                  </a:moveTo>
                  <a:lnTo>
                    <a:pt x="6397009" y="1965668"/>
                  </a:lnTo>
                </a:path>
                <a:path w="9213215" h="5260340">
                  <a:moveTo>
                    <a:pt x="6372053" y="1965668"/>
                  </a:moveTo>
                  <a:lnTo>
                    <a:pt x="6347034" y="1965668"/>
                  </a:lnTo>
                </a:path>
                <a:path w="9213215" h="5260340">
                  <a:moveTo>
                    <a:pt x="874566" y="1965668"/>
                  </a:moveTo>
                  <a:lnTo>
                    <a:pt x="849585" y="1965668"/>
                  </a:lnTo>
                </a:path>
                <a:path w="9213215" h="5260340">
                  <a:moveTo>
                    <a:pt x="824604" y="1965668"/>
                  </a:moveTo>
                  <a:lnTo>
                    <a:pt x="799630" y="1965668"/>
                  </a:lnTo>
                </a:path>
                <a:path w="9213215" h="5260340">
                  <a:moveTo>
                    <a:pt x="774623" y="1965668"/>
                  </a:moveTo>
                  <a:lnTo>
                    <a:pt x="749649" y="1965668"/>
                  </a:lnTo>
                </a:path>
                <a:path w="9213215" h="5260340">
                  <a:moveTo>
                    <a:pt x="724668" y="1965668"/>
                  </a:moveTo>
                  <a:lnTo>
                    <a:pt x="699693" y="1965668"/>
                  </a:lnTo>
                </a:path>
                <a:path w="9213215" h="5260340">
                  <a:moveTo>
                    <a:pt x="9070740" y="2015643"/>
                  </a:moveTo>
                  <a:lnTo>
                    <a:pt x="9045721" y="2015643"/>
                  </a:lnTo>
                </a:path>
                <a:path w="9213215" h="5260340">
                  <a:moveTo>
                    <a:pt x="9020765" y="2015643"/>
                  </a:moveTo>
                  <a:lnTo>
                    <a:pt x="8995810" y="2015643"/>
                  </a:lnTo>
                </a:path>
                <a:path w="9213215" h="5260340">
                  <a:moveTo>
                    <a:pt x="8970791" y="2015643"/>
                  </a:moveTo>
                  <a:lnTo>
                    <a:pt x="8960665" y="2015639"/>
                  </a:lnTo>
                </a:path>
                <a:path w="9213215" h="5260340">
                  <a:moveTo>
                    <a:pt x="7403048" y="2015636"/>
                  </a:moveTo>
                  <a:lnTo>
                    <a:pt x="7396562" y="2015643"/>
                  </a:lnTo>
                </a:path>
                <a:path w="9213215" h="5260340">
                  <a:moveTo>
                    <a:pt x="7371543" y="2015643"/>
                  </a:moveTo>
                  <a:lnTo>
                    <a:pt x="7346524" y="2015643"/>
                  </a:lnTo>
                </a:path>
                <a:path w="9213215" h="5260340">
                  <a:moveTo>
                    <a:pt x="7321569" y="2015643"/>
                  </a:moveTo>
                  <a:lnTo>
                    <a:pt x="7296613" y="2015643"/>
                  </a:lnTo>
                </a:path>
                <a:path w="9213215" h="5260340">
                  <a:moveTo>
                    <a:pt x="7271594" y="2015643"/>
                  </a:moveTo>
                  <a:lnTo>
                    <a:pt x="7246639" y="2015643"/>
                  </a:lnTo>
                </a:path>
                <a:path w="9213215" h="5260340">
                  <a:moveTo>
                    <a:pt x="7221620" y="2015643"/>
                  </a:moveTo>
                  <a:lnTo>
                    <a:pt x="7196601" y="2015643"/>
                  </a:lnTo>
                </a:path>
                <a:path w="9213215" h="5260340">
                  <a:moveTo>
                    <a:pt x="7171645" y="2015643"/>
                  </a:moveTo>
                  <a:lnTo>
                    <a:pt x="7146626" y="2015643"/>
                  </a:lnTo>
                </a:path>
                <a:path w="9213215" h="5260340">
                  <a:moveTo>
                    <a:pt x="7121671" y="2015643"/>
                  </a:moveTo>
                  <a:lnTo>
                    <a:pt x="7096652" y="2015643"/>
                  </a:lnTo>
                </a:path>
                <a:path w="9213215" h="5260340">
                  <a:moveTo>
                    <a:pt x="7071696" y="2015643"/>
                  </a:moveTo>
                  <a:lnTo>
                    <a:pt x="7046741" y="2015643"/>
                  </a:lnTo>
                </a:path>
                <a:path w="9213215" h="5260340">
                  <a:moveTo>
                    <a:pt x="7021722" y="2015643"/>
                  </a:moveTo>
                  <a:lnTo>
                    <a:pt x="6996703" y="2015643"/>
                  </a:lnTo>
                </a:path>
                <a:path w="9213215" h="5260340">
                  <a:moveTo>
                    <a:pt x="6971747" y="2015643"/>
                  </a:moveTo>
                  <a:lnTo>
                    <a:pt x="6946728" y="2015643"/>
                  </a:lnTo>
                </a:path>
                <a:path w="9213215" h="5260340">
                  <a:moveTo>
                    <a:pt x="6921773" y="2015643"/>
                  </a:moveTo>
                  <a:lnTo>
                    <a:pt x="6896754" y="2015643"/>
                  </a:lnTo>
                </a:path>
                <a:path w="9213215" h="5260340">
                  <a:moveTo>
                    <a:pt x="6871798" y="2015643"/>
                  </a:moveTo>
                  <a:lnTo>
                    <a:pt x="6846843" y="2015643"/>
                  </a:lnTo>
                </a:path>
                <a:path w="9213215" h="5260340">
                  <a:moveTo>
                    <a:pt x="6821824" y="2015643"/>
                  </a:moveTo>
                  <a:lnTo>
                    <a:pt x="6796805" y="2015643"/>
                  </a:lnTo>
                </a:path>
                <a:path w="9213215" h="5260340">
                  <a:moveTo>
                    <a:pt x="6771786" y="2015643"/>
                  </a:moveTo>
                  <a:lnTo>
                    <a:pt x="6746830" y="2015643"/>
                  </a:lnTo>
                </a:path>
                <a:path w="9213215" h="5260340">
                  <a:moveTo>
                    <a:pt x="6721875" y="2015643"/>
                  </a:moveTo>
                  <a:lnTo>
                    <a:pt x="6696856" y="2015643"/>
                  </a:lnTo>
                </a:path>
                <a:path w="9213215" h="5260340">
                  <a:moveTo>
                    <a:pt x="6671900" y="2015643"/>
                  </a:moveTo>
                  <a:lnTo>
                    <a:pt x="6646881" y="2015643"/>
                  </a:lnTo>
                </a:path>
                <a:path w="9213215" h="5260340">
                  <a:moveTo>
                    <a:pt x="6621926" y="2015643"/>
                  </a:moveTo>
                  <a:lnTo>
                    <a:pt x="6596907" y="2015643"/>
                  </a:lnTo>
                </a:path>
                <a:path w="9213215" h="5260340">
                  <a:moveTo>
                    <a:pt x="6571888" y="2015643"/>
                  </a:moveTo>
                  <a:lnTo>
                    <a:pt x="6546932" y="2015643"/>
                  </a:lnTo>
                </a:path>
                <a:path w="9213215" h="5260340">
                  <a:moveTo>
                    <a:pt x="6521977" y="2015643"/>
                  </a:moveTo>
                  <a:lnTo>
                    <a:pt x="6496958" y="2015643"/>
                  </a:lnTo>
                </a:path>
                <a:path w="9213215" h="5260340">
                  <a:moveTo>
                    <a:pt x="6471939" y="2015643"/>
                  </a:moveTo>
                  <a:lnTo>
                    <a:pt x="6446983" y="2015643"/>
                  </a:lnTo>
                </a:path>
                <a:path w="9213215" h="5260340">
                  <a:moveTo>
                    <a:pt x="6422028" y="2015643"/>
                  </a:moveTo>
                  <a:lnTo>
                    <a:pt x="6397009" y="2015643"/>
                  </a:lnTo>
                </a:path>
                <a:path w="9213215" h="5260340">
                  <a:moveTo>
                    <a:pt x="6372053" y="2015643"/>
                  </a:moveTo>
                  <a:lnTo>
                    <a:pt x="6347034" y="2015643"/>
                  </a:lnTo>
                </a:path>
                <a:path w="9213215" h="5260340">
                  <a:moveTo>
                    <a:pt x="9070740" y="2065617"/>
                  </a:moveTo>
                  <a:lnTo>
                    <a:pt x="9045721" y="2065617"/>
                  </a:lnTo>
                </a:path>
                <a:path w="9213215" h="5260340">
                  <a:moveTo>
                    <a:pt x="9020765" y="2065617"/>
                  </a:moveTo>
                  <a:lnTo>
                    <a:pt x="8995810" y="2065617"/>
                  </a:lnTo>
                </a:path>
                <a:path w="9213215" h="5260340">
                  <a:moveTo>
                    <a:pt x="8970791" y="2065617"/>
                  </a:moveTo>
                  <a:lnTo>
                    <a:pt x="8954322" y="2065614"/>
                  </a:lnTo>
                </a:path>
                <a:path w="9213215" h="5260340">
                  <a:moveTo>
                    <a:pt x="7396729" y="2065614"/>
                  </a:moveTo>
                  <a:lnTo>
                    <a:pt x="7396562" y="2065617"/>
                  </a:lnTo>
                </a:path>
                <a:path w="9213215" h="5260340">
                  <a:moveTo>
                    <a:pt x="7371543" y="2065617"/>
                  </a:moveTo>
                  <a:lnTo>
                    <a:pt x="7346524" y="2065617"/>
                  </a:lnTo>
                </a:path>
                <a:path w="9213215" h="5260340">
                  <a:moveTo>
                    <a:pt x="7321569" y="2065617"/>
                  </a:moveTo>
                  <a:lnTo>
                    <a:pt x="7296613" y="2065617"/>
                  </a:lnTo>
                </a:path>
                <a:path w="9213215" h="5260340">
                  <a:moveTo>
                    <a:pt x="7271594" y="2065617"/>
                  </a:moveTo>
                  <a:lnTo>
                    <a:pt x="7246639" y="2065617"/>
                  </a:lnTo>
                </a:path>
                <a:path w="9213215" h="5260340">
                  <a:moveTo>
                    <a:pt x="7221620" y="2065617"/>
                  </a:moveTo>
                  <a:lnTo>
                    <a:pt x="7196601" y="2065617"/>
                  </a:lnTo>
                </a:path>
                <a:path w="9213215" h="5260340">
                  <a:moveTo>
                    <a:pt x="7171645" y="2065617"/>
                  </a:moveTo>
                  <a:lnTo>
                    <a:pt x="7146626" y="2065617"/>
                  </a:lnTo>
                </a:path>
                <a:path w="9213215" h="5260340">
                  <a:moveTo>
                    <a:pt x="7121671" y="2065617"/>
                  </a:moveTo>
                  <a:lnTo>
                    <a:pt x="7096652" y="2065617"/>
                  </a:lnTo>
                </a:path>
                <a:path w="9213215" h="5260340">
                  <a:moveTo>
                    <a:pt x="7071696" y="2065617"/>
                  </a:moveTo>
                  <a:lnTo>
                    <a:pt x="7046741" y="2065617"/>
                  </a:lnTo>
                </a:path>
                <a:path w="9213215" h="5260340">
                  <a:moveTo>
                    <a:pt x="7021722" y="2065617"/>
                  </a:moveTo>
                  <a:lnTo>
                    <a:pt x="6996703" y="2065617"/>
                  </a:lnTo>
                </a:path>
                <a:path w="9213215" h="5260340">
                  <a:moveTo>
                    <a:pt x="6971747" y="2065617"/>
                  </a:moveTo>
                  <a:lnTo>
                    <a:pt x="6946728" y="2065617"/>
                  </a:lnTo>
                </a:path>
                <a:path w="9213215" h="5260340">
                  <a:moveTo>
                    <a:pt x="6921773" y="2065617"/>
                  </a:moveTo>
                  <a:lnTo>
                    <a:pt x="6896754" y="2065617"/>
                  </a:lnTo>
                </a:path>
                <a:path w="9213215" h="5260340">
                  <a:moveTo>
                    <a:pt x="6871798" y="2065617"/>
                  </a:moveTo>
                  <a:lnTo>
                    <a:pt x="6846843" y="2065617"/>
                  </a:lnTo>
                </a:path>
                <a:path w="9213215" h="5260340">
                  <a:moveTo>
                    <a:pt x="6821824" y="2065617"/>
                  </a:moveTo>
                  <a:lnTo>
                    <a:pt x="6796805" y="2065617"/>
                  </a:lnTo>
                </a:path>
                <a:path w="9213215" h="5260340">
                  <a:moveTo>
                    <a:pt x="6771786" y="2065617"/>
                  </a:moveTo>
                  <a:lnTo>
                    <a:pt x="6746830" y="2065617"/>
                  </a:lnTo>
                </a:path>
                <a:path w="9213215" h="5260340">
                  <a:moveTo>
                    <a:pt x="6721875" y="2065617"/>
                  </a:moveTo>
                  <a:lnTo>
                    <a:pt x="6696856" y="2065617"/>
                  </a:lnTo>
                </a:path>
                <a:path w="9213215" h="5260340">
                  <a:moveTo>
                    <a:pt x="6671900" y="2065617"/>
                  </a:moveTo>
                  <a:lnTo>
                    <a:pt x="6646881" y="2065617"/>
                  </a:lnTo>
                </a:path>
                <a:path w="9213215" h="5260340">
                  <a:moveTo>
                    <a:pt x="6621926" y="2065617"/>
                  </a:moveTo>
                  <a:lnTo>
                    <a:pt x="6596907" y="2065617"/>
                  </a:lnTo>
                </a:path>
                <a:path w="9213215" h="5260340">
                  <a:moveTo>
                    <a:pt x="6571888" y="2065617"/>
                  </a:moveTo>
                  <a:lnTo>
                    <a:pt x="6546932" y="2065617"/>
                  </a:lnTo>
                </a:path>
                <a:path w="9213215" h="5260340">
                  <a:moveTo>
                    <a:pt x="6521977" y="2065617"/>
                  </a:moveTo>
                  <a:lnTo>
                    <a:pt x="6496958" y="2065617"/>
                  </a:lnTo>
                </a:path>
                <a:path w="9213215" h="5260340">
                  <a:moveTo>
                    <a:pt x="6471939" y="2065617"/>
                  </a:moveTo>
                  <a:lnTo>
                    <a:pt x="6446983" y="2065617"/>
                  </a:lnTo>
                </a:path>
                <a:path w="9213215" h="5260340">
                  <a:moveTo>
                    <a:pt x="6422028" y="2065617"/>
                  </a:moveTo>
                  <a:lnTo>
                    <a:pt x="6397009" y="2065617"/>
                  </a:lnTo>
                </a:path>
                <a:path w="9213215" h="5260340">
                  <a:moveTo>
                    <a:pt x="6372053" y="2065617"/>
                  </a:moveTo>
                  <a:lnTo>
                    <a:pt x="6347034" y="2065617"/>
                  </a:lnTo>
                </a:path>
                <a:path w="9213215" h="5260340">
                  <a:moveTo>
                    <a:pt x="9065677" y="2115530"/>
                  </a:moveTo>
                  <a:lnTo>
                    <a:pt x="9045721" y="2115528"/>
                  </a:lnTo>
                </a:path>
                <a:path w="9213215" h="5260340">
                  <a:moveTo>
                    <a:pt x="9020765" y="2115528"/>
                  </a:moveTo>
                  <a:lnTo>
                    <a:pt x="8995810" y="2115528"/>
                  </a:lnTo>
                </a:path>
                <a:path w="9213215" h="5260340">
                  <a:moveTo>
                    <a:pt x="8970791" y="2115528"/>
                  </a:moveTo>
                  <a:lnTo>
                    <a:pt x="8947988" y="2115527"/>
                  </a:lnTo>
                </a:path>
                <a:path w="9213215" h="5260340">
                  <a:moveTo>
                    <a:pt x="7371543" y="2115528"/>
                  </a:moveTo>
                  <a:lnTo>
                    <a:pt x="7346524" y="2115528"/>
                  </a:lnTo>
                </a:path>
                <a:path w="9213215" h="5260340">
                  <a:moveTo>
                    <a:pt x="7321569" y="2115528"/>
                  </a:moveTo>
                  <a:lnTo>
                    <a:pt x="7296613" y="2115528"/>
                  </a:lnTo>
                </a:path>
                <a:path w="9213215" h="5260340">
                  <a:moveTo>
                    <a:pt x="7271594" y="2115528"/>
                  </a:moveTo>
                  <a:lnTo>
                    <a:pt x="7246639" y="2115528"/>
                  </a:lnTo>
                </a:path>
                <a:path w="9213215" h="5260340">
                  <a:moveTo>
                    <a:pt x="7221620" y="2115528"/>
                  </a:moveTo>
                  <a:lnTo>
                    <a:pt x="7196601" y="2115528"/>
                  </a:lnTo>
                </a:path>
                <a:path w="9213215" h="5260340">
                  <a:moveTo>
                    <a:pt x="7171645" y="2115528"/>
                  </a:moveTo>
                  <a:lnTo>
                    <a:pt x="7146626" y="2115528"/>
                  </a:lnTo>
                </a:path>
                <a:path w="9213215" h="5260340">
                  <a:moveTo>
                    <a:pt x="7121671" y="2115528"/>
                  </a:moveTo>
                  <a:lnTo>
                    <a:pt x="7096652" y="2115528"/>
                  </a:lnTo>
                </a:path>
                <a:path w="9213215" h="5260340">
                  <a:moveTo>
                    <a:pt x="7071696" y="2115528"/>
                  </a:moveTo>
                  <a:lnTo>
                    <a:pt x="7046741" y="2115528"/>
                  </a:lnTo>
                </a:path>
                <a:path w="9213215" h="5260340">
                  <a:moveTo>
                    <a:pt x="7021722" y="2115528"/>
                  </a:moveTo>
                  <a:lnTo>
                    <a:pt x="6996703" y="2115528"/>
                  </a:lnTo>
                </a:path>
                <a:path w="9213215" h="5260340">
                  <a:moveTo>
                    <a:pt x="6971747" y="2115528"/>
                  </a:moveTo>
                  <a:lnTo>
                    <a:pt x="6946728" y="2115528"/>
                  </a:lnTo>
                </a:path>
                <a:path w="9213215" h="5260340">
                  <a:moveTo>
                    <a:pt x="6921773" y="2115528"/>
                  </a:moveTo>
                  <a:lnTo>
                    <a:pt x="6896754" y="2115528"/>
                  </a:lnTo>
                </a:path>
                <a:path w="9213215" h="5260340">
                  <a:moveTo>
                    <a:pt x="6871798" y="2115528"/>
                  </a:moveTo>
                  <a:lnTo>
                    <a:pt x="6846843" y="2115528"/>
                  </a:lnTo>
                </a:path>
                <a:path w="9213215" h="5260340">
                  <a:moveTo>
                    <a:pt x="6821824" y="2115528"/>
                  </a:moveTo>
                  <a:lnTo>
                    <a:pt x="6796805" y="2115528"/>
                  </a:lnTo>
                </a:path>
                <a:path w="9213215" h="5260340">
                  <a:moveTo>
                    <a:pt x="6771786" y="2115528"/>
                  </a:moveTo>
                  <a:lnTo>
                    <a:pt x="6746830" y="2115528"/>
                  </a:lnTo>
                </a:path>
                <a:path w="9213215" h="5260340">
                  <a:moveTo>
                    <a:pt x="6721875" y="2115528"/>
                  </a:moveTo>
                  <a:lnTo>
                    <a:pt x="6696856" y="2115528"/>
                  </a:lnTo>
                </a:path>
                <a:path w="9213215" h="5260340">
                  <a:moveTo>
                    <a:pt x="6671900" y="2115528"/>
                  </a:moveTo>
                  <a:lnTo>
                    <a:pt x="6646881" y="2115528"/>
                  </a:lnTo>
                </a:path>
                <a:path w="9213215" h="5260340">
                  <a:moveTo>
                    <a:pt x="6621926" y="2115528"/>
                  </a:moveTo>
                  <a:lnTo>
                    <a:pt x="6596907" y="2115528"/>
                  </a:lnTo>
                </a:path>
                <a:path w="9213215" h="5260340">
                  <a:moveTo>
                    <a:pt x="6571888" y="2115528"/>
                  </a:moveTo>
                  <a:lnTo>
                    <a:pt x="6546932" y="2115528"/>
                  </a:lnTo>
                </a:path>
                <a:path w="9213215" h="5260340">
                  <a:moveTo>
                    <a:pt x="6521977" y="2115528"/>
                  </a:moveTo>
                  <a:lnTo>
                    <a:pt x="6496958" y="2115528"/>
                  </a:lnTo>
                </a:path>
                <a:path w="9213215" h="5260340">
                  <a:moveTo>
                    <a:pt x="6471939" y="2115528"/>
                  </a:moveTo>
                  <a:lnTo>
                    <a:pt x="6446983" y="2115528"/>
                  </a:lnTo>
                </a:path>
                <a:path w="9213215" h="5260340">
                  <a:moveTo>
                    <a:pt x="6422028" y="2115528"/>
                  </a:moveTo>
                  <a:lnTo>
                    <a:pt x="6397009" y="2115528"/>
                  </a:lnTo>
                </a:path>
                <a:path w="9213215" h="5260340">
                  <a:moveTo>
                    <a:pt x="6372053" y="2115528"/>
                  </a:moveTo>
                  <a:lnTo>
                    <a:pt x="6347034" y="2115528"/>
                  </a:lnTo>
                </a:path>
                <a:path w="9213215" h="5260340">
                  <a:moveTo>
                    <a:pt x="9059809" y="2165565"/>
                  </a:moveTo>
                  <a:lnTo>
                    <a:pt x="9045721" y="2165566"/>
                  </a:lnTo>
                </a:path>
                <a:path w="9213215" h="5260340">
                  <a:moveTo>
                    <a:pt x="9020765" y="2165566"/>
                  </a:moveTo>
                  <a:lnTo>
                    <a:pt x="8995810" y="2165566"/>
                  </a:lnTo>
                </a:path>
                <a:path w="9213215" h="5260340">
                  <a:moveTo>
                    <a:pt x="8970791" y="2165566"/>
                  </a:moveTo>
                  <a:lnTo>
                    <a:pt x="8945835" y="2165566"/>
                  </a:lnTo>
                </a:path>
                <a:path w="9213215" h="5260340">
                  <a:moveTo>
                    <a:pt x="7371543" y="2165566"/>
                  </a:moveTo>
                  <a:lnTo>
                    <a:pt x="7346524" y="2165566"/>
                  </a:lnTo>
                </a:path>
                <a:path w="9213215" h="5260340">
                  <a:moveTo>
                    <a:pt x="7321569" y="2165566"/>
                  </a:moveTo>
                  <a:lnTo>
                    <a:pt x="7296613" y="2165566"/>
                  </a:lnTo>
                </a:path>
                <a:path w="9213215" h="5260340">
                  <a:moveTo>
                    <a:pt x="7271594" y="2165566"/>
                  </a:moveTo>
                  <a:lnTo>
                    <a:pt x="7246639" y="2165566"/>
                  </a:lnTo>
                </a:path>
                <a:path w="9213215" h="5260340">
                  <a:moveTo>
                    <a:pt x="7221620" y="2165566"/>
                  </a:moveTo>
                  <a:lnTo>
                    <a:pt x="7196601" y="2165566"/>
                  </a:lnTo>
                </a:path>
                <a:path w="9213215" h="5260340">
                  <a:moveTo>
                    <a:pt x="7171645" y="2165566"/>
                  </a:moveTo>
                  <a:lnTo>
                    <a:pt x="7146626" y="2165566"/>
                  </a:lnTo>
                </a:path>
                <a:path w="9213215" h="5260340">
                  <a:moveTo>
                    <a:pt x="7121671" y="2165566"/>
                  </a:moveTo>
                  <a:lnTo>
                    <a:pt x="7096652" y="2165566"/>
                  </a:lnTo>
                </a:path>
                <a:path w="9213215" h="5260340">
                  <a:moveTo>
                    <a:pt x="7071696" y="2165566"/>
                  </a:moveTo>
                  <a:lnTo>
                    <a:pt x="7046741" y="2165566"/>
                  </a:lnTo>
                </a:path>
                <a:path w="9213215" h="5260340">
                  <a:moveTo>
                    <a:pt x="7021722" y="2165566"/>
                  </a:moveTo>
                  <a:lnTo>
                    <a:pt x="6996703" y="2165566"/>
                  </a:lnTo>
                </a:path>
                <a:path w="9213215" h="5260340">
                  <a:moveTo>
                    <a:pt x="6971747" y="2165566"/>
                  </a:moveTo>
                  <a:lnTo>
                    <a:pt x="6946728" y="2165566"/>
                  </a:lnTo>
                </a:path>
                <a:path w="9213215" h="5260340">
                  <a:moveTo>
                    <a:pt x="6921773" y="2165566"/>
                  </a:moveTo>
                  <a:lnTo>
                    <a:pt x="6896754" y="2165566"/>
                  </a:lnTo>
                </a:path>
                <a:path w="9213215" h="5260340">
                  <a:moveTo>
                    <a:pt x="6871798" y="2165566"/>
                  </a:moveTo>
                  <a:lnTo>
                    <a:pt x="6846843" y="2165566"/>
                  </a:lnTo>
                </a:path>
                <a:path w="9213215" h="5260340">
                  <a:moveTo>
                    <a:pt x="6821824" y="2165566"/>
                  </a:moveTo>
                  <a:lnTo>
                    <a:pt x="6796805" y="2165566"/>
                  </a:lnTo>
                </a:path>
                <a:path w="9213215" h="5260340">
                  <a:moveTo>
                    <a:pt x="6771786" y="2165566"/>
                  </a:moveTo>
                  <a:lnTo>
                    <a:pt x="6746830" y="2165566"/>
                  </a:lnTo>
                </a:path>
                <a:path w="9213215" h="5260340">
                  <a:moveTo>
                    <a:pt x="6721875" y="2165566"/>
                  </a:moveTo>
                  <a:lnTo>
                    <a:pt x="6696856" y="2165566"/>
                  </a:lnTo>
                </a:path>
                <a:path w="9213215" h="5260340">
                  <a:moveTo>
                    <a:pt x="6671900" y="2165566"/>
                  </a:moveTo>
                  <a:lnTo>
                    <a:pt x="6646881" y="2165566"/>
                  </a:lnTo>
                </a:path>
                <a:path w="9213215" h="5260340">
                  <a:moveTo>
                    <a:pt x="6621926" y="2165566"/>
                  </a:moveTo>
                  <a:lnTo>
                    <a:pt x="6596907" y="2165566"/>
                  </a:lnTo>
                </a:path>
                <a:path w="9213215" h="5260340">
                  <a:moveTo>
                    <a:pt x="6571888" y="2165566"/>
                  </a:moveTo>
                  <a:lnTo>
                    <a:pt x="6546932" y="2165566"/>
                  </a:lnTo>
                </a:path>
                <a:path w="9213215" h="5260340">
                  <a:moveTo>
                    <a:pt x="6521977" y="2165566"/>
                  </a:moveTo>
                  <a:lnTo>
                    <a:pt x="6496958" y="2165566"/>
                  </a:lnTo>
                </a:path>
                <a:path w="9213215" h="5260340">
                  <a:moveTo>
                    <a:pt x="6471939" y="2165566"/>
                  </a:moveTo>
                  <a:lnTo>
                    <a:pt x="6446983" y="2165566"/>
                  </a:lnTo>
                </a:path>
                <a:path w="9213215" h="5260340">
                  <a:moveTo>
                    <a:pt x="6422028" y="2165566"/>
                  </a:moveTo>
                  <a:lnTo>
                    <a:pt x="6397009" y="2165566"/>
                  </a:lnTo>
                </a:path>
                <a:path w="9213215" h="5260340">
                  <a:moveTo>
                    <a:pt x="6372053" y="2165566"/>
                  </a:moveTo>
                  <a:lnTo>
                    <a:pt x="6347034" y="2165566"/>
                  </a:lnTo>
                </a:path>
                <a:path w="9213215" h="5260340">
                  <a:moveTo>
                    <a:pt x="9053949" y="2215537"/>
                  </a:moveTo>
                  <a:lnTo>
                    <a:pt x="9045721" y="2215541"/>
                  </a:lnTo>
                </a:path>
                <a:path w="9213215" h="5260340">
                  <a:moveTo>
                    <a:pt x="9020765" y="2215541"/>
                  </a:moveTo>
                  <a:lnTo>
                    <a:pt x="8995810" y="2215541"/>
                  </a:lnTo>
                </a:path>
                <a:path w="9213215" h="5260340">
                  <a:moveTo>
                    <a:pt x="8970791" y="2215541"/>
                  </a:moveTo>
                  <a:lnTo>
                    <a:pt x="8945835" y="2215541"/>
                  </a:lnTo>
                </a:path>
                <a:path w="9213215" h="5260340">
                  <a:moveTo>
                    <a:pt x="7371543" y="2215541"/>
                  </a:moveTo>
                  <a:lnTo>
                    <a:pt x="7346524" y="2215541"/>
                  </a:lnTo>
                </a:path>
                <a:path w="9213215" h="5260340">
                  <a:moveTo>
                    <a:pt x="7321569" y="2215541"/>
                  </a:moveTo>
                  <a:lnTo>
                    <a:pt x="7296613" y="2215541"/>
                  </a:lnTo>
                </a:path>
                <a:path w="9213215" h="5260340">
                  <a:moveTo>
                    <a:pt x="7271594" y="2215541"/>
                  </a:moveTo>
                  <a:lnTo>
                    <a:pt x="7246639" y="2215541"/>
                  </a:lnTo>
                </a:path>
                <a:path w="9213215" h="5260340">
                  <a:moveTo>
                    <a:pt x="7221620" y="2215541"/>
                  </a:moveTo>
                  <a:lnTo>
                    <a:pt x="7196601" y="2215541"/>
                  </a:lnTo>
                </a:path>
                <a:path w="9213215" h="5260340">
                  <a:moveTo>
                    <a:pt x="7171645" y="2215541"/>
                  </a:moveTo>
                  <a:lnTo>
                    <a:pt x="7146626" y="2215541"/>
                  </a:lnTo>
                </a:path>
                <a:path w="9213215" h="5260340">
                  <a:moveTo>
                    <a:pt x="7121671" y="2215541"/>
                  </a:moveTo>
                  <a:lnTo>
                    <a:pt x="7096652" y="2215541"/>
                  </a:lnTo>
                </a:path>
                <a:path w="9213215" h="5260340">
                  <a:moveTo>
                    <a:pt x="7071696" y="2215541"/>
                  </a:moveTo>
                  <a:lnTo>
                    <a:pt x="7046741" y="2215541"/>
                  </a:lnTo>
                </a:path>
                <a:path w="9213215" h="5260340">
                  <a:moveTo>
                    <a:pt x="7021722" y="2215541"/>
                  </a:moveTo>
                  <a:lnTo>
                    <a:pt x="6996703" y="2215541"/>
                  </a:lnTo>
                </a:path>
                <a:path w="9213215" h="5260340">
                  <a:moveTo>
                    <a:pt x="6971747" y="2215541"/>
                  </a:moveTo>
                  <a:lnTo>
                    <a:pt x="6946728" y="2215541"/>
                  </a:lnTo>
                </a:path>
                <a:path w="9213215" h="5260340">
                  <a:moveTo>
                    <a:pt x="6921773" y="2215541"/>
                  </a:moveTo>
                  <a:lnTo>
                    <a:pt x="6896754" y="2215541"/>
                  </a:lnTo>
                </a:path>
                <a:path w="9213215" h="5260340">
                  <a:moveTo>
                    <a:pt x="6871798" y="2215541"/>
                  </a:moveTo>
                  <a:lnTo>
                    <a:pt x="6846843" y="2215541"/>
                  </a:lnTo>
                </a:path>
                <a:path w="9213215" h="5260340">
                  <a:moveTo>
                    <a:pt x="6821824" y="2215541"/>
                  </a:moveTo>
                  <a:lnTo>
                    <a:pt x="6796805" y="2215541"/>
                  </a:lnTo>
                </a:path>
                <a:path w="9213215" h="5260340">
                  <a:moveTo>
                    <a:pt x="6771786" y="2215541"/>
                  </a:moveTo>
                  <a:lnTo>
                    <a:pt x="6746830" y="2215541"/>
                  </a:lnTo>
                </a:path>
                <a:path w="9213215" h="5260340">
                  <a:moveTo>
                    <a:pt x="6721875" y="2215541"/>
                  </a:moveTo>
                  <a:lnTo>
                    <a:pt x="6696856" y="2215541"/>
                  </a:lnTo>
                </a:path>
                <a:path w="9213215" h="5260340">
                  <a:moveTo>
                    <a:pt x="6671900" y="2215541"/>
                  </a:moveTo>
                  <a:lnTo>
                    <a:pt x="6646881" y="2215541"/>
                  </a:lnTo>
                </a:path>
                <a:path w="9213215" h="5260340">
                  <a:moveTo>
                    <a:pt x="6621926" y="2215541"/>
                  </a:moveTo>
                  <a:lnTo>
                    <a:pt x="6596907" y="2215541"/>
                  </a:lnTo>
                </a:path>
                <a:path w="9213215" h="5260340">
                  <a:moveTo>
                    <a:pt x="6571888" y="2215541"/>
                  </a:moveTo>
                  <a:lnTo>
                    <a:pt x="6546932" y="2215541"/>
                  </a:lnTo>
                </a:path>
                <a:path w="9213215" h="5260340">
                  <a:moveTo>
                    <a:pt x="6521977" y="2215541"/>
                  </a:moveTo>
                  <a:lnTo>
                    <a:pt x="6496958" y="2215541"/>
                  </a:lnTo>
                </a:path>
                <a:path w="9213215" h="5260340">
                  <a:moveTo>
                    <a:pt x="6471939" y="2215541"/>
                  </a:moveTo>
                  <a:lnTo>
                    <a:pt x="6446983" y="2215541"/>
                  </a:lnTo>
                </a:path>
                <a:path w="9213215" h="5260340">
                  <a:moveTo>
                    <a:pt x="6422028" y="2215541"/>
                  </a:moveTo>
                  <a:lnTo>
                    <a:pt x="6397009" y="2215541"/>
                  </a:lnTo>
                </a:path>
                <a:path w="9213215" h="5260340">
                  <a:moveTo>
                    <a:pt x="6372053" y="2215541"/>
                  </a:moveTo>
                  <a:lnTo>
                    <a:pt x="6347034" y="2215541"/>
                  </a:lnTo>
                </a:path>
                <a:path w="9213215" h="5260340">
                  <a:moveTo>
                    <a:pt x="9048088" y="2265510"/>
                  </a:moveTo>
                  <a:lnTo>
                    <a:pt x="9045721" y="2265515"/>
                  </a:lnTo>
                </a:path>
                <a:path w="9213215" h="5260340">
                  <a:moveTo>
                    <a:pt x="9020765" y="2265515"/>
                  </a:moveTo>
                  <a:lnTo>
                    <a:pt x="8995810" y="2265515"/>
                  </a:lnTo>
                </a:path>
                <a:path w="9213215" h="5260340">
                  <a:moveTo>
                    <a:pt x="8970791" y="2265515"/>
                  </a:moveTo>
                  <a:lnTo>
                    <a:pt x="8945835" y="2265515"/>
                  </a:lnTo>
                </a:path>
                <a:path w="9213215" h="5260340">
                  <a:moveTo>
                    <a:pt x="7371454" y="2265512"/>
                  </a:moveTo>
                  <a:lnTo>
                    <a:pt x="7346524" y="2265515"/>
                  </a:lnTo>
                </a:path>
                <a:path w="9213215" h="5260340">
                  <a:moveTo>
                    <a:pt x="7321569" y="2265515"/>
                  </a:moveTo>
                  <a:lnTo>
                    <a:pt x="7296613" y="2265515"/>
                  </a:lnTo>
                </a:path>
                <a:path w="9213215" h="5260340">
                  <a:moveTo>
                    <a:pt x="7271594" y="2265515"/>
                  </a:moveTo>
                  <a:lnTo>
                    <a:pt x="7246639" y="2265515"/>
                  </a:lnTo>
                </a:path>
                <a:path w="9213215" h="5260340">
                  <a:moveTo>
                    <a:pt x="7221620" y="2265515"/>
                  </a:moveTo>
                  <a:lnTo>
                    <a:pt x="7196601" y="2265515"/>
                  </a:lnTo>
                </a:path>
                <a:path w="9213215" h="5260340">
                  <a:moveTo>
                    <a:pt x="7171645" y="2265515"/>
                  </a:moveTo>
                  <a:lnTo>
                    <a:pt x="7146626" y="2265515"/>
                  </a:lnTo>
                </a:path>
                <a:path w="9213215" h="5260340">
                  <a:moveTo>
                    <a:pt x="7121671" y="2265515"/>
                  </a:moveTo>
                  <a:lnTo>
                    <a:pt x="7096652" y="2265515"/>
                  </a:lnTo>
                </a:path>
                <a:path w="9213215" h="5260340">
                  <a:moveTo>
                    <a:pt x="7071696" y="2265515"/>
                  </a:moveTo>
                  <a:lnTo>
                    <a:pt x="7046741" y="2265515"/>
                  </a:lnTo>
                </a:path>
                <a:path w="9213215" h="5260340">
                  <a:moveTo>
                    <a:pt x="7021722" y="2265515"/>
                  </a:moveTo>
                  <a:lnTo>
                    <a:pt x="6996703" y="2265515"/>
                  </a:lnTo>
                </a:path>
                <a:path w="9213215" h="5260340">
                  <a:moveTo>
                    <a:pt x="6971747" y="2265515"/>
                  </a:moveTo>
                  <a:lnTo>
                    <a:pt x="6946728" y="2265515"/>
                  </a:lnTo>
                </a:path>
                <a:path w="9213215" h="5260340">
                  <a:moveTo>
                    <a:pt x="6921773" y="2265515"/>
                  </a:moveTo>
                  <a:lnTo>
                    <a:pt x="6896754" y="2265515"/>
                  </a:lnTo>
                </a:path>
                <a:path w="9213215" h="5260340">
                  <a:moveTo>
                    <a:pt x="6871798" y="2265515"/>
                  </a:moveTo>
                  <a:lnTo>
                    <a:pt x="6846843" y="2265515"/>
                  </a:lnTo>
                </a:path>
                <a:path w="9213215" h="5260340">
                  <a:moveTo>
                    <a:pt x="6821824" y="2265515"/>
                  </a:moveTo>
                  <a:lnTo>
                    <a:pt x="6796805" y="2265515"/>
                  </a:lnTo>
                </a:path>
                <a:path w="9213215" h="5260340">
                  <a:moveTo>
                    <a:pt x="6771786" y="2265515"/>
                  </a:moveTo>
                  <a:lnTo>
                    <a:pt x="6746830" y="2265515"/>
                  </a:lnTo>
                </a:path>
                <a:path w="9213215" h="5260340">
                  <a:moveTo>
                    <a:pt x="6721875" y="2265515"/>
                  </a:moveTo>
                  <a:lnTo>
                    <a:pt x="6696856" y="2265515"/>
                  </a:lnTo>
                </a:path>
                <a:path w="9213215" h="5260340">
                  <a:moveTo>
                    <a:pt x="6671900" y="2265515"/>
                  </a:moveTo>
                  <a:lnTo>
                    <a:pt x="6646881" y="2265515"/>
                  </a:lnTo>
                </a:path>
                <a:path w="9213215" h="5260340">
                  <a:moveTo>
                    <a:pt x="6621926" y="2265515"/>
                  </a:moveTo>
                  <a:lnTo>
                    <a:pt x="6596907" y="2265515"/>
                  </a:lnTo>
                </a:path>
                <a:path w="9213215" h="5260340">
                  <a:moveTo>
                    <a:pt x="6571888" y="2265515"/>
                  </a:moveTo>
                  <a:lnTo>
                    <a:pt x="6546932" y="2265515"/>
                  </a:lnTo>
                </a:path>
                <a:path w="9213215" h="5260340">
                  <a:moveTo>
                    <a:pt x="6521977" y="2265515"/>
                  </a:moveTo>
                  <a:lnTo>
                    <a:pt x="6496958" y="2265515"/>
                  </a:lnTo>
                </a:path>
                <a:path w="9213215" h="5260340">
                  <a:moveTo>
                    <a:pt x="6471939" y="2265515"/>
                  </a:moveTo>
                  <a:lnTo>
                    <a:pt x="6446983" y="2265515"/>
                  </a:lnTo>
                </a:path>
                <a:path w="9213215" h="5260340">
                  <a:moveTo>
                    <a:pt x="6422028" y="2265515"/>
                  </a:moveTo>
                  <a:lnTo>
                    <a:pt x="6397009" y="2265515"/>
                  </a:lnTo>
                </a:path>
                <a:path w="9213215" h="5260340">
                  <a:moveTo>
                    <a:pt x="6372053" y="2265515"/>
                  </a:moveTo>
                  <a:lnTo>
                    <a:pt x="6347034" y="2265515"/>
                  </a:lnTo>
                </a:path>
                <a:path w="9213215" h="5260340">
                  <a:moveTo>
                    <a:pt x="9020765" y="2315426"/>
                  </a:moveTo>
                  <a:lnTo>
                    <a:pt x="8995810" y="2315426"/>
                  </a:lnTo>
                </a:path>
                <a:path w="9213215" h="5260340">
                  <a:moveTo>
                    <a:pt x="8970791" y="2315426"/>
                  </a:moveTo>
                  <a:lnTo>
                    <a:pt x="8945835" y="2315426"/>
                  </a:lnTo>
                </a:path>
                <a:path w="9213215" h="5260340">
                  <a:moveTo>
                    <a:pt x="7365142" y="2315428"/>
                  </a:moveTo>
                  <a:lnTo>
                    <a:pt x="7346524" y="2315426"/>
                  </a:lnTo>
                </a:path>
                <a:path w="9213215" h="5260340">
                  <a:moveTo>
                    <a:pt x="7321569" y="2315426"/>
                  </a:moveTo>
                  <a:lnTo>
                    <a:pt x="7296613" y="2315426"/>
                  </a:lnTo>
                </a:path>
                <a:path w="9213215" h="5260340">
                  <a:moveTo>
                    <a:pt x="7271594" y="2315426"/>
                  </a:moveTo>
                  <a:lnTo>
                    <a:pt x="7246639" y="2315426"/>
                  </a:lnTo>
                </a:path>
                <a:path w="9213215" h="5260340">
                  <a:moveTo>
                    <a:pt x="7221620" y="2315426"/>
                  </a:moveTo>
                  <a:lnTo>
                    <a:pt x="7196601" y="2315426"/>
                  </a:lnTo>
                </a:path>
                <a:path w="9213215" h="5260340">
                  <a:moveTo>
                    <a:pt x="7171645" y="2315426"/>
                  </a:moveTo>
                  <a:lnTo>
                    <a:pt x="7146626" y="2315426"/>
                  </a:lnTo>
                </a:path>
                <a:path w="9213215" h="5260340">
                  <a:moveTo>
                    <a:pt x="7121671" y="2315426"/>
                  </a:moveTo>
                  <a:lnTo>
                    <a:pt x="7096652" y="2315426"/>
                  </a:lnTo>
                </a:path>
                <a:path w="9213215" h="5260340">
                  <a:moveTo>
                    <a:pt x="7071696" y="2315426"/>
                  </a:moveTo>
                  <a:lnTo>
                    <a:pt x="7046741" y="2315426"/>
                  </a:lnTo>
                </a:path>
                <a:path w="9213215" h="5260340">
                  <a:moveTo>
                    <a:pt x="7021722" y="2315426"/>
                  </a:moveTo>
                  <a:lnTo>
                    <a:pt x="6996703" y="2315426"/>
                  </a:lnTo>
                </a:path>
                <a:path w="9213215" h="5260340">
                  <a:moveTo>
                    <a:pt x="6971747" y="2315426"/>
                  </a:moveTo>
                  <a:lnTo>
                    <a:pt x="6946728" y="2315426"/>
                  </a:lnTo>
                </a:path>
                <a:path w="9213215" h="5260340">
                  <a:moveTo>
                    <a:pt x="6921773" y="2315426"/>
                  </a:moveTo>
                  <a:lnTo>
                    <a:pt x="6896754" y="2315426"/>
                  </a:lnTo>
                </a:path>
                <a:path w="9213215" h="5260340">
                  <a:moveTo>
                    <a:pt x="6871798" y="2315426"/>
                  </a:moveTo>
                  <a:lnTo>
                    <a:pt x="6846843" y="2315426"/>
                  </a:lnTo>
                </a:path>
                <a:path w="9213215" h="5260340">
                  <a:moveTo>
                    <a:pt x="6821824" y="2315426"/>
                  </a:moveTo>
                  <a:lnTo>
                    <a:pt x="6796805" y="2315426"/>
                  </a:lnTo>
                </a:path>
                <a:path w="9213215" h="5260340">
                  <a:moveTo>
                    <a:pt x="6771786" y="2315426"/>
                  </a:moveTo>
                  <a:lnTo>
                    <a:pt x="6746830" y="2315426"/>
                  </a:lnTo>
                </a:path>
                <a:path w="9213215" h="5260340">
                  <a:moveTo>
                    <a:pt x="6721875" y="2315426"/>
                  </a:moveTo>
                  <a:lnTo>
                    <a:pt x="6696856" y="2315426"/>
                  </a:lnTo>
                </a:path>
                <a:path w="9213215" h="5260340">
                  <a:moveTo>
                    <a:pt x="6671900" y="2315426"/>
                  </a:moveTo>
                  <a:lnTo>
                    <a:pt x="6646881" y="2315426"/>
                  </a:lnTo>
                </a:path>
                <a:path w="9213215" h="5260340">
                  <a:moveTo>
                    <a:pt x="6621926" y="2315426"/>
                  </a:moveTo>
                  <a:lnTo>
                    <a:pt x="6596907" y="2315426"/>
                  </a:lnTo>
                </a:path>
                <a:path w="9213215" h="5260340">
                  <a:moveTo>
                    <a:pt x="6571888" y="2315426"/>
                  </a:moveTo>
                  <a:lnTo>
                    <a:pt x="6546932" y="2315426"/>
                  </a:lnTo>
                </a:path>
                <a:path w="9213215" h="5260340">
                  <a:moveTo>
                    <a:pt x="6521977" y="2315426"/>
                  </a:moveTo>
                  <a:lnTo>
                    <a:pt x="6496958" y="2315426"/>
                  </a:lnTo>
                </a:path>
                <a:path w="9213215" h="5260340">
                  <a:moveTo>
                    <a:pt x="6471939" y="2315426"/>
                  </a:moveTo>
                  <a:lnTo>
                    <a:pt x="6446983" y="2315426"/>
                  </a:lnTo>
                </a:path>
                <a:path w="9213215" h="5260340">
                  <a:moveTo>
                    <a:pt x="6422028" y="2315426"/>
                  </a:moveTo>
                  <a:lnTo>
                    <a:pt x="6397009" y="2315426"/>
                  </a:lnTo>
                </a:path>
                <a:path w="9213215" h="5260340">
                  <a:moveTo>
                    <a:pt x="6372053" y="2315426"/>
                  </a:moveTo>
                  <a:lnTo>
                    <a:pt x="6347034" y="2315426"/>
                  </a:lnTo>
                </a:path>
                <a:path w="9213215" h="5260340">
                  <a:moveTo>
                    <a:pt x="9020765" y="2365464"/>
                  </a:moveTo>
                  <a:lnTo>
                    <a:pt x="8995810" y="2365464"/>
                  </a:lnTo>
                </a:path>
                <a:path w="9213215" h="5260340">
                  <a:moveTo>
                    <a:pt x="8970791" y="2365464"/>
                  </a:moveTo>
                  <a:lnTo>
                    <a:pt x="8945835" y="2365464"/>
                  </a:lnTo>
                </a:path>
                <a:path w="9213215" h="5260340">
                  <a:moveTo>
                    <a:pt x="8920816" y="2365464"/>
                  </a:moveTo>
                  <a:lnTo>
                    <a:pt x="8916269" y="2365459"/>
                  </a:lnTo>
                </a:path>
                <a:path w="9213215" h="5260340">
                  <a:moveTo>
                    <a:pt x="7358816" y="2365461"/>
                  </a:moveTo>
                  <a:lnTo>
                    <a:pt x="7346524" y="2365464"/>
                  </a:lnTo>
                </a:path>
                <a:path w="9213215" h="5260340">
                  <a:moveTo>
                    <a:pt x="7321569" y="2365464"/>
                  </a:moveTo>
                  <a:lnTo>
                    <a:pt x="7296613" y="2365464"/>
                  </a:lnTo>
                </a:path>
                <a:path w="9213215" h="5260340">
                  <a:moveTo>
                    <a:pt x="7271594" y="2365464"/>
                  </a:moveTo>
                  <a:lnTo>
                    <a:pt x="7246639" y="2365464"/>
                  </a:lnTo>
                </a:path>
                <a:path w="9213215" h="5260340">
                  <a:moveTo>
                    <a:pt x="7221620" y="2365464"/>
                  </a:moveTo>
                  <a:lnTo>
                    <a:pt x="7196601" y="2365464"/>
                  </a:lnTo>
                </a:path>
                <a:path w="9213215" h="5260340">
                  <a:moveTo>
                    <a:pt x="7171645" y="2365464"/>
                  </a:moveTo>
                  <a:lnTo>
                    <a:pt x="7146626" y="2365464"/>
                  </a:lnTo>
                </a:path>
                <a:path w="9213215" h="5260340">
                  <a:moveTo>
                    <a:pt x="7121671" y="2365464"/>
                  </a:moveTo>
                  <a:lnTo>
                    <a:pt x="7096652" y="2365464"/>
                  </a:lnTo>
                </a:path>
                <a:path w="9213215" h="5260340">
                  <a:moveTo>
                    <a:pt x="7071696" y="2365464"/>
                  </a:moveTo>
                  <a:lnTo>
                    <a:pt x="7046741" y="2365464"/>
                  </a:lnTo>
                </a:path>
                <a:path w="9213215" h="5260340">
                  <a:moveTo>
                    <a:pt x="7021722" y="2365464"/>
                  </a:moveTo>
                  <a:lnTo>
                    <a:pt x="6996703" y="2365464"/>
                  </a:lnTo>
                </a:path>
                <a:path w="9213215" h="5260340">
                  <a:moveTo>
                    <a:pt x="6971747" y="2365464"/>
                  </a:moveTo>
                  <a:lnTo>
                    <a:pt x="6946728" y="2365464"/>
                  </a:lnTo>
                </a:path>
                <a:path w="9213215" h="5260340">
                  <a:moveTo>
                    <a:pt x="6921773" y="2365464"/>
                  </a:moveTo>
                  <a:lnTo>
                    <a:pt x="6896754" y="2365464"/>
                  </a:lnTo>
                </a:path>
                <a:path w="9213215" h="5260340">
                  <a:moveTo>
                    <a:pt x="6871798" y="2365464"/>
                  </a:moveTo>
                  <a:lnTo>
                    <a:pt x="6846843" y="2365464"/>
                  </a:lnTo>
                </a:path>
                <a:path w="9213215" h="5260340">
                  <a:moveTo>
                    <a:pt x="6821824" y="2365464"/>
                  </a:moveTo>
                  <a:lnTo>
                    <a:pt x="6796805" y="2365464"/>
                  </a:lnTo>
                </a:path>
                <a:path w="9213215" h="5260340">
                  <a:moveTo>
                    <a:pt x="6771786" y="2365464"/>
                  </a:moveTo>
                  <a:lnTo>
                    <a:pt x="6746830" y="2365464"/>
                  </a:lnTo>
                </a:path>
                <a:path w="9213215" h="5260340">
                  <a:moveTo>
                    <a:pt x="6721875" y="2365464"/>
                  </a:moveTo>
                  <a:lnTo>
                    <a:pt x="6696856" y="2365464"/>
                  </a:lnTo>
                </a:path>
                <a:path w="9213215" h="5260340">
                  <a:moveTo>
                    <a:pt x="6671900" y="2365464"/>
                  </a:moveTo>
                  <a:lnTo>
                    <a:pt x="6646881" y="2365464"/>
                  </a:lnTo>
                </a:path>
                <a:path w="9213215" h="5260340">
                  <a:moveTo>
                    <a:pt x="6621926" y="2365464"/>
                  </a:moveTo>
                  <a:lnTo>
                    <a:pt x="6596907" y="2365464"/>
                  </a:lnTo>
                </a:path>
                <a:path w="9213215" h="5260340">
                  <a:moveTo>
                    <a:pt x="6571888" y="2365464"/>
                  </a:moveTo>
                  <a:lnTo>
                    <a:pt x="6546932" y="2365464"/>
                  </a:lnTo>
                </a:path>
                <a:path w="9213215" h="5260340">
                  <a:moveTo>
                    <a:pt x="6521977" y="2365464"/>
                  </a:moveTo>
                  <a:lnTo>
                    <a:pt x="6496958" y="2365464"/>
                  </a:lnTo>
                </a:path>
                <a:path w="9213215" h="5260340">
                  <a:moveTo>
                    <a:pt x="6471939" y="2365464"/>
                  </a:moveTo>
                  <a:lnTo>
                    <a:pt x="6446983" y="2365464"/>
                  </a:lnTo>
                </a:path>
                <a:path w="9213215" h="5260340">
                  <a:moveTo>
                    <a:pt x="6422028" y="2365464"/>
                  </a:moveTo>
                  <a:lnTo>
                    <a:pt x="6397009" y="2365464"/>
                  </a:lnTo>
                </a:path>
                <a:path w="9213215" h="5260340">
                  <a:moveTo>
                    <a:pt x="6372053" y="2365464"/>
                  </a:moveTo>
                  <a:lnTo>
                    <a:pt x="6347034" y="2365464"/>
                  </a:lnTo>
                </a:path>
                <a:path w="9213215" h="5260340">
                  <a:moveTo>
                    <a:pt x="9020765" y="2415439"/>
                  </a:moveTo>
                  <a:lnTo>
                    <a:pt x="8995810" y="2415439"/>
                  </a:lnTo>
                </a:path>
                <a:path w="9213215" h="5260340">
                  <a:moveTo>
                    <a:pt x="8970791" y="2415439"/>
                  </a:moveTo>
                  <a:lnTo>
                    <a:pt x="8945835" y="2415439"/>
                  </a:lnTo>
                </a:path>
                <a:path w="9213215" h="5260340">
                  <a:moveTo>
                    <a:pt x="8920816" y="2415439"/>
                  </a:moveTo>
                  <a:lnTo>
                    <a:pt x="8909925" y="2415443"/>
                  </a:lnTo>
                </a:path>
                <a:path w="9213215" h="5260340">
                  <a:moveTo>
                    <a:pt x="7352498" y="2415431"/>
                  </a:moveTo>
                  <a:lnTo>
                    <a:pt x="7346524" y="2415439"/>
                  </a:lnTo>
                </a:path>
                <a:path w="9213215" h="5260340">
                  <a:moveTo>
                    <a:pt x="7321569" y="2415439"/>
                  </a:moveTo>
                  <a:lnTo>
                    <a:pt x="7296613" y="2415439"/>
                  </a:lnTo>
                </a:path>
                <a:path w="9213215" h="5260340">
                  <a:moveTo>
                    <a:pt x="7271594" y="2415439"/>
                  </a:moveTo>
                  <a:lnTo>
                    <a:pt x="7246639" y="2415439"/>
                  </a:lnTo>
                </a:path>
                <a:path w="9213215" h="5260340">
                  <a:moveTo>
                    <a:pt x="7221620" y="2415439"/>
                  </a:moveTo>
                  <a:lnTo>
                    <a:pt x="7196601" y="2415439"/>
                  </a:lnTo>
                </a:path>
                <a:path w="9213215" h="5260340">
                  <a:moveTo>
                    <a:pt x="7171645" y="2415439"/>
                  </a:moveTo>
                  <a:lnTo>
                    <a:pt x="7146626" y="2415439"/>
                  </a:lnTo>
                </a:path>
                <a:path w="9213215" h="5260340">
                  <a:moveTo>
                    <a:pt x="7121671" y="2415439"/>
                  </a:moveTo>
                  <a:lnTo>
                    <a:pt x="7096652" y="2415439"/>
                  </a:lnTo>
                </a:path>
                <a:path w="9213215" h="5260340">
                  <a:moveTo>
                    <a:pt x="7071696" y="2415439"/>
                  </a:moveTo>
                  <a:lnTo>
                    <a:pt x="7046741" y="2415439"/>
                  </a:lnTo>
                </a:path>
                <a:path w="9213215" h="5260340">
                  <a:moveTo>
                    <a:pt x="7021722" y="2415439"/>
                  </a:moveTo>
                  <a:lnTo>
                    <a:pt x="6996703" y="2415439"/>
                  </a:lnTo>
                </a:path>
                <a:path w="9213215" h="5260340">
                  <a:moveTo>
                    <a:pt x="6971747" y="2415439"/>
                  </a:moveTo>
                  <a:lnTo>
                    <a:pt x="6946728" y="2415439"/>
                  </a:lnTo>
                </a:path>
                <a:path w="9213215" h="5260340">
                  <a:moveTo>
                    <a:pt x="6921773" y="2415439"/>
                  </a:moveTo>
                  <a:lnTo>
                    <a:pt x="6896754" y="2415439"/>
                  </a:lnTo>
                </a:path>
                <a:path w="9213215" h="5260340">
                  <a:moveTo>
                    <a:pt x="6871798" y="2415439"/>
                  </a:moveTo>
                  <a:lnTo>
                    <a:pt x="6846843" y="2415439"/>
                  </a:lnTo>
                </a:path>
                <a:path w="9213215" h="5260340">
                  <a:moveTo>
                    <a:pt x="6821824" y="2415439"/>
                  </a:moveTo>
                  <a:lnTo>
                    <a:pt x="6796805" y="2415439"/>
                  </a:lnTo>
                </a:path>
                <a:path w="9213215" h="5260340">
                  <a:moveTo>
                    <a:pt x="6771786" y="2415439"/>
                  </a:moveTo>
                  <a:lnTo>
                    <a:pt x="6746830" y="2415439"/>
                  </a:lnTo>
                </a:path>
                <a:path w="9213215" h="5260340">
                  <a:moveTo>
                    <a:pt x="6721875" y="2415439"/>
                  </a:moveTo>
                  <a:lnTo>
                    <a:pt x="6696856" y="2415439"/>
                  </a:lnTo>
                </a:path>
                <a:path w="9213215" h="5260340">
                  <a:moveTo>
                    <a:pt x="6671900" y="2415439"/>
                  </a:moveTo>
                  <a:lnTo>
                    <a:pt x="6646881" y="2415439"/>
                  </a:lnTo>
                </a:path>
                <a:path w="9213215" h="5260340">
                  <a:moveTo>
                    <a:pt x="6621926" y="2415439"/>
                  </a:moveTo>
                  <a:lnTo>
                    <a:pt x="6596907" y="2415439"/>
                  </a:lnTo>
                </a:path>
                <a:path w="9213215" h="5260340">
                  <a:moveTo>
                    <a:pt x="6571888" y="2415439"/>
                  </a:moveTo>
                  <a:lnTo>
                    <a:pt x="6546932" y="2415439"/>
                  </a:lnTo>
                </a:path>
                <a:path w="9213215" h="5260340">
                  <a:moveTo>
                    <a:pt x="6521977" y="2415439"/>
                  </a:moveTo>
                  <a:lnTo>
                    <a:pt x="6496958" y="2415439"/>
                  </a:lnTo>
                </a:path>
                <a:path w="9213215" h="5260340">
                  <a:moveTo>
                    <a:pt x="6471939" y="2415439"/>
                  </a:moveTo>
                  <a:lnTo>
                    <a:pt x="6446983" y="2415439"/>
                  </a:lnTo>
                </a:path>
                <a:path w="9213215" h="5260340">
                  <a:moveTo>
                    <a:pt x="6422028" y="2415439"/>
                  </a:moveTo>
                  <a:lnTo>
                    <a:pt x="6397009" y="2415439"/>
                  </a:lnTo>
                </a:path>
                <a:path w="9213215" h="5260340">
                  <a:moveTo>
                    <a:pt x="6372053" y="2415439"/>
                  </a:moveTo>
                  <a:lnTo>
                    <a:pt x="6347034" y="2415439"/>
                  </a:lnTo>
                </a:path>
                <a:path w="9213215" h="5260340">
                  <a:moveTo>
                    <a:pt x="9020765" y="2465400"/>
                  </a:moveTo>
                  <a:lnTo>
                    <a:pt x="8995810" y="2465400"/>
                  </a:lnTo>
                </a:path>
                <a:path w="9213215" h="5260340">
                  <a:moveTo>
                    <a:pt x="8970791" y="2465400"/>
                  </a:moveTo>
                  <a:lnTo>
                    <a:pt x="8945835" y="2465400"/>
                  </a:lnTo>
                </a:path>
                <a:path w="9213215" h="5260340">
                  <a:moveTo>
                    <a:pt x="8920816" y="2465400"/>
                  </a:moveTo>
                  <a:lnTo>
                    <a:pt x="8903585" y="2465398"/>
                  </a:lnTo>
                </a:path>
                <a:path w="9213215" h="5260340">
                  <a:moveTo>
                    <a:pt x="7321569" y="2465400"/>
                  </a:moveTo>
                  <a:lnTo>
                    <a:pt x="7296613" y="2465400"/>
                  </a:lnTo>
                </a:path>
                <a:path w="9213215" h="5260340">
                  <a:moveTo>
                    <a:pt x="7271594" y="2465400"/>
                  </a:moveTo>
                  <a:lnTo>
                    <a:pt x="7246639" y="2465400"/>
                  </a:lnTo>
                </a:path>
                <a:path w="9213215" h="5260340">
                  <a:moveTo>
                    <a:pt x="7221620" y="2465400"/>
                  </a:moveTo>
                  <a:lnTo>
                    <a:pt x="7196601" y="2465400"/>
                  </a:lnTo>
                </a:path>
                <a:path w="9213215" h="5260340">
                  <a:moveTo>
                    <a:pt x="7171645" y="2465400"/>
                  </a:moveTo>
                  <a:lnTo>
                    <a:pt x="7146626" y="2465400"/>
                  </a:lnTo>
                </a:path>
                <a:path w="9213215" h="5260340">
                  <a:moveTo>
                    <a:pt x="7121671" y="2465400"/>
                  </a:moveTo>
                  <a:lnTo>
                    <a:pt x="7096652" y="2465400"/>
                  </a:lnTo>
                </a:path>
                <a:path w="9213215" h="5260340">
                  <a:moveTo>
                    <a:pt x="7071696" y="2465400"/>
                  </a:moveTo>
                  <a:lnTo>
                    <a:pt x="7046741" y="2465400"/>
                  </a:lnTo>
                </a:path>
                <a:path w="9213215" h="5260340">
                  <a:moveTo>
                    <a:pt x="7021722" y="2465400"/>
                  </a:moveTo>
                  <a:lnTo>
                    <a:pt x="6996703" y="2465400"/>
                  </a:lnTo>
                </a:path>
                <a:path w="9213215" h="5260340">
                  <a:moveTo>
                    <a:pt x="6971747" y="2465400"/>
                  </a:moveTo>
                  <a:lnTo>
                    <a:pt x="6946728" y="2465400"/>
                  </a:lnTo>
                </a:path>
                <a:path w="9213215" h="5260340">
                  <a:moveTo>
                    <a:pt x="6921773" y="2465400"/>
                  </a:moveTo>
                  <a:lnTo>
                    <a:pt x="6896754" y="2465400"/>
                  </a:lnTo>
                </a:path>
                <a:path w="9213215" h="5260340">
                  <a:moveTo>
                    <a:pt x="6871798" y="2465400"/>
                  </a:moveTo>
                  <a:lnTo>
                    <a:pt x="6846843" y="2465400"/>
                  </a:lnTo>
                </a:path>
                <a:path w="9213215" h="5260340">
                  <a:moveTo>
                    <a:pt x="6821824" y="2465400"/>
                  </a:moveTo>
                  <a:lnTo>
                    <a:pt x="6796805" y="2465400"/>
                  </a:lnTo>
                </a:path>
                <a:path w="9213215" h="5260340">
                  <a:moveTo>
                    <a:pt x="6771786" y="2465400"/>
                  </a:moveTo>
                  <a:lnTo>
                    <a:pt x="6746830" y="2465400"/>
                  </a:lnTo>
                </a:path>
                <a:path w="9213215" h="5260340">
                  <a:moveTo>
                    <a:pt x="6721875" y="2465400"/>
                  </a:moveTo>
                  <a:lnTo>
                    <a:pt x="6696856" y="2465400"/>
                  </a:lnTo>
                </a:path>
                <a:path w="9213215" h="5260340">
                  <a:moveTo>
                    <a:pt x="6671900" y="2465400"/>
                  </a:moveTo>
                  <a:lnTo>
                    <a:pt x="6646881" y="2465400"/>
                  </a:lnTo>
                </a:path>
                <a:path w="9213215" h="5260340">
                  <a:moveTo>
                    <a:pt x="6621926" y="2465400"/>
                  </a:moveTo>
                  <a:lnTo>
                    <a:pt x="6596907" y="2465400"/>
                  </a:lnTo>
                </a:path>
                <a:path w="9213215" h="5260340">
                  <a:moveTo>
                    <a:pt x="6571888" y="2465400"/>
                  </a:moveTo>
                  <a:lnTo>
                    <a:pt x="6546932" y="2465400"/>
                  </a:lnTo>
                </a:path>
                <a:path w="9213215" h="5260340">
                  <a:moveTo>
                    <a:pt x="6521977" y="2465400"/>
                  </a:moveTo>
                  <a:lnTo>
                    <a:pt x="6496958" y="2465400"/>
                  </a:lnTo>
                </a:path>
                <a:path w="9213215" h="5260340">
                  <a:moveTo>
                    <a:pt x="6471939" y="2465400"/>
                  </a:moveTo>
                  <a:lnTo>
                    <a:pt x="6446983" y="2465400"/>
                  </a:lnTo>
                </a:path>
                <a:path w="9213215" h="5260340">
                  <a:moveTo>
                    <a:pt x="6422028" y="2465400"/>
                  </a:moveTo>
                  <a:lnTo>
                    <a:pt x="6397009" y="2465400"/>
                  </a:lnTo>
                </a:path>
                <a:path w="9213215" h="5260340">
                  <a:moveTo>
                    <a:pt x="6372053" y="2465400"/>
                  </a:moveTo>
                  <a:lnTo>
                    <a:pt x="6347034" y="2465400"/>
                  </a:lnTo>
                </a:path>
                <a:path w="9213215" h="5260340">
                  <a:moveTo>
                    <a:pt x="9018785" y="2515380"/>
                  </a:moveTo>
                  <a:lnTo>
                    <a:pt x="8995810" y="2515381"/>
                  </a:lnTo>
                </a:path>
                <a:path w="9213215" h="5260340">
                  <a:moveTo>
                    <a:pt x="8970791" y="2515381"/>
                  </a:moveTo>
                  <a:lnTo>
                    <a:pt x="8945835" y="2515381"/>
                  </a:lnTo>
                </a:path>
                <a:path w="9213215" h="5260340">
                  <a:moveTo>
                    <a:pt x="8920816" y="2515381"/>
                  </a:moveTo>
                  <a:lnTo>
                    <a:pt x="8897242" y="2515379"/>
                  </a:lnTo>
                </a:path>
                <a:path w="9213215" h="5260340">
                  <a:moveTo>
                    <a:pt x="7321569" y="2515381"/>
                  </a:moveTo>
                  <a:lnTo>
                    <a:pt x="7296613" y="2515381"/>
                  </a:lnTo>
                </a:path>
                <a:path w="9213215" h="5260340">
                  <a:moveTo>
                    <a:pt x="7271594" y="2515381"/>
                  </a:moveTo>
                  <a:lnTo>
                    <a:pt x="7246639" y="2515381"/>
                  </a:lnTo>
                </a:path>
                <a:path w="9213215" h="5260340">
                  <a:moveTo>
                    <a:pt x="7221620" y="2515381"/>
                  </a:moveTo>
                  <a:lnTo>
                    <a:pt x="7196601" y="2515381"/>
                  </a:lnTo>
                </a:path>
                <a:path w="9213215" h="5260340">
                  <a:moveTo>
                    <a:pt x="7171645" y="2515381"/>
                  </a:moveTo>
                  <a:lnTo>
                    <a:pt x="7146626" y="2515381"/>
                  </a:lnTo>
                </a:path>
                <a:path w="9213215" h="5260340">
                  <a:moveTo>
                    <a:pt x="7121671" y="2515381"/>
                  </a:moveTo>
                  <a:lnTo>
                    <a:pt x="7096652" y="2515381"/>
                  </a:lnTo>
                </a:path>
                <a:path w="9213215" h="5260340">
                  <a:moveTo>
                    <a:pt x="7071696" y="2515381"/>
                  </a:moveTo>
                  <a:lnTo>
                    <a:pt x="7046741" y="2515381"/>
                  </a:lnTo>
                </a:path>
                <a:path w="9213215" h="5260340">
                  <a:moveTo>
                    <a:pt x="7021722" y="2515381"/>
                  </a:moveTo>
                  <a:lnTo>
                    <a:pt x="6996703" y="2515381"/>
                  </a:lnTo>
                </a:path>
                <a:path w="9213215" h="5260340">
                  <a:moveTo>
                    <a:pt x="6971747" y="2515381"/>
                  </a:moveTo>
                  <a:lnTo>
                    <a:pt x="6946728" y="2515381"/>
                  </a:lnTo>
                </a:path>
                <a:path w="9213215" h="5260340">
                  <a:moveTo>
                    <a:pt x="6921773" y="2515381"/>
                  </a:moveTo>
                  <a:lnTo>
                    <a:pt x="6896754" y="2515381"/>
                  </a:lnTo>
                </a:path>
                <a:path w="9213215" h="5260340">
                  <a:moveTo>
                    <a:pt x="6871798" y="2515381"/>
                  </a:moveTo>
                  <a:lnTo>
                    <a:pt x="6846843" y="2515381"/>
                  </a:lnTo>
                </a:path>
                <a:path w="9213215" h="5260340">
                  <a:moveTo>
                    <a:pt x="6821824" y="2515381"/>
                  </a:moveTo>
                  <a:lnTo>
                    <a:pt x="6796805" y="2515381"/>
                  </a:lnTo>
                </a:path>
                <a:path w="9213215" h="5260340">
                  <a:moveTo>
                    <a:pt x="6771786" y="2515381"/>
                  </a:moveTo>
                  <a:lnTo>
                    <a:pt x="6746830" y="2515381"/>
                  </a:lnTo>
                </a:path>
                <a:path w="9213215" h="5260340">
                  <a:moveTo>
                    <a:pt x="6721875" y="2515381"/>
                  </a:moveTo>
                  <a:lnTo>
                    <a:pt x="6696856" y="2515381"/>
                  </a:lnTo>
                </a:path>
                <a:path w="9213215" h="5260340">
                  <a:moveTo>
                    <a:pt x="6671900" y="2515381"/>
                  </a:moveTo>
                  <a:lnTo>
                    <a:pt x="6646881" y="2515381"/>
                  </a:lnTo>
                </a:path>
                <a:path w="9213215" h="5260340">
                  <a:moveTo>
                    <a:pt x="6621926" y="2515381"/>
                  </a:moveTo>
                  <a:lnTo>
                    <a:pt x="6596907" y="2515381"/>
                  </a:lnTo>
                </a:path>
                <a:path w="9213215" h="5260340">
                  <a:moveTo>
                    <a:pt x="6571888" y="2515381"/>
                  </a:moveTo>
                  <a:lnTo>
                    <a:pt x="6546932" y="2515381"/>
                  </a:lnTo>
                </a:path>
                <a:path w="9213215" h="5260340">
                  <a:moveTo>
                    <a:pt x="6521977" y="2515381"/>
                  </a:moveTo>
                  <a:lnTo>
                    <a:pt x="6496958" y="2515381"/>
                  </a:lnTo>
                </a:path>
                <a:path w="9213215" h="5260340">
                  <a:moveTo>
                    <a:pt x="6471939" y="2515381"/>
                  </a:moveTo>
                  <a:lnTo>
                    <a:pt x="6446983" y="2515381"/>
                  </a:lnTo>
                </a:path>
                <a:path w="9213215" h="5260340">
                  <a:moveTo>
                    <a:pt x="6422028" y="2515381"/>
                  </a:moveTo>
                  <a:lnTo>
                    <a:pt x="6397009" y="2515381"/>
                  </a:lnTo>
                </a:path>
                <a:path w="9213215" h="5260340">
                  <a:moveTo>
                    <a:pt x="6372053" y="2515381"/>
                  </a:moveTo>
                  <a:lnTo>
                    <a:pt x="6347034" y="2515381"/>
                  </a:lnTo>
                </a:path>
                <a:path w="9213215" h="5260340">
                  <a:moveTo>
                    <a:pt x="9012927" y="2565333"/>
                  </a:moveTo>
                  <a:lnTo>
                    <a:pt x="8995810" y="2565337"/>
                  </a:lnTo>
                </a:path>
                <a:path w="9213215" h="5260340">
                  <a:moveTo>
                    <a:pt x="8970791" y="2565337"/>
                  </a:moveTo>
                  <a:lnTo>
                    <a:pt x="8945835" y="2565337"/>
                  </a:lnTo>
                </a:path>
                <a:path w="9213215" h="5260340">
                  <a:moveTo>
                    <a:pt x="8920816" y="2565337"/>
                  </a:moveTo>
                  <a:lnTo>
                    <a:pt x="8895861" y="2565337"/>
                  </a:lnTo>
                </a:path>
                <a:path w="9213215" h="5260340">
                  <a:moveTo>
                    <a:pt x="7321569" y="2565337"/>
                  </a:moveTo>
                  <a:lnTo>
                    <a:pt x="7296613" y="2565337"/>
                  </a:lnTo>
                </a:path>
                <a:path w="9213215" h="5260340">
                  <a:moveTo>
                    <a:pt x="7271594" y="2565337"/>
                  </a:moveTo>
                  <a:lnTo>
                    <a:pt x="7246639" y="2565337"/>
                  </a:lnTo>
                </a:path>
                <a:path w="9213215" h="5260340">
                  <a:moveTo>
                    <a:pt x="7221620" y="2565337"/>
                  </a:moveTo>
                  <a:lnTo>
                    <a:pt x="7196601" y="2565337"/>
                  </a:lnTo>
                </a:path>
                <a:path w="9213215" h="5260340">
                  <a:moveTo>
                    <a:pt x="7171645" y="2565337"/>
                  </a:moveTo>
                  <a:lnTo>
                    <a:pt x="7146626" y="2565337"/>
                  </a:lnTo>
                </a:path>
                <a:path w="9213215" h="5260340">
                  <a:moveTo>
                    <a:pt x="7121671" y="2565337"/>
                  </a:moveTo>
                  <a:lnTo>
                    <a:pt x="7096652" y="2565337"/>
                  </a:lnTo>
                </a:path>
                <a:path w="9213215" h="5260340">
                  <a:moveTo>
                    <a:pt x="7071696" y="2565337"/>
                  </a:moveTo>
                  <a:lnTo>
                    <a:pt x="7046741" y="2565337"/>
                  </a:lnTo>
                </a:path>
                <a:path w="9213215" h="5260340">
                  <a:moveTo>
                    <a:pt x="7021722" y="2565337"/>
                  </a:moveTo>
                  <a:lnTo>
                    <a:pt x="6996703" y="2565337"/>
                  </a:lnTo>
                </a:path>
                <a:path w="9213215" h="5260340">
                  <a:moveTo>
                    <a:pt x="6971747" y="2565337"/>
                  </a:moveTo>
                  <a:lnTo>
                    <a:pt x="6946728" y="2565337"/>
                  </a:lnTo>
                </a:path>
                <a:path w="9213215" h="5260340">
                  <a:moveTo>
                    <a:pt x="6921773" y="2565337"/>
                  </a:moveTo>
                  <a:lnTo>
                    <a:pt x="6896754" y="2565337"/>
                  </a:lnTo>
                </a:path>
                <a:path w="9213215" h="5260340">
                  <a:moveTo>
                    <a:pt x="6871798" y="2565337"/>
                  </a:moveTo>
                  <a:lnTo>
                    <a:pt x="6846843" y="2565337"/>
                  </a:lnTo>
                </a:path>
                <a:path w="9213215" h="5260340">
                  <a:moveTo>
                    <a:pt x="6821824" y="2565337"/>
                  </a:moveTo>
                  <a:lnTo>
                    <a:pt x="6796805" y="2565337"/>
                  </a:lnTo>
                </a:path>
                <a:path w="9213215" h="5260340">
                  <a:moveTo>
                    <a:pt x="6771786" y="2565337"/>
                  </a:moveTo>
                  <a:lnTo>
                    <a:pt x="6746830" y="2565337"/>
                  </a:lnTo>
                </a:path>
                <a:path w="9213215" h="5260340">
                  <a:moveTo>
                    <a:pt x="6721875" y="2565337"/>
                  </a:moveTo>
                  <a:lnTo>
                    <a:pt x="6696856" y="2565337"/>
                  </a:lnTo>
                </a:path>
                <a:path w="9213215" h="5260340">
                  <a:moveTo>
                    <a:pt x="6671900" y="2565337"/>
                  </a:moveTo>
                  <a:lnTo>
                    <a:pt x="6646881" y="2565337"/>
                  </a:lnTo>
                </a:path>
                <a:path w="9213215" h="5260340">
                  <a:moveTo>
                    <a:pt x="6621926" y="2565337"/>
                  </a:moveTo>
                  <a:lnTo>
                    <a:pt x="6596907" y="2565337"/>
                  </a:lnTo>
                </a:path>
                <a:path w="9213215" h="5260340">
                  <a:moveTo>
                    <a:pt x="6571888" y="2565337"/>
                  </a:moveTo>
                  <a:lnTo>
                    <a:pt x="6546932" y="2565337"/>
                  </a:lnTo>
                </a:path>
                <a:path w="9213215" h="5260340">
                  <a:moveTo>
                    <a:pt x="6521977" y="2565337"/>
                  </a:moveTo>
                  <a:lnTo>
                    <a:pt x="6496958" y="2565337"/>
                  </a:lnTo>
                </a:path>
                <a:path w="9213215" h="5260340">
                  <a:moveTo>
                    <a:pt x="6471939" y="2565337"/>
                  </a:moveTo>
                  <a:lnTo>
                    <a:pt x="6446983" y="2565337"/>
                  </a:lnTo>
                </a:path>
                <a:path w="9213215" h="5260340">
                  <a:moveTo>
                    <a:pt x="6422028" y="2565337"/>
                  </a:moveTo>
                  <a:lnTo>
                    <a:pt x="6397009" y="2565337"/>
                  </a:lnTo>
                </a:path>
                <a:path w="9213215" h="5260340">
                  <a:moveTo>
                    <a:pt x="6372053" y="2565337"/>
                  </a:moveTo>
                  <a:lnTo>
                    <a:pt x="6347034" y="2565337"/>
                  </a:lnTo>
                </a:path>
                <a:path w="9213215" h="5260340">
                  <a:moveTo>
                    <a:pt x="9007062" y="2615344"/>
                  </a:moveTo>
                  <a:lnTo>
                    <a:pt x="8995810" y="2615343"/>
                  </a:lnTo>
                </a:path>
                <a:path w="9213215" h="5260340">
                  <a:moveTo>
                    <a:pt x="8970791" y="2615343"/>
                  </a:moveTo>
                  <a:lnTo>
                    <a:pt x="8945835" y="2615343"/>
                  </a:lnTo>
                </a:path>
                <a:path w="9213215" h="5260340">
                  <a:moveTo>
                    <a:pt x="8920816" y="2615343"/>
                  </a:moveTo>
                  <a:lnTo>
                    <a:pt x="8895861" y="2615343"/>
                  </a:lnTo>
                </a:path>
                <a:path w="9213215" h="5260340">
                  <a:moveTo>
                    <a:pt x="7321569" y="2615343"/>
                  </a:moveTo>
                  <a:lnTo>
                    <a:pt x="7296613" y="2615343"/>
                  </a:lnTo>
                </a:path>
                <a:path w="9213215" h="5260340">
                  <a:moveTo>
                    <a:pt x="7271594" y="2615343"/>
                  </a:moveTo>
                  <a:lnTo>
                    <a:pt x="7246639" y="2615343"/>
                  </a:lnTo>
                </a:path>
                <a:path w="9213215" h="5260340">
                  <a:moveTo>
                    <a:pt x="7221620" y="2615343"/>
                  </a:moveTo>
                  <a:lnTo>
                    <a:pt x="7196601" y="2615343"/>
                  </a:lnTo>
                </a:path>
                <a:path w="9213215" h="5260340">
                  <a:moveTo>
                    <a:pt x="7171645" y="2615343"/>
                  </a:moveTo>
                  <a:lnTo>
                    <a:pt x="7146626" y="2615343"/>
                  </a:lnTo>
                </a:path>
                <a:path w="9213215" h="5260340">
                  <a:moveTo>
                    <a:pt x="7121671" y="2615343"/>
                  </a:moveTo>
                  <a:lnTo>
                    <a:pt x="7096652" y="2615343"/>
                  </a:lnTo>
                </a:path>
                <a:path w="9213215" h="5260340">
                  <a:moveTo>
                    <a:pt x="7071696" y="2615343"/>
                  </a:moveTo>
                  <a:lnTo>
                    <a:pt x="7046741" y="2615343"/>
                  </a:lnTo>
                </a:path>
                <a:path w="9213215" h="5260340">
                  <a:moveTo>
                    <a:pt x="7021722" y="2615343"/>
                  </a:moveTo>
                  <a:lnTo>
                    <a:pt x="6996703" y="2615343"/>
                  </a:lnTo>
                </a:path>
                <a:path w="9213215" h="5260340">
                  <a:moveTo>
                    <a:pt x="6971747" y="2615343"/>
                  </a:moveTo>
                  <a:lnTo>
                    <a:pt x="6946728" y="2615343"/>
                  </a:lnTo>
                </a:path>
                <a:path w="9213215" h="5260340">
                  <a:moveTo>
                    <a:pt x="6921773" y="2615343"/>
                  </a:moveTo>
                  <a:lnTo>
                    <a:pt x="6896754" y="2615343"/>
                  </a:lnTo>
                </a:path>
                <a:path w="9213215" h="5260340">
                  <a:moveTo>
                    <a:pt x="6871798" y="2615343"/>
                  </a:moveTo>
                  <a:lnTo>
                    <a:pt x="6846843" y="2615343"/>
                  </a:lnTo>
                </a:path>
                <a:path w="9213215" h="5260340">
                  <a:moveTo>
                    <a:pt x="6821824" y="2615343"/>
                  </a:moveTo>
                  <a:lnTo>
                    <a:pt x="6796805" y="2615343"/>
                  </a:lnTo>
                </a:path>
                <a:path w="9213215" h="5260340">
                  <a:moveTo>
                    <a:pt x="6771786" y="2615343"/>
                  </a:moveTo>
                  <a:lnTo>
                    <a:pt x="6746830" y="2615343"/>
                  </a:lnTo>
                </a:path>
                <a:path w="9213215" h="5260340">
                  <a:moveTo>
                    <a:pt x="6721875" y="2615343"/>
                  </a:moveTo>
                  <a:lnTo>
                    <a:pt x="6696856" y="2615343"/>
                  </a:lnTo>
                </a:path>
                <a:path w="9213215" h="5260340">
                  <a:moveTo>
                    <a:pt x="6671900" y="2615343"/>
                  </a:moveTo>
                  <a:lnTo>
                    <a:pt x="6646881" y="2615343"/>
                  </a:lnTo>
                </a:path>
                <a:path w="9213215" h="5260340">
                  <a:moveTo>
                    <a:pt x="6621926" y="2615343"/>
                  </a:moveTo>
                  <a:lnTo>
                    <a:pt x="6596907" y="2615343"/>
                  </a:lnTo>
                </a:path>
                <a:path w="9213215" h="5260340">
                  <a:moveTo>
                    <a:pt x="6571888" y="2615343"/>
                  </a:moveTo>
                  <a:lnTo>
                    <a:pt x="6546932" y="2615343"/>
                  </a:lnTo>
                </a:path>
                <a:path w="9213215" h="5260340">
                  <a:moveTo>
                    <a:pt x="6521977" y="2615343"/>
                  </a:moveTo>
                  <a:lnTo>
                    <a:pt x="6496958" y="2615343"/>
                  </a:lnTo>
                </a:path>
                <a:path w="9213215" h="5260340">
                  <a:moveTo>
                    <a:pt x="6471939" y="2615343"/>
                  </a:moveTo>
                  <a:lnTo>
                    <a:pt x="6446983" y="2615343"/>
                  </a:lnTo>
                </a:path>
                <a:path w="9213215" h="5260340">
                  <a:moveTo>
                    <a:pt x="6422028" y="2615343"/>
                  </a:moveTo>
                  <a:lnTo>
                    <a:pt x="6397009" y="2615343"/>
                  </a:lnTo>
                </a:path>
                <a:path w="9213215" h="5260340">
                  <a:moveTo>
                    <a:pt x="6372053" y="2615343"/>
                  </a:moveTo>
                  <a:lnTo>
                    <a:pt x="6347034" y="2615343"/>
                  </a:lnTo>
                </a:path>
                <a:path w="9213215" h="5260340">
                  <a:moveTo>
                    <a:pt x="9001203" y="2665298"/>
                  </a:moveTo>
                  <a:lnTo>
                    <a:pt x="8995810" y="2665298"/>
                  </a:lnTo>
                </a:path>
                <a:path w="9213215" h="5260340">
                  <a:moveTo>
                    <a:pt x="8970791" y="2665298"/>
                  </a:moveTo>
                  <a:lnTo>
                    <a:pt x="8945835" y="2665298"/>
                  </a:lnTo>
                </a:path>
                <a:path w="9213215" h="5260340">
                  <a:moveTo>
                    <a:pt x="8920816" y="2665298"/>
                  </a:moveTo>
                  <a:lnTo>
                    <a:pt x="8895861" y="2665298"/>
                  </a:lnTo>
                </a:path>
                <a:path w="9213215" h="5260340">
                  <a:moveTo>
                    <a:pt x="7320905" y="2665295"/>
                  </a:moveTo>
                  <a:lnTo>
                    <a:pt x="7296613" y="2665298"/>
                  </a:lnTo>
                </a:path>
                <a:path w="9213215" h="5260340">
                  <a:moveTo>
                    <a:pt x="7271594" y="2665298"/>
                  </a:moveTo>
                  <a:lnTo>
                    <a:pt x="7246639" y="2665298"/>
                  </a:lnTo>
                </a:path>
                <a:path w="9213215" h="5260340">
                  <a:moveTo>
                    <a:pt x="7221620" y="2665298"/>
                  </a:moveTo>
                  <a:lnTo>
                    <a:pt x="7196601" y="2665298"/>
                  </a:lnTo>
                </a:path>
                <a:path w="9213215" h="5260340">
                  <a:moveTo>
                    <a:pt x="7171645" y="2665298"/>
                  </a:moveTo>
                  <a:lnTo>
                    <a:pt x="7146626" y="2665298"/>
                  </a:lnTo>
                </a:path>
                <a:path w="9213215" h="5260340">
                  <a:moveTo>
                    <a:pt x="7121671" y="2665298"/>
                  </a:moveTo>
                  <a:lnTo>
                    <a:pt x="7096652" y="2665298"/>
                  </a:lnTo>
                </a:path>
                <a:path w="9213215" h="5260340">
                  <a:moveTo>
                    <a:pt x="7071696" y="2665298"/>
                  </a:moveTo>
                  <a:lnTo>
                    <a:pt x="7046741" y="2665298"/>
                  </a:lnTo>
                </a:path>
                <a:path w="9213215" h="5260340">
                  <a:moveTo>
                    <a:pt x="7021722" y="2665298"/>
                  </a:moveTo>
                  <a:lnTo>
                    <a:pt x="6996703" y="2665298"/>
                  </a:lnTo>
                </a:path>
                <a:path w="9213215" h="5260340">
                  <a:moveTo>
                    <a:pt x="6971747" y="2665298"/>
                  </a:moveTo>
                  <a:lnTo>
                    <a:pt x="6946728" y="2665298"/>
                  </a:lnTo>
                </a:path>
                <a:path w="9213215" h="5260340">
                  <a:moveTo>
                    <a:pt x="6921773" y="2665298"/>
                  </a:moveTo>
                  <a:lnTo>
                    <a:pt x="6896754" y="2665298"/>
                  </a:lnTo>
                </a:path>
                <a:path w="9213215" h="5260340">
                  <a:moveTo>
                    <a:pt x="6871798" y="2665298"/>
                  </a:moveTo>
                  <a:lnTo>
                    <a:pt x="6846843" y="2665298"/>
                  </a:lnTo>
                </a:path>
                <a:path w="9213215" h="5260340">
                  <a:moveTo>
                    <a:pt x="6821824" y="2665298"/>
                  </a:moveTo>
                  <a:lnTo>
                    <a:pt x="6796805" y="2665298"/>
                  </a:lnTo>
                </a:path>
                <a:path w="9213215" h="5260340">
                  <a:moveTo>
                    <a:pt x="6771786" y="2665298"/>
                  </a:moveTo>
                  <a:lnTo>
                    <a:pt x="6746830" y="2665298"/>
                  </a:lnTo>
                </a:path>
                <a:path w="9213215" h="5260340">
                  <a:moveTo>
                    <a:pt x="6721875" y="2665298"/>
                  </a:moveTo>
                  <a:lnTo>
                    <a:pt x="6696856" y="2665298"/>
                  </a:lnTo>
                </a:path>
                <a:path w="9213215" h="5260340">
                  <a:moveTo>
                    <a:pt x="6671900" y="2665298"/>
                  </a:moveTo>
                  <a:lnTo>
                    <a:pt x="6646881" y="2665298"/>
                  </a:lnTo>
                </a:path>
                <a:path w="9213215" h="5260340">
                  <a:moveTo>
                    <a:pt x="6621926" y="2665298"/>
                  </a:moveTo>
                  <a:lnTo>
                    <a:pt x="6596907" y="2665298"/>
                  </a:lnTo>
                </a:path>
                <a:path w="9213215" h="5260340">
                  <a:moveTo>
                    <a:pt x="6571888" y="2665298"/>
                  </a:moveTo>
                  <a:lnTo>
                    <a:pt x="6546932" y="2665298"/>
                  </a:lnTo>
                </a:path>
                <a:path w="9213215" h="5260340">
                  <a:moveTo>
                    <a:pt x="6521977" y="2665298"/>
                  </a:moveTo>
                  <a:lnTo>
                    <a:pt x="6496958" y="2665298"/>
                  </a:lnTo>
                </a:path>
                <a:path w="9213215" h="5260340">
                  <a:moveTo>
                    <a:pt x="6471939" y="2665298"/>
                  </a:moveTo>
                  <a:lnTo>
                    <a:pt x="6446983" y="2665298"/>
                  </a:lnTo>
                </a:path>
                <a:path w="9213215" h="5260340">
                  <a:moveTo>
                    <a:pt x="6422028" y="2665298"/>
                  </a:moveTo>
                  <a:lnTo>
                    <a:pt x="6397009" y="2665298"/>
                  </a:lnTo>
                </a:path>
                <a:path w="9213215" h="5260340">
                  <a:moveTo>
                    <a:pt x="6372053" y="2665298"/>
                  </a:moveTo>
                  <a:lnTo>
                    <a:pt x="6347034" y="2665298"/>
                  </a:lnTo>
                </a:path>
                <a:path w="9213215" h="5260340">
                  <a:moveTo>
                    <a:pt x="8970791" y="2715286"/>
                  </a:moveTo>
                  <a:lnTo>
                    <a:pt x="8945835" y="2715286"/>
                  </a:lnTo>
                </a:path>
                <a:path w="9213215" h="5260340">
                  <a:moveTo>
                    <a:pt x="8920816" y="2715286"/>
                  </a:moveTo>
                  <a:lnTo>
                    <a:pt x="8895861" y="2715286"/>
                  </a:lnTo>
                </a:path>
                <a:path w="9213215" h="5260340">
                  <a:moveTo>
                    <a:pt x="7314585" y="2715278"/>
                  </a:moveTo>
                  <a:lnTo>
                    <a:pt x="7296613" y="2715286"/>
                  </a:lnTo>
                </a:path>
                <a:path w="9213215" h="5260340">
                  <a:moveTo>
                    <a:pt x="7271594" y="2715286"/>
                  </a:moveTo>
                  <a:lnTo>
                    <a:pt x="7246639" y="2715286"/>
                  </a:lnTo>
                </a:path>
                <a:path w="9213215" h="5260340">
                  <a:moveTo>
                    <a:pt x="7221620" y="2715286"/>
                  </a:moveTo>
                  <a:lnTo>
                    <a:pt x="7196601" y="2715286"/>
                  </a:lnTo>
                </a:path>
                <a:path w="9213215" h="5260340">
                  <a:moveTo>
                    <a:pt x="7171645" y="2715286"/>
                  </a:moveTo>
                  <a:lnTo>
                    <a:pt x="7146626" y="2715286"/>
                  </a:lnTo>
                </a:path>
                <a:path w="9213215" h="5260340">
                  <a:moveTo>
                    <a:pt x="7121671" y="2715286"/>
                  </a:moveTo>
                  <a:lnTo>
                    <a:pt x="7096652" y="2715286"/>
                  </a:lnTo>
                </a:path>
                <a:path w="9213215" h="5260340">
                  <a:moveTo>
                    <a:pt x="7071696" y="2715286"/>
                  </a:moveTo>
                  <a:lnTo>
                    <a:pt x="7046741" y="2715286"/>
                  </a:lnTo>
                </a:path>
                <a:path w="9213215" h="5260340">
                  <a:moveTo>
                    <a:pt x="7021722" y="2715286"/>
                  </a:moveTo>
                  <a:lnTo>
                    <a:pt x="6996703" y="2715286"/>
                  </a:lnTo>
                </a:path>
                <a:path w="9213215" h="5260340">
                  <a:moveTo>
                    <a:pt x="6971747" y="2715286"/>
                  </a:moveTo>
                  <a:lnTo>
                    <a:pt x="6946728" y="2715286"/>
                  </a:lnTo>
                </a:path>
                <a:path w="9213215" h="5260340">
                  <a:moveTo>
                    <a:pt x="6921773" y="2715286"/>
                  </a:moveTo>
                  <a:lnTo>
                    <a:pt x="6896754" y="2715286"/>
                  </a:lnTo>
                </a:path>
                <a:path w="9213215" h="5260340">
                  <a:moveTo>
                    <a:pt x="6871798" y="2715286"/>
                  </a:moveTo>
                  <a:lnTo>
                    <a:pt x="6846843" y="2715286"/>
                  </a:lnTo>
                </a:path>
                <a:path w="9213215" h="5260340">
                  <a:moveTo>
                    <a:pt x="6821824" y="2715286"/>
                  </a:moveTo>
                  <a:lnTo>
                    <a:pt x="6796805" y="2715286"/>
                  </a:lnTo>
                </a:path>
                <a:path w="9213215" h="5260340">
                  <a:moveTo>
                    <a:pt x="6771786" y="2715286"/>
                  </a:moveTo>
                  <a:lnTo>
                    <a:pt x="6746830" y="2715286"/>
                  </a:lnTo>
                </a:path>
                <a:path w="9213215" h="5260340">
                  <a:moveTo>
                    <a:pt x="6721875" y="2715286"/>
                  </a:moveTo>
                  <a:lnTo>
                    <a:pt x="6696856" y="2715286"/>
                  </a:lnTo>
                </a:path>
                <a:path w="9213215" h="5260340">
                  <a:moveTo>
                    <a:pt x="6671900" y="2715286"/>
                  </a:moveTo>
                  <a:lnTo>
                    <a:pt x="6646881" y="2715286"/>
                  </a:lnTo>
                </a:path>
                <a:path w="9213215" h="5260340">
                  <a:moveTo>
                    <a:pt x="6621926" y="2715286"/>
                  </a:moveTo>
                  <a:lnTo>
                    <a:pt x="6596907" y="2715286"/>
                  </a:lnTo>
                </a:path>
                <a:path w="9213215" h="5260340">
                  <a:moveTo>
                    <a:pt x="6571888" y="2715286"/>
                  </a:moveTo>
                  <a:lnTo>
                    <a:pt x="6546932" y="2715286"/>
                  </a:lnTo>
                </a:path>
                <a:path w="9213215" h="5260340">
                  <a:moveTo>
                    <a:pt x="6521977" y="2715286"/>
                  </a:moveTo>
                  <a:lnTo>
                    <a:pt x="6496958" y="2715286"/>
                  </a:lnTo>
                </a:path>
                <a:path w="9213215" h="5260340">
                  <a:moveTo>
                    <a:pt x="6471939" y="2715286"/>
                  </a:moveTo>
                  <a:lnTo>
                    <a:pt x="6446983" y="2715286"/>
                  </a:lnTo>
                </a:path>
                <a:path w="9213215" h="5260340">
                  <a:moveTo>
                    <a:pt x="6422028" y="2715286"/>
                  </a:moveTo>
                  <a:lnTo>
                    <a:pt x="6397009" y="2715286"/>
                  </a:lnTo>
                </a:path>
                <a:path w="9213215" h="5260340">
                  <a:moveTo>
                    <a:pt x="6372053" y="2715286"/>
                  </a:moveTo>
                  <a:lnTo>
                    <a:pt x="6347034" y="2715286"/>
                  </a:lnTo>
                </a:path>
                <a:path w="9213215" h="5260340">
                  <a:moveTo>
                    <a:pt x="8970791" y="2765241"/>
                  </a:moveTo>
                  <a:lnTo>
                    <a:pt x="8945835" y="2765241"/>
                  </a:lnTo>
                </a:path>
                <a:path w="9213215" h="5260340">
                  <a:moveTo>
                    <a:pt x="8920816" y="2765241"/>
                  </a:moveTo>
                  <a:lnTo>
                    <a:pt x="8895861" y="2765241"/>
                  </a:lnTo>
                </a:path>
                <a:path w="9213215" h="5260340">
                  <a:moveTo>
                    <a:pt x="8870842" y="2765241"/>
                  </a:moveTo>
                  <a:lnTo>
                    <a:pt x="8865532" y="2765236"/>
                  </a:lnTo>
                </a:path>
                <a:path w="9213215" h="5260340">
                  <a:moveTo>
                    <a:pt x="7308269" y="2765237"/>
                  </a:moveTo>
                  <a:lnTo>
                    <a:pt x="7296613" y="2765241"/>
                  </a:lnTo>
                </a:path>
                <a:path w="9213215" h="5260340">
                  <a:moveTo>
                    <a:pt x="7271594" y="2765241"/>
                  </a:moveTo>
                  <a:lnTo>
                    <a:pt x="7246639" y="2765241"/>
                  </a:lnTo>
                </a:path>
                <a:path w="9213215" h="5260340">
                  <a:moveTo>
                    <a:pt x="7221620" y="2765241"/>
                  </a:moveTo>
                  <a:lnTo>
                    <a:pt x="7196601" y="2765241"/>
                  </a:lnTo>
                </a:path>
                <a:path w="9213215" h="5260340">
                  <a:moveTo>
                    <a:pt x="7171645" y="2765241"/>
                  </a:moveTo>
                  <a:lnTo>
                    <a:pt x="7146626" y="2765241"/>
                  </a:lnTo>
                </a:path>
                <a:path w="9213215" h="5260340">
                  <a:moveTo>
                    <a:pt x="7121671" y="2765241"/>
                  </a:moveTo>
                  <a:lnTo>
                    <a:pt x="7096652" y="2765241"/>
                  </a:lnTo>
                </a:path>
                <a:path w="9213215" h="5260340">
                  <a:moveTo>
                    <a:pt x="7071696" y="2765241"/>
                  </a:moveTo>
                  <a:lnTo>
                    <a:pt x="7046741" y="2765241"/>
                  </a:lnTo>
                </a:path>
                <a:path w="9213215" h="5260340">
                  <a:moveTo>
                    <a:pt x="7021722" y="2765241"/>
                  </a:moveTo>
                  <a:lnTo>
                    <a:pt x="6996703" y="2765241"/>
                  </a:lnTo>
                </a:path>
                <a:path w="9213215" h="5260340">
                  <a:moveTo>
                    <a:pt x="6971747" y="2765241"/>
                  </a:moveTo>
                  <a:lnTo>
                    <a:pt x="6946728" y="2765241"/>
                  </a:lnTo>
                </a:path>
                <a:path w="9213215" h="5260340">
                  <a:moveTo>
                    <a:pt x="6921773" y="2765241"/>
                  </a:moveTo>
                  <a:lnTo>
                    <a:pt x="6896754" y="2765241"/>
                  </a:lnTo>
                </a:path>
                <a:path w="9213215" h="5260340">
                  <a:moveTo>
                    <a:pt x="6871798" y="2765241"/>
                  </a:moveTo>
                  <a:lnTo>
                    <a:pt x="6846843" y="2765241"/>
                  </a:lnTo>
                </a:path>
                <a:path w="9213215" h="5260340">
                  <a:moveTo>
                    <a:pt x="6821824" y="2765241"/>
                  </a:moveTo>
                  <a:lnTo>
                    <a:pt x="6796805" y="2765241"/>
                  </a:lnTo>
                </a:path>
                <a:path w="9213215" h="5260340">
                  <a:moveTo>
                    <a:pt x="6771786" y="2765241"/>
                  </a:moveTo>
                  <a:lnTo>
                    <a:pt x="6746830" y="2765241"/>
                  </a:lnTo>
                </a:path>
                <a:path w="9213215" h="5260340">
                  <a:moveTo>
                    <a:pt x="6721875" y="2765241"/>
                  </a:moveTo>
                  <a:lnTo>
                    <a:pt x="6696856" y="2765241"/>
                  </a:lnTo>
                </a:path>
                <a:path w="9213215" h="5260340">
                  <a:moveTo>
                    <a:pt x="6671900" y="2765241"/>
                  </a:moveTo>
                  <a:lnTo>
                    <a:pt x="6646881" y="2765241"/>
                  </a:lnTo>
                </a:path>
                <a:path w="9213215" h="5260340">
                  <a:moveTo>
                    <a:pt x="6621926" y="2765241"/>
                  </a:moveTo>
                  <a:lnTo>
                    <a:pt x="6596907" y="2765241"/>
                  </a:lnTo>
                </a:path>
                <a:path w="9213215" h="5260340">
                  <a:moveTo>
                    <a:pt x="6571888" y="2765241"/>
                  </a:moveTo>
                  <a:lnTo>
                    <a:pt x="6546932" y="2765241"/>
                  </a:lnTo>
                </a:path>
                <a:path w="9213215" h="5260340">
                  <a:moveTo>
                    <a:pt x="6521977" y="2765241"/>
                  </a:moveTo>
                  <a:lnTo>
                    <a:pt x="6496958" y="2765241"/>
                  </a:lnTo>
                </a:path>
                <a:path w="9213215" h="5260340">
                  <a:moveTo>
                    <a:pt x="6471939" y="2765241"/>
                  </a:moveTo>
                  <a:lnTo>
                    <a:pt x="6446983" y="2765241"/>
                  </a:lnTo>
                </a:path>
                <a:path w="9213215" h="5260340">
                  <a:moveTo>
                    <a:pt x="6422028" y="2765241"/>
                  </a:moveTo>
                  <a:lnTo>
                    <a:pt x="6397009" y="2765241"/>
                  </a:lnTo>
                </a:path>
                <a:path w="9213215" h="5260340">
                  <a:moveTo>
                    <a:pt x="6372053" y="2765241"/>
                  </a:moveTo>
                  <a:lnTo>
                    <a:pt x="6347034" y="2765241"/>
                  </a:lnTo>
                </a:path>
                <a:path w="9213215" h="5260340">
                  <a:moveTo>
                    <a:pt x="8970791" y="2815247"/>
                  </a:moveTo>
                  <a:lnTo>
                    <a:pt x="8945835" y="2815247"/>
                  </a:lnTo>
                </a:path>
                <a:path w="9213215" h="5260340">
                  <a:moveTo>
                    <a:pt x="8920816" y="2815247"/>
                  </a:moveTo>
                  <a:lnTo>
                    <a:pt x="8895861" y="2815247"/>
                  </a:lnTo>
                </a:path>
                <a:path w="9213215" h="5260340">
                  <a:moveTo>
                    <a:pt x="8870842" y="2815247"/>
                  </a:moveTo>
                  <a:lnTo>
                    <a:pt x="8859186" y="2815243"/>
                  </a:lnTo>
                </a:path>
                <a:path w="9213215" h="5260340">
                  <a:moveTo>
                    <a:pt x="7301946" y="2815239"/>
                  </a:moveTo>
                  <a:lnTo>
                    <a:pt x="7296613" y="2815247"/>
                  </a:lnTo>
                </a:path>
                <a:path w="9213215" h="5260340">
                  <a:moveTo>
                    <a:pt x="7271594" y="2815247"/>
                  </a:moveTo>
                  <a:lnTo>
                    <a:pt x="7246639" y="2815247"/>
                  </a:lnTo>
                </a:path>
                <a:path w="9213215" h="5260340">
                  <a:moveTo>
                    <a:pt x="7221620" y="2815247"/>
                  </a:moveTo>
                  <a:lnTo>
                    <a:pt x="7196601" y="2815247"/>
                  </a:lnTo>
                </a:path>
                <a:path w="9213215" h="5260340">
                  <a:moveTo>
                    <a:pt x="7171645" y="2815247"/>
                  </a:moveTo>
                  <a:lnTo>
                    <a:pt x="7146626" y="2815247"/>
                  </a:lnTo>
                </a:path>
                <a:path w="9213215" h="5260340">
                  <a:moveTo>
                    <a:pt x="7121671" y="2815247"/>
                  </a:moveTo>
                  <a:lnTo>
                    <a:pt x="7096652" y="2815247"/>
                  </a:lnTo>
                </a:path>
                <a:path w="9213215" h="5260340">
                  <a:moveTo>
                    <a:pt x="7071696" y="2815247"/>
                  </a:moveTo>
                  <a:lnTo>
                    <a:pt x="7046741" y="2815247"/>
                  </a:lnTo>
                </a:path>
                <a:path w="9213215" h="5260340">
                  <a:moveTo>
                    <a:pt x="7021722" y="2815247"/>
                  </a:moveTo>
                  <a:lnTo>
                    <a:pt x="6996703" y="2815247"/>
                  </a:lnTo>
                </a:path>
                <a:path w="9213215" h="5260340">
                  <a:moveTo>
                    <a:pt x="6971747" y="2815247"/>
                  </a:moveTo>
                  <a:lnTo>
                    <a:pt x="6946728" y="2815247"/>
                  </a:lnTo>
                </a:path>
                <a:path w="9213215" h="5260340">
                  <a:moveTo>
                    <a:pt x="6921773" y="2815247"/>
                  </a:moveTo>
                  <a:lnTo>
                    <a:pt x="6896754" y="2815247"/>
                  </a:lnTo>
                </a:path>
                <a:path w="9213215" h="5260340">
                  <a:moveTo>
                    <a:pt x="6871798" y="2815247"/>
                  </a:moveTo>
                  <a:lnTo>
                    <a:pt x="6846843" y="2815247"/>
                  </a:lnTo>
                </a:path>
                <a:path w="9213215" h="5260340">
                  <a:moveTo>
                    <a:pt x="6821824" y="2815247"/>
                  </a:moveTo>
                  <a:lnTo>
                    <a:pt x="6796805" y="2815247"/>
                  </a:lnTo>
                </a:path>
                <a:path w="9213215" h="5260340">
                  <a:moveTo>
                    <a:pt x="6771786" y="2815247"/>
                  </a:moveTo>
                  <a:lnTo>
                    <a:pt x="6746830" y="2815247"/>
                  </a:lnTo>
                </a:path>
                <a:path w="9213215" h="5260340">
                  <a:moveTo>
                    <a:pt x="6721875" y="2815247"/>
                  </a:moveTo>
                  <a:lnTo>
                    <a:pt x="6696856" y="2815247"/>
                  </a:lnTo>
                </a:path>
                <a:path w="9213215" h="5260340">
                  <a:moveTo>
                    <a:pt x="6671900" y="2815247"/>
                  </a:moveTo>
                  <a:lnTo>
                    <a:pt x="6646881" y="2815247"/>
                  </a:lnTo>
                </a:path>
                <a:path w="9213215" h="5260340">
                  <a:moveTo>
                    <a:pt x="6621926" y="2815247"/>
                  </a:moveTo>
                  <a:lnTo>
                    <a:pt x="6596907" y="2815247"/>
                  </a:lnTo>
                </a:path>
                <a:path w="9213215" h="5260340">
                  <a:moveTo>
                    <a:pt x="6571888" y="2815247"/>
                  </a:moveTo>
                  <a:lnTo>
                    <a:pt x="6546932" y="2815247"/>
                  </a:lnTo>
                </a:path>
                <a:path w="9213215" h="5260340">
                  <a:moveTo>
                    <a:pt x="6521977" y="2815247"/>
                  </a:moveTo>
                  <a:lnTo>
                    <a:pt x="6496958" y="2815247"/>
                  </a:lnTo>
                </a:path>
                <a:path w="9213215" h="5260340">
                  <a:moveTo>
                    <a:pt x="6471939" y="2815247"/>
                  </a:moveTo>
                  <a:lnTo>
                    <a:pt x="6446983" y="2815247"/>
                  </a:lnTo>
                </a:path>
                <a:path w="9213215" h="5260340">
                  <a:moveTo>
                    <a:pt x="6422028" y="2815247"/>
                  </a:moveTo>
                  <a:lnTo>
                    <a:pt x="6397009" y="2815247"/>
                  </a:lnTo>
                </a:path>
                <a:path w="9213215" h="5260340">
                  <a:moveTo>
                    <a:pt x="6372053" y="2815247"/>
                  </a:moveTo>
                  <a:lnTo>
                    <a:pt x="6347034" y="2815247"/>
                  </a:lnTo>
                </a:path>
                <a:path w="9213215" h="5260340">
                  <a:moveTo>
                    <a:pt x="8970791" y="2865228"/>
                  </a:moveTo>
                  <a:lnTo>
                    <a:pt x="8945835" y="2865228"/>
                  </a:lnTo>
                </a:path>
                <a:path w="9213215" h="5260340">
                  <a:moveTo>
                    <a:pt x="8920816" y="2865228"/>
                  </a:moveTo>
                  <a:lnTo>
                    <a:pt x="8895861" y="2865228"/>
                  </a:lnTo>
                </a:path>
                <a:path w="9213215" h="5260340">
                  <a:moveTo>
                    <a:pt x="8870842" y="2865228"/>
                  </a:moveTo>
                  <a:lnTo>
                    <a:pt x="8852843" y="2865225"/>
                  </a:lnTo>
                </a:path>
                <a:path w="9213215" h="5260340">
                  <a:moveTo>
                    <a:pt x="7271594" y="2865228"/>
                  </a:moveTo>
                  <a:lnTo>
                    <a:pt x="7246639" y="2865228"/>
                  </a:lnTo>
                </a:path>
                <a:path w="9213215" h="5260340">
                  <a:moveTo>
                    <a:pt x="7221620" y="2865228"/>
                  </a:moveTo>
                  <a:lnTo>
                    <a:pt x="7196601" y="2865228"/>
                  </a:lnTo>
                </a:path>
                <a:path w="9213215" h="5260340">
                  <a:moveTo>
                    <a:pt x="7171645" y="2865228"/>
                  </a:moveTo>
                  <a:lnTo>
                    <a:pt x="7146626" y="2865228"/>
                  </a:lnTo>
                </a:path>
                <a:path w="9213215" h="5260340">
                  <a:moveTo>
                    <a:pt x="7121671" y="2865228"/>
                  </a:moveTo>
                  <a:lnTo>
                    <a:pt x="7096652" y="2865228"/>
                  </a:lnTo>
                </a:path>
                <a:path w="9213215" h="5260340">
                  <a:moveTo>
                    <a:pt x="7071696" y="2865228"/>
                  </a:moveTo>
                  <a:lnTo>
                    <a:pt x="7046741" y="2865228"/>
                  </a:lnTo>
                </a:path>
                <a:path w="9213215" h="5260340">
                  <a:moveTo>
                    <a:pt x="7021722" y="2865228"/>
                  </a:moveTo>
                  <a:lnTo>
                    <a:pt x="6996703" y="2865228"/>
                  </a:lnTo>
                </a:path>
                <a:path w="9213215" h="5260340">
                  <a:moveTo>
                    <a:pt x="6971747" y="2865228"/>
                  </a:moveTo>
                  <a:lnTo>
                    <a:pt x="6946728" y="2865228"/>
                  </a:lnTo>
                </a:path>
                <a:path w="9213215" h="5260340">
                  <a:moveTo>
                    <a:pt x="6921773" y="2865228"/>
                  </a:moveTo>
                  <a:lnTo>
                    <a:pt x="6896754" y="2865228"/>
                  </a:lnTo>
                </a:path>
                <a:path w="9213215" h="5260340">
                  <a:moveTo>
                    <a:pt x="6871798" y="2865228"/>
                  </a:moveTo>
                  <a:lnTo>
                    <a:pt x="6846843" y="2865228"/>
                  </a:lnTo>
                </a:path>
                <a:path w="9213215" h="5260340">
                  <a:moveTo>
                    <a:pt x="6821824" y="2865228"/>
                  </a:moveTo>
                  <a:lnTo>
                    <a:pt x="6796805" y="2865228"/>
                  </a:lnTo>
                </a:path>
                <a:path w="9213215" h="5260340">
                  <a:moveTo>
                    <a:pt x="6771786" y="2865228"/>
                  </a:moveTo>
                  <a:lnTo>
                    <a:pt x="6746830" y="2865228"/>
                  </a:lnTo>
                </a:path>
                <a:path w="9213215" h="5260340">
                  <a:moveTo>
                    <a:pt x="6721875" y="2865228"/>
                  </a:moveTo>
                  <a:lnTo>
                    <a:pt x="6696856" y="2865228"/>
                  </a:lnTo>
                </a:path>
                <a:path w="9213215" h="5260340">
                  <a:moveTo>
                    <a:pt x="6671900" y="2865228"/>
                  </a:moveTo>
                  <a:lnTo>
                    <a:pt x="6646881" y="2865228"/>
                  </a:lnTo>
                </a:path>
                <a:path w="9213215" h="5260340">
                  <a:moveTo>
                    <a:pt x="6621926" y="2865228"/>
                  </a:moveTo>
                  <a:lnTo>
                    <a:pt x="6596907" y="2865228"/>
                  </a:lnTo>
                </a:path>
                <a:path w="9213215" h="5260340">
                  <a:moveTo>
                    <a:pt x="6571888" y="2865228"/>
                  </a:moveTo>
                  <a:lnTo>
                    <a:pt x="6546932" y="2865228"/>
                  </a:lnTo>
                </a:path>
                <a:path w="9213215" h="5260340">
                  <a:moveTo>
                    <a:pt x="6521977" y="2865228"/>
                  </a:moveTo>
                  <a:lnTo>
                    <a:pt x="6496958" y="2865228"/>
                  </a:lnTo>
                </a:path>
                <a:path w="9213215" h="5260340">
                  <a:moveTo>
                    <a:pt x="6471939" y="2865228"/>
                  </a:moveTo>
                  <a:lnTo>
                    <a:pt x="6446983" y="2865228"/>
                  </a:lnTo>
                </a:path>
                <a:path w="9213215" h="5260340">
                  <a:moveTo>
                    <a:pt x="6422028" y="2865228"/>
                  </a:moveTo>
                  <a:lnTo>
                    <a:pt x="6397009" y="2865228"/>
                  </a:lnTo>
                </a:path>
                <a:path w="9213215" h="5260340">
                  <a:moveTo>
                    <a:pt x="6372053" y="2865228"/>
                  </a:moveTo>
                  <a:lnTo>
                    <a:pt x="6347034" y="2865228"/>
                  </a:lnTo>
                </a:path>
                <a:path w="9213215" h="5260340">
                  <a:moveTo>
                    <a:pt x="8970791" y="2915184"/>
                  </a:moveTo>
                  <a:lnTo>
                    <a:pt x="8945835" y="2915184"/>
                  </a:lnTo>
                </a:path>
                <a:path w="9213215" h="5260340">
                  <a:moveTo>
                    <a:pt x="8920816" y="2915184"/>
                  </a:moveTo>
                  <a:lnTo>
                    <a:pt x="8895861" y="2915184"/>
                  </a:lnTo>
                </a:path>
                <a:path w="9213215" h="5260340">
                  <a:moveTo>
                    <a:pt x="8870842" y="2915184"/>
                  </a:moveTo>
                  <a:lnTo>
                    <a:pt x="8846503" y="2915181"/>
                  </a:lnTo>
                </a:path>
                <a:path w="9213215" h="5260340">
                  <a:moveTo>
                    <a:pt x="7271594" y="2915184"/>
                  </a:moveTo>
                  <a:lnTo>
                    <a:pt x="7246639" y="2915184"/>
                  </a:lnTo>
                </a:path>
                <a:path w="9213215" h="5260340">
                  <a:moveTo>
                    <a:pt x="7221620" y="2915184"/>
                  </a:moveTo>
                  <a:lnTo>
                    <a:pt x="7196601" y="2915184"/>
                  </a:lnTo>
                </a:path>
                <a:path w="9213215" h="5260340">
                  <a:moveTo>
                    <a:pt x="7171645" y="2915184"/>
                  </a:moveTo>
                  <a:lnTo>
                    <a:pt x="7146626" y="2915184"/>
                  </a:lnTo>
                </a:path>
                <a:path w="9213215" h="5260340">
                  <a:moveTo>
                    <a:pt x="7121671" y="2915184"/>
                  </a:moveTo>
                  <a:lnTo>
                    <a:pt x="7096652" y="2915184"/>
                  </a:lnTo>
                </a:path>
                <a:path w="9213215" h="5260340">
                  <a:moveTo>
                    <a:pt x="7071696" y="2915184"/>
                  </a:moveTo>
                  <a:lnTo>
                    <a:pt x="7046741" y="2915184"/>
                  </a:lnTo>
                </a:path>
                <a:path w="9213215" h="5260340">
                  <a:moveTo>
                    <a:pt x="7021722" y="2915184"/>
                  </a:moveTo>
                  <a:lnTo>
                    <a:pt x="6996703" y="2915184"/>
                  </a:lnTo>
                </a:path>
                <a:path w="9213215" h="5260340">
                  <a:moveTo>
                    <a:pt x="6971747" y="2915184"/>
                  </a:moveTo>
                  <a:lnTo>
                    <a:pt x="6946728" y="2915184"/>
                  </a:lnTo>
                </a:path>
                <a:path w="9213215" h="5260340">
                  <a:moveTo>
                    <a:pt x="6921773" y="2915184"/>
                  </a:moveTo>
                  <a:lnTo>
                    <a:pt x="6896754" y="2915184"/>
                  </a:lnTo>
                </a:path>
                <a:path w="9213215" h="5260340">
                  <a:moveTo>
                    <a:pt x="6871798" y="2915184"/>
                  </a:moveTo>
                  <a:lnTo>
                    <a:pt x="6846843" y="2915184"/>
                  </a:lnTo>
                </a:path>
                <a:path w="9213215" h="5260340">
                  <a:moveTo>
                    <a:pt x="6821824" y="2915184"/>
                  </a:moveTo>
                  <a:lnTo>
                    <a:pt x="6796805" y="2915184"/>
                  </a:lnTo>
                </a:path>
                <a:path w="9213215" h="5260340">
                  <a:moveTo>
                    <a:pt x="6771786" y="2915184"/>
                  </a:moveTo>
                  <a:lnTo>
                    <a:pt x="6746830" y="2915184"/>
                  </a:lnTo>
                </a:path>
                <a:path w="9213215" h="5260340">
                  <a:moveTo>
                    <a:pt x="6721875" y="2915184"/>
                  </a:moveTo>
                  <a:lnTo>
                    <a:pt x="6696856" y="2915184"/>
                  </a:lnTo>
                </a:path>
                <a:path w="9213215" h="5260340">
                  <a:moveTo>
                    <a:pt x="6671900" y="2915184"/>
                  </a:moveTo>
                  <a:lnTo>
                    <a:pt x="6646881" y="2915184"/>
                  </a:lnTo>
                </a:path>
                <a:path w="9213215" h="5260340">
                  <a:moveTo>
                    <a:pt x="6621926" y="2915184"/>
                  </a:moveTo>
                  <a:lnTo>
                    <a:pt x="6596907" y="2915184"/>
                  </a:lnTo>
                </a:path>
                <a:path w="9213215" h="5260340">
                  <a:moveTo>
                    <a:pt x="6571888" y="2915184"/>
                  </a:moveTo>
                  <a:lnTo>
                    <a:pt x="6546932" y="2915184"/>
                  </a:lnTo>
                </a:path>
                <a:path w="9213215" h="5260340">
                  <a:moveTo>
                    <a:pt x="6521977" y="2915184"/>
                  </a:moveTo>
                  <a:lnTo>
                    <a:pt x="6496958" y="2915184"/>
                  </a:lnTo>
                </a:path>
                <a:path w="9213215" h="5260340">
                  <a:moveTo>
                    <a:pt x="6471939" y="2915184"/>
                  </a:moveTo>
                  <a:lnTo>
                    <a:pt x="6446983" y="2915184"/>
                  </a:lnTo>
                </a:path>
                <a:path w="9213215" h="5260340">
                  <a:moveTo>
                    <a:pt x="6422028" y="2915184"/>
                  </a:moveTo>
                  <a:lnTo>
                    <a:pt x="6397009" y="2915184"/>
                  </a:lnTo>
                </a:path>
                <a:path w="9213215" h="5260340">
                  <a:moveTo>
                    <a:pt x="6372053" y="2915184"/>
                  </a:moveTo>
                  <a:lnTo>
                    <a:pt x="6347034" y="2915184"/>
                  </a:lnTo>
                </a:path>
                <a:path w="9213215" h="5260340">
                  <a:moveTo>
                    <a:pt x="8966037" y="2965165"/>
                  </a:moveTo>
                  <a:lnTo>
                    <a:pt x="8945835" y="2965164"/>
                  </a:lnTo>
                </a:path>
                <a:path w="9213215" h="5260340">
                  <a:moveTo>
                    <a:pt x="8920816" y="2965164"/>
                  </a:moveTo>
                  <a:lnTo>
                    <a:pt x="8895861" y="2965164"/>
                  </a:lnTo>
                </a:path>
                <a:path w="9213215" h="5260340">
                  <a:moveTo>
                    <a:pt x="8870842" y="2965164"/>
                  </a:moveTo>
                  <a:lnTo>
                    <a:pt x="8845823" y="2965164"/>
                  </a:lnTo>
                </a:path>
                <a:path w="9213215" h="5260340">
                  <a:moveTo>
                    <a:pt x="7271594" y="2965164"/>
                  </a:moveTo>
                  <a:lnTo>
                    <a:pt x="7246639" y="2965164"/>
                  </a:lnTo>
                </a:path>
                <a:path w="9213215" h="5260340">
                  <a:moveTo>
                    <a:pt x="7221620" y="2965164"/>
                  </a:moveTo>
                  <a:lnTo>
                    <a:pt x="7196601" y="2965164"/>
                  </a:lnTo>
                </a:path>
                <a:path w="9213215" h="5260340">
                  <a:moveTo>
                    <a:pt x="7171645" y="2965164"/>
                  </a:moveTo>
                  <a:lnTo>
                    <a:pt x="7146626" y="2965164"/>
                  </a:lnTo>
                </a:path>
                <a:path w="9213215" h="5260340">
                  <a:moveTo>
                    <a:pt x="7121671" y="2965164"/>
                  </a:moveTo>
                  <a:lnTo>
                    <a:pt x="7096652" y="2965164"/>
                  </a:lnTo>
                </a:path>
                <a:path w="9213215" h="5260340">
                  <a:moveTo>
                    <a:pt x="7071696" y="2965164"/>
                  </a:moveTo>
                  <a:lnTo>
                    <a:pt x="7046741" y="2965164"/>
                  </a:lnTo>
                </a:path>
                <a:path w="9213215" h="5260340">
                  <a:moveTo>
                    <a:pt x="7021722" y="2965164"/>
                  </a:moveTo>
                  <a:lnTo>
                    <a:pt x="6996703" y="2965164"/>
                  </a:lnTo>
                </a:path>
                <a:path w="9213215" h="5260340">
                  <a:moveTo>
                    <a:pt x="6971747" y="2965164"/>
                  </a:moveTo>
                  <a:lnTo>
                    <a:pt x="6946728" y="2965164"/>
                  </a:lnTo>
                </a:path>
                <a:path w="9213215" h="5260340">
                  <a:moveTo>
                    <a:pt x="6921773" y="2965164"/>
                  </a:moveTo>
                  <a:lnTo>
                    <a:pt x="6896754" y="2965164"/>
                  </a:lnTo>
                </a:path>
                <a:path w="9213215" h="5260340">
                  <a:moveTo>
                    <a:pt x="6871798" y="2965164"/>
                  </a:moveTo>
                  <a:lnTo>
                    <a:pt x="6846843" y="2965164"/>
                  </a:lnTo>
                </a:path>
                <a:path w="9213215" h="5260340">
                  <a:moveTo>
                    <a:pt x="6821824" y="2965164"/>
                  </a:moveTo>
                  <a:lnTo>
                    <a:pt x="6796805" y="2965164"/>
                  </a:lnTo>
                </a:path>
                <a:path w="9213215" h="5260340">
                  <a:moveTo>
                    <a:pt x="6771786" y="2965164"/>
                  </a:moveTo>
                  <a:lnTo>
                    <a:pt x="6746830" y="2965164"/>
                  </a:lnTo>
                </a:path>
                <a:path w="9213215" h="5260340">
                  <a:moveTo>
                    <a:pt x="6721875" y="2965164"/>
                  </a:moveTo>
                  <a:lnTo>
                    <a:pt x="6696856" y="2965164"/>
                  </a:lnTo>
                </a:path>
                <a:path w="9213215" h="5260340">
                  <a:moveTo>
                    <a:pt x="6671900" y="2965164"/>
                  </a:moveTo>
                  <a:lnTo>
                    <a:pt x="6646881" y="2965164"/>
                  </a:lnTo>
                </a:path>
                <a:path w="9213215" h="5260340">
                  <a:moveTo>
                    <a:pt x="6621926" y="2965164"/>
                  </a:moveTo>
                  <a:lnTo>
                    <a:pt x="6596907" y="2965164"/>
                  </a:lnTo>
                </a:path>
                <a:path w="9213215" h="5260340">
                  <a:moveTo>
                    <a:pt x="6571888" y="2965164"/>
                  </a:moveTo>
                  <a:lnTo>
                    <a:pt x="6546932" y="2965164"/>
                  </a:lnTo>
                </a:path>
                <a:path w="9213215" h="5260340">
                  <a:moveTo>
                    <a:pt x="6521977" y="2965164"/>
                  </a:moveTo>
                  <a:lnTo>
                    <a:pt x="6496958" y="2965164"/>
                  </a:lnTo>
                </a:path>
                <a:path w="9213215" h="5260340">
                  <a:moveTo>
                    <a:pt x="6471939" y="2965164"/>
                  </a:moveTo>
                  <a:lnTo>
                    <a:pt x="6446983" y="2965164"/>
                  </a:lnTo>
                </a:path>
                <a:path w="9213215" h="5260340">
                  <a:moveTo>
                    <a:pt x="6422028" y="2965164"/>
                  </a:moveTo>
                  <a:lnTo>
                    <a:pt x="6397009" y="2965164"/>
                  </a:lnTo>
                </a:path>
                <a:path w="9213215" h="5260340">
                  <a:moveTo>
                    <a:pt x="6372053" y="2965164"/>
                  </a:moveTo>
                  <a:lnTo>
                    <a:pt x="6347034" y="2965164"/>
                  </a:lnTo>
                </a:path>
                <a:path w="9213215" h="5260340">
                  <a:moveTo>
                    <a:pt x="8960173" y="3015169"/>
                  </a:moveTo>
                  <a:lnTo>
                    <a:pt x="8945835" y="3015171"/>
                  </a:lnTo>
                </a:path>
                <a:path w="9213215" h="5260340">
                  <a:moveTo>
                    <a:pt x="8920816" y="3015171"/>
                  </a:moveTo>
                  <a:lnTo>
                    <a:pt x="8895861" y="3015171"/>
                  </a:lnTo>
                </a:path>
                <a:path w="9213215" h="5260340">
                  <a:moveTo>
                    <a:pt x="8870842" y="3015171"/>
                  </a:moveTo>
                  <a:lnTo>
                    <a:pt x="8845823" y="3015171"/>
                  </a:lnTo>
                </a:path>
                <a:path w="9213215" h="5260340">
                  <a:moveTo>
                    <a:pt x="7271594" y="3015171"/>
                  </a:moveTo>
                  <a:lnTo>
                    <a:pt x="7246639" y="3015171"/>
                  </a:lnTo>
                </a:path>
                <a:path w="9213215" h="5260340">
                  <a:moveTo>
                    <a:pt x="7221620" y="3015171"/>
                  </a:moveTo>
                  <a:lnTo>
                    <a:pt x="7196601" y="3015171"/>
                  </a:lnTo>
                </a:path>
                <a:path w="9213215" h="5260340">
                  <a:moveTo>
                    <a:pt x="7171645" y="3015171"/>
                  </a:moveTo>
                  <a:lnTo>
                    <a:pt x="7146626" y="3015171"/>
                  </a:lnTo>
                </a:path>
                <a:path w="9213215" h="5260340">
                  <a:moveTo>
                    <a:pt x="7121671" y="3015171"/>
                  </a:moveTo>
                  <a:lnTo>
                    <a:pt x="7096652" y="3015171"/>
                  </a:lnTo>
                </a:path>
                <a:path w="9213215" h="5260340">
                  <a:moveTo>
                    <a:pt x="7071696" y="3015171"/>
                  </a:moveTo>
                  <a:lnTo>
                    <a:pt x="7046741" y="3015171"/>
                  </a:lnTo>
                </a:path>
                <a:path w="9213215" h="5260340">
                  <a:moveTo>
                    <a:pt x="7021722" y="3015171"/>
                  </a:moveTo>
                  <a:lnTo>
                    <a:pt x="6996703" y="3015171"/>
                  </a:lnTo>
                </a:path>
                <a:path w="9213215" h="5260340">
                  <a:moveTo>
                    <a:pt x="6971747" y="3015171"/>
                  </a:moveTo>
                  <a:lnTo>
                    <a:pt x="6946728" y="3015171"/>
                  </a:lnTo>
                </a:path>
                <a:path w="9213215" h="5260340">
                  <a:moveTo>
                    <a:pt x="6921773" y="3015171"/>
                  </a:moveTo>
                  <a:lnTo>
                    <a:pt x="6896754" y="3015171"/>
                  </a:lnTo>
                </a:path>
                <a:path w="9213215" h="5260340">
                  <a:moveTo>
                    <a:pt x="6871798" y="3015171"/>
                  </a:moveTo>
                  <a:lnTo>
                    <a:pt x="6846843" y="3015171"/>
                  </a:lnTo>
                </a:path>
                <a:path w="9213215" h="5260340">
                  <a:moveTo>
                    <a:pt x="6821824" y="3015171"/>
                  </a:moveTo>
                  <a:lnTo>
                    <a:pt x="6796805" y="3015171"/>
                  </a:lnTo>
                </a:path>
                <a:path w="9213215" h="5260340">
                  <a:moveTo>
                    <a:pt x="6771786" y="3015171"/>
                  </a:moveTo>
                  <a:lnTo>
                    <a:pt x="6746830" y="3015171"/>
                  </a:lnTo>
                </a:path>
                <a:path w="9213215" h="5260340">
                  <a:moveTo>
                    <a:pt x="6721875" y="3015171"/>
                  </a:moveTo>
                  <a:lnTo>
                    <a:pt x="6696856" y="3015171"/>
                  </a:lnTo>
                </a:path>
                <a:path w="9213215" h="5260340">
                  <a:moveTo>
                    <a:pt x="6671900" y="3015171"/>
                  </a:moveTo>
                  <a:lnTo>
                    <a:pt x="6646881" y="3015171"/>
                  </a:lnTo>
                </a:path>
                <a:path w="9213215" h="5260340">
                  <a:moveTo>
                    <a:pt x="6621926" y="3015171"/>
                  </a:moveTo>
                  <a:lnTo>
                    <a:pt x="6596907" y="3015171"/>
                  </a:lnTo>
                </a:path>
                <a:path w="9213215" h="5260340">
                  <a:moveTo>
                    <a:pt x="6571888" y="3015171"/>
                  </a:moveTo>
                  <a:lnTo>
                    <a:pt x="6546932" y="3015171"/>
                  </a:lnTo>
                </a:path>
                <a:path w="9213215" h="5260340">
                  <a:moveTo>
                    <a:pt x="6521977" y="3015171"/>
                  </a:moveTo>
                  <a:lnTo>
                    <a:pt x="6496958" y="3015171"/>
                  </a:lnTo>
                </a:path>
                <a:path w="9213215" h="5260340">
                  <a:moveTo>
                    <a:pt x="6471939" y="3015171"/>
                  </a:moveTo>
                  <a:lnTo>
                    <a:pt x="6446983" y="3015171"/>
                  </a:lnTo>
                </a:path>
                <a:path w="9213215" h="5260340">
                  <a:moveTo>
                    <a:pt x="6422028" y="3015171"/>
                  </a:moveTo>
                  <a:lnTo>
                    <a:pt x="6397009" y="3015171"/>
                  </a:lnTo>
                </a:path>
                <a:path w="9213215" h="5260340">
                  <a:moveTo>
                    <a:pt x="6372053" y="3015171"/>
                  </a:moveTo>
                  <a:lnTo>
                    <a:pt x="6347034" y="3015171"/>
                  </a:lnTo>
                </a:path>
                <a:path w="9213215" h="5260340">
                  <a:moveTo>
                    <a:pt x="8954314" y="3065123"/>
                  </a:moveTo>
                  <a:lnTo>
                    <a:pt x="8945835" y="3065126"/>
                  </a:lnTo>
                </a:path>
                <a:path w="9213215" h="5260340">
                  <a:moveTo>
                    <a:pt x="8920816" y="3065126"/>
                  </a:moveTo>
                  <a:lnTo>
                    <a:pt x="8895861" y="3065126"/>
                  </a:lnTo>
                </a:path>
                <a:path w="9213215" h="5260340">
                  <a:moveTo>
                    <a:pt x="8870842" y="3065126"/>
                  </a:moveTo>
                  <a:lnTo>
                    <a:pt x="8845823" y="3065126"/>
                  </a:lnTo>
                </a:path>
                <a:path w="9213215" h="5260340">
                  <a:moveTo>
                    <a:pt x="7270351" y="3065122"/>
                  </a:moveTo>
                  <a:lnTo>
                    <a:pt x="7246639" y="3065126"/>
                  </a:lnTo>
                </a:path>
                <a:path w="9213215" h="5260340">
                  <a:moveTo>
                    <a:pt x="7221620" y="3065126"/>
                  </a:moveTo>
                  <a:lnTo>
                    <a:pt x="7196601" y="3065126"/>
                  </a:lnTo>
                </a:path>
                <a:path w="9213215" h="5260340">
                  <a:moveTo>
                    <a:pt x="7171645" y="3065126"/>
                  </a:moveTo>
                  <a:lnTo>
                    <a:pt x="7146626" y="3065126"/>
                  </a:lnTo>
                </a:path>
                <a:path w="9213215" h="5260340">
                  <a:moveTo>
                    <a:pt x="7121671" y="3065126"/>
                  </a:moveTo>
                  <a:lnTo>
                    <a:pt x="7096652" y="3065126"/>
                  </a:lnTo>
                </a:path>
                <a:path w="9213215" h="5260340">
                  <a:moveTo>
                    <a:pt x="7071696" y="3065126"/>
                  </a:moveTo>
                  <a:lnTo>
                    <a:pt x="7046741" y="3065126"/>
                  </a:lnTo>
                </a:path>
                <a:path w="9213215" h="5260340">
                  <a:moveTo>
                    <a:pt x="7021722" y="3065126"/>
                  </a:moveTo>
                  <a:lnTo>
                    <a:pt x="6996703" y="3065126"/>
                  </a:lnTo>
                </a:path>
                <a:path w="9213215" h="5260340">
                  <a:moveTo>
                    <a:pt x="6971747" y="3065126"/>
                  </a:moveTo>
                  <a:lnTo>
                    <a:pt x="6946728" y="3065126"/>
                  </a:lnTo>
                </a:path>
                <a:path w="9213215" h="5260340">
                  <a:moveTo>
                    <a:pt x="6921773" y="3065126"/>
                  </a:moveTo>
                  <a:lnTo>
                    <a:pt x="6896754" y="3065126"/>
                  </a:lnTo>
                </a:path>
                <a:path w="9213215" h="5260340">
                  <a:moveTo>
                    <a:pt x="6871798" y="3065126"/>
                  </a:moveTo>
                  <a:lnTo>
                    <a:pt x="6846843" y="3065126"/>
                  </a:lnTo>
                </a:path>
                <a:path w="9213215" h="5260340">
                  <a:moveTo>
                    <a:pt x="6821824" y="3065126"/>
                  </a:moveTo>
                  <a:lnTo>
                    <a:pt x="6796805" y="3065126"/>
                  </a:lnTo>
                </a:path>
                <a:path w="9213215" h="5260340">
                  <a:moveTo>
                    <a:pt x="6771786" y="3065126"/>
                  </a:moveTo>
                  <a:lnTo>
                    <a:pt x="6746830" y="3065126"/>
                  </a:lnTo>
                </a:path>
                <a:path w="9213215" h="5260340">
                  <a:moveTo>
                    <a:pt x="6721875" y="3065126"/>
                  </a:moveTo>
                  <a:lnTo>
                    <a:pt x="6696856" y="3065126"/>
                  </a:lnTo>
                </a:path>
                <a:path w="9213215" h="5260340">
                  <a:moveTo>
                    <a:pt x="6671900" y="3065126"/>
                  </a:moveTo>
                  <a:lnTo>
                    <a:pt x="6646881" y="3065126"/>
                  </a:lnTo>
                </a:path>
                <a:path w="9213215" h="5260340">
                  <a:moveTo>
                    <a:pt x="6621926" y="3065126"/>
                  </a:moveTo>
                  <a:lnTo>
                    <a:pt x="6596907" y="3065126"/>
                  </a:lnTo>
                </a:path>
                <a:path w="9213215" h="5260340">
                  <a:moveTo>
                    <a:pt x="6571888" y="3065126"/>
                  </a:moveTo>
                  <a:lnTo>
                    <a:pt x="6546932" y="3065126"/>
                  </a:lnTo>
                </a:path>
                <a:path w="9213215" h="5260340">
                  <a:moveTo>
                    <a:pt x="6521977" y="3065126"/>
                  </a:moveTo>
                  <a:lnTo>
                    <a:pt x="6496958" y="3065126"/>
                  </a:lnTo>
                </a:path>
                <a:path w="9213215" h="5260340">
                  <a:moveTo>
                    <a:pt x="6471939" y="3065126"/>
                  </a:moveTo>
                  <a:lnTo>
                    <a:pt x="6446983" y="3065126"/>
                  </a:lnTo>
                </a:path>
                <a:path w="9213215" h="5260340">
                  <a:moveTo>
                    <a:pt x="6422028" y="3065126"/>
                  </a:moveTo>
                  <a:lnTo>
                    <a:pt x="6397009" y="3065126"/>
                  </a:lnTo>
                </a:path>
                <a:path w="9213215" h="5260340">
                  <a:moveTo>
                    <a:pt x="6372053" y="3065126"/>
                  </a:moveTo>
                  <a:lnTo>
                    <a:pt x="6347034" y="3065126"/>
                  </a:lnTo>
                </a:path>
                <a:path w="9213215" h="5260340">
                  <a:moveTo>
                    <a:pt x="8948452" y="3115109"/>
                  </a:moveTo>
                  <a:lnTo>
                    <a:pt x="8945835" y="3115107"/>
                  </a:lnTo>
                </a:path>
                <a:path w="9213215" h="5260340">
                  <a:moveTo>
                    <a:pt x="8920816" y="3115107"/>
                  </a:moveTo>
                  <a:lnTo>
                    <a:pt x="8895861" y="3115107"/>
                  </a:lnTo>
                </a:path>
                <a:path w="9213215" h="5260340">
                  <a:moveTo>
                    <a:pt x="8870842" y="3115107"/>
                  </a:moveTo>
                  <a:lnTo>
                    <a:pt x="8845823" y="3115107"/>
                  </a:lnTo>
                </a:path>
                <a:path w="9213215" h="5260340">
                  <a:moveTo>
                    <a:pt x="7264032" y="3115098"/>
                  </a:moveTo>
                  <a:lnTo>
                    <a:pt x="7246639" y="3115107"/>
                  </a:lnTo>
                </a:path>
                <a:path w="9213215" h="5260340">
                  <a:moveTo>
                    <a:pt x="7221620" y="3115107"/>
                  </a:moveTo>
                  <a:lnTo>
                    <a:pt x="7196601" y="3115107"/>
                  </a:lnTo>
                </a:path>
                <a:path w="9213215" h="5260340">
                  <a:moveTo>
                    <a:pt x="7171645" y="3115107"/>
                  </a:moveTo>
                  <a:lnTo>
                    <a:pt x="7146626" y="3115107"/>
                  </a:lnTo>
                </a:path>
                <a:path w="9213215" h="5260340">
                  <a:moveTo>
                    <a:pt x="7121671" y="3115107"/>
                  </a:moveTo>
                  <a:lnTo>
                    <a:pt x="7096652" y="3115107"/>
                  </a:lnTo>
                </a:path>
                <a:path w="9213215" h="5260340">
                  <a:moveTo>
                    <a:pt x="7071696" y="3115107"/>
                  </a:moveTo>
                  <a:lnTo>
                    <a:pt x="7046741" y="3115107"/>
                  </a:lnTo>
                </a:path>
                <a:path w="9213215" h="5260340">
                  <a:moveTo>
                    <a:pt x="7021722" y="3115107"/>
                  </a:moveTo>
                  <a:lnTo>
                    <a:pt x="6996703" y="3115107"/>
                  </a:lnTo>
                </a:path>
                <a:path w="9213215" h="5260340">
                  <a:moveTo>
                    <a:pt x="6971747" y="3115107"/>
                  </a:moveTo>
                  <a:lnTo>
                    <a:pt x="6946728" y="3115107"/>
                  </a:lnTo>
                </a:path>
                <a:path w="9213215" h="5260340">
                  <a:moveTo>
                    <a:pt x="6921773" y="3115107"/>
                  </a:moveTo>
                  <a:lnTo>
                    <a:pt x="6896754" y="3115107"/>
                  </a:lnTo>
                </a:path>
                <a:path w="9213215" h="5260340">
                  <a:moveTo>
                    <a:pt x="6871798" y="3115107"/>
                  </a:moveTo>
                  <a:lnTo>
                    <a:pt x="6846843" y="3115107"/>
                  </a:lnTo>
                </a:path>
                <a:path w="9213215" h="5260340">
                  <a:moveTo>
                    <a:pt x="6821824" y="3115107"/>
                  </a:moveTo>
                  <a:lnTo>
                    <a:pt x="6796805" y="3115107"/>
                  </a:lnTo>
                </a:path>
                <a:path w="9213215" h="5260340">
                  <a:moveTo>
                    <a:pt x="6771786" y="3115107"/>
                  </a:moveTo>
                  <a:lnTo>
                    <a:pt x="6746830" y="3115107"/>
                  </a:lnTo>
                </a:path>
                <a:path w="9213215" h="5260340">
                  <a:moveTo>
                    <a:pt x="6721875" y="3115107"/>
                  </a:moveTo>
                  <a:lnTo>
                    <a:pt x="6696856" y="3115107"/>
                  </a:lnTo>
                </a:path>
                <a:path w="9213215" h="5260340">
                  <a:moveTo>
                    <a:pt x="6671900" y="3115107"/>
                  </a:moveTo>
                  <a:lnTo>
                    <a:pt x="6646881" y="3115107"/>
                  </a:lnTo>
                </a:path>
                <a:path w="9213215" h="5260340">
                  <a:moveTo>
                    <a:pt x="6621926" y="3115107"/>
                  </a:moveTo>
                  <a:lnTo>
                    <a:pt x="6596907" y="3115107"/>
                  </a:lnTo>
                </a:path>
                <a:path w="9213215" h="5260340">
                  <a:moveTo>
                    <a:pt x="6571888" y="3115107"/>
                  </a:moveTo>
                  <a:lnTo>
                    <a:pt x="6546932" y="3115107"/>
                  </a:lnTo>
                </a:path>
                <a:path w="9213215" h="5260340">
                  <a:moveTo>
                    <a:pt x="6521977" y="3115107"/>
                  </a:moveTo>
                  <a:lnTo>
                    <a:pt x="6496958" y="3115107"/>
                  </a:lnTo>
                </a:path>
                <a:path w="9213215" h="5260340">
                  <a:moveTo>
                    <a:pt x="6471939" y="3115107"/>
                  </a:moveTo>
                  <a:lnTo>
                    <a:pt x="6446983" y="3115107"/>
                  </a:lnTo>
                </a:path>
                <a:path w="9213215" h="5260340">
                  <a:moveTo>
                    <a:pt x="6422028" y="3115107"/>
                  </a:moveTo>
                  <a:lnTo>
                    <a:pt x="6397009" y="3115107"/>
                  </a:lnTo>
                </a:path>
                <a:path w="9213215" h="5260340">
                  <a:moveTo>
                    <a:pt x="6372053" y="3115107"/>
                  </a:moveTo>
                  <a:lnTo>
                    <a:pt x="6347034" y="3115107"/>
                  </a:lnTo>
                </a:path>
                <a:path w="9213215" h="5260340">
                  <a:moveTo>
                    <a:pt x="8920816" y="3165069"/>
                  </a:moveTo>
                  <a:lnTo>
                    <a:pt x="8895861" y="3165069"/>
                  </a:lnTo>
                </a:path>
                <a:path w="9213215" h="5260340">
                  <a:moveTo>
                    <a:pt x="8870842" y="3165069"/>
                  </a:moveTo>
                  <a:lnTo>
                    <a:pt x="8845823" y="3165069"/>
                  </a:lnTo>
                </a:path>
                <a:path w="9213215" h="5260340">
                  <a:moveTo>
                    <a:pt x="8820867" y="3165069"/>
                  </a:moveTo>
                  <a:lnTo>
                    <a:pt x="8814790" y="3165063"/>
                  </a:lnTo>
                </a:path>
                <a:path w="9213215" h="5260340">
                  <a:moveTo>
                    <a:pt x="7257715" y="3165064"/>
                  </a:moveTo>
                  <a:lnTo>
                    <a:pt x="7246639" y="3165069"/>
                  </a:lnTo>
                </a:path>
                <a:path w="9213215" h="5260340">
                  <a:moveTo>
                    <a:pt x="7221620" y="3165069"/>
                  </a:moveTo>
                  <a:lnTo>
                    <a:pt x="7196601" y="3165069"/>
                  </a:lnTo>
                </a:path>
                <a:path w="9213215" h="5260340">
                  <a:moveTo>
                    <a:pt x="7171645" y="3165069"/>
                  </a:moveTo>
                  <a:lnTo>
                    <a:pt x="7146626" y="3165069"/>
                  </a:lnTo>
                </a:path>
                <a:path w="9213215" h="5260340">
                  <a:moveTo>
                    <a:pt x="7121671" y="3165069"/>
                  </a:moveTo>
                  <a:lnTo>
                    <a:pt x="7096652" y="3165069"/>
                  </a:lnTo>
                </a:path>
                <a:path w="9213215" h="5260340">
                  <a:moveTo>
                    <a:pt x="7071696" y="3165069"/>
                  </a:moveTo>
                  <a:lnTo>
                    <a:pt x="7046741" y="3165069"/>
                  </a:lnTo>
                </a:path>
                <a:path w="9213215" h="5260340">
                  <a:moveTo>
                    <a:pt x="7021722" y="3165069"/>
                  </a:moveTo>
                  <a:lnTo>
                    <a:pt x="6996703" y="3165069"/>
                  </a:lnTo>
                </a:path>
                <a:path w="9213215" h="5260340">
                  <a:moveTo>
                    <a:pt x="6971747" y="3165069"/>
                  </a:moveTo>
                  <a:lnTo>
                    <a:pt x="6946728" y="3165069"/>
                  </a:lnTo>
                </a:path>
                <a:path w="9213215" h="5260340">
                  <a:moveTo>
                    <a:pt x="6921773" y="3165069"/>
                  </a:moveTo>
                  <a:lnTo>
                    <a:pt x="6896754" y="3165069"/>
                  </a:lnTo>
                </a:path>
                <a:path w="9213215" h="5260340">
                  <a:moveTo>
                    <a:pt x="6871798" y="3165069"/>
                  </a:moveTo>
                  <a:lnTo>
                    <a:pt x="6846843" y="3165069"/>
                  </a:lnTo>
                </a:path>
                <a:path w="9213215" h="5260340">
                  <a:moveTo>
                    <a:pt x="6821824" y="3165069"/>
                  </a:moveTo>
                  <a:lnTo>
                    <a:pt x="6796805" y="3165069"/>
                  </a:lnTo>
                </a:path>
                <a:path w="9213215" h="5260340">
                  <a:moveTo>
                    <a:pt x="6771786" y="3165069"/>
                  </a:moveTo>
                  <a:lnTo>
                    <a:pt x="6746830" y="3165069"/>
                  </a:lnTo>
                </a:path>
                <a:path w="9213215" h="5260340">
                  <a:moveTo>
                    <a:pt x="6721875" y="3165069"/>
                  </a:moveTo>
                  <a:lnTo>
                    <a:pt x="6696856" y="3165069"/>
                  </a:lnTo>
                </a:path>
                <a:path w="9213215" h="5260340">
                  <a:moveTo>
                    <a:pt x="6671900" y="3165069"/>
                  </a:moveTo>
                  <a:lnTo>
                    <a:pt x="6646881" y="3165069"/>
                  </a:lnTo>
                </a:path>
                <a:path w="9213215" h="5260340">
                  <a:moveTo>
                    <a:pt x="6621926" y="3165069"/>
                  </a:moveTo>
                  <a:lnTo>
                    <a:pt x="6596907" y="3165069"/>
                  </a:lnTo>
                </a:path>
                <a:path w="9213215" h="5260340">
                  <a:moveTo>
                    <a:pt x="6571888" y="3165069"/>
                  </a:moveTo>
                  <a:lnTo>
                    <a:pt x="6546932" y="3165069"/>
                  </a:lnTo>
                </a:path>
                <a:path w="9213215" h="5260340">
                  <a:moveTo>
                    <a:pt x="6521977" y="3165069"/>
                  </a:moveTo>
                  <a:lnTo>
                    <a:pt x="6496958" y="3165069"/>
                  </a:lnTo>
                </a:path>
                <a:path w="9213215" h="5260340">
                  <a:moveTo>
                    <a:pt x="6471939" y="3165069"/>
                  </a:moveTo>
                  <a:lnTo>
                    <a:pt x="6446983" y="3165069"/>
                  </a:lnTo>
                </a:path>
                <a:path w="9213215" h="5260340">
                  <a:moveTo>
                    <a:pt x="6422028" y="3165069"/>
                  </a:moveTo>
                  <a:lnTo>
                    <a:pt x="6397009" y="3165069"/>
                  </a:lnTo>
                </a:path>
                <a:path w="9213215" h="5260340">
                  <a:moveTo>
                    <a:pt x="6372053" y="3165069"/>
                  </a:moveTo>
                  <a:lnTo>
                    <a:pt x="6347034" y="3165069"/>
                  </a:lnTo>
                </a:path>
                <a:path w="9213215" h="5260340">
                  <a:moveTo>
                    <a:pt x="8920816" y="3215024"/>
                  </a:moveTo>
                  <a:lnTo>
                    <a:pt x="8895861" y="3215024"/>
                  </a:lnTo>
                </a:path>
                <a:path w="9213215" h="5260340">
                  <a:moveTo>
                    <a:pt x="8870842" y="3215024"/>
                  </a:moveTo>
                  <a:lnTo>
                    <a:pt x="8845823" y="3215024"/>
                  </a:lnTo>
                </a:path>
                <a:path w="9213215" h="5260340">
                  <a:moveTo>
                    <a:pt x="8820867" y="3215024"/>
                  </a:moveTo>
                  <a:lnTo>
                    <a:pt x="8808450" y="3215020"/>
                  </a:lnTo>
                </a:path>
                <a:path w="9213215" h="5260340">
                  <a:moveTo>
                    <a:pt x="7251398" y="3215024"/>
                  </a:moveTo>
                  <a:lnTo>
                    <a:pt x="7246639" y="3215024"/>
                  </a:lnTo>
                </a:path>
                <a:path w="9213215" h="5260340">
                  <a:moveTo>
                    <a:pt x="7221620" y="3215024"/>
                  </a:moveTo>
                  <a:lnTo>
                    <a:pt x="7196601" y="3215024"/>
                  </a:lnTo>
                </a:path>
                <a:path w="9213215" h="5260340">
                  <a:moveTo>
                    <a:pt x="7171645" y="3215024"/>
                  </a:moveTo>
                  <a:lnTo>
                    <a:pt x="7146626" y="3215024"/>
                  </a:lnTo>
                </a:path>
                <a:path w="9213215" h="5260340">
                  <a:moveTo>
                    <a:pt x="7121671" y="3215024"/>
                  </a:moveTo>
                  <a:lnTo>
                    <a:pt x="7096652" y="3215024"/>
                  </a:lnTo>
                </a:path>
                <a:path w="9213215" h="5260340">
                  <a:moveTo>
                    <a:pt x="7071696" y="3215024"/>
                  </a:moveTo>
                  <a:lnTo>
                    <a:pt x="7046741" y="3215024"/>
                  </a:lnTo>
                </a:path>
                <a:path w="9213215" h="5260340">
                  <a:moveTo>
                    <a:pt x="7021722" y="3215024"/>
                  </a:moveTo>
                  <a:lnTo>
                    <a:pt x="6996703" y="3215024"/>
                  </a:lnTo>
                </a:path>
                <a:path w="9213215" h="5260340">
                  <a:moveTo>
                    <a:pt x="6971747" y="3215024"/>
                  </a:moveTo>
                  <a:lnTo>
                    <a:pt x="6946728" y="3215024"/>
                  </a:lnTo>
                </a:path>
                <a:path w="9213215" h="5260340">
                  <a:moveTo>
                    <a:pt x="6921773" y="3215024"/>
                  </a:moveTo>
                  <a:lnTo>
                    <a:pt x="6896754" y="3215024"/>
                  </a:lnTo>
                </a:path>
                <a:path w="9213215" h="5260340">
                  <a:moveTo>
                    <a:pt x="6871798" y="3215024"/>
                  </a:moveTo>
                  <a:lnTo>
                    <a:pt x="6846843" y="3215024"/>
                  </a:lnTo>
                </a:path>
                <a:path w="9213215" h="5260340">
                  <a:moveTo>
                    <a:pt x="6821824" y="3215024"/>
                  </a:moveTo>
                  <a:lnTo>
                    <a:pt x="6796805" y="3215024"/>
                  </a:lnTo>
                </a:path>
                <a:path w="9213215" h="5260340">
                  <a:moveTo>
                    <a:pt x="6771786" y="3215024"/>
                  </a:moveTo>
                  <a:lnTo>
                    <a:pt x="6746830" y="3215024"/>
                  </a:lnTo>
                </a:path>
                <a:path w="9213215" h="5260340">
                  <a:moveTo>
                    <a:pt x="6721875" y="3215024"/>
                  </a:moveTo>
                  <a:lnTo>
                    <a:pt x="6696856" y="3215024"/>
                  </a:lnTo>
                </a:path>
                <a:path w="9213215" h="5260340">
                  <a:moveTo>
                    <a:pt x="6671900" y="3215024"/>
                  </a:moveTo>
                  <a:lnTo>
                    <a:pt x="6646881" y="3215024"/>
                  </a:lnTo>
                </a:path>
                <a:path w="9213215" h="5260340">
                  <a:moveTo>
                    <a:pt x="6621926" y="3215024"/>
                  </a:moveTo>
                  <a:lnTo>
                    <a:pt x="6596907" y="3215024"/>
                  </a:lnTo>
                </a:path>
                <a:path w="9213215" h="5260340">
                  <a:moveTo>
                    <a:pt x="6571888" y="3215024"/>
                  </a:moveTo>
                  <a:lnTo>
                    <a:pt x="6546932" y="3215024"/>
                  </a:lnTo>
                </a:path>
                <a:path w="9213215" h="5260340">
                  <a:moveTo>
                    <a:pt x="6521977" y="3215024"/>
                  </a:moveTo>
                  <a:lnTo>
                    <a:pt x="6496958" y="3215024"/>
                  </a:lnTo>
                </a:path>
                <a:path w="9213215" h="5260340">
                  <a:moveTo>
                    <a:pt x="6471939" y="3215024"/>
                  </a:moveTo>
                  <a:lnTo>
                    <a:pt x="6446983" y="3215024"/>
                  </a:lnTo>
                </a:path>
                <a:path w="9213215" h="5260340">
                  <a:moveTo>
                    <a:pt x="6422028" y="3215024"/>
                  </a:moveTo>
                  <a:lnTo>
                    <a:pt x="6397009" y="3215024"/>
                  </a:lnTo>
                </a:path>
                <a:path w="9213215" h="5260340">
                  <a:moveTo>
                    <a:pt x="6372053" y="3215024"/>
                  </a:moveTo>
                  <a:lnTo>
                    <a:pt x="6347034" y="3215024"/>
                  </a:lnTo>
                </a:path>
                <a:path w="9213215" h="5260340">
                  <a:moveTo>
                    <a:pt x="8920816" y="3265031"/>
                  </a:moveTo>
                  <a:lnTo>
                    <a:pt x="8895861" y="3265031"/>
                  </a:lnTo>
                </a:path>
                <a:path w="9213215" h="5260340">
                  <a:moveTo>
                    <a:pt x="8870842" y="3265031"/>
                  </a:moveTo>
                  <a:lnTo>
                    <a:pt x="8845823" y="3265031"/>
                  </a:lnTo>
                </a:path>
                <a:path w="9213215" h="5260340">
                  <a:moveTo>
                    <a:pt x="8820867" y="3265031"/>
                  </a:moveTo>
                  <a:lnTo>
                    <a:pt x="8802103" y="3265027"/>
                  </a:lnTo>
                </a:path>
                <a:path w="9213215" h="5260340">
                  <a:moveTo>
                    <a:pt x="7221620" y="3265031"/>
                  </a:moveTo>
                  <a:lnTo>
                    <a:pt x="7196601" y="3265031"/>
                  </a:lnTo>
                </a:path>
                <a:path w="9213215" h="5260340">
                  <a:moveTo>
                    <a:pt x="7171645" y="3265031"/>
                  </a:moveTo>
                  <a:lnTo>
                    <a:pt x="7146626" y="3265031"/>
                  </a:lnTo>
                </a:path>
                <a:path w="9213215" h="5260340">
                  <a:moveTo>
                    <a:pt x="7121671" y="3265031"/>
                  </a:moveTo>
                  <a:lnTo>
                    <a:pt x="7096652" y="3265031"/>
                  </a:lnTo>
                </a:path>
                <a:path w="9213215" h="5260340">
                  <a:moveTo>
                    <a:pt x="7071696" y="3265031"/>
                  </a:moveTo>
                  <a:lnTo>
                    <a:pt x="7046741" y="3265031"/>
                  </a:lnTo>
                </a:path>
                <a:path w="9213215" h="5260340">
                  <a:moveTo>
                    <a:pt x="7021722" y="3265031"/>
                  </a:moveTo>
                  <a:lnTo>
                    <a:pt x="6996703" y="3265031"/>
                  </a:lnTo>
                </a:path>
                <a:path w="9213215" h="5260340">
                  <a:moveTo>
                    <a:pt x="6971747" y="3265031"/>
                  </a:moveTo>
                  <a:lnTo>
                    <a:pt x="6946728" y="3265031"/>
                  </a:lnTo>
                </a:path>
                <a:path w="9213215" h="5260340">
                  <a:moveTo>
                    <a:pt x="6921773" y="3265031"/>
                  </a:moveTo>
                  <a:lnTo>
                    <a:pt x="6896754" y="3265031"/>
                  </a:lnTo>
                </a:path>
                <a:path w="9213215" h="5260340">
                  <a:moveTo>
                    <a:pt x="6871798" y="3265031"/>
                  </a:moveTo>
                  <a:lnTo>
                    <a:pt x="6846843" y="3265031"/>
                  </a:lnTo>
                </a:path>
                <a:path w="9213215" h="5260340">
                  <a:moveTo>
                    <a:pt x="6821824" y="3265031"/>
                  </a:moveTo>
                  <a:lnTo>
                    <a:pt x="6796805" y="3265031"/>
                  </a:lnTo>
                </a:path>
                <a:path w="9213215" h="5260340">
                  <a:moveTo>
                    <a:pt x="6771786" y="3265031"/>
                  </a:moveTo>
                  <a:lnTo>
                    <a:pt x="6746830" y="3265031"/>
                  </a:lnTo>
                </a:path>
                <a:path w="9213215" h="5260340">
                  <a:moveTo>
                    <a:pt x="6721875" y="3265031"/>
                  </a:moveTo>
                  <a:lnTo>
                    <a:pt x="6696856" y="3265031"/>
                  </a:lnTo>
                </a:path>
                <a:path w="9213215" h="5260340">
                  <a:moveTo>
                    <a:pt x="6671900" y="3265031"/>
                  </a:moveTo>
                  <a:lnTo>
                    <a:pt x="6646881" y="3265031"/>
                  </a:lnTo>
                </a:path>
                <a:path w="9213215" h="5260340">
                  <a:moveTo>
                    <a:pt x="6621926" y="3265031"/>
                  </a:moveTo>
                  <a:lnTo>
                    <a:pt x="6596907" y="3265031"/>
                  </a:lnTo>
                </a:path>
                <a:path w="9213215" h="5260340">
                  <a:moveTo>
                    <a:pt x="6571888" y="3265031"/>
                  </a:moveTo>
                  <a:lnTo>
                    <a:pt x="6546932" y="3265031"/>
                  </a:lnTo>
                </a:path>
                <a:path w="9213215" h="5260340">
                  <a:moveTo>
                    <a:pt x="6521977" y="3265031"/>
                  </a:moveTo>
                  <a:lnTo>
                    <a:pt x="6496958" y="3265031"/>
                  </a:lnTo>
                </a:path>
                <a:path w="9213215" h="5260340">
                  <a:moveTo>
                    <a:pt x="6471939" y="3265031"/>
                  </a:moveTo>
                  <a:lnTo>
                    <a:pt x="6446983" y="3265031"/>
                  </a:lnTo>
                </a:path>
                <a:path w="9213215" h="5260340">
                  <a:moveTo>
                    <a:pt x="6422028" y="3265031"/>
                  </a:moveTo>
                  <a:lnTo>
                    <a:pt x="6397009" y="3265031"/>
                  </a:lnTo>
                </a:path>
                <a:path w="9213215" h="5260340">
                  <a:moveTo>
                    <a:pt x="6372053" y="3265031"/>
                  </a:moveTo>
                  <a:lnTo>
                    <a:pt x="6347034" y="3265031"/>
                  </a:lnTo>
                </a:path>
                <a:path w="9213215" h="5260340">
                  <a:moveTo>
                    <a:pt x="8920816" y="3315011"/>
                  </a:moveTo>
                  <a:lnTo>
                    <a:pt x="8895861" y="3315011"/>
                  </a:lnTo>
                </a:path>
                <a:path w="9213215" h="5260340">
                  <a:moveTo>
                    <a:pt x="8870842" y="3315011"/>
                  </a:moveTo>
                  <a:lnTo>
                    <a:pt x="8845823" y="3315011"/>
                  </a:lnTo>
                </a:path>
                <a:path w="9213215" h="5260340">
                  <a:moveTo>
                    <a:pt x="8820867" y="3315011"/>
                  </a:moveTo>
                  <a:lnTo>
                    <a:pt x="8795912" y="3315011"/>
                  </a:lnTo>
                </a:path>
                <a:path w="9213215" h="5260340">
                  <a:moveTo>
                    <a:pt x="6571888" y="3315011"/>
                  </a:moveTo>
                  <a:lnTo>
                    <a:pt x="6546932" y="3315011"/>
                  </a:lnTo>
                </a:path>
                <a:path w="9213215" h="5260340">
                  <a:moveTo>
                    <a:pt x="6521977" y="3315011"/>
                  </a:moveTo>
                  <a:lnTo>
                    <a:pt x="6496958" y="3315011"/>
                  </a:lnTo>
                </a:path>
                <a:path w="9213215" h="5260340">
                  <a:moveTo>
                    <a:pt x="6471939" y="3315011"/>
                  </a:moveTo>
                  <a:lnTo>
                    <a:pt x="6446983" y="3315011"/>
                  </a:lnTo>
                </a:path>
                <a:path w="9213215" h="5260340">
                  <a:moveTo>
                    <a:pt x="6422028" y="3315011"/>
                  </a:moveTo>
                  <a:lnTo>
                    <a:pt x="6397009" y="3315011"/>
                  </a:lnTo>
                </a:path>
                <a:path w="9213215" h="5260340">
                  <a:moveTo>
                    <a:pt x="6372053" y="3315011"/>
                  </a:moveTo>
                  <a:lnTo>
                    <a:pt x="6347034" y="3315011"/>
                  </a:lnTo>
                </a:path>
                <a:path w="9213215" h="5260340">
                  <a:moveTo>
                    <a:pt x="8919151" y="3364965"/>
                  </a:moveTo>
                  <a:lnTo>
                    <a:pt x="8895861" y="3364967"/>
                  </a:lnTo>
                </a:path>
                <a:path w="9213215" h="5260340">
                  <a:moveTo>
                    <a:pt x="8870842" y="3364967"/>
                  </a:moveTo>
                  <a:lnTo>
                    <a:pt x="8845823" y="3364967"/>
                  </a:lnTo>
                </a:path>
                <a:path w="9213215" h="5260340">
                  <a:moveTo>
                    <a:pt x="8820867" y="3364967"/>
                  </a:moveTo>
                  <a:lnTo>
                    <a:pt x="8795912" y="3364967"/>
                  </a:lnTo>
                </a:path>
                <a:path w="9213215" h="5260340">
                  <a:moveTo>
                    <a:pt x="6571888" y="3364967"/>
                  </a:moveTo>
                  <a:lnTo>
                    <a:pt x="6546932" y="3364967"/>
                  </a:lnTo>
                </a:path>
                <a:path w="9213215" h="5260340">
                  <a:moveTo>
                    <a:pt x="6521977" y="3364967"/>
                  </a:moveTo>
                  <a:lnTo>
                    <a:pt x="6496958" y="3364967"/>
                  </a:lnTo>
                </a:path>
                <a:path w="9213215" h="5260340">
                  <a:moveTo>
                    <a:pt x="6471939" y="3364967"/>
                  </a:moveTo>
                  <a:lnTo>
                    <a:pt x="6446983" y="3364967"/>
                  </a:lnTo>
                </a:path>
                <a:path w="9213215" h="5260340">
                  <a:moveTo>
                    <a:pt x="6422028" y="3364967"/>
                  </a:moveTo>
                  <a:lnTo>
                    <a:pt x="6397009" y="3364967"/>
                  </a:lnTo>
                </a:path>
                <a:path w="9213215" h="5260340">
                  <a:moveTo>
                    <a:pt x="6372053" y="3364967"/>
                  </a:moveTo>
                  <a:lnTo>
                    <a:pt x="6347034" y="3364967"/>
                  </a:lnTo>
                </a:path>
                <a:path w="9213215" h="5260340">
                  <a:moveTo>
                    <a:pt x="8913288" y="3414951"/>
                  </a:moveTo>
                  <a:lnTo>
                    <a:pt x="8895861" y="3414948"/>
                  </a:lnTo>
                </a:path>
                <a:path w="9213215" h="5260340">
                  <a:moveTo>
                    <a:pt x="8870842" y="3414948"/>
                  </a:moveTo>
                  <a:lnTo>
                    <a:pt x="8845823" y="3414948"/>
                  </a:lnTo>
                </a:path>
                <a:path w="9213215" h="5260340">
                  <a:moveTo>
                    <a:pt x="8820867" y="3414948"/>
                  </a:moveTo>
                  <a:lnTo>
                    <a:pt x="8795912" y="3414948"/>
                  </a:lnTo>
                </a:path>
                <a:path w="9213215" h="5260340">
                  <a:moveTo>
                    <a:pt x="8907424" y="3464955"/>
                  </a:moveTo>
                  <a:lnTo>
                    <a:pt x="8895861" y="3464954"/>
                  </a:lnTo>
                </a:path>
                <a:path w="9213215" h="5260340">
                  <a:moveTo>
                    <a:pt x="8870842" y="3464954"/>
                  </a:moveTo>
                  <a:lnTo>
                    <a:pt x="8845823" y="3464954"/>
                  </a:lnTo>
                </a:path>
                <a:path w="9213215" h="5260340">
                  <a:moveTo>
                    <a:pt x="8820867" y="3464954"/>
                  </a:moveTo>
                  <a:lnTo>
                    <a:pt x="8795912" y="3464954"/>
                  </a:lnTo>
                </a:path>
                <a:path w="9213215" h="5260340">
                  <a:moveTo>
                    <a:pt x="8901566" y="3514908"/>
                  </a:moveTo>
                  <a:lnTo>
                    <a:pt x="8895861" y="3514909"/>
                  </a:lnTo>
                </a:path>
                <a:path w="9213215" h="5260340">
                  <a:moveTo>
                    <a:pt x="8870842" y="3514909"/>
                  </a:moveTo>
                  <a:lnTo>
                    <a:pt x="8845823" y="3514909"/>
                  </a:lnTo>
                </a:path>
                <a:path w="9213215" h="5260340">
                  <a:moveTo>
                    <a:pt x="8820867" y="3514909"/>
                  </a:moveTo>
                  <a:lnTo>
                    <a:pt x="8795912" y="3514909"/>
                  </a:lnTo>
                </a:path>
                <a:path w="9213215" h="5260340">
                  <a:moveTo>
                    <a:pt x="8770893" y="3514909"/>
                  </a:moveTo>
                  <a:lnTo>
                    <a:pt x="8770390" y="3514910"/>
                  </a:lnTo>
                </a:path>
                <a:path w="9213215" h="5260340">
                  <a:moveTo>
                    <a:pt x="8870842" y="3564890"/>
                  </a:moveTo>
                  <a:lnTo>
                    <a:pt x="8845823" y="3564890"/>
                  </a:lnTo>
                </a:path>
                <a:path w="9213215" h="5260340">
                  <a:moveTo>
                    <a:pt x="8820867" y="3564890"/>
                  </a:moveTo>
                  <a:lnTo>
                    <a:pt x="8795912" y="3564890"/>
                  </a:lnTo>
                </a:path>
                <a:path w="9213215" h="5260340">
                  <a:moveTo>
                    <a:pt x="8770893" y="3564890"/>
                  </a:moveTo>
                  <a:lnTo>
                    <a:pt x="8763823" y="3564887"/>
                  </a:lnTo>
                </a:path>
                <a:path w="9213215" h="5260340">
                  <a:moveTo>
                    <a:pt x="8870842" y="3614852"/>
                  </a:moveTo>
                  <a:lnTo>
                    <a:pt x="8845823" y="3614852"/>
                  </a:lnTo>
                </a:path>
                <a:path w="9213215" h="5260340">
                  <a:moveTo>
                    <a:pt x="8820867" y="3614852"/>
                  </a:moveTo>
                  <a:lnTo>
                    <a:pt x="8795912" y="3614852"/>
                  </a:lnTo>
                </a:path>
                <a:path w="9213215" h="5260340">
                  <a:moveTo>
                    <a:pt x="8770893" y="3614852"/>
                  </a:moveTo>
                  <a:lnTo>
                    <a:pt x="8756919" y="3614852"/>
                  </a:lnTo>
                </a:path>
                <a:path w="9213215" h="5260340">
                  <a:moveTo>
                    <a:pt x="8870842" y="3664858"/>
                  </a:moveTo>
                  <a:lnTo>
                    <a:pt x="8845823" y="3664858"/>
                  </a:lnTo>
                </a:path>
                <a:path w="9213215" h="5260340">
                  <a:moveTo>
                    <a:pt x="8820867" y="3664858"/>
                  </a:moveTo>
                  <a:lnTo>
                    <a:pt x="8795912" y="3664858"/>
                  </a:lnTo>
                </a:path>
                <a:path w="9213215" h="5260340">
                  <a:moveTo>
                    <a:pt x="8770893" y="3664858"/>
                  </a:moveTo>
                  <a:lnTo>
                    <a:pt x="8750009" y="3664859"/>
                  </a:lnTo>
                </a:path>
                <a:path w="9213215" h="5260340">
                  <a:moveTo>
                    <a:pt x="8870842" y="3714814"/>
                  </a:moveTo>
                  <a:lnTo>
                    <a:pt x="8845823" y="3714814"/>
                  </a:lnTo>
                </a:path>
                <a:path w="9213215" h="5260340">
                  <a:moveTo>
                    <a:pt x="8820867" y="3714814"/>
                  </a:moveTo>
                  <a:lnTo>
                    <a:pt x="8795912" y="3714814"/>
                  </a:lnTo>
                </a:path>
                <a:path w="9213215" h="5260340">
                  <a:moveTo>
                    <a:pt x="8770893" y="3714814"/>
                  </a:moveTo>
                  <a:lnTo>
                    <a:pt x="8745937" y="3714814"/>
                  </a:lnTo>
                </a:path>
                <a:path w="9213215" h="5260340">
                  <a:moveTo>
                    <a:pt x="8870842" y="3764795"/>
                  </a:moveTo>
                  <a:lnTo>
                    <a:pt x="8845823" y="3764795"/>
                  </a:lnTo>
                </a:path>
                <a:path w="9213215" h="5260340">
                  <a:moveTo>
                    <a:pt x="8820867" y="3764795"/>
                  </a:moveTo>
                  <a:lnTo>
                    <a:pt x="8795912" y="3764795"/>
                  </a:lnTo>
                </a:path>
                <a:path w="9213215" h="5260340">
                  <a:moveTo>
                    <a:pt x="8770893" y="3764795"/>
                  </a:moveTo>
                  <a:lnTo>
                    <a:pt x="8745937" y="3764795"/>
                  </a:lnTo>
                </a:path>
                <a:path w="9213215" h="5260340">
                  <a:moveTo>
                    <a:pt x="8866402" y="3814751"/>
                  </a:moveTo>
                  <a:lnTo>
                    <a:pt x="8845823" y="3814750"/>
                  </a:lnTo>
                </a:path>
                <a:path w="9213215" h="5260340">
                  <a:moveTo>
                    <a:pt x="8820867" y="3814750"/>
                  </a:moveTo>
                  <a:lnTo>
                    <a:pt x="8795912" y="3814750"/>
                  </a:lnTo>
                </a:path>
                <a:path w="9213215" h="5260340">
                  <a:moveTo>
                    <a:pt x="8770893" y="3814750"/>
                  </a:moveTo>
                  <a:lnTo>
                    <a:pt x="8745937" y="3814750"/>
                  </a:lnTo>
                </a:path>
                <a:path w="9213215" h="5260340">
                  <a:moveTo>
                    <a:pt x="8860538" y="3864754"/>
                  </a:moveTo>
                  <a:lnTo>
                    <a:pt x="8845823" y="3864756"/>
                  </a:lnTo>
                </a:path>
                <a:path w="9213215" h="5260340">
                  <a:moveTo>
                    <a:pt x="8820867" y="3864756"/>
                  </a:moveTo>
                  <a:lnTo>
                    <a:pt x="8795912" y="3864756"/>
                  </a:lnTo>
                </a:path>
                <a:path w="9213215" h="5260340">
                  <a:moveTo>
                    <a:pt x="8770893" y="3864756"/>
                  </a:moveTo>
                  <a:lnTo>
                    <a:pt x="8745937" y="3864756"/>
                  </a:lnTo>
                </a:path>
                <a:path w="9213215" h="5260340">
                  <a:moveTo>
                    <a:pt x="8854676" y="3914740"/>
                  </a:moveTo>
                  <a:lnTo>
                    <a:pt x="8845823" y="3914737"/>
                  </a:lnTo>
                </a:path>
                <a:path w="9213215" h="5260340">
                  <a:moveTo>
                    <a:pt x="8820867" y="3914737"/>
                  </a:moveTo>
                  <a:lnTo>
                    <a:pt x="8795912" y="3914737"/>
                  </a:lnTo>
                </a:path>
                <a:path w="9213215" h="5260340">
                  <a:moveTo>
                    <a:pt x="8770893" y="3914737"/>
                  </a:moveTo>
                  <a:lnTo>
                    <a:pt x="8745937" y="3914737"/>
                  </a:lnTo>
                </a:path>
                <a:path w="9213215" h="5260340">
                  <a:moveTo>
                    <a:pt x="8720918" y="3914737"/>
                  </a:moveTo>
                  <a:lnTo>
                    <a:pt x="8715482" y="3914732"/>
                  </a:lnTo>
                </a:path>
                <a:path w="9213215" h="5260340">
                  <a:moveTo>
                    <a:pt x="8848818" y="3964694"/>
                  </a:moveTo>
                  <a:lnTo>
                    <a:pt x="8845823" y="3964693"/>
                  </a:lnTo>
                </a:path>
                <a:path w="9213215" h="5260340">
                  <a:moveTo>
                    <a:pt x="8820867" y="3964693"/>
                  </a:moveTo>
                  <a:lnTo>
                    <a:pt x="8795912" y="3964693"/>
                  </a:lnTo>
                </a:path>
                <a:path w="9213215" h="5260340">
                  <a:moveTo>
                    <a:pt x="8770893" y="3964693"/>
                  </a:moveTo>
                  <a:lnTo>
                    <a:pt x="8745937" y="3964693"/>
                  </a:lnTo>
                </a:path>
                <a:path w="9213215" h="5260340">
                  <a:moveTo>
                    <a:pt x="8720918" y="3964693"/>
                  </a:moveTo>
                  <a:lnTo>
                    <a:pt x="8708579" y="3964690"/>
                  </a:lnTo>
                </a:path>
                <a:path w="9213215" h="5260340">
                  <a:moveTo>
                    <a:pt x="8820867" y="4014673"/>
                  </a:moveTo>
                  <a:lnTo>
                    <a:pt x="8795912" y="4014673"/>
                  </a:lnTo>
                </a:path>
                <a:path w="9213215" h="5260340">
                  <a:moveTo>
                    <a:pt x="8770893" y="4014673"/>
                  </a:moveTo>
                  <a:lnTo>
                    <a:pt x="8745937" y="4014673"/>
                  </a:lnTo>
                </a:path>
                <a:path w="9213215" h="5260340">
                  <a:moveTo>
                    <a:pt x="8720918" y="4014673"/>
                  </a:moveTo>
                  <a:lnTo>
                    <a:pt x="8701672" y="4014673"/>
                  </a:lnTo>
                </a:path>
                <a:path w="9213215" h="5260340">
                  <a:moveTo>
                    <a:pt x="8820867" y="4064680"/>
                  </a:moveTo>
                  <a:lnTo>
                    <a:pt x="8795912" y="4064680"/>
                  </a:lnTo>
                </a:path>
                <a:path w="9213215" h="5260340">
                  <a:moveTo>
                    <a:pt x="8770893" y="4064680"/>
                  </a:moveTo>
                  <a:lnTo>
                    <a:pt x="8745937" y="4064680"/>
                  </a:lnTo>
                </a:path>
                <a:path w="9213215" h="5260340">
                  <a:moveTo>
                    <a:pt x="8720918" y="4064680"/>
                  </a:moveTo>
                  <a:lnTo>
                    <a:pt x="8695963" y="4064680"/>
                  </a:lnTo>
                </a:path>
                <a:path w="9213215" h="5260340">
                  <a:moveTo>
                    <a:pt x="8820867" y="4114641"/>
                  </a:moveTo>
                  <a:lnTo>
                    <a:pt x="8795912" y="4114641"/>
                  </a:lnTo>
                </a:path>
                <a:path w="9213215" h="5260340">
                  <a:moveTo>
                    <a:pt x="8770893" y="4114641"/>
                  </a:moveTo>
                  <a:lnTo>
                    <a:pt x="8745937" y="4114641"/>
                  </a:lnTo>
                </a:path>
                <a:path w="9213215" h="5260340">
                  <a:moveTo>
                    <a:pt x="8720918" y="4114641"/>
                  </a:moveTo>
                  <a:lnTo>
                    <a:pt x="8695963" y="4114641"/>
                  </a:lnTo>
                </a:path>
                <a:path w="9213215" h="5260340">
                  <a:moveTo>
                    <a:pt x="8820867" y="4164597"/>
                  </a:moveTo>
                  <a:lnTo>
                    <a:pt x="8795912" y="4164597"/>
                  </a:lnTo>
                </a:path>
                <a:path w="9213215" h="5260340">
                  <a:moveTo>
                    <a:pt x="8770893" y="4164597"/>
                  </a:moveTo>
                  <a:lnTo>
                    <a:pt x="8745937" y="4164597"/>
                  </a:lnTo>
                </a:path>
                <a:path w="9213215" h="5260340">
                  <a:moveTo>
                    <a:pt x="8720918" y="4164597"/>
                  </a:moveTo>
                  <a:lnTo>
                    <a:pt x="8695963" y="4164597"/>
                  </a:lnTo>
                </a:path>
                <a:path w="9213215" h="5260340">
                  <a:moveTo>
                    <a:pt x="8819513" y="4214575"/>
                  </a:moveTo>
                  <a:lnTo>
                    <a:pt x="8795912" y="4214578"/>
                  </a:lnTo>
                </a:path>
                <a:path w="9213215" h="5260340">
                  <a:moveTo>
                    <a:pt x="8770893" y="4214578"/>
                  </a:moveTo>
                  <a:lnTo>
                    <a:pt x="8745937" y="4214578"/>
                  </a:lnTo>
                </a:path>
                <a:path w="9213215" h="5260340">
                  <a:moveTo>
                    <a:pt x="8720918" y="4214578"/>
                  </a:moveTo>
                  <a:lnTo>
                    <a:pt x="8695963" y="4214578"/>
                  </a:lnTo>
                </a:path>
                <a:path w="9213215" h="5260340">
                  <a:moveTo>
                    <a:pt x="8813654" y="4264536"/>
                  </a:moveTo>
                  <a:lnTo>
                    <a:pt x="8795912" y="4264533"/>
                  </a:lnTo>
                </a:path>
                <a:path w="9213215" h="5260340">
                  <a:moveTo>
                    <a:pt x="8770893" y="4264533"/>
                  </a:moveTo>
                  <a:lnTo>
                    <a:pt x="8745937" y="4264533"/>
                  </a:lnTo>
                </a:path>
                <a:path w="9213215" h="5260340">
                  <a:moveTo>
                    <a:pt x="8720918" y="4264533"/>
                  </a:moveTo>
                  <a:lnTo>
                    <a:pt x="8695963" y="4264533"/>
                  </a:lnTo>
                </a:path>
                <a:path w="9213215" h="5260340">
                  <a:moveTo>
                    <a:pt x="8670944" y="4264533"/>
                  </a:moveTo>
                  <a:lnTo>
                    <a:pt x="8667146" y="4264535"/>
                  </a:lnTo>
                </a:path>
                <a:path w="9213215" h="5260340">
                  <a:moveTo>
                    <a:pt x="8807790" y="4314540"/>
                  </a:moveTo>
                  <a:lnTo>
                    <a:pt x="8795912" y="4314539"/>
                  </a:lnTo>
                </a:path>
                <a:path w="9213215" h="5260340">
                  <a:moveTo>
                    <a:pt x="8770893" y="4314539"/>
                  </a:moveTo>
                  <a:lnTo>
                    <a:pt x="8745937" y="4314539"/>
                  </a:lnTo>
                </a:path>
                <a:path w="9213215" h="5260340">
                  <a:moveTo>
                    <a:pt x="8720918" y="4314539"/>
                  </a:moveTo>
                  <a:lnTo>
                    <a:pt x="8695963" y="4314539"/>
                  </a:lnTo>
                </a:path>
                <a:path w="9213215" h="5260340">
                  <a:moveTo>
                    <a:pt x="8670944" y="4314539"/>
                  </a:moveTo>
                  <a:lnTo>
                    <a:pt x="8660236" y="4314543"/>
                  </a:lnTo>
                </a:path>
                <a:path w="9213215" h="5260340">
                  <a:moveTo>
                    <a:pt x="8801929" y="4364519"/>
                  </a:moveTo>
                  <a:lnTo>
                    <a:pt x="8795912" y="4364520"/>
                  </a:lnTo>
                </a:path>
                <a:path w="9213215" h="5260340">
                  <a:moveTo>
                    <a:pt x="8770893" y="4364520"/>
                  </a:moveTo>
                  <a:lnTo>
                    <a:pt x="8745937" y="4364520"/>
                  </a:lnTo>
                </a:path>
                <a:path w="9213215" h="5260340">
                  <a:moveTo>
                    <a:pt x="8720918" y="4364520"/>
                  </a:moveTo>
                  <a:lnTo>
                    <a:pt x="8695963" y="4364520"/>
                  </a:lnTo>
                </a:path>
                <a:path w="9213215" h="5260340">
                  <a:moveTo>
                    <a:pt x="8670944" y="4364520"/>
                  </a:moveTo>
                  <a:lnTo>
                    <a:pt x="8653330" y="4364526"/>
                  </a:lnTo>
                </a:path>
                <a:path w="9213215" h="5260340">
                  <a:moveTo>
                    <a:pt x="8770893" y="4414476"/>
                  </a:moveTo>
                  <a:lnTo>
                    <a:pt x="8745937" y="4414476"/>
                  </a:lnTo>
                </a:path>
                <a:path w="9213215" h="5260340">
                  <a:moveTo>
                    <a:pt x="8720918" y="4414476"/>
                  </a:moveTo>
                  <a:lnTo>
                    <a:pt x="8695963" y="4414476"/>
                  </a:lnTo>
                </a:path>
                <a:path w="9213215" h="5260340">
                  <a:moveTo>
                    <a:pt x="8670944" y="4414476"/>
                  </a:moveTo>
                  <a:lnTo>
                    <a:pt x="8646428" y="4414475"/>
                  </a:lnTo>
                </a:path>
                <a:path w="9213215" h="5260340">
                  <a:moveTo>
                    <a:pt x="8770893" y="4464457"/>
                  </a:moveTo>
                  <a:lnTo>
                    <a:pt x="8745937" y="4464457"/>
                  </a:lnTo>
                </a:path>
                <a:path w="9213215" h="5260340">
                  <a:moveTo>
                    <a:pt x="8720918" y="4464457"/>
                  </a:moveTo>
                  <a:lnTo>
                    <a:pt x="8695963" y="4464457"/>
                  </a:lnTo>
                </a:path>
                <a:path w="9213215" h="5260340">
                  <a:moveTo>
                    <a:pt x="8670944" y="4464457"/>
                  </a:moveTo>
                  <a:lnTo>
                    <a:pt x="8645925" y="4464457"/>
                  </a:lnTo>
                </a:path>
                <a:path w="9213215" h="5260340">
                  <a:moveTo>
                    <a:pt x="8770893" y="4514463"/>
                  </a:moveTo>
                  <a:lnTo>
                    <a:pt x="8745937" y="4514463"/>
                  </a:lnTo>
                </a:path>
                <a:path w="9213215" h="5260340">
                  <a:moveTo>
                    <a:pt x="8720918" y="4514463"/>
                  </a:moveTo>
                  <a:lnTo>
                    <a:pt x="8695963" y="4514463"/>
                  </a:lnTo>
                </a:path>
                <a:path w="9213215" h="5260340">
                  <a:moveTo>
                    <a:pt x="8670944" y="4514463"/>
                  </a:moveTo>
                  <a:lnTo>
                    <a:pt x="8645925" y="4514463"/>
                  </a:lnTo>
                </a:path>
                <a:path w="9213215" h="5260340">
                  <a:moveTo>
                    <a:pt x="8770893" y="4564425"/>
                  </a:moveTo>
                  <a:lnTo>
                    <a:pt x="8745937" y="4564425"/>
                  </a:lnTo>
                </a:path>
                <a:path w="9213215" h="5260340">
                  <a:moveTo>
                    <a:pt x="8720918" y="4564425"/>
                  </a:moveTo>
                  <a:lnTo>
                    <a:pt x="8695963" y="4564425"/>
                  </a:lnTo>
                </a:path>
                <a:path w="9213215" h="5260340">
                  <a:moveTo>
                    <a:pt x="8670944" y="4564425"/>
                  </a:moveTo>
                  <a:lnTo>
                    <a:pt x="8645925" y="4564425"/>
                  </a:lnTo>
                </a:path>
                <a:path w="9213215" h="5260340">
                  <a:moveTo>
                    <a:pt x="8770893" y="4614406"/>
                  </a:moveTo>
                  <a:lnTo>
                    <a:pt x="8745937" y="4614406"/>
                  </a:lnTo>
                </a:path>
                <a:path w="9213215" h="5260340">
                  <a:moveTo>
                    <a:pt x="8720918" y="4614406"/>
                  </a:moveTo>
                  <a:lnTo>
                    <a:pt x="8695963" y="4614406"/>
                  </a:lnTo>
                </a:path>
                <a:path w="9213215" h="5260340">
                  <a:moveTo>
                    <a:pt x="8670944" y="4614406"/>
                  </a:moveTo>
                  <a:lnTo>
                    <a:pt x="8645925" y="4614406"/>
                  </a:lnTo>
                </a:path>
                <a:path w="9213215" h="5260340">
                  <a:moveTo>
                    <a:pt x="8620969" y="4614406"/>
                  </a:moveTo>
                  <a:lnTo>
                    <a:pt x="8618802" y="4614404"/>
                  </a:lnTo>
                </a:path>
                <a:path w="9213215" h="5260340">
                  <a:moveTo>
                    <a:pt x="8766765" y="4664361"/>
                  </a:moveTo>
                  <a:lnTo>
                    <a:pt x="8745937" y="4664361"/>
                  </a:lnTo>
                </a:path>
                <a:path w="9213215" h="5260340">
                  <a:moveTo>
                    <a:pt x="8720918" y="4664361"/>
                  </a:moveTo>
                  <a:lnTo>
                    <a:pt x="8695963" y="4664361"/>
                  </a:lnTo>
                </a:path>
                <a:path w="9213215" h="5260340">
                  <a:moveTo>
                    <a:pt x="8670944" y="4664361"/>
                  </a:moveTo>
                  <a:lnTo>
                    <a:pt x="8645925" y="4664361"/>
                  </a:lnTo>
                </a:path>
                <a:path w="9213215" h="5260340">
                  <a:moveTo>
                    <a:pt x="8620969" y="4664361"/>
                  </a:moveTo>
                  <a:lnTo>
                    <a:pt x="8611898" y="4664362"/>
                  </a:lnTo>
                </a:path>
                <a:path w="9213215" h="5260340">
                  <a:moveTo>
                    <a:pt x="8760901" y="4714365"/>
                  </a:moveTo>
                  <a:lnTo>
                    <a:pt x="8745937" y="4714367"/>
                  </a:lnTo>
                </a:path>
                <a:path w="9213215" h="5260340">
                  <a:moveTo>
                    <a:pt x="8720918" y="4714367"/>
                  </a:moveTo>
                  <a:lnTo>
                    <a:pt x="8695963" y="4714367"/>
                  </a:lnTo>
                </a:path>
                <a:path w="9213215" h="5260340">
                  <a:moveTo>
                    <a:pt x="8670944" y="4714367"/>
                  </a:moveTo>
                  <a:lnTo>
                    <a:pt x="8645925" y="4714367"/>
                  </a:lnTo>
                </a:path>
                <a:path w="9213215" h="5260340">
                  <a:moveTo>
                    <a:pt x="8620969" y="4714367"/>
                  </a:moveTo>
                  <a:lnTo>
                    <a:pt x="8604988" y="4714370"/>
                  </a:lnTo>
                </a:path>
                <a:path w="9213215" h="5260340">
                  <a:moveTo>
                    <a:pt x="8755042" y="4764325"/>
                  </a:moveTo>
                  <a:lnTo>
                    <a:pt x="8745937" y="4764323"/>
                  </a:lnTo>
                </a:path>
                <a:path w="9213215" h="5260340">
                  <a:moveTo>
                    <a:pt x="8720918" y="4764323"/>
                  </a:moveTo>
                  <a:lnTo>
                    <a:pt x="8695963" y="4764323"/>
                  </a:lnTo>
                </a:path>
                <a:path w="9213215" h="5260340">
                  <a:moveTo>
                    <a:pt x="8670944" y="4764323"/>
                  </a:moveTo>
                  <a:lnTo>
                    <a:pt x="8645925" y="4764323"/>
                  </a:lnTo>
                </a:path>
                <a:path w="9213215" h="5260340">
                  <a:moveTo>
                    <a:pt x="8620969" y="4764323"/>
                  </a:moveTo>
                  <a:lnTo>
                    <a:pt x="8598085" y="4764328"/>
                  </a:lnTo>
                </a:path>
                <a:path w="9213215" h="5260340">
                  <a:moveTo>
                    <a:pt x="8749180" y="4814304"/>
                  </a:moveTo>
                  <a:lnTo>
                    <a:pt x="8745937" y="4814304"/>
                  </a:lnTo>
                </a:path>
                <a:path w="9213215" h="5260340">
                  <a:moveTo>
                    <a:pt x="8720918" y="4814304"/>
                  </a:moveTo>
                  <a:lnTo>
                    <a:pt x="8695963" y="4814304"/>
                  </a:lnTo>
                </a:path>
                <a:path w="9213215" h="5260340">
                  <a:moveTo>
                    <a:pt x="8670944" y="4814304"/>
                  </a:moveTo>
                  <a:lnTo>
                    <a:pt x="8645925" y="4814304"/>
                  </a:lnTo>
                </a:path>
                <a:path w="9213215" h="5260340">
                  <a:moveTo>
                    <a:pt x="8620969" y="4814304"/>
                  </a:moveTo>
                  <a:lnTo>
                    <a:pt x="8595950" y="4814304"/>
                  </a:lnTo>
                </a:path>
                <a:path w="9213215" h="5260340">
                  <a:moveTo>
                    <a:pt x="8720918" y="4864259"/>
                  </a:moveTo>
                  <a:lnTo>
                    <a:pt x="8695963" y="4864259"/>
                  </a:lnTo>
                </a:path>
                <a:path w="9213215" h="5260340">
                  <a:moveTo>
                    <a:pt x="8670944" y="4864259"/>
                  </a:moveTo>
                  <a:lnTo>
                    <a:pt x="8645925" y="4864259"/>
                  </a:lnTo>
                </a:path>
                <a:path w="9213215" h="5260340">
                  <a:moveTo>
                    <a:pt x="8620969" y="4864259"/>
                  </a:moveTo>
                  <a:lnTo>
                    <a:pt x="8595950" y="4864259"/>
                  </a:lnTo>
                </a:path>
                <a:path w="9213215" h="5260340">
                  <a:moveTo>
                    <a:pt x="8720918" y="4914265"/>
                  </a:moveTo>
                  <a:lnTo>
                    <a:pt x="8695963" y="4914265"/>
                  </a:lnTo>
                </a:path>
                <a:path w="9213215" h="5260340">
                  <a:moveTo>
                    <a:pt x="8670944" y="4914265"/>
                  </a:moveTo>
                  <a:lnTo>
                    <a:pt x="8645925" y="4914265"/>
                  </a:lnTo>
                </a:path>
                <a:path w="9213215" h="5260340">
                  <a:moveTo>
                    <a:pt x="8620969" y="4914265"/>
                  </a:moveTo>
                  <a:lnTo>
                    <a:pt x="8595950" y="4914265"/>
                  </a:lnTo>
                </a:path>
                <a:path w="9213215" h="5260340">
                  <a:moveTo>
                    <a:pt x="8720918" y="4964246"/>
                  </a:moveTo>
                  <a:lnTo>
                    <a:pt x="8695963" y="4964246"/>
                  </a:lnTo>
                </a:path>
                <a:path w="9213215" h="5260340">
                  <a:moveTo>
                    <a:pt x="8670944" y="4964246"/>
                  </a:moveTo>
                  <a:lnTo>
                    <a:pt x="8645925" y="4964246"/>
                  </a:lnTo>
                </a:path>
                <a:path w="9213215" h="5260340">
                  <a:moveTo>
                    <a:pt x="8620969" y="4964246"/>
                  </a:moveTo>
                  <a:lnTo>
                    <a:pt x="8595950" y="4964246"/>
                  </a:lnTo>
                </a:path>
                <a:path w="9213215" h="5260340">
                  <a:moveTo>
                    <a:pt x="8570995" y="4964246"/>
                  </a:moveTo>
                  <a:lnTo>
                    <a:pt x="8570460" y="4964251"/>
                  </a:lnTo>
                </a:path>
                <a:path w="9213215" h="5260340">
                  <a:moveTo>
                    <a:pt x="8720918" y="5014208"/>
                  </a:moveTo>
                  <a:lnTo>
                    <a:pt x="8695963" y="5014208"/>
                  </a:lnTo>
                </a:path>
                <a:path w="9213215" h="5260340">
                  <a:moveTo>
                    <a:pt x="8670944" y="5014208"/>
                  </a:moveTo>
                  <a:lnTo>
                    <a:pt x="8645925" y="5014208"/>
                  </a:lnTo>
                </a:path>
                <a:path w="9213215" h="5260340">
                  <a:moveTo>
                    <a:pt x="8620969" y="5014208"/>
                  </a:moveTo>
                  <a:lnTo>
                    <a:pt x="8595950" y="5014208"/>
                  </a:lnTo>
                </a:path>
                <a:path w="9213215" h="5260340">
                  <a:moveTo>
                    <a:pt x="8570995" y="5014208"/>
                  </a:moveTo>
                  <a:lnTo>
                    <a:pt x="8563557" y="5014207"/>
                  </a:lnTo>
                </a:path>
                <a:path w="9213215" h="5260340">
                  <a:moveTo>
                    <a:pt x="8719875" y="5064193"/>
                  </a:moveTo>
                  <a:lnTo>
                    <a:pt x="8695963" y="5064189"/>
                  </a:lnTo>
                </a:path>
                <a:path w="9213215" h="5260340">
                  <a:moveTo>
                    <a:pt x="8670944" y="5064189"/>
                  </a:moveTo>
                  <a:lnTo>
                    <a:pt x="8645925" y="5064189"/>
                  </a:lnTo>
                </a:path>
                <a:path w="9213215" h="5260340">
                  <a:moveTo>
                    <a:pt x="8620969" y="5064189"/>
                  </a:moveTo>
                  <a:lnTo>
                    <a:pt x="8595950" y="5064189"/>
                  </a:lnTo>
                </a:path>
                <a:path w="9213215" h="5260340">
                  <a:moveTo>
                    <a:pt x="8570995" y="5064189"/>
                  </a:moveTo>
                  <a:lnTo>
                    <a:pt x="8556651" y="5064190"/>
                  </a:lnTo>
                </a:path>
                <a:path w="9213215" h="5260340">
                  <a:moveTo>
                    <a:pt x="8714014" y="5114172"/>
                  </a:moveTo>
                  <a:lnTo>
                    <a:pt x="8695963" y="5114170"/>
                  </a:lnTo>
                </a:path>
                <a:path w="9213215" h="5260340">
                  <a:moveTo>
                    <a:pt x="8670944" y="5114170"/>
                  </a:moveTo>
                  <a:lnTo>
                    <a:pt x="8645925" y="5114170"/>
                  </a:lnTo>
                </a:path>
                <a:path w="9213215" h="5260340">
                  <a:moveTo>
                    <a:pt x="8620969" y="5114170"/>
                  </a:moveTo>
                  <a:lnTo>
                    <a:pt x="8595950" y="5114170"/>
                  </a:lnTo>
                </a:path>
                <a:path w="9213215" h="5260340">
                  <a:moveTo>
                    <a:pt x="8570995" y="5114170"/>
                  </a:moveTo>
                  <a:lnTo>
                    <a:pt x="8549744" y="5114173"/>
                  </a:lnTo>
                </a:path>
                <a:path w="9213215" h="5260340">
                  <a:moveTo>
                    <a:pt x="8708153" y="5164150"/>
                  </a:moveTo>
                  <a:lnTo>
                    <a:pt x="8695963" y="5164150"/>
                  </a:lnTo>
                </a:path>
                <a:path w="9213215" h="5260340">
                  <a:moveTo>
                    <a:pt x="8670944" y="5164150"/>
                  </a:moveTo>
                  <a:lnTo>
                    <a:pt x="8645925" y="5164150"/>
                  </a:lnTo>
                </a:path>
                <a:path w="9213215" h="5260340">
                  <a:moveTo>
                    <a:pt x="8620969" y="5164150"/>
                  </a:moveTo>
                  <a:lnTo>
                    <a:pt x="8595950" y="5164150"/>
                  </a:lnTo>
                </a:path>
                <a:path w="9213215" h="5260340">
                  <a:moveTo>
                    <a:pt x="8570995" y="5164150"/>
                  </a:moveTo>
                  <a:lnTo>
                    <a:pt x="8546039" y="5164150"/>
                  </a:lnTo>
                </a:path>
                <a:path w="9213215" h="5260340">
                  <a:moveTo>
                    <a:pt x="8702293" y="5214111"/>
                  </a:moveTo>
                  <a:lnTo>
                    <a:pt x="8695963" y="5214106"/>
                  </a:lnTo>
                </a:path>
                <a:path w="9213215" h="5260340">
                  <a:moveTo>
                    <a:pt x="8670944" y="5214106"/>
                  </a:moveTo>
                  <a:lnTo>
                    <a:pt x="8645925" y="5214106"/>
                  </a:lnTo>
                </a:path>
                <a:path w="9213215" h="5260340">
                  <a:moveTo>
                    <a:pt x="8620969" y="5214106"/>
                  </a:moveTo>
                  <a:lnTo>
                    <a:pt x="8595950" y="5214106"/>
                  </a:lnTo>
                </a:path>
                <a:path w="9213215" h="5260340">
                  <a:moveTo>
                    <a:pt x="8570995" y="5214106"/>
                  </a:moveTo>
                  <a:lnTo>
                    <a:pt x="8546039" y="5214106"/>
                  </a:lnTo>
                </a:path>
                <a:path w="9213215" h="5260340">
                  <a:moveTo>
                    <a:pt x="4947685" y="41555"/>
                  </a:moveTo>
                  <a:lnTo>
                    <a:pt x="4922729" y="41555"/>
                  </a:lnTo>
                </a:path>
                <a:path w="9213215" h="5260340">
                  <a:moveTo>
                    <a:pt x="4897710" y="41555"/>
                  </a:moveTo>
                  <a:lnTo>
                    <a:pt x="4872691" y="41555"/>
                  </a:lnTo>
                </a:path>
                <a:path w="9213215" h="5260340">
                  <a:moveTo>
                    <a:pt x="4847736" y="41555"/>
                  </a:moveTo>
                  <a:lnTo>
                    <a:pt x="4822717" y="41555"/>
                  </a:lnTo>
                </a:path>
                <a:path w="9213215" h="5260340">
                  <a:moveTo>
                    <a:pt x="4797761" y="41555"/>
                  </a:moveTo>
                  <a:lnTo>
                    <a:pt x="4772742" y="41555"/>
                  </a:lnTo>
                </a:path>
                <a:path w="9213215" h="5260340">
                  <a:moveTo>
                    <a:pt x="4747787" y="41555"/>
                  </a:moveTo>
                  <a:lnTo>
                    <a:pt x="4722768" y="41555"/>
                  </a:lnTo>
                </a:path>
                <a:path w="9213215" h="5260340">
                  <a:moveTo>
                    <a:pt x="4697812" y="41555"/>
                  </a:moveTo>
                  <a:lnTo>
                    <a:pt x="4672793" y="41555"/>
                  </a:lnTo>
                </a:path>
                <a:path w="9213215" h="5260340">
                  <a:moveTo>
                    <a:pt x="4647774" y="41555"/>
                  </a:moveTo>
                  <a:lnTo>
                    <a:pt x="4622819" y="41555"/>
                  </a:lnTo>
                </a:path>
                <a:path w="9213215" h="5260340">
                  <a:moveTo>
                    <a:pt x="4597863" y="41555"/>
                  </a:moveTo>
                  <a:lnTo>
                    <a:pt x="4572844" y="41555"/>
                  </a:lnTo>
                </a:path>
                <a:path w="9213215" h="5260340">
                  <a:moveTo>
                    <a:pt x="4547889" y="41555"/>
                  </a:moveTo>
                  <a:lnTo>
                    <a:pt x="4522870" y="41555"/>
                  </a:lnTo>
                </a:path>
                <a:path w="9213215" h="5260340">
                  <a:moveTo>
                    <a:pt x="4497914" y="41555"/>
                  </a:moveTo>
                  <a:lnTo>
                    <a:pt x="4472959" y="41555"/>
                  </a:lnTo>
                </a:path>
                <a:path w="9213215" h="5260340">
                  <a:moveTo>
                    <a:pt x="4447876" y="41555"/>
                  </a:moveTo>
                  <a:lnTo>
                    <a:pt x="4422921" y="41555"/>
                  </a:lnTo>
                </a:path>
                <a:path w="9213215" h="5260340">
                  <a:moveTo>
                    <a:pt x="4397965" y="41555"/>
                  </a:moveTo>
                  <a:lnTo>
                    <a:pt x="4372946" y="41555"/>
                  </a:lnTo>
                </a:path>
                <a:path w="9213215" h="5260340">
                  <a:moveTo>
                    <a:pt x="4347991" y="41555"/>
                  </a:moveTo>
                  <a:lnTo>
                    <a:pt x="4322972" y="41555"/>
                  </a:lnTo>
                </a:path>
                <a:path w="9213215" h="5260340">
                  <a:moveTo>
                    <a:pt x="4298016" y="41555"/>
                  </a:moveTo>
                  <a:lnTo>
                    <a:pt x="4272997" y="41555"/>
                  </a:lnTo>
                </a:path>
                <a:path w="9213215" h="5260340">
                  <a:moveTo>
                    <a:pt x="4247978" y="41555"/>
                  </a:moveTo>
                  <a:lnTo>
                    <a:pt x="4223023" y="41555"/>
                  </a:lnTo>
                </a:path>
                <a:path w="9213215" h="5260340">
                  <a:moveTo>
                    <a:pt x="4198004" y="41555"/>
                  </a:moveTo>
                  <a:lnTo>
                    <a:pt x="4173048" y="41555"/>
                  </a:lnTo>
                </a:path>
                <a:path w="9213215" h="5260340">
                  <a:moveTo>
                    <a:pt x="4148093" y="41555"/>
                  </a:moveTo>
                  <a:lnTo>
                    <a:pt x="4123074" y="41555"/>
                  </a:lnTo>
                </a:path>
                <a:path w="9213215" h="5260340">
                  <a:moveTo>
                    <a:pt x="4098055" y="41555"/>
                  </a:moveTo>
                  <a:lnTo>
                    <a:pt x="4073099" y="41555"/>
                  </a:lnTo>
                </a:path>
                <a:path w="9213215" h="5260340">
                  <a:moveTo>
                    <a:pt x="4048080" y="41555"/>
                  </a:moveTo>
                  <a:lnTo>
                    <a:pt x="4023125" y="41555"/>
                  </a:lnTo>
                </a:path>
                <a:path w="9213215" h="5260340">
                  <a:moveTo>
                    <a:pt x="3998106" y="41555"/>
                  </a:moveTo>
                  <a:lnTo>
                    <a:pt x="3973150" y="41555"/>
                  </a:lnTo>
                </a:path>
                <a:path w="9213215" h="5260340">
                  <a:moveTo>
                    <a:pt x="3948131" y="41555"/>
                  </a:moveTo>
                  <a:lnTo>
                    <a:pt x="3923176" y="41555"/>
                  </a:lnTo>
                </a:path>
                <a:path w="9213215" h="5260340">
                  <a:moveTo>
                    <a:pt x="3898157" y="41555"/>
                  </a:moveTo>
                  <a:lnTo>
                    <a:pt x="3873201" y="41555"/>
                  </a:lnTo>
                </a:path>
                <a:path w="9213215" h="5260340">
                  <a:moveTo>
                    <a:pt x="3848246" y="41555"/>
                  </a:moveTo>
                  <a:lnTo>
                    <a:pt x="3823227" y="41555"/>
                  </a:lnTo>
                </a:path>
                <a:path w="9213215" h="5260340">
                  <a:moveTo>
                    <a:pt x="3798208" y="41555"/>
                  </a:moveTo>
                  <a:lnTo>
                    <a:pt x="3773189" y="41555"/>
                  </a:lnTo>
                </a:path>
                <a:path w="9213215" h="5260340">
                  <a:moveTo>
                    <a:pt x="3748233" y="41555"/>
                  </a:moveTo>
                  <a:lnTo>
                    <a:pt x="3723278" y="41555"/>
                  </a:lnTo>
                </a:path>
                <a:path w="9213215" h="5260340">
                  <a:moveTo>
                    <a:pt x="3698259" y="41555"/>
                  </a:moveTo>
                  <a:lnTo>
                    <a:pt x="3673303" y="41555"/>
                  </a:lnTo>
                </a:path>
                <a:path w="9213215" h="5260340">
                  <a:moveTo>
                    <a:pt x="3648284" y="41555"/>
                  </a:moveTo>
                  <a:lnTo>
                    <a:pt x="3623265" y="41555"/>
                  </a:lnTo>
                </a:path>
                <a:path w="9213215" h="5260340">
                  <a:moveTo>
                    <a:pt x="3598310" y="41555"/>
                  </a:moveTo>
                  <a:lnTo>
                    <a:pt x="3573291" y="41555"/>
                  </a:lnTo>
                </a:path>
                <a:path w="9213215" h="5260340">
                  <a:moveTo>
                    <a:pt x="3548335" y="41555"/>
                  </a:moveTo>
                  <a:lnTo>
                    <a:pt x="3523380" y="41555"/>
                  </a:lnTo>
                </a:path>
                <a:path w="9213215" h="5260340">
                  <a:moveTo>
                    <a:pt x="3498361" y="41555"/>
                  </a:moveTo>
                  <a:lnTo>
                    <a:pt x="3473405" y="41555"/>
                  </a:lnTo>
                </a:path>
                <a:path w="9213215" h="5260340">
                  <a:moveTo>
                    <a:pt x="3448386" y="41555"/>
                  </a:moveTo>
                  <a:lnTo>
                    <a:pt x="3423431" y="41555"/>
                  </a:lnTo>
                </a:path>
                <a:path w="9213215" h="5260340">
                  <a:moveTo>
                    <a:pt x="3398412" y="41555"/>
                  </a:moveTo>
                  <a:lnTo>
                    <a:pt x="3373393" y="41555"/>
                  </a:lnTo>
                </a:path>
                <a:path w="9213215" h="5260340">
                  <a:moveTo>
                    <a:pt x="3348437" y="41555"/>
                  </a:moveTo>
                  <a:lnTo>
                    <a:pt x="3323418" y="41555"/>
                  </a:lnTo>
                </a:path>
                <a:path w="9213215" h="5260340">
                  <a:moveTo>
                    <a:pt x="3298463" y="41555"/>
                  </a:moveTo>
                  <a:lnTo>
                    <a:pt x="3273444" y="41555"/>
                  </a:lnTo>
                </a:path>
                <a:path w="9213215" h="5260340">
                  <a:moveTo>
                    <a:pt x="3248488" y="41555"/>
                  </a:moveTo>
                  <a:lnTo>
                    <a:pt x="3223469" y="41555"/>
                  </a:lnTo>
                </a:path>
                <a:path w="9213215" h="5260340">
                  <a:moveTo>
                    <a:pt x="3198514" y="41555"/>
                  </a:moveTo>
                  <a:lnTo>
                    <a:pt x="3173495" y="41555"/>
                  </a:lnTo>
                </a:path>
                <a:path w="9213215" h="5260340">
                  <a:moveTo>
                    <a:pt x="3148539" y="41555"/>
                  </a:moveTo>
                  <a:lnTo>
                    <a:pt x="3123520" y="41555"/>
                  </a:lnTo>
                </a:path>
                <a:path w="9213215" h="5260340">
                  <a:moveTo>
                    <a:pt x="3098565" y="41555"/>
                  </a:moveTo>
                  <a:lnTo>
                    <a:pt x="3073546" y="41555"/>
                  </a:lnTo>
                </a:path>
                <a:path w="9213215" h="5260340">
                  <a:moveTo>
                    <a:pt x="3048590" y="41555"/>
                  </a:moveTo>
                  <a:lnTo>
                    <a:pt x="3023571" y="41555"/>
                  </a:lnTo>
                </a:path>
                <a:path w="9213215" h="5260340">
                  <a:moveTo>
                    <a:pt x="2998616" y="41555"/>
                  </a:moveTo>
                  <a:lnTo>
                    <a:pt x="2973597" y="41555"/>
                  </a:lnTo>
                </a:path>
                <a:path w="9213215" h="5260340">
                  <a:moveTo>
                    <a:pt x="2948578" y="41555"/>
                  </a:moveTo>
                  <a:lnTo>
                    <a:pt x="2923622" y="41555"/>
                  </a:lnTo>
                </a:path>
                <a:path w="9213215" h="5260340">
                  <a:moveTo>
                    <a:pt x="2898667" y="41555"/>
                  </a:moveTo>
                  <a:lnTo>
                    <a:pt x="2873648" y="41555"/>
                  </a:lnTo>
                </a:path>
                <a:path w="9213215" h="5260340">
                  <a:moveTo>
                    <a:pt x="2848667" y="41555"/>
                  </a:moveTo>
                  <a:lnTo>
                    <a:pt x="2823692" y="41555"/>
                  </a:lnTo>
                </a:path>
                <a:path w="9213215" h="5260340">
                  <a:moveTo>
                    <a:pt x="2798711" y="41555"/>
                  </a:moveTo>
                  <a:lnTo>
                    <a:pt x="2773686" y="41555"/>
                  </a:lnTo>
                </a:path>
                <a:path w="9213215" h="5260340">
                  <a:moveTo>
                    <a:pt x="2748705" y="41555"/>
                  </a:moveTo>
                  <a:lnTo>
                    <a:pt x="2723705" y="41555"/>
                  </a:lnTo>
                </a:path>
                <a:path w="9213215" h="5260340">
                  <a:moveTo>
                    <a:pt x="2698724" y="41555"/>
                  </a:moveTo>
                  <a:lnTo>
                    <a:pt x="2673750" y="41555"/>
                  </a:lnTo>
                </a:path>
                <a:path w="9213215" h="5260340">
                  <a:moveTo>
                    <a:pt x="2648769" y="41555"/>
                  </a:moveTo>
                  <a:lnTo>
                    <a:pt x="2623788" y="41555"/>
                  </a:lnTo>
                </a:path>
                <a:path w="9213215" h="5260340">
                  <a:moveTo>
                    <a:pt x="2598788" y="41555"/>
                  </a:moveTo>
                  <a:lnTo>
                    <a:pt x="2573782" y="41555"/>
                  </a:lnTo>
                </a:path>
                <a:path w="9213215" h="5260340">
                  <a:moveTo>
                    <a:pt x="2548782" y="41555"/>
                  </a:moveTo>
                  <a:lnTo>
                    <a:pt x="2523801" y="41555"/>
                  </a:lnTo>
                </a:path>
                <a:path w="9213215" h="5260340">
                  <a:moveTo>
                    <a:pt x="2498826" y="41555"/>
                  </a:moveTo>
                  <a:lnTo>
                    <a:pt x="2473845" y="41555"/>
                  </a:lnTo>
                </a:path>
                <a:path w="9213215" h="5260340">
                  <a:moveTo>
                    <a:pt x="2448845" y="41555"/>
                  </a:moveTo>
                  <a:lnTo>
                    <a:pt x="2423864" y="41555"/>
                  </a:lnTo>
                </a:path>
                <a:path w="9213215" h="5260340">
                  <a:moveTo>
                    <a:pt x="2398883" y="41555"/>
                  </a:moveTo>
                  <a:lnTo>
                    <a:pt x="2373909" y="41555"/>
                  </a:lnTo>
                </a:path>
                <a:path w="9213215" h="5260340">
                  <a:moveTo>
                    <a:pt x="2348877" y="41555"/>
                  </a:moveTo>
                  <a:lnTo>
                    <a:pt x="2323903" y="41555"/>
                  </a:lnTo>
                </a:path>
                <a:path w="9213215" h="5260340">
                  <a:moveTo>
                    <a:pt x="2298922" y="41555"/>
                  </a:moveTo>
                  <a:lnTo>
                    <a:pt x="2273922" y="41555"/>
                  </a:lnTo>
                </a:path>
                <a:path w="9213215" h="5260340">
                  <a:moveTo>
                    <a:pt x="2248941" y="41555"/>
                  </a:moveTo>
                  <a:lnTo>
                    <a:pt x="2223966" y="41555"/>
                  </a:lnTo>
                </a:path>
                <a:path w="9213215" h="5260340">
                  <a:moveTo>
                    <a:pt x="2198985" y="41555"/>
                  </a:moveTo>
                  <a:lnTo>
                    <a:pt x="2174005" y="41555"/>
                  </a:lnTo>
                </a:path>
                <a:path w="9213215" h="5260340">
                  <a:moveTo>
                    <a:pt x="2148979" y="41555"/>
                  </a:moveTo>
                  <a:lnTo>
                    <a:pt x="2123998" y="41555"/>
                  </a:lnTo>
                </a:path>
                <a:path w="9213215" h="5260340">
                  <a:moveTo>
                    <a:pt x="2098998" y="41555"/>
                  </a:moveTo>
                  <a:lnTo>
                    <a:pt x="2074017" y="41555"/>
                  </a:lnTo>
                </a:path>
                <a:path w="9213215" h="5260340">
                  <a:moveTo>
                    <a:pt x="2049043" y="41555"/>
                  </a:moveTo>
                  <a:lnTo>
                    <a:pt x="2024062" y="41555"/>
                  </a:lnTo>
                </a:path>
                <a:path w="9213215" h="5260340">
                  <a:moveTo>
                    <a:pt x="4947685" y="91529"/>
                  </a:moveTo>
                  <a:lnTo>
                    <a:pt x="4922729" y="91529"/>
                  </a:lnTo>
                </a:path>
                <a:path w="9213215" h="5260340">
                  <a:moveTo>
                    <a:pt x="4897710" y="91529"/>
                  </a:moveTo>
                  <a:lnTo>
                    <a:pt x="4872691" y="91529"/>
                  </a:lnTo>
                </a:path>
                <a:path w="9213215" h="5260340">
                  <a:moveTo>
                    <a:pt x="4847736" y="91529"/>
                  </a:moveTo>
                  <a:lnTo>
                    <a:pt x="4822717" y="91529"/>
                  </a:lnTo>
                </a:path>
                <a:path w="9213215" h="5260340">
                  <a:moveTo>
                    <a:pt x="4797761" y="91529"/>
                  </a:moveTo>
                  <a:lnTo>
                    <a:pt x="4772742" y="91529"/>
                  </a:lnTo>
                </a:path>
                <a:path w="9213215" h="5260340">
                  <a:moveTo>
                    <a:pt x="4747787" y="91529"/>
                  </a:moveTo>
                  <a:lnTo>
                    <a:pt x="4722768" y="91529"/>
                  </a:lnTo>
                </a:path>
                <a:path w="9213215" h="5260340">
                  <a:moveTo>
                    <a:pt x="4697812" y="91529"/>
                  </a:moveTo>
                  <a:lnTo>
                    <a:pt x="4672793" y="91529"/>
                  </a:lnTo>
                </a:path>
                <a:path w="9213215" h="5260340">
                  <a:moveTo>
                    <a:pt x="4647774" y="91529"/>
                  </a:moveTo>
                  <a:lnTo>
                    <a:pt x="4622819" y="91529"/>
                  </a:lnTo>
                </a:path>
                <a:path w="9213215" h="5260340">
                  <a:moveTo>
                    <a:pt x="4597863" y="91529"/>
                  </a:moveTo>
                  <a:lnTo>
                    <a:pt x="4572844" y="91529"/>
                  </a:lnTo>
                </a:path>
                <a:path w="9213215" h="5260340">
                  <a:moveTo>
                    <a:pt x="4547889" y="91529"/>
                  </a:moveTo>
                  <a:lnTo>
                    <a:pt x="4522870" y="91529"/>
                  </a:lnTo>
                </a:path>
                <a:path w="9213215" h="5260340">
                  <a:moveTo>
                    <a:pt x="4497914" y="91529"/>
                  </a:moveTo>
                  <a:lnTo>
                    <a:pt x="4472959" y="91529"/>
                  </a:lnTo>
                </a:path>
                <a:path w="9213215" h="5260340">
                  <a:moveTo>
                    <a:pt x="4447876" y="91529"/>
                  </a:moveTo>
                  <a:lnTo>
                    <a:pt x="4422921" y="91529"/>
                  </a:lnTo>
                </a:path>
                <a:path w="9213215" h="5260340">
                  <a:moveTo>
                    <a:pt x="4397965" y="91529"/>
                  </a:moveTo>
                  <a:lnTo>
                    <a:pt x="4372946" y="91529"/>
                  </a:lnTo>
                </a:path>
                <a:path w="9213215" h="5260340">
                  <a:moveTo>
                    <a:pt x="4347991" y="91529"/>
                  </a:moveTo>
                  <a:lnTo>
                    <a:pt x="4322972" y="91529"/>
                  </a:lnTo>
                </a:path>
                <a:path w="9213215" h="5260340">
                  <a:moveTo>
                    <a:pt x="4298016" y="91529"/>
                  </a:moveTo>
                  <a:lnTo>
                    <a:pt x="4272997" y="91529"/>
                  </a:lnTo>
                </a:path>
                <a:path w="9213215" h="5260340">
                  <a:moveTo>
                    <a:pt x="4247978" y="91529"/>
                  </a:moveTo>
                  <a:lnTo>
                    <a:pt x="4223023" y="91529"/>
                  </a:lnTo>
                </a:path>
                <a:path w="9213215" h="5260340">
                  <a:moveTo>
                    <a:pt x="4198004" y="91529"/>
                  </a:moveTo>
                  <a:lnTo>
                    <a:pt x="4173048" y="91529"/>
                  </a:lnTo>
                </a:path>
                <a:path w="9213215" h="5260340">
                  <a:moveTo>
                    <a:pt x="4148093" y="91529"/>
                  </a:moveTo>
                  <a:lnTo>
                    <a:pt x="4123074" y="91529"/>
                  </a:lnTo>
                </a:path>
                <a:path w="9213215" h="5260340">
                  <a:moveTo>
                    <a:pt x="4098055" y="91529"/>
                  </a:moveTo>
                  <a:lnTo>
                    <a:pt x="4073099" y="91529"/>
                  </a:lnTo>
                </a:path>
                <a:path w="9213215" h="5260340">
                  <a:moveTo>
                    <a:pt x="4048080" y="91529"/>
                  </a:moveTo>
                  <a:lnTo>
                    <a:pt x="4023125" y="91529"/>
                  </a:lnTo>
                </a:path>
                <a:path w="9213215" h="5260340">
                  <a:moveTo>
                    <a:pt x="3998106" y="91529"/>
                  </a:moveTo>
                  <a:lnTo>
                    <a:pt x="3973150" y="91529"/>
                  </a:lnTo>
                </a:path>
                <a:path w="9213215" h="5260340">
                  <a:moveTo>
                    <a:pt x="3948131" y="91529"/>
                  </a:moveTo>
                  <a:lnTo>
                    <a:pt x="3923176" y="91529"/>
                  </a:lnTo>
                </a:path>
                <a:path w="9213215" h="5260340">
                  <a:moveTo>
                    <a:pt x="3898157" y="91529"/>
                  </a:moveTo>
                  <a:lnTo>
                    <a:pt x="3873201" y="91529"/>
                  </a:lnTo>
                </a:path>
                <a:path w="9213215" h="5260340">
                  <a:moveTo>
                    <a:pt x="3848246" y="91529"/>
                  </a:moveTo>
                  <a:lnTo>
                    <a:pt x="3823227" y="91529"/>
                  </a:lnTo>
                </a:path>
                <a:path w="9213215" h="5260340">
                  <a:moveTo>
                    <a:pt x="3798208" y="91529"/>
                  </a:moveTo>
                  <a:lnTo>
                    <a:pt x="3773189" y="91529"/>
                  </a:lnTo>
                </a:path>
                <a:path w="9213215" h="5260340">
                  <a:moveTo>
                    <a:pt x="3748233" y="91529"/>
                  </a:moveTo>
                  <a:lnTo>
                    <a:pt x="3723278" y="91529"/>
                  </a:lnTo>
                </a:path>
                <a:path w="9213215" h="5260340">
                  <a:moveTo>
                    <a:pt x="3698259" y="91529"/>
                  </a:moveTo>
                  <a:lnTo>
                    <a:pt x="3673303" y="91529"/>
                  </a:lnTo>
                </a:path>
                <a:path w="9213215" h="5260340">
                  <a:moveTo>
                    <a:pt x="3648284" y="91529"/>
                  </a:moveTo>
                  <a:lnTo>
                    <a:pt x="3623265" y="91529"/>
                  </a:lnTo>
                </a:path>
                <a:path w="9213215" h="5260340">
                  <a:moveTo>
                    <a:pt x="3598310" y="91529"/>
                  </a:moveTo>
                  <a:lnTo>
                    <a:pt x="3573291" y="91529"/>
                  </a:lnTo>
                </a:path>
                <a:path w="9213215" h="5260340">
                  <a:moveTo>
                    <a:pt x="3548335" y="91529"/>
                  </a:moveTo>
                  <a:lnTo>
                    <a:pt x="3523380" y="91529"/>
                  </a:lnTo>
                </a:path>
                <a:path w="9213215" h="5260340">
                  <a:moveTo>
                    <a:pt x="3498361" y="91529"/>
                  </a:moveTo>
                  <a:lnTo>
                    <a:pt x="3473405" y="91529"/>
                  </a:lnTo>
                </a:path>
                <a:path w="9213215" h="5260340">
                  <a:moveTo>
                    <a:pt x="3448386" y="91529"/>
                  </a:moveTo>
                  <a:lnTo>
                    <a:pt x="3423431" y="91529"/>
                  </a:lnTo>
                </a:path>
                <a:path w="9213215" h="5260340">
                  <a:moveTo>
                    <a:pt x="3398412" y="91529"/>
                  </a:moveTo>
                  <a:lnTo>
                    <a:pt x="3373393" y="91529"/>
                  </a:lnTo>
                </a:path>
                <a:path w="9213215" h="5260340">
                  <a:moveTo>
                    <a:pt x="3348437" y="91529"/>
                  </a:moveTo>
                  <a:lnTo>
                    <a:pt x="3323418" y="91529"/>
                  </a:lnTo>
                </a:path>
                <a:path w="9213215" h="5260340">
                  <a:moveTo>
                    <a:pt x="3298463" y="91529"/>
                  </a:moveTo>
                  <a:lnTo>
                    <a:pt x="3273444" y="91529"/>
                  </a:lnTo>
                </a:path>
                <a:path w="9213215" h="5260340">
                  <a:moveTo>
                    <a:pt x="3248488" y="91529"/>
                  </a:moveTo>
                  <a:lnTo>
                    <a:pt x="3223469" y="91529"/>
                  </a:lnTo>
                </a:path>
                <a:path w="9213215" h="5260340">
                  <a:moveTo>
                    <a:pt x="3198514" y="91529"/>
                  </a:moveTo>
                  <a:lnTo>
                    <a:pt x="3173495" y="91529"/>
                  </a:lnTo>
                </a:path>
                <a:path w="9213215" h="5260340">
                  <a:moveTo>
                    <a:pt x="3148539" y="91529"/>
                  </a:moveTo>
                  <a:lnTo>
                    <a:pt x="3123520" y="91529"/>
                  </a:lnTo>
                </a:path>
                <a:path w="9213215" h="5260340">
                  <a:moveTo>
                    <a:pt x="3098565" y="91529"/>
                  </a:moveTo>
                  <a:lnTo>
                    <a:pt x="3073546" y="91529"/>
                  </a:lnTo>
                </a:path>
                <a:path w="9213215" h="5260340">
                  <a:moveTo>
                    <a:pt x="3048590" y="91529"/>
                  </a:moveTo>
                  <a:lnTo>
                    <a:pt x="3023571" y="91529"/>
                  </a:lnTo>
                </a:path>
                <a:path w="9213215" h="5260340">
                  <a:moveTo>
                    <a:pt x="2998616" y="91529"/>
                  </a:moveTo>
                  <a:lnTo>
                    <a:pt x="2973597" y="91529"/>
                  </a:lnTo>
                </a:path>
                <a:path w="9213215" h="5260340">
                  <a:moveTo>
                    <a:pt x="2948578" y="91529"/>
                  </a:moveTo>
                  <a:lnTo>
                    <a:pt x="2923622" y="91529"/>
                  </a:lnTo>
                </a:path>
                <a:path w="9213215" h="5260340">
                  <a:moveTo>
                    <a:pt x="2898667" y="91529"/>
                  </a:moveTo>
                  <a:lnTo>
                    <a:pt x="2873648" y="91529"/>
                  </a:lnTo>
                </a:path>
                <a:path w="9213215" h="5260340">
                  <a:moveTo>
                    <a:pt x="2848667" y="91529"/>
                  </a:moveTo>
                  <a:lnTo>
                    <a:pt x="2823692" y="91529"/>
                  </a:lnTo>
                </a:path>
                <a:path w="9213215" h="5260340">
                  <a:moveTo>
                    <a:pt x="2798711" y="91529"/>
                  </a:moveTo>
                  <a:lnTo>
                    <a:pt x="2773686" y="91529"/>
                  </a:lnTo>
                </a:path>
                <a:path w="9213215" h="5260340">
                  <a:moveTo>
                    <a:pt x="2748705" y="91529"/>
                  </a:moveTo>
                  <a:lnTo>
                    <a:pt x="2723705" y="91529"/>
                  </a:lnTo>
                </a:path>
                <a:path w="9213215" h="5260340">
                  <a:moveTo>
                    <a:pt x="2698724" y="91529"/>
                  </a:moveTo>
                  <a:lnTo>
                    <a:pt x="2673750" y="91529"/>
                  </a:lnTo>
                </a:path>
                <a:path w="9213215" h="5260340">
                  <a:moveTo>
                    <a:pt x="2648769" y="91529"/>
                  </a:moveTo>
                  <a:lnTo>
                    <a:pt x="2623788" y="91529"/>
                  </a:lnTo>
                </a:path>
                <a:path w="9213215" h="5260340">
                  <a:moveTo>
                    <a:pt x="2598788" y="91529"/>
                  </a:moveTo>
                  <a:lnTo>
                    <a:pt x="2573782" y="91529"/>
                  </a:lnTo>
                </a:path>
                <a:path w="9213215" h="5260340">
                  <a:moveTo>
                    <a:pt x="2548782" y="91529"/>
                  </a:moveTo>
                  <a:lnTo>
                    <a:pt x="2523801" y="91529"/>
                  </a:lnTo>
                </a:path>
                <a:path w="9213215" h="5260340">
                  <a:moveTo>
                    <a:pt x="2498826" y="91529"/>
                  </a:moveTo>
                  <a:lnTo>
                    <a:pt x="2473845" y="91529"/>
                  </a:lnTo>
                </a:path>
                <a:path w="9213215" h="5260340">
                  <a:moveTo>
                    <a:pt x="2448845" y="91529"/>
                  </a:moveTo>
                  <a:lnTo>
                    <a:pt x="2423864" y="91529"/>
                  </a:lnTo>
                </a:path>
                <a:path w="9213215" h="5260340">
                  <a:moveTo>
                    <a:pt x="2398883" y="91529"/>
                  </a:moveTo>
                  <a:lnTo>
                    <a:pt x="2373909" y="91529"/>
                  </a:lnTo>
                </a:path>
                <a:path w="9213215" h="5260340">
                  <a:moveTo>
                    <a:pt x="2348877" y="91529"/>
                  </a:moveTo>
                  <a:lnTo>
                    <a:pt x="2323903" y="91529"/>
                  </a:lnTo>
                </a:path>
                <a:path w="9213215" h="5260340">
                  <a:moveTo>
                    <a:pt x="2298922" y="91529"/>
                  </a:moveTo>
                  <a:lnTo>
                    <a:pt x="2273922" y="91529"/>
                  </a:lnTo>
                </a:path>
                <a:path w="9213215" h="5260340">
                  <a:moveTo>
                    <a:pt x="2248941" y="91529"/>
                  </a:moveTo>
                  <a:lnTo>
                    <a:pt x="2223966" y="91529"/>
                  </a:lnTo>
                </a:path>
                <a:path w="9213215" h="5260340">
                  <a:moveTo>
                    <a:pt x="2198985" y="91529"/>
                  </a:moveTo>
                  <a:lnTo>
                    <a:pt x="2174005" y="91529"/>
                  </a:lnTo>
                </a:path>
                <a:path w="9213215" h="5260340">
                  <a:moveTo>
                    <a:pt x="2148979" y="91529"/>
                  </a:moveTo>
                  <a:lnTo>
                    <a:pt x="2123998" y="91529"/>
                  </a:lnTo>
                </a:path>
                <a:path w="9213215" h="5260340">
                  <a:moveTo>
                    <a:pt x="2098998" y="91529"/>
                  </a:moveTo>
                  <a:lnTo>
                    <a:pt x="2074017" y="91529"/>
                  </a:lnTo>
                </a:path>
                <a:path w="9213215" h="5260340">
                  <a:moveTo>
                    <a:pt x="2049043" y="91529"/>
                  </a:moveTo>
                  <a:lnTo>
                    <a:pt x="2024062" y="91529"/>
                  </a:lnTo>
                </a:path>
                <a:path w="9213215" h="5260340">
                  <a:moveTo>
                    <a:pt x="4947685" y="141504"/>
                  </a:moveTo>
                  <a:lnTo>
                    <a:pt x="4922729" y="141504"/>
                  </a:lnTo>
                </a:path>
                <a:path w="9213215" h="5260340">
                  <a:moveTo>
                    <a:pt x="4897710" y="141504"/>
                  </a:moveTo>
                  <a:lnTo>
                    <a:pt x="4872691" y="141504"/>
                  </a:lnTo>
                </a:path>
                <a:path w="9213215" h="5260340">
                  <a:moveTo>
                    <a:pt x="4847736" y="141504"/>
                  </a:moveTo>
                  <a:lnTo>
                    <a:pt x="4822717" y="141504"/>
                  </a:lnTo>
                </a:path>
                <a:path w="9213215" h="5260340">
                  <a:moveTo>
                    <a:pt x="4797761" y="141504"/>
                  </a:moveTo>
                  <a:lnTo>
                    <a:pt x="4772742" y="141504"/>
                  </a:lnTo>
                </a:path>
                <a:path w="9213215" h="5260340">
                  <a:moveTo>
                    <a:pt x="4747787" y="141504"/>
                  </a:moveTo>
                  <a:lnTo>
                    <a:pt x="4722768" y="141504"/>
                  </a:lnTo>
                </a:path>
                <a:path w="9213215" h="5260340">
                  <a:moveTo>
                    <a:pt x="4697812" y="141504"/>
                  </a:moveTo>
                  <a:lnTo>
                    <a:pt x="4672793" y="141504"/>
                  </a:lnTo>
                </a:path>
                <a:path w="9213215" h="5260340">
                  <a:moveTo>
                    <a:pt x="4647774" y="141504"/>
                  </a:moveTo>
                  <a:lnTo>
                    <a:pt x="4622819" y="141504"/>
                  </a:lnTo>
                </a:path>
                <a:path w="9213215" h="5260340">
                  <a:moveTo>
                    <a:pt x="4597863" y="141504"/>
                  </a:moveTo>
                  <a:lnTo>
                    <a:pt x="4572844" y="141504"/>
                  </a:lnTo>
                </a:path>
                <a:path w="9213215" h="5260340">
                  <a:moveTo>
                    <a:pt x="4547889" y="141504"/>
                  </a:moveTo>
                  <a:lnTo>
                    <a:pt x="4522870" y="141504"/>
                  </a:lnTo>
                </a:path>
                <a:path w="9213215" h="5260340">
                  <a:moveTo>
                    <a:pt x="4497914" y="141504"/>
                  </a:moveTo>
                  <a:lnTo>
                    <a:pt x="4472959" y="141504"/>
                  </a:lnTo>
                </a:path>
                <a:path w="9213215" h="5260340">
                  <a:moveTo>
                    <a:pt x="4447876" y="141504"/>
                  </a:moveTo>
                  <a:lnTo>
                    <a:pt x="4422921" y="141504"/>
                  </a:lnTo>
                </a:path>
                <a:path w="9213215" h="5260340">
                  <a:moveTo>
                    <a:pt x="4397965" y="141504"/>
                  </a:moveTo>
                  <a:lnTo>
                    <a:pt x="4372946" y="141504"/>
                  </a:lnTo>
                </a:path>
                <a:path w="9213215" h="5260340">
                  <a:moveTo>
                    <a:pt x="4347991" y="141504"/>
                  </a:moveTo>
                  <a:lnTo>
                    <a:pt x="4322972" y="141504"/>
                  </a:lnTo>
                </a:path>
                <a:path w="9213215" h="5260340">
                  <a:moveTo>
                    <a:pt x="4298016" y="141504"/>
                  </a:moveTo>
                  <a:lnTo>
                    <a:pt x="4272997" y="141504"/>
                  </a:lnTo>
                </a:path>
                <a:path w="9213215" h="5260340">
                  <a:moveTo>
                    <a:pt x="4247978" y="141504"/>
                  </a:moveTo>
                  <a:lnTo>
                    <a:pt x="4223023" y="141504"/>
                  </a:lnTo>
                </a:path>
                <a:path w="9213215" h="5260340">
                  <a:moveTo>
                    <a:pt x="4198004" y="141504"/>
                  </a:moveTo>
                  <a:lnTo>
                    <a:pt x="4173048" y="141504"/>
                  </a:lnTo>
                </a:path>
                <a:path w="9213215" h="5260340">
                  <a:moveTo>
                    <a:pt x="4148093" y="141504"/>
                  </a:moveTo>
                  <a:lnTo>
                    <a:pt x="4123074" y="141504"/>
                  </a:lnTo>
                </a:path>
                <a:path w="9213215" h="5260340">
                  <a:moveTo>
                    <a:pt x="4098055" y="141504"/>
                  </a:moveTo>
                  <a:lnTo>
                    <a:pt x="4073099" y="141504"/>
                  </a:lnTo>
                </a:path>
                <a:path w="9213215" h="5260340">
                  <a:moveTo>
                    <a:pt x="4048080" y="141504"/>
                  </a:moveTo>
                  <a:lnTo>
                    <a:pt x="4023125" y="141504"/>
                  </a:lnTo>
                </a:path>
                <a:path w="9213215" h="5260340">
                  <a:moveTo>
                    <a:pt x="3998106" y="141504"/>
                  </a:moveTo>
                  <a:lnTo>
                    <a:pt x="3973150" y="141504"/>
                  </a:lnTo>
                </a:path>
                <a:path w="9213215" h="5260340">
                  <a:moveTo>
                    <a:pt x="3948131" y="141504"/>
                  </a:moveTo>
                  <a:lnTo>
                    <a:pt x="3923176" y="141504"/>
                  </a:lnTo>
                </a:path>
                <a:path w="9213215" h="5260340">
                  <a:moveTo>
                    <a:pt x="3898157" y="141504"/>
                  </a:moveTo>
                  <a:lnTo>
                    <a:pt x="3873201" y="141504"/>
                  </a:lnTo>
                </a:path>
                <a:path w="9213215" h="5260340">
                  <a:moveTo>
                    <a:pt x="3848246" y="141504"/>
                  </a:moveTo>
                  <a:lnTo>
                    <a:pt x="3823227" y="141504"/>
                  </a:lnTo>
                </a:path>
                <a:path w="9213215" h="5260340">
                  <a:moveTo>
                    <a:pt x="3798208" y="141504"/>
                  </a:moveTo>
                  <a:lnTo>
                    <a:pt x="3773189" y="141504"/>
                  </a:lnTo>
                </a:path>
                <a:path w="9213215" h="5260340">
                  <a:moveTo>
                    <a:pt x="3748233" y="141504"/>
                  </a:moveTo>
                  <a:lnTo>
                    <a:pt x="3723278" y="141504"/>
                  </a:lnTo>
                </a:path>
                <a:path w="9213215" h="5260340">
                  <a:moveTo>
                    <a:pt x="3698259" y="141504"/>
                  </a:moveTo>
                  <a:lnTo>
                    <a:pt x="3673303" y="141504"/>
                  </a:lnTo>
                </a:path>
                <a:path w="9213215" h="5260340">
                  <a:moveTo>
                    <a:pt x="3648284" y="141504"/>
                  </a:moveTo>
                  <a:lnTo>
                    <a:pt x="3623265" y="141504"/>
                  </a:lnTo>
                </a:path>
                <a:path w="9213215" h="5260340">
                  <a:moveTo>
                    <a:pt x="3598310" y="141504"/>
                  </a:moveTo>
                  <a:lnTo>
                    <a:pt x="3573291" y="141504"/>
                  </a:lnTo>
                </a:path>
                <a:path w="9213215" h="5260340">
                  <a:moveTo>
                    <a:pt x="3548335" y="141504"/>
                  </a:moveTo>
                  <a:lnTo>
                    <a:pt x="3523380" y="141504"/>
                  </a:lnTo>
                </a:path>
                <a:path w="9213215" h="5260340">
                  <a:moveTo>
                    <a:pt x="3498361" y="141504"/>
                  </a:moveTo>
                  <a:lnTo>
                    <a:pt x="3473405" y="141504"/>
                  </a:lnTo>
                </a:path>
                <a:path w="9213215" h="5260340">
                  <a:moveTo>
                    <a:pt x="3448386" y="141504"/>
                  </a:moveTo>
                  <a:lnTo>
                    <a:pt x="3423431" y="141504"/>
                  </a:lnTo>
                </a:path>
                <a:path w="9213215" h="5260340">
                  <a:moveTo>
                    <a:pt x="3398412" y="141504"/>
                  </a:moveTo>
                  <a:lnTo>
                    <a:pt x="3373393" y="141504"/>
                  </a:lnTo>
                </a:path>
                <a:path w="9213215" h="5260340">
                  <a:moveTo>
                    <a:pt x="3348437" y="141504"/>
                  </a:moveTo>
                  <a:lnTo>
                    <a:pt x="3323418" y="141504"/>
                  </a:lnTo>
                </a:path>
                <a:path w="9213215" h="5260340">
                  <a:moveTo>
                    <a:pt x="3298463" y="141504"/>
                  </a:moveTo>
                  <a:lnTo>
                    <a:pt x="3273444" y="141504"/>
                  </a:lnTo>
                </a:path>
                <a:path w="9213215" h="5260340">
                  <a:moveTo>
                    <a:pt x="3248488" y="141504"/>
                  </a:moveTo>
                  <a:lnTo>
                    <a:pt x="3223469" y="141504"/>
                  </a:lnTo>
                </a:path>
                <a:path w="9213215" h="5260340">
                  <a:moveTo>
                    <a:pt x="3198514" y="141504"/>
                  </a:moveTo>
                  <a:lnTo>
                    <a:pt x="3173495" y="141504"/>
                  </a:lnTo>
                </a:path>
                <a:path w="9213215" h="5260340">
                  <a:moveTo>
                    <a:pt x="3148539" y="141504"/>
                  </a:moveTo>
                  <a:lnTo>
                    <a:pt x="3123520" y="141504"/>
                  </a:lnTo>
                </a:path>
                <a:path w="9213215" h="5260340">
                  <a:moveTo>
                    <a:pt x="3098565" y="141504"/>
                  </a:moveTo>
                  <a:lnTo>
                    <a:pt x="3073546" y="141504"/>
                  </a:lnTo>
                </a:path>
                <a:path w="9213215" h="5260340">
                  <a:moveTo>
                    <a:pt x="3048590" y="141504"/>
                  </a:moveTo>
                  <a:lnTo>
                    <a:pt x="3023571" y="141504"/>
                  </a:lnTo>
                </a:path>
                <a:path w="9213215" h="5260340">
                  <a:moveTo>
                    <a:pt x="2998616" y="141504"/>
                  </a:moveTo>
                  <a:lnTo>
                    <a:pt x="2973597" y="141504"/>
                  </a:lnTo>
                </a:path>
                <a:path w="9213215" h="5260340">
                  <a:moveTo>
                    <a:pt x="2948578" y="141504"/>
                  </a:moveTo>
                  <a:lnTo>
                    <a:pt x="2923622" y="141504"/>
                  </a:lnTo>
                </a:path>
                <a:path w="9213215" h="5260340">
                  <a:moveTo>
                    <a:pt x="2898667" y="141504"/>
                  </a:moveTo>
                  <a:lnTo>
                    <a:pt x="2873648" y="141504"/>
                  </a:lnTo>
                </a:path>
                <a:path w="9213215" h="5260340">
                  <a:moveTo>
                    <a:pt x="2848667" y="141504"/>
                  </a:moveTo>
                  <a:lnTo>
                    <a:pt x="2823692" y="141504"/>
                  </a:lnTo>
                </a:path>
                <a:path w="9213215" h="5260340">
                  <a:moveTo>
                    <a:pt x="2798711" y="141504"/>
                  </a:moveTo>
                  <a:lnTo>
                    <a:pt x="2773686" y="141504"/>
                  </a:lnTo>
                </a:path>
                <a:path w="9213215" h="5260340">
                  <a:moveTo>
                    <a:pt x="2748705" y="141504"/>
                  </a:moveTo>
                  <a:lnTo>
                    <a:pt x="2723705" y="141504"/>
                  </a:lnTo>
                </a:path>
                <a:path w="9213215" h="5260340">
                  <a:moveTo>
                    <a:pt x="2698724" y="141504"/>
                  </a:moveTo>
                  <a:lnTo>
                    <a:pt x="2673750" y="141504"/>
                  </a:lnTo>
                </a:path>
                <a:path w="9213215" h="5260340">
                  <a:moveTo>
                    <a:pt x="2648769" y="141504"/>
                  </a:moveTo>
                  <a:lnTo>
                    <a:pt x="2623788" y="141504"/>
                  </a:lnTo>
                </a:path>
                <a:path w="9213215" h="5260340">
                  <a:moveTo>
                    <a:pt x="2598788" y="141504"/>
                  </a:moveTo>
                  <a:lnTo>
                    <a:pt x="2573782" y="141504"/>
                  </a:lnTo>
                </a:path>
                <a:path w="9213215" h="5260340">
                  <a:moveTo>
                    <a:pt x="2548782" y="141504"/>
                  </a:moveTo>
                  <a:lnTo>
                    <a:pt x="2523801" y="141504"/>
                  </a:lnTo>
                </a:path>
                <a:path w="9213215" h="5260340">
                  <a:moveTo>
                    <a:pt x="2498826" y="141504"/>
                  </a:moveTo>
                  <a:lnTo>
                    <a:pt x="2473845" y="141504"/>
                  </a:lnTo>
                </a:path>
                <a:path w="9213215" h="5260340">
                  <a:moveTo>
                    <a:pt x="2448845" y="141504"/>
                  </a:moveTo>
                  <a:lnTo>
                    <a:pt x="2423864" y="141504"/>
                  </a:lnTo>
                </a:path>
                <a:path w="9213215" h="5260340">
                  <a:moveTo>
                    <a:pt x="2398883" y="141504"/>
                  </a:moveTo>
                  <a:lnTo>
                    <a:pt x="2373909" y="141504"/>
                  </a:lnTo>
                </a:path>
                <a:path w="9213215" h="5260340">
                  <a:moveTo>
                    <a:pt x="2348877" y="141504"/>
                  </a:moveTo>
                  <a:lnTo>
                    <a:pt x="2323903" y="141504"/>
                  </a:lnTo>
                </a:path>
                <a:path w="9213215" h="5260340">
                  <a:moveTo>
                    <a:pt x="2298922" y="141504"/>
                  </a:moveTo>
                  <a:lnTo>
                    <a:pt x="2273922" y="141504"/>
                  </a:lnTo>
                </a:path>
                <a:path w="9213215" h="5260340">
                  <a:moveTo>
                    <a:pt x="2248941" y="141504"/>
                  </a:moveTo>
                  <a:lnTo>
                    <a:pt x="2223966" y="141504"/>
                  </a:lnTo>
                </a:path>
                <a:path w="9213215" h="5260340">
                  <a:moveTo>
                    <a:pt x="2198985" y="141504"/>
                  </a:moveTo>
                  <a:lnTo>
                    <a:pt x="2174005" y="141504"/>
                  </a:lnTo>
                </a:path>
                <a:path w="9213215" h="5260340">
                  <a:moveTo>
                    <a:pt x="2148979" y="141504"/>
                  </a:moveTo>
                  <a:lnTo>
                    <a:pt x="2123998" y="141504"/>
                  </a:lnTo>
                </a:path>
                <a:path w="9213215" h="5260340">
                  <a:moveTo>
                    <a:pt x="2098998" y="141504"/>
                  </a:moveTo>
                  <a:lnTo>
                    <a:pt x="2074017" y="141504"/>
                  </a:lnTo>
                </a:path>
                <a:path w="9213215" h="5260340">
                  <a:moveTo>
                    <a:pt x="2049043" y="141504"/>
                  </a:moveTo>
                  <a:lnTo>
                    <a:pt x="2024062" y="141504"/>
                  </a:lnTo>
                </a:path>
                <a:path w="9213215" h="5260340">
                  <a:moveTo>
                    <a:pt x="4947685" y="191478"/>
                  </a:moveTo>
                  <a:lnTo>
                    <a:pt x="4922729" y="191478"/>
                  </a:lnTo>
                </a:path>
                <a:path w="9213215" h="5260340">
                  <a:moveTo>
                    <a:pt x="4897710" y="191478"/>
                  </a:moveTo>
                  <a:lnTo>
                    <a:pt x="4872691" y="191478"/>
                  </a:lnTo>
                </a:path>
                <a:path w="9213215" h="5260340">
                  <a:moveTo>
                    <a:pt x="4847736" y="191478"/>
                  </a:moveTo>
                  <a:lnTo>
                    <a:pt x="4822717" y="191478"/>
                  </a:lnTo>
                </a:path>
                <a:path w="9213215" h="5260340">
                  <a:moveTo>
                    <a:pt x="4797761" y="191478"/>
                  </a:moveTo>
                  <a:lnTo>
                    <a:pt x="4772742" y="191478"/>
                  </a:lnTo>
                </a:path>
                <a:path w="9213215" h="5260340">
                  <a:moveTo>
                    <a:pt x="4747787" y="191478"/>
                  </a:moveTo>
                  <a:lnTo>
                    <a:pt x="4722768" y="191478"/>
                  </a:lnTo>
                </a:path>
                <a:path w="9213215" h="5260340">
                  <a:moveTo>
                    <a:pt x="4697812" y="191478"/>
                  </a:moveTo>
                  <a:lnTo>
                    <a:pt x="4672793" y="191478"/>
                  </a:lnTo>
                </a:path>
                <a:path w="9213215" h="5260340">
                  <a:moveTo>
                    <a:pt x="4647774" y="191478"/>
                  </a:moveTo>
                  <a:lnTo>
                    <a:pt x="4622819" y="191478"/>
                  </a:lnTo>
                </a:path>
                <a:path w="9213215" h="5260340">
                  <a:moveTo>
                    <a:pt x="4597863" y="191478"/>
                  </a:moveTo>
                  <a:lnTo>
                    <a:pt x="4572844" y="191478"/>
                  </a:lnTo>
                </a:path>
                <a:path w="9213215" h="5260340">
                  <a:moveTo>
                    <a:pt x="4547889" y="191478"/>
                  </a:moveTo>
                  <a:lnTo>
                    <a:pt x="4522870" y="191478"/>
                  </a:lnTo>
                </a:path>
                <a:path w="9213215" h="5260340">
                  <a:moveTo>
                    <a:pt x="4497914" y="191478"/>
                  </a:moveTo>
                  <a:lnTo>
                    <a:pt x="4472959" y="191478"/>
                  </a:lnTo>
                </a:path>
                <a:path w="9213215" h="5260340">
                  <a:moveTo>
                    <a:pt x="4447876" y="191478"/>
                  </a:moveTo>
                  <a:lnTo>
                    <a:pt x="4422921" y="191478"/>
                  </a:lnTo>
                </a:path>
                <a:path w="9213215" h="5260340">
                  <a:moveTo>
                    <a:pt x="4397965" y="191478"/>
                  </a:moveTo>
                  <a:lnTo>
                    <a:pt x="4372946" y="191478"/>
                  </a:lnTo>
                </a:path>
                <a:path w="9213215" h="5260340">
                  <a:moveTo>
                    <a:pt x="4347991" y="191478"/>
                  </a:moveTo>
                  <a:lnTo>
                    <a:pt x="4322972" y="191478"/>
                  </a:lnTo>
                </a:path>
                <a:path w="9213215" h="5260340">
                  <a:moveTo>
                    <a:pt x="4298016" y="191478"/>
                  </a:moveTo>
                  <a:lnTo>
                    <a:pt x="4272997" y="191478"/>
                  </a:lnTo>
                </a:path>
                <a:path w="9213215" h="5260340">
                  <a:moveTo>
                    <a:pt x="4247978" y="191478"/>
                  </a:moveTo>
                  <a:lnTo>
                    <a:pt x="4223023" y="191478"/>
                  </a:lnTo>
                </a:path>
                <a:path w="9213215" h="5260340">
                  <a:moveTo>
                    <a:pt x="4198004" y="191478"/>
                  </a:moveTo>
                  <a:lnTo>
                    <a:pt x="4173048" y="191478"/>
                  </a:lnTo>
                </a:path>
                <a:path w="9213215" h="5260340">
                  <a:moveTo>
                    <a:pt x="4148093" y="191478"/>
                  </a:moveTo>
                  <a:lnTo>
                    <a:pt x="4123074" y="191478"/>
                  </a:lnTo>
                </a:path>
                <a:path w="9213215" h="5260340">
                  <a:moveTo>
                    <a:pt x="4098055" y="191478"/>
                  </a:moveTo>
                  <a:lnTo>
                    <a:pt x="4073099" y="191478"/>
                  </a:lnTo>
                </a:path>
                <a:path w="9213215" h="5260340">
                  <a:moveTo>
                    <a:pt x="4048080" y="191478"/>
                  </a:moveTo>
                  <a:lnTo>
                    <a:pt x="4023125" y="191478"/>
                  </a:lnTo>
                </a:path>
                <a:path w="9213215" h="5260340">
                  <a:moveTo>
                    <a:pt x="3998106" y="191478"/>
                  </a:moveTo>
                  <a:lnTo>
                    <a:pt x="3973150" y="191478"/>
                  </a:lnTo>
                </a:path>
                <a:path w="9213215" h="5260340">
                  <a:moveTo>
                    <a:pt x="3948131" y="191478"/>
                  </a:moveTo>
                  <a:lnTo>
                    <a:pt x="3923176" y="191478"/>
                  </a:lnTo>
                </a:path>
                <a:path w="9213215" h="5260340">
                  <a:moveTo>
                    <a:pt x="3898157" y="191478"/>
                  </a:moveTo>
                  <a:lnTo>
                    <a:pt x="3873201" y="191478"/>
                  </a:lnTo>
                </a:path>
                <a:path w="9213215" h="5260340">
                  <a:moveTo>
                    <a:pt x="3848246" y="191478"/>
                  </a:moveTo>
                  <a:lnTo>
                    <a:pt x="3823227" y="191478"/>
                  </a:lnTo>
                </a:path>
                <a:path w="9213215" h="5260340">
                  <a:moveTo>
                    <a:pt x="3798208" y="191478"/>
                  </a:moveTo>
                  <a:lnTo>
                    <a:pt x="3773189" y="191478"/>
                  </a:lnTo>
                </a:path>
                <a:path w="9213215" h="5260340">
                  <a:moveTo>
                    <a:pt x="3748233" y="191478"/>
                  </a:moveTo>
                  <a:lnTo>
                    <a:pt x="3723278" y="191478"/>
                  </a:lnTo>
                </a:path>
                <a:path w="9213215" h="5260340">
                  <a:moveTo>
                    <a:pt x="3698259" y="191478"/>
                  </a:moveTo>
                  <a:lnTo>
                    <a:pt x="3673303" y="191478"/>
                  </a:lnTo>
                </a:path>
                <a:path w="9213215" h="5260340">
                  <a:moveTo>
                    <a:pt x="3648284" y="191478"/>
                  </a:moveTo>
                  <a:lnTo>
                    <a:pt x="3623265" y="191478"/>
                  </a:lnTo>
                </a:path>
                <a:path w="9213215" h="5260340">
                  <a:moveTo>
                    <a:pt x="3598310" y="191478"/>
                  </a:moveTo>
                  <a:lnTo>
                    <a:pt x="3573291" y="191478"/>
                  </a:lnTo>
                </a:path>
                <a:path w="9213215" h="5260340">
                  <a:moveTo>
                    <a:pt x="3548335" y="191478"/>
                  </a:moveTo>
                  <a:lnTo>
                    <a:pt x="3523380" y="191478"/>
                  </a:lnTo>
                </a:path>
                <a:path w="9213215" h="5260340">
                  <a:moveTo>
                    <a:pt x="3498361" y="191478"/>
                  </a:moveTo>
                  <a:lnTo>
                    <a:pt x="3473405" y="191478"/>
                  </a:lnTo>
                </a:path>
                <a:path w="9213215" h="5260340">
                  <a:moveTo>
                    <a:pt x="3448386" y="191478"/>
                  </a:moveTo>
                  <a:lnTo>
                    <a:pt x="3423431" y="191478"/>
                  </a:lnTo>
                </a:path>
                <a:path w="9213215" h="5260340">
                  <a:moveTo>
                    <a:pt x="3398412" y="191478"/>
                  </a:moveTo>
                  <a:lnTo>
                    <a:pt x="3373393" y="191478"/>
                  </a:lnTo>
                </a:path>
                <a:path w="9213215" h="5260340">
                  <a:moveTo>
                    <a:pt x="3348437" y="191478"/>
                  </a:moveTo>
                  <a:lnTo>
                    <a:pt x="3323418" y="191478"/>
                  </a:lnTo>
                </a:path>
                <a:path w="9213215" h="5260340">
                  <a:moveTo>
                    <a:pt x="3298463" y="191478"/>
                  </a:moveTo>
                  <a:lnTo>
                    <a:pt x="3273444" y="191478"/>
                  </a:lnTo>
                </a:path>
                <a:path w="9213215" h="5260340">
                  <a:moveTo>
                    <a:pt x="3248488" y="191478"/>
                  </a:moveTo>
                  <a:lnTo>
                    <a:pt x="3223469" y="191478"/>
                  </a:lnTo>
                </a:path>
                <a:path w="9213215" h="5260340">
                  <a:moveTo>
                    <a:pt x="3198514" y="191478"/>
                  </a:moveTo>
                  <a:lnTo>
                    <a:pt x="3173495" y="191478"/>
                  </a:lnTo>
                </a:path>
                <a:path w="9213215" h="5260340">
                  <a:moveTo>
                    <a:pt x="3148539" y="191478"/>
                  </a:moveTo>
                  <a:lnTo>
                    <a:pt x="3123520" y="191478"/>
                  </a:lnTo>
                </a:path>
                <a:path w="9213215" h="5260340">
                  <a:moveTo>
                    <a:pt x="3098565" y="191478"/>
                  </a:moveTo>
                  <a:lnTo>
                    <a:pt x="3073546" y="191478"/>
                  </a:lnTo>
                </a:path>
                <a:path w="9213215" h="5260340">
                  <a:moveTo>
                    <a:pt x="3048590" y="191478"/>
                  </a:moveTo>
                  <a:lnTo>
                    <a:pt x="3023571" y="191478"/>
                  </a:lnTo>
                </a:path>
                <a:path w="9213215" h="5260340">
                  <a:moveTo>
                    <a:pt x="2998616" y="191478"/>
                  </a:moveTo>
                  <a:lnTo>
                    <a:pt x="2973597" y="191478"/>
                  </a:lnTo>
                </a:path>
                <a:path w="9213215" h="5260340">
                  <a:moveTo>
                    <a:pt x="2948578" y="191478"/>
                  </a:moveTo>
                  <a:lnTo>
                    <a:pt x="2923622" y="191478"/>
                  </a:lnTo>
                </a:path>
                <a:path w="9213215" h="5260340">
                  <a:moveTo>
                    <a:pt x="2898667" y="191478"/>
                  </a:moveTo>
                  <a:lnTo>
                    <a:pt x="2873648" y="191478"/>
                  </a:lnTo>
                </a:path>
                <a:path w="9213215" h="5260340">
                  <a:moveTo>
                    <a:pt x="2848667" y="191478"/>
                  </a:moveTo>
                  <a:lnTo>
                    <a:pt x="2823692" y="191478"/>
                  </a:lnTo>
                </a:path>
                <a:path w="9213215" h="5260340">
                  <a:moveTo>
                    <a:pt x="2798711" y="191478"/>
                  </a:moveTo>
                  <a:lnTo>
                    <a:pt x="2773686" y="191478"/>
                  </a:lnTo>
                </a:path>
                <a:path w="9213215" h="5260340">
                  <a:moveTo>
                    <a:pt x="2748705" y="191478"/>
                  </a:moveTo>
                  <a:lnTo>
                    <a:pt x="2723705" y="191478"/>
                  </a:lnTo>
                </a:path>
                <a:path w="9213215" h="5260340">
                  <a:moveTo>
                    <a:pt x="2698724" y="191478"/>
                  </a:moveTo>
                  <a:lnTo>
                    <a:pt x="2673750" y="191478"/>
                  </a:lnTo>
                </a:path>
                <a:path w="9213215" h="5260340">
                  <a:moveTo>
                    <a:pt x="2648769" y="191478"/>
                  </a:moveTo>
                  <a:lnTo>
                    <a:pt x="2623788" y="191478"/>
                  </a:lnTo>
                </a:path>
                <a:path w="9213215" h="5260340">
                  <a:moveTo>
                    <a:pt x="2598788" y="191478"/>
                  </a:moveTo>
                  <a:lnTo>
                    <a:pt x="2573782" y="191478"/>
                  </a:lnTo>
                </a:path>
                <a:path w="9213215" h="5260340">
                  <a:moveTo>
                    <a:pt x="2548782" y="191478"/>
                  </a:moveTo>
                  <a:lnTo>
                    <a:pt x="2523801" y="191478"/>
                  </a:lnTo>
                </a:path>
                <a:path w="9213215" h="5260340">
                  <a:moveTo>
                    <a:pt x="2498826" y="191478"/>
                  </a:moveTo>
                  <a:lnTo>
                    <a:pt x="2473845" y="191478"/>
                  </a:lnTo>
                </a:path>
                <a:path w="9213215" h="5260340">
                  <a:moveTo>
                    <a:pt x="2448845" y="191478"/>
                  </a:moveTo>
                  <a:lnTo>
                    <a:pt x="2423864" y="191478"/>
                  </a:lnTo>
                </a:path>
                <a:path w="9213215" h="5260340">
                  <a:moveTo>
                    <a:pt x="2398883" y="191478"/>
                  </a:moveTo>
                  <a:lnTo>
                    <a:pt x="2373909" y="191478"/>
                  </a:lnTo>
                </a:path>
                <a:path w="9213215" h="5260340">
                  <a:moveTo>
                    <a:pt x="2348877" y="191478"/>
                  </a:moveTo>
                  <a:lnTo>
                    <a:pt x="2323903" y="191478"/>
                  </a:lnTo>
                </a:path>
                <a:path w="9213215" h="5260340">
                  <a:moveTo>
                    <a:pt x="2298922" y="191478"/>
                  </a:moveTo>
                  <a:lnTo>
                    <a:pt x="2273922" y="191478"/>
                  </a:lnTo>
                </a:path>
                <a:path w="9213215" h="5260340">
                  <a:moveTo>
                    <a:pt x="2248941" y="191478"/>
                  </a:moveTo>
                  <a:lnTo>
                    <a:pt x="2223966" y="191478"/>
                  </a:lnTo>
                </a:path>
                <a:path w="9213215" h="5260340">
                  <a:moveTo>
                    <a:pt x="2198985" y="191478"/>
                  </a:moveTo>
                  <a:lnTo>
                    <a:pt x="2174005" y="191478"/>
                  </a:lnTo>
                </a:path>
                <a:path w="9213215" h="5260340">
                  <a:moveTo>
                    <a:pt x="2148979" y="191478"/>
                  </a:moveTo>
                  <a:lnTo>
                    <a:pt x="2123998" y="191478"/>
                  </a:lnTo>
                </a:path>
                <a:path w="9213215" h="5260340">
                  <a:moveTo>
                    <a:pt x="2098998" y="191478"/>
                  </a:moveTo>
                  <a:lnTo>
                    <a:pt x="2074017" y="191478"/>
                  </a:lnTo>
                </a:path>
                <a:path w="9213215" h="5260340">
                  <a:moveTo>
                    <a:pt x="2049043" y="191478"/>
                  </a:moveTo>
                  <a:lnTo>
                    <a:pt x="2024062" y="191478"/>
                  </a:lnTo>
                </a:path>
                <a:path w="9213215" h="5260340">
                  <a:moveTo>
                    <a:pt x="4947685" y="241453"/>
                  </a:moveTo>
                  <a:lnTo>
                    <a:pt x="4922729" y="241453"/>
                  </a:lnTo>
                </a:path>
                <a:path w="9213215" h="5260340">
                  <a:moveTo>
                    <a:pt x="4897710" y="241453"/>
                  </a:moveTo>
                  <a:lnTo>
                    <a:pt x="4872691" y="241453"/>
                  </a:lnTo>
                </a:path>
                <a:path w="9213215" h="5260340">
                  <a:moveTo>
                    <a:pt x="4847736" y="241453"/>
                  </a:moveTo>
                  <a:lnTo>
                    <a:pt x="4822717" y="241453"/>
                  </a:lnTo>
                </a:path>
                <a:path w="9213215" h="5260340">
                  <a:moveTo>
                    <a:pt x="4797761" y="241453"/>
                  </a:moveTo>
                  <a:lnTo>
                    <a:pt x="4772742" y="241453"/>
                  </a:lnTo>
                </a:path>
                <a:path w="9213215" h="5260340">
                  <a:moveTo>
                    <a:pt x="4747787" y="241453"/>
                  </a:moveTo>
                  <a:lnTo>
                    <a:pt x="4722768" y="241453"/>
                  </a:lnTo>
                </a:path>
                <a:path w="9213215" h="5260340">
                  <a:moveTo>
                    <a:pt x="4697812" y="241453"/>
                  </a:moveTo>
                  <a:lnTo>
                    <a:pt x="4672793" y="241453"/>
                  </a:lnTo>
                </a:path>
                <a:path w="9213215" h="5260340">
                  <a:moveTo>
                    <a:pt x="4647774" y="241453"/>
                  </a:moveTo>
                  <a:lnTo>
                    <a:pt x="4622819" y="241453"/>
                  </a:lnTo>
                </a:path>
                <a:path w="9213215" h="5260340">
                  <a:moveTo>
                    <a:pt x="4597863" y="241453"/>
                  </a:moveTo>
                  <a:lnTo>
                    <a:pt x="4572844" y="241453"/>
                  </a:lnTo>
                </a:path>
                <a:path w="9213215" h="5260340">
                  <a:moveTo>
                    <a:pt x="4547889" y="241453"/>
                  </a:moveTo>
                  <a:lnTo>
                    <a:pt x="4522870" y="241453"/>
                  </a:lnTo>
                </a:path>
                <a:path w="9213215" h="5260340">
                  <a:moveTo>
                    <a:pt x="4497914" y="241453"/>
                  </a:moveTo>
                  <a:lnTo>
                    <a:pt x="4472959" y="241453"/>
                  </a:lnTo>
                </a:path>
                <a:path w="9213215" h="5260340">
                  <a:moveTo>
                    <a:pt x="4447876" y="241453"/>
                  </a:moveTo>
                  <a:lnTo>
                    <a:pt x="4422921" y="241453"/>
                  </a:lnTo>
                </a:path>
                <a:path w="9213215" h="5260340">
                  <a:moveTo>
                    <a:pt x="4397965" y="241453"/>
                  </a:moveTo>
                  <a:lnTo>
                    <a:pt x="4372946" y="241453"/>
                  </a:lnTo>
                </a:path>
                <a:path w="9213215" h="5260340">
                  <a:moveTo>
                    <a:pt x="4347991" y="241453"/>
                  </a:moveTo>
                  <a:lnTo>
                    <a:pt x="4322972" y="241453"/>
                  </a:lnTo>
                </a:path>
                <a:path w="9213215" h="5260340">
                  <a:moveTo>
                    <a:pt x="4298016" y="241453"/>
                  </a:moveTo>
                  <a:lnTo>
                    <a:pt x="4272997" y="241453"/>
                  </a:lnTo>
                </a:path>
                <a:path w="9213215" h="5260340">
                  <a:moveTo>
                    <a:pt x="4247978" y="241453"/>
                  </a:moveTo>
                  <a:lnTo>
                    <a:pt x="4223023" y="241453"/>
                  </a:lnTo>
                </a:path>
                <a:path w="9213215" h="5260340">
                  <a:moveTo>
                    <a:pt x="4198004" y="241453"/>
                  </a:moveTo>
                  <a:lnTo>
                    <a:pt x="4173048" y="241453"/>
                  </a:lnTo>
                </a:path>
                <a:path w="9213215" h="5260340">
                  <a:moveTo>
                    <a:pt x="4148093" y="241453"/>
                  </a:moveTo>
                  <a:lnTo>
                    <a:pt x="4123074" y="241453"/>
                  </a:lnTo>
                </a:path>
                <a:path w="9213215" h="5260340">
                  <a:moveTo>
                    <a:pt x="4098055" y="241453"/>
                  </a:moveTo>
                  <a:lnTo>
                    <a:pt x="4073099" y="241453"/>
                  </a:lnTo>
                </a:path>
                <a:path w="9213215" h="5260340">
                  <a:moveTo>
                    <a:pt x="4048080" y="241453"/>
                  </a:moveTo>
                  <a:lnTo>
                    <a:pt x="4023125" y="241453"/>
                  </a:lnTo>
                </a:path>
                <a:path w="9213215" h="5260340">
                  <a:moveTo>
                    <a:pt x="3998106" y="241453"/>
                  </a:moveTo>
                  <a:lnTo>
                    <a:pt x="3973150" y="241453"/>
                  </a:lnTo>
                </a:path>
                <a:path w="9213215" h="5260340">
                  <a:moveTo>
                    <a:pt x="3948131" y="241453"/>
                  </a:moveTo>
                  <a:lnTo>
                    <a:pt x="3923176" y="241453"/>
                  </a:lnTo>
                </a:path>
                <a:path w="9213215" h="5260340">
                  <a:moveTo>
                    <a:pt x="3898157" y="241453"/>
                  </a:moveTo>
                  <a:lnTo>
                    <a:pt x="3873201" y="241453"/>
                  </a:lnTo>
                </a:path>
                <a:path w="9213215" h="5260340">
                  <a:moveTo>
                    <a:pt x="3848246" y="241453"/>
                  </a:moveTo>
                  <a:lnTo>
                    <a:pt x="3823227" y="241453"/>
                  </a:lnTo>
                </a:path>
                <a:path w="9213215" h="5260340">
                  <a:moveTo>
                    <a:pt x="3798208" y="241453"/>
                  </a:moveTo>
                  <a:lnTo>
                    <a:pt x="3773189" y="241453"/>
                  </a:lnTo>
                </a:path>
                <a:path w="9213215" h="5260340">
                  <a:moveTo>
                    <a:pt x="3748233" y="241453"/>
                  </a:moveTo>
                  <a:lnTo>
                    <a:pt x="3723278" y="241453"/>
                  </a:lnTo>
                </a:path>
                <a:path w="9213215" h="5260340">
                  <a:moveTo>
                    <a:pt x="3698259" y="241453"/>
                  </a:moveTo>
                  <a:lnTo>
                    <a:pt x="3673303" y="241453"/>
                  </a:lnTo>
                </a:path>
                <a:path w="9213215" h="5260340">
                  <a:moveTo>
                    <a:pt x="3648284" y="241453"/>
                  </a:moveTo>
                  <a:lnTo>
                    <a:pt x="3623265" y="241453"/>
                  </a:lnTo>
                </a:path>
                <a:path w="9213215" h="5260340">
                  <a:moveTo>
                    <a:pt x="3598310" y="241453"/>
                  </a:moveTo>
                  <a:lnTo>
                    <a:pt x="3573291" y="241453"/>
                  </a:lnTo>
                </a:path>
                <a:path w="9213215" h="5260340">
                  <a:moveTo>
                    <a:pt x="3548335" y="241453"/>
                  </a:moveTo>
                  <a:lnTo>
                    <a:pt x="3523380" y="241453"/>
                  </a:lnTo>
                </a:path>
                <a:path w="9213215" h="5260340">
                  <a:moveTo>
                    <a:pt x="3498361" y="241453"/>
                  </a:moveTo>
                  <a:lnTo>
                    <a:pt x="3473405" y="241453"/>
                  </a:lnTo>
                </a:path>
                <a:path w="9213215" h="5260340">
                  <a:moveTo>
                    <a:pt x="3448386" y="241453"/>
                  </a:moveTo>
                  <a:lnTo>
                    <a:pt x="3423431" y="241453"/>
                  </a:lnTo>
                </a:path>
                <a:path w="9213215" h="5260340">
                  <a:moveTo>
                    <a:pt x="3398412" y="241453"/>
                  </a:moveTo>
                  <a:lnTo>
                    <a:pt x="3373393" y="241453"/>
                  </a:lnTo>
                </a:path>
                <a:path w="9213215" h="5260340">
                  <a:moveTo>
                    <a:pt x="3348437" y="241453"/>
                  </a:moveTo>
                  <a:lnTo>
                    <a:pt x="3323418" y="241453"/>
                  </a:lnTo>
                </a:path>
                <a:path w="9213215" h="5260340">
                  <a:moveTo>
                    <a:pt x="3298463" y="241453"/>
                  </a:moveTo>
                  <a:lnTo>
                    <a:pt x="3273444" y="241453"/>
                  </a:lnTo>
                </a:path>
                <a:path w="9213215" h="5260340">
                  <a:moveTo>
                    <a:pt x="3248488" y="241453"/>
                  </a:moveTo>
                  <a:lnTo>
                    <a:pt x="3223469" y="241453"/>
                  </a:lnTo>
                </a:path>
                <a:path w="9213215" h="5260340">
                  <a:moveTo>
                    <a:pt x="3198514" y="241453"/>
                  </a:moveTo>
                  <a:lnTo>
                    <a:pt x="3173495" y="241453"/>
                  </a:lnTo>
                </a:path>
                <a:path w="9213215" h="5260340">
                  <a:moveTo>
                    <a:pt x="3148539" y="241453"/>
                  </a:moveTo>
                  <a:lnTo>
                    <a:pt x="3123520" y="241453"/>
                  </a:lnTo>
                </a:path>
                <a:path w="9213215" h="5260340">
                  <a:moveTo>
                    <a:pt x="3098565" y="241453"/>
                  </a:moveTo>
                  <a:lnTo>
                    <a:pt x="3073546" y="241453"/>
                  </a:lnTo>
                </a:path>
                <a:path w="9213215" h="5260340">
                  <a:moveTo>
                    <a:pt x="3048590" y="241453"/>
                  </a:moveTo>
                  <a:lnTo>
                    <a:pt x="3023571" y="241453"/>
                  </a:lnTo>
                </a:path>
                <a:path w="9213215" h="5260340">
                  <a:moveTo>
                    <a:pt x="2998616" y="241453"/>
                  </a:moveTo>
                  <a:lnTo>
                    <a:pt x="2973597" y="241453"/>
                  </a:lnTo>
                </a:path>
                <a:path w="9213215" h="5260340">
                  <a:moveTo>
                    <a:pt x="2948578" y="241453"/>
                  </a:moveTo>
                  <a:lnTo>
                    <a:pt x="2923622" y="241453"/>
                  </a:lnTo>
                </a:path>
                <a:path w="9213215" h="5260340">
                  <a:moveTo>
                    <a:pt x="2898667" y="241453"/>
                  </a:moveTo>
                  <a:lnTo>
                    <a:pt x="2873648" y="241453"/>
                  </a:lnTo>
                </a:path>
                <a:path w="9213215" h="5260340">
                  <a:moveTo>
                    <a:pt x="2848667" y="241453"/>
                  </a:moveTo>
                  <a:lnTo>
                    <a:pt x="2823692" y="241453"/>
                  </a:lnTo>
                </a:path>
                <a:path w="9213215" h="5260340">
                  <a:moveTo>
                    <a:pt x="2798711" y="241453"/>
                  </a:moveTo>
                  <a:lnTo>
                    <a:pt x="2773686" y="241453"/>
                  </a:lnTo>
                </a:path>
                <a:path w="9213215" h="5260340">
                  <a:moveTo>
                    <a:pt x="2748705" y="241453"/>
                  </a:moveTo>
                  <a:lnTo>
                    <a:pt x="2723705" y="241453"/>
                  </a:lnTo>
                </a:path>
                <a:path w="9213215" h="5260340">
                  <a:moveTo>
                    <a:pt x="2698724" y="241453"/>
                  </a:moveTo>
                  <a:lnTo>
                    <a:pt x="2673750" y="241453"/>
                  </a:lnTo>
                </a:path>
                <a:path w="9213215" h="5260340">
                  <a:moveTo>
                    <a:pt x="2648769" y="241453"/>
                  </a:moveTo>
                  <a:lnTo>
                    <a:pt x="2623788" y="241453"/>
                  </a:lnTo>
                </a:path>
                <a:path w="9213215" h="5260340">
                  <a:moveTo>
                    <a:pt x="2598788" y="241453"/>
                  </a:moveTo>
                  <a:lnTo>
                    <a:pt x="2573782" y="241453"/>
                  </a:lnTo>
                </a:path>
                <a:path w="9213215" h="5260340">
                  <a:moveTo>
                    <a:pt x="2548782" y="241453"/>
                  </a:moveTo>
                  <a:lnTo>
                    <a:pt x="2523801" y="241453"/>
                  </a:lnTo>
                </a:path>
                <a:path w="9213215" h="5260340">
                  <a:moveTo>
                    <a:pt x="2498826" y="241453"/>
                  </a:moveTo>
                  <a:lnTo>
                    <a:pt x="2473845" y="241453"/>
                  </a:lnTo>
                </a:path>
                <a:path w="9213215" h="5260340">
                  <a:moveTo>
                    <a:pt x="2448845" y="241453"/>
                  </a:moveTo>
                  <a:lnTo>
                    <a:pt x="2423864" y="241453"/>
                  </a:lnTo>
                </a:path>
                <a:path w="9213215" h="5260340">
                  <a:moveTo>
                    <a:pt x="2398883" y="241453"/>
                  </a:moveTo>
                  <a:lnTo>
                    <a:pt x="2373909" y="241453"/>
                  </a:lnTo>
                </a:path>
                <a:path w="9213215" h="5260340">
                  <a:moveTo>
                    <a:pt x="2348877" y="241453"/>
                  </a:moveTo>
                  <a:lnTo>
                    <a:pt x="2323903" y="241453"/>
                  </a:lnTo>
                </a:path>
                <a:path w="9213215" h="5260340">
                  <a:moveTo>
                    <a:pt x="2298922" y="241453"/>
                  </a:moveTo>
                  <a:lnTo>
                    <a:pt x="2273922" y="241453"/>
                  </a:lnTo>
                </a:path>
                <a:path w="9213215" h="5260340">
                  <a:moveTo>
                    <a:pt x="2248941" y="241453"/>
                  </a:moveTo>
                  <a:lnTo>
                    <a:pt x="2223966" y="241453"/>
                  </a:lnTo>
                </a:path>
                <a:path w="9213215" h="5260340">
                  <a:moveTo>
                    <a:pt x="2198985" y="241453"/>
                  </a:moveTo>
                  <a:lnTo>
                    <a:pt x="2174005" y="241453"/>
                  </a:lnTo>
                </a:path>
                <a:path w="9213215" h="5260340">
                  <a:moveTo>
                    <a:pt x="2148979" y="241453"/>
                  </a:moveTo>
                  <a:lnTo>
                    <a:pt x="2123998" y="241453"/>
                  </a:lnTo>
                </a:path>
                <a:path w="9213215" h="5260340">
                  <a:moveTo>
                    <a:pt x="2098998" y="241453"/>
                  </a:moveTo>
                  <a:lnTo>
                    <a:pt x="2074017" y="241453"/>
                  </a:lnTo>
                </a:path>
                <a:path w="9213215" h="5260340">
                  <a:moveTo>
                    <a:pt x="2049043" y="241453"/>
                  </a:moveTo>
                  <a:lnTo>
                    <a:pt x="2024062" y="241453"/>
                  </a:lnTo>
                </a:path>
                <a:path w="9213215" h="5260340">
                  <a:moveTo>
                    <a:pt x="4947685" y="291427"/>
                  </a:moveTo>
                  <a:lnTo>
                    <a:pt x="4922729" y="291427"/>
                  </a:lnTo>
                </a:path>
                <a:path w="9213215" h="5260340">
                  <a:moveTo>
                    <a:pt x="4897710" y="291427"/>
                  </a:moveTo>
                  <a:lnTo>
                    <a:pt x="4872691" y="291427"/>
                  </a:lnTo>
                </a:path>
                <a:path w="9213215" h="5260340">
                  <a:moveTo>
                    <a:pt x="4847736" y="291427"/>
                  </a:moveTo>
                  <a:lnTo>
                    <a:pt x="4822717" y="291427"/>
                  </a:lnTo>
                </a:path>
                <a:path w="9213215" h="5260340">
                  <a:moveTo>
                    <a:pt x="4797761" y="291427"/>
                  </a:moveTo>
                  <a:lnTo>
                    <a:pt x="4772742" y="291427"/>
                  </a:lnTo>
                </a:path>
                <a:path w="9213215" h="5260340">
                  <a:moveTo>
                    <a:pt x="4747787" y="291427"/>
                  </a:moveTo>
                  <a:lnTo>
                    <a:pt x="4722768" y="291427"/>
                  </a:lnTo>
                </a:path>
                <a:path w="9213215" h="5260340">
                  <a:moveTo>
                    <a:pt x="4697812" y="291427"/>
                  </a:moveTo>
                  <a:lnTo>
                    <a:pt x="4672793" y="291427"/>
                  </a:lnTo>
                </a:path>
                <a:path w="9213215" h="5260340">
                  <a:moveTo>
                    <a:pt x="4647774" y="291427"/>
                  </a:moveTo>
                  <a:lnTo>
                    <a:pt x="4622819" y="291427"/>
                  </a:lnTo>
                </a:path>
                <a:path w="9213215" h="5260340">
                  <a:moveTo>
                    <a:pt x="4597863" y="291427"/>
                  </a:moveTo>
                  <a:lnTo>
                    <a:pt x="4572844" y="291427"/>
                  </a:lnTo>
                </a:path>
                <a:path w="9213215" h="5260340">
                  <a:moveTo>
                    <a:pt x="4547889" y="291427"/>
                  </a:moveTo>
                  <a:lnTo>
                    <a:pt x="4522870" y="291427"/>
                  </a:lnTo>
                </a:path>
                <a:path w="9213215" h="5260340">
                  <a:moveTo>
                    <a:pt x="4497914" y="291427"/>
                  </a:moveTo>
                  <a:lnTo>
                    <a:pt x="4472959" y="291427"/>
                  </a:lnTo>
                </a:path>
                <a:path w="9213215" h="5260340">
                  <a:moveTo>
                    <a:pt x="4447876" y="291427"/>
                  </a:moveTo>
                  <a:lnTo>
                    <a:pt x="4422921" y="291427"/>
                  </a:lnTo>
                </a:path>
                <a:path w="9213215" h="5260340">
                  <a:moveTo>
                    <a:pt x="4397965" y="291427"/>
                  </a:moveTo>
                  <a:lnTo>
                    <a:pt x="4372946" y="291427"/>
                  </a:lnTo>
                </a:path>
                <a:path w="9213215" h="5260340">
                  <a:moveTo>
                    <a:pt x="4347991" y="291427"/>
                  </a:moveTo>
                  <a:lnTo>
                    <a:pt x="4322972" y="291427"/>
                  </a:lnTo>
                </a:path>
                <a:path w="9213215" h="5260340">
                  <a:moveTo>
                    <a:pt x="4298016" y="291427"/>
                  </a:moveTo>
                  <a:lnTo>
                    <a:pt x="4272997" y="291427"/>
                  </a:lnTo>
                </a:path>
                <a:path w="9213215" h="5260340">
                  <a:moveTo>
                    <a:pt x="4247978" y="291427"/>
                  </a:moveTo>
                  <a:lnTo>
                    <a:pt x="4223023" y="291427"/>
                  </a:lnTo>
                </a:path>
                <a:path w="9213215" h="5260340">
                  <a:moveTo>
                    <a:pt x="4198004" y="291427"/>
                  </a:moveTo>
                  <a:lnTo>
                    <a:pt x="4173048" y="291427"/>
                  </a:lnTo>
                </a:path>
                <a:path w="9213215" h="5260340">
                  <a:moveTo>
                    <a:pt x="4148093" y="291427"/>
                  </a:moveTo>
                  <a:lnTo>
                    <a:pt x="4123074" y="291427"/>
                  </a:lnTo>
                </a:path>
                <a:path w="9213215" h="5260340">
                  <a:moveTo>
                    <a:pt x="4098055" y="291427"/>
                  </a:moveTo>
                  <a:lnTo>
                    <a:pt x="4073099" y="291427"/>
                  </a:lnTo>
                </a:path>
                <a:path w="9213215" h="5260340">
                  <a:moveTo>
                    <a:pt x="4048080" y="291427"/>
                  </a:moveTo>
                  <a:lnTo>
                    <a:pt x="4023125" y="291427"/>
                  </a:lnTo>
                </a:path>
                <a:path w="9213215" h="5260340">
                  <a:moveTo>
                    <a:pt x="3998106" y="291427"/>
                  </a:moveTo>
                  <a:lnTo>
                    <a:pt x="3973150" y="291427"/>
                  </a:lnTo>
                </a:path>
                <a:path w="9213215" h="5260340">
                  <a:moveTo>
                    <a:pt x="3948131" y="291427"/>
                  </a:moveTo>
                  <a:lnTo>
                    <a:pt x="3923176" y="291427"/>
                  </a:lnTo>
                </a:path>
                <a:path w="9213215" h="5260340">
                  <a:moveTo>
                    <a:pt x="3898157" y="291427"/>
                  </a:moveTo>
                  <a:lnTo>
                    <a:pt x="3873201" y="291427"/>
                  </a:lnTo>
                </a:path>
                <a:path w="9213215" h="5260340">
                  <a:moveTo>
                    <a:pt x="3848246" y="291427"/>
                  </a:moveTo>
                  <a:lnTo>
                    <a:pt x="3823227" y="291427"/>
                  </a:lnTo>
                </a:path>
                <a:path w="9213215" h="5260340">
                  <a:moveTo>
                    <a:pt x="3798208" y="291427"/>
                  </a:moveTo>
                  <a:lnTo>
                    <a:pt x="3773189" y="291427"/>
                  </a:lnTo>
                </a:path>
                <a:path w="9213215" h="5260340">
                  <a:moveTo>
                    <a:pt x="3748233" y="291427"/>
                  </a:moveTo>
                  <a:lnTo>
                    <a:pt x="3723278" y="291427"/>
                  </a:lnTo>
                </a:path>
                <a:path w="9213215" h="5260340">
                  <a:moveTo>
                    <a:pt x="3698259" y="291427"/>
                  </a:moveTo>
                  <a:lnTo>
                    <a:pt x="3673303" y="291427"/>
                  </a:lnTo>
                </a:path>
                <a:path w="9213215" h="5260340">
                  <a:moveTo>
                    <a:pt x="3648284" y="291427"/>
                  </a:moveTo>
                  <a:lnTo>
                    <a:pt x="3623265" y="291427"/>
                  </a:lnTo>
                </a:path>
                <a:path w="9213215" h="5260340">
                  <a:moveTo>
                    <a:pt x="3598310" y="291427"/>
                  </a:moveTo>
                  <a:lnTo>
                    <a:pt x="3573291" y="291427"/>
                  </a:lnTo>
                </a:path>
                <a:path w="9213215" h="5260340">
                  <a:moveTo>
                    <a:pt x="3548335" y="291427"/>
                  </a:moveTo>
                  <a:lnTo>
                    <a:pt x="3523380" y="291427"/>
                  </a:lnTo>
                </a:path>
                <a:path w="9213215" h="5260340">
                  <a:moveTo>
                    <a:pt x="3498361" y="291427"/>
                  </a:moveTo>
                  <a:lnTo>
                    <a:pt x="3473405" y="291427"/>
                  </a:lnTo>
                </a:path>
                <a:path w="9213215" h="5260340">
                  <a:moveTo>
                    <a:pt x="3448386" y="291427"/>
                  </a:moveTo>
                  <a:lnTo>
                    <a:pt x="3423431" y="291427"/>
                  </a:lnTo>
                </a:path>
                <a:path w="9213215" h="5260340">
                  <a:moveTo>
                    <a:pt x="3398412" y="291427"/>
                  </a:moveTo>
                  <a:lnTo>
                    <a:pt x="3373393" y="291427"/>
                  </a:lnTo>
                </a:path>
                <a:path w="9213215" h="5260340">
                  <a:moveTo>
                    <a:pt x="3348437" y="291427"/>
                  </a:moveTo>
                  <a:lnTo>
                    <a:pt x="3323418" y="291427"/>
                  </a:lnTo>
                </a:path>
                <a:path w="9213215" h="5260340">
                  <a:moveTo>
                    <a:pt x="3298463" y="291427"/>
                  </a:moveTo>
                  <a:lnTo>
                    <a:pt x="3273444" y="291427"/>
                  </a:lnTo>
                </a:path>
                <a:path w="9213215" h="5260340">
                  <a:moveTo>
                    <a:pt x="3248488" y="291427"/>
                  </a:moveTo>
                  <a:lnTo>
                    <a:pt x="3223469" y="291427"/>
                  </a:lnTo>
                </a:path>
                <a:path w="9213215" h="5260340">
                  <a:moveTo>
                    <a:pt x="3198514" y="291427"/>
                  </a:moveTo>
                  <a:lnTo>
                    <a:pt x="3173495" y="291427"/>
                  </a:lnTo>
                </a:path>
                <a:path w="9213215" h="5260340">
                  <a:moveTo>
                    <a:pt x="3148539" y="291427"/>
                  </a:moveTo>
                  <a:lnTo>
                    <a:pt x="3123520" y="291427"/>
                  </a:lnTo>
                </a:path>
                <a:path w="9213215" h="5260340">
                  <a:moveTo>
                    <a:pt x="3098565" y="291427"/>
                  </a:moveTo>
                  <a:lnTo>
                    <a:pt x="3073546" y="291427"/>
                  </a:lnTo>
                </a:path>
                <a:path w="9213215" h="5260340">
                  <a:moveTo>
                    <a:pt x="3048590" y="291427"/>
                  </a:moveTo>
                  <a:lnTo>
                    <a:pt x="3023571" y="291427"/>
                  </a:lnTo>
                </a:path>
                <a:path w="9213215" h="5260340">
                  <a:moveTo>
                    <a:pt x="2998616" y="291427"/>
                  </a:moveTo>
                  <a:lnTo>
                    <a:pt x="2973597" y="291427"/>
                  </a:lnTo>
                </a:path>
                <a:path w="9213215" h="5260340">
                  <a:moveTo>
                    <a:pt x="2948578" y="291427"/>
                  </a:moveTo>
                  <a:lnTo>
                    <a:pt x="2923622" y="291427"/>
                  </a:lnTo>
                </a:path>
                <a:path w="9213215" h="5260340">
                  <a:moveTo>
                    <a:pt x="2898667" y="291427"/>
                  </a:moveTo>
                  <a:lnTo>
                    <a:pt x="2873648" y="291427"/>
                  </a:lnTo>
                </a:path>
                <a:path w="9213215" h="5260340">
                  <a:moveTo>
                    <a:pt x="2848667" y="291427"/>
                  </a:moveTo>
                  <a:lnTo>
                    <a:pt x="2823692" y="291427"/>
                  </a:lnTo>
                </a:path>
                <a:path w="9213215" h="5260340">
                  <a:moveTo>
                    <a:pt x="2798711" y="291427"/>
                  </a:moveTo>
                  <a:lnTo>
                    <a:pt x="2773686" y="291427"/>
                  </a:lnTo>
                </a:path>
                <a:path w="9213215" h="5260340">
                  <a:moveTo>
                    <a:pt x="2748705" y="291427"/>
                  </a:moveTo>
                  <a:lnTo>
                    <a:pt x="2723705" y="291427"/>
                  </a:lnTo>
                </a:path>
                <a:path w="9213215" h="5260340">
                  <a:moveTo>
                    <a:pt x="2698724" y="291427"/>
                  </a:moveTo>
                  <a:lnTo>
                    <a:pt x="2673750" y="291427"/>
                  </a:lnTo>
                </a:path>
                <a:path w="9213215" h="5260340">
                  <a:moveTo>
                    <a:pt x="2648769" y="291427"/>
                  </a:moveTo>
                  <a:lnTo>
                    <a:pt x="2623788" y="291427"/>
                  </a:lnTo>
                </a:path>
                <a:path w="9213215" h="5260340">
                  <a:moveTo>
                    <a:pt x="2598788" y="291427"/>
                  </a:moveTo>
                  <a:lnTo>
                    <a:pt x="2573782" y="291427"/>
                  </a:lnTo>
                </a:path>
                <a:path w="9213215" h="5260340">
                  <a:moveTo>
                    <a:pt x="2548782" y="291427"/>
                  </a:moveTo>
                  <a:lnTo>
                    <a:pt x="2523801" y="291427"/>
                  </a:lnTo>
                </a:path>
                <a:path w="9213215" h="5260340">
                  <a:moveTo>
                    <a:pt x="2498826" y="291427"/>
                  </a:moveTo>
                  <a:lnTo>
                    <a:pt x="2473845" y="291427"/>
                  </a:lnTo>
                </a:path>
                <a:path w="9213215" h="5260340">
                  <a:moveTo>
                    <a:pt x="2448845" y="291427"/>
                  </a:moveTo>
                  <a:lnTo>
                    <a:pt x="2423864" y="291427"/>
                  </a:lnTo>
                </a:path>
                <a:path w="9213215" h="5260340">
                  <a:moveTo>
                    <a:pt x="2398883" y="291427"/>
                  </a:moveTo>
                  <a:lnTo>
                    <a:pt x="2373909" y="291427"/>
                  </a:lnTo>
                </a:path>
                <a:path w="9213215" h="5260340">
                  <a:moveTo>
                    <a:pt x="2348877" y="291427"/>
                  </a:moveTo>
                  <a:lnTo>
                    <a:pt x="2323903" y="291427"/>
                  </a:lnTo>
                </a:path>
                <a:path w="9213215" h="5260340">
                  <a:moveTo>
                    <a:pt x="2298922" y="291427"/>
                  </a:moveTo>
                  <a:lnTo>
                    <a:pt x="2273922" y="291427"/>
                  </a:lnTo>
                </a:path>
                <a:path w="9213215" h="5260340">
                  <a:moveTo>
                    <a:pt x="2248941" y="291427"/>
                  </a:moveTo>
                  <a:lnTo>
                    <a:pt x="2223966" y="291427"/>
                  </a:lnTo>
                </a:path>
                <a:path w="9213215" h="5260340">
                  <a:moveTo>
                    <a:pt x="2198985" y="291427"/>
                  </a:moveTo>
                  <a:lnTo>
                    <a:pt x="2174005" y="291427"/>
                  </a:lnTo>
                </a:path>
                <a:path w="9213215" h="5260340">
                  <a:moveTo>
                    <a:pt x="2148979" y="291427"/>
                  </a:moveTo>
                  <a:lnTo>
                    <a:pt x="2123998" y="291427"/>
                  </a:lnTo>
                </a:path>
                <a:path w="9213215" h="5260340">
                  <a:moveTo>
                    <a:pt x="2098998" y="291427"/>
                  </a:moveTo>
                  <a:lnTo>
                    <a:pt x="2074017" y="291427"/>
                  </a:lnTo>
                </a:path>
                <a:path w="9213215" h="5260340">
                  <a:moveTo>
                    <a:pt x="2049043" y="291427"/>
                  </a:moveTo>
                  <a:lnTo>
                    <a:pt x="2024062" y="291427"/>
                  </a:lnTo>
                </a:path>
                <a:path w="9213215" h="5260340">
                  <a:moveTo>
                    <a:pt x="4947685" y="341402"/>
                  </a:moveTo>
                  <a:lnTo>
                    <a:pt x="4922729" y="341402"/>
                  </a:lnTo>
                </a:path>
                <a:path w="9213215" h="5260340">
                  <a:moveTo>
                    <a:pt x="4897710" y="341402"/>
                  </a:moveTo>
                  <a:lnTo>
                    <a:pt x="4872691" y="341402"/>
                  </a:lnTo>
                </a:path>
                <a:path w="9213215" h="5260340">
                  <a:moveTo>
                    <a:pt x="4847736" y="341402"/>
                  </a:moveTo>
                  <a:lnTo>
                    <a:pt x="4822717" y="341402"/>
                  </a:lnTo>
                </a:path>
                <a:path w="9213215" h="5260340">
                  <a:moveTo>
                    <a:pt x="4797761" y="341402"/>
                  </a:moveTo>
                  <a:lnTo>
                    <a:pt x="4772742" y="341402"/>
                  </a:lnTo>
                </a:path>
                <a:path w="9213215" h="5260340">
                  <a:moveTo>
                    <a:pt x="4747787" y="341402"/>
                  </a:moveTo>
                  <a:lnTo>
                    <a:pt x="4722768" y="341402"/>
                  </a:lnTo>
                </a:path>
                <a:path w="9213215" h="5260340">
                  <a:moveTo>
                    <a:pt x="4697812" y="341402"/>
                  </a:moveTo>
                  <a:lnTo>
                    <a:pt x="4672793" y="341402"/>
                  </a:lnTo>
                </a:path>
                <a:path w="9213215" h="5260340">
                  <a:moveTo>
                    <a:pt x="4647774" y="341402"/>
                  </a:moveTo>
                  <a:lnTo>
                    <a:pt x="4622819" y="341402"/>
                  </a:lnTo>
                </a:path>
                <a:path w="9213215" h="5260340">
                  <a:moveTo>
                    <a:pt x="4597863" y="341402"/>
                  </a:moveTo>
                  <a:lnTo>
                    <a:pt x="4572844" y="341402"/>
                  </a:lnTo>
                </a:path>
                <a:path w="9213215" h="5260340">
                  <a:moveTo>
                    <a:pt x="4547889" y="341402"/>
                  </a:moveTo>
                  <a:lnTo>
                    <a:pt x="4522870" y="341402"/>
                  </a:lnTo>
                </a:path>
                <a:path w="9213215" h="5260340">
                  <a:moveTo>
                    <a:pt x="4497914" y="341402"/>
                  </a:moveTo>
                  <a:lnTo>
                    <a:pt x="4472959" y="341402"/>
                  </a:lnTo>
                </a:path>
                <a:path w="9213215" h="5260340">
                  <a:moveTo>
                    <a:pt x="4447876" y="341402"/>
                  </a:moveTo>
                  <a:lnTo>
                    <a:pt x="4422921" y="341402"/>
                  </a:lnTo>
                </a:path>
                <a:path w="9213215" h="5260340">
                  <a:moveTo>
                    <a:pt x="4397965" y="341402"/>
                  </a:moveTo>
                  <a:lnTo>
                    <a:pt x="4372946" y="341402"/>
                  </a:lnTo>
                </a:path>
                <a:path w="9213215" h="5260340">
                  <a:moveTo>
                    <a:pt x="4347991" y="341402"/>
                  </a:moveTo>
                  <a:lnTo>
                    <a:pt x="4322972" y="341402"/>
                  </a:lnTo>
                </a:path>
                <a:path w="9213215" h="5260340">
                  <a:moveTo>
                    <a:pt x="4298016" y="341402"/>
                  </a:moveTo>
                  <a:lnTo>
                    <a:pt x="4272997" y="341402"/>
                  </a:lnTo>
                </a:path>
                <a:path w="9213215" h="5260340">
                  <a:moveTo>
                    <a:pt x="4247978" y="341402"/>
                  </a:moveTo>
                  <a:lnTo>
                    <a:pt x="4223023" y="341402"/>
                  </a:lnTo>
                </a:path>
                <a:path w="9213215" h="5260340">
                  <a:moveTo>
                    <a:pt x="4198004" y="341402"/>
                  </a:moveTo>
                  <a:lnTo>
                    <a:pt x="4173048" y="341402"/>
                  </a:lnTo>
                </a:path>
                <a:path w="9213215" h="5260340">
                  <a:moveTo>
                    <a:pt x="4148093" y="341402"/>
                  </a:moveTo>
                  <a:lnTo>
                    <a:pt x="4123074" y="341402"/>
                  </a:lnTo>
                </a:path>
                <a:path w="9213215" h="5260340">
                  <a:moveTo>
                    <a:pt x="4098055" y="341402"/>
                  </a:moveTo>
                  <a:lnTo>
                    <a:pt x="4073099" y="341402"/>
                  </a:lnTo>
                </a:path>
                <a:path w="9213215" h="5260340">
                  <a:moveTo>
                    <a:pt x="4048080" y="341402"/>
                  </a:moveTo>
                  <a:lnTo>
                    <a:pt x="4023125" y="341402"/>
                  </a:lnTo>
                </a:path>
                <a:path w="9213215" h="5260340">
                  <a:moveTo>
                    <a:pt x="3998106" y="341402"/>
                  </a:moveTo>
                  <a:lnTo>
                    <a:pt x="3973150" y="341402"/>
                  </a:lnTo>
                </a:path>
                <a:path w="9213215" h="5260340">
                  <a:moveTo>
                    <a:pt x="3948131" y="341402"/>
                  </a:moveTo>
                  <a:lnTo>
                    <a:pt x="3923176" y="341402"/>
                  </a:lnTo>
                </a:path>
                <a:path w="9213215" h="5260340">
                  <a:moveTo>
                    <a:pt x="3898157" y="341402"/>
                  </a:moveTo>
                  <a:lnTo>
                    <a:pt x="3873201" y="341402"/>
                  </a:lnTo>
                </a:path>
                <a:path w="9213215" h="5260340">
                  <a:moveTo>
                    <a:pt x="3848246" y="341402"/>
                  </a:moveTo>
                  <a:lnTo>
                    <a:pt x="3823227" y="341402"/>
                  </a:lnTo>
                </a:path>
                <a:path w="9213215" h="5260340">
                  <a:moveTo>
                    <a:pt x="3798208" y="341402"/>
                  </a:moveTo>
                  <a:lnTo>
                    <a:pt x="3773189" y="341402"/>
                  </a:lnTo>
                </a:path>
                <a:path w="9213215" h="5260340">
                  <a:moveTo>
                    <a:pt x="3748233" y="341402"/>
                  </a:moveTo>
                  <a:lnTo>
                    <a:pt x="3723278" y="341402"/>
                  </a:lnTo>
                </a:path>
                <a:path w="9213215" h="5260340">
                  <a:moveTo>
                    <a:pt x="3698259" y="341402"/>
                  </a:moveTo>
                  <a:lnTo>
                    <a:pt x="3673303" y="341402"/>
                  </a:lnTo>
                </a:path>
                <a:path w="9213215" h="5260340">
                  <a:moveTo>
                    <a:pt x="3648284" y="341402"/>
                  </a:moveTo>
                  <a:lnTo>
                    <a:pt x="3623265" y="341402"/>
                  </a:lnTo>
                </a:path>
                <a:path w="9213215" h="5260340">
                  <a:moveTo>
                    <a:pt x="3598310" y="341402"/>
                  </a:moveTo>
                  <a:lnTo>
                    <a:pt x="3573291" y="341402"/>
                  </a:lnTo>
                </a:path>
                <a:path w="9213215" h="5260340">
                  <a:moveTo>
                    <a:pt x="3548335" y="341402"/>
                  </a:moveTo>
                  <a:lnTo>
                    <a:pt x="3523380" y="341402"/>
                  </a:lnTo>
                </a:path>
                <a:path w="9213215" h="5260340">
                  <a:moveTo>
                    <a:pt x="3498361" y="341402"/>
                  </a:moveTo>
                  <a:lnTo>
                    <a:pt x="3473405" y="341402"/>
                  </a:lnTo>
                </a:path>
                <a:path w="9213215" h="5260340">
                  <a:moveTo>
                    <a:pt x="3448386" y="341402"/>
                  </a:moveTo>
                  <a:lnTo>
                    <a:pt x="3423431" y="341402"/>
                  </a:lnTo>
                </a:path>
                <a:path w="9213215" h="5260340">
                  <a:moveTo>
                    <a:pt x="3398412" y="341402"/>
                  </a:moveTo>
                  <a:lnTo>
                    <a:pt x="3373393" y="341402"/>
                  </a:lnTo>
                </a:path>
                <a:path w="9213215" h="5260340">
                  <a:moveTo>
                    <a:pt x="3348437" y="341402"/>
                  </a:moveTo>
                  <a:lnTo>
                    <a:pt x="3323418" y="341402"/>
                  </a:lnTo>
                </a:path>
                <a:path w="9213215" h="5260340">
                  <a:moveTo>
                    <a:pt x="3298463" y="341402"/>
                  </a:moveTo>
                  <a:lnTo>
                    <a:pt x="3273444" y="341402"/>
                  </a:lnTo>
                </a:path>
                <a:path w="9213215" h="5260340">
                  <a:moveTo>
                    <a:pt x="3248488" y="341402"/>
                  </a:moveTo>
                  <a:lnTo>
                    <a:pt x="3223469" y="341402"/>
                  </a:lnTo>
                </a:path>
                <a:path w="9213215" h="5260340">
                  <a:moveTo>
                    <a:pt x="3198514" y="341402"/>
                  </a:moveTo>
                  <a:lnTo>
                    <a:pt x="3173495" y="341402"/>
                  </a:lnTo>
                </a:path>
                <a:path w="9213215" h="5260340">
                  <a:moveTo>
                    <a:pt x="3148539" y="341402"/>
                  </a:moveTo>
                  <a:lnTo>
                    <a:pt x="3123520" y="341402"/>
                  </a:lnTo>
                </a:path>
                <a:path w="9213215" h="5260340">
                  <a:moveTo>
                    <a:pt x="3098565" y="341402"/>
                  </a:moveTo>
                  <a:lnTo>
                    <a:pt x="3073546" y="341402"/>
                  </a:lnTo>
                </a:path>
                <a:path w="9213215" h="5260340">
                  <a:moveTo>
                    <a:pt x="3048590" y="341402"/>
                  </a:moveTo>
                  <a:lnTo>
                    <a:pt x="3023571" y="341402"/>
                  </a:lnTo>
                </a:path>
                <a:path w="9213215" h="5260340">
                  <a:moveTo>
                    <a:pt x="2998616" y="341402"/>
                  </a:moveTo>
                  <a:lnTo>
                    <a:pt x="2973597" y="341402"/>
                  </a:lnTo>
                </a:path>
                <a:path w="9213215" h="5260340">
                  <a:moveTo>
                    <a:pt x="2948578" y="341402"/>
                  </a:moveTo>
                  <a:lnTo>
                    <a:pt x="2923622" y="341402"/>
                  </a:lnTo>
                </a:path>
                <a:path w="9213215" h="5260340">
                  <a:moveTo>
                    <a:pt x="2898667" y="341402"/>
                  </a:moveTo>
                  <a:lnTo>
                    <a:pt x="2873648" y="341402"/>
                  </a:lnTo>
                </a:path>
                <a:path w="9213215" h="5260340">
                  <a:moveTo>
                    <a:pt x="2848667" y="341402"/>
                  </a:moveTo>
                  <a:lnTo>
                    <a:pt x="2823692" y="341402"/>
                  </a:lnTo>
                </a:path>
                <a:path w="9213215" h="5260340">
                  <a:moveTo>
                    <a:pt x="2798711" y="341402"/>
                  </a:moveTo>
                  <a:lnTo>
                    <a:pt x="2773686" y="341402"/>
                  </a:lnTo>
                </a:path>
                <a:path w="9213215" h="5260340">
                  <a:moveTo>
                    <a:pt x="2748705" y="341402"/>
                  </a:moveTo>
                  <a:lnTo>
                    <a:pt x="2723705" y="341402"/>
                  </a:lnTo>
                </a:path>
                <a:path w="9213215" h="5260340">
                  <a:moveTo>
                    <a:pt x="2698724" y="341402"/>
                  </a:moveTo>
                  <a:lnTo>
                    <a:pt x="2673750" y="341402"/>
                  </a:lnTo>
                </a:path>
                <a:path w="9213215" h="5260340">
                  <a:moveTo>
                    <a:pt x="2648769" y="341402"/>
                  </a:moveTo>
                  <a:lnTo>
                    <a:pt x="2623788" y="341402"/>
                  </a:lnTo>
                </a:path>
                <a:path w="9213215" h="5260340">
                  <a:moveTo>
                    <a:pt x="2598788" y="341402"/>
                  </a:moveTo>
                  <a:lnTo>
                    <a:pt x="2573782" y="341402"/>
                  </a:lnTo>
                </a:path>
                <a:path w="9213215" h="5260340">
                  <a:moveTo>
                    <a:pt x="2548782" y="341402"/>
                  </a:moveTo>
                  <a:lnTo>
                    <a:pt x="2523801" y="341402"/>
                  </a:lnTo>
                </a:path>
                <a:path w="9213215" h="5260340">
                  <a:moveTo>
                    <a:pt x="2498826" y="341402"/>
                  </a:moveTo>
                  <a:lnTo>
                    <a:pt x="2473845" y="341402"/>
                  </a:lnTo>
                </a:path>
                <a:path w="9213215" h="5260340">
                  <a:moveTo>
                    <a:pt x="2448845" y="341402"/>
                  </a:moveTo>
                  <a:lnTo>
                    <a:pt x="2423864" y="341402"/>
                  </a:lnTo>
                </a:path>
                <a:path w="9213215" h="5260340">
                  <a:moveTo>
                    <a:pt x="2398883" y="341402"/>
                  </a:moveTo>
                  <a:lnTo>
                    <a:pt x="2373909" y="341402"/>
                  </a:lnTo>
                </a:path>
                <a:path w="9213215" h="5260340">
                  <a:moveTo>
                    <a:pt x="2348877" y="341402"/>
                  </a:moveTo>
                  <a:lnTo>
                    <a:pt x="2323903" y="341402"/>
                  </a:lnTo>
                </a:path>
                <a:path w="9213215" h="5260340">
                  <a:moveTo>
                    <a:pt x="2298922" y="341402"/>
                  </a:moveTo>
                  <a:lnTo>
                    <a:pt x="2273922" y="341402"/>
                  </a:lnTo>
                </a:path>
                <a:path w="9213215" h="5260340">
                  <a:moveTo>
                    <a:pt x="2248941" y="341402"/>
                  </a:moveTo>
                  <a:lnTo>
                    <a:pt x="2223966" y="341402"/>
                  </a:lnTo>
                </a:path>
                <a:path w="9213215" h="5260340">
                  <a:moveTo>
                    <a:pt x="2198985" y="341402"/>
                  </a:moveTo>
                  <a:lnTo>
                    <a:pt x="2174005" y="341402"/>
                  </a:lnTo>
                </a:path>
                <a:path w="9213215" h="5260340">
                  <a:moveTo>
                    <a:pt x="2148979" y="341402"/>
                  </a:moveTo>
                  <a:lnTo>
                    <a:pt x="2123998" y="341402"/>
                  </a:lnTo>
                </a:path>
                <a:path w="9213215" h="5260340">
                  <a:moveTo>
                    <a:pt x="2098998" y="341402"/>
                  </a:moveTo>
                  <a:lnTo>
                    <a:pt x="2074017" y="341402"/>
                  </a:lnTo>
                </a:path>
                <a:path w="9213215" h="5260340">
                  <a:moveTo>
                    <a:pt x="2049043" y="341402"/>
                  </a:moveTo>
                  <a:lnTo>
                    <a:pt x="2024062" y="341402"/>
                  </a:lnTo>
                </a:path>
                <a:path w="9213215" h="5260340">
                  <a:moveTo>
                    <a:pt x="4947685" y="391376"/>
                  </a:moveTo>
                  <a:lnTo>
                    <a:pt x="4922729" y="391376"/>
                  </a:lnTo>
                </a:path>
                <a:path w="9213215" h="5260340">
                  <a:moveTo>
                    <a:pt x="4897710" y="391376"/>
                  </a:moveTo>
                  <a:lnTo>
                    <a:pt x="4872691" y="391376"/>
                  </a:lnTo>
                </a:path>
                <a:path w="9213215" h="5260340">
                  <a:moveTo>
                    <a:pt x="4847736" y="391376"/>
                  </a:moveTo>
                  <a:lnTo>
                    <a:pt x="4822717" y="391376"/>
                  </a:lnTo>
                </a:path>
                <a:path w="9213215" h="5260340">
                  <a:moveTo>
                    <a:pt x="4797761" y="391376"/>
                  </a:moveTo>
                  <a:lnTo>
                    <a:pt x="4772742" y="391376"/>
                  </a:lnTo>
                </a:path>
                <a:path w="9213215" h="5260340">
                  <a:moveTo>
                    <a:pt x="4747787" y="391376"/>
                  </a:moveTo>
                  <a:lnTo>
                    <a:pt x="4722768" y="391376"/>
                  </a:lnTo>
                </a:path>
                <a:path w="9213215" h="5260340">
                  <a:moveTo>
                    <a:pt x="4697812" y="391376"/>
                  </a:moveTo>
                  <a:lnTo>
                    <a:pt x="4672793" y="391376"/>
                  </a:lnTo>
                </a:path>
                <a:path w="9213215" h="5260340">
                  <a:moveTo>
                    <a:pt x="4647774" y="391376"/>
                  </a:moveTo>
                  <a:lnTo>
                    <a:pt x="4622819" y="391376"/>
                  </a:lnTo>
                </a:path>
                <a:path w="9213215" h="5260340">
                  <a:moveTo>
                    <a:pt x="4597863" y="391376"/>
                  </a:moveTo>
                  <a:lnTo>
                    <a:pt x="4572844" y="391376"/>
                  </a:lnTo>
                </a:path>
                <a:path w="9213215" h="5260340">
                  <a:moveTo>
                    <a:pt x="4547889" y="391376"/>
                  </a:moveTo>
                  <a:lnTo>
                    <a:pt x="4522870" y="391376"/>
                  </a:lnTo>
                </a:path>
                <a:path w="9213215" h="5260340">
                  <a:moveTo>
                    <a:pt x="4497914" y="391376"/>
                  </a:moveTo>
                  <a:lnTo>
                    <a:pt x="4472959" y="391376"/>
                  </a:lnTo>
                </a:path>
                <a:path w="9213215" h="5260340">
                  <a:moveTo>
                    <a:pt x="4447876" y="391376"/>
                  </a:moveTo>
                  <a:lnTo>
                    <a:pt x="4422921" y="391376"/>
                  </a:lnTo>
                </a:path>
                <a:path w="9213215" h="5260340">
                  <a:moveTo>
                    <a:pt x="4397965" y="391376"/>
                  </a:moveTo>
                  <a:lnTo>
                    <a:pt x="4372946" y="391376"/>
                  </a:lnTo>
                </a:path>
                <a:path w="9213215" h="5260340">
                  <a:moveTo>
                    <a:pt x="4347991" y="391376"/>
                  </a:moveTo>
                  <a:lnTo>
                    <a:pt x="4322972" y="391376"/>
                  </a:lnTo>
                </a:path>
                <a:path w="9213215" h="5260340">
                  <a:moveTo>
                    <a:pt x="4298016" y="391376"/>
                  </a:moveTo>
                  <a:lnTo>
                    <a:pt x="4272997" y="391376"/>
                  </a:lnTo>
                </a:path>
                <a:path w="9213215" h="5260340">
                  <a:moveTo>
                    <a:pt x="4247978" y="391376"/>
                  </a:moveTo>
                  <a:lnTo>
                    <a:pt x="4223023" y="391376"/>
                  </a:lnTo>
                </a:path>
                <a:path w="9213215" h="5260340">
                  <a:moveTo>
                    <a:pt x="4198004" y="391376"/>
                  </a:moveTo>
                  <a:lnTo>
                    <a:pt x="4173048" y="391376"/>
                  </a:lnTo>
                </a:path>
                <a:path w="9213215" h="5260340">
                  <a:moveTo>
                    <a:pt x="4148093" y="391376"/>
                  </a:moveTo>
                  <a:lnTo>
                    <a:pt x="4123074" y="391376"/>
                  </a:lnTo>
                </a:path>
                <a:path w="9213215" h="5260340">
                  <a:moveTo>
                    <a:pt x="4098055" y="391376"/>
                  </a:moveTo>
                  <a:lnTo>
                    <a:pt x="4073099" y="391376"/>
                  </a:lnTo>
                </a:path>
                <a:path w="9213215" h="5260340">
                  <a:moveTo>
                    <a:pt x="4048080" y="391376"/>
                  </a:moveTo>
                  <a:lnTo>
                    <a:pt x="4023125" y="391376"/>
                  </a:lnTo>
                </a:path>
                <a:path w="9213215" h="5260340">
                  <a:moveTo>
                    <a:pt x="3998106" y="391376"/>
                  </a:moveTo>
                  <a:lnTo>
                    <a:pt x="3973150" y="391376"/>
                  </a:lnTo>
                </a:path>
                <a:path w="9213215" h="5260340">
                  <a:moveTo>
                    <a:pt x="3948131" y="391376"/>
                  </a:moveTo>
                  <a:lnTo>
                    <a:pt x="3923176" y="391376"/>
                  </a:lnTo>
                </a:path>
                <a:path w="9213215" h="5260340">
                  <a:moveTo>
                    <a:pt x="3898157" y="391376"/>
                  </a:moveTo>
                  <a:lnTo>
                    <a:pt x="3873201" y="391376"/>
                  </a:lnTo>
                </a:path>
                <a:path w="9213215" h="5260340">
                  <a:moveTo>
                    <a:pt x="3848246" y="391376"/>
                  </a:moveTo>
                  <a:lnTo>
                    <a:pt x="3823227" y="391376"/>
                  </a:lnTo>
                </a:path>
                <a:path w="9213215" h="5260340">
                  <a:moveTo>
                    <a:pt x="3798208" y="391376"/>
                  </a:moveTo>
                  <a:lnTo>
                    <a:pt x="3773189" y="391376"/>
                  </a:lnTo>
                </a:path>
                <a:path w="9213215" h="5260340">
                  <a:moveTo>
                    <a:pt x="3748233" y="391376"/>
                  </a:moveTo>
                  <a:lnTo>
                    <a:pt x="3723278" y="391376"/>
                  </a:lnTo>
                </a:path>
                <a:path w="9213215" h="5260340">
                  <a:moveTo>
                    <a:pt x="3698259" y="391376"/>
                  </a:moveTo>
                  <a:lnTo>
                    <a:pt x="3673303" y="391376"/>
                  </a:lnTo>
                </a:path>
                <a:path w="9213215" h="5260340">
                  <a:moveTo>
                    <a:pt x="3648284" y="391376"/>
                  </a:moveTo>
                  <a:lnTo>
                    <a:pt x="3623265" y="391376"/>
                  </a:lnTo>
                </a:path>
                <a:path w="9213215" h="5260340">
                  <a:moveTo>
                    <a:pt x="3598310" y="391376"/>
                  </a:moveTo>
                  <a:lnTo>
                    <a:pt x="3573291" y="391376"/>
                  </a:lnTo>
                </a:path>
                <a:path w="9213215" h="5260340">
                  <a:moveTo>
                    <a:pt x="3548335" y="391376"/>
                  </a:moveTo>
                  <a:lnTo>
                    <a:pt x="3523380" y="391376"/>
                  </a:lnTo>
                </a:path>
                <a:path w="9213215" h="5260340">
                  <a:moveTo>
                    <a:pt x="3498361" y="391376"/>
                  </a:moveTo>
                  <a:lnTo>
                    <a:pt x="3473405" y="391376"/>
                  </a:lnTo>
                </a:path>
                <a:path w="9213215" h="5260340">
                  <a:moveTo>
                    <a:pt x="3448386" y="391376"/>
                  </a:moveTo>
                  <a:lnTo>
                    <a:pt x="3423431" y="391376"/>
                  </a:lnTo>
                </a:path>
                <a:path w="9213215" h="5260340">
                  <a:moveTo>
                    <a:pt x="3398412" y="391376"/>
                  </a:moveTo>
                  <a:lnTo>
                    <a:pt x="3373393" y="391376"/>
                  </a:lnTo>
                </a:path>
                <a:path w="9213215" h="5260340">
                  <a:moveTo>
                    <a:pt x="3348437" y="391376"/>
                  </a:moveTo>
                  <a:lnTo>
                    <a:pt x="3323418" y="391376"/>
                  </a:lnTo>
                </a:path>
                <a:path w="9213215" h="5260340">
                  <a:moveTo>
                    <a:pt x="3298463" y="391376"/>
                  </a:moveTo>
                  <a:lnTo>
                    <a:pt x="3273444" y="391376"/>
                  </a:lnTo>
                </a:path>
                <a:path w="9213215" h="5260340">
                  <a:moveTo>
                    <a:pt x="3248488" y="391376"/>
                  </a:moveTo>
                  <a:lnTo>
                    <a:pt x="3223469" y="391376"/>
                  </a:lnTo>
                </a:path>
                <a:path w="9213215" h="5260340">
                  <a:moveTo>
                    <a:pt x="3198514" y="391376"/>
                  </a:moveTo>
                  <a:lnTo>
                    <a:pt x="3173495" y="391376"/>
                  </a:lnTo>
                </a:path>
                <a:path w="9213215" h="5260340">
                  <a:moveTo>
                    <a:pt x="3148539" y="391376"/>
                  </a:moveTo>
                  <a:lnTo>
                    <a:pt x="3123520" y="391376"/>
                  </a:lnTo>
                </a:path>
                <a:path w="9213215" h="5260340">
                  <a:moveTo>
                    <a:pt x="3098565" y="391376"/>
                  </a:moveTo>
                  <a:lnTo>
                    <a:pt x="3073546" y="391376"/>
                  </a:lnTo>
                </a:path>
                <a:path w="9213215" h="5260340">
                  <a:moveTo>
                    <a:pt x="3048590" y="391376"/>
                  </a:moveTo>
                  <a:lnTo>
                    <a:pt x="3023571" y="391376"/>
                  </a:lnTo>
                </a:path>
                <a:path w="9213215" h="5260340">
                  <a:moveTo>
                    <a:pt x="2998616" y="391376"/>
                  </a:moveTo>
                  <a:lnTo>
                    <a:pt x="2973597" y="391376"/>
                  </a:lnTo>
                </a:path>
                <a:path w="9213215" h="5260340">
                  <a:moveTo>
                    <a:pt x="2948578" y="391376"/>
                  </a:moveTo>
                  <a:lnTo>
                    <a:pt x="2923622" y="391376"/>
                  </a:lnTo>
                </a:path>
                <a:path w="9213215" h="5260340">
                  <a:moveTo>
                    <a:pt x="2898667" y="391376"/>
                  </a:moveTo>
                  <a:lnTo>
                    <a:pt x="2873648" y="391376"/>
                  </a:lnTo>
                </a:path>
                <a:path w="9213215" h="5260340">
                  <a:moveTo>
                    <a:pt x="2848667" y="391376"/>
                  </a:moveTo>
                  <a:lnTo>
                    <a:pt x="2823692" y="391376"/>
                  </a:lnTo>
                </a:path>
                <a:path w="9213215" h="5260340">
                  <a:moveTo>
                    <a:pt x="2798711" y="391376"/>
                  </a:moveTo>
                  <a:lnTo>
                    <a:pt x="2773686" y="391376"/>
                  </a:lnTo>
                </a:path>
                <a:path w="9213215" h="5260340">
                  <a:moveTo>
                    <a:pt x="2748705" y="391376"/>
                  </a:moveTo>
                  <a:lnTo>
                    <a:pt x="2723705" y="391376"/>
                  </a:lnTo>
                </a:path>
                <a:path w="9213215" h="5260340">
                  <a:moveTo>
                    <a:pt x="2698724" y="391376"/>
                  </a:moveTo>
                  <a:lnTo>
                    <a:pt x="2673750" y="391376"/>
                  </a:lnTo>
                </a:path>
                <a:path w="9213215" h="5260340">
                  <a:moveTo>
                    <a:pt x="2648769" y="391376"/>
                  </a:moveTo>
                  <a:lnTo>
                    <a:pt x="2623788" y="391376"/>
                  </a:lnTo>
                </a:path>
                <a:path w="9213215" h="5260340">
                  <a:moveTo>
                    <a:pt x="2598788" y="391376"/>
                  </a:moveTo>
                  <a:lnTo>
                    <a:pt x="2573782" y="391376"/>
                  </a:lnTo>
                </a:path>
                <a:path w="9213215" h="5260340">
                  <a:moveTo>
                    <a:pt x="2548782" y="391376"/>
                  </a:moveTo>
                  <a:lnTo>
                    <a:pt x="2523801" y="391376"/>
                  </a:lnTo>
                </a:path>
                <a:path w="9213215" h="5260340">
                  <a:moveTo>
                    <a:pt x="2498826" y="391376"/>
                  </a:moveTo>
                  <a:lnTo>
                    <a:pt x="2473845" y="391376"/>
                  </a:lnTo>
                </a:path>
                <a:path w="9213215" h="5260340">
                  <a:moveTo>
                    <a:pt x="2448845" y="391376"/>
                  </a:moveTo>
                  <a:lnTo>
                    <a:pt x="2423864" y="391376"/>
                  </a:lnTo>
                </a:path>
                <a:path w="9213215" h="5260340">
                  <a:moveTo>
                    <a:pt x="2398883" y="391376"/>
                  </a:moveTo>
                  <a:lnTo>
                    <a:pt x="2373909" y="391376"/>
                  </a:lnTo>
                </a:path>
                <a:path w="9213215" h="5260340">
                  <a:moveTo>
                    <a:pt x="2348877" y="391376"/>
                  </a:moveTo>
                  <a:lnTo>
                    <a:pt x="2323903" y="391376"/>
                  </a:lnTo>
                </a:path>
                <a:path w="9213215" h="5260340">
                  <a:moveTo>
                    <a:pt x="2298922" y="391376"/>
                  </a:moveTo>
                  <a:lnTo>
                    <a:pt x="2273922" y="391376"/>
                  </a:lnTo>
                </a:path>
                <a:path w="9213215" h="5260340">
                  <a:moveTo>
                    <a:pt x="2248941" y="391376"/>
                  </a:moveTo>
                  <a:lnTo>
                    <a:pt x="2223966" y="391376"/>
                  </a:lnTo>
                </a:path>
                <a:path w="9213215" h="5260340">
                  <a:moveTo>
                    <a:pt x="2198985" y="391376"/>
                  </a:moveTo>
                  <a:lnTo>
                    <a:pt x="2174005" y="391376"/>
                  </a:lnTo>
                </a:path>
                <a:path w="9213215" h="5260340">
                  <a:moveTo>
                    <a:pt x="2148979" y="391376"/>
                  </a:moveTo>
                  <a:lnTo>
                    <a:pt x="2123998" y="391376"/>
                  </a:lnTo>
                </a:path>
                <a:path w="9213215" h="5260340">
                  <a:moveTo>
                    <a:pt x="2098998" y="391376"/>
                  </a:moveTo>
                  <a:lnTo>
                    <a:pt x="2074017" y="391376"/>
                  </a:lnTo>
                </a:path>
                <a:path w="9213215" h="5260340">
                  <a:moveTo>
                    <a:pt x="2049043" y="391376"/>
                  </a:moveTo>
                  <a:lnTo>
                    <a:pt x="2024062" y="391376"/>
                  </a:lnTo>
                </a:path>
                <a:path w="9213215" h="5260340">
                  <a:moveTo>
                    <a:pt x="8895861" y="441351"/>
                  </a:moveTo>
                  <a:lnTo>
                    <a:pt x="8870842" y="441351"/>
                  </a:lnTo>
                </a:path>
                <a:path w="9213215" h="5260340">
                  <a:moveTo>
                    <a:pt x="8845823" y="441351"/>
                  </a:moveTo>
                  <a:lnTo>
                    <a:pt x="8830520" y="441351"/>
                  </a:lnTo>
                </a:path>
                <a:path w="9213215" h="5260340">
                  <a:moveTo>
                    <a:pt x="6496958" y="441351"/>
                  </a:moveTo>
                  <a:lnTo>
                    <a:pt x="6471939" y="441351"/>
                  </a:lnTo>
                </a:path>
                <a:path w="9213215" h="5260340">
                  <a:moveTo>
                    <a:pt x="6446983" y="441351"/>
                  </a:moveTo>
                  <a:lnTo>
                    <a:pt x="6422028" y="441351"/>
                  </a:lnTo>
                </a:path>
                <a:path w="9213215" h="5260340">
                  <a:moveTo>
                    <a:pt x="6397009" y="441351"/>
                  </a:moveTo>
                  <a:lnTo>
                    <a:pt x="6372053" y="441351"/>
                  </a:lnTo>
                </a:path>
                <a:path w="9213215" h="5260340">
                  <a:moveTo>
                    <a:pt x="6347034" y="441351"/>
                  </a:moveTo>
                  <a:lnTo>
                    <a:pt x="6341009" y="441351"/>
                  </a:lnTo>
                </a:path>
                <a:path w="9213215" h="5260340">
                  <a:moveTo>
                    <a:pt x="4947685" y="441351"/>
                  </a:moveTo>
                  <a:lnTo>
                    <a:pt x="4922729" y="441351"/>
                  </a:lnTo>
                </a:path>
                <a:path w="9213215" h="5260340">
                  <a:moveTo>
                    <a:pt x="4897710" y="441351"/>
                  </a:moveTo>
                  <a:lnTo>
                    <a:pt x="4872691" y="441351"/>
                  </a:lnTo>
                </a:path>
                <a:path w="9213215" h="5260340">
                  <a:moveTo>
                    <a:pt x="4847736" y="441351"/>
                  </a:moveTo>
                  <a:lnTo>
                    <a:pt x="4822717" y="441351"/>
                  </a:lnTo>
                </a:path>
                <a:path w="9213215" h="5260340">
                  <a:moveTo>
                    <a:pt x="4797761" y="441351"/>
                  </a:moveTo>
                  <a:lnTo>
                    <a:pt x="4772742" y="441351"/>
                  </a:lnTo>
                </a:path>
                <a:path w="9213215" h="5260340">
                  <a:moveTo>
                    <a:pt x="4747787" y="441351"/>
                  </a:moveTo>
                  <a:lnTo>
                    <a:pt x="4722768" y="441351"/>
                  </a:lnTo>
                </a:path>
                <a:path w="9213215" h="5260340">
                  <a:moveTo>
                    <a:pt x="3232804" y="441351"/>
                  </a:moveTo>
                  <a:lnTo>
                    <a:pt x="3223469" y="441351"/>
                  </a:lnTo>
                </a:path>
                <a:path w="9213215" h="5260340">
                  <a:moveTo>
                    <a:pt x="3198514" y="441351"/>
                  </a:moveTo>
                  <a:lnTo>
                    <a:pt x="3173495" y="441351"/>
                  </a:lnTo>
                </a:path>
                <a:path w="9213215" h="5260340">
                  <a:moveTo>
                    <a:pt x="3148539" y="441351"/>
                  </a:moveTo>
                  <a:lnTo>
                    <a:pt x="3123520" y="441351"/>
                  </a:lnTo>
                </a:path>
                <a:path w="9213215" h="5260340">
                  <a:moveTo>
                    <a:pt x="3098565" y="441351"/>
                  </a:moveTo>
                  <a:lnTo>
                    <a:pt x="3073546" y="441351"/>
                  </a:lnTo>
                </a:path>
                <a:path w="9213215" h="5260340">
                  <a:moveTo>
                    <a:pt x="3048590" y="441351"/>
                  </a:moveTo>
                  <a:lnTo>
                    <a:pt x="3023571" y="441351"/>
                  </a:lnTo>
                </a:path>
                <a:path w="9213215" h="5260340">
                  <a:moveTo>
                    <a:pt x="2998616" y="441351"/>
                  </a:moveTo>
                  <a:lnTo>
                    <a:pt x="2973597" y="441351"/>
                  </a:lnTo>
                </a:path>
                <a:path w="9213215" h="5260340">
                  <a:moveTo>
                    <a:pt x="2948578" y="441351"/>
                  </a:moveTo>
                  <a:lnTo>
                    <a:pt x="2923622" y="441351"/>
                  </a:lnTo>
                </a:path>
                <a:path w="9213215" h="5260340">
                  <a:moveTo>
                    <a:pt x="2898667" y="441351"/>
                  </a:moveTo>
                  <a:lnTo>
                    <a:pt x="2873648" y="441351"/>
                  </a:lnTo>
                </a:path>
                <a:path w="9213215" h="5260340">
                  <a:moveTo>
                    <a:pt x="2848667" y="441351"/>
                  </a:moveTo>
                  <a:lnTo>
                    <a:pt x="2823692" y="441351"/>
                  </a:lnTo>
                </a:path>
                <a:path w="9213215" h="5260340">
                  <a:moveTo>
                    <a:pt x="2798711" y="441351"/>
                  </a:moveTo>
                  <a:lnTo>
                    <a:pt x="2773686" y="441351"/>
                  </a:lnTo>
                </a:path>
                <a:path w="9213215" h="5260340">
                  <a:moveTo>
                    <a:pt x="2748705" y="441351"/>
                  </a:moveTo>
                  <a:lnTo>
                    <a:pt x="2723705" y="441351"/>
                  </a:lnTo>
                </a:path>
                <a:path w="9213215" h="5260340">
                  <a:moveTo>
                    <a:pt x="2698724" y="441351"/>
                  </a:moveTo>
                  <a:lnTo>
                    <a:pt x="2673750" y="441351"/>
                  </a:lnTo>
                </a:path>
                <a:path w="9213215" h="5260340">
                  <a:moveTo>
                    <a:pt x="2648769" y="441351"/>
                  </a:moveTo>
                  <a:lnTo>
                    <a:pt x="2623788" y="441351"/>
                  </a:lnTo>
                </a:path>
                <a:path w="9213215" h="5260340">
                  <a:moveTo>
                    <a:pt x="2598788" y="441351"/>
                  </a:moveTo>
                  <a:lnTo>
                    <a:pt x="2573782" y="441351"/>
                  </a:lnTo>
                </a:path>
                <a:path w="9213215" h="5260340">
                  <a:moveTo>
                    <a:pt x="2548782" y="441351"/>
                  </a:moveTo>
                  <a:lnTo>
                    <a:pt x="2523801" y="441351"/>
                  </a:lnTo>
                </a:path>
                <a:path w="9213215" h="5260340">
                  <a:moveTo>
                    <a:pt x="2498826" y="441351"/>
                  </a:moveTo>
                  <a:lnTo>
                    <a:pt x="2473845" y="441351"/>
                  </a:lnTo>
                </a:path>
                <a:path w="9213215" h="5260340">
                  <a:moveTo>
                    <a:pt x="2448845" y="441351"/>
                  </a:moveTo>
                  <a:lnTo>
                    <a:pt x="2423864" y="441351"/>
                  </a:lnTo>
                </a:path>
                <a:path w="9213215" h="5260340">
                  <a:moveTo>
                    <a:pt x="2398883" y="441351"/>
                  </a:moveTo>
                  <a:lnTo>
                    <a:pt x="2373909" y="441351"/>
                  </a:lnTo>
                </a:path>
                <a:path w="9213215" h="5260340">
                  <a:moveTo>
                    <a:pt x="2348877" y="441351"/>
                  </a:moveTo>
                  <a:lnTo>
                    <a:pt x="2323903" y="441351"/>
                  </a:lnTo>
                </a:path>
                <a:path w="9213215" h="5260340">
                  <a:moveTo>
                    <a:pt x="2298922" y="441351"/>
                  </a:moveTo>
                  <a:lnTo>
                    <a:pt x="2273922" y="441351"/>
                  </a:lnTo>
                </a:path>
                <a:path w="9213215" h="5260340">
                  <a:moveTo>
                    <a:pt x="2248941" y="441351"/>
                  </a:moveTo>
                  <a:lnTo>
                    <a:pt x="2223966" y="441351"/>
                  </a:lnTo>
                </a:path>
                <a:path w="9213215" h="5260340">
                  <a:moveTo>
                    <a:pt x="2198985" y="441351"/>
                  </a:moveTo>
                  <a:lnTo>
                    <a:pt x="2174005" y="441351"/>
                  </a:lnTo>
                </a:path>
                <a:path w="9213215" h="5260340">
                  <a:moveTo>
                    <a:pt x="2148979" y="441351"/>
                  </a:moveTo>
                  <a:lnTo>
                    <a:pt x="2123998" y="441351"/>
                  </a:lnTo>
                </a:path>
                <a:path w="9213215" h="5260340">
                  <a:moveTo>
                    <a:pt x="2098998" y="441351"/>
                  </a:moveTo>
                  <a:lnTo>
                    <a:pt x="2074017" y="441351"/>
                  </a:lnTo>
                </a:path>
                <a:path w="9213215" h="5260340">
                  <a:moveTo>
                    <a:pt x="2049043" y="441351"/>
                  </a:moveTo>
                  <a:lnTo>
                    <a:pt x="2024062" y="441351"/>
                  </a:lnTo>
                </a:path>
                <a:path w="9213215" h="5260340">
                  <a:moveTo>
                    <a:pt x="9028781" y="491302"/>
                  </a:moveTo>
                  <a:lnTo>
                    <a:pt x="9020765" y="491325"/>
                  </a:lnTo>
                </a:path>
                <a:path w="9213215" h="5260340">
                  <a:moveTo>
                    <a:pt x="8995810" y="491325"/>
                  </a:moveTo>
                  <a:lnTo>
                    <a:pt x="8970791" y="491325"/>
                  </a:lnTo>
                </a:path>
                <a:path w="9213215" h="5260340">
                  <a:moveTo>
                    <a:pt x="8945835" y="491325"/>
                  </a:moveTo>
                  <a:lnTo>
                    <a:pt x="8920816" y="491325"/>
                  </a:lnTo>
                </a:path>
                <a:path w="9213215" h="5260340">
                  <a:moveTo>
                    <a:pt x="8895861" y="491325"/>
                  </a:moveTo>
                  <a:lnTo>
                    <a:pt x="8870842" y="491325"/>
                  </a:lnTo>
                </a:path>
                <a:path w="9213215" h="5260340">
                  <a:moveTo>
                    <a:pt x="8845823" y="491325"/>
                  </a:moveTo>
                  <a:lnTo>
                    <a:pt x="8826483" y="491327"/>
                  </a:lnTo>
                </a:path>
                <a:path w="9213215" h="5260340">
                  <a:moveTo>
                    <a:pt x="6496958" y="491325"/>
                  </a:moveTo>
                  <a:lnTo>
                    <a:pt x="6471939" y="491325"/>
                  </a:lnTo>
                </a:path>
                <a:path w="9213215" h="5260340">
                  <a:moveTo>
                    <a:pt x="6446983" y="491325"/>
                  </a:moveTo>
                  <a:lnTo>
                    <a:pt x="6422028" y="491325"/>
                  </a:lnTo>
                </a:path>
                <a:path w="9213215" h="5260340">
                  <a:moveTo>
                    <a:pt x="6397009" y="491325"/>
                  </a:moveTo>
                  <a:lnTo>
                    <a:pt x="6372053" y="491325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9836633" y="2405507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0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4122654" y="2405507"/>
              <a:ext cx="8464550" cy="50165"/>
            </a:xfrm>
            <a:custGeom>
              <a:avLst/>
              <a:gdLst/>
              <a:ahLst/>
              <a:cxnLst/>
              <a:rect l="l" t="t" r="r" b="b"/>
              <a:pathLst>
                <a:path w="8464550" h="50164">
                  <a:moveTo>
                    <a:pt x="4320432" y="0"/>
                  </a:moveTo>
                  <a:lnTo>
                    <a:pt x="4295476" y="0"/>
                  </a:lnTo>
                </a:path>
                <a:path w="8464550" h="50164">
                  <a:moveTo>
                    <a:pt x="4270457" y="0"/>
                  </a:moveTo>
                  <a:lnTo>
                    <a:pt x="4245438" y="0"/>
                  </a:lnTo>
                </a:path>
                <a:path w="8464550" h="50164">
                  <a:moveTo>
                    <a:pt x="4220483" y="0"/>
                  </a:moveTo>
                  <a:lnTo>
                    <a:pt x="4195464" y="0"/>
                  </a:lnTo>
                </a:path>
                <a:path w="8464550" h="50164">
                  <a:moveTo>
                    <a:pt x="4170508" y="0"/>
                  </a:moveTo>
                  <a:lnTo>
                    <a:pt x="4145489" y="0"/>
                  </a:lnTo>
                </a:path>
                <a:path w="8464550" h="50164">
                  <a:moveTo>
                    <a:pt x="4120534" y="0"/>
                  </a:moveTo>
                  <a:lnTo>
                    <a:pt x="4095515" y="0"/>
                  </a:lnTo>
                </a:path>
                <a:path w="8464550" h="50164">
                  <a:moveTo>
                    <a:pt x="1571733" y="0"/>
                  </a:moveTo>
                  <a:lnTo>
                    <a:pt x="1546752" y="0"/>
                  </a:lnTo>
                </a:path>
                <a:path w="8464550" h="50164">
                  <a:moveTo>
                    <a:pt x="1521727" y="0"/>
                  </a:moveTo>
                  <a:lnTo>
                    <a:pt x="1496746" y="0"/>
                  </a:lnTo>
                </a:path>
                <a:path w="8464550" h="50164">
                  <a:moveTo>
                    <a:pt x="1471746" y="0"/>
                  </a:moveTo>
                  <a:lnTo>
                    <a:pt x="1446765" y="0"/>
                  </a:lnTo>
                </a:path>
                <a:path w="8464550" h="50164">
                  <a:moveTo>
                    <a:pt x="1421790" y="0"/>
                  </a:moveTo>
                  <a:lnTo>
                    <a:pt x="1396809" y="0"/>
                  </a:lnTo>
                </a:path>
                <a:path w="8464550" h="50164">
                  <a:moveTo>
                    <a:pt x="313098" y="5"/>
                  </a:moveTo>
                  <a:lnTo>
                    <a:pt x="297320" y="0"/>
                  </a:lnTo>
                </a:path>
                <a:path w="8464550" h="50164">
                  <a:moveTo>
                    <a:pt x="272339" y="0"/>
                  </a:moveTo>
                  <a:lnTo>
                    <a:pt x="247313" y="0"/>
                  </a:lnTo>
                </a:path>
                <a:path w="8464550" h="50164">
                  <a:moveTo>
                    <a:pt x="222332" y="0"/>
                  </a:moveTo>
                  <a:lnTo>
                    <a:pt x="197352" y="0"/>
                  </a:lnTo>
                </a:path>
                <a:path w="8464550" h="50164">
                  <a:moveTo>
                    <a:pt x="172377" y="0"/>
                  </a:moveTo>
                  <a:lnTo>
                    <a:pt x="147371" y="0"/>
                  </a:lnTo>
                </a:path>
                <a:path w="8464550" h="50164">
                  <a:moveTo>
                    <a:pt x="122396" y="0"/>
                  </a:moveTo>
                  <a:lnTo>
                    <a:pt x="97415" y="0"/>
                  </a:lnTo>
                </a:path>
                <a:path w="8464550" h="50164">
                  <a:moveTo>
                    <a:pt x="72441" y="0"/>
                  </a:moveTo>
                  <a:lnTo>
                    <a:pt x="47409" y="0"/>
                  </a:lnTo>
                </a:path>
                <a:path w="8464550" h="50164">
                  <a:moveTo>
                    <a:pt x="22434" y="0"/>
                  </a:moveTo>
                  <a:lnTo>
                    <a:pt x="0" y="7"/>
                  </a:lnTo>
                </a:path>
                <a:path w="8464550" h="50164">
                  <a:moveTo>
                    <a:pt x="8464235" y="49993"/>
                  </a:moveTo>
                  <a:lnTo>
                    <a:pt x="8443487" y="49974"/>
                  </a:lnTo>
                </a:path>
                <a:path w="8464550" h="50164">
                  <a:moveTo>
                    <a:pt x="8418468" y="49974"/>
                  </a:moveTo>
                  <a:lnTo>
                    <a:pt x="8393512" y="49974"/>
                  </a:lnTo>
                </a:path>
                <a:path w="8464550" h="50164">
                  <a:moveTo>
                    <a:pt x="8368557" y="49974"/>
                  </a:moveTo>
                  <a:lnTo>
                    <a:pt x="8343538" y="49974"/>
                  </a:lnTo>
                </a:path>
                <a:path w="8464550" h="50164">
                  <a:moveTo>
                    <a:pt x="8318582" y="49974"/>
                  </a:moveTo>
                  <a:lnTo>
                    <a:pt x="8293563" y="49974"/>
                  </a:lnTo>
                </a:path>
                <a:path w="8464550" h="50164">
                  <a:moveTo>
                    <a:pt x="8268608" y="49974"/>
                  </a:moveTo>
                  <a:lnTo>
                    <a:pt x="8243589" y="49974"/>
                  </a:lnTo>
                </a:path>
                <a:path w="8464550" h="50164">
                  <a:moveTo>
                    <a:pt x="8218570" y="49974"/>
                  </a:moveTo>
                  <a:lnTo>
                    <a:pt x="8195193" y="49978"/>
                  </a:lnTo>
                </a:path>
                <a:path w="8464550" h="50164">
                  <a:moveTo>
                    <a:pt x="5869705" y="49974"/>
                  </a:moveTo>
                  <a:lnTo>
                    <a:pt x="5844686" y="49974"/>
                  </a:lnTo>
                </a:path>
                <a:path w="8464550" h="50164">
                  <a:moveTo>
                    <a:pt x="5819730" y="49974"/>
                  </a:moveTo>
                  <a:lnTo>
                    <a:pt x="5794775" y="49974"/>
                  </a:lnTo>
                </a:path>
                <a:path w="8464550" h="50164">
                  <a:moveTo>
                    <a:pt x="5769756" y="49974"/>
                  </a:moveTo>
                  <a:lnTo>
                    <a:pt x="5744800" y="499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9836633" y="2455481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0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4170064" y="2455481"/>
              <a:ext cx="8460740" cy="50165"/>
            </a:xfrm>
            <a:custGeom>
              <a:avLst/>
              <a:gdLst/>
              <a:ahLst/>
              <a:cxnLst/>
              <a:rect l="l" t="t" r="r" b="b"/>
              <a:pathLst>
                <a:path w="8460740" h="50164">
                  <a:moveTo>
                    <a:pt x="4273022" y="0"/>
                  </a:moveTo>
                  <a:lnTo>
                    <a:pt x="4248067" y="0"/>
                  </a:lnTo>
                </a:path>
                <a:path w="8460740" h="50164">
                  <a:moveTo>
                    <a:pt x="4223048" y="0"/>
                  </a:moveTo>
                  <a:lnTo>
                    <a:pt x="4198029" y="0"/>
                  </a:lnTo>
                </a:path>
                <a:path w="8460740" h="50164">
                  <a:moveTo>
                    <a:pt x="4173073" y="0"/>
                  </a:moveTo>
                  <a:lnTo>
                    <a:pt x="4148054" y="0"/>
                  </a:lnTo>
                </a:path>
                <a:path w="8460740" h="50164">
                  <a:moveTo>
                    <a:pt x="4123099" y="0"/>
                  </a:moveTo>
                  <a:lnTo>
                    <a:pt x="4098080" y="0"/>
                  </a:lnTo>
                </a:path>
                <a:path w="8460740" h="50164">
                  <a:moveTo>
                    <a:pt x="4073124" y="0"/>
                  </a:moveTo>
                  <a:lnTo>
                    <a:pt x="4048105" y="0"/>
                  </a:lnTo>
                </a:path>
                <a:path w="8460740" h="50164">
                  <a:moveTo>
                    <a:pt x="1524323" y="0"/>
                  </a:moveTo>
                  <a:lnTo>
                    <a:pt x="1499342" y="0"/>
                  </a:lnTo>
                </a:path>
                <a:path w="8460740" h="50164">
                  <a:moveTo>
                    <a:pt x="1474317" y="0"/>
                  </a:moveTo>
                  <a:lnTo>
                    <a:pt x="1449336" y="0"/>
                  </a:lnTo>
                </a:path>
                <a:path w="8460740" h="50164">
                  <a:moveTo>
                    <a:pt x="1424336" y="0"/>
                  </a:moveTo>
                  <a:lnTo>
                    <a:pt x="1399355" y="0"/>
                  </a:lnTo>
                </a:path>
                <a:path w="8460740" h="50164">
                  <a:moveTo>
                    <a:pt x="1374381" y="0"/>
                  </a:moveTo>
                  <a:lnTo>
                    <a:pt x="1349400" y="0"/>
                  </a:lnTo>
                </a:path>
                <a:path w="8460740" h="50164">
                  <a:moveTo>
                    <a:pt x="224929" y="0"/>
                  </a:moveTo>
                  <a:lnTo>
                    <a:pt x="199904" y="0"/>
                  </a:lnTo>
                </a:path>
                <a:path w="8460740" h="50164">
                  <a:moveTo>
                    <a:pt x="174923" y="0"/>
                  </a:moveTo>
                  <a:lnTo>
                    <a:pt x="149942" y="0"/>
                  </a:lnTo>
                </a:path>
                <a:path w="8460740" h="50164">
                  <a:moveTo>
                    <a:pt x="124968" y="0"/>
                  </a:moveTo>
                  <a:lnTo>
                    <a:pt x="99961" y="0"/>
                  </a:lnTo>
                </a:path>
                <a:path w="8460740" h="50164">
                  <a:moveTo>
                    <a:pt x="74987" y="0"/>
                  </a:moveTo>
                  <a:lnTo>
                    <a:pt x="50006" y="0"/>
                  </a:lnTo>
                </a:path>
                <a:path w="8460740" h="50164">
                  <a:moveTo>
                    <a:pt x="25031" y="0"/>
                  </a:moveTo>
                  <a:lnTo>
                    <a:pt x="0" y="0"/>
                  </a:lnTo>
                </a:path>
                <a:path w="8460740" h="50164">
                  <a:moveTo>
                    <a:pt x="8460311" y="49997"/>
                  </a:moveTo>
                  <a:lnTo>
                    <a:pt x="8446115" y="49974"/>
                  </a:lnTo>
                </a:path>
                <a:path w="8460740" h="50164">
                  <a:moveTo>
                    <a:pt x="8421096" y="49974"/>
                  </a:moveTo>
                  <a:lnTo>
                    <a:pt x="8396077" y="49974"/>
                  </a:lnTo>
                </a:path>
                <a:path w="8460740" h="50164">
                  <a:moveTo>
                    <a:pt x="8371058" y="49974"/>
                  </a:moveTo>
                  <a:lnTo>
                    <a:pt x="8346103" y="49974"/>
                  </a:lnTo>
                </a:path>
                <a:path w="8460740" h="50164">
                  <a:moveTo>
                    <a:pt x="8321147" y="49974"/>
                  </a:moveTo>
                  <a:lnTo>
                    <a:pt x="8296128" y="49974"/>
                  </a:lnTo>
                </a:path>
                <a:path w="8460740" h="50164">
                  <a:moveTo>
                    <a:pt x="8271173" y="49974"/>
                  </a:moveTo>
                  <a:lnTo>
                    <a:pt x="8246154" y="49974"/>
                  </a:lnTo>
                </a:path>
                <a:path w="8460740" h="50164">
                  <a:moveTo>
                    <a:pt x="8221198" y="49974"/>
                  </a:moveTo>
                  <a:lnTo>
                    <a:pt x="8196179" y="49974"/>
                  </a:lnTo>
                </a:path>
                <a:path w="8460740" h="50164">
                  <a:moveTo>
                    <a:pt x="8171160" y="49974"/>
                  </a:moveTo>
                  <a:lnTo>
                    <a:pt x="8146205" y="49974"/>
                  </a:lnTo>
                </a:path>
                <a:path w="8460740" h="50164">
                  <a:moveTo>
                    <a:pt x="5822295" y="49974"/>
                  </a:moveTo>
                  <a:lnTo>
                    <a:pt x="5797276" y="49974"/>
                  </a:lnTo>
                </a:path>
                <a:path w="8460740" h="50164">
                  <a:moveTo>
                    <a:pt x="5772321" y="49974"/>
                  </a:moveTo>
                  <a:lnTo>
                    <a:pt x="5747365" y="49974"/>
                  </a:lnTo>
                </a:path>
                <a:path w="8460740" h="50164">
                  <a:moveTo>
                    <a:pt x="5722346" y="49974"/>
                  </a:moveTo>
                  <a:lnTo>
                    <a:pt x="5697391" y="4997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9836633" y="2505456"/>
              <a:ext cx="6350" cy="0"/>
            </a:xfrm>
            <a:custGeom>
              <a:avLst/>
              <a:gdLst/>
              <a:ahLst/>
              <a:cxnLst/>
              <a:rect l="l" t="t" r="r" b="b"/>
              <a:pathLst>
                <a:path w="6350" h="0">
                  <a:moveTo>
                    <a:pt x="0" y="0"/>
                  </a:moveTo>
                  <a:lnTo>
                    <a:pt x="5803" y="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3491402" y="2505454"/>
              <a:ext cx="9199880" cy="4648200"/>
            </a:xfrm>
            <a:custGeom>
              <a:avLst/>
              <a:gdLst/>
              <a:ahLst/>
              <a:cxnLst/>
              <a:rect l="l" t="t" r="r" b="b"/>
              <a:pathLst>
                <a:path w="9199880" h="4648200">
                  <a:moveTo>
                    <a:pt x="4951684" y="2"/>
                  </a:moveTo>
                  <a:lnTo>
                    <a:pt x="4926729" y="2"/>
                  </a:lnTo>
                </a:path>
                <a:path w="9199880" h="4648200">
                  <a:moveTo>
                    <a:pt x="4901710" y="2"/>
                  </a:moveTo>
                  <a:lnTo>
                    <a:pt x="4876691" y="2"/>
                  </a:lnTo>
                </a:path>
                <a:path w="9199880" h="4648200">
                  <a:moveTo>
                    <a:pt x="4851735" y="2"/>
                  </a:moveTo>
                  <a:lnTo>
                    <a:pt x="4826716" y="2"/>
                  </a:lnTo>
                </a:path>
                <a:path w="9199880" h="4648200">
                  <a:moveTo>
                    <a:pt x="4801761" y="2"/>
                  </a:moveTo>
                  <a:lnTo>
                    <a:pt x="4776742" y="2"/>
                  </a:lnTo>
                </a:path>
                <a:path w="9199880" h="4648200">
                  <a:moveTo>
                    <a:pt x="4751786" y="2"/>
                  </a:moveTo>
                  <a:lnTo>
                    <a:pt x="4726767" y="2"/>
                  </a:lnTo>
                </a:path>
                <a:path w="9199880" h="4648200">
                  <a:moveTo>
                    <a:pt x="2202985" y="2"/>
                  </a:moveTo>
                  <a:lnTo>
                    <a:pt x="2178004" y="2"/>
                  </a:lnTo>
                </a:path>
                <a:path w="9199880" h="4648200">
                  <a:moveTo>
                    <a:pt x="2152979" y="2"/>
                  </a:moveTo>
                  <a:lnTo>
                    <a:pt x="2127998" y="2"/>
                  </a:lnTo>
                </a:path>
                <a:path w="9199880" h="4648200">
                  <a:moveTo>
                    <a:pt x="2102998" y="2"/>
                  </a:moveTo>
                  <a:lnTo>
                    <a:pt x="2078017" y="2"/>
                  </a:lnTo>
                </a:path>
                <a:path w="9199880" h="4648200">
                  <a:moveTo>
                    <a:pt x="2053043" y="2"/>
                  </a:moveTo>
                  <a:lnTo>
                    <a:pt x="2028062" y="2"/>
                  </a:lnTo>
                </a:path>
                <a:path w="9199880" h="4648200">
                  <a:moveTo>
                    <a:pt x="891691" y="0"/>
                  </a:moveTo>
                  <a:lnTo>
                    <a:pt x="878566" y="2"/>
                  </a:lnTo>
                </a:path>
                <a:path w="9199880" h="4648200">
                  <a:moveTo>
                    <a:pt x="853585" y="2"/>
                  </a:moveTo>
                  <a:lnTo>
                    <a:pt x="828604" y="2"/>
                  </a:lnTo>
                </a:path>
                <a:path w="9199880" h="4648200">
                  <a:moveTo>
                    <a:pt x="803630" y="2"/>
                  </a:moveTo>
                  <a:lnTo>
                    <a:pt x="778623" y="2"/>
                  </a:lnTo>
                </a:path>
                <a:path w="9199880" h="4648200">
                  <a:moveTo>
                    <a:pt x="753649" y="2"/>
                  </a:moveTo>
                  <a:lnTo>
                    <a:pt x="728668" y="2"/>
                  </a:lnTo>
                </a:path>
                <a:path w="9199880" h="4648200">
                  <a:moveTo>
                    <a:pt x="703693" y="2"/>
                  </a:moveTo>
                  <a:lnTo>
                    <a:pt x="684819" y="1"/>
                  </a:lnTo>
                </a:path>
                <a:path w="9199880" h="4648200">
                  <a:moveTo>
                    <a:pt x="9149733" y="49976"/>
                  </a:moveTo>
                  <a:lnTo>
                    <a:pt x="9124777" y="49976"/>
                  </a:lnTo>
                </a:path>
                <a:path w="9199880" h="4648200">
                  <a:moveTo>
                    <a:pt x="9099758" y="49976"/>
                  </a:moveTo>
                  <a:lnTo>
                    <a:pt x="9074739" y="49976"/>
                  </a:lnTo>
                </a:path>
                <a:path w="9199880" h="4648200">
                  <a:moveTo>
                    <a:pt x="9049720" y="49976"/>
                  </a:moveTo>
                  <a:lnTo>
                    <a:pt x="9024765" y="49976"/>
                  </a:lnTo>
                </a:path>
                <a:path w="9199880" h="4648200">
                  <a:moveTo>
                    <a:pt x="8999809" y="49976"/>
                  </a:moveTo>
                  <a:lnTo>
                    <a:pt x="8974790" y="49976"/>
                  </a:lnTo>
                </a:path>
                <a:path w="9199880" h="4648200">
                  <a:moveTo>
                    <a:pt x="8949835" y="49976"/>
                  </a:moveTo>
                  <a:lnTo>
                    <a:pt x="8924816" y="49976"/>
                  </a:lnTo>
                </a:path>
                <a:path w="9199880" h="4648200">
                  <a:moveTo>
                    <a:pt x="8899860" y="49976"/>
                  </a:moveTo>
                  <a:lnTo>
                    <a:pt x="8874841" y="49976"/>
                  </a:lnTo>
                </a:path>
                <a:path w="9199880" h="4648200">
                  <a:moveTo>
                    <a:pt x="8849822" y="49976"/>
                  </a:moveTo>
                  <a:lnTo>
                    <a:pt x="8824867" y="49976"/>
                  </a:lnTo>
                </a:path>
                <a:path w="9199880" h="4648200">
                  <a:moveTo>
                    <a:pt x="8799911" y="49976"/>
                  </a:moveTo>
                  <a:lnTo>
                    <a:pt x="8794928" y="49954"/>
                  </a:lnTo>
                </a:path>
                <a:path w="9199880" h="4648200">
                  <a:moveTo>
                    <a:pt x="6500957" y="49976"/>
                  </a:moveTo>
                  <a:lnTo>
                    <a:pt x="6475938" y="49976"/>
                  </a:lnTo>
                </a:path>
                <a:path w="9199880" h="4648200">
                  <a:moveTo>
                    <a:pt x="6450983" y="49976"/>
                  </a:moveTo>
                  <a:lnTo>
                    <a:pt x="6426027" y="49976"/>
                  </a:lnTo>
                </a:path>
                <a:path w="9199880" h="4648200">
                  <a:moveTo>
                    <a:pt x="6401008" y="49976"/>
                  </a:moveTo>
                  <a:lnTo>
                    <a:pt x="6376053" y="49976"/>
                  </a:lnTo>
                </a:path>
                <a:path w="9199880" h="4648200">
                  <a:moveTo>
                    <a:pt x="6351034" y="49976"/>
                  </a:moveTo>
                  <a:lnTo>
                    <a:pt x="6345196" y="49976"/>
                  </a:lnTo>
                </a:path>
                <a:path w="9199880" h="4648200">
                  <a:moveTo>
                    <a:pt x="4951684" y="49976"/>
                  </a:moveTo>
                  <a:lnTo>
                    <a:pt x="4926729" y="49976"/>
                  </a:lnTo>
                </a:path>
                <a:path w="9199880" h="4648200">
                  <a:moveTo>
                    <a:pt x="4901710" y="49976"/>
                  </a:moveTo>
                  <a:lnTo>
                    <a:pt x="4876691" y="49976"/>
                  </a:lnTo>
                </a:path>
                <a:path w="9199880" h="4648200">
                  <a:moveTo>
                    <a:pt x="4851735" y="49976"/>
                  </a:moveTo>
                  <a:lnTo>
                    <a:pt x="4826716" y="49976"/>
                  </a:lnTo>
                </a:path>
                <a:path w="9199880" h="4648200">
                  <a:moveTo>
                    <a:pt x="4801761" y="49976"/>
                  </a:moveTo>
                  <a:lnTo>
                    <a:pt x="4776742" y="49976"/>
                  </a:lnTo>
                </a:path>
                <a:path w="9199880" h="4648200">
                  <a:moveTo>
                    <a:pt x="4751786" y="49976"/>
                  </a:moveTo>
                  <a:lnTo>
                    <a:pt x="4726767" y="49976"/>
                  </a:lnTo>
                </a:path>
                <a:path w="9199880" h="4648200">
                  <a:moveTo>
                    <a:pt x="2202985" y="49976"/>
                  </a:moveTo>
                  <a:lnTo>
                    <a:pt x="2178004" y="49976"/>
                  </a:lnTo>
                </a:path>
                <a:path w="9199880" h="4648200">
                  <a:moveTo>
                    <a:pt x="2152979" y="49976"/>
                  </a:moveTo>
                  <a:lnTo>
                    <a:pt x="2127998" y="49976"/>
                  </a:lnTo>
                </a:path>
                <a:path w="9199880" h="4648200">
                  <a:moveTo>
                    <a:pt x="2102998" y="49976"/>
                  </a:moveTo>
                  <a:lnTo>
                    <a:pt x="2078017" y="49976"/>
                  </a:lnTo>
                </a:path>
                <a:path w="9199880" h="4648200">
                  <a:moveTo>
                    <a:pt x="2053043" y="49976"/>
                  </a:moveTo>
                  <a:lnTo>
                    <a:pt x="2028062" y="49976"/>
                  </a:lnTo>
                </a:path>
                <a:path w="9199880" h="4648200">
                  <a:moveTo>
                    <a:pt x="888935" y="49976"/>
                  </a:moveTo>
                  <a:lnTo>
                    <a:pt x="878566" y="49976"/>
                  </a:lnTo>
                </a:path>
                <a:path w="9199880" h="4648200">
                  <a:moveTo>
                    <a:pt x="853585" y="49976"/>
                  </a:moveTo>
                  <a:lnTo>
                    <a:pt x="828604" y="49976"/>
                  </a:lnTo>
                </a:path>
                <a:path w="9199880" h="4648200">
                  <a:moveTo>
                    <a:pt x="803630" y="49976"/>
                  </a:moveTo>
                  <a:lnTo>
                    <a:pt x="778623" y="49976"/>
                  </a:lnTo>
                </a:path>
                <a:path w="9199880" h="4648200">
                  <a:moveTo>
                    <a:pt x="753649" y="49976"/>
                  </a:moveTo>
                  <a:lnTo>
                    <a:pt x="728668" y="49976"/>
                  </a:lnTo>
                </a:path>
                <a:path w="9199880" h="4648200">
                  <a:moveTo>
                    <a:pt x="703693" y="49976"/>
                  </a:moveTo>
                  <a:lnTo>
                    <a:pt x="687367" y="49976"/>
                  </a:lnTo>
                </a:path>
                <a:path w="9199880" h="4648200">
                  <a:moveTo>
                    <a:pt x="9192129" y="99959"/>
                  </a:moveTo>
                  <a:lnTo>
                    <a:pt x="9174688" y="99951"/>
                  </a:lnTo>
                </a:path>
                <a:path w="9199880" h="4648200">
                  <a:moveTo>
                    <a:pt x="9149733" y="99951"/>
                  </a:moveTo>
                  <a:lnTo>
                    <a:pt x="9124777" y="99951"/>
                  </a:lnTo>
                </a:path>
                <a:path w="9199880" h="4648200">
                  <a:moveTo>
                    <a:pt x="9099758" y="99951"/>
                  </a:moveTo>
                  <a:lnTo>
                    <a:pt x="9074739" y="99951"/>
                  </a:lnTo>
                </a:path>
                <a:path w="9199880" h="4648200">
                  <a:moveTo>
                    <a:pt x="9049720" y="99951"/>
                  </a:moveTo>
                  <a:lnTo>
                    <a:pt x="9024765" y="99951"/>
                  </a:lnTo>
                </a:path>
                <a:path w="9199880" h="4648200">
                  <a:moveTo>
                    <a:pt x="8999809" y="99951"/>
                  </a:moveTo>
                  <a:lnTo>
                    <a:pt x="8974790" y="99951"/>
                  </a:lnTo>
                </a:path>
                <a:path w="9199880" h="4648200">
                  <a:moveTo>
                    <a:pt x="8949835" y="99951"/>
                  </a:moveTo>
                  <a:lnTo>
                    <a:pt x="8924816" y="99951"/>
                  </a:lnTo>
                </a:path>
                <a:path w="9199880" h="4648200">
                  <a:moveTo>
                    <a:pt x="8899860" y="99951"/>
                  </a:moveTo>
                  <a:lnTo>
                    <a:pt x="8874841" y="99951"/>
                  </a:lnTo>
                </a:path>
                <a:path w="9199880" h="4648200">
                  <a:moveTo>
                    <a:pt x="8849822" y="99951"/>
                  </a:moveTo>
                  <a:lnTo>
                    <a:pt x="8824867" y="99951"/>
                  </a:lnTo>
                </a:path>
                <a:path w="9199880" h="4648200">
                  <a:moveTo>
                    <a:pt x="8799911" y="99951"/>
                  </a:moveTo>
                  <a:lnTo>
                    <a:pt x="8774892" y="99951"/>
                  </a:lnTo>
                </a:path>
                <a:path w="9199880" h="4648200">
                  <a:moveTo>
                    <a:pt x="6500957" y="99951"/>
                  </a:moveTo>
                  <a:lnTo>
                    <a:pt x="6475938" y="99951"/>
                  </a:lnTo>
                </a:path>
                <a:path w="9199880" h="4648200">
                  <a:moveTo>
                    <a:pt x="6450983" y="99951"/>
                  </a:moveTo>
                  <a:lnTo>
                    <a:pt x="6426027" y="99951"/>
                  </a:lnTo>
                </a:path>
                <a:path w="9199880" h="4648200">
                  <a:moveTo>
                    <a:pt x="6401008" y="99951"/>
                  </a:moveTo>
                  <a:lnTo>
                    <a:pt x="6376053" y="99951"/>
                  </a:lnTo>
                </a:path>
                <a:path w="9199880" h="4648200">
                  <a:moveTo>
                    <a:pt x="6351034" y="99951"/>
                  </a:moveTo>
                  <a:lnTo>
                    <a:pt x="6345243" y="99951"/>
                  </a:lnTo>
                </a:path>
                <a:path w="9199880" h="4648200">
                  <a:moveTo>
                    <a:pt x="4951684" y="99951"/>
                  </a:moveTo>
                  <a:lnTo>
                    <a:pt x="4926729" y="99951"/>
                  </a:lnTo>
                </a:path>
                <a:path w="9199880" h="4648200">
                  <a:moveTo>
                    <a:pt x="4901710" y="99951"/>
                  </a:moveTo>
                  <a:lnTo>
                    <a:pt x="4876691" y="99951"/>
                  </a:lnTo>
                </a:path>
                <a:path w="9199880" h="4648200">
                  <a:moveTo>
                    <a:pt x="4851735" y="99951"/>
                  </a:moveTo>
                  <a:lnTo>
                    <a:pt x="4826716" y="99951"/>
                  </a:lnTo>
                </a:path>
                <a:path w="9199880" h="4648200">
                  <a:moveTo>
                    <a:pt x="4801761" y="99951"/>
                  </a:moveTo>
                  <a:lnTo>
                    <a:pt x="4776742" y="99951"/>
                  </a:lnTo>
                </a:path>
                <a:path w="9199880" h="4648200">
                  <a:moveTo>
                    <a:pt x="4751786" y="99951"/>
                  </a:moveTo>
                  <a:lnTo>
                    <a:pt x="4726767" y="99951"/>
                  </a:lnTo>
                </a:path>
                <a:path w="9199880" h="4648200">
                  <a:moveTo>
                    <a:pt x="2202985" y="99951"/>
                  </a:moveTo>
                  <a:lnTo>
                    <a:pt x="2178004" y="99951"/>
                  </a:lnTo>
                </a:path>
                <a:path w="9199880" h="4648200">
                  <a:moveTo>
                    <a:pt x="2152979" y="99951"/>
                  </a:moveTo>
                  <a:lnTo>
                    <a:pt x="2127998" y="99951"/>
                  </a:lnTo>
                </a:path>
                <a:path w="9199880" h="4648200">
                  <a:moveTo>
                    <a:pt x="2102998" y="99951"/>
                  </a:moveTo>
                  <a:lnTo>
                    <a:pt x="2078017" y="99951"/>
                  </a:lnTo>
                </a:path>
                <a:path w="9199880" h="4648200">
                  <a:moveTo>
                    <a:pt x="2053043" y="99951"/>
                  </a:moveTo>
                  <a:lnTo>
                    <a:pt x="2028062" y="99951"/>
                  </a:lnTo>
                </a:path>
                <a:path w="9199880" h="4648200">
                  <a:moveTo>
                    <a:pt x="888909" y="99951"/>
                  </a:moveTo>
                  <a:lnTo>
                    <a:pt x="878566" y="99951"/>
                  </a:lnTo>
                </a:path>
                <a:path w="9199880" h="4648200">
                  <a:moveTo>
                    <a:pt x="853585" y="99951"/>
                  </a:moveTo>
                  <a:lnTo>
                    <a:pt x="828604" y="99951"/>
                  </a:lnTo>
                </a:path>
                <a:path w="9199880" h="4648200">
                  <a:moveTo>
                    <a:pt x="803630" y="99951"/>
                  </a:moveTo>
                  <a:lnTo>
                    <a:pt x="778623" y="99951"/>
                  </a:lnTo>
                </a:path>
                <a:path w="9199880" h="4648200">
                  <a:moveTo>
                    <a:pt x="753649" y="99951"/>
                  </a:moveTo>
                  <a:lnTo>
                    <a:pt x="728668" y="99951"/>
                  </a:lnTo>
                </a:path>
                <a:path w="9199880" h="4648200">
                  <a:moveTo>
                    <a:pt x="703693" y="99951"/>
                  </a:moveTo>
                  <a:lnTo>
                    <a:pt x="687367" y="99951"/>
                  </a:lnTo>
                </a:path>
                <a:path w="9199880" h="4648200">
                  <a:moveTo>
                    <a:pt x="9199707" y="149925"/>
                  </a:moveTo>
                  <a:lnTo>
                    <a:pt x="9174688" y="149925"/>
                  </a:lnTo>
                </a:path>
                <a:path w="9199880" h="4648200">
                  <a:moveTo>
                    <a:pt x="9149733" y="149925"/>
                  </a:moveTo>
                  <a:lnTo>
                    <a:pt x="9124777" y="149925"/>
                  </a:lnTo>
                </a:path>
                <a:path w="9199880" h="4648200">
                  <a:moveTo>
                    <a:pt x="9099758" y="149925"/>
                  </a:moveTo>
                  <a:lnTo>
                    <a:pt x="9074739" y="149925"/>
                  </a:lnTo>
                </a:path>
                <a:path w="9199880" h="4648200">
                  <a:moveTo>
                    <a:pt x="9049720" y="149925"/>
                  </a:moveTo>
                  <a:lnTo>
                    <a:pt x="9024765" y="149925"/>
                  </a:lnTo>
                </a:path>
                <a:path w="9199880" h="4648200">
                  <a:moveTo>
                    <a:pt x="8999809" y="149925"/>
                  </a:moveTo>
                  <a:lnTo>
                    <a:pt x="8974790" y="149925"/>
                  </a:lnTo>
                </a:path>
                <a:path w="9199880" h="4648200">
                  <a:moveTo>
                    <a:pt x="8949835" y="149925"/>
                  </a:moveTo>
                  <a:lnTo>
                    <a:pt x="8924816" y="149925"/>
                  </a:lnTo>
                </a:path>
                <a:path w="9199880" h="4648200">
                  <a:moveTo>
                    <a:pt x="8899860" y="149925"/>
                  </a:moveTo>
                  <a:lnTo>
                    <a:pt x="8874841" y="149925"/>
                  </a:lnTo>
                </a:path>
                <a:path w="9199880" h="4648200">
                  <a:moveTo>
                    <a:pt x="8849822" y="149925"/>
                  </a:moveTo>
                  <a:lnTo>
                    <a:pt x="8824867" y="149925"/>
                  </a:lnTo>
                </a:path>
                <a:path w="9199880" h="4648200">
                  <a:moveTo>
                    <a:pt x="8799911" y="149925"/>
                  </a:moveTo>
                  <a:lnTo>
                    <a:pt x="8774892" y="149925"/>
                  </a:lnTo>
                </a:path>
                <a:path w="9199880" h="4648200">
                  <a:moveTo>
                    <a:pt x="8749937" y="149925"/>
                  </a:moveTo>
                  <a:lnTo>
                    <a:pt x="8724918" y="149925"/>
                  </a:lnTo>
                </a:path>
                <a:path w="9199880" h="4648200">
                  <a:moveTo>
                    <a:pt x="6500957" y="149925"/>
                  </a:moveTo>
                  <a:lnTo>
                    <a:pt x="6475938" y="149925"/>
                  </a:lnTo>
                </a:path>
                <a:path w="9199880" h="4648200">
                  <a:moveTo>
                    <a:pt x="6450983" y="149925"/>
                  </a:moveTo>
                  <a:lnTo>
                    <a:pt x="6426027" y="149925"/>
                  </a:lnTo>
                </a:path>
                <a:path w="9199880" h="4648200">
                  <a:moveTo>
                    <a:pt x="6401008" y="149925"/>
                  </a:moveTo>
                  <a:lnTo>
                    <a:pt x="6376053" y="149925"/>
                  </a:lnTo>
                </a:path>
                <a:path w="9199880" h="4648200">
                  <a:moveTo>
                    <a:pt x="6351034" y="149925"/>
                  </a:moveTo>
                  <a:lnTo>
                    <a:pt x="6345273" y="149925"/>
                  </a:lnTo>
                </a:path>
                <a:path w="9199880" h="4648200">
                  <a:moveTo>
                    <a:pt x="4951684" y="149925"/>
                  </a:moveTo>
                  <a:lnTo>
                    <a:pt x="4926729" y="149925"/>
                  </a:lnTo>
                </a:path>
                <a:path w="9199880" h="4648200">
                  <a:moveTo>
                    <a:pt x="4901710" y="149925"/>
                  </a:moveTo>
                  <a:lnTo>
                    <a:pt x="4876691" y="149925"/>
                  </a:lnTo>
                </a:path>
                <a:path w="9199880" h="4648200">
                  <a:moveTo>
                    <a:pt x="4851735" y="149925"/>
                  </a:moveTo>
                  <a:lnTo>
                    <a:pt x="4826716" y="149925"/>
                  </a:lnTo>
                </a:path>
                <a:path w="9199880" h="4648200">
                  <a:moveTo>
                    <a:pt x="4801761" y="149925"/>
                  </a:moveTo>
                  <a:lnTo>
                    <a:pt x="4776742" y="149925"/>
                  </a:lnTo>
                </a:path>
                <a:path w="9199880" h="4648200">
                  <a:moveTo>
                    <a:pt x="4751786" y="149925"/>
                  </a:moveTo>
                  <a:lnTo>
                    <a:pt x="4726767" y="149925"/>
                  </a:lnTo>
                </a:path>
                <a:path w="9199880" h="4648200">
                  <a:moveTo>
                    <a:pt x="4701812" y="149925"/>
                  </a:moveTo>
                  <a:lnTo>
                    <a:pt x="4699183" y="149911"/>
                  </a:lnTo>
                </a:path>
                <a:path w="9199880" h="4648200">
                  <a:moveTo>
                    <a:pt x="2202985" y="149925"/>
                  </a:moveTo>
                  <a:lnTo>
                    <a:pt x="2178004" y="149925"/>
                  </a:lnTo>
                </a:path>
                <a:path w="9199880" h="4648200">
                  <a:moveTo>
                    <a:pt x="2152979" y="149925"/>
                  </a:moveTo>
                  <a:lnTo>
                    <a:pt x="2127998" y="149925"/>
                  </a:lnTo>
                </a:path>
                <a:path w="9199880" h="4648200">
                  <a:moveTo>
                    <a:pt x="2102998" y="149925"/>
                  </a:moveTo>
                  <a:lnTo>
                    <a:pt x="2078017" y="149925"/>
                  </a:lnTo>
                </a:path>
                <a:path w="9199880" h="4648200">
                  <a:moveTo>
                    <a:pt x="2053043" y="149925"/>
                  </a:moveTo>
                  <a:lnTo>
                    <a:pt x="2028062" y="149925"/>
                  </a:lnTo>
                </a:path>
                <a:path w="9199880" h="4648200">
                  <a:moveTo>
                    <a:pt x="2003062" y="149925"/>
                  </a:moveTo>
                  <a:lnTo>
                    <a:pt x="1996148" y="149946"/>
                  </a:lnTo>
                </a:path>
                <a:path w="9199880" h="4648200">
                  <a:moveTo>
                    <a:pt x="894001" y="149928"/>
                  </a:moveTo>
                  <a:lnTo>
                    <a:pt x="888909" y="149925"/>
                  </a:lnTo>
                </a:path>
                <a:path w="9199880" h="4648200">
                  <a:moveTo>
                    <a:pt x="888882" y="149925"/>
                  </a:moveTo>
                  <a:lnTo>
                    <a:pt x="878566" y="149925"/>
                  </a:lnTo>
                </a:path>
                <a:path w="9199880" h="4648200">
                  <a:moveTo>
                    <a:pt x="853585" y="149925"/>
                  </a:moveTo>
                  <a:lnTo>
                    <a:pt x="828604" y="149925"/>
                  </a:lnTo>
                </a:path>
                <a:path w="9199880" h="4648200">
                  <a:moveTo>
                    <a:pt x="803630" y="149925"/>
                  </a:moveTo>
                  <a:lnTo>
                    <a:pt x="778623" y="149925"/>
                  </a:lnTo>
                </a:path>
                <a:path w="9199880" h="4648200">
                  <a:moveTo>
                    <a:pt x="753649" y="149925"/>
                  </a:moveTo>
                  <a:lnTo>
                    <a:pt x="728668" y="149925"/>
                  </a:lnTo>
                </a:path>
                <a:path w="9199880" h="4648200">
                  <a:moveTo>
                    <a:pt x="703693" y="149925"/>
                  </a:moveTo>
                  <a:lnTo>
                    <a:pt x="687367" y="149925"/>
                  </a:lnTo>
                </a:path>
                <a:path w="9199880" h="4648200">
                  <a:moveTo>
                    <a:pt x="687342" y="149925"/>
                  </a:moveTo>
                  <a:lnTo>
                    <a:pt x="682256" y="149929"/>
                  </a:lnTo>
                </a:path>
                <a:path w="9199880" h="4648200">
                  <a:moveTo>
                    <a:pt x="9199707" y="199900"/>
                  </a:moveTo>
                  <a:lnTo>
                    <a:pt x="9174688" y="199900"/>
                  </a:lnTo>
                </a:path>
                <a:path w="9199880" h="4648200">
                  <a:moveTo>
                    <a:pt x="9149733" y="199900"/>
                  </a:moveTo>
                  <a:lnTo>
                    <a:pt x="9124777" y="199900"/>
                  </a:lnTo>
                </a:path>
                <a:path w="9199880" h="4648200">
                  <a:moveTo>
                    <a:pt x="9099758" y="199900"/>
                  </a:moveTo>
                  <a:lnTo>
                    <a:pt x="9074739" y="199900"/>
                  </a:lnTo>
                </a:path>
                <a:path w="9199880" h="4648200">
                  <a:moveTo>
                    <a:pt x="9049720" y="199900"/>
                  </a:moveTo>
                  <a:lnTo>
                    <a:pt x="9024765" y="199900"/>
                  </a:lnTo>
                </a:path>
                <a:path w="9199880" h="4648200">
                  <a:moveTo>
                    <a:pt x="8999809" y="199900"/>
                  </a:moveTo>
                  <a:lnTo>
                    <a:pt x="8974790" y="199900"/>
                  </a:lnTo>
                </a:path>
                <a:path w="9199880" h="4648200">
                  <a:moveTo>
                    <a:pt x="8949835" y="199900"/>
                  </a:moveTo>
                  <a:lnTo>
                    <a:pt x="8924816" y="199900"/>
                  </a:lnTo>
                </a:path>
                <a:path w="9199880" h="4648200">
                  <a:moveTo>
                    <a:pt x="8899860" y="199900"/>
                  </a:moveTo>
                  <a:lnTo>
                    <a:pt x="8874841" y="199900"/>
                  </a:lnTo>
                </a:path>
                <a:path w="9199880" h="4648200">
                  <a:moveTo>
                    <a:pt x="8849822" y="199900"/>
                  </a:moveTo>
                  <a:lnTo>
                    <a:pt x="8824867" y="199900"/>
                  </a:lnTo>
                </a:path>
                <a:path w="9199880" h="4648200">
                  <a:moveTo>
                    <a:pt x="8799911" y="199900"/>
                  </a:moveTo>
                  <a:lnTo>
                    <a:pt x="8774892" y="199900"/>
                  </a:lnTo>
                </a:path>
                <a:path w="9199880" h="4648200">
                  <a:moveTo>
                    <a:pt x="8749937" y="199900"/>
                  </a:moveTo>
                  <a:lnTo>
                    <a:pt x="8724918" y="199900"/>
                  </a:lnTo>
                </a:path>
                <a:path w="9199880" h="4648200">
                  <a:moveTo>
                    <a:pt x="8699962" y="199900"/>
                  </a:moveTo>
                  <a:lnTo>
                    <a:pt x="8674943" y="199900"/>
                  </a:lnTo>
                </a:path>
                <a:path w="9199880" h="4648200">
                  <a:moveTo>
                    <a:pt x="6500957" y="199900"/>
                  </a:moveTo>
                  <a:lnTo>
                    <a:pt x="6475938" y="199900"/>
                  </a:lnTo>
                </a:path>
                <a:path w="9199880" h="4648200">
                  <a:moveTo>
                    <a:pt x="6450983" y="199900"/>
                  </a:moveTo>
                  <a:lnTo>
                    <a:pt x="6426027" y="199900"/>
                  </a:lnTo>
                </a:path>
                <a:path w="9199880" h="4648200">
                  <a:moveTo>
                    <a:pt x="6401008" y="199900"/>
                  </a:moveTo>
                  <a:lnTo>
                    <a:pt x="6376053" y="199900"/>
                  </a:lnTo>
                </a:path>
                <a:path w="9199880" h="4648200">
                  <a:moveTo>
                    <a:pt x="6351034" y="199900"/>
                  </a:moveTo>
                  <a:lnTo>
                    <a:pt x="6345291" y="199900"/>
                  </a:lnTo>
                </a:path>
                <a:path w="9199880" h="4648200">
                  <a:moveTo>
                    <a:pt x="4951684" y="199900"/>
                  </a:moveTo>
                  <a:lnTo>
                    <a:pt x="4926729" y="199900"/>
                  </a:lnTo>
                </a:path>
                <a:path w="9199880" h="4648200">
                  <a:moveTo>
                    <a:pt x="4901710" y="199900"/>
                  </a:moveTo>
                  <a:lnTo>
                    <a:pt x="4876691" y="199900"/>
                  </a:lnTo>
                </a:path>
                <a:path w="9199880" h="4648200">
                  <a:moveTo>
                    <a:pt x="4851735" y="199900"/>
                  </a:moveTo>
                  <a:lnTo>
                    <a:pt x="4826716" y="199900"/>
                  </a:lnTo>
                </a:path>
                <a:path w="9199880" h="4648200">
                  <a:moveTo>
                    <a:pt x="4801761" y="199900"/>
                  </a:moveTo>
                  <a:lnTo>
                    <a:pt x="4776742" y="199900"/>
                  </a:lnTo>
                </a:path>
                <a:path w="9199880" h="4648200">
                  <a:moveTo>
                    <a:pt x="4751786" y="199900"/>
                  </a:moveTo>
                  <a:lnTo>
                    <a:pt x="4726767" y="199900"/>
                  </a:lnTo>
                </a:path>
                <a:path w="9199880" h="4648200">
                  <a:moveTo>
                    <a:pt x="4701812" y="199900"/>
                  </a:moveTo>
                  <a:lnTo>
                    <a:pt x="4676793" y="199900"/>
                  </a:lnTo>
                </a:path>
                <a:path w="9199880" h="4648200">
                  <a:moveTo>
                    <a:pt x="4651774" y="199900"/>
                  </a:moveTo>
                  <a:lnTo>
                    <a:pt x="4626818" y="199900"/>
                  </a:lnTo>
                </a:path>
                <a:path w="9199880" h="4648200">
                  <a:moveTo>
                    <a:pt x="4601863" y="199900"/>
                  </a:moveTo>
                  <a:lnTo>
                    <a:pt x="4576844" y="199900"/>
                  </a:lnTo>
                </a:path>
                <a:path w="9199880" h="4648200">
                  <a:moveTo>
                    <a:pt x="4551888" y="199900"/>
                  </a:moveTo>
                  <a:lnTo>
                    <a:pt x="4526869" y="199900"/>
                  </a:lnTo>
                </a:path>
                <a:path w="9199880" h="4648200">
                  <a:moveTo>
                    <a:pt x="4501914" y="199900"/>
                  </a:moveTo>
                  <a:lnTo>
                    <a:pt x="4476958" y="199900"/>
                  </a:lnTo>
                </a:path>
                <a:path w="9199880" h="4648200">
                  <a:moveTo>
                    <a:pt x="4451876" y="199900"/>
                  </a:moveTo>
                  <a:lnTo>
                    <a:pt x="4426920" y="199900"/>
                  </a:lnTo>
                </a:path>
                <a:path w="9199880" h="4648200">
                  <a:moveTo>
                    <a:pt x="4401965" y="199900"/>
                  </a:moveTo>
                  <a:lnTo>
                    <a:pt x="4376946" y="199900"/>
                  </a:lnTo>
                </a:path>
                <a:path w="9199880" h="4648200">
                  <a:moveTo>
                    <a:pt x="4351990" y="199900"/>
                  </a:moveTo>
                  <a:lnTo>
                    <a:pt x="4326971" y="199900"/>
                  </a:lnTo>
                </a:path>
                <a:path w="9199880" h="4648200">
                  <a:moveTo>
                    <a:pt x="4302016" y="199900"/>
                  </a:moveTo>
                  <a:lnTo>
                    <a:pt x="4276997" y="199900"/>
                  </a:lnTo>
                </a:path>
                <a:path w="9199880" h="4648200">
                  <a:moveTo>
                    <a:pt x="4251978" y="199900"/>
                  </a:moveTo>
                  <a:lnTo>
                    <a:pt x="4227022" y="199900"/>
                  </a:lnTo>
                </a:path>
                <a:path w="9199880" h="4648200">
                  <a:moveTo>
                    <a:pt x="4202003" y="199900"/>
                  </a:moveTo>
                  <a:lnTo>
                    <a:pt x="4177048" y="199900"/>
                  </a:lnTo>
                </a:path>
                <a:path w="9199880" h="4648200">
                  <a:moveTo>
                    <a:pt x="4152092" y="199900"/>
                  </a:moveTo>
                  <a:lnTo>
                    <a:pt x="4127073" y="199900"/>
                  </a:lnTo>
                </a:path>
                <a:path w="9199880" h="4648200">
                  <a:moveTo>
                    <a:pt x="4102054" y="199900"/>
                  </a:moveTo>
                  <a:lnTo>
                    <a:pt x="4077099" y="199900"/>
                  </a:lnTo>
                </a:path>
                <a:path w="9199880" h="4648200">
                  <a:moveTo>
                    <a:pt x="4052080" y="199900"/>
                  </a:moveTo>
                  <a:lnTo>
                    <a:pt x="4027124" y="199900"/>
                  </a:lnTo>
                </a:path>
                <a:path w="9199880" h="4648200">
                  <a:moveTo>
                    <a:pt x="4002105" y="199900"/>
                  </a:moveTo>
                  <a:lnTo>
                    <a:pt x="3977150" y="199900"/>
                  </a:lnTo>
                </a:path>
                <a:path w="9199880" h="4648200">
                  <a:moveTo>
                    <a:pt x="3952131" y="199900"/>
                  </a:moveTo>
                  <a:lnTo>
                    <a:pt x="3927175" y="199900"/>
                  </a:lnTo>
                </a:path>
                <a:path w="9199880" h="4648200">
                  <a:moveTo>
                    <a:pt x="3902156" y="199900"/>
                  </a:moveTo>
                  <a:lnTo>
                    <a:pt x="3877201" y="199900"/>
                  </a:lnTo>
                </a:path>
                <a:path w="9199880" h="4648200">
                  <a:moveTo>
                    <a:pt x="3852245" y="199900"/>
                  </a:moveTo>
                  <a:lnTo>
                    <a:pt x="3827226" y="199900"/>
                  </a:lnTo>
                </a:path>
                <a:path w="9199880" h="4648200">
                  <a:moveTo>
                    <a:pt x="3802207" y="199900"/>
                  </a:moveTo>
                  <a:lnTo>
                    <a:pt x="3777188" y="199900"/>
                  </a:lnTo>
                </a:path>
                <a:path w="9199880" h="4648200">
                  <a:moveTo>
                    <a:pt x="3752233" y="199900"/>
                  </a:moveTo>
                  <a:lnTo>
                    <a:pt x="3727277" y="199900"/>
                  </a:lnTo>
                </a:path>
                <a:path w="9199880" h="4648200">
                  <a:moveTo>
                    <a:pt x="3702258" y="199900"/>
                  </a:moveTo>
                  <a:lnTo>
                    <a:pt x="3677303" y="199900"/>
                  </a:lnTo>
                </a:path>
                <a:path w="9199880" h="4648200">
                  <a:moveTo>
                    <a:pt x="3652284" y="199900"/>
                  </a:moveTo>
                  <a:lnTo>
                    <a:pt x="3627265" y="199900"/>
                  </a:lnTo>
                </a:path>
                <a:path w="9199880" h="4648200">
                  <a:moveTo>
                    <a:pt x="3602309" y="199900"/>
                  </a:moveTo>
                  <a:lnTo>
                    <a:pt x="3577290" y="199900"/>
                  </a:lnTo>
                </a:path>
                <a:path w="9199880" h="4648200">
                  <a:moveTo>
                    <a:pt x="3552335" y="199900"/>
                  </a:moveTo>
                  <a:lnTo>
                    <a:pt x="3527379" y="199900"/>
                  </a:lnTo>
                </a:path>
                <a:path w="9199880" h="4648200">
                  <a:moveTo>
                    <a:pt x="3502360" y="199900"/>
                  </a:moveTo>
                  <a:lnTo>
                    <a:pt x="3477405" y="199900"/>
                  </a:lnTo>
                </a:path>
                <a:path w="9199880" h="4648200">
                  <a:moveTo>
                    <a:pt x="3452386" y="199900"/>
                  </a:moveTo>
                  <a:lnTo>
                    <a:pt x="3427430" y="199900"/>
                  </a:lnTo>
                </a:path>
                <a:path w="9199880" h="4648200">
                  <a:moveTo>
                    <a:pt x="3402411" y="199900"/>
                  </a:moveTo>
                  <a:lnTo>
                    <a:pt x="3377392" y="199900"/>
                  </a:lnTo>
                </a:path>
                <a:path w="9199880" h="4648200">
                  <a:moveTo>
                    <a:pt x="3352437" y="199900"/>
                  </a:moveTo>
                  <a:lnTo>
                    <a:pt x="3327418" y="199900"/>
                  </a:lnTo>
                </a:path>
                <a:path w="9199880" h="4648200">
                  <a:moveTo>
                    <a:pt x="3302462" y="199900"/>
                  </a:moveTo>
                  <a:lnTo>
                    <a:pt x="3277443" y="199900"/>
                  </a:lnTo>
                </a:path>
                <a:path w="9199880" h="4648200">
                  <a:moveTo>
                    <a:pt x="3252488" y="199900"/>
                  </a:moveTo>
                  <a:lnTo>
                    <a:pt x="3227469" y="199900"/>
                  </a:lnTo>
                </a:path>
                <a:path w="9199880" h="4648200">
                  <a:moveTo>
                    <a:pt x="3202513" y="199900"/>
                  </a:moveTo>
                  <a:lnTo>
                    <a:pt x="3177494" y="199900"/>
                  </a:lnTo>
                </a:path>
                <a:path w="9199880" h="4648200">
                  <a:moveTo>
                    <a:pt x="3152539" y="199900"/>
                  </a:moveTo>
                  <a:lnTo>
                    <a:pt x="3127520" y="199900"/>
                  </a:lnTo>
                </a:path>
                <a:path w="9199880" h="4648200">
                  <a:moveTo>
                    <a:pt x="3102564" y="199900"/>
                  </a:moveTo>
                  <a:lnTo>
                    <a:pt x="3077545" y="199900"/>
                  </a:lnTo>
                </a:path>
                <a:path w="9199880" h="4648200">
                  <a:moveTo>
                    <a:pt x="3052590" y="199900"/>
                  </a:moveTo>
                  <a:lnTo>
                    <a:pt x="3027571" y="199900"/>
                  </a:lnTo>
                </a:path>
                <a:path w="9199880" h="4648200">
                  <a:moveTo>
                    <a:pt x="3002615" y="199900"/>
                  </a:moveTo>
                  <a:lnTo>
                    <a:pt x="2977596" y="199900"/>
                  </a:lnTo>
                </a:path>
                <a:path w="9199880" h="4648200">
                  <a:moveTo>
                    <a:pt x="2952577" y="199900"/>
                  </a:moveTo>
                  <a:lnTo>
                    <a:pt x="2927622" y="199900"/>
                  </a:lnTo>
                </a:path>
                <a:path w="9199880" h="4648200">
                  <a:moveTo>
                    <a:pt x="2902666" y="199900"/>
                  </a:moveTo>
                  <a:lnTo>
                    <a:pt x="2877647" y="199900"/>
                  </a:lnTo>
                </a:path>
                <a:path w="9199880" h="4648200">
                  <a:moveTo>
                    <a:pt x="2852667" y="199900"/>
                  </a:moveTo>
                  <a:lnTo>
                    <a:pt x="2827692" y="199900"/>
                  </a:lnTo>
                </a:path>
                <a:path w="9199880" h="4648200">
                  <a:moveTo>
                    <a:pt x="2802711" y="199900"/>
                  </a:moveTo>
                  <a:lnTo>
                    <a:pt x="2777686" y="199900"/>
                  </a:lnTo>
                </a:path>
                <a:path w="9199880" h="4648200">
                  <a:moveTo>
                    <a:pt x="2752705" y="199900"/>
                  </a:moveTo>
                  <a:lnTo>
                    <a:pt x="2727705" y="199900"/>
                  </a:lnTo>
                </a:path>
                <a:path w="9199880" h="4648200">
                  <a:moveTo>
                    <a:pt x="2702724" y="199900"/>
                  </a:moveTo>
                  <a:lnTo>
                    <a:pt x="2677749" y="199900"/>
                  </a:lnTo>
                </a:path>
                <a:path w="9199880" h="4648200">
                  <a:moveTo>
                    <a:pt x="2652769" y="199900"/>
                  </a:moveTo>
                  <a:lnTo>
                    <a:pt x="2627788" y="199900"/>
                  </a:lnTo>
                </a:path>
                <a:path w="9199880" h="4648200">
                  <a:moveTo>
                    <a:pt x="2602788" y="199900"/>
                  </a:moveTo>
                  <a:lnTo>
                    <a:pt x="2577781" y="199900"/>
                  </a:lnTo>
                </a:path>
                <a:path w="9199880" h="4648200">
                  <a:moveTo>
                    <a:pt x="2552781" y="199900"/>
                  </a:moveTo>
                  <a:lnTo>
                    <a:pt x="2527801" y="199900"/>
                  </a:lnTo>
                </a:path>
                <a:path w="9199880" h="4648200">
                  <a:moveTo>
                    <a:pt x="2502826" y="199900"/>
                  </a:moveTo>
                  <a:lnTo>
                    <a:pt x="2477845" y="199900"/>
                  </a:lnTo>
                </a:path>
                <a:path w="9199880" h="4648200">
                  <a:moveTo>
                    <a:pt x="2452845" y="199900"/>
                  </a:moveTo>
                  <a:lnTo>
                    <a:pt x="2427864" y="199900"/>
                  </a:lnTo>
                </a:path>
                <a:path w="9199880" h="4648200">
                  <a:moveTo>
                    <a:pt x="2402883" y="199900"/>
                  </a:moveTo>
                  <a:lnTo>
                    <a:pt x="2377909" y="199900"/>
                  </a:lnTo>
                </a:path>
                <a:path w="9199880" h="4648200">
                  <a:moveTo>
                    <a:pt x="2352877" y="199900"/>
                  </a:moveTo>
                  <a:lnTo>
                    <a:pt x="2327903" y="199900"/>
                  </a:lnTo>
                </a:path>
                <a:path w="9199880" h="4648200">
                  <a:moveTo>
                    <a:pt x="2302922" y="199900"/>
                  </a:moveTo>
                  <a:lnTo>
                    <a:pt x="2277922" y="199900"/>
                  </a:lnTo>
                </a:path>
                <a:path w="9199880" h="4648200">
                  <a:moveTo>
                    <a:pt x="2252941" y="199900"/>
                  </a:moveTo>
                  <a:lnTo>
                    <a:pt x="2227966" y="199900"/>
                  </a:lnTo>
                </a:path>
                <a:path w="9199880" h="4648200">
                  <a:moveTo>
                    <a:pt x="2202985" y="199900"/>
                  </a:moveTo>
                  <a:lnTo>
                    <a:pt x="2178004" y="199900"/>
                  </a:lnTo>
                </a:path>
                <a:path w="9199880" h="4648200">
                  <a:moveTo>
                    <a:pt x="2152979" y="199900"/>
                  </a:moveTo>
                  <a:lnTo>
                    <a:pt x="2127998" y="199900"/>
                  </a:lnTo>
                </a:path>
                <a:path w="9199880" h="4648200">
                  <a:moveTo>
                    <a:pt x="2102998" y="199900"/>
                  </a:moveTo>
                  <a:lnTo>
                    <a:pt x="2078017" y="199900"/>
                  </a:lnTo>
                </a:path>
                <a:path w="9199880" h="4648200">
                  <a:moveTo>
                    <a:pt x="2053043" y="199900"/>
                  </a:moveTo>
                  <a:lnTo>
                    <a:pt x="2028062" y="199900"/>
                  </a:lnTo>
                </a:path>
                <a:path w="9199880" h="4648200">
                  <a:moveTo>
                    <a:pt x="2003062" y="199900"/>
                  </a:moveTo>
                  <a:lnTo>
                    <a:pt x="1978081" y="199900"/>
                  </a:lnTo>
                </a:path>
                <a:path w="9199880" h="4648200">
                  <a:moveTo>
                    <a:pt x="1953100" y="199900"/>
                  </a:moveTo>
                  <a:lnTo>
                    <a:pt x="1928075" y="199900"/>
                  </a:lnTo>
                </a:path>
                <a:path w="9199880" h="4648200">
                  <a:moveTo>
                    <a:pt x="1903094" y="199900"/>
                  </a:moveTo>
                  <a:lnTo>
                    <a:pt x="1878119" y="199900"/>
                  </a:lnTo>
                </a:path>
                <a:path w="9199880" h="4648200">
                  <a:moveTo>
                    <a:pt x="1853138" y="199900"/>
                  </a:moveTo>
                  <a:lnTo>
                    <a:pt x="1828139" y="199900"/>
                  </a:lnTo>
                </a:path>
                <a:path w="9199880" h="4648200">
                  <a:moveTo>
                    <a:pt x="1803158" y="199900"/>
                  </a:moveTo>
                  <a:lnTo>
                    <a:pt x="1778177" y="199900"/>
                  </a:lnTo>
                </a:path>
                <a:path w="9199880" h="4648200">
                  <a:moveTo>
                    <a:pt x="1753202" y="199900"/>
                  </a:moveTo>
                  <a:lnTo>
                    <a:pt x="1728170" y="199900"/>
                  </a:lnTo>
                </a:path>
                <a:path w="9199880" h="4648200">
                  <a:moveTo>
                    <a:pt x="1703196" y="199900"/>
                  </a:moveTo>
                  <a:lnTo>
                    <a:pt x="1678215" y="199900"/>
                  </a:lnTo>
                </a:path>
                <a:path w="9199880" h="4648200">
                  <a:moveTo>
                    <a:pt x="1653215" y="199900"/>
                  </a:moveTo>
                  <a:lnTo>
                    <a:pt x="1628234" y="199900"/>
                  </a:lnTo>
                </a:path>
                <a:path w="9199880" h="4648200">
                  <a:moveTo>
                    <a:pt x="1603260" y="199900"/>
                  </a:moveTo>
                  <a:lnTo>
                    <a:pt x="1578279" y="199900"/>
                  </a:lnTo>
                </a:path>
                <a:path w="9199880" h="4648200">
                  <a:moveTo>
                    <a:pt x="1553279" y="199900"/>
                  </a:moveTo>
                  <a:lnTo>
                    <a:pt x="1528298" y="199900"/>
                  </a:lnTo>
                </a:path>
                <a:path w="9199880" h="4648200">
                  <a:moveTo>
                    <a:pt x="1503273" y="199900"/>
                  </a:moveTo>
                  <a:lnTo>
                    <a:pt x="1478292" y="199900"/>
                  </a:lnTo>
                </a:path>
                <a:path w="9199880" h="4648200">
                  <a:moveTo>
                    <a:pt x="1453311" y="199900"/>
                  </a:moveTo>
                  <a:lnTo>
                    <a:pt x="1428336" y="199900"/>
                  </a:lnTo>
                </a:path>
                <a:path w="9199880" h="4648200">
                  <a:moveTo>
                    <a:pt x="1403355" y="199900"/>
                  </a:moveTo>
                  <a:lnTo>
                    <a:pt x="1378355" y="199900"/>
                  </a:lnTo>
                </a:path>
                <a:path w="9199880" h="4648200">
                  <a:moveTo>
                    <a:pt x="1353374" y="199900"/>
                  </a:moveTo>
                  <a:lnTo>
                    <a:pt x="1328394" y="199900"/>
                  </a:lnTo>
                </a:path>
                <a:path w="9199880" h="4648200">
                  <a:moveTo>
                    <a:pt x="1303368" y="199900"/>
                  </a:moveTo>
                  <a:lnTo>
                    <a:pt x="1278387" y="199900"/>
                  </a:lnTo>
                </a:path>
                <a:path w="9199880" h="4648200">
                  <a:moveTo>
                    <a:pt x="1253413" y="199900"/>
                  </a:moveTo>
                  <a:lnTo>
                    <a:pt x="1228432" y="199900"/>
                  </a:lnTo>
                </a:path>
                <a:path w="9199880" h="4648200">
                  <a:moveTo>
                    <a:pt x="1203432" y="199900"/>
                  </a:moveTo>
                  <a:lnTo>
                    <a:pt x="1178451" y="199900"/>
                  </a:lnTo>
                </a:path>
                <a:path w="9199880" h="4648200">
                  <a:moveTo>
                    <a:pt x="1153476" y="199900"/>
                  </a:moveTo>
                  <a:lnTo>
                    <a:pt x="1128496" y="199900"/>
                  </a:lnTo>
                </a:path>
                <a:path w="9199880" h="4648200">
                  <a:moveTo>
                    <a:pt x="1103470" y="199900"/>
                  </a:moveTo>
                  <a:lnTo>
                    <a:pt x="1078489" y="199900"/>
                  </a:lnTo>
                </a:path>
                <a:path w="9199880" h="4648200">
                  <a:moveTo>
                    <a:pt x="1053483" y="199900"/>
                  </a:moveTo>
                  <a:lnTo>
                    <a:pt x="1028508" y="199900"/>
                  </a:lnTo>
                </a:path>
                <a:path w="9199880" h="4648200">
                  <a:moveTo>
                    <a:pt x="1003528" y="199900"/>
                  </a:moveTo>
                  <a:lnTo>
                    <a:pt x="978553" y="199900"/>
                  </a:lnTo>
                </a:path>
                <a:path w="9199880" h="4648200">
                  <a:moveTo>
                    <a:pt x="953572" y="199900"/>
                  </a:moveTo>
                  <a:lnTo>
                    <a:pt x="928572" y="199900"/>
                  </a:lnTo>
                </a:path>
                <a:path w="9199880" h="4648200">
                  <a:moveTo>
                    <a:pt x="903591" y="199900"/>
                  </a:moveTo>
                  <a:lnTo>
                    <a:pt x="878566" y="199900"/>
                  </a:lnTo>
                </a:path>
                <a:path w="9199880" h="4648200">
                  <a:moveTo>
                    <a:pt x="853585" y="199900"/>
                  </a:moveTo>
                  <a:lnTo>
                    <a:pt x="828604" y="199900"/>
                  </a:lnTo>
                </a:path>
                <a:path w="9199880" h="4648200">
                  <a:moveTo>
                    <a:pt x="803630" y="199900"/>
                  </a:moveTo>
                  <a:lnTo>
                    <a:pt x="778623" y="199900"/>
                  </a:lnTo>
                </a:path>
                <a:path w="9199880" h="4648200">
                  <a:moveTo>
                    <a:pt x="753649" y="199900"/>
                  </a:moveTo>
                  <a:lnTo>
                    <a:pt x="728668" y="199900"/>
                  </a:lnTo>
                </a:path>
                <a:path w="9199880" h="4648200">
                  <a:moveTo>
                    <a:pt x="703693" y="199900"/>
                  </a:moveTo>
                  <a:lnTo>
                    <a:pt x="678662" y="199900"/>
                  </a:lnTo>
                </a:path>
                <a:path w="9199880" h="4648200">
                  <a:moveTo>
                    <a:pt x="653687" y="199900"/>
                  </a:moveTo>
                  <a:lnTo>
                    <a:pt x="628706" y="199900"/>
                  </a:lnTo>
                </a:path>
                <a:path w="9199880" h="4648200">
                  <a:moveTo>
                    <a:pt x="603700" y="199900"/>
                  </a:moveTo>
                  <a:lnTo>
                    <a:pt x="578725" y="199900"/>
                  </a:lnTo>
                </a:path>
                <a:path w="9199880" h="4648200">
                  <a:moveTo>
                    <a:pt x="553744" y="199900"/>
                  </a:moveTo>
                  <a:lnTo>
                    <a:pt x="528770" y="199900"/>
                  </a:lnTo>
                </a:path>
                <a:path w="9199880" h="4648200">
                  <a:moveTo>
                    <a:pt x="503763" y="199900"/>
                  </a:moveTo>
                  <a:lnTo>
                    <a:pt x="478789" y="199900"/>
                  </a:lnTo>
                </a:path>
                <a:path w="9199880" h="4648200">
                  <a:moveTo>
                    <a:pt x="453783" y="199900"/>
                  </a:moveTo>
                  <a:lnTo>
                    <a:pt x="428783" y="199900"/>
                  </a:lnTo>
                </a:path>
                <a:path w="9199880" h="4648200">
                  <a:moveTo>
                    <a:pt x="403802" y="199900"/>
                  </a:moveTo>
                  <a:lnTo>
                    <a:pt x="378821" y="199900"/>
                  </a:lnTo>
                </a:path>
                <a:path w="9199880" h="4648200">
                  <a:moveTo>
                    <a:pt x="353846" y="199900"/>
                  </a:moveTo>
                  <a:lnTo>
                    <a:pt x="328840" y="199900"/>
                  </a:lnTo>
                </a:path>
                <a:path w="9199880" h="4648200">
                  <a:moveTo>
                    <a:pt x="303865" y="199900"/>
                  </a:moveTo>
                  <a:lnTo>
                    <a:pt x="278885" y="199900"/>
                  </a:lnTo>
                </a:path>
                <a:path w="9199880" h="4648200">
                  <a:moveTo>
                    <a:pt x="253859" y="199900"/>
                  </a:moveTo>
                  <a:lnTo>
                    <a:pt x="228878" y="199900"/>
                  </a:lnTo>
                </a:path>
                <a:path w="9199880" h="4648200">
                  <a:moveTo>
                    <a:pt x="203904" y="199900"/>
                  </a:moveTo>
                  <a:lnTo>
                    <a:pt x="178923" y="199900"/>
                  </a:lnTo>
                </a:path>
                <a:path w="9199880" h="4648200">
                  <a:moveTo>
                    <a:pt x="153917" y="199900"/>
                  </a:moveTo>
                  <a:lnTo>
                    <a:pt x="128942" y="199900"/>
                  </a:lnTo>
                </a:path>
                <a:path w="9199880" h="4648200">
                  <a:moveTo>
                    <a:pt x="103961" y="199900"/>
                  </a:moveTo>
                  <a:lnTo>
                    <a:pt x="78961" y="199900"/>
                  </a:lnTo>
                </a:path>
                <a:path w="9199880" h="4648200">
                  <a:moveTo>
                    <a:pt x="53980" y="199900"/>
                  </a:moveTo>
                  <a:lnTo>
                    <a:pt x="28980" y="199900"/>
                  </a:lnTo>
                </a:path>
                <a:path w="9199880" h="4648200">
                  <a:moveTo>
                    <a:pt x="3999" y="199900"/>
                  </a:moveTo>
                  <a:lnTo>
                    <a:pt x="0" y="199900"/>
                  </a:lnTo>
                </a:path>
                <a:path w="9199880" h="4648200">
                  <a:moveTo>
                    <a:pt x="9199707" y="249874"/>
                  </a:moveTo>
                  <a:lnTo>
                    <a:pt x="9174688" y="249874"/>
                  </a:lnTo>
                </a:path>
                <a:path w="9199880" h="4648200">
                  <a:moveTo>
                    <a:pt x="9149733" y="249874"/>
                  </a:moveTo>
                  <a:lnTo>
                    <a:pt x="9124777" y="249874"/>
                  </a:lnTo>
                </a:path>
                <a:path w="9199880" h="4648200">
                  <a:moveTo>
                    <a:pt x="9099758" y="249874"/>
                  </a:moveTo>
                  <a:lnTo>
                    <a:pt x="9074739" y="249874"/>
                  </a:lnTo>
                </a:path>
                <a:path w="9199880" h="4648200">
                  <a:moveTo>
                    <a:pt x="9049720" y="249874"/>
                  </a:moveTo>
                  <a:lnTo>
                    <a:pt x="9024765" y="249874"/>
                  </a:lnTo>
                </a:path>
                <a:path w="9199880" h="4648200">
                  <a:moveTo>
                    <a:pt x="8999809" y="249874"/>
                  </a:moveTo>
                  <a:lnTo>
                    <a:pt x="8974790" y="249874"/>
                  </a:lnTo>
                </a:path>
                <a:path w="9199880" h="4648200">
                  <a:moveTo>
                    <a:pt x="8949835" y="249874"/>
                  </a:moveTo>
                  <a:lnTo>
                    <a:pt x="8924816" y="249874"/>
                  </a:lnTo>
                </a:path>
                <a:path w="9199880" h="4648200">
                  <a:moveTo>
                    <a:pt x="8899860" y="249874"/>
                  </a:moveTo>
                  <a:lnTo>
                    <a:pt x="8874841" y="249874"/>
                  </a:lnTo>
                </a:path>
                <a:path w="9199880" h="4648200">
                  <a:moveTo>
                    <a:pt x="8849822" y="249874"/>
                  </a:moveTo>
                  <a:lnTo>
                    <a:pt x="8824867" y="249874"/>
                  </a:lnTo>
                </a:path>
                <a:path w="9199880" h="4648200">
                  <a:moveTo>
                    <a:pt x="8799911" y="249874"/>
                  </a:moveTo>
                  <a:lnTo>
                    <a:pt x="8774892" y="249874"/>
                  </a:lnTo>
                </a:path>
                <a:path w="9199880" h="4648200">
                  <a:moveTo>
                    <a:pt x="8749937" y="249874"/>
                  </a:moveTo>
                  <a:lnTo>
                    <a:pt x="8724918" y="249874"/>
                  </a:lnTo>
                </a:path>
                <a:path w="9199880" h="4648200">
                  <a:moveTo>
                    <a:pt x="8699962" y="249874"/>
                  </a:moveTo>
                  <a:lnTo>
                    <a:pt x="8674943" y="249874"/>
                  </a:lnTo>
                </a:path>
                <a:path w="9199880" h="4648200">
                  <a:moveTo>
                    <a:pt x="8649924" y="249874"/>
                  </a:moveTo>
                  <a:lnTo>
                    <a:pt x="8624969" y="249874"/>
                  </a:lnTo>
                </a:path>
                <a:path w="9199880" h="4648200">
                  <a:moveTo>
                    <a:pt x="6500957" y="249874"/>
                  </a:moveTo>
                  <a:lnTo>
                    <a:pt x="6475938" y="249874"/>
                  </a:lnTo>
                </a:path>
                <a:path w="9199880" h="4648200">
                  <a:moveTo>
                    <a:pt x="6450983" y="249874"/>
                  </a:moveTo>
                  <a:lnTo>
                    <a:pt x="6426027" y="249874"/>
                  </a:lnTo>
                </a:path>
                <a:path w="9199880" h="4648200">
                  <a:moveTo>
                    <a:pt x="6401008" y="249874"/>
                  </a:moveTo>
                  <a:lnTo>
                    <a:pt x="6376053" y="249874"/>
                  </a:lnTo>
                </a:path>
                <a:path w="9199880" h="4648200">
                  <a:moveTo>
                    <a:pt x="6351034" y="249874"/>
                  </a:moveTo>
                  <a:lnTo>
                    <a:pt x="6345310" y="249874"/>
                  </a:lnTo>
                </a:path>
                <a:path w="9199880" h="4648200">
                  <a:moveTo>
                    <a:pt x="4981207" y="249877"/>
                  </a:moveTo>
                  <a:lnTo>
                    <a:pt x="4976640" y="249874"/>
                  </a:lnTo>
                </a:path>
                <a:path w="9199880" h="4648200">
                  <a:moveTo>
                    <a:pt x="4951684" y="249874"/>
                  </a:moveTo>
                  <a:lnTo>
                    <a:pt x="4926729" y="249874"/>
                  </a:lnTo>
                </a:path>
                <a:path w="9199880" h="4648200">
                  <a:moveTo>
                    <a:pt x="4901710" y="249874"/>
                  </a:moveTo>
                  <a:lnTo>
                    <a:pt x="4876691" y="249874"/>
                  </a:lnTo>
                </a:path>
                <a:path w="9199880" h="4648200">
                  <a:moveTo>
                    <a:pt x="4851735" y="249874"/>
                  </a:moveTo>
                  <a:lnTo>
                    <a:pt x="4826716" y="249874"/>
                  </a:lnTo>
                </a:path>
                <a:path w="9199880" h="4648200">
                  <a:moveTo>
                    <a:pt x="4801761" y="249874"/>
                  </a:moveTo>
                  <a:lnTo>
                    <a:pt x="4776742" y="249874"/>
                  </a:lnTo>
                </a:path>
                <a:path w="9199880" h="4648200">
                  <a:moveTo>
                    <a:pt x="4751786" y="249874"/>
                  </a:moveTo>
                  <a:lnTo>
                    <a:pt x="4726767" y="249874"/>
                  </a:lnTo>
                </a:path>
                <a:path w="9199880" h="4648200">
                  <a:moveTo>
                    <a:pt x="4701812" y="249874"/>
                  </a:moveTo>
                  <a:lnTo>
                    <a:pt x="4676793" y="249874"/>
                  </a:lnTo>
                </a:path>
                <a:path w="9199880" h="4648200">
                  <a:moveTo>
                    <a:pt x="4651774" y="249874"/>
                  </a:moveTo>
                  <a:lnTo>
                    <a:pt x="4626818" y="249874"/>
                  </a:lnTo>
                </a:path>
                <a:path w="9199880" h="4648200">
                  <a:moveTo>
                    <a:pt x="4601863" y="249874"/>
                  </a:moveTo>
                  <a:lnTo>
                    <a:pt x="4576844" y="249874"/>
                  </a:lnTo>
                </a:path>
                <a:path w="9199880" h="4648200">
                  <a:moveTo>
                    <a:pt x="4551888" y="249874"/>
                  </a:moveTo>
                  <a:lnTo>
                    <a:pt x="4526869" y="249874"/>
                  </a:lnTo>
                </a:path>
                <a:path w="9199880" h="4648200">
                  <a:moveTo>
                    <a:pt x="4501914" y="249874"/>
                  </a:moveTo>
                  <a:lnTo>
                    <a:pt x="4476958" y="249874"/>
                  </a:lnTo>
                </a:path>
                <a:path w="9199880" h="4648200">
                  <a:moveTo>
                    <a:pt x="4451876" y="249874"/>
                  </a:moveTo>
                  <a:lnTo>
                    <a:pt x="4426920" y="249874"/>
                  </a:lnTo>
                </a:path>
                <a:path w="9199880" h="4648200">
                  <a:moveTo>
                    <a:pt x="4401965" y="249874"/>
                  </a:moveTo>
                  <a:lnTo>
                    <a:pt x="4376946" y="249874"/>
                  </a:lnTo>
                </a:path>
                <a:path w="9199880" h="4648200">
                  <a:moveTo>
                    <a:pt x="4351990" y="249874"/>
                  </a:moveTo>
                  <a:lnTo>
                    <a:pt x="4326971" y="249874"/>
                  </a:lnTo>
                </a:path>
                <a:path w="9199880" h="4648200">
                  <a:moveTo>
                    <a:pt x="4302016" y="249874"/>
                  </a:moveTo>
                  <a:lnTo>
                    <a:pt x="4276997" y="249874"/>
                  </a:lnTo>
                </a:path>
                <a:path w="9199880" h="4648200">
                  <a:moveTo>
                    <a:pt x="4251978" y="249874"/>
                  </a:moveTo>
                  <a:lnTo>
                    <a:pt x="4227022" y="249874"/>
                  </a:lnTo>
                </a:path>
                <a:path w="9199880" h="4648200">
                  <a:moveTo>
                    <a:pt x="4202003" y="249874"/>
                  </a:moveTo>
                  <a:lnTo>
                    <a:pt x="4177048" y="249874"/>
                  </a:lnTo>
                </a:path>
                <a:path w="9199880" h="4648200">
                  <a:moveTo>
                    <a:pt x="4152092" y="249874"/>
                  </a:moveTo>
                  <a:lnTo>
                    <a:pt x="4127073" y="249874"/>
                  </a:lnTo>
                </a:path>
                <a:path w="9199880" h="4648200">
                  <a:moveTo>
                    <a:pt x="4102054" y="249874"/>
                  </a:moveTo>
                  <a:lnTo>
                    <a:pt x="4077099" y="249874"/>
                  </a:lnTo>
                </a:path>
                <a:path w="9199880" h="4648200">
                  <a:moveTo>
                    <a:pt x="4052080" y="249874"/>
                  </a:moveTo>
                  <a:lnTo>
                    <a:pt x="4027124" y="249874"/>
                  </a:lnTo>
                </a:path>
                <a:path w="9199880" h="4648200">
                  <a:moveTo>
                    <a:pt x="4002105" y="249874"/>
                  </a:moveTo>
                  <a:lnTo>
                    <a:pt x="3977150" y="249874"/>
                  </a:lnTo>
                </a:path>
                <a:path w="9199880" h="4648200">
                  <a:moveTo>
                    <a:pt x="3952131" y="249874"/>
                  </a:moveTo>
                  <a:lnTo>
                    <a:pt x="3927175" y="249874"/>
                  </a:lnTo>
                </a:path>
                <a:path w="9199880" h="4648200">
                  <a:moveTo>
                    <a:pt x="3902156" y="249874"/>
                  </a:moveTo>
                  <a:lnTo>
                    <a:pt x="3877201" y="249874"/>
                  </a:lnTo>
                </a:path>
                <a:path w="9199880" h="4648200">
                  <a:moveTo>
                    <a:pt x="3852245" y="249874"/>
                  </a:moveTo>
                  <a:lnTo>
                    <a:pt x="3827226" y="249874"/>
                  </a:lnTo>
                </a:path>
                <a:path w="9199880" h="4648200">
                  <a:moveTo>
                    <a:pt x="3802207" y="249874"/>
                  </a:moveTo>
                  <a:lnTo>
                    <a:pt x="3777188" y="249874"/>
                  </a:lnTo>
                </a:path>
                <a:path w="9199880" h="4648200">
                  <a:moveTo>
                    <a:pt x="3752233" y="249874"/>
                  </a:moveTo>
                  <a:lnTo>
                    <a:pt x="3727277" y="249874"/>
                  </a:lnTo>
                </a:path>
                <a:path w="9199880" h="4648200">
                  <a:moveTo>
                    <a:pt x="3702258" y="249874"/>
                  </a:moveTo>
                  <a:lnTo>
                    <a:pt x="3677303" y="249874"/>
                  </a:lnTo>
                </a:path>
                <a:path w="9199880" h="4648200">
                  <a:moveTo>
                    <a:pt x="3652284" y="249874"/>
                  </a:moveTo>
                  <a:lnTo>
                    <a:pt x="3627265" y="249874"/>
                  </a:lnTo>
                </a:path>
                <a:path w="9199880" h="4648200">
                  <a:moveTo>
                    <a:pt x="3602309" y="249874"/>
                  </a:moveTo>
                  <a:lnTo>
                    <a:pt x="3577290" y="249874"/>
                  </a:lnTo>
                </a:path>
                <a:path w="9199880" h="4648200">
                  <a:moveTo>
                    <a:pt x="3552335" y="249874"/>
                  </a:moveTo>
                  <a:lnTo>
                    <a:pt x="3527379" y="249874"/>
                  </a:lnTo>
                </a:path>
                <a:path w="9199880" h="4648200">
                  <a:moveTo>
                    <a:pt x="3502360" y="249874"/>
                  </a:moveTo>
                  <a:lnTo>
                    <a:pt x="3477405" y="249874"/>
                  </a:lnTo>
                </a:path>
                <a:path w="9199880" h="4648200">
                  <a:moveTo>
                    <a:pt x="3452386" y="249874"/>
                  </a:moveTo>
                  <a:lnTo>
                    <a:pt x="3427430" y="249874"/>
                  </a:lnTo>
                </a:path>
                <a:path w="9199880" h="4648200">
                  <a:moveTo>
                    <a:pt x="3402411" y="249874"/>
                  </a:moveTo>
                  <a:lnTo>
                    <a:pt x="3377392" y="249874"/>
                  </a:lnTo>
                </a:path>
                <a:path w="9199880" h="4648200">
                  <a:moveTo>
                    <a:pt x="3352437" y="249874"/>
                  </a:moveTo>
                  <a:lnTo>
                    <a:pt x="3327418" y="249874"/>
                  </a:lnTo>
                </a:path>
                <a:path w="9199880" h="4648200">
                  <a:moveTo>
                    <a:pt x="3302462" y="249874"/>
                  </a:moveTo>
                  <a:lnTo>
                    <a:pt x="3277443" y="249874"/>
                  </a:lnTo>
                </a:path>
                <a:path w="9199880" h="4648200">
                  <a:moveTo>
                    <a:pt x="3252488" y="249874"/>
                  </a:moveTo>
                  <a:lnTo>
                    <a:pt x="3227469" y="249874"/>
                  </a:lnTo>
                </a:path>
                <a:path w="9199880" h="4648200">
                  <a:moveTo>
                    <a:pt x="3202513" y="249874"/>
                  </a:moveTo>
                  <a:lnTo>
                    <a:pt x="3177494" y="249874"/>
                  </a:lnTo>
                </a:path>
                <a:path w="9199880" h="4648200">
                  <a:moveTo>
                    <a:pt x="3152539" y="249874"/>
                  </a:moveTo>
                  <a:lnTo>
                    <a:pt x="3127520" y="249874"/>
                  </a:lnTo>
                </a:path>
                <a:path w="9199880" h="4648200">
                  <a:moveTo>
                    <a:pt x="3102564" y="249874"/>
                  </a:moveTo>
                  <a:lnTo>
                    <a:pt x="3077545" y="249874"/>
                  </a:lnTo>
                </a:path>
                <a:path w="9199880" h="4648200">
                  <a:moveTo>
                    <a:pt x="3052590" y="249874"/>
                  </a:moveTo>
                  <a:lnTo>
                    <a:pt x="3027571" y="249874"/>
                  </a:lnTo>
                </a:path>
                <a:path w="9199880" h="4648200">
                  <a:moveTo>
                    <a:pt x="3002615" y="249874"/>
                  </a:moveTo>
                  <a:lnTo>
                    <a:pt x="2977596" y="249874"/>
                  </a:lnTo>
                </a:path>
                <a:path w="9199880" h="4648200">
                  <a:moveTo>
                    <a:pt x="2952577" y="249874"/>
                  </a:moveTo>
                  <a:lnTo>
                    <a:pt x="2927622" y="249874"/>
                  </a:lnTo>
                </a:path>
                <a:path w="9199880" h="4648200">
                  <a:moveTo>
                    <a:pt x="2902666" y="249874"/>
                  </a:moveTo>
                  <a:lnTo>
                    <a:pt x="2877647" y="249874"/>
                  </a:lnTo>
                </a:path>
                <a:path w="9199880" h="4648200">
                  <a:moveTo>
                    <a:pt x="2852667" y="249874"/>
                  </a:moveTo>
                  <a:lnTo>
                    <a:pt x="2827692" y="249874"/>
                  </a:lnTo>
                </a:path>
                <a:path w="9199880" h="4648200">
                  <a:moveTo>
                    <a:pt x="2802711" y="249874"/>
                  </a:moveTo>
                  <a:lnTo>
                    <a:pt x="2777686" y="249874"/>
                  </a:lnTo>
                </a:path>
                <a:path w="9199880" h="4648200">
                  <a:moveTo>
                    <a:pt x="2752705" y="249874"/>
                  </a:moveTo>
                  <a:lnTo>
                    <a:pt x="2727705" y="249874"/>
                  </a:lnTo>
                </a:path>
                <a:path w="9199880" h="4648200">
                  <a:moveTo>
                    <a:pt x="2702724" y="249874"/>
                  </a:moveTo>
                  <a:lnTo>
                    <a:pt x="2677749" y="249874"/>
                  </a:lnTo>
                </a:path>
                <a:path w="9199880" h="4648200">
                  <a:moveTo>
                    <a:pt x="2652769" y="249874"/>
                  </a:moveTo>
                  <a:lnTo>
                    <a:pt x="2627788" y="249874"/>
                  </a:lnTo>
                </a:path>
                <a:path w="9199880" h="4648200">
                  <a:moveTo>
                    <a:pt x="2602788" y="249874"/>
                  </a:moveTo>
                  <a:lnTo>
                    <a:pt x="2577781" y="249874"/>
                  </a:lnTo>
                </a:path>
                <a:path w="9199880" h="4648200">
                  <a:moveTo>
                    <a:pt x="2552781" y="249874"/>
                  </a:moveTo>
                  <a:lnTo>
                    <a:pt x="2527801" y="249874"/>
                  </a:lnTo>
                </a:path>
                <a:path w="9199880" h="4648200">
                  <a:moveTo>
                    <a:pt x="2502826" y="249874"/>
                  </a:moveTo>
                  <a:lnTo>
                    <a:pt x="2477845" y="249874"/>
                  </a:lnTo>
                </a:path>
                <a:path w="9199880" h="4648200">
                  <a:moveTo>
                    <a:pt x="2452845" y="249874"/>
                  </a:moveTo>
                  <a:lnTo>
                    <a:pt x="2427864" y="249874"/>
                  </a:lnTo>
                </a:path>
                <a:path w="9199880" h="4648200">
                  <a:moveTo>
                    <a:pt x="2402883" y="249874"/>
                  </a:moveTo>
                  <a:lnTo>
                    <a:pt x="2377909" y="249874"/>
                  </a:lnTo>
                </a:path>
                <a:path w="9199880" h="4648200">
                  <a:moveTo>
                    <a:pt x="2352877" y="249874"/>
                  </a:moveTo>
                  <a:lnTo>
                    <a:pt x="2327903" y="249874"/>
                  </a:lnTo>
                </a:path>
                <a:path w="9199880" h="4648200">
                  <a:moveTo>
                    <a:pt x="2302922" y="249874"/>
                  </a:moveTo>
                  <a:lnTo>
                    <a:pt x="2277922" y="249874"/>
                  </a:lnTo>
                </a:path>
                <a:path w="9199880" h="4648200">
                  <a:moveTo>
                    <a:pt x="2252941" y="249874"/>
                  </a:moveTo>
                  <a:lnTo>
                    <a:pt x="2227966" y="249874"/>
                  </a:lnTo>
                </a:path>
                <a:path w="9199880" h="4648200">
                  <a:moveTo>
                    <a:pt x="2202985" y="249874"/>
                  </a:moveTo>
                  <a:lnTo>
                    <a:pt x="2178004" y="249874"/>
                  </a:lnTo>
                </a:path>
                <a:path w="9199880" h="4648200">
                  <a:moveTo>
                    <a:pt x="2152979" y="249874"/>
                  </a:moveTo>
                  <a:lnTo>
                    <a:pt x="2127998" y="249874"/>
                  </a:lnTo>
                </a:path>
                <a:path w="9199880" h="4648200">
                  <a:moveTo>
                    <a:pt x="2102998" y="249874"/>
                  </a:moveTo>
                  <a:lnTo>
                    <a:pt x="2078017" y="249874"/>
                  </a:lnTo>
                </a:path>
                <a:path w="9199880" h="4648200">
                  <a:moveTo>
                    <a:pt x="2053043" y="249874"/>
                  </a:moveTo>
                  <a:lnTo>
                    <a:pt x="2028062" y="249874"/>
                  </a:lnTo>
                </a:path>
                <a:path w="9199880" h="4648200">
                  <a:moveTo>
                    <a:pt x="2003062" y="249874"/>
                  </a:moveTo>
                  <a:lnTo>
                    <a:pt x="1978081" y="249874"/>
                  </a:lnTo>
                </a:path>
                <a:path w="9199880" h="4648200">
                  <a:moveTo>
                    <a:pt x="1953100" y="249874"/>
                  </a:moveTo>
                  <a:lnTo>
                    <a:pt x="1928075" y="249874"/>
                  </a:lnTo>
                </a:path>
                <a:path w="9199880" h="4648200">
                  <a:moveTo>
                    <a:pt x="1903094" y="249874"/>
                  </a:moveTo>
                  <a:lnTo>
                    <a:pt x="1878119" y="249874"/>
                  </a:lnTo>
                </a:path>
                <a:path w="9199880" h="4648200">
                  <a:moveTo>
                    <a:pt x="1853138" y="249874"/>
                  </a:moveTo>
                  <a:lnTo>
                    <a:pt x="1828139" y="249874"/>
                  </a:lnTo>
                </a:path>
                <a:path w="9199880" h="4648200">
                  <a:moveTo>
                    <a:pt x="1803158" y="249874"/>
                  </a:moveTo>
                  <a:lnTo>
                    <a:pt x="1778177" y="249874"/>
                  </a:lnTo>
                </a:path>
                <a:path w="9199880" h="4648200">
                  <a:moveTo>
                    <a:pt x="1753202" y="249874"/>
                  </a:moveTo>
                  <a:lnTo>
                    <a:pt x="1728170" y="249874"/>
                  </a:lnTo>
                </a:path>
                <a:path w="9199880" h="4648200">
                  <a:moveTo>
                    <a:pt x="1703196" y="249874"/>
                  </a:moveTo>
                  <a:lnTo>
                    <a:pt x="1678215" y="249874"/>
                  </a:lnTo>
                </a:path>
                <a:path w="9199880" h="4648200">
                  <a:moveTo>
                    <a:pt x="1653215" y="249874"/>
                  </a:moveTo>
                  <a:lnTo>
                    <a:pt x="1628234" y="249874"/>
                  </a:lnTo>
                </a:path>
                <a:path w="9199880" h="4648200">
                  <a:moveTo>
                    <a:pt x="1603260" y="249874"/>
                  </a:moveTo>
                  <a:lnTo>
                    <a:pt x="1578279" y="249874"/>
                  </a:lnTo>
                </a:path>
                <a:path w="9199880" h="4648200">
                  <a:moveTo>
                    <a:pt x="1553279" y="249874"/>
                  </a:moveTo>
                  <a:lnTo>
                    <a:pt x="1528298" y="249874"/>
                  </a:lnTo>
                </a:path>
                <a:path w="9199880" h="4648200">
                  <a:moveTo>
                    <a:pt x="1503273" y="249874"/>
                  </a:moveTo>
                  <a:lnTo>
                    <a:pt x="1478292" y="249874"/>
                  </a:lnTo>
                </a:path>
                <a:path w="9199880" h="4648200">
                  <a:moveTo>
                    <a:pt x="1453311" y="249874"/>
                  </a:moveTo>
                  <a:lnTo>
                    <a:pt x="1428336" y="249874"/>
                  </a:lnTo>
                </a:path>
                <a:path w="9199880" h="4648200">
                  <a:moveTo>
                    <a:pt x="1403355" y="249874"/>
                  </a:moveTo>
                  <a:lnTo>
                    <a:pt x="1378355" y="249874"/>
                  </a:lnTo>
                </a:path>
                <a:path w="9199880" h="4648200">
                  <a:moveTo>
                    <a:pt x="1353374" y="249874"/>
                  </a:moveTo>
                  <a:lnTo>
                    <a:pt x="1328394" y="249874"/>
                  </a:lnTo>
                </a:path>
                <a:path w="9199880" h="4648200">
                  <a:moveTo>
                    <a:pt x="1303368" y="249874"/>
                  </a:moveTo>
                  <a:lnTo>
                    <a:pt x="1278387" y="249874"/>
                  </a:lnTo>
                </a:path>
                <a:path w="9199880" h="4648200">
                  <a:moveTo>
                    <a:pt x="1253413" y="249874"/>
                  </a:moveTo>
                  <a:lnTo>
                    <a:pt x="1228432" y="249874"/>
                  </a:lnTo>
                </a:path>
                <a:path w="9199880" h="4648200">
                  <a:moveTo>
                    <a:pt x="1203432" y="249874"/>
                  </a:moveTo>
                  <a:lnTo>
                    <a:pt x="1178451" y="249874"/>
                  </a:lnTo>
                </a:path>
                <a:path w="9199880" h="4648200">
                  <a:moveTo>
                    <a:pt x="1153476" y="249874"/>
                  </a:moveTo>
                  <a:lnTo>
                    <a:pt x="1128496" y="249874"/>
                  </a:lnTo>
                </a:path>
                <a:path w="9199880" h="4648200">
                  <a:moveTo>
                    <a:pt x="1103470" y="249874"/>
                  </a:moveTo>
                  <a:lnTo>
                    <a:pt x="1078489" y="249874"/>
                  </a:lnTo>
                </a:path>
                <a:path w="9199880" h="4648200">
                  <a:moveTo>
                    <a:pt x="1053483" y="249874"/>
                  </a:moveTo>
                  <a:lnTo>
                    <a:pt x="1028508" y="249874"/>
                  </a:lnTo>
                </a:path>
                <a:path w="9199880" h="4648200">
                  <a:moveTo>
                    <a:pt x="1003528" y="249874"/>
                  </a:moveTo>
                  <a:lnTo>
                    <a:pt x="978553" y="249874"/>
                  </a:lnTo>
                </a:path>
                <a:path w="9199880" h="4648200">
                  <a:moveTo>
                    <a:pt x="953572" y="249874"/>
                  </a:moveTo>
                  <a:lnTo>
                    <a:pt x="928572" y="249874"/>
                  </a:lnTo>
                </a:path>
                <a:path w="9199880" h="4648200">
                  <a:moveTo>
                    <a:pt x="903591" y="249874"/>
                  </a:moveTo>
                  <a:lnTo>
                    <a:pt x="878566" y="249874"/>
                  </a:lnTo>
                </a:path>
                <a:path w="9199880" h="4648200">
                  <a:moveTo>
                    <a:pt x="853585" y="249874"/>
                  </a:moveTo>
                  <a:lnTo>
                    <a:pt x="828604" y="249874"/>
                  </a:lnTo>
                </a:path>
                <a:path w="9199880" h="4648200">
                  <a:moveTo>
                    <a:pt x="803630" y="249874"/>
                  </a:moveTo>
                  <a:lnTo>
                    <a:pt x="778623" y="249874"/>
                  </a:lnTo>
                </a:path>
                <a:path w="9199880" h="4648200">
                  <a:moveTo>
                    <a:pt x="753649" y="249874"/>
                  </a:moveTo>
                  <a:lnTo>
                    <a:pt x="728668" y="249874"/>
                  </a:lnTo>
                </a:path>
                <a:path w="9199880" h="4648200">
                  <a:moveTo>
                    <a:pt x="703693" y="249874"/>
                  </a:moveTo>
                  <a:lnTo>
                    <a:pt x="678662" y="249874"/>
                  </a:lnTo>
                </a:path>
                <a:path w="9199880" h="4648200">
                  <a:moveTo>
                    <a:pt x="653687" y="249874"/>
                  </a:moveTo>
                  <a:lnTo>
                    <a:pt x="628706" y="249874"/>
                  </a:lnTo>
                </a:path>
                <a:path w="9199880" h="4648200">
                  <a:moveTo>
                    <a:pt x="603700" y="249874"/>
                  </a:moveTo>
                  <a:lnTo>
                    <a:pt x="578725" y="249874"/>
                  </a:lnTo>
                </a:path>
                <a:path w="9199880" h="4648200">
                  <a:moveTo>
                    <a:pt x="553744" y="249874"/>
                  </a:moveTo>
                  <a:lnTo>
                    <a:pt x="528770" y="249874"/>
                  </a:lnTo>
                </a:path>
                <a:path w="9199880" h="4648200">
                  <a:moveTo>
                    <a:pt x="503763" y="249874"/>
                  </a:moveTo>
                  <a:lnTo>
                    <a:pt x="478789" y="249874"/>
                  </a:lnTo>
                </a:path>
                <a:path w="9199880" h="4648200">
                  <a:moveTo>
                    <a:pt x="453783" y="249874"/>
                  </a:moveTo>
                  <a:lnTo>
                    <a:pt x="428783" y="249874"/>
                  </a:lnTo>
                </a:path>
                <a:path w="9199880" h="4648200">
                  <a:moveTo>
                    <a:pt x="403802" y="249874"/>
                  </a:moveTo>
                  <a:lnTo>
                    <a:pt x="378821" y="249874"/>
                  </a:lnTo>
                </a:path>
                <a:path w="9199880" h="4648200">
                  <a:moveTo>
                    <a:pt x="353846" y="249874"/>
                  </a:moveTo>
                  <a:lnTo>
                    <a:pt x="328840" y="249874"/>
                  </a:lnTo>
                </a:path>
                <a:path w="9199880" h="4648200">
                  <a:moveTo>
                    <a:pt x="303865" y="249874"/>
                  </a:moveTo>
                  <a:lnTo>
                    <a:pt x="278885" y="249874"/>
                  </a:lnTo>
                </a:path>
                <a:path w="9199880" h="4648200">
                  <a:moveTo>
                    <a:pt x="253859" y="249874"/>
                  </a:moveTo>
                  <a:lnTo>
                    <a:pt x="228878" y="249874"/>
                  </a:lnTo>
                </a:path>
                <a:path w="9199880" h="4648200">
                  <a:moveTo>
                    <a:pt x="203904" y="249874"/>
                  </a:moveTo>
                  <a:lnTo>
                    <a:pt x="178923" y="249874"/>
                  </a:lnTo>
                </a:path>
                <a:path w="9199880" h="4648200">
                  <a:moveTo>
                    <a:pt x="153917" y="249874"/>
                  </a:moveTo>
                  <a:lnTo>
                    <a:pt x="128942" y="249874"/>
                  </a:lnTo>
                </a:path>
                <a:path w="9199880" h="4648200">
                  <a:moveTo>
                    <a:pt x="103961" y="249874"/>
                  </a:moveTo>
                  <a:lnTo>
                    <a:pt x="78961" y="249874"/>
                  </a:lnTo>
                </a:path>
                <a:path w="9199880" h="4648200">
                  <a:moveTo>
                    <a:pt x="53980" y="249874"/>
                  </a:moveTo>
                  <a:lnTo>
                    <a:pt x="28980" y="249874"/>
                  </a:lnTo>
                </a:path>
                <a:path w="9199880" h="4648200">
                  <a:moveTo>
                    <a:pt x="3999" y="249874"/>
                  </a:moveTo>
                  <a:lnTo>
                    <a:pt x="245" y="249874"/>
                  </a:lnTo>
                </a:path>
                <a:path w="9199880" h="4648200">
                  <a:moveTo>
                    <a:pt x="9199707" y="299849"/>
                  </a:moveTo>
                  <a:lnTo>
                    <a:pt x="9174688" y="299849"/>
                  </a:lnTo>
                </a:path>
                <a:path w="9199880" h="4648200">
                  <a:moveTo>
                    <a:pt x="9149733" y="299849"/>
                  </a:moveTo>
                  <a:lnTo>
                    <a:pt x="9124777" y="299849"/>
                  </a:lnTo>
                </a:path>
                <a:path w="9199880" h="4648200">
                  <a:moveTo>
                    <a:pt x="9099758" y="299849"/>
                  </a:moveTo>
                  <a:lnTo>
                    <a:pt x="9074739" y="299849"/>
                  </a:lnTo>
                </a:path>
                <a:path w="9199880" h="4648200">
                  <a:moveTo>
                    <a:pt x="9049720" y="299849"/>
                  </a:moveTo>
                  <a:lnTo>
                    <a:pt x="9024765" y="299849"/>
                  </a:lnTo>
                </a:path>
                <a:path w="9199880" h="4648200">
                  <a:moveTo>
                    <a:pt x="8999809" y="299849"/>
                  </a:moveTo>
                  <a:lnTo>
                    <a:pt x="8974790" y="299849"/>
                  </a:lnTo>
                </a:path>
                <a:path w="9199880" h="4648200">
                  <a:moveTo>
                    <a:pt x="8949835" y="299849"/>
                  </a:moveTo>
                  <a:lnTo>
                    <a:pt x="8924816" y="299849"/>
                  </a:lnTo>
                </a:path>
                <a:path w="9199880" h="4648200">
                  <a:moveTo>
                    <a:pt x="8899860" y="299849"/>
                  </a:moveTo>
                  <a:lnTo>
                    <a:pt x="8874841" y="299849"/>
                  </a:lnTo>
                </a:path>
                <a:path w="9199880" h="4648200">
                  <a:moveTo>
                    <a:pt x="8849822" y="299849"/>
                  </a:moveTo>
                  <a:lnTo>
                    <a:pt x="8824867" y="299849"/>
                  </a:lnTo>
                </a:path>
                <a:path w="9199880" h="4648200">
                  <a:moveTo>
                    <a:pt x="8799911" y="299849"/>
                  </a:moveTo>
                  <a:lnTo>
                    <a:pt x="8774892" y="299849"/>
                  </a:lnTo>
                </a:path>
                <a:path w="9199880" h="4648200">
                  <a:moveTo>
                    <a:pt x="8749937" y="299849"/>
                  </a:moveTo>
                  <a:lnTo>
                    <a:pt x="8724918" y="299849"/>
                  </a:lnTo>
                </a:path>
                <a:path w="9199880" h="4648200">
                  <a:moveTo>
                    <a:pt x="8699962" y="299849"/>
                  </a:moveTo>
                  <a:lnTo>
                    <a:pt x="8674943" y="299849"/>
                  </a:lnTo>
                </a:path>
                <a:path w="9199880" h="4648200">
                  <a:moveTo>
                    <a:pt x="8649924" y="299849"/>
                  </a:moveTo>
                  <a:lnTo>
                    <a:pt x="8624969" y="299849"/>
                  </a:lnTo>
                </a:path>
                <a:path w="9199880" h="4648200">
                  <a:moveTo>
                    <a:pt x="8599950" y="299849"/>
                  </a:moveTo>
                  <a:lnTo>
                    <a:pt x="8574994" y="299849"/>
                  </a:lnTo>
                </a:path>
                <a:path w="9199880" h="4648200">
                  <a:moveTo>
                    <a:pt x="6500957" y="299849"/>
                  </a:moveTo>
                  <a:lnTo>
                    <a:pt x="6475938" y="299849"/>
                  </a:lnTo>
                </a:path>
                <a:path w="9199880" h="4648200">
                  <a:moveTo>
                    <a:pt x="6450983" y="299849"/>
                  </a:moveTo>
                  <a:lnTo>
                    <a:pt x="6426027" y="299849"/>
                  </a:lnTo>
                </a:path>
                <a:path w="9199880" h="4648200">
                  <a:moveTo>
                    <a:pt x="6401008" y="299849"/>
                  </a:moveTo>
                  <a:lnTo>
                    <a:pt x="6376053" y="299849"/>
                  </a:lnTo>
                </a:path>
                <a:path w="9199880" h="4648200">
                  <a:moveTo>
                    <a:pt x="6351034" y="299849"/>
                  </a:moveTo>
                  <a:lnTo>
                    <a:pt x="6345328" y="299849"/>
                  </a:lnTo>
                </a:path>
                <a:path w="9199880" h="4648200">
                  <a:moveTo>
                    <a:pt x="5001659" y="299849"/>
                  </a:moveTo>
                  <a:lnTo>
                    <a:pt x="4976640" y="299849"/>
                  </a:lnTo>
                </a:path>
                <a:path w="9199880" h="4648200">
                  <a:moveTo>
                    <a:pt x="4951684" y="299849"/>
                  </a:moveTo>
                  <a:lnTo>
                    <a:pt x="4926729" y="299849"/>
                  </a:lnTo>
                </a:path>
                <a:path w="9199880" h="4648200">
                  <a:moveTo>
                    <a:pt x="4901710" y="299849"/>
                  </a:moveTo>
                  <a:lnTo>
                    <a:pt x="4876691" y="299849"/>
                  </a:lnTo>
                </a:path>
                <a:path w="9199880" h="4648200">
                  <a:moveTo>
                    <a:pt x="4851735" y="299849"/>
                  </a:moveTo>
                  <a:lnTo>
                    <a:pt x="4826716" y="299849"/>
                  </a:lnTo>
                </a:path>
                <a:path w="9199880" h="4648200">
                  <a:moveTo>
                    <a:pt x="4801761" y="299849"/>
                  </a:moveTo>
                  <a:lnTo>
                    <a:pt x="4776742" y="299849"/>
                  </a:lnTo>
                </a:path>
                <a:path w="9199880" h="4648200">
                  <a:moveTo>
                    <a:pt x="4751786" y="299849"/>
                  </a:moveTo>
                  <a:lnTo>
                    <a:pt x="4726767" y="299849"/>
                  </a:lnTo>
                </a:path>
                <a:path w="9199880" h="4648200">
                  <a:moveTo>
                    <a:pt x="4701812" y="299849"/>
                  </a:moveTo>
                  <a:lnTo>
                    <a:pt x="4676793" y="299849"/>
                  </a:lnTo>
                </a:path>
                <a:path w="9199880" h="4648200">
                  <a:moveTo>
                    <a:pt x="4651774" y="299849"/>
                  </a:moveTo>
                  <a:lnTo>
                    <a:pt x="4626818" y="299849"/>
                  </a:lnTo>
                </a:path>
                <a:path w="9199880" h="4648200">
                  <a:moveTo>
                    <a:pt x="4601863" y="299849"/>
                  </a:moveTo>
                  <a:lnTo>
                    <a:pt x="4576844" y="299849"/>
                  </a:lnTo>
                </a:path>
                <a:path w="9199880" h="4648200">
                  <a:moveTo>
                    <a:pt x="4551888" y="299849"/>
                  </a:moveTo>
                  <a:lnTo>
                    <a:pt x="4526869" y="299849"/>
                  </a:lnTo>
                </a:path>
                <a:path w="9199880" h="4648200">
                  <a:moveTo>
                    <a:pt x="4501914" y="299849"/>
                  </a:moveTo>
                  <a:lnTo>
                    <a:pt x="4476958" y="299849"/>
                  </a:lnTo>
                </a:path>
                <a:path w="9199880" h="4648200">
                  <a:moveTo>
                    <a:pt x="4451876" y="299849"/>
                  </a:moveTo>
                  <a:lnTo>
                    <a:pt x="4426920" y="299849"/>
                  </a:lnTo>
                </a:path>
                <a:path w="9199880" h="4648200">
                  <a:moveTo>
                    <a:pt x="4401965" y="299849"/>
                  </a:moveTo>
                  <a:lnTo>
                    <a:pt x="4376946" y="299849"/>
                  </a:lnTo>
                </a:path>
                <a:path w="9199880" h="4648200">
                  <a:moveTo>
                    <a:pt x="4351990" y="299849"/>
                  </a:moveTo>
                  <a:lnTo>
                    <a:pt x="4326971" y="299849"/>
                  </a:lnTo>
                </a:path>
                <a:path w="9199880" h="4648200">
                  <a:moveTo>
                    <a:pt x="4302016" y="299849"/>
                  </a:moveTo>
                  <a:lnTo>
                    <a:pt x="4276997" y="299849"/>
                  </a:lnTo>
                </a:path>
                <a:path w="9199880" h="4648200">
                  <a:moveTo>
                    <a:pt x="4251978" y="299849"/>
                  </a:moveTo>
                  <a:lnTo>
                    <a:pt x="4227022" y="299849"/>
                  </a:lnTo>
                </a:path>
                <a:path w="9199880" h="4648200">
                  <a:moveTo>
                    <a:pt x="4202003" y="299849"/>
                  </a:moveTo>
                  <a:lnTo>
                    <a:pt x="4177048" y="299849"/>
                  </a:lnTo>
                </a:path>
                <a:path w="9199880" h="4648200">
                  <a:moveTo>
                    <a:pt x="4152092" y="299849"/>
                  </a:moveTo>
                  <a:lnTo>
                    <a:pt x="4127073" y="299849"/>
                  </a:lnTo>
                </a:path>
                <a:path w="9199880" h="4648200">
                  <a:moveTo>
                    <a:pt x="4102054" y="299849"/>
                  </a:moveTo>
                  <a:lnTo>
                    <a:pt x="4077099" y="299849"/>
                  </a:lnTo>
                </a:path>
                <a:path w="9199880" h="4648200">
                  <a:moveTo>
                    <a:pt x="4052080" y="299849"/>
                  </a:moveTo>
                  <a:lnTo>
                    <a:pt x="4027124" y="299849"/>
                  </a:lnTo>
                </a:path>
                <a:path w="9199880" h="4648200">
                  <a:moveTo>
                    <a:pt x="4002105" y="299849"/>
                  </a:moveTo>
                  <a:lnTo>
                    <a:pt x="3977150" y="299849"/>
                  </a:lnTo>
                </a:path>
                <a:path w="9199880" h="4648200">
                  <a:moveTo>
                    <a:pt x="3952131" y="299849"/>
                  </a:moveTo>
                  <a:lnTo>
                    <a:pt x="3927175" y="299849"/>
                  </a:lnTo>
                </a:path>
                <a:path w="9199880" h="4648200">
                  <a:moveTo>
                    <a:pt x="3902156" y="299849"/>
                  </a:moveTo>
                  <a:lnTo>
                    <a:pt x="3877201" y="299849"/>
                  </a:lnTo>
                </a:path>
                <a:path w="9199880" h="4648200">
                  <a:moveTo>
                    <a:pt x="3852245" y="299849"/>
                  </a:moveTo>
                  <a:lnTo>
                    <a:pt x="3827226" y="299849"/>
                  </a:lnTo>
                </a:path>
                <a:path w="9199880" h="4648200">
                  <a:moveTo>
                    <a:pt x="3802207" y="299849"/>
                  </a:moveTo>
                  <a:lnTo>
                    <a:pt x="3777188" y="299849"/>
                  </a:lnTo>
                </a:path>
                <a:path w="9199880" h="4648200">
                  <a:moveTo>
                    <a:pt x="3752233" y="299849"/>
                  </a:moveTo>
                  <a:lnTo>
                    <a:pt x="3727277" y="299849"/>
                  </a:lnTo>
                </a:path>
                <a:path w="9199880" h="4648200">
                  <a:moveTo>
                    <a:pt x="3702258" y="299849"/>
                  </a:moveTo>
                  <a:lnTo>
                    <a:pt x="3677303" y="299849"/>
                  </a:lnTo>
                </a:path>
                <a:path w="9199880" h="4648200">
                  <a:moveTo>
                    <a:pt x="3652284" y="299849"/>
                  </a:moveTo>
                  <a:lnTo>
                    <a:pt x="3627265" y="299849"/>
                  </a:lnTo>
                </a:path>
                <a:path w="9199880" h="4648200">
                  <a:moveTo>
                    <a:pt x="3602309" y="299849"/>
                  </a:moveTo>
                  <a:lnTo>
                    <a:pt x="3577290" y="299849"/>
                  </a:lnTo>
                </a:path>
                <a:path w="9199880" h="4648200">
                  <a:moveTo>
                    <a:pt x="3552335" y="299849"/>
                  </a:moveTo>
                  <a:lnTo>
                    <a:pt x="3527379" y="299849"/>
                  </a:lnTo>
                </a:path>
                <a:path w="9199880" h="4648200">
                  <a:moveTo>
                    <a:pt x="3502360" y="299849"/>
                  </a:moveTo>
                  <a:lnTo>
                    <a:pt x="3477405" y="299849"/>
                  </a:lnTo>
                </a:path>
                <a:path w="9199880" h="4648200">
                  <a:moveTo>
                    <a:pt x="3452386" y="299849"/>
                  </a:moveTo>
                  <a:lnTo>
                    <a:pt x="3427430" y="299849"/>
                  </a:lnTo>
                </a:path>
                <a:path w="9199880" h="4648200">
                  <a:moveTo>
                    <a:pt x="3402411" y="299849"/>
                  </a:moveTo>
                  <a:lnTo>
                    <a:pt x="3377392" y="299849"/>
                  </a:lnTo>
                </a:path>
                <a:path w="9199880" h="4648200">
                  <a:moveTo>
                    <a:pt x="3352437" y="299849"/>
                  </a:moveTo>
                  <a:lnTo>
                    <a:pt x="3327418" y="299849"/>
                  </a:lnTo>
                </a:path>
                <a:path w="9199880" h="4648200">
                  <a:moveTo>
                    <a:pt x="3302462" y="299849"/>
                  </a:moveTo>
                  <a:lnTo>
                    <a:pt x="3277443" y="299849"/>
                  </a:lnTo>
                </a:path>
                <a:path w="9199880" h="4648200">
                  <a:moveTo>
                    <a:pt x="3252488" y="299849"/>
                  </a:moveTo>
                  <a:lnTo>
                    <a:pt x="3227469" y="299849"/>
                  </a:lnTo>
                </a:path>
                <a:path w="9199880" h="4648200">
                  <a:moveTo>
                    <a:pt x="3202513" y="299849"/>
                  </a:moveTo>
                  <a:lnTo>
                    <a:pt x="3177494" y="299849"/>
                  </a:lnTo>
                </a:path>
                <a:path w="9199880" h="4648200">
                  <a:moveTo>
                    <a:pt x="3152539" y="299849"/>
                  </a:moveTo>
                  <a:lnTo>
                    <a:pt x="3127520" y="299849"/>
                  </a:lnTo>
                </a:path>
                <a:path w="9199880" h="4648200">
                  <a:moveTo>
                    <a:pt x="3102564" y="299849"/>
                  </a:moveTo>
                  <a:lnTo>
                    <a:pt x="3077545" y="299849"/>
                  </a:lnTo>
                </a:path>
                <a:path w="9199880" h="4648200">
                  <a:moveTo>
                    <a:pt x="3052590" y="299849"/>
                  </a:moveTo>
                  <a:lnTo>
                    <a:pt x="3027571" y="299849"/>
                  </a:lnTo>
                </a:path>
                <a:path w="9199880" h="4648200">
                  <a:moveTo>
                    <a:pt x="3002615" y="299849"/>
                  </a:moveTo>
                  <a:lnTo>
                    <a:pt x="2977596" y="299849"/>
                  </a:lnTo>
                </a:path>
                <a:path w="9199880" h="4648200">
                  <a:moveTo>
                    <a:pt x="2952577" y="299849"/>
                  </a:moveTo>
                  <a:lnTo>
                    <a:pt x="2927622" y="299849"/>
                  </a:lnTo>
                </a:path>
                <a:path w="9199880" h="4648200">
                  <a:moveTo>
                    <a:pt x="2902666" y="299849"/>
                  </a:moveTo>
                  <a:lnTo>
                    <a:pt x="2877647" y="299849"/>
                  </a:lnTo>
                </a:path>
                <a:path w="9199880" h="4648200">
                  <a:moveTo>
                    <a:pt x="2852667" y="299849"/>
                  </a:moveTo>
                  <a:lnTo>
                    <a:pt x="2827692" y="299849"/>
                  </a:lnTo>
                </a:path>
                <a:path w="9199880" h="4648200">
                  <a:moveTo>
                    <a:pt x="2802711" y="299849"/>
                  </a:moveTo>
                  <a:lnTo>
                    <a:pt x="2777686" y="299849"/>
                  </a:lnTo>
                </a:path>
                <a:path w="9199880" h="4648200">
                  <a:moveTo>
                    <a:pt x="2752705" y="299849"/>
                  </a:moveTo>
                  <a:lnTo>
                    <a:pt x="2727705" y="299849"/>
                  </a:lnTo>
                </a:path>
                <a:path w="9199880" h="4648200">
                  <a:moveTo>
                    <a:pt x="2702724" y="299849"/>
                  </a:moveTo>
                  <a:lnTo>
                    <a:pt x="2677749" y="299849"/>
                  </a:lnTo>
                </a:path>
                <a:path w="9199880" h="4648200">
                  <a:moveTo>
                    <a:pt x="2652769" y="299849"/>
                  </a:moveTo>
                  <a:lnTo>
                    <a:pt x="2627788" y="299849"/>
                  </a:lnTo>
                </a:path>
                <a:path w="9199880" h="4648200">
                  <a:moveTo>
                    <a:pt x="2602788" y="299849"/>
                  </a:moveTo>
                  <a:lnTo>
                    <a:pt x="2577781" y="299849"/>
                  </a:lnTo>
                </a:path>
                <a:path w="9199880" h="4648200">
                  <a:moveTo>
                    <a:pt x="2552781" y="299849"/>
                  </a:moveTo>
                  <a:lnTo>
                    <a:pt x="2527801" y="299849"/>
                  </a:lnTo>
                </a:path>
                <a:path w="9199880" h="4648200">
                  <a:moveTo>
                    <a:pt x="2502826" y="299849"/>
                  </a:moveTo>
                  <a:lnTo>
                    <a:pt x="2477845" y="299849"/>
                  </a:lnTo>
                </a:path>
                <a:path w="9199880" h="4648200">
                  <a:moveTo>
                    <a:pt x="2452845" y="299849"/>
                  </a:moveTo>
                  <a:lnTo>
                    <a:pt x="2427864" y="299849"/>
                  </a:lnTo>
                </a:path>
                <a:path w="9199880" h="4648200">
                  <a:moveTo>
                    <a:pt x="2402883" y="299849"/>
                  </a:moveTo>
                  <a:lnTo>
                    <a:pt x="2377909" y="299849"/>
                  </a:lnTo>
                </a:path>
                <a:path w="9199880" h="4648200">
                  <a:moveTo>
                    <a:pt x="2352877" y="299849"/>
                  </a:moveTo>
                  <a:lnTo>
                    <a:pt x="2327903" y="299849"/>
                  </a:lnTo>
                </a:path>
                <a:path w="9199880" h="4648200">
                  <a:moveTo>
                    <a:pt x="2302922" y="299849"/>
                  </a:moveTo>
                  <a:lnTo>
                    <a:pt x="2277922" y="299849"/>
                  </a:lnTo>
                </a:path>
                <a:path w="9199880" h="4648200">
                  <a:moveTo>
                    <a:pt x="2252941" y="299849"/>
                  </a:moveTo>
                  <a:lnTo>
                    <a:pt x="2227966" y="299849"/>
                  </a:lnTo>
                </a:path>
                <a:path w="9199880" h="4648200">
                  <a:moveTo>
                    <a:pt x="2202985" y="299849"/>
                  </a:moveTo>
                  <a:lnTo>
                    <a:pt x="2178004" y="299849"/>
                  </a:lnTo>
                </a:path>
                <a:path w="9199880" h="4648200">
                  <a:moveTo>
                    <a:pt x="2152979" y="299849"/>
                  </a:moveTo>
                  <a:lnTo>
                    <a:pt x="2127998" y="299849"/>
                  </a:lnTo>
                </a:path>
                <a:path w="9199880" h="4648200">
                  <a:moveTo>
                    <a:pt x="2102998" y="299849"/>
                  </a:moveTo>
                  <a:lnTo>
                    <a:pt x="2078017" y="299849"/>
                  </a:lnTo>
                </a:path>
                <a:path w="9199880" h="4648200">
                  <a:moveTo>
                    <a:pt x="2053043" y="299849"/>
                  </a:moveTo>
                  <a:lnTo>
                    <a:pt x="2028062" y="299849"/>
                  </a:lnTo>
                </a:path>
                <a:path w="9199880" h="4648200">
                  <a:moveTo>
                    <a:pt x="2003062" y="299849"/>
                  </a:moveTo>
                  <a:lnTo>
                    <a:pt x="1978081" y="299849"/>
                  </a:lnTo>
                </a:path>
                <a:path w="9199880" h="4648200">
                  <a:moveTo>
                    <a:pt x="1953100" y="299849"/>
                  </a:moveTo>
                  <a:lnTo>
                    <a:pt x="1928075" y="299849"/>
                  </a:lnTo>
                </a:path>
                <a:path w="9199880" h="4648200">
                  <a:moveTo>
                    <a:pt x="1903094" y="299849"/>
                  </a:moveTo>
                  <a:lnTo>
                    <a:pt x="1878119" y="299849"/>
                  </a:lnTo>
                </a:path>
                <a:path w="9199880" h="4648200">
                  <a:moveTo>
                    <a:pt x="1853138" y="299849"/>
                  </a:moveTo>
                  <a:lnTo>
                    <a:pt x="1828139" y="299849"/>
                  </a:lnTo>
                </a:path>
                <a:path w="9199880" h="4648200">
                  <a:moveTo>
                    <a:pt x="1803158" y="299849"/>
                  </a:moveTo>
                  <a:lnTo>
                    <a:pt x="1778177" y="299849"/>
                  </a:lnTo>
                </a:path>
                <a:path w="9199880" h="4648200">
                  <a:moveTo>
                    <a:pt x="1753202" y="299849"/>
                  </a:moveTo>
                  <a:lnTo>
                    <a:pt x="1728170" y="299849"/>
                  </a:lnTo>
                </a:path>
                <a:path w="9199880" h="4648200">
                  <a:moveTo>
                    <a:pt x="1703196" y="299849"/>
                  </a:moveTo>
                  <a:lnTo>
                    <a:pt x="1678215" y="299849"/>
                  </a:lnTo>
                </a:path>
                <a:path w="9199880" h="4648200">
                  <a:moveTo>
                    <a:pt x="1653215" y="299849"/>
                  </a:moveTo>
                  <a:lnTo>
                    <a:pt x="1628234" y="299849"/>
                  </a:lnTo>
                </a:path>
                <a:path w="9199880" h="4648200">
                  <a:moveTo>
                    <a:pt x="1603260" y="299849"/>
                  </a:moveTo>
                  <a:lnTo>
                    <a:pt x="1578279" y="299849"/>
                  </a:lnTo>
                </a:path>
                <a:path w="9199880" h="4648200">
                  <a:moveTo>
                    <a:pt x="1553279" y="299849"/>
                  </a:moveTo>
                  <a:lnTo>
                    <a:pt x="1528298" y="299849"/>
                  </a:lnTo>
                </a:path>
                <a:path w="9199880" h="4648200">
                  <a:moveTo>
                    <a:pt x="1503273" y="299849"/>
                  </a:moveTo>
                  <a:lnTo>
                    <a:pt x="1478292" y="299849"/>
                  </a:lnTo>
                </a:path>
                <a:path w="9199880" h="4648200">
                  <a:moveTo>
                    <a:pt x="1453311" y="299849"/>
                  </a:moveTo>
                  <a:lnTo>
                    <a:pt x="1428336" y="299849"/>
                  </a:lnTo>
                </a:path>
                <a:path w="9199880" h="4648200">
                  <a:moveTo>
                    <a:pt x="1403355" y="299849"/>
                  </a:moveTo>
                  <a:lnTo>
                    <a:pt x="1378355" y="299849"/>
                  </a:lnTo>
                </a:path>
                <a:path w="9199880" h="4648200">
                  <a:moveTo>
                    <a:pt x="1353374" y="299849"/>
                  </a:moveTo>
                  <a:lnTo>
                    <a:pt x="1328394" y="299849"/>
                  </a:lnTo>
                </a:path>
                <a:path w="9199880" h="4648200">
                  <a:moveTo>
                    <a:pt x="1303368" y="299849"/>
                  </a:moveTo>
                  <a:lnTo>
                    <a:pt x="1278387" y="299849"/>
                  </a:lnTo>
                </a:path>
                <a:path w="9199880" h="4648200">
                  <a:moveTo>
                    <a:pt x="1253413" y="299849"/>
                  </a:moveTo>
                  <a:lnTo>
                    <a:pt x="1228432" y="299849"/>
                  </a:lnTo>
                </a:path>
                <a:path w="9199880" h="4648200">
                  <a:moveTo>
                    <a:pt x="1203432" y="299849"/>
                  </a:moveTo>
                  <a:lnTo>
                    <a:pt x="1178451" y="299849"/>
                  </a:lnTo>
                </a:path>
                <a:path w="9199880" h="4648200">
                  <a:moveTo>
                    <a:pt x="1153476" y="299849"/>
                  </a:moveTo>
                  <a:lnTo>
                    <a:pt x="1128496" y="299849"/>
                  </a:lnTo>
                </a:path>
                <a:path w="9199880" h="4648200">
                  <a:moveTo>
                    <a:pt x="1103470" y="299849"/>
                  </a:moveTo>
                  <a:lnTo>
                    <a:pt x="1078489" y="299849"/>
                  </a:lnTo>
                </a:path>
                <a:path w="9199880" h="4648200">
                  <a:moveTo>
                    <a:pt x="1053483" y="299849"/>
                  </a:moveTo>
                  <a:lnTo>
                    <a:pt x="1028508" y="299849"/>
                  </a:lnTo>
                </a:path>
                <a:path w="9199880" h="4648200">
                  <a:moveTo>
                    <a:pt x="1003528" y="299849"/>
                  </a:moveTo>
                  <a:lnTo>
                    <a:pt x="978553" y="299849"/>
                  </a:lnTo>
                </a:path>
                <a:path w="9199880" h="4648200">
                  <a:moveTo>
                    <a:pt x="953572" y="299849"/>
                  </a:moveTo>
                  <a:lnTo>
                    <a:pt x="928572" y="299849"/>
                  </a:lnTo>
                </a:path>
                <a:path w="9199880" h="4648200">
                  <a:moveTo>
                    <a:pt x="903591" y="299849"/>
                  </a:moveTo>
                  <a:lnTo>
                    <a:pt x="878566" y="299849"/>
                  </a:lnTo>
                </a:path>
                <a:path w="9199880" h="4648200">
                  <a:moveTo>
                    <a:pt x="853585" y="299849"/>
                  </a:moveTo>
                  <a:lnTo>
                    <a:pt x="828604" y="299849"/>
                  </a:lnTo>
                </a:path>
                <a:path w="9199880" h="4648200">
                  <a:moveTo>
                    <a:pt x="803630" y="299849"/>
                  </a:moveTo>
                  <a:lnTo>
                    <a:pt x="778623" y="299849"/>
                  </a:lnTo>
                </a:path>
                <a:path w="9199880" h="4648200">
                  <a:moveTo>
                    <a:pt x="753649" y="299849"/>
                  </a:moveTo>
                  <a:lnTo>
                    <a:pt x="728668" y="299849"/>
                  </a:lnTo>
                </a:path>
                <a:path w="9199880" h="4648200">
                  <a:moveTo>
                    <a:pt x="703693" y="299849"/>
                  </a:moveTo>
                  <a:lnTo>
                    <a:pt x="678662" y="299849"/>
                  </a:lnTo>
                </a:path>
                <a:path w="9199880" h="4648200">
                  <a:moveTo>
                    <a:pt x="653687" y="299849"/>
                  </a:moveTo>
                  <a:lnTo>
                    <a:pt x="628706" y="299849"/>
                  </a:lnTo>
                </a:path>
                <a:path w="9199880" h="4648200">
                  <a:moveTo>
                    <a:pt x="603700" y="299849"/>
                  </a:moveTo>
                  <a:lnTo>
                    <a:pt x="578725" y="299849"/>
                  </a:lnTo>
                </a:path>
                <a:path w="9199880" h="4648200">
                  <a:moveTo>
                    <a:pt x="553744" y="299849"/>
                  </a:moveTo>
                  <a:lnTo>
                    <a:pt x="528770" y="299849"/>
                  </a:lnTo>
                </a:path>
                <a:path w="9199880" h="4648200">
                  <a:moveTo>
                    <a:pt x="503763" y="299849"/>
                  </a:moveTo>
                  <a:lnTo>
                    <a:pt x="478789" y="299849"/>
                  </a:lnTo>
                </a:path>
                <a:path w="9199880" h="4648200">
                  <a:moveTo>
                    <a:pt x="453783" y="299849"/>
                  </a:moveTo>
                  <a:lnTo>
                    <a:pt x="428783" y="299849"/>
                  </a:lnTo>
                </a:path>
                <a:path w="9199880" h="4648200">
                  <a:moveTo>
                    <a:pt x="403802" y="299849"/>
                  </a:moveTo>
                  <a:lnTo>
                    <a:pt x="378821" y="299849"/>
                  </a:lnTo>
                </a:path>
                <a:path w="9199880" h="4648200">
                  <a:moveTo>
                    <a:pt x="353846" y="299849"/>
                  </a:moveTo>
                  <a:lnTo>
                    <a:pt x="328840" y="299849"/>
                  </a:lnTo>
                </a:path>
                <a:path w="9199880" h="4648200">
                  <a:moveTo>
                    <a:pt x="303865" y="299849"/>
                  </a:moveTo>
                  <a:lnTo>
                    <a:pt x="278885" y="299849"/>
                  </a:lnTo>
                </a:path>
                <a:path w="9199880" h="4648200">
                  <a:moveTo>
                    <a:pt x="253859" y="299849"/>
                  </a:moveTo>
                  <a:lnTo>
                    <a:pt x="228878" y="299849"/>
                  </a:lnTo>
                </a:path>
                <a:path w="9199880" h="4648200">
                  <a:moveTo>
                    <a:pt x="203904" y="299849"/>
                  </a:moveTo>
                  <a:lnTo>
                    <a:pt x="178923" y="299849"/>
                  </a:lnTo>
                </a:path>
                <a:path w="9199880" h="4648200">
                  <a:moveTo>
                    <a:pt x="153917" y="299849"/>
                  </a:moveTo>
                  <a:lnTo>
                    <a:pt x="128942" y="299849"/>
                  </a:lnTo>
                </a:path>
                <a:path w="9199880" h="4648200">
                  <a:moveTo>
                    <a:pt x="103961" y="299849"/>
                  </a:moveTo>
                  <a:lnTo>
                    <a:pt x="78961" y="299849"/>
                  </a:lnTo>
                </a:path>
                <a:path w="9199880" h="4648200">
                  <a:moveTo>
                    <a:pt x="53980" y="299849"/>
                  </a:moveTo>
                  <a:lnTo>
                    <a:pt x="28980" y="299849"/>
                  </a:lnTo>
                </a:path>
                <a:path w="9199880" h="4648200">
                  <a:moveTo>
                    <a:pt x="3999" y="299849"/>
                  </a:moveTo>
                  <a:lnTo>
                    <a:pt x="490" y="299849"/>
                  </a:lnTo>
                </a:path>
                <a:path w="9199880" h="4648200">
                  <a:moveTo>
                    <a:pt x="9199707" y="349823"/>
                  </a:moveTo>
                  <a:lnTo>
                    <a:pt x="9174688" y="349823"/>
                  </a:lnTo>
                </a:path>
                <a:path w="9199880" h="4648200">
                  <a:moveTo>
                    <a:pt x="9149733" y="349823"/>
                  </a:moveTo>
                  <a:lnTo>
                    <a:pt x="9124777" y="349823"/>
                  </a:lnTo>
                </a:path>
                <a:path w="9199880" h="4648200">
                  <a:moveTo>
                    <a:pt x="9099758" y="349823"/>
                  </a:moveTo>
                  <a:lnTo>
                    <a:pt x="9074739" y="349823"/>
                  </a:lnTo>
                </a:path>
                <a:path w="9199880" h="4648200">
                  <a:moveTo>
                    <a:pt x="9049720" y="349823"/>
                  </a:moveTo>
                  <a:lnTo>
                    <a:pt x="9024765" y="349823"/>
                  </a:lnTo>
                </a:path>
                <a:path w="9199880" h="4648200">
                  <a:moveTo>
                    <a:pt x="8999809" y="349823"/>
                  </a:moveTo>
                  <a:lnTo>
                    <a:pt x="8974790" y="349823"/>
                  </a:lnTo>
                </a:path>
                <a:path w="9199880" h="4648200">
                  <a:moveTo>
                    <a:pt x="8949835" y="349823"/>
                  </a:moveTo>
                  <a:lnTo>
                    <a:pt x="8924816" y="349823"/>
                  </a:lnTo>
                </a:path>
                <a:path w="9199880" h="4648200">
                  <a:moveTo>
                    <a:pt x="8899860" y="349823"/>
                  </a:moveTo>
                  <a:lnTo>
                    <a:pt x="8874841" y="349823"/>
                  </a:lnTo>
                </a:path>
                <a:path w="9199880" h="4648200">
                  <a:moveTo>
                    <a:pt x="8849822" y="349823"/>
                  </a:moveTo>
                  <a:lnTo>
                    <a:pt x="8824867" y="349823"/>
                  </a:lnTo>
                </a:path>
                <a:path w="9199880" h="4648200">
                  <a:moveTo>
                    <a:pt x="8799911" y="349823"/>
                  </a:moveTo>
                  <a:lnTo>
                    <a:pt x="8774892" y="349823"/>
                  </a:lnTo>
                </a:path>
                <a:path w="9199880" h="4648200">
                  <a:moveTo>
                    <a:pt x="8749937" y="349823"/>
                  </a:moveTo>
                  <a:lnTo>
                    <a:pt x="8724918" y="349823"/>
                  </a:lnTo>
                </a:path>
                <a:path w="9199880" h="4648200">
                  <a:moveTo>
                    <a:pt x="8699962" y="349823"/>
                  </a:moveTo>
                  <a:lnTo>
                    <a:pt x="8674943" y="349823"/>
                  </a:lnTo>
                </a:path>
                <a:path w="9199880" h="4648200">
                  <a:moveTo>
                    <a:pt x="8649924" y="349823"/>
                  </a:moveTo>
                  <a:lnTo>
                    <a:pt x="8624969" y="349823"/>
                  </a:lnTo>
                </a:path>
                <a:path w="9199880" h="4648200">
                  <a:moveTo>
                    <a:pt x="8599950" y="349823"/>
                  </a:moveTo>
                  <a:lnTo>
                    <a:pt x="8574994" y="349823"/>
                  </a:lnTo>
                </a:path>
                <a:path w="9199880" h="4648200">
                  <a:moveTo>
                    <a:pt x="8550039" y="349823"/>
                  </a:moveTo>
                  <a:lnTo>
                    <a:pt x="8524984" y="349790"/>
                  </a:lnTo>
                </a:path>
                <a:path w="9199880" h="4648200">
                  <a:moveTo>
                    <a:pt x="6500957" y="349823"/>
                  </a:moveTo>
                  <a:lnTo>
                    <a:pt x="6475938" y="349823"/>
                  </a:lnTo>
                </a:path>
                <a:path w="9199880" h="4648200">
                  <a:moveTo>
                    <a:pt x="6450983" y="349823"/>
                  </a:moveTo>
                  <a:lnTo>
                    <a:pt x="6426027" y="349823"/>
                  </a:lnTo>
                </a:path>
                <a:path w="9199880" h="4648200">
                  <a:moveTo>
                    <a:pt x="6401008" y="349823"/>
                  </a:moveTo>
                  <a:lnTo>
                    <a:pt x="6376053" y="349823"/>
                  </a:lnTo>
                </a:path>
                <a:path w="9199880" h="4648200">
                  <a:moveTo>
                    <a:pt x="6351034" y="349823"/>
                  </a:moveTo>
                  <a:lnTo>
                    <a:pt x="6345346" y="349823"/>
                  </a:lnTo>
                </a:path>
                <a:path w="9199880" h="4648200">
                  <a:moveTo>
                    <a:pt x="5200160" y="349822"/>
                  </a:moveTo>
                  <a:lnTo>
                    <a:pt x="5176601" y="349823"/>
                  </a:lnTo>
                </a:path>
                <a:path w="9199880" h="4648200">
                  <a:moveTo>
                    <a:pt x="5151582" y="349823"/>
                  </a:moveTo>
                  <a:lnTo>
                    <a:pt x="5126627" y="349823"/>
                  </a:lnTo>
                </a:path>
                <a:path w="9199880" h="4648200">
                  <a:moveTo>
                    <a:pt x="5101608" y="349823"/>
                  </a:moveTo>
                  <a:lnTo>
                    <a:pt x="5076589" y="349823"/>
                  </a:lnTo>
                </a:path>
                <a:path w="9199880" h="4648200">
                  <a:moveTo>
                    <a:pt x="5051633" y="349823"/>
                  </a:moveTo>
                  <a:lnTo>
                    <a:pt x="5026678" y="349823"/>
                  </a:lnTo>
                </a:path>
                <a:path w="9199880" h="4648200">
                  <a:moveTo>
                    <a:pt x="5001659" y="349823"/>
                  </a:moveTo>
                  <a:lnTo>
                    <a:pt x="4976640" y="349823"/>
                  </a:lnTo>
                </a:path>
                <a:path w="9199880" h="4648200">
                  <a:moveTo>
                    <a:pt x="4951684" y="349823"/>
                  </a:moveTo>
                  <a:lnTo>
                    <a:pt x="4926729" y="349823"/>
                  </a:lnTo>
                </a:path>
                <a:path w="9199880" h="4648200">
                  <a:moveTo>
                    <a:pt x="4901710" y="349823"/>
                  </a:moveTo>
                  <a:lnTo>
                    <a:pt x="4876691" y="349823"/>
                  </a:lnTo>
                </a:path>
                <a:path w="9199880" h="4648200">
                  <a:moveTo>
                    <a:pt x="4851735" y="349823"/>
                  </a:moveTo>
                  <a:lnTo>
                    <a:pt x="4826716" y="349823"/>
                  </a:lnTo>
                </a:path>
                <a:path w="9199880" h="4648200">
                  <a:moveTo>
                    <a:pt x="4801761" y="349823"/>
                  </a:moveTo>
                  <a:lnTo>
                    <a:pt x="4776742" y="349823"/>
                  </a:lnTo>
                </a:path>
                <a:path w="9199880" h="4648200">
                  <a:moveTo>
                    <a:pt x="4751786" y="349823"/>
                  </a:moveTo>
                  <a:lnTo>
                    <a:pt x="4726767" y="349823"/>
                  </a:lnTo>
                </a:path>
                <a:path w="9199880" h="4648200">
                  <a:moveTo>
                    <a:pt x="4701812" y="349823"/>
                  </a:moveTo>
                  <a:lnTo>
                    <a:pt x="4676793" y="349823"/>
                  </a:lnTo>
                </a:path>
                <a:path w="9199880" h="4648200">
                  <a:moveTo>
                    <a:pt x="4651774" y="349823"/>
                  </a:moveTo>
                  <a:lnTo>
                    <a:pt x="4626818" y="349823"/>
                  </a:lnTo>
                </a:path>
                <a:path w="9199880" h="4648200">
                  <a:moveTo>
                    <a:pt x="4601863" y="349823"/>
                  </a:moveTo>
                  <a:lnTo>
                    <a:pt x="4576844" y="349823"/>
                  </a:lnTo>
                </a:path>
                <a:path w="9199880" h="4648200">
                  <a:moveTo>
                    <a:pt x="4551888" y="349823"/>
                  </a:moveTo>
                  <a:lnTo>
                    <a:pt x="4526869" y="349823"/>
                  </a:lnTo>
                </a:path>
                <a:path w="9199880" h="4648200">
                  <a:moveTo>
                    <a:pt x="4501914" y="349823"/>
                  </a:moveTo>
                  <a:lnTo>
                    <a:pt x="4476958" y="349823"/>
                  </a:lnTo>
                </a:path>
                <a:path w="9199880" h="4648200">
                  <a:moveTo>
                    <a:pt x="4451876" y="349823"/>
                  </a:moveTo>
                  <a:lnTo>
                    <a:pt x="4426920" y="349823"/>
                  </a:lnTo>
                </a:path>
                <a:path w="9199880" h="4648200">
                  <a:moveTo>
                    <a:pt x="4401965" y="349823"/>
                  </a:moveTo>
                  <a:lnTo>
                    <a:pt x="4376946" y="349823"/>
                  </a:lnTo>
                </a:path>
                <a:path w="9199880" h="4648200">
                  <a:moveTo>
                    <a:pt x="4351990" y="349823"/>
                  </a:moveTo>
                  <a:lnTo>
                    <a:pt x="4326971" y="349823"/>
                  </a:lnTo>
                </a:path>
                <a:path w="9199880" h="4648200">
                  <a:moveTo>
                    <a:pt x="4302016" y="349823"/>
                  </a:moveTo>
                  <a:lnTo>
                    <a:pt x="4276997" y="349823"/>
                  </a:lnTo>
                </a:path>
                <a:path w="9199880" h="4648200">
                  <a:moveTo>
                    <a:pt x="4251978" y="349823"/>
                  </a:moveTo>
                  <a:lnTo>
                    <a:pt x="4227022" y="349823"/>
                  </a:lnTo>
                </a:path>
                <a:path w="9199880" h="4648200">
                  <a:moveTo>
                    <a:pt x="4202003" y="349823"/>
                  </a:moveTo>
                  <a:lnTo>
                    <a:pt x="4177048" y="349823"/>
                  </a:lnTo>
                </a:path>
                <a:path w="9199880" h="4648200">
                  <a:moveTo>
                    <a:pt x="4152092" y="349823"/>
                  </a:moveTo>
                  <a:lnTo>
                    <a:pt x="4127073" y="349823"/>
                  </a:lnTo>
                </a:path>
                <a:path w="9199880" h="4648200">
                  <a:moveTo>
                    <a:pt x="4102054" y="349823"/>
                  </a:moveTo>
                  <a:lnTo>
                    <a:pt x="4077099" y="349823"/>
                  </a:lnTo>
                </a:path>
                <a:path w="9199880" h="4648200">
                  <a:moveTo>
                    <a:pt x="4052080" y="349823"/>
                  </a:moveTo>
                  <a:lnTo>
                    <a:pt x="4027124" y="349823"/>
                  </a:lnTo>
                </a:path>
                <a:path w="9199880" h="4648200">
                  <a:moveTo>
                    <a:pt x="4002105" y="349823"/>
                  </a:moveTo>
                  <a:lnTo>
                    <a:pt x="3977150" y="349823"/>
                  </a:lnTo>
                </a:path>
                <a:path w="9199880" h="4648200">
                  <a:moveTo>
                    <a:pt x="3952131" y="349823"/>
                  </a:moveTo>
                  <a:lnTo>
                    <a:pt x="3927175" y="349823"/>
                  </a:lnTo>
                </a:path>
                <a:path w="9199880" h="4648200">
                  <a:moveTo>
                    <a:pt x="3902156" y="349823"/>
                  </a:moveTo>
                  <a:lnTo>
                    <a:pt x="3877201" y="349823"/>
                  </a:lnTo>
                </a:path>
                <a:path w="9199880" h="4648200">
                  <a:moveTo>
                    <a:pt x="3852245" y="349823"/>
                  </a:moveTo>
                  <a:lnTo>
                    <a:pt x="3827226" y="349823"/>
                  </a:lnTo>
                </a:path>
                <a:path w="9199880" h="4648200">
                  <a:moveTo>
                    <a:pt x="3802207" y="349823"/>
                  </a:moveTo>
                  <a:lnTo>
                    <a:pt x="3777188" y="349823"/>
                  </a:lnTo>
                </a:path>
                <a:path w="9199880" h="4648200">
                  <a:moveTo>
                    <a:pt x="3752233" y="349823"/>
                  </a:moveTo>
                  <a:lnTo>
                    <a:pt x="3727277" y="349823"/>
                  </a:lnTo>
                </a:path>
                <a:path w="9199880" h="4648200">
                  <a:moveTo>
                    <a:pt x="3702258" y="349823"/>
                  </a:moveTo>
                  <a:lnTo>
                    <a:pt x="3677303" y="349823"/>
                  </a:lnTo>
                </a:path>
                <a:path w="9199880" h="4648200">
                  <a:moveTo>
                    <a:pt x="3652284" y="349823"/>
                  </a:moveTo>
                  <a:lnTo>
                    <a:pt x="3627265" y="349823"/>
                  </a:lnTo>
                </a:path>
                <a:path w="9199880" h="4648200">
                  <a:moveTo>
                    <a:pt x="3602309" y="349823"/>
                  </a:moveTo>
                  <a:lnTo>
                    <a:pt x="3577290" y="349823"/>
                  </a:lnTo>
                </a:path>
                <a:path w="9199880" h="4648200">
                  <a:moveTo>
                    <a:pt x="3552335" y="349823"/>
                  </a:moveTo>
                  <a:lnTo>
                    <a:pt x="3527379" y="349823"/>
                  </a:lnTo>
                </a:path>
                <a:path w="9199880" h="4648200">
                  <a:moveTo>
                    <a:pt x="3502360" y="349823"/>
                  </a:moveTo>
                  <a:lnTo>
                    <a:pt x="3477405" y="349823"/>
                  </a:lnTo>
                </a:path>
                <a:path w="9199880" h="4648200">
                  <a:moveTo>
                    <a:pt x="3452386" y="349823"/>
                  </a:moveTo>
                  <a:lnTo>
                    <a:pt x="3427430" y="349823"/>
                  </a:lnTo>
                </a:path>
                <a:path w="9199880" h="4648200">
                  <a:moveTo>
                    <a:pt x="3402411" y="349823"/>
                  </a:moveTo>
                  <a:lnTo>
                    <a:pt x="3377392" y="349823"/>
                  </a:lnTo>
                </a:path>
                <a:path w="9199880" h="4648200">
                  <a:moveTo>
                    <a:pt x="3352437" y="349823"/>
                  </a:moveTo>
                  <a:lnTo>
                    <a:pt x="3327418" y="349823"/>
                  </a:lnTo>
                </a:path>
                <a:path w="9199880" h="4648200">
                  <a:moveTo>
                    <a:pt x="3302462" y="349823"/>
                  </a:moveTo>
                  <a:lnTo>
                    <a:pt x="3277443" y="349823"/>
                  </a:lnTo>
                </a:path>
                <a:path w="9199880" h="4648200">
                  <a:moveTo>
                    <a:pt x="3252488" y="349823"/>
                  </a:moveTo>
                  <a:lnTo>
                    <a:pt x="3227469" y="349823"/>
                  </a:lnTo>
                </a:path>
                <a:path w="9199880" h="4648200">
                  <a:moveTo>
                    <a:pt x="3202513" y="349823"/>
                  </a:moveTo>
                  <a:lnTo>
                    <a:pt x="3177494" y="349823"/>
                  </a:lnTo>
                </a:path>
                <a:path w="9199880" h="4648200">
                  <a:moveTo>
                    <a:pt x="3152539" y="349823"/>
                  </a:moveTo>
                  <a:lnTo>
                    <a:pt x="3127520" y="349823"/>
                  </a:lnTo>
                </a:path>
                <a:path w="9199880" h="4648200">
                  <a:moveTo>
                    <a:pt x="3102564" y="349823"/>
                  </a:moveTo>
                  <a:lnTo>
                    <a:pt x="3077545" y="349823"/>
                  </a:lnTo>
                </a:path>
                <a:path w="9199880" h="4648200">
                  <a:moveTo>
                    <a:pt x="3052590" y="349823"/>
                  </a:moveTo>
                  <a:lnTo>
                    <a:pt x="3027571" y="349823"/>
                  </a:lnTo>
                </a:path>
                <a:path w="9199880" h="4648200">
                  <a:moveTo>
                    <a:pt x="3002615" y="349823"/>
                  </a:moveTo>
                  <a:lnTo>
                    <a:pt x="2977596" y="349823"/>
                  </a:lnTo>
                </a:path>
                <a:path w="9199880" h="4648200">
                  <a:moveTo>
                    <a:pt x="2952577" y="349823"/>
                  </a:moveTo>
                  <a:lnTo>
                    <a:pt x="2927622" y="349823"/>
                  </a:lnTo>
                </a:path>
                <a:path w="9199880" h="4648200">
                  <a:moveTo>
                    <a:pt x="2902666" y="349823"/>
                  </a:moveTo>
                  <a:lnTo>
                    <a:pt x="2877647" y="349823"/>
                  </a:lnTo>
                </a:path>
                <a:path w="9199880" h="4648200">
                  <a:moveTo>
                    <a:pt x="2852667" y="349823"/>
                  </a:moveTo>
                  <a:lnTo>
                    <a:pt x="2827692" y="349823"/>
                  </a:lnTo>
                </a:path>
                <a:path w="9199880" h="4648200">
                  <a:moveTo>
                    <a:pt x="2802711" y="349823"/>
                  </a:moveTo>
                  <a:lnTo>
                    <a:pt x="2777686" y="349823"/>
                  </a:lnTo>
                </a:path>
                <a:path w="9199880" h="4648200">
                  <a:moveTo>
                    <a:pt x="2752705" y="349823"/>
                  </a:moveTo>
                  <a:lnTo>
                    <a:pt x="2727705" y="349823"/>
                  </a:lnTo>
                </a:path>
                <a:path w="9199880" h="4648200">
                  <a:moveTo>
                    <a:pt x="2702724" y="349823"/>
                  </a:moveTo>
                  <a:lnTo>
                    <a:pt x="2677749" y="349823"/>
                  </a:lnTo>
                </a:path>
                <a:path w="9199880" h="4648200">
                  <a:moveTo>
                    <a:pt x="2652769" y="349823"/>
                  </a:moveTo>
                  <a:lnTo>
                    <a:pt x="2627788" y="349823"/>
                  </a:lnTo>
                </a:path>
                <a:path w="9199880" h="4648200">
                  <a:moveTo>
                    <a:pt x="2602788" y="349823"/>
                  </a:moveTo>
                  <a:lnTo>
                    <a:pt x="2577781" y="349823"/>
                  </a:lnTo>
                </a:path>
                <a:path w="9199880" h="4648200">
                  <a:moveTo>
                    <a:pt x="2552781" y="349823"/>
                  </a:moveTo>
                  <a:lnTo>
                    <a:pt x="2527801" y="349823"/>
                  </a:lnTo>
                </a:path>
                <a:path w="9199880" h="4648200">
                  <a:moveTo>
                    <a:pt x="2502826" y="349823"/>
                  </a:moveTo>
                  <a:lnTo>
                    <a:pt x="2477845" y="349823"/>
                  </a:lnTo>
                </a:path>
                <a:path w="9199880" h="4648200">
                  <a:moveTo>
                    <a:pt x="2452845" y="349823"/>
                  </a:moveTo>
                  <a:lnTo>
                    <a:pt x="2427864" y="349823"/>
                  </a:lnTo>
                </a:path>
                <a:path w="9199880" h="4648200">
                  <a:moveTo>
                    <a:pt x="2402883" y="349823"/>
                  </a:moveTo>
                  <a:lnTo>
                    <a:pt x="2377909" y="349823"/>
                  </a:lnTo>
                </a:path>
                <a:path w="9199880" h="4648200">
                  <a:moveTo>
                    <a:pt x="2352877" y="349823"/>
                  </a:moveTo>
                  <a:lnTo>
                    <a:pt x="2327903" y="349823"/>
                  </a:lnTo>
                </a:path>
                <a:path w="9199880" h="4648200">
                  <a:moveTo>
                    <a:pt x="2302922" y="349823"/>
                  </a:moveTo>
                  <a:lnTo>
                    <a:pt x="2277922" y="349823"/>
                  </a:lnTo>
                </a:path>
                <a:path w="9199880" h="4648200">
                  <a:moveTo>
                    <a:pt x="2252941" y="349823"/>
                  </a:moveTo>
                  <a:lnTo>
                    <a:pt x="2227966" y="349823"/>
                  </a:lnTo>
                </a:path>
                <a:path w="9199880" h="4648200">
                  <a:moveTo>
                    <a:pt x="2202985" y="349823"/>
                  </a:moveTo>
                  <a:lnTo>
                    <a:pt x="2178004" y="349823"/>
                  </a:lnTo>
                </a:path>
                <a:path w="9199880" h="4648200">
                  <a:moveTo>
                    <a:pt x="2152979" y="349823"/>
                  </a:moveTo>
                  <a:lnTo>
                    <a:pt x="2127998" y="349823"/>
                  </a:lnTo>
                </a:path>
                <a:path w="9199880" h="4648200">
                  <a:moveTo>
                    <a:pt x="2102998" y="349823"/>
                  </a:moveTo>
                  <a:lnTo>
                    <a:pt x="2078017" y="349823"/>
                  </a:lnTo>
                </a:path>
                <a:path w="9199880" h="4648200">
                  <a:moveTo>
                    <a:pt x="2053043" y="349823"/>
                  </a:moveTo>
                  <a:lnTo>
                    <a:pt x="2028062" y="349823"/>
                  </a:lnTo>
                </a:path>
                <a:path w="9199880" h="4648200">
                  <a:moveTo>
                    <a:pt x="2003062" y="349823"/>
                  </a:moveTo>
                  <a:lnTo>
                    <a:pt x="1978081" y="349823"/>
                  </a:lnTo>
                </a:path>
                <a:path w="9199880" h="4648200">
                  <a:moveTo>
                    <a:pt x="1953100" y="349823"/>
                  </a:moveTo>
                  <a:lnTo>
                    <a:pt x="1928075" y="349823"/>
                  </a:lnTo>
                </a:path>
                <a:path w="9199880" h="4648200">
                  <a:moveTo>
                    <a:pt x="1903094" y="349823"/>
                  </a:moveTo>
                  <a:lnTo>
                    <a:pt x="1878119" y="349823"/>
                  </a:lnTo>
                </a:path>
                <a:path w="9199880" h="4648200">
                  <a:moveTo>
                    <a:pt x="1853138" y="349823"/>
                  </a:moveTo>
                  <a:lnTo>
                    <a:pt x="1828139" y="349823"/>
                  </a:lnTo>
                </a:path>
                <a:path w="9199880" h="4648200">
                  <a:moveTo>
                    <a:pt x="1803158" y="349823"/>
                  </a:moveTo>
                  <a:lnTo>
                    <a:pt x="1778177" y="349823"/>
                  </a:lnTo>
                </a:path>
                <a:path w="9199880" h="4648200">
                  <a:moveTo>
                    <a:pt x="1753202" y="349823"/>
                  </a:moveTo>
                  <a:lnTo>
                    <a:pt x="1728170" y="349823"/>
                  </a:lnTo>
                </a:path>
                <a:path w="9199880" h="4648200">
                  <a:moveTo>
                    <a:pt x="1703196" y="349823"/>
                  </a:moveTo>
                  <a:lnTo>
                    <a:pt x="1678215" y="349823"/>
                  </a:lnTo>
                </a:path>
                <a:path w="9199880" h="4648200">
                  <a:moveTo>
                    <a:pt x="1653215" y="349823"/>
                  </a:moveTo>
                  <a:lnTo>
                    <a:pt x="1628234" y="349823"/>
                  </a:lnTo>
                </a:path>
                <a:path w="9199880" h="4648200">
                  <a:moveTo>
                    <a:pt x="1603260" y="349823"/>
                  </a:moveTo>
                  <a:lnTo>
                    <a:pt x="1578279" y="349823"/>
                  </a:lnTo>
                </a:path>
                <a:path w="9199880" h="4648200">
                  <a:moveTo>
                    <a:pt x="1553279" y="349823"/>
                  </a:moveTo>
                  <a:lnTo>
                    <a:pt x="1528298" y="349823"/>
                  </a:lnTo>
                </a:path>
                <a:path w="9199880" h="4648200">
                  <a:moveTo>
                    <a:pt x="1503273" y="349823"/>
                  </a:moveTo>
                  <a:lnTo>
                    <a:pt x="1478292" y="349823"/>
                  </a:lnTo>
                </a:path>
                <a:path w="9199880" h="4648200">
                  <a:moveTo>
                    <a:pt x="1453311" y="349823"/>
                  </a:moveTo>
                  <a:lnTo>
                    <a:pt x="1428336" y="349823"/>
                  </a:lnTo>
                </a:path>
                <a:path w="9199880" h="4648200">
                  <a:moveTo>
                    <a:pt x="1403355" y="349823"/>
                  </a:moveTo>
                  <a:lnTo>
                    <a:pt x="1378355" y="349823"/>
                  </a:lnTo>
                </a:path>
                <a:path w="9199880" h="4648200">
                  <a:moveTo>
                    <a:pt x="1353374" y="349823"/>
                  </a:moveTo>
                  <a:lnTo>
                    <a:pt x="1328394" y="349823"/>
                  </a:lnTo>
                </a:path>
                <a:path w="9199880" h="4648200">
                  <a:moveTo>
                    <a:pt x="1303368" y="349823"/>
                  </a:moveTo>
                  <a:lnTo>
                    <a:pt x="1278387" y="349823"/>
                  </a:lnTo>
                </a:path>
                <a:path w="9199880" h="4648200">
                  <a:moveTo>
                    <a:pt x="1253413" y="349823"/>
                  </a:moveTo>
                  <a:lnTo>
                    <a:pt x="1228432" y="349823"/>
                  </a:lnTo>
                </a:path>
                <a:path w="9199880" h="4648200">
                  <a:moveTo>
                    <a:pt x="1203432" y="349823"/>
                  </a:moveTo>
                  <a:lnTo>
                    <a:pt x="1178451" y="349823"/>
                  </a:lnTo>
                </a:path>
                <a:path w="9199880" h="4648200">
                  <a:moveTo>
                    <a:pt x="1153476" y="349823"/>
                  </a:moveTo>
                  <a:lnTo>
                    <a:pt x="1128496" y="349823"/>
                  </a:lnTo>
                </a:path>
                <a:path w="9199880" h="4648200">
                  <a:moveTo>
                    <a:pt x="1103470" y="349823"/>
                  </a:moveTo>
                  <a:lnTo>
                    <a:pt x="1078489" y="349823"/>
                  </a:lnTo>
                </a:path>
                <a:path w="9199880" h="4648200">
                  <a:moveTo>
                    <a:pt x="1053483" y="349823"/>
                  </a:moveTo>
                  <a:lnTo>
                    <a:pt x="1028508" y="349823"/>
                  </a:lnTo>
                </a:path>
                <a:path w="9199880" h="4648200">
                  <a:moveTo>
                    <a:pt x="1003528" y="349823"/>
                  </a:moveTo>
                  <a:lnTo>
                    <a:pt x="978553" y="349823"/>
                  </a:lnTo>
                </a:path>
                <a:path w="9199880" h="4648200">
                  <a:moveTo>
                    <a:pt x="953572" y="349823"/>
                  </a:moveTo>
                  <a:lnTo>
                    <a:pt x="928572" y="349823"/>
                  </a:lnTo>
                </a:path>
                <a:path w="9199880" h="4648200">
                  <a:moveTo>
                    <a:pt x="903591" y="349823"/>
                  </a:moveTo>
                  <a:lnTo>
                    <a:pt x="878566" y="349823"/>
                  </a:lnTo>
                </a:path>
                <a:path w="9199880" h="4648200">
                  <a:moveTo>
                    <a:pt x="853585" y="349823"/>
                  </a:moveTo>
                  <a:lnTo>
                    <a:pt x="828604" y="349823"/>
                  </a:lnTo>
                </a:path>
                <a:path w="9199880" h="4648200">
                  <a:moveTo>
                    <a:pt x="803630" y="349823"/>
                  </a:moveTo>
                  <a:lnTo>
                    <a:pt x="778623" y="349823"/>
                  </a:lnTo>
                </a:path>
                <a:path w="9199880" h="4648200">
                  <a:moveTo>
                    <a:pt x="753649" y="349823"/>
                  </a:moveTo>
                  <a:lnTo>
                    <a:pt x="728668" y="349823"/>
                  </a:lnTo>
                </a:path>
                <a:path w="9199880" h="4648200">
                  <a:moveTo>
                    <a:pt x="703693" y="349823"/>
                  </a:moveTo>
                  <a:lnTo>
                    <a:pt x="678662" y="349823"/>
                  </a:lnTo>
                </a:path>
                <a:path w="9199880" h="4648200">
                  <a:moveTo>
                    <a:pt x="653687" y="349823"/>
                  </a:moveTo>
                  <a:lnTo>
                    <a:pt x="628706" y="349823"/>
                  </a:lnTo>
                </a:path>
                <a:path w="9199880" h="4648200">
                  <a:moveTo>
                    <a:pt x="603700" y="349823"/>
                  </a:moveTo>
                  <a:lnTo>
                    <a:pt x="578725" y="349823"/>
                  </a:lnTo>
                </a:path>
                <a:path w="9199880" h="4648200">
                  <a:moveTo>
                    <a:pt x="553744" y="349823"/>
                  </a:moveTo>
                  <a:lnTo>
                    <a:pt x="528770" y="349823"/>
                  </a:lnTo>
                </a:path>
                <a:path w="9199880" h="4648200">
                  <a:moveTo>
                    <a:pt x="503763" y="349823"/>
                  </a:moveTo>
                  <a:lnTo>
                    <a:pt x="478789" y="349823"/>
                  </a:lnTo>
                </a:path>
                <a:path w="9199880" h="4648200">
                  <a:moveTo>
                    <a:pt x="453783" y="349823"/>
                  </a:moveTo>
                  <a:lnTo>
                    <a:pt x="428783" y="349823"/>
                  </a:lnTo>
                </a:path>
                <a:path w="9199880" h="4648200">
                  <a:moveTo>
                    <a:pt x="403802" y="349823"/>
                  </a:moveTo>
                  <a:lnTo>
                    <a:pt x="378821" y="349823"/>
                  </a:lnTo>
                </a:path>
                <a:path w="9199880" h="4648200">
                  <a:moveTo>
                    <a:pt x="353846" y="349823"/>
                  </a:moveTo>
                  <a:lnTo>
                    <a:pt x="328840" y="349823"/>
                  </a:lnTo>
                </a:path>
                <a:path w="9199880" h="4648200">
                  <a:moveTo>
                    <a:pt x="303865" y="349823"/>
                  </a:moveTo>
                  <a:lnTo>
                    <a:pt x="278885" y="349823"/>
                  </a:lnTo>
                </a:path>
                <a:path w="9199880" h="4648200">
                  <a:moveTo>
                    <a:pt x="253859" y="349823"/>
                  </a:moveTo>
                  <a:lnTo>
                    <a:pt x="228878" y="349823"/>
                  </a:lnTo>
                </a:path>
                <a:path w="9199880" h="4648200">
                  <a:moveTo>
                    <a:pt x="203904" y="349823"/>
                  </a:moveTo>
                  <a:lnTo>
                    <a:pt x="178923" y="349823"/>
                  </a:lnTo>
                </a:path>
                <a:path w="9199880" h="4648200">
                  <a:moveTo>
                    <a:pt x="153917" y="349823"/>
                  </a:moveTo>
                  <a:lnTo>
                    <a:pt x="128942" y="349823"/>
                  </a:lnTo>
                </a:path>
                <a:path w="9199880" h="4648200">
                  <a:moveTo>
                    <a:pt x="103961" y="349823"/>
                  </a:moveTo>
                  <a:lnTo>
                    <a:pt x="78961" y="349823"/>
                  </a:lnTo>
                </a:path>
                <a:path w="9199880" h="4648200">
                  <a:moveTo>
                    <a:pt x="53980" y="349823"/>
                  </a:moveTo>
                  <a:lnTo>
                    <a:pt x="28980" y="349823"/>
                  </a:lnTo>
                </a:path>
                <a:path w="9199880" h="4648200">
                  <a:moveTo>
                    <a:pt x="3999" y="349823"/>
                  </a:moveTo>
                  <a:lnTo>
                    <a:pt x="736" y="349823"/>
                  </a:lnTo>
                </a:path>
                <a:path w="9199880" h="4648200">
                  <a:moveTo>
                    <a:pt x="9199707" y="399798"/>
                  </a:moveTo>
                  <a:lnTo>
                    <a:pt x="9174688" y="399798"/>
                  </a:lnTo>
                </a:path>
                <a:path w="9199880" h="4648200">
                  <a:moveTo>
                    <a:pt x="9149733" y="399798"/>
                  </a:moveTo>
                  <a:lnTo>
                    <a:pt x="9124777" y="399798"/>
                  </a:lnTo>
                </a:path>
                <a:path w="9199880" h="4648200">
                  <a:moveTo>
                    <a:pt x="9099758" y="399798"/>
                  </a:moveTo>
                  <a:lnTo>
                    <a:pt x="9074739" y="399798"/>
                  </a:lnTo>
                </a:path>
                <a:path w="9199880" h="4648200">
                  <a:moveTo>
                    <a:pt x="9049720" y="399798"/>
                  </a:moveTo>
                  <a:lnTo>
                    <a:pt x="9024765" y="399798"/>
                  </a:lnTo>
                </a:path>
                <a:path w="9199880" h="4648200">
                  <a:moveTo>
                    <a:pt x="8999809" y="399798"/>
                  </a:moveTo>
                  <a:lnTo>
                    <a:pt x="8974790" y="399798"/>
                  </a:lnTo>
                </a:path>
                <a:path w="9199880" h="4648200">
                  <a:moveTo>
                    <a:pt x="8949835" y="399798"/>
                  </a:moveTo>
                  <a:lnTo>
                    <a:pt x="8924816" y="399798"/>
                  </a:lnTo>
                </a:path>
                <a:path w="9199880" h="4648200">
                  <a:moveTo>
                    <a:pt x="8899860" y="399798"/>
                  </a:moveTo>
                  <a:lnTo>
                    <a:pt x="8874841" y="399798"/>
                  </a:lnTo>
                </a:path>
                <a:path w="9199880" h="4648200">
                  <a:moveTo>
                    <a:pt x="8849822" y="399798"/>
                  </a:moveTo>
                  <a:lnTo>
                    <a:pt x="8824867" y="399798"/>
                  </a:lnTo>
                </a:path>
                <a:path w="9199880" h="4648200">
                  <a:moveTo>
                    <a:pt x="8799911" y="399798"/>
                  </a:moveTo>
                  <a:lnTo>
                    <a:pt x="8774892" y="399798"/>
                  </a:lnTo>
                </a:path>
                <a:path w="9199880" h="4648200">
                  <a:moveTo>
                    <a:pt x="8749937" y="399798"/>
                  </a:moveTo>
                  <a:lnTo>
                    <a:pt x="8724918" y="399798"/>
                  </a:lnTo>
                </a:path>
                <a:path w="9199880" h="4648200">
                  <a:moveTo>
                    <a:pt x="8699962" y="399798"/>
                  </a:moveTo>
                  <a:lnTo>
                    <a:pt x="8674943" y="399798"/>
                  </a:lnTo>
                </a:path>
                <a:path w="9199880" h="4648200">
                  <a:moveTo>
                    <a:pt x="8649924" y="399798"/>
                  </a:moveTo>
                  <a:lnTo>
                    <a:pt x="8624969" y="399798"/>
                  </a:lnTo>
                </a:path>
                <a:path w="9199880" h="4648200">
                  <a:moveTo>
                    <a:pt x="8599950" y="399798"/>
                  </a:moveTo>
                  <a:lnTo>
                    <a:pt x="8574994" y="399798"/>
                  </a:lnTo>
                </a:path>
                <a:path w="9199880" h="4648200">
                  <a:moveTo>
                    <a:pt x="8550039" y="399798"/>
                  </a:moveTo>
                  <a:lnTo>
                    <a:pt x="8525020" y="399798"/>
                  </a:lnTo>
                </a:path>
                <a:path w="9199880" h="4648200">
                  <a:moveTo>
                    <a:pt x="8500001" y="399798"/>
                  </a:moveTo>
                  <a:lnTo>
                    <a:pt x="8479061" y="399812"/>
                  </a:lnTo>
                </a:path>
                <a:path w="9199880" h="4648200">
                  <a:moveTo>
                    <a:pt x="6500957" y="399798"/>
                  </a:moveTo>
                  <a:lnTo>
                    <a:pt x="6475938" y="399798"/>
                  </a:lnTo>
                </a:path>
                <a:path w="9199880" h="4648200">
                  <a:moveTo>
                    <a:pt x="6450983" y="399798"/>
                  </a:moveTo>
                  <a:lnTo>
                    <a:pt x="6426027" y="399798"/>
                  </a:lnTo>
                </a:path>
                <a:path w="9199880" h="4648200">
                  <a:moveTo>
                    <a:pt x="6401008" y="399798"/>
                  </a:moveTo>
                  <a:lnTo>
                    <a:pt x="6376053" y="399798"/>
                  </a:lnTo>
                </a:path>
                <a:path w="9199880" h="4648200">
                  <a:moveTo>
                    <a:pt x="6351034" y="399798"/>
                  </a:moveTo>
                  <a:lnTo>
                    <a:pt x="6345364" y="399798"/>
                  </a:lnTo>
                </a:path>
                <a:path w="9199880" h="4648200">
                  <a:moveTo>
                    <a:pt x="5495943" y="399798"/>
                  </a:moveTo>
                  <a:lnTo>
                    <a:pt x="5476448" y="399798"/>
                  </a:lnTo>
                </a:path>
                <a:path w="9199880" h="4648200">
                  <a:moveTo>
                    <a:pt x="5451429" y="399798"/>
                  </a:moveTo>
                  <a:lnTo>
                    <a:pt x="5426474" y="399798"/>
                  </a:lnTo>
                </a:path>
                <a:path w="9199880" h="4648200">
                  <a:moveTo>
                    <a:pt x="5401455" y="399798"/>
                  </a:moveTo>
                  <a:lnTo>
                    <a:pt x="5376499" y="399798"/>
                  </a:lnTo>
                </a:path>
                <a:path w="9199880" h="4648200">
                  <a:moveTo>
                    <a:pt x="5351544" y="399798"/>
                  </a:moveTo>
                  <a:lnTo>
                    <a:pt x="5326525" y="399798"/>
                  </a:lnTo>
                </a:path>
                <a:path w="9199880" h="4648200">
                  <a:moveTo>
                    <a:pt x="5301506" y="399798"/>
                  </a:moveTo>
                  <a:lnTo>
                    <a:pt x="5276487" y="399798"/>
                  </a:lnTo>
                </a:path>
                <a:path w="9199880" h="4648200">
                  <a:moveTo>
                    <a:pt x="5251531" y="399798"/>
                  </a:moveTo>
                  <a:lnTo>
                    <a:pt x="5226576" y="399798"/>
                  </a:lnTo>
                </a:path>
                <a:path w="9199880" h="4648200">
                  <a:moveTo>
                    <a:pt x="5201557" y="399798"/>
                  </a:moveTo>
                  <a:lnTo>
                    <a:pt x="5176601" y="399798"/>
                  </a:lnTo>
                </a:path>
                <a:path w="9199880" h="4648200">
                  <a:moveTo>
                    <a:pt x="5151582" y="399798"/>
                  </a:moveTo>
                  <a:lnTo>
                    <a:pt x="5126627" y="399798"/>
                  </a:lnTo>
                </a:path>
                <a:path w="9199880" h="4648200">
                  <a:moveTo>
                    <a:pt x="5101608" y="399798"/>
                  </a:moveTo>
                  <a:lnTo>
                    <a:pt x="5076589" y="399798"/>
                  </a:lnTo>
                </a:path>
                <a:path w="9199880" h="4648200">
                  <a:moveTo>
                    <a:pt x="5051633" y="399798"/>
                  </a:moveTo>
                  <a:lnTo>
                    <a:pt x="5026678" y="399798"/>
                  </a:lnTo>
                </a:path>
                <a:path w="9199880" h="4648200">
                  <a:moveTo>
                    <a:pt x="5001659" y="399798"/>
                  </a:moveTo>
                  <a:lnTo>
                    <a:pt x="4976640" y="399798"/>
                  </a:lnTo>
                </a:path>
                <a:path w="9199880" h="4648200">
                  <a:moveTo>
                    <a:pt x="4951684" y="399798"/>
                  </a:moveTo>
                  <a:lnTo>
                    <a:pt x="4926729" y="399798"/>
                  </a:lnTo>
                </a:path>
                <a:path w="9199880" h="4648200">
                  <a:moveTo>
                    <a:pt x="4901710" y="399798"/>
                  </a:moveTo>
                  <a:lnTo>
                    <a:pt x="4876691" y="399798"/>
                  </a:lnTo>
                </a:path>
                <a:path w="9199880" h="4648200">
                  <a:moveTo>
                    <a:pt x="4851735" y="399798"/>
                  </a:moveTo>
                  <a:lnTo>
                    <a:pt x="4826716" y="399798"/>
                  </a:lnTo>
                </a:path>
                <a:path w="9199880" h="4648200">
                  <a:moveTo>
                    <a:pt x="4801761" y="399798"/>
                  </a:moveTo>
                  <a:lnTo>
                    <a:pt x="4776742" y="399798"/>
                  </a:lnTo>
                </a:path>
                <a:path w="9199880" h="4648200">
                  <a:moveTo>
                    <a:pt x="4751786" y="399798"/>
                  </a:moveTo>
                  <a:lnTo>
                    <a:pt x="4726767" y="399798"/>
                  </a:lnTo>
                </a:path>
                <a:path w="9199880" h="4648200">
                  <a:moveTo>
                    <a:pt x="4701812" y="399798"/>
                  </a:moveTo>
                  <a:lnTo>
                    <a:pt x="4676793" y="399798"/>
                  </a:lnTo>
                </a:path>
                <a:path w="9199880" h="4648200">
                  <a:moveTo>
                    <a:pt x="4651774" y="399798"/>
                  </a:moveTo>
                  <a:lnTo>
                    <a:pt x="4626818" y="399798"/>
                  </a:lnTo>
                </a:path>
                <a:path w="9199880" h="4648200">
                  <a:moveTo>
                    <a:pt x="4601863" y="399798"/>
                  </a:moveTo>
                  <a:lnTo>
                    <a:pt x="4576844" y="399798"/>
                  </a:lnTo>
                </a:path>
                <a:path w="9199880" h="4648200">
                  <a:moveTo>
                    <a:pt x="4551888" y="399798"/>
                  </a:moveTo>
                  <a:lnTo>
                    <a:pt x="4526869" y="399798"/>
                  </a:lnTo>
                </a:path>
                <a:path w="9199880" h="4648200">
                  <a:moveTo>
                    <a:pt x="4501914" y="399798"/>
                  </a:moveTo>
                  <a:lnTo>
                    <a:pt x="4476958" y="399798"/>
                  </a:lnTo>
                </a:path>
                <a:path w="9199880" h="4648200">
                  <a:moveTo>
                    <a:pt x="4451876" y="399798"/>
                  </a:moveTo>
                  <a:lnTo>
                    <a:pt x="4426920" y="399798"/>
                  </a:lnTo>
                </a:path>
                <a:path w="9199880" h="4648200">
                  <a:moveTo>
                    <a:pt x="4401965" y="399798"/>
                  </a:moveTo>
                  <a:lnTo>
                    <a:pt x="4376946" y="399798"/>
                  </a:lnTo>
                </a:path>
                <a:path w="9199880" h="4648200">
                  <a:moveTo>
                    <a:pt x="4351990" y="399798"/>
                  </a:moveTo>
                  <a:lnTo>
                    <a:pt x="4326971" y="399798"/>
                  </a:lnTo>
                </a:path>
                <a:path w="9199880" h="4648200">
                  <a:moveTo>
                    <a:pt x="4302016" y="399798"/>
                  </a:moveTo>
                  <a:lnTo>
                    <a:pt x="4276997" y="399798"/>
                  </a:lnTo>
                </a:path>
                <a:path w="9199880" h="4648200">
                  <a:moveTo>
                    <a:pt x="4251978" y="399798"/>
                  </a:moveTo>
                  <a:lnTo>
                    <a:pt x="4227022" y="399798"/>
                  </a:lnTo>
                </a:path>
                <a:path w="9199880" h="4648200">
                  <a:moveTo>
                    <a:pt x="4202003" y="399798"/>
                  </a:moveTo>
                  <a:lnTo>
                    <a:pt x="4177048" y="399798"/>
                  </a:lnTo>
                </a:path>
                <a:path w="9199880" h="4648200">
                  <a:moveTo>
                    <a:pt x="4152092" y="399798"/>
                  </a:moveTo>
                  <a:lnTo>
                    <a:pt x="4127073" y="399798"/>
                  </a:lnTo>
                </a:path>
                <a:path w="9199880" h="4648200">
                  <a:moveTo>
                    <a:pt x="4102054" y="399798"/>
                  </a:moveTo>
                  <a:lnTo>
                    <a:pt x="4077099" y="399798"/>
                  </a:lnTo>
                </a:path>
                <a:path w="9199880" h="4648200">
                  <a:moveTo>
                    <a:pt x="4052080" y="399798"/>
                  </a:moveTo>
                  <a:lnTo>
                    <a:pt x="4027124" y="399798"/>
                  </a:lnTo>
                </a:path>
                <a:path w="9199880" h="4648200">
                  <a:moveTo>
                    <a:pt x="4002105" y="399798"/>
                  </a:moveTo>
                  <a:lnTo>
                    <a:pt x="3977150" y="399798"/>
                  </a:lnTo>
                </a:path>
                <a:path w="9199880" h="4648200">
                  <a:moveTo>
                    <a:pt x="3952131" y="399798"/>
                  </a:moveTo>
                  <a:lnTo>
                    <a:pt x="3927175" y="399798"/>
                  </a:lnTo>
                </a:path>
                <a:path w="9199880" h="4648200">
                  <a:moveTo>
                    <a:pt x="3902156" y="399798"/>
                  </a:moveTo>
                  <a:lnTo>
                    <a:pt x="3877201" y="399798"/>
                  </a:lnTo>
                </a:path>
                <a:path w="9199880" h="4648200">
                  <a:moveTo>
                    <a:pt x="3852245" y="399798"/>
                  </a:moveTo>
                  <a:lnTo>
                    <a:pt x="3827226" y="399798"/>
                  </a:lnTo>
                </a:path>
                <a:path w="9199880" h="4648200">
                  <a:moveTo>
                    <a:pt x="3802207" y="399798"/>
                  </a:moveTo>
                  <a:lnTo>
                    <a:pt x="3777188" y="399798"/>
                  </a:lnTo>
                </a:path>
                <a:path w="9199880" h="4648200">
                  <a:moveTo>
                    <a:pt x="3752233" y="399798"/>
                  </a:moveTo>
                  <a:lnTo>
                    <a:pt x="3727277" y="399798"/>
                  </a:lnTo>
                </a:path>
                <a:path w="9199880" h="4648200">
                  <a:moveTo>
                    <a:pt x="3702258" y="399798"/>
                  </a:moveTo>
                  <a:lnTo>
                    <a:pt x="3677303" y="399798"/>
                  </a:lnTo>
                </a:path>
                <a:path w="9199880" h="4648200">
                  <a:moveTo>
                    <a:pt x="3652284" y="399798"/>
                  </a:moveTo>
                  <a:lnTo>
                    <a:pt x="3627265" y="399798"/>
                  </a:lnTo>
                </a:path>
                <a:path w="9199880" h="4648200">
                  <a:moveTo>
                    <a:pt x="3602309" y="399798"/>
                  </a:moveTo>
                  <a:lnTo>
                    <a:pt x="3577290" y="399798"/>
                  </a:lnTo>
                </a:path>
                <a:path w="9199880" h="4648200">
                  <a:moveTo>
                    <a:pt x="3552335" y="399798"/>
                  </a:moveTo>
                  <a:lnTo>
                    <a:pt x="3527379" y="399798"/>
                  </a:lnTo>
                </a:path>
                <a:path w="9199880" h="4648200">
                  <a:moveTo>
                    <a:pt x="3502360" y="399798"/>
                  </a:moveTo>
                  <a:lnTo>
                    <a:pt x="3477405" y="399798"/>
                  </a:lnTo>
                </a:path>
                <a:path w="9199880" h="4648200">
                  <a:moveTo>
                    <a:pt x="3452386" y="399798"/>
                  </a:moveTo>
                  <a:lnTo>
                    <a:pt x="3427430" y="399798"/>
                  </a:lnTo>
                </a:path>
                <a:path w="9199880" h="4648200">
                  <a:moveTo>
                    <a:pt x="3402411" y="399798"/>
                  </a:moveTo>
                  <a:lnTo>
                    <a:pt x="3377392" y="399798"/>
                  </a:lnTo>
                </a:path>
                <a:path w="9199880" h="4648200">
                  <a:moveTo>
                    <a:pt x="3352437" y="399798"/>
                  </a:moveTo>
                  <a:lnTo>
                    <a:pt x="3327418" y="399798"/>
                  </a:lnTo>
                </a:path>
                <a:path w="9199880" h="4648200">
                  <a:moveTo>
                    <a:pt x="3302462" y="399798"/>
                  </a:moveTo>
                  <a:lnTo>
                    <a:pt x="3277443" y="399798"/>
                  </a:lnTo>
                </a:path>
                <a:path w="9199880" h="4648200">
                  <a:moveTo>
                    <a:pt x="3252488" y="399798"/>
                  </a:moveTo>
                  <a:lnTo>
                    <a:pt x="3227469" y="399798"/>
                  </a:lnTo>
                </a:path>
                <a:path w="9199880" h="4648200">
                  <a:moveTo>
                    <a:pt x="3202513" y="399798"/>
                  </a:moveTo>
                  <a:lnTo>
                    <a:pt x="3177494" y="399798"/>
                  </a:lnTo>
                </a:path>
                <a:path w="9199880" h="4648200">
                  <a:moveTo>
                    <a:pt x="3152539" y="399798"/>
                  </a:moveTo>
                  <a:lnTo>
                    <a:pt x="3127520" y="399798"/>
                  </a:lnTo>
                </a:path>
                <a:path w="9199880" h="4648200">
                  <a:moveTo>
                    <a:pt x="3102564" y="399798"/>
                  </a:moveTo>
                  <a:lnTo>
                    <a:pt x="3077545" y="399798"/>
                  </a:lnTo>
                </a:path>
                <a:path w="9199880" h="4648200">
                  <a:moveTo>
                    <a:pt x="3052590" y="399798"/>
                  </a:moveTo>
                  <a:lnTo>
                    <a:pt x="3027571" y="399798"/>
                  </a:lnTo>
                </a:path>
                <a:path w="9199880" h="4648200">
                  <a:moveTo>
                    <a:pt x="3002615" y="399798"/>
                  </a:moveTo>
                  <a:lnTo>
                    <a:pt x="2977596" y="399798"/>
                  </a:lnTo>
                </a:path>
                <a:path w="9199880" h="4648200">
                  <a:moveTo>
                    <a:pt x="2952577" y="399798"/>
                  </a:moveTo>
                  <a:lnTo>
                    <a:pt x="2927622" y="399798"/>
                  </a:lnTo>
                </a:path>
                <a:path w="9199880" h="4648200">
                  <a:moveTo>
                    <a:pt x="2902666" y="399798"/>
                  </a:moveTo>
                  <a:lnTo>
                    <a:pt x="2877647" y="399798"/>
                  </a:lnTo>
                </a:path>
                <a:path w="9199880" h="4648200">
                  <a:moveTo>
                    <a:pt x="2852667" y="399798"/>
                  </a:moveTo>
                  <a:lnTo>
                    <a:pt x="2827692" y="399798"/>
                  </a:lnTo>
                </a:path>
                <a:path w="9199880" h="4648200">
                  <a:moveTo>
                    <a:pt x="2802711" y="399798"/>
                  </a:moveTo>
                  <a:lnTo>
                    <a:pt x="2777686" y="399798"/>
                  </a:lnTo>
                </a:path>
                <a:path w="9199880" h="4648200">
                  <a:moveTo>
                    <a:pt x="2752705" y="399798"/>
                  </a:moveTo>
                  <a:lnTo>
                    <a:pt x="2727705" y="399798"/>
                  </a:lnTo>
                </a:path>
                <a:path w="9199880" h="4648200">
                  <a:moveTo>
                    <a:pt x="2702724" y="399798"/>
                  </a:moveTo>
                  <a:lnTo>
                    <a:pt x="2677749" y="399798"/>
                  </a:lnTo>
                </a:path>
                <a:path w="9199880" h="4648200">
                  <a:moveTo>
                    <a:pt x="2652769" y="399798"/>
                  </a:moveTo>
                  <a:lnTo>
                    <a:pt x="2627788" y="399798"/>
                  </a:lnTo>
                </a:path>
                <a:path w="9199880" h="4648200">
                  <a:moveTo>
                    <a:pt x="2602788" y="399798"/>
                  </a:moveTo>
                  <a:lnTo>
                    <a:pt x="2595739" y="399798"/>
                  </a:lnTo>
                </a:path>
                <a:path w="9199880" h="4648200">
                  <a:moveTo>
                    <a:pt x="888859" y="399798"/>
                  </a:moveTo>
                  <a:lnTo>
                    <a:pt x="878566" y="399798"/>
                  </a:lnTo>
                </a:path>
                <a:path w="9199880" h="4648200">
                  <a:moveTo>
                    <a:pt x="853585" y="399798"/>
                  </a:moveTo>
                  <a:lnTo>
                    <a:pt x="828604" y="399798"/>
                  </a:lnTo>
                </a:path>
                <a:path w="9199880" h="4648200">
                  <a:moveTo>
                    <a:pt x="803630" y="399798"/>
                  </a:moveTo>
                  <a:lnTo>
                    <a:pt x="778623" y="399798"/>
                  </a:lnTo>
                </a:path>
                <a:path w="9199880" h="4648200">
                  <a:moveTo>
                    <a:pt x="753649" y="399798"/>
                  </a:moveTo>
                  <a:lnTo>
                    <a:pt x="728668" y="399798"/>
                  </a:lnTo>
                </a:path>
                <a:path w="9199880" h="4648200">
                  <a:moveTo>
                    <a:pt x="703693" y="399798"/>
                  </a:moveTo>
                  <a:lnTo>
                    <a:pt x="687520" y="399798"/>
                  </a:lnTo>
                </a:path>
                <a:path w="9199880" h="4648200">
                  <a:moveTo>
                    <a:pt x="9195366" y="449769"/>
                  </a:moveTo>
                  <a:lnTo>
                    <a:pt x="9174688" y="449772"/>
                  </a:lnTo>
                </a:path>
                <a:path w="9199880" h="4648200">
                  <a:moveTo>
                    <a:pt x="9149733" y="449772"/>
                  </a:moveTo>
                  <a:lnTo>
                    <a:pt x="9124777" y="449772"/>
                  </a:lnTo>
                </a:path>
                <a:path w="9199880" h="4648200">
                  <a:moveTo>
                    <a:pt x="9099758" y="449772"/>
                  </a:moveTo>
                  <a:lnTo>
                    <a:pt x="9074739" y="449772"/>
                  </a:lnTo>
                </a:path>
                <a:path w="9199880" h="4648200">
                  <a:moveTo>
                    <a:pt x="9049720" y="449772"/>
                  </a:moveTo>
                  <a:lnTo>
                    <a:pt x="9024765" y="449772"/>
                  </a:lnTo>
                </a:path>
                <a:path w="9199880" h="4648200">
                  <a:moveTo>
                    <a:pt x="8999809" y="449772"/>
                  </a:moveTo>
                  <a:lnTo>
                    <a:pt x="8974790" y="449772"/>
                  </a:lnTo>
                </a:path>
                <a:path w="9199880" h="4648200">
                  <a:moveTo>
                    <a:pt x="8949835" y="449772"/>
                  </a:moveTo>
                  <a:lnTo>
                    <a:pt x="8924816" y="449772"/>
                  </a:lnTo>
                </a:path>
                <a:path w="9199880" h="4648200">
                  <a:moveTo>
                    <a:pt x="8899860" y="449772"/>
                  </a:moveTo>
                  <a:lnTo>
                    <a:pt x="8874841" y="449772"/>
                  </a:lnTo>
                </a:path>
                <a:path w="9199880" h="4648200">
                  <a:moveTo>
                    <a:pt x="8849822" y="449772"/>
                  </a:moveTo>
                  <a:lnTo>
                    <a:pt x="8824867" y="449772"/>
                  </a:lnTo>
                </a:path>
                <a:path w="9199880" h="4648200">
                  <a:moveTo>
                    <a:pt x="8799911" y="449772"/>
                  </a:moveTo>
                  <a:lnTo>
                    <a:pt x="8774892" y="449772"/>
                  </a:lnTo>
                </a:path>
                <a:path w="9199880" h="4648200">
                  <a:moveTo>
                    <a:pt x="8749937" y="449772"/>
                  </a:moveTo>
                  <a:lnTo>
                    <a:pt x="8724918" y="449772"/>
                  </a:lnTo>
                </a:path>
                <a:path w="9199880" h="4648200">
                  <a:moveTo>
                    <a:pt x="8699962" y="449772"/>
                  </a:moveTo>
                  <a:lnTo>
                    <a:pt x="8674943" y="449772"/>
                  </a:lnTo>
                </a:path>
                <a:path w="9199880" h="4648200">
                  <a:moveTo>
                    <a:pt x="8649924" y="449772"/>
                  </a:moveTo>
                  <a:lnTo>
                    <a:pt x="8624969" y="449772"/>
                  </a:lnTo>
                </a:path>
                <a:path w="9199880" h="4648200">
                  <a:moveTo>
                    <a:pt x="8599950" y="449772"/>
                  </a:moveTo>
                  <a:lnTo>
                    <a:pt x="8574994" y="449772"/>
                  </a:lnTo>
                </a:path>
                <a:path w="9199880" h="4648200">
                  <a:moveTo>
                    <a:pt x="8550039" y="449772"/>
                  </a:moveTo>
                  <a:lnTo>
                    <a:pt x="8525020" y="449772"/>
                  </a:lnTo>
                </a:path>
                <a:path w="9199880" h="4648200">
                  <a:moveTo>
                    <a:pt x="8500001" y="449772"/>
                  </a:moveTo>
                  <a:lnTo>
                    <a:pt x="8475045" y="449772"/>
                  </a:lnTo>
                </a:path>
                <a:path w="9199880" h="4648200">
                  <a:moveTo>
                    <a:pt x="8450026" y="449772"/>
                  </a:moveTo>
                  <a:lnTo>
                    <a:pt x="8433197" y="449770"/>
                  </a:lnTo>
                </a:path>
                <a:path w="9199880" h="4648200">
                  <a:moveTo>
                    <a:pt x="6500957" y="449772"/>
                  </a:moveTo>
                  <a:lnTo>
                    <a:pt x="6475938" y="449772"/>
                  </a:lnTo>
                </a:path>
                <a:path w="9199880" h="4648200">
                  <a:moveTo>
                    <a:pt x="6450983" y="449772"/>
                  </a:moveTo>
                  <a:lnTo>
                    <a:pt x="6426027" y="449772"/>
                  </a:lnTo>
                </a:path>
                <a:path w="9199880" h="4648200">
                  <a:moveTo>
                    <a:pt x="6401008" y="449772"/>
                  </a:moveTo>
                  <a:lnTo>
                    <a:pt x="6376053" y="449772"/>
                  </a:lnTo>
                </a:path>
                <a:path w="9199880" h="4648200">
                  <a:moveTo>
                    <a:pt x="6351034" y="449772"/>
                  </a:moveTo>
                  <a:lnTo>
                    <a:pt x="6345382" y="449772"/>
                  </a:lnTo>
                </a:path>
                <a:path w="9199880" h="4648200">
                  <a:moveTo>
                    <a:pt x="5791726" y="449775"/>
                  </a:moveTo>
                  <a:lnTo>
                    <a:pt x="5776295" y="449772"/>
                  </a:lnTo>
                </a:path>
                <a:path w="9199880" h="4648200">
                  <a:moveTo>
                    <a:pt x="5751340" y="449772"/>
                  </a:moveTo>
                  <a:lnTo>
                    <a:pt x="5726321" y="449772"/>
                  </a:lnTo>
                </a:path>
                <a:path w="9199880" h="4648200">
                  <a:moveTo>
                    <a:pt x="5701302" y="449772"/>
                  </a:moveTo>
                  <a:lnTo>
                    <a:pt x="5676346" y="449772"/>
                  </a:lnTo>
                </a:path>
                <a:path w="9199880" h="4648200">
                  <a:moveTo>
                    <a:pt x="5651327" y="449772"/>
                  </a:moveTo>
                  <a:lnTo>
                    <a:pt x="5626372" y="449772"/>
                  </a:lnTo>
                </a:path>
                <a:path w="9199880" h="4648200">
                  <a:moveTo>
                    <a:pt x="5601353" y="449772"/>
                  </a:moveTo>
                  <a:lnTo>
                    <a:pt x="5576397" y="449772"/>
                  </a:lnTo>
                </a:path>
                <a:path w="9199880" h="4648200">
                  <a:moveTo>
                    <a:pt x="5551442" y="449772"/>
                  </a:moveTo>
                  <a:lnTo>
                    <a:pt x="5526423" y="449772"/>
                  </a:lnTo>
                </a:path>
                <a:path w="9199880" h="4648200">
                  <a:moveTo>
                    <a:pt x="5501404" y="449772"/>
                  </a:moveTo>
                  <a:lnTo>
                    <a:pt x="5476448" y="449772"/>
                  </a:lnTo>
                </a:path>
                <a:path w="9199880" h="4648200">
                  <a:moveTo>
                    <a:pt x="5451429" y="449772"/>
                  </a:moveTo>
                  <a:lnTo>
                    <a:pt x="5426474" y="449772"/>
                  </a:lnTo>
                </a:path>
                <a:path w="9199880" h="4648200">
                  <a:moveTo>
                    <a:pt x="5401455" y="449772"/>
                  </a:moveTo>
                  <a:lnTo>
                    <a:pt x="5376499" y="449772"/>
                  </a:lnTo>
                </a:path>
                <a:path w="9199880" h="4648200">
                  <a:moveTo>
                    <a:pt x="5351544" y="449772"/>
                  </a:moveTo>
                  <a:lnTo>
                    <a:pt x="5326525" y="449772"/>
                  </a:lnTo>
                </a:path>
                <a:path w="9199880" h="4648200">
                  <a:moveTo>
                    <a:pt x="5301506" y="449772"/>
                  </a:moveTo>
                  <a:lnTo>
                    <a:pt x="5276487" y="449772"/>
                  </a:lnTo>
                </a:path>
                <a:path w="9199880" h="4648200">
                  <a:moveTo>
                    <a:pt x="5251531" y="449772"/>
                  </a:moveTo>
                  <a:lnTo>
                    <a:pt x="5226576" y="449772"/>
                  </a:lnTo>
                </a:path>
                <a:path w="9199880" h="4648200">
                  <a:moveTo>
                    <a:pt x="5201557" y="449772"/>
                  </a:moveTo>
                  <a:lnTo>
                    <a:pt x="5176601" y="449772"/>
                  </a:lnTo>
                </a:path>
                <a:path w="9199880" h="4648200">
                  <a:moveTo>
                    <a:pt x="5151582" y="449772"/>
                  </a:moveTo>
                  <a:lnTo>
                    <a:pt x="5126627" y="449772"/>
                  </a:lnTo>
                </a:path>
                <a:path w="9199880" h="4648200">
                  <a:moveTo>
                    <a:pt x="5101608" y="449772"/>
                  </a:moveTo>
                  <a:lnTo>
                    <a:pt x="5076589" y="449772"/>
                  </a:lnTo>
                </a:path>
                <a:path w="9199880" h="4648200">
                  <a:moveTo>
                    <a:pt x="5051633" y="449772"/>
                  </a:moveTo>
                  <a:lnTo>
                    <a:pt x="5026678" y="449772"/>
                  </a:lnTo>
                </a:path>
                <a:path w="9199880" h="4648200">
                  <a:moveTo>
                    <a:pt x="5001659" y="449772"/>
                  </a:moveTo>
                  <a:lnTo>
                    <a:pt x="4976640" y="449772"/>
                  </a:lnTo>
                </a:path>
                <a:path w="9199880" h="4648200">
                  <a:moveTo>
                    <a:pt x="4951684" y="449772"/>
                  </a:moveTo>
                  <a:lnTo>
                    <a:pt x="4926729" y="449772"/>
                  </a:lnTo>
                </a:path>
                <a:path w="9199880" h="4648200">
                  <a:moveTo>
                    <a:pt x="4901710" y="449772"/>
                  </a:moveTo>
                  <a:lnTo>
                    <a:pt x="4876691" y="449772"/>
                  </a:lnTo>
                </a:path>
                <a:path w="9199880" h="4648200">
                  <a:moveTo>
                    <a:pt x="4851735" y="449772"/>
                  </a:moveTo>
                  <a:lnTo>
                    <a:pt x="4826716" y="449772"/>
                  </a:lnTo>
                </a:path>
                <a:path w="9199880" h="4648200">
                  <a:moveTo>
                    <a:pt x="4801761" y="449772"/>
                  </a:moveTo>
                  <a:lnTo>
                    <a:pt x="4776742" y="449772"/>
                  </a:lnTo>
                </a:path>
                <a:path w="9199880" h="4648200">
                  <a:moveTo>
                    <a:pt x="4751786" y="449772"/>
                  </a:moveTo>
                  <a:lnTo>
                    <a:pt x="4726767" y="449772"/>
                  </a:lnTo>
                </a:path>
                <a:path w="9199880" h="4648200">
                  <a:moveTo>
                    <a:pt x="4701812" y="449772"/>
                  </a:moveTo>
                  <a:lnTo>
                    <a:pt x="4676793" y="449772"/>
                  </a:lnTo>
                </a:path>
                <a:path w="9199880" h="4648200">
                  <a:moveTo>
                    <a:pt x="4651774" y="449772"/>
                  </a:moveTo>
                  <a:lnTo>
                    <a:pt x="4626818" y="449772"/>
                  </a:lnTo>
                </a:path>
                <a:path w="9199880" h="4648200">
                  <a:moveTo>
                    <a:pt x="4601863" y="449772"/>
                  </a:moveTo>
                  <a:lnTo>
                    <a:pt x="4576844" y="449772"/>
                  </a:lnTo>
                </a:path>
                <a:path w="9199880" h="4648200">
                  <a:moveTo>
                    <a:pt x="4551888" y="449772"/>
                  </a:moveTo>
                  <a:lnTo>
                    <a:pt x="4526869" y="449772"/>
                  </a:lnTo>
                </a:path>
                <a:path w="9199880" h="4648200">
                  <a:moveTo>
                    <a:pt x="4501914" y="449772"/>
                  </a:moveTo>
                  <a:lnTo>
                    <a:pt x="4476958" y="449772"/>
                  </a:lnTo>
                </a:path>
                <a:path w="9199880" h="4648200">
                  <a:moveTo>
                    <a:pt x="4451876" y="449772"/>
                  </a:moveTo>
                  <a:lnTo>
                    <a:pt x="4426920" y="449772"/>
                  </a:lnTo>
                </a:path>
                <a:path w="9199880" h="4648200">
                  <a:moveTo>
                    <a:pt x="4401965" y="449772"/>
                  </a:moveTo>
                  <a:lnTo>
                    <a:pt x="4376946" y="449772"/>
                  </a:lnTo>
                </a:path>
                <a:path w="9199880" h="4648200">
                  <a:moveTo>
                    <a:pt x="4351990" y="449772"/>
                  </a:moveTo>
                  <a:lnTo>
                    <a:pt x="4326971" y="449772"/>
                  </a:lnTo>
                </a:path>
                <a:path w="9199880" h="4648200">
                  <a:moveTo>
                    <a:pt x="4302016" y="449772"/>
                  </a:moveTo>
                  <a:lnTo>
                    <a:pt x="4276997" y="449772"/>
                  </a:lnTo>
                </a:path>
                <a:path w="9199880" h="4648200">
                  <a:moveTo>
                    <a:pt x="4251978" y="449772"/>
                  </a:moveTo>
                  <a:lnTo>
                    <a:pt x="4227022" y="449772"/>
                  </a:lnTo>
                </a:path>
                <a:path w="9199880" h="4648200">
                  <a:moveTo>
                    <a:pt x="4202003" y="449772"/>
                  </a:moveTo>
                  <a:lnTo>
                    <a:pt x="4177048" y="449772"/>
                  </a:lnTo>
                </a:path>
                <a:path w="9199880" h="4648200">
                  <a:moveTo>
                    <a:pt x="4152092" y="449772"/>
                  </a:moveTo>
                  <a:lnTo>
                    <a:pt x="4127073" y="449772"/>
                  </a:lnTo>
                </a:path>
                <a:path w="9199880" h="4648200">
                  <a:moveTo>
                    <a:pt x="4102054" y="449772"/>
                  </a:moveTo>
                  <a:lnTo>
                    <a:pt x="4077099" y="449772"/>
                  </a:lnTo>
                </a:path>
                <a:path w="9199880" h="4648200">
                  <a:moveTo>
                    <a:pt x="4052080" y="449772"/>
                  </a:moveTo>
                  <a:lnTo>
                    <a:pt x="4027124" y="449772"/>
                  </a:lnTo>
                </a:path>
                <a:path w="9199880" h="4648200">
                  <a:moveTo>
                    <a:pt x="4002105" y="449772"/>
                  </a:moveTo>
                  <a:lnTo>
                    <a:pt x="3977150" y="449772"/>
                  </a:lnTo>
                </a:path>
                <a:path w="9199880" h="4648200">
                  <a:moveTo>
                    <a:pt x="3952131" y="449772"/>
                  </a:moveTo>
                  <a:lnTo>
                    <a:pt x="3927175" y="449772"/>
                  </a:lnTo>
                </a:path>
                <a:path w="9199880" h="4648200">
                  <a:moveTo>
                    <a:pt x="3902156" y="449772"/>
                  </a:moveTo>
                  <a:lnTo>
                    <a:pt x="3877201" y="449772"/>
                  </a:lnTo>
                </a:path>
                <a:path w="9199880" h="4648200">
                  <a:moveTo>
                    <a:pt x="3852245" y="449772"/>
                  </a:moveTo>
                  <a:lnTo>
                    <a:pt x="3827226" y="449772"/>
                  </a:lnTo>
                </a:path>
                <a:path w="9199880" h="4648200">
                  <a:moveTo>
                    <a:pt x="3802207" y="449772"/>
                  </a:moveTo>
                  <a:lnTo>
                    <a:pt x="3777188" y="449772"/>
                  </a:lnTo>
                </a:path>
                <a:path w="9199880" h="4648200">
                  <a:moveTo>
                    <a:pt x="3752233" y="449772"/>
                  </a:moveTo>
                  <a:lnTo>
                    <a:pt x="3727277" y="449772"/>
                  </a:lnTo>
                </a:path>
                <a:path w="9199880" h="4648200">
                  <a:moveTo>
                    <a:pt x="3702258" y="449772"/>
                  </a:moveTo>
                  <a:lnTo>
                    <a:pt x="3677303" y="449772"/>
                  </a:lnTo>
                </a:path>
                <a:path w="9199880" h="4648200">
                  <a:moveTo>
                    <a:pt x="3652284" y="449772"/>
                  </a:moveTo>
                  <a:lnTo>
                    <a:pt x="3627265" y="449772"/>
                  </a:lnTo>
                </a:path>
                <a:path w="9199880" h="4648200">
                  <a:moveTo>
                    <a:pt x="3602309" y="449772"/>
                  </a:moveTo>
                  <a:lnTo>
                    <a:pt x="3577290" y="449772"/>
                  </a:lnTo>
                </a:path>
                <a:path w="9199880" h="4648200">
                  <a:moveTo>
                    <a:pt x="3552335" y="449772"/>
                  </a:moveTo>
                  <a:lnTo>
                    <a:pt x="3527379" y="449772"/>
                  </a:lnTo>
                </a:path>
                <a:path w="9199880" h="4648200">
                  <a:moveTo>
                    <a:pt x="3502360" y="449772"/>
                  </a:moveTo>
                  <a:lnTo>
                    <a:pt x="3477405" y="449772"/>
                  </a:lnTo>
                </a:path>
                <a:path w="9199880" h="4648200">
                  <a:moveTo>
                    <a:pt x="3452386" y="449772"/>
                  </a:moveTo>
                  <a:lnTo>
                    <a:pt x="3427430" y="449772"/>
                  </a:lnTo>
                </a:path>
                <a:path w="9199880" h="4648200">
                  <a:moveTo>
                    <a:pt x="3402411" y="449772"/>
                  </a:moveTo>
                  <a:lnTo>
                    <a:pt x="3377392" y="449772"/>
                  </a:lnTo>
                </a:path>
                <a:path w="9199880" h="4648200">
                  <a:moveTo>
                    <a:pt x="3352437" y="449772"/>
                  </a:moveTo>
                  <a:lnTo>
                    <a:pt x="3327418" y="449772"/>
                  </a:lnTo>
                </a:path>
                <a:path w="9199880" h="4648200">
                  <a:moveTo>
                    <a:pt x="3302462" y="449772"/>
                  </a:moveTo>
                  <a:lnTo>
                    <a:pt x="3277443" y="449772"/>
                  </a:lnTo>
                </a:path>
                <a:path w="9199880" h="4648200">
                  <a:moveTo>
                    <a:pt x="3252488" y="449772"/>
                  </a:moveTo>
                  <a:lnTo>
                    <a:pt x="3227469" y="449772"/>
                  </a:lnTo>
                </a:path>
                <a:path w="9199880" h="4648200">
                  <a:moveTo>
                    <a:pt x="3202513" y="449772"/>
                  </a:moveTo>
                  <a:lnTo>
                    <a:pt x="3177494" y="449772"/>
                  </a:lnTo>
                </a:path>
                <a:path w="9199880" h="4648200">
                  <a:moveTo>
                    <a:pt x="3152539" y="449772"/>
                  </a:moveTo>
                  <a:lnTo>
                    <a:pt x="3127520" y="449772"/>
                  </a:lnTo>
                </a:path>
                <a:path w="9199880" h="4648200">
                  <a:moveTo>
                    <a:pt x="3102564" y="449772"/>
                  </a:moveTo>
                  <a:lnTo>
                    <a:pt x="3077545" y="449772"/>
                  </a:lnTo>
                </a:path>
                <a:path w="9199880" h="4648200">
                  <a:moveTo>
                    <a:pt x="3052590" y="449772"/>
                  </a:moveTo>
                  <a:lnTo>
                    <a:pt x="3027571" y="449772"/>
                  </a:lnTo>
                </a:path>
                <a:path w="9199880" h="4648200">
                  <a:moveTo>
                    <a:pt x="3002615" y="449772"/>
                  </a:moveTo>
                  <a:lnTo>
                    <a:pt x="2977596" y="449772"/>
                  </a:lnTo>
                </a:path>
                <a:path w="9199880" h="4648200">
                  <a:moveTo>
                    <a:pt x="2952577" y="449772"/>
                  </a:moveTo>
                  <a:lnTo>
                    <a:pt x="2927622" y="449772"/>
                  </a:lnTo>
                </a:path>
                <a:path w="9199880" h="4648200">
                  <a:moveTo>
                    <a:pt x="2902666" y="449772"/>
                  </a:moveTo>
                  <a:lnTo>
                    <a:pt x="2877647" y="449772"/>
                  </a:lnTo>
                </a:path>
                <a:path w="9199880" h="4648200">
                  <a:moveTo>
                    <a:pt x="2852667" y="449772"/>
                  </a:moveTo>
                  <a:lnTo>
                    <a:pt x="2827692" y="449772"/>
                  </a:lnTo>
                </a:path>
                <a:path w="9199880" h="4648200">
                  <a:moveTo>
                    <a:pt x="2802711" y="449772"/>
                  </a:moveTo>
                  <a:lnTo>
                    <a:pt x="2777686" y="449772"/>
                  </a:lnTo>
                </a:path>
                <a:path w="9199880" h="4648200">
                  <a:moveTo>
                    <a:pt x="888859" y="449772"/>
                  </a:moveTo>
                  <a:lnTo>
                    <a:pt x="878566" y="449772"/>
                  </a:lnTo>
                </a:path>
                <a:path w="9199880" h="4648200">
                  <a:moveTo>
                    <a:pt x="853585" y="449772"/>
                  </a:moveTo>
                  <a:lnTo>
                    <a:pt x="828604" y="449772"/>
                  </a:lnTo>
                </a:path>
                <a:path w="9199880" h="4648200">
                  <a:moveTo>
                    <a:pt x="803630" y="449772"/>
                  </a:moveTo>
                  <a:lnTo>
                    <a:pt x="778623" y="449772"/>
                  </a:lnTo>
                </a:path>
                <a:path w="9199880" h="4648200">
                  <a:moveTo>
                    <a:pt x="753649" y="449772"/>
                  </a:moveTo>
                  <a:lnTo>
                    <a:pt x="728668" y="449772"/>
                  </a:lnTo>
                </a:path>
                <a:path w="9199880" h="4648200">
                  <a:moveTo>
                    <a:pt x="703693" y="449772"/>
                  </a:moveTo>
                  <a:lnTo>
                    <a:pt x="687520" y="449772"/>
                  </a:lnTo>
                </a:path>
                <a:path w="9199880" h="4648200">
                  <a:moveTo>
                    <a:pt x="9189509" y="499750"/>
                  </a:moveTo>
                  <a:lnTo>
                    <a:pt x="9174688" y="499747"/>
                  </a:lnTo>
                </a:path>
                <a:path w="9199880" h="4648200">
                  <a:moveTo>
                    <a:pt x="9149733" y="499747"/>
                  </a:moveTo>
                  <a:lnTo>
                    <a:pt x="9124777" y="499747"/>
                  </a:lnTo>
                </a:path>
                <a:path w="9199880" h="4648200">
                  <a:moveTo>
                    <a:pt x="9099758" y="499747"/>
                  </a:moveTo>
                  <a:lnTo>
                    <a:pt x="9074739" y="499747"/>
                  </a:lnTo>
                </a:path>
                <a:path w="9199880" h="4648200">
                  <a:moveTo>
                    <a:pt x="9049720" y="499747"/>
                  </a:moveTo>
                  <a:lnTo>
                    <a:pt x="9024765" y="499747"/>
                  </a:lnTo>
                </a:path>
                <a:path w="9199880" h="4648200">
                  <a:moveTo>
                    <a:pt x="8999809" y="499747"/>
                  </a:moveTo>
                  <a:lnTo>
                    <a:pt x="8974790" y="499747"/>
                  </a:lnTo>
                </a:path>
                <a:path w="9199880" h="4648200">
                  <a:moveTo>
                    <a:pt x="8949835" y="499747"/>
                  </a:moveTo>
                  <a:lnTo>
                    <a:pt x="8924816" y="499747"/>
                  </a:lnTo>
                </a:path>
                <a:path w="9199880" h="4648200">
                  <a:moveTo>
                    <a:pt x="8899860" y="499747"/>
                  </a:moveTo>
                  <a:lnTo>
                    <a:pt x="8874841" y="499747"/>
                  </a:lnTo>
                </a:path>
                <a:path w="9199880" h="4648200">
                  <a:moveTo>
                    <a:pt x="8849822" y="499747"/>
                  </a:moveTo>
                  <a:lnTo>
                    <a:pt x="8824867" y="499747"/>
                  </a:lnTo>
                </a:path>
                <a:path w="9199880" h="4648200">
                  <a:moveTo>
                    <a:pt x="8799911" y="499747"/>
                  </a:moveTo>
                  <a:lnTo>
                    <a:pt x="8774892" y="499747"/>
                  </a:lnTo>
                </a:path>
                <a:path w="9199880" h="4648200">
                  <a:moveTo>
                    <a:pt x="8749937" y="499747"/>
                  </a:moveTo>
                  <a:lnTo>
                    <a:pt x="8724918" y="499747"/>
                  </a:lnTo>
                </a:path>
                <a:path w="9199880" h="4648200">
                  <a:moveTo>
                    <a:pt x="8699962" y="499747"/>
                  </a:moveTo>
                  <a:lnTo>
                    <a:pt x="8674943" y="499747"/>
                  </a:lnTo>
                </a:path>
                <a:path w="9199880" h="4648200">
                  <a:moveTo>
                    <a:pt x="8649924" y="499747"/>
                  </a:moveTo>
                  <a:lnTo>
                    <a:pt x="8624969" y="499747"/>
                  </a:lnTo>
                </a:path>
                <a:path w="9199880" h="4648200">
                  <a:moveTo>
                    <a:pt x="8599950" y="499747"/>
                  </a:moveTo>
                  <a:lnTo>
                    <a:pt x="8574994" y="499747"/>
                  </a:lnTo>
                </a:path>
                <a:path w="9199880" h="4648200">
                  <a:moveTo>
                    <a:pt x="8550039" y="499747"/>
                  </a:moveTo>
                  <a:lnTo>
                    <a:pt x="8525020" y="499747"/>
                  </a:lnTo>
                </a:path>
                <a:path w="9199880" h="4648200">
                  <a:moveTo>
                    <a:pt x="8500001" y="499747"/>
                  </a:moveTo>
                  <a:lnTo>
                    <a:pt x="8475045" y="499747"/>
                  </a:lnTo>
                </a:path>
                <a:path w="9199880" h="4648200">
                  <a:moveTo>
                    <a:pt x="8450026" y="499747"/>
                  </a:moveTo>
                  <a:lnTo>
                    <a:pt x="8425071" y="499747"/>
                  </a:lnTo>
                </a:path>
                <a:path w="9199880" h="4648200">
                  <a:moveTo>
                    <a:pt x="8400052" y="499747"/>
                  </a:moveTo>
                  <a:lnTo>
                    <a:pt x="8382627" y="499789"/>
                  </a:lnTo>
                </a:path>
                <a:path w="9199880" h="4648200">
                  <a:moveTo>
                    <a:pt x="6500957" y="499747"/>
                  </a:moveTo>
                  <a:lnTo>
                    <a:pt x="6475938" y="499747"/>
                  </a:lnTo>
                </a:path>
                <a:path w="9199880" h="4648200">
                  <a:moveTo>
                    <a:pt x="6450983" y="499747"/>
                  </a:moveTo>
                  <a:lnTo>
                    <a:pt x="6426027" y="499747"/>
                  </a:lnTo>
                </a:path>
                <a:path w="9199880" h="4648200">
                  <a:moveTo>
                    <a:pt x="6401008" y="499747"/>
                  </a:moveTo>
                  <a:lnTo>
                    <a:pt x="6376053" y="499747"/>
                  </a:lnTo>
                </a:path>
                <a:path w="9199880" h="4648200">
                  <a:moveTo>
                    <a:pt x="6351034" y="499747"/>
                  </a:moveTo>
                  <a:lnTo>
                    <a:pt x="6326335" y="499749"/>
                  </a:lnTo>
                </a:path>
                <a:path w="9199880" h="4648200">
                  <a:moveTo>
                    <a:pt x="6087508" y="499751"/>
                  </a:moveTo>
                  <a:lnTo>
                    <a:pt x="6076142" y="499747"/>
                  </a:lnTo>
                </a:path>
                <a:path w="9199880" h="4648200">
                  <a:moveTo>
                    <a:pt x="6051187" y="499747"/>
                  </a:moveTo>
                  <a:lnTo>
                    <a:pt x="6026168" y="499747"/>
                  </a:lnTo>
                </a:path>
                <a:path w="9199880" h="4648200">
                  <a:moveTo>
                    <a:pt x="6001212" y="499747"/>
                  </a:moveTo>
                  <a:lnTo>
                    <a:pt x="5976193" y="499747"/>
                  </a:lnTo>
                </a:path>
                <a:path w="9199880" h="4648200">
                  <a:moveTo>
                    <a:pt x="5951174" y="499747"/>
                  </a:moveTo>
                  <a:lnTo>
                    <a:pt x="5926219" y="499747"/>
                  </a:lnTo>
                </a:path>
                <a:path w="9199880" h="4648200">
                  <a:moveTo>
                    <a:pt x="5901263" y="499747"/>
                  </a:moveTo>
                  <a:lnTo>
                    <a:pt x="5876244" y="499747"/>
                  </a:lnTo>
                </a:path>
                <a:path w="9199880" h="4648200">
                  <a:moveTo>
                    <a:pt x="5851289" y="499747"/>
                  </a:moveTo>
                  <a:lnTo>
                    <a:pt x="5826270" y="499747"/>
                  </a:lnTo>
                </a:path>
                <a:path w="9199880" h="4648200">
                  <a:moveTo>
                    <a:pt x="5801314" y="499747"/>
                  </a:moveTo>
                  <a:lnTo>
                    <a:pt x="5776295" y="499747"/>
                  </a:lnTo>
                </a:path>
                <a:path w="9199880" h="4648200">
                  <a:moveTo>
                    <a:pt x="5751340" y="499747"/>
                  </a:moveTo>
                  <a:lnTo>
                    <a:pt x="5726321" y="499747"/>
                  </a:lnTo>
                </a:path>
                <a:path w="9199880" h="4648200">
                  <a:moveTo>
                    <a:pt x="5701302" y="499747"/>
                  </a:moveTo>
                  <a:lnTo>
                    <a:pt x="5676346" y="499747"/>
                  </a:lnTo>
                </a:path>
                <a:path w="9199880" h="4648200">
                  <a:moveTo>
                    <a:pt x="5651327" y="499747"/>
                  </a:moveTo>
                  <a:lnTo>
                    <a:pt x="5626372" y="499747"/>
                  </a:lnTo>
                </a:path>
                <a:path w="9199880" h="4648200">
                  <a:moveTo>
                    <a:pt x="5601353" y="499747"/>
                  </a:moveTo>
                  <a:lnTo>
                    <a:pt x="5576397" y="499747"/>
                  </a:lnTo>
                </a:path>
                <a:path w="9199880" h="4648200">
                  <a:moveTo>
                    <a:pt x="5551442" y="499747"/>
                  </a:moveTo>
                  <a:lnTo>
                    <a:pt x="5526423" y="499747"/>
                  </a:lnTo>
                </a:path>
                <a:path w="9199880" h="4648200">
                  <a:moveTo>
                    <a:pt x="5501404" y="499747"/>
                  </a:moveTo>
                  <a:lnTo>
                    <a:pt x="5476448" y="499747"/>
                  </a:lnTo>
                </a:path>
                <a:path w="9199880" h="4648200">
                  <a:moveTo>
                    <a:pt x="5451429" y="499747"/>
                  </a:moveTo>
                  <a:lnTo>
                    <a:pt x="5426474" y="499747"/>
                  </a:lnTo>
                </a:path>
                <a:path w="9199880" h="4648200">
                  <a:moveTo>
                    <a:pt x="5401455" y="499747"/>
                  </a:moveTo>
                  <a:lnTo>
                    <a:pt x="5376499" y="499747"/>
                  </a:lnTo>
                </a:path>
                <a:path w="9199880" h="4648200">
                  <a:moveTo>
                    <a:pt x="5351544" y="499747"/>
                  </a:moveTo>
                  <a:lnTo>
                    <a:pt x="5326525" y="499747"/>
                  </a:lnTo>
                </a:path>
                <a:path w="9199880" h="4648200">
                  <a:moveTo>
                    <a:pt x="5301506" y="499747"/>
                  </a:moveTo>
                  <a:lnTo>
                    <a:pt x="5276487" y="499747"/>
                  </a:lnTo>
                </a:path>
                <a:path w="9199880" h="4648200">
                  <a:moveTo>
                    <a:pt x="5251531" y="499747"/>
                  </a:moveTo>
                  <a:lnTo>
                    <a:pt x="5226576" y="499747"/>
                  </a:lnTo>
                </a:path>
                <a:path w="9199880" h="4648200">
                  <a:moveTo>
                    <a:pt x="5201557" y="499747"/>
                  </a:moveTo>
                  <a:lnTo>
                    <a:pt x="5176601" y="499747"/>
                  </a:lnTo>
                </a:path>
                <a:path w="9199880" h="4648200">
                  <a:moveTo>
                    <a:pt x="5151582" y="499747"/>
                  </a:moveTo>
                  <a:lnTo>
                    <a:pt x="5126627" y="499747"/>
                  </a:lnTo>
                </a:path>
                <a:path w="9199880" h="4648200">
                  <a:moveTo>
                    <a:pt x="5101608" y="499747"/>
                  </a:moveTo>
                  <a:lnTo>
                    <a:pt x="5076589" y="499747"/>
                  </a:lnTo>
                </a:path>
                <a:path w="9199880" h="4648200">
                  <a:moveTo>
                    <a:pt x="5051633" y="499747"/>
                  </a:moveTo>
                  <a:lnTo>
                    <a:pt x="5026678" y="499747"/>
                  </a:lnTo>
                </a:path>
                <a:path w="9199880" h="4648200">
                  <a:moveTo>
                    <a:pt x="5001659" y="499747"/>
                  </a:moveTo>
                  <a:lnTo>
                    <a:pt x="4976640" y="499747"/>
                  </a:lnTo>
                </a:path>
                <a:path w="9199880" h="4648200">
                  <a:moveTo>
                    <a:pt x="4951684" y="499747"/>
                  </a:moveTo>
                  <a:lnTo>
                    <a:pt x="4926729" y="499747"/>
                  </a:lnTo>
                </a:path>
                <a:path w="9199880" h="4648200">
                  <a:moveTo>
                    <a:pt x="4901710" y="499747"/>
                  </a:moveTo>
                  <a:lnTo>
                    <a:pt x="4876691" y="499747"/>
                  </a:lnTo>
                </a:path>
                <a:path w="9199880" h="4648200">
                  <a:moveTo>
                    <a:pt x="4851735" y="499747"/>
                  </a:moveTo>
                  <a:lnTo>
                    <a:pt x="4826716" y="499747"/>
                  </a:lnTo>
                </a:path>
                <a:path w="9199880" h="4648200">
                  <a:moveTo>
                    <a:pt x="4801761" y="499747"/>
                  </a:moveTo>
                  <a:lnTo>
                    <a:pt x="4776742" y="499747"/>
                  </a:lnTo>
                </a:path>
                <a:path w="9199880" h="4648200">
                  <a:moveTo>
                    <a:pt x="4751786" y="499747"/>
                  </a:moveTo>
                  <a:lnTo>
                    <a:pt x="4726767" y="499747"/>
                  </a:lnTo>
                </a:path>
                <a:path w="9199880" h="4648200">
                  <a:moveTo>
                    <a:pt x="4701812" y="499747"/>
                  </a:moveTo>
                  <a:lnTo>
                    <a:pt x="4676793" y="499747"/>
                  </a:lnTo>
                </a:path>
                <a:path w="9199880" h="4648200">
                  <a:moveTo>
                    <a:pt x="4651774" y="499747"/>
                  </a:moveTo>
                  <a:lnTo>
                    <a:pt x="4626818" y="499747"/>
                  </a:lnTo>
                </a:path>
                <a:path w="9199880" h="4648200">
                  <a:moveTo>
                    <a:pt x="4601863" y="499747"/>
                  </a:moveTo>
                  <a:lnTo>
                    <a:pt x="4576844" y="499747"/>
                  </a:lnTo>
                </a:path>
                <a:path w="9199880" h="4648200">
                  <a:moveTo>
                    <a:pt x="4551888" y="499747"/>
                  </a:moveTo>
                  <a:lnTo>
                    <a:pt x="4526869" y="499747"/>
                  </a:lnTo>
                </a:path>
                <a:path w="9199880" h="4648200">
                  <a:moveTo>
                    <a:pt x="4501914" y="499747"/>
                  </a:moveTo>
                  <a:lnTo>
                    <a:pt x="4476958" y="499747"/>
                  </a:lnTo>
                </a:path>
                <a:path w="9199880" h="4648200">
                  <a:moveTo>
                    <a:pt x="4451876" y="499747"/>
                  </a:moveTo>
                  <a:lnTo>
                    <a:pt x="4426920" y="499747"/>
                  </a:lnTo>
                </a:path>
                <a:path w="9199880" h="4648200">
                  <a:moveTo>
                    <a:pt x="4401965" y="499747"/>
                  </a:moveTo>
                  <a:lnTo>
                    <a:pt x="4376946" y="499747"/>
                  </a:lnTo>
                </a:path>
                <a:path w="9199880" h="4648200">
                  <a:moveTo>
                    <a:pt x="4351990" y="499747"/>
                  </a:moveTo>
                  <a:lnTo>
                    <a:pt x="4326971" y="499747"/>
                  </a:lnTo>
                </a:path>
                <a:path w="9199880" h="4648200">
                  <a:moveTo>
                    <a:pt x="4302016" y="499747"/>
                  </a:moveTo>
                  <a:lnTo>
                    <a:pt x="4276997" y="499747"/>
                  </a:lnTo>
                </a:path>
                <a:path w="9199880" h="4648200">
                  <a:moveTo>
                    <a:pt x="4251978" y="499747"/>
                  </a:moveTo>
                  <a:lnTo>
                    <a:pt x="4227022" y="499747"/>
                  </a:lnTo>
                </a:path>
                <a:path w="9199880" h="4648200">
                  <a:moveTo>
                    <a:pt x="4202003" y="499747"/>
                  </a:moveTo>
                  <a:lnTo>
                    <a:pt x="4177048" y="499747"/>
                  </a:lnTo>
                </a:path>
                <a:path w="9199880" h="4648200">
                  <a:moveTo>
                    <a:pt x="4152092" y="499747"/>
                  </a:moveTo>
                  <a:lnTo>
                    <a:pt x="4127073" y="499747"/>
                  </a:lnTo>
                </a:path>
                <a:path w="9199880" h="4648200">
                  <a:moveTo>
                    <a:pt x="4102054" y="499747"/>
                  </a:moveTo>
                  <a:lnTo>
                    <a:pt x="4077099" y="499747"/>
                  </a:lnTo>
                </a:path>
                <a:path w="9199880" h="4648200">
                  <a:moveTo>
                    <a:pt x="4052080" y="499747"/>
                  </a:moveTo>
                  <a:lnTo>
                    <a:pt x="4027124" y="499747"/>
                  </a:lnTo>
                </a:path>
                <a:path w="9199880" h="4648200">
                  <a:moveTo>
                    <a:pt x="4002105" y="499747"/>
                  </a:moveTo>
                  <a:lnTo>
                    <a:pt x="3977150" y="499747"/>
                  </a:lnTo>
                </a:path>
                <a:path w="9199880" h="4648200">
                  <a:moveTo>
                    <a:pt x="3952131" y="499747"/>
                  </a:moveTo>
                  <a:lnTo>
                    <a:pt x="3927175" y="499747"/>
                  </a:lnTo>
                </a:path>
                <a:path w="9199880" h="4648200">
                  <a:moveTo>
                    <a:pt x="3902156" y="499747"/>
                  </a:moveTo>
                  <a:lnTo>
                    <a:pt x="3877201" y="499747"/>
                  </a:lnTo>
                </a:path>
                <a:path w="9199880" h="4648200">
                  <a:moveTo>
                    <a:pt x="3852245" y="499747"/>
                  </a:moveTo>
                  <a:lnTo>
                    <a:pt x="3827226" y="499747"/>
                  </a:lnTo>
                </a:path>
                <a:path w="9199880" h="4648200">
                  <a:moveTo>
                    <a:pt x="3802207" y="499747"/>
                  </a:moveTo>
                  <a:lnTo>
                    <a:pt x="3777188" y="499747"/>
                  </a:lnTo>
                </a:path>
                <a:path w="9199880" h="4648200">
                  <a:moveTo>
                    <a:pt x="3752233" y="499747"/>
                  </a:moveTo>
                  <a:lnTo>
                    <a:pt x="3727277" y="499747"/>
                  </a:lnTo>
                </a:path>
                <a:path w="9199880" h="4648200">
                  <a:moveTo>
                    <a:pt x="3702258" y="499747"/>
                  </a:moveTo>
                  <a:lnTo>
                    <a:pt x="3677303" y="499747"/>
                  </a:lnTo>
                </a:path>
                <a:path w="9199880" h="4648200">
                  <a:moveTo>
                    <a:pt x="3652284" y="499747"/>
                  </a:moveTo>
                  <a:lnTo>
                    <a:pt x="3627265" y="499747"/>
                  </a:lnTo>
                </a:path>
                <a:path w="9199880" h="4648200">
                  <a:moveTo>
                    <a:pt x="3602309" y="499747"/>
                  </a:moveTo>
                  <a:lnTo>
                    <a:pt x="3577290" y="499747"/>
                  </a:lnTo>
                </a:path>
                <a:path w="9199880" h="4648200">
                  <a:moveTo>
                    <a:pt x="3552335" y="499747"/>
                  </a:moveTo>
                  <a:lnTo>
                    <a:pt x="3527379" y="499747"/>
                  </a:lnTo>
                </a:path>
                <a:path w="9199880" h="4648200">
                  <a:moveTo>
                    <a:pt x="3502360" y="499747"/>
                  </a:moveTo>
                  <a:lnTo>
                    <a:pt x="3477405" y="499747"/>
                  </a:lnTo>
                </a:path>
                <a:path w="9199880" h="4648200">
                  <a:moveTo>
                    <a:pt x="3452386" y="499747"/>
                  </a:moveTo>
                  <a:lnTo>
                    <a:pt x="3427430" y="499747"/>
                  </a:lnTo>
                </a:path>
                <a:path w="9199880" h="4648200">
                  <a:moveTo>
                    <a:pt x="3402411" y="499747"/>
                  </a:moveTo>
                  <a:lnTo>
                    <a:pt x="3377392" y="499747"/>
                  </a:lnTo>
                </a:path>
                <a:path w="9199880" h="4648200">
                  <a:moveTo>
                    <a:pt x="3352437" y="499747"/>
                  </a:moveTo>
                  <a:lnTo>
                    <a:pt x="3327418" y="499747"/>
                  </a:lnTo>
                </a:path>
                <a:path w="9199880" h="4648200">
                  <a:moveTo>
                    <a:pt x="3302462" y="499747"/>
                  </a:moveTo>
                  <a:lnTo>
                    <a:pt x="3277443" y="499747"/>
                  </a:lnTo>
                </a:path>
                <a:path w="9199880" h="4648200">
                  <a:moveTo>
                    <a:pt x="3252488" y="499747"/>
                  </a:moveTo>
                  <a:lnTo>
                    <a:pt x="3227469" y="499747"/>
                  </a:lnTo>
                </a:path>
                <a:path w="9199880" h="4648200">
                  <a:moveTo>
                    <a:pt x="3202513" y="499747"/>
                  </a:moveTo>
                  <a:lnTo>
                    <a:pt x="3177494" y="499747"/>
                  </a:lnTo>
                </a:path>
                <a:path w="9199880" h="4648200">
                  <a:moveTo>
                    <a:pt x="3152539" y="499747"/>
                  </a:moveTo>
                  <a:lnTo>
                    <a:pt x="3127520" y="499747"/>
                  </a:lnTo>
                </a:path>
                <a:path w="9199880" h="4648200">
                  <a:moveTo>
                    <a:pt x="3102564" y="499747"/>
                  </a:moveTo>
                  <a:lnTo>
                    <a:pt x="3077545" y="499747"/>
                  </a:lnTo>
                </a:path>
                <a:path w="9199880" h="4648200">
                  <a:moveTo>
                    <a:pt x="3052590" y="499747"/>
                  </a:moveTo>
                  <a:lnTo>
                    <a:pt x="3027571" y="499747"/>
                  </a:lnTo>
                </a:path>
                <a:path w="9199880" h="4648200">
                  <a:moveTo>
                    <a:pt x="3002615" y="499747"/>
                  </a:moveTo>
                  <a:lnTo>
                    <a:pt x="2977596" y="499747"/>
                  </a:lnTo>
                </a:path>
                <a:path w="9199880" h="4648200">
                  <a:moveTo>
                    <a:pt x="2952577" y="499747"/>
                  </a:moveTo>
                  <a:lnTo>
                    <a:pt x="2927622" y="499747"/>
                  </a:lnTo>
                </a:path>
                <a:path w="9199880" h="4648200">
                  <a:moveTo>
                    <a:pt x="2902666" y="499747"/>
                  </a:moveTo>
                  <a:lnTo>
                    <a:pt x="2877647" y="499747"/>
                  </a:lnTo>
                </a:path>
                <a:path w="9199880" h="4648200">
                  <a:moveTo>
                    <a:pt x="2852667" y="499747"/>
                  </a:moveTo>
                  <a:lnTo>
                    <a:pt x="2827692" y="499747"/>
                  </a:lnTo>
                </a:path>
                <a:path w="9199880" h="4648200">
                  <a:moveTo>
                    <a:pt x="888859" y="499747"/>
                  </a:moveTo>
                  <a:lnTo>
                    <a:pt x="878566" y="499747"/>
                  </a:lnTo>
                </a:path>
                <a:path w="9199880" h="4648200">
                  <a:moveTo>
                    <a:pt x="853585" y="499747"/>
                  </a:moveTo>
                  <a:lnTo>
                    <a:pt x="828604" y="499747"/>
                  </a:lnTo>
                </a:path>
                <a:path w="9199880" h="4648200">
                  <a:moveTo>
                    <a:pt x="803630" y="499747"/>
                  </a:moveTo>
                  <a:lnTo>
                    <a:pt x="778623" y="499747"/>
                  </a:lnTo>
                </a:path>
                <a:path w="9199880" h="4648200">
                  <a:moveTo>
                    <a:pt x="753649" y="499747"/>
                  </a:moveTo>
                  <a:lnTo>
                    <a:pt x="728668" y="499747"/>
                  </a:lnTo>
                </a:path>
                <a:path w="9199880" h="4648200">
                  <a:moveTo>
                    <a:pt x="703693" y="499747"/>
                  </a:moveTo>
                  <a:lnTo>
                    <a:pt x="687520" y="499747"/>
                  </a:lnTo>
                </a:path>
                <a:path w="9199880" h="4648200">
                  <a:moveTo>
                    <a:pt x="9183647" y="549785"/>
                  </a:moveTo>
                  <a:lnTo>
                    <a:pt x="9174688" y="549785"/>
                  </a:lnTo>
                </a:path>
                <a:path w="9199880" h="4648200">
                  <a:moveTo>
                    <a:pt x="9149733" y="549785"/>
                  </a:moveTo>
                  <a:lnTo>
                    <a:pt x="9124777" y="549785"/>
                  </a:lnTo>
                </a:path>
                <a:path w="9199880" h="4648200">
                  <a:moveTo>
                    <a:pt x="9099758" y="549785"/>
                  </a:moveTo>
                  <a:lnTo>
                    <a:pt x="9074739" y="549785"/>
                  </a:lnTo>
                </a:path>
                <a:path w="9199880" h="4648200">
                  <a:moveTo>
                    <a:pt x="9049720" y="549785"/>
                  </a:moveTo>
                  <a:lnTo>
                    <a:pt x="9024765" y="549785"/>
                  </a:lnTo>
                </a:path>
                <a:path w="9199880" h="4648200">
                  <a:moveTo>
                    <a:pt x="8999809" y="549785"/>
                  </a:moveTo>
                  <a:lnTo>
                    <a:pt x="8974790" y="549785"/>
                  </a:lnTo>
                </a:path>
                <a:path w="9199880" h="4648200">
                  <a:moveTo>
                    <a:pt x="8949835" y="549785"/>
                  </a:moveTo>
                  <a:lnTo>
                    <a:pt x="8924816" y="549785"/>
                  </a:lnTo>
                </a:path>
                <a:path w="9199880" h="4648200">
                  <a:moveTo>
                    <a:pt x="8899860" y="549785"/>
                  </a:moveTo>
                  <a:lnTo>
                    <a:pt x="8874841" y="549785"/>
                  </a:lnTo>
                </a:path>
                <a:path w="9199880" h="4648200">
                  <a:moveTo>
                    <a:pt x="8849822" y="549785"/>
                  </a:moveTo>
                  <a:lnTo>
                    <a:pt x="8824867" y="549785"/>
                  </a:lnTo>
                </a:path>
                <a:path w="9199880" h="4648200">
                  <a:moveTo>
                    <a:pt x="8799911" y="549785"/>
                  </a:moveTo>
                  <a:lnTo>
                    <a:pt x="8774892" y="549785"/>
                  </a:lnTo>
                </a:path>
                <a:path w="9199880" h="4648200">
                  <a:moveTo>
                    <a:pt x="8749937" y="549785"/>
                  </a:moveTo>
                  <a:lnTo>
                    <a:pt x="8724918" y="549785"/>
                  </a:lnTo>
                </a:path>
                <a:path w="9199880" h="4648200">
                  <a:moveTo>
                    <a:pt x="8699962" y="549785"/>
                  </a:moveTo>
                  <a:lnTo>
                    <a:pt x="8674943" y="549785"/>
                  </a:lnTo>
                </a:path>
                <a:path w="9199880" h="4648200">
                  <a:moveTo>
                    <a:pt x="8649924" y="549785"/>
                  </a:moveTo>
                  <a:lnTo>
                    <a:pt x="8624969" y="549785"/>
                  </a:lnTo>
                </a:path>
                <a:path w="9199880" h="4648200">
                  <a:moveTo>
                    <a:pt x="8599950" y="549785"/>
                  </a:moveTo>
                  <a:lnTo>
                    <a:pt x="8574994" y="549785"/>
                  </a:lnTo>
                </a:path>
                <a:path w="9199880" h="4648200">
                  <a:moveTo>
                    <a:pt x="8550039" y="549785"/>
                  </a:moveTo>
                  <a:lnTo>
                    <a:pt x="8525020" y="549785"/>
                  </a:lnTo>
                </a:path>
                <a:path w="9199880" h="4648200">
                  <a:moveTo>
                    <a:pt x="8500001" y="549785"/>
                  </a:moveTo>
                  <a:lnTo>
                    <a:pt x="8475045" y="549785"/>
                  </a:lnTo>
                </a:path>
                <a:path w="9199880" h="4648200">
                  <a:moveTo>
                    <a:pt x="8450026" y="549785"/>
                  </a:moveTo>
                  <a:lnTo>
                    <a:pt x="8425071" y="549785"/>
                  </a:lnTo>
                </a:path>
                <a:path w="9199880" h="4648200">
                  <a:moveTo>
                    <a:pt x="8400052" y="549785"/>
                  </a:moveTo>
                  <a:lnTo>
                    <a:pt x="8375096" y="549785"/>
                  </a:lnTo>
                </a:path>
                <a:path w="9199880" h="4648200">
                  <a:moveTo>
                    <a:pt x="8350077" y="549785"/>
                  </a:moveTo>
                  <a:lnTo>
                    <a:pt x="8325122" y="549785"/>
                  </a:lnTo>
                </a:path>
                <a:path w="9199880" h="4648200">
                  <a:moveTo>
                    <a:pt x="8300103" y="549785"/>
                  </a:moveTo>
                  <a:lnTo>
                    <a:pt x="8275147" y="549785"/>
                  </a:lnTo>
                </a:path>
                <a:path w="9199880" h="4648200">
                  <a:moveTo>
                    <a:pt x="8250128" y="549785"/>
                  </a:moveTo>
                  <a:lnTo>
                    <a:pt x="8225173" y="549785"/>
                  </a:lnTo>
                </a:path>
                <a:path w="9199880" h="4648200">
                  <a:moveTo>
                    <a:pt x="8200154" y="549785"/>
                  </a:moveTo>
                  <a:lnTo>
                    <a:pt x="8175198" y="549785"/>
                  </a:lnTo>
                </a:path>
                <a:path w="9199880" h="4648200">
                  <a:moveTo>
                    <a:pt x="8150179" y="549785"/>
                  </a:moveTo>
                  <a:lnTo>
                    <a:pt x="8125224" y="549785"/>
                  </a:lnTo>
                </a:path>
                <a:path w="9199880" h="4648200">
                  <a:moveTo>
                    <a:pt x="8100205" y="549785"/>
                  </a:moveTo>
                  <a:lnTo>
                    <a:pt x="8075249" y="549785"/>
                  </a:lnTo>
                </a:path>
                <a:path w="9199880" h="4648200">
                  <a:moveTo>
                    <a:pt x="8050230" y="549785"/>
                  </a:moveTo>
                  <a:lnTo>
                    <a:pt x="8025211" y="549785"/>
                  </a:lnTo>
                </a:path>
                <a:path w="9199880" h="4648200">
                  <a:moveTo>
                    <a:pt x="8000256" y="549785"/>
                  </a:moveTo>
                  <a:lnTo>
                    <a:pt x="7975237" y="549785"/>
                  </a:lnTo>
                </a:path>
                <a:path w="9199880" h="4648200">
                  <a:moveTo>
                    <a:pt x="7950281" y="549785"/>
                  </a:moveTo>
                  <a:lnTo>
                    <a:pt x="7925326" y="549785"/>
                  </a:lnTo>
                </a:path>
                <a:path w="9199880" h="4648200">
                  <a:moveTo>
                    <a:pt x="7900307" y="549785"/>
                  </a:moveTo>
                  <a:lnTo>
                    <a:pt x="7875351" y="549785"/>
                  </a:lnTo>
                </a:path>
                <a:path w="9199880" h="4648200">
                  <a:moveTo>
                    <a:pt x="7850332" y="549785"/>
                  </a:moveTo>
                  <a:lnTo>
                    <a:pt x="7825313" y="549785"/>
                  </a:lnTo>
                </a:path>
                <a:path w="9199880" h="4648200">
                  <a:moveTo>
                    <a:pt x="7800358" y="549785"/>
                  </a:moveTo>
                  <a:lnTo>
                    <a:pt x="7775339" y="549785"/>
                  </a:lnTo>
                </a:path>
                <a:path w="9199880" h="4648200">
                  <a:moveTo>
                    <a:pt x="7750383" y="549785"/>
                  </a:moveTo>
                  <a:lnTo>
                    <a:pt x="7725364" y="549785"/>
                  </a:lnTo>
                </a:path>
                <a:path w="9199880" h="4648200">
                  <a:moveTo>
                    <a:pt x="7700409" y="549785"/>
                  </a:moveTo>
                  <a:lnTo>
                    <a:pt x="7675390" y="549785"/>
                  </a:lnTo>
                </a:path>
                <a:path w="9199880" h="4648200">
                  <a:moveTo>
                    <a:pt x="7650434" y="549785"/>
                  </a:moveTo>
                  <a:lnTo>
                    <a:pt x="7625415" y="549785"/>
                  </a:lnTo>
                </a:path>
                <a:path w="9199880" h="4648200">
                  <a:moveTo>
                    <a:pt x="7600460" y="549785"/>
                  </a:moveTo>
                  <a:lnTo>
                    <a:pt x="7575441" y="549785"/>
                  </a:lnTo>
                </a:path>
                <a:path w="9199880" h="4648200">
                  <a:moveTo>
                    <a:pt x="7550485" y="549785"/>
                  </a:moveTo>
                  <a:lnTo>
                    <a:pt x="7525466" y="549785"/>
                  </a:lnTo>
                </a:path>
                <a:path w="9199880" h="4648200">
                  <a:moveTo>
                    <a:pt x="7500511" y="549785"/>
                  </a:moveTo>
                  <a:lnTo>
                    <a:pt x="7475492" y="549785"/>
                  </a:lnTo>
                </a:path>
                <a:path w="9199880" h="4648200">
                  <a:moveTo>
                    <a:pt x="7450536" y="549785"/>
                  </a:moveTo>
                  <a:lnTo>
                    <a:pt x="7425517" y="549785"/>
                  </a:lnTo>
                </a:path>
                <a:path w="9199880" h="4648200">
                  <a:moveTo>
                    <a:pt x="7400562" y="549785"/>
                  </a:moveTo>
                  <a:lnTo>
                    <a:pt x="7375543" y="549785"/>
                  </a:lnTo>
                </a:path>
                <a:path w="9199880" h="4648200">
                  <a:moveTo>
                    <a:pt x="7350524" y="549785"/>
                  </a:moveTo>
                  <a:lnTo>
                    <a:pt x="7325568" y="549785"/>
                  </a:lnTo>
                </a:path>
                <a:path w="9199880" h="4648200">
                  <a:moveTo>
                    <a:pt x="7300613" y="549785"/>
                  </a:moveTo>
                  <a:lnTo>
                    <a:pt x="7275594" y="549785"/>
                  </a:lnTo>
                </a:path>
                <a:path w="9199880" h="4648200">
                  <a:moveTo>
                    <a:pt x="7250638" y="549785"/>
                  </a:moveTo>
                  <a:lnTo>
                    <a:pt x="7225619" y="549785"/>
                  </a:lnTo>
                </a:path>
                <a:path w="9199880" h="4648200">
                  <a:moveTo>
                    <a:pt x="7200600" y="549785"/>
                  </a:moveTo>
                  <a:lnTo>
                    <a:pt x="7175645" y="549785"/>
                  </a:lnTo>
                </a:path>
                <a:path w="9199880" h="4648200">
                  <a:moveTo>
                    <a:pt x="7150626" y="549785"/>
                  </a:moveTo>
                  <a:lnTo>
                    <a:pt x="7125670" y="549785"/>
                  </a:lnTo>
                </a:path>
                <a:path w="9199880" h="4648200">
                  <a:moveTo>
                    <a:pt x="7100651" y="549785"/>
                  </a:moveTo>
                  <a:lnTo>
                    <a:pt x="7075696" y="549785"/>
                  </a:lnTo>
                </a:path>
                <a:path w="9199880" h="4648200">
                  <a:moveTo>
                    <a:pt x="7050740" y="549785"/>
                  </a:moveTo>
                  <a:lnTo>
                    <a:pt x="7025721" y="549785"/>
                  </a:lnTo>
                </a:path>
                <a:path w="9199880" h="4648200">
                  <a:moveTo>
                    <a:pt x="7000702" y="549785"/>
                  </a:moveTo>
                  <a:lnTo>
                    <a:pt x="6975747" y="549785"/>
                  </a:lnTo>
                </a:path>
                <a:path w="9199880" h="4648200">
                  <a:moveTo>
                    <a:pt x="6950728" y="549785"/>
                  </a:moveTo>
                  <a:lnTo>
                    <a:pt x="6925772" y="549785"/>
                  </a:lnTo>
                </a:path>
                <a:path w="9199880" h="4648200">
                  <a:moveTo>
                    <a:pt x="6900753" y="549785"/>
                  </a:moveTo>
                  <a:lnTo>
                    <a:pt x="6875798" y="549785"/>
                  </a:lnTo>
                </a:path>
                <a:path w="9199880" h="4648200">
                  <a:moveTo>
                    <a:pt x="6850842" y="549785"/>
                  </a:moveTo>
                  <a:lnTo>
                    <a:pt x="6825823" y="549785"/>
                  </a:lnTo>
                </a:path>
                <a:path w="9199880" h="4648200">
                  <a:moveTo>
                    <a:pt x="6800804" y="549785"/>
                  </a:moveTo>
                  <a:lnTo>
                    <a:pt x="6775785" y="549785"/>
                  </a:lnTo>
                </a:path>
                <a:path w="9199880" h="4648200">
                  <a:moveTo>
                    <a:pt x="6750830" y="549785"/>
                  </a:moveTo>
                  <a:lnTo>
                    <a:pt x="6725874" y="549785"/>
                  </a:lnTo>
                </a:path>
                <a:path w="9199880" h="4648200">
                  <a:moveTo>
                    <a:pt x="6700855" y="549785"/>
                  </a:moveTo>
                  <a:lnTo>
                    <a:pt x="6675900" y="549785"/>
                  </a:lnTo>
                </a:path>
                <a:path w="9199880" h="4648200">
                  <a:moveTo>
                    <a:pt x="6650881" y="549785"/>
                  </a:moveTo>
                  <a:lnTo>
                    <a:pt x="6625925" y="549785"/>
                  </a:lnTo>
                </a:path>
                <a:path w="9199880" h="4648200">
                  <a:moveTo>
                    <a:pt x="6600906" y="549785"/>
                  </a:moveTo>
                  <a:lnTo>
                    <a:pt x="6575887" y="549785"/>
                  </a:lnTo>
                </a:path>
                <a:path w="9199880" h="4648200">
                  <a:moveTo>
                    <a:pt x="6550932" y="549785"/>
                  </a:moveTo>
                  <a:lnTo>
                    <a:pt x="6525976" y="549785"/>
                  </a:lnTo>
                </a:path>
                <a:path w="9199880" h="4648200">
                  <a:moveTo>
                    <a:pt x="6500957" y="549785"/>
                  </a:moveTo>
                  <a:lnTo>
                    <a:pt x="6475938" y="549785"/>
                  </a:lnTo>
                </a:path>
                <a:path w="9199880" h="4648200">
                  <a:moveTo>
                    <a:pt x="6450983" y="549785"/>
                  </a:moveTo>
                  <a:lnTo>
                    <a:pt x="6426027" y="549785"/>
                  </a:lnTo>
                </a:path>
                <a:path w="9199880" h="4648200">
                  <a:moveTo>
                    <a:pt x="6401008" y="549785"/>
                  </a:moveTo>
                  <a:lnTo>
                    <a:pt x="6376053" y="549785"/>
                  </a:lnTo>
                </a:path>
                <a:path w="9199880" h="4648200">
                  <a:moveTo>
                    <a:pt x="6351034" y="549785"/>
                  </a:moveTo>
                  <a:lnTo>
                    <a:pt x="6326015" y="549785"/>
                  </a:lnTo>
                </a:path>
                <a:path w="9199880" h="4648200">
                  <a:moveTo>
                    <a:pt x="6301059" y="549785"/>
                  </a:moveTo>
                  <a:lnTo>
                    <a:pt x="6276040" y="549785"/>
                  </a:lnTo>
                </a:path>
                <a:path w="9199880" h="4648200">
                  <a:moveTo>
                    <a:pt x="6251085" y="549785"/>
                  </a:moveTo>
                  <a:lnTo>
                    <a:pt x="6226066" y="549785"/>
                  </a:lnTo>
                </a:path>
                <a:path w="9199880" h="4648200">
                  <a:moveTo>
                    <a:pt x="6201110" y="549785"/>
                  </a:moveTo>
                  <a:lnTo>
                    <a:pt x="6176155" y="549785"/>
                  </a:lnTo>
                </a:path>
                <a:path w="9199880" h="4648200">
                  <a:moveTo>
                    <a:pt x="6151072" y="549785"/>
                  </a:moveTo>
                  <a:lnTo>
                    <a:pt x="6126117" y="549785"/>
                  </a:lnTo>
                </a:path>
                <a:path w="9199880" h="4648200">
                  <a:moveTo>
                    <a:pt x="6101161" y="549785"/>
                  </a:moveTo>
                  <a:lnTo>
                    <a:pt x="6076142" y="549785"/>
                  </a:lnTo>
                </a:path>
                <a:path w="9199880" h="4648200">
                  <a:moveTo>
                    <a:pt x="6051187" y="549785"/>
                  </a:moveTo>
                  <a:lnTo>
                    <a:pt x="6026168" y="549785"/>
                  </a:lnTo>
                </a:path>
                <a:path w="9199880" h="4648200">
                  <a:moveTo>
                    <a:pt x="6001212" y="549785"/>
                  </a:moveTo>
                  <a:lnTo>
                    <a:pt x="5976193" y="549785"/>
                  </a:lnTo>
                </a:path>
                <a:path w="9199880" h="4648200">
                  <a:moveTo>
                    <a:pt x="5951174" y="549785"/>
                  </a:moveTo>
                  <a:lnTo>
                    <a:pt x="5926219" y="549785"/>
                  </a:lnTo>
                </a:path>
                <a:path w="9199880" h="4648200">
                  <a:moveTo>
                    <a:pt x="5901263" y="549785"/>
                  </a:moveTo>
                  <a:lnTo>
                    <a:pt x="5876244" y="549785"/>
                  </a:lnTo>
                </a:path>
                <a:path w="9199880" h="4648200">
                  <a:moveTo>
                    <a:pt x="5851289" y="549785"/>
                  </a:moveTo>
                  <a:lnTo>
                    <a:pt x="5826270" y="549785"/>
                  </a:lnTo>
                </a:path>
                <a:path w="9199880" h="4648200">
                  <a:moveTo>
                    <a:pt x="5801314" y="549785"/>
                  </a:moveTo>
                  <a:lnTo>
                    <a:pt x="5776295" y="549785"/>
                  </a:lnTo>
                </a:path>
                <a:path w="9199880" h="4648200">
                  <a:moveTo>
                    <a:pt x="5751340" y="549785"/>
                  </a:moveTo>
                  <a:lnTo>
                    <a:pt x="5726321" y="549785"/>
                  </a:lnTo>
                </a:path>
                <a:path w="9199880" h="4648200">
                  <a:moveTo>
                    <a:pt x="5701302" y="549785"/>
                  </a:moveTo>
                  <a:lnTo>
                    <a:pt x="5676346" y="549785"/>
                  </a:lnTo>
                </a:path>
                <a:path w="9199880" h="4648200">
                  <a:moveTo>
                    <a:pt x="5651327" y="549785"/>
                  </a:moveTo>
                  <a:lnTo>
                    <a:pt x="5626372" y="549785"/>
                  </a:lnTo>
                </a:path>
                <a:path w="9199880" h="4648200">
                  <a:moveTo>
                    <a:pt x="5601353" y="549785"/>
                  </a:moveTo>
                  <a:lnTo>
                    <a:pt x="5576397" y="549785"/>
                  </a:lnTo>
                </a:path>
                <a:path w="9199880" h="4648200">
                  <a:moveTo>
                    <a:pt x="5551442" y="549785"/>
                  </a:moveTo>
                  <a:lnTo>
                    <a:pt x="5526423" y="549785"/>
                  </a:lnTo>
                </a:path>
                <a:path w="9199880" h="4648200">
                  <a:moveTo>
                    <a:pt x="5501404" y="549785"/>
                  </a:moveTo>
                  <a:lnTo>
                    <a:pt x="5476448" y="549785"/>
                  </a:lnTo>
                </a:path>
                <a:path w="9199880" h="4648200">
                  <a:moveTo>
                    <a:pt x="5451429" y="549785"/>
                  </a:moveTo>
                  <a:lnTo>
                    <a:pt x="5426474" y="549785"/>
                  </a:lnTo>
                </a:path>
                <a:path w="9199880" h="4648200">
                  <a:moveTo>
                    <a:pt x="5401455" y="549785"/>
                  </a:moveTo>
                  <a:lnTo>
                    <a:pt x="5376499" y="549785"/>
                  </a:lnTo>
                </a:path>
                <a:path w="9199880" h="4648200">
                  <a:moveTo>
                    <a:pt x="5351544" y="549785"/>
                  </a:moveTo>
                  <a:lnTo>
                    <a:pt x="5326525" y="549785"/>
                  </a:lnTo>
                </a:path>
                <a:path w="9199880" h="4648200">
                  <a:moveTo>
                    <a:pt x="5301506" y="549785"/>
                  </a:moveTo>
                  <a:lnTo>
                    <a:pt x="5276487" y="549785"/>
                  </a:lnTo>
                </a:path>
                <a:path w="9199880" h="4648200">
                  <a:moveTo>
                    <a:pt x="5251531" y="549785"/>
                  </a:moveTo>
                  <a:lnTo>
                    <a:pt x="5226576" y="549785"/>
                  </a:lnTo>
                </a:path>
                <a:path w="9199880" h="4648200">
                  <a:moveTo>
                    <a:pt x="5201557" y="549785"/>
                  </a:moveTo>
                  <a:lnTo>
                    <a:pt x="5176601" y="549785"/>
                  </a:lnTo>
                </a:path>
                <a:path w="9199880" h="4648200">
                  <a:moveTo>
                    <a:pt x="5151582" y="549785"/>
                  </a:moveTo>
                  <a:lnTo>
                    <a:pt x="5126627" y="549785"/>
                  </a:lnTo>
                </a:path>
                <a:path w="9199880" h="4648200">
                  <a:moveTo>
                    <a:pt x="5101608" y="549785"/>
                  </a:moveTo>
                  <a:lnTo>
                    <a:pt x="5076589" y="549785"/>
                  </a:lnTo>
                </a:path>
                <a:path w="9199880" h="4648200">
                  <a:moveTo>
                    <a:pt x="5051633" y="549785"/>
                  </a:moveTo>
                  <a:lnTo>
                    <a:pt x="5026678" y="549785"/>
                  </a:lnTo>
                </a:path>
                <a:path w="9199880" h="4648200">
                  <a:moveTo>
                    <a:pt x="5001659" y="549785"/>
                  </a:moveTo>
                  <a:lnTo>
                    <a:pt x="4976640" y="549785"/>
                  </a:lnTo>
                </a:path>
                <a:path w="9199880" h="4648200">
                  <a:moveTo>
                    <a:pt x="4951684" y="549785"/>
                  </a:moveTo>
                  <a:lnTo>
                    <a:pt x="4926729" y="549785"/>
                  </a:lnTo>
                </a:path>
                <a:path w="9199880" h="4648200">
                  <a:moveTo>
                    <a:pt x="4901710" y="549785"/>
                  </a:moveTo>
                  <a:lnTo>
                    <a:pt x="4876691" y="549785"/>
                  </a:lnTo>
                </a:path>
                <a:path w="9199880" h="4648200">
                  <a:moveTo>
                    <a:pt x="4851735" y="549785"/>
                  </a:moveTo>
                  <a:lnTo>
                    <a:pt x="4826716" y="549785"/>
                  </a:lnTo>
                </a:path>
                <a:path w="9199880" h="4648200">
                  <a:moveTo>
                    <a:pt x="4801761" y="549785"/>
                  </a:moveTo>
                  <a:lnTo>
                    <a:pt x="4776742" y="549785"/>
                  </a:lnTo>
                </a:path>
                <a:path w="9199880" h="4648200">
                  <a:moveTo>
                    <a:pt x="4751786" y="549785"/>
                  </a:moveTo>
                  <a:lnTo>
                    <a:pt x="4726767" y="549785"/>
                  </a:lnTo>
                </a:path>
                <a:path w="9199880" h="4648200">
                  <a:moveTo>
                    <a:pt x="4701812" y="549785"/>
                  </a:moveTo>
                  <a:lnTo>
                    <a:pt x="4676793" y="549785"/>
                  </a:lnTo>
                </a:path>
                <a:path w="9199880" h="4648200">
                  <a:moveTo>
                    <a:pt x="4651774" y="549785"/>
                  </a:moveTo>
                  <a:lnTo>
                    <a:pt x="4626818" y="549785"/>
                  </a:lnTo>
                </a:path>
                <a:path w="9199880" h="4648200">
                  <a:moveTo>
                    <a:pt x="4601863" y="549785"/>
                  </a:moveTo>
                  <a:lnTo>
                    <a:pt x="4576844" y="549785"/>
                  </a:lnTo>
                </a:path>
                <a:path w="9199880" h="4648200">
                  <a:moveTo>
                    <a:pt x="4551888" y="549785"/>
                  </a:moveTo>
                  <a:lnTo>
                    <a:pt x="4526869" y="549785"/>
                  </a:lnTo>
                </a:path>
                <a:path w="9199880" h="4648200">
                  <a:moveTo>
                    <a:pt x="4501914" y="549785"/>
                  </a:moveTo>
                  <a:lnTo>
                    <a:pt x="4476958" y="549785"/>
                  </a:lnTo>
                </a:path>
                <a:path w="9199880" h="4648200">
                  <a:moveTo>
                    <a:pt x="4451876" y="549785"/>
                  </a:moveTo>
                  <a:lnTo>
                    <a:pt x="4426920" y="549785"/>
                  </a:lnTo>
                </a:path>
                <a:path w="9199880" h="4648200">
                  <a:moveTo>
                    <a:pt x="4401965" y="549785"/>
                  </a:moveTo>
                  <a:lnTo>
                    <a:pt x="4376946" y="549785"/>
                  </a:lnTo>
                </a:path>
                <a:path w="9199880" h="4648200">
                  <a:moveTo>
                    <a:pt x="4351990" y="549785"/>
                  </a:moveTo>
                  <a:lnTo>
                    <a:pt x="4326971" y="549785"/>
                  </a:lnTo>
                </a:path>
                <a:path w="9199880" h="4648200">
                  <a:moveTo>
                    <a:pt x="4302016" y="549785"/>
                  </a:moveTo>
                  <a:lnTo>
                    <a:pt x="4276997" y="549785"/>
                  </a:lnTo>
                </a:path>
                <a:path w="9199880" h="4648200">
                  <a:moveTo>
                    <a:pt x="4251978" y="549785"/>
                  </a:moveTo>
                  <a:lnTo>
                    <a:pt x="4227022" y="549785"/>
                  </a:lnTo>
                </a:path>
                <a:path w="9199880" h="4648200">
                  <a:moveTo>
                    <a:pt x="4202003" y="549785"/>
                  </a:moveTo>
                  <a:lnTo>
                    <a:pt x="4177048" y="549785"/>
                  </a:lnTo>
                </a:path>
                <a:path w="9199880" h="4648200">
                  <a:moveTo>
                    <a:pt x="4152092" y="549785"/>
                  </a:moveTo>
                  <a:lnTo>
                    <a:pt x="4127073" y="549785"/>
                  </a:lnTo>
                </a:path>
                <a:path w="9199880" h="4648200">
                  <a:moveTo>
                    <a:pt x="4102054" y="549785"/>
                  </a:moveTo>
                  <a:lnTo>
                    <a:pt x="4077099" y="549785"/>
                  </a:lnTo>
                </a:path>
                <a:path w="9199880" h="4648200">
                  <a:moveTo>
                    <a:pt x="4052080" y="549785"/>
                  </a:moveTo>
                  <a:lnTo>
                    <a:pt x="4027124" y="549785"/>
                  </a:lnTo>
                </a:path>
                <a:path w="9199880" h="4648200">
                  <a:moveTo>
                    <a:pt x="4002105" y="549785"/>
                  </a:moveTo>
                  <a:lnTo>
                    <a:pt x="3977150" y="549785"/>
                  </a:lnTo>
                </a:path>
                <a:path w="9199880" h="4648200">
                  <a:moveTo>
                    <a:pt x="3952131" y="549785"/>
                  </a:moveTo>
                  <a:lnTo>
                    <a:pt x="3927175" y="549785"/>
                  </a:lnTo>
                </a:path>
                <a:path w="9199880" h="4648200">
                  <a:moveTo>
                    <a:pt x="3902156" y="549785"/>
                  </a:moveTo>
                  <a:lnTo>
                    <a:pt x="3877201" y="549785"/>
                  </a:lnTo>
                </a:path>
                <a:path w="9199880" h="4648200">
                  <a:moveTo>
                    <a:pt x="3852245" y="549785"/>
                  </a:moveTo>
                  <a:lnTo>
                    <a:pt x="3827226" y="549785"/>
                  </a:lnTo>
                </a:path>
                <a:path w="9199880" h="4648200">
                  <a:moveTo>
                    <a:pt x="3802207" y="549785"/>
                  </a:moveTo>
                  <a:lnTo>
                    <a:pt x="3777188" y="549785"/>
                  </a:lnTo>
                </a:path>
                <a:path w="9199880" h="4648200">
                  <a:moveTo>
                    <a:pt x="3752233" y="549785"/>
                  </a:moveTo>
                  <a:lnTo>
                    <a:pt x="3727277" y="549785"/>
                  </a:lnTo>
                </a:path>
                <a:path w="9199880" h="4648200">
                  <a:moveTo>
                    <a:pt x="3702258" y="549785"/>
                  </a:moveTo>
                  <a:lnTo>
                    <a:pt x="3677303" y="549785"/>
                  </a:lnTo>
                </a:path>
                <a:path w="9199880" h="4648200">
                  <a:moveTo>
                    <a:pt x="3652284" y="549785"/>
                  </a:moveTo>
                  <a:lnTo>
                    <a:pt x="3627265" y="549785"/>
                  </a:lnTo>
                </a:path>
                <a:path w="9199880" h="4648200">
                  <a:moveTo>
                    <a:pt x="3602309" y="549785"/>
                  </a:moveTo>
                  <a:lnTo>
                    <a:pt x="3577290" y="549785"/>
                  </a:lnTo>
                </a:path>
                <a:path w="9199880" h="4648200">
                  <a:moveTo>
                    <a:pt x="3552335" y="549785"/>
                  </a:moveTo>
                  <a:lnTo>
                    <a:pt x="3527379" y="549785"/>
                  </a:lnTo>
                </a:path>
                <a:path w="9199880" h="4648200">
                  <a:moveTo>
                    <a:pt x="3502360" y="549785"/>
                  </a:moveTo>
                  <a:lnTo>
                    <a:pt x="3477405" y="549785"/>
                  </a:lnTo>
                </a:path>
                <a:path w="9199880" h="4648200">
                  <a:moveTo>
                    <a:pt x="3452386" y="549785"/>
                  </a:moveTo>
                  <a:lnTo>
                    <a:pt x="3427430" y="549785"/>
                  </a:lnTo>
                </a:path>
                <a:path w="9199880" h="4648200">
                  <a:moveTo>
                    <a:pt x="3402411" y="549785"/>
                  </a:moveTo>
                  <a:lnTo>
                    <a:pt x="3377392" y="549785"/>
                  </a:lnTo>
                </a:path>
                <a:path w="9199880" h="4648200">
                  <a:moveTo>
                    <a:pt x="3352437" y="549785"/>
                  </a:moveTo>
                  <a:lnTo>
                    <a:pt x="3327418" y="549785"/>
                  </a:lnTo>
                </a:path>
                <a:path w="9199880" h="4648200">
                  <a:moveTo>
                    <a:pt x="3302462" y="549785"/>
                  </a:moveTo>
                  <a:lnTo>
                    <a:pt x="3277443" y="549785"/>
                  </a:lnTo>
                </a:path>
                <a:path w="9199880" h="4648200">
                  <a:moveTo>
                    <a:pt x="3252488" y="549785"/>
                  </a:moveTo>
                  <a:lnTo>
                    <a:pt x="3227469" y="549785"/>
                  </a:lnTo>
                </a:path>
                <a:path w="9199880" h="4648200">
                  <a:moveTo>
                    <a:pt x="3202513" y="549785"/>
                  </a:moveTo>
                  <a:lnTo>
                    <a:pt x="3177494" y="549785"/>
                  </a:lnTo>
                </a:path>
                <a:path w="9199880" h="4648200">
                  <a:moveTo>
                    <a:pt x="3152539" y="549785"/>
                  </a:moveTo>
                  <a:lnTo>
                    <a:pt x="3127520" y="549785"/>
                  </a:lnTo>
                </a:path>
                <a:path w="9199880" h="4648200">
                  <a:moveTo>
                    <a:pt x="3102564" y="549785"/>
                  </a:moveTo>
                  <a:lnTo>
                    <a:pt x="3077545" y="549785"/>
                  </a:lnTo>
                </a:path>
                <a:path w="9199880" h="4648200">
                  <a:moveTo>
                    <a:pt x="3052590" y="549785"/>
                  </a:moveTo>
                  <a:lnTo>
                    <a:pt x="3027571" y="549785"/>
                  </a:lnTo>
                </a:path>
                <a:path w="9199880" h="4648200">
                  <a:moveTo>
                    <a:pt x="3002615" y="549785"/>
                  </a:moveTo>
                  <a:lnTo>
                    <a:pt x="2977596" y="549785"/>
                  </a:lnTo>
                </a:path>
                <a:path w="9199880" h="4648200">
                  <a:moveTo>
                    <a:pt x="2952577" y="549785"/>
                  </a:moveTo>
                  <a:lnTo>
                    <a:pt x="2927622" y="549785"/>
                  </a:lnTo>
                </a:path>
                <a:path w="9199880" h="4648200">
                  <a:moveTo>
                    <a:pt x="2902666" y="549785"/>
                  </a:moveTo>
                  <a:lnTo>
                    <a:pt x="2877647" y="549785"/>
                  </a:lnTo>
                </a:path>
                <a:path w="9199880" h="4648200">
                  <a:moveTo>
                    <a:pt x="2852667" y="549785"/>
                  </a:moveTo>
                  <a:lnTo>
                    <a:pt x="2827692" y="549785"/>
                  </a:lnTo>
                </a:path>
                <a:path w="9199880" h="4648200">
                  <a:moveTo>
                    <a:pt x="888859" y="549785"/>
                  </a:moveTo>
                  <a:lnTo>
                    <a:pt x="878566" y="549785"/>
                  </a:lnTo>
                </a:path>
                <a:path w="9199880" h="4648200">
                  <a:moveTo>
                    <a:pt x="853585" y="549785"/>
                  </a:moveTo>
                  <a:lnTo>
                    <a:pt x="828604" y="549785"/>
                  </a:lnTo>
                </a:path>
                <a:path w="9199880" h="4648200">
                  <a:moveTo>
                    <a:pt x="803630" y="549785"/>
                  </a:moveTo>
                  <a:lnTo>
                    <a:pt x="778623" y="549785"/>
                  </a:lnTo>
                </a:path>
                <a:path w="9199880" h="4648200">
                  <a:moveTo>
                    <a:pt x="753649" y="549785"/>
                  </a:moveTo>
                  <a:lnTo>
                    <a:pt x="728668" y="549785"/>
                  </a:lnTo>
                </a:path>
                <a:path w="9199880" h="4648200">
                  <a:moveTo>
                    <a:pt x="703693" y="549785"/>
                  </a:moveTo>
                  <a:lnTo>
                    <a:pt x="687520" y="549785"/>
                  </a:lnTo>
                </a:path>
                <a:path w="9199880" h="4648200">
                  <a:moveTo>
                    <a:pt x="9177793" y="599758"/>
                  </a:moveTo>
                  <a:lnTo>
                    <a:pt x="9174688" y="599759"/>
                  </a:lnTo>
                </a:path>
                <a:path w="9199880" h="4648200">
                  <a:moveTo>
                    <a:pt x="9149733" y="599759"/>
                  </a:moveTo>
                  <a:lnTo>
                    <a:pt x="9124777" y="599759"/>
                  </a:lnTo>
                </a:path>
                <a:path w="9199880" h="4648200">
                  <a:moveTo>
                    <a:pt x="9099758" y="599759"/>
                  </a:moveTo>
                  <a:lnTo>
                    <a:pt x="9074739" y="599759"/>
                  </a:lnTo>
                </a:path>
                <a:path w="9199880" h="4648200">
                  <a:moveTo>
                    <a:pt x="9049720" y="599759"/>
                  </a:moveTo>
                  <a:lnTo>
                    <a:pt x="9024765" y="599759"/>
                  </a:lnTo>
                </a:path>
                <a:path w="9199880" h="4648200">
                  <a:moveTo>
                    <a:pt x="8999809" y="599759"/>
                  </a:moveTo>
                  <a:lnTo>
                    <a:pt x="8974790" y="599759"/>
                  </a:lnTo>
                </a:path>
                <a:path w="9199880" h="4648200">
                  <a:moveTo>
                    <a:pt x="8949835" y="599759"/>
                  </a:moveTo>
                  <a:lnTo>
                    <a:pt x="8924816" y="599759"/>
                  </a:lnTo>
                </a:path>
                <a:path w="9199880" h="4648200">
                  <a:moveTo>
                    <a:pt x="8899860" y="599759"/>
                  </a:moveTo>
                  <a:lnTo>
                    <a:pt x="8874841" y="599759"/>
                  </a:lnTo>
                </a:path>
                <a:path w="9199880" h="4648200">
                  <a:moveTo>
                    <a:pt x="8849822" y="599759"/>
                  </a:moveTo>
                  <a:lnTo>
                    <a:pt x="8824867" y="599759"/>
                  </a:lnTo>
                </a:path>
                <a:path w="9199880" h="4648200">
                  <a:moveTo>
                    <a:pt x="8799911" y="599759"/>
                  </a:moveTo>
                  <a:lnTo>
                    <a:pt x="8774892" y="599759"/>
                  </a:lnTo>
                </a:path>
                <a:path w="9199880" h="4648200">
                  <a:moveTo>
                    <a:pt x="8749937" y="599759"/>
                  </a:moveTo>
                  <a:lnTo>
                    <a:pt x="8724918" y="599759"/>
                  </a:lnTo>
                </a:path>
                <a:path w="9199880" h="4648200">
                  <a:moveTo>
                    <a:pt x="8699962" y="599759"/>
                  </a:moveTo>
                  <a:lnTo>
                    <a:pt x="8674943" y="599759"/>
                  </a:lnTo>
                </a:path>
                <a:path w="9199880" h="4648200">
                  <a:moveTo>
                    <a:pt x="8649924" y="599759"/>
                  </a:moveTo>
                  <a:lnTo>
                    <a:pt x="8624969" y="599759"/>
                  </a:lnTo>
                </a:path>
                <a:path w="9199880" h="4648200">
                  <a:moveTo>
                    <a:pt x="8599950" y="599759"/>
                  </a:moveTo>
                  <a:lnTo>
                    <a:pt x="8574994" y="599759"/>
                  </a:lnTo>
                </a:path>
                <a:path w="9199880" h="4648200">
                  <a:moveTo>
                    <a:pt x="8550039" y="599759"/>
                  </a:moveTo>
                  <a:lnTo>
                    <a:pt x="8525020" y="599759"/>
                  </a:lnTo>
                </a:path>
                <a:path w="9199880" h="4648200">
                  <a:moveTo>
                    <a:pt x="8500001" y="599759"/>
                  </a:moveTo>
                  <a:lnTo>
                    <a:pt x="8475045" y="599759"/>
                  </a:lnTo>
                </a:path>
                <a:path w="9199880" h="4648200">
                  <a:moveTo>
                    <a:pt x="8450026" y="599759"/>
                  </a:moveTo>
                  <a:lnTo>
                    <a:pt x="8425071" y="599759"/>
                  </a:lnTo>
                </a:path>
                <a:path w="9199880" h="4648200">
                  <a:moveTo>
                    <a:pt x="8400052" y="599759"/>
                  </a:moveTo>
                  <a:lnTo>
                    <a:pt x="8375096" y="599759"/>
                  </a:lnTo>
                </a:path>
                <a:path w="9199880" h="4648200">
                  <a:moveTo>
                    <a:pt x="8350077" y="599759"/>
                  </a:moveTo>
                  <a:lnTo>
                    <a:pt x="8325122" y="599759"/>
                  </a:lnTo>
                </a:path>
                <a:path w="9199880" h="4648200">
                  <a:moveTo>
                    <a:pt x="8300103" y="599759"/>
                  </a:moveTo>
                  <a:lnTo>
                    <a:pt x="8275147" y="599759"/>
                  </a:lnTo>
                </a:path>
                <a:path w="9199880" h="4648200">
                  <a:moveTo>
                    <a:pt x="8250128" y="599759"/>
                  </a:moveTo>
                  <a:lnTo>
                    <a:pt x="8225173" y="599759"/>
                  </a:lnTo>
                </a:path>
                <a:path w="9199880" h="4648200">
                  <a:moveTo>
                    <a:pt x="8200154" y="599759"/>
                  </a:moveTo>
                  <a:lnTo>
                    <a:pt x="8175198" y="599759"/>
                  </a:lnTo>
                </a:path>
                <a:path w="9199880" h="4648200">
                  <a:moveTo>
                    <a:pt x="8150179" y="599759"/>
                  </a:moveTo>
                  <a:lnTo>
                    <a:pt x="8125224" y="599759"/>
                  </a:lnTo>
                </a:path>
                <a:path w="9199880" h="4648200">
                  <a:moveTo>
                    <a:pt x="8100205" y="599759"/>
                  </a:moveTo>
                  <a:lnTo>
                    <a:pt x="8075249" y="599759"/>
                  </a:lnTo>
                </a:path>
                <a:path w="9199880" h="4648200">
                  <a:moveTo>
                    <a:pt x="8050230" y="599759"/>
                  </a:moveTo>
                  <a:lnTo>
                    <a:pt x="8025211" y="599759"/>
                  </a:lnTo>
                </a:path>
                <a:path w="9199880" h="4648200">
                  <a:moveTo>
                    <a:pt x="8000256" y="599759"/>
                  </a:moveTo>
                  <a:lnTo>
                    <a:pt x="7975237" y="599759"/>
                  </a:lnTo>
                </a:path>
                <a:path w="9199880" h="4648200">
                  <a:moveTo>
                    <a:pt x="7950281" y="599759"/>
                  </a:moveTo>
                  <a:lnTo>
                    <a:pt x="7925326" y="599759"/>
                  </a:lnTo>
                </a:path>
                <a:path w="9199880" h="4648200">
                  <a:moveTo>
                    <a:pt x="7900307" y="599759"/>
                  </a:moveTo>
                  <a:lnTo>
                    <a:pt x="7875351" y="599759"/>
                  </a:lnTo>
                </a:path>
                <a:path w="9199880" h="4648200">
                  <a:moveTo>
                    <a:pt x="7850332" y="599759"/>
                  </a:moveTo>
                  <a:lnTo>
                    <a:pt x="7825313" y="599759"/>
                  </a:lnTo>
                </a:path>
                <a:path w="9199880" h="4648200">
                  <a:moveTo>
                    <a:pt x="7800358" y="599759"/>
                  </a:moveTo>
                  <a:lnTo>
                    <a:pt x="7775339" y="599759"/>
                  </a:lnTo>
                </a:path>
                <a:path w="9199880" h="4648200">
                  <a:moveTo>
                    <a:pt x="7750383" y="599759"/>
                  </a:moveTo>
                  <a:lnTo>
                    <a:pt x="7725364" y="599759"/>
                  </a:lnTo>
                </a:path>
                <a:path w="9199880" h="4648200">
                  <a:moveTo>
                    <a:pt x="7700409" y="599759"/>
                  </a:moveTo>
                  <a:lnTo>
                    <a:pt x="7675390" y="599759"/>
                  </a:lnTo>
                </a:path>
                <a:path w="9199880" h="4648200">
                  <a:moveTo>
                    <a:pt x="7650434" y="599759"/>
                  </a:moveTo>
                  <a:lnTo>
                    <a:pt x="7625415" y="599759"/>
                  </a:lnTo>
                </a:path>
                <a:path w="9199880" h="4648200">
                  <a:moveTo>
                    <a:pt x="7600460" y="599759"/>
                  </a:moveTo>
                  <a:lnTo>
                    <a:pt x="7575441" y="599759"/>
                  </a:lnTo>
                </a:path>
                <a:path w="9199880" h="4648200">
                  <a:moveTo>
                    <a:pt x="7550485" y="599759"/>
                  </a:moveTo>
                  <a:lnTo>
                    <a:pt x="7525466" y="599759"/>
                  </a:lnTo>
                </a:path>
                <a:path w="9199880" h="4648200">
                  <a:moveTo>
                    <a:pt x="7500511" y="599759"/>
                  </a:moveTo>
                  <a:lnTo>
                    <a:pt x="7475492" y="599759"/>
                  </a:lnTo>
                </a:path>
                <a:path w="9199880" h="4648200">
                  <a:moveTo>
                    <a:pt x="7450536" y="599759"/>
                  </a:moveTo>
                  <a:lnTo>
                    <a:pt x="7425517" y="599759"/>
                  </a:lnTo>
                </a:path>
                <a:path w="9199880" h="4648200">
                  <a:moveTo>
                    <a:pt x="7400562" y="599759"/>
                  </a:moveTo>
                  <a:lnTo>
                    <a:pt x="7375543" y="599759"/>
                  </a:lnTo>
                </a:path>
                <a:path w="9199880" h="4648200">
                  <a:moveTo>
                    <a:pt x="7350524" y="599759"/>
                  </a:moveTo>
                  <a:lnTo>
                    <a:pt x="7325568" y="599759"/>
                  </a:lnTo>
                </a:path>
                <a:path w="9199880" h="4648200">
                  <a:moveTo>
                    <a:pt x="7300613" y="599759"/>
                  </a:moveTo>
                  <a:lnTo>
                    <a:pt x="7275594" y="599759"/>
                  </a:lnTo>
                </a:path>
                <a:path w="9199880" h="4648200">
                  <a:moveTo>
                    <a:pt x="7250638" y="599759"/>
                  </a:moveTo>
                  <a:lnTo>
                    <a:pt x="7225619" y="599759"/>
                  </a:lnTo>
                </a:path>
                <a:path w="9199880" h="4648200">
                  <a:moveTo>
                    <a:pt x="7200600" y="599759"/>
                  </a:moveTo>
                  <a:lnTo>
                    <a:pt x="7175645" y="599759"/>
                  </a:lnTo>
                </a:path>
                <a:path w="9199880" h="4648200">
                  <a:moveTo>
                    <a:pt x="7150626" y="599759"/>
                  </a:moveTo>
                  <a:lnTo>
                    <a:pt x="7125670" y="599759"/>
                  </a:lnTo>
                </a:path>
                <a:path w="9199880" h="4648200">
                  <a:moveTo>
                    <a:pt x="7100651" y="599759"/>
                  </a:moveTo>
                  <a:lnTo>
                    <a:pt x="7075696" y="599759"/>
                  </a:lnTo>
                </a:path>
                <a:path w="9199880" h="4648200">
                  <a:moveTo>
                    <a:pt x="7050740" y="599759"/>
                  </a:moveTo>
                  <a:lnTo>
                    <a:pt x="7025721" y="599759"/>
                  </a:lnTo>
                </a:path>
                <a:path w="9199880" h="4648200">
                  <a:moveTo>
                    <a:pt x="7000702" y="599759"/>
                  </a:moveTo>
                  <a:lnTo>
                    <a:pt x="6975747" y="599759"/>
                  </a:lnTo>
                </a:path>
                <a:path w="9199880" h="4648200">
                  <a:moveTo>
                    <a:pt x="6950728" y="599759"/>
                  </a:moveTo>
                  <a:lnTo>
                    <a:pt x="6925772" y="599759"/>
                  </a:lnTo>
                </a:path>
                <a:path w="9199880" h="4648200">
                  <a:moveTo>
                    <a:pt x="6900753" y="599759"/>
                  </a:moveTo>
                  <a:lnTo>
                    <a:pt x="6875798" y="599759"/>
                  </a:lnTo>
                </a:path>
                <a:path w="9199880" h="4648200">
                  <a:moveTo>
                    <a:pt x="6850842" y="599759"/>
                  </a:moveTo>
                  <a:lnTo>
                    <a:pt x="6825823" y="599759"/>
                  </a:lnTo>
                </a:path>
                <a:path w="9199880" h="4648200">
                  <a:moveTo>
                    <a:pt x="6800804" y="599759"/>
                  </a:moveTo>
                  <a:lnTo>
                    <a:pt x="6775785" y="599759"/>
                  </a:lnTo>
                </a:path>
                <a:path w="9199880" h="4648200">
                  <a:moveTo>
                    <a:pt x="6750830" y="599759"/>
                  </a:moveTo>
                  <a:lnTo>
                    <a:pt x="6725874" y="599759"/>
                  </a:lnTo>
                </a:path>
                <a:path w="9199880" h="4648200">
                  <a:moveTo>
                    <a:pt x="6700855" y="599759"/>
                  </a:moveTo>
                  <a:lnTo>
                    <a:pt x="6675900" y="599759"/>
                  </a:lnTo>
                </a:path>
                <a:path w="9199880" h="4648200">
                  <a:moveTo>
                    <a:pt x="6650881" y="599759"/>
                  </a:moveTo>
                  <a:lnTo>
                    <a:pt x="6625925" y="599759"/>
                  </a:lnTo>
                </a:path>
                <a:path w="9199880" h="4648200">
                  <a:moveTo>
                    <a:pt x="6600906" y="599759"/>
                  </a:moveTo>
                  <a:lnTo>
                    <a:pt x="6575887" y="599759"/>
                  </a:lnTo>
                </a:path>
                <a:path w="9199880" h="4648200">
                  <a:moveTo>
                    <a:pt x="6550932" y="599759"/>
                  </a:moveTo>
                  <a:lnTo>
                    <a:pt x="6525976" y="599759"/>
                  </a:lnTo>
                </a:path>
                <a:path w="9199880" h="4648200">
                  <a:moveTo>
                    <a:pt x="6500957" y="599759"/>
                  </a:moveTo>
                  <a:lnTo>
                    <a:pt x="6475938" y="599759"/>
                  </a:lnTo>
                </a:path>
                <a:path w="9199880" h="4648200">
                  <a:moveTo>
                    <a:pt x="6450983" y="599759"/>
                  </a:moveTo>
                  <a:lnTo>
                    <a:pt x="6426027" y="599759"/>
                  </a:lnTo>
                </a:path>
                <a:path w="9199880" h="4648200">
                  <a:moveTo>
                    <a:pt x="6401008" y="599759"/>
                  </a:moveTo>
                  <a:lnTo>
                    <a:pt x="6376053" y="599759"/>
                  </a:lnTo>
                </a:path>
                <a:path w="9199880" h="4648200">
                  <a:moveTo>
                    <a:pt x="6351034" y="599759"/>
                  </a:moveTo>
                  <a:lnTo>
                    <a:pt x="6326015" y="599759"/>
                  </a:lnTo>
                </a:path>
                <a:path w="9199880" h="4648200">
                  <a:moveTo>
                    <a:pt x="6301059" y="599759"/>
                  </a:moveTo>
                  <a:lnTo>
                    <a:pt x="6276040" y="599759"/>
                  </a:lnTo>
                </a:path>
                <a:path w="9199880" h="4648200">
                  <a:moveTo>
                    <a:pt x="6251085" y="599759"/>
                  </a:moveTo>
                  <a:lnTo>
                    <a:pt x="6226066" y="599759"/>
                  </a:lnTo>
                </a:path>
                <a:path w="9199880" h="4648200">
                  <a:moveTo>
                    <a:pt x="6201110" y="599759"/>
                  </a:moveTo>
                  <a:lnTo>
                    <a:pt x="6176155" y="599759"/>
                  </a:lnTo>
                </a:path>
                <a:path w="9199880" h="4648200">
                  <a:moveTo>
                    <a:pt x="6151072" y="599759"/>
                  </a:moveTo>
                  <a:lnTo>
                    <a:pt x="6126117" y="599759"/>
                  </a:lnTo>
                </a:path>
                <a:path w="9199880" h="4648200">
                  <a:moveTo>
                    <a:pt x="6101161" y="599759"/>
                  </a:moveTo>
                  <a:lnTo>
                    <a:pt x="6076142" y="599759"/>
                  </a:lnTo>
                </a:path>
                <a:path w="9199880" h="4648200">
                  <a:moveTo>
                    <a:pt x="6051187" y="599759"/>
                  </a:moveTo>
                  <a:lnTo>
                    <a:pt x="6026168" y="599759"/>
                  </a:lnTo>
                </a:path>
                <a:path w="9199880" h="4648200">
                  <a:moveTo>
                    <a:pt x="6001212" y="599759"/>
                  </a:moveTo>
                  <a:lnTo>
                    <a:pt x="5976193" y="599759"/>
                  </a:lnTo>
                </a:path>
                <a:path w="9199880" h="4648200">
                  <a:moveTo>
                    <a:pt x="5951174" y="599759"/>
                  </a:moveTo>
                  <a:lnTo>
                    <a:pt x="5926219" y="599759"/>
                  </a:lnTo>
                </a:path>
                <a:path w="9199880" h="4648200">
                  <a:moveTo>
                    <a:pt x="5901263" y="599759"/>
                  </a:moveTo>
                  <a:lnTo>
                    <a:pt x="5876244" y="599759"/>
                  </a:lnTo>
                </a:path>
                <a:path w="9199880" h="4648200">
                  <a:moveTo>
                    <a:pt x="5851289" y="599759"/>
                  </a:moveTo>
                  <a:lnTo>
                    <a:pt x="5826270" y="599759"/>
                  </a:lnTo>
                </a:path>
                <a:path w="9199880" h="4648200">
                  <a:moveTo>
                    <a:pt x="5801314" y="599759"/>
                  </a:moveTo>
                  <a:lnTo>
                    <a:pt x="5776295" y="599759"/>
                  </a:lnTo>
                </a:path>
                <a:path w="9199880" h="4648200">
                  <a:moveTo>
                    <a:pt x="5751340" y="599759"/>
                  </a:moveTo>
                  <a:lnTo>
                    <a:pt x="5726321" y="599759"/>
                  </a:lnTo>
                </a:path>
                <a:path w="9199880" h="4648200">
                  <a:moveTo>
                    <a:pt x="5701302" y="599759"/>
                  </a:moveTo>
                  <a:lnTo>
                    <a:pt x="5676346" y="599759"/>
                  </a:lnTo>
                </a:path>
                <a:path w="9199880" h="4648200">
                  <a:moveTo>
                    <a:pt x="5651327" y="599759"/>
                  </a:moveTo>
                  <a:lnTo>
                    <a:pt x="5626372" y="599759"/>
                  </a:lnTo>
                </a:path>
                <a:path w="9199880" h="4648200">
                  <a:moveTo>
                    <a:pt x="5601353" y="599759"/>
                  </a:moveTo>
                  <a:lnTo>
                    <a:pt x="5576397" y="599759"/>
                  </a:lnTo>
                </a:path>
                <a:path w="9199880" h="4648200">
                  <a:moveTo>
                    <a:pt x="5551442" y="599759"/>
                  </a:moveTo>
                  <a:lnTo>
                    <a:pt x="5526423" y="599759"/>
                  </a:lnTo>
                </a:path>
                <a:path w="9199880" h="4648200">
                  <a:moveTo>
                    <a:pt x="5501404" y="599759"/>
                  </a:moveTo>
                  <a:lnTo>
                    <a:pt x="5476448" y="599759"/>
                  </a:lnTo>
                </a:path>
                <a:path w="9199880" h="4648200">
                  <a:moveTo>
                    <a:pt x="5451429" y="599759"/>
                  </a:moveTo>
                  <a:lnTo>
                    <a:pt x="5426474" y="599759"/>
                  </a:lnTo>
                </a:path>
                <a:path w="9199880" h="4648200">
                  <a:moveTo>
                    <a:pt x="5401455" y="599759"/>
                  </a:moveTo>
                  <a:lnTo>
                    <a:pt x="5376499" y="599759"/>
                  </a:lnTo>
                </a:path>
                <a:path w="9199880" h="4648200">
                  <a:moveTo>
                    <a:pt x="5351544" y="599759"/>
                  </a:moveTo>
                  <a:lnTo>
                    <a:pt x="5326525" y="599759"/>
                  </a:lnTo>
                </a:path>
                <a:path w="9199880" h="4648200">
                  <a:moveTo>
                    <a:pt x="5301506" y="599759"/>
                  </a:moveTo>
                  <a:lnTo>
                    <a:pt x="5276487" y="599759"/>
                  </a:lnTo>
                </a:path>
                <a:path w="9199880" h="4648200">
                  <a:moveTo>
                    <a:pt x="5251531" y="599759"/>
                  </a:moveTo>
                  <a:lnTo>
                    <a:pt x="5226576" y="599759"/>
                  </a:lnTo>
                </a:path>
                <a:path w="9199880" h="4648200">
                  <a:moveTo>
                    <a:pt x="5201557" y="599759"/>
                  </a:moveTo>
                  <a:lnTo>
                    <a:pt x="5176601" y="599759"/>
                  </a:lnTo>
                </a:path>
                <a:path w="9199880" h="4648200">
                  <a:moveTo>
                    <a:pt x="5151582" y="599759"/>
                  </a:moveTo>
                  <a:lnTo>
                    <a:pt x="5126627" y="599759"/>
                  </a:lnTo>
                </a:path>
                <a:path w="9199880" h="4648200">
                  <a:moveTo>
                    <a:pt x="5101608" y="599759"/>
                  </a:moveTo>
                  <a:lnTo>
                    <a:pt x="5076589" y="599759"/>
                  </a:lnTo>
                </a:path>
                <a:path w="9199880" h="4648200">
                  <a:moveTo>
                    <a:pt x="5051633" y="599759"/>
                  </a:moveTo>
                  <a:lnTo>
                    <a:pt x="5026678" y="599759"/>
                  </a:lnTo>
                </a:path>
                <a:path w="9199880" h="4648200">
                  <a:moveTo>
                    <a:pt x="5001659" y="599759"/>
                  </a:moveTo>
                  <a:lnTo>
                    <a:pt x="4976640" y="599759"/>
                  </a:lnTo>
                </a:path>
                <a:path w="9199880" h="4648200">
                  <a:moveTo>
                    <a:pt x="4951684" y="599759"/>
                  </a:moveTo>
                  <a:lnTo>
                    <a:pt x="4926729" y="599759"/>
                  </a:lnTo>
                </a:path>
                <a:path w="9199880" h="4648200">
                  <a:moveTo>
                    <a:pt x="4901710" y="599759"/>
                  </a:moveTo>
                  <a:lnTo>
                    <a:pt x="4876691" y="599759"/>
                  </a:lnTo>
                </a:path>
                <a:path w="9199880" h="4648200">
                  <a:moveTo>
                    <a:pt x="4851735" y="599759"/>
                  </a:moveTo>
                  <a:lnTo>
                    <a:pt x="4826716" y="599759"/>
                  </a:lnTo>
                </a:path>
                <a:path w="9199880" h="4648200">
                  <a:moveTo>
                    <a:pt x="4801761" y="599759"/>
                  </a:moveTo>
                  <a:lnTo>
                    <a:pt x="4776742" y="599759"/>
                  </a:lnTo>
                </a:path>
                <a:path w="9199880" h="4648200">
                  <a:moveTo>
                    <a:pt x="4751786" y="599759"/>
                  </a:moveTo>
                  <a:lnTo>
                    <a:pt x="4726767" y="599759"/>
                  </a:lnTo>
                </a:path>
                <a:path w="9199880" h="4648200">
                  <a:moveTo>
                    <a:pt x="4701812" y="599759"/>
                  </a:moveTo>
                  <a:lnTo>
                    <a:pt x="4676793" y="599759"/>
                  </a:lnTo>
                </a:path>
                <a:path w="9199880" h="4648200">
                  <a:moveTo>
                    <a:pt x="4651774" y="599759"/>
                  </a:moveTo>
                  <a:lnTo>
                    <a:pt x="4626818" y="599759"/>
                  </a:lnTo>
                </a:path>
                <a:path w="9199880" h="4648200">
                  <a:moveTo>
                    <a:pt x="4601863" y="599759"/>
                  </a:moveTo>
                  <a:lnTo>
                    <a:pt x="4576844" y="599759"/>
                  </a:lnTo>
                </a:path>
                <a:path w="9199880" h="4648200">
                  <a:moveTo>
                    <a:pt x="4551888" y="599759"/>
                  </a:moveTo>
                  <a:lnTo>
                    <a:pt x="4526869" y="599759"/>
                  </a:lnTo>
                </a:path>
                <a:path w="9199880" h="4648200">
                  <a:moveTo>
                    <a:pt x="4501914" y="599759"/>
                  </a:moveTo>
                  <a:lnTo>
                    <a:pt x="4476958" y="599759"/>
                  </a:lnTo>
                </a:path>
                <a:path w="9199880" h="4648200">
                  <a:moveTo>
                    <a:pt x="4451876" y="599759"/>
                  </a:moveTo>
                  <a:lnTo>
                    <a:pt x="4426920" y="599759"/>
                  </a:lnTo>
                </a:path>
                <a:path w="9199880" h="4648200">
                  <a:moveTo>
                    <a:pt x="4401965" y="599759"/>
                  </a:moveTo>
                  <a:lnTo>
                    <a:pt x="4376946" y="599759"/>
                  </a:lnTo>
                </a:path>
                <a:path w="9199880" h="4648200">
                  <a:moveTo>
                    <a:pt x="4351990" y="599759"/>
                  </a:moveTo>
                  <a:lnTo>
                    <a:pt x="4326971" y="599759"/>
                  </a:lnTo>
                </a:path>
                <a:path w="9199880" h="4648200">
                  <a:moveTo>
                    <a:pt x="4302016" y="599759"/>
                  </a:moveTo>
                  <a:lnTo>
                    <a:pt x="4276997" y="599759"/>
                  </a:lnTo>
                </a:path>
                <a:path w="9199880" h="4648200">
                  <a:moveTo>
                    <a:pt x="4251978" y="599759"/>
                  </a:moveTo>
                  <a:lnTo>
                    <a:pt x="4227022" y="599759"/>
                  </a:lnTo>
                </a:path>
                <a:path w="9199880" h="4648200">
                  <a:moveTo>
                    <a:pt x="4202003" y="599759"/>
                  </a:moveTo>
                  <a:lnTo>
                    <a:pt x="4177048" y="599759"/>
                  </a:lnTo>
                </a:path>
                <a:path w="9199880" h="4648200">
                  <a:moveTo>
                    <a:pt x="4152092" y="599759"/>
                  </a:moveTo>
                  <a:lnTo>
                    <a:pt x="4127073" y="599759"/>
                  </a:lnTo>
                </a:path>
                <a:path w="9199880" h="4648200">
                  <a:moveTo>
                    <a:pt x="4102054" y="599759"/>
                  </a:moveTo>
                  <a:lnTo>
                    <a:pt x="4077099" y="599759"/>
                  </a:lnTo>
                </a:path>
                <a:path w="9199880" h="4648200">
                  <a:moveTo>
                    <a:pt x="4052080" y="599759"/>
                  </a:moveTo>
                  <a:lnTo>
                    <a:pt x="4027124" y="599759"/>
                  </a:lnTo>
                </a:path>
                <a:path w="9199880" h="4648200">
                  <a:moveTo>
                    <a:pt x="4002105" y="599759"/>
                  </a:moveTo>
                  <a:lnTo>
                    <a:pt x="3977150" y="599759"/>
                  </a:lnTo>
                </a:path>
                <a:path w="9199880" h="4648200">
                  <a:moveTo>
                    <a:pt x="3952131" y="599759"/>
                  </a:moveTo>
                  <a:lnTo>
                    <a:pt x="3927175" y="599759"/>
                  </a:lnTo>
                </a:path>
                <a:path w="9199880" h="4648200">
                  <a:moveTo>
                    <a:pt x="3902156" y="599759"/>
                  </a:moveTo>
                  <a:lnTo>
                    <a:pt x="3877201" y="599759"/>
                  </a:lnTo>
                </a:path>
                <a:path w="9199880" h="4648200">
                  <a:moveTo>
                    <a:pt x="3852245" y="599759"/>
                  </a:moveTo>
                  <a:lnTo>
                    <a:pt x="3827226" y="599759"/>
                  </a:lnTo>
                </a:path>
                <a:path w="9199880" h="4648200">
                  <a:moveTo>
                    <a:pt x="3802207" y="599759"/>
                  </a:moveTo>
                  <a:lnTo>
                    <a:pt x="3777188" y="599759"/>
                  </a:lnTo>
                </a:path>
                <a:path w="9199880" h="4648200">
                  <a:moveTo>
                    <a:pt x="3752233" y="599759"/>
                  </a:moveTo>
                  <a:lnTo>
                    <a:pt x="3727277" y="599759"/>
                  </a:lnTo>
                </a:path>
                <a:path w="9199880" h="4648200">
                  <a:moveTo>
                    <a:pt x="3702258" y="599759"/>
                  </a:moveTo>
                  <a:lnTo>
                    <a:pt x="3677303" y="599759"/>
                  </a:lnTo>
                </a:path>
                <a:path w="9199880" h="4648200">
                  <a:moveTo>
                    <a:pt x="3652284" y="599759"/>
                  </a:moveTo>
                  <a:lnTo>
                    <a:pt x="3627265" y="599759"/>
                  </a:lnTo>
                </a:path>
                <a:path w="9199880" h="4648200">
                  <a:moveTo>
                    <a:pt x="3602309" y="599759"/>
                  </a:moveTo>
                  <a:lnTo>
                    <a:pt x="3577290" y="599759"/>
                  </a:lnTo>
                </a:path>
                <a:path w="9199880" h="4648200">
                  <a:moveTo>
                    <a:pt x="3552335" y="599759"/>
                  </a:moveTo>
                  <a:lnTo>
                    <a:pt x="3527379" y="599759"/>
                  </a:lnTo>
                </a:path>
                <a:path w="9199880" h="4648200">
                  <a:moveTo>
                    <a:pt x="3502360" y="599759"/>
                  </a:moveTo>
                  <a:lnTo>
                    <a:pt x="3477405" y="599759"/>
                  </a:lnTo>
                </a:path>
                <a:path w="9199880" h="4648200">
                  <a:moveTo>
                    <a:pt x="3452386" y="599759"/>
                  </a:moveTo>
                  <a:lnTo>
                    <a:pt x="3427430" y="599759"/>
                  </a:lnTo>
                </a:path>
                <a:path w="9199880" h="4648200">
                  <a:moveTo>
                    <a:pt x="3402411" y="599759"/>
                  </a:moveTo>
                  <a:lnTo>
                    <a:pt x="3377392" y="599759"/>
                  </a:lnTo>
                </a:path>
                <a:path w="9199880" h="4648200">
                  <a:moveTo>
                    <a:pt x="3352437" y="599759"/>
                  </a:moveTo>
                  <a:lnTo>
                    <a:pt x="3327418" y="599759"/>
                  </a:lnTo>
                </a:path>
                <a:path w="9199880" h="4648200">
                  <a:moveTo>
                    <a:pt x="3302462" y="599759"/>
                  </a:moveTo>
                  <a:lnTo>
                    <a:pt x="3277443" y="599759"/>
                  </a:lnTo>
                </a:path>
                <a:path w="9199880" h="4648200">
                  <a:moveTo>
                    <a:pt x="3252488" y="599759"/>
                  </a:moveTo>
                  <a:lnTo>
                    <a:pt x="3227469" y="599759"/>
                  </a:lnTo>
                </a:path>
                <a:path w="9199880" h="4648200">
                  <a:moveTo>
                    <a:pt x="3202513" y="599759"/>
                  </a:moveTo>
                  <a:lnTo>
                    <a:pt x="3177494" y="599759"/>
                  </a:lnTo>
                </a:path>
                <a:path w="9199880" h="4648200">
                  <a:moveTo>
                    <a:pt x="3152539" y="599759"/>
                  </a:moveTo>
                  <a:lnTo>
                    <a:pt x="3127520" y="599759"/>
                  </a:lnTo>
                </a:path>
                <a:path w="9199880" h="4648200">
                  <a:moveTo>
                    <a:pt x="3102564" y="599759"/>
                  </a:moveTo>
                  <a:lnTo>
                    <a:pt x="3077545" y="599759"/>
                  </a:lnTo>
                </a:path>
                <a:path w="9199880" h="4648200">
                  <a:moveTo>
                    <a:pt x="3052590" y="599759"/>
                  </a:moveTo>
                  <a:lnTo>
                    <a:pt x="3027571" y="599759"/>
                  </a:lnTo>
                </a:path>
                <a:path w="9199880" h="4648200">
                  <a:moveTo>
                    <a:pt x="3002615" y="599759"/>
                  </a:moveTo>
                  <a:lnTo>
                    <a:pt x="2977596" y="599759"/>
                  </a:lnTo>
                </a:path>
                <a:path w="9199880" h="4648200">
                  <a:moveTo>
                    <a:pt x="2952577" y="599759"/>
                  </a:moveTo>
                  <a:lnTo>
                    <a:pt x="2927622" y="599759"/>
                  </a:lnTo>
                </a:path>
                <a:path w="9199880" h="4648200">
                  <a:moveTo>
                    <a:pt x="2902666" y="599759"/>
                  </a:moveTo>
                  <a:lnTo>
                    <a:pt x="2877647" y="599759"/>
                  </a:lnTo>
                </a:path>
                <a:path w="9199880" h="4648200">
                  <a:moveTo>
                    <a:pt x="2852667" y="599759"/>
                  </a:moveTo>
                  <a:lnTo>
                    <a:pt x="2827692" y="599759"/>
                  </a:lnTo>
                </a:path>
                <a:path w="9199880" h="4648200">
                  <a:moveTo>
                    <a:pt x="888859" y="599759"/>
                  </a:moveTo>
                  <a:lnTo>
                    <a:pt x="878566" y="599759"/>
                  </a:lnTo>
                </a:path>
                <a:path w="9199880" h="4648200">
                  <a:moveTo>
                    <a:pt x="853585" y="599759"/>
                  </a:moveTo>
                  <a:lnTo>
                    <a:pt x="828604" y="599759"/>
                  </a:lnTo>
                </a:path>
                <a:path w="9199880" h="4648200">
                  <a:moveTo>
                    <a:pt x="803630" y="599759"/>
                  </a:moveTo>
                  <a:lnTo>
                    <a:pt x="778623" y="599759"/>
                  </a:lnTo>
                </a:path>
                <a:path w="9199880" h="4648200">
                  <a:moveTo>
                    <a:pt x="753649" y="599759"/>
                  </a:moveTo>
                  <a:lnTo>
                    <a:pt x="728668" y="599759"/>
                  </a:lnTo>
                </a:path>
                <a:path w="9199880" h="4648200">
                  <a:moveTo>
                    <a:pt x="703693" y="599759"/>
                  </a:moveTo>
                  <a:lnTo>
                    <a:pt x="687520" y="599759"/>
                  </a:lnTo>
                </a:path>
                <a:path w="9199880" h="4648200">
                  <a:moveTo>
                    <a:pt x="9149733" y="649670"/>
                  </a:moveTo>
                  <a:lnTo>
                    <a:pt x="9124777" y="649670"/>
                  </a:lnTo>
                </a:path>
                <a:path w="9199880" h="4648200">
                  <a:moveTo>
                    <a:pt x="9099758" y="649670"/>
                  </a:moveTo>
                  <a:lnTo>
                    <a:pt x="9074739" y="649670"/>
                  </a:lnTo>
                </a:path>
                <a:path w="9199880" h="4648200">
                  <a:moveTo>
                    <a:pt x="9049720" y="649670"/>
                  </a:moveTo>
                  <a:lnTo>
                    <a:pt x="9024765" y="649670"/>
                  </a:lnTo>
                </a:path>
                <a:path w="9199880" h="4648200">
                  <a:moveTo>
                    <a:pt x="8999809" y="649670"/>
                  </a:moveTo>
                  <a:lnTo>
                    <a:pt x="8974790" y="649670"/>
                  </a:lnTo>
                </a:path>
                <a:path w="9199880" h="4648200">
                  <a:moveTo>
                    <a:pt x="8949835" y="649670"/>
                  </a:moveTo>
                  <a:lnTo>
                    <a:pt x="8924816" y="649670"/>
                  </a:lnTo>
                </a:path>
                <a:path w="9199880" h="4648200">
                  <a:moveTo>
                    <a:pt x="8899860" y="649670"/>
                  </a:moveTo>
                  <a:lnTo>
                    <a:pt x="8874841" y="649670"/>
                  </a:lnTo>
                </a:path>
                <a:path w="9199880" h="4648200">
                  <a:moveTo>
                    <a:pt x="8849822" y="649670"/>
                  </a:moveTo>
                  <a:lnTo>
                    <a:pt x="8824867" y="649670"/>
                  </a:lnTo>
                </a:path>
                <a:path w="9199880" h="4648200">
                  <a:moveTo>
                    <a:pt x="8799911" y="649670"/>
                  </a:moveTo>
                  <a:lnTo>
                    <a:pt x="8774892" y="649670"/>
                  </a:lnTo>
                </a:path>
                <a:path w="9199880" h="4648200">
                  <a:moveTo>
                    <a:pt x="8749937" y="649670"/>
                  </a:moveTo>
                  <a:lnTo>
                    <a:pt x="8724918" y="649670"/>
                  </a:lnTo>
                </a:path>
                <a:path w="9199880" h="4648200">
                  <a:moveTo>
                    <a:pt x="8699962" y="649670"/>
                  </a:moveTo>
                  <a:lnTo>
                    <a:pt x="8674943" y="649670"/>
                  </a:lnTo>
                </a:path>
                <a:path w="9199880" h="4648200">
                  <a:moveTo>
                    <a:pt x="8649924" y="649670"/>
                  </a:moveTo>
                  <a:lnTo>
                    <a:pt x="8624969" y="649670"/>
                  </a:lnTo>
                </a:path>
                <a:path w="9199880" h="4648200">
                  <a:moveTo>
                    <a:pt x="8599950" y="649670"/>
                  </a:moveTo>
                  <a:lnTo>
                    <a:pt x="8574994" y="649670"/>
                  </a:lnTo>
                </a:path>
                <a:path w="9199880" h="4648200">
                  <a:moveTo>
                    <a:pt x="8550039" y="649670"/>
                  </a:moveTo>
                  <a:lnTo>
                    <a:pt x="8525020" y="649670"/>
                  </a:lnTo>
                </a:path>
                <a:path w="9199880" h="4648200">
                  <a:moveTo>
                    <a:pt x="8500001" y="649670"/>
                  </a:moveTo>
                  <a:lnTo>
                    <a:pt x="8475045" y="649670"/>
                  </a:lnTo>
                </a:path>
                <a:path w="9199880" h="4648200">
                  <a:moveTo>
                    <a:pt x="8450026" y="649670"/>
                  </a:moveTo>
                  <a:lnTo>
                    <a:pt x="8425071" y="649670"/>
                  </a:lnTo>
                </a:path>
                <a:path w="9199880" h="4648200">
                  <a:moveTo>
                    <a:pt x="8400052" y="649670"/>
                  </a:moveTo>
                  <a:lnTo>
                    <a:pt x="8375096" y="649670"/>
                  </a:lnTo>
                </a:path>
                <a:path w="9199880" h="4648200">
                  <a:moveTo>
                    <a:pt x="8350077" y="649670"/>
                  </a:moveTo>
                  <a:lnTo>
                    <a:pt x="8325122" y="649670"/>
                  </a:lnTo>
                </a:path>
                <a:path w="9199880" h="4648200">
                  <a:moveTo>
                    <a:pt x="8300103" y="649670"/>
                  </a:moveTo>
                  <a:lnTo>
                    <a:pt x="8275147" y="649670"/>
                  </a:lnTo>
                </a:path>
                <a:path w="9199880" h="4648200">
                  <a:moveTo>
                    <a:pt x="8250128" y="649670"/>
                  </a:moveTo>
                  <a:lnTo>
                    <a:pt x="8225173" y="649670"/>
                  </a:lnTo>
                </a:path>
                <a:path w="9199880" h="4648200">
                  <a:moveTo>
                    <a:pt x="8200154" y="649670"/>
                  </a:moveTo>
                  <a:lnTo>
                    <a:pt x="8175198" y="649670"/>
                  </a:lnTo>
                </a:path>
                <a:path w="9199880" h="4648200">
                  <a:moveTo>
                    <a:pt x="8150179" y="649670"/>
                  </a:moveTo>
                  <a:lnTo>
                    <a:pt x="8125224" y="649670"/>
                  </a:lnTo>
                </a:path>
                <a:path w="9199880" h="4648200">
                  <a:moveTo>
                    <a:pt x="8100205" y="649670"/>
                  </a:moveTo>
                  <a:lnTo>
                    <a:pt x="8075249" y="649670"/>
                  </a:lnTo>
                </a:path>
                <a:path w="9199880" h="4648200">
                  <a:moveTo>
                    <a:pt x="8050230" y="649670"/>
                  </a:moveTo>
                  <a:lnTo>
                    <a:pt x="8025211" y="649670"/>
                  </a:lnTo>
                </a:path>
                <a:path w="9199880" h="4648200">
                  <a:moveTo>
                    <a:pt x="8000256" y="649670"/>
                  </a:moveTo>
                  <a:lnTo>
                    <a:pt x="7975237" y="649670"/>
                  </a:lnTo>
                </a:path>
                <a:path w="9199880" h="4648200">
                  <a:moveTo>
                    <a:pt x="7950281" y="649670"/>
                  </a:moveTo>
                  <a:lnTo>
                    <a:pt x="7925326" y="649670"/>
                  </a:lnTo>
                </a:path>
                <a:path w="9199880" h="4648200">
                  <a:moveTo>
                    <a:pt x="7900307" y="649670"/>
                  </a:moveTo>
                  <a:lnTo>
                    <a:pt x="7875351" y="649670"/>
                  </a:lnTo>
                </a:path>
                <a:path w="9199880" h="4648200">
                  <a:moveTo>
                    <a:pt x="7850332" y="649670"/>
                  </a:moveTo>
                  <a:lnTo>
                    <a:pt x="7825313" y="649670"/>
                  </a:lnTo>
                </a:path>
                <a:path w="9199880" h="4648200">
                  <a:moveTo>
                    <a:pt x="7800358" y="649670"/>
                  </a:moveTo>
                  <a:lnTo>
                    <a:pt x="7775339" y="649670"/>
                  </a:lnTo>
                </a:path>
                <a:path w="9199880" h="4648200">
                  <a:moveTo>
                    <a:pt x="7750383" y="649670"/>
                  </a:moveTo>
                  <a:lnTo>
                    <a:pt x="7725364" y="649670"/>
                  </a:lnTo>
                </a:path>
                <a:path w="9199880" h="4648200">
                  <a:moveTo>
                    <a:pt x="7700409" y="649670"/>
                  </a:moveTo>
                  <a:lnTo>
                    <a:pt x="7675390" y="649670"/>
                  </a:lnTo>
                </a:path>
                <a:path w="9199880" h="4648200">
                  <a:moveTo>
                    <a:pt x="7650434" y="649670"/>
                  </a:moveTo>
                  <a:lnTo>
                    <a:pt x="7625415" y="649670"/>
                  </a:lnTo>
                </a:path>
                <a:path w="9199880" h="4648200">
                  <a:moveTo>
                    <a:pt x="7600460" y="649670"/>
                  </a:moveTo>
                  <a:lnTo>
                    <a:pt x="7575441" y="649670"/>
                  </a:lnTo>
                </a:path>
                <a:path w="9199880" h="4648200">
                  <a:moveTo>
                    <a:pt x="7550485" y="649670"/>
                  </a:moveTo>
                  <a:lnTo>
                    <a:pt x="7525466" y="649670"/>
                  </a:lnTo>
                </a:path>
                <a:path w="9199880" h="4648200">
                  <a:moveTo>
                    <a:pt x="7500511" y="649670"/>
                  </a:moveTo>
                  <a:lnTo>
                    <a:pt x="7475492" y="649670"/>
                  </a:lnTo>
                </a:path>
                <a:path w="9199880" h="4648200">
                  <a:moveTo>
                    <a:pt x="7450536" y="649670"/>
                  </a:moveTo>
                  <a:lnTo>
                    <a:pt x="7425517" y="649670"/>
                  </a:lnTo>
                </a:path>
                <a:path w="9199880" h="4648200">
                  <a:moveTo>
                    <a:pt x="7400562" y="649670"/>
                  </a:moveTo>
                  <a:lnTo>
                    <a:pt x="7375543" y="649670"/>
                  </a:lnTo>
                </a:path>
                <a:path w="9199880" h="4648200">
                  <a:moveTo>
                    <a:pt x="7350524" y="649670"/>
                  </a:moveTo>
                  <a:lnTo>
                    <a:pt x="7325568" y="649670"/>
                  </a:lnTo>
                </a:path>
                <a:path w="9199880" h="4648200">
                  <a:moveTo>
                    <a:pt x="7300613" y="649670"/>
                  </a:moveTo>
                  <a:lnTo>
                    <a:pt x="7275594" y="649670"/>
                  </a:lnTo>
                </a:path>
                <a:path w="9199880" h="4648200">
                  <a:moveTo>
                    <a:pt x="7250638" y="649670"/>
                  </a:moveTo>
                  <a:lnTo>
                    <a:pt x="7225619" y="649670"/>
                  </a:lnTo>
                </a:path>
                <a:path w="9199880" h="4648200">
                  <a:moveTo>
                    <a:pt x="7200600" y="649670"/>
                  </a:moveTo>
                  <a:lnTo>
                    <a:pt x="7175645" y="649670"/>
                  </a:lnTo>
                </a:path>
                <a:path w="9199880" h="4648200">
                  <a:moveTo>
                    <a:pt x="7150626" y="649670"/>
                  </a:moveTo>
                  <a:lnTo>
                    <a:pt x="7125670" y="649670"/>
                  </a:lnTo>
                </a:path>
                <a:path w="9199880" h="4648200">
                  <a:moveTo>
                    <a:pt x="7100651" y="649670"/>
                  </a:moveTo>
                  <a:lnTo>
                    <a:pt x="7075696" y="649670"/>
                  </a:lnTo>
                </a:path>
                <a:path w="9199880" h="4648200">
                  <a:moveTo>
                    <a:pt x="7050740" y="649670"/>
                  </a:moveTo>
                  <a:lnTo>
                    <a:pt x="7025721" y="649670"/>
                  </a:lnTo>
                </a:path>
                <a:path w="9199880" h="4648200">
                  <a:moveTo>
                    <a:pt x="7000702" y="649670"/>
                  </a:moveTo>
                  <a:lnTo>
                    <a:pt x="6975747" y="649670"/>
                  </a:lnTo>
                </a:path>
                <a:path w="9199880" h="4648200">
                  <a:moveTo>
                    <a:pt x="6950728" y="649670"/>
                  </a:moveTo>
                  <a:lnTo>
                    <a:pt x="6925772" y="649670"/>
                  </a:lnTo>
                </a:path>
                <a:path w="9199880" h="4648200">
                  <a:moveTo>
                    <a:pt x="6900753" y="649670"/>
                  </a:moveTo>
                  <a:lnTo>
                    <a:pt x="6875798" y="649670"/>
                  </a:lnTo>
                </a:path>
                <a:path w="9199880" h="4648200">
                  <a:moveTo>
                    <a:pt x="6850842" y="649670"/>
                  </a:moveTo>
                  <a:lnTo>
                    <a:pt x="6825823" y="649670"/>
                  </a:lnTo>
                </a:path>
                <a:path w="9199880" h="4648200">
                  <a:moveTo>
                    <a:pt x="6800804" y="649670"/>
                  </a:moveTo>
                  <a:lnTo>
                    <a:pt x="6775785" y="649670"/>
                  </a:lnTo>
                </a:path>
                <a:path w="9199880" h="4648200">
                  <a:moveTo>
                    <a:pt x="6750830" y="649670"/>
                  </a:moveTo>
                  <a:lnTo>
                    <a:pt x="6725874" y="649670"/>
                  </a:lnTo>
                </a:path>
                <a:path w="9199880" h="4648200">
                  <a:moveTo>
                    <a:pt x="6700855" y="649670"/>
                  </a:moveTo>
                  <a:lnTo>
                    <a:pt x="6675900" y="649670"/>
                  </a:lnTo>
                </a:path>
                <a:path w="9199880" h="4648200">
                  <a:moveTo>
                    <a:pt x="6650881" y="649670"/>
                  </a:moveTo>
                  <a:lnTo>
                    <a:pt x="6625925" y="649670"/>
                  </a:lnTo>
                </a:path>
                <a:path w="9199880" h="4648200">
                  <a:moveTo>
                    <a:pt x="6600906" y="649670"/>
                  </a:moveTo>
                  <a:lnTo>
                    <a:pt x="6575887" y="649670"/>
                  </a:lnTo>
                </a:path>
                <a:path w="9199880" h="4648200">
                  <a:moveTo>
                    <a:pt x="6550932" y="649670"/>
                  </a:moveTo>
                  <a:lnTo>
                    <a:pt x="6525976" y="649670"/>
                  </a:lnTo>
                </a:path>
                <a:path w="9199880" h="4648200">
                  <a:moveTo>
                    <a:pt x="6500957" y="649670"/>
                  </a:moveTo>
                  <a:lnTo>
                    <a:pt x="6475938" y="649670"/>
                  </a:lnTo>
                </a:path>
                <a:path w="9199880" h="4648200">
                  <a:moveTo>
                    <a:pt x="6450983" y="649670"/>
                  </a:moveTo>
                  <a:lnTo>
                    <a:pt x="6426027" y="649670"/>
                  </a:lnTo>
                </a:path>
                <a:path w="9199880" h="4648200">
                  <a:moveTo>
                    <a:pt x="6401008" y="649670"/>
                  </a:moveTo>
                  <a:lnTo>
                    <a:pt x="6376053" y="649670"/>
                  </a:lnTo>
                </a:path>
                <a:path w="9199880" h="4648200">
                  <a:moveTo>
                    <a:pt x="6351034" y="649670"/>
                  </a:moveTo>
                  <a:lnTo>
                    <a:pt x="6326015" y="649670"/>
                  </a:lnTo>
                </a:path>
                <a:path w="9199880" h="4648200">
                  <a:moveTo>
                    <a:pt x="6301059" y="649670"/>
                  </a:moveTo>
                  <a:lnTo>
                    <a:pt x="6276040" y="649670"/>
                  </a:lnTo>
                </a:path>
                <a:path w="9199880" h="4648200">
                  <a:moveTo>
                    <a:pt x="6251085" y="649670"/>
                  </a:moveTo>
                  <a:lnTo>
                    <a:pt x="6226066" y="649670"/>
                  </a:lnTo>
                </a:path>
                <a:path w="9199880" h="4648200">
                  <a:moveTo>
                    <a:pt x="6201110" y="649670"/>
                  </a:moveTo>
                  <a:lnTo>
                    <a:pt x="6176155" y="649670"/>
                  </a:lnTo>
                </a:path>
                <a:path w="9199880" h="4648200">
                  <a:moveTo>
                    <a:pt x="6151072" y="649670"/>
                  </a:moveTo>
                  <a:lnTo>
                    <a:pt x="6126117" y="649670"/>
                  </a:lnTo>
                </a:path>
                <a:path w="9199880" h="4648200">
                  <a:moveTo>
                    <a:pt x="6101161" y="649670"/>
                  </a:moveTo>
                  <a:lnTo>
                    <a:pt x="6076142" y="649670"/>
                  </a:lnTo>
                </a:path>
                <a:path w="9199880" h="4648200">
                  <a:moveTo>
                    <a:pt x="6051187" y="649670"/>
                  </a:moveTo>
                  <a:lnTo>
                    <a:pt x="6026168" y="649670"/>
                  </a:lnTo>
                </a:path>
                <a:path w="9199880" h="4648200">
                  <a:moveTo>
                    <a:pt x="6001212" y="649670"/>
                  </a:moveTo>
                  <a:lnTo>
                    <a:pt x="5976193" y="649670"/>
                  </a:lnTo>
                </a:path>
                <a:path w="9199880" h="4648200">
                  <a:moveTo>
                    <a:pt x="5951174" y="649670"/>
                  </a:moveTo>
                  <a:lnTo>
                    <a:pt x="5926219" y="649670"/>
                  </a:lnTo>
                </a:path>
                <a:path w="9199880" h="4648200">
                  <a:moveTo>
                    <a:pt x="5901263" y="649670"/>
                  </a:moveTo>
                  <a:lnTo>
                    <a:pt x="5876244" y="649670"/>
                  </a:lnTo>
                </a:path>
                <a:path w="9199880" h="4648200">
                  <a:moveTo>
                    <a:pt x="5851289" y="649670"/>
                  </a:moveTo>
                  <a:lnTo>
                    <a:pt x="5826270" y="649670"/>
                  </a:lnTo>
                </a:path>
                <a:path w="9199880" h="4648200">
                  <a:moveTo>
                    <a:pt x="5801314" y="649670"/>
                  </a:moveTo>
                  <a:lnTo>
                    <a:pt x="5776295" y="649670"/>
                  </a:lnTo>
                </a:path>
                <a:path w="9199880" h="4648200">
                  <a:moveTo>
                    <a:pt x="5751340" y="649670"/>
                  </a:moveTo>
                  <a:lnTo>
                    <a:pt x="5726321" y="649670"/>
                  </a:lnTo>
                </a:path>
                <a:path w="9199880" h="4648200">
                  <a:moveTo>
                    <a:pt x="5701302" y="649670"/>
                  </a:moveTo>
                  <a:lnTo>
                    <a:pt x="5676346" y="649670"/>
                  </a:lnTo>
                </a:path>
                <a:path w="9199880" h="4648200">
                  <a:moveTo>
                    <a:pt x="5651327" y="649670"/>
                  </a:moveTo>
                  <a:lnTo>
                    <a:pt x="5626372" y="649670"/>
                  </a:lnTo>
                </a:path>
                <a:path w="9199880" h="4648200">
                  <a:moveTo>
                    <a:pt x="5601353" y="649670"/>
                  </a:moveTo>
                  <a:lnTo>
                    <a:pt x="5576397" y="649670"/>
                  </a:lnTo>
                </a:path>
                <a:path w="9199880" h="4648200">
                  <a:moveTo>
                    <a:pt x="5551442" y="649670"/>
                  </a:moveTo>
                  <a:lnTo>
                    <a:pt x="5526423" y="649670"/>
                  </a:lnTo>
                </a:path>
                <a:path w="9199880" h="4648200">
                  <a:moveTo>
                    <a:pt x="5501404" y="649670"/>
                  </a:moveTo>
                  <a:lnTo>
                    <a:pt x="5476448" y="649670"/>
                  </a:lnTo>
                </a:path>
                <a:path w="9199880" h="4648200">
                  <a:moveTo>
                    <a:pt x="5451429" y="649670"/>
                  </a:moveTo>
                  <a:lnTo>
                    <a:pt x="5426474" y="649670"/>
                  </a:lnTo>
                </a:path>
                <a:path w="9199880" h="4648200">
                  <a:moveTo>
                    <a:pt x="5401455" y="649670"/>
                  </a:moveTo>
                  <a:lnTo>
                    <a:pt x="5376499" y="649670"/>
                  </a:lnTo>
                </a:path>
                <a:path w="9199880" h="4648200">
                  <a:moveTo>
                    <a:pt x="5351544" y="649670"/>
                  </a:moveTo>
                  <a:lnTo>
                    <a:pt x="5326525" y="649670"/>
                  </a:lnTo>
                </a:path>
                <a:path w="9199880" h="4648200">
                  <a:moveTo>
                    <a:pt x="5301506" y="649670"/>
                  </a:moveTo>
                  <a:lnTo>
                    <a:pt x="5276487" y="649670"/>
                  </a:lnTo>
                </a:path>
                <a:path w="9199880" h="4648200">
                  <a:moveTo>
                    <a:pt x="5251531" y="649670"/>
                  </a:moveTo>
                  <a:lnTo>
                    <a:pt x="5226576" y="649670"/>
                  </a:lnTo>
                </a:path>
                <a:path w="9199880" h="4648200">
                  <a:moveTo>
                    <a:pt x="5201557" y="649670"/>
                  </a:moveTo>
                  <a:lnTo>
                    <a:pt x="5176601" y="649670"/>
                  </a:lnTo>
                </a:path>
                <a:path w="9199880" h="4648200">
                  <a:moveTo>
                    <a:pt x="5151582" y="649670"/>
                  </a:moveTo>
                  <a:lnTo>
                    <a:pt x="5126627" y="649670"/>
                  </a:lnTo>
                </a:path>
                <a:path w="9199880" h="4648200">
                  <a:moveTo>
                    <a:pt x="5101608" y="649670"/>
                  </a:moveTo>
                  <a:lnTo>
                    <a:pt x="5076589" y="649670"/>
                  </a:lnTo>
                </a:path>
                <a:path w="9199880" h="4648200">
                  <a:moveTo>
                    <a:pt x="5051633" y="649670"/>
                  </a:moveTo>
                  <a:lnTo>
                    <a:pt x="5026678" y="649670"/>
                  </a:lnTo>
                </a:path>
                <a:path w="9199880" h="4648200">
                  <a:moveTo>
                    <a:pt x="5001659" y="649670"/>
                  </a:moveTo>
                  <a:lnTo>
                    <a:pt x="4976640" y="649670"/>
                  </a:lnTo>
                </a:path>
                <a:path w="9199880" h="4648200">
                  <a:moveTo>
                    <a:pt x="4951684" y="649670"/>
                  </a:moveTo>
                  <a:lnTo>
                    <a:pt x="4926729" y="649670"/>
                  </a:lnTo>
                </a:path>
                <a:path w="9199880" h="4648200">
                  <a:moveTo>
                    <a:pt x="4901710" y="649670"/>
                  </a:moveTo>
                  <a:lnTo>
                    <a:pt x="4876691" y="649670"/>
                  </a:lnTo>
                </a:path>
                <a:path w="9199880" h="4648200">
                  <a:moveTo>
                    <a:pt x="4851735" y="649670"/>
                  </a:moveTo>
                  <a:lnTo>
                    <a:pt x="4826716" y="649670"/>
                  </a:lnTo>
                </a:path>
                <a:path w="9199880" h="4648200">
                  <a:moveTo>
                    <a:pt x="4801761" y="649670"/>
                  </a:moveTo>
                  <a:lnTo>
                    <a:pt x="4776742" y="649670"/>
                  </a:lnTo>
                </a:path>
                <a:path w="9199880" h="4648200">
                  <a:moveTo>
                    <a:pt x="4751786" y="649670"/>
                  </a:moveTo>
                  <a:lnTo>
                    <a:pt x="4726767" y="649670"/>
                  </a:lnTo>
                </a:path>
                <a:path w="9199880" h="4648200">
                  <a:moveTo>
                    <a:pt x="4701812" y="649670"/>
                  </a:moveTo>
                  <a:lnTo>
                    <a:pt x="4676793" y="649670"/>
                  </a:lnTo>
                </a:path>
                <a:path w="9199880" h="4648200">
                  <a:moveTo>
                    <a:pt x="4651774" y="649670"/>
                  </a:moveTo>
                  <a:lnTo>
                    <a:pt x="4626818" y="649670"/>
                  </a:lnTo>
                </a:path>
                <a:path w="9199880" h="4648200">
                  <a:moveTo>
                    <a:pt x="4601863" y="649670"/>
                  </a:moveTo>
                  <a:lnTo>
                    <a:pt x="4576844" y="649670"/>
                  </a:lnTo>
                </a:path>
                <a:path w="9199880" h="4648200">
                  <a:moveTo>
                    <a:pt x="4551888" y="649670"/>
                  </a:moveTo>
                  <a:lnTo>
                    <a:pt x="4526869" y="649670"/>
                  </a:lnTo>
                </a:path>
                <a:path w="9199880" h="4648200">
                  <a:moveTo>
                    <a:pt x="4501914" y="649670"/>
                  </a:moveTo>
                  <a:lnTo>
                    <a:pt x="4476958" y="649670"/>
                  </a:lnTo>
                </a:path>
                <a:path w="9199880" h="4648200">
                  <a:moveTo>
                    <a:pt x="4451876" y="649670"/>
                  </a:moveTo>
                  <a:lnTo>
                    <a:pt x="4426920" y="649670"/>
                  </a:lnTo>
                </a:path>
                <a:path w="9199880" h="4648200">
                  <a:moveTo>
                    <a:pt x="4401965" y="649670"/>
                  </a:moveTo>
                  <a:lnTo>
                    <a:pt x="4376946" y="649670"/>
                  </a:lnTo>
                </a:path>
                <a:path w="9199880" h="4648200">
                  <a:moveTo>
                    <a:pt x="4351990" y="649670"/>
                  </a:moveTo>
                  <a:lnTo>
                    <a:pt x="4326971" y="649670"/>
                  </a:lnTo>
                </a:path>
                <a:path w="9199880" h="4648200">
                  <a:moveTo>
                    <a:pt x="4302016" y="649670"/>
                  </a:moveTo>
                  <a:lnTo>
                    <a:pt x="4276997" y="649670"/>
                  </a:lnTo>
                </a:path>
                <a:path w="9199880" h="4648200">
                  <a:moveTo>
                    <a:pt x="4251978" y="649670"/>
                  </a:moveTo>
                  <a:lnTo>
                    <a:pt x="4227022" y="649670"/>
                  </a:lnTo>
                </a:path>
                <a:path w="9199880" h="4648200">
                  <a:moveTo>
                    <a:pt x="4202003" y="649670"/>
                  </a:moveTo>
                  <a:lnTo>
                    <a:pt x="4177048" y="649670"/>
                  </a:lnTo>
                </a:path>
                <a:path w="9199880" h="4648200">
                  <a:moveTo>
                    <a:pt x="4152092" y="649670"/>
                  </a:moveTo>
                  <a:lnTo>
                    <a:pt x="4127073" y="649670"/>
                  </a:lnTo>
                </a:path>
                <a:path w="9199880" h="4648200">
                  <a:moveTo>
                    <a:pt x="4102054" y="649670"/>
                  </a:moveTo>
                  <a:lnTo>
                    <a:pt x="4077099" y="649670"/>
                  </a:lnTo>
                </a:path>
                <a:path w="9199880" h="4648200">
                  <a:moveTo>
                    <a:pt x="4052080" y="649670"/>
                  </a:moveTo>
                  <a:lnTo>
                    <a:pt x="4027124" y="649670"/>
                  </a:lnTo>
                </a:path>
                <a:path w="9199880" h="4648200">
                  <a:moveTo>
                    <a:pt x="4002105" y="649670"/>
                  </a:moveTo>
                  <a:lnTo>
                    <a:pt x="3977150" y="649670"/>
                  </a:lnTo>
                </a:path>
                <a:path w="9199880" h="4648200">
                  <a:moveTo>
                    <a:pt x="3952131" y="649670"/>
                  </a:moveTo>
                  <a:lnTo>
                    <a:pt x="3927175" y="649670"/>
                  </a:lnTo>
                </a:path>
                <a:path w="9199880" h="4648200">
                  <a:moveTo>
                    <a:pt x="3902156" y="649670"/>
                  </a:moveTo>
                  <a:lnTo>
                    <a:pt x="3877201" y="649670"/>
                  </a:lnTo>
                </a:path>
                <a:path w="9199880" h="4648200">
                  <a:moveTo>
                    <a:pt x="3852245" y="649670"/>
                  </a:moveTo>
                  <a:lnTo>
                    <a:pt x="3827226" y="649670"/>
                  </a:lnTo>
                </a:path>
                <a:path w="9199880" h="4648200">
                  <a:moveTo>
                    <a:pt x="3802207" y="649670"/>
                  </a:moveTo>
                  <a:lnTo>
                    <a:pt x="3777188" y="649670"/>
                  </a:lnTo>
                </a:path>
                <a:path w="9199880" h="4648200">
                  <a:moveTo>
                    <a:pt x="3752233" y="649670"/>
                  </a:moveTo>
                  <a:lnTo>
                    <a:pt x="3727277" y="649670"/>
                  </a:lnTo>
                </a:path>
                <a:path w="9199880" h="4648200">
                  <a:moveTo>
                    <a:pt x="3702258" y="649670"/>
                  </a:moveTo>
                  <a:lnTo>
                    <a:pt x="3677303" y="649670"/>
                  </a:lnTo>
                </a:path>
                <a:path w="9199880" h="4648200">
                  <a:moveTo>
                    <a:pt x="3652284" y="649670"/>
                  </a:moveTo>
                  <a:lnTo>
                    <a:pt x="3627265" y="649670"/>
                  </a:lnTo>
                </a:path>
                <a:path w="9199880" h="4648200">
                  <a:moveTo>
                    <a:pt x="3602309" y="649670"/>
                  </a:moveTo>
                  <a:lnTo>
                    <a:pt x="3577290" y="649670"/>
                  </a:lnTo>
                </a:path>
                <a:path w="9199880" h="4648200">
                  <a:moveTo>
                    <a:pt x="3552335" y="649670"/>
                  </a:moveTo>
                  <a:lnTo>
                    <a:pt x="3527379" y="649670"/>
                  </a:lnTo>
                </a:path>
                <a:path w="9199880" h="4648200">
                  <a:moveTo>
                    <a:pt x="3502360" y="649670"/>
                  </a:moveTo>
                  <a:lnTo>
                    <a:pt x="3477405" y="649670"/>
                  </a:lnTo>
                </a:path>
                <a:path w="9199880" h="4648200">
                  <a:moveTo>
                    <a:pt x="3452386" y="649670"/>
                  </a:moveTo>
                  <a:lnTo>
                    <a:pt x="3427430" y="649670"/>
                  </a:lnTo>
                </a:path>
                <a:path w="9199880" h="4648200">
                  <a:moveTo>
                    <a:pt x="3402411" y="649670"/>
                  </a:moveTo>
                  <a:lnTo>
                    <a:pt x="3377392" y="649670"/>
                  </a:lnTo>
                </a:path>
                <a:path w="9199880" h="4648200">
                  <a:moveTo>
                    <a:pt x="3352437" y="649670"/>
                  </a:moveTo>
                  <a:lnTo>
                    <a:pt x="3327418" y="649670"/>
                  </a:lnTo>
                </a:path>
                <a:path w="9199880" h="4648200">
                  <a:moveTo>
                    <a:pt x="3302462" y="649670"/>
                  </a:moveTo>
                  <a:lnTo>
                    <a:pt x="3277443" y="649670"/>
                  </a:lnTo>
                </a:path>
                <a:path w="9199880" h="4648200">
                  <a:moveTo>
                    <a:pt x="3252488" y="649670"/>
                  </a:moveTo>
                  <a:lnTo>
                    <a:pt x="3227469" y="649670"/>
                  </a:lnTo>
                </a:path>
                <a:path w="9199880" h="4648200">
                  <a:moveTo>
                    <a:pt x="3202513" y="649670"/>
                  </a:moveTo>
                  <a:lnTo>
                    <a:pt x="3177494" y="649670"/>
                  </a:lnTo>
                </a:path>
                <a:path w="9199880" h="4648200">
                  <a:moveTo>
                    <a:pt x="3152539" y="649670"/>
                  </a:moveTo>
                  <a:lnTo>
                    <a:pt x="3127520" y="649670"/>
                  </a:lnTo>
                </a:path>
                <a:path w="9199880" h="4648200">
                  <a:moveTo>
                    <a:pt x="3102564" y="649670"/>
                  </a:moveTo>
                  <a:lnTo>
                    <a:pt x="3077545" y="649670"/>
                  </a:lnTo>
                </a:path>
                <a:path w="9199880" h="4648200">
                  <a:moveTo>
                    <a:pt x="3052590" y="649670"/>
                  </a:moveTo>
                  <a:lnTo>
                    <a:pt x="3027571" y="649670"/>
                  </a:lnTo>
                </a:path>
                <a:path w="9199880" h="4648200">
                  <a:moveTo>
                    <a:pt x="3002615" y="649670"/>
                  </a:moveTo>
                  <a:lnTo>
                    <a:pt x="2977596" y="649670"/>
                  </a:lnTo>
                </a:path>
                <a:path w="9199880" h="4648200">
                  <a:moveTo>
                    <a:pt x="2952577" y="649670"/>
                  </a:moveTo>
                  <a:lnTo>
                    <a:pt x="2927622" y="649670"/>
                  </a:lnTo>
                </a:path>
                <a:path w="9199880" h="4648200">
                  <a:moveTo>
                    <a:pt x="2902666" y="649670"/>
                  </a:moveTo>
                  <a:lnTo>
                    <a:pt x="2877647" y="649670"/>
                  </a:lnTo>
                </a:path>
                <a:path w="9199880" h="4648200">
                  <a:moveTo>
                    <a:pt x="2852667" y="649670"/>
                  </a:moveTo>
                  <a:lnTo>
                    <a:pt x="2827692" y="649670"/>
                  </a:lnTo>
                </a:path>
                <a:path w="9199880" h="4648200">
                  <a:moveTo>
                    <a:pt x="888859" y="649670"/>
                  </a:moveTo>
                  <a:lnTo>
                    <a:pt x="878566" y="649670"/>
                  </a:lnTo>
                </a:path>
                <a:path w="9199880" h="4648200">
                  <a:moveTo>
                    <a:pt x="853585" y="649670"/>
                  </a:moveTo>
                  <a:lnTo>
                    <a:pt x="828604" y="649670"/>
                  </a:lnTo>
                </a:path>
                <a:path w="9199880" h="4648200">
                  <a:moveTo>
                    <a:pt x="803630" y="649670"/>
                  </a:moveTo>
                  <a:lnTo>
                    <a:pt x="778623" y="649670"/>
                  </a:lnTo>
                </a:path>
                <a:path w="9199880" h="4648200">
                  <a:moveTo>
                    <a:pt x="753649" y="649670"/>
                  </a:moveTo>
                  <a:lnTo>
                    <a:pt x="728668" y="649670"/>
                  </a:lnTo>
                </a:path>
                <a:path w="9199880" h="4648200">
                  <a:moveTo>
                    <a:pt x="703693" y="649670"/>
                  </a:moveTo>
                  <a:lnTo>
                    <a:pt x="687520" y="649670"/>
                  </a:lnTo>
                </a:path>
                <a:path w="9199880" h="4648200">
                  <a:moveTo>
                    <a:pt x="9149733" y="699645"/>
                  </a:moveTo>
                  <a:lnTo>
                    <a:pt x="9124777" y="699645"/>
                  </a:lnTo>
                </a:path>
                <a:path w="9199880" h="4648200">
                  <a:moveTo>
                    <a:pt x="9099758" y="699645"/>
                  </a:moveTo>
                  <a:lnTo>
                    <a:pt x="9074739" y="699645"/>
                  </a:lnTo>
                </a:path>
                <a:path w="9199880" h="4648200">
                  <a:moveTo>
                    <a:pt x="9049720" y="699645"/>
                  </a:moveTo>
                  <a:lnTo>
                    <a:pt x="9024765" y="699645"/>
                  </a:lnTo>
                </a:path>
                <a:path w="9199880" h="4648200">
                  <a:moveTo>
                    <a:pt x="8999809" y="699645"/>
                  </a:moveTo>
                  <a:lnTo>
                    <a:pt x="8974790" y="699645"/>
                  </a:lnTo>
                </a:path>
                <a:path w="9199880" h="4648200">
                  <a:moveTo>
                    <a:pt x="8949835" y="699645"/>
                  </a:moveTo>
                  <a:lnTo>
                    <a:pt x="8924816" y="699645"/>
                  </a:lnTo>
                </a:path>
                <a:path w="9199880" h="4648200">
                  <a:moveTo>
                    <a:pt x="8899860" y="699645"/>
                  </a:moveTo>
                  <a:lnTo>
                    <a:pt x="8874841" y="699645"/>
                  </a:lnTo>
                </a:path>
                <a:path w="9199880" h="4648200">
                  <a:moveTo>
                    <a:pt x="8849822" y="699645"/>
                  </a:moveTo>
                  <a:lnTo>
                    <a:pt x="8824867" y="699645"/>
                  </a:lnTo>
                </a:path>
                <a:path w="9199880" h="4648200">
                  <a:moveTo>
                    <a:pt x="8799911" y="699645"/>
                  </a:moveTo>
                  <a:lnTo>
                    <a:pt x="8774892" y="699645"/>
                  </a:lnTo>
                </a:path>
                <a:path w="9199880" h="4648200">
                  <a:moveTo>
                    <a:pt x="8749937" y="699645"/>
                  </a:moveTo>
                  <a:lnTo>
                    <a:pt x="8724918" y="699645"/>
                  </a:lnTo>
                </a:path>
                <a:path w="9199880" h="4648200">
                  <a:moveTo>
                    <a:pt x="8699962" y="699645"/>
                  </a:moveTo>
                  <a:lnTo>
                    <a:pt x="8674943" y="699645"/>
                  </a:lnTo>
                </a:path>
                <a:path w="9199880" h="4648200">
                  <a:moveTo>
                    <a:pt x="8649924" y="699645"/>
                  </a:moveTo>
                  <a:lnTo>
                    <a:pt x="8624969" y="699645"/>
                  </a:lnTo>
                </a:path>
                <a:path w="9199880" h="4648200">
                  <a:moveTo>
                    <a:pt x="8599950" y="699645"/>
                  </a:moveTo>
                  <a:lnTo>
                    <a:pt x="8574994" y="699645"/>
                  </a:lnTo>
                </a:path>
                <a:path w="9199880" h="4648200">
                  <a:moveTo>
                    <a:pt x="8550039" y="699645"/>
                  </a:moveTo>
                  <a:lnTo>
                    <a:pt x="8525020" y="699645"/>
                  </a:lnTo>
                </a:path>
                <a:path w="9199880" h="4648200">
                  <a:moveTo>
                    <a:pt x="8500001" y="699645"/>
                  </a:moveTo>
                  <a:lnTo>
                    <a:pt x="8475045" y="699645"/>
                  </a:lnTo>
                </a:path>
                <a:path w="9199880" h="4648200">
                  <a:moveTo>
                    <a:pt x="8450026" y="699645"/>
                  </a:moveTo>
                  <a:lnTo>
                    <a:pt x="8425071" y="699645"/>
                  </a:lnTo>
                </a:path>
                <a:path w="9199880" h="4648200">
                  <a:moveTo>
                    <a:pt x="8400052" y="699645"/>
                  </a:moveTo>
                  <a:lnTo>
                    <a:pt x="8375096" y="699645"/>
                  </a:lnTo>
                </a:path>
                <a:path w="9199880" h="4648200">
                  <a:moveTo>
                    <a:pt x="8350077" y="699645"/>
                  </a:moveTo>
                  <a:lnTo>
                    <a:pt x="8325122" y="699645"/>
                  </a:lnTo>
                </a:path>
                <a:path w="9199880" h="4648200">
                  <a:moveTo>
                    <a:pt x="8300103" y="699645"/>
                  </a:moveTo>
                  <a:lnTo>
                    <a:pt x="8275147" y="699645"/>
                  </a:lnTo>
                </a:path>
                <a:path w="9199880" h="4648200">
                  <a:moveTo>
                    <a:pt x="8250128" y="699645"/>
                  </a:moveTo>
                  <a:lnTo>
                    <a:pt x="8225173" y="699645"/>
                  </a:lnTo>
                </a:path>
                <a:path w="9199880" h="4648200">
                  <a:moveTo>
                    <a:pt x="8200154" y="699645"/>
                  </a:moveTo>
                  <a:lnTo>
                    <a:pt x="8175198" y="699645"/>
                  </a:lnTo>
                </a:path>
                <a:path w="9199880" h="4648200">
                  <a:moveTo>
                    <a:pt x="8150179" y="699645"/>
                  </a:moveTo>
                  <a:lnTo>
                    <a:pt x="8125224" y="699645"/>
                  </a:lnTo>
                </a:path>
                <a:path w="9199880" h="4648200">
                  <a:moveTo>
                    <a:pt x="8100205" y="699645"/>
                  </a:moveTo>
                  <a:lnTo>
                    <a:pt x="8075249" y="699645"/>
                  </a:lnTo>
                </a:path>
                <a:path w="9199880" h="4648200">
                  <a:moveTo>
                    <a:pt x="8050230" y="699645"/>
                  </a:moveTo>
                  <a:lnTo>
                    <a:pt x="8025211" y="699645"/>
                  </a:lnTo>
                </a:path>
                <a:path w="9199880" h="4648200">
                  <a:moveTo>
                    <a:pt x="8000256" y="699645"/>
                  </a:moveTo>
                  <a:lnTo>
                    <a:pt x="7975237" y="699645"/>
                  </a:lnTo>
                </a:path>
                <a:path w="9199880" h="4648200">
                  <a:moveTo>
                    <a:pt x="7950281" y="699645"/>
                  </a:moveTo>
                  <a:lnTo>
                    <a:pt x="7925326" y="699645"/>
                  </a:lnTo>
                </a:path>
                <a:path w="9199880" h="4648200">
                  <a:moveTo>
                    <a:pt x="7900307" y="699645"/>
                  </a:moveTo>
                  <a:lnTo>
                    <a:pt x="7875351" y="699645"/>
                  </a:lnTo>
                </a:path>
                <a:path w="9199880" h="4648200">
                  <a:moveTo>
                    <a:pt x="7850332" y="699645"/>
                  </a:moveTo>
                  <a:lnTo>
                    <a:pt x="7825313" y="699645"/>
                  </a:lnTo>
                </a:path>
                <a:path w="9199880" h="4648200">
                  <a:moveTo>
                    <a:pt x="7800358" y="699645"/>
                  </a:moveTo>
                  <a:lnTo>
                    <a:pt x="7775339" y="699645"/>
                  </a:lnTo>
                </a:path>
                <a:path w="9199880" h="4648200">
                  <a:moveTo>
                    <a:pt x="7750383" y="699645"/>
                  </a:moveTo>
                  <a:lnTo>
                    <a:pt x="7725364" y="699645"/>
                  </a:lnTo>
                </a:path>
                <a:path w="9199880" h="4648200">
                  <a:moveTo>
                    <a:pt x="7700409" y="699645"/>
                  </a:moveTo>
                  <a:lnTo>
                    <a:pt x="7675390" y="699645"/>
                  </a:lnTo>
                </a:path>
                <a:path w="9199880" h="4648200">
                  <a:moveTo>
                    <a:pt x="7650434" y="699645"/>
                  </a:moveTo>
                  <a:lnTo>
                    <a:pt x="7625415" y="699645"/>
                  </a:lnTo>
                </a:path>
                <a:path w="9199880" h="4648200">
                  <a:moveTo>
                    <a:pt x="7600460" y="699645"/>
                  </a:moveTo>
                  <a:lnTo>
                    <a:pt x="7575441" y="699645"/>
                  </a:lnTo>
                </a:path>
                <a:path w="9199880" h="4648200">
                  <a:moveTo>
                    <a:pt x="7550485" y="699645"/>
                  </a:moveTo>
                  <a:lnTo>
                    <a:pt x="7525466" y="699645"/>
                  </a:lnTo>
                </a:path>
                <a:path w="9199880" h="4648200">
                  <a:moveTo>
                    <a:pt x="7500511" y="699645"/>
                  </a:moveTo>
                  <a:lnTo>
                    <a:pt x="7475492" y="699645"/>
                  </a:lnTo>
                </a:path>
                <a:path w="9199880" h="4648200">
                  <a:moveTo>
                    <a:pt x="7450536" y="699645"/>
                  </a:moveTo>
                  <a:lnTo>
                    <a:pt x="7425517" y="699645"/>
                  </a:lnTo>
                </a:path>
                <a:path w="9199880" h="4648200">
                  <a:moveTo>
                    <a:pt x="7400562" y="699645"/>
                  </a:moveTo>
                  <a:lnTo>
                    <a:pt x="7375543" y="699645"/>
                  </a:lnTo>
                </a:path>
                <a:path w="9199880" h="4648200">
                  <a:moveTo>
                    <a:pt x="7350524" y="699645"/>
                  </a:moveTo>
                  <a:lnTo>
                    <a:pt x="7325568" y="699645"/>
                  </a:lnTo>
                </a:path>
                <a:path w="9199880" h="4648200">
                  <a:moveTo>
                    <a:pt x="7300613" y="699645"/>
                  </a:moveTo>
                  <a:lnTo>
                    <a:pt x="7275594" y="699645"/>
                  </a:lnTo>
                </a:path>
                <a:path w="9199880" h="4648200">
                  <a:moveTo>
                    <a:pt x="7250638" y="699645"/>
                  </a:moveTo>
                  <a:lnTo>
                    <a:pt x="7225619" y="699645"/>
                  </a:lnTo>
                </a:path>
                <a:path w="9199880" h="4648200">
                  <a:moveTo>
                    <a:pt x="7200600" y="699645"/>
                  </a:moveTo>
                  <a:lnTo>
                    <a:pt x="7175645" y="699645"/>
                  </a:lnTo>
                </a:path>
                <a:path w="9199880" h="4648200">
                  <a:moveTo>
                    <a:pt x="7150626" y="699645"/>
                  </a:moveTo>
                  <a:lnTo>
                    <a:pt x="7125670" y="699645"/>
                  </a:lnTo>
                </a:path>
                <a:path w="9199880" h="4648200">
                  <a:moveTo>
                    <a:pt x="7100651" y="699645"/>
                  </a:moveTo>
                  <a:lnTo>
                    <a:pt x="7075696" y="699645"/>
                  </a:lnTo>
                </a:path>
                <a:path w="9199880" h="4648200">
                  <a:moveTo>
                    <a:pt x="7050740" y="699645"/>
                  </a:moveTo>
                  <a:lnTo>
                    <a:pt x="7025721" y="699645"/>
                  </a:lnTo>
                </a:path>
                <a:path w="9199880" h="4648200">
                  <a:moveTo>
                    <a:pt x="7000702" y="699645"/>
                  </a:moveTo>
                  <a:lnTo>
                    <a:pt x="6975747" y="699645"/>
                  </a:lnTo>
                </a:path>
                <a:path w="9199880" h="4648200">
                  <a:moveTo>
                    <a:pt x="6950728" y="699645"/>
                  </a:moveTo>
                  <a:lnTo>
                    <a:pt x="6925772" y="699645"/>
                  </a:lnTo>
                </a:path>
                <a:path w="9199880" h="4648200">
                  <a:moveTo>
                    <a:pt x="6900753" y="699645"/>
                  </a:moveTo>
                  <a:lnTo>
                    <a:pt x="6875798" y="699645"/>
                  </a:lnTo>
                </a:path>
                <a:path w="9199880" h="4648200">
                  <a:moveTo>
                    <a:pt x="6850842" y="699645"/>
                  </a:moveTo>
                  <a:lnTo>
                    <a:pt x="6825823" y="699645"/>
                  </a:lnTo>
                </a:path>
                <a:path w="9199880" h="4648200">
                  <a:moveTo>
                    <a:pt x="6800804" y="699645"/>
                  </a:moveTo>
                  <a:lnTo>
                    <a:pt x="6775785" y="699645"/>
                  </a:lnTo>
                </a:path>
                <a:path w="9199880" h="4648200">
                  <a:moveTo>
                    <a:pt x="6750830" y="699645"/>
                  </a:moveTo>
                  <a:lnTo>
                    <a:pt x="6725874" y="699645"/>
                  </a:lnTo>
                </a:path>
                <a:path w="9199880" h="4648200">
                  <a:moveTo>
                    <a:pt x="6700855" y="699645"/>
                  </a:moveTo>
                  <a:lnTo>
                    <a:pt x="6675900" y="699645"/>
                  </a:lnTo>
                </a:path>
                <a:path w="9199880" h="4648200">
                  <a:moveTo>
                    <a:pt x="6650881" y="699645"/>
                  </a:moveTo>
                  <a:lnTo>
                    <a:pt x="6625925" y="699645"/>
                  </a:lnTo>
                </a:path>
                <a:path w="9199880" h="4648200">
                  <a:moveTo>
                    <a:pt x="6600906" y="699645"/>
                  </a:moveTo>
                  <a:lnTo>
                    <a:pt x="6575887" y="699645"/>
                  </a:lnTo>
                </a:path>
                <a:path w="9199880" h="4648200">
                  <a:moveTo>
                    <a:pt x="6550932" y="699645"/>
                  </a:moveTo>
                  <a:lnTo>
                    <a:pt x="6525976" y="699645"/>
                  </a:lnTo>
                </a:path>
                <a:path w="9199880" h="4648200">
                  <a:moveTo>
                    <a:pt x="6500957" y="699645"/>
                  </a:moveTo>
                  <a:lnTo>
                    <a:pt x="6475938" y="699645"/>
                  </a:lnTo>
                </a:path>
                <a:path w="9199880" h="4648200">
                  <a:moveTo>
                    <a:pt x="6450983" y="699645"/>
                  </a:moveTo>
                  <a:lnTo>
                    <a:pt x="6426027" y="699645"/>
                  </a:lnTo>
                </a:path>
                <a:path w="9199880" h="4648200">
                  <a:moveTo>
                    <a:pt x="6401008" y="699645"/>
                  </a:moveTo>
                  <a:lnTo>
                    <a:pt x="6376053" y="699645"/>
                  </a:lnTo>
                </a:path>
                <a:path w="9199880" h="4648200">
                  <a:moveTo>
                    <a:pt x="6351034" y="699645"/>
                  </a:moveTo>
                  <a:lnTo>
                    <a:pt x="6326015" y="699645"/>
                  </a:lnTo>
                </a:path>
                <a:path w="9199880" h="4648200">
                  <a:moveTo>
                    <a:pt x="6301059" y="699645"/>
                  </a:moveTo>
                  <a:lnTo>
                    <a:pt x="6276040" y="699645"/>
                  </a:lnTo>
                </a:path>
                <a:path w="9199880" h="4648200">
                  <a:moveTo>
                    <a:pt x="6251085" y="699645"/>
                  </a:moveTo>
                  <a:lnTo>
                    <a:pt x="6226066" y="699645"/>
                  </a:lnTo>
                </a:path>
                <a:path w="9199880" h="4648200">
                  <a:moveTo>
                    <a:pt x="6201110" y="699645"/>
                  </a:moveTo>
                  <a:lnTo>
                    <a:pt x="6176155" y="699645"/>
                  </a:lnTo>
                </a:path>
                <a:path w="9199880" h="4648200">
                  <a:moveTo>
                    <a:pt x="6151072" y="699645"/>
                  </a:moveTo>
                  <a:lnTo>
                    <a:pt x="6126117" y="699645"/>
                  </a:lnTo>
                </a:path>
                <a:path w="9199880" h="4648200">
                  <a:moveTo>
                    <a:pt x="6101161" y="699645"/>
                  </a:moveTo>
                  <a:lnTo>
                    <a:pt x="6076142" y="699645"/>
                  </a:lnTo>
                </a:path>
                <a:path w="9199880" h="4648200">
                  <a:moveTo>
                    <a:pt x="6051187" y="699645"/>
                  </a:moveTo>
                  <a:lnTo>
                    <a:pt x="6026168" y="699645"/>
                  </a:lnTo>
                </a:path>
                <a:path w="9199880" h="4648200">
                  <a:moveTo>
                    <a:pt x="6001212" y="699645"/>
                  </a:moveTo>
                  <a:lnTo>
                    <a:pt x="5976193" y="699645"/>
                  </a:lnTo>
                </a:path>
                <a:path w="9199880" h="4648200">
                  <a:moveTo>
                    <a:pt x="5951174" y="699645"/>
                  </a:moveTo>
                  <a:lnTo>
                    <a:pt x="5926219" y="699645"/>
                  </a:lnTo>
                </a:path>
                <a:path w="9199880" h="4648200">
                  <a:moveTo>
                    <a:pt x="5901263" y="699645"/>
                  </a:moveTo>
                  <a:lnTo>
                    <a:pt x="5876244" y="699645"/>
                  </a:lnTo>
                </a:path>
                <a:path w="9199880" h="4648200">
                  <a:moveTo>
                    <a:pt x="5851289" y="699645"/>
                  </a:moveTo>
                  <a:lnTo>
                    <a:pt x="5826270" y="699645"/>
                  </a:lnTo>
                </a:path>
                <a:path w="9199880" h="4648200">
                  <a:moveTo>
                    <a:pt x="5801314" y="699645"/>
                  </a:moveTo>
                  <a:lnTo>
                    <a:pt x="5776295" y="699645"/>
                  </a:lnTo>
                </a:path>
                <a:path w="9199880" h="4648200">
                  <a:moveTo>
                    <a:pt x="5751340" y="699645"/>
                  </a:moveTo>
                  <a:lnTo>
                    <a:pt x="5726321" y="699645"/>
                  </a:lnTo>
                </a:path>
                <a:path w="9199880" h="4648200">
                  <a:moveTo>
                    <a:pt x="5701302" y="699645"/>
                  </a:moveTo>
                  <a:lnTo>
                    <a:pt x="5676346" y="699645"/>
                  </a:lnTo>
                </a:path>
                <a:path w="9199880" h="4648200">
                  <a:moveTo>
                    <a:pt x="5651327" y="699645"/>
                  </a:moveTo>
                  <a:lnTo>
                    <a:pt x="5626372" y="699645"/>
                  </a:lnTo>
                </a:path>
                <a:path w="9199880" h="4648200">
                  <a:moveTo>
                    <a:pt x="5601353" y="699645"/>
                  </a:moveTo>
                  <a:lnTo>
                    <a:pt x="5576397" y="699645"/>
                  </a:lnTo>
                </a:path>
                <a:path w="9199880" h="4648200">
                  <a:moveTo>
                    <a:pt x="5551442" y="699645"/>
                  </a:moveTo>
                  <a:lnTo>
                    <a:pt x="5526423" y="699645"/>
                  </a:lnTo>
                </a:path>
                <a:path w="9199880" h="4648200">
                  <a:moveTo>
                    <a:pt x="5501404" y="699645"/>
                  </a:moveTo>
                  <a:lnTo>
                    <a:pt x="5476448" y="699645"/>
                  </a:lnTo>
                </a:path>
                <a:path w="9199880" h="4648200">
                  <a:moveTo>
                    <a:pt x="5451429" y="699645"/>
                  </a:moveTo>
                  <a:lnTo>
                    <a:pt x="5426474" y="699645"/>
                  </a:lnTo>
                </a:path>
                <a:path w="9199880" h="4648200">
                  <a:moveTo>
                    <a:pt x="5401455" y="699645"/>
                  </a:moveTo>
                  <a:lnTo>
                    <a:pt x="5376499" y="699645"/>
                  </a:lnTo>
                </a:path>
                <a:path w="9199880" h="4648200">
                  <a:moveTo>
                    <a:pt x="5351544" y="699645"/>
                  </a:moveTo>
                  <a:lnTo>
                    <a:pt x="5326525" y="699645"/>
                  </a:lnTo>
                </a:path>
                <a:path w="9199880" h="4648200">
                  <a:moveTo>
                    <a:pt x="5301506" y="699645"/>
                  </a:moveTo>
                  <a:lnTo>
                    <a:pt x="5276487" y="699645"/>
                  </a:lnTo>
                </a:path>
                <a:path w="9199880" h="4648200">
                  <a:moveTo>
                    <a:pt x="5251531" y="699645"/>
                  </a:moveTo>
                  <a:lnTo>
                    <a:pt x="5226576" y="699645"/>
                  </a:lnTo>
                </a:path>
                <a:path w="9199880" h="4648200">
                  <a:moveTo>
                    <a:pt x="5201557" y="699645"/>
                  </a:moveTo>
                  <a:lnTo>
                    <a:pt x="5176601" y="699645"/>
                  </a:lnTo>
                </a:path>
                <a:path w="9199880" h="4648200">
                  <a:moveTo>
                    <a:pt x="5151582" y="699645"/>
                  </a:moveTo>
                  <a:lnTo>
                    <a:pt x="5126627" y="699645"/>
                  </a:lnTo>
                </a:path>
                <a:path w="9199880" h="4648200">
                  <a:moveTo>
                    <a:pt x="5101608" y="699645"/>
                  </a:moveTo>
                  <a:lnTo>
                    <a:pt x="5076589" y="699645"/>
                  </a:lnTo>
                </a:path>
                <a:path w="9199880" h="4648200">
                  <a:moveTo>
                    <a:pt x="5051633" y="699645"/>
                  </a:moveTo>
                  <a:lnTo>
                    <a:pt x="5026678" y="699645"/>
                  </a:lnTo>
                </a:path>
                <a:path w="9199880" h="4648200">
                  <a:moveTo>
                    <a:pt x="5001659" y="699645"/>
                  </a:moveTo>
                  <a:lnTo>
                    <a:pt x="4976640" y="699645"/>
                  </a:lnTo>
                </a:path>
                <a:path w="9199880" h="4648200">
                  <a:moveTo>
                    <a:pt x="4951684" y="699645"/>
                  </a:moveTo>
                  <a:lnTo>
                    <a:pt x="4926729" y="699645"/>
                  </a:lnTo>
                </a:path>
                <a:path w="9199880" h="4648200">
                  <a:moveTo>
                    <a:pt x="4901710" y="699645"/>
                  </a:moveTo>
                  <a:lnTo>
                    <a:pt x="4876691" y="699645"/>
                  </a:lnTo>
                </a:path>
                <a:path w="9199880" h="4648200">
                  <a:moveTo>
                    <a:pt x="4851735" y="699645"/>
                  </a:moveTo>
                  <a:lnTo>
                    <a:pt x="4826716" y="699645"/>
                  </a:lnTo>
                </a:path>
                <a:path w="9199880" h="4648200">
                  <a:moveTo>
                    <a:pt x="4801761" y="699645"/>
                  </a:moveTo>
                  <a:lnTo>
                    <a:pt x="4776742" y="699645"/>
                  </a:lnTo>
                </a:path>
                <a:path w="9199880" h="4648200">
                  <a:moveTo>
                    <a:pt x="4751786" y="699645"/>
                  </a:moveTo>
                  <a:lnTo>
                    <a:pt x="4726767" y="699645"/>
                  </a:lnTo>
                </a:path>
                <a:path w="9199880" h="4648200">
                  <a:moveTo>
                    <a:pt x="4701812" y="699645"/>
                  </a:moveTo>
                  <a:lnTo>
                    <a:pt x="4676793" y="699645"/>
                  </a:lnTo>
                </a:path>
                <a:path w="9199880" h="4648200">
                  <a:moveTo>
                    <a:pt x="4651774" y="699645"/>
                  </a:moveTo>
                  <a:lnTo>
                    <a:pt x="4626818" y="699645"/>
                  </a:lnTo>
                </a:path>
                <a:path w="9199880" h="4648200">
                  <a:moveTo>
                    <a:pt x="4601863" y="699645"/>
                  </a:moveTo>
                  <a:lnTo>
                    <a:pt x="4576844" y="699645"/>
                  </a:lnTo>
                </a:path>
                <a:path w="9199880" h="4648200">
                  <a:moveTo>
                    <a:pt x="4551888" y="699645"/>
                  </a:moveTo>
                  <a:lnTo>
                    <a:pt x="4526869" y="699645"/>
                  </a:lnTo>
                </a:path>
                <a:path w="9199880" h="4648200">
                  <a:moveTo>
                    <a:pt x="4501914" y="699645"/>
                  </a:moveTo>
                  <a:lnTo>
                    <a:pt x="4476958" y="699645"/>
                  </a:lnTo>
                </a:path>
                <a:path w="9199880" h="4648200">
                  <a:moveTo>
                    <a:pt x="4451876" y="699645"/>
                  </a:moveTo>
                  <a:lnTo>
                    <a:pt x="4426920" y="699645"/>
                  </a:lnTo>
                </a:path>
                <a:path w="9199880" h="4648200">
                  <a:moveTo>
                    <a:pt x="4401965" y="699645"/>
                  </a:moveTo>
                  <a:lnTo>
                    <a:pt x="4376946" y="699645"/>
                  </a:lnTo>
                </a:path>
                <a:path w="9199880" h="4648200">
                  <a:moveTo>
                    <a:pt x="4351990" y="699645"/>
                  </a:moveTo>
                  <a:lnTo>
                    <a:pt x="4326971" y="699645"/>
                  </a:lnTo>
                </a:path>
                <a:path w="9199880" h="4648200">
                  <a:moveTo>
                    <a:pt x="4302016" y="699645"/>
                  </a:moveTo>
                  <a:lnTo>
                    <a:pt x="4276997" y="699645"/>
                  </a:lnTo>
                </a:path>
                <a:path w="9199880" h="4648200">
                  <a:moveTo>
                    <a:pt x="4251978" y="699645"/>
                  </a:moveTo>
                  <a:lnTo>
                    <a:pt x="4227022" y="699645"/>
                  </a:lnTo>
                </a:path>
                <a:path w="9199880" h="4648200">
                  <a:moveTo>
                    <a:pt x="4202003" y="699645"/>
                  </a:moveTo>
                  <a:lnTo>
                    <a:pt x="4177048" y="699645"/>
                  </a:lnTo>
                </a:path>
                <a:path w="9199880" h="4648200">
                  <a:moveTo>
                    <a:pt x="4152092" y="699645"/>
                  </a:moveTo>
                  <a:lnTo>
                    <a:pt x="4127073" y="699645"/>
                  </a:lnTo>
                </a:path>
                <a:path w="9199880" h="4648200">
                  <a:moveTo>
                    <a:pt x="4102054" y="699645"/>
                  </a:moveTo>
                  <a:lnTo>
                    <a:pt x="4077099" y="699645"/>
                  </a:lnTo>
                </a:path>
                <a:path w="9199880" h="4648200">
                  <a:moveTo>
                    <a:pt x="4052080" y="699645"/>
                  </a:moveTo>
                  <a:lnTo>
                    <a:pt x="4027124" y="699645"/>
                  </a:lnTo>
                </a:path>
                <a:path w="9199880" h="4648200">
                  <a:moveTo>
                    <a:pt x="4002105" y="699645"/>
                  </a:moveTo>
                  <a:lnTo>
                    <a:pt x="3977150" y="699645"/>
                  </a:lnTo>
                </a:path>
                <a:path w="9199880" h="4648200">
                  <a:moveTo>
                    <a:pt x="3952131" y="699645"/>
                  </a:moveTo>
                  <a:lnTo>
                    <a:pt x="3927175" y="699645"/>
                  </a:lnTo>
                </a:path>
                <a:path w="9199880" h="4648200">
                  <a:moveTo>
                    <a:pt x="3902156" y="699645"/>
                  </a:moveTo>
                  <a:lnTo>
                    <a:pt x="3877201" y="699645"/>
                  </a:lnTo>
                </a:path>
                <a:path w="9199880" h="4648200">
                  <a:moveTo>
                    <a:pt x="3852245" y="699645"/>
                  </a:moveTo>
                  <a:lnTo>
                    <a:pt x="3827226" y="699645"/>
                  </a:lnTo>
                </a:path>
                <a:path w="9199880" h="4648200">
                  <a:moveTo>
                    <a:pt x="3802207" y="699645"/>
                  </a:moveTo>
                  <a:lnTo>
                    <a:pt x="3777188" y="699645"/>
                  </a:lnTo>
                </a:path>
                <a:path w="9199880" h="4648200">
                  <a:moveTo>
                    <a:pt x="3752233" y="699645"/>
                  </a:moveTo>
                  <a:lnTo>
                    <a:pt x="3727277" y="699645"/>
                  </a:lnTo>
                </a:path>
                <a:path w="9199880" h="4648200">
                  <a:moveTo>
                    <a:pt x="3702258" y="699645"/>
                  </a:moveTo>
                  <a:lnTo>
                    <a:pt x="3677303" y="699645"/>
                  </a:lnTo>
                </a:path>
                <a:path w="9199880" h="4648200">
                  <a:moveTo>
                    <a:pt x="3652284" y="699645"/>
                  </a:moveTo>
                  <a:lnTo>
                    <a:pt x="3627265" y="699645"/>
                  </a:lnTo>
                </a:path>
                <a:path w="9199880" h="4648200">
                  <a:moveTo>
                    <a:pt x="3602309" y="699645"/>
                  </a:moveTo>
                  <a:lnTo>
                    <a:pt x="3577290" y="699645"/>
                  </a:lnTo>
                </a:path>
                <a:path w="9199880" h="4648200">
                  <a:moveTo>
                    <a:pt x="3552335" y="699645"/>
                  </a:moveTo>
                  <a:lnTo>
                    <a:pt x="3527379" y="699645"/>
                  </a:lnTo>
                </a:path>
                <a:path w="9199880" h="4648200">
                  <a:moveTo>
                    <a:pt x="3502360" y="699645"/>
                  </a:moveTo>
                  <a:lnTo>
                    <a:pt x="3477405" y="699645"/>
                  </a:lnTo>
                </a:path>
                <a:path w="9199880" h="4648200">
                  <a:moveTo>
                    <a:pt x="3452386" y="699645"/>
                  </a:moveTo>
                  <a:lnTo>
                    <a:pt x="3427430" y="699645"/>
                  </a:lnTo>
                </a:path>
                <a:path w="9199880" h="4648200">
                  <a:moveTo>
                    <a:pt x="3402411" y="699645"/>
                  </a:moveTo>
                  <a:lnTo>
                    <a:pt x="3377392" y="699645"/>
                  </a:lnTo>
                </a:path>
                <a:path w="9199880" h="4648200">
                  <a:moveTo>
                    <a:pt x="3352437" y="699645"/>
                  </a:moveTo>
                  <a:lnTo>
                    <a:pt x="3327418" y="699645"/>
                  </a:lnTo>
                </a:path>
                <a:path w="9199880" h="4648200">
                  <a:moveTo>
                    <a:pt x="3302462" y="699645"/>
                  </a:moveTo>
                  <a:lnTo>
                    <a:pt x="3277443" y="699645"/>
                  </a:lnTo>
                </a:path>
                <a:path w="9199880" h="4648200">
                  <a:moveTo>
                    <a:pt x="3252488" y="699645"/>
                  </a:moveTo>
                  <a:lnTo>
                    <a:pt x="3227469" y="699645"/>
                  </a:lnTo>
                </a:path>
                <a:path w="9199880" h="4648200">
                  <a:moveTo>
                    <a:pt x="3202513" y="699645"/>
                  </a:moveTo>
                  <a:lnTo>
                    <a:pt x="3177494" y="699645"/>
                  </a:lnTo>
                </a:path>
                <a:path w="9199880" h="4648200">
                  <a:moveTo>
                    <a:pt x="3152539" y="699645"/>
                  </a:moveTo>
                  <a:lnTo>
                    <a:pt x="3127520" y="699645"/>
                  </a:lnTo>
                </a:path>
                <a:path w="9199880" h="4648200">
                  <a:moveTo>
                    <a:pt x="3102564" y="699645"/>
                  </a:moveTo>
                  <a:lnTo>
                    <a:pt x="3077545" y="699645"/>
                  </a:lnTo>
                </a:path>
                <a:path w="9199880" h="4648200">
                  <a:moveTo>
                    <a:pt x="3052590" y="699645"/>
                  </a:moveTo>
                  <a:lnTo>
                    <a:pt x="3027571" y="699645"/>
                  </a:lnTo>
                </a:path>
                <a:path w="9199880" h="4648200">
                  <a:moveTo>
                    <a:pt x="3002615" y="699645"/>
                  </a:moveTo>
                  <a:lnTo>
                    <a:pt x="2977596" y="699645"/>
                  </a:lnTo>
                </a:path>
                <a:path w="9199880" h="4648200">
                  <a:moveTo>
                    <a:pt x="2952577" y="699645"/>
                  </a:moveTo>
                  <a:lnTo>
                    <a:pt x="2927622" y="699645"/>
                  </a:lnTo>
                </a:path>
                <a:path w="9199880" h="4648200">
                  <a:moveTo>
                    <a:pt x="2902666" y="699645"/>
                  </a:moveTo>
                  <a:lnTo>
                    <a:pt x="2877647" y="699645"/>
                  </a:lnTo>
                </a:path>
                <a:path w="9199880" h="4648200">
                  <a:moveTo>
                    <a:pt x="2852667" y="699645"/>
                  </a:moveTo>
                  <a:lnTo>
                    <a:pt x="2827692" y="699645"/>
                  </a:lnTo>
                </a:path>
                <a:path w="9199880" h="4648200">
                  <a:moveTo>
                    <a:pt x="888859" y="699645"/>
                  </a:moveTo>
                  <a:lnTo>
                    <a:pt x="878566" y="699645"/>
                  </a:lnTo>
                </a:path>
                <a:path w="9199880" h="4648200">
                  <a:moveTo>
                    <a:pt x="853585" y="699645"/>
                  </a:moveTo>
                  <a:lnTo>
                    <a:pt x="828604" y="699645"/>
                  </a:lnTo>
                </a:path>
                <a:path w="9199880" h="4648200">
                  <a:moveTo>
                    <a:pt x="803630" y="699645"/>
                  </a:moveTo>
                  <a:lnTo>
                    <a:pt x="778623" y="699645"/>
                  </a:lnTo>
                </a:path>
                <a:path w="9199880" h="4648200">
                  <a:moveTo>
                    <a:pt x="753649" y="699645"/>
                  </a:moveTo>
                  <a:lnTo>
                    <a:pt x="728668" y="699645"/>
                  </a:lnTo>
                </a:path>
                <a:path w="9199880" h="4648200">
                  <a:moveTo>
                    <a:pt x="703693" y="699645"/>
                  </a:moveTo>
                  <a:lnTo>
                    <a:pt x="687520" y="699645"/>
                  </a:lnTo>
                </a:path>
                <a:path w="9199880" h="4648200">
                  <a:moveTo>
                    <a:pt x="9149733" y="749683"/>
                  </a:moveTo>
                  <a:lnTo>
                    <a:pt x="9124777" y="749683"/>
                  </a:lnTo>
                </a:path>
                <a:path w="9199880" h="4648200">
                  <a:moveTo>
                    <a:pt x="9099758" y="749683"/>
                  </a:moveTo>
                  <a:lnTo>
                    <a:pt x="9074739" y="749683"/>
                  </a:lnTo>
                </a:path>
                <a:path w="9199880" h="4648200">
                  <a:moveTo>
                    <a:pt x="9049720" y="749683"/>
                  </a:moveTo>
                  <a:lnTo>
                    <a:pt x="9024765" y="749683"/>
                  </a:lnTo>
                </a:path>
                <a:path w="9199880" h="4648200">
                  <a:moveTo>
                    <a:pt x="8999809" y="749683"/>
                  </a:moveTo>
                  <a:lnTo>
                    <a:pt x="8974790" y="749683"/>
                  </a:lnTo>
                </a:path>
                <a:path w="9199880" h="4648200">
                  <a:moveTo>
                    <a:pt x="8949835" y="749683"/>
                  </a:moveTo>
                  <a:lnTo>
                    <a:pt x="8924816" y="749683"/>
                  </a:lnTo>
                </a:path>
                <a:path w="9199880" h="4648200">
                  <a:moveTo>
                    <a:pt x="8899860" y="749683"/>
                  </a:moveTo>
                  <a:lnTo>
                    <a:pt x="8874841" y="749683"/>
                  </a:lnTo>
                </a:path>
                <a:path w="9199880" h="4648200">
                  <a:moveTo>
                    <a:pt x="8849822" y="749683"/>
                  </a:moveTo>
                  <a:lnTo>
                    <a:pt x="8824867" y="749683"/>
                  </a:lnTo>
                </a:path>
                <a:path w="9199880" h="4648200">
                  <a:moveTo>
                    <a:pt x="8799911" y="749683"/>
                  </a:moveTo>
                  <a:lnTo>
                    <a:pt x="8774892" y="749683"/>
                  </a:lnTo>
                </a:path>
                <a:path w="9199880" h="4648200">
                  <a:moveTo>
                    <a:pt x="8749937" y="749683"/>
                  </a:moveTo>
                  <a:lnTo>
                    <a:pt x="8724918" y="749683"/>
                  </a:lnTo>
                </a:path>
                <a:path w="9199880" h="4648200">
                  <a:moveTo>
                    <a:pt x="8699962" y="749683"/>
                  </a:moveTo>
                  <a:lnTo>
                    <a:pt x="8674943" y="749683"/>
                  </a:lnTo>
                </a:path>
                <a:path w="9199880" h="4648200">
                  <a:moveTo>
                    <a:pt x="8649924" y="749683"/>
                  </a:moveTo>
                  <a:lnTo>
                    <a:pt x="8624969" y="749683"/>
                  </a:lnTo>
                </a:path>
                <a:path w="9199880" h="4648200">
                  <a:moveTo>
                    <a:pt x="8599950" y="749683"/>
                  </a:moveTo>
                  <a:lnTo>
                    <a:pt x="8574994" y="749683"/>
                  </a:lnTo>
                </a:path>
                <a:path w="9199880" h="4648200">
                  <a:moveTo>
                    <a:pt x="8550039" y="749683"/>
                  </a:moveTo>
                  <a:lnTo>
                    <a:pt x="8525020" y="749683"/>
                  </a:lnTo>
                </a:path>
                <a:path w="9199880" h="4648200">
                  <a:moveTo>
                    <a:pt x="8500001" y="749683"/>
                  </a:moveTo>
                  <a:lnTo>
                    <a:pt x="8475045" y="749683"/>
                  </a:lnTo>
                </a:path>
                <a:path w="9199880" h="4648200">
                  <a:moveTo>
                    <a:pt x="8450026" y="749683"/>
                  </a:moveTo>
                  <a:lnTo>
                    <a:pt x="8425071" y="749683"/>
                  </a:lnTo>
                </a:path>
                <a:path w="9199880" h="4648200">
                  <a:moveTo>
                    <a:pt x="8400052" y="749683"/>
                  </a:moveTo>
                  <a:lnTo>
                    <a:pt x="8375096" y="749683"/>
                  </a:lnTo>
                </a:path>
                <a:path w="9199880" h="4648200">
                  <a:moveTo>
                    <a:pt x="8350077" y="749683"/>
                  </a:moveTo>
                  <a:lnTo>
                    <a:pt x="8325122" y="749683"/>
                  </a:lnTo>
                </a:path>
                <a:path w="9199880" h="4648200">
                  <a:moveTo>
                    <a:pt x="8300103" y="749683"/>
                  </a:moveTo>
                  <a:lnTo>
                    <a:pt x="8275147" y="749683"/>
                  </a:lnTo>
                </a:path>
                <a:path w="9199880" h="4648200">
                  <a:moveTo>
                    <a:pt x="8250128" y="749683"/>
                  </a:moveTo>
                  <a:lnTo>
                    <a:pt x="8225173" y="749683"/>
                  </a:lnTo>
                </a:path>
                <a:path w="9199880" h="4648200">
                  <a:moveTo>
                    <a:pt x="8200154" y="749683"/>
                  </a:moveTo>
                  <a:lnTo>
                    <a:pt x="8175198" y="749683"/>
                  </a:lnTo>
                </a:path>
                <a:path w="9199880" h="4648200">
                  <a:moveTo>
                    <a:pt x="8150179" y="749683"/>
                  </a:moveTo>
                  <a:lnTo>
                    <a:pt x="8125224" y="749683"/>
                  </a:lnTo>
                </a:path>
                <a:path w="9199880" h="4648200">
                  <a:moveTo>
                    <a:pt x="8100205" y="749683"/>
                  </a:moveTo>
                  <a:lnTo>
                    <a:pt x="8075249" y="749683"/>
                  </a:lnTo>
                </a:path>
                <a:path w="9199880" h="4648200">
                  <a:moveTo>
                    <a:pt x="8050230" y="749683"/>
                  </a:moveTo>
                  <a:lnTo>
                    <a:pt x="8025211" y="749683"/>
                  </a:lnTo>
                </a:path>
                <a:path w="9199880" h="4648200">
                  <a:moveTo>
                    <a:pt x="8000256" y="749683"/>
                  </a:moveTo>
                  <a:lnTo>
                    <a:pt x="7975237" y="749683"/>
                  </a:lnTo>
                </a:path>
                <a:path w="9199880" h="4648200">
                  <a:moveTo>
                    <a:pt x="7950281" y="749683"/>
                  </a:moveTo>
                  <a:lnTo>
                    <a:pt x="7925326" y="749683"/>
                  </a:lnTo>
                </a:path>
                <a:path w="9199880" h="4648200">
                  <a:moveTo>
                    <a:pt x="7900307" y="749683"/>
                  </a:moveTo>
                  <a:lnTo>
                    <a:pt x="7875351" y="749683"/>
                  </a:lnTo>
                </a:path>
                <a:path w="9199880" h="4648200">
                  <a:moveTo>
                    <a:pt x="7850332" y="749683"/>
                  </a:moveTo>
                  <a:lnTo>
                    <a:pt x="7825313" y="749683"/>
                  </a:lnTo>
                </a:path>
                <a:path w="9199880" h="4648200">
                  <a:moveTo>
                    <a:pt x="7800358" y="749683"/>
                  </a:moveTo>
                  <a:lnTo>
                    <a:pt x="7775339" y="749683"/>
                  </a:lnTo>
                </a:path>
                <a:path w="9199880" h="4648200">
                  <a:moveTo>
                    <a:pt x="7750383" y="749683"/>
                  </a:moveTo>
                  <a:lnTo>
                    <a:pt x="7725364" y="749683"/>
                  </a:lnTo>
                </a:path>
                <a:path w="9199880" h="4648200">
                  <a:moveTo>
                    <a:pt x="7700409" y="749683"/>
                  </a:moveTo>
                  <a:lnTo>
                    <a:pt x="7675390" y="749683"/>
                  </a:lnTo>
                </a:path>
                <a:path w="9199880" h="4648200">
                  <a:moveTo>
                    <a:pt x="7650434" y="749683"/>
                  </a:moveTo>
                  <a:lnTo>
                    <a:pt x="7625415" y="749683"/>
                  </a:lnTo>
                </a:path>
                <a:path w="9199880" h="4648200">
                  <a:moveTo>
                    <a:pt x="7600460" y="749683"/>
                  </a:moveTo>
                  <a:lnTo>
                    <a:pt x="7575441" y="749683"/>
                  </a:lnTo>
                </a:path>
                <a:path w="9199880" h="4648200">
                  <a:moveTo>
                    <a:pt x="7550485" y="749683"/>
                  </a:moveTo>
                  <a:lnTo>
                    <a:pt x="7525466" y="749683"/>
                  </a:lnTo>
                </a:path>
                <a:path w="9199880" h="4648200">
                  <a:moveTo>
                    <a:pt x="7500511" y="749683"/>
                  </a:moveTo>
                  <a:lnTo>
                    <a:pt x="7475492" y="749683"/>
                  </a:lnTo>
                </a:path>
                <a:path w="9199880" h="4648200">
                  <a:moveTo>
                    <a:pt x="7450536" y="749683"/>
                  </a:moveTo>
                  <a:lnTo>
                    <a:pt x="7425517" y="749683"/>
                  </a:lnTo>
                </a:path>
                <a:path w="9199880" h="4648200">
                  <a:moveTo>
                    <a:pt x="7400562" y="749683"/>
                  </a:moveTo>
                  <a:lnTo>
                    <a:pt x="7375543" y="749683"/>
                  </a:lnTo>
                </a:path>
                <a:path w="9199880" h="4648200">
                  <a:moveTo>
                    <a:pt x="7350524" y="749683"/>
                  </a:moveTo>
                  <a:lnTo>
                    <a:pt x="7325568" y="749683"/>
                  </a:lnTo>
                </a:path>
                <a:path w="9199880" h="4648200">
                  <a:moveTo>
                    <a:pt x="7300613" y="749683"/>
                  </a:moveTo>
                  <a:lnTo>
                    <a:pt x="7275594" y="749683"/>
                  </a:lnTo>
                </a:path>
                <a:path w="9199880" h="4648200">
                  <a:moveTo>
                    <a:pt x="7250638" y="749683"/>
                  </a:moveTo>
                  <a:lnTo>
                    <a:pt x="7225619" y="749683"/>
                  </a:lnTo>
                </a:path>
                <a:path w="9199880" h="4648200">
                  <a:moveTo>
                    <a:pt x="7200600" y="749683"/>
                  </a:moveTo>
                  <a:lnTo>
                    <a:pt x="7175645" y="749683"/>
                  </a:lnTo>
                </a:path>
                <a:path w="9199880" h="4648200">
                  <a:moveTo>
                    <a:pt x="7150626" y="749683"/>
                  </a:moveTo>
                  <a:lnTo>
                    <a:pt x="7125670" y="749683"/>
                  </a:lnTo>
                </a:path>
                <a:path w="9199880" h="4648200">
                  <a:moveTo>
                    <a:pt x="7100651" y="749683"/>
                  </a:moveTo>
                  <a:lnTo>
                    <a:pt x="7075696" y="749683"/>
                  </a:lnTo>
                </a:path>
                <a:path w="9199880" h="4648200">
                  <a:moveTo>
                    <a:pt x="7050740" y="749683"/>
                  </a:moveTo>
                  <a:lnTo>
                    <a:pt x="7025721" y="749683"/>
                  </a:lnTo>
                </a:path>
                <a:path w="9199880" h="4648200">
                  <a:moveTo>
                    <a:pt x="7000702" y="749683"/>
                  </a:moveTo>
                  <a:lnTo>
                    <a:pt x="6975747" y="749683"/>
                  </a:lnTo>
                </a:path>
                <a:path w="9199880" h="4648200">
                  <a:moveTo>
                    <a:pt x="6950728" y="749683"/>
                  </a:moveTo>
                  <a:lnTo>
                    <a:pt x="6925772" y="749683"/>
                  </a:lnTo>
                </a:path>
                <a:path w="9199880" h="4648200">
                  <a:moveTo>
                    <a:pt x="6900753" y="749683"/>
                  </a:moveTo>
                  <a:lnTo>
                    <a:pt x="6875798" y="749683"/>
                  </a:lnTo>
                </a:path>
                <a:path w="9199880" h="4648200">
                  <a:moveTo>
                    <a:pt x="6850842" y="749683"/>
                  </a:moveTo>
                  <a:lnTo>
                    <a:pt x="6825823" y="749683"/>
                  </a:lnTo>
                </a:path>
                <a:path w="9199880" h="4648200">
                  <a:moveTo>
                    <a:pt x="6800804" y="749683"/>
                  </a:moveTo>
                  <a:lnTo>
                    <a:pt x="6775785" y="749683"/>
                  </a:lnTo>
                </a:path>
                <a:path w="9199880" h="4648200">
                  <a:moveTo>
                    <a:pt x="6750830" y="749683"/>
                  </a:moveTo>
                  <a:lnTo>
                    <a:pt x="6725874" y="749683"/>
                  </a:lnTo>
                </a:path>
                <a:path w="9199880" h="4648200">
                  <a:moveTo>
                    <a:pt x="6700855" y="749683"/>
                  </a:moveTo>
                  <a:lnTo>
                    <a:pt x="6675900" y="749683"/>
                  </a:lnTo>
                </a:path>
                <a:path w="9199880" h="4648200">
                  <a:moveTo>
                    <a:pt x="6650881" y="749683"/>
                  </a:moveTo>
                  <a:lnTo>
                    <a:pt x="6625925" y="749683"/>
                  </a:lnTo>
                </a:path>
                <a:path w="9199880" h="4648200">
                  <a:moveTo>
                    <a:pt x="6600906" y="749683"/>
                  </a:moveTo>
                  <a:lnTo>
                    <a:pt x="6575887" y="749683"/>
                  </a:lnTo>
                </a:path>
                <a:path w="9199880" h="4648200">
                  <a:moveTo>
                    <a:pt x="6550932" y="749683"/>
                  </a:moveTo>
                  <a:lnTo>
                    <a:pt x="6525976" y="749683"/>
                  </a:lnTo>
                </a:path>
                <a:path w="9199880" h="4648200">
                  <a:moveTo>
                    <a:pt x="6500957" y="749683"/>
                  </a:moveTo>
                  <a:lnTo>
                    <a:pt x="6475938" y="749683"/>
                  </a:lnTo>
                </a:path>
                <a:path w="9199880" h="4648200">
                  <a:moveTo>
                    <a:pt x="6450983" y="749683"/>
                  </a:moveTo>
                  <a:lnTo>
                    <a:pt x="6426027" y="749683"/>
                  </a:lnTo>
                </a:path>
                <a:path w="9199880" h="4648200">
                  <a:moveTo>
                    <a:pt x="6401008" y="749683"/>
                  </a:moveTo>
                  <a:lnTo>
                    <a:pt x="6376053" y="749683"/>
                  </a:lnTo>
                </a:path>
                <a:path w="9199880" h="4648200">
                  <a:moveTo>
                    <a:pt x="6351034" y="749683"/>
                  </a:moveTo>
                  <a:lnTo>
                    <a:pt x="6326015" y="749683"/>
                  </a:lnTo>
                </a:path>
                <a:path w="9199880" h="4648200">
                  <a:moveTo>
                    <a:pt x="6301059" y="749683"/>
                  </a:moveTo>
                  <a:lnTo>
                    <a:pt x="6276040" y="749683"/>
                  </a:lnTo>
                </a:path>
                <a:path w="9199880" h="4648200">
                  <a:moveTo>
                    <a:pt x="6251085" y="749683"/>
                  </a:moveTo>
                  <a:lnTo>
                    <a:pt x="6226066" y="749683"/>
                  </a:lnTo>
                </a:path>
                <a:path w="9199880" h="4648200">
                  <a:moveTo>
                    <a:pt x="6201110" y="749683"/>
                  </a:moveTo>
                  <a:lnTo>
                    <a:pt x="6176155" y="749683"/>
                  </a:lnTo>
                </a:path>
                <a:path w="9199880" h="4648200">
                  <a:moveTo>
                    <a:pt x="6151072" y="749683"/>
                  </a:moveTo>
                  <a:lnTo>
                    <a:pt x="6126117" y="749683"/>
                  </a:lnTo>
                </a:path>
                <a:path w="9199880" h="4648200">
                  <a:moveTo>
                    <a:pt x="6101161" y="749683"/>
                  </a:moveTo>
                  <a:lnTo>
                    <a:pt x="6076142" y="749683"/>
                  </a:lnTo>
                </a:path>
                <a:path w="9199880" h="4648200">
                  <a:moveTo>
                    <a:pt x="6051187" y="749683"/>
                  </a:moveTo>
                  <a:lnTo>
                    <a:pt x="6026168" y="749683"/>
                  </a:lnTo>
                </a:path>
                <a:path w="9199880" h="4648200">
                  <a:moveTo>
                    <a:pt x="6001212" y="749683"/>
                  </a:moveTo>
                  <a:lnTo>
                    <a:pt x="5976193" y="749683"/>
                  </a:lnTo>
                </a:path>
                <a:path w="9199880" h="4648200">
                  <a:moveTo>
                    <a:pt x="5951174" y="749683"/>
                  </a:moveTo>
                  <a:lnTo>
                    <a:pt x="5926219" y="749683"/>
                  </a:lnTo>
                </a:path>
                <a:path w="9199880" h="4648200">
                  <a:moveTo>
                    <a:pt x="5901263" y="749683"/>
                  </a:moveTo>
                  <a:lnTo>
                    <a:pt x="5876244" y="749683"/>
                  </a:lnTo>
                </a:path>
                <a:path w="9199880" h="4648200">
                  <a:moveTo>
                    <a:pt x="5851289" y="749683"/>
                  </a:moveTo>
                  <a:lnTo>
                    <a:pt x="5826270" y="749683"/>
                  </a:lnTo>
                </a:path>
                <a:path w="9199880" h="4648200">
                  <a:moveTo>
                    <a:pt x="5801314" y="749683"/>
                  </a:moveTo>
                  <a:lnTo>
                    <a:pt x="5776295" y="749683"/>
                  </a:lnTo>
                </a:path>
                <a:path w="9199880" h="4648200">
                  <a:moveTo>
                    <a:pt x="5751340" y="749683"/>
                  </a:moveTo>
                  <a:lnTo>
                    <a:pt x="5726321" y="749683"/>
                  </a:lnTo>
                </a:path>
                <a:path w="9199880" h="4648200">
                  <a:moveTo>
                    <a:pt x="5701302" y="749683"/>
                  </a:moveTo>
                  <a:lnTo>
                    <a:pt x="5676346" y="749683"/>
                  </a:lnTo>
                </a:path>
                <a:path w="9199880" h="4648200">
                  <a:moveTo>
                    <a:pt x="5651327" y="749683"/>
                  </a:moveTo>
                  <a:lnTo>
                    <a:pt x="5626372" y="749683"/>
                  </a:lnTo>
                </a:path>
                <a:path w="9199880" h="4648200">
                  <a:moveTo>
                    <a:pt x="5601353" y="749683"/>
                  </a:moveTo>
                  <a:lnTo>
                    <a:pt x="5576397" y="749683"/>
                  </a:lnTo>
                </a:path>
                <a:path w="9199880" h="4648200">
                  <a:moveTo>
                    <a:pt x="5551442" y="749683"/>
                  </a:moveTo>
                  <a:lnTo>
                    <a:pt x="5526423" y="749683"/>
                  </a:lnTo>
                </a:path>
                <a:path w="9199880" h="4648200">
                  <a:moveTo>
                    <a:pt x="5501404" y="749683"/>
                  </a:moveTo>
                  <a:lnTo>
                    <a:pt x="5476448" y="749683"/>
                  </a:lnTo>
                </a:path>
                <a:path w="9199880" h="4648200">
                  <a:moveTo>
                    <a:pt x="5451429" y="749683"/>
                  </a:moveTo>
                  <a:lnTo>
                    <a:pt x="5426474" y="749683"/>
                  </a:lnTo>
                </a:path>
                <a:path w="9199880" h="4648200">
                  <a:moveTo>
                    <a:pt x="5401455" y="749683"/>
                  </a:moveTo>
                  <a:lnTo>
                    <a:pt x="5376499" y="749683"/>
                  </a:lnTo>
                </a:path>
                <a:path w="9199880" h="4648200">
                  <a:moveTo>
                    <a:pt x="5351544" y="749683"/>
                  </a:moveTo>
                  <a:lnTo>
                    <a:pt x="5326525" y="749683"/>
                  </a:lnTo>
                </a:path>
                <a:path w="9199880" h="4648200">
                  <a:moveTo>
                    <a:pt x="5301506" y="749683"/>
                  </a:moveTo>
                  <a:lnTo>
                    <a:pt x="5276487" y="749683"/>
                  </a:lnTo>
                </a:path>
                <a:path w="9199880" h="4648200">
                  <a:moveTo>
                    <a:pt x="5251531" y="749683"/>
                  </a:moveTo>
                  <a:lnTo>
                    <a:pt x="5226576" y="749683"/>
                  </a:lnTo>
                </a:path>
                <a:path w="9199880" h="4648200">
                  <a:moveTo>
                    <a:pt x="5201557" y="749683"/>
                  </a:moveTo>
                  <a:lnTo>
                    <a:pt x="5176601" y="749683"/>
                  </a:lnTo>
                </a:path>
                <a:path w="9199880" h="4648200">
                  <a:moveTo>
                    <a:pt x="5151582" y="749683"/>
                  </a:moveTo>
                  <a:lnTo>
                    <a:pt x="5126627" y="749683"/>
                  </a:lnTo>
                </a:path>
                <a:path w="9199880" h="4648200">
                  <a:moveTo>
                    <a:pt x="5101608" y="749683"/>
                  </a:moveTo>
                  <a:lnTo>
                    <a:pt x="5076589" y="749683"/>
                  </a:lnTo>
                </a:path>
                <a:path w="9199880" h="4648200">
                  <a:moveTo>
                    <a:pt x="5051633" y="749683"/>
                  </a:moveTo>
                  <a:lnTo>
                    <a:pt x="5026678" y="749683"/>
                  </a:lnTo>
                </a:path>
                <a:path w="9199880" h="4648200">
                  <a:moveTo>
                    <a:pt x="5001659" y="749683"/>
                  </a:moveTo>
                  <a:lnTo>
                    <a:pt x="4976640" y="749683"/>
                  </a:lnTo>
                </a:path>
                <a:path w="9199880" h="4648200">
                  <a:moveTo>
                    <a:pt x="4951684" y="749683"/>
                  </a:moveTo>
                  <a:lnTo>
                    <a:pt x="4926729" y="749683"/>
                  </a:lnTo>
                </a:path>
                <a:path w="9199880" h="4648200">
                  <a:moveTo>
                    <a:pt x="4901710" y="749683"/>
                  </a:moveTo>
                  <a:lnTo>
                    <a:pt x="4876691" y="749683"/>
                  </a:lnTo>
                </a:path>
                <a:path w="9199880" h="4648200">
                  <a:moveTo>
                    <a:pt x="4851735" y="749683"/>
                  </a:moveTo>
                  <a:lnTo>
                    <a:pt x="4826716" y="749683"/>
                  </a:lnTo>
                </a:path>
                <a:path w="9199880" h="4648200">
                  <a:moveTo>
                    <a:pt x="4801761" y="749683"/>
                  </a:moveTo>
                  <a:lnTo>
                    <a:pt x="4776742" y="749683"/>
                  </a:lnTo>
                </a:path>
                <a:path w="9199880" h="4648200">
                  <a:moveTo>
                    <a:pt x="4751786" y="749683"/>
                  </a:moveTo>
                  <a:lnTo>
                    <a:pt x="4726767" y="749683"/>
                  </a:lnTo>
                </a:path>
                <a:path w="9199880" h="4648200">
                  <a:moveTo>
                    <a:pt x="4701812" y="749683"/>
                  </a:moveTo>
                  <a:lnTo>
                    <a:pt x="4676793" y="749683"/>
                  </a:lnTo>
                </a:path>
                <a:path w="9199880" h="4648200">
                  <a:moveTo>
                    <a:pt x="4651774" y="749683"/>
                  </a:moveTo>
                  <a:lnTo>
                    <a:pt x="4626818" y="749683"/>
                  </a:lnTo>
                </a:path>
                <a:path w="9199880" h="4648200">
                  <a:moveTo>
                    <a:pt x="4601863" y="749683"/>
                  </a:moveTo>
                  <a:lnTo>
                    <a:pt x="4576844" y="749683"/>
                  </a:lnTo>
                </a:path>
                <a:path w="9199880" h="4648200">
                  <a:moveTo>
                    <a:pt x="4551888" y="749683"/>
                  </a:moveTo>
                  <a:lnTo>
                    <a:pt x="4526869" y="749683"/>
                  </a:lnTo>
                </a:path>
                <a:path w="9199880" h="4648200">
                  <a:moveTo>
                    <a:pt x="4501914" y="749683"/>
                  </a:moveTo>
                  <a:lnTo>
                    <a:pt x="4476958" y="749683"/>
                  </a:lnTo>
                </a:path>
                <a:path w="9199880" h="4648200">
                  <a:moveTo>
                    <a:pt x="4451876" y="749683"/>
                  </a:moveTo>
                  <a:lnTo>
                    <a:pt x="4426920" y="749683"/>
                  </a:lnTo>
                </a:path>
                <a:path w="9199880" h="4648200">
                  <a:moveTo>
                    <a:pt x="4401965" y="749683"/>
                  </a:moveTo>
                  <a:lnTo>
                    <a:pt x="4376946" y="749683"/>
                  </a:lnTo>
                </a:path>
                <a:path w="9199880" h="4648200">
                  <a:moveTo>
                    <a:pt x="4351990" y="749683"/>
                  </a:moveTo>
                  <a:lnTo>
                    <a:pt x="4326971" y="749683"/>
                  </a:lnTo>
                </a:path>
                <a:path w="9199880" h="4648200">
                  <a:moveTo>
                    <a:pt x="4302016" y="749683"/>
                  </a:moveTo>
                  <a:lnTo>
                    <a:pt x="4276997" y="749683"/>
                  </a:lnTo>
                </a:path>
                <a:path w="9199880" h="4648200">
                  <a:moveTo>
                    <a:pt x="4251978" y="749683"/>
                  </a:moveTo>
                  <a:lnTo>
                    <a:pt x="4227022" y="749683"/>
                  </a:lnTo>
                </a:path>
                <a:path w="9199880" h="4648200">
                  <a:moveTo>
                    <a:pt x="4202003" y="749683"/>
                  </a:moveTo>
                  <a:lnTo>
                    <a:pt x="4177048" y="749683"/>
                  </a:lnTo>
                </a:path>
                <a:path w="9199880" h="4648200">
                  <a:moveTo>
                    <a:pt x="4152092" y="749683"/>
                  </a:moveTo>
                  <a:lnTo>
                    <a:pt x="4127073" y="749683"/>
                  </a:lnTo>
                </a:path>
                <a:path w="9199880" h="4648200">
                  <a:moveTo>
                    <a:pt x="4102054" y="749683"/>
                  </a:moveTo>
                  <a:lnTo>
                    <a:pt x="4077099" y="749683"/>
                  </a:lnTo>
                </a:path>
                <a:path w="9199880" h="4648200">
                  <a:moveTo>
                    <a:pt x="4052080" y="749683"/>
                  </a:moveTo>
                  <a:lnTo>
                    <a:pt x="4027124" y="749683"/>
                  </a:lnTo>
                </a:path>
                <a:path w="9199880" h="4648200">
                  <a:moveTo>
                    <a:pt x="4002105" y="749683"/>
                  </a:moveTo>
                  <a:lnTo>
                    <a:pt x="3977150" y="749683"/>
                  </a:lnTo>
                </a:path>
                <a:path w="9199880" h="4648200">
                  <a:moveTo>
                    <a:pt x="3952131" y="749683"/>
                  </a:moveTo>
                  <a:lnTo>
                    <a:pt x="3927175" y="749683"/>
                  </a:lnTo>
                </a:path>
                <a:path w="9199880" h="4648200">
                  <a:moveTo>
                    <a:pt x="3902156" y="749683"/>
                  </a:moveTo>
                  <a:lnTo>
                    <a:pt x="3877201" y="749683"/>
                  </a:lnTo>
                </a:path>
                <a:path w="9199880" h="4648200">
                  <a:moveTo>
                    <a:pt x="3852245" y="749683"/>
                  </a:moveTo>
                  <a:lnTo>
                    <a:pt x="3827226" y="749683"/>
                  </a:lnTo>
                </a:path>
                <a:path w="9199880" h="4648200">
                  <a:moveTo>
                    <a:pt x="3802207" y="749683"/>
                  </a:moveTo>
                  <a:lnTo>
                    <a:pt x="3777188" y="749683"/>
                  </a:lnTo>
                </a:path>
                <a:path w="9199880" h="4648200">
                  <a:moveTo>
                    <a:pt x="3752233" y="749683"/>
                  </a:moveTo>
                  <a:lnTo>
                    <a:pt x="3727277" y="749683"/>
                  </a:lnTo>
                </a:path>
                <a:path w="9199880" h="4648200">
                  <a:moveTo>
                    <a:pt x="3702258" y="749683"/>
                  </a:moveTo>
                  <a:lnTo>
                    <a:pt x="3677303" y="749683"/>
                  </a:lnTo>
                </a:path>
                <a:path w="9199880" h="4648200">
                  <a:moveTo>
                    <a:pt x="3652284" y="749683"/>
                  </a:moveTo>
                  <a:lnTo>
                    <a:pt x="3627265" y="749683"/>
                  </a:lnTo>
                </a:path>
                <a:path w="9199880" h="4648200">
                  <a:moveTo>
                    <a:pt x="3602309" y="749683"/>
                  </a:moveTo>
                  <a:lnTo>
                    <a:pt x="3577290" y="749683"/>
                  </a:lnTo>
                </a:path>
                <a:path w="9199880" h="4648200">
                  <a:moveTo>
                    <a:pt x="3552335" y="749683"/>
                  </a:moveTo>
                  <a:lnTo>
                    <a:pt x="3527379" y="749683"/>
                  </a:lnTo>
                </a:path>
                <a:path w="9199880" h="4648200">
                  <a:moveTo>
                    <a:pt x="3502360" y="749683"/>
                  </a:moveTo>
                  <a:lnTo>
                    <a:pt x="3477405" y="749683"/>
                  </a:lnTo>
                </a:path>
                <a:path w="9199880" h="4648200">
                  <a:moveTo>
                    <a:pt x="3452386" y="749683"/>
                  </a:moveTo>
                  <a:lnTo>
                    <a:pt x="3427430" y="749683"/>
                  </a:lnTo>
                </a:path>
                <a:path w="9199880" h="4648200">
                  <a:moveTo>
                    <a:pt x="3402411" y="749683"/>
                  </a:moveTo>
                  <a:lnTo>
                    <a:pt x="3377392" y="749683"/>
                  </a:lnTo>
                </a:path>
                <a:path w="9199880" h="4648200">
                  <a:moveTo>
                    <a:pt x="3352437" y="749683"/>
                  </a:moveTo>
                  <a:lnTo>
                    <a:pt x="3327418" y="749683"/>
                  </a:lnTo>
                </a:path>
                <a:path w="9199880" h="4648200">
                  <a:moveTo>
                    <a:pt x="3302462" y="749683"/>
                  </a:moveTo>
                  <a:lnTo>
                    <a:pt x="3277443" y="749683"/>
                  </a:lnTo>
                </a:path>
                <a:path w="9199880" h="4648200">
                  <a:moveTo>
                    <a:pt x="3252488" y="749683"/>
                  </a:moveTo>
                  <a:lnTo>
                    <a:pt x="3227469" y="749683"/>
                  </a:lnTo>
                </a:path>
                <a:path w="9199880" h="4648200">
                  <a:moveTo>
                    <a:pt x="3202513" y="749683"/>
                  </a:moveTo>
                  <a:lnTo>
                    <a:pt x="3177494" y="749683"/>
                  </a:lnTo>
                </a:path>
                <a:path w="9199880" h="4648200">
                  <a:moveTo>
                    <a:pt x="3152539" y="749683"/>
                  </a:moveTo>
                  <a:lnTo>
                    <a:pt x="3127520" y="749683"/>
                  </a:lnTo>
                </a:path>
                <a:path w="9199880" h="4648200">
                  <a:moveTo>
                    <a:pt x="3102564" y="749683"/>
                  </a:moveTo>
                  <a:lnTo>
                    <a:pt x="3077545" y="749683"/>
                  </a:lnTo>
                </a:path>
                <a:path w="9199880" h="4648200">
                  <a:moveTo>
                    <a:pt x="3052590" y="749683"/>
                  </a:moveTo>
                  <a:lnTo>
                    <a:pt x="3027571" y="749683"/>
                  </a:lnTo>
                </a:path>
                <a:path w="9199880" h="4648200">
                  <a:moveTo>
                    <a:pt x="3002615" y="749683"/>
                  </a:moveTo>
                  <a:lnTo>
                    <a:pt x="2977596" y="749683"/>
                  </a:lnTo>
                </a:path>
                <a:path w="9199880" h="4648200">
                  <a:moveTo>
                    <a:pt x="2952577" y="749683"/>
                  </a:moveTo>
                  <a:lnTo>
                    <a:pt x="2927622" y="749683"/>
                  </a:lnTo>
                </a:path>
                <a:path w="9199880" h="4648200">
                  <a:moveTo>
                    <a:pt x="2902666" y="749683"/>
                  </a:moveTo>
                  <a:lnTo>
                    <a:pt x="2877647" y="749683"/>
                  </a:lnTo>
                </a:path>
                <a:path w="9199880" h="4648200">
                  <a:moveTo>
                    <a:pt x="2852667" y="749683"/>
                  </a:moveTo>
                  <a:lnTo>
                    <a:pt x="2827692" y="749683"/>
                  </a:lnTo>
                </a:path>
                <a:path w="9199880" h="4648200">
                  <a:moveTo>
                    <a:pt x="888859" y="749683"/>
                  </a:moveTo>
                  <a:lnTo>
                    <a:pt x="878566" y="749683"/>
                  </a:lnTo>
                </a:path>
                <a:path w="9199880" h="4648200">
                  <a:moveTo>
                    <a:pt x="853585" y="749683"/>
                  </a:moveTo>
                  <a:lnTo>
                    <a:pt x="828604" y="749683"/>
                  </a:lnTo>
                </a:path>
                <a:path w="9199880" h="4648200">
                  <a:moveTo>
                    <a:pt x="803630" y="749683"/>
                  </a:moveTo>
                  <a:lnTo>
                    <a:pt x="778623" y="749683"/>
                  </a:lnTo>
                </a:path>
                <a:path w="9199880" h="4648200">
                  <a:moveTo>
                    <a:pt x="753649" y="749683"/>
                  </a:moveTo>
                  <a:lnTo>
                    <a:pt x="728668" y="749683"/>
                  </a:lnTo>
                </a:path>
                <a:path w="9199880" h="4648200">
                  <a:moveTo>
                    <a:pt x="703693" y="749683"/>
                  </a:moveTo>
                  <a:lnTo>
                    <a:pt x="687520" y="749683"/>
                  </a:lnTo>
                </a:path>
                <a:path w="9199880" h="4648200">
                  <a:moveTo>
                    <a:pt x="9149733" y="799657"/>
                  </a:moveTo>
                  <a:lnTo>
                    <a:pt x="9124777" y="799657"/>
                  </a:lnTo>
                </a:path>
                <a:path w="9199880" h="4648200">
                  <a:moveTo>
                    <a:pt x="9099758" y="799657"/>
                  </a:moveTo>
                  <a:lnTo>
                    <a:pt x="9074739" y="799657"/>
                  </a:lnTo>
                </a:path>
                <a:path w="9199880" h="4648200">
                  <a:moveTo>
                    <a:pt x="9049720" y="799657"/>
                  </a:moveTo>
                  <a:lnTo>
                    <a:pt x="9024765" y="799657"/>
                  </a:lnTo>
                </a:path>
                <a:path w="9199880" h="4648200">
                  <a:moveTo>
                    <a:pt x="8999809" y="799657"/>
                  </a:moveTo>
                  <a:lnTo>
                    <a:pt x="8974790" y="799657"/>
                  </a:lnTo>
                </a:path>
                <a:path w="9199880" h="4648200">
                  <a:moveTo>
                    <a:pt x="8949835" y="799657"/>
                  </a:moveTo>
                  <a:lnTo>
                    <a:pt x="8924816" y="799657"/>
                  </a:lnTo>
                </a:path>
                <a:path w="9199880" h="4648200">
                  <a:moveTo>
                    <a:pt x="8899860" y="799657"/>
                  </a:moveTo>
                  <a:lnTo>
                    <a:pt x="8874841" y="799657"/>
                  </a:lnTo>
                </a:path>
                <a:path w="9199880" h="4648200">
                  <a:moveTo>
                    <a:pt x="8849822" y="799657"/>
                  </a:moveTo>
                  <a:lnTo>
                    <a:pt x="8824867" y="799657"/>
                  </a:lnTo>
                </a:path>
                <a:path w="9199880" h="4648200">
                  <a:moveTo>
                    <a:pt x="8799911" y="799657"/>
                  </a:moveTo>
                  <a:lnTo>
                    <a:pt x="8774892" y="799657"/>
                  </a:lnTo>
                </a:path>
                <a:path w="9199880" h="4648200">
                  <a:moveTo>
                    <a:pt x="8749937" y="799657"/>
                  </a:moveTo>
                  <a:lnTo>
                    <a:pt x="8724918" y="799657"/>
                  </a:lnTo>
                </a:path>
                <a:path w="9199880" h="4648200">
                  <a:moveTo>
                    <a:pt x="8699962" y="799657"/>
                  </a:moveTo>
                  <a:lnTo>
                    <a:pt x="8674943" y="799657"/>
                  </a:lnTo>
                </a:path>
                <a:path w="9199880" h="4648200">
                  <a:moveTo>
                    <a:pt x="8649924" y="799657"/>
                  </a:moveTo>
                  <a:lnTo>
                    <a:pt x="8624969" y="799657"/>
                  </a:lnTo>
                </a:path>
                <a:path w="9199880" h="4648200">
                  <a:moveTo>
                    <a:pt x="8599950" y="799657"/>
                  </a:moveTo>
                  <a:lnTo>
                    <a:pt x="8574994" y="799657"/>
                  </a:lnTo>
                </a:path>
                <a:path w="9199880" h="4648200">
                  <a:moveTo>
                    <a:pt x="8550039" y="799657"/>
                  </a:moveTo>
                  <a:lnTo>
                    <a:pt x="8525020" y="799657"/>
                  </a:lnTo>
                </a:path>
                <a:path w="9199880" h="4648200">
                  <a:moveTo>
                    <a:pt x="8500001" y="799657"/>
                  </a:moveTo>
                  <a:lnTo>
                    <a:pt x="8475045" y="799657"/>
                  </a:lnTo>
                </a:path>
                <a:path w="9199880" h="4648200">
                  <a:moveTo>
                    <a:pt x="8450026" y="799657"/>
                  </a:moveTo>
                  <a:lnTo>
                    <a:pt x="8425071" y="799657"/>
                  </a:lnTo>
                </a:path>
                <a:path w="9199880" h="4648200">
                  <a:moveTo>
                    <a:pt x="8400052" y="799657"/>
                  </a:moveTo>
                  <a:lnTo>
                    <a:pt x="8375096" y="799657"/>
                  </a:lnTo>
                </a:path>
                <a:path w="9199880" h="4648200">
                  <a:moveTo>
                    <a:pt x="8350077" y="799657"/>
                  </a:moveTo>
                  <a:lnTo>
                    <a:pt x="8325122" y="799657"/>
                  </a:lnTo>
                </a:path>
                <a:path w="9199880" h="4648200">
                  <a:moveTo>
                    <a:pt x="8300103" y="799657"/>
                  </a:moveTo>
                  <a:lnTo>
                    <a:pt x="8275147" y="799657"/>
                  </a:lnTo>
                </a:path>
                <a:path w="9199880" h="4648200">
                  <a:moveTo>
                    <a:pt x="8250128" y="799657"/>
                  </a:moveTo>
                  <a:lnTo>
                    <a:pt x="8225173" y="799657"/>
                  </a:lnTo>
                </a:path>
                <a:path w="9199880" h="4648200">
                  <a:moveTo>
                    <a:pt x="8200154" y="799657"/>
                  </a:moveTo>
                  <a:lnTo>
                    <a:pt x="8175198" y="799657"/>
                  </a:lnTo>
                </a:path>
                <a:path w="9199880" h="4648200">
                  <a:moveTo>
                    <a:pt x="8150179" y="799657"/>
                  </a:moveTo>
                  <a:lnTo>
                    <a:pt x="8125224" y="799657"/>
                  </a:lnTo>
                </a:path>
                <a:path w="9199880" h="4648200">
                  <a:moveTo>
                    <a:pt x="8100205" y="799657"/>
                  </a:moveTo>
                  <a:lnTo>
                    <a:pt x="8075249" y="799657"/>
                  </a:lnTo>
                </a:path>
                <a:path w="9199880" h="4648200">
                  <a:moveTo>
                    <a:pt x="8050230" y="799657"/>
                  </a:moveTo>
                  <a:lnTo>
                    <a:pt x="8025211" y="799657"/>
                  </a:lnTo>
                </a:path>
                <a:path w="9199880" h="4648200">
                  <a:moveTo>
                    <a:pt x="8000256" y="799657"/>
                  </a:moveTo>
                  <a:lnTo>
                    <a:pt x="7975237" y="799657"/>
                  </a:lnTo>
                </a:path>
                <a:path w="9199880" h="4648200">
                  <a:moveTo>
                    <a:pt x="7950281" y="799657"/>
                  </a:moveTo>
                  <a:lnTo>
                    <a:pt x="7925326" y="799657"/>
                  </a:lnTo>
                </a:path>
                <a:path w="9199880" h="4648200">
                  <a:moveTo>
                    <a:pt x="7900307" y="799657"/>
                  </a:moveTo>
                  <a:lnTo>
                    <a:pt x="7875351" y="799657"/>
                  </a:lnTo>
                </a:path>
                <a:path w="9199880" h="4648200">
                  <a:moveTo>
                    <a:pt x="7850332" y="799657"/>
                  </a:moveTo>
                  <a:lnTo>
                    <a:pt x="7825313" y="799657"/>
                  </a:lnTo>
                </a:path>
                <a:path w="9199880" h="4648200">
                  <a:moveTo>
                    <a:pt x="7800358" y="799657"/>
                  </a:moveTo>
                  <a:lnTo>
                    <a:pt x="7775339" y="799657"/>
                  </a:lnTo>
                </a:path>
                <a:path w="9199880" h="4648200">
                  <a:moveTo>
                    <a:pt x="7750383" y="799657"/>
                  </a:moveTo>
                  <a:lnTo>
                    <a:pt x="7725364" y="799657"/>
                  </a:lnTo>
                </a:path>
                <a:path w="9199880" h="4648200">
                  <a:moveTo>
                    <a:pt x="7700409" y="799657"/>
                  </a:moveTo>
                  <a:lnTo>
                    <a:pt x="7675390" y="799657"/>
                  </a:lnTo>
                </a:path>
                <a:path w="9199880" h="4648200">
                  <a:moveTo>
                    <a:pt x="7650434" y="799657"/>
                  </a:moveTo>
                  <a:lnTo>
                    <a:pt x="7625415" y="799657"/>
                  </a:lnTo>
                </a:path>
                <a:path w="9199880" h="4648200">
                  <a:moveTo>
                    <a:pt x="7600460" y="799657"/>
                  </a:moveTo>
                  <a:lnTo>
                    <a:pt x="7575441" y="799657"/>
                  </a:lnTo>
                </a:path>
                <a:path w="9199880" h="4648200">
                  <a:moveTo>
                    <a:pt x="7550485" y="799657"/>
                  </a:moveTo>
                  <a:lnTo>
                    <a:pt x="7525466" y="799657"/>
                  </a:lnTo>
                </a:path>
                <a:path w="9199880" h="4648200">
                  <a:moveTo>
                    <a:pt x="7500511" y="799657"/>
                  </a:moveTo>
                  <a:lnTo>
                    <a:pt x="7475492" y="799657"/>
                  </a:lnTo>
                </a:path>
                <a:path w="9199880" h="4648200">
                  <a:moveTo>
                    <a:pt x="7450536" y="799657"/>
                  </a:moveTo>
                  <a:lnTo>
                    <a:pt x="7425517" y="799657"/>
                  </a:lnTo>
                </a:path>
                <a:path w="9199880" h="4648200">
                  <a:moveTo>
                    <a:pt x="7400562" y="799657"/>
                  </a:moveTo>
                  <a:lnTo>
                    <a:pt x="7375543" y="799657"/>
                  </a:lnTo>
                </a:path>
                <a:path w="9199880" h="4648200">
                  <a:moveTo>
                    <a:pt x="7350524" y="799657"/>
                  </a:moveTo>
                  <a:lnTo>
                    <a:pt x="7325568" y="799657"/>
                  </a:lnTo>
                </a:path>
                <a:path w="9199880" h="4648200">
                  <a:moveTo>
                    <a:pt x="7300613" y="799657"/>
                  </a:moveTo>
                  <a:lnTo>
                    <a:pt x="7275594" y="799657"/>
                  </a:lnTo>
                </a:path>
                <a:path w="9199880" h="4648200">
                  <a:moveTo>
                    <a:pt x="7250638" y="799657"/>
                  </a:moveTo>
                  <a:lnTo>
                    <a:pt x="7225619" y="799657"/>
                  </a:lnTo>
                </a:path>
                <a:path w="9199880" h="4648200">
                  <a:moveTo>
                    <a:pt x="7200600" y="799657"/>
                  </a:moveTo>
                  <a:lnTo>
                    <a:pt x="7175645" y="799657"/>
                  </a:lnTo>
                </a:path>
                <a:path w="9199880" h="4648200">
                  <a:moveTo>
                    <a:pt x="7150626" y="799657"/>
                  </a:moveTo>
                  <a:lnTo>
                    <a:pt x="7125670" y="799657"/>
                  </a:lnTo>
                </a:path>
                <a:path w="9199880" h="4648200">
                  <a:moveTo>
                    <a:pt x="7100651" y="799657"/>
                  </a:moveTo>
                  <a:lnTo>
                    <a:pt x="7075696" y="799657"/>
                  </a:lnTo>
                </a:path>
                <a:path w="9199880" h="4648200">
                  <a:moveTo>
                    <a:pt x="7050740" y="799657"/>
                  </a:moveTo>
                  <a:lnTo>
                    <a:pt x="7025721" y="799657"/>
                  </a:lnTo>
                </a:path>
                <a:path w="9199880" h="4648200">
                  <a:moveTo>
                    <a:pt x="7000702" y="799657"/>
                  </a:moveTo>
                  <a:lnTo>
                    <a:pt x="6975747" y="799657"/>
                  </a:lnTo>
                </a:path>
                <a:path w="9199880" h="4648200">
                  <a:moveTo>
                    <a:pt x="6950728" y="799657"/>
                  </a:moveTo>
                  <a:lnTo>
                    <a:pt x="6925772" y="799657"/>
                  </a:lnTo>
                </a:path>
                <a:path w="9199880" h="4648200">
                  <a:moveTo>
                    <a:pt x="6900753" y="799657"/>
                  </a:moveTo>
                  <a:lnTo>
                    <a:pt x="6875798" y="799657"/>
                  </a:lnTo>
                </a:path>
                <a:path w="9199880" h="4648200">
                  <a:moveTo>
                    <a:pt x="6850842" y="799657"/>
                  </a:moveTo>
                  <a:lnTo>
                    <a:pt x="6825823" y="799657"/>
                  </a:lnTo>
                </a:path>
                <a:path w="9199880" h="4648200">
                  <a:moveTo>
                    <a:pt x="6800804" y="799657"/>
                  </a:moveTo>
                  <a:lnTo>
                    <a:pt x="6775785" y="799657"/>
                  </a:lnTo>
                </a:path>
                <a:path w="9199880" h="4648200">
                  <a:moveTo>
                    <a:pt x="6750830" y="799657"/>
                  </a:moveTo>
                  <a:lnTo>
                    <a:pt x="6725874" y="799657"/>
                  </a:lnTo>
                </a:path>
                <a:path w="9199880" h="4648200">
                  <a:moveTo>
                    <a:pt x="6700855" y="799657"/>
                  </a:moveTo>
                  <a:lnTo>
                    <a:pt x="6675900" y="799657"/>
                  </a:lnTo>
                </a:path>
                <a:path w="9199880" h="4648200">
                  <a:moveTo>
                    <a:pt x="6650881" y="799657"/>
                  </a:moveTo>
                  <a:lnTo>
                    <a:pt x="6625925" y="799657"/>
                  </a:lnTo>
                </a:path>
                <a:path w="9199880" h="4648200">
                  <a:moveTo>
                    <a:pt x="6600906" y="799657"/>
                  </a:moveTo>
                  <a:lnTo>
                    <a:pt x="6575887" y="799657"/>
                  </a:lnTo>
                </a:path>
                <a:path w="9199880" h="4648200">
                  <a:moveTo>
                    <a:pt x="6550932" y="799657"/>
                  </a:moveTo>
                  <a:lnTo>
                    <a:pt x="6525976" y="799657"/>
                  </a:lnTo>
                </a:path>
                <a:path w="9199880" h="4648200">
                  <a:moveTo>
                    <a:pt x="6500957" y="799657"/>
                  </a:moveTo>
                  <a:lnTo>
                    <a:pt x="6475938" y="799657"/>
                  </a:lnTo>
                </a:path>
                <a:path w="9199880" h="4648200">
                  <a:moveTo>
                    <a:pt x="6450983" y="799657"/>
                  </a:moveTo>
                  <a:lnTo>
                    <a:pt x="6426027" y="799657"/>
                  </a:lnTo>
                </a:path>
                <a:path w="9199880" h="4648200">
                  <a:moveTo>
                    <a:pt x="6401008" y="799657"/>
                  </a:moveTo>
                  <a:lnTo>
                    <a:pt x="6376053" y="799657"/>
                  </a:lnTo>
                </a:path>
                <a:path w="9199880" h="4648200">
                  <a:moveTo>
                    <a:pt x="6351034" y="799657"/>
                  </a:moveTo>
                  <a:lnTo>
                    <a:pt x="6326015" y="799657"/>
                  </a:lnTo>
                </a:path>
                <a:path w="9199880" h="4648200">
                  <a:moveTo>
                    <a:pt x="6301059" y="799657"/>
                  </a:moveTo>
                  <a:lnTo>
                    <a:pt x="6276040" y="799657"/>
                  </a:lnTo>
                </a:path>
                <a:path w="9199880" h="4648200">
                  <a:moveTo>
                    <a:pt x="6251085" y="799657"/>
                  </a:moveTo>
                  <a:lnTo>
                    <a:pt x="6226066" y="799657"/>
                  </a:lnTo>
                </a:path>
                <a:path w="9199880" h="4648200">
                  <a:moveTo>
                    <a:pt x="6201110" y="799657"/>
                  </a:moveTo>
                  <a:lnTo>
                    <a:pt x="6176155" y="799657"/>
                  </a:lnTo>
                </a:path>
                <a:path w="9199880" h="4648200">
                  <a:moveTo>
                    <a:pt x="6151072" y="799657"/>
                  </a:moveTo>
                  <a:lnTo>
                    <a:pt x="6126117" y="799657"/>
                  </a:lnTo>
                </a:path>
                <a:path w="9199880" h="4648200">
                  <a:moveTo>
                    <a:pt x="6101161" y="799657"/>
                  </a:moveTo>
                  <a:lnTo>
                    <a:pt x="6076142" y="799657"/>
                  </a:lnTo>
                </a:path>
                <a:path w="9199880" h="4648200">
                  <a:moveTo>
                    <a:pt x="6051187" y="799657"/>
                  </a:moveTo>
                  <a:lnTo>
                    <a:pt x="6026168" y="799657"/>
                  </a:lnTo>
                </a:path>
                <a:path w="9199880" h="4648200">
                  <a:moveTo>
                    <a:pt x="6001212" y="799657"/>
                  </a:moveTo>
                  <a:lnTo>
                    <a:pt x="5976193" y="799657"/>
                  </a:lnTo>
                </a:path>
                <a:path w="9199880" h="4648200">
                  <a:moveTo>
                    <a:pt x="5951174" y="799657"/>
                  </a:moveTo>
                  <a:lnTo>
                    <a:pt x="5926219" y="799657"/>
                  </a:lnTo>
                </a:path>
                <a:path w="9199880" h="4648200">
                  <a:moveTo>
                    <a:pt x="5901263" y="799657"/>
                  </a:moveTo>
                  <a:lnTo>
                    <a:pt x="5876244" y="799657"/>
                  </a:lnTo>
                </a:path>
                <a:path w="9199880" h="4648200">
                  <a:moveTo>
                    <a:pt x="5851289" y="799657"/>
                  </a:moveTo>
                  <a:lnTo>
                    <a:pt x="5826270" y="799657"/>
                  </a:lnTo>
                </a:path>
                <a:path w="9199880" h="4648200">
                  <a:moveTo>
                    <a:pt x="5801314" y="799657"/>
                  </a:moveTo>
                  <a:lnTo>
                    <a:pt x="5776295" y="799657"/>
                  </a:lnTo>
                </a:path>
                <a:path w="9199880" h="4648200">
                  <a:moveTo>
                    <a:pt x="5751340" y="799657"/>
                  </a:moveTo>
                  <a:lnTo>
                    <a:pt x="5726321" y="799657"/>
                  </a:lnTo>
                </a:path>
                <a:path w="9199880" h="4648200">
                  <a:moveTo>
                    <a:pt x="5701302" y="799657"/>
                  </a:moveTo>
                  <a:lnTo>
                    <a:pt x="5676346" y="799657"/>
                  </a:lnTo>
                </a:path>
                <a:path w="9199880" h="4648200">
                  <a:moveTo>
                    <a:pt x="5651327" y="799657"/>
                  </a:moveTo>
                  <a:lnTo>
                    <a:pt x="5626372" y="799657"/>
                  </a:lnTo>
                </a:path>
                <a:path w="9199880" h="4648200">
                  <a:moveTo>
                    <a:pt x="5601353" y="799657"/>
                  </a:moveTo>
                  <a:lnTo>
                    <a:pt x="5576397" y="799657"/>
                  </a:lnTo>
                </a:path>
                <a:path w="9199880" h="4648200">
                  <a:moveTo>
                    <a:pt x="5551442" y="799657"/>
                  </a:moveTo>
                  <a:lnTo>
                    <a:pt x="5526423" y="799657"/>
                  </a:lnTo>
                </a:path>
                <a:path w="9199880" h="4648200">
                  <a:moveTo>
                    <a:pt x="5501404" y="799657"/>
                  </a:moveTo>
                  <a:lnTo>
                    <a:pt x="5476448" y="799657"/>
                  </a:lnTo>
                </a:path>
                <a:path w="9199880" h="4648200">
                  <a:moveTo>
                    <a:pt x="5451429" y="799657"/>
                  </a:moveTo>
                  <a:lnTo>
                    <a:pt x="5426474" y="799657"/>
                  </a:lnTo>
                </a:path>
                <a:path w="9199880" h="4648200">
                  <a:moveTo>
                    <a:pt x="5401455" y="799657"/>
                  </a:moveTo>
                  <a:lnTo>
                    <a:pt x="5376499" y="799657"/>
                  </a:lnTo>
                </a:path>
                <a:path w="9199880" h="4648200">
                  <a:moveTo>
                    <a:pt x="5351544" y="799657"/>
                  </a:moveTo>
                  <a:lnTo>
                    <a:pt x="5326525" y="799657"/>
                  </a:lnTo>
                </a:path>
                <a:path w="9199880" h="4648200">
                  <a:moveTo>
                    <a:pt x="5301506" y="799657"/>
                  </a:moveTo>
                  <a:lnTo>
                    <a:pt x="5276487" y="799657"/>
                  </a:lnTo>
                </a:path>
                <a:path w="9199880" h="4648200">
                  <a:moveTo>
                    <a:pt x="5251531" y="799657"/>
                  </a:moveTo>
                  <a:lnTo>
                    <a:pt x="5226576" y="799657"/>
                  </a:lnTo>
                </a:path>
                <a:path w="9199880" h="4648200">
                  <a:moveTo>
                    <a:pt x="5201557" y="799657"/>
                  </a:moveTo>
                  <a:lnTo>
                    <a:pt x="5176601" y="799657"/>
                  </a:lnTo>
                </a:path>
                <a:path w="9199880" h="4648200">
                  <a:moveTo>
                    <a:pt x="5151582" y="799657"/>
                  </a:moveTo>
                  <a:lnTo>
                    <a:pt x="5126627" y="799657"/>
                  </a:lnTo>
                </a:path>
                <a:path w="9199880" h="4648200">
                  <a:moveTo>
                    <a:pt x="5101608" y="799657"/>
                  </a:moveTo>
                  <a:lnTo>
                    <a:pt x="5076589" y="799657"/>
                  </a:lnTo>
                </a:path>
                <a:path w="9199880" h="4648200">
                  <a:moveTo>
                    <a:pt x="5051633" y="799657"/>
                  </a:moveTo>
                  <a:lnTo>
                    <a:pt x="5026678" y="799657"/>
                  </a:lnTo>
                </a:path>
                <a:path w="9199880" h="4648200">
                  <a:moveTo>
                    <a:pt x="5001659" y="799657"/>
                  </a:moveTo>
                  <a:lnTo>
                    <a:pt x="4976640" y="799657"/>
                  </a:lnTo>
                </a:path>
                <a:path w="9199880" h="4648200">
                  <a:moveTo>
                    <a:pt x="4951684" y="799657"/>
                  </a:moveTo>
                  <a:lnTo>
                    <a:pt x="4926729" y="799657"/>
                  </a:lnTo>
                </a:path>
                <a:path w="9199880" h="4648200">
                  <a:moveTo>
                    <a:pt x="4901710" y="799657"/>
                  </a:moveTo>
                  <a:lnTo>
                    <a:pt x="4876691" y="799657"/>
                  </a:lnTo>
                </a:path>
                <a:path w="9199880" h="4648200">
                  <a:moveTo>
                    <a:pt x="4851735" y="799657"/>
                  </a:moveTo>
                  <a:lnTo>
                    <a:pt x="4826716" y="799657"/>
                  </a:lnTo>
                </a:path>
                <a:path w="9199880" h="4648200">
                  <a:moveTo>
                    <a:pt x="4801761" y="799657"/>
                  </a:moveTo>
                  <a:lnTo>
                    <a:pt x="4776742" y="799657"/>
                  </a:lnTo>
                </a:path>
                <a:path w="9199880" h="4648200">
                  <a:moveTo>
                    <a:pt x="4751786" y="799657"/>
                  </a:moveTo>
                  <a:lnTo>
                    <a:pt x="4726767" y="799657"/>
                  </a:lnTo>
                </a:path>
                <a:path w="9199880" h="4648200">
                  <a:moveTo>
                    <a:pt x="4701812" y="799657"/>
                  </a:moveTo>
                  <a:lnTo>
                    <a:pt x="4676793" y="799657"/>
                  </a:lnTo>
                </a:path>
                <a:path w="9199880" h="4648200">
                  <a:moveTo>
                    <a:pt x="4651774" y="799657"/>
                  </a:moveTo>
                  <a:lnTo>
                    <a:pt x="4626818" y="799657"/>
                  </a:lnTo>
                </a:path>
                <a:path w="9199880" h="4648200">
                  <a:moveTo>
                    <a:pt x="4601863" y="799657"/>
                  </a:moveTo>
                  <a:lnTo>
                    <a:pt x="4596933" y="799626"/>
                  </a:lnTo>
                </a:path>
                <a:path w="9199880" h="4648200">
                  <a:moveTo>
                    <a:pt x="3594435" y="799657"/>
                  </a:moveTo>
                  <a:lnTo>
                    <a:pt x="3577290" y="799657"/>
                  </a:lnTo>
                </a:path>
                <a:path w="9199880" h="4648200">
                  <a:moveTo>
                    <a:pt x="3552335" y="799657"/>
                  </a:moveTo>
                  <a:lnTo>
                    <a:pt x="3527379" y="799657"/>
                  </a:lnTo>
                </a:path>
                <a:path w="9199880" h="4648200">
                  <a:moveTo>
                    <a:pt x="3502360" y="799657"/>
                  </a:moveTo>
                  <a:lnTo>
                    <a:pt x="3477405" y="799657"/>
                  </a:lnTo>
                </a:path>
                <a:path w="9199880" h="4648200">
                  <a:moveTo>
                    <a:pt x="3452386" y="799657"/>
                  </a:moveTo>
                  <a:lnTo>
                    <a:pt x="3427430" y="799657"/>
                  </a:lnTo>
                </a:path>
                <a:path w="9199880" h="4648200">
                  <a:moveTo>
                    <a:pt x="3402411" y="799657"/>
                  </a:moveTo>
                  <a:lnTo>
                    <a:pt x="3377392" y="799657"/>
                  </a:lnTo>
                </a:path>
                <a:path w="9199880" h="4648200">
                  <a:moveTo>
                    <a:pt x="3352437" y="799657"/>
                  </a:moveTo>
                  <a:lnTo>
                    <a:pt x="3327418" y="799657"/>
                  </a:lnTo>
                </a:path>
                <a:path w="9199880" h="4648200">
                  <a:moveTo>
                    <a:pt x="3302462" y="799657"/>
                  </a:moveTo>
                  <a:lnTo>
                    <a:pt x="3277443" y="799657"/>
                  </a:lnTo>
                </a:path>
                <a:path w="9199880" h="4648200">
                  <a:moveTo>
                    <a:pt x="3252488" y="799657"/>
                  </a:moveTo>
                  <a:lnTo>
                    <a:pt x="3227469" y="799657"/>
                  </a:lnTo>
                </a:path>
                <a:path w="9199880" h="4648200">
                  <a:moveTo>
                    <a:pt x="3202513" y="799657"/>
                  </a:moveTo>
                  <a:lnTo>
                    <a:pt x="3177494" y="799657"/>
                  </a:lnTo>
                </a:path>
                <a:path w="9199880" h="4648200">
                  <a:moveTo>
                    <a:pt x="3152539" y="799657"/>
                  </a:moveTo>
                  <a:lnTo>
                    <a:pt x="3127520" y="799657"/>
                  </a:lnTo>
                </a:path>
                <a:path w="9199880" h="4648200">
                  <a:moveTo>
                    <a:pt x="3102564" y="799657"/>
                  </a:moveTo>
                  <a:lnTo>
                    <a:pt x="3077545" y="799657"/>
                  </a:lnTo>
                </a:path>
                <a:path w="9199880" h="4648200">
                  <a:moveTo>
                    <a:pt x="3052590" y="799657"/>
                  </a:moveTo>
                  <a:lnTo>
                    <a:pt x="3027571" y="799657"/>
                  </a:lnTo>
                </a:path>
                <a:path w="9199880" h="4648200">
                  <a:moveTo>
                    <a:pt x="3002615" y="799657"/>
                  </a:moveTo>
                  <a:lnTo>
                    <a:pt x="2977596" y="799657"/>
                  </a:lnTo>
                </a:path>
                <a:path w="9199880" h="4648200">
                  <a:moveTo>
                    <a:pt x="2952577" y="799657"/>
                  </a:moveTo>
                  <a:lnTo>
                    <a:pt x="2927622" y="799657"/>
                  </a:lnTo>
                </a:path>
                <a:path w="9199880" h="4648200">
                  <a:moveTo>
                    <a:pt x="2902666" y="799657"/>
                  </a:moveTo>
                  <a:lnTo>
                    <a:pt x="2877647" y="799657"/>
                  </a:lnTo>
                </a:path>
                <a:path w="9199880" h="4648200">
                  <a:moveTo>
                    <a:pt x="2852667" y="799657"/>
                  </a:moveTo>
                  <a:lnTo>
                    <a:pt x="2827692" y="799657"/>
                  </a:lnTo>
                </a:path>
                <a:path w="9199880" h="4648200">
                  <a:moveTo>
                    <a:pt x="888859" y="799657"/>
                  </a:moveTo>
                  <a:lnTo>
                    <a:pt x="878566" y="799657"/>
                  </a:lnTo>
                </a:path>
                <a:path w="9199880" h="4648200">
                  <a:moveTo>
                    <a:pt x="853585" y="799657"/>
                  </a:moveTo>
                  <a:lnTo>
                    <a:pt x="828604" y="799657"/>
                  </a:lnTo>
                </a:path>
                <a:path w="9199880" h="4648200">
                  <a:moveTo>
                    <a:pt x="803630" y="799657"/>
                  </a:moveTo>
                  <a:lnTo>
                    <a:pt x="778623" y="799657"/>
                  </a:lnTo>
                </a:path>
                <a:path w="9199880" h="4648200">
                  <a:moveTo>
                    <a:pt x="753649" y="799657"/>
                  </a:moveTo>
                  <a:lnTo>
                    <a:pt x="728668" y="799657"/>
                  </a:lnTo>
                </a:path>
                <a:path w="9199880" h="4648200">
                  <a:moveTo>
                    <a:pt x="703693" y="799657"/>
                  </a:moveTo>
                  <a:lnTo>
                    <a:pt x="687520" y="799657"/>
                  </a:lnTo>
                </a:path>
                <a:path w="9199880" h="4648200">
                  <a:moveTo>
                    <a:pt x="9148793" y="849633"/>
                  </a:moveTo>
                  <a:lnTo>
                    <a:pt x="9124777" y="849632"/>
                  </a:lnTo>
                </a:path>
                <a:path w="9199880" h="4648200">
                  <a:moveTo>
                    <a:pt x="9099758" y="849632"/>
                  </a:moveTo>
                  <a:lnTo>
                    <a:pt x="9074739" y="849632"/>
                  </a:lnTo>
                </a:path>
                <a:path w="9199880" h="4648200">
                  <a:moveTo>
                    <a:pt x="9049720" y="849632"/>
                  </a:moveTo>
                  <a:lnTo>
                    <a:pt x="9024765" y="849632"/>
                  </a:lnTo>
                </a:path>
                <a:path w="9199880" h="4648200">
                  <a:moveTo>
                    <a:pt x="8999809" y="849632"/>
                  </a:moveTo>
                  <a:lnTo>
                    <a:pt x="8974790" y="849632"/>
                  </a:lnTo>
                </a:path>
                <a:path w="9199880" h="4648200">
                  <a:moveTo>
                    <a:pt x="8949835" y="849632"/>
                  </a:moveTo>
                  <a:lnTo>
                    <a:pt x="8924816" y="849632"/>
                  </a:lnTo>
                </a:path>
                <a:path w="9199880" h="4648200">
                  <a:moveTo>
                    <a:pt x="8899860" y="849632"/>
                  </a:moveTo>
                  <a:lnTo>
                    <a:pt x="8874841" y="849632"/>
                  </a:lnTo>
                </a:path>
                <a:path w="9199880" h="4648200">
                  <a:moveTo>
                    <a:pt x="8849822" y="849632"/>
                  </a:moveTo>
                  <a:lnTo>
                    <a:pt x="8824867" y="849632"/>
                  </a:lnTo>
                </a:path>
                <a:path w="9199880" h="4648200">
                  <a:moveTo>
                    <a:pt x="8799911" y="849632"/>
                  </a:moveTo>
                  <a:lnTo>
                    <a:pt x="8774892" y="849632"/>
                  </a:lnTo>
                </a:path>
                <a:path w="9199880" h="4648200">
                  <a:moveTo>
                    <a:pt x="8749937" y="849632"/>
                  </a:moveTo>
                  <a:lnTo>
                    <a:pt x="8724918" y="849632"/>
                  </a:lnTo>
                </a:path>
                <a:path w="9199880" h="4648200">
                  <a:moveTo>
                    <a:pt x="8699962" y="849632"/>
                  </a:moveTo>
                  <a:lnTo>
                    <a:pt x="8674943" y="849632"/>
                  </a:lnTo>
                </a:path>
                <a:path w="9199880" h="4648200">
                  <a:moveTo>
                    <a:pt x="8649924" y="849632"/>
                  </a:moveTo>
                  <a:lnTo>
                    <a:pt x="8624969" y="849632"/>
                  </a:lnTo>
                </a:path>
                <a:path w="9199880" h="4648200">
                  <a:moveTo>
                    <a:pt x="8599950" y="849632"/>
                  </a:moveTo>
                  <a:lnTo>
                    <a:pt x="8574994" y="849632"/>
                  </a:lnTo>
                </a:path>
                <a:path w="9199880" h="4648200">
                  <a:moveTo>
                    <a:pt x="8550039" y="849632"/>
                  </a:moveTo>
                  <a:lnTo>
                    <a:pt x="8525020" y="849632"/>
                  </a:lnTo>
                </a:path>
                <a:path w="9199880" h="4648200">
                  <a:moveTo>
                    <a:pt x="8500001" y="849632"/>
                  </a:moveTo>
                  <a:lnTo>
                    <a:pt x="8475045" y="849632"/>
                  </a:lnTo>
                </a:path>
                <a:path w="9199880" h="4648200">
                  <a:moveTo>
                    <a:pt x="8450026" y="849632"/>
                  </a:moveTo>
                  <a:lnTo>
                    <a:pt x="8425071" y="849632"/>
                  </a:lnTo>
                </a:path>
                <a:path w="9199880" h="4648200">
                  <a:moveTo>
                    <a:pt x="8400052" y="849632"/>
                  </a:moveTo>
                  <a:lnTo>
                    <a:pt x="8375096" y="849632"/>
                  </a:lnTo>
                </a:path>
                <a:path w="9199880" h="4648200">
                  <a:moveTo>
                    <a:pt x="8350077" y="849632"/>
                  </a:moveTo>
                  <a:lnTo>
                    <a:pt x="8325122" y="849632"/>
                  </a:lnTo>
                </a:path>
                <a:path w="9199880" h="4648200">
                  <a:moveTo>
                    <a:pt x="8300103" y="849632"/>
                  </a:moveTo>
                  <a:lnTo>
                    <a:pt x="8275147" y="849632"/>
                  </a:lnTo>
                </a:path>
                <a:path w="9199880" h="4648200">
                  <a:moveTo>
                    <a:pt x="8250128" y="849632"/>
                  </a:moveTo>
                  <a:lnTo>
                    <a:pt x="8225173" y="849632"/>
                  </a:lnTo>
                </a:path>
                <a:path w="9199880" h="4648200">
                  <a:moveTo>
                    <a:pt x="8200154" y="849632"/>
                  </a:moveTo>
                  <a:lnTo>
                    <a:pt x="8175198" y="849632"/>
                  </a:lnTo>
                </a:path>
                <a:path w="9199880" h="4648200">
                  <a:moveTo>
                    <a:pt x="8150179" y="849632"/>
                  </a:moveTo>
                  <a:lnTo>
                    <a:pt x="8125224" y="849632"/>
                  </a:lnTo>
                </a:path>
                <a:path w="9199880" h="4648200">
                  <a:moveTo>
                    <a:pt x="8100205" y="849632"/>
                  </a:moveTo>
                  <a:lnTo>
                    <a:pt x="8075249" y="849632"/>
                  </a:lnTo>
                </a:path>
                <a:path w="9199880" h="4648200">
                  <a:moveTo>
                    <a:pt x="8050230" y="849632"/>
                  </a:moveTo>
                  <a:lnTo>
                    <a:pt x="8025211" y="849632"/>
                  </a:lnTo>
                </a:path>
                <a:path w="9199880" h="4648200">
                  <a:moveTo>
                    <a:pt x="8000256" y="849632"/>
                  </a:moveTo>
                  <a:lnTo>
                    <a:pt x="7975237" y="849632"/>
                  </a:lnTo>
                </a:path>
                <a:path w="9199880" h="4648200">
                  <a:moveTo>
                    <a:pt x="7950281" y="849632"/>
                  </a:moveTo>
                  <a:lnTo>
                    <a:pt x="7925326" y="849632"/>
                  </a:lnTo>
                </a:path>
                <a:path w="9199880" h="4648200">
                  <a:moveTo>
                    <a:pt x="7900307" y="849632"/>
                  </a:moveTo>
                  <a:lnTo>
                    <a:pt x="7875351" y="849632"/>
                  </a:lnTo>
                </a:path>
                <a:path w="9199880" h="4648200">
                  <a:moveTo>
                    <a:pt x="7850332" y="849632"/>
                  </a:moveTo>
                  <a:lnTo>
                    <a:pt x="7825313" y="849632"/>
                  </a:lnTo>
                </a:path>
                <a:path w="9199880" h="4648200">
                  <a:moveTo>
                    <a:pt x="7800358" y="849632"/>
                  </a:moveTo>
                  <a:lnTo>
                    <a:pt x="7775339" y="849632"/>
                  </a:lnTo>
                </a:path>
                <a:path w="9199880" h="4648200">
                  <a:moveTo>
                    <a:pt x="7750383" y="849632"/>
                  </a:moveTo>
                  <a:lnTo>
                    <a:pt x="7725364" y="849632"/>
                  </a:lnTo>
                </a:path>
                <a:path w="9199880" h="4648200">
                  <a:moveTo>
                    <a:pt x="7700409" y="849632"/>
                  </a:moveTo>
                  <a:lnTo>
                    <a:pt x="7675390" y="849632"/>
                  </a:lnTo>
                </a:path>
                <a:path w="9199880" h="4648200">
                  <a:moveTo>
                    <a:pt x="7650434" y="849632"/>
                  </a:moveTo>
                  <a:lnTo>
                    <a:pt x="7625415" y="849632"/>
                  </a:lnTo>
                </a:path>
                <a:path w="9199880" h="4648200">
                  <a:moveTo>
                    <a:pt x="7600460" y="849632"/>
                  </a:moveTo>
                  <a:lnTo>
                    <a:pt x="7575441" y="849632"/>
                  </a:lnTo>
                </a:path>
                <a:path w="9199880" h="4648200">
                  <a:moveTo>
                    <a:pt x="7550485" y="849632"/>
                  </a:moveTo>
                  <a:lnTo>
                    <a:pt x="7525466" y="849632"/>
                  </a:lnTo>
                </a:path>
                <a:path w="9199880" h="4648200">
                  <a:moveTo>
                    <a:pt x="7500511" y="849632"/>
                  </a:moveTo>
                  <a:lnTo>
                    <a:pt x="7475492" y="849632"/>
                  </a:lnTo>
                </a:path>
                <a:path w="9199880" h="4648200">
                  <a:moveTo>
                    <a:pt x="7450536" y="849632"/>
                  </a:moveTo>
                  <a:lnTo>
                    <a:pt x="7425517" y="849632"/>
                  </a:lnTo>
                </a:path>
                <a:path w="9199880" h="4648200">
                  <a:moveTo>
                    <a:pt x="7400562" y="849632"/>
                  </a:moveTo>
                  <a:lnTo>
                    <a:pt x="7375543" y="849632"/>
                  </a:lnTo>
                </a:path>
                <a:path w="9199880" h="4648200">
                  <a:moveTo>
                    <a:pt x="7350524" y="849632"/>
                  </a:moveTo>
                  <a:lnTo>
                    <a:pt x="7325568" y="849632"/>
                  </a:lnTo>
                </a:path>
                <a:path w="9199880" h="4648200">
                  <a:moveTo>
                    <a:pt x="7300613" y="849632"/>
                  </a:moveTo>
                  <a:lnTo>
                    <a:pt x="7275594" y="849632"/>
                  </a:lnTo>
                </a:path>
                <a:path w="9199880" h="4648200">
                  <a:moveTo>
                    <a:pt x="7250638" y="849632"/>
                  </a:moveTo>
                  <a:lnTo>
                    <a:pt x="7225619" y="849632"/>
                  </a:lnTo>
                </a:path>
                <a:path w="9199880" h="4648200">
                  <a:moveTo>
                    <a:pt x="7200600" y="849632"/>
                  </a:moveTo>
                  <a:lnTo>
                    <a:pt x="7175645" y="849632"/>
                  </a:lnTo>
                </a:path>
                <a:path w="9199880" h="4648200">
                  <a:moveTo>
                    <a:pt x="7150626" y="849632"/>
                  </a:moveTo>
                  <a:lnTo>
                    <a:pt x="7125670" y="849632"/>
                  </a:lnTo>
                </a:path>
                <a:path w="9199880" h="4648200">
                  <a:moveTo>
                    <a:pt x="7100651" y="849632"/>
                  </a:moveTo>
                  <a:lnTo>
                    <a:pt x="7075696" y="849632"/>
                  </a:lnTo>
                </a:path>
                <a:path w="9199880" h="4648200">
                  <a:moveTo>
                    <a:pt x="7050740" y="849632"/>
                  </a:moveTo>
                  <a:lnTo>
                    <a:pt x="7025721" y="849632"/>
                  </a:lnTo>
                </a:path>
                <a:path w="9199880" h="4648200">
                  <a:moveTo>
                    <a:pt x="7000702" y="849632"/>
                  </a:moveTo>
                  <a:lnTo>
                    <a:pt x="6975747" y="849632"/>
                  </a:lnTo>
                </a:path>
                <a:path w="9199880" h="4648200">
                  <a:moveTo>
                    <a:pt x="6950728" y="849632"/>
                  </a:moveTo>
                  <a:lnTo>
                    <a:pt x="6925772" y="849632"/>
                  </a:lnTo>
                </a:path>
                <a:path w="9199880" h="4648200">
                  <a:moveTo>
                    <a:pt x="6900753" y="849632"/>
                  </a:moveTo>
                  <a:lnTo>
                    <a:pt x="6875798" y="849632"/>
                  </a:lnTo>
                </a:path>
                <a:path w="9199880" h="4648200">
                  <a:moveTo>
                    <a:pt x="6850842" y="849632"/>
                  </a:moveTo>
                  <a:lnTo>
                    <a:pt x="6825823" y="849632"/>
                  </a:lnTo>
                </a:path>
                <a:path w="9199880" h="4648200">
                  <a:moveTo>
                    <a:pt x="6800804" y="849632"/>
                  </a:moveTo>
                  <a:lnTo>
                    <a:pt x="6775785" y="849632"/>
                  </a:lnTo>
                </a:path>
                <a:path w="9199880" h="4648200">
                  <a:moveTo>
                    <a:pt x="6750830" y="849632"/>
                  </a:moveTo>
                  <a:lnTo>
                    <a:pt x="6725874" y="849632"/>
                  </a:lnTo>
                </a:path>
                <a:path w="9199880" h="4648200">
                  <a:moveTo>
                    <a:pt x="6700855" y="849632"/>
                  </a:moveTo>
                  <a:lnTo>
                    <a:pt x="6675900" y="849632"/>
                  </a:lnTo>
                </a:path>
                <a:path w="9199880" h="4648200">
                  <a:moveTo>
                    <a:pt x="6650881" y="849632"/>
                  </a:moveTo>
                  <a:lnTo>
                    <a:pt x="6625925" y="849632"/>
                  </a:lnTo>
                </a:path>
                <a:path w="9199880" h="4648200">
                  <a:moveTo>
                    <a:pt x="6600906" y="849632"/>
                  </a:moveTo>
                  <a:lnTo>
                    <a:pt x="6575887" y="849632"/>
                  </a:lnTo>
                </a:path>
                <a:path w="9199880" h="4648200">
                  <a:moveTo>
                    <a:pt x="6550932" y="849632"/>
                  </a:moveTo>
                  <a:lnTo>
                    <a:pt x="6525976" y="849632"/>
                  </a:lnTo>
                </a:path>
                <a:path w="9199880" h="4648200">
                  <a:moveTo>
                    <a:pt x="6500957" y="849632"/>
                  </a:moveTo>
                  <a:lnTo>
                    <a:pt x="6475938" y="849632"/>
                  </a:lnTo>
                </a:path>
                <a:path w="9199880" h="4648200">
                  <a:moveTo>
                    <a:pt x="6450983" y="849632"/>
                  </a:moveTo>
                  <a:lnTo>
                    <a:pt x="6426027" y="849632"/>
                  </a:lnTo>
                </a:path>
                <a:path w="9199880" h="4648200">
                  <a:moveTo>
                    <a:pt x="6401008" y="849632"/>
                  </a:moveTo>
                  <a:lnTo>
                    <a:pt x="6376053" y="849632"/>
                  </a:lnTo>
                </a:path>
                <a:path w="9199880" h="4648200">
                  <a:moveTo>
                    <a:pt x="6351034" y="849632"/>
                  </a:moveTo>
                  <a:lnTo>
                    <a:pt x="6345446" y="849632"/>
                  </a:lnTo>
                </a:path>
                <a:path w="9199880" h="4648200">
                  <a:moveTo>
                    <a:pt x="3402411" y="849632"/>
                  </a:moveTo>
                  <a:lnTo>
                    <a:pt x="3377392" y="849632"/>
                  </a:lnTo>
                </a:path>
                <a:path w="9199880" h="4648200">
                  <a:moveTo>
                    <a:pt x="3352437" y="849632"/>
                  </a:moveTo>
                  <a:lnTo>
                    <a:pt x="3327418" y="849632"/>
                  </a:lnTo>
                </a:path>
                <a:path w="9199880" h="4648200">
                  <a:moveTo>
                    <a:pt x="3302462" y="849632"/>
                  </a:moveTo>
                  <a:lnTo>
                    <a:pt x="3277443" y="849632"/>
                  </a:lnTo>
                </a:path>
                <a:path w="9199880" h="4648200">
                  <a:moveTo>
                    <a:pt x="3252488" y="849632"/>
                  </a:moveTo>
                  <a:lnTo>
                    <a:pt x="3227469" y="849632"/>
                  </a:lnTo>
                </a:path>
                <a:path w="9199880" h="4648200">
                  <a:moveTo>
                    <a:pt x="3202513" y="849632"/>
                  </a:moveTo>
                  <a:lnTo>
                    <a:pt x="3177494" y="849632"/>
                  </a:lnTo>
                </a:path>
                <a:path w="9199880" h="4648200">
                  <a:moveTo>
                    <a:pt x="3152539" y="849632"/>
                  </a:moveTo>
                  <a:lnTo>
                    <a:pt x="3127520" y="849632"/>
                  </a:lnTo>
                </a:path>
                <a:path w="9199880" h="4648200">
                  <a:moveTo>
                    <a:pt x="3102564" y="849632"/>
                  </a:moveTo>
                  <a:lnTo>
                    <a:pt x="3077545" y="849632"/>
                  </a:lnTo>
                </a:path>
                <a:path w="9199880" h="4648200">
                  <a:moveTo>
                    <a:pt x="3052590" y="849632"/>
                  </a:moveTo>
                  <a:lnTo>
                    <a:pt x="3027571" y="849632"/>
                  </a:lnTo>
                </a:path>
                <a:path w="9199880" h="4648200">
                  <a:moveTo>
                    <a:pt x="3002615" y="849632"/>
                  </a:moveTo>
                  <a:lnTo>
                    <a:pt x="2977596" y="849632"/>
                  </a:lnTo>
                </a:path>
                <a:path w="9199880" h="4648200">
                  <a:moveTo>
                    <a:pt x="2952577" y="849632"/>
                  </a:moveTo>
                  <a:lnTo>
                    <a:pt x="2927622" y="849632"/>
                  </a:lnTo>
                </a:path>
                <a:path w="9199880" h="4648200">
                  <a:moveTo>
                    <a:pt x="2902666" y="849632"/>
                  </a:moveTo>
                  <a:lnTo>
                    <a:pt x="2877647" y="849632"/>
                  </a:lnTo>
                </a:path>
                <a:path w="9199880" h="4648200">
                  <a:moveTo>
                    <a:pt x="2852667" y="849632"/>
                  </a:moveTo>
                  <a:lnTo>
                    <a:pt x="2827692" y="849632"/>
                  </a:lnTo>
                </a:path>
                <a:path w="9199880" h="4648200">
                  <a:moveTo>
                    <a:pt x="888859" y="849632"/>
                  </a:moveTo>
                  <a:lnTo>
                    <a:pt x="878566" y="849632"/>
                  </a:lnTo>
                </a:path>
                <a:path w="9199880" h="4648200">
                  <a:moveTo>
                    <a:pt x="853585" y="849632"/>
                  </a:moveTo>
                  <a:lnTo>
                    <a:pt x="828604" y="849632"/>
                  </a:lnTo>
                </a:path>
                <a:path w="9199880" h="4648200">
                  <a:moveTo>
                    <a:pt x="803630" y="849632"/>
                  </a:moveTo>
                  <a:lnTo>
                    <a:pt x="778623" y="849632"/>
                  </a:lnTo>
                </a:path>
                <a:path w="9199880" h="4648200">
                  <a:moveTo>
                    <a:pt x="753649" y="849632"/>
                  </a:moveTo>
                  <a:lnTo>
                    <a:pt x="728668" y="849632"/>
                  </a:lnTo>
                </a:path>
                <a:path w="9199880" h="4648200">
                  <a:moveTo>
                    <a:pt x="703693" y="849632"/>
                  </a:moveTo>
                  <a:lnTo>
                    <a:pt x="687494" y="849632"/>
                  </a:lnTo>
                </a:path>
                <a:path w="9199880" h="4648200">
                  <a:moveTo>
                    <a:pt x="9142932" y="899606"/>
                  </a:moveTo>
                  <a:lnTo>
                    <a:pt x="9124777" y="899606"/>
                  </a:lnTo>
                </a:path>
                <a:path w="9199880" h="4648200">
                  <a:moveTo>
                    <a:pt x="9099758" y="899606"/>
                  </a:moveTo>
                  <a:lnTo>
                    <a:pt x="9074739" y="899606"/>
                  </a:lnTo>
                </a:path>
                <a:path w="9199880" h="4648200">
                  <a:moveTo>
                    <a:pt x="9049720" y="899606"/>
                  </a:moveTo>
                  <a:lnTo>
                    <a:pt x="9024765" y="899606"/>
                  </a:lnTo>
                </a:path>
                <a:path w="9199880" h="4648200">
                  <a:moveTo>
                    <a:pt x="8999809" y="899606"/>
                  </a:moveTo>
                  <a:lnTo>
                    <a:pt x="8974790" y="899606"/>
                  </a:lnTo>
                </a:path>
                <a:path w="9199880" h="4648200">
                  <a:moveTo>
                    <a:pt x="8949835" y="899606"/>
                  </a:moveTo>
                  <a:lnTo>
                    <a:pt x="8924816" y="899606"/>
                  </a:lnTo>
                </a:path>
                <a:path w="9199880" h="4648200">
                  <a:moveTo>
                    <a:pt x="8899860" y="899606"/>
                  </a:moveTo>
                  <a:lnTo>
                    <a:pt x="8874841" y="899606"/>
                  </a:lnTo>
                </a:path>
                <a:path w="9199880" h="4648200">
                  <a:moveTo>
                    <a:pt x="8849822" y="899606"/>
                  </a:moveTo>
                  <a:lnTo>
                    <a:pt x="8824867" y="899606"/>
                  </a:lnTo>
                </a:path>
                <a:path w="9199880" h="4648200">
                  <a:moveTo>
                    <a:pt x="8799911" y="899606"/>
                  </a:moveTo>
                  <a:lnTo>
                    <a:pt x="8774892" y="899606"/>
                  </a:lnTo>
                </a:path>
                <a:path w="9199880" h="4648200">
                  <a:moveTo>
                    <a:pt x="8749937" y="899606"/>
                  </a:moveTo>
                  <a:lnTo>
                    <a:pt x="8724918" y="899606"/>
                  </a:lnTo>
                </a:path>
                <a:path w="9199880" h="4648200">
                  <a:moveTo>
                    <a:pt x="8699962" y="899606"/>
                  </a:moveTo>
                  <a:lnTo>
                    <a:pt x="8674943" y="899606"/>
                  </a:lnTo>
                </a:path>
                <a:path w="9199880" h="4648200">
                  <a:moveTo>
                    <a:pt x="8649924" y="899606"/>
                  </a:moveTo>
                  <a:lnTo>
                    <a:pt x="8624969" y="899606"/>
                  </a:lnTo>
                </a:path>
                <a:path w="9199880" h="4648200">
                  <a:moveTo>
                    <a:pt x="8599950" y="899606"/>
                  </a:moveTo>
                  <a:lnTo>
                    <a:pt x="8574994" y="899606"/>
                  </a:lnTo>
                </a:path>
                <a:path w="9199880" h="4648200">
                  <a:moveTo>
                    <a:pt x="8550039" y="899606"/>
                  </a:moveTo>
                  <a:lnTo>
                    <a:pt x="8525020" y="899606"/>
                  </a:lnTo>
                </a:path>
                <a:path w="9199880" h="4648200">
                  <a:moveTo>
                    <a:pt x="8500001" y="899606"/>
                  </a:moveTo>
                  <a:lnTo>
                    <a:pt x="8475045" y="899606"/>
                  </a:lnTo>
                </a:path>
                <a:path w="9199880" h="4648200">
                  <a:moveTo>
                    <a:pt x="8450026" y="899606"/>
                  </a:moveTo>
                  <a:lnTo>
                    <a:pt x="8425071" y="899606"/>
                  </a:lnTo>
                </a:path>
                <a:path w="9199880" h="4648200">
                  <a:moveTo>
                    <a:pt x="8400052" y="899606"/>
                  </a:moveTo>
                  <a:lnTo>
                    <a:pt x="8375096" y="899606"/>
                  </a:lnTo>
                </a:path>
                <a:path w="9199880" h="4648200">
                  <a:moveTo>
                    <a:pt x="8350077" y="899606"/>
                  </a:moveTo>
                  <a:lnTo>
                    <a:pt x="8325122" y="899606"/>
                  </a:lnTo>
                </a:path>
                <a:path w="9199880" h="4648200">
                  <a:moveTo>
                    <a:pt x="8300103" y="899606"/>
                  </a:moveTo>
                  <a:lnTo>
                    <a:pt x="8275147" y="899606"/>
                  </a:lnTo>
                </a:path>
                <a:path w="9199880" h="4648200">
                  <a:moveTo>
                    <a:pt x="8250128" y="899606"/>
                  </a:moveTo>
                  <a:lnTo>
                    <a:pt x="8225173" y="899606"/>
                  </a:lnTo>
                </a:path>
                <a:path w="9199880" h="4648200">
                  <a:moveTo>
                    <a:pt x="8200154" y="899606"/>
                  </a:moveTo>
                  <a:lnTo>
                    <a:pt x="8175198" y="899606"/>
                  </a:lnTo>
                </a:path>
                <a:path w="9199880" h="4648200">
                  <a:moveTo>
                    <a:pt x="8150179" y="899606"/>
                  </a:moveTo>
                  <a:lnTo>
                    <a:pt x="8125224" y="899606"/>
                  </a:lnTo>
                </a:path>
                <a:path w="9199880" h="4648200">
                  <a:moveTo>
                    <a:pt x="8100205" y="899606"/>
                  </a:moveTo>
                  <a:lnTo>
                    <a:pt x="8075249" y="899606"/>
                  </a:lnTo>
                </a:path>
                <a:path w="9199880" h="4648200">
                  <a:moveTo>
                    <a:pt x="8050230" y="899606"/>
                  </a:moveTo>
                  <a:lnTo>
                    <a:pt x="8025211" y="899606"/>
                  </a:lnTo>
                </a:path>
                <a:path w="9199880" h="4648200">
                  <a:moveTo>
                    <a:pt x="8000256" y="899606"/>
                  </a:moveTo>
                  <a:lnTo>
                    <a:pt x="7975237" y="899606"/>
                  </a:lnTo>
                </a:path>
                <a:path w="9199880" h="4648200">
                  <a:moveTo>
                    <a:pt x="7950281" y="899606"/>
                  </a:moveTo>
                  <a:lnTo>
                    <a:pt x="7925326" y="899606"/>
                  </a:lnTo>
                </a:path>
                <a:path w="9199880" h="4648200">
                  <a:moveTo>
                    <a:pt x="7900307" y="899606"/>
                  </a:moveTo>
                  <a:lnTo>
                    <a:pt x="7875351" y="899606"/>
                  </a:lnTo>
                </a:path>
                <a:path w="9199880" h="4648200">
                  <a:moveTo>
                    <a:pt x="7850332" y="899606"/>
                  </a:moveTo>
                  <a:lnTo>
                    <a:pt x="7825313" y="899606"/>
                  </a:lnTo>
                </a:path>
                <a:path w="9199880" h="4648200">
                  <a:moveTo>
                    <a:pt x="7800358" y="899606"/>
                  </a:moveTo>
                  <a:lnTo>
                    <a:pt x="7775339" y="899606"/>
                  </a:lnTo>
                </a:path>
                <a:path w="9199880" h="4648200">
                  <a:moveTo>
                    <a:pt x="7750383" y="899606"/>
                  </a:moveTo>
                  <a:lnTo>
                    <a:pt x="7725364" y="899606"/>
                  </a:lnTo>
                </a:path>
                <a:path w="9199880" h="4648200">
                  <a:moveTo>
                    <a:pt x="7700409" y="899606"/>
                  </a:moveTo>
                  <a:lnTo>
                    <a:pt x="7675390" y="899606"/>
                  </a:lnTo>
                </a:path>
                <a:path w="9199880" h="4648200">
                  <a:moveTo>
                    <a:pt x="7650434" y="899606"/>
                  </a:moveTo>
                  <a:lnTo>
                    <a:pt x="7625415" y="899606"/>
                  </a:lnTo>
                </a:path>
                <a:path w="9199880" h="4648200">
                  <a:moveTo>
                    <a:pt x="7600460" y="899606"/>
                  </a:moveTo>
                  <a:lnTo>
                    <a:pt x="7575441" y="899606"/>
                  </a:lnTo>
                </a:path>
                <a:path w="9199880" h="4648200">
                  <a:moveTo>
                    <a:pt x="7550485" y="899606"/>
                  </a:moveTo>
                  <a:lnTo>
                    <a:pt x="7525466" y="899606"/>
                  </a:lnTo>
                </a:path>
                <a:path w="9199880" h="4648200">
                  <a:moveTo>
                    <a:pt x="7500511" y="899606"/>
                  </a:moveTo>
                  <a:lnTo>
                    <a:pt x="7475492" y="899606"/>
                  </a:lnTo>
                </a:path>
                <a:path w="9199880" h="4648200">
                  <a:moveTo>
                    <a:pt x="7450536" y="899606"/>
                  </a:moveTo>
                  <a:lnTo>
                    <a:pt x="7425517" y="899606"/>
                  </a:lnTo>
                </a:path>
                <a:path w="9199880" h="4648200">
                  <a:moveTo>
                    <a:pt x="7400562" y="899606"/>
                  </a:moveTo>
                  <a:lnTo>
                    <a:pt x="7375543" y="899606"/>
                  </a:lnTo>
                </a:path>
                <a:path w="9199880" h="4648200">
                  <a:moveTo>
                    <a:pt x="7350524" y="899606"/>
                  </a:moveTo>
                  <a:lnTo>
                    <a:pt x="7325568" y="899606"/>
                  </a:lnTo>
                </a:path>
                <a:path w="9199880" h="4648200">
                  <a:moveTo>
                    <a:pt x="7300613" y="899606"/>
                  </a:moveTo>
                  <a:lnTo>
                    <a:pt x="7275594" y="899606"/>
                  </a:lnTo>
                </a:path>
                <a:path w="9199880" h="4648200">
                  <a:moveTo>
                    <a:pt x="7250638" y="899606"/>
                  </a:moveTo>
                  <a:lnTo>
                    <a:pt x="7225619" y="899606"/>
                  </a:lnTo>
                </a:path>
                <a:path w="9199880" h="4648200">
                  <a:moveTo>
                    <a:pt x="7200600" y="899606"/>
                  </a:moveTo>
                  <a:lnTo>
                    <a:pt x="7175645" y="899606"/>
                  </a:lnTo>
                </a:path>
                <a:path w="9199880" h="4648200">
                  <a:moveTo>
                    <a:pt x="7150626" y="899606"/>
                  </a:moveTo>
                  <a:lnTo>
                    <a:pt x="7125670" y="899606"/>
                  </a:lnTo>
                </a:path>
                <a:path w="9199880" h="4648200">
                  <a:moveTo>
                    <a:pt x="7100651" y="899606"/>
                  </a:moveTo>
                  <a:lnTo>
                    <a:pt x="7075696" y="899606"/>
                  </a:lnTo>
                </a:path>
                <a:path w="9199880" h="4648200">
                  <a:moveTo>
                    <a:pt x="7050740" y="899606"/>
                  </a:moveTo>
                  <a:lnTo>
                    <a:pt x="7025721" y="899606"/>
                  </a:lnTo>
                </a:path>
                <a:path w="9199880" h="4648200">
                  <a:moveTo>
                    <a:pt x="7000702" y="899606"/>
                  </a:moveTo>
                  <a:lnTo>
                    <a:pt x="6975747" y="899606"/>
                  </a:lnTo>
                </a:path>
                <a:path w="9199880" h="4648200">
                  <a:moveTo>
                    <a:pt x="6950728" y="899606"/>
                  </a:moveTo>
                  <a:lnTo>
                    <a:pt x="6925772" y="899606"/>
                  </a:lnTo>
                </a:path>
                <a:path w="9199880" h="4648200">
                  <a:moveTo>
                    <a:pt x="6900753" y="899606"/>
                  </a:moveTo>
                  <a:lnTo>
                    <a:pt x="6875798" y="899606"/>
                  </a:lnTo>
                </a:path>
                <a:path w="9199880" h="4648200">
                  <a:moveTo>
                    <a:pt x="6850842" y="899606"/>
                  </a:moveTo>
                  <a:lnTo>
                    <a:pt x="6825823" y="899606"/>
                  </a:lnTo>
                </a:path>
                <a:path w="9199880" h="4648200">
                  <a:moveTo>
                    <a:pt x="6800804" y="899606"/>
                  </a:moveTo>
                  <a:lnTo>
                    <a:pt x="6775785" y="899606"/>
                  </a:lnTo>
                </a:path>
                <a:path w="9199880" h="4648200">
                  <a:moveTo>
                    <a:pt x="6750830" y="899606"/>
                  </a:moveTo>
                  <a:lnTo>
                    <a:pt x="6725874" y="899606"/>
                  </a:lnTo>
                </a:path>
                <a:path w="9199880" h="4648200">
                  <a:moveTo>
                    <a:pt x="6700855" y="899606"/>
                  </a:moveTo>
                  <a:lnTo>
                    <a:pt x="6675900" y="899606"/>
                  </a:lnTo>
                </a:path>
                <a:path w="9199880" h="4648200">
                  <a:moveTo>
                    <a:pt x="6650881" y="899606"/>
                  </a:moveTo>
                  <a:lnTo>
                    <a:pt x="6625925" y="899606"/>
                  </a:lnTo>
                </a:path>
                <a:path w="9199880" h="4648200">
                  <a:moveTo>
                    <a:pt x="6600906" y="899606"/>
                  </a:moveTo>
                  <a:lnTo>
                    <a:pt x="6575887" y="899606"/>
                  </a:lnTo>
                </a:path>
                <a:path w="9199880" h="4648200">
                  <a:moveTo>
                    <a:pt x="6550932" y="899606"/>
                  </a:moveTo>
                  <a:lnTo>
                    <a:pt x="6525976" y="899606"/>
                  </a:lnTo>
                </a:path>
                <a:path w="9199880" h="4648200">
                  <a:moveTo>
                    <a:pt x="6500957" y="899606"/>
                  </a:moveTo>
                  <a:lnTo>
                    <a:pt x="6475938" y="899606"/>
                  </a:lnTo>
                </a:path>
                <a:path w="9199880" h="4648200">
                  <a:moveTo>
                    <a:pt x="6450983" y="899606"/>
                  </a:moveTo>
                  <a:lnTo>
                    <a:pt x="6426027" y="899606"/>
                  </a:lnTo>
                </a:path>
                <a:path w="9199880" h="4648200">
                  <a:moveTo>
                    <a:pt x="6401008" y="899606"/>
                  </a:moveTo>
                  <a:lnTo>
                    <a:pt x="6376053" y="899606"/>
                  </a:lnTo>
                </a:path>
                <a:path w="9199880" h="4648200">
                  <a:moveTo>
                    <a:pt x="6351034" y="899606"/>
                  </a:moveTo>
                  <a:lnTo>
                    <a:pt x="6345446" y="899606"/>
                  </a:lnTo>
                </a:path>
                <a:path w="9199880" h="4648200">
                  <a:moveTo>
                    <a:pt x="3195592" y="899606"/>
                  </a:moveTo>
                  <a:lnTo>
                    <a:pt x="3177494" y="899606"/>
                  </a:lnTo>
                </a:path>
                <a:path w="9199880" h="4648200">
                  <a:moveTo>
                    <a:pt x="3152539" y="899606"/>
                  </a:moveTo>
                  <a:lnTo>
                    <a:pt x="3127520" y="899606"/>
                  </a:lnTo>
                </a:path>
                <a:path w="9199880" h="4648200">
                  <a:moveTo>
                    <a:pt x="3102564" y="899606"/>
                  </a:moveTo>
                  <a:lnTo>
                    <a:pt x="3077545" y="899606"/>
                  </a:lnTo>
                </a:path>
                <a:path w="9199880" h="4648200">
                  <a:moveTo>
                    <a:pt x="3052590" y="899606"/>
                  </a:moveTo>
                  <a:lnTo>
                    <a:pt x="3027571" y="899606"/>
                  </a:lnTo>
                </a:path>
                <a:path w="9199880" h="4648200">
                  <a:moveTo>
                    <a:pt x="3002615" y="899606"/>
                  </a:moveTo>
                  <a:lnTo>
                    <a:pt x="2977596" y="899606"/>
                  </a:lnTo>
                </a:path>
                <a:path w="9199880" h="4648200">
                  <a:moveTo>
                    <a:pt x="2952577" y="899606"/>
                  </a:moveTo>
                  <a:lnTo>
                    <a:pt x="2927622" y="899606"/>
                  </a:lnTo>
                </a:path>
                <a:path w="9199880" h="4648200">
                  <a:moveTo>
                    <a:pt x="2902666" y="899606"/>
                  </a:moveTo>
                  <a:lnTo>
                    <a:pt x="2877647" y="899606"/>
                  </a:lnTo>
                </a:path>
                <a:path w="9199880" h="4648200">
                  <a:moveTo>
                    <a:pt x="2852667" y="899606"/>
                  </a:moveTo>
                  <a:lnTo>
                    <a:pt x="2827692" y="899606"/>
                  </a:lnTo>
                </a:path>
                <a:path w="9199880" h="4648200">
                  <a:moveTo>
                    <a:pt x="888859" y="899606"/>
                  </a:moveTo>
                  <a:lnTo>
                    <a:pt x="878566" y="899606"/>
                  </a:lnTo>
                </a:path>
                <a:path w="9199880" h="4648200">
                  <a:moveTo>
                    <a:pt x="853585" y="899606"/>
                  </a:moveTo>
                  <a:lnTo>
                    <a:pt x="828604" y="899606"/>
                  </a:lnTo>
                </a:path>
                <a:path w="9199880" h="4648200">
                  <a:moveTo>
                    <a:pt x="803630" y="899606"/>
                  </a:moveTo>
                  <a:lnTo>
                    <a:pt x="778623" y="899606"/>
                  </a:lnTo>
                </a:path>
                <a:path w="9199880" h="4648200">
                  <a:moveTo>
                    <a:pt x="753649" y="899606"/>
                  </a:moveTo>
                  <a:lnTo>
                    <a:pt x="728668" y="899606"/>
                  </a:lnTo>
                </a:path>
                <a:path w="9199880" h="4648200">
                  <a:moveTo>
                    <a:pt x="703693" y="899606"/>
                  </a:moveTo>
                  <a:lnTo>
                    <a:pt x="687494" y="899606"/>
                  </a:lnTo>
                </a:path>
                <a:path w="9199880" h="4648200">
                  <a:moveTo>
                    <a:pt x="9137072" y="949578"/>
                  </a:moveTo>
                  <a:lnTo>
                    <a:pt x="9124777" y="949581"/>
                  </a:lnTo>
                </a:path>
                <a:path w="9199880" h="4648200">
                  <a:moveTo>
                    <a:pt x="9099758" y="949581"/>
                  </a:moveTo>
                  <a:lnTo>
                    <a:pt x="9074739" y="949581"/>
                  </a:lnTo>
                </a:path>
                <a:path w="9199880" h="4648200">
                  <a:moveTo>
                    <a:pt x="9049720" y="949581"/>
                  </a:moveTo>
                  <a:lnTo>
                    <a:pt x="9024765" y="949581"/>
                  </a:lnTo>
                </a:path>
                <a:path w="9199880" h="4648200">
                  <a:moveTo>
                    <a:pt x="8999809" y="949581"/>
                  </a:moveTo>
                  <a:lnTo>
                    <a:pt x="8974790" y="949581"/>
                  </a:lnTo>
                </a:path>
                <a:path w="9199880" h="4648200">
                  <a:moveTo>
                    <a:pt x="8949835" y="949581"/>
                  </a:moveTo>
                  <a:lnTo>
                    <a:pt x="8924816" y="949581"/>
                  </a:lnTo>
                </a:path>
                <a:path w="9199880" h="4648200">
                  <a:moveTo>
                    <a:pt x="8899860" y="949581"/>
                  </a:moveTo>
                  <a:lnTo>
                    <a:pt x="8874841" y="949581"/>
                  </a:lnTo>
                </a:path>
                <a:path w="9199880" h="4648200">
                  <a:moveTo>
                    <a:pt x="8849822" y="949581"/>
                  </a:moveTo>
                  <a:lnTo>
                    <a:pt x="8824867" y="949581"/>
                  </a:lnTo>
                </a:path>
                <a:path w="9199880" h="4648200">
                  <a:moveTo>
                    <a:pt x="8799911" y="949581"/>
                  </a:moveTo>
                  <a:lnTo>
                    <a:pt x="8774892" y="949581"/>
                  </a:lnTo>
                </a:path>
                <a:path w="9199880" h="4648200">
                  <a:moveTo>
                    <a:pt x="8749937" y="949581"/>
                  </a:moveTo>
                  <a:lnTo>
                    <a:pt x="8724918" y="949581"/>
                  </a:lnTo>
                </a:path>
                <a:path w="9199880" h="4648200">
                  <a:moveTo>
                    <a:pt x="8699962" y="949581"/>
                  </a:moveTo>
                  <a:lnTo>
                    <a:pt x="8674943" y="949581"/>
                  </a:lnTo>
                </a:path>
                <a:path w="9199880" h="4648200">
                  <a:moveTo>
                    <a:pt x="8649924" y="949581"/>
                  </a:moveTo>
                  <a:lnTo>
                    <a:pt x="8624969" y="949581"/>
                  </a:lnTo>
                </a:path>
                <a:path w="9199880" h="4648200">
                  <a:moveTo>
                    <a:pt x="8599950" y="949581"/>
                  </a:moveTo>
                  <a:lnTo>
                    <a:pt x="8574994" y="949581"/>
                  </a:lnTo>
                </a:path>
                <a:path w="9199880" h="4648200">
                  <a:moveTo>
                    <a:pt x="8550039" y="949581"/>
                  </a:moveTo>
                  <a:lnTo>
                    <a:pt x="8525020" y="949581"/>
                  </a:lnTo>
                </a:path>
                <a:path w="9199880" h="4648200">
                  <a:moveTo>
                    <a:pt x="8500001" y="949581"/>
                  </a:moveTo>
                  <a:lnTo>
                    <a:pt x="8475045" y="949581"/>
                  </a:lnTo>
                </a:path>
                <a:path w="9199880" h="4648200">
                  <a:moveTo>
                    <a:pt x="8450026" y="949581"/>
                  </a:moveTo>
                  <a:lnTo>
                    <a:pt x="8425071" y="949581"/>
                  </a:lnTo>
                </a:path>
                <a:path w="9199880" h="4648200">
                  <a:moveTo>
                    <a:pt x="8400052" y="949581"/>
                  </a:moveTo>
                  <a:lnTo>
                    <a:pt x="8375096" y="949581"/>
                  </a:lnTo>
                </a:path>
                <a:path w="9199880" h="4648200">
                  <a:moveTo>
                    <a:pt x="8350077" y="949581"/>
                  </a:moveTo>
                  <a:lnTo>
                    <a:pt x="8325122" y="949581"/>
                  </a:lnTo>
                </a:path>
                <a:path w="9199880" h="4648200">
                  <a:moveTo>
                    <a:pt x="8300103" y="949581"/>
                  </a:moveTo>
                  <a:lnTo>
                    <a:pt x="8275147" y="949581"/>
                  </a:lnTo>
                </a:path>
                <a:path w="9199880" h="4648200">
                  <a:moveTo>
                    <a:pt x="8250128" y="949581"/>
                  </a:moveTo>
                  <a:lnTo>
                    <a:pt x="8225173" y="949581"/>
                  </a:lnTo>
                </a:path>
                <a:path w="9199880" h="4648200">
                  <a:moveTo>
                    <a:pt x="8200154" y="949581"/>
                  </a:moveTo>
                  <a:lnTo>
                    <a:pt x="8175198" y="949581"/>
                  </a:lnTo>
                </a:path>
                <a:path w="9199880" h="4648200">
                  <a:moveTo>
                    <a:pt x="8150179" y="949581"/>
                  </a:moveTo>
                  <a:lnTo>
                    <a:pt x="8125224" y="949581"/>
                  </a:lnTo>
                </a:path>
                <a:path w="9199880" h="4648200">
                  <a:moveTo>
                    <a:pt x="8100205" y="949581"/>
                  </a:moveTo>
                  <a:lnTo>
                    <a:pt x="8075249" y="949581"/>
                  </a:lnTo>
                </a:path>
                <a:path w="9199880" h="4648200">
                  <a:moveTo>
                    <a:pt x="8050230" y="949581"/>
                  </a:moveTo>
                  <a:lnTo>
                    <a:pt x="8025211" y="949581"/>
                  </a:lnTo>
                </a:path>
                <a:path w="9199880" h="4648200">
                  <a:moveTo>
                    <a:pt x="8000256" y="949581"/>
                  </a:moveTo>
                  <a:lnTo>
                    <a:pt x="7975237" y="949581"/>
                  </a:lnTo>
                </a:path>
                <a:path w="9199880" h="4648200">
                  <a:moveTo>
                    <a:pt x="7950281" y="949581"/>
                  </a:moveTo>
                  <a:lnTo>
                    <a:pt x="7925326" y="949581"/>
                  </a:lnTo>
                </a:path>
                <a:path w="9199880" h="4648200">
                  <a:moveTo>
                    <a:pt x="7900307" y="949581"/>
                  </a:moveTo>
                  <a:lnTo>
                    <a:pt x="7875351" y="949581"/>
                  </a:lnTo>
                </a:path>
                <a:path w="9199880" h="4648200">
                  <a:moveTo>
                    <a:pt x="7850332" y="949581"/>
                  </a:moveTo>
                  <a:lnTo>
                    <a:pt x="7825313" y="949581"/>
                  </a:lnTo>
                </a:path>
                <a:path w="9199880" h="4648200">
                  <a:moveTo>
                    <a:pt x="7800358" y="949581"/>
                  </a:moveTo>
                  <a:lnTo>
                    <a:pt x="7775339" y="949581"/>
                  </a:lnTo>
                </a:path>
                <a:path w="9199880" h="4648200">
                  <a:moveTo>
                    <a:pt x="7750383" y="949581"/>
                  </a:moveTo>
                  <a:lnTo>
                    <a:pt x="7725364" y="949581"/>
                  </a:lnTo>
                </a:path>
                <a:path w="9199880" h="4648200">
                  <a:moveTo>
                    <a:pt x="7700409" y="949581"/>
                  </a:moveTo>
                  <a:lnTo>
                    <a:pt x="7675390" y="949581"/>
                  </a:lnTo>
                </a:path>
                <a:path w="9199880" h="4648200">
                  <a:moveTo>
                    <a:pt x="7650434" y="949581"/>
                  </a:moveTo>
                  <a:lnTo>
                    <a:pt x="7625415" y="949581"/>
                  </a:lnTo>
                </a:path>
                <a:path w="9199880" h="4648200">
                  <a:moveTo>
                    <a:pt x="7600460" y="949581"/>
                  </a:moveTo>
                  <a:lnTo>
                    <a:pt x="7575441" y="949581"/>
                  </a:lnTo>
                </a:path>
                <a:path w="9199880" h="4648200">
                  <a:moveTo>
                    <a:pt x="7550485" y="949581"/>
                  </a:moveTo>
                  <a:lnTo>
                    <a:pt x="7525466" y="949581"/>
                  </a:lnTo>
                </a:path>
                <a:path w="9199880" h="4648200">
                  <a:moveTo>
                    <a:pt x="7500511" y="949581"/>
                  </a:moveTo>
                  <a:lnTo>
                    <a:pt x="7475492" y="949581"/>
                  </a:lnTo>
                </a:path>
                <a:path w="9199880" h="4648200">
                  <a:moveTo>
                    <a:pt x="7450536" y="949581"/>
                  </a:moveTo>
                  <a:lnTo>
                    <a:pt x="7425517" y="949581"/>
                  </a:lnTo>
                </a:path>
                <a:path w="9199880" h="4648200">
                  <a:moveTo>
                    <a:pt x="7400562" y="949581"/>
                  </a:moveTo>
                  <a:lnTo>
                    <a:pt x="7375543" y="949581"/>
                  </a:lnTo>
                </a:path>
                <a:path w="9199880" h="4648200">
                  <a:moveTo>
                    <a:pt x="7350524" y="949581"/>
                  </a:moveTo>
                  <a:lnTo>
                    <a:pt x="7325568" y="949581"/>
                  </a:lnTo>
                </a:path>
                <a:path w="9199880" h="4648200">
                  <a:moveTo>
                    <a:pt x="7300613" y="949581"/>
                  </a:moveTo>
                  <a:lnTo>
                    <a:pt x="7275594" y="949581"/>
                  </a:lnTo>
                </a:path>
                <a:path w="9199880" h="4648200">
                  <a:moveTo>
                    <a:pt x="7250638" y="949581"/>
                  </a:moveTo>
                  <a:lnTo>
                    <a:pt x="7225619" y="949581"/>
                  </a:lnTo>
                </a:path>
                <a:path w="9199880" h="4648200">
                  <a:moveTo>
                    <a:pt x="7200600" y="949581"/>
                  </a:moveTo>
                  <a:lnTo>
                    <a:pt x="7175645" y="949581"/>
                  </a:lnTo>
                </a:path>
                <a:path w="9199880" h="4648200">
                  <a:moveTo>
                    <a:pt x="7150626" y="949581"/>
                  </a:moveTo>
                  <a:lnTo>
                    <a:pt x="7125670" y="949581"/>
                  </a:lnTo>
                </a:path>
                <a:path w="9199880" h="4648200">
                  <a:moveTo>
                    <a:pt x="7100651" y="949581"/>
                  </a:moveTo>
                  <a:lnTo>
                    <a:pt x="7075696" y="949581"/>
                  </a:lnTo>
                </a:path>
                <a:path w="9199880" h="4648200">
                  <a:moveTo>
                    <a:pt x="7050740" y="949581"/>
                  </a:moveTo>
                  <a:lnTo>
                    <a:pt x="7025721" y="949581"/>
                  </a:lnTo>
                </a:path>
                <a:path w="9199880" h="4648200">
                  <a:moveTo>
                    <a:pt x="7000702" y="949581"/>
                  </a:moveTo>
                  <a:lnTo>
                    <a:pt x="6975747" y="949581"/>
                  </a:lnTo>
                </a:path>
                <a:path w="9199880" h="4648200">
                  <a:moveTo>
                    <a:pt x="6950728" y="949581"/>
                  </a:moveTo>
                  <a:lnTo>
                    <a:pt x="6925772" y="949581"/>
                  </a:lnTo>
                </a:path>
                <a:path w="9199880" h="4648200">
                  <a:moveTo>
                    <a:pt x="6900753" y="949581"/>
                  </a:moveTo>
                  <a:lnTo>
                    <a:pt x="6875798" y="949581"/>
                  </a:lnTo>
                </a:path>
                <a:path w="9199880" h="4648200">
                  <a:moveTo>
                    <a:pt x="6850842" y="949581"/>
                  </a:moveTo>
                  <a:lnTo>
                    <a:pt x="6825823" y="949581"/>
                  </a:lnTo>
                </a:path>
                <a:path w="9199880" h="4648200">
                  <a:moveTo>
                    <a:pt x="6800804" y="949581"/>
                  </a:moveTo>
                  <a:lnTo>
                    <a:pt x="6775785" y="949581"/>
                  </a:lnTo>
                </a:path>
                <a:path w="9199880" h="4648200">
                  <a:moveTo>
                    <a:pt x="6750830" y="949581"/>
                  </a:moveTo>
                  <a:lnTo>
                    <a:pt x="6725874" y="949581"/>
                  </a:lnTo>
                </a:path>
                <a:path w="9199880" h="4648200">
                  <a:moveTo>
                    <a:pt x="6700855" y="949581"/>
                  </a:moveTo>
                  <a:lnTo>
                    <a:pt x="6675900" y="949581"/>
                  </a:lnTo>
                </a:path>
                <a:path w="9199880" h="4648200">
                  <a:moveTo>
                    <a:pt x="6650881" y="949581"/>
                  </a:moveTo>
                  <a:lnTo>
                    <a:pt x="6625925" y="949581"/>
                  </a:lnTo>
                </a:path>
                <a:path w="9199880" h="4648200">
                  <a:moveTo>
                    <a:pt x="6600906" y="949581"/>
                  </a:moveTo>
                  <a:lnTo>
                    <a:pt x="6575887" y="949581"/>
                  </a:lnTo>
                </a:path>
                <a:path w="9199880" h="4648200">
                  <a:moveTo>
                    <a:pt x="6550932" y="949581"/>
                  </a:moveTo>
                  <a:lnTo>
                    <a:pt x="6525976" y="949581"/>
                  </a:lnTo>
                </a:path>
                <a:path w="9199880" h="4648200">
                  <a:moveTo>
                    <a:pt x="6500957" y="949581"/>
                  </a:moveTo>
                  <a:lnTo>
                    <a:pt x="6475938" y="949581"/>
                  </a:lnTo>
                </a:path>
                <a:path w="9199880" h="4648200">
                  <a:moveTo>
                    <a:pt x="6450983" y="949581"/>
                  </a:moveTo>
                  <a:lnTo>
                    <a:pt x="6426027" y="949581"/>
                  </a:lnTo>
                </a:path>
                <a:path w="9199880" h="4648200">
                  <a:moveTo>
                    <a:pt x="6401008" y="949581"/>
                  </a:moveTo>
                  <a:lnTo>
                    <a:pt x="6376053" y="949581"/>
                  </a:lnTo>
                </a:path>
                <a:path w="9199880" h="4648200">
                  <a:moveTo>
                    <a:pt x="6351034" y="949581"/>
                  </a:moveTo>
                  <a:lnTo>
                    <a:pt x="6345446" y="949581"/>
                  </a:lnTo>
                </a:path>
                <a:path w="9199880" h="4648200">
                  <a:moveTo>
                    <a:pt x="3052590" y="949581"/>
                  </a:moveTo>
                  <a:lnTo>
                    <a:pt x="3027571" y="949581"/>
                  </a:lnTo>
                </a:path>
                <a:path w="9199880" h="4648200">
                  <a:moveTo>
                    <a:pt x="3002615" y="949581"/>
                  </a:moveTo>
                  <a:lnTo>
                    <a:pt x="2977596" y="949581"/>
                  </a:lnTo>
                </a:path>
                <a:path w="9199880" h="4648200">
                  <a:moveTo>
                    <a:pt x="2952577" y="949581"/>
                  </a:moveTo>
                  <a:lnTo>
                    <a:pt x="2927622" y="949581"/>
                  </a:lnTo>
                </a:path>
                <a:path w="9199880" h="4648200">
                  <a:moveTo>
                    <a:pt x="2902666" y="949581"/>
                  </a:moveTo>
                  <a:lnTo>
                    <a:pt x="2877647" y="949581"/>
                  </a:lnTo>
                </a:path>
                <a:path w="9199880" h="4648200">
                  <a:moveTo>
                    <a:pt x="2852667" y="949581"/>
                  </a:moveTo>
                  <a:lnTo>
                    <a:pt x="2827692" y="949581"/>
                  </a:lnTo>
                </a:path>
                <a:path w="9199880" h="4648200">
                  <a:moveTo>
                    <a:pt x="888859" y="949581"/>
                  </a:moveTo>
                  <a:lnTo>
                    <a:pt x="878566" y="949581"/>
                  </a:lnTo>
                </a:path>
                <a:path w="9199880" h="4648200">
                  <a:moveTo>
                    <a:pt x="853585" y="949581"/>
                  </a:moveTo>
                  <a:lnTo>
                    <a:pt x="828604" y="949581"/>
                  </a:lnTo>
                </a:path>
                <a:path w="9199880" h="4648200">
                  <a:moveTo>
                    <a:pt x="803630" y="949581"/>
                  </a:moveTo>
                  <a:lnTo>
                    <a:pt x="778623" y="949581"/>
                  </a:lnTo>
                </a:path>
                <a:path w="9199880" h="4648200">
                  <a:moveTo>
                    <a:pt x="753649" y="949581"/>
                  </a:moveTo>
                  <a:lnTo>
                    <a:pt x="728668" y="949581"/>
                  </a:lnTo>
                </a:path>
                <a:path w="9199880" h="4648200">
                  <a:moveTo>
                    <a:pt x="703693" y="949581"/>
                  </a:moveTo>
                  <a:lnTo>
                    <a:pt x="687494" y="949581"/>
                  </a:lnTo>
                </a:path>
                <a:path w="9199880" h="4648200">
                  <a:moveTo>
                    <a:pt x="9131212" y="999550"/>
                  </a:moveTo>
                  <a:lnTo>
                    <a:pt x="9124777" y="999555"/>
                  </a:lnTo>
                </a:path>
                <a:path w="9199880" h="4648200">
                  <a:moveTo>
                    <a:pt x="9099758" y="999555"/>
                  </a:moveTo>
                  <a:lnTo>
                    <a:pt x="9074739" y="999555"/>
                  </a:lnTo>
                </a:path>
                <a:path w="9199880" h="4648200">
                  <a:moveTo>
                    <a:pt x="9049720" y="999555"/>
                  </a:moveTo>
                  <a:lnTo>
                    <a:pt x="9024765" y="999555"/>
                  </a:lnTo>
                </a:path>
                <a:path w="9199880" h="4648200">
                  <a:moveTo>
                    <a:pt x="8999809" y="999555"/>
                  </a:moveTo>
                  <a:lnTo>
                    <a:pt x="8974790" y="999555"/>
                  </a:lnTo>
                </a:path>
                <a:path w="9199880" h="4648200">
                  <a:moveTo>
                    <a:pt x="8949835" y="999555"/>
                  </a:moveTo>
                  <a:lnTo>
                    <a:pt x="8924816" y="999555"/>
                  </a:lnTo>
                </a:path>
                <a:path w="9199880" h="4648200">
                  <a:moveTo>
                    <a:pt x="8899860" y="999555"/>
                  </a:moveTo>
                  <a:lnTo>
                    <a:pt x="8874841" y="999555"/>
                  </a:lnTo>
                </a:path>
                <a:path w="9199880" h="4648200">
                  <a:moveTo>
                    <a:pt x="8849822" y="999555"/>
                  </a:moveTo>
                  <a:lnTo>
                    <a:pt x="8824867" y="999555"/>
                  </a:lnTo>
                </a:path>
                <a:path w="9199880" h="4648200">
                  <a:moveTo>
                    <a:pt x="8799911" y="999555"/>
                  </a:moveTo>
                  <a:lnTo>
                    <a:pt x="8774892" y="999555"/>
                  </a:lnTo>
                </a:path>
                <a:path w="9199880" h="4648200">
                  <a:moveTo>
                    <a:pt x="8749937" y="999555"/>
                  </a:moveTo>
                  <a:lnTo>
                    <a:pt x="8724918" y="999555"/>
                  </a:lnTo>
                </a:path>
                <a:path w="9199880" h="4648200">
                  <a:moveTo>
                    <a:pt x="8699962" y="999555"/>
                  </a:moveTo>
                  <a:lnTo>
                    <a:pt x="8674943" y="999555"/>
                  </a:lnTo>
                </a:path>
                <a:path w="9199880" h="4648200">
                  <a:moveTo>
                    <a:pt x="8649924" y="999555"/>
                  </a:moveTo>
                  <a:lnTo>
                    <a:pt x="8624969" y="999555"/>
                  </a:lnTo>
                </a:path>
                <a:path w="9199880" h="4648200">
                  <a:moveTo>
                    <a:pt x="8599950" y="999555"/>
                  </a:moveTo>
                  <a:lnTo>
                    <a:pt x="8574994" y="999555"/>
                  </a:lnTo>
                </a:path>
                <a:path w="9199880" h="4648200">
                  <a:moveTo>
                    <a:pt x="8550039" y="999555"/>
                  </a:moveTo>
                  <a:lnTo>
                    <a:pt x="8525020" y="999555"/>
                  </a:lnTo>
                </a:path>
                <a:path w="9199880" h="4648200">
                  <a:moveTo>
                    <a:pt x="8500001" y="999555"/>
                  </a:moveTo>
                  <a:lnTo>
                    <a:pt x="8475045" y="999555"/>
                  </a:lnTo>
                </a:path>
                <a:path w="9199880" h="4648200">
                  <a:moveTo>
                    <a:pt x="8450026" y="999555"/>
                  </a:moveTo>
                  <a:lnTo>
                    <a:pt x="8425071" y="999555"/>
                  </a:lnTo>
                </a:path>
                <a:path w="9199880" h="4648200">
                  <a:moveTo>
                    <a:pt x="8400052" y="999555"/>
                  </a:moveTo>
                  <a:lnTo>
                    <a:pt x="8375096" y="999555"/>
                  </a:lnTo>
                </a:path>
                <a:path w="9199880" h="4648200">
                  <a:moveTo>
                    <a:pt x="8350077" y="999555"/>
                  </a:moveTo>
                  <a:lnTo>
                    <a:pt x="8325122" y="999555"/>
                  </a:lnTo>
                </a:path>
                <a:path w="9199880" h="4648200">
                  <a:moveTo>
                    <a:pt x="8300103" y="999555"/>
                  </a:moveTo>
                  <a:lnTo>
                    <a:pt x="8275147" y="999555"/>
                  </a:lnTo>
                </a:path>
                <a:path w="9199880" h="4648200">
                  <a:moveTo>
                    <a:pt x="8250128" y="999555"/>
                  </a:moveTo>
                  <a:lnTo>
                    <a:pt x="8225173" y="999555"/>
                  </a:lnTo>
                </a:path>
                <a:path w="9199880" h="4648200">
                  <a:moveTo>
                    <a:pt x="8200154" y="999555"/>
                  </a:moveTo>
                  <a:lnTo>
                    <a:pt x="8175198" y="999555"/>
                  </a:lnTo>
                </a:path>
                <a:path w="9199880" h="4648200">
                  <a:moveTo>
                    <a:pt x="8150179" y="999555"/>
                  </a:moveTo>
                  <a:lnTo>
                    <a:pt x="8125224" y="999555"/>
                  </a:lnTo>
                </a:path>
                <a:path w="9199880" h="4648200">
                  <a:moveTo>
                    <a:pt x="8100205" y="999555"/>
                  </a:moveTo>
                  <a:lnTo>
                    <a:pt x="8075249" y="999555"/>
                  </a:lnTo>
                </a:path>
                <a:path w="9199880" h="4648200">
                  <a:moveTo>
                    <a:pt x="8050230" y="999555"/>
                  </a:moveTo>
                  <a:lnTo>
                    <a:pt x="8025211" y="999555"/>
                  </a:lnTo>
                </a:path>
                <a:path w="9199880" h="4648200">
                  <a:moveTo>
                    <a:pt x="8000256" y="999555"/>
                  </a:moveTo>
                  <a:lnTo>
                    <a:pt x="7975237" y="999555"/>
                  </a:lnTo>
                </a:path>
                <a:path w="9199880" h="4648200">
                  <a:moveTo>
                    <a:pt x="7950281" y="999555"/>
                  </a:moveTo>
                  <a:lnTo>
                    <a:pt x="7925326" y="999555"/>
                  </a:lnTo>
                </a:path>
                <a:path w="9199880" h="4648200">
                  <a:moveTo>
                    <a:pt x="7900307" y="999555"/>
                  </a:moveTo>
                  <a:lnTo>
                    <a:pt x="7875351" y="999555"/>
                  </a:lnTo>
                </a:path>
                <a:path w="9199880" h="4648200">
                  <a:moveTo>
                    <a:pt x="7850332" y="999555"/>
                  </a:moveTo>
                  <a:lnTo>
                    <a:pt x="7825313" y="999555"/>
                  </a:lnTo>
                </a:path>
                <a:path w="9199880" h="4648200">
                  <a:moveTo>
                    <a:pt x="7800358" y="999555"/>
                  </a:moveTo>
                  <a:lnTo>
                    <a:pt x="7775339" y="999555"/>
                  </a:lnTo>
                </a:path>
                <a:path w="9199880" h="4648200">
                  <a:moveTo>
                    <a:pt x="7750383" y="999555"/>
                  </a:moveTo>
                  <a:lnTo>
                    <a:pt x="7725364" y="999555"/>
                  </a:lnTo>
                </a:path>
                <a:path w="9199880" h="4648200">
                  <a:moveTo>
                    <a:pt x="7700409" y="999555"/>
                  </a:moveTo>
                  <a:lnTo>
                    <a:pt x="7675390" y="999555"/>
                  </a:lnTo>
                </a:path>
                <a:path w="9199880" h="4648200">
                  <a:moveTo>
                    <a:pt x="7650434" y="999555"/>
                  </a:moveTo>
                  <a:lnTo>
                    <a:pt x="7625415" y="999555"/>
                  </a:lnTo>
                </a:path>
                <a:path w="9199880" h="4648200">
                  <a:moveTo>
                    <a:pt x="7600460" y="999555"/>
                  </a:moveTo>
                  <a:lnTo>
                    <a:pt x="7575441" y="999555"/>
                  </a:lnTo>
                </a:path>
                <a:path w="9199880" h="4648200">
                  <a:moveTo>
                    <a:pt x="7550485" y="999555"/>
                  </a:moveTo>
                  <a:lnTo>
                    <a:pt x="7525466" y="999555"/>
                  </a:lnTo>
                </a:path>
                <a:path w="9199880" h="4648200">
                  <a:moveTo>
                    <a:pt x="7500511" y="999555"/>
                  </a:moveTo>
                  <a:lnTo>
                    <a:pt x="7475492" y="999555"/>
                  </a:lnTo>
                </a:path>
                <a:path w="9199880" h="4648200">
                  <a:moveTo>
                    <a:pt x="7450536" y="999555"/>
                  </a:moveTo>
                  <a:lnTo>
                    <a:pt x="7425517" y="999555"/>
                  </a:lnTo>
                </a:path>
                <a:path w="9199880" h="4648200">
                  <a:moveTo>
                    <a:pt x="7400562" y="999555"/>
                  </a:moveTo>
                  <a:lnTo>
                    <a:pt x="7375543" y="999555"/>
                  </a:lnTo>
                </a:path>
                <a:path w="9199880" h="4648200">
                  <a:moveTo>
                    <a:pt x="7350524" y="999555"/>
                  </a:moveTo>
                  <a:lnTo>
                    <a:pt x="7325568" y="999555"/>
                  </a:lnTo>
                </a:path>
                <a:path w="9199880" h="4648200">
                  <a:moveTo>
                    <a:pt x="7300613" y="999555"/>
                  </a:moveTo>
                  <a:lnTo>
                    <a:pt x="7275594" y="999555"/>
                  </a:lnTo>
                </a:path>
                <a:path w="9199880" h="4648200">
                  <a:moveTo>
                    <a:pt x="7250638" y="999555"/>
                  </a:moveTo>
                  <a:lnTo>
                    <a:pt x="7225619" y="999555"/>
                  </a:lnTo>
                </a:path>
                <a:path w="9199880" h="4648200">
                  <a:moveTo>
                    <a:pt x="7200600" y="999555"/>
                  </a:moveTo>
                  <a:lnTo>
                    <a:pt x="7175645" y="999555"/>
                  </a:lnTo>
                </a:path>
                <a:path w="9199880" h="4648200">
                  <a:moveTo>
                    <a:pt x="7150626" y="999555"/>
                  </a:moveTo>
                  <a:lnTo>
                    <a:pt x="7125670" y="999555"/>
                  </a:lnTo>
                </a:path>
                <a:path w="9199880" h="4648200">
                  <a:moveTo>
                    <a:pt x="7100651" y="999555"/>
                  </a:moveTo>
                  <a:lnTo>
                    <a:pt x="7075696" y="999555"/>
                  </a:lnTo>
                </a:path>
                <a:path w="9199880" h="4648200">
                  <a:moveTo>
                    <a:pt x="7050740" y="999555"/>
                  </a:moveTo>
                  <a:lnTo>
                    <a:pt x="7025721" y="999555"/>
                  </a:lnTo>
                </a:path>
                <a:path w="9199880" h="4648200">
                  <a:moveTo>
                    <a:pt x="7000702" y="999555"/>
                  </a:moveTo>
                  <a:lnTo>
                    <a:pt x="6975747" y="999555"/>
                  </a:lnTo>
                </a:path>
                <a:path w="9199880" h="4648200">
                  <a:moveTo>
                    <a:pt x="6950728" y="999555"/>
                  </a:moveTo>
                  <a:lnTo>
                    <a:pt x="6925772" y="999555"/>
                  </a:lnTo>
                </a:path>
                <a:path w="9199880" h="4648200">
                  <a:moveTo>
                    <a:pt x="6900753" y="999555"/>
                  </a:moveTo>
                  <a:lnTo>
                    <a:pt x="6875798" y="999555"/>
                  </a:lnTo>
                </a:path>
                <a:path w="9199880" h="4648200">
                  <a:moveTo>
                    <a:pt x="6850842" y="999555"/>
                  </a:moveTo>
                  <a:lnTo>
                    <a:pt x="6825823" y="999555"/>
                  </a:lnTo>
                </a:path>
                <a:path w="9199880" h="4648200">
                  <a:moveTo>
                    <a:pt x="6800804" y="999555"/>
                  </a:moveTo>
                  <a:lnTo>
                    <a:pt x="6775785" y="999555"/>
                  </a:lnTo>
                </a:path>
                <a:path w="9199880" h="4648200">
                  <a:moveTo>
                    <a:pt x="6750830" y="999555"/>
                  </a:moveTo>
                  <a:lnTo>
                    <a:pt x="6725874" y="999555"/>
                  </a:lnTo>
                </a:path>
                <a:path w="9199880" h="4648200">
                  <a:moveTo>
                    <a:pt x="6700855" y="999555"/>
                  </a:moveTo>
                  <a:lnTo>
                    <a:pt x="6675900" y="999555"/>
                  </a:lnTo>
                </a:path>
                <a:path w="9199880" h="4648200">
                  <a:moveTo>
                    <a:pt x="6650881" y="999555"/>
                  </a:moveTo>
                  <a:lnTo>
                    <a:pt x="6625925" y="999555"/>
                  </a:lnTo>
                </a:path>
                <a:path w="9199880" h="4648200">
                  <a:moveTo>
                    <a:pt x="6600906" y="999555"/>
                  </a:moveTo>
                  <a:lnTo>
                    <a:pt x="6575887" y="999555"/>
                  </a:lnTo>
                </a:path>
                <a:path w="9199880" h="4648200">
                  <a:moveTo>
                    <a:pt x="6550932" y="999555"/>
                  </a:moveTo>
                  <a:lnTo>
                    <a:pt x="6525976" y="999555"/>
                  </a:lnTo>
                </a:path>
                <a:path w="9199880" h="4648200">
                  <a:moveTo>
                    <a:pt x="6500957" y="999555"/>
                  </a:moveTo>
                  <a:lnTo>
                    <a:pt x="6475938" y="999555"/>
                  </a:lnTo>
                </a:path>
                <a:path w="9199880" h="4648200">
                  <a:moveTo>
                    <a:pt x="6450983" y="999555"/>
                  </a:moveTo>
                  <a:lnTo>
                    <a:pt x="6426027" y="999555"/>
                  </a:lnTo>
                </a:path>
                <a:path w="9199880" h="4648200">
                  <a:moveTo>
                    <a:pt x="6401008" y="999555"/>
                  </a:moveTo>
                  <a:lnTo>
                    <a:pt x="6376053" y="999555"/>
                  </a:lnTo>
                </a:path>
                <a:path w="9199880" h="4648200">
                  <a:moveTo>
                    <a:pt x="6351034" y="999555"/>
                  </a:moveTo>
                  <a:lnTo>
                    <a:pt x="6345446" y="999555"/>
                  </a:lnTo>
                </a:path>
                <a:path w="9199880" h="4648200">
                  <a:moveTo>
                    <a:pt x="888859" y="999555"/>
                  </a:moveTo>
                  <a:lnTo>
                    <a:pt x="878566" y="999555"/>
                  </a:lnTo>
                </a:path>
                <a:path w="9199880" h="4648200">
                  <a:moveTo>
                    <a:pt x="853585" y="999555"/>
                  </a:moveTo>
                  <a:lnTo>
                    <a:pt x="828604" y="999555"/>
                  </a:lnTo>
                </a:path>
                <a:path w="9199880" h="4648200">
                  <a:moveTo>
                    <a:pt x="803630" y="999555"/>
                  </a:moveTo>
                  <a:lnTo>
                    <a:pt x="778623" y="999555"/>
                  </a:lnTo>
                </a:path>
                <a:path w="9199880" h="4648200">
                  <a:moveTo>
                    <a:pt x="753649" y="999555"/>
                  </a:moveTo>
                  <a:lnTo>
                    <a:pt x="728668" y="999555"/>
                  </a:lnTo>
                </a:path>
                <a:path w="9199880" h="4648200">
                  <a:moveTo>
                    <a:pt x="703693" y="999555"/>
                  </a:moveTo>
                  <a:lnTo>
                    <a:pt x="687494" y="999555"/>
                  </a:lnTo>
                </a:path>
                <a:path w="9199880" h="4648200">
                  <a:moveTo>
                    <a:pt x="9125350" y="1049530"/>
                  </a:moveTo>
                  <a:lnTo>
                    <a:pt x="9124777" y="1049530"/>
                  </a:lnTo>
                </a:path>
                <a:path w="9199880" h="4648200">
                  <a:moveTo>
                    <a:pt x="9099758" y="1049530"/>
                  </a:moveTo>
                  <a:lnTo>
                    <a:pt x="9074739" y="1049530"/>
                  </a:lnTo>
                </a:path>
                <a:path w="9199880" h="4648200">
                  <a:moveTo>
                    <a:pt x="9049720" y="1049530"/>
                  </a:moveTo>
                  <a:lnTo>
                    <a:pt x="9024765" y="1049530"/>
                  </a:lnTo>
                </a:path>
                <a:path w="9199880" h="4648200">
                  <a:moveTo>
                    <a:pt x="8999809" y="1049530"/>
                  </a:moveTo>
                  <a:lnTo>
                    <a:pt x="8974790" y="1049530"/>
                  </a:lnTo>
                </a:path>
                <a:path w="9199880" h="4648200">
                  <a:moveTo>
                    <a:pt x="8949835" y="1049530"/>
                  </a:moveTo>
                  <a:lnTo>
                    <a:pt x="8924816" y="1049530"/>
                  </a:lnTo>
                </a:path>
                <a:path w="9199880" h="4648200">
                  <a:moveTo>
                    <a:pt x="8899860" y="1049530"/>
                  </a:moveTo>
                  <a:lnTo>
                    <a:pt x="8874841" y="1049530"/>
                  </a:lnTo>
                </a:path>
                <a:path w="9199880" h="4648200">
                  <a:moveTo>
                    <a:pt x="8849822" y="1049530"/>
                  </a:moveTo>
                  <a:lnTo>
                    <a:pt x="8824867" y="1049530"/>
                  </a:lnTo>
                </a:path>
                <a:path w="9199880" h="4648200">
                  <a:moveTo>
                    <a:pt x="8799911" y="1049530"/>
                  </a:moveTo>
                  <a:lnTo>
                    <a:pt x="8774892" y="1049530"/>
                  </a:lnTo>
                </a:path>
                <a:path w="9199880" h="4648200">
                  <a:moveTo>
                    <a:pt x="8749937" y="1049530"/>
                  </a:moveTo>
                  <a:lnTo>
                    <a:pt x="8724918" y="1049530"/>
                  </a:lnTo>
                </a:path>
                <a:path w="9199880" h="4648200">
                  <a:moveTo>
                    <a:pt x="8699962" y="1049530"/>
                  </a:moveTo>
                  <a:lnTo>
                    <a:pt x="8674943" y="1049530"/>
                  </a:lnTo>
                </a:path>
                <a:path w="9199880" h="4648200">
                  <a:moveTo>
                    <a:pt x="8649924" y="1049530"/>
                  </a:moveTo>
                  <a:lnTo>
                    <a:pt x="8624969" y="1049530"/>
                  </a:lnTo>
                </a:path>
                <a:path w="9199880" h="4648200">
                  <a:moveTo>
                    <a:pt x="8599950" y="1049530"/>
                  </a:moveTo>
                  <a:lnTo>
                    <a:pt x="8574994" y="1049530"/>
                  </a:lnTo>
                </a:path>
                <a:path w="9199880" h="4648200">
                  <a:moveTo>
                    <a:pt x="8550039" y="1049530"/>
                  </a:moveTo>
                  <a:lnTo>
                    <a:pt x="8525020" y="1049530"/>
                  </a:lnTo>
                </a:path>
                <a:path w="9199880" h="4648200">
                  <a:moveTo>
                    <a:pt x="8500001" y="1049530"/>
                  </a:moveTo>
                  <a:lnTo>
                    <a:pt x="8475045" y="1049530"/>
                  </a:lnTo>
                </a:path>
                <a:path w="9199880" h="4648200">
                  <a:moveTo>
                    <a:pt x="8450026" y="1049530"/>
                  </a:moveTo>
                  <a:lnTo>
                    <a:pt x="8425071" y="1049530"/>
                  </a:lnTo>
                </a:path>
                <a:path w="9199880" h="4648200">
                  <a:moveTo>
                    <a:pt x="8400052" y="1049530"/>
                  </a:moveTo>
                  <a:lnTo>
                    <a:pt x="8375096" y="1049530"/>
                  </a:lnTo>
                </a:path>
                <a:path w="9199880" h="4648200">
                  <a:moveTo>
                    <a:pt x="8350077" y="1049530"/>
                  </a:moveTo>
                  <a:lnTo>
                    <a:pt x="8325122" y="1049530"/>
                  </a:lnTo>
                </a:path>
                <a:path w="9199880" h="4648200">
                  <a:moveTo>
                    <a:pt x="8300103" y="1049530"/>
                  </a:moveTo>
                  <a:lnTo>
                    <a:pt x="8275147" y="1049530"/>
                  </a:lnTo>
                </a:path>
                <a:path w="9199880" h="4648200">
                  <a:moveTo>
                    <a:pt x="8250128" y="1049530"/>
                  </a:moveTo>
                  <a:lnTo>
                    <a:pt x="8225173" y="1049530"/>
                  </a:lnTo>
                </a:path>
                <a:path w="9199880" h="4648200">
                  <a:moveTo>
                    <a:pt x="8200154" y="1049530"/>
                  </a:moveTo>
                  <a:lnTo>
                    <a:pt x="8175198" y="1049530"/>
                  </a:lnTo>
                </a:path>
                <a:path w="9199880" h="4648200">
                  <a:moveTo>
                    <a:pt x="8150179" y="1049530"/>
                  </a:moveTo>
                  <a:lnTo>
                    <a:pt x="8125224" y="1049530"/>
                  </a:lnTo>
                </a:path>
                <a:path w="9199880" h="4648200">
                  <a:moveTo>
                    <a:pt x="8100205" y="1049530"/>
                  </a:moveTo>
                  <a:lnTo>
                    <a:pt x="8075249" y="1049530"/>
                  </a:lnTo>
                </a:path>
                <a:path w="9199880" h="4648200">
                  <a:moveTo>
                    <a:pt x="8050230" y="1049530"/>
                  </a:moveTo>
                  <a:lnTo>
                    <a:pt x="8025211" y="1049530"/>
                  </a:lnTo>
                </a:path>
                <a:path w="9199880" h="4648200">
                  <a:moveTo>
                    <a:pt x="8000256" y="1049530"/>
                  </a:moveTo>
                  <a:lnTo>
                    <a:pt x="7975237" y="1049530"/>
                  </a:lnTo>
                </a:path>
                <a:path w="9199880" h="4648200">
                  <a:moveTo>
                    <a:pt x="7950281" y="1049530"/>
                  </a:moveTo>
                  <a:lnTo>
                    <a:pt x="7925326" y="1049530"/>
                  </a:lnTo>
                </a:path>
                <a:path w="9199880" h="4648200">
                  <a:moveTo>
                    <a:pt x="7900307" y="1049530"/>
                  </a:moveTo>
                  <a:lnTo>
                    <a:pt x="7875351" y="1049530"/>
                  </a:lnTo>
                </a:path>
                <a:path w="9199880" h="4648200">
                  <a:moveTo>
                    <a:pt x="7850332" y="1049530"/>
                  </a:moveTo>
                  <a:lnTo>
                    <a:pt x="7825313" y="1049530"/>
                  </a:lnTo>
                </a:path>
                <a:path w="9199880" h="4648200">
                  <a:moveTo>
                    <a:pt x="7800358" y="1049530"/>
                  </a:moveTo>
                  <a:lnTo>
                    <a:pt x="7775339" y="1049530"/>
                  </a:lnTo>
                </a:path>
                <a:path w="9199880" h="4648200">
                  <a:moveTo>
                    <a:pt x="7750383" y="1049530"/>
                  </a:moveTo>
                  <a:lnTo>
                    <a:pt x="7725364" y="1049530"/>
                  </a:lnTo>
                </a:path>
                <a:path w="9199880" h="4648200">
                  <a:moveTo>
                    <a:pt x="7700409" y="1049530"/>
                  </a:moveTo>
                  <a:lnTo>
                    <a:pt x="7675390" y="1049530"/>
                  </a:lnTo>
                </a:path>
                <a:path w="9199880" h="4648200">
                  <a:moveTo>
                    <a:pt x="7650434" y="1049530"/>
                  </a:moveTo>
                  <a:lnTo>
                    <a:pt x="7625415" y="1049530"/>
                  </a:lnTo>
                </a:path>
                <a:path w="9199880" h="4648200">
                  <a:moveTo>
                    <a:pt x="7600460" y="1049530"/>
                  </a:moveTo>
                  <a:lnTo>
                    <a:pt x="7575441" y="1049530"/>
                  </a:lnTo>
                </a:path>
                <a:path w="9199880" h="4648200">
                  <a:moveTo>
                    <a:pt x="7550485" y="1049530"/>
                  </a:moveTo>
                  <a:lnTo>
                    <a:pt x="7525466" y="1049530"/>
                  </a:lnTo>
                </a:path>
                <a:path w="9199880" h="4648200">
                  <a:moveTo>
                    <a:pt x="7500511" y="1049530"/>
                  </a:moveTo>
                  <a:lnTo>
                    <a:pt x="7475492" y="1049530"/>
                  </a:lnTo>
                </a:path>
                <a:path w="9199880" h="4648200">
                  <a:moveTo>
                    <a:pt x="7450536" y="1049530"/>
                  </a:moveTo>
                  <a:lnTo>
                    <a:pt x="7425517" y="1049530"/>
                  </a:lnTo>
                </a:path>
                <a:path w="9199880" h="4648200">
                  <a:moveTo>
                    <a:pt x="7400562" y="1049530"/>
                  </a:moveTo>
                  <a:lnTo>
                    <a:pt x="7375543" y="1049530"/>
                  </a:lnTo>
                </a:path>
                <a:path w="9199880" h="4648200">
                  <a:moveTo>
                    <a:pt x="7350524" y="1049530"/>
                  </a:moveTo>
                  <a:lnTo>
                    <a:pt x="7325568" y="1049530"/>
                  </a:lnTo>
                </a:path>
                <a:path w="9199880" h="4648200">
                  <a:moveTo>
                    <a:pt x="7300613" y="1049530"/>
                  </a:moveTo>
                  <a:lnTo>
                    <a:pt x="7275594" y="1049530"/>
                  </a:lnTo>
                </a:path>
                <a:path w="9199880" h="4648200">
                  <a:moveTo>
                    <a:pt x="7250638" y="1049530"/>
                  </a:moveTo>
                  <a:lnTo>
                    <a:pt x="7225619" y="1049530"/>
                  </a:lnTo>
                </a:path>
                <a:path w="9199880" h="4648200">
                  <a:moveTo>
                    <a:pt x="7200600" y="1049530"/>
                  </a:moveTo>
                  <a:lnTo>
                    <a:pt x="7175645" y="1049530"/>
                  </a:lnTo>
                </a:path>
                <a:path w="9199880" h="4648200">
                  <a:moveTo>
                    <a:pt x="7150626" y="1049530"/>
                  </a:moveTo>
                  <a:lnTo>
                    <a:pt x="7125670" y="1049530"/>
                  </a:lnTo>
                </a:path>
                <a:path w="9199880" h="4648200">
                  <a:moveTo>
                    <a:pt x="7100651" y="1049530"/>
                  </a:moveTo>
                  <a:lnTo>
                    <a:pt x="7075696" y="1049530"/>
                  </a:lnTo>
                </a:path>
                <a:path w="9199880" h="4648200">
                  <a:moveTo>
                    <a:pt x="7050740" y="1049530"/>
                  </a:moveTo>
                  <a:lnTo>
                    <a:pt x="7025721" y="1049530"/>
                  </a:lnTo>
                </a:path>
                <a:path w="9199880" h="4648200">
                  <a:moveTo>
                    <a:pt x="7000702" y="1049530"/>
                  </a:moveTo>
                  <a:lnTo>
                    <a:pt x="6975747" y="1049530"/>
                  </a:lnTo>
                </a:path>
                <a:path w="9199880" h="4648200">
                  <a:moveTo>
                    <a:pt x="6950728" y="1049530"/>
                  </a:moveTo>
                  <a:lnTo>
                    <a:pt x="6925772" y="1049530"/>
                  </a:lnTo>
                </a:path>
                <a:path w="9199880" h="4648200">
                  <a:moveTo>
                    <a:pt x="6900753" y="1049530"/>
                  </a:moveTo>
                  <a:lnTo>
                    <a:pt x="6875798" y="1049530"/>
                  </a:lnTo>
                </a:path>
                <a:path w="9199880" h="4648200">
                  <a:moveTo>
                    <a:pt x="6850842" y="1049530"/>
                  </a:moveTo>
                  <a:lnTo>
                    <a:pt x="6825823" y="1049530"/>
                  </a:lnTo>
                </a:path>
                <a:path w="9199880" h="4648200">
                  <a:moveTo>
                    <a:pt x="6800804" y="1049530"/>
                  </a:moveTo>
                  <a:lnTo>
                    <a:pt x="6775785" y="1049530"/>
                  </a:lnTo>
                </a:path>
                <a:path w="9199880" h="4648200">
                  <a:moveTo>
                    <a:pt x="6750830" y="1049530"/>
                  </a:moveTo>
                  <a:lnTo>
                    <a:pt x="6725874" y="1049530"/>
                  </a:lnTo>
                </a:path>
                <a:path w="9199880" h="4648200">
                  <a:moveTo>
                    <a:pt x="6700855" y="1049530"/>
                  </a:moveTo>
                  <a:lnTo>
                    <a:pt x="6675900" y="1049530"/>
                  </a:lnTo>
                </a:path>
                <a:path w="9199880" h="4648200">
                  <a:moveTo>
                    <a:pt x="6650881" y="1049530"/>
                  </a:moveTo>
                  <a:lnTo>
                    <a:pt x="6625925" y="1049530"/>
                  </a:lnTo>
                </a:path>
                <a:path w="9199880" h="4648200">
                  <a:moveTo>
                    <a:pt x="6600906" y="1049530"/>
                  </a:moveTo>
                  <a:lnTo>
                    <a:pt x="6575887" y="1049530"/>
                  </a:lnTo>
                </a:path>
                <a:path w="9199880" h="4648200">
                  <a:moveTo>
                    <a:pt x="6550932" y="1049530"/>
                  </a:moveTo>
                  <a:lnTo>
                    <a:pt x="6525976" y="1049530"/>
                  </a:lnTo>
                </a:path>
                <a:path w="9199880" h="4648200">
                  <a:moveTo>
                    <a:pt x="6500957" y="1049530"/>
                  </a:moveTo>
                  <a:lnTo>
                    <a:pt x="6475938" y="1049530"/>
                  </a:lnTo>
                </a:path>
                <a:path w="9199880" h="4648200">
                  <a:moveTo>
                    <a:pt x="6450983" y="1049530"/>
                  </a:moveTo>
                  <a:lnTo>
                    <a:pt x="6426027" y="1049530"/>
                  </a:lnTo>
                </a:path>
                <a:path w="9199880" h="4648200">
                  <a:moveTo>
                    <a:pt x="6401008" y="1049530"/>
                  </a:moveTo>
                  <a:lnTo>
                    <a:pt x="6376053" y="1049530"/>
                  </a:lnTo>
                </a:path>
                <a:path w="9199880" h="4648200">
                  <a:moveTo>
                    <a:pt x="6351034" y="1049530"/>
                  </a:moveTo>
                  <a:lnTo>
                    <a:pt x="6345446" y="1049530"/>
                  </a:lnTo>
                </a:path>
                <a:path w="9199880" h="4648200">
                  <a:moveTo>
                    <a:pt x="888859" y="1049530"/>
                  </a:moveTo>
                  <a:lnTo>
                    <a:pt x="878566" y="1049530"/>
                  </a:lnTo>
                </a:path>
                <a:path w="9199880" h="4648200">
                  <a:moveTo>
                    <a:pt x="853585" y="1049530"/>
                  </a:moveTo>
                  <a:lnTo>
                    <a:pt x="828604" y="1049530"/>
                  </a:lnTo>
                </a:path>
                <a:path w="9199880" h="4648200">
                  <a:moveTo>
                    <a:pt x="803630" y="1049530"/>
                  </a:moveTo>
                  <a:lnTo>
                    <a:pt x="778623" y="1049530"/>
                  </a:lnTo>
                </a:path>
                <a:path w="9199880" h="4648200">
                  <a:moveTo>
                    <a:pt x="753649" y="1049530"/>
                  </a:moveTo>
                  <a:lnTo>
                    <a:pt x="728668" y="1049530"/>
                  </a:lnTo>
                </a:path>
                <a:path w="9199880" h="4648200">
                  <a:moveTo>
                    <a:pt x="703693" y="1049530"/>
                  </a:moveTo>
                  <a:lnTo>
                    <a:pt x="687494" y="1049530"/>
                  </a:lnTo>
                </a:path>
                <a:path w="9199880" h="4648200">
                  <a:moveTo>
                    <a:pt x="9099758" y="1099504"/>
                  </a:moveTo>
                  <a:lnTo>
                    <a:pt x="9074739" y="1099504"/>
                  </a:lnTo>
                </a:path>
                <a:path w="9199880" h="4648200">
                  <a:moveTo>
                    <a:pt x="9049720" y="1099504"/>
                  </a:moveTo>
                  <a:lnTo>
                    <a:pt x="9024765" y="1099504"/>
                  </a:lnTo>
                </a:path>
                <a:path w="9199880" h="4648200">
                  <a:moveTo>
                    <a:pt x="8999809" y="1099504"/>
                  </a:moveTo>
                  <a:lnTo>
                    <a:pt x="8974790" y="1099504"/>
                  </a:lnTo>
                </a:path>
                <a:path w="9199880" h="4648200">
                  <a:moveTo>
                    <a:pt x="8949835" y="1099504"/>
                  </a:moveTo>
                  <a:lnTo>
                    <a:pt x="8924816" y="1099504"/>
                  </a:lnTo>
                </a:path>
                <a:path w="9199880" h="4648200">
                  <a:moveTo>
                    <a:pt x="8899860" y="1099504"/>
                  </a:moveTo>
                  <a:lnTo>
                    <a:pt x="8874841" y="1099504"/>
                  </a:lnTo>
                </a:path>
                <a:path w="9199880" h="4648200">
                  <a:moveTo>
                    <a:pt x="8849822" y="1099504"/>
                  </a:moveTo>
                  <a:lnTo>
                    <a:pt x="8824867" y="1099504"/>
                  </a:lnTo>
                </a:path>
                <a:path w="9199880" h="4648200">
                  <a:moveTo>
                    <a:pt x="8799911" y="1099504"/>
                  </a:moveTo>
                  <a:lnTo>
                    <a:pt x="8774892" y="1099504"/>
                  </a:lnTo>
                </a:path>
                <a:path w="9199880" h="4648200">
                  <a:moveTo>
                    <a:pt x="8749937" y="1099504"/>
                  </a:moveTo>
                  <a:lnTo>
                    <a:pt x="8724918" y="1099504"/>
                  </a:lnTo>
                </a:path>
                <a:path w="9199880" h="4648200">
                  <a:moveTo>
                    <a:pt x="8699962" y="1099504"/>
                  </a:moveTo>
                  <a:lnTo>
                    <a:pt x="8674943" y="1099504"/>
                  </a:lnTo>
                </a:path>
                <a:path w="9199880" h="4648200">
                  <a:moveTo>
                    <a:pt x="8649924" y="1099504"/>
                  </a:moveTo>
                  <a:lnTo>
                    <a:pt x="8624969" y="1099504"/>
                  </a:lnTo>
                </a:path>
                <a:path w="9199880" h="4648200">
                  <a:moveTo>
                    <a:pt x="8599950" y="1099504"/>
                  </a:moveTo>
                  <a:lnTo>
                    <a:pt x="8574994" y="1099504"/>
                  </a:lnTo>
                </a:path>
                <a:path w="9199880" h="4648200">
                  <a:moveTo>
                    <a:pt x="8550039" y="1099504"/>
                  </a:moveTo>
                  <a:lnTo>
                    <a:pt x="8525020" y="1099504"/>
                  </a:lnTo>
                </a:path>
                <a:path w="9199880" h="4648200">
                  <a:moveTo>
                    <a:pt x="8500001" y="1099504"/>
                  </a:moveTo>
                  <a:lnTo>
                    <a:pt x="8475045" y="1099504"/>
                  </a:lnTo>
                </a:path>
                <a:path w="9199880" h="4648200">
                  <a:moveTo>
                    <a:pt x="8450026" y="1099504"/>
                  </a:moveTo>
                  <a:lnTo>
                    <a:pt x="8425071" y="1099504"/>
                  </a:lnTo>
                </a:path>
                <a:path w="9199880" h="4648200">
                  <a:moveTo>
                    <a:pt x="8400052" y="1099504"/>
                  </a:moveTo>
                  <a:lnTo>
                    <a:pt x="8375096" y="1099504"/>
                  </a:lnTo>
                </a:path>
                <a:path w="9199880" h="4648200">
                  <a:moveTo>
                    <a:pt x="8350077" y="1099504"/>
                  </a:moveTo>
                  <a:lnTo>
                    <a:pt x="8325122" y="1099504"/>
                  </a:lnTo>
                </a:path>
                <a:path w="9199880" h="4648200">
                  <a:moveTo>
                    <a:pt x="8300103" y="1099504"/>
                  </a:moveTo>
                  <a:lnTo>
                    <a:pt x="8275147" y="1099504"/>
                  </a:lnTo>
                </a:path>
                <a:path w="9199880" h="4648200">
                  <a:moveTo>
                    <a:pt x="8250128" y="1099504"/>
                  </a:moveTo>
                  <a:lnTo>
                    <a:pt x="8225173" y="1099504"/>
                  </a:lnTo>
                </a:path>
                <a:path w="9199880" h="4648200">
                  <a:moveTo>
                    <a:pt x="8200154" y="1099504"/>
                  </a:moveTo>
                  <a:lnTo>
                    <a:pt x="8175198" y="1099504"/>
                  </a:lnTo>
                </a:path>
                <a:path w="9199880" h="4648200">
                  <a:moveTo>
                    <a:pt x="8150179" y="1099504"/>
                  </a:moveTo>
                  <a:lnTo>
                    <a:pt x="8125224" y="1099504"/>
                  </a:lnTo>
                </a:path>
                <a:path w="9199880" h="4648200">
                  <a:moveTo>
                    <a:pt x="8100205" y="1099504"/>
                  </a:moveTo>
                  <a:lnTo>
                    <a:pt x="8075249" y="1099504"/>
                  </a:lnTo>
                </a:path>
                <a:path w="9199880" h="4648200">
                  <a:moveTo>
                    <a:pt x="8050230" y="1099504"/>
                  </a:moveTo>
                  <a:lnTo>
                    <a:pt x="8025211" y="1099504"/>
                  </a:lnTo>
                </a:path>
                <a:path w="9199880" h="4648200">
                  <a:moveTo>
                    <a:pt x="8000256" y="1099504"/>
                  </a:moveTo>
                  <a:lnTo>
                    <a:pt x="7975237" y="1099504"/>
                  </a:lnTo>
                </a:path>
                <a:path w="9199880" h="4648200">
                  <a:moveTo>
                    <a:pt x="7950281" y="1099504"/>
                  </a:moveTo>
                  <a:lnTo>
                    <a:pt x="7925326" y="1099504"/>
                  </a:lnTo>
                </a:path>
                <a:path w="9199880" h="4648200">
                  <a:moveTo>
                    <a:pt x="7900307" y="1099504"/>
                  </a:moveTo>
                  <a:lnTo>
                    <a:pt x="7875351" y="1099504"/>
                  </a:lnTo>
                </a:path>
                <a:path w="9199880" h="4648200">
                  <a:moveTo>
                    <a:pt x="7850332" y="1099504"/>
                  </a:moveTo>
                  <a:lnTo>
                    <a:pt x="7825313" y="1099504"/>
                  </a:lnTo>
                </a:path>
                <a:path w="9199880" h="4648200">
                  <a:moveTo>
                    <a:pt x="7800358" y="1099504"/>
                  </a:moveTo>
                  <a:lnTo>
                    <a:pt x="7775339" y="1099504"/>
                  </a:lnTo>
                </a:path>
                <a:path w="9199880" h="4648200">
                  <a:moveTo>
                    <a:pt x="7750383" y="1099504"/>
                  </a:moveTo>
                  <a:lnTo>
                    <a:pt x="7725364" y="1099504"/>
                  </a:lnTo>
                </a:path>
                <a:path w="9199880" h="4648200">
                  <a:moveTo>
                    <a:pt x="7700409" y="1099504"/>
                  </a:moveTo>
                  <a:lnTo>
                    <a:pt x="7675390" y="1099504"/>
                  </a:lnTo>
                </a:path>
                <a:path w="9199880" h="4648200">
                  <a:moveTo>
                    <a:pt x="7650434" y="1099504"/>
                  </a:moveTo>
                  <a:lnTo>
                    <a:pt x="7625415" y="1099504"/>
                  </a:lnTo>
                </a:path>
                <a:path w="9199880" h="4648200">
                  <a:moveTo>
                    <a:pt x="7600460" y="1099504"/>
                  </a:moveTo>
                  <a:lnTo>
                    <a:pt x="7575441" y="1099504"/>
                  </a:lnTo>
                </a:path>
                <a:path w="9199880" h="4648200">
                  <a:moveTo>
                    <a:pt x="7550485" y="1099504"/>
                  </a:moveTo>
                  <a:lnTo>
                    <a:pt x="7525466" y="1099504"/>
                  </a:lnTo>
                </a:path>
                <a:path w="9199880" h="4648200">
                  <a:moveTo>
                    <a:pt x="7500511" y="1099504"/>
                  </a:moveTo>
                  <a:lnTo>
                    <a:pt x="7475492" y="1099504"/>
                  </a:lnTo>
                </a:path>
                <a:path w="9199880" h="4648200">
                  <a:moveTo>
                    <a:pt x="7450536" y="1099504"/>
                  </a:moveTo>
                  <a:lnTo>
                    <a:pt x="7425517" y="1099504"/>
                  </a:lnTo>
                </a:path>
                <a:path w="9199880" h="4648200">
                  <a:moveTo>
                    <a:pt x="7400562" y="1099504"/>
                  </a:moveTo>
                  <a:lnTo>
                    <a:pt x="7375543" y="1099504"/>
                  </a:lnTo>
                </a:path>
                <a:path w="9199880" h="4648200">
                  <a:moveTo>
                    <a:pt x="7350524" y="1099504"/>
                  </a:moveTo>
                  <a:lnTo>
                    <a:pt x="7325568" y="1099504"/>
                  </a:lnTo>
                </a:path>
                <a:path w="9199880" h="4648200">
                  <a:moveTo>
                    <a:pt x="7300613" y="1099504"/>
                  </a:moveTo>
                  <a:lnTo>
                    <a:pt x="7275594" y="1099504"/>
                  </a:lnTo>
                </a:path>
                <a:path w="9199880" h="4648200">
                  <a:moveTo>
                    <a:pt x="7250638" y="1099504"/>
                  </a:moveTo>
                  <a:lnTo>
                    <a:pt x="7225619" y="1099504"/>
                  </a:lnTo>
                </a:path>
                <a:path w="9199880" h="4648200">
                  <a:moveTo>
                    <a:pt x="7200600" y="1099504"/>
                  </a:moveTo>
                  <a:lnTo>
                    <a:pt x="7175645" y="1099504"/>
                  </a:lnTo>
                </a:path>
                <a:path w="9199880" h="4648200">
                  <a:moveTo>
                    <a:pt x="7150626" y="1099504"/>
                  </a:moveTo>
                  <a:lnTo>
                    <a:pt x="7125670" y="1099504"/>
                  </a:lnTo>
                </a:path>
                <a:path w="9199880" h="4648200">
                  <a:moveTo>
                    <a:pt x="7100651" y="1099504"/>
                  </a:moveTo>
                  <a:lnTo>
                    <a:pt x="7075696" y="1099504"/>
                  </a:lnTo>
                </a:path>
                <a:path w="9199880" h="4648200">
                  <a:moveTo>
                    <a:pt x="7050740" y="1099504"/>
                  </a:moveTo>
                  <a:lnTo>
                    <a:pt x="7025721" y="1099504"/>
                  </a:lnTo>
                </a:path>
                <a:path w="9199880" h="4648200">
                  <a:moveTo>
                    <a:pt x="7000702" y="1099504"/>
                  </a:moveTo>
                  <a:lnTo>
                    <a:pt x="6975747" y="1099504"/>
                  </a:lnTo>
                </a:path>
                <a:path w="9199880" h="4648200">
                  <a:moveTo>
                    <a:pt x="6950728" y="1099504"/>
                  </a:moveTo>
                  <a:lnTo>
                    <a:pt x="6925772" y="1099504"/>
                  </a:lnTo>
                </a:path>
                <a:path w="9199880" h="4648200">
                  <a:moveTo>
                    <a:pt x="6900753" y="1099504"/>
                  </a:moveTo>
                  <a:lnTo>
                    <a:pt x="6875798" y="1099504"/>
                  </a:lnTo>
                </a:path>
                <a:path w="9199880" h="4648200">
                  <a:moveTo>
                    <a:pt x="6850842" y="1099504"/>
                  </a:moveTo>
                  <a:lnTo>
                    <a:pt x="6825823" y="1099504"/>
                  </a:lnTo>
                </a:path>
                <a:path w="9199880" h="4648200">
                  <a:moveTo>
                    <a:pt x="6800804" y="1099504"/>
                  </a:moveTo>
                  <a:lnTo>
                    <a:pt x="6775785" y="1099504"/>
                  </a:lnTo>
                </a:path>
                <a:path w="9199880" h="4648200">
                  <a:moveTo>
                    <a:pt x="6750830" y="1099504"/>
                  </a:moveTo>
                  <a:lnTo>
                    <a:pt x="6725874" y="1099504"/>
                  </a:lnTo>
                </a:path>
                <a:path w="9199880" h="4648200">
                  <a:moveTo>
                    <a:pt x="6700855" y="1099504"/>
                  </a:moveTo>
                  <a:lnTo>
                    <a:pt x="6675900" y="1099504"/>
                  </a:lnTo>
                </a:path>
                <a:path w="9199880" h="4648200">
                  <a:moveTo>
                    <a:pt x="6650881" y="1099504"/>
                  </a:moveTo>
                  <a:lnTo>
                    <a:pt x="6625925" y="1099504"/>
                  </a:lnTo>
                </a:path>
                <a:path w="9199880" h="4648200">
                  <a:moveTo>
                    <a:pt x="6600906" y="1099504"/>
                  </a:moveTo>
                  <a:lnTo>
                    <a:pt x="6575887" y="1099504"/>
                  </a:lnTo>
                </a:path>
                <a:path w="9199880" h="4648200">
                  <a:moveTo>
                    <a:pt x="6550932" y="1099504"/>
                  </a:moveTo>
                  <a:lnTo>
                    <a:pt x="6525976" y="1099504"/>
                  </a:lnTo>
                </a:path>
                <a:path w="9199880" h="4648200">
                  <a:moveTo>
                    <a:pt x="6500957" y="1099504"/>
                  </a:moveTo>
                  <a:lnTo>
                    <a:pt x="6475938" y="1099504"/>
                  </a:lnTo>
                </a:path>
                <a:path w="9199880" h="4648200">
                  <a:moveTo>
                    <a:pt x="6450983" y="1099504"/>
                  </a:moveTo>
                  <a:lnTo>
                    <a:pt x="6426027" y="1099504"/>
                  </a:lnTo>
                </a:path>
                <a:path w="9199880" h="4648200">
                  <a:moveTo>
                    <a:pt x="6401008" y="1099504"/>
                  </a:moveTo>
                  <a:lnTo>
                    <a:pt x="6376053" y="1099504"/>
                  </a:lnTo>
                </a:path>
                <a:path w="9199880" h="4648200">
                  <a:moveTo>
                    <a:pt x="6351034" y="1099504"/>
                  </a:moveTo>
                  <a:lnTo>
                    <a:pt x="6345446" y="1099504"/>
                  </a:lnTo>
                </a:path>
                <a:path w="9199880" h="4648200">
                  <a:moveTo>
                    <a:pt x="888859" y="1099504"/>
                  </a:moveTo>
                  <a:lnTo>
                    <a:pt x="878566" y="1099504"/>
                  </a:lnTo>
                </a:path>
                <a:path w="9199880" h="4648200">
                  <a:moveTo>
                    <a:pt x="853585" y="1099504"/>
                  </a:moveTo>
                  <a:lnTo>
                    <a:pt x="828604" y="1099504"/>
                  </a:lnTo>
                </a:path>
                <a:path w="9199880" h="4648200">
                  <a:moveTo>
                    <a:pt x="803630" y="1099504"/>
                  </a:moveTo>
                  <a:lnTo>
                    <a:pt x="778623" y="1099504"/>
                  </a:lnTo>
                </a:path>
                <a:path w="9199880" h="4648200">
                  <a:moveTo>
                    <a:pt x="753649" y="1099504"/>
                  </a:moveTo>
                  <a:lnTo>
                    <a:pt x="728668" y="1099504"/>
                  </a:lnTo>
                </a:path>
                <a:path w="9199880" h="4648200">
                  <a:moveTo>
                    <a:pt x="703693" y="1099504"/>
                  </a:moveTo>
                  <a:lnTo>
                    <a:pt x="687494" y="1099504"/>
                  </a:lnTo>
                </a:path>
                <a:path w="9199880" h="4648200">
                  <a:moveTo>
                    <a:pt x="9099758" y="1149479"/>
                  </a:moveTo>
                  <a:lnTo>
                    <a:pt x="9074739" y="1149479"/>
                  </a:lnTo>
                </a:path>
                <a:path w="9199880" h="4648200">
                  <a:moveTo>
                    <a:pt x="9049720" y="1149479"/>
                  </a:moveTo>
                  <a:lnTo>
                    <a:pt x="9024765" y="1149479"/>
                  </a:lnTo>
                </a:path>
                <a:path w="9199880" h="4648200">
                  <a:moveTo>
                    <a:pt x="8999809" y="1149479"/>
                  </a:moveTo>
                  <a:lnTo>
                    <a:pt x="8974790" y="1149479"/>
                  </a:lnTo>
                </a:path>
                <a:path w="9199880" h="4648200">
                  <a:moveTo>
                    <a:pt x="8949835" y="1149479"/>
                  </a:moveTo>
                  <a:lnTo>
                    <a:pt x="8924816" y="1149479"/>
                  </a:lnTo>
                </a:path>
                <a:path w="9199880" h="4648200">
                  <a:moveTo>
                    <a:pt x="8899860" y="1149479"/>
                  </a:moveTo>
                  <a:lnTo>
                    <a:pt x="8874841" y="1149479"/>
                  </a:lnTo>
                </a:path>
                <a:path w="9199880" h="4648200">
                  <a:moveTo>
                    <a:pt x="8849822" y="1149479"/>
                  </a:moveTo>
                  <a:lnTo>
                    <a:pt x="8824867" y="1149479"/>
                  </a:lnTo>
                </a:path>
                <a:path w="9199880" h="4648200">
                  <a:moveTo>
                    <a:pt x="8799911" y="1149479"/>
                  </a:moveTo>
                  <a:lnTo>
                    <a:pt x="8774892" y="1149479"/>
                  </a:lnTo>
                </a:path>
                <a:path w="9199880" h="4648200">
                  <a:moveTo>
                    <a:pt x="8749937" y="1149479"/>
                  </a:moveTo>
                  <a:lnTo>
                    <a:pt x="8724918" y="1149479"/>
                  </a:lnTo>
                </a:path>
                <a:path w="9199880" h="4648200">
                  <a:moveTo>
                    <a:pt x="8699962" y="1149479"/>
                  </a:moveTo>
                  <a:lnTo>
                    <a:pt x="8674943" y="1149479"/>
                  </a:lnTo>
                </a:path>
                <a:path w="9199880" h="4648200">
                  <a:moveTo>
                    <a:pt x="8649924" y="1149479"/>
                  </a:moveTo>
                  <a:lnTo>
                    <a:pt x="8624969" y="1149479"/>
                  </a:lnTo>
                </a:path>
                <a:path w="9199880" h="4648200">
                  <a:moveTo>
                    <a:pt x="8599950" y="1149479"/>
                  </a:moveTo>
                  <a:lnTo>
                    <a:pt x="8574994" y="1149479"/>
                  </a:lnTo>
                </a:path>
                <a:path w="9199880" h="4648200">
                  <a:moveTo>
                    <a:pt x="8550039" y="1149479"/>
                  </a:moveTo>
                  <a:lnTo>
                    <a:pt x="8525020" y="1149479"/>
                  </a:lnTo>
                </a:path>
                <a:path w="9199880" h="4648200">
                  <a:moveTo>
                    <a:pt x="8500001" y="1149479"/>
                  </a:moveTo>
                  <a:lnTo>
                    <a:pt x="8475045" y="1149479"/>
                  </a:lnTo>
                </a:path>
                <a:path w="9199880" h="4648200">
                  <a:moveTo>
                    <a:pt x="8450026" y="1149479"/>
                  </a:moveTo>
                  <a:lnTo>
                    <a:pt x="8425071" y="1149479"/>
                  </a:lnTo>
                </a:path>
                <a:path w="9199880" h="4648200">
                  <a:moveTo>
                    <a:pt x="8400052" y="1149479"/>
                  </a:moveTo>
                  <a:lnTo>
                    <a:pt x="8375096" y="1149479"/>
                  </a:lnTo>
                </a:path>
                <a:path w="9199880" h="4648200">
                  <a:moveTo>
                    <a:pt x="8350077" y="1149479"/>
                  </a:moveTo>
                  <a:lnTo>
                    <a:pt x="8325122" y="1149479"/>
                  </a:lnTo>
                </a:path>
                <a:path w="9199880" h="4648200">
                  <a:moveTo>
                    <a:pt x="8300103" y="1149479"/>
                  </a:moveTo>
                  <a:lnTo>
                    <a:pt x="8275147" y="1149479"/>
                  </a:lnTo>
                </a:path>
                <a:path w="9199880" h="4648200">
                  <a:moveTo>
                    <a:pt x="8250128" y="1149479"/>
                  </a:moveTo>
                  <a:lnTo>
                    <a:pt x="8225173" y="1149479"/>
                  </a:lnTo>
                </a:path>
                <a:path w="9199880" h="4648200">
                  <a:moveTo>
                    <a:pt x="8200154" y="1149479"/>
                  </a:moveTo>
                  <a:lnTo>
                    <a:pt x="8175198" y="1149479"/>
                  </a:lnTo>
                </a:path>
                <a:path w="9199880" h="4648200">
                  <a:moveTo>
                    <a:pt x="8150179" y="1149479"/>
                  </a:moveTo>
                  <a:lnTo>
                    <a:pt x="8125224" y="1149479"/>
                  </a:lnTo>
                </a:path>
                <a:path w="9199880" h="4648200">
                  <a:moveTo>
                    <a:pt x="8100205" y="1149479"/>
                  </a:moveTo>
                  <a:lnTo>
                    <a:pt x="8075249" y="1149479"/>
                  </a:lnTo>
                </a:path>
                <a:path w="9199880" h="4648200">
                  <a:moveTo>
                    <a:pt x="8050230" y="1149479"/>
                  </a:moveTo>
                  <a:lnTo>
                    <a:pt x="8025211" y="1149479"/>
                  </a:lnTo>
                </a:path>
                <a:path w="9199880" h="4648200">
                  <a:moveTo>
                    <a:pt x="8000256" y="1149479"/>
                  </a:moveTo>
                  <a:lnTo>
                    <a:pt x="7975237" y="1149479"/>
                  </a:lnTo>
                </a:path>
                <a:path w="9199880" h="4648200">
                  <a:moveTo>
                    <a:pt x="7950281" y="1149479"/>
                  </a:moveTo>
                  <a:lnTo>
                    <a:pt x="7925326" y="1149479"/>
                  </a:lnTo>
                </a:path>
                <a:path w="9199880" h="4648200">
                  <a:moveTo>
                    <a:pt x="7900307" y="1149479"/>
                  </a:moveTo>
                  <a:lnTo>
                    <a:pt x="7875351" y="1149479"/>
                  </a:lnTo>
                </a:path>
                <a:path w="9199880" h="4648200">
                  <a:moveTo>
                    <a:pt x="7850332" y="1149479"/>
                  </a:moveTo>
                  <a:lnTo>
                    <a:pt x="7825313" y="1149479"/>
                  </a:lnTo>
                </a:path>
                <a:path w="9199880" h="4648200">
                  <a:moveTo>
                    <a:pt x="7800358" y="1149479"/>
                  </a:moveTo>
                  <a:lnTo>
                    <a:pt x="7775339" y="1149479"/>
                  </a:lnTo>
                </a:path>
                <a:path w="9199880" h="4648200">
                  <a:moveTo>
                    <a:pt x="7750383" y="1149479"/>
                  </a:moveTo>
                  <a:lnTo>
                    <a:pt x="7725364" y="1149479"/>
                  </a:lnTo>
                </a:path>
                <a:path w="9199880" h="4648200">
                  <a:moveTo>
                    <a:pt x="7700409" y="1149479"/>
                  </a:moveTo>
                  <a:lnTo>
                    <a:pt x="7675390" y="1149479"/>
                  </a:lnTo>
                </a:path>
                <a:path w="9199880" h="4648200">
                  <a:moveTo>
                    <a:pt x="7650434" y="1149479"/>
                  </a:moveTo>
                  <a:lnTo>
                    <a:pt x="7625415" y="1149479"/>
                  </a:lnTo>
                </a:path>
                <a:path w="9199880" h="4648200">
                  <a:moveTo>
                    <a:pt x="7600460" y="1149479"/>
                  </a:moveTo>
                  <a:lnTo>
                    <a:pt x="7575441" y="1149479"/>
                  </a:lnTo>
                </a:path>
                <a:path w="9199880" h="4648200">
                  <a:moveTo>
                    <a:pt x="7550485" y="1149479"/>
                  </a:moveTo>
                  <a:lnTo>
                    <a:pt x="7525466" y="1149479"/>
                  </a:lnTo>
                </a:path>
                <a:path w="9199880" h="4648200">
                  <a:moveTo>
                    <a:pt x="7500511" y="1149479"/>
                  </a:moveTo>
                  <a:lnTo>
                    <a:pt x="7475492" y="1149479"/>
                  </a:lnTo>
                </a:path>
                <a:path w="9199880" h="4648200">
                  <a:moveTo>
                    <a:pt x="7450536" y="1149479"/>
                  </a:moveTo>
                  <a:lnTo>
                    <a:pt x="7425517" y="1149479"/>
                  </a:lnTo>
                </a:path>
                <a:path w="9199880" h="4648200">
                  <a:moveTo>
                    <a:pt x="7400562" y="1149479"/>
                  </a:moveTo>
                  <a:lnTo>
                    <a:pt x="7375543" y="1149479"/>
                  </a:lnTo>
                </a:path>
                <a:path w="9199880" h="4648200">
                  <a:moveTo>
                    <a:pt x="7350524" y="1149479"/>
                  </a:moveTo>
                  <a:lnTo>
                    <a:pt x="7325568" y="1149479"/>
                  </a:lnTo>
                </a:path>
                <a:path w="9199880" h="4648200">
                  <a:moveTo>
                    <a:pt x="7300613" y="1149479"/>
                  </a:moveTo>
                  <a:lnTo>
                    <a:pt x="7275594" y="1149479"/>
                  </a:lnTo>
                </a:path>
                <a:path w="9199880" h="4648200">
                  <a:moveTo>
                    <a:pt x="7250638" y="1149479"/>
                  </a:moveTo>
                  <a:lnTo>
                    <a:pt x="7225619" y="1149479"/>
                  </a:lnTo>
                </a:path>
                <a:path w="9199880" h="4648200">
                  <a:moveTo>
                    <a:pt x="7200600" y="1149479"/>
                  </a:moveTo>
                  <a:lnTo>
                    <a:pt x="7175645" y="1149479"/>
                  </a:lnTo>
                </a:path>
                <a:path w="9199880" h="4648200">
                  <a:moveTo>
                    <a:pt x="7150626" y="1149479"/>
                  </a:moveTo>
                  <a:lnTo>
                    <a:pt x="7125670" y="1149479"/>
                  </a:lnTo>
                </a:path>
                <a:path w="9199880" h="4648200">
                  <a:moveTo>
                    <a:pt x="7100651" y="1149479"/>
                  </a:moveTo>
                  <a:lnTo>
                    <a:pt x="7075696" y="1149479"/>
                  </a:lnTo>
                </a:path>
                <a:path w="9199880" h="4648200">
                  <a:moveTo>
                    <a:pt x="7050740" y="1149479"/>
                  </a:moveTo>
                  <a:lnTo>
                    <a:pt x="7025721" y="1149479"/>
                  </a:lnTo>
                </a:path>
                <a:path w="9199880" h="4648200">
                  <a:moveTo>
                    <a:pt x="7000702" y="1149479"/>
                  </a:moveTo>
                  <a:lnTo>
                    <a:pt x="6975747" y="1149479"/>
                  </a:lnTo>
                </a:path>
                <a:path w="9199880" h="4648200">
                  <a:moveTo>
                    <a:pt x="6950728" y="1149479"/>
                  </a:moveTo>
                  <a:lnTo>
                    <a:pt x="6925772" y="1149479"/>
                  </a:lnTo>
                </a:path>
                <a:path w="9199880" h="4648200">
                  <a:moveTo>
                    <a:pt x="6900753" y="1149479"/>
                  </a:moveTo>
                  <a:lnTo>
                    <a:pt x="6875798" y="1149479"/>
                  </a:lnTo>
                </a:path>
                <a:path w="9199880" h="4648200">
                  <a:moveTo>
                    <a:pt x="6850842" y="1149479"/>
                  </a:moveTo>
                  <a:lnTo>
                    <a:pt x="6825823" y="1149479"/>
                  </a:lnTo>
                </a:path>
                <a:path w="9199880" h="4648200">
                  <a:moveTo>
                    <a:pt x="6800804" y="1149479"/>
                  </a:moveTo>
                  <a:lnTo>
                    <a:pt x="6775785" y="1149479"/>
                  </a:lnTo>
                </a:path>
                <a:path w="9199880" h="4648200">
                  <a:moveTo>
                    <a:pt x="6750830" y="1149479"/>
                  </a:moveTo>
                  <a:lnTo>
                    <a:pt x="6725874" y="1149479"/>
                  </a:lnTo>
                </a:path>
                <a:path w="9199880" h="4648200">
                  <a:moveTo>
                    <a:pt x="6700855" y="1149479"/>
                  </a:moveTo>
                  <a:lnTo>
                    <a:pt x="6675900" y="1149479"/>
                  </a:lnTo>
                </a:path>
                <a:path w="9199880" h="4648200">
                  <a:moveTo>
                    <a:pt x="6650881" y="1149479"/>
                  </a:moveTo>
                  <a:lnTo>
                    <a:pt x="6625925" y="1149479"/>
                  </a:lnTo>
                </a:path>
                <a:path w="9199880" h="4648200">
                  <a:moveTo>
                    <a:pt x="6600906" y="1149479"/>
                  </a:moveTo>
                  <a:lnTo>
                    <a:pt x="6575887" y="1149479"/>
                  </a:lnTo>
                </a:path>
                <a:path w="9199880" h="4648200">
                  <a:moveTo>
                    <a:pt x="6550932" y="1149479"/>
                  </a:moveTo>
                  <a:lnTo>
                    <a:pt x="6525976" y="1149479"/>
                  </a:lnTo>
                </a:path>
                <a:path w="9199880" h="4648200">
                  <a:moveTo>
                    <a:pt x="6500957" y="1149479"/>
                  </a:moveTo>
                  <a:lnTo>
                    <a:pt x="6475938" y="1149479"/>
                  </a:lnTo>
                </a:path>
                <a:path w="9199880" h="4648200">
                  <a:moveTo>
                    <a:pt x="6450983" y="1149479"/>
                  </a:moveTo>
                  <a:lnTo>
                    <a:pt x="6426027" y="1149479"/>
                  </a:lnTo>
                </a:path>
                <a:path w="9199880" h="4648200">
                  <a:moveTo>
                    <a:pt x="6401008" y="1149479"/>
                  </a:moveTo>
                  <a:lnTo>
                    <a:pt x="6376053" y="1149479"/>
                  </a:lnTo>
                </a:path>
                <a:path w="9199880" h="4648200">
                  <a:moveTo>
                    <a:pt x="6351034" y="1149479"/>
                  </a:moveTo>
                  <a:lnTo>
                    <a:pt x="6345446" y="1149479"/>
                  </a:lnTo>
                </a:path>
                <a:path w="9199880" h="4648200">
                  <a:moveTo>
                    <a:pt x="888859" y="1149479"/>
                  </a:moveTo>
                  <a:lnTo>
                    <a:pt x="878566" y="1149479"/>
                  </a:lnTo>
                </a:path>
                <a:path w="9199880" h="4648200">
                  <a:moveTo>
                    <a:pt x="853585" y="1149479"/>
                  </a:moveTo>
                  <a:lnTo>
                    <a:pt x="828604" y="1149479"/>
                  </a:lnTo>
                </a:path>
                <a:path w="9199880" h="4648200">
                  <a:moveTo>
                    <a:pt x="803630" y="1149479"/>
                  </a:moveTo>
                  <a:lnTo>
                    <a:pt x="778623" y="1149479"/>
                  </a:lnTo>
                </a:path>
                <a:path w="9199880" h="4648200">
                  <a:moveTo>
                    <a:pt x="753649" y="1149479"/>
                  </a:moveTo>
                  <a:lnTo>
                    <a:pt x="728668" y="1149479"/>
                  </a:lnTo>
                </a:path>
                <a:path w="9199880" h="4648200">
                  <a:moveTo>
                    <a:pt x="703693" y="1149479"/>
                  </a:moveTo>
                  <a:lnTo>
                    <a:pt x="687494" y="1149479"/>
                  </a:lnTo>
                </a:path>
                <a:path w="9199880" h="4648200">
                  <a:moveTo>
                    <a:pt x="9099758" y="1199453"/>
                  </a:moveTo>
                  <a:lnTo>
                    <a:pt x="9074739" y="1199453"/>
                  </a:lnTo>
                </a:path>
                <a:path w="9199880" h="4648200">
                  <a:moveTo>
                    <a:pt x="9049720" y="1199453"/>
                  </a:moveTo>
                  <a:lnTo>
                    <a:pt x="9024765" y="1199453"/>
                  </a:lnTo>
                </a:path>
                <a:path w="9199880" h="4648200">
                  <a:moveTo>
                    <a:pt x="8999809" y="1199453"/>
                  </a:moveTo>
                  <a:lnTo>
                    <a:pt x="8974790" y="1199453"/>
                  </a:lnTo>
                </a:path>
                <a:path w="9199880" h="4648200">
                  <a:moveTo>
                    <a:pt x="8949835" y="1199453"/>
                  </a:moveTo>
                  <a:lnTo>
                    <a:pt x="8924816" y="1199453"/>
                  </a:lnTo>
                </a:path>
                <a:path w="9199880" h="4648200">
                  <a:moveTo>
                    <a:pt x="8899860" y="1199453"/>
                  </a:moveTo>
                  <a:lnTo>
                    <a:pt x="8874841" y="1199453"/>
                  </a:lnTo>
                </a:path>
                <a:path w="9199880" h="4648200">
                  <a:moveTo>
                    <a:pt x="8849822" y="1199453"/>
                  </a:moveTo>
                  <a:lnTo>
                    <a:pt x="8824867" y="1199453"/>
                  </a:lnTo>
                </a:path>
                <a:path w="9199880" h="4648200">
                  <a:moveTo>
                    <a:pt x="8799911" y="1199453"/>
                  </a:moveTo>
                  <a:lnTo>
                    <a:pt x="8774892" y="1199453"/>
                  </a:lnTo>
                </a:path>
                <a:path w="9199880" h="4648200">
                  <a:moveTo>
                    <a:pt x="8749937" y="1199453"/>
                  </a:moveTo>
                  <a:lnTo>
                    <a:pt x="8724918" y="1199453"/>
                  </a:lnTo>
                </a:path>
                <a:path w="9199880" h="4648200">
                  <a:moveTo>
                    <a:pt x="8699962" y="1199453"/>
                  </a:moveTo>
                  <a:lnTo>
                    <a:pt x="8674943" y="1199453"/>
                  </a:lnTo>
                </a:path>
                <a:path w="9199880" h="4648200">
                  <a:moveTo>
                    <a:pt x="8649924" y="1199453"/>
                  </a:moveTo>
                  <a:lnTo>
                    <a:pt x="8624969" y="1199453"/>
                  </a:lnTo>
                </a:path>
                <a:path w="9199880" h="4648200">
                  <a:moveTo>
                    <a:pt x="8599950" y="1199453"/>
                  </a:moveTo>
                  <a:lnTo>
                    <a:pt x="8574994" y="1199453"/>
                  </a:lnTo>
                </a:path>
                <a:path w="9199880" h="4648200">
                  <a:moveTo>
                    <a:pt x="8550039" y="1199453"/>
                  </a:moveTo>
                  <a:lnTo>
                    <a:pt x="8525020" y="1199453"/>
                  </a:lnTo>
                </a:path>
                <a:path w="9199880" h="4648200">
                  <a:moveTo>
                    <a:pt x="8500001" y="1199453"/>
                  </a:moveTo>
                  <a:lnTo>
                    <a:pt x="8475045" y="1199453"/>
                  </a:lnTo>
                </a:path>
                <a:path w="9199880" h="4648200">
                  <a:moveTo>
                    <a:pt x="8450026" y="1199453"/>
                  </a:moveTo>
                  <a:lnTo>
                    <a:pt x="8425071" y="1199453"/>
                  </a:lnTo>
                </a:path>
                <a:path w="9199880" h="4648200">
                  <a:moveTo>
                    <a:pt x="8400052" y="1199453"/>
                  </a:moveTo>
                  <a:lnTo>
                    <a:pt x="8375096" y="1199453"/>
                  </a:lnTo>
                </a:path>
                <a:path w="9199880" h="4648200">
                  <a:moveTo>
                    <a:pt x="8350077" y="1199453"/>
                  </a:moveTo>
                  <a:lnTo>
                    <a:pt x="8325122" y="1199453"/>
                  </a:lnTo>
                </a:path>
                <a:path w="9199880" h="4648200">
                  <a:moveTo>
                    <a:pt x="8300103" y="1199453"/>
                  </a:moveTo>
                  <a:lnTo>
                    <a:pt x="8275147" y="1199453"/>
                  </a:lnTo>
                </a:path>
                <a:path w="9199880" h="4648200">
                  <a:moveTo>
                    <a:pt x="8250128" y="1199453"/>
                  </a:moveTo>
                  <a:lnTo>
                    <a:pt x="8225173" y="1199453"/>
                  </a:lnTo>
                </a:path>
                <a:path w="9199880" h="4648200">
                  <a:moveTo>
                    <a:pt x="8200154" y="1199453"/>
                  </a:moveTo>
                  <a:lnTo>
                    <a:pt x="8175198" y="1199453"/>
                  </a:lnTo>
                </a:path>
                <a:path w="9199880" h="4648200">
                  <a:moveTo>
                    <a:pt x="8150179" y="1199453"/>
                  </a:moveTo>
                  <a:lnTo>
                    <a:pt x="8125224" y="1199453"/>
                  </a:lnTo>
                </a:path>
                <a:path w="9199880" h="4648200">
                  <a:moveTo>
                    <a:pt x="8100205" y="1199453"/>
                  </a:moveTo>
                  <a:lnTo>
                    <a:pt x="8075249" y="1199453"/>
                  </a:lnTo>
                </a:path>
                <a:path w="9199880" h="4648200">
                  <a:moveTo>
                    <a:pt x="8050230" y="1199453"/>
                  </a:moveTo>
                  <a:lnTo>
                    <a:pt x="8025211" y="1199453"/>
                  </a:lnTo>
                </a:path>
                <a:path w="9199880" h="4648200">
                  <a:moveTo>
                    <a:pt x="8000256" y="1199453"/>
                  </a:moveTo>
                  <a:lnTo>
                    <a:pt x="7975237" y="1199453"/>
                  </a:lnTo>
                </a:path>
                <a:path w="9199880" h="4648200">
                  <a:moveTo>
                    <a:pt x="7950281" y="1199453"/>
                  </a:moveTo>
                  <a:lnTo>
                    <a:pt x="7925326" y="1199453"/>
                  </a:lnTo>
                </a:path>
                <a:path w="9199880" h="4648200">
                  <a:moveTo>
                    <a:pt x="7900307" y="1199453"/>
                  </a:moveTo>
                  <a:lnTo>
                    <a:pt x="7875351" y="1199453"/>
                  </a:lnTo>
                </a:path>
                <a:path w="9199880" h="4648200">
                  <a:moveTo>
                    <a:pt x="7850332" y="1199453"/>
                  </a:moveTo>
                  <a:lnTo>
                    <a:pt x="7825313" y="1199453"/>
                  </a:lnTo>
                </a:path>
                <a:path w="9199880" h="4648200">
                  <a:moveTo>
                    <a:pt x="7800358" y="1199453"/>
                  </a:moveTo>
                  <a:lnTo>
                    <a:pt x="7775339" y="1199453"/>
                  </a:lnTo>
                </a:path>
                <a:path w="9199880" h="4648200">
                  <a:moveTo>
                    <a:pt x="7750383" y="1199453"/>
                  </a:moveTo>
                  <a:lnTo>
                    <a:pt x="7725364" y="1199453"/>
                  </a:lnTo>
                </a:path>
                <a:path w="9199880" h="4648200">
                  <a:moveTo>
                    <a:pt x="7700409" y="1199453"/>
                  </a:moveTo>
                  <a:lnTo>
                    <a:pt x="7675390" y="1199453"/>
                  </a:lnTo>
                </a:path>
                <a:path w="9199880" h="4648200">
                  <a:moveTo>
                    <a:pt x="7650434" y="1199453"/>
                  </a:moveTo>
                  <a:lnTo>
                    <a:pt x="7625415" y="1199453"/>
                  </a:lnTo>
                </a:path>
                <a:path w="9199880" h="4648200">
                  <a:moveTo>
                    <a:pt x="7600460" y="1199453"/>
                  </a:moveTo>
                  <a:lnTo>
                    <a:pt x="7576401" y="1199390"/>
                  </a:lnTo>
                </a:path>
                <a:path w="9199880" h="4648200">
                  <a:moveTo>
                    <a:pt x="7435485" y="1199453"/>
                  </a:moveTo>
                  <a:lnTo>
                    <a:pt x="7425517" y="1199453"/>
                  </a:lnTo>
                </a:path>
                <a:path w="9199880" h="4648200">
                  <a:moveTo>
                    <a:pt x="7400562" y="1199453"/>
                  </a:moveTo>
                  <a:lnTo>
                    <a:pt x="7375543" y="1199453"/>
                  </a:lnTo>
                </a:path>
                <a:path w="9199880" h="4648200">
                  <a:moveTo>
                    <a:pt x="7350524" y="1199453"/>
                  </a:moveTo>
                  <a:lnTo>
                    <a:pt x="7325568" y="1199453"/>
                  </a:lnTo>
                </a:path>
                <a:path w="9199880" h="4648200">
                  <a:moveTo>
                    <a:pt x="7300613" y="1199453"/>
                  </a:moveTo>
                  <a:lnTo>
                    <a:pt x="7275594" y="1199453"/>
                  </a:lnTo>
                </a:path>
                <a:path w="9199880" h="4648200">
                  <a:moveTo>
                    <a:pt x="7250638" y="1199453"/>
                  </a:moveTo>
                  <a:lnTo>
                    <a:pt x="7225619" y="1199453"/>
                  </a:lnTo>
                </a:path>
                <a:path w="9199880" h="4648200">
                  <a:moveTo>
                    <a:pt x="7200600" y="1199453"/>
                  </a:moveTo>
                  <a:lnTo>
                    <a:pt x="7175645" y="1199453"/>
                  </a:lnTo>
                </a:path>
                <a:path w="9199880" h="4648200">
                  <a:moveTo>
                    <a:pt x="7150626" y="1199453"/>
                  </a:moveTo>
                  <a:lnTo>
                    <a:pt x="7125670" y="1199453"/>
                  </a:lnTo>
                </a:path>
                <a:path w="9199880" h="4648200">
                  <a:moveTo>
                    <a:pt x="7100651" y="1199453"/>
                  </a:moveTo>
                  <a:lnTo>
                    <a:pt x="7075696" y="1199453"/>
                  </a:lnTo>
                </a:path>
                <a:path w="9199880" h="4648200">
                  <a:moveTo>
                    <a:pt x="7050740" y="1199453"/>
                  </a:moveTo>
                  <a:lnTo>
                    <a:pt x="7025721" y="1199453"/>
                  </a:lnTo>
                </a:path>
                <a:path w="9199880" h="4648200">
                  <a:moveTo>
                    <a:pt x="7000702" y="1199453"/>
                  </a:moveTo>
                  <a:lnTo>
                    <a:pt x="6975747" y="1199453"/>
                  </a:lnTo>
                </a:path>
                <a:path w="9199880" h="4648200">
                  <a:moveTo>
                    <a:pt x="6950728" y="1199453"/>
                  </a:moveTo>
                  <a:lnTo>
                    <a:pt x="6925772" y="1199453"/>
                  </a:lnTo>
                </a:path>
                <a:path w="9199880" h="4648200">
                  <a:moveTo>
                    <a:pt x="6900753" y="1199453"/>
                  </a:moveTo>
                  <a:lnTo>
                    <a:pt x="6875798" y="1199453"/>
                  </a:lnTo>
                </a:path>
                <a:path w="9199880" h="4648200">
                  <a:moveTo>
                    <a:pt x="6850842" y="1199453"/>
                  </a:moveTo>
                  <a:lnTo>
                    <a:pt x="6825823" y="1199453"/>
                  </a:lnTo>
                </a:path>
                <a:path w="9199880" h="4648200">
                  <a:moveTo>
                    <a:pt x="6800804" y="1199453"/>
                  </a:moveTo>
                  <a:lnTo>
                    <a:pt x="6775785" y="1199453"/>
                  </a:lnTo>
                </a:path>
                <a:path w="9199880" h="4648200">
                  <a:moveTo>
                    <a:pt x="6750830" y="1199453"/>
                  </a:moveTo>
                  <a:lnTo>
                    <a:pt x="6725874" y="1199453"/>
                  </a:lnTo>
                </a:path>
                <a:path w="9199880" h="4648200">
                  <a:moveTo>
                    <a:pt x="6700855" y="1199453"/>
                  </a:moveTo>
                  <a:lnTo>
                    <a:pt x="6675900" y="1199453"/>
                  </a:lnTo>
                </a:path>
                <a:path w="9199880" h="4648200">
                  <a:moveTo>
                    <a:pt x="6650881" y="1199453"/>
                  </a:moveTo>
                  <a:lnTo>
                    <a:pt x="6625925" y="1199453"/>
                  </a:lnTo>
                </a:path>
                <a:path w="9199880" h="4648200">
                  <a:moveTo>
                    <a:pt x="6600906" y="1199453"/>
                  </a:moveTo>
                  <a:lnTo>
                    <a:pt x="6575887" y="1199453"/>
                  </a:lnTo>
                </a:path>
                <a:path w="9199880" h="4648200">
                  <a:moveTo>
                    <a:pt x="6550932" y="1199453"/>
                  </a:moveTo>
                  <a:lnTo>
                    <a:pt x="6525976" y="1199453"/>
                  </a:lnTo>
                </a:path>
                <a:path w="9199880" h="4648200">
                  <a:moveTo>
                    <a:pt x="6500957" y="1199453"/>
                  </a:moveTo>
                  <a:lnTo>
                    <a:pt x="6475938" y="1199453"/>
                  </a:lnTo>
                </a:path>
                <a:path w="9199880" h="4648200">
                  <a:moveTo>
                    <a:pt x="6450983" y="1199453"/>
                  </a:moveTo>
                  <a:lnTo>
                    <a:pt x="6426027" y="1199453"/>
                  </a:lnTo>
                </a:path>
                <a:path w="9199880" h="4648200">
                  <a:moveTo>
                    <a:pt x="6401008" y="1199453"/>
                  </a:moveTo>
                  <a:lnTo>
                    <a:pt x="6376053" y="1199453"/>
                  </a:lnTo>
                </a:path>
                <a:path w="9199880" h="4648200">
                  <a:moveTo>
                    <a:pt x="6351034" y="1199453"/>
                  </a:moveTo>
                  <a:lnTo>
                    <a:pt x="6345446" y="1199453"/>
                  </a:lnTo>
                </a:path>
                <a:path w="9199880" h="4648200">
                  <a:moveTo>
                    <a:pt x="888859" y="1199453"/>
                  </a:moveTo>
                  <a:lnTo>
                    <a:pt x="878566" y="1199453"/>
                  </a:lnTo>
                </a:path>
                <a:path w="9199880" h="4648200">
                  <a:moveTo>
                    <a:pt x="853585" y="1199453"/>
                  </a:moveTo>
                  <a:lnTo>
                    <a:pt x="828604" y="1199453"/>
                  </a:lnTo>
                </a:path>
                <a:path w="9199880" h="4648200">
                  <a:moveTo>
                    <a:pt x="803630" y="1199453"/>
                  </a:moveTo>
                  <a:lnTo>
                    <a:pt x="778623" y="1199453"/>
                  </a:lnTo>
                </a:path>
                <a:path w="9199880" h="4648200">
                  <a:moveTo>
                    <a:pt x="753649" y="1199453"/>
                  </a:moveTo>
                  <a:lnTo>
                    <a:pt x="728668" y="1199453"/>
                  </a:lnTo>
                </a:path>
                <a:path w="9199880" h="4648200">
                  <a:moveTo>
                    <a:pt x="703693" y="1199453"/>
                  </a:moveTo>
                  <a:lnTo>
                    <a:pt x="687494" y="1199453"/>
                  </a:lnTo>
                </a:path>
                <a:path w="9199880" h="4648200">
                  <a:moveTo>
                    <a:pt x="9099758" y="1249428"/>
                  </a:moveTo>
                  <a:lnTo>
                    <a:pt x="9074739" y="1249428"/>
                  </a:lnTo>
                </a:path>
                <a:path w="9199880" h="4648200">
                  <a:moveTo>
                    <a:pt x="9049720" y="1249428"/>
                  </a:moveTo>
                  <a:lnTo>
                    <a:pt x="9024765" y="1249428"/>
                  </a:lnTo>
                </a:path>
                <a:path w="9199880" h="4648200">
                  <a:moveTo>
                    <a:pt x="8999809" y="1249428"/>
                  </a:moveTo>
                  <a:lnTo>
                    <a:pt x="8974790" y="1249428"/>
                  </a:lnTo>
                </a:path>
                <a:path w="9199880" h="4648200">
                  <a:moveTo>
                    <a:pt x="8949835" y="1249428"/>
                  </a:moveTo>
                  <a:lnTo>
                    <a:pt x="8924816" y="1249428"/>
                  </a:lnTo>
                </a:path>
                <a:path w="9199880" h="4648200">
                  <a:moveTo>
                    <a:pt x="8899860" y="1249428"/>
                  </a:moveTo>
                  <a:lnTo>
                    <a:pt x="8874841" y="1249428"/>
                  </a:lnTo>
                </a:path>
                <a:path w="9199880" h="4648200">
                  <a:moveTo>
                    <a:pt x="8849822" y="1249428"/>
                  </a:moveTo>
                  <a:lnTo>
                    <a:pt x="8824867" y="1249428"/>
                  </a:lnTo>
                </a:path>
                <a:path w="9199880" h="4648200">
                  <a:moveTo>
                    <a:pt x="8799911" y="1249428"/>
                  </a:moveTo>
                  <a:lnTo>
                    <a:pt x="8774892" y="1249428"/>
                  </a:lnTo>
                </a:path>
                <a:path w="9199880" h="4648200">
                  <a:moveTo>
                    <a:pt x="8749937" y="1249428"/>
                  </a:moveTo>
                  <a:lnTo>
                    <a:pt x="8724918" y="1249428"/>
                  </a:lnTo>
                </a:path>
                <a:path w="9199880" h="4648200">
                  <a:moveTo>
                    <a:pt x="8699962" y="1249428"/>
                  </a:moveTo>
                  <a:lnTo>
                    <a:pt x="8674943" y="1249428"/>
                  </a:lnTo>
                </a:path>
                <a:path w="9199880" h="4648200">
                  <a:moveTo>
                    <a:pt x="8649924" y="1249428"/>
                  </a:moveTo>
                  <a:lnTo>
                    <a:pt x="8624969" y="1249428"/>
                  </a:lnTo>
                </a:path>
                <a:path w="9199880" h="4648200">
                  <a:moveTo>
                    <a:pt x="8599950" y="1249428"/>
                  </a:moveTo>
                  <a:lnTo>
                    <a:pt x="8574994" y="1249428"/>
                  </a:lnTo>
                </a:path>
                <a:path w="9199880" h="4648200">
                  <a:moveTo>
                    <a:pt x="8550039" y="1249428"/>
                  </a:moveTo>
                  <a:lnTo>
                    <a:pt x="8525020" y="1249428"/>
                  </a:lnTo>
                </a:path>
                <a:path w="9199880" h="4648200">
                  <a:moveTo>
                    <a:pt x="8500001" y="1249428"/>
                  </a:moveTo>
                  <a:lnTo>
                    <a:pt x="8475045" y="1249428"/>
                  </a:lnTo>
                </a:path>
                <a:path w="9199880" h="4648200">
                  <a:moveTo>
                    <a:pt x="8450026" y="1249428"/>
                  </a:moveTo>
                  <a:lnTo>
                    <a:pt x="8425071" y="1249428"/>
                  </a:lnTo>
                </a:path>
                <a:path w="9199880" h="4648200">
                  <a:moveTo>
                    <a:pt x="8400052" y="1249428"/>
                  </a:moveTo>
                  <a:lnTo>
                    <a:pt x="8375096" y="1249428"/>
                  </a:lnTo>
                </a:path>
                <a:path w="9199880" h="4648200">
                  <a:moveTo>
                    <a:pt x="8350077" y="1249428"/>
                  </a:moveTo>
                  <a:lnTo>
                    <a:pt x="8325122" y="1249428"/>
                  </a:lnTo>
                </a:path>
                <a:path w="9199880" h="4648200">
                  <a:moveTo>
                    <a:pt x="8300103" y="1249428"/>
                  </a:moveTo>
                  <a:lnTo>
                    <a:pt x="8275147" y="1249428"/>
                  </a:lnTo>
                </a:path>
                <a:path w="9199880" h="4648200">
                  <a:moveTo>
                    <a:pt x="8250128" y="1249428"/>
                  </a:moveTo>
                  <a:lnTo>
                    <a:pt x="8225173" y="1249428"/>
                  </a:lnTo>
                </a:path>
                <a:path w="9199880" h="4648200">
                  <a:moveTo>
                    <a:pt x="8200154" y="1249428"/>
                  </a:moveTo>
                  <a:lnTo>
                    <a:pt x="8175198" y="1249428"/>
                  </a:lnTo>
                </a:path>
                <a:path w="9199880" h="4648200">
                  <a:moveTo>
                    <a:pt x="8150179" y="1249428"/>
                  </a:moveTo>
                  <a:lnTo>
                    <a:pt x="8125224" y="1249428"/>
                  </a:lnTo>
                </a:path>
                <a:path w="9199880" h="4648200">
                  <a:moveTo>
                    <a:pt x="8100205" y="1249428"/>
                  </a:moveTo>
                  <a:lnTo>
                    <a:pt x="8075249" y="1249428"/>
                  </a:lnTo>
                </a:path>
                <a:path w="9199880" h="4648200">
                  <a:moveTo>
                    <a:pt x="8050230" y="1249428"/>
                  </a:moveTo>
                  <a:lnTo>
                    <a:pt x="8025211" y="1249428"/>
                  </a:lnTo>
                </a:path>
                <a:path w="9199880" h="4648200">
                  <a:moveTo>
                    <a:pt x="8000256" y="1249428"/>
                  </a:moveTo>
                  <a:lnTo>
                    <a:pt x="7975237" y="1249428"/>
                  </a:lnTo>
                </a:path>
                <a:path w="9199880" h="4648200">
                  <a:moveTo>
                    <a:pt x="7429167" y="1249424"/>
                  </a:moveTo>
                  <a:lnTo>
                    <a:pt x="7425517" y="1249428"/>
                  </a:lnTo>
                </a:path>
                <a:path w="9199880" h="4648200">
                  <a:moveTo>
                    <a:pt x="7400562" y="1249428"/>
                  </a:moveTo>
                  <a:lnTo>
                    <a:pt x="7375543" y="1249428"/>
                  </a:lnTo>
                </a:path>
                <a:path w="9199880" h="4648200">
                  <a:moveTo>
                    <a:pt x="7350524" y="1249428"/>
                  </a:moveTo>
                  <a:lnTo>
                    <a:pt x="7325568" y="1249428"/>
                  </a:lnTo>
                </a:path>
                <a:path w="9199880" h="4648200">
                  <a:moveTo>
                    <a:pt x="7300613" y="1249428"/>
                  </a:moveTo>
                  <a:lnTo>
                    <a:pt x="7275594" y="1249428"/>
                  </a:lnTo>
                </a:path>
                <a:path w="9199880" h="4648200">
                  <a:moveTo>
                    <a:pt x="7250638" y="1249428"/>
                  </a:moveTo>
                  <a:lnTo>
                    <a:pt x="7225619" y="1249428"/>
                  </a:lnTo>
                </a:path>
                <a:path w="9199880" h="4648200">
                  <a:moveTo>
                    <a:pt x="7200600" y="1249428"/>
                  </a:moveTo>
                  <a:lnTo>
                    <a:pt x="7175645" y="1249428"/>
                  </a:lnTo>
                </a:path>
                <a:path w="9199880" h="4648200">
                  <a:moveTo>
                    <a:pt x="7150626" y="1249428"/>
                  </a:moveTo>
                  <a:lnTo>
                    <a:pt x="7125670" y="1249428"/>
                  </a:lnTo>
                </a:path>
                <a:path w="9199880" h="4648200">
                  <a:moveTo>
                    <a:pt x="7100651" y="1249428"/>
                  </a:moveTo>
                  <a:lnTo>
                    <a:pt x="7075696" y="1249428"/>
                  </a:lnTo>
                </a:path>
                <a:path w="9199880" h="4648200">
                  <a:moveTo>
                    <a:pt x="7050740" y="1249428"/>
                  </a:moveTo>
                  <a:lnTo>
                    <a:pt x="7025721" y="1249428"/>
                  </a:lnTo>
                </a:path>
                <a:path w="9199880" h="4648200">
                  <a:moveTo>
                    <a:pt x="7000702" y="1249428"/>
                  </a:moveTo>
                  <a:lnTo>
                    <a:pt x="6975747" y="1249428"/>
                  </a:lnTo>
                </a:path>
                <a:path w="9199880" h="4648200">
                  <a:moveTo>
                    <a:pt x="6950728" y="1249428"/>
                  </a:moveTo>
                  <a:lnTo>
                    <a:pt x="6925772" y="1249428"/>
                  </a:lnTo>
                </a:path>
                <a:path w="9199880" h="4648200">
                  <a:moveTo>
                    <a:pt x="6900753" y="1249428"/>
                  </a:moveTo>
                  <a:lnTo>
                    <a:pt x="6875798" y="1249428"/>
                  </a:lnTo>
                </a:path>
                <a:path w="9199880" h="4648200">
                  <a:moveTo>
                    <a:pt x="6850842" y="1249428"/>
                  </a:moveTo>
                  <a:lnTo>
                    <a:pt x="6825823" y="1249428"/>
                  </a:lnTo>
                </a:path>
                <a:path w="9199880" h="4648200">
                  <a:moveTo>
                    <a:pt x="6800804" y="1249428"/>
                  </a:moveTo>
                  <a:lnTo>
                    <a:pt x="6775785" y="1249428"/>
                  </a:lnTo>
                </a:path>
                <a:path w="9199880" h="4648200">
                  <a:moveTo>
                    <a:pt x="6750830" y="1249428"/>
                  </a:moveTo>
                  <a:lnTo>
                    <a:pt x="6725874" y="1249428"/>
                  </a:lnTo>
                </a:path>
                <a:path w="9199880" h="4648200">
                  <a:moveTo>
                    <a:pt x="6700855" y="1249428"/>
                  </a:moveTo>
                  <a:lnTo>
                    <a:pt x="6675900" y="1249428"/>
                  </a:lnTo>
                </a:path>
                <a:path w="9199880" h="4648200">
                  <a:moveTo>
                    <a:pt x="6650881" y="1249428"/>
                  </a:moveTo>
                  <a:lnTo>
                    <a:pt x="6625925" y="1249428"/>
                  </a:lnTo>
                </a:path>
                <a:path w="9199880" h="4648200">
                  <a:moveTo>
                    <a:pt x="6600906" y="1249428"/>
                  </a:moveTo>
                  <a:lnTo>
                    <a:pt x="6575887" y="1249428"/>
                  </a:lnTo>
                </a:path>
                <a:path w="9199880" h="4648200">
                  <a:moveTo>
                    <a:pt x="6550932" y="1249428"/>
                  </a:moveTo>
                  <a:lnTo>
                    <a:pt x="6525976" y="1249428"/>
                  </a:lnTo>
                </a:path>
                <a:path w="9199880" h="4648200">
                  <a:moveTo>
                    <a:pt x="6500957" y="1249428"/>
                  </a:moveTo>
                  <a:lnTo>
                    <a:pt x="6475938" y="1249428"/>
                  </a:lnTo>
                </a:path>
                <a:path w="9199880" h="4648200">
                  <a:moveTo>
                    <a:pt x="6450983" y="1249428"/>
                  </a:moveTo>
                  <a:lnTo>
                    <a:pt x="6426027" y="1249428"/>
                  </a:lnTo>
                </a:path>
                <a:path w="9199880" h="4648200">
                  <a:moveTo>
                    <a:pt x="6401008" y="1249428"/>
                  </a:moveTo>
                  <a:lnTo>
                    <a:pt x="6376053" y="1249428"/>
                  </a:lnTo>
                </a:path>
                <a:path w="9199880" h="4648200">
                  <a:moveTo>
                    <a:pt x="6351034" y="1249428"/>
                  </a:moveTo>
                  <a:lnTo>
                    <a:pt x="6345446" y="1249428"/>
                  </a:lnTo>
                </a:path>
                <a:path w="9199880" h="4648200">
                  <a:moveTo>
                    <a:pt x="888859" y="1249428"/>
                  </a:moveTo>
                  <a:lnTo>
                    <a:pt x="878566" y="1249428"/>
                  </a:lnTo>
                </a:path>
                <a:path w="9199880" h="4648200">
                  <a:moveTo>
                    <a:pt x="853585" y="1249428"/>
                  </a:moveTo>
                  <a:lnTo>
                    <a:pt x="828604" y="1249428"/>
                  </a:lnTo>
                </a:path>
                <a:path w="9199880" h="4648200">
                  <a:moveTo>
                    <a:pt x="803630" y="1249428"/>
                  </a:moveTo>
                  <a:lnTo>
                    <a:pt x="778623" y="1249428"/>
                  </a:lnTo>
                </a:path>
                <a:path w="9199880" h="4648200">
                  <a:moveTo>
                    <a:pt x="753649" y="1249428"/>
                  </a:moveTo>
                  <a:lnTo>
                    <a:pt x="728668" y="1249428"/>
                  </a:lnTo>
                </a:path>
                <a:path w="9199880" h="4648200">
                  <a:moveTo>
                    <a:pt x="703693" y="1249428"/>
                  </a:moveTo>
                  <a:lnTo>
                    <a:pt x="687494" y="1249428"/>
                  </a:lnTo>
                </a:path>
                <a:path w="9199880" h="4648200">
                  <a:moveTo>
                    <a:pt x="9096047" y="1299399"/>
                  </a:moveTo>
                  <a:lnTo>
                    <a:pt x="9074739" y="1299402"/>
                  </a:lnTo>
                </a:path>
                <a:path w="9199880" h="4648200">
                  <a:moveTo>
                    <a:pt x="9049720" y="1299402"/>
                  </a:moveTo>
                  <a:lnTo>
                    <a:pt x="9024765" y="1299402"/>
                  </a:lnTo>
                </a:path>
                <a:path w="9199880" h="4648200">
                  <a:moveTo>
                    <a:pt x="8999809" y="1299402"/>
                  </a:moveTo>
                  <a:lnTo>
                    <a:pt x="8974790" y="1299402"/>
                  </a:lnTo>
                </a:path>
                <a:path w="9199880" h="4648200">
                  <a:moveTo>
                    <a:pt x="8949835" y="1299402"/>
                  </a:moveTo>
                  <a:lnTo>
                    <a:pt x="8924816" y="1299402"/>
                  </a:lnTo>
                </a:path>
                <a:path w="9199880" h="4648200">
                  <a:moveTo>
                    <a:pt x="8899860" y="1299402"/>
                  </a:moveTo>
                  <a:lnTo>
                    <a:pt x="8874841" y="1299402"/>
                  </a:lnTo>
                </a:path>
                <a:path w="9199880" h="4648200">
                  <a:moveTo>
                    <a:pt x="8849822" y="1299402"/>
                  </a:moveTo>
                  <a:lnTo>
                    <a:pt x="8824867" y="1299402"/>
                  </a:lnTo>
                </a:path>
                <a:path w="9199880" h="4648200">
                  <a:moveTo>
                    <a:pt x="8799911" y="1299402"/>
                  </a:moveTo>
                  <a:lnTo>
                    <a:pt x="8774892" y="1299402"/>
                  </a:lnTo>
                </a:path>
                <a:path w="9199880" h="4648200">
                  <a:moveTo>
                    <a:pt x="8749937" y="1299402"/>
                  </a:moveTo>
                  <a:lnTo>
                    <a:pt x="8724918" y="1299402"/>
                  </a:lnTo>
                </a:path>
                <a:path w="9199880" h="4648200">
                  <a:moveTo>
                    <a:pt x="8699962" y="1299402"/>
                  </a:moveTo>
                  <a:lnTo>
                    <a:pt x="8674943" y="1299402"/>
                  </a:lnTo>
                </a:path>
                <a:path w="9199880" h="4648200">
                  <a:moveTo>
                    <a:pt x="8649924" y="1299402"/>
                  </a:moveTo>
                  <a:lnTo>
                    <a:pt x="8624969" y="1299402"/>
                  </a:lnTo>
                </a:path>
                <a:path w="9199880" h="4648200">
                  <a:moveTo>
                    <a:pt x="8599950" y="1299402"/>
                  </a:moveTo>
                  <a:lnTo>
                    <a:pt x="8574994" y="1299402"/>
                  </a:lnTo>
                </a:path>
                <a:path w="9199880" h="4648200">
                  <a:moveTo>
                    <a:pt x="8550039" y="1299402"/>
                  </a:moveTo>
                  <a:lnTo>
                    <a:pt x="8525020" y="1299402"/>
                  </a:lnTo>
                </a:path>
                <a:path w="9199880" h="4648200">
                  <a:moveTo>
                    <a:pt x="8500001" y="1299402"/>
                  </a:moveTo>
                  <a:lnTo>
                    <a:pt x="8475045" y="1299402"/>
                  </a:lnTo>
                </a:path>
                <a:path w="9199880" h="4648200">
                  <a:moveTo>
                    <a:pt x="8450026" y="1299402"/>
                  </a:moveTo>
                  <a:lnTo>
                    <a:pt x="8425071" y="1299402"/>
                  </a:lnTo>
                </a:path>
                <a:path w="9199880" h="4648200">
                  <a:moveTo>
                    <a:pt x="8400052" y="1299402"/>
                  </a:moveTo>
                  <a:lnTo>
                    <a:pt x="8375096" y="1299402"/>
                  </a:lnTo>
                </a:path>
                <a:path w="9199880" h="4648200">
                  <a:moveTo>
                    <a:pt x="7400562" y="1299402"/>
                  </a:moveTo>
                  <a:lnTo>
                    <a:pt x="7375543" y="1299402"/>
                  </a:lnTo>
                </a:path>
                <a:path w="9199880" h="4648200">
                  <a:moveTo>
                    <a:pt x="7350524" y="1299402"/>
                  </a:moveTo>
                  <a:lnTo>
                    <a:pt x="7325568" y="1299402"/>
                  </a:lnTo>
                </a:path>
                <a:path w="9199880" h="4648200">
                  <a:moveTo>
                    <a:pt x="7300613" y="1299402"/>
                  </a:moveTo>
                  <a:lnTo>
                    <a:pt x="7275594" y="1299402"/>
                  </a:lnTo>
                </a:path>
                <a:path w="9199880" h="4648200">
                  <a:moveTo>
                    <a:pt x="7250638" y="1299402"/>
                  </a:moveTo>
                  <a:lnTo>
                    <a:pt x="7225619" y="1299402"/>
                  </a:lnTo>
                </a:path>
                <a:path w="9199880" h="4648200">
                  <a:moveTo>
                    <a:pt x="7200600" y="1299402"/>
                  </a:moveTo>
                  <a:lnTo>
                    <a:pt x="7175645" y="1299402"/>
                  </a:lnTo>
                </a:path>
                <a:path w="9199880" h="4648200">
                  <a:moveTo>
                    <a:pt x="7150626" y="1299402"/>
                  </a:moveTo>
                  <a:lnTo>
                    <a:pt x="7125670" y="1299402"/>
                  </a:lnTo>
                </a:path>
                <a:path w="9199880" h="4648200">
                  <a:moveTo>
                    <a:pt x="7100651" y="1299402"/>
                  </a:moveTo>
                  <a:lnTo>
                    <a:pt x="7075696" y="1299402"/>
                  </a:lnTo>
                </a:path>
                <a:path w="9199880" h="4648200">
                  <a:moveTo>
                    <a:pt x="7050740" y="1299402"/>
                  </a:moveTo>
                  <a:lnTo>
                    <a:pt x="7025721" y="1299402"/>
                  </a:lnTo>
                </a:path>
                <a:path w="9199880" h="4648200">
                  <a:moveTo>
                    <a:pt x="7000702" y="1299402"/>
                  </a:moveTo>
                  <a:lnTo>
                    <a:pt x="6975747" y="1299402"/>
                  </a:lnTo>
                </a:path>
                <a:path w="9199880" h="4648200">
                  <a:moveTo>
                    <a:pt x="6950728" y="1299402"/>
                  </a:moveTo>
                  <a:lnTo>
                    <a:pt x="6925772" y="1299402"/>
                  </a:lnTo>
                </a:path>
                <a:path w="9199880" h="4648200">
                  <a:moveTo>
                    <a:pt x="6900753" y="1299402"/>
                  </a:moveTo>
                  <a:lnTo>
                    <a:pt x="6875798" y="1299402"/>
                  </a:lnTo>
                </a:path>
                <a:path w="9199880" h="4648200">
                  <a:moveTo>
                    <a:pt x="6850842" y="1299402"/>
                  </a:moveTo>
                  <a:lnTo>
                    <a:pt x="6825823" y="1299402"/>
                  </a:lnTo>
                </a:path>
                <a:path w="9199880" h="4648200">
                  <a:moveTo>
                    <a:pt x="6800804" y="1299402"/>
                  </a:moveTo>
                  <a:lnTo>
                    <a:pt x="6775785" y="1299402"/>
                  </a:lnTo>
                </a:path>
                <a:path w="9199880" h="4648200">
                  <a:moveTo>
                    <a:pt x="6750830" y="1299402"/>
                  </a:moveTo>
                  <a:lnTo>
                    <a:pt x="6725874" y="1299402"/>
                  </a:lnTo>
                </a:path>
                <a:path w="9199880" h="4648200">
                  <a:moveTo>
                    <a:pt x="6700855" y="1299402"/>
                  </a:moveTo>
                  <a:lnTo>
                    <a:pt x="6675900" y="1299402"/>
                  </a:lnTo>
                </a:path>
                <a:path w="9199880" h="4648200">
                  <a:moveTo>
                    <a:pt x="6650881" y="1299402"/>
                  </a:moveTo>
                  <a:lnTo>
                    <a:pt x="6625925" y="1299402"/>
                  </a:lnTo>
                </a:path>
                <a:path w="9199880" h="4648200">
                  <a:moveTo>
                    <a:pt x="6600906" y="1299402"/>
                  </a:moveTo>
                  <a:lnTo>
                    <a:pt x="6575887" y="1299402"/>
                  </a:lnTo>
                </a:path>
                <a:path w="9199880" h="4648200">
                  <a:moveTo>
                    <a:pt x="6550932" y="1299402"/>
                  </a:moveTo>
                  <a:lnTo>
                    <a:pt x="6525976" y="1299402"/>
                  </a:lnTo>
                </a:path>
                <a:path w="9199880" h="4648200">
                  <a:moveTo>
                    <a:pt x="6500957" y="1299402"/>
                  </a:moveTo>
                  <a:lnTo>
                    <a:pt x="6475938" y="1299402"/>
                  </a:lnTo>
                </a:path>
                <a:path w="9199880" h="4648200">
                  <a:moveTo>
                    <a:pt x="6450983" y="1299402"/>
                  </a:moveTo>
                  <a:lnTo>
                    <a:pt x="6426027" y="1299402"/>
                  </a:lnTo>
                </a:path>
                <a:path w="9199880" h="4648200">
                  <a:moveTo>
                    <a:pt x="6401008" y="1299402"/>
                  </a:moveTo>
                  <a:lnTo>
                    <a:pt x="6376053" y="1299402"/>
                  </a:lnTo>
                </a:path>
                <a:path w="9199880" h="4648200">
                  <a:moveTo>
                    <a:pt x="6351034" y="1299402"/>
                  </a:moveTo>
                  <a:lnTo>
                    <a:pt x="6345446" y="1299402"/>
                  </a:lnTo>
                </a:path>
                <a:path w="9199880" h="4648200">
                  <a:moveTo>
                    <a:pt x="888859" y="1299402"/>
                  </a:moveTo>
                  <a:lnTo>
                    <a:pt x="878566" y="1299402"/>
                  </a:lnTo>
                </a:path>
                <a:path w="9199880" h="4648200">
                  <a:moveTo>
                    <a:pt x="853585" y="1299402"/>
                  </a:moveTo>
                  <a:lnTo>
                    <a:pt x="828604" y="1299402"/>
                  </a:lnTo>
                </a:path>
                <a:path w="9199880" h="4648200">
                  <a:moveTo>
                    <a:pt x="803630" y="1299402"/>
                  </a:moveTo>
                  <a:lnTo>
                    <a:pt x="778623" y="1299402"/>
                  </a:lnTo>
                </a:path>
                <a:path w="9199880" h="4648200">
                  <a:moveTo>
                    <a:pt x="753649" y="1299402"/>
                  </a:moveTo>
                  <a:lnTo>
                    <a:pt x="728668" y="1299402"/>
                  </a:lnTo>
                </a:path>
                <a:path w="9199880" h="4648200">
                  <a:moveTo>
                    <a:pt x="703693" y="1299402"/>
                  </a:moveTo>
                  <a:lnTo>
                    <a:pt x="687494" y="1299402"/>
                  </a:lnTo>
                </a:path>
                <a:path w="9199880" h="4648200">
                  <a:moveTo>
                    <a:pt x="9090186" y="1349379"/>
                  </a:moveTo>
                  <a:lnTo>
                    <a:pt x="9074739" y="1349377"/>
                  </a:lnTo>
                </a:path>
                <a:path w="9199880" h="4648200">
                  <a:moveTo>
                    <a:pt x="9049720" y="1349377"/>
                  </a:moveTo>
                  <a:lnTo>
                    <a:pt x="9024765" y="1349377"/>
                  </a:lnTo>
                </a:path>
                <a:path w="9199880" h="4648200">
                  <a:moveTo>
                    <a:pt x="8999809" y="1349377"/>
                  </a:moveTo>
                  <a:lnTo>
                    <a:pt x="8974790" y="1349377"/>
                  </a:lnTo>
                </a:path>
                <a:path w="9199880" h="4648200">
                  <a:moveTo>
                    <a:pt x="8949835" y="1349377"/>
                  </a:moveTo>
                  <a:lnTo>
                    <a:pt x="8924816" y="1349377"/>
                  </a:lnTo>
                </a:path>
                <a:path w="9199880" h="4648200">
                  <a:moveTo>
                    <a:pt x="8899860" y="1349377"/>
                  </a:moveTo>
                  <a:lnTo>
                    <a:pt x="8874841" y="1349377"/>
                  </a:lnTo>
                </a:path>
                <a:path w="9199880" h="4648200">
                  <a:moveTo>
                    <a:pt x="8849822" y="1349377"/>
                  </a:moveTo>
                  <a:lnTo>
                    <a:pt x="8824867" y="1349377"/>
                  </a:lnTo>
                </a:path>
                <a:path w="9199880" h="4648200">
                  <a:moveTo>
                    <a:pt x="8799911" y="1349377"/>
                  </a:moveTo>
                  <a:lnTo>
                    <a:pt x="8774892" y="1349377"/>
                  </a:lnTo>
                </a:path>
                <a:path w="9199880" h="4648200">
                  <a:moveTo>
                    <a:pt x="7400562" y="1349377"/>
                  </a:moveTo>
                  <a:lnTo>
                    <a:pt x="7375543" y="1349377"/>
                  </a:lnTo>
                </a:path>
                <a:path w="9199880" h="4648200">
                  <a:moveTo>
                    <a:pt x="7350524" y="1349377"/>
                  </a:moveTo>
                  <a:lnTo>
                    <a:pt x="7325568" y="1349377"/>
                  </a:lnTo>
                </a:path>
                <a:path w="9199880" h="4648200">
                  <a:moveTo>
                    <a:pt x="7300613" y="1349377"/>
                  </a:moveTo>
                  <a:lnTo>
                    <a:pt x="7275594" y="1349377"/>
                  </a:lnTo>
                </a:path>
                <a:path w="9199880" h="4648200">
                  <a:moveTo>
                    <a:pt x="7250638" y="1349377"/>
                  </a:moveTo>
                  <a:lnTo>
                    <a:pt x="7225619" y="1349377"/>
                  </a:lnTo>
                </a:path>
                <a:path w="9199880" h="4648200">
                  <a:moveTo>
                    <a:pt x="7200600" y="1349377"/>
                  </a:moveTo>
                  <a:lnTo>
                    <a:pt x="7175645" y="1349377"/>
                  </a:lnTo>
                </a:path>
                <a:path w="9199880" h="4648200">
                  <a:moveTo>
                    <a:pt x="7150626" y="1349377"/>
                  </a:moveTo>
                  <a:lnTo>
                    <a:pt x="7125670" y="1349377"/>
                  </a:lnTo>
                </a:path>
                <a:path w="9199880" h="4648200">
                  <a:moveTo>
                    <a:pt x="7100651" y="1349377"/>
                  </a:moveTo>
                  <a:lnTo>
                    <a:pt x="7075696" y="1349377"/>
                  </a:lnTo>
                </a:path>
                <a:path w="9199880" h="4648200">
                  <a:moveTo>
                    <a:pt x="7050740" y="1349377"/>
                  </a:moveTo>
                  <a:lnTo>
                    <a:pt x="7025721" y="1349377"/>
                  </a:lnTo>
                </a:path>
                <a:path w="9199880" h="4648200">
                  <a:moveTo>
                    <a:pt x="7000702" y="1349377"/>
                  </a:moveTo>
                  <a:lnTo>
                    <a:pt x="6975747" y="1349377"/>
                  </a:lnTo>
                </a:path>
                <a:path w="9199880" h="4648200">
                  <a:moveTo>
                    <a:pt x="6950728" y="1349377"/>
                  </a:moveTo>
                  <a:lnTo>
                    <a:pt x="6925772" y="1349377"/>
                  </a:lnTo>
                </a:path>
                <a:path w="9199880" h="4648200">
                  <a:moveTo>
                    <a:pt x="6900753" y="1349377"/>
                  </a:moveTo>
                  <a:lnTo>
                    <a:pt x="6875798" y="1349377"/>
                  </a:lnTo>
                </a:path>
                <a:path w="9199880" h="4648200">
                  <a:moveTo>
                    <a:pt x="6850842" y="1349377"/>
                  </a:moveTo>
                  <a:lnTo>
                    <a:pt x="6825823" y="1349377"/>
                  </a:lnTo>
                </a:path>
                <a:path w="9199880" h="4648200">
                  <a:moveTo>
                    <a:pt x="6800804" y="1349377"/>
                  </a:moveTo>
                  <a:lnTo>
                    <a:pt x="6775785" y="1349377"/>
                  </a:lnTo>
                </a:path>
                <a:path w="9199880" h="4648200">
                  <a:moveTo>
                    <a:pt x="6750830" y="1349377"/>
                  </a:moveTo>
                  <a:lnTo>
                    <a:pt x="6725874" y="1349377"/>
                  </a:lnTo>
                </a:path>
                <a:path w="9199880" h="4648200">
                  <a:moveTo>
                    <a:pt x="6700855" y="1349377"/>
                  </a:moveTo>
                  <a:lnTo>
                    <a:pt x="6675900" y="1349377"/>
                  </a:lnTo>
                </a:path>
                <a:path w="9199880" h="4648200">
                  <a:moveTo>
                    <a:pt x="6650881" y="1349377"/>
                  </a:moveTo>
                  <a:lnTo>
                    <a:pt x="6625925" y="1349377"/>
                  </a:lnTo>
                </a:path>
                <a:path w="9199880" h="4648200">
                  <a:moveTo>
                    <a:pt x="6600906" y="1349377"/>
                  </a:moveTo>
                  <a:lnTo>
                    <a:pt x="6575887" y="1349377"/>
                  </a:lnTo>
                </a:path>
                <a:path w="9199880" h="4648200">
                  <a:moveTo>
                    <a:pt x="6550932" y="1349377"/>
                  </a:moveTo>
                  <a:lnTo>
                    <a:pt x="6525976" y="1349377"/>
                  </a:lnTo>
                </a:path>
                <a:path w="9199880" h="4648200">
                  <a:moveTo>
                    <a:pt x="6500957" y="1349377"/>
                  </a:moveTo>
                  <a:lnTo>
                    <a:pt x="6475938" y="1349377"/>
                  </a:lnTo>
                </a:path>
                <a:path w="9199880" h="4648200">
                  <a:moveTo>
                    <a:pt x="6450983" y="1349377"/>
                  </a:moveTo>
                  <a:lnTo>
                    <a:pt x="6426027" y="1349377"/>
                  </a:lnTo>
                </a:path>
                <a:path w="9199880" h="4648200">
                  <a:moveTo>
                    <a:pt x="6401008" y="1349377"/>
                  </a:moveTo>
                  <a:lnTo>
                    <a:pt x="6376053" y="1349377"/>
                  </a:lnTo>
                </a:path>
                <a:path w="9199880" h="4648200">
                  <a:moveTo>
                    <a:pt x="6351034" y="1349377"/>
                  </a:moveTo>
                  <a:lnTo>
                    <a:pt x="6345446" y="1349377"/>
                  </a:lnTo>
                </a:path>
                <a:path w="9199880" h="4648200">
                  <a:moveTo>
                    <a:pt x="888859" y="1349377"/>
                  </a:moveTo>
                  <a:lnTo>
                    <a:pt x="878566" y="1349377"/>
                  </a:lnTo>
                </a:path>
                <a:path w="9199880" h="4648200">
                  <a:moveTo>
                    <a:pt x="853585" y="1349377"/>
                  </a:moveTo>
                  <a:lnTo>
                    <a:pt x="828604" y="1349377"/>
                  </a:lnTo>
                </a:path>
                <a:path w="9199880" h="4648200">
                  <a:moveTo>
                    <a:pt x="803630" y="1349377"/>
                  </a:moveTo>
                  <a:lnTo>
                    <a:pt x="778623" y="1349377"/>
                  </a:lnTo>
                </a:path>
                <a:path w="9199880" h="4648200">
                  <a:moveTo>
                    <a:pt x="753649" y="1349377"/>
                  </a:moveTo>
                  <a:lnTo>
                    <a:pt x="728668" y="1349377"/>
                  </a:lnTo>
                </a:path>
                <a:path w="9199880" h="4648200">
                  <a:moveTo>
                    <a:pt x="703693" y="1349377"/>
                  </a:moveTo>
                  <a:lnTo>
                    <a:pt x="687494" y="1349377"/>
                  </a:lnTo>
                </a:path>
                <a:path w="9199880" h="4648200">
                  <a:moveTo>
                    <a:pt x="9084325" y="1399351"/>
                  </a:moveTo>
                  <a:lnTo>
                    <a:pt x="9074739" y="1399351"/>
                  </a:lnTo>
                </a:path>
                <a:path w="9199880" h="4648200">
                  <a:moveTo>
                    <a:pt x="9049720" y="1399351"/>
                  </a:moveTo>
                  <a:lnTo>
                    <a:pt x="9024765" y="1399351"/>
                  </a:lnTo>
                </a:path>
                <a:path w="9199880" h="4648200">
                  <a:moveTo>
                    <a:pt x="8999809" y="1399351"/>
                  </a:moveTo>
                  <a:lnTo>
                    <a:pt x="8974790" y="1399351"/>
                  </a:lnTo>
                </a:path>
                <a:path w="9199880" h="4648200">
                  <a:moveTo>
                    <a:pt x="7400562" y="1399351"/>
                  </a:moveTo>
                  <a:lnTo>
                    <a:pt x="7375543" y="1399351"/>
                  </a:lnTo>
                </a:path>
                <a:path w="9199880" h="4648200">
                  <a:moveTo>
                    <a:pt x="7350524" y="1399351"/>
                  </a:moveTo>
                  <a:lnTo>
                    <a:pt x="7325568" y="1399351"/>
                  </a:lnTo>
                </a:path>
                <a:path w="9199880" h="4648200">
                  <a:moveTo>
                    <a:pt x="7300613" y="1399351"/>
                  </a:moveTo>
                  <a:lnTo>
                    <a:pt x="7275594" y="1399351"/>
                  </a:lnTo>
                </a:path>
                <a:path w="9199880" h="4648200">
                  <a:moveTo>
                    <a:pt x="7250638" y="1399351"/>
                  </a:moveTo>
                  <a:lnTo>
                    <a:pt x="7225619" y="1399351"/>
                  </a:lnTo>
                </a:path>
                <a:path w="9199880" h="4648200">
                  <a:moveTo>
                    <a:pt x="7200600" y="1399351"/>
                  </a:moveTo>
                  <a:lnTo>
                    <a:pt x="7175645" y="1399351"/>
                  </a:lnTo>
                </a:path>
                <a:path w="9199880" h="4648200">
                  <a:moveTo>
                    <a:pt x="7150626" y="1399351"/>
                  </a:moveTo>
                  <a:lnTo>
                    <a:pt x="7125670" y="1399351"/>
                  </a:lnTo>
                </a:path>
                <a:path w="9199880" h="4648200">
                  <a:moveTo>
                    <a:pt x="7100651" y="1399351"/>
                  </a:moveTo>
                  <a:lnTo>
                    <a:pt x="7075696" y="1399351"/>
                  </a:lnTo>
                </a:path>
                <a:path w="9199880" h="4648200">
                  <a:moveTo>
                    <a:pt x="7050740" y="1399351"/>
                  </a:moveTo>
                  <a:lnTo>
                    <a:pt x="7025721" y="1399351"/>
                  </a:lnTo>
                </a:path>
                <a:path w="9199880" h="4648200">
                  <a:moveTo>
                    <a:pt x="7000702" y="1399351"/>
                  </a:moveTo>
                  <a:lnTo>
                    <a:pt x="6975747" y="1399351"/>
                  </a:lnTo>
                </a:path>
                <a:path w="9199880" h="4648200">
                  <a:moveTo>
                    <a:pt x="6950728" y="1399351"/>
                  </a:moveTo>
                  <a:lnTo>
                    <a:pt x="6925772" y="1399351"/>
                  </a:lnTo>
                </a:path>
                <a:path w="9199880" h="4648200">
                  <a:moveTo>
                    <a:pt x="6900753" y="1399351"/>
                  </a:moveTo>
                  <a:lnTo>
                    <a:pt x="6875798" y="1399351"/>
                  </a:lnTo>
                </a:path>
                <a:path w="9199880" h="4648200">
                  <a:moveTo>
                    <a:pt x="6850842" y="1399351"/>
                  </a:moveTo>
                  <a:lnTo>
                    <a:pt x="6825823" y="1399351"/>
                  </a:lnTo>
                </a:path>
                <a:path w="9199880" h="4648200">
                  <a:moveTo>
                    <a:pt x="6800804" y="1399351"/>
                  </a:moveTo>
                  <a:lnTo>
                    <a:pt x="6775785" y="1399351"/>
                  </a:lnTo>
                </a:path>
                <a:path w="9199880" h="4648200">
                  <a:moveTo>
                    <a:pt x="6750830" y="1399351"/>
                  </a:moveTo>
                  <a:lnTo>
                    <a:pt x="6725874" y="1399351"/>
                  </a:lnTo>
                </a:path>
                <a:path w="9199880" h="4648200">
                  <a:moveTo>
                    <a:pt x="6700855" y="1399351"/>
                  </a:moveTo>
                  <a:lnTo>
                    <a:pt x="6675900" y="1399351"/>
                  </a:lnTo>
                </a:path>
                <a:path w="9199880" h="4648200">
                  <a:moveTo>
                    <a:pt x="6650881" y="1399351"/>
                  </a:moveTo>
                  <a:lnTo>
                    <a:pt x="6625925" y="1399351"/>
                  </a:lnTo>
                </a:path>
                <a:path w="9199880" h="4648200">
                  <a:moveTo>
                    <a:pt x="6600906" y="1399351"/>
                  </a:moveTo>
                  <a:lnTo>
                    <a:pt x="6575887" y="1399351"/>
                  </a:lnTo>
                </a:path>
                <a:path w="9199880" h="4648200">
                  <a:moveTo>
                    <a:pt x="6550932" y="1399351"/>
                  </a:moveTo>
                  <a:lnTo>
                    <a:pt x="6525976" y="1399351"/>
                  </a:lnTo>
                </a:path>
                <a:path w="9199880" h="4648200">
                  <a:moveTo>
                    <a:pt x="6500957" y="1399351"/>
                  </a:moveTo>
                  <a:lnTo>
                    <a:pt x="6475938" y="1399351"/>
                  </a:lnTo>
                </a:path>
                <a:path w="9199880" h="4648200">
                  <a:moveTo>
                    <a:pt x="6450983" y="1399351"/>
                  </a:moveTo>
                  <a:lnTo>
                    <a:pt x="6426027" y="1399351"/>
                  </a:lnTo>
                </a:path>
                <a:path w="9199880" h="4648200">
                  <a:moveTo>
                    <a:pt x="6401008" y="1399351"/>
                  </a:moveTo>
                  <a:lnTo>
                    <a:pt x="6376053" y="1399351"/>
                  </a:lnTo>
                </a:path>
                <a:path w="9199880" h="4648200">
                  <a:moveTo>
                    <a:pt x="6351034" y="1399351"/>
                  </a:moveTo>
                  <a:lnTo>
                    <a:pt x="6345446" y="1399351"/>
                  </a:lnTo>
                </a:path>
                <a:path w="9199880" h="4648200">
                  <a:moveTo>
                    <a:pt x="888859" y="1399351"/>
                  </a:moveTo>
                  <a:lnTo>
                    <a:pt x="878566" y="1399351"/>
                  </a:lnTo>
                </a:path>
                <a:path w="9199880" h="4648200">
                  <a:moveTo>
                    <a:pt x="853585" y="1399351"/>
                  </a:moveTo>
                  <a:lnTo>
                    <a:pt x="828604" y="1399351"/>
                  </a:lnTo>
                </a:path>
                <a:path w="9199880" h="4648200">
                  <a:moveTo>
                    <a:pt x="803630" y="1399351"/>
                  </a:moveTo>
                  <a:lnTo>
                    <a:pt x="778623" y="1399351"/>
                  </a:lnTo>
                </a:path>
                <a:path w="9199880" h="4648200">
                  <a:moveTo>
                    <a:pt x="753649" y="1399351"/>
                  </a:moveTo>
                  <a:lnTo>
                    <a:pt x="728668" y="1399351"/>
                  </a:lnTo>
                </a:path>
                <a:path w="9199880" h="4648200">
                  <a:moveTo>
                    <a:pt x="703693" y="1399351"/>
                  </a:moveTo>
                  <a:lnTo>
                    <a:pt x="687494" y="1399351"/>
                  </a:lnTo>
                </a:path>
                <a:path w="9199880" h="4648200">
                  <a:moveTo>
                    <a:pt x="9078465" y="1449323"/>
                  </a:moveTo>
                  <a:lnTo>
                    <a:pt x="9074739" y="1449326"/>
                  </a:lnTo>
                </a:path>
                <a:path w="9199880" h="4648200">
                  <a:moveTo>
                    <a:pt x="9049720" y="1449326"/>
                  </a:moveTo>
                  <a:lnTo>
                    <a:pt x="9024765" y="1449326"/>
                  </a:lnTo>
                </a:path>
                <a:path w="9199880" h="4648200">
                  <a:moveTo>
                    <a:pt x="8999809" y="1449326"/>
                  </a:moveTo>
                  <a:lnTo>
                    <a:pt x="8974790" y="1449326"/>
                  </a:lnTo>
                </a:path>
                <a:path w="9199880" h="4648200">
                  <a:moveTo>
                    <a:pt x="7400562" y="1449326"/>
                  </a:moveTo>
                  <a:lnTo>
                    <a:pt x="7375543" y="1449326"/>
                  </a:lnTo>
                </a:path>
                <a:path w="9199880" h="4648200">
                  <a:moveTo>
                    <a:pt x="7350524" y="1449326"/>
                  </a:moveTo>
                  <a:lnTo>
                    <a:pt x="7325568" y="1449326"/>
                  </a:lnTo>
                </a:path>
                <a:path w="9199880" h="4648200">
                  <a:moveTo>
                    <a:pt x="7300613" y="1449326"/>
                  </a:moveTo>
                  <a:lnTo>
                    <a:pt x="7275594" y="1449326"/>
                  </a:lnTo>
                </a:path>
                <a:path w="9199880" h="4648200">
                  <a:moveTo>
                    <a:pt x="7250638" y="1449326"/>
                  </a:moveTo>
                  <a:lnTo>
                    <a:pt x="7225619" y="1449326"/>
                  </a:lnTo>
                </a:path>
                <a:path w="9199880" h="4648200">
                  <a:moveTo>
                    <a:pt x="7200600" y="1449326"/>
                  </a:moveTo>
                  <a:lnTo>
                    <a:pt x="7175645" y="1449326"/>
                  </a:lnTo>
                </a:path>
                <a:path w="9199880" h="4648200">
                  <a:moveTo>
                    <a:pt x="7150626" y="1449326"/>
                  </a:moveTo>
                  <a:lnTo>
                    <a:pt x="7125670" y="1449326"/>
                  </a:lnTo>
                </a:path>
                <a:path w="9199880" h="4648200">
                  <a:moveTo>
                    <a:pt x="7100651" y="1449326"/>
                  </a:moveTo>
                  <a:lnTo>
                    <a:pt x="7075696" y="1449326"/>
                  </a:lnTo>
                </a:path>
                <a:path w="9199880" h="4648200">
                  <a:moveTo>
                    <a:pt x="7050740" y="1449326"/>
                  </a:moveTo>
                  <a:lnTo>
                    <a:pt x="7025721" y="1449326"/>
                  </a:lnTo>
                </a:path>
                <a:path w="9199880" h="4648200">
                  <a:moveTo>
                    <a:pt x="7000702" y="1449326"/>
                  </a:moveTo>
                  <a:lnTo>
                    <a:pt x="6975747" y="1449326"/>
                  </a:lnTo>
                </a:path>
                <a:path w="9199880" h="4648200">
                  <a:moveTo>
                    <a:pt x="6950728" y="1449326"/>
                  </a:moveTo>
                  <a:lnTo>
                    <a:pt x="6925772" y="1449326"/>
                  </a:lnTo>
                </a:path>
                <a:path w="9199880" h="4648200">
                  <a:moveTo>
                    <a:pt x="6900753" y="1449326"/>
                  </a:moveTo>
                  <a:lnTo>
                    <a:pt x="6875798" y="1449326"/>
                  </a:lnTo>
                </a:path>
                <a:path w="9199880" h="4648200">
                  <a:moveTo>
                    <a:pt x="6850842" y="1449326"/>
                  </a:moveTo>
                  <a:lnTo>
                    <a:pt x="6825823" y="1449326"/>
                  </a:lnTo>
                </a:path>
                <a:path w="9199880" h="4648200">
                  <a:moveTo>
                    <a:pt x="6800804" y="1449326"/>
                  </a:moveTo>
                  <a:lnTo>
                    <a:pt x="6775785" y="1449326"/>
                  </a:lnTo>
                </a:path>
                <a:path w="9199880" h="4648200">
                  <a:moveTo>
                    <a:pt x="6750830" y="1449326"/>
                  </a:moveTo>
                  <a:lnTo>
                    <a:pt x="6725874" y="1449326"/>
                  </a:lnTo>
                </a:path>
                <a:path w="9199880" h="4648200">
                  <a:moveTo>
                    <a:pt x="6700855" y="1449326"/>
                  </a:moveTo>
                  <a:lnTo>
                    <a:pt x="6675900" y="1449326"/>
                  </a:lnTo>
                </a:path>
                <a:path w="9199880" h="4648200">
                  <a:moveTo>
                    <a:pt x="6650881" y="1449326"/>
                  </a:moveTo>
                  <a:lnTo>
                    <a:pt x="6625925" y="1449326"/>
                  </a:lnTo>
                </a:path>
                <a:path w="9199880" h="4648200">
                  <a:moveTo>
                    <a:pt x="6600906" y="1449326"/>
                  </a:moveTo>
                  <a:lnTo>
                    <a:pt x="6575887" y="1449326"/>
                  </a:lnTo>
                </a:path>
                <a:path w="9199880" h="4648200">
                  <a:moveTo>
                    <a:pt x="6550932" y="1449326"/>
                  </a:moveTo>
                  <a:lnTo>
                    <a:pt x="6525976" y="1449326"/>
                  </a:lnTo>
                </a:path>
                <a:path w="9199880" h="4648200">
                  <a:moveTo>
                    <a:pt x="6500957" y="1449326"/>
                  </a:moveTo>
                  <a:lnTo>
                    <a:pt x="6475938" y="1449326"/>
                  </a:lnTo>
                </a:path>
                <a:path w="9199880" h="4648200">
                  <a:moveTo>
                    <a:pt x="6450983" y="1449326"/>
                  </a:moveTo>
                  <a:lnTo>
                    <a:pt x="6426027" y="1449326"/>
                  </a:lnTo>
                </a:path>
                <a:path w="9199880" h="4648200">
                  <a:moveTo>
                    <a:pt x="6401008" y="1449326"/>
                  </a:moveTo>
                  <a:lnTo>
                    <a:pt x="6376053" y="1449326"/>
                  </a:lnTo>
                </a:path>
                <a:path w="9199880" h="4648200">
                  <a:moveTo>
                    <a:pt x="6351034" y="1449326"/>
                  </a:moveTo>
                  <a:lnTo>
                    <a:pt x="6345446" y="1449326"/>
                  </a:lnTo>
                </a:path>
                <a:path w="9199880" h="4648200">
                  <a:moveTo>
                    <a:pt x="9049720" y="1499300"/>
                  </a:moveTo>
                  <a:lnTo>
                    <a:pt x="9024765" y="1499300"/>
                  </a:lnTo>
                </a:path>
                <a:path w="9199880" h="4648200">
                  <a:moveTo>
                    <a:pt x="8999809" y="1499300"/>
                  </a:moveTo>
                  <a:lnTo>
                    <a:pt x="8974790" y="1499300"/>
                  </a:lnTo>
                </a:path>
                <a:path w="9199880" h="4648200">
                  <a:moveTo>
                    <a:pt x="7397573" y="1499300"/>
                  </a:moveTo>
                  <a:lnTo>
                    <a:pt x="7375543" y="1499300"/>
                  </a:lnTo>
                </a:path>
                <a:path w="9199880" h="4648200">
                  <a:moveTo>
                    <a:pt x="7350524" y="1499300"/>
                  </a:moveTo>
                  <a:lnTo>
                    <a:pt x="7325568" y="1499300"/>
                  </a:lnTo>
                </a:path>
                <a:path w="9199880" h="4648200">
                  <a:moveTo>
                    <a:pt x="7300613" y="1499300"/>
                  </a:moveTo>
                  <a:lnTo>
                    <a:pt x="7275594" y="1499300"/>
                  </a:lnTo>
                </a:path>
                <a:path w="9199880" h="4648200">
                  <a:moveTo>
                    <a:pt x="7250638" y="1499300"/>
                  </a:moveTo>
                  <a:lnTo>
                    <a:pt x="7225619" y="1499300"/>
                  </a:lnTo>
                </a:path>
                <a:path w="9199880" h="4648200">
                  <a:moveTo>
                    <a:pt x="7200600" y="1499300"/>
                  </a:moveTo>
                  <a:lnTo>
                    <a:pt x="7175645" y="1499300"/>
                  </a:lnTo>
                </a:path>
                <a:path w="9199880" h="4648200">
                  <a:moveTo>
                    <a:pt x="7150626" y="1499300"/>
                  </a:moveTo>
                  <a:lnTo>
                    <a:pt x="7125670" y="1499300"/>
                  </a:lnTo>
                </a:path>
                <a:path w="9199880" h="4648200">
                  <a:moveTo>
                    <a:pt x="7100651" y="1499300"/>
                  </a:moveTo>
                  <a:lnTo>
                    <a:pt x="7075696" y="1499300"/>
                  </a:lnTo>
                </a:path>
                <a:path w="9199880" h="4648200">
                  <a:moveTo>
                    <a:pt x="7050740" y="1499300"/>
                  </a:moveTo>
                  <a:lnTo>
                    <a:pt x="7025721" y="1499300"/>
                  </a:lnTo>
                </a:path>
                <a:path w="9199880" h="4648200">
                  <a:moveTo>
                    <a:pt x="7000702" y="1499300"/>
                  </a:moveTo>
                  <a:lnTo>
                    <a:pt x="6975747" y="1499300"/>
                  </a:lnTo>
                </a:path>
                <a:path w="9199880" h="4648200">
                  <a:moveTo>
                    <a:pt x="6950728" y="1499300"/>
                  </a:moveTo>
                  <a:lnTo>
                    <a:pt x="6925772" y="1499300"/>
                  </a:lnTo>
                </a:path>
                <a:path w="9199880" h="4648200">
                  <a:moveTo>
                    <a:pt x="6900753" y="1499300"/>
                  </a:moveTo>
                  <a:lnTo>
                    <a:pt x="6875798" y="1499300"/>
                  </a:lnTo>
                </a:path>
                <a:path w="9199880" h="4648200">
                  <a:moveTo>
                    <a:pt x="6850842" y="1499300"/>
                  </a:moveTo>
                  <a:lnTo>
                    <a:pt x="6825823" y="1499300"/>
                  </a:lnTo>
                </a:path>
                <a:path w="9199880" h="4648200">
                  <a:moveTo>
                    <a:pt x="6800804" y="1499300"/>
                  </a:moveTo>
                  <a:lnTo>
                    <a:pt x="6775785" y="1499300"/>
                  </a:lnTo>
                </a:path>
                <a:path w="9199880" h="4648200">
                  <a:moveTo>
                    <a:pt x="6750830" y="1499300"/>
                  </a:moveTo>
                  <a:lnTo>
                    <a:pt x="6725874" y="1499300"/>
                  </a:lnTo>
                </a:path>
                <a:path w="9199880" h="4648200">
                  <a:moveTo>
                    <a:pt x="6700855" y="1499300"/>
                  </a:moveTo>
                  <a:lnTo>
                    <a:pt x="6675900" y="1499300"/>
                  </a:lnTo>
                </a:path>
                <a:path w="9199880" h="4648200">
                  <a:moveTo>
                    <a:pt x="6650881" y="1499300"/>
                  </a:moveTo>
                  <a:lnTo>
                    <a:pt x="6625925" y="1499300"/>
                  </a:lnTo>
                </a:path>
                <a:path w="9199880" h="4648200">
                  <a:moveTo>
                    <a:pt x="6600906" y="1499300"/>
                  </a:moveTo>
                  <a:lnTo>
                    <a:pt x="6575887" y="1499300"/>
                  </a:lnTo>
                </a:path>
                <a:path w="9199880" h="4648200">
                  <a:moveTo>
                    <a:pt x="6550932" y="1499300"/>
                  </a:moveTo>
                  <a:lnTo>
                    <a:pt x="6525976" y="1499300"/>
                  </a:lnTo>
                </a:path>
                <a:path w="9199880" h="4648200">
                  <a:moveTo>
                    <a:pt x="6500957" y="1499300"/>
                  </a:moveTo>
                  <a:lnTo>
                    <a:pt x="6475938" y="1499300"/>
                  </a:lnTo>
                </a:path>
                <a:path w="9199880" h="4648200">
                  <a:moveTo>
                    <a:pt x="6450983" y="1499300"/>
                  </a:moveTo>
                  <a:lnTo>
                    <a:pt x="6426027" y="1499300"/>
                  </a:lnTo>
                </a:path>
                <a:path w="9199880" h="4648200">
                  <a:moveTo>
                    <a:pt x="6401008" y="1499300"/>
                  </a:moveTo>
                  <a:lnTo>
                    <a:pt x="6376053" y="1499300"/>
                  </a:lnTo>
                </a:path>
                <a:path w="9199880" h="4648200">
                  <a:moveTo>
                    <a:pt x="6351034" y="1499300"/>
                  </a:moveTo>
                  <a:lnTo>
                    <a:pt x="6345446" y="1499300"/>
                  </a:lnTo>
                </a:path>
                <a:path w="9199880" h="4648200">
                  <a:moveTo>
                    <a:pt x="9049720" y="1549275"/>
                  </a:moveTo>
                  <a:lnTo>
                    <a:pt x="9024765" y="1549275"/>
                  </a:lnTo>
                </a:path>
                <a:path w="9199880" h="4648200">
                  <a:moveTo>
                    <a:pt x="8999809" y="1549275"/>
                  </a:moveTo>
                  <a:lnTo>
                    <a:pt x="8974790" y="1549275"/>
                  </a:lnTo>
                </a:path>
                <a:path w="9199880" h="4648200">
                  <a:moveTo>
                    <a:pt x="8949835" y="1549275"/>
                  </a:moveTo>
                  <a:lnTo>
                    <a:pt x="8948813" y="1549274"/>
                  </a:lnTo>
                </a:path>
                <a:path w="9199880" h="4648200">
                  <a:moveTo>
                    <a:pt x="7391255" y="1549270"/>
                  </a:moveTo>
                  <a:lnTo>
                    <a:pt x="7375543" y="1549275"/>
                  </a:lnTo>
                </a:path>
                <a:path w="9199880" h="4648200">
                  <a:moveTo>
                    <a:pt x="7350524" y="1549275"/>
                  </a:moveTo>
                  <a:lnTo>
                    <a:pt x="7325568" y="1549275"/>
                  </a:lnTo>
                </a:path>
                <a:path w="9199880" h="4648200">
                  <a:moveTo>
                    <a:pt x="7300613" y="1549275"/>
                  </a:moveTo>
                  <a:lnTo>
                    <a:pt x="7275594" y="1549275"/>
                  </a:lnTo>
                </a:path>
                <a:path w="9199880" h="4648200">
                  <a:moveTo>
                    <a:pt x="7250638" y="1549275"/>
                  </a:moveTo>
                  <a:lnTo>
                    <a:pt x="7225619" y="1549275"/>
                  </a:lnTo>
                </a:path>
                <a:path w="9199880" h="4648200">
                  <a:moveTo>
                    <a:pt x="7200600" y="1549275"/>
                  </a:moveTo>
                  <a:lnTo>
                    <a:pt x="7175645" y="1549275"/>
                  </a:lnTo>
                </a:path>
                <a:path w="9199880" h="4648200">
                  <a:moveTo>
                    <a:pt x="7150626" y="1549275"/>
                  </a:moveTo>
                  <a:lnTo>
                    <a:pt x="7125670" y="1549275"/>
                  </a:lnTo>
                </a:path>
                <a:path w="9199880" h="4648200">
                  <a:moveTo>
                    <a:pt x="7100651" y="1549275"/>
                  </a:moveTo>
                  <a:lnTo>
                    <a:pt x="7075696" y="1549275"/>
                  </a:lnTo>
                </a:path>
                <a:path w="9199880" h="4648200">
                  <a:moveTo>
                    <a:pt x="7050740" y="1549275"/>
                  </a:moveTo>
                  <a:lnTo>
                    <a:pt x="7025721" y="1549275"/>
                  </a:lnTo>
                </a:path>
                <a:path w="9199880" h="4648200">
                  <a:moveTo>
                    <a:pt x="7000702" y="1549275"/>
                  </a:moveTo>
                  <a:lnTo>
                    <a:pt x="6975747" y="1549275"/>
                  </a:lnTo>
                </a:path>
                <a:path w="9199880" h="4648200">
                  <a:moveTo>
                    <a:pt x="6950728" y="1549275"/>
                  </a:moveTo>
                  <a:lnTo>
                    <a:pt x="6925772" y="1549275"/>
                  </a:lnTo>
                </a:path>
                <a:path w="9199880" h="4648200">
                  <a:moveTo>
                    <a:pt x="6900753" y="1549275"/>
                  </a:moveTo>
                  <a:lnTo>
                    <a:pt x="6875798" y="1549275"/>
                  </a:lnTo>
                </a:path>
                <a:path w="9199880" h="4648200">
                  <a:moveTo>
                    <a:pt x="6850842" y="1549275"/>
                  </a:moveTo>
                  <a:lnTo>
                    <a:pt x="6825823" y="1549275"/>
                  </a:lnTo>
                </a:path>
                <a:path w="9199880" h="4648200">
                  <a:moveTo>
                    <a:pt x="6800804" y="1549275"/>
                  </a:moveTo>
                  <a:lnTo>
                    <a:pt x="6775785" y="1549275"/>
                  </a:lnTo>
                </a:path>
                <a:path w="9199880" h="4648200">
                  <a:moveTo>
                    <a:pt x="6750830" y="1549275"/>
                  </a:moveTo>
                  <a:lnTo>
                    <a:pt x="6725874" y="1549275"/>
                  </a:lnTo>
                </a:path>
                <a:path w="9199880" h="4648200">
                  <a:moveTo>
                    <a:pt x="6700855" y="1549275"/>
                  </a:moveTo>
                  <a:lnTo>
                    <a:pt x="6675900" y="1549275"/>
                  </a:lnTo>
                </a:path>
                <a:path w="9199880" h="4648200">
                  <a:moveTo>
                    <a:pt x="6650881" y="1549275"/>
                  </a:moveTo>
                  <a:lnTo>
                    <a:pt x="6625925" y="1549275"/>
                  </a:lnTo>
                </a:path>
                <a:path w="9199880" h="4648200">
                  <a:moveTo>
                    <a:pt x="6600906" y="1549275"/>
                  </a:moveTo>
                  <a:lnTo>
                    <a:pt x="6575887" y="1549275"/>
                  </a:lnTo>
                </a:path>
                <a:path w="9199880" h="4648200">
                  <a:moveTo>
                    <a:pt x="6550932" y="1549275"/>
                  </a:moveTo>
                  <a:lnTo>
                    <a:pt x="6525976" y="1549275"/>
                  </a:lnTo>
                </a:path>
                <a:path w="9199880" h="4648200">
                  <a:moveTo>
                    <a:pt x="6500957" y="1549275"/>
                  </a:moveTo>
                  <a:lnTo>
                    <a:pt x="6475938" y="1549275"/>
                  </a:lnTo>
                </a:path>
                <a:path w="9199880" h="4648200">
                  <a:moveTo>
                    <a:pt x="6450983" y="1549275"/>
                  </a:moveTo>
                  <a:lnTo>
                    <a:pt x="6426027" y="1549275"/>
                  </a:lnTo>
                </a:path>
                <a:path w="9199880" h="4648200">
                  <a:moveTo>
                    <a:pt x="6401008" y="1549275"/>
                  </a:moveTo>
                  <a:lnTo>
                    <a:pt x="6376053" y="1549275"/>
                  </a:lnTo>
                </a:path>
                <a:path w="9199880" h="4648200">
                  <a:moveTo>
                    <a:pt x="6351034" y="1549275"/>
                  </a:moveTo>
                  <a:lnTo>
                    <a:pt x="6345446" y="1549275"/>
                  </a:lnTo>
                </a:path>
                <a:path w="9199880" h="4648200">
                  <a:moveTo>
                    <a:pt x="9049720" y="1599249"/>
                  </a:moveTo>
                  <a:lnTo>
                    <a:pt x="9024765" y="1599249"/>
                  </a:lnTo>
                </a:path>
                <a:path w="9199880" h="4648200">
                  <a:moveTo>
                    <a:pt x="8999809" y="1599249"/>
                  </a:moveTo>
                  <a:lnTo>
                    <a:pt x="8974790" y="1599249"/>
                  </a:lnTo>
                </a:path>
                <a:path w="9199880" h="4648200">
                  <a:moveTo>
                    <a:pt x="8949835" y="1599249"/>
                  </a:moveTo>
                  <a:lnTo>
                    <a:pt x="8942470" y="1599249"/>
                  </a:lnTo>
                </a:path>
                <a:path w="9199880" h="4648200">
                  <a:moveTo>
                    <a:pt x="7384936" y="1599241"/>
                  </a:moveTo>
                  <a:lnTo>
                    <a:pt x="7375543" y="1599249"/>
                  </a:lnTo>
                </a:path>
                <a:path w="9199880" h="4648200">
                  <a:moveTo>
                    <a:pt x="7350524" y="1599249"/>
                  </a:moveTo>
                  <a:lnTo>
                    <a:pt x="7325568" y="1599249"/>
                  </a:lnTo>
                </a:path>
                <a:path w="9199880" h="4648200">
                  <a:moveTo>
                    <a:pt x="7300613" y="1599249"/>
                  </a:moveTo>
                  <a:lnTo>
                    <a:pt x="7275594" y="1599249"/>
                  </a:lnTo>
                </a:path>
                <a:path w="9199880" h="4648200">
                  <a:moveTo>
                    <a:pt x="7250638" y="1599249"/>
                  </a:moveTo>
                  <a:lnTo>
                    <a:pt x="7225619" y="1599249"/>
                  </a:lnTo>
                </a:path>
                <a:path w="9199880" h="4648200">
                  <a:moveTo>
                    <a:pt x="7200600" y="1599249"/>
                  </a:moveTo>
                  <a:lnTo>
                    <a:pt x="7175645" y="1599249"/>
                  </a:lnTo>
                </a:path>
                <a:path w="9199880" h="4648200">
                  <a:moveTo>
                    <a:pt x="7150626" y="1599249"/>
                  </a:moveTo>
                  <a:lnTo>
                    <a:pt x="7125670" y="1599249"/>
                  </a:lnTo>
                </a:path>
                <a:path w="9199880" h="4648200">
                  <a:moveTo>
                    <a:pt x="7100651" y="1599249"/>
                  </a:moveTo>
                  <a:lnTo>
                    <a:pt x="7075696" y="1599249"/>
                  </a:lnTo>
                </a:path>
                <a:path w="9199880" h="4648200">
                  <a:moveTo>
                    <a:pt x="7050740" y="1599249"/>
                  </a:moveTo>
                  <a:lnTo>
                    <a:pt x="7025721" y="1599249"/>
                  </a:lnTo>
                </a:path>
                <a:path w="9199880" h="4648200">
                  <a:moveTo>
                    <a:pt x="7000702" y="1599249"/>
                  </a:moveTo>
                  <a:lnTo>
                    <a:pt x="6975747" y="1599249"/>
                  </a:lnTo>
                </a:path>
                <a:path w="9199880" h="4648200">
                  <a:moveTo>
                    <a:pt x="6950728" y="1599249"/>
                  </a:moveTo>
                  <a:lnTo>
                    <a:pt x="6925772" y="1599249"/>
                  </a:lnTo>
                </a:path>
                <a:path w="9199880" h="4648200">
                  <a:moveTo>
                    <a:pt x="6900753" y="1599249"/>
                  </a:moveTo>
                  <a:lnTo>
                    <a:pt x="6875798" y="1599249"/>
                  </a:lnTo>
                </a:path>
                <a:path w="9199880" h="4648200">
                  <a:moveTo>
                    <a:pt x="6850842" y="1599249"/>
                  </a:moveTo>
                  <a:lnTo>
                    <a:pt x="6825823" y="1599249"/>
                  </a:lnTo>
                </a:path>
                <a:path w="9199880" h="4648200">
                  <a:moveTo>
                    <a:pt x="6800804" y="1599249"/>
                  </a:moveTo>
                  <a:lnTo>
                    <a:pt x="6775785" y="1599249"/>
                  </a:lnTo>
                </a:path>
                <a:path w="9199880" h="4648200">
                  <a:moveTo>
                    <a:pt x="6750830" y="1599249"/>
                  </a:moveTo>
                  <a:lnTo>
                    <a:pt x="6725874" y="1599249"/>
                  </a:lnTo>
                </a:path>
                <a:path w="9199880" h="4648200">
                  <a:moveTo>
                    <a:pt x="6700855" y="1599249"/>
                  </a:moveTo>
                  <a:lnTo>
                    <a:pt x="6675900" y="1599249"/>
                  </a:lnTo>
                </a:path>
                <a:path w="9199880" h="4648200">
                  <a:moveTo>
                    <a:pt x="6650881" y="1599249"/>
                  </a:moveTo>
                  <a:lnTo>
                    <a:pt x="6625925" y="1599249"/>
                  </a:lnTo>
                </a:path>
                <a:path w="9199880" h="4648200">
                  <a:moveTo>
                    <a:pt x="6600906" y="1599249"/>
                  </a:moveTo>
                  <a:lnTo>
                    <a:pt x="6575887" y="1599249"/>
                  </a:lnTo>
                </a:path>
                <a:path w="9199880" h="4648200">
                  <a:moveTo>
                    <a:pt x="6550932" y="1599249"/>
                  </a:moveTo>
                  <a:lnTo>
                    <a:pt x="6525976" y="1599249"/>
                  </a:lnTo>
                </a:path>
                <a:path w="9199880" h="4648200">
                  <a:moveTo>
                    <a:pt x="6500957" y="1599249"/>
                  </a:moveTo>
                  <a:lnTo>
                    <a:pt x="6475938" y="1599249"/>
                  </a:lnTo>
                </a:path>
                <a:path w="9199880" h="4648200">
                  <a:moveTo>
                    <a:pt x="6450983" y="1599249"/>
                  </a:moveTo>
                  <a:lnTo>
                    <a:pt x="6426027" y="1599249"/>
                  </a:lnTo>
                </a:path>
                <a:path w="9199880" h="4648200">
                  <a:moveTo>
                    <a:pt x="6401008" y="1599249"/>
                  </a:moveTo>
                  <a:lnTo>
                    <a:pt x="6376053" y="1599249"/>
                  </a:lnTo>
                </a:path>
                <a:path w="9199880" h="4648200">
                  <a:moveTo>
                    <a:pt x="6351034" y="1599249"/>
                  </a:moveTo>
                  <a:lnTo>
                    <a:pt x="6345446" y="1599249"/>
                  </a:lnTo>
                </a:path>
                <a:path w="9199880" h="4648200">
                  <a:moveTo>
                    <a:pt x="9049720" y="1649224"/>
                  </a:moveTo>
                  <a:lnTo>
                    <a:pt x="9024765" y="1649224"/>
                  </a:lnTo>
                </a:path>
                <a:path w="9199880" h="4648200">
                  <a:moveTo>
                    <a:pt x="8999809" y="1649224"/>
                  </a:moveTo>
                  <a:lnTo>
                    <a:pt x="8974790" y="1649224"/>
                  </a:lnTo>
                </a:path>
                <a:path w="9199880" h="4648200">
                  <a:moveTo>
                    <a:pt x="8949835" y="1649224"/>
                  </a:moveTo>
                  <a:lnTo>
                    <a:pt x="8936128" y="1649225"/>
                  </a:lnTo>
                </a:path>
                <a:path w="9199880" h="4648200">
                  <a:moveTo>
                    <a:pt x="7378617" y="1649219"/>
                  </a:moveTo>
                  <a:lnTo>
                    <a:pt x="7375543" y="1649224"/>
                  </a:lnTo>
                </a:path>
                <a:path w="9199880" h="4648200">
                  <a:moveTo>
                    <a:pt x="7350524" y="1649224"/>
                  </a:moveTo>
                  <a:lnTo>
                    <a:pt x="7325568" y="1649224"/>
                  </a:lnTo>
                </a:path>
                <a:path w="9199880" h="4648200">
                  <a:moveTo>
                    <a:pt x="7300613" y="1649224"/>
                  </a:moveTo>
                  <a:lnTo>
                    <a:pt x="7275594" y="1649224"/>
                  </a:lnTo>
                </a:path>
                <a:path w="9199880" h="4648200">
                  <a:moveTo>
                    <a:pt x="7250638" y="1649224"/>
                  </a:moveTo>
                  <a:lnTo>
                    <a:pt x="7225619" y="1649224"/>
                  </a:lnTo>
                </a:path>
                <a:path w="9199880" h="4648200">
                  <a:moveTo>
                    <a:pt x="7200600" y="1649224"/>
                  </a:moveTo>
                  <a:lnTo>
                    <a:pt x="7175645" y="1649224"/>
                  </a:lnTo>
                </a:path>
                <a:path w="9199880" h="4648200">
                  <a:moveTo>
                    <a:pt x="7150626" y="1649224"/>
                  </a:moveTo>
                  <a:lnTo>
                    <a:pt x="7125670" y="1649224"/>
                  </a:lnTo>
                </a:path>
                <a:path w="9199880" h="4648200">
                  <a:moveTo>
                    <a:pt x="7100651" y="1649224"/>
                  </a:moveTo>
                  <a:lnTo>
                    <a:pt x="7075696" y="1649224"/>
                  </a:lnTo>
                </a:path>
                <a:path w="9199880" h="4648200">
                  <a:moveTo>
                    <a:pt x="7050740" y="1649224"/>
                  </a:moveTo>
                  <a:lnTo>
                    <a:pt x="7025721" y="1649224"/>
                  </a:lnTo>
                </a:path>
                <a:path w="9199880" h="4648200">
                  <a:moveTo>
                    <a:pt x="7000702" y="1649224"/>
                  </a:moveTo>
                  <a:lnTo>
                    <a:pt x="6975747" y="1649224"/>
                  </a:lnTo>
                </a:path>
                <a:path w="9199880" h="4648200">
                  <a:moveTo>
                    <a:pt x="6950728" y="1649224"/>
                  </a:moveTo>
                  <a:lnTo>
                    <a:pt x="6925772" y="1649224"/>
                  </a:lnTo>
                </a:path>
                <a:path w="9199880" h="4648200">
                  <a:moveTo>
                    <a:pt x="6900753" y="1649224"/>
                  </a:moveTo>
                  <a:lnTo>
                    <a:pt x="6875798" y="1649224"/>
                  </a:lnTo>
                </a:path>
                <a:path w="9199880" h="4648200">
                  <a:moveTo>
                    <a:pt x="6850842" y="1649224"/>
                  </a:moveTo>
                  <a:lnTo>
                    <a:pt x="6825823" y="1649224"/>
                  </a:lnTo>
                </a:path>
                <a:path w="9199880" h="4648200">
                  <a:moveTo>
                    <a:pt x="6800804" y="1649224"/>
                  </a:moveTo>
                  <a:lnTo>
                    <a:pt x="6775785" y="1649224"/>
                  </a:lnTo>
                </a:path>
                <a:path w="9199880" h="4648200">
                  <a:moveTo>
                    <a:pt x="6750830" y="1649224"/>
                  </a:moveTo>
                  <a:lnTo>
                    <a:pt x="6725874" y="1649224"/>
                  </a:lnTo>
                </a:path>
                <a:path w="9199880" h="4648200">
                  <a:moveTo>
                    <a:pt x="6700855" y="1649224"/>
                  </a:moveTo>
                  <a:lnTo>
                    <a:pt x="6675900" y="1649224"/>
                  </a:lnTo>
                </a:path>
                <a:path w="9199880" h="4648200">
                  <a:moveTo>
                    <a:pt x="6650881" y="1649224"/>
                  </a:moveTo>
                  <a:lnTo>
                    <a:pt x="6625925" y="1649224"/>
                  </a:lnTo>
                </a:path>
                <a:path w="9199880" h="4648200">
                  <a:moveTo>
                    <a:pt x="6600906" y="1649224"/>
                  </a:moveTo>
                  <a:lnTo>
                    <a:pt x="6575887" y="1649224"/>
                  </a:lnTo>
                </a:path>
                <a:path w="9199880" h="4648200">
                  <a:moveTo>
                    <a:pt x="6550932" y="1649224"/>
                  </a:moveTo>
                  <a:lnTo>
                    <a:pt x="6525976" y="1649224"/>
                  </a:lnTo>
                </a:path>
                <a:path w="9199880" h="4648200">
                  <a:moveTo>
                    <a:pt x="6500957" y="1649224"/>
                  </a:moveTo>
                  <a:lnTo>
                    <a:pt x="6475938" y="1649224"/>
                  </a:lnTo>
                </a:path>
                <a:path w="9199880" h="4648200">
                  <a:moveTo>
                    <a:pt x="6450983" y="1649224"/>
                  </a:moveTo>
                  <a:lnTo>
                    <a:pt x="6426027" y="1649224"/>
                  </a:lnTo>
                </a:path>
                <a:path w="9199880" h="4648200">
                  <a:moveTo>
                    <a:pt x="6401008" y="1649224"/>
                  </a:moveTo>
                  <a:lnTo>
                    <a:pt x="6376053" y="1649224"/>
                  </a:lnTo>
                </a:path>
                <a:path w="9199880" h="4648200">
                  <a:moveTo>
                    <a:pt x="6351034" y="1649224"/>
                  </a:moveTo>
                  <a:lnTo>
                    <a:pt x="6345446" y="1649224"/>
                  </a:lnTo>
                </a:path>
                <a:path w="9199880" h="4648200">
                  <a:moveTo>
                    <a:pt x="9049161" y="1699200"/>
                  </a:moveTo>
                  <a:lnTo>
                    <a:pt x="9024765" y="1699198"/>
                  </a:lnTo>
                </a:path>
                <a:path w="9199880" h="4648200">
                  <a:moveTo>
                    <a:pt x="8999809" y="1699198"/>
                  </a:moveTo>
                  <a:lnTo>
                    <a:pt x="8974790" y="1699198"/>
                  </a:lnTo>
                </a:path>
                <a:path w="9199880" h="4648200">
                  <a:moveTo>
                    <a:pt x="8949835" y="1699198"/>
                  </a:moveTo>
                  <a:lnTo>
                    <a:pt x="8929785" y="1699200"/>
                  </a:lnTo>
                </a:path>
                <a:path w="9199880" h="4648200">
                  <a:moveTo>
                    <a:pt x="7350524" y="1699198"/>
                  </a:moveTo>
                  <a:lnTo>
                    <a:pt x="7325568" y="1699198"/>
                  </a:lnTo>
                </a:path>
                <a:path w="9199880" h="4648200">
                  <a:moveTo>
                    <a:pt x="7300613" y="1699198"/>
                  </a:moveTo>
                  <a:lnTo>
                    <a:pt x="7275594" y="1699198"/>
                  </a:lnTo>
                </a:path>
                <a:path w="9199880" h="4648200">
                  <a:moveTo>
                    <a:pt x="7250638" y="1699198"/>
                  </a:moveTo>
                  <a:lnTo>
                    <a:pt x="7225619" y="1699198"/>
                  </a:lnTo>
                </a:path>
                <a:path w="9199880" h="4648200">
                  <a:moveTo>
                    <a:pt x="7200600" y="1699198"/>
                  </a:moveTo>
                  <a:lnTo>
                    <a:pt x="7175645" y="1699198"/>
                  </a:lnTo>
                </a:path>
                <a:path w="9199880" h="4648200">
                  <a:moveTo>
                    <a:pt x="7150626" y="1699198"/>
                  </a:moveTo>
                  <a:lnTo>
                    <a:pt x="7125670" y="1699198"/>
                  </a:lnTo>
                </a:path>
                <a:path w="9199880" h="4648200">
                  <a:moveTo>
                    <a:pt x="7100651" y="1699198"/>
                  </a:moveTo>
                  <a:lnTo>
                    <a:pt x="7075696" y="1699198"/>
                  </a:lnTo>
                </a:path>
                <a:path w="9199880" h="4648200">
                  <a:moveTo>
                    <a:pt x="7050740" y="1699198"/>
                  </a:moveTo>
                  <a:lnTo>
                    <a:pt x="7025721" y="1699198"/>
                  </a:lnTo>
                </a:path>
                <a:path w="9199880" h="4648200">
                  <a:moveTo>
                    <a:pt x="7000702" y="1699198"/>
                  </a:moveTo>
                  <a:lnTo>
                    <a:pt x="6975747" y="1699198"/>
                  </a:lnTo>
                </a:path>
                <a:path w="9199880" h="4648200">
                  <a:moveTo>
                    <a:pt x="6950728" y="1699198"/>
                  </a:moveTo>
                  <a:lnTo>
                    <a:pt x="6925772" y="1699198"/>
                  </a:lnTo>
                </a:path>
                <a:path w="9199880" h="4648200">
                  <a:moveTo>
                    <a:pt x="6900753" y="1699198"/>
                  </a:moveTo>
                  <a:lnTo>
                    <a:pt x="6875798" y="1699198"/>
                  </a:lnTo>
                </a:path>
                <a:path w="9199880" h="4648200">
                  <a:moveTo>
                    <a:pt x="6850842" y="1699198"/>
                  </a:moveTo>
                  <a:lnTo>
                    <a:pt x="6825823" y="1699198"/>
                  </a:lnTo>
                </a:path>
                <a:path w="9199880" h="4648200">
                  <a:moveTo>
                    <a:pt x="6800804" y="1699198"/>
                  </a:moveTo>
                  <a:lnTo>
                    <a:pt x="6775785" y="1699198"/>
                  </a:lnTo>
                </a:path>
                <a:path w="9199880" h="4648200">
                  <a:moveTo>
                    <a:pt x="6750830" y="1699198"/>
                  </a:moveTo>
                  <a:lnTo>
                    <a:pt x="6725874" y="1699198"/>
                  </a:lnTo>
                </a:path>
                <a:path w="9199880" h="4648200">
                  <a:moveTo>
                    <a:pt x="6700855" y="1699198"/>
                  </a:moveTo>
                  <a:lnTo>
                    <a:pt x="6675900" y="1699198"/>
                  </a:lnTo>
                </a:path>
                <a:path w="9199880" h="4648200">
                  <a:moveTo>
                    <a:pt x="6650881" y="1699198"/>
                  </a:moveTo>
                  <a:lnTo>
                    <a:pt x="6625925" y="1699198"/>
                  </a:lnTo>
                </a:path>
                <a:path w="9199880" h="4648200">
                  <a:moveTo>
                    <a:pt x="6600906" y="1699198"/>
                  </a:moveTo>
                  <a:lnTo>
                    <a:pt x="6575887" y="1699198"/>
                  </a:lnTo>
                </a:path>
                <a:path w="9199880" h="4648200">
                  <a:moveTo>
                    <a:pt x="6550932" y="1699198"/>
                  </a:moveTo>
                  <a:lnTo>
                    <a:pt x="6525976" y="1699198"/>
                  </a:lnTo>
                </a:path>
                <a:path w="9199880" h="4648200">
                  <a:moveTo>
                    <a:pt x="6500957" y="1699198"/>
                  </a:moveTo>
                  <a:lnTo>
                    <a:pt x="6475938" y="1699198"/>
                  </a:lnTo>
                </a:path>
                <a:path w="9199880" h="4648200">
                  <a:moveTo>
                    <a:pt x="6450983" y="1699198"/>
                  </a:moveTo>
                  <a:lnTo>
                    <a:pt x="6426027" y="1699198"/>
                  </a:lnTo>
                </a:path>
                <a:path w="9199880" h="4648200">
                  <a:moveTo>
                    <a:pt x="6401008" y="1699198"/>
                  </a:moveTo>
                  <a:lnTo>
                    <a:pt x="6376053" y="1699198"/>
                  </a:lnTo>
                </a:path>
                <a:path w="9199880" h="4648200">
                  <a:moveTo>
                    <a:pt x="6351034" y="1699198"/>
                  </a:moveTo>
                  <a:lnTo>
                    <a:pt x="6345446" y="1699198"/>
                  </a:lnTo>
                </a:path>
                <a:path w="9199880" h="4648200">
                  <a:moveTo>
                    <a:pt x="9043300" y="1749172"/>
                  </a:moveTo>
                  <a:lnTo>
                    <a:pt x="9024765" y="1749173"/>
                  </a:lnTo>
                </a:path>
                <a:path w="9199880" h="4648200">
                  <a:moveTo>
                    <a:pt x="8999809" y="1749173"/>
                  </a:moveTo>
                  <a:lnTo>
                    <a:pt x="8974790" y="1749173"/>
                  </a:lnTo>
                </a:path>
                <a:path w="9199880" h="4648200">
                  <a:moveTo>
                    <a:pt x="8949835" y="1749173"/>
                  </a:moveTo>
                  <a:lnTo>
                    <a:pt x="8924816" y="1749173"/>
                  </a:lnTo>
                </a:path>
                <a:path w="9199880" h="4648200">
                  <a:moveTo>
                    <a:pt x="7350524" y="1749173"/>
                  </a:moveTo>
                  <a:lnTo>
                    <a:pt x="7325568" y="1749173"/>
                  </a:lnTo>
                </a:path>
                <a:path w="9199880" h="4648200">
                  <a:moveTo>
                    <a:pt x="7300613" y="1749173"/>
                  </a:moveTo>
                  <a:lnTo>
                    <a:pt x="7275594" y="1749173"/>
                  </a:lnTo>
                </a:path>
                <a:path w="9199880" h="4648200">
                  <a:moveTo>
                    <a:pt x="7250638" y="1749173"/>
                  </a:moveTo>
                  <a:lnTo>
                    <a:pt x="7225619" y="1749173"/>
                  </a:lnTo>
                </a:path>
                <a:path w="9199880" h="4648200">
                  <a:moveTo>
                    <a:pt x="7200600" y="1749173"/>
                  </a:moveTo>
                  <a:lnTo>
                    <a:pt x="7175645" y="1749173"/>
                  </a:lnTo>
                </a:path>
                <a:path w="9199880" h="4648200">
                  <a:moveTo>
                    <a:pt x="7150626" y="1749173"/>
                  </a:moveTo>
                  <a:lnTo>
                    <a:pt x="7125670" y="1749173"/>
                  </a:lnTo>
                </a:path>
                <a:path w="9199880" h="4648200">
                  <a:moveTo>
                    <a:pt x="7100651" y="1749173"/>
                  </a:moveTo>
                  <a:lnTo>
                    <a:pt x="7075696" y="1749173"/>
                  </a:lnTo>
                </a:path>
                <a:path w="9199880" h="4648200">
                  <a:moveTo>
                    <a:pt x="7050740" y="1749173"/>
                  </a:moveTo>
                  <a:lnTo>
                    <a:pt x="7025721" y="1749173"/>
                  </a:lnTo>
                </a:path>
                <a:path w="9199880" h="4648200">
                  <a:moveTo>
                    <a:pt x="7000702" y="1749173"/>
                  </a:moveTo>
                  <a:lnTo>
                    <a:pt x="6975747" y="1749173"/>
                  </a:lnTo>
                </a:path>
                <a:path w="9199880" h="4648200">
                  <a:moveTo>
                    <a:pt x="6950728" y="1749173"/>
                  </a:moveTo>
                  <a:lnTo>
                    <a:pt x="6925772" y="1749173"/>
                  </a:lnTo>
                </a:path>
                <a:path w="9199880" h="4648200">
                  <a:moveTo>
                    <a:pt x="6900753" y="1749173"/>
                  </a:moveTo>
                  <a:lnTo>
                    <a:pt x="6875798" y="1749173"/>
                  </a:lnTo>
                </a:path>
                <a:path w="9199880" h="4648200">
                  <a:moveTo>
                    <a:pt x="6850842" y="1749173"/>
                  </a:moveTo>
                  <a:lnTo>
                    <a:pt x="6825823" y="1749173"/>
                  </a:lnTo>
                </a:path>
                <a:path w="9199880" h="4648200">
                  <a:moveTo>
                    <a:pt x="6800804" y="1749173"/>
                  </a:moveTo>
                  <a:lnTo>
                    <a:pt x="6775785" y="1749173"/>
                  </a:lnTo>
                </a:path>
                <a:path w="9199880" h="4648200">
                  <a:moveTo>
                    <a:pt x="6750830" y="1749173"/>
                  </a:moveTo>
                  <a:lnTo>
                    <a:pt x="6725874" y="1749173"/>
                  </a:lnTo>
                </a:path>
                <a:path w="9199880" h="4648200">
                  <a:moveTo>
                    <a:pt x="6700855" y="1749173"/>
                  </a:moveTo>
                  <a:lnTo>
                    <a:pt x="6675900" y="1749173"/>
                  </a:lnTo>
                </a:path>
                <a:path w="9199880" h="4648200">
                  <a:moveTo>
                    <a:pt x="6650881" y="1749173"/>
                  </a:moveTo>
                  <a:lnTo>
                    <a:pt x="6625925" y="1749173"/>
                  </a:lnTo>
                </a:path>
                <a:path w="9199880" h="4648200">
                  <a:moveTo>
                    <a:pt x="6600906" y="1749173"/>
                  </a:moveTo>
                  <a:lnTo>
                    <a:pt x="6575887" y="1749173"/>
                  </a:lnTo>
                </a:path>
                <a:path w="9199880" h="4648200">
                  <a:moveTo>
                    <a:pt x="6550932" y="1749173"/>
                  </a:moveTo>
                  <a:lnTo>
                    <a:pt x="6525976" y="1749173"/>
                  </a:lnTo>
                </a:path>
                <a:path w="9199880" h="4648200">
                  <a:moveTo>
                    <a:pt x="6500957" y="1749173"/>
                  </a:moveTo>
                  <a:lnTo>
                    <a:pt x="6475938" y="1749173"/>
                  </a:lnTo>
                </a:path>
                <a:path w="9199880" h="4648200">
                  <a:moveTo>
                    <a:pt x="6450983" y="1749173"/>
                  </a:moveTo>
                  <a:lnTo>
                    <a:pt x="6426027" y="1749173"/>
                  </a:lnTo>
                </a:path>
                <a:path w="9199880" h="4648200">
                  <a:moveTo>
                    <a:pt x="6401008" y="1749173"/>
                  </a:moveTo>
                  <a:lnTo>
                    <a:pt x="6376053" y="1749173"/>
                  </a:lnTo>
                </a:path>
                <a:path w="9199880" h="4648200">
                  <a:moveTo>
                    <a:pt x="6351034" y="1749173"/>
                  </a:moveTo>
                  <a:lnTo>
                    <a:pt x="6345446" y="1749173"/>
                  </a:lnTo>
                </a:path>
                <a:path w="9199880" h="4648200">
                  <a:moveTo>
                    <a:pt x="9037440" y="1799144"/>
                  </a:moveTo>
                  <a:lnTo>
                    <a:pt x="9024765" y="1799147"/>
                  </a:lnTo>
                </a:path>
                <a:path w="9199880" h="4648200">
                  <a:moveTo>
                    <a:pt x="8999809" y="1799147"/>
                  </a:moveTo>
                  <a:lnTo>
                    <a:pt x="8974790" y="1799147"/>
                  </a:lnTo>
                </a:path>
                <a:path w="9199880" h="4648200">
                  <a:moveTo>
                    <a:pt x="8949835" y="1799147"/>
                  </a:moveTo>
                  <a:lnTo>
                    <a:pt x="8924816" y="1799147"/>
                  </a:lnTo>
                </a:path>
                <a:path w="9199880" h="4648200">
                  <a:moveTo>
                    <a:pt x="7350524" y="1799147"/>
                  </a:moveTo>
                  <a:lnTo>
                    <a:pt x="7325568" y="1799147"/>
                  </a:lnTo>
                </a:path>
                <a:path w="9199880" h="4648200">
                  <a:moveTo>
                    <a:pt x="7300613" y="1799147"/>
                  </a:moveTo>
                  <a:lnTo>
                    <a:pt x="7275594" y="1799147"/>
                  </a:lnTo>
                </a:path>
                <a:path w="9199880" h="4648200">
                  <a:moveTo>
                    <a:pt x="7250638" y="1799147"/>
                  </a:moveTo>
                  <a:lnTo>
                    <a:pt x="7225619" y="1799147"/>
                  </a:lnTo>
                </a:path>
                <a:path w="9199880" h="4648200">
                  <a:moveTo>
                    <a:pt x="7200600" y="1799147"/>
                  </a:moveTo>
                  <a:lnTo>
                    <a:pt x="7175645" y="1799147"/>
                  </a:lnTo>
                </a:path>
                <a:path w="9199880" h="4648200">
                  <a:moveTo>
                    <a:pt x="7150626" y="1799147"/>
                  </a:moveTo>
                  <a:lnTo>
                    <a:pt x="7125670" y="1799147"/>
                  </a:lnTo>
                </a:path>
                <a:path w="9199880" h="4648200">
                  <a:moveTo>
                    <a:pt x="7100651" y="1799147"/>
                  </a:moveTo>
                  <a:lnTo>
                    <a:pt x="7075696" y="1799147"/>
                  </a:lnTo>
                </a:path>
                <a:path w="9199880" h="4648200">
                  <a:moveTo>
                    <a:pt x="7050740" y="1799147"/>
                  </a:moveTo>
                  <a:lnTo>
                    <a:pt x="7025721" y="1799147"/>
                  </a:lnTo>
                </a:path>
                <a:path w="9199880" h="4648200">
                  <a:moveTo>
                    <a:pt x="7000702" y="1799147"/>
                  </a:moveTo>
                  <a:lnTo>
                    <a:pt x="6975747" y="1799147"/>
                  </a:lnTo>
                </a:path>
                <a:path w="9199880" h="4648200">
                  <a:moveTo>
                    <a:pt x="6950728" y="1799147"/>
                  </a:moveTo>
                  <a:lnTo>
                    <a:pt x="6925772" y="1799147"/>
                  </a:lnTo>
                </a:path>
                <a:path w="9199880" h="4648200">
                  <a:moveTo>
                    <a:pt x="6900753" y="1799147"/>
                  </a:moveTo>
                  <a:lnTo>
                    <a:pt x="6875798" y="1799147"/>
                  </a:lnTo>
                </a:path>
                <a:path w="9199880" h="4648200">
                  <a:moveTo>
                    <a:pt x="6850842" y="1799147"/>
                  </a:moveTo>
                  <a:lnTo>
                    <a:pt x="6825823" y="1799147"/>
                  </a:lnTo>
                </a:path>
                <a:path w="9199880" h="4648200">
                  <a:moveTo>
                    <a:pt x="6800804" y="1799147"/>
                  </a:moveTo>
                  <a:lnTo>
                    <a:pt x="6775785" y="1799147"/>
                  </a:lnTo>
                </a:path>
                <a:path w="9199880" h="4648200">
                  <a:moveTo>
                    <a:pt x="6750830" y="1799147"/>
                  </a:moveTo>
                  <a:lnTo>
                    <a:pt x="6725874" y="1799147"/>
                  </a:lnTo>
                </a:path>
                <a:path w="9199880" h="4648200">
                  <a:moveTo>
                    <a:pt x="6700855" y="1799147"/>
                  </a:moveTo>
                  <a:lnTo>
                    <a:pt x="6675900" y="1799147"/>
                  </a:lnTo>
                </a:path>
                <a:path w="9199880" h="4648200">
                  <a:moveTo>
                    <a:pt x="6650881" y="1799147"/>
                  </a:moveTo>
                  <a:lnTo>
                    <a:pt x="6625925" y="1799147"/>
                  </a:lnTo>
                </a:path>
                <a:path w="9199880" h="4648200">
                  <a:moveTo>
                    <a:pt x="6600906" y="1799147"/>
                  </a:moveTo>
                  <a:lnTo>
                    <a:pt x="6575887" y="1799147"/>
                  </a:lnTo>
                </a:path>
                <a:path w="9199880" h="4648200">
                  <a:moveTo>
                    <a:pt x="6550932" y="1799147"/>
                  </a:moveTo>
                  <a:lnTo>
                    <a:pt x="6525976" y="1799147"/>
                  </a:lnTo>
                </a:path>
                <a:path w="9199880" h="4648200">
                  <a:moveTo>
                    <a:pt x="6500957" y="1799147"/>
                  </a:moveTo>
                  <a:lnTo>
                    <a:pt x="6475938" y="1799147"/>
                  </a:lnTo>
                </a:path>
                <a:path w="9199880" h="4648200">
                  <a:moveTo>
                    <a:pt x="6450983" y="1799147"/>
                  </a:moveTo>
                  <a:lnTo>
                    <a:pt x="6426027" y="1799147"/>
                  </a:lnTo>
                </a:path>
                <a:path w="9199880" h="4648200">
                  <a:moveTo>
                    <a:pt x="6401008" y="1799147"/>
                  </a:moveTo>
                  <a:lnTo>
                    <a:pt x="6376053" y="1799147"/>
                  </a:lnTo>
                </a:path>
                <a:path w="9199880" h="4648200">
                  <a:moveTo>
                    <a:pt x="6351034" y="1799147"/>
                  </a:moveTo>
                  <a:lnTo>
                    <a:pt x="6345446" y="1799147"/>
                  </a:lnTo>
                </a:path>
                <a:path w="9199880" h="4648200">
                  <a:moveTo>
                    <a:pt x="9031576" y="1849149"/>
                  </a:moveTo>
                  <a:lnTo>
                    <a:pt x="9024765" y="1849147"/>
                  </a:lnTo>
                </a:path>
                <a:path w="9199880" h="4648200">
                  <a:moveTo>
                    <a:pt x="8999809" y="1849147"/>
                  </a:moveTo>
                  <a:lnTo>
                    <a:pt x="8974790" y="1849147"/>
                  </a:lnTo>
                </a:path>
                <a:path w="9199880" h="4648200">
                  <a:moveTo>
                    <a:pt x="8949835" y="1849147"/>
                  </a:moveTo>
                  <a:lnTo>
                    <a:pt x="8924816" y="1849147"/>
                  </a:lnTo>
                </a:path>
                <a:path w="9199880" h="4648200">
                  <a:moveTo>
                    <a:pt x="7350524" y="1849147"/>
                  </a:moveTo>
                  <a:lnTo>
                    <a:pt x="7325568" y="1849147"/>
                  </a:lnTo>
                </a:path>
                <a:path w="9199880" h="4648200">
                  <a:moveTo>
                    <a:pt x="7300613" y="1849147"/>
                  </a:moveTo>
                  <a:lnTo>
                    <a:pt x="7275594" y="1849147"/>
                  </a:lnTo>
                </a:path>
                <a:path w="9199880" h="4648200">
                  <a:moveTo>
                    <a:pt x="7250638" y="1849147"/>
                  </a:moveTo>
                  <a:lnTo>
                    <a:pt x="7225619" y="1849147"/>
                  </a:lnTo>
                </a:path>
                <a:path w="9199880" h="4648200">
                  <a:moveTo>
                    <a:pt x="7200600" y="1849147"/>
                  </a:moveTo>
                  <a:lnTo>
                    <a:pt x="7175645" y="1849147"/>
                  </a:lnTo>
                </a:path>
                <a:path w="9199880" h="4648200">
                  <a:moveTo>
                    <a:pt x="7150626" y="1849147"/>
                  </a:moveTo>
                  <a:lnTo>
                    <a:pt x="7125670" y="1849147"/>
                  </a:lnTo>
                </a:path>
                <a:path w="9199880" h="4648200">
                  <a:moveTo>
                    <a:pt x="7100651" y="1849147"/>
                  </a:moveTo>
                  <a:lnTo>
                    <a:pt x="7075696" y="1849147"/>
                  </a:lnTo>
                </a:path>
                <a:path w="9199880" h="4648200">
                  <a:moveTo>
                    <a:pt x="7050740" y="1849147"/>
                  </a:moveTo>
                  <a:lnTo>
                    <a:pt x="7025721" y="1849147"/>
                  </a:lnTo>
                </a:path>
                <a:path w="9199880" h="4648200">
                  <a:moveTo>
                    <a:pt x="7000702" y="1849147"/>
                  </a:moveTo>
                  <a:lnTo>
                    <a:pt x="6975747" y="1849147"/>
                  </a:lnTo>
                </a:path>
                <a:path w="9199880" h="4648200">
                  <a:moveTo>
                    <a:pt x="6950728" y="1849147"/>
                  </a:moveTo>
                  <a:lnTo>
                    <a:pt x="6925772" y="1849147"/>
                  </a:lnTo>
                </a:path>
                <a:path w="9199880" h="4648200">
                  <a:moveTo>
                    <a:pt x="6900753" y="1849147"/>
                  </a:moveTo>
                  <a:lnTo>
                    <a:pt x="6875798" y="1849147"/>
                  </a:lnTo>
                </a:path>
                <a:path w="9199880" h="4648200">
                  <a:moveTo>
                    <a:pt x="6850842" y="1849147"/>
                  </a:moveTo>
                  <a:lnTo>
                    <a:pt x="6825823" y="1849147"/>
                  </a:lnTo>
                </a:path>
                <a:path w="9199880" h="4648200">
                  <a:moveTo>
                    <a:pt x="6800804" y="1849147"/>
                  </a:moveTo>
                  <a:lnTo>
                    <a:pt x="6775785" y="1849147"/>
                  </a:lnTo>
                </a:path>
                <a:path w="9199880" h="4648200">
                  <a:moveTo>
                    <a:pt x="6750830" y="1849147"/>
                  </a:moveTo>
                  <a:lnTo>
                    <a:pt x="6725874" y="1849147"/>
                  </a:lnTo>
                </a:path>
                <a:path w="9199880" h="4648200">
                  <a:moveTo>
                    <a:pt x="6700855" y="1849147"/>
                  </a:moveTo>
                  <a:lnTo>
                    <a:pt x="6675900" y="1849147"/>
                  </a:lnTo>
                </a:path>
                <a:path w="9199880" h="4648200">
                  <a:moveTo>
                    <a:pt x="6650881" y="1849147"/>
                  </a:moveTo>
                  <a:lnTo>
                    <a:pt x="6625925" y="1849147"/>
                  </a:lnTo>
                </a:path>
                <a:path w="9199880" h="4648200">
                  <a:moveTo>
                    <a:pt x="6600906" y="1849147"/>
                  </a:moveTo>
                  <a:lnTo>
                    <a:pt x="6575887" y="1849147"/>
                  </a:lnTo>
                </a:path>
                <a:path w="9199880" h="4648200">
                  <a:moveTo>
                    <a:pt x="6550932" y="1849147"/>
                  </a:moveTo>
                  <a:lnTo>
                    <a:pt x="6525976" y="1849147"/>
                  </a:lnTo>
                </a:path>
                <a:path w="9199880" h="4648200">
                  <a:moveTo>
                    <a:pt x="6500957" y="1849147"/>
                  </a:moveTo>
                  <a:lnTo>
                    <a:pt x="6475938" y="1849147"/>
                  </a:lnTo>
                </a:path>
                <a:path w="9199880" h="4648200">
                  <a:moveTo>
                    <a:pt x="6450983" y="1849147"/>
                  </a:moveTo>
                  <a:lnTo>
                    <a:pt x="6426027" y="1849147"/>
                  </a:lnTo>
                </a:path>
                <a:path w="9199880" h="4648200">
                  <a:moveTo>
                    <a:pt x="6401008" y="1849147"/>
                  </a:moveTo>
                  <a:lnTo>
                    <a:pt x="6376053" y="1849147"/>
                  </a:lnTo>
                </a:path>
                <a:path w="9199880" h="4648200">
                  <a:moveTo>
                    <a:pt x="6351034" y="1849147"/>
                  </a:moveTo>
                  <a:lnTo>
                    <a:pt x="6345446" y="1849147"/>
                  </a:lnTo>
                </a:path>
                <a:path w="9199880" h="4648200">
                  <a:moveTo>
                    <a:pt x="9025717" y="1899109"/>
                  </a:moveTo>
                  <a:lnTo>
                    <a:pt x="9024765" y="1899109"/>
                  </a:lnTo>
                </a:path>
                <a:path w="9199880" h="4648200">
                  <a:moveTo>
                    <a:pt x="8999809" y="1899109"/>
                  </a:moveTo>
                  <a:lnTo>
                    <a:pt x="8974790" y="1899109"/>
                  </a:lnTo>
                </a:path>
                <a:path w="9199880" h="4648200">
                  <a:moveTo>
                    <a:pt x="8949835" y="1899109"/>
                  </a:moveTo>
                  <a:lnTo>
                    <a:pt x="8924816" y="1899109"/>
                  </a:lnTo>
                </a:path>
                <a:path w="9199880" h="4648200">
                  <a:moveTo>
                    <a:pt x="7347021" y="1899108"/>
                  </a:moveTo>
                  <a:lnTo>
                    <a:pt x="7325568" y="1899109"/>
                  </a:lnTo>
                </a:path>
                <a:path w="9199880" h="4648200">
                  <a:moveTo>
                    <a:pt x="7300613" y="1899109"/>
                  </a:moveTo>
                  <a:lnTo>
                    <a:pt x="7275594" y="1899109"/>
                  </a:lnTo>
                </a:path>
                <a:path w="9199880" h="4648200">
                  <a:moveTo>
                    <a:pt x="7250638" y="1899109"/>
                  </a:moveTo>
                  <a:lnTo>
                    <a:pt x="7225619" y="1899109"/>
                  </a:lnTo>
                </a:path>
                <a:path w="9199880" h="4648200">
                  <a:moveTo>
                    <a:pt x="7200600" y="1899109"/>
                  </a:moveTo>
                  <a:lnTo>
                    <a:pt x="7175645" y="1899109"/>
                  </a:lnTo>
                </a:path>
                <a:path w="9199880" h="4648200">
                  <a:moveTo>
                    <a:pt x="7150626" y="1899109"/>
                  </a:moveTo>
                  <a:lnTo>
                    <a:pt x="7125670" y="1899109"/>
                  </a:lnTo>
                </a:path>
                <a:path w="9199880" h="4648200">
                  <a:moveTo>
                    <a:pt x="7100651" y="1899109"/>
                  </a:moveTo>
                  <a:lnTo>
                    <a:pt x="7075696" y="1899109"/>
                  </a:lnTo>
                </a:path>
                <a:path w="9199880" h="4648200">
                  <a:moveTo>
                    <a:pt x="7050740" y="1899109"/>
                  </a:moveTo>
                  <a:lnTo>
                    <a:pt x="7025721" y="1899109"/>
                  </a:lnTo>
                </a:path>
                <a:path w="9199880" h="4648200">
                  <a:moveTo>
                    <a:pt x="7000702" y="1899109"/>
                  </a:moveTo>
                  <a:lnTo>
                    <a:pt x="6975747" y="1899109"/>
                  </a:lnTo>
                </a:path>
                <a:path w="9199880" h="4648200">
                  <a:moveTo>
                    <a:pt x="6950728" y="1899109"/>
                  </a:moveTo>
                  <a:lnTo>
                    <a:pt x="6925772" y="1899109"/>
                  </a:lnTo>
                </a:path>
                <a:path w="9199880" h="4648200">
                  <a:moveTo>
                    <a:pt x="6900753" y="1899109"/>
                  </a:moveTo>
                  <a:lnTo>
                    <a:pt x="6875798" y="1899109"/>
                  </a:lnTo>
                </a:path>
                <a:path w="9199880" h="4648200">
                  <a:moveTo>
                    <a:pt x="6850842" y="1899109"/>
                  </a:moveTo>
                  <a:lnTo>
                    <a:pt x="6825823" y="1899109"/>
                  </a:lnTo>
                </a:path>
                <a:path w="9199880" h="4648200">
                  <a:moveTo>
                    <a:pt x="6800804" y="1899109"/>
                  </a:moveTo>
                  <a:lnTo>
                    <a:pt x="6775785" y="1899109"/>
                  </a:lnTo>
                </a:path>
                <a:path w="9199880" h="4648200">
                  <a:moveTo>
                    <a:pt x="6750830" y="1899109"/>
                  </a:moveTo>
                  <a:lnTo>
                    <a:pt x="6725874" y="1899109"/>
                  </a:lnTo>
                </a:path>
                <a:path w="9199880" h="4648200">
                  <a:moveTo>
                    <a:pt x="6700855" y="1899109"/>
                  </a:moveTo>
                  <a:lnTo>
                    <a:pt x="6675900" y="1899109"/>
                  </a:lnTo>
                </a:path>
                <a:path w="9199880" h="4648200">
                  <a:moveTo>
                    <a:pt x="6650881" y="1899109"/>
                  </a:moveTo>
                  <a:lnTo>
                    <a:pt x="6625925" y="1899109"/>
                  </a:lnTo>
                </a:path>
                <a:path w="9199880" h="4648200">
                  <a:moveTo>
                    <a:pt x="6600906" y="1899109"/>
                  </a:moveTo>
                  <a:lnTo>
                    <a:pt x="6575887" y="1899109"/>
                  </a:lnTo>
                </a:path>
                <a:path w="9199880" h="4648200">
                  <a:moveTo>
                    <a:pt x="6550932" y="1899109"/>
                  </a:moveTo>
                  <a:lnTo>
                    <a:pt x="6525976" y="1899109"/>
                  </a:lnTo>
                </a:path>
                <a:path w="9199880" h="4648200">
                  <a:moveTo>
                    <a:pt x="6500957" y="1899109"/>
                  </a:moveTo>
                  <a:lnTo>
                    <a:pt x="6475938" y="1899109"/>
                  </a:lnTo>
                </a:path>
                <a:path w="9199880" h="4648200">
                  <a:moveTo>
                    <a:pt x="6450983" y="1899109"/>
                  </a:moveTo>
                  <a:lnTo>
                    <a:pt x="6426027" y="1899109"/>
                  </a:lnTo>
                </a:path>
                <a:path w="9199880" h="4648200">
                  <a:moveTo>
                    <a:pt x="6401008" y="1899109"/>
                  </a:moveTo>
                  <a:lnTo>
                    <a:pt x="6376053" y="1899109"/>
                  </a:lnTo>
                </a:path>
                <a:path w="9199880" h="4648200">
                  <a:moveTo>
                    <a:pt x="6351034" y="1899109"/>
                  </a:moveTo>
                  <a:lnTo>
                    <a:pt x="6345446" y="1899109"/>
                  </a:lnTo>
                </a:path>
                <a:path w="9199880" h="4648200">
                  <a:moveTo>
                    <a:pt x="8999809" y="1949090"/>
                  </a:moveTo>
                  <a:lnTo>
                    <a:pt x="8974790" y="1949090"/>
                  </a:lnTo>
                </a:path>
                <a:path w="9199880" h="4648200">
                  <a:moveTo>
                    <a:pt x="8949835" y="1949090"/>
                  </a:moveTo>
                  <a:lnTo>
                    <a:pt x="8924816" y="1949090"/>
                  </a:lnTo>
                </a:path>
                <a:path w="9199880" h="4648200">
                  <a:moveTo>
                    <a:pt x="8899860" y="1949090"/>
                  </a:moveTo>
                  <a:lnTo>
                    <a:pt x="8898072" y="1949088"/>
                  </a:lnTo>
                </a:path>
                <a:path w="9199880" h="4648200">
                  <a:moveTo>
                    <a:pt x="7340702" y="1949084"/>
                  </a:moveTo>
                  <a:lnTo>
                    <a:pt x="7325568" y="1949090"/>
                  </a:lnTo>
                </a:path>
                <a:path w="9199880" h="4648200">
                  <a:moveTo>
                    <a:pt x="7300613" y="1949090"/>
                  </a:moveTo>
                  <a:lnTo>
                    <a:pt x="7275594" y="1949090"/>
                  </a:lnTo>
                </a:path>
                <a:path w="9199880" h="4648200">
                  <a:moveTo>
                    <a:pt x="7250638" y="1949090"/>
                  </a:moveTo>
                  <a:lnTo>
                    <a:pt x="7225619" y="1949090"/>
                  </a:lnTo>
                </a:path>
                <a:path w="9199880" h="4648200">
                  <a:moveTo>
                    <a:pt x="7200600" y="1949090"/>
                  </a:moveTo>
                  <a:lnTo>
                    <a:pt x="7175645" y="1949090"/>
                  </a:lnTo>
                </a:path>
                <a:path w="9199880" h="4648200">
                  <a:moveTo>
                    <a:pt x="7150626" y="1949090"/>
                  </a:moveTo>
                  <a:lnTo>
                    <a:pt x="7125670" y="1949090"/>
                  </a:lnTo>
                </a:path>
                <a:path w="9199880" h="4648200">
                  <a:moveTo>
                    <a:pt x="7100651" y="1949090"/>
                  </a:moveTo>
                  <a:lnTo>
                    <a:pt x="7075696" y="1949090"/>
                  </a:lnTo>
                </a:path>
                <a:path w="9199880" h="4648200">
                  <a:moveTo>
                    <a:pt x="7050740" y="1949090"/>
                  </a:moveTo>
                  <a:lnTo>
                    <a:pt x="7025721" y="1949090"/>
                  </a:lnTo>
                </a:path>
                <a:path w="9199880" h="4648200">
                  <a:moveTo>
                    <a:pt x="7000702" y="1949090"/>
                  </a:moveTo>
                  <a:lnTo>
                    <a:pt x="6975747" y="1949090"/>
                  </a:lnTo>
                </a:path>
                <a:path w="9199880" h="4648200">
                  <a:moveTo>
                    <a:pt x="6950728" y="1949090"/>
                  </a:moveTo>
                  <a:lnTo>
                    <a:pt x="6925772" y="1949090"/>
                  </a:lnTo>
                </a:path>
                <a:path w="9199880" h="4648200">
                  <a:moveTo>
                    <a:pt x="6900753" y="1949090"/>
                  </a:moveTo>
                  <a:lnTo>
                    <a:pt x="6875798" y="1949090"/>
                  </a:lnTo>
                </a:path>
                <a:path w="9199880" h="4648200">
                  <a:moveTo>
                    <a:pt x="6850842" y="1949090"/>
                  </a:moveTo>
                  <a:lnTo>
                    <a:pt x="6825823" y="1949090"/>
                  </a:lnTo>
                </a:path>
                <a:path w="9199880" h="4648200">
                  <a:moveTo>
                    <a:pt x="6800804" y="1949090"/>
                  </a:moveTo>
                  <a:lnTo>
                    <a:pt x="6775785" y="1949090"/>
                  </a:lnTo>
                </a:path>
                <a:path w="9199880" h="4648200">
                  <a:moveTo>
                    <a:pt x="6750830" y="1949090"/>
                  </a:moveTo>
                  <a:lnTo>
                    <a:pt x="6725874" y="1949090"/>
                  </a:lnTo>
                </a:path>
                <a:path w="9199880" h="4648200">
                  <a:moveTo>
                    <a:pt x="6700855" y="1949090"/>
                  </a:moveTo>
                  <a:lnTo>
                    <a:pt x="6675900" y="1949090"/>
                  </a:lnTo>
                </a:path>
                <a:path w="9199880" h="4648200">
                  <a:moveTo>
                    <a:pt x="6650881" y="1949090"/>
                  </a:moveTo>
                  <a:lnTo>
                    <a:pt x="6625925" y="1949090"/>
                  </a:lnTo>
                </a:path>
                <a:path w="9199880" h="4648200">
                  <a:moveTo>
                    <a:pt x="6600906" y="1949090"/>
                  </a:moveTo>
                  <a:lnTo>
                    <a:pt x="6575887" y="1949090"/>
                  </a:lnTo>
                </a:path>
                <a:path w="9199880" h="4648200">
                  <a:moveTo>
                    <a:pt x="6550932" y="1949090"/>
                  </a:moveTo>
                  <a:lnTo>
                    <a:pt x="6525976" y="1949090"/>
                  </a:lnTo>
                </a:path>
                <a:path w="9199880" h="4648200">
                  <a:moveTo>
                    <a:pt x="6500957" y="1949090"/>
                  </a:moveTo>
                  <a:lnTo>
                    <a:pt x="6475938" y="1949090"/>
                  </a:lnTo>
                </a:path>
                <a:path w="9199880" h="4648200">
                  <a:moveTo>
                    <a:pt x="6450983" y="1949090"/>
                  </a:moveTo>
                  <a:lnTo>
                    <a:pt x="6426027" y="1949090"/>
                  </a:lnTo>
                </a:path>
                <a:path w="9199880" h="4648200">
                  <a:moveTo>
                    <a:pt x="6401008" y="1949090"/>
                  </a:moveTo>
                  <a:lnTo>
                    <a:pt x="6376053" y="1949090"/>
                  </a:lnTo>
                </a:path>
                <a:path w="9199880" h="4648200">
                  <a:moveTo>
                    <a:pt x="6351034" y="1949090"/>
                  </a:moveTo>
                  <a:lnTo>
                    <a:pt x="6345446" y="1949090"/>
                  </a:lnTo>
                </a:path>
                <a:path w="9199880" h="4648200">
                  <a:moveTo>
                    <a:pt x="8999809" y="1999096"/>
                  </a:moveTo>
                  <a:lnTo>
                    <a:pt x="8974790" y="1999096"/>
                  </a:lnTo>
                </a:path>
                <a:path w="9199880" h="4648200">
                  <a:moveTo>
                    <a:pt x="8949835" y="1999096"/>
                  </a:moveTo>
                  <a:lnTo>
                    <a:pt x="8924816" y="1999096"/>
                  </a:lnTo>
                </a:path>
                <a:path w="9199880" h="4648200">
                  <a:moveTo>
                    <a:pt x="8899860" y="1999096"/>
                  </a:moveTo>
                  <a:lnTo>
                    <a:pt x="8891725" y="1999095"/>
                  </a:lnTo>
                </a:path>
                <a:path w="9199880" h="4648200">
                  <a:moveTo>
                    <a:pt x="7334379" y="1999094"/>
                  </a:moveTo>
                  <a:lnTo>
                    <a:pt x="7325568" y="1999096"/>
                  </a:lnTo>
                </a:path>
                <a:path w="9199880" h="4648200">
                  <a:moveTo>
                    <a:pt x="7300613" y="1999096"/>
                  </a:moveTo>
                  <a:lnTo>
                    <a:pt x="7275594" y="1999096"/>
                  </a:lnTo>
                </a:path>
                <a:path w="9199880" h="4648200">
                  <a:moveTo>
                    <a:pt x="7250638" y="1999096"/>
                  </a:moveTo>
                  <a:lnTo>
                    <a:pt x="7225619" y="1999096"/>
                  </a:lnTo>
                </a:path>
                <a:path w="9199880" h="4648200">
                  <a:moveTo>
                    <a:pt x="7200600" y="1999096"/>
                  </a:moveTo>
                  <a:lnTo>
                    <a:pt x="7175645" y="1999096"/>
                  </a:lnTo>
                </a:path>
                <a:path w="9199880" h="4648200">
                  <a:moveTo>
                    <a:pt x="7150626" y="1999096"/>
                  </a:moveTo>
                  <a:lnTo>
                    <a:pt x="7125670" y="1999096"/>
                  </a:lnTo>
                </a:path>
                <a:path w="9199880" h="4648200">
                  <a:moveTo>
                    <a:pt x="7100651" y="1999096"/>
                  </a:moveTo>
                  <a:lnTo>
                    <a:pt x="7075696" y="1999096"/>
                  </a:lnTo>
                </a:path>
                <a:path w="9199880" h="4648200">
                  <a:moveTo>
                    <a:pt x="7050740" y="1999096"/>
                  </a:moveTo>
                  <a:lnTo>
                    <a:pt x="7025721" y="1999096"/>
                  </a:lnTo>
                </a:path>
                <a:path w="9199880" h="4648200">
                  <a:moveTo>
                    <a:pt x="7000702" y="1999096"/>
                  </a:moveTo>
                  <a:lnTo>
                    <a:pt x="6975747" y="1999096"/>
                  </a:lnTo>
                </a:path>
                <a:path w="9199880" h="4648200">
                  <a:moveTo>
                    <a:pt x="6950728" y="1999096"/>
                  </a:moveTo>
                  <a:lnTo>
                    <a:pt x="6925772" y="1999096"/>
                  </a:lnTo>
                </a:path>
                <a:path w="9199880" h="4648200">
                  <a:moveTo>
                    <a:pt x="6900753" y="1999096"/>
                  </a:moveTo>
                  <a:lnTo>
                    <a:pt x="6875798" y="1999096"/>
                  </a:lnTo>
                </a:path>
                <a:path w="9199880" h="4648200">
                  <a:moveTo>
                    <a:pt x="6850842" y="1999096"/>
                  </a:moveTo>
                  <a:lnTo>
                    <a:pt x="6825823" y="1999096"/>
                  </a:lnTo>
                </a:path>
                <a:path w="9199880" h="4648200">
                  <a:moveTo>
                    <a:pt x="6800804" y="1999096"/>
                  </a:moveTo>
                  <a:lnTo>
                    <a:pt x="6775785" y="1999096"/>
                  </a:lnTo>
                </a:path>
                <a:path w="9199880" h="4648200">
                  <a:moveTo>
                    <a:pt x="6750830" y="1999096"/>
                  </a:moveTo>
                  <a:lnTo>
                    <a:pt x="6725874" y="1999096"/>
                  </a:lnTo>
                </a:path>
                <a:path w="9199880" h="4648200">
                  <a:moveTo>
                    <a:pt x="6700855" y="1999096"/>
                  </a:moveTo>
                  <a:lnTo>
                    <a:pt x="6675900" y="1999096"/>
                  </a:lnTo>
                </a:path>
                <a:path w="9199880" h="4648200">
                  <a:moveTo>
                    <a:pt x="6650881" y="1999096"/>
                  </a:moveTo>
                  <a:lnTo>
                    <a:pt x="6625925" y="1999096"/>
                  </a:lnTo>
                </a:path>
                <a:path w="9199880" h="4648200">
                  <a:moveTo>
                    <a:pt x="6600906" y="1999096"/>
                  </a:moveTo>
                  <a:lnTo>
                    <a:pt x="6575887" y="1999096"/>
                  </a:lnTo>
                </a:path>
                <a:path w="9199880" h="4648200">
                  <a:moveTo>
                    <a:pt x="6550932" y="1999096"/>
                  </a:moveTo>
                  <a:lnTo>
                    <a:pt x="6525976" y="1999096"/>
                  </a:lnTo>
                </a:path>
                <a:path w="9199880" h="4648200">
                  <a:moveTo>
                    <a:pt x="6500957" y="1999096"/>
                  </a:moveTo>
                  <a:lnTo>
                    <a:pt x="6475938" y="1999096"/>
                  </a:lnTo>
                </a:path>
                <a:path w="9199880" h="4648200">
                  <a:moveTo>
                    <a:pt x="6450983" y="1999096"/>
                  </a:moveTo>
                  <a:lnTo>
                    <a:pt x="6426027" y="1999096"/>
                  </a:lnTo>
                </a:path>
                <a:path w="9199880" h="4648200">
                  <a:moveTo>
                    <a:pt x="6401008" y="1999096"/>
                  </a:moveTo>
                  <a:lnTo>
                    <a:pt x="6376053" y="1999096"/>
                  </a:lnTo>
                </a:path>
                <a:path w="9199880" h="4648200">
                  <a:moveTo>
                    <a:pt x="6351034" y="1999096"/>
                  </a:moveTo>
                  <a:lnTo>
                    <a:pt x="6345446" y="1999096"/>
                  </a:lnTo>
                </a:path>
                <a:path w="9199880" h="4648200">
                  <a:moveTo>
                    <a:pt x="8999809" y="2049051"/>
                  </a:moveTo>
                  <a:lnTo>
                    <a:pt x="8974790" y="2049051"/>
                  </a:lnTo>
                </a:path>
                <a:path w="9199880" h="4648200">
                  <a:moveTo>
                    <a:pt x="8949835" y="2049051"/>
                  </a:moveTo>
                  <a:lnTo>
                    <a:pt x="8924816" y="2049051"/>
                  </a:lnTo>
                </a:path>
                <a:path w="9199880" h="4648200">
                  <a:moveTo>
                    <a:pt x="8899860" y="2049051"/>
                  </a:moveTo>
                  <a:lnTo>
                    <a:pt x="8885386" y="2049044"/>
                  </a:lnTo>
                </a:path>
                <a:path w="9199880" h="4648200">
                  <a:moveTo>
                    <a:pt x="7328063" y="2049046"/>
                  </a:moveTo>
                  <a:lnTo>
                    <a:pt x="7325568" y="2049051"/>
                  </a:lnTo>
                </a:path>
                <a:path w="9199880" h="4648200">
                  <a:moveTo>
                    <a:pt x="7300613" y="2049051"/>
                  </a:moveTo>
                  <a:lnTo>
                    <a:pt x="7275594" y="2049051"/>
                  </a:lnTo>
                </a:path>
                <a:path w="9199880" h="4648200">
                  <a:moveTo>
                    <a:pt x="7250638" y="2049051"/>
                  </a:moveTo>
                  <a:lnTo>
                    <a:pt x="7225619" y="2049051"/>
                  </a:lnTo>
                </a:path>
                <a:path w="9199880" h="4648200">
                  <a:moveTo>
                    <a:pt x="7200600" y="2049051"/>
                  </a:moveTo>
                  <a:lnTo>
                    <a:pt x="7175645" y="2049051"/>
                  </a:lnTo>
                </a:path>
                <a:path w="9199880" h="4648200">
                  <a:moveTo>
                    <a:pt x="7150626" y="2049051"/>
                  </a:moveTo>
                  <a:lnTo>
                    <a:pt x="7125670" y="2049051"/>
                  </a:lnTo>
                </a:path>
                <a:path w="9199880" h="4648200">
                  <a:moveTo>
                    <a:pt x="7100651" y="2049051"/>
                  </a:moveTo>
                  <a:lnTo>
                    <a:pt x="7075696" y="2049051"/>
                  </a:lnTo>
                </a:path>
                <a:path w="9199880" h="4648200">
                  <a:moveTo>
                    <a:pt x="7050740" y="2049051"/>
                  </a:moveTo>
                  <a:lnTo>
                    <a:pt x="7025721" y="2049051"/>
                  </a:lnTo>
                </a:path>
                <a:path w="9199880" h="4648200">
                  <a:moveTo>
                    <a:pt x="7000702" y="2049051"/>
                  </a:moveTo>
                  <a:lnTo>
                    <a:pt x="6975747" y="2049051"/>
                  </a:lnTo>
                </a:path>
                <a:path w="9199880" h="4648200">
                  <a:moveTo>
                    <a:pt x="6950728" y="2049051"/>
                  </a:moveTo>
                  <a:lnTo>
                    <a:pt x="6925772" y="2049051"/>
                  </a:lnTo>
                </a:path>
                <a:path w="9199880" h="4648200">
                  <a:moveTo>
                    <a:pt x="6900753" y="2049051"/>
                  </a:moveTo>
                  <a:lnTo>
                    <a:pt x="6875798" y="2049051"/>
                  </a:lnTo>
                </a:path>
                <a:path w="9199880" h="4648200">
                  <a:moveTo>
                    <a:pt x="6850842" y="2049051"/>
                  </a:moveTo>
                  <a:lnTo>
                    <a:pt x="6825823" y="2049051"/>
                  </a:lnTo>
                </a:path>
                <a:path w="9199880" h="4648200">
                  <a:moveTo>
                    <a:pt x="6800804" y="2049051"/>
                  </a:moveTo>
                  <a:lnTo>
                    <a:pt x="6775785" y="2049051"/>
                  </a:lnTo>
                </a:path>
                <a:path w="9199880" h="4648200">
                  <a:moveTo>
                    <a:pt x="6750830" y="2049051"/>
                  </a:moveTo>
                  <a:lnTo>
                    <a:pt x="6725874" y="2049051"/>
                  </a:lnTo>
                </a:path>
                <a:path w="9199880" h="4648200">
                  <a:moveTo>
                    <a:pt x="6700855" y="2049051"/>
                  </a:moveTo>
                  <a:lnTo>
                    <a:pt x="6675900" y="2049051"/>
                  </a:lnTo>
                </a:path>
                <a:path w="9199880" h="4648200">
                  <a:moveTo>
                    <a:pt x="6650881" y="2049051"/>
                  </a:moveTo>
                  <a:lnTo>
                    <a:pt x="6625925" y="2049051"/>
                  </a:lnTo>
                </a:path>
                <a:path w="9199880" h="4648200">
                  <a:moveTo>
                    <a:pt x="6600906" y="2049051"/>
                  </a:moveTo>
                  <a:lnTo>
                    <a:pt x="6575887" y="2049051"/>
                  </a:lnTo>
                </a:path>
                <a:path w="9199880" h="4648200">
                  <a:moveTo>
                    <a:pt x="6550932" y="2049051"/>
                  </a:moveTo>
                  <a:lnTo>
                    <a:pt x="6525976" y="2049051"/>
                  </a:lnTo>
                </a:path>
                <a:path w="9199880" h="4648200">
                  <a:moveTo>
                    <a:pt x="6500957" y="2049051"/>
                  </a:moveTo>
                  <a:lnTo>
                    <a:pt x="6475938" y="2049051"/>
                  </a:lnTo>
                </a:path>
                <a:path w="9199880" h="4648200">
                  <a:moveTo>
                    <a:pt x="6450983" y="2049051"/>
                  </a:moveTo>
                  <a:lnTo>
                    <a:pt x="6426027" y="2049051"/>
                  </a:lnTo>
                </a:path>
                <a:path w="9199880" h="4648200">
                  <a:moveTo>
                    <a:pt x="6401008" y="2049051"/>
                  </a:moveTo>
                  <a:lnTo>
                    <a:pt x="6376053" y="2049051"/>
                  </a:lnTo>
                </a:path>
                <a:path w="9199880" h="4648200">
                  <a:moveTo>
                    <a:pt x="6351034" y="2049051"/>
                  </a:moveTo>
                  <a:lnTo>
                    <a:pt x="6345446" y="2049051"/>
                  </a:lnTo>
                </a:path>
                <a:path w="9199880" h="4648200">
                  <a:moveTo>
                    <a:pt x="8999809" y="2099032"/>
                  </a:moveTo>
                  <a:lnTo>
                    <a:pt x="8974790" y="2099032"/>
                  </a:lnTo>
                </a:path>
                <a:path w="9199880" h="4648200">
                  <a:moveTo>
                    <a:pt x="8949835" y="2099032"/>
                  </a:moveTo>
                  <a:lnTo>
                    <a:pt x="8924816" y="2099032"/>
                  </a:lnTo>
                </a:path>
                <a:path w="9199880" h="4648200">
                  <a:moveTo>
                    <a:pt x="8899860" y="2099032"/>
                  </a:moveTo>
                  <a:lnTo>
                    <a:pt x="8879042" y="2099034"/>
                  </a:lnTo>
                </a:path>
                <a:path w="9199880" h="4648200">
                  <a:moveTo>
                    <a:pt x="7300613" y="2099032"/>
                  </a:moveTo>
                  <a:lnTo>
                    <a:pt x="7275594" y="2099032"/>
                  </a:lnTo>
                </a:path>
                <a:path w="9199880" h="4648200">
                  <a:moveTo>
                    <a:pt x="7250638" y="2099032"/>
                  </a:moveTo>
                  <a:lnTo>
                    <a:pt x="7225619" y="2099032"/>
                  </a:lnTo>
                </a:path>
                <a:path w="9199880" h="4648200">
                  <a:moveTo>
                    <a:pt x="7200600" y="2099032"/>
                  </a:moveTo>
                  <a:lnTo>
                    <a:pt x="7175645" y="2099032"/>
                  </a:lnTo>
                </a:path>
                <a:path w="9199880" h="4648200">
                  <a:moveTo>
                    <a:pt x="7150626" y="2099032"/>
                  </a:moveTo>
                  <a:lnTo>
                    <a:pt x="7125670" y="2099032"/>
                  </a:lnTo>
                </a:path>
                <a:path w="9199880" h="4648200">
                  <a:moveTo>
                    <a:pt x="7100651" y="2099032"/>
                  </a:moveTo>
                  <a:lnTo>
                    <a:pt x="7075696" y="2099032"/>
                  </a:lnTo>
                </a:path>
                <a:path w="9199880" h="4648200">
                  <a:moveTo>
                    <a:pt x="7050740" y="2099032"/>
                  </a:moveTo>
                  <a:lnTo>
                    <a:pt x="7025721" y="2099032"/>
                  </a:lnTo>
                </a:path>
                <a:path w="9199880" h="4648200">
                  <a:moveTo>
                    <a:pt x="7000702" y="2099032"/>
                  </a:moveTo>
                  <a:lnTo>
                    <a:pt x="6975747" y="2099032"/>
                  </a:lnTo>
                </a:path>
                <a:path w="9199880" h="4648200">
                  <a:moveTo>
                    <a:pt x="6950728" y="2099032"/>
                  </a:moveTo>
                  <a:lnTo>
                    <a:pt x="6925772" y="2099032"/>
                  </a:lnTo>
                </a:path>
                <a:path w="9199880" h="4648200">
                  <a:moveTo>
                    <a:pt x="6900753" y="2099032"/>
                  </a:moveTo>
                  <a:lnTo>
                    <a:pt x="6875798" y="2099032"/>
                  </a:lnTo>
                </a:path>
                <a:path w="9199880" h="4648200">
                  <a:moveTo>
                    <a:pt x="6850842" y="2099032"/>
                  </a:moveTo>
                  <a:lnTo>
                    <a:pt x="6825823" y="2099032"/>
                  </a:lnTo>
                </a:path>
                <a:path w="9199880" h="4648200">
                  <a:moveTo>
                    <a:pt x="6800804" y="2099032"/>
                  </a:moveTo>
                  <a:lnTo>
                    <a:pt x="6775785" y="2099032"/>
                  </a:lnTo>
                </a:path>
                <a:path w="9199880" h="4648200">
                  <a:moveTo>
                    <a:pt x="6750830" y="2099032"/>
                  </a:moveTo>
                  <a:lnTo>
                    <a:pt x="6725874" y="2099032"/>
                  </a:lnTo>
                </a:path>
                <a:path w="9199880" h="4648200">
                  <a:moveTo>
                    <a:pt x="6700855" y="2099032"/>
                  </a:moveTo>
                  <a:lnTo>
                    <a:pt x="6675900" y="2099032"/>
                  </a:lnTo>
                </a:path>
                <a:path w="9199880" h="4648200">
                  <a:moveTo>
                    <a:pt x="6650881" y="2099032"/>
                  </a:moveTo>
                  <a:lnTo>
                    <a:pt x="6625925" y="2099032"/>
                  </a:lnTo>
                </a:path>
                <a:path w="9199880" h="4648200">
                  <a:moveTo>
                    <a:pt x="6600906" y="2099032"/>
                  </a:moveTo>
                  <a:lnTo>
                    <a:pt x="6575887" y="2099032"/>
                  </a:lnTo>
                </a:path>
                <a:path w="9199880" h="4648200">
                  <a:moveTo>
                    <a:pt x="6550932" y="2099032"/>
                  </a:moveTo>
                  <a:lnTo>
                    <a:pt x="6525976" y="2099032"/>
                  </a:lnTo>
                </a:path>
                <a:path w="9199880" h="4648200">
                  <a:moveTo>
                    <a:pt x="6500957" y="2099032"/>
                  </a:moveTo>
                  <a:lnTo>
                    <a:pt x="6475938" y="2099032"/>
                  </a:lnTo>
                </a:path>
                <a:path w="9199880" h="4648200">
                  <a:moveTo>
                    <a:pt x="6450983" y="2099032"/>
                  </a:moveTo>
                  <a:lnTo>
                    <a:pt x="6426027" y="2099032"/>
                  </a:lnTo>
                </a:path>
                <a:path w="9199880" h="4648200">
                  <a:moveTo>
                    <a:pt x="6401008" y="2099032"/>
                  </a:moveTo>
                  <a:lnTo>
                    <a:pt x="6376053" y="2099032"/>
                  </a:lnTo>
                </a:path>
                <a:path w="9199880" h="4648200">
                  <a:moveTo>
                    <a:pt x="6351034" y="2099032"/>
                  </a:moveTo>
                  <a:lnTo>
                    <a:pt x="6345446" y="2099032"/>
                  </a:lnTo>
                </a:path>
                <a:path w="9199880" h="4648200">
                  <a:moveTo>
                    <a:pt x="8996412" y="2148991"/>
                  </a:moveTo>
                  <a:lnTo>
                    <a:pt x="8974790" y="2148988"/>
                  </a:lnTo>
                </a:path>
                <a:path w="9199880" h="4648200">
                  <a:moveTo>
                    <a:pt x="8949835" y="2148988"/>
                  </a:moveTo>
                  <a:lnTo>
                    <a:pt x="8924816" y="2148988"/>
                  </a:lnTo>
                </a:path>
                <a:path w="9199880" h="4648200">
                  <a:moveTo>
                    <a:pt x="8899860" y="2148988"/>
                  </a:moveTo>
                  <a:lnTo>
                    <a:pt x="8874841" y="2148988"/>
                  </a:lnTo>
                </a:path>
                <a:path w="9199880" h="4648200">
                  <a:moveTo>
                    <a:pt x="7300613" y="2148988"/>
                  </a:moveTo>
                  <a:lnTo>
                    <a:pt x="7275594" y="2148988"/>
                  </a:lnTo>
                </a:path>
                <a:path w="9199880" h="4648200">
                  <a:moveTo>
                    <a:pt x="7250638" y="2148988"/>
                  </a:moveTo>
                  <a:lnTo>
                    <a:pt x="7225619" y="2148988"/>
                  </a:lnTo>
                </a:path>
                <a:path w="9199880" h="4648200">
                  <a:moveTo>
                    <a:pt x="7200600" y="2148988"/>
                  </a:moveTo>
                  <a:lnTo>
                    <a:pt x="7175645" y="2148988"/>
                  </a:lnTo>
                </a:path>
                <a:path w="9199880" h="4648200">
                  <a:moveTo>
                    <a:pt x="7150626" y="2148988"/>
                  </a:moveTo>
                  <a:lnTo>
                    <a:pt x="7125670" y="2148988"/>
                  </a:lnTo>
                </a:path>
                <a:path w="9199880" h="4648200">
                  <a:moveTo>
                    <a:pt x="7100651" y="2148988"/>
                  </a:moveTo>
                  <a:lnTo>
                    <a:pt x="7075696" y="2148988"/>
                  </a:lnTo>
                </a:path>
                <a:path w="9199880" h="4648200">
                  <a:moveTo>
                    <a:pt x="7050740" y="2148988"/>
                  </a:moveTo>
                  <a:lnTo>
                    <a:pt x="7025721" y="2148988"/>
                  </a:lnTo>
                </a:path>
                <a:path w="9199880" h="4648200">
                  <a:moveTo>
                    <a:pt x="7000702" y="2148988"/>
                  </a:moveTo>
                  <a:lnTo>
                    <a:pt x="6975747" y="2148988"/>
                  </a:lnTo>
                </a:path>
                <a:path w="9199880" h="4648200">
                  <a:moveTo>
                    <a:pt x="6950728" y="2148988"/>
                  </a:moveTo>
                  <a:lnTo>
                    <a:pt x="6925772" y="2148988"/>
                  </a:lnTo>
                </a:path>
                <a:path w="9199880" h="4648200">
                  <a:moveTo>
                    <a:pt x="6900753" y="2148988"/>
                  </a:moveTo>
                  <a:lnTo>
                    <a:pt x="6875798" y="2148988"/>
                  </a:lnTo>
                </a:path>
                <a:path w="9199880" h="4648200">
                  <a:moveTo>
                    <a:pt x="6850842" y="2148988"/>
                  </a:moveTo>
                  <a:lnTo>
                    <a:pt x="6825823" y="2148988"/>
                  </a:lnTo>
                </a:path>
                <a:path w="9199880" h="4648200">
                  <a:moveTo>
                    <a:pt x="6800804" y="2148988"/>
                  </a:moveTo>
                  <a:lnTo>
                    <a:pt x="6775785" y="2148988"/>
                  </a:lnTo>
                </a:path>
                <a:path w="9199880" h="4648200">
                  <a:moveTo>
                    <a:pt x="6750830" y="2148988"/>
                  </a:moveTo>
                  <a:lnTo>
                    <a:pt x="6725874" y="2148988"/>
                  </a:lnTo>
                </a:path>
                <a:path w="9199880" h="4648200">
                  <a:moveTo>
                    <a:pt x="6700855" y="2148988"/>
                  </a:moveTo>
                  <a:lnTo>
                    <a:pt x="6675900" y="2148988"/>
                  </a:lnTo>
                </a:path>
                <a:path w="9199880" h="4648200">
                  <a:moveTo>
                    <a:pt x="6650881" y="2148988"/>
                  </a:moveTo>
                  <a:lnTo>
                    <a:pt x="6625925" y="2148988"/>
                  </a:lnTo>
                </a:path>
                <a:path w="9199880" h="4648200">
                  <a:moveTo>
                    <a:pt x="6600906" y="2148988"/>
                  </a:moveTo>
                  <a:lnTo>
                    <a:pt x="6575887" y="2148988"/>
                  </a:lnTo>
                </a:path>
                <a:path w="9199880" h="4648200">
                  <a:moveTo>
                    <a:pt x="6550932" y="2148988"/>
                  </a:moveTo>
                  <a:lnTo>
                    <a:pt x="6525976" y="2148988"/>
                  </a:lnTo>
                </a:path>
                <a:path w="9199880" h="4648200">
                  <a:moveTo>
                    <a:pt x="6500957" y="2148988"/>
                  </a:moveTo>
                  <a:lnTo>
                    <a:pt x="6475938" y="2148988"/>
                  </a:lnTo>
                </a:path>
                <a:path w="9199880" h="4648200">
                  <a:moveTo>
                    <a:pt x="6450983" y="2148988"/>
                  </a:moveTo>
                  <a:lnTo>
                    <a:pt x="6426027" y="2148988"/>
                  </a:lnTo>
                </a:path>
                <a:path w="9199880" h="4648200">
                  <a:moveTo>
                    <a:pt x="6401008" y="2148988"/>
                  </a:moveTo>
                  <a:lnTo>
                    <a:pt x="6376053" y="2148988"/>
                  </a:lnTo>
                </a:path>
                <a:path w="9199880" h="4648200">
                  <a:moveTo>
                    <a:pt x="6351034" y="2148988"/>
                  </a:moveTo>
                  <a:lnTo>
                    <a:pt x="6345446" y="2148988"/>
                  </a:lnTo>
                </a:path>
                <a:path w="9199880" h="4648200">
                  <a:moveTo>
                    <a:pt x="8990551" y="2198970"/>
                  </a:moveTo>
                  <a:lnTo>
                    <a:pt x="8974790" y="2198969"/>
                  </a:lnTo>
                </a:path>
                <a:path w="9199880" h="4648200">
                  <a:moveTo>
                    <a:pt x="8949835" y="2198969"/>
                  </a:moveTo>
                  <a:lnTo>
                    <a:pt x="8924816" y="2198969"/>
                  </a:lnTo>
                </a:path>
                <a:path w="9199880" h="4648200">
                  <a:moveTo>
                    <a:pt x="8899860" y="2198969"/>
                  </a:moveTo>
                  <a:lnTo>
                    <a:pt x="8874841" y="2198969"/>
                  </a:lnTo>
                </a:path>
                <a:path w="9199880" h="4648200">
                  <a:moveTo>
                    <a:pt x="7300613" y="2198969"/>
                  </a:moveTo>
                  <a:lnTo>
                    <a:pt x="7275594" y="2198969"/>
                  </a:lnTo>
                </a:path>
                <a:path w="9199880" h="4648200">
                  <a:moveTo>
                    <a:pt x="7250638" y="2198969"/>
                  </a:moveTo>
                  <a:lnTo>
                    <a:pt x="7225619" y="2198969"/>
                  </a:lnTo>
                </a:path>
                <a:path w="9199880" h="4648200">
                  <a:moveTo>
                    <a:pt x="7200600" y="2198969"/>
                  </a:moveTo>
                  <a:lnTo>
                    <a:pt x="7175645" y="2198969"/>
                  </a:lnTo>
                </a:path>
                <a:path w="9199880" h="4648200">
                  <a:moveTo>
                    <a:pt x="7150626" y="2198969"/>
                  </a:moveTo>
                  <a:lnTo>
                    <a:pt x="7125670" y="2198969"/>
                  </a:lnTo>
                </a:path>
                <a:path w="9199880" h="4648200">
                  <a:moveTo>
                    <a:pt x="7100651" y="2198969"/>
                  </a:moveTo>
                  <a:lnTo>
                    <a:pt x="7075696" y="2198969"/>
                  </a:lnTo>
                </a:path>
                <a:path w="9199880" h="4648200">
                  <a:moveTo>
                    <a:pt x="7050740" y="2198969"/>
                  </a:moveTo>
                  <a:lnTo>
                    <a:pt x="7025721" y="2198969"/>
                  </a:lnTo>
                </a:path>
                <a:path w="9199880" h="4648200">
                  <a:moveTo>
                    <a:pt x="7000702" y="2198969"/>
                  </a:moveTo>
                  <a:lnTo>
                    <a:pt x="6975747" y="2198969"/>
                  </a:lnTo>
                </a:path>
                <a:path w="9199880" h="4648200">
                  <a:moveTo>
                    <a:pt x="6950728" y="2198969"/>
                  </a:moveTo>
                  <a:lnTo>
                    <a:pt x="6925772" y="2198969"/>
                  </a:lnTo>
                </a:path>
                <a:path w="9199880" h="4648200">
                  <a:moveTo>
                    <a:pt x="6900753" y="2198969"/>
                  </a:moveTo>
                  <a:lnTo>
                    <a:pt x="6875798" y="2198969"/>
                  </a:lnTo>
                </a:path>
                <a:path w="9199880" h="4648200">
                  <a:moveTo>
                    <a:pt x="6850842" y="2198969"/>
                  </a:moveTo>
                  <a:lnTo>
                    <a:pt x="6825823" y="2198969"/>
                  </a:lnTo>
                </a:path>
                <a:path w="9199880" h="4648200">
                  <a:moveTo>
                    <a:pt x="6800804" y="2198969"/>
                  </a:moveTo>
                  <a:lnTo>
                    <a:pt x="6775785" y="2198969"/>
                  </a:lnTo>
                </a:path>
                <a:path w="9199880" h="4648200">
                  <a:moveTo>
                    <a:pt x="6750830" y="2198969"/>
                  </a:moveTo>
                  <a:lnTo>
                    <a:pt x="6725874" y="2198969"/>
                  </a:lnTo>
                </a:path>
                <a:path w="9199880" h="4648200">
                  <a:moveTo>
                    <a:pt x="6700855" y="2198969"/>
                  </a:moveTo>
                  <a:lnTo>
                    <a:pt x="6675900" y="2198969"/>
                  </a:lnTo>
                </a:path>
                <a:path w="9199880" h="4648200">
                  <a:moveTo>
                    <a:pt x="6650881" y="2198969"/>
                  </a:moveTo>
                  <a:lnTo>
                    <a:pt x="6625925" y="2198969"/>
                  </a:lnTo>
                </a:path>
                <a:path w="9199880" h="4648200">
                  <a:moveTo>
                    <a:pt x="6600906" y="2198969"/>
                  </a:moveTo>
                  <a:lnTo>
                    <a:pt x="6575887" y="2198969"/>
                  </a:lnTo>
                </a:path>
                <a:path w="9199880" h="4648200">
                  <a:moveTo>
                    <a:pt x="6550932" y="2198969"/>
                  </a:moveTo>
                  <a:lnTo>
                    <a:pt x="6525976" y="2198969"/>
                  </a:lnTo>
                </a:path>
                <a:path w="9199880" h="4648200">
                  <a:moveTo>
                    <a:pt x="6500957" y="2198969"/>
                  </a:moveTo>
                  <a:lnTo>
                    <a:pt x="6475938" y="2198969"/>
                  </a:lnTo>
                </a:path>
                <a:path w="9199880" h="4648200">
                  <a:moveTo>
                    <a:pt x="6450983" y="2198969"/>
                  </a:moveTo>
                  <a:lnTo>
                    <a:pt x="6426027" y="2198969"/>
                  </a:lnTo>
                </a:path>
                <a:path w="9199880" h="4648200">
                  <a:moveTo>
                    <a:pt x="6401008" y="2198969"/>
                  </a:moveTo>
                  <a:lnTo>
                    <a:pt x="6376053" y="2198969"/>
                  </a:lnTo>
                </a:path>
                <a:path w="9199880" h="4648200">
                  <a:moveTo>
                    <a:pt x="6351034" y="2198969"/>
                  </a:moveTo>
                  <a:lnTo>
                    <a:pt x="6345446" y="2198969"/>
                  </a:lnTo>
                </a:path>
                <a:path w="9199880" h="4648200">
                  <a:moveTo>
                    <a:pt x="8984686" y="2248974"/>
                  </a:moveTo>
                  <a:lnTo>
                    <a:pt x="8974790" y="2248975"/>
                  </a:lnTo>
                </a:path>
                <a:path w="9199880" h="4648200">
                  <a:moveTo>
                    <a:pt x="8949835" y="2248975"/>
                  </a:moveTo>
                  <a:lnTo>
                    <a:pt x="8924816" y="2248975"/>
                  </a:lnTo>
                </a:path>
                <a:path w="9199880" h="4648200">
                  <a:moveTo>
                    <a:pt x="8899860" y="2248975"/>
                  </a:moveTo>
                  <a:lnTo>
                    <a:pt x="8874841" y="2248975"/>
                  </a:lnTo>
                </a:path>
                <a:path w="9199880" h="4648200">
                  <a:moveTo>
                    <a:pt x="7300613" y="2248975"/>
                  </a:moveTo>
                  <a:lnTo>
                    <a:pt x="7275594" y="2248975"/>
                  </a:lnTo>
                </a:path>
                <a:path w="9199880" h="4648200">
                  <a:moveTo>
                    <a:pt x="7250638" y="2248975"/>
                  </a:moveTo>
                  <a:lnTo>
                    <a:pt x="7225619" y="2248975"/>
                  </a:lnTo>
                </a:path>
                <a:path w="9199880" h="4648200">
                  <a:moveTo>
                    <a:pt x="7200600" y="2248975"/>
                  </a:moveTo>
                  <a:lnTo>
                    <a:pt x="7175645" y="2248975"/>
                  </a:lnTo>
                </a:path>
                <a:path w="9199880" h="4648200">
                  <a:moveTo>
                    <a:pt x="7150626" y="2248975"/>
                  </a:moveTo>
                  <a:lnTo>
                    <a:pt x="7125670" y="2248975"/>
                  </a:lnTo>
                </a:path>
                <a:path w="9199880" h="4648200">
                  <a:moveTo>
                    <a:pt x="7100651" y="2248975"/>
                  </a:moveTo>
                  <a:lnTo>
                    <a:pt x="7075696" y="2248975"/>
                  </a:lnTo>
                </a:path>
                <a:path w="9199880" h="4648200">
                  <a:moveTo>
                    <a:pt x="7050740" y="2248975"/>
                  </a:moveTo>
                  <a:lnTo>
                    <a:pt x="7025721" y="2248975"/>
                  </a:lnTo>
                </a:path>
                <a:path w="9199880" h="4648200">
                  <a:moveTo>
                    <a:pt x="7000702" y="2248975"/>
                  </a:moveTo>
                  <a:lnTo>
                    <a:pt x="6975747" y="2248975"/>
                  </a:lnTo>
                </a:path>
                <a:path w="9199880" h="4648200">
                  <a:moveTo>
                    <a:pt x="6950728" y="2248975"/>
                  </a:moveTo>
                  <a:lnTo>
                    <a:pt x="6925772" y="2248975"/>
                  </a:lnTo>
                </a:path>
                <a:path w="9199880" h="4648200">
                  <a:moveTo>
                    <a:pt x="6900753" y="2248975"/>
                  </a:moveTo>
                  <a:lnTo>
                    <a:pt x="6875798" y="2248975"/>
                  </a:lnTo>
                </a:path>
                <a:path w="9199880" h="4648200">
                  <a:moveTo>
                    <a:pt x="6850842" y="2248975"/>
                  </a:moveTo>
                  <a:lnTo>
                    <a:pt x="6825823" y="2248975"/>
                  </a:lnTo>
                </a:path>
                <a:path w="9199880" h="4648200">
                  <a:moveTo>
                    <a:pt x="6800804" y="2248975"/>
                  </a:moveTo>
                  <a:lnTo>
                    <a:pt x="6775785" y="2248975"/>
                  </a:lnTo>
                </a:path>
                <a:path w="9199880" h="4648200">
                  <a:moveTo>
                    <a:pt x="6750830" y="2248975"/>
                  </a:moveTo>
                  <a:lnTo>
                    <a:pt x="6725874" y="2248975"/>
                  </a:lnTo>
                </a:path>
                <a:path w="9199880" h="4648200">
                  <a:moveTo>
                    <a:pt x="6700855" y="2248975"/>
                  </a:moveTo>
                  <a:lnTo>
                    <a:pt x="6675900" y="2248975"/>
                  </a:lnTo>
                </a:path>
                <a:path w="9199880" h="4648200">
                  <a:moveTo>
                    <a:pt x="6650881" y="2248975"/>
                  </a:moveTo>
                  <a:lnTo>
                    <a:pt x="6625925" y="2248975"/>
                  </a:lnTo>
                </a:path>
                <a:path w="9199880" h="4648200">
                  <a:moveTo>
                    <a:pt x="6600906" y="2248975"/>
                  </a:moveTo>
                  <a:lnTo>
                    <a:pt x="6575887" y="2248975"/>
                  </a:lnTo>
                </a:path>
                <a:path w="9199880" h="4648200">
                  <a:moveTo>
                    <a:pt x="6550932" y="2248975"/>
                  </a:moveTo>
                  <a:lnTo>
                    <a:pt x="6525976" y="2248975"/>
                  </a:lnTo>
                </a:path>
                <a:path w="9199880" h="4648200">
                  <a:moveTo>
                    <a:pt x="6500957" y="2248975"/>
                  </a:moveTo>
                  <a:lnTo>
                    <a:pt x="6475938" y="2248975"/>
                  </a:lnTo>
                </a:path>
                <a:path w="9199880" h="4648200">
                  <a:moveTo>
                    <a:pt x="6450983" y="2248975"/>
                  </a:moveTo>
                  <a:lnTo>
                    <a:pt x="6426027" y="2248975"/>
                  </a:lnTo>
                </a:path>
                <a:path w="9199880" h="4648200">
                  <a:moveTo>
                    <a:pt x="6401008" y="2248975"/>
                  </a:moveTo>
                  <a:lnTo>
                    <a:pt x="6376053" y="2248975"/>
                  </a:lnTo>
                </a:path>
                <a:path w="9199880" h="4648200">
                  <a:moveTo>
                    <a:pt x="6351034" y="2248975"/>
                  </a:moveTo>
                  <a:lnTo>
                    <a:pt x="6345446" y="2248975"/>
                  </a:lnTo>
                </a:path>
                <a:path w="9199880" h="4648200">
                  <a:moveTo>
                    <a:pt x="8978828" y="2298927"/>
                  </a:moveTo>
                  <a:lnTo>
                    <a:pt x="8974790" y="2298930"/>
                  </a:lnTo>
                </a:path>
                <a:path w="9199880" h="4648200">
                  <a:moveTo>
                    <a:pt x="8949835" y="2298930"/>
                  </a:moveTo>
                  <a:lnTo>
                    <a:pt x="8924816" y="2298930"/>
                  </a:lnTo>
                </a:path>
                <a:path w="9199880" h="4648200">
                  <a:moveTo>
                    <a:pt x="8899860" y="2298930"/>
                  </a:moveTo>
                  <a:lnTo>
                    <a:pt x="8874841" y="2298930"/>
                  </a:lnTo>
                </a:path>
                <a:path w="9199880" h="4648200">
                  <a:moveTo>
                    <a:pt x="7296468" y="2298928"/>
                  </a:moveTo>
                  <a:lnTo>
                    <a:pt x="7275594" y="2298930"/>
                  </a:lnTo>
                </a:path>
                <a:path w="9199880" h="4648200">
                  <a:moveTo>
                    <a:pt x="7250638" y="2298930"/>
                  </a:moveTo>
                  <a:lnTo>
                    <a:pt x="7225619" y="2298930"/>
                  </a:lnTo>
                </a:path>
                <a:path w="9199880" h="4648200">
                  <a:moveTo>
                    <a:pt x="7200600" y="2298930"/>
                  </a:moveTo>
                  <a:lnTo>
                    <a:pt x="7175645" y="2298930"/>
                  </a:lnTo>
                </a:path>
                <a:path w="9199880" h="4648200">
                  <a:moveTo>
                    <a:pt x="7150626" y="2298930"/>
                  </a:moveTo>
                  <a:lnTo>
                    <a:pt x="7125670" y="2298930"/>
                  </a:lnTo>
                </a:path>
                <a:path w="9199880" h="4648200">
                  <a:moveTo>
                    <a:pt x="7100651" y="2298930"/>
                  </a:moveTo>
                  <a:lnTo>
                    <a:pt x="7075696" y="2298930"/>
                  </a:lnTo>
                </a:path>
                <a:path w="9199880" h="4648200">
                  <a:moveTo>
                    <a:pt x="7050740" y="2298930"/>
                  </a:moveTo>
                  <a:lnTo>
                    <a:pt x="7025721" y="2298930"/>
                  </a:lnTo>
                </a:path>
                <a:path w="9199880" h="4648200">
                  <a:moveTo>
                    <a:pt x="7000702" y="2298930"/>
                  </a:moveTo>
                  <a:lnTo>
                    <a:pt x="6975747" y="2298930"/>
                  </a:lnTo>
                </a:path>
                <a:path w="9199880" h="4648200">
                  <a:moveTo>
                    <a:pt x="6950728" y="2298930"/>
                  </a:moveTo>
                  <a:lnTo>
                    <a:pt x="6925772" y="2298930"/>
                  </a:lnTo>
                </a:path>
                <a:path w="9199880" h="4648200">
                  <a:moveTo>
                    <a:pt x="6900753" y="2298930"/>
                  </a:moveTo>
                  <a:lnTo>
                    <a:pt x="6875798" y="2298930"/>
                  </a:lnTo>
                </a:path>
                <a:path w="9199880" h="4648200">
                  <a:moveTo>
                    <a:pt x="6850842" y="2298930"/>
                  </a:moveTo>
                  <a:lnTo>
                    <a:pt x="6825823" y="2298930"/>
                  </a:lnTo>
                </a:path>
                <a:path w="9199880" h="4648200">
                  <a:moveTo>
                    <a:pt x="6800804" y="2298930"/>
                  </a:moveTo>
                  <a:lnTo>
                    <a:pt x="6775785" y="2298930"/>
                  </a:lnTo>
                </a:path>
                <a:path w="9199880" h="4648200">
                  <a:moveTo>
                    <a:pt x="6750830" y="2298930"/>
                  </a:moveTo>
                  <a:lnTo>
                    <a:pt x="6725874" y="2298930"/>
                  </a:lnTo>
                </a:path>
                <a:path w="9199880" h="4648200">
                  <a:moveTo>
                    <a:pt x="6700855" y="2298930"/>
                  </a:moveTo>
                  <a:lnTo>
                    <a:pt x="6675900" y="2298930"/>
                  </a:lnTo>
                </a:path>
                <a:path w="9199880" h="4648200">
                  <a:moveTo>
                    <a:pt x="6650881" y="2298930"/>
                  </a:moveTo>
                  <a:lnTo>
                    <a:pt x="6625925" y="2298930"/>
                  </a:lnTo>
                </a:path>
                <a:path w="9199880" h="4648200">
                  <a:moveTo>
                    <a:pt x="6600906" y="2298930"/>
                  </a:moveTo>
                  <a:lnTo>
                    <a:pt x="6575887" y="2298930"/>
                  </a:lnTo>
                </a:path>
                <a:path w="9199880" h="4648200">
                  <a:moveTo>
                    <a:pt x="6550932" y="2298930"/>
                  </a:moveTo>
                  <a:lnTo>
                    <a:pt x="6525976" y="2298930"/>
                  </a:lnTo>
                </a:path>
                <a:path w="9199880" h="4648200">
                  <a:moveTo>
                    <a:pt x="6500957" y="2298930"/>
                  </a:moveTo>
                  <a:lnTo>
                    <a:pt x="6475938" y="2298930"/>
                  </a:lnTo>
                </a:path>
                <a:path w="9199880" h="4648200">
                  <a:moveTo>
                    <a:pt x="6450983" y="2298930"/>
                  </a:moveTo>
                  <a:lnTo>
                    <a:pt x="6426027" y="2298930"/>
                  </a:lnTo>
                </a:path>
                <a:path w="9199880" h="4648200">
                  <a:moveTo>
                    <a:pt x="6401008" y="2298930"/>
                  </a:moveTo>
                  <a:lnTo>
                    <a:pt x="6376053" y="2298930"/>
                  </a:lnTo>
                </a:path>
                <a:path w="9199880" h="4648200">
                  <a:moveTo>
                    <a:pt x="6351034" y="2298930"/>
                  </a:moveTo>
                  <a:lnTo>
                    <a:pt x="6345446" y="2298930"/>
                  </a:lnTo>
                </a:path>
                <a:path w="9199880" h="4648200">
                  <a:moveTo>
                    <a:pt x="8949835" y="2348892"/>
                  </a:moveTo>
                  <a:lnTo>
                    <a:pt x="8924816" y="2348892"/>
                  </a:lnTo>
                </a:path>
                <a:path w="9199880" h="4648200">
                  <a:moveTo>
                    <a:pt x="8899860" y="2348892"/>
                  </a:moveTo>
                  <a:lnTo>
                    <a:pt x="8874841" y="2348892"/>
                  </a:lnTo>
                </a:path>
                <a:path w="9199880" h="4648200">
                  <a:moveTo>
                    <a:pt x="8849822" y="2348892"/>
                  </a:moveTo>
                  <a:lnTo>
                    <a:pt x="8847332" y="2348890"/>
                  </a:lnTo>
                </a:path>
                <a:path w="9199880" h="4648200">
                  <a:moveTo>
                    <a:pt x="7290152" y="2348886"/>
                  </a:moveTo>
                  <a:lnTo>
                    <a:pt x="7275594" y="2348892"/>
                  </a:lnTo>
                </a:path>
                <a:path w="9199880" h="4648200">
                  <a:moveTo>
                    <a:pt x="7250638" y="2348892"/>
                  </a:moveTo>
                  <a:lnTo>
                    <a:pt x="7225619" y="2348892"/>
                  </a:lnTo>
                </a:path>
                <a:path w="9199880" h="4648200">
                  <a:moveTo>
                    <a:pt x="7200600" y="2348892"/>
                  </a:moveTo>
                  <a:lnTo>
                    <a:pt x="7175645" y="2348892"/>
                  </a:lnTo>
                </a:path>
                <a:path w="9199880" h="4648200">
                  <a:moveTo>
                    <a:pt x="7150626" y="2348892"/>
                  </a:moveTo>
                  <a:lnTo>
                    <a:pt x="7125670" y="2348892"/>
                  </a:lnTo>
                </a:path>
                <a:path w="9199880" h="4648200">
                  <a:moveTo>
                    <a:pt x="7100651" y="2348892"/>
                  </a:moveTo>
                  <a:lnTo>
                    <a:pt x="7075696" y="2348892"/>
                  </a:lnTo>
                </a:path>
                <a:path w="9199880" h="4648200">
                  <a:moveTo>
                    <a:pt x="7050740" y="2348892"/>
                  </a:moveTo>
                  <a:lnTo>
                    <a:pt x="7025721" y="2348892"/>
                  </a:lnTo>
                </a:path>
                <a:path w="9199880" h="4648200">
                  <a:moveTo>
                    <a:pt x="7000702" y="2348892"/>
                  </a:moveTo>
                  <a:lnTo>
                    <a:pt x="6975747" y="2348892"/>
                  </a:lnTo>
                </a:path>
                <a:path w="9199880" h="4648200">
                  <a:moveTo>
                    <a:pt x="6950728" y="2348892"/>
                  </a:moveTo>
                  <a:lnTo>
                    <a:pt x="6925772" y="2348892"/>
                  </a:lnTo>
                </a:path>
                <a:path w="9199880" h="4648200">
                  <a:moveTo>
                    <a:pt x="6900753" y="2348892"/>
                  </a:moveTo>
                  <a:lnTo>
                    <a:pt x="6875798" y="2348892"/>
                  </a:lnTo>
                </a:path>
                <a:path w="9199880" h="4648200">
                  <a:moveTo>
                    <a:pt x="6850842" y="2348892"/>
                  </a:moveTo>
                  <a:lnTo>
                    <a:pt x="6825823" y="2348892"/>
                  </a:lnTo>
                </a:path>
                <a:path w="9199880" h="4648200">
                  <a:moveTo>
                    <a:pt x="6800804" y="2348892"/>
                  </a:moveTo>
                  <a:lnTo>
                    <a:pt x="6775785" y="2348892"/>
                  </a:lnTo>
                </a:path>
                <a:path w="9199880" h="4648200">
                  <a:moveTo>
                    <a:pt x="6750830" y="2348892"/>
                  </a:moveTo>
                  <a:lnTo>
                    <a:pt x="6725874" y="2348892"/>
                  </a:lnTo>
                </a:path>
                <a:path w="9199880" h="4648200">
                  <a:moveTo>
                    <a:pt x="6700855" y="2348892"/>
                  </a:moveTo>
                  <a:lnTo>
                    <a:pt x="6675900" y="2348892"/>
                  </a:lnTo>
                </a:path>
                <a:path w="9199880" h="4648200">
                  <a:moveTo>
                    <a:pt x="6650881" y="2348892"/>
                  </a:moveTo>
                  <a:lnTo>
                    <a:pt x="6625925" y="2348892"/>
                  </a:lnTo>
                </a:path>
                <a:path w="9199880" h="4648200">
                  <a:moveTo>
                    <a:pt x="6600906" y="2348892"/>
                  </a:moveTo>
                  <a:lnTo>
                    <a:pt x="6575887" y="2348892"/>
                  </a:lnTo>
                </a:path>
                <a:path w="9199880" h="4648200">
                  <a:moveTo>
                    <a:pt x="6550932" y="2348892"/>
                  </a:moveTo>
                  <a:lnTo>
                    <a:pt x="6525976" y="2348892"/>
                  </a:lnTo>
                </a:path>
                <a:path w="9199880" h="4648200">
                  <a:moveTo>
                    <a:pt x="6500957" y="2348892"/>
                  </a:moveTo>
                  <a:lnTo>
                    <a:pt x="6475938" y="2348892"/>
                  </a:lnTo>
                </a:path>
                <a:path w="9199880" h="4648200">
                  <a:moveTo>
                    <a:pt x="6450983" y="2348892"/>
                  </a:moveTo>
                  <a:lnTo>
                    <a:pt x="6426027" y="2348892"/>
                  </a:lnTo>
                </a:path>
                <a:path w="9199880" h="4648200">
                  <a:moveTo>
                    <a:pt x="6401008" y="2348892"/>
                  </a:moveTo>
                  <a:lnTo>
                    <a:pt x="6376053" y="2348892"/>
                  </a:lnTo>
                </a:path>
                <a:path w="9199880" h="4648200">
                  <a:moveTo>
                    <a:pt x="6351034" y="2348892"/>
                  </a:moveTo>
                  <a:lnTo>
                    <a:pt x="6345446" y="2348892"/>
                  </a:lnTo>
                </a:path>
                <a:path w="9199880" h="4648200">
                  <a:moveTo>
                    <a:pt x="8949835" y="2398873"/>
                  </a:moveTo>
                  <a:lnTo>
                    <a:pt x="8924816" y="2398873"/>
                  </a:lnTo>
                </a:path>
                <a:path w="9199880" h="4648200">
                  <a:moveTo>
                    <a:pt x="8899860" y="2398873"/>
                  </a:moveTo>
                  <a:lnTo>
                    <a:pt x="8874841" y="2398873"/>
                  </a:lnTo>
                </a:path>
                <a:path w="9199880" h="4648200">
                  <a:moveTo>
                    <a:pt x="8849822" y="2398873"/>
                  </a:moveTo>
                  <a:lnTo>
                    <a:pt x="8840989" y="2398872"/>
                  </a:lnTo>
                </a:path>
                <a:path w="9199880" h="4648200">
                  <a:moveTo>
                    <a:pt x="7283831" y="2398871"/>
                  </a:moveTo>
                  <a:lnTo>
                    <a:pt x="7275594" y="2398873"/>
                  </a:lnTo>
                </a:path>
                <a:path w="9199880" h="4648200">
                  <a:moveTo>
                    <a:pt x="7250638" y="2398873"/>
                  </a:moveTo>
                  <a:lnTo>
                    <a:pt x="7225619" y="2398873"/>
                  </a:lnTo>
                </a:path>
                <a:path w="9199880" h="4648200">
                  <a:moveTo>
                    <a:pt x="7200600" y="2398873"/>
                  </a:moveTo>
                  <a:lnTo>
                    <a:pt x="7175645" y="2398873"/>
                  </a:lnTo>
                </a:path>
                <a:path w="9199880" h="4648200">
                  <a:moveTo>
                    <a:pt x="7150626" y="2398873"/>
                  </a:moveTo>
                  <a:lnTo>
                    <a:pt x="7125670" y="2398873"/>
                  </a:lnTo>
                </a:path>
                <a:path w="9199880" h="4648200">
                  <a:moveTo>
                    <a:pt x="7100651" y="2398873"/>
                  </a:moveTo>
                  <a:lnTo>
                    <a:pt x="7075696" y="2398873"/>
                  </a:lnTo>
                </a:path>
                <a:path w="9199880" h="4648200">
                  <a:moveTo>
                    <a:pt x="7050740" y="2398873"/>
                  </a:moveTo>
                  <a:lnTo>
                    <a:pt x="7025721" y="2398873"/>
                  </a:lnTo>
                </a:path>
                <a:path w="9199880" h="4648200">
                  <a:moveTo>
                    <a:pt x="7000702" y="2398873"/>
                  </a:moveTo>
                  <a:lnTo>
                    <a:pt x="6975747" y="2398873"/>
                  </a:lnTo>
                </a:path>
                <a:path w="9199880" h="4648200">
                  <a:moveTo>
                    <a:pt x="6950728" y="2398873"/>
                  </a:moveTo>
                  <a:lnTo>
                    <a:pt x="6925772" y="2398873"/>
                  </a:lnTo>
                </a:path>
                <a:path w="9199880" h="4648200">
                  <a:moveTo>
                    <a:pt x="6900753" y="2398873"/>
                  </a:moveTo>
                  <a:lnTo>
                    <a:pt x="6875798" y="2398873"/>
                  </a:lnTo>
                </a:path>
                <a:path w="9199880" h="4648200">
                  <a:moveTo>
                    <a:pt x="6850842" y="2398873"/>
                  </a:moveTo>
                  <a:lnTo>
                    <a:pt x="6825823" y="2398873"/>
                  </a:lnTo>
                </a:path>
                <a:path w="9199880" h="4648200">
                  <a:moveTo>
                    <a:pt x="6800804" y="2398873"/>
                  </a:moveTo>
                  <a:lnTo>
                    <a:pt x="6775785" y="2398873"/>
                  </a:lnTo>
                </a:path>
                <a:path w="9199880" h="4648200">
                  <a:moveTo>
                    <a:pt x="6750830" y="2398873"/>
                  </a:moveTo>
                  <a:lnTo>
                    <a:pt x="6725874" y="2398873"/>
                  </a:lnTo>
                </a:path>
                <a:path w="9199880" h="4648200">
                  <a:moveTo>
                    <a:pt x="6700855" y="2398873"/>
                  </a:moveTo>
                  <a:lnTo>
                    <a:pt x="6675900" y="2398873"/>
                  </a:lnTo>
                </a:path>
                <a:path w="9199880" h="4648200">
                  <a:moveTo>
                    <a:pt x="6650881" y="2398873"/>
                  </a:moveTo>
                  <a:lnTo>
                    <a:pt x="6625925" y="2398873"/>
                  </a:lnTo>
                </a:path>
                <a:path w="9199880" h="4648200">
                  <a:moveTo>
                    <a:pt x="6600906" y="2398873"/>
                  </a:moveTo>
                  <a:lnTo>
                    <a:pt x="6575887" y="2398873"/>
                  </a:lnTo>
                </a:path>
                <a:path w="9199880" h="4648200">
                  <a:moveTo>
                    <a:pt x="6550932" y="2398873"/>
                  </a:moveTo>
                  <a:lnTo>
                    <a:pt x="6525976" y="2398873"/>
                  </a:lnTo>
                </a:path>
                <a:path w="9199880" h="4648200">
                  <a:moveTo>
                    <a:pt x="6500957" y="2398873"/>
                  </a:moveTo>
                  <a:lnTo>
                    <a:pt x="6475938" y="2398873"/>
                  </a:lnTo>
                </a:path>
                <a:path w="9199880" h="4648200">
                  <a:moveTo>
                    <a:pt x="6450983" y="2398873"/>
                  </a:moveTo>
                  <a:lnTo>
                    <a:pt x="6426027" y="2398873"/>
                  </a:lnTo>
                </a:path>
                <a:path w="9199880" h="4648200">
                  <a:moveTo>
                    <a:pt x="6401008" y="2398873"/>
                  </a:moveTo>
                  <a:lnTo>
                    <a:pt x="6376053" y="2398873"/>
                  </a:lnTo>
                </a:path>
                <a:path w="9199880" h="4648200">
                  <a:moveTo>
                    <a:pt x="6351034" y="2398873"/>
                  </a:moveTo>
                  <a:lnTo>
                    <a:pt x="6345446" y="2398873"/>
                  </a:lnTo>
                </a:path>
                <a:path w="9199880" h="4648200">
                  <a:moveTo>
                    <a:pt x="8949835" y="2448879"/>
                  </a:moveTo>
                  <a:lnTo>
                    <a:pt x="8924816" y="2448879"/>
                  </a:lnTo>
                </a:path>
                <a:path w="9199880" h="4648200">
                  <a:moveTo>
                    <a:pt x="8899860" y="2448879"/>
                  </a:moveTo>
                  <a:lnTo>
                    <a:pt x="8874841" y="2448879"/>
                  </a:lnTo>
                </a:path>
                <a:path w="9199880" h="4648200">
                  <a:moveTo>
                    <a:pt x="8849822" y="2448879"/>
                  </a:moveTo>
                  <a:lnTo>
                    <a:pt x="8834643" y="2448879"/>
                  </a:lnTo>
                </a:path>
                <a:path w="9199880" h="4648200">
                  <a:moveTo>
                    <a:pt x="7277509" y="2448873"/>
                  </a:moveTo>
                  <a:lnTo>
                    <a:pt x="7275594" y="2448879"/>
                  </a:lnTo>
                </a:path>
                <a:path w="9199880" h="4648200">
                  <a:moveTo>
                    <a:pt x="7250638" y="2448879"/>
                  </a:moveTo>
                  <a:lnTo>
                    <a:pt x="7225619" y="2448879"/>
                  </a:lnTo>
                </a:path>
                <a:path w="9199880" h="4648200">
                  <a:moveTo>
                    <a:pt x="7200600" y="2448879"/>
                  </a:moveTo>
                  <a:lnTo>
                    <a:pt x="7175645" y="2448879"/>
                  </a:lnTo>
                </a:path>
                <a:path w="9199880" h="4648200">
                  <a:moveTo>
                    <a:pt x="7150626" y="2448879"/>
                  </a:moveTo>
                  <a:lnTo>
                    <a:pt x="7125670" y="2448879"/>
                  </a:lnTo>
                </a:path>
                <a:path w="9199880" h="4648200">
                  <a:moveTo>
                    <a:pt x="7100651" y="2448879"/>
                  </a:moveTo>
                  <a:lnTo>
                    <a:pt x="7075696" y="2448879"/>
                  </a:lnTo>
                </a:path>
                <a:path w="9199880" h="4648200">
                  <a:moveTo>
                    <a:pt x="7050740" y="2448879"/>
                  </a:moveTo>
                  <a:lnTo>
                    <a:pt x="7025721" y="2448879"/>
                  </a:lnTo>
                </a:path>
                <a:path w="9199880" h="4648200">
                  <a:moveTo>
                    <a:pt x="7000702" y="2448879"/>
                  </a:moveTo>
                  <a:lnTo>
                    <a:pt x="6975747" y="2448879"/>
                  </a:lnTo>
                </a:path>
                <a:path w="9199880" h="4648200">
                  <a:moveTo>
                    <a:pt x="6950728" y="2448879"/>
                  </a:moveTo>
                  <a:lnTo>
                    <a:pt x="6925772" y="2448879"/>
                  </a:lnTo>
                </a:path>
                <a:path w="9199880" h="4648200">
                  <a:moveTo>
                    <a:pt x="6900753" y="2448879"/>
                  </a:moveTo>
                  <a:lnTo>
                    <a:pt x="6875798" y="2448879"/>
                  </a:lnTo>
                </a:path>
                <a:path w="9199880" h="4648200">
                  <a:moveTo>
                    <a:pt x="6850842" y="2448879"/>
                  </a:moveTo>
                  <a:lnTo>
                    <a:pt x="6825823" y="2448879"/>
                  </a:lnTo>
                </a:path>
                <a:path w="9199880" h="4648200">
                  <a:moveTo>
                    <a:pt x="6800804" y="2448879"/>
                  </a:moveTo>
                  <a:lnTo>
                    <a:pt x="6775785" y="2448879"/>
                  </a:lnTo>
                </a:path>
                <a:path w="9199880" h="4648200">
                  <a:moveTo>
                    <a:pt x="6750830" y="2448879"/>
                  </a:moveTo>
                  <a:lnTo>
                    <a:pt x="6725874" y="2448879"/>
                  </a:lnTo>
                </a:path>
                <a:path w="9199880" h="4648200">
                  <a:moveTo>
                    <a:pt x="6700855" y="2448879"/>
                  </a:moveTo>
                  <a:lnTo>
                    <a:pt x="6675900" y="2448879"/>
                  </a:lnTo>
                </a:path>
                <a:path w="9199880" h="4648200">
                  <a:moveTo>
                    <a:pt x="6650881" y="2448879"/>
                  </a:moveTo>
                  <a:lnTo>
                    <a:pt x="6625925" y="2448879"/>
                  </a:lnTo>
                </a:path>
                <a:path w="9199880" h="4648200">
                  <a:moveTo>
                    <a:pt x="6600906" y="2448879"/>
                  </a:moveTo>
                  <a:lnTo>
                    <a:pt x="6575887" y="2448879"/>
                  </a:lnTo>
                </a:path>
                <a:path w="9199880" h="4648200">
                  <a:moveTo>
                    <a:pt x="6550932" y="2448879"/>
                  </a:moveTo>
                  <a:lnTo>
                    <a:pt x="6525976" y="2448879"/>
                  </a:lnTo>
                </a:path>
                <a:path w="9199880" h="4648200">
                  <a:moveTo>
                    <a:pt x="6500957" y="2448879"/>
                  </a:moveTo>
                  <a:lnTo>
                    <a:pt x="6475938" y="2448879"/>
                  </a:lnTo>
                </a:path>
                <a:path w="9199880" h="4648200">
                  <a:moveTo>
                    <a:pt x="6450983" y="2448879"/>
                  </a:moveTo>
                  <a:lnTo>
                    <a:pt x="6426027" y="2448879"/>
                  </a:lnTo>
                </a:path>
                <a:path w="9199880" h="4648200">
                  <a:moveTo>
                    <a:pt x="6401008" y="2448879"/>
                  </a:moveTo>
                  <a:lnTo>
                    <a:pt x="6376053" y="2448879"/>
                  </a:lnTo>
                </a:path>
                <a:path w="9199880" h="4648200">
                  <a:moveTo>
                    <a:pt x="6351034" y="2448879"/>
                  </a:moveTo>
                  <a:lnTo>
                    <a:pt x="6345446" y="2448879"/>
                  </a:lnTo>
                </a:path>
                <a:path w="9199880" h="4648200">
                  <a:moveTo>
                    <a:pt x="8949835" y="2498835"/>
                  </a:moveTo>
                  <a:lnTo>
                    <a:pt x="8924816" y="2498835"/>
                  </a:lnTo>
                </a:path>
                <a:path w="9199880" h="4648200">
                  <a:moveTo>
                    <a:pt x="8899860" y="2498835"/>
                  </a:moveTo>
                  <a:lnTo>
                    <a:pt x="8874841" y="2498835"/>
                  </a:lnTo>
                </a:path>
                <a:path w="9199880" h="4648200">
                  <a:moveTo>
                    <a:pt x="8849822" y="2498835"/>
                  </a:moveTo>
                  <a:lnTo>
                    <a:pt x="8828302" y="2498836"/>
                  </a:lnTo>
                </a:path>
                <a:path w="9199880" h="4648200">
                  <a:moveTo>
                    <a:pt x="7250638" y="2498835"/>
                  </a:moveTo>
                  <a:lnTo>
                    <a:pt x="7225619" y="2498835"/>
                  </a:lnTo>
                </a:path>
                <a:path w="9199880" h="4648200">
                  <a:moveTo>
                    <a:pt x="7200600" y="2498835"/>
                  </a:moveTo>
                  <a:lnTo>
                    <a:pt x="7175645" y="2498835"/>
                  </a:lnTo>
                </a:path>
                <a:path w="9199880" h="4648200">
                  <a:moveTo>
                    <a:pt x="7150626" y="2498835"/>
                  </a:moveTo>
                  <a:lnTo>
                    <a:pt x="7125670" y="2498835"/>
                  </a:lnTo>
                </a:path>
                <a:path w="9199880" h="4648200">
                  <a:moveTo>
                    <a:pt x="7100651" y="2498835"/>
                  </a:moveTo>
                  <a:lnTo>
                    <a:pt x="7075696" y="2498835"/>
                  </a:lnTo>
                </a:path>
                <a:path w="9199880" h="4648200">
                  <a:moveTo>
                    <a:pt x="7050740" y="2498835"/>
                  </a:moveTo>
                  <a:lnTo>
                    <a:pt x="7025721" y="2498835"/>
                  </a:lnTo>
                </a:path>
                <a:path w="9199880" h="4648200">
                  <a:moveTo>
                    <a:pt x="7000702" y="2498835"/>
                  </a:moveTo>
                  <a:lnTo>
                    <a:pt x="6975747" y="2498835"/>
                  </a:lnTo>
                </a:path>
                <a:path w="9199880" h="4648200">
                  <a:moveTo>
                    <a:pt x="6950728" y="2498835"/>
                  </a:moveTo>
                  <a:lnTo>
                    <a:pt x="6925772" y="2498835"/>
                  </a:lnTo>
                </a:path>
                <a:path w="9199880" h="4648200">
                  <a:moveTo>
                    <a:pt x="6900753" y="2498835"/>
                  </a:moveTo>
                  <a:lnTo>
                    <a:pt x="6875798" y="2498835"/>
                  </a:lnTo>
                </a:path>
                <a:path w="9199880" h="4648200">
                  <a:moveTo>
                    <a:pt x="6850842" y="2498835"/>
                  </a:moveTo>
                  <a:lnTo>
                    <a:pt x="6825823" y="2498835"/>
                  </a:lnTo>
                </a:path>
                <a:path w="9199880" h="4648200">
                  <a:moveTo>
                    <a:pt x="6800804" y="2498835"/>
                  </a:moveTo>
                  <a:lnTo>
                    <a:pt x="6775785" y="2498835"/>
                  </a:lnTo>
                </a:path>
                <a:path w="9199880" h="4648200">
                  <a:moveTo>
                    <a:pt x="6750830" y="2498835"/>
                  </a:moveTo>
                  <a:lnTo>
                    <a:pt x="6725874" y="2498835"/>
                  </a:lnTo>
                </a:path>
                <a:path w="9199880" h="4648200">
                  <a:moveTo>
                    <a:pt x="6700855" y="2498835"/>
                  </a:moveTo>
                  <a:lnTo>
                    <a:pt x="6675900" y="2498835"/>
                  </a:lnTo>
                </a:path>
                <a:path w="9199880" h="4648200">
                  <a:moveTo>
                    <a:pt x="6650881" y="2498835"/>
                  </a:moveTo>
                  <a:lnTo>
                    <a:pt x="6625925" y="2498835"/>
                  </a:lnTo>
                </a:path>
                <a:path w="9199880" h="4648200">
                  <a:moveTo>
                    <a:pt x="6600906" y="2498835"/>
                  </a:moveTo>
                  <a:lnTo>
                    <a:pt x="6575887" y="2498835"/>
                  </a:lnTo>
                </a:path>
                <a:path w="9199880" h="4648200">
                  <a:moveTo>
                    <a:pt x="6550932" y="2498835"/>
                  </a:moveTo>
                  <a:lnTo>
                    <a:pt x="6525976" y="2498835"/>
                  </a:lnTo>
                </a:path>
                <a:path w="9199880" h="4648200">
                  <a:moveTo>
                    <a:pt x="6500957" y="2498835"/>
                  </a:moveTo>
                  <a:lnTo>
                    <a:pt x="6475938" y="2498835"/>
                  </a:lnTo>
                </a:path>
                <a:path w="9199880" h="4648200">
                  <a:moveTo>
                    <a:pt x="6450983" y="2498835"/>
                  </a:moveTo>
                  <a:lnTo>
                    <a:pt x="6426027" y="2498835"/>
                  </a:lnTo>
                </a:path>
                <a:path w="9199880" h="4648200">
                  <a:moveTo>
                    <a:pt x="6401008" y="2498835"/>
                  </a:moveTo>
                  <a:lnTo>
                    <a:pt x="6376053" y="2498835"/>
                  </a:lnTo>
                </a:path>
                <a:path w="9199880" h="4648200">
                  <a:moveTo>
                    <a:pt x="6351034" y="2498835"/>
                  </a:moveTo>
                  <a:lnTo>
                    <a:pt x="6345446" y="2498835"/>
                  </a:lnTo>
                </a:path>
                <a:path w="9199880" h="4648200">
                  <a:moveTo>
                    <a:pt x="8949523" y="2548816"/>
                  </a:moveTo>
                  <a:lnTo>
                    <a:pt x="8924816" y="2548816"/>
                  </a:lnTo>
                </a:path>
                <a:path w="9199880" h="4648200">
                  <a:moveTo>
                    <a:pt x="8899860" y="2548816"/>
                  </a:moveTo>
                  <a:lnTo>
                    <a:pt x="8874841" y="2548816"/>
                  </a:lnTo>
                </a:path>
                <a:path w="9199880" h="4648200">
                  <a:moveTo>
                    <a:pt x="8849822" y="2548816"/>
                  </a:moveTo>
                  <a:lnTo>
                    <a:pt x="8824867" y="2548816"/>
                  </a:lnTo>
                </a:path>
                <a:path w="9199880" h="4648200">
                  <a:moveTo>
                    <a:pt x="7250638" y="2548816"/>
                  </a:moveTo>
                  <a:lnTo>
                    <a:pt x="7225619" y="2548816"/>
                  </a:lnTo>
                </a:path>
                <a:path w="9199880" h="4648200">
                  <a:moveTo>
                    <a:pt x="7200600" y="2548816"/>
                  </a:moveTo>
                  <a:lnTo>
                    <a:pt x="7175645" y="2548816"/>
                  </a:lnTo>
                </a:path>
                <a:path w="9199880" h="4648200">
                  <a:moveTo>
                    <a:pt x="7150626" y="2548816"/>
                  </a:moveTo>
                  <a:lnTo>
                    <a:pt x="7125670" y="2548816"/>
                  </a:lnTo>
                </a:path>
                <a:path w="9199880" h="4648200">
                  <a:moveTo>
                    <a:pt x="7100651" y="2548816"/>
                  </a:moveTo>
                  <a:lnTo>
                    <a:pt x="7075696" y="2548816"/>
                  </a:lnTo>
                </a:path>
                <a:path w="9199880" h="4648200">
                  <a:moveTo>
                    <a:pt x="7050740" y="2548816"/>
                  </a:moveTo>
                  <a:lnTo>
                    <a:pt x="7025721" y="2548816"/>
                  </a:lnTo>
                </a:path>
                <a:path w="9199880" h="4648200">
                  <a:moveTo>
                    <a:pt x="7000702" y="2548816"/>
                  </a:moveTo>
                  <a:lnTo>
                    <a:pt x="6975747" y="2548816"/>
                  </a:lnTo>
                </a:path>
                <a:path w="9199880" h="4648200">
                  <a:moveTo>
                    <a:pt x="6950728" y="2548816"/>
                  </a:moveTo>
                  <a:lnTo>
                    <a:pt x="6925772" y="2548816"/>
                  </a:lnTo>
                </a:path>
                <a:path w="9199880" h="4648200">
                  <a:moveTo>
                    <a:pt x="6900753" y="2548816"/>
                  </a:moveTo>
                  <a:lnTo>
                    <a:pt x="6875798" y="2548816"/>
                  </a:lnTo>
                </a:path>
                <a:path w="9199880" h="4648200">
                  <a:moveTo>
                    <a:pt x="6850842" y="2548816"/>
                  </a:moveTo>
                  <a:lnTo>
                    <a:pt x="6825823" y="2548816"/>
                  </a:lnTo>
                </a:path>
                <a:path w="9199880" h="4648200">
                  <a:moveTo>
                    <a:pt x="6800804" y="2548816"/>
                  </a:moveTo>
                  <a:lnTo>
                    <a:pt x="6775785" y="2548816"/>
                  </a:lnTo>
                </a:path>
                <a:path w="9199880" h="4648200">
                  <a:moveTo>
                    <a:pt x="6750830" y="2548816"/>
                  </a:moveTo>
                  <a:lnTo>
                    <a:pt x="6725874" y="2548816"/>
                  </a:lnTo>
                </a:path>
                <a:path w="9199880" h="4648200">
                  <a:moveTo>
                    <a:pt x="6700855" y="2548816"/>
                  </a:moveTo>
                  <a:lnTo>
                    <a:pt x="6675900" y="2548816"/>
                  </a:lnTo>
                </a:path>
                <a:path w="9199880" h="4648200">
                  <a:moveTo>
                    <a:pt x="6650881" y="2548816"/>
                  </a:moveTo>
                  <a:lnTo>
                    <a:pt x="6625925" y="2548816"/>
                  </a:lnTo>
                </a:path>
                <a:path w="9199880" h="4648200">
                  <a:moveTo>
                    <a:pt x="6600906" y="2548816"/>
                  </a:moveTo>
                  <a:lnTo>
                    <a:pt x="6575887" y="2548816"/>
                  </a:lnTo>
                </a:path>
                <a:path w="9199880" h="4648200">
                  <a:moveTo>
                    <a:pt x="6550932" y="2548816"/>
                  </a:moveTo>
                  <a:lnTo>
                    <a:pt x="6525976" y="2548816"/>
                  </a:lnTo>
                </a:path>
                <a:path w="9199880" h="4648200">
                  <a:moveTo>
                    <a:pt x="6500957" y="2548816"/>
                  </a:moveTo>
                  <a:lnTo>
                    <a:pt x="6475938" y="2548816"/>
                  </a:lnTo>
                </a:path>
                <a:path w="9199880" h="4648200">
                  <a:moveTo>
                    <a:pt x="6450983" y="2548816"/>
                  </a:moveTo>
                  <a:lnTo>
                    <a:pt x="6426027" y="2548816"/>
                  </a:lnTo>
                </a:path>
                <a:path w="9199880" h="4648200">
                  <a:moveTo>
                    <a:pt x="6401008" y="2548816"/>
                  </a:moveTo>
                  <a:lnTo>
                    <a:pt x="6376053" y="2548816"/>
                  </a:lnTo>
                </a:path>
                <a:path w="9199880" h="4648200">
                  <a:moveTo>
                    <a:pt x="6351034" y="2548816"/>
                  </a:moveTo>
                  <a:lnTo>
                    <a:pt x="6345446" y="2548816"/>
                  </a:lnTo>
                </a:path>
                <a:path w="9199880" h="4648200">
                  <a:moveTo>
                    <a:pt x="8943664" y="2598770"/>
                  </a:moveTo>
                  <a:lnTo>
                    <a:pt x="8924816" y="2598771"/>
                  </a:lnTo>
                </a:path>
                <a:path w="9199880" h="4648200">
                  <a:moveTo>
                    <a:pt x="8899860" y="2598771"/>
                  </a:moveTo>
                  <a:lnTo>
                    <a:pt x="8874841" y="2598771"/>
                  </a:lnTo>
                </a:path>
                <a:path w="9199880" h="4648200">
                  <a:moveTo>
                    <a:pt x="8849822" y="2598771"/>
                  </a:moveTo>
                  <a:lnTo>
                    <a:pt x="8824867" y="2598771"/>
                  </a:lnTo>
                </a:path>
                <a:path w="9199880" h="4648200">
                  <a:moveTo>
                    <a:pt x="7250638" y="2598771"/>
                  </a:moveTo>
                  <a:lnTo>
                    <a:pt x="7225619" y="2598771"/>
                  </a:lnTo>
                </a:path>
                <a:path w="9199880" h="4648200">
                  <a:moveTo>
                    <a:pt x="7200600" y="2598771"/>
                  </a:moveTo>
                  <a:lnTo>
                    <a:pt x="7175645" y="2598771"/>
                  </a:lnTo>
                </a:path>
                <a:path w="9199880" h="4648200">
                  <a:moveTo>
                    <a:pt x="7150626" y="2598771"/>
                  </a:moveTo>
                  <a:lnTo>
                    <a:pt x="7125670" y="2598771"/>
                  </a:lnTo>
                </a:path>
                <a:path w="9199880" h="4648200">
                  <a:moveTo>
                    <a:pt x="7100651" y="2598771"/>
                  </a:moveTo>
                  <a:lnTo>
                    <a:pt x="7075696" y="2598771"/>
                  </a:lnTo>
                </a:path>
                <a:path w="9199880" h="4648200">
                  <a:moveTo>
                    <a:pt x="7050740" y="2598771"/>
                  </a:moveTo>
                  <a:lnTo>
                    <a:pt x="7025721" y="2598771"/>
                  </a:lnTo>
                </a:path>
                <a:path w="9199880" h="4648200">
                  <a:moveTo>
                    <a:pt x="7000702" y="2598771"/>
                  </a:moveTo>
                  <a:lnTo>
                    <a:pt x="6975747" y="2598771"/>
                  </a:lnTo>
                </a:path>
                <a:path w="9199880" h="4648200">
                  <a:moveTo>
                    <a:pt x="6950728" y="2598771"/>
                  </a:moveTo>
                  <a:lnTo>
                    <a:pt x="6925772" y="2598771"/>
                  </a:lnTo>
                </a:path>
                <a:path w="9199880" h="4648200">
                  <a:moveTo>
                    <a:pt x="6900753" y="2598771"/>
                  </a:moveTo>
                  <a:lnTo>
                    <a:pt x="6875798" y="2598771"/>
                  </a:lnTo>
                </a:path>
                <a:path w="9199880" h="4648200">
                  <a:moveTo>
                    <a:pt x="6850842" y="2598771"/>
                  </a:moveTo>
                  <a:lnTo>
                    <a:pt x="6825823" y="2598771"/>
                  </a:lnTo>
                </a:path>
                <a:path w="9199880" h="4648200">
                  <a:moveTo>
                    <a:pt x="6800804" y="2598771"/>
                  </a:moveTo>
                  <a:lnTo>
                    <a:pt x="6775785" y="2598771"/>
                  </a:lnTo>
                </a:path>
                <a:path w="9199880" h="4648200">
                  <a:moveTo>
                    <a:pt x="6750830" y="2598771"/>
                  </a:moveTo>
                  <a:lnTo>
                    <a:pt x="6725874" y="2598771"/>
                  </a:lnTo>
                </a:path>
                <a:path w="9199880" h="4648200">
                  <a:moveTo>
                    <a:pt x="6700855" y="2598771"/>
                  </a:moveTo>
                  <a:lnTo>
                    <a:pt x="6675900" y="2598771"/>
                  </a:lnTo>
                </a:path>
                <a:path w="9199880" h="4648200">
                  <a:moveTo>
                    <a:pt x="6650881" y="2598771"/>
                  </a:moveTo>
                  <a:lnTo>
                    <a:pt x="6625925" y="2598771"/>
                  </a:lnTo>
                </a:path>
                <a:path w="9199880" h="4648200">
                  <a:moveTo>
                    <a:pt x="6600906" y="2598771"/>
                  </a:moveTo>
                  <a:lnTo>
                    <a:pt x="6575887" y="2598771"/>
                  </a:lnTo>
                </a:path>
                <a:path w="9199880" h="4648200">
                  <a:moveTo>
                    <a:pt x="6550932" y="2598771"/>
                  </a:moveTo>
                  <a:lnTo>
                    <a:pt x="6525976" y="2598771"/>
                  </a:lnTo>
                </a:path>
                <a:path w="9199880" h="4648200">
                  <a:moveTo>
                    <a:pt x="6500957" y="2598771"/>
                  </a:moveTo>
                  <a:lnTo>
                    <a:pt x="6475938" y="2598771"/>
                  </a:lnTo>
                </a:path>
                <a:path w="9199880" h="4648200">
                  <a:moveTo>
                    <a:pt x="6450983" y="2598771"/>
                  </a:moveTo>
                  <a:lnTo>
                    <a:pt x="6426027" y="2598771"/>
                  </a:lnTo>
                </a:path>
                <a:path w="9199880" h="4648200">
                  <a:moveTo>
                    <a:pt x="6401008" y="2598771"/>
                  </a:moveTo>
                  <a:lnTo>
                    <a:pt x="6376053" y="2598771"/>
                  </a:lnTo>
                </a:path>
                <a:path w="9199880" h="4648200">
                  <a:moveTo>
                    <a:pt x="6351034" y="2598771"/>
                  </a:moveTo>
                  <a:lnTo>
                    <a:pt x="6345446" y="2598771"/>
                  </a:lnTo>
                </a:path>
                <a:path w="9199880" h="4648200">
                  <a:moveTo>
                    <a:pt x="8937800" y="2648773"/>
                  </a:moveTo>
                  <a:lnTo>
                    <a:pt x="8924816" y="2648777"/>
                  </a:lnTo>
                </a:path>
                <a:path w="9199880" h="4648200">
                  <a:moveTo>
                    <a:pt x="8899860" y="2648777"/>
                  </a:moveTo>
                  <a:lnTo>
                    <a:pt x="8874841" y="2648777"/>
                  </a:lnTo>
                </a:path>
                <a:path w="9199880" h="4648200">
                  <a:moveTo>
                    <a:pt x="8849822" y="2648777"/>
                  </a:moveTo>
                  <a:lnTo>
                    <a:pt x="8824867" y="2648777"/>
                  </a:lnTo>
                </a:path>
                <a:path w="9199880" h="4648200">
                  <a:moveTo>
                    <a:pt x="7250638" y="2648777"/>
                  </a:moveTo>
                  <a:lnTo>
                    <a:pt x="7225619" y="2648777"/>
                  </a:lnTo>
                </a:path>
                <a:path w="9199880" h="4648200">
                  <a:moveTo>
                    <a:pt x="7200600" y="2648777"/>
                  </a:moveTo>
                  <a:lnTo>
                    <a:pt x="7175645" y="2648777"/>
                  </a:lnTo>
                </a:path>
                <a:path w="9199880" h="4648200">
                  <a:moveTo>
                    <a:pt x="7150626" y="2648777"/>
                  </a:moveTo>
                  <a:lnTo>
                    <a:pt x="7125670" y="2648777"/>
                  </a:lnTo>
                </a:path>
                <a:path w="9199880" h="4648200">
                  <a:moveTo>
                    <a:pt x="7100651" y="2648777"/>
                  </a:moveTo>
                  <a:lnTo>
                    <a:pt x="7075696" y="2648777"/>
                  </a:lnTo>
                </a:path>
                <a:path w="9199880" h="4648200">
                  <a:moveTo>
                    <a:pt x="7050740" y="2648777"/>
                  </a:moveTo>
                  <a:lnTo>
                    <a:pt x="7025721" y="2648777"/>
                  </a:lnTo>
                </a:path>
                <a:path w="9199880" h="4648200">
                  <a:moveTo>
                    <a:pt x="7000702" y="2648777"/>
                  </a:moveTo>
                  <a:lnTo>
                    <a:pt x="6975747" y="2648777"/>
                  </a:lnTo>
                </a:path>
                <a:path w="9199880" h="4648200">
                  <a:moveTo>
                    <a:pt x="6950728" y="2648777"/>
                  </a:moveTo>
                  <a:lnTo>
                    <a:pt x="6925772" y="2648777"/>
                  </a:lnTo>
                </a:path>
                <a:path w="9199880" h="4648200">
                  <a:moveTo>
                    <a:pt x="6900753" y="2648777"/>
                  </a:moveTo>
                  <a:lnTo>
                    <a:pt x="6875798" y="2648777"/>
                  </a:lnTo>
                </a:path>
                <a:path w="9199880" h="4648200">
                  <a:moveTo>
                    <a:pt x="6850842" y="2648777"/>
                  </a:moveTo>
                  <a:lnTo>
                    <a:pt x="6825823" y="2648777"/>
                  </a:lnTo>
                </a:path>
                <a:path w="9199880" h="4648200">
                  <a:moveTo>
                    <a:pt x="6800804" y="2648777"/>
                  </a:moveTo>
                  <a:lnTo>
                    <a:pt x="6775785" y="2648777"/>
                  </a:lnTo>
                </a:path>
                <a:path w="9199880" h="4648200">
                  <a:moveTo>
                    <a:pt x="6750830" y="2648777"/>
                  </a:moveTo>
                  <a:lnTo>
                    <a:pt x="6725874" y="2648777"/>
                  </a:lnTo>
                </a:path>
                <a:path w="9199880" h="4648200">
                  <a:moveTo>
                    <a:pt x="6700855" y="2648777"/>
                  </a:moveTo>
                  <a:lnTo>
                    <a:pt x="6675900" y="2648777"/>
                  </a:lnTo>
                </a:path>
                <a:path w="9199880" h="4648200">
                  <a:moveTo>
                    <a:pt x="6650881" y="2648777"/>
                  </a:moveTo>
                  <a:lnTo>
                    <a:pt x="6625925" y="2648777"/>
                  </a:lnTo>
                </a:path>
                <a:path w="9199880" h="4648200">
                  <a:moveTo>
                    <a:pt x="6600906" y="2648777"/>
                  </a:moveTo>
                  <a:lnTo>
                    <a:pt x="6575887" y="2648777"/>
                  </a:lnTo>
                </a:path>
                <a:path w="9199880" h="4648200">
                  <a:moveTo>
                    <a:pt x="6550932" y="2648777"/>
                  </a:moveTo>
                  <a:lnTo>
                    <a:pt x="6525976" y="2648777"/>
                  </a:lnTo>
                </a:path>
                <a:path w="9199880" h="4648200">
                  <a:moveTo>
                    <a:pt x="6500957" y="2648777"/>
                  </a:moveTo>
                  <a:lnTo>
                    <a:pt x="6475938" y="2648777"/>
                  </a:lnTo>
                </a:path>
                <a:path w="9199880" h="4648200">
                  <a:moveTo>
                    <a:pt x="6450983" y="2648777"/>
                  </a:moveTo>
                  <a:lnTo>
                    <a:pt x="6426027" y="2648777"/>
                  </a:lnTo>
                </a:path>
                <a:path w="9199880" h="4648200">
                  <a:moveTo>
                    <a:pt x="6401008" y="2648777"/>
                  </a:moveTo>
                  <a:lnTo>
                    <a:pt x="6376053" y="2648777"/>
                  </a:lnTo>
                </a:path>
                <a:path w="9199880" h="4648200">
                  <a:moveTo>
                    <a:pt x="6351034" y="2648777"/>
                  </a:moveTo>
                  <a:lnTo>
                    <a:pt x="6345446" y="2648777"/>
                  </a:lnTo>
                </a:path>
                <a:path w="9199880" h="4648200">
                  <a:moveTo>
                    <a:pt x="8931938" y="2698759"/>
                  </a:moveTo>
                  <a:lnTo>
                    <a:pt x="8924816" y="2698758"/>
                  </a:lnTo>
                </a:path>
                <a:path w="9199880" h="4648200">
                  <a:moveTo>
                    <a:pt x="8899860" y="2698758"/>
                  </a:moveTo>
                  <a:lnTo>
                    <a:pt x="8874841" y="2698758"/>
                  </a:lnTo>
                </a:path>
                <a:path w="9199880" h="4648200">
                  <a:moveTo>
                    <a:pt x="8849822" y="2698758"/>
                  </a:moveTo>
                  <a:lnTo>
                    <a:pt x="8824867" y="2698758"/>
                  </a:lnTo>
                </a:path>
                <a:path w="9199880" h="4648200">
                  <a:moveTo>
                    <a:pt x="6592397" y="2698758"/>
                  </a:moveTo>
                  <a:lnTo>
                    <a:pt x="6575887" y="2698758"/>
                  </a:lnTo>
                </a:path>
                <a:path w="9199880" h="4648200">
                  <a:moveTo>
                    <a:pt x="6550932" y="2698758"/>
                  </a:moveTo>
                  <a:lnTo>
                    <a:pt x="6525976" y="2698758"/>
                  </a:lnTo>
                </a:path>
                <a:path w="9199880" h="4648200">
                  <a:moveTo>
                    <a:pt x="6500957" y="2698758"/>
                  </a:moveTo>
                  <a:lnTo>
                    <a:pt x="6475938" y="2698758"/>
                  </a:lnTo>
                </a:path>
                <a:path w="9199880" h="4648200">
                  <a:moveTo>
                    <a:pt x="6450983" y="2698758"/>
                  </a:moveTo>
                  <a:lnTo>
                    <a:pt x="6426027" y="2698758"/>
                  </a:lnTo>
                </a:path>
                <a:path w="9199880" h="4648200">
                  <a:moveTo>
                    <a:pt x="6401008" y="2698758"/>
                  </a:moveTo>
                  <a:lnTo>
                    <a:pt x="6376053" y="2698758"/>
                  </a:lnTo>
                </a:path>
                <a:path w="9199880" h="4648200">
                  <a:moveTo>
                    <a:pt x="6351034" y="2698758"/>
                  </a:moveTo>
                  <a:lnTo>
                    <a:pt x="6345446" y="2698758"/>
                  </a:lnTo>
                </a:path>
                <a:path w="9199880" h="4648200">
                  <a:moveTo>
                    <a:pt x="8926080" y="2748713"/>
                  </a:moveTo>
                  <a:lnTo>
                    <a:pt x="8924816" y="2748714"/>
                  </a:lnTo>
                </a:path>
                <a:path w="9199880" h="4648200">
                  <a:moveTo>
                    <a:pt x="8899860" y="2748714"/>
                  </a:moveTo>
                  <a:lnTo>
                    <a:pt x="8874841" y="2748714"/>
                  </a:lnTo>
                </a:path>
                <a:path w="9199880" h="4648200">
                  <a:moveTo>
                    <a:pt x="8849822" y="2748714"/>
                  </a:moveTo>
                  <a:lnTo>
                    <a:pt x="8824867" y="2748714"/>
                  </a:lnTo>
                </a:path>
                <a:path w="9199880" h="4648200">
                  <a:moveTo>
                    <a:pt x="8799911" y="2748714"/>
                  </a:moveTo>
                  <a:lnTo>
                    <a:pt x="8796590" y="2748711"/>
                  </a:lnTo>
                </a:path>
                <a:path w="9199880" h="4648200">
                  <a:moveTo>
                    <a:pt x="6592397" y="2748714"/>
                  </a:moveTo>
                  <a:lnTo>
                    <a:pt x="6575887" y="2748714"/>
                  </a:lnTo>
                </a:path>
                <a:path w="9199880" h="4648200">
                  <a:moveTo>
                    <a:pt x="6550932" y="2748714"/>
                  </a:moveTo>
                  <a:lnTo>
                    <a:pt x="6525976" y="2748714"/>
                  </a:lnTo>
                </a:path>
                <a:path w="9199880" h="4648200">
                  <a:moveTo>
                    <a:pt x="6500957" y="2748714"/>
                  </a:moveTo>
                  <a:lnTo>
                    <a:pt x="6475938" y="2748714"/>
                  </a:lnTo>
                </a:path>
                <a:path w="9199880" h="4648200">
                  <a:moveTo>
                    <a:pt x="6450983" y="2748714"/>
                  </a:moveTo>
                  <a:lnTo>
                    <a:pt x="6426027" y="2748714"/>
                  </a:lnTo>
                </a:path>
                <a:path w="9199880" h="4648200">
                  <a:moveTo>
                    <a:pt x="6401008" y="2748714"/>
                  </a:moveTo>
                  <a:lnTo>
                    <a:pt x="6376053" y="2748714"/>
                  </a:lnTo>
                </a:path>
                <a:path w="9199880" h="4648200">
                  <a:moveTo>
                    <a:pt x="6351034" y="2748714"/>
                  </a:moveTo>
                  <a:lnTo>
                    <a:pt x="6345446" y="2748714"/>
                  </a:lnTo>
                </a:path>
                <a:path w="9199880" h="4648200">
                  <a:moveTo>
                    <a:pt x="8899860" y="2798701"/>
                  </a:moveTo>
                  <a:lnTo>
                    <a:pt x="8874841" y="2798701"/>
                  </a:lnTo>
                </a:path>
                <a:path w="9199880" h="4648200">
                  <a:moveTo>
                    <a:pt x="8849822" y="2798701"/>
                  </a:moveTo>
                  <a:lnTo>
                    <a:pt x="8824867" y="2798701"/>
                  </a:lnTo>
                </a:path>
                <a:path w="9199880" h="4648200">
                  <a:moveTo>
                    <a:pt x="8799911" y="2798701"/>
                  </a:moveTo>
                  <a:lnTo>
                    <a:pt x="8790246" y="2798699"/>
                  </a:lnTo>
                </a:path>
                <a:path w="9199880" h="4648200">
                  <a:moveTo>
                    <a:pt x="6592397" y="2798701"/>
                  </a:moveTo>
                  <a:lnTo>
                    <a:pt x="6575887" y="2798701"/>
                  </a:lnTo>
                </a:path>
                <a:path w="9199880" h="4648200">
                  <a:moveTo>
                    <a:pt x="6550932" y="2798701"/>
                  </a:moveTo>
                  <a:lnTo>
                    <a:pt x="6525976" y="2798701"/>
                  </a:lnTo>
                </a:path>
                <a:path w="9199880" h="4648200">
                  <a:moveTo>
                    <a:pt x="6500957" y="2798701"/>
                  </a:moveTo>
                  <a:lnTo>
                    <a:pt x="6475938" y="2798701"/>
                  </a:lnTo>
                </a:path>
                <a:path w="9199880" h="4648200">
                  <a:moveTo>
                    <a:pt x="6450983" y="2798701"/>
                  </a:moveTo>
                  <a:lnTo>
                    <a:pt x="6426027" y="2798701"/>
                  </a:lnTo>
                </a:path>
                <a:path w="9199880" h="4648200">
                  <a:moveTo>
                    <a:pt x="6401008" y="2798701"/>
                  </a:moveTo>
                  <a:lnTo>
                    <a:pt x="6376053" y="2798701"/>
                  </a:lnTo>
                </a:path>
                <a:path w="9199880" h="4648200">
                  <a:moveTo>
                    <a:pt x="6351034" y="2798701"/>
                  </a:moveTo>
                  <a:lnTo>
                    <a:pt x="6345446" y="2798701"/>
                  </a:lnTo>
                </a:path>
                <a:path w="9199880" h="4648200">
                  <a:moveTo>
                    <a:pt x="8899860" y="2848682"/>
                  </a:moveTo>
                  <a:lnTo>
                    <a:pt x="8874841" y="2848682"/>
                  </a:lnTo>
                </a:path>
                <a:path w="9199880" h="4648200">
                  <a:moveTo>
                    <a:pt x="8849822" y="2848682"/>
                  </a:moveTo>
                  <a:lnTo>
                    <a:pt x="8824867" y="2848682"/>
                  </a:lnTo>
                </a:path>
                <a:path w="9199880" h="4648200">
                  <a:moveTo>
                    <a:pt x="8799911" y="2848682"/>
                  </a:moveTo>
                  <a:lnTo>
                    <a:pt x="8783904" y="2848673"/>
                  </a:lnTo>
                </a:path>
                <a:path w="9199880" h="4648200">
                  <a:moveTo>
                    <a:pt x="8899860" y="2898662"/>
                  </a:moveTo>
                  <a:lnTo>
                    <a:pt x="8874841" y="2898662"/>
                  </a:lnTo>
                </a:path>
                <a:path w="9199880" h="4648200">
                  <a:moveTo>
                    <a:pt x="8849822" y="2898662"/>
                  </a:moveTo>
                  <a:lnTo>
                    <a:pt x="8824867" y="2898662"/>
                  </a:lnTo>
                </a:path>
                <a:path w="9199880" h="4648200">
                  <a:moveTo>
                    <a:pt x="8799911" y="2898662"/>
                  </a:moveTo>
                  <a:lnTo>
                    <a:pt x="8777561" y="2898655"/>
                  </a:lnTo>
                </a:path>
                <a:path w="9199880" h="4648200">
                  <a:moveTo>
                    <a:pt x="8899860" y="2948618"/>
                  </a:moveTo>
                  <a:lnTo>
                    <a:pt x="8874841" y="2948618"/>
                  </a:lnTo>
                </a:path>
                <a:path w="9199880" h="4648200">
                  <a:moveTo>
                    <a:pt x="8849822" y="2948618"/>
                  </a:moveTo>
                  <a:lnTo>
                    <a:pt x="8824867" y="2948618"/>
                  </a:lnTo>
                </a:path>
                <a:path w="9199880" h="4648200">
                  <a:moveTo>
                    <a:pt x="8799911" y="2948618"/>
                  </a:moveTo>
                  <a:lnTo>
                    <a:pt x="8774892" y="2948618"/>
                  </a:lnTo>
                </a:path>
                <a:path w="9199880" h="4648200">
                  <a:moveTo>
                    <a:pt x="8896774" y="2998602"/>
                  </a:moveTo>
                  <a:lnTo>
                    <a:pt x="8874841" y="2998599"/>
                  </a:lnTo>
                </a:path>
                <a:path w="9199880" h="4648200">
                  <a:moveTo>
                    <a:pt x="8849822" y="2998599"/>
                  </a:moveTo>
                  <a:lnTo>
                    <a:pt x="8824867" y="2998599"/>
                  </a:lnTo>
                </a:path>
                <a:path w="9199880" h="4648200">
                  <a:moveTo>
                    <a:pt x="8799911" y="2998599"/>
                  </a:moveTo>
                  <a:lnTo>
                    <a:pt x="8774892" y="2998599"/>
                  </a:lnTo>
                </a:path>
                <a:path w="9199880" h="4648200">
                  <a:moveTo>
                    <a:pt x="8890910" y="3048605"/>
                  </a:moveTo>
                  <a:lnTo>
                    <a:pt x="8874841" y="3048605"/>
                  </a:lnTo>
                </a:path>
                <a:path w="9199880" h="4648200">
                  <a:moveTo>
                    <a:pt x="8849822" y="3048605"/>
                  </a:moveTo>
                  <a:lnTo>
                    <a:pt x="8824867" y="3048605"/>
                  </a:lnTo>
                </a:path>
                <a:path w="9199880" h="4648200">
                  <a:moveTo>
                    <a:pt x="8799911" y="3048605"/>
                  </a:moveTo>
                  <a:lnTo>
                    <a:pt x="8774892" y="3048605"/>
                  </a:lnTo>
                </a:path>
                <a:path w="9199880" h="4648200">
                  <a:moveTo>
                    <a:pt x="8885052" y="3098559"/>
                  </a:moveTo>
                  <a:lnTo>
                    <a:pt x="8874841" y="3098560"/>
                  </a:lnTo>
                </a:path>
                <a:path w="9199880" h="4648200">
                  <a:moveTo>
                    <a:pt x="8849822" y="3098560"/>
                  </a:moveTo>
                  <a:lnTo>
                    <a:pt x="8824867" y="3098560"/>
                  </a:lnTo>
                </a:path>
                <a:path w="9199880" h="4648200">
                  <a:moveTo>
                    <a:pt x="8799911" y="3098560"/>
                  </a:moveTo>
                  <a:lnTo>
                    <a:pt x="8774892" y="3098560"/>
                  </a:lnTo>
                </a:path>
                <a:path w="9199880" h="4648200">
                  <a:moveTo>
                    <a:pt x="8879191" y="3148538"/>
                  </a:moveTo>
                  <a:lnTo>
                    <a:pt x="8874841" y="3148541"/>
                  </a:lnTo>
                </a:path>
                <a:path w="9199880" h="4648200">
                  <a:moveTo>
                    <a:pt x="8849822" y="3148541"/>
                  </a:moveTo>
                  <a:lnTo>
                    <a:pt x="8824867" y="3148541"/>
                  </a:lnTo>
                </a:path>
                <a:path w="9199880" h="4648200">
                  <a:moveTo>
                    <a:pt x="8799911" y="3148541"/>
                  </a:moveTo>
                  <a:lnTo>
                    <a:pt x="8774892" y="3148541"/>
                  </a:lnTo>
                </a:path>
                <a:path w="9199880" h="4648200">
                  <a:moveTo>
                    <a:pt x="8749937" y="3148541"/>
                  </a:moveTo>
                  <a:lnTo>
                    <a:pt x="8743652" y="3148541"/>
                  </a:lnTo>
                </a:path>
                <a:path w="9199880" h="4648200">
                  <a:moveTo>
                    <a:pt x="8849822" y="3198497"/>
                  </a:moveTo>
                  <a:lnTo>
                    <a:pt x="8824867" y="3198497"/>
                  </a:lnTo>
                </a:path>
                <a:path w="9199880" h="4648200">
                  <a:moveTo>
                    <a:pt x="8799911" y="3198497"/>
                  </a:moveTo>
                  <a:lnTo>
                    <a:pt x="8774892" y="3198497"/>
                  </a:lnTo>
                </a:path>
                <a:path w="9199880" h="4648200">
                  <a:moveTo>
                    <a:pt x="8749937" y="3198497"/>
                  </a:moveTo>
                  <a:lnTo>
                    <a:pt x="8736750" y="3198491"/>
                  </a:lnTo>
                </a:path>
                <a:path w="9199880" h="4648200">
                  <a:moveTo>
                    <a:pt x="8849822" y="3248484"/>
                  </a:moveTo>
                  <a:lnTo>
                    <a:pt x="8824867" y="3248484"/>
                  </a:lnTo>
                </a:path>
                <a:path w="9199880" h="4648200">
                  <a:moveTo>
                    <a:pt x="8799911" y="3248484"/>
                  </a:moveTo>
                  <a:lnTo>
                    <a:pt x="8774892" y="3248484"/>
                  </a:lnTo>
                </a:path>
                <a:path w="9199880" h="4648200">
                  <a:moveTo>
                    <a:pt x="8749937" y="3248484"/>
                  </a:moveTo>
                  <a:lnTo>
                    <a:pt x="8729842" y="3248480"/>
                  </a:lnTo>
                </a:path>
                <a:path w="9199880" h="4648200">
                  <a:moveTo>
                    <a:pt x="8849822" y="3298465"/>
                  </a:moveTo>
                  <a:lnTo>
                    <a:pt x="8824867" y="3298465"/>
                  </a:lnTo>
                </a:path>
                <a:path w="9199880" h="4648200">
                  <a:moveTo>
                    <a:pt x="8799911" y="3298465"/>
                  </a:moveTo>
                  <a:lnTo>
                    <a:pt x="8774892" y="3298465"/>
                  </a:lnTo>
                </a:path>
                <a:path w="9199880" h="4648200">
                  <a:moveTo>
                    <a:pt x="8749937" y="3298465"/>
                  </a:moveTo>
                  <a:lnTo>
                    <a:pt x="8724918" y="3298465"/>
                  </a:lnTo>
                </a:path>
                <a:path w="9199880" h="4648200">
                  <a:moveTo>
                    <a:pt x="8849822" y="3348446"/>
                  </a:moveTo>
                  <a:lnTo>
                    <a:pt x="8824867" y="3348446"/>
                  </a:lnTo>
                </a:path>
                <a:path w="9199880" h="4648200">
                  <a:moveTo>
                    <a:pt x="8799911" y="3348446"/>
                  </a:moveTo>
                  <a:lnTo>
                    <a:pt x="8774892" y="3348446"/>
                  </a:lnTo>
                </a:path>
                <a:path w="9199880" h="4648200">
                  <a:moveTo>
                    <a:pt x="8749937" y="3348446"/>
                  </a:moveTo>
                  <a:lnTo>
                    <a:pt x="8724918" y="3348446"/>
                  </a:lnTo>
                </a:path>
                <a:path w="9199880" h="4648200">
                  <a:moveTo>
                    <a:pt x="8849887" y="3398409"/>
                  </a:moveTo>
                  <a:lnTo>
                    <a:pt x="8824867" y="3398401"/>
                  </a:lnTo>
                </a:path>
                <a:path w="9199880" h="4648200">
                  <a:moveTo>
                    <a:pt x="8799911" y="3398401"/>
                  </a:moveTo>
                  <a:lnTo>
                    <a:pt x="8774892" y="3398401"/>
                  </a:lnTo>
                </a:path>
                <a:path w="9199880" h="4648200">
                  <a:moveTo>
                    <a:pt x="8749937" y="3398401"/>
                  </a:moveTo>
                  <a:lnTo>
                    <a:pt x="8724918" y="3398401"/>
                  </a:lnTo>
                </a:path>
                <a:path w="9199880" h="4648200">
                  <a:moveTo>
                    <a:pt x="8844027" y="3448380"/>
                  </a:moveTo>
                  <a:lnTo>
                    <a:pt x="8824867" y="3448382"/>
                  </a:lnTo>
                </a:path>
                <a:path w="9199880" h="4648200">
                  <a:moveTo>
                    <a:pt x="8799911" y="3448382"/>
                  </a:moveTo>
                  <a:lnTo>
                    <a:pt x="8774892" y="3448382"/>
                  </a:lnTo>
                </a:path>
                <a:path w="9199880" h="4648200">
                  <a:moveTo>
                    <a:pt x="8749937" y="3448382"/>
                  </a:moveTo>
                  <a:lnTo>
                    <a:pt x="8724918" y="3448382"/>
                  </a:lnTo>
                </a:path>
                <a:path w="9199880" h="4648200">
                  <a:moveTo>
                    <a:pt x="8838162" y="3498391"/>
                  </a:moveTo>
                  <a:lnTo>
                    <a:pt x="8824867" y="3498388"/>
                  </a:lnTo>
                </a:path>
                <a:path w="9199880" h="4648200">
                  <a:moveTo>
                    <a:pt x="8799911" y="3498388"/>
                  </a:moveTo>
                  <a:lnTo>
                    <a:pt x="8774892" y="3498388"/>
                  </a:lnTo>
                </a:path>
                <a:path w="9199880" h="4648200">
                  <a:moveTo>
                    <a:pt x="8749937" y="3498388"/>
                  </a:moveTo>
                  <a:lnTo>
                    <a:pt x="8724918" y="3498388"/>
                  </a:lnTo>
                </a:path>
                <a:path w="9199880" h="4648200">
                  <a:moveTo>
                    <a:pt x="8699962" y="3498388"/>
                  </a:moveTo>
                  <a:lnTo>
                    <a:pt x="8695309" y="3498395"/>
                  </a:lnTo>
                </a:path>
                <a:path w="9199880" h="4648200">
                  <a:moveTo>
                    <a:pt x="8832304" y="3548344"/>
                  </a:moveTo>
                  <a:lnTo>
                    <a:pt x="8824867" y="3548344"/>
                  </a:lnTo>
                </a:path>
                <a:path w="9199880" h="4648200">
                  <a:moveTo>
                    <a:pt x="8799911" y="3548344"/>
                  </a:moveTo>
                  <a:lnTo>
                    <a:pt x="8774892" y="3548344"/>
                  </a:lnTo>
                </a:path>
                <a:path w="9199880" h="4648200">
                  <a:moveTo>
                    <a:pt x="8749937" y="3548344"/>
                  </a:moveTo>
                  <a:lnTo>
                    <a:pt x="8724918" y="3548344"/>
                  </a:lnTo>
                </a:path>
                <a:path w="9199880" h="4648200">
                  <a:moveTo>
                    <a:pt x="8699962" y="3548344"/>
                  </a:moveTo>
                  <a:lnTo>
                    <a:pt x="8688407" y="3548344"/>
                  </a:lnTo>
                </a:path>
                <a:path w="9199880" h="4648200">
                  <a:moveTo>
                    <a:pt x="8826443" y="3598323"/>
                  </a:moveTo>
                  <a:lnTo>
                    <a:pt x="8824867" y="3598324"/>
                  </a:lnTo>
                </a:path>
                <a:path w="9199880" h="4648200">
                  <a:moveTo>
                    <a:pt x="8799911" y="3598324"/>
                  </a:moveTo>
                  <a:lnTo>
                    <a:pt x="8774892" y="3598324"/>
                  </a:lnTo>
                </a:path>
                <a:path w="9199880" h="4648200">
                  <a:moveTo>
                    <a:pt x="8749937" y="3598324"/>
                  </a:moveTo>
                  <a:lnTo>
                    <a:pt x="8724918" y="3598324"/>
                  </a:lnTo>
                </a:path>
                <a:path w="9199880" h="4648200">
                  <a:moveTo>
                    <a:pt x="8699962" y="3598324"/>
                  </a:moveTo>
                  <a:lnTo>
                    <a:pt x="8681502" y="3598318"/>
                  </a:lnTo>
                </a:path>
                <a:path w="9199880" h="4648200">
                  <a:moveTo>
                    <a:pt x="8799911" y="3648280"/>
                  </a:moveTo>
                  <a:lnTo>
                    <a:pt x="8774892" y="3648280"/>
                  </a:lnTo>
                </a:path>
                <a:path w="9199880" h="4648200">
                  <a:moveTo>
                    <a:pt x="8749937" y="3648280"/>
                  </a:moveTo>
                  <a:lnTo>
                    <a:pt x="8724918" y="3648280"/>
                  </a:lnTo>
                </a:path>
                <a:path w="9199880" h="4648200">
                  <a:moveTo>
                    <a:pt x="8699962" y="3648280"/>
                  </a:moveTo>
                  <a:lnTo>
                    <a:pt x="8674943" y="3648280"/>
                  </a:lnTo>
                </a:path>
                <a:path w="9199880" h="4648200">
                  <a:moveTo>
                    <a:pt x="8799911" y="3698286"/>
                  </a:moveTo>
                  <a:lnTo>
                    <a:pt x="8774892" y="3698286"/>
                  </a:lnTo>
                </a:path>
                <a:path w="9199880" h="4648200">
                  <a:moveTo>
                    <a:pt x="8749937" y="3698286"/>
                  </a:moveTo>
                  <a:lnTo>
                    <a:pt x="8724918" y="3698286"/>
                  </a:lnTo>
                </a:path>
                <a:path w="9199880" h="4648200">
                  <a:moveTo>
                    <a:pt x="8699962" y="3698286"/>
                  </a:moveTo>
                  <a:lnTo>
                    <a:pt x="8674943" y="3698286"/>
                  </a:lnTo>
                </a:path>
                <a:path w="9199880" h="4648200">
                  <a:moveTo>
                    <a:pt x="8799911" y="3748273"/>
                  </a:moveTo>
                  <a:lnTo>
                    <a:pt x="8774892" y="3748273"/>
                  </a:lnTo>
                </a:path>
                <a:path w="9199880" h="4648200">
                  <a:moveTo>
                    <a:pt x="8749937" y="3748273"/>
                  </a:moveTo>
                  <a:lnTo>
                    <a:pt x="8724918" y="3748273"/>
                  </a:lnTo>
                </a:path>
                <a:path w="9199880" h="4648200">
                  <a:moveTo>
                    <a:pt x="8699962" y="3748273"/>
                  </a:moveTo>
                  <a:lnTo>
                    <a:pt x="8674943" y="3748273"/>
                  </a:lnTo>
                </a:path>
                <a:path w="9199880" h="4648200">
                  <a:moveTo>
                    <a:pt x="8799911" y="3798229"/>
                  </a:moveTo>
                  <a:lnTo>
                    <a:pt x="8774892" y="3798229"/>
                  </a:lnTo>
                </a:path>
                <a:path w="9199880" h="4648200">
                  <a:moveTo>
                    <a:pt x="8749937" y="3798229"/>
                  </a:moveTo>
                  <a:lnTo>
                    <a:pt x="8724918" y="3798229"/>
                  </a:lnTo>
                </a:path>
                <a:path w="9199880" h="4648200">
                  <a:moveTo>
                    <a:pt x="8699962" y="3798229"/>
                  </a:moveTo>
                  <a:lnTo>
                    <a:pt x="8674943" y="3798229"/>
                  </a:lnTo>
                </a:path>
                <a:path w="9199880" h="4648200">
                  <a:moveTo>
                    <a:pt x="8797140" y="3848187"/>
                  </a:moveTo>
                  <a:lnTo>
                    <a:pt x="8774892" y="3848184"/>
                  </a:lnTo>
                </a:path>
                <a:path w="9199880" h="4648200">
                  <a:moveTo>
                    <a:pt x="8749937" y="3848184"/>
                  </a:moveTo>
                  <a:lnTo>
                    <a:pt x="8724918" y="3848184"/>
                  </a:lnTo>
                </a:path>
                <a:path w="9199880" h="4648200">
                  <a:moveTo>
                    <a:pt x="8699962" y="3848184"/>
                  </a:moveTo>
                  <a:lnTo>
                    <a:pt x="8674943" y="3848184"/>
                  </a:lnTo>
                </a:path>
                <a:path w="9199880" h="4648200">
                  <a:moveTo>
                    <a:pt x="8649924" y="3848184"/>
                  </a:moveTo>
                  <a:lnTo>
                    <a:pt x="8646975" y="3848189"/>
                  </a:lnTo>
                </a:path>
                <a:path w="9199880" h="4648200">
                  <a:moveTo>
                    <a:pt x="8791276" y="3898191"/>
                  </a:moveTo>
                  <a:lnTo>
                    <a:pt x="8774892" y="3898191"/>
                  </a:lnTo>
                </a:path>
                <a:path w="9199880" h="4648200">
                  <a:moveTo>
                    <a:pt x="8749937" y="3898191"/>
                  </a:moveTo>
                  <a:lnTo>
                    <a:pt x="8724918" y="3898191"/>
                  </a:lnTo>
                </a:path>
                <a:path w="9199880" h="4648200">
                  <a:moveTo>
                    <a:pt x="8699962" y="3898191"/>
                  </a:moveTo>
                  <a:lnTo>
                    <a:pt x="8674943" y="3898191"/>
                  </a:lnTo>
                </a:path>
                <a:path w="9199880" h="4648200">
                  <a:moveTo>
                    <a:pt x="8649924" y="3898191"/>
                  </a:moveTo>
                  <a:lnTo>
                    <a:pt x="8640065" y="3898197"/>
                  </a:lnTo>
                </a:path>
                <a:path w="9199880" h="4648200">
                  <a:moveTo>
                    <a:pt x="8785415" y="3948169"/>
                  </a:moveTo>
                  <a:lnTo>
                    <a:pt x="8774892" y="3948171"/>
                  </a:lnTo>
                </a:path>
                <a:path w="9199880" h="4648200">
                  <a:moveTo>
                    <a:pt x="8749937" y="3948171"/>
                  </a:moveTo>
                  <a:lnTo>
                    <a:pt x="8724918" y="3948171"/>
                  </a:lnTo>
                </a:path>
                <a:path w="9199880" h="4648200">
                  <a:moveTo>
                    <a:pt x="8699962" y="3948171"/>
                  </a:moveTo>
                  <a:lnTo>
                    <a:pt x="8674943" y="3948171"/>
                  </a:lnTo>
                </a:path>
                <a:path w="9199880" h="4648200">
                  <a:moveTo>
                    <a:pt x="8649924" y="3948171"/>
                  </a:moveTo>
                  <a:lnTo>
                    <a:pt x="8633160" y="3948171"/>
                  </a:lnTo>
                </a:path>
                <a:path w="9199880" h="4648200">
                  <a:moveTo>
                    <a:pt x="8779555" y="3998130"/>
                  </a:moveTo>
                  <a:lnTo>
                    <a:pt x="8774892" y="3998127"/>
                  </a:lnTo>
                </a:path>
                <a:path w="9199880" h="4648200">
                  <a:moveTo>
                    <a:pt x="8749937" y="3998127"/>
                  </a:moveTo>
                  <a:lnTo>
                    <a:pt x="8724918" y="3998127"/>
                  </a:lnTo>
                </a:path>
                <a:path w="9199880" h="4648200">
                  <a:moveTo>
                    <a:pt x="8699962" y="3998127"/>
                  </a:moveTo>
                  <a:lnTo>
                    <a:pt x="8674943" y="3998127"/>
                  </a:lnTo>
                </a:path>
                <a:path w="9199880" h="4648200">
                  <a:moveTo>
                    <a:pt x="8649924" y="3998127"/>
                  </a:moveTo>
                  <a:lnTo>
                    <a:pt x="8626256" y="3998129"/>
                  </a:lnTo>
                </a:path>
                <a:path w="9199880" h="4648200">
                  <a:moveTo>
                    <a:pt x="8749937" y="4048108"/>
                  </a:moveTo>
                  <a:lnTo>
                    <a:pt x="8724918" y="4048108"/>
                  </a:lnTo>
                </a:path>
                <a:path w="9199880" h="4648200">
                  <a:moveTo>
                    <a:pt x="8699962" y="4048108"/>
                  </a:moveTo>
                  <a:lnTo>
                    <a:pt x="8674943" y="4048108"/>
                  </a:lnTo>
                </a:path>
                <a:path w="9199880" h="4648200">
                  <a:moveTo>
                    <a:pt x="8649924" y="4048108"/>
                  </a:moveTo>
                  <a:lnTo>
                    <a:pt x="8624969" y="4048108"/>
                  </a:lnTo>
                </a:path>
                <a:path w="9199880" h="4648200">
                  <a:moveTo>
                    <a:pt x="8749937" y="4098069"/>
                  </a:moveTo>
                  <a:lnTo>
                    <a:pt x="8724918" y="4098069"/>
                  </a:lnTo>
                </a:path>
                <a:path w="9199880" h="4648200">
                  <a:moveTo>
                    <a:pt x="8699962" y="4098069"/>
                  </a:moveTo>
                  <a:lnTo>
                    <a:pt x="8674943" y="4098069"/>
                  </a:lnTo>
                </a:path>
                <a:path w="9199880" h="4648200">
                  <a:moveTo>
                    <a:pt x="8649924" y="4098069"/>
                  </a:moveTo>
                  <a:lnTo>
                    <a:pt x="8624969" y="4098069"/>
                  </a:lnTo>
                </a:path>
                <a:path w="9199880" h="4648200">
                  <a:moveTo>
                    <a:pt x="8749937" y="4148076"/>
                  </a:moveTo>
                  <a:lnTo>
                    <a:pt x="8724918" y="4148076"/>
                  </a:lnTo>
                </a:path>
                <a:path w="9199880" h="4648200">
                  <a:moveTo>
                    <a:pt x="8699962" y="4148076"/>
                  </a:moveTo>
                  <a:lnTo>
                    <a:pt x="8674943" y="4148076"/>
                  </a:lnTo>
                </a:path>
                <a:path w="9199880" h="4648200">
                  <a:moveTo>
                    <a:pt x="8649924" y="4148076"/>
                  </a:moveTo>
                  <a:lnTo>
                    <a:pt x="8624969" y="4148076"/>
                  </a:lnTo>
                </a:path>
                <a:path w="9199880" h="4648200">
                  <a:moveTo>
                    <a:pt x="8749937" y="4198057"/>
                  </a:moveTo>
                  <a:lnTo>
                    <a:pt x="8724918" y="4198057"/>
                  </a:lnTo>
                </a:path>
                <a:path w="9199880" h="4648200">
                  <a:moveTo>
                    <a:pt x="8699962" y="4198057"/>
                  </a:moveTo>
                  <a:lnTo>
                    <a:pt x="8674943" y="4198057"/>
                  </a:lnTo>
                </a:path>
                <a:path w="9199880" h="4648200">
                  <a:moveTo>
                    <a:pt x="8649924" y="4198057"/>
                  </a:moveTo>
                  <a:lnTo>
                    <a:pt x="8624969" y="4198057"/>
                  </a:lnTo>
                </a:path>
                <a:path w="9199880" h="4648200">
                  <a:moveTo>
                    <a:pt x="8599950" y="4198057"/>
                  </a:moveTo>
                  <a:lnTo>
                    <a:pt x="8598630" y="4198058"/>
                  </a:lnTo>
                </a:path>
                <a:path w="9199880" h="4648200">
                  <a:moveTo>
                    <a:pt x="8749937" y="4248012"/>
                  </a:moveTo>
                  <a:lnTo>
                    <a:pt x="8724918" y="4248012"/>
                  </a:lnTo>
                </a:path>
                <a:path w="9199880" h="4648200">
                  <a:moveTo>
                    <a:pt x="8699962" y="4248012"/>
                  </a:moveTo>
                  <a:lnTo>
                    <a:pt x="8674943" y="4248012"/>
                  </a:lnTo>
                </a:path>
                <a:path w="9199880" h="4648200">
                  <a:moveTo>
                    <a:pt x="8649924" y="4248012"/>
                  </a:moveTo>
                  <a:lnTo>
                    <a:pt x="8624969" y="4248012"/>
                  </a:lnTo>
                </a:path>
                <a:path w="9199880" h="4648200">
                  <a:moveTo>
                    <a:pt x="8599950" y="4248012"/>
                  </a:moveTo>
                  <a:lnTo>
                    <a:pt x="8591727" y="4248016"/>
                  </a:lnTo>
                </a:path>
                <a:path w="9199880" h="4648200">
                  <a:moveTo>
                    <a:pt x="8744392" y="4297972"/>
                  </a:moveTo>
                  <a:lnTo>
                    <a:pt x="8724918" y="4297967"/>
                  </a:lnTo>
                </a:path>
                <a:path w="9199880" h="4648200">
                  <a:moveTo>
                    <a:pt x="8699962" y="4297967"/>
                  </a:moveTo>
                  <a:lnTo>
                    <a:pt x="8674943" y="4297967"/>
                  </a:lnTo>
                </a:path>
                <a:path w="9199880" h="4648200">
                  <a:moveTo>
                    <a:pt x="8649924" y="4297967"/>
                  </a:moveTo>
                  <a:lnTo>
                    <a:pt x="8624969" y="4297967"/>
                  </a:lnTo>
                </a:path>
                <a:path w="9199880" h="4648200">
                  <a:moveTo>
                    <a:pt x="8599950" y="4297967"/>
                  </a:moveTo>
                  <a:lnTo>
                    <a:pt x="8584824" y="4297974"/>
                  </a:lnTo>
                </a:path>
                <a:path w="9199880" h="4648200">
                  <a:moveTo>
                    <a:pt x="8738528" y="4347976"/>
                  </a:moveTo>
                  <a:lnTo>
                    <a:pt x="8724918" y="4347974"/>
                  </a:lnTo>
                </a:path>
                <a:path w="9199880" h="4648200">
                  <a:moveTo>
                    <a:pt x="8699962" y="4347974"/>
                  </a:moveTo>
                  <a:lnTo>
                    <a:pt x="8674943" y="4347974"/>
                  </a:lnTo>
                </a:path>
                <a:path w="9199880" h="4648200">
                  <a:moveTo>
                    <a:pt x="8649924" y="4347974"/>
                  </a:moveTo>
                  <a:lnTo>
                    <a:pt x="8624969" y="4347974"/>
                  </a:lnTo>
                </a:path>
                <a:path w="9199880" h="4648200">
                  <a:moveTo>
                    <a:pt x="8599950" y="4347974"/>
                  </a:moveTo>
                  <a:lnTo>
                    <a:pt x="8577914" y="4347982"/>
                  </a:lnTo>
                </a:path>
                <a:path w="9199880" h="4648200">
                  <a:moveTo>
                    <a:pt x="8732666" y="4397955"/>
                  </a:moveTo>
                  <a:lnTo>
                    <a:pt x="8724918" y="4397955"/>
                  </a:lnTo>
                </a:path>
                <a:path w="9199880" h="4648200">
                  <a:moveTo>
                    <a:pt x="8699962" y="4397955"/>
                  </a:moveTo>
                  <a:lnTo>
                    <a:pt x="8674943" y="4397955"/>
                  </a:lnTo>
                </a:path>
                <a:path w="9199880" h="4648200">
                  <a:moveTo>
                    <a:pt x="8649924" y="4397955"/>
                  </a:moveTo>
                  <a:lnTo>
                    <a:pt x="8624969" y="4397955"/>
                  </a:lnTo>
                </a:path>
                <a:path w="9199880" h="4648200">
                  <a:moveTo>
                    <a:pt x="8599950" y="4397955"/>
                  </a:moveTo>
                  <a:lnTo>
                    <a:pt x="8574994" y="4397955"/>
                  </a:lnTo>
                </a:path>
                <a:path w="9199880" h="4648200">
                  <a:moveTo>
                    <a:pt x="8726808" y="4447908"/>
                  </a:moveTo>
                  <a:lnTo>
                    <a:pt x="8724918" y="4447910"/>
                  </a:lnTo>
                </a:path>
                <a:path w="9199880" h="4648200">
                  <a:moveTo>
                    <a:pt x="8699962" y="4447910"/>
                  </a:moveTo>
                  <a:lnTo>
                    <a:pt x="8674943" y="4447910"/>
                  </a:lnTo>
                </a:path>
                <a:path w="9199880" h="4648200">
                  <a:moveTo>
                    <a:pt x="8649924" y="4447910"/>
                  </a:moveTo>
                  <a:lnTo>
                    <a:pt x="8624969" y="4447910"/>
                  </a:lnTo>
                </a:path>
                <a:path w="9199880" h="4648200">
                  <a:moveTo>
                    <a:pt x="8599950" y="4447910"/>
                  </a:moveTo>
                  <a:lnTo>
                    <a:pt x="8574994" y="4447910"/>
                  </a:lnTo>
                </a:path>
                <a:path w="9199880" h="4648200">
                  <a:moveTo>
                    <a:pt x="8699962" y="4497891"/>
                  </a:moveTo>
                  <a:lnTo>
                    <a:pt x="8674943" y="4497891"/>
                  </a:lnTo>
                </a:path>
                <a:path w="9199880" h="4648200">
                  <a:moveTo>
                    <a:pt x="8649924" y="4497891"/>
                  </a:moveTo>
                  <a:lnTo>
                    <a:pt x="8624969" y="4497891"/>
                  </a:lnTo>
                </a:path>
                <a:path w="9199880" h="4648200">
                  <a:moveTo>
                    <a:pt x="8599950" y="4497891"/>
                  </a:moveTo>
                  <a:lnTo>
                    <a:pt x="8574994" y="4497891"/>
                  </a:lnTo>
                </a:path>
                <a:path w="9199880" h="4648200">
                  <a:moveTo>
                    <a:pt x="8699962" y="4547897"/>
                  </a:moveTo>
                  <a:lnTo>
                    <a:pt x="8674943" y="4547897"/>
                  </a:lnTo>
                </a:path>
                <a:path w="9199880" h="4648200">
                  <a:moveTo>
                    <a:pt x="8649924" y="4547897"/>
                  </a:moveTo>
                  <a:lnTo>
                    <a:pt x="8624969" y="4547897"/>
                  </a:lnTo>
                </a:path>
                <a:path w="9199880" h="4648200">
                  <a:moveTo>
                    <a:pt x="8599950" y="4547897"/>
                  </a:moveTo>
                  <a:lnTo>
                    <a:pt x="8574994" y="4547897"/>
                  </a:lnTo>
                </a:path>
                <a:path w="9199880" h="4648200">
                  <a:moveTo>
                    <a:pt x="8699962" y="4597859"/>
                  </a:moveTo>
                  <a:lnTo>
                    <a:pt x="8674943" y="4597859"/>
                  </a:lnTo>
                </a:path>
                <a:path w="9199880" h="4648200">
                  <a:moveTo>
                    <a:pt x="8649924" y="4597859"/>
                  </a:moveTo>
                  <a:lnTo>
                    <a:pt x="8624969" y="4597859"/>
                  </a:lnTo>
                </a:path>
                <a:path w="9199880" h="4648200">
                  <a:moveTo>
                    <a:pt x="8599950" y="4597859"/>
                  </a:moveTo>
                  <a:lnTo>
                    <a:pt x="8574994" y="4597859"/>
                  </a:lnTo>
                </a:path>
                <a:path w="9199880" h="4648200">
                  <a:moveTo>
                    <a:pt x="8550039" y="4597859"/>
                  </a:moveTo>
                  <a:lnTo>
                    <a:pt x="8543385" y="4597870"/>
                  </a:lnTo>
                </a:path>
                <a:path w="9199880" h="4648200">
                  <a:moveTo>
                    <a:pt x="8699962" y="4647840"/>
                  </a:moveTo>
                  <a:lnTo>
                    <a:pt x="8674943" y="4647840"/>
                  </a:lnTo>
                </a:path>
                <a:path w="9199880" h="4648200">
                  <a:moveTo>
                    <a:pt x="8649924" y="4647840"/>
                  </a:moveTo>
                  <a:lnTo>
                    <a:pt x="8624969" y="4647840"/>
                  </a:lnTo>
                </a:path>
                <a:path w="9199880" h="4648200">
                  <a:moveTo>
                    <a:pt x="8599950" y="4647840"/>
                  </a:moveTo>
                  <a:lnTo>
                    <a:pt x="8574994" y="4647840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7" name="object 907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11715993" y="2347203"/>
              <a:ext cx="138388" cy="322983"/>
            </a:xfrm>
            <a:prstGeom prst="rect">
              <a:avLst/>
            </a:prstGeom>
          </p:spPr>
        </p:pic>
        <p:sp>
          <p:nvSpPr>
            <p:cNvPr id="908" name="object 908"/>
            <p:cNvSpPr/>
            <p:nvPr/>
          </p:nvSpPr>
          <p:spPr>
            <a:xfrm>
              <a:off x="10568241" y="2355913"/>
              <a:ext cx="128270" cy="317500"/>
            </a:xfrm>
            <a:custGeom>
              <a:avLst/>
              <a:gdLst/>
              <a:ahLst/>
              <a:cxnLst/>
              <a:rect l="l" t="t" r="r" b="b"/>
              <a:pathLst>
                <a:path w="128270" h="317500">
                  <a:moveTo>
                    <a:pt x="55181" y="0"/>
                  </a:moveTo>
                  <a:lnTo>
                    <a:pt x="16637" y="8953"/>
                  </a:lnTo>
                  <a:lnTo>
                    <a:pt x="5588" y="53022"/>
                  </a:lnTo>
                  <a:lnTo>
                    <a:pt x="5206" y="64643"/>
                  </a:lnTo>
                  <a:lnTo>
                    <a:pt x="6667" y="97980"/>
                  </a:lnTo>
                  <a:lnTo>
                    <a:pt x="6667" y="119570"/>
                  </a:lnTo>
                  <a:lnTo>
                    <a:pt x="1524" y="120903"/>
                  </a:lnTo>
                  <a:lnTo>
                    <a:pt x="889" y="121666"/>
                  </a:lnTo>
                  <a:lnTo>
                    <a:pt x="0" y="125793"/>
                  </a:lnTo>
                  <a:lnTo>
                    <a:pt x="6667" y="124777"/>
                  </a:lnTo>
                  <a:lnTo>
                    <a:pt x="6667" y="220027"/>
                  </a:lnTo>
                  <a:lnTo>
                    <a:pt x="4762" y="230631"/>
                  </a:lnTo>
                  <a:lnTo>
                    <a:pt x="6667" y="276542"/>
                  </a:lnTo>
                  <a:lnTo>
                    <a:pt x="8509" y="297433"/>
                  </a:lnTo>
                  <a:lnTo>
                    <a:pt x="51498" y="316737"/>
                  </a:lnTo>
                  <a:lnTo>
                    <a:pt x="64007" y="316992"/>
                  </a:lnTo>
                  <a:lnTo>
                    <a:pt x="76517" y="316737"/>
                  </a:lnTo>
                  <a:lnTo>
                    <a:pt x="115062" y="310959"/>
                  </a:lnTo>
                  <a:lnTo>
                    <a:pt x="123253" y="230631"/>
                  </a:lnTo>
                  <a:lnTo>
                    <a:pt x="121348" y="220027"/>
                  </a:lnTo>
                  <a:lnTo>
                    <a:pt x="121348" y="124777"/>
                  </a:lnTo>
                  <a:lnTo>
                    <a:pt x="128016" y="125793"/>
                  </a:lnTo>
                  <a:lnTo>
                    <a:pt x="126936" y="121348"/>
                  </a:lnTo>
                  <a:lnTo>
                    <a:pt x="126238" y="120776"/>
                  </a:lnTo>
                  <a:lnTo>
                    <a:pt x="121348" y="119570"/>
                  </a:lnTo>
                  <a:lnTo>
                    <a:pt x="121348" y="97980"/>
                  </a:lnTo>
                  <a:lnTo>
                    <a:pt x="122809" y="64643"/>
                  </a:lnTo>
                  <a:lnTo>
                    <a:pt x="122427" y="53022"/>
                  </a:lnTo>
                  <a:lnTo>
                    <a:pt x="121412" y="42608"/>
                  </a:lnTo>
                  <a:lnTo>
                    <a:pt x="120713" y="34226"/>
                  </a:lnTo>
                  <a:lnTo>
                    <a:pt x="94551" y="3428"/>
                  </a:lnTo>
                  <a:lnTo>
                    <a:pt x="75056" y="190"/>
                  </a:lnTo>
                  <a:lnTo>
                    <a:pt x="551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09" name="object 909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10567341" y="2354696"/>
              <a:ext cx="129816" cy="319109"/>
            </a:xfrm>
            <a:prstGeom prst="rect">
              <a:avLst/>
            </a:prstGeom>
          </p:spPr>
        </p:pic>
        <p:sp>
          <p:nvSpPr>
            <p:cNvPr id="910" name="object 910"/>
            <p:cNvSpPr/>
            <p:nvPr/>
          </p:nvSpPr>
          <p:spPr>
            <a:xfrm>
              <a:off x="8750427" y="2363660"/>
              <a:ext cx="133985" cy="286385"/>
            </a:xfrm>
            <a:custGeom>
              <a:avLst/>
              <a:gdLst/>
              <a:ahLst/>
              <a:cxnLst/>
              <a:rect l="l" t="t" r="r" b="b"/>
              <a:pathLst>
                <a:path w="133984" h="286385">
                  <a:moveTo>
                    <a:pt x="78549" y="0"/>
                  </a:moveTo>
                  <a:lnTo>
                    <a:pt x="77279" y="888"/>
                  </a:lnTo>
                  <a:lnTo>
                    <a:pt x="56515" y="888"/>
                  </a:lnTo>
                  <a:lnTo>
                    <a:pt x="55181" y="0"/>
                  </a:lnTo>
                  <a:lnTo>
                    <a:pt x="20574" y="3746"/>
                  </a:lnTo>
                  <a:lnTo>
                    <a:pt x="14604" y="6730"/>
                  </a:lnTo>
                  <a:lnTo>
                    <a:pt x="11811" y="12826"/>
                  </a:lnTo>
                  <a:lnTo>
                    <a:pt x="10350" y="28130"/>
                  </a:lnTo>
                  <a:lnTo>
                    <a:pt x="8826" y="35369"/>
                  </a:lnTo>
                  <a:lnTo>
                    <a:pt x="7937" y="49022"/>
                  </a:lnTo>
                  <a:lnTo>
                    <a:pt x="7937" y="68008"/>
                  </a:lnTo>
                  <a:lnTo>
                    <a:pt x="9271" y="76390"/>
                  </a:lnTo>
                  <a:lnTo>
                    <a:pt x="8381" y="98044"/>
                  </a:lnTo>
                  <a:lnTo>
                    <a:pt x="7937" y="169036"/>
                  </a:lnTo>
                  <a:lnTo>
                    <a:pt x="1777" y="166497"/>
                  </a:lnTo>
                  <a:lnTo>
                    <a:pt x="0" y="169163"/>
                  </a:lnTo>
                  <a:lnTo>
                    <a:pt x="444" y="172211"/>
                  </a:lnTo>
                  <a:lnTo>
                    <a:pt x="2603" y="174434"/>
                  </a:lnTo>
                  <a:lnTo>
                    <a:pt x="8381" y="176783"/>
                  </a:lnTo>
                  <a:lnTo>
                    <a:pt x="8381" y="195643"/>
                  </a:lnTo>
                  <a:lnTo>
                    <a:pt x="7048" y="200025"/>
                  </a:lnTo>
                  <a:lnTo>
                    <a:pt x="8381" y="238442"/>
                  </a:lnTo>
                  <a:lnTo>
                    <a:pt x="9271" y="241553"/>
                  </a:lnTo>
                  <a:lnTo>
                    <a:pt x="11683" y="267461"/>
                  </a:lnTo>
                  <a:lnTo>
                    <a:pt x="16573" y="277812"/>
                  </a:lnTo>
                  <a:lnTo>
                    <a:pt x="26987" y="282638"/>
                  </a:lnTo>
                  <a:lnTo>
                    <a:pt x="66865" y="286194"/>
                  </a:lnTo>
                  <a:lnTo>
                    <a:pt x="106806" y="282638"/>
                  </a:lnTo>
                  <a:lnTo>
                    <a:pt x="117157" y="277812"/>
                  </a:lnTo>
                  <a:lnTo>
                    <a:pt x="122110" y="267461"/>
                  </a:lnTo>
                  <a:lnTo>
                    <a:pt x="124523" y="241553"/>
                  </a:lnTo>
                  <a:lnTo>
                    <a:pt x="125412" y="238442"/>
                  </a:lnTo>
                  <a:lnTo>
                    <a:pt x="126746" y="200025"/>
                  </a:lnTo>
                  <a:lnTo>
                    <a:pt x="125412" y="195643"/>
                  </a:lnTo>
                  <a:lnTo>
                    <a:pt x="125412" y="176783"/>
                  </a:lnTo>
                  <a:lnTo>
                    <a:pt x="131127" y="174434"/>
                  </a:lnTo>
                  <a:lnTo>
                    <a:pt x="133350" y="172211"/>
                  </a:lnTo>
                  <a:lnTo>
                    <a:pt x="133794" y="169163"/>
                  </a:lnTo>
                  <a:lnTo>
                    <a:pt x="132016" y="166497"/>
                  </a:lnTo>
                  <a:lnTo>
                    <a:pt x="125856" y="169036"/>
                  </a:lnTo>
                  <a:lnTo>
                    <a:pt x="125412" y="98044"/>
                  </a:lnTo>
                  <a:lnTo>
                    <a:pt x="124523" y="76390"/>
                  </a:lnTo>
                  <a:lnTo>
                    <a:pt x="125856" y="68008"/>
                  </a:lnTo>
                  <a:lnTo>
                    <a:pt x="125856" y="49022"/>
                  </a:lnTo>
                  <a:lnTo>
                    <a:pt x="124968" y="35369"/>
                  </a:lnTo>
                  <a:lnTo>
                    <a:pt x="123380" y="28130"/>
                  </a:lnTo>
                  <a:lnTo>
                    <a:pt x="121983" y="12826"/>
                  </a:lnTo>
                  <a:lnTo>
                    <a:pt x="119189" y="6730"/>
                  </a:lnTo>
                  <a:lnTo>
                    <a:pt x="113156" y="3746"/>
                  </a:lnTo>
                  <a:lnTo>
                    <a:pt x="785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11" name="object 911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8749526" y="2362760"/>
              <a:ext cx="135594" cy="287994"/>
            </a:xfrm>
            <a:prstGeom prst="rect">
              <a:avLst/>
            </a:prstGeom>
          </p:spPr>
        </p:pic>
        <p:sp>
          <p:nvSpPr>
            <p:cNvPr id="912" name="object 912"/>
            <p:cNvSpPr/>
            <p:nvPr/>
          </p:nvSpPr>
          <p:spPr>
            <a:xfrm>
              <a:off x="4868170" y="2366899"/>
              <a:ext cx="137160" cy="321310"/>
            </a:xfrm>
            <a:custGeom>
              <a:avLst/>
              <a:gdLst/>
              <a:ahLst/>
              <a:cxnLst/>
              <a:rect l="l" t="t" r="r" b="b"/>
              <a:pathLst>
                <a:path w="137160" h="321310">
                  <a:moveTo>
                    <a:pt x="68332" y="0"/>
                  </a:moveTo>
                  <a:lnTo>
                    <a:pt x="25323" y="5397"/>
                  </a:lnTo>
                  <a:lnTo>
                    <a:pt x="7486" y="63055"/>
                  </a:lnTo>
                  <a:lnTo>
                    <a:pt x="6648" y="89407"/>
                  </a:lnTo>
                  <a:lnTo>
                    <a:pt x="6743" y="121920"/>
                  </a:lnTo>
                  <a:lnTo>
                    <a:pt x="6445" y="127952"/>
                  </a:lnTo>
                  <a:lnTo>
                    <a:pt x="6445" y="140080"/>
                  </a:lnTo>
                  <a:lnTo>
                    <a:pt x="6915" y="140715"/>
                  </a:lnTo>
                  <a:lnTo>
                    <a:pt x="6692" y="187134"/>
                  </a:lnTo>
                  <a:lnTo>
                    <a:pt x="0" y="186562"/>
                  </a:lnTo>
                  <a:lnTo>
                    <a:pt x="0" y="187896"/>
                  </a:lnTo>
                  <a:lnTo>
                    <a:pt x="196" y="189166"/>
                  </a:lnTo>
                  <a:lnTo>
                    <a:pt x="863" y="190563"/>
                  </a:lnTo>
                  <a:lnTo>
                    <a:pt x="2501" y="192277"/>
                  </a:lnTo>
                  <a:lnTo>
                    <a:pt x="6692" y="195199"/>
                  </a:lnTo>
                  <a:lnTo>
                    <a:pt x="6692" y="223583"/>
                  </a:lnTo>
                  <a:lnTo>
                    <a:pt x="8826" y="270255"/>
                  </a:lnTo>
                  <a:lnTo>
                    <a:pt x="18948" y="307911"/>
                  </a:lnTo>
                  <a:lnTo>
                    <a:pt x="50399" y="318071"/>
                  </a:lnTo>
                  <a:lnTo>
                    <a:pt x="53479" y="318897"/>
                  </a:lnTo>
                  <a:lnTo>
                    <a:pt x="55264" y="319976"/>
                  </a:lnTo>
                  <a:lnTo>
                    <a:pt x="68332" y="321246"/>
                  </a:lnTo>
                  <a:lnTo>
                    <a:pt x="81407" y="319976"/>
                  </a:lnTo>
                  <a:lnTo>
                    <a:pt x="83216" y="318897"/>
                  </a:lnTo>
                  <a:lnTo>
                    <a:pt x="86290" y="318071"/>
                  </a:lnTo>
                  <a:lnTo>
                    <a:pt x="122707" y="296608"/>
                  </a:lnTo>
                  <a:lnTo>
                    <a:pt x="129724" y="243395"/>
                  </a:lnTo>
                  <a:lnTo>
                    <a:pt x="129971" y="223583"/>
                  </a:lnTo>
                  <a:lnTo>
                    <a:pt x="129971" y="195199"/>
                  </a:lnTo>
                  <a:lnTo>
                    <a:pt x="134188" y="192277"/>
                  </a:lnTo>
                  <a:lnTo>
                    <a:pt x="135826" y="190563"/>
                  </a:lnTo>
                  <a:lnTo>
                    <a:pt x="136525" y="189166"/>
                  </a:lnTo>
                  <a:lnTo>
                    <a:pt x="136671" y="187896"/>
                  </a:lnTo>
                  <a:lnTo>
                    <a:pt x="136671" y="186562"/>
                  </a:lnTo>
                  <a:lnTo>
                    <a:pt x="129971" y="187134"/>
                  </a:lnTo>
                  <a:lnTo>
                    <a:pt x="129749" y="140715"/>
                  </a:lnTo>
                  <a:lnTo>
                    <a:pt x="130219" y="140080"/>
                  </a:lnTo>
                  <a:lnTo>
                    <a:pt x="130219" y="127952"/>
                  </a:lnTo>
                  <a:lnTo>
                    <a:pt x="129927" y="121920"/>
                  </a:lnTo>
                  <a:lnTo>
                    <a:pt x="130073" y="89407"/>
                  </a:lnTo>
                  <a:lnTo>
                    <a:pt x="126574" y="34861"/>
                  </a:lnTo>
                  <a:lnTo>
                    <a:pt x="97383" y="2095"/>
                  </a:lnTo>
                  <a:lnTo>
                    <a:pt x="79000" y="253"/>
                  </a:lnTo>
                  <a:lnTo>
                    <a:pt x="683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4868170" y="2375852"/>
              <a:ext cx="137160" cy="311150"/>
            </a:xfrm>
            <a:custGeom>
              <a:avLst/>
              <a:gdLst/>
              <a:ahLst/>
              <a:cxnLst/>
              <a:rect l="l" t="t" r="r" b="b"/>
              <a:pathLst>
                <a:path w="137160" h="311150">
                  <a:moveTo>
                    <a:pt x="113131" y="295656"/>
                  </a:moveTo>
                  <a:lnTo>
                    <a:pt x="107873" y="297561"/>
                  </a:lnTo>
                </a:path>
                <a:path w="137160" h="311150">
                  <a:moveTo>
                    <a:pt x="107873" y="297561"/>
                  </a:moveTo>
                  <a:lnTo>
                    <a:pt x="103657" y="298831"/>
                  </a:lnTo>
                </a:path>
                <a:path w="137160" h="311150">
                  <a:moveTo>
                    <a:pt x="98767" y="300101"/>
                  </a:moveTo>
                  <a:lnTo>
                    <a:pt x="94951" y="300863"/>
                  </a:lnTo>
                </a:path>
                <a:path w="137160" h="311150">
                  <a:moveTo>
                    <a:pt x="82226" y="303466"/>
                  </a:moveTo>
                  <a:lnTo>
                    <a:pt x="78879" y="303911"/>
                  </a:lnTo>
                </a:path>
                <a:path w="137160" h="311150">
                  <a:moveTo>
                    <a:pt x="78879" y="303911"/>
                  </a:moveTo>
                  <a:lnTo>
                    <a:pt x="75799" y="304355"/>
                  </a:lnTo>
                </a:path>
                <a:path w="137160" h="311150">
                  <a:moveTo>
                    <a:pt x="75799" y="304355"/>
                  </a:moveTo>
                  <a:lnTo>
                    <a:pt x="72180" y="304546"/>
                  </a:lnTo>
                </a:path>
                <a:path w="137160" h="311150">
                  <a:moveTo>
                    <a:pt x="82099" y="303276"/>
                  </a:moveTo>
                  <a:lnTo>
                    <a:pt x="81184" y="307022"/>
                  </a:lnTo>
                </a:path>
                <a:path w="137160" h="311150">
                  <a:moveTo>
                    <a:pt x="81184" y="307022"/>
                  </a:moveTo>
                  <a:lnTo>
                    <a:pt x="80441" y="309816"/>
                  </a:lnTo>
                </a:path>
                <a:path w="137160" h="311150">
                  <a:moveTo>
                    <a:pt x="80441" y="309816"/>
                  </a:moveTo>
                  <a:lnTo>
                    <a:pt x="79743" y="311023"/>
                  </a:lnTo>
                </a:path>
                <a:path w="137160" h="311150">
                  <a:moveTo>
                    <a:pt x="103657" y="298831"/>
                  </a:moveTo>
                  <a:lnTo>
                    <a:pt x="98767" y="300101"/>
                  </a:lnTo>
                </a:path>
                <a:path w="137160" h="311150">
                  <a:moveTo>
                    <a:pt x="86290" y="309118"/>
                  </a:moveTo>
                  <a:lnTo>
                    <a:pt x="96412" y="306895"/>
                  </a:lnTo>
                </a:path>
                <a:path w="137160" h="311150">
                  <a:moveTo>
                    <a:pt x="102641" y="305054"/>
                  </a:moveTo>
                  <a:lnTo>
                    <a:pt x="96412" y="306895"/>
                  </a:lnTo>
                </a:path>
                <a:path w="137160" h="311150">
                  <a:moveTo>
                    <a:pt x="81407" y="311023"/>
                  </a:moveTo>
                  <a:lnTo>
                    <a:pt x="83216" y="309943"/>
                  </a:lnTo>
                </a:path>
                <a:path w="137160" h="311150">
                  <a:moveTo>
                    <a:pt x="86290" y="309118"/>
                  </a:moveTo>
                  <a:lnTo>
                    <a:pt x="83216" y="309943"/>
                  </a:lnTo>
                </a:path>
                <a:path w="137160" h="311150">
                  <a:moveTo>
                    <a:pt x="93459" y="295846"/>
                  </a:moveTo>
                  <a:lnTo>
                    <a:pt x="103282" y="293687"/>
                  </a:lnTo>
                </a:path>
                <a:path w="137160" h="311150">
                  <a:moveTo>
                    <a:pt x="91008" y="293560"/>
                  </a:moveTo>
                  <a:lnTo>
                    <a:pt x="93586" y="279463"/>
                  </a:lnTo>
                </a:path>
                <a:path w="137160" h="311150">
                  <a:moveTo>
                    <a:pt x="84505" y="302450"/>
                  </a:moveTo>
                  <a:lnTo>
                    <a:pt x="82226" y="303466"/>
                  </a:lnTo>
                </a:path>
                <a:path w="137160" h="311150">
                  <a:moveTo>
                    <a:pt x="94951" y="300863"/>
                  </a:moveTo>
                  <a:lnTo>
                    <a:pt x="84505" y="302450"/>
                  </a:lnTo>
                </a:path>
                <a:path w="137160" h="311150">
                  <a:moveTo>
                    <a:pt x="81483" y="310705"/>
                  </a:moveTo>
                  <a:lnTo>
                    <a:pt x="83318" y="306260"/>
                  </a:lnTo>
                </a:path>
                <a:path w="137160" h="311150">
                  <a:moveTo>
                    <a:pt x="83318" y="306260"/>
                  </a:moveTo>
                  <a:lnTo>
                    <a:pt x="84505" y="302450"/>
                  </a:lnTo>
                </a:path>
                <a:path w="137160" h="311150">
                  <a:moveTo>
                    <a:pt x="94951" y="212915"/>
                  </a:moveTo>
                  <a:lnTo>
                    <a:pt x="101447" y="211709"/>
                  </a:lnTo>
                </a:path>
                <a:path w="137160" h="311150">
                  <a:moveTo>
                    <a:pt x="101447" y="211709"/>
                  </a:moveTo>
                  <a:lnTo>
                    <a:pt x="106432" y="210121"/>
                  </a:lnTo>
                </a:path>
                <a:path w="137160" h="311150">
                  <a:moveTo>
                    <a:pt x="106432" y="210121"/>
                  </a:moveTo>
                  <a:lnTo>
                    <a:pt x="110775" y="208216"/>
                  </a:lnTo>
                </a:path>
                <a:path w="137160" h="311150">
                  <a:moveTo>
                    <a:pt x="96069" y="219900"/>
                  </a:moveTo>
                  <a:lnTo>
                    <a:pt x="96189" y="216471"/>
                  </a:lnTo>
                </a:path>
                <a:path w="137160" h="311150">
                  <a:moveTo>
                    <a:pt x="96189" y="216471"/>
                  </a:moveTo>
                  <a:lnTo>
                    <a:pt x="96069" y="213995"/>
                  </a:lnTo>
                </a:path>
                <a:path w="137160" h="311150">
                  <a:moveTo>
                    <a:pt x="93611" y="220916"/>
                  </a:moveTo>
                  <a:lnTo>
                    <a:pt x="93783" y="219075"/>
                  </a:lnTo>
                </a:path>
                <a:path w="137160" h="311150">
                  <a:moveTo>
                    <a:pt x="93783" y="219075"/>
                  </a:moveTo>
                  <a:lnTo>
                    <a:pt x="93910" y="215455"/>
                  </a:lnTo>
                </a:path>
                <a:path w="137160" h="311150">
                  <a:moveTo>
                    <a:pt x="93910" y="215455"/>
                  </a:moveTo>
                  <a:lnTo>
                    <a:pt x="93910" y="213995"/>
                  </a:lnTo>
                </a:path>
                <a:path w="137160" h="311150">
                  <a:moveTo>
                    <a:pt x="105244" y="147955"/>
                  </a:moveTo>
                  <a:lnTo>
                    <a:pt x="103981" y="129857"/>
                  </a:lnTo>
                </a:path>
                <a:path w="137160" h="311150">
                  <a:moveTo>
                    <a:pt x="103981" y="129857"/>
                  </a:moveTo>
                  <a:lnTo>
                    <a:pt x="103682" y="116078"/>
                  </a:lnTo>
                </a:path>
                <a:path w="137160" h="311150">
                  <a:moveTo>
                    <a:pt x="103682" y="116078"/>
                  </a:moveTo>
                  <a:lnTo>
                    <a:pt x="103752" y="98679"/>
                  </a:lnTo>
                </a:path>
                <a:path w="137160" h="311150">
                  <a:moveTo>
                    <a:pt x="103752" y="98679"/>
                  </a:moveTo>
                  <a:lnTo>
                    <a:pt x="104127" y="88582"/>
                  </a:lnTo>
                </a:path>
                <a:path w="137160" h="311150">
                  <a:moveTo>
                    <a:pt x="104127" y="88582"/>
                  </a:moveTo>
                  <a:lnTo>
                    <a:pt x="104374" y="83947"/>
                  </a:lnTo>
                </a:path>
                <a:path w="137160" h="311150">
                  <a:moveTo>
                    <a:pt x="109880" y="38735"/>
                  </a:moveTo>
                  <a:lnTo>
                    <a:pt x="110851" y="38417"/>
                  </a:lnTo>
                </a:path>
                <a:path w="137160" h="311150">
                  <a:moveTo>
                    <a:pt x="110851" y="38417"/>
                  </a:moveTo>
                  <a:lnTo>
                    <a:pt x="111423" y="37528"/>
                  </a:lnTo>
                </a:path>
                <a:path w="137160" h="311150">
                  <a:moveTo>
                    <a:pt x="111423" y="37528"/>
                  </a:moveTo>
                  <a:lnTo>
                    <a:pt x="111740" y="32702"/>
                  </a:lnTo>
                </a:path>
                <a:path w="137160" h="311150">
                  <a:moveTo>
                    <a:pt x="110528" y="38290"/>
                  </a:moveTo>
                  <a:lnTo>
                    <a:pt x="108070" y="36449"/>
                  </a:lnTo>
                </a:path>
                <a:path w="137160" h="311150">
                  <a:moveTo>
                    <a:pt x="108070" y="36449"/>
                  </a:moveTo>
                  <a:lnTo>
                    <a:pt x="105816" y="34480"/>
                  </a:lnTo>
                </a:path>
                <a:path w="137160" h="311150">
                  <a:moveTo>
                    <a:pt x="105816" y="34480"/>
                  </a:moveTo>
                  <a:lnTo>
                    <a:pt x="102488" y="32194"/>
                  </a:lnTo>
                </a:path>
                <a:path w="137160" h="311150">
                  <a:moveTo>
                    <a:pt x="102488" y="32194"/>
                  </a:moveTo>
                  <a:lnTo>
                    <a:pt x="97999" y="29718"/>
                  </a:lnTo>
                </a:path>
                <a:path w="137160" h="311150">
                  <a:moveTo>
                    <a:pt x="106432" y="160083"/>
                  </a:moveTo>
                  <a:lnTo>
                    <a:pt x="105244" y="147955"/>
                  </a:lnTo>
                </a:path>
                <a:path w="137160" h="311150">
                  <a:moveTo>
                    <a:pt x="104374" y="83947"/>
                  </a:moveTo>
                  <a:lnTo>
                    <a:pt x="109880" y="38735"/>
                  </a:lnTo>
                </a:path>
                <a:path w="137160" h="311150">
                  <a:moveTo>
                    <a:pt x="110998" y="86995"/>
                  </a:moveTo>
                  <a:lnTo>
                    <a:pt x="109486" y="94043"/>
                  </a:lnTo>
                </a:path>
                <a:path w="137160" h="311150">
                  <a:moveTo>
                    <a:pt x="109486" y="94043"/>
                  </a:moveTo>
                  <a:lnTo>
                    <a:pt x="108540" y="102489"/>
                  </a:lnTo>
                </a:path>
                <a:path w="137160" h="311150">
                  <a:moveTo>
                    <a:pt x="108540" y="102489"/>
                  </a:moveTo>
                  <a:lnTo>
                    <a:pt x="108070" y="111315"/>
                  </a:lnTo>
                </a:path>
                <a:path w="137160" h="311150">
                  <a:moveTo>
                    <a:pt x="108070" y="111315"/>
                  </a:moveTo>
                  <a:lnTo>
                    <a:pt x="107873" y="123317"/>
                  </a:lnTo>
                </a:path>
                <a:path w="137160" h="311150">
                  <a:moveTo>
                    <a:pt x="107873" y="123317"/>
                  </a:moveTo>
                  <a:lnTo>
                    <a:pt x="107975" y="132334"/>
                  </a:lnTo>
                </a:path>
                <a:path w="137160" h="311150">
                  <a:moveTo>
                    <a:pt x="107975" y="132334"/>
                  </a:moveTo>
                  <a:lnTo>
                    <a:pt x="108394" y="142049"/>
                  </a:lnTo>
                </a:path>
                <a:path w="137160" h="311150">
                  <a:moveTo>
                    <a:pt x="108394" y="142049"/>
                  </a:moveTo>
                  <a:lnTo>
                    <a:pt x="109086" y="150685"/>
                  </a:lnTo>
                </a:path>
                <a:path w="137160" h="311150">
                  <a:moveTo>
                    <a:pt x="109086" y="150685"/>
                  </a:moveTo>
                  <a:lnTo>
                    <a:pt x="109658" y="156083"/>
                  </a:lnTo>
                </a:path>
                <a:path w="137160" h="311150">
                  <a:moveTo>
                    <a:pt x="109658" y="156083"/>
                  </a:moveTo>
                  <a:lnTo>
                    <a:pt x="110280" y="159575"/>
                  </a:lnTo>
                </a:path>
                <a:path w="137160" h="311150">
                  <a:moveTo>
                    <a:pt x="111740" y="32702"/>
                  </a:moveTo>
                  <a:lnTo>
                    <a:pt x="108788" y="1397"/>
                  </a:lnTo>
                </a:path>
                <a:path w="137160" h="311150">
                  <a:moveTo>
                    <a:pt x="106114" y="0"/>
                  </a:moveTo>
                  <a:lnTo>
                    <a:pt x="113480" y="2222"/>
                  </a:lnTo>
                </a:path>
                <a:path w="137160" h="311150">
                  <a:moveTo>
                    <a:pt x="15919" y="252603"/>
                  </a:moveTo>
                  <a:lnTo>
                    <a:pt x="16541" y="262953"/>
                  </a:lnTo>
                </a:path>
                <a:path w="137160" h="311150">
                  <a:moveTo>
                    <a:pt x="16541" y="262953"/>
                  </a:moveTo>
                  <a:lnTo>
                    <a:pt x="17608" y="274764"/>
                  </a:lnTo>
                </a:path>
                <a:path w="137160" h="311150">
                  <a:moveTo>
                    <a:pt x="17608" y="274764"/>
                  </a:moveTo>
                  <a:lnTo>
                    <a:pt x="19196" y="288353"/>
                  </a:lnTo>
                </a:path>
                <a:path w="137160" h="311150">
                  <a:moveTo>
                    <a:pt x="19196" y="288353"/>
                  </a:moveTo>
                  <a:lnTo>
                    <a:pt x="20091" y="293751"/>
                  </a:lnTo>
                </a:path>
                <a:path w="137160" h="311150">
                  <a:moveTo>
                    <a:pt x="19964" y="293878"/>
                  </a:moveTo>
                  <a:lnTo>
                    <a:pt x="23564" y="295656"/>
                  </a:lnTo>
                </a:path>
                <a:path w="137160" h="311150">
                  <a:moveTo>
                    <a:pt x="23564" y="295656"/>
                  </a:moveTo>
                  <a:lnTo>
                    <a:pt x="28848" y="297561"/>
                  </a:lnTo>
                </a:path>
                <a:path w="137160" h="311150">
                  <a:moveTo>
                    <a:pt x="28848" y="297561"/>
                  </a:moveTo>
                  <a:lnTo>
                    <a:pt x="33013" y="298831"/>
                  </a:lnTo>
                </a:path>
                <a:path w="137160" h="311150">
                  <a:moveTo>
                    <a:pt x="37922" y="300101"/>
                  </a:moveTo>
                  <a:lnTo>
                    <a:pt x="41744" y="300863"/>
                  </a:lnTo>
                </a:path>
                <a:path w="137160" h="311150">
                  <a:moveTo>
                    <a:pt x="54444" y="303466"/>
                  </a:moveTo>
                  <a:lnTo>
                    <a:pt x="57816" y="303911"/>
                  </a:lnTo>
                </a:path>
                <a:path w="137160" h="311150">
                  <a:moveTo>
                    <a:pt x="57816" y="303911"/>
                  </a:moveTo>
                  <a:lnTo>
                    <a:pt x="60890" y="304355"/>
                  </a:lnTo>
                </a:path>
                <a:path w="137160" h="311150">
                  <a:moveTo>
                    <a:pt x="60890" y="304355"/>
                  </a:moveTo>
                  <a:lnTo>
                    <a:pt x="64516" y="304546"/>
                  </a:lnTo>
                </a:path>
                <a:path w="137160" h="311150">
                  <a:moveTo>
                    <a:pt x="54590" y="303276"/>
                  </a:moveTo>
                  <a:lnTo>
                    <a:pt x="55486" y="307022"/>
                  </a:lnTo>
                </a:path>
                <a:path w="137160" h="311150">
                  <a:moveTo>
                    <a:pt x="55486" y="307022"/>
                  </a:moveTo>
                  <a:lnTo>
                    <a:pt x="56229" y="309816"/>
                  </a:lnTo>
                </a:path>
                <a:path w="137160" h="311150">
                  <a:moveTo>
                    <a:pt x="56229" y="309816"/>
                  </a:moveTo>
                  <a:lnTo>
                    <a:pt x="56921" y="311023"/>
                  </a:lnTo>
                </a:path>
                <a:path w="137160" h="311150">
                  <a:moveTo>
                    <a:pt x="33013" y="298831"/>
                  </a:moveTo>
                  <a:lnTo>
                    <a:pt x="37922" y="300101"/>
                  </a:lnTo>
                </a:path>
                <a:path w="137160" h="311150">
                  <a:moveTo>
                    <a:pt x="22072" y="300799"/>
                  </a:moveTo>
                  <a:lnTo>
                    <a:pt x="34029" y="305054"/>
                  </a:lnTo>
                </a:path>
                <a:path w="137160" h="311150">
                  <a:moveTo>
                    <a:pt x="50399" y="309118"/>
                  </a:moveTo>
                  <a:lnTo>
                    <a:pt x="40252" y="306895"/>
                  </a:lnTo>
                </a:path>
                <a:path w="137160" h="311150">
                  <a:moveTo>
                    <a:pt x="34029" y="305054"/>
                  </a:moveTo>
                  <a:lnTo>
                    <a:pt x="40252" y="306895"/>
                  </a:lnTo>
                </a:path>
                <a:path w="137160" h="311150">
                  <a:moveTo>
                    <a:pt x="15055" y="291465"/>
                  </a:moveTo>
                  <a:lnTo>
                    <a:pt x="19964" y="293878"/>
                  </a:lnTo>
                </a:path>
                <a:path w="137160" h="311150">
                  <a:moveTo>
                    <a:pt x="55264" y="311023"/>
                  </a:moveTo>
                  <a:lnTo>
                    <a:pt x="53479" y="309943"/>
                  </a:lnTo>
                </a:path>
                <a:path w="137160" h="311150">
                  <a:moveTo>
                    <a:pt x="50399" y="309118"/>
                  </a:moveTo>
                  <a:lnTo>
                    <a:pt x="53479" y="309943"/>
                  </a:lnTo>
                </a:path>
                <a:path w="137160" h="311150">
                  <a:moveTo>
                    <a:pt x="40576" y="276796"/>
                  </a:moveTo>
                  <a:lnTo>
                    <a:pt x="22567" y="272605"/>
                  </a:lnTo>
                </a:path>
                <a:path w="137160" h="311150">
                  <a:moveTo>
                    <a:pt x="43256" y="295846"/>
                  </a:moveTo>
                  <a:lnTo>
                    <a:pt x="33381" y="293687"/>
                  </a:lnTo>
                </a:path>
                <a:path w="137160" h="311150">
                  <a:moveTo>
                    <a:pt x="45662" y="293560"/>
                  </a:moveTo>
                  <a:lnTo>
                    <a:pt x="43135" y="279463"/>
                  </a:lnTo>
                </a:path>
                <a:path w="137160" h="311150">
                  <a:moveTo>
                    <a:pt x="21355" y="288607"/>
                  </a:moveTo>
                  <a:lnTo>
                    <a:pt x="20091" y="274701"/>
                  </a:lnTo>
                </a:path>
                <a:path w="137160" h="311150">
                  <a:moveTo>
                    <a:pt x="22771" y="290322"/>
                  </a:moveTo>
                  <a:lnTo>
                    <a:pt x="33381" y="293687"/>
                  </a:lnTo>
                </a:path>
                <a:path w="137160" h="311150">
                  <a:moveTo>
                    <a:pt x="52158" y="302450"/>
                  </a:moveTo>
                  <a:lnTo>
                    <a:pt x="54444" y="303466"/>
                  </a:lnTo>
                </a:path>
                <a:path w="137160" h="311150">
                  <a:moveTo>
                    <a:pt x="41744" y="300863"/>
                  </a:moveTo>
                  <a:lnTo>
                    <a:pt x="52158" y="302450"/>
                  </a:lnTo>
                </a:path>
                <a:path w="137160" h="311150">
                  <a:moveTo>
                    <a:pt x="55187" y="310705"/>
                  </a:moveTo>
                  <a:lnTo>
                    <a:pt x="53352" y="306260"/>
                  </a:lnTo>
                </a:path>
                <a:path w="137160" h="311150">
                  <a:moveTo>
                    <a:pt x="53352" y="306260"/>
                  </a:moveTo>
                  <a:lnTo>
                    <a:pt x="52158" y="302450"/>
                  </a:lnTo>
                </a:path>
                <a:path w="137160" h="311150">
                  <a:moveTo>
                    <a:pt x="41770" y="212915"/>
                  </a:moveTo>
                  <a:lnTo>
                    <a:pt x="35223" y="211709"/>
                  </a:lnTo>
                </a:path>
                <a:path w="137160" h="311150">
                  <a:moveTo>
                    <a:pt x="35223" y="211709"/>
                  </a:moveTo>
                  <a:lnTo>
                    <a:pt x="30257" y="210121"/>
                  </a:lnTo>
                </a:path>
                <a:path w="137160" h="311150">
                  <a:moveTo>
                    <a:pt x="30257" y="210121"/>
                  </a:moveTo>
                  <a:lnTo>
                    <a:pt x="25895" y="208216"/>
                  </a:lnTo>
                </a:path>
                <a:path w="137160" h="311150">
                  <a:moveTo>
                    <a:pt x="19272" y="202692"/>
                  </a:moveTo>
                  <a:lnTo>
                    <a:pt x="17932" y="200342"/>
                  </a:lnTo>
                </a:path>
                <a:path w="137160" h="311150">
                  <a:moveTo>
                    <a:pt x="16814" y="201866"/>
                  </a:moveTo>
                  <a:lnTo>
                    <a:pt x="15601" y="204787"/>
                  </a:lnTo>
                </a:path>
                <a:path w="137160" h="311150">
                  <a:moveTo>
                    <a:pt x="15601" y="204787"/>
                  </a:moveTo>
                  <a:lnTo>
                    <a:pt x="14706" y="206756"/>
                  </a:lnTo>
                </a:path>
                <a:path w="137160" h="311150">
                  <a:moveTo>
                    <a:pt x="14706" y="206756"/>
                  </a:moveTo>
                  <a:lnTo>
                    <a:pt x="14560" y="208343"/>
                  </a:lnTo>
                </a:path>
                <a:path w="137160" h="311150">
                  <a:moveTo>
                    <a:pt x="14560" y="208343"/>
                  </a:moveTo>
                  <a:lnTo>
                    <a:pt x="14433" y="218630"/>
                  </a:lnTo>
                </a:path>
                <a:path w="137160" h="311150">
                  <a:moveTo>
                    <a:pt x="14433" y="218630"/>
                  </a:moveTo>
                  <a:lnTo>
                    <a:pt x="14979" y="234950"/>
                  </a:lnTo>
                </a:path>
                <a:path w="137160" h="311150">
                  <a:moveTo>
                    <a:pt x="40652" y="219900"/>
                  </a:moveTo>
                  <a:lnTo>
                    <a:pt x="40481" y="216471"/>
                  </a:lnTo>
                </a:path>
                <a:path w="137160" h="311150">
                  <a:moveTo>
                    <a:pt x="40481" y="216471"/>
                  </a:moveTo>
                  <a:lnTo>
                    <a:pt x="40627" y="213995"/>
                  </a:lnTo>
                </a:path>
                <a:path w="137160" h="311150">
                  <a:moveTo>
                    <a:pt x="17932" y="200342"/>
                  </a:moveTo>
                  <a:lnTo>
                    <a:pt x="30257" y="160083"/>
                  </a:lnTo>
                </a:path>
                <a:path w="137160" h="311150">
                  <a:moveTo>
                    <a:pt x="43059" y="220916"/>
                  </a:moveTo>
                  <a:lnTo>
                    <a:pt x="42906" y="219075"/>
                  </a:lnTo>
                </a:path>
                <a:path w="137160" h="311150">
                  <a:moveTo>
                    <a:pt x="42906" y="219075"/>
                  </a:moveTo>
                  <a:lnTo>
                    <a:pt x="42811" y="215455"/>
                  </a:lnTo>
                </a:path>
                <a:path w="137160" h="311150">
                  <a:moveTo>
                    <a:pt x="42811" y="215455"/>
                  </a:moveTo>
                  <a:lnTo>
                    <a:pt x="42811" y="213995"/>
                  </a:lnTo>
                </a:path>
                <a:path w="137160" h="311150">
                  <a:moveTo>
                    <a:pt x="31476" y="147955"/>
                  </a:moveTo>
                  <a:lnTo>
                    <a:pt x="32689" y="129857"/>
                  </a:lnTo>
                </a:path>
                <a:path w="137160" h="311150">
                  <a:moveTo>
                    <a:pt x="32689" y="129857"/>
                  </a:moveTo>
                  <a:lnTo>
                    <a:pt x="32988" y="116078"/>
                  </a:lnTo>
                </a:path>
                <a:path w="137160" h="311150">
                  <a:moveTo>
                    <a:pt x="32988" y="116078"/>
                  </a:moveTo>
                  <a:lnTo>
                    <a:pt x="32912" y="98679"/>
                  </a:lnTo>
                </a:path>
                <a:path w="137160" h="311150">
                  <a:moveTo>
                    <a:pt x="32912" y="98679"/>
                  </a:moveTo>
                  <a:lnTo>
                    <a:pt x="32543" y="88582"/>
                  </a:lnTo>
                </a:path>
                <a:path w="137160" h="311150">
                  <a:moveTo>
                    <a:pt x="32543" y="88582"/>
                  </a:moveTo>
                  <a:lnTo>
                    <a:pt x="32296" y="83947"/>
                  </a:lnTo>
                </a:path>
                <a:path w="137160" h="311150">
                  <a:moveTo>
                    <a:pt x="26835" y="38735"/>
                  </a:moveTo>
                  <a:lnTo>
                    <a:pt x="25869" y="38417"/>
                  </a:lnTo>
                </a:path>
                <a:path w="137160" h="311150">
                  <a:moveTo>
                    <a:pt x="25869" y="38417"/>
                  </a:moveTo>
                  <a:lnTo>
                    <a:pt x="25247" y="37528"/>
                  </a:lnTo>
                </a:path>
                <a:path w="137160" h="311150">
                  <a:moveTo>
                    <a:pt x="25247" y="37528"/>
                  </a:moveTo>
                  <a:lnTo>
                    <a:pt x="24949" y="32702"/>
                  </a:lnTo>
                </a:path>
                <a:path w="137160" h="311150">
                  <a:moveTo>
                    <a:pt x="26142" y="38290"/>
                  </a:moveTo>
                  <a:lnTo>
                    <a:pt x="28619" y="36449"/>
                  </a:lnTo>
                </a:path>
                <a:path w="137160" h="311150">
                  <a:moveTo>
                    <a:pt x="28619" y="36449"/>
                  </a:moveTo>
                  <a:lnTo>
                    <a:pt x="30854" y="34480"/>
                  </a:lnTo>
                </a:path>
                <a:path w="137160" h="311150">
                  <a:moveTo>
                    <a:pt x="30854" y="34480"/>
                  </a:moveTo>
                  <a:lnTo>
                    <a:pt x="34175" y="32194"/>
                  </a:lnTo>
                </a:path>
                <a:path w="137160" h="311150">
                  <a:moveTo>
                    <a:pt x="34175" y="32194"/>
                  </a:moveTo>
                  <a:lnTo>
                    <a:pt x="38665" y="29718"/>
                  </a:lnTo>
                </a:path>
                <a:path w="137160" h="311150">
                  <a:moveTo>
                    <a:pt x="14833" y="54546"/>
                  </a:moveTo>
                  <a:lnTo>
                    <a:pt x="16243" y="40640"/>
                  </a:lnTo>
                </a:path>
                <a:path w="137160" h="311150">
                  <a:moveTo>
                    <a:pt x="16243" y="40640"/>
                  </a:moveTo>
                  <a:lnTo>
                    <a:pt x="17214" y="31432"/>
                  </a:lnTo>
                </a:path>
                <a:path w="137160" h="311150">
                  <a:moveTo>
                    <a:pt x="17214" y="31432"/>
                  </a:moveTo>
                  <a:lnTo>
                    <a:pt x="19964" y="12255"/>
                  </a:lnTo>
                </a:path>
                <a:path w="137160" h="311150">
                  <a:moveTo>
                    <a:pt x="19964" y="12255"/>
                  </a:moveTo>
                  <a:lnTo>
                    <a:pt x="21132" y="5143"/>
                  </a:lnTo>
                </a:path>
                <a:path w="137160" h="311150">
                  <a:moveTo>
                    <a:pt x="16071" y="70739"/>
                  </a:moveTo>
                  <a:lnTo>
                    <a:pt x="16567" y="67056"/>
                  </a:lnTo>
                </a:path>
                <a:path w="137160" h="311150">
                  <a:moveTo>
                    <a:pt x="16567" y="67056"/>
                  </a:moveTo>
                  <a:lnTo>
                    <a:pt x="17532" y="60896"/>
                  </a:lnTo>
                </a:path>
                <a:path w="137160" h="311150">
                  <a:moveTo>
                    <a:pt x="17532" y="60896"/>
                  </a:moveTo>
                  <a:lnTo>
                    <a:pt x="19196" y="54483"/>
                  </a:lnTo>
                </a:path>
                <a:path w="137160" h="311150">
                  <a:moveTo>
                    <a:pt x="19196" y="54483"/>
                  </a:moveTo>
                  <a:lnTo>
                    <a:pt x="20535" y="48323"/>
                  </a:lnTo>
                </a:path>
                <a:path w="137160" h="311150">
                  <a:moveTo>
                    <a:pt x="20535" y="48323"/>
                  </a:moveTo>
                  <a:lnTo>
                    <a:pt x="22542" y="44069"/>
                  </a:lnTo>
                </a:path>
                <a:path w="137160" h="311150">
                  <a:moveTo>
                    <a:pt x="22542" y="44069"/>
                  </a:moveTo>
                  <a:lnTo>
                    <a:pt x="25171" y="39624"/>
                  </a:lnTo>
                </a:path>
                <a:path w="137160" h="311150">
                  <a:moveTo>
                    <a:pt x="12820" y="189293"/>
                  </a:moveTo>
                  <a:lnTo>
                    <a:pt x="11677" y="188912"/>
                  </a:lnTo>
                </a:path>
                <a:path w="137160" h="311150">
                  <a:moveTo>
                    <a:pt x="11677" y="188912"/>
                  </a:moveTo>
                  <a:lnTo>
                    <a:pt x="8134" y="187198"/>
                  </a:lnTo>
                </a:path>
                <a:path w="137160" h="311150">
                  <a:moveTo>
                    <a:pt x="8134" y="187198"/>
                  </a:moveTo>
                  <a:lnTo>
                    <a:pt x="2501" y="183324"/>
                  </a:lnTo>
                </a:path>
                <a:path w="137160" h="311150">
                  <a:moveTo>
                    <a:pt x="2501" y="183324"/>
                  </a:moveTo>
                  <a:lnTo>
                    <a:pt x="863" y="181610"/>
                  </a:lnTo>
                </a:path>
                <a:path w="137160" h="311150">
                  <a:moveTo>
                    <a:pt x="863" y="181610"/>
                  </a:moveTo>
                  <a:lnTo>
                    <a:pt x="196" y="180213"/>
                  </a:lnTo>
                </a:path>
                <a:path w="137160" h="311150">
                  <a:moveTo>
                    <a:pt x="196" y="180213"/>
                  </a:moveTo>
                  <a:lnTo>
                    <a:pt x="0" y="178943"/>
                  </a:lnTo>
                </a:path>
                <a:path w="137160" h="311150">
                  <a:moveTo>
                    <a:pt x="0" y="178943"/>
                  </a:moveTo>
                  <a:lnTo>
                    <a:pt x="0" y="177609"/>
                  </a:lnTo>
                </a:path>
                <a:path w="137160" h="311150">
                  <a:moveTo>
                    <a:pt x="0" y="177609"/>
                  </a:moveTo>
                  <a:lnTo>
                    <a:pt x="12573" y="178625"/>
                  </a:lnTo>
                </a:path>
                <a:path w="137160" h="311150">
                  <a:moveTo>
                    <a:pt x="12573" y="178625"/>
                  </a:moveTo>
                  <a:lnTo>
                    <a:pt x="13195" y="181737"/>
                  </a:lnTo>
                </a:path>
                <a:path w="137160" h="311150">
                  <a:moveTo>
                    <a:pt x="13195" y="181737"/>
                  </a:moveTo>
                  <a:lnTo>
                    <a:pt x="13938" y="187071"/>
                  </a:lnTo>
                </a:path>
                <a:path w="137160" h="311150">
                  <a:moveTo>
                    <a:pt x="13938" y="187071"/>
                  </a:moveTo>
                  <a:lnTo>
                    <a:pt x="13862" y="188722"/>
                  </a:lnTo>
                </a:path>
                <a:path w="137160" h="311150">
                  <a:moveTo>
                    <a:pt x="11455" y="197358"/>
                  </a:moveTo>
                  <a:lnTo>
                    <a:pt x="11309" y="189928"/>
                  </a:lnTo>
                </a:path>
                <a:path w="137160" h="311150">
                  <a:moveTo>
                    <a:pt x="11207" y="178943"/>
                  </a:moveTo>
                  <a:lnTo>
                    <a:pt x="11360" y="168084"/>
                  </a:lnTo>
                </a:path>
                <a:path w="137160" h="311150">
                  <a:moveTo>
                    <a:pt x="6991" y="234442"/>
                  </a:moveTo>
                  <a:lnTo>
                    <a:pt x="6692" y="214630"/>
                  </a:lnTo>
                </a:path>
                <a:path w="137160" h="311150">
                  <a:moveTo>
                    <a:pt x="6692" y="214630"/>
                  </a:moveTo>
                  <a:lnTo>
                    <a:pt x="6692" y="186182"/>
                  </a:lnTo>
                </a:path>
                <a:path w="137160" h="311150">
                  <a:moveTo>
                    <a:pt x="7562" y="113220"/>
                  </a:moveTo>
                  <a:lnTo>
                    <a:pt x="8801" y="113030"/>
                  </a:lnTo>
                </a:path>
                <a:path w="137160" h="311150">
                  <a:moveTo>
                    <a:pt x="8801" y="113030"/>
                  </a:moveTo>
                  <a:lnTo>
                    <a:pt x="10515" y="113284"/>
                  </a:lnTo>
                </a:path>
                <a:path w="137160" h="311150">
                  <a:moveTo>
                    <a:pt x="10515" y="113284"/>
                  </a:moveTo>
                  <a:lnTo>
                    <a:pt x="11931" y="113919"/>
                  </a:lnTo>
                </a:path>
                <a:path w="137160" h="311150">
                  <a:moveTo>
                    <a:pt x="11931" y="113919"/>
                  </a:moveTo>
                  <a:lnTo>
                    <a:pt x="13290" y="114300"/>
                  </a:lnTo>
                </a:path>
                <a:path w="137160" h="311150">
                  <a:moveTo>
                    <a:pt x="11455" y="155130"/>
                  </a:moveTo>
                  <a:lnTo>
                    <a:pt x="11455" y="143065"/>
                  </a:lnTo>
                </a:path>
                <a:path w="137160" h="311150">
                  <a:moveTo>
                    <a:pt x="11455" y="143065"/>
                  </a:moveTo>
                  <a:lnTo>
                    <a:pt x="11677" y="129413"/>
                  </a:lnTo>
                </a:path>
                <a:path w="137160" h="311150">
                  <a:moveTo>
                    <a:pt x="11677" y="129413"/>
                  </a:moveTo>
                  <a:lnTo>
                    <a:pt x="11633" y="120205"/>
                  </a:lnTo>
                </a:path>
                <a:path w="137160" h="311150">
                  <a:moveTo>
                    <a:pt x="12496" y="95059"/>
                  </a:moveTo>
                  <a:lnTo>
                    <a:pt x="12725" y="85407"/>
                  </a:lnTo>
                </a:path>
                <a:path w="137160" h="311150">
                  <a:moveTo>
                    <a:pt x="6896" y="151511"/>
                  </a:moveTo>
                  <a:lnTo>
                    <a:pt x="6896" y="142240"/>
                  </a:lnTo>
                </a:path>
                <a:path w="137160" h="311150">
                  <a:moveTo>
                    <a:pt x="6445" y="118999"/>
                  </a:moveTo>
                  <a:lnTo>
                    <a:pt x="6743" y="112966"/>
                  </a:lnTo>
                </a:path>
                <a:path w="137160" h="311150">
                  <a:moveTo>
                    <a:pt x="13290" y="74168"/>
                  </a:moveTo>
                  <a:lnTo>
                    <a:pt x="13862" y="64452"/>
                  </a:lnTo>
                </a:path>
                <a:path w="137160" h="311150">
                  <a:moveTo>
                    <a:pt x="6845" y="69913"/>
                  </a:moveTo>
                  <a:lnTo>
                    <a:pt x="7486" y="54102"/>
                  </a:lnTo>
                </a:path>
                <a:path w="137160" h="311150">
                  <a:moveTo>
                    <a:pt x="7486" y="54102"/>
                  </a:moveTo>
                  <a:lnTo>
                    <a:pt x="10115" y="25908"/>
                  </a:lnTo>
                </a:path>
                <a:path w="137160" h="311150">
                  <a:moveTo>
                    <a:pt x="10115" y="25908"/>
                  </a:moveTo>
                  <a:lnTo>
                    <a:pt x="13042" y="11049"/>
                  </a:lnTo>
                </a:path>
                <a:path w="137160" h="311150">
                  <a:moveTo>
                    <a:pt x="14160" y="189420"/>
                  </a:moveTo>
                  <a:lnTo>
                    <a:pt x="12820" y="189293"/>
                  </a:lnTo>
                </a:path>
                <a:path w="137160" h="311150">
                  <a:moveTo>
                    <a:pt x="13265" y="181864"/>
                  </a:moveTo>
                  <a:lnTo>
                    <a:pt x="15201" y="181864"/>
                  </a:lnTo>
                </a:path>
                <a:path w="137160" h="311150">
                  <a:moveTo>
                    <a:pt x="14979" y="234950"/>
                  </a:moveTo>
                  <a:lnTo>
                    <a:pt x="15919" y="252603"/>
                  </a:lnTo>
                </a:path>
                <a:path w="137160" h="311150">
                  <a:moveTo>
                    <a:pt x="11360" y="168084"/>
                  </a:moveTo>
                  <a:lnTo>
                    <a:pt x="11455" y="155130"/>
                  </a:lnTo>
                </a:path>
                <a:path w="137160" h="311150">
                  <a:moveTo>
                    <a:pt x="12725" y="85407"/>
                  </a:moveTo>
                  <a:lnTo>
                    <a:pt x="13290" y="74168"/>
                  </a:lnTo>
                </a:path>
                <a:path w="137160" h="311150">
                  <a:moveTo>
                    <a:pt x="13862" y="64452"/>
                  </a:moveTo>
                  <a:lnTo>
                    <a:pt x="14833" y="54546"/>
                  </a:lnTo>
                </a:path>
                <a:path w="137160" h="311150">
                  <a:moveTo>
                    <a:pt x="6648" y="80454"/>
                  </a:moveTo>
                  <a:lnTo>
                    <a:pt x="6845" y="69913"/>
                  </a:lnTo>
                </a:path>
                <a:path w="137160" h="311150">
                  <a:moveTo>
                    <a:pt x="15919" y="294513"/>
                  </a:moveTo>
                  <a:lnTo>
                    <a:pt x="14014" y="287655"/>
                  </a:lnTo>
                </a:path>
                <a:path w="137160" h="311150">
                  <a:moveTo>
                    <a:pt x="30257" y="160083"/>
                  </a:moveTo>
                  <a:lnTo>
                    <a:pt x="31476" y="147955"/>
                  </a:lnTo>
                </a:path>
                <a:path w="137160" h="311150">
                  <a:moveTo>
                    <a:pt x="32296" y="83947"/>
                  </a:moveTo>
                  <a:lnTo>
                    <a:pt x="26835" y="38735"/>
                  </a:lnTo>
                </a:path>
                <a:path w="137160" h="311150">
                  <a:moveTo>
                    <a:pt x="25895" y="208216"/>
                  </a:moveTo>
                  <a:lnTo>
                    <a:pt x="21678" y="205168"/>
                  </a:lnTo>
                </a:path>
                <a:path w="137160" h="311150">
                  <a:moveTo>
                    <a:pt x="21678" y="205168"/>
                  </a:moveTo>
                  <a:lnTo>
                    <a:pt x="19272" y="202692"/>
                  </a:lnTo>
                </a:path>
                <a:path w="137160" h="311150">
                  <a:moveTo>
                    <a:pt x="15824" y="189928"/>
                  </a:moveTo>
                  <a:lnTo>
                    <a:pt x="15201" y="181864"/>
                  </a:lnTo>
                </a:path>
                <a:path w="137160" h="311150">
                  <a:moveTo>
                    <a:pt x="15201" y="181864"/>
                  </a:moveTo>
                  <a:lnTo>
                    <a:pt x="14509" y="172847"/>
                  </a:lnTo>
                </a:path>
                <a:path w="137160" h="311150">
                  <a:moveTo>
                    <a:pt x="14509" y="172847"/>
                  </a:moveTo>
                  <a:lnTo>
                    <a:pt x="13792" y="159575"/>
                  </a:lnTo>
                </a:path>
                <a:path w="137160" h="311150">
                  <a:moveTo>
                    <a:pt x="13792" y="159575"/>
                  </a:moveTo>
                  <a:lnTo>
                    <a:pt x="13392" y="144081"/>
                  </a:lnTo>
                </a:path>
                <a:path w="137160" h="311150">
                  <a:moveTo>
                    <a:pt x="13392" y="144081"/>
                  </a:moveTo>
                  <a:lnTo>
                    <a:pt x="13195" y="129159"/>
                  </a:lnTo>
                </a:path>
                <a:path w="137160" h="311150">
                  <a:moveTo>
                    <a:pt x="13195" y="129159"/>
                  </a:moveTo>
                  <a:lnTo>
                    <a:pt x="13220" y="120396"/>
                  </a:lnTo>
                </a:path>
                <a:path w="137160" h="311150">
                  <a:moveTo>
                    <a:pt x="13220" y="120396"/>
                  </a:moveTo>
                  <a:lnTo>
                    <a:pt x="13290" y="114300"/>
                  </a:lnTo>
                </a:path>
                <a:path w="137160" h="311150">
                  <a:moveTo>
                    <a:pt x="13290" y="114300"/>
                  </a:moveTo>
                  <a:lnTo>
                    <a:pt x="13538" y="107696"/>
                  </a:lnTo>
                </a:path>
                <a:path w="137160" h="311150">
                  <a:moveTo>
                    <a:pt x="13538" y="107696"/>
                  </a:moveTo>
                  <a:lnTo>
                    <a:pt x="14058" y="98615"/>
                  </a:lnTo>
                </a:path>
                <a:path w="137160" h="311150">
                  <a:moveTo>
                    <a:pt x="14058" y="98615"/>
                  </a:moveTo>
                  <a:lnTo>
                    <a:pt x="14433" y="90614"/>
                  </a:lnTo>
                </a:path>
                <a:path w="137160" h="311150">
                  <a:moveTo>
                    <a:pt x="14433" y="90614"/>
                  </a:moveTo>
                  <a:lnTo>
                    <a:pt x="14655" y="87820"/>
                  </a:lnTo>
                </a:path>
                <a:path w="137160" h="311150">
                  <a:moveTo>
                    <a:pt x="14655" y="87820"/>
                  </a:moveTo>
                  <a:lnTo>
                    <a:pt x="16071" y="75184"/>
                  </a:lnTo>
                </a:path>
                <a:path w="137160" h="311150">
                  <a:moveTo>
                    <a:pt x="16071" y="75184"/>
                  </a:moveTo>
                  <a:lnTo>
                    <a:pt x="16738" y="70802"/>
                  </a:lnTo>
                </a:path>
                <a:path w="137160" h="311150">
                  <a:moveTo>
                    <a:pt x="16738" y="70802"/>
                  </a:moveTo>
                  <a:lnTo>
                    <a:pt x="17856" y="68770"/>
                  </a:lnTo>
                </a:path>
                <a:path w="137160" h="311150">
                  <a:moveTo>
                    <a:pt x="17856" y="68770"/>
                  </a:moveTo>
                  <a:lnTo>
                    <a:pt x="19443" y="68516"/>
                  </a:lnTo>
                </a:path>
                <a:path w="137160" h="311150">
                  <a:moveTo>
                    <a:pt x="19443" y="68516"/>
                  </a:moveTo>
                  <a:lnTo>
                    <a:pt x="20637" y="68961"/>
                  </a:lnTo>
                </a:path>
                <a:path w="137160" h="311150">
                  <a:moveTo>
                    <a:pt x="20637" y="68961"/>
                  </a:moveTo>
                  <a:lnTo>
                    <a:pt x="25717" y="86995"/>
                  </a:lnTo>
                </a:path>
                <a:path w="137160" h="311150">
                  <a:moveTo>
                    <a:pt x="25717" y="86995"/>
                  </a:moveTo>
                  <a:lnTo>
                    <a:pt x="27235" y="94043"/>
                  </a:lnTo>
                </a:path>
                <a:path w="137160" h="311150">
                  <a:moveTo>
                    <a:pt x="27235" y="94043"/>
                  </a:moveTo>
                  <a:lnTo>
                    <a:pt x="28124" y="102489"/>
                  </a:lnTo>
                </a:path>
                <a:path w="137160" h="311150">
                  <a:moveTo>
                    <a:pt x="28124" y="102489"/>
                  </a:moveTo>
                  <a:lnTo>
                    <a:pt x="28619" y="111315"/>
                  </a:lnTo>
                </a:path>
                <a:path w="137160" h="311150">
                  <a:moveTo>
                    <a:pt x="28619" y="111315"/>
                  </a:moveTo>
                  <a:lnTo>
                    <a:pt x="28848" y="123317"/>
                  </a:lnTo>
                </a:path>
                <a:path w="137160" h="311150">
                  <a:moveTo>
                    <a:pt x="28848" y="123317"/>
                  </a:moveTo>
                  <a:lnTo>
                    <a:pt x="28695" y="132334"/>
                  </a:lnTo>
                </a:path>
                <a:path w="137160" h="311150">
                  <a:moveTo>
                    <a:pt x="28695" y="132334"/>
                  </a:moveTo>
                  <a:lnTo>
                    <a:pt x="28276" y="142049"/>
                  </a:lnTo>
                </a:path>
                <a:path w="137160" h="311150">
                  <a:moveTo>
                    <a:pt x="28276" y="142049"/>
                  </a:moveTo>
                  <a:lnTo>
                    <a:pt x="27628" y="150685"/>
                  </a:lnTo>
                </a:path>
                <a:path w="137160" h="311150">
                  <a:moveTo>
                    <a:pt x="27628" y="150685"/>
                  </a:moveTo>
                  <a:lnTo>
                    <a:pt x="27012" y="156083"/>
                  </a:lnTo>
                </a:path>
                <a:path w="137160" h="311150">
                  <a:moveTo>
                    <a:pt x="27012" y="156083"/>
                  </a:moveTo>
                  <a:lnTo>
                    <a:pt x="26441" y="159575"/>
                  </a:lnTo>
                </a:path>
                <a:path w="137160" h="311150">
                  <a:moveTo>
                    <a:pt x="26441" y="159575"/>
                  </a:moveTo>
                  <a:lnTo>
                    <a:pt x="14560" y="195072"/>
                  </a:lnTo>
                </a:path>
                <a:path w="137160" h="311150">
                  <a:moveTo>
                    <a:pt x="14560" y="195072"/>
                  </a:moveTo>
                  <a:lnTo>
                    <a:pt x="13442" y="196151"/>
                  </a:lnTo>
                </a:path>
                <a:path w="137160" h="311150">
                  <a:moveTo>
                    <a:pt x="13442" y="196151"/>
                  </a:moveTo>
                  <a:lnTo>
                    <a:pt x="11455" y="197358"/>
                  </a:lnTo>
                </a:path>
                <a:path w="137160" h="311150">
                  <a:moveTo>
                    <a:pt x="11455" y="197358"/>
                  </a:moveTo>
                  <a:lnTo>
                    <a:pt x="10045" y="197993"/>
                  </a:lnTo>
                </a:path>
                <a:path w="137160" h="311150">
                  <a:moveTo>
                    <a:pt x="10045" y="197993"/>
                  </a:moveTo>
                  <a:lnTo>
                    <a:pt x="8007" y="198755"/>
                  </a:lnTo>
                </a:path>
                <a:path w="137160" h="311150">
                  <a:moveTo>
                    <a:pt x="8007" y="198755"/>
                  </a:moveTo>
                  <a:lnTo>
                    <a:pt x="6692" y="199009"/>
                  </a:lnTo>
                </a:path>
                <a:path w="137160" h="311150">
                  <a:moveTo>
                    <a:pt x="15201" y="181864"/>
                  </a:moveTo>
                  <a:lnTo>
                    <a:pt x="18503" y="179959"/>
                  </a:lnTo>
                </a:path>
                <a:path w="137160" h="311150">
                  <a:moveTo>
                    <a:pt x="24949" y="32702"/>
                  </a:moveTo>
                  <a:lnTo>
                    <a:pt x="27901" y="1397"/>
                  </a:lnTo>
                </a:path>
                <a:path w="137160" h="311150">
                  <a:moveTo>
                    <a:pt x="30607" y="0"/>
                  </a:moveTo>
                  <a:lnTo>
                    <a:pt x="23190" y="2222"/>
                  </a:lnTo>
                </a:path>
                <a:path w="137160" h="311150">
                  <a:moveTo>
                    <a:pt x="13042" y="11049"/>
                  </a:moveTo>
                  <a:lnTo>
                    <a:pt x="14782" y="5905"/>
                  </a:lnTo>
                </a:path>
                <a:path w="137160" h="311150">
                  <a:moveTo>
                    <a:pt x="14782" y="5905"/>
                  </a:moveTo>
                  <a:lnTo>
                    <a:pt x="16319" y="2222"/>
                  </a:lnTo>
                </a:path>
                <a:path w="137160" h="311150">
                  <a:moveTo>
                    <a:pt x="72180" y="304546"/>
                  </a:moveTo>
                  <a:lnTo>
                    <a:pt x="68332" y="304736"/>
                  </a:lnTo>
                </a:path>
                <a:path w="137160" h="311150">
                  <a:moveTo>
                    <a:pt x="64516" y="304546"/>
                  </a:moveTo>
                  <a:lnTo>
                    <a:pt x="68332" y="304736"/>
                  </a:lnTo>
                </a:path>
                <a:path w="137160" h="311150">
                  <a:moveTo>
                    <a:pt x="6445" y="131127"/>
                  </a:moveTo>
                  <a:lnTo>
                    <a:pt x="6445" y="118999"/>
                  </a:lnTo>
                </a:path>
                <a:path w="137160" h="311150">
                  <a:moveTo>
                    <a:pt x="6915" y="131762"/>
                  </a:moveTo>
                  <a:lnTo>
                    <a:pt x="6445" y="131127"/>
                  </a:lnTo>
                </a:path>
                <a:path w="137160" h="311150">
                  <a:moveTo>
                    <a:pt x="6692" y="177990"/>
                  </a:moveTo>
                  <a:lnTo>
                    <a:pt x="6915" y="131889"/>
                  </a:lnTo>
                </a:path>
                <a:path w="137160" h="311150">
                  <a:moveTo>
                    <a:pt x="12496" y="95059"/>
                  </a:moveTo>
                  <a:lnTo>
                    <a:pt x="11779" y="113792"/>
                  </a:lnTo>
                </a:path>
                <a:path w="137160" h="311150">
                  <a:moveTo>
                    <a:pt x="11633" y="120205"/>
                  </a:moveTo>
                  <a:lnTo>
                    <a:pt x="11779" y="113792"/>
                  </a:lnTo>
                </a:path>
                <a:path w="137160" h="311150">
                  <a:moveTo>
                    <a:pt x="13290" y="114300"/>
                  </a:moveTo>
                  <a:lnTo>
                    <a:pt x="28473" y="108775"/>
                  </a:lnTo>
                </a:path>
                <a:path w="137160" h="311150">
                  <a:moveTo>
                    <a:pt x="6743" y="112966"/>
                  </a:moveTo>
                  <a:lnTo>
                    <a:pt x="6648" y="80454"/>
                  </a:lnTo>
                </a:path>
                <a:path w="137160" h="311150">
                  <a:moveTo>
                    <a:pt x="6692" y="113728"/>
                  </a:moveTo>
                  <a:lnTo>
                    <a:pt x="7562" y="113220"/>
                  </a:lnTo>
                </a:path>
                <a:path w="137160" h="311150">
                  <a:moveTo>
                    <a:pt x="119106" y="274764"/>
                  </a:moveTo>
                  <a:lnTo>
                    <a:pt x="117475" y="288353"/>
                  </a:lnTo>
                </a:path>
                <a:path w="137160" h="311150">
                  <a:moveTo>
                    <a:pt x="117475" y="288353"/>
                  </a:moveTo>
                  <a:lnTo>
                    <a:pt x="116579" y="293751"/>
                  </a:lnTo>
                </a:path>
                <a:path w="137160" h="311150">
                  <a:moveTo>
                    <a:pt x="115316" y="288607"/>
                  </a:moveTo>
                  <a:lnTo>
                    <a:pt x="116579" y="274701"/>
                  </a:lnTo>
                </a:path>
                <a:path w="137160" h="311150">
                  <a:moveTo>
                    <a:pt x="117398" y="202692"/>
                  </a:moveTo>
                  <a:lnTo>
                    <a:pt x="118764" y="200342"/>
                  </a:lnTo>
                </a:path>
                <a:path w="137160" h="311150">
                  <a:moveTo>
                    <a:pt x="119481" y="31432"/>
                  </a:moveTo>
                  <a:lnTo>
                    <a:pt x="116751" y="12255"/>
                  </a:lnTo>
                </a:path>
                <a:path w="137160" h="311150">
                  <a:moveTo>
                    <a:pt x="116751" y="12255"/>
                  </a:moveTo>
                  <a:lnTo>
                    <a:pt x="115563" y="5143"/>
                  </a:lnTo>
                </a:path>
                <a:path w="137160" h="311150">
                  <a:moveTo>
                    <a:pt x="119132" y="60896"/>
                  </a:moveTo>
                  <a:lnTo>
                    <a:pt x="117519" y="54483"/>
                  </a:lnTo>
                </a:path>
                <a:path w="137160" h="311150">
                  <a:moveTo>
                    <a:pt x="117519" y="54483"/>
                  </a:moveTo>
                  <a:lnTo>
                    <a:pt x="116160" y="48323"/>
                  </a:lnTo>
                </a:path>
                <a:path w="137160" h="311150">
                  <a:moveTo>
                    <a:pt x="116160" y="48323"/>
                  </a:moveTo>
                  <a:lnTo>
                    <a:pt x="114122" y="44069"/>
                  </a:lnTo>
                </a:path>
                <a:path w="137160" h="311150">
                  <a:moveTo>
                    <a:pt x="114992" y="205168"/>
                  </a:moveTo>
                  <a:lnTo>
                    <a:pt x="117398" y="202692"/>
                  </a:lnTo>
                </a:path>
                <a:path w="137160" h="311150">
                  <a:moveTo>
                    <a:pt x="118814" y="68770"/>
                  </a:moveTo>
                  <a:lnTo>
                    <a:pt x="117227" y="68516"/>
                  </a:lnTo>
                </a:path>
                <a:path w="137160" h="311150">
                  <a:moveTo>
                    <a:pt x="117227" y="68516"/>
                  </a:moveTo>
                  <a:lnTo>
                    <a:pt x="116033" y="68961"/>
                  </a:lnTo>
                </a:path>
                <a:path w="137160" h="311150">
                  <a:moveTo>
                    <a:pt x="116725" y="293878"/>
                  </a:moveTo>
                  <a:lnTo>
                    <a:pt x="113131" y="295656"/>
                  </a:lnTo>
                </a:path>
                <a:path w="137160" h="311150">
                  <a:moveTo>
                    <a:pt x="114598" y="300799"/>
                  </a:moveTo>
                  <a:lnTo>
                    <a:pt x="102641" y="305054"/>
                  </a:lnTo>
                </a:path>
                <a:path w="137160" h="311150">
                  <a:moveTo>
                    <a:pt x="96088" y="276796"/>
                  </a:moveTo>
                  <a:lnTo>
                    <a:pt x="114122" y="272605"/>
                  </a:lnTo>
                </a:path>
                <a:path w="137160" h="311150">
                  <a:moveTo>
                    <a:pt x="113925" y="290322"/>
                  </a:moveTo>
                  <a:lnTo>
                    <a:pt x="103282" y="293687"/>
                  </a:lnTo>
                </a:path>
                <a:path w="137160" h="311150">
                  <a:moveTo>
                    <a:pt x="118764" y="200342"/>
                  </a:moveTo>
                  <a:lnTo>
                    <a:pt x="106432" y="160083"/>
                  </a:lnTo>
                </a:path>
                <a:path w="137160" h="311150">
                  <a:moveTo>
                    <a:pt x="114122" y="44069"/>
                  </a:moveTo>
                  <a:lnTo>
                    <a:pt x="111493" y="39624"/>
                  </a:lnTo>
                </a:path>
                <a:path w="137160" h="311150">
                  <a:moveTo>
                    <a:pt x="110775" y="208216"/>
                  </a:moveTo>
                  <a:lnTo>
                    <a:pt x="114992" y="205168"/>
                  </a:lnTo>
                </a:path>
                <a:path w="137160" h="311150">
                  <a:moveTo>
                    <a:pt x="116033" y="68961"/>
                  </a:moveTo>
                  <a:lnTo>
                    <a:pt x="110998" y="86995"/>
                  </a:lnTo>
                </a:path>
                <a:path w="137160" h="311150">
                  <a:moveTo>
                    <a:pt x="120796" y="252603"/>
                  </a:moveTo>
                  <a:lnTo>
                    <a:pt x="120173" y="262953"/>
                  </a:lnTo>
                </a:path>
                <a:path w="137160" h="311150">
                  <a:moveTo>
                    <a:pt x="119881" y="201866"/>
                  </a:moveTo>
                  <a:lnTo>
                    <a:pt x="121069" y="204787"/>
                  </a:lnTo>
                </a:path>
                <a:path w="137160" h="311150">
                  <a:moveTo>
                    <a:pt x="121069" y="204787"/>
                  </a:moveTo>
                  <a:lnTo>
                    <a:pt x="121989" y="206756"/>
                  </a:lnTo>
                </a:path>
                <a:path w="137160" h="311150">
                  <a:moveTo>
                    <a:pt x="121989" y="206756"/>
                  </a:moveTo>
                  <a:lnTo>
                    <a:pt x="122110" y="208343"/>
                  </a:lnTo>
                </a:path>
                <a:path w="137160" h="311150">
                  <a:moveTo>
                    <a:pt x="122110" y="208343"/>
                  </a:moveTo>
                  <a:lnTo>
                    <a:pt x="122262" y="218630"/>
                  </a:lnTo>
                </a:path>
                <a:path w="137160" h="311150">
                  <a:moveTo>
                    <a:pt x="122262" y="218630"/>
                  </a:moveTo>
                  <a:lnTo>
                    <a:pt x="121716" y="234950"/>
                  </a:lnTo>
                </a:path>
                <a:path w="137160" h="311150">
                  <a:moveTo>
                    <a:pt x="121862" y="54546"/>
                  </a:moveTo>
                  <a:lnTo>
                    <a:pt x="120472" y="40640"/>
                  </a:lnTo>
                </a:path>
                <a:path w="137160" h="311150">
                  <a:moveTo>
                    <a:pt x="120599" y="70739"/>
                  </a:moveTo>
                  <a:lnTo>
                    <a:pt x="120103" y="67056"/>
                  </a:lnTo>
                </a:path>
                <a:path w="137160" h="311150">
                  <a:moveTo>
                    <a:pt x="123894" y="189293"/>
                  </a:moveTo>
                  <a:lnTo>
                    <a:pt x="125012" y="188912"/>
                  </a:lnTo>
                </a:path>
                <a:path w="137160" h="311150">
                  <a:moveTo>
                    <a:pt x="125012" y="188912"/>
                  </a:moveTo>
                  <a:lnTo>
                    <a:pt x="128536" y="187198"/>
                  </a:lnTo>
                </a:path>
                <a:path w="137160" h="311150">
                  <a:moveTo>
                    <a:pt x="128536" y="187198"/>
                  </a:moveTo>
                  <a:lnTo>
                    <a:pt x="134188" y="183324"/>
                  </a:lnTo>
                </a:path>
                <a:path w="137160" h="311150">
                  <a:moveTo>
                    <a:pt x="134188" y="183324"/>
                  </a:moveTo>
                  <a:lnTo>
                    <a:pt x="135826" y="181610"/>
                  </a:lnTo>
                </a:path>
                <a:path w="137160" h="311150">
                  <a:moveTo>
                    <a:pt x="135826" y="181610"/>
                  </a:moveTo>
                  <a:lnTo>
                    <a:pt x="136525" y="180213"/>
                  </a:lnTo>
                </a:path>
                <a:path w="137160" h="311150">
                  <a:moveTo>
                    <a:pt x="136525" y="180213"/>
                  </a:moveTo>
                  <a:lnTo>
                    <a:pt x="136671" y="178943"/>
                  </a:lnTo>
                </a:path>
                <a:path w="137160" h="311150">
                  <a:moveTo>
                    <a:pt x="136671" y="178943"/>
                  </a:moveTo>
                  <a:lnTo>
                    <a:pt x="136671" y="177609"/>
                  </a:lnTo>
                </a:path>
                <a:path w="137160" h="311150">
                  <a:moveTo>
                    <a:pt x="136671" y="177609"/>
                  </a:moveTo>
                  <a:lnTo>
                    <a:pt x="124142" y="178625"/>
                  </a:lnTo>
                </a:path>
                <a:path w="137160" h="311150">
                  <a:moveTo>
                    <a:pt x="124142" y="178625"/>
                  </a:moveTo>
                  <a:lnTo>
                    <a:pt x="123526" y="181737"/>
                  </a:lnTo>
                </a:path>
                <a:path w="137160" h="311150">
                  <a:moveTo>
                    <a:pt x="123526" y="181737"/>
                  </a:moveTo>
                  <a:lnTo>
                    <a:pt x="122783" y="187071"/>
                  </a:lnTo>
                </a:path>
                <a:path w="137160" h="311150">
                  <a:moveTo>
                    <a:pt x="122783" y="187071"/>
                  </a:moveTo>
                  <a:lnTo>
                    <a:pt x="122828" y="188722"/>
                  </a:lnTo>
                </a:path>
                <a:path w="137160" h="311150">
                  <a:moveTo>
                    <a:pt x="125209" y="197358"/>
                  </a:moveTo>
                  <a:lnTo>
                    <a:pt x="125412" y="189928"/>
                  </a:lnTo>
                </a:path>
                <a:path w="137160" h="311150">
                  <a:moveTo>
                    <a:pt x="125456" y="178943"/>
                  </a:moveTo>
                  <a:lnTo>
                    <a:pt x="125361" y="168084"/>
                  </a:lnTo>
                </a:path>
                <a:path w="137160" h="311150">
                  <a:moveTo>
                    <a:pt x="129724" y="234442"/>
                  </a:moveTo>
                  <a:lnTo>
                    <a:pt x="129971" y="214630"/>
                  </a:lnTo>
                </a:path>
                <a:path w="137160" h="311150">
                  <a:moveTo>
                    <a:pt x="129971" y="214630"/>
                  </a:moveTo>
                  <a:lnTo>
                    <a:pt x="129971" y="186182"/>
                  </a:lnTo>
                </a:path>
                <a:path w="137160" h="311150">
                  <a:moveTo>
                    <a:pt x="129108" y="113220"/>
                  </a:moveTo>
                  <a:lnTo>
                    <a:pt x="127914" y="113030"/>
                  </a:lnTo>
                </a:path>
                <a:path w="137160" h="311150">
                  <a:moveTo>
                    <a:pt x="127914" y="113030"/>
                  </a:moveTo>
                  <a:lnTo>
                    <a:pt x="126180" y="113284"/>
                  </a:lnTo>
                </a:path>
                <a:path w="137160" h="311150">
                  <a:moveTo>
                    <a:pt x="125209" y="155130"/>
                  </a:moveTo>
                  <a:lnTo>
                    <a:pt x="125260" y="143065"/>
                  </a:lnTo>
                </a:path>
                <a:path w="137160" h="311150">
                  <a:moveTo>
                    <a:pt x="125260" y="143065"/>
                  </a:moveTo>
                  <a:lnTo>
                    <a:pt x="125037" y="129413"/>
                  </a:lnTo>
                </a:path>
                <a:path w="137160" h="311150">
                  <a:moveTo>
                    <a:pt x="125037" y="129413"/>
                  </a:moveTo>
                  <a:lnTo>
                    <a:pt x="125037" y="120205"/>
                  </a:lnTo>
                </a:path>
                <a:path w="137160" h="311150">
                  <a:moveTo>
                    <a:pt x="124167" y="95059"/>
                  </a:moveTo>
                  <a:lnTo>
                    <a:pt x="123996" y="85407"/>
                  </a:lnTo>
                </a:path>
                <a:path w="137160" h="311150">
                  <a:moveTo>
                    <a:pt x="123374" y="74168"/>
                  </a:moveTo>
                  <a:lnTo>
                    <a:pt x="122802" y="64452"/>
                  </a:lnTo>
                </a:path>
                <a:path w="137160" h="311150">
                  <a:moveTo>
                    <a:pt x="129851" y="69913"/>
                  </a:moveTo>
                  <a:lnTo>
                    <a:pt x="129203" y="54102"/>
                  </a:lnTo>
                </a:path>
                <a:path w="137160" h="311150">
                  <a:moveTo>
                    <a:pt x="129203" y="54102"/>
                  </a:moveTo>
                  <a:lnTo>
                    <a:pt x="126574" y="25908"/>
                  </a:lnTo>
                </a:path>
                <a:path w="137160" h="311150">
                  <a:moveTo>
                    <a:pt x="126574" y="25908"/>
                  </a:moveTo>
                  <a:lnTo>
                    <a:pt x="123621" y="11049"/>
                  </a:lnTo>
                </a:path>
                <a:path w="137160" h="311150">
                  <a:moveTo>
                    <a:pt x="122510" y="189420"/>
                  </a:moveTo>
                  <a:lnTo>
                    <a:pt x="123894" y="189293"/>
                  </a:lnTo>
                </a:path>
                <a:path w="137160" h="311150">
                  <a:moveTo>
                    <a:pt x="123450" y="181864"/>
                  </a:moveTo>
                  <a:lnTo>
                    <a:pt x="121513" y="181864"/>
                  </a:lnTo>
                </a:path>
                <a:path w="137160" h="311150">
                  <a:moveTo>
                    <a:pt x="121716" y="234950"/>
                  </a:moveTo>
                  <a:lnTo>
                    <a:pt x="120796" y="252603"/>
                  </a:lnTo>
                </a:path>
                <a:path w="137160" h="311150">
                  <a:moveTo>
                    <a:pt x="125361" y="168084"/>
                  </a:moveTo>
                  <a:lnTo>
                    <a:pt x="125209" y="155130"/>
                  </a:lnTo>
                </a:path>
                <a:path w="137160" h="311150">
                  <a:moveTo>
                    <a:pt x="123996" y="85407"/>
                  </a:moveTo>
                  <a:lnTo>
                    <a:pt x="123374" y="74168"/>
                  </a:lnTo>
                </a:path>
                <a:path w="137160" h="311150">
                  <a:moveTo>
                    <a:pt x="122802" y="64452"/>
                  </a:moveTo>
                  <a:lnTo>
                    <a:pt x="121862" y="54546"/>
                  </a:lnTo>
                </a:path>
                <a:path w="137160" h="311150">
                  <a:moveTo>
                    <a:pt x="130073" y="80454"/>
                  </a:moveTo>
                  <a:lnTo>
                    <a:pt x="129851" y="69913"/>
                  </a:lnTo>
                </a:path>
                <a:path w="137160" h="311150">
                  <a:moveTo>
                    <a:pt x="120745" y="294513"/>
                  </a:moveTo>
                  <a:lnTo>
                    <a:pt x="122707" y="287655"/>
                  </a:lnTo>
                </a:path>
                <a:path w="137160" h="311150">
                  <a:moveTo>
                    <a:pt x="120897" y="189928"/>
                  </a:moveTo>
                  <a:lnTo>
                    <a:pt x="121513" y="181864"/>
                  </a:lnTo>
                </a:path>
                <a:path w="137160" h="311150">
                  <a:moveTo>
                    <a:pt x="121513" y="181864"/>
                  </a:moveTo>
                  <a:lnTo>
                    <a:pt x="122186" y="172847"/>
                  </a:lnTo>
                </a:path>
                <a:path w="137160" h="311150">
                  <a:moveTo>
                    <a:pt x="122186" y="172847"/>
                  </a:moveTo>
                  <a:lnTo>
                    <a:pt x="122878" y="159575"/>
                  </a:lnTo>
                </a:path>
                <a:path w="137160" h="311150">
                  <a:moveTo>
                    <a:pt x="122878" y="159575"/>
                  </a:moveTo>
                  <a:lnTo>
                    <a:pt x="123304" y="144081"/>
                  </a:lnTo>
                </a:path>
                <a:path w="137160" h="311150">
                  <a:moveTo>
                    <a:pt x="123304" y="144081"/>
                  </a:moveTo>
                  <a:lnTo>
                    <a:pt x="123526" y="129159"/>
                  </a:lnTo>
                </a:path>
                <a:path w="137160" h="311150">
                  <a:moveTo>
                    <a:pt x="123526" y="129159"/>
                  </a:moveTo>
                  <a:lnTo>
                    <a:pt x="123450" y="120396"/>
                  </a:lnTo>
                </a:path>
                <a:path w="137160" h="311150">
                  <a:moveTo>
                    <a:pt x="123450" y="120396"/>
                  </a:moveTo>
                  <a:lnTo>
                    <a:pt x="123424" y="114300"/>
                  </a:lnTo>
                </a:path>
                <a:path w="137160" h="311150">
                  <a:moveTo>
                    <a:pt x="123424" y="114300"/>
                  </a:moveTo>
                  <a:lnTo>
                    <a:pt x="123177" y="107696"/>
                  </a:lnTo>
                </a:path>
                <a:path w="137160" h="311150">
                  <a:moveTo>
                    <a:pt x="123177" y="107696"/>
                  </a:moveTo>
                  <a:lnTo>
                    <a:pt x="122631" y="98615"/>
                  </a:lnTo>
                </a:path>
                <a:path w="137160" h="311150">
                  <a:moveTo>
                    <a:pt x="122631" y="98615"/>
                  </a:moveTo>
                  <a:lnTo>
                    <a:pt x="122237" y="90614"/>
                  </a:lnTo>
                </a:path>
                <a:path w="137160" h="311150">
                  <a:moveTo>
                    <a:pt x="122237" y="90614"/>
                  </a:moveTo>
                  <a:lnTo>
                    <a:pt x="122008" y="87820"/>
                  </a:lnTo>
                </a:path>
                <a:path w="137160" h="311150">
                  <a:moveTo>
                    <a:pt x="122008" y="87820"/>
                  </a:moveTo>
                  <a:lnTo>
                    <a:pt x="120599" y="75184"/>
                  </a:lnTo>
                </a:path>
                <a:path w="137160" h="311150">
                  <a:moveTo>
                    <a:pt x="120599" y="75184"/>
                  </a:moveTo>
                  <a:lnTo>
                    <a:pt x="119951" y="70802"/>
                  </a:lnTo>
                </a:path>
                <a:path w="137160" h="311150">
                  <a:moveTo>
                    <a:pt x="122161" y="195072"/>
                  </a:moveTo>
                  <a:lnTo>
                    <a:pt x="123278" y="196151"/>
                  </a:lnTo>
                </a:path>
                <a:path w="137160" h="311150">
                  <a:moveTo>
                    <a:pt x="123278" y="196151"/>
                  </a:moveTo>
                  <a:lnTo>
                    <a:pt x="125209" y="197358"/>
                  </a:lnTo>
                </a:path>
                <a:path w="137160" h="311150">
                  <a:moveTo>
                    <a:pt x="125209" y="197358"/>
                  </a:moveTo>
                  <a:lnTo>
                    <a:pt x="126650" y="197993"/>
                  </a:lnTo>
                </a:path>
                <a:path w="137160" h="311150">
                  <a:moveTo>
                    <a:pt x="126650" y="197993"/>
                  </a:moveTo>
                  <a:lnTo>
                    <a:pt x="128682" y="198755"/>
                  </a:lnTo>
                </a:path>
                <a:path w="137160" h="311150">
                  <a:moveTo>
                    <a:pt x="128682" y="198755"/>
                  </a:moveTo>
                  <a:lnTo>
                    <a:pt x="129971" y="199009"/>
                  </a:lnTo>
                </a:path>
                <a:path w="137160" h="311150">
                  <a:moveTo>
                    <a:pt x="123621" y="11049"/>
                  </a:moveTo>
                  <a:lnTo>
                    <a:pt x="121939" y="5905"/>
                  </a:lnTo>
                </a:path>
                <a:path w="137160" h="311150">
                  <a:moveTo>
                    <a:pt x="121939" y="5905"/>
                  </a:moveTo>
                  <a:lnTo>
                    <a:pt x="120351" y="2222"/>
                  </a:lnTo>
                </a:path>
                <a:path w="137160" h="311150">
                  <a:moveTo>
                    <a:pt x="130219" y="131127"/>
                  </a:moveTo>
                  <a:lnTo>
                    <a:pt x="130219" y="118999"/>
                  </a:lnTo>
                </a:path>
                <a:path w="137160" h="311150">
                  <a:moveTo>
                    <a:pt x="129749" y="131762"/>
                  </a:moveTo>
                  <a:lnTo>
                    <a:pt x="130219" y="131127"/>
                  </a:lnTo>
                </a:path>
                <a:path w="137160" h="311150">
                  <a:moveTo>
                    <a:pt x="129971" y="177990"/>
                  </a:moveTo>
                  <a:lnTo>
                    <a:pt x="129749" y="131889"/>
                  </a:lnTo>
                </a:path>
                <a:path w="137160" h="311150">
                  <a:moveTo>
                    <a:pt x="126180" y="113284"/>
                  </a:moveTo>
                  <a:lnTo>
                    <a:pt x="124866" y="113792"/>
                  </a:lnTo>
                </a:path>
                <a:path w="137160" h="311150">
                  <a:moveTo>
                    <a:pt x="124866" y="113792"/>
                  </a:moveTo>
                  <a:lnTo>
                    <a:pt x="123424" y="114300"/>
                  </a:lnTo>
                </a:path>
                <a:path w="137160" h="311150">
                  <a:moveTo>
                    <a:pt x="125037" y="120205"/>
                  </a:moveTo>
                  <a:lnTo>
                    <a:pt x="124936" y="113792"/>
                  </a:lnTo>
                </a:path>
                <a:path w="137160" h="311150">
                  <a:moveTo>
                    <a:pt x="124167" y="95059"/>
                  </a:moveTo>
                  <a:lnTo>
                    <a:pt x="124936" y="113792"/>
                  </a:lnTo>
                </a:path>
                <a:path w="137160" h="311150">
                  <a:moveTo>
                    <a:pt x="130219" y="118999"/>
                  </a:moveTo>
                  <a:lnTo>
                    <a:pt x="129927" y="112966"/>
                  </a:lnTo>
                </a:path>
                <a:path w="137160" h="311150">
                  <a:moveTo>
                    <a:pt x="129971" y="113728"/>
                  </a:moveTo>
                  <a:lnTo>
                    <a:pt x="129108" y="113220"/>
                  </a:lnTo>
                </a:path>
                <a:path w="137160" h="311150">
                  <a:moveTo>
                    <a:pt x="129927" y="112966"/>
                  </a:moveTo>
                  <a:lnTo>
                    <a:pt x="130073" y="80454"/>
                  </a:lnTo>
                </a:path>
                <a:path w="137160" h="311150">
                  <a:moveTo>
                    <a:pt x="120173" y="262953"/>
                  </a:moveTo>
                  <a:lnTo>
                    <a:pt x="119106" y="274764"/>
                  </a:lnTo>
                </a:path>
                <a:path w="137160" h="311150">
                  <a:moveTo>
                    <a:pt x="121615" y="291465"/>
                  </a:moveTo>
                  <a:lnTo>
                    <a:pt x="116725" y="293878"/>
                  </a:lnTo>
                </a:path>
                <a:path w="137160" h="311150">
                  <a:moveTo>
                    <a:pt x="120472" y="40640"/>
                  </a:moveTo>
                  <a:lnTo>
                    <a:pt x="119481" y="31432"/>
                  </a:lnTo>
                </a:path>
                <a:path w="137160" h="311150">
                  <a:moveTo>
                    <a:pt x="120103" y="67056"/>
                  </a:moveTo>
                  <a:lnTo>
                    <a:pt x="119132" y="60896"/>
                  </a:lnTo>
                </a:path>
                <a:path w="137160" h="311150">
                  <a:moveTo>
                    <a:pt x="119951" y="70802"/>
                  </a:moveTo>
                  <a:lnTo>
                    <a:pt x="118814" y="68770"/>
                  </a:lnTo>
                </a:path>
                <a:path w="137160" h="311150">
                  <a:moveTo>
                    <a:pt x="121513" y="181864"/>
                  </a:moveTo>
                  <a:lnTo>
                    <a:pt x="118192" y="179959"/>
                  </a:lnTo>
                </a:path>
                <a:path w="137160" h="311150">
                  <a:moveTo>
                    <a:pt x="110280" y="159575"/>
                  </a:moveTo>
                  <a:lnTo>
                    <a:pt x="122161" y="195072"/>
                  </a:lnTo>
                </a:path>
                <a:path w="137160" h="311150">
                  <a:moveTo>
                    <a:pt x="123424" y="114300"/>
                  </a:moveTo>
                  <a:lnTo>
                    <a:pt x="108223" y="1087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4875161" y="2366899"/>
              <a:ext cx="123189" cy="321310"/>
            </a:xfrm>
            <a:custGeom>
              <a:avLst/>
              <a:gdLst/>
              <a:ahLst/>
              <a:cxnLst/>
              <a:rect l="l" t="t" r="r" b="b"/>
              <a:pathLst>
                <a:path w="123189" h="321310">
                  <a:moveTo>
                    <a:pt x="86594" y="288417"/>
                  </a:moveTo>
                  <a:lnTo>
                    <a:pt x="86791" y="287147"/>
                  </a:lnTo>
                  <a:lnTo>
                    <a:pt x="87807" y="286067"/>
                  </a:lnTo>
                  <a:lnTo>
                    <a:pt x="89096" y="285750"/>
                  </a:lnTo>
                </a:path>
                <a:path w="123189" h="321310">
                  <a:moveTo>
                    <a:pt x="86467" y="304800"/>
                  </a:moveTo>
                  <a:lnTo>
                    <a:pt x="86321" y="304863"/>
                  </a:lnTo>
                  <a:lnTo>
                    <a:pt x="86150" y="304863"/>
                  </a:lnTo>
                  <a:lnTo>
                    <a:pt x="85998" y="304863"/>
                  </a:lnTo>
                  <a:lnTo>
                    <a:pt x="84880" y="304863"/>
                  </a:lnTo>
                  <a:lnTo>
                    <a:pt x="83991" y="303974"/>
                  </a:lnTo>
                  <a:lnTo>
                    <a:pt x="83991" y="302895"/>
                  </a:lnTo>
                  <a:lnTo>
                    <a:pt x="84016" y="302640"/>
                  </a:lnTo>
                </a:path>
                <a:path w="123189" h="321310">
                  <a:moveTo>
                    <a:pt x="74415" y="319976"/>
                  </a:moveTo>
                  <a:lnTo>
                    <a:pt x="70123" y="320801"/>
                  </a:lnTo>
                  <a:lnTo>
                    <a:pt x="65735" y="321246"/>
                  </a:lnTo>
                  <a:lnTo>
                    <a:pt x="61341" y="321246"/>
                  </a:lnTo>
                  <a:lnTo>
                    <a:pt x="56953" y="321246"/>
                  </a:lnTo>
                  <a:lnTo>
                    <a:pt x="52584" y="320801"/>
                  </a:lnTo>
                  <a:lnTo>
                    <a:pt x="48272" y="319976"/>
                  </a:lnTo>
                </a:path>
                <a:path w="123189" h="321310">
                  <a:moveTo>
                    <a:pt x="89077" y="228853"/>
                  </a:moveTo>
                  <a:lnTo>
                    <a:pt x="86848" y="249592"/>
                  </a:lnTo>
                  <a:lnTo>
                    <a:pt x="84179" y="270271"/>
                  </a:lnTo>
                  <a:lnTo>
                    <a:pt x="81068" y="290879"/>
                  </a:lnTo>
                  <a:lnTo>
                    <a:pt x="77514" y="311403"/>
                  </a:lnTo>
                </a:path>
                <a:path w="123189" h="321310">
                  <a:moveTo>
                    <a:pt x="86620" y="229870"/>
                  </a:moveTo>
                  <a:lnTo>
                    <a:pt x="84409" y="250534"/>
                  </a:lnTo>
                  <a:lnTo>
                    <a:pt x="81757" y="271168"/>
                  </a:lnTo>
                  <a:lnTo>
                    <a:pt x="78657" y="291743"/>
                  </a:lnTo>
                  <a:lnTo>
                    <a:pt x="75107" y="312229"/>
                  </a:lnTo>
                </a:path>
                <a:path w="123189" h="321310">
                  <a:moveTo>
                    <a:pt x="99396" y="168909"/>
                  </a:moveTo>
                  <a:lnTo>
                    <a:pt x="89968" y="171123"/>
                  </a:lnTo>
                  <a:lnTo>
                    <a:pt x="80421" y="172712"/>
                  </a:lnTo>
                  <a:lnTo>
                    <a:pt x="70785" y="173669"/>
                  </a:lnTo>
                  <a:lnTo>
                    <a:pt x="61093" y="173989"/>
                  </a:lnTo>
                  <a:lnTo>
                    <a:pt x="51442" y="173670"/>
                  </a:lnTo>
                  <a:lnTo>
                    <a:pt x="41854" y="172719"/>
                  </a:lnTo>
                  <a:lnTo>
                    <a:pt x="32354" y="171150"/>
                  </a:lnTo>
                  <a:lnTo>
                    <a:pt x="22967" y="168973"/>
                  </a:lnTo>
                </a:path>
                <a:path w="123189" h="321310">
                  <a:moveTo>
                    <a:pt x="24955" y="93027"/>
                  </a:moveTo>
                  <a:lnTo>
                    <a:pt x="33829" y="90360"/>
                  </a:lnTo>
                  <a:lnTo>
                    <a:pt x="42888" y="88455"/>
                  </a:lnTo>
                  <a:lnTo>
                    <a:pt x="52077" y="87312"/>
                  </a:lnTo>
                  <a:lnTo>
                    <a:pt x="61341" y="86931"/>
                  </a:lnTo>
                  <a:lnTo>
                    <a:pt x="70524" y="87301"/>
                  </a:lnTo>
                  <a:lnTo>
                    <a:pt x="79624" y="88415"/>
                  </a:lnTo>
                  <a:lnTo>
                    <a:pt x="88592" y="90280"/>
                  </a:lnTo>
                  <a:lnTo>
                    <a:pt x="97383" y="92900"/>
                  </a:lnTo>
                </a:path>
                <a:path w="123189" h="321310">
                  <a:moveTo>
                    <a:pt x="87960" y="221869"/>
                  </a:moveTo>
                  <a:lnTo>
                    <a:pt x="81327" y="222499"/>
                  </a:lnTo>
                  <a:lnTo>
                    <a:pt x="74679" y="222956"/>
                  </a:lnTo>
                  <a:lnTo>
                    <a:pt x="68016" y="223235"/>
                  </a:lnTo>
                  <a:lnTo>
                    <a:pt x="61341" y="223329"/>
                  </a:lnTo>
                  <a:lnTo>
                    <a:pt x="54686" y="223235"/>
                  </a:lnTo>
                  <a:lnTo>
                    <a:pt x="48040" y="222956"/>
                  </a:lnTo>
                  <a:lnTo>
                    <a:pt x="41404" y="222499"/>
                  </a:lnTo>
                  <a:lnTo>
                    <a:pt x="34778" y="221869"/>
                  </a:lnTo>
                </a:path>
                <a:path w="123189" h="321310">
                  <a:moveTo>
                    <a:pt x="31673" y="38671"/>
                  </a:moveTo>
                  <a:lnTo>
                    <a:pt x="38957" y="36754"/>
                  </a:lnTo>
                  <a:lnTo>
                    <a:pt x="46350" y="35385"/>
                  </a:lnTo>
                  <a:lnTo>
                    <a:pt x="53821" y="34563"/>
                  </a:lnTo>
                  <a:lnTo>
                    <a:pt x="61341" y="34289"/>
                  </a:lnTo>
                  <a:lnTo>
                    <a:pt x="68865" y="34563"/>
                  </a:lnTo>
                  <a:lnTo>
                    <a:pt x="76343" y="35385"/>
                  </a:lnTo>
                  <a:lnTo>
                    <a:pt x="83737" y="36754"/>
                  </a:lnTo>
                  <a:lnTo>
                    <a:pt x="91008" y="38671"/>
                  </a:lnTo>
                </a:path>
                <a:path w="123189" h="321310">
                  <a:moveTo>
                    <a:pt x="23615" y="8953"/>
                  </a:moveTo>
                  <a:lnTo>
                    <a:pt x="32970" y="7249"/>
                  </a:lnTo>
                  <a:lnTo>
                    <a:pt x="42385" y="6040"/>
                  </a:lnTo>
                  <a:lnTo>
                    <a:pt x="51846" y="5319"/>
                  </a:lnTo>
                  <a:lnTo>
                    <a:pt x="61341" y="5079"/>
                  </a:lnTo>
                  <a:lnTo>
                    <a:pt x="70854" y="5319"/>
                  </a:lnTo>
                  <a:lnTo>
                    <a:pt x="80334" y="6040"/>
                  </a:lnTo>
                  <a:lnTo>
                    <a:pt x="89763" y="7249"/>
                  </a:lnTo>
                  <a:lnTo>
                    <a:pt x="99123" y="8953"/>
                  </a:lnTo>
                </a:path>
                <a:path w="123189" h="321310">
                  <a:moveTo>
                    <a:pt x="15081" y="309752"/>
                  </a:moveTo>
                  <a:lnTo>
                    <a:pt x="12204" y="308673"/>
                  </a:lnTo>
                  <a:lnTo>
                    <a:pt x="9950" y="306387"/>
                  </a:lnTo>
                  <a:lnTo>
                    <a:pt x="8928" y="303466"/>
                  </a:lnTo>
                </a:path>
                <a:path w="123189" h="321310">
                  <a:moveTo>
                    <a:pt x="13100" y="283654"/>
                  </a:moveTo>
                  <a:lnTo>
                    <a:pt x="13100" y="283527"/>
                  </a:lnTo>
                  <a:lnTo>
                    <a:pt x="13100" y="282384"/>
                  </a:lnTo>
                  <a:lnTo>
                    <a:pt x="14014" y="281495"/>
                  </a:lnTo>
                  <a:lnTo>
                    <a:pt x="15132" y="281495"/>
                  </a:lnTo>
                  <a:lnTo>
                    <a:pt x="15405" y="281495"/>
                  </a:lnTo>
                  <a:lnTo>
                    <a:pt x="15576" y="281558"/>
                  </a:lnTo>
                </a:path>
                <a:path w="123189" h="321310">
                  <a:moveTo>
                    <a:pt x="33585" y="285750"/>
                  </a:moveTo>
                  <a:lnTo>
                    <a:pt x="34925" y="286067"/>
                  </a:lnTo>
                  <a:lnTo>
                    <a:pt x="35896" y="287147"/>
                  </a:lnTo>
                  <a:lnTo>
                    <a:pt x="36144" y="288417"/>
                  </a:lnTo>
                </a:path>
                <a:path w="123189" h="321310">
                  <a:moveTo>
                    <a:pt x="38671" y="302513"/>
                  </a:moveTo>
                  <a:lnTo>
                    <a:pt x="38696" y="302768"/>
                  </a:lnTo>
                  <a:lnTo>
                    <a:pt x="38696" y="303974"/>
                  </a:lnTo>
                  <a:lnTo>
                    <a:pt x="37801" y="304863"/>
                  </a:lnTo>
                  <a:lnTo>
                    <a:pt x="36690" y="304863"/>
                  </a:lnTo>
                  <a:lnTo>
                    <a:pt x="36537" y="304863"/>
                  </a:lnTo>
                  <a:lnTo>
                    <a:pt x="36391" y="304863"/>
                  </a:lnTo>
                </a:path>
                <a:path w="123189" h="321310">
                  <a:moveTo>
                    <a:pt x="15779" y="299275"/>
                  </a:moveTo>
                  <a:lnTo>
                    <a:pt x="15005" y="299084"/>
                  </a:lnTo>
                  <a:lnTo>
                    <a:pt x="14439" y="298386"/>
                  </a:lnTo>
                  <a:lnTo>
                    <a:pt x="14363" y="297560"/>
                  </a:lnTo>
                </a:path>
                <a:path w="123189" h="321310">
                  <a:moveTo>
                    <a:pt x="45167" y="311403"/>
                  </a:moveTo>
                  <a:lnTo>
                    <a:pt x="41640" y="290879"/>
                  </a:lnTo>
                  <a:lnTo>
                    <a:pt x="38540" y="270271"/>
                  </a:lnTo>
                  <a:lnTo>
                    <a:pt x="35877" y="249592"/>
                  </a:lnTo>
                  <a:lnTo>
                    <a:pt x="33661" y="228853"/>
                  </a:lnTo>
                </a:path>
                <a:path w="123189" h="321310">
                  <a:moveTo>
                    <a:pt x="47599" y="312229"/>
                  </a:moveTo>
                  <a:lnTo>
                    <a:pt x="44060" y="291743"/>
                  </a:lnTo>
                  <a:lnTo>
                    <a:pt x="40959" y="271168"/>
                  </a:lnTo>
                  <a:lnTo>
                    <a:pt x="38295" y="250534"/>
                  </a:lnTo>
                  <a:lnTo>
                    <a:pt x="36068" y="229870"/>
                  </a:lnTo>
                </a:path>
                <a:path w="123189" h="321310">
                  <a:moveTo>
                    <a:pt x="6997" y="21018"/>
                  </a:moveTo>
                  <a:lnTo>
                    <a:pt x="8064" y="16319"/>
                  </a:lnTo>
                  <a:lnTo>
                    <a:pt x="11582" y="12573"/>
                  </a:lnTo>
                  <a:lnTo>
                    <a:pt x="16198" y="11175"/>
                  </a:lnTo>
                </a:path>
                <a:path w="123189" h="321310">
                  <a:moveTo>
                    <a:pt x="9328" y="11175"/>
                  </a:moveTo>
                </a:path>
                <a:path w="123189" h="321310">
                  <a:moveTo>
                    <a:pt x="9404" y="11049"/>
                  </a:moveTo>
                  <a:lnTo>
                    <a:pt x="9626" y="10604"/>
                  </a:lnTo>
                  <a:lnTo>
                    <a:pt x="9899" y="10223"/>
                  </a:lnTo>
                  <a:lnTo>
                    <a:pt x="10223" y="9842"/>
                  </a:lnTo>
                </a:path>
                <a:path w="123189" h="321310">
                  <a:moveTo>
                    <a:pt x="10223" y="9842"/>
                  </a:moveTo>
                  <a:lnTo>
                    <a:pt x="12528" y="7747"/>
                  </a:lnTo>
                  <a:lnTo>
                    <a:pt x="15303" y="6223"/>
                  </a:lnTo>
                  <a:lnTo>
                    <a:pt x="18332" y="5397"/>
                  </a:lnTo>
                </a:path>
                <a:path w="123189" h="321310">
                  <a:moveTo>
                    <a:pt x="18332" y="5397"/>
                  </a:moveTo>
                  <a:lnTo>
                    <a:pt x="23069" y="3873"/>
                  </a:lnTo>
                  <a:lnTo>
                    <a:pt x="27978" y="2730"/>
                  </a:lnTo>
                  <a:lnTo>
                    <a:pt x="32943" y="2031"/>
                  </a:lnTo>
                </a:path>
                <a:path w="123189" h="321310">
                  <a:moveTo>
                    <a:pt x="32943" y="2031"/>
                  </a:moveTo>
                  <a:lnTo>
                    <a:pt x="39243" y="1079"/>
                  </a:lnTo>
                  <a:lnTo>
                    <a:pt x="45567" y="507"/>
                  </a:lnTo>
                  <a:lnTo>
                    <a:pt x="51917" y="253"/>
                  </a:lnTo>
                </a:path>
                <a:path w="123189" h="321310">
                  <a:moveTo>
                    <a:pt x="51917" y="253"/>
                  </a:moveTo>
                  <a:lnTo>
                    <a:pt x="55041" y="63"/>
                  </a:lnTo>
                  <a:lnTo>
                    <a:pt x="58216" y="0"/>
                  </a:lnTo>
                  <a:lnTo>
                    <a:pt x="61341" y="0"/>
                  </a:lnTo>
                </a:path>
                <a:path w="123189" h="321310">
                  <a:moveTo>
                    <a:pt x="7023" y="296608"/>
                  </a:moveTo>
                  <a:lnTo>
                    <a:pt x="4024" y="283480"/>
                  </a:lnTo>
                  <a:lnTo>
                    <a:pt x="1847" y="270216"/>
                  </a:lnTo>
                  <a:lnTo>
                    <a:pt x="501" y="256844"/>
                  </a:lnTo>
                  <a:lnTo>
                    <a:pt x="0" y="243395"/>
                  </a:lnTo>
                </a:path>
                <a:path w="123189" h="321310">
                  <a:moveTo>
                    <a:pt x="107130" y="281558"/>
                  </a:moveTo>
                  <a:lnTo>
                    <a:pt x="107283" y="281495"/>
                  </a:lnTo>
                  <a:lnTo>
                    <a:pt x="107429" y="281495"/>
                  </a:lnTo>
                  <a:lnTo>
                    <a:pt x="107607" y="281495"/>
                  </a:lnTo>
                  <a:lnTo>
                    <a:pt x="108718" y="281495"/>
                  </a:lnTo>
                  <a:lnTo>
                    <a:pt x="109613" y="282384"/>
                  </a:lnTo>
                  <a:lnTo>
                    <a:pt x="109613" y="283527"/>
                  </a:lnTo>
                  <a:lnTo>
                    <a:pt x="109588" y="283654"/>
                  </a:lnTo>
                </a:path>
                <a:path w="123189" h="321310">
                  <a:moveTo>
                    <a:pt x="108324" y="297560"/>
                  </a:moveTo>
                  <a:lnTo>
                    <a:pt x="108248" y="298386"/>
                  </a:lnTo>
                  <a:lnTo>
                    <a:pt x="107702" y="299084"/>
                  </a:lnTo>
                  <a:lnTo>
                    <a:pt x="106934" y="299275"/>
                  </a:lnTo>
                </a:path>
                <a:path w="123189" h="321310">
                  <a:moveTo>
                    <a:pt x="122732" y="243395"/>
                  </a:moveTo>
                  <a:lnTo>
                    <a:pt x="122213" y="256844"/>
                  </a:lnTo>
                  <a:lnTo>
                    <a:pt x="120872" y="270216"/>
                  </a:lnTo>
                  <a:lnTo>
                    <a:pt x="118707" y="283480"/>
                  </a:lnTo>
                  <a:lnTo>
                    <a:pt x="115716" y="296608"/>
                  </a:lnTo>
                </a:path>
                <a:path w="123189" h="321310">
                  <a:moveTo>
                    <a:pt x="113753" y="303466"/>
                  </a:moveTo>
                  <a:lnTo>
                    <a:pt x="112788" y="306387"/>
                  </a:lnTo>
                  <a:lnTo>
                    <a:pt x="110528" y="308673"/>
                  </a:lnTo>
                  <a:lnTo>
                    <a:pt x="107607" y="309752"/>
                  </a:lnTo>
                </a:path>
                <a:path w="123189" h="321310">
                  <a:moveTo>
                    <a:pt x="112890" y="210820"/>
                  </a:moveTo>
                  <a:lnTo>
                    <a:pt x="112890" y="212217"/>
                  </a:lnTo>
                  <a:lnTo>
                    <a:pt x="112541" y="213613"/>
                  </a:lnTo>
                  <a:lnTo>
                    <a:pt x="111893" y="214883"/>
                  </a:lnTo>
                </a:path>
                <a:path w="123189" h="321310">
                  <a:moveTo>
                    <a:pt x="111893" y="214883"/>
                  </a:moveTo>
                  <a:lnTo>
                    <a:pt x="110083" y="218058"/>
                  </a:lnTo>
                  <a:lnTo>
                    <a:pt x="107429" y="220662"/>
                  </a:lnTo>
                  <a:lnTo>
                    <a:pt x="104228" y="222376"/>
                  </a:lnTo>
                </a:path>
                <a:path w="123189" h="321310">
                  <a:moveTo>
                    <a:pt x="104228" y="222376"/>
                  </a:moveTo>
                  <a:lnTo>
                    <a:pt x="99764" y="224980"/>
                  </a:lnTo>
                  <a:lnTo>
                    <a:pt x="94976" y="226885"/>
                  </a:lnTo>
                  <a:lnTo>
                    <a:pt x="89992" y="228155"/>
                  </a:lnTo>
                </a:path>
                <a:path w="123189" h="321310">
                  <a:moveTo>
                    <a:pt x="89992" y="228155"/>
                  </a:moveTo>
                  <a:lnTo>
                    <a:pt x="83915" y="229743"/>
                  </a:lnTo>
                  <a:lnTo>
                    <a:pt x="77692" y="230758"/>
                  </a:lnTo>
                  <a:lnTo>
                    <a:pt x="71412" y="231267"/>
                  </a:lnTo>
                </a:path>
                <a:path w="123189" h="321310">
                  <a:moveTo>
                    <a:pt x="71412" y="231267"/>
                  </a:moveTo>
                  <a:lnTo>
                    <a:pt x="68091" y="231521"/>
                  </a:lnTo>
                  <a:lnTo>
                    <a:pt x="64693" y="231711"/>
                  </a:lnTo>
                  <a:lnTo>
                    <a:pt x="61341" y="231711"/>
                  </a:lnTo>
                  <a:lnTo>
                    <a:pt x="57994" y="231711"/>
                  </a:lnTo>
                  <a:lnTo>
                    <a:pt x="54648" y="231521"/>
                  </a:lnTo>
                  <a:lnTo>
                    <a:pt x="51295" y="231267"/>
                  </a:lnTo>
                </a:path>
                <a:path w="123189" h="321310">
                  <a:moveTo>
                    <a:pt x="51295" y="231267"/>
                  </a:moveTo>
                  <a:lnTo>
                    <a:pt x="45046" y="230758"/>
                  </a:lnTo>
                  <a:lnTo>
                    <a:pt x="38817" y="229743"/>
                  </a:lnTo>
                  <a:lnTo>
                    <a:pt x="32721" y="228155"/>
                  </a:lnTo>
                </a:path>
                <a:path w="123189" h="321310">
                  <a:moveTo>
                    <a:pt x="32721" y="228155"/>
                  </a:moveTo>
                  <a:lnTo>
                    <a:pt x="27730" y="226885"/>
                  </a:lnTo>
                  <a:lnTo>
                    <a:pt x="22967" y="224980"/>
                  </a:lnTo>
                  <a:lnTo>
                    <a:pt x="18503" y="222376"/>
                  </a:lnTo>
                </a:path>
                <a:path w="123189" h="321310">
                  <a:moveTo>
                    <a:pt x="18503" y="222376"/>
                  </a:moveTo>
                  <a:lnTo>
                    <a:pt x="15259" y="220662"/>
                  </a:lnTo>
                  <a:lnTo>
                    <a:pt x="12604" y="218058"/>
                  </a:lnTo>
                  <a:lnTo>
                    <a:pt x="10788" y="214883"/>
                  </a:lnTo>
                </a:path>
                <a:path w="123189" h="321310">
                  <a:moveTo>
                    <a:pt x="10788" y="214883"/>
                  </a:moveTo>
                  <a:lnTo>
                    <a:pt x="10147" y="213613"/>
                  </a:lnTo>
                  <a:lnTo>
                    <a:pt x="9823" y="212217"/>
                  </a:lnTo>
                  <a:lnTo>
                    <a:pt x="9823" y="210820"/>
                  </a:lnTo>
                </a:path>
                <a:path w="123189" h="321310">
                  <a:moveTo>
                    <a:pt x="106489" y="11175"/>
                  </a:moveTo>
                  <a:lnTo>
                    <a:pt x="111125" y="12573"/>
                  </a:lnTo>
                  <a:lnTo>
                    <a:pt x="114674" y="16319"/>
                  </a:lnTo>
                  <a:lnTo>
                    <a:pt x="115741" y="21018"/>
                  </a:lnTo>
                </a:path>
                <a:path w="123189" h="321310">
                  <a:moveTo>
                    <a:pt x="61341" y="0"/>
                  </a:moveTo>
                  <a:lnTo>
                    <a:pt x="61569" y="0"/>
                  </a:lnTo>
                  <a:lnTo>
                    <a:pt x="61791" y="0"/>
                  </a:lnTo>
                  <a:lnTo>
                    <a:pt x="61988" y="0"/>
                  </a:lnTo>
                </a:path>
                <a:path w="123189" h="321310">
                  <a:moveTo>
                    <a:pt x="61988" y="0"/>
                  </a:moveTo>
                  <a:lnTo>
                    <a:pt x="68662" y="0"/>
                  </a:lnTo>
                  <a:lnTo>
                    <a:pt x="75311" y="380"/>
                  </a:lnTo>
                  <a:lnTo>
                    <a:pt x="81934" y="1015"/>
                  </a:lnTo>
                </a:path>
                <a:path w="123189" h="321310">
                  <a:moveTo>
                    <a:pt x="81934" y="1015"/>
                  </a:moveTo>
                  <a:lnTo>
                    <a:pt x="87636" y="1587"/>
                  </a:lnTo>
                  <a:lnTo>
                    <a:pt x="93243" y="2476"/>
                  </a:lnTo>
                  <a:lnTo>
                    <a:pt x="98799" y="3746"/>
                  </a:lnTo>
                </a:path>
                <a:path w="123189" h="321310">
                  <a:moveTo>
                    <a:pt x="98799" y="3746"/>
                  </a:moveTo>
                  <a:lnTo>
                    <a:pt x="102666" y="4572"/>
                  </a:lnTo>
                  <a:lnTo>
                    <a:pt x="106413" y="5969"/>
                  </a:lnTo>
                  <a:lnTo>
                    <a:pt x="109912" y="7810"/>
                  </a:lnTo>
                </a:path>
                <a:path w="123189" h="321310">
                  <a:moveTo>
                    <a:pt x="109912" y="7810"/>
                  </a:moveTo>
                  <a:lnTo>
                    <a:pt x="110483" y="8191"/>
                  </a:lnTo>
                  <a:lnTo>
                    <a:pt x="111029" y="8572"/>
                  </a:lnTo>
                  <a:lnTo>
                    <a:pt x="111575" y="8953"/>
                  </a:lnTo>
                </a:path>
                <a:path w="123189" h="321310">
                  <a:moveTo>
                    <a:pt x="111575" y="8953"/>
                  </a:moveTo>
                  <a:lnTo>
                    <a:pt x="111994" y="9334"/>
                  </a:lnTo>
                  <a:lnTo>
                    <a:pt x="112388" y="9715"/>
                  </a:lnTo>
                  <a:lnTo>
                    <a:pt x="112763" y="10159"/>
                  </a:lnTo>
                </a:path>
                <a:path w="123189" h="321310">
                  <a:moveTo>
                    <a:pt x="112763" y="10159"/>
                  </a:moveTo>
                  <a:lnTo>
                    <a:pt x="113010" y="10477"/>
                  </a:lnTo>
                  <a:lnTo>
                    <a:pt x="113207" y="10795"/>
                  </a:lnTo>
                  <a:lnTo>
                    <a:pt x="113360" y="11175"/>
                  </a:lnTo>
                </a:path>
                <a:path w="123189" h="321310">
                  <a:moveTo>
                    <a:pt x="63969" y="317309"/>
                  </a:moveTo>
                  <a:lnTo>
                    <a:pt x="63969" y="315912"/>
                  </a:lnTo>
                  <a:lnTo>
                    <a:pt x="62833" y="314705"/>
                  </a:lnTo>
                  <a:lnTo>
                    <a:pt x="61341" y="314705"/>
                  </a:lnTo>
                  <a:lnTo>
                    <a:pt x="59905" y="314705"/>
                  </a:lnTo>
                  <a:lnTo>
                    <a:pt x="58712" y="315912"/>
                  </a:lnTo>
                  <a:lnTo>
                    <a:pt x="58712" y="317309"/>
                  </a:lnTo>
                  <a:lnTo>
                    <a:pt x="58712" y="318770"/>
                  </a:lnTo>
                  <a:lnTo>
                    <a:pt x="59905" y="319976"/>
                  </a:lnTo>
                  <a:lnTo>
                    <a:pt x="61341" y="319976"/>
                  </a:lnTo>
                  <a:lnTo>
                    <a:pt x="62833" y="319976"/>
                  </a:lnTo>
                  <a:lnTo>
                    <a:pt x="63969" y="318770"/>
                  </a:lnTo>
                  <a:lnTo>
                    <a:pt x="63969" y="31730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9414509" y="2360803"/>
              <a:ext cx="137160" cy="321310"/>
            </a:xfrm>
            <a:custGeom>
              <a:avLst/>
              <a:gdLst/>
              <a:ahLst/>
              <a:cxnLst/>
              <a:rect l="l" t="t" r="r" b="b"/>
              <a:pathLst>
                <a:path w="137159" h="321310">
                  <a:moveTo>
                    <a:pt x="68325" y="0"/>
                  </a:moveTo>
                  <a:lnTo>
                    <a:pt x="63563" y="0"/>
                  </a:lnTo>
                  <a:lnTo>
                    <a:pt x="58864" y="190"/>
                  </a:lnTo>
                  <a:lnTo>
                    <a:pt x="19621" y="7874"/>
                  </a:lnTo>
                  <a:lnTo>
                    <a:pt x="7429" y="62992"/>
                  </a:lnTo>
                  <a:lnTo>
                    <a:pt x="6604" y="89344"/>
                  </a:lnTo>
                  <a:lnTo>
                    <a:pt x="6731" y="121856"/>
                  </a:lnTo>
                  <a:lnTo>
                    <a:pt x="6413" y="127825"/>
                  </a:lnTo>
                  <a:lnTo>
                    <a:pt x="6413" y="140017"/>
                  </a:lnTo>
                  <a:lnTo>
                    <a:pt x="6858" y="140716"/>
                  </a:lnTo>
                  <a:lnTo>
                    <a:pt x="6667" y="187071"/>
                  </a:lnTo>
                  <a:lnTo>
                    <a:pt x="0" y="186499"/>
                  </a:lnTo>
                  <a:lnTo>
                    <a:pt x="0" y="187896"/>
                  </a:lnTo>
                  <a:lnTo>
                    <a:pt x="190" y="189166"/>
                  </a:lnTo>
                  <a:lnTo>
                    <a:pt x="825" y="190500"/>
                  </a:lnTo>
                  <a:lnTo>
                    <a:pt x="2476" y="192214"/>
                  </a:lnTo>
                  <a:lnTo>
                    <a:pt x="6667" y="195135"/>
                  </a:lnTo>
                  <a:lnTo>
                    <a:pt x="6667" y="223520"/>
                  </a:lnTo>
                  <a:lnTo>
                    <a:pt x="8763" y="270192"/>
                  </a:lnTo>
                  <a:lnTo>
                    <a:pt x="18923" y="307848"/>
                  </a:lnTo>
                  <a:lnTo>
                    <a:pt x="53467" y="318833"/>
                  </a:lnTo>
                  <a:lnTo>
                    <a:pt x="55245" y="319913"/>
                  </a:lnTo>
                  <a:lnTo>
                    <a:pt x="68325" y="321182"/>
                  </a:lnTo>
                  <a:lnTo>
                    <a:pt x="81343" y="319913"/>
                  </a:lnTo>
                  <a:lnTo>
                    <a:pt x="83185" y="318833"/>
                  </a:lnTo>
                  <a:lnTo>
                    <a:pt x="96393" y="315785"/>
                  </a:lnTo>
                  <a:lnTo>
                    <a:pt x="127825" y="270192"/>
                  </a:lnTo>
                  <a:lnTo>
                    <a:pt x="129921" y="223520"/>
                  </a:lnTo>
                  <a:lnTo>
                    <a:pt x="129921" y="195135"/>
                  </a:lnTo>
                  <a:lnTo>
                    <a:pt x="134175" y="192214"/>
                  </a:lnTo>
                  <a:lnTo>
                    <a:pt x="135763" y="190500"/>
                  </a:lnTo>
                  <a:lnTo>
                    <a:pt x="136461" y="189166"/>
                  </a:lnTo>
                  <a:lnTo>
                    <a:pt x="136651" y="187896"/>
                  </a:lnTo>
                  <a:lnTo>
                    <a:pt x="136651" y="186499"/>
                  </a:lnTo>
                  <a:lnTo>
                    <a:pt x="129984" y="187071"/>
                  </a:lnTo>
                  <a:lnTo>
                    <a:pt x="129794" y="140716"/>
                  </a:lnTo>
                  <a:lnTo>
                    <a:pt x="130175" y="140017"/>
                  </a:lnTo>
                  <a:lnTo>
                    <a:pt x="130175" y="127825"/>
                  </a:lnTo>
                  <a:lnTo>
                    <a:pt x="129857" y="121856"/>
                  </a:lnTo>
                  <a:lnTo>
                    <a:pt x="130048" y="89344"/>
                  </a:lnTo>
                  <a:lnTo>
                    <a:pt x="126555" y="34798"/>
                  </a:lnTo>
                  <a:lnTo>
                    <a:pt x="97345" y="2031"/>
                  </a:lnTo>
                  <a:lnTo>
                    <a:pt x="78994" y="253"/>
                  </a:lnTo>
                  <a:lnTo>
                    <a:pt x="68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9414509" y="2369693"/>
              <a:ext cx="137160" cy="311150"/>
            </a:xfrm>
            <a:custGeom>
              <a:avLst/>
              <a:gdLst/>
              <a:ahLst/>
              <a:cxnLst/>
              <a:rect l="l" t="t" r="r" b="b"/>
              <a:pathLst>
                <a:path w="137159" h="311150">
                  <a:moveTo>
                    <a:pt x="113093" y="295655"/>
                  </a:moveTo>
                  <a:lnTo>
                    <a:pt x="107823" y="297560"/>
                  </a:lnTo>
                </a:path>
                <a:path w="137159" h="311150">
                  <a:moveTo>
                    <a:pt x="107823" y="297560"/>
                  </a:moveTo>
                  <a:lnTo>
                    <a:pt x="103632" y="298830"/>
                  </a:lnTo>
                </a:path>
                <a:path w="137159" h="311150">
                  <a:moveTo>
                    <a:pt x="98742" y="300100"/>
                  </a:moveTo>
                  <a:lnTo>
                    <a:pt x="94932" y="300862"/>
                  </a:lnTo>
                </a:path>
                <a:path w="137159" h="311150">
                  <a:moveTo>
                    <a:pt x="82232" y="303466"/>
                  </a:moveTo>
                  <a:lnTo>
                    <a:pt x="78867" y="303910"/>
                  </a:lnTo>
                </a:path>
                <a:path w="137159" h="311150">
                  <a:moveTo>
                    <a:pt x="78867" y="303910"/>
                  </a:moveTo>
                  <a:lnTo>
                    <a:pt x="75755" y="304355"/>
                  </a:lnTo>
                </a:path>
                <a:path w="137159" h="311150">
                  <a:moveTo>
                    <a:pt x="75755" y="304355"/>
                  </a:moveTo>
                  <a:lnTo>
                    <a:pt x="72136" y="304545"/>
                  </a:lnTo>
                </a:path>
                <a:path w="137159" h="311150">
                  <a:moveTo>
                    <a:pt x="82042" y="303275"/>
                  </a:moveTo>
                  <a:lnTo>
                    <a:pt x="81153" y="307022"/>
                  </a:lnTo>
                </a:path>
                <a:path w="137159" h="311150">
                  <a:moveTo>
                    <a:pt x="81153" y="307022"/>
                  </a:moveTo>
                  <a:lnTo>
                    <a:pt x="80391" y="309816"/>
                  </a:lnTo>
                </a:path>
                <a:path w="137159" h="311150">
                  <a:moveTo>
                    <a:pt x="80391" y="309816"/>
                  </a:moveTo>
                  <a:lnTo>
                    <a:pt x="79692" y="311023"/>
                  </a:lnTo>
                </a:path>
                <a:path w="137159" h="311150">
                  <a:moveTo>
                    <a:pt x="103632" y="298830"/>
                  </a:moveTo>
                  <a:lnTo>
                    <a:pt x="98742" y="300100"/>
                  </a:lnTo>
                </a:path>
                <a:path w="137159" h="311150">
                  <a:moveTo>
                    <a:pt x="86233" y="309181"/>
                  </a:moveTo>
                  <a:lnTo>
                    <a:pt x="96456" y="306895"/>
                  </a:lnTo>
                </a:path>
                <a:path w="137159" h="311150">
                  <a:moveTo>
                    <a:pt x="102616" y="305117"/>
                  </a:moveTo>
                  <a:lnTo>
                    <a:pt x="96456" y="306895"/>
                  </a:lnTo>
                </a:path>
                <a:path w="137159" h="311150">
                  <a:moveTo>
                    <a:pt x="81343" y="311023"/>
                  </a:moveTo>
                  <a:lnTo>
                    <a:pt x="83185" y="309943"/>
                  </a:lnTo>
                </a:path>
                <a:path w="137159" h="311150">
                  <a:moveTo>
                    <a:pt x="86233" y="309181"/>
                  </a:moveTo>
                  <a:lnTo>
                    <a:pt x="83185" y="309943"/>
                  </a:lnTo>
                </a:path>
                <a:path w="137159" h="311150">
                  <a:moveTo>
                    <a:pt x="93408" y="295909"/>
                  </a:moveTo>
                  <a:lnTo>
                    <a:pt x="103250" y="293687"/>
                  </a:lnTo>
                </a:path>
                <a:path w="137159" h="311150">
                  <a:moveTo>
                    <a:pt x="90995" y="293560"/>
                  </a:moveTo>
                  <a:lnTo>
                    <a:pt x="93535" y="279463"/>
                  </a:lnTo>
                </a:path>
                <a:path w="137159" h="311150">
                  <a:moveTo>
                    <a:pt x="84455" y="302513"/>
                  </a:moveTo>
                  <a:lnTo>
                    <a:pt x="82232" y="303466"/>
                  </a:lnTo>
                </a:path>
                <a:path w="137159" h="311150">
                  <a:moveTo>
                    <a:pt x="94932" y="300862"/>
                  </a:moveTo>
                  <a:lnTo>
                    <a:pt x="84455" y="302513"/>
                  </a:lnTo>
                </a:path>
                <a:path w="137159" h="311150">
                  <a:moveTo>
                    <a:pt x="81470" y="310768"/>
                  </a:moveTo>
                  <a:lnTo>
                    <a:pt x="83248" y="306260"/>
                  </a:lnTo>
                </a:path>
                <a:path w="137159" h="311150">
                  <a:moveTo>
                    <a:pt x="83248" y="306260"/>
                  </a:moveTo>
                  <a:lnTo>
                    <a:pt x="84455" y="302513"/>
                  </a:lnTo>
                </a:path>
                <a:path w="137159" h="311150">
                  <a:moveTo>
                    <a:pt x="94932" y="212915"/>
                  </a:moveTo>
                  <a:lnTo>
                    <a:pt x="101409" y="211708"/>
                  </a:lnTo>
                </a:path>
                <a:path w="137159" h="311150">
                  <a:moveTo>
                    <a:pt x="101409" y="211708"/>
                  </a:moveTo>
                  <a:lnTo>
                    <a:pt x="106425" y="210184"/>
                  </a:lnTo>
                </a:path>
                <a:path w="137159" h="311150">
                  <a:moveTo>
                    <a:pt x="106425" y="210184"/>
                  </a:moveTo>
                  <a:lnTo>
                    <a:pt x="110744" y="208216"/>
                  </a:lnTo>
                </a:path>
                <a:path w="137159" h="311150">
                  <a:moveTo>
                    <a:pt x="96012" y="219900"/>
                  </a:moveTo>
                  <a:lnTo>
                    <a:pt x="96139" y="216471"/>
                  </a:lnTo>
                </a:path>
                <a:path w="137159" h="311150">
                  <a:moveTo>
                    <a:pt x="96139" y="216471"/>
                  </a:moveTo>
                  <a:lnTo>
                    <a:pt x="96012" y="213994"/>
                  </a:lnTo>
                </a:path>
                <a:path w="137159" h="311150">
                  <a:moveTo>
                    <a:pt x="93599" y="220916"/>
                  </a:moveTo>
                  <a:lnTo>
                    <a:pt x="93725" y="219075"/>
                  </a:lnTo>
                </a:path>
                <a:path w="137159" h="311150">
                  <a:moveTo>
                    <a:pt x="93725" y="219075"/>
                  </a:moveTo>
                  <a:lnTo>
                    <a:pt x="93853" y="215518"/>
                  </a:lnTo>
                </a:path>
                <a:path w="137159" h="311150">
                  <a:moveTo>
                    <a:pt x="93853" y="215518"/>
                  </a:moveTo>
                  <a:lnTo>
                    <a:pt x="93853" y="213994"/>
                  </a:lnTo>
                </a:path>
                <a:path w="137159" h="311150">
                  <a:moveTo>
                    <a:pt x="105219" y="147954"/>
                  </a:moveTo>
                  <a:lnTo>
                    <a:pt x="103949" y="129857"/>
                  </a:lnTo>
                </a:path>
                <a:path w="137159" h="311150">
                  <a:moveTo>
                    <a:pt x="103949" y="129857"/>
                  </a:moveTo>
                  <a:lnTo>
                    <a:pt x="103632" y="116077"/>
                  </a:lnTo>
                </a:path>
                <a:path w="137159" h="311150">
                  <a:moveTo>
                    <a:pt x="103632" y="116077"/>
                  </a:moveTo>
                  <a:lnTo>
                    <a:pt x="103695" y="98678"/>
                  </a:lnTo>
                </a:path>
                <a:path w="137159" h="311150">
                  <a:moveTo>
                    <a:pt x="103695" y="98678"/>
                  </a:moveTo>
                  <a:lnTo>
                    <a:pt x="104076" y="88645"/>
                  </a:lnTo>
                </a:path>
                <a:path w="137159" h="311150">
                  <a:moveTo>
                    <a:pt x="104076" y="88645"/>
                  </a:moveTo>
                  <a:lnTo>
                    <a:pt x="104330" y="83946"/>
                  </a:lnTo>
                </a:path>
                <a:path w="137159" h="311150">
                  <a:moveTo>
                    <a:pt x="109855" y="38734"/>
                  </a:moveTo>
                  <a:lnTo>
                    <a:pt x="110807" y="38417"/>
                  </a:lnTo>
                </a:path>
                <a:path w="137159" h="311150">
                  <a:moveTo>
                    <a:pt x="110807" y="38417"/>
                  </a:moveTo>
                  <a:lnTo>
                    <a:pt x="111379" y="37528"/>
                  </a:lnTo>
                </a:path>
                <a:path w="137159" h="311150">
                  <a:moveTo>
                    <a:pt x="111379" y="37528"/>
                  </a:moveTo>
                  <a:lnTo>
                    <a:pt x="111696" y="32702"/>
                  </a:lnTo>
                </a:path>
                <a:path w="137159" h="311150">
                  <a:moveTo>
                    <a:pt x="110490" y="38290"/>
                  </a:moveTo>
                  <a:lnTo>
                    <a:pt x="108013" y="36449"/>
                  </a:lnTo>
                </a:path>
                <a:path w="137159" h="311150">
                  <a:moveTo>
                    <a:pt x="108013" y="36449"/>
                  </a:moveTo>
                  <a:lnTo>
                    <a:pt x="105791" y="34480"/>
                  </a:lnTo>
                </a:path>
                <a:path w="137159" h="311150">
                  <a:moveTo>
                    <a:pt x="105791" y="34480"/>
                  </a:moveTo>
                  <a:lnTo>
                    <a:pt x="102425" y="32194"/>
                  </a:lnTo>
                </a:path>
                <a:path w="137159" h="311150">
                  <a:moveTo>
                    <a:pt x="102425" y="32194"/>
                  </a:moveTo>
                  <a:lnTo>
                    <a:pt x="97980" y="29717"/>
                  </a:lnTo>
                </a:path>
                <a:path w="137159" h="311150">
                  <a:moveTo>
                    <a:pt x="106425" y="160083"/>
                  </a:moveTo>
                  <a:lnTo>
                    <a:pt x="105219" y="147954"/>
                  </a:lnTo>
                </a:path>
                <a:path w="137159" h="311150">
                  <a:moveTo>
                    <a:pt x="104330" y="83946"/>
                  </a:moveTo>
                  <a:lnTo>
                    <a:pt x="109855" y="38734"/>
                  </a:lnTo>
                </a:path>
                <a:path w="137159" h="311150">
                  <a:moveTo>
                    <a:pt x="110934" y="87058"/>
                  </a:moveTo>
                  <a:lnTo>
                    <a:pt x="109474" y="94043"/>
                  </a:lnTo>
                </a:path>
                <a:path w="137159" h="311150">
                  <a:moveTo>
                    <a:pt x="109474" y="94043"/>
                  </a:moveTo>
                  <a:lnTo>
                    <a:pt x="108521" y="102488"/>
                  </a:lnTo>
                </a:path>
                <a:path w="137159" h="311150">
                  <a:moveTo>
                    <a:pt x="108521" y="102488"/>
                  </a:moveTo>
                  <a:lnTo>
                    <a:pt x="108013" y="111315"/>
                  </a:lnTo>
                </a:path>
                <a:path w="137159" h="311150">
                  <a:moveTo>
                    <a:pt x="108013" y="111315"/>
                  </a:moveTo>
                  <a:lnTo>
                    <a:pt x="107823" y="123316"/>
                  </a:lnTo>
                </a:path>
                <a:path w="137159" h="311150">
                  <a:moveTo>
                    <a:pt x="107823" y="123316"/>
                  </a:moveTo>
                  <a:lnTo>
                    <a:pt x="107950" y="132397"/>
                  </a:lnTo>
                </a:path>
                <a:path w="137159" h="311150">
                  <a:moveTo>
                    <a:pt x="107950" y="132397"/>
                  </a:moveTo>
                  <a:lnTo>
                    <a:pt x="108331" y="142049"/>
                  </a:lnTo>
                </a:path>
                <a:path w="137159" h="311150">
                  <a:moveTo>
                    <a:pt x="108331" y="142049"/>
                  </a:moveTo>
                  <a:lnTo>
                    <a:pt x="109029" y="150685"/>
                  </a:lnTo>
                </a:path>
                <a:path w="137159" h="311150">
                  <a:moveTo>
                    <a:pt x="109029" y="150685"/>
                  </a:moveTo>
                  <a:lnTo>
                    <a:pt x="109600" y="156082"/>
                  </a:lnTo>
                </a:path>
                <a:path w="137159" h="311150">
                  <a:moveTo>
                    <a:pt x="109600" y="156082"/>
                  </a:moveTo>
                  <a:lnTo>
                    <a:pt x="110236" y="159575"/>
                  </a:lnTo>
                </a:path>
                <a:path w="137159" h="311150">
                  <a:moveTo>
                    <a:pt x="111696" y="32702"/>
                  </a:moveTo>
                  <a:lnTo>
                    <a:pt x="108775" y="1396"/>
                  </a:lnTo>
                </a:path>
                <a:path w="137159" h="311150">
                  <a:moveTo>
                    <a:pt x="106045" y="0"/>
                  </a:moveTo>
                  <a:lnTo>
                    <a:pt x="113474" y="2222"/>
                  </a:lnTo>
                </a:path>
                <a:path w="137159" h="311150">
                  <a:moveTo>
                    <a:pt x="15875" y="252602"/>
                  </a:moveTo>
                  <a:lnTo>
                    <a:pt x="16510" y="262953"/>
                  </a:lnTo>
                </a:path>
                <a:path w="137159" h="311150">
                  <a:moveTo>
                    <a:pt x="16510" y="262953"/>
                  </a:moveTo>
                  <a:lnTo>
                    <a:pt x="17589" y="274764"/>
                  </a:lnTo>
                </a:path>
                <a:path w="137159" h="311150">
                  <a:moveTo>
                    <a:pt x="17589" y="274764"/>
                  </a:moveTo>
                  <a:lnTo>
                    <a:pt x="19176" y="288353"/>
                  </a:lnTo>
                </a:path>
                <a:path w="137159" h="311150">
                  <a:moveTo>
                    <a:pt x="19176" y="288353"/>
                  </a:moveTo>
                  <a:lnTo>
                    <a:pt x="20066" y="293750"/>
                  </a:lnTo>
                </a:path>
                <a:path w="137159" h="311150">
                  <a:moveTo>
                    <a:pt x="19939" y="293877"/>
                  </a:moveTo>
                  <a:lnTo>
                    <a:pt x="23495" y="295655"/>
                  </a:lnTo>
                </a:path>
                <a:path w="137159" h="311150">
                  <a:moveTo>
                    <a:pt x="23495" y="295655"/>
                  </a:moveTo>
                  <a:lnTo>
                    <a:pt x="28829" y="297560"/>
                  </a:lnTo>
                </a:path>
                <a:path w="137159" h="311150">
                  <a:moveTo>
                    <a:pt x="28829" y="297560"/>
                  </a:moveTo>
                  <a:lnTo>
                    <a:pt x="32956" y="298830"/>
                  </a:lnTo>
                </a:path>
                <a:path w="137159" h="311150">
                  <a:moveTo>
                    <a:pt x="37909" y="300100"/>
                  </a:moveTo>
                  <a:lnTo>
                    <a:pt x="41719" y="300862"/>
                  </a:lnTo>
                </a:path>
                <a:path w="137159" h="311150">
                  <a:moveTo>
                    <a:pt x="54419" y="303466"/>
                  </a:moveTo>
                  <a:lnTo>
                    <a:pt x="57785" y="303910"/>
                  </a:lnTo>
                </a:path>
                <a:path w="137159" h="311150">
                  <a:moveTo>
                    <a:pt x="57785" y="303910"/>
                  </a:moveTo>
                  <a:lnTo>
                    <a:pt x="60833" y="304355"/>
                  </a:lnTo>
                </a:path>
                <a:path w="137159" h="311150">
                  <a:moveTo>
                    <a:pt x="60833" y="304355"/>
                  </a:moveTo>
                  <a:lnTo>
                    <a:pt x="64452" y="304545"/>
                  </a:lnTo>
                </a:path>
                <a:path w="137159" h="311150">
                  <a:moveTo>
                    <a:pt x="54546" y="303275"/>
                  </a:moveTo>
                  <a:lnTo>
                    <a:pt x="55435" y="307022"/>
                  </a:lnTo>
                </a:path>
                <a:path w="137159" h="311150">
                  <a:moveTo>
                    <a:pt x="55435" y="307022"/>
                  </a:moveTo>
                  <a:lnTo>
                    <a:pt x="56197" y="309816"/>
                  </a:lnTo>
                </a:path>
                <a:path w="137159" h="311150">
                  <a:moveTo>
                    <a:pt x="56197" y="309816"/>
                  </a:moveTo>
                  <a:lnTo>
                    <a:pt x="56896" y="311023"/>
                  </a:lnTo>
                </a:path>
                <a:path w="137159" h="311150">
                  <a:moveTo>
                    <a:pt x="32956" y="298830"/>
                  </a:moveTo>
                  <a:lnTo>
                    <a:pt x="37909" y="300100"/>
                  </a:lnTo>
                </a:path>
                <a:path w="137159" h="311150">
                  <a:moveTo>
                    <a:pt x="22034" y="300799"/>
                  </a:moveTo>
                  <a:lnTo>
                    <a:pt x="33972" y="305117"/>
                  </a:lnTo>
                </a:path>
                <a:path w="137159" h="311150">
                  <a:moveTo>
                    <a:pt x="50355" y="309181"/>
                  </a:moveTo>
                  <a:lnTo>
                    <a:pt x="40195" y="306895"/>
                  </a:lnTo>
                </a:path>
                <a:path w="137159" h="311150">
                  <a:moveTo>
                    <a:pt x="33972" y="305117"/>
                  </a:moveTo>
                  <a:lnTo>
                    <a:pt x="40195" y="306895"/>
                  </a:lnTo>
                </a:path>
                <a:path w="137159" h="311150">
                  <a:moveTo>
                    <a:pt x="15049" y="291464"/>
                  </a:moveTo>
                  <a:lnTo>
                    <a:pt x="19939" y="293877"/>
                  </a:lnTo>
                </a:path>
                <a:path w="137159" h="311150">
                  <a:moveTo>
                    <a:pt x="55245" y="311023"/>
                  </a:moveTo>
                  <a:lnTo>
                    <a:pt x="53467" y="309943"/>
                  </a:lnTo>
                </a:path>
                <a:path w="137159" h="311150">
                  <a:moveTo>
                    <a:pt x="50355" y="309181"/>
                  </a:moveTo>
                  <a:lnTo>
                    <a:pt x="53467" y="309943"/>
                  </a:lnTo>
                </a:path>
                <a:path w="137159" h="311150">
                  <a:moveTo>
                    <a:pt x="40576" y="276859"/>
                  </a:moveTo>
                  <a:lnTo>
                    <a:pt x="22542" y="272605"/>
                  </a:lnTo>
                </a:path>
                <a:path w="137159" h="311150">
                  <a:moveTo>
                    <a:pt x="43243" y="295909"/>
                  </a:moveTo>
                  <a:lnTo>
                    <a:pt x="33337" y="293687"/>
                  </a:lnTo>
                </a:path>
                <a:path w="137159" h="311150">
                  <a:moveTo>
                    <a:pt x="45656" y="293560"/>
                  </a:moveTo>
                  <a:lnTo>
                    <a:pt x="43116" y="279463"/>
                  </a:lnTo>
                </a:path>
                <a:path w="137159" h="311150">
                  <a:moveTo>
                    <a:pt x="21336" y="288607"/>
                  </a:moveTo>
                  <a:lnTo>
                    <a:pt x="20066" y="274700"/>
                  </a:lnTo>
                </a:path>
                <a:path w="137159" h="311150">
                  <a:moveTo>
                    <a:pt x="22733" y="290321"/>
                  </a:moveTo>
                  <a:lnTo>
                    <a:pt x="33337" y="293687"/>
                  </a:lnTo>
                </a:path>
                <a:path w="137159" h="311150">
                  <a:moveTo>
                    <a:pt x="52133" y="302513"/>
                  </a:moveTo>
                  <a:lnTo>
                    <a:pt x="54419" y="303466"/>
                  </a:lnTo>
                </a:path>
                <a:path w="137159" h="311150">
                  <a:moveTo>
                    <a:pt x="41719" y="300862"/>
                  </a:moveTo>
                  <a:lnTo>
                    <a:pt x="52133" y="302513"/>
                  </a:lnTo>
                </a:path>
                <a:path w="137159" h="311150">
                  <a:moveTo>
                    <a:pt x="55181" y="310768"/>
                  </a:moveTo>
                  <a:lnTo>
                    <a:pt x="53340" y="306260"/>
                  </a:lnTo>
                </a:path>
                <a:path w="137159" h="311150">
                  <a:moveTo>
                    <a:pt x="53340" y="306260"/>
                  </a:moveTo>
                  <a:lnTo>
                    <a:pt x="52133" y="302513"/>
                  </a:lnTo>
                </a:path>
                <a:path w="137159" h="311150">
                  <a:moveTo>
                    <a:pt x="41719" y="212915"/>
                  </a:moveTo>
                  <a:lnTo>
                    <a:pt x="35179" y="211708"/>
                  </a:lnTo>
                </a:path>
                <a:path w="137159" h="311150">
                  <a:moveTo>
                    <a:pt x="35179" y="211708"/>
                  </a:moveTo>
                  <a:lnTo>
                    <a:pt x="30225" y="210184"/>
                  </a:lnTo>
                </a:path>
                <a:path w="137159" h="311150">
                  <a:moveTo>
                    <a:pt x="30225" y="210184"/>
                  </a:moveTo>
                  <a:lnTo>
                    <a:pt x="25844" y="208216"/>
                  </a:lnTo>
                </a:path>
                <a:path w="137159" h="311150">
                  <a:moveTo>
                    <a:pt x="19240" y="202691"/>
                  </a:moveTo>
                  <a:lnTo>
                    <a:pt x="17907" y="200342"/>
                  </a:lnTo>
                </a:path>
                <a:path w="137159" h="311150">
                  <a:moveTo>
                    <a:pt x="16764" y="201866"/>
                  </a:moveTo>
                  <a:lnTo>
                    <a:pt x="15557" y="204787"/>
                  </a:lnTo>
                </a:path>
                <a:path w="137159" h="311150">
                  <a:moveTo>
                    <a:pt x="15557" y="204787"/>
                  </a:moveTo>
                  <a:lnTo>
                    <a:pt x="14668" y="206755"/>
                  </a:lnTo>
                </a:path>
                <a:path w="137159" h="311150">
                  <a:moveTo>
                    <a:pt x="14668" y="206755"/>
                  </a:moveTo>
                  <a:lnTo>
                    <a:pt x="14541" y="208343"/>
                  </a:lnTo>
                </a:path>
                <a:path w="137159" h="311150">
                  <a:moveTo>
                    <a:pt x="14541" y="208343"/>
                  </a:moveTo>
                  <a:lnTo>
                    <a:pt x="14414" y="218693"/>
                  </a:lnTo>
                </a:path>
                <a:path w="137159" h="311150">
                  <a:moveTo>
                    <a:pt x="14414" y="218693"/>
                  </a:moveTo>
                  <a:lnTo>
                    <a:pt x="14922" y="234950"/>
                  </a:lnTo>
                </a:path>
                <a:path w="137159" h="311150">
                  <a:moveTo>
                    <a:pt x="40640" y="219900"/>
                  </a:moveTo>
                  <a:lnTo>
                    <a:pt x="40449" y="216471"/>
                  </a:lnTo>
                </a:path>
                <a:path w="137159" h="311150">
                  <a:moveTo>
                    <a:pt x="40449" y="216471"/>
                  </a:moveTo>
                  <a:lnTo>
                    <a:pt x="40576" y="213994"/>
                  </a:lnTo>
                </a:path>
                <a:path w="137159" h="311150">
                  <a:moveTo>
                    <a:pt x="17907" y="200342"/>
                  </a:moveTo>
                  <a:lnTo>
                    <a:pt x="30225" y="160083"/>
                  </a:lnTo>
                </a:path>
                <a:path w="137159" h="311150">
                  <a:moveTo>
                    <a:pt x="43053" y="220916"/>
                  </a:moveTo>
                  <a:lnTo>
                    <a:pt x="42862" y="219075"/>
                  </a:lnTo>
                </a:path>
                <a:path w="137159" h="311150">
                  <a:moveTo>
                    <a:pt x="42862" y="219075"/>
                  </a:moveTo>
                  <a:lnTo>
                    <a:pt x="42799" y="215518"/>
                  </a:lnTo>
                </a:path>
                <a:path w="137159" h="311150">
                  <a:moveTo>
                    <a:pt x="42799" y="215518"/>
                  </a:moveTo>
                  <a:lnTo>
                    <a:pt x="42799" y="213994"/>
                  </a:lnTo>
                </a:path>
                <a:path w="137159" h="311150">
                  <a:moveTo>
                    <a:pt x="31432" y="147954"/>
                  </a:moveTo>
                  <a:lnTo>
                    <a:pt x="32639" y="129857"/>
                  </a:lnTo>
                </a:path>
                <a:path w="137159" h="311150">
                  <a:moveTo>
                    <a:pt x="32639" y="129857"/>
                  </a:moveTo>
                  <a:lnTo>
                    <a:pt x="32956" y="116077"/>
                  </a:lnTo>
                </a:path>
                <a:path w="137159" h="311150">
                  <a:moveTo>
                    <a:pt x="32956" y="116077"/>
                  </a:moveTo>
                  <a:lnTo>
                    <a:pt x="32893" y="98678"/>
                  </a:lnTo>
                </a:path>
                <a:path w="137159" h="311150">
                  <a:moveTo>
                    <a:pt x="32893" y="98678"/>
                  </a:moveTo>
                  <a:lnTo>
                    <a:pt x="32512" y="88645"/>
                  </a:lnTo>
                </a:path>
                <a:path w="137159" h="311150">
                  <a:moveTo>
                    <a:pt x="32512" y="88645"/>
                  </a:moveTo>
                  <a:lnTo>
                    <a:pt x="32258" y="83946"/>
                  </a:lnTo>
                </a:path>
                <a:path w="137159" h="311150">
                  <a:moveTo>
                    <a:pt x="26797" y="38734"/>
                  </a:moveTo>
                  <a:lnTo>
                    <a:pt x="25844" y="38417"/>
                  </a:lnTo>
                </a:path>
                <a:path w="137159" h="311150">
                  <a:moveTo>
                    <a:pt x="25844" y="38417"/>
                  </a:moveTo>
                  <a:lnTo>
                    <a:pt x="25209" y="37528"/>
                  </a:lnTo>
                </a:path>
                <a:path w="137159" h="311150">
                  <a:moveTo>
                    <a:pt x="25209" y="37528"/>
                  </a:moveTo>
                  <a:lnTo>
                    <a:pt x="24892" y="32702"/>
                  </a:lnTo>
                </a:path>
                <a:path w="137159" h="311150">
                  <a:moveTo>
                    <a:pt x="26098" y="38290"/>
                  </a:moveTo>
                  <a:lnTo>
                    <a:pt x="28575" y="36449"/>
                  </a:lnTo>
                </a:path>
                <a:path w="137159" h="311150">
                  <a:moveTo>
                    <a:pt x="28575" y="36449"/>
                  </a:moveTo>
                  <a:lnTo>
                    <a:pt x="30797" y="34480"/>
                  </a:lnTo>
                </a:path>
                <a:path w="137159" h="311150">
                  <a:moveTo>
                    <a:pt x="30797" y="34480"/>
                  </a:moveTo>
                  <a:lnTo>
                    <a:pt x="34163" y="32194"/>
                  </a:lnTo>
                </a:path>
                <a:path w="137159" h="311150">
                  <a:moveTo>
                    <a:pt x="34163" y="32194"/>
                  </a:moveTo>
                  <a:lnTo>
                    <a:pt x="38608" y="29717"/>
                  </a:lnTo>
                </a:path>
                <a:path w="137159" h="311150">
                  <a:moveTo>
                    <a:pt x="14795" y="54546"/>
                  </a:moveTo>
                  <a:lnTo>
                    <a:pt x="16192" y="40639"/>
                  </a:lnTo>
                </a:path>
                <a:path w="137159" h="311150">
                  <a:moveTo>
                    <a:pt x="16192" y="40639"/>
                  </a:moveTo>
                  <a:lnTo>
                    <a:pt x="17145" y="31495"/>
                  </a:lnTo>
                </a:path>
                <a:path w="137159" h="311150">
                  <a:moveTo>
                    <a:pt x="17145" y="31495"/>
                  </a:moveTo>
                  <a:lnTo>
                    <a:pt x="19939" y="12255"/>
                  </a:lnTo>
                </a:path>
                <a:path w="137159" h="311150">
                  <a:moveTo>
                    <a:pt x="19939" y="12255"/>
                  </a:moveTo>
                  <a:lnTo>
                    <a:pt x="21082" y="5143"/>
                  </a:lnTo>
                </a:path>
                <a:path w="137159" h="311150">
                  <a:moveTo>
                    <a:pt x="16065" y="70738"/>
                  </a:moveTo>
                  <a:lnTo>
                    <a:pt x="16573" y="67055"/>
                  </a:lnTo>
                </a:path>
                <a:path w="137159" h="311150">
                  <a:moveTo>
                    <a:pt x="16573" y="67055"/>
                  </a:moveTo>
                  <a:lnTo>
                    <a:pt x="17525" y="60896"/>
                  </a:lnTo>
                </a:path>
                <a:path w="137159" h="311150">
                  <a:moveTo>
                    <a:pt x="17525" y="60896"/>
                  </a:moveTo>
                  <a:lnTo>
                    <a:pt x="19176" y="54482"/>
                  </a:lnTo>
                </a:path>
                <a:path w="137159" h="311150">
                  <a:moveTo>
                    <a:pt x="19176" y="54482"/>
                  </a:moveTo>
                  <a:lnTo>
                    <a:pt x="20510" y="48386"/>
                  </a:lnTo>
                </a:path>
                <a:path w="137159" h="311150">
                  <a:moveTo>
                    <a:pt x="20510" y="48386"/>
                  </a:moveTo>
                  <a:lnTo>
                    <a:pt x="22479" y="44068"/>
                  </a:lnTo>
                </a:path>
                <a:path w="137159" h="311150">
                  <a:moveTo>
                    <a:pt x="22479" y="44068"/>
                  </a:moveTo>
                  <a:lnTo>
                    <a:pt x="25146" y="39624"/>
                  </a:lnTo>
                </a:path>
                <a:path w="137159" h="311150">
                  <a:moveTo>
                    <a:pt x="12763" y="189293"/>
                  </a:moveTo>
                  <a:lnTo>
                    <a:pt x="11620" y="188975"/>
                  </a:lnTo>
                </a:path>
                <a:path w="137159" h="311150">
                  <a:moveTo>
                    <a:pt x="11620" y="188975"/>
                  </a:moveTo>
                  <a:lnTo>
                    <a:pt x="8128" y="187198"/>
                  </a:lnTo>
                </a:path>
                <a:path w="137159" h="311150">
                  <a:moveTo>
                    <a:pt x="8128" y="187198"/>
                  </a:moveTo>
                  <a:lnTo>
                    <a:pt x="2476" y="183324"/>
                  </a:lnTo>
                </a:path>
                <a:path w="137159" h="311150">
                  <a:moveTo>
                    <a:pt x="2476" y="183324"/>
                  </a:moveTo>
                  <a:lnTo>
                    <a:pt x="825" y="181609"/>
                  </a:lnTo>
                </a:path>
                <a:path w="137159" h="311150">
                  <a:moveTo>
                    <a:pt x="825" y="181609"/>
                  </a:moveTo>
                  <a:lnTo>
                    <a:pt x="190" y="180276"/>
                  </a:lnTo>
                </a:path>
                <a:path w="137159" h="311150">
                  <a:moveTo>
                    <a:pt x="190" y="180276"/>
                  </a:moveTo>
                  <a:lnTo>
                    <a:pt x="0" y="179006"/>
                  </a:lnTo>
                </a:path>
                <a:path w="137159" h="311150">
                  <a:moveTo>
                    <a:pt x="0" y="179006"/>
                  </a:moveTo>
                  <a:lnTo>
                    <a:pt x="0" y="177609"/>
                  </a:lnTo>
                </a:path>
                <a:path w="137159" h="311150">
                  <a:moveTo>
                    <a:pt x="0" y="177609"/>
                  </a:moveTo>
                  <a:lnTo>
                    <a:pt x="12509" y="178688"/>
                  </a:lnTo>
                </a:path>
                <a:path w="137159" h="311150">
                  <a:moveTo>
                    <a:pt x="12509" y="178688"/>
                  </a:moveTo>
                  <a:lnTo>
                    <a:pt x="13144" y="181736"/>
                  </a:lnTo>
                </a:path>
                <a:path w="137159" h="311150">
                  <a:moveTo>
                    <a:pt x="13144" y="181736"/>
                  </a:moveTo>
                  <a:lnTo>
                    <a:pt x="13906" y="187070"/>
                  </a:lnTo>
                </a:path>
                <a:path w="137159" h="311150">
                  <a:moveTo>
                    <a:pt x="13906" y="187070"/>
                  </a:moveTo>
                  <a:lnTo>
                    <a:pt x="13843" y="188721"/>
                  </a:lnTo>
                </a:path>
                <a:path w="137159" h="311150">
                  <a:moveTo>
                    <a:pt x="11430" y="197357"/>
                  </a:moveTo>
                  <a:lnTo>
                    <a:pt x="11303" y="189928"/>
                  </a:lnTo>
                </a:path>
                <a:path w="137159" h="311150">
                  <a:moveTo>
                    <a:pt x="11175" y="178942"/>
                  </a:moveTo>
                  <a:lnTo>
                    <a:pt x="11303" y="168084"/>
                  </a:lnTo>
                </a:path>
                <a:path w="137159" h="311150">
                  <a:moveTo>
                    <a:pt x="6985" y="234441"/>
                  </a:moveTo>
                  <a:lnTo>
                    <a:pt x="6667" y="214629"/>
                  </a:lnTo>
                </a:path>
                <a:path w="137159" h="311150">
                  <a:moveTo>
                    <a:pt x="6667" y="214629"/>
                  </a:moveTo>
                  <a:lnTo>
                    <a:pt x="6667" y="186181"/>
                  </a:lnTo>
                </a:path>
                <a:path w="137159" h="311150">
                  <a:moveTo>
                    <a:pt x="7556" y="113220"/>
                  </a:moveTo>
                  <a:lnTo>
                    <a:pt x="8763" y="113029"/>
                  </a:lnTo>
                </a:path>
                <a:path w="137159" h="311150">
                  <a:moveTo>
                    <a:pt x="8763" y="113029"/>
                  </a:moveTo>
                  <a:lnTo>
                    <a:pt x="10477" y="113347"/>
                  </a:lnTo>
                </a:path>
                <a:path w="137159" h="311150">
                  <a:moveTo>
                    <a:pt x="10477" y="113347"/>
                  </a:moveTo>
                  <a:lnTo>
                    <a:pt x="11874" y="113918"/>
                  </a:lnTo>
                </a:path>
                <a:path w="137159" h="311150">
                  <a:moveTo>
                    <a:pt x="11874" y="113918"/>
                  </a:moveTo>
                  <a:lnTo>
                    <a:pt x="13271" y="114300"/>
                  </a:lnTo>
                </a:path>
                <a:path w="137159" h="311150">
                  <a:moveTo>
                    <a:pt x="11430" y="155130"/>
                  </a:moveTo>
                  <a:lnTo>
                    <a:pt x="11430" y="143065"/>
                  </a:lnTo>
                </a:path>
                <a:path w="137159" h="311150">
                  <a:moveTo>
                    <a:pt x="11430" y="143065"/>
                  </a:moveTo>
                  <a:lnTo>
                    <a:pt x="11620" y="129412"/>
                  </a:lnTo>
                </a:path>
                <a:path w="137159" h="311150">
                  <a:moveTo>
                    <a:pt x="11620" y="129412"/>
                  </a:moveTo>
                  <a:lnTo>
                    <a:pt x="11620" y="120268"/>
                  </a:lnTo>
                </a:path>
                <a:path w="137159" h="311150">
                  <a:moveTo>
                    <a:pt x="12446" y="95059"/>
                  </a:moveTo>
                  <a:lnTo>
                    <a:pt x="12700" y="85407"/>
                  </a:lnTo>
                </a:path>
                <a:path w="137159" h="311150">
                  <a:moveTo>
                    <a:pt x="6858" y="151574"/>
                  </a:moveTo>
                  <a:lnTo>
                    <a:pt x="6858" y="142239"/>
                  </a:lnTo>
                </a:path>
                <a:path w="137159" h="311150">
                  <a:moveTo>
                    <a:pt x="6413" y="118935"/>
                  </a:moveTo>
                  <a:lnTo>
                    <a:pt x="6731" y="112966"/>
                  </a:lnTo>
                </a:path>
                <a:path w="137159" h="311150">
                  <a:moveTo>
                    <a:pt x="13271" y="74231"/>
                  </a:moveTo>
                  <a:lnTo>
                    <a:pt x="13843" y="64452"/>
                  </a:lnTo>
                </a:path>
                <a:path w="137159" h="311150">
                  <a:moveTo>
                    <a:pt x="6794" y="69913"/>
                  </a:moveTo>
                  <a:lnTo>
                    <a:pt x="7429" y="54101"/>
                  </a:lnTo>
                </a:path>
                <a:path w="137159" h="311150">
                  <a:moveTo>
                    <a:pt x="7429" y="54101"/>
                  </a:moveTo>
                  <a:lnTo>
                    <a:pt x="10096" y="25907"/>
                  </a:lnTo>
                </a:path>
                <a:path w="137159" h="311150">
                  <a:moveTo>
                    <a:pt x="10096" y="25907"/>
                  </a:moveTo>
                  <a:lnTo>
                    <a:pt x="13017" y="11049"/>
                  </a:lnTo>
                </a:path>
                <a:path w="137159" h="311150">
                  <a:moveTo>
                    <a:pt x="14097" y="189420"/>
                  </a:moveTo>
                  <a:lnTo>
                    <a:pt x="12763" y="189293"/>
                  </a:lnTo>
                </a:path>
                <a:path w="137159" h="311150">
                  <a:moveTo>
                    <a:pt x="13208" y="181863"/>
                  </a:moveTo>
                  <a:lnTo>
                    <a:pt x="15176" y="181863"/>
                  </a:lnTo>
                </a:path>
                <a:path w="137159" h="311150">
                  <a:moveTo>
                    <a:pt x="14922" y="234950"/>
                  </a:moveTo>
                  <a:lnTo>
                    <a:pt x="15875" y="252602"/>
                  </a:lnTo>
                </a:path>
                <a:path w="137159" h="311150">
                  <a:moveTo>
                    <a:pt x="11303" y="168084"/>
                  </a:moveTo>
                  <a:lnTo>
                    <a:pt x="11430" y="155130"/>
                  </a:lnTo>
                </a:path>
                <a:path w="137159" h="311150">
                  <a:moveTo>
                    <a:pt x="12700" y="85407"/>
                  </a:moveTo>
                  <a:lnTo>
                    <a:pt x="13271" y="74231"/>
                  </a:lnTo>
                </a:path>
                <a:path w="137159" h="311150">
                  <a:moveTo>
                    <a:pt x="13843" y="64452"/>
                  </a:moveTo>
                  <a:lnTo>
                    <a:pt x="14795" y="54546"/>
                  </a:lnTo>
                </a:path>
                <a:path w="137159" h="311150">
                  <a:moveTo>
                    <a:pt x="6604" y="80454"/>
                  </a:moveTo>
                  <a:lnTo>
                    <a:pt x="6794" y="69913"/>
                  </a:lnTo>
                </a:path>
                <a:path w="137159" h="311150">
                  <a:moveTo>
                    <a:pt x="15938" y="294512"/>
                  </a:moveTo>
                  <a:lnTo>
                    <a:pt x="13970" y="287654"/>
                  </a:lnTo>
                </a:path>
                <a:path w="137159" h="311150">
                  <a:moveTo>
                    <a:pt x="30225" y="160083"/>
                  </a:moveTo>
                  <a:lnTo>
                    <a:pt x="31432" y="147954"/>
                  </a:lnTo>
                </a:path>
                <a:path w="137159" h="311150">
                  <a:moveTo>
                    <a:pt x="32258" y="83946"/>
                  </a:moveTo>
                  <a:lnTo>
                    <a:pt x="26797" y="38734"/>
                  </a:lnTo>
                </a:path>
                <a:path w="137159" h="311150">
                  <a:moveTo>
                    <a:pt x="25844" y="208216"/>
                  </a:moveTo>
                  <a:lnTo>
                    <a:pt x="21653" y="205168"/>
                  </a:lnTo>
                </a:path>
                <a:path w="137159" h="311150">
                  <a:moveTo>
                    <a:pt x="21653" y="205168"/>
                  </a:moveTo>
                  <a:lnTo>
                    <a:pt x="19240" y="202691"/>
                  </a:lnTo>
                </a:path>
                <a:path w="137159" h="311150">
                  <a:moveTo>
                    <a:pt x="15811" y="189928"/>
                  </a:moveTo>
                  <a:lnTo>
                    <a:pt x="15176" y="181863"/>
                  </a:lnTo>
                </a:path>
                <a:path w="137159" h="311150">
                  <a:moveTo>
                    <a:pt x="15176" y="181863"/>
                  </a:moveTo>
                  <a:lnTo>
                    <a:pt x="14478" y="172846"/>
                  </a:lnTo>
                </a:path>
                <a:path w="137159" h="311150">
                  <a:moveTo>
                    <a:pt x="14478" y="172846"/>
                  </a:moveTo>
                  <a:lnTo>
                    <a:pt x="13779" y="159575"/>
                  </a:lnTo>
                </a:path>
                <a:path w="137159" h="311150">
                  <a:moveTo>
                    <a:pt x="13779" y="159575"/>
                  </a:moveTo>
                  <a:lnTo>
                    <a:pt x="13335" y="144081"/>
                  </a:lnTo>
                </a:path>
                <a:path w="137159" h="311150">
                  <a:moveTo>
                    <a:pt x="13335" y="144081"/>
                  </a:moveTo>
                  <a:lnTo>
                    <a:pt x="13144" y="129158"/>
                  </a:lnTo>
                </a:path>
                <a:path w="137159" h="311150">
                  <a:moveTo>
                    <a:pt x="13144" y="129158"/>
                  </a:moveTo>
                  <a:lnTo>
                    <a:pt x="13208" y="120395"/>
                  </a:lnTo>
                </a:path>
                <a:path w="137159" h="311150">
                  <a:moveTo>
                    <a:pt x="13208" y="120395"/>
                  </a:moveTo>
                  <a:lnTo>
                    <a:pt x="13271" y="114300"/>
                  </a:lnTo>
                </a:path>
                <a:path w="137159" h="311150">
                  <a:moveTo>
                    <a:pt x="13271" y="114300"/>
                  </a:moveTo>
                  <a:lnTo>
                    <a:pt x="13525" y="107695"/>
                  </a:lnTo>
                </a:path>
                <a:path w="137159" h="311150">
                  <a:moveTo>
                    <a:pt x="13525" y="107695"/>
                  </a:moveTo>
                  <a:lnTo>
                    <a:pt x="14033" y="98615"/>
                  </a:lnTo>
                </a:path>
                <a:path w="137159" h="311150">
                  <a:moveTo>
                    <a:pt x="14033" y="98615"/>
                  </a:moveTo>
                  <a:lnTo>
                    <a:pt x="14414" y="90614"/>
                  </a:lnTo>
                </a:path>
                <a:path w="137159" h="311150">
                  <a:moveTo>
                    <a:pt x="14414" y="90614"/>
                  </a:moveTo>
                  <a:lnTo>
                    <a:pt x="14605" y="87820"/>
                  </a:lnTo>
                </a:path>
                <a:path w="137159" h="311150">
                  <a:moveTo>
                    <a:pt x="14605" y="87820"/>
                  </a:moveTo>
                  <a:lnTo>
                    <a:pt x="16065" y="75183"/>
                  </a:lnTo>
                </a:path>
                <a:path w="137159" h="311150">
                  <a:moveTo>
                    <a:pt x="16065" y="75183"/>
                  </a:moveTo>
                  <a:lnTo>
                    <a:pt x="16700" y="70802"/>
                  </a:lnTo>
                </a:path>
                <a:path w="137159" h="311150">
                  <a:moveTo>
                    <a:pt x="16700" y="70802"/>
                  </a:moveTo>
                  <a:lnTo>
                    <a:pt x="17843" y="68770"/>
                  </a:lnTo>
                </a:path>
                <a:path w="137159" h="311150">
                  <a:moveTo>
                    <a:pt x="17843" y="68770"/>
                  </a:moveTo>
                  <a:lnTo>
                    <a:pt x="19431" y="68516"/>
                  </a:lnTo>
                </a:path>
                <a:path w="137159" h="311150">
                  <a:moveTo>
                    <a:pt x="19431" y="68516"/>
                  </a:moveTo>
                  <a:lnTo>
                    <a:pt x="20574" y="68960"/>
                  </a:lnTo>
                </a:path>
                <a:path w="137159" h="311150">
                  <a:moveTo>
                    <a:pt x="20574" y="68960"/>
                  </a:moveTo>
                  <a:lnTo>
                    <a:pt x="25654" y="87058"/>
                  </a:lnTo>
                </a:path>
                <a:path w="137159" h="311150">
                  <a:moveTo>
                    <a:pt x="25654" y="87058"/>
                  </a:moveTo>
                  <a:lnTo>
                    <a:pt x="27178" y="94043"/>
                  </a:lnTo>
                </a:path>
                <a:path w="137159" h="311150">
                  <a:moveTo>
                    <a:pt x="27178" y="94043"/>
                  </a:moveTo>
                  <a:lnTo>
                    <a:pt x="28067" y="102488"/>
                  </a:lnTo>
                </a:path>
                <a:path w="137159" h="311150">
                  <a:moveTo>
                    <a:pt x="28067" y="102488"/>
                  </a:moveTo>
                  <a:lnTo>
                    <a:pt x="28575" y="111315"/>
                  </a:lnTo>
                </a:path>
                <a:path w="137159" h="311150">
                  <a:moveTo>
                    <a:pt x="28575" y="111315"/>
                  </a:moveTo>
                  <a:lnTo>
                    <a:pt x="28829" y="123316"/>
                  </a:lnTo>
                </a:path>
                <a:path w="137159" h="311150">
                  <a:moveTo>
                    <a:pt x="28829" y="123316"/>
                  </a:moveTo>
                  <a:lnTo>
                    <a:pt x="28638" y="132397"/>
                  </a:lnTo>
                </a:path>
                <a:path w="137159" h="311150">
                  <a:moveTo>
                    <a:pt x="28638" y="132397"/>
                  </a:moveTo>
                  <a:lnTo>
                    <a:pt x="28257" y="142049"/>
                  </a:lnTo>
                </a:path>
                <a:path w="137159" h="311150">
                  <a:moveTo>
                    <a:pt x="28257" y="142049"/>
                  </a:moveTo>
                  <a:lnTo>
                    <a:pt x="27622" y="150685"/>
                  </a:lnTo>
                </a:path>
                <a:path w="137159" h="311150">
                  <a:moveTo>
                    <a:pt x="27622" y="150685"/>
                  </a:moveTo>
                  <a:lnTo>
                    <a:pt x="26987" y="156082"/>
                  </a:lnTo>
                </a:path>
                <a:path w="137159" h="311150">
                  <a:moveTo>
                    <a:pt x="26987" y="156082"/>
                  </a:moveTo>
                  <a:lnTo>
                    <a:pt x="26416" y="159575"/>
                  </a:lnTo>
                </a:path>
                <a:path w="137159" h="311150">
                  <a:moveTo>
                    <a:pt x="26416" y="159575"/>
                  </a:moveTo>
                  <a:lnTo>
                    <a:pt x="14541" y="195071"/>
                  </a:lnTo>
                </a:path>
                <a:path w="137159" h="311150">
                  <a:moveTo>
                    <a:pt x="14541" y="195071"/>
                  </a:moveTo>
                  <a:lnTo>
                    <a:pt x="13398" y="196151"/>
                  </a:lnTo>
                </a:path>
                <a:path w="137159" h="311150">
                  <a:moveTo>
                    <a:pt x="13398" y="196151"/>
                  </a:moveTo>
                  <a:lnTo>
                    <a:pt x="11430" y="197357"/>
                  </a:lnTo>
                </a:path>
                <a:path w="137159" h="311150">
                  <a:moveTo>
                    <a:pt x="11430" y="197357"/>
                  </a:moveTo>
                  <a:lnTo>
                    <a:pt x="10033" y="198056"/>
                  </a:lnTo>
                </a:path>
                <a:path w="137159" h="311150">
                  <a:moveTo>
                    <a:pt x="10033" y="198056"/>
                  </a:moveTo>
                  <a:lnTo>
                    <a:pt x="8000" y="198754"/>
                  </a:lnTo>
                </a:path>
                <a:path w="137159" h="311150">
                  <a:moveTo>
                    <a:pt x="8000" y="198754"/>
                  </a:moveTo>
                  <a:lnTo>
                    <a:pt x="6667" y="199008"/>
                  </a:lnTo>
                </a:path>
                <a:path w="137159" h="311150">
                  <a:moveTo>
                    <a:pt x="15176" y="181863"/>
                  </a:moveTo>
                  <a:lnTo>
                    <a:pt x="18478" y="180022"/>
                  </a:lnTo>
                </a:path>
                <a:path w="137159" h="311150">
                  <a:moveTo>
                    <a:pt x="24892" y="32702"/>
                  </a:moveTo>
                  <a:lnTo>
                    <a:pt x="27876" y="1396"/>
                  </a:lnTo>
                </a:path>
                <a:path w="137159" h="311150">
                  <a:moveTo>
                    <a:pt x="30543" y="0"/>
                  </a:moveTo>
                  <a:lnTo>
                    <a:pt x="23177" y="2222"/>
                  </a:lnTo>
                </a:path>
                <a:path w="137159" h="311150">
                  <a:moveTo>
                    <a:pt x="13017" y="11049"/>
                  </a:moveTo>
                  <a:lnTo>
                    <a:pt x="14732" y="5905"/>
                  </a:lnTo>
                </a:path>
                <a:path w="137159" h="311150">
                  <a:moveTo>
                    <a:pt x="14732" y="5905"/>
                  </a:moveTo>
                  <a:lnTo>
                    <a:pt x="16256" y="2222"/>
                  </a:lnTo>
                </a:path>
                <a:path w="137159" h="311150">
                  <a:moveTo>
                    <a:pt x="72136" y="304545"/>
                  </a:moveTo>
                  <a:lnTo>
                    <a:pt x="68325" y="304736"/>
                  </a:lnTo>
                </a:path>
                <a:path w="137159" h="311150">
                  <a:moveTo>
                    <a:pt x="64452" y="304545"/>
                  </a:moveTo>
                  <a:lnTo>
                    <a:pt x="68325" y="304736"/>
                  </a:lnTo>
                </a:path>
                <a:path w="137159" h="311150">
                  <a:moveTo>
                    <a:pt x="6413" y="131127"/>
                  </a:moveTo>
                  <a:lnTo>
                    <a:pt x="6413" y="118935"/>
                  </a:lnTo>
                </a:path>
                <a:path w="137159" h="311150">
                  <a:moveTo>
                    <a:pt x="6858" y="131825"/>
                  </a:moveTo>
                  <a:lnTo>
                    <a:pt x="6413" y="131127"/>
                  </a:lnTo>
                </a:path>
                <a:path w="137159" h="311150">
                  <a:moveTo>
                    <a:pt x="6667" y="177990"/>
                  </a:moveTo>
                  <a:lnTo>
                    <a:pt x="6858" y="131889"/>
                  </a:lnTo>
                </a:path>
                <a:path w="137159" h="311150">
                  <a:moveTo>
                    <a:pt x="12446" y="95059"/>
                  </a:moveTo>
                  <a:lnTo>
                    <a:pt x="11747" y="113791"/>
                  </a:lnTo>
                </a:path>
                <a:path w="137159" h="311150">
                  <a:moveTo>
                    <a:pt x="11620" y="120268"/>
                  </a:moveTo>
                  <a:lnTo>
                    <a:pt x="11747" y="113791"/>
                  </a:lnTo>
                </a:path>
                <a:path w="137159" h="311150">
                  <a:moveTo>
                    <a:pt x="13271" y="114300"/>
                  </a:moveTo>
                  <a:lnTo>
                    <a:pt x="28448" y="108775"/>
                  </a:lnTo>
                </a:path>
                <a:path w="137159" h="311150">
                  <a:moveTo>
                    <a:pt x="6731" y="112966"/>
                  </a:moveTo>
                  <a:lnTo>
                    <a:pt x="6604" y="80454"/>
                  </a:lnTo>
                </a:path>
                <a:path w="137159" h="311150">
                  <a:moveTo>
                    <a:pt x="6667" y="113728"/>
                  </a:moveTo>
                  <a:lnTo>
                    <a:pt x="7556" y="113220"/>
                  </a:lnTo>
                </a:path>
                <a:path w="137159" h="311150">
                  <a:moveTo>
                    <a:pt x="119062" y="274764"/>
                  </a:moveTo>
                  <a:lnTo>
                    <a:pt x="117411" y="288353"/>
                  </a:lnTo>
                </a:path>
                <a:path w="137159" h="311150">
                  <a:moveTo>
                    <a:pt x="117411" y="288353"/>
                  </a:moveTo>
                  <a:lnTo>
                    <a:pt x="116522" y="293750"/>
                  </a:lnTo>
                </a:path>
                <a:path w="137159" h="311150">
                  <a:moveTo>
                    <a:pt x="115252" y="288607"/>
                  </a:moveTo>
                  <a:lnTo>
                    <a:pt x="116586" y="274700"/>
                  </a:lnTo>
                </a:path>
                <a:path w="137159" h="311150">
                  <a:moveTo>
                    <a:pt x="117348" y="202691"/>
                  </a:moveTo>
                  <a:lnTo>
                    <a:pt x="118745" y="200342"/>
                  </a:lnTo>
                </a:path>
                <a:path w="137159" h="311150">
                  <a:moveTo>
                    <a:pt x="119443" y="31495"/>
                  </a:moveTo>
                  <a:lnTo>
                    <a:pt x="116713" y="12255"/>
                  </a:lnTo>
                </a:path>
                <a:path w="137159" h="311150">
                  <a:moveTo>
                    <a:pt x="116713" y="12255"/>
                  </a:moveTo>
                  <a:lnTo>
                    <a:pt x="115506" y="5143"/>
                  </a:lnTo>
                </a:path>
                <a:path w="137159" h="311150">
                  <a:moveTo>
                    <a:pt x="119125" y="60896"/>
                  </a:moveTo>
                  <a:lnTo>
                    <a:pt x="117475" y="54482"/>
                  </a:lnTo>
                </a:path>
                <a:path w="137159" h="311150">
                  <a:moveTo>
                    <a:pt x="117475" y="54482"/>
                  </a:moveTo>
                  <a:lnTo>
                    <a:pt x="116141" y="48386"/>
                  </a:lnTo>
                </a:path>
                <a:path w="137159" h="311150">
                  <a:moveTo>
                    <a:pt x="116141" y="48386"/>
                  </a:moveTo>
                  <a:lnTo>
                    <a:pt x="114109" y="44068"/>
                  </a:lnTo>
                </a:path>
                <a:path w="137159" h="311150">
                  <a:moveTo>
                    <a:pt x="114935" y="205168"/>
                  </a:moveTo>
                  <a:lnTo>
                    <a:pt x="117348" y="202691"/>
                  </a:lnTo>
                </a:path>
                <a:path w="137159" h="311150">
                  <a:moveTo>
                    <a:pt x="118808" y="68770"/>
                  </a:moveTo>
                  <a:lnTo>
                    <a:pt x="117157" y="68516"/>
                  </a:lnTo>
                </a:path>
                <a:path w="137159" h="311150">
                  <a:moveTo>
                    <a:pt x="117157" y="68516"/>
                  </a:moveTo>
                  <a:lnTo>
                    <a:pt x="116014" y="68960"/>
                  </a:lnTo>
                </a:path>
                <a:path w="137159" h="311150">
                  <a:moveTo>
                    <a:pt x="116713" y="293877"/>
                  </a:moveTo>
                  <a:lnTo>
                    <a:pt x="113093" y="295655"/>
                  </a:lnTo>
                </a:path>
                <a:path w="137159" h="311150">
                  <a:moveTo>
                    <a:pt x="114554" y="300799"/>
                  </a:moveTo>
                  <a:lnTo>
                    <a:pt x="102616" y="305117"/>
                  </a:lnTo>
                </a:path>
                <a:path w="137159" h="311150">
                  <a:moveTo>
                    <a:pt x="96075" y="276859"/>
                  </a:moveTo>
                  <a:lnTo>
                    <a:pt x="114109" y="272605"/>
                  </a:lnTo>
                </a:path>
                <a:path w="137159" h="311150">
                  <a:moveTo>
                    <a:pt x="113919" y="290321"/>
                  </a:moveTo>
                  <a:lnTo>
                    <a:pt x="103250" y="293687"/>
                  </a:lnTo>
                </a:path>
                <a:path w="137159" h="311150">
                  <a:moveTo>
                    <a:pt x="118745" y="200342"/>
                  </a:moveTo>
                  <a:lnTo>
                    <a:pt x="106425" y="160083"/>
                  </a:lnTo>
                </a:path>
                <a:path w="137159" h="311150">
                  <a:moveTo>
                    <a:pt x="114109" y="44068"/>
                  </a:moveTo>
                  <a:lnTo>
                    <a:pt x="111442" y="39624"/>
                  </a:lnTo>
                </a:path>
                <a:path w="137159" h="311150">
                  <a:moveTo>
                    <a:pt x="110744" y="208216"/>
                  </a:moveTo>
                  <a:lnTo>
                    <a:pt x="114935" y="205168"/>
                  </a:lnTo>
                </a:path>
                <a:path w="137159" h="311150">
                  <a:moveTo>
                    <a:pt x="116014" y="68960"/>
                  </a:moveTo>
                  <a:lnTo>
                    <a:pt x="110934" y="87058"/>
                  </a:lnTo>
                </a:path>
                <a:path w="137159" h="311150">
                  <a:moveTo>
                    <a:pt x="120776" y="252602"/>
                  </a:moveTo>
                  <a:lnTo>
                    <a:pt x="120142" y="262953"/>
                  </a:lnTo>
                </a:path>
                <a:path w="137159" h="311150">
                  <a:moveTo>
                    <a:pt x="119824" y="201866"/>
                  </a:moveTo>
                  <a:lnTo>
                    <a:pt x="121031" y="204787"/>
                  </a:lnTo>
                </a:path>
                <a:path w="137159" h="311150">
                  <a:moveTo>
                    <a:pt x="121031" y="204787"/>
                  </a:moveTo>
                  <a:lnTo>
                    <a:pt x="121920" y="206755"/>
                  </a:lnTo>
                </a:path>
                <a:path w="137159" h="311150">
                  <a:moveTo>
                    <a:pt x="121920" y="206755"/>
                  </a:moveTo>
                  <a:lnTo>
                    <a:pt x="122047" y="208343"/>
                  </a:lnTo>
                </a:path>
                <a:path w="137159" h="311150">
                  <a:moveTo>
                    <a:pt x="122047" y="208343"/>
                  </a:moveTo>
                  <a:lnTo>
                    <a:pt x="122237" y="218693"/>
                  </a:lnTo>
                </a:path>
                <a:path w="137159" h="311150">
                  <a:moveTo>
                    <a:pt x="122237" y="218693"/>
                  </a:moveTo>
                  <a:lnTo>
                    <a:pt x="121729" y="234950"/>
                  </a:lnTo>
                </a:path>
                <a:path w="137159" h="311150">
                  <a:moveTo>
                    <a:pt x="121856" y="54546"/>
                  </a:moveTo>
                  <a:lnTo>
                    <a:pt x="120459" y="40639"/>
                  </a:lnTo>
                </a:path>
                <a:path w="137159" h="311150">
                  <a:moveTo>
                    <a:pt x="120586" y="70738"/>
                  </a:moveTo>
                  <a:lnTo>
                    <a:pt x="120078" y="67055"/>
                  </a:lnTo>
                </a:path>
                <a:path w="137159" h="311150">
                  <a:moveTo>
                    <a:pt x="123888" y="189293"/>
                  </a:moveTo>
                  <a:lnTo>
                    <a:pt x="124968" y="188975"/>
                  </a:lnTo>
                </a:path>
                <a:path w="137159" h="311150">
                  <a:moveTo>
                    <a:pt x="124968" y="188975"/>
                  </a:moveTo>
                  <a:lnTo>
                    <a:pt x="128524" y="187198"/>
                  </a:lnTo>
                </a:path>
                <a:path w="137159" h="311150">
                  <a:moveTo>
                    <a:pt x="128524" y="187198"/>
                  </a:moveTo>
                  <a:lnTo>
                    <a:pt x="134175" y="183324"/>
                  </a:lnTo>
                </a:path>
                <a:path w="137159" h="311150">
                  <a:moveTo>
                    <a:pt x="134175" y="183324"/>
                  </a:moveTo>
                  <a:lnTo>
                    <a:pt x="135763" y="181609"/>
                  </a:lnTo>
                </a:path>
                <a:path w="137159" h="311150">
                  <a:moveTo>
                    <a:pt x="135763" y="181609"/>
                  </a:moveTo>
                  <a:lnTo>
                    <a:pt x="136461" y="180276"/>
                  </a:lnTo>
                </a:path>
                <a:path w="137159" h="311150">
                  <a:moveTo>
                    <a:pt x="136461" y="180276"/>
                  </a:moveTo>
                  <a:lnTo>
                    <a:pt x="136651" y="179006"/>
                  </a:lnTo>
                </a:path>
                <a:path w="137159" h="311150">
                  <a:moveTo>
                    <a:pt x="136651" y="179006"/>
                  </a:moveTo>
                  <a:lnTo>
                    <a:pt x="136651" y="177609"/>
                  </a:lnTo>
                </a:path>
                <a:path w="137159" h="311150">
                  <a:moveTo>
                    <a:pt x="136651" y="177609"/>
                  </a:moveTo>
                  <a:lnTo>
                    <a:pt x="124079" y="178688"/>
                  </a:lnTo>
                </a:path>
                <a:path w="137159" h="311150">
                  <a:moveTo>
                    <a:pt x="124079" y="178688"/>
                  </a:moveTo>
                  <a:lnTo>
                    <a:pt x="123507" y="181736"/>
                  </a:lnTo>
                </a:path>
                <a:path w="137159" h="311150">
                  <a:moveTo>
                    <a:pt x="123507" y="181736"/>
                  </a:moveTo>
                  <a:lnTo>
                    <a:pt x="122745" y="187070"/>
                  </a:lnTo>
                </a:path>
                <a:path w="137159" h="311150">
                  <a:moveTo>
                    <a:pt x="122745" y="187070"/>
                  </a:moveTo>
                  <a:lnTo>
                    <a:pt x="122809" y="188721"/>
                  </a:lnTo>
                </a:path>
                <a:path w="137159" h="311150">
                  <a:moveTo>
                    <a:pt x="125158" y="197357"/>
                  </a:moveTo>
                  <a:lnTo>
                    <a:pt x="125349" y="189928"/>
                  </a:lnTo>
                </a:path>
                <a:path w="137159" h="311150">
                  <a:moveTo>
                    <a:pt x="125412" y="178942"/>
                  </a:moveTo>
                  <a:lnTo>
                    <a:pt x="125349" y="168084"/>
                  </a:lnTo>
                </a:path>
                <a:path w="137159" h="311150">
                  <a:moveTo>
                    <a:pt x="129667" y="234441"/>
                  </a:moveTo>
                  <a:lnTo>
                    <a:pt x="129921" y="214629"/>
                  </a:lnTo>
                </a:path>
                <a:path w="137159" h="311150">
                  <a:moveTo>
                    <a:pt x="129921" y="214629"/>
                  </a:moveTo>
                  <a:lnTo>
                    <a:pt x="129921" y="186181"/>
                  </a:lnTo>
                </a:path>
                <a:path w="137159" h="311150">
                  <a:moveTo>
                    <a:pt x="129095" y="113220"/>
                  </a:moveTo>
                  <a:lnTo>
                    <a:pt x="127889" y="113029"/>
                  </a:lnTo>
                </a:path>
                <a:path w="137159" h="311150">
                  <a:moveTo>
                    <a:pt x="127889" y="113029"/>
                  </a:moveTo>
                  <a:lnTo>
                    <a:pt x="126111" y="113347"/>
                  </a:lnTo>
                </a:path>
                <a:path w="137159" h="311150">
                  <a:moveTo>
                    <a:pt x="125158" y="155130"/>
                  </a:moveTo>
                  <a:lnTo>
                    <a:pt x="125222" y="143065"/>
                  </a:lnTo>
                </a:path>
                <a:path w="137159" h="311150">
                  <a:moveTo>
                    <a:pt x="125222" y="143065"/>
                  </a:moveTo>
                  <a:lnTo>
                    <a:pt x="125031" y="129412"/>
                  </a:lnTo>
                </a:path>
                <a:path w="137159" h="311150">
                  <a:moveTo>
                    <a:pt x="125031" y="129412"/>
                  </a:moveTo>
                  <a:lnTo>
                    <a:pt x="125031" y="120268"/>
                  </a:lnTo>
                </a:path>
                <a:path w="137159" h="311150">
                  <a:moveTo>
                    <a:pt x="124142" y="95059"/>
                  </a:moveTo>
                  <a:lnTo>
                    <a:pt x="123951" y="85407"/>
                  </a:lnTo>
                </a:path>
                <a:path w="137159" h="311150">
                  <a:moveTo>
                    <a:pt x="123317" y="74231"/>
                  </a:moveTo>
                  <a:lnTo>
                    <a:pt x="122745" y="64452"/>
                  </a:lnTo>
                </a:path>
                <a:path w="137159" h="311150">
                  <a:moveTo>
                    <a:pt x="129794" y="69913"/>
                  </a:moveTo>
                  <a:lnTo>
                    <a:pt x="129159" y="54101"/>
                  </a:lnTo>
                </a:path>
                <a:path w="137159" h="311150">
                  <a:moveTo>
                    <a:pt x="129159" y="54101"/>
                  </a:moveTo>
                  <a:lnTo>
                    <a:pt x="126555" y="25907"/>
                  </a:lnTo>
                </a:path>
                <a:path w="137159" h="311150">
                  <a:moveTo>
                    <a:pt x="126555" y="25907"/>
                  </a:moveTo>
                  <a:lnTo>
                    <a:pt x="123571" y="11049"/>
                  </a:lnTo>
                </a:path>
                <a:path w="137159" h="311150">
                  <a:moveTo>
                    <a:pt x="122491" y="189420"/>
                  </a:moveTo>
                  <a:lnTo>
                    <a:pt x="123888" y="189293"/>
                  </a:lnTo>
                </a:path>
                <a:path w="137159" h="311150">
                  <a:moveTo>
                    <a:pt x="123444" y="181863"/>
                  </a:moveTo>
                  <a:lnTo>
                    <a:pt x="121475" y="181863"/>
                  </a:lnTo>
                </a:path>
                <a:path w="137159" h="311150">
                  <a:moveTo>
                    <a:pt x="121729" y="234950"/>
                  </a:moveTo>
                  <a:lnTo>
                    <a:pt x="120776" y="252602"/>
                  </a:lnTo>
                </a:path>
                <a:path w="137159" h="311150">
                  <a:moveTo>
                    <a:pt x="125349" y="168084"/>
                  </a:moveTo>
                  <a:lnTo>
                    <a:pt x="125158" y="155130"/>
                  </a:lnTo>
                </a:path>
                <a:path w="137159" h="311150">
                  <a:moveTo>
                    <a:pt x="123951" y="85407"/>
                  </a:moveTo>
                  <a:lnTo>
                    <a:pt x="123317" y="74231"/>
                  </a:lnTo>
                </a:path>
                <a:path w="137159" h="311150">
                  <a:moveTo>
                    <a:pt x="122745" y="64452"/>
                  </a:moveTo>
                  <a:lnTo>
                    <a:pt x="121856" y="54546"/>
                  </a:lnTo>
                </a:path>
                <a:path w="137159" h="311150">
                  <a:moveTo>
                    <a:pt x="130048" y="80454"/>
                  </a:moveTo>
                  <a:lnTo>
                    <a:pt x="129794" y="69913"/>
                  </a:lnTo>
                </a:path>
                <a:path w="137159" h="311150">
                  <a:moveTo>
                    <a:pt x="120713" y="294512"/>
                  </a:moveTo>
                  <a:lnTo>
                    <a:pt x="122682" y="287654"/>
                  </a:lnTo>
                </a:path>
                <a:path w="137159" h="311150">
                  <a:moveTo>
                    <a:pt x="120840" y="189928"/>
                  </a:moveTo>
                  <a:lnTo>
                    <a:pt x="121475" y="181863"/>
                  </a:lnTo>
                </a:path>
                <a:path w="137159" h="311150">
                  <a:moveTo>
                    <a:pt x="121475" y="181863"/>
                  </a:moveTo>
                  <a:lnTo>
                    <a:pt x="122174" y="172846"/>
                  </a:lnTo>
                </a:path>
                <a:path w="137159" h="311150">
                  <a:moveTo>
                    <a:pt x="122174" y="172846"/>
                  </a:moveTo>
                  <a:lnTo>
                    <a:pt x="122872" y="159575"/>
                  </a:lnTo>
                </a:path>
                <a:path w="137159" h="311150">
                  <a:moveTo>
                    <a:pt x="122872" y="159575"/>
                  </a:moveTo>
                  <a:lnTo>
                    <a:pt x="123253" y="144081"/>
                  </a:lnTo>
                </a:path>
                <a:path w="137159" h="311150">
                  <a:moveTo>
                    <a:pt x="123253" y="144081"/>
                  </a:moveTo>
                  <a:lnTo>
                    <a:pt x="123507" y="129158"/>
                  </a:lnTo>
                </a:path>
                <a:path w="137159" h="311150">
                  <a:moveTo>
                    <a:pt x="123507" y="129158"/>
                  </a:moveTo>
                  <a:lnTo>
                    <a:pt x="123444" y="120395"/>
                  </a:lnTo>
                </a:path>
                <a:path w="137159" h="311150">
                  <a:moveTo>
                    <a:pt x="123444" y="120395"/>
                  </a:moveTo>
                  <a:lnTo>
                    <a:pt x="123380" y="114300"/>
                  </a:lnTo>
                </a:path>
                <a:path w="137159" h="311150">
                  <a:moveTo>
                    <a:pt x="123380" y="114300"/>
                  </a:moveTo>
                  <a:lnTo>
                    <a:pt x="123126" y="107695"/>
                  </a:lnTo>
                </a:path>
                <a:path w="137159" h="311150">
                  <a:moveTo>
                    <a:pt x="123126" y="107695"/>
                  </a:moveTo>
                  <a:lnTo>
                    <a:pt x="122618" y="98615"/>
                  </a:lnTo>
                </a:path>
                <a:path w="137159" h="311150">
                  <a:moveTo>
                    <a:pt x="122618" y="98615"/>
                  </a:moveTo>
                  <a:lnTo>
                    <a:pt x="122174" y="90614"/>
                  </a:lnTo>
                </a:path>
                <a:path w="137159" h="311150">
                  <a:moveTo>
                    <a:pt x="122174" y="90614"/>
                  </a:moveTo>
                  <a:lnTo>
                    <a:pt x="121983" y="87820"/>
                  </a:lnTo>
                </a:path>
                <a:path w="137159" h="311150">
                  <a:moveTo>
                    <a:pt x="121983" y="87820"/>
                  </a:moveTo>
                  <a:lnTo>
                    <a:pt x="120586" y="75183"/>
                  </a:lnTo>
                </a:path>
                <a:path w="137159" h="311150">
                  <a:moveTo>
                    <a:pt x="120586" y="75183"/>
                  </a:moveTo>
                  <a:lnTo>
                    <a:pt x="119888" y="70802"/>
                  </a:lnTo>
                </a:path>
                <a:path w="137159" h="311150">
                  <a:moveTo>
                    <a:pt x="122110" y="195071"/>
                  </a:moveTo>
                  <a:lnTo>
                    <a:pt x="123253" y="196151"/>
                  </a:lnTo>
                </a:path>
                <a:path w="137159" h="311150">
                  <a:moveTo>
                    <a:pt x="123253" y="196151"/>
                  </a:moveTo>
                  <a:lnTo>
                    <a:pt x="125158" y="197357"/>
                  </a:lnTo>
                </a:path>
                <a:path w="137159" h="311150">
                  <a:moveTo>
                    <a:pt x="125158" y="197357"/>
                  </a:moveTo>
                  <a:lnTo>
                    <a:pt x="126619" y="198056"/>
                  </a:lnTo>
                </a:path>
                <a:path w="137159" h="311150">
                  <a:moveTo>
                    <a:pt x="126619" y="198056"/>
                  </a:moveTo>
                  <a:lnTo>
                    <a:pt x="128650" y="198754"/>
                  </a:lnTo>
                </a:path>
                <a:path w="137159" h="311150">
                  <a:moveTo>
                    <a:pt x="128650" y="198754"/>
                  </a:moveTo>
                  <a:lnTo>
                    <a:pt x="129921" y="199008"/>
                  </a:lnTo>
                </a:path>
                <a:path w="137159" h="311150">
                  <a:moveTo>
                    <a:pt x="123571" y="11049"/>
                  </a:moveTo>
                  <a:lnTo>
                    <a:pt x="121920" y="5905"/>
                  </a:lnTo>
                </a:path>
                <a:path w="137159" h="311150">
                  <a:moveTo>
                    <a:pt x="121920" y="5905"/>
                  </a:moveTo>
                  <a:lnTo>
                    <a:pt x="120332" y="2222"/>
                  </a:lnTo>
                </a:path>
                <a:path w="137159" h="311150">
                  <a:moveTo>
                    <a:pt x="130175" y="131127"/>
                  </a:moveTo>
                  <a:lnTo>
                    <a:pt x="130175" y="118935"/>
                  </a:lnTo>
                </a:path>
                <a:path w="137159" h="311150">
                  <a:moveTo>
                    <a:pt x="129730" y="131825"/>
                  </a:moveTo>
                  <a:lnTo>
                    <a:pt x="130175" y="131127"/>
                  </a:lnTo>
                </a:path>
                <a:path w="137159" h="311150">
                  <a:moveTo>
                    <a:pt x="129921" y="177990"/>
                  </a:moveTo>
                  <a:lnTo>
                    <a:pt x="129794" y="131889"/>
                  </a:lnTo>
                </a:path>
                <a:path w="137159" h="311150">
                  <a:moveTo>
                    <a:pt x="126111" y="113347"/>
                  </a:moveTo>
                  <a:lnTo>
                    <a:pt x="124841" y="113791"/>
                  </a:lnTo>
                </a:path>
                <a:path w="137159" h="311150">
                  <a:moveTo>
                    <a:pt x="124841" y="113791"/>
                  </a:moveTo>
                  <a:lnTo>
                    <a:pt x="123380" y="114300"/>
                  </a:lnTo>
                </a:path>
                <a:path w="137159" h="311150">
                  <a:moveTo>
                    <a:pt x="125031" y="120268"/>
                  </a:moveTo>
                  <a:lnTo>
                    <a:pt x="124904" y="113791"/>
                  </a:lnTo>
                </a:path>
                <a:path w="137159" h="311150">
                  <a:moveTo>
                    <a:pt x="124142" y="95059"/>
                  </a:moveTo>
                  <a:lnTo>
                    <a:pt x="124904" y="113791"/>
                  </a:lnTo>
                </a:path>
                <a:path w="137159" h="311150">
                  <a:moveTo>
                    <a:pt x="130175" y="118935"/>
                  </a:moveTo>
                  <a:lnTo>
                    <a:pt x="129857" y="112966"/>
                  </a:lnTo>
                </a:path>
                <a:path w="137159" h="311150">
                  <a:moveTo>
                    <a:pt x="129921" y="113728"/>
                  </a:moveTo>
                  <a:lnTo>
                    <a:pt x="129095" y="113220"/>
                  </a:lnTo>
                </a:path>
                <a:path w="137159" h="311150">
                  <a:moveTo>
                    <a:pt x="129857" y="112966"/>
                  </a:moveTo>
                  <a:lnTo>
                    <a:pt x="130048" y="80454"/>
                  </a:lnTo>
                </a:path>
                <a:path w="137159" h="311150">
                  <a:moveTo>
                    <a:pt x="120142" y="262953"/>
                  </a:moveTo>
                  <a:lnTo>
                    <a:pt x="119062" y="274764"/>
                  </a:lnTo>
                </a:path>
                <a:path w="137159" h="311150">
                  <a:moveTo>
                    <a:pt x="121602" y="291464"/>
                  </a:moveTo>
                  <a:lnTo>
                    <a:pt x="116713" y="293877"/>
                  </a:lnTo>
                </a:path>
                <a:path w="137159" h="311150">
                  <a:moveTo>
                    <a:pt x="120459" y="40639"/>
                  </a:moveTo>
                  <a:lnTo>
                    <a:pt x="119443" y="31495"/>
                  </a:lnTo>
                </a:path>
                <a:path w="137159" h="311150">
                  <a:moveTo>
                    <a:pt x="120078" y="67055"/>
                  </a:moveTo>
                  <a:lnTo>
                    <a:pt x="119125" y="60896"/>
                  </a:lnTo>
                </a:path>
                <a:path w="137159" h="311150">
                  <a:moveTo>
                    <a:pt x="119888" y="70802"/>
                  </a:moveTo>
                  <a:lnTo>
                    <a:pt x="118808" y="68770"/>
                  </a:lnTo>
                </a:path>
                <a:path w="137159" h="311150">
                  <a:moveTo>
                    <a:pt x="121475" y="181863"/>
                  </a:moveTo>
                  <a:lnTo>
                    <a:pt x="118173" y="180022"/>
                  </a:lnTo>
                </a:path>
                <a:path w="137159" h="311150">
                  <a:moveTo>
                    <a:pt x="110236" y="159575"/>
                  </a:moveTo>
                  <a:lnTo>
                    <a:pt x="122110" y="195071"/>
                  </a:lnTo>
                </a:path>
                <a:path w="137159" h="311150">
                  <a:moveTo>
                    <a:pt x="123380" y="114300"/>
                  </a:moveTo>
                  <a:lnTo>
                    <a:pt x="108204" y="10877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9421495" y="2360803"/>
              <a:ext cx="123189" cy="321310"/>
            </a:xfrm>
            <a:custGeom>
              <a:avLst/>
              <a:gdLst/>
              <a:ahLst/>
              <a:cxnLst/>
              <a:rect l="l" t="t" r="r" b="b"/>
              <a:pathLst>
                <a:path w="123190" h="321310">
                  <a:moveTo>
                    <a:pt x="86550" y="288353"/>
                  </a:moveTo>
                  <a:lnTo>
                    <a:pt x="86740" y="287083"/>
                  </a:lnTo>
                  <a:lnTo>
                    <a:pt x="87756" y="286003"/>
                  </a:lnTo>
                  <a:lnTo>
                    <a:pt x="89090" y="285750"/>
                  </a:lnTo>
                </a:path>
                <a:path w="123190" h="321310">
                  <a:moveTo>
                    <a:pt x="86423" y="304800"/>
                  </a:moveTo>
                  <a:lnTo>
                    <a:pt x="86105" y="304800"/>
                  </a:lnTo>
                  <a:lnTo>
                    <a:pt x="84835" y="304800"/>
                  </a:lnTo>
                  <a:lnTo>
                    <a:pt x="83947" y="303910"/>
                  </a:lnTo>
                  <a:lnTo>
                    <a:pt x="83947" y="302831"/>
                  </a:lnTo>
                  <a:lnTo>
                    <a:pt x="84010" y="302577"/>
                  </a:lnTo>
                </a:path>
                <a:path w="123190" h="321310">
                  <a:moveTo>
                    <a:pt x="74358" y="319913"/>
                  </a:moveTo>
                  <a:lnTo>
                    <a:pt x="70103" y="320738"/>
                  </a:lnTo>
                  <a:lnTo>
                    <a:pt x="65722" y="321182"/>
                  </a:lnTo>
                  <a:lnTo>
                    <a:pt x="61340" y="321182"/>
                  </a:lnTo>
                  <a:lnTo>
                    <a:pt x="56896" y="321182"/>
                  </a:lnTo>
                  <a:lnTo>
                    <a:pt x="52577" y="320738"/>
                  </a:lnTo>
                  <a:lnTo>
                    <a:pt x="48259" y="319913"/>
                  </a:lnTo>
                </a:path>
                <a:path w="123190" h="321310">
                  <a:moveTo>
                    <a:pt x="89026" y="228790"/>
                  </a:moveTo>
                  <a:lnTo>
                    <a:pt x="86810" y="249530"/>
                  </a:lnTo>
                  <a:lnTo>
                    <a:pt x="84153" y="270216"/>
                  </a:lnTo>
                  <a:lnTo>
                    <a:pt x="81043" y="290842"/>
                  </a:lnTo>
                  <a:lnTo>
                    <a:pt x="77470" y="311403"/>
                  </a:lnTo>
                </a:path>
                <a:path w="123190" h="321310">
                  <a:moveTo>
                    <a:pt x="86613" y="229806"/>
                  </a:moveTo>
                  <a:lnTo>
                    <a:pt x="84397" y="250497"/>
                  </a:lnTo>
                  <a:lnTo>
                    <a:pt x="81740" y="271129"/>
                  </a:lnTo>
                  <a:lnTo>
                    <a:pt x="78630" y="291689"/>
                  </a:lnTo>
                  <a:lnTo>
                    <a:pt x="75056" y="312166"/>
                  </a:lnTo>
                </a:path>
                <a:path w="123190" h="321310">
                  <a:moveTo>
                    <a:pt x="99377" y="168846"/>
                  </a:moveTo>
                  <a:lnTo>
                    <a:pt x="89965" y="171060"/>
                  </a:lnTo>
                  <a:lnTo>
                    <a:pt x="80422" y="172648"/>
                  </a:lnTo>
                  <a:lnTo>
                    <a:pt x="70784" y="173606"/>
                  </a:lnTo>
                  <a:lnTo>
                    <a:pt x="61086" y="173926"/>
                  </a:lnTo>
                  <a:lnTo>
                    <a:pt x="51435" y="173607"/>
                  </a:lnTo>
                  <a:lnTo>
                    <a:pt x="41838" y="172656"/>
                  </a:lnTo>
                  <a:lnTo>
                    <a:pt x="32324" y="171086"/>
                  </a:lnTo>
                  <a:lnTo>
                    <a:pt x="22923" y="168909"/>
                  </a:lnTo>
                </a:path>
                <a:path w="123190" h="321310">
                  <a:moveTo>
                    <a:pt x="24955" y="92964"/>
                  </a:moveTo>
                  <a:lnTo>
                    <a:pt x="33828" y="90297"/>
                  </a:lnTo>
                  <a:lnTo>
                    <a:pt x="42886" y="88392"/>
                  </a:lnTo>
                  <a:lnTo>
                    <a:pt x="52074" y="87249"/>
                  </a:lnTo>
                  <a:lnTo>
                    <a:pt x="61340" y="86868"/>
                  </a:lnTo>
                  <a:lnTo>
                    <a:pt x="70511" y="87247"/>
                  </a:lnTo>
                  <a:lnTo>
                    <a:pt x="79605" y="88376"/>
                  </a:lnTo>
                  <a:lnTo>
                    <a:pt x="88567" y="90243"/>
                  </a:lnTo>
                  <a:lnTo>
                    <a:pt x="97345" y="92836"/>
                  </a:lnTo>
                </a:path>
                <a:path w="123190" h="321310">
                  <a:moveTo>
                    <a:pt x="87947" y="221805"/>
                  </a:moveTo>
                  <a:lnTo>
                    <a:pt x="81316" y="222435"/>
                  </a:lnTo>
                  <a:lnTo>
                    <a:pt x="74668" y="222892"/>
                  </a:lnTo>
                  <a:lnTo>
                    <a:pt x="68007" y="223171"/>
                  </a:lnTo>
                  <a:lnTo>
                    <a:pt x="61340" y="223266"/>
                  </a:lnTo>
                  <a:lnTo>
                    <a:pt x="54674" y="223171"/>
                  </a:lnTo>
                  <a:lnTo>
                    <a:pt x="48013" y="222892"/>
                  </a:lnTo>
                  <a:lnTo>
                    <a:pt x="41365" y="222435"/>
                  </a:lnTo>
                  <a:lnTo>
                    <a:pt x="34734" y="221805"/>
                  </a:lnTo>
                </a:path>
                <a:path w="123190" h="321310">
                  <a:moveTo>
                    <a:pt x="31623" y="38607"/>
                  </a:moveTo>
                  <a:lnTo>
                    <a:pt x="38918" y="36691"/>
                  </a:lnTo>
                  <a:lnTo>
                    <a:pt x="46315" y="35321"/>
                  </a:lnTo>
                  <a:lnTo>
                    <a:pt x="53795" y="34500"/>
                  </a:lnTo>
                  <a:lnTo>
                    <a:pt x="61340" y="34226"/>
                  </a:lnTo>
                  <a:lnTo>
                    <a:pt x="68858" y="34500"/>
                  </a:lnTo>
                  <a:lnTo>
                    <a:pt x="76334" y="35321"/>
                  </a:lnTo>
                  <a:lnTo>
                    <a:pt x="83727" y="36691"/>
                  </a:lnTo>
                  <a:lnTo>
                    <a:pt x="90995" y="38607"/>
                  </a:lnTo>
                </a:path>
                <a:path w="123190" h="321310">
                  <a:moveTo>
                    <a:pt x="23558" y="8890"/>
                  </a:moveTo>
                  <a:lnTo>
                    <a:pt x="32926" y="7186"/>
                  </a:lnTo>
                  <a:lnTo>
                    <a:pt x="42354" y="5976"/>
                  </a:lnTo>
                  <a:lnTo>
                    <a:pt x="51829" y="5255"/>
                  </a:lnTo>
                  <a:lnTo>
                    <a:pt x="61340" y="5016"/>
                  </a:lnTo>
                  <a:lnTo>
                    <a:pt x="70851" y="5255"/>
                  </a:lnTo>
                  <a:lnTo>
                    <a:pt x="80319" y="5976"/>
                  </a:lnTo>
                  <a:lnTo>
                    <a:pt x="89728" y="7186"/>
                  </a:lnTo>
                  <a:lnTo>
                    <a:pt x="99059" y="8890"/>
                  </a:lnTo>
                </a:path>
                <a:path w="123190" h="321310">
                  <a:moveTo>
                    <a:pt x="15049" y="309689"/>
                  </a:moveTo>
                  <a:lnTo>
                    <a:pt x="12191" y="308673"/>
                  </a:lnTo>
                  <a:lnTo>
                    <a:pt x="9905" y="306324"/>
                  </a:lnTo>
                  <a:lnTo>
                    <a:pt x="8953" y="303402"/>
                  </a:lnTo>
                </a:path>
                <a:path w="123190" h="321310">
                  <a:moveTo>
                    <a:pt x="13080" y="283591"/>
                  </a:moveTo>
                  <a:lnTo>
                    <a:pt x="13080" y="282321"/>
                  </a:lnTo>
                  <a:lnTo>
                    <a:pt x="13970" y="281431"/>
                  </a:lnTo>
                  <a:lnTo>
                    <a:pt x="15112" y="281431"/>
                  </a:lnTo>
                  <a:lnTo>
                    <a:pt x="15366" y="281431"/>
                  </a:lnTo>
                  <a:lnTo>
                    <a:pt x="15557" y="281495"/>
                  </a:lnTo>
                </a:path>
                <a:path w="123190" h="321310">
                  <a:moveTo>
                    <a:pt x="33591" y="285750"/>
                  </a:moveTo>
                  <a:lnTo>
                    <a:pt x="34925" y="286003"/>
                  </a:lnTo>
                  <a:lnTo>
                    <a:pt x="35877" y="287083"/>
                  </a:lnTo>
                  <a:lnTo>
                    <a:pt x="36131" y="288353"/>
                  </a:lnTo>
                </a:path>
                <a:path w="123190" h="321310">
                  <a:moveTo>
                    <a:pt x="38671" y="302450"/>
                  </a:moveTo>
                  <a:lnTo>
                    <a:pt x="38671" y="302704"/>
                  </a:lnTo>
                  <a:lnTo>
                    <a:pt x="38671" y="303910"/>
                  </a:lnTo>
                  <a:lnTo>
                    <a:pt x="37782" y="304800"/>
                  </a:lnTo>
                  <a:lnTo>
                    <a:pt x="36639" y="304800"/>
                  </a:lnTo>
                  <a:lnTo>
                    <a:pt x="36385" y="304800"/>
                  </a:lnTo>
                </a:path>
                <a:path w="123190" h="321310">
                  <a:moveTo>
                    <a:pt x="15748" y="299211"/>
                  </a:moveTo>
                  <a:lnTo>
                    <a:pt x="14985" y="299021"/>
                  </a:lnTo>
                  <a:lnTo>
                    <a:pt x="14414" y="298323"/>
                  </a:lnTo>
                  <a:lnTo>
                    <a:pt x="14350" y="297497"/>
                  </a:lnTo>
                </a:path>
                <a:path w="123190" h="321310">
                  <a:moveTo>
                    <a:pt x="45148" y="311403"/>
                  </a:moveTo>
                  <a:lnTo>
                    <a:pt x="41602" y="290842"/>
                  </a:lnTo>
                  <a:lnTo>
                    <a:pt x="38496" y="270216"/>
                  </a:lnTo>
                  <a:lnTo>
                    <a:pt x="35843" y="249530"/>
                  </a:lnTo>
                  <a:lnTo>
                    <a:pt x="33654" y="228790"/>
                  </a:lnTo>
                </a:path>
                <a:path w="123190" h="321310">
                  <a:moveTo>
                    <a:pt x="47561" y="312166"/>
                  </a:moveTo>
                  <a:lnTo>
                    <a:pt x="44024" y="291689"/>
                  </a:lnTo>
                  <a:lnTo>
                    <a:pt x="40933" y="271129"/>
                  </a:lnTo>
                  <a:lnTo>
                    <a:pt x="38283" y="250497"/>
                  </a:lnTo>
                  <a:lnTo>
                    <a:pt x="36068" y="229806"/>
                  </a:lnTo>
                </a:path>
                <a:path w="123190" h="321310">
                  <a:moveTo>
                    <a:pt x="6984" y="20954"/>
                  </a:moveTo>
                  <a:lnTo>
                    <a:pt x="8000" y="16255"/>
                  </a:lnTo>
                  <a:lnTo>
                    <a:pt x="11556" y="12509"/>
                  </a:lnTo>
                  <a:lnTo>
                    <a:pt x="16192" y="11112"/>
                  </a:lnTo>
                </a:path>
                <a:path w="123190" h="321310">
                  <a:moveTo>
                    <a:pt x="9271" y="11112"/>
                  </a:moveTo>
                </a:path>
                <a:path w="123190" h="321310">
                  <a:moveTo>
                    <a:pt x="9398" y="10985"/>
                  </a:moveTo>
                  <a:lnTo>
                    <a:pt x="9588" y="10541"/>
                  </a:lnTo>
                  <a:lnTo>
                    <a:pt x="9842" y="10159"/>
                  </a:lnTo>
                  <a:lnTo>
                    <a:pt x="10159" y="9778"/>
                  </a:lnTo>
                </a:path>
                <a:path w="123190" h="321310">
                  <a:moveTo>
                    <a:pt x="10159" y="9778"/>
                  </a:moveTo>
                  <a:lnTo>
                    <a:pt x="12509" y="7683"/>
                  </a:lnTo>
                  <a:lnTo>
                    <a:pt x="15303" y="6159"/>
                  </a:lnTo>
                  <a:lnTo>
                    <a:pt x="18287" y="5333"/>
                  </a:lnTo>
                </a:path>
                <a:path w="123190" h="321310">
                  <a:moveTo>
                    <a:pt x="18287" y="5333"/>
                  </a:moveTo>
                  <a:lnTo>
                    <a:pt x="23050" y="3809"/>
                  </a:lnTo>
                  <a:lnTo>
                    <a:pt x="27939" y="2667"/>
                  </a:lnTo>
                  <a:lnTo>
                    <a:pt x="32893" y="1968"/>
                  </a:lnTo>
                </a:path>
                <a:path w="123190" h="321310">
                  <a:moveTo>
                    <a:pt x="32893" y="1968"/>
                  </a:moveTo>
                  <a:lnTo>
                    <a:pt x="39243" y="1016"/>
                  </a:lnTo>
                  <a:lnTo>
                    <a:pt x="45529" y="444"/>
                  </a:lnTo>
                  <a:lnTo>
                    <a:pt x="51879" y="190"/>
                  </a:lnTo>
                </a:path>
                <a:path w="123190" h="321310">
                  <a:moveTo>
                    <a:pt x="51879" y="190"/>
                  </a:moveTo>
                  <a:lnTo>
                    <a:pt x="54990" y="0"/>
                  </a:lnTo>
                  <a:lnTo>
                    <a:pt x="58165" y="0"/>
                  </a:lnTo>
                  <a:lnTo>
                    <a:pt x="61340" y="0"/>
                  </a:lnTo>
                </a:path>
                <a:path w="123190" h="321310">
                  <a:moveTo>
                    <a:pt x="6984" y="296545"/>
                  </a:moveTo>
                  <a:lnTo>
                    <a:pt x="4000" y="283417"/>
                  </a:lnTo>
                  <a:lnTo>
                    <a:pt x="1825" y="270152"/>
                  </a:lnTo>
                  <a:lnTo>
                    <a:pt x="484" y="256781"/>
                  </a:lnTo>
                  <a:lnTo>
                    <a:pt x="0" y="243331"/>
                  </a:lnTo>
                </a:path>
                <a:path w="123190" h="321310">
                  <a:moveTo>
                    <a:pt x="107124" y="281495"/>
                  </a:moveTo>
                  <a:lnTo>
                    <a:pt x="107378" y="281431"/>
                  </a:lnTo>
                  <a:lnTo>
                    <a:pt x="107569" y="281431"/>
                  </a:lnTo>
                  <a:lnTo>
                    <a:pt x="108711" y="281431"/>
                  </a:lnTo>
                  <a:lnTo>
                    <a:pt x="109600" y="282321"/>
                  </a:lnTo>
                  <a:lnTo>
                    <a:pt x="109600" y="283464"/>
                  </a:lnTo>
                </a:path>
                <a:path w="123190" h="321310">
                  <a:moveTo>
                    <a:pt x="108267" y="297497"/>
                  </a:moveTo>
                  <a:lnTo>
                    <a:pt x="108203" y="298323"/>
                  </a:lnTo>
                  <a:lnTo>
                    <a:pt x="107696" y="299021"/>
                  </a:lnTo>
                  <a:lnTo>
                    <a:pt x="106933" y="299211"/>
                  </a:lnTo>
                </a:path>
                <a:path w="123190" h="321310">
                  <a:moveTo>
                    <a:pt x="122681" y="243331"/>
                  </a:moveTo>
                  <a:lnTo>
                    <a:pt x="122171" y="256781"/>
                  </a:lnTo>
                  <a:lnTo>
                    <a:pt x="120832" y="270152"/>
                  </a:lnTo>
                  <a:lnTo>
                    <a:pt x="118672" y="283417"/>
                  </a:lnTo>
                  <a:lnTo>
                    <a:pt x="115697" y="296545"/>
                  </a:lnTo>
                </a:path>
                <a:path w="123190" h="321310">
                  <a:moveTo>
                    <a:pt x="113728" y="303402"/>
                  </a:moveTo>
                  <a:lnTo>
                    <a:pt x="112775" y="306324"/>
                  </a:lnTo>
                  <a:lnTo>
                    <a:pt x="110489" y="308673"/>
                  </a:lnTo>
                  <a:lnTo>
                    <a:pt x="107569" y="309689"/>
                  </a:lnTo>
                </a:path>
                <a:path w="123190" h="321310">
                  <a:moveTo>
                    <a:pt x="112839" y="210756"/>
                  </a:moveTo>
                  <a:lnTo>
                    <a:pt x="112839" y="212153"/>
                  </a:lnTo>
                  <a:lnTo>
                    <a:pt x="112522" y="213550"/>
                  </a:lnTo>
                  <a:lnTo>
                    <a:pt x="111886" y="214820"/>
                  </a:lnTo>
                </a:path>
                <a:path w="123190" h="321310">
                  <a:moveTo>
                    <a:pt x="111886" y="214820"/>
                  </a:moveTo>
                  <a:lnTo>
                    <a:pt x="110045" y="217995"/>
                  </a:lnTo>
                  <a:lnTo>
                    <a:pt x="107378" y="220599"/>
                  </a:lnTo>
                  <a:lnTo>
                    <a:pt x="104203" y="222376"/>
                  </a:lnTo>
                </a:path>
                <a:path w="123190" h="321310">
                  <a:moveTo>
                    <a:pt x="104203" y="222376"/>
                  </a:moveTo>
                  <a:lnTo>
                    <a:pt x="99758" y="224917"/>
                  </a:lnTo>
                  <a:lnTo>
                    <a:pt x="94932" y="226822"/>
                  </a:lnTo>
                  <a:lnTo>
                    <a:pt x="89979" y="228092"/>
                  </a:lnTo>
                </a:path>
                <a:path w="123190" h="321310">
                  <a:moveTo>
                    <a:pt x="89979" y="228092"/>
                  </a:moveTo>
                  <a:lnTo>
                    <a:pt x="83883" y="229679"/>
                  </a:lnTo>
                  <a:lnTo>
                    <a:pt x="77660" y="230758"/>
                  </a:lnTo>
                  <a:lnTo>
                    <a:pt x="71437" y="231203"/>
                  </a:lnTo>
                </a:path>
                <a:path w="123190" h="321310">
                  <a:moveTo>
                    <a:pt x="71437" y="231203"/>
                  </a:moveTo>
                  <a:lnTo>
                    <a:pt x="68072" y="231457"/>
                  </a:lnTo>
                  <a:lnTo>
                    <a:pt x="64643" y="231648"/>
                  </a:lnTo>
                  <a:lnTo>
                    <a:pt x="61340" y="231648"/>
                  </a:lnTo>
                  <a:lnTo>
                    <a:pt x="57975" y="231648"/>
                  </a:lnTo>
                  <a:lnTo>
                    <a:pt x="54609" y="231457"/>
                  </a:lnTo>
                  <a:lnTo>
                    <a:pt x="51244" y="231203"/>
                  </a:lnTo>
                </a:path>
                <a:path w="123190" h="321310">
                  <a:moveTo>
                    <a:pt x="51244" y="231203"/>
                  </a:moveTo>
                  <a:lnTo>
                    <a:pt x="45021" y="230758"/>
                  </a:lnTo>
                  <a:lnTo>
                    <a:pt x="38798" y="229679"/>
                  </a:lnTo>
                  <a:lnTo>
                    <a:pt x="32702" y="228092"/>
                  </a:lnTo>
                </a:path>
                <a:path w="123190" h="321310">
                  <a:moveTo>
                    <a:pt x="32702" y="228092"/>
                  </a:moveTo>
                  <a:lnTo>
                    <a:pt x="27749" y="226822"/>
                  </a:lnTo>
                  <a:lnTo>
                    <a:pt x="22923" y="224917"/>
                  </a:lnTo>
                  <a:lnTo>
                    <a:pt x="18478" y="222376"/>
                  </a:lnTo>
                </a:path>
                <a:path w="123190" h="321310">
                  <a:moveTo>
                    <a:pt x="18478" y="222376"/>
                  </a:moveTo>
                  <a:lnTo>
                    <a:pt x="15239" y="220599"/>
                  </a:lnTo>
                  <a:lnTo>
                    <a:pt x="12573" y="217995"/>
                  </a:lnTo>
                  <a:lnTo>
                    <a:pt x="10731" y="214820"/>
                  </a:lnTo>
                </a:path>
                <a:path w="123190" h="321310">
                  <a:moveTo>
                    <a:pt x="10731" y="214820"/>
                  </a:moveTo>
                  <a:lnTo>
                    <a:pt x="10096" y="213550"/>
                  </a:lnTo>
                  <a:lnTo>
                    <a:pt x="9778" y="212153"/>
                  </a:lnTo>
                  <a:lnTo>
                    <a:pt x="9778" y="210756"/>
                  </a:lnTo>
                </a:path>
                <a:path w="123190" h="321310">
                  <a:moveTo>
                    <a:pt x="106489" y="11112"/>
                  </a:moveTo>
                  <a:lnTo>
                    <a:pt x="111125" y="12509"/>
                  </a:lnTo>
                  <a:lnTo>
                    <a:pt x="114617" y="16255"/>
                  </a:lnTo>
                  <a:lnTo>
                    <a:pt x="115697" y="20954"/>
                  </a:lnTo>
                </a:path>
                <a:path w="123190" h="321310">
                  <a:moveTo>
                    <a:pt x="61340" y="0"/>
                  </a:moveTo>
                  <a:lnTo>
                    <a:pt x="61531" y="0"/>
                  </a:lnTo>
                  <a:lnTo>
                    <a:pt x="61785" y="0"/>
                  </a:lnTo>
                  <a:lnTo>
                    <a:pt x="61975" y="0"/>
                  </a:lnTo>
                </a:path>
                <a:path w="123190" h="321310">
                  <a:moveTo>
                    <a:pt x="61975" y="0"/>
                  </a:moveTo>
                  <a:lnTo>
                    <a:pt x="68643" y="0"/>
                  </a:lnTo>
                  <a:lnTo>
                    <a:pt x="75247" y="317"/>
                  </a:lnTo>
                  <a:lnTo>
                    <a:pt x="81914" y="952"/>
                  </a:lnTo>
                </a:path>
                <a:path w="123190" h="321310">
                  <a:moveTo>
                    <a:pt x="81914" y="952"/>
                  </a:moveTo>
                  <a:lnTo>
                    <a:pt x="87629" y="1524"/>
                  </a:lnTo>
                  <a:lnTo>
                    <a:pt x="93218" y="2413"/>
                  </a:lnTo>
                  <a:lnTo>
                    <a:pt x="98742" y="3746"/>
                  </a:lnTo>
                </a:path>
                <a:path w="123190" h="321310">
                  <a:moveTo>
                    <a:pt x="98742" y="3746"/>
                  </a:moveTo>
                  <a:lnTo>
                    <a:pt x="102615" y="4508"/>
                  </a:lnTo>
                  <a:lnTo>
                    <a:pt x="106362" y="5905"/>
                  </a:lnTo>
                  <a:lnTo>
                    <a:pt x="109854" y="7747"/>
                  </a:lnTo>
                </a:path>
                <a:path w="123190" h="321310">
                  <a:moveTo>
                    <a:pt x="109854" y="7747"/>
                  </a:moveTo>
                  <a:lnTo>
                    <a:pt x="110426" y="8127"/>
                  </a:lnTo>
                  <a:lnTo>
                    <a:pt x="110998" y="8508"/>
                  </a:lnTo>
                  <a:lnTo>
                    <a:pt x="111569" y="8953"/>
                  </a:lnTo>
                </a:path>
                <a:path w="123190" h="321310">
                  <a:moveTo>
                    <a:pt x="111569" y="8953"/>
                  </a:moveTo>
                  <a:lnTo>
                    <a:pt x="111950" y="9271"/>
                  </a:lnTo>
                  <a:lnTo>
                    <a:pt x="112331" y="9651"/>
                  </a:lnTo>
                  <a:lnTo>
                    <a:pt x="112712" y="10096"/>
                  </a:lnTo>
                </a:path>
                <a:path w="123190" h="321310">
                  <a:moveTo>
                    <a:pt x="112712" y="10096"/>
                  </a:moveTo>
                  <a:lnTo>
                    <a:pt x="112966" y="10414"/>
                  </a:lnTo>
                  <a:lnTo>
                    <a:pt x="113220" y="10795"/>
                  </a:lnTo>
                  <a:lnTo>
                    <a:pt x="113347" y="11112"/>
                  </a:lnTo>
                </a:path>
                <a:path w="123190" h="321310">
                  <a:moveTo>
                    <a:pt x="63944" y="317246"/>
                  </a:moveTo>
                  <a:lnTo>
                    <a:pt x="63944" y="315849"/>
                  </a:lnTo>
                  <a:lnTo>
                    <a:pt x="62801" y="314642"/>
                  </a:lnTo>
                  <a:lnTo>
                    <a:pt x="61340" y="314642"/>
                  </a:lnTo>
                  <a:lnTo>
                    <a:pt x="59880" y="314642"/>
                  </a:lnTo>
                  <a:lnTo>
                    <a:pt x="58674" y="315849"/>
                  </a:lnTo>
                  <a:lnTo>
                    <a:pt x="58674" y="317246"/>
                  </a:lnTo>
                  <a:lnTo>
                    <a:pt x="58674" y="318770"/>
                  </a:lnTo>
                  <a:lnTo>
                    <a:pt x="59880" y="319913"/>
                  </a:lnTo>
                  <a:lnTo>
                    <a:pt x="61340" y="319913"/>
                  </a:lnTo>
                  <a:lnTo>
                    <a:pt x="62801" y="319913"/>
                  </a:lnTo>
                  <a:lnTo>
                    <a:pt x="63944" y="318770"/>
                  </a:lnTo>
                  <a:lnTo>
                    <a:pt x="63944" y="31724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8" name="object 918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11939068" y="2419593"/>
              <a:ext cx="129371" cy="154708"/>
            </a:xfrm>
            <a:prstGeom prst="rect">
              <a:avLst/>
            </a:prstGeom>
          </p:spPr>
        </p:pic>
        <p:pic>
          <p:nvPicPr>
            <p:cNvPr id="919" name="object 919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5958701" y="2447596"/>
              <a:ext cx="129339" cy="154708"/>
            </a:xfrm>
            <a:prstGeom prst="rect">
              <a:avLst/>
            </a:prstGeom>
          </p:spPr>
        </p:pic>
        <p:pic>
          <p:nvPicPr>
            <p:cNvPr id="920" name="object 920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3517793" y="2478775"/>
              <a:ext cx="129371" cy="154708"/>
            </a:xfrm>
            <a:prstGeom prst="rect">
              <a:avLst/>
            </a:prstGeom>
          </p:spPr>
        </p:pic>
        <p:pic>
          <p:nvPicPr>
            <p:cNvPr id="921" name="object 921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3763259" y="2482077"/>
              <a:ext cx="129346" cy="154708"/>
            </a:xfrm>
            <a:prstGeom prst="rect">
              <a:avLst/>
            </a:prstGeom>
          </p:spPr>
        </p:pic>
        <p:sp>
          <p:nvSpPr>
            <p:cNvPr id="922" name="object 922"/>
            <p:cNvSpPr/>
            <p:nvPr/>
          </p:nvSpPr>
          <p:spPr>
            <a:xfrm>
              <a:off x="10005250" y="2372864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25" y="91380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0005250" y="2372804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439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150" y="0"/>
                  </a:lnTo>
                </a:path>
                <a:path w="57150" h="91439">
                  <a:moveTo>
                    <a:pt x="57150" y="0"/>
                  </a:moveTo>
                  <a:lnTo>
                    <a:pt x="57150" y="91439"/>
                  </a:lnTo>
                </a:path>
                <a:path w="57150" h="91439">
                  <a:moveTo>
                    <a:pt x="57150" y="91439"/>
                  </a:moveTo>
                  <a:lnTo>
                    <a:pt x="0" y="9143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0062400" y="2372864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53" y="91380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0062400" y="2372804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30" y="0"/>
                  </a:lnTo>
                </a:path>
                <a:path w="15875" h="91439">
                  <a:moveTo>
                    <a:pt x="15430" y="0"/>
                  </a:moveTo>
                  <a:lnTo>
                    <a:pt x="15430" y="2857"/>
                  </a:lnTo>
                </a:path>
                <a:path w="15875" h="91439">
                  <a:moveTo>
                    <a:pt x="15430" y="7937"/>
                  </a:moveTo>
                  <a:lnTo>
                    <a:pt x="15430" y="16319"/>
                  </a:lnTo>
                </a:path>
                <a:path w="15875" h="91439">
                  <a:moveTo>
                    <a:pt x="15430" y="21335"/>
                  </a:moveTo>
                  <a:lnTo>
                    <a:pt x="15430" y="29717"/>
                  </a:lnTo>
                </a:path>
                <a:path w="15875" h="91439">
                  <a:moveTo>
                    <a:pt x="15430" y="34797"/>
                  </a:moveTo>
                  <a:lnTo>
                    <a:pt x="15430" y="43179"/>
                  </a:lnTo>
                </a:path>
                <a:path w="15875" h="91439">
                  <a:moveTo>
                    <a:pt x="15430" y="48196"/>
                  </a:moveTo>
                  <a:lnTo>
                    <a:pt x="15430" y="56641"/>
                  </a:lnTo>
                </a:path>
                <a:path w="15875" h="91439">
                  <a:moveTo>
                    <a:pt x="15430" y="61658"/>
                  </a:moveTo>
                  <a:lnTo>
                    <a:pt x="15430" y="70103"/>
                  </a:lnTo>
                </a:path>
                <a:path w="15875" h="91439">
                  <a:moveTo>
                    <a:pt x="15430" y="75120"/>
                  </a:moveTo>
                  <a:lnTo>
                    <a:pt x="15430" y="83502"/>
                  </a:lnTo>
                </a:path>
                <a:path w="15875" h="91439">
                  <a:moveTo>
                    <a:pt x="15430" y="88582"/>
                  </a:moveTo>
                  <a:lnTo>
                    <a:pt x="15430" y="91439"/>
                  </a:lnTo>
                </a:path>
                <a:path w="15875" h="91439">
                  <a:moveTo>
                    <a:pt x="15430" y="91439"/>
                  </a:moveTo>
                  <a:lnTo>
                    <a:pt x="10223" y="91439"/>
                  </a:lnTo>
                </a:path>
                <a:path w="15875" h="91439">
                  <a:moveTo>
                    <a:pt x="5206" y="91439"/>
                  </a:moveTo>
                  <a:lnTo>
                    <a:pt x="0" y="91439"/>
                  </a:lnTo>
                </a:path>
                <a:path w="15875" h="91439">
                  <a:moveTo>
                    <a:pt x="0" y="91439"/>
                  </a:moveTo>
                  <a:lnTo>
                    <a:pt x="0" y="88582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103"/>
                  </a:moveTo>
                  <a:lnTo>
                    <a:pt x="0" y="61658"/>
                  </a:lnTo>
                </a:path>
                <a:path w="15875" h="91439">
                  <a:moveTo>
                    <a:pt x="0" y="56641"/>
                  </a:moveTo>
                  <a:lnTo>
                    <a:pt x="0" y="48196"/>
                  </a:lnTo>
                </a:path>
                <a:path w="15875" h="91439">
                  <a:moveTo>
                    <a:pt x="0" y="43179"/>
                  </a:moveTo>
                  <a:lnTo>
                    <a:pt x="0" y="34797"/>
                  </a:lnTo>
                </a:path>
                <a:path w="15875" h="91439">
                  <a:moveTo>
                    <a:pt x="0" y="29717"/>
                  </a:moveTo>
                  <a:lnTo>
                    <a:pt x="0" y="21335"/>
                  </a:lnTo>
                </a:path>
                <a:path w="15875" h="91439">
                  <a:moveTo>
                    <a:pt x="0" y="16319"/>
                  </a:moveTo>
                  <a:lnTo>
                    <a:pt x="0" y="7937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0005250" y="2470273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25" y="91380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0005250" y="2470277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150" y="0"/>
                  </a:lnTo>
                </a:path>
                <a:path w="57150" h="91439">
                  <a:moveTo>
                    <a:pt x="57150" y="0"/>
                  </a:moveTo>
                  <a:lnTo>
                    <a:pt x="57150" y="91376"/>
                  </a:lnTo>
                </a:path>
                <a:path w="57150" h="91439">
                  <a:moveTo>
                    <a:pt x="57150" y="91376"/>
                  </a:moveTo>
                  <a:lnTo>
                    <a:pt x="0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0062400" y="2470273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53" y="91380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0062400" y="2470277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30" y="0"/>
                  </a:lnTo>
                </a:path>
                <a:path w="15875" h="91439">
                  <a:moveTo>
                    <a:pt x="15430" y="0"/>
                  </a:moveTo>
                  <a:lnTo>
                    <a:pt x="15430" y="2857"/>
                  </a:lnTo>
                </a:path>
                <a:path w="15875" h="91439">
                  <a:moveTo>
                    <a:pt x="15430" y="7874"/>
                  </a:moveTo>
                  <a:lnTo>
                    <a:pt x="15430" y="16255"/>
                  </a:lnTo>
                </a:path>
                <a:path w="15875" h="91439">
                  <a:moveTo>
                    <a:pt x="15430" y="21335"/>
                  </a:moveTo>
                  <a:lnTo>
                    <a:pt x="15430" y="29718"/>
                  </a:lnTo>
                </a:path>
                <a:path w="15875" h="91439">
                  <a:moveTo>
                    <a:pt x="15430" y="34734"/>
                  </a:moveTo>
                  <a:lnTo>
                    <a:pt x="15430" y="43179"/>
                  </a:lnTo>
                </a:path>
                <a:path w="15875" h="91439">
                  <a:moveTo>
                    <a:pt x="15430" y="48196"/>
                  </a:moveTo>
                  <a:lnTo>
                    <a:pt x="15430" y="56578"/>
                  </a:lnTo>
                </a:path>
                <a:path w="15875" h="91439">
                  <a:moveTo>
                    <a:pt x="15430" y="61658"/>
                  </a:moveTo>
                  <a:lnTo>
                    <a:pt x="15430" y="70040"/>
                  </a:lnTo>
                </a:path>
                <a:path w="15875" h="91439">
                  <a:moveTo>
                    <a:pt x="15430" y="75056"/>
                  </a:moveTo>
                  <a:lnTo>
                    <a:pt x="15430" y="83502"/>
                  </a:lnTo>
                </a:path>
                <a:path w="15875" h="91439">
                  <a:moveTo>
                    <a:pt x="15430" y="88519"/>
                  </a:moveTo>
                  <a:lnTo>
                    <a:pt x="15430" y="91376"/>
                  </a:lnTo>
                </a:path>
                <a:path w="15875" h="91439">
                  <a:moveTo>
                    <a:pt x="15430" y="91376"/>
                  </a:moveTo>
                  <a:lnTo>
                    <a:pt x="10223" y="91376"/>
                  </a:lnTo>
                </a:path>
                <a:path w="15875" h="91439">
                  <a:moveTo>
                    <a:pt x="5206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056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578"/>
                  </a:moveTo>
                  <a:lnTo>
                    <a:pt x="0" y="48196"/>
                  </a:lnTo>
                </a:path>
                <a:path w="15875" h="91439">
                  <a:moveTo>
                    <a:pt x="0" y="43179"/>
                  </a:moveTo>
                  <a:lnTo>
                    <a:pt x="0" y="34734"/>
                  </a:lnTo>
                </a:path>
                <a:path w="15875" h="91439">
                  <a:moveTo>
                    <a:pt x="0" y="29718"/>
                  </a:moveTo>
                  <a:lnTo>
                    <a:pt x="0" y="21335"/>
                  </a:lnTo>
                </a:path>
                <a:path w="15875" h="91439">
                  <a:moveTo>
                    <a:pt x="0" y="16255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0005250" y="2567721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25" y="91405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0005250" y="2567686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0" y="91440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150" y="0"/>
                  </a:lnTo>
                </a:path>
                <a:path w="57150" h="91439">
                  <a:moveTo>
                    <a:pt x="57150" y="0"/>
                  </a:moveTo>
                  <a:lnTo>
                    <a:pt x="57150" y="91440"/>
                  </a:lnTo>
                </a:path>
                <a:path w="57150" h="91439">
                  <a:moveTo>
                    <a:pt x="57150" y="91440"/>
                  </a:moveTo>
                  <a:lnTo>
                    <a:pt x="0" y="9144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0062400" y="2567721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53" y="91405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0062400" y="2567686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30" y="0"/>
                  </a:lnTo>
                </a:path>
                <a:path w="15875" h="91439">
                  <a:moveTo>
                    <a:pt x="15430" y="0"/>
                  </a:moveTo>
                  <a:lnTo>
                    <a:pt x="15430" y="2857"/>
                  </a:lnTo>
                </a:path>
                <a:path w="15875" h="91439">
                  <a:moveTo>
                    <a:pt x="15430" y="7874"/>
                  </a:moveTo>
                  <a:lnTo>
                    <a:pt x="15430" y="16319"/>
                  </a:lnTo>
                </a:path>
                <a:path w="15875" h="91439">
                  <a:moveTo>
                    <a:pt x="15430" y="21336"/>
                  </a:moveTo>
                  <a:lnTo>
                    <a:pt x="15430" y="29781"/>
                  </a:lnTo>
                </a:path>
                <a:path w="15875" h="91439">
                  <a:moveTo>
                    <a:pt x="15430" y="34798"/>
                  </a:moveTo>
                  <a:lnTo>
                    <a:pt x="15430" y="43180"/>
                  </a:lnTo>
                </a:path>
                <a:path w="15875" h="91439">
                  <a:moveTo>
                    <a:pt x="15430" y="48260"/>
                  </a:moveTo>
                  <a:lnTo>
                    <a:pt x="15430" y="56642"/>
                  </a:lnTo>
                </a:path>
                <a:path w="15875" h="91439">
                  <a:moveTo>
                    <a:pt x="15430" y="61658"/>
                  </a:moveTo>
                  <a:lnTo>
                    <a:pt x="15430" y="70040"/>
                  </a:lnTo>
                </a:path>
                <a:path w="15875" h="91439">
                  <a:moveTo>
                    <a:pt x="15430" y="75120"/>
                  </a:moveTo>
                  <a:lnTo>
                    <a:pt x="15430" y="83502"/>
                  </a:lnTo>
                </a:path>
                <a:path w="15875" h="91439">
                  <a:moveTo>
                    <a:pt x="15430" y="88519"/>
                  </a:moveTo>
                  <a:lnTo>
                    <a:pt x="15430" y="91440"/>
                  </a:lnTo>
                </a:path>
                <a:path w="15875" h="91439">
                  <a:moveTo>
                    <a:pt x="15430" y="91440"/>
                  </a:moveTo>
                  <a:lnTo>
                    <a:pt x="10223" y="91440"/>
                  </a:lnTo>
                </a:path>
                <a:path w="15875" h="91439">
                  <a:moveTo>
                    <a:pt x="5206" y="91440"/>
                  </a:moveTo>
                  <a:lnTo>
                    <a:pt x="0" y="91440"/>
                  </a:lnTo>
                </a:path>
                <a:path w="15875" h="91439">
                  <a:moveTo>
                    <a:pt x="0" y="91440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642"/>
                  </a:moveTo>
                  <a:lnTo>
                    <a:pt x="0" y="48260"/>
                  </a:lnTo>
                </a:path>
                <a:path w="15875" h="91439">
                  <a:moveTo>
                    <a:pt x="0" y="43180"/>
                  </a:moveTo>
                  <a:lnTo>
                    <a:pt x="0" y="34798"/>
                  </a:lnTo>
                </a:path>
                <a:path w="15875" h="91439">
                  <a:moveTo>
                    <a:pt x="0" y="29781"/>
                  </a:moveTo>
                  <a:lnTo>
                    <a:pt x="0" y="21336"/>
                  </a:lnTo>
                </a:path>
                <a:path w="15875" h="91439">
                  <a:moveTo>
                    <a:pt x="0" y="16319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9779508" y="2567530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25" y="91405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9779508" y="2567495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440"/>
                  </a:lnTo>
                </a:path>
                <a:path w="57150" h="91439">
                  <a:moveTo>
                    <a:pt x="57086" y="91440"/>
                  </a:moveTo>
                  <a:lnTo>
                    <a:pt x="0" y="91440"/>
                  </a:lnTo>
                </a:path>
                <a:path w="57150" h="91439">
                  <a:moveTo>
                    <a:pt x="0" y="91440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9764014" y="2567530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53" y="91405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9764014" y="2567495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3" y="91440"/>
                  </a:moveTo>
                  <a:lnTo>
                    <a:pt x="10223" y="91440"/>
                  </a:lnTo>
                </a:path>
                <a:path w="15875" h="91439">
                  <a:moveTo>
                    <a:pt x="5206" y="91440"/>
                  </a:moveTo>
                  <a:lnTo>
                    <a:pt x="0" y="91440"/>
                  </a:lnTo>
                </a:path>
                <a:path w="15875" h="91439">
                  <a:moveTo>
                    <a:pt x="0" y="91440"/>
                  </a:moveTo>
                  <a:lnTo>
                    <a:pt x="0" y="88582"/>
                  </a:lnTo>
                </a:path>
                <a:path w="15875" h="91439">
                  <a:moveTo>
                    <a:pt x="0" y="83566"/>
                  </a:moveTo>
                  <a:lnTo>
                    <a:pt x="0" y="75120"/>
                  </a:lnTo>
                </a:path>
                <a:path w="15875" h="91439">
                  <a:moveTo>
                    <a:pt x="0" y="70103"/>
                  </a:moveTo>
                  <a:lnTo>
                    <a:pt x="0" y="61722"/>
                  </a:lnTo>
                </a:path>
                <a:path w="15875" h="91439">
                  <a:moveTo>
                    <a:pt x="0" y="56642"/>
                  </a:moveTo>
                  <a:lnTo>
                    <a:pt x="0" y="48260"/>
                  </a:lnTo>
                </a:path>
                <a:path w="15875" h="91439">
                  <a:moveTo>
                    <a:pt x="0" y="43243"/>
                  </a:moveTo>
                  <a:lnTo>
                    <a:pt x="0" y="34798"/>
                  </a:lnTo>
                </a:path>
                <a:path w="15875" h="91439">
                  <a:moveTo>
                    <a:pt x="0" y="29781"/>
                  </a:moveTo>
                  <a:lnTo>
                    <a:pt x="0" y="21399"/>
                  </a:lnTo>
                </a:path>
                <a:path w="15875" h="91439">
                  <a:moveTo>
                    <a:pt x="0" y="16319"/>
                  </a:moveTo>
                  <a:lnTo>
                    <a:pt x="0" y="7937"/>
                  </a:lnTo>
                </a:path>
                <a:path w="15875" h="91439">
                  <a:moveTo>
                    <a:pt x="0" y="2921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3" y="0"/>
                  </a:lnTo>
                </a:path>
                <a:path w="15875" h="91439">
                  <a:moveTo>
                    <a:pt x="15493" y="0"/>
                  </a:moveTo>
                  <a:lnTo>
                    <a:pt x="15493" y="2921"/>
                  </a:lnTo>
                </a:path>
                <a:path w="15875" h="91439">
                  <a:moveTo>
                    <a:pt x="15493" y="7937"/>
                  </a:moveTo>
                  <a:lnTo>
                    <a:pt x="15493" y="16319"/>
                  </a:lnTo>
                </a:path>
                <a:path w="15875" h="91439">
                  <a:moveTo>
                    <a:pt x="15493" y="21399"/>
                  </a:moveTo>
                  <a:lnTo>
                    <a:pt x="15493" y="29781"/>
                  </a:lnTo>
                </a:path>
                <a:path w="15875" h="91439">
                  <a:moveTo>
                    <a:pt x="15493" y="34798"/>
                  </a:moveTo>
                  <a:lnTo>
                    <a:pt x="15493" y="43243"/>
                  </a:lnTo>
                </a:path>
                <a:path w="15875" h="91439">
                  <a:moveTo>
                    <a:pt x="15493" y="48260"/>
                  </a:moveTo>
                  <a:lnTo>
                    <a:pt x="15493" y="56642"/>
                  </a:lnTo>
                </a:path>
                <a:path w="15875" h="91439">
                  <a:moveTo>
                    <a:pt x="15493" y="61722"/>
                  </a:moveTo>
                  <a:lnTo>
                    <a:pt x="15493" y="70103"/>
                  </a:lnTo>
                </a:path>
                <a:path w="15875" h="91439">
                  <a:moveTo>
                    <a:pt x="15493" y="75120"/>
                  </a:moveTo>
                  <a:lnTo>
                    <a:pt x="15493" y="83566"/>
                  </a:lnTo>
                </a:path>
                <a:path w="15875" h="91439">
                  <a:moveTo>
                    <a:pt x="15493" y="88582"/>
                  </a:moveTo>
                  <a:lnTo>
                    <a:pt x="15493" y="9144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9779508" y="2470121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57125" y="91405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9779508" y="2470086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439"/>
                  </a:lnTo>
                </a:path>
                <a:path w="57150" h="91439">
                  <a:moveTo>
                    <a:pt x="57086" y="91439"/>
                  </a:moveTo>
                  <a:lnTo>
                    <a:pt x="0" y="91439"/>
                  </a:lnTo>
                </a:path>
                <a:path w="57150" h="91439">
                  <a:moveTo>
                    <a:pt x="0" y="91439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9764014" y="2470121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405"/>
                  </a:lnTo>
                  <a:lnTo>
                    <a:pt x="15453" y="91405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9764014" y="2470086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3" y="91439"/>
                  </a:moveTo>
                  <a:lnTo>
                    <a:pt x="10223" y="91439"/>
                  </a:lnTo>
                </a:path>
                <a:path w="15875" h="91439">
                  <a:moveTo>
                    <a:pt x="5206" y="91439"/>
                  </a:moveTo>
                  <a:lnTo>
                    <a:pt x="0" y="91439"/>
                  </a:lnTo>
                </a:path>
                <a:path w="15875" h="91439">
                  <a:moveTo>
                    <a:pt x="0" y="91439"/>
                  </a:moveTo>
                  <a:lnTo>
                    <a:pt x="0" y="88582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103"/>
                  </a:moveTo>
                  <a:lnTo>
                    <a:pt x="0" y="61658"/>
                  </a:lnTo>
                </a:path>
                <a:path w="15875" h="91439">
                  <a:moveTo>
                    <a:pt x="0" y="56642"/>
                  </a:moveTo>
                  <a:lnTo>
                    <a:pt x="0" y="48196"/>
                  </a:lnTo>
                </a:path>
                <a:path w="15875" h="91439">
                  <a:moveTo>
                    <a:pt x="0" y="43179"/>
                  </a:moveTo>
                  <a:lnTo>
                    <a:pt x="0" y="34798"/>
                  </a:lnTo>
                </a:path>
                <a:path w="15875" h="91439">
                  <a:moveTo>
                    <a:pt x="0" y="29718"/>
                  </a:moveTo>
                  <a:lnTo>
                    <a:pt x="0" y="21335"/>
                  </a:lnTo>
                </a:path>
                <a:path w="15875" h="91439">
                  <a:moveTo>
                    <a:pt x="0" y="16319"/>
                  </a:moveTo>
                  <a:lnTo>
                    <a:pt x="0" y="7937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3" y="0"/>
                  </a:lnTo>
                </a:path>
                <a:path w="15875" h="91439">
                  <a:moveTo>
                    <a:pt x="15493" y="0"/>
                  </a:moveTo>
                  <a:lnTo>
                    <a:pt x="15493" y="2857"/>
                  </a:lnTo>
                </a:path>
                <a:path w="15875" h="91439">
                  <a:moveTo>
                    <a:pt x="15493" y="7937"/>
                  </a:moveTo>
                  <a:lnTo>
                    <a:pt x="15493" y="16319"/>
                  </a:lnTo>
                </a:path>
                <a:path w="15875" h="91439">
                  <a:moveTo>
                    <a:pt x="15493" y="21335"/>
                  </a:moveTo>
                  <a:lnTo>
                    <a:pt x="15493" y="29718"/>
                  </a:lnTo>
                </a:path>
                <a:path w="15875" h="91439">
                  <a:moveTo>
                    <a:pt x="15493" y="34798"/>
                  </a:moveTo>
                  <a:lnTo>
                    <a:pt x="15493" y="43179"/>
                  </a:lnTo>
                </a:path>
                <a:path w="15875" h="91439">
                  <a:moveTo>
                    <a:pt x="15493" y="48196"/>
                  </a:moveTo>
                  <a:lnTo>
                    <a:pt x="15493" y="56642"/>
                  </a:lnTo>
                </a:path>
                <a:path w="15875" h="91439">
                  <a:moveTo>
                    <a:pt x="15493" y="61658"/>
                  </a:moveTo>
                  <a:lnTo>
                    <a:pt x="15493" y="70103"/>
                  </a:lnTo>
                </a:path>
                <a:path w="15875" h="91439">
                  <a:moveTo>
                    <a:pt x="15493" y="75120"/>
                  </a:moveTo>
                  <a:lnTo>
                    <a:pt x="15493" y="83502"/>
                  </a:lnTo>
                </a:path>
                <a:path w="15875" h="91439">
                  <a:moveTo>
                    <a:pt x="15493" y="88582"/>
                  </a:moveTo>
                  <a:lnTo>
                    <a:pt x="15493" y="9143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9779508" y="2372673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125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57125" y="91380"/>
                  </a:lnTo>
                  <a:lnTo>
                    <a:pt x="57125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9779508" y="2372677"/>
              <a:ext cx="57150" cy="91440"/>
            </a:xfrm>
            <a:custGeom>
              <a:avLst/>
              <a:gdLst/>
              <a:ahLst/>
              <a:cxnLst/>
              <a:rect l="l" t="t" r="r" b="b"/>
              <a:pathLst>
                <a:path w="57150" h="91439">
                  <a:moveTo>
                    <a:pt x="57086" y="0"/>
                  </a:moveTo>
                  <a:lnTo>
                    <a:pt x="57086" y="91376"/>
                  </a:lnTo>
                </a:path>
                <a:path w="57150" h="91439">
                  <a:moveTo>
                    <a:pt x="57086" y="91376"/>
                  </a:moveTo>
                  <a:lnTo>
                    <a:pt x="0" y="91376"/>
                  </a:lnTo>
                </a:path>
                <a:path w="57150" h="91439">
                  <a:moveTo>
                    <a:pt x="0" y="91376"/>
                  </a:moveTo>
                  <a:lnTo>
                    <a:pt x="0" y="0"/>
                  </a:lnTo>
                </a:path>
                <a:path w="57150" h="91439">
                  <a:moveTo>
                    <a:pt x="0" y="0"/>
                  </a:moveTo>
                  <a:lnTo>
                    <a:pt x="57086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9764014" y="2372673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53" y="0"/>
                  </a:moveTo>
                  <a:lnTo>
                    <a:pt x="0" y="0"/>
                  </a:lnTo>
                  <a:lnTo>
                    <a:pt x="0" y="91380"/>
                  </a:lnTo>
                  <a:lnTo>
                    <a:pt x="15453" y="91380"/>
                  </a:lnTo>
                  <a:lnTo>
                    <a:pt x="15453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9764014" y="2372677"/>
              <a:ext cx="15875" cy="91440"/>
            </a:xfrm>
            <a:custGeom>
              <a:avLst/>
              <a:gdLst/>
              <a:ahLst/>
              <a:cxnLst/>
              <a:rect l="l" t="t" r="r" b="b"/>
              <a:pathLst>
                <a:path w="15875" h="91439">
                  <a:moveTo>
                    <a:pt x="15493" y="91376"/>
                  </a:moveTo>
                  <a:lnTo>
                    <a:pt x="10223" y="91376"/>
                  </a:lnTo>
                </a:path>
                <a:path w="15875" h="91439">
                  <a:moveTo>
                    <a:pt x="5206" y="91376"/>
                  </a:moveTo>
                  <a:lnTo>
                    <a:pt x="0" y="91376"/>
                  </a:lnTo>
                </a:path>
                <a:path w="15875" h="91439">
                  <a:moveTo>
                    <a:pt x="0" y="91376"/>
                  </a:moveTo>
                  <a:lnTo>
                    <a:pt x="0" y="88519"/>
                  </a:lnTo>
                </a:path>
                <a:path w="15875" h="91439">
                  <a:moveTo>
                    <a:pt x="0" y="83502"/>
                  </a:moveTo>
                  <a:lnTo>
                    <a:pt x="0" y="75120"/>
                  </a:lnTo>
                </a:path>
                <a:path w="15875" h="91439">
                  <a:moveTo>
                    <a:pt x="0" y="70040"/>
                  </a:moveTo>
                  <a:lnTo>
                    <a:pt x="0" y="61658"/>
                  </a:lnTo>
                </a:path>
                <a:path w="15875" h="91439">
                  <a:moveTo>
                    <a:pt x="0" y="56578"/>
                  </a:moveTo>
                  <a:lnTo>
                    <a:pt x="0" y="48196"/>
                  </a:lnTo>
                </a:path>
                <a:path w="15875" h="91439">
                  <a:moveTo>
                    <a:pt x="0" y="43180"/>
                  </a:moveTo>
                  <a:lnTo>
                    <a:pt x="0" y="34734"/>
                  </a:lnTo>
                </a:path>
                <a:path w="15875" h="91439">
                  <a:moveTo>
                    <a:pt x="0" y="29718"/>
                  </a:moveTo>
                  <a:lnTo>
                    <a:pt x="0" y="21336"/>
                  </a:lnTo>
                </a:path>
                <a:path w="15875" h="91439">
                  <a:moveTo>
                    <a:pt x="0" y="16256"/>
                  </a:moveTo>
                  <a:lnTo>
                    <a:pt x="0" y="7874"/>
                  </a:lnTo>
                </a:path>
                <a:path w="15875" h="91439">
                  <a:moveTo>
                    <a:pt x="0" y="2857"/>
                  </a:moveTo>
                  <a:lnTo>
                    <a:pt x="0" y="0"/>
                  </a:lnTo>
                </a:path>
                <a:path w="15875" h="91439">
                  <a:moveTo>
                    <a:pt x="0" y="0"/>
                  </a:moveTo>
                  <a:lnTo>
                    <a:pt x="5206" y="0"/>
                  </a:lnTo>
                </a:path>
                <a:path w="15875" h="91439">
                  <a:moveTo>
                    <a:pt x="10223" y="0"/>
                  </a:moveTo>
                  <a:lnTo>
                    <a:pt x="15493" y="0"/>
                  </a:lnTo>
                </a:path>
                <a:path w="15875" h="91439">
                  <a:moveTo>
                    <a:pt x="15493" y="0"/>
                  </a:moveTo>
                  <a:lnTo>
                    <a:pt x="15493" y="2857"/>
                  </a:lnTo>
                </a:path>
                <a:path w="15875" h="91439">
                  <a:moveTo>
                    <a:pt x="15493" y="7874"/>
                  </a:moveTo>
                  <a:lnTo>
                    <a:pt x="15493" y="16256"/>
                  </a:lnTo>
                </a:path>
                <a:path w="15875" h="91439">
                  <a:moveTo>
                    <a:pt x="15493" y="21336"/>
                  </a:moveTo>
                  <a:lnTo>
                    <a:pt x="15493" y="29718"/>
                  </a:lnTo>
                </a:path>
                <a:path w="15875" h="91439">
                  <a:moveTo>
                    <a:pt x="15493" y="34734"/>
                  </a:moveTo>
                  <a:lnTo>
                    <a:pt x="15493" y="43180"/>
                  </a:lnTo>
                </a:path>
                <a:path w="15875" h="91439">
                  <a:moveTo>
                    <a:pt x="15493" y="48196"/>
                  </a:moveTo>
                  <a:lnTo>
                    <a:pt x="15493" y="56578"/>
                  </a:lnTo>
                </a:path>
                <a:path w="15875" h="91439">
                  <a:moveTo>
                    <a:pt x="15493" y="61658"/>
                  </a:moveTo>
                  <a:lnTo>
                    <a:pt x="15493" y="70040"/>
                  </a:lnTo>
                </a:path>
                <a:path w="15875" h="91439">
                  <a:moveTo>
                    <a:pt x="15493" y="75120"/>
                  </a:moveTo>
                  <a:lnTo>
                    <a:pt x="15493" y="83502"/>
                  </a:lnTo>
                </a:path>
                <a:path w="15875" h="91439">
                  <a:moveTo>
                    <a:pt x="15493" y="88519"/>
                  </a:moveTo>
                  <a:lnTo>
                    <a:pt x="15493" y="9137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6198171" y="2551557"/>
              <a:ext cx="770255" cy="69850"/>
            </a:xfrm>
            <a:custGeom>
              <a:avLst/>
              <a:gdLst/>
              <a:ahLst/>
              <a:cxnLst/>
              <a:rect l="l" t="t" r="r" b="b"/>
              <a:pathLst>
                <a:path w="770254" h="69850">
                  <a:moveTo>
                    <a:pt x="726503" y="67310"/>
                  </a:moveTo>
                  <a:lnTo>
                    <a:pt x="728916" y="67310"/>
                  </a:lnTo>
                </a:path>
                <a:path w="770254" h="69850">
                  <a:moveTo>
                    <a:pt x="726313" y="63"/>
                  </a:moveTo>
                  <a:lnTo>
                    <a:pt x="728725" y="63"/>
                  </a:lnTo>
                </a:path>
                <a:path w="770254" h="69850">
                  <a:moveTo>
                    <a:pt x="729361" y="444"/>
                  </a:moveTo>
                  <a:lnTo>
                    <a:pt x="728725" y="63"/>
                  </a:lnTo>
                </a:path>
                <a:path w="770254" h="69850">
                  <a:moveTo>
                    <a:pt x="726313" y="63"/>
                  </a:moveTo>
                  <a:lnTo>
                    <a:pt x="725741" y="507"/>
                  </a:lnTo>
                </a:path>
                <a:path w="770254" h="69850">
                  <a:moveTo>
                    <a:pt x="728916" y="67310"/>
                  </a:moveTo>
                  <a:lnTo>
                    <a:pt x="729488" y="66865"/>
                  </a:lnTo>
                </a:path>
                <a:path w="770254" h="69850">
                  <a:moveTo>
                    <a:pt x="725932" y="66865"/>
                  </a:moveTo>
                  <a:lnTo>
                    <a:pt x="726503" y="67310"/>
                  </a:lnTo>
                </a:path>
                <a:path w="770254" h="69850">
                  <a:moveTo>
                    <a:pt x="766825" y="67182"/>
                  </a:moveTo>
                  <a:lnTo>
                    <a:pt x="769238" y="67182"/>
                  </a:lnTo>
                </a:path>
                <a:path w="770254" h="69850">
                  <a:moveTo>
                    <a:pt x="766635" y="0"/>
                  </a:moveTo>
                  <a:lnTo>
                    <a:pt x="769048" y="0"/>
                  </a:lnTo>
                </a:path>
                <a:path w="770254" h="69850">
                  <a:moveTo>
                    <a:pt x="769619" y="380"/>
                  </a:moveTo>
                  <a:lnTo>
                    <a:pt x="769048" y="0"/>
                  </a:lnTo>
                </a:path>
                <a:path w="770254" h="69850">
                  <a:moveTo>
                    <a:pt x="766635" y="0"/>
                  </a:moveTo>
                  <a:lnTo>
                    <a:pt x="766063" y="380"/>
                  </a:lnTo>
                </a:path>
                <a:path w="770254" h="69850">
                  <a:moveTo>
                    <a:pt x="769238" y="67182"/>
                  </a:moveTo>
                  <a:lnTo>
                    <a:pt x="769810" y="66738"/>
                  </a:lnTo>
                </a:path>
                <a:path w="770254" h="69850">
                  <a:moveTo>
                    <a:pt x="766254" y="66801"/>
                  </a:moveTo>
                  <a:lnTo>
                    <a:pt x="766825" y="67182"/>
                  </a:lnTo>
                </a:path>
                <a:path w="770254" h="69850">
                  <a:moveTo>
                    <a:pt x="742" y="69342"/>
                  </a:moveTo>
                  <a:lnTo>
                    <a:pt x="3175" y="69342"/>
                  </a:lnTo>
                </a:path>
                <a:path w="770254" h="69850">
                  <a:moveTo>
                    <a:pt x="571" y="2095"/>
                  </a:moveTo>
                  <a:lnTo>
                    <a:pt x="2978" y="2095"/>
                  </a:lnTo>
                </a:path>
                <a:path w="770254" h="69850">
                  <a:moveTo>
                    <a:pt x="3543" y="2476"/>
                  </a:moveTo>
                  <a:lnTo>
                    <a:pt x="2978" y="2095"/>
                  </a:lnTo>
                </a:path>
                <a:path w="770254" h="69850">
                  <a:moveTo>
                    <a:pt x="571" y="2095"/>
                  </a:moveTo>
                  <a:lnTo>
                    <a:pt x="0" y="2476"/>
                  </a:lnTo>
                </a:path>
                <a:path w="770254" h="69850">
                  <a:moveTo>
                    <a:pt x="3175" y="69342"/>
                  </a:moveTo>
                  <a:lnTo>
                    <a:pt x="3771" y="68897"/>
                  </a:lnTo>
                </a:path>
                <a:path w="770254" h="69850">
                  <a:moveTo>
                    <a:pt x="171" y="68897"/>
                  </a:moveTo>
                  <a:lnTo>
                    <a:pt x="742" y="6934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946317" y="258932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918197" y="2536063"/>
              <a:ext cx="53340" cy="132080"/>
            </a:xfrm>
            <a:custGeom>
              <a:avLst/>
              <a:gdLst/>
              <a:ahLst/>
              <a:cxnLst/>
              <a:rect l="l" t="t" r="r" b="b"/>
              <a:pathLst>
                <a:path w="53340" h="132080">
                  <a:moveTo>
                    <a:pt x="20383" y="80200"/>
                  </a:moveTo>
                  <a:lnTo>
                    <a:pt x="18923" y="79438"/>
                  </a:lnTo>
                </a:path>
                <a:path w="53340" h="132080">
                  <a:moveTo>
                    <a:pt x="18923" y="79438"/>
                  </a:moveTo>
                  <a:lnTo>
                    <a:pt x="18859" y="77850"/>
                  </a:lnTo>
                </a:path>
                <a:path w="53340" h="132080">
                  <a:moveTo>
                    <a:pt x="27431" y="65278"/>
                  </a:moveTo>
                  <a:lnTo>
                    <a:pt x="25907" y="64325"/>
                  </a:lnTo>
                </a:path>
                <a:path w="53340" h="132080">
                  <a:moveTo>
                    <a:pt x="33527" y="79501"/>
                  </a:moveTo>
                  <a:lnTo>
                    <a:pt x="33654" y="77850"/>
                  </a:lnTo>
                </a:path>
                <a:path w="53340" h="132080">
                  <a:moveTo>
                    <a:pt x="32067" y="80264"/>
                  </a:moveTo>
                  <a:lnTo>
                    <a:pt x="33527" y="79501"/>
                  </a:lnTo>
                </a:path>
                <a:path w="53340" h="132080">
                  <a:moveTo>
                    <a:pt x="24129" y="55181"/>
                  </a:moveTo>
                  <a:lnTo>
                    <a:pt x="24066" y="65976"/>
                  </a:lnTo>
                </a:path>
                <a:path w="53340" h="132080">
                  <a:moveTo>
                    <a:pt x="26098" y="0"/>
                  </a:moveTo>
                  <a:lnTo>
                    <a:pt x="28384" y="63"/>
                  </a:lnTo>
                </a:path>
                <a:path w="53340" h="132080">
                  <a:moveTo>
                    <a:pt x="24828" y="131889"/>
                  </a:moveTo>
                  <a:lnTo>
                    <a:pt x="27050" y="131889"/>
                  </a:lnTo>
                </a:path>
                <a:path w="53340" h="132080">
                  <a:moveTo>
                    <a:pt x="19303" y="50609"/>
                  </a:moveTo>
                  <a:lnTo>
                    <a:pt x="25400" y="50673"/>
                  </a:lnTo>
                </a:path>
                <a:path w="53340" h="132080">
                  <a:moveTo>
                    <a:pt x="19240" y="55181"/>
                  </a:moveTo>
                  <a:lnTo>
                    <a:pt x="19303" y="50609"/>
                  </a:lnTo>
                </a:path>
                <a:path w="53340" h="132080">
                  <a:moveTo>
                    <a:pt x="35178" y="54101"/>
                  </a:moveTo>
                  <a:lnTo>
                    <a:pt x="27876" y="54101"/>
                  </a:lnTo>
                </a:path>
                <a:path w="53340" h="132080">
                  <a:moveTo>
                    <a:pt x="35178" y="58674"/>
                  </a:moveTo>
                  <a:lnTo>
                    <a:pt x="35178" y="54101"/>
                  </a:lnTo>
                </a:path>
                <a:path w="53340" h="132080">
                  <a:moveTo>
                    <a:pt x="28955" y="58674"/>
                  </a:moveTo>
                  <a:lnTo>
                    <a:pt x="35178" y="58674"/>
                  </a:lnTo>
                </a:path>
                <a:path w="53340" h="132080">
                  <a:moveTo>
                    <a:pt x="31115" y="9906"/>
                  </a:moveTo>
                  <a:lnTo>
                    <a:pt x="45529" y="7747"/>
                  </a:lnTo>
                </a:path>
                <a:path w="53340" h="132080">
                  <a:moveTo>
                    <a:pt x="46291" y="7937"/>
                  </a:moveTo>
                  <a:lnTo>
                    <a:pt x="45529" y="7747"/>
                  </a:lnTo>
                </a:path>
                <a:path w="53340" h="132080">
                  <a:moveTo>
                    <a:pt x="46608" y="6731"/>
                  </a:moveTo>
                  <a:lnTo>
                    <a:pt x="45783" y="6540"/>
                  </a:lnTo>
                </a:path>
                <a:path w="53340" h="132080">
                  <a:moveTo>
                    <a:pt x="53212" y="11620"/>
                  </a:moveTo>
                  <a:lnTo>
                    <a:pt x="53085" y="11175"/>
                  </a:lnTo>
                </a:path>
                <a:path w="53340" h="132080">
                  <a:moveTo>
                    <a:pt x="46291" y="7937"/>
                  </a:moveTo>
                  <a:lnTo>
                    <a:pt x="52450" y="12065"/>
                  </a:lnTo>
                </a:path>
                <a:path w="53340" h="132080">
                  <a:moveTo>
                    <a:pt x="46608" y="6731"/>
                  </a:moveTo>
                  <a:lnTo>
                    <a:pt x="53085" y="11175"/>
                  </a:lnTo>
                </a:path>
                <a:path w="53340" h="132080">
                  <a:moveTo>
                    <a:pt x="31115" y="8763"/>
                  </a:moveTo>
                  <a:lnTo>
                    <a:pt x="45783" y="6540"/>
                  </a:lnTo>
                </a:path>
                <a:path w="53340" h="132080">
                  <a:moveTo>
                    <a:pt x="52958" y="12001"/>
                  </a:moveTo>
                  <a:lnTo>
                    <a:pt x="52450" y="12065"/>
                  </a:lnTo>
                </a:path>
                <a:path w="53340" h="132080">
                  <a:moveTo>
                    <a:pt x="53212" y="11620"/>
                  </a:moveTo>
                  <a:lnTo>
                    <a:pt x="52958" y="12001"/>
                  </a:lnTo>
                </a:path>
                <a:path w="53340" h="132080">
                  <a:moveTo>
                    <a:pt x="22034" y="9842"/>
                  </a:moveTo>
                  <a:lnTo>
                    <a:pt x="7683" y="7556"/>
                  </a:lnTo>
                </a:path>
                <a:path w="53340" h="132080">
                  <a:moveTo>
                    <a:pt x="6857" y="7683"/>
                  </a:moveTo>
                  <a:lnTo>
                    <a:pt x="7683" y="7556"/>
                  </a:lnTo>
                </a:path>
                <a:path w="53340" h="132080">
                  <a:moveTo>
                    <a:pt x="22034" y="8699"/>
                  </a:moveTo>
                  <a:lnTo>
                    <a:pt x="7429" y="6350"/>
                  </a:lnTo>
                </a:path>
                <a:path w="53340" h="132080">
                  <a:moveTo>
                    <a:pt x="6603" y="6476"/>
                  </a:moveTo>
                  <a:lnTo>
                    <a:pt x="63" y="10795"/>
                  </a:lnTo>
                </a:path>
                <a:path w="53340" h="132080">
                  <a:moveTo>
                    <a:pt x="0" y="11303"/>
                  </a:moveTo>
                  <a:lnTo>
                    <a:pt x="253" y="11684"/>
                  </a:lnTo>
                </a:path>
                <a:path w="53340" h="132080">
                  <a:moveTo>
                    <a:pt x="253" y="11684"/>
                  </a:moveTo>
                  <a:lnTo>
                    <a:pt x="698" y="11811"/>
                  </a:lnTo>
                </a:path>
                <a:path w="53340" h="132080">
                  <a:moveTo>
                    <a:pt x="0" y="11303"/>
                  </a:moveTo>
                  <a:lnTo>
                    <a:pt x="63" y="10795"/>
                  </a:lnTo>
                </a:path>
                <a:path w="53340" h="132080">
                  <a:moveTo>
                    <a:pt x="6603" y="6476"/>
                  </a:moveTo>
                  <a:lnTo>
                    <a:pt x="7429" y="6350"/>
                  </a:lnTo>
                </a:path>
                <a:path w="53340" h="132080">
                  <a:moveTo>
                    <a:pt x="6857" y="7683"/>
                  </a:moveTo>
                  <a:lnTo>
                    <a:pt x="698" y="11811"/>
                  </a:lnTo>
                </a:path>
                <a:path w="53340" h="132080">
                  <a:moveTo>
                    <a:pt x="24320" y="1270"/>
                  </a:moveTo>
                  <a:lnTo>
                    <a:pt x="25526" y="1270"/>
                  </a:lnTo>
                </a:path>
                <a:path w="53340" h="132080">
                  <a:moveTo>
                    <a:pt x="27812" y="1270"/>
                  </a:moveTo>
                  <a:lnTo>
                    <a:pt x="29019" y="1270"/>
                  </a:lnTo>
                </a:path>
                <a:path w="53340" h="132080">
                  <a:moveTo>
                    <a:pt x="29082" y="103505"/>
                  </a:moveTo>
                  <a:lnTo>
                    <a:pt x="28955" y="80264"/>
                  </a:lnTo>
                </a:path>
                <a:path w="53340" h="132080">
                  <a:moveTo>
                    <a:pt x="28638" y="104267"/>
                  </a:moveTo>
                  <a:lnTo>
                    <a:pt x="29082" y="103505"/>
                  </a:lnTo>
                </a:path>
                <a:path w="53340" h="132080">
                  <a:moveTo>
                    <a:pt x="27241" y="103886"/>
                  </a:moveTo>
                  <a:lnTo>
                    <a:pt x="28638" y="104267"/>
                  </a:lnTo>
                </a:path>
                <a:path w="53340" h="132080">
                  <a:moveTo>
                    <a:pt x="23241" y="103060"/>
                  </a:moveTo>
                  <a:lnTo>
                    <a:pt x="23685" y="80200"/>
                  </a:lnTo>
                </a:path>
                <a:path w="53340" h="132080">
                  <a:moveTo>
                    <a:pt x="23685" y="103822"/>
                  </a:moveTo>
                  <a:lnTo>
                    <a:pt x="23241" y="103060"/>
                  </a:lnTo>
                </a:path>
                <a:path w="53340" h="132080">
                  <a:moveTo>
                    <a:pt x="24955" y="103505"/>
                  </a:moveTo>
                  <a:lnTo>
                    <a:pt x="23685" y="103822"/>
                  </a:lnTo>
                </a:path>
                <a:path w="53340" h="132080">
                  <a:moveTo>
                    <a:pt x="29019" y="54101"/>
                  </a:moveTo>
                  <a:lnTo>
                    <a:pt x="28955" y="58674"/>
                  </a:lnTo>
                </a:path>
                <a:path w="53340" h="132080">
                  <a:moveTo>
                    <a:pt x="28955" y="58674"/>
                  </a:moveTo>
                  <a:lnTo>
                    <a:pt x="28955" y="68325"/>
                  </a:lnTo>
                </a:path>
                <a:path w="53340" h="132080">
                  <a:moveTo>
                    <a:pt x="28955" y="80264"/>
                  </a:moveTo>
                  <a:lnTo>
                    <a:pt x="32067" y="80264"/>
                  </a:lnTo>
                </a:path>
                <a:path w="53340" h="132080">
                  <a:moveTo>
                    <a:pt x="24320" y="65341"/>
                  </a:moveTo>
                  <a:lnTo>
                    <a:pt x="24193" y="65722"/>
                  </a:lnTo>
                </a:path>
                <a:path w="53340" h="132080">
                  <a:moveTo>
                    <a:pt x="25907" y="64325"/>
                  </a:moveTo>
                  <a:lnTo>
                    <a:pt x="25336" y="64706"/>
                  </a:lnTo>
                </a:path>
                <a:path w="53340" h="132080">
                  <a:moveTo>
                    <a:pt x="25400" y="55181"/>
                  </a:moveTo>
                  <a:lnTo>
                    <a:pt x="25209" y="55181"/>
                  </a:lnTo>
                </a:path>
                <a:path w="53340" h="132080">
                  <a:moveTo>
                    <a:pt x="31115" y="9906"/>
                  </a:moveTo>
                  <a:lnTo>
                    <a:pt x="28003" y="9842"/>
                  </a:lnTo>
                </a:path>
                <a:path w="53340" h="132080">
                  <a:moveTo>
                    <a:pt x="31115" y="8763"/>
                  </a:moveTo>
                  <a:lnTo>
                    <a:pt x="29019" y="8699"/>
                  </a:lnTo>
                </a:path>
                <a:path w="53340" h="132080">
                  <a:moveTo>
                    <a:pt x="25526" y="8699"/>
                  </a:moveTo>
                  <a:lnTo>
                    <a:pt x="26543" y="8699"/>
                  </a:lnTo>
                </a:path>
                <a:path w="53340" h="132080">
                  <a:moveTo>
                    <a:pt x="28511" y="80264"/>
                  </a:moveTo>
                  <a:lnTo>
                    <a:pt x="28955" y="80264"/>
                  </a:lnTo>
                </a:path>
                <a:path w="53340" h="132080">
                  <a:moveTo>
                    <a:pt x="23875" y="66421"/>
                  </a:moveTo>
                  <a:lnTo>
                    <a:pt x="18859" y="77850"/>
                  </a:lnTo>
                </a:path>
                <a:path w="53340" h="132080">
                  <a:moveTo>
                    <a:pt x="25336" y="64706"/>
                  </a:moveTo>
                  <a:lnTo>
                    <a:pt x="25209" y="64833"/>
                  </a:lnTo>
                </a:path>
                <a:path w="53340" h="132080">
                  <a:moveTo>
                    <a:pt x="25209" y="64833"/>
                  </a:moveTo>
                  <a:lnTo>
                    <a:pt x="24320" y="65341"/>
                  </a:lnTo>
                </a:path>
                <a:path w="53340" h="132080">
                  <a:moveTo>
                    <a:pt x="33654" y="77850"/>
                  </a:moveTo>
                  <a:lnTo>
                    <a:pt x="28955" y="68325"/>
                  </a:lnTo>
                </a:path>
                <a:path w="53340" h="132080">
                  <a:moveTo>
                    <a:pt x="28448" y="67373"/>
                  </a:moveTo>
                  <a:lnTo>
                    <a:pt x="28257" y="66929"/>
                  </a:lnTo>
                </a:path>
                <a:path w="53340" h="132080">
                  <a:moveTo>
                    <a:pt x="24955" y="102870"/>
                  </a:moveTo>
                  <a:lnTo>
                    <a:pt x="24955" y="103441"/>
                  </a:lnTo>
                </a:path>
                <a:path w="53340" h="132080">
                  <a:moveTo>
                    <a:pt x="25209" y="55181"/>
                  </a:moveTo>
                  <a:lnTo>
                    <a:pt x="24129" y="55181"/>
                  </a:lnTo>
                </a:path>
                <a:path w="53340" h="132080">
                  <a:moveTo>
                    <a:pt x="24129" y="55181"/>
                  </a:moveTo>
                  <a:lnTo>
                    <a:pt x="19240" y="55181"/>
                  </a:lnTo>
                </a:path>
                <a:path w="53340" h="132080">
                  <a:moveTo>
                    <a:pt x="29019" y="8699"/>
                  </a:moveTo>
                  <a:lnTo>
                    <a:pt x="27876" y="8699"/>
                  </a:lnTo>
                </a:path>
                <a:path w="53340" h="132080">
                  <a:moveTo>
                    <a:pt x="25463" y="8699"/>
                  </a:moveTo>
                  <a:lnTo>
                    <a:pt x="25526" y="8699"/>
                  </a:lnTo>
                </a:path>
                <a:path w="53340" h="132080">
                  <a:moveTo>
                    <a:pt x="25400" y="52578"/>
                  </a:moveTo>
                  <a:lnTo>
                    <a:pt x="25400" y="54483"/>
                  </a:lnTo>
                </a:path>
                <a:path w="53340" h="132080">
                  <a:moveTo>
                    <a:pt x="27940" y="33400"/>
                  </a:moveTo>
                  <a:lnTo>
                    <a:pt x="28003" y="9842"/>
                  </a:lnTo>
                </a:path>
                <a:path w="53340" h="132080">
                  <a:moveTo>
                    <a:pt x="26416" y="80264"/>
                  </a:moveTo>
                  <a:lnTo>
                    <a:pt x="28511" y="80264"/>
                  </a:lnTo>
                </a:path>
                <a:path w="53340" h="132080">
                  <a:moveTo>
                    <a:pt x="24193" y="65722"/>
                  </a:moveTo>
                  <a:lnTo>
                    <a:pt x="24002" y="66103"/>
                  </a:lnTo>
                </a:path>
                <a:path w="53340" h="132080">
                  <a:moveTo>
                    <a:pt x="24002" y="66103"/>
                  </a:moveTo>
                  <a:lnTo>
                    <a:pt x="23875" y="66421"/>
                  </a:lnTo>
                </a:path>
                <a:path w="53340" h="132080">
                  <a:moveTo>
                    <a:pt x="28955" y="68325"/>
                  </a:moveTo>
                  <a:lnTo>
                    <a:pt x="28892" y="68199"/>
                  </a:lnTo>
                </a:path>
                <a:path w="53340" h="132080">
                  <a:moveTo>
                    <a:pt x="28892" y="68199"/>
                  </a:moveTo>
                  <a:lnTo>
                    <a:pt x="28448" y="67373"/>
                  </a:lnTo>
                </a:path>
                <a:path w="53340" h="132080">
                  <a:moveTo>
                    <a:pt x="27558" y="65595"/>
                  </a:moveTo>
                  <a:lnTo>
                    <a:pt x="27431" y="65278"/>
                  </a:lnTo>
                </a:path>
                <a:path w="53340" h="132080">
                  <a:moveTo>
                    <a:pt x="24955" y="103441"/>
                  </a:moveTo>
                  <a:lnTo>
                    <a:pt x="24955" y="103505"/>
                  </a:lnTo>
                </a:path>
                <a:path w="53340" h="132080">
                  <a:moveTo>
                    <a:pt x="27876" y="8699"/>
                  </a:moveTo>
                  <a:lnTo>
                    <a:pt x="27749" y="8699"/>
                  </a:lnTo>
                </a:path>
                <a:path w="53340" h="132080">
                  <a:moveTo>
                    <a:pt x="27749" y="8699"/>
                  </a:moveTo>
                  <a:lnTo>
                    <a:pt x="26543" y="8699"/>
                  </a:lnTo>
                </a:path>
                <a:path w="53340" h="132080">
                  <a:moveTo>
                    <a:pt x="22034" y="9842"/>
                  </a:moveTo>
                  <a:lnTo>
                    <a:pt x="25526" y="9842"/>
                  </a:lnTo>
                </a:path>
                <a:path w="53340" h="132080">
                  <a:moveTo>
                    <a:pt x="22034" y="8699"/>
                  </a:moveTo>
                  <a:lnTo>
                    <a:pt x="24320" y="8699"/>
                  </a:lnTo>
                </a:path>
                <a:path w="53340" h="132080">
                  <a:moveTo>
                    <a:pt x="24320" y="8699"/>
                  </a:moveTo>
                  <a:lnTo>
                    <a:pt x="25463" y="8699"/>
                  </a:lnTo>
                </a:path>
                <a:path w="53340" h="132080">
                  <a:moveTo>
                    <a:pt x="25400" y="54483"/>
                  </a:moveTo>
                  <a:lnTo>
                    <a:pt x="25400" y="55181"/>
                  </a:lnTo>
                </a:path>
                <a:path w="53340" h="132080">
                  <a:moveTo>
                    <a:pt x="25400" y="55181"/>
                  </a:moveTo>
                  <a:lnTo>
                    <a:pt x="25336" y="64706"/>
                  </a:lnTo>
                </a:path>
                <a:path w="53340" h="132080">
                  <a:moveTo>
                    <a:pt x="27876" y="54101"/>
                  </a:moveTo>
                  <a:lnTo>
                    <a:pt x="27940" y="33400"/>
                  </a:lnTo>
                </a:path>
                <a:path w="53340" h="132080">
                  <a:moveTo>
                    <a:pt x="26161" y="80264"/>
                  </a:moveTo>
                  <a:lnTo>
                    <a:pt x="26416" y="80264"/>
                  </a:lnTo>
                </a:path>
                <a:path w="53340" h="132080">
                  <a:moveTo>
                    <a:pt x="28257" y="66929"/>
                  </a:moveTo>
                  <a:lnTo>
                    <a:pt x="27749" y="65976"/>
                  </a:lnTo>
                </a:path>
                <a:path w="53340" h="132080">
                  <a:moveTo>
                    <a:pt x="20383" y="80200"/>
                  </a:moveTo>
                  <a:lnTo>
                    <a:pt x="23685" y="80200"/>
                  </a:lnTo>
                </a:path>
                <a:path w="53340" h="132080">
                  <a:moveTo>
                    <a:pt x="27749" y="65976"/>
                  </a:moveTo>
                  <a:lnTo>
                    <a:pt x="27558" y="655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944857" y="260075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941883" y="2545905"/>
              <a:ext cx="2540" cy="70485"/>
            </a:xfrm>
            <a:custGeom>
              <a:avLst/>
              <a:gdLst/>
              <a:ahLst/>
              <a:cxnLst/>
              <a:rect l="l" t="t" r="r" b="b"/>
              <a:pathLst>
                <a:path w="2540" h="70485">
                  <a:moveTo>
                    <a:pt x="1841" y="0"/>
                  </a:moveTo>
                  <a:lnTo>
                    <a:pt x="1714" y="40830"/>
                  </a:lnTo>
                </a:path>
                <a:path w="2540" h="70485">
                  <a:moveTo>
                    <a:pt x="1714" y="40830"/>
                  </a:moveTo>
                  <a:lnTo>
                    <a:pt x="1714" y="42735"/>
                  </a:lnTo>
                </a:path>
                <a:path w="2540" h="70485">
                  <a:moveTo>
                    <a:pt x="0" y="70357"/>
                  </a:moveTo>
                  <a:lnTo>
                    <a:pt x="380" y="70357"/>
                  </a:lnTo>
                </a:path>
                <a:path w="2540" h="70485">
                  <a:moveTo>
                    <a:pt x="380" y="70357"/>
                  </a:moveTo>
                  <a:lnTo>
                    <a:pt x="2476" y="7042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198171" y="2551938"/>
              <a:ext cx="770255" cy="68580"/>
            </a:xfrm>
            <a:custGeom>
              <a:avLst/>
              <a:gdLst/>
              <a:ahLst/>
              <a:cxnLst/>
              <a:rect l="l" t="t" r="r" b="b"/>
              <a:pathLst>
                <a:path w="770254" h="68580">
                  <a:moveTo>
                    <a:pt x="729361" y="63"/>
                  </a:moveTo>
                  <a:lnTo>
                    <a:pt x="729488" y="66484"/>
                  </a:lnTo>
                </a:path>
                <a:path w="770254" h="68580">
                  <a:moveTo>
                    <a:pt x="725932" y="66484"/>
                  </a:moveTo>
                  <a:lnTo>
                    <a:pt x="725741" y="126"/>
                  </a:lnTo>
                </a:path>
                <a:path w="770254" h="68580">
                  <a:moveTo>
                    <a:pt x="769619" y="0"/>
                  </a:moveTo>
                  <a:lnTo>
                    <a:pt x="769810" y="66357"/>
                  </a:lnTo>
                </a:path>
                <a:path w="770254" h="68580">
                  <a:moveTo>
                    <a:pt x="766254" y="66421"/>
                  </a:moveTo>
                  <a:lnTo>
                    <a:pt x="766063" y="0"/>
                  </a:lnTo>
                </a:path>
                <a:path w="770254" h="68580">
                  <a:moveTo>
                    <a:pt x="3543" y="2095"/>
                  </a:moveTo>
                  <a:lnTo>
                    <a:pt x="3771" y="68516"/>
                  </a:lnTo>
                </a:path>
                <a:path w="770254" h="68580">
                  <a:moveTo>
                    <a:pt x="171" y="68516"/>
                  </a:moveTo>
                  <a:lnTo>
                    <a:pt x="0" y="20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942518" y="2510409"/>
              <a:ext cx="5080" cy="158115"/>
            </a:xfrm>
            <a:custGeom>
              <a:avLst/>
              <a:gdLst/>
              <a:ahLst/>
              <a:cxnLst/>
              <a:rect l="l" t="t" r="r" b="b"/>
              <a:pathLst>
                <a:path w="5079" h="158114">
                  <a:moveTo>
                    <a:pt x="3683" y="0"/>
                  </a:moveTo>
                  <a:lnTo>
                    <a:pt x="3428" y="34353"/>
                  </a:lnTo>
                </a:path>
                <a:path w="5079" h="158114">
                  <a:moveTo>
                    <a:pt x="1206" y="34353"/>
                  </a:moveTo>
                  <a:lnTo>
                    <a:pt x="1397" y="0"/>
                  </a:lnTo>
                </a:path>
                <a:path w="5079" h="158114">
                  <a:moveTo>
                    <a:pt x="635" y="128524"/>
                  </a:moveTo>
                  <a:lnTo>
                    <a:pt x="762" y="105854"/>
                  </a:lnTo>
                </a:path>
                <a:path w="5079" h="158114">
                  <a:moveTo>
                    <a:pt x="508" y="157543"/>
                  </a:moveTo>
                  <a:lnTo>
                    <a:pt x="635" y="129159"/>
                  </a:lnTo>
                </a:path>
                <a:path w="5079" h="158114">
                  <a:moveTo>
                    <a:pt x="2921" y="129540"/>
                  </a:moveTo>
                  <a:lnTo>
                    <a:pt x="2730" y="157543"/>
                  </a:lnTo>
                </a:path>
                <a:path w="5079" h="158114">
                  <a:moveTo>
                    <a:pt x="3048" y="105918"/>
                  </a:moveTo>
                  <a:lnTo>
                    <a:pt x="2921" y="129540"/>
                  </a:lnTo>
                </a:path>
                <a:path w="5079" h="158114">
                  <a:moveTo>
                    <a:pt x="0" y="34353"/>
                  </a:moveTo>
                  <a:lnTo>
                    <a:pt x="0" y="26924"/>
                  </a:lnTo>
                </a:path>
                <a:path w="5079" h="158114">
                  <a:moveTo>
                    <a:pt x="4699" y="26924"/>
                  </a:moveTo>
                  <a:lnTo>
                    <a:pt x="4699" y="3435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238481" y="2553462"/>
              <a:ext cx="44450" cy="67310"/>
            </a:xfrm>
            <a:custGeom>
              <a:avLst/>
              <a:gdLst/>
              <a:ahLst/>
              <a:cxnLst/>
              <a:rect l="l" t="t" r="r" b="b"/>
              <a:pathLst>
                <a:path w="44450" h="67310">
                  <a:moveTo>
                    <a:pt x="43503" y="67183"/>
                  </a:moveTo>
                  <a:lnTo>
                    <a:pt x="41071" y="67183"/>
                  </a:lnTo>
                </a:path>
                <a:path w="44450" h="67310">
                  <a:moveTo>
                    <a:pt x="43307" y="0"/>
                  </a:moveTo>
                  <a:lnTo>
                    <a:pt x="40900" y="0"/>
                  </a:lnTo>
                </a:path>
                <a:path w="44450" h="67310">
                  <a:moveTo>
                    <a:pt x="40328" y="381"/>
                  </a:moveTo>
                  <a:lnTo>
                    <a:pt x="40900" y="0"/>
                  </a:lnTo>
                </a:path>
                <a:path w="44450" h="67310">
                  <a:moveTo>
                    <a:pt x="43307" y="0"/>
                  </a:moveTo>
                  <a:lnTo>
                    <a:pt x="43878" y="381"/>
                  </a:lnTo>
                </a:path>
                <a:path w="44450" h="67310">
                  <a:moveTo>
                    <a:pt x="41071" y="67183"/>
                  </a:moveTo>
                  <a:lnTo>
                    <a:pt x="40500" y="66801"/>
                  </a:lnTo>
                </a:path>
                <a:path w="44450" h="67310">
                  <a:moveTo>
                    <a:pt x="44100" y="66801"/>
                  </a:moveTo>
                  <a:lnTo>
                    <a:pt x="43503" y="67183"/>
                  </a:lnTo>
                </a:path>
                <a:path w="44450" h="67310">
                  <a:moveTo>
                    <a:pt x="3175" y="67310"/>
                  </a:moveTo>
                  <a:lnTo>
                    <a:pt x="768" y="67310"/>
                  </a:lnTo>
                </a:path>
                <a:path w="44450" h="67310">
                  <a:moveTo>
                    <a:pt x="2997" y="126"/>
                  </a:moveTo>
                  <a:lnTo>
                    <a:pt x="590" y="126"/>
                  </a:lnTo>
                </a:path>
                <a:path w="44450" h="67310">
                  <a:moveTo>
                    <a:pt x="0" y="508"/>
                  </a:moveTo>
                  <a:lnTo>
                    <a:pt x="590" y="126"/>
                  </a:lnTo>
                </a:path>
                <a:path w="44450" h="67310">
                  <a:moveTo>
                    <a:pt x="2997" y="126"/>
                  </a:moveTo>
                  <a:lnTo>
                    <a:pt x="3568" y="444"/>
                  </a:lnTo>
                </a:path>
                <a:path w="44450" h="67310">
                  <a:moveTo>
                    <a:pt x="768" y="67310"/>
                  </a:moveTo>
                  <a:lnTo>
                    <a:pt x="196" y="66929"/>
                  </a:lnTo>
                </a:path>
                <a:path w="44450" h="67310">
                  <a:moveTo>
                    <a:pt x="3790" y="66865"/>
                  </a:moveTo>
                  <a:lnTo>
                    <a:pt x="3175" y="6731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234880" y="2512314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39" h="158114">
                  <a:moveTo>
                    <a:pt x="24409" y="79819"/>
                  </a:moveTo>
                  <a:lnTo>
                    <a:pt x="24409" y="79883"/>
                  </a:lnTo>
                </a:path>
                <a:path w="53339" h="158114">
                  <a:moveTo>
                    <a:pt x="33191" y="105854"/>
                  </a:moveTo>
                  <a:lnTo>
                    <a:pt x="34626" y="105029"/>
                  </a:lnTo>
                </a:path>
                <a:path w="53339" h="158114">
                  <a:moveTo>
                    <a:pt x="34626" y="105029"/>
                  </a:moveTo>
                  <a:lnTo>
                    <a:pt x="34753" y="103441"/>
                  </a:lnTo>
                </a:path>
                <a:path w="53339" h="158114">
                  <a:moveTo>
                    <a:pt x="26022" y="90932"/>
                  </a:moveTo>
                  <a:lnTo>
                    <a:pt x="27609" y="90043"/>
                  </a:lnTo>
                </a:path>
                <a:path w="53339" h="158114">
                  <a:moveTo>
                    <a:pt x="20065" y="105156"/>
                  </a:moveTo>
                  <a:lnTo>
                    <a:pt x="19945" y="103505"/>
                  </a:lnTo>
                </a:path>
                <a:path w="53339" h="158114">
                  <a:moveTo>
                    <a:pt x="21507" y="105981"/>
                  </a:moveTo>
                  <a:lnTo>
                    <a:pt x="20065" y="105156"/>
                  </a:lnTo>
                </a:path>
                <a:path w="53339" h="158114">
                  <a:moveTo>
                    <a:pt x="29317" y="80835"/>
                  </a:moveTo>
                  <a:lnTo>
                    <a:pt x="29419" y="91630"/>
                  </a:lnTo>
                </a:path>
                <a:path w="53339" h="158114">
                  <a:moveTo>
                    <a:pt x="27285" y="0"/>
                  </a:moveTo>
                  <a:lnTo>
                    <a:pt x="25031" y="0"/>
                  </a:lnTo>
                </a:path>
                <a:path w="53339" h="158114">
                  <a:moveTo>
                    <a:pt x="29044" y="157480"/>
                  </a:moveTo>
                  <a:lnTo>
                    <a:pt x="26790" y="157543"/>
                  </a:lnTo>
                </a:path>
                <a:path w="53339" h="158114">
                  <a:moveTo>
                    <a:pt x="34156" y="76263"/>
                  </a:moveTo>
                  <a:lnTo>
                    <a:pt x="28003" y="76263"/>
                  </a:lnTo>
                </a:path>
                <a:path w="53339" h="158114">
                  <a:moveTo>
                    <a:pt x="34207" y="80772"/>
                  </a:moveTo>
                  <a:lnTo>
                    <a:pt x="34156" y="76263"/>
                  </a:lnTo>
                </a:path>
                <a:path w="53339" h="158114">
                  <a:moveTo>
                    <a:pt x="18256" y="79819"/>
                  </a:moveTo>
                  <a:lnTo>
                    <a:pt x="25571" y="79756"/>
                  </a:lnTo>
                </a:path>
                <a:path w="53339" h="158114">
                  <a:moveTo>
                    <a:pt x="18332" y="84391"/>
                  </a:moveTo>
                  <a:lnTo>
                    <a:pt x="18256" y="79819"/>
                  </a:lnTo>
                </a:path>
                <a:path w="53339" h="158114">
                  <a:moveTo>
                    <a:pt x="24460" y="84328"/>
                  </a:moveTo>
                  <a:lnTo>
                    <a:pt x="18332" y="84391"/>
                  </a:lnTo>
                </a:path>
                <a:path w="53339" h="158114">
                  <a:moveTo>
                    <a:pt x="22028" y="35560"/>
                  </a:moveTo>
                  <a:lnTo>
                    <a:pt x="7664" y="33528"/>
                  </a:lnTo>
                </a:path>
                <a:path w="53339" h="158114">
                  <a:moveTo>
                    <a:pt x="6870" y="33718"/>
                  </a:moveTo>
                  <a:lnTo>
                    <a:pt x="7664" y="33528"/>
                  </a:lnTo>
                </a:path>
                <a:path w="53339" h="158114">
                  <a:moveTo>
                    <a:pt x="6597" y="32512"/>
                  </a:moveTo>
                  <a:lnTo>
                    <a:pt x="7391" y="32321"/>
                  </a:lnTo>
                </a:path>
                <a:path w="53339" h="158114">
                  <a:moveTo>
                    <a:pt x="0" y="37401"/>
                  </a:moveTo>
                  <a:lnTo>
                    <a:pt x="126" y="36957"/>
                  </a:lnTo>
                </a:path>
                <a:path w="53339" h="158114">
                  <a:moveTo>
                    <a:pt x="6870" y="33718"/>
                  </a:moveTo>
                  <a:lnTo>
                    <a:pt x="717" y="37909"/>
                  </a:lnTo>
                </a:path>
                <a:path w="53339" h="158114">
                  <a:moveTo>
                    <a:pt x="6597" y="32512"/>
                  </a:moveTo>
                  <a:lnTo>
                    <a:pt x="126" y="36957"/>
                  </a:lnTo>
                </a:path>
                <a:path w="53339" h="158114">
                  <a:moveTo>
                    <a:pt x="22028" y="34417"/>
                  </a:moveTo>
                  <a:lnTo>
                    <a:pt x="7391" y="32321"/>
                  </a:lnTo>
                </a:path>
                <a:path w="53339" h="158114">
                  <a:moveTo>
                    <a:pt x="247" y="37782"/>
                  </a:moveTo>
                  <a:lnTo>
                    <a:pt x="717" y="37909"/>
                  </a:lnTo>
                </a:path>
                <a:path w="53339" h="158114">
                  <a:moveTo>
                    <a:pt x="0" y="37401"/>
                  </a:moveTo>
                  <a:lnTo>
                    <a:pt x="247" y="37782"/>
                  </a:lnTo>
                </a:path>
                <a:path w="53339" h="158114">
                  <a:moveTo>
                    <a:pt x="31153" y="35496"/>
                  </a:moveTo>
                  <a:lnTo>
                    <a:pt x="45465" y="33083"/>
                  </a:lnTo>
                </a:path>
                <a:path w="53339" h="158114">
                  <a:moveTo>
                    <a:pt x="46310" y="33274"/>
                  </a:moveTo>
                  <a:lnTo>
                    <a:pt x="45465" y="33083"/>
                  </a:lnTo>
                </a:path>
                <a:path w="53339" h="158114">
                  <a:moveTo>
                    <a:pt x="31153" y="34353"/>
                  </a:moveTo>
                  <a:lnTo>
                    <a:pt x="45713" y="31877"/>
                  </a:lnTo>
                </a:path>
                <a:path w="53339" h="158114">
                  <a:moveTo>
                    <a:pt x="46558" y="32067"/>
                  </a:moveTo>
                  <a:lnTo>
                    <a:pt x="53130" y="36322"/>
                  </a:lnTo>
                </a:path>
                <a:path w="53339" h="158114">
                  <a:moveTo>
                    <a:pt x="53257" y="36830"/>
                  </a:moveTo>
                  <a:lnTo>
                    <a:pt x="53009" y="37211"/>
                  </a:lnTo>
                </a:path>
                <a:path w="53339" h="158114">
                  <a:moveTo>
                    <a:pt x="53009" y="37211"/>
                  </a:moveTo>
                  <a:lnTo>
                    <a:pt x="52539" y="37274"/>
                  </a:lnTo>
                </a:path>
                <a:path w="53339" h="158114">
                  <a:moveTo>
                    <a:pt x="53257" y="36830"/>
                  </a:moveTo>
                  <a:lnTo>
                    <a:pt x="53130" y="36322"/>
                  </a:lnTo>
                </a:path>
                <a:path w="53339" h="158114">
                  <a:moveTo>
                    <a:pt x="46558" y="32067"/>
                  </a:moveTo>
                  <a:lnTo>
                    <a:pt x="45713" y="31877"/>
                  </a:lnTo>
                </a:path>
                <a:path w="53339" h="158114">
                  <a:moveTo>
                    <a:pt x="46310" y="33274"/>
                  </a:moveTo>
                  <a:lnTo>
                    <a:pt x="52539" y="37274"/>
                  </a:lnTo>
                </a:path>
                <a:path w="53339" h="158114">
                  <a:moveTo>
                    <a:pt x="28771" y="26860"/>
                  </a:moveTo>
                  <a:lnTo>
                    <a:pt x="27584" y="26924"/>
                  </a:lnTo>
                </a:path>
                <a:path w="53339" h="158114">
                  <a:moveTo>
                    <a:pt x="25298" y="26924"/>
                  </a:moveTo>
                  <a:lnTo>
                    <a:pt x="24085" y="26924"/>
                  </a:lnTo>
                </a:path>
                <a:path w="53339" h="158114">
                  <a:moveTo>
                    <a:pt x="24631" y="129159"/>
                  </a:moveTo>
                  <a:lnTo>
                    <a:pt x="24631" y="105918"/>
                  </a:lnTo>
                </a:path>
                <a:path w="53339" h="158114">
                  <a:moveTo>
                    <a:pt x="25031" y="129921"/>
                  </a:moveTo>
                  <a:lnTo>
                    <a:pt x="24631" y="129159"/>
                  </a:lnTo>
                </a:path>
                <a:path w="53339" h="158114">
                  <a:moveTo>
                    <a:pt x="26466" y="129540"/>
                  </a:moveTo>
                  <a:lnTo>
                    <a:pt x="25031" y="129921"/>
                  </a:lnTo>
                </a:path>
                <a:path w="53339" h="158114">
                  <a:moveTo>
                    <a:pt x="30460" y="128714"/>
                  </a:moveTo>
                  <a:lnTo>
                    <a:pt x="29914" y="105854"/>
                  </a:lnTo>
                </a:path>
                <a:path w="53339" h="158114">
                  <a:moveTo>
                    <a:pt x="30060" y="129476"/>
                  </a:moveTo>
                  <a:lnTo>
                    <a:pt x="30460" y="128714"/>
                  </a:lnTo>
                </a:path>
                <a:path w="53339" h="158114">
                  <a:moveTo>
                    <a:pt x="28727" y="129159"/>
                  </a:moveTo>
                  <a:lnTo>
                    <a:pt x="30060" y="129476"/>
                  </a:lnTo>
                </a:path>
                <a:path w="53339" h="158114">
                  <a:moveTo>
                    <a:pt x="24409" y="79756"/>
                  </a:moveTo>
                  <a:lnTo>
                    <a:pt x="24460" y="84328"/>
                  </a:lnTo>
                </a:path>
                <a:path w="53339" h="158114">
                  <a:moveTo>
                    <a:pt x="24460" y="84328"/>
                  </a:moveTo>
                  <a:lnTo>
                    <a:pt x="24555" y="93980"/>
                  </a:lnTo>
                </a:path>
                <a:path w="53339" h="158114">
                  <a:moveTo>
                    <a:pt x="24631" y="105918"/>
                  </a:moveTo>
                  <a:lnTo>
                    <a:pt x="21507" y="105981"/>
                  </a:lnTo>
                </a:path>
                <a:path w="53339" h="158114">
                  <a:moveTo>
                    <a:pt x="29121" y="90995"/>
                  </a:moveTo>
                  <a:lnTo>
                    <a:pt x="29317" y="91376"/>
                  </a:lnTo>
                </a:path>
                <a:path w="53339" h="158114">
                  <a:moveTo>
                    <a:pt x="27609" y="90043"/>
                  </a:moveTo>
                  <a:lnTo>
                    <a:pt x="28155" y="90360"/>
                  </a:lnTo>
                </a:path>
                <a:path w="53339" h="158114">
                  <a:moveTo>
                    <a:pt x="28054" y="80835"/>
                  </a:moveTo>
                  <a:lnTo>
                    <a:pt x="28206" y="80835"/>
                  </a:lnTo>
                </a:path>
                <a:path w="53339" h="158114">
                  <a:moveTo>
                    <a:pt x="22028" y="35560"/>
                  </a:moveTo>
                  <a:lnTo>
                    <a:pt x="25203" y="35496"/>
                  </a:lnTo>
                </a:path>
                <a:path w="53339" h="158114">
                  <a:moveTo>
                    <a:pt x="22028" y="34417"/>
                  </a:moveTo>
                  <a:lnTo>
                    <a:pt x="24161" y="34417"/>
                  </a:lnTo>
                </a:path>
                <a:path w="53339" h="158114">
                  <a:moveTo>
                    <a:pt x="27679" y="34353"/>
                  </a:moveTo>
                  <a:lnTo>
                    <a:pt x="26568" y="34353"/>
                  </a:lnTo>
                </a:path>
                <a:path w="53339" h="158114">
                  <a:moveTo>
                    <a:pt x="25050" y="105918"/>
                  </a:moveTo>
                  <a:lnTo>
                    <a:pt x="24631" y="105918"/>
                  </a:lnTo>
                </a:path>
                <a:path w="53339" h="158114">
                  <a:moveTo>
                    <a:pt x="29641" y="92075"/>
                  </a:moveTo>
                  <a:lnTo>
                    <a:pt x="34753" y="103441"/>
                  </a:lnTo>
                </a:path>
                <a:path w="53339" h="158114">
                  <a:moveTo>
                    <a:pt x="28155" y="90360"/>
                  </a:moveTo>
                  <a:lnTo>
                    <a:pt x="28301" y="90487"/>
                  </a:lnTo>
                </a:path>
                <a:path w="53339" h="158114">
                  <a:moveTo>
                    <a:pt x="28301" y="90487"/>
                  </a:moveTo>
                  <a:lnTo>
                    <a:pt x="29121" y="90995"/>
                  </a:lnTo>
                </a:path>
                <a:path w="53339" h="158114">
                  <a:moveTo>
                    <a:pt x="19945" y="103505"/>
                  </a:moveTo>
                  <a:lnTo>
                    <a:pt x="24555" y="93980"/>
                  </a:lnTo>
                </a:path>
                <a:path w="53339" h="158114">
                  <a:moveTo>
                    <a:pt x="25050" y="93027"/>
                  </a:moveTo>
                  <a:lnTo>
                    <a:pt x="25253" y="92583"/>
                  </a:lnTo>
                </a:path>
                <a:path w="53339" h="158114">
                  <a:moveTo>
                    <a:pt x="28727" y="128524"/>
                  </a:moveTo>
                  <a:lnTo>
                    <a:pt x="28727" y="129159"/>
                  </a:lnTo>
                </a:path>
                <a:path w="53339" h="158114">
                  <a:moveTo>
                    <a:pt x="28206" y="80835"/>
                  </a:moveTo>
                  <a:lnTo>
                    <a:pt x="29317" y="80835"/>
                  </a:lnTo>
                </a:path>
                <a:path w="53339" h="158114">
                  <a:moveTo>
                    <a:pt x="29317" y="80835"/>
                  </a:moveTo>
                  <a:lnTo>
                    <a:pt x="34207" y="80772"/>
                  </a:lnTo>
                </a:path>
                <a:path w="53339" h="158114">
                  <a:moveTo>
                    <a:pt x="24161" y="34417"/>
                  </a:moveTo>
                  <a:lnTo>
                    <a:pt x="25298" y="34353"/>
                  </a:lnTo>
                </a:path>
                <a:path w="53339" h="158114">
                  <a:moveTo>
                    <a:pt x="27730" y="34353"/>
                  </a:moveTo>
                  <a:lnTo>
                    <a:pt x="27679" y="34353"/>
                  </a:lnTo>
                </a:path>
                <a:path w="53339" h="158114">
                  <a:moveTo>
                    <a:pt x="28054" y="78232"/>
                  </a:moveTo>
                  <a:lnTo>
                    <a:pt x="28054" y="80137"/>
                  </a:lnTo>
                </a:path>
                <a:path w="53339" h="158114">
                  <a:moveTo>
                    <a:pt x="25374" y="59118"/>
                  </a:moveTo>
                  <a:lnTo>
                    <a:pt x="25203" y="35496"/>
                  </a:lnTo>
                </a:path>
                <a:path w="53339" h="158114">
                  <a:moveTo>
                    <a:pt x="27139" y="105918"/>
                  </a:moveTo>
                  <a:lnTo>
                    <a:pt x="25050" y="105918"/>
                  </a:lnTo>
                </a:path>
                <a:path w="53339" h="158114">
                  <a:moveTo>
                    <a:pt x="29317" y="91376"/>
                  </a:moveTo>
                  <a:lnTo>
                    <a:pt x="29444" y="91694"/>
                  </a:lnTo>
                </a:path>
                <a:path w="53339" h="158114">
                  <a:moveTo>
                    <a:pt x="29444" y="91694"/>
                  </a:moveTo>
                  <a:lnTo>
                    <a:pt x="29641" y="92075"/>
                  </a:lnTo>
                </a:path>
                <a:path w="53339" h="158114">
                  <a:moveTo>
                    <a:pt x="24555" y="93980"/>
                  </a:moveTo>
                  <a:lnTo>
                    <a:pt x="24631" y="93853"/>
                  </a:lnTo>
                </a:path>
                <a:path w="53339" h="158114">
                  <a:moveTo>
                    <a:pt x="24631" y="93853"/>
                  </a:moveTo>
                  <a:lnTo>
                    <a:pt x="25050" y="93027"/>
                  </a:lnTo>
                </a:path>
                <a:path w="53339" h="158114">
                  <a:moveTo>
                    <a:pt x="25920" y="91249"/>
                  </a:moveTo>
                  <a:lnTo>
                    <a:pt x="26022" y="9093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262708" y="264057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260134" y="2546667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44" y="0"/>
                  </a:moveTo>
                  <a:lnTo>
                    <a:pt x="120" y="0"/>
                  </a:lnTo>
                </a:path>
                <a:path w="8254" h="71755">
                  <a:moveTo>
                    <a:pt x="120" y="0"/>
                  </a:moveTo>
                  <a:lnTo>
                    <a:pt x="1314" y="0"/>
                  </a:lnTo>
                </a:path>
                <a:path w="8254" h="71755">
                  <a:moveTo>
                    <a:pt x="5899" y="1143"/>
                  </a:moveTo>
                  <a:lnTo>
                    <a:pt x="2425" y="1143"/>
                  </a:lnTo>
                </a:path>
                <a:path w="8254" h="71755">
                  <a:moveTo>
                    <a:pt x="5899" y="0"/>
                  </a:moveTo>
                  <a:lnTo>
                    <a:pt x="3619" y="0"/>
                  </a:lnTo>
                </a:path>
                <a:path w="8254" h="71755">
                  <a:moveTo>
                    <a:pt x="3619" y="0"/>
                  </a:moveTo>
                  <a:lnTo>
                    <a:pt x="2476" y="0"/>
                  </a:lnTo>
                </a:path>
                <a:path w="8254" h="71755">
                  <a:moveTo>
                    <a:pt x="2800" y="45783"/>
                  </a:moveTo>
                  <a:lnTo>
                    <a:pt x="2800" y="46481"/>
                  </a:lnTo>
                </a:path>
                <a:path w="8254" h="71755">
                  <a:moveTo>
                    <a:pt x="2800" y="46481"/>
                  </a:moveTo>
                  <a:lnTo>
                    <a:pt x="2901" y="56006"/>
                  </a:lnTo>
                </a:path>
                <a:path w="8254" h="71755">
                  <a:moveTo>
                    <a:pt x="317" y="45402"/>
                  </a:moveTo>
                  <a:lnTo>
                    <a:pt x="120" y="24765"/>
                  </a:lnTo>
                </a:path>
                <a:path w="8254" h="71755">
                  <a:moveTo>
                    <a:pt x="2159" y="71564"/>
                  </a:moveTo>
                  <a:lnTo>
                    <a:pt x="1885" y="71564"/>
                  </a:lnTo>
                </a:path>
                <a:path w="8254" h="71755">
                  <a:moveTo>
                    <a:pt x="0" y="58229"/>
                  </a:moveTo>
                  <a:lnTo>
                    <a:pt x="495" y="57276"/>
                  </a:lnTo>
                </a:path>
                <a:path w="8254" h="71755">
                  <a:moveTo>
                    <a:pt x="7937" y="71500"/>
                  </a:moveTo>
                  <a:lnTo>
                    <a:pt x="4660" y="71500"/>
                  </a:lnTo>
                </a:path>
                <a:path w="8254" h="71755">
                  <a:moveTo>
                    <a:pt x="495" y="57276"/>
                  </a:moveTo>
                  <a:lnTo>
                    <a:pt x="666" y="56896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259901" y="2602663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262293" y="2547810"/>
              <a:ext cx="2540" cy="70485"/>
            </a:xfrm>
            <a:custGeom>
              <a:avLst/>
              <a:gdLst/>
              <a:ahLst/>
              <a:cxnLst/>
              <a:rect l="l" t="t" r="r" b="b"/>
              <a:pathLst>
                <a:path w="2539" h="70485">
                  <a:moveTo>
                    <a:pt x="266" y="0"/>
                  </a:moveTo>
                  <a:lnTo>
                    <a:pt x="590" y="40766"/>
                  </a:lnTo>
                </a:path>
                <a:path w="2539" h="70485">
                  <a:moveTo>
                    <a:pt x="590" y="40766"/>
                  </a:moveTo>
                  <a:lnTo>
                    <a:pt x="641" y="42735"/>
                  </a:lnTo>
                </a:path>
                <a:path w="2539" h="70485">
                  <a:moveTo>
                    <a:pt x="2501" y="70357"/>
                  </a:moveTo>
                  <a:lnTo>
                    <a:pt x="2108" y="70421"/>
                  </a:lnTo>
                </a:path>
                <a:path w="2539" h="70485">
                  <a:moveTo>
                    <a:pt x="2108" y="70421"/>
                  </a:moveTo>
                  <a:lnTo>
                    <a:pt x="0" y="7042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238481" y="2553843"/>
              <a:ext cx="44450" cy="66675"/>
            </a:xfrm>
            <a:custGeom>
              <a:avLst/>
              <a:gdLst/>
              <a:ahLst/>
              <a:cxnLst/>
              <a:rect l="l" t="t" r="r" b="b"/>
              <a:pathLst>
                <a:path w="44450" h="66675">
                  <a:moveTo>
                    <a:pt x="40328" y="0"/>
                  </a:moveTo>
                  <a:lnTo>
                    <a:pt x="40500" y="66420"/>
                  </a:lnTo>
                </a:path>
                <a:path w="44450" h="66675">
                  <a:moveTo>
                    <a:pt x="44100" y="66420"/>
                  </a:moveTo>
                  <a:lnTo>
                    <a:pt x="43878" y="0"/>
                  </a:lnTo>
                </a:path>
                <a:path w="44450" h="66675">
                  <a:moveTo>
                    <a:pt x="0" y="126"/>
                  </a:moveTo>
                  <a:lnTo>
                    <a:pt x="196" y="66548"/>
                  </a:lnTo>
                </a:path>
                <a:path w="44450" h="66675">
                  <a:moveTo>
                    <a:pt x="3790" y="66484"/>
                  </a:moveTo>
                  <a:lnTo>
                    <a:pt x="3568" y="6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258966" y="2512314"/>
              <a:ext cx="5080" cy="158115"/>
            </a:xfrm>
            <a:custGeom>
              <a:avLst/>
              <a:gdLst/>
              <a:ahLst/>
              <a:cxnLst/>
              <a:rect l="l" t="t" r="r" b="b"/>
              <a:pathLst>
                <a:path w="5079" h="158114">
                  <a:moveTo>
                    <a:pt x="946" y="0"/>
                  </a:moveTo>
                  <a:lnTo>
                    <a:pt x="1289" y="34353"/>
                  </a:lnTo>
                </a:path>
                <a:path w="5079" h="158114">
                  <a:moveTo>
                    <a:pt x="3594" y="34353"/>
                  </a:moveTo>
                  <a:lnTo>
                    <a:pt x="3200" y="0"/>
                  </a:lnTo>
                </a:path>
                <a:path w="5079" h="158114">
                  <a:moveTo>
                    <a:pt x="4641" y="128524"/>
                  </a:moveTo>
                  <a:lnTo>
                    <a:pt x="4387" y="105918"/>
                  </a:lnTo>
                </a:path>
                <a:path w="5079" h="158114">
                  <a:moveTo>
                    <a:pt x="4959" y="157480"/>
                  </a:moveTo>
                  <a:lnTo>
                    <a:pt x="4641" y="129159"/>
                  </a:lnTo>
                </a:path>
                <a:path w="5079" h="158114">
                  <a:moveTo>
                    <a:pt x="2381" y="129540"/>
                  </a:moveTo>
                  <a:lnTo>
                    <a:pt x="2705" y="157543"/>
                  </a:lnTo>
                </a:path>
                <a:path w="5079" h="158114">
                  <a:moveTo>
                    <a:pt x="2133" y="105918"/>
                  </a:moveTo>
                  <a:lnTo>
                    <a:pt x="2381" y="129540"/>
                  </a:lnTo>
                </a:path>
                <a:path w="5079" h="158114">
                  <a:moveTo>
                    <a:pt x="4787" y="34353"/>
                  </a:moveTo>
                  <a:lnTo>
                    <a:pt x="4686" y="26860"/>
                  </a:lnTo>
                </a:path>
                <a:path w="5079" h="158114">
                  <a:moveTo>
                    <a:pt x="0" y="26924"/>
                  </a:moveTo>
                  <a:lnTo>
                    <a:pt x="76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319119" y="2552763"/>
              <a:ext cx="205740" cy="67945"/>
            </a:xfrm>
            <a:custGeom>
              <a:avLst/>
              <a:gdLst/>
              <a:ahLst/>
              <a:cxnLst/>
              <a:rect l="l" t="t" r="r" b="b"/>
              <a:pathLst>
                <a:path w="205740" h="67944">
                  <a:moveTo>
                    <a:pt x="43516" y="67627"/>
                  </a:moveTo>
                  <a:lnTo>
                    <a:pt x="41103" y="67691"/>
                  </a:lnTo>
                </a:path>
                <a:path w="205740" h="67944">
                  <a:moveTo>
                    <a:pt x="43326" y="444"/>
                  </a:moveTo>
                  <a:lnTo>
                    <a:pt x="40913" y="444"/>
                  </a:lnTo>
                </a:path>
                <a:path w="205740" h="67944">
                  <a:moveTo>
                    <a:pt x="40341" y="825"/>
                  </a:moveTo>
                  <a:lnTo>
                    <a:pt x="40913" y="444"/>
                  </a:lnTo>
                </a:path>
                <a:path w="205740" h="67944">
                  <a:moveTo>
                    <a:pt x="43326" y="444"/>
                  </a:moveTo>
                  <a:lnTo>
                    <a:pt x="43897" y="825"/>
                  </a:lnTo>
                </a:path>
                <a:path w="205740" h="67944">
                  <a:moveTo>
                    <a:pt x="41103" y="67691"/>
                  </a:moveTo>
                  <a:lnTo>
                    <a:pt x="40532" y="67246"/>
                  </a:lnTo>
                </a:path>
                <a:path w="205740" h="67944">
                  <a:moveTo>
                    <a:pt x="44088" y="67246"/>
                  </a:moveTo>
                  <a:lnTo>
                    <a:pt x="43516" y="67627"/>
                  </a:lnTo>
                </a:path>
                <a:path w="205740" h="67944">
                  <a:moveTo>
                    <a:pt x="3175" y="67754"/>
                  </a:moveTo>
                  <a:lnTo>
                    <a:pt x="768" y="67754"/>
                  </a:lnTo>
                </a:path>
                <a:path w="205740" h="67944">
                  <a:moveTo>
                    <a:pt x="2997" y="571"/>
                  </a:moveTo>
                  <a:lnTo>
                    <a:pt x="590" y="571"/>
                  </a:lnTo>
                </a:path>
                <a:path w="205740" h="67944">
                  <a:moveTo>
                    <a:pt x="0" y="952"/>
                  </a:moveTo>
                  <a:lnTo>
                    <a:pt x="590" y="571"/>
                  </a:lnTo>
                </a:path>
                <a:path w="205740" h="67944">
                  <a:moveTo>
                    <a:pt x="2997" y="571"/>
                  </a:moveTo>
                  <a:lnTo>
                    <a:pt x="3568" y="952"/>
                  </a:lnTo>
                </a:path>
                <a:path w="205740" h="67944">
                  <a:moveTo>
                    <a:pt x="768" y="67754"/>
                  </a:moveTo>
                  <a:lnTo>
                    <a:pt x="196" y="67373"/>
                  </a:lnTo>
                </a:path>
                <a:path w="205740" h="67944">
                  <a:moveTo>
                    <a:pt x="3790" y="67373"/>
                  </a:moveTo>
                  <a:lnTo>
                    <a:pt x="3175" y="67754"/>
                  </a:lnTo>
                </a:path>
                <a:path w="205740" h="67944">
                  <a:moveTo>
                    <a:pt x="40341" y="825"/>
                  </a:moveTo>
                  <a:lnTo>
                    <a:pt x="40532" y="67246"/>
                  </a:lnTo>
                </a:path>
                <a:path w="205740" h="67944">
                  <a:moveTo>
                    <a:pt x="44088" y="67246"/>
                  </a:moveTo>
                  <a:lnTo>
                    <a:pt x="43897" y="825"/>
                  </a:lnTo>
                </a:path>
                <a:path w="205740" h="67944">
                  <a:moveTo>
                    <a:pt x="0" y="952"/>
                  </a:moveTo>
                  <a:lnTo>
                    <a:pt x="196" y="67373"/>
                  </a:lnTo>
                </a:path>
                <a:path w="205740" h="67944">
                  <a:moveTo>
                    <a:pt x="3790" y="67373"/>
                  </a:moveTo>
                  <a:lnTo>
                    <a:pt x="3568" y="952"/>
                  </a:lnTo>
                </a:path>
                <a:path w="205740" h="67944">
                  <a:moveTo>
                    <a:pt x="124161" y="67436"/>
                  </a:moveTo>
                  <a:lnTo>
                    <a:pt x="121685" y="67436"/>
                  </a:lnTo>
                </a:path>
                <a:path w="205740" h="67944">
                  <a:moveTo>
                    <a:pt x="123971" y="253"/>
                  </a:moveTo>
                  <a:lnTo>
                    <a:pt x="121558" y="253"/>
                  </a:lnTo>
                </a:path>
                <a:path w="205740" h="67944">
                  <a:moveTo>
                    <a:pt x="120986" y="634"/>
                  </a:moveTo>
                  <a:lnTo>
                    <a:pt x="121558" y="253"/>
                  </a:lnTo>
                </a:path>
                <a:path w="205740" h="67944">
                  <a:moveTo>
                    <a:pt x="123971" y="253"/>
                  </a:moveTo>
                  <a:lnTo>
                    <a:pt x="124542" y="634"/>
                  </a:lnTo>
                </a:path>
                <a:path w="205740" h="67944">
                  <a:moveTo>
                    <a:pt x="121685" y="67436"/>
                  </a:moveTo>
                  <a:lnTo>
                    <a:pt x="121113" y="67055"/>
                  </a:lnTo>
                </a:path>
                <a:path w="205740" h="67944">
                  <a:moveTo>
                    <a:pt x="124733" y="67055"/>
                  </a:moveTo>
                  <a:lnTo>
                    <a:pt x="124161" y="67436"/>
                  </a:lnTo>
                </a:path>
                <a:path w="205740" h="67944">
                  <a:moveTo>
                    <a:pt x="83839" y="67563"/>
                  </a:moveTo>
                  <a:lnTo>
                    <a:pt x="81426" y="67563"/>
                  </a:lnTo>
                </a:path>
                <a:path w="205740" h="67944">
                  <a:moveTo>
                    <a:pt x="83648" y="380"/>
                  </a:moveTo>
                  <a:lnTo>
                    <a:pt x="81235" y="380"/>
                  </a:lnTo>
                </a:path>
                <a:path w="205740" h="67944">
                  <a:moveTo>
                    <a:pt x="80664" y="761"/>
                  </a:moveTo>
                  <a:lnTo>
                    <a:pt x="81235" y="380"/>
                  </a:lnTo>
                </a:path>
                <a:path w="205740" h="67944">
                  <a:moveTo>
                    <a:pt x="83648" y="380"/>
                  </a:moveTo>
                  <a:lnTo>
                    <a:pt x="84220" y="698"/>
                  </a:lnTo>
                </a:path>
                <a:path w="205740" h="67944">
                  <a:moveTo>
                    <a:pt x="81426" y="67563"/>
                  </a:moveTo>
                  <a:lnTo>
                    <a:pt x="80854" y="67119"/>
                  </a:lnTo>
                </a:path>
                <a:path w="205740" h="67944">
                  <a:moveTo>
                    <a:pt x="84410" y="67119"/>
                  </a:moveTo>
                  <a:lnTo>
                    <a:pt x="83839" y="67563"/>
                  </a:lnTo>
                </a:path>
                <a:path w="205740" h="67944">
                  <a:moveTo>
                    <a:pt x="120986" y="634"/>
                  </a:moveTo>
                  <a:lnTo>
                    <a:pt x="121113" y="67055"/>
                  </a:lnTo>
                </a:path>
                <a:path w="205740" h="67944">
                  <a:moveTo>
                    <a:pt x="124733" y="67055"/>
                  </a:moveTo>
                  <a:lnTo>
                    <a:pt x="124542" y="634"/>
                  </a:lnTo>
                </a:path>
                <a:path w="205740" h="67944">
                  <a:moveTo>
                    <a:pt x="80664" y="761"/>
                  </a:moveTo>
                  <a:lnTo>
                    <a:pt x="80854" y="67119"/>
                  </a:lnTo>
                </a:path>
                <a:path w="205740" h="67944">
                  <a:moveTo>
                    <a:pt x="84410" y="67119"/>
                  </a:moveTo>
                  <a:lnTo>
                    <a:pt x="84220" y="698"/>
                  </a:lnTo>
                </a:path>
                <a:path w="205740" h="67944">
                  <a:moveTo>
                    <a:pt x="204806" y="67182"/>
                  </a:moveTo>
                  <a:lnTo>
                    <a:pt x="202330" y="67246"/>
                  </a:lnTo>
                </a:path>
                <a:path w="205740" h="67944">
                  <a:moveTo>
                    <a:pt x="204616" y="0"/>
                  </a:moveTo>
                  <a:lnTo>
                    <a:pt x="202203" y="0"/>
                  </a:lnTo>
                </a:path>
                <a:path w="205740" h="67944">
                  <a:moveTo>
                    <a:pt x="201631" y="380"/>
                  </a:moveTo>
                  <a:lnTo>
                    <a:pt x="202203" y="0"/>
                  </a:lnTo>
                </a:path>
                <a:path w="205740" h="67944">
                  <a:moveTo>
                    <a:pt x="204616" y="0"/>
                  </a:moveTo>
                  <a:lnTo>
                    <a:pt x="205187" y="380"/>
                  </a:lnTo>
                </a:path>
                <a:path w="205740" h="67944">
                  <a:moveTo>
                    <a:pt x="202330" y="67246"/>
                  </a:moveTo>
                  <a:lnTo>
                    <a:pt x="201758" y="66801"/>
                  </a:lnTo>
                </a:path>
                <a:path w="205740" h="67944">
                  <a:moveTo>
                    <a:pt x="205378" y="66801"/>
                  </a:moveTo>
                  <a:lnTo>
                    <a:pt x="204806" y="67182"/>
                  </a:lnTo>
                </a:path>
                <a:path w="205740" h="67944">
                  <a:moveTo>
                    <a:pt x="164484" y="67309"/>
                  </a:moveTo>
                  <a:lnTo>
                    <a:pt x="162071" y="6730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481000" y="2552890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39" h="0">
                  <a:moveTo>
                    <a:pt x="24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480429" y="25528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380"/>
                  </a:moveTo>
                  <a:lnTo>
                    <a:pt x="5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483413" y="255289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571" y="3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480429" y="2552319"/>
              <a:ext cx="285750" cy="67945"/>
            </a:xfrm>
            <a:custGeom>
              <a:avLst/>
              <a:gdLst/>
              <a:ahLst/>
              <a:cxnLst/>
              <a:rect l="l" t="t" r="r" b="b"/>
              <a:pathLst>
                <a:path w="285750" h="67944">
                  <a:moveTo>
                    <a:pt x="762" y="67754"/>
                  </a:moveTo>
                  <a:lnTo>
                    <a:pt x="190" y="67373"/>
                  </a:lnTo>
                </a:path>
                <a:path w="285750" h="67944">
                  <a:moveTo>
                    <a:pt x="3746" y="67373"/>
                  </a:moveTo>
                  <a:lnTo>
                    <a:pt x="3175" y="67754"/>
                  </a:lnTo>
                </a:path>
                <a:path w="285750" h="67944">
                  <a:moveTo>
                    <a:pt x="40322" y="825"/>
                  </a:moveTo>
                  <a:lnTo>
                    <a:pt x="40449" y="67246"/>
                  </a:lnTo>
                </a:path>
                <a:path w="285750" h="67944">
                  <a:moveTo>
                    <a:pt x="44069" y="67246"/>
                  </a:moveTo>
                  <a:lnTo>
                    <a:pt x="43878" y="825"/>
                  </a:lnTo>
                </a:path>
                <a:path w="285750" h="67944">
                  <a:moveTo>
                    <a:pt x="0" y="952"/>
                  </a:moveTo>
                  <a:lnTo>
                    <a:pt x="190" y="67373"/>
                  </a:lnTo>
                </a:path>
                <a:path w="285750" h="67944">
                  <a:moveTo>
                    <a:pt x="3746" y="67373"/>
                  </a:moveTo>
                  <a:lnTo>
                    <a:pt x="3556" y="952"/>
                  </a:lnTo>
                </a:path>
                <a:path w="285750" h="67944">
                  <a:moveTo>
                    <a:pt x="124142" y="67436"/>
                  </a:moveTo>
                  <a:lnTo>
                    <a:pt x="121666" y="67436"/>
                  </a:lnTo>
                </a:path>
                <a:path w="285750" h="67944">
                  <a:moveTo>
                    <a:pt x="123888" y="253"/>
                  </a:moveTo>
                  <a:lnTo>
                    <a:pt x="121539" y="253"/>
                  </a:lnTo>
                </a:path>
                <a:path w="285750" h="67944">
                  <a:moveTo>
                    <a:pt x="120967" y="634"/>
                  </a:moveTo>
                  <a:lnTo>
                    <a:pt x="121539" y="253"/>
                  </a:lnTo>
                </a:path>
                <a:path w="285750" h="67944">
                  <a:moveTo>
                    <a:pt x="123888" y="253"/>
                  </a:moveTo>
                  <a:lnTo>
                    <a:pt x="124523" y="634"/>
                  </a:lnTo>
                </a:path>
                <a:path w="285750" h="67944">
                  <a:moveTo>
                    <a:pt x="121666" y="67436"/>
                  </a:moveTo>
                  <a:lnTo>
                    <a:pt x="121094" y="67055"/>
                  </a:lnTo>
                </a:path>
                <a:path w="285750" h="67944">
                  <a:moveTo>
                    <a:pt x="124714" y="66992"/>
                  </a:moveTo>
                  <a:lnTo>
                    <a:pt x="124142" y="67436"/>
                  </a:lnTo>
                </a:path>
                <a:path w="285750" h="67944">
                  <a:moveTo>
                    <a:pt x="83756" y="67563"/>
                  </a:moveTo>
                  <a:lnTo>
                    <a:pt x="81406" y="67563"/>
                  </a:lnTo>
                </a:path>
                <a:path w="285750" h="67944">
                  <a:moveTo>
                    <a:pt x="83629" y="317"/>
                  </a:moveTo>
                  <a:lnTo>
                    <a:pt x="81216" y="317"/>
                  </a:lnTo>
                </a:path>
                <a:path w="285750" h="67944">
                  <a:moveTo>
                    <a:pt x="80581" y="761"/>
                  </a:moveTo>
                  <a:lnTo>
                    <a:pt x="81216" y="317"/>
                  </a:lnTo>
                </a:path>
                <a:path w="285750" h="67944">
                  <a:moveTo>
                    <a:pt x="83629" y="317"/>
                  </a:moveTo>
                  <a:lnTo>
                    <a:pt x="84200" y="698"/>
                  </a:lnTo>
                </a:path>
                <a:path w="285750" h="67944">
                  <a:moveTo>
                    <a:pt x="81406" y="67563"/>
                  </a:moveTo>
                  <a:lnTo>
                    <a:pt x="80835" y="67119"/>
                  </a:lnTo>
                </a:path>
                <a:path w="285750" h="67944">
                  <a:moveTo>
                    <a:pt x="84327" y="67119"/>
                  </a:moveTo>
                  <a:lnTo>
                    <a:pt x="83756" y="67563"/>
                  </a:lnTo>
                </a:path>
                <a:path w="285750" h="67944">
                  <a:moveTo>
                    <a:pt x="120967" y="634"/>
                  </a:moveTo>
                  <a:lnTo>
                    <a:pt x="121094" y="67055"/>
                  </a:lnTo>
                </a:path>
                <a:path w="285750" h="67944">
                  <a:moveTo>
                    <a:pt x="124714" y="66992"/>
                  </a:moveTo>
                  <a:lnTo>
                    <a:pt x="124523" y="634"/>
                  </a:lnTo>
                </a:path>
                <a:path w="285750" h="67944">
                  <a:moveTo>
                    <a:pt x="80581" y="761"/>
                  </a:moveTo>
                  <a:lnTo>
                    <a:pt x="80835" y="67119"/>
                  </a:lnTo>
                </a:path>
                <a:path w="285750" h="67944">
                  <a:moveTo>
                    <a:pt x="84327" y="67119"/>
                  </a:moveTo>
                  <a:lnTo>
                    <a:pt x="84200" y="698"/>
                  </a:lnTo>
                </a:path>
                <a:path w="285750" h="67944">
                  <a:moveTo>
                    <a:pt x="204787" y="67182"/>
                  </a:moveTo>
                  <a:lnTo>
                    <a:pt x="202311" y="67182"/>
                  </a:lnTo>
                </a:path>
                <a:path w="285750" h="67944">
                  <a:moveTo>
                    <a:pt x="204533" y="0"/>
                  </a:moveTo>
                  <a:lnTo>
                    <a:pt x="202184" y="0"/>
                  </a:lnTo>
                </a:path>
                <a:path w="285750" h="67944">
                  <a:moveTo>
                    <a:pt x="201612" y="380"/>
                  </a:moveTo>
                  <a:lnTo>
                    <a:pt x="202184" y="0"/>
                  </a:lnTo>
                </a:path>
                <a:path w="285750" h="67944">
                  <a:moveTo>
                    <a:pt x="204533" y="0"/>
                  </a:moveTo>
                  <a:lnTo>
                    <a:pt x="205168" y="380"/>
                  </a:lnTo>
                </a:path>
                <a:path w="285750" h="67944">
                  <a:moveTo>
                    <a:pt x="202311" y="67182"/>
                  </a:moveTo>
                  <a:lnTo>
                    <a:pt x="201739" y="66801"/>
                  </a:lnTo>
                </a:path>
                <a:path w="285750" h="67944">
                  <a:moveTo>
                    <a:pt x="205359" y="66801"/>
                  </a:moveTo>
                  <a:lnTo>
                    <a:pt x="204787" y="67182"/>
                  </a:lnTo>
                </a:path>
                <a:path w="285750" h="67944">
                  <a:moveTo>
                    <a:pt x="164401" y="67309"/>
                  </a:moveTo>
                  <a:lnTo>
                    <a:pt x="161988" y="67309"/>
                  </a:lnTo>
                </a:path>
                <a:path w="285750" h="67944">
                  <a:moveTo>
                    <a:pt x="164274" y="126"/>
                  </a:moveTo>
                  <a:lnTo>
                    <a:pt x="161861" y="126"/>
                  </a:lnTo>
                </a:path>
                <a:path w="285750" h="67944">
                  <a:moveTo>
                    <a:pt x="161226" y="507"/>
                  </a:moveTo>
                  <a:lnTo>
                    <a:pt x="161861" y="126"/>
                  </a:lnTo>
                </a:path>
                <a:path w="285750" h="67944">
                  <a:moveTo>
                    <a:pt x="164274" y="126"/>
                  </a:moveTo>
                  <a:lnTo>
                    <a:pt x="164846" y="507"/>
                  </a:lnTo>
                </a:path>
                <a:path w="285750" h="67944">
                  <a:moveTo>
                    <a:pt x="161988" y="67309"/>
                  </a:moveTo>
                  <a:lnTo>
                    <a:pt x="161417" y="66928"/>
                  </a:lnTo>
                </a:path>
                <a:path w="285750" h="67944">
                  <a:moveTo>
                    <a:pt x="164973" y="66928"/>
                  </a:moveTo>
                  <a:lnTo>
                    <a:pt x="164401" y="67309"/>
                  </a:lnTo>
                </a:path>
                <a:path w="285750" h="67944">
                  <a:moveTo>
                    <a:pt x="201612" y="380"/>
                  </a:moveTo>
                  <a:lnTo>
                    <a:pt x="201739" y="66801"/>
                  </a:lnTo>
                </a:path>
                <a:path w="285750" h="67944">
                  <a:moveTo>
                    <a:pt x="205359" y="66801"/>
                  </a:moveTo>
                  <a:lnTo>
                    <a:pt x="205168" y="380"/>
                  </a:lnTo>
                </a:path>
                <a:path w="285750" h="67944">
                  <a:moveTo>
                    <a:pt x="161226" y="507"/>
                  </a:moveTo>
                  <a:lnTo>
                    <a:pt x="161417" y="66928"/>
                  </a:lnTo>
                </a:path>
                <a:path w="285750" h="67944">
                  <a:moveTo>
                    <a:pt x="164973" y="66928"/>
                  </a:moveTo>
                  <a:lnTo>
                    <a:pt x="164846" y="507"/>
                  </a:lnTo>
                </a:path>
                <a:path w="285750" h="67944">
                  <a:moveTo>
                    <a:pt x="285369" y="66992"/>
                  </a:moveTo>
                  <a:lnTo>
                    <a:pt x="282955" y="6699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763194" y="2552065"/>
              <a:ext cx="2540" cy="0"/>
            </a:xfrm>
            <a:custGeom>
              <a:avLst/>
              <a:gdLst/>
              <a:ahLst/>
              <a:cxnLst/>
              <a:rect l="l" t="t" r="r" b="b"/>
              <a:pathLst>
                <a:path w="2540" h="0">
                  <a:moveTo>
                    <a:pt x="24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762622" y="25520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0" y="444"/>
                  </a:moveTo>
                  <a:lnTo>
                    <a:pt x="57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765607" y="255206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0" y="0"/>
                  </a:moveTo>
                  <a:lnTo>
                    <a:pt x="634" y="44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722300" y="2548509"/>
              <a:ext cx="1333500" cy="71120"/>
            </a:xfrm>
            <a:custGeom>
              <a:avLst/>
              <a:gdLst/>
              <a:ahLst/>
              <a:cxnLst/>
              <a:rect l="l" t="t" r="r" b="b"/>
              <a:pathLst>
                <a:path w="1333500" h="71119">
                  <a:moveTo>
                    <a:pt x="41084" y="70802"/>
                  </a:moveTo>
                  <a:lnTo>
                    <a:pt x="40512" y="70421"/>
                  </a:lnTo>
                </a:path>
                <a:path w="1333500" h="71119">
                  <a:moveTo>
                    <a:pt x="44068" y="70358"/>
                  </a:moveTo>
                  <a:lnTo>
                    <a:pt x="43497" y="70802"/>
                  </a:lnTo>
                </a:path>
                <a:path w="1333500" h="71119">
                  <a:moveTo>
                    <a:pt x="3175" y="70866"/>
                  </a:moveTo>
                  <a:lnTo>
                    <a:pt x="761" y="70929"/>
                  </a:lnTo>
                </a:path>
                <a:path w="1333500" h="71119">
                  <a:moveTo>
                    <a:pt x="3047" y="3683"/>
                  </a:moveTo>
                  <a:lnTo>
                    <a:pt x="634" y="3683"/>
                  </a:lnTo>
                </a:path>
                <a:path w="1333500" h="71119">
                  <a:moveTo>
                    <a:pt x="0" y="4064"/>
                  </a:moveTo>
                  <a:lnTo>
                    <a:pt x="634" y="3683"/>
                  </a:lnTo>
                </a:path>
                <a:path w="1333500" h="71119">
                  <a:moveTo>
                    <a:pt x="3047" y="3683"/>
                  </a:moveTo>
                  <a:lnTo>
                    <a:pt x="3619" y="4064"/>
                  </a:lnTo>
                </a:path>
                <a:path w="1333500" h="71119">
                  <a:moveTo>
                    <a:pt x="761" y="70929"/>
                  </a:moveTo>
                  <a:lnTo>
                    <a:pt x="190" y="70485"/>
                  </a:lnTo>
                </a:path>
                <a:path w="1333500" h="71119">
                  <a:moveTo>
                    <a:pt x="3746" y="70485"/>
                  </a:moveTo>
                  <a:lnTo>
                    <a:pt x="3175" y="70866"/>
                  </a:lnTo>
                </a:path>
                <a:path w="1333500" h="71119">
                  <a:moveTo>
                    <a:pt x="40322" y="4000"/>
                  </a:moveTo>
                  <a:lnTo>
                    <a:pt x="40512" y="70421"/>
                  </a:lnTo>
                </a:path>
                <a:path w="1333500" h="71119">
                  <a:moveTo>
                    <a:pt x="44068" y="70358"/>
                  </a:moveTo>
                  <a:lnTo>
                    <a:pt x="43941" y="4000"/>
                  </a:lnTo>
                </a:path>
                <a:path w="1333500" h="71119">
                  <a:moveTo>
                    <a:pt x="0" y="4064"/>
                  </a:moveTo>
                  <a:lnTo>
                    <a:pt x="190" y="70485"/>
                  </a:lnTo>
                </a:path>
                <a:path w="1333500" h="71119">
                  <a:moveTo>
                    <a:pt x="3746" y="70485"/>
                  </a:moveTo>
                  <a:lnTo>
                    <a:pt x="3619" y="4064"/>
                  </a:lnTo>
                </a:path>
                <a:path w="1333500" h="71119">
                  <a:moveTo>
                    <a:pt x="124142" y="70548"/>
                  </a:moveTo>
                  <a:lnTo>
                    <a:pt x="121729" y="70548"/>
                  </a:lnTo>
                </a:path>
                <a:path w="1333500" h="71119">
                  <a:moveTo>
                    <a:pt x="123951" y="3365"/>
                  </a:moveTo>
                  <a:lnTo>
                    <a:pt x="121538" y="3365"/>
                  </a:lnTo>
                </a:path>
                <a:path w="1333500" h="71119">
                  <a:moveTo>
                    <a:pt x="120967" y="3746"/>
                  </a:moveTo>
                  <a:lnTo>
                    <a:pt x="121538" y="3365"/>
                  </a:lnTo>
                </a:path>
                <a:path w="1333500" h="71119">
                  <a:moveTo>
                    <a:pt x="123951" y="3365"/>
                  </a:moveTo>
                  <a:lnTo>
                    <a:pt x="124586" y="3746"/>
                  </a:lnTo>
                </a:path>
                <a:path w="1333500" h="71119">
                  <a:moveTo>
                    <a:pt x="121729" y="70548"/>
                  </a:moveTo>
                  <a:lnTo>
                    <a:pt x="121157" y="70167"/>
                  </a:lnTo>
                </a:path>
                <a:path w="1333500" h="71119">
                  <a:moveTo>
                    <a:pt x="124713" y="70167"/>
                  </a:moveTo>
                  <a:lnTo>
                    <a:pt x="124142" y="70548"/>
                  </a:lnTo>
                </a:path>
                <a:path w="1333500" h="71119">
                  <a:moveTo>
                    <a:pt x="83819" y="70675"/>
                  </a:moveTo>
                  <a:lnTo>
                    <a:pt x="81406" y="70675"/>
                  </a:lnTo>
                </a:path>
                <a:path w="1333500" h="71119">
                  <a:moveTo>
                    <a:pt x="83629" y="3492"/>
                  </a:moveTo>
                  <a:lnTo>
                    <a:pt x="81279" y="3492"/>
                  </a:lnTo>
                </a:path>
                <a:path w="1333500" h="71119">
                  <a:moveTo>
                    <a:pt x="80644" y="3873"/>
                  </a:moveTo>
                  <a:lnTo>
                    <a:pt x="81279" y="3492"/>
                  </a:lnTo>
                </a:path>
                <a:path w="1333500" h="71119">
                  <a:moveTo>
                    <a:pt x="83629" y="3492"/>
                  </a:moveTo>
                  <a:lnTo>
                    <a:pt x="84200" y="3873"/>
                  </a:lnTo>
                </a:path>
                <a:path w="1333500" h="71119">
                  <a:moveTo>
                    <a:pt x="81406" y="70675"/>
                  </a:moveTo>
                  <a:lnTo>
                    <a:pt x="80835" y="70294"/>
                  </a:lnTo>
                </a:path>
                <a:path w="1333500" h="71119">
                  <a:moveTo>
                    <a:pt x="84391" y="70294"/>
                  </a:moveTo>
                  <a:lnTo>
                    <a:pt x="83819" y="70675"/>
                  </a:lnTo>
                </a:path>
                <a:path w="1333500" h="71119">
                  <a:moveTo>
                    <a:pt x="120967" y="3746"/>
                  </a:moveTo>
                  <a:lnTo>
                    <a:pt x="121157" y="70167"/>
                  </a:lnTo>
                </a:path>
                <a:path w="1333500" h="71119">
                  <a:moveTo>
                    <a:pt x="124713" y="70167"/>
                  </a:moveTo>
                  <a:lnTo>
                    <a:pt x="124586" y="3746"/>
                  </a:lnTo>
                </a:path>
                <a:path w="1333500" h="71119">
                  <a:moveTo>
                    <a:pt x="80644" y="3873"/>
                  </a:moveTo>
                  <a:lnTo>
                    <a:pt x="80835" y="70294"/>
                  </a:lnTo>
                </a:path>
                <a:path w="1333500" h="71119">
                  <a:moveTo>
                    <a:pt x="84391" y="70294"/>
                  </a:moveTo>
                  <a:lnTo>
                    <a:pt x="84200" y="3873"/>
                  </a:lnTo>
                </a:path>
                <a:path w="1333500" h="71119">
                  <a:moveTo>
                    <a:pt x="164464" y="70421"/>
                  </a:moveTo>
                  <a:lnTo>
                    <a:pt x="162051" y="70485"/>
                  </a:lnTo>
                </a:path>
                <a:path w="1333500" h="71119">
                  <a:moveTo>
                    <a:pt x="164274" y="3238"/>
                  </a:moveTo>
                  <a:lnTo>
                    <a:pt x="161925" y="3238"/>
                  </a:lnTo>
                </a:path>
                <a:path w="1333500" h="71119">
                  <a:moveTo>
                    <a:pt x="161289" y="3619"/>
                  </a:moveTo>
                  <a:lnTo>
                    <a:pt x="161925" y="3238"/>
                  </a:lnTo>
                </a:path>
                <a:path w="1333500" h="71119">
                  <a:moveTo>
                    <a:pt x="164274" y="3238"/>
                  </a:moveTo>
                  <a:lnTo>
                    <a:pt x="164845" y="3619"/>
                  </a:lnTo>
                </a:path>
                <a:path w="1333500" h="71119">
                  <a:moveTo>
                    <a:pt x="162051" y="70485"/>
                  </a:moveTo>
                  <a:lnTo>
                    <a:pt x="161480" y="70040"/>
                  </a:lnTo>
                </a:path>
                <a:path w="1333500" h="71119">
                  <a:moveTo>
                    <a:pt x="165036" y="70040"/>
                  </a:moveTo>
                  <a:lnTo>
                    <a:pt x="164464" y="70421"/>
                  </a:lnTo>
                </a:path>
                <a:path w="1333500" h="71119">
                  <a:moveTo>
                    <a:pt x="161289" y="3619"/>
                  </a:moveTo>
                  <a:lnTo>
                    <a:pt x="161480" y="70040"/>
                  </a:lnTo>
                </a:path>
                <a:path w="1333500" h="71119">
                  <a:moveTo>
                    <a:pt x="165036" y="70040"/>
                  </a:moveTo>
                  <a:lnTo>
                    <a:pt x="164845" y="3619"/>
                  </a:lnTo>
                </a:path>
                <a:path w="1333500" h="71119">
                  <a:moveTo>
                    <a:pt x="687577" y="68961"/>
                  </a:moveTo>
                  <a:lnTo>
                    <a:pt x="685164" y="69024"/>
                  </a:lnTo>
                </a:path>
                <a:path w="1333500" h="71119">
                  <a:moveTo>
                    <a:pt x="687387" y="1777"/>
                  </a:moveTo>
                  <a:lnTo>
                    <a:pt x="684974" y="1777"/>
                  </a:lnTo>
                </a:path>
                <a:path w="1333500" h="71119">
                  <a:moveTo>
                    <a:pt x="684402" y="2159"/>
                  </a:moveTo>
                  <a:lnTo>
                    <a:pt x="684974" y="1777"/>
                  </a:lnTo>
                </a:path>
                <a:path w="1333500" h="71119">
                  <a:moveTo>
                    <a:pt x="687387" y="1777"/>
                  </a:moveTo>
                  <a:lnTo>
                    <a:pt x="687958" y="2159"/>
                  </a:lnTo>
                </a:path>
                <a:path w="1333500" h="71119">
                  <a:moveTo>
                    <a:pt x="685164" y="69024"/>
                  </a:moveTo>
                  <a:lnTo>
                    <a:pt x="684593" y="68579"/>
                  </a:lnTo>
                </a:path>
                <a:path w="1333500" h="71119">
                  <a:moveTo>
                    <a:pt x="688149" y="68579"/>
                  </a:moveTo>
                  <a:lnTo>
                    <a:pt x="687577" y="68961"/>
                  </a:lnTo>
                </a:path>
                <a:path w="1333500" h="71119">
                  <a:moveTo>
                    <a:pt x="647255" y="69088"/>
                  </a:moveTo>
                  <a:lnTo>
                    <a:pt x="644842" y="69088"/>
                  </a:lnTo>
                </a:path>
                <a:path w="1333500" h="71119">
                  <a:moveTo>
                    <a:pt x="647064" y="1904"/>
                  </a:moveTo>
                  <a:lnTo>
                    <a:pt x="644651" y="1904"/>
                  </a:lnTo>
                </a:path>
                <a:path w="1333500" h="71119">
                  <a:moveTo>
                    <a:pt x="644080" y="2286"/>
                  </a:moveTo>
                  <a:lnTo>
                    <a:pt x="644651" y="1904"/>
                  </a:lnTo>
                </a:path>
                <a:path w="1333500" h="71119">
                  <a:moveTo>
                    <a:pt x="647064" y="1904"/>
                  </a:moveTo>
                  <a:lnTo>
                    <a:pt x="647636" y="2286"/>
                  </a:lnTo>
                </a:path>
                <a:path w="1333500" h="71119">
                  <a:moveTo>
                    <a:pt x="644842" y="69088"/>
                  </a:moveTo>
                  <a:lnTo>
                    <a:pt x="644270" y="68707"/>
                  </a:lnTo>
                </a:path>
                <a:path w="1333500" h="71119">
                  <a:moveTo>
                    <a:pt x="647826" y="68707"/>
                  </a:moveTo>
                  <a:lnTo>
                    <a:pt x="647255" y="69088"/>
                  </a:lnTo>
                </a:path>
                <a:path w="1333500" h="71119">
                  <a:moveTo>
                    <a:pt x="684402" y="2159"/>
                  </a:moveTo>
                  <a:lnTo>
                    <a:pt x="684593" y="68579"/>
                  </a:lnTo>
                </a:path>
                <a:path w="1333500" h="71119">
                  <a:moveTo>
                    <a:pt x="688149" y="68579"/>
                  </a:moveTo>
                  <a:lnTo>
                    <a:pt x="687958" y="2159"/>
                  </a:lnTo>
                </a:path>
                <a:path w="1333500" h="71119">
                  <a:moveTo>
                    <a:pt x="644080" y="2286"/>
                  </a:moveTo>
                  <a:lnTo>
                    <a:pt x="644270" y="68707"/>
                  </a:lnTo>
                </a:path>
                <a:path w="1333500" h="71119">
                  <a:moveTo>
                    <a:pt x="647826" y="68707"/>
                  </a:moveTo>
                  <a:lnTo>
                    <a:pt x="647636" y="2286"/>
                  </a:lnTo>
                </a:path>
                <a:path w="1333500" h="71119">
                  <a:moveTo>
                    <a:pt x="768222" y="68770"/>
                  </a:moveTo>
                  <a:lnTo>
                    <a:pt x="765809" y="68770"/>
                  </a:lnTo>
                </a:path>
                <a:path w="1333500" h="71119">
                  <a:moveTo>
                    <a:pt x="768032" y="1524"/>
                  </a:moveTo>
                  <a:lnTo>
                    <a:pt x="765619" y="1524"/>
                  </a:lnTo>
                </a:path>
                <a:path w="1333500" h="71119">
                  <a:moveTo>
                    <a:pt x="765047" y="1968"/>
                  </a:moveTo>
                  <a:lnTo>
                    <a:pt x="765619" y="1524"/>
                  </a:lnTo>
                </a:path>
                <a:path w="1333500" h="71119">
                  <a:moveTo>
                    <a:pt x="768032" y="1524"/>
                  </a:moveTo>
                  <a:lnTo>
                    <a:pt x="768603" y="1968"/>
                  </a:lnTo>
                </a:path>
                <a:path w="1333500" h="71119">
                  <a:moveTo>
                    <a:pt x="765809" y="68770"/>
                  </a:moveTo>
                  <a:lnTo>
                    <a:pt x="765238" y="68389"/>
                  </a:lnTo>
                </a:path>
                <a:path w="1333500" h="71119">
                  <a:moveTo>
                    <a:pt x="768794" y="68389"/>
                  </a:moveTo>
                  <a:lnTo>
                    <a:pt x="768222" y="68770"/>
                  </a:lnTo>
                </a:path>
                <a:path w="1333500" h="71119">
                  <a:moveTo>
                    <a:pt x="727900" y="68897"/>
                  </a:moveTo>
                  <a:lnTo>
                    <a:pt x="725487" y="68897"/>
                  </a:lnTo>
                </a:path>
                <a:path w="1333500" h="71119">
                  <a:moveTo>
                    <a:pt x="727709" y="1650"/>
                  </a:moveTo>
                  <a:lnTo>
                    <a:pt x="725296" y="1650"/>
                  </a:lnTo>
                </a:path>
                <a:path w="1333500" h="71119">
                  <a:moveTo>
                    <a:pt x="724725" y="2095"/>
                  </a:moveTo>
                  <a:lnTo>
                    <a:pt x="725296" y="1650"/>
                  </a:lnTo>
                </a:path>
                <a:path w="1333500" h="71119">
                  <a:moveTo>
                    <a:pt x="727709" y="1650"/>
                  </a:moveTo>
                  <a:lnTo>
                    <a:pt x="728281" y="2032"/>
                  </a:lnTo>
                </a:path>
                <a:path w="1333500" h="71119">
                  <a:moveTo>
                    <a:pt x="725487" y="68897"/>
                  </a:moveTo>
                  <a:lnTo>
                    <a:pt x="724915" y="68452"/>
                  </a:lnTo>
                </a:path>
                <a:path w="1333500" h="71119">
                  <a:moveTo>
                    <a:pt x="728471" y="68452"/>
                  </a:moveTo>
                  <a:lnTo>
                    <a:pt x="727900" y="68897"/>
                  </a:lnTo>
                </a:path>
                <a:path w="1333500" h="71119">
                  <a:moveTo>
                    <a:pt x="765047" y="1968"/>
                  </a:moveTo>
                  <a:lnTo>
                    <a:pt x="765238" y="68389"/>
                  </a:lnTo>
                </a:path>
                <a:path w="1333500" h="71119">
                  <a:moveTo>
                    <a:pt x="768794" y="68389"/>
                  </a:moveTo>
                  <a:lnTo>
                    <a:pt x="768603" y="1968"/>
                  </a:lnTo>
                </a:path>
                <a:path w="1333500" h="71119">
                  <a:moveTo>
                    <a:pt x="724725" y="2095"/>
                  </a:moveTo>
                  <a:lnTo>
                    <a:pt x="724915" y="68452"/>
                  </a:lnTo>
                </a:path>
                <a:path w="1333500" h="71119">
                  <a:moveTo>
                    <a:pt x="728471" y="68452"/>
                  </a:moveTo>
                  <a:lnTo>
                    <a:pt x="728281" y="2032"/>
                  </a:lnTo>
                </a:path>
                <a:path w="1333500" h="71119">
                  <a:moveTo>
                    <a:pt x="848804" y="68516"/>
                  </a:moveTo>
                  <a:lnTo>
                    <a:pt x="846454" y="68579"/>
                  </a:lnTo>
                </a:path>
                <a:path w="1333500" h="71119">
                  <a:moveTo>
                    <a:pt x="848677" y="1333"/>
                  </a:moveTo>
                  <a:lnTo>
                    <a:pt x="846264" y="1333"/>
                  </a:lnTo>
                </a:path>
                <a:path w="1333500" h="71119">
                  <a:moveTo>
                    <a:pt x="845629" y="1714"/>
                  </a:moveTo>
                  <a:lnTo>
                    <a:pt x="846264" y="1333"/>
                  </a:lnTo>
                </a:path>
                <a:path w="1333500" h="71119">
                  <a:moveTo>
                    <a:pt x="848677" y="1333"/>
                  </a:moveTo>
                  <a:lnTo>
                    <a:pt x="849248" y="1714"/>
                  </a:lnTo>
                </a:path>
                <a:path w="1333500" h="71119">
                  <a:moveTo>
                    <a:pt x="846454" y="68579"/>
                  </a:moveTo>
                  <a:lnTo>
                    <a:pt x="845883" y="68135"/>
                  </a:lnTo>
                </a:path>
                <a:path w="1333500" h="71119">
                  <a:moveTo>
                    <a:pt x="849376" y="68135"/>
                  </a:moveTo>
                  <a:lnTo>
                    <a:pt x="848804" y="68516"/>
                  </a:lnTo>
                </a:path>
                <a:path w="1333500" h="71119">
                  <a:moveTo>
                    <a:pt x="808545" y="68643"/>
                  </a:moveTo>
                  <a:lnTo>
                    <a:pt x="806068" y="68643"/>
                  </a:lnTo>
                </a:path>
                <a:path w="1333500" h="71119">
                  <a:moveTo>
                    <a:pt x="808354" y="1460"/>
                  </a:moveTo>
                  <a:lnTo>
                    <a:pt x="805941" y="1460"/>
                  </a:lnTo>
                </a:path>
                <a:path w="1333500" h="71119">
                  <a:moveTo>
                    <a:pt x="805370" y="1841"/>
                  </a:moveTo>
                  <a:lnTo>
                    <a:pt x="805941" y="1460"/>
                  </a:lnTo>
                </a:path>
                <a:path w="1333500" h="71119">
                  <a:moveTo>
                    <a:pt x="808354" y="1460"/>
                  </a:moveTo>
                  <a:lnTo>
                    <a:pt x="808926" y="1841"/>
                  </a:lnTo>
                </a:path>
                <a:path w="1333500" h="71119">
                  <a:moveTo>
                    <a:pt x="806068" y="68643"/>
                  </a:moveTo>
                  <a:lnTo>
                    <a:pt x="805497" y="68262"/>
                  </a:lnTo>
                </a:path>
                <a:path w="1333500" h="71119">
                  <a:moveTo>
                    <a:pt x="809116" y="68262"/>
                  </a:moveTo>
                  <a:lnTo>
                    <a:pt x="808545" y="68643"/>
                  </a:lnTo>
                </a:path>
                <a:path w="1333500" h="71119">
                  <a:moveTo>
                    <a:pt x="845629" y="1714"/>
                  </a:moveTo>
                  <a:lnTo>
                    <a:pt x="845883" y="68135"/>
                  </a:lnTo>
                </a:path>
                <a:path w="1333500" h="71119">
                  <a:moveTo>
                    <a:pt x="849376" y="68135"/>
                  </a:moveTo>
                  <a:lnTo>
                    <a:pt x="849248" y="1714"/>
                  </a:lnTo>
                </a:path>
                <a:path w="1333500" h="71119">
                  <a:moveTo>
                    <a:pt x="805370" y="1841"/>
                  </a:moveTo>
                  <a:lnTo>
                    <a:pt x="805497" y="68262"/>
                  </a:lnTo>
                </a:path>
                <a:path w="1333500" h="71119">
                  <a:moveTo>
                    <a:pt x="809116" y="68262"/>
                  </a:moveTo>
                  <a:lnTo>
                    <a:pt x="808926" y="1841"/>
                  </a:lnTo>
                </a:path>
                <a:path w="1333500" h="71119">
                  <a:moveTo>
                    <a:pt x="929449" y="68325"/>
                  </a:moveTo>
                  <a:lnTo>
                    <a:pt x="927100" y="68325"/>
                  </a:lnTo>
                </a:path>
                <a:path w="1333500" h="71119">
                  <a:moveTo>
                    <a:pt x="929322" y="1079"/>
                  </a:moveTo>
                  <a:lnTo>
                    <a:pt x="926909" y="1079"/>
                  </a:lnTo>
                </a:path>
                <a:path w="1333500" h="71119">
                  <a:moveTo>
                    <a:pt x="926274" y="1524"/>
                  </a:moveTo>
                  <a:lnTo>
                    <a:pt x="926909" y="1079"/>
                  </a:lnTo>
                </a:path>
                <a:path w="1333500" h="71119">
                  <a:moveTo>
                    <a:pt x="929322" y="1079"/>
                  </a:moveTo>
                  <a:lnTo>
                    <a:pt x="929893" y="1524"/>
                  </a:lnTo>
                </a:path>
                <a:path w="1333500" h="71119">
                  <a:moveTo>
                    <a:pt x="927100" y="68325"/>
                  </a:moveTo>
                  <a:lnTo>
                    <a:pt x="926528" y="67945"/>
                  </a:lnTo>
                </a:path>
                <a:path w="1333500" h="71119">
                  <a:moveTo>
                    <a:pt x="930020" y="67881"/>
                  </a:moveTo>
                  <a:lnTo>
                    <a:pt x="929449" y="68325"/>
                  </a:lnTo>
                </a:path>
                <a:path w="1333500" h="71119">
                  <a:moveTo>
                    <a:pt x="889190" y="68452"/>
                  </a:moveTo>
                  <a:lnTo>
                    <a:pt x="886713" y="68452"/>
                  </a:lnTo>
                </a:path>
                <a:path w="1333500" h="71119">
                  <a:moveTo>
                    <a:pt x="889000" y="1206"/>
                  </a:moveTo>
                  <a:lnTo>
                    <a:pt x="886586" y="1206"/>
                  </a:lnTo>
                </a:path>
                <a:path w="1333500" h="71119">
                  <a:moveTo>
                    <a:pt x="886015" y="1650"/>
                  </a:moveTo>
                  <a:lnTo>
                    <a:pt x="886586" y="1206"/>
                  </a:lnTo>
                </a:path>
                <a:path w="1333500" h="71119">
                  <a:moveTo>
                    <a:pt x="889000" y="1206"/>
                  </a:moveTo>
                  <a:lnTo>
                    <a:pt x="889571" y="1587"/>
                  </a:lnTo>
                </a:path>
                <a:path w="1333500" h="71119">
                  <a:moveTo>
                    <a:pt x="886713" y="68452"/>
                  </a:moveTo>
                  <a:lnTo>
                    <a:pt x="886142" y="68008"/>
                  </a:lnTo>
                </a:path>
                <a:path w="1333500" h="71119">
                  <a:moveTo>
                    <a:pt x="889761" y="68008"/>
                  </a:moveTo>
                  <a:lnTo>
                    <a:pt x="889190" y="68452"/>
                  </a:lnTo>
                </a:path>
                <a:path w="1333500" h="71119">
                  <a:moveTo>
                    <a:pt x="926274" y="1524"/>
                  </a:moveTo>
                  <a:lnTo>
                    <a:pt x="926528" y="67945"/>
                  </a:lnTo>
                </a:path>
                <a:path w="1333500" h="71119">
                  <a:moveTo>
                    <a:pt x="930020" y="67881"/>
                  </a:moveTo>
                  <a:lnTo>
                    <a:pt x="929893" y="1524"/>
                  </a:lnTo>
                </a:path>
                <a:path w="1333500" h="71119">
                  <a:moveTo>
                    <a:pt x="886015" y="1650"/>
                  </a:moveTo>
                  <a:lnTo>
                    <a:pt x="886142" y="68008"/>
                  </a:lnTo>
                </a:path>
                <a:path w="1333500" h="71119">
                  <a:moveTo>
                    <a:pt x="889761" y="68008"/>
                  </a:moveTo>
                  <a:lnTo>
                    <a:pt x="889571" y="1587"/>
                  </a:lnTo>
                </a:path>
                <a:path w="1333500" h="71119">
                  <a:moveTo>
                    <a:pt x="1010094" y="68072"/>
                  </a:moveTo>
                  <a:lnTo>
                    <a:pt x="1007681" y="68072"/>
                  </a:lnTo>
                </a:path>
                <a:path w="1333500" h="71119">
                  <a:moveTo>
                    <a:pt x="1009967" y="889"/>
                  </a:moveTo>
                  <a:lnTo>
                    <a:pt x="1007554" y="889"/>
                  </a:lnTo>
                </a:path>
                <a:path w="1333500" h="71119">
                  <a:moveTo>
                    <a:pt x="1006919" y="1270"/>
                  </a:moveTo>
                  <a:lnTo>
                    <a:pt x="1007554" y="889"/>
                  </a:lnTo>
                </a:path>
                <a:path w="1333500" h="71119">
                  <a:moveTo>
                    <a:pt x="1009967" y="889"/>
                  </a:moveTo>
                  <a:lnTo>
                    <a:pt x="1010538" y="1270"/>
                  </a:lnTo>
                </a:path>
                <a:path w="1333500" h="71119">
                  <a:moveTo>
                    <a:pt x="1007681" y="68072"/>
                  </a:moveTo>
                  <a:lnTo>
                    <a:pt x="1007109" y="67691"/>
                  </a:lnTo>
                </a:path>
                <a:path w="1333500" h="71119">
                  <a:moveTo>
                    <a:pt x="1010665" y="67691"/>
                  </a:moveTo>
                  <a:lnTo>
                    <a:pt x="1010094" y="68072"/>
                  </a:lnTo>
                </a:path>
                <a:path w="1333500" h="71119">
                  <a:moveTo>
                    <a:pt x="969835" y="68199"/>
                  </a:moveTo>
                  <a:lnTo>
                    <a:pt x="967358" y="68199"/>
                  </a:lnTo>
                </a:path>
                <a:path w="1333500" h="71119">
                  <a:moveTo>
                    <a:pt x="969581" y="1016"/>
                  </a:moveTo>
                  <a:lnTo>
                    <a:pt x="967231" y="1016"/>
                  </a:lnTo>
                </a:path>
                <a:path w="1333500" h="71119">
                  <a:moveTo>
                    <a:pt x="966660" y="1397"/>
                  </a:moveTo>
                  <a:lnTo>
                    <a:pt x="967231" y="1016"/>
                  </a:lnTo>
                </a:path>
                <a:path w="1333500" h="71119">
                  <a:moveTo>
                    <a:pt x="969581" y="1016"/>
                  </a:moveTo>
                  <a:lnTo>
                    <a:pt x="970216" y="1397"/>
                  </a:lnTo>
                </a:path>
                <a:path w="1333500" h="71119">
                  <a:moveTo>
                    <a:pt x="967358" y="68199"/>
                  </a:moveTo>
                  <a:lnTo>
                    <a:pt x="966787" y="67818"/>
                  </a:lnTo>
                </a:path>
                <a:path w="1333500" h="71119">
                  <a:moveTo>
                    <a:pt x="970406" y="67818"/>
                  </a:moveTo>
                  <a:lnTo>
                    <a:pt x="969835" y="68199"/>
                  </a:lnTo>
                </a:path>
                <a:path w="1333500" h="71119">
                  <a:moveTo>
                    <a:pt x="1006919" y="1270"/>
                  </a:moveTo>
                  <a:lnTo>
                    <a:pt x="1007109" y="67691"/>
                  </a:lnTo>
                </a:path>
                <a:path w="1333500" h="71119">
                  <a:moveTo>
                    <a:pt x="1010665" y="67691"/>
                  </a:moveTo>
                  <a:lnTo>
                    <a:pt x="1010538" y="1270"/>
                  </a:lnTo>
                </a:path>
                <a:path w="1333500" h="71119">
                  <a:moveTo>
                    <a:pt x="966660" y="1397"/>
                  </a:moveTo>
                  <a:lnTo>
                    <a:pt x="966787" y="67818"/>
                  </a:lnTo>
                </a:path>
                <a:path w="1333500" h="71119">
                  <a:moveTo>
                    <a:pt x="970406" y="67818"/>
                  </a:moveTo>
                  <a:lnTo>
                    <a:pt x="970216" y="1397"/>
                  </a:lnTo>
                </a:path>
                <a:path w="1333500" h="71119">
                  <a:moveTo>
                    <a:pt x="1090739" y="67881"/>
                  </a:moveTo>
                  <a:lnTo>
                    <a:pt x="1088326" y="67881"/>
                  </a:lnTo>
                </a:path>
                <a:path w="1333500" h="71119">
                  <a:moveTo>
                    <a:pt x="1090612" y="635"/>
                  </a:moveTo>
                  <a:lnTo>
                    <a:pt x="1088199" y="635"/>
                  </a:lnTo>
                </a:path>
                <a:path w="1333500" h="71119">
                  <a:moveTo>
                    <a:pt x="1087564" y="1079"/>
                  </a:moveTo>
                  <a:lnTo>
                    <a:pt x="1088199" y="635"/>
                  </a:lnTo>
                </a:path>
                <a:path w="1333500" h="71119">
                  <a:moveTo>
                    <a:pt x="1090612" y="635"/>
                  </a:moveTo>
                  <a:lnTo>
                    <a:pt x="1091120" y="1079"/>
                  </a:lnTo>
                </a:path>
                <a:path w="1333500" h="71119">
                  <a:moveTo>
                    <a:pt x="1088326" y="67881"/>
                  </a:moveTo>
                  <a:lnTo>
                    <a:pt x="1087754" y="67500"/>
                  </a:lnTo>
                </a:path>
                <a:path w="1333500" h="71119">
                  <a:moveTo>
                    <a:pt x="1091310" y="67437"/>
                  </a:moveTo>
                  <a:lnTo>
                    <a:pt x="1090739" y="67881"/>
                  </a:lnTo>
                </a:path>
                <a:path w="1333500" h="71119">
                  <a:moveTo>
                    <a:pt x="1050416" y="68008"/>
                  </a:moveTo>
                  <a:lnTo>
                    <a:pt x="1048003" y="68008"/>
                  </a:lnTo>
                </a:path>
                <a:path w="1333500" h="71119">
                  <a:moveTo>
                    <a:pt x="1050226" y="762"/>
                  </a:moveTo>
                  <a:lnTo>
                    <a:pt x="1047813" y="762"/>
                  </a:lnTo>
                </a:path>
                <a:path w="1333500" h="71119">
                  <a:moveTo>
                    <a:pt x="1047241" y="1206"/>
                  </a:moveTo>
                  <a:lnTo>
                    <a:pt x="1047813" y="762"/>
                  </a:lnTo>
                </a:path>
                <a:path w="1333500" h="71119">
                  <a:moveTo>
                    <a:pt x="1050226" y="762"/>
                  </a:moveTo>
                  <a:lnTo>
                    <a:pt x="1050861" y="1143"/>
                  </a:lnTo>
                </a:path>
                <a:path w="1333500" h="71119">
                  <a:moveTo>
                    <a:pt x="1048003" y="68008"/>
                  </a:moveTo>
                  <a:lnTo>
                    <a:pt x="1047432" y="67564"/>
                  </a:lnTo>
                </a:path>
                <a:path w="1333500" h="71119">
                  <a:moveTo>
                    <a:pt x="1050988" y="67564"/>
                  </a:moveTo>
                  <a:lnTo>
                    <a:pt x="1050416" y="68008"/>
                  </a:lnTo>
                </a:path>
                <a:path w="1333500" h="71119">
                  <a:moveTo>
                    <a:pt x="1087564" y="1079"/>
                  </a:moveTo>
                  <a:lnTo>
                    <a:pt x="1087754" y="67500"/>
                  </a:lnTo>
                </a:path>
                <a:path w="1333500" h="71119">
                  <a:moveTo>
                    <a:pt x="1091310" y="67437"/>
                  </a:moveTo>
                  <a:lnTo>
                    <a:pt x="1091120" y="1079"/>
                  </a:lnTo>
                </a:path>
                <a:path w="1333500" h="71119">
                  <a:moveTo>
                    <a:pt x="1047241" y="1206"/>
                  </a:moveTo>
                  <a:lnTo>
                    <a:pt x="1047432" y="67564"/>
                  </a:lnTo>
                </a:path>
                <a:path w="1333500" h="71119">
                  <a:moveTo>
                    <a:pt x="1050988" y="67564"/>
                  </a:moveTo>
                  <a:lnTo>
                    <a:pt x="1050861" y="1143"/>
                  </a:lnTo>
                </a:path>
                <a:path w="1333500" h="71119">
                  <a:moveTo>
                    <a:pt x="1171384" y="67627"/>
                  </a:moveTo>
                  <a:lnTo>
                    <a:pt x="1168971" y="67627"/>
                  </a:lnTo>
                </a:path>
                <a:path w="1333500" h="71119">
                  <a:moveTo>
                    <a:pt x="1171193" y="444"/>
                  </a:moveTo>
                  <a:lnTo>
                    <a:pt x="1168844" y="444"/>
                  </a:lnTo>
                </a:path>
                <a:path w="1333500" h="71119">
                  <a:moveTo>
                    <a:pt x="1168209" y="825"/>
                  </a:moveTo>
                  <a:lnTo>
                    <a:pt x="1168844" y="444"/>
                  </a:lnTo>
                </a:path>
                <a:path w="1333500" h="71119">
                  <a:moveTo>
                    <a:pt x="1171193" y="444"/>
                  </a:moveTo>
                  <a:lnTo>
                    <a:pt x="1171765" y="825"/>
                  </a:lnTo>
                </a:path>
                <a:path w="1333500" h="71119">
                  <a:moveTo>
                    <a:pt x="1168971" y="67627"/>
                  </a:moveTo>
                  <a:lnTo>
                    <a:pt x="1168400" y="67246"/>
                  </a:lnTo>
                </a:path>
                <a:path w="1333500" h="71119">
                  <a:moveTo>
                    <a:pt x="1171955" y="67246"/>
                  </a:moveTo>
                  <a:lnTo>
                    <a:pt x="1171384" y="67627"/>
                  </a:lnTo>
                </a:path>
                <a:path w="1333500" h="71119">
                  <a:moveTo>
                    <a:pt x="1131061" y="67754"/>
                  </a:moveTo>
                  <a:lnTo>
                    <a:pt x="1128648" y="67754"/>
                  </a:lnTo>
                </a:path>
                <a:path w="1333500" h="71119">
                  <a:moveTo>
                    <a:pt x="1130871" y="508"/>
                  </a:moveTo>
                  <a:lnTo>
                    <a:pt x="1128458" y="571"/>
                  </a:lnTo>
                </a:path>
                <a:path w="1333500" h="71119">
                  <a:moveTo>
                    <a:pt x="1127886" y="952"/>
                  </a:moveTo>
                  <a:lnTo>
                    <a:pt x="1128458" y="571"/>
                  </a:lnTo>
                </a:path>
                <a:path w="1333500" h="71119">
                  <a:moveTo>
                    <a:pt x="1130871" y="508"/>
                  </a:moveTo>
                  <a:lnTo>
                    <a:pt x="1131506" y="952"/>
                  </a:lnTo>
                </a:path>
                <a:path w="1333500" h="71119">
                  <a:moveTo>
                    <a:pt x="1128648" y="67754"/>
                  </a:moveTo>
                  <a:lnTo>
                    <a:pt x="1128077" y="67373"/>
                  </a:lnTo>
                </a:path>
                <a:path w="1333500" h="71119">
                  <a:moveTo>
                    <a:pt x="1131633" y="67373"/>
                  </a:moveTo>
                  <a:lnTo>
                    <a:pt x="1131061" y="67754"/>
                  </a:lnTo>
                </a:path>
                <a:path w="1333500" h="71119">
                  <a:moveTo>
                    <a:pt x="1168209" y="825"/>
                  </a:moveTo>
                  <a:lnTo>
                    <a:pt x="1168400" y="67246"/>
                  </a:lnTo>
                </a:path>
                <a:path w="1333500" h="71119">
                  <a:moveTo>
                    <a:pt x="1171955" y="67246"/>
                  </a:moveTo>
                  <a:lnTo>
                    <a:pt x="1171765" y="825"/>
                  </a:lnTo>
                </a:path>
                <a:path w="1333500" h="71119">
                  <a:moveTo>
                    <a:pt x="1127886" y="952"/>
                  </a:moveTo>
                  <a:lnTo>
                    <a:pt x="1128077" y="67373"/>
                  </a:lnTo>
                </a:path>
                <a:path w="1333500" h="71119">
                  <a:moveTo>
                    <a:pt x="1131633" y="67373"/>
                  </a:moveTo>
                  <a:lnTo>
                    <a:pt x="1131506" y="952"/>
                  </a:lnTo>
                </a:path>
                <a:path w="1333500" h="71119">
                  <a:moveTo>
                    <a:pt x="1252029" y="67437"/>
                  </a:moveTo>
                  <a:lnTo>
                    <a:pt x="1249616" y="67437"/>
                  </a:lnTo>
                </a:path>
                <a:path w="1333500" h="71119">
                  <a:moveTo>
                    <a:pt x="1251838" y="190"/>
                  </a:moveTo>
                  <a:lnTo>
                    <a:pt x="1249426" y="190"/>
                  </a:lnTo>
                </a:path>
                <a:path w="1333500" h="71119">
                  <a:moveTo>
                    <a:pt x="1248854" y="635"/>
                  </a:moveTo>
                  <a:lnTo>
                    <a:pt x="1249426" y="190"/>
                  </a:lnTo>
                </a:path>
                <a:path w="1333500" h="71119">
                  <a:moveTo>
                    <a:pt x="1251838" y="190"/>
                  </a:moveTo>
                  <a:lnTo>
                    <a:pt x="1252410" y="635"/>
                  </a:lnTo>
                </a:path>
                <a:path w="1333500" h="71119">
                  <a:moveTo>
                    <a:pt x="1249616" y="67437"/>
                  </a:moveTo>
                  <a:lnTo>
                    <a:pt x="1249044" y="67055"/>
                  </a:lnTo>
                </a:path>
                <a:path w="1333500" h="71119">
                  <a:moveTo>
                    <a:pt x="1252601" y="66992"/>
                  </a:moveTo>
                  <a:lnTo>
                    <a:pt x="1252029" y="67437"/>
                  </a:lnTo>
                </a:path>
                <a:path w="1333500" h="71119">
                  <a:moveTo>
                    <a:pt x="1211706" y="67500"/>
                  </a:moveTo>
                  <a:lnTo>
                    <a:pt x="1209293" y="67564"/>
                  </a:lnTo>
                </a:path>
                <a:path w="1333500" h="71119">
                  <a:moveTo>
                    <a:pt x="1211516" y="317"/>
                  </a:moveTo>
                  <a:lnTo>
                    <a:pt x="1209103" y="317"/>
                  </a:lnTo>
                </a:path>
                <a:path w="1333500" h="71119">
                  <a:moveTo>
                    <a:pt x="1208531" y="698"/>
                  </a:moveTo>
                  <a:lnTo>
                    <a:pt x="1209103" y="317"/>
                  </a:lnTo>
                </a:path>
                <a:path w="1333500" h="71119">
                  <a:moveTo>
                    <a:pt x="1211516" y="317"/>
                  </a:moveTo>
                  <a:lnTo>
                    <a:pt x="1212151" y="698"/>
                  </a:lnTo>
                </a:path>
                <a:path w="1333500" h="71119">
                  <a:moveTo>
                    <a:pt x="1209293" y="67564"/>
                  </a:moveTo>
                  <a:lnTo>
                    <a:pt x="1208722" y="67119"/>
                  </a:lnTo>
                </a:path>
                <a:path w="1333500" h="71119">
                  <a:moveTo>
                    <a:pt x="1212278" y="67119"/>
                  </a:moveTo>
                  <a:lnTo>
                    <a:pt x="1211706" y="67500"/>
                  </a:lnTo>
                </a:path>
                <a:path w="1333500" h="71119">
                  <a:moveTo>
                    <a:pt x="1248854" y="635"/>
                  </a:moveTo>
                  <a:lnTo>
                    <a:pt x="1249044" y="67055"/>
                  </a:lnTo>
                </a:path>
                <a:path w="1333500" h="71119">
                  <a:moveTo>
                    <a:pt x="1252601" y="66992"/>
                  </a:moveTo>
                  <a:lnTo>
                    <a:pt x="1252410" y="635"/>
                  </a:lnTo>
                </a:path>
                <a:path w="1333500" h="71119">
                  <a:moveTo>
                    <a:pt x="1208531" y="698"/>
                  </a:moveTo>
                  <a:lnTo>
                    <a:pt x="1208722" y="67119"/>
                  </a:lnTo>
                </a:path>
                <a:path w="1333500" h="71119">
                  <a:moveTo>
                    <a:pt x="1212278" y="67119"/>
                  </a:moveTo>
                  <a:lnTo>
                    <a:pt x="1212151" y="698"/>
                  </a:lnTo>
                </a:path>
                <a:path w="1333500" h="71119">
                  <a:moveTo>
                    <a:pt x="1332674" y="67183"/>
                  </a:moveTo>
                  <a:lnTo>
                    <a:pt x="1330261" y="67183"/>
                  </a:lnTo>
                </a:path>
                <a:path w="1333500" h="71119">
                  <a:moveTo>
                    <a:pt x="1332483" y="0"/>
                  </a:moveTo>
                  <a:lnTo>
                    <a:pt x="1330070" y="0"/>
                  </a:lnTo>
                </a:path>
                <a:path w="1333500" h="71119">
                  <a:moveTo>
                    <a:pt x="1329499" y="380"/>
                  </a:moveTo>
                  <a:lnTo>
                    <a:pt x="1330070" y="0"/>
                  </a:lnTo>
                </a:path>
                <a:path w="1333500" h="71119">
                  <a:moveTo>
                    <a:pt x="1332483" y="0"/>
                  </a:moveTo>
                  <a:lnTo>
                    <a:pt x="1333055" y="380"/>
                  </a:lnTo>
                </a:path>
                <a:path w="1333500" h="71119">
                  <a:moveTo>
                    <a:pt x="1330261" y="67183"/>
                  </a:moveTo>
                  <a:lnTo>
                    <a:pt x="1329689" y="66801"/>
                  </a:lnTo>
                </a:path>
                <a:path w="1333500" h="71119">
                  <a:moveTo>
                    <a:pt x="1333245" y="66801"/>
                  </a:moveTo>
                  <a:lnTo>
                    <a:pt x="1332674" y="67183"/>
                  </a:lnTo>
                </a:path>
                <a:path w="1333500" h="71119">
                  <a:moveTo>
                    <a:pt x="1292352" y="67310"/>
                  </a:moveTo>
                  <a:lnTo>
                    <a:pt x="1289938" y="67310"/>
                  </a:lnTo>
                </a:path>
                <a:path w="1333500" h="71119">
                  <a:moveTo>
                    <a:pt x="1292161" y="63"/>
                  </a:moveTo>
                  <a:lnTo>
                    <a:pt x="1289748" y="126"/>
                  </a:lnTo>
                </a:path>
                <a:path w="1333500" h="71119">
                  <a:moveTo>
                    <a:pt x="1289113" y="508"/>
                  </a:moveTo>
                  <a:lnTo>
                    <a:pt x="1289748" y="126"/>
                  </a:lnTo>
                </a:path>
                <a:path w="1333500" h="71119">
                  <a:moveTo>
                    <a:pt x="1292161" y="63"/>
                  </a:moveTo>
                  <a:lnTo>
                    <a:pt x="1292732" y="508"/>
                  </a:lnTo>
                </a:path>
                <a:path w="1333500" h="71119">
                  <a:moveTo>
                    <a:pt x="1289938" y="67310"/>
                  </a:moveTo>
                  <a:lnTo>
                    <a:pt x="1289367" y="66928"/>
                  </a:lnTo>
                </a:path>
                <a:path w="1333500" h="71119">
                  <a:moveTo>
                    <a:pt x="1292923" y="66928"/>
                  </a:moveTo>
                  <a:lnTo>
                    <a:pt x="1292352" y="67310"/>
                  </a:lnTo>
                </a:path>
                <a:path w="1333500" h="71119">
                  <a:moveTo>
                    <a:pt x="1329499" y="380"/>
                  </a:moveTo>
                  <a:lnTo>
                    <a:pt x="1329689" y="66801"/>
                  </a:lnTo>
                </a:path>
                <a:path w="1333500" h="71119">
                  <a:moveTo>
                    <a:pt x="1333245" y="66801"/>
                  </a:moveTo>
                  <a:lnTo>
                    <a:pt x="1333055" y="380"/>
                  </a:lnTo>
                </a:path>
                <a:path w="1333500" h="71119">
                  <a:moveTo>
                    <a:pt x="1289113" y="508"/>
                  </a:moveTo>
                  <a:lnTo>
                    <a:pt x="1289367" y="66928"/>
                  </a:lnTo>
                </a:path>
                <a:path w="1333500" h="71119">
                  <a:moveTo>
                    <a:pt x="1292923" y="66928"/>
                  </a:moveTo>
                  <a:lnTo>
                    <a:pt x="1292732" y="5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500293" y="259059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476809" y="2511615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10" y="105854"/>
                  </a:moveTo>
                  <a:lnTo>
                    <a:pt x="34607" y="105092"/>
                  </a:lnTo>
                </a:path>
                <a:path w="53340" h="158114">
                  <a:moveTo>
                    <a:pt x="34607" y="105092"/>
                  </a:moveTo>
                  <a:lnTo>
                    <a:pt x="34734" y="103441"/>
                  </a:lnTo>
                </a:path>
                <a:path w="53340" h="158114">
                  <a:moveTo>
                    <a:pt x="26034" y="90995"/>
                  </a:moveTo>
                  <a:lnTo>
                    <a:pt x="27622" y="90043"/>
                  </a:lnTo>
                </a:path>
                <a:path w="53340" h="158114">
                  <a:moveTo>
                    <a:pt x="20065" y="105219"/>
                  </a:moveTo>
                  <a:lnTo>
                    <a:pt x="19938" y="103504"/>
                  </a:lnTo>
                </a:path>
                <a:path w="53340" h="158114">
                  <a:moveTo>
                    <a:pt x="21526" y="105981"/>
                  </a:moveTo>
                  <a:lnTo>
                    <a:pt x="20065" y="105219"/>
                  </a:lnTo>
                </a:path>
                <a:path w="53340" h="158114">
                  <a:moveTo>
                    <a:pt x="29336" y="80835"/>
                  </a:moveTo>
                  <a:lnTo>
                    <a:pt x="29400" y="91630"/>
                  </a:lnTo>
                </a:path>
                <a:path w="53340" h="158114">
                  <a:moveTo>
                    <a:pt x="27304" y="0"/>
                  </a:moveTo>
                  <a:lnTo>
                    <a:pt x="25018" y="0"/>
                  </a:lnTo>
                </a:path>
                <a:path w="53340" h="158114">
                  <a:moveTo>
                    <a:pt x="29019" y="157543"/>
                  </a:moveTo>
                  <a:lnTo>
                    <a:pt x="26797" y="157543"/>
                  </a:lnTo>
                </a:path>
                <a:path w="53340" h="158114">
                  <a:moveTo>
                    <a:pt x="34162" y="76263"/>
                  </a:moveTo>
                  <a:lnTo>
                    <a:pt x="28003" y="76326"/>
                  </a:lnTo>
                </a:path>
                <a:path w="53340" h="158114">
                  <a:moveTo>
                    <a:pt x="34226" y="80835"/>
                  </a:moveTo>
                  <a:lnTo>
                    <a:pt x="34162" y="76263"/>
                  </a:lnTo>
                </a:path>
                <a:path w="53340" h="158114">
                  <a:moveTo>
                    <a:pt x="18224" y="79819"/>
                  </a:moveTo>
                  <a:lnTo>
                    <a:pt x="25526" y="79755"/>
                  </a:lnTo>
                </a:path>
                <a:path w="53340" h="158114">
                  <a:moveTo>
                    <a:pt x="18351" y="84391"/>
                  </a:moveTo>
                  <a:lnTo>
                    <a:pt x="18224" y="79819"/>
                  </a:lnTo>
                </a:path>
                <a:path w="53340" h="158114">
                  <a:moveTo>
                    <a:pt x="24447" y="84327"/>
                  </a:moveTo>
                  <a:lnTo>
                    <a:pt x="18351" y="84391"/>
                  </a:lnTo>
                </a:path>
                <a:path w="53340" h="158114">
                  <a:moveTo>
                    <a:pt x="22034" y="35559"/>
                  </a:moveTo>
                  <a:lnTo>
                    <a:pt x="7683" y="33527"/>
                  </a:lnTo>
                </a:path>
                <a:path w="53340" h="158114">
                  <a:moveTo>
                    <a:pt x="6857" y="33718"/>
                  </a:moveTo>
                  <a:lnTo>
                    <a:pt x="7683" y="33527"/>
                  </a:lnTo>
                </a:path>
                <a:path w="53340" h="158114">
                  <a:moveTo>
                    <a:pt x="6603" y="32511"/>
                  </a:moveTo>
                  <a:lnTo>
                    <a:pt x="7365" y="32321"/>
                  </a:lnTo>
                </a:path>
                <a:path w="53340" h="158114">
                  <a:moveTo>
                    <a:pt x="0" y="37465"/>
                  </a:moveTo>
                  <a:lnTo>
                    <a:pt x="63" y="36956"/>
                  </a:lnTo>
                </a:path>
                <a:path w="53340" h="158114">
                  <a:moveTo>
                    <a:pt x="6857" y="33718"/>
                  </a:moveTo>
                  <a:lnTo>
                    <a:pt x="698" y="37909"/>
                  </a:lnTo>
                </a:path>
                <a:path w="53340" h="158114">
                  <a:moveTo>
                    <a:pt x="6603" y="32511"/>
                  </a:moveTo>
                  <a:lnTo>
                    <a:pt x="63" y="36956"/>
                  </a:lnTo>
                </a:path>
                <a:path w="53340" h="158114">
                  <a:moveTo>
                    <a:pt x="22034" y="34480"/>
                  </a:moveTo>
                  <a:lnTo>
                    <a:pt x="7365" y="32321"/>
                  </a:lnTo>
                </a:path>
                <a:path w="53340" h="158114">
                  <a:moveTo>
                    <a:pt x="253" y="37846"/>
                  </a:moveTo>
                  <a:lnTo>
                    <a:pt x="698" y="37909"/>
                  </a:lnTo>
                </a:path>
                <a:path w="53340" h="158114">
                  <a:moveTo>
                    <a:pt x="0" y="37465"/>
                  </a:moveTo>
                  <a:lnTo>
                    <a:pt x="253" y="37846"/>
                  </a:lnTo>
                </a:path>
                <a:path w="53340" h="158114">
                  <a:moveTo>
                    <a:pt x="31178" y="35496"/>
                  </a:moveTo>
                  <a:lnTo>
                    <a:pt x="45466" y="33083"/>
                  </a:lnTo>
                </a:path>
                <a:path w="53340" h="158114">
                  <a:moveTo>
                    <a:pt x="46291" y="33274"/>
                  </a:moveTo>
                  <a:lnTo>
                    <a:pt x="45466" y="33083"/>
                  </a:lnTo>
                </a:path>
                <a:path w="53340" h="158114">
                  <a:moveTo>
                    <a:pt x="31178" y="34353"/>
                  </a:moveTo>
                  <a:lnTo>
                    <a:pt x="45720" y="31940"/>
                  </a:lnTo>
                </a:path>
                <a:path w="53340" h="158114">
                  <a:moveTo>
                    <a:pt x="46545" y="32067"/>
                  </a:moveTo>
                  <a:lnTo>
                    <a:pt x="53149" y="36385"/>
                  </a:lnTo>
                </a:path>
                <a:path w="53340" h="158114">
                  <a:moveTo>
                    <a:pt x="53212" y="36829"/>
                  </a:moveTo>
                  <a:lnTo>
                    <a:pt x="53022" y="37210"/>
                  </a:lnTo>
                </a:path>
                <a:path w="53340" h="158114">
                  <a:moveTo>
                    <a:pt x="53022" y="37210"/>
                  </a:moveTo>
                  <a:lnTo>
                    <a:pt x="52450" y="37338"/>
                  </a:lnTo>
                </a:path>
                <a:path w="53340" h="158114">
                  <a:moveTo>
                    <a:pt x="53212" y="36829"/>
                  </a:moveTo>
                  <a:lnTo>
                    <a:pt x="53149" y="36385"/>
                  </a:lnTo>
                </a:path>
                <a:path w="53340" h="158114">
                  <a:moveTo>
                    <a:pt x="46545" y="32067"/>
                  </a:moveTo>
                  <a:lnTo>
                    <a:pt x="45720" y="31940"/>
                  </a:lnTo>
                </a:path>
                <a:path w="53340" h="158114">
                  <a:moveTo>
                    <a:pt x="46291" y="33274"/>
                  </a:moveTo>
                  <a:lnTo>
                    <a:pt x="52450" y="37338"/>
                  </a:lnTo>
                </a:path>
                <a:path w="53340" h="158114">
                  <a:moveTo>
                    <a:pt x="28765" y="26924"/>
                  </a:moveTo>
                  <a:lnTo>
                    <a:pt x="27558" y="26924"/>
                  </a:lnTo>
                </a:path>
                <a:path w="53340" h="158114">
                  <a:moveTo>
                    <a:pt x="25273" y="26924"/>
                  </a:moveTo>
                  <a:lnTo>
                    <a:pt x="24066" y="26987"/>
                  </a:lnTo>
                </a:path>
                <a:path w="53340" h="158114">
                  <a:moveTo>
                    <a:pt x="24637" y="129222"/>
                  </a:moveTo>
                  <a:lnTo>
                    <a:pt x="24637" y="105918"/>
                  </a:lnTo>
                </a:path>
                <a:path w="53340" h="158114">
                  <a:moveTo>
                    <a:pt x="25018" y="129921"/>
                  </a:moveTo>
                  <a:lnTo>
                    <a:pt x="24637" y="129222"/>
                  </a:lnTo>
                </a:path>
                <a:path w="53340" h="158114">
                  <a:moveTo>
                    <a:pt x="26479" y="129540"/>
                  </a:moveTo>
                  <a:lnTo>
                    <a:pt x="25018" y="129921"/>
                  </a:lnTo>
                </a:path>
                <a:path w="53340" h="158114">
                  <a:moveTo>
                    <a:pt x="30479" y="128714"/>
                  </a:moveTo>
                  <a:lnTo>
                    <a:pt x="29908" y="105918"/>
                  </a:lnTo>
                </a:path>
                <a:path w="53340" h="158114">
                  <a:moveTo>
                    <a:pt x="30035" y="129476"/>
                  </a:moveTo>
                  <a:lnTo>
                    <a:pt x="30479" y="128714"/>
                  </a:lnTo>
                </a:path>
                <a:path w="53340" h="158114">
                  <a:moveTo>
                    <a:pt x="28701" y="129158"/>
                  </a:moveTo>
                  <a:lnTo>
                    <a:pt x="30035" y="129476"/>
                  </a:lnTo>
                </a:path>
                <a:path w="53340" h="158114">
                  <a:moveTo>
                    <a:pt x="24383" y="79755"/>
                  </a:moveTo>
                  <a:lnTo>
                    <a:pt x="24447" y="84327"/>
                  </a:lnTo>
                </a:path>
                <a:path w="53340" h="158114">
                  <a:moveTo>
                    <a:pt x="24447" y="84327"/>
                  </a:moveTo>
                  <a:lnTo>
                    <a:pt x="24574" y="94043"/>
                  </a:lnTo>
                </a:path>
                <a:path w="53340" h="158114">
                  <a:moveTo>
                    <a:pt x="24637" y="105918"/>
                  </a:moveTo>
                  <a:lnTo>
                    <a:pt x="21526" y="105981"/>
                  </a:lnTo>
                </a:path>
                <a:path w="53340" h="158114">
                  <a:moveTo>
                    <a:pt x="29082" y="91058"/>
                  </a:moveTo>
                  <a:lnTo>
                    <a:pt x="29336" y="91376"/>
                  </a:lnTo>
                </a:path>
                <a:path w="53340" h="158114">
                  <a:moveTo>
                    <a:pt x="27622" y="90043"/>
                  </a:moveTo>
                  <a:lnTo>
                    <a:pt x="28130" y="90360"/>
                  </a:lnTo>
                </a:path>
                <a:path w="53340" h="158114">
                  <a:moveTo>
                    <a:pt x="28067" y="80899"/>
                  </a:moveTo>
                  <a:lnTo>
                    <a:pt x="28194" y="80899"/>
                  </a:lnTo>
                </a:path>
                <a:path w="53340" h="158114">
                  <a:moveTo>
                    <a:pt x="22034" y="35559"/>
                  </a:moveTo>
                  <a:lnTo>
                    <a:pt x="25145" y="35559"/>
                  </a:lnTo>
                </a:path>
                <a:path w="53340" h="158114">
                  <a:moveTo>
                    <a:pt x="22034" y="34480"/>
                  </a:moveTo>
                  <a:lnTo>
                    <a:pt x="24129" y="34417"/>
                  </a:lnTo>
                </a:path>
                <a:path w="53340" h="158114">
                  <a:moveTo>
                    <a:pt x="27685" y="34353"/>
                  </a:moveTo>
                  <a:lnTo>
                    <a:pt x="26543" y="34417"/>
                  </a:lnTo>
                </a:path>
                <a:path w="53340" h="158114">
                  <a:moveTo>
                    <a:pt x="25018" y="105918"/>
                  </a:moveTo>
                  <a:lnTo>
                    <a:pt x="24637" y="105918"/>
                  </a:lnTo>
                </a:path>
                <a:path w="53340" h="158114">
                  <a:moveTo>
                    <a:pt x="29654" y="92075"/>
                  </a:moveTo>
                  <a:lnTo>
                    <a:pt x="34734" y="103441"/>
                  </a:lnTo>
                </a:path>
                <a:path w="53340" h="158114">
                  <a:moveTo>
                    <a:pt x="28130" y="90360"/>
                  </a:moveTo>
                  <a:lnTo>
                    <a:pt x="28321" y="90487"/>
                  </a:lnTo>
                </a:path>
                <a:path w="53340" h="158114">
                  <a:moveTo>
                    <a:pt x="28321" y="90487"/>
                  </a:moveTo>
                  <a:lnTo>
                    <a:pt x="29082" y="91058"/>
                  </a:lnTo>
                </a:path>
                <a:path w="53340" h="158114">
                  <a:moveTo>
                    <a:pt x="19938" y="103504"/>
                  </a:moveTo>
                  <a:lnTo>
                    <a:pt x="24574" y="94043"/>
                  </a:lnTo>
                </a:path>
                <a:path w="53340" h="158114">
                  <a:moveTo>
                    <a:pt x="25018" y="93027"/>
                  </a:moveTo>
                  <a:lnTo>
                    <a:pt x="25273" y="92646"/>
                  </a:lnTo>
                </a:path>
                <a:path w="53340" h="158114">
                  <a:moveTo>
                    <a:pt x="28701" y="128587"/>
                  </a:moveTo>
                  <a:lnTo>
                    <a:pt x="28701" y="129158"/>
                  </a:lnTo>
                </a:path>
                <a:path w="53340" h="158114">
                  <a:moveTo>
                    <a:pt x="28194" y="80899"/>
                  </a:moveTo>
                  <a:lnTo>
                    <a:pt x="29336" y="80835"/>
                  </a:lnTo>
                </a:path>
                <a:path w="53340" h="158114">
                  <a:moveTo>
                    <a:pt x="29336" y="80835"/>
                  </a:moveTo>
                  <a:lnTo>
                    <a:pt x="34226" y="80835"/>
                  </a:lnTo>
                </a:path>
                <a:path w="53340" h="158114">
                  <a:moveTo>
                    <a:pt x="24129" y="34417"/>
                  </a:moveTo>
                  <a:lnTo>
                    <a:pt x="25273" y="34417"/>
                  </a:lnTo>
                </a:path>
                <a:path w="53340" h="158114">
                  <a:moveTo>
                    <a:pt x="27749" y="34353"/>
                  </a:moveTo>
                  <a:lnTo>
                    <a:pt x="27685" y="34353"/>
                  </a:lnTo>
                </a:path>
                <a:path w="53340" h="158114">
                  <a:moveTo>
                    <a:pt x="28067" y="78231"/>
                  </a:moveTo>
                  <a:lnTo>
                    <a:pt x="28067" y="80136"/>
                  </a:lnTo>
                </a:path>
                <a:path w="53340" h="158114">
                  <a:moveTo>
                    <a:pt x="25336" y="59118"/>
                  </a:moveTo>
                  <a:lnTo>
                    <a:pt x="25145" y="35559"/>
                  </a:lnTo>
                </a:path>
                <a:path w="53340" h="158114">
                  <a:moveTo>
                    <a:pt x="27114" y="105918"/>
                  </a:moveTo>
                  <a:lnTo>
                    <a:pt x="25018" y="105918"/>
                  </a:lnTo>
                </a:path>
                <a:path w="53340" h="158114">
                  <a:moveTo>
                    <a:pt x="29336" y="91376"/>
                  </a:moveTo>
                  <a:lnTo>
                    <a:pt x="29463" y="91757"/>
                  </a:lnTo>
                </a:path>
                <a:path w="53340" h="158114">
                  <a:moveTo>
                    <a:pt x="29463" y="91757"/>
                  </a:moveTo>
                  <a:lnTo>
                    <a:pt x="29654" y="92075"/>
                  </a:lnTo>
                </a:path>
                <a:path w="53340" h="158114">
                  <a:moveTo>
                    <a:pt x="24574" y="94043"/>
                  </a:moveTo>
                  <a:lnTo>
                    <a:pt x="24637" y="93916"/>
                  </a:lnTo>
                </a:path>
                <a:path w="53340" h="158114">
                  <a:moveTo>
                    <a:pt x="24637" y="93916"/>
                  </a:moveTo>
                  <a:lnTo>
                    <a:pt x="25018" y="93027"/>
                  </a:lnTo>
                </a:path>
                <a:path w="53340" h="158114">
                  <a:moveTo>
                    <a:pt x="25907" y="91249"/>
                  </a:moveTo>
                  <a:lnTo>
                    <a:pt x="26034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6504611" y="26398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6502082" y="2545969"/>
              <a:ext cx="8255" cy="71755"/>
            </a:xfrm>
            <a:custGeom>
              <a:avLst/>
              <a:gdLst/>
              <a:ahLst/>
              <a:cxnLst/>
              <a:rect l="l" t="t" r="r" b="b"/>
              <a:pathLst>
                <a:path w="8254" h="71755">
                  <a:moveTo>
                    <a:pt x="0" y="63"/>
                  </a:moveTo>
                  <a:lnTo>
                    <a:pt x="63" y="63"/>
                  </a:lnTo>
                </a:path>
                <a:path w="8254" h="71755">
                  <a:moveTo>
                    <a:pt x="63" y="63"/>
                  </a:moveTo>
                  <a:lnTo>
                    <a:pt x="1270" y="63"/>
                  </a:lnTo>
                </a:path>
                <a:path w="8254" h="71755">
                  <a:moveTo>
                    <a:pt x="5905" y="1142"/>
                  </a:moveTo>
                  <a:lnTo>
                    <a:pt x="2412" y="1142"/>
                  </a:lnTo>
                </a:path>
                <a:path w="8254" h="71755">
                  <a:moveTo>
                    <a:pt x="5905" y="0"/>
                  </a:moveTo>
                  <a:lnTo>
                    <a:pt x="3619" y="0"/>
                  </a:lnTo>
                </a:path>
                <a:path w="8254" h="71755">
                  <a:moveTo>
                    <a:pt x="3619" y="0"/>
                  </a:moveTo>
                  <a:lnTo>
                    <a:pt x="2476" y="0"/>
                  </a:lnTo>
                </a:path>
                <a:path w="8254" h="71755">
                  <a:moveTo>
                    <a:pt x="2794" y="45783"/>
                  </a:moveTo>
                  <a:lnTo>
                    <a:pt x="2794" y="46545"/>
                  </a:lnTo>
                </a:path>
                <a:path w="8254" h="71755">
                  <a:moveTo>
                    <a:pt x="2794" y="46545"/>
                  </a:moveTo>
                  <a:lnTo>
                    <a:pt x="2857" y="56006"/>
                  </a:lnTo>
                </a:path>
                <a:path w="8254" h="71755">
                  <a:moveTo>
                    <a:pt x="253" y="45402"/>
                  </a:moveTo>
                  <a:lnTo>
                    <a:pt x="63" y="24764"/>
                  </a:lnTo>
                </a:path>
                <a:path w="8254" h="71755">
                  <a:moveTo>
                    <a:pt x="2158" y="71564"/>
                  </a:moveTo>
                  <a:lnTo>
                    <a:pt x="1841" y="71564"/>
                  </a:lnTo>
                </a:path>
                <a:path w="8254" h="71755">
                  <a:moveTo>
                    <a:pt x="0" y="58292"/>
                  </a:moveTo>
                  <a:lnTo>
                    <a:pt x="444" y="57276"/>
                  </a:lnTo>
                </a:path>
                <a:path w="8254" h="71755">
                  <a:moveTo>
                    <a:pt x="7937" y="71500"/>
                  </a:moveTo>
                  <a:lnTo>
                    <a:pt x="4635" y="71564"/>
                  </a:lnTo>
                </a:path>
                <a:path w="8254" h="71755">
                  <a:moveTo>
                    <a:pt x="444" y="57276"/>
                  </a:moveTo>
                  <a:lnTo>
                    <a:pt x="634" y="568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6501817" y="260196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6500875" y="2511615"/>
              <a:ext cx="6350" cy="158115"/>
            </a:xfrm>
            <a:custGeom>
              <a:avLst/>
              <a:gdLst/>
              <a:ahLst/>
              <a:cxnLst/>
              <a:rect l="l" t="t" r="r" b="b"/>
              <a:pathLst>
                <a:path w="6350" h="158114">
                  <a:moveTo>
                    <a:pt x="3619" y="35496"/>
                  </a:moveTo>
                  <a:lnTo>
                    <a:pt x="3937" y="76326"/>
                  </a:lnTo>
                </a:path>
                <a:path w="6350" h="158114">
                  <a:moveTo>
                    <a:pt x="3937" y="76326"/>
                  </a:moveTo>
                  <a:lnTo>
                    <a:pt x="4000" y="78231"/>
                  </a:lnTo>
                </a:path>
                <a:path w="6350" h="158114">
                  <a:moveTo>
                    <a:pt x="5842" y="105918"/>
                  </a:moveTo>
                  <a:lnTo>
                    <a:pt x="5460" y="105918"/>
                  </a:lnTo>
                </a:path>
                <a:path w="6350" h="158114">
                  <a:moveTo>
                    <a:pt x="5460" y="105918"/>
                  </a:moveTo>
                  <a:lnTo>
                    <a:pt x="3365" y="105918"/>
                  </a:lnTo>
                </a:path>
                <a:path w="6350" h="158114">
                  <a:moveTo>
                    <a:pt x="952" y="0"/>
                  </a:moveTo>
                  <a:lnTo>
                    <a:pt x="1270" y="34417"/>
                  </a:lnTo>
                </a:path>
                <a:path w="6350" h="158114">
                  <a:moveTo>
                    <a:pt x="3619" y="34353"/>
                  </a:moveTo>
                  <a:lnTo>
                    <a:pt x="3238" y="0"/>
                  </a:lnTo>
                </a:path>
                <a:path w="6350" h="158114">
                  <a:moveTo>
                    <a:pt x="4635" y="128587"/>
                  </a:moveTo>
                  <a:lnTo>
                    <a:pt x="4381" y="105918"/>
                  </a:lnTo>
                </a:path>
                <a:path w="6350" h="158114">
                  <a:moveTo>
                    <a:pt x="4952" y="157543"/>
                  </a:moveTo>
                  <a:lnTo>
                    <a:pt x="4635" y="129158"/>
                  </a:lnTo>
                </a:path>
                <a:path w="6350" h="158114">
                  <a:moveTo>
                    <a:pt x="2413" y="129540"/>
                  </a:moveTo>
                  <a:lnTo>
                    <a:pt x="2730" y="157543"/>
                  </a:lnTo>
                </a:path>
                <a:path w="6350" h="158114">
                  <a:moveTo>
                    <a:pt x="2158" y="105918"/>
                  </a:moveTo>
                  <a:lnTo>
                    <a:pt x="2413" y="129540"/>
                  </a:lnTo>
                </a:path>
                <a:path w="6350" h="158114">
                  <a:moveTo>
                    <a:pt x="4825" y="34353"/>
                  </a:moveTo>
                  <a:lnTo>
                    <a:pt x="4699" y="26924"/>
                  </a:lnTo>
                </a:path>
                <a:path w="6350" h="158114">
                  <a:moveTo>
                    <a:pt x="0" y="26987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6742228" y="258990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718744" y="2536063"/>
              <a:ext cx="53340" cy="132715"/>
            </a:xfrm>
            <a:custGeom>
              <a:avLst/>
              <a:gdLst/>
              <a:ahLst/>
              <a:cxnLst/>
              <a:rect l="l" t="t" r="r" b="b"/>
              <a:pathLst>
                <a:path w="53340" h="132714">
                  <a:moveTo>
                    <a:pt x="33147" y="80708"/>
                  </a:moveTo>
                  <a:lnTo>
                    <a:pt x="34607" y="79946"/>
                  </a:lnTo>
                </a:path>
                <a:path w="53340" h="132714">
                  <a:moveTo>
                    <a:pt x="34607" y="79946"/>
                  </a:moveTo>
                  <a:lnTo>
                    <a:pt x="34734" y="78295"/>
                  </a:lnTo>
                </a:path>
                <a:path w="53340" h="132714">
                  <a:moveTo>
                    <a:pt x="26035" y="65849"/>
                  </a:moveTo>
                  <a:lnTo>
                    <a:pt x="27559" y="64897"/>
                  </a:lnTo>
                </a:path>
                <a:path w="53340" h="132714">
                  <a:moveTo>
                    <a:pt x="20002" y="80073"/>
                  </a:moveTo>
                  <a:lnTo>
                    <a:pt x="19939" y="78422"/>
                  </a:lnTo>
                </a:path>
                <a:path w="53340" h="132714">
                  <a:moveTo>
                    <a:pt x="21463" y="80899"/>
                  </a:moveTo>
                  <a:lnTo>
                    <a:pt x="20002" y="80073"/>
                  </a:lnTo>
                </a:path>
                <a:path w="53340" h="132714">
                  <a:moveTo>
                    <a:pt x="29273" y="55753"/>
                  </a:moveTo>
                  <a:lnTo>
                    <a:pt x="29400" y="66548"/>
                  </a:lnTo>
                </a:path>
                <a:path w="53340" h="132714">
                  <a:moveTo>
                    <a:pt x="27686" y="0"/>
                  </a:moveTo>
                  <a:lnTo>
                    <a:pt x="25400" y="63"/>
                  </a:lnTo>
                </a:path>
                <a:path w="53340" h="132714">
                  <a:moveTo>
                    <a:pt x="29019" y="132397"/>
                  </a:moveTo>
                  <a:lnTo>
                    <a:pt x="26797" y="132461"/>
                  </a:lnTo>
                </a:path>
                <a:path w="53340" h="132714">
                  <a:moveTo>
                    <a:pt x="34163" y="51117"/>
                  </a:moveTo>
                  <a:lnTo>
                    <a:pt x="28003" y="51181"/>
                  </a:lnTo>
                </a:path>
                <a:path w="53340" h="132714">
                  <a:moveTo>
                    <a:pt x="34163" y="55689"/>
                  </a:moveTo>
                  <a:lnTo>
                    <a:pt x="34163" y="51117"/>
                  </a:lnTo>
                </a:path>
                <a:path w="53340" h="132714">
                  <a:moveTo>
                    <a:pt x="18224" y="54737"/>
                  </a:moveTo>
                  <a:lnTo>
                    <a:pt x="25526" y="54673"/>
                  </a:lnTo>
                </a:path>
                <a:path w="53340" h="132714">
                  <a:moveTo>
                    <a:pt x="18288" y="59245"/>
                  </a:moveTo>
                  <a:lnTo>
                    <a:pt x="18224" y="54737"/>
                  </a:lnTo>
                </a:path>
                <a:path w="53340" h="132714">
                  <a:moveTo>
                    <a:pt x="24447" y="59245"/>
                  </a:moveTo>
                  <a:lnTo>
                    <a:pt x="18288" y="59245"/>
                  </a:lnTo>
                </a:path>
                <a:path w="53340" h="132714">
                  <a:moveTo>
                    <a:pt x="22034" y="10477"/>
                  </a:moveTo>
                  <a:lnTo>
                    <a:pt x="7620" y="8445"/>
                  </a:lnTo>
                </a:path>
                <a:path w="53340" h="132714">
                  <a:moveTo>
                    <a:pt x="6794" y="8572"/>
                  </a:moveTo>
                  <a:lnTo>
                    <a:pt x="7620" y="8445"/>
                  </a:lnTo>
                </a:path>
                <a:path w="53340" h="132714">
                  <a:moveTo>
                    <a:pt x="6603" y="7429"/>
                  </a:moveTo>
                  <a:lnTo>
                    <a:pt x="7366" y="7239"/>
                  </a:lnTo>
                </a:path>
                <a:path w="53340" h="132714">
                  <a:moveTo>
                    <a:pt x="0" y="12319"/>
                  </a:moveTo>
                  <a:lnTo>
                    <a:pt x="63" y="11811"/>
                  </a:lnTo>
                </a:path>
                <a:path w="53340" h="132714">
                  <a:moveTo>
                    <a:pt x="6794" y="8572"/>
                  </a:moveTo>
                  <a:lnTo>
                    <a:pt x="698" y="12763"/>
                  </a:lnTo>
                </a:path>
                <a:path w="53340" h="132714">
                  <a:moveTo>
                    <a:pt x="6603" y="7429"/>
                  </a:moveTo>
                  <a:lnTo>
                    <a:pt x="63" y="11811"/>
                  </a:lnTo>
                </a:path>
                <a:path w="53340" h="132714">
                  <a:moveTo>
                    <a:pt x="22034" y="9334"/>
                  </a:moveTo>
                  <a:lnTo>
                    <a:pt x="7366" y="7239"/>
                  </a:lnTo>
                </a:path>
                <a:path w="53340" h="132714">
                  <a:moveTo>
                    <a:pt x="253" y="12700"/>
                  </a:moveTo>
                  <a:lnTo>
                    <a:pt x="698" y="12763"/>
                  </a:lnTo>
                </a:path>
                <a:path w="53340" h="132714">
                  <a:moveTo>
                    <a:pt x="0" y="12319"/>
                  </a:moveTo>
                  <a:lnTo>
                    <a:pt x="253" y="12700"/>
                  </a:lnTo>
                </a:path>
                <a:path w="53340" h="132714">
                  <a:moveTo>
                    <a:pt x="31115" y="10350"/>
                  </a:moveTo>
                  <a:lnTo>
                    <a:pt x="45466" y="8000"/>
                  </a:lnTo>
                </a:path>
                <a:path w="53340" h="132714">
                  <a:moveTo>
                    <a:pt x="46227" y="8128"/>
                  </a:moveTo>
                  <a:lnTo>
                    <a:pt x="45466" y="8000"/>
                  </a:lnTo>
                </a:path>
                <a:path w="53340" h="132714">
                  <a:moveTo>
                    <a:pt x="31115" y="9207"/>
                  </a:moveTo>
                  <a:lnTo>
                    <a:pt x="45720" y="6794"/>
                  </a:lnTo>
                </a:path>
                <a:path w="53340" h="132714">
                  <a:moveTo>
                    <a:pt x="46482" y="6985"/>
                  </a:moveTo>
                  <a:lnTo>
                    <a:pt x="53086" y="11239"/>
                  </a:lnTo>
                </a:path>
                <a:path w="53340" h="132714">
                  <a:moveTo>
                    <a:pt x="53213" y="11747"/>
                  </a:moveTo>
                  <a:lnTo>
                    <a:pt x="52959" y="12065"/>
                  </a:lnTo>
                </a:path>
                <a:path w="53340" h="132714">
                  <a:moveTo>
                    <a:pt x="52959" y="12065"/>
                  </a:moveTo>
                  <a:lnTo>
                    <a:pt x="52450" y="12192"/>
                  </a:lnTo>
                </a:path>
                <a:path w="53340" h="132714">
                  <a:moveTo>
                    <a:pt x="53213" y="11747"/>
                  </a:moveTo>
                  <a:lnTo>
                    <a:pt x="53086" y="11239"/>
                  </a:lnTo>
                </a:path>
                <a:path w="53340" h="132714">
                  <a:moveTo>
                    <a:pt x="46482" y="6985"/>
                  </a:moveTo>
                  <a:lnTo>
                    <a:pt x="45720" y="6794"/>
                  </a:lnTo>
                </a:path>
                <a:path w="53340" h="132714">
                  <a:moveTo>
                    <a:pt x="46227" y="8128"/>
                  </a:moveTo>
                  <a:lnTo>
                    <a:pt x="52450" y="12192"/>
                  </a:lnTo>
                </a:path>
                <a:path w="53340" h="132714">
                  <a:moveTo>
                    <a:pt x="28765" y="1778"/>
                  </a:moveTo>
                  <a:lnTo>
                    <a:pt x="27559" y="1778"/>
                  </a:lnTo>
                </a:path>
                <a:path w="53340" h="132714">
                  <a:moveTo>
                    <a:pt x="25273" y="1841"/>
                  </a:moveTo>
                  <a:lnTo>
                    <a:pt x="24066" y="1841"/>
                  </a:lnTo>
                </a:path>
                <a:path w="53340" h="132714">
                  <a:moveTo>
                    <a:pt x="24638" y="104076"/>
                  </a:moveTo>
                  <a:lnTo>
                    <a:pt x="24638" y="80835"/>
                  </a:lnTo>
                </a:path>
                <a:path w="53340" h="132714">
                  <a:moveTo>
                    <a:pt x="25019" y="104838"/>
                  </a:moveTo>
                  <a:lnTo>
                    <a:pt x="24638" y="104076"/>
                  </a:lnTo>
                </a:path>
                <a:path w="53340" h="132714">
                  <a:moveTo>
                    <a:pt x="26416" y="104457"/>
                  </a:moveTo>
                  <a:lnTo>
                    <a:pt x="25019" y="104838"/>
                  </a:lnTo>
                </a:path>
                <a:path w="53340" h="132714">
                  <a:moveTo>
                    <a:pt x="30416" y="103632"/>
                  </a:moveTo>
                  <a:lnTo>
                    <a:pt x="29908" y="80772"/>
                  </a:lnTo>
                </a:path>
                <a:path w="53340" h="132714">
                  <a:moveTo>
                    <a:pt x="30035" y="104394"/>
                  </a:moveTo>
                  <a:lnTo>
                    <a:pt x="30416" y="103632"/>
                  </a:lnTo>
                </a:path>
                <a:path w="53340" h="132714">
                  <a:moveTo>
                    <a:pt x="28701" y="104013"/>
                  </a:moveTo>
                  <a:lnTo>
                    <a:pt x="30035" y="104394"/>
                  </a:lnTo>
                </a:path>
                <a:path w="53340" h="132714">
                  <a:moveTo>
                    <a:pt x="24384" y="54673"/>
                  </a:moveTo>
                  <a:lnTo>
                    <a:pt x="24447" y="59245"/>
                  </a:lnTo>
                </a:path>
                <a:path w="53340" h="132714">
                  <a:moveTo>
                    <a:pt x="24447" y="59245"/>
                  </a:moveTo>
                  <a:lnTo>
                    <a:pt x="24511" y="68897"/>
                  </a:lnTo>
                </a:path>
                <a:path w="53340" h="132714">
                  <a:moveTo>
                    <a:pt x="24638" y="80835"/>
                  </a:moveTo>
                  <a:lnTo>
                    <a:pt x="21463" y="80899"/>
                  </a:lnTo>
                </a:path>
                <a:path w="53340" h="132714">
                  <a:moveTo>
                    <a:pt x="29083" y="65913"/>
                  </a:moveTo>
                  <a:lnTo>
                    <a:pt x="29273" y="66294"/>
                  </a:lnTo>
                </a:path>
                <a:path w="53340" h="132714">
                  <a:moveTo>
                    <a:pt x="27559" y="64897"/>
                  </a:moveTo>
                  <a:lnTo>
                    <a:pt x="28130" y="65214"/>
                  </a:lnTo>
                </a:path>
                <a:path w="53340" h="132714">
                  <a:moveTo>
                    <a:pt x="28003" y="55753"/>
                  </a:moveTo>
                  <a:lnTo>
                    <a:pt x="28194" y="55753"/>
                  </a:lnTo>
                </a:path>
                <a:path w="53340" h="132714">
                  <a:moveTo>
                    <a:pt x="22034" y="10477"/>
                  </a:moveTo>
                  <a:lnTo>
                    <a:pt x="25146" y="10414"/>
                  </a:lnTo>
                </a:path>
                <a:path w="53340" h="132714">
                  <a:moveTo>
                    <a:pt x="22034" y="9334"/>
                  </a:moveTo>
                  <a:lnTo>
                    <a:pt x="24129" y="9271"/>
                  </a:lnTo>
                </a:path>
                <a:path w="53340" h="132714">
                  <a:moveTo>
                    <a:pt x="27622" y="9271"/>
                  </a:moveTo>
                  <a:lnTo>
                    <a:pt x="26543" y="9271"/>
                  </a:lnTo>
                </a:path>
                <a:path w="53340" h="132714">
                  <a:moveTo>
                    <a:pt x="25019" y="80835"/>
                  </a:moveTo>
                  <a:lnTo>
                    <a:pt x="24638" y="80835"/>
                  </a:lnTo>
                </a:path>
                <a:path w="53340" h="132714">
                  <a:moveTo>
                    <a:pt x="29591" y="66992"/>
                  </a:moveTo>
                  <a:lnTo>
                    <a:pt x="34734" y="78295"/>
                  </a:lnTo>
                </a:path>
                <a:path w="53340" h="132714">
                  <a:moveTo>
                    <a:pt x="28130" y="65214"/>
                  </a:moveTo>
                  <a:lnTo>
                    <a:pt x="28257" y="65341"/>
                  </a:lnTo>
                </a:path>
                <a:path w="53340" h="132714">
                  <a:moveTo>
                    <a:pt x="28257" y="65341"/>
                  </a:moveTo>
                  <a:lnTo>
                    <a:pt x="29083" y="65913"/>
                  </a:lnTo>
                </a:path>
                <a:path w="53340" h="132714">
                  <a:moveTo>
                    <a:pt x="19939" y="78422"/>
                  </a:moveTo>
                  <a:lnTo>
                    <a:pt x="24511" y="68897"/>
                  </a:lnTo>
                </a:path>
                <a:path w="53340" h="132714">
                  <a:moveTo>
                    <a:pt x="25019" y="67945"/>
                  </a:moveTo>
                  <a:lnTo>
                    <a:pt x="25209" y="67500"/>
                  </a:lnTo>
                </a:path>
                <a:path w="53340" h="132714">
                  <a:moveTo>
                    <a:pt x="28701" y="103441"/>
                  </a:moveTo>
                  <a:lnTo>
                    <a:pt x="28701" y="104013"/>
                  </a:lnTo>
                </a:path>
                <a:path w="53340" h="132714">
                  <a:moveTo>
                    <a:pt x="28194" y="55753"/>
                  </a:moveTo>
                  <a:lnTo>
                    <a:pt x="29273" y="55753"/>
                  </a:lnTo>
                </a:path>
                <a:path w="53340" h="132714">
                  <a:moveTo>
                    <a:pt x="29273" y="55753"/>
                  </a:moveTo>
                  <a:lnTo>
                    <a:pt x="34163" y="55689"/>
                  </a:lnTo>
                </a:path>
                <a:path w="53340" h="132714">
                  <a:moveTo>
                    <a:pt x="24129" y="9271"/>
                  </a:moveTo>
                  <a:lnTo>
                    <a:pt x="25273" y="9271"/>
                  </a:lnTo>
                </a:path>
                <a:path w="53340" h="132714">
                  <a:moveTo>
                    <a:pt x="27686" y="9271"/>
                  </a:moveTo>
                  <a:lnTo>
                    <a:pt x="27622" y="9271"/>
                  </a:lnTo>
                </a:path>
                <a:path w="53340" h="132714">
                  <a:moveTo>
                    <a:pt x="28003" y="53086"/>
                  </a:moveTo>
                  <a:lnTo>
                    <a:pt x="28003" y="55054"/>
                  </a:lnTo>
                </a:path>
                <a:path w="53340" h="132714">
                  <a:moveTo>
                    <a:pt x="25336" y="33972"/>
                  </a:moveTo>
                  <a:lnTo>
                    <a:pt x="25146" y="10414"/>
                  </a:lnTo>
                </a:path>
                <a:path w="53340" h="132714">
                  <a:moveTo>
                    <a:pt x="27114" y="80772"/>
                  </a:moveTo>
                  <a:lnTo>
                    <a:pt x="25019" y="80835"/>
                  </a:lnTo>
                </a:path>
                <a:path w="53340" h="132714">
                  <a:moveTo>
                    <a:pt x="29273" y="66294"/>
                  </a:moveTo>
                  <a:lnTo>
                    <a:pt x="29400" y="66611"/>
                  </a:lnTo>
                </a:path>
                <a:path w="53340" h="132714">
                  <a:moveTo>
                    <a:pt x="29400" y="66611"/>
                  </a:moveTo>
                  <a:lnTo>
                    <a:pt x="29591" y="66992"/>
                  </a:lnTo>
                </a:path>
                <a:path w="53340" h="132714">
                  <a:moveTo>
                    <a:pt x="24511" y="68897"/>
                  </a:moveTo>
                  <a:lnTo>
                    <a:pt x="24638" y="68770"/>
                  </a:lnTo>
                </a:path>
                <a:path w="53340" h="132714">
                  <a:moveTo>
                    <a:pt x="24638" y="68770"/>
                  </a:moveTo>
                  <a:lnTo>
                    <a:pt x="25019" y="67945"/>
                  </a:lnTo>
                </a:path>
                <a:path w="53340" h="132714">
                  <a:moveTo>
                    <a:pt x="25908" y="66167"/>
                  </a:moveTo>
                  <a:lnTo>
                    <a:pt x="26035" y="658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6746546" y="263917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6742810" y="2510917"/>
              <a:ext cx="109855" cy="158115"/>
            </a:xfrm>
            <a:custGeom>
              <a:avLst/>
              <a:gdLst/>
              <a:ahLst/>
              <a:cxnLst/>
              <a:rect l="l" t="t" r="r" b="b"/>
              <a:pathLst>
                <a:path w="109854" h="158114">
                  <a:moveTo>
                    <a:pt x="1206" y="34416"/>
                  </a:moveTo>
                  <a:lnTo>
                    <a:pt x="1270" y="34416"/>
                  </a:lnTo>
                </a:path>
                <a:path w="109854" h="158114">
                  <a:moveTo>
                    <a:pt x="1270" y="34416"/>
                  </a:moveTo>
                  <a:lnTo>
                    <a:pt x="2476" y="34416"/>
                  </a:lnTo>
                </a:path>
                <a:path w="109854" h="158114">
                  <a:moveTo>
                    <a:pt x="7048" y="35496"/>
                  </a:moveTo>
                  <a:lnTo>
                    <a:pt x="3619" y="35559"/>
                  </a:lnTo>
                </a:path>
                <a:path w="109854" h="158114">
                  <a:moveTo>
                    <a:pt x="7048" y="34353"/>
                  </a:moveTo>
                  <a:lnTo>
                    <a:pt x="4762" y="34353"/>
                  </a:lnTo>
                </a:path>
                <a:path w="109854" h="158114">
                  <a:moveTo>
                    <a:pt x="4762" y="34353"/>
                  </a:moveTo>
                  <a:lnTo>
                    <a:pt x="3619" y="34416"/>
                  </a:lnTo>
                </a:path>
                <a:path w="109854" h="158114">
                  <a:moveTo>
                    <a:pt x="3937" y="80200"/>
                  </a:moveTo>
                  <a:lnTo>
                    <a:pt x="3937" y="80899"/>
                  </a:lnTo>
                </a:path>
                <a:path w="109854" h="158114">
                  <a:moveTo>
                    <a:pt x="3937" y="80899"/>
                  </a:moveTo>
                  <a:lnTo>
                    <a:pt x="4064" y="90360"/>
                  </a:lnTo>
                </a:path>
                <a:path w="109854" h="158114">
                  <a:moveTo>
                    <a:pt x="1460" y="79819"/>
                  </a:moveTo>
                  <a:lnTo>
                    <a:pt x="1270" y="59118"/>
                  </a:lnTo>
                </a:path>
                <a:path w="109854" h="158114">
                  <a:moveTo>
                    <a:pt x="3302" y="105917"/>
                  </a:moveTo>
                  <a:lnTo>
                    <a:pt x="3048" y="105917"/>
                  </a:lnTo>
                </a:path>
                <a:path w="109854" h="158114">
                  <a:moveTo>
                    <a:pt x="1143" y="92646"/>
                  </a:moveTo>
                  <a:lnTo>
                    <a:pt x="1587" y="91630"/>
                  </a:lnTo>
                </a:path>
                <a:path w="109854" h="158114">
                  <a:moveTo>
                    <a:pt x="9080" y="105854"/>
                  </a:moveTo>
                  <a:lnTo>
                    <a:pt x="5842" y="105917"/>
                  </a:lnTo>
                </a:path>
                <a:path w="109854" h="158114">
                  <a:moveTo>
                    <a:pt x="1587" y="91630"/>
                  </a:moveTo>
                  <a:lnTo>
                    <a:pt x="1778" y="91312"/>
                  </a:lnTo>
                </a:path>
                <a:path w="109854" h="158114">
                  <a:moveTo>
                    <a:pt x="1778" y="91312"/>
                  </a:moveTo>
                  <a:lnTo>
                    <a:pt x="1841" y="91312"/>
                  </a:lnTo>
                </a:path>
                <a:path w="109854" h="158114">
                  <a:moveTo>
                    <a:pt x="3619" y="35559"/>
                  </a:moveTo>
                  <a:lnTo>
                    <a:pt x="3937" y="76326"/>
                  </a:lnTo>
                </a:path>
                <a:path w="109854" h="158114">
                  <a:moveTo>
                    <a:pt x="3937" y="76326"/>
                  </a:moveTo>
                  <a:lnTo>
                    <a:pt x="3937" y="78231"/>
                  </a:lnTo>
                </a:path>
                <a:path w="109854" h="158114">
                  <a:moveTo>
                    <a:pt x="5842" y="105917"/>
                  </a:moveTo>
                  <a:lnTo>
                    <a:pt x="5397" y="105917"/>
                  </a:lnTo>
                </a:path>
                <a:path w="109854" h="158114">
                  <a:moveTo>
                    <a:pt x="5397" y="105917"/>
                  </a:moveTo>
                  <a:lnTo>
                    <a:pt x="3302" y="105917"/>
                  </a:lnTo>
                </a:path>
                <a:path w="109854" h="158114">
                  <a:moveTo>
                    <a:pt x="889" y="63"/>
                  </a:moveTo>
                  <a:lnTo>
                    <a:pt x="1270" y="34416"/>
                  </a:lnTo>
                </a:path>
                <a:path w="109854" h="158114">
                  <a:moveTo>
                    <a:pt x="3556" y="34416"/>
                  </a:moveTo>
                  <a:lnTo>
                    <a:pt x="3175" y="0"/>
                  </a:lnTo>
                </a:path>
                <a:path w="109854" h="158114">
                  <a:moveTo>
                    <a:pt x="4635" y="128587"/>
                  </a:moveTo>
                  <a:lnTo>
                    <a:pt x="4381" y="105917"/>
                  </a:lnTo>
                </a:path>
                <a:path w="109854" h="158114">
                  <a:moveTo>
                    <a:pt x="4953" y="157543"/>
                  </a:moveTo>
                  <a:lnTo>
                    <a:pt x="4635" y="129158"/>
                  </a:lnTo>
                </a:path>
                <a:path w="109854" h="158114">
                  <a:moveTo>
                    <a:pt x="2349" y="129603"/>
                  </a:moveTo>
                  <a:lnTo>
                    <a:pt x="2730" y="157606"/>
                  </a:lnTo>
                </a:path>
                <a:path w="109854" h="158114">
                  <a:moveTo>
                    <a:pt x="2159" y="105981"/>
                  </a:moveTo>
                  <a:lnTo>
                    <a:pt x="2349" y="129603"/>
                  </a:lnTo>
                </a:path>
                <a:path w="109854" h="158114">
                  <a:moveTo>
                    <a:pt x="4762" y="34353"/>
                  </a:moveTo>
                  <a:lnTo>
                    <a:pt x="4699" y="26924"/>
                  </a:lnTo>
                </a:path>
                <a:path w="109854" h="158114">
                  <a:moveTo>
                    <a:pt x="0" y="26987"/>
                  </a:moveTo>
                  <a:lnTo>
                    <a:pt x="63" y="34416"/>
                  </a:lnTo>
                </a:path>
                <a:path w="109854" h="158114">
                  <a:moveTo>
                    <a:pt x="80962" y="79628"/>
                  </a:moveTo>
                  <a:lnTo>
                    <a:pt x="80962" y="79692"/>
                  </a:lnTo>
                </a:path>
                <a:path w="109854" h="158114">
                  <a:moveTo>
                    <a:pt x="89725" y="105663"/>
                  </a:moveTo>
                  <a:lnTo>
                    <a:pt x="91122" y="104838"/>
                  </a:lnTo>
                </a:path>
                <a:path w="109854" h="158114">
                  <a:moveTo>
                    <a:pt x="91122" y="104838"/>
                  </a:moveTo>
                  <a:lnTo>
                    <a:pt x="91313" y="103250"/>
                  </a:lnTo>
                </a:path>
                <a:path w="109854" h="158114">
                  <a:moveTo>
                    <a:pt x="82613" y="90804"/>
                  </a:moveTo>
                  <a:lnTo>
                    <a:pt x="84137" y="89852"/>
                  </a:lnTo>
                </a:path>
                <a:path w="109854" h="158114">
                  <a:moveTo>
                    <a:pt x="76581" y="105028"/>
                  </a:moveTo>
                  <a:lnTo>
                    <a:pt x="76517" y="103314"/>
                  </a:lnTo>
                </a:path>
                <a:path w="109854" h="158114">
                  <a:moveTo>
                    <a:pt x="78041" y="105790"/>
                  </a:moveTo>
                  <a:lnTo>
                    <a:pt x="76581" y="105028"/>
                  </a:lnTo>
                </a:path>
                <a:path w="109854" h="158114">
                  <a:moveTo>
                    <a:pt x="85852" y="80644"/>
                  </a:moveTo>
                  <a:lnTo>
                    <a:pt x="85979" y="91439"/>
                  </a:lnTo>
                </a:path>
                <a:path w="109854" h="158114">
                  <a:moveTo>
                    <a:pt x="84264" y="25145"/>
                  </a:moveTo>
                  <a:lnTo>
                    <a:pt x="81978" y="25209"/>
                  </a:lnTo>
                </a:path>
                <a:path w="109854" h="158114">
                  <a:moveTo>
                    <a:pt x="85598" y="157289"/>
                  </a:moveTo>
                  <a:lnTo>
                    <a:pt x="83312" y="157352"/>
                  </a:lnTo>
                </a:path>
                <a:path w="109854" h="158114">
                  <a:moveTo>
                    <a:pt x="90741" y="76072"/>
                  </a:moveTo>
                  <a:lnTo>
                    <a:pt x="84582" y="76136"/>
                  </a:lnTo>
                </a:path>
                <a:path w="109854" h="158114">
                  <a:moveTo>
                    <a:pt x="90741" y="80644"/>
                  </a:moveTo>
                  <a:lnTo>
                    <a:pt x="90741" y="76072"/>
                  </a:lnTo>
                </a:path>
                <a:path w="109854" h="158114">
                  <a:moveTo>
                    <a:pt x="74803" y="79628"/>
                  </a:moveTo>
                  <a:lnTo>
                    <a:pt x="82105" y="79565"/>
                  </a:lnTo>
                </a:path>
                <a:path w="109854" h="158114">
                  <a:moveTo>
                    <a:pt x="74866" y="84200"/>
                  </a:moveTo>
                  <a:lnTo>
                    <a:pt x="74803" y="79628"/>
                  </a:lnTo>
                </a:path>
                <a:path w="109854" h="158114">
                  <a:moveTo>
                    <a:pt x="81025" y="84137"/>
                  </a:moveTo>
                  <a:lnTo>
                    <a:pt x="74866" y="84200"/>
                  </a:lnTo>
                </a:path>
                <a:path w="109854" h="158114">
                  <a:moveTo>
                    <a:pt x="78549" y="35369"/>
                  </a:moveTo>
                  <a:lnTo>
                    <a:pt x="64198" y="33337"/>
                  </a:lnTo>
                </a:path>
                <a:path w="109854" h="158114">
                  <a:moveTo>
                    <a:pt x="63373" y="33527"/>
                  </a:moveTo>
                  <a:lnTo>
                    <a:pt x="64198" y="33337"/>
                  </a:lnTo>
                </a:path>
                <a:path w="109854" h="158114">
                  <a:moveTo>
                    <a:pt x="63119" y="32321"/>
                  </a:moveTo>
                  <a:lnTo>
                    <a:pt x="63944" y="32130"/>
                  </a:lnTo>
                </a:path>
                <a:path w="109854" h="158114">
                  <a:moveTo>
                    <a:pt x="56578" y="37210"/>
                  </a:moveTo>
                  <a:lnTo>
                    <a:pt x="56642" y="36766"/>
                  </a:lnTo>
                </a:path>
                <a:path w="109854" h="158114">
                  <a:moveTo>
                    <a:pt x="63373" y="33527"/>
                  </a:moveTo>
                  <a:lnTo>
                    <a:pt x="57277" y="37718"/>
                  </a:lnTo>
                </a:path>
                <a:path w="109854" h="158114">
                  <a:moveTo>
                    <a:pt x="63119" y="32321"/>
                  </a:moveTo>
                  <a:lnTo>
                    <a:pt x="56642" y="36766"/>
                  </a:lnTo>
                </a:path>
                <a:path w="109854" h="158114">
                  <a:moveTo>
                    <a:pt x="78549" y="34226"/>
                  </a:moveTo>
                  <a:lnTo>
                    <a:pt x="63944" y="32130"/>
                  </a:lnTo>
                </a:path>
                <a:path w="109854" h="158114">
                  <a:moveTo>
                    <a:pt x="56769" y="37591"/>
                  </a:moveTo>
                  <a:lnTo>
                    <a:pt x="57277" y="37718"/>
                  </a:lnTo>
                </a:path>
                <a:path w="109854" h="158114">
                  <a:moveTo>
                    <a:pt x="56578" y="37210"/>
                  </a:moveTo>
                  <a:lnTo>
                    <a:pt x="56769" y="37591"/>
                  </a:lnTo>
                </a:path>
                <a:path w="109854" h="158114">
                  <a:moveTo>
                    <a:pt x="87693" y="35305"/>
                  </a:moveTo>
                  <a:lnTo>
                    <a:pt x="102044" y="32892"/>
                  </a:lnTo>
                </a:path>
                <a:path w="109854" h="158114">
                  <a:moveTo>
                    <a:pt x="102806" y="33083"/>
                  </a:moveTo>
                  <a:lnTo>
                    <a:pt x="102044" y="32892"/>
                  </a:lnTo>
                </a:path>
                <a:path w="109854" h="158114">
                  <a:moveTo>
                    <a:pt x="87693" y="34162"/>
                  </a:moveTo>
                  <a:lnTo>
                    <a:pt x="102235" y="31686"/>
                  </a:lnTo>
                </a:path>
                <a:path w="109854" h="158114">
                  <a:moveTo>
                    <a:pt x="103060" y="31876"/>
                  </a:moveTo>
                  <a:lnTo>
                    <a:pt x="109664" y="36194"/>
                  </a:lnTo>
                </a:path>
                <a:path w="109854" h="158114">
                  <a:moveTo>
                    <a:pt x="109728" y="36639"/>
                  </a:moveTo>
                  <a:lnTo>
                    <a:pt x="109537" y="37020"/>
                  </a:lnTo>
                </a:path>
                <a:path w="109854" h="158114">
                  <a:moveTo>
                    <a:pt x="109537" y="37020"/>
                  </a:moveTo>
                  <a:lnTo>
                    <a:pt x="109029" y="37083"/>
                  </a:lnTo>
                </a:path>
                <a:path w="109854" h="158114">
                  <a:moveTo>
                    <a:pt x="109728" y="36639"/>
                  </a:moveTo>
                  <a:lnTo>
                    <a:pt x="109664" y="36194"/>
                  </a:lnTo>
                </a:path>
                <a:path w="109854" h="158114">
                  <a:moveTo>
                    <a:pt x="103060" y="31876"/>
                  </a:moveTo>
                  <a:lnTo>
                    <a:pt x="102235" y="31686"/>
                  </a:lnTo>
                </a:path>
                <a:path w="109854" h="158114">
                  <a:moveTo>
                    <a:pt x="102806" y="33083"/>
                  </a:moveTo>
                  <a:lnTo>
                    <a:pt x="109029" y="37083"/>
                  </a:lnTo>
                </a:path>
                <a:path w="109854" h="158114">
                  <a:moveTo>
                    <a:pt x="85344" y="26733"/>
                  </a:moveTo>
                  <a:lnTo>
                    <a:pt x="84137" y="26733"/>
                  </a:lnTo>
                </a:path>
                <a:path w="109854" h="158114">
                  <a:moveTo>
                    <a:pt x="81851" y="26733"/>
                  </a:moveTo>
                  <a:lnTo>
                    <a:pt x="80645" y="26796"/>
                  </a:lnTo>
                </a:path>
                <a:path w="109854" h="158114">
                  <a:moveTo>
                    <a:pt x="81153" y="129031"/>
                  </a:moveTo>
                  <a:lnTo>
                    <a:pt x="81153" y="105727"/>
                  </a:lnTo>
                </a:path>
                <a:path w="109854" h="158114">
                  <a:moveTo>
                    <a:pt x="81597" y="129730"/>
                  </a:moveTo>
                  <a:lnTo>
                    <a:pt x="81153" y="129031"/>
                  </a:lnTo>
                </a:path>
                <a:path w="109854" h="158114">
                  <a:moveTo>
                    <a:pt x="82994" y="129349"/>
                  </a:moveTo>
                  <a:lnTo>
                    <a:pt x="81597" y="129730"/>
                  </a:lnTo>
                </a:path>
                <a:path w="109854" h="158114">
                  <a:moveTo>
                    <a:pt x="86995" y="128524"/>
                  </a:moveTo>
                  <a:lnTo>
                    <a:pt x="86487" y="105727"/>
                  </a:lnTo>
                </a:path>
                <a:path w="109854" h="158114">
                  <a:moveTo>
                    <a:pt x="86614" y="129285"/>
                  </a:moveTo>
                  <a:lnTo>
                    <a:pt x="86995" y="128524"/>
                  </a:lnTo>
                </a:path>
                <a:path w="109854" h="158114">
                  <a:moveTo>
                    <a:pt x="85280" y="128968"/>
                  </a:moveTo>
                  <a:lnTo>
                    <a:pt x="86614" y="129285"/>
                  </a:lnTo>
                </a:path>
                <a:path w="109854" h="158114">
                  <a:moveTo>
                    <a:pt x="80962" y="79565"/>
                  </a:moveTo>
                  <a:lnTo>
                    <a:pt x="81025" y="84137"/>
                  </a:lnTo>
                </a:path>
                <a:path w="109854" h="158114">
                  <a:moveTo>
                    <a:pt x="81025" y="84137"/>
                  </a:moveTo>
                  <a:lnTo>
                    <a:pt x="81089" y="93789"/>
                  </a:lnTo>
                </a:path>
                <a:path w="109854" h="158114">
                  <a:moveTo>
                    <a:pt x="81153" y="105727"/>
                  </a:moveTo>
                  <a:lnTo>
                    <a:pt x="78041" y="105790"/>
                  </a:lnTo>
                </a:path>
                <a:path w="109854" h="158114">
                  <a:moveTo>
                    <a:pt x="85661" y="90868"/>
                  </a:moveTo>
                  <a:lnTo>
                    <a:pt x="85852" y="91185"/>
                  </a:lnTo>
                </a:path>
                <a:path w="109854" h="158114">
                  <a:moveTo>
                    <a:pt x="84137" y="89852"/>
                  </a:moveTo>
                  <a:lnTo>
                    <a:pt x="84709" y="90169"/>
                  </a:lnTo>
                </a:path>
                <a:path w="109854" h="158114">
                  <a:moveTo>
                    <a:pt x="84582" y="80644"/>
                  </a:moveTo>
                  <a:lnTo>
                    <a:pt x="84772" y="80644"/>
                  </a:lnTo>
                </a:path>
                <a:path w="109854" h="158114">
                  <a:moveTo>
                    <a:pt x="78549" y="35369"/>
                  </a:moveTo>
                  <a:lnTo>
                    <a:pt x="81724" y="35369"/>
                  </a:lnTo>
                </a:path>
                <a:path w="109854" h="158114">
                  <a:moveTo>
                    <a:pt x="78549" y="34226"/>
                  </a:moveTo>
                  <a:lnTo>
                    <a:pt x="80708" y="34226"/>
                  </a:lnTo>
                </a:path>
                <a:path w="109854" h="158114">
                  <a:moveTo>
                    <a:pt x="84200" y="34162"/>
                  </a:moveTo>
                  <a:lnTo>
                    <a:pt x="83121" y="34162"/>
                  </a:lnTo>
                </a:path>
                <a:path w="109854" h="158114">
                  <a:moveTo>
                    <a:pt x="81597" y="105727"/>
                  </a:moveTo>
                  <a:lnTo>
                    <a:pt x="81153" y="105727"/>
                  </a:lnTo>
                </a:path>
                <a:path w="109854" h="158114">
                  <a:moveTo>
                    <a:pt x="86169" y="91884"/>
                  </a:moveTo>
                  <a:lnTo>
                    <a:pt x="91313" y="103250"/>
                  </a:lnTo>
                </a:path>
                <a:path w="109854" h="158114">
                  <a:moveTo>
                    <a:pt x="84709" y="90169"/>
                  </a:moveTo>
                  <a:lnTo>
                    <a:pt x="84836" y="90296"/>
                  </a:lnTo>
                </a:path>
                <a:path w="109854" h="158114">
                  <a:moveTo>
                    <a:pt x="84836" y="90296"/>
                  </a:moveTo>
                  <a:lnTo>
                    <a:pt x="85661" y="90868"/>
                  </a:lnTo>
                </a:path>
                <a:path w="109854" h="158114">
                  <a:moveTo>
                    <a:pt x="76517" y="103314"/>
                  </a:moveTo>
                  <a:lnTo>
                    <a:pt x="81089" y="93789"/>
                  </a:lnTo>
                </a:path>
                <a:path w="109854" h="158114">
                  <a:moveTo>
                    <a:pt x="81597" y="92836"/>
                  </a:moveTo>
                  <a:lnTo>
                    <a:pt x="81788" y="92455"/>
                  </a:lnTo>
                </a:path>
                <a:path w="109854" h="158114">
                  <a:moveTo>
                    <a:pt x="85280" y="128396"/>
                  </a:moveTo>
                  <a:lnTo>
                    <a:pt x="85280" y="128968"/>
                  </a:lnTo>
                </a:path>
                <a:path w="109854" h="158114">
                  <a:moveTo>
                    <a:pt x="84772" y="80644"/>
                  </a:moveTo>
                  <a:lnTo>
                    <a:pt x="85852" y="80644"/>
                  </a:lnTo>
                </a:path>
                <a:path w="109854" h="158114">
                  <a:moveTo>
                    <a:pt x="85852" y="80644"/>
                  </a:moveTo>
                  <a:lnTo>
                    <a:pt x="90741" y="80644"/>
                  </a:lnTo>
                </a:path>
                <a:path w="109854" h="158114">
                  <a:moveTo>
                    <a:pt x="80708" y="34226"/>
                  </a:moveTo>
                  <a:lnTo>
                    <a:pt x="81851" y="34226"/>
                  </a:lnTo>
                </a:path>
                <a:path w="109854" h="158114">
                  <a:moveTo>
                    <a:pt x="84264" y="34162"/>
                  </a:moveTo>
                  <a:lnTo>
                    <a:pt x="84200" y="34162"/>
                  </a:lnTo>
                </a:path>
                <a:path w="109854" h="158114">
                  <a:moveTo>
                    <a:pt x="84582" y="78041"/>
                  </a:moveTo>
                  <a:lnTo>
                    <a:pt x="84582" y="79946"/>
                  </a:lnTo>
                </a:path>
                <a:path w="109854" h="158114">
                  <a:moveTo>
                    <a:pt x="81915" y="58927"/>
                  </a:moveTo>
                  <a:lnTo>
                    <a:pt x="81724" y="35369"/>
                  </a:lnTo>
                </a:path>
                <a:path w="109854" h="158114">
                  <a:moveTo>
                    <a:pt x="83693" y="105727"/>
                  </a:moveTo>
                  <a:lnTo>
                    <a:pt x="81597" y="105727"/>
                  </a:lnTo>
                </a:path>
                <a:path w="109854" h="158114">
                  <a:moveTo>
                    <a:pt x="85852" y="91185"/>
                  </a:moveTo>
                  <a:lnTo>
                    <a:pt x="85979" y="91566"/>
                  </a:lnTo>
                </a:path>
                <a:path w="109854" h="158114">
                  <a:moveTo>
                    <a:pt x="85979" y="91566"/>
                  </a:moveTo>
                  <a:lnTo>
                    <a:pt x="86169" y="91884"/>
                  </a:lnTo>
                </a:path>
                <a:path w="109854" h="158114">
                  <a:moveTo>
                    <a:pt x="81089" y="93789"/>
                  </a:moveTo>
                  <a:lnTo>
                    <a:pt x="81153" y="93662"/>
                  </a:lnTo>
                </a:path>
                <a:path w="109854" h="158114">
                  <a:moveTo>
                    <a:pt x="81153" y="93662"/>
                  </a:moveTo>
                  <a:lnTo>
                    <a:pt x="81597" y="92836"/>
                  </a:lnTo>
                </a:path>
                <a:path w="109854" h="158114">
                  <a:moveTo>
                    <a:pt x="82486" y="91058"/>
                  </a:moveTo>
                  <a:lnTo>
                    <a:pt x="82613" y="9080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6827191" y="26389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6823455" y="2508313"/>
              <a:ext cx="875030" cy="160020"/>
            </a:xfrm>
            <a:custGeom>
              <a:avLst/>
              <a:gdLst/>
              <a:ahLst/>
              <a:cxnLst/>
              <a:rect l="l" t="t" r="r" b="b"/>
              <a:pathLst>
                <a:path w="875029" h="160019">
                  <a:moveTo>
                    <a:pt x="1206" y="36829"/>
                  </a:moveTo>
                  <a:lnTo>
                    <a:pt x="1270" y="36829"/>
                  </a:lnTo>
                </a:path>
                <a:path w="875029" h="160019">
                  <a:moveTo>
                    <a:pt x="1270" y="36829"/>
                  </a:moveTo>
                  <a:lnTo>
                    <a:pt x="2476" y="36766"/>
                  </a:lnTo>
                </a:path>
                <a:path w="875029" h="160019">
                  <a:moveTo>
                    <a:pt x="7048" y="37909"/>
                  </a:moveTo>
                  <a:lnTo>
                    <a:pt x="3619" y="37909"/>
                  </a:lnTo>
                </a:path>
                <a:path w="875029" h="160019">
                  <a:moveTo>
                    <a:pt x="7048" y="36766"/>
                  </a:moveTo>
                  <a:lnTo>
                    <a:pt x="4762" y="36766"/>
                  </a:lnTo>
                </a:path>
                <a:path w="875029" h="160019">
                  <a:moveTo>
                    <a:pt x="4762" y="36766"/>
                  </a:moveTo>
                  <a:lnTo>
                    <a:pt x="3619" y="36766"/>
                  </a:lnTo>
                </a:path>
                <a:path w="875029" h="160019">
                  <a:moveTo>
                    <a:pt x="3937" y="82550"/>
                  </a:moveTo>
                  <a:lnTo>
                    <a:pt x="3937" y="83248"/>
                  </a:lnTo>
                </a:path>
                <a:path w="875029" h="160019">
                  <a:moveTo>
                    <a:pt x="3937" y="83248"/>
                  </a:moveTo>
                  <a:lnTo>
                    <a:pt x="4064" y="92773"/>
                  </a:lnTo>
                </a:path>
                <a:path w="875029" h="160019">
                  <a:moveTo>
                    <a:pt x="1460" y="82169"/>
                  </a:moveTo>
                  <a:lnTo>
                    <a:pt x="1270" y="61531"/>
                  </a:lnTo>
                </a:path>
                <a:path w="875029" h="160019">
                  <a:moveTo>
                    <a:pt x="3301" y="108330"/>
                  </a:moveTo>
                  <a:lnTo>
                    <a:pt x="3048" y="108330"/>
                  </a:lnTo>
                </a:path>
                <a:path w="875029" h="160019">
                  <a:moveTo>
                    <a:pt x="1143" y="95059"/>
                  </a:moveTo>
                  <a:lnTo>
                    <a:pt x="1587" y="94043"/>
                  </a:lnTo>
                </a:path>
                <a:path w="875029" h="160019">
                  <a:moveTo>
                    <a:pt x="9080" y="108267"/>
                  </a:moveTo>
                  <a:lnTo>
                    <a:pt x="5842" y="108330"/>
                  </a:lnTo>
                </a:path>
                <a:path w="875029" h="160019">
                  <a:moveTo>
                    <a:pt x="1587" y="94043"/>
                  </a:moveTo>
                  <a:lnTo>
                    <a:pt x="1777" y="93662"/>
                  </a:lnTo>
                </a:path>
                <a:path w="875029" h="160019">
                  <a:moveTo>
                    <a:pt x="1777" y="93662"/>
                  </a:moveTo>
                  <a:lnTo>
                    <a:pt x="1841" y="93662"/>
                  </a:lnTo>
                </a:path>
                <a:path w="875029" h="160019">
                  <a:moveTo>
                    <a:pt x="3619" y="37909"/>
                  </a:moveTo>
                  <a:lnTo>
                    <a:pt x="3937" y="78740"/>
                  </a:lnTo>
                </a:path>
                <a:path w="875029" h="160019">
                  <a:moveTo>
                    <a:pt x="3937" y="78740"/>
                  </a:moveTo>
                  <a:lnTo>
                    <a:pt x="3937" y="80645"/>
                  </a:lnTo>
                </a:path>
                <a:path w="875029" h="160019">
                  <a:moveTo>
                    <a:pt x="5842" y="108330"/>
                  </a:moveTo>
                  <a:lnTo>
                    <a:pt x="5397" y="108330"/>
                  </a:lnTo>
                </a:path>
                <a:path w="875029" h="160019">
                  <a:moveTo>
                    <a:pt x="5397" y="108330"/>
                  </a:moveTo>
                  <a:lnTo>
                    <a:pt x="3301" y="108330"/>
                  </a:lnTo>
                </a:path>
                <a:path w="875029" h="160019">
                  <a:moveTo>
                    <a:pt x="889" y="2412"/>
                  </a:moveTo>
                  <a:lnTo>
                    <a:pt x="1270" y="36829"/>
                  </a:lnTo>
                </a:path>
                <a:path w="875029" h="160019">
                  <a:moveTo>
                    <a:pt x="3555" y="36766"/>
                  </a:moveTo>
                  <a:lnTo>
                    <a:pt x="3175" y="2412"/>
                  </a:lnTo>
                </a:path>
                <a:path w="875029" h="160019">
                  <a:moveTo>
                    <a:pt x="4635" y="131000"/>
                  </a:moveTo>
                  <a:lnTo>
                    <a:pt x="4381" y="108330"/>
                  </a:lnTo>
                </a:path>
                <a:path w="875029" h="160019">
                  <a:moveTo>
                    <a:pt x="4952" y="159893"/>
                  </a:moveTo>
                  <a:lnTo>
                    <a:pt x="4635" y="131572"/>
                  </a:lnTo>
                </a:path>
                <a:path w="875029" h="160019">
                  <a:moveTo>
                    <a:pt x="2349" y="131952"/>
                  </a:moveTo>
                  <a:lnTo>
                    <a:pt x="2667" y="159956"/>
                  </a:lnTo>
                </a:path>
                <a:path w="875029" h="160019">
                  <a:moveTo>
                    <a:pt x="2095" y="108330"/>
                  </a:moveTo>
                  <a:lnTo>
                    <a:pt x="2349" y="131952"/>
                  </a:lnTo>
                </a:path>
                <a:path w="875029" h="160019">
                  <a:moveTo>
                    <a:pt x="4762" y="36766"/>
                  </a:moveTo>
                  <a:lnTo>
                    <a:pt x="4699" y="29336"/>
                  </a:lnTo>
                </a:path>
                <a:path w="875029" h="160019">
                  <a:moveTo>
                    <a:pt x="0" y="29400"/>
                  </a:moveTo>
                  <a:lnTo>
                    <a:pt x="63" y="36829"/>
                  </a:lnTo>
                </a:path>
                <a:path w="875029" h="160019">
                  <a:moveTo>
                    <a:pt x="845947" y="79882"/>
                  </a:moveTo>
                  <a:lnTo>
                    <a:pt x="845947" y="79946"/>
                  </a:lnTo>
                </a:path>
                <a:path w="875029" h="160019">
                  <a:moveTo>
                    <a:pt x="854710" y="105918"/>
                  </a:moveTo>
                  <a:lnTo>
                    <a:pt x="856170" y="105092"/>
                  </a:lnTo>
                </a:path>
                <a:path w="875029" h="160019">
                  <a:moveTo>
                    <a:pt x="856170" y="105092"/>
                  </a:moveTo>
                  <a:lnTo>
                    <a:pt x="856297" y="103504"/>
                  </a:lnTo>
                </a:path>
                <a:path w="875029" h="160019">
                  <a:moveTo>
                    <a:pt x="847598" y="91058"/>
                  </a:moveTo>
                  <a:lnTo>
                    <a:pt x="849122" y="90043"/>
                  </a:lnTo>
                </a:path>
                <a:path w="875029" h="160019">
                  <a:moveTo>
                    <a:pt x="841565" y="105219"/>
                  </a:moveTo>
                  <a:lnTo>
                    <a:pt x="841501" y="103568"/>
                  </a:lnTo>
                </a:path>
                <a:path w="875029" h="160019">
                  <a:moveTo>
                    <a:pt x="843026" y="106045"/>
                  </a:moveTo>
                  <a:lnTo>
                    <a:pt x="841565" y="105219"/>
                  </a:lnTo>
                </a:path>
                <a:path w="875029" h="160019">
                  <a:moveTo>
                    <a:pt x="850836" y="80899"/>
                  </a:moveTo>
                  <a:lnTo>
                    <a:pt x="850963" y="91694"/>
                  </a:lnTo>
                </a:path>
                <a:path w="875029" h="160019">
                  <a:moveTo>
                    <a:pt x="848804" y="0"/>
                  </a:moveTo>
                  <a:lnTo>
                    <a:pt x="846518" y="63"/>
                  </a:lnTo>
                </a:path>
                <a:path w="875029" h="160019">
                  <a:moveTo>
                    <a:pt x="850582" y="157543"/>
                  </a:moveTo>
                  <a:lnTo>
                    <a:pt x="848360" y="157606"/>
                  </a:lnTo>
                </a:path>
                <a:path w="875029" h="160019">
                  <a:moveTo>
                    <a:pt x="855726" y="76326"/>
                  </a:moveTo>
                  <a:lnTo>
                    <a:pt x="849566" y="76390"/>
                  </a:lnTo>
                </a:path>
                <a:path w="875029" h="160019">
                  <a:moveTo>
                    <a:pt x="855726" y="80835"/>
                  </a:moveTo>
                  <a:lnTo>
                    <a:pt x="855726" y="76326"/>
                  </a:lnTo>
                </a:path>
                <a:path w="875029" h="160019">
                  <a:moveTo>
                    <a:pt x="839787" y="79882"/>
                  </a:moveTo>
                  <a:lnTo>
                    <a:pt x="847090" y="79819"/>
                  </a:lnTo>
                </a:path>
                <a:path w="875029" h="160019">
                  <a:moveTo>
                    <a:pt x="839851" y="84454"/>
                  </a:moveTo>
                  <a:lnTo>
                    <a:pt x="839787" y="79882"/>
                  </a:lnTo>
                </a:path>
                <a:path w="875029" h="160019">
                  <a:moveTo>
                    <a:pt x="846010" y="84391"/>
                  </a:moveTo>
                  <a:lnTo>
                    <a:pt x="839851" y="84454"/>
                  </a:lnTo>
                </a:path>
                <a:path w="875029" h="160019">
                  <a:moveTo>
                    <a:pt x="843597" y="35623"/>
                  </a:moveTo>
                  <a:lnTo>
                    <a:pt x="829183" y="33591"/>
                  </a:lnTo>
                </a:path>
                <a:path w="875029" h="160019">
                  <a:moveTo>
                    <a:pt x="828421" y="33781"/>
                  </a:moveTo>
                  <a:lnTo>
                    <a:pt x="829183" y="33591"/>
                  </a:lnTo>
                </a:path>
                <a:path w="875029" h="160019">
                  <a:moveTo>
                    <a:pt x="828167" y="32575"/>
                  </a:moveTo>
                  <a:lnTo>
                    <a:pt x="828928" y="32384"/>
                  </a:lnTo>
                </a:path>
                <a:path w="875029" h="160019">
                  <a:moveTo>
                    <a:pt x="821563" y="37465"/>
                  </a:moveTo>
                  <a:lnTo>
                    <a:pt x="821626" y="37020"/>
                  </a:lnTo>
                </a:path>
                <a:path w="875029" h="160019">
                  <a:moveTo>
                    <a:pt x="828421" y="33781"/>
                  </a:moveTo>
                  <a:lnTo>
                    <a:pt x="822261" y="37973"/>
                  </a:lnTo>
                </a:path>
                <a:path w="875029" h="160019">
                  <a:moveTo>
                    <a:pt x="828167" y="32575"/>
                  </a:moveTo>
                  <a:lnTo>
                    <a:pt x="821626" y="37020"/>
                  </a:lnTo>
                </a:path>
                <a:path w="875029" h="160019">
                  <a:moveTo>
                    <a:pt x="843597" y="34480"/>
                  </a:moveTo>
                  <a:lnTo>
                    <a:pt x="828928" y="32384"/>
                  </a:lnTo>
                </a:path>
                <a:path w="875029" h="160019">
                  <a:moveTo>
                    <a:pt x="821817" y="37846"/>
                  </a:moveTo>
                  <a:lnTo>
                    <a:pt x="822261" y="37973"/>
                  </a:lnTo>
                </a:path>
                <a:path w="875029" h="160019">
                  <a:moveTo>
                    <a:pt x="821563" y="37465"/>
                  </a:moveTo>
                  <a:lnTo>
                    <a:pt x="821817" y="37846"/>
                  </a:lnTo>
                </a:path>
                <a:path w="875029" h="160019">
                  <a:moveTo>
                    <a:pt x="852677" y="35496"/>
                  </a:moveTo>
                  <a:lnTo>
                    <a:pt x="867028" y="33147"/>
                  </a:lnTo>
                </a:path>
                <a:path w="875029" h="160019">
                  <a:moveTo>
                    <a:pt x="867791" y="33337"/>
                  </a:moveTo>
                  <a:lnTo>
                    <a:pt x="867028" y="33147"/>
                  </a:lnTo>
                </a:path>
                <a:path w="875029" h="160019">
                  <a:moveTo>
                    <a:pt x="852677" y="34353"/>
                  </a:moveTo>
                  <a:lnTo>
                    <a:pt x="867283" y="31940"/>
                  </a:lnTo>
                </a:path>
                <a:path w="875029" h="160019">
                  <a:moveTo>
                    <a:pt x="868045" y="32130"/>
                  </a:moveTo>
                  <a:lnTo>
                    <a:pt x="874649" y="36385"/>
                  </a:lnTo>
                </a:path>
                <a:path w="875029" h="160019">
                  <a:moveTo>
                    <a:pt x="874776" y="36893"/>
                  </a:moveTo>
                  <a:lnTo>
                    <a:pt x="874522" y="37274"/>
                  </a:lnTo>
                </a:path>
                <a:path w="875029" h="160019">
                  <a:moveTo>
                    <a:pt x="874522" y="37274"/>
                  </a:moveTo>
                  <a:lnTo>
                    <a:pt x="874014" y="37337"/>
                  </a:lnTo>
                </a:path>
                <a:path w="875029" h="160019">
                  <a:moveTo>
                    <a:pt x="874776" y="36893"/>
                  </a:moveTo>
                  <a:lnTo>
                    <a:pt x="874649" y="36385"/>
                  </a:lnTo>
                </a:path>
                <a:path w="875029" h="160019">
                  <a:moveTo>
                    <a:pt x="868045" y="32130"/>
                  </a:moveTo>
                  <a:lnTo>
                    <a:pt x="867283" y="31940"/>
                  </a:lnTo>
                </a:path>
                <a:path w="875029" h="160019">
                  <a:moveTo>
                    <a:pt x="867791" y="33337"/>
                  </a:moveTo>
                  <a:lnTo>
                    <a:pt x="874014" y="37337"/>
                  </a:lnTo>
                </a:path>
                <a:path w="875029" h="160019">
                  <a:moveTo>
                    <a:pt x="850328" y="26924"/>
                  </a:moveTo>
                  <a:lnTo>
                    <a:pt x="849122" y="26987"/>
                  </a:lnTo>
                </a:path>
                <a:path w="875029" h="160019">
                  <a:moveTo>
                    <a:pt x="846836" y="26987"/>
                  </a:moveTo>
                  <a:lnTo>
                    <a:pt x="845629" y="26987"/>
                  </a:lnTo>
                </a:path>
                <a:path w="875029" h="160019">
                  <a:moveTo>
                    <a:pt x="846201" y="129285"/>
                  </a:moveTo>
                  <a:lnTo>
                    <a:pt x="846201" y="105981"/>
                  </a:lnTo>
                </a:path>
                <a:path w="875029" h="160019">
                  <a:moveTo>
                    <a:pt x="846582" y="129984"/>
                  </a:moveTo>
                  <a:lnTo>
                    <a:pt x="846201" y="129285"/>
                  </a:lnTo>
                </a:path>
                <a:path w="875029" h="160019">
                  <a:moveTo>
                    <a:pt x="848042" y="129603"/>
                  </a:moveTo>
                  <a:lnTo>
                    <a:pt x="846582" y="129984"/>
                  </a:lnTo>
                </a:path>
                <a:path w="875029" h="160019">
                  <a:moveTo>
                    <a:pt x="851979" y="128777"/>
                  </a:moveTo>
                  <a:lnTo>
                    <a:pt x="851471" y="105918"/>
                  </a:lnTo>
                </a:path>
                <a:path w="875029" h="160019">
                  <a:moveTo>
                    <a:pt x="851598" y="129540"/>
                  </a:moveTo>
                  <a:lnTo>
                    <a:pt x="851979" y="128777"/>
                  </a:lnTo>
                </a:path>
                <a:path w="875029" h="160019">
                  <a:moveTo>
                    <a:pt x="850265" y="129222"/>
                  </a:moveTo>
                  <a:lnTo>
                    <a:pt x="851598" y="129540"/>
                  </a:lnTo>
                </a:path>
                <a:path w="875029" h="160019">
                  <a:moveTo>
                    <a:pt x="845947" y="79819"/>
                  </a:moveTo>
                  <a:lnTo>
                    <a:pt x="846010" y="84391"/>
                  </a:lnTo>
                </a:path>
                <a:path w="875029" h="160019">
                  <a:moveTo>
                    <a:pt x="846010" y="84391"/>
                  </a:moveTo>
                  <a:lnTo>
                    <a:pt x="846074" y="94043"/>
                  </a:lnTo>
                </a:path>
                <a:path w="875029" h="160019">
                  <a:moveTo>
                    <a:pt x="846201" y="105981"/>
                  </a:moveTo>
                  <a:lnTo>
                    <a:pt x="843026" y="106045"/>
                  </a:lnTo>
                </a:path>
                <a:path w="875029" h="160019">
                  <a:moveTo>
                    <a:pt x="850646" y="91058"/>
                  </a:moveTo>
                  <a:lnTo>
                    <a:pt x="850836" y="91440"/>
                  </a:lnTo>
                </a:path>
                <a:path w="875029" h="160019">
                  <a:moveTo>
                    <a:pt x="849122" y="90043"/>
                  </a:moveTo>
                  <a:lnTo>
                    <a:pt x="849693" y="90424"/>
                  </a:lnTo>
                </a:path>
                <a:path w="875029" h="160019">
                  <a:moveTo>
                    <a:pt x="849629" y="80899"/>
                  </a:moveTo>
                  <a:lnTo>
                    <a:pt x="849757" y="80899"/>
                  </a:lnTo>
                </a:path>
                <a:path w="875029" h="160019">
                  <a:moveTo>
                    <a:pt x="843597" y="35623"/>
                  </a:moveTo>
                  <a:lnTo>
                    <a:pt x="846709" y="35623"/>
                  </a:lnTo>
                </a:path>
                <a:path w="875029" h="160019">
                  <a:moveTo>
                    <a:pt x="843597" y="34480"/>
                  </a:moveTo>
                  <a:lnTo>
                    <a:pt x="845693" y="34480"/>
                  </a:lnTo>
                </a:path>
                <a:path w="875029" h="160019">
                  <a:moveTo>
                    <a:pt x="849185" y="34417"/>
                  </a:moveTo>
                  <a:lnTo>
                    <a:pt x="848105" y="34417"/>
                  </a:lnTo>
                </a:path>
                <a:path w="875029" h="160019">
                  <a:moveTo>
                    <a:pt x="846582" y="105981"/>
                  </a:moveTo>
                  <a:lnTo>
                    <a:pt x="846201" y="105981"/>
                  </a:lnTo>
                </a:path>
                <a:path w="875029" h="160019">
                  <a:moveTo>
                    <a:pt x="851153" y="92138"/>
                  </a:moveTo>
                  <a:lnTo>
                    <a:pt x="856297" y="103504"/>
                  </a:lnTo>
                </a:path>
                <a:path w="875029" h="160019">
                  <a:moveTo>
                    <a:pt x="849693" y="90424"/>
                  </a:moveTo>
                  <a:lnTo>
                    <a:pt x="849820" y="90550"/>
                  </a:lnTo>
                </a:path>
                <a:path w="875029" h="160019">
                  <a:moveTo>
                    <a:pt x="849820" y="90550"/>
                  </a:moveTo>
                  <a:lnTo>
                    <a:pt x="850646" y="91058"/>
                  </a:lnTo>
                </a:path>
                <a:path w="875029" h="160019">
                  <a:moveTo>
                    <a:pt x="841501" y="103568"/>
                  </a:moveTo>
                  <a:lnTo>
                    <a:pt x="846074" y="94043"/>
                  </a:lnTo>
                </a:path>
                <a:path w="875029" h="160019">
                  <a:moveTo>
                    <a:pt x="846582" y="93091"/>
                  </a:moveTo>
                  <a:lnTo>
                    <a:pt x="846772" y="92646"/>
                  </a:lnTo>
                </a:path>
                <a:path w="875029" h="160019">
                  <a:moveTo>
                    <a:pt x="850265" y="128587"/>
                  </a:moveTo>
                  <a:lnTo>
                    <a:pt x="850265" y="129158"/>
                  </a:lnTo>
                </a:path>
                <a:path w="875029" h="160019">
                  <a:moveTo>
                    <a:pt x="849757" y="80899"/>
                  </a:moveTo>
                  <a:lnTo>
                    <a:pt x="850836" y="80899"/>
                  </a:lnTo>
                </a:path>
                <a:path w="875029" h="160019">
                  <a:moveTo>
                    <a:pt x="850836" y="80899"/>
                  </a:moveTo>
                  <a:lnTo>
                    <a:pt x="855726" y="80835"/>
                  </a:lnTo>
                </a:path>
                <a:path w="875029" h="160019">
                  <a:moveTo>
                    <a:pt x="845693" y="34480"/>
                  </a:moveTo>
                  <a:lnTo>
                    <a:pt x="846836" y="34480"/>
                  </a:lnTo>
                </a:path>
                <a:path w="875029" h="160019">
                  <a:moveTo>
                    <a:pt x="849249" y="34417"/>
                  </a:moveTo>
                  <a:lnTo>
                    <a:pt x="849185" y="34417"/>
                  </a:lnTo>
                </a:path>
                <a:path w="875029" h="160019">
                  <a:moveTo>
                    <a:pt x="849629" y="78295"/>
                  </a:moveTo>
                  <a:lnTo>
                    <a:pt x="849629" y="80200"/>
                  </a:lnTo>
                </a:path>
                <a:path w="875029" h="160019">
                  <a:moveTo>
                    <a:pt x="846899" y="59181"/>
                  </a:moveTo>
                  <a:lnTo>
                    <a:pt x="846709" y="35623"/>
                  </a:lnTo>
                </a:path>
                <a:path w="875029" h="160019">
                  <a:moveTo>
                    <a:pt x="848677" y="105981"/>
                  </a:moveTo>
                  <a:lnTo>
                    <a:pt x="846582" y="105981"/>
                  </a:lnTo>
                </a:path>
                <a:path w="875029" h="160019">
                  <a:moveTo>
                    <a:pt x="850836" y="91440"/>
                  </a:moveTo>
                  <a:lnTo>
                    <a:pt x="850963" y="91757"/>
                  </a:lnTo>
                </a:path>
                <a:path w="875029" h="160019">
                  <a:moveTo>
                    <a:pt x="850963" y="91757"/>
                  </a:moveTo>
                  <a:lnTo>
                    <a:pt x="851153" y="92138"/>
                  </a:lnTo>
                </a:path>
                <a:path w="875029" h="160019">
                  <a:moveTo>
                    <a:pt x="846074" y="94043"/>
                  </a:moveTo>
                  <a:lnTo>
                    <a:pt x="846201" y="93916"/>
                  </a:lnTo>
                </a:path>
                <a:path w="875029" h="160019">
                  <a:moveTo>
                    <a:pt x="846201" y="93916"/>
                  </a:moveTo>
                  <a:lnTo>
                    <a:pt x="846582" y="93091"/>
                  </a:lnTo>
                </a:path>
                <a:path w="875029" h="160019">
                  <a:moveTo>
                    <a:pt x="847471" y="91312"/>
                  </a:moveTo>
                  <a:lnTo>
                    <a:pt x="847598" y="91058"/>
                  </a:lnTo>
                </a:path>
                <a:path w="875029" h="160019">
                  <a:moveTo>
                    <a:pt x="850265" y="129158"/>
                  </a:moveTo>
                  <a:lnTo>
                    <a:pt x="850265" y="129222"/>
                  </a:lnTo>
                </a:path>
                <a:path w="875029" h="160019">
                  <a:moveTo>
                    <a:pt x="846836" y="34480"/>
                  </a:moveTo>
                  <a:lnTo>
                    <a:pt x="846899" y="34480"/>
                  </a:lnTo>
                </a:path>
                <a:path w="875029" h="160019">
                  <a:moveTo>
                    <a:pt x="846899" y="34480"/>
                  </a:moveTo>
                  <a:lnTo>
                    <a:pt x="848105" y="34417"/>
                  </a:lnTo>
                </a:path>
                <a:path w="875029" h="160019">
                  <a:moveTo>
                    <a:pt x="852677" y="35496"/>
                  </a:moveTo>
                  <a:lnTo>
                    <a:pt x="849249" y="35559"/>
                  </a:lnTo>
                </a:path>
                <a:path w="875029" h="160019">
                  <a:moveTo>
                    <a:pt x="852677" y="34353"/>
                  </a:moveTo>
                  <a:lnTo>
                    <a:pt x="850392" y="34417"/>
                  </a:lnTo>
                </a:path>
                <a:path w="875029" h="160019">
                  <a:moveTo>
                    <a:pt x="850392" y="34417"/>
                  </a:moveTo>
                  <a:lnTo>
                    <a:pt x="849249" y="34417"/>
                  </a:lnTo>
                </a:path>
                <a:path w="875029" h="160019">
                  <a:moveTo>
                    <a:pt x="849629" y="80200"/>
                  </a:moveTo>
                  <a:lnTo>
                    <a:pt x="849629" y="80899"/>
                  </a:lnTo>
                </a:path>
                <a:path w="875029" h="160019">
                  <a:moveTo>
                    <a:pt x="849629" y="80899"/>
                  </a:moveTo>
                  <a:lnTo>
                    <a:pt x="849693" y="90424"/>
                  </a:lnTo>
                </a:path>
                <a:path w="875029" h="160019">
                  <a:moveTo>
                    <a:pt x="847090" y="79819"/>
                  </a:moveTo>
                  <a:lnTo>
                    <a:pt x="846899" y="59181"/>
                  </a:lnTo>
                </a:path>
                <a:path w="875029" h="160019">
                  <a:moveTo>
                    <a:pt x="848931" y="105981"/>
                  </a:moveTo>
                  <a:lnTo>
                    <a:pt x="848677" y="105981"/>
                  </a:lnTo>
                </a:path>
                <a:path w="875029" h="160019">
                  <a:moveTo>
                    <a:pt x="846772" y="92646"/>
                  </a:moveTo>
                  <a:lnTo>
                    <a:pt x="847217" y="91694"/>
                  </a:lnTo>
                </a:path>
                <a:path w="875029" h="160019">
                  <a:moveTo>
                    <a:pt x="854710" y="105918"/>
                  </a:moveTo>
                  <a:lnTo>
                    <a:pt x="851471" y="105918"/>
                  </a:lnTo>
                </a:path>
                <a:path w="875029" h="160019">
                  <a:moveTo>
                    <a:pt x="847217" y="91694"/>
                  </a:moveTo>
                  <a:lnTo>
                    <a:pt x="847471" y="913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7670026" y="2598726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7669085" y="2507996"/>
              <a:ext cx="146685" cy="158115"/>
            </a:xfrm>
            <a:custGeom>
              <a:avLst/>
              <a:gdLst/>
              <a:ahLst/>
              <a:cxnLst/>
              <a:rect l="l" t="t" r="r" b="b"/>
              <a:pathLst>
                <a:path w="146684" h="158114">
                  <a:moveTo>
                    <a:pt x="3619" y="35877"/>
                  </a:moveTo>
                  <a:lnTo>
                    <a:pt x="3936" y="76707"/>
                  </a:lnTo>
                </a:path>
                <a:path w="146684" h="158114">
                  <a:moveTo>
                    <a:pt x="3936" y="76707"/>
                  </a:moveTo>
                  <a:lnTo>
                    <a:pt x="4000" y="78612"/>
                  </a:lnTo>
                </a:path>
                <a:path w="146684" h="158114">
                  <a:moveTo>
                    <a:pt x="5842" y="106235"/>
                  </a:moveTo>
                  <a:lnTo>
                    <a:pt x="5460" y="106235"/>
                  </a:lnTo>
                </a:path>
                <a:path w="146684" h="158114">
                  <a:moveTo>
                    <a:pt x="5460" y="106235"/>
                  </a:moveTo>
                  <a:lnTo>
                    <a:pt x="3301" y="106299"/>
                  </a:lnTo>
                </a:path>
                <a:path w="146684" h="158114">
                  <a:moveTo>
                    <a:pt x="888" y="380"/>
                  </a:moveTo>
                  <a:lnTo>
                    <a:pt x="1270" y="34798"/>
                  </a:lnTo>
                </a:path>
                <a:path w="146684" h="158114">
                  <a:moveTo>
                    <a:pt x="3555" y="34734"/>
                  </a:moveTo>
                  <a:lnTo>
                    <a:pt x="3175" y="317"/>
                  </a:lnTo>
                </a:path>
                <a:path w="146684" h="158114">
                  <a:moveTo>
                    <a:pt x="4635" y="128904"/>
                  </a:moveTo>
                  <a:lnTo>
                    <a:pt x="4381" y="106235"/>
                  </a:lnTo>
                </a:path>
                <a:path w="146684" h="158114">
                  <a:moveTo>
                    <a:pt x="4952" y="157860"/>
                  </a:moveTo>
                  <a:lnTo>
                    <a:pt x="4635" y="129539"/>
                  </a:lnTo>
                </a:path>
                <a:path w="146684" h="158114">
                  <a:moveTo>
                    <a:pt x="2412" y="129921"/>
                  </a:moveTo>
                  <a:lnTo>
                    <a:pt x="2730" y="157924"/>
                  </a:lnTo>
                </a:path>
                <a:path w="146684" h="158114">
                  <a:moveTo>
                    <a:pt x="2158" y="106299"/>
                  </a:moveTo>
                  <a:lnTo>
                    <a:pt x="2412" y="129921"/>
                  </a:lnTo>
                </a:path>
                <a:path w="146684" h="158114">
                  <a:moveTo>
                    <a:pt x="4762" y="34734"/>
                  </a:moveTo>
                  <a:lnTo>
                    <a:pt x="4699" y="27241"/>
                  </a:lnTo>
                </a:path>
                <a:path w="146684" h="158114">
                  <a:moveTo>
                    <a:pt x="0" y="27304"/>
                  </a:moveTo>
                  <a:lnTo>
                    <a:pt x="63" y="34798"/>
                  </a:lnTo>
                </a:path>
                <a:path w="146684" h="158114">
                  <a:moveTo>
                    <a:pt x="117728" y="79882"/>
                  </a:moveTo>
                  <a:lnTo>
                    <a:pt x="117728" y="79946"/>
                  </a:lnTo>
                </a:path>
                <a:path w="146684" h="158114">
                  <a:moveTo>
                    <a:pt x="126492" y="105917"/>
                  </a:moveTo>
                  <a:lnTo>
                    <a:pt x="127952" y="105092"/>
                  </a:lnTo>
                </a:path>
                <a:path w="146684" h="158114">
                  <a:moveTo>
                    <a:pt x="127952" y="105092"/>
                  </a:moveTo>
                  <a:lnTo>
                    <a:pt x="128016" y="103504"/>
                  </a:lnTo>
                </a:path>
                <a:path w="146684" h="158114">
                  <a:moveTo>
                    <a:pt x="119316" y="91058"/>
                  </a:moveTo>
                  <a:lnTo>
                    <a:pt x="120903" y="90042"/>
                  </a:lnTo>
                </a:path>
                <a:path w="146684" h="158114">
                  <a:moveTo>
                    <a:pt x="113347" y="105219"/>
                  </a:moveTo>
                  <a:lnTo>
                    <a:pt x="113220" y="103568"/>
                  </a:lnTo>
                </a:path>
                <a:path w="146684" h="158114">
                  <a:moveTo>
                    <a:pt x="114744" y="105981"/>
                  </a:moveTo>
                  <a:lnTo>
                    <a:pt x="113347" y="105219"/>
                  </a:lnTo>
                </a:path>
                <a:path w="146684" h="158114">
                  <a:moveTo>
                    <a:pt x="122618" y="80899"/>
                  </a:moveTo>
                  <a:lnTo>
                    <a:pt x="122681" y="91693"/>
                  </a:lnTo>
                </a:path>
                <a:path w="146684" h="158114">
                  <a:moveTo>
                    <a:pt x="120586" y="0"/>
                  </a:moveTo>
                  <a:lnTo>
                    <a:pt x="118300" y="63"/>
                  </a:lnTo>
                </a:path>
                <a:path w="146684" h="158114">
                  <a:moveTo>
                    <a:pt x="122364" y="157543"/>
                  </a:moveTo>
                  <a:lnTo>
                    <a:pt x="120078" y="157606"/>
                  </a:lnTo>
                </a:path>
                <a:path w="146684" h="158114">
                  <a:moveTo>
                    <a:pt x="127444" y="76326"/>
                  </a:moveTo>
                  <a:lnTo>
                    <a:pt x="121284" y="76326"/>
                  </a:lnTo>
                </a:path>
                <a:path w="146684" h="158114">
                  <a:moveTo>
                    <a:pt x="127444" y="80835"/>
                  </a:moveTo>
                  <a:lnTo>
                    <a:pt x="127444" y="76326"/>
                  </a:lnTo>
                </a:path>
                <a:path w="146684" h="158114">
                  <a:moveTo>
                    <a:pt x="111505" y="79882"/>
                  </a:moveTo>
                  <a:lnTo>
                    <a:pt x="118872" y="79819"/>
                  </a:lnTo>
                </a:path>
                <a:path w="146684" h="158114">
                  <a:moveTo>
                    <a:pt x="111569" y="84454"/>
                  </a:moveTo>
                  <a:lnTo>
                    <a:pt x="111505" y="79882"/>
                  </a:lnTo>
                </a:path>
                <a:path w="146684" h="158114">
                  <a:moveTo>
                    <a:pt x="117728" y="84327"/>
                  </a:moveTo>
                  <a:lnTo>
                    <a:pt x="111569" y="84454"/>
                  </a:lnTo>
                </a:path>
                <a:path w="146684" h="158114">
                  <a:moveTo>
                    <a:pt x="115316" y="35623"/>
                  </a:moveTo>
                  <a:lnTo>
                    <a:pt x="100965" y="33527"/>
                  </a:lnTo>
                </a:path>
                <a:path w="146684" h="158114">
                  <a:moveTo>
                    <a:pt x="100139" y="33781"/>
                  </a:moveTo>
                  <a:lnTo>
                    <a:pt x="100965" y="33527"/>
                  </a:lnTo>
                </a:path>
                <a:path w="146684" h="158114">
                  <a:moveTo>
                    <a:pt x="99885" y="32575"/>
                  </a:moveTo>
                  <a:lnTo>
                    <a:pt x="100647" y="32384"/>
                  </a:lnTo>
                </a:path>
                <a:path w="146684" h="158114">
                  <a:moveTo>
                    <a:pt x="93281" y="37464"/>
                  </a:moveTo>
                  <a:lnTo>
                    <a:pt x="93408" y="37020"/>
                  </a:lnTo>
                </a:path>
                <a:path w="146684" h="158114">
                  <a:moveTo>
                    <a:pt x="100139" y="33781"/>
                  </a:moveTo>
                  <a:lnTo>
                    <a:pt x="94043" y="37973"/>
                  </a:lnTo>
                </a:path>
                <a:path w="146684" h="158114">
                  <a:moveTo>
                    <a:pt x="99885" y="32575"/>
                  </a:moveTo>
                  <a:lnTo>
                    <a:pt x="93408" y="37020"/>
                  </a:lnTo>
                </a:path>
                <a:path w="146684" h="158114">
                  <a:moveTo>
                    <a:pt x="115316" y="34480"/>
                  </a:moveTo>
                  <a:lnTo>
                    <a:pt x="100647" y="32384"/>
                  </a:lnTo>
                </a:path>
                <a:path w="146684" h="158114">
                  <a:moveTo>
                    <a:pt x="93535" y="37846"/>
                  </a:moveTo>
                  <a:lnTo>
                    <a:pt x="94043" y="37973"/>
                  </a:lnTo>
                </a:path>
                <a:path w="146684" h="158114">
                  <a:moveTo>
                    <a:pt x="93281" y="37464"/>
                  </a:moveTo>
                  <a:lnTo>
                    <a:pt x="93535" y="37846"/>
                  </a:lnTo>
                </a:path>
                <a:path w="146684" h="158114">
                  <a:moveTo>
                    <a:pt x="124396" y="35496"/>
                  </a:moveTo>
                  <a:lnTo>
                    <a:pt x="138747" y="33147"/>
                  </a:lnTo>
                </a:path>
                <a:path w="146684" h="158114">
                  <a:moveTo>
                    <a:pt x="139573" y="33337"/>
                  </a:moveTo>
                  <a:lnTo>
                    <a:pt x="138747" y="33147"/>
                  </a:lnTo>
                </a:path>
                <a:path w="146684" h="158114">
                  <a:moveTo>
                    <a:pt x="124396" y="34353"/>
                  </a:moveTo>
                  <a:lnTo>
                    <a:pt x="139001" y="31940"/>
                  </a:lnTo>
                </a:path>
                <a:path w="146684" h="158114">
                  <a:moveTo>
                    <a:pt x="139826" y="32130"/>
                  </a:moveTo>
                  <a:lnTo>
                    <a:pt x="146430" y="36385"/>
                  </a:lnTo>
                </a:path>
                <a:path w="146684" h="158114">
                  <a:moveTo>
                    <a:pt x="146494" y="36893"/>
                  </a:moveTo>
                  <a:lnTo>
                    <a:pt x="146303" y="37274"/>
                  </a:lnTo>
                </a:path>
                <a:path w="146684" h="158114">
                  <a:moveTo>
                    <a:pt x="146303" y="37274"/>
                  </a:moveTo>
                  <a:lnTo>
                    <a:pt x="145796" y="37337"/>
                  </a:lnTo>
                </a:path>
                <a:path w="146684" h="158114">
                  <a:moveTo>
                    <a:pt x="146494" y="36893"/>
                  </a:moveTo>
                  <a:lnTo>
                    <a:pt x="146430" y="36385"/>
                  </a:lnTo>
                </a:path>
                <a:path w="146684" h="158114">
                  <a:moveTo>
                    <a:pt x="139826" y="32130"/>
                  </a:moveTo>
                  <a:lnTo>
                    <a:pt x="139001" y="31940"/>
                  </a:lnTo>
                </a:path>
                <a:path w="146684" h="158114">
                  <a:moveTo>
                    <a:pt x="139573" y="33337"/>
                  </a:moveTo>
                  <a:lnTo>
                    <a:pt x="145796" y="37337"/>
                  </a:lnTo>
                </a:path>
                <a:path w="146684" h="158114">
                  <a:moveTo>
                    <a:pt x="122047" y="26924"/>
                  </a:moveTo>
                  <a:lnTo>
                    <a:pt x="120840" y="26987"/>
                  </a:lnTo>
                </a:path>
                <a:path w="146684" h="158114">
                  <a:moveTo>
                    <a:pt x="118618" y="26987"/>
                  </a:moveTo>
                  <a:lnTo>
                    <a:pt x="117348" y="26987"/>
                  </a:lnTo>
                </a:path>
                <a:path w="146684" h="158114">
                  <a:moveTo>
                    <a:pt x="117919" y="129222"/>
                  </a:moveTo>
                  <a:lnTo>
                    <a:pt x="117919" y="105981"/>
                  </a:lnTo>
                </a:path>
                <a:path w="146684" h="158114">
                  <a:moveTo>
                    <a:pt x="118300" y="129984"/>
                  </a:moveTo>
                  <a:lnTo>
                    <a:pt x="117919" y="129222"/>
                  </a:lnTo>
                </a:path>
                <a:path w="146684" h="158114">
                  <a:moveTo>
                    <a:pt x="119760" y="129603"/>
                  </a:moveTo>
                  <a:lnTo>
                    <a:pt x="118300" y="129984"/>
                  </a:lnTo>
                </a:path>
                <a:path w="146684" h="158114">
                  <a:moveTo>
                    <a:pt x="123698" y="128777"/>
                  </a:moveTo>
                  <a:lnTo>
                    <a:pt x="123190" y="105917"/>
                  </a:lnTo>
                </a:path>
                <a:path w="146684" h="158114">
                  <a:moveTo>
                    <a:pt x="123317" y="129539"/>
                  </a:moveTo>
                  <a:lnTo>
                    <a:pt x="123698" y="128777"/>
                  </a:lnTo>
                </a:path>
                <a:path w="146684" h="158114">
                  <a:moveTo>
                    <a:pt x="122047" y="129222"/>
                  </a:moveTo>
                  <a:lnTo>
                    <a:pt x="123317" y="129539"/>
                  </a:lnTo>
                </a:path>
                <a:path w="146684" h="158114">
                  <a:moveTo>
                    <a:pt x="117728" y="79819"/>
                  </a:moveTo>
                  <a:lnTo>
                    <a:pt x="117728" y="84327"/>
                  </a:lnTo>
                </a:path>
                <a:path w="146684" h="158114">
                  <a:moveTo>
                    <a:pt x="117728" y="84327"/>
                  </a:moveTo>
                  <a:lnTo>
                    <a:pt x="117855" y="94043"/>
                  </a:lnTo>
                </a:path>
                <a:path w="146684" h="158114">
                  <a:moveTo>
                    <a:pt x="117919" y="105981"/>
                  </a:moveTo>
                  <a:lnTo>
                    <a:pt x="114744" y="105981"/>
                  </a:lnTo>
                </a:path>
                <a:path w="146684" h="158114">
                  <a:moveTo>
                    <a:pt x="122427" y="91058"/>
                  </a:moveTo>
                  <a:lnTo>
                    <a:pt x="122618" y="91439"/>
                  </a:lnTo>
                </a:path>
                <a:path w="146684" h="158114">
                  <a:moveTo>
                    <a:pt x="120903" y="90042"/>
                  </a:moveTo>
                  <a:lnTo>
                    <a:pt x="121475" y="90424"/>
                  </a:lnTo>
                </a:path>
                <a:path w="146684" h="158114">
                  <a:moveTo>
                    <a:pt x="121348" y="80899"/>
                  </a:moveTo>
                  <a:lnTo>
                    <a:pt x="121475" y="80899"/>
                  </a:lnTo>
                </a:path>
                <a:path w="146684" h="158114">
                  <a:moveTo>
                    <a:pt x="115316" y="35623"/>
                  </a:moveTo>
                  <a:lnTo>
                    <a:pt x="118491" y="35559"/>
                  </a:lnTo>
                </a:path>
                <a:path w="146684" h="158114">
                  <a:moveTo>
                    <a:pt x="115316" y="34480"/>
                  </a:moveTo>
                  <a:lnTo>
                    <a:pt x="117411" y="34480"/>
                  </a:lnTo>
                </a:path>
                <a:path w="146684" h="158114">
                  <a:moveTo>
                    <a:pt x="120967" y="34416"/>
                  </a:moveTo>
                  <a:lnTo>
                    <a:pt x="119887" y="34416"/>
                  </a:lnTo>
                </a:path>
                <a:path w="146684" h="158114">
                  <a:moveTo>
                    <a:pt x="118363" y="105981"/>
                  </a:moveTo>
                  <a:lnTo>
                    <a:pt x="117919" y="105981"/>
                  </a:lnTo>
                </a:path>
                <a:path w="146684" h="158114">
                  <a:moveTo>
                    <a:pt x="122935" y="92138"/>
                  </a:moveTo>
                  <a:lnTo>
                    <a:pt x="128016" y="103504"/>
                  </a:lnTo>
                </a:path>
                <a:path w="146684" h="158114">
                  <a:moveTo>
                    <a:pt x="121475" y="90424"/>
                  </a:moveTo>
                  <a:lnTo>
                    <a:pt x="121602" y="90487"/>
                  </a:lnTo>
                </a:path>
                <a:path w="146684" h="158114">
                  <a:moveTo>
                    <a:pt x="121602" y="90487"/>
                  </a:moveTo>
                  <a:lnTo>
                    <a:pt x="122427" y="91058"/>
                  </a:lnTo>
                </a:path>
                <a:path w="146684" h="158114">
                  <a:moveTo>
                    <a:pt x="113220" y="103568"/>
                  </a:moveTo>
                  <a:lnTo>
                    <a:pt x="117855" y="94043"/>
                  </a:lnTo>
                </a:path>
                <a:path w="146684" h="158114">
                  <a:moveTo>
                    <a:pt x="118363" y="93090"/>
                  </a:moveTo>
                  <a:lnTo>
                    <a:pt x="118491" y="92646"/>
                  </a:lnTo>
                </a:path>
                <a:path w="146684" h="158114">
                  <a:moveTo>
                    <a:pt x="122047" y="128587"/>
                  </a:moveTo>
                  <a:lnTo>
                    <a:pt x="122047" y="129158"/>
                  </a:lnTo>
                </a:path>
                <a:path w="146684" h="158114">
                  <a:moveTo>
                    <a:pt x="121475" y="80899"/>
                  </a:moveTo>
                  <a:lnTo>
                    <a:pt x="122618" y="80899"/>
                  </a:lnTo>
                </a:path>
                <a:path w="146684" h="158114">
                  <a:moveTo>
                    <a:pt x="122618" y="80899"/>
                  </a:moveTo>
                  <a:lnTo>
                    <a:pt x="127444" y="80835"/>
                  </a:lnTo>
                </a:path>
                <a:path w="146684" h="158114">
                  <a:moveTo>
                    <a:pt x="117411" y="34480"/>
                  </a:moveTo>
                  <a:lnTo>
                    <a:pt x="118618" y="34480"/>
                  </a:lnTo>
                </a:path>
                <a:path w="146684" h="158114">
                  <a:moveTo>
                    <a:pt x="121030" y="34416"/>
                  </a:moveTo>
                  <a:lnTo>
                    <a:pt x="120967" y="34416"/>
                  </a:lnTo>
                </a:path>
                <a:path w="146684" h="158114">
                  <a:moveTo>
                    <a:pt x="121348" y="78231"/>
                  </a:moveTo>
                  <a:lnTo>
                    <a:pt x="121348" y="80136"/>
                  </a:lnTo>
                </a:path>
                <a:path w="146684" h="158114">
                  <a:moveTo>
                    <a:pt x="118681" y="59181"/>
                  </a:moveTo>
                  <a:lnTo>
                    <a:pt x="118491" y="35559"/>
                  </a:lnTo>
                </a:path>
                <a:path w="146684" h="158114">
                  <a:moveTo>
                    <a:pt x="120459" y="105981"/>
                  </a:moveTo>
                  <a:lnTo>
                    <a:pt x="118363" y="105981"/>
                  </a:lnTo>
                </a:path>
                <a:path w="146684" h="158114">
                  <a:moveTo>
                    <a:pt x="122618" y="91439"/>
                  </a:moveTo>
                  <a:lnTo>
                    <a:pt x="122745" y="91757"/>
                  </a:lnTo>
                </a:path>
                <a:path w="146684" h="158114">
                  <a:moveTo>
                    <a:pt x="122745" y="91757"/>
                  </a:moveTo>
                  <a:lnTo>
                    <a:pt x="122935" y="92138"/>
                  </a:lnTo>
                </a:path>
                <a:path w="146684" h="158114">
                  <a:moveTo>
                    <a:pt x="117855" y="94043"/>
                  </a:moveTo>
                  <a:lnTo>
                    <a:pt x="117919" y="93916"/>
                  </a:lnTo>
                </a:path>
                <a:path w="146684" h="158114">
                  <a:moveTo>
                    <a:pt x="117919" y="93916"/>
                  </a:moveTo>
                  <a:lnTo>
                    <a:pt x="118363" y="93090"/>
                  </a:lnTo>
                </a:path>
                <a:path w="146684" h="158114">
                  <a:moveTo>
                    <a:pt x="119189" y="91249"/>
                  </a:moveTo>
                  <a:lnTo>
                    <a:pt x="119316" y="91058"/>
                  </a:lnTo>
                </a:path>
                <a:path w="146684" h="158114">
                  <a:moveTo>
                    <a:pt x="122047" y="129158"/>
                  </a:moveTo>
                  <a:lnTo>
                    <a:pt x="122047" y="129222"/>
                  </a:lnTo>
                </a:path>
                <a:path w="146684" h="158114">
                  <a:moveTo>
                    <a:pt x="118618" y="34480"/>
                  </a:moveTo>
                  <a:lnTo>
                    <a:pt x="118681" y="34416"/>
                  </a:lnTo>
                </a:path>
                <a:path w="146684" h="158114">
                  <a:moveTo>
                    <a:pt x="118681" y="34416"/>
                  </a:moveTo>
                  <a:lnTo>
                    <a:pt x="119887" y="34416"/>
                  </a:lnTo>
                </a:path>
                <a:path w="146684" h="158114">
                  <a:moveTo>
                    <a:pt x="124396" y="35496"/>
                  </a:moveTo>
                  <a:lnTo>
                    <a:pt x="120967" y="35559"/>
                  </a:lnTo>
                </a:path>
                <a:path w="146684" h="158114">
                  <a:moveTo>
                    <a:pt x="124396" y="34353"/>
                  </a:moveTo>
                  <a:lnTo>
                    <a:pt x="122174" y="34416"/>
                  </a:lnTo>
                </a:path>
                <a:path w="146684" h="158114">
                  <a:moveTo>
                    <a:pt x="122174" y="34416"/>
                  </a:moveTo>
                  <a:lnTo>
                    <a:pt x="121030" y="34416"/>
                  </a:lnTo>
                </a:path>
                <a:path w="146684" h="158114">
                  <a:moveTo>
                    <a:pt x="121348" y="80136"/>
                  </a:moveTo>
                  <a:lnTo>
                    <a:pt x="121348" y="80899"/>
                  </a:lnTo>
                </a:path>
                <a:path w="146684" h="158114">
                  <a:moveTo>
                    <a:pt x="121348" y="80899"/>
                  </a:moveTo>
                  <a:lnTo>
                    <a:pt x="121475" y="90424"/>
                  </a:lnTo>
                </a:path>
                <a:path w="146684" h="158114">
                  <a:moveTo>
                    <a:pt x="118872" y="79819"/>
                  </a:moveTo>
                  <a:lnTo>
                    <a:pt x="118681" y="59181"/>
                  </a:lnTo>
                </a:path>
                <a:path w="146684" h="158114">
                  <a:moveTo>
                    <a:pt x="120650" y="105981"/>
                  </a:moveTo>
                  <a:lnTo>
                    <a:pt x="120459" y="105981"/>
                  </a:lnTo>
                </a:path>
                <a:path w="146684" h="158114">
                  <a:moveTo>
                    <a:pt x="118491" y="92646"/>
                  </a:moveTo>
                  <a:lnTo>
                    <a:pt x="118999" y="91693"/>
                  </a:lnTo>
                </a:path>
                <a:path w="146684" h="158114">
                  <a:moveTo>
                    <a:pt x="126492" y="105917"/>
                  </a:moveTo>
                  <a:lnTo>
                    <a:pt x="123190" y="105917"/>
                  </a:lnTo>
                </a:path>
                <a:path w="146684" h="158114">
                  <a:moveTo>
                    <a:pt x="118999" y="91693"/>
                  </a:moveTo>
                  <a:lnTo>
                    <a:pt x="119189" y="91312"/>
                  </a:lnTo>
                </a:path>
                <a:path w="146684" h="158114">
                  <a:moveTo>
                    <a:pt x="119189" y="91312"/>
                  </a:moveTo>
                  <a:lnTo>
                    <a:pt x="119189" y="91249"/>
                  </a:lnTo>
                </a:path>
                <a:path w="146684" h="158114">
                  <a:moveTo>
                    <a:pt x="120967" y="35559"/>
                  </a:moveTo>
                  <a:lnTo>
                    <a:pt x="121284" y="76326"/>
                  </a:lnTo>
                </a:path>
                <a:path w="146684" h="158114">
                  <a:moveTo>
                    <a:pt x="121284" y="76326"/>
                  </a:moveTo>
                  <a:lnTo>
                    <a:pt x="121348" y="78231"/>
                  </a:lnTo>
                </a:path>
                <a:path w="146684" h="158114">
                  <a:moveTo>
                    <a:pt x="123190" y="105917"/>
                  </a:moveTo>
                  <a:lnTo>
                    <a:pt x="122808" y="105917"/>
                  </a:lnTo>
                </a:path>
                <a:path w="146684" h="158114">
                  <a:moveTo>
                    <a:pt x="122808" y="105917"/>
                  </a:moveTo>
                  <a:lnTo>
                    <a:pt x="120650" y="105981"/>
                  </a:lnTo>
                </a:path>
                <a:path w="146684" h="158114">
                  <a:moveTo>
                    <a:pt x="118300" y="63"/>
                  </a:moveTo>
                  <a:lnTo>
                    <a:pt x="118681" y="34416"/>
                  </a:lnTo>
                </a:path>
                <a:path w="146684" h="158114">
                  <a:moveTo>
                    <a:pt x="120967" y="34416"/>
                  </a:moveTo>
                  <a:lnTo>
                    <a:pt x="120586" y="0"/>
                  </a:lnTo>
                </a:path>
                <a:path w="146684" h="158114">
                  <a:moveTo>
                    <a:pt x="122047" y="128587"/>
                  </a:moveTo>
                  <a:lnTo>
                    <a:pt x="121793" y="105917"/>
                  </a:lnTo>
                </a:path>
                <a:path w="146684" h="158114">
                  <a:moveTo>
                    <a:pt x="122364" y="157543"/>
                  </a:moveTo>
                  <a:lnTo>
                    <a:pt x="122047" y="129222"/>
                  </a:lnTo>
                </a:path>
                <a:path w="146684" h="158114">
                  <a:moveTo>
                    <a:pt x="119760" y="129603"/>
                  </a:moveTo>
                  <a:lnTo>
                    <a:pt x="120078" y="157606"/>
                  </a:lnTo>
                </a:path>
                <a:path w="146684" h="158114">
                  <a:moveTo>
                    <a:pt x="119506" y="105981"/>
                  </a:moveTo>
                  <a:lnTo>
                    <a:pt x="119760" y="129603"/>
                  </a:lnTo>
                </a:path>
                <a:path w="146684" h="158114">
                  <a:moveTo>
                    <a:pt x="122174" y="34416"/>
                  </a:moveTo>
                  <a:lnTo>
                    <a:pt x="122047" y="26924"/>
                  </a:lnTo>
                </a:path>
                <a:path w="146684" h="158114">
                  <a:moveTo>
                    <a:pt x="117348" y="26987"/>
                  </a:moveTo>
                  <a:lnTo>
                    <a:pt x="117411" y="344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7950633" y="2576311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7927085" y="2497328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10" y="105854"/>
                  </a:moveTo>
                  <a:lnTo>
                    <a:pt x="34671" y="105092"/>
                  </a:lnTo>
                </a:path>
                <a:path w="53340" h="158114">
                  <a:moveTo>
                    <a:pt x="34671" y="105092"/>
                  </a:moveTo>
                  <a:lnTo>
                    <a:pt x="34734" y="103441"/>
                  </a:lnTo>
                </a:path>
                <a:path w="53340" h="158114">
                  <a:moveTo>
                    <a:pt x="26098" y="90995"/>
                  </a:moveTo>
                  <a:lnTo>
                    <a:pt x="27622" y="90043"/>
                  </a:lnTo>
                </a:path>
                <a:path w="53340" h="158114">
                  <a:moveTo>
                    <a:pt x="20066" y="105219"/>
                  </a:moveTo>
                  <a:lnTo>
                    <a:pt x="19939" y="103568"/>
                  </a:lnTo>
                </a:path>
                <a:path w="53340" h="158114">
                  <a:moveTo>
                    <a:pt x="21526" y="106045"/>
                  </a:moveTo>
                  <a:lnTo>
                    <a:pt x="20066" y="105219"/>
                  </a:lnTo>
                </a:path>
                <a:path w="53340" h="158114">
                  <a:moveTo>
                    <a:pt x="29337" y="80899"/>
                  </a:moveTo>
                  <a:lnTo>
                    <a:pt x="29464" y="91694"/>
                  </a:lnTo>
                </a:path>
                <a:path w="53340" h="158114">
                  <a:moveTo>
                    <a:pt x="27305" y="0"/>
                  </a:moveTo>
                  <a:lnTo>
                    <a:pt x="25019" y="63"/>
                  </a:lnTo>
                </a:path>
                <a:path w="53340" h="158114">
                  <a:moveTo>
                    <a:pt x="29146" y="157543"/>
                  </a:moveTo>
                  <a:lnTo>
                    <a:pt x="26797" y="157606"/>
                  </a:lnTo>
                </a:path>
                <a:path w="53340" h="158114">
                  <a:moveTo>
                    <a:pt x="34163" y="76263"/>
                  </a:moveTo>
                  <a:lnTo>
                    <a:pt x="28067" y="76326"/>
                  </a:lnTo>
                </a:path>
                <a:path w="53340" h="158114">
                  <a:moveTo>
                    <a:pt x="34226" y="80835"/>
                  </a:moveTo>
                  <a:lnTo>
                    <a:pt x="34163" y="76263"/>
                  </a:lnTo>
                </a:path>
                <a:path w="53340" h="158114">
                  <a:moveTo>
                    <a:pt x="18288" y="79882"/>
                  </a:moveTo>
                  <a:lnTo>
                    <a:pt x="25590" y="79819"/>
                  </a:lnTo>
                </a:path>
                <a:path w="53340" h="158114">
                  <a:moveTo>
                    <a:pt x="18351" y="84391"/>
                  </a:moveTo>
                  <a:lnTo>
                    <a:pt x="18288" y="79882"/>
                  </a:lnTo>
                </a:path>
                <a:path w="53340" h="158114">
                  <a:moveTo>
                    <a:pt x="24511" y="84391"/>
                  </a:moveTo>
                  <a:lnTo>
                    <a:pt x="18351" y="84391"/>
                  </a:lnTo>
                </a:path>
                <a:path w="53340" h="158114">
                  <a:moveTo>
                    <a:pt x="22098" y="35623"/>
                  </a:moveTo>
                  <a:lnTo>
                    <a:pt x="7683" y="33591"/>
                  </a:lnTo>
                </a:path>
                <a:path w="53340" h="158114">
                  <a:moveTo>
                    <a:pt x="6921" y="33718"/>
                  </a:moveTo>
                  <a:lnTo>
                    <a:pt x="7683" y="33591"/>
                  </a:lnTo>
                </a:path>
                <a:path w="53340" h="158114">
                  <a:moveTo>
                    <a:pt x="6604" y="32511"/>
                  </a:moveTo>
                  <a:lnTo>
                    <a:pt x="7429" y="32384"/>
                  </a:lnTo>
                </a:path>
                <a:path w="53340" h="158114">
                  <a:moveTo>
                    <a:pt x="0" y="37465"/>
                  </a:moveTo>
                  <a:lnTo>
                    <a:pt x="127" y="36956"/>
                  </a:lnTo>
                </a:path>
                <a:path w="53340" h="158114">
                  <a:moveTo>
                    <a:pt x="6921" y="33718"/>
                  </a:moveTo>
                  <a:lnTo>
                    <a:pt x="762" y="37909"/>
                  </a:lnTo>
                </a:path>
                <a:path w="53340" h="158114">
                  <a:moveTo>
                    <a:pt x="6604" y="32511"/>
                  </a:moveTo>
                  <a:lnTo>
                    <a:pt x="127" y="36956"/>
                  </a:lnTo>
                </a:path>
                <a:path w="53340" h="158114">
                  <a:moveTo>
                    <a:pt x="22034" y="34480"/>
                  </a:moveTo>
                  <a:lnTo>
                    <a:pt x="7429" y="32384"/>
                  </a:lnTo>
                </a:path>
                <a:path w="53340" h="158114">
                  <a:moveTo>
                    <a:pt x="317" y="37846"/>
                  </a:moveTo>
                  <a:lnTo>
                    <a:pt x="762" y="37909"/>
                  </a:lnTo>
                </a:path>
                <a:path w="53340" h="158114">
                  <a:moveTo>
                    <a:pt x="0" y="37465"/>
                  </a:moveTo>
                  <a:lnTo>
                    <a:pt x="317" y="37846"/>
                  </a:lnTo>
                </a:path>
                <a:path w="53340" h="158114">
                  <a:moveTo>
                    <a:pt x="31178" y="35496"/>
                  </a:moveTo>
                  <a:lnTo>
                    <a:pt x="45529" y="33083"/>
                  </a:lnTo>
                </a:path>
                <a:path w="53340" h="158114">
                  <a:moveTo>
                    <a:pt x="46291" y="33274"/>
                  </a:moveTo>
                  <a:lnTo>
                    <a:pt x="45529" y="33083"/>
                  </a:lnTo>
                </a:path>
                <a:path w="53340" h="158114">
                  <a:moveTo>
                    <a:pt x="31178" y="34353"/>
                  </a:moveTo>
                  <a:lnTo>
                    <a:pt x="45783" y="31940"/>
                  </a:lnTo>
                </a:path>
                <a:path w="53340" h="158114">
                  <a:moveTo>
                    <a:pt x="46609" y="32067"/>
                  </a:moveTo>
                  <a:lnTo>
                    <a:pt x="53149" y="36385"/>
                  </a:lnTo>
                </a:path>
                <a:path w="53340" h="158114">
                  <a:moveTo>
                    <a:pt x="53276" y="36829"/>
                  </a:moveTo>
                  <a:lnTo>
                    <a:pt x="53022" y="37274"/>
                  </a:lnTo>
                </a:path>
                <a:path w="53340" h="158114">
                  <a:moveTo>
                    <a:pt x="53022" y="37274"/>
                  </a:moveTo>
                  <a:lnTo>
                    <a:pt x="52514" y="37338"/>
                  </a:lnTo>
                </a:path>
                <a:path w="53340" h="158114">
                  <a:moveTo>
                    <a:pt x="53276" y="36829"/>
                  </a:moveTo>
                  <a:lnTo>
                    <a:pt x="53149" y="36385"/>
                  </a:lnTo>
                </a:path>
                <a:path w="53340" h="158114">
                  <a:moveTo>
                    <a:pt x="46609" y="32067"/>
                  </a:moveTo>
                  <a:lnTo>
                    <a:pt x="45783" y="31940"/>
                  </a:lnTo>
                </a:path>
                <a:path w="53340" h="158114">
                  <a:moveTo>
                    <a:pt x="46291" y="33274"/>
                  </a:moveTo>
                  <a:lnTo>
                    <a:pt x="52514" y="37338"/>
                  </a:lnTo>
                </a:path>
                <a:path w="53340" h="158114">
                  <a:moveTo>
                    <a:pt x="28829" y="26924"/>
                  </a:moveTo>
                  <a:lnTo>
                    <a:pt x="27622" y="26924"/>
                  </a:lnTo>
                </a:path>
                <a:path w="53340" h="158114">
                  <a:moveTo>
                    <a:pt x="25336" y="26987"/>
                  </a:moveTo>
                  <a:lnTo>
                    <a:pt x="24130" y="26987"/>
                  </a:lnTo>
                </a:path>
                <a:path w="53340" h="158114">
                  <a:moveTo>
                    <a:pt x="24638" y="129222"/>
                  </a:moveTo>
                  <a:lnTo>
                    <a:pt x="24638" y="105981"/>
                  </a:lnTo>
                </a:path>
                <a:path w="53340" h="158114">
                  <a:moveTo>
                    <a:pt x="25082" y="129984"/>
                  </a:moveTo>
                  <a:lnTo>
                    <a:pt x="24638" y="129222"/>
                  </a:lnTo>
                </a:path>
                <a:path w="53340" h="158114">
                  <a:moveTo>
                    <a:pt x="26543" y="129603"/>
                  </a:moveTo>
                  <a:lnTo>
                    <a:pt x="25082" y="129984"/>
                  </a:lnTo>
                </a:path>
                <a:path w="53340" h="158114">
                  <a:moveTo>
                    <a:pt x="30480" y="128777"/>
                  </a:moveTo>
                  <a:lnTo>
                    <a:pt x="29972" y="105918"/>
                  </a:lnTo>
                </a:path>
                <a:path w="53340" h="158114">
                  <a:moveTo>
                    <a:pt x="30099" y="129476"/>
                  </a:moveTo>
                  <a:lnTo>
                    <a:pt x="30480" y="128777"/>
                  </a:lnTo>
                </a:path>
                <a:path w="53340" h="158114">
                  <a:moveTo>
                    <a:pt x="28765" y="129158"/>
                  </a:moveTo>
                  <a:lnTo>
                    <a:pt x="30099" y="129476"/>
                  </a:lnTo>
                </a:path>
                <a:path w="53340" h="158114">
                  <a:moveTo>
                    <a:pt x="24447" y="79819"/>
                  </a:moveTo>
                  <a:lnTo>
                    <a:pt x="24511" y="84391"/>
                  </a:lnTo>
                </a:path>
                <a:path w="53340" h="158114">
                  <a:moveTo>
                    <a:pt x="24511" y="84391"/>
                  </a:moveTo>
                  <a:lnTo>
                    <a:pt x="24574" y="94043"/>
                  </a:lnTo>
                </a:path>
                <a:path w="53340" h="158114">
                  <a:moveTo>
                    <a:pt x="24638" y="105981"/>
                  </a:moveTo>
                  <a:lnTo>
                    <a:pt x="21526" y="106045"/>
                  </a:lnTo>
                </a:path>
                <a:path w="53340" h="158114">
                  <a:moveTo>
                    <a:pt x="29210" y="91058"/>
                  </a:moveTo>
                  <a:lnTo>
                    <a:pt x="29337" y="91440"/>
                  </a:lnTo>
                </a:path>
                <a:path w="53340" h="158114">
                  <a:moveTo>
                    <a:pt x="27622" y="90043"/>
                  </a:moveTo>
                  <a:lnTo>
                    <a:pt x="28194" y="90360"/>
                  </a:lnTo>
                </a:path>
                <a:path w="53340" h="158114">
                  <a:moveTo>
                    <a:pt x="28130" y="80899"/>
                  </a:moveTo>
                  <a:lnTo>
                    <a:pt x="28257" y="80899"/>
                  </a:lnTo>
                </a:path>
                <a:path w="53340" h="158114">
                  <a:moveTo>
                    <a:pt x="22098" y="35623"/>
                  </a:moveTo>
                  <a:lnTo>
                    <a:pt x="25209" y="35559"/>
                  </a:lnTo>
                </a:path>
                <a:path w="53340" h="158114">
                  <a:moveTo>
                    <a:pt x="22034" y="34480"/>
                  </a:moveTo>
                  <a:lnTo>
                    <a:pt x="24193" y="34480"/>
                  </a:lnTo>
                </a:path>
                <a:path w="53340" h="158114">
                  <a:moveTo>
                    <a:pt x="27686" y="34417"/>
                  </a:moveTo>
                  <a:lnTo>
                    <a:pt x="26606" y="34417"/>
                  </a:lnTo>
                </a:path>
                <a:path w="53340" h="158114">
                  <a:moveTo>
                    <a:pt x="25082" y="105981"/>
                  </a:moveTo>
                  <a:lnTo>
                    <a:pt x="24638" y="105981"/>
                  </a:lnTo>
                </a:path>
                <a:path w="53340" h="158114">
                  <a:moveTo>
                    <a:pt x="29654" y="92138"/>
                  </a:moveTo>
                  <a:lnTo>
                    <a:pt x="34734" y="103441"/>
                  </a:lnTo>
                </a:path>
                <a:path w="53340" h="158114">
                  <a:moveTo>
                    <a:pt x="28194" y="90360"/>
                  </a:moveTo>
                  <a:lnTo>
                    <a:pt x="28321" y="90487"/>
                  </a:lnTo>
                </a:path>
                <a:path w="53340" h="158114">
                  <a:moveTo>
                    <a:pt x="28321" y="90487"/>
                  </a:moveTo>
                  <a:lnTo>
                    <a:pt x="29210" y="91058"/>
                  </a:lnTo>
                </a:path>
                <a:path w="53340" h="158114">
                  <a:moveTo>
                    <a:pt x="19939" y="103568"/>
                  </a:moveTo>
                  <a:lnTo>
                    <a:pt x="24574" y="94043"/>
                  </a:lnTo>
                </a:path>
                <a:path w="53340" h="158114">
                  <a:moveTo>
                    <a:pt x="25082" y="93091"/>
                  </a:moveTo>
                  <a:lnTo>
                    <a:pt x="25273" y="92646"/>
                  </a:lnTo>
                </a:path>
                <a:path w="53340" h="158114">
                  <a:moveTo>
                    <a:pt x="28765" y="128587"/>
                  </a:moveTo>
                  <a:lnTo>
                    <a:pt x="28765" y="129158"/>
                  </a:lnTo>
                </a:path>
                <a:path w="53340" h="158114">
                  <a:moveTo>
                    <a:pt x="28257" y="80899"/>
                  </a:moveTo>
                  <a:lnTo>
                    <a:pt x="29337" y="80899"/>
                  </a:lnTo>
                </a:path>
                <a:path w="53340" h="158114">
                  <a:moveTo>
                    <a:pt x="29337" y="80899"/>
                  </a:moveTo>
                  <a:lnTo>
                    <a:pt x="34226" y="80835"/>
                  </a:lnTo>
                </a:path>
                <a:path w="53340" h="158114">
                  <a:moveTo>
                    <a:pt x="24193" y="34480"/>
                  </a:moveTo>
                  <a:lnTo>
                    <a:pt x="25336" y="34417"/>
                  </a:lnTo>
                </a:path>
                <a:path w="53340" h="158114">
                  <a:moveTo>
                    <a:pt x="27749" y="34417"/>
                  </a:moveTo>
                  <a:lnTo>
                    <a:pt x="27686" y="34417"/>
                  </a:lnTo>
                </a:path>
                <a:path w="53340" h="158114">
                  <a:moveTo>
                    <a:pt x="28067" y="78231"/>
                  </a:moveTo>
                  <a:lnTo>
                    <a:pt x="28130" y="80136"/>
                  </a:lnTo>
                </a:path>
                <a:path w="53340" h="158114">
                  <a:moveTo>
                    <a:pt x="25400" y="59118"/>
                  </a:moveTo>
                  <a:lnTo>
                    <a:pt x="25209" y="35559"/>
                  </a:lnTo>
                </a:path>
                <a:path w="53340" h="158114">
                  <a:moveTo>
                    <a:pt x="27178" y="105918"/>
                  </a:moveTo>
                  <a:lnTo>
                    <a:pt x="25082" y="105981"/>
                  </a:lnTo>
                </a:path>
                <a:path w="53340" h="158114">
                  <a:moveTo>
                    <a:pt x="29337" y="91440"/>
                  </a:moveTo>
                  <a:lnTo>
                    <a:pt x="29527" y="91757"/>
                  </a:lnTo>
                </a:path>
                <a:path w="53340" h="158114">
                  <a:moveTo>
                    <a:pt x="29527" y="91757"/>
                  </a:moveTo>
                  <a:lnTo>
                    <a:pt x="29654" y="92138"/>
                  </a:lnTo>
                </a:path>
                <a:path w="53340" h="158114">
                  <a:moveTo>
                    <a:pt x="24574" y="94043"/>
                  </a:moveTo>
                  <a:lnTo>
                    <a:pt x="24701" y="93916"/>
                  </a:lnTo>
                </a:path>
                <a:path w="53340" h="158114">
                  <a:moveTo>
                    <a:pt x="24701" y="93916"/>
                  </a:moveTo>
                  <a:lnTo>
                    <a:pt x="25082" y="93091"/>
                  </a:lnTo>
                </a:path>
                <a:path w="53340" h="158114">
                  <a:moveTo>
                    <a:pt x="25971" y="91249"/>
                  </a:moveTo>
                  <a:lnTo>
                    <a:pt x="26098" y="9099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7954951" y="262558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7951215" y="2497328"/>
              <a:ext cx="9525" cy="158115"/>
            </a:xfrm>
            <a:custGeom>
              <a:avLst/>
              <a:gdLst/>
              <a:ahLst/>
              <a:cxnLst/>
              <a:rect l="l" t="t" r="r" b="b"/>
              <a:pathLst>
                <a:path w="9525" h="158114">
                  <a:moveTo>
                    <a:pt x="1206" y="34417"/>
                  </a:moveTo>
                  <a:lnTo>
                    <a:pt x="1333" y="34417"/>
                  </a:lnTo>
                </a:path>
                <a:path w="9525" h="158114">
                  <a:moveTo>
                    <a:pt x="1333" y="34417"/>
                  </a:moveTo>
                  <a:lnTo>
                    <a:pt x="2476" y="34417"/>
                  </a:lnTo>
                </a:path>
                <a:path w="9525" h="158114">
                  <a:moveTo>
                    <a:pt x="7048" y="35496"/>
                  </a:moveTo>
                  <a:lnTo>
                    <a:pt x="3619" y="35559"/>
                  </a:lnTo>
                </a:path>
                <a:path w="9525" h="158114">
                  <a:moveTo>
                    <a:pt x="7048" y="34353"/>
                  </a:moveTo>
                  <a:lnTo>
                    <a:pt x="4762" y="34353"/>
                  </a:lnTo>
                </a:path>
                <a:path w="9525" h="158114">
                  <a:moveTo>
                    <a:pt x="4762" y="34353"/>
                  </a:moveTo>
                  <a:lnTo>
                    <a:pt x="3619" y="34417"/>
                  </a:lnTo>
                </a:path>
                <a:path w="9525" h="158114">
                  <a:moveTo>
                    <a:pt x="4000" y="80136"/>
                  </a:moveTo>
                  <a:lnTo>
                    <a:pt x="4000" y="80899"/>
                  </a:lnTo>
                </a:path>
                <a:path w="9525" h="158114">
                  <a:moveTo>
                    <a:pt x="4000" y="80899"/>
                  </a:moveTo>
                  <a:lnTo>
                    <a:pt x="4063" y="90360"/>
                  </a:lnTo>
                </a:path>
                <a:path w="9525" h="158114">
                  <a:moveTo>
                    <a:pt x="1460" y="79819"/>
                  </a:moveTo>
                  <a:lnTo>
                    <a:pt x="1269" y="59118"/>
                  </a:lnTo>
                </a:path>
                <a:path w="9525" h="158114">
                  <a:moveTo>
                    <a:pt x="3301" y="105918"/>
                  </a:moveTo>
                  <a:lnTo>
                    <a:pt x="3048" y="105918"/>
                  </a:lnTo>
                </a:path>
                <a:path w="9525" h="158114">
                  <a:moveTo>
                    <a:pt x="1142" y="92646"/>
                  </a:moveTo>
                  <a:lnTo>
                    <a:pt x="1650" y="91630"/>
                  </a:lnTo>
                </a:path>
                <a:path w="9525" h="158114">
                  <a:moveTo>
                    <a:pt x="9080" y="105854"/>
                  </a:moveTo>
                  <a:lnTo>
                    <a:pt x="5841" y="105918"/>
                  </a:lnTo>
                </a:path>
                <a:path w="9525" h="158114">
                  <a:moveTo>
                    <a:pt x="1650" y="91630"/>
                  </a:moveTo>
                  <a:lnTo>
                    <a:pt x="1841" y="91313"/>
                  </a:lnTo>
                </a:path>
                <a:path w="9525" h="158114">
                  <a:moveTo>
                    <a:pt x="1841" y="91313"/>
                  </a:moveTo>
                  <a:lnTo>
                    <a:pt x="1841" y="91249"/>
                  </a:lnTo>
                </a:path>
                <a:path w="9525" h="158114">
                  <a:moveTo>
                    <a:pt x="3619" y="35559"/>
                  </a:moveTo>
                  <a:lnTo>
                    <a:pt x="3936" y="76326"/>
                  </a:lnTo>
                </a:path>
                <a:path w="9525" h="158114">
                  <a:moveTo>
                    <a:pt x="3936" y="76326"/>
                  </a:moveTo>
                  <a:lnTo>
                    <a:pt x="3936" y="78231"/>
                  </a:lnTo>
                </a:path>
                <a:path w="9525" h="158114">
                  <a:moveTo>
                    <a:pt x="5841" y="105918"/>
                  </a:moveTo>
                  <a:lnTo>
                    <a:pt x="5397" y="105918"/>
                  </a:lnTo>
                </a:path>
                <a:path w="9525" h="158114">
                  <a:moveTo>
                    <a:pt x="5397" y="105918"/>
                  </a:moveTo>
                  <a:lnTo>
                    <a:pt x="3301" y="105918"/>
                  </a:lnTo>
                </a:path>
                <a:path w="9525" h="158114">
                  <a:moveTo>
                    <a:pt x="888" y="63"/>
                  </a:moveTo>
                  <a:lnTo>
                    <a:pt x="1333" y="34417"/>
                  </a:lnTo>
                </a:path>
                <a:path w="9525" h="158114">
                  <a:moveTo>
                    <a:pt x="3555" y="34417"/>
                  </a:moveTo>
                  <a:lnTo>
                    <a:pt x="3175" y="0"/>
                  </a:lnTo>
                </a:path>
                <a:path w="9525" h="158114">
                  <a:moveTo>
                    <a:pt x="4635" y="128587"/>
                  </a:moveTo>
                  <a:lnTo>
                    <a:pt x="4381" y="105918"/>
                  </a:lnTo>
                </a:path>
                <a:path w="9525" h="158114">
                  <a:moveTo>
                    <a:pt x="5016" y="157543"/>
                  </a:moveTo>
                  <a:lnTo>
                    <a:pt x="4635" y="129158"/>
                  </a:lnTo>
                </a:path>
                <a:path w="9525" h="158114">
                  <a:moveTo>
                    <a:pt x="2412" y="129603"/>
                  </a:moveTo>
                  <a:lnTo>
                    <a:pt x="2666" y="157606"/>
                  </a:lnTo>
                </a:path>
                <a:path w="9525" h="158114">
                  <a:moveTo>
                    <a:pt x="2095" y="105981"/>
                  </a:moveTo>
                  <a:lnTo>
                    <a:pt x="2412" y="129603"/>
                  </a:lnTo>
                </a:path>
                <a:path w="9525" h="158114">
                  <a:moveTo>
                    <a:pt x="4762" y="34353"/>
                  </a:moveTo>
                  <a:lnTo>
                    <a:pt x="4699" y="26924"/>
                  </a:lnTo>
                </a:path>
                <a:path w="9525" h="158114">
                  <a:moveTo>
                    <a:pt x="0" y="26987"/>
                  </a:moveTo>
                  <a:lnTo>
                    <a:pt x="63" y="3448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8027785" y="258634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8004302" y="2507361"/>
              <a:ext cx="53340" cy="158115"/>
            </a:xfrm>
            <a:custGeom>
              <a:avLst/>
              <a:gdLst/>
              <a:ahLst/>
              <a:cxnLst/>
              <a:rect l="l" t="t" r="r" b="b"/>
              <a:pathLst>
                <a:path w="53340" h="158114">
                  <a:moveTo>
                    <a:pt x="33210" y="105854"/>
                  </a:moveTo>
                  <a:lnTo>
                    <a:pt x="34607" y="105028"/>
                  </a:lnTo>
                </a:path>
                <a:path w="53340" h="158114">
                  <a:moveTo>
                    <a:pt x="34607" y="105028"/>
                  </a:moveTo>
                  <a:lnTo>
                    <a:pt x="34734" y="103441"/>
                  </a:lnTo>
                </a:path>
                <a:path w="53340" h="158114">
                  <a:moveTo>
                    <a:pt x="26034" y="90995"/>
                  </a:moveTo>
                  <a:lnTo>
                    <a:pt x="27622" y="90043"/>
                  </a:lnTo>
                </a:path>
                <a:path w="53340" h="158114">
                  <a:moveTo>
                    <a:pt x="20066" y="105156"/>
                  </a:moveTo>
                  <a:lnTo>
                    <a:pt x="19939" y="103505"/>
                  </a:lnTo>
                </a:path>
                <a:path w="53340" h="158114">
                  <a:moveTo>
                    <a:pt x="21463" y="105981"/>
                  </a:moveTo>
                  <a:lnTo>
                    <a:pt x="20066" y="105156"/>
                  </a:lnTo>
                </a:path>
                <a:path w="53340" h="158114">
                  <a:moveTo>
                    <a:pt x="29273" y="80835"/>
                  </a:moveTo>
                  <a:lnTo>
                    <a:pt x="29400" y="91694"/>
                  </a:lnTo>
                </a:path>
                <a:path w="53340" h="158114">
                  <a:moveTo>
                    <a:pt x="27304" y="0"/>
                  </a:moveTo>
                  <a:lnTo>
                    <a:pt x="25019" y="0"/>
                  </a:lnTo>
                </a:path>
                <a:path w="53340" h="158114">
                  <a:moveTo>
                    <a:pt x="29019" y="157543"/>
                  </a:moveTo>
                  <a:lnTo>
                    <a:pt x="26733" y="157543"/>
                  </a:lnTo>
                </a:path>
                <a:path w="53340" h="158114">
                  <a:moveTo>
                    <a:pt x="34163" y="76263"/>
                  </a:moveTo>
                  <a:lnTo>
                    <a:pt x="28003" y="76326"/>
                  </a:lnTo>
                </a:path>
                <a:path w="53340" h="158114">
                  <a:moveTo>
                    <a:pt x="34163" y="80772"/>
                  </a:moveTo>
                  <a:lnTo>
                    <a:pt x="34163" y="76263"/>
                  </a:lnTo>
                </a:path>
                <a:path w="53340" h="158114">
                  <a:moveTo>
                    <a:pt x="18224" y="79819"/>
                  </a:moveTo>
                  <a:lnTo>
                    <a:pt x="25526" y="79756"/>
                  </a:lnTo>
                </a:path>
                <a:path w="53340" h="158114">
                  <a:moveTo>
                    <a:pt x="18288" y="84391"/>
                  </a:moveTo>
                  <a:lnTo>
                    <a:pt x="18224" y="79819"/>
                  </a:lnTo>
                </a:path>
                <a:path w="53340" h="158114">
                  <a:moveTo>
                    <a:pt x="24447" y="84327"/>
                  </a:moveTo>
                  <a:lnTo>
                    <a:pt x="18288" y="84391"/>
                  </a:lnTo>
                </a:path>
                <a:path w="53340" h="158114">
                  <a:moveTo>
                    <a:pt x="22034" y="35560"/>
                  </a:moveTo>
                  <a:lnTo>
                    <a:pt x="7683" y="33527"/>
                  </a:lnTo>
                </a:path>
                <a:path w="53340" h="158114">
                  <a:moveTo>
                    <a:pt x="6857" y="33718"/>
                  </a:moveTo>
                  <a:lnTo>
                    <a:pt x="7683" y="33527"/>
                  </a:lnTo>
                </a:path>
                <a:path w="53340" h="158114">
                  <a:moveTo>
                    <a:pt x="6540" y="32512"/>
                  </a:moveTo>
                  <a:lnTo>
                    <a:pt x="7366" y="32321"/>
                  </a:lnTo>
                </a:path>
                <a:path w="53340" h="158114">
                  <a:moveTo>
                    <a:pt x="0" y="37465"/>
                  </a:moveTo>
                  <a:lnTo>
                    <a:pt x="126" y="36957"/>
                  </a:lnTo>
                </a:path>
                <a:path w="53340" h="158114">
                  <a:moveTo>
                    <a:pt x="6857" y="33718"/>
                  </a:moveTo>
                  <a:lnTo>
                    <a:pt x="698" y="37909"/>
                  </a:lnTo>
                </a:path>
                <a:path w="53340" h="158114">
                  <a:moveTo>
                    <a:pt x="6540" y="32512"/>
                  </a:moveTo>
                  <a:lnTo>
                    <a:pt x="126" y="36957"/>
                  </a:lnTo>
                </a:path>
                <a:path w="53340" h="158114">
                  <a:moveTo>
                    <a:pt x="22034" y="34417"/>
                  </a:moveTo>
                  <a:lnTo>
                    <a:pt x="7366" y="32321"/>
                  </a:lnTo>
                </a:path>
                <a:path w="53340" h="158114">
                  <a:moveTo>
                    <a:pt x="253" y="37846"/>
                  </a:moveTo>
                  <a:lnTo>
                    <a:pt x="698" y="37909"/>
                  </a:lnTo>
                </a:path>
                <a:path w="53340" h="158114">
                  <a:moveTo>
                    <a:pt x="0" y="37465"/>
                  </a:moveTo>
                  <a:lnTo>
                    <a:pt x="253" y="37846"/>
                  </a:lnTo>
                </a:path>
                <a:path w="53340" h="158114">
                  <a:moveTo>
                    <a:pt x="31115" y="35433"/>
                  </a:moveTo>
                  <a:lnTo>
                    <a:pt x="45466" y="33083"/>
                  </a:lnTo>
                </a:path>
                <a:path w="53340" h="158114">
                  <a:moveTo>
                    <a:pt x="46291" y="33274"/>
                  </a:moveTo>
                  <a:lnTo>
                    <a:pt x="45466" y="33083"/>
                  </a:lnTo>
                </a:path>
                <a:path w="53340" h="158114">
                  <a:moveTo>
                    <a:pt x="31115" y="34353"/>
                  </a:moveTo>
                  <a:lnTo>
                    <a:pt x="45720" y="31940"/>
                  </a:lnTo>
                </a:path>
                <a:path w="53340" h="158114">
                  <a:moveTo>
                    <a:pt x="46545" y="32067"/>
                  </a:moveTo>
                  <a:lnTo>
                    <a:pt x="53149" y="36322"/>
                  </a:lnTo>
                </a:path>
                <a:path w="53340" h="158114">
                  <a:moveTo>
                    <a:pt x="53213" y="36830"/>
                  </a:moveTo>
                  <a:lnTo>
                    <a:pt x="52958" y="37211"/>
                  </a:lnTo>
                </a:path>
                <a:path w="53340" h="158114">
                  <a:moveTo>
                    <a:pt x="52958" y="37211"/>
                  </a:moveTo>
                  <a:lnTo>
                    <a:pt x="52514" y="37338"/>
                  </a:lnTo>
                </a:path>
                <a:path w="53340" h="158114">
                  <a:moveTo>
                    <a:pt x="53213" y="36830"/>
                  </a:moveTo>
                  <a:lnTo>
                    <a:pt x="53149" y="36322"/>
                  </a:lnTo>
                </a:path>
                <a:path w="53340" h="158114">
                  <a:moveTo>
                    <a:pt x="46545" y="32067"/>
                  </a:moveTo>
                  <a:lnTo>
                    <a:pt x="45720" y="31940"/>
                  </a:lnTo>
                </a:path>
                <a:path w="53340" h="158114">
                  <a:moveTo>
                    <a:pt x="46291" y="33274"/>
                  </a:moveTo>
                  <a:lnTo>
                    <a:pt x="52514" y="37338"/>
                  </a:lnTo>
                </a:path>
                <a:path w="53340" h="158114">
                  <a:moveTo>
                    <a:pt x="28765" y="26924"/>
                  </a:moveTo>
                  <a:lnTo>
                    <a:pt x="27558" y="26924"/>
                  </a:lnTo>
                </a:path>
                <a:path w="53340" h="158114">
                  <a:moveTo>
                    <a:pt x="25273" y="26924"/>
                  </a:moveTo>
                  <a:lnTo>
                    <a:pt x="24066" y="26924"/>
                  </a:lnTo>
                </a:path>
                <a:path w="53340" h="158114">
                  <a:moveTo>
                    <a:pt x="24574" y="129222"/>
                  </a:moveTo>
                  <a:lnTo>
                    <a:pt x="24574" y="105981"/>
                  </a:lnTo>
                </a:path>
                <a:path w="53340" h="158114">
                  <a:moveTo>
                    <a:pt x="25019" y="129921"/>
                  </a:moveTo>
                  <a:lnTo>
                    <a:pt x="24574" y="129222"/>
                  </a:lnTo>
                </a:path>
                <a:path w="53340" h="158114">
                  <a:moveTo>
                    <a:pt x="26416" y="129540"/>
                  </a:moveTo>
                  <a:lnTo>
                    <a:pt x="25019" y="129921"/>
                  </a:lnTo>
                </a:path>
                <a:path w="53340" h="158114">
                  <a:moveTo>
                    <a:pt x="30416" y="128714"/>
                  </a:moveTo>
                  <a:lnTo>
                    <a:pt x="29908" y="105854"/>
                  </a:lnTo>
                </a:path>
                <a:path w="53340" h="158114">
                  <a:moveTo>
                    <a:pt x="30035" y="129476"/>
                  </a:moveTo>
                  <a:lnTo>
                    <a:pt x="30416" y="128714"/>
                  </a:lnTo>
                </a:path>
                <a:path w="53340" h="158114">
                  <a:moveTo>
                    <a:pt x="28701" y="129159"/>
                  </a:moveTo>
                  <a:lnTo>
                    <a:pt x="30035" y="129476"/>
                  </a:lnTo>
                </a:path>
                <a:path w="53340" h="158114">
                  <a:moveTo>
                    <a:pt x="24383" y="79756"/>
                  </a:moveTo>
                  <a:lnTo>
                    <a:pt x="24447" y="84327"/>
                  </a:lnTo>
                </a:path>
                <a:path w="53340" h="158114">
                  <a:moveTo>
                    <a:pt x="24447" y="84327"/>
                  </a:moveTo>
                  <a:lnTo>
                    <a:pt x="24511" y="94043"/>
                  </a:lnTo>
                </a:path>
                <a:path w="53340" h="158114">
                  <a:moveTo>
                    <a:pt x="24574" y="105981"/>
                  </a:moveTo>
                  <a:lnTo>
                    <a:pt x="21463" y="105981"/>
                  </a:lnTo>
                </a:path>
                <a:path w="53340" h="158114">
                  <a:moveTo>
                    <a:pt x="29146" y="90995"/>
                  </a:moveTo>
                  <a:lnTo>
                    <a:pt x="29273" y="91376"/>
                  </a:lnTo>
                </a:path>
                <a:path w="53340" h="158114">
                  <a:moveTo>
                    <a:pt x="27622" y="90043"/>
                  </a:moveTo>
                  <a:lnTo>
                    <a:pt x="28130" y="90360"/>
                  </a:lnTo>
                </a:path>
                <a:path w="53340" h="158114">
                  <a:moveTo>
                    <a:pt x="28003" y="80899"/>
                  </a:moveTo>
                  <a:lnTo>
                    <a:pt x="28194" y="80899"/>
                  </a:lnTo>
                </a:path>
                <a:path w="53340" h="158114">
                  <a:moveTo>
                    <a:pt x="22034" y="35560"/>
                  </a:moveTo>
                  <a:lnTo>
                    <a:pt x="25209" y="35560"/>
                  </a:lnTo>
                </a:path>
                <a:path w="53340" h="158114">
                  <a:moveTo>
                    <a:pt x="22034" y="34417"/>
                  </a:moveTo>
                  <a:lnTo>
                    <a:pt x="24129" y="34417"/>
                  </a:lnTo>
                </a:path>
                <a:path w="53340" h="158114">
                  <a:moveTo>
                    <a:pt x="27686" y="34353"/>
                  </a:moveTo>
                  <a:lnTo>
                    <a:pt x="26543" y="34417"/>
                  </a:lnTo>
                </a:path>
                <a:path w="53340" h="158114">
                  <a:moveTo>
                    <a:pt x="25019" y="105918"/>
                  </a:moveTo>
                  <a:lnTo>
                    <a:pt x="24574" y="105981"/>
                  </a:lnTo>
                </a:path>
                <a:path w="53340" h="158114">
                  <a:moveTo>
                    <a:pt x="29591" y="92075"/>
                  </a:moveTo>
                  <a:lnTo>
                    <a:pt x="34734" y="103441"/>
                  </a:lnTo>
                </a:path>
                <a:path w="53340" h="158114">
                  <a:moveTo>
                    <a:pt x="28130" y="90360"/>
                  </a:moveTo>
                  <a:lnTo>
                    <a:pt x="28257" y="90487"/>
                  </a:lnTo>
                </a:path>
                <a:path w="53340" h="158114">
                  <a:moveTo>
                    <a:pt x="28257" y="90487"/>
                  </a:moveTo>
                  <a:lnTo>
                    <a:pt x="29146" y="90995"/>
                  </a:lnTo>
                </a:path>
                <a:path w="53340" h="158114">
                  <a:moveTo>
                    <a:pt x="19939" y="103505"/>
                  </a:moveTo>
                  <a:lnTo>
                    <a:pt x="24511" y="94043"/>
                  </a:lnTo>
                </a:path>
                <a:path w="53340" h="158114">
                  <a:moveTo>
                    <a:pt x="25019" y="93027"/>
                  </a:moveTo>
                  <a:lnTo>
                    <a:pt x="25209" y="92583"/>
                  </a:lnTo>
                </a:path>
                <a:path w="53340" h="158114">
                  <a:moveTo>
                    <a:pt x="28701" y="128524"/>
                  </a:moveTo>
                  <a:lnTo>
                    <a:pt x="28701" y="129159"/>
                  </a:lnTo>
                </a:path>
                <a:path w="53340" h="158114">
                  <a:moveTo>
                    <a:pt x="28194" y="80899"/>
                  </a:moveTo>
                  <a:lnTo>
                    <a:pt x="29273" y="80835"/>
                  </a:lnTo>
                </a:path>
                <a:path w="53340" h="158114">
                  <a:moveTo>
                    <a:pt x="29273" y="80835"/>
                  </a:moveTo>
                  <a:lnTo>
                    <a:pt x="34163" y="80772"/>
                  </a:lnTo>
                </a:path>
                <a:path w="53340" h="158114">
                  <a:moveTo>
                    <a:pt x="24129" y="34417"/>
                  </a:moveTo>
                  <a:lnTo>
                    <a:pt x="2527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8031088" y="25408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8028813" y="2542921"/>
              <a:ext cx="5080" cy="70485"/>
            </a:xfrm>
            <a:custGeom>
              <a:avLst/>
              <a:gdLst/>
              <a:ahLst/>
              <a:cxnLst/>
              <a:rect l="l" t="t" r="r" b="b"/>
              <a:pathLst>
                <a:path w="5079" h="70485">
                  <a:moveTo>
                    <a:pt x="3492" y="42672"/>
                  </a:moveTo>
                  <a:lnTo>
                    <a:pt x="3492" y="44576"/>
                  </a:lnTo>
                </a:path>
                <a:path w="5079" h="70485">
                  <a:moveTo>
                    <a:pt x="888" y="23558"/>
                  </a:moveTo>
                  <a:lnTo>
                    <a:pt x="698" y="0"/>
                  </a:lnTo>
                </a:path>
                <a:path w="5079" h="70485">
                  <a:moveTo>
                    <a:pt x="2603" y="70357"/>
                  </a:moveTo>
                  <a:lnTo>
                    <a:pt x="507" y="70357"/>
                  </a:lnTo>
                </a:path>
                <a:path w="5079" h="70485">
                  <a:moveTo>
                    <a:pt x="4762" y="55816"/>
                  </a:moveTo>
                  <a:lnTo>
                    <a:pt x="4952" y="56197"/>
                  </a:lnTo>
                </a:path>
                <a:path w="5079" h="70485">
                  <a:moveTo>
                    <a:pt x="4952" y="56197"/>
                  </a:moveTo>
                  <a:lnTo>
                    <a:pt x="5079" y="56514"/>
                  </a:lnTo>
                </a:path>
                <a:path w="5079" h="70485">
                  <a:moveTo>
                    <a:pt x="0" y="58483"/>
                  </a:moveTo>
                  <a:lnTo>
                    <a:pt x="63" y="58356"/>
                  </a:lnTo>
                </a:path>
                <a:path w="5079" h="70485">
                  <a:moveTo>
                    <a:pt x="63" y="58356"/>
                  </a:moveTo>
                  <a:lnTo>
                    <a:pt x="507" y="57467"/>
                  </a:lnTo>
                </a:path>
                <a:path w="5079" h="70485">
                  <a:moveTo>
                    <a:pt x="1396" y="55689"/>
                  </a:moveTo>
                  <a:lnTo>
                    <a:pt x="1523" y="5543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8032103" y="263562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8028368" y="2507361"/>
              <a:ext cx="9525" cy="158115"/>
            </a:xfrm>
            <a:custGeom>
              <a:avLst/>
              <a:gdLst/>
              <a:ahLst/>
              <a:cxnLst/>
              <a:rect l="l" t="t" r="r" b="b"/>
              <a:pathLst>
                <a:path w="9525" h="158114">
                  <a:moveTo>
                    <a:pt x="1206" y="34417"/>
                  </a:moveTo>
                  <a:lnTo>
                    <a:pt x="1333" y="34417"/>
                  </a:lnTo>
                </a:path>
                <a:path w="9525" h="158114">
                  <a:moveTo>
                    <a:pt x="1333" y="34417"/>
                  </a:moveTo>
                  <a:lnTo>
                    <a:pt x="2476" y="34417"/>
                  </a:lnTo>
                </a:path>
                <a:path w="9525" h="158114">
                  <a:moveTo>
                    <a:pt x="7048" y="35433"/>
                  </a:moveTo>
                  <a:lnTo>
                    <a:pt x="3619" y="35496"/>
                  </a:lnTo>
                </a:path>
                <a:path w="9525" h="158114">
                  <a:moveTo>
                    <a:pt x="7048" y="34353"/>
                  </a:moveTo>
                  <a:lnTo>
                    <a:pt x="4825" y="34353"/>
                  </a:lnTo>
                </a:path>
                <a:path w="9525" h="158114">
                  <a:moveTo>
                    <a:pt x="4825" y="34353"/>
                  </a:moveTo>
                  <a:lnTo>
                    <a:pt x="3619" y="34353"/>
                  </a:lnTo>
                </a:path>
                <a:path w="9525" h="158114">
                  <a:moveTo>
                    <a:pt x="3937" y="80137"/>
                  </a:moveTo>
                  <a:lnTo>
                    <a:pt x="3937" y="80899"/>
                  </a:lnTo>
                </a:path>
                <a:path w="9525" h="158114">
                  <a:moveTo>
                    <a:pt x="3937" y="80899"/>
                  </a:moveTo>
                  <a:lnTo>
                    <a:pt x="4064" y="90360"/>
                  </a:lnTo>
                </a:path>
                <a:path w="9525" h="158114">
                  <a:moveTo>
                    <a:pt x="1460" y="79756"/>
                  </a:moveTo>
                  <a:lnTo>
                    <a:pt x="1333" y="59118"/>
                  </a:lnTo>
                </a:path>
                <a:path w="9525" h="158114">
                  <a:moveTo>
                    <a:pt x="3301" y="105918"/>
                  </a:moveTo>
                  <a:lnTo>
                    <a:pt x="3048" y="105918"/>
                  </a:lnTo>
                </a:path>
                <a:path w="9525" h="158114">
                  <a:moveTo>
                    <a:pt x="1143" y="92583"/>
                  </a:moveTo>
                  <a:lnTo>
                    <a:pt x="1650" y="91630"/>
                  </a:lnTo>
                </a:path>
                <a:path w="9525" h="158114">
                  <a:moveTo>
                    <a:pt x="9144" y="105854"/>
                  </a:moveTo>
                  <a:lnTo>
                    <a:pt x="5842" y="105854"/>
                  </a:lnTo>
                </a:path>
                <a:path w="9525" h="158114">
                  <a:moveTo>
                    <a:pt x="1650" y="91630"/>
                  </a:moveTo>
                  <a:lnTo>
                    <a:pt x="1777" y="91249"/>
                  </a:lnTo>
                </a:path>
                <a:path w="9525" h="158114">
                  <a:moveTo>
                    <a:pt x="1777" y="91249"/>
                  </a:moveTo>
                  <a:lnTo>
                    <a:pt x="1841" y="91249"/>
                  </a:lnTo>
                </a:path>
                <a:path w="9525" h="158114">
                  <a:moveTo>
                    <a:pt x="3619" y="35496"/>
                  </a:moveTo>
                  <a:lnTo>
                    <a:pt x="3937" y="76326"/>
                  </a:lnTo>
                </a:path>
                <a:path w="9525" h="158114">
                  <a:moveTo>
                    <a:pt x="3937" y="76326"/>
                  </a:moveTo>
                  <a:lnTo>
                    <a:pt x="3937" y="78232"/>
                  </a:lnTo>
                </a:path>
                <a:path w="9525" h="158114">
                  <a:moveTo>
                    <a:pt x="5842" y="105854"/>
                  </a:moveTo>
                  <a:lnTo>
                    <a:pt x="5461" y="105854"/>
                  </a:lnTo>
                </a:path>
                <a:path w="9525" h="158114">
                  <a:moveTo>
                    <a:pt x="5461" y="105854"/>
                  </a:moveTo>
                  <a:lnTo>
                    <a:pt x="3301" y="105918"/>
                  </a:lnTo>
                </a:path>
                <a:path w="9525" h="158114">
                  <a:moveTo>
                    <a:pt x="952" y="0"/>
                  </a:moveTo>
                  <a:lnTo>
                    <a:pt x="1333" y="34417"/>
                  </a:lnTo>
                </a:path>
                <a:path w="9525" h="158114">
                  <a:moveTo>
                    <a:pt x="3619" y="34353"/>
                  </a:moveTo>
                  <a:lnTo>
                    <a:pt x="3238" y="0"/>
                  </a:lnTo>
                </a:path>
                <a:path w="9525" h="158114">
                  <a:moveTo>
                    <a:pt x="4635" y="128524"/>
                  </a:moveTo>
                  <a:lnTo>
                    <a:pt x="4381" y="105918"/>
                  </a:lnTo>
                </a:path>
                <a:path w="9525" h="158114">
                  <a:moveTo>
                    <a:pt x="4952" y="157543"/>
                  </a:moveTo>
                  <a:lnTo>
                    <a:pt x="4635" y="129159"/>
                  </a:lnTo>
                </a:path>
                <a:path w="9525" h="158114">
                  <a:moveTo>
                    <a:pt x="2349" y="129540"/>
                  </a:moveTo>
                  <a:lnTo>
                    <a:pt x="2667" y="157543"/>
                  </a:lnTo>
                </a:path>
                <a:path w="9525" h="158114">
                  <a:moveTo>
                    <a:pt x="2095" y="105918"/>
                  </a:moveTo>
                  <a:lnTo>
                    <a:pt x="2349" y="129540"/>
                  </a:lnTo>
                </a:path>
                <a:path w="9525" h="158114">
                  <a:moveTo>
                    <a:pt x="4825" y="34353"/>
                  </a:moveTo>
                  <a:lnTo>
                    <a:pt x="4699" y="26924"/>
                  </a:lnTo>
                </a:path>
                <a:path w="9525" h="158114">
                  <a:moveTo>
                    <a:pt x="0" y="26924"/>
                  </a:moveTo>
                  <a:lnTo>
                    <a:pt x="63" y="344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5783434" y="1907540"/>
              <a:ext cx="4745355" cy="13335"/>
            </a:xfrm>
            <a:custGeom>
              <a:avLst/>
              <a:gdLst/>
              <a:ahLst/>
              <a:cxnLst/>
              <a:rect l="l" t="t" r="r" b="b"/>
              <a:pathLst>
                <a:path w="4745355" h="13335">
                  <a:moveTo>
                    <a:pt x="0" y="13017"/>
                  </a:moveTo>
                  <a:lnTo>
                    <a:pt x="2298211" y="6604"/>
                  </a:lnTo>
                </a:path>
                <a:path w="4745355" h="13335">
                  <a:moveTo>
                    <a:pt x="2708929" y="5461"/>
                  </a:moveTo>
                  <a:lnTo>
                    <a:pt x="474531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5" name="object 995"/>
          <p:cNvSpPr/>
          <p:nvPr/>
        </p:nvSpPr>
        <p:spPr>
          <a:xfrm>
            <a:off x="1592611" y="2870073"/>
            <a:ext cx="1099820" cy="1905"/>
          </a:xfrm>
          <a:custGeom>
            <a:avLst/>
            <a:gdLst/>
            <a:ahLst/>
            <a:cxnLst/>
            <a:rect l="l" t="t" r="r" b="b"/>
            <a:pathLst>
              <a:path w="1099820" h="1905">
                <a:moveTo>
                  <a:pt x="0" y="1714"/>
                </a:moveTo>
                <a:lnTo>
                  <a:pt x="1099686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6" name="object 996"/>
          <p:cNvSpPr/>
          <p:nvPr/>
        </p:nvSpPr>
        <p:spPr>
          <a:xfrm>
            <a:off x="2961087" y="2868041"/>
            <a:ext cx="1050290" cy="1905"/>
          </a:xfrm>
          <a:custGeom>
            <a:avLst/>
            <a:gdLst/>
            <a:ahLst/>
            <a:cxnLst/>
            <a:rect l="l" t="t" r="r" b="b"/>
            <a:pathLst>
              <a:path w="1050289" h="1905">
                <a:moveTo>
                  <a:pt x="0" y="1650"/>
                </a:moveTo>
                <a:lnTo>
                  <a:pt x="104968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7" name="object 997"/>
          <p:cNvSpPr/>
          <p:nvPr/>
        </p:nvSpPr>
        <p:spPr>
          <a:xfrm>
            <a:off x="8115363" y="1947354"/>
            <a:ext cx="92710" cy="635"/>
          </a:xfrm>
          <a:custGeom>
            <a:avLst/>
            <a:gdLst/>
            <a:ahLst/>
            <a:cxnLst/>
            <a:rect l="l" t="t" r="r" b="b"/>
            <a:pathLst>
              <a:path w="92709" h="635">
                <a:moveTo>
                  <a:pt x="92392" y="0"/>
                </a:moveTo>
                <a:lnTo>
                  <a:pt x="0" y="25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8" name="object 998"/>
          <p:cNvSpPr/>
          <p:nvPr/>
        </p:nvSpPr>
        <p:spPr>
          <a:xfrm>
            <a:off x="1720329" y="2334260"/>
            <a:ext cx="39370" cy="635"/>
          </a:xfrm>
          <a:custGeom>
            <a:avLst/>
            <a:gdLst/>
            <a:ahLst/>
            <a:cxnLst/>
            <a:rect l="l" t="t" r="r" b="b"/>
            <a:pathLst>
              <a:path w="39369" h="635">
                <a:moveTo>
                  <a:pt x="38969" y="0"/>
                </a:moveTo>
                <a:lnTo>
                  <a:pt x="0" y="12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99" name="object 999"/>
          <p:cNvSpPr/>
          <p:nvPr/>
        </p:nvSpPr>
        <p:spPr>
          <a:xfrm>
            <a:off x="1318196" y="2738628"/>
            <a:ext cx="1270" cy="353060"/>
          </a:xfrm>
          <a:custGeom>
            <a:avLst/>
            <a:gdLst/>
            <a:ahLst/>
            <a:cxnLst/>
            <a:rect l="l" t="t" r="r" b="b"/>
            <a:pathLst>
              <a:path w="1269" h="353060">
                <a:moveTo>
                  <a:pt x="0" y="0"/>
                </a:moveTo>
                <a:lnTo>
                  <a:pt x="939" y="35280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0" name="object 1000"/>
          <p:cNvSpPr/>
          <p:nvPr/>
        </p:nvSpPr>
        <p:spPr>
          <a:xfrm>
            <a:off x="1792979" y="2367788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1" name="object 1001"/>
          <p:cNvSpPr/>
          <p:nvPr/>
        </p:nvSpPr>
        <p:spPr>
          <a:xfrm>
            <a:off x="1977777" y="2367280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2" name="object 1002"/>
          <p:cNvSpPr/>
          <p:nvPr/>
        </p:nvSpPr>
        <p:spPr>
          <a:xfrm>
            <a:off x="2145779" y="2366835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2313781" y="2366391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481783" y="2365946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649785" y="2365502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2817761" y="2365057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920" y="33597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1591341" y="2355913"/>
            <a:ext cx="1270" cy="516255"/>
          </a:xfrm>
          <a:custGeom>
            <a:avLst/>
            <a:gdLst/>
            <a:ahLst/>
            <a:cxnLst/>
            <a:rect l="l" t="t" r="r" b="b"/>
            <a:pathLst>
              <a:path w="1269" h="516255">
                <a:moveTo>
                  <a:pt x="1270" y="51587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8" name="object 1008"/>
          <p:cNvSpPr/>
          <p:nvPr/>
        </p:nvSpPr>
        <p:spPr>
          <a:xfrm>
            <a:off x="11503088" y="1902396"/>
            <a:ext cx="961390" cy="2540"/>
          </a:xfrm>
          <a:custGeom>
            <a:avLst/>
            <a:gdLst/>
            <a:ahLst/>
            <a:cxnLst/>
            <a:rect l="l" t="t" r="r" b="b"/>
            <a:pathLst>
              <a:path w="961390" h="2539">
                <a:moveTo>
                  <a:pt x="0" y="2540"/>
                </a:moveTo>
                <a:lnTo>
                  <a:pt x="9612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9" name="object 1009"/>
          <p:cNvSpPr/>
          <p:nvPr/>
        </p:nvSpPr>
        <p:spPr>
          <a:xfrm>
            <a:off x="1793875" y="2698242"/>
            <a:ext cx="2217420" cy="5715"/>
          </a:xfrm>
          <a:custGeom>
            <a:avLst/>
            <a:gdLst/>
            <a:ahLst/>
            <a:cxnLst/>
            <a:rect l="l" t="t" r="r" b="b"/>
            <a:pathLst>
              <a:path w="2217420" h="5714">
                <a:moveTo>
                  <a:pt x="2217388" y="0"/>
                </a:moveTo>
                <a:lnTo>
                  <a:pt x="0" y="5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0" name="object 1010"/>
          <p:cNvSpPr/>
          <p:nvPr/>
        </p:nvSpPr>
        <p:spPr>
          <a:xfrm>
            <a:off x="845470" y="1863598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0" y="0"/>
                </a:moveTo>
                <a:lnTo>
                  <a:pt x="222" y="8394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1" name="object 1011"/>
          <p:cNvSpPr/>
          <p:nvPr/>
        </p:nvSpPr>
        <p:spPr>
          <a:xfrm>
            <a:off x="847553" y="2050732"/>
            <a:ext cx="471805" cy="1042035"/>
          </a:xfrm>
          <a:custGeom>
            <a:avLst/>
            <a:gdLst/>
            <a:ahLst/>
            <a:cxnLst/>
            <a:rect l="l" t="t" r="r" b="b"/>
            <a:pathLst>
              <a:path w="471805" h="1042035">
                <a:moveTo>
                  <a:pt x="471582" y="1040701"/>
                </a:moveTo>
                <a:lnTo>
                  <a:pt x="34797" y="1041907"/>
                </a:lnTo>
              </a:path>
              <a:path w="471805" h="1042035">
                <a:moveTo>
                  <a:pt x="34797" y="1041907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2" name="object 1012"/>
          <p:cNvSpPr/>
          <p:nvPr/>
        </p:nvSpPr>
        <p:spPr>
          <a:xfrm>
            <a:off x="3322466" y="2363279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889" y="3360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3" name="object 1013"/>
          <p:cNvSpPr/>
          <p:nvPr/>
        </p:nvSpPr>
        <p:spPr>
          <a:xfrm>
            <a:off x="3490467" y="2362835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889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4" name="object 1014"/>
          <p:cNvSpPr/>
          <p:nvPr/>
        </p:nvSpPr>
        <p:spPr>
          <a:xfrm>
            <a:off x="3658470" y="2362390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889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5" name="object 1015"/>
          <p:cNvSpPr/>
          <p:nvPr/>
        </p:nvSpPr>
        <p:spPr>
          <a:xfrm>
            <a:off x="5783433" y="1914144"/>
            <a:ext cx="2298700" cy="6985"/>
          </a:xfrm>
          <a:custGeom>
            <a:avLst/>
            <a:gdLst/>
            <a:ahLst/>
            <a:cxnLst/>
            <a:rect l="l" t="t" r="r" b="b"/>
            <a:pathLst>
              <a:path w="2298700" h="6985">
                <a:moveTo>
                  <a:pt x="0" y="6413"/>
                </a:moveTo>
                <a:lnTo>
                  <a:pt x="2298211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6" name="object 1016"/>
          <p:cNvSpPr/>
          <p:nvPr/>
        </p:nvSpPr>
        <p:spPr>
          <a:xfrm>
            <a:off x="8978010" y="1863598"/>
            <a:ext cx="635" cy="48260"/>
          </a:xfrm>
          <a:custGeom>
            <a:avLst/>
            <a:gdLst/>
            <a:ahLst/>
            <a:cxnLst/>
            <a:rect l="l" t="t" r="r" b="b"/>
            <a:pathLst>
              <a:path w="634" h="48260">
                <a:moveTo>
                  <a:pt x="127" y="4813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7" name="object 1017"/>
          <p:cNvSpPr/>
          <p:nvPr/>
        </p:nvSpPr>
        <p:spPr>
          <a:xfrm>
            <a:off x="9145968" y="1863598"/>
            <a:ext cx="635" cy="48260"/>
          </a:xfrm>
          <a:custGeom>
            <a:avLst/>
            <a:gdLst/>
            <a:ahLst/>
            <a:cxnLst/>
            <a:rect l="l" t="t" r="r" b="b"/>
            <a:pathLst>
              <a:path w="634" h="48260">
                <a:moveTo>
                  <a:pt x="190" y="4768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8" name="object 1018"/>
          <p:cNvSpPr/>
          <p:nvPr/>
        </p:nvSpPr>
        <p:spPr>
          <a:xfrm>
            <a:off x="9313989" y="1863598"/>
            <a:ext cx="635" cy="47625"/>
          </a:xfrm>
          <a:custGeom>
            <a:avLst/>
            <a:gdLst/>
            <a:ahLst/>
            <a:cxnLst/>
            <a:rect l="l" t="t" r="r" b="b"/>
            <a:pathLst>
              <a:path w="634" h="47625">
                <a:moveTo>
                  <a:pt x="190" y="4724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9" name="object 1019"/>
          <p:cNvSpPr/>
          <p:nvPr/>
        </p:nvSpPr>
        <p:spPr>
          <a:xfrm>
            <a:off x="9482010" y="1863598"/>
            <a:ext cx="635" cy="46990"/>
          </a:xfrm>
          <a:custGeom>
            <a:avLst/>
            <a:gdLst/>
            <a:ahLst/>
            <a:cxnLst/>
            <a:rect l="l" t="t" r="r" b="b"/>
            <a:pathLst>
              <a:path w="634" h="46989">
                <a:moveTo>
                  <a:pt x="126" y="46799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0" name="object 1020"/>
          <p:cNvSpPr/>
          <p:nvPr/>
        </p:nvSpPr>
        <p:spPr>
          <a:xfrm>
            <a:off x="9649968" y="1863598"/>
            <a:ext cx="635" cy="46355"/>
          </a:xfrm>
          <a:custGeom>
            <a:avLst/>
            <a:gdLst/>
            <a:ahLst/>
            <a:cxnLst/>
            <a:rect l="l" t="t" r="r" b="b"/>
            <a:pathLst>
              <a:path w="634" h="46355">
                <a:moveTo>
                  <a:pt x="190" y="4635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9817989" y="1863598"/>
            <a:ext cx="635" cy="46355"/>
          </a:xfrm>
          <a:custGeom>
            <a:avLst/>
            <a:gdLst/>
            <a:ahLst/>
            <a:cxnLst/>
            <a:rect l="l" t="t" r="r" b="b"/>
            <a:pathLst>
              <a:path w="634" h="46355">
                <a:moveTo>
                  <a:pt x="126" y="4591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9986009" y="1863598"/>
            <a:ext cx="635" cy="45720"/>
          </a:xfrm>
          <a:custGeom>
            <a:avLst/>
            <a:gdLst/>
            <a:ahLst/>
            <a:cxnLst/>
            <a:rect l="l" t="t" r="r" b="b"/>
            <a:pathLst>
              <a:path w="634" h="45719">
                <a:moveTo>
                  <a:pt x="126" y="4540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10153967" y="1863598"/>
            <a:ext cx="635" cy="45085"/>
          </a:xfrm>
          <a:custGeom>
            <a:avLst/>
            <a:gdLst/>
            <a:ahLst/>
            <a:cxnLst/>
            <a:rect l="l" t="t" r="r" b="b"/>
            <a:pathLst>
              <a:path w="634" h="45085">
                <a:moveTo>
                  <a:pt x="190" y="44957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4" name="object 1024"/>
          <p:cNvSpPr/>
          <p:nvPr/>
        </p:nvSpPr>
        <p:spPr>
          <a:xfrm>
            <a:off x="10321988" y="1863598"/>
            <a:ext cx="635" cy="45085"/>
          </a:xfrm>
          <a:custGeom>
            <a:avLst/>
            <a:gdLst/>
            <a:ahLst/>
            <a:cxnLst/>
            <a:rect l="l" t="t" r="r" b="b"/>
            <a:pathLst>
              <a:path w="634" h="45085">
                <a:moveTo>
                  <a:pt x="126" y="4451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5" name="object 1025"/>
          <p:cNvSpPr/>
          <p:nvPr/>
        </p:nvSpPr>
        <p:spPr>
          <a:xfrm>
            <a:off x="10506773" y="1863598"/>
            <a:ext cx="635" cy="44450"/>
          </a:xfrm>
          <a:custGeom>
            <a:avLst/>
            <a:gdLst/>
            <a:ahLst/>
            <a:cxnLst/>
            <a:rect l="l" t="t" r="r" b="b"/>
            <a:pathLst>
              <a:path w="634" h="44450">
                <a:moveTo>
                  <a:pt x="127" y="4400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6" name="object 1026"/>
          <p:cNvSpPr/>
          <p:nvPr/>
        </p:nvSpPr>
        <p:spPr>
          <a:xfrm>
            <a:off x="5783313" y="1863598"/>
            <a:ext cx="635" cy="57150"/>
          </a:xfrm>
          <a:custGeom>
            <a:avLst/>
            <a:gdLst/>
            <a:ahLst/>
            <a:cxnLst/>
            <a:rect l="l" t="t" r="r" b="b"/>
            <a:pathLst>
              <a:path w="635" h="57150">
                <a:moveTo>
                  <a:pt x="120" y="5670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7" name="object 1027"/>
          <p:cNvSpPr/>
          <p:nvPr/>
        </p:nvSpPr>
        <p:spPr>
          <a:xfrm>
            <a:off x="5403602" y="1863598"/>
            <a:ext cx="635" cy="57785"/>
          </a:xfrm>
          <a:custGeom>
            <a:avLst/>
            <a:gdLst/>
            <a:ahLst/>
            <a:cxnLst/>
            <a:rect l="l" t="t" r="r" b="b"/>
            <a:pathLst>
              <a:path w="635" h="57785">
                <a:moveTo>
                  <a:pt x="0" y="0"/>
                </a:moveTo>
                <a:lnTo>
                  <a:pt x="146" y="5772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4949996" y="1863598"/>
            <a:ext cx="635" cy="59055"/>
          </a:xfrm>
          <a:custGeom>
            <a:avLst/>
            <a:gdLst/>
            <a:ahLst/>
            <a:cxnLst/>
            <a:rect l="l" t="t" r="r" b="b"/>
            <a:pathLst>
              <a:path w="635" h="59055">
                <a:moveTo>
                  <a:pt x="0" y="0"/>
                </a:moveTo>
                <a:lnTo>
                  <a:pt x="152" y="5892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5696172" y="1953958"/>
            <a:ext cx="53975" cy="635"/>
          </a:xfrm>
          <a:custGeom>
            <a:avLst/>
            <a:gdLst/>
            <a:ahLst/>
            <a:cxnLst/>
            <a:rect l="l" t="t" r="r" b="b"/>
            <a:pathLst>
              <a:path w="53975" h="635">
                <a:moveTo>
                  <a:pt x="53752" y="0"/>
                </a:moveTo>
                <a:lnTo>
                  <a:pt x="0" y="19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5434114" y="1954657"/>
            <a:ext cx="60960" cy="635"/>
          </a:xfrm>
          <a:custGeom>
            <a:avLst/>
            <a:gdLst/>
            <a:ahLst/>
            <a:cxnLst/>
            <a:rect l="l" t="t" r="r" b="b"/>
            <a:pathLst>
              <a:path w="60960" h="635">
                <a:moveTo>
                  <a:pt x="60471" y="0"/>
                </a:moveTo>
                <a:lnTo>
                  <a:pt x="0" y="19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2245220" y="1863598"/>
            <a:ext cx="635" cy="66675"/>
          </a:xfrm>
          <a:custGeom>
            <a:avLst/>
            <a:gdLst/>
            <a:ahLst/>
            <a:cxnLst/>
            <a:rect l="l" t="t" r="r" b="b"/>
            <a:pathLst>
              <a:path w="635" h="66675">
                <a:moveTo>
                  <a:pt x="171" y="6616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2631630" y="1863598"/>
            <a:ext cx="635" cy="65405"/>
          </a:xfrm>
          <a:custGeom>
            <a:avLst/>
            <a:gdLst/>
            <a:ahLst/>
            <a:cxnLst/>
            <a:rect l="l" t="t" r="r" b="b"/>
            <a:pathLst>
              <a:path w="635" h="65405">
                <a:moveTo>
                  <a:pt x="171" y="6515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3018034" y="1863598"/>
            <a:ext cx="635" cy="64135"/>
          </a:xfrm>
          <a:custGeom>
            <a:avLst/>
            <a:gdLst/>
            <a:ahLst/>
            <a:cxnLst/>
            <a:rect l="l" t="t" r="r" b="b"/>
            <a:pathLst>
              <a:path w="635" h="64135">
                <a:moveTo>
                  <a:pt x="152" y="6413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3404419" y="1863598"/>
            <a:ext cx="635" cy="63500"/>
          </a:xfrm>
          <a:custGeom>
            <a:avLst/>
            <a:gdLst/>
            <a:ahLst/>
            <a:cxnLst/>
            <a:rect l="l" t="t" r="r" b="b"/>
            <a:pathLst>
              <a:path w="635" h="63500">
                <a:moveTo>
                  <a:pt x="171" y="6305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3790803" y="1863598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30">
                <a:moveTo>
                  <a:pt x="171" y="62039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4177233" y="1863598"/>
            <a:ext cx="635" cy="60960"/>
          </a:xfrm>
          <a:custGeom>
            <a:avLst/>
            <a:gdLst/>
            <a:ahLst/>
            <a:cxnLst/>
            <a:rect l="l" t="t" r="r" b="b"/>
            <a:pathLst>
              <a:path w="635" h="60960">
                <a:moveTo>
                  <a:pt x="146" y="60959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4563617" y="1863598"/>
            <a:ext cx="635" cy="60325"/>
          </a:xfrm>
          <a:custGeom>
            <a:avLst/>
            <a:gdLst/>
            <a:ahLst/>
            <a:cxnLst/>
            <a:rect l="l" t="t" r="r" b="b"/>
            <a:pathLst>
              <a:path w="635" h="60325">
                <a:moveTo>
                  <a:pt x="146" y="5994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11503088" y="1902396"/>
            <a:ext cx="961390" cy="2540"/>
          </a:xfrm>
          <a:custGeom>
            <a:avLst/>
            <a:gdLst/>
            <a:ahLst/>
            <a:cxnLst/>
            <a:rect l="l" t="t" r="r" b="b"/>
            <a:pathLst>
              <a:path w="961390" h="2539">
                <a:moveTo>
                  <a:pt x="0" y="2540"/>
                </a:moveTo>
                <a:lnTo>
                  <a:pt x="9612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6216700" y="1863598"/>
            <a:ext cx="635" cy="55880"/>
          </a:xfrm>
          <a:custGeom>
            <a:avLst/>
            <a:gdLst/>
            <a:ahLst/>
            <a:cxnLst/>
            <a:rect l="l" t="t" r="r" b="b"/>
            <a:pathLst>
              <a:path w="635" h="55880">
                <a:moveTo>
                  <a:pt x="0" y="0"/>
                </a:moveTo>
                <a:lnTo>
                  <a:pt x="171" y="5556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6384734" y="1863598"/>
            <a:ext cx="635" cy="55244"/>
          </a:xfrm>
          <a:custGeom>
            <a:avLst/>
            <a:gdLst/>
            <a:ahLst/>
            <a:cxnLst/>
            <a:rect l="l" t="t" r="r" b="b"/>
            <a:pathLst>
              <a:path w="635" h="55244">
                <a:moveTo>
                  <a:pt x="0" y="0"/>
                </a:moveTo>
                <a:lnTo>
                  <a:pt x="126" y="5505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6552755" y="1863598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0" y="0"/>
                </a:moveTo>
                <a:lnTo>
                  <a:pt x="126" y="5460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6720713" y="1863598"/>
            <a:ext cx="635" cy="54610"/>
          </a:xfrm>
          <a:custGeom>
            <a:avLst/>
            <a:gdLst/>
            <a:ahLst/>
            <a:cxnLst/>
            <a:rect l="l" t="t" r="r" b="b"/>
            <a:pathLst>
              <a:path w="634" h="54610">
                <a:moveTo>
                  <a:pt x="0" y="0"/>
                </a:moveTo>
                <a:lnTo>
                  <a:pt x="126" y="5416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6888733" y="1863598"/>
            <a:ext cx="635" cy="53975"/>
          </a:xfrm>
          <a:custGeom>
            <a:avLst/>
            <a:gdLst/>
            <a:ahLst/>
            <a:cxnLst/>
            <a:rect l="l" t="t" r="r" b="b"/>
            <a:pathLst>
              <a:path w="634" h="53975">
                <a:moveTo>
                  <a:pt x="0" y="0"/>
                </a:moveTo>
                <a:lnTo>
                  <a:pt x="126" y="5372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4" name="object 1044"/>
          <p:cNvSpPr/>
          <p:nvPr/>
        </p:nvSpPr>
        <p:spPr>
          <a:xfrm>
            <a:off x="7056755" y="1863598"/>
            <a:ext cx="635" cy="53340"/>
          </a:xfrm>
          <a:custGeom>
            <a:avLst/>
            <a:gdLst/>
            <a:ahLst/>
            <a:cxnLst/>
            <a:rect l="l" t="t" r="r" b="b"/>
            <a:pathLst>
              <a:path w="634" h="53339">
                <a:moveTo>
                  <a:pt x="0" y="0"/>
                </a:moveTo>
                <a:lnTo>
                  <a:pt x="126" y="5327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5" name="object 1045"/>
          <p:cNvSpPr/>
          <p:nvPr/>
        </p:nvSpPr>
        <p:spPr>
          <a:xfrm>
            <a:off x="7224712" y="1863598"/>
            <a:ext cx="635" cy="53340"/>
          </a:xfrm>
          <a:custGeom>
            <a:avLst/>
            <a:gdLst/>
            <a:ahLst/>
            <a:cxnLst/>
            <a:rect l="l" t="t" r="r" b="b"/>
            <a:pathLst>
              <a:path w="634" h="53339">
                <a:moveTo>
                  <a:pt x="0" y="0"/>
                </a:moveTo>
                <a:lnTo>
                  <a:pt x="126" y="528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6" name="object 1046"/>
          <p:cNvSpPr/>
          <p:nvPr/>
        </p:nvSpPr>
        <p:spPr>
          <a:xfrm>
            <a:off x="7392733" y="1863598"/>
            <a:ext cx="635" cy="52705"/>
          </a:xfrm>
          <a:custGeom>
            <a:avLst/>
            <a:gdLst/>
            <a:ahLst/>
            <a:cxnLst/>
            <a:rect l="l" t="t" r="r" b="b"/>
            <a:pathLst>
              <a:path w="634" h="52705">
                <a:moveTo>
                  <a:pt x="0" y="0"/>
                </a:moveTo>
                <a:lnTo>
                  <a:pt x="126" y="5238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7" name="object 1047"/>
          <p:cNvSpPr/>
          <p:nvPr/>
        </p:nvSpPr>
        <p:spPr>
          <a:xfrm>
            <a:off x="7560754" y="1863598"/>
            <a:ext cx="635" cy="52069"/>
          </a:xfrm>
          <a:custGeom>
            <a:avLst/>
            <a:gdLst/>
            <a:ahLst/>
            <a:cxnLst/>
            <a:rect l="l" t="t" r="r" b="b"/>
            <a:pathLst>
              <a:path w="634" h="52069">
                <a:moveTo>
                  <a:pt x="0" y="0"/>
                </a:moveTo>
                <a:lnTo>
                  <a:pt x="63" y="5194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7728711" y="1863598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0" y="0"/>
                </a:moveTo>
                <a:lnTo>
                  <a:pt x="127" y="5143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7896732" y="1863598"/>
            <a:ext cx="635" cy="51435"/>
          </a:xfrm>
          <a:custGeom>
            <a:avLst/>
            <a:gdLst/>
            <a:ahLst/>
            <a:cxnLst/>
            <a:rect l="l" t="t" r="r" b="b"/>
            <a:pathLst>
              <a:path w="634" h="51435">
                <a:moveTo>
                  <a:pt x="0" y="0"/>
                </a:moveTo>
                <a:lnTo>
                  <a:pt x="126" y="5099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5494337" y="1863598"/>
            <a:ext cx="635" cy="91440"/>
          </a:xfrm>
          <a:custGeom>
            <a:avLst/>
            <a:gdLst/>
            <a:ahLst/>
            <a:cxnLst/>
            <a:rect l="l" t="t" r="r" b="b"/>
            <a:pathLst>
              <a:path w="635" h="91439">
                <a:moveTo>
                  <a:pt x="247" y="9105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5695924" y="1863598"/>
            <a:ext cx="635" cy="90805"/>
          </a:xfrm>
          <a:custGeom>
            <a:avLst/>
            <a:gdLst/>
            <a:ahLst/>
            <a:cxnLst/>
            <a:rect l="l" t="t" r="r" b="b"/>
            <a:pathLst>
              <a:path w="635" h="90805">
                <a:moveTo>
                  <a:pt x="247" y="9055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8081518" y="1863598"/>
            <a:ext cx="635" cy="50800"/>
          </a:xfrm>
          <a:custGeom>
            <a:avLst/>
            <a:gdLst/>
            <a:ahLst/>
            <a:cxnLst/>
            <a:rect l="l" t="t" r="r" b="b"/>
            <a:pathLst>
              <a:path w="634" h="50800">
                <a:moveTo>
                  <a:pt x="126" y="50546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8207756" y="1863598"/>
            <a:ext cx="635" cy="83820"/>
          </a:xfrm>
          <a:custGeom>
            <a:avLst/>
            <a:gdLst/>
            <a:ahLst/>
            <a:cxnLst/>
            <a:rect l="l" t="t" r="r" b="b"/>
            <a:pathLst>
              <a:path w="634" h="83819">
                <a:moveTo>
                  <a:pt x="0" y="83756"/>
                </a:moveTo>
                <a:lnTo>
                  <a:pt x="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6000032" y="1863598"/>
            <a:ext cx="635" cy="56515"/>
          </a:xfrm>
          <a:custGeom>
            <a:avLst/>
            <a:gdLst/>
            <a:ahLst/>
            <a:cxnLst/>
            <a:rect l="l" t="t" r="r" b="b"/>
            <a:pathLst>
              <a:path w="635" h="56514">
                <a:moveTo>
                  <a:pt x="0" y="0"/>
                </a:moveTo>
                <a:lnTo>
                  <a:pt x="120" y="5613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8793226" y="18635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4">
                <a:moveTo>
                  <a:pt x="126" y="4864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8608441" y="1863598"/>
            <a:ext cx="635" cy="48895"/>
          </a:xfrm>
          <a:custGeom>
            <a:avLst/>
            <a:gdLst/>
            <a:ahLst/>
            <a:cxnLst/>
            <a:rect l="l" t="t" r="r" b="b"/>
            <a:pathLst>
              <a:path w="634" h="48894">
                <a:moveTo>
                  <a:pt x="126" y="4864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3154464" y="2363724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69" h="336550">
                <a:moveTo>
                  <a:pt x="914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2986462" y="2364549"/>
            <a:ext cx="1270" cy="335915"/>
          </a:xfrm>
          <a:custGeom>
            <a:avLst/>
            <a:gdLst/>
            <a:ahLst/>
            <a:cxnLst/>
            <a:rect l="l" t="t" r="r" b="b"/>
            <a:pathLst>
              <a:path w="1269" h="335914">
                <a:moveTo>
                  <a:pt x="914" y="3356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5696172" y="2357056"/>
            <a:ext cx="635" cy="269240"/>
          </a:xfrm>
          <a:custGeom>
            <a:avLst/>
            <a:gdLst/>
            <a:ahLst/>
            <a:cxnLst/>
            <a:rect l="l" t="t" r="r" b="b"/>
            <a:pathLst>
              <a:path w="635" h="269239">
                <a:moveTo>
                  <a:pt x="0" y="0"/>
                </a:moveTo>
                <a:lnTo>
                  <a:pt x="247" y="2692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3739108" y="2362644"/>
            <a:ext cx="1270" cy="336550"/>
          </a:xfrm>
          <a:custGeom>
            <a:avLst/>
            <a:gdLst/>
            <a:ahLst/>
            <a:cxnLst/>
            <a:rect l="l" t="t" r="r" b="b"/>
            <a:pathLst>
              <a:path w="1270" h="336550">
                <a:moveTo>
                  <a:pt x="895" y="3359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1" name="object 1061"/>
          <p:cNvSpPr/>
          <p:nvPr/>
        </p:nvSpPr>
        <p:spPr>
          <a:xfrm>
            <a:off x="1792459" y="1921510"/>
            <a:ext cx="3611879" cy="9525"/>
          </a:xfrm>
          <a:custGeom>
            <a:avLst/>
            <a:gdLst/>
            <a:ahLst/>
            <a:cxnLst/>
            <a:rect l="l" t="t" r="r" b="b"/>
            <a:pathLst>
              <a:path w="3611879" h="9525">
                <a:moveTo>
                  <a:pt x="3611289" y="0"/>
                </a:moveTo>
                <a:lnTo>
                  <a:pt x="0" y="90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2" name="object 1062"/>
          <p:cNvSpPr/>
          <p:nvPr/>
        </p:nvSpPr>
        <p:spPr>
          <a:xfrm>
            <a:off x="5494585" y="1954149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201587" y="0"/>
                </a:moveTo>
                <a:lnTo>
                  <a:pt x="0" y="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3" name="object 1063"/>
          <p:cNvSpPr/>
          <p:nvPr/>
        </p:nvSpPr>
        <p:spPr>
          <a:xfrm>
            <a:off x="1652759" y="1964055"/>
            <a:ext cx="106680" cy="635"/>
          </a:xfrm>
          <a:custGeom>
            <a:avLst/>
            <a:gdLst/>
            <a:ahLst/>
            <a:cxnLst/>
            <a:rect l="l" t="t" r="r" b="b"/>
            <a:pathLst>
              <a:path w="106680" h="635">
                <a:moveTo>
                  <a:pt x="106191" y="0"/>
                </a:moveTo>
                <a:lnTo>
                  <a:pt x="0" y="3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4" name="object 1064"/>
          <p:cNvSpPr/>
          <p:nvPr/>
        </p:nvSpPr>
        <p:spPr>
          <a:xfrm>
            <a:off x="1720926" y="2333688"/>
            <a:ext cx="39370" cy="635"/>
          </a:xfrm>
          <a:custGeom>
            <a:avLst/>
            <a:gdLst/>
            <a:ahLst/>
            <a:cxnLst/>
            <a:rect l="l" t="t" r="r" b="b"/>
            <a:pathLst>
              <a:path w="39369" h="635">
                <a:moveTo>
                  <a:pt x="38963" y="0"/>
                </a:moveTo>
                <a:lnTo>
                  <a:pt x="0" y="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5" name="object 1065"/>
          <p:cNvSpPr/>
          <p:nvPr/>
        </p:nvSpPr>
        <p:spPr>
          <a:xfrm>
            <a:off x="1318767" y="2737993"/>
            <a:ext cx="635" cy="353695"/>
          </a:xfrm>
          <a:custGeom>
            <a:avLst/>
            <a:gdLst/>
            <a:ahLst/>
            <a:cxnLst/>
            <a:rect l="l" t="t" r="r" b="b"/>
            <a:pathLst>
              <a:path w="634" h="353694">
                <a:moveTo>
                  <a:pt x="0" y="0"/>
                </a:moveTo>
                <a:lnTo>
                  <a:pt x="368" y="3534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1793576" y="2359152"/>
            <a:ext cx="3701415" cy="8255"/>
          </a:xfrm>
          <a:custGeom>
            <a:avLst/>
            <a:gdLst/>
            <a:ahLst/>
            <a:cxnLst/>
            <a:rect l="l" t="t" r="r" b="b"/>
            <a:pathLst>
              <a:path w="3701415" h="8255">
                <a:moveTo>
                  <a:pt x="3701008" y="0"/>
                </a:moveTo>
                <a:lnTo>
                  <a:pt x="0" y="80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8492997" y="1907794"/>
            <a:ext cx="2036445" cy="5715"/>
          </a:xfrm>
          <a:custGeom>
            <a:avLst/>
            <a:gdLst/>
            <a:ahLst/>
            <a:cxnLst/>
            <a:rect l="l" t="t" r="r" b="b"/>
            <a:pathLst>
              <a:path w="2036445" h="5714">
                <a:moveTo>
                  <a:pt x="0" y="5270"/>
                </a:moveTo>
                <a:lnTo>
                  <a:pt x="20363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8" name="object 1068"/>
          <p:cNvSpPr/>
          <p:nvPr/>
        </p:nvSpPr>
        <p:spPr>
          <a:xfrm>
            <a:off x="8492363" y="2339975"/>
            <a:ext cx="3812540" cy="10795"/>
          </a:xfrm>
          <a:custGeom>
            <a:avLst/>
            <a:gdLst/>
            <a:ahLst/>
            <a:cxnLst/>
            <a:rect l="l" t="t" r="r" b="b"/>
            <a:pathLst>
              <a:path w="3812540" h="10794">
                <a:moveTo>
                  <a:pt x="3812285" y="0"/>
                </a:moveTo>
                <a:lnTo>
                  <a:pt x="3754056" y="190"/>
                </a:lnTo>
              </a:path>
              <a:path w="3812540" h="10794">
                <a:moveTo>
                  <a:pt x="3754056" y="190"/>
                </a:moveTo>
                <a:lnTo>
                  <a:pt x="0" y="106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11503723" y="1902777"/>
            <a:ext cx="961390" cy="2540"/>
          </a:xfrm>
          <a:custGeom>
            <a:avLst/>
            <a:gdLst/>
            <a:ahLst/>
            <a:cxnLst/>
            <a:rect l="l" t="t" r="r" b="b"/>
            <a:pathLst>
              <a:path w="961390" h="2539">
                <a:moveTo>
                  <a:pt x="0" y="2476"/>
                </a:moveTo>
                <a:lnTo>
                  <a:pt x="9612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8115998" y="1946719"/>
            <a:ext cx="343535" cy="1270"/>
          </a:xfrm>
          <a:custGeom>
            <a:avLst/>
            <a:gdLst/>
            <a:ahLst/>
            <a:cxnLst/>
            <a:rect l="l" t="t" r="r" b="b"/>
            <a:pathLst>
              <a:path w="343534" h="1269">
                <a:moveTo>
                  <a:pt x="343535" y="0"/>
                </a:moveTo>
                <a:lnTo>
                  <a:pt x="0" y="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5696172" y="2357056"/>
            <a:ext cx="288290" cy="635"/>
          </a:xfrm>
          <a:custGeom>
            <a:avLst/>
            <a:gdLst/>
            <a:ahLst/>
            <a:cxnLst/>
            <a:rect l="l" t="t" r="r" b="b"/>
            <a:pathLst>
              <a:path w="288289" h="635">
                <a:moveTo>
                  <a:pt x="0" y="0"/>
                </a:moveTo>
                <a:lnTo>
                  <a:pt x="287858" y="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2" name="object 1072"/>
          <p:cNvSpPr/>
          <p:nvPr/>
        </p:nvSpPr>
        <p:spPr>
          <a:xfrm>
            <a:off x="11016488" y="1863598"/>
            <a:ext cx="635" cy="261620"/>
          </a:xfrm>
          <a:custGeom>
            <a:avLst/>
            <a:gdLst/>
            <a:ahLst/>
            <a:cxnLst/>
            <a:rect l="l" t="t" r="r" b="b"/>
            <a:pathLst>
              <a:path w="634" h="261619">
                <a:moveTo>
                  <a:pt x="0" y="0"/>
                </a:moveTo>
                <a:lnTo>
                  <a:pt x="0" y="26733"/>
                </a:lnTo>
              </a:path>
              <a:path w="634" h="261619">
                <a:moveTo>
                  <a:pt x="126" y="68770"/>
                </a:moveTo>
                <a:lnTo>
                  <a:pt x="126" y="73786"/>
                </a:lnTo>
              </a:path>
              <a:path w="634" h="261619">
                <a:moveTo>
                  <a:pt x="253" y="115824"/>
                </a:moveTo>
                <a:lnTo>
                  <a:pt x="507" y="216598"/>
                </a:lnTo>
              </a:path>
              <a:path w="634" h="261619">
                <a:moveTo>
                  <a:pt x="634" y="258635"/>
                </a:moveTo>
                <a:lnTo>
                  <a:pt x="634" y="26130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3" name="object 1073"/>
          <p:cNvSpPr/>
          <p:nvPr/>
        </p:nvSpPr>
        <p:spPr>
          <a:xfrm>
            <a:off x="851395" y="2120328"/>
            <a:ext cx="11931650" cy="31115"/>
          </a:xfrm>
          <a:custGeom>
            <a:avLst/>
            <a:gdLst/>
            <a:ahLst/>
            <a:cxnLst/>
            <a:rect l="l" t="t" r="r" b="b"/>
            <a:pathLst>
              <a:path w="11931650" h="31114">
                <a:moveTo>
                  <a:pt x="0" y="30860"/>
                </a:moveTo>
                <a:lnTo>
                  <a:pt x="64046" y="30733"/>
                </a:lnTo>
              </a:path>
              <a:path w="11931650" h="31114">
                <a:moveTo>
                  <a:pt x="106038" y="30606"/>
                </a:moveTo>
                <a:lnTo>
                  <a:pt x="111074" y="30606"/>
                </a:lnTo>
              </a:path>
              <a:path w="11931650" h="31114">
                <a:moveTo>
                  <a:pt x="153098" y="30479"/>
                </a:moveTo>
                <a:lnTo>
                  <a:pt x="253879" y="30225"/>
                </a:lnTo>
              </a:path>
              <a:path w="11931650" h="31114">
                <a:moveTo>
                  <a:pt x="295871" y="30098"/>
                </a:moveTo>
                <a:lnTo>
                  <a:pt x="300932" y="30098"/>
                </a:lnTo>
              </a:path>
              <a:path w="11931650" h="31114">
                <a:moveTo>
                  <a:pt x="342925" y="29971"/>
                </a:moveTo>
                <a:lnTo>
                  <a:pt x="443731" y="29717"/>
                </a:lnTo>
              </a:path>
              <a:path w="11931650" h="31114">
                <a:moveTo>
                  <a:pt x="485724" y="29654"/>
                </a:moveTo>
                <a:lnTo>
                  <a:pt x="490759" y="29590"/>
                </a:lnTo>
              </a:path>
              <a:path w="11931650" h="31114">
                <a:moveTo>
                  <a:pt x="532758" y="29527"/>
                </a:moveTo>
                <a:lnTo>
                  <a:pt x="633564" y="29209"/>
                </a:lnTo>
              </a:path>
              <a:path w="11931650" h="31114">
                <a:moveTo>
                  <a:pt x="675557" y="29146"/>
                </a:moveTo>
                <a:lnTo>
                  <a:pt x="680593" y="29082"/>
                </a:lnTo>
              </a:path>
              <a:path w="11931650" h="31114">
                <a:moveTo>
                  <a:pt x="722610" y="29019"/>
                </a:moveTo>
                <a:lnTo>
                  <a:pt x="823391" y="28765"/>
                </a:lnTo>
              </a:path>
              <a:path w="11931650" h="31114">
                <a:moveTo>
                  <a:pt x="865384" y="28638"/>
                </a:moveTo>
                <a:lnTo>
                  <a:pt x="870445" y="28638"/>
                </a:lnTo>
              </a:path>
              <a:path w="11931650" h="31114">
                <a:moveTo>
                  <a:pt x="912444" y="28511"/>
                </a:moveTo>
                <a:lnTo>
                  <a:pt x="1013225" y="28257"/>
                </a:lnTo>
              </a:path>
              <a:path w="11931650" h="31114">
                <a:moveTo>
                  <a:pt x="1055242" y="28130"/>
                </a:moveTo>
                <a:lnTo>
                  <a:pt x="1060278" y="28130"/>
                </a:lnTo>
              </a:path>
              <a:path w="11931650" h="31114">
                <a:moveTo>
                  <a:pt x="1102271" y="28003"/>
                </a:moveTo>
                <a:lnTo>
                  <a:pt x="1203077" y="27749"/>
                </a:lnTo>
              </a:path>
              <a:path w="11931650" h="31114">
                <a:moveTo>
                  <a:pt x="1245069" y="27622"/>
                </a:moveTo>
                <a:lnTo>
                  <a:pt x="1250105" y="27622"/>
                </a:lnTo>
              </a:path>
              <a:path w="11931650" h="31114">
                <a:moveTo>
                  <a:pt x="1292104" y="27495"/>
                </a:moveTo>
                <a:lnTo>
                  <a:pt x="1392910" y="27304"/>
                </a:lnTo>
              </a:path>
              <a:path w="11931650" h="31114">
                <a:moveTo>
                  <a:pt x="1434903" y="27177"/>
                </a:moveTo>
                <a:lnTo>
                  <a:pt x="1439938" y="27177"/>
                </a:lnTo>
              </a:path>
              <a:path w="11931650" h="31114">
                <a:moveTo>
                  <a:pt x="1481956" y="27050"/>
                </a:moveTo>
                <a:lnTo>
                  <a:pt x="1582737" y="26796"/>
                </a:lnTo>
              </a:path>
              <a:path w="11931650" h="31114">
                <a:moveTo>
                  <a:pt x="1624755" y="26669"/>
                </a:moveTo>
                <a:lnTo>
                  <a:pt x="1629790" y="26669"/>
                </a:lnTo>
              </a:path>
              <a:path w="11931650" h="31114">
                <a:moveTo>
                  <a:pt x="1671789" y="26542"/>
                </a:moveTo>
                <a:lnTo>
                  <a:pt x="1772596" y="26288"/>
                </a:lnTo>
              </a:path>
              <a:path w="11931650" h="31114">
                <a:moveTo>
                  <a:pt x="1814588" y="26161"/>
                </a:moveTo>
                <a:lnTo>
                  <a:pt x="1819624" y="26161"/>
                </a:lnTo>
              </a:path>
              <a:path w="11931650" h="31114">
                <a:moveTo>
                  <a:pt x="1861616" y="26034"/>
                </a:moveTo>
                <a:lnTo>
                  <a:pt x="1962423" y="25844"/>
                </a:lnTo>
              </a:path>
              <a:path w="11931650" h="31114">
                <a:moveTo>
                  <a:pt x="2004415" y="25717"/>
                </a:moveTo>
                <a:lnTo>
                  <a:pt x="2009451" y="25717"/>
                </a:lnTo>
              </a:path>
              <a:path w="11931650" h="31114">
                <a:moveTo>
                  <a:pt x="2051475" y="25590"/>
                </a:moveTo>
                <a:lnTo>
                  <a:pt x="2152256" y="25336"/>
                </a:lnTo>
              </a:path>
              <a:path w="11931650" h="31114">
                <a:moveTo>
                  <a:pt x="2194248" y="25209"/>
                </a:moveTo>
                <a:lnTo>
                  <a:pt x="2199309" y="25209"/>
                </a:lnTo>
              </a:path>
              <a:path w="11931650" h="31114">
                <a:moveTo>
                  <a:pt x="2241302" y="25082"/>
                </a:moveTo>
                <a:lnTo>
                  <a:pt x="2342108" y="24828"/>
                </a:lnTo>
              </a:path>
              <a:path w="11931650" h="31114">
                <a:moveTo>
                  <a:pt x="2384101" y="24701"/>
                </a:moveTo>
                <a:lnTo>
                  <a:pt x="2389136" y="24701"/>
                </a:lnTo>
              </a:path>
              <a:path w="11931650" h="31114">
                <a:moveTo>
                  <a:pt x="2431135" y="24574"/>
                </a:moveTo>
                <a:lnTo>
                  <a:pt x="2531941" y="24320"/>
                </a:lnTo>
              </a:path>
              <a:path w="11931650" h="31114">
                <a:moveTo>
                  <a:pt x="2573934" y="24256"/>
                </a:moveTo>
                <a:lnTo>
                  <a:pt x="2578969" y="24193"/>
                </a:lnTo>
              </a:path>
              <a:path w="11931650" h="31114">
                <a:moveTo>
                  <a:pt x="2620962" y="24129"/>
                </a:moveTo>
                <a:lnTo>
                  <a:pt x="2721768" y="23812"/>
                </a:lnTo>
              </a:path>
              <a:path w="11931650" h="31114">
                <a:moveTo>
                  <a:pt x="2763761" y="23748"/>
                </a:moveTo>
                <a:lnTo>
                  <a:pt x="2768796" y="23748"/>
                </a:lnTo>
              </a:path>
              <a:path w="11931650" h="31114">
                <a:moveTo>
                  <a:pt x="2810821" y="23621"/>
                </a:moveTo>
                <a:lnTo>
                  <a:pt x="2911627" y="23367"/>
                </a:lnTo>
              </a:path>
              <a:path w="11931650" h="31114">
                <a:moveTo>
                  <a:pt x="2953594" y="23240"/>
                </a:moveTo>
                <a:lnTo>
                  <a:pt x="2958630" y="23240"/>
                </a:lnTo>
              </a:path>
              <a:path w="11931650" h="31114">
                <a:moveTo>
                  <a:pt x="3000648" y="23113"/>
                </a:moveTo>
                <a:lnTo>
                  <a:pt x="3101454" y="22859"/>
                </a:lnTo>
              </a:path>
              <a:path w="11931650" h="31114">
                <a:moveTo>
                  <a:pt x="3143446" y="22732"/>
                </a:moveTo>
                <a:lnTo>
                  <a:pt x="3148507" y="22732"/>
                </a:lnTo>
              </a:path>
              <a:path w="11931650" h="31114">
                <a:moveTo>
                  <a:pt x="3190481" y="22669"/>
                </a:moveTo>
                <a:lnTo>
                  <a:pt x="3291287" y="22351"/>
                </a:lnTo>
              </a:path>
              <a:path w="11931650" h="31114">
                <a:moveTo>
                  <a:pt x="3333280" y="22288"/>
                </a:moveTo>
                <a:lnTo>
                  <a:pt x="3338315" y="22225"/>
                </a:lnTo>
              </a:path>
              <a:path w="11931650" h="31114">
                <a:moveTo>
                  <a:pt x="3380333" y="22161"/>
                </a:moveTo>
                <a:lnTo>
                  <a:pt x="3481114" y="21843"/>
                </a:lnTo>
              </a:path>
              <a:path w="11931650" h="31114">
                <a:moveTo>
                  <a:pt x="3523107" y="21780"/>
                </a:moveTo>
                <a:lnTo>
                  <a:pt x="3528142" y="21716"/>
                </a:lnTo>
              </a:path>
              <a:path w="11931650" h="31114">
                <a:moveTo>
                  <a:pt x="3570166" y="21653"/>
                </a:moveTo>
                <a:lnTo>
                  <a:pt x="3670973" y="21399"/>
                </a:lnTo>
              </a:path>
              <a:path w="11931650" h="31114">
                <a:moveTo>
                  <a:pt x="3712940" y="21272"/>
                </a:moveTo>
                <a:lnTo>
                  <a:pt x="3717975" y="21272"/>
                </a:lnTo>
              </a:path>
              <a:path w="11931650" h="31114">
                <a:moveTo>
                  <a:pt x="3759993" y="21145"/>
                </a:moveTo>
                <a:lnTo>
                  <a:pt x="3860800" y="20891"/>
                </a:lnTo>
              </a:path>
              <a:path w="11931650" h="31114">
                <a:moveTo>
                  <a:pt x="3902817" y="20764"/>
                </a:moveTo>
                <a:lnTo>
                  <a:pt x="3907853" y="20764"/>
                </a:lnTo>
              </a:path>
              <a:path w="11931650" h="31114">
                <a:moveTo>
                  <a:pt x="3949827" y="20637"/>
                </a:moveTo>
                <a:lnTo>
                  <a:pt x="4050633" y="20383"/>
                </a:lnTo>
              </a:path>
              <a:path w="11931650" h="31114">
                <a:moveTo>
                  <a:pt x="4092625" y="20319"/>
                </a:moveTo>
                <a:lnTo>
                  <a:pt x="4097686" y="20256"/>
                </a:lnTo>
              </a:path>
              <a:path w="11931650" h="31114">
                <a:moveTo>
                  <a:pt x="4139679" y="20192"/>
                </a:moveTo>
                <a:lnTo>
                  <a:pt x="4240485" y="19938"/>
                </a:lnTo>
              </a:path>
              <a:path w="11931650" h="31114">
                <a:moveTo>
                  <a:pt x="4282452" y="19811"/>
                </a:moveTo>
                <a:lnTo>
                  <a:pt x="4287513" y="19811"/>
                </a:lnTo>
              </a:path>
              <a:path w="11931650" h="31114">
                <a:moveTo>
                  <a:pt x="4329512" y="19684"/>
                </a:moveTo>
                <a:lnTo>
                  <a:pt x="4430318" y="19430"/>
                </a:lnTo>
              </a:path>
              <a:path w="11931650" h="31114">
                <a:moveTo>
                  <a:pt x="4472285" y="19303"/>
                </a:moveTo>
                <a:lnTo>
                  <a:pt x="4477321" y="19303"/>
                </a:lnTo>
              </a:path>
              <a:path w="11931650" h="31114">
                <a:moveTo>
                  <a:pt x="4519339" y="19176"/>
                </a:moveTo>
                <a:lnTo>
                  <a:pt x="4620145" y="18922"/>
                </a:lnTo>
              </a:path>
              <a:path w="11931650" h="31114">
                <a:moveTo>
                  <a:pt x="4662163" y="18795"/>
                </a:moveTo>
                <a:lnTo>
                  <a:pt x="4667199" y="18795"/>
                </a:lnTo>
              </a:path>
              <a:path w="11931650" h="31114">
                <a:moveTo>
                  <a:pt x="4709172" y="18668"/>
                </a:moveTo>
                <a:lnTo>
                  <a:pt x="4809978" y="18478"/>
                </a:lnTo>
              </a:path>
              <a:path w="11931650" h="31114">
                <a:moveTo>
                  <a:pt x="4851996" y="18351"/>
                </a:moveTo>
                <a:lnTo>
                  <a:pt x="4857032" y="18351"/>
                </a:lnTo>
              </a:path>
              <a:path w="11931650" h="31114">
                <a:moveTo>
                  <a:pt x="4899025" y="18224"/>
                </a:moveTo>
                <a:lnTo>
                  <a:pt x="4999831" y="17970"/>
                </a:lnTo>
              </a:path>
              <a:path w="11931650" h="31114">
                <a:moveTo>
                  <a:pt x="5041804" y="17843"/>
                </a:moveTo>
                <a:lnTo>
                  <a:pt x="5046859" y="17843"/>
                </a:lnTo>
              </a:path>
              <a:path w="11931650" h="31114">
                <a:moveTo>
                  <a:pt x="5088858" y="17716"/>
                </a:moveTo>
                <a:lnTo>
                  <a:pt x="5189664" y="17462"/>
                </a:lnTo>
              </a:path>
              <a:path w="11931650" h="31114">
                <a:moveTo>
                  <a:pt x="5231631" y="17335"/>
                </a:moveTo>
                <a:lnTo>
                  <a:pt x="5236692" y="17335"/>
                </a:lnTo>
              </a:path>
              <a:path w="11931650" h="31114">
                <a:moveTo>
                  <a:pt x="5278685" y="17208"/>
                </a:moveTo>
                <a:lnTo>
                  <a:pt x="5379491" y="16954"/>
                </a:lnTo>
              </a:path>
              <a:path w="11931650" h="31114">
                <a:moveTo>
                  <a:pt x="5421509" y="16890"/>
                </a:moveTo>
                <a:lnTo>
                  <a:pt x="5426544" y="16827"/>
                </a:lnTo>
              </a:path>
              <a:path w="11931650" h="31114">
                <a:moveTo>
                  <a:pt x="5468518" y="16763"/>
                </a:moveTo>
                <a:lnTo>
                  <a:pt x="5569343" y="16509"/>
                </a:lnTo>
              </a:path>
              <a:path w="11931650" h="31114">
                <a:moveTo>
                  <a:pt x="5611317" y="16382"/>
                </a:moveTo>
                <a:lnTo>
                  <a:pt x="5616397" y="16382"/>
                </a:lnTo>
              </a:path>
              <a:path w="11931650" h="31114">
                <a:moveTo>
                  <a:pt x="5658370" y="16255"/>
                </a:moveTo>
                <a:lnTo>
                  <a:pt x="5759208" y="16001"/>
                </a:lnTo>
              </a:path>
              <a:path w="11931650" h="31114">
                <a:moveTo>
                  <a:pt x="5801182" y="15875"/>
                </a:moveTo>
                <a:lnTo>
                  <a:pt x="5806198" y="15875"/>
                </a:lnTo>
              </a:path>
              <a:path w="11931650" h="31114">
                <a:moveTo>
                  <a:pt x="5848235" y="15747"/>
                </a:moveTo>
                <a:lnTo>
                  <a:pt x="5949010" y="15493"/>
                </a:lnTo>
              </a:path>
              <a:path w="11931650" h="31114">
                <a:moveTo>
                  <a:pt x="5990983" y="15366"/>
                </a:moveTo>
                <a:lnTo>
                  <a:pt x="5996063" y="15366"/>
                </a:lnTo>
              </a:path>
              <a:path w="11931650" h="31114">
                <a:moveTo>
                  <a:pt x="6038037" y="15303"/>
                </a:moveTo>
                <a:lnTo>
                  <a:pt x="6138811" y="14985"/>
                </a:lnTo>
              </a:path>
              <a:path w="11931650" h="31114">
                <a:moveTo>
                  <a:pt x="6180848" y="14922"/>
                </a:moveTo>
                <a:lnTo>
                  <a:pt x="6185865" y="14858"/>
                </a:lnTo>
              </a:path>
              <a:path w="11931650" h="31114">
                <a:moveTo>
                  <a:pt x="6227838" y="14795"/>
                </a:moveTo>
                <a:lnTo>
                  <a:pt x="6328676" y="14477"/>
                </a:lnTo>
              </a:path>
              <a:path w="11931650" h="31114">
                <a:moveTo>
                  <a:pt x="6370713" y="14414"/>
                </a:moveTo>
                <a:lnTo>
                  <a:pt x="6375730" y="14414"/>
                </a:lnTo>
              </a:path>
              <a:path w="11931650" h="31114">
                <a:moveTo>
                  <a:pt x="6417767" y="14287"/>
                </a:moveTo>
                <a:lnTo>
                  <a:pt x="6518541" y="14033"/>
                </a:lnTo>
              </a:path>
              <a:path w="11931650" h="31114">
                <a:moveTo>
                  <a:pt x="6560515" y="13906"/>
                </a:moveTo>
                <a:lnTo>
                  <a:pt x="6565531" y="13906"/>
                </a:lnTo>
              </a:path>
              <a:path w="11931650" h="31114">
                <a:moveTo>
                  <a:pt x="6607568" y="13779"/>
                </a:moveTo>
                <a:lnTo>
                  <a:pt x="6708343" y="13525"/>
                </a:lnTo>
              </a:path>
              <a:path w="11931650" h="31114">
                <a:moveTo>
                  <a:pt x="6750380" y="13461"/>
                </a:moveTo>
                <a:lnTo>
                  <a:pt x="6755396" y="13398"/>
                </a:lnTo>
              </a:path>
              <a:path w="11931650" h="31114">
                <a:moveTo>
                  <a:pt x="6797433" y="13334"/>
                </a:moveTo>
                <a:lnTo>
                  <a:pt x="6898208" y="13017"/>
                </a:lnTo>
              </a:path>
              <a:path w="11931650" h="31114">
                <a:moveTo>
                  <a:pt x="6940181" y="12953"/>
                </a:moveTo>
                <a:lnTo>
                  <a:pt x="6945261" y="12890"/>
                </a:lnTo>
              </a:path>
              <a:path w="11931650" h="31114">
                <a:moveTo>
                  <a:pt x="6987235" y="12826"/>
                </a:moveTo>
                <a:lnTo>
                  <a:pt x="7088009" y="12572"/>
                </a:lnTo>
              </a:path>
              <a:path w="11931650" h="31114">
                <a:moveTo>
                  <a:pt x="7130046" y="12445"/>
                </a:moveTo>
                <a:lnTo>
                  <a:pt x="7135063" y="12445"/>
                </a:lnTo>
              </a:path>
              <a:path w="11931650" h="31114">
                <a:moveTo>
                  <a:pt x="7177100" y="12318"/>
                </a:moveTo>
                <a:lnTo>
                  <a:pt x="7277874" y="12064"/>
                </a:lnTo>
              </a:path>
              <a:path w="11931650" h="31114">
                <a:moveTo>
                  <a:pt x="7319848" y="11937"/>
                </a:moveTo>
                <a:lnTo>
                  <a:pt x="7324928" y="11937"/>
                </a:lnTo>
              </a:path>
              <a:path w="11931650" h="31114">
                <a:moveTo>
                  <a:pt x="7366901" y="11810"/>
                </a:moveTo>
                <a:lnTo>
                  <a:pt x="7467739" y="11556"/>
                </a:lnTo>
              </a:path>
              <a:path w="11931650" h="31114">
                <a:moveTo>
                  <a:pt x="7509713" y="11429"/>
                </a:moveTo>
                <a:lnTo>
                  <a:pt x="7514729" y="11429"/>
                </a:lnTo>
              </a:path>
              <a:path w="11931650" h="31114">
                <a:moveTo>
                  <a:pt x="7556766" y="11302"/>
                </a:moveTo>
                <a:lnTo>
                  <a:pt x="7657541" y="11048"/>
                </a:lnTo>
              </a:path>
              <a:path w="11931650" h="31114">
                <a:moveTo>
                  <a:pt x="7699578" y="10985"/>
                </a:moveTo>
                <a:lnTo>
                  <a:pt x="7704594" y="10985"/>
                </a:lnTo>
              </a:path>
              <a:path w="11931650" h="31114">
                <a:moveTo>
                  <a:pt x="7746568" y="10858"/>
                </a:moveTo>
                <a:lnTo>
                  <a:pt x="7847342" y="10604"/>
                </a:lnTo>
              </a:path>
              <a:path w="11931650" h="31114">
                <a:moveTo>
                  <a:pt x="7889379" y="10477"/>
                </a:moveTo>
                <a:lnTo>
                  <a:pt x="7894396" y="10477"/>
                </a:lnTo>
              </a:path>
              <a:path w="11931650" h="31114">
                <a:moveTo>
                  <a:pt x="7936433" y="10350"/>
                </a:moveTo>
                <a:lnTo>
                  <a:pt x="8037271" y="10096"/>
                </a:lnTo>
              </a:path>
              <a:path w="11931650" h="31114">
                <a:moveTo>
                  <a:pt x="8079181" y="9969"/>
                </a:moveTo>
                <a:lnTo>
                  <a:pt x="8084261" y="9969"/>
                </a:lnTo>
              </a:path>
              <a:path w="11931650" h="31114">
                <a:moveTo>
                  <a:pt x="8126234" y="9842"/>
                </a:moveTo>
                <a:lnTo>
                  <a:pt x="8227072" y="9588"/>
                </a:lnTo>
              </a:path>
              <a:path w="11931650" h="31114">
                <a:moveTo>
                  <a:pt x="8269046" y="9461"/>
                </a:moveTo>
                <a:lnTo>
                  <a:pt x="8274062" y="9461"/>
                </a:lnTo>
              </a:path>
              <a:path w="11931650" h="31114">
                <a:moveTo>
                  <a:pt x="8316099" y="9397"/>
                </a:moveTo>
                <a:lnTo>
                  <a:pt x="8416874" y="9143"/>
                </a:lnTo>
              </a:path>
              <a:path w="11931650" h="31114">
                <a:moveTo>
                  <a:pt x="8458911" y="9016"/>
                </a:moveTo>
                <a:lnTo>
                  <a:pt x="8463927" y="9016"/>
                </a:lnTo>
              </a:path>
              <a:path w="11931650" h="31114">
                <a:moveTo>
                  <a:pt x="8505901" y="8889"/>
                </a:moveTo>
                <a:lnTo>
                  <a:pt x="8606739" y="8635"/>
                </a:lnTo>
              </a:path>
              <a:path w="11931650" h="31114">
                <a:moveTo>
                  <a:pt x="8648712" y="8508"/>
                </a:moveTo>
                <a:lnTo>
                  <a:pt x="8653792" y="8508"/>
                </a:lnTo>
              </a:path>
              <a:path w="11931650" h="31114">
                <a:moveTo>
                  <a:pt x="8695766" y="8381"/>
                </a:moveTo>
                <a:lnTo>
                  <a:pt x="8796604" y="8127"/>
                </a:lnTo>
              </a:path>
              <a:path w="11931650" h="31114">
                <a:moveTo>
                  <a:pt x="8838577" y="8000"/>
                </a:moveTo>
                <a:lnTo>
                  <a:pt x="8843594" y="8000"/>
                </a:lnTo>
              </a:path>
              <a:path w="11931650" h="31114">
                <a:moveTo>
                  <a:pt x="8885631" y="7873"/>
                </a:moveTo>
                <a:lnTo>
                  <a:pt x="8986405" y="7619"/>
                </a:lnTo>
              </a:path>
              <a:path w="11931650" h="31114">
                <a:moveTo>
                  <a:pt x="9028442" y="7556"/>
                </a:moveTo>
                <a:lnTo>
                  <a:pt x="9033459" y="7556"/>
                </a:lnTo>
              </a:path>
              <a:path w="11931650" h="31114">
                <a:moveTo>
                  <a:pt x="9075432" y="7429"/>
                </a:moveTo>
                <a:lnTo>
                  <a:pt x="9176270" y="7175"/>
                </a:lnTo>
              </a:path>
              <a:path w="11931650" h="31114">
                <a:moveTo>
                  <a:pt x="9218244" y="7048"/>
                </a:moveTo>
                <a:lnTo>
                  <a:pt x="9223324" y="7048"/>
                </a:lnTo>
              </a:path>
              <a:path w="11931650" h="31114">
                <a:moveTo>
                  <a:pt x="9265297" y="6921"/>
                </a:moveTo>
                <a:lnTo>
                  <a:pt x="9366072" y="6667"/>
                </a:lnTo>
              </a:path>
              <a:path w="11931650" h="31114">
                <a:moveTo>
                  <a:pt x="9408045" y="6540"/>
                </a:moveTo>
                <a:lnTo>
                  <a:pt x="9413125" y="6540"/>
                </a:lnTo>
              </a:path>
              <a:path w="11931650" h="31114">
                <a:moveTo>
                  <a:pt x="9455099" y="6413"/>
                </a:moveTo>
                <a:lnTo>
                  <a:pt x="9555937" y="6159"/>
                </a:lnTo>
              </a:path>
              <a:path w="11931650" h="31114">
                <a:moveTo>
                  <a:pt x="9597910" y="6095"/>
                </a:moveTo>
                <a:lnTo>
                  <a:pt x="9602990" y="6032"/>
                </a:lnTo>
              </a:path>
              <a:path w="11931650" h="31114">
                <a:moveTo>
                  <a:pt x="9644964" y="5968"/>
                </a:moveTo>
                <a:lnTo>
                  <a:pt x="9745738" y="5651"/>
                </a:lnTo>
              </a:path>
              <a:path w="11931650" h="31114">
                <a:moveTo>
                  <a:pt x="9787775" y="5587"/>
                </a:moveTo>
                <a:lnTo>
                  <a:pt x="9792792" y="5524"/>
                </a:lnTo>
              </a:path>
              <a:path w="11931650" h="31114">
                <a:moveTo>
                  <a:pt x="9834765" y="5460"/>
                </a:moveTo>
                <a:lnTo>
                  <a:pt x="9935603" y="5206"/>
                </a:lnTo>
              </a:path>
              <a:path w="11931650" h="31114">
                <a:moveTo>
                  <a:pt x="9977640" y="5079"/>
                </a:moveTo>
                <a:lnTo>
                  <a:pt x="9982657" y="5079"/>
                </a:lnTo>
              </a:path>
              <a:path w="11931650" h="31114">
                <a:moveTo>
                  <a:pt x="10024630" y="4952"/>
                </a:moveTo>
                <a:lnTo>
                  <a:pt x="10125405" y="4698"/>
                </a:lnTo>
              </a:path>
              <a:path w="11931650" h="31114">
                <a:moveTo>
                  <a:pt x="10167442" y="4571"/>
                </a:moveTo>
                <a:lnTo>
                  <a:pt x="10172458" y="4571"/>
                </a:lnTo>
              </a:path>
              <a:path w="11931650" h="31114">
                <a:moveTo>
                  <a:pt x="10214495" y="4444"/>
                </a:moveTo>
                <a:lnTo>
                  <a:pt x="10315270" y="4190"/>
                </a:lnTo>
              </a:path>
              <a:path w="11931650" h="31114">
                <a:moveTo>
                  <a:pt x="10357243" y="4127"/>
                </a:moveTo>
                <a:lnTo>
                  <a:pt x="10362323" y="4063"/>
                </a:lnTo>
              </a:path>
              <a:path w="11931650" h="31114">
                <a:moveTo>
                  <a:pt x="10404297" y="4000"/>
                </a:moveTo>
                <a:lnTo>
                  <a:pt x="10505135" y="3682"/>
                </a:lnTo>
              </a:path>
              <a:path w="11931650" h="31114">
                <a:moveTo>
                  <a:pt x="10547108" y="3619"/>
                </a:moveTo>
                <a:lnTo>
                  <a:pt x="10552188" y="3619"/>
                </a:lnTo>
              </a:path>
              <a:path w="11931650" h="31114">
                <a:moveTo>
                  <a:pt x="10594162" y="3492"/>
                </a:moveTo>
                <a:lnTo>
                  <a:pt x="10694936" y="3238"/>
                </a:lnTo>
              </a:path>
              <a:path w="11931650" h="31114">
                <a:moveTo>
                  <a:pt x="10736973" y="3111"/>
                </a:moveTo>
                <a:lnTo>
                  <a:pt x="10741990" y="3111"/>
                </a:lnTo>
              </a:path>
              <a:path w="11931650" h="31114">
                <a:moveTo>
                  <a:pt x="10783963" y="2984"/>
                </a:moveTo>
                <a:lnTo>
                  <a:pt x="10884738" y="2730"/>
                </a:lnTo>
              </a:path>
              <a:path w="11931650" h="31114">
                <a:moveTo>
                  <a:pt x="10926775" y="2603"/>
                </a:moveTo>
                <a:lnTo>
                  <a:pt x="10931855" y="2603"/>
                </a:lnTo>
              </a:path>
              <a:path w="11931650" h="31114">
                <a:moveTo>
                  <a:pt x="10973828" y="2476"/>
                </a:moveTo>
                <a:lnTo>
                  <a:pt x="11074603" y="2222"/>
                </a:lnTo>
              </a:path>
              <a:path w="11931650" h="31114">
                <a:moveTo>
                  <a:pt x="11116640" y="2095"/>
                </a:moveTo>
                <a:lnTo>
                  <a:pt x="11121656" y="2095"/>
                </a:lnTo>
              </a:path>
              <a:path w="11931650" h="31114">
                <a:moveTo>
                  <a:pt x="11163630" y="2031"/>
                </a:moveTo>
                <a:lnTo>
                  <a:pt x="11264468" y="1777"/>
                </a:lnTo>
              </a:path>
              <a:path w="11931650" h="31114">
                <a:moveTo>
                  <a:pt x="11306505" y="1650"/>
                </a:moveTo>
                <a:lnTo>
                  <a:pt x="11311521" y="1650"/>
                </a:lnTo>
              </a:path>
              <a:path w="11931650" h="31114">
                <a:moveTo>
                  <a:pt x="11353495" y="1523"/>
                </a:moveTo>
                <a:lnTo>
                  <a:pt x="11454269" y="1269"/>
                </a:lnTo>
              </a:path>
              <a:path w="11931650" h="31114">
                <a:moveTo>
                  <a:pt x="11496306" y="1142"/>
                </a:moveTo>
                <a:lnTo>
                  <a:pt x="11501323" y="1142"/>
                </a:lnTo>
              </a:path>
              <a:path w="11931650" h="31114">
                <a:moveTo>
                  <a:pt x="11543296" y="1015"/>
                </a:moveTo>
                <a:lnTo>
                  <a:pt x="11644134" y="761"/>
                </a:lnTo>
              </a:path>
              <a:path w="11931650" h="31114">
                <a:moveTo>
                  <a:pt x="11686108" y="634"/>
                </a:moveTo>
                <a:lnTo>
                  <a:pt x="11691188" y="634"/>
                </a:lnTo>
              </a:path>
              <a:path w="11931650" h="31114">
                <a:moveTo>
                  <a:pt x="11733161" y="507"/>
                </a:moveTo>
                <a:lnTo>
                  <a:pt x="11833999" y="317"/>
                </a:lnTo>
              </a:path>
              <a:path w="11931650" h="31114">
                <a:moveTo>
                  <a:pt x="11875973" y="190"/>
                </a:moveTo>
                <a:lnTo>
                  <a:pt x="11880989" y="190"/>
                </a:lnTo>
              </a:path>
              <a:path w="11931650" h="31114">
                <a:moveTo>
                  <a:pt x="11923026" y="63"/>
                </a:moveTo>
                <a:lnTo>
                  <a:pt x="11931472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4" name="object 1074"/>
          <p:cNvSpPr/>
          <p:nvPr/>
        </p:nvSpPr>
        <p:spPr>
          <a:xfrm>
            <a:off x="11016488" y="1863598"/>
            <a:ext cx="635" cy="261620"/>
          </a:xfrm>
          <a:custGeom>
            <a:avLst/>
            <a:gdLst/>
            <a:ahLst/>
            <a:cxnLst/>
            <a:rect l="l" t="t" r="r" b="b"/>
            <a:pathLst>
              <a:path w="634" h="261619">
                <a:moveTo>
                  <a:pt x="0" y="0"/>
                </a:moveTo>
                <a:lnTo>
                  <a:pt x="0" y="26733"/>
                </a:lnTo>
              </a:path>
              <a:path w="634" h="261619">
                <a:moveTo>
                  <a:pt x="126" y="68770"/>
                </a:moveTo>
                <a:lnTo>
                  <a:pt x="126" y="73786"/>
                </a:lnTo>
              </a:path>
              <a:path w="634" h="261619">
                <a:moveTo>
                  <a:pt x="253" y="115824"/>
                </a:moveTo>
                <a:lnTo>
                  <a:pt x="507" y="216598"/>
                </a:lnTo>
              </a:path>
              <a:path w="634" h="261619">
                <a:moveTo>
                  <a:pt x="634" y="258635"/>
                </a:moveTo>
                <a:lnTo>
                  <a:pt x="634" y="26130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5" name="object 1075"/>
          <p:cNvSpPr/>
          <p:nvPr/>
        </p:nvSpPr>
        <p:spPr>
          <a:xfrm>
            <a:off x="4447654" y="2392362"/>
            <a:ext cx="979805" cy="305435"/>
          </a:xfrm>
          <a:custGeom>
            <a:avLst/>
            <a:gdLst/>
            <a:ahLst/>
            <a:cxnLst/>
            <a:rect l="l" t="t" r="r" b="b"/>
            <a:pathLst>
              <a:path w="979804" h="305435">
                <a:moveTo>
                  <a:pt x="979290" y="302895"/>
                </a:moveTo>
                <a:lnTo>
                  <a:pt x="0" y="305053"/>
                </a:lnTo>
              </a:path>
              <a:path w="979804" h="305435">
                <a:moveTo>
                  <a:pt x="924572" y="303022"/>
                </a:moveTo>
                <a:lnTo>
                  <a:pt x="9249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6" name="object 1076"/>
          <p:cNvSpPr/>
          <p:nvPr/>
        </p:nvSpPr>
        <p:spPr>
          <a:xfrm>
            <a:off x="5494286" y="2357183"/>
            <a:ext cx="635" cy="269875"/>
          </a:xfrm>
          <a:custGeom>
            <a:avLst/>
            <a:gdLst/>
            <a:ahLst/>
            <a:cxnLst/>
            <a:rect l="l" t="t" r="r" b="b"/>
            <a:pathLst>
              <a:path w="635" h="269875">
                <a:moveTo>
                  <a:pt x="450" y="0"/>
                </a:moveTo>
                <a:lnTo>
                  <a:pt x="0" y="269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7" name="object 1077"/>
          <p:cNvSpPr/>
          <p:nvPr/>
        </p:nvSpPr>
        <p:spPr>
          <a:xfrm>
            <a:off x="5696172" y="2351468"/>
            <a:ext cx="2511425" cy="274955"/>
          </a:xfrm>
          <a:custGeom>
            <a:avLst/>
            <a:gdLst/>
            <a:ahLst/>
            <a:cxnLst/>
            <a:rect l="l" t="t" r="r" b="b"/>
            <a:pathLst>
              <a:path w="2511425" h="274955">
                <a:moveTo>
                  <a:pt x="0" y="5588"/>
                </a:moveTo>
                <a:lnTo>
                  <a:pt x="247" y="274827"/>
                </a:lnTo>
              </a:path>
              <a:path w="2511425" h="274955">
                <a:moveTo>
                  <a:pt x="0" y="5588"/>
                </a:moveTo>
                <a:lnTo>
                  <a:pt x="287858" y="6096"/>
                </a:lnTo>
              </a:path>
              <a:path w="2511425" h="274955">
                <a:moveTo>
                  <a:pt x="287858" y="6096"/>
                </a:moveTo>
                <a:lnTo>
                  <a:pt x="2511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8" name="object 1078"/>
          <p:cNvSpPr/>
          <p:nvPr/>
        </p:nvSpPr>
        <p:spPr>
          <a:xfrm>
            <a:off x="4499102" y="2359152"/>
            <a:ext cx="995680" cy="2540"/>
          </a:xfrm>
          <a:custGeom>
            <a:avLst/>
            <a:gdLst/>
            <a:ahLst/>
            <a:cxnLst/>
            <a:rect l="l" t="t" r="r" b="b"/>
            <a:pathLst>
              <a:path w="995679" h="2539">
                <a:moveTo>
                  <a:pt x="995483" y="0"/>
                </a:moveTo>
                <a:lnTo>
                  <a:pt x="0" y="21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9" name="object 1079"/>
          <p:cNvSpPr/>
          <p:nvPr/>
        </p:nvSpPr>
        <p:spPr>
          <a:xfrm>
            <a:off x="11264328" y="2678874"/>
            <a:ext cx="840105" cy="1905"/>
          </a:xfrm>
          <a:custGeom>
            <a:avLst/>
            <a:gdLst/>
            <a:ahLst/>
            <a:cxnLst/>
            <a:rect l="l" t="t" r="r" b="b"/>
            <a:pathLst>
              <a:path w="840104" h="1905">
                <a:moveTo>
                  <a:pt x="840041" y="0"/>
                </a:moveTo>
                <a:lnTo>
                  <a:pt x="0" y="19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0" name="object 1080"/>
          <p:cNvSpPr/>
          <p:nvPr/>
        </p:nvSpPr>
        <p:spPr>
          <a:xfrm>
            <a:off x="9836404" y="2684081"/>
            <a:ext cx="635" cy="0"/>
          </a:xfrm>
          <a:custGeom>
            <a:avLst/>
            <a:gdLst/>
            <a:ahLst/>
            <a:cxnLst/>
            <a:rect l="l" t="t" r="r" b="b"/>
            <a:pathLst>
              <a:path w="634" h="0">
                <a:moveTo>
                  <a:pt x="44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1" name="object 1081"/>
          <p:cNvSpPr/>
          <p:nvPr/>
        </p:nvSpPr>
        <p:spPr>
          <a:xfrm>
            <a:off x="8576373" y="2684335"/>
            <a:ext cx="1176020" cy="3175"/>
          </a:xfrm>
          <a:custGeom>
            <a:avLst/>
            <a:gdLst/>
            <a:ahLst/>
            <a:cxnLst/>
            <a:rect l="l" t="t" r="r" b="b"/>
            <a:pathLst>
              <a:path w="1176020" h="3175">
                <a:moveTo>
                  <a:pt x="1175956" y="0"/>
                </a:moveTo>
                <a:lnTo>
                  <a:pt x="0" y="26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2" name="object 1082"/>
          <p:cNvSpPr/>
          <p:nvPr/>
        </p:nvSpPr>
        <p:spPr>
          <a:xfrm>
            <a:off x="8460485" y="1913001"/>
            <a:ext cx="34290" cy="438150"/>
          </a:xfrm>
          <a:custGeom>
            <a:avLst/>
            <a:gdLst/>
            <a:ahLst/>
            <a:cxnLst/>
            <a:rect l="l" t="t" r="r" b="b"/>
            <a:pathLst>
              <a:path w="34290" h="438150">
                <a:moveTo>
                  <a:pt x="31877" y="0"/>
                </a:moveTo>
                <a:lnTo>
                  <a:pt x="34290" y="437578"/>
                </a:lnTo>
              </a:path>
              <a:path w="34290" h="438150">
                <a:moveTo>
                  <a:pt x="34290" y="437578"/>
                </a:moveTo>
                <a:lnTo>
                  <a:pt x="0" y="235648"/>
                </a:lnTo>
              </a:path>
              <a:path w="34290" h="438150">
                <a:moveTo>
                  <a:pt x="0" y="235648"/>
                </a:moveTo>
                <a:lnTo>
                  <a:pt x="32194" y="47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5403748" y="1921319"/>
            <a:ext cx="91440" cy="438150"/>
          </a:xfrm>
          <a:custGeom>
            <a:avLst/>
            <a:gdLst/>
            <a:ahLst/>
            <a:cxnLst/>
            <a:rect l="l" t="t" r="r" b="b"/>
            <a:pathLst>
              <a:path w="91439" h="438150">
                <a:moveTo>
                  <a:pt x="0" y="0"/>
                </a:moveTo>
                <a:lnTo>
                  <a:pt x="895" y="437578"/>
                </a:lnTo>
              </a:path>
              <a:path w="91439" h="438150">
                <a:moveTo>
                  <a:pt x="895" y="437578"/>
                </a:moveTo>
                <a:lnTo>
                  <a:pt x="90836" y="217995"/>
                </a:lnTo>
              </a:path>
              <a:path w="91439" h="438150">
                <a:moveTo>
                  <a:pt x="90836" y="2179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3905224" y="2363216"/>
            <a:ext cx="1270" cy="335280"/>
          </a:xfrm>
          <a:custGeom>
            <a:avLst/>
            <a:gdLst/>
            <a:ahLst/>
            <a:cxnLst/>
            <a:rect l="l" t="t" r="r" b="b"/>
            <a:pathLst>
              <a:path w="1270" h="335280">
                <a:moveTo>
                  <a:pt x="895" y="3352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9757346" y="2359215"/>
            <a:ext cx="79375" cy="313690"/>
          </a:xfrm>
          <a:custGeom>
            <a:avLst/>
            <a:gdLst/>
            <a:ahLst/>
            <a:cxnLst/>
            <a:rect l="l" t="t" r="r" b="b"/>
            <a:pathLst>
              <a:path w="79375" h="313689">
                <a:moveTo>
                  <a:pt x="79248" y="0"/>
                </a:moveTo>
                <a:lnTo>
                  <a:pt x="0" y="0"/>
                </a:lnTo>
              </a:path>
              <a:path w="79375" h="313689">
                <a:moveTo>
                  <a:pt x="0" y="0"/>
                </a:moveTo>
                <a:lnTo>
                  <a:pt x="0" y="313181"/>
                </a:lnTo>
              </a:path>
              <a:path w="79375" h="313689">
                <a:moveTo>
                  <a:pt x="0" y="313181"/>
                </a:moveTo>
                <a:lnTo>
                  <a:pt x="79248" y="31318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10004361" y="2359215"/>
            <a:ext cx="79375" cy="313690"/>
          </a:xfrm>
          <a:custGeom>
            <a:avLst/>
            <a:gdLst/>
            <a:ahLst/>
            <a:cxnLst/>
            <a:rect l="l" t="t" r="r" b="b"/>
            <a:pathLst>
              <a:path w="79375" h="313689">
                <a:moveTo>
                  <a:pt x="0" y="0"/>
                </a:moveTo>
                <a:lnTo>
                  <a:pt x="79311" y="0"/>
                </a:lnTo>
              </a:path>
              <a:path w="79375" h="313689">
                <a:moveTo>
                  <a:pt x="79311" y="0"/>
                </a:moveTo>
                <a:lnTo>
                  <a:pt x="79375" y="313118"/>
                </a:lnTo>
              </a:path>
              <a:path w="79375" h="313689">
                <a:moveTo>
                  <a:pt x="79375" y="313118"/>
                </a:moveTo>
                <a:lnTo>
                  <a:pt x="63" y="31318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1323873" y="2867279"/>
            <a:ext cx="2821305" cy="3455670"/>
          </a:xfrm>
          <a:custGeom>
            <a:avLst/>
            <a:gdLst/>
            <a:ahLst/>
            <a:cxnLst/>
            <a:rect l="l" t="t" r="r" b="b"/>
            <a:pathLst>
              <a:path w="2821304" h="3455670">
                <a:moveTo>
                  <a:pt x="161061" y="161290"/>
                </a:moveTo>
                <a:lnTo>
                  <a:pt x="171850" y="1753184"/>
                </a:lnTo>
              </a:path>
              <a:path w="2821304" h="3455670">
                <a:moveTo>
                  <a:pt x="171850" y="1753184"/>
                </a:moveTo>
                <a:lnTo>
                  <a:pt x="0" y="1754397"/>
                </a:lnTo>
              </a:path>
              <a:path w="2821304" h="3455670">
                <a:moveTo>
                  <a:pt x="0" y="1754397"/>
                </a:moveTo>
                <a:lnTo>
                  <a:pt x="2012" y="2493600"/>
                </a:lnTo>
              </a:path>
              <a:path w="2821304" h="3455670">
                <a:moveTo>
                  <a:pt x="2012" y="2493600"/>
                </a:moveTo>
                <a:lnTo>
                  <a:pt x="176834" y="2492362"/>
                </a:lnTo>
              </a:path>
              <a:path w="2821304" h="3455670">
                <a:moveTo>
                  <a:pt x="176834" y="2492362"/>
                </a:moveTo>
                <a:lnTo>
                  <a:pt x="183356" y="3455206"/>
                </a:lnTo>
              </a:path>
              <a:path w="2821304" h="3455670">
                <a:moveTo>
                  <a:pt x="183356" y="3455206"/>
                </a:moveTo>
                <a:lnTo>
                  <a:pt x="2820739" y="3448234"/>
                </a:lnTo>
              </a:path>
              <a:path w="2821304" h="3455670">
                <a:moveTo>
                  <a:pt x="2820739" y="3448234"/>
                </a:moveTo>
                <a:lnTo>
                  <a:pt x="2821165" y="142113"/>
                </a:lnTo>
              </a:path>
              <a:path w="2821304" h="3455670">
                <a:moveTo>
                  <a:pt x="2821165" y="142113"/>
                </a:moveTo>
                <a:lnTo>
                  <a:pt x="1860753" y="149288"/>
                </a:lnTo>
              </a:path>
              <a:path w="2821304" h="3455670">
                <a:moveTo>
                  <a:pt x="1860753" y="149288"/>
                </a:moveTo>
                <a:lnTo>
                  <a:pt x="18605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9752330" y="2346071"/>
            <a:ext cx="339090" cy="338455"/>
          </a:xfrm>
          <a:custGeom>
            <a:avLst/>
            <a:gdLst/>
            <a:ahLst/>
            <a:cxnLst/>
            <a:rect l="l" t="t" r="r" b="b"/>
            <a:pathLst>
              <a:path w="339090" h="338455">
                <a:moveTo>
                  <a:pt x="339026" y="336994"/>
                </a:moveTo>
                <a:lnTo>
                  <a:pt x="339026" y="323850"/>
                </a:lnTo>
              </a:path>
              <a:path w="339090" h="338455">
                <a:moveTo>
                  <a:pt x="339026" y="307085"/>
                </a:moveTo>
                <a:lnTo>
                  <a:pt x="339026" y="281876"/>
                </a:lnTo>
              </a:path>
              <a:path w="339090" h="338455">
                <a:moveTo>
                  <a:pt x="339026" y="265049"/>
                </a:moveTo>
                <a:lnTo>
                  <a:pt x="339026" y="239902"/>
                </a:lnTo>
              </a:path>
              <a:path w="339090" h="338455">
                <a:moveTo>
                  <a:pt x="339026" y="223075"/>
                </a:moveTo>
                <a:lnTo>
                  <a:pt x="339026" y="197865"/>
                </a:lnTo>
              </a:path>
              <a:path w="339090" h="338455">
                <a:moveTo>
                  <a:pt x="339026" y="181101"/>
                </a:moveTo>
                <a:lnTo>
                  <a:pt x="339026" y="155892"/>
                </a:lnTo>
              </a:path>
              <a:path w="339090" h="338455">
                <a:moveTo>
                  <a:pt x="339026" y="139064"/>
                </a:moveTo>
                <a:lnTo>
                  <a:pt x="339026" y="113855"/>
                </a:lnTo>
              </a:path>
              <a:path w="339090" h="338455">
                <a:moveTo>
                  <a:pt x="339026" y="97091"/>
                </a:moveTo>
                <a:lnTo>
                  <a:pt x="339026" y="71881"/>
                </a:lnTo>
              </a:path>
              <a:path w="339090" h="338455">
                <a:moveTo>
                  <a:pt x="339026" y="55054"/>
                </a:moveTo>
                <a:lnTo>
                  <a:pt x="339026" y="29845"/>
                </a:lnTo>
              </a:path>
              <a:path w="339090" h="338455">
                <a:moveTo>
                  <a:pt x="339026" y="13080"/>
                </a:moveTo>
                <a:lnTo>
                  <a:pt x="339026" y="0"/>
                </a:lnTo>
              </a:path>
              <a:path w="339090" h="338455">
                <a:moveTo>
                  <a:pt x="339026" y="0"/>
                </a:moveTo>
                <a:lnTo>
                  <a:pt x="324929" y="0"/>
                </a:lnTo>
              </a:path>
              <a:path w="339090" h="338455">
                <a:moveTo>
                  <a:pt x="308101" y="63"/>
                </a:moveTo>
                <a:lnTo>
                  <a:pt x="282955" y="190"/>
                </a:lnTo>
              </a:path>
              <a:path w="339090" h="338455">
                <a:moveTo>
                  <a:pt x="266128" y="190"/>
                </a:moveTo>
                <a:lnTo>
                  <a:pt x="240919" y="317"/>
                </a:lnTo>
              </a:path>
              <a:path w="339090" h="338455">
                <a:moveTo>
                  <a:pt x="224091" y="317"/>
                </a:moveTo>
                <a:lnTo>
                  <a:pt x="198945" y="444"/>
                </a:lnTo>
              </a:path>
              <a:path w="339090" h="338455">
                <a:moveTo>
                  <a:pt x="182118" y="444"/>
                </a:moveTo>
                <a:lnTo>
                  <a:pt x="156972" y="571"/>
                </a:lnTo>
              </a:path>
              <a:path w="339090" h="338455">
                <a:moveTo>
                  <a:pt x="140144" y="634"/>
                </a:moveTo>
                <a:lnTo>
                  <a:pt x="114935" y="698"/>
                </a:lnTo>
              </a:path>
              <a:path w="339090" h="338455">
                <a:moveTo>
                  <a:pt x="98107" y="761"/>
                </a:moveTo>
                <a:lnTo>
                  <a:pt x="72898" y="825"/>
                </a:lnTo>
              </a:path>
              <a:path w="339090" h="338455">
                <a:moveTo>
                  <a:pt x="56134" y="888"/>
                </a:moveTo>
                <a:lnTo>
                  <a:pt x="30924" y="952"/>
                </a:lnTo>
              </a:path>
              <a:path w="339090" h="338455">
                <a:moveTo>
                  <a:pt x="14097" y="1015"/>
                </a:moveTo>
                <a:lnTo>
                  <a:pt x="0" y="1079"/>
                </a:lnTo>
              </a:path>
              <a:path w="339090" h="338455">
                <a:moveTo>
                  <a:pt x="0" y="1079"/>
                </a:moveTo>
                <a:lnTo>
                  <a:pt x="0" y="14287"/>
                </a:lnTo>
              </a:path>
              <a:path w="339090" h="338455">
                <a:moveTo>
                  <a:pt x="0" y="31051"/>
                </a:moveTo>
                <a:lnTo>
                  <a:pt x="0" y="56260"/>
                </a:lnTo>
              </a:path>
              <a:path w="339090" h="338455">
                <a:moveTo>
                  <a:pt x="0" y="73025"/>
                </a:moveTo>
                <a:lnTo>
                  <a:pt x="0" y="98234"/>
                </a:lnTo>
              </a:path>
              <a:path w="339090" h="338455">
                <a:moveTo>
                  <a:pt x="0" y="115061"/>
                </a:moveTo>
                <a:lnTo>
                  <a:pt x="0" y="140271"/>
                </a:lnTo>
              </a:path>
              <a:path w="339090" h="338455">
                <a:moveTo>
                  <a:pt x="0" y="157035"/>
                </a:moveTo>
                <a:lnTo>
                  <a:pt x="0" y="182245"/>
                </a:lnTo>
              </a:path>
              <a:path w="339090" h="338455">
                <a:moveTo>
                  <a:pt x="0" y="199072"/>
                </a:moveTo>
                <a:lnTo>
                  <a:pt x="0" y="224281"/>
                </a:lnTo>
              </a:path>
              <a:path w="339090" h="338455">
                <a:moveTo>
                  <a:pt x="0" y="241046"/>
                </a:moveTo>
                <a:lnTo>
                  <a:pt x="0" y="266255"/>
                </a:lnTo>
              </a:path>
              <a:path w="339090" h="338455">
                <a:moveTo>
                  <a:pt x="0" y="283019"/>
                </a:moveTo>
                <a:lnTo>
                  <a:pt x="0" y="308228"/>
                </a:lnTo>
              </a:path>
              <a:path w="339090" h="338455">
                <a:moveTo>
                  <a:pt x="0" y="325056"/>
                </a:moveTo>
                <a:lnTo>
                  <a:pt x="0" y="338264"/>
                </a:lnTo>
              </a:path>
              <a:path w="339090" h="338455">
                <a:moveTo>
                  <a:pt x="0" y="338264"/>
                </a:moveTo>
                <a:lnTo>
                  <a:pt x="14097" y="338200"/>
                </a:lnTo>
              </a:path>
              <a:path w="339090" h="338455">
                <a:moveTo>
                  <a:pt x="30924" y="338137"/>
                </a:moveTo>
                <a:lnTo>
                  <a:pt x="56134" y="338010"/>
                </a:lnTo>
              </a:path>
              <a:path w="339090" h="338455">
                <a:moveTo>
                  <a:pt x="72898" y="338010"/>
                </a:moveTo>
                <a:lnTo>
                  <a:pt x="98107" y="337883"/>
                </a:lnTo>
              </a:path>
              <a:path w="339090" h="338455">
                <a:moveTo>
                  <a:pt x="114935" y="337820"/>
                </a:moveTo>
                <a:lnTo>
                  <a:pt x="140144" y="337692"/>
                </a:lnTo>
              </a:path>
              <a:path w="339090" h="338455">
                <a:moveTo>
                  <a:pt x="156972" y="337692"/>
                </a:moveTo>
                <a:lnTo>
                  <a:pt x="182118" y="337565"/>
                </a:lnTo>
              </a:path>
              <a:path w="339090" h="338455">
                <a:moveTo>
                  <a:pt x="198945" y="337502"/>
                </a:moveTo>
                <a:lnTo>
                  <a:pt x="224091" y="337375"/>
                </a:lnTo>
              </a:path>
              <a:path w="339090" h="338455">
                <a:moveTo>
                  <a:pt x="240919" y="337311"/>
                </a:moveTo>
                <a:lnTo>
                  <a:pt x="266128" y="337248"/>
                </a:lnTo>
              </a:path>
              <a:path w="339090" h="338455">
                <a:moveTo>
                  <a:pt x="282955" y="337184"/>
                </a:moveTo>
                <a:lnTo>
                  <a:pt x="308101" y="337057"/>
                </a:lnTo>
              </a:path>
              <a:path w="339090" h="338455">
                <a:moveTo>
                  <a:pt x="324929" y="336994"/>
                </a:moveTo>
                <a:lnTo>
                  <a:pt x="339026" y="336994"/>
                </a:lnTo>
              </a:path>
              <a:path w="339090" h="338455">
                <a:moveTo>
                  <a:pt x="3428" y="334899"/>
                </a:moveTo>
                <a:lnTo>
                  <a:pt x="14097" y="334835"/>
                </a:lnTo>
              </a:path>
              <a:path w="339090" h="338455">
                <a:moveTo>
                  <a:pt x="30924" y="334772"/>
                </a:moveTo>
                <a:lnTo>
                  <a:pt x="56134" y="334708"/>
                </a:lnTo>
              </a:path>
              <a:path w="339090" h="338455">
                <a:moveTo>
                  <a:pt x="72898" y="334581"/>
                </a:moveTo>
                <a:lnTo>
                  <a:pt x="98107" y="334517"/>
                </a:lnTo>
              </a:path>
              <a:path w="339090" h="338455">
                <a:moveTo>
                  <a:pt x="114935" y="334454"/>
                </a:moveTo>
                <a:lnTo>
                  <a:pt x="140144" y="334390"/>
                </a:lnTo>
              </a:path>
              <a:path w="339090" h="338455">
                <a:moveTo>
                  <a:pt x="156972" y="334263"/>
                </a:moveTo>
                <a:lnTo>
                  <a:pt x="182118" y="334200"/>
                </a:lnTo>
              </a:path>
              <a:path w="339090" h="338455">
                <a:moveTo>
                  <a:pt x="198945" y="334136"/>
                </a:moveTo>
                <a:lnTo>
                  <a:pt x="224091" y="334073"/>
                </a:lnTo>
              </a:path>
              <a:path w="339090" h="338455">
                <a:moveTo>
                  <a:pt x="240919" y="333946"/>
                </a:moveTo>
                <a:lnTo>
                  <a:pt x="266128" y="333882"/>
                </a:lnTo>
              </a:path>
              <a:path w="339090" h="338455">
                <a:moveTo>
                  <a:pt x="282955" y="333819"/>
                </a:moveTo>
                <a:lnTo>
                  <a:pt x="308101" y="333692"/>
                </a:lnTo>
              </a:path>
              <a:path w="339090" h="338455">
                <a:moveTo>
                  <a:pt x="324929" y="333628"/>
                </a:moveTo>
                <a:lnTo>
                  <a:pt x="335661" y="333628"/>
                </a:lnTo>
              </a:path>
              <a:path w="339090" h="338455">
                <a:moveTo>
                  <a:pt x="335661" y="333628"/>
                </a:moveTo>
                <a:lnTo>
                  <a:pt x="335661" y="323850"/>
                </a:lnTo>
              </a:path>
              <a:path w="339090" h="338455">
                <a:moveTo>
                  <a:pt x="335661" y="307085"/>
                </a:moveTo>
                <a:lnTo>
                  <a:pt x="335661" y="281876"/>
                </a:lnTo>
              </a:path>
              <a:path w="339090" h="338455">
                <a:moveTo>
                  <a:pt x="335661" y="265112"/>
                </a:moveTo>
                <a:lnTo>
                  <a:pt x="335661" y="239902"/>
                </a:lnTo>
              </a:path>
              <a:path w="339090" h="338455">
                <a:moveTo>
                  <a:pt x="335661" y="223075"/>
                </a:moveTo>
                <a:lnTo>
                  <a:pt x="335661" y="197865"/>
                </a:lnTo>
              </a:path>
              <a:path w="339090" h="338455">
                <a:moveTo>
                  <a:pt x="335661" y="181101"/>
                </a:moveTo>
                <a:lnTo>
                  <a:pt x="335661" y="155892"/>
                </a:lnTo>
              </a:path>
              <a:path w="339090" h="338455">
                <a:moveTo>
                  <a:pt x="335661" y="139064"/>
                </a:moveTo>
                <a:lnTo>
                  <a:pt x="335661" y="113855"/>
                </a:lnTo>
              </a:path>
              <a:path w="339090" h="338455">
                <a:moveTo>
                  <a:pt x="335661" y="97091"/>
                </a:moveTo>
                <a:lnTo>
                  <a:pt x="335661" y="71881"/>
                </a:lnTo>
              </a:path>
              <a:path w="339090" h="338455">
                <a:moveTo>
                  <a:pt x="335661" y="55117"/>
                </a:moveTo>
                <a:lnTo>
                  <a:pt x="335661" y="29908"/>
                </a:lnTo>
              </a:path>
              <a:path w="339090" h="338455">
                <a:moveTo>
                  <a:pt x="335661" y="13080"/>
                </a:moveTo>
                <a:lnTo>
                  <a:pt x="335661" y="3365"/>
                </a:lnTo>
              </a:path>
              <a:path w="339090" h="338455">
                <a:moveTo>
                  <a:pt x="335661" y="3365"/>
                </a:moveTo>
                <a:lnTo>
                  <a:pt x="324929" y="3365"/>
                </a:lnTo>
              </a:path>
              <a:path w="339090" h="338455">
                <a:moveTo>
                  <a:pt x="308101" y="3428"/>
                </a:moveTo>
                <a:lnTo>
                  <a:pt x="282955" y="3492"/>
                </a:lnTo>
              </a:path>
              <a:path w="339090" h="338455">
                <a:moveTo>
                  <a:pt x="266128" y="3555"/>
                </a:moveTo>
                <a:lnTo>
                  <a:pt x="240919" y="3619"/>
                </a:lnTo>
              </a:path>
              <a:path w="339090" h="338455">
                <a:moveTo>
                  <a:pt x="224091" y="3682"/>
                </a:moveTo>
                <a:lnTo>
                  <a:pt x="198945" y="3809"/>
                </a:lnTo>
              </a:path>
              <a:path w="339090" h="338455">
                <a:moveTo>
                  <a:pt x="182118" y="3873"/>
                </a:moveTo>
                <a:lnTo>
                  <a:pt x="156972" y="3936"/>
                </a:lnTo>
              </a:path>
              <a:path w="339090" h="338455">
                <a:moveTo>
                  <a:pt x="140144" y="3936"/>
                </a:moveTo>
                <a:lnTo>
                  <a:pt x="114935" y="4063"/>
                </a:lnTo>
              </a:path>
              <a:path w="339090" h="338455">
                <a:moveTo>
                  <a:pt x="98107" y="4127"/>
                </a:moveTo>
                <a:lnTo>
                  <a:pt x="72898" y="4190"/>
                </a:lnTo>
              </a:path>
              <a:path w="339090" h="338455">
                <a:moveTo>
                  <a:pt x="56134" y="4254"/>
                </a:moveTo>
                <a:lnTo>
                  <a:pt x="30924" y="4317"/>
                </a:lnTo>
              </a:path>
              <a:path w="339090" h="338455">
                <a:moveTo>
                  <a:pt x="14097" y="4381"/>
                </a:moveTo>
                <a:lnTo>
                  <a:pt x="3428" y="4381"/>
                </a:lnTo>
              </a:path>
              <a:path w="339090" h="338455">
                <a:moveTo>
                  <a:pt x="3428" y="4381"/>
                </a:moveTo>
                <a:lnTo>
                  <a:pt x="3428" y="14224"/>
                </a:lnTo>
              </a:path>
              <a:path w="339090" h="338455">
                <a:moveTo>
                  <a:pt x="3428" y="31051"/>
                </a:moveTo>
                <a:lnTo>
                  <a:pt x="3428" y="56260"/>
                </a:lnTo>
              </a:path>
              <a:path w="339090" h="338455">
                <a:moveTo>
                  <a:pt x="3428" y="73025"/>
                </a:moveTo>
                <a:lnTo>
                  <a:pt x="3428" y="98234"/>
                </a:lnTo>
              </a:path>
              <a:path w="339090" h="338455">
                <a:moveTo>
                  <a:pt x="3428" y="115061"/>
                </a:moveTo>
                <a:lnTo>
                  <a:pt x="3428" y="140271"/>
                </a:lnTo>
              </a:path>
              <a:path w="339090" h="338455">
                <a:moveTo>
                  <a:pt x="3428" y="157035"/>
                </a:moveTo>
                <a:lnTo>
                  <a:pt x="3428" y="182245"/>
                </a:lnTo>
              </a:path>
              <a:path w="339090" h="338455">
                <a:moveTo>
                  <a:pt x="3428" y="199072"/>
                </a:moveTo>
                <a:lnTo>
                  <a:pt x="3428" y="224281"/>
                </a:lnTo>
              </a:path>
              <a:path w="339090" h="338455">
                <a:moveTo>
                  <a:pt x="3428" y="241046"/>
                </a:moveTo>
                <a:lnTo>
                  <a:pt x="3428" y="266255"/>
                </a:lnTo>
              </a:path>
              <a:path w="339090" h="338455">
                <a:moveTo>
                  <a:pt x="3428" y="283019"/>
                </a:moveTo>
                <a:lnTo>
                  <a:pt x="3428" y="308228"/>
                </a:lnTo>
              </a:path>
              <a:path w="339090" h="338455">
                <a:moveTo>
                  <a:pt x="3428" y="325056"/>
                </a:moveTo>
                <a:lnTo>
                  <a:pt x="3428" y="33489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1484934" y="3020758"/>
            <a:ext cx="1162050" cy="8255"/>
          </a:xfrm>
          <a:custGeom>
            <a:avLst/>
            <a:gdLst/>
            <a:ahLst/>
            <a:cxnLst/>
            <a:rect l="l" t="t" r="r" b="b"/>
            <a:pathLst>
              <a:path w="1162050" h="8255">
                <a:moveTo>
                  <a:pt x="0" y="7810"/>
                </a:moveTo>
                <a:lnTo>
                  <a:pt x="11616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0" name="object 1090"/>
          <p:cNvGrpSpPr/>
          <p:nvPr/>
        </p:nvGrpSpPr>
        <p:grpSpPr>
          <a:xfrm>
            <a:off x="7998733" y="1863598"/>
            <a:ext cx="7620" cy="1971675"/>
            <a:chOff x="7998733" y="1863598"/>
            <a:chExt cx="7620" cy="1971675"/>
          </a:xfrm>
        </p:grpSpPr>
        <p:sp>
          <p:nvSpPr>
            <p:cNvPr id="1091" name="object 1091"/>
            <p:cNvSpPr/>
            <p:nvPr/>
          </p:nvSpPr>
          <p:spPr>
            <a:xfrm>
              <a:off x="8002333" y="1886839"/>
              <a:ext cx="0" cy="1948180"/>
            </a:xfrm>
            <a:custGeom>
              <a:avLst/>
              <a:gdLst/>
              <a:ahLst/>
              <a:cxnLst/>
              <a:rect l="l" t="t" r="r" b="b"/>
              <a:pathLst>
                <a:path w="0" h="1948179">
                  <a:moveTo>
                    <a:pt x="0" y="0"/>
                  </a:moveTo>
                  <a:lnTo>
                    <a:pt x="0" y="1948180"/>
                  </a:lnTo>
                </a:path>
              </a:pathLst>
            </a:custGeom>
            <a:ln w="7200">
              <a:solidFill>
                <a:srgbClr val="535353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8002333" y="186359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w="0" h="6985">
                  <a:moveTo>
                    <a:pt x="0" y="641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3" name="object 1093"/>
          <p:cNvGrpSpPr/>
          <p:nvPr/>
        </p:nvGrpSpPr>
        <p:grpSpPr>
          <a:xfrm>
            <a:off x="7730001" y="1863598"/>
            <a:ext cx="7620" cy="1971675"/>
            <a:chOff x="7730001" y="1863598"/>
            <a:chExt cx="7620" cy="1971675"/>
          </a:xfrm>
        </p:grpSpPr>
        <p:sp>
          <p:nvSpPr>
            <p:cNvPr id="1094" name="object 1094"/>
            <p:cNvSpPr/>
            <p:nvPr/>
          </p:nvSpPr>
          <p:spPr>
            <a:xfrm>
              <a:off x="7733601" y="3818763"/>
              <a:ext cx="0" cy="16510"/>
            </a:xfrm>
            <a:custGeom>
              <a:avLst/>
              <a:gdLst/>
              <a:ahLst/>
              <a:cxnLst/>
              <a:rect l="l" t="t" r="r" b="b"/>
              <a:pathLst>
                <a:path w="0" h="16510">
                  <a:moveTo>
                    <a:pt x="0" y="16256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7733601" y="1886839"/>
              <a:ext cx="0" cy="1915160"/>
            </a:xfrm>
            <a:custGeom>
              <a:avLst/>
              <a:gdLst/>
              <a:ahLst/>
              <a:cxnLst/>
              <a:rect l="l" t="t" r="r" b="b"/>
              <a:pathLst>
                <a:path w="0" h="1915160">
                  <a:moveTo>
                    <a:pt x="0" y="0"/>
                  </a:moveTo>
                  <a:lnTo>
                    <a:pt x="0" y="1915160"/>
                  </a:lnTo>
                </a:path>
              </a:pathLst>
            </a:custGeom>
            <a:ln w="7200">
              <a:solidFill>
                <a:srgbClr val="535353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7733601" y="1863598"/>
              <a:ext cx="0" cy="6985"/>
            </a:xfrm>
            <a:custGeom>
              <a:avLst/>
              <a:gdLst/>
              <a:ahLst/>
              <a:cxnLst/>
              <a:rect l="l" t="t" r="r" b="b"/>
              <a:pathLst>
                <a:path w="0" h="6985">
                  <a:moveTo>
                    <a:pt x="0" y="641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7" name="object 1097"/>
          <p:cNvSpPr/>
          <p:nvPr/>
        </p:nvSpPr>
        <p:spPr>
          <a:xfrm>
            <a:off x="7792719" y="1863598"/>
            <a:ext cx="210185" cy="1971675"/>
          </a:xfrm>
          <a:custGeom>
            <a:avLst/>
            <a:gdLst/>
            <a:ahLst/>
            <a:cxnLst/>
            <a:rect l="l" t="t" r="r" b="b"/>
            <a:pathLst>
              <a:path w="210184" h="1971675">
                <a:moveTo>
                  <a:pt x="0" y="0"/>
                </a:moveTo>
                <a:lnTo>
                  <a:pt x="1079" y="10350"/>
                </a:lnTo>
              </a:path>
              <a:path w="210184" h="1971675">
                <a:moveTo>
                  <a:pt x="2857" y="27050"/>
                </a:moveTo>
                <a:lnTo>
                  <a:pt x="5524" y="52133"/>
                </a:lnTo>
              </a:path>
              <a:path w="210184" h="1971675">
                <a:moveTo>
                  <a:pt x="7238" y="68833"/>
                </a:moveTo>
                <a:lnTo>
                  <a:pt x="9969" y="93852"/>
                </a:lnTo>
              </a:path>
              <a:path w="210184" h="1971675">
                <a:moveTo>
                  <a:pt x="11747" y="110553"/>
                </a:moveTo>
                <a:lnTo>
                  <a:pt x="14414" y="135635"/>
                </a:lnTo>
              </a:path>
              <a:path w="210184" h="1971675">
                <a:moveTo>
                  <a:pt x="16192" y="152336"/>
                </a:moveTo>
                <a:lnTo>
                  <a:pt x="18796" y="177419"/>
                </a:lnTo>
              </a:path>
              <a:path w="210184" h="1971675">
                <a:moveTo>
                  <a:pt x="20574" y="194119"/>
                </a:moveTo>
                <a:lnTo>
                  <a:pt x="23240" y="219138"/>
                </a:lnTo>
              </a:path>
              <a:path w="210184" h="1971675">
                <a:moveTo>
                  <a:pt x="25019" y="235838"/>
                </a:moveTo>
                <a:lnTo>
                  <a:pt x="27749" y="260921"/>
                </a:lnTo>
              </a:path>
              <a:path w="210184" h="1971675">
                <a:moveTo>
                  <a:pt x="29463" y="277622"/>
                </a:moveTo>
                <a:lnTo>
                  <a:pt x="32130" y="302704"/>
                </a:lnTo>
              </a:path>
              <a:path w="210184" h="1971675">
                <a:moveTo>
                  <a:pt x="33972" y="319404"/>
                </a:moveTo>
                <a:lnTo>
                  <a:pt x="36575" y="344487"/>
                </a:lnTo>
              </a:path>
              <a:path w="210184" h="1971675">
                <a:moveTo>
                  <a:pt x="38353" y="361124"/>
                </a:moveTo>
                <a:lnTo>
                  <a:pt x="41021" y="386206"/>
                </a:lnTo>
              </a:path>
              <a:path w="210184" h="1971675">
                <a:moveTo>
                  <a:pt x="42799" y="402907"/>
                </a:moveTo>
                <a:lnTo>
                  <a:pt x="45465" y="427989"/>
                </a:lnTo>
              </a:path>
              <a:path w="210184" h="1971675">
                <a:moveTo>
                  <a:pt x="47244" y="444690"/>
                </a:moveTo>
                <a:lnTo>
                  <a:pt x="49910" y="469773"/>
                </a:lnTo>
              </a:path>
              <a:path w="210184" h="1971675">
                <a:moveTo>
                  <a:pt x="51688" y="486473"/>
                </a:moveTo>
                <a:lnTo>
                  <a:pt x="54355" y="511492"/>
                </a:lnTo>
              </a:path>
              <a:path w="210184" h="1971675">
                <a:moveTo>
                  <a:pt x="56133" y="528193"/>
                </a:moveTo>
                <a:lnTo>
                  <a:pt x="58800" y="553275"/>
                </a:lnTo>
              </a:path>
              <a:path w="210184" h="1971675">
                <a:moveTo>
                  <a:pt x="60578" y="569976"/>
                </a:moveTo>
                <a:lnTo>
                  <a:pt x="63246" y="595058"/>
                </a:lnTo>
              </a:path>
              <a:path w="210184" h="1971675">
                <a:moveTo>
                  <a:pt x="65024" y="611758"/>
                </a:moveTo>
                <a:lnTo>
                  <a:pt x="67690" y="636777"/>
                </a:lnTo>
              </a:path>
              <a:path w="210184" h="1971675">
                <a:moveTo>
                  <a:pt x="69469" y="653478"/>
                </a:moveTo>
                <a:lnTo>
                  <a:pt x="72135" y="678560"/>
                </a:lnTo>
              </a:path>
              <a:path w="210184" h="1971675">
                <a:moveTo>
                  <a:pt x="73913" y="695261"/>
                </a:moveTo>
                <a:lnTo>
                  <a:pt x="76580" y="720344"/>
                </a:lnTo>
              </a:path>
              <a:path w="210184" h="1971675">
                <a:moveTo>
                  <a:pt x="78358" y="737044"/>
                </a:moveTo>
                <a:lnTo>
                  <a:pt x="81025" y="762063"/>
                </a:lnTo>
              </a:path>
              <a:path w="210184" h="1971675">
                <a:moveTo>
                  <a:pt x="82803" y="778827"/>
                </a:moveTo>
                <a:lnTo>
                  <a:pt x="85471" y="803846"/>
                </a:lnTo>
              </a:path>
              <a:path w="210184" h="1971675">
                <a:moveTo>
                  <a:pt x="87249" y="820547"/>
                </a:moveTo>
                <a:lnTo>
                  <a:pt x="89915" y="845629"/>
                </a:lnTo>
              </a:path>
              <a:path w="210184" h="1971675">
                <a:moveTo>
                  <a:pt x="91694" y="862329"/>
                </a:moveTo>
                <a:lnTo>
                  <a:pt x="94360" y="887412"/>
                </a:lnTo>
              </a:path>
              <a:path w="210184" h="1971675">
                <a:moveTo>
                  <a:pt x="96138" y="904112"/>
                </a:moveTo>
                <a:lnTo>
                  <a:pt x="98805" y="929131"/>
                </a:lnTo>
              </a:path>
              <a:path w="210184" h="1971675">
                <a:moveTo>
                  <a:pt x="100583" y="945896"/>
                </a:moveTo>
                <a:lnTo>
                  <a:pt x="103187" y="970914"/>
                </a:lnTo>
              </a:path>
              <a:path w="210184" h="1971675">
                <a:moveTo>
                  <a:pt x="105028" y="987615"/>
                </a:moveTo>
                <a:lnTo>
                  <a:pt x="107696" y="1012698"/>
                </a:lnTo>
              </a:path>
              <a:path w="210184" h="1971675">
                <a:moveTo>
                  <a:pt x="109410" y="1029398"/>
                </a:moveTo>
                <a:lnTo>
                  <a:pt x="112140" y="1054417"/>
                </a:lnTo>
              </a:path>
              <a:path w="210184" h="1971675">
                <a:moveTo>
                  <a:pt x="113919" y="1071181"/>
                </a:moveTo>
                <a:lnTo>
                  <a:pt x="116522" y="1096200"/>
                </a:lnTo>
              </a:path>
              <a:path w="210184" h="1971675">
                <a:moveTo>
                  <a:pt x="118363" y="1112901"/>
                </a:moveTo>
                <a:lnTo>
                  <a:pt x="120967" y="1137983"/>
                </a:lnTo>
              </a:path>
              <a:path w="210184" h="1971675">
                <a:moveTo>
                  <a:pt x="122745" y="1154683"/>
                </a:moveTo>
                <a:lnTo>
                  <a:pt x="125412" y="1179702"/>
                </a:lnTo>
              </a:path>
              <a:path w="210184" h="1971675">
                <a:moveTo>
                  <a:pt x="127190" y="1196466"/>
                </a:moveTo>
                <a:lnTo>
                  <a:pt x="129921" y="1221485"/>
                </a:lnTo>
              </a:path>
              <a:path w="210184" h="1971675">
                <a:moveTo>
                  <a:pt x="131635" y="1238186"/>
                </a:moveTo>
                <a:lnTo>
                  <a:pt x="134302" y="1263269"/>
                </a:lnTo>
              </a:path>
              <a:path w="210184" h="1971675">
                <a:moveTo>
                  <a:pt x="136144" y="1279969"/>
                </a:moveTo>
                <a:lnTo>
                  <a:pt x="138747" y="1304988"/>
                </a:lnTo>
              </a:path>
              <a:path w="210184" h="1971675">
                <a:moveTo>
                  <a:pt x="140525" y="1321752"/>
                </a:moveTo>
                <a:lnTo>
                  <a:pt x="143192" y="1346771"/>
                </a:lnTo>
              </a:path>
              <a:path w="210184" h="1971675">
                <a:moveTo>
                  <a:pt x="144970" y="1363535"/>
                </a:moveTo>
                <a:lnTo>
                  <a:pt x="147637" y="1388554"/>
                </a:lnTo>
              </a:path>
              <a:path w="210184" h="1971675">
                <a:moveTo>
                  <a:pt x="149415" y="1405254"/>
                </a:moveTo>
                <a:lnTo>
                  <a:pt x="152082" y="1430337"/>
                </a:lnTo>
              </a:path>
              <a:path w="210184" h="1971675">
                <a:moveTo>
                  <a:pt x="153860" y="1447037"/>
                </a:moveTo>
                <a:lnTo>
                  <a:pt x="156527" y="1472056"/>
                </a:lnTo>
              </a:path>
              <a:path w="210184" h="1971675">
                <a:moveTo>
                  <a:pt x="158305" y="1488821"/>
                </a:moveTo>
                <a:lnTo>
                  <a:pt x="160972" y="1513839"/>
                </a:lnTo>
              </a:path>
              <a:path w="210184" h="1971675">
                <a:moveTo>
                  <a:pt x="162750" y="1530540"/>
                </a:moveTo>
                <a:lnTo>
                  <a:pt x="165417" y="1555623"/>
                </a:lnTo>
              </a:path>
              <a:path w="210184" h="1971675">
                <a:moveTo>
                  <a:pt x="167195" y="1572323"/>
                </a:moveTo>
                <a:lnTo>
                  <a:pt x="169862" y="1597342"/>
                </a:lnTo>
              </a:path>
              <a:path w="210184" h="1971675">
                <a:moveTo>
                  <a:pt x="171640" y="1614106"/>
                </a:moveTo>
                <a:lnTo>
                  <a:pt x="174307" y="1639125"/>
                </a:lnTo>
              </a:path>
              <a:path w="210184" h="1971675">
                <a:moveTo>
                  <a:pt x="176085" y="1655826"/>
                </a:moveTo>
                <a:lnTo>
                  <a:pt x="178752" y="1680908"/>
                </a:lnTo>
              </a:path>
              <a:path w="210184" h="1971675">
                <a:moveTo>
                  <a:pt x="180530" y="1697608"/>
                </a:moveTo>
                <a:lnTo>
                  <a:pt x="183133" y="1722691"/>
                </a:lnTo>
              </a:path>
              <a:path w="210184" h="1971675">
                <a:moveTo>
                  <a:pt x="184975" y="1739328"/>
                </a:moveTo>
                <a:lnTo>
                  <a:pt x="187642" y="1764474"/>
                </a:lnTo>
              </a:path>
              <a:path w="210184" h="1971675">
                <a:moveTo>
                  <a:pt x="189420" y="1781175"/>
                </a:moveTo>
                <a:lnTo>
                  <a:pt x="192087" y="1806194"/>
                </a:lnTo>
              </a:path>
              <a:path w="210184" h="1971675">
                <a:moveTo>
                  <a:pt x="193865" y="1822894"/>
                </a:moveTo>
                <a:lnTo>
                  <a:pt x="196532" y="1847977"/>
                </a:lnTo>
              </a:path>
              <a:path w="210184" h="1971675">
                <a:moveTo>
                  <a:pt x="198310" y="1864677"/>
                </a:moveTo>
                <a:lnTo>
                  <a:pt x="200913" y="1889759"/>
                </a:lnTo>
              </a:path>
              <a:path w="210184" h="1971675">
                <a:moveTo>
                  <a:pt x="202755" y="1906460"/>
                </a:moveTo>
                <a:lnTo>
                  <a:pt x="205358" y="1931479"/>
                </a:lnTo>
              </a:path>
              <a:path w="210184" h="1971675">
                <a:moveTo>
                  <a:pt x="207200" y="1948179"/>
                </a:moveTo>
                <a:lnTo>
                  <a:pt x="209613" y="1971421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8" name="object 1098"/>
          <p:cNvSpPr/>
          <p:nvPr/>
        </p:nvSpPr>
        <p:spPr>
          <a:xfrm>
            <a:off x="7733601" y="1863598"/>
            <a:ext cx="211454" cy="1971675"/>
          </a:xfrm>
          <a:custGeom>
            <a:avLst/>
            <a:gdLst/>
            <a:ahLst/>
            <a:cxnLst/>
            <a:rect l="l" t="t" r="r" b="b"/>
            <a:pathLst>
              <a:path w="211454" h="1971675">
                <a:moveTo>
                  <a:pt x="0" y="1971421"/>
                </a:moveTo>
                <a:lnTo>
                  <a:pt x="2476" y="1948052"/>
                </a:lnTo>
              </a:path>
              <a:path w="211454" h="1971675">
                <a:moveTo>
                  <a:pt x="4254" y="1931415"/>
                </a:moveTo>
                <a:lnTo>
                  <a:pt x="6921" y="1906333"/>
                </a:lnTo>
              </a:path>
              <a:path w="211454" h="1971675">
                <a:moveTo>
                  <a:pt x="8699" y="1889632"/>
                </a:moveTo>
                <a:lnTo>
                  <a:pt x="11429" y="1864550"/>
                </a:lnTo>
              </a:path>
              <a:path w="211454" h="1971675">
                <a:moveTo>
                  <a:pt x="13207" y="1847850"/>
                </a:moveTo>
                <a:lnTo>
                  <a:pt x="15875" y="1822830"/>
                </a:lnTo>
              </a:path>
              <a:path w="211454" h="1971675">
                <a:moveTo>
                  <a:pt x="17716" y="1806066"/>
                </a:moveTo>
                <a:lnTo>
                  <a:pt x="20383" y="1781048"/>
                </a:lnTo>
              </a:path>
              <a:path w="211454" h="1971675">
                <a:moveTo>
                  <a:pt x="22161" y="1764347"/>
                </a:moveTo>
                <a:lnTo>
                  <a:pt x="24828" y="1739264"/>
                </a:lnTo>
              </a:path>
              <a:path w="211454" h="1971675">
                <a:moveTo>
                  <a:pt x="26669" y="1722564"/>
                </a:moveTo>
                <a:lnTo>
                  <a:pt x="29273" y="1697545"/>
                </a:lnTo>
              </a:path>
              <a:path w="211454" h="1971675">
                <a:moveTo>
                  <a:pt x="31114" y="1680845"/>
                </a:moveTo>
                <a:lnTo>
                  <a:pt x="33781" y="1655762"/>
                </a:lnTo>
              </a:path>
              <a:path w="211454" h="1971675">
                <a:moveTo>
                  <a:pt x="35559" y="1639061"/>
                </a:moveTo>
                <a:lnTo>
                  <a:pt x="38290" y="1613979"/>
                </a:lnTo>
              </a:path>
              <a:path w="211454" h="1971675">
                <a:moveTo>
                  <a:pt x="40068" y="1597278"/>
                </a:moveTo>
                <a:lnTo>
                  <a:pt x="42735" y="1572259"/>
                </a:lnTo>
              </a:path>
              <a:path w="211454" h="1971675">
                <a:moveTo>
                  <a:pt x="44513" y="1555559"/>
                </a:moveTo>
                <a:lnTo>
                  <a:pt x="47180" y="1530477"/>
                </a:lnTo>
              </a:path>
              <a:path w="211454" h="1971675">
                <a:moveTo>
                  <a:pt x="49021" y="1513776"/>
                </a:moveTo>
                <a:lnTo>
                  <a:pt x="51688" y="1488694"/>
                </a:lnTo>
              </a:path>
              <a:path w="211454" h="1971675">
                <a:moveTo>
                  <a:pt x="53466" y="1472056"/>
                </a:moveTo>
                <a:lnTo>
                  <a:pt x="56133" y="1446974"/>
                </a:lnTo>
              </a:path>
              <a:path w="211454" h="1971675">
                <a:moveTo>
                  <a:pt x="57975" y="1430274"/>
                </a:moveTo>
                <a:lnTo>
                  <a:pt x="60642" y="1405191"/>
                </a:lnTo>
              </a:path>
              <a:path w="211454" h="1971675">
                <a:moveTo>
                  <a:pt x="62420" y="1388490"/>
                </a:moveTo>
                <a:lnTo>
                  <a:pt x="65087" y="1363408"/>
                </a:lnTo>
              </a:path>
              <a:path w="211454" h="1971675">
                <a:moveTo>
                  <a:pt x="66928" y="1346771"/>
                </a:moveTo>
                <a:lnTo>
                  <a:pt x="69595" y="1321688"/>
                </a:lnTo>
              </a:path>
              <a:path w="211454" h="1971675">
                <a:moveTo>
                  <a:pt x="71374" y="1304988"/>
                </a:moveTo>
                <a:lnTo>
                  <a:pt x="74040" y="1279905"/>
                </a:lnTo>
              </a:path>
              <a:path w="211454" h="1971675">
                <a:moveTo>
                  <a:pt x="75882" y="1263205"/>
                </a:moveTo>
                <a:lnTo>
                  <a:pt x="78485" y="1238186"/>
                </a:lnTo>
              </a:path>
              <a:path w="211454" h="1971675">
                <a:moveTo>
                  <a:pt x="80327" y="1221422"/>
                </a:moveTo>
                <a:lnTo>
                  <a:pt x="82994" y="1196403"/>
                </a:lnTo>
              </a:path>
              <a:path w="211454" h="1971675">
                <a:moveTo>
                  <a:pt x="84772" y="1179702"/>
                </a:moveTo>
                <a:lnTo>
                  <a:pt x="87502" y="1154683"/>
                </a:lnTo>
              </a:path>
              <a:path w="211454" h="1971675">
                <a:moveTo>
                  <a:pt x="89280" y="1137920"/>
                </a:moveTo>
                <a:lnTo>
                  <a:pt x="91947" y="1112901"/>
                </a:lnTo>
              </a:path>
              <a:path w="211454" h="1971675">
                <a:moveTo>
                  <a:pt x="93725" y="1096200"/>
                </a:moveTo>
                <a:lnTo>
                  <a:pt x="96456" y="1071118"/>
                </a:lnTo>
              </a:path>
              <a:path w="211454" h="1971675">
                <a:moveTo>
                  <a:pt x="98234" y="1054417"/>
                </a:moveTo>
                <a:lnTo>
                  <a:pt x="100901" y="1029334"/>
                </a:lnTo>
              </a:path>
              <a:path w="211454" h="1971675">
                <a:moveTo>
                  <a:pt x="102742" y="1012634"/>
                </a:moveTo>
                <a:lnTo>
                  <a:pt x="105346" y="987615"/>
                </a:lnTo>
              </a:path>
              <a:path w="211454" h="1971675">
                <a:moveTo>
                  <a:pt x="107187" y="970914"/>
                </a:moveTo>
                <a:lnTo>
                  <a:pt x="109854" y="945832"/>
                </a:lnTo>
              </a:path>
              <a:path w="211454" h="1971675">
                <a:moveTo>
                  <a:pt x="111632" y="929131"/>
                </a:moveTo>
                <a:lnTo>
                  <a:pt x="114300" y="904049"/>
                </a:lnTo>
              </a:path>
              <a:path w="211454" h="1971675">
                <a:moveTo>
                  <a:pt x="116141" y="887412"/>
                </a:moveTo>
                <a:lnTo>
                  <a:pt x="118808" y="862329"/>
                </a:lnTo>
              </a:path>
              <a:path w="211454" h="1971675">
                <a:moveTo>
                  <a:pt x="120586" y="845629"/>
                </a:moveTo>
                <a:lnTo>
                  <a:pt x="123253" y="820547"/>
                </a:lnTo>
              </a:path>
              <a:path w="211454" h="1971675">
                <a:moveTo>
                  <a:pt x="125094" y="803846"/>
                </a:moveTo>
                <a:lnTo>
                  <a:pt x="127761" y="778763"/>
                </a:lnTo>
              </a:path>
              <a:path w="211454" h="1971675">
                <a:moveTo>
                  <a:pt x="129539" y="762063"/>
                </a:moveTo>
                <a:lnTo>
                  <a:pt x="132206" y="737044"/>
                </a:lnTo>
              </a:path>
              <a:path w="211454" h="1971675">
                <a:moveTo>
                  <a:pt x="134048" y="720344"/>
                </a:moveTo>
                <a:lnTo>
                  <a:pt x="136715" y="695261"/>
                </a:lnTo>
              </a:path>
              <a:path w="211454" h="1971675">
                <a:moveTo>
                  <a:pt x="138493" y="678560"/>
                </a:moveTo>
                <a:lnTo>
                  <a:pt x="141224" y="653541"/>
                </a:lnTo>
              </a:path>
              <a:path w="211454" h="1971675">
                <a:moveTo>
                  <a:pt x="142938" y="636777"/>
                </a:moveTo>
                <a:lnTo>
                  <a:pt x="145668" y="611758"/>
                </a:lnTo>
              </a:path>
              <a:path w="211454" h="1971675">
                <a:moveTo>
                  <a:pt x="147446" y="595058"/>
                </a:moveTo>
                <a:lnTo>
                  <a:pt x="150113" y="569976"/>
                </a:lnTo>
              </a:path>
              <a:path w="211454" h="1971675">
                <a:moveTo>
                  <a:pt x="151955" y="553275"/>
                </a:moveTo>
                <a:lnTo>
                  <a:pt x="154558" y="528256"/>
                </a:lnTo>
              </a:path>
              <a:path w="211454" h="1971675">
                <a:moveTo>
                  <a:pt x="156400" y="511555"/>
                </a:moveTo>
                <a:lnTo>
                  <a:pt x="159067" y="486473"/>
                </a:lnTo>
              </a:path>
              <a:path w="211454" h="1971675">
                <a:moveTo>
                  <a:pt x="160845" y="469773"/>
                </a:moveTo>
                <a:lnTo>
                  <a:pt x="163512" y="444690"/>
                </a:lnTo>
              </a:path>
              <a:path w="211454" h="1971675">
                <a:moveTo>
                  <a:pt x="165353" y="427989"/>
                </a:moveTo>
                <a:lnTo>
                  <a:pt x="168020" y="402971"/>
                </a:lnTo>
              </a:path>
              <a:path w="211454" h="1971675">
                <a:moveTo>
                  <a:pt x="169799" y="386270"/>
                </a:moveTo>
                <a:lnTo>
                  <a:pt x="172529" y="361187"/>
                </a:lnTo>
              </a:path>
              <a:path w="211454" h="1971675">
                <a:moveTo>
                  <a:pt x="174307" y="344487"/>
                </a:moveTo>
                <a:lnTo>
                  <a:pt x="176974" y="319404"/>
                </a:lnTo>
              </a:path>
              <a:path w="211454" h="1971675">
                <a:moveTo>
                  <a:pt x="178752" y="302704"/>
                </a:moveTo>
                <a:lnTo>
                  <a:pt x="181419" y="277685"/>
                </a:lnTo>
              </a:path>
              <a:path w="211454" h="1971675">
                <a:moveTo>
                  <a:pt x="183260" y="260984"/>
                </a:moveTo>
                <a:lnTo>
                  <a:pt x="185927" y="235902"/>
                </a:lnTo>
              </a:path>
              <a:path w="211454" h="1971675">
                <a:moveTo>
                  <a:pt x="187705" y="219201"/>
                </a:moveTo>
                <a:lnTo>
                  <a:pt x="190436" y="194119"/>
                </a:lnTo>
              </a:path>
              <a:path w="211454" h="1971675">
                <a:moveTo>
                  <a:pt x="192214" y="177419"/>
                </a:moveTo>
                <a:lnTo>
                  <a:pt x="194881" y="152400"/>
                </a:lnTo>
              </a:path>
              <a:path w="211454" h="1971675">
                <a:moveTo>
                  <a:pt x="196659" y="135699"/>
                </a:moveTo>
                <a:lnTo>
                  <a:pt x="199326" y="110616"/>
                </a:lnTo>
              </a:path>
              <a:path w="211454" h="1971675">
                <a:moveTo>
                  <a:pt x="201167" y="93916"/>
                </a:moveTo>
                <a:lnTo>
                  <a:pt x="203834" y="68897"/>
                </a:lnTo>
              </a:path>
              <a:path w="211454" h="1971675">
                <a:moveTo>
                  <a:pt x="205612" y="52133"/>
                </a:moveTo>
                <a:lnTo>
                  <a:pt x="208279" y="27114"/>
                </a:lnTo>
              </a:path>
              <a:path w="211454" h="1971675">
                <a:moveTo>
                  <a:pt x="210121" y="10413"/>
                </a:moveTo>
                <a:lnTo>
                  <a:pt x="211200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6686994" y="3297428"/>
            <a:ext cx="542925" cy="184785"/>
          </a:xfrm>
          <a:custGeom>
            <a:avLst/>
            <a:gdLst/>
            <a:ahLst/>
            <a:cxnLst/>
            <a:rect l="l" t="t" r="r" b="b"/>
            <a:pathLst>
              <a:path w="542925" h="184785">
                <a:moveTo>
                  <a:pt x="542544" y="0"/>
                </a:moveTo>
                <a:lnTo>
                  <a:pt x="398843" y="0"/>
                </a:lnTo>
              </a:path>
              <a:path w="542925" h="184785">
                <a:moveTo>
                  <a:pt x="542544" y="20193"/>
                </a:moveTo>
                <a:lnTo>
                  <a:pt x="283210" y="20193"/>
                </a:lnTo>
              </a:path>
              <a:path w="542925" h="184785">
                <a:moveTo>
                  <a:pt x="542544" y="40322"/>
                </a:moveTo>
                <a:lnTo>
                  <a:pt x="211264" y="40322"/>
                </a:lnTo>
              </a:path>
              <a:path w="542925" h="184785">
                <a:moveTo>
                  <a:pt x="542544" y="60515"/>
                </a:moveTo>
                <a:lnTo>
                  <a:pt x="140335" y="60515"/>
                </a:lnTo>
              </a:path>
              <a:path w="542925" h="184785">
                <a:moveTo>
                  <a:pt x="542544" y="80645"/>
                </a:moveTo>
                <a:lnTo>
                  <a:pt x="69913" y="80645"/>
                </a:lnTo>
              </a:path>
              <a:path w="542925" h="184785">
                <a:moveTo>
                  <a:pt x="542544" y="100774"/>
                </a:moveTo>
                <a:lnTo>
                  <a:pt x="0" y="100774"/>
                </a:lnTo>
              </a:path>
              <a:path w="542925" h="184785">
                <a:moveTo>
                  <a:pt x="542544" y="0"/>
                </a:moveTo>
                <a:lnTo>
                  <a:pt x="542544" y="1847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0" name="object 1100"/>
          <p:cNvGrpSpPr/>
          <p:nvPr/>
        </p:nvGrpSpPr>
        <p:grpSpPr>
          <a:xfrm>
            <a:off x="6255124" y="3437688"/>
            <a:ext cx="1875155" cy="102870"/>
            <a:chOff x="6255124" y="3437688"/>
            <a:chExt cx="1875155" cy="102870"/>
          </a:xfrm>
        </p:grpSpPr>
        <p:sp>
          <p:nvSpPr>
            <p:cNvPr id="1101" name="object 1101"/>
            <p:cNvSpPr/>
            <p:nvPr/>
          </p:nvSpPr>
          <p:spPr>
            <a:xfrm>
              <a:off x="6255124" y="3519233"/>
              <a:ext cx="974725" cy="20320"/>
            </a:xfrm>
            <a:custGeom>
              <a:avLst/>
              <a:gdLst/>
              <a:ahLst/>
              <a:cxnLst/>
              <a:rect l="l" t="t" r="r" b="b"/>
              <a:pathLst>
                <a:path w="974725" h="20320">
                  <a:moveTo>
                    <a:pt x="0" y="20129"/>
                  </a:moveTo>
                  <a:lnTo>
                    <a:pt x="974413" y="20129"/>
                  </a:lnTo>
                </a:path>
                <a:path w="974725" h="20320">
                  <a:moveTo>
                    <a:pt x="53701" y="0"/>
                  </a:moveTo>
                  <a:lnTo>
                    <a:pt x="974413" y="0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6413246" y="3438588"/>
              <a:ext cx="1717039" cy="40640"/>
            </a:xfrm>
            <a:custGeom>
              <a:avLst/>
              <a:gdLst/>
              <a:ahLst/>
              <a:cxnLst/>
              <a:rect l="l" t="t" r="r" b="b"/>
              <a:pathLst>
                <a:path w="1717040" h="40639">
                  <a:moveTo>
                    <a:pt x="816292" y="40258"/>
                  </a:moveTo>
                  <a:lnTo>
                    <a:pt x="0" y="40258"/>
                  </a:lnTo>
                </a:path>
                <a:path w="1717040" h="40639">
                  <a:moveTo>
                    <a:pt x="816292" y="20129"/>
                  </a:moveTo>
                  <a:lnTo>
                    <a:pt x="63436" y="20129"/>
                  </a:lnTo>
                </a:path>
                <a:path w="1717040" h="40639">
                  <a:moveTo>
                    <a:pt x="816292" y="0"/>
                  </a:moveTo>
                  <a:lnTo>
                    <a:pt x="132016" y="0"/>
                  </a:lnTo>
                </a:path>
                <a:path w="1717040" h="40639">
                  <a:moveTo>
                    <a:pt x="1716785" y="20129"/>
                  </a:moveTo>
                  <a:lnTo>
                    <a:pt x="816292" y="2012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7229538" y="3539363"/>
              <a:ext cx="901065" cy="0"/>
            </a:xfrm>
            <a:custGeom>
              <a:avLst/>
              <a:gdLst/>
              <a:ahLst/>
              <a:cxnLst/>
              <a:rect l="l" t="t" r="r" b="b"/>
              <a:pathLst>
                <a:path w="901065" h="0">
                  <a:moveTo>
                    <a:pt x="0" y="0"/>
                  </a:moveTo>
                  <a:lnTo>
                    <a:pt x="900493" y="0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4" name="object 1104"/>
          <p:cNvSpPr/>
          <p:nvPr/>
        </p:nvSpPr>
        <p:spPr>
          <a:xfrm>
            <a:off x="6087141" y="2954718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5" name="object 1105"/>
          <p:cNvSpPr/>
          <p:nvPr/>
        </p:nvSpPr>
        <p:spPr>
          <a:xfrm>
            <a:off x="7229538" y="3297428"/>
            <a:ext cx="732155" cy="635"/>
          </a:xfrm>
          <a:custGeom>
            <a:avLst/>
            <a:gdLst/>
            <a:ahLst/>
            <a:cxnLst/>
            <a:rect l="l" t="t" r="r" b="b"/>
            <a:pathLst>
              <a:path w="732154" h="635">
                <a:moveTo>
                  <a:pt x="0" y="0"/>
                </a:moveTo>
                <a:lnTo>
                  <a:pt x="731837" y="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6" name="object 1106"/>
          <p:cNvSpPr/>
          <p:nvPr/>
        </p:nvSpPr>
        <p:spPr>
          <a:xfrm>
            <a:off x="7229538" y="3351212"/>
            <a:ext cx="901065" cy="27305"/>
          </a:xfrm>
          <a:custGeom>
            <a:avLst/>
            <a:gdLst/>
            <a:ahLst/>
            <a:cxnLst/>
            <a:rect l="l" t="t" r="r" b="b"/>
            <a:pathLst>
              <a:path w="901065" h="27304">
                <a:moveTo>
                  <a:pt x="781176" y="0"/>
                </a:moveTo>
                <a:lnTo>
                  <a:pt x="900493" y="0"/>
                </a:lnTo>
              </a:path>
              <a:path w="901065" h="27304">
                <a:moveTo>
                  <a:pt x="900493" y="26860"/>
                </a:moveTo>
                <a:lnTo>
                  <a:pt x="0" y="268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7" name="object 1107"/>
          <p:cNvSpPr/>
          <p:nvPr/>
        </p:nvSpPr>
        <p:spPr>
          <a:xfrm>
            <a:off x="7598219" y="3256280"/>
            <a:ext cx="364490" cy="41275"/>
          </a:xfrm>
          <a:custGeom>
            <a:avLst/>
            <a:gdLst/>
            <a:ahLst/>
            <a:cxnLst/>
            <a:rect l="l" t="t" r="r" b="b"/>
            <a:pathLst>
              <a:path w="364490" h="41275">
                <a:moveTo>
                  <a:pt x="0" y="0"/>
                </a:moveTo>
                <a:lnTo>
                  <a:pt x="363918" y="0"/>
                </a:lnTo>
              </a:path>
              <a:path w="364490"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8" name="object 1108"/>
          <p:cNvSpPr/>
          <p:nvPr/>
        </p:nvSpPr>
        <p:spPr>
          <a:xfrm>
            <a:off x="6255124" y="3482213"/>
            <a:ext cx="0" cy="57150"/>
          </a:xfrm>
          <a:custGeom>
            <a:avLst/>
            <a:gdLst/>
            <a:ahLst/>
            <a:cxnLst/>
            <a:rect l="l" t="t" r="r" b="b"/>
            <a:pathLst>
              <a:path w="0" h="57150">
                <a:moveTo>
                  <a:pt x="0" y="57150"/>
                </a:moveTo>
                <a:lnTo>
                  <a:pt x="0" y="48768"/>
                </a:lnTo>
              </a:path>
              <a:path w="0" h="57150">
                <a:moveTo>
                  <a:pt x="0" y="37020"/>
                </a:moveTo>
                <a:lnTo>
                  <a:pt x="0" y="20193"/>
                </a:lnTo>
              </a:path>
              <a:path w="0" h="57150">
                <a:moveTo>
                  <a:pt x="0" y="8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6308826" y="3005899"/>
            <a:ext cx="0" cy="476884"/>
          </a:xfrm>
          <a:custGeom>
            <a:avLst/>
            <a:gdLst/>
            <a:ahLst/>
            <a:cxnLst/>
            <a:rect l="l" t="t" r="r" b="b"/>
            <a:pathLst>
              <a:path w="0" h="476885">
                <a:moveTo>
                  <a:pt x="0" y="0"/>
                </a:moveTo>
                <a:lnTo>
                  <a:pt x="0" y="476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6686994" y="3398202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1" name="object 1111"/>
          <p:cNvSpPr/>
          <p:nvPr/>
        </p:nvSpPr>
        <p:spPr>
          <a:xfrm>
            <a:off x="6616318" y="3418395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2" name="object 1112"/>
          <p:cNvSpPr/>
          <p:nvPr/>
        </p:nvSpPr>
        <p:spPr>
          <a:xfrm>
            <a:off x="6545262" y="3438588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3" name="object 1113"/>
          <p:cNvSpPr/>
          <p:nvPr/>
        </p:nvSpPr>
        <p:spPr>
          <a:xfrm>
            <a:off x="6476682" y="3458718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20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4" name="object 1114"/>
          <p:cNvSpPr/>
          <p:nvPr/>
        </p:nvSpPr>
        <p:spPr>
          <a:xfrm>
            <a:off x="6413246" y="3478847"/>
            <a:ext cx="0" cy="3810"/>
          </a:xfrm>
          <a:custGeom>
            <a:avLst/>
            <a:gdLst/>
            <a:ahLst/>
            <a:cxnLst/>
            <a:rect l="l" t="t" r="r" b="b"/>
            <a:pathLst>
              <a:path w="0" h="3810">
                <a:moveTo>
                  <a:pt x="0" y="33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5" name="object 1115"/>
          <p:cNvSpPr/>
          <p:nvPr/>
        </p:nvSpPr>
        <p:spPr>
          <a:xfrm>
            <a:off x="7229157" y="3337750"/>
            <a:ext cx="731520" cy="0"/>
          </a:xfrm>
          <a:custGeom>
            <a:avLst/>
            <a:gdLst/>
            <a:ahLst/>
            <a:cxnLst/>
            <a:rect l="l" t="t" r="r" b="b"/>
            <a:pathLst>
              <a:path w="731520" h="0">
                <a:moveTo>
                  <a:pt x="73145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6" name="object 1116"/>
          <p:cNvSpPr/>
          <p:nvPr/>
        </p:nvSpPr>
        <p:spPr>
          <a:xfrm>
            <a:off x="6087141" y="3482213"/>
            <a:ext cx="168275" cy="57150"/>
          </a:xfrm>
          <a:custGeom>
            <a:avLst/>
            <a:gdLst/>
            <a:ahLst/>
            <a:cxnLst/>
            <a:rect l="l" t="t" r="r" b="b"/>
            <a:pathLst>
              <a:path w="168275" h="57150">
                <a:moveTo>
                  <a:pt x="167982" y="57150"/>
                </a:moveTo>
                <a:lnTo>
                  <a:pt x="161283" y="57150"/>
                </a:lnTo>
              </a:path>
              <a:path w="168275" h="57150">
                <a:moveTo>
                  <a:pt x="149498" y="57150"/>
                </a:moveTo>
                <a:lnTo>
                  <a:pt x="132708" y="57150"/>
                </a:lnTo>
              </a:path>
              <a:path w="168275" h="57150">
                <a:moveTo>
                  <a:pt x="120948" y="57150"/>
                </a:moveTo>
                <a:lnTo>
                  <a:pt x="104159" y="57150"/>
                </a:lnTo>
              </a:path>
              <a:path w="168275" h="57150">
                <a:moveTo>
                  <a:pt x="92373" y="57150"/>
                </a:moveTo>
                <a:lnTo>
                  <a:pt x="75609" y="57150"/>
                </a:lnTo>
              </a:path>
              <a:path w="168275" h="57150">
                <a:moveTo>
                  <a:pt x="63823" y="57150"/>
                </a:moveTo>
                <a:lnTo>
                  <a:pt x="47009" y="57150"/>
                </a:lnTo>
              </a:path>
              <a:path w="168275" h="57150">
                <a:moveTo>
                  <a:pt x="35274" y="57150"/>
                </a:moveTo>
                <a:lnTo>
                  <a:pt x="18459" y="57150"/>
                </a:lnTo>
              </a:path>
              <a:path w="168275" h="57150">
                <a:moveTo>
                  <a:pt x="6699" y="57150"/>
                </a:moveTo>
                <a:lnTo>
                  <a:pt x="0" y="57150"/>
                </a:lnTo>
              </a:path>
              <a:path w="168275" h="57150">
                <a:moveTo>
                  <a:pt x="83991" y="57150"/>
                </a:moveTo>
                <a:lnTo>
                  <a:pt x="82778" y="48514"/>
                </a:lnTo>
              </a:path>
              <a:path w="168275" h="57150">
                <a:moveTo>
                  <a:pt x="81064" y="36893"/>
                </a:moveTo>
                <a:lnTo>
                  <a:pt x="78682" y="20256"/>
                </a:lnTo>
              </a:path>
              <a:path w="168275" h="57150">
                <a:moveTo>
                  <a:pt x="76993" y="8636"/>
                </a:moveTo>
                <a:lnTo>
                  <a:pt x="75780" y="0"/>
                </a:lnTo>
              </a:path>
              <a:path w="168275" h="57150">
                <a:moveTo>
                  <a:pt x="83991" y="57150"/>
                </a:moveTo>
                <a:lnTo>
                  <a:pt x="85204" y="48514"/>
                </a:lnTo>
              </a:path>
              <a:path w="168275" h="57150">
                <a:moveTo>
                  <a:pt x="86893" y="36893"/>
                </a:moveTo>
                <a:lnTo>
                  <a:pt x="89274" y="20256"/>
                </a:lnTo>
              </a:path>
              <a:path w="168275" h="57150">
                <a:moveTo>
                  <a:pt x="90963" y="8636"/>
                </a:moveTo>
                <a:lnTo>
                  <a:pt x="922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7" name="object 1117"/>
          <p:cNvSpPr/>
          <p:nvPr/>
        </p:nvSpPr>
        <p:spPr>
          <a:xfrm>
            <a:off x="6616318" y="3418395"/>
            <a:ext cx="1513840" cy="0"/>
          </a:xfrm>
          <a:custGeom>
            <a:avLst/>
            <a:gdLst/>
            <a:ahLst/>
            <a:cxnLst/>
            <a:rect l="l" t="t" r="r" b="b"/>
            <a:pathLst>
              <a:path w="1513840" h="0">
                <a:moveTo>
                  <a:pt x="151371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8" name="object 1118"/>
          <p:cNvSpPr/>
          <p:nvPr/>
        </p:nvSpPr>
        <p:spPr>
          <a:xfrm>
            <a:off x="6255124" y="2954718"/>
            <a:ext cx="0" cy="527685"/>
          </a:xfrm>
          <a:custGeom>
            <a:avLst/>
            <a:gdLst/>
            <a:ahLst/>
            <a:cxnLst/>
            <a:rect l="l" t="t" r="r" b="b"/>
            <a:pathLst>
              <a:path w="0" h="527685">
                <a:moveTo>
                  <a:pt x="0" y="527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9" name="object 1119"/>
          <p:cNvSpPr/>
          <p:nvPr/>
        </p:nvSpPr>
        <p:spPr>
          <a:xfrm>
            <a:off x="6087141" y="3482213"/>
            <a:ext cx="2043430" cy="57150"/>
          </a:xfrm>
          <a:custGeom>
            <a:avLst/>
            <a:gdLst/>
            <a:ahLst/>
            <a:cxnLst/>
            <a:rect l="l" t="t" r="r" b="b"/>
            <a:pathLst>
              <a:path w="2043429" h="57150">
                <a:moveTo>
                  <a:pt x="221684" y="0"/>
                </a:moveTo>
                <a:lnTo>
                  <a:pt x="221684" y="8445"/>
                </a:lnTo>
              </a:path>
              <a:path w="2043429" h="57150">
                <a:moveTo>
                  <a:pt x="221684" y="20193"/>
                </a:moveTo>
                <a:lnTo>
                  <a:pt x="221684" y="37020"/>
                </a:lnTo>
              </a:path>
              <a:path w="2043429" h="57150">
                <a:moveTo>
                  <a:pt x="221684" y="48768"/>
                </a:moveTo>
                <a:lnTo>
                  <a:pt x="221684" y="57150"/>
                </a:lnTo>
              </a:path>
              <a:path w="2043429" h="57150">
                <a:moveTo>
                  <a:pt x="204289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0" name="object 1120"/>
          <p:cNvSpPr/>
          <p:nvPr/>
        </p:nvSpPr>
        <p:spPr>
          <a:xfrm>
            <a:off x="6827329" y="3357943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1" name="object 1121"/>
          <p:cNvSpPr/>
          <p:nvPr/>
        </p:nvSpPr>
        <p:spPr>
          <a:xfrm>
            <a:off x="6898195" y="3337750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63" y="0"/>
                </a:moveTo>
                <a:lnTo>
                  <a:pt x="0" y="201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2" name="object 1122"/>
          <p:cNvSpPr/>
          <p:nvPr/>
        </p:nvSpPr>
        <p:spPr>
          <a:xfrm>
            <a:off x="6970204" y="3317621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3" name="object 1123"/>
          <p:cNvSpPr/>
          <p:nvPr/>
        </p:nvSpPr>
        <p:spPr>
          <a:xfrm>
            <a:off x="7085838" y="3297428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4" name="object 1124"/>
          <p:cNvSpPr/>
          <p:nvPr/>
        </p:nvSpPr>
        <p:spPr>
          <a:xfrm>
            <a:off x="6087141" y="2954718"/>
            <a:ext cx="2043430" cy="584835"/>
          </a:xfrm>
          <a:custGeom>
            <a:avLst/>
            <a:gdLst/>
            <a:ahLst/>
            <a:cxnLst/>
            <a:rect l="l" t="t" r="r" b="b"/>
            <a:pathLst>
              <a:path w="2043429" h="584835">
                <a:moveTo>
                  <a:pt x="1923573" y="527494"/>
                </a:moveTo>
                <a:lnTo>
                  <a:pt x="1923573" y="396621"/>
                </a:lnTo>
              </a:path>
              <a:path w="2043429" h="584835">
                <a:moveTo>
                  <a:pt x="2042890" y="547687"/>
                </a:moveTo>
                <a:lnTo>
                  <a:pt x="0" y="547687"/>
                </a:lnTo>
              </a:path>
              <a:path w="2043429" h="584835">
                <a:moveTo>
                  <a:pt x="1142396" y="527494"/>
                </a:moveTo>
                <a:lnTo>
                  <a:pt x="1142396" y="535940"/>
                </a:lnTo>
              </a:path>
              <a:path w="2043429" h="584835">
                <a:moveTo>
                  <a:pt x="1142396" y="547687"/>
                </a:moveTo>
                <a:lnTo>
                  <a:pt x="1142396" y="564515"/>
                </a:lnTo>
              </a:path>
              <a:path w="2043429" h="584835">
                <a:moveTo>
                  <a:pt x="1142396" y="576262"/>
                </a:moveTo>
                <a:lnTo>
                  <a:pt x="1142396" y="584644"/>
                </a:lnTo>
              </a:path>
              <a:path w="2043429" h="584835">
                <a:moveTo>
                  <a:pt x="1923573" y="527494"/>
                </a:moveTo>
                <a:lnTo>
                  <a:pt x="1923573" y="547687"/>
                </a:lnTo>
              </a:path>
              <a:path w="2043429" h="584835">
                <a:moveTo>
                  <a:pt x="1923573" y="564515"/>
                </a:moveTo>
                <a:lnTo>
                  <a:pt x="1923573" y="584644"/>
                </a:lnTo>
              </a:path>
              <a:path w="2043429" h="584835">
                <a:moveTo>
                  <a:pt x="75780" y="527494"/>
                </a:moveTo>
                <a:lnTo>
                  <a:pt x="0" y="0"/>
                </a:lnTo>
              </a:path>
              <a:path w="2043429" h="584835">
                <a:moveTo>
                  <a:pt x="92201" y="527494"/>
                </a:moveTo>
                <a:lnTo>
                  <a:pt x="1679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5" name="object 1125"/>
          <p:cNvSpPr/>
          <p:nvPr/>
        </p:nvSpPr>
        <p:spPr>
          <a:xfrm>
            <a:off x="12276137" y="2606357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126" y="615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6" name="object 1126"/>
          <p:cNvSpPr/>
          <p:nvPr/>
        </p:nvSpPr>
        <p:spPr>
          <a:xfrm>
            <a:off x="7580058" y="2697289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63" y="615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7" name="object 1127"/>
          <p:cNvSpPr/>
          <p:nvPr/>
        </p:nvSpPr>
        <p:spPr>
          <a:xfrm>
            <a:off x="9204706" y="2958338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126" y="615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8" name="object 1128"/>
          <p:cNvSpPr/>
          <p:nvPr/>
        </p:nvSpPr>
        <p:spPr>
          <a:xfrm>
            <a:off x="10883074" y="3044571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4">
                <a:moveTo>
                  <a:pt x="0" y="0"/>
                </a:moveTo>
                <a:lnTo>
                  <a:pt x="127" y="6153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10731817" y="4468507"/>
            <a:ext cx="61594" cy="6350"/>
          </a:xfrm>
          <a:custGeom>
            <a:avLst/>
            <a:gdLst/>
            <a:ahLst/>
            <a:cxnLst/>
            <a:rect l="l" t="t" r="r" b="b"/>
            <a:pathLst>
              <a:path w="61595" h="6350">
                <a:moveTo>
                  <a:pt x="61277" y="627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10017125" y="5807164"/>
            <a:ext cx="61594" cy="1270"/>
          </a:xfrm>
          <a:custGeom>
            <a:avLst/>
            <a:gdLst/>
            <a:ahLst/>
            <a:cxnLst/>
            <a:rect l="l" t="t" r="r" b="b"/>
            <a:pathLst>
              <a:path w="61595" h="1270">
                <a:moveTo>
                  <a:pt x="61595" y="0"/>
                </a:moveTo>
                <a:lnTo>
                  <a:pt x="0" y="69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1" name="object 1131"/>
          <p:cNvSpPr/>
          <p:nvPr/>
        </p:nvSpPr>
        <p:spPr>
          <a:xfrm>
            <a:off x="9097771" y="6434950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0" y="61537"/>
                </a:moveTo>
                <a:lnTo>
                  <a:pt x="25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2" name="object 1132"/>
          <p:cNvSpPr/>
          <p:nvPr/>
        </p:nvSpPr>
        <p:spPr>
          <a:xfrm>
            <a:off x="7283577" y="6433756"/>
            <a:ext cx="635" cy="61594"/>
          </a:xfrm>
          <a:custGeom>
            <a:avLst/>
            <a:gdLst/>
            <a:ahLst/>
            <a:cxnLst/>
            <a:rect l="l" t="t" r="r" b="b"/>
            <a:pathLst>
              <a:path w="634" h="61595">
                <a:moveTo>
                  <a:pt x="0" y="61544"/>
                </a:moveTo>
                <a:lnTo>
                  <a:pt x="31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3" name="object 1133"/>
          <p:cNvSpPr/>
          <p:nvPr/>
        </p:nvSpPr>
        <p:spPr>
          <a:xfrm>
            <a:off x="5603798" y="6415722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0" y="61544"/>
                </a:moveTo>
                <a:lnTo>
                  <a:pt x="298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4" name="object 1134"/>
          <p:cNvSpPr/>
          <p:nvPr/>
        </p:nvSpPr>
        <p:spPr>
          <a:xfrm>
            <a:off x="2243137" y="6517620"/>
            <a:ext cx="635" cy="61594"/>
          </a:xfrm>
          <a:custGeom>
            <a:avLst/>
            <a:gdLst/>
            <a:ahLst/>
            <a:cxnLst/>
            <a:rect l="l" t="t" r="r" b="b"/>
            <a:pathLst>
              <a:path w="635" h="61595">
                <a:moveTo>
                  <a:pt x="298" y="0"/>
                </a:moveTo>
                <a:lnTo>
                  <a:pt x="0" y="61563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5" name="object 1135"/>
          <p:cNvSpPr/>
          <p:nvPr/>
        </p:nvSpPr>
        <p:spPr>
          <a:xfrm>
            <a:off x="4218013" y="5245639"/>
            <a:ext cx="61594" cy="635"/>
          </a:xfrm>
          <a:custGeom>
            <a:avLst/>
            <a:gdLst/>
            <a:ahLst/>
            <a:cxnLst/>
            <a:rect l="l" t="t" r="r" b="b"/>
            <a:pathLst>
              <a:path w="61595" h="635">
                <a:moveTo>
                  <a:pt x="0" y="171"/>
                </a:moveTo>
                <a:lnTo>
                  <a:pt x="61563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6" name="object 1136"/>
          <p:cNvSpPr/>
          <p:nvPr/>
        </p:nvSpPr>
        <p:spPr>
          <a:xfrm>
            <a:off x="7348791" y="3297428"/>
            <a:ext cx="0" cy="241935"/>
          </a:xfrm>
          <a:custGeom>
            <a:avLst/>
            <a:gdLst/>
            <a:ahLst/>
            <a:cxnLst/>
            <a:rect l="l" t="t" r="r" b="b"/>
            <a:pathLst>
              <a:path w="0" h="241935">
                <a:moveTo>
                  <a:pt x="0" y="0"/>
                </a:moveTo>
                <a:lnTo>
                  <a:pt x="0" y="184784"/>
                </a:lnTo>
              </a:path>
              <a:path w="0" h="241935">
                <a:moveTo>
                  <a:pt x="0" y="184784"/>
                </a:moveTo>
                <a:lnTo>
                  <a:pt x="0" y="193230"/>
                </a:lnTo>
              </a:path>
              <a:path w="0" h="241935">
                <a:moveTo>
                  <a:pt x="0" y="204977"/>
                </a:moveTo>
                <a:lnTo>
                  <a:pt x="0" y="221805"/>
                </a:lnTo>
              </a:path>
              <a:path w="0" h="241935">
                <a:moveTo>
                  <a:pt x="0" y="233552"/>
                </a:moveTo>
                <a:lnTo>
                  <a:pt x="0" y="2419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7" name="object 1137"/>
          <p:cNvSpPr/>
          <p:nvPr/>
        </p:nvSpPr>
        <p:spPr>
          <a:xfrm>
            <a:off x="6756907" y="3378073"/>
            <a:ext cx="0" cy="20320"/>
          </a:xfrm>
          <a:custGeom>
            <a:avLst/>
            <a:gdLst/>
            <a:ahLst/>
            <a:cxnLst/>
            <a:rect l="l" t="t" r="r" b="b"/>
            <a:pathLst>
              <a:path w="0" h="2032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8" name="object 1138"/>
          <p:cNvSpPr/>
          <p:nvPr/>
        </p:nvSpPr>
        <p:spPr>
          <a:xfrm>
            <a:off x="7236206" y="3505898"/>
            <a:ext cx="106045" cy="27305"/>
          </a:xfrm>
          <a:custGeom>
            <a:avLst/>
            <a:gdLst/>
            <a:ahLst/>
            <a:cxnLst/>
            <a:rect l="l" t="t" r="r" b="b"/>
            <a:pathLst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64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542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83"/>
                </a:lnTo>
              </a:path>
              <a:path w="106045" h="27304">
                <a:moveTo>
                  <a:pt x="0" y="19431"/>
                </a:moveTo>
                <a:lnTo>
                  <a:pt x="0" y="27050"/>
                </a:lnTo>
              </a:path>
              <a:path w="106045" h="27304">
                <a:moveTo>
                  <a:pt x="0" y="27050"/>
                </a:moveTo>
                <a:lnTo>
                  <a:pt x="18542" y="27050"/>
                </a:lnTo>
              </a:path>
              <a:path w="106045" h="27304">
                <a:moveTo>
                  <a:pt x="30225" y="27050"/>
                </a:moveTo>
                <a:lnTo>
                  <a:pt x="47053" y="27050"/>
                </a:lnTo>
              </a:path>
              <a:path w="106045" h="27304">
                <a:moveTo>
                  <a:pt x="58864" y="27050"/>
                </a:moveTo>
                <a:lnTo>
                  <a:pt x="75628" y="27050"/>
                </a:lnTo>
              </a:path>
              <a:path w="106045" h="27304">
                <a:moveTo>
                  <a:pt x="87375" y="27050"/>
                </a:moveTo>
                <a:lnTo>
                  <a:pt x="105854" y="27050"/>
                </a:lnTo>
              </a:path>
              <a:path w="106045" h="27304">
                <a:moveTo>
                  <a:pt x="105854" y="27050"/>
                </a:moveTo>
                <a:lnTo>
                  <a:pt x="105854" y="19431"/>
                </a:lnTo>
              </a:path>
              <a:path w="106045" h="27304">
                <a:moveTo>
                  <a:pt x="105854" y="7683"/>
                </a:moveTo>
                <a:lnTo>
                  <a:pt x="105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9" name="object 1139"/>
          <p:cNvSpPr/>
          <p:nvPr/>
        </p:nvSpPr>
        <p:spPr>
          <a:xfrm>
            <a:off x="8017382" y="3505898"/>
            <a:ext cx="106045" cy="27305"/>
          </a:xfrm>
          <a:custGeom>
            <a:avLst/>
            <a:gdLst/>
            <a:ahLst/>
            <a:cxnLst/>
            <a:rect l="l" t="t" r="r" b="b"/>
            <a:pathLst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00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542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83"/>
                </a:lnTo>
              </a:path>
              <a:path w="106045" h="27304">
                <a:moveTo>
                  <a:pt x="0" y="19431"/>
                </a:moveTo>
                <a:lnTo>
                  <a:pt x="0" y="27050"/>
                </a:lnTo>
              </a:path>
              <a:path w="106045" h="27304">
                <a:moveTo>
                  <a:pt x="0" y="27050"/>
                </a:moveTo>
                <a:lnTo>
                  <a:pt x="18542" y="27050"/>
                </a:lnTo>
              </a:path>
              <a:path w="106045" h="27304">
                <a:moveTo>
                  <a:pt x="30225" y="27050"/>
                </a:moveTo>
                <a:lnTo>
                  <a:pt x="47053" y="27050"/>
                </a:lnTo>
              </a:path>
              <a:path w="106045" h="27304">
                <a:moveTo>
                  <a:pt x="58800" y="27050"/>
                </a:moveTo>
                <a:lnTo>
                  <a:pt x="75628" y="27050"/>
                </a:lnTo>
              </a:path>
              <a:path w="106045" h="27304">
                <a:moveTo>
                  <a:pt x="87375" y="27050"/>
                </a:moveTo>
                <a:lnTo>
                  <a:pt x="105854" y="27050"/>
                </a:lnTo>
              </a:path>
              <a:path w="106045" h="27304">
                <a:moveTo>
                  <a:pt x="105854" y="27050"/>
                </a:moveTo>
                <a:lnTo>
                  <a:pt x="105854" y="19431"/>
                </a:lnTo>
              </a:path>
              <a:path w="106045" h="27304">
                <a:moveTo>
                  <a:pt x="105854" y="7683"/>
                </a:moveTo>
                <a:lnTo>
                  <a:pt x="105854" y="0"/>
                </a:lnTo>
              </a:path>
              <a:path w="106045" h="27304">
                <a:moveTo>
                  <a:pt x="105854" y="0"/>
                </a:moveTo>
                <a:lnTo>
                  <a:pt x="87375" y="0"/>
                </a:lnTo>
              </a:path>
              <a:path w="106045" h="27304">
                <a:moveTo>
                  <a:pt x="75628" y="0"/>
                </a:moveTo>
                <a:lnTo>
                  <a:pt x="58800" y="0"/>
                </a:lnTo>
              </a:path>
              <a:path w="106045" h="27304">
                <a:moveTo>
                  <a:pt x="47053" y="0"/>
                </a:moveTo>
                <a:lnTo>
                  <a:pt x="30225" y="0"/>
                </a:lnTo>
              </a:path>
              <a:path w="106045" h="27304">
                <a:moveTo>
                  <a:pt x="18542" y="0"/>
                </a:moveTo>
                <a:lnTo>
                  <a:pt x="0" y="0"/>
                </a:lnTo>
              </a:path>
              <a:path w="106045" h="27304">
                <a:moveTo>
                  <a:pt x="0" y="0"/>
                </a:moveTo>
                <a:lnTo>
                  <a:pt x="0" y="7683"/>
                </a:lnTo>
              </a:path>
              <a:path w="106045" h="27304">
                <a:moveTo>
                  <a:pt x="0" y="19431"/>
                </a:moveTo>
                <a:lnTo>
                  <a:pt x="0" y="27050"/>
                </a:lnTo>
              </a:path>
              <a:path w="106045" h="27304">
                <a:moveTo>
                  <a:pt x="0" y="27050"/>
                </a:moveTo>
                <a:lnTo>
                  <a:pt x="18542" y="27050"/>
                </a:lnTo>
              </a:path>
              <a:path w="106045" h="27304">
                <a:moveTo>
                  <a:pt x="30225" y="27050"/>
                </a:moveTo>
                <a:lnTo>
                  <a:pt x="47053" y="27050"/>
                </a:lnTo>
              </a:path>
              <a:path w="106045" h="27304">
                <a:moveTo>
                  <a:pt x="58800" y="27050"/>
                </a:moveTo>
                <a:lnTo>
                  <a:pt x="75628" y="27050"/>
                </a:lnTo>
              </a:path>
              <a:path w="106045" h="27304">
                <a:moveTo>
                  <a:pt x="87375" y="27050"/>
                </a:moveTo>
                <a:lnTo>
                  <a:pt x="105854" y="27050"/>
                </a:lnTo>
              </a:path>
              <a:path w="106045" h="27304">
                <a:moveTo>
                  <a:pt x="105854" y="27050"/>
                </a:moveTo>
                <a:lnTo>
                  <a:pt x="105854" y="19431"/>
                </a:lnTo>
              </a:path>
              <a:path w="106045" h="27304">
                <a:moveTo>
                  <a:pt x="105854" y="7683"/>
                </a:moveTo>
                <a:lnTo>
                  <a:pt x="105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0" name="object 1140"/>
          <p:cNvSpPr/>
          <p:nvPr/>
        </p:nvSpPr>
        <p:spPr>
          <a:xfrm>
            <a:off x="12192317" y="2794063"/>
            <a:ext cx="513715" cy="4380230"/>
          </a:xfrm>
          <a:custGeom>
            <a:avLst/>
            <a:gdLst/>
            <a:ahLst/>
            <a:cxnLst/>
            <a:rect l="l" t="t" r="r" b="b"/>
            <a:pathLst>
              <a:path w="513715" h="4380230">
                <a:moveTo>
                  <a:pt x="0" y="4380090"/>
                </a:moveTo>
                <a:lnTo>
                  <a:pt x="5133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41" name="object 1141"/>
          <p:cNvGrpSpPr/>
          <p:nvPr/>
        </p:nvGrpSpPr>
        <p:grpSpPr>
          <a:xfrm>
            <a:off x="7962010" y="6183402"/>
            <a:ext cx="647065" cy="84455"/>
            <a:chOff x="7962010" y="6183402"/>
            <a:chExt cx="647065" cy="84455"/>
          </a:xfrm>
        </p:grpSpPr>
        <p:sp>
          <p:nvSpPr>
            <p:cNvPr id="1142" name="object 1142"/>
            <p:cNvSpPr/>
            <p:nvPr/>
          </p:nvSpPr>
          <p:spPr>
            <a:xfrm>
              <a:off x="7962010" y="6187002"/>
              <a:ext cx="647065" cy="53975"/>
            </a:xfrm>
            <a:custGeom>
              <a:avLst/>
              <a:gdLst/>
              <a:ahLst/>
              <a:cxnLst/>
              <a:rect l="l" t="t" r="r" b="b"/>
              <a:pathLst>
                <a:path w="647065" h="53975">
                  <a:moveTo>
                    <a:pt x="0" y="53752"/>
                  </a:moveTo>
                  <a:lnTo>
                    <a:pt x="614807" y="53752"/>
                  </a:lnTo>
                </a:path>
                <a:path w="647065" h="53975">
                  <a:moveTo>
                    <a:pt x="0" y="26885"/>
                  </a:moveTo>
                  <a:lnTo>
                    <a:pt x="629920" y="26885"/>
                  </a:lnTo>
                </a:path>
                <a:path w="647065" h="53975">
                  <a:moveTo>
                    <a:pt x="0" y="0"/>
                  </a:moveTo>
                  <a:lnTo>
                    <a:pt x="64700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8280145" y="6187002"/>
              <a:ext cx="13970" cy="80645"/>
            </a:xfrm>
            <a:custGeom>
              <a:avLst/>
              <a:gdLst/>
              <a:ahLst/>
              <a:cxnLst/>
              <a:rect l="l" t="t" r="r" b="b"/>
              <a:pathLst>
                <a:path w="13970" h="80645">
                  <a:moveTo>
                    <a:pt x="6667" y="80638"/>
                  </a:moveTo>
                  <a:lnTo>
                    <a:pt x="6667" y="0"/>
                  </a:lnTo>
                </a:path>
                <a:path w="13970" h="80645">
                  <a:moveTo>
                    <a:pt x="6667" y="0"/>
                  </a:moveTo>
                  <a:lnTo>
                    <a:pt x="13398" y="11633"/>
                  </a:lnTo>
                </a:path>
                <a:path w="13970" h="80645">
                  <a:moveTo>
                    <a:pt x="6667" y="0"/>
                  </a:moveTo>
                  <a:lnTo>
                    <a:pt x="0" y="116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4" name="object 1144"/>
          <p:cNvSpPr/>
          <p:nvPr/>
        </p:nvSpPr>
        <p:spPr>
          <a:xfrm>
            <a:off x="11608498" y="6809079"/>
            <a:ext cx="584200" cy="365125"/>
          </a:xfrm>
          <a:custGeom>
            <a:avLst/>
            <a:gdLst/>
            <a:ahLst/>
            <a:cxnLst/>
            <a:rect l="l" t="t" r="r" b="b"/>
            <a:pathLst>
              <a:path w="584200" h="365125">
                <a:moveTo>
                  <a:pt x="439483" y="348157"/>
                </a:moveTo>
                <a:lnTo>
                  <a:pt x="0" y="0"/>
                </a:lnTo>
              </a:path>
              <a:path w="584200" h="365125">
                <a:moveTo>
                  <a:pt x="439483" y="348157"/>
                </a:moveTo>
                <a:lnTo>
                  <a:pt x="583819" y="3650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10929111" y="3687318"/>
            <a:ext cx="1533525" cy="194310"/>
          </a:xfrm>
          <a:custGeom>
            <a:avLst/>
            <a:gdLst/>
            <a:ahLst/>
            <a:cxnLst/>
            <a:rect l="l" t="t" r="r" b="b"/>
            <a:pathLst>
              <a:path w="1533525" h="194310">
                <a:moveTo>
                  <a:pt x="1533144" y="1937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12029376" y="3881056"/>
            <a:ext cx="433070" cy="3261995"/>
          </a:xfrm>
          <a:custGeom>
            <a:avLst/>
            <a:gdLst/>
            <a:ahLst/>
            <a:cxnLst/>
            <a:rect l="l" t="t" r="r" b="b"/>
            <a:pathLst>
              <a:path w="433070" h="3261995">
                <a:moveTo>
                  <a:pt x="0" y="3261423"/>
                </a:moveTo>
                <a:lnTo>
                  <a:pt x="239649" y="1527200"/>
                </a:lnTo>
              </a:path>
              <a:path w="433070" h="3261995">
                <a:moveTo>
                  <a:pt x="239649" y="1527200"/>
                </a:moveTo>
                <a:lnTo>
                  <a:pt x="4328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47" name="object 1147"/>
          <p:cNvGrpSpPr/>
          <p:nvPr/>
        </p:nvGrpSpPr>
        <p:grpSpPr>
          <a:xfrm>
            <a:off x="10147987" y="4144380"/>
            <a:ext cx="303530" cy="303530"/>
            <a:chOff x="10147987" y="4144380"/>
            <a:chExt cx="303530" cy="303530"/>
          </a:xfrm>
        </p:grpSpPr>
        <p:sp>
          <p:nvSpPr>
            <p:cNvPr id="1148" name="object 1148"/>
            <p:cNvSpPr/>
            <p:nvPr/>
          </p:nvSpPr>
          <p:spPr>
            <a:xfrm>
              <a:off x="10148887" y="4145280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301688" y="150812"/>
                  </a:moveTo>
                  <a:lnTo>
                    <a:pt x="294001" y="103136"/>
                  </a:lnTo>
                  <a:lnTo>
                    <a:pt x="272596" y="61735"/>
                  </a:lnTo>
                  <a:lnTo>
                    <a:pt x="239952" y="29092"/>
                  </a:lnTo>
                  <a:lnTo>
                    <a:pt x="198552" y="7686"/>
                  </a:lnTo>
                  <a:lnTo>
                    <a:pt x="150875" y="0"/>
                  </a:lnTo>
                  <a:lnTo>
                    <a:pt x="103193" y="7686"/>
                  </a:lnTo>
                  <a:lnTo>
                    <a:pt x="61776" y="29092"/>
                  </a:lnTo>
                  <a:lnTo>
                    <a:pt x="29114" y="61735"/>
                  </a:lnTo>
                  <a:lnTo>
                    <a:pt x="7693" y="103136"/>
                  </a:lnTo>
                  <a:lnTo>
                    <a:pt x="0" y="150812"/>
                  </a:lnTo>
                  <a:lnTo>
                    <a:pt x="7693" y="198495"/>
                  </a:lnTo>
                  <a:lnTo>
                    <a:pt x="29114" y="239907"/>
                  </a:lnTo>
                  <a:lnTo>
                    <a:pt x="61776" y="272563"/>
                  </a:lnTo>
                  <a:lnTo>
                    <a:pt x="103193" y="293978"/>
                  </a:lnTo>
                  <a:lnTo>
                    <a:pt x="150875" y="301669"/>
                  </a:lnTo>
                  <a:lnTo>
                    <a:pt x="198552" y="293978"/>
                  </a:lnTo>
                  <a:lnTo>
                    <a:pt x="239952" y="272563"/>
                  </a:lnTo>
                  <a:lnTo>
                    <a:pt x="272596" y="239907"/>
                  </a:lnTo>
                  <a:lnTo>
                    <a:pt x="294001" y="198495"/>
                  </a:lnTo>
                  <a:lnTo>
                    <a:pt x="301688" y="1508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49" name="object 1149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10181642" y="4177971"/>
              <a:ext cx="236242" cy="236242"/>
            </a:xfrm>
            <a:prstGeom prst="rect">
              <a:avLst/>
            </a:prstGeom>
          </p:spPr>
        </p:pic>
      </p:grpSp>
      <p:grpSp>
        <p:nvGrpSpPr>
          <p:cNvPr id="1150" name="object 1150"/>
          <p:cNvGrpSpPr/>
          <p:nvPr/>
        </p:nvGrpSpPr>
        <p:grpSpPr>
          <a:xfrm>
            <a:off x="6446127" y="2866569"/>
            <a:ext cx="303530" cy="303530"/>
            <a:chOff x="6446127" y="2866569"/>
            <a:chExt cx="303530" cy="303530"/>
          </a:xfrm>
        </p:grpSpPr>
        <p:sp>
          <p:nvSpPr>
            <p:cNvPr id="1151" name="object 1151"/>
            <p:cNvSpPr/>
            <p:nvPr/>
          </p:nvSpPr>
          <p:spPr>
            <a:xfrm>
              <a:off x="6447027" y="2867469"/>
              <a:ext cx="302260" cy="301625"/>
            </a:xfrm>
            <a:custGeom>
              <a:avLst/>
              <a:gdLst/>
              <a:ahLst/>
              <a:cxnLst/>
              <a:rect l="l" t="t" r="r" b="b"/>
              <a:pathLst>
                <a:path w="302259" h="301625">
                  <a:moveTo>
                    <a:pt x="301688" y="150812"/>
                  </a:moveTo>
                  <a:lnTo>
                    <a:pt x="293995" y="103136"/>
                  </a:lnTo>
                  <a:lnTo>
                    <a:pt x="272574" y="61735"/>
                  </a:lnTo>
                  <a:lnTo>
                    <a:pt x="239911" y="29092"/>
                  </a:lnTo>
                  <a:lnTo>
                    <a:pt x="198495" y="7686"/>
                  </a:lnTo>
                  <a:lnTo>
                    <a:pt x="150812" y="0"/>
                  </a:lnTo>
                  <a:lnTo>
                    <a:pt x="103136" y="7686"/>
                  </a:lnTo>
                  <a:lnTo>
                    <a:pt x="61735" y="29092"/>
                  </a:lnTo>
                  <a:lnTo>
                    <a:pt x="29092" y="61735"/>
                  </a:lnTo>
                  <a:lnTo>
                    <a:pt x="7686" y="103136"/>
                  </a:lnTo>
                  <a:lnTo>
                    <a:pt x="0" y="150812"/>
                  </a:lnTo>
                  <a:lnTo>
                    <a:pt x="7686" y="198488"/>
                  </a:lnTo>
                  <a:lnTo>
                    <a:pt x="29092" y="239889"/>
                  </a:lnTo>
                  <a:lnTo>
                    <a:pt x="61735" y="272532"/>
                  </a:lnTo>
                  <a:lnTo>
                    <a:pt x="103136" y="293938"/>
                  </a:lnTo>
                  <a:lnTo>
                    <a:pt x="150812" y="301625"/>
                  </a:lnTo>
                  <a:lnTo>
                    <a:pt x="198495" y="293938"/>
                  </a:lnTo>
                  <a:lnTo>
                    <a:pt x="239911" y="272532"/>
                  </a:lnTo>
                  <a:lnTo>
                    <a:pt x="272574" y="239889"/>
                  </a:lnTo>
                  <a:lnTo>
                    <a:pt x="293995" y="198488"/>
                  </a:lnTo>
                  <a:lnTo>
                    <a:pt x="301688" y="15081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2" name="object 1152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6479719" y="2900161"/>
              <a:ext cx="236242" cy="236242"/>
            </a:xfrm>
            <a:prstGeom prst="rect">
              <a:avLst/>
            </a:prstGeom>
          </p:spPr>
        </p:pic>
      </p:grpSp>
      <p:grpSp>
        <p:nvGrpSpPr>
          <p:cNvPr id="1153" name="object 1153"/>
          <p:cNvGrpSpPr/>
          <p:nvPr/>
        </p:nvGrpSpPr>
        <p:grpSpPr>
          <a:xfrm>
            <a:off x="9320900" y="5359979"/>
            <a:ext cx="303530" cy="303530"/>
            <a:chOff x="9320900" y="5359979"/>
            <a:chExt cx="303530" cy="303530"/>
          </a:xfrm>
        </p:grpSpPr>
        <p:sp>
          <p:nvSpPr>
            <p:cNvPr id="1154" name="object 1154"/>
            <p:cNvSpPr/>
            <p:nvPr/>
          </p:nvSpPr>
          <p:spPr>
            <a:xfrm>
              <a:off x="9321800" y="5360879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301688" y="150787"/>
                  </a:moveTo>
                  <a:lnTo>
                    <a:pt x="294001" y="103120"/>
                  </a:lnTo>
                  <a:lnTo>
                    <a:pt x="272596" y="61727"/>
                  </a:lnTo>
                  <a:lnTo>
                    <a:pt x="239952" y="29088"/>
                  </a:lnTo>
                  <a:lnTo>
                    <a:pt x="198552" y="7685"/>
                  </a:lnTo>
                  <a:lnTo>
                    <a:pt x="150875" y="0"/>
                  </a:lnTo>
                  <a:lnTo>
                    <a:pt x="103193" y="7685"/>
                  </a:lnTo>
                  <a:lnTo>
                    <a:pt x="61776" y="29088"/>
                  </a:lnTo>
                  <a:lnTo>
                    <a:pt x="29114" y="61727"/>
                  </a:lnTo>
                  <a:lnTo>
                    <a:pt x="7693" y="103120"/>
                  </a:lnTo>
                  <a:lnTo>
                    <a:pt x="0" y="150787"/>
                  </a:lnTo>
                  <a:lnTo>
                    <a:pt x="7693" y="198471"/>
                  </a:lnTo>
                  <a:lnTo>
                    <a:pt x="29114" y="239884"/>
                  </a:lnTo>
                  <a:lnTo>
                    <a:pt x="61776" y="272542"/>
                  </a:lnTo>
                  <a:lnTo>
                    <a:pt x="103193" y="293959"/>
                  </a:lnTo>
                  <a:lnTo>
                    <a:pt x="150875" y="301650"/>
                  </a:lnTo>
                  <a:lnTo>
                    <a:pt x="198552" y="293959"/>
                  </a:lnTo>
                  <a:lnTo>
                    <a:pt x="239952" y="272542"/>
                  </a:lnTo>
                  <a:lnTo>
                    <a:pt x="272596" y="239884"/>
                  </a:lnTo>
                  <a:lnTo>
                    <a:pt x="294001" y="198471"/>
                  </a:lnTo>
                  <a:lnTo>
                    <a:pt x="301688" y="15078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5" name="object 1155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9354555" y="5393564"/>
              <a:ext cx="236178" cy="236229"/>
            </a:xfrm>
            <a:prstGeom prst="rect">
              <a:avLst/>
            </a:prstGeom>
          </p:spPr>
        </p:pic>
      </p:grpSp>
      <p:grpSp>
        <p:nvGrpSpPr>
          <p:cNvPr id="1156" name="object 1156"/>
          <p:cNvGrpSpPr/>
          <p:nvPr/>
        </p:nvGrpSpPr>
        <p:grpSpPr>
          <a:xfrm>
            <a:off x="8563344" y="5186275"/>
            <a:ext cx="618490" cy="617220"/>
            <a:chOff x="8563344" y="5186275"/>
            <a:chExt cx="618490" cy="617220"/>
          </a:xfrm>
        </p:grpSpPr>
        <p:sp>
          <p:nvSpPr>
            <p:cNvPr id="1157" name="object 1157"/>
            <p:cNvSpPr/>
            <p:nvPr/>
          </p:nvSpPr>
          <p:spPr>
            <a:xfrm>
              <a:off x="8603678" y="5226069"/>
              <a:ext cx="537845" cy="537845"/>
            </a:xfrm>
            <a:custGeom>
              <a:avLst/>
              <a:gdLst/>
              <a:ahLst/>
              <a:cxnLst/>
              <a:rect l="l" t="t" r="r" b="b"/>
              <a:pathLst>
                <a:path w="537845" h="537845">
                  <a:moveTo>
                    <a:pt x="537590" y="268808"/>
                  </a:moveTo>
                  <a:lnTo>
                    <a:pt x="533260" y="220483"/>
                  </a:lnTo>
                  <a:lnTo>
                    <a:pt x="520776" y="175002"/>
                  </a:lnTo>
                  <a:lnTo>
                    <a:pt x="500897" y="133125"/>
                  </a:lnTo>
                  <a:lnTo>
                    <a:pt x="474382" y="95608"/>
                  </a:lnTo>
                  <a:lnTo>
                    <a:pt x="441992" y="63212"/>
                  </a:lnTo>
                  <a:lnTo>
                    <a:pt x="404485" y="36695"/>
                  </a:lnTo>
                  <a:lnTo>
                    <a:pt x="362621" y="16814"/>
                  </a:lnTo>
                  <a:lnTo>
                    <a:pt x="317159" y="4330"/>
                  </a:lnTo>
                  <a:lnTo>
                    <a:pt x="268858" y="0"/>
                  </a:lnTo>
                  <a:lnTo>
                    <a:pt x="220520" y="4330"/>
                  </a:lnTo>
                  <a:lnTo>
                    <a:pt x="175029" y="16814"/>
                  </a:lnTo>
                  <a:lnTo>
                    <a:pt x="133143" y="36695"/>
                  </a:lnTo>
                  <a:lnTo>
                    <a:pt x="95620" y="63212"/>
                  </a:lnTo>
                  <a:lnTo>
                    <a:pt x="63219" y="95608"/>
                  </a:lnTo>
                  <a:lnTo>
                    <a:pt x="36698" y="133125"/>
                  </a:lnTo>
                  <a:lnTo>
                    <a:pt x="16815" y="175002"/>
                  </a:lnTo>
                  <a:lnTo>
                    <a:pt x="4330" y="220483"/>
                  </a:lnTo>
                  <a:lnTo>
                    <a:pt x="0" y="268808"/>
                  </a:lnTo>
                  <a:lnTo>
                    <a:pt x="4330" y="317117"/>
                  </a:lnTo>
                  <a:lnTo>
                    <a:pt x="16815" y="362586"/>
                  </a:lnTo>
                  <a:lnTo>
                    <a:pt x="36698" y="404455"/>
                  </a:lnTo>
                  <a:lnTo>
                    <a:pt x="63219" y="441965"/>
                  </a:lnTo>
                  <a:lnTo>
                    <a:pt x="95620" y="474357"/>
                  </a:lnTo>
                  <a:lnTo>
                    <a:pt x="133143" y="500872"/>
                  </a:lnTo>
                  <a:lnTo>
                    <a:pt x="175029" y="520751"/>
                  </a:lnTo>
                  <a:lnTo>
                    <a:pt x="220520" y="533235"/>
                  </a:lnTo>
                  <a:lnTo>
                    <a:pt x="268858" y="537565"/>
                  </a:lnTo>
                  <a:lnTo>
                    <a:pt x="317159" y="533235"/>
                  </a:lnTo>
                  <a:lnTo>
                    <a:pt x="362621" y="520751"/>
                  </a:lnTo>
                  <a:lnTo>
                    <a:pt x="404485" y="500872"/>
                  </a:lnTo>
                  <a:lnTo>
                    <a:pt x="441992" y="474357"/>
                  </a:lnTo>
                  <a:lnTo>
                    <a:pt x="474382" y="441965"/>
                  </a:lnTo>
                  <a:lnTo>
                    <a:pt x="500897" y="404455"/>
                  </a:lnTo>
                  <a:lnTo>
                    <a:pt x="520776" y="362586"/>
                  </a:lnTo>
                  <a:lnTo>
                    <a:pt x="533260" y="317117"/>
                  </a:lnTo>
                  <a:lnTo>
                    <a:pt x="537590" y="2688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8564244" y="5187175"/>
              <a:ext cx="616585" cy="615950"/>
            </a:xfrm>
            <a:custGeom>
              <a:avLst/>
              <a:gdLst/>
              <a:ahLst/>
              <a:cxnLst/>
              <a:rect l="l" t="t" r="r" b="b"/>
              <a:pathLst>
                <a:path w="616584" h="615950">
                  <a:moveTo>
                    <a:pt x="616521" y="307701"/>
                  </a:moveTo>
                  <a:lnTo>
                    <a:pt x="616013" y="302717"/>
                  </a:lnTo>
                </a:path>
                <a:path w="616584" h="615950">
                  <a:moveTo>
                    <a:pt x="614552" y="288499"/>
                  </a:moveTo>
                  <a:lnTo>
                    <a:pt x="614108" y="283489"/>
                  </a:lnTo>
                </a:path>
                <a:path w="616584" h="615950">
                  <a:moveTo>
                    <a:pt x="612711" y="269278"/>
                  </a:moveTo>
                  <a:lnTo>
                    <a:pt x="610552" y="247548"/>
                  </a:lnTo>
                </a:path>
                <a:path w="616584" h="615950">
                  <a:moveTo>
                    <a:pt x="610552" y="247548"/>
                  </a:moveTo>
                  <a:lnTo>
                    <a:pt x="604710" y="228250"/>
                  </a:lnTo>
                </a:path>
                <a:path w="616584" h="615950">
                  <a:moveTo>
                    <a:pt x="600519" y="214610"/>
                  </a:moveTo>
                  <a:lnTo>
                    <a:pt x="599122" y="209772"/>
                  </a:lnTo>
                </a:path>
                <a:path w="616584" h="615950">
                  <a:moveTo>
                    <a:pt x="594931" y="196100"/>
                  </a:moveTo>
                  <a:lnTo>
                    <a:pt x="593026" y="189731"/>
                  </a:lnTo>
                </a:path>
                <a:path w="616584" h="615950">
                  <a:moveTo>
                    <a:pt x="593026" y="189731"/>
                  </a:moveTo>
                  <a:lnTo>
                    <a:pt x="576326" y="158546"/>
                  </a:lnTo>
                </a:path>
                <a:path w="616584" h="615950">
                  <a:moveTo>
                    <a:pt x="569595" y="145973"/>
                  </a:moveTo>
                  <a:lnTo>
                    <a:pt x="567245" y="141509"/>
                  </a:lnTo>
                </a:path>
                <a:path w="616584" h="615950">
                  <a:moveTo>
                    <a:pt x="559117" y="129851"/>
                  </a:moveTo>
                  <a:lnTo>
                    <a:pt x="532447" y="97383"/>
                  </a:lnTo>
                </a:path>
                <a:path w="616584" h="615950">
                  <a:moveTo>
                    <a:pt x="522858" y="86937"/>
                  </a:moveTo>
                  <a:lnTo>
                    <a:pt x="518922" y="83762"/>
                  </a:lnTo>
                </a:path>
                <a:path w="616584" h="615950">
                  <a:moveTo>
                    <a:pt x="507873" y="74707"/>
                  </a:moveTo>
                  <a:lnTo>
                    <a:pt x="479488" y="51415"/>
                  </a:lnTo>
                </a:path>
                <a:path w="616584" h="615950">
                  <a:moveTo>
                    <a:pt x="479488" y="51415"/>
                  </a:moveTo>
                  <a:lnTo>
                    <a:pt x="474852" y="48914"/>
                  </a:lnTo>
                </a:path>
                <a:path w="616584" h="615950">
                  <a:moveTo>
                    <a:pt x="462279" y="42189"/>
                  </a:moveTo>
                  <a:lnTo>
                    <a:pt x="457771" y="39808"/>
                  </a:lnTo>
                </a:path>
                <a:path w="616584" h="615950">
                  <a:moveTo>
                    <a:pt x="445198" y="33089"/>
                  </a:moveTo>
                  <a:lnTo>
                    <a:pt x="426211" y="22891"/>
                  </a:lnTo>
                </a:path>
                <a:path w="616584" h="615950">
                  <a:moveTo>
                    <a:pt x="426211" y="22891"/>
                  </a:moveTo>
                  <a:lnTo>
                    <a:pt x="406653" y="16986"/>
                  </a:lnTo>
                </a:path>
                <a:path w="616584" h="615950">
                  <a:moveTo>
                    <a:pt x="393001" y="12820"/>
                  </a:moveTo>
                  <a:lnTo>
                    <a:pt x="388111" y="11385"/>
                  </a:lnTo>
                </a:path>
                <a:path w="616584" h="615950">
                  <a:moveTo>
                    <a:pt x="374523" y="7239"/>
                  </a:moveTo>
                  <a:lnTo>
                    <a:pt x="368363" y="5353"/>
                  </a:lnTo>
                </a:path>
                <a:path w="616584" h="615950">
                  <a:moveTo>
                    <a:pt x="368363" y="5353"/>
                  </a:moveTo>
                  <a:lnTo>
                    <a:pt x="332930" y="1885"/>
                  </a:lnTo>
                </a:path>
                <a:path w="616584" h="615950">
                  <a:moveTo>
                    <a:pt x="318706" y="469"/>
                  </a:moveTo>
                  <a:lnTo>
                    <a:pt x="313689" y="0"/>
                  </a:lnTo>
                </a:path>
                <a:path w="616584" h="615950">
                  <a:moveTo>
                    <a:pt x="299529" y="317"/>
                  </a:moveTo>
                  <a:lnTo>
                    <a:pt x="257682" y="4438"/>
                  </a:lnTo>
                </a:path>
                <a:path w="616584" h="615950">
                  <a:moveTo>
                    <a:pt x="243649" y="6718"/>
                  </a:moveTo>
                  <a:lnTo>
                    <a:pt x="238823" y="8185"/>
                  </a:lnTo>
                </a:path>
                <a:path w="616584" h="615950">
                  <a:moveTo>
                    <a:pt x="225171" y="12350"/>
                  </a:moveTo>
                  <a:lnTo>
                    <a:pt x="190309" y="22891"/>
                  </a:lnTo>
                </a:path>
                <a:path w="616584" h="615950">
                  <a:moveTo>
                    <a:pt x="190309" y="22891"/>
                  </a:moveTo>
                  <a:lnTo>
                    <a:pt x="185356" y="25520"/>
                  </a:lnTo>
                </a:path>
                <a:path w="616584" h="615950">
                  <a:moveTo>
                    <a:pt x="172783" y="32245"/>
                  </a:moveTo>
                  <a:lnTo>
                    <a:pt x="168338" y="34626"/>
                  </a:lnTo>
                </a:path>
                <a:path w="616584" h="615950">
                  <a:moveTo>
                    <a:pt x="155765" y="41370"/>
                  </a:moveTo>
                  <a:lnTo>
                    <a:pt x="137032" y="51415"/>
                  </a:lnTo>
                </a:path>
                <a:path w="616584" h="615950">
                  <a:moveTo>
                    <a:pt x="137032" y="51415"/>
                  </a:moveTo>
                  <a:lnTo>
                    <a:pt x="120967" y="64541"/>
                  </a:lnTo>
                </a:path>
                <a:path w="616584" h="615950">
                  <a:moveTo>
                    <a:pt x="109918" y="73590"/>
                  </a:moveTo>
                  <a:lnTo>
                    <a:pt x="106045" y="76790"/>
                  </a:lnTo>
                </a:path>
                <a:path w="616584" h="615950">
                  <a:moveTo>
                    <a:pt x="94996" y="85871"/>
                  </a:moveTo>
                  <a:lnTo>
                    <a:pt x="90297" y="89719"/>
                  </a:lnTo>
                </a:path>
                <a:path w="616584" h="615950">
                  <a:moveTo>
                    <a:pt x="90297" y="89719"/>
                  </a:moveTo>
                  <a:lnTo>
                    <a:pt x="67500" y="117475"/>
                  </a:lnTo>
                </a:path>
                <a:path w="616584" h="615950">
                  <a:moveTo>
                    <a:pt x="58483" y="128511"/>
                  </a:moveTo>
                  <a:lnTo>
                    <a:pt x="55245" y="132403"/>
                  </a:lnTo>
                </a:path>
                <a:path w="616584" h="615950">
                  <a:moveTo>
                    <a:pt x="47688" y="144437"/>
                  </a:moveTo>
                  <a:lnTo>
                    <a:pt x="27876" y="181470"/>
                  </a:lnTo>
                </a:path>
                <a:path w="616584" h="615950">
                  <a:moveTo>
                    <a:pt x="22034" y="194443"/>
                  </a:moveTo>
                  <a:lnTo>
                    <a:pt x="20574" y="199256"/>
                  </a:lnTo>
                </a:path>
                <a:path w="616584" h="615950">
                  <a:moveTo>
                    <a:pt x="16446" y="212947"/>
                  </a:moveTo>
                  <a:lnTo>
                    <a:pt x="5905" y="247548"/>
                  </a:lnTo>
                </a:path>
                <a:path w="616584" h="615950">
                  <a:moveTo>
                    <a:pt x="5905" y="247548"/>
                  </a:moveTo>
                  <a:lnTo>
                    <a:pt x="5333" y="253326"/>
                  </a:lnTo>
                </a:path>
                <a:path w="616584" h="615950">
                  <a:moveTo>
                    <a:pt x="3936" y="267538"/>
                  </a:moveTo>
                  <a:lnTo>
                    <a:pt x="3492" y="272554"/>
                  </a:lnTo>
                </a:path>
                <a:path w="616584" h="615950">
                  <a:moveTo>
                    <a:pt x="2095" y="286766"/>
                  </a:moveTo>
                  <a:lnTo>
                    <a:pt x="0" y="307701"/>
                  </a:lnTo>
                </a:path>
                <a:path w="616584" h="615950">
                  <a:moveTo>
                    <a:pt x="0" y="307701"/>
                  </a:moveTo>
                  <a:lnTo>
                    <a:pt x="2095" y="328561"/>
                  </a:lnTo>
                </a:path>
                <a:path w="616584" h="615950">
                  <a:moveTo>
                    <a:pt x="3492" y="342798"/>
                  </a:moveTo>
                  <a:lnTo>
                    <a:pt x="3936" y="347783"/>
                  </a:lnTo>
                </a:path>
                <a:path w="616584" h="615950">
                  <a:moveTo>
                    <a:pt x="5333" y="362019"/>
                  </a:moveTo>
                  <a:lnTo>
                    <a:pt x="5905" y="367804"/>
                  </a:lnTo>
                </a:path>
                <a:path w="616584" h="615950">
                  <a:moveTo>
                    <a:pt x="5905" y="367804"/>
                  </a:moveTo>
                  <a:lnTo>
                    <a:pt x="16446" y="402456"/>
                  </a:lnTo>
                </a:path>
                <a:path w="616584" h="615950">
                  <a:moveTo>
                    <a:pt x="20574" y="416096"/>
                  </a:moveTo>
                  <a:lnTo>
                    <a:pt x="22034" y="420909"/>
                  </a:lnTo>
                </a:path>
                <a:path w="616584" h="615950">
                  <a:moveTo>
                    <a:pt x="27876" y="433882"/>
                  </a:moveTo>
                  <a:lnTo>
                    <a:pt x="47688" y="470916"/>
                  </a:lnTo>
                </a:path>
                <a:path w="616584" h="615950">
                  <a:moveTo>
                    <a:pt x="55245" y="482942"/>
                  </a:moveTo>
                  <a:lnTo>
                    <a:pt x="58483" y="486841"/>
                  </a:lnTo>
                </a:path>
                <a:path w="616584" h="615950">
                  <a:moveTo>
                    <a:pt x="67500" y="497878"/>
                  </a:moveTo>
                  <a:lnTo>
                    <a:pt x="90297" y="525633"/>
                  </a:lnTo>
                </a:path>
                <a:path w="616584" h="615950">
                  <a:moveTo>
                    <a:pt x="90297" y="525633"/>
                  </a:moveTo>
                  <a:lnTo>
                    <a:pt x="94996" y="529475"/>
                  </a:lnTo>
                </a:path>
                <a:path w="616584" h="615950">
                  <a:moveTo>
                    <a:pt x="106045" y="538556"/>
                  </a:moveTo>
                  <a:lnTo>
                    <a:pt x="109918" y="541756"/>
                  </a:lnTo>
                </a:path>
                <a:path w="616584" h="615950">
                  <a:moveTo>
                    <a:pt x="120967" y="550837"/>
                  </a:moveTo>
                  <a:lnTo>
                    <a:pt x="137032" y="563981"/>
                  </a:lnTo>
                </a:path>
                <a:path w="616584" h="615950">
                  <a:moveTo>
                    <a:pt x="137032" y="563981"/>
                  </a:moveTo>
                  <a:lnTo>
                    <a:pt x="155765" y="573976"/>
                  </a:lnTo>
                </a:path>
                <a:path w="616584" h="615950">
                  <a:moveTo>
                    <a:pt x="168338" y="580726"/>
                  </a:moveTo>
                  <a:lnTo>
                    <a:pt x="172783" y="583082"/>
                  </a:lnTo>
                </a:path>
                <a:path w="616584" h="615950">
                  <a:moveTo>
                    <a:pt x="185356" y="589826"/>
                  </a:moveTo>
                  <a:lnTo>
                    <a:pt x="190309" y="592455"/>
                  </a:lnTo>
                </a:path>
                <a:path w="616584" h="615950">
                  <a:moveTo>
                    <a:pt x="190309" y="592455"/>
                  </a:moveTo>
                  <a:lnTo>
                    <a:pt x="225171" y="603046"/>
                  </a:lnTo>
                </a:path>
                <a:path w="616584" h="615950">
                  <a:moveTo>
                    <a:pt x="238823" y="607167"/>
                  </a:moveTo>
                  <a:lnTo>
                    <a:pt x="243649" y="608653"/>
                  </a:lnTo>
                </a:path>
                <a:path w="616584" h="615950">
                  <a:moveTo>
                    <a:pt x="257682" y="610914"/>
                  </a:moveTo>
                  <a:lnTo>
                    <a:pt x="299529" y="615054"/>
                  </a:lnTo>
                </a:path>
                <a:path w="616584" h="615950">
                  <a:moveTo>
                    <a:pt x="313689" y="615378"/>
                  </a:moveTo>
                  <a:lnTo>
                    <a:pt x="318706" y="614883"/>
                  </a:lnTo>
                </a:path>
                <a:path w="616584" h="615950">
                  <a:moveTo>
                    <a:pt x="332930" y="613467"/>
                  </a:moveTo>
                  <a:lnTo>
                    <a:pt x="368363" y="609993"/>
                  </a:lnTo>
                </a:path>
                <a:path w="616584" h="615950">
                  <a:moveTo>
                    <a:pt x="368363" y="609993"/>
                  </a:moveTo>
                  <a:lnTo>
                    <a:pt x="374523" y="608158"/>
                  </a:lnTo>
                </a:path>
                <a:path w="616584" h="615950">
                  <a:moveTo>
                    <a:pt x="388111" y="603967"/>
                  </a:moveTo>
                  <a:lnTo>
                    <a:pt x="393001" y="602526"/>
                  </a:lnTo>
                </a:path>
                <a:path w="616584" h="615950">
                  <a:moveTo>
                    <a:pt x="406653" y="598385"/>
                  </a:moveTo>
                  <a:lnTo>
                    <a:pt x="426211" y="592455"/>
                  </a:lnTo>
                </a:path>
                <a:path w="616584" h="615950">
                  <a:moveTo>
                    <a:pt x="426211" y="592455"/>
                  </a:moveTo>
                  <a:lnTo>
                    <a:pt x="445198" y="582314"/>
                  </a:lnTo>
                </a:path>
                <a:path w="616584" h="615950">
                  <a:moveTo>
                    <a:pt x="457771" y="575564"/>
                  </a:moveTo>
                  <a:lnTo>
                    <a:pt x="462279" y="573182"/>
                  </a:lnTo>
                </a:path>
                <a:path w="616584" h="615950">
                  <a:moveTo>
                    <a:pt x="474852" y="566464"/>
                  </a:moveTo>
                  <a:lnTo>
                    <a:pt x="479488" y="563981"/>
                  </a:lnTo>
                </a:path>
                <a:path w="616584" h="615950">
                  <a:moveTo>
                    <a:pt x="479488" y="563981"/>
                  </a:moveTo>
                  <a:lnTo>
                    <a:pt x="507873" y="540639"/>
                  </a:lnTo>
                </a:path>
                <a:path w="616584" h="615950">
                  <a:moveTo>
                    <a:pt x="518922" y="531609"/>
                  </a:moveTo>
                  <a:lnTo>
                    <a:pt x="522858" y="528408"/>
                  </a:lnTo>
                </a:path>
                <a:path w="616584" h="615950">
                  <a:moveTo>
                    <a:pt x="532447" y="517969"/>
                  </a:moveTo>
                  <a:lnTo>
                    <a:pt x="559117" y="485501"/>
                  </a:lnTo>
                </a:path>
                <a:path w="616584" h="615950">
                  <a:moveTo>
                    <a:pt x="567245" y="473843"/>
                  </a:moveTo>
                  <a:lnTo>
                    <a:pt x="569595" y="469404"/>
                  </a:lnTo>
                </a:path>
                <a:path w="616584" h="615950">
                  <a:moveTo>
                    <a:pt x="576326" y="456799"/>
                  </a:moveTo>
                  <a:lnTo>
                    <a:pt x="593026" y="425621"/>
                  </a:lnTo>
                </a:path>
                <a:path w="616584" h="615950">
                  <a:moveTo>
                    <a:pt x="593026" y="425621"/>
                  </a:moveTo>
                  <a:lnTo>
                    <a:pt x="594931" y="419246"/>
                  </a:lnTo>
                </a:path>
                <a:path w="616584" h="615950">
                  <a:moveTo>
                    <a:pt x="599122" y="405606"/>
                  </a:moveTo>
                  <a:lnTo>
                    <a:pt x="600519" y="400792"/>
                  </a:lnTo>
                </a:path>
                <a:path w="616584" h="615950">
                  <a:moveTo>
                    <a:pt x="604710" y="387102"/>
                  </a:moveTo>
                  <a:lnTo>
                    <a:pt x="610552" y="367804"/>
                  </a:lnTo>
                </a:path>
                <a:path w="616584" h="615950">
                  <a:moveTo>
                    <a:pt x="610552" y="367804"/>
                  </a:moveTo>
                  <a:lnTo>
                    <a:pt x="612711" y="346075"/>
                  </a:lnTo>
                </a:path>
                <a:path w="616584" h="615950">
                  <a:moveTo>
                    <a:pt x="614108" y="331882"/>
                  </a:moveTo>
                  <a:lnTo>
                    <a:pt x="614552" y="326847"/>
                  </a:lnTo>
                </a:path>
                <a:path w="616584" h="615950">
                  <a:moveTo>
                    <a:pt x="616013" y="312661"/>
                  </a:moveTo>
                  <a:lnTo>
                    <a:pt x="616521" y="30770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59" name="object 1159"/>
          <p:cNvPicPr/>
          <p:nvPr/>
        </p:nvPicPr>
        <p:blipFill>
          <a:blip r:embed="rId162" cstate="print"/>
          <a:stretch>
            <a:fillRect/>
          </a:stretch>
        </p:blipFill>
        <p:spPr>
          <a:xfrm>
            <a:off x="9354555" y="5393564"/>
            <a:ext cx="236178" cy="236229"/>
          </a:xfrm>
          <a:prstGeom prst="rect">
            <a:avLst/>
          </a:prstGeom>
        </p:spPr>
      </p:pic>
      <p:sp>
        <p:nvSpPr>
          <p:cNvPr id="1160" name="object 1160"/>
          <p:cNvSpPr/>
          <p:nvPr/>
        </p:nvSpPr>
        <p:spPr>
          <a:xfrm>
            <a:off x="1318196" y="2334260"/>
            <a:ext cx="474980" cy="404495"/>
          </a:xfrm>
          <a:custGeom>
            <a:avLst/>
            <a:gdLst/>
            <a:ahLst/>
            <a:cxnLst/>
            <a:rect l="l" t="t" r="r" b="b"/>
            <a:pathLst>
              <a:path w="474980" h="404494">
                <a:moveTo>
                  <a:pt x="441102" y="0"/>
                </a:moveTo>
                <a:lnTo>
                  <a:pt x="454235" y="2631"/>
                </a:lnTo>
                <a:lnTo>
                  <a:pt x="464909" y="9810"/>
                </a:lnTo>
                <a:lnTo>
                  <a:pt x="472118" y="20466"/>
                </a:lnTo>
                <a:lnTo>
                  <a:pt x="474783" y="33527"/>
                </a:lnTo>
              </a:path>
              <a:path w="474980" h="404494">
                <a:moveTo>
                  <a:pt x="0" y="404368"/>
                </a:moveTo>
                <a:lnTo>
                  <a:pt x="0" y="404050"/>
                </a:lnTo>
                <a:lnTo>
                  <a:pt x="0" y="403669"/>
                </a:lnTo>
                <a:lnTo>
                  <a:pt x="0" y="403288"/>
                </a:lnTo>
                <a:lnTo>
                  <a:pt x="2702" y="356355"/>
                </a:lnTo>
                <a:lnTo>
                  <a:pt x="10610" y="311006"/>
                </a:lnTo>
                <a:lnTo>
                  <a:pt x="23423" y="267543"/>
                </a:lnTo>
                <a:lnTo>
                  <a:pt x="40841" y="226267"/>
                </a:lnTo>
                <a:lnTo>
                  <a:pt x="62562" y="187480"/>
                </a:lnTo>
                <a:lnTo>
                  <a:pt x="88286" y="151483"/>
                </a:lnTo>
                <a:lnTo>
                  <a:pt x="117713" y="118578"/>
                </a:lnTo>
                <a:lnTo>
                  <a:pt x="150542" y="89066"/>
                </a:lnTo>
                <a:lnTo>
                  <a:pt x="186472" y="63248"/>
                </a:lnTo>
                <a:lnTo>
                  <a:pt x="225204" y="41426"/>
                </a:lnTo>
                <a:lnTo>
                  <a:pt x="266437" y="23901"/>
                </a:lnTo>
                <a:lnTo>
                  <a:pt x="309869" y="10976"/>
                </a:lnTo>
                <a:lnTo>
                  <a:pt x="355201" y="2950"/>
                </a:lnTo>
                <a:lnTo>
                  <a:pt x="402132" y="12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845692" y="1947545"/>
            <a:ext cx="1905" cy="103505"/>
          </a:xfrm>
          <a:custGeom>
            <a:avLst/>
            <a:gdLst/>
            <a:ahLst/>
            <a:cxnLst/>
            <a:rect l="l" t="t" r="r" b="b"/>
            <a:pathLst>
              <a:path w="1905" h="103505">
                <a:moveTo>
                  <a:pt x="1860" y="103187"/>
                </a:moveTo>
                <a:lnTo>
                  <a:pt x="1086" y="77384"/>
                </a:lnTo>
                <a:lnTo>
                  <a:pt x="518" y="51593"/>
                </a:lnTo>
                <a:lnTo>
                  <a:pt x="155" y="25802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12464351" y="1863598"/>
            <a:ext cx="170180" cy="39370"/>
          </a:xfrm>
          <a:custGeom>
            <a:avLst/>
            <a:gdLst/>
            <a:ahLst/>
            <a:cxnLst/>
            <a:rect l="l" t="t" r="r" b="b"/>
            <a:pathLst>
              <a:path w="170179" h="39369">
                <a:moveTo>
                  <a:pt x="170163" y="0"/>
                </a:moveTo>
                <a:lnTo>
                  <a:pt x="139144" y="13620"/>
                </a:lnTo>
                <a:lnTo>
                  <a:pt x="94067" y="27408"/>
                </a:lnTo>
                <a:lnTo>
                  <a:pt x="47532" y="35858"/>
                </a:lnTo>
                <a:lnTo>
                  <a:pt x="0" y="3879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3" name="object 1163"/>
          <p:cNvSpPr/>
          <p:nvPr/>
        </p:nvSpPr>
        <p:spPr>
          <a:xfrm>
            <a:off x="5403748" y="1921319"/>
            <a:ext cx="34290" cy="33655"/>
          </a:xfrm>
          <a:custGeom>
            <a:avLst/>
            <a:gdLst/>
            <a:ahLst/>
            <a:cxnLst/>
            <a:rect l="l" t="t" r="r" b="b"/>
            <a:pathLst>
              <a:path w="34289" h="33655">
                <a:moveTo>
                  <a:pt x="33712" y="33527"/>
                </a:moveTo>
                <a:lnTo>
                  <a:pt x="20563" y="30887"/>
                </a:lnTo>
                <a:lnTo>
                  <a:pt x="9888" y="23693"/>
                </a:lnTo>
                <a:lnTo>
                  <a:pt x="2678" y="13034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4" name="object 1164"/>
          <p:cNvSpPr/>
          <p:nvPr/>
        </p:nvSpPr>
        <p:spPr>
          <a:xfrm>
            <a:off x="5749925" y="1920303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5">
                <a:moveTo>
                  <a:pt x="33508" y="0"/>
                </a:moveTo>
                <a:lnTo>
                  <a:pt x="30875" y="13134"/>
                </a:lnTo>
                <a:lnTo>
                  <a:pt x="23693" y="23812"/>
                </a:lnTo>
                <a:lnTo>
                  <a:pt x="13042" y="31013"/>
                </a:lnTo>
                <a:lnTo>
                  <a:pt x="0" y="3365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5" name="object 1165"/>
          <p:cNvSpPr/>
          <p:nvPr/>
        </p:nvSpPr>
        <p:spPr>
          <a:xfrm>
            <a:off x="8081644" y="1914144"/>
            <a:ext cx="34290" cy="33655"/>
          </a:xfrm>
          <a:custGeom>
            <a:avLst/>
            <a:gdLst/>
            <a:ahLst/>
            <a:cxnLst/>
            <a:rect l="l" t="t" r="r" b="b"/>
            <a:pathLst>
              <a:path w="34290" h="33655">
                <a:moveTo>
                  <a:pt x="33718" y="33464"/>
                </a:moveTo>
                <a:lnTo>
                  <a:pt x="20556" y="30834"/>
                </a:lnTo>
                <a:lnTo>
                  <a:pt x="9890" y="23661"/>
                </a:lnTo>
                <a:lnTo>
                  <a:pt x="2676" y="13024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66" name="object 1166"/>
          <p:cNvPicPr/>
          <p:nvPr/>
        </p:nvPicPr>
        <p:blipFill>
          <a:blip r:embed="rId163" cstate="print"/>
          <a:stretch>
            <a:fillRect/>
          </a:stretch>
        </p:blipFill>
        <p:spPr>
          <a:xfrm>
            <a:off x="4011334" y="2361427"/>
            <a:ext cx="168335" cy="168868"/>
          </a:xfrm>
          <a:prstGeom prst="rect">
            <a:avLst/>
          </a:prstGeom>
        </p:spPr>
      </p:pic>
      <p:pic>
        <p:nvPicPr>
          <p:cNvPr id="1167" name="object 1167"/>
          <p:cNvPicPr/>
          <p:nvPr/>
        </p:nvPicPr>
        <p:blipFill>
          <a:blip r:embed="rId164" cstate="print"/>
          <a:stretch>
            <a:fillRect/>
          </a:stretch>
        </p:blipFill>
        <p:spPr>
          <a:xfrm>
            <a:off x="4110280" y="2630095"/>
            <a:ext cx="69192" cy="68856"/>
          </a:xfrm>
          <a:prstGeom prst="rect">
            <a:avLst/>
          </a:prstGeom>
        </p:spPr>
      </p:pic>
      <p:pic>
        <p:nvPicPr>
          <p:cNvPr id="1168" name="object 1168"/>
          <p:cNvPicPr/>
          <p:nvPr/>
        </p:nvPicPr>
        <p:blipFill>
          <a:blip r:embed="rId165" cstate="print"/>
          <a:stretch>
            <a:fillRect/>
          </a:stretch>
        </p:blipFill>
        <p:spPr>
          <a:xfrm>
            <a:off x="5695519" y="2625396"/>
            <a:ext cx="69198" cy="68792"/>
          </a:xfrm>
          <a:prstGeom prst="rect">
            <a:avLst/>
          </a:prstGeom>
        </p:spPr>
      </p:pic>
      <p:pic>
        <p:nvPicPr>
          <p:cNvPr id="1169" name="object 1169"/>
          <p:cNvPicPr/>
          <p:nvPr/>
        </p:nvPicPr>
        <p:blipFill>
          <a:blip r:embed="rId166" cstate="print"/>
          <a:stretch>
            <a:fillRect/>
          </a:stretch>
        </p:blipFill>
        <p:spPr>
          <a:xfrm>
            <a:off x="8061885" y="5909254"/>
            <a:ext cx="203412" cy="203412"/>
          </a:xfrm>
          <a:prstGeom prst="rect">
            <a:avLst/>
          </a:prstGeom>
        </p:spPr>
      </p:pic>
      <p:pic>
        <p:nvPicPr>
          <p:cNvPr id="1170" name="object 1170"/>
          <p:cNvPicPr/>
          <p:nvPr/>
        </p:nvPicPr>
        <p:blipFill>
          <a:blip r:embed="rId167" cstate="print"/>
          <a:stretch>
            <a:fillRect/>
          </a:stretch>
        </p:blipFill>
        <p:spPr>
          <a:xfrm>
            <a:off x="4191838" y="4486612"/>
            <a:ext cx="175176" cy="91286"/>
          </a:xfrm>
          <a:prstGeom prst="rect">
            <a:avLst/>
          </a:prstGeom>
        </p:spPr>
      </p:pic>
      <p:pic>
        <p:nvPicPr>
          <p:cNvPr id="1171" name="object 1171"/>
          <p:cNvPicPr/>
          <p:nvPr/>
        </p:nvPicPr>
        <p:blipFill>
          <a:blip r:embed="rId168" cstate="print"/>
          <a:stretch>
            <a:fillRect/>
          </a:stretch>
        </p:blipFill>
        <p:spPr>
          <a:xfrm>
            <a:off x="9833248" y="6294870"/>
            <a:ext cx="91210" cy="175157"/>
          </a:xfrm>
          <a:prstGeom prst="rect">
            <a:avLst/>
          </a:prstGeom>
        </p:spPr>
      </p:pic>
      <p:sp>
        <p:nvSpPr>
          <p:cNvPr id="1172" name="object 1172"/>
          <p:cNvSpPr/>
          <p:nvPr/>
        </p:nvSpPr>
        <p:spPr>
          <a:xfrm>
            <a:off x="10529379" y="1863598"/>
            <a:ext cx="146050" cy="44450"/>
          </a:xfrm>
          <a:custGeom>
            <a:avLst/>
            <a:gdLst/>
            <a:ahLst/>
            <a:cxnLst/>
            <a:rect l="l" t="t" r="r" b="b"/>
            <a:pathLst>
              <a:path w="146050" h="44450">
                <a:moveTo>
                  <a:pt x="145584" y="0"/>
                </a:moveTo>
                <a:lnTo>
                  <a:pt x="135349" y="7260"/>
                </a:lnTo>
                <a:lnTo>
                  <a:pt x="93579" y="27190"/>
                </a:lnTo>
                <a:lnTo>
                  <a:pt x="48211" y="39754"/>
                </a:lnTo>
                <a:lnTo>
                  <a:pt x="0" y="441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3" name="object 1173"/>
          <p:cNvSpPr/>
          <p:nvPr/>
        </p:nvSpPr>
        <p:spPr>
          <a:xfrm>
            <a:off x="11360363" y="1863598"/>
            <a:ext cx="143510" cy="41910"/>
          </a:xfrm>
          <a:custGeom>
            <a:avLst/>
            <a:gdLst/>
            <a:ahLst/>
            <a:cxnLst/>
            <a:rect l="l" t="t" r="r" b="b"/>
            <a:pathLst>
              <a:path w="143509" h="41910">
                <a:moveTo>
                  <a:pt x="143360" y="41655"/>
                </a:moveTo>
                <a:lnTo>
                  <a:pt x="143106" y="41655"/>
                </a:lnTo>
                <a:lnTo>
                  <a:pt x="142915" y="41655"/>
                </a:lnTo>
                <a:lnTo>
                  <a:pt x="142661" y="41655"/>
                </a:lnTo>
                <a:lnTo>
                  <a:pt x="94421" y="37339"/>
                </a:lnTo>
                <a:lnTo>
                  <a:pt x="49011" y="24892"/>
                </a:lnTo>
                <a:lnTo>
                  <a:pt x="7187" y="507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4" name="object 1174"/>
          <p:cNvSpPr/>
          <p:nvPr/>
        </p:nvSpPr>
        <p:spPr>
          <a:xfrm>
            <a:off x="12464986" y="1901952"/>
            <a:ext cx="24765" cy="1270"/>
          </a:xfrm>
          <a:custGeom>
            <a:avLst/>
            <a:gdLst/>
            <a:ahLst/>
            <a:cxnLst/>
            <a:rect l="l" t="t" r="r" b="b"/>
            <a:pathLst>
              <a:path w="24765" h="1269">
                <a:moveTo>
                  <a:pt x="24574" y="0"/>
                </a:moveTo>
                <a:lnTo>
                  <a:pt x="16382" y="507"/>
                </a:lnTo>
                <a:lnTo>
                  <a:pt x="8191" y="825"/>
                </a:lnTo>
                <a:lnTo>
                  <a:pt x="0" y="8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5" name="object 1175"/>
          <p:cNvSpPr/>
          <p:nvPr/>
        </p:nvSpPr>
        <p:spPr>
          <a:xfrm>
            <a:off x="1385944" y="1863598"/>
            <a:ext cx="267335" cy="100965"/>
          </a:xfrm>
          <a:custGeom>
            <a:avLst/>
            <a:gdLst/>
            <a:ahLst/>
            <a:cxnLst/>
            <a:rect l="l" t="t" r="r" b="b"/>
            <a:pathLst>
              <a:path w="267335" h="100964">
                <a:moveTo>
                  <a:pt x="266814" y="100774"/>
                </a:moveTo>
                <a:lnTo>
                  <a:pt x="266471" y="100774"/>
                </a:lnTo>
                <a:lnTo>
                  <a:pt x="266122" y="100774"/>
                </a:lnTo>
                <a:lnTo>
                  <a:pt x="265773" y="100774"/>
                </a:lnTo>
                <a:lnTo>
                  <a:pt x="218834" y="98071"/>
                </a:lnTo>
                <a:lnTo>
                  <a:pt x="173481" y="90161"/>
                </a:lnTo>
                <a:lnTo>
                  <a:pt x="130013" y="77345"/>
                </a:lnTo>
                <a:lnTo>
                  <a:pt x="88733" y="59924"/>
                </a:lnTo>
                <a:lnTo>
                  <a:pt x="49942" y="38199"/>
                </a:lnTo>
                <a:lnTo>
                  <a:pt x="13942" y="1247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6" name="object 1176"/>
          <p:cNvSpPr/>
          <p:nvPr/>
        </p:nvSpPr>
        <p:spPr>
          <a:xfrm>
            <a:off x="1318767" y="2333688"/>
            <a:ext cx="474980" cy="404495"/>
          </a:xfrm>
          <a:custGeom>
            <a:avLst/>
            <a:gdLst/>
            <a:ahLst/>
            <a:cxnLst/>
            <a:rect l="l" t="t" r="r" b="b"/>
            <a:pathLst>
              <a:path w="474980" h="404494">
                <a:moveTo>
                  <a:pt x="0" y="404304"/>
                </a:moveTo>
                <a:lnTo>
                  <a:pt x="0" y="403986"/>
                </a:lnTo>
                <a:lnTo>
                  <a:pt x="0" y="403605"/>
                </a:lnTo>
                <a:lnTo>
                  <a:pt x="0" y="403288"/>
                </a:lnTo>
                <a:lnTo>
                  <a:pt x="2703" y="356342"/>
                </a:lnTo>
                <a:lnTo>
                  <a:pt x="10612" y="310982"/>
                </a:lnTo>
                <a:lnTo>
                  <a:pt x="23426" y="267510"/>
                </a:lnTo>
                <a:lnTo>
                  <a:pt x="40846" y="226227"/>
                </a:lnTo>
                <a:lnTo>
                  <a:pt x="62569" y="187433"/>
                </a:lnTo>
                <a:lnTo>
                  <a:pt x="88296" y="151431"/>
                </a:lnTo>
                <a:lnTo>
                  <a:pt x="117725" y="118522"/>
                </a:lnTo>
                <a:lnTo>
                  <a:pt x="150557" y="89007"/>
                </a:lnTo>
                <a:lnTo>
                  <a:pt x="186490" y="63187"/>
                </a:lnTo>
                <a:lnTo>
                  <a:pt x="225225" y="41364"/>
                </a:lnTo>
                <a:lnTo>
                  <a:pt x="266459" y="23839"/>
                </a:lnTo>
                <a:lnTo>
                  <a:pt x="309893" y="10912"/>
                </a:lnTo>
                <a:lnTo>
                  <a:pt x="355226" y="2887"/>
                </a:lnTo>
                <a:lnTo>
                  <a:pt x="402158" y="63"/>
                </a:lnTo>
              </a:path>
              <a:path w="474980" h="404494">
                <a:moveTo>
                  <a:pt x="441121" y="0"/>
                </a:moveTo>
                <a:lnTo>
                  <a:pt x="454270" y="2630"/>
                </a:lnTo>
                <a:lnTo>
                  <a:pt x="464935" y="9802"/>
                </a:lnTo>
                <a:lnTo>
                  <a:pt x="472141" y="20440"/>
                </a:lnTo>
                <a:lnTo>
                  <a:pt x="474808" y="33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7" name="object 1177"/>
          <p:cNvSpPr/>
          <p:nvPr/>
        </p:nvSpPr>
        <p:spPr>
          <a:xfrm>
            <a:off x="1758950" y="1930590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5" h="33655">
                <a:moveTo>
                  <a:pt x="33508" y="0"/>
                </a:moveTo>
                <a:lnTo>
                  <a:pt x="30864" y="13024"/>
                </a:lnTo>
                <a:lnTo>
                  <a:pt x="23687" y="23661"/>
                </a:lnTo>
                <a:lnTo>
                  <a:pt x="13049" y="30834"/>
                </a:lnTo>
                <a:lnTo>
                  <a:pt x="25" y="334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12304648" y="2339975"/>
            <a:ext cx="404495" cy="454659"/>
          </a:xfrm>
          <a:custGeom>
            <a:avLst/>
            <a:gdLst/>
            <a:ahLst/>
            <a:cxnLst/>
            <a:rect l="l" t="t" r="r" b="b"/>
            <a:pathLst>
              <a:path w="404495" h="454660">
                <a:moveTo>
                  <a:pt x="0" y="0"/>
                </a:moveTo>
                <a:lnTo>
                  <a:pt x="380" y="0"/>
                </a:lnTo>
                <a:lnTo>
                  <a:pt x="698" y="0"/>
                </a:lnTo>
                <a:lnTo>
                  <a:pt x="1016" y="0"/>
                </a:lnTo>
                <a:lnTo>
                  <a:pt x="48040" y="2712"/>
                </a:lnTo>
                <a:lnTo>
                  <a:pt x="93471" y="10649"/>
                </a:lnTo>
                <a:lnTo>
                  <a:pt x="137006" y="23507"/>
                </a:lnTo>
                <a:lnTo>
                  <a:pt x="178343" y="40984"/>
                </a:lnTo>
                <a:lnTo>
                  <a:pt x="217179" y="62777"/>
                </a:lnTo>
                <a:lnTo>
                  <a:pt x="253212" y="88584"/>
                </a:lnTo>
                <a:lnTo>
                  <a:pt x="286138" y="118102"/>
                </a:lnTo>
                <a:lnTo>
                  <a:pt x="315656" y="151028"/>
                </a:lnTo>
                <a:lnTo>
                  <a:pt x="341463" y="187061"/>
                </a:lnTo>
                <a:lnTo>
                  <a:pt x="363256" y="225897"/>
                </a:lnTo>
                <a:lnTo>
                  <a:pt x="380733" y="267234"/>
                </a:lnTo>
                <a:lnTo>
                  <a:pt x="393591" y="310769"/>
                </a:lnTo>
                <a:lnTo>
                  <a:pt x="401528" y="356200"/>
                </a:lnTo>
                <a:lnTo>
                  <a:pt x="404241" y="403225"/>
                </a:lnTo>
                <a:lnTo>
                  <a:pt x="404038" y="415976"/>
                </a:lnTo>
                <a:lnTo>
                  <a:pt x="403431" y="428704"/>
                </a:lnTo>
                <a:lnTo>
                  <a:pt x="402419" y="441408"/>
                </a:lnTo>
                <a:lnTo>
                  <a:pt x="401002" y="4540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9" name="object 1179"/>
          <p:cNvSpPr/>
          <p:nvPr/>
        </p:nvSpPr>
        <p:spPr>
          <a:xfrm>
            <a:off x="8459533" y="1913064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5">
                <a:moveTo>
                  <a:pt x="33464" y="0"/>
                </a:moveTo>
                <a:lnTo>
                  <a:pt x="30834" y="13134"/>
                </a:lnTo>
                <a:lnTo>
                  <a:pt x="23661" y="23812"/>
                </a:lnTo>
                <a:lnTo>
                  <a:pt x="13024" y="31013"/>
                </a:lnTo>
                <a:lnTo>
                  <a:pt x="0" y="336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0" name="object 1180"/>
          <p:cNvSpPr/>
          <p:nvPr/>
        </p:nvSpPr>
        <p:spPr>
          <a:xfrm>
            <a:off x="8753475" y="5198586"/>
            <a:ext cx="238125" cy="24130"/>
          </a:xfrm>
          <a:custGeom>
            <a:avLst/>
            <a:gdLst/>
            <a:ahLst/>
            <a:cxnLst/>
            <a:rect l="l" t="t" r="r" b="b"/>
            <a:pathLst>
              <a:path w="238125" h="24129">
                <a:moveTo>
                  <a:pt x="238061" y="23831"/>
                </a:moveTo>
                <a:lnTo>
                  <a:pt x="200596" y="11061"/>
                </a:lnTo>
              </a:path>
              <a:path w="238125" h="24129">
                <a:moveTo>
                  <a:pt x="186880" y="7188"/>
                </a:moveTo>
                <a:lnTo>
                  <a:pt x="181927" y="6369"/>
                </a:lnTo>
              </a:path>
              <a:path w="238125" h="24129">
                <a:moveTo>
                  <a:pt x="167830" y="4038"/>
                </a:moveTo>
                <a:lnTo>
                  <a:pt x="143446" y="0"/>
                </a:lnTo>
              </a:path>
              <a:path w="238125" h="24129">
                <a:moveTo>
                  <a:pt x="143446" y="0"/>
                </a:moveTo>
                <a:lnTo>
                  <a:pt x="126174" y="0"/>
                </a:lnTo>
              </a:path>
              <a:path w="238125" h="24129">
                <a:moveTo>
                  <a:pt x="111886" y="0"/>
                </a:moveTo>
                <a:lnTo>
                  <a:pt x="106806" y="0"/>
                </a:lnTo>
              </a:path>
              <a:path w="238125" h="24129">
                <a:moveTo>
                  <a:pt x="92582" y="317"/>
                </a:moveTo>
                <a:lnTo>
                  <a:pt x="51180" y="7188"/>
                </a:lnTo>
              </a:path>
              <a:path w="238125" h="24129">
                <a:moveTo>
                  <a:pt x="37465" y="11061"/>
                </a:moveTo>
                <a:lnTo>
                  <a:pt x="32639" y="12674"/>
                </a:lnTo>
              </a:path>
              <a:path w="238125" h="24129">
                <a:moveTo>
                  <a:pt x="19176" y="17284"/>
                </a:moveTo>
                <a:lnTo>
                  <a:pt x="0" y="23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81" name="object 1181"/>
          <p:cNvPicPr/>
          <p:nvPr/>
        </p:nvPicPr>
        <p:blipFill>
          <a:blip r:embed="rId169" cstate="print"/>
          <a:stretch>
            <a:fillRect/>
          </a:stretch>
        </p:blipFill>
        <p:spPr>
          <a:xfrm>
            <a:off x="12100739" y="2385112"/>
            <a:ext cx="187791" cy="187474"/>
          </a:xfrm>
          <a:prstGeom prst="rect">
            <a:avLst/>
          </a:prstGeom>
        </p:spPr>
      </p:pic>
      <p:pic>
        <p:nvPicPr>
          <p:cNvPr id="1182" name="object 1182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12011077" y="2694611"/>
            <a:ext cx="68983" cy="69046"/>
          </a:xfrm>
          <a:prstGeom prst="rect">
            <a:avLst/>
          </a:prstGeom>
        </p:spPr>
      </p:pic>
      <p:pic>
        <p:nvPicPr>
          <p:cNvPr id="1183" name="object 1183"/>
          <p:cNvPicPr/>
          <p:nvPr/>
        </p:nvPicPr>
        <p:blipFill>
          <a:blip r:embed="rId171" cstate="print"/>
          <a:stretch>
            <a:fillRect/>
          </a:stretch>
        </p:blipFill>
        <p:spPr>
          <a:xfrm>
            <a:off x="11611344" y="2685912"/>
            <a:ext cx="68919" cy="68983"/>
          </a:xfrm>
          <a:prstGeom prst="rect">
            <a:avLst/>
          </a:prstGeom>
        </p:spPr>
      </p:pic>
      <p:pic>
        <p:nvPicPr>
          <p:cNvPr id="1184" name="object 1184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11869408" y="3570403"/>
            <a:ext cx="68983" cy="68983"/>
          </a:xfrm>
          <a:prstGeom prst="rect">
            <a:avLst/>
          </a:prstGeom>
        </p:spPr>
      </p:pic>
      <p:pic>
        <p:nvPicPr>
          <p:cNvPr id="1185" name="object 1185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4379361" y="2360411"/>
            <a:ext cx="120640" cy="169884"/>
          </a:xfrm>
          <a:prstGeom prst="rect">
            <a:avLst/>
          </a:prstGeom>
        </p:spPr>
      </p:pic>
      <p:pic>
        <p:nvPicPr>
          <p:cNvPr id="1186" name="object 1186"/>
          <p:cNvPicPr/>
          <p:nvPr/>
        </p:nvPicPr>
        <p:blipFill>
          <a:blip r:embed="rId174" cstate="print"/>
          <a:stretch>
            <a:fillRect/>
          </a:stretch>
        </p:blipFill>
        <p:spPr>
          <a:xfrm>
            <a:off x="12267554" y="3582405"/>
            <a:ext cx="69046" cy="69046"/>
          </a:xfrm>
          <a:prstGeom prst="rect">
            <a:avLst/>
          </a:prstGeom>
        </p:spPr>
      </p:pic>
      <p:sp>
        <p:nvSpPr>
          <p:cNvPr id="1187" name="object 1187"/>
          <p:cNvSpPr/>
          <p:nvPr/>
        </p:nvSpPr>
        <p:spPr>
          <a:xfrm>
            <a:off x="5372569" y="2359279"/>
            <a:ext cx="31115" cy="33655"/>
          </a:xfrm>
          <a:custGeom>
            <a:avLst/>
            <a:gdLst/>
            <a:ahLst/>
            <a:cxnLst/>
            <a:rect l="l" t="t" r="r" b="b"/>
            <a:pathLst>
              <a:path w="31114" h="33655">
                <a:moveTo>
                  <a:pt x="0" y="33083"/>
                </a:moveTo>
                <a:lnTo>
                  <a:pt x="2467" y="20841"/>
                </a:lnTo>
                <a:lnTo>
                  <a:pt x="8969" y="10636"/>
                </a:lnTo>
                <a:lnTo>
                  <a:pt x="18657" y="3383"/>
                </a:lnTo>
                <a:lnTo>
                  <a:pt x="306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188" name="object 1188"/>
          <p:cNvPicPr/>
          <p:nvPr/>
        </p:nvPicPr>
        <p:blipFill>
          <a:blip r:embed="rId175" cstate="print"/>
          <a:stretch>
            <a:fillRect/>
          </a:stretch>
        </p:blipFill>
        <p:spPr>
          <a:xfrm>
            <a:off x="5426044" y="2625904"/>
            <a:ext cx="69141" cy="70253"/>
          </a:xfrm>
          <a:prstGeom prst="rect">
            <a:avLst/>
          </a:prstGeom>
        </p:spPr>
      </p:pic>
      <p:pic>
        <p:nvPicPr>
          <p:cNvPr id="1189" name="object 1189"/>
          <p:cNvPicPr/>
          <p:nvPr/>
        </p:nvPicPr>
        <p:blipFill>
          <a:blip r:embed="rId176" cstate="print"/>
          <a:stretch>
            <a:fillRect/>
          </a:stretch>
        </p:blipFill>
        <p:spPr>
          <a:xfrm>
            <a:off x="4379361" y="2628762"/>
            <a:ext cx="69192" cy="69554"/>
          </a:xfrm>
          <a:prstGeom prst="rect">
            <a:avLst/>
          </a:prstGeom>
        </p:spPr>
      </p:pic>
      <p:pic>
        <p:nvPicPr>
          <p:cNvPr id="1190" name="object 1190"/>
          <p:cNvPicPr/>
          <p:nvPr/>
        </p:nvPicPr>
        <p:blipFill>
          <a:blip r:embed="rId165" cstate="print"/>
          <a:stretch>
            <a:fillRect/>
          </a:stretch>
        </p:blipFill>
        <p:spPr>
          <a:xfrm>
            <a:off x="5695519" y="2625396"/>
            <a:ext cx="69198" cy="68792"/>
          </a:xfrm>
          <a:prstGeom prst="rect">
            <a:avLst/>
          </a:prstGeom>
        </p:spPr>
      </p:pic>
      <p:pic>
        <p:nvPicPr>
          <p:cNvPr id="1191" name="object 1191"/>
          <p:cNvPicPr/>
          <p:nvPr/>
        </p:nvPicPr>
        <p:blipFill>
          <a:blip r:embed="rId177" cstate="print"/>
          <a:stretch>
            <a:fillRect/>
          </a:stretch>
        </p:blipFill>
        <p:spPr>
          <a:xfrm>
            <a:off x="6130696" y="7559859"/>
            <a:ext cx="175081" cy="94144"/>
          </a:xfrm>
          <a:prstGeom prst="rect">
            <a:avLst/>
          </a:prstGeom>
        </p:spPr>
      </p:pic>
      <p:pic>
        <p:nvPicPr>
          <p:cNvPr id="1192" name="object 1192"/>
          <p:cNvPicPr/>
          <p:nvPr/>
        </p:nvPicPr>
        <p:blipFill>
          <a:blip r:embed="rId178" cstate="print"/>
          <a:stretch>
            <a:fillRect/>
          </a:stretch>
        </p:blipFill>
        <p:spPr>
          <a:xfrm>
            <a:off x="1234650" y="6235167"/>
            <a:ext cx="175201" cy="91362"/>
          </a:xfrm>
          <a:prstGeom prst="rect">
            <a:avLst/>
          </a:prstGeom>
        </p:spPr>
      </p:pic>
      <p:sp>
        <p:nvSpPr>
          <p:cNvPr id="1193" name="object 1193"/>
          <p:cNvSpPr/>
          <p:nvPr/>
        </p:nvSpPr>
        <p:spPr>
          <a:xfrm>
            <a:off x="8620506" y="5259654"/>
            <a:ext cx="504190" cy="487680"/>
          </a:xfrm>
          <a:custGeom>
            <a:avLst/>
            <a:gdLst/>
            <a:ahLst/>
            <a:cxnLst/>
            <a:rect l="l" t="t" r="r" b="b"/>
            <a:pathLst>
              <a:path w="504190" h="487679">
                <a:moveTo>
                  <a:pt x="487172" y="235223"/>
                </a:moveTo>
                <a:lnTo>
                  <a:pt x="482394" y="187812"/>
                </a:lnTo>
                <a:lnTo>
                  <a:pt x="468692" y="143656"/>
                </a:lnTo>
                <a:lnTo>
                  <a:pt x="447011" y="103700"/>
                </a:lnTo>
                <a:lnTo>
                  <a:pt x="418298" y="68888"/>
                </a:lnTo>
                <a:lnTo>
                  <a:pt x="383497" y="40167"/>
                </a:lnTo>
                <a:lnTo>
                  <a:pt x="343555" y="18482"/>
                </a:lnTo>
                <a:lnTo>
                  <a:pt x="299418" y="4778"/>
                </a:lnTo>
                <a:lnTo>
                  <a:pt x="252031" y="0"/>
                </a:lnTo>
                <a:lnTo>
                  <a:pt x="204620" y="4778"/>
                </a:lnTo>
                <a:lnTo>
                  <a:pt x="160460" y="18482"/>
                </a:lnTo>
                <a:lnTo>
                  <a:pt x="120497" y="40167"/>
                </a:lnTo>
                <a:lnTo>
                  <a:pt x="85677" y="68888"/>
                </a:lnTo>
                <a:lnTo>
                  <a:pt x="56947" y="103700"/>
                </a:lnTo>
                <a:lnTo>
                  <a:pt x="35254" y="143656"/>
                </a:lnTo>
                <a:lnTo>
                  <a:pt x="21544" y="187812"/>
                </a:lnTo>
                <a:lnTo>
                  <a:pt x="16764" y="235223"/>
                </a:lnTo>
                <a:lnTo>
                  <a:pt x="21544" y="282616"/>
                </a:lnTo>
                <a:lnTo>
                  <a:pt x="35254" y="326760"/>
                </a:lnTo>
                <a:lnTo>
                  <a:pt x="56947" y="366707"/>
                </a:lnTo>
                <a:lnTo>
                  <a:pt x="85677" y="401512"/>
                </a:lnTo>
                <a:lnTo>
                  <a:pt x="120497" y="430230"/>
                </a:lnTo>
                <a:lnTo>
                  <a:pt x="160460" y="451913"/>
                </a:lnTo>
                <a:lnTo>
                  <a:pt x="204620" y="465617"/>
                </a:lnTo>
                <a:lnTo>
                  <a:pt x="252031" y="470395"/>
                </a:lnTo>
                <a:lnTo>
                  <a:pt x="299418" y="465617"/>
                </a:lnTo>
                <a:lnTo>
                  <a:pt x="343555" y="451913"/>
                </a:lnTo>
                <a:lnTo>
                  <a:pt x="383497" y="430230"/>
                </a:lnTo>
                <a:lnTo>
                  <a:pt x="418298" y="401512"/>
                </a:lnTo>
                <a:lnTo>
                  <a:pt x="447011" y="366707"/>
                </a:lnTo>
                <a:lnTo>
                  <a:pt x="468692" y="326760"/>
                </a:lnTo>
                <a:lnTo>
                  <a:pt x="482394" y="282616"/>
                </a:lnTo>
                <a:lnTo>
                  <a:pt x="487172" y="235223"/>
                </a:lnTo>
              </a:path>
              <a:path w="504190" h="487679">
                <a:moveTo>
                  <a:pt x="453580" y="235223"/>
                </a:moveTo>
                <a:lnTo>
                  <a:pt x="448254" y="188995"/>
                </a:lnTo>
                <a:lnTo>
                  <a:pt x="433084" y="146559"/>
                </a:lnTo>
                <a:lnTo>
                  <a:pt x="409283" y="109124"/>
                </a:lnTo>
                <a:lnTo>
                  <a:pt x="378064" y="77902"/>
                </a:lnTo>
                <a:lnTo>
                  <a:pt x="340641" y="54102"/>
                </a:lnTo>
                <a:lnTo>
                  <a:pt x="298225" y="38935"/>
                </a:lnTo>
                <a:lnTo>
                  <a:pt x="252031" y="33610"/>
                </a:lnTo>
                <a:lnTo>
                  <a:pt x="205793" y="38935"/>
                </a:lnTo>
                <a:lnTo>
                  <a:pt x="163353" y="54102"/>
                </a:lnTo>
                <a:lnTo>
                  <a:pt x="125919" y="77902"/>
                </a:lnTo>
                <a:lnTo>
                  <a:pt x="94701" y="109124"/>
                </a:lnTo>
                <a:lnTo>
                  <a:pt x="70905" y="146559"/>
                </a:lnTo>
                <a:lnTo>
                  <a:pt x="55742" y="188995"/>
                </a:lnTo>
                <a:lnTo>
                  <a:pt x="50419" y="235223"/>
                </a:lnTo>
                <a:lnTo>
                  <a:pt x="55742" y="281433"/>
                </a:lnTo>
                <a:lnTo>
                  <a:pt x="70905" y="323859"/>
                </a:lnTo>
                <a:lnTo>
                  <a:pt x="94701" y="361289"/>
                </a:lnTo>
                <a:lnTo>
                  <a:pt x="125919" y="392512"/>
                </a:lnTo>
                <a:lnTo>
                  <a:pt x="163353" y="416314"/>
                </a:lnTo>
                <a:lnTo>
                  <a:pt x="205793" y="431484"/>
                </a:lnTo>
                <a:lnTo>
                  <a:pt x="252031" y="436810"/>
                </a:lnTo>
                <a:lnTo>
                  <a:pt x="298225" y="431484"/>
                </a:lnTo>
                <a:lnTo>
                  <a:pt x="340641" y="416314"/>
                </a:lnTo>
                <a:lnTo>
                  <a:pt x="378064" y="392512"/>
                </a:lnTo>
                <a:lnTo>
                  <a:pt x="409283" y="361289"/>
                </a:lnTo>
                <a:lnTo>
                  <a:pt x="433084" y="323859"/>
                </a:lnTo>
                <a:lnTo>
                  <a:pt x="448254" y="281433"/>
                </a:lnTo>
                <a:lnTo>
                  <a:pt x="453580" y="235223"/>
                </a:lnTo>
              </a:path>
              <a:path w="504190" h="487679">
                <a:moveTo>
                  <a:pt x="470344" y="235223"/>
                </a:moveTo>
                <a:lnTo>
                  <a:pt x="464579" y="285292"/>
                </a:lnTo>
                <a:lnTo>
                  <a:pt x="448157" y="331256"/>
                </a:lnTo>
                <a:lnTo>
                  <a:pt x="422388" y="371803"/>
                </a:lnTo>
                <a:lnTo>
                  <a:pt x="388581" y="405622"/>
                </a:lnTo>
                <a:lnTo>
                  <a:pt x="348046" y="431402"/>
                </a:lnTo>
                <a:lnTo>
                  <a:pt x="302093" y="447831"/>
                </a:lnTo>
                <a:lnTo>
                  <a:pt x="252031" y="453599"/>
                </a:lnTo>
                <a:lnTo>
                  <a:pt x="201942" y="447831"/>
                </a:lnTo>
                <a:lnTo>
                  <a:pt x="155963" y="431402"/>
                </a:lnTo>
                <a:lnTo>
                  <a:pt x="115404" y="405622"/>
                </a:lnTo>
                <a:lnTo>
                  <a:pt x="81577" y="371803"/>
                </a:lnTo>
                <a:lnTo>
                  <a:pt x="55792" y="331256"/>
                </a:lnTo>
                <a:lnTo>
                  <a:pt x="39360" y="285292"/>
                </a:lnTo>
                <a:lnTo>
                  <a:pt x="33591" y="235223"/>
                </a:lnTo>
              </a:path>
              <a:path w="504190" h="487679">
                <a:moveTo>
                  <a:pt x="503999" y="235223"/>
                </a:moveTo>
                <a:lnTo>
                  <a:pt x="499938" y="280520"/>
                </a:lnTo>
                <a:lnTo>
                  <a:pt x="488232" y="323153"/>
                </a:lnTo>
                <a:lnTo>
                  <a:pt x="469591" y="362410"/>
                </a:lnTo>
                <a:lnTo>
                  <a:pt x="444730" y="397579"/>
                </a:lnTo>
                <a:lnTo>
                  <a:pt x="414359" y="427949"/>
                </a:lnTo>
                <a:lnTo>
                  <a:pt x="379191" y="452808"/>
                </a:lnTo>
                <a:lnTo>
                  <a:pt x="339939" y="471446"/>
                </a:lnTo>
                <a:lnTo>
                  <a:pt x="297315" y="483150"/>
                </a:lnTo>
                <a:lnTo>
                  <a:pt x="252031" y="487210"/>
                </a:lnTo>
                <a:lnTo>
                  <a:pt x="206728" y="483150"/>
                </a:lnTo>
                <a:lnTo>
                  <a:pt x="164090" y="471446"/>
                </a:lnTo>
                <a:lnTo>
                  <a:pt x="124826" y="452808"/>
                </a:lnTo>
                <a:lnTo>
                  <a:pt x="89651" y="427949"/>
                </a:lnTo>
                <a:lnTo>
                  <a:pt x="59275" y="397579"/>
                </a:lnTo>
                <a:lnTo>
                  <a:pt x="34409" y="362410"/>
                </a:lnTo>
                <a:lnTo>
                  <a:pt x="15767" y="323153"/>
                </a:lnTo>
                <a:lnTo>
                  <a:pt x="4060" y="280520"/>
                </a:lnTo>
                <a:lnTo>
                  <a:pt x="0" y="2352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94" name="object 1194"/>
          <p:cNvGrpSpPr/>
          <p:nvPr/>
        </p:nvGrpSpPr>
        <p:grpSpPr>
          <a:xfrm>
            <a:off x="8562392" y="5909902"/>
            <a:ext cx="1127760" cy="359410"/>
            <a:chOff x="8562392" y="5909902"/>
            <a:chExt cx="1127760" cy="359410"/>
          </a:xfrm>
        </p:grpSpPr>
        <p:sp>
          <p:nvSpPr>
            <p:cNvPr id="1195" name="object 1195"/>
            <p:cNvSpPr/>
            <p:nvPr/>
          </p:nvSpPr>
          <p:spPr>
            <a:xfrm>
              <a:off x="8563292" y="5910802"/>
              <a:ext cx="1125855" cy="357505"/>
            </a:xfrm>
            <a:custGeom>
              <a:avLst/>
              <a:gdLst/>
              <a:ahLst/>
              <a:cxnLst/>
              <a:rect l="l" t="t" r="r" b="b"/>
              <a:pathLst>
                <a:path w="1125854" h="357504">
                  <a:moveTo>
                    <a:pt x="0" y="356838"/>
                  </a:moveTo>
                  <a:lnTo>
                    <a:pt x="22073" y="314339"/>
                  </a:lnTo>
                  <a:lnTo>
                    <a:pt x="47083" y="274050"/>
                  </a:lnTo>
                  <a:lnTo>
                    <a:pt x="74861" y="236077"/>
                  </a:lnTo>
                  <a:lnTo>
                    <a:pt x="105239" y="200527"/>
                  </a:lnTo>
                  <a:lnTo>
                    <a:pt x="138049" y="167508"/>
                  </a:lnTo>
                  <a:lnTo>
                    <a:pt x="173120" y="137125"/>
                  </a:lnTo>
                  <a:lnTo>
                    <a:pt x="210285" y="109487"/>
                  </a:lnTo>
                  <a:lnTo>
                    <a:pt x="249375" y="84699"/>
                  </a:lnTo>
                  <a:lnTo>
                    <a:pt x="290221" y="62870"/>
                  </a:lnTo>
                  <a:lnTo>
                    <a:pt x="332655" y="44105"/>
                  </a:lnTo>
                  <a:lnTo>
                    <a:pt x="376508" y="28512"/>
                  </a:lnTo>
                  <a:lnTo>
                    <a:pt x="421611" y="16198"/>
                  </a:lnTo>
                  <a:lnTo>
                    <a:pt x="467796" y="7270"/>
                  </a:lnTo>
                  <a:lnTo>
                    <a:pt x="514894" y="1835"/>
                  </a:lnTo>
                  <a:lnTo>
                    <a:pt x="562737" y="0"/>
                  </a:lnTo>
                  <a:lnTo>
                    <a:pt x="610628" y="1837"/>
                  </a:lnTo>
                  <a:lnTo>
                    <a:pt x="657771" y="7280"/>
                  </a:lnTo>
                  <a:lnTo>
                    <a:pt x="703998" y="16219"/>
                  </a:lnTo>
                  <a:lnTo>
                    <a:pt x="749139" y="28548"/>
                  </a:lnTo>
                  <a:lnTo>
                    <a:pt x="793025" y="44161"/>
                  </a:lnTo>
                  <a:lnTo>
                    <a:pt x="835488" y="62949"/>
                  </a:lnTo>
                  <a:lnTo>
                    <a:pt x="876358" y="84806"/>
                  </a:lnTo>
                  <a:lnTo>
                    <a:pt x="915467" y="109625"/>
                  </a:lnTo>
                  <a:lnTo>
                    <a:pt x="952646" y="137298"/>
                  </a:lnTo>
                  <a:lnTo>
                    <a:pt x="987726" y="167719"/>
                  </a:lnTo>
                  <a:lnTo>
                    <a:pt x="1020537" y="200779"/>
                  </a:lnTo>
                  <a:lnTo>
                    <a:pt x="1050912" y="236373"/>
                  </a:lnTo>
                  <a:lnTo>
                    <a:pt x="1078682" y="274393"/>
                  </a:lnTo>
                  <a:lnTo>
                    <a:pt x="1103676" y="314732"/>
                  </a:lnTo>
                  <a:lnTo>
                    <a:pt x="1125727" y="35728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9312899" y="626674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0"/>
                  </a:moveTo>
                  <a:lnTo>
                    <a:pt x="263" y="263"/>
                  </a:lnTo>
                  <a:lnTo>
                    <a:pt x="900" y="0"/>
                  </a:lnTo>
                  <a:lnTo>
                    <a:pt x="1536" y="263"/>
                  </a:lnTo>
                  <a:lnTo>
                    <a:pt x="1800" y="900"/>
                  </a:lnTo>
                  <a:lnTo>
                    <a:pt x="1536" y="1536"/>
                  </a:lnTo>
                  <a:lnTo>
                    <a:pt x="900" y="1800"/>
                  </a:lnTo>
                  <a:lnTo>
                    <a:pt x="263" y="1536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97" name="object 1197"/>
          <p:cNvPicPr/>
          <p:nvPr/>
        </p:nvPicPr>
        <p:blipFill>
          <a:blip r:embed="rId179" cstate="print"/>
          <a:stretch>
            <a:fillRect/>
          </a:stretch>
        </p:blipFill>
        <p:spPr>
          <a:xfrm>
            <a:off x="7959714" y="3255380"/>
            <a:ext cx="171218" cy="96732"/>
          </a:xfrm>
          <a:prstGeom prst="rect">
            <a:avLst/>
          </a:prstGeom>
        </p:spPr>
      </p:pic>
      <p:sp>
        <p:nvSpPr>
          <p:cNvPr id="1198" name="object 1198"/>
          <p:cNvSpPr/>
          <p:nvPr/>
        </p:nvSpPr>
        <p:spPr>
          <a:xfrm>
            <a:off x="6255124" y="2954718"/>
            <a:ext cx="53975" cy="51435"/>
          </a:xfrm>
          <a:custGeom>
            <a:avLst/>
            <a:gdLst/>
            <a:ahLst/>
            <a:cxnLst/>
            <a:rect l="l" t="t" r="r" b="b"/>
            <a:pathLst>
              <a:path w="53975" h="51435">
                <a:moveTo>
                  <a:pt x="0" y="0"/>
                </a:moveTo>
                <a:lnTo>
                  <a:pt x="20301" y="3960"/>
                </a:lnTo>
                <a:lnTo>
                  <a:pt x="37090" y="14827"/>
                </a:lnTo>
                <a:lnTo>
                  <a:pt x="48759" y="31075"/>
                </a:lnTo>
                <a:lnTo>
                  <a:pt x="53701" y="511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9" name="object 1199"/>
          <p:cNvSpPr/>
          <p:nvPr/>
        </p:nvSpPr>
        <p:spPr>
          <a:xfrm>
            <a:off x="12255563" y="2565273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14" y="12537"/>
                </a:lnTo>
                <a:lnTo>
                  <a:pt x="35028" y="6016"/>
                </a:lnTo>
                <a:lnTo>
                  <a:pt x="28510" y="1615"/>
                </a:lnTo>
                <a:lnTo>
                  <a:pt x="20510" y="0"/>
                </a:lnTo>
                <a:lnTo>
                  <a:pt x="12537" y="1615"/>
                </a:lnTo>
                <a:lnTo>
                  <a:pt x="6016" y="6016"/>
                </a:lnTo>
                <a:lnTo>
                  <a:pt x="1615" y="12537"/>
                </a:lnTo>
                <a:lnTo>
                  <a:pt x="0" y="20510"/>
                </a:lnTo>
                <a:lnTo>
                  <a:pt x="1615" y="28520"/>
                </a:lnTo>
                <a:lnTo>
                  <a:pt x="6016" y="35059"/>
                </a:lnTo>
                <a:lnTo>
                  <a:pt x="12537" y="39468"/>
                </a:lnTo>
                <a:lnTo>
                  <a:pt x="20510" y="41084"/>
                </a:lnTo>
                <a:lnTo>
                  <a:pt x="28510" y="39468"/>
                </a:lnTo>
                <a:lnTo>
                  <a:pt x="35028" y="35059"/>
                </a:lnTo>
                <a:lnTo>
                  <a:pt x="39414" y="28520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0" name="object 1200"/>
          <p:cNvPicPr/>
          <p:nvPr/>
        </p:nvPicPr>
        <p:blipFill>
          <a:blip r:embed="rId180" cstate="print"/>
          <a:stretch>
            <a:fillRect/>
          </a:stretch>
        </p:blipFill>
        <p:spPr>
          <a:xfrm>
            <a:off x="12233443" y="2666089"/>
            <a:ext cx="85705" cy="85705"/>
          </a:xfrm>
          <a:prstGeom prst="rect">
            <a:avLst/>
          </a:prstGeom>
        </p:spPr>
      </p:pic>
      <p:sp>
        <p:nvSpPr>
          <p:cNvPr id="1201" name="object 1201"/>
          <p:cNvSpPr/>
          <p:nvPr/>
        </p:nvSpPr>
        <p:spPr>
          <a:xfrm>
            <a:off x="7559484" y="2656205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05" y="12537"/>
                </a:lnTo>
                <a:lnTo>
                  <a:pt x="35004" y="6016"/>
                </a:lnTo>
                <a:lnTo>
                  <a:pt x="28483" y="1615"/>
                </a:lnTo>
                <a:lnTo>
                  <a:pt x="20510" y="0"/>
                </a:lnTo>
                <a:lnTo>
                  <a:pt x="12510" y="1615"/>
                </a:lnTo>
                <a:lnTo>
                  <a:pt x="5992" y="6016"/>
                </a:lnTo>
                <a:lnTo>
                  <a:pt x="1606" y="12537"/>
                </a:lnTo>
                <a:lnTo>
                  <a:pt x="0" y="20510"/>
                </a:lnTo>
                <a:lnTo>
                  <a:pt x="1606" y="28520"/>
                </a:lnTo>
                <a:lnTo>
                  <a:pt x="5992" y="35059"/>
                </a:lnTo>
                <a:lnTo>
                  <a:pt x="12510" y="39468"/>
                </a:lnTo>
                <a:lnTo>
                  <a:pt x="20510" y="41084"/>
                </a:lnTo>
                <a:lnTo>
                  <a:pt x="28483" y="39468"/>
                </a:lnTo>
                <a:lnTo>
                  <a:pt x="35004" y="35059"/>
                </a:lnTo>
                <a:lnTo>
                  <a:pt x="39405" y="28520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2" name="object 1202"/>
          <p:cNvPicPr/>
          <p:nvPr/>
        </p:nvPicPr>
        <p:blipFill>
          <a:blip r:embed="rId181" cstate="print"/>
          <a:stretch>
            <a:fillRect/>
          </a:stretch>
        </p:blipFill>
        <p:spPr>
          <a:xfrm>
            <a:off x="7537364" y="2757021"/>
            <a:ext cx="85642" cy="85705"/>
          </a:xfrm>
          <a:prstGeom prst="rect">
            <a:avLst/>
          </a:prstGeom>
        </p:spPr>
      </p:pic>
      <p:sp>
        <p:nvSpPr>
          <p:cNvPr id="1203" name="object 1203"/>
          <p:cNvSpPr/>
          <p:nvPr/>
        </p:nvSpPr>
        <p:spPr>
          <a:xfrm>
            <a:off x="9184131" y="2917317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84" y="20510"/>
                </a:moveTo>
                <a:lnTo>
                  <a:pt x="39468" y="12510"/>
                </a:lnTo>
                <a:lnTo>
                  <a:pt x="35059" y="5992"/>
                </a:lnTo>
                <a:lnTo>
                  <a:pt x="28520" y="1606"/>
                </a:lnTo>
                <a:lnTo>
                  <a:pt x="20510" y="0"/>
                </a:lnTo>
                <a:lnTo>
                  <a:pt x="12537" y="1606"/>
                </a:lnTo>
                <a:lnTo>
                  <a:pt x="6016" y="5992"/>
                </a:lnTo>
                <a:lnTo>
                  <a:pt x="1615" y="12510"/>
                </a:lnTo>
                <a:lnTo>
                  <a:pt x="0" y="20510"/>
                </a:lnTo>
                <a:lnTo>
                  <a:pt x="1615" y="28483"/>
                </a:lnTo>
                <a:lnTo>
                  <a:pt x="6016" y="35004"/>
                </a:lnTo>
                <a:lnTo>
                  <a:pt x="12537" y="39405"/>
                </a:lnTo>
                <a:lnTo>
                  <a:pt x="20510" y="41020"/>
                </a:lnTo>
                <a:lnTo>
                  <a:pt x="28520" y="39405"/>
                </a:lnTo>
                <a:lnTo>
                  <a:pt x="35059" y="35004"/>
                </a:lnTo>
                <a:lnTo>
                  <a:pt x="39468" y="28483"/>
                </a:lnTo>
                <a:lnTo>
                  <a:pt x="41084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4" name="object 1204"/>
          <p:cNvPicPr/>
          <p:nvPr/>
        </p:nvPicPr>
        <p:blipFill>
          <a:blip r:embed="rId182" cstate="print"/>
          <a:stretch>
            <a:fillRect/>
          </a:stretch>
        </p:blipFill>
        <p:spPr>
          <a:xfrm>
            <a:off x="9162075" y="3018069"/>
            <a:ext cx="85642" cy="85705"/>
          </a:xfrm>
          <a:prstGeom prst="rect">
            <a:avLst/>
          </a:prstGeom>
        </p:spPr>
      </p:pic>
      <p:sp>
        <p:nvSpPr>
          <p:cNvPr id="1205" name="object 1205"/>
          <p:cNvSpPr/>
          <p:nvPr/>
        </p:nvSpPr>
        <p:spPr>
          <a:xfrm>
            <a:off x="10862500" y="3003486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0" y="20574"/>
                </a:moveTo>
                <a:lnTo>
                  <a:pt x="39414" y="12564"/>
                </a:lnTo>
                <a:lnTo>
                  <a:pt x="35028" y="6024"/>
                </a:lnTo>
                <a:lnTo>
                  <a:pt x="28510" y="1616"/>
                </a:lnTo>
                <a:lnTo>
                  <a:pt x="20510" y="0"/>
                </a:lnTo>
                <a:lnTo>
                  <a:pt x="12537" y="1616"/>
                </a:lnTo>
                <a:lnTo>
                  <a:pt x="6016" y="6024"/>
                </a:lnTo>
                <a:lnTo>
                  <a:pt x="1615" y="12564"/>
                </a:lnTo>
                <a:lnTo>
                  <a:pt x="0" y="20574"/>
                </a:lnTo>
                <a:lnTo>
                  <a:pt x="1615" y="28547"/>
                </a:lnTo>
                <a:lnTo>
                  <a:pt x="6016" y="35067"/>
                </a:lnTo>
                <a:lnTo>
                  <a:pt x="12537" y="39469"/>
                </a:lnTo>
                <a:lnTo>
                  <a:pt x="20510" y="41084"/>
                </a:lnTo>
                <a:lnTo>
                  <a:pt x="28510" y="39469"/>
                </a:lnTo>
                <a:lnTo>
                  <a:pt x="35028" y="35067"/>
                </a:lnTo>
                <a:lnTo>
                  <a:pt x="39414" y="28547"/>
                </a:lnTo>
                <a:lnTo>
                  <a:pt x="41020" y="2057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6" name="object 1206"/>
          <p:cNvPicPr/>
          <p:nvPr/>
        </p:nvPicPr>
        <p:blipFill>
          <a:blip r:embed="rId183" cstate="print"/>
          <a:stretch>
            <a:fillRect/>
          </a:stretch>
        </p:blipFill>
        <p:spPr>
          <a:xfrm>
            <a:off x="10840380" y="3104302"/>
            <a:ext cx="85705" cy="85705"/>
          </a:xfrm>
          <a:prstGeom prst="rect">
            <a:avLst/>
          </a:prstGeom>
        </p:spPr>
      </p:pic>
      <p:sp>
        <p:nvSpPr>
          <p:cNvPr id="1207" name="object 1207"/>
          <p:cNvSpPr/>
          <p:nvPr/>
        </p:nvSpPr>
        <p:spPr>
          <a:xfrm>
            <a:off x="10792968" y="4456328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35"/>
                </a:moveTo>
                <a:lnTo>
                  <a:pt x="39414" y="12545"/>
                </a:lnTo>
                <a:lnTo>
                  <a:pt x="35028" y="6017"/>
                </a:lnTo>
                <a:lnTo>
                  <a:pt x="28510" y="1614"/>
                </a:lnTo>
                <a:lnTo>
                  <a:pt x="20510" y="0"/>
                </a:lnTo>
                <a:lnTo>
                  <a:pt x="12537" y="1614"/>
                </a:lnTo>
                <a:lnTo>
                  <a:pt x="6016" y="6017"/>
                </a:lnTo>
                <a:lnTo>
                  <a:pt x="1615" y="12545"/>
                </a:lnTo>
                <a:lnTo>
                  <a:pt x="0" y="20535"/>
                </a:lnTo>
                <a:lnTo>
                  <a:pt x="1615" y="28504"/>
                </a:lnTo>
                <a:lnTo>
                  <a:pt x="6016" y="35028"/>
                </a:lnTo>
                <a:lnTo>
                  <a:pt x="12537" y="39434"/>
                </a:lnTo>
                <a:lnTo>
                  <a:pt x="20510" y="41052"/>
                </a:lnTo>
                <a:lnTo>
                  <a:pt x="28510" y="39434"/>
                </a:lnTo>
                <a:lnTo>
                  <a:pt x="35028" y="35028"/>
                </a:lnTo>
                <a:lnTo>
                  <a:pt x="39414" y="28504"/>
                </a:lnTo>
                <a:lnTo>
                  <a:pt x="41021" y="2053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08" name="object 1208"/>
          <p:cNvPicPr/>
          <p:nvPr/>
        </p:nvPicPr>
        <p:blipFill>
          <a:blip r:embed="rId184" cstate="print"/>
          <a:stretch>
            <a:fillRect/>
          </a:stretch>
        </p:blipFill>
        <p:spPr>
          <a:xfrm>
            <a:off x="10648166" y="4421540"/>
            <a:ext cx="85705" cy="85673"/>
          </a:xfrm>
          <a:prstGeom prst="rect">
            <a:avLst/>
          </a:prstGeom>
        </p:spPr>
      </p:pic>
      <p:sp>
        <p:nvSpPr>
          <p:cNvPr id="1209" name="object 1209"/>
          <p:cNvSpPr/>
          <p:nvPr/>
        </p:nvSpPr>
        <p:spPr>
          <a:xfrm>
            <a:off x="10078719" y="5786406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10"/>
                </a:moveTo>
                <a:lnTo>
                  <a:pt x="39405" y="12523"/>
                </a:lnTo>
                <a:lnTo>
                  <a:pt x="35004" y="6004"/>
                </a:lnTo>
                <a:lnTo>
                  <a:pt x="28483" y="1610"/>
                </a:lnTo>
                <a:lnTo>
                  <a:pt x="20510" y="0"/>
                </a:lnTo>
                <a:lnTo>
                  <a:pt x="12510" y="1610"/>
                </a:lnTo>
                <a:lnTo>
                  <a:pt x="5992" y="6004"/>
                </a:lnTo>
                <a:lnTo>
                  <a:pt x="1606" y="12523"/>
                </a:lnTo>
                <a:lnTo>
                  <a:pt x="0" y="20510"/>
                </a:lnTo>
                <a:lnTo>
                  <a:pt x="1606" y="28498"/>
                </a:lnTo>
                <a:lnTo>
                  <a:pt x="5992" y="35019"/>
                </a:lnTo>
                <a:lnTo>
                  <a:pt x="12510" y="39415"/>
                </a:lnTo>
                <a:lnTo>
                  <a:pt x="20510" y="41027"/>
                </a:lnTo>
                <a:lnTo>
                  <a:pt x="28483" y="39415"/>
                </a:lnTo>
                <a:lnTo>
                  <a:pt x="35004" y="35019"/>
                </a:lnTo>
                <a:lnTo>
                  <a:pt x="39405" y="28498"/>
                </a:lnTo>
                <a:lnTo>
                  <a:pt x="41021" y="2051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9077134" y="6496488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84" y="20535"/>
                </a:moveTo>
                <a:lnTo>
                  <a:pt x="39460" y="12534"/>
                </a:lnTo>
                <a:lnTo>
                  <a:pt x="35044" y="6007"/>
                </a:lnTo>
                <a:lnTo>
                  <a:pt x="28520" y="1611"/>
                </a:lnTo>
                <a:lnTo>
                  <a:pt x="20574" y="0"/>
                </a:lnTo>
                <a:lnTo>
                  <a:pt x="12564" y="1611"/>
                </a:lnTo>
                <a:lnTo>
                  <a:pt x="6024" y="6007"/>
                </a:lnTo>
                <a:lnTo>
                  <a:pt x="1616" y="12534"/>
                </a:lnTo>
                <a:lnTo>
                  <a:pt x="0" y="20535"/>
                </a:lnTo>
                <a:lnTo>
                  <a:pt x="1616" y="28526"/>
                </a:lnTo>
                <a:lnTo>
                  <a:pt x="6024" y="35047"/>
                </a:lnTo>
                <a:lnTo>
                  <a:pt x="12564" y="39441"/>
                </a:lnTo>
                <a:lnTo>
                  <a:pt x="20574" y="41052"/>
                </a:lnTo>
                <a:lnTo>
                  <a:pt x="28520" y="39441"/>
                </a:lnTo>
                <a:lnTo>
                  <a:pt x="35044" y="35047"/>
                </a:lnTo>
                <a:lnTo>
                  <a:pt x="39460" y="28526"/>
                </a:lnTo>
                <a:lnTo>
                  <a:pt x="41084" y="2053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1" name="object 1211"/>
          <p:cNvPicPr/>
          <p:nvPr/>
        </p:nvPicPr>
        <p:blipFill>
          <a:blip r:embed="rId185" cstate="print"/>
          <a:stretch>
            <a:fillRect/>
          </a:stretch>
        </p:blipFill>
        <p:spPr>
          <a:xfrm>
            <a:off x="9933282" y="5765505"/>
            <a:ext cx="85642" cy="85654"/>
          </a:xfrm>
          <a:prstGeom prst="rect">
            <a:avLst/>
          </a:prstGeom>
        </p:spPr>
      </p:pic>
      <p:pic>
        <p:nvPicPr>
          <p:cNvPr id="1212" name="object 1212"/>
          <p:cNvPicPr/>
          <p:nvPr/>
        </p:nvPicPr>
        <p:blipFill>
          <a:blip r:embed="rId186" cstate="print"/>
          <a:stretch>
            <a:fillRect/>
          </a:stretch>
        </p:blipFill>
        <p:spPr>
          <a:xfrm>
            <a:off x="9055395" y="6351070"/>
            <a:ext cx="85642" cy="85680"/>
          </a:xfrm>
          <a:prstGeom prst="rect">
            <a:avLst/>
          </a:prstGeom>
        </p:spPr>
      </p:pic>
      <p:sp>
        <p:nvSpPr>
          <p:cNvPr id="1213" name="object 1213"/>
          <p:cNvSpPr/>
          <p:nvPr/>
        </p:nvSpPr>
        <p:spPr>
          <a:xfrm>
            <a:off x="7263003" y="6495300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1" y="20535"/>
                </a:moveTo>
                <a:lnTo>
                  <a:pt x="39405" y="12545"/>
                </a:lnTo>
                <a:lnTo>
                  <a:pt x="35004" y="6017"/>
                </a:lnTo>
                <a:lnTo>
                  <a:pt x="28483" y="1614"/>
                </a:lnTo>
                <a:lnTo>
                  <a:pt x="20510" y="0"/>
                </a:lnTo>
                <a:lnTo>
                  <a:pt x="12537" y="1614"/>
                </a:lnTo>
                <a:lnTo>
                  <a:pt x="6016" y="6017"/>
                </a:lnTo>
                <a:lnTo>
                  <a:pt x="1615" y="12545"/>
                </a:lnTo>
                <a:lnTo>
                  <a:pt x="0" y="20535"/>
                </a:lnTo>
                <a:lnTo>
                  <a:pt x="1615" y="28522"/>
                </a:lnTo>
                <a:lnTo>
                  <a:pt x="6016" y="35041"/>
                </a:lnTo>
                <a:lnTo>
                  <a:pt x="12537" y="39435"/>
                </a:lnTo>
                <a:lnTo>
                  <a:pt x="20510" y="41046"/>
                </a:lnTo>
                <a:lnTo>
                  <a:pt x="28483" y="39435"/>
                </a:lnTo>
                <a:lnTo>
                  <a:pt x="35004" y="35041"/>
                </a:lnTo>
                <a:lnTo>
                  <a:pt x="39405" y="28522"/>
                </a:lnTo>
                <a:lnTo>
                  <a:pt x="41021" y="2053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4" name="object 1214"/>
          <p:cNvPicPr/>
          <p:nvPr/>
        </p:nvPicPr>
        <p:blipFill>
          <a:blip r:embed="rId187" cstate="print"/>
          <a:stretch>
            <a:fillRect/>
          </a:stretch>
        </p:blipFill>
        <p:spPr>
          <a:xfrm>
            <a:off x="7241264" y="6349876"/>
            <a:ext cx="85642" cy="85680"/>
          </a:xfrm>
          <a:prstGeom prst="rect">
            <a:avLst/>
          </a:prstGeom>
        </p:spPr>
      </p:pic>
      <p:sp>
        <p:nvSpPr>
          <p:cNvPr id="1215" name="object 1215"/>
          <p:cNvSpPr/>
          <p:nvPr/>
        </p:nvSpPr>
        <p:spPr>
          <a:xfrm>
            <a:off x="5583186" y="6477267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7" y="20535"/>
                </a:moveTo>
                <a:lnTo>
                  <a:pt x="39416" y="12534"/>
                </a:lnTo>
                <a:lnTo>
                  <a:pt x="35022" y="6007"/>
                </a:lnTo>
                <a:lnTo>
                  <a:pt x="28503" y="1611"/>
                </a:lnTo>
                <a:lnTo>
                  <a:pt x="20516" y="0"/>
                </a:lnTo>
                <a:lnTo>
                  <a:pt x="12537" y="1611"/>
                </a:lnTo>
                <a:lnTo>
                  <a:pt x="6015" y="6007"/>
                </a:lnTo>
                <a:lnTo>
                  <a:pt x="1614" y="12534"/>
                </a:lnTo>
                <a:lnTo>
                  <a:pt x="0" y="20535"/>
                </a:lnTo>
                <a:lnTo>
                  <a:pt x="1614" y="28523"/>
                </a:lnTo>
                <a:lnTo>
                  <a:pt x="6015" y="35044"/>
                </a:lnTo>
                <a:lnTo>
                  <a:pt x="12537" y="39440"/>
                </a:lnTo>
                <a:lnTo>
                  <a:pt x="20516" y="41052"/>
                </a:lnTo>
                <a:lnTo>
                  <a:pt x="28503" y="39440"/>
                </a:lnTo>
                <a:lnTo>
                  <a:pt x="35022" y="35044"/>
                </a:lnTo>
                <a:lnTo>
                  <a:pt x="39416" y="28523"/>
                </a:lnTo>
                <a:lnTo>
                  <a:pt x="41027" y="20535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6" name="object 1216"/>
          <p:cNvPicPr/>
          <p:nvPr/>
        </p:nvPicPr>
        <p:blipFill>
          <a:blip r:embed="rId188" cstate="print"/>
          <a:stretch>
            <a:fillRect/>
          </a:stretch>
        </p:blipFill>
        <p:spPr>
          <a:xfrm>
            <a:off x="5561447" y="6331848"/>
            <a:ext cx="85673" cy="85673"/>
          </a:xfrm>
          <a:prstGeom prst="rect">
            <a:avLst/>
          </a:prstGeom>
        </p:spPr>
      </p:pic>
      <p:sp>
        <p:nvSpPr>
          <p:cNvPr id="1217" name="object 1217"/>
          <p:cNvSpPr/>
          <p:nvPr/>
        </p:nvSpPr>
        <p:spPr>
          <a:xfrm>
            <a:off x="2222995" y="6476593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52" y="20516"/>
                </a:moveTo>
                <a:lnTo>
                  <a:pt x="39438" y="12529"/>
                </a:lnTo>
                <a:lnTo>
                  <a:pt x="35038" y="6007"/>
                </a:lnTo>
                <a:lnTo>
                  <a:pt x="28518" y="1611"/>
                </a:lnTo>
                <a:lnTo>
                  <a:pt x="20542" y="0"/>
                </a:lnTo>
                <a:lnTo>
                  <a:pt x="12547" y="1611"/>
                </a:lnTo>
                <a:lnTo>
                  <a:pt x="6018" y="6007"/>
                </a:lnTo>
                <a:lnTo>
                  <a:pt x="1614" y="12529"/>
                </a:lnTo>
                <a:lnTo>
                  <a:pt x="0" y="20516"/>
                </a:lnTo>
                <a:lnTo>
                  <a:pt x="1614" y="28492"/>
                </a:lnTo>
                <a:lnTo>
                  <a:pt x="6018" y="35013"/>
                </a:lnTo>
                <a:lnTo>
                  <a:pt x="12547" y="39412"/>
                </a:lnTo>
                <a:lnTo>
                  <a:pt x="20542" y="41027"/>
                </a:lnTo>
                <a:lnTo>
                  <a:pt x="28518" y="39412"/>
                </a:lnTo>
                <a:lnTo>
                  <a:pt x="35038" y="35013"/>
                </a:lnTo>
                <a:lnTo>
                  <a:pt x="39438" y="28492"/>
                </a:lnTo>
                <a:lnTo>
                  <a:pt x="41052" y="2051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18" name="object 1218"/>
          <p:cNvPicPr/>
          <p:nvPr/>
        </p:nvPicPr>
        <p:blipFill>
          <a:blip r:embed="rId189" cstate="print"/>
          <a:stretch>
            <a:fillRect/>
          </a:stretch>
        </p:blipFill>
        <p:spPr>
          <a:xfrm>
            <a:off x="2200113" y="6577384"/>
            <a:ext cx="85680" cy="85654"/>
          </a:xfrm>
          <a:prstGeom prst="rect">
            <a:avLst/>
          </a:prstGeom>
        </p:spPr>
      </p:pic>
      <p:sp>
        <p:nvSpPr>
          <p:cNvPr id="1219" name="object 1219"/>
          <p:cNvSpPr/>
          <p:nvPr/>
        </p:nvSpPr>
        <p:spPr>
          <a:xfrm>
            <a:off x="4176985" y="5225370"/>
            <a:ext cx="41275" cy="41275"/>
          </a:xfrm>
          <a:custGeom>
            <a:avLst/>
            <a:gdLst/>
            <a:ahLst/>
            <a:cxnLst/>
            <a:rect l="l" t="t" r="r" b="b"/>
            <a:pathLst>
              <a:path w="41275" h="41275">
                <a:moveTo>
                  <a:pt x="41027" y="20516"/>
                </a:moveTo>
                <a:lnTo>
                  <a:pt x="39416" y="12529"/>
                </a:lnTo>
                <a:lnTo>
                  <a:pt x="35021" y="6007"/>
                </a:lnTo>
                <a:lnTo>
                  <a:pt x="28500" y="1611"/>
                </a:lnTo>
                <a:lnTo>
                  <a:pt x="20510" y="0"/>
                </a:lnTo>
                <a:lnTo>
                  <a:pt x="12534" y="1611"/>
                </a:lnTo>
                <a:lnTo>
                  <a:pt x="6014" y="6007"/>
                </a:lnTo>
                <a:lnTo>
                  <a:pt x="1614" y="12529"/>
                </a:lnTo>
                <a:lnTo>
                  <a:pt x="0" y="20516"/>
                </a:lnTo>
                <a:lnTo>
                  <a:pt x="1614" y="28507"/>
                </a:lnTo>
                <a:lnTo>
                  <a:pt x="6014" y="35035"/>
                </a:lnTo>
                <a:lnTo>
                  <a:pt x="12534" y="39437"/>
                </a:lnTo>
                <a:lnTo>
                  <a:pt x="20510" y="41052"/>
                </a:lnTo>
                <a:lnTo>
                  <a:pt x="28500" y="39437"/>
                </a:lnTo>
                <a:lnTo>
                  <a:pt x="35021" y="35035"/>
                </a:lnTo>
                <a:lnTo>
                  <a:pt x="39416" y="28507"/>
                </a:lnTo>
                <a:lnTo>
                  <a:pt x="41027" y="20516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20" name="object 1220"/>
          <p:cNvPicPr/>
          <p:nvPr/>
        </p:nvPicPr>
        <p:blipFill>
          <a:blip r:embed="rId190" cstate="print"/>
          <a:stretch>
            <a:fillRect/>
          </a:stretch>
        </p:blipFill>
        <p:spPr>
          <a:xfrm>
            <a:off x="4140765" y="5603221"/>
            <a:ext cx="91585" cy="90791"/>
          </a:xfrm>
          <a:prstGeom prst="rect">
            <a:avLst/>
          </a:prstGeom>
        </p:spPr>
      </p:pic>
      <p:pic>
        <p:nvPicPr>
          <p:cNvPr id="1221" name="object 1221"/>
          <p:cNvPicPr/>
          <p:nvPr/>
        </p:nvPicPr>
        <p:blipFill>
          <a:blip r:embed="rId191" cstate="print"/>
          <a:stretch>
            <a:fillRect/>
          </a:stretch>
        </p:blipFill>
        <p:spPr>
          <a:xfrm>
            <a:off x="4277776" y="5202660"/>
            <a:ext cx="85680" cy="85680"/>
          </a:xfrm>
          <a:prstGeom prst="rect">
            <a:avLst/>
          </a:prstGeom>
        </p:spPr>
      </p:pic>
      <p:pic>
        <p:nvPicPr>
          <p:cNvPr id="1222" name="object 1222"/>
          <p:cNvPicPr/>
          <p:nvPr/>
        </p:nvPicPr>
        <p:blipFill>
          <a:blip r:embed="rId192" cstate="print"/>
          <a:stretch>
            <a:fillRect/>
          </a:stretch>
        </p:blipFill>
        <p:spPr>
          <a:xfrm>
            <a:off x="1011580" y="3079325"/>
            <a:ext cx="175201" cy="91401"/>
          </a:xfrm>
          <a:prstGeom prst="rect">
            <a:avLst/>
          </a:prstGeom>
        </p:spPr>
      </p:pic>
      <p:sp>
        <p:nvSpPr>
          <p:cNvPr id="1223" name="object 1223"/>
          <p:cNvSpPr/>
          <p:nvPr/>
        </p:nvSpPr>
        <p:spPr>
          <a:xfrm>
            <a:off x="9957054" y="602242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295"/>
                </a:moveTo>
                <a:lnTo>
                  <a:pt x="6603" y="1511"/>
                </a:lnTo>
                <a:lnTo>
                  <a:pt x="5143" y="0"/>
                </a:lnTo>
                <a:lnTo>
                  <a:pt x="3301" y="0"/>
                </a:lnTo>
                <a:lnTo>
                  <a:pt x="1460" y="0"/>
                </a:lnTo>
                <a:lnTo>
                  <a:pt x="0" y="1511"/>
                </a:lnTo>
                <a:lnTo>
                  <a:pt x="0" y="3295"/>
                </a:lnTo>
                <a:lnTo>
                  <a:pt x="0" y="5130"/>
                </a:lnTo>
                <a:lnTo>
                  <a:pt x="1460" y="6623"/>
                </a:lnTo>
                <a:lnTo>
                  <a:pt x="3301" y="6623"/>
                </a:lnTo>
                <a:lnTo>
                  <a:pt x="5143" y="6623"/>
                </a:lnTo>
                <a:lnTo>
                  <a:pt x="6603" y="5130"/>
                </a:lnTo>
                <a:lnTo>
                  <a:pt x="6603" y="32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4" name="object 1224"/>
          <p:cNvSpPr/>
          <p:nvPr/>
        </p:nvSpPr>
        <p:spPr>
          <a:xfrm>
            <a:off x="9005823" y="5229142"/>
            <a:ext cx="164465" cy="464184"/>
          </a:xfrm>
          <a:custGeom>
            <a:avLst/>
            <a:gdLst/>
            <a:ahLst/>
            <a:cxnLst/>
            <a:rect l="l" t="t" r="r" b="b"/>
            <a:pathLst>
              <a:path w="164465" h="464185">
                <a:moveTo>
                  <a:pt x="81724" y="60496"/>
                </a:moveTo>
                <a:lnTo>
                  <a:pt x="56070" y="37852"/>
                </a:lnTo>
              </a:path>
              <a:path w="164465" h="464185">
                <a:moveTo>
                  <a:pt x="45402" y="28403"/>
                </a:moveTo>
                <a:lnTo>
                  <a:pt x="43497" y="26714"/>
                </a:lnTo>
              </a:path>
              <a:path w="164465" h="464185">
                <a:moveTo>
                  <a:pt x="43497" y="26714"/>
                </a:moveTo>
                <a:lnTo>
                  <a:pt x="41338" y="25425"/>
                </a:lnTo>
              </a:path>
              <a:path w="164465" h="464185">
                <a:moveTo>
                  <a:pt x="29209" y="17932"/>
                </a:moveTo>
                <a:lnTo>
                  <a:pt x="0" y="0"/>
                </a:lnTo>
              </a:path>
              <a:path w="164465" h="464185">
                <a:moveTo>
                  <a:pt x="129984" y="127692"/>
                </a:moveTo>
                <a:lnTo>
                  <a:pt x="114553" y="102247"/>
                </a:lnTo>
              </a:path>
              <a:path w="164465" h="464185">
                <a:moveTo>
                  <a:pt x="106425" y="90538"/>
                </a:moveTo>
                <a:lnTo>
                  <a:pt x="103314" y="86594"/>
                </a:lnTo>
              </a:path>
              <a:path w="164465" h="464185">
                <a:moveTo>
                  <a:pt x="94424" y="75380"/>
                </a:moveTo>
                <a:lnTo>
                  <a:pt x="87947" y="67221"/>
                </a:lnTo>
              </a:path>
              <a:path w="164465" h="464185">
                <a:moveTo>
                  <a:pt x="155384" y="194868"/>
                </a:moveTo>
                <a:lnTo>
                  <a:pt x="148081" y="170903"/>
                </a:lnTo>
              </a:path>
              <a:path w="164465" h="464185">
                <a:moveTo>
                  <a:pt x="143255" y="157486"/>
                </a:moveTo>
                <a:lnTo>
                  <a:pt x="141224" y="152869"/>
                </a:lnTo>
              </a:path>
              <a:path w="164465" h="464185">
                <a:moveTo>
                  <a:pt x="135635" y="139725"/>
                </a:moveTo>
                <a:lnTo>
                  <a:pt x="133350" y="134391"/>
                </a:lnTo>
              </a:path>
              <a:path w="164465" h="464185">
                <a:moveTo>
                  <a:pt x="163893" y="262083"/>
                </a:moveTo>
                <a:lnTo>
                  <a:pt x="162432" y="238791"/>
                </a:lnTo>
              </a:path>
              <a:path w="164465" h="464185">
                <a:moveTo>
                  <a:pt x="160781" y="224605"/>
                </a:moveTo>
                <a:lnTo>
                  <a:pt x="159956" y="219646"/>
                </a:lnTo>
              </a:path>
              <a:path w="164465" h="464185">
                <a:moveTo>
                  <a:pt x="157606" y="205581"/>
                </a:moveTo>
                <a:lnTo>
                  <a:pt x="156972" y="201612"/>
                </a:lnTo>
              </a:path>
              <a:path w="164465" h="464185">
                <a:moveTo>
                  <a:pt x="157035" y="329304"/>
                </a:moveTo>
                <a:lnTo>
                  <a:pt x="160845" y="306260"/>
                </a:lnTo>
              </a:path>
              <a:path w="164465" h="464185">
                <a:moveTo>
                  <a:pt x="162496" y="292125"/>
                </a:moveTo>
                <a:lnTo>
                  <a:pt x="162814" y="287064"/>
                </a:lnTo>
              </a:path>
              <a:path w="164465" h="464185">
                <a:moveTo>
                  <a:pt x="163702" y="272827"/>
                </a:moveTo>
                <a:lnTo>
                  <a:pt x="163893" y="268833"/>
                </a:lnTo>
              </a:path>
              <a:path w="164465" h="464185">
                <a:moveTo>
                  <a:pt x="133667" y="396481"/>
                </a:moveTo>
                <a:lnTo>
                  <a:pt x="143446" y="373411"/>
                </a:lnTo>
              </a:path>
              <a:path w="164465" h="464185">
                <a:moveTo>
                  <a:pt x="148272" y="360013"/>
                </a:moveTo>
                <a:lnTo>
                  <a:pt x="149732" y="355180"/>
                </a:lnTo>
              </a:path>
              <a:path w="164465" h="464185">
                <a:moveTo>
                  <a:pt x="153860" y="341509"/>
                </a:moveTo>
                <a:lnTo>
                  <a:pt x="155511" y="336003"/>
                </a:lnTo>
              </a:path>
              <a:path w="164465" h="464185">
                <a:moveTo>
                  <a:pt x="88455" y="463696"/>
                </a:moveTo>
                <a:lnTo>
                  <a:pt x="106806" y="440359"/>
                </a:lnTo>
              </a:path>
              <a:path w="164465" h="464185">
                <a:moveTo>
                  <a:pt x="114934" y="428625"/>
                </a:moveTo>
                <a:lnTo>
                  <a:pt x="117475" y="424307"/>
                </a:lnTo>
              </a:path>
              <a:path w="164465" h="464185">
                <a:moveTo>
                  <a:pt x="124904" y="412102"/>
                </a:moveTo>
                <a:lnTo>
                  <a:pt x="130238" y="4031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5" name="object 1225"/>
          <p:cNvSpPr/>
          <p:nvPr/>
        </p:nvSpPr>
        <p:spPr>
          <a:xfrm>
            <a:off x="9006903" y="5699563"/>
            <a:ext cx="81280" cy="60960"/>
          </a:xfrm>
          <a:custGeom>
            <a:avLst/>
            <a:gdLst/>
            <a:ahLst/>
            <a:cxnLst/>
            <a:rect l="l" t="t" r="r" b="b"/>
            <a:pathLst>
              <a:path w="81279" h="60960">
                <a:moveTo>
                  <a:pt x="0" y="60471"/>
                </a:moveTo>
                <a:lnTo>
                  <a:pt x="28892" y="42564"/>
                </a:lnTo>
              </a:path>
              <a:path w="81279" h="60960">
                <a:moveTo>
                  <a:pt x="41020" y="35026"/>
                </a:moveTo>
                <a:lnTo>
                  <a:pt x="43179" y="33686"/>
                </a:lnTo>
              </a:path>
              <a:path w="81279" h="60960">
                <a:moveTo>
                  <a:pt x="43179" y="33686"/>
                </a:moveTo>
                <a:lnTo>
                  <a:pt x="45021" y="32048"/>
                </a:lnTo>
              </a:path>
              <a:path w="81279" h="60960">
                <a:moveTo>
                  <a:pt x="55689" y="22574"/>
                </a:moveTo>
                <a:lnTo>
                  <a:pt x="81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6" name="object 1226"/>
          <p:cNvSpPr/>
          <p:nvPr/>
        </p:nvSpPr>
        <p:spPr>
          <a:xfrm>
            <a:off x="8752268" y="5766733"/>
            <a:ext cx="240665" cy="24765"/>
          </a:xfrm>
          <a:custGeom>
            <a:avLst/>
            <a:gdLst/>
            <a:ahLst/>
            <a:cxnLst/>
            <a:rect l="l" t="t" r="r" b="b"/>
            <a:pathLst>
              <a:path w="240665" h="24764">
                <a:moveTo>
                  <a:pt x="0" y="0"/>
                </a:moveTo>
                <a:lnTo>
                  <a:pt x="38608" y="13373"/>
                </a:lnTo>
              </a:path>
              <a:path w="240665" h="24764">
                <a:moveTo>
                  <a:pt x="52387" y="17138"/>
                </a:moveTo>
                <a:lnTo>
                  <a:pt x="57340" y="17957"/>
                </a:lnTo>
              </a:path>
              <a:path w="240665" h="24764">
                <a:moveTo>
                  <a:pt x="71437" y="20313"/>
                </a:moveTo>
                <a:lnTo>
                  <a:pt x="95503" y="24384"/>
                </a:lnTo>
              </a:path>
              <a:path w="240665" h="24764">
                <a:moveTo>
                  <a:pt x="95503" y="24384"/>
                </a:moveTo>
                <a:lnTo>
                  <a:pt x="113093" y="24384"/>
                </a:lnTo>
              </a:path>
              <a:path w="240665" h="24764">
                <a:moveTo>
                  <a:pt x="127380" y="24384"/>
                </a:moveTo>
                <a:lnTo>
                  <a:pt x="132397" y="24384"/>
                </a:lnTo>
              </a:path>
              <a:path w="240665" h="24764">
                <a:moveTo>
                  <a:pt x="146685" y="24085"/>
                </a:moveTo>
                <a:lnTo>
                  <a:pt x="188087" y="17138"/>
                </a:lnTo>
              </a:path>
              <a:path w="240665" h="24764">
                <a:moveTo>
                  <a:pt x="201802" y="13373"/>
                </a:moveTo>
                <a:lnTo>
                  <a:pt x="206565" y="11734"/>
                </a:lnTo>
              </a:path>
              <a:path w="240665" h="24764">
                <a:moveTo>
                  <a:pt x="220027" y="7067"/>
                </a:moveTo>
                <a:lnTo>
                  <a:pt x="2404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7" name="object 1227"/>
          <p:cNvSpPr/>
          <p:nvPr/>
        </p:nvSpPr>
        <p:spPr>
          <a:xfrm>
            <a:off x="8575230" y="5296363"/>
            <a:ext cx="163195" cy="464184"/>
          </a:xfrm>
          <a:custGeom>
            <a:avLst/>
            <a:gdLst/>
            <a:ahLst/>
            <a:cxnLst/>
            <a:rect l="l" t="t" r="r" b="b"/>
            <a:pathLst>
              <a:path w="163195" h="464185">
                <a:moveTo>
                  <a:pt x="81660" y="403199"/>
                </a:moveTo>
                <a:lnTo>
                  <a:pt x="107124" y="425773"/>
                </a:lnTo>
              </a:path>
              <a:path w="163195" h="464185">
                <a:moveTo>
                  <a:pt x="117792" y="435248"/>
                </a:moveTo>
                <a:lnTo>
                  <a:pt x="119697" y="436886"/>
                </a:lnTo>
              </a:path>
              <a:path w="163195" h="464185">
                <a:moveTo>
                  <a:pt x="119697" y="436886"/>
                </a:moveTo>
                <a:lnTo>
                  <a:pt x="121792" y="438226"/>
                </a:lnTo>
              </a:path>
              <a:path w="163195" h="464185">
                <a:moveTo>
                  <a:pt x="133984" y="445763"/>
                </a:moveTo>
                <a:lnTo>
                  <a:pt x="162877" y="463670"/>
                </a:lnTo>
              </a:path>
              <a:path w="163195" h="464185">
                <a:moveTo>
                  <a:pt x="33654" y="335978"/>
                </a:moveTo>
                <a:lnTo>
                  <a:pt x="49022" y="361403"/>
                </a:lnTo>
              </a:path>
              <a:path w="163195" h="464185">
                <a:moveTo>
                  <a:pt x="57150" y="373138"/>
                </a:moveTo>
                <a:lnTo>
                  <a:pt x="60261" y="377107"/>
                </a:lnTo>
              </a:path>
              <a:path w="163195" h="464185">
                <a:moveTo>
                  <a:pt x="69087" y="388340"/>
                </a:moveTo>
                <a:lnTo>
                  <a:pt x="75501" y="396474"/>
                </a:lnTo>
              </a:path>
              <a:path w="163195" h="464185">
                <a:moveTo>
                  <a:pt x="8381" y="268782"/>
                </a:moveTo>
                <a:lnTo>
                  <a:pt x="15621" y="292792"/>
                </a:lnTo>
              </a:path>
              <a:path w="163195" h="464185">
                <a:moveTo>
                  <a:pt x="20510" y="306190"/>
                </a:moveTo>
                <a:lnTo>
                  <a:pt x="22415" y="310826"/>
                </a:lnTo>
              </a:path>
              <a:path w="163195" h="464185">
                <a:moveTo>
                  <a:pt x="28003" y="323970"/>
                </a:moveTo>
                <a:lnTo>
                  <a:pt x="30289" y="329260"/>
                </a:lnTo>
              </a:path>
              <a:path w="163195" h="464185">
                <a:moveTo>
                  <a:pt x="0" y="201612"/>
                </a:moveTo>
                <a:lnTo>
                  <a:pt x="1397" y="224904"/>
                </a:lnTo>
              </a:path>
              <a:path w="163195" h="464185">
                <a:moveTo>
                  <a:pt x="3048" y="239039"/>
                </a:moveTo>
                <a:lnTo>
                  <a:pt x="3873" y="244005"/>
                </a:lnTo>
              </a:path>
              <a:path w="163195" h="464185">
                <a:moveTo>
                  <a:pt x="6223" y="258114"/>
                </a:moveTo>
                <a:lnTo>
                  <a:pt x="6857" y="262083"/>
                </a:lnTo>
              </a:path>
              <a:path w="163195" h="464185">
                <a:moveTo>
                  <a:pt x="6984" y="134391"/>
                </a:moveTo>
                <a:lnTo>
                  <a:pt x="3111" y="157384"/>
                </a:lnTo>
              </a:path>
              <a:path w="163195" h="464185">
                <a:moveTo>
                  <a:pt x="1460" y="171570"/>
                </a:moveTo>
                <a:lnTo>
                  <a:pt x="1142" y="176606"/>
                </a:lnTo>
              </a:path>
              <a:path w="163195" h="464185">
                <a:moveTo>
                  <a:pt x="253" y="190874"/>
                </a:moveTo>
                <a:lnTo>
                  <a:pt x="0" y="194862"/>
                </a:lnTo>
              </a:path>
              <a:path w="163195" h="464185">
                <a:moveTo>
                  <a:pt x="30543" y="67170"/>
                </a:moveTo>
                <a:lnTo>
                  <a:pt x="20700" y="90265"/>
                </a:lnTo>
              </a:path>
              <a:path w="163195" h="464185">
                <a:moveTo>
                  <a:pt x="15811" y="103682"/>
                </a:moveTo>
                <a:lnTo>
                  <a:pt x="14350" y="108496"/>
                </a:lnTo>
              </a:path>
              <a:path w="163195" h="464185">
                <a:moveTo>
                  <a:pt x="10223" y="122135"/>
                </a:moveTo>
                <a:lnTo>
                  <a:pt x="8572" y="127647"/>
                </a:lnTo>
              </a:path>
              <a:path w="163195" h="464185">
                <a:moveTo>
                  <a:pt x="75946" y="0"/>
                </a:moveTo>
                <a:lnTo>
                  <a:pt x="57530" y="23317"/>
                </a:lnTo>
              </a:path>
              <a:path w="163195" h="464185">
                <a:moveTo>
                  <a:pt x="49402" y="35026"/>
                </a:moveTo>
                <a:lnTo>
                  <a:pt x="46735" y="39338"/>
                </a:lnTo>
              </a:path>
              <a:path w="163195" h="464185">
                <a:moveTo>
                  <a:pt x="39370" y="51542"/>
                </a:moveTo>
                <a:lnTo>
                  <a:pt x="33972" y="604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8" name="object 1228"/>
          <p:cNvSpPr/>
          <p:nvPr/>
        </p:nvSpPr>
        <p:spPr>
          <a:xfrm>
            <a:off x="8657399" y="5229142"/>
            <a:ext cx="81915" cy="60960"/>
          </a:xfrm>
          <a:custGeom>
            <a:avLst/>
            <a:gdLst/>
            <a:ahLst/>
            <a:cxnLst/>
            <a:rect l="l" t="t" r="r" b="b"/>
            <a:pathLst>
              <a:path w="81915" h="60960">
                <a:moveTo>
                  <a:pt x="81788" y="0"/>
                </a:moveTo>
                <a:lnTo>
                  <a:pt x="52578" y="17932"/>
                </a:lnTo>
              </a:path>
              <a:path w="81915" h="60960">
                <a:moveTo>
                  <a:pt x="40449" y="25425"/>
                </a:moveTo>
                <a:lnTo>
                  <a:pt x="38290" y="26714"/>
                </a:lnTo>
              </a:path>
              <a:path w="81915" h="60960">
                <a:moveTo>
                  <a:pt x="38290" y="26714"/>
                </a:moveTo>
                <a:lnTo>
                  <a:pt x="36385" y="28403"/>
                </a:lnTo>
              </a:path>
              <a:path w="81915" h="60960">
                <a:moveTo>
                  <a:pt x="25654" y="37852"/>
                </a:moveTo>
                <a:lnTo>
                  <a:pt x="0" y="60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29" name="object 1229"/>
          <p:cNvSpPr/>
          <p:nvPr/>
        </p:nvSpPr>
        <p:spPr>
          <a:xfrm>
            <a:off x="9957054" y="5666276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295"/>
                </a:moveTo>
                <a:lnTo>
                  <a:pt x="6603" y="1460"/>
                </a:lnTo>
                <a:lnTo>
                  <a:pt x="5143" y="0"/>
                </a:lnTo>
                <a:lnTo>
                  <a:pt x="3365" y="0"/>
                </a:lnTo>
                <a:lnTo>
                  <a:pt x="1524" y="0"/>
                </a:lnTo>
                <a:lnTo>
                  <a:pt x="0" y="1460"/>
                </a:lnTo>
                <a:lnTo>
                  <a:pt x="0" y="3295"/>
                </a:lnTo>
                <a:lnTo>
                  <a:pt x="0" y="5130"/>
                </a:lnTo>
                <a:lnTo>
                  <a:pt x="1524" y="6623"/>
                </a:lnTo>
                <a:lnTo>
                  <a:pt x="3365" y="6623"/>
                </a:lnTo>
                <a:lnTo>
                  <a:pt x="5143" y="6623"/>
                </a:lnTo>
                <a:lnTo>
                  <a:pt x="6603" y="5130"/>
                </a:lnTo>
                <a:lnTo>
                  <a:pt x="6603" y="32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9957117" y="531010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603" y="3321"/>
                </a:moveTo>
                <a:lnTo>
                  <a:pt x="6603" y="1485"/>
                </a:lnTo>
                <a:lnTo>
                  <a:pt x="5143" y="0"/>
                </a:lnTo>
                <a:lnTo>
                  <a:pt x="3301" y="0"/>
                </a:lnTo>
                <a:lnTo>
                  <a:pt x="1460" y="0"/>
                </a:lnTo>
                <a:lnTo>
                  <a:pt x="0" y="1485"/>
                </a:lnTo>
                <a:lnTo>
                  <a:pt x="0" y="3321"/>
                </a:lnTo>
                <a:lnTo>
                  <a:pt x="0" y="5137"/>
                </a:lnTo>
                <a:lnTo>
                  <a:pt x="1460" y="6597"/>
                </a:lnTo>
                <a:lnTo>
                  <a:pt x="3301" y="6597"/>
                </a:lnTo>
                <a:lnTo>
                  <a:pt x="5143" y="6597"/>
                </a:lnTo>
                <a:lnTo>
                  <a:pt x="6603" y="5137"/>
                </a:lnTo>
                <a:lnTo>
                  <a:pt x="6603" y="33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8279955" y="626077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779" y="6870"/>
                </a:moveTo>
                <a:lnTo>
                  <a:pt x="13779" y="3048"/>
                </a:lnTo>
                <a:lnTo>
                  <a:pt x="10667" y="0"/>
                </a:lnTo>
                <a:lnTo>
                  <a:pt x="6857" y="0"/>
                </a:lnTo>
                <a:lnTo>
                  <a:pt x="3048" y="0"/>
                </a:lnTo>
                <a:lnTo>
                  <a:pt x="0" y="3048"/>
                </a:lnTo>
                <a:lnTo>
                  <a:pt x="0" y="6870"/>
                </a:lnTo>
                <a:lnTo>
                  <a:pt x="0" y="10693"/>
                </a:lnTo>
                <a:lnTo>
                  <a:pt x="3048" y="13741"/>
                </a:lnTo>
                <a:lnTo>
                  <a:pt x="6857" y="13741"/>
                </a:lnTo>
                <a:lnTo>
                  <a:pt x="10667" y="13741"/>
                </a:lnTo>
                <a:lnTo>
                  <a:pt x="13779" y="10693"/>
                </a:lnTo>
                <a:lnTo>
                  <a:pt x="13779" y="687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10454385" y="2992691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201612" y="33591"/>
                </a:moveTo>
                <a:lnTo>
                  <a:pt x="0" y="33591"/>
                </a:lnTo>
              </a:path>
              <a:path w="201929" h="33655">
                <a:moveTo>
                  <a:pt x="0" y="33591"/>
                </a:moveTo>
                <a:lnTo>
                  <a:pt x="0" y="0"/>
                </a:lnTo>
              </a:path>
              <a:path w="201929" h="33655">
                <a:moveTo>
                  <a:pt x="0" y="0"/>
                </a:moveTo>
                <a:lnTo>
                  <a:pt x="201612" y="0"/>
                </a:lnTo>
              </a:path>
              <a:path w="201929" h="33655">
                <a:moveTo>
                  <a:pt x="201612" y="0"/>
                </a:moveTo>
                <a:lnTo>
                  <a:pt x="201612" y="33591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10980801" y="2992691"/>
            <a:ext cx="201930" cy="33655"/>
          </a:xfrm>
          <a:custGeom>
            <a:avLst/>
            <a:gdLst/>
            <a:ahLst/>
            <a:cxnLst/>
            <a:rect l="l" t="t" r="r" b="b"/>
            <a:pathLst>
              <a:path w="201929" h="33655">
                <a:moveTo>
                  <a:pt x="0" y="0"/>
                </a:moveTo>
                <a:lnTo>
                  <a:pt x="201612" y="0"/>
                </a:lnTo>
              </a:path>
              <a:path w="201929" h="33655">
                <a:moveTo>
                  <a:pt x="201612" y="0"/>
                </a:moveTo>
                <a:lnTo>
                  <a:pt x="201612" y="33591"/>
                </a:lnTo>
              </a:path>
              <a:path w="201929" h="33655">
                <a:moveTo>
                  <a:pt x="201612" y="33591"/>
                </a:moveTo>
                <a:lnTo>
                  <a:pt x="0" y="33591"/>
                </a:lnTo>
              </a:path>
              <a:path w="201929" h="33655">
                <a:moveTo>
                  <a:pt x="0" y="33591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34" name="object 1234"/>
          <p:cNvGrpSpPr/>
          <p:nvPr/>
        </p:nvGrpSpPr>
        <p:grpSpPr>
          <a:xfrm>
            <a:off x="4378582" y="5241706"/>
            <a:ext cx="1710055" cy="1028700"/>
            <a:chOff x="4378582" y="5241706"/>
            <a:chExt cx="1710055" cy="1028700"/>
          </a:xfrm>
        </p:grpSpPr>
        <p:sp>
          <p:nvSpPr>
            <p:cNvPr id="1235" name="object 1235"/>
            <p:cNvSpPr/>
            <p:nvPr/>
          </p:nvSpPr>
          <p:spPr>
            <a:xfrm>
              <a:off x="4393704" y="5243506"/>
              <a:ext cx="1680210" cy="1008380"/>
            </a:xfrm>
            <a:custGeom>
              <a:avLst/>
              <a:gdLst/>
              <a:ahLst/>
              <a:cxnLst/>
              <a:rect l="l" t="t" r="r" b="b"/>
              <a:pathLst>
                <a:path w="1680210" h="1008379">
                  <a:moveTo>
                    <a:pt x="0" y="1008011"/>
                  </a:moveTo>
                  <a:lnTo>
                    <a:pt x="1679968" y="1008011"/>
                  </a:lnTo>
                </a:path>
                <a:path w="1680210" h="1008379">
                  <a:moveTo>
                    <a:pt x="1679968" y="1008011"/>
                  </a:moveTo>
                  <a:lnTo>
                    <a:pt x="1679968" y="0"/>
                  </a:lnTo>
                </a:path>
                <a:path w="1680210" h="1008379">
                  <a:moveTo>
                    <a:pt x="1679968" y="0"/>
                  </a:moveTo>
                  <a:lnTo>
                    <a:pt x="0" y="69"/>
                  </a:lnTo>
                </a:path>
                <a:path w="1680210" h="1008379">
                  <a:moveTo>
                    <a:pt x="0" y="69"/>
                  </a:moveTo>
                  <a:lnTo>
                    <a:pt x="0" y="1008011"/>
                  </a:lnTo>
                </a:path>
                <a:path w="1680210" h="1008379">
                  <a:moveTo>
                    <a:pt x="839565" y="50"/>
                  </a:moveTo>
                  <a:lnTo>
                    <a:pt x="839685" y="389159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6" name="object 1236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5108559" y="5630866"/>
              <a:ext cx="126758" cy="249389"/>
            </a:xfrm>
            <a:prstGeom prst="rect">
              <a:avLst/>
            </a:prstGeom>
          </p:spPr>
        </p:pic>
        <p:sp>
          <p:nvSpPr>
            <p:cNvPr id="1237" name="object 1237"/>
            <p:cNvSpPr/>
            <p:nvPr/>
          </p:nvSpPr>
          <p:spPr>
            <a:xfrm>
              <a:off x="5233269" y="5243950"/>
              <a:ext cx="635" cy="1024255"/>
            </a:xfrm>
            <a:custGeom>
              <a:avLst/>
              <a:gdLst/>
              <a:ahLst/>
              <a:cxnLst/>
              <a:rect l="l" t="t" r="r" b="b"/>
              <a:pathLst>
                <a:path w="635" h="1024254">
                  <a:moveTo>
                    <a:pt x="247" y="634504"/>
                  </a:moveTo>
                  <a:lnTo>
                    <a:pt x="0" y="1023740"/>
                  </a:lnTo>
                </a:path>
                <a:path w="635" h="1024254">
                  <a:moveTo>
                    <a:pt x="0" y="0"/>
                  </a:moveTo>
                  <a:lnTo>
                    <a:pt x="120" y="389108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8" name="object 1238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5231590" y="5631259"/>
              <a:ext cx="126809" cy="249389"/>
            </a:xfrm>
            <a:prstGeom prst="rect">
              <a:avLst/>
            </a:prstGeom>
          </p:spPr>
        </p:pic>
        <p:sp>
          <p:nvSpPr>
            <p:cNvPr id="1239" name="object 1239"/>
            <p:cNvSpPr/>
            <p:nvPr/>
          </p:nvSpPr>
          <p:spPr>
            <a:xfrm>
              <a:off x="5233517" y="5571375"/>
              <a:ext cx="853440" cy="697230"/>
            </a:xfrm>
            <a:custGeom>
              <a:avLst/>
              <a:gdLst/>
              <a:ahLst/>
              <a:cxnLst/>
              <a:rect l="l" t="t" r="r" b="b"/>
              <a:pathLst>
                <a:path w="853439" h="697229">
                  <a:moveTo>
                    <a:pt x="0" y="307473"/>
                  </a:moveTo>
                  <a:lnTo>
                    <a:pt x="596" y="696709"/>
                  </a:lnTo>
                </a:path>
                <a:path w="853439" h="697229">
                  <a:moveTo>
                    <a:pt x="852855" y="0"/>
                  </a:moveTo>
                  <a:lnTo>
                    <a:pt x="457200" y="61366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0" name="object 1240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5566006" y="5630942"/>
              <a:ext cx="126510" cy="249414"/>
            </a:xfrm>
            <a:prstGeom prst="rect">
              <a:avLst/>
            </a:prstGeom>
          </p:spPr>
        </p:pic>
        <p:sp>
          <p:nvSpPr>
            <p:cNvPr id="1241" name="object 1241"/>
            <p:cNvSpPr/>
            <p:nvPr/>
          </p:nvSpPr>
          <p:spPr>
            <a:xfrm>
              <a:off x="5690717" y="5878557"/>
              <a:ext cx="396240" cy="61594"/>
            </a:xfrm>
            <a:custGeom>
              <a:avLst/>
              <a:gdLst/>
              <a:ahLst/>
              <a:cxnLst/>
              <a:rect l="l" t="t" r="r" b="b"/>
              <a:pathLst>
                <a:path w="396239" h="61595">
                  <a:moveTo>
                    <a:pt x="0" y="0"/>
                  </a:moveTo>
                  <a:lnTo>
                    <a:pt x="395858" y="61410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2" name="object 1242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5688917" y="5630942"/>
              <a:ext cx="126453" cy="249414"/>
            </a:xfrm>
            <a:prstGeom prst="rect">
              <a:avLst/>
            </a:prstGeom>
          </p:spPr>
        </p:pic>
        <p:sp>
          <p:nvSpPr>
            <p:cNvPr id="1243" name="object 1243"/>
            <p:cNvSpPr/>
            <p:nvPr/>
          </p:nvSpPr>
          <p:spPr>
            <a:xfrm>
              <a:off x="4380382" y="5572093"/>
              <a:ext cx="396240" cy="61594"/>
            </a:xfrm>
            <a:custGeom>
              <a:avLst/>
              <a:gdLst/>
              <a:ahLst/>
              <a:cxnLst/>
              <a:rect l="l" t="t" r="r" b="b"/>
              <a:pathLst>
                <a:path w="396239" h="61595">
                  <a:moveTo>
                    <a:pt x="0" y="0"/>
                  </a:moveTo>
                  <a:lnTo>
                    <a:pt x="395738" y="61042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4" name="object 1244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4774320" y="5631336"/>
              <a:ext cx="126631" cy="249389"/>
            </a:xfrm>
            <a:prstGeom prst="rect">
              <a:avLst/>
            </a:prstGeom>
          </p:spPr>
        </p:pic>
        <p:sp>
          <p:nvSpPr>
            <p:cNvPr id="1245" name="object 1245"/>
            <p:cNvSpPr/>
            <p:nvPr/>
          </p:nvSpPr>
          <p:spPr>
            <a:xfrm>
              <a:off x="4380534" y="5878925"/>
              <a:ext cx="396240" cy="62230"/>
            </a:xfrm>
            <a:custGeom>
              <a:avLst/>
              <a:gdLst/>
              <a:ahLst/>
              <a:cxnLst/>
              <a:rect l="l" t="t" r="r" b="b"/>
              <a:pathLst>
                <a:path w="396239" h="62229">
                  <a:moveTo>
                    <a:pt x="395808" y="0"/>
                  </a:moveTo>
                  <a:lnTo>
                    <a:pt x="0" y="61766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6" name="object 1246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4651537" y="5631336"/>
              <a:ext cx="126605" cy="249389"/>
            </a:xfrm>
            <a:prstGeom prst="rect">
              <a:avLst/>
            </a:prstGeom>
          </p:spPr>
        </p:pic>
        <p:pic>
          <p:nvPicPr>
            <p:cNvPr id="1247" name="object 1247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5197338" y="5719689"/>
              <a:ext cx="71837" cy="71862"/>
            </a:xfrm>
            <a:prstGeom prst="rect">
              <a:avLst/>
            </a:prstGeom>
          </p:spPr>
        </p:pic>
        <p:pic>
          <p:nvPicPr>
            <p:cNvPr id="1248" name="object 1248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4379588" y="5693653"/>
              <a:ext cx="127303" cy="124704"/>
            </a:xfrm>
            <a:prstGeom prst="rect">
              <a:avLst/>
            </a:prstGeom>
          </p:spPr>
        </p:pic>
        <p:pic>
          <p:nvPicPr>
            <p:cNvPr id="1249" name="object 1249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5959641" y="5692986"/>
              <a:ext cx="127328" cy="124704"/>
            </a:xfrm>
            <a:prstGeom prst="rect">
              <a:avLst/>
            </a:prstGeom>
          </p:spPr>
        </p:pic>
      </p:grpSp>
      <p:sp>
        <p:nvSpPr>
          <p:cNvPr id="1250" name="object 1250"/>
          <p:cNvSpPr/>
          <p:nvPr/>
        </p:nvSpPr>
        <p:spPr>
          <a:xfrm>
            <a:off x="5494585" y="1954657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4495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8460485" y="1946719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3923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2" name="object 1252"/>
          <p:cNvSpPr/>
          <p:nvPr/>
        </p:nvSpPr>
        <p:spPr>
          <a:xfrm>
            <a:off x="7146543" y="6665830"/>
            <a:ext cx="181610" cy="104775"/>
          </a:xfrm>
          <a:custGeom>
            <a:avLst/>
            <a:gdLst/>
            <a:ahLst/>
            <a:cxnLst/>
            <a:rect l="l" t="t" r="r" b="b"/>
            <a:pathLst>
              <a:path w="181609" h="104775">
                <a:moveTo>
                  <a:pt x="0" y="0"/>
                </a:moveTo>
                <a:lnTo>
                  <a:pt x="181482" y="0"/>
                </a:lnTo>
              </a:path>
              <a:path w="181609" h="104775">
                <a:moveTo>
                  <a:pt x="181482" y="0"/>
                </a:moveTo>
                <a:lnTo>
                  <a:pt x="181482" y="104152"/>
                </a:lnTo>
              </a:path>
              <a:path w="181609" h="104775">
                <a:moveTo>
                  <a:pt x="181482" y="104152"/>
                </a:moveTo>
                <a:lnTo>
                  <a:pt x="0" y="104152"/>
                </a:lnTo>
              </a:path>
              <a:path w="181609" h="104775">
                <a:moveTo>
                  <a:pt x="0" y="104152"/>
                </a:moveTo>
                <a:lnTo>
                  <a:pt x="0" y="0"/>
                </a:lnTo>
              </a:path>
              <a:path w="181609" h="104775">
                <a:moveTo>
                  <a:pt x="90741" y="13119"/>
                </a:moveTo>
                <a:lnTo>
                  <a:pt x="90741" y="91205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253" name="object 1253"/>
          <p:cNvPicPr/>
          <p:nvPr/>
        </p:nvPicPr>
        <p:blipFill>
          <a:blip r:embed="rId202" cstate="print"/>
          <a:stretch>
            <a:fillRect/>
          </a:stretch>
        </p:blipFill>
        <p:spPr>
          <a:xfrm>
            <a:off x="12317136" y="2338810"/>
            <a:ext cx="320528" cy="376472"/>
          </a:xfrm>
          <a:prstGeom prst="rect">
            <a:avLst/>
          </a:prstGeom>
        </p:spPr>
      </p:pic>
      <p:sp>
        <p:nvSpPr>
          <p:cNvPr id="1254" name="object 1254"/>
          <p:cNvSpPr/>
          <p:nvPr/>
        </p:nvSpPr>
        <p:spPr>
          <a:xfrm>
            <a:off x="5494585" y="1954149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0" y="507"/>
                </a:moveTo>
                <a:lnTo>
                  <a:pt x="201587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5" name="object 1255"/>
          <p:cNvSpPr/>
          <p:nvPr/>
        </p:nvSpPr>
        <p:spPr>
          <a:xfrm>
            <a:off x="8207819" y="1913001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5" h="0">
                <a:moveTo>
                  <a:pt x="284543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BEBEB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4300683" y="3285934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36" y="32702"/>
                </a:lnTo>
              </a:path>
              <a:path w="59689" h="66039">
                <a:moveTo>
                  <a:pt x="59436" y="32702"/>
                </a:moveTo>
                <a:lnTo>
                  <a:pt x="50" y="65468"/>
                </a:lnTo>
              </a:path>
              <a:path w="59689" h="66039">
                <a:moveTo>
                  <a:pt x="50" y="65468"/>
                </a:moveTo>
                <a:lnTo>
                  <a:pt x="0" y="0"/>
                </a:lnTo>
              </a:path>
              <a:path w="59689" h="66039">
                <a:moveTo>
                  <a:pt x="0" y="0"/>
                </a:moveTo>
                <a:lnTo>
                  <a:pt x="59436" y="32702"/>
                </a:lnTo>
              </a:path>
              <a:path w="59689" h="66039">
                <a:moveTo>
                  <a:pt x="59436" y="32702"/>
                </a:moveTo>
                <a:lnTo>
                  <a:pt x="50" y="65468"/>
                </a:lnTo>
              </a:path>
              <a:path w="59689" h="66039">
                <a:moveTo>
                  <a:pt x="50" y="654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7" name="object 1257"/>
          <p:cNvSpPr/>
          <p:nvPr/>
        </p:nvSpPr>
        <p:spPr>
          <a:xfrm>
            <a:off x="5134444" y="2787205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36" y="59308"/>
                </a:moveTo>
                <a:lnTo>
                  <a:pt x="32569" y="0"/>
                </a:lnTo>
              </a:path>
              <a:path w="66039" h="59689">
                <a:moveTo>
                  <a:pt x="32569" y="0"/>
                </a:moveTo>
                <a:lnTo>
                  <a:pt x="0" y="59435"/>
                </a:lnTo>
              </a:path>
              <a:path w="66039" h="59689">
                <a:moveTo>
                  <a:pt x="0" y="59435"/>
                </a:moveTo>
                <a:lnTo>
                  <a:pt x="65436" y="593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8" name="object 1258"/>
          <p:cNvSpPr/>
          <p:nvPr/>
        </p:nvSpPr>
        <p:spPr>
          <a:xfrm>
            <a:off x="9856978" y="5092744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436" y="65481"/>
                </a:moveTo>
                <a:lnTo>
                  <a:pt x="0" y="32791"/>
                </a:lnTo>
              </a:path>
              <a:path w="59690" h="66039">
                <a:moveTo>
                  <a:pt x="0" y="32791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59436" y="65481"/>
                </a:lnTo>
              </a:path>
              <a:path w="59690" h="66039">
                <a:moveTo>
                  <a:pt x="59436" y="65481"/>
                </a:moveTo>
                <a:lnTo>
                  <a:pt x="0" y="32791"/>
                </a:lnTo>
              </a:path>
              <a:path w="59690" h="66039">
                <a:moveTo>
                  <a:pt x="0" y="32791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59436" y="654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9" name="object 1259"/>
          <p:cNvSpPr/>
          <p:nvPr/>
        </p:nvSpPr>
        <p:spPr>
          <a:xfrm>
            <a:off x="8238997" y="7245864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40" h="59690">
                <a:moveTo>
                  <a:pt x="0" y="59404"/>
                </a:moveTo>
                <a:lnTo>
                  <a:pt x="32702" y="0"/>
                </a:lnTo>
              </a:path>
              <a:path w="66040" h="59690">
                <a:moveTo>
                  <a:pt x="32702" y="0"/>
                </a:moveTo>
                <a:lnTo>
                  <a:pt x="65468" y="59334"/>
                </a:lnTo>
              </a:path>
              <a:path w="66040" h="59690">
                <a:moveTo>
                  <a:pt x="65468" y="59334"/>
                </a:moveTo>
                <a:lnTo>
                  <a:pt x="0" y="59404"/>
                </a:lnTo>
              </a:path>
              <a:path w="66040" h="59690">
                <a:moveTo>
                  <a:pt x="0" y="59404"/>
                </a:moveTo>
                <a:lnTo>
                  <a:pt x="32702" y="0"/>
                </a:lnTo>
              </a:path>
              <a:path w="66040" h="59690">
                <a:moveTo>
                  <a:pt x="32702" y="0"/>
                </a:moveTo>
                <a:lnTo>
                  <a:pt x="65468" y="59334"/>
                </a:lnTo>
              </a:path>
              <a:path w="66040" h="59690">
                <a:moveTo>
                  <a:pt x="65468" y="59334"/>
                </a:moveTo>
                <a:lnTo>
                  <a:pt x="0" y="594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0" name="object 1260"/>
          <p:cNvSpPr/>
          <p:nvPr/>
        </p:nvSpPr>
        <p:spPr>
          <a:xfrm>
            <a:off x="4251972" y="2262060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0" y="0"/>
                </a:moveTo>
                <a:lnTo>
                  <a:pt x="65430" y="0"/>
                </a:lnTo>
              </a:path>
              <a:path w="66039" h="59689">
                <a:moveTo>
                  <a:pt x="65430" y="0"/>
                </a:moveTo>
                <a:lnTo>
                  <a:pt x="32791" y="59372"/>
                </a:lnTo>
              </a:path>
              <a:path w="66039" h="59689">
                <a:moveTo>
                  <a:pt x="32791" y="593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1" name="object 1261"/>
          <p:cNvSpPr/>
          <p:nvPr/>
        </p:nvSpPr>
        <p:spPr>
          <a:xfrm>
            <a:off x="6192983" y="7703680"/>
            <a:ext cx="65405" cy="60960"/>
          </a:xfrm>
          <a:custGeom>
            <a:avLst/>
            <a:gdLst/>
            <a:ahLst/>
            <a:cxnLst/>
            <a:rect l="l" t="t" r="r" b="b"/>
            <a:pathLst>
              <a:path w="65404" h="60959">
                <a:moveTo>
                  <a:pt x="0" y="60674"/>
                </a:moveTo>
                <a:lnTo>
                  <a:pt x="65411" y="57994"/>
                </a:lnTo>
              </a:path>
              <a:path w="65404" h="60959">
                <a:moveTo>
                  <a:pt x="65411" y="57994"/>
                </a:moveTo>
                <a:lnTo>
                  <a:pt x="30391" y="0"/>
                </a:lnTo>
              </a:path>
              <a:path w="65404" h="60959">
                <a:moveTo>
                  <a:pt x="30391" y="0"/>
                </a:moveTo>
                <a:lnTo>
                  <a:pt x="0" y="60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12722034" y="2116582"/>
            <a:ext cx="59690" cy="65405"/>
          </a:xfrm>
          <a:custGeom>
            <a:avLst/>
            <a:gdLst/>
            <a:ahLst/>
            <a:cxnLst/>
            <a:rect l="l" t="t" r="r" b="b"/>
            <a:pathLst>
              <a:path w="59690" h="65405">
                <a:moveTo>
                  <a:pt x="59372" y="65404"/>
                </a:moveTo>
                <a:lnTo>
                  <a:pt x="59372" y="0"/>
                </a:lnTo>
              </a:path>
              <a:path w="59690" h="65405">
                <a:moveTo>
                  <a:pt x="59372" y="0"/>
                </a:moveTo>
                <a:lnTo>
                  <a:pt x="0" y="32639"/>
                </a:lnTo>
              </a:path>
              <a:path w="59690" h="65405">
                <a:moveTo>
                  <a:pt x="0" y="32639"/>
                </a:moveTo>
                <a:lnTo>
                  <a:pt x="59372" y="6540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4246486" y="446156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0" y="0"/>
                </a:moveTo>
                <a:lnTo>
                  <a:pt x="65462" y="0"/>
                </a:lnTo>
              </a:path>
              <a:path w="66039" h="59689">
                <a:moveTo>
                  <a:pt x="65462" y="0"/>
                </a:moveTo>
                <a:lnTo>
                  <a:pt x="32791" y="59359"/>
                </a:lnTo>
              </a:path>
              <a:path w="66039" h="59689">
                <a:moveTo>
                  <a:pt x="32791" y="593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4" name="object 1264"/>
          <p:cNvSpPr/>
          <p:nvPr/>
        </p:nvSpPr>
        <p:spPr>
          <a:xfrm>
            <a:off x="9912159" y="6349790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372" y="65462"/>
                </a:moveTo>
                <a:lnTo>
                  <a:pt x="59372" y="0"/>
                </a:lnTo>
              </a:path>
              <a:path w="59690" h="66039">
                <a:moveTo>
                  <a:pt x="59372" y="0"/>
                </a:moveTo>
                <a:lnTo>
                  <a:pt x="0" y="32670"/>
                </a:lnTo>
              </a:path>
              <a:path w="59690" h="66039">
                <a:moveTo>
                  <a:pt x="0" y="32670"/>
                </a:moveTo>
                <a:lnTo>
                  <a:pt x="59372" y="6546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65" name="object 1265"/>
          <p:cNvGrpSpPr/>
          <p:nvPr/>
        </p:nvGrpSpPr>
        <p:grpSpPr>
          <a:xfrm>
            <a:off x="11604614" y="2701533"/>
            <a:ext cx="745490" cy="1038860"/>
            <a:chOff x="11604614" y="2701533"/>
            <a:chExt cx="745490" cy="1038860"/>
          </a:xfrm>
        </p:grpSpPr>
        <p:sp>
          <p:nvSpPr>
            <p:cNvPr id="1266" name="object 1266"/>
            <p:cNvSpPr/>
            <p:nvPr/>
          </p:nvSpPr>
          <p:spPr>
            <a:xfrm>
              <a:off x="11605514" y="3701986"/>
              <a:ext cx="743585" cy="37465"/>
            </a:xfrm>
            <a:custGeom>
              <a:avLst/>
              <a:gdLst/>
              <a:ahLst/>
              <a:cxnLst/>
              <a:rect l="l" t="t" r="r" b="b"/>
              <a:pathLst>
                <a:path w="743584" h="37464">
                  <a:moveTo>
                    <a:pt x="0" y="37274"/>
                  </a:moveTo>
                  <a:lnTo>
                    <a:pt x="24383" y="37274"/>
                  </a:lnTo>
                </a:path>
                <a:path w="743584" h="37464">
                  <a:moveTo>
                    <a:pt x="57975" y="37274"/>
                  </a:moveTo>
                  <a:lnTo>
                    <a:pt x="100012" y="37274"/>
                  </a:lnTo>
                </a:path>
                <a:path w="743584" h="37464">
                  <a:moveTo>
                    <a:pt x="133603" y="37274"/>
                  </a:moveTo>
                  <a:lnTo>
                    <a:pt x="175640" y="37274"/>
                  </a:lnTo>
                </a:path>
                <a:path w="743584" h="37464">
                  <a:moveTo>
                    <a:pt x="209232" y="37274"/>
                  </a:moveTo>
                  <a:lnTo>
                    <a:pt x="251205" y="37274"/>
                  </a:lnTo>
                </a:path>
                <a:path w="743584" h="37464">
                  <a:moveTo>
                    <a:pt x="284797" y="37274"/>
                  </a:moveTo>
                  <a:lnTo>
                    <a:pt x="326834" y="37274"/>
                  </a:lnTo>
                </a:path>
                <a:path w="743584" h="37464">
                  <a:moveTo>
                    <a:pt x="360362" y="37274"/>
                  </a:moveTo>
                  <a:lnTo>
                    <a:pt x="402399" y="37274"/>
                  </a:lnTo>
                </a:path>
                <a:path w="743584" h="37464">
                  <a:moveTo>
                    <a:pt x="435990" y="37274"/>
                  </a:moveTo>
                  <a:lnTo>
                    <a:pt x="478027" y="37274"/>
                  </a:lnTo>
                </a:path>
                <a:path w="743584" h="37464">
                  <a:moveTo>
                    <a:pt x="511619" y="37274"/>
                  </a:moveTo>
                  <a:lnTo>
                    <a:pt x="553592" y="37274"/>
                  </a:lnTo>
                </a:path>
                <a:path w="743584" h="37464">
                  <a:moveTo>
                    <a:pt x="587184" y="37274"/>
                  </a:moveTo>
                  <a:lnTo>
                    <a:pt x="629157" y="37274"/>
                  </a:lnTo>
                </a:path>
                <a:path w="743584" h="37464">
                  <a:moveTo>
                    <a:pt x="662812" y="37274"/>
                  </a:moveTo>
                  <a:lnTo>
                    <a:pt x="704786" y="37274"/>
                  </a:lnTo>
                </a:path>
                <a:path w="743584" h="37464">
                  <a:moveTo>
                    <a:pt x="738377" y="37274"/>
                  </a:moveTo>
                  <a:lnTo>
                    <a:pt x="743203" y="37274"/>
                  </a:lnTo>
                </a:path>
                <a:path w="743584" h="37464">
                  <a:moveTo>
                    <a:pt x="743203" y="37274"/>
                  </a:moveTo>
                  <a:lnTo>
                    <a:pt x="743203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12348718" y="2719260"/>
              <a:ext cx="0" cy="949325"/>
            </a:xfrm>
            <a:custGeom>
              <a:avLst/>
              <a:gdLst/>
              <a:ahLst/>
              <a:cxnLst/>
              <a:rect l="l" t="t" r="r" b="b"/>
              <a:pathLst>
                <a:path w="0" h="949325">
                  <a:moveTo>
                    <a:pt x="0" y="0"/>
                  </a:moveTo>
                  <a:lnTo>
                    <a:pt x="0" y="949198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11609514" y="2702433"/>
              <a:ext cx="722630" cy="0"/>
            </a:xfrm>
            <a:custGeom>
              <a:avLst/>
              <a:gdLst/>
              <a:ahLst/>
              <a:cxnLst/>
              <a:rect l="l" t="t" r="r" b="b"/>
              <a:pathLst>
                <a:path w="722629" h="0">
                  <a:moveTo>
                    <a:pt x="722376" y="0"/>
                  </a:moveTo>
                  <a:lnTo>
                    <a:pt x="680402" y="0"/>
                  </a:lnTo>
                </a:path>
                <a:path w="722629" h="0">
                  <a:moveTo>
                    <a:pt x="646811" y="0"/>
                  </a:moveTo>
                  <a:lnTo>
                    <a:pt x="604837" y="0"/>
                  </a:lnTo>
                </a:path>
                <a:path w="722629" h="0">
                  <a:moveTo>
                    <a:pt x="571182" y="0"/>
                  </a:moveTo>
                  <a:lnTo>
                    <a:pt x="529208" y="0"/>
                  </a:lnTo>
                </a:path>
                <a:path w="722629" h="0">
                  <a:moveTo>
                    <a:pt x="495617" y="0"/>
                  </a:moveTo>
                  <a:lnTo>
                    <a:pt x="453580" y="0"/>
                  </a:lnTo>
                </a:path>
                <a:path w="722629" h="0">
                  <a:moveTo>
                    <a:pt x="419989" y="0"/>
                  </a:moveTo>
                  <a:lnTo>
                    <a:pt x="378015" y="0"/>
                  </a:lnTo>
                </a:path>
                <a:path w="722629" h="0">
                  <a:moveTo>
                    <a:pt x="344424" y="0"/>
                  </a:moveTo>
                  <a:lnTo>
                    <a:pt x="302387" y="0"/>
                  </a:lnTo>
                </a:path>
                <a:path w="722629" h="0">
                  <a:moveTo>
                    <a:pt x="268795" y="0"/>
                  </a:moveTo>
                  <a:lnTo>
                    <a:pt x="226822" y="0"/>
                  </a:lnTo>
                </a:path>
                <a:path w="722629" h="0">
                  <a:moveTo>
                    <a:pt x="193230" y="0"/>
                  </a:moveTo>
                  <a:lnTo>
                    <a:pt x="151193" y="0"/>
                  </a:lnTo>
                </a:path>
                <a:path w="722629" h="0">
                  <a:moveTo>
                    <a:pt x="117601" y="0"/>
                  </a:moveTo>
                  <a:lnTo>
                    <a:pt x="75628" y="0"/>
                  </a:lnTo>
                </a:path>
                <a:path w="722629" h="0">
                  <a:moveTo>
                    <a:pt x="4203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11605514" y="2732024"/>
              <a:ext cx="0" cy="1007744"/>
            </a:xfrm>
            <a:custGeom>
              <a:avLst/>
              <a:gdLst/>
              <a:ahLst/>
              <a:cxnLst/>
              <a:rect l="l" t="t" r="r" b="b"/>
              <a:pathLst>
                <a:path w="0" h="1007745">
                  <a:moveTo>
                    <a:pt x="0" y="0"/>
                  </a:moveTo>
                  <a:lnTo>
                    <a:pt x="0" y="1007236"/>
                  </a:lnTo>
                </a:path>
              </a:pathLst>
            </a:custGeom>
            <a:ln w="3175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0" name="object 1270"/>
          <p:cNvSpPr/>
          <p:nvPr/>
        </p:nvSpPr>
        <p:spPr>
          <a:xfrm>
            <a:off x="10083800" y="5192458"/>
            <a:ext cx="655320" cy="927735"/>
          </a:xfrm>
          <a:custGeom>
            <a:avLst/>
            <a:gdLst/>
            <a:ahLst/>
            <a:cxnLst/>
            <a:rect l="l" t="t" r="r" b="b"/>
            <a:pathLst>
              <a:path w="655320" h="927735">
                <a:moveTo>
                  <a:pt x="537781" y="927620"/>
                </a:moveTo>
                <a:lnTo>
                  <a:pt x="190" y="927620"/>
                </a:lnTo>
              </a:path>
              <a:path w="655320" h="927735">
                <a:moveTo>
                  <a:pt x="190" y="927620"/>
                </a:moveTo>
                <a:lnTo>
                  <a:pt x="0" y="0"/>
                </a:lnTo>
              </a:path>
              <a:path w="655320" h="927735">
                <a:moveTo>
                  <a:pt x="0" y="0"/>
                </a:moveTo>
                <a:lnTo>
                  <a:pt x="655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1" name="object 1271"/>
          <p:cNvSpPr/>
          <p:nvPr/>
        </p:nvSpPr>
        <p:spPr>
          <a:xfrm>
            <a:off x="7584122" y="6681184"/>
            <a:ext cx="1361440" cy="1270"/>
          </a:xfrm>
          <a:custGeom>
            <a:avLst/>
            <a:gdLst/>
            <a:ahLst/>
            <a:cxnLst/>
            <a:rect l="l" t="t" r="r" b="b"/>
            <a:pathLst>
              <a:path w="1361440" h="1270">
                <a:moveTo>
                  <a:pt x="1361313" y="0"/>
                </a:moveTo>
                <a:lnTo>
                  <a:pt x="0" y="7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2" name="object 1272"/>
          <p:cNvSpPr/>
          <p:nvPr/>
        </p:nvSpPr>
        <p:spPr>
          <a:xfrm>
            <a:off x="10083800" y="5192458"/>
            <a:ext cx="655320" cy="0"/>
          </a:xfrm>
          <a:custGeom>
            <a:avLst/>
            <a:gdLst/>
            <a:ahLst/>
            <a:cxnLst/>
            <a:rect l="l" t="t" r="r" b="b"/>
            <a:pathLst>
              <a:path w="655320" h="0">
                <a:moveTo>
                  <a:pt x="0" y="0"/>
                </a:moveTo>
                <a:lnTo>
                  <a:pt x="6550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3" name="object 1273"/>
          <p:cNvSpPr/>
          <p:nvPr/>
        </p:nvSpPr>
        <p:spPr>
          <a:xfrm>
            <a:off x="9835948" y="550146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4" name="object 1274"/>
          <p:cNvSpPr/>
          <p:nvPr/>
        </p:nvSpPr>
        <p:spPr>
          <a:xfrm>
            <a:off x="9835948" y="562241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5" name="object 1275"/>
          <p:cNvSpPr/>
          <p:nvPr/>
        </p:nvSpPr>
        <p:spPr>
          <a:xfrm>
            <a:off x="9835948" y="593155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6" name="object 1276"/>
          <p:cNvSpPr/>
          <p:nvPr/>
        </p:nvSpPr>
        <p:spPr>
          <a:xfrm>
            <a:off x="9835948" y="581058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900"/>
                </a:moveTo>
                <a:lnTo>
                  <a:pt x="263" y="263"/>
                </a:lnTo>
                <a:lnTo>
                  <a:pt x="900" y="0"/>
                </a:lnTo>
                <a:lnTo>
                  <a:pt x="1536" y="263"/>
                </a:lnTo>
                <a:lnTo>
                  <a:pt x="1800" y="900"/>
                </a:lnTo>
                <a:lnTo>
                  <a:pt x="1536" y="1536"/>
                </a:lnTo>
                <a:lnTo>
                  <a:pt x="900" y="1800"/>
                </a:lnTo>
                <a:lnTo>
                  <a:pt x="263" y="1536"/>
                </a:lnTo>
                <a:lnTo>
                  <a:pt x="0" y="9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7" name="object 1277"/>
          <p:cNvSpPr/>
          <p:nvPr/>
        </p:nvSpPr>
        <p:spPr>
          <a:xfrm>
            <a:off x="10083800" y="5193252"/>
            <a:ext cx="635" cy="1055370"/>
          </a:xfrm>
          <a:custGeom>
            <a:avLst/>
            <a:gdLst/>
            <a:ahLst/>
            <a:cxnLst/>
            <a:rect l="l" t="t" r="r" b="b"/>
            <a:pathLst>
              <a:path w="634" h="1055370">
                <a:moveTo>
                  <a:pt x="0" y="1055014"/>
                </a:moveTo>
                <a:lnTo>
                  <a:pt x="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78" name="object 1278"/>
          <p:cNvSpPr/>
          <p:nvPr/>
        </p:nvSpPr>
        <p:spPr>
          <a:xfrm>
            <a:off x="9835048" y="5312419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1800"/>
                </a:moveTo>
                <a:lnTo>
                  <a:pt x="527" y="527"/>
                </a:lnTo>
                <a:lnTo>
                  <a:pt x="1800" y="0"/>
                </a:lnTo>
                <a:lnTo>
                  <a:pt x="3072" y="527"/>
                </a:lnTo>
                <a:lnTo>
                  <a:pt x="3600" y="1800"/>
                </a:lnTo>
                <a:lnTo>
                  <a:pt x="3072" y="3072"/>
                </a:lnTo>
                <a:lnTo>
                  <a:pt x="1800" y="3600"/>
                </a:lnTo>
                <a:lnTo>
                  <a:pt x="527" y="3072"/>
                </a:lnTo>
                <a:lnTo>
                  <a:pt x="0" y="18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9" name="object 1279"/>
          <p:cNvSpPr/>
          <p:nvPr/>
        </p:nvSpPr>
        <p:spPr>
          <a:xfrm>
            <a:off x="7962010" y="6267640"/>
            <a:ext cx="1875155" cy="0"/>
          </a:xfrm>
          <a:custGeom>
            <a:avLst/>
            <a:gdLst/>
            <a:ahLst/>
            <a:cxnLst/>
            <a:rect l="l" t="t" r="r" b="b"/>
            <a:pathLst>
              <a:path w="1875154" h="0">
                <a:moveTo>
                  <a:pt x="0" y="0"/>
                </a:moveTo>
                <a:lnTo>
                  <a:pt x="18748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0" name="object 1280"/>
          <p:cNvSpPr/>
          <p:nvPr/>
        </p:nvSpPr>
        <p:spPr>
          <a:xfrm>
            <a:off x="4380261" y="5078203"/>
            <a:ext cx="1706880" cy="1189990"/>
          </a:xfrm>
          <a:custGeom>
            <a:avLst/>
            <a:gdLst/>
            <a:ahLst/>
            <a:cxnLst/>
            <a:rect l="l" t="t" r="r" b="b"/>
            <a:pathLst>
              <a:path w="1706879" h="1189989">
                <a:moveTo>
                  <a:pt x="1706880" y="0"/>
                </a:moveTo>
                <a:lnTo>
                  <a:pt x="1706880" y="1189437"/>
                </a:lnTo>
              </a:path>
              <a:path w="1706879" h="1189989">
                <a:moveTo>
                  <a:pt x="1706880" y="1189437"/>
                </a:moveTo>
                <a:lnTo>
                  <a:pt x="0" y="11894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8959405" y="6610464"/>
            <a:ext cx="635" cy="71120"/>
          </a:xfrm>
          <a:custGeom>
            <a:avLst/>
            <a:gdLst/>
            <a:ahLst/>
            <a:cxnLst/>
            <a:rect l="l" t="t" r="r" b="b"/>
            <a:pathLst>
              <a:path w="634" h="71120">
                <a:moveTo>
                  <a:pt x="317" y="707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4380261" y="4574247"/>
            <a:ext cx="0" cy="1693545"/>
          </a:xfrm>
          <a:custGeom>
            <a:avLst/>
            <a:gdLst/>
            <a:ahLst/>
            <a:cxnLst/>
            <a:rect l="l" t="t" r="r" b="b"/>
            <a:pathLst>
              <a:path w="0" h="1693545">
                <a:moveTo>
                  <a:pt x="0" y="0"/>
                </a:moveTo>
                <a:lnTo>
                  <a:pt x="0" y="16933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3" name="object 1283"/>
          <p:cNvGrpSpPr/>
          <p:nvPr/>
        </p:nvGrpSpPr>
        <p:grpSpPr>
          <a:xfrm>
            <a:off x="1624204" y="6515406"/>
            <a:ext cx="4772025" cy="254000"/>
            <a:chOff x="1624204" y="6515406"/>
            <a:chExt cx="4772025" cy="254000"/>
          </a:xfrm>
        </p:grpSpPr>
        <p:sp>
          <p:nvSpPr>
            <p:cNvPr id="1284" name="object 1284"/>
            <p:cNvSpPr/>
            <p:nvPr/>
          </p:nvSpPr>
          <p:spPr>
            <a:xfrm>
              <a:off x="1625104" y="6516306"/>
              <a:ext cx="4770755" cy="252095"/>
            </a:xfrm>
            <a:custGeom>
              <a:avLst/>
              <a:gdLst/>
              <a:ahLst/>
              <a:cxnLst/>
              <a:rect l="l" t="t" r="r" b="b"/>
              <a:pathLst>
                <a:path w="4770755" h="252095">
                  <a:moveTo>
                    <a:pt x="4462037" y="0"/>
                  </a:moveTo>
                  <a:lnTo>
                    <a:pt x="4462037" y="251993"/>
                  </a:lnTo>
                </a:path>
                <a:path w="4770755" h="252095">
                  <a:moveTo>
                    <a:pt x="4462037" y="251993"/>
                  </a:moveTo>
                  <a:lnTo>
                    <a:pt x="0" y="251993"/>
                  </a:lnTo>
                </a:path>
                <a:path w="4770755" h="252095">
                  <a:moveTo>
                    <a:pt x="0" y="251993"/>
                  </a:moveTo>
                  <a:lnTo>
                    <a:pt x="0" y="0"/>
                  </a:lnTo>
                </a:path>
                <a:path w="4770755" h="252095">
                  <a:moveTo>
                    <a:pt x="0" y="0"/>
                  </a:moveTo>
                  <a:lnTo>
                    <a:pt x="4770678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1625104" y="6600298"/>
              <a:ext cx="3629025" cy="84455"/>
            </a:xfrm>
            <a:custGeom>
              <a:avLst/>
              <a:gdLst/>
              <a:ahLst/>
              <a:cxnLst/>
              <a:rect l="l" t="t" r="r" b="b"/>
              <a:pathLst>
                <a:path w="3629025" h="84454">
                  <a:moveTo>
                    <a:pt x="0" y="0"/>
                  </a:moveTo>
                  <a:lnTo>
                    <a:pt x="3628751" y="0"/>
                  </a:lnTo>
                </a:path>
                <a:path w="3629025" h="84454">
                  <a:moveTo>
                    <a:pt x="0" y="83985"/>
                  </a:moveTo>
                  <a:lnTo>
                    <a:pt x="3628751" y="83985"/>
                  </a:lnTo>
                </a:path>
              </a:pathLst>
            </a:custGeom>
            <a:ln w="3600">
              <a:solidFill>
                <a:srgbClr val="FFFFFF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1893887" y="6516306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w="0" h="252095">
                  <a:moveTo>
                    <a:pt x="0" y="0"/>
                  </a:moveTo>
                  <a:lnTo>
                    <a:pt x="0" y="251993"/>
                  </a:lnTo>
                </a:path>
              </a:pathLst>
            </a:custGeom>
            <a:ln w="36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7" name="object 1287"/>
          <p:cNvSpPr/>
          <p:nvPr/>
        </p:nvSpPr>
        <p:spPr>
          <a:xfrm>
            <a:off x="4178769" y="7097083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8" name="object 1288"/>
          <p:cNvSpPr/>
          <p:nvPr/>
        </p:nvSpPr>
        <p:spPr>
          <a:xfrm>
            <a:off x="4178769" y="7164305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9" name="object 1289"/>
          <p:cNvSpPr/>
          <p:nvPr/>
        </p:nvSpPr>
        <p:spPr>
          <a:xfrm>
            <a:off x="4178769" y="7231475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0" name="object 1290"/>
          <p:cNvSpPr/>
          <p:nvPr/>
        </p:nvSpPr>
        <p:spPr>
          <a:xfrm>
            <a:off x="4178769" y="7298696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1" name="object 1291"/>
          <p:cNvSpPr/>
          <p:nvPr/>
        </p:nvSpPr>
        <p:spPr>
          <a:xfrm>
            <a:off x="4178769" y="7365892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2" name="object 1292"/>
          <p:cNvSpPr/>
          <p:nvPr/>
        </p:nvSpPr>
        <p:spPr>
          <a:xfrm>
            <a:off x="4178769" y="6962692"/>
            <a:ext cx="1908810" cy="0"/>
          </a:xfrm>
          <a:custGeom>
            <a:avLst/>
            <a:gdLst/>
            <a:ahLst/>
            <a:cxnLst/>
            <a:rect l="l" t="t" r="r" b="b"/>
            <a:pathLst>
              <a:path w="1908810" h="0">
                <a:moveTo>
                  <a:pt x="190837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4178769" y="7029863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6087141" y="6962692"/>
            <a:ext cx="168275" cy="470534"/>
          </a:xfrm>
          <a:custGeom>
            <a:avLst/>
            <a:gdLst/>
            <a:ahLst/>
            <a:cxnLst/>
            <a:rect l="l" t="t" r="r" b="b"/>
            <a:pathLst>
              <a:path w="168275" h="470534">
                <a:moveTo>
                  <a:pt x="73894" y="0"/>
                </a:moveTo>
                <a:lnTo>
                  <a:pt x="167982" y="0"/>
                </a:lnTo>
              </a:path>
              <a:path w="168275" h="470534">
                <a:moveTo>
                  <a:pt x="167982" y="0"/>
                </a:moveTo>
                <a:lnTo>
                  <a:pt x="167982" y="470369"/>
                </a:lnTo>
              </a:path>
              <a:path w="168275" h="470534">
                <a:moveTo>
                  <a:pt x="167982" y="470369"/>
                </a:moveTo>
                <a:lnTo>
                  <a:pt x="0" y="470369"/>
                </a:lnTo>
              </a:path>
              <a:path w="168275" h="470534">
                <a:moveTo>
                  <a:pt x="0" y="33585"/>
                </a:moveTo>
                <a:lnTo>
                  <a:pt x="167982" y="33585"/>
                </a:lnTo>
              </a:path>
              <a:path w="168275" h="470534">
                <a:moveTo>
                  <a:pt x="0" y="100806"/>
                </a:moveTo>
                <a:lnTo>
                  <a:pt x="167982" y="100806"/>
                </a:lnTo>
              </a:path>
              <a:path w="168275" h="470534">
                <a:moveTo>
                  <a:pt x="0" y="167976"/>
                </a:moveTo>
                <a:lnTo>
                  <a:pt x="167982" y="167976"/>
                </a:lnTo>
              </a:path>
              <a:path w="168275" h="470534">
                <a:moveTo>
                  <a:pt x="0" y="235197"/>
                </a:moveTo>
                <a:lnTo>
                  <a:pt x="167982" y="235197"/>
                </a:lnTo>
              </a:path>
              <a:path w="168275" h="470534">
                <a:moveTo>
                  <a:pt x="0" y="302393"/>
                </a:moveTo>
                <a:lnTo>
                  <a:pt x="167982" y="302393"/>
                </a:lnTo>
              </a:path>
              <a:path w="168275" h="470534">
                <a:moveTo>
                  <a:pt x="0" y="369589"/>
                </a:moveTo>
                <a:lnTo>
                  <a:pt x="167982" y="369589"/>
                </a:lnTo>
              </a:path>
              <a:path w="168275" h="470534">
                <a:moveTo>
                  <a:pt x="0" y="436784"/>
                </a:moveTo>
                <a:lnTo>
                  <a:pt x="167982" y="4367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5" name="object 1295"/>
          <p:cNvSpPr/>
          <p:nvPr/>
        </p:nvSpPr>
        <p:spPr>
          <a:xfrm>
            <a:off x="4178769" y="6962692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0"/>
                </a:moveTo>
                <a:lnTo>
                  <a:pt x="0" y="470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6" name="object 1296"/>
          <p:cNvSpPr/>
          <p:nvPr/>
        </p:nvSpPr>
        <p:spPr>
          <a:xfrm>
            <a:off x="6255124" y="6516306"/>
            <a:ext cx="635" cy="446405"/>
          </a:xfrm>
          <a:custGeom>
            <a:avLst/>
            <a:gdLst/>
            <a:ahLst/>
            <a:cxnLst/>
            <a:rect l="l" t="t" r="r" b="b"/>
            <a:pathLst>
              <a:path w="635" h="446404">
                <a:moveTo>
                  <a:pt x="0" y="0"/>
                </a:moveTo>
                <a:lnTo>
                  <a:pt x="615" y="345579"/>
                </a:lnTo>
              </a:path>
              <a:path w="635" h="446404">
                <a:moveTo>
                  <a:pt x="615" y="345579"/>
                </a:moveTo>
                <a:lnTo>
                  <a:pt x="0" y="44638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7" name="object 1297"/>
          <p:cNvSpPr/>
          <p:nvPr/>
        </p:nvSpPr>
        <p:spPr>
          <a:xfrm>
            <a:off x="7343203" y="6516306"/>
            <a:ext cx="880744" cy="165735"/>
          </a:xfrm>
          <a:custGeom>
            <a:avLst/>
            <a:gdLst/>
            <a:ahLst/>
            <a:cxnLst/>
            <a:rect l="l" t="t" r="r" b="b"/>
            <a:pathLst>
              <a:path w="880745" h="165734">
                <a:moveTo>
                  <a:pt x="0" y="0"/>
                </a:moveTo>
                <a:lnTo>
                  <a:pt x="240537" y="25"/>
                </a:lnTo>
              </a:path>
              <a:path w="880745" h="165734">
                <a:moveTo>
                  <a:pt x="240537" y="25"/>
                </a:moveTo>
                <a:lnTo>
                  <a:pt x="880554" y="127"/>
                </a:lnTo>
              </a:path>
              <a:path w="880745" h="165734">
                <a:moveTo>
                  <a:pt x="880554" y="127"/>
                </a:moveTo>
                <a:lnTo>
                  <a:pt x="880554" y="1652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10083800" y="6248266"/>
            <a:ext cx="0" cy="268605"/>
          </a:xfrm>
          <a:custGeom>
            <a:avLst/>
            <a:gdLst/>
            <a:ahLst/>
            <a:cxnLst/>
            <a:rect l="l" t="t" r="r" b="b"/>
            <a:pathLst>
              <a:path w="0" h="268604">
                <a:moveTo>
                  <a:pt x="0" y="0"/>
                </a:moveTo>
                <a:lnTo>
                  <a:pt x="0" y="268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6355905" y="7433215"/>
            <a:ext cx="0" cy="217170"/>
          </a:xfrm>
          <a:custGeom>
            <a:avLst/>
            <a:gdLst/>
            <a:ahLst/>
            <a:cxnLst/>
            <a:rect l="l" t="t" r="r" b="b"/>
            <a:pathLst>
              <a:path w="0" h="217170">
                <a:moveTo>
                  <a:pt x="0" y="0"/>
                </a:moveTo>
                <a:lnTo>
                  <a:pt x="0" y="2171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0" name="object 1300"/>
          <p:cNvSpPr/>
          <p:nvPr/>
        </p:nvSpPr>
        <p:spPr>
          <a:xfrm>
            <a:off x="10621454" y="3687318"/>
            <a:ext cx="1541145" cy="2589530"/>
          </a:xfrm>
          <a:custGeom>
            <a:avLst/>
            <a:gdLst/>
            <a:ahLst/>
            <a:cxnLst/>
            <a:rect l="l" t="t" r="r" b="b"/>
            <a:pathLst>
              <a:path w="1541145" h="2589529">
                <a:moveTo>
                  <a:pt x="307657" y="0"/>
                </a:moveTo>
                <a:lnTo>
                  <a:pt x="374332" y="8381"/>
                </a:lnTo>
              </a:path>
              <a:path w="1541145" h="2589529">
                <a:moveTo>
                  <a:pt x="424370" y="14731"/>
                </a:moveTo>
                <a:lnTo>
                  <a:pt x="524319" y="27368"/>
                </a:lnTo>
              </a:path>
              <a:path w="1541145" h="2589529">
                <a:moveTo>
                  <a:pt x="574357" y="33718"/>
                </a:moveTo>
                <a:lnTo>
                  <a:pt x="674369" y="46354"/>
                </a:lnTo>
              </a:path>
              <a:path w="1541145" h="2589529">
                <a:moveTo>
                  <a:pt x="724344" y="52704"/>
                </a:moveTo>
                <a:lnTo>
                  <a:pt x="824356" y="65341"/>
                </a:lnTo>
              </a:path>
              <a:path w="1541145" h="2589529">
                <a:moveTo>
                  <a:pt x="874394" y="71627"/>
                </a:moveTo>
                <a:lnTo>
                  <a:pt x="974343" y="84327"/>
                </a:lnTo>
              </a:path>
              <a:path w="1541145" h="2589529">
                <a:moveTo>
                  <a:pt x="1024318" y="90614"/>
                </a:moveTo>
                <a:lnTo>
                  <a:pt x="1124330" y="103250"/>
                </a:lnTo>
              </a:path>
              <a:path w="1541145" h="2589529">
                <a:moveTo>
                  <a:pt x="1174368" y="109600"/>
                </a:moveTo>
                <a:lnTo>
                  <a:pt x="1274381" y="122174"/>
                </a:lnTo>
              </a:path>
              <a:path w="1541145" h="2589529">
                <a:moveTo>
                  <a:pt x="1324355" y="128524"/>
                </a:moveTo>
                <a:lnTo>
                  <a:pt x="1424368" y="141160"/>
                </a:lnTo>
              </a:path>
              <a:path w="1541145" h="2589529">
                <a:moveTo>
                  <a:pt x="1474406" y="147510"/>
                </a:moveTo>
                <a:lnTo>
                  <a:pt x="1541081" y="155955"/>
                </a:lnTo>
              </a:path>
              <a:path w="1541145" h="2589529">
                <a:moveTo>
                  <a:pt x="1541081" y="155955"/>
                </a:moveTo>
                <a:lnTo>
                  <a:pt x="1532572" y="222630"/>
                </a:lnTo>
              </a:path>
              <a:path w="1541145" h="2589529">
                <a:moveTo>
                  <a:pt x="1526285" y="272605"/>
                </a:moveTo>
                <a:lnTo>
                  <a:pt x="1513649" y="372554"/>
                </a:lnTo>
              </a:path>
              <a:path w="1541145" h="2589529">
                <a:moveTo>
                  <a:pt x="1507299" y="422592"/>
                </a:moveTo>
                <a:lnTo>
                  <a:pt x="1494662" y="522604"/>
                </a:lnTo>
              </a:path>
              <a:path w="1541145" h="2589529">
                <a:moveTo>
                  <a:pt x="1488312" y="572579"/>
                </a:moveTo>
                <a:lnTo>
                  <a:pt x="1475739" y="672617"/>
                </a:lnTo>
              </a:path>
              <a:path w="1541145" h="2589529">
                <a:moveTo>
                  <a:pt x="1469389" y="722623"/>
                </a:moveTo>
                <a:lnTo>
                  <a:pt x="1456753" y="822610"/>
                </a:lnTo>
              </a:path>
              <a:path w="1541145" h="2589529">
                <a:moveTo>
                  <a:pt x="1450466" y="872616"/>
                </a:moveTo>
                <a:lnTo>
                  <a:pt x="1437766" y="972629"/>
                </a:lnTo>
              </a:path>
              <a:path w="1541145" h="2589529">
                <a:moveTo>
                  <a:pt x="1431480" y="1022635"/>
                </a:moveTo>
                <a:lnTo>
                  <a:pt x="1418843" y="1122597"/>
                </a:lnTo>
              </a:path>
              <a:path w="1541145" h="2589529">
                <a:moveTo>
                  <a:pt x="1412493" y="1172603"/>
                </a:moveTo>
                <a:lnTo>
                  <a:pt x="1399857" y="1272616"/>
                </a:lnTo>
              </a:path>
              <a:path w="1541145" h="2589529">
                <a:moveTo>
                  <a:pt x="1393571" y="1322622"/>
                </a:moveTo>
                <a:lnTo>
                  <a:pt x="1380871" y="1422634"/>
                </a:lnTo>
              </a:path>
              <a:path w="1541145" h="2589529">
                <a:moveTo>
                  <a:pt x="1374584" y="1472641"/>
                </a:moveTo>
                <a:lnTo>
                  <a:pt x="1361884" y="1572653"/>
                </a:lnTo>
              </a:path>
              <a:path w="1541145" h="2589529">
                <a:moveTo>
                  <a:pt x="1355598" y="1622659"/>
                </a:moveTo>
                <a:lnTo>
                  <a:pt x="1342961" y="1722653"/>
                </a:lnTo>
              </a:path>
              <a:path w="1541145" h="2589529">
                <a:moveTo>
                  <a:pt x="1336611" y="1772634"/>
                </a:moveTo>
                <a:lnTo>
                  <a:pt x="1324038" y="1872646"/>
                </a:lnTo>
              </a:path>
              <a:path w="1541145" h="2589529">
                <a:moveTo>
                  <a:pt x="1317688" y="1922652"/>
                </a:moveTo>
                <a:lnTo>
                  <a:pt x="1305052" y="2022640"/>
                </a:lnTo>
              </a:path>
              <a:path w="1541145" h="2589529">
                <a:moveTo>
                  <a:pt x="1298702" y="2072646"/>
                </a:moveTo>
                <a:lnTo>
                  <a:pt x="1286065" y="2172658"/>
                </a:lnTo>
              </a:path>
              <a:path w="1541145" h="2589529">
                <a:moveTo>
                  <a:pt x="1279715" y="2222665"/>
                </a:moveTo>
                <a:lnTo>
                  <a:pt x="1267078" y="2322677"/>
                </a:lnTo>
              </a:path>
              <a:path w="1541145" h="2589529">
                <a:moveTo>
                  <a:pt x="1260792" y="2372683"/>
                </a:moveTo>
                <a:lnTo>
                  <a:pt x="1248155" y="2472645"/>
                </a:lnTo>
              </a:path>
              <a:path w="1541145" h="2589529">
                <a:moveTo>
                  <a:pt x="1241805" y="2522651"/>
                </a:moveTo>
                <a:lnTo>
                  <a:pt x="1233424" y="2589326"/>
                </a:lnTo>
              </a:path>
              <a:path w="1541145" h="2589529">
                <a:moveTo>
                  <a:pt x="1233424" y="2589326"/>
                </a:moveTo>
                <a:lnTo>
                  <a:pt x="1166749" y="2580893"/>
                </a:lnTo>
              </a:path>
              <a:path w="1541145" h="2589529">
                <a:moveTo>
                  <a:pt x="1116710" y="2574594"/>
                </a:moveTo>
                <a:lnTo>
                  <a:pt x="1016698" y="2561939"/>
                </a:lnTo>
              </a:path>
              <a:path w="1541145" h="2589529">
                <a:moveTo>
                  <a:pt x="966724" y="2555640"/>
                </a:moveTo>
                <a:lnTo>
                  <a:pt x="866711" y="2542990"/>
                </a:lnTo>
              </a:path>
              <a:path w="1541145" h="2589529">
                <a:moveTo>
                  <a:pt x="816736" y="2536666"/>
                </a:moveTo>
                <a:lnTo>
                  <a:pt x="716724" y="2524017"/>
                </a:lnTo>
              </a:path>
              <a:path w="1541145" h="2589529">
                <a:moveTo>
                  <a:pt x="666686" y="2517692"/>
                </a:moveTo>
                <a:lnTo>
                  <a:pt x="566737" y="2505043"/>
                </a:lnTo>
              </a:path>
              <a:path w="1541145" h="2589529">
                <a:moveTo>
                  <a:pt x="516699" y="2498712"/>
                </a:moveTo>
                <a:lnTo>
                  <a:pt x="416686" y="2486088"/>
                </a:lnTo>
              </a:path>
              <a:path w="1541145" h="2589529">
                <a:moveTo>
                  <a:pt x="366712" y="2479789"/>
                </a:moveTo>
                <a:lnTo>
                  <a:pt x="266700" y="2467114"/>
                </a:lnTo>
              </a:path>
              <a:path w="1541145" h="2589529">
                <a:moveTo>
                  <a:pt x="216661" y="2460815"/>
                </a:moveTo>
                <a:lnTo>
                  <a:pt x="116649" y="2448140"/>
                </a:lnTo>
              </a:path>
              <a:path w="1541145" h="2589529">
                <a:moveTo>
                  <a:pt x="66675" y="2441835"/>
                </a:moveTo>
                <a:lnTo>
                  <a:pt x="0" y="2433402"/>
                </a:lnTo>
              </a:path>
              <a:path w="1541145" h="2589529">
                <a:moveTo>
                  <a:pt x="0" y="2433402"/>
                </a:moveTo>
                <a:lnTo>
                  <a:pt x="8445" y="2366727"/>
                </a:lnTo>
              </a:path>
              <a:path w="1541145" h="2589529">
                <a:moveTo>
                  <a:pt x="14795" y="2316721"/>
                </a:moveTo>
                <a:lnTo>
                  <a:pt x="27368" y="2216734"/>
                </a:lnTo>
              </a:path>
              <a:path w="1541145" h="2589529">
                <a:moveTo>
                  <a:pt x="33718" y="2166727"/>
                </a:moveTo>
                <a:lnTo>
                  <a:pt x="46354" y="2066715"/>
                </a:lnTo>
              </a:path>
              <a:path w="1541145" h="2589529">
                <a:moveTo>
                  <a:pt x="52704" y="2016709"/>
                </a:moveTo>
                <a:lnTo>
                  <a:pt x="65341" y="1916747"/>
                </a:lnTo>
              </a:path>
              <a:path w="1541145" h="2589529">
                <a:moveTo>
                  <a:pt x="71691" y="1866741"/>
                </a:moveTo>
                <a:lnTo>
                  <a:pt x="84327" y="1766728"/>
                </a:lnTo>
              </a:path>
              <a:path w="1541145" h="2589529">
                <a:moveTo>
                  <a:pt x="90614" y="1716722"/>
                </a:moveTo>
                <a:lnTo>
                  <a:pt x="103314" y="1616709"/>
                </a:lnTo>
              </a:path>
              <a:path w="1541145" h="2589529">
                <a:moveTo>
                  <a:pt x="109600" y="1566703"/>
                </a:moveTo>
                <a:lnTo>
                  <a:pt x="122237" y="1466691"/>
                </a:lnTo>
              </a:path>
              <a:path w="1541145" h="2589529">
                <a:moveTo>
                  <a:pt x="128524" y="1416710"/>
                </a:moveTo>
                <a:lnTo>
                  <a:pt x="141224" y="1316697"/>
                </a:lnTo>
              </a:path>
              <a:path w="1541145" h="2589529">
                <a:moveTo>
                  <a:pt x="147510" y="1266691"/>
                </a:moveTo>
                <a:lnTo>
                  <a:pt x="160147" y="1166704"/>
                </a:lnTo>
              </a:path>
              <a:path w="1541145" h="2589529">
                <a:moveTo>
                  <a:pt x="166497" y="1116698"/>
                </a:moveTo>
                <a:lnTo>
                  <a:pt x="179133" y="1016711"/>
                </a:lnTo>
              </a:path>
              <a:path w="1541145" h="2589529">
                <a:moveTo>
                  <a:pt x="185419" y="966704"/>
                </a:moveTo>
                <a:lnTo>
                  <a:pt x="198119" y="866692"/>
                </a:lnTo>
              </a:path>
              <a:path w="1541145" h="2589529">
                <a:moveTo>
                  <a:pt x="204406" y="816686"/>
                </a:moveTo>
                <a:lnTo>
                  <a:pt x="217042" y="716673"/>
                </a:lnTo>
              </a:path>
              <a:path w="1541145" h="2589529">
                <a:moveTo>
                  <a:pt x="223392" y="666667"/>
                </a:moveTo>
                <a:lnTo>
                  <a:pt x="236029" y="566673"/>
                </a:lnTo>
              </a:path>
              <a:path w="1541145" h="2589529">
                <a:moveTo>
                  <a:pt x="242379" y="516699"/>
                </a:moveTo>
                <a:lnTo>
                  <a:pt x="254952" y="416686"/>
                </a:lnTo>
              </a:path>
              <a:path w="1541145" h="2589529">
                <a:moveTo>
                  <a:pt x="261302" y="366649"/>
                </a:moveTo>
                <a:lnTo>
                  <a:pt x="273938" y="266636"/>
                </a:lnTo>
              </a:path>
              <a:path w="1541145" h="2589529">
                <a:moveTo>
                  <a:pt x="280225" y="216661"/>
                </a:moveTo>
                <a:lnTo>
                  <a:pt x="292925" y="116649"/>
                </a:lnTo>
              </a:path>
              <a:path w="1541145" h="2589529">
                <a:moveTo>
                  <a:pt x="299211" y="66675"/>
                </a:moveTo>
                <a:lnTo>
                  <a:pt x="307657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1" name="object 1301"/>
          <p:cNvSpPr/>
          <p:nvPr/>
        </p:nvSpPr>
        <p:spPr>
          <a:xfrm>
            <a:off x="3184398" y="3009392"/>
            <a:ext cx="960755" cy="6985"/>
          </a:xfrm>
          <a:custGeom>
            <a:avLst/>
            <a:gdLst/>
            <a:ahLst/>
            <a:cxnLst/>
            <a:rect l="l" t="t" r="r" b="b"/>
            <a:pathLst>
              <a:path w="960754" h="6985">
                <a:moveTo>
                  <a:pt x="0" y="6921"/>
                </a:moveTo>
                <a:lnTo>
                  <a:pt x="825976" y="1015"/>
                </a:lnTo>
              </a:path>
              <a:path w="960754" h="6985">
                <a:moveTo>
                  <a:pt x="825976" y="1015"/>
                </a:moveTo>
                <a:lnTo>
                  <a:pt x="96064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302" name="object 1302"/>
          <p:cNvPicPr/>
          <p:nvPr/>
        </p:nvPicPr>
        <p:blipFill>
          <a:blip r:embed="rId203" cstate="print"/>
          <a:stretch>
            <a:fillRect/>
          </a:stretch>
        </p:blipFill>
        <p:spPr>
          <a:xfrm>
            <a:off x="12186516" y="2338238"/>
            <a:ext cx="451148" cy="175748"/>
          </a:xfrm>
          <a:prstGeom prst="rect">
            <a:avLst/>
          </a:prstGeom>
        </p:spPr>
      </p:pic>
      <p:sp>
        <p:nvSpPr>
          <p:cNvPr id="1303" name="object 1303"/>
          <p:cNvSpPr/>
          <p:nvPr/>
        </p:nvSpPr>
        <p:spPr>
          <a:xfrm>
            <a:off x="1794319" y="2871470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0"/>
                </a:moveTo>
                <a:lnTo>
                  <a:pt x="25" y="31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4" name="object 1304"/>
          <p:cNvSpPr/>
          <p:nvPr/>
        </p:nvSpPr>
        <p:spPr>
          <a:xfrm>
            <a:off x="4178573" y="2529395"/>
            <a:ext cx="635" cy="101600"/>
          </a:xfrm>
          <a:custGeom>
            <a:avLst/>
            <a:gdLst/>
            <a:ahLst/>
            <a:cxnLst/>
            <a:rect l="l" t="t" r="r" b="b"/>
            <a:pathLst>
              <a:path w="635" h="101600">
                <a:moveTo>
                  <a:pt x="0" y="101536"/>
                </a:moveTo>
                <a:lnTo>
                  <a:pt x="1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5" name="object 1305"/>
          <p:cNvSpPr/>
          <p:nvPr/>
        </p:nvSpPr>
        <p:spPr>
          <a:xfrm>
            <a:off x="4010767" y="2868041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25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6" name="object 1306"/>
          <p:cNvSpPr/>
          <p:nvPr/>
        </p:nvSpPr>
        <p:spPr>
          <a:xfrm>
            <a:off x="2647302" y="2870136"/>
            <a:ext cx="0" cy="151130"/>
          </a:xfrm>
          <a:custGeom>
            <a:avLst/>
            <a:gdLst/>
            <a:ahLst/>
            <a:cxnLst/>
            <a:rect l="l" t="t" r="r" b="b"/>
            <a:pathLst>
              <a:path w="0" h="151130">
                <a:moveTo>
                  <a:pt x="0" y="0"/>
                </a:moveTo>
                <a:lnTo>
                  <a:pt x="0" y="150622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7" name="object 1307"/>
          <p:cNvSpPr/>
          <p:nvPr/>
        </p:nvSpPr>
        <p:spPr>
          <a:xfrm>
            <a:off x="3184398" y="2867279"/>
            <a:ext cx="0" cy="149225"/>
          </a:xfrm>
          <a:custGeom>
            <a:avLst/>
            <a:gdLst/>
            <a:ahLst/>
            <a:cxnLst/>
            <a:rect l="l" t="t" r="r" b="b"/>
            <a:pathLst>
              <a:path w="0" h="149225">
                <a:moveTo>
                  <a:pt x="0" y="149034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8" name="object 1308"/>
          <p:cNvSpPr/>
          <p:nvPr/>
        </p:nvSpPr>
        <p:spPr>
          <a:xfrm>
            <a:off x="8492363" y="1863598"/>
            <a:ext cx="0" cy="49530"/>
          </a:xfrm>
          <a:custGeom>
            <a:avLst/>
            <a:gdLst/>
            <a:ahLst/>
            <a:cxnLst/>
            <a:rect l="l" t="t" r="r" b="b"/>
            <a:pathLst>
              <a:path w="0"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09" name="object 1309"/>
          <p:cNvSpPr/>
          <p:nvPr/>
        </p:nvSpPr>
        <p:spPr>
          <a:xfrm>
            <a:off x="9836848" y="5058042"/>
            <a:ext cx="0" cy="135255"/>
          </a:xfrm>
          <a:custGeom>
            <a:avLst/>
            <a:gdLst/>
            <a:ahLst/>
            <a:cxnLst/>
            <a:rect l="l" t="t" r="r" b="b"/>
            <a:pathLst>
              <a:path w="0" h="135254">
                <a:moveTo>
                  <a:pt x="0" y="1352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0" name="object 1310"/>
          <p:cNvSpPr/>
          <p:nvPr/>
        </p:nvSpPr>
        <p:spPr>
          <a:xfrm>
            <a:off x="4380261" y="625422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42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17"/>
                </a:lnTo>
              </a:path>
              <a:path w="13970" h="13970">
                <a:moveTo>
                  <a:pt x="0" y="13417"/>
                </a:moveTo>
                <a:lnTo>
                  <a:pt x="13442" y="13417"/>
                </a:lnTo>
              </a:path>
              <a:path w="13970" h="13970">
                <a:moveTo>
                  <a:pt x="13442" y="13417"/>
                </a:moveTo>
                <a:lnTo>
                  <a:pt x="134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6073673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68" y="13493"/>
                </a:lnTo>
              </a:path>
              <a:path w="13970" h="13970">
                <a:moveTo>
                  <a:pt x="13468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2" name="object 1312"/>
          <p:cNvSpPr/>
          <p:nvPr/>
        </p:nvSpPr>
        <p:spPr>
          <a:xfrm>
            <a:off x="4380261" y="507820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42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74"/>
                </a:lnTo>
              </a:path>
              <a:path w="13970" h="13970">
                <a:moveTo>
                  <a:pt x="0" y="13474"/>
                </a:moveTo>
                <a:lnTo>
                  <a:pt x="13442" y="13474"/>
                </a:lnTo>
              </a:path>
              <a:path w="13970" h="13970">
                <a:moveTo>
                  <a:pt x="13442" y="13474"/>
                </a:moveTo>
                <a:lnTo>
                  <a:pt x="134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3" name="object 1313"/>
          <p:cNvSpPr/>
          <p:nvPr/>
        </p:nvSpPr>
        <p:spPr>
          <a:xfrm>
            <a:off x="6073673" y="507820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68" y="0"/>
                </a:moveTo>
                <a:lnTo>
                  <a:pt x="0" y="0"/>
                </a:lnTo>
              </a:path>
              <a:path w="13970" h="13970">
                <a:moveTo>
                  <a:pt x="0" y="0"/>
                </a:moveTo>
                <a:lnTo>
                  <a:pt x="0" y="13474"/>
                </a:lnTo>
              </a:path>
              <a:path w="13970" h="13970">
                <a:moveTo>
                  <a:pt x="0" y="13474"/>
                </a:moveTo>
                <a:lnTo>
                  <a:pt x="13468" y="13474"/>
                </a:lnTo>
              </a:path>
              <a:path w="13970" h="13970">
                <a:moveTo>
                  <a:pt x="13468" y="13474"/>
                </a:moveTo>
                <a:lnTo>
                  <a:pt x="13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4" name="object 1314"/>
          <p:cNvSpPr/>
          <p:nvPr/>
        </p:nvSpPr>
        <p:spPr>
          <a:xfrm>
            <a:off x="9809098" y="5058042"/>
            <a:ext cx="27940" cy="1240790"/>
          </a:xfrm>
          <a:custGeom>
            <a:avLst/>
            <a:gdLst/>
            <a:ahLst/>
            <a:cxnLst/>
            <a:rect l="l" t="t" r="r" b="b"/>
            <a:pathLst>
              <a:path w="27940" h="1240789">
                <a:moveTo>
                  <a:pt x="27749" y="1240428"/>
                </a:moveTo>
                <a:lnTo>
                  <a:pt x="27749" y="1005185"/>
                </a:lnTo>
              </a:path>
              <a:path w="27940" h="1240789">
                <a:moveTo>
                  <a:pt x="27749" y="1122807"/>
                </a:moveTo>
                <a:lnTo>
                  <a:pt x="0" y="1095076"/>
                </a:lnTo>
              </a:path>
              <a:path w="27940" h="1240789">
                <a:moveTo>
                  <a:pt x="27749" y="1122807"/>
                </a:moveTo>
                <a:lnTo>
                  <a:pt x="0" y="1150537"/>
                </a:lnTo>
              </a:path>
              <a:path w="27940" h="1240789">
                <a:moveTo>
                  <a:pt x="27749" y="1005185"/>
                </a:moveTo>
                <a:lnTo>
                  <a:pt x="27749" y="770007"/>
                </a:lnTo>
              </a:path>
              <a:path w="27940" h="1240789">
                <a:moveTo>
                  <a:pt x="27749" y="887609"/>
                </a:moveTo>
                <a:lnTo>
                  <a:pt x="0" y="859904"/>
                </a:lnTo>
              </a:path>
              <a:path w="27940" h="1240789">
                <a:moveTo>
                  <a:pt x="27749" y="887609"/>
                </a:moveTo>
                <a:lnTo>
                  <a:pt x="0" y="915339"/>
                </a:lnTo>
              </a:path>
              <a:path w="27940" h="1240789">
                <a:moveTo>
                  <a:pt x="27749" y="770007"/>
                </a:moveTo>
                <a:lnTo>
                  <a:pt x="27749" y="534809"/>
                </a:lnTo>
              </a:path>
              <a:path w="27940" h="1240789">
                <a:moveTo>
                  <a:pt x="27749" y="652386"/>
                </a:moveTo>
                <a:lnTo>
                  <a:pt x="0" y="624681"/>
                </a:lnTo>
              </a:path>
              <a:path w="27940" h="1240789">
                <a:moveTo>
                  <a:pt x="27749" y="652386"/>
                </a:moveTo>
                <a:lnTo>
                  <a:pt x="0" y="680116"/>
                </a:lnTo>
              </a:path>
              <a:path w="27940" h="1240789">
                <a:moveTo>
                  <a:pt x="27749" y="534809"/>
                </a:moveTo>
                <a:lnTo>
                  <a:pt x="27749" y="299637"/>
                </a:lnTo>
              </a:path>
              <a:path w="27940" h="1240789">
                <a:moveTo>
                  <a:pt x="27749" y="417214"/>
                </a:moveTo>
                <a:lnTo>
                  <a:pt x="0" y="389483"/>
                </a:lnTo>
              </a:path>
              <a:path w="27940" h="1240789">
                <a:moveTo>
                  <a:pt x="27749" y="417214"/>
                </a:moveTo>
                <a:lnTo>
                  <a:pt x="0" y="444919"/>
                </a:lnTo>
              </a:path>
              <a:path w="27940" h="1240789">
                <a:moveTo>
                  <a:pt x="27749" y="299637"/>
                </a:moveTo>
                <a:lnTo>
                  <a:pt x="27749" y="64414"/>
                </a:lnTo>
              </a:path>
              <a:path w="27940" h="1240789">
                <a:moveTo>
                  <a:pt x="27749" y="182016"/>
                </a:moveTo>
                <a:lnTo>
                  <a:pt x="0" y="154305"/>
                </a:lnTo>
              </a:path>
              <a:path w="27940" h="1240789">
                <a:moveTo>
                  <a:pt x="27749" y="182016"/>
                </a:moveTo>
                <a:lnTo>
                  <a:pt x="0" y="209746"/>
                </a:lnTo>
              </a:path>
              <a:path w="27940" h="1240789">
                <a:moveTo>
                  <a:pt x="27749" y="64414"/>
                </a:moveTo>
                <a:lnTo>
                  <a:pt x="27749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5" name="object 1315"/>
          <p:cNvSpPr/>
          <p:nvPr/>
        </p:nvSpPr>
        <p:spPr>
          <a:xfrm>
            <a:off x="4363415" y="4490212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126" y="84035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9830117" y="6466427"/>
            <a:ext cx="90805" cy="0"/>
          </a:xfrm>
          <a:custGeom>
            <a:avLst/>
            <a:gdLst/>
            <a:ahLst/>
            <a:cxnLst/>
            <a:rect l="l" t="t" r="r" b="b"/>
            <a:pathLst>
              <a:path w="90804" h="0">
                <a:moveTo>
                  <a:pt x="0" y="0"/>
                </a:moveTo>
                <a:lnTo>
                  <a:pt x="90741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7" name="object 1317"/>
          <p:cNvSpPr/>
          <p:nvPr/>
        </p:nvSpPr>
        <p:spPr>
          <a:xfrm>
            <a:off x="9836848" y="6298469"/>
            <a:ext cx="84455" cy="0"/>
          </a:xfrm>
          <a:custGeom>
            <a:avLst/>
            <a:gdLst/>
            <a:ahLst/>
            <a:cxnLst/>
            <a:rect l="l" t="t" r="r" b="b"/>
            <a:pathLst>
              <a:path w="84454" h="0">
                <a:moveTo>
                  <a:pt x="0" y="0"/>
                </a:moveTo>
                <a:lnTo>
                  <a:pt x="8401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8" name="object 1318"/>
          <p:cNvSpPr/>
          <p:nvPr/>
        </p:nvSpPr>
        <p:spPr>
          <a:xfrm>
            <a:off x="4393704" y="5209400"/>
            <a:ext cx="0" cy="635"/>
          </a:xfrm>
          <a:custGeom>
            <a:avLst/>
            <a:gdLst/>
            <a:ahLst/>
            <a:cxnLst/>
            <a:rect l="l" t="t" r="r" b="b"/>
            <a:pathLst>
              <a:path w="0" h="635">
                <a:moveTo>
                  <a:pt x="0" y="5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9" name="object 1319"/>
          <p:cNvSpPr/>
          <p:nvPr/>
        </p:nvSpPr>
        <p:spPr>
          <a:xfrm>
            <a:off x="10506900" y="1904936"/>
            <a:ext cx="996315" cy="3175"/>
          </a:xfrm>
          <a:custGeom>
            <a:avLst/>
            <a:gdLst/>
            <a:ahLst/>
            <a:cxnLst/>
            <a:rect l="l" t="t" r="r" b="b"/>
            <a:pathLst>
              <a:path w="996315" h="3175">
                <a:moveTo>
                  <a:pt x="0" y="2667"/>
                </a:moveTo>
                <a:lnTo>
                  <a:pt x="996187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0" name="object 1320"/>
          <p:cNvSpPr/>
          <p:nvPr/>
        </p:nvSpPr>
        <p:spPr>
          <a:xfrm>
            <a:off x="4178769" y="6768300"/>
            <a:ext cx="0" cy="194945"/>
          </a:xfrm>
          <a:custGeom>
            <a:avLst/>
            <a:gdLst/>
            <a:ahLst/>
            <a:cxnLst/>
            <a:rect l="l" t="t" r="r" b="b"/>
            <a:pathLst>
              <a:path w="0" h="194945">
                <a:moveTo>
                  <a:pt x="0" y="1943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1" name="object 1321"/>
          <p:cNvSpPr/>
          <p:nvPr/>
        </p:nvSpPr>
        <p:spPr>
          <a:xfrm>
            <a:off x="6087141" y="6962692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0"/>
                </a:moveTo>
                <a:lnTo>
                  <a:pt x="0" y="470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4178769" y="6996277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4178769" y="7063499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4178769" y="7130669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4178769" y="7197890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6" name="object 1326"/>
          <p:cNvSpPr/>
          <p:nvPr/>
        </p:nvSpPr>
        <p:spPr>
          <a:xfrm>
            <a:off x="4178769" y="7265086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4178769" y="7332281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8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4178769" y="6962692"/>
            <a:ext cx="168275" cy="571500"/>
          </a:xfrm>
          <a:custGeom>
            <a:avLst/>
            <a:gdLst/>
            <a:ahLst/>
            <a:cxnLst/>
            <a:rect l="l" t="t" r="r" b="b"/>
            <a:pathLst>
              <a:path w="168275" h="571500">
                <a:moveTo>
                  <a:pt x="0" y="436784"/>
                </a:moveTo>
                <a:lnTo>
                  <a:pt x="168027" y="436784"/>
                </a:lnTo>
              </a:path>
              <a:path w="168275" h="571500">
                <a:moveTo>
                  <a:pt x="0" y="470369"/>
                </a:moveTo>
                <a:lnTo>
                  <a:pt x="0" y="571176"/>
                </a:lnTo>
              </a:path>
              <a:path w="168275" h="571500">
                <a:moveTo>
                  <a:pt x="168027" y="0"/>
                </a:moveTo>
                <a:lnTo>
                  <a:pt x="168027" y="470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1791639" y="1863598"/>
            <a:ext cx="635" cy="67945"/>
          </a:xfrm>
          <a:custGeom>
            <a:avLst/>
            <a:gdLst/>
            <a:ahLst/>
            <a:cxnLst/>
            <a:rect l="l" t="t" r="r" b="b"/>
            <a:pathLst>
              <a:path w="635" h="67944">
                <a:moveTo>
                  <a:pt x="177" y="6737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4011263" y="2698051"/>
            <a:ext cx="100330" cy="635"/>
          </a:xfrm>
          <a:custGeom>
            <a:avLst/>
            <a:gdLst/>
            <a:ahLst/>
            <a:cxnLst/>
            <a:rect l="l" t="t" r="r" b="b"/>
            <a:pathLst>
              <a:path w="100329" h="635">
                <a:moveTo>
                  <a:pt x="0" y="190"/>
                </a:moveTo>
                <a:lnTo>
                  <a:pt x="999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6087141" y="6962692"/>
            <a:ext cx="74295" cy="0"/>
          </a:xfrm>
          <a:custGeom>
            <a:avLst/>
            <a:gdLst/>
            <a:ahLst/>
            <a:cxnLst/>
            <a:rect l="l" t="t" r="r" b="b"/>
            <a:pathLst>
              <a:path w="74295" h="0">
                <a:moveTo>
                  <a:pt x="0" y="0"/>
                </a:moveTo>
                <a:lnTo>
                  <a:pt x="738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32" name="object 1332"/>
          <p:cNvGrpSpPr/>
          <p:nvPr/>
        </p:nvGrpSpPr>
        <p:grpSpPr>
          <a:xfrm>
            <a:off x="4412050" y="2899131"/>
            <a:ext cx="5393055" cy="3336925"/>
            <a:chOff x="4412050" y="2899131"/>
            <a:chExt cx="5393055" cy="3336925"/>
          </a:xfrm>
        </p:grpSpPr>
        <p:sp>
          <p:nvSpPr>
            <p:cNvPr id="1333" name="object 1333"/>
            <p:cNvSpPr/>
            <p:nvPr/>
          </p:nvSpPr>
          <p:spPr>
            <a:xfrm>
              <a:off x="4419250" y="2906331"/>
              <a:ext cx="5379085" cy="967740"/>
            </a:xfrm>
            <a:custGeom>
              <a:avLst/>
              <a:gdLst/>
              <a:ahLst/>
              <a:cxnLst/>
              <a:rect l="l" t="t" r="r" b="b"/>
              <a:pathLst>
                <a:path w="5379084" h="967739">
                  <a:moveTo>
                    <a:pt x="0" y="0"/>
                  </a:moveTo>
                  <a:lnTo>
                    <a:pt x="1628902" y="0"/>
                  </a:lnTo>
                </a:path>
                <a:path w="5379084" h="967739">
                  <a:moveTo>
                    <a:pt x="1628902" y="0"/>
                  </a:moveTo>
                  <a:lnTo>
                    <a:pt x="1628902" y="967676"/>
                  </a:lnTo>
                </a:path>
                <a:path w="5379084" h="967739">
                  <a:moveTo>
                    <a:pt x="1628902" y="967676"/>
                  </a:moveTo>
                  <a:lnTo>
                    <a:pt x="3749706" y="967676"/>
                  </a:lnTo>
                </a:path>
                <a:path w="5379084" h="967739">
                  <a:moveTo>
                    <a:pt x="3749706" y="967676"/>
                  </a:moveTo>
                  <a:lnTo>
                    <a:pt x="3749706" y="483869"/>
                  </a:lnTo>
                </a:path>
                <a:path w="5379084" h="967739">
                  <a:moveTo>
                    <a:pt x="3749706" y="483869"/>
                  </a:moveTo>
                  <a:lnTo>
                    <a:pt x="5378608" y="48386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9790659" y="3390201"/>
              <a:ext cx="14604" cy="1629410"/>
            </a:xfrm>
            <a:custGeom>
              <a:avLst/>
              <a:gdLst/>
              <a:ahLst/>
              <a:cxnLst/>
              <a:rect l="l" t="t" r="r" b="b"/>
              <a:pathLst>
                <a:path w="14604" h="1629410">
                  <a:moveTo>
                    <a:pt x="0" y="1628895"/>
                  </a:moveTo>
                  <a:lnTo>
                    <a:pt x="14400" y="1628895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1628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4419250" y="2906331"/>
              <a:ext cx="5379085" cy="3322320"/>
            </a:xfrm>
            <a:custGeom>
              <a:avLst/>
              <a:gdLst/>
              <a:ahLst/>
              <a:cxnLst/>
              <a:rect l="l" t="t" r="r" b="b"/>
              <a:pathLst>
                <a:path w="5379084" h="3322320">
                  <a:moveTo>
                    <a:pt x="5378608" y="2112765"/>
                  </a:moveTo>
                  <a:lnTo>
                    <a:pt x="3503707" y="2112765"/>
                  </a:lnTo>
                </a:path>
                <a:path w="5379084" h="3322320">
                  <a:moveTo>
                    <a:pt x="3503707" y="2112765"/>
                  </a:moveTo>
                  <a:lnTo>
                    <a:pt x="3503707" y="3322313"/>
                  </a:lnTo>
                </a:path>
                <a:path w="5379084" h="3322320">
                  <a:moveTo>
                    <a:pt x="3503707" y="3322313"/>
                  </a:moveTo>
                  <a:lnTo>
                    <a:pt x="1874862" y="3322313"/>
                  </a:lnTo>
                </a:path>
                <a:path w="5379084" h="3322320">
                  <a:moveTo>
                    <a:pt x="1874862" y="3322313"/>
                  </a:moveTo>
                  <a:lnTo>
                    <a:pt x="1874862" y="1628927"/>
                  </a:lnTo>
                </a:path>
                <a:path w="5379084" h="3322320">
                  <a:moveTo>
                    <a:pt x="1874862" y="1628927"/>
                  </a:moveTo>
                  <a:lnTo>
                    <a:pt x="0" y="1628927"/>
                  </a:lnTo>
                </a:path>
                <a:path w="5379084" h="3322320">
                  <a:moveTo>
                    <a:pt x="0" y="1628927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6455918" y="4013454"/>
              <a:ext cx="1722755" cy="382905"/>
            </a:xfrm>
            <a:custGeom>
              <a:avLst/>
              <a:gdLst/>
              <a:ahLst/>
              <a:cxnLst/>
              <a:rect l="l" t="t" r="r" b="b"/>
              <a:pathLst>
                <a:path w="1722754" h="382904">
                  <a:moveTo>
                    <a:pt x="0" y="0"/>
                  </a:moveTo>
                  <a:lnTo>
                    <a:pt x="0" y="382377"/>
                  </a:lnTo>
                </a:path>
                <a:path w="1722754" h="382904">
                  <a:moveTo>
                    <a:pt x="0" y="382377"/>
                  </a:moveTo>
                  <a:lnTo>
                    <a:pt x="1722310" y="382377"/>
                  </a:lnTo>
                </a:path>
                <a:path w="1722754" h="382904">
                  <a:moveTo>
                    <a:pt x="1722310" y="382377"/>
                  </a:moveTo>
                  <a:lnTo>
                    <a:pt x="1722310" y="0"/>
                  </a:lnTo>
                </a:path>
                <a:path w="1722754" h="382904">
                  <a:moveTo>
                    <a:pt x="1722310" y="0"/>
                  </a:moveTo>
                  <a:lnTo>
                    <a:pt x="0" y="0"/>
                  </a:lnTo>
                </a:path>
                <a:path w="1722754" h="382904">
                  <a:moveTo>
                    <a:pt x="1443418" y="0"/>
                  </a:moveTo>
                  <a:lnTo>
                    <a:pt x="1443418" y="38237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7" name="object 1337"/>
          <p:cNvSpPr/>
          <p:nvPr/>
        </p:nvSpPr>
        <p:spPr>
          <a:xfrm>
            <a:off x="1434160" y="7673943"/>
            <a:ext cx="4339590" cy="151765"/>
          </a:xfrm>
          <a:custGeom>
            <a:avLst/>
            <a:gdLst/>
            <a:ahLst/>
            <a:cxnLst/>
            <a:rect l="l" t="t" r="r" b="b"/>
            <a:pathLst>
              <a:path w="4339590" h="151765">
                <a:moveTo>
                  <a:pt x="0" y="151136"/>
                </a:moveTo>
                <a:lnTo>
                  <a:pt x="4339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6087141" y="6267640"/>
            <a:ext cx="168275" cy="0"/>
          </a:xfrm>
          <a:custGeom>
            <a:avLst/>
            <a:gdLst/>
            <a:ahLst/>
            <a:cxnLst/>
            <a:rect l="l" t="t" r="r" b="b"/>
            <a:pathLst>
              <a:path w="168275" h="0">
                <a:moveTo>
                  <a:pt x="0" y="0"/>
                </a:moveTo>
                <a:lnTo>
                  <a:pt x="1679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7962010" y="5058042"/>
            <a:ext cx="403225" cy="0"/>
          </a:xfrm>
          <a:custGeom>
            <a:avLst/>
            <a:gdLst/>
            <a:ahLst/>
            <a:cxnLst/>
            <a:rect l="l" t="t" r="r" b="b"/>
            <a:pathLst>
              <a:path w="403225" h="0">
                <a:moveTo>
                  <a:pt x="0" y="0"/>
                </a:moveTo>
                <a:lnTo>
                  <a:pt x="33528" y="0"/>
                </a:lnTo>
              </a:path>
              <a:path w="403225" h="0">
                <a:moveTo>
                  <a:pt x="47879" y="0"/>
                </a:moveTo>
                <a:lnTo>
                  <a:pt x="52895" y="0"/>
                </a:lnTo>
              </a:path>
              <a:path w="403225" h="0">
                <a:moveTo>
                  <a:pt x="67183" y="0"/>
                </a:moveTo>
                <a:lnTo>
                  <a:pt x="109156" y="0"/>
                </a:lnTo>
              </a:path>
              <a:path w="403225" h="0">
                <a:moveTo>
                  <a:pt x="123444" y="0"/>
                </a:moveTo>
                <a:lnTo>
                  <a:pt x="128524" y="0"/>
                </a:lnTo>
              </a:path>
              <a:path w="403225" h="0">
                <a:moveTo>
                  <a:pt x="142811" y="0"/>
                </a:moveTo>
                <a:lnTo>
                  <a:pt x="184785" y="0"/>
                </a:lnTo>
              </a:path>
              <a:path w="403225" h="0">
                <a:moveTo>
                  <a:pt x="199072" y="0"/>
                </a:moveTo>
                <a:lnTo>
                  <a:pt x="204089" y="0"/>
                </a:lnTo>
              </a:path>
              <a:path w="403225" h="0">
                <a:moveTo>
                  <a:pt x="218376" y="0"/>
                </a:moveTo>
                <a:lnTo>
                  <a:pt x="260350" y="0"/>
                </a:lnTo>
              </a:path>
              <a:path w="403225" h="0">
                <a:moveTo>
                  <a:pt x="274637" y="0"/>
                </a:moveTo>
                <a:lnTo>
                  <a:pt x="279717" y="0"/>
                </a:lnTo>
              </a:path>
              <a:path w="403225" h="0">
                <a:moveTo>
                  <a:pt x="294005" y="0"/>
                </a:moveTo>
                <a:lnTo>
                  <a:pt x="335978" y="0"/>
                </a:lnTo>
              </a:path>
              <a:path w="403225" h="0">
                <a:moveTo>
                  <a:pt x="350266" y="0"/>
                </a:moveTo>
                <a:lnTo>
                  <a:pt x="355282" y="0"/>
                </a:lnTo>
              </a:path>
              <a:path w="403225" h="0">
                <a:moveTo>
                  <a:pt x="369570" y="0"/>
                </a:moveTo>
                <a:lnTo>
                  <a:pt x="4031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0" name="object 1340"/>
          <p:cNvSpPr/>
          <p:nvPr/>
        </p:nvSpPr>
        <p:spPr>
          <a:xfrm>
            <a:off x="10663364" y="5192458"/>
            <a:ext cx="75565" cy="0"/>
          </a:xfrm>
          <a:custGeom>
            <a:avLst/>
            <a:gdLst/>
            <a:ahLst/>
            <a:cxnLst/>
            <a:rect l="l" t="t" r="r" b="b"/>
            <a:pathLst>
              <a:path w="75565" h="0">
                <a:moveTo>
                  <a:pt x="7543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1" name="object 1341"/>
          <p:cNvSpPr/>
          <p:nvPr/>
        </p:nvSpPr>
        <p:spPr>
          <a:xfrm>
            <a:off x="10512107" y="5192458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83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2" name="object 1342"/>
          <p:cNvSpPr/>
          <p:nvPr/>
        </p:nvSpPr>
        <p:spPr>
          <a:xfrm>
            <a:off x="10360914" y="5192458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83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10209783" y="5192458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10077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10083800" y="5192458"/>
            <a:ext cx="75565" cy="60960"/>
          </a:xfrm>
          <a:custGeom>
            <a:avLst/>
            <a:gdLst/>
            <a:ahLst/>
            <a:cxnLst/>
            <a:rect l="l" t="t" r="r" b="b"/>
            <a:pathLst>
              <a:path w="75565" h="60960">
                <a:moveTo>
                  <a:pt x="75565" y="0"/>
                </a:moveTo>
                <a:lnTo>
                  <a:pt x="0" y="0"/>
                </a:lnTo>
              </a:path>
              <a:path w="75565" h="60960">
                <a:moveTo>
                  <a:pt x="0" y="0"/>
                </a:moveTo>
                <a:lnTo>
                  <a:pt x="63" y="60915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5" name="object 1345"/>
          <p:cNvSpPr/>
          <p:nvPr/>
        </p:nvSpPr>
        <p:spPr>
          <a:xfrm>
            <a:off x="10083863" y="5303780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6" name="object 1346"/>
          <p:cNvSpPr/>
          <p:nvPr/>
        </p:nvSpPr>
        <p:spPr>
          <a:xfrm>
            <a:off x="10083863" y="5454986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787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7" name="object 1347"/>
          <p:cNvSpPr/>
          <p:nvPr/>
        </p:nvSpPr>
        <p:spPr>
          <a:xfrm>
            <a:off x="10083863" y="5606173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8" name="object 1348"/>
          <p:cNvSpPr/>
          <p:nvPr/>
        </p:nvSpPr>
        <p:spPr>
          <a:xfrm>
            <a:off x="10083863" y="5757386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806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10083863" y="5908592"/>
            <a:ext cx="0" cy="100965"/>
          </a:xfrm>
          <a:custGeom>
            <a:avLst/>
            <a:gdLst/>
            <a:ahLst/>
            <a:cxnLst/>
            <a:rect l="l" t="t" r="r" b="b"/>
            <a:pathLst>
              <a:path w="0" h="100964">
                <a:moveTo>
                  <a:pt x="0" y="0"/>
                </a:moveTo>
                <a:lnTo>
                  <a:pt x="0" y="10078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0" name="object 1350"/>
          <p:cNvSpPr/>
          <p:nvPr/>
        </p:nvSpPr>
        <p:spPr>
          <a:xfrm>
            <a:off x="10083863" y="6059779"/>
            <a:ext cx="92710" cy="60960"/>
          </a:xfrm>
          <a:custGeom>
            <a:avLst/>
            <a:gdLst/>
            <a:ahLst/>
            <a:cxnLst/>
            <a:rect l="l" t="t" r="r" b="b"/>
            <a:pathLst>
              <a:path w="92709" h="60960">
                <a:moveTo>
                  <a:pt x="0" y="0"/>
                </a:moveTo>
                <a:lnTo>
                  <a:pt x="0" y="60940"/>
                </a:lnTo>
              </a:path>
              <a:path w="92709" h="60960">
                <a:moveTo>
                  <a:pt x="0" y="60940"/>
                </a:moveTo>
                <a:lnTo>
                  <a:pt x="92392" y="6094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1" name="object 1351"/>
          <p:cNvSpPr/>
          <p:nvPr/>
        </p:nvSpPr>
        <p:spPr>
          <a:xfrm>
            <a:off x="10226675" y="6120720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0" y="0"/>
                </a:moveTo>
                <a:lnTo>
                  <a:pt x="100838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2" name="object 1352"/>
          <p:cNvSpPr/>
          <p:nvPr/>
        </p:nvSpPr>
        <p:spPr>
          <a:xfrm>
            <a:off x="10377868" y="6120720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 h="0">
                <a:moveTo>
                  <a:pt x="0" y="0"/>
                </a:moveTo>
                <a:lnTo>
                  <a:pt x="100838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10529061" y="5192458"/>
            <a:ext cx="210185" cy="928369"/>
          </a:xfrm>
          <a:custGeom>
            <a:avLst/>
            <a:gdLst/>
            <a:ahLst/>
            <a:cxnLst/>
            <a:rect l="l" t="t" r="r" b="b"/>
            <a:pathLst>
              <a:path w="210184" h="928370">
                <a:moveTo>
                  <a:pt x="0" y="928262"/>
                </a:moveTo>
                <a:lnTo>
                  <a:pt x="92392" y="928262"/>
                </a:lnTo>
              </a:path>
              <a:path w="210184" h="928370">
                <a:moveTo>
                  <a:pt x="92392" y="928262"/>
                </a:moveTo>
                <a:lnTo>
                  <a:pt x="100520" y="864146"/>
                </a:lnTo>
              </a:path>
              <a:path w="210184" h="928370">
                <a:moveTo>
                  <a:pt x="106870" y="814165"/>
                </a:moveTo>
                <a:lnTo>
                  <a:pt x="119443" y="714152"/>
                </a:lnTo>
              </a:path>
              <a:path w="210184" h="928370">
                <a:moveTo>
                  <a:pt x="125793" y="664146"/>
                </a:moveTo>
                <a:lnTo>
                  <a:pt x="138430" y="564134"/>
                </a:lnTo>
              </a:path>
              <a:path w="210184" h="928370">
                <a:moveTo>
                  <a:pt x="144780" y="514127"/>
                </a:moveTo>
                <a:lnTo>
                  <a:pt x="157416" y="414115"/>
                </a:lnTo>
              </a:path>
              <a:path w="210184" h="928370">
                <a:moveTo>
                  <a:pt x="163766" y="364109"/>
                </a:moveTo>
                <a:lnTo>
                  <a:pt x="176403" y="264096"/>
                </a:lnTo>
              </a:path>
              <a:path w="210184" h="928370">
                <a:moveTo>
                  <a:pt x="182689" y="214134"/>
                </a:moveTo>
                <a:lnTo>
                  <a:pt x="195326" y="114122"/>
                </a:lnTo>
              </a:path>
              <a:path w="210184" h="928370">
                <a:moveTo>
                  <a:pt x="201676" y="64115"/>
                </a:moveTo>
                <a:lnTo>
                  <a:pt x="209740" y="0"/>
                </a:lnTo>
              </a:path>
            </a:pathLst>
          </a:custGeom>
          <a:ln w="144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9830117" y="6466427"/>
            <a:ext cx="0" cy="121285"/>
          </a:xfrm>
          <a:custGeom>
            <a:avLst/>
            <a:gdLst/>
            <a:ahLst/>
            <a:cxnLst/>
            <a:rect l="l" t="t" r="r" b="b"/>
            <a:pathLst>
              <a:path w="0" h="121284">
                <a:moveTo>
                  <a:pt x="0" y="0"/>
                </a:moveTo>
                <a:lnTo>
                  <a:pt x="0" y="120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5" name="object 1355"/>
          <p:cNvSpPr/>
          <p:nvPr/>
        </p:nvSpPr>
        <p:spPr>
          <a:xfrm>
            <a:off x="4363542" y="3915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 h="0">
                <a:moveTo>
                  <a:pt x="167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6" name="object 1356"/>
          <p:cNvSpPr/>
          <p:nvPr/>
        </p:nvSpPr>
        <p:spPr>
          <a:xfrm>
            <a:off x="6255124" y="7432789"/>
            <a:ext cx="100965" cy="635"/>
          </a:xfrm>
          <a:custGeom>
            <a:avLst/>
            <a:gdLst/>
            <a:ahLst/>
            <a:cxnLst/>
            <a:rect l="l" t="t" r="r" b="b"/>
            <a:pathLst>
              <a:path w="100964" h="634">
                <a:moveTo>
                  <a:pt x="100780" y="0"/>
                </a:moveTo>
                <a:lnTo>
                  <a:pt x="0" y="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7" name="object 1357"/>
          <p:cNvSpPr/>
          <p:nvPr/>
        </p:nvSpPr>
        <p:spPr>
          <a:xfrm>
            <a:off x="4178769" y="2867596"/>
            <a:ext cx="0" cy="3648710"/>
          </a:xfrm>
          <a:custGeom>
            <a:avLst/>
            <a:gdLst/>
            <a:ahLst/>
            <a:cxnLst/>
            <a:rect l="l" t="t" r="r" b="b"/>
            <a:pathLst>
              <a:path w="0" h="3648709">
                <a:moveTo>
                  <a:pt x="0" y="0"/>
                </a:moveTo>
                <a:lnTo>
                  <a:pt x="0" y="36487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6355905" y="6962692"/>
            <a:ext cx="0" cy="470534"/>
          </a:xfrm>
          <a:custGeom>
            <a:avLst/>
            <a:gdLst/>
            <a:ahLst/>
            <a:cxnLst/>
            <a:rect l="l" t="t" r="r" b="b"/>
            <a:pathLst>
              <a:path w="0" h="470534">
                <a:moveTo>
                  <a:pt x="0" y="4705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6255124" y="6962692"/>
            <a:ext cx="6985" cy="470534"/>
          </a:xfrm>
          <a:custGeom>
            <a:avLst/>
            <a:gdLst/>
            <a:ahLst/>
            <a:cxnLst/>
            <a:rect l="l" t="t" r="r" b="b"/>
            <a:pathLst>
              <a:path w="6985" h="470534">
                <a:moveTo>
                  <a:pt x="6718" y="470344"/>
                </a:moveTo>
                <a:lnTo>
                  <a:pt x="6718" y="0"/>
                </a:lnTo>
              </a:path>
              <a:path w="6985" h="470534">
                <a:moveTo>
                  <a:pt x="67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6300489" y="7027830"/>
            <a:ext cx="17145" cy="351155"/>
          </a:xfrm>
          <a:custGeom>
            <a:avLst/>
            <a:gdLst/>
            <a:ahLst/>
            <a:cxnLst/>
            <a:rect l="l" t="t" r="r" b="b"/>
            <a:pathLst>
              <a:path w="17145" h="351154">
                <a:moveTo>
                  <a:pt x="8407" y="350888"/>
                </a:moveTo>
                <a:lnTo>
                  <a:pt x="8407" y="338385"/>
                </a:lnTo>
              </a:path>
              <a:path w="17145" h="351154">
                <a:moveTo>
                  <a:pt x="8407" y="326650"/>
                </a:moveTo>
                <a:lnTo>
                  <a:pt x="8407" y="309835"/>
                </a:lnTo>
              </a:path>
              <a:path w="17145" h="351154">
                <a:moveTo>
                  <a:pt x="8407" y="298075"/>
                </a:moveTo>
                <a:lnTo>
                  <a:pt x="8407" y="281285"/>
                </a:lnTo>
              </a:path>
              <a:path w="17145" h="351154">
                <a:moveTo>
                  <a:pt x="8407" y="269525"/>
                </a:moveTo>
                <a:lnTo>
                  <a:pt x="8407" y="252710"/>
                </a:lnTo>
              </a:path>
              <a:path w="17145" h="351154">
                <a:moveTo>
                  <a:pt x="8407" y="240976"/>
                </a:moveTo>
                <a:lnTo>
                  <a:pt x="8407" y="224161"/>
                </a:lnTo>
              </a:path>
              <a:path w="17145" h="351154">
                <a:moveTo>
                  <a:pt x="8407" y="212401"/>
                </a:moveTo>
                <a:lnTo>
                  <a:pt x="8407" y="195611"/>
                </a:lnTo>
              </a:path>
              <a:path w="17145" h="351154">
                <a:moveTo>
                  <a:pt x="8407" y="183851"/>
                </a:moveTo>
                <a:lnTo>
                  <a:pt x="8407" y="167036"/>
                </a:lnTo>
              </a:path>
              <a:path w="17145" h="351154">
                <a:moveTo>
                  <a:pt x="8407" y="155301"/>
                </a:moveTo>
                <a:lnTo>
                  <a:pt x="8407" y="138480"/>
                </a:lnTo>
              </a:path>
              <a:path w="17145" h="351154">
                <a:moveTo>
                  <a:pt x="8407" y="126701"/>
                </a:moveTo>
                <a:lnTo>
                  <a:pt x="8407" y="109931"/>
                </a:lnTo>
              </a:path>
              <a:path w="17145" h="351154">
                <a:moveTo>
                  <a:pt x="8407" y="98177"/>
                </a:moveTo>
                <a:lnTo>
                  <a:pt x="8407" y="81356"/>
                </a:lnTo>
              </a:path>
              <a:path w="17145" h="351154">
                <a:moveTo>
                  <a:pt x="8407" y="69627"/>
                </a:moveTo>
                <a:lnTo>
                  <a:pt x="8407" y="52806"/>
                </a:lnTo>
              </a:path>
              <a:path w="17145" h="351154">
                <a:moveTo>
                  <a:pt x="8407" y="41027"/>
                </a:moveTo>
                <a:lnTo>
                  <a:pt x="8407" y="24256"/>
                </a:lnTo>
              </a:path>
              <a:path w="17145" h="351154">
                <a:moveTo>
                  <a:pt x="8407" y="12477"/>
                </a:moveTo>
                <a:lnTo>
                  <a:pt x="8407" y="0"/>
                </a:lnTo>
              </a:path>
              <a:path w="17145" h="351154">
                <a:moveTo>
                  <a:pt x="8407" y="0"/>
                </a:moveTo>
                <a:lnTo>
                  <a:pt x="16795" y="14535"/>
                </a:lnTo>
              </a:path>
              <a:path w="17145" h="351154">
                <a:moveTo>
                  <a:pt x="8407" y="0"/>
                </a:moveTo>
                <a:lnTo>
                  <a:pt x="0" y="145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1" name="object 1361"/>
          <p:cNvSpPr/>
          <p:nvPr/>
        </p:nvSpPr>
        <p:spPr>
          <a:xfrm>
            <a:off x="5494585" y="1954657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4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2" name="object 1362"/>
          <p:cNvSpPr/>
          <p:nvPr/>
        </p:nvSpPr>
        <p:spPr>
          <a:xfrm>
            <a:off x="4300683" y="3741039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36" y="32639"/>
                </a:lnTo>
              </a:path>
              <a:path w="59689" h="66039">
                <a:moveTo>
                  <a:pt x="59436" y="32639"/>
                </a:moveTo>
                <a:lnTo>
                  <a:pt x="50" y="65468"/>
                </a:lnTo>
              </a:path>
              <a:path w="59689" h="66039">
                <a:moveTo>
                  <a:pt x="50" y="654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3" name="object 1363"/>
          <p:cNvSpPr/>
          <p:nvPr/>
        </p:nvSpPr>
        <p:spPr>
          <a:xfrm>
            <a:off x="6946900" y="3033776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573"/>
                </a:moveTo>
                <a:lnTo>
                  <a:pt x="173926" y="12573"/>
                </a:lnTo>
              </a:path>
              <a:path w="173990" h="25400">
                <a:moveTo>
                  <a:pt x="173926" y="12573"/>
                </a:moveTo>
                <a:lnTo>
                  <a:pt x="152146" y="25209"/>
                </a:lnTo>
              </a:path>
              <a:path w="173990" h="25400">
                <a:moveTo>
                  <a:pt x="173926" y="12573"/>
                </a:moveTo>
                <a:lnTo>
                  <a:pt x="152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4" name="object 1364"/>
          <p:cNvSpPr/>
          <p:nvPr/>
        </p:nvSpPr>
        <p:spPr>
          <a:xfrm>
            <a:off x="6180334" y="4781023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10" y="65481"/>
                </a:moveTo>
                <a:lnTo>
                  <a:pt x="0" y="32715"/>
                </a:lnTo>
              </a:path>
              <a:path w="59689" h="66039">
                <a:moveTo>
                  <a:pt x="0" y="32715"/>
                </a:moveTo>
                <a:lnTo>
                  <a:pt x="59410" y="0"/>
                </a:lnTo>
              </a:path>
              <a:path w="59689" h="66039">
                <a:moveTo>
                  <a:pt x="59410" y="0"/>
                </a:moveTo>
                <a:lnTo>
                  <a:pt x="59410" y="654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8183816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29"/>
                </a:lnTo>
              </a:path>
              <a:path w="66040" h="60325">
                <a:moveTo>
                  <a:pt x="33527" y="59829"/>
                </a:moveTo>
                <a:lnTo>
                  <a:pt x="0" y="914"/>
                </a:lnTo>
              </a:path>
              <a:path w="66040" h="60325">
                <a:moveTo>
                  <a:pt x="0" y="914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6" name="object 1366"/>
          <p:cNvSpPr/>
          <p:nvPr/>
        </p:nvSpPr>
        <p:spPr>
          <a:xfrm>
            <a:off x="8971915" y="3243707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636"/>
                </a:moveTo>
                <a:lnTo>
                  <a:pt x="173989" y="12636"/>
                </a:lnTo>
              </a:path>
              <a:path w="173990" h="25400">
                <a:moveTo>
                  <a:pt x="173989" y="12636"/>
                </a:moveTo>
                <a:lnTo>
                  <a:pt x="152145" y="25209"/>
                </a:lnTo>
              </a:path>
              <a:path w="173990" h="25400">
                <a:moveTo>
                  <a:pt x="173989" y="12636"/>
                </a:moveTo>
                <a:lnTo>
                  <a:pt x="1521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7" name="object 1367"/>
          <p:cNvSpPr/>
          <p:nvPr/>
        </p:nvSpPr>
        <p:spPr>
          <a:xfrm>
            <a:off x="4380261" y="2529395"/>
            <a:ext cx="0" cy="100330"/>
          </a:xfrm>
          <a:custGeom>
            <a:avLst/>
            <a:gdLst/>
            <a:ahLst/>
            <a:cxnLst/>
            <a:rect l="l" t="t" r="r" b="b"/>
            <a:pathLst>
              <a:path w="0" h="100330">
                <a:moveTo>
                  <a:pt x="0" y="1000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8" name="object 1368"/>
          <p:cNvSpPr/>
          <p:nvPr/>
        </p:nvSpPr>
        <p:spPr>
          <a:xfrm>
            <a:off x="4499102" y="2361311"/>
            <a:ext cx="0" cy="335280"/>
          </a:xfrm>
          <a:custGeom>
            <a:avLst/>
            <a:gdLst/>
            <a:ahLst/>
            <a:cxnLst/>
            <a:rect l="l" t="t" r="r" b="b"/>
            <a:pathLst>
              <a:path w="0" h="335280">
                <a:moveTo>
                  <a:pt x="0" y="3352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9" name="object 1369"/>
          <p:cNvSpPr/>
          <p:nvPr/>
        </p:nvSpPr>
        <p:spPr>
          <a:xfrm>
            <a:off x="4851895" y="2360676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0" name="object 1370"/>
          <p:cNvSpPr/>
          <p:nvPr/>
        </p:nvSpPr>
        <p:spPr>
          <a:xfrm>
            <a:off x="5019922" y="2360231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1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1" name="object 1371"/>
          <p:cNvSpPr/>
          <p:nvPr/>
        </p:nvSpPr>
        <p:spPr>
          <a:xfrm>
            <a:off x="5187899" y="2359787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2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2" name="object 1372"/>
          <p:cNvSpPr/>
          <p:nvPr/>
        </p:nvSpPr>
        <p:spPr>
          <a:xfrm>
            <a:off x="7686547" y="2353691"/>
            <a:ext cx="0" cy="133985"/>
          </a:xfrm>
          <a:custGeom>
            <a:avLst/>
            <a:gdLst/>
            <a:ahLst/>
            <a:cxnLst/>
            <a:rect l="l" t="t" r="r" b="b"/>
            <a:pathLst>
              <a:path w="0" h="133985">
                <a:moveTo>
                  <a:pt x="0" y="133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3" name="object 1373"/>
          <p:cNvSpPr/>
          <p:nvPr/>
        </p:nvSpPr>
        <p:spPr>
          <a:xfrm>
            <a:off x="8144192" y="2486025"/>
            <a:ext cx="635" cy="199390"/>
          </a:xfrm>
          <a:custGeom>
            <a:avLst/>
            <a:gdLst/>
            <a:ahLst/>
            <a:cxnLst/>
            <a:rect l="l" t="t" r="r" b="b"/>
            <a:pathLst>
              <a:path w="634" h="199389">
                <a:moveTo>
                  <a:pt x="63" y="1992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4" name="object 1374"/>
          <p:cNvSpPr/>
          <p:nvPr/>
        </p:nvSpPr>
        <p:spPr>
          <a:xfrm>
            <a:off x="5763640" y="2692844"/>
            <a:ext cx="323850" cy="635"/>
          </a:xfrm>
          <a:custGeom>
            <a:avLst/>
            <a:gdLst/>
            <a:ahLst/>
            <a:cxnLst/>
            <a:rect l="l" t="t" r="r" b="b"/>
            <a:pathLst>
              <a:path w="323850" h="635">
                <a:moveTo>
                  <a:pt x="0" y="444"/>
                </a:moveTo>
                <a:lnTo>
                  <a:pt x="3235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5" name="object 1375"/>
          <p:cNvSpPr/>
          <p:nvPr/>
        </p:nvSpPr>
        <p:spPr>
          <a:xfrm>
            <a:off x="8144192" y="2351468"/>
            <a:ext cx="63500" cy="134620"/>
          </a:xfrm>
          <a:custGeom>
            <a:avLst/>
            <a:gdLst/>
            <a:ahLst/>
            <a:cxnLst/>
            <a:rect l="l" t="t" r="r" b="b"/>
            <a:pathLst>
              <a:path w="63500" h="134619">
                <a:moveTo>
                  <a:pt x="0" y="134556"/>
                </a:moveTo>
                <a:lnTo>
                  <a:pt x="631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76" name="object 1376"/>
          <p:cNvGrpSpPr/>
          <p:nvPr/>
        </p:nvGrpSpPr>
        <p:grpSpPr>
          <a:xfrm>
            <a:off x="8099615" y="2350568"/>
            <a:ext cx="109220" cy="337820"/>
            <a:chOff x="8099615" y="2350568"/>
            <a:chExt cx="109220" cy="337820"/>
          </a:xfrm>
        </p:grpSpPr>
        <p:pic>
          <p:nvPicPr>
            <p:cNvPr id="1377" name="object 1377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8099615" y="2605775"/>
              <a:ext cx="108405" cy="82381"/>
            </a:xfrm>
            <a:prstGeom prst="rect">
              <a:avLst/>
            </a:prstGeom>
          </p:spPr>
        </p:pic>
        <p:sp>
          <p:nvSpPr>
            <p:cNvPr id="1378" name="object 1378"/>
            <p:cNvSpPr/>
            <p:nvPr/>
          </p:nvSpPr>
          <p:spPr>
            <a:xfrm>
              <a:off x="8207121" y="2351468"/>
              <a:ext cx="635" cy="255270"/>
            </a:xfrm>
            <a:custGeom>
              <a:avLst/>
              <a:gdLst/>
              <a:ahLst/>
              <a:cxnLst/>
              <a:rect l="l" t="t" r="r" b="b"/>
              <a:pathLst>
                <a:path w="634" h="255269">
                  <a:moveTo>
                    <a:pt x="0" y="255206"/>
                  </a:moveTo>
                  <a:lnTo>
                    <a:pt x="19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9" name="object 1379"/>
          <p:cNvSpPr/>
          <p:nvPr/>
        </p:nvSpPr>
        <p:spPr>
          <a:xfrm>
            <a:off x="5888932" y="2357882"/>
            <a:ext cx="0" cy="335280"/>
          </a:xfrm>
          <a:custGeom>
            <a:avLst/>
            <a:gdLst/>
            <a:ahLst/>
            <a:cxnLst/>
            <a:rect l="l" t="t" r="r" b="b"/>
            <a:pathLst>
              <a:path w="0" h="335280">
                <a:moveTo>
                  <a:pt x="0" y="0"/>
                </a:moveTo>
                <a:lnTo>
                  <a:pt x="0" y="3352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0" name="object 1380"/>
          <p:cNvSpPr/>
          <p:nvPr/>
        </p:nvSpPr>
        <p:spPr>
          <a:xfrm>
            <a:off x="6087141" y="2687256"/>
            <a:ext cx="2012950" cy="5715"/>
          </a:xfrm>
          <a:custGeom>
            <a:avLst/>
            <a:gdLst/>
            <a:ahLst/>
            <a:cxnLst/>
            <a:rect l="l" t="t" r="r" b="b"/>
            <a:pathLst>
              <a:path w="2012950" h="5714">
                <a:moveTo>
                  <a:pt x="2012473" y="0"/>
                </a:moveTo>
                <a:lnTo>
                  <a:pt x="0" y="55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1" name="object 1381"/>
          <p:cNvSpPr/>
          <p:nvPr/>
        </p:nvSpPr>
        <p:spPr>
          <a:xfrm>
            <a:off x="11533123" y="2342134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78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2" name="object 1382"/>
          <p:cNvSpPr/>
          <p:nvPr/>
        </p:nvSpPr>
        <p:spPr>
          <a:xfrm>
            <a:off x="11701144" y="2341689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79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3" name="object 1383"/>
          <p:cNvSpPr/>
          <p:nvPr/>
        </p:nvSpPr>
        <p:spPr>
          <a:xfrm>
            <a:off x="11869166" y="2341181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80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4" name="object 1384"/>
          <p:cNvSpPr/>
          <p:nvPr/>
        </p:nvSpPr>
        <p:spPr>
          <a:xfrm>
            <a:off x="11365166" y="2342134"/>
            <a:ext cx="0" cy="338455"/>
          </a:xfrm>
          <a:custGeom>
            <a:avLst/>
            <a:gdLst/>
            <a:ahLst/>
            <a:cxnLst/>
            <a:rect l="l" t="t" r="r" b="b"/>
            <a:pathLst>
              <a:path w="0" h="338455">
                <a:moveTo>
                  <a:pt x="0" y="338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5" name="object 1385"/>
          <p:cNvSpPr/>
          <p:nvPr/>
        </p:nvSpPr>
        <p:spPr>
          <a:xfrm>
            <a:off x="11180318" y="2342324"/>
            <a:ext cx="0" cy="339090"/>
          </a:xfrm>
          <a:custGeom>
            <a:avLst/>
            <a:gdLst/>
            <a:ahLst/>
            <a:cxnLst/>
            <a:rect l="l" t="t" r="r" b="b"/>
            <a:pathLst>
              <a:path w="0" h="339089">
                <a:moveTo>
                  <a:pt x="0" y="338709"/>
                </a:moveTo>
                <a:lnTo>
                  <a:pt x="0" y="0"/>
                </a:lnTo>
              </a:path>
              <a:path w="0" h="339089">
                <a:moveTo>
                  <a:pt x="0" y="338709"/>
                </a:moveTo>
                <a:lnTo>
                  <a:pt x="0" y="12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6" name="object 1386"/>
          <p:cNvSpPr/>
          <p:nvPr/>
        </p:nvSpPr>
        <p:spPr>
          <a:xfrm>
            <a:off x="11072494" y="2343531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7" name="object 1387"/>
          <p:cNvSpPr/>
          <p:nvPr/>
        </p:nvSpPr>
        <p:spPr>
          <a:xfrm>
            <a:off x="10551668" y="2344991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2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8" name="object 1388"/>
          <p:cNvSpPr/>
          <p:nvPr/>
        </p:nvSpPr>
        <p:spPr>
          <a:xfrm>
            <a:off x="10719689" y="2344483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4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89" name="object 1389"/>
          <p:cNvSpPr/>
          <p:nvPr/>
        </p:nvSpPr>
        <p:spPr>
          <a:xfrm>
            <a:off x="10887646" y="2344039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5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0" name="object 1390"/>
          <p:cNvSpPr/>
          <p:nvPr/>
        </p:nvSpPr>
        <p:spPr>
          <a:xfrm>
            <a:off x="10383710" y="2344991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6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1" name="object 1391"/>
          <p:cNvSpPr/>
          <p:nvPr/>
        </p:nvSpPr>
        <p:spPr>
          <a:xfrm>
            <a:off x="10198925" y="2344991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705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10004361" y="2346960"/>
            <a:ext cx="0" cy="474980"/>
          </a:xfrm>
          <a:custGeom>
            <a:avLst/>
            <a:gdLst/>
            <a:ahLst/>
            <a:cxnLst/>
            <a:rect l="l" t="t" r="r" b="b"/>
            <a:pathLst>
              <a:path w="0" h="474980">
                <a:moveTo>
                  <a:pt x="0" y="4744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9836404" y="2347404"/>
            <a:ext cx="635" cy="474980"/>
          </a:xfrm>
          <a:custGeom>
            <a:avLst/>
            <a:gdLst/>
            <a:ahLst/>
            <a:cxnLst/>
            <a:rect l="l" t="t" r="r" b="b"/>
            <a:pathLst>
              <a:path w="634" h="474980">
                <a:moveTo>
                  <a:pt x="444" y="47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9231566" y="2349309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4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9399523" y="2348039"/>
            <a:ext cx="0" cy="337820"/>
          </a:xfrm>
          <a:custGeom>
            <a:avLst/>
            <a:gdLst/>
            <a:ahLst/>
            <a:cxnLst/>
            <a:rect l="l" t="t" r="r" b="b"/>
            <a:pathLst>
              <a:path w="0" h="337819">
                <a:moveTo>
                  <a:pt x="0" y="3373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9567544" y="2347595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71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9752330" y="2348230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1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9063545" y="2349754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3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8895524" y="2350262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2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8727567" y="2349944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336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8460485" y="2350643"/>
            <a:ext cx="5715" cy="337185"/>
          </a:xfrm>
          <a:custGeom>
            <a:avLst/>
            <a:gdLst/>
            <a:ahLst/>
            <a:cxnLst/>
            <a:rect l="l" t="t" r="r" b="b"/>
            <a:pathLst>
              <a:path w="5715" h="337185">
                <a:moveTo>
                  <a:pt x="0" y="0"/>
                </a:moveTo>
                <a:lnTo>
                  <a:pt x="0" y="336676"/>
                </a:lnTo>
              </a:path>
              <a:path w="5715" h="337185">
                <a:moveTo>
                  <a:pt x="0" y="336676"/>
                </a:moveTo>
                <a:lnTo>
                  <a:pt x="5207" y="3366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8542781" y="2350452"/>
            <a:ext cx="0" cy="337185"/>
          </a:xfrm>
          <a:custGeom>
            <a:avLst/>
            <a:gdLst/>
            <a:ahLst/>
            <a:cxnLst/>
            <a:rect l="l" t="t" r="r" b="b"/>
            <a:pathLst>
              <a:path w="0" h="337185">
                <a:moveTo>
                  <a:pt x="0" y="0"/>
                </a:moveTo>
                <a:lnTo>
                  <a:pt x="0" y="3366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8744394" y="2684335"/>
            <a:ext cx="1008380" cy="2540"/>
          </a:xfrm>
          <a:custGeom>
            <a:avLst/>
            <a:gdLst/>
            <a:ahLst/>
            <a:cxnLst/>
            <a:rect l="l" t="t" r="r" b="b"/>
            <a:pathLst>
              <a:path w="1008379" h="2539">
                <a:moveTo>
                  <a:pt x="1007935" y="0"/>
                </a:moveTo>
                <a:lnTo>
                  <a:pt x="0" y="234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10198925" y="2681224"/>
            <a:ext cx="873760" cy="2540"/>
          </a:xfrm>
          <a:custGeom>
            <a:avLst/>
            <a:gdLst/>
            <a:ahLst/>
            <a:cxnLst/>
            <a:rect l="l" t="t" r="r" b="b"/>
            <a:pathLst>
              <a:path w="873759" h="2539">
                <a:moveTo>
                  <a:pt x="873569" y="0"/>
                </a:moveTo>
                <a:lnTo>
                  <a:pt x="0" y="2095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05" name="object 1405"/>
          <p:cNvGrpSpPr/>
          <p:nvPr/>
        </p:nvGrpSpPr>
        <p:grpSpPr>
          <a:xfrm>
            <a:off x="10003461" y="2339075"/>
            <a:ext cx="2324735" cy="710565"/>
            <a:chOff x="10003461" y="2339075"/>
            <a:chExt cx="2324735" cy="710565"/>
          </a:xfrm>
        </p:grpSpPr>
        <p:pic>
          <p:nvPicPr>
            <p:cNvPr id="1406" name="object 1406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10003461" y="2821432"/>
              <a:ext cx="82445" cy="227912"/>
            </a:xfrm>
            <a:prstGeom prst="rect">
              <a:avLst/>
            </a:prstGeom>
          </p:spPr>
        </p:pic>
        <p:sp>
          <p:nvSpPr>
            <p:cNvPr id="1407" name="object 1407"/>
            <p:cNvSpPr/>
            <p:nvPr/>
          </p:nvSpPr>
          <p:spPr>
            <a:xfrm>
              <a:off x="10085006" y="2584894"/>
              <a:ext cx="2179955" cy="463550"/>
            </a:xfrm>
            <a:custGeom>
              <a:avLst/>
              <a:gdLst/>
              <a:ahLst/>
              <a:cxnLst/>
              <a:rect l="l" t="t" r="r" b="b"/>
              <a:pathLst>
                <a:path w="2179954" h="463550">
                  <a:moveTo>
                    <a:pt x="0" y="463550"/>
                  </a:moveTo>
                  <a:lnTo>
                    <a:pt x="1665414" y="463550"/>
                  </a:lnTo>
                </a:path>
                <a:path w="2179954" h="463550">
                  <a:moveTo>
                    <a:pt x="1665414" y="463550"/>
                  </a:moveTo>
                  <a:lnTo>
                    <a:pt x="1706879" y="459231"/>
                  </a:lnTo>
                </a:path>
                <a:path w="2179954" h="463550">
                  <a:moveTo>
                    <a:pt x="1706879" y="459231"/>
                  </a:moveTo>
                  <a:lnTo>
                    <a:pt x="1746567" y="446468"/>
                  </a:lnTo>
                </a:path>
                <a:path w="2179954" h="463550">
                  <a:moveTo>
                    <a:pt x="1746567" y="446468"/>
                  </a:moveTo>
                  <a:lnTo>
                    <a:pt x="1782762" y="425894"/>
                  </a:lnTo>
                </a:path>
                <a:path w="2179954" h="463550">
                  <a:moveTo>
                    <a:pt x="1782762" y="425894"/>
                  </a:moveTo>
                  <a:lnTo>
                    <a:pt x="1813940" y="398272"/>
                  </a:lnTo>
                </a:path>
                <a:path w="2179954" h="463550">
                  <a:moveTo>
                    <a:pt x="1813940" y="398272"/>
                  </a:moveTo>
                  <a:lnTo>
                    <a:pt x="217957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08" name="object 1408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12103469" y="2339075"/>
              <a:ext cx="224621" cy="246719"/>
            </a:xfrm>
            <a:prstGeom prst="rect">
              <a:avLst/>
            </a:prstGeom>
          </p:spPr>
        </p:pic>
      </p:grpSp>
      <p:grpSp>
        <p:nvGrpSpPr>
          <p:cNvPr id="1409" name="object 1409"/>
          <p:cNvGrpSpPr/>
          <p:nvPr/>
        </p:nvGrpSpPr>
        <p:grpSpPr>
          <a:xfrm>
            <a:off x="8459585" y="2687320"/>
            <a:ext cx="1378585" cy="346710"/>
            <a:chOff x="8459585" y="2687320"/>
            <a:chExt cx="1378585" cy="346710"/>
          </a:xfrm>
        </p:grpSpPr>
        <p:pic>
          <p:nvPicPr>
            <p:cNvPr id="1410" name="object 1410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8459585" y="2687320"/>
              <a:ext cx="113750" cy="148728"/>
            </a:xfrm>
            <a:prstGeom prst="rect">
              <a:avLst/>
            </a:prstGeom>
          </p:spPr>
        </p:pic>
        <p:sp>
          <p:nvSpPr>
            <p:cNvPr id="1411" name="object 1411"/>
            <p:cNvSpPr/>
            <p:nvPr/>
          </p:nvSpPr>
          <p:spPr>
            <a:xfrm>
              <a:off x="8572436" y="2835148"/>
              <a:ext cx="1170305" cy="198120"/>
            </a:xfrm>
            <a:custGeom>
              <a:avLst/>
              <a:gdLst/>
              <a:ahLst/>
              <a:cxnLst/>
              <a:rect l="l" t="t" r="r" b="b"/>
              <a:pathLst>
                <a:path w="1170304" h="198119">
                  <a:moveTo>
                    <a:pt x="0" y="0"/>
                  </a:moveTo>
                  <a:lnTo>
                    <a:pt x="1170304" y="19773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2" name="object 1412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9742741" y="2821813"/>
              <a:ext cx="95007" cy="211974"/>
            </a:xfrm>
            <a:prstGeom prst="rect">
              <a:avLst/>
            </a:prstGeom>
          </p:spPr>
        </p:pic>
      </p:grpSp>
      <p:sp>
        <p:nvSpPr>
          <p:cNvPr id="1413" name="object 1413"/>
          <p:cNvSpPr/>
          <p:nvPr/>
        </p:nvSpPr>
        <p:spPr>
          <a:xfrm>
            <a:off x="7098538" y="2354389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19">
                <a:moveTo>
                  <a:pt x="0" y="1344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6124156" y="2357056"/>
            <a:ext cx="635" cy="335915"/>
          </a:xfrm>
          <a:custGeom>
            <a:avLst/>
            <a:gdLst/>
            <a:ahLst/>
            <a:cxnLst/>
            <a:rect l="l" t="t" r="r" b="b"/>
            <a:pathLst>
              <a:path w="635" h="335914">
                <a:moveTo>
                  <a:pt x="546" y="3357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8460485" y="2702687"/>
            <a:ext cx="0" cy="648970"/>
          </a:xfrm>
          <a:custGeom>
            <a:avLst/>
            <a:gdLst/>
            <a:ahLst/>
            <a:cxnLst/>
            <a:rect l="l" t="t" r="r" b="b"/>
            <a:pathLst>
              <a:path w="0" h="648970">
                <a:moveTo>
                  <a:pt x="0" y="0"/>
                </a:moveTo>
                <a:lnTo>
                  <a:pt x="0" y="648525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8207120" y="2597658"/>
            <a:ext cx="0" cy="753745"/>
          </a:xfrm>
          <a:custGeom>
            <a:avLst/>
            <a:gdLst/>
            <a:ahLst/>
            <a:cxnLst/>
            <a:rect l="l" t="t" r="r" b="b"/>
            <a:pathLst>
              <a:path w="0" h="753745">
                <a:moveTo>
                  <a:pt x="0" y="0"/>
                </a:moveTo>
                <a:lnTo>
                  <a:pt x="0" y="753554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9836784" y="2955861"/>
            <a:ext cx="635" cy="395605"/>
          </a:xfrm>
          <a:custGeom>
            <a:avLst/>
            <a:gdLst/>
            <a:ahLst/>
            <a:cxnLst/>
            <a:rect l="l" t="t" r="r" b="b"/>
            <a:pathLst>
              <a:path w="634" h="395604">
                <a:moveTo>
                  <a:pt x="0" y="0"/>
                </a:moveTo>
                <a:lnTo>
                  <a:pt x="63" y="21272"/>
                </a:lnTo>
              </a:path>
              <a:path w="634" h="395604">
                <a:moveTo>
                  <a:pt x="63" y="38036"/>
                </a:moveTo>
                <a:lnTo>
                  <a:pt x="63" y="63246"/>
                </a:lnTo>
              </a:path>
              <a:path w="634" h="395604">
                <a:moveTo>
                  <a:pt x="63" y="80073"/>
                </a:moveTo>
                <a:lnTo>
                  <a:pt x="63" y="105282"/>
                </a:lnTo>
              </a:path>
              <a:path w="634" h="395604">
                <a:moveTo>
                  <a:pt x="63" y="122047"/>
                </a:moveTo>
                <a:lnTo>
                  <a:pt x="63" y="147256"/>
                </a:lnTo>
              </a:path>
              <a:path w="634" h="395604">
                <a:moveTo>
                  <a:pt x="63" y="164083"/>
                </a:moveTo>
                <a:lnTo>
                  <a:pt x="63" y="189293"/>
                </a:lnTo>
              </a:path>
              <a:path w="634" h="395604">
                <a:moveTo>
                  <a:pt x="63" y="206057"/>
                </a:moveTo>
                <a:lnTo>
                  <a:pt x="63" y="231267"/>
                </a:lnTo>
              </a:path>
              <a:path w="634" h="395604">
                <a:moveTo>
                  <a:pt x="63" y="248030"/>
                </a:moveTo>
                <a:lnTo>
                  <a:pt x="63" y="273240"/>
                </a:lnTo>
              </a:path>
              <a:path w="634" h="395604">
                <a:moveTo>
                  <a:pt x="63" y="290068"/>
                </a:moveTo>
                <a:lnTo>
                  <a:pt x="63" y="315277"/>
                </a:lnTo>
              </a:path>
              <a:path w="634" h="395604">
                <a:moveTo>
                  <a:pt x="63" y="332041"/>
                </a:moveTo>
                <a:lnTo>
                  <a:pt x="63" y="357250"/>
                </a:lnTo>
              </a:path>
              <a:path w="634" h="395604">
                <a:moveTo>
                  <a:pt x="63" y="374078"/>
                </a:moveTo>
                <a:lnTo>
                  <a:pt x="63" y="3953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10083863" y="3048444"/>
            <a:ext cx="0" cy="639445"/>
          </a:xfrm>
          <a:custGeom>
            <a:avLst/>
            <a:gdLst/>
            <a:ahLst/>
            <a:cxnLst/>
            <a:rect l="l" t="t" r="r" b="b"/>
            <a:pathLst>
              <a:path w="0" h="639445">
                <a:moveTo>
                  <a:pt x="0" y="0"/>
                </a:moveTo>
                <a:lnTo>
                  <a:pt x="0" y="638873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5698394" y="2356156"/>
            <a:ext cx="0" cy="511175"/>
          </a:xfrm>
          <a:custGeom>
            <a:avLst/>
            <a:gdLst/>
            <a:ahLst/>
            <a:cxnLst/>
            <a:rect l="l" t="t" r="r" b="b"/>
            <a:pathLst>
              <a:path w="0" h="511175">
                <a:moveTo>
                  <a:pt x="0" y="0"/>
                </a:moveTo>
                <a:lnTo>
                  <a:pt x="0" y="511070"/>
                </a:lnTo>
              </a:path>
            </a:pathLst>
          </a:custGeom>
          <a:ln w="594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5494794" y="2359152"/>
            <a:ext cx="0" cy="507365"/>
          </a:xfrm>
          <a:custGeom>
            <a:avLst/>
            <a:gdLst/>
            <a:ahLst/>
            <a:cxnLst/>
            <a:rect l="l" t="t" r="r" b="b"/>
            <a:pathLst>
              <a:path w="0" h="507364">
                <a:moveTo>
                  <a:pt x="0" y="0"/>
                </a:moveTo>
                <a:lnTo>
                  <a:pt x="0" y="507365"/>
                </a:lnTo>
              </a:path>
            </a:pathLst>
          </a:custGeom>
          <a:ln w="3175">
            <a:solidFill>
              <a:srgbClr val="000000"/>
            </a:solidFill>
            <a:prstDash val="lgDash"/>
          </a:ln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4380261" y="2579433"/>
            <a:ext cx="0" cy="288290"/>
          </a:xfrm>
          <a:custGeom>
            <a:avLst/>
            <a:gdLst/>
            <a:ahLst/>
            <a:cxnLst/>
            <a:rect l="l" t="t" r="r" b="b"/>
            <a:pathLst>
              <a:path w="0" h="288289">
                <a:moveTo>
                  <a:pt x="0" y="287908"/>
                </a:moveTo>
                <a:lnTo>
                  <a:pt x="0" y="278383"/>
                </a:lnTo>
              </a:path>
              <a:path w="0" h="288289">
                <a:moveTo>
                  <a:pt x="0" y="261556"/>
                </a:moveTo>
                <a:lnTo>
                  <a:pt x="0" y="236347"/>
                </a:lnTo>
              </a:path>
              <a:path w="0" h="288289">
                <a:moveTo>
                  <a:pt x="0" y="219519"/>
                </a:moveTo>
                <a:lnTo>
                  <a:pt x="0" y="194373"/>
                </a:lnTo>
              </a:path>
              <a:path w="0" h="288289">
                <a:moveTo>
                  <a:pt x="0" y="177546"/>
                </a:moveTo>
                <a:lnTo>
                  <a:pt x="0" y="152336"/>
                </a:lnTo>
              </a:path>
              <a:path w="0" h="288289">
                <a:moveTo>
                  <a:pt x="0" y="135572"/>
                </a:moveTo>
                <a:lnTo>
                  <a:pt x="0" y="110362"/>
                </a:lnTo>
              </a:path>
              <a:path w="0" h="288289">
                <a:moveTo>
                  <a:pt x="0" y="93535"/>
                </a:moveTo>
                <a:lnTo>
                  <a:pt x="0" y="68389"/>
                </a:lnTo>
              </a:path>
              <a:path w="0" h="288289">
                <a:moveTo>
                  <a:pt x="0" y="51561"/>
                </a:moveTo>
                <a:lnTo>
                  <a:pt x="0" y="26352"/>
                </a:lnTo>
              </a:path>
              <a:path w="0" h="288289">
                <a:moveTo>
                  <a:pt x="0" y="952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4178699" y="2567940"/>
            <a:ext cx="635" cy="299720"/>
          </a:xfrm>
          <a:custGeom>
            <a:avLst/>
            <a:gdLst/>
            <a:ahLst/>
            <a:cxnLst/>
            <a:rect l="l" t="t" r="r" b="b"/>
            <a:pathLst>
              <a:path w="635" h="299719">
                <a:moveTo>
                  <a:pt x="69" y="299656"/>
                </a:moveTo>
                <a:lnTo>
                  <a:pt x="69" y="284226"/>
                </a:lnTo>
              </a:path>
              <a:path w="635" h="299719">
                <a:moveTo>
                  <a:pt x="69" y="267462"/>
                </a:moveTo>
                <a:lnTo>
                  <a:pt x="69" y="242252"/>
                </a:lnTo>
              </a:path>
              <a:path w="635" h="299719">
                <a:moveTo>
                  <a:pt x="44" y="225425"/>
                </a:moveTo>
                <a:lnTo>
                  <a:pt x="44" y="200279"/>
                </a:lnTo>
              </a:path>
              <a:path w="635" h="299719">
                <a:moveTo>
                  <a:pt x="44" y="183451"/>
                </a:moveTo>
                <a:lnTo>
                  <a:pt x="44" y="158242"/>
                </a:lnTo>
              </a:path>
              <a:path w="635" h="299719">
                <a:moveTo>
                  <a:pt x="44" y="141414"/>
                </a:moveTo>
                <a:lnTo>
                  <a:pt x="44" y="116268"/>
                </a:lnTo>
              </a:path>
              <a:path w="635" h="299719">
                <a:moveTo>
                  <a:pt x="0" y="99441"/>
                </a:moveTo>
                <a:lnTo>
                  <a:pt x="0" y="74231"/>
                </a:lnTo>
              </a:path>
              <a:path w="635" h="299719">
                <a:moveTo>
                  <a:pt x="0" y="57467"/>
                </a:moveTo>
                <a:lnTo>
                  <a:pt x="0" y="32258"/>
                </a:lnTo>
              </a:path>
              <a:path w="635" h="299719">
                <a:moveTo>
                  <a:pt x="0" y="154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4178769" y="3270567"/>
            <a:ext cx="201930" cy="635"/>
          </a:xfrm>
          <a:custGeom>
            <a:avLst/>
            <a:gdLst/>
            <a:ahLst/>
            <a:cxnLst/>
            <a:rect l="l" t="t" r="r" b="b"/>
            <a:pathLst>
              <a:path w="201929" h="635">
                <a:moveTo>
                  <a:pt x="201491" y="0"/>
                </a:moveTo>
                <a:lnTo>
                  <a:pt x="192830" y="0"/>
                </a:lnTo>
              </a:path>
              <a:path w="201929" h="635">
                <a:moveTo>
                  <a:pt x="176339" y="0"/>
                </a:moveTo>
                <a:lnTo>
                  <a:pt x="151136" y="63"/>
                </a:lnTo>
              </a:path>
              <a:path w="201929" h="635">
                <a:moveTo>
                  <a:pt x="134366" y="63"/>
                </a:moveTo>
                <a:lnTo>
                  <a:pt x="109169" y="126"/>
                </a:lnTo>
              </a:path>
              <a:path w="201929" h="635">
                <a:moveTo>
                  <a:pt x="92348" y="126"/>
                </a:moveTo>
                <a:lnTo>
                  <a:pt x="67144" y="126"/>
                </a:lnTo>
              </a:path>
              <a:path w="201929" h="635">
                <a:moveTo>
                  <a:pt x="50380" y="190"/>
                </a:moveTo>
                <a:lnTo>
                  <a:pt x="25177" y="190"/>
                </a:lnTo>
              </a:path>
              <a:path w="201929" h="635">
                <a:moveTo>
                  <a:pt x="8680" y="190"/>
                </a:moveTo>
                <a:lnTo>
                  <a:pt x="0" y="2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4" name="object 1424"/>
          <p:cNvSpPr/>
          <p:nvPr/>
        </p:nvSpPr>
        <p:spPr>
          <a:xfrm>
            <a:off x="8460485" y="1946719"/>
            <a:ext cx="0" cy="404495"/>
          </a:xfrm>
          <a:custGeom>
            <a:avLst/>
            <a:gdLst/>
            <a:ahLst/>
            <a:cxnLst/>
            <a:rect l="l" t="t" r="r" b="b"/>
            <a:pathLst>
              <a:path w="0" h="404494">
                <a:moveTo>
                  <a:pt x="0" y="403923"/>
                </a:moveTo>
                <a:lnTo>
                  <a:pt x="0" y="378332"/>
                </a:lnTo>
              </a:path>
              <a:path w="0" h="404494">
                <a:moveTo>
                  <a:pt x="0" y="361569"/>
                </a:moveTo>
                <a:lnTo>
                  <a:pt x="0" y="336359"/>
                </a:lnTo>
              </a:path>
              <a:path w="0" h="404494">
                <a:moveTo>
                  <a:pt x="0" y="319531"/>
                </a:moveTo>
                <a:lnTo>
                  <a:pt x="0" y="294322"/>
                </a:lnTo>
              </a:path>
              <a:path w="0" h="404494">
                <a:moveTo>
                  <a:pt x="0" y="277558"/>
                </a:moveTo>
                <a:lnTo>
                  <a:pt x="0" y="252349"/>
                </a:lnTo>
              </a:path>
              <a:path w="0" h="404494">
                <a:moveTo>
                  <a:pt x="0" y="235585"/>
                </a:moveTo>
                <a:lnTo>
                  <a:pt x="0" y="210375"/>
                </a:lnTo>
              </a:path>
              <a:path w="0" h="404494">
                <a:moveTo>
                  <a:pt x="0" y="193548"/>
                </a:moveTo>
                <a:lnTo>
                  <a:pt x="0" y="168338"/>
                </a:lnTo>
              </a:path>
              <a:path w="0" h="404494">
                <a:moveTo>
                  <a:pt x="0" y="151574"/>
                </a:moveTo>
                <a:lnTo>
                  <a:pt x="0" y="126365"/>
                </a:lnTo>
              </a:path>
              <a:path w="0" h="404494">
                <a:moveTo>
                  <a:pt x="0" y="109537"/>
                </a:moveTo>
                <a:lnTo>
                  <a:pt x="0" y="84327"/>
                </a:lnTo>
              </a:path>
              <a:path w="0" h="404494">
                <a:moveTo>
                  <a:pt x="0" y="67564"/>
                </a:moveTo>
                <a:lnTo>
                  <a:pt x="0" y="42354"/>
                </a:lnTo>
              </a:path>
              <a:path w="0" h="404494">
                <a:moveTo>
                  <a:pt x="0" y="255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5" name="object 1425"/>
          <p:cNvSpPr/>
          <p:nvPr/>
        </p:nvSpPr>
        <p:spPr>
          <a:xfrm>
            <a:off x="5432552" y="2692717"/>
            <a:ext cx="322580" cy="2540"/>
          </a:xfrm>
          <a:custGeom>
            <a:avLst/>
            <a:gdLst/>
            <a:ahLst/>
            <a:cxnLst/>
            <a:rect l="l" t="t" r="r" b="b"/>
            <a:pathLst>
              <a:path w="322579" h="2539">
                <a:moveTo>
                  <a:pt x="0" y="2286"/>
                </a:moveTo>
                <a:lnTo>
                  <a:pt x="26689" y="2095"/>
                </a:lnTo>
              </a:path>
              <a:path w="322579" h="2539">
                <a:moveTo>
                  <a:pt x="43478" y="1968"/>
                </a:moveTo>
                <a:lnTo>
                  <a:pt x="68681" y="1777"/>
                </a:lnTo>
              </a:path>
              <a:path w="322579" h="2539">
                <a:moveTo>
                  <a:pt x="85471" y="1650"/>
                </a:moveTo>
                <a:lnTo>
                  <a:pt x="110674" y="1460"/>
                </a:lnTo>
              </a:path>
              <a:path w="322579" h="2539">
                <a:moveTo>
                  <a:pt x="127469" y="1333"/>
                </a:moveTo>
                <a:lnTo>
                  <a:pt x="152673" y="1206"/>
                </a:lnTo>
              </a:path>
              <a:path w="322579" h="2539">
                <a:moveTo>
                  <a:pt x="169487" y="1079"/>
                </a:moveTo>
                <a:lnTo>
                  <a:pt x="194690" y="889"/>
                </a:lnTo>
              </a:path>
              <a:path w="322579" h="2539">
                <a:moveTo>
                  <a:pt x="211455" y="762"/>
                </a:moveTo>
                <a:lnTo>
                  <a:pt x="236658" y="571"/>
                </a:lnTo>
              </a:path>
              <a:path w="322579" h="2539">
                <a:moveTo>
                  <a:pt x="253479" y="444"/>
                </a:moveTo>
                <a:lnTo>
                  <a:pt x="278676" y="317"/>
                </a:lnTo>
              </a:path>
              <a:path w="322579" h="2539">
                <a:moveTo>
                  <a:pt x="295446" y="190"/>
                </a:moveTo>
                <a:lnTo>
                  <a:pt x="322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6" name="object 1426"/>
          <p:cNvSpPr/>
          <p:nvPr/>
        </p:nvSpPr>
        <p:spPr>
          <a:xfrm>
            <a:off x="5227167" y="2694876"/>
            <a:ext cx="635" cy="172085"/>
          </a:xfrm>
          <a:custGeom>
            <a:avLst/>
            <a:gdLst/>
            <a:ahLst/>
            <a:cxnLst/>
            <a:rect l="l" t="t" r="r" b="b"/>
            <a:pathLst>
              <a:path w="635" h="172085">
                <a:moveTo>
                  <a:pt x="368" y="171831"/>
                </a:moveTo>
                <a:lnTo>
                  <a:pt x="323" y="157289"/>
                </a:lnTo>
              </a:path>
              <a:path w="635" h="172085">
                <a:moveTo>
                  <a:pt x="298" y="140525"/>
                </a:moveTo>
                <a:lnTo>
                  <a:pt x="247" y="115316"/>
                </a:lnTo>
              </a:path>
              <a:path w="635" h="172085">
                <a:moveTo>
                  <a:pt x="222" y="98488"/>
                </a:moveTo>
                <a:lnTo>
                  <a:pt x="146" y="73342"/>
                </a:lnTo>
              </a:path>
              <a:path w="635" h="172085">
                <a:moveTo>
                  <a:pt x="120" y="56515"/>
                </a:moveTo>
                <a:lnTo>
                  <a:pt x="76" y="31305"/>
                </a:lnTo>
              </a:path>
              <a:path w="635" h="172085">
                <a:moveTo>
                  <a:pt x="50" y="14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7" name="object 1427"/>
          <p:cNvSpPr/>
          <p:nvPr/>
        </p:nvSpPr>
        <p:spPr>
          <a:xfrm>
            <a:off x="5125440" y="2694940"/>
            <a:ext cx="635" cy="172085"/>
          </a:xfrm>
          <a:custGeom>
            <a:avLst/>
            <a:gdLst/>
            <a:ahLst/>
            <a:cxnLst/>
            <a:rect l="l" t="t" r="r" b="b"/>
            <a:pathLst>
              <a:path w="635" h="172085">
                <a:moveTo>
                  <a:pt x="349" y="171894"/>
                </a:moveTo>
                <a:lnTo>
                  <a:pt x="349" y="157353"/>
                </a:lnTo>
              </a:path>
              <a:path w="635" h="172085">
                <a:moveTo>
                  <a:pt x="323" y="140525"/>
                </a:moveTo>
                <a:lnTo>
                  <a:pt x="247" y="115379"/>
                </a:lnTo>
              </a:path>
              <a:path w="635" h="172085">
                <a:moveTo>
                  <a:pt x="203" y="98552"/>
                </a:moveTo>
                <a:lnTo>
                  <a:pt x="177" y="73342"/>
                </a:lnTo>
              </a:path>
              <a:path w="635" h="172085">
                <a:moveTo>
                  <a:pt x="152" y="56515"/>
                </a:moveTo>
                <a:lnTo>
                  <a:pt x="76" y="31305"/>
                </a:lnTo>
              </a:path>
              <a:path w="635" h="172085">
                <a:moveTo>
                  <a:pt x="25" y="14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8" name="object 1428"/>
          <p:cNvSpPr/>
          <p:nvPr/>
        </p:nvSpPr>
        <p:spPr>
          <a:xfrm>
            <a:off x="9836848" y="3048063"/>
            <a:ext cx="240665" cy="1270"/>
          </a:xfrm>
          <a:custGeom>
            <a:avLst/>
            <a:gdLst/>
            <a:ahLst/>
            <a:cxnLst/>
            <a:rect l="l" t="t" r="r" b="b"/>
            <a:pathLst>
              <a:path w="240665" h="1269">
                <a:moveTo>
                  <a:pt x="0" y="761"/>
                </a:moveTo>
                <a:lnTo>
                  <a:pt x="8699" y="698"/>
                </a:lnTo>
              </a:path>
              <a:path w="240665" h="1269">
                <a:moveTo>
                  <a:pt x="23685" y="698"/>
                </a:moveTo>
                <a:lnTo>
                  <a:pt x="48895" y="571"/>
                </a:lnTo>
              </a:path>
              <a:path w="240665" h="1269">
                <a:moveTo>
                  <a:pt x="65659" y="507"/>
                </a:moveTo>
                <a:lnTo>
                  <a:pt x="90868" y="444"/>
                </a:lnTo>
              </a:path>
              <a:path w="240665" h="1269">
                <a:moveTo>
                  <a:pt x="107696" y="380"/>
                </a:moveTo>
                <a:lnTo>
                  <a:pt x="132905" y="317"/>
                </a:lnTo>
              </a:path>
              <a:path w="240665" h="1269">
                <a:moveTo>
                  <a:pt x="149669" y="253"/>
                </a:moveTo>
                <a:lnTo>
                  <a:pt x="174815" y="190"/>
                </a:lnTo>
              </a:path>
              <a:path w="240665" h="1269">
                <a:moveTo>
                  <a:pt x="191643" y="126"/>
                </a:moveTo>
                <a:lnTo>
                  <a:pt x="216852" y="63"/>
                </a:lnTo>
              </a:path>
              <a:path w="240665" h="1269">
                <a:moveTo>
                  <a:pt x="231838" y="0"/>
                </a:moveTo>
                <a:lnTo>
                  <a:pt x="2404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29" name="object 1429"/>
          <p:cNvSpPr/>
          <p:nvPr/>
        </p:nvSpPr>
        <p:spPr>
          <a:xfrm>
            <a:off x="6644957" y="2354262"/>
            <a:ext cx="0" cy="135890"/>
          </a:xfrm>
          <a:custGeom>
            <a:avLst/>
            <a:gdLst/>
            <a:ahLst/>
            <a:cxnLst/>
            <a:rect l="l" t="t" r="r" b="b"/>
            <a:pathLst>
              <a:path w="0" h="135889">
                <a:moveTo>
                  <a:pt x="0" y="135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0" name="object 1430"/>
          <p:cNvSpPr/>
          <p:nvPr/>
        </p:nvSpPr>
        <p:spPr>
          <a:xfrm>
            <a:off x="7585900" y="6675158"/>
            <a:ext cx="1374140" cy="408940"/>
          </a:xfrm>
          <a:custGeom>
            <a:avLst/>
            <a:gdLst/>
            <a:ahLst/>
            <a:cxnLst/>
            <a:rect l="l" t="t" r="r" b="b"/>
            <a:pathLst>
              <a:path w="1374140" h="408940">
                <a:moveTo>
                  <a:pt x="1373187" y="274510"/>
                </a:moveTo>
                <a:lnTo>
                  <a:pt x="0" y="278110"/>
                </a:lnTo>
              </a:path>
              <a:path w="1374140" h="408940">
                <a:moveTo>
                  <a:pt x="1372806" y="408927"/>
                </a:moveTo>
                <a:lnTo>
                  <a:pt x="1374139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1" name="object 1431"/>
          <p:cNvSpPr/>
          <p:nvPr/>
        </p:nvSpPr>
        <p:spPr>
          <a:xfrm>
            <a:off x="10215562" y="6919283"/>
            <a:ext cx="60960" cy="558800"/>
          </a:xfrm>
          <a:custGeom>
            <a:avLst/>
            <a:gdLst/>
            <a:ahLst/>
            <a:cxnLst/>
            <a:rect l="l" t="t" r="r" b="b"/>
            <a:pathLst>
              <a:path w="60959" h="558800">
                <a:moveTo>
                  <a:pt x="60959" y="558653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2" name="object 1432"/>
          <p:cNvSpPr/>
          <p:nvPr/>
        </p:nvSpPr>
        <p:spPr>
          <a:xfrm>
            <a:off x="9862248" y="6692468"/>
            <a:ext cx="1067435" cy="718820"/>
          </a:xfrm>
          <a:custGeom>
            <a:avLst/>
            <a:gdLst/>
            <a:ahLst/>
            <a:cxnLst/>
            <a:rect l="l" t="t" r="r" b="b"/>
            <a:pathLst>
              <a:path w="1067434" h="718820">
                <a:moveTo>
                  <a:pt x="505015" y="492969"/>
                </a:moveTo>
                <a:lnTo>
                  <a:pt x="912304" y="448741"/>
                </a:lnTo>
              </a:path>
              <a:path w="1067434" h="718820">
                <a:moveTo>
                  <a:pt x="406717" y="718692"/>
                </a:moveTo>
                <a:lnTo>
                  <a:pt x="505015" y="492969"/>
                </a:lnTo>
              </a:path>
              <a:path w="1067434" h="718820">
                <a:moveTo>
                  <a:pt x="505015" y="492969"/>
                </a:moveTo>
                <a:lnTo>
                  <a:pt x="359664" y="293738"/>
                </a:lnTo>
              </a:path>
              <a:path w="1067434" h="718820">
                <a:moveTo>
                  <a:pt x="1066990" y="644626"/>
                </a:moveTo>
                <a:lnTo>
                  <a:pt x="912241" y="448646"/>
                </a:lnTo>
              </a:path>
              <a:path w="1067434" h="718820">
                <a:moveTo>
                  <a:pt x="912241" y="448646"/>
                </a:moveTo>
                <a:lnTo>
                  <a:pt x="1021080" y="230784"/>
                </a:lnTo>
              </a:path>
              <a:path w="1067434" h="718820">
                <a:moveTo>
                  <a:pt x="613981" y="0"/>
                </a:moveTo>
                <a:lnTo>
                  <a:pt x="454533" y="216446"/>
                </a:lnTo>
              </a:path>
              <a:path w="1067434" h="718820">
                <a:moveTo>
                  <a:pt x="454533" y="216446"/>
                </a:moveTo>
                <a:lnTo>
                  <a:pt x="0" y="263328"/>
                </a:lnTo>
              </a:path>
              <a:path w="1067434" h="718820">
                <a:moveTo>
                  <a:pt x="1021080" y="230784"/>
                </a:moveTo>
                <a:lnTo>
                  <a:pt x="359664" y="293738"/>
                </a:lnTo>
              </a:path>
              <a:path w="1067434" h="718820">
                <a:moveTo>
                  <a:pt x="1066990" y="644626"/>
                </a:moveTo>
                <a:lnTo>
                  <a:pt x="406717" y="718692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3" name="object 1433"/>
          <p:cNvSpPr/>
          <p:nvPr/>
        </p:nvSpPr>
        <p:spPr>
          <a:xfrm>
            <a:off x="10498899" y="3280981"/>
            <a:ext cx="173990" cy="25400"/>
          </a:xfrm>
          <a:custGeom>
            <a:avLst/>
            <a:gdLst/>
            <a:ahLst/>
            <a:cxnLst/>
            <a:rect l="l" t="t" r="r" b="b"/>
            <a:pathLst>
              <a:path w="173990" h="25400">
                <a:moveTo>
                  <a:pt x="0" y="12636"/>
                </a:moveTo>
                <a:lnTo>
                  <a:pt x="173990" y="12636"/>
                </a:lnTo>
              </a:path>
              <a:path w="173990" h="25400">
                <a:moveTo>
                  <a:pt x="173990" y="12636"/>
                </a:moveTo>
                <a:lnTo>
                  <a:pt x="152146" y="25209"/>
                </a:lnTo>
              </a:path>
              <a:path w="173990" h="25400">
                <a:moveTo>
                  <a:pt x="173990" y="12636"/>
                </a:moveTo>
                <a:lnTo>
                  <a:pt x="152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4" name="object 1434"/>
          <p:cNvSpPr/>
          <p:nvPr/>
        </p:nvSpPr>
        <p:spPr>
          <a:xfrm>
            <a:off x="6283026" y="7223118"/>
            <a:ext cx="1303020" cy="430530"/>
          </a:xfrm>
          <a:custGeom>
            <a:avLst/>
            <a:gdLst/>
            <a:ahLst/>
            <a:cxnLst/>
            <a:rect l="l" t="t" r="r" b="b"/>
            <a:pathLst>
              <a:path w="1303020" h="430529">
                <a:moveTo>
                  <a:pt x="0" y="430161"/>
                </a:moveTo>
                <a:lnTo>
                  <a:pt x="234994" y="420636"/>
                </a:lnTo>
              </a:path>
              <a:path w="1303020" h="430529">
                <a:moveTo>
                  <a:pt x="117519" y="425424"/>
                </a:moveTo>
                <a:lnTo>
                  <a:pt x="144062" y="396576"/>
                </a:lnTo>
              </a:path>
              <a:path w="1303020" h="430529">
                <a:moveTo>
                  <a:pt x="117519" y="425424"/>
                </a:moveTo>
                <a:lnTo>
                  <a:pt x="88626" y="398856"/>
                </a:lnTo>
              </a:path>
              <a:path w="1303020" h="430529">
                <a:moveTo>
                  <a:pt x="234994" y="420636"/>
                </a:moveTo>
                <a:lnTo>
                  <a:pt x="470007" y="411137"/>
                </a:lnTo>
              </a:path>
              <a:path w="1303020" h="430529">
                <a:moveTo>
                  <a:pt x="352469" y="415874"/>
                </a:moveTo>
                <a:lnTo>
                  <a:pt x="379075" y="387051"/>
                </a:lnTo>
              </a:path>
              <a:path w="1303020" h="430529">
                <a:moveTo>
                  <a:pt x="352469" y="415874"/>
                </a:moveTo>
                <a:lnTo>
                  <a:pt x="323703" y="389305"/>
                </a:lnTo>
              </a:path>
              <a:path w="1303020" h="430529">
                <a:moveTo>
                  <a:pt x="470007" y="411137"/>
                </a:moveTo>
                <a:lnTo>
                  <a:pt x="705021" y="401586"/>
                </a:lnTo>
              </a:path>
              <a:path w="1303020" h="430529">
                <a:moveTo>
                  <a:pt x="587546" y="406349"/>
                </a:moveTo>
                <a:lnTo>
                  <a:pt x="614089" y="377526"/>
                </a:lnTo>
              </a:path>
              <a:path w="1303020" h="430529">
                <a:moveTo>
                  <a:pt x="587546" y="406349"/>
                </a:moveTo>
                <a:lnTo>
                  <a:pt x="558653" y="379755"/>
                </a:lnTo>
              </a:path>
              <a:path w="1303020" h="430529">
                <a:moveTo>
                  <a:pt x="705021" y="401586"/>
                </a:moveTo>
                <a:lnTo>
                  <a:pt x="940034" y="392036"/>
                </a:lnTo>
              </a:path>
              <a:path w="1303020" h="430529">
                <a:moveTo>
                  <a:pt x="822496" y="396798"/>
                </a:moveTo>
                <a:lnTo>
                  <a:pt x="849102" y="368001"/>
                </a:lnTo>
              </a:path>
              <a:path w="1303020" h="430529">
                <a:moveTo>
                  <a:pt x="822496" y="396798"/>
                </a:moveTo>
                <a:lnTo>
                  <a:pt x="793667" y="370230"/>
                </a:lnTo>
              </a:path>
              <a:path w="1303020" h="430529">
                <a:moveTo>
                  <a:pt x="940034" y="392036"/>
                </a:moveTo>
                <a:lnTo>
                  <a:pt x="1145393" y="383705"/>
                </a:lnTo>
              </a:path>
              <a:path w="1303020" h="430529">
                <a:moveTo>
                  <a:pt x="1057509" y="387248"/>
                </a:moveTo>
                <a:lnTo>
                  <a:pt x="1074718" y="368496"/>
                </a:lnTo>
              </a:path>
              <a:path w="1303020" h="430529">
                <a:moveTo>
                  <a:pt x="1057509" y="387248"/>
                </a:moveTo>
                <a:lnTo>
                  <a:pt x="1022902" y="366909"/>
                </a:lnTo>
              </a:path>
              <a:path w="1303020" h="430529">
                <a:moveTo>
                  <a:pt x="1145393" y="383705"/>
                </a:moveTo>
                <a:lnTo>
                  <a:pt x="1144568" y="354107"/>
                </a:lnTo>
              </a:path>
              <a:path w="1303020" h="430529">
                <a:moveTo>
                  <a:pt x="1144568" y="354107"/>
                </a:moveTo>
                <a:lnTo>
                  <a:pt x="1140440" y="211410"/>
                </a:lnTo>
              </a:path>
              <a:path w="1303020" h="430529">
                <a:moveTo>
                  <a:pt x="1141202" y="236562"/>
                </a:moveTo>
                <a:lnTo>
                  <a:pt x="1117898" y="204088"/>
                </a:lnTo>
              </a:path>
              <a:path w="1303020" h="430529">
                <a:moveTo>
                  <a:pt x="1141202" y="236562"/>
                </a:moveTo>
                <a:lnTo>
                  <a:pt x="1116120" y="259480"/>
                </a:lnTo>
              </a:path>
              <a:path w="1303020" h="430529">
                <a:moveTo>
                  <a:pt x="1140440" y="211410"/>
                </a:moveTo>
                <a:lnTo>
                  <a:pt x="1196701" y="138036"/>
                </a:lnTo>
              </a:path>
              <a:path w="1303020" h="430529">
                <a:moveTo>
                  <a:pt x="1117898" y="204088"/>
                </a:moveTo>
                <a:lnTo>
                  <a:pt x="1117263" y="201091"/>
                </a:lnTo>
              </a:path>
              <a:path w="1303020" h="430529">
                <a:moveTo>
                  <a:pt x="1196701" y="138036"/>
                </a:moveTo>
                <a:lnTo>
                  <a:pt x="1302556" y="0"/>
                </a:lnTo>
              </a:path>
              <a:path w="1303020" h="430529">
                <a:moveTo>
                  <a:pt x="1268266" y="44723"/>
                </a:moveTo>
                <a:lnTo>
                  <a:pt x="1263122" y="5829"/>
                </a:lnTo>
              </a:path>
              <a:path w="1303020" h="430529">
                <a:moveTo>
                  <a:pt x="1268266" y="44723"/>
                </a:moveTo>
                <a:lnTo>
                  <a:pt x="1229404" y="498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851147" y="3162363"/>
            <a:ext cx="5266690" cy="4672965"/>
          </a:xfrm>
          <a:custGeom>
            <a:avLst/>
            <a:gdLst/>
            <a:ahLst/>
            <a:cxnLst/>
            <a:rect l="l" t="t" r="r" b="b"/>
            <a:pathLst>
              <a:path w="5266690" h="4672965">
                <a:moveTo>
                  <a:pt x="792333" y="0"/>
                </a:moveTo>
                <a:lnTo>
                  <a:pt x="557161" y="2031"/>
                </a:lnTo>
              </a:path>
              <a:path w="5266690" h="4672965">
                <a:moveTo>
                  <a:pt x="674763" y="1016"/>
                </a:moveTo>
                <a:lnTo>
                  <a:pt x="647280" y="29019"/>
                </a:lnTo>
              </a:path>
              <a:path w="5266690" h="4672965">
                <a:moveTo>
                  <a:pt x="674763" y="1016"/>
                </a:moveTo>
                <a:lnTo>
                  <a:pt x="702716" y="28511"/>
                </a:lnTo>
              </a:path>
              <a:path w="5266690" h="4672965">
                <a:moveTo>
                  <a:pt x="557161" y="2031"/>
                </a:moveTo>
                <a:lnTo>
                  <a:pt x="321964" y="4063"/>
                </a:lnTo>
              </a:path>
              <a:path w="5266690" h="4672965">
                <a:moveTo>
                  <a:pt x="439566" y="3048"/>
                </a:moveTo>
                <a:lnTo>
                  <a:pt x="412083" y="31051"/>
                </a:lnTo>
              </a:path>
              <a:path w="5266690" h="4672965">
                <a:moveTo>
                  <a:pt x="439566" y="3048"/>
                </a:moveTo>
                <a:lnTo>
                  <a:pt x="467518" y="30543"/>
                </a:lnTo>
              </a:path>
              <a:path w="5266690" h="4672965">
                <a:moveTo>
                  <a:pt x="321964" y="4063"/>
                </a:moveTo>
                <a:lnTo>
                  <a:pt x="86791" y="6159"/>
                </a:lnTo>
              </a:path>
              <a:path w="5266690" h="4672965">
                <a:moveTo>
                  <a:pt x="204368" y="5143"/>
                </a:moveTo>
                <a:lnTo>
                  <a:pt x="176904" y="33083"/>
                </a:lnTo>
              </a:path>
              <a:path w="5266690" h="4672965">
                <a:moveTo>
                  <a:pt x="204368" y="5143"/>
                </a:moveTo>
                <a:lnTo>
                  <a:pt x="232321" y="32575"/>
                </a:lnTo>
              </a:path>
              <a:path w="5266690" h="4672965">
                <a:moveTo>
                  <a:pt x="86791" y="6159"/>
                </a:moveTo>
                <a:lnTo>
                  <a:pt x="0" y="6921"/>
                </a:lnTo>
              </a:path>
              <a:path w="5266690" h="4672965">
                <a:moveTo>
                  <a:pt x="0" y="6921"/>
                </a:moveTo>
                <a:lnTo>
                  <a:pt x="1809" y="155321"/>
                </a:lnTo>
              </a:path>
              <a:path w="5266690" h="4672965">
                <a:moveTo>
                  <a:pt x="400" y="37719"/>
                </a:moveTo>
                <a:lnTo>
                  <a:pt x="20116" y="73596"/>
                </a:lnTo>
              </a:path>
              <a:path w="5266690" h="4672965">
                <a:moveTo>
                  <a:pt x="400" y="37719"/>
                </a:moveTo>
                <a:lnTo>
                  <a:pt x="14312" y="23368"/>
                </a:lnTo>
              </a:path>
              <a:path w="5266690" h="4672965">
                <a:moveTo>
                  <a:pt x="1809" y="155321"/>
                </a:moveTo>
                <a:lnTo>
                  <a:pt x="4686" y="390461"/>
                </a:lnTo>
              </a:path>
              <a:path w="5266690" h="4672965">
                <a:moveTo>
                  <a:pt x="3251" y="272923"/>
                </a:moveTo>
                <a:lnTo>
                  <a:pt x="31305" y="300291"/>
                </a:lnTo>
              </a:path>
              <a:path w="5266690" h="4672965">
                <a:moveTo>
                  <a:pt x="3251" y="272923"/>
                </a:moveTo>
                <a:lnTo>
                  <a:pt x="30632" y="244855"/>
                </a:lnTo>
              </a:path>
              <a:path w="5266690" h="4672965">
                <a:moveTo>
                  <a:pt x="4686" y="390461"/>
                </a:moveTo>
                <a:lnTo>
                  <a:pt x="7562" y="625665"/>
                </a:lnTo>
              </a:path>
              <a:path w="5266690" h="4672965">
                <a:moveTo>
                  <a:pt x="6127" y="508126"/>
                </a:moveTo>
                <a:lnTo>
                  <a:pt x="34182" y="535431"/>
                </a:lnTo>
              </a:path>
              <a:path w="5266690" h="4672965">
                <a:moveTo>
                  <a:pt x="6127" y="508126"/>
                </a:moveTo>
                <a:lnTo>
                  <a:pt x="33508" y="479996"/>
                </a:lnTo>
              </a:path>
              <a:path w="5266690" h="4672965">
                <a:moveTo>
                  <a:pt x="7562" y="625665"/>
                </a:moveTo>
                <a:lnTo>
                  <a:pt x="10445" y="860869"/>
                </a:lnTo>
              </a:path>
              <a:path w="5266690" h="4672965">
                <a:moveTo>
                  <a:pt x="9004" y="743267"/>
                </a:moveTo>
                <a:lnTo>
                  <a:pt x="37058" y="770635"/>
                </a:lnTo>
              </a:path>
              <a:path w="5266690" h="4672965">
                <a:moveTo>
                  <a:pt x="9004" y="743267"/>
                </a:moveTo>
                <a:lnTo>
                  <a:pt x="36366" y="715200"/>
                </a:lnTo>
              </a:path>
              <a:path w="5266690" h="4672965">
                <a:moveTo>
                  <a:pt x="10445" y="860869"/>
                </a:moveTo>
                <a:lnTo>
                  <a:pt x="13296" y="1096010"/>
                </a:lnTo>
              </a:path>
              <a:path w="5266690" h="4672965">
                <a:moveTo>
                  <a:pt x="11880" y="978407"/>
                </a:moveTo>
                <a:lnTo>
                  <a:pt x="39935" y="1005840"/>
                </a:lnTo>
              </a:path>
              <a:path w="5266690" h="4672965">
                <a:moveTo>
                  <a:pt x="11880" y="978407"/>
                </a:moveTo>
                <a:lnTo>
                  <a:pt x="39243" y="950404"/>
                </a:lnTo>
              </a:path>
              <a:path w="5266690" h="4672965">
                <a:moveTo>
                  <a:pt x="13296" y="1096010"/>
                </a:moveTo>
                <a:lnTo>
                  <a:pt x="16173" y="1331194"/>
                </a:lnTo>
              </a:path>
              <a:path w="5266690" h="4672965">
                <a:moveTo>
                  <a:pt x="14732" y="1213624"/>
                </a:moveTo>
                <a:lnTo>
                  <a:pt x="42786" y="1240980"/>
                </a:lnTo>
              </a:path>
              <a:path w="5266690" h="4672965">
                <a:moveTo>
                  <a:pt x="14732" y="1213624"/>
                </a:moveTo>
                <a:lnTo>
                  <a:pt x="42119" y="1185570"/>
                </a:lnTo>
              </a:path>
              <a:path w="5266690" h="4672965">
                <a:moveTo>
                  <a:pt x="16173" y="1331194"/>
                </a:moveTo>
                <a:lnTo>
                  <a:pt x="19050" y="1566392"/>
                </a:lnTo>
              </a:path>
              <a:path w="5266690" h="4672965">
                <a:moveTo>
                  <a:pt x="17614" y="1448822"/>
                </a:moveTo>
                <a:lnTo>
                  <a:pt x="45662" y="1476178"/>
                </a:lnTo>
              </a:path>
              <a:path w="5266690" h="4672965">
                <a:moveTo>
                  <a:pt x="17614" y="1448822"/>
                </a:moveTo>
                <a:lnTo>
                  <a:pt x="44996" y="1420742"/>
                </a:lnTo>
              </a:path>
              <a:path w="5266690" h="4672965">
                <a:moveTo>
                  <a:pt x="19050" y="1566392"/>
                </a:moveTo>
                <a:lnTo>
                  <a:pt x="21901" y="1801564"/>
                </a:lnTo>
              </a:path>
              <a:path w="5266690" h="4672965">
                <a:moveTo>
                  <a:pt x="20491" y="1683969"/>
                </a:moveTo>
                <a:lnTo>
                  <a:pt x="48545" y="1711350"/>
                </a:lnTo>
              </a:path>
              <a:path w="5266690" h="4672965">
                <a:moveTo>
                  <a:pt x="20491" y="1683969"/>
                </a:moveTo>
                <a:lnTo>
                  <a:pt x="47847" y="1655914"/>
                </a:lnTo>
              </a:path>
              <a:path w="5266690" h="4672965">
                <a:moveTo>
                  <a:pt x="21901" y="1801564"/>
                </a:moveTo>
                <a:lnTo>
                  <a:pt x="24777" y="2036762"/>
                </a:lnTo>
              </a:path>
              <a:path w="5266690" h="4672965">
                <a:moveTo>
                  <a:pt x="23342" y="1919141"/>
                </a:moveTo>
                <a:lnTo>
                  <a:pt x="51396" y="1946548"/>
                </a:lnTo>
              </a:path>
              <a:path w="5266690" h="4672965">
                <a:moveTo>
                  <a:pt x="23342" y="1919141"/>
                </a:moveTo>
                <a:lnTo>
                  <a:pt x="50723" y="1891112"/>
                </a:lnTo>
              </a:path>
              <a:path w="5266690" h="4672965">
                <a:moveTo>
                  <a:pt x="24777" y="2036762"/>
                </a:moveTo>
                <a:lnTo>
                  <a:pt x="27660" y="2271915"/>
                </a:lnTo>
              </a:path>
              <a:path w="5266690" h="4672965">
                <a:moveTo>
                  <a:pt x="26219" y="2154339"/>
                </a:moveTo>
                <a:lnTo>
                  <a:pt x="54273" y="2181701"/>
                </a:lnTo>
              </a:path>
              <a:path w="5266690" h="4672965">
                <a:moveTo>
                  <a:pt x="26219" y="2154339"/>
                </a:moveTo>
                <a:lnTo>
                  <a:pt x="53600" y="2126284"/>
                </a:lnTo>
              </a:path>
              <a:path w="5266690" h="4672965">
                <a:moveTo>
                  <a:pt x="27660" y="2271915"/>
                </a:moveTo>
                <a:lnTo>
                  <a:pt x="30537" y="2507113"/>
                </a:lnTo>
              </a:path>
              <a:path w="5266690" h="4672965">
                <a:moveTo>
                  <a:pt x="29095" y="2389536"/>
                </a:moveTo>
                <a:lnTo>
                  <a:pt x="57150" y="2416898"/>
                </a:lnTo>
              </a:path>
              <a:path w="5266690" h="4672965">
                <a:moveTo>
                  <a:pt x="29095" y="2389536"/>
                </a:moveTo>
                <a:lnTo>
                  <a:pt x="56457" y="2361457"/>
                </a:lnTo>
              </a:path>
              <a:path w="5266690" h="4672965">
                <a:moveTo>
                  <a:pt x="30537" y="2507113"/>
                </a:moveTo>
                <a:lnTo>
                  <a:pt x="33388" y="2742285"/>
                </a:lnTo>
              </a:path>
              <a:path w="5266690" h="4672965">
                <a:moveTo>
                  <a:pt x="31972" y="2624683"/>
                </a:moveTo>
                <a:lnTo>
                  <a:pt x="60026" y="2652071"/>
                </a:lnTo>
              </a:path>
              <a:path w="5266690" h="4672965">
                <a:moveTo>
                  <a:pt x="31972" y="2624683"/>
                </a:moveTo>
                <a:lnTo>
                  <a:pt x="59334" y="2596629"/>
                </a:lnTo>
              </a:path>
              <a:path w="5266690" h="4672965">
                <a:moveTo>
                  <a:pt x="33388" y="2742285"/>
                </a:moveTo>
                <a:lnTo>
                  <a:pt x="36264" y="2977483"/>
                </a:lnTo>
              </a:path>
              <a:path w="5266690" h="4672965">
                <a:moveTo>
                  <a:pt x="34823" y="2859862"/>
                </a:moveTo>
                <a:lnTo>
                  <a:pt x="62877" y="2887268"/>
                </a:lnTo>
              </a:path>
              <a:path w="5266690" h="4672965">
                <a:moveTo>
                  <a:pt x="34823" y="2859862"/>
                </a:moveTo>
                <a:lnTo>
                  <a:pt x="62210" y="2831826"/>
                </a:lnTo>
              </a:path>
              <a:path w="5266690" h="4672965">
                <a:moveTo>
                  <a:pt x="36264" y="2977483"/>
                </a:moveTo>
                <a:lnTo>
                  <a:pt x="39141" y="3212630"/>
                </a:lnTo>
              </a:path>
              <a:path w="5266690" h="4672965">
                <a:moveTo>
                  <a:pt x="37706" y="3095059"/>
                </a:moveTo>
                <a:lnTo>
                  <a:pt x="65760" y="3122441"/>
                </a:lnTo>
              </a:path>
              <a:path w="5266690" h="4672965">
                <a:moveTo>
                  <a:pt x="37706" y="3095059"/>
                </a:moveTo>
                <a:lnTo>
                  <a:pt x="65087" y="3067005"/>
                </a:lnTo>
              </a:path>
              <a:path w="5266690" h="4672965">
                <a:moveTo>
                  <a:pt x="39141" y="3212630"/>
                </a:moveTo>
                <a:lnTo>
                  <a:pt x="41992" y="3447827"/>
                </a:lnTo>
              </a:path>
              <a:path w="5266690" h="4672965">
                <a:moveTo>
                  <a:pt x="40582" y="3330257"/>
                </a:moveTo>
                <a:lnTo>
                  <a:pt x="68637" y="3357613"/>
                </a:lnTo>
              </a:path>
              <a:path w="5266690" h="4672965">
                <a:moveTo>
                  <a:pt x="40582" y="3330257"/>
                </a:moveTo>
                <a:lnTo>
                  <a:pt x="67938" y="3302177"/>
                </a:lnTo>
              </a:path>
              <a:path w="5266690" h="4672965">
                <a:moveTo>
                  <a:pt x="41992" y="3447827"/>
                </a:moveTo>
                <a:lnTo>
                  <a:pt x="44869" y="3683000"/>
                </a:lnTo>
              </a:path>
              <a:path w="5266690" h="4672965">
                <a:moveTo>
                  <a:pt x="43434" y="3565429"/>
                </a:moveTo>
                <a:lnTo>
                  <a:pt x="71488" y="3592785"/>
                </a:lnTo>
              </a:path>
              <a:path w="5266690" h="4672965">
                <a:moveTo>
                  <a:pt x="43434" y="3565429"/>
                </a:moveTo>
                <a:lnTo>
                  <a:pt x="70815" y="3537350"/>
                </a:lnTo>
              </a:path>
              <a:path w="5266690" h="4672965">
                <a:moveTo>
                  <a:pt x="44869" y="3683000"/>
                </a:moveTo>
                <a:lnTo>
                  <a:pt x="47752" y="3918204"/>
                </a:lnTo>
              </a:path>
              <a:path w="5266690" h="4672965">
                <a:moveTo>
                  <a:pt x="46310" y="3800576"/>
                </a:moveTo>
                <a:lnTo>
                  <a:pt x="74364" y="3827983"/>
                </a:lnTo>
              </a:path>
              <a:path w="5266690" h="4672965">
                <a:moveTo>
                  <a:pt x="46310" y="3800576"/>
                </a:moveTo>
                <a:lnTo>
                  <a:pt x="73698" y="3772547"/>
                </a:lnTo>
              </a:path>
              <a:path w="5266690" h="4672965">
                <a:moveTo>
                  <a:pt x="47752" y="3918204"/>
                </a:moveTo>
                <a:lnTo>
                  <a:pt x="50628" y="4153350"/>
                </a:lnTo>
              </a:path>
              <a:path w="5266690" h="4672965">
                <a:moveTo>
                  <a:pt x="49187" y="4035774"/>
                </a:moveTo>
                <a:lnTo>
                  <a:pt x="77241" y="4063161"/>
                </a:lnTo>
              </a:path>
              <a:path w="5266690" h="4672965">
                <a:moveTo>
                  <a:pt x="49187" y="4035774"/>
                </a:moveTo>
                <a:lnTo>
                  <a:pt x="76549" y="4007719"/>
                </a:lnTo>
              </a:path>
              <a:path w="5266690" h="4672965">
                <a:moveTo>
                  <a:pt x="50628" y="4153350"/>
                </a:moveTo>
                <a:lnTo>
                  <a:pt x="53479" y="4388548"/>
                </a:lnTo>
              </a:path>
              <a:path w="5266690" h="4672965">
                <a:moveTo>
                  <a:pt x="52063" y="4270971"/>
                </a:moveTo>
                <a:lnTo>
                  <a:pt x="80117" y="4298334"/>
                </a:lnTo>
              </a:path>
              <a:path w="5266690" h="4672965">
                <a:moveTo>
                  <a:pt x="52063" y="4270971"/>
                </a:moveTo>
                <a:lnTo>
                  <a:pt x="79425" y="4242917"/>
                </a:lnTo>
              </a:path>
              <a:path w="5266690" h="4672965">
                <a:moveTo>
                  <a:pt x="53479" y="4388548"/>
                </a:moveTo>
                <a:lnTo>
                  <a:pt x="56356" y="4623720"/>
                </a:lnTo>
              </a:path>
              <a:path w="5266690" h="4672965">
                <a:moveTo>
                  <a:pt x="54921" y="4506144"/>
                </a:moveTo>
                <a:lnTo>
                  <a:pt x="82969" y="4533506"/>
                </a:lnTo>
              </a:path>
              <a:path w="5266690" h="4672965">
                <a:moveTo>
                  <a:pt x="54921" y="4506144"/>
                </a:moveTo>
                <a:lnTo>
                  <a:pt x="82302" y="4478064"/>
                </a:lnTo>
              </a:path>
              <a:path w="5266690" h="4672965">
                <a:moveTo>
                  <a:pt x="56356" y="4623720"/>
                </a:moveTo>
                <a:lnTo>
                  <a:pt x="56953" y="4672660"/>
                </a:lnTo>
              </a:path>
              <a:path w="5266690" h="4672965">
                <a:moveTo>
                  <a:pt x="56953" y="4672660"/>
                </a:moveTo>
                <a:lnTo>
                  <a:pt x="243236" y="4671396"/>
                </a:lnTo>
              </a:path>
              <a:path w="5266690" h="4672965">
                <a:moveTo>
                  <a:pt x="125634" y="4672190"/>
                </a:moveTo>
                <a:lnTo>
                  <a:pt x="159893" y="4650879"/>
                </a:lnTo>
              </a:path>
              <a:path w="5266690" h="4672965">
                <a:moveTo>
                  <a:pt x="125634" y="4672190"/>
                </a:moveTo>
                <a:lnTo>
                  <a:pt x="108623" y="4655343"/>
                </a:lnTo>
              </a:path>
              <a:path w="5266690" h="4672965">
                <a:moveTo>
                  <a:pt x="243236" y="4671396"/>
                </a:moveTo>
                <a:lnTo>
                  <a:pt x="349053" y="4670679"/>
                </a:lnTo>
              </a:path>
              <a:path w="5266690" h="4672965">
                <a:moveTo>
                  <a:pt x="348805" y="4658893"/>
                </a:moveTo>
                <a:lnTo>
                  <a:pt x="332606" y="4643069"/>
                </a:lnTo>
              </a:path>
              <a:path w="5266690" h="4672965">
                <a:moveTo>
                  <a:pt x="349053" y="4670679"/>
                </a:moveTo>
                <a:lnTo>
                  <a:pt x="478358" y="4666284"/>
                </a:lnTo>
              </a:path>
              <a:path w="5266690" h="4672965">
                <a:moveTo>
                  <a:pt x="360807" y="4670278"/>
                </a:moveTo>
                <a:lnTo>
                  <a:pt x="387845" y="4641627"/>
                </a:lnTo>
              </a:path>
              <a:path w="5266690" h="4672965">
                <a:moveTo>
                  <a:pt x="360807" y="4670278"/>
                </a:moveTo>
                <a:lnTo>
                  <a:pt x="348805" y="4658893"/>
                </a:lnTo>
              </a:path>
              <a:path w="5266690" h="4672965">
                <a:moveTo>
                  <a:pt x="478358" y="4666284"/>
                </a:moveTo>
                <a:lnTo>
                  <a:pt x="713409" y="4658296"/>
                </a:lnTo>
              </a:path>
              <a:path w="5266690" h="4672965">
                <a:moveTo>
                  <a:pt x="595884" y="4662290"/>
                </a:moveTo>
                <a:lnTo>
                  <a:pt x="622649" y="4633620"/>
                </a:lnTo>
              </a:path>
              <a:path w="5266690" h="4672965">
                <a:moveTo>
                  <a:pt x="595884" y="4662290"/>
                </a:moveTo>
                <a:lnTo>
                  <a:pt x="567232" y="4635500"/>
                </a:lnTo>
              </a:path>
              <a:path w="5266690" h="4672965">
                <a:moveTo>
                  <a:pt x="713409" y="4658296"/>
                </a:moveTo>
                <a:lnTo>
                  <a:pt x="771575" y="4656315"/>
                </a:lnTo>
              </a:path>
              <a:path w="5266690" h="4672965">
                <a:moveTo>
                  <a:pt x="771575" y="4656315"/>
                </a:moveTo>
                <a:lnTo>
                  <a:pt x="948455" y="4650085"/>
                </a:lnTo>
              </a:path>
              <a:path w="5266690" h="4672965">
                <a:moveTo>
                  <a:pt x="830935" y="4654232"/>
                </a:moveTo>
                <a:lnTo>
                  <a:pt x="857669" y="4625530"/>
                </a:lnTo>
              </a:path>
              <a:path w="5266690" h="4672965">
                <a:moveTo>
                  <a:pt x="830935" y="4654232"/>
                </a:moveTo>
                <a:lnTo>
                  <a:pt x="802284" y="4627467"/>
                </a:lnTo>
              </a:path>
              <a:path w="5266690" h="4672965">
                <a:moveTo>
                  <a:pt x="948455" y="4650085"/>
                </a:moveTo>
                <a:lnTo>
                  <a:pt x="1183506" y="4641754"/>
                </a:lnTo>
              </a:path>
              <a:path w="5266690" h="4672965">
                <a:moveTo>
                  <a:pt x="1065980" y="4645894"/>
                </a:moveTo>
                <a:lnTo>
                  <a:pt x="1092720" y="4617243"/>
                </a:lnTo>
              </a:path>
              <a:path w="5266690" h="4672965">
                <a:moveTo>
                  <a:pt x="1065980" y="4645894"/>
                </a:moveTo>
                <a:lnTo>
                  <a:pt x="1037310" y="4619180"/>
                </a:lnTo>
              </a:path>
              <a:path w="5266690" h="4672965">
                <a:moveTo>
                  <a:pt x="1183506" y="4641754"/>
                </a:moveTo>
                <a:lnTo>
                  <a:pt x="1418558" y="4633493"/>
                </a:lnTo>
              </a:path>
              <a:path w="5266690" h="4672965">
                <a:moveTo>
                  <a:pt x="1301032" y="4637633"/>
                </a:moveTo>
                <a:lnTo>
                  <a:pt x="1327772" y="4608937"/>
                </a:lnTo>
              </a:path>
              <a:path w="5266690" h="4672965">
                <a:moveTo>
                  <a:pt x="1301032" y="4637633"/>
                </a:moveTo>
                <a:lnTo>
                  <a:pt x="1272355" y="4610919"/>
                </a:lnTo>
              </a:path>
              <a:path w="5266690" h="4672965">
                <a:moveTo>
                  <a:pt x="1418558" y="4633493"/>
                </a:moveTo>
                <a:lnTo>
                  <a:pt x="1653628" y="4625162"/>
                </a:lnTo>
              </a:path>
              <a:path w="5266690" h="4672965">
                <a:moveTo>
                  <a:pt x="1536077" y="4629302"/>
                </a:moveTo>
                <a:lnTo>
                  <a:pt x="1562817" y="4600651"/>
                </a:lnTo>
              </a:path>
              <a:path w="5266690" h="4672965">
                <a:moveTo>
                  <a:pt x="1536077" y="4629302"/>
                </a:moveTo>
                <a:lnTo>
                  <a:pt x="1507407" y="4602587"/>
                </a:lnTo>
              </a:path>
              <a:path w="5266690" h="4672965">
                <a:moveTo>
                  <a:pt x="1653628" y="4625162"/>
                </a:moveTo>
                <a:lnTo>
                  <a:pt x="1888680" y="4616900"/>
                </a:lnTo>
              </a:path>
              <a:path w="5266690" h="4672965">
                <a:moveTo>
                  <a:pt x="1771154" y="4621015"/>
                </a:moveTo>
                <a:lnTo>
                  <a:pt x="1797869" y="4592345"/>
                </a:lnTo>
              </a:path>
              <a:path w="5266690" h="4672965">
                <a:moveTo>
                  <a:pt x="1771154" y="4621015"/>
                </a:moveTo>
                <a:lnTo>
                  <a:pt x="1742452" y="4594326"/>
                </a:lnTo>
              </a:path>
              <a:path w="5266690" h="4672965">
                <a:moveTo>
                  <a:pt x="1888680" y="4616900"/>
                </a:moveTo>
                <a:lnTo>
                  <a:pt x="2123725" y="4608563"/>
                </a:lnTo>
              </a:path>
              <a:path w="5266690" h="4672965">
                <a:moveTo>
                  <a:pt x="2006206" y="4612709"/>
                </a:moveTo>
                <a:lnTo>
                  <a:pt x="2032920" y="4584058"/>
                </a:lnTo>
              </a:path>
              <a:path w="5266690" h="4672965">
                <a:moveTo>
                  <a:pt x="2006206" y="4612709"/>
                </a:moveTo>
                <a:lnTo>
                  <a:pt x="1977504" y="4585995"/>
                </a:lnTo>
              </a:path>
              <a:path w="5266690" h="4672965">
                <a:moveTo>
                  <a:pt x="2123725" y="4608563"/>
                </a:moveTo>
                <a:lnTo>
                  <a:pt x="2358777" y="4600282"/>
                </a:lnTo>
              </a:path>
              <a:path w="5266690" h="4672965">
                <a:moveTo>
                  <a:pt x="2241251" y="4604423"/>
                </a:moveTo>
                <a:lnTo>
                  <a:pt x="2267966" y="4575746"/>
                </a:lnTo>
              </a:path>
              <a:path w="5266690" h="4672965">
                <a:moveTo>
                  <a:pt x="2241251" y="4604423"/>
                </a:moveTo>
                <a:lnTo>
                  <a:pt x="2212555" y="4577708"/>
                </a:lnTo>
              </a:path>
              <a:path w="5266690" h="4672965">
                <a:moveTo>
                  <a:pt x="2358777" y="4600282"/>
                </a:moveTo>
                <a:lnTo>
                  <a:pt x="2593828" y="4591970"/>
                </a:lnTo>
              </a:path>
              <a:path w="5266690" h="4672965">
                <a:moveTo>
                  <a:pt x="2476303" y="4596161"/>
                </a:moveTo>
                <a:lnTo>
                  <a:pt x="2503017" y="4567466"/>
                </a:lnTo>
              </a:path>
              <a:path w="5266690" h="4672965">
                <a:moveTo>
                  <a:pt x="2476303" y="4596161"/>
                </a:moveTo>
                <a:lnTo>
                  <a:pt x="2447626" y="4569396"/>
                </a:lnTo>
              </a:path>
              <a:path w="5266690" h="4672965">
                <a:moveTo>
                  <a:pt x="2593828" y="4591970"/>
                </a:moveTo>
                <a:lnTo>
                  <a:pt x="2828874" y="4583683"/>
                </a:lnTo>
              </a:path>
              <a:path w="5266690" h="4672965">
                <a:moveTo>
                  <a:pt x="2711348" y="4587830"/>
                </a:moveTo>
                <a:lnTo>
                  <a:pt x="2738062" y="4559153"/>
                </a:lnTo>
              </a:path>
              <a:path w="5266690" h="4672965">
                <a:moveTo>
                  <a:pt x="2711348" y="4587830"/>
                </a:moveTo>
                <a:lnTo>
                  <a:pt x="2682678" y="4561116"/>
                </a:lnTo>
              </a:path>
              <a:path w="5266690" h="4672965">
                <a:moveTo>
                  <a:pt x="2828874" y="4583683"/>
                </a:moveTo>
                <a:lnTo>
                  <a:pt x="3063925" y="4575378"/>
                </a:lnTo>
              </a:path>
              <a:path w="5266690" h="4672965">
                <a:moveTo>
                  <a:pt x="2946400" y="4579543"/>
                </a:moveTo>
                <a:lnTo>
                  <a:pt x="2973139" y="4550867"/>
                </a:lnTo>
              </a:path>
              <a:path w="5266690" h="4672965">
                <a:moveTo>
                  <a:pt x="2946400" y="4579543"/>
                </a:moveTo>
                <a:lnTo>
                  <a:pt x="2917723" y="4552803"/>
                </a:lnTo>
              </a:path>
              <a:path w="5266690" h="4672965">
                <a:moveTo>
                  <a:pt x="3063925" y="4575378"/>
                </a:moveTo>
                <a:lnTo>
                  <a:pt x="3298977" y="4567091"/>
                </a:lnTo>
              </a:path>
              <a:path w="5266690" h="4672965">
                <a:moveTo>
                  <a:pt x="3181426" y="4571231"/>
                </a:moveTo>
                <a:lnTo>
                  <a:pt x="3208191" y="4542561"/>
                </a:lnTo>
              </a:path>
              <a:path w="5266690" h="4672965">
                <a:moveTo>
                  <a:pt x="3181426" y="4571231"/>
                </a:moveTo>
                <a:lnTo>
                  <a:pt x="3152775" y="4544517"/>
                </a:lnTo>
              </a:path>
              <a:path w="5266690" h="4672965">
                <a:moveTo>
                  <a:pt x="3298977" y="4567091"/>
                </a:moveTo>
                <a:lnTo>
                  <a:pt x="3534022" y="4558779"/>
                </a:lnTo>
              </a:path>
              <a:path w="5266690" h="4672965">
                <a:moveTo>
                  <a:pt x="3416522" y="4562951"/>
                </a:moveTo>
                <a:lnTo>
                  <a:pt x="3443236" y="4534274"/>
                </a:lnTo>
              </a:path>
              <a:path w="5266690" h="4672965">
                <a:moveTo>
                  <a:pt x="3416522" y="4562951"/>
                </a:moveTo>
                <a:lnTo>
                  <a:pt x="3387826" y="4536211"/>
                </a:lnTo>
              </a:path>
              <a:path w="5266690" h="4672965">
                <a:moveTo>
                  <a:pt x="3534022" y="4558779"/>
                </a:moveTo>
                <a:lnTo>
                  <a:pt x="3769074" y="4550498"/>
                </a:lnTo>
              </a:path>
              <a:path w="5266690" h="4672965">
                <a:moveTo>
                  <a:pt x="3651548" y="4554639"/>
                </a:moveTo>
                <a:lnTo>
                  <a:pt x="3678262" y="4525987"/>
                </a:lnTo>
              </a:path>
              <a:path w="5266690" h="4672965">
                <a:moveTo>
                  <a:pt x="3651548" y="4554639"/>
                </a:moveTo>
                <a:lnTo>
                  <a:pt x="3622871" y="4527924"/>
                </a:lnTo>
              </a:path>
              <a:path w="5266690" h="4672965">
                <a:moveTo>
                  <a:pt x="3769074" y="4550498"/>
                </a:moveTo>
                <a:lnTo>
                  <a:pt x="4004144" y="4542186"/>
                </a:lnTo>
              </a:path>
              <a:path w="5266690" h="4672965">
                <a:moveTo>
                  <a:pt x="3886600" y="4546352"/>
                </a:moveTo>
                <a:lnTo>
                  <a:pt x="3913314" y="4517682"/>
                </a:lnTo>
              </a:path>
              <a:path w="5266690" h="4672965">
                <a:moveTo>
                  <a:pt x="3886600" y="4546352"/>
                </a:moveTo>
                <a:lnTo>
                  <a:pt x="3857923" y="4519612"/>
                </a:lnTo>
              </a:path>
              <a:path w="5266690" h="4672965">
                <a:moveTo>
                  <a:pt x="4004144" y="4542186"/>
                </a:moveTo>
                <a:lnTo>
                  <a:pt x="4239196" y="4533900"/>
                </a:lnTo>
              </a:path>
              <a:path w="5266690" h="4672965">
                <a:moveTo>
                  <a:pt x="4121645" y="4538046"/>
                </a:moveTo>
                <a:lnTo>
                  <a:pt x="4148359" y="4509395"/>
                </a:lnTo>
              </a:path>
              <a:path w="5266690" h="4672965">
                <a:moveTo>
                  <a:pt x="4121645" y="4538046"/>
                </a:moveTo>
                <a:lnTo>
                  <a:pt x="4092994" y="4511332"/>
                </a:lnTo>
              </a:path>
              <a:path w="5266690" h="4672965">
                <a:moveTo>
                  <a:pt x="4239196" y="4533900"/>
                </a:moveTo>
                <a:lnTo>
                  <a:pt x="4474248" y="4525619"/>
                </a:lnTo>
              </a:path>
              <a:path w="5266690" h="4672965">
                <a:moveTo>
                  <a:pt x="4356696" y="4529759"/>
                </a:moveTo>
                <a:lnTo>
                  <a:pt x="4383436" y="4501083"/>
                </a:lnTo>
              </a:path>
              <a:path w="5266690" h="4672965">
                <a:moveTo>
                  <a:pt x="4356696" y="4529759"/>
                </a:moveTo>
                <a:lnTo>
                  <a:pt x="4328045" y="4503019"/>
                </a:lnTo>
              </a:path>
              <a:path w="5266690" h="4672965">
                <a:moveTo>
                  <a:pt x="4474248" y="4525619"/>
                </a:moveTo>
                <a:lnTo>
                  <a:pt x="4709267" y="4517307"/>
                </a:lnTo>
              </a:path>
              <a:path w="5266690" h="4672965">
                <a:moveTo>
                  <a:pt x="4591767" y="4521454"/>
                </a:moveTo>
                <a:lnTo>
                  <a:pt x="4618482" y="4492802"/>
                </a:lnTo>
              </a:path>
              <a:path w="5266690" h="4672965">
                <a:moveTo>
                  <a:pt x="4591767" y="4521454"/>
                </a:moveTo>
                <a:lnTo>
                  <a:pt x="4563071" y="4494733"/>
                </a:lnTo>
              </a:path>
              <a:path w="5266690" h="4672965">
                <a:moveTo>
                  <a:pt x="4709267" y="4517307"/>
                </a:moveTo>
                <a:lnTo>
                  <a:pt x="4944319" y="4509020"/>
                </a:lnTo>
              </a:path>
              <a:path w="5266690" h="4672965">
                <a:moveTo>
                  <a:pt x="4826819" y="4513167"/>
                </a:moveTo>
                <a:lnTo>
                  <a:pt x="4853533" y="4484490"/>
                </a:lnTo>
              </a:path>
              <a:path w="5266690" h="4672965">
                <a:moveTo>
                  <a:pt x="4826819" y="4513167"/>
                </a:moveTo>
                <a:lnTo>
                  <a:pt x="4798117" y="4486452"/>
                </a:lnTo>
              </a:path>
              <a:path w="5266690" h="4672965">
                <a:moveTo>
                  <a:pt x="4944319" y="4509020"/>
                </a:moveTo>
                <a:lnTo>
                  <a:pt x="5179390" y="4500714"/>
                </a:lnTo>
              </a:path>
              <a:path w="5266690" h="4672965">
                <a:moveTo>
                  <a:pt x="5061870" y="4504855"/>
                </a:moveTo>
                <a:lnTo>
                  <a:pt x="5088585" y="4476210"/>
                </a:lnTo>
              </a:path>
              <a:path w="5266690" h="4672965">
                <a:moveTo>
                  <a:pt x="5061870" y="4504855"/>
                </a:moveTo>
                <a:lnTo>
                  <a:pt x="5033168" y="4478140"/>
                </a:lnTo>
              </a:path>
              <a:path w="5266690" h="4672965">
                <a:moveTo>
                  <a:pt x="5179390" y="4500714"/>
                </a:moveTo>
                <a:lnTo>
                  <a:pt x="5266258" y="449766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6302178" y="7563460"/>
            <a:ext cx="3175" cy="84455"/>
          </a:xfrm>
          <a:custGeom>
            <a:avLst/>
            <a:gdLst/>
            <a:ahLst/>
            <a:cxnLst/>
            <a:rect l="l" t="t" r="r" b="b"/>
            <a:pathLst>
              <a:path w="3175" h="84454">
                <a:moveTo>
                  <a:pt x="2978" y="83966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6134296" y="7569441"/>
            <a:ext cx="3175" cy="84455"/>
          </a:xfrm>
          <a:custGeom>
            <a:avLst/>
            <a:gdLst/>
            <a:ahLst/>
            <a:cxnLst/>
            <a:rect l="l" t="t" r="r" b="b"/>
            <a:pathLst>
              <a:path w="3175" h="84454">
                <a:moveTo>
                  <a:pt x="3003" y="83959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7232904" y="2486025"/>
            <a:ext cx="911860" cy="2540"/>
          </a:xfrm>
          <a:custGeom>
            <a:avLst/>
            <a:gdLst/>
            <a:ahLst/>
            <a:cxnLst/>
            <a:rect l="l" t="t" r="r" b="b"/>
            <a:pathLst>
              <a:path w="911859" h="2539">
                <a:moveTo>
                  <a:pt x="0" y="2539"/>
                </a:moveTo>
                <a:lnTo>
                  <a:pt x="9112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4144936" y="4574298"/>
            <a:ext cx="50800" cy="635"/>
          </a:xfrm>
          <a:custGeom>
            <a:avLst/>
            <a:gdLst/>
            <a:ahLst/>
            <a:cxnLst/>
            <a:rect l="l" t="t" r="r" b="b"/>
            <a:pathLst>
              <a:path w="50800" h="635">
                <a:moveTo>
                  <a:pt x="0" y="76"/>
                </a:moveTo>
                <a:lnTo>
                  <a:pt x="50577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4363542" y="45742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 h="0">
                <a:moveTo>
                  <a:pt x="0" y="0"/>
                </a:moveTo>
                <a:lnTo>
                  <a:pt x="16719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4195438" y="4490383"/>
            <a:ext cx="635" cy="84455"/>
          </a:xfrm>
          <a:custGeom>
            <a:avLst/>
            <a:gdLst/>
            <a:ahLst/>
            <a:cxnLst/>
            <a:rect l="l" t="t" r="r" b="b"/>
            <a:pathLst>
              <a:path w="635" h="84454">
                <a:moveTo>
                  <a:pt x="76" y="83915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6806183" y="5871432"/>
            <a:ext cx="134620" cy="67310"/>
          </a:xfrm>
          <a:custGeom>
            <a:avLst/>
            <a:gdLst/>
            <a:ahLst/>
            <a:cxnLst/>
            <a:rect l="l" t="t" r="r" b="b"/>
            <a:pathLst>
              <a:path w="134620" h="67310">
                <a:moveTo>
                  <a:pt x="0" y="67195"/>
                </a:moveTo>
                <a:lnTo>
                  <a:pt x="134366" y="67195"/>
                </a:lnTo>
              </a:path>
              <a:path w="134620" h="67310">
                <a:moveTo>
                  <a:pt x="134366" y="67195"/>
                </a:moveTo>
                <a:lnTo>
                  <a:pt x="134366" y="0"/>
                </a:lnTo>
              </a:path>
              <a:path w="134620" h="67310">
                <a:moveTo>
                  <a:pt x="134366" y="0"/>
                </a:moveTo>
                <a:lnTo>
                  <a:pt x="0" y="0"/>
                </a:lnTo>
              </a:path>
              <a:path w="134620" h="67310">
                <a:moveTo>
                  <a:pt x="0" y="0"/>
                </a:moveTo>
                <a:lnTo>
                  <a:pt x="0" y="67195"/>
                </a:lnTo>
              </a:path>
              <a:path w="134620" h="67310">
                <a:moveTo>
                  <a:pt x="3301" y="63849"/>
                </a:moveTo>
                <a:lnTo>
                  <a:pt x="131000" y="63849"/>
                </a:lnTo>
              </a:path>
              <a:path w="134620" h="67310">
                <a:moveTo>
                  <a:pt x="131000" y="63849"/>
                </a:moveTo>
                <a:lnTo>
                  <a:pt x="131000" y="3378"/>
                </a:lnTo>
              </a:path>
              <a:path w="134620" h="67310">
                <a:moveTo>
                  <a:pt x="131000" y="3378"/>
                </a:moveTo>
                <a:lnTo>
                  <a:pt x="3301" y="3378"/>
                </a:lnTo>
              </a:path>
              <a:path w="134620" h="67310">
                <a:moveTo>
                  <a:pt x="3301" y="3378"/>
                </a:moveTo>
                <a:lnTo>
                  <a:pt x="3301" y="6384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7978775" y="4594390"/>
            <a:ext cx="134620" cy="67310"/>
          </a:xfrm>
          <a:custGeom>
            <a:avLst/>
            <a:gdLst/>
            <a:ahLst/>
            <a:cxnLst/>
            <a:rect l="l" t="t" r="r" b="b"/>
            <a:pathLst>
              <a:path w="134620" h="67310">
                <a:moveTo>
                  <a:pt x="0" y="67195"/>
                </a:moveTo>
                <a:lnTo>
                  <a:pt x="134429" y="67195"/>
                </a:lnTo>
              </a:path>
              <a:path w="134620" h="67310">
                <a:moveTo>
                  <a:pt x="134429" y="67195"/>
                </a:moveTo>
                <a:lnTo>
                  <a:pt x="134429" y="0"/>
                </a:lnTo>
              </a:path>
              <a:path w="134620" h="67310">
                <a:moveTo>
                  <a:pt x="134429" y="0"/>
                </a:moveTo>
                <a:lnTo>
                  <a:pt x="0" y="0"/>
                </a:lnTo>
              </a:path>
              <a:path w="134620" h="67310">
                <a:moveTo>
                  <a:pt x="0" y="0"/>
                </a:moveTo>
                <a:lnTo>
                  <a:pt x="0" y="67195"/>
                </a:lnTo>
              </a:path>
              <a:path w="134620" h="67310">
                <a:moveTo>
                  <a:pt x="3365" y="63849"/>
                </a:moveTo>
                <a:lnTo>
                  <a:pt x="131064" y="63849"/>
                </a:lnTo>
              </a:path>
              <a:path w="134620" h="67310">
                <a:moveTo>
                  <a:pt x="131064" y="63849"/>
                </a:moveTo>
                <a:lnTo>
                  <a:pt x="131064" y="3346"/>
                </a:lnTo>
              </a:path>
              <a:path w="134620" h="67310">
                <a:moveTo>
                  <a:pt x="131064" y="3346"/>
                </a:moveTo>
                <a:lnTo>
                  <a:pt x="3365" y="3346"/>
                </a:lnTo>
              </a:path>
              <a:path w="134620" h="67310">
                <a:moveTo>
                  <a:pt x="3365" y="3346"/>
                </a:moveTo>
                <a:lnTo>
                  <a:pt x="3365" y="63849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4709566" y="3418395"/>
            <a:ext cx="67310" cy="134620"/>
          </a:xfrm>
          <a:custGeom>
            <a:avLst/>
            <a:gdLst/>
            <a:ahLst/>
            <a:cxnLst/>
            <a:rect l="l" t="t" r="r" b="b"/>
            <a:pathLst>
              <a:path w="67310" h="134620">
                <a:moveTo>
                  <a:pt x="67170" y="134366"/>
                </a:moveTo>
                <a:lnTo>
                  <a:pt x="67170" y="0"/>
                </a:lnTo>
              </a:path>
              <a:path w="67310" h="134620">
                <a:moveTo>
                  <a:pt x="67170" y="0"/>
                </a:moveTo>
                <a:lnTo>
                  <a:pt x="0" y="0"/>
                </a:lnTo>
              </a:path>
              <a:path w="67310" h="134620">
                <a:moveTo>
                  <a:pt x="0" y="0"/>
                </a:moveTo>
                <a:lnTo>
                  <a:pt x="0" y="134366"/>
                </a:lnTo>
              </a:path>
              <a:path w="67310" h="134620">
                <a:moveTo>
                  <a:pt x="0" y="134366"/>
                </a:moveTo>
                <a:lnTo>
                  <a:pt x="67170" y="134366"/>
                </a:lnTo>
              </a:path>
              <a:path w="67310" h="134620">
                <a:moveTo>
                  <a:pt x="63823" y="131064"/>
                </a:moveTo>
                <a:lnTo>
                  <a:pt x="63823" y="3365"/>
                </a:lnTo>
              </a:path>
              <a:path w="67310" h="134620">
                <a:moveTo>
                  <a:pt x="63823" y="3365"/>
                </a:moveTo>
                <a:lnTo>
                  <a:pt x="3346" y="3365"/>
                </a:lnTo>
              </a:path>
              <a:path w="67310" h="134620">
                <a:moveTo>
                  <a:pt x="3346" y="3365"/>
                </a:moveTo>
                <a:lnTo>
                  <a:pt x="3346" y="131064"/>
                </a:lnTo>
              </a:path>
              <a:path w="67310" h="134620">
                <a:moveTo>
                  <a:pt x="3346" y="131064"/>
                </a:moveTo>
                <a:lnTo>
                  <a:pt x="63823" y="13106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7620507" y="4013454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77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7341616" y="4013454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77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7062723" y="4013454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77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6783831" y="4013454"/>
            <a:ext cx="0" cy="382905"/>
          </a:xfrm>
          <a:custGeom>
            <a:avLst/>
            <a:gdLst/>
            <a:ahLst/>
            <a:cxnLst/>
            <a:rect l="l" t="t" r="r" b="b"/>
            <a:pathLst>
              <a:path w="0" h="382904">
                <a:moveTo>
                  <a:pt x="0" y="0"/>
                </a:moveTo>
                <a:lnTo>
                  <a:pt x="0" y="382377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8163623" y="4809420"/>
            <a:ext cx="168275" cy="80645"/>
          </a:xfrm>
          <a:custGeom>
            <a:avLst/>
            <a:gdLst/>
            <a:ahLst/>
            <a:cxnLst/>
            <a:rect l="l" t="t" r="r" b="b"/>
            <a:pathLst>
              <a:path w="168275" h="80645">
                <a:moveTo>
                  <a:pt x="0" y="80644"/>
                </a:moveTo>
                <a:lnTo>
                  <a:pt x="167957" y="80644"/>
                </a:lnTo>
              </a:path>
              <a:path w="168275" h="80645">
                <a:moveTo>
                  <a:pt x="167957" y="80644"/>
                </a:moveTo>
                <a:lnTo>
                  <a:pt x="167957" y="0"/>
                </a:lnTo>
              </a:path>
              <a:path w="168275" h="80645">
                <a:moveTo>
                  <a:pt x="167957" y="0"/>
                </a:moveTo>
                <a:lnTo>
                  <a:pt x="0" y="0"/>
                </a:lnTo>
              </a:path>
              <a:path w="168275" h="80645">
                <a:moveTo>
                  <a:pt x="0" y="0"/>
                </a:moveTo>
                <a:lnTo>
                  <a:pt x="0" y="80644"/>
                </a:lnTo>
              </a:path>
              <a:path w="168275" h="80645">
                <a:moveTo>
                  <a:pt x="3302" y="77292"/>
                </a:moveTo>
                <a:lnTo>
                  <a:pt x="164592" y="77292"/>
                </a:lnTo>
              </a:path>
              <a:path w="168275" h="80645">
                <a:moveTo>
                  <a:pt x="164592" y="77292"/>
                </a:moveTo>
                <a:lnTo>
                  <a:pt x="164592" y="3352"/>
                </a:lnTo>
              </a:path>
              <a:path w="168275" h="80645">
                <a:moveTo>
                  <a:pt x="164592" y="3352"/>
                </a:moveTo>
                <a:lnTo>
                  <a:pt x="3302" y="3352"/>
                </a:lnTo>
              </a:path>
              <a:path w="168275" h="80645">
                <a:moveTo>
                  <a:pt x="3302" y="3352"/>
                </a:moveTo>
                <a:lnTo>
                  <a:pt x="3302" y="7729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4683944" y="2360930"/>
            <a:ext cx="0" cy="336550"/>
          </a:xfrm>
          <a:custGeom>
            <a:avLst/>
            <a:gdLst/>
            <a:ahLst/>
            <a:cxnLst/>
            <a:rect l="l" t="t" r="r" b="b"/>
            <a:pathLst>
              <a:path w="0" h="336550">
                <a:moveTo>
                  <a:pt x="0" y="33604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51" name="object 1451"/>
          <p:cNvGrpSpPr/>
          <p:nvPr/>
        </p:nvGrpSpPr>
        <p:grpSpPr>
          <a:xfrm>
            <a:off x="11179417" y="2340864"/>
            <a:ext cx="1000125" cy="341630"/>
            <a:chOff x="11179417" y="2340864"/>
            <a:chExt cx="1000125" cy="341630"/>
          </a:xfrm>
        </p:grpSpPr>
        <p:sp>
          <p:nvSpPr>
            <p:cNvPr id="1452" name="object 1452"/>
            <p:cNvSpPr/>
            <p:nvPr/>
          </p:nvSpPr>
          <p:spPr>
            <a:xfrm>
              <a:off x="11180317" y="2678684"/>
              <a:ext cx="998219" cy="2540"/>
            </a:xfrm>
            <a:custGeom>
              <a:avLst/>
              <a:gdLst/>
              <a:ahLst/>
              <a:cxnLst/>
              <a:rect l="l" t="t" r="r" b="b"/>
              <a:pathLst>
                <a:path w="998220" h="2539">
                  <a:moveTo>
                    <a:pt x="997965" y="0"/>
                  </a:moveTo>
                  <a:lnTo>
                    <a:pt x="997965" y="190"/>
                  </a:lnTo>
                </a:path>
                <a:path w="998220" h="2539">
                  <a:moveTo>
                    <a:pt x="997965" y="190"/>
                  </a:moveTo>
                  <a:lnTo>
                    <a:pt x="0" y="23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12104369" y="2340864"/>
              <a:ext cx="0" cy="338455"/>
            </a:xfrm>
            <a:custGeom>
              <a:avLst/>
              <a:gdLst/>
              <a:ahLst/>
              <a:cxnLst/>
              <a:rect l="l" t="t" r="r" b="b"/>
              <a:pathLst>
                <a:path w="0" h="338455">
                  <a:moveTo>
                    <a:pt x="0" y="33801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4" name="object 1454"/>
          <p:cNvSpPr/>
          <p:nvPr/>
        </p:nvSpPr>
        <p:spPr>
          <a:xfrm>
            <a:off x="9752330" y="2684081"/>
            <a:ext cx="85090" cy="635"/>
          </a:xfrm>
          <a:custGeom>
            <a:avLst/>
            <a:gdLst/>
            <a:ahLst/>
            <a:cxnLst/>
            <a:rect l="l" t="t" r="r" b="b"/>
            <a:pathLst>
              <a:path w="85090" h="635">
                <a:moveTo>
                  <a:pt x="0" y="253"/>
                </a:moveTo>
                <a:lnTo>
                  <a:pt x="845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10004361" y="2346071"/>
            <a:ext cx="86995" cy="337820"/>
          </a:xfrm>
          <a:custGeom>
            <a:avLst/>
            <a:gdLst/>
            <a:ahLst/>
            <a:cxnLst/>
            <a:rect l="l" t="t" r="r" b="b"/>
            <a:pathLst>
              <a:path w="86995" h="337819">
                <a:moveTo>
                  <a:pt x="0" y="337692"/>
                </a:moveTo>
                <a:lnTo>
                  <a:pt x="86995" y="336994"/>
                </a:lnTo>
              </a:path>
              <a:path w="86995" h="337819">
                <a:moveTo>
                  <a:pt x="86995" y="336994"/>
                </a:moveTo>
                <a:lnTo>
                  <a:pt x="869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56" name="object 1456"/>
          <p:cNvGrpSpPr/>
          <p:nvPr/>
        </p:nvGrpSpPr>
        <p:grpSpPr>
          <a:xfrm>
            <a:off x="882466" y="4567098"/>
            <a:ext cx="3269615" cy="1764664"/>
            <a:chOff x="882466" y="4567098"/>
            <a:chExt cx="3269615" cy="1764664"/>
          </a:xfrm>
        </p:grpSpPr>
        <p:sp>
          <p:nvSpPr>
            <p:cNvPr id="1457" name="object 1457"/>
            <p:cNvSpPr/>
            <p:nvPr/>
          </p:nvSpPr>
          <p:spPr>
            <a:xfrm>
              <a:off x="889666" y="4574298"/>
              <a:ext cx="3255645" cy="1750060"/>
            </a:xfrm>
            <a:custGeom>
              <a:avLst/>
              <a:gdLst/>
              <a:ahLst/>
              <a:cxnLst/>
              <a:rect l="l" t="t" r="r" b="b"/>
              <a:pathLst>
                <a:path w="3255645" h="1750060">
                  <a:moveTo>
                    <a:pt x="0" y="1749825"/>
                  </a:moveTo>
                  <a:lnTo>
                    <a:pt x="235204" y="1749228"/>
                  </a:lnTo>
                </a:path>
                <a:path w="3255645" h="1750060">
                  <a:moveTo>
                    <a:pt x="117602" y="1749501"/>
                  </a:moveTo>
                  <a:lnTo>
                    <a:pt x="145237" y="1721719"/>
                  </a:lnTo>
                </a:path>
                <a:path w="3255645" h="1750060">
                  <a:moveTo>
                    <a:pt x="117602" y="1749501"/>
                  </a:moveTo>
                  <a:lnTo>
                    <a:pt x="89795" y="1721865"/>
                  </a:lnTo>
                </a:path>
                <a:path w="3255645" h="1750060">
                  <a:moveTo>
                    <a:pt x="235204" y="1749228"/>
                  </a:moveTo>
                  <a:lnTo>
                    <a:pt x="470401" y="1748580"/>
                  </a:lnTo>
                </a:path>
                <a:path w="3255645" h="1750060">
                  <a:moveTo>
                    <a:pt x="352799" y="1748904"/>
                  </a:moveTo>
                  <a:lnTo>
                    <a:pt x="380434" y="1721097"/>
                  </a:lnTo>
                </a:path>
                <a:path w="3255645" h="1750060">
                  <a:moveTo>
                    <a:pt x="352799" y="1748904"/>
                  </a:moveTo>
                  <a:lnTo>
                    <a:pt x="324993" y="1721250"/>
                  </a:lnTo>
                </a:path>
                <a:path w="3255645" h="1750060">
                  <a:moveTo>
                    <a:pt x="470401" y="1748580"/>
                  </a:moveTo>
                  <a:lnTo>
                    <a:pt x="705599" y="1747964"/>
                  </a:lnTo>
                </a:path>
                <a:path w="3255645" h="1750060">
                  <a:moveTo>
                    <a:pt x="587997" y="1748282"/>
                  </a:moveTo>
                  <a:lnTo>
                    <a:pt x="615632" y="1720475"/>
                  </a:lnTo>
                </a:path>
                <a:path w="3255645" h="1750060">
                  <a:moveTo>
                    <a:pt x="587997" y="1748282"/>
                  </a:moveTo>
                  <a:lnTo>
                    <a:pt x="560190" y="1720627"/>
                  </a:lnTo>
                </a:path>
                <a:path w="3255645" h="1750060">
                  <a:moveTo>
                    <a:pt x="705599" y="1747964"/>
                  </a:moveTo>
                  <a:lnTo>
                    <a:pt x="940796" y="1747342"/>
                  </a:lnTo>
                </a:path>
                <a:path w="3255645" h="1750060">
                  <a:moveTo>
                    <a:pt x="823194" y="1747640"/>
                  </a:moveTo>
                  <a:lnTo>
                    <a:pt x="850830" y="1719834"/>
                  </a:lnTo>
                </a:path>
                <a:path w="3255645" h="1750060">
                  <a:moveTo>
                    <a:pt x="823194" y="1747640"/>
                  </a:moveTo>
                  <a:lnTo>
                    <a:pt x="795388" y="1719980"/>
                  </a:lnTo>
                </a:path>
                <a:path w="3255645" h="1750060">
                  <a:moveTo>
                    <a:pt x="940796" y="1747342"/>
                  </a:moveTo>
                  <a:lnTo>
                    <a:pt x="1175969" y="1746694"/>
                  </a:lnTo>
                </a:path>
                <a:path w="3255645" h="1750060">
                  <a:moveTo>
                    <a:pt x="1058392" y="1747018"/>
                  </a:moveTo>
                  <a:lnTo>
                    <a:pt x="1086027" y="1719237"/>
                  </a:lnTo>
                </a:path>
                <a:path w="3255645" h="1750060">
                  <a:moveTo>
                    <a:pt x="1058392" y="1747018"/>
                  </a:moveTo>
                  <a:lnTo>
                    <a:pt x="1030585" y="1719389"/>
                  </a:lnTo>
                </a:path>
                <a:path w="3255645" h="1750060">
                  <a:moveTo>
                    <a:pt x="1175969" y="1746694"/>
                  </a:moveTo>
                  <a:lnTo>
                    <a:pt x="1411192" y="1746078"/>
                  </a:lnTo>
                </a:path>
                <a:path w="3255645" h="1750060">
                  <a:moveTo>
                    <a:pt x="1293564" y="1746396"/>
                  </a:moveTo>
                  <a:lnTo>
                    <a:pt x="1321225" y="1718614"/>
                  </a:lnTo>
                </a:path>
                <a:path w="3255645" h="1750060">
                  <a:moveTo>
                    <a:pt x="1293564" y="1746396"/>
                  </a:moveTo>
                  <a:lnTo>
                    <a:pt x="1265783" y="1718767"/>
                  </a:lnTo>
                </a:path>
                <a:path w="3255645" h="1750060">
                  <a:moveTo>
                    <a:pt x="1411192" y="1746078"/>
                  </a:moveTo>
                  <a:lnTo>
                    <a:pt x="1646364" y="1745481"/>
                  </a:lnTo>
                </a:path>
                <a:path w="3255645" h="1750060">
                  <a:moveTo>
                    <a:pt x="1528762" y="1745805"/>
                  </a:moveTo>
                  <a:lnTo>
                    <a:pt x="1556423" y="1717998"/>
                  </a:lnTo>
                </a:path>
                <a:path w="3255645" h="1750060">
                  <a:moveTo>
                    <a:pt x="1528762" y="1745805"/>
                  </a:moveTo>
                  <a:lnTo>
                    <a:pt x="1500981" y="1718144"/>
                  </a:lnTo>
                </a:path>
                <a:path w="3255645" h="1750060">
                  <a:moveTo>
                    <a:pt x="1646364" y="1745481"/>
                  </a:moveTo>
                  <a:lnTo>
                    <a:pt x="1881562" y="1744859"/>
                  </a:lnTo>
                </a:path>
                <a:path w="3255645" h="1750060">
                  <a:moveTo>
                    <a:pt x="1763966" y="1745157"/>
                  </a:moveTo>
                  <a:lnTo>
                    <a:pt x="1791620" y="1717351"/>
                  </a:lnTo>
                </a:path>
                <a:path w="3255645" h="1750060">
                  <a:moveTo>
                    <a:pt x="1763966" y="1745157"/>
                  </a:moveTo>
                  <a:lnTo>
                    <a:pt x="1736185" y="1717503"/>
                  </a:lnTo>
                </a:path>
                <a:path w="3255645" h="1750060">
                  <a:moveTo>
                    <a:pt x="1881562" y="1744859"/>
                  </a:moveTo>
                  <a:lnTo>
                    <a:pt x="2116759" y="1744217"/>
                  </a:lnTo>
                </a:path>
                <a:path w="3255645" h="1750060">
                  <a:moveTo>
                    <a:pt x="1999164" y="1744535"/>
                  </a:moveTo>
                  <a:lnTo>
                    <a:pt x="2026818" y="1716754"/>
                  </a:lnTo>
                </a:path>
                <a:path w="3255645" h="1750060">
                  <a:moveTo>
                    <a:pt x="1999164" y="1744535"/>
                  </a:moveTo>
                  <a:lnTo>
                    <a:pt x="1971382" y="1716881"/>
                  </a:lnTo>
                </a:path>
                <a:path w="3255645" h="1750060">
                  <a:moveTo>
                    <a:pt x="2116759" y="1744217"/>
                  </a:moveTo>
                  <a:lnTo>
                    <a:pt x="2351957" y="1743595"/>
                  </a:lnTo>
                </a:path>
                <a:path w="3255645" h="1750060">
                  <a:moveTo>
                    <a:pt x="2234361" y="1743919"/>
                  </a:moveTo>
                  <a:lnTo>
                    <a:pt x="2262016" y="1716138"/>
                  </a:lnTo>
                </a:path>
                <a:path w="3255645" h="1750060">
                  <a:moveTo>
                    <a:pt x="2234361" y="1743919"/>
                  </a:moveTo>
                  <a:lnTo>
                    <a:pt x="2206580" y="1716284"/>
                  </a:lnTo>
                </a:path>
                <a:path w="3255645" h="1750060">
                  <a:moveTo>
                    <a:pt x="2351957" y="1743595"/>
                  </a:moveTo>
                  <a:lnTo>
                    <a:pt x="2587155" y="1742998"/>
                  </a:lnTo>
                </a:path>
                <a:path w="3255645" h="1750060">
                  <a:moveTo>
                    <a:pt x="2469559" y="1743322"/>
                  </a:moveTo>
                  <a:lnTo>
                    <a:pt x="2497213" y="1715515"/>
                  </a:lnTo>
                </a:path>
                <a:path w="3255645" h="1750060">
                  <a:moveTo>
                    <a:pt x="2469559" y="1743322"/>
                  </a:moveTo>
                  <a:lnTo>
                    <a:pt x="2441778" y="1715668"/>
                  </a:lnTo>
                </a:path>
                <a:path w="3255645" h="1750060">
                  <a:moveTo>
                    <a:pt x="2587155" y="1742998"/>
                  </a:moveTo>
                  <a:lnTo>
                    <a:pt x="2822378" y="1742382"/>
                  </a:lnTo>
                </a:path>
                <a:path w="3255645" h="1750060">
                  <a:moveTo>
                    <a:pt x="2704757" y="1742681"/>
                  </a:moveTo>
                  <a:lnTo>
                    <a:pt x="2732411" y="1714874"/>
                  </a:lnTo>
                </a:path>
                <a:path w="3255645" h="1750060">
                  <a:moveTo>
                    <a:pt x="2704757" y="1742681"/>
                  </a:moveTo>
                  <a:lnTo>
                    <a:pt x="2676975" y="1715020"/>
                  </a:lnTo>
                </a:path>
                <a:path w="3255645" h="1750060">
                  <a:moveTo>
                    <a:pt x="2822378" y="1742382"/>
                  </a:moveTo>
                  <a:lnTo>
                    <a:pt x="3057550" y="1741735"/>
                  </a:lnTo>
                </a:path>
                <a:path w="3255645" h="1750060">
                  <a:moveTo>
                    <a:pt x="2939954" y="1742059"/>
                  </a:moveTo>
                  <a:lnTo>
                    <a:pt x="2967583" y="1714252"/>
                  </a:lnTo>
                </a:path>
                <a:path w="3255645" h="1750060">
                  <a:moveTo>
                    <a:pt x="2939954" y="1742059"/>
                  </a:moveTo>
                  <a:lnTo>
                    <a:pt x="2912148" y="1714398"/>
                  </a:lnTo>
                </a:path>
                <a:path w="3255645" h="1750060">
                  <a:moveTo>
                    <a:pt x="3057550" y="1741735"/>
                  </a:moveTo>
                  <a:lnTo>
                    <a:pt x="3254946" y="1741214"/>
                  </a:lnTo>
                </a:path>
                <a:path w="3255645" h="1750060">
                  <a:moveTo>
                    <a:pt x="3175177" y="1741436"/>
                  </a:moveTo>
                  <a:lnTo>
                    <a:pt x="3202781" y="1713655"/>
                  </a:lnTo>
                </a:path>
                <a:path w="3255645" h="1750060">
                  <a:moveTo>
                    <a:pt x="3175177" y="1741436"/>
                  </a:moveTo>
                  <a:lnTo>
                    <a:pt x="3147371" y="1713807"/>
                  </a:lnTo>
                </a:path>
                <a:path w="3255645" h="1750060">
                  <a:moveTo>
                    <a:pt x="3254946" y="1741214"/>
                  </a:moveTo>
                  <a:lnTo>
                    <a:pt x="3254971" y="1506042"/>
                  </a:lnTo>
                </a:path>
                <a:path w="3255645" h="1750060">
                  <a:moveTo>
                    <a:pt x="3254946" y="1623618"/>
                  </a:moveTo>
                  <a:lnTo>
                    <a:pt x="3227216" y="1595882"/>
                  </a:lnTo>
                </a:path>
                <a:path w="3255645" h="1750060">
                  <a:moveTo>
                    <a:pt x="3254946" y="1623618"/>
                  </a:moveTo>
                  <a:lnTo>
                    <a:pt x="3227216" y="1651323"/>
                  </a:lnTo>
                </a:path>
                <a:path w="3255645" h="1750060">
                  <a:moveTo>
                    <a:pt x="3254971" y="1506042"/>
                  </a:moveTo>
                  <a:lnTo>
                    <a:pt x="3254971" y="1270819"/>
                  </a:lnTo>
                </a:path>
                <a:path w="3255645" h="1750060">
                  <a:moveTo>
                    <a:pt x="3254971" y="1388414"/>
                  </a:moveTo>
                  <a:lnTo>
                    <a:pt x="3227266" y="1360709"/>
                  </a:lnTo>
                </a:path>
                <a:path w="3255645" h="1750060">
                  <a:moveTo>
                    <a:pt x="3254971" y="1388414"/>
                  </a:moveTo>
                  <a:lnTo>
                    <a:pt x="3227266" y="1416151"/>
                  </a:lnTo>
                </a:path>
                <a:path w="3255645" h="1750060">
                  <a:moveTo>
                    <a:pt x="3254971" y="1270819"/>
                  </a:moveTo>
                  <a:lnTo>
                    <a:pt x="3255022" y="1035621"/>
                  </a:lnTo>
                </a:path>
                <a:path w="3255645" h="1750060">
                  <a:moveTo>
                    <a:pt x="3255022" y="1153242"/>
                  </a:moveTo>
                  <a:lnTo>
                    <a:pt x="3227292" y="1125512"/>
                  </a:lnTo>
                </a:path>
                <a:path w="3255645" h="1750060">
                  <a:moveTo>
                    <a:pt x="3255022" y="1153242"/>
                  </a:moveTo>
                  <a:lnTo>
                    <a:pt x="3227292" y="1180953"/>
                  </a:lnTo>
                </a:path>
                <a:path w="3255645" h="1750060">
                  <a:moveTo>
                    <a:pt x="3255022" y="1035621"/>
                  </a:moveTo>
                  <a:lnTo>
                    <a:pt x="3255048" y="800449"/>
                  </a:lnTo>
                </a:path>
                <a:path w="3255645" h="1750060">
                  <a:moveTo>
                    <a:pt x="3255048" y="918044"/>
                  </a:moveTo>
                  <a:lnTo>
                    <a:pt x="3227343" y="890289"/>
                  </a:lnTo>
                </a:path>
                <a:path w="3255645" h="1750060">
                  <a:moveTo>
                    <a:pt x="3255048" y="918044"/>
                  </a:moveTo>
                  <a:lnTo>
                    <a:pt x="3227343" y="945730"/>
                  </a:lnTo>
                </a:path>
                <a:path w="3255645" h="1750060">
                  <a:moveTo>
                    <a:pt x="3255048" y="800449"/>
                  </a:moveTo>
                  <a:lnTo>
                    <a:pt x="3255098" y="565251"/>
                  </a:lnTo>
                </a:path>
                <a:path w="3255645" h="1750060">
                  <a:moveTo>
                    <a:pt x="3255098" y="682821"/>
                  </a:moveTo>
                  <a:lnTo>
                    <a:pt x="3227368" y="655116"/>
                  </a:lnTo>
                </a:path>
                <a:path w="3255645" h="1750060">
                  <a:moveTo>
                    <a:pt x="3255098" y="682821"/>
                  </a:moveTo>
                  <a:lnTo>
                    <a:pt x="3227368" y="710552"/>
                  </a:lnTo>
                </a:path>
                <a:path w="3255645" h="1750060">
                  <a:moveTo>
                    <a:pt x="3255098" y="565251"/>
                  </a:moveTo>
                  <a:lnTo>
                    <a:pt x="3255124" y="330028"/>
                  </a:lnTo>
                </a:path>
                <a:path w="3255645" h="1750060">
                  <a:moveTo>
                    <a:pt x="3255124" y="447624"/>
                  </a:moveTo>
                  <a:lnTo>
                    <a:pt x="3227412" y="419919"/>
                  </a:lnTo>
                </a:path>
                <a:path w="3255645" h="1750060">
                  <a:moveTo>
                    <a:pt x="3255124" y="447624"/>
                  </a:moveTo>
                  <a:lnTo>
                    <a:pt x="3227368" y="475354"/>
                  </a:lnTo>
                </a:path>
                <a:path w="3255645" h="1750060">
                  <a:moveTo>
                    <a:pt x="3255124" y="330028"/>
                  </a:moveTo>
                  <a:lnTo>
                    <a:pt x="3255168" y="94830"/>
                  </a:lnTo>
                </a:path>
                <a:path w="3255645" h="1750060">
                  <a:moveTo>
                    <a:pt x="3255124" y="212451"/>
                  </a:moveTo>
                  <a:lnTo>
                    <a:pt x="3227438" y="184721"/>
                  </a:lnTo>
                </a:path>
                <a:path w="3255645" h="1750060">
                  <a:moveTo>
                    <a:pt x="3255124" y="212451"/>
                  </a:moveTo>
                  <a:lnTo>
                    <a:pt x="3227412" y="240157"/>
                  </a:lnTo>
                </a:path>
                <a:path w="3255645" h="1750060">
                  <a:moveTo>
                    <a:pt x="3255168" y="94830"/>
                  </a:moveTo>
                  <a:lnTo>
                    <a:pt x="3255168" y="0"/>
                  </a:lnTo>
                </a:path>
                <a:path w="3255645" h="1750060">
                  <a:moveTo>
                    <a:pt x="3232404" y="0"/>
                  </a:moveTo>
                  <a:lnTo>
                    <a:pt x="3227438" y="493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1238250" y="6238767"/>
              <a:ext cx="168275" cy="84455"/>
            </a:xfrm>
            <a:custGeom>
              <a:avLst/>
              <a:gdLst/>
              <a:ahLst/>
              <a:cxnLst/>
              <a:rect l="l" t="t" r="r" b="b"/>
              <a:pathLst>
                <a:path w="168275" h="84454">
                  <a:moveTo>
                    <a:pt x="168198" y="83991"/>
                  </a:moveTo>
                  <a:lnTo>
                    <a:pt x="168001" y="0"/>
                  </a:lnTo>
                </a:path>
                <a:path w="168275" h="84454">
                  <a:moveTo>
                    <a:pt x="196" y="84359"/>
                  </a:moveTo>
                  <a:lnTo>
                    <a:pt x="0" y="37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9" name="object 1459"/>
          <p:cNvSpPr/>
          <p:nvPr/>
        </p:nvSpPr>
        <p:spPr>
          <a:xfrm>
            <a:off x="6355905" y="6681902"/>
            <a:ext cx="1228725" cy="969010"/>
          </a:xfrm>
          <a:custGeom>
            <a:avLst/>
            <a:gdLst/>
            <a:ahLst/>
            <a:cxnLst/>
            <a:rect l="l" t="t" r="r" b="b"/>
            <a:pathLst>
              <a:path w="1228725" h="969009">
                <a:moveTo>
                  <a:pt x="0" y="280790"/>
                </a:moveTo>
                <a:lnTo>
                  <a:pt x="0" y="764457"/>
                </a:lnTo>
              </a:path>
              <a:path w="1228725" h="969009">
                <a:moveTo>
                  <a:pt x="0" y="764457"/>
                </a:moveTo>
                <a:lnTo>
                  <a:pt x="0" y="968425"/>
                </a:lnTo>
              </a:path>
              <a:path w="1228725" h="969009">
                <a:moveTo>
                  <a:pt x="0" y="968425"/>
                </a:moveTo>
                <a:lnTo>
                  <a:pt x="1072514" y="924921"/>
                </a:lnTo>
              </a:path>
              <a:path w="1228725" h="969009">
                <a:moveTo>
                  <a:pt x="1072514" y="924921"/>
                </a:moveTo>
                <a:lnTo>
                  <a:pt x="1067562" y="752627"/>
                </a:lnTo>
              </a:path>
              <a:path w="1228725" h="969009">
                <a:moveTo>
                  <a:pt x="1067562" y="752627"/>
                </a:moveTo>
                <a:lnTo>
                  <a:pt x="1162748" y="628554"/>
                </a:lnTo>
              </a:path>
              <a:path w="1228725" h="969009">
                <a:moveTo>
                  <a:pt x="1162748" y="628554"/>
                </a:moveTo>
                <a:lnTo>
                  <a:pt x="1161288" y="95821"/>
                </a:lnTo>
              </a:path>
              <a:path w="1228725" h="969009">
                <a:moveTo>
                  <a:pt x="1161288" y="95821"/>
                </a:moveTo>
                <a:lnTo>
                  <a:pt x="1228280" y="28428"/>
                </a:lnTo>
              </a:path>
              <a:path w="1228725" h="969009">
                <a:moveTo>
                  <a:pt x="0" y="280790"/>
                </a:moveTo>
                <a:lnTo>
                  <a:pt x="20193" y="280790"/>
                </a:lnTo>
              </a:path>
              <a:path w="1228725" h="969009">
                <a:moveTo>
                  <a:pt x="20193" y="280790"/>
                </a:moveTo>
                <a:lnTo>
                  <a:pt x="20193" y="947439"/>
                </a:lnTo>
              </a:path>
              <a:path w="1228725" h="969009">
                <a:moveTo>
                  <a:pt x="20193" y="947439"/>
                </a:moveTo>
                <a:lnTo>
                  <a:pt x="1051814" y="905617"/>
                </a:lnTo>
              </a:path>
              <a:path w="1228725" h="969009">
                <a:moveTo>
                  <a:pt x="1051814" y="905617"/>
                </a:moveTo>
                <a:lnTo>
                  <a:pt x="1047241" y="746029"/>
                </a:lnTo>
              </a:path>
              <a:path w="1228725" h="969009">
                <a:moveTo>
                  <a:pt x="1047241" y="746029"/>
                </a:moveTo>
                <a:lnTo>
                  <a:pt x="1142491" y="621753"/>
                </a:lnTo>
              </a:path>
              <a:path w="1228725" h="969009">
                <a:moveTo>
                  <a:pt x="1142491" y="621753"/>
                </a:moveTo>
                <a:lnTo>
                  <a:pt x="1141095" y="87534"/>
                </a:lnTo>
              </a:path>
              <a:path w="1228725" h="969009">
                <a:moveTo>
                  <a:pt x="1141095" y="87534"/>
                </a:moveTo>
                <a:lnTo>
                  <a:pt x="1228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6124378" y="2488882"/>
            <a:ext cx="974725" cy="3175"/>
          </a:xfrm>
          <a:custGeom>
            <a:avLst/>
            <a:gdLst/>
            <a:ahLst/>
            <a:cxnLst/>
            <a:rect l="l" t="t" r="r" b="b"/>
            <a:pathLst>
              <a:path w="974725" h="3175">
                <a:moveTo>
                  <a:pt x="0" y="2603"/>
                </a:moveTo>
                <a:lnTo>
                  <a:pt x="9741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7232904" y="2354135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19">
                <a:moveTo>
                  <a:pt x="0" y="1344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4178769" y="7533868"/>
            <a:ext cx="1908810" cy="42545"/>
          </a:xfrm>
          <a:custGeom>
            <a:avLst/>
            <a:gdLst/>
            <a:ahLst/>
            <a:cxnLst/>
            <a:rect l="l" t="t" r="r" b="b"/>
            <a:pathLst>
              <a:path w="1908810" h="42545">
                <a:moveTo>
                  <a:pt x="168027" y="42119"/>
                </a:moveTo>
                <a:lnTo>
                  <a:pt x="168027" y="42265"/>
                </a:lnTo>
              </a:path>
              <a:path w="1908810" h="42545">
                <a:moveTo>
                  <a:pt x="190837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4178769" y="7433062"/>
            <a:ext cx="2076450" cy="0"/>
          </a:xfrm>
          <a:custGeom>
            <a:avLst/>
            <a:gdLst/>
            <a:ahLst/>
            <a:cxnLst/>
            <a:rect l="l" t="t" r="r" b="b"/>
            <a:pathLst>
              <a:path w="2076450" h="0">
                <a:moveTo>
                  <a:pt x="20763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6180334" y="5111248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410" y="65481"/>
                </a:moveTo>
                <a:lnTo>
                  <a:pt x="0" y="32715"/>
                </a:lnTo>
              </a:path>
              <a:path w="59689" h="66039">
                <a:moveTo>
                  <a:pt x="0" y="32715"/>
                </a:moveTo>
                <a:lnTo>
                  <a:pt x="59410" y="0"/>
                </a:lnTo>
              </a:path>
              <a:path w="59689" h="66039">
                <a:moveTo>
                  <a:pt x="59410" y="0"/>
                </a:moveTo>
                <a:lnTo>
                  <a:pt x="59410" y="654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7011669" y="6292221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55"/>
                </a:lnTo>
              </a:path>
              <a:path w="66040" h="60325">
                <a:moveTo>
                  <a:pt x="33527" y="59855"/>
                </a:moveTo>
                <a:lnTo>
                  <a:pt x="0" y="920"/>
                </a:lnTo>
              </a:path>
              <a:path w="66040" h="60325">
                <a:moveTo>
                  <a:pt x="0" y="920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5880671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1" y="0"/>
                </a:moveTo>
                <a:lnTo>
                  <a:pt x="32765" y="59404"/>
                </a:lnTo>
              </a:path>
              <a:path w="66039" h="59689">
                <a:moveTo>
                  <a:pt x="32765" y="59404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9074086" y="5494877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 h="0">
                <a:moveTo>
                  <a:pt x="0" y="0"/>
                </a:moveTo>
                <a:lnTo>
                  <a:pt x="671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8603678" y="5494877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 h="0">
                <a:moveTo>
                  <a:pt x="0" y="0"/>
                </a:moveTo>
                <a:lnTo>
                  <a:pt x="672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6087141" y="7533868"/>
            <a:ext cx="0" cy="127635"/>
          </a:xfrm>
          <a:custGeom>
            <a:avLst/>
            <a:gdLst/>
            <a:ahLst/>
            <a:cxnLst/>
            <a:rect l="l" t="t" r="r" b="b"/>
            <a:pathLst>
              <a:path w="0" h="127634">
                <a:moveTo>
                  <a:pt x="0" y="0"/>
                </a:moveTo>
                <a:lnTo>
                  <a:pt x="0" y="127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6669976" y="6516306"/>
            <a:ext cx="673735" cy="0"/>
          </a:xfrm>
          <a:custGeom>
            <a:avLst/>
            <a:gdLst/>
            <a:ahLst/>
            <a:cxnLst/>
            <a:rect l="l" t="t" r="r" b="b"/>
            <a:pathLst>
              <a:path w="673734" h="0">
                <a:moveTo>
                  <a:pt x="0" y="0"/>
                </a:moveTo>
                <a:lnTo>
                  <a:pt x="497903" y="0"/>
                </a:lnTo>
              </a:path>
              <a:path w="673734" h="0">
                <a:moveTo>
                  <a:pt x="497903" y="0"/>
                </a:moveTo>
                <a:lnTo>
                  <a:pt x="6732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1154709" y="6516306"/>
            <a:ext cx="470534" cy="252095"/>
          </a:xfrm>
          <a:custGeom>
            <a:avLst/>
            <a:gdLst/>
            <a:ahLst/>
            <a:cxnLst/>
            <a:rect l="l" t="t" r="r" b="b"/>
            <a:pathLst>
              <a:path w="470534" h="252095">
                <a:moveTo>
                  <a:pt x="470395" y="0"/>
                </a:moveTo>
                <a:lnTo>
                  <a:pt x="0" y="0"/>
                </a:lnTo>
              </a:path>
              <a:path w="470534" h="252095">
                <a:moveTo>
                  <a:pt x="0" y="0"/>
                </a:moveTo>
                <a:lnTo>
                  <a:pt x="0" y="251993"/>
                </a:lnTo>
              </a:path>
              <a:path w="470534" h="252095">
                <a:moveTo>
                  <a:pt x="0" y="251993"/>
                </a:moveTo>
                <a:lnTo>
                  <a:pt x="470395" y="25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5861989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74" y="13493"/>
                </a:lnTo>
              </a:path>
              <a:path w="13970" h="13970">
                <a:moveTo>
                  <a:pt x="13474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5650312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2" y="76"/>
                </a:lnTo>
              </a:path>
              <a:path w="13970" h="13970">
                <a:moveTo>
                  <a:pt x="13512" y="76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5438628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2" y="76"/>
                </a:lnTo>
              </a:path>
              <a:path w="13970" h="13970">
                <a:moveTo>
                  <a:pt x="13512" y="76"/>
                </a:moveTo>
                <a:lnTo>
                  <a:pt x="13442" y="13493"/>
                </a:lnTo>
              </a:path>
              <a:path w="13970" h="13970">
                <a:moveTo>
                  <a:pt x="13442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5226970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9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5015287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7" name="object 1477"/>
          <p:cNvSpPr/>
          <p:nvPr/>
        </p:nvSpPr>
        <p:spPr>
          <a:xfrm>
            <a:off x="4803603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8" name="object 1478"/>
          <p:cNvSpPr/>
          <p:nvPr/>
        </p:nvSpPr>
        <p:spPr>
          <a:xfrm>
            <a:off x="4591920" y="62541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68" y="76"/>
                </a:lnTo>
              </a:path>
              <a:path w="13970" h="13970">
                <a:moveTo>
                  <a:pt x="13468" y="76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9" name="object 1479"/>
          <p:cNvSpPr/>
          <p:nvPr/>
        </p:nvSpPr>
        <p:spPr>
          <a:xfrm>
            <a:off x="4393653" y="6260915"/>
            <a:ext cx="1680210" cy="0"/>
          </a:xfrm>
          <a:custGeom>
            <a:avLst/>
            <a:gdLst/>
            <a:ahLst/>
            <a:cxnLst/>
            <a:rect l="l" t="t" r="r" b="b"/>
            <a:pathLst>
              <a:path w="1680210" h="0">
                <a:moveTo>
                  <a:pt x="1680070" y="0"/>
                </a:moveTo>
                <a:lnTo>
                  <a:pt x="1481810" y="0"/>
                </a:lnTo>
              </a:path>
              <a:path w="1680210" h="0">
                <a:moveTo>
                  <a:pt x="1468386" y="0"/>
                </a:moveTo>
                <a:lnTo>
                  <a:pt x="1270127" y="0"/>
                </a:lnTo>
              </a:path>
              <a:path w="1680210" h="0">
                <a:moveTo>
                  <a:pt x="1256703" y="0"/>
                </a:moveTo>
                <a:lnTo>
                  <a:pt x="1058443" y="0"/>
                </a:lnTo>
              </a:path>
              <a:path w="1680210" h="0">
                <a:moveTo>
                  <a:pt x="1045019" y="0"/>
                </a:moveTo>
                <a:lnTo>
                  <a:pt x="846759" y="0"/>
                </a:lnTo>
              </a:path>
              <a:path w="1680210" h="0">
                <a:moveTo>
                  <a:pt x="833335" y="0"/>
                </a:moveTo>
                <a:lnTo>
                  <a:pt x="635076" y="0"/>
                </a:lnTo>
              </a:path>
              <a:path w="1680210" h="0">
                <a:moveTo>
                  <a:pt x="621658" y="0"/>
                </a:moveTo>
                <a:lnTo>
                  <a:pt x="423418" y="0"/>
                </a:lnTo>
              </a:path>
              <a:path w="1680210" h="0">
                <a:moveTo>
                  <a:pt x="409949" y="0"/>
                </a:moveTo>
                <a:lnTo>
                  <a:pt x="211734" y="0"/>
                </a:lnTo>
              </a:path>
              <a:path w="1680210" h="0">
                <a:moveTo>
                  <a:pt x="19826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5861989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44"/>
                </a:lnTo>
              </a:path>
              <a:path w="13970" h="13970">
                <a:moveTo>
                  <a:pt x="13493" y="44"/>
                </a:moveTo>
                <a:lnTo>
                  <a:pt x="13474" y="13519"/>
                </a:lnTo>
              </a:path>
              <a:path w="13970" h="13970">
                <a:moveTo>
                  <a:pt x="13474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5650312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2" y="44"/>
                </a:lnTo>
              </a:path>
              <a:path w="13970" h="13970">
                <a:moveTo>
                  <a:pt x="13512" y="44"/>
                </a:moveTo>
                <a:lnTo>
                  <a:pt x="13442" y="13519"/>
                </a:lnTo>
              </a:path>
              <a:path w="13970" h="13970">
                <a:moveTo>
                  <a:pt x="13442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2" name="object 1482"/>
          <p:cNvSpPr/>
          <p:nvPr/>
        </p:nvSpPr>
        <p:spPr>
          <a:xfrm>
            <a:off x="5438628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69" y="0"/>
                </a:moveTo>
                <a:lnTo>
                  <a:pt x="13512" y="44"/>
                </a:lnTo>
              </a:path>
              <a:path w="13970" h="13970">
                <a:moveTo>
                  <a:pt x="13512" y="44"/>
                </a:moveTo>
                <a:lnTo>
                  <a:pt x="13442" y="13519"/>
                </a:lnTo>
              </a:path>
              <a:path w="13970" h="13970">
                <a:moveTo>
                  <a:pt x="13442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5226970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9" y="0"/>
                </a:moveTo>
                <a:lnTo>
                  <a:pt x="13493" y="44"/>
                </a:lnTo>
              </a:path>
              <a:path w="13970" h="13970">
                <a:moveTo>
                  <a:pt x="13493" y="44"/>
                </a:moveTo>
                <a:lnTo>
                  <a:pt x="13417" y="13519"/>
                </a:lnTo>
              </a:path>
              <a:path w="13970" h="13970">
                <a:moveTo>
                  <a:pt x="13417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5015287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44"/>
                </a:lnTo>
              </a:path>
              <a:path w="13970" h="13970">
                <a:moveTo>
                  <a:pt x="13493" y="44"/>
                </a:moveTo>
                <a:lnTo>
                  <a:pt x="13417" y="13519"/>
                </a:lnTo>
              </a:path>
              <a:path w="13970" h="13970">
                <a:moveTo>
                  <a:pt x="13417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5" name="object 1485"/>
          <p:cNvSpPr/>
          <p:nvPr/>
        </p:nvSpPr>
        <p:spPr>
          <a:xfrm>
            <a:off x="4803603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44"/>
                </a:lnTo>
              </a:path>
              <a:path w="13970" h="13970">
                <a:moveTo>
                  <a:pt x="13493" y="44"/>
                </a:moveTo>
                <a:lnTo>
                  <a:pt x="13417" y="13519"/>
                </a:lnTo>
              </a:path>
              <a:path w="13970" h="13970">
                <a:moveTo>
                  <a:pt x="13417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6" name="object 1486"/>
          <p:cNvSpPr/>
          <p:nvPr/>
        </p:nvSpPr>
        <p:spPr>
          <a:xfrm>
            <a:off x="4591920" y="50781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68" y="44"/>
                </a:lnTo>
              </a:path>
              <a:path w="13970" h="13970">
                <a:moveTo>
                  <a:pt x="13468" y="44"/>
                </a:moveTo>
                <a:lnTo>
                  <a:pt x="13417" y="13519"/>
                </a:lnTo>
              </a:path>
              <a:path w="13970" h="13970">
                <a:moveTo>
                  <a:pt x="13417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7" name="object 1487"/>
          <p:cNvSpPr/>
          <p:nvPr/>
        </p:nvSpPr>
        <p:spPr>
          <a:xfrm>
            <a:off x="4380261" y="5078203"/>
            <a:ext cx="1706880" cy="80645"/>
          </a:xfrm>
          <a:custGeom>
            <a:avLst/>
            <a:gdLst/>
            <a:ahLst/>
            <a:cxnLst/>
            <a:rect l="l" t="t" r="r" b="b"/>
            <a:pathLst>
              <a:path w="1706879" h="80645">
                <a:moveTo>
                  <a:pt x="1693487" y="6699"/>
                </a:moveTo>
                <a:lnTo>
                  <a:pt x="1495221" y="6724"/>
                </a:lnTo>
              </a:path>
              <a:path w="1706879" h="80645">
                <a:moveTo>
                  <a:pt x="1481804" y="6699"/>
                </a:moveTo>
                <a:lnTo>
                  <a:pt x="1283563" y="6724"/>
                </a:lnTo>
              </a:path>
              <a:path w="1706879" h="80645">
                <a:moveTo>
                  <a:pt x="1270120" y="6699"/>
                </a:moveTo>
                <a:lnTo>
                  <a:pt x="1071880" y="6724"/>
                </a:lnTo>
              </a:path>
              <a:path w="1706879" h="80645">
                <a:moveTo>
                  <a:pt x="1058437" y="6699"/>
                </a:moveTo>
                <a:lnTo>
                  <a:pt x="860202" y="6724"/>
                </a:lnTo>
              </a:path>
              <a:path w="1706879" h="80645">
                <a:moveTo>
                  <a:pt x="846728" y="6699"/>
                </a:moveTo>
                <a:lnTo>
                  <a:pt x="648519" y="6724"/>
                </a:lnTo>
              </a:path>
              <a:path w="1706879" h="80645">
                <a:moveTo>
                  <a:pt x="635050" y="6699"/>
                </a:moveTo>
                <a:lnTo>
                  <a:pt x="436835" y="6724"/>
                </a:lnTo>
              </a:path>
              <a:path w="1706879" h="80645">
                <a:moveTo>
                  <a:pt x="423367" y="6699"/>
                </a:moveTo>
                <a:lnTo>
                  <a:pt x="225126" y="6724"/>
                </a:lnTo>
              </a:path>
              <a:path w="1706879" h="80645">
                <a:moveTo>
                  <a:pt x="211683" y="6699"/>
                </a:moveTo>
                <a:lnTo>
                  <a:pt x="13442" y="6724"/>
                </a:lnTo>
              </a:path>
              <a:path w="1706879" h="80645">
                <a:moveTo>
                  <a:pt x="13442" y="0"/>
                </a:moveTo>
                <a:lnTo>
                  <a:pt x="1693411" y="0"/>
                </a:lnTo>
              </a:path>
              <a:path w="1706879" h="80645">
                <a:moveTo>
                  <a:pt x="0" y="47059"/>
                </a:moveTo>
                <a:lnTo>
                  <a:pt x="1706880" y="47059"/>
                </a:lnTo>
              </a:path>
              <a:path w="1706879" h="80645">
                <a:moveTo>
                  <a:pt x="0" y="80644"/>
                </a:moveTo>
                <a:lnTo>
                  <a:pt x="1706880" y="806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6073673" y="60189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50"/>
                </a:lnTo>
              </a:path>
              <a:path w="13970" h="13970">
                <a:moveTo>
                  <a:pt x="13493" y="50"/>
                </a:moveTo>
                <a:lnTo>
                  <a:pt x="13423" y="13519"/>
                </a:lnTo>
              </a:path>
              <a:path w="13970" h="13970">
                <a:moveTo>
                  <a:pt x="13423" y="13519"/>
                </a:moveTo>
                <a:lnTo>
                  <a:pt x="0" y="13519"/>
                </a:lnTo>
              </a:path>
              <a:path w="13970" h="13970">
                <a:moveTo>
                  <a:pt x="0" y="13519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6073673" y="578377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23" y="13493"/>
                </a:lnTo>
              </a:path>
              <a:path w="13970" h="13970">
                <a:moveTo>
                  <a:pt x="13423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0" name="object 1490"/>
          <p:cNvSpPr/>
          <p:nvPr/>
        </p:nvSpPr>
        <p:spPr>
          <a:xfrm>
            <a:off x="6073647" y="554855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76"/>
                </a:lnTo>
              </a:path>
              <a:path w="13970" h="13970">
                <a:moveTo>
                  <a:pt x="13493" y="76"/>
                </a:moveTo>
                <a:lnTo>
                  <a:pt x="13449" y="13493"/>
                </a:lnTo>
              </a:path>
              <a:path w="13970" h="13970">
                <a:moveTo>
                  <a:pt x="13449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6073647" y="531335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69"/>
                </a:lnTo>
              </a:path>
              <a:path w="13970" h="13970">
                <a:moveTo>
                  <a:pt x="13493" y="69"/>
                </a:moveTo>
                <a:lnTo>
                  <a:pt x="13423" y="13493"/>
                </a:lnTo>
              </a:path>
              <a:path w="13970" h="13970">
                <a:moveTo>
                  <a:pt x="13423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6080125" y="5091677"/>
            <a:ext cx="635" cy="1162685"/>
          </a:xfrm>
          <a:custGeom>
            <a:avLst/>
            <a:gdLst/>
            <a:ahLst/>
            <a:cxnLst/>
            <a:rect l="l" t="t" r="r" b="b"/>
            <a:pathLst>
              <a:path w="635" h="1162685">
                <a:moveTo>
                  <a:pt x="0" y="1162494"/>
                </a:moveTo>
                <a:lnTo>
                  <a:pt x="273" y="940790"/>
                </a:lnTo>
              </a:path>
              <a:path w="635" h="1162685">
                <a:moveTo>
                  <a:pt x="76" y="927322"/>
                </a:moveTo>
                <a:lnTo>
                  <a:pt x="323" y="705592"/>
                </a:lnTo>
              </a:path>
              <a:path w="635" h="1162685">
                <a:moveTo>
                  <a:pt x="101" y="692124"/>
                </a:moveTo>
                <a:lnTo>
                  <a:pt x="400" y="470395"/>
                </a:lnTo>
              </a:path>
              <a:path w="635" h="1162685">
                <a:moveTo>
                  <a:pt x="171" y="456952"/>
                </a:moveTo>
                <a:lnTo>
                  <a:pt x="419" y="235223"/>
                </a:lnTo>
              </a:path>
              <a:path w="635" h="1162685">
                <a:moveTo>
                  <a:pt x="222" y="221748"/>
                </a:moveTo>
                <a:lnTo>
                  <a:pt x="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3" name="object 1493"/>
          <p:cNvSpPr/>
          <p:nvPr/>
        </p:nvSpPr>
        <p:spPr>
          <a:xfrm>
            <a:off x="4380210" y="601900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50" y="0"/>
                </a:moveTo>
                <a:lnTo>
                  <a:pt x="13493" y="69"/>
                </a:lnTo>
              </a:path>
              <a:path w="13970" h="13970">
                <a:moveTo>
                  <a:pt x="13493" y="69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4" name="object 1494"/>
          <p:cNvSpPr/>
          <p:nvPr/>
        </p:nvSpPr>
        <p:spPr>
          <a:xfrm>
            <a:off x="4380210" y="578380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25" y="0"/>
                </a:moveTo>
                <a:lnTo>
                  <a:pt x="13493" y="69"/>
                </a:lnTo>
              </a:path>
              <a:path w="13970" h="13970">
                <a:moveTo>
                  <a:pt x="13493" y="69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5" name="object 1495"/>
          <p:cNvSpPr/>
          <p:nvPr/>
        </p:nvSpPr>
        <p:spPr>
          <a:xfrm>
            <a:off x="4380160" y="554863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19"/>
                </a:lnTo>
              </a:path>
              <a:path w="13970" h="13970">
                <a:moveTo>
                  <a:pt x="13493" y="19"/>
                </a:moveTo>
                <a:lnTo>
                  <a:pt x="13468" y="13493"/>
                </a:lnTo>
              </a:path>
              <a:path w="13970" h="13970">
                <a:moveTo>
                  <a:pt x="13468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4380160" y="531342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76" y="0"/>
                </a:moveTo>
                <a:lnTo>
                  <a:pt x="13493" y="25"/>
                </a:lnTo>
              </a:path>
              <a:path w="13970" h="13970">
                <a:moveTo>
                  <a:pt x="13493" y="25"/>
                </a:moveTo>
                <a:lnTo>
                  <a:pt x="13417" y="13493"/>
                </a:lnTo>
              </a:path>
              <a:path w="13970" h="13970">
                <a:moveTo>
                  <a:pt x="13417" y="13493"/>
                </a:moveTo>
                <a:lnTo>
                  <a:pt x="0" y="13493"/>
                </a:lnTo>
              </a:path>
              <a:path w="13970" h="13970">
                <a:moveTo>
                  <a:pt x="0" y="13493"/>
                </a:moveTo>
                <a:lnTo>
                  <a:pt x="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4386637" y="5091747"/>
            <a:ext cx="635" cy="1162685"/>
          </a:xfrm>
          <a:custGeom>
            <a:avLst/>
            <a:gdLst/>
            <a:ahLst/>
            <a:cxnLst/>
            <a:rect l="l" t="t" r="r" b="b"/>
            <a:pathLst>
              <a:path w="635" h="1162685">
                <a:moveTo>
                  <a:pt x="0" y="1162475"/>
                </a:moveTo>
                <a:lnTo>
                  <a:pt x="292" y="940746"/>
                </a:lnTo>
              </a:path>
              <a:path w="635" h="1162685">
                <a:moveTo>
                  <a:pt x="69" y="927277"/>
                </a:moveTo>
                <a:lnTo>
                  <a:pt x="317" y="705548"/>
                </a:lnTo>
              </a:path>
              <a:path w="635" h="1162685">
                <a:moveTo>
                  <a:pt x="120" y="692099"/>
                </a:moveTo>
                <a:lnTo>
                  <a:pt x="393" y="470376"/>
                </a:lnTo>
              </a:path>
              <a:path w="635" h="1162685">
                <a:moveTo>
                  <a:pt x="196" y="456901"/>
                </a:moveTo>
                <a:lnTo>
                  <a:pt x="444" y="235172"/>
                </a:lnTo>
              </a:path>
              <a:path w="635" h="1162685">
                <a:moveTo>
                  <a:pt x="222" y="221703"/>
                </a:moveTo>
                <a:lnTo>
                  <a:pt x="5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8" name="object 1498"/>
          <p:cNvSpPr/>
          <p:nvPr/>
        </p:nvSpPr>
        <p:spPr>
          <a:xfrm>
            <a:off x="6019927" y="5162988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67214" y="67094"/>
                </a:moveTo>
                <a:lnTo>
                  <a:pt x="0" y="67170"/>
                </a:lnTo>
              </a:path>
              <a:path w="67310" h="67310">
                <a:moveTo>
                  <a:pt x="0" y="67170"/>
                </a:moveTo>
                <a:lnTo>
                  <a:pt x="5105" y="41471"/>
                </a:lnTo>
              </a:path>
              <a:path w="67310" h="67310">
                <a:moveTo>
                  <a:pt x="5105" y="41471"/>
                </a:moveTo>
                <a:lnTo>
                  <a:pt x="19691" y="19646"/>
                </a:lnTo>
              </a:path>
              <a:path w="67310" h="67310">
                <a:moveTo>
                  <a:pt x="19691" y="19646"/>
                </a:moveTo>
                <a:lnTo>
                  <a:pt x="41471" y="5111"/>
                </a:lnTo>
              </a:path>
              <a:path w="67310" h="67310">
                <a:moveTo>
                  <a:pt x="41471" y="5111"/>
                </a:moveTo>
                <a:lnTo>
                  <a:pt x="672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99" name="object 1499"/>
          <p:cNvSpPr/>
          <p:nvPr/>
        </p:nvSpPr>
        <p:spPr>
          <a:xfrm>
            <a:off x="4457674" y="6193523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0" y="67221"/>
                </a:moveTo>
                <a:lnTo>
                  <a:pt x="0" y="0"/>
                </a:lnTo>
              </a:path>
              <a:path w="67310" h="67310">
                <a:moveTo>
                  <a:pt x="0" y="0"/>
                </a:moveTo>
                <a:lnTo>
                  <a:pt x="25749" y="5137"/>
                </a:lnTo>
              </a:path>
              <a:path w="67310" h="67310">
                <a:moveTo>
                  <a:pt x="25749" y="5137"/>
                </a:moveTo>
                <a:lnTo>
                  <a:pt x="47523" y="19767"/>
                </a:lnTo>
              </a:path>
              <a:path w="67310" h="67310">
                <a:moveTo>
                  <a:pt x="47523" y="19767"/>
                </a:moveTo>
                <a:lnTo>
                  <a:pt x="62064" y="41573"/>
                </a:lnTo>
              </a:path>
              <a:path w="67310" h="67310">
                <a:moveTo>
                  <a:pt x="62064" y="41573"/>
                </a:moveTo>
                <a:lnTo>
                  <a:pt x="67144" y="672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0" name="object 1500"/>
          <p:cNvSpPr/>
          <p:nvPr/>
        </p:nvSpPr>
        <p:spPr>
          <a:xfrm>
            <a:off x="4524819" y="6193694"/>
            <a:ext cx="67310" cy="67310"/>
          </a:xfrm>
          <a:custGeom>
            <a:avLst/>
            <a:gdLst/>
            <a:ahLst/>
            <a:cxnLst/>
            <a:rect l="l" t="t" r="r" b="b"/>
            <a:pathLst>
              <a:path w="67310" h="67310">
                <a:moveTo>
                  <a:pt x="67100" y="67221"/>
                </a:moveTo>
                <a:lnTo>
                  <a:pt x="67271" y="0"/>
                </a:lnTo>
              </a:path>
              <a:path w="67310" h="67310">
                <a:moveTo>
                  <a:pt x="67271" y="0"/>
                </a:moveTo>
                <a:lnTo>
                  <a:pt x="41522" y="5086"/>
                </a:lnTo>
              </a:path>
              <a:path w="67310" h="67310">
                <a:moveTo>
                  <a:pt x="41522" y="5086"/>
                </a:moveTo>
                <a:lnTo>
                  <a:pt x="19723" y="19621"/>
                </a:lnTo>
              </a:path>
              <a:path w="67310" h="67310">
                <a:moveTo>
                  <a:pt x="19723" y="19621"/>
                </a:moveTo>
                <a:lnTo>
                  <a:pt x="5137" y="41401"/>
                </a:lnTo>
              </a:path>
              <a:path w="67310" h="67310">
                <a:moveTo>
                  <a:pt x="5137" y="41401"/>
                </a:moveTo>
                <a:lnTo>
                  <a:pt x="0" y="671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1" name="object 1501"/>
          <p:cNvSpPr/>
          <p:nvPr/>
        </p:nvSpPr>
        <p:spPr>
          <a:xfrm>
            <a:off x="4492377" y="6274263"/>
            <a:ext cx="65405" cy="59690"/>
          </a:xfrm>
          <a:custGeom>
            <a:avLst/>
            <a:gdLst/>
            <a:ahLst/>
            <a:cxnLst/>
            <a:rect l="l" t="t" r="r" b="b"/>
            <a:pathLst>
              <a:path w="65404" h="59689">
                <a:moveTo>
                  <a:pt x="0" y="59556"/>
                </a:moveTo>
                <a:lnTo>
                  <a:pt x="65411" y="59156"/>
                </a:lnTo>
              </a:path>
              <a:path w="65404" h="59689">
                <a:moveTo>
                  <a:pt x="65411" y="59156"/>
                </a:moveTo>
                <a:lnTo>
                  <a:pt x="32442" y="0"/>
                </a:lnTo>
              </a:path>
              <a:path w="65404" h="59689">
                <a:moveTo>
                  <a:pt x="32442" y="0"/>
                </a:moveTo>
                <a:lnTo>
                  <a:pt x="0" y="595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2" name="object 1502"/>
          <p:cNvSpPr/>
          <p:nvPr/>
        </p:nvSpPr>
        <p:spPr>
          <a:xfrm>
            <a:off x="6095752" y="5164747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59385" y="0"/>
                </a:moveTo>
                <a:lnTo>
                  <a:pt x="59334" y="65436"/>
                </a:lnTo>
              </a:path>
              <a:path w="59689" h="66039">
                <a:moveTo>
                  <a:pt x="59334" y="65436"/>
                </a:moveTo>
                <a:lnTo>
                  <a:pt x="0" y="32721"/>
                </a:lnTo>
              </a:path>
              <a:path w="59689" h="66039">
                <a:moveTo>
                  <a:pt x="0" y="32721"/>
                </a:moveTo>
                <a:lnTo>
                  <a:pt x="593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3" name="object 1503"/>
          <p:cNvSpPr/>
          <p:nvPr/>
        </p:nvSpPr>
        <p:spPr>
          <a:xfrm>
            <a:off x="7236206" y="3304159"/>
            <a:ext cx="106045" cy="178435"/>
          </a:xfrm>
          <a:custGeom>
            <a:avLst/>
            <a:gdLst/>
            <a:ahLst/>
            <a:cxnLst/>
            <a:rect l="l" t="t" r="r" b="b"/>
            <a:pathLst>
              <a:path w="106045" h="178435">
                <a:moveTo>
                  <a:pt x="0" y="0"/>
                </a:moveTo>
                <a:lnTo>
                  <a:pt x="105854" y="0"/>
                </a:lnTo>
              </a:path>
              <a:path w="106045" h="178435">
                <a:moveTo>
                  <a:pt x="105854" y="0"/>
                </a:moveTo>
                <a:lnTo>
                  <a:pt x="105854" y="26860"/>
                </a:lnTo>
              </a:path>
              <a:path w="106045" h="178435">
                <a:moveTo>
                  <a:pt x="105854" y="26860"/>
                </a:moveTo>
                <a:lnTo>
                  <a:pt x="0" y="26860"/>
                </a:lnTo>
              </a:path>
              <a:path w="106045" h="178435">
                <a:moveTo>
                  <a:pt x="0" y="26860"/>
                </a:moveTo>
                <a:lnTo>
                  <a:pt x="0" y="0"/>
                </a:lnTo>
              </a:path>
              <a:path w="106045" h="178435">
                <a:moveTo>
                  <a:pt x="0" y="40322"/>
                </a:moveTo>
                <a:lnTo>
                  <a:pt x="105854" y="40322"/>
                </a:lnTo>
              </a:path>
              <a:path w="106045" h="178435">
                <a:moveTo>
                  <a:pt x="105854" y="40322"/>
                </a:moveTo>
                <a:lnTo>
                  <a:pt x="105854" y="67183"/>
                </a:lnTo>
              </a:path>
              <a:path w="106045" h="178435">
                <a:moveTo>
                  <a:pt x="105854" y="67183"/>
                </a:moveTo>
                <a:lnTo>
                  <a:pt x="0" y="67183"/>
                </a:lnTo>
              </a:path>
              <a:path w="106045" h="178435">
                <a:moveTo>
                  <a:pt x="0" y="67183"/>
                </a:moveTo>
                <a:lnTo>
                  <a:pt x="0" y="40322"/>
                </a:lnTo>
              </a:path>
              <a:path w="106045" h="178435">
                <a:moveTo>
                  <a:pt x="0" y="80645"/>
                </a:moveTo>
                <a:lnTo>
                  <a:pt x="105854" y="80645"/>
                </a:lnTo>
              </a:path>
              <a:path w="106045" h="178435">
                <a:moveTo>
                  <a:pt x="105854" y="80645"/>
                </a:moveTo>
                <a:lnTo>
                  <a:pt x="105854" y="107505"/>
                </a:lnTo>
              </a:path>
              <a:path w="106045" h="178435">
                <a:moveTo>
                  <a:pt x="105854" y="107505"/>
                </a:moveTo>
                <a:lnTo>
                  <a:pt x="0" y="107505"/>
                </a:lnTo>
              </a:path>
              <a:path w="106045" h="178435">
                <a:moveTo>
                  <a:pt x="0" y="107505"/>
                </a:moveTo>
                <a:lnTo>
                  <a:pt x="0" y="80645"/>
                </a:lnTo>
              </a:path>
              <a:path w="106045" h="178435">
                <a:moveTo>
                  <a:pt x="0" y="120967"/>
                </a:moveTo>
                <a:lnTo>
                  <a:pt x="105854" y="120967"/>
                </a:lnTo>
              </a:path>
              <a:path w="106045" h="178435">
                <a:moveTo>
                  <a:pt x="105854" y="120967"/>
                </a:moveTo>
                <a:lnTo>
                  <a:pt x="105854" y="147827"/>
                </a:lnTo>
              </a:path>
              <a:path w="106045" h="178435">
                <a:moveTo>
                  <a:pt x="105854" y="147827"/>
                </a:moveTo>
                <a:lnTo>
                  <a:pt x="0" y="147827"/>
                </a:lnTo>
              </a:path>
              <a:path w="106045" h="178435">
                <a:moveTo>
                  <a:pt x="0" y="147827"/>
                </a:moveTo>
                <a:lnTo>
                  <a:pt x="0" y="120967"/>
                </a:lnTo>
              </a:path>
              <a:path w="106045" h="178435">
                <a:moveTo>
                  <a:pt x="0" y="178053"/>
                </a:moveTo>
                <a:lnTo>
                  <a:pt x="0" y="161290"/>
                </a:lnTo>
              </a:path>
              <a:path w="106045" h="178435">
                <a:moveTo>
                  <a:pt x="0" y="161290"/>
                </a:moveTo>
                <a:lnTo>
                  <a:pt x="105854" y="161290"/>
                </a:lnTo>
              </a:path>
              <a:path w="106045" h="178435">
                <a:moveTo>
                  <a:pt x="105854" y="161290"/>
                </a:moveTo>
                <a:lnTo>
                  <a:pt x="105854" y="1780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4" name="object 1504"/>
          <p:cNvSpPr/>
          <p:nvPr/>
        </p:nvSpPr>
        <p:spPr>
          <a:xfrm>
            <a:off x="4070299" y="5614460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89" h="66039">
                <a:moveTo>
                  <a:pt x="0" y="0"/>
                </a:moveTo>
                <a:lnTo>
                  <a:pt x="59455" y="32689"/>
                </a:lnTo>
              </a:path>
              <a:path w="59689" h="66039">
                <a:moveTo>
                  <a:pt x="59455" y="32689"/>
                </a:moveTo>
                <a:lnTo>
                  <a:pt x="76" y="65481"/>
                </a:lnTo>
              </a:path>
              <a:path w="59689" h="66039">
                <a:moveTo>
                  <a:pt x="76" y="654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1169390" y="5985014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59435" y="0"/>
                </a:moveTo>
                <a:lnTo>
                  <a:pt x="0" y="32696"/>
                </a:lnTo>
              </a:path>
              <a:path w="59690" h="66039">
                <a:moveTo>
                  <a:pt x="0" y="32696"/>
                </a:moveTo>
                <a:lnTo>
                  <a:pt x="59359" y="65487"/>
                </a:lnTo>
              </a:path>
              <a:path w="59690" h="66039">
                <a:moveTo>
                  <a:pt x="59359" y="65487"/>
                </a:moveTo>
                <a:lnTo>
                  <a:pt x="594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4144765" y="5690413"/>
            <a:ext cx="84455" cy="635"/>
          </a:xfrm>
          <a:custGeom>
            <a:avLst/>
            <a:gdLst/>
            <a:ahLst/>
            <a:cxnLst/>
            <a:rect l="l" t="t" r="r" b="b"/>
            <a:pathLst>
              <a:path w="84454" h="635">
                <a:moveTo>
                  <a:pt x="0" y="393"/>
                </a:moveTo>
                <a:lnTo>
                  <a:pt x="83985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7" name="object 1507"/>
          <p:cNvSpPr/>
          <p:nvPr/>
        </p:nvSpPr>
        <p:spPr>
          <a:xfrm>
            <a:off x="7236206" y="3482213"/>
            <a:ext cx="106045" cy="10160"/>
          </a:xfrm>
          <a:custGeom>
            <a:avLst/>
            <a:gdLst/>
            <a:ahLst/>
            <a:cxnLst/>
            <a:rect l="l" t="t" r="r" b="b"/>
            <a:pathLst>
              <a:path w="106045" h="10160">
                <a:moveTo>
                  <a:pt x="105854" y="0"/>
                </a:moveTo>
                <a:lnTo>
                  <a:pt x="105854" y="10096"/>
                </a:lnTo>
              </a:path>
              <a:path w="106045" h="10160">
                <a:moveTo>
                  <a:pt x="105854" y="10096"/>
                </a:moveTo>
                <a:lnTo>
                  <a:pt x="87375" y="10096"/>
                </a:lnTo>
              </a:path>
              <a:path w="106045" h="10160">
                <a:moveTo>
                  <a:pt x="75628" y="10096"/>
                </a:moveTo>
                <a:lnTo>
                  <a:pt x="58864" y="10096"/>
                </a:lnTo>
              </a:path>
              <a:path w="106045" h="10160">
                <a:moveTo>
                  <a:pt x="47053" y="10096"/>
                </a:moveTo>
                <a:lnTo>
                  <a:pt x="30225" y="10096"/>
                </a:lnTo>
              </a:path>
              <a:path w="106045" h="10160">
                <a:moveTo>
                  <a:pt x="18542" y="10096"/>
                </a:moveTo>
                <a:lnTo>
                  <a:pt x="0" y="10096"/>
                </a:lnTo>
              </a:path>
              <a:path w="106045" h="10160">
                <a:moveTo>
                  <a:pt x="0" y="100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8" name="object 1508"/>
          <p:cNvSpPr/>
          <p:nvPr/>
        </p:nvSpPr>
        <p:spPr>
          <a:xfrm>
            <a:off x="8017382" y="3357943"/>
            <a:ext cx="106045" cy="134620"/>
          </a:xfrm>
          <a:custGeom>
            <a:avLst/>
            <a:gdLst/>
            <a:ahLst/>
            <a:cxnLst/>
            <a:rect l="l" t="t" r="r" b="b"/>
            <a:pathLst>
              <a:path w="106045" h="134620">
                <a:moveTo>
                  <a:pt x="0" y="0"/>
                </a:moveTo>
                <a:lnTo>
                  <a:pt x="105854" y="0"/>
                </a:lnTo>
              </a:path>
              <a:path w="106045" h="134620">
                <a:moveTo>
                  <a:pt x="105854" y="0"/>
                </a:moveTo>
                <a:lnTo>
                  <a:pt x="105854" y="13398"/>
                </a:lnTo>
              </a:path>
              <a:path w="106045" h="134620">
                <a:moveTo>
                  <a:pt x="105854" y="13398"/>
                </a:moveTo>
                <a:lnTo>
                  <a:pt x="0" y="13398"/>
                </a:lnTo>
              </a:path>
              <a:path w="106045" h="134620">
                <a:moveTo>
                  <a:pt x="0" y="13398"/>
                </a:moveTo>
                <a:lnTo>
                  <a:pt x="0" y="0"/>
                </a:lnTo>
              </a:path>
              <a:path w="106045" h="134620">
                <a:moveTo>
                  <a:pt x="0" y="26860"/>
                </a:moveTo>
                <a:lnTo>
                  <a:pt x="105854" y="26860"/>
                </a:lnTo>
              </a:path>
              <a:path w="106045" h="134620">
                <a:moveTo>
                  <a:pt x="105854" y="26860"/>
                </a:moveTo>
                <a:lnTo>
                  <a:pt x="105854" y="53721"/>
                </a:lnTo>
              </a:path>
              <a:path w="106045" h="134620">
                <a:moveTo>
                  <a:pt x="105854" y="53721"/>
                </a:moveTo>
                <a:lnTo>
                  <a:pt x="0" y="53721"/>
                </a:lnTo>
              </a:path>
              <a:path w="106045" h="134620">
                <a:moveTo>
                  <a:pt x="0" y="53721"/>
                </a:moveTo>
                <a:lnTo>
                  <a:pt x="0" y="26860"/>
                </a:lnTo>
              </a:path>
              <a:path w="106045" h="134620">
                <a:moveTo>
                  <a:pt x="0" y="67182"/>
                </a:moveTo>
                <a:lnTo>
                  <a:pt x="105854" y="67182"/>
                </a:lnTo>
              </a:path>
              <a:path w="106045" h="134620">
                <a:moveTo>
                  <a:pt x="105854" y="67182"/>
                </a:moveTo>
                <a:lnTo>
                  <a:pt x="105854" y="94043"/>
                </a:lnTo>
              </a:path>
              <a:path w="106045" h="134620">
                <a:moveTo>
                  <a:pt x="105854" y="94043"/>
                </a:moveTo>
                <a:lnTo>
                  <a:pt x="0" y="94043"/>
                </a:lnTo>
              </a:path>
              <a:path w="106045" h="134620">
                <a:moveTo>
                  <a:pt x="0" y="94043"/>
                </a:moveTo>
                <a:lnTo>
                  <a:pt x="0" y="67182"/>
                </a:lnTo>
              </a:path>
              <a:path w="106045" h="134620">
                <a:moveTo>
                  <a:pt x="0" y="124269"/>
                </a:moveTo>
                <a:lnTo>
                  <a:pt x="0" y="107505"/>
                </a:lnTo>
              </a:path>
              <a:path w="106045" h="134620">
                <a:moveTo>
                  <a:pt x="0" y="107505"/>
                </a:moveTo>
                <a:lnTo>
                  <a:pt x="105854" y="107505"/>
                </a:lnTo>
              </a:path>
              <a:path w="106045" h="134620">
                <a:moveTo>
                  <a:pt x="105854" y="107505"/>
                </a:moveTo>
                <a:lnTo>
                  <a:pt x="105854" y="124269"/>
                </a:lnTo>
              </a:path>
              <a:path w="106045" h="134620">
                <a:moveTo>
                  <a:pt x="105854" y="124269"/>
                </a:moveTo>
                <a:lnTo>
                  <a:pt x="105854" y="134366"/>
                </a:lnTo>
              </a:path>
              <a:path w="106045" h="134620">
                <a:moveTo>
                  <a:pt x="105854" y="134366"/>
                </a:moveTo>
                <a:lnTo>
                  <a:pt x="87375" y="134366"/>
                </a:lnTo>
              </a:path>
              <a:path w="106045" h="134620">
                <a:moveTo>
                  <a:pt x="75628" y="134366"/>
                </a:moveTo>
                <a:lnTo>
                  <a:pt x="58800" y="134366"/>
                </a:lnTo>
              </a:path>
              <a:path w="106045" h="134620">
                <a:moveTo>
                  <a:pt x="47053" y="134366"/>
                </a:moveTo>
                <a:lnTo>
                  <a:pt x="30225" y="134366"/>
                </a:lnTo>
              </a:path>
              <a:path w="106045" h="134620">
                <a:moveTo>
                  <a:pt x="18542" y="134366"/>
                </a:moveTo>
                <a:lnTo>
                  <a:pt x="0" y="134366"/>
                </a:lnTo>
              </a:path>
              <a:path w="106045" h="134620">
                <a:moveTo>
                  <a:pt x="0" y="134366"/>
                </a:moveTo>
                <a:lnTo>
                  <a:pt x="0" y="1242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9" name="object 1509"/>
          <p:cNvSpPr/>
          <p:nvPr/>
        </p:nvSpPr>
        <p:spPr>
          <a:xfrm>
            <a:off x="4393704" y="5294750"/>
            <a:ext cx="554990" cy="922019"/>
          </a:xfrm>
          <a:custGeom>
            <a:avLst/>
            <a:gdLst/>
            <a:ahLst/>
            <a:cxnLst/>
            <a:rect l="l" t="t" r="r" b="b"/>
            <a:pathLst>
              <a:path w="554989" h="922020">
                <a:moveTo>
                  <a:pt x="0" y="0"/>
                </a:moveTo>
                <a:lnTo>
                  <a:pt x="93510" y="0"/>
                </a:lnTo>
              </a:path>
              <a:path w="554989" h="922020">
                <a:moveTo>
                  <a:pt x="93510" y="0"/>
                </a:moveTo>
                <a:lnTo>
                  <a:pt x="165620" y="5657"/>
                </a:lnTo>
              </a:path>
              <a:path w="554989" h="922020">
                <a:moveTo>
                  <a:pt x="165620" y="5657"/>
                </a:moveTo>
                <a:lnTo>
                  <a:pt x="235965" y="22498"/>
                </a:lnTo>
              </a:path>
              <a:path w="554989" h="922020">
                <a:moveTo>
                  <a:pt x="235965" y="22498"/>
                </a:moveTo>
                <a:lnTo>
                  <a:pt x="302787" y="50133"/>
                </a:lnTo>
              </a:path>
              <a:path w="554989" h="922020">
                <a:moveTo>
                  <a:pt x="302787" y="50133"/>
                </a:moveTo>
                <a:lnTo>
                  <a:pt x="364502" y="87934"/>
                </a:lnTo>
              </a:path>
              <a:path w="554989" h="922020">
                <a:moveTo>
                  <a:pt x="364502" y="87934"/>
                </a:moveTo>
                <a:lnTo>
                  <a:pt x="419493" y="134886"/>
                </a:lnTo>
              </a:path>
              <a:path w="554989" h="922020">
                <a:moveTo>
                  <a:pt x="419493" y="134886"/>
                </a:moveTo>
                <a:lnTo>
                  <a:pt x="466477" y="189903"/>
                </a:lnTo>
              </a:path>
              <a:path w="554989" h="922020">
                <a:moveTo>
                  <a:pt x="466477" y="189903"/>
                </a:moveTo>
                <a:lnTo>
                  <a:pt x="504329" y="251567"/>
                </a:lnTo>
              </a:path>
              <a:path w="554989" h="922020">
                <a:moveTo>
                  <a:pt x="504329" y="251567"/>
                </a:moveTo>
                <a:lnTo>
                  <a:pt x="532009" y="318369"/>
                </a:lnTo>
              </a:path>
              <a:path w="554989" h="922020">
                <a:moveTo>
                  <a:pt x="532009" y="318369"/>
                </a:moveTo>
                <a:lnTo>
                  <a:pt x="548874" y="388715"/>
                </a:lnTo>
              </a:path>
              <a:path w="554989" h="922020">
                <a:moveTo>
                  <a:pt x="548874" y="388715"/>
                </a:moveTo>
                <a:lnTo>
                  <a:pt x="554583" y="460819"/>
                </a:lnTo>
              </a:path>
              <a:path w="554989" h="922020">
                <a:moveTo>
                  <a:pt x="554583" y="460819"/>
                </a:moveTo>
                <a:lnTo>
                  <a:pt x="548874" y="532980"/>
                </a:lnTo>
              </a:path>
              <a:path w="554989" h="922020">
                <a:moveTo>
                  <a:pt x="548874" y="532980"/>
                </a:moveTo>
                <a:lnTo>
                  <a:pt x="532009" y="603275"/>
                </a:lnTo>
              </a:path>
              <a:path w="554989" h="922020">
                <a:moveTo>
                  <a:pt x="532009" y="603275"/>
                </a:moveTo>
                <a:lnTo>
                  <a:pt x="504329" y="670121"/>
                </a:lnTo>
              </a:path>
              <a:path w="554989" h="922020">
                <a:moveTo>
                  <a:pt x="504329" y="670121"/>
                </a:moveTo>
                <a:lnTo>
                  <a:pt x="466528" y="731812"/>
                </a:lnTo>
              </a:path>
              <a:path w="554989" h="922020">
                <a:moveTo>
                  <a:pt x="466528" y="731812"/>
                </a:moveTo>
                <a:lnTo>
                  <a:pt x="419493" y="786777"/>
                </a:lnTo>
              </a:path>
              <a:path w="554989" h="922020">
                <a:moveTo>
                  <a:pt x="419493" y="786777"/>
                </a:moveTo>
                <a:lnTo>
                  <a:pt x="364502" y="833761"/>
                </a:lnTo>
              </a:path>
              <a:path w="554989" h="922020">
                <a:moveTo>
                  <a:pt x="364502" y="833761"/>
                </a:moveTo>
                <a:lnTo>
                  <a:pt x="302812" y="871512"/>
                </a:lnTo>
              </a:path>
              <a:path w="554989" h="922020">
                <a:moveTo>
                  <a:pt x="302812" y="871512"/>
                </a:moveTo>
                <a:lnTo>
                  <a:pt x="235965" y="899198"/>
                </a:lnTo>
              </a:path>
              <a:path w="554989" h="922020">
                <a:moveTo>
                  <a:pt x="235965" y="899198"/>
                </a:moveTo>
                <a:lnTo>
                  <a:pt x="165620" y="916063"/>
                </a:lnTo>
              </a:path>
              <a:path w="554989" h="922020">
                <a:moveTo>
                  <a:pt x="165620" y="916063"/>
                </a:moveTo>
                <a:lnTo>
                  <a:pt x="93510" y="921689"/>
                </a:lnTo>
              </a:path>
              <a:path w="554989" h="922020">
                <a:moveTo>
                  <a:pt x="93510" y="921689"/>
                </a:moveTo>
                <a:lnTo>
                  <a:pt x="0" y="92167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6087141" y="6215773"/>
            <a:ext cx="635" cy="0"/>
          </a:xfrm>
          <a:custGeom>
            <a:avLst/>
            <a:gdLst/>
            <a:ahLst/>
            <a:cxnLst/>
            <a:rect l="l" t="t" r="r" b="b"/>
            <a:pathLst>
              <a:path w="635" h="0">
                <a:moveTo>
                  <a:pt x="0" y="0"/>
                </a:moveTo>
                <a:lnTo>
                  <a:pt x="349" y="0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5518670" y="5294103"/>
            <a:ext cx="555625" cy="922019"/>
          </a:xfrm>
          <a:custGeom>
            <a:avLst/>
            <a:gdLst/>
            <a:ahLst/>
            <a:cxnLst/>
            <a:rect l="l" t="t" r="r" b="b"/>
            <a:pathLst>
              <a:path w="555625" h="922020">
                <a:moveTo>
                  <a:pt x="555002" y="0"/>
                </a:moveTo>
                <a:lnTo>
                  <a:pt x="460648" y="0"/>
                </a:lnTo>
              </a:path>
              <a:path w="555625" h="922020">
                <a:moveTo>
                  <a:pt x="460648" y="0"/>
                </a:moveTo>
                <a:lnTo>
                  <a:pt x="388543" y="5708"/>
                </a:lnTo>
              </a:path>
              <a:path w="555625" h="922020">
                <a:moveTo>
                  <a:pt x="388543" y="5708"/>
                </a:moveTo>
                <a:lnTo>
                  <a:pt x="318242" y="22625"/>
                </a:lnTo>
              </a:path>
              <a:path w="555625" h="922020">
                <a:moveTo>
                  <a:pt x="318242" y="22625"/>
                </a:moveTo>
                <a:lnTo>
                  <a:pt x="251421" y="50355"/>
                </a:lnTo>
              </a:path>
              <a:path w="555625" h="922020">
                <a:moveTo>
                  <a:pt x="251421" y="50355"/>
                </a:moveTo>
                <a:lnTo>
                  <a:pt x="189757" y="88182"/>
                </a:lnTo>
              </a:path>
              <a:path w="555625" h="922020">
                <a:moveTo>
                  <a:pt x="189757" y="88182"/>
                </a:moveTo>
                <a:lnTo>
                  <a:pt x="134791" y="135166"/>
                </a:lnTo>
              </a:path>
              <a:path w="555625" h="922020">
                <a:moveTo>
                  <a:pt x="134791" y="135166"/>
                </a:moveTo>
                <a:lnTo>
                  <a:pt x="87833" y="190207"/>
                </a:lnTo>
              </a:path>
              <a:path w="555625" h="922020">
                <a:moveTo>
                  <a:pt x="87833" y="190207"/>
                </a:moveTo>
                <a:lnTo>
                  <a:pt x="50082" y="251917"/>
                </a:lnTo>
              </a:path>
              <a:path w="555625" h="922020">
                <a:moveTo>
                  <a:pt x="50082" y="251917"/>
                </a:moveTo>
                <a:lnTo>
                  <a:pt x="22447" y="318769"/>
                </a:lnTo>
              </a:path>
              <a:path w="555625" h="922020">
                <a:moveTo>
                  <a:pt x="22447" y="318769"/>
                </a:moveTo>
                <a:lnTo>
                  <a:pt x="5607" y="389115"/>
                </a:lnTo>
              </a:path>
              <a:path w="555625" h="922020">
                <a:moveTo>
                  <a:pt x="5607" y="389115"/>
                </a:moveTo>
                <a:lnTo>
                  <a:pt x="0" y="461270"/>
                </a:lnTo>
              </a:path>
              <a:path w="555625" h="922020">
                <a:moveTo>
                  <a:pt x="0" y="461270"/>
                </a:moveTo>
                <a:lnTo>
                  <a:pt x="5753" y="533380"/>
                </a:lnTo>
              </a:path>
              <a:path w="555625" h="922020">
                <a:moveTo>
                  <a:pt x="5753" y="533380"/>
                </a:moveTo>
                <a:lnTo>
                  <a:pt x="22669" y="603675"/>
                </a:lnTo>
              </a:path>
              <a:path w="555625" h="922020">
                <a:moveTo>
                  <a:pt x="22669" y="603675"/>
                </a:moveTo>
                <a:lnTo>
                  <a:pt x="50425" y="670496"/>
                </a:lnTo>
              </a:path>
              <a:path w="555625" h="922020">
                <a:moveTo>
                  <a:pt x="50425" y="670496"/>
                </a:moveTo>
                <a:lnTo>
                  <a:pt x="88303" y="732135"/>
                </a:lnTo>
              </a:path>
              <a:path w="555625" h="922020">
                <a:moveTo>
                  <a:pt x="88303" y="732135"/>
                </a:moveTo>
                <a:lnTo>
                  <a:pt x="135312" y="787057"/>
                </a:lnTo>
              </a:path>
              <a:path w="555625" h="922020">
                <a:moveTo>
                  <a:pt x="135312" y="787057"/>
                </a:moveTo>
                <a:lnTo>
                  <a:pt x="190398" y="834009"/>
                </a:lnTo>
              </a:path>
              <a:path w="555625" h="922020">
                <a:moveTo>
                  <a:pt x="190398" y="834009"/>
                </a:moveTo>
                <a:lnTo>
                  <a:pt x="252088" y="871740"/>
                </a:lnTo>
              </a:path>
              <a:path w="555625" h="922020">
                <a:moveTo>
                  <a:pt x="252088" y="871740"/>
                </a:moveTo>
                <a:lnTo>
                  <a:pt x="318966" y="899318"/>
                </a:lnTo>
              </a:path>
              <a:path w="555625" h="922020">
                <a:moveTo>
                  <a:pt x="318966" y="899318"/>
                </a:moveTo>
                <a:lnTo>
                  <a:pt x="389337" y="916114"/>
                </a:lnTo>
              </a:path>
              <a:path w="555625" h="922020">
                <a:moveTo>
                  <a:pt x="389337" y="916114"/>
                </a:moveTo>
                <a:lnTo>
                  <a:pt x="461441" y="921696"/>
                </a:lnTo>
              </a:path>
              <a:path w="555625" h="922020">
                <a:moveTo>
                  <a:pt x="461441" y="921696"/>
                </a:moveTo>
                <a:lnTo>
                  <a:pt x="555002" y="921696"/>
                </a:lnTo>
              </a:path>
            </a:pathLst>
          </a:custGeom>
          <a:ln w="3600">
            <a:solidFill>
              <a:srgbClr val="FFFFFF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2" name="object 1512"/>
          <p:cNvSpPr/>
          <p:nvPr/>
        </p:nvSpPr>
        <p:spPr>
          <a:xfrm>
            <a:off x="9836848" y="6166834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5" h="0">
                <a:moveTo>
                  <a:pt x="24695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3" name="object 1513"/>
          <p:cNvSpPr/>
          <p:nvPr/>
        </p:nvSpPr>
        <p:spPr>
          <a:xfrm>
            <a:off x="1183182" y="3082925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171" y="8401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4" name="object 1514"/>
          <p:cNvSpPr/>
          <p:nvPr/>
        </p:nvSpPr>
        <p:spPr>
          <a:xfrm>
            <a:off x="1015180" y="3083306"/>
            <a:ext cx="635" cy="84455"/>
          </a:xfrm>
          <a:custGeom>
            <a:avLst/>
            <a:gdLst/>
            <a:ahLst/>
            <a:cxnLst/>
            <a:rect l="l" t="t" r="r" b="b"/>
            <a:pathLst>
              <a:path w="634" h="84455">
                <a:moveTo>
                  <a:pt x="171" y="83947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5" name="object 1515"/>
          <p:cNvSpPr/>
          <p:nvPr/>
        </p:nvSpPr>
        <p:spPr>
          <a:xfrm>
            <a:off x="9953561" y="6025718"/>
            <a:ext cx="13970" cy="141605"/>
          </a:xfrm>
          <a:custGeom>
            <a:avLst/>
            <a:gdLst/>
            <a:ahLst/>
            <a:cxnLst/>
            <a:rect l="l" t="t" r="r" b="b"/>
            <a:pathLst>
              <a:path w="13970" h="141604">
                <a:moveTo>
                  <a:pt x="6794" y="0"/>
                </a:moveTo>
                <a:lnTo>
                  <a:pt x="6730" y="141116"/>
                </a:lnTo>
              </a:path>
              <a:path w="13970" h="141604">
                <a:moveTo>
                  <a:pt x="6730" y="141116"/>
                </a:moveTo>
                <a:lnTo>
                  <a:pt x="0" y="129508"/>
                </a:lnTo>
              </a:path>
              <a:path w="13970" h="141604">
                <a:moveTo>
                  <a:pt x="6730" y="141116"/>
                </a:moveTo>
                <a:lnTo>
                  <a:pt x="13461" y="1295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6" name="object 1516"/>
          <p:cNvSpPr/>
          <p:nvPr/>
        </p:nvSpPr>
        <p:spPr>
          <a:xfrm>
            <a:off x="8739187" y="5229142"/>
            <a:ext cx="266700" cy="0"/>
          </a:xfrm>
          <a:custGeom>
            <a:avLst/>
            <a:gdLst/>
            <a:ahLst/>
            <a:cxnLst/>
            <a:rect l="l" t="t" r="r" b="b"/>
            <a:pathLst>
              <a:path w="266700" h="0">
                <a:moveTo>
                  <a:pt x="0" y="0"/>
                </a:moveTo>
                <a:lnTo>
                  <a:pt x="3111" y="0"/>
                </a:lnTo>
              </a:path>
              <a:path w="266700" h="0">
                <a:moveTo>
                  <a:pt x="17399" y="0"/>
                </a:moveTo>
                <a:lnTo>
                  <a:pt x="22415" y="0"/>
                </a:lnTo>
              </a:path>
              <a:path w="266700" h="0">
                <a:moveTo>
                  <a:pt x="36702" y="0"/>
                </a:moveTo>
                <a:lnTo>
                  <a:pt x="78676" y="0"/>
                </a:lnTo>
              </a:path>
              <a:path w="266700" h="0">
                <a:moveTo>
                  <a:pt x="92964" y="0"/>
                </a:moveTo>
                <a:lnTo>
                  <a:pt x="98044" y="0"/>
                </a:lnTo>
              </a:path>
              <a:path w="266700" h="0">
                <a:moveTo>
                  <a:pt x="112268" y="0"/>
                </a:moveTo>
                <a:lnTo>
                  <a:pt x="154304" y="0"/>
                </a:lnTo>
              </a:path>
              <a:path w="266700" h="0">
                <a:moveTo>
                  <a:pt x="168592" y="0"/>
                </a:moveTo>
                <a:lnTo>
                  <a:pt x="173608" y="0"/>
                </a:lnTo>
              </a:path>
              <a:path w="266700" h="0">
                <a:moveTo>
                  <a:pt x="187896" y="0"/>
                </a:moveTo>
                <a:lnTo>
                  <a:pt x="229933" y="0"/>
                </a:lnTo>
              </a:path>
              <a:path w="266700" h="0">
                <a:moveTo>
                  <a:pt x="244221" y="0"/>
                </a:moveTo>
                <a:lnTo>
                  <a:pt x="249237" y="0"/>
                </a:lnTo>
              </a:path>
              <a:path w="266700" h="0">
                <a:moveTo>
                  <a:pt x="263525" y="0"/>
                </a:moveTo>
                <a:lnTo>
                  <a:pt x="2666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7" name="object 1517"/>
          <p:cNvSpPr/>
          <p:nvPr/>
        </p:nvSpPr>
        <p:spPr>
          <a:xfrm>
            <a:off x="8651176" y="5296363"/>
            <a:ext cx="442595" cy="0"/>
          </a:xfrm>
          <a:custGeom>
            <a:avLst/>
            <a:gdLst/>
            <a:ahLst/>
            <a:cxnLst/>
            <a:rect l="l" t="t" r="r" b="b"/>
            <a:pathLst>
              <a:path w="442595" h="0">
                <a:moveTo>
                  <a:pt x="0" y="0"/>
                </a:moveTo>
                <a:lnTo>
                  <a:pt x="15493" y="0"/>
                </a:lnTo>
              </a:path>
              <a:path w="442595" h="0">
                <a:moveTo>
                  <a:pt x="29781" y="0"/>
                </a:moveTo>
                <a:lnTo>
                  <a:pt x="34861" y="0"/>
                </a:lnTo>
              </a:path>
              <a:path w="442595" h="0">
                <a:moveTo>
                  <a:pt x="49085" y="0"/>
                </a:moveTo>
                <a:lnTo>
                  <a:pt x="91122" y="0"/>
                </a:lnTo>
              </a:path>
              <a:path w="442595" h="0">
                <a:moveTo>
                  <a:pt x="105409" y="0"/>
                </a:moveTo>
                <a:lnTo>
                  <a:pt x="110426" y="0"/>
                </a:lnTo>
              </a:path>
              <a:path w="442595" h="0">
                <a:moveTo>
                  <a:pt x="124713" y="0"/>
                </a:moveTo>
                <a:lnTo>
                  <a:pt x="166687" y="0"/>
                </a:lnTo>
              </a:path>
              <a:path w="442595" h="0">
                <a:moveTo>
                  <a:pt x="180975" y="0"/>
                </a:moveTo>
                <a:lnTo>
                  <a:pt x="186054" y="0"/>
                </a:lnTo>
              </a:path>
              <a:path w="442595" h="0">
                <a:moveTo>
                  <a:pt x="200278" y="0"/>
                </a:moveTo>
                <a:lnTo>
                  <a:pt x="242315" y="0"/>
                </a:lnTo>
              </a:path>
              <a:path w="442595" h="0">
                <a:moveTo>
                  <a:pt x="256603" y="0"/>
                </a:moveTo>
                <a:lnTo>
                  <a:pt x="261619" y="0"/>
                </a:lnTo>
              </a:path>
              <a:path w="442595" h="0">
                <a:moveTo>
                  <a:pt x="275907" y="0"/>
                </a:moveTo>
                <a:lnTo>
                  <a:pt x="317944" y="0"/>
                </a:lnTo>
              </a:path>
              <a:path w="442595" h="0">
                <a:moveTo>
                  <a:pt x="332231" y="0"/>
                </a:moveTo>
                <a:lnTo>
                  <a:pt x="337248" y="0"/>
                </a:lnTo>
              </a:path>
              <a:path w="442595" h="0">
                <a:moveTo>
                  <a:pt x="351535" y="0"/>
                </a:moveTo>
                <a:lnTo>
                  <a:pt x="393509" y="0"/>
                </a:lnTo>
              </a:path>
              <a:path w="442595" h="0">
                <a:moveTo>
                  <a:pt x="407796" y="0"/>
                </a:moveTo>
                <a:lnTo>
                  <a:pt x="412876" y="0"/>
                </a:lnTo>
              </a:path>
              <a:path w="442595" h="0">
                <a:moveTo>
                  <a:pt x="427100" y="0"/>
                </a:moveTo>
                <a:lnTo>
                  <a:pt x="4425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8" name="object 1518"/>
          <p:cNvSpPr/>
          <p:nvPr/>
        </p:nvSpPr>
        <p:spPr>
          <a:xfrm>
            <a:off x="8738107" y="5760034"/>
            <a:ext cx="269240" cy="6985"/>
          </a:xfrm>
          <a:custGeom>
            <a:avLst/>
            <a:gdLst/>
            <a:ahLst/>
            <a:cxnLst/>
            <a:rect l="l" t="t" r="r" b="b"/>
            <a:pathLst>
              <a:path w="269240" h="6985">
                <a:moveTo>
                  <a:pt x="268795" y="0"/>
                </a:moveTo>
                <a:lnTo>
                  <a:pt x="264604" y="0"/>
                </a:lnTo>
              </a:path>
              <a:path w="269240" h="6985">
                <a:moveTo>
                  <a:pt x="250317" y="0"/>
                </a:moveTo>
                <a:lnTo>
                  <a:pt x="245300" y="0"/>
                </a:lnTo>
              </a:path>
              <a:path w="269240" h="6985">
                <a:moveTo>
                  <a:pt x="231013" y="0"/>
                </a:moveTo>
                <a:lnTo>
                  <a:pt x="188975" y="0"/>
                </a:lnTo>
              </a:path>
              <a:path w="269240" h="6985">
                <a:moveTo>
                  <a:pt x="174688" y="0"/>
                </a:moveTo>
                <a:lnTo>
                  <a:pt x="169672" y="0"/>
                </a:lnTo>
              </a:path>
              <a:path w="269240" h="6985">
                <a:moveTo>
                  <a:pt x="155384" y="0"/>
                </a:moveTo>
                <a:lnTo>
                  <a:pt x="113347" y="0"/>
                </a:lnTo>
              </a:path>
              <a:path w="269240" h="6985">
                <a:moveTo>
                  <a:pt x="99123" y="0"/>
                </a:moveTo>
                <a:lnTo>
                  <a:pt x="94043" y="0"/>
                </a:lnTo>
              </a:path>
              <a:path w="269240" h="6985">
                <a:moveTo>
                  <a:pt x="79756" y="0"/>
                </a:moveTo>
                <a:lnTo>
                  <a:pt x="37782" y="0"/>
                </a:lnTo>
              </a:path>
              <a:path w="269240" h="6985">
                <a:moveTo>
                  <a:pt x="23495" y="0"/>
                </a:moveTo>
                <a:lnTo>
                  <a:pt x="18478" y="0"/>
                </a:lnTo>
              </a:path>
              <a:path w="269240" h="6985">
                <a:moveTo>
                  <a:pt x="4191" y="0"/>
                </a:moveTo>
                <a:lnTo>
                  <a:pt x="0" y="0"/>
                </a:lnTo>
              </a:path>
              <a:path w="269240" h="6985">
                <a:moveTo>
                  <a:pt x="14160" y="6699"/>
                </a:moveTo>
                <a:lnTo>
                  <a:pt x="51625" y="6699"/>
                </a:lnTo>
              </a:path>
              <a:path w="269240" h="6985">
                <a:moveTo>
                  <a:pt x="65913" y="6699"/>
                </a:moveTo>
                <a:lnTo>
                  <a:pt x="70929" y="6699"/>
                </a:lnTo>
              </a:path>
              <a:path w="269240" h="6985">
                <a:moveTo>
                  <a:pt x="85217" y="6699"/>
                </a:moveTo>
                <a:lnTo>
                  <a:pt x="127253" y="6699"/>
                </a:lnTo>
              </a:path>
              <a:path w="269240" h="6985">
                <a:moveTo>
                  <a:pt x="141541" y="6699"/>
                </a:moveTo>
                <a:lnTo>
                  <a:pt x="146558" y="6699"/>
                </a:lnTo>
              </a:path>
              <a:path w="269240" h="6985">
                <a:moveTo>
                  <a:pt x="160845" y="6699"/>
                </a:moveTo>
                <a:lnTo>
                  <a:pt x="202819" y="6699"/>
                </a:lnTo>
              </a:path>
              <a:path w="269240" h="6985">
                <a:moveTo>
                  <a:pt x="217106" y="6699"/>
                </a:moveTo>
                <a:lnTo>
                  <a:pt x="222186" y="6699"/>
                </a:lnTo>
              </a:path>
              <a:path w="269240" h="6985">
                <a:moveTo>
                  <a:pt x="236474" y="6699"/>
                </a:moveTo>
                <a:lnTo>
                  <a:pt x="254635" y="66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8656891" y="5699563"/>
            <a:ext cx="431165" cy="0"/>
          </a:xfrm>
          <a:custGeom>
            <a:avLst/>
            <a:gdLst/>
            <a:ahLst/>
            <a:cxnLst/>
            <a:rect l="l" t="t" r="r" b="b"/>
            <a:pathLst>
              <a:path w="431165" h="0">
                <a:moveTo>
                  <a:pt x="0" y="0"/>
                </a:moveTo>
                <a:lnTo>
                  <a:pt x="9778" y="0"/>
                </a:lnTo>
              </a:path>
              <a:path w="431165" h="0">
                <a:moveTo>
                  <a:pt x="24066" y="0"/>
                </a:moveTo>
                <a:lnTo>
                  <a:pt x="29146" y="0"/>
                </a:lnTo>
              </a:path>
              <a:path w="431165" h="0">
                <a:moveTo>
                  <a:pt x="43370" y="0"/>
                </a:moveTo>
                <a:lnTo>
                  <a:pt x="85407" y="0"/>
                </a:lnTo>
              </a:path>
              <a:path w="431165" h="0">
                <a:moveTo>
                  <a:pt x="99695" y="0"/>
                </a:moveTo>
                <a:lnTo>
                  <a:pt x="104711" y="0"/>
                </a:lnTo>
              </a:path>
              <a:path w="431165" h="0">
                <a:moveTo>
                  <a:pt x="118999" y="0"/>
                </a:moveTo>
                <a:lnTo>
                  <a:pt x="160972" y="0"/>
                </a:lnTo>
              </a:path>
              <a:path w="431165" h="0">
                <a:moveTo>
                  <a:pt x="175260" y="0"/>
                </a:moveTo>
                <a:lnTo>
                  <a:pt x="180340" y="0"/>
                </a:lnTo>
              </a:path>
              <a:path w="431165" h="0">
                <a:moveTo>
                  <a:pt x="194564" y="0"/>
                </a:moveTo>
                <a:lnTo>
                  <a:pt x="236600" y="0"/>
                </a:lnTo>
              </a:path>
              <a:path w="431165" h="0">
                <a:moveTo>
                  <a:pt x="250888" y="0"/>
                </a:moveTo>
                <a:lnTo>
                  <a:pt x="255904" y="0"/>
                </a:lnTo>
              </a:path>
              <a:path w="431165" h="0">
                <a:moveTo>
                  <a:pt x="270192" y="0"/>
                </a:moveTo>
                <a:lnTo>
                  <a:pt x="312229" y="0"/>
                </a:lnTo>
              </a:path>
              <a:path w="431165" h="0">
                <a:moveTo>
                  <a:pt x="326517" y="0"/>
                </a:moveTo>
                <a:lnTo>
                  <a:pt x="331533" y="0"/>
                </a:lnTo>
              </a:path>
              <a:path w="431165" h="0">
                <a:moveTo>
                  <a:pt x="345821" y="0"/>
                </a:moveTo>
                <a:lnTo>
                  <a:pt x="387794" y="0"/>
                </a:lnTo>
              </a:path>
              <a:path w="431165" h="0">
                <a:moveTo>
                  <a:pt x="402081" y="0"/>
                </a:moveTo>
                <a:lnTo>
                  <a:pt x="407162" y="0"/>
                </a:lnTo>
              </a:path>
              <a:path w="431165" h="0">
                <a:moveTo>
                  <a:pt x="421386" y="0"/>
                </a:moveTo>
                <a:lnTo>
                  <a:pt x="4311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0" name="object 1520"/>
          <p:cNvSpPr/>
          <p:nvPr/>
        </p:nvSpPr>
        <p:spPr>
          <a:xfrm>
            <a:off x="8608885" y="5632342"/>
            <a:ext cx="527685" cy="0"/>
          </a:xfrm>
          <a:custGeom>
            <a:avLst/>
            <a:gdLst/>
            <a:ahLst/>
            <a:cxnLst/>
            <a:rect l="l" t="t" r="r" b="b"/>
            <a:pathLst>
              <a:path w="527684" h="0">
                <a:moveTo>
                  <a:pt x="0" y="0"/>
                </a:moveTo>
                <a:lnTo>
                  <a:pt x="29654" y="0"/>
                </a:lnTo>
              </a:path>
              <a:path w="527684" h="0">
                <a:moveTo>
                  <a:pt x="43942" y="0"/>
                </a:moveTo>
                <a:lnTo>
                  <a:pt x="49022" y="0"/>
                </a:lnTo>
              </a:path>
              <a:path w="527684" h="0">
                <a:moveTo>
                  <a:pt x="63309" y="0"/>
                </a:moveTo>
                <a:lnTo>
                  <a:pt x="105219" y="0"/>
                </a:lnTo>
              </a:path>
              <a:path w="527684" h="0">
                <a:moveTo>
                  <a:pt x="119506" y="0"/>
                </a:moveTo>
                <a:lnTo>
                  <a:pt x="124586" y="0"/>
                </a:lnTo>
              </a:path>
              <a:path w="527684" h="0">
                <a:moveTo>
                  <a:pt x="138874" y="0"/>
                </a:moveTo>
                <a:lnTo>
                  <a:pt x="180848" y="0"/>
                </a:lnTo>
              </a:path>
              <a:path w="527684" h="0">
                <a:moveTo>
                  <a:pt x="195135" y="0"/>
                </a:moveTo>
                <a:lnTo>
                  <a:pt x="200151" y="0"/>
                </a:lnTo>
              </a:path>
              <a:path w="527684" h="0">
                <a:moveTo>
                  <a:pt x="214439" y="0"/>
                </a:moveTo>
                <a:lnTo>
                  <a:pt x="256476" y="0"/>
                </a:lnTo>
              </a:path>
              <a:path w="527684" h="0">
                <a:moveTo>
                  <a:pt x="270763" y="0"/>
                </a:moveTo>
                <a:lnTo>
                  <a:pt x="275780" y="0"/>
                </a:lnTo>
              </a:path>
              <a:path w="527684" h="0">
                <a:moveTo>
                  <a:pt x="290068" y="0"/>
                </a:moveTo>
                <a:lnTo>
                  <a:pt x="332041" y="0"/>
                </a:lnTo>
              </a:path>
              <a:path w="527684" h="0">
                <a:moveTo>
                  <a:pt x="346328" y="0"/>
                </a:moveTo>
                <a:lnTo>
                  <a:pt x="351408" y="0"/>
                </a:lnTo>
              </a:path>
              <a:path w="527684" h="0">
                <a:moveTo>
                  <a:pt x="365696" y="0"/>
                </a:moveTo>
                <a:lnTo>
                  <a:pt x="407670" y="0"/>
                </a:lnTo>
              </a:path>
              <a:path w="527684" h="0">
                <a:moveTo>
                  <a:pt x="421957" y="0"/>
                </a:moveTo>
                <a:lnTo>
                  <a:pt x="426974" y="0"/>
                </a:lnTo>
              </a:path>
              <a:path w="527684" h="0">
                <a:moveTo>
                  <a:pt x="441261" y="0"/>
                </a:moveTo>
                <a:lnTo>
                  <a:pt x="483234" y="0"/>
                </a:lnTo>
              </a:path>
              <a:path w="527684" h="0">
                <a:moveTo>
                  <a:pt x="497522" y="0"/>
                </a:moveTo>
                <a:lnTo>
                  <a:pt x="502602" y="0"/>
                </a:lnTo>
              </a:path>
              <a:path w="527684" h="0">
                <a:moveTo>
                  <a:pt x="516890" y="0"/>
                </a:moveTo>
                <a:lnTo>
                  <a:pt x="5271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1" name="object 1521"/>
          <p:cNvSpPr/>
          <p:nvPr/>
        </p:nvSpPr>
        <p:spPr>
          <a:xfrm>
            <a:off x="8583612" y="5565146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 h="0">
                <a:moveTo>
                  <a:pt x="0" y="0"/>
                </a:moveTo>
                <a:lnTo>
                  <a:pt x="7493" y="0"/>
                </a:lnTo>
              </a:path>
              <a:path w="577850" h="0">
                <a:moveTo>
                  <a:pt x="21780" y="0"/>
                </a:moveTo>
                <a:lnTo>
                  <a:pt x="26797" y="0"/>
                </a:lnTo>
              </a:path>
              <a:path w="577850" h="0">
                <a:moveTo>
                  <a:pt x="41084" y="0"/>
                </a:moveTo>
                <a:lnTo>
                  <a:pt x="83057" y="0"/>
                </a:lnTo>
              </a:path>
              <a:path w="577850" h="0">
                <a:moveTo>
                  <a:pt x="97345" y="0"/>
                </a:moveTo>
                <a:lnTo>
                  <a:pt x="102425" y="0"/>
                </a:lnTo>
              </a:path>
              <a:path w="577850" h="0">
                <a:moveTo>
                  <a:pt x="116649" y="0"/>
                </a:moveTo>
                <a:lnTo>
                  <a:pt x="158686" y="0"/>
                </a:lnTo>
              </a:path>
              <a:path w="577850" h="0">
                <a:moveTo>
                  <a:pt x="172974" y="0"/>
                </a:moveTo>
                <a:lnTo>
                  <a:pt x="177990" y="0"/>
                </a:lnTo>
              </a:path>
              <a:path w="577850" h="0">
                <a:moveTo>
                  <a:pt x="192277" y="0"/>
                </a:moveTo>
                <a:lnTo>
                  <a:pt x="234251" y="0"/>
                </a:lnTo>
              </a:path>
              <a:path w="577850" h="0">
                <a:moveTo>
                  <a:pt x="248539" y="0"/>
                </a:moveTo>
                <a:lnTo>
                  <a:pt x="253619" y="0"/>
                </a:lnTo>
              </a:path>
              <a:path w="577850" h="0">
                <a:moveTo>
                  <a:pt x="267843" y="0"/>
                </a:moveTo>
                <a:lnTo>
                  <a:pt x="309879" y="0"/>
                </a:lnTo>
              </a:path>
              <a:path w="577850" h="0">
                <a:moveTo>
                  <a:pt x="324167" y="0"/>
                </a:moveTo>
                <a:lnTo>
                  <a:pt x="329183" y="0"/>
                </a:lnTo>
              </a:path>
              <a:path w="577850" h="0">
                <a:moveTo>
                  <a:pt x="343471" y="0"/>
                </a:moveTo>
                <a:lnTo>
                  <a:pt x="385508" y="0"/>
                </a:lnTo>
              </a:path>
              <a:path w="577850" h="0">
                <a:moveTo>
                  <a:pt x="399796" y="0"/>
                </a:moveTo>
                <a:lnTo>
                  <a:pt x="404812" y="0"/>
                </a:lnTo>
              </a:path>
              <a:path w="577850" h="0">
                <a:moveTo>
                  <a:pt x="419100" y="0"/>
                </a:moveTo>
                <a:lnTo>
                  <a:pt x="461073" y="0"/>
                </a:lnTo>
              </a:path>
              <a:path w="577850" h="0">
                <a:moveTo>
                  <a:pt x="475360" y="0"/>
                </a:moveTo>
                <a:lnTo>
                  <a:pt x="480441" y="0"/>
                </a:lnTo>
              </a:path>
              <a:path w="577850" h="0">
                <a:moveTo>
                  <a:pt x="494665" y="0"/>
                </a:moveTo>
                <a:lnTo>
                  <a:pt x="536701" y="0"/>
                </a:lnTo>
              </a:path>
              <a:path w="577850" h="0">
                <a:moveTo>
                  <a:pt x="550989" y="0"/>
                </a:moveTo>
                <a:lnTo>
                  <a:pt x="556005" y="0"/>
                </a:lnTo>
              </a:path>
              <a:path w="577850" h="0">
                <a:moveTo>
                  <a:pt x="570229" y="0"/>
                </a:moveTo>
                <a:lnTo>
                  <a:pt x="5777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2" name="object 1522"/>
          <p:cNvSpPr/>
          <p:nvPr/>
        </p:nvSpPr>
        <p:spPr>
          <a:xfrm>
            <a:off x="8575230" y="5497976"/>
            <a:ext cx="594995" cy="0"/>
          </a:xfrm>
          <a:custGeom>
            <a:avLst/>
            <a:gdLst/>
            <a:ahLst/>
            <a:cxnLst/>
            <a:rect l="l" t="t" r="r" b="b"/>
            <a:pathLst>
              <a:path w="594995" h="0">
                <a:moveTo>
                  <a:pt x="0" y="0"/>
                </a:moveTo>
                <a:lnTo>
                  <a:pt x="15875" y="0"/>
                </a:lnTo>
              </a:path>
              <a:path w="594995" h="0">
                <a:moveTo>
                  <a:pt x="30162" y="0"/>
                </a:moveTo>
                <a:lnTo>
                  <a:pt x="35178" y="0"/>
                </a:lnTo>
              </a:path>
              <a:path w="594995" h="0">
                <a:moveTo>
                  <a:pt x="49466" y="0"/>
                </a:moveTo>
                <a:lnTo>
                  <a:pt x="91439" y="0"/>
                </a:lnTo>
              </a:path>
              <a:path w="594995" h="0">
                <a:moveTo>
                  <a:pt x="105727" y="0"/>
                </a:moveTo>
                <a:lnTo>
                  <a:pt x="110807" y="0"/>
                </a:lnTo>
              </a:path>
              <a:path w="594995" h="0">
                <a:moveTo>
                  <a:pt x="125031" y="0"/>
                </a:moveTo>
                <a:lnTo>
                  <a:pt x="167068" y="0"/>
                </a:lnTo>
              </a:path>
              <a:path w="594995" h="0">
                <a:moveTo>
                  <a:pt x="181355" y="0"/>
                </a:moveTo>
                <a:lnTo>
                  <a:pt x="186372" y="0"/>
                </a:lnTo>
              </a:path>
              <a:path w="594995" h="0">
                <a:moveTo>
                  <a:pt x="200659" y="0"/>
                </a:moveTo>
                <a:lnTo>
                  <a:pt x="242633" y="0"/>
                </a:lnTo>
              </a:path>
              <a:path w="594995" h="0">
                <a:moveTo>
                  <a:pt x="256921" y="0"/>
                </a:moveTo>
                <a:lnTo>
                  <a:pt x="262000" y="0"/>
                </a:lnTo>
              </a:path>
              <a:path w="594995" h="0">
                <a:moveTo>
                  <a:pt x="276225" y="0"/>
                </a:moveTo>
                <a:lnTo>
                  <a:pt x="318261" y="0"/>
                </a:lnTo>
              </a:path>
              <a:path w="594995" h="0">
                <a:moveTo>
                  <a:pt x="332549" y="0"/>
                </a:moveTo>
                <a:lnTo>
                  <a:pt x="337565" y="0"/>
                </a:lnTo>
              </a:path>
              <a:path w="594995" h="0">
                <a:moveTo>
                  <a:pt x="351853" y="0"/>
                </a:moveTo>
                <a:lnTo>
                  <a:pt x="393890" y="0"/>
                </a:lnTo>
              </a:path>
              <a:path w="594995" h="0">
                <a:moveTo>
                  <a:pt x="408177" y="0"/>
                </a:moveTo>
                <a:lnTo>
                  <a:pt x="413194" y="0"/>
                </a:lnTo>
              </a:path>
              <a:path w="594995" h="0">
                <a:moveTo>
                  <a:pt x="427481" y="0"/>
                </a:moveTo>
                <a:lnTo>
                  <a:pt x="469455" y="0"/>
                </a:lnTo>
              </a:path>
              <a:path w="594995" h="0">
                <a:moveTo>
                  <a:pt x="483742" y="0"/>
                </a:moveTo>
                <a:lnTo>
                  <a:pt x="488823" y="0"/>
                </a:lnTo>
              </a:path>
              <a:path w="594995" h="0">
                <a:moveTo>
                  <a:pt x="503047" y="0"/>
                </a:moveTo>
                <a:lnTo>
                  <a:pt x="545083" y="0"/>
                </a:lnTo>
              </a:path>
              <a:path w="594995" h="0">
                <a:moveTo>
                  <a:pt x="559371" y="0"/>
                </a:moveTo>
                <a:lnTo>
                  <a:pt x="564387" y="0"/>
                </a:lnTo>
              </a:path>
              <a:path w="594995" h="0">
                <a:moveTo>
                  <a:pt x="578611" y="0"/>
                </a:moveTo>
                <a:lnTo>
                  <a:pt x="5944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3" name="object 1523"/>
          <p:cNvSpPr/>
          <p:nvPr/>
        </p:nvSpPr>
        <p:spPr>
          <a:xfrm>
            <a:off x="8582215" y="5430754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 h="0">
                <a:moveTo>
                  <a:pt x="0" y="0"/>
                </a:moveTo>
                <a:lnTo>
                  <a:pt x="8890" y="0"/>
                </a:lnTo>
              </a:path>
              <a:path w="581025" h="0">
                <a:moveTo>
                  <a:pt x="23177" y="0"/>
                </a:moveTo>
                <a:lnTo>
                  <a:pt x="28194" y="0"/>
                </a:lnTo>
              </a:path>
              <a:path w="581025" h="0">
                <a:moveTo>
                  <a:pt x="42481" y="0"/>
                </a:moveTo>
                <a:lnTo>
                  <a:pt x="84454" y="0"/>
                </a:lnTo>
              </a:path>
              <a:path w="581025" h="0">
                <a:moveTo>
                  <a:pt x="98742" y="0"/>
                </a:moveTo>
                <a:lnTo>
                  <a:pt x="103822" y="0"/>
                </a:lnTo>
              </a:path>
              <a:path w="581025" h="0">
                <a:moveTo>
                  <a:pt x="118046" y="0"/>
                </a:moveTo>
                <a:lnTo>
                  <a:pt x="160083" y="0"/>
                </a:lnTo>
              </a:path>
              <a:path w="581025" h="0">
                <a:moveTo>
                  <a:pt x="174371" y="0"/>
                </a:moveTo>
                <a:lnTo>
                  <a:pt x="179387" y="0"/>
                </a:lnTo>
              </a:path>
              <a:path w="581025" h="0">
                <a:moveTo>
                  <a:pt x="193675" y="0"/>
                </a:moveTo>
                <a:lnTo>
                  <a:pt x="235648" y="0"/>
                </a:lnTo>
              </a:path>
              <a:path w="581025" h="0">
                <a:moveTo>
                  <a:pt x="249936" y="0"/>
                </a:moveTo>
                <a:lnTo>
                  <a:pt x="255016" y="0"/>
                </a:lnTo>
              </a:path>
              <a:path w="581025" h="0">
                <a:moveTo>
                  <a:pt x="269240" y="0"/>
                </a:moveTo>
                <a:lnTo>
                  <a:pt x="311276" y="0"/>
                </a:lnTo>
              </a:path>
              <a:path w="581025" h="0">
                <a:moveTo>
                  <a:pt x="325564" y="0"/>
                </a:moveTo>
                <a:lnTo>
                  <a:pt x="330580" y="0"/>
                </a:lnTo>
              </a:path>
              <a:path w="581025" h="0">
                <a:moveTo>
                  <a:pt x="344868" y="0"/>
                </a:moveTo>
                <a:lnTo>
                  <a:pt x="386905" y="0"/>
                </a:lnTo>
              </a:path>
              <a:path w="581025" h="0">
                <a:moveTo>
                  <a:pt x="401193" y="0"/>
                </a:moveTo>
                <a:lnTo>
                  <a:pt x="406209" y="0"/>
                </a:lnTo>
              </a:path>
              <a:path w="581025" h="0">
                <a:moveTo>
                  <a:pt x="420497" y="0"/>
                </a:moveTo>
                <a:lnTo>
                  <a:pt x="462470" y="0"/>
                </a:lnTo>
              </a:path>
              <a:path w="581025" h="0">
                <a:moveTo>
                  <a:pt x="476757" y="0"/>
                </a:moveTo>
                <a:lnTo>
                  <a:pt x="481838" y="0"/>
                </a:lnTo>
              </a:path>
              <a:path w="581025" h="0">
                <a:moveTo>
                  <a:pt x="496062" y="0"/>
                </a:moveTo>
                <a:lnTo>
                  <a:pt x="538099" y="0"/>
                </a:lnTo>
              </a:path>
              <a:path w="581025" h="0">
                <a:moveTo>
                  <a:pt x="552386" y="0"/>
                </a:moveTo>
                <a:lnTo>
                  <a:pt x="557402" y="0"/>
                </a:lnTo>
              </a:path>
              <a:path w="581025" h="0">
                <a:moveTo>
                  <a:pt x="571626" y="0"/>
                </a:moveTo>
                <a:lnTo>
                  <a:pt x="580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8605773" y="5363533"/>
            <a:ext cx="533400" cy="0"/>
          </a:xfrm>
          <a:custGeom>
            <a:avLst/>
            <a:gdLst/>
            <a:ahLst/>
            <a:cxnLst/>
            <a:rect l="l" t="t" r="r" b="b"/>
            <a:pathLst>
              <a:path w="533400" h="0">
                <a:moveTo>
                  <a:pt x="0" y="0"/>
                </a:moveTo>
                <a:lnTo>
                  <a:pt x="4635" y="0"/>
                </a:lnTo>
              </a:path>
              <a:path w="533400" h="0">
                <a:moveTo>
                  <a:pt x="18923" y="0"/>
                </a:moveTo>
                <a:lnTo>
                  <a:pt x="60896" y="0"/>
                </a:lnTo>
              </a:path>
              <a:path w="533400" h="0">
                <a:moveTo>
                  <a:pt x="75183" y="0"/>
                </a:moveTo>
                <a:lnTo>
                  <a:pt x="80264" y="0"/>
                </a:lnTo>
              </a:path>
              <a:path w="533400" h="0">
                <a:moveTo>
                  <a:pt x="94487" y="0"/>
                </a:moveTo>
                <a:lnTo>
                  <a:pt x="136525" y="0"/>
                </a:lnTo>
              </a:path>
              <a:path w="533400" h="0">
                <a:moveTo>
                  <a:pt x="150812" y="0"/>
                </a:moveTo>
                <a:lnTo>
                  <a:pt x="155828" y="0"/>
                </a:lnTo>
              </a:path>
              <a:path w="533400" h="0">
                <a:moveTo>
                  <a:pt x="170116" y="0"/>
                </a:moveTo>
                <a:lnTo>
                  <a:pt x="212090" y="0"/>
                </a:lnTo>
              </a:path>
              <a:path w="533400" h="0">
                <a:moveTo>
                  <a:pt x="226377" y="0"/>
                </a:moveTo>
                <a:lnTo>
                  <a:pt x="231457" y="0"/>
                </a:lnTo>
              </a:path>
              <a:path w="533400" h="0">
                <a:moveTo>
                  <a:pt x="245681" y="0"/>
                </a:moveTo>
                <a:lnTo>
                  <a:pt x="287718" y="0"/>
                </a:lnTo>
              </a:path>
              <a:path w="533400" h="0">
                <a:moveTo>
                  <a:pt x="302005" y="0"/>
                </a:moveTo>
                <a:lnTo>
                  <a:pt x="307022" y="0"/>
                </a:lnTo>
              </a:path>
              <a:path w="533400" h="0">
                <a:moveTo>
                  <a:pt x="321309" y="0"/>
                </a:moveTo>
                <a:lnTo>
                  <a:pt x="363347" y="0"/>
                </a:lnTo>
              </a:path>
              <a:path w="533400" h="0">
                <a:moveTo>
                  <a:pt x="377634" y="0"/>
                </a:moveTo>
                <a:lnTo>
                  <a:pt x="382650" y="0"/>
                </a:lnTo>
              </a:path>
              <a:path w="533400" h="0">
                <a:moveTo>
                  <a:pt x="396938" y="0"/>
                </a:moveTo>
                <a:lnTo>
                  <a:pt x="438911" y="0"/>
                </a:lnTo>
              </a:path>
              <a:path w="533400" h="0">
                <a:moveTo>
                  <a:pt x="453199" y="0"/>
                </a:moveTo>
                <a:lnTo>
                  <a:pt x="458279" y="0"/>
                </a:lnTo>
              </a:path>
              <a:path w="533400" h="0">
                <a:moveTo>
                  <a:pt x="472503" y="0"/>
                </a:moveTo>
                <a:lnTo>
                  <a:pt x="514540" y="0"/>
                </a:lnTo>
              </a:path>
              <a:path w="533400" h="0">
                <a:moveTo>
                  <a:pt x="528827" y="0"/>
                </a:moveTo>
                <a:lnTo>
                  <a:pt x="533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5" name="object 1525"/>
          <p:cNvSpPr/>
          <p:nvPr/>
        </p:nvSpPr>
        <p:spPr>
          <a:xfrm>
            <a:off x="8753475" y="5222418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 h="0">
                <a:moveTo>
                  <a:pt x="238061" y="0"/>
                </a:moveTo>
                <a:lnTo>
                  <a:pt x="201739" y="0"/>
                </a:lnTo>
              </a:path>
              <a:path w="238125" h="0">
                <a:moveTo>
                  <a:pt x="187451" y="0"/>
                </a:moveTo>
                <a:lnTo>
                  <a:pt x="182435" y="0"/>
                </a:lnTo>
              </a:path>
              <a:path w="238125" h="0">
                <a:moveTo>
                  <a:pt x="168148" y="0"/>
                </a:moveTo>
                <a:lnTo>
                  <a:pt x="126174" y="0"/>
                </a:lnTo>
              </a:path>
              <a:path w="238125" h="0">
                <a:moveTo>
                  <a:pt x="111886" y="0"/>
                </a:moveTo>
                <a:lnTo>
                  <a:pt x="106806" y="0"/>
                </a:lnTo>
              </a:path>
              <a:path w="238125" h="0">
                <a:moveTo>
                  <a:pt x="92582" y="0"/>
                </a:moveTo>
                <a:lnTo>
                  <a:pt x="50546" y="0"/>
                </a:lnTo>
              </a:path>
              <a:path w="238125" h="0">
                <a:moveTo>
                  <a:pt x="36258" y="0"/>
                </a:moveTo>
                <a:lnTo>
                  <a:pt x="31242" y="0"/>
                </a:lnTo>
              </a:path>
              <a:path w="238125" h="0">
                <a:moveTo>
                  <a:pt x="169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6" name="object 1526"/>
          <p:cNvSpPr/>
          <p:nvPr/>
        </p:nvSpPr>
        <p:spPr>
          <a:xfrm>
            <a:off x="8657399" y="5289639"/>
            <a:ext cx="430530" cy="0"/>
          </a:xfrm>
          <a:custGeom>
            <a:avLst/>
            <a:gdLst/>
            <a:ahLst/>
            <a:cxnLst/>
            <a:rect l="l" t="t" r="r" b="b"/>
            <a:pathLst>
              <a:path w="430529" h="0">
                <a:moveTo>
                  <a:pt x="430149" y="0"/>
                </a:moveTo>
                <a:lnTo>
                  <a:pt x="420878" y="0"/>
                </a:lnTo>
              </a:path>
              <a:path w="430529" h="0">
                <a:moveTo>
                  <a:pt x="406654" y="0"/>
                </a:moveTo>
                <a:lnTo>
                  <a:pt x="401574" y="0"/>
                </a:lnTo>
              </a:path>
              <a:path w="430529" h="0">
                <a:moveTo>
                  <a:pt x="387286" y="0"/>
                </a:moveTo>
                <a:lnTo>
                  <a:pt x="345313" y="0"/>
                </a:lnTo>
              </a:path>
              <a:path w="430529" h="0">
                <a:moveTo>
                  <a:pt x="331025" y="0"/>
                </a:moveTo>
                <a:lnTo>
                  <a:pt x="326009" y="0"/>
                </a:lnTo>
              </a:path>
              <a:path w="430529" h="0">
                <a:moveTo>
                  <a:pt x="311721" y="0"/>
                </a:moveTo>
                <a:lnTo>
                  <a:pt x="269684" y="0"/>
                </a:lnTo>
              </a:path>
              <a:path w="430529" h="0">
                <a:moveTo>
                  <a:pt x="255397" y="0"/>
                </a:moveTo>
                <a:lnTo>
                  <a:pt x="250380" y="0"/>
                </a:lnTo>
              </a:path>
              <a:path w="430529" h="0">
                <a:moveTo>
                  <a:pt x="236093" y="0"/>
                </a:moveTo>
                <a:lnTo>
                  <a:pt x="194056" y="0"/>
                </a:lnTo>
              </a:path>
              <a:path w="430529" h="0">
                <a:moveTo>
                  <a:pt x="179832" y="0"/>
                </a:moveTo>
                <a:lnTo>
                  <a:pt x="174752" y="0"/>
                </a:lnTo>
              </a:path>
              <a:path w="430529" h="0">
                <a:moveTo>
                  <a:pt x="160464" y="0"/>
                </a:moveTo>
                <a:lnTo>
                  <a:pt x="118491" y="0"/>
                </a:lnTo>
              </a:path>
              <a:path w="430529" h="0">
                <a:moveTo>
                  <a:pt x="104203" y="0"/>
                </a:moveTo>
                <a:lnTo>
                  <a:pt x="99187" y="0"/>
                </a:lnTo>
              </a:path>
              <a:path w="430529" h="0">
                <a:moveTo>
                  <a:pt x="84899" y="0"/>
                </a:moveTo>
                <a:lnTo>
                  <a:pt x="42862" y="0"/>
                </a:lnTo>
              </a:path>
              <a:path w="430529" h="0">
                <a:moveTo>
                  <a:pt x="28638" y="0"/>
                </a:moveTo>
                <a:lnTo>
                  <a:pt x="23558" y="0"/>
                </a:lnTo>
              </a:path>
              <a:path w="430529" h="0">
                <a:moveTo>
                  <a:pt x="927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7" name="object 1527"/>
          <p:cNvSpPr/>
          <p:nvPr/>
        </p:nvSpPr>
        <p:spPr>
          <a:xfrm>
            <a:off x="8609203" y="5356834"/>
            <a:ext cx="527050" cy="0"/>
          </a:xfrm>
          <a:custGeom>
            <a:avLst/>
            <a:gdLst/>
            <a:ahLst/>
            <a:cxnLst/>
            <a:rect l="l" t="t" r="r" b="b"/>
            <a:pathLst>
              <a:path w="527050" h="0">
                <a:moveTo>
                  <a:pt x="526605" y="0"/>
                </a:moveTo>
                <a:lnTo>
                  <a:pt x="497204" y="0"/>
                </a:lnTo>
              </a:path>
              <a:path w="527050" h="0">
                <a:moveTo>
                  <a:pt x="482917" y="0"/>
                </a:moveTo>
                <a:lnTo>
                  <a:pt x="477900" y="0"/>
                </a:lnTo>
              </a:path>
              <a:path w="527050" h="0">
                <a:moveTo>
                  <a:pt x="463613" y="0"/>
                </a:moveTo>
                <a:lnTo>
                  <a:pt x="421640" y="0"/>
                </a:lnTo>
              </a:path>
              <a:path w="527050" h="0">
                <a:moveTo>
                  <a:pt x="407352" y="0"/>
                </a:moveTo>
                <a:lnTo>
                  <a:pt x="402272" y="0"/>
                </a:lnTo>
              </a:path>
              <a:path w="527050" h="0">
                <a:moveTo>
                  <a:pt x="388048" y="0"/>
                </a:moveTo>
                <a:lnTo>
                  <a:pt x="346011" y="0"/>
                </a:lnTo>
              </a:path>
              <a:path w="527050" h="0">
                <a:moveTo>
                  <a:pt x="331724" y="0"/>
                </a:moveTo>
                <a:lnTo>
                  <a:pt x="326707" y="0"/>
                </a:lnTo>
              </a:path>
              <a:path w="527050" h="0">
                <a:moveTo>
                  <a:pt x="312420" y="0"/>
                </a:moveTo>
                <a:lnTo>
                  <a:pt x="270446" y="0"/>
                </a:lnTo>
              </a:path>
              <a:path w="527050" h="0">
                <a:moveTo>
                  <a:pt x="256158" y="0"/>
                </a:moveTo>
                <a:lnTo>
                  <a:pt x="251078" y="0"/>
                </a:lnTo>
              </a:path>
              <a:path w="527050" h="0">
                <a:moveTo>
                  <a:pt x="236854" y="0"/>
                </a:moveTo>
                <a:lnTo>
                  <a:pt x="194818" y="0"/>
                </a:lnTo>
              </a:path>
              <a:path w="527050" h="0">
                <a:moveTo>
                  <a:pt x="180530" y="0"/>
                </a:moveTo>
                <a:lnTo>
                  <a:pt x="175514" y="0"/>
                </a:lnTo>
              </a:path>
              <a:path w="527050" h="0">
                <a:moveTo>
                  <a:pt x="161226" y="0"/>
                </a:moveTo>
                <a:lnTo>
                  <a:pt x="119189" y="0"/>
                </a:lnTo>
              </a:path>
              <a:path w="527050" h="0">
                <a:moveTo>
                  <a:pt x="104901" y="0"/>
                </a:moveTo>
                <a:lnTo>
                  <a:pt x="99885" y="0"/>
                </a:lnTo>
              </a:path>
              <a:path w="527050" h="0">
                <a:moveTo>
                  <a:pt x="85661" y="0"/>
                </a:moveTo>
                <a:lnTo>
                  <a:pt x="43624" y="0"/>
                </a:lnTo>
              </a:path>
              <a:path w="527050" h="0">
                <a:moveTo>
                  <a:pt x="29337" y="0"/>
                </a:moveTo>
                <a:lnTo>
                  <a:pt x="24320" y="0"/>
                </a:lnTo>
              </a:path>
              <a:path w="527050" h="0">
                <a:moveTo>
                  <a:pt x="1003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8" name="object 1528"/>
          <p:cNvSpPr/>
          <p:nvPr/>
        </p:nvSpPr>
        <p:spPr>
          <a:xfrm>
            <a:off x="8583803" y="5424011"/>
            <a:ext cx="577850" cy="0"/>
          </a:xfrm>
          <a:custGeom>
            <a:avLst/>
            <a:gdLst/>
            <a:ahLst/>
            <a:cxnLst/>
            <a:rect l="l" t="t" r="r" b="b"/>
            <a:pathLst>
              <a:path w="577850" h="0">
                <a:moveTo>
                  <a:pt x="577405" y="0"/>
                </a:moveTo>
                <a:lnTo>
                  <a:pt x="570039" y="0"/>
                </a:lnTo>
              </a:path>
              <a:path w="577850" h="0">
                <a:moveTo>
                  <a:pt x="555815" y="0"/>
                </a:moveTo>
                <a:lnTo>
                  <a:pt x="550799" y="0"/>
                </a:lnTo>
              </a:path>
              <a:path w="577850" h="0">
                <a:moveTo>
                  <a:pt x="536511" y="0"/>
                </a:moveTo>
                <a:lnTo>
                  <a:pt x="494474" y="0"/>
                </a:lnTo>
              </a:path>
              <a:path w="577850" h="0">
                <a:moveTo>
                  <a:pt x="480250" y="0"/>
                </a:moveTo>
                <a:lnTo>
                  <a:pt x="475170" y="0"/>
                </a:lnTo>
              </a:path>
              <a:path w="577850" h="0">
                <a:moveTo>
                  <a:pt x="460882" y="0"/>
                </a:moveTo>
                <a:lnTo>
                  <a:pt x="418909" y="0"/>
                </a:lnTo>
              </a:path>
              <a:path w="577850" h="0">
                <a:moveTo>
                  <a:pt x="404622" y="0"/>
                </a:moveTo>
                <a:lnTo>
                  <a:pt x="399605" y="0"/>
                </a:lnTo>
              </a:path>
              <a:path w="577850" h="0">
                <a:moveTo>
                  <a:pt x="385318" y="0"/>
                </a:moveTo>
                <a:lnTo>
                  <a:pt x="343280" y="0"/>
                </a:lnTo>
              </a:path>
              <a:path w="577850" h="0">
                <a:moveTo>
                  <a:pt x="328993" y="0"/>
                </a:moveTo>
                <a:lnTo>
                  <a:pt x="323976" y="0"/>
                </a:lnTo>
              </a:path>
              <a:path w="577850" h="0">
                <a:moveTo>
                  <a:pt x="309689" y="0"/>
                </a:moveTo>
                <a:lnTo>
                  <a:pt x="267652" y="0"/>
                </a:lnTo>
              </a:path>
              <a:path w="577850" h="0">
                <a:moveTo>
                  <a:pt x="253428" y="0"/>
                </a:moveTo>
                <a:lnTo>
                  <a:pt x="248348" y="0"/>
                </a:lnTo>
              </a:path>
              <a:path w="577850" h="0">
                <a:moveTo>
                  <a:pt x="234061" y="0"/>
                </a:moveTo>
                <a:lnTo>
                  <a:pt x="192087" y="0"/>
                </a:lnTo>
              </a:path>
              <a:path w="577850" h="0">
                <a:moveTo>
                  <a:pt x="177800" y="0"/>
                </a:moveTo>
                <a:lnTo>
                  <a:pt x="172783" y="0"/>
                </a:lnTo>
              </a:path>
              <a:path w="577850" h="0">
                <a:moveTo>
                  <a:pt x="158496" y="0"/>
                </a:moveTo>
                <a:lnTo>
                  <a:pt x="116458" y="0"/>
                </a:lnTo>
              </a:path>
              <a:path w="577850" h="0">
                <a:moveTo>
                  <a:pt x="102235" y="0"/>
                </a:moveTo>
                <a:lnTo>
                  <a:pt x="97154" y="0"/>
                </a:lnTo>
              </a:path>
              <a:path w="577850" h="0">
                <a:moveTo>
                  <a:pt x="82867" y="0"/>
                </a:moveTo>
                <a:lnTo>
                  <a:pt x="40894" y="0"/>
                </a:lnTo>
              </a:path>
              <a:path w="577850" h="0">
                <a:moveTo>
                  <a:pt x="26606" y="0"/>
                </a:moveTo>
                <a:lnTo>
                  <a:pt x="21590" y="0"/>
                </a:lnTo>
              </a:path>
              <a:path w="577850" h="0">
                <a:moveTo>
                  <a:pt x="73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9" name="object 1529"/>
          <p:cNvSpPr/>
          <p:nvPr/>
        </p:nvSpPr>
        <p:spPr>
          <a:xfrm>
            <a:off x="8575230" y="5491226"/>
            <a:ext cx="594995" cy="0"/>
          </a:xfrm>
          <a:custGeom>
            <a:avLst/>
            <a:gdLst/>
            <a:ahLst/>
            <a:cxnLst/>
            <a:rect l="l" t="t" r="r" b="b"/>
            <a:pathLst>
              <a:path w="594995" h="0">
                <a:moveTo>
                  <a:pt x="594486" y="0"/>
                </a:moveTo>
                <a:lnTo>
                  <a:pt x="578611" y="0"/>
                </a:lnTo>
              </a:path>
              <a:path w="594995" h="0">
                <a:moveTo>
                  <a:pt x="564387" y="0"/>
                </a:moveTo>
                <a:lnTo>
                  <a:pt x="559371" y="0"/>
                </a:lnTo>
              </a:path>
              <a:path w="594995" h="0">
                <a:moveTo>
                  <a:pt x="545083" y="0"/>
                </a:moveTo>
                <a:lnTo>
                  <a:pt x="503047" y="0"/>
                </a:lnTo>
              </a:path>
              <a:path w="594995" h="0">
                <a:moveTo>
                  <a:pt x="488823" y="0"/>
                </a:moveTo>
                <a:lnTo>
                  <a:pt x="483742" y="0"/>
                </a:lnTo>
              </a:path>
              <a:path w="594995" h="0">
                <a:moveTo>
                  <a:pt x="469455" y="0"/>
                </a:moveTo>
                <a:lnTo>
                  <a:pt x="427481" y="0"/>
                </a:lnTo>
              </a:path>
              <a:path w="594995" h="0">
                <a:moveTo>
                  <a:pt x="413194" y="0"/>
                </a:moveTo>
                <a:lnTo>
                  <a:pt x="408177" y="0"/>
                </a:lnTo>
              </a:path>
              <a:path w="594995" h="0">
                <a:moveTo>
                  <a:pt x="393890" y="0"/>
                </a:moveTo>
                <a:lnTo>
                  <a:pt x="351853" y="0"/>
                </a:lnTo>
              </a:path>
              <a:path w="594995" h="0">
                <a:moveTo>
                  <a:pt x="337565" y="0"/>
                </a:moveTo>
                <a:lnTo>
                  <a:pt x="332549" y="0"/>
                </a:lnTo>
              </a:path>
              <a:path w="594995" h="0">
                <a:moveTo>
                  <a:pt x="318261" y="0"/>
                </a:moveTo>
                <a:lnTo>
                  <a:pt x="276225" y="0"/>
                </a:lnTo>
              </a:path>
              <a:path w="594995" h="0">
                <a:moveTo>
                  <a:pt x="262000" y="0"/>
                </a:moveTo>
                <a:lnTo>
                  <a:pt x="256921" y="0"/>
                </a:lnTo>
              </a:path>
              <a:path w="594995" h="0">
                <a:moveTo>
                  <a:pt x="242633" y="0"/>
                </a:moveTo>
                <a:lnTo>
                  <a:pt x="200659" y="0"/>
                </a:lnTo>
              </a:path>
              <a:path w="594995" h="0">
                <a:moveTo>
                  <a:pt x="186372" y="0"/>
                </a:moveTo>
                <a:lnTo>
                  <a:pt x="181355" y="0"/>
                </a:lnTo>
              </a:path>
              <a:path w="594995" h="0">
                <a:moveTo>
                  <a:pt x="167068" y="0"/>
                </a:moveTo>
                <a:lnTo>
                  <a:pt x="125031" y="0"/>
                </a:lnTo>
              </a:path>
              <a:path w="594995" h="0">
                <a:moveTo>
                  <a:pt x="110807" y="0"/>
                </a:moveTo>
                <a:lnTo>
                  <a:pt x="105727" y="0"/>
                </a:lnTo>
              </a:path>
              <a:path w="594995" h="0">
                <a:moveTo>
                  <a:pt x="91439" y="0"/>
                </a:moveTo>
                <a:lnTo>
                  <a:pt x="49466" y="0"/>
                </a:lnTo>
              </a:path>
              <a:path w="594995" h="0">
                <a:moveTo>
                  <a:pt x="35178" y="0"/>
                </a:moveTo>
                <a:lnTo>
                  <a:pt x="30162" y="0"/>
                </a:lnTo>
              </a:path>
              <a:path w="594995" h="0">
                <a:moveTo>
                  <a:pt x="158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0" name="object 1530"/>
          <p:cNvSpPr/>
          <p:nvPr/>
        </p:nvSpPr>
        <p:spPr>
          <a:xfrm>
            <a:off x="8582088" y="5558447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 h="0">
                <a:moveTo>
                  <a:pt x="580771" y="0"/>
                </a:moveTo>
                <a:lnTo>
                  <a:pt x="571753" y="0"/>
                </a:lnTo>
              </a:path>
              <a:path w="581025" h="0">
                <a:moveTo>
                  <a:pt x="557529" y="0"/>
                </a:moveTo>
                <a:lnTo>
                  <a:pt x="552513" y="0"/>
                </a:lnTo>
              </a:path>
              <a:path w="581025" h="0">
                <a:moveTo>
                  <a:pt x="538226" y="0"/>
                </a:moveTo>
                <a:lnTo>
                  <a:pt x="496189" y="0"/>
                </a:lnTo>
              </a:path>
              <a:path w="581025" h="0">
                <a:moveTo>
                  <a:pt x="481965" y="0"/>
                </a:moveTo>
                <a:lnTo>
                  <a:pt x="476884" y="0"/>
                </a:lnTo>
              </a:path>
              <a:path w="581025" h="0">
                <a:moveTo>
                  <a:pt x="462597" y="0"/>
                </a:moveTo>
                <a:lnTo>
                  <a:pt x="420624" y="0"/>
                </a:lnTo>
              </a:path>
              <a:path w="581025" h="0">
                <a:moveTo>
                  <a:pt x="406336" y="0"/>
                </a:moveTo>
                <a:lnTo>
                  <a:pt x="401320" y="0"/>
                </a:lnTo>
              </a:path>
              <a:path w="581025" h="0">
                <a:moveTo>
                  <a:pt x="387032" y="0"/>
                </a:moveTo>
                <a:lnTo>
                  <a:pt x="344995" y="0"/>
                </a:lnTo>
              </a:path>
              <a:path w="581025" h="0">
                <a:moveTo>
                  <a:pt x="330707" y="0"/>
                </a:moveTo>
                <a:lnTo>
                  <a:pt x="325691" y="0"/>
                </a:lnTo>
              </a:path>
              <a:path w="581025" h="0">
                <a:moveTo>
                  <a:pt x="311403" y="0"/>
                </a:moveTo>
                <a:lnTo>
                  <a:pt x="269367" y="0"/>
                </a:lnTo>
              </a:path>
              <a:path w="581025" h="0">
                <a:moveTo>
                  <a:pt x="255143" y="0"/>
                </a:moveTo>
                <a:lnTo>
                  <a:pt x="250063" y="0"/>
                </a:lnTo>
              </a:path>
              <a:path w="581025" h="0">
                <a:moveTo>
                  <a:pt x="235775" y="0"/>
                </a:moveTo>
                <a:lnTo>
                  <a:pt x="193801" y="0"/>
                </a:lnTo>
              </a:path>
              <a:path w="581025" h="0">
                <a:moveTo>
                  <a:pt x="179514" y="0"/>
                </a:moveTo>
                <a:lnTo>
                  <a:pt x="174498" y="0"/>
                </a:lnTo>
              </a:path>
              <a:path w="581025" h="0">
                <a:moveTo>
                  <a:pt x="160210" y="0"/>
                </a:moveTo>
                <a:lnTo>
                  <a:pt x="118173" y="0"/>
                </a:lnTo>
              </a:path>
              <a:path w="581025" h="0">
                <a:moveTo>
                  <a:pt x="103949" y="0"/>
                </a:moveTo>
                <a:lnTo>
                  <a:pt x="98869" y="0"/>
                </a:lnTo>
              </a:path>
              <a:path w="581025" h="0">
                <a:moveTo>
                  <a:pt x="84581" y="0"/>
                </a:moveTo>
                <a:lnTo>
                  <a:pt x="42608" y="0"/>
                </a:lnTo>
              </a:path>
              <a:path w="581025" h="0">
                <a:moveTo>
                  <a:pt x="28321" y="0"/>
                </a:moveTo>
                <a:lnTo>
                  <a:pt x="23304" y="0"/>
                </a:lnTo>
              </a:path>
              <a:path w="5810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1" name="object 1531"/>
          <p:cNvSpPr/>
          <p:nvPr/>
        </p:nvSpPr>
        <p:spPr>
          <a:xfrm>
            <a:off x="8605519" y="5625624"/>
            <a:ext cx="534035" cy="0"/>
          </a:xfrm>
          <a:custGeom>
            <a:avLst/>
            <a:gdLst/>
            <a:ahLst/>
            <a:cxnLst/>
            <a:rect l="l" t="t" r="r" b="b"/>
            <a:pathLst>
              <a:path w="534034" h="0">
                <a:moveTo>
                  <a:pt x="533971" y="0"/>
                </a:moveTo>
                <a:lnTo>
                  <a:pt x="529081" y="0"/>
                </a:lnTo>
              </a:path>
              <a:path w="534034" h="0">
                <a:moveTo>
                  <a:pt x="514794" y="0"/>
                </a:moveTo>
                <a:lnTo>
                  <a:pt x="472757" y="0"/>
                </a:lnTo>
              </a:path>
              <a:path w="534034" h="0">
                <a:moveTo>
                  <a:pt x="458533" y="0"/>
                </a:moveTo>
                <a:lnTo>
                  <a:pt x="453453" y="0"/>
                </a:lnTo>
              </a:path>
              <a:path w="534034" h="0">
                <a:moveTo>
                  <a:pt x="439165" y="0"/>
                </a:moveTo>
                <a:lnTo>
                  <a:pt x="397192" y="0"/>
                </a:lnTo>
              </a:path>
              <a:path w="534034" h="0">
                <a:moveTo>
                  <a:pt x="382904" y="0"/>
                </a:moveTo>
                <a:lnTo>
                  <a:pt x="377888" y="0"/>
                </a:lnTo>
              </a:path>
              <a:path w="534034" h="0">
                <a:moveTo>
                  <a:pt x="363600" y="0"/>
                </a:moveTo>
                <a:lnTo>
                  <a:pt x="321563" y="0"/>
                </a:lnTo>
              </a:path>
              <a:path w="534034" h="0">
                <a:moveTo>
                  <a:pt x="307276" y="0"/>
                </a:moveTo>
                <a:lnTo>
                  <a:pt x="302259" y="0"/>
                </a:lnTo>
              </a:path>
              <a:path w="534034" h="0">
                <a:moveTo>
                  <a:pt x="287972" y="0"/>
                </a:moveTo>
                <a:lnTo>
                  <a:pt x="245935" y="0"/>
                </a:lnTo>
              </a:path>
              <a:path w="534034" h="0">
                <a:moveTo>
                  <a:pt x="231711" y="0"/>
                </a:moveTo>
                <a:lnTo>
                  <a:pt x="226631" y="0"/>
                </a:lnTo>
              </a:path>
              <a:path w="534034" h="0">
                <a:moveTo>
                  <a:pt x="212344" y="0"/>
                </a:moveTo>
                <a:lnTo>
                  <a:pt x="170370" y="0"/>
                </a:lnTo>
              </a:path>
              <a:path w="534034" h="0">
                <a:moveTo>
                  <a:pt x="156082" y="0"/>
                </a:moveTo>
                <a:lnTo>
                  <a:pt x="151066" y="0"/>
                </a:lnTo>
              </a:path>
              <a:path w="534034" h="0">
                <a:moveTo>
                  <a:pt x="136778" y="0"/>
                </a:moveTo>
                <a:lnTo>
                  <a:pt x="94741" y="0"/>
                </a:lnTo>
              </a:path>
              <a:path w="534034" h="0">
                <a:moveTo>
                  <a:pt x="80518" y="0"/>
                </a:moveTo>
                <a:lnTo>
                  <a:pt x="75437" y="0"/>
                </a:lnTo>
              </a:path>
              <a:path w="534034" h="0">
                <a:moveTo>
                  <a:pt x="61150" y="0"/>
                </a:moveTo>
                <a:lnTo>
                  <a:pt x="19176" y="0"/>
                </a:lnTo>
              </a:path>
              <a:path w="534034" h="0">
                <a:moveTo>
                  <a:pt x="48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2" name="object 1532"/>
          <p:cNvSpPr/>
          <p:nvPr/>
        </p:nvSpPr>
        <p:spPr>
          <a:xfrm>
            <a:off x="8650731" y="5692838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5" h="0">
                <a:moveTo>
                  <a:pt x="443547" y="0"/>
                </a:moveTo>
                <a:lnTo>
                  <a:pt x="427545" y="0"/>
                </a:lnTo>
              </a:path>
              <a:path w="443865" h="0">
                <a:moveTo>
                  <a:pt x="413321" y="0"/>
                </a:moveTo>
                <a:lnTo>
                  <a:pt x="408241" y="0"/>
                </a:lnTo>
              </a:path>
              <a:path w="443865" h="0">
                <a:moveTo>
                  <a:pt x="393953" y="0"/>
                </a:moveTo>
                <a:lnTo>
                  <a:pt x="351980" y="0"/>
                </a:lnTo>
              </a:path>
              <a:path w="443865" h="0">
                <a:moveTo>
                  <a:pt x="337693" y="0"/>
                </a:moveTo>
                <a:lnTo>
                  <a:pt x="332676" y="0"/>
                </a:lnTo>
              </a:path>
              <a:path w="443865" h="0">
                <a:moveTo>
                  <a:pt x="318389" y="0"/>
                </a:moveTo>
                <a:lnTo>
                  <a:pt x="276351" y="0"/>
                </a:lnTo>
              </a:path>
              <a:path w="443865" h="0">
                <a:moveTo>
                  <a:pt x="262064" y="0"/>
                </a:moveTo>
                <a:lnTo>
                  <a:pt x="257048" y="0"/>
                </a:lnTo>
              </a:path>
              <a:path w="443865" h="0">
                <a:moveTo>
                  <a:pt x="242760" y="0"/>
                </a:moveTo>
                <a:lnTo>
                  <a:pt x="200723" y="0"/>
                </a:lnTo>
              </a:path>
              <a:path w="443865" h="0">
                <a:moveTo>
                  <a:pt x="186499" y="0"/>
                </a:moveTo>
                <a:lnTo>
                  <a:pt x="181419" y="0"/>
                </a:lnTo>
              </a:path>
              <a:path w="443865" h="0">
                <a:moveTo>
                  <a:pt x="167132" y="0"/>
                </a:moveTo>
                <a:lnTo>
                  <a:pt x="125158" y="0"/>
                </a:lnTo>
              </a:path>
              <a:path w="443865" h="0">
                <a:moveTo>
                  <a:pt x="110871" y="0"/>
                </a:moveTo>
                <a:lnTo>
                  <a:pt x="105854" y="0"/>
                </a:lnTo>
              </a:path>
              <a:path w="443865" h="0">
                <a:moveTo>
                  <a:pt x="91567" y="0"/>
                </a:moveTo>
                <a:lnTo>
                  <a:pt x="49529" y="0"/>
                </a:lnTo>
              </a:path>
              <a:path w="443865" h="0">
                <a:moveTo>
                  <a:pt x="35306" y="0"/>
                </a:moveTo>
                <a:lnTo>
                  <a:pt x="30225" y="0"/>
                </a:lnTo>
              </a:path>
              <a:path w="443865" h="0">
                <a:moveTo>
                  <a:pt x="159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3" name="object 1533"/>
          <p:cNvSpPr/>
          <p:nvPr/>
        </p:nvSpPr>
        <p:spPr>
          <a:xfrm>
            <a:off x="9836784" y="6025718"/>
            <a:ext cx="247015" cy="161290"/>
          </a:xfrm>
          <a:custGeom>
            <a:avLst/>
            <a:gdLst/>
            <a:ahLst/>
            <a:cxnLst/>
            <a:rect l="l" t="t" r="r" b="b"/>
            <a:pathLst>
              <a:path w="247015" h="161289">
                <a:moveTo>
                  <a:pt x="247015" y="161283"/>
                </a:moveTo>
                <a:lnTo>
                  <a:pt x="0" y="161283"/>
                </a:lnTo>
              </a:path>
              <a:path w="247015" h="161289">
                <a:moveTo>
                  <a:pt x="247015" y="120973"/>
                </a:moveTo>
                <a:lnTo>
                  <a:pt x="63" y="120973"/>
                </a:lnTo>
              </a:path>
              <a:path w="247015" h="161289">
                <a:moveTo>
                  <a:pt x="247015" y="100806"/>
                </a:moveTo>
                <a:lnTo>
                  <a:pt x="63" y="100806"/>
                </a:lnTo>
              </a:path>
              <a:path w="247015" h="161289">
                <a:moveTo>
                  <a:pt x="247015" y="80644"/>
                </a:moveTo>
                <a:lnTo>
                  <a:pt x="63" y="80644"/>
                </a:lnTo>
              </a:path>
              <a:path w="247015" h="161289">
                <a:moveTo>
                  <a:pt x="247015" y="60477"/>
                </a:moveTo>
                <a:lnTo>
                  <a:pt x="63" y="60477"/>
                </a:lnTo>
              </a:path>
              <a:path w="247015" h="161289">
                <a:moveTo>
                  <a:pt x="247015" y="40335"/>
                </a:moveTo>
                <a:lnTo>
                  <a:pt x="63" y="40335"/>
                </a:lnTo>
              </a:path>
              <a:path w="247015" h="161289">
                <a:moveTo>
                  <a:pt x="247015" y="20167"/>
                </a:moveTo>
                <a:lnTo>
                  <a:pt x="63" y="20167"/>
                </a:lnTo>
              </a:path>
              <a:path w="247015" h="161289">
                <a:moveTo>
                  <a:pt x="247015" y="0"/>
                </a:moveTo>
                <a:lnTo>
                  <a:pt x="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534" name="object 1534"/>
          <p:cNvPicPr/>
          <p:nvPr/>
        </p:nvPicPr>
        <p:blipFill>
          <a:blip r:embed="rId209" cstate="print"/>
          <a:stretch>
            <a:fillRect/>
          </a:stretch>
        </p:blipFill>
        <p:spPr>
          <a:xfrm>
            <a:off x="9836848" y="5668672"/>
            <a:ext cx="247015" cy="163083"/>
          </a:xfrm>
          <a:prstGeom prst="rect">
            <a:avLst/>
          </a:prstGeom>
        </p:spPr>
      </p:pic>
      <p:pic>
        <p:nvPicPr>
          <p:cNvPr id="1535" name="object 1535"/>
          <p:cNvPicPr/>
          <p:nvPr/>
        </p:nvPicPr>
        <p:blipFill>
          <a:blip r:embed="rId210" cstate="print"/>
          <a:stretch>
            <a:fillRect/>
          </a:stretch>
        </p:blipFill>
        <p:spPr>
          <a:xfrm>
            <a:off x="9836848" y="5312526"/>
            <a:ext cx="247078" cy="163083"/>
          </a:xfrm>
          <a:prstGeom prst="rect">
            <a:avLst/>
          </a:prstGeom>
        </p:spPr>
      </p:pic>
      <p:sp>
        <p:nvSpPr>
          <p:cNvPr id="1536" name="object 1536"/>
          <p:cNvSpPr/>
          <p:nvPr/>
        </p:nvSpPr>
        <p:spPr>
          <a:xfrm>
            <a:off x="9178226" y="6561702"/>
            <a:ext cx="652145" cy="51435"/>
          </a:xfrm>
          <a:custGeom>
            <a:avLst/>
            <a:gdLst/>
            <a:ahLst/>
            <a:cxnLst/>
            <a:rect l="l" t="t" r="r" b="b"/>
            <a:pathLst>
              <a:path w="652145" h="51434">
                <a:moveTo>
                  <a:pt x="0" y="50006"/>
                </a:moveTo>
                <a:lnTo>
                  <a:pt x="208978" y="51219"/>
                </a:lnTo>
              </a:path>
              <a:path w="652145" h="51434">
                <a:moveTo>
                  <a:pt x="117601" y="50673"/>
                </a:moveTo>
                <a:lnTo>
                  <a:pt x="144906" y="23139"/>
                </a:lnTo>
              </a:path>
              <a:path w="652145" h="51434">
                <a:moveTo>
                  <a:pt x="117601" y="50673"/>
                </a:moveTo>
                <a:lnTo>
                  <a:pt x="89725" y="22815"/>
                </a:lnTo>
              </a:path>
              <a:path w="652145" h="51434">
                <a:moveTo>
                  <a:pt x="208978" y="51219"/>
                </a:moveTo>
                <a:lnTo>
                  <a:pt x="235203" y="49707"/>
                </a:lnTo>
              </a:path>
              <a:path w="652145" h="51434">
                <a:moveTo>
                  <a:pt x="235203" y="49707"/>
                </a:moveTo>
                <a:lnTo>
                  <a:pt x="469963" y="36061"/>
                </a:lnTo>
              </a:path>
              <a:path w="652145" h="51434">
                <a:moveTo>
                  <a:pt x="352551" y="42862"/>
                </a:moveTo>
                <a:lnTo>
                  <a:pt x="378650" y="13588"/>
                </a:lnTo>
              </a:path>
              <a:path w="652145" h="51434">
                <a:moveTo>
                  <a:pt x="352551" y="42862"/>
                </a:moveTo>
                <a:lnTo>
                  <a:pt x="323278" y="16814"/>
                </a:lnTo>
              </a:path>
              <a:path w="652145" h="51434">
                <a:moveTo>
                  <a:pt x="469963" y="36061"/>
                </a:moveTo>
                <a:lnTo>
                  <a:pt x="651890" y="25520"/>
                </a:lnTo>
              </a:path>
              <a:path w="652145" h="51434">
                <a:moveTo>
                  <a:pt x="587375" y="29267"/>
                </a:moveTo>
                <a:lnTo>
                  <a:pt x="613473" y="0"/>
                </a:lnTo>
              </a:path>
              <a:path w="652145" h="51434">
                <a:moveTo>
                  <a:pt x="587375" y="29267"/>
                </a:moveTo>
                <a:lnTo>
                  <a:pt x="558101" y="319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7" name="object 1537"/>
          <p:cNvSpPr/>
          <p:nvPr/>
        </p:nvSpPr>
        <p:spPr>
          <a:xfrm>
            <a:off x="8324595" y="6516434"/>
            <a:ext cx="1759585" cy="165100"/>
          </a:xfrm>
          <a:custGeom>
            <a:avLst/>
            <a:gdLst/>
            <a:ahLst/>
            <a:cxnLst/>
            <a:rect l="l" t="t" r="r" b="b"/>
            <a:pathLst>
              <a:path w="1759584" h="165100">
                <a:moveTo>
                  <a:pt x="0" y="165074"/>
                </a:moveTo>
                <a:lnTo>
                  <a:pt x="0" y="0"/>
                </a:lnTo>
              </a:path>
              <a:path w="1759584" h="165100">
                <a:moveTo>
                  <a:pt x="0" y="0"/>
                </a:moveTo>
                <a:lnTo>
                  <a:pt x="1759203" y="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8" name="object 1538"/>
          <p:cNvSpPr/>
          <p:nvPr/>
        </p:nvSpPr>
        <p:spPr>
          <a:xfrm>
            <a:off x="4884343" y="3838384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806" y="100837"/>
                </a:moveTo>
                <a:lnTo>
                  <a:pt x="100806" y="0"/>
                </a:lnTo>
              </a:path>
              <a:path w="100964" h="100964">
                <a:moveTo>
                  <a:pt x="100806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837"/>
                </a:lnTo>
              </a:path>
              <a:path w="100964" h="100964">
                <a:moveTo>
                  <a:pt x="0" y="100837"/>
                </a:moveTo>
                <a:lnTo>
                  <a:pt x="100806" y="100837"/>
                </a:lnTo>
              </a:path>
              <a:path w="100964" h="100964">
                <a:moveTo>
                  <a:pt x="97453" y="97472"/>
                </a:moveTo>
                <a:lnTo>
                  <a:pt x="97453" y="3365"/>
                </a:lnTo>
              </a:path>
              <a:path w="100964" h="100964">
                <a:moveTo>
                  <a:pt x="97453" y="3365"/>
                </a:moveTo>
                <a:lnTo>
                  <a:pt x="3346" y="3365"/>
                </a:lnTo>
              </a:path>
              <a:path w="100964" h="100964">
                <a:moveTo>
                  <a:pt x="3346" y="3365"/>
                </a:moveTo>
                <a:lnTo>
                  <a:pt x="3346" y="97472"/>
                </a:lnTo>
              </a:path>
              <a:path w="100964" h="100964">
                <a:moveTo>
                  <a:pt x="3346" y="97472"/>
                </a:moveTo>
                <a:lnTo>
                  <a:pt x="97453" y="9747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9" name="object 1539"/>
          <p:cNvSpPr/>
          <p:nvPr/>
        </p:nvSpPr>
        <p:spPr>
          <a:xfrm>
            <a:off x="5359698" y="3673665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780" y="100774"/>
                </a:moveTo>
                <a:lnTo>
                  <a:pt x="100780" y="0"/>
                </a:lnTo>
              </a:path>
              <a:path w="100964" h="100964">
                <a:moveTo>
                  <a:pt x="100780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774"/>
                </a:lnTo>
              </a:path>
              <a:path w="100964" h="100964">
                <a:moveTo>
                  <a:pt x="0" y="100774"/>
                </a:moveTo>
                <a:lnTo>
                  <a:pt x="100780" y="100774"/>
                </a:lnTo>
              </a:path>
              <a:path w="100964" h="100964">
                <a:moveTo>
                  <a:pt x="97434" y="97408"/>
                </a:moveTo>
                <a:lnTo>
                  <a:pt x="97434" y="3365"/>
                </a:lnTo>
              </a:path>
              <a:path w="100964" h="100964">
                <a:moveTo>
                  <a:pt x="97434" y="3365"/>
                </a:moveTo>
                <a:lnTo>
                  <a:pt x="3371" y="3365"/>
                </a:lnTo>
              </a:path>
              <a:path w="100964" h="100964">
                <a:moveTo>
                  <a:pt x="3371" y="3365"/>
                </a:moveTo>
                <a:lnTo>
                  <a:pt x="3371" y="97408"/>
                </a:lnTo>
              </a:path>
              <a:path w="100964" h="100964">
                <a:moveTo>
                  <a:pt x="3371" y="97408"/>
                </a:moveTo>
                <a:lnTo>
                  <a:pt x="97434" y="9740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0" name="object 1540"/>
          <p:cNvSpPr/>
          <p:nvPr/>
        </p:nvSpPr>
        <p:spPr>
          <a:xfrm>
            <a:off x="5835129" y="3502406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4" h="100964">
                <a:moveTo>
                  <a:pt x="100806" y="100838"/>
                </a:moveTo>
                <a:lnTo>
                  <a:pt x="100806" y="0"/>
                </a:lnTo>
              </a:path>
              <a:path w="100964" h="100964">
                <a:moveTo>
                  <a:pt x="100806" y="0"/>
                </a:moveTo>
                <a:lnTo>
                  <a:pt x="0" y="0"/>
                </a:lnTo>
              </a:path>
              <a:path w="100964" h="100964">
                <a:moveTo>
                  <a:pt x="0" y="0"/>
                </a:moveTo>
                <a:lnTo>
                  <a:pt x="0" y="100838"/>
                </a:lnTo>
              </a:path>
              <a:path w="100964" h="100964">
                <a:moveTo>
                  <a:pt x="0" y="100838"/>
                </a:moveTo>
                <a:lnTo>
                  <a:pt x="100806" y="100838"/>
                </a:lnTo>
              </a:path>
              <a:path w="100964" h="100964">
                <a:moveTo>
                  <a:pt x="97434" y="97408"/>
                </a:moveTo>
                <a:lnTo>
                  <a:pt x="97434" y="3365"/>
                </a:lnTo>
              </a:path>
              <a:path w="100964" h="100964">
                <a:moveTo>
                  <a:pt x="97434" y="3365"/>
                </a:moveTo>
                <a:lnTo>
                  <a:pt x="3346" y="3365"/>
                </a:lnTo>
              </a:path>
              <a:path w="100964" h="100964">
                <a:moveTo>
                  <a:pt x="3346" y="3365"/>
                </a:moveTo>
                <a:lnTo>
                  <a:pt x="3346" y="97408"/>
                </a:lnTo>
              </a:path>
              <a:path w="100964" h="100964">
                <a:moveTo>
                  <a:pt x="3346" y="97408"/>
                </a:moveTo>
                <a:lnTo>
                  <a:pt x="97434" y="9740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1" name="object 1541"/>
          <p:cNvSpPr/>
          <p:nvPr/>
        </p:nvSpPr>
        <p:spPr>
          <a:xfrm>
            <a:off x="6890131" y="4675028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838" y="100806"/>
                </a:moveTo>
                <a:lnTo>
                  <a:pt x="100838" y="0"/>
                </a:lnTo>
              </a:path>
              <a:path w="100965" h="100964">
                <a:moveTo>
                  <a:pt x="100838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806"/>
                </a:lnTo>
              </a:path>
              <a:path w="100965" h="100964">
                <a:moveTo>
                  <a:pt x="0" y="100806"/>
                </a:moveTo>
                <a:lnTo>
                  <a:pt x="100838" y="100806"/>
                </a:lnTo>
              </a:path>
              <a:path w="100965" h="100964">
                <a:moveTo>
                  <a:pt x="97472" y="97434"/>
                </a:moveTo>
                <a:lnTo>
                  <a:pt x="97472" y="3352"/>
                </a:lnTo>
              </a:path>
              <a:path w="100965" h="100964">
                <a:moveTo>
                  <a:pt x="97472" y="3352"/>
                </a:moveTo>
                <a:lnTo>
                  <a:pt x="3365" y="3352"/>
                </a:lnTo>
              </a:path>
              <a:path w="100965" h="100964">
                <a:moveTo>
                  <a:pt x="3365" y="3352"/>
                </a:moveTo>
                <a:lnTo>
                  <a:pt x="3365" y="97434"/>
                </a:lnTo>
              </a:path>
              <a:path w="100965" h="100964">
                <a:moveTo>
                  <a:pt x="3365" y="97434"/>
                </a:moveTo>
                <a:lnTo>
                  <a:pt x="97472" y="9743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2" name="object 1542"/>
          <p:cNvSpPr/>
          <p:nvPr/>
        </p:nvSpPr>
        <p:spPr>
          <a:xfrm>
            <a:off x="7058152" y="5168919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838" y="100806"/>
                </a:moveTo>
                <a:lnTo>
                  <a:pt x="100838" y="0"/>
                </a:lnTo>
              </a:path>
              <a:path w="100965" h="100964">
                <a:moveTo>
                  <a:pt x="100838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806"/>
                </a:lnTo>
              </a:path>
              <a:path w="100965" h="100964">
                <a:moveTo>
                  <a:pt x="0" y="100806"/>
                </a:moveTo>
                <a:lnTo>
                  <a:pt x="100838" y="100806"/>
                </a:lnTo>
              </a:path>
              <a:path w="100965" h="100964">
                <a:moveTo>
                  <a:pt x="97408" y="97453"/>
                </a:moveTo>
                <a:lnTo>
                  <a:pt x="97408" y="3397"/>
                </a:lnTo>
              </a:path>
              <a:path w="100965" h="100964">
                <a:moveTo>
                  <a:pt x="97408" y="3397"/>
                </a:moveTo>
                <a:lnTo>
                  <a:pt x="3365" y="3397"/>
                </a:lnTo>
              </a:path>
              <a:path w="100965" h="100964">
                <a:moveTo>
                  <a:pt x="3365" y="3397"/>
                </a:moveTo>
                <a:lnTo>
                  <a:pt x="3365" y="97453"/>
                </a:lnTo>
              </a:path>
              <a:path w="100965" h="100964">
                <a:moveTo>
                  <a:pt x="3365" y="97453"/>
                </a:moveTo>
                <a:lnTo>
                  <a:pt x="97408" y="97453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3" name="object 1543"/>
          <p:cNvSpPr/>
          <p:nvPr/>
        </p:nvSpPr>
        <p:spPr>
          <a:xfrm>
            <a:off x="7226172" y="5662853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774" y="100780"/>
                </a:moveTo>
                <a:lnTo>
                  <a:pt x="100774" y="0"/>
                </a:lnTo>
              </a:path>
              <a:path w="100965" h="100964">
                <a:moveTo>
                  <a:pt x="100774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780"/>
                </a:lnTo>
              </a:path>
              <a:path w="100965" h="100964">
                <a:moveTo>
                  <a:pt x="0" y="100780"/>
                </a:moveTo>
                <a:lnTo>
                  <a:pt x="100774" y="100780"/>
                </a:lnTo>
              </a:path>
              <a:path w="100965" h="100964">
                <a:moveTo>
                  <a:pt x="97408" y="97434"/>
                </a:moveTo>
                <a:lnTo>
                  <a:pt x="97408" y="3371"/>
                </a:lnTo>
              </a:path>
              <a:path w="100965" h="100964">
                <a:moveTo>
                  <a:pt x="97408" y="3371"/>
                </a:moveTo>
                <a:lnTo>
                  <a:pt x="3365" y="3371"/>
                </a:lnTo>
              </a:path>
              <a:path w="100965" h="100964">
                <a:moveTo>
                  <a:pt x="3365" y="3371"/>
                </a:moveTo>
                <a:lnTo>
                  <a:pt x="3365" y="97434"/>
                </a:lnTo>
              </a:path>
              <a:path w="100965" h="100964">
                <a:moveTo>
                  <a:pt x="3365" y="97434"/>
                </a:moveTo>
                <a:lnTo>
                  <a:pt x="97408" y="9743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4" name="object 1544"/>
          <p:cNvSpPr/>
          <p:nvPr/>
        </p:nvSpPr>
        <p:spPr>
          <a:xfrm>
            <a:off x="8836088" y="4154233"/>
            <a:ext cx="100965" cy="100965"/>
          </a:xfrm>
          <a:custGeom>
            <a:avLst/>
            <a:gdLst/>
            <a:ahLst/>
            <a:cxnLst/>
            <a:rect l="l" t="t" r="r" b="b"/>
            <a:pathLst>
              <a:path w="100965" h="100964">
                <a:moveTo>
                  <a:pt x="100774" y="100774"/>
                </a:moveTo>
                <a:lnTo>
                  <a:pt x="100774" y="0"/>
                </a:lnTo>
              </a:path>
              <a:path w="100965" h="100964">
                <a:moveTo>
                  <a:pt x="100774" y="0"/>
                </a:moveTo>
                <a:lnTo>
                  <a:pt x="0" y="0"/>
                </a:lnTo>
              </a:path>
              <a:path w="100965" h="100964">
                <a:moveTo>
                  <a:pt x="0" y="0"/>
                </a:moveTo>
                <a:lnTo>
                  <a:pt x="0" y="100774"/>
                </a:lnTo>
              </a:path>
              <a:path w="100965" h="100964">
                <a:moveTo>
                  <a:pt x="0" y="100774"/>
                </a:moveTo>
                <a:lnTo>
                  <a:pt x="100774" y="100774"/>
                </a:lnTo>
              </a:path>
              <a:path w="100965" h="100964">
                <a:moveTo>
                  <a:pt x="97408" y="97472"/>
                </a:moveTo>
                <a:lnTo>
                  <a:pt x="97408" y="3365"/>
                </a:lnTo>
              </a:path>
              <a:path w="100965" h="100964">
                <a:moveTo>
                  <a:pt x="97408" y="3365"/>
                </a:moveTo>
                <a:lnTo>
                  <a:pt x="3365" y="3365"/>
                </a:lnTo>
              </a:path>
              <a:path w="100965" h="100964">
                <a:moveTo>
                  <a:pt x="3365" y="3365"/>
                </a:moveTo>
                <a:lnTo>
                  <a:pt x="3365" y="97472"/>
                </a:lnTo>
              </a:path>
              <a:path w="100965" h="100964">
                <a:moveTo>
                  <a:pt x="3365" y="97472"/>
                </a:moveTo>
                <a:lnTo>
                  <a:pt x="97408" y="9747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5" name="object 1545"/>
          <p:cNvSpPr/>
          <p:nvPr/>
        </p:nvSpPr>
        <p:spPr>
          <a:xfrm>
            <a:off x="4839169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36" y="0"/>
                </a:moveTo>
                <a:lnTo>
                  <a:pt x="32721" y="59404"/>
                </a:lnTo>
              </a:path>
              <a:path w="66039" h="59689">
                <a:moveTo>
                  <a:pt x="32721" y="59404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6" name="object 1546"/>
          <p:cNvSpPr/>
          <p:nvPr/>
        </p:nvSpPr>
        <p:spPr>
          <a:xfrm>
            <a:off x="4483074" y="4588091"/>
            <a:ext cx="66040" cy="59690"/>
          </a:xfrm>
          <a:custGeom>
            <a:avLst/>
            <a:gdLst/>
            <a:ahLst/>
            <a:cxnLst/>
            <a:rect l="l" t="t" r="r" b="b"/>
            <a:pathLst>
              <a:path w="66039" h="59689">
                <a:moveTo>
                  <a:pt x="65487" y="0"/>
                </a:moveTo>
                <a:lnTo>
                  <a:pt x="32740" y="59404"/>
                </a:lnTo>
              </a:path>
              <a:path w="66039" h="59689">
                <a:moveTo>
                  <a:pt x="32740" y="59404"/>
                </a:moveTo>
                <a:lnTo>
                  <a:pt x="0" y="0"/>
                </a:lnTo>
              </a:path>
              <a:path w="66039" h="59689">
                <a:moveTo>
                  <a:pt x="0" y="0"/>
                </a:moveTo>
                <a:lnTo>
                  <a:pt x="654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7" name="object 1547"/>
          <p:cNvSpPr/>
          <p:nvPr/>
        </p:nvSpPr>
        <p:spPr>
          <a:xfrm>
            <a:off x="7988871" y="5337810"/>
            <a:ext cx="59690" cy="66040"/>
          </a:xfrm>
          <a:custGeom>
            <a:avLst/>
            <a:gdLst/>
            <a:ahLst/>
            <a:cxnLst/>
            <a:rect l="l" t="t" r="r" b="b"/>
            <a:pathLst>
              <a:path w="59690" h="66039">
                <a:moveTo>
                  <a:pt x="0" y="65487"/>
                </a:moveTo>
                <a:lnTo>
                  <a:pt x="59436" y="32746"/>
                </a:lnTo>
              </a:path>
              <a:path w="59690" h="66039">
                <a:moveTo>
                  <a:pt x="59436" y="32746"/>
                </a:moveTo>
                <a:lnTo>
                  <a:pt x="0" y="0"/>
                </a:lnTo>
              </a:path>
              <a:path w="59690" h="66039">
                <a:moveTo>
                  <a:pt x="0" y="0"/>
                </a:moveTo>
                <a:lnTo>
                  <a:pt x="0" y="654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8" name="object 1548"/>
          <p:cNvSpPr/>
          <p:nvPr/>
        </p:nvSpPr>
        <p:spPr>
          <a:xfrm>
            <a:off x="8455152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7" y="59829"/>
                </a:lnTo>
              </a:path>
              <a:path w="66040" h="60325">
                <a:moveTo>
                  <a:pt x="33527" y="59829"/>
                </a:moveTo>
                <a:lnTo>
                  <a:pt x="0" y="914"/>
                </a:lnTo>
              </a:path>
              <a:path w="66040" h="60325">
                <a:moveTo>
                  <a:pt x="0" y="914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9" name="object 1549"/>
          <p:cNvSpPr/>
          <p:nvPr/>
        </p:nvSpPr>
        <p:spPr>
          <a:xfrm>
            <a:off x="9539985" y="5097926"/>
            <a:ext cx="66040" cy="60325"/>
          </a:xfrm>
          <a:custGeom>
            <a:avLst/>
            <a:gdLst/>
            <a:ahLst/>
            <a:cxnLst/>
            <a:rect l="l" t="t" r="r" b="b"/>
            <a:pathLst>
              <a:path w="66040" h="60325">
                <a:moveTo>
                  <a:pt x="65468" y="0"/>
                </a:moveTo>
                <a:lnTo>
                  <a:pt x="33528" y="59829"/>
                </a:lnTo>
              </a:path>
              <a:path w="66040" h="60325">
                <a:moveTo>
                  <a:pt x="33528" y="59829"/>
                </a:moveTo>
                <a:lnTo>
                  <a:pt x="0" y="914"/>
                </a:lnTo>
              </a:path>
              <a:path w="66040" h="60325">
                <a:moveTo>
                  <a:pt x="0" y="914"/>
                </a:moveTo>
                <a:lnTo>
                  <a:pt x="654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0" name="object 1550"/>
          <p:cNvSpPr/>
          <p:nvPr/>
        </p:nvSpPr>
        <p:spPr>
          <a:xfrm>
            <a:off x="6376098" y="6769436"/>
            <a:ext cx="1121410" cy="800735"/>
          </a:xfrm>
          <a:custGeom>
            <a:avLst/>
            <a:gdLst/>
            <a:ahLst/>
            <a:cxnLst/>
            <a:rect l="l" t="t" r="r" b="b"/>
            <a:pathLst>
              <a:path w="1121409" h="800734">
                <a:moveTo>
                  <a:pt x="0" y="669880"/>
                </a:moveTo>
                <a:lnTo>
                  <a:pt x="3365" y="694658"/>
                </a:lnTo>
              </a:path>
              <a:path w="1121409" h="800734">
                <a:moveTo>
                  <a:pt x="3365" y="694658"/>
                </a:moveTo>
                <a:lnTo>
                  <a:pt x="10794" y="718223"/>
                </a:lnTo>
              </a:path>
              <a:path w="1121409" h="800734">
                <a:moveTo>
                  <a:pt x="10794" y="718223"/>
                </a:moveTo>
                <a:lnTo>
                  <a:pt x="24828" y="742505"/>
                </a:lnTo>
              </a:path>
              <a:path w="1121409" h="800734">
                <a:moveTo>
                  <a:pt x="24828" y="742505"/>
                </a:moveTo>
                <a:lnTo>
                  <a:pt x="41719" y="759072"/>
                </a:lnTo>
              </a:path>
              <a:path w="1121409" h="800734">
                <a:moveTo>
                  <a:pt x="41719" y="759072"/>
                </a:moveTo>
                <a:lnTo>
                  <a:pt x="61849" y="771429"/>
                </a:lnTo>
              </a:path>
              <a:path w="1121409" h="800734">
                <a:moveTo>
                  <a:pt x="61849" y="771429"/>
                </a:moveTo>
                <a:lnTo>
                  <a:pt x="107632" y="787152"/>
                </a:lnTo>
              </a:path>
              <a:path w="1121409" h="800734">
                <a:moveTo>
                  <a:pt x="107632" y="787152"/>
                </a:moveTo>
                <a:lnTo>
                  <a:pt x="178181" y="798810"/>
                </a:lnTo>
              </a:path>
              <a:path w="1121409" h="800734">
                <a:moveTo>
                  <a:pt x="178181" y="798810"/>
                </a:moveTo>
                <a:lnTo>
                  <a:pt x="249682" y="800550"/>
                </a:lnTo>
              </a:path>
              <a:path w="1121409" h="800734">
                <a:moveTo>
                  <a:pt x="249682" y="800550"/>
                </a:moveTo>
                <a:lnTo>
                  <a:pt x="321310" y="794200"/>
                </a:lnTo>
              </a:path>
              <a:path w="1121409" h="800734">
                <a:moveTo>
                  <a:pt x="321310" y="794200"/>
                </a:moveTo>
                <a:lnTo>
                  <a:pt x="392366" y="781646"/>
                </a:lnTo>
              </a:path>
              <a:path w="1121409" h="800734">
                <a:moveTo>
                  <a:pt x="392366" y="781646"/>
                </a:moveTo>
                <a:lnTo>
                  <a:pt x="552068" y="741984"/>
                </a:lnTo>
              </a:path>
              <a:path w="1121409" h="800734">
                <a:moveTo>
                  <a:pt x="552068" y="741984"/>
                </a:moveTo>
                <a:lnTo>
                  <a:pt x="632015" y="728592"/>
                </a:lnTo>
              </a:path>
              <a:path w="1121409" h="800734">
                <a:moveTo>
                  <a:pt x="632015" y="728592"/>
                </a:moveTo>
                <a:lnTo>
                  <a:pt x="672147" y="726484"/>
                </a:lnTo>
              </a:path>
              <a:path w="1121409" h="800734">
                <a:moveTo>
                  <a:pt x="672147" y="726484"/>
                </a:moveTo>
                <a:lnTo>
                  <a:pt x="712533" y="728687"/>
                </a:lnTo>
              </a:path>
              <a:path w="1121409" h="800734">
                <a:moveTo>
                  <a:pt x="712533" y="728687"/>
                </a:moveTo>
                <a:lnTo>
                  <a:pt x="857821" y="758031"/>
                </a:lnTo>
              </a:path>
              <a:path w="1121409" h="800734">
                <a:moveTo>
                  <a:pt x="857821" y="758031"/>
                </a:moveTo>
                <a:lnTo>
                  <a:pt x="888999" y="759942"/>
                </a:lnTo>
              </a:path>
              <a:path w="1121409" h="800734">
                <a:moveTo>
                  <a:pt x="888999" y="759942"/>
                </a:moveTo>
                <a:lnTo>
                  <a:pt x="915987" y="755180"/>
                </a:lnTo>
              </a:path>
              <a:path w="1121409" h="800734">
                <a:moveTo>
                  <a:pt x="915987" y="755180"/>
                </a:moveTo>
                <a:lnTo>
                  <a:pt x="937704" y="741540"/>
                </a:lnTo>
              </a:path>
              <a:path w="1121409" h="800734">
                <a:moveTo>
                  <a:pt x="937704" y="741540"/>
                </a:moveTo>
                <a:lnTo>
                  <a:pt x="946340" y="730675"/>
                </a:lnTo>
              </a:path>
              <a:path w="1121409" h="800734">
                <a:moveTo>
                  <a:pt x="946340" y="730675"/>
                </a:moveTo>
                <a:lnTo>
                  <a:pt x="953198" y="716737"/>
                </a:lnTo>
              </a:path>
              <a:path w="1121409" h="800734">
                <a:moveTo>
                  <a:pt x="953198" y="716737"/>
                </a:moveTo>
                <a:lnTo>
                  <a:pt x="959612" y="691260"/>
                </a:lnTo>
              </a:path>
              <a:path w="1121409" h="800734">
                <a:moveTo>
                  <a:pt x="959612" y="691260"/>
                </a:moveTo>
                <a:lnTo>
                  <a:pt x="962024" y="664940"/>
                </a:lnTo>
              </a:path>
              <a:path w="1121409" h="800734">
                <a:moveTo>
                  <a:pt x="962024" y="664940"/>
                </a:moveTo>
                <a:lnTo>
                  <a:pt x="964057" y="638448"/>
                </a:lnTo>
              </a:path>
              <a:path w="1121409" h="800734">
                <a:moveTo>
                  <a:pt x="964057" y="638448"/>
                </a:moveTo>
                <a:lnTo>
                  <a:pt x="969200" y="612482"/>
                </a:lnTo>
              </a:path>
              <a:path w="1121409" h="800734">
                <a:moveTo>
                  <a:pt x="969200" y="612482"/>
                </a:moveTo>
                <a:lnTo>
                  <a:pt x="982154" y="585342"/>
                </a:lnTo>
              </a:path>
              <a:path w="1121409" h="800734">
                <a:moveTo>
                  <a:pt x="982154" y="585342"/>
                </a:moveTo>
                <a:lnTo>
                  <a:pt x="1000252" y="561035"/>
                </a:lnTo>
              </a:path>
              <a:path w="1121409" h="800734">
                <a:moveTo>
                  <a:pt x="1000252" y="561035"/>
                </a:moveTo>
                <a:lnTo>
                  <a:pt x="1039177" y="513035"/>
                </a:lnTo>
              </a:path>
              <a:path w="1121409" h="800734">
                <a:moveTo>
                  <a:pt x="1039177" y="513035"/>
                </a:moveTo>
                <a:lnTo>
                  <a:pt x="1050797" y="492277"/>
                </a:lnTo>
              </a:path>
              <a:path w="1121409" h="800734">
                <a:moveTo>
                  <a:pt x="1050797" y="492277"/>
                </a:moveTo>
                <a:lnTo>
                  <a:pt x="1059053" y="470674"/>
                </a:lnTo>
              </a:path>
              <a:path w="1121409" h="800734">
                <a:moveTo>
                  <a:pt x="1059053" y="470674"/>
                </a:moveTo>
                <a:lnTo>
                  <a:pt x="1067244" y="425430"/>
                </a:lnTo>
              </a:path>
              <a:path w="1121409" h="800734">
                <a:moveTo>
                  <a:pt x="1067244" y="425430"/>
                </a:moveTo>
                <a:lnTo>
                  <a:pt x="1067371" y="378123"/>
                </a:lnTo>
              </a:path>
              <a:path w="1121409" h="800734">
                <a:moveTo>
                  <a:pt x="1067371" y="378123"/>
                </a:moveTo>
                <a:lnTo>
                  <a:pt x="1063116" y="329558"/>
                </a:lnTo>
              </a:path>
              <a:path w="1121409" h="800734">
                <a:moveTo>
                  <a:pt x="1063116" y="329558"/>
                </a:moveTo>
                <a:lnTo>
                  <a:pt x="1055941" y="231628"/>
                </a:lnTo>
              </a:path>
              <a:path w="1121409" h="800734">
                <a:moveTo>
                  <a:pt x="1055941" y="231628"/>
                </a:moveTo>
                <a:lnTo>
                  <a:pt x="1060386" y="183857"/>
                </a:lnTo>
              </a:path>
              <a:path w="1121409" h="800734">
                <a:moveTo>
                  <a:pt x="1060386" y="183857"/>
                </a:moveTo>
                <a:lnTo>
                  <a:pt x="1074991" y="137966"/>
                </a:lnTo>
              </a:path>
              <a:path w="1121409" h="800734">
                <a:moveTo>
                  <a:pt x="1074991" y="137966"/>
                </a:moveTo>
                <a:lnTo>
                  <a:pt x="1109027" y="72656"/>
                </a:lnTo>
              </a:path>
              <a:path w="1121409" h="800734">
                <a:moveTo>
                  <a:pt x="1109027" y="72656"/>
                </a:moveTo>
                <a:lnTo>
                  <a:pt x="1116647" y="46812"/>
                </a:lnTo>
              </a:path>
              <a:path w="1121409" h="800734">
                <a:moveTo>
                  <a:pt x="1116647" y="46812"/>
                </a:moveTo>
                <a:lnTo>
                  <a:pt x="1120076" y="23444"/>
                </a:lnTo>
              </a:path>
              <a:path w="1121409" h="800734">
                <a:moveTo>
                  <a:pt x="1120076" y="23444"/>
                </a:moveTo>
                <a:lnTo>
                  <a:pt x="11209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1" name="object 1551"/>
          <p:cNvSpPr/>
          <p:nvPr/>
        </p:nvSpPr>
        <p:spPr>
          <a:xfrm>
            <a:off x="6255397" y="6454565"/>
            <a:ext cx="1143635" cy="1031240"/>
          </a:xfrm>
          <a:custGeom>
            <a:avLst/>
            <a:gdLst/>
            <a:ahLst/>
            <a:cxnLst/>
            <a:rect l="l" t="t" r="r" b="b"/>
            <a:pathLst>
              <a:path w="1143634" h="1031240">
                <a:moveTo>
                  <a:pt x="0" y="224980"/>
                </a:moveTo>
                <a:lnTo>
                  <a:pt x="5626" y="241649"/>
                </a:lnTo>
              </a:path>
              <a:path w="1143634" h="1031240">
                <a:moveTo>
                  <a:pt x="5626" y="241649"/>
                </a:moveTo>
                <a:lnTo>
                  <a:pt x="15227" y="253580"/>
                </a:lnTo>
              </a:path>
              <a:path w="1143634" h="1031240">
                <a:moveTo>
                  <a:pt x="15227" y="253580"/>
                </a:moveTo>
                <a:lnTo>
                  <a:pt x="25717" y="259016"/>
                </a:lnTo>
              </a:path>
              <a:path w="1143634" h="1031240">
                <a:moveTo>
                  <a:pt x="25717" y="259016"/>
                </a:moveTo>
                <a:lnTo>
                  <a:pt x="37204" y="260750"/>
                </a:lnTo>
              </a:path>
              <a:path w="1143634" h="1031240">
                <a:moveTo>
                  <a:pt x="37204" y="260750"/>
                </a:moveTo>
                <a:lnTo>
                  <a:pt x="60274" y="254647"/>
                </a:lnTo>
              </a:path>
              <a:path w="1143634" h="1031240">
                <a:moveTo>
                  <a:pt x="60274" y="254647"/>
                </a:moveTo>
                <a:lnTo>
                  <a:pt x="72155" y="245840"/>
                </a:lnTo>
              </a:path>
              <a:path w="1143634" h="1031240">
                <a:moveTo>
                  <a:pt x="72155" y="245840"/>
                </a:moveTo>
                <a:lnTo>
                  <a:pt x="80587" y="234530"/>
                </a:lnTo>
              </a:path>
              <a:path w="1143634" h="1031240">
                <a:moveTo>
                  <a:pt x="80587" y="234530"/>
                </a:moveTo>
                <a:lnTo>
                  <a:pt x="89966" y="206451"/>
                </a:lnTo>
              </a:path>
              <a:path w="1143634" h="1031240">
                <a:moveTo>
                  <a:pt x="89966" y="206451"/>
                </a:moveTo>
                <a:lnTo>
                  <a:pt x="98729" y="140995"/>
                </a:lnTo>
              </a:path>
              <a:path w="1143634" h="1031240">
                <a:moveTo>
                  <a:pt x="98729" y="140995"/>
                </a:moveTo>
                <a:lnTo>
                  <a:pt x="105524" y="117455"/>
                </a:lnTo>
              </a:path>
              <a:path w="1143634" h="1031240">
                <a:moveTo>
                  <a:pt x="105524" y="117455"/>
                </a:moveTo>
                <a:lnTo>
                  <a:pt x="115493" y="95503"/>
                </a:lnTo>
              </a:path>
              <a:path w="1143634" h="1031240">
                <a:moveTo>
                  <a:pt x="115493" y="95503"/>
                </a:moveTo>
                <a:lnTo>
                  <a:pt x="128384" y="75260"/>
                </a:lnTo>
              </a:path>
              <a:path w="1143634" h="1031240">
                <a:moveTo>
                  <a:pt x="128384" y="75260"/>
                </a:moveTo>
                <a:lnTo>
                  <a:pt x="143878" y="56978"/>
                </a:lnTo>
              </a:path>
              <a:path w="1143634" h="1031240">
                <a:moveTo>
                  <a:pt x="143878" y="56978"/>
                </a:moveTo>
                <a:lnTo>
                  <a:pt x="161721" y="40855"/>
                </a:lnTo>
              </a:path>
              <a:path w="1143634" h="1031240">
                <a:moveTo>
                  <a:pt x="161721" y="40855"/>
                </a:moveTo>
                <a:lnTo>
                  <a:pt x="181597" y="27063"/>
                </a:lnTo>
              </a:path>
              <a:path w="1143634" h="1031240">
                <a:moveTo>
                  <a:pt x="181597" y="27063"/>
                </a:moveTo>
                <a:lnTo>
                  <a:pt x="203314" y="15830"/>
                </a:lnTo>
              </a:path>
              <a:path w="1143634" h="1031240">
                <a:moveTo>
                  <a:pt x="203314" y="15830"/>
                </a:moveTo>
                <a:lnTo>
                  <a:pt x="226428" y="7372"/>
                </a:lnTo>
              </a:path>
              <a:path w="1143634" h="1031240">
                <a:moveTo>
                  <a:pt x="226428" y="7372"/>
                </a:moveTo>
                <a:lnTo>
                  <a:pt x="253860" y="1543"/>
                </a:lnTo>
              </a:path>
              <a:path w="1143634" h="1031240">
                <a:moveTo>
                  <a:pt x="253860" y="1543"/>
                </a:moveTo>
                <a:lnTo>
                  <a:pt x="281546" y="0"/>
                </a:lnTo>
              </a:path>
              <a:path w="1143634" h="1031240">
                <a:moveTo>
                  <a:pt x="281546" y="0"/>
                </a:moveTo>
                <a:lnTo>
                  <a:pt x="309232" y="2730"/>
                </a:lnTo>
              </a:path>
              <a:path w="1143634" h="1031240">
                <a:moveTo>
                  <a:pt x="309232" y="2730"/>
                </a:moveTo>
                <a:lnTo>
                  <a:pt x="336283" y="9702"/>
                </a:lnTo>
              </a:path>
              <a:path w="1143634" h="1031240">
                <a:moveTo>
                  <a:pt x="336283" y="9702"/>
                </a:moveTo>
                <a:lnTo>
                  <a:pt x="373938" y="27412"/>
                </a:lnTo>
              </a:path>
              <a:path w="1143634" h="1031240">
                <a:moveTo>
                  <a:pt x="373938" y="27412"/>
                </a:moveTo>
                <a:lnTo>
                  <a:pt x="406387" y="52660"/>
                </a:lnTo>
              </a:path>
              <a:path w="1143634" h="1031240">
                <a:moveTo>
                  <a:pt x="406387" y="52660"/>
                </a:moveTo>
                <a:lnTo>
                  <a:pt x="432422" y="84410"/>
                </a:lnTo>
              </a:path>
              <a:path w="1143634" h="1031240">
                <a:moveTo>
                  <a:pt x="432422" y="84410"/>
                </a:moveTo>
                <a:lnTo>
                  <a:pt x="450710" y="121596"/>
                </a:lnTo>
              </a:path>
              <a:path w="1143634" h="1031240">
                <a:moveTo>
                  <a:pt x="450710" y="121596"/>
                </a:moveTo>
                <a:lnTo>
                  <a:pt x="463473" y="174307"/>
                </a:lnTo>
              </a:path>
              <a:path w="1143634" h="1031240">
                <a:moveTo>
                  <a:pt x="463473" y="174307"/>
                </a:moveTo>
                <a:lnTo>
                  <a:pt x="477634" y="226472"/>
                </a:lnTo>
              </a:path>
              <a:path w="1143634" h="1031240">
                <a:moveTo>
                  <a:pt x="477634" y="226472"/>
                </a:moveTo>
                <a:lnTo>
                  <a:pt x="488873" y="247999"/>
                </a:lnTo>
              </a:path>
              <a:path w="1143634" h="1031240">
                <a:moveTo>
                  <a:pt x="488873" y="247999"/>
                </a:moveTo>
                <a:lnTo>
                  <a:pt x="503415" y="267296"/>
                </a:lnTo>
              </a:path>
              <a:path w="1143634" h="1031240">
                <a:moveTo>
                  <a:pt x="503415" y="267296"/>
                </a:moveTo>
                <a:lnTo>
                  <a:pt x="520814" y="284118"/>
                </a:lnTo>
              </a:path>
              <a:path w="1143634" h="1031240">
                <a:moveTo>
                  <a:pt x="520814" y="284118"/>
                </a:moveTo>
                <a:lnTo>
                  <a:pt x="540689" y="298183"/>
                </a:lnTo>
              </a:path>
              <a:path w="1143634" h="1031240">
                <a:moveTo>
                  <a:pt x="540689" y="298183"/>
                </a:moveTo>
                <a:lnTo>
                  <a:pt x="573074" y="313334"/>
                </a:lnTo>
              </a:path>
              <a:path w="1143634" h="1031240">
                <a:moveTo>
                  <a:pt x="573074" y="313334"/>
                </a:moveTo>
                <a:lnTo>
                  <a:pt x="607618" y="321894"/>
                </a:lnTo>
              </a:path>
              <a:path w="1143634" h="1031240">
                <a:moveTo>
                  <a:pt x="607618" y="321894"/>
                </a:moveTo>
                <a:lnTo>
                  <a:pt x="643432" y="324573"/>
                </a:lnTo>
              </a:path>
              <a:path w="1143634" h="1031240">
                <a:moveTo>
                  <a:pt x="643432" y="324573"/>
                </a:moveTo>
                <a:lnTo>
                  <a:pt x="679500" y="321894"/>
                </a:lnTo>
              </a:path>
              <a:path w="1143634" h="1031240">
                <a:moveTo>
                  <a:pt x="679500" y="321894"/>
                </a:moveTo>
                <a:lnTo>
                  <a:pt x="719061" y="313188"/>
                </a:lnTo>
              </a:path>
              <a:path w="1143634" h="1031240">
                <a:moveTo>
                  <a:pt x="719061" y="313188"/>
                </a:moveTo>
                <a:lnTo>
                  <a:pt x="755827" y="297954"/>
                </a:lnTo>
              </a:path>
              <a:path w="1143634" h="1031240">
                <a:moveTo>
                  <a:pt x="755827" y="297954"/>
                </a:moveTo>
                <a:lnTo>
                  <a:pt x="787704" y="275507"/>
                </a:lnTo>
              </a:path>
              <a:path w="1143634" h="1031240">
                <a:moveTo>
                  <a:pt x="787704" y="275507"/>
                </a:moveTo>
                <a:lnTo>
                  <a:pt x="812660" y="245224"/>
                </a:lnTo>
              </a:path>
              <a:path w="1143634" h="1031240">
                <a:moveTo>
                  <a:pt x="812660" y="245224"/>
                </a:moveTo>
                <a:lnTo>
                  <a:pt x="844664" y="176536"/>
                </a:lnTo>
              </a:path>
              <a:path w="1143634" h="1031240">
                <a:moveTo>
                  <a:pt x="844664" y="176536"/>
                </a:moveTo>
                <a:lnTo>
                  <a:pt x="859523" y="155625"/>
                </a:lnTo>
              </a:path>
              <a:path w="1143634" h="1031240">
                <a:moveTo>
                  <a:pt x="859523" y="155625"/>
                </a:moveTo>
                <a:lnTo>
                  <a:pt x="877811" y="137794"/>
                </a:lnTo>
              </a:path>
              <a:path w="1143634" h="1031240">
                <a:moveTo>
                  <a:pt x="877811" y="137794"/>
                </a:moveTo>
                <a:lnTo>
                  <a:pt x="898893" y="123285"/>
                </a:lnTo>
              </a:path>
              <a:path w="1143634" h="1031240">
                <a:moveTo>
                  <a:pt x="898893" y="123285"/>
                </a:moveTo>
                <a:lnTo>
                  <a:pt x="922261" y="112344"/>
                </a:lnTo>
              </a:path>
              <a:path w="1143634" h="1031240">
                <a:moveTo>
                  <a:pt x="922261" y="112344"/>
                </a:moveTo>
                <a:lnTo>
                  <a:pt x="950836" y="104330"/>
                </a:lnTo>
              </a:path>
              <a:path w="1143634" h="1031240">
                <a:moveTo>
                  <a:pt x="950836" y="104330"/>
                </a:moveTo>
                <a:lnTo>
                  <a:pt x="980173" y="101377"/>
                </a:lnTo>
              </a:path>
              <a:path w="1143634" h="1031240">
                <a:moveTo>
                  <a:pt x="980173" y="101377"/>
                </a:moveTo>
                <a:lnTo>
                  <a:pt x="1009446" y="103612"/>
                </a:lnTo>
              </a:path>
              <a:path w="1143634" h="1031240">
                <a:moveTo>
                  <a:pt x="1009446" y="103612"/>
                </a:moveTo>
                <a:lnTo>
                  <a:pt x="1038148" y="111080"/>
                </a:lnTo>
              </a:path>
              <a:path w="1143634" h="1031240">
                <a:moveTo>
                  <a:pt x="1038148" y="111080"/>
                </a:moveTo>
                <a:lnTo>
                  <a:pt x="1062786" y="122466"/>
                </a:lnTo>
              </a:path>
              <a:path w="1143634" h="1031240">
                <a:moveTo>
                  <a:pt x="1062786" y="122466"/>
                </a:moveTo>
                <a:lnTo>
                  <a:pt x="1084948" y="137718"/>
                </a:lnTo>
              </a:path>
              <a:path w="1143634" h="1031240">
                <a:moveTo>
                  <a:pt x="1084948" y="137718"/>
                </a:moveTo>
                <a:lnTo>
                  <a:pt x="1104252" y="156495"/>
                </a:lnTo>
              </a:path>
              <a:path w="1143634" h="1031240">
                <a:moveTo>
                  <a:pt x="1104252" y="156495"/>
                </a:moveTo>
                <a:lnTo>
                  <a:pt x="1120254" y="178447"/>
                </a:lnTo>
              </a:path>
              <a:path w="1143634" h="1031240">
                <a:moveTo>
                  <a:pt x="1120254" y="178447"/>
                </a:moveTo>
                <a:lnTo>
                  <a:pt x="1132001" y="201910"/>
                </a:lnTo>
              </a:path>
              <a:path w="1143634" h="1031240">
                <a:moveTo>
                  <a:pt x="1132001" y="201910"/>
                </a:moveTo>
                <a:lnTo>
                  <a:pt x="1139685" y="226491"/>
                </a:lnTo>
              </a:path>
              <a:path w="1143634" h="1031240">
                <a:moveTo>
                  <a:pt x="1139685" y="226491"/>
                </a:moveTo>
                <a:lnTo>
                  <a:pt x="1143304" y="251669"/>
                </a:lnTo>
              </a:path>
              <a:path w="1143634" h="1031240">
                <a:moveTo>
                  <a:pt x="1143304" y="251669"/>
                </a:moveTo>
                <a:lnTo>
                  <a:pt x="1143050" y="276974"/>
                </a:lnTo>
              </a:path>
              <a:path w="1143634" h="1031240">
                <a:moveTo>
                  <a:pt x="1143050" y="276974"/>
                </a:moveTo>
                <a:lnTo>
                  <a:pt x="1138859" y="301999"/>
                </a:lnTo>
              </a:path>
              <a:path w="1143634" h="1031240">
                <a:moveTo>
                  <a:pt x="1138859" y="301999"/>
                </a:moveTo>
                <a:lnTo>
                  <a:pt x="1130858" y="326256"/>
                </a:lnTo>
              </a:path>
              <a:path w="1143634" h="1031240">
                <a:moveTo>
                  <a:pt x="1130858" y="326256"/>
                </a:moveTo>
                <a:lnTo>
                  <a:pt x="1119174" y="349300"/>
                </a:lnTo>
              </a:path>
              <a:path w="1143634" h="1031240">
                <a:moveTo>
                  <a:pt x="1119174" y="349300"/>
                </a:moveTo>
                <a:lnTo>
                  <a:pt x="1103807" y="370662"/>
                </a:lnTo>
              </a:path>
              <a:path w="1143634" h="1031240">
                <a:moveTo>
                  <a:pt x="1103807" y="370662"/>
                </a:moveTo>
                <a:lnTo>
                  <a:pt x="1080122" y="393553"/>
                </a:lnTo>
              </a:path>
              <a:path w="1143634" h="1031240">
                <a:moveTo>
                  <a:pt x="1080122" y="393553"/>
                </a:moveTo>
                <a:lnTo>
                  <a:pt x="1052563" y="410717"/>
                </a:lnTo>
              </a:path>
              <a:path w="1143634" h="1031240">
                <a:moveTo>
                  <a:pt x="1052563" y="410717"/>
                </a:moveTo>
                <a:lnTo>
                  <a:pt x="1022019" y="421633"/>
                </a:lnTo>
              </a:path>
              <a:path w="1143634" h="1031240">
                <a:moveTo>
                  <a:pt x="1022019" y="421633"/>
                </a:moveTo>
                <a:lnTo>
                  <a:pt x="989507" y="425627"/>
                </a:lnTo>
              </a:path>
              <a:path w="1143634" h="1031240">
                <a:moveTo>
                  <a:pt x="989507" y="425627"/>
                </a:moveTo>
                <a:lnTo>
                  <a:pt x="963663" y="424783"/>
                </a:lnTo>
              </a:path>
              <a:path w="1143634" h="1031240">
                <a:moveTo>
                  <a:pt x="963663" y="424783"/>
                </a:moveTo>
                <a:lnTo>
                  <a:pt x="934897" y="427564"/>
                </a:lnTo>
              </a:path>
              <a:path w="1143634" h="1031240">
                <a:moveTo>
                  <a:pt x="934897" y="427564"/>
                </a:moveTo>
                <a:lnTo>
                  <a:pt x="907529" y="435698"/>
                </a:lnTo>
              </a:path>
              <a:path w="1143634" h="1031240">
                <a:moveTo>
                  <a:pt x="907529" y="435698"/>
                </a:moveTo>
                <a:lnTo>
                  <a:pt x="882827" y="449389"/>
                </a:lnTo>
              </a:path>
              <a:path w="1143634" h="1031240">
                <a:moveTo>
                  <a:pt x="882827" y="449389"/>
                </a:moveTo>
                <a:lnTo>
                  <a:pt x="861809" y="468737"/>
                </a:lnTo>
              </a:path>
              <a:path w="1143634" h="1031240">
                <a:moveTo>
                  <a:pt x="861809" y="468737"/>
                </a:moveTo>
                <a:lnTo>
                  <a:pt x="846251" y="491978"/>
                </a:lnTo>
              </a:path>
              <a:path w="1143634" h="1031240">
                <a:moveTo>
                  <a:pt x="846251" y="491978"/>
                </a:moveTo>
                <a:lnTo>
                  <a:pt x="835075" y="517677"/>
                </a:lnTo>
              </a:path>
              <a:path w="1143634" h="1031240">
                <a:moveTo>
                  <a:pt x="835075" y="517677"/>
                </a:moveTo>
                <a:lnTo>
                  <a:pt x="820089" y="572744"/>
                </a:lnTo>
              </a:path>
              <a:path w="1143634" h="1031240">
                <a:moveTo>
                  <a:pt x="820089" y="572744"/>
                </a:moveTo>
                <a:lnTo>
                  <a:pt x="778306" y="739355"/>
                </a:lnTo>
              </a:path>
              <a:path w="1143634" h="1031240">
                <a:moveTo>
                  <a:pt x="778306" y="739355"/>
                </a:moveTo>
                <a:lnTo>
                  <a:pt x="758748" y="820788"/>
                </a:lnTo>
              </a:path>
              <a:path w="1143634" h="1031240">
                <a:moveTo>
                  <a:pt x="758748" y="820788"/>
                </a:moveTo>
                <a:lnTo>
                  <a:pt x="745604" y="860132"/>
                </a:lnTo>
              </a:path>
              <a:path w="1143634" h="1031240">
                <a:moveTo>
                  <a:pt x="745604" y="860132"/>
                </a:moveTo>
                <a:lnTo>
                  <a:pt x="727443" y="897439"/>
                </a:lnTo>
              </a:path>
              <a:path w="1143634" h="1031240">
                <a:moveTo>
                  <a:pt x="727443" y="897439"/>
                </a:moveTo>
                <a:lnTo>
                  <a:pt x="696963" y="938536"/>
                </a:lnTo>
              </a:path>
              <a:path w="1143634" h="1031240">
                <a:moveTo>
                  <a:pt x="696963" y="938536"/>
                </a:moveTo>
                <a:lnTo>
                  <a:pt x="659053" y="972470"/>
                </a:lnTo>
              </a:path>
              <a:path w="1143634" h="1031240">
                <a:moveTo>
                  <a:pt x="659053" y="972470"/>
                </a:moveTo>
                <a:lnTo>
                  <a:pt x="615302" y="998886"/>
                </a:lnTo>
              </a:path>
              <a:path w="1143634" h="1031240">
                <a:moveTo>
                  <a:pt x="615302" y="998886"/>
                </a:moveTo>
                <a:lnTo>
                  <a:pt x="567169" y="1017663"/>
                </a:lnTo>
              </a:path>
              <a:path w="1143634" h="1031240">
                <a:moveTo>
                  <a:pt x="567169" y="1017663"/>
                </a:moveTo>
                <a:lnTo>
                  <a:pt x="513130" y="1028903"/>
                </a:lnTo>
              </a:path>
              <a:path w="1143634" h="1031240">
                <a:moveTo>
                  <a:pt x="513130" y="1028903"/>
                </a:moveTo>
                <a:lnTo>
                  <a:pt x="458393" y="1030662"/>
                </a:lnTo>
              </a:path>
              <a:path w="1143634" h="1031240">
                <a:moveTo>
                  <a:pt x="458393" y="1030662"/>
                </a:moveTo>
                <a:lnTo>
                  <a:pt x="404291" y="1022826"/>
                </a:lnTo>
              </a:path>
              <a:path w="1143634" h="1031240">
                <a:moveTo>
                  <a:pt x="404291" y="1022826"/>
                </a:moveTo>
                <a:lnTo>
                  <a:pt x="352094" y="1005116"/>
                </a:lnTo>
              </a:path>
              <a:path w="1143634" h="1031240">
                <a:moveTo>
                  <a:pt x="352094" y="1005116"/>
                </a:moveTo>
                <a:lnTo>
                  <a:pt x="304342" y="978077"/>
                </a:lnTo>
              </a:path>
              <a:path w="1143634" h="1031240">
                <a:moveTo>
                  <a:pt x="304342" y="978077"/>
                </a:moveTo>
                <a:lnTo>
                  <a:pt x="262686" y="943000"/>
                </a:lnTo>
              </a:path>
              <a:path w="1143634" h="1031240">
                <a:moveTo>
                  <a:pt x="262686" y="943000"/>
                </a:moveTo>
                <a:lnTo>
                  <a:pt x="227761" y="901033"/>
                </a:lnTo>
              </a:path>
              <a:path w="1143634" h="1031240">
                <a:moveTo>
                  <a:pt x="227761" y="901033"/>
                </a:moveTo>
                <a:lnTo>
                  <a:pt x="200329" y="853332"/>
                </a:lnTo>
              </a:path>
              <a:path w="1143634" h="1031240">
                <a:moveTo>
                  <a:pt x="200329" y="853332"/>
                </a:moveTo>
                <a:lnTo>
                  <a:pt x="186613" y="819403"/>
                </a:lnTo>
              </a:path>
              <a:path w="1143634" h="1031240">
                <a:moveTo>
                  <a:pt x="186613" y="819403"/>
                </a:moveTo>
                <a:lnTo>
                  <a:pt x="176834" y="784478"/>
                </a:lnTo>
              </a:path>
              <a:path w="1143634" h="1031240">
                <a:moveTo>
                  <a:pt x="176834" y="784478"/>
                </a:moveTo>
                <a:lnTo>
                  <a:pt x="171246" y="748982"/>
                </a:lnTo>
              </a:path>
              <a:path w="1143634" h="1031240">
                <a:moveTo>
                  <a:pt x="171246" y="748982"/>
                </a:moveTo>
                <a:lnTo>
                  <a:pt x="170040" y="713435"/>
                </a:lnTo>
              </a:path>
              <a:path w="1143634" h="1031240">
                <a:moveTo>
                  <a:pt x="170040" y="713435"/>
                </a:moveTo>
                <a:lnTo>
                  <a:pt x="173342" y="678338"/>
                </a:lnTo>
              </a:path>
              <a:path w="1143634" h="1031240">
                <a:moveTo>
                  <a:pt x="173342" y="678338"/>
                </a:moveTo>
                <a:lnTo>
                  <a:pt x="181470" y="644182"/>
                </a:lnTo>
              </a:path>
              <a:path w="1143634" h="1031240">
                <a:moveTo>
                  <a:pt x="181470" y="644182"/>
                </a:moveTo>
                <a:lnTo>
                  <a:pt x="194551" y="611390"/>
                </a:lnTo>
              </a:path>
              <a:path w="1143634" h="1031240">
                <a:moveTo>
                  <a:pt x="194551" y="611390"/>
                </a:moveTo>
                <a:lnTo>
                  <a:pt x="212902" y="580485"/>
                </a:lnTo>
              </a:path>
              <a:path w="1143634" h="1031240">
                <a:moveTo>
                  <a:pt x="212902" y="580485"/>
                </a:moveTo>
                <a:lnTo>
                  <a:pt x="287007" y="493344"/>
                </a:lnTo>
              </a:path>
              <a:path w="1143634" h="1031240">
                <a:moveTo>
                  <a:pt x="287007" y="493344"/>
                </a:moveTo>
                <a:lnTo>
                  <a:pt x="298500" y="474592"/>
                </a:lnTo>
              </a:path>
              <a:path w="1143634" h="1031240">
                <a:moveTo>
                  <a:pt x="298500" y="474592"/>
                </a:moveTo>
                <a:lnTo>
                  <a:pt x="305993" y="453980"/>
                </a:lnTo>
              </a:path>
              <a:path w="1143634" h="1031240">
                <a:moveTo>
                  <a:pt x="305993" y="453980"/>
                </a:moveTo>
                <a:lnTo>
                  <a:pt x="307771" y="437457"/>
                </a:lnTo>
              </a:path>
              <a:path w="1143634" h="1031240">
                <a:moveTo>
                  <a:pt x="307771" y="437457"/>
                </a:moveTo>
                <a:lnTo>
                  <a:pt x="305993" y="421036"/>
                </a:lnTo>
              </a:path>
              <a:path w="1143634" h="1031240">
                <a:moveTo>
                  <a:pt x="305993" y="421036"/>
                </a:moveTo>
                <a:lnTo>
                  <a:pt x="300850" y="405460"/>
                </a:lnTo>
              </a:path>
              <a:path w="1143634" h="1031240">
                <a:moveTo>
                  <a:pt x="300850" y="405460"/>
                </a:moveTo>
                <a:lnTo>
                  <a:pt x="292277" y="391198"/>
                </a:lnTo>
              </a:path>
              <a:path w="1143634" h="1031240">
                <a:moveTo>
                  <a:pt x="292277" y="391198"/>
                </a:moveTo>
                <a:lnTo>
                  <a:pt x="281546" y="379939"/>
                </a:lnTo>
              </a:path>
              <a:path w="1143634" h="1031240">
                <a:moveTo>
                  <a:pt x="281546" y="379939"/>
                </a:moveTo>
                <a:lnTo>
                  <a:pt x="268846" y="371106"/>
                </a:lnTo>
              </a:path>
              <a:path w="1143634" h="1031240">
                <a:moveTo>
                  <a:pt x="268846" y="371106"/>
                </a:moveTo>
                <a:lnTo>
                  <a:pt x="239382" y="360934"/>
                </a:lnTo>
              </a:path>
              <a:path w="1143634" h="1031240">
                <a:moveTo>
                  <a:pt x="239382" y="360934"/>
                </a:moveTo>
                <a:lnTo>
                  <a:pt x="205282" y="360889"/>
                </a:lnTo>
              </a:path>
              <a:path w="1143634" h="1031240">
                <a:moveTo>
                  <a:pt x="205282" y="360889"/>
                </a:moveTo>
                <a:lnTo>
                  <a:pt x="173659" y="371576"/>
                </a:lnTo>
              </a:path>
              <a:path w="1143634" h="1031240">
                <a:moveTo>
                  <a:pt x="173659" y="371576"/>
                </a:moveTo>
                <a:lnTo>
                  <a:pt x="147053" y="391744"/>
                </a:lnTo>
              </a:path>
              <a:path w="1143634" h="1031240">
                <a:moveTo>
                  <a:pt x="147053" y="391744"/>
                </a:moveTo>
                <a:lnTo>
                  <a:pt x="128003" y="420071"/>
                </a:lnTo>
              </a:path>
              <a:path w="1143634" h="1031240">
                <a:moveTo>
                  <a:pt x="128003" y="420071"/>
                </a:moveTo>
                <a:lnTo>
                  <a:pt x="120637" y="441998"/>
                </a:lnTo>
              </a:path>
              <a:path w="1143634" h="1031240">
                <a:moveTo>
                  <a:pt x="120637" y="441998"/>
                </a:moveTo>
                <a:lnTo>
                  <a:pt x="117208" y="465188"/>
                </a:lnTo>
              </a:path>
              <a:path w="1143634" h="1031240">
                <a:moveTo>
                  <a:pt x="117208" y="465188"/>
                </a:moveTo>
                <a:lnTo>
                  <a:pt x="117271" y="487838"/>
                </a:lnTo>
              </a:path>
              <a:path w="1143634" h="1031240">
                <a:moveTo>
                  <a:pt x="117271" y="487838"/>
                </a:moveTo>
                <a:lnTo>
                  <a:pt x="120700" y="5081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1552" name="object 1552"/>
          <p:cNvPicPr/>
          <p:nvPr/>
        </p:nvPicPr>
        <p:blipFill>
          <a:blip r:embed="rId211" cstate="print"/>
          <a:stretch>
            <a:fillRect/>
          </a:stretch>
        </p:blipFill>
        <p:spPr>
          <a:xfrm>
            <a:off x="5018659" y="5011034"/>
            <a:ext cx="1068489" cy="40307"/>
          </a:xfrm>
          <a:prstGeom prst="rect">
            <a:avLst/>
          </a:prstGeom>
        </p:spPr>
      </p:pic>
      <p:sp>
        <p:nvSpPr>
          <p:cNvPr id="1553" name="object 1553"/>
          <p:cNvSpPr txBox="1"/>
          <p:nvPr/>
        </p:nvSpPr>
        <p:spPr>
          <a:xfrm>
            <a:off x="9152864" y="1961596"/>
            <a:ext cx="211454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latin typeface="Tahoma"/>
                <a:cs typeface="Tahoma"/>
              </a:rPr>
              <a:t>ul. Kantorova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4" name="object 1554"/>
          <p:cNvSpPr txBox="1"/>
          <p:nvPr/>
        </p:nvSpPr>
        <p:spPr>
          <a:xfrm rot="16620000">
            <a:off x="12504560" y="4268091"/>
            <a:ext cx="234483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10">
                <a:latin typeface="Tahoma"/>
                <a:cs typeface="Tahoma"/>
              </a:rPr>
              <a:t>ul. Přemyslovská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5" name="object 1555"/>
          <p:cNvSpPr txBox="1"/>
          <p:nvPr/>
        </p:nvSpPr>
        <p:spPr>
          <a:xfrm>
            <a:off x="1651031" y="3993899"/>
            <a:ext cx="2378075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94615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nafukovací</a:t>
            </a:r>
            <a:r>
              <a:rPr dirty="0" sz="250" spc="45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sportovní</a:t>
            </a:r>
            <a:r>
              <a:rPr dirty="0" sz="250" spc="80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20">
                <a:solidFill>
                  <a:srgbClr val="535353"/>
                </a:solidFill>
                <a:latin typeface="Tahoma"/>
                <a:cs typeface="Tahoma"/>
              </a:rPr>
              <a:t>hala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6" name="object 1556"/>
          <p:cNvSpPr txBox="1"/>
          <p:nvPr/>
        </p:nvSpPr>
        <p:spPr>
          <a:xfrm>
            <a:off x="2837378" y="3331118"/>
            <a:ext cx="99695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šatny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7" name="object 1557"/>
          <p:cNvSpPr txBox="1"/>
          <p:nvPr/>
        </p:nvSpPr>
        <p:spPr>
          <a:xfrm rot="21480000">
            <a:off x="4209445" y="7759670"/>
            <a:ext cx="207451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10">
                <a:latin typeface="Tahoma"/>
                <a:cs typeface="Tahoma"/>
              </a:rPr>
              <a:t>ul.</a:t>
            </a:r>
            <a:r>
              <a:rPr dirty="0" sz="250" spc="-2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Za</a:t>
            </a:r>
            <a:r>
              <a:rPr dirty="0" sz="250" spc="-10">
                <a:latin typeface="Tahoma"/>
                <a:cs typeface="Tahoma"/>
              </a:rPr>
              <a:t> cihelnou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8" name="object 1558"/>
          <p:cNvSpPr txBox="1"/>
          <p:nvPr/>
        </p:nvSpPr>
        <p:spPr>
          <a:xfrm>
            <a:off x="1064065" y="1842861"/>
            <a:ext cx="62230" cy="364490"/>
          </a:xfrm>
          <a:prstGeom prst="rect">
            <a:avLst/>
          </a:prstGeom>
        </p:spPr>
        <p:txBody>
          <a:bodyPr wrap="square" lIns="0" tIns="1016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250" spc="-10">
                <a:latin typeface="Tahoma"/>
                <a:cs typeface="Tahoma"/>
              </a:rPr>
              <a:t>dopravní</a:t>
            </a:r>
            <a:r>
              <a:rPr dirty="0" sz="250" spc="3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propojení</a:t>
            </a:r>
            <a:r>
              <a:rPr dirty="0" sz="250" spc="3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k</a:t>
            </a:r>
            <a:r>
              <a:rPr dirty="0" sz="250" spc="35">
                <a:latin typeface="Tahoma"/>
                <a:cs typeface="Tahoma"/>
              </a:rPr>
              <a:t> </a:t>
            </a:r>
            <a:r>
              <a:rPr dirty="0" sz="250" spc="-25">
                <a:latin typeface="Tahoma"/>
                <a:cs typeface="Tahoma"/>
              </a:rPr>
              <a:t>bu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59" name="object 1559"/>
          <p:cNvSpPr txBox="1"/>
          <p:nvPr/>
        </p:nvSpPr>
        <p:spPr>
          <a:xfrm>
            <a:off x="6983031" y="2993647"/>
            <a:ext cx="7493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5">
                <a:solidFill>
                  <a:srgbClr val="535353"/>
                </a:solidFill>
                <a:latin typeface="Tahoma"/>
                <a:cs typeface="Tahoma"/>
              </a:rPr>
              <a:t>1:12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0" name="object 1560"/>
          <p:cNvSpPr txBox="1"/>
          <p:nvPr/>
        </p:nvSpPr>
        <p:spPr>
          <a:xfrm>
            <a:off x="6330962" y="2379157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1" name="object 1561"/>
          <p:cNvSpPr txBox="1"/>
          <p:nvPr/>
        </p:nvSpPr>
        <p:spPr>
          <a:xfrm>
            <a:off x="6793793" y="2379157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2" name="object 1562"/>
          <p:cNvSpPr txBox="1"/>
          <p:nvPr/>
        </p:nvSpPr>
        <p:spPr>
          <a:xfrm>
            <a:off x="7394264" y="2379157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3" name="object 1563"/>
          <p:cNvSpPr txBox="1"/>
          <p:nvPr/>
        </p:nvSpPr>
        <p:spPr>
          <a:xfrm>
            <a:off x="7847843" y="2379157"/>
            <a:ext cx="8509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5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564" name="object 1564"/>
          <p:cNvSpPr txBox="1"/>
          <p:nvPr/>
        </p:nvSpPr>
        <p:spPr>
          <a:xfrm rot="16620000">
            <a:off x="12681419" y="3201120"/>
            <a:ext cx="67876" cy="3175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245"/>
              </a:lnSpc>
            </a:pPr>
            <a:r>
              <a:rPr dirty="0" sz="250" spc="-30">
                <a:latin typeface="Tahoma"/>
                <a:cs typeface="Tahoma"/>
              </a:rPr>
              <a:t>K+R</a:t>
            </a:r>
            <a:endParaRPr sz="250">
              <a:latin typeface="Tahoma"/>
              <a:cs typeface="Tahoma"/>
            </a:endParaRPr>
          </a:p>
        </p:txBody>
      </p:sp>
      <p:grpSp>
        <p:nvGrpSpPr>
          <p:cNvPr id="1565" name="object 1565"/>
          <p:cNvGrpSpPr/>
          <p:nvPr/>
        </p:nvGrpSpPr>
        <p:grpSpPr>
          <a:xfrm>
            <a:off x="984345" y="5913304"/>
            <a:ext cx="175260" cy="208915"/>
            <a:chOff x="984345" y="5913304"/>
            <a:chExt cx="175260" cy="208915"/>
          </a:xfrm>
        </p:grpSpPr>
        <p:sp>
          <p:nvSpPr>
            <p:cNvPr id="1566" name="object 1566"/>
            <p:cNvSpPr/>
            <p:nvPr/>
          </p:nvSpPr>
          <p:spPr>
            <a:xfrm>
              <a:off x="987945" y="5916904"/>
              <a:ext cx="168275" cy="201930"/>
            </a:xfrm>
            <a:custGeom>
              <a:avLst/>
              <a:gdLst/>
              <a:ahLst/>
              <a:cxnLst/>
              <a:rect l="l" t="t" r="r" b="b"/>
              <a:pathLst>
                <a:path w="168275" h="201929">
                  <a:moveTo>
                    <a:pt x="168001" y="0"/>
                  </a:moveTo>
                  <a:lnTo>
                    <a:pt x="0" y="0"/>
                  </a:lnTo>
                  <a:lnTo>
                    <a:pt x="0" y="201587"/>
                  </a:lnTo>
                  <a:lnTo>
                    <a:pt x="168001" y="201587"/>
                  </a:lnTo>
                  <a:lnTo>
                    <a:pt x="168001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987945" y="5916904"/>
              <a:ext cx="168275" cy="201930"/>
            </a:xfrm>
            <a:custGeom>
              <a:avLst/>
              <a:gdLst/>
              <a:ahLst/>
              <a:cxnLst/>
              <a:rect l="l" t="t" r="r" b="b"/>
              <a:pathLst>
                <a:path w="168275" h="201929">
                  <a:moveTo>
                    <a:pt x="168001" y="0"/>
                  </a:moveTo>
                  <a:lnTo>
                    <a:pt x="168001" y="201587"/>
                  </a:lnTo>
                </a:path>
                <a:path w="168275" h="201929">
                  <a:moveTo>
                    <a:pt x="168001" y="201587"/>
                  </a:moveTo>
                  <a:lnTo>
                    <a:pt x="0" y="201587"/>
                  </a:lnTo>
                </a:path>
                <a:path w="168275" h="201929">
                  <a:moveTo>
                    <a:pt x="0" y="201587"/>
                  </a:moveTo>
                  <a:lnTo>
                    <a:pt x="0" y="0"/>
                  </a:lnTo>
                </a:path>
                <a:path w="168275" h="201929">
                  <a:moveTo>
                    <a:pt x="0" y="0"/>
                  </a:moveTo>
                  <a:lnTo>
                    <a:pt x="168001" y="0"/>
                  </a:lnTo>
                </a:path>
                <a:path w="168275" h="201929">
                  <a:moveTo>
                    <a:pt x="0" y="100806"/>
                  </a:moveTo>
                  <a:lnTo>
                    <a:pt x="168001" y="1008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8" name="object 1568"/>
          <p:cNvGrpSpPr/>
          <p:nvPr/>
        </p:nvGrpSpPr>
        <p:grpSpPr>
          <a:xfrm>
            <a:off x="720953" y="1859470"/>
            <a:ext cx="12064365" cy="6124575"/>
            <a:chOff x="720953" y="1859470"/>
            <a:chExt cx="12064365" cy="6124575"/>
          </a:xfrm>
        </p:grpSpPr>
        <p:sp>
          <p:nvSpPr>
            <p:cNvPr id="1569" name="object 1569"/>
            <p:cNvSpPr/>
            <p:nvPr/>
          </p:nvSpPr>
          <p:spPr>
            <a:xfrm>
              <a:off x="9840214" y="602572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9840214" y="6025718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0" y="161283"/>
                  </a:lnTo>
                </a:path>
                <a:path w="6984" h="161289">
                  <a:moveTo>
                    <a:pt x="6730" y="161283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10077132" y="602572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697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697" y="161279"/>
                  </a:lnTo>
                  <a:lnTo>
                    <a:pt x="6697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10077132" y="6025718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667" y="161283"/>
                  </a:lnTo>
                </a:path>
                <a:path w="6984" h="161289">
                  <a:moveTo>
                    <a:pt x="6667" y="161283"/>
                  </a:moveTo>
                  <a:lnTo>
                    <a:pt x="6667" y="0"/>
                  </a:lnTo>
                </a:path>
                <a:path w="6984" h="161289">
                  <a:moveTo>
                    <a:pt x="6667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9840214" y="566957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9840214" y="566957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0" y="161283"/>
                  </a:lnTo>
                </a:path>
                <a:path w="6984" h="161289">
                  <a:moveTo>
                    <a:pt x="6730" y="161283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10077132" y="566957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697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697" y="161279"/>
                  </a:lnTo>
                  <a:lnTo>
                    <a:pt x="6697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10077132" y="5669572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667" y="161283"/>
                  </a:lnTo>
                </a:path>
                <a:path w="6984" h="161289">
                  <a:moveTo>
                    <a:pt x="6667" y="161283"/>
                  </a:moveTo>
                  <a:lnTo>
                    <a:pt x="6667" y="0"/>
                  </a:lnTo>
                </a:path>
                <a:path w="6984" h="161289">
                  <a:moveTo>
                    <a:pt x="6667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9840214" y="5313429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722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722" y="161279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9840214" y="531342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730" y="161283"/>
                  </a:lnTo>
                </a:path>
                <a:path w="6984" h="161289">
                  <a:moveTo>
                    <a:pt x="6730" y="161283"/>
                  </a:moveTo>
                  <a:lnTo>
                    <a:pt x="6730" y="0"/>
                  </a:lnTo>
                </a:path>
                <a:path w="6984" h="161289">
                  <a:moveTo>
                    <a:pt x="6730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10077132" y="5313429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6697" y="0"/>
                  </a:moveTo>
                  <a:lnTo>
                    <a:pt x="0" y="0"/>
                  </a:lnTo>
                  <a:lnTo>
                    <a:pt x="0" y="161279"/>
                  </a:lnTo>
                  <a:lnTo>
                    <a:pt x="6697" y="161279"/>
                  </a:lnTo>
                  <a:lnTo>
                    <a:pt x="6697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10077132" y="5313426"/>
              <a:ext cx="6985" cy="161290"/>
            </a:xfrm>
            <a:custGeom>
              <a:avLst/>
              <a:gdLst/>
              <a:ahLst/>
              <a:cxnLst/>
              <a:rect l="l" t="t" r="r" b="b"/>
              <a:pathLst>
                <a:path w="6984" h="161289">
                  <a:moveTo>
                    <a:pt x="0" y="161283"/>
                  </a:moveTo>
                  <a:lnTo>
                    <a:pt x="6667" y="161283"/>
                  </a:lnTo>
                </a:path>
                <a:path w="6984" h="161289">
                  <a:moveTo>
                    <a:pt x="6667" y="161283"/>
                  </a:moveTo>
                  <a:lnTo>
                    <a:pt x="6667" y="0"/>
                  </a:lnTo>
                </a:path>
                <a:path w="6984" h="161289">
                  <a:moveTo>
                    <a:pt x="6667" y="0"/>
                  </a:moveTo>
                  <a:lnTo>
                    <a:pt x="0" y="0"/>
                  </a:lnTo>
                </a:path>
                <a:path w="6984" h="161289">
                  <a:moveTo>
                    <a:pt x="0" y="0"/>
                  </a:moveTo>
                  <a:lnTo>
                    <a:pt x="0" y="16128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10006495" y="2980690"/>
              <a:ext cx="1510030" cy="67945"/>
            </a:xfrm>
            <a:custGeom>
              <a:avLst/>
              <a:gdLst/>
              <a:ahLst/>
              <a:cxnLst/>
              <a:rect l="l" t="t" r="r" b="b"/>
              <a:pathLst>
                <a:path w="1510029" h="67944">
                  <a:moveTo>
                    <a:pt x="41300" y="57912"/>
                  </a:moveTo>
                  <a:lnTo>
                    <a:pt x="162775" y="67754"/>
                  </a:lnTo>
                </a:path>
                <a:path w="1510029" h="67944">
                  <a:moveTo>
                    <a:pt x="23774" y="46227"/>
                  </a:moveTo>
                  <a:lnTo>
                    <a:pt x="289458" y="67754"/>
                  </a:lnTo>
                </a:path>
                <a:path w="1510029" h="67944">
                  <a:moveTo>
                    <a:pt x="15209" y="35299"/>
                  </a:moveTo>
                  <a:lnTo>
                    <a:pt x="416140" y="67754"/>
                  </a:lnTo>
                </a:path>
                <a:path w="1510029" h="67944">
                  <a:moveTo>
                    <a:pt x="7116" y="24391"/>
                  </a:moveTo>
                  <a:lnTo>
                    <a:pt x="542759" y="67754"/>
                  </a:lnTo>
                </a:path>
                <a:path w="1510029" h="67944">
                  <a:moveTo>
                    <a:pt x="3558" y="13850"/>
                  </a:moveTo>
                  <a:lnTo>
                    <a:pt x="669442" y="67754"/>
                  </a:lnTo>
                </a:path>
                <a:path w="1510029" h="67944">
                  <a:moveTo>
                    <a:pt x="0" y="3310"/>
                  </a:moveTo>
                  <a:lnTo>
                    <a:pt x="796061" y="67754"/>
                  </a:lnTo>
                </a:path>
                <a:path w="1510029" h="67944">
                  <a:moveTo>
                    <a:pt x="85559" y="0"/>
                  </a:moveTo>
                  <a:lnTo>
                    <a:pt x="922743" y="67754"/>
                  </a:lnTo>
                </a:path>
                <a:path w="1510029" h="67944">
                  <a:moveTo>
                    <a:pt x="212242" y="0"/>
                  </a:moveTo>
                  <a:lnTo>
                    <a:pt x="1049362" y="67754"/>
                  </a:lnTo>
                </a:path>
                <a:path w="1510029" h="67944">
                  <a:moveTo>
                    <a:pt x="338861" y="0"/>
                  </a:moveTo>
                  <a:lnTo>
                    <a:pt x="1176045" y="67754"/>
                  </a:lnTo>
                </a:path>
                <a:path w="1510029" h="67944">
                  <a:moveTo>
                    <a:pt x="465543" y="0"/>
                  </a:moveTo>
                  <a:lnTo>
                    <a:pt x="1302664" y="67754"/>
                  </a:lnTo>
                </a:path>
                <a:path w="1510029" h="67944">
                  <a:moveTo>
                    <a:pt x="592226" y="0"/>
                  </a:moveTo>
                  <a:lnTo>
                    <a:pt x="1429346" y="67754"/>
                  </a:lnTo>
                </a:path>
                <a:path w="1510029" h="67944">
                  <a:moveTo>
                    <a:pt x="718845" y="0"/>
                  </a:moveTo>
                  <a:lnTo>
                    <a:pt x="1509864" y="64008"/>
                  </a:lnTo>
                </a:path>
                <a:path w="1510029" h="67944">
                  <a:moveTo>
                    <a:pt x="845527" y="0"/>
                  </a:moveTo>
                  <a:lnTo>
                    <a:pt x="1509864" y="53721"/>
                  </a:lnTo>
                </a:path>
                <a:path w="1510029" h="67944">
                  <a:moveTo>
                    <a:pt x="972146" y="0"/>
                  </a:moveTo>
                  <a:lnTo>
                    <a:pt x="1509864" y="43497"/>
                  </a:lnTo>
                </a:path>
                <a:path w="1510029" h="67944">
                  <a:moveTo>
                    <a:pt x="1098829" y="0"/>
                  </a:moveTo>
                  <a:lnTo>
                    <a:pt x="1509864" y="33274"/>
                  </a:lnTo>
                </a:path>
                <a:path w="1510029" h="67944">
                  <a:moveTo>
                    <a:pt x="1225448" y="0"/>
                  </a:moveTo>
                  <a:lnTo>
                    <a:pt x="1509864" y="22987"/>
                  </a:lnTo>
                </a:path>
                <a:path w="1510029" h="67944">
                  <a:moveTo>
                    <a:pt x="1352067" y="0"/>
                  </a:moveTo>
                  <a:lnTo>
                    <a:pt x="1509864" y="12763"/>
                  </a:lnTo>
                </a:path>
                <a:path w="1510029" h="67944">
                  <a:moveTo>
                    <a:pt x="1478749" y="0"/>
                  </a:moveTo>
                  <a:lnTo>
                    <a:pt x="1509864" y="2540"/>
                  </a:lnTo>
                </a:path>
              </a:pathLst>
            </a:custGeom>
            <a:ln w="3600">
              <a:solidFill>
                <a:srgbClr val="9B9D5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5018659" y="495053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806" y="53751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5018659" y="495053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52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806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5018659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5018659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86" name="object 1586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5016858" y="4656439"/>
              <a:ext cx="104406" cy="131266"/>
            </a:xfrm>
            <a:prstGeom prst="rect">
              <a:avLst/>
            </a:prstGeom>
          </p:spPr>
        </p:pic>
        <p:pic>
          <p:nvPicPr>
            <p:cNvPr id="1587" name="object 1587"/>
            <p:cNvPicPr/>
            <p:nvPr/>
          </p:nvPicPr>
          <p:blipFill>
            <a:blip r:embed="rId213" cstate="print"/>
            <a:stretch>
              <a:fillRect/>
            </a:stretch>
          </p:blipFill>
          <p:spPr>
            <a:xfrm>
              <a:off x="10153004" y="4578809"/>
              <a:ext cx="298662" cy="294369"/>
            </a:xfrm>
            <a:prstGeom prst="rect">
              <a:avLst/>
            </a:prstGeom>
          </p:spPr>
        </p:pic>
        <p:pic>
          <p:nvPicPr>
            <p:cNvPr id="1588" name="object 1588"/>
            <p:cNvPicPr/>
            <p:nvPr/>
          </p:nvPicPr>
          <p:blipFill>
            <a:blip r:embed="rId214" cstate="print"/>
            <a:stretch>
              <a:fillRect/>
            </a:stretch>
          </p:blipFill>
          <p:spPr>
            <a:xfrm>
              <a:off x="10037815" y="3279319"/>
              <a:ext cx="430615" cy="424392"/>
            </a:xfrm>
            <a:prstGeom prst="rect">
              <a:avLst/>
            </a:prstGeom>
          </p:spPr>
        </p:pic>
        <p:pic>
          <p:nvPicPr>
            <p:cNvPr id="1589" name="object 1589"/>
            <p:cNvPicPr/>
            <p:nvPr/>
          </p:nvPicPr>
          <p:blipFill>
            <a:blip r:embed="rId215" cstate="print"/>
            <a:stretch>
              <a:fillRect/>
            </a:stretch>
          </p:blipFill>
          <p:spPr>
            <a:xfrm>
              <a:off x="10242348" y="3774238"/>
              <a:ext cx="298662" cy="294344"/>
            </a:xfrm>
            <a:prstGeom prst="rect">
              <a:avLst/>
            </a:prstGeom>
          </p:spPr>
        </p:pic>
        <p:pic>
          <p:nvPicPr>
            <p:cNvPr id="1590" name="object 1590"/>
            <p:cNvPicPr/>
            <p:nvPr/>
          </p:nvPicPr>
          <p:blipFill>
            <a:blip r:embed="rId216" cstate="print"/>
            <a:stretch>
              <a:fillRect/>
            </a:stretch>
          </p:blipFill>
          <p:spPr>
            <a:xfrm>
              <a:off x="6008187" y="5032186"/>
              <a:ext cx="55622" cy="55673"/>
            </a:xfrm>
            <a:prstGeom prst="rect">
              <a:avLst/>
            </a:prstGeom>
          </p:spPr>
        </p:pic>
        <p:pic>
          <p:nvPicPr>
            <p:cNvPr id="1591" name="object 1591"/>
            <p:cNvPicPr/>
            <p:nvPr/>
          </p:nvPicPr>
          <p:blipFill>
            <a:blip r:embed="rId217" cstate="print"/>
            <a:stretch>
              <a:fillRect/>
            </a:stretch>
          </p:blipFill>
          <p:spPr>
            <a:xfrm>
              <a:off x="9926996" y="4182977"/>
              <a:ext cx="188258" cy="85705"/>
            </a:xfrm>
            <a:prstGeom prst="rect">
              <a:avLst/>
            </a:prstGeom>
          </p:spPr>
        </p:pic>
        <p:sp>
          <p:nvSpPr>
            <p:cNvPr id="1592" name="object 1592"/>
            <p:cNvSpPr/>
            <p:nvPr/>
          </p:nvSpPr>
          <p:spPr>
            <a:xfrm>
              <a:off x="10454385" y="2992672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612" y="0"/>
                  </a:moveTo>
                  <a:lnTo>
                    <a:pt x="0" y="0"/>
                  </a:lnTo>
                  <a:lnTo>
                    <a:pt x="0" y="33610"/>
                  </a:lnTo>
                  <a:lnTo>
                    <a:pt x="201612" y="33610"/>
                  </a:lnTo>
                  <a:lnTo>
                    <a:pt x="201612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10454385" y="2992691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612" y="33591"/>
                  </a:moveTo>
                  <a:lnTo>
                    <a:pt x="201612" y="0"/>
                  </a:lnTo>
                </a:path>
                <a:path w="201929" h="33655">
                  <a:moveTo>
                    <a:pt x="201612" y="0"/>
                  </a:moveTo>
                  <a:lnTo>
                    <a:pt x="0" y="0"/>
                  </a:lnTo>
                </a:path>
                <a:path w="201929" h="33655">
                  <a:moveTo>
                    <a:pt x="0" y="0"/>
                  </a:moveTo>
                  <a:lnTo>
                    <a:pt x="0" y="33591"/>
                  </a:lnTo>
                </a:path>
                <a:path w="201929" h="33655">
                  <a:moveTo>
                    <a:pt x="0" y="33591"/>
                  </a:moveTo>
                  <a:lnTo>
                    <a:pt x="201612" y="3359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10980801" y="2992672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201587" y="0"/>
                  </a:moveTo>
                  <a:lnTo>
                    <a:pt x="0" y="0"/>
                  </a:lnTo>
                  <a:lnTo>
                    <a:pt x="0" y="33610"/>
                  </a:lnTo>
                  <a:lnTo>
                    <a:pt x="201587" y="33610"/>
                  </a:lnTo>
                  <a:lnTo>
                    <a:pt x="201587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10980801" y="2992691"/>
              <a:ext cx="201930" cy="33655"/>
            </a:xfrm>
            <a:custGeom>
              <a:avLst/>
              <a:gdLst/>
              <a:ahLst/>
              <a:cxnLst/>
              <a:rect l="l" t="t" r="r" b="b"/>
              <a:pathLst>
                <a:path w="201929" h="33655">
                  <a:moveTo>
                    <a:pt x="0" y="0"/>
                  </a:moveTo>
                  <a:lnTo>
                    <a:pt x="0" y="33591"/>
                  </a:lnTo>
                </a:path>
                <a:path w="201929" h="33655">
                  <a:moveTo>
                    <a:pt x="0" y="33591"/>
                  </a:moveTo>
                  <a:lnTo>
                    <a:pt x="201612" y="33591"/>
                  </a:lnTo>
                </a:path>
                <a:path w="201929" h="33655">
                  <a:moveTo>
                    <a:pt x="201612" y="33591"/>
                  </a:moveTo>
                  <a:lnTo>
                    <a:pt x="201612" y="0"/>
                  </a:lnTo>
                </a:path>
                <a:path w="201929" h="33655">
                  <a:moveTo>
                    <a:pt x="20161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10148887" y="4145280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150875" y="0"/>
                  </a:moveTo>
                  <a:lnTo>
                    <a:pt x="111823" y="5143"/>
                  </a:lnTo>
                  <a:lnTo>
                    <a:pt x="75438" y="20193"/>
                  </a:lnTo>
                  <a:lnTo>
                    <a:pt x="44196" y="44196"/>
                  </a:lnTo>
                  <a:lnTo>
                    <a:pt x="20256" y="75374"/>
                  </a:lnTo>
                  <a:lnTo>
                    <a:pt x="5206" y="111760"/>
                  </a:lnTo>
                  <a:lnTo>
                    <a:pt x="0" y="150812"/>
                  </a:lnTo>
                  <a:lnTo>
                    <a:pt x="5206" y="189864"/>
                  </a:lnTo>
                  <a:lnTo>
                    <a:pt x="20256" y="226237"/>
                  </a:lnTo>
                  <a:lnTo>
                    <a:pt x="44196" y="257441"/>
                  </a:lnTo>
                  <a:lnTo>
                    <a:pt x="75438" y="281432"/>
                  </a:lnTo>
                  <a:lnTo>
                    <a:pt x="111823" y="296513"/>
                  </a:lnTo>
                  <a:lnTo>
                    <a:pt x="150875" y="301669"/>
                  </a:lnTo>
                  <a:lnTo>
                    <a:pt x="189928" y="296513"/>
                  </a:lnTo>
                  <a:lnTo>
                    <a:pt x="226314" y="281432"/>
                  </a:lnTo>
                  <a:lnTo>
                    <a:pt x="243727" y="268033"/>
                  </a:lnTo>
                  <a:lnTo>
                    <a:pt x="150875" y="268033"/>
                  </a:lnTo>
                  <a:lnTo>
                    <a:pt x="114617" y="262305"/>
                  </a:lnTo>
                  <a:lnTo>
                    <a:pt x="81978" y="245637"/>
                  </a:lnTo>
                  <a:lnTo>
                    <a:pt x="56070" y="219716"/>
                  </a:lnTo>
                  <a:lnTo>
                    <a:pt x="39370" y="187071"/>
                  </a:lnTo>
                  <a:lnTo>
                    <a:pt x="33654" y="150812"/>
                  </a:lnTo>
                  <a:lnTo>
                    <a:pt x="39370" y="114617"/>
                  </a:lnTo>
                  <a:lnTo>
                    <a:pt x="56070" y="81914"/>
                  </a:lnTo>
                  <a:lnTo>
                    <a:pt x="81978" y="56007"/>
                  </a:lnTo>
                  <a:lnTo>
                    <a:pt x="114617" y="39306"/>
                  </a:lnTo>
                  <a:lnTo>
                    <a:pt x="150875" y="33591"/>
                  </a:lnTo>
                  <a:lnTo>
                    <a:pt x="243717" y="33591"/>
                  </a:lnTo>
                  <a:lnTo>
                    <a:pt x="226314" y="20193"/>
                  </a:lnTo>
                  <a:lnTo>
                    <a:pt x="189928" y="5143"/>
                  </a:lnTo>
                  <a:lnTo>
                    <a:pt x="150875" y="0"/>
                  </a:lnTo>
                  <a:close/>
                </a:path>
                <a:path w="302259" h="302260">
                  <a:moveTo>
                    <a:pt x="243717" y="33591"/>
                  </a:moveTo>
                  <a:lnTo>
                    <a:pt x="150875" y="33591"/>
                  </a:lnTo>
                  <a:lnTo>
                    <a:pt x="187071" y="39306"/>
                  </a:lnTo>
                  <a:lnTo>
                    <a:pt x="219773" y="56007"/>
                  </a:lnTo>
                  <a:lnTo>
                    <a:pt x="245681" y="81914"/>
                  </a:lnTo>
                  <a:lnTo>
                    <a:pt x="262381" y="114617"/>
                  </a:lnTo>
                  <a:lnTo>
                    <a:pt x="268097" y="150812"/>
                  </a:lnTo>
                  <a:lnTo>
                    <a:pt x="262381" y="187071"/>
                  </a:lnTo>
                  <a:lnTo>
                    <a:pt x="245681" y="219716"/>
                  </a:lnTo>
                  <a:lnTo>
                    <a:pt x="219773" y="245637"/>
                  </a:lnTo>
                  <a:lnTo>
                    <a:pt x="187071" y="262305"/>
                  </a:lnTo>
                  <a:lnTo>
                    <a:pt x="150875" y="268033"/>
                  </a:lnTo>
                  <a:lnTo>
                    <a:pt x="243727" y="268033"/>
                  </a:lnTo>
                  <a:lnTo>
                    <a:pt x="257492" y="257441"/>
                  </a:lnTo>
                  <a:lnTo>
                    <a:pt x="281495" y="226237"/>
                  </a:lnTo>
                  <a:lnTo>
                    <a:pt x="296545" y="189864"/>
                  </a:lnTo>
                  <a:lnTo>
                    <a:pt x="301688" y="150812"/>
                  </a:lnTo>
                  <a:lnTo>
                    <a:pt x="296545" y="111760"/>
                  </a:lnTo>
                  <a:lnTo>
                    <a:pt x="281495" y="75374"/>
                  </a:lnTo>
                  <a:lnTo>
                    <a:pt x="257492" y="44196"/>
                  </a:lnTo>
                  <a:lnTo>
                    <a:pt x="243717" y="33591"/>
                  </a:lnTo>
                  <a:close/>
                </a:path>
              </a:pathLst>
            </a:custGeom>
            <a:solidFill>
              <a:srgbClr val="CFCFC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97" name="object 1597"/>
            <p:cNvPicPr/>
            <p:nvPr/>
          </p:nvPicPr>
          <p:blipFill>
            <a:blip r:embed="rId218" cstate="print"/>
            <a:stretch>
              <a:fillRect/>
            </a:stretch>
          </p:blipFill>
          <p:spPr>
            <a:xfrm>
              <a:off x="10147987" y="4144380"/>
              <a:ext cx="303488" cy="303469"/>
            </a:xfrm>
            <a:prstGeom prst="rect">
              <a:avLst/>
            </a:prstGeom>
          </p:spPr>
        </p:pic>
        <p:sp>
          <p:nvSpPr>
            <p:cNvPr id="1598" name="object 1598"/>
            <p:cNvSpPr/>
            <p:nvPr/>
          </p:nvSpPr>
          <p:spPr>
            <a:xfrm>
              <a:off x="6846887" y="3305746"/>
              <a:ext cx="111125" cy="100965"/>
            </a:xfrm>
            <a:custGeom>
              <a:avLst/>
              <a:gdLst/>
              <a:ahLst/>
              <a:cxnLst/>
              <a:rect l="l" t="t" r="r" b="b"/>
              <a:pathLst>
                <a:path w="111125" h="100964">
                  <a:moveTo>
                    <a:pt x="111125" y="0"/>
                  </a:moveTo>
                  <a:lnTo>
                    <a:pt x="0" y="126"/>
                  </a:lnTo>
                  <a:lnTo>
                    <a:pt x="55689" y="100838"/>
                  </a:lnTo>
                  <a:lnTo>
                    <a:pt x="111125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4300709" y="363264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59359" y="0"/>
                  </a:moveTo>
                  <a:lnTo>
                    <a:pt x="0" y="32766"/>
                  </a:lnTo>
                  <a:lnTo>
                    <a:pt x="59435" y="65468"/>
                  </a:lnTo>
                  <a:lnTo>
                    <a:pt x="593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4300702" y="2787205"/>
              <a:ext cx="899794" cy="911225"/>
            </a:xfrm>
            <a:custGeom>
              <a:avLst/>
              <a:gdLst/>
              <a:ahLst/>
              <a:cxnLst/>
              <a:rect l="l" t="t" r="r" b="b"/>
              <a:pathLst>
                <a:path w="899795" h="911225">
                  <a:moveTo>
                    <a:pt x="59436" y="910907"/>
                  </a:moveTo>
                  <a:lnTo>
                    <a:pt x="59359" y="845439"/>
                  </a:lnTo>
                  <a:lnTo>
                    <a:pt x="0" y="878205"/>
                  </a:lnTo>
                  <a:lnTo>
                    <a:pt x="59436" y="910907"/>
                  </a:lnTo>
                  <a:close/>
                </a:path>
                <a:path w="899795" h="911225">
                  <a:moveTo>
                    <a:pt x="899172" y="59309"/>
                  </a:moveTo>
                  <a:lnTo>
                    <a:pt x="866305" y="0"/>
                  </a:lnTo>
                  <a:lnTo>
                    <a:pt x="833742" y="59436"/>
                  </a:lnTo>
                  <a:lnTo>
                    <a:pt x="899172" y="59309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1" name="object 1601"/>
            <p:cNvPicPr/>
            <p:nvPr/>
          </p:nvPicPr>
          <p:blipFill>
            <a:blip r:embed="rId219" cstate="print"/>
            <a:stretch>
              <a:fillRect/>
            </a:stretch>
          </p:blipFill>
          <p:spPr>
            <a:xfrm>
              <a:off x="8793457" y="6896998"/>
              <a:ext cx="392470" cy="333014"/>
            </a:xfrm>
            <a:prstGeom prst="rect">
              <a:avLst/>
            </a:prstGeom>
          </p:spPr>
        </p:pic>
        <p:sp>
          <p:nvSpPr>
            <p:cNvPr id="1602" name="object 1602"/>
            <p:cNvSpPr/>
            <p:nvPr/>
          </p:nvSpPr>
          <p:spPr>
            <a:xfrm>
              <a:off x="7584749" y="6610473"/>
              <a:ext cx="1597025" cy="617220"/>
            </a:xfrm>
            <a:custGeom>
              <a:avLst/>
              <a:gdLst/>
              <a:ahLst/>
              <a:cxnLst/>
              <a:rect l="l" t="t" r="r" b="b"/>
              <a:pathLst>
                <a:path w="1597025" h="617220">
                  <a:moveTo>
                    <a:pt x="1164026" y="617037"/>
                  </a:moveTo>
                  <a:lnTo>
                    <a:pt x="1596770" y="249082"/>
                  </a:lnTo>
                </a:path>
                <a:path w="1597025" h="617220">
                  <a:moveTo>
                    <a:pt x="1117544" y="616862"/>
                  </a:moveTo>
                  <a:lnTo>
                    <a:pt x="1596249" y="209813"/>
                  </a:lnTo>
                </a:path>
                <a:path w="1597025" h="617220">
                  <a:moveTo>
                    <a:pt x="1071062" y="616686"/>
                  </a:moveTo>
                  <a:lnTo>
                    <a:pt x="1595727" y="170578"/>
                  </a:lnTo>
                </a:path>
                <a:path w="1597025" h="617220">
                  <a:moveTo>
                    <a:pt x="1024580" y="616511"/>
                  </a:moveTo>
                  <a:lnTo>
                    <a:pt x="1595205" y="131283"/>
                  </a:lnTo>
                </a:path>
                <a:path w="1597025" h="617220">
                  <a:moveTo>
                    <a:pt x="978098" y="616335"/>
                  </a:moveTo>
                  <a:lnTo>
                    <a:pt x="1594684" y="92040"/>
                  </a:lnTo>
                </a:path>
                <a:path w="1597025" h="617220">
                  <a:moveTo>
                    <a:pt x="931616" y="616160"/>
                  </a:moveTo>
                  <a:lnTo>
                    <a:pt x="1594162" y="52804"/>
                  </a:lnTo>
                </a:path>
                <a:path w="1597025" h="617220">
                  <a:moveTo>
                    <a:pt x="885134" y="615984"/>
                  </a:moveTo>
                  <a:lnTo>
                    <a:pt x="1593640" y="13536"/>
                  </a:lnTo>
                </a:path>
                <a:path w="1597025" h="617220">
                  <a:moveTo>
                    <a:pt x="838716" y="615809"/>
                  </a:moveTo>
                  <a:lnTo>
                    <a:pt x="1561663" y="1054"/>
                  </a:lnTo>
                </a:path>
                <a:path w="1597025" h="617220">
                  <a:moveTo>
                    <a:pt x="792234" y="615634"/>
                  </a:moveTo>
                  <a:lnTo>
                    <a:pt x="1515308" y="791"/>
                  </a:lnTo>
                </a:path>
                <a:path w="1597025" h="617220">
                  <a:moveTo>
                    <a:pt x="745752" y="615458"/>
                  </a:moveTo>
                  <a:lnTo>
                    <a:pt x="1468953" y="527"/>
                  </a:lnTo>
                </a:path>
                <a:path w="1597025" h="617220">
                  <a:moveTo>
                    <a:pt x="699270" y="615282"/>
                  </a:moveTo>
                  <a:lnTo>
                    <a:pt x="1339667" y="70729"/>
                  </a:lnTo>
                </a:path>
                <a:path w="1597025" h="617220">
                  <a:moveTo>
                    <a:pt x="1374839" y="40821"/>
                  </a:moveTo>
                  <a:lnTo>
                    <a:pt x="1422598" y="264"/>
                  </a:lnTo>
                </a:path>
                <a:path w="1597025" h="617220">
                  <a:moveTo>
                    <a:pt x="652788" y="615107"/>
                  </a:moveTo>
                  <a:lnTo>
                    <a:pt x="1292995" y="70754"/>
                  </a:lnTo>
                </a:path>
                <a:path w="1597025" h="617220">
                  <a:moveTo>
                    <a:pt x="1374662" y="1305"/>
                  </a:moveTo>
                  <a:lnTo>
                    <a:pt x="1376180" y="0"/>
                  </a:lnTo>
                </a:path>
                <a:path w="1597025" h="617220">
                  <a:moveTo>
                    <a:pt x="606306" y="614931"/>
                  </a:moveTo>
                  <a:lnTo>
                    <a:pt x="1246259" y="70779"/>
                  </a:lnTo>
                </a:path>
                <a:path w="1597025" h="617220">
                  <a:moveTo>
                    <a:pt x="559824" y="614756"/>
                  </a:moveTo>
                  <a:lnTo>
                    <a:pt x="1199586" y="70804"/>
                  </a:lnTo>
                </a:path>
                <a:path w="1597025" h="617220">
                  <a:moveTo>
                    <a:pt x="513342" y="614580"/>
                  </a:moveTo>
                  <a:lnTo>
                    <a:pt x="1152850" y="70828"/>
                  </a:lnTo>
                </a:path>
                <a:path w="1597025" h="617220">
                  <a:moveTo>
                    <a:pt x="466860" y="614405"/>
                  </a:moveTo>
                  <a:lnTo>
                    <a:pt x="1106114" y="70853"/>
                  </a:lnTo>
                </a:path>
                <a:path w="1597025" h="617220">
                  <a:moveTo>
                    <a:pt x="420378" y="614229"/>
                  </a:moveTo>
                  <a:lnTo>
                    <a:pt x="1059442" y="70878"/>
                  </a:lnTo>
                </a:path>
                <a:path w="1597025" h="617220">
                  <a:moveTo>
                    <a:pt x="373959" y="614054"/>
                  </a:moveTo>
                  <a:lnTo>
                    <a:pt x="1012706" y="70902"/>
                  </a:lnTo>
                </a:path>
                <a:path w="1597025" h="617220">
                  <a:moveTo>
                    <a:pt x="327477" y="613879"/>
                  </a:moveTo>
                  <a:lnTo>
                    <a:pt x="965970" y="70927"/>
                  </a:lnTo>
                </a:path>
                <a:path w="1597025" h="617220">
                  <a:moveTo>
                    <a:pt x="280995" y="613703"/>
                  </a:moveTo>
                  <a:lnTo>
                    <a:pt x="919297" y="70952"/>
                  </a:lnTo>
                </a:path>
                <a:path w="1597025" h="617220">
                  <a:moveTo>
                    <a:pt x="234513" y="613528"/>
                  </a:moveTo>
                  <a:lnTo>
                    <a:pt x="872561" y="70976"/>
                  </a:lnTo>
                </a:path>
                <a:path w="1597025" h="617220">
                  <a:moveTo>
                    <a:pt x="188031" y="613352"/>
                  </a:moveTo>
                  <a:lnTo>
                    <a:pt x="825889" y="71001"/>
                  </a:lnTo>
                </a:path>
                <a:path w="1597025" h="617220">
                  <a:moveTo>
                    <a:pt x="141549" y="613177"/>
                  </a:moveTo>
                  <a:lnTo>
                    <a:pt x="779153" y="71026"/>
                  </a:lnTo>
                </a:path>
                <a:path w="1597025" h="617220">
                  <a:moveTo>
                    <a:pt x="95067" y="613001"/>
                  </a:moveTo>
                  <a:lnTo>
                    <a:pt x="732480" y="71051"/>
                  </a:lnTo>
                </a:path>
                <a:path w="1597025" h="617220">
                  <a:moveTo>
                    <a:pt x="48585" y="612825"/>
                  </a:moveTo>
                  <a:lnTo>
                    <a:pt x="685744" y="71075"/>
                  </a:lnTo>
                </a:path>
                <a:path w="1597025" h="617220">
                  <a:moveTo>
                    <a:pt x="2103" y="612650"/>
                  </a:moveTo>
                  <a:lnTo>
                    <a:pt x="639008" y="71100"/>
                  </a:lnTo>
                </a:path>
                <a:path w="1597025" h="617220">
                  <a:moveTo>
                    <a:pt x="732" y="574120"/>
                  </a:moveTo>
                  <a:lnTo>
                    <a:pt x="592336" y="71125"/>
                  </a:lnTo>
                </a:path>
                <a:path w="1597025" h="617220">
                  <a:moveTo>
                    <a:pt x="627" y="534534"/>
                  </a:moveTo>
                  <a:lnTo>
                    <a:pt x="545600" y="71149"/>
                  </a:lnTo>
                </a:path>
                <a:path w="1597025" h="617220">
                  <a:moveTo>
                    <a:pt x="522" y="494923"/>
                  </a:moveTo>
                  <a:lnTo>
                    <a:pt x="498864" y="71174"/>
                  </a:lnTo>
                </a:path>
                <a:path w="1597025" h="617220">
                  <a:moveTo>
                    <a:pt x="418" y="455330"/>
                  </a:moveTo>
                  <a:lnTo>
                    <a:pt x="452128" y="71199"/>
                  </a:lnTo>
                </a:path>
                <a:path w="1597025" h="617220">
                  <a:moveTo>
                    <a:pt x="313" y="415719"/>
                  </a:moveTo>
                  <a:lnTo>
                    <a:pt x="405455" y="71223"/>
                  </a:lnTo>
                </a:path>
                <a:path w="1597025" h="617220">
                  <a:moveTo>
                    <a:pt x="209" y="376133"/>
                  </a:moveTo>
                  <a:lnTo>
                    <a:pt x="358719" y="71248"/>
                  </a:lnTo>
                </a:path>
                <a:path w="1597025" h="617220">
                  <a:moveTo>
                    <a:pt x="104" y="336515"/>
                  </a:moveTo>
                  <a:lnTo>
                    <a:pt x="312047" y="71273"/>
                  </a:lnTo>
                </a:path>
                <a:path w="1597025" h="617220">
                  <a:moveTo>
                    <a:pt x="0" y="296904"/>
                  </a:moveTo>
                  <a:lnTo>
                    <a:pt x="265311" y="71298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03" name="object 1603"/>
            <p:cNvPicPr/>
            <p:nvPr/>
          </p:nvPicPr>
          <p:blipFill>
            <a:blip r:embed="rId220" cstate="print"/>
            <a:stretch>
              <a:fillRect/>
            </a:stretch>
          </p:blipFill>
          <p:spPr>
            <a:xfrm>
              <a:off x="7576922" y="6679995"/>
              <a:ext cx="228265" cy="189570"/>
            </a:xfrm>
            <a:prstGeom prst="rect">
              <a:avLst/>
            </a:prstGeom>
          </p:spPr>
        </p:pic>
        <p:sp>
          <p:nvSpPr>
            <p:cNvPr id="1604" name="object 1604"/>
            <p:cNvSpPr/>
            <p:nvPr/>
          </p:nvSpPr>
          <p:spPr>
            <a:xfrm>
              <a:off x="7584122" y="6610464"/>
              <a:ext cx="1600835" cy="617855"/>
            </a:xfrm>
            <a:custGeom>
              <a:avLst/>
              <a:gdLst/>
              <a:ahLst/>
              <a:cxnLst/>
              <a:rect l="l" t="t" r="r" b="b"/>
              <a:pathLst>
                <a:path w="1600834" h="617854">
                  <a:moveTo>
                    <a:pt x="254" y="155848"/>
                  </a:moveTo>
                  <a:lnTo>
                    <a:pt x="1460" y="612654"/>
                  </a:lnTo>
                </a:path>
                <a:path w="1600834" h="617854">
                  <a:moveTo>
                    <a:pt x="1460" y="612654"/>
                  </a:moveTo>
                  <a:lnTo>
                    <a:pt x="1373695" y="617835"/>
                  </a:lnTo>
                </a:path>
                <a:path w="1600834" h="617854">
                  <a:moveTo>
                    <a:pt x="1373695" y="617835"/>
                  </a:moveTo>
                  <a:lnTo>
                    <a:pt x="1374584" y="473621"/>
                  </a:lnTo>
                </a:path>
                <a:path w="1600834" h="617854">
                  <a:moveTo>
                    <a:pt x="1374584" y="473621"/>
                  </a:moveTo>
                  <a:lnTo>
                    <a:pt x="1600390" y="474338"/>
                  </a:lnTo>
                </a:path>
                <a:path w="1600834" h="617854">
                  <a:moveTo>
                    <a:pt x="1600390" y="474338"/>
                  </a:moveTo>
                  <a:lnTo>
                    <a:pt x="1594104" y="1244"/>
                  </a:lnTo>
                </a:path>
                <a:path w="1600834" h="617854">
                  <a:moveTo>
                    <a:pt x="1594104" y="1244"/>
                  </a:moveTo>
                  <a:lnTo>
                    <a:pt x="1375283" y="0"/>
                  </a:lnTo>
                </a:path>
                <a:path w="1600834" h="617854">
                  <a:moveTo>
                    <a:pt x="1375283" y="0"/>
                  </a:moveTo>
                  <a:lnTo>
                    <a:pt x="1375600" y="70719"/>
                  </a:lnTo>
                </a:path>
                <a:path w="1600834" h="617854">
                  <a:moveTo>
                    <a:pt x="1375600" y="70719"/>
                  </a:moveTo>
                  <a:lnTo>
                    <a:pt x="18605" y="71437"/>
                  </a:lnTo>
                </a:path>
                <a:path w="1600834" h="617854">
                  <a:moveTo>
                    <a:pt x="18605" y="71437"/>
                  </a:moveTo>
                  <a:lnTo>
                    <a:pt x="0" y="71437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9321799" y="5360879"/>
              <a:ext cx="302260" cy="302260"/>
            </a:xfrm>
            <a:custGeom>
              <a:avLst/>
              <a:gdLst/>
              <a:ahLst/>
              <a:cxnLst/>
              <a:rect l="l" t="t" r="r" b="b"/>
              <a:pathLst>
                <a:path w="302259" h="302260">
                  <a:moveTo>
                    <a:pt x="150875" y="0"/>
                  </a:moveTo>
                  <a:lnTo>
                    <a:pt x="111823" y="5111"/>
                  </a:lnTo>
                  <a:lnTo>
                    <a:pt x="75438" y="20193"/>
                  </a:lnTo>
                  <a:lnTo>
                    <a:pt x="44196" y="44176"/>
                  </a:lnTo>
                  <a:lnTo>
                    <a:pt x="20256" y="75380"/>
                  </a:lnTo>
                  <a:lnTo>
                    <a:pt x="5143" y="111772"/>
                  </a:lnTo>
                  <a:lnTo>
                    <a:pt x="0" y="150787"/>
                  </a:lnTo>
                  <a:lnTo>
                    <a:pt x="5143" y="189833"/>
                  </a:lnTo>
                  <a:lnTo>
                    <a:pt x="20256" y="226218"/>
                  </a:lnTo>
                  <a:lnTo>
                    <a:pt x="44196" y="257473"/>
                  </a:lnTo>
                  <a:lnTo>
                    <a:pt x="75438" y="281412"/>
                  </a:lnTo>
                  <a:lnTo>
                    <a:pt x="111823" y="296494"/>
                  </a:lnTo>
                  <a:lnTo>
                    <a:pt x="150875" y="301650"/>
                  </a:lnTo>
                  <a:lnTo>
                    <a:pt x="189865" y="296494"/>
                  </a:lnTo>
                  <a:lnTo>
                    <a:pt x="226250" y="281412"/>
                  </a:lnTo>
                  <a:lnTo>
                    <a:pt x="243736" y="268014"/>
                  </a:lnTo>
                  <a:lnTo>
                    <a:pt x="150875" y="268014"/>
                  </a:lnTo>
                  <a:lnTo>
                    <a:pt x="128016" y="265785"/>
                  </a:lnTo>
                  <a:lnTo>
                    <a:pt x="85725" y="248297"/>
                  </a:lnTo>
                  <a:lnTo>
                    <a:pt x="53403" y="215925"/>
                  </a:lnTo>
                  <a:lnTo>
                    <a:pt x="35877" y="173659"/>
                  </a:lnTo>
                  <a:lnTo>
                    <a:pt x="33654" y="150787"/>
                  </a:lnTo>
                  <a:lnTo>
                    <a:pt x="35877" y="127946"/>
                  </a:lnTo>
                  <a:lnTo>
                    <a:pt x="53403" y="85674"/>
                  </a:lnTo>
                  <a:lnTo>
                    <a:pt x="85725" y="53352"/>
                  </a:lnTo>
                  <a:lnTo>
                    <a:pt x="128016" y="35820"/>
                  </a:lnTo>
                  <a:lnTo>
                    <a:pt x="150875" y="33585"/>
                  </a:lnTo>
                  <a:lnTo>
                    <a:pt x="243695" y="33585"/>
                  </a:lnTo>
                  <a:lnTo>
                    <a:pt x="226250" y="20193"/>
                  </a:lnTo>
                  <a:lnTo>
                    <a:pt x="189865" y="5111"/>
                  </a:lnTo>
                  <a:lnTo>
                    <a:pt x="150875" y="0"/>
                  </a:lnTo>
                  <a:close/>
                </a:path>
                <a:path w="302259" h="302260">
                  <a:moveTo>
                    <a:pt x="243695" y="33585"/>
                  </a:moveTo>
                  <a:lnTo>
                    <a:pt x="150875" y="33585"/>
                  </a:lnTo>
                  <a:lnTo>
                    <a:pt x="173735" y="35820"/>
                  </a:lnTo>
                  <a:lnTo>
                    <a:pt x="195706" y="42513"/>
                  </a:lnTo>
                  <a:lnTo>
                    <a:pt x="233743" y="67938"/>
                  </a:lnTo>
                  <a:lnTo>
                    <a:pt x="259143" y="105943"/>
                  </a:lnTo>
                  <a:lnTo>
                    <a:pt x="268033" y="150787"/>
                  </a:lnTo>
                  <a:lnTo>
                    <a:pt x="265810" y="173659"/>
                  </a:lnTo>
                  <a:lnTo>
                    <a:pt x="248348" y="215925"/>
                  </a:lnTo>
                  <a:lnTo>
                    <a:pt x="215963" y="248297"/>
                  </a:lnTo>
                  <a:lnTo>
                    <a:pt x="173735" y="265785"/>
                  </a:lnTo>
                  <a:lnTo>
                    <a:pt x="150875" y="268014"/>
                  </a:lnTo>
                  <a:lnTo>
                    <a:pt x="243736" y="268014"/>
                  </a:lnTo>
                  <a:lnTo>
                    <a:pt x="257492" y="257473"/>
                  </a:lnTo>
                  <a:lnTo>
                    <a:pt x="281431" y="226218"/>
                  </a:lnTo>
                  <a:lnTo>
                    <a:pt x="296545" y="189833"/>
                  </a:lnTo>
                  <a:lnTo>
                    <a:pt x="301688" y="150787"/>
                  </a:lnTo>
                  <a:lnTo>
                    <a:pt x="296545" y="111772"/>
                  </a:lnTo>
                  <a:lnTo>
                    <a:pt x="281431" y="75380"/>
                  </a:lnTo>
                  <a:lnTo>
                    <a:pt x="257492" y="44176"/>
                  </a:lnTo>
                  <a:lnTo>
                    <a:pt x="243695" y="33585"/>
                  </a:lnTo>
                  <a:close/>
                </a:path>
              </a:pathLst>
            </a:custGeom>
            <a:solidFill>
              <a:srgbClr val="BEBEBE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06" name="object 1606"/>
            <p:cNvPicPr/>
            <p:nvPr/>
          </p:nvPicPr>
          <p:blipFill>
            <a:blip r:embed="rId221" cstate="print"/>
            <a:stretch>
              <a:fillRect/>
            </a:stretch>
          </p:blipFill>
          <p:spPr>
            <a:xfrm>
              <a:off x="9320900" y="5359979"/>
              <a:ext cx="303488" cy="303450"/>
            </a:xfrm>
            <a:prstGeom prst="rect">
              <a:avLst/>
            </a:prstGeom>
          </p:spPr>
        </p:pic>
        <p:sp>
          <p:nvSpPr>
            <p:cNvPr id="1607" name="object 1607"/>
            <p:cNvSpPr/>
            <p:nvPr/>
          </p:nvSpPr>
          <p:spPr>
            <a:xfrm>
              <a:off x="9830117" y="6466424"/>
              <a:ext cx="6985" cy="121285"/>
            </a:xfrm>
            <a:custGeom>
              <a:avLst/>
              <a:gdLst/>
              <a:ahLst/>
              <a:cxnLst/>
              <a:rect l="l" t="t" r="r" b="b"/>
              <a:pathLst>
                <a:path w="6984" h="121284">
                  <a:moveTo>
                    <a:pt x="6746" y="0"/>
                  </a:moveTo>
                  <a:lnTo>
                    <a:pt x="0" y="0"/>
                  </a:lnTo>
                  <a:lnTo>
                    <a:pt x="0" y="120798"/>
                  </a:lnTo>
                  <a:lnTo>
                    <a:pt x="6746" y="120798"/>
                  </a:lnTo>
                  <a:lnTo>
                    <a:pt x="6746" y="0"/>
                  </a:lnTo>
                  <a:close/>
                </a:path>
              </a:pathLst>
            </a:custGeom>
            <a:solidFill>
              <a:srgbClr val="535353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9830117" y="6466427"/>
              <a:ext cx="6985" cy="121285"/>
            </a:xfrm>
            <a:custGeom>
              <a:avLst/>
              <a:gdLst/>
              <a:ahLst/>
              <a:cxnLst/>
              <a:rect l="l" t="t" r="r" b="b"/>
              <a:pathLst>
                <a:path w="6984" h="121284">
                  <a:moveTo>
                    <a:pt x="6730" y="120796"/>
                  </a:moveTo>
                  <a:lnTo>
                    <a:pt x="6730" y="0"/>
                  </a:lnTo>
                </a:path>
                <a:path w="6984" h="121284">
                  <a:moveTo>
                    <a:pt x="6730" y="0"/>
                  </a:moveTo>
                  <a:lnTo>
                    <a:pt x="0" y="0"/>
                  </a:lnTo>
                </a:path>
                <a:path w="6984" h="121284">
                  <a:moveTo>
                    <a:pt x="0" y="0"/>
                  </a:moveTo>
                  <a:lnTo>
                    <a:pt x="0" y="120796"/>
                  </a:lnTo>
                </a:path>
                <a:path w="6984" h="121284">
                  <a:moveTo>
                    <a:pt x="0" y="120796"/>
                  </a:moveTo>
                  <a:lnTo>
                    <a:pt x="6730" y="12079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9830117" y="5058041"/>
              <a:ext cx="6985" cy="1209675"/>
            </a:xfrm>
            <a:custGeom>
              <a:avLst/>
              <a:gdLst/>
              <a:ahLst/>
              <a:cxnLst/>
              <a:rect l="l" t="t" r="r" b="b"/>
              <a:pathLst>
                <a:path w="6984" h="1209675">
                  <a:moveTo>
                    <a:pt x="6730" y="0"/>
                  </a:moveTo>
                  <a:lnTo>
                    <a:pt x="0" y="0"/>
                  </a:lnTo>
                  <a:lnTo>
                    <a:pt x="0" y="1209598"/>
                  </a:lnTo>
                  <a:lnTo>
                    <a:pt x="6730" y="1209598"/>
                  </a:lnTo>
                  <a:lnTo>
                    <a:pt x="6730" y="0"/>
                  </a:lnTo>
                  <a:close/>
                </a:path>
              </a:pathLst>
            </a:custGeom>
            <a:solidFill>
              <a:srgbClr val="D2907F">
                <a:alpha val="90194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9830117" y="5058041"/>
              <a:ext cx="6985" cy="1209675"/>
            </a:xfrm>
            <a:custGeom>
              <a:avLst/>
              <a:gdLst/>
              <a:ahLst/>
              <a:cxnLst/>
              <a:rect l="l" t="t" r="r" b="b"/>
              <a:pathLst>
                <a:path w="6984" h="1209675">
                  <a:moveTo>
                    <a:pt x="0" y="0"/>
                  </a:moveTo>
                  <a:lnTo>
                    <a:pt x="0" y="1209598"/>
                  </a:lnTo>
                </a:path>
                <a:path w="6984" h="1209675">
                  <a:moveTo>
                    <a:pt x="0" y="1209598"/>
                  </a:moveTo>
                  <a:lnTo>
                    <a:pt x="6730" y="1209598"/>
                  </a:lnTo>
                </a:path>
                <a:path w="6984" h="1209675">
                  <a:moveTo>
                    <a:pt x="6730" y="1209598"/>
                  </a:moveTo>
                  <a:lnTo>
                    <a:pt x="6730" y="1190224"/>
                  </a:lnTo>
                </a:path>
                <a:path w="6984" h="1209675">
                  <a:moveTo>
                    <a:pt x="6730" y="1190224"/>
                  </a:moveTo>
                  <a:lnTo>
                    <a:pt x="6730" y="0"/>
                  </a:lnTo>
                </a:path>
                <a:path w="6984" h="1209675">
                  <a:moveTo>
                    <a:pt x="673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6141351" y="2354554"/>
              <a:ext cx="1976755" cy="338455"/>
            </a:xfrm>
            <a:custGeom>
              <a:avLst/>
              <a:gdLst/>
              <a:ahLst/>
              <a:cxnLst/>
              <a:rect l="l" t="t" r="r" b="b"/>
              <a:pathLst>
                <a:path w="1976754" h="338455">
                  <a:moveTo>
                    <a:pt x="3594" y="136880"/>
                  </a:moveTo>
                  <a:lnTo>
                    <a:pt x="0" y="136893"/>
                  </a:lnTo>
                  <a:lnTo>
                    <a:pt x="0" y="338188"/>
                  </a:lnTo>
                  <a:lnTo>
                    <a:pt x="3594" y="338175"/>
                  </a:lnTo>
                  <a:lnTo>
                    <a:pt x="3594" y="136880"/>
                  </a:lnTo>
                  <a:close/>
                </a:path>
                <a:path w="1976754" h="338455">
                  <a:moveTo>
                    <a:pt x="40132" y="136779"/>
                  </a:moveTo>
                  <a:lnTo>
                    <a:pt x="36537" y="136791"/>
                  </a:lnTo>
                  <a:lnTo>
                    <a:pt x="36537" y="338086"/>
                  </a:lnTo>
                  <a:lnTo>
                    <a:pt x="40132" y="338074"/>
                  </a:lnTo>
                  <a:lnTo>
                    <a:pt x="40132" y="136779"/>
                  </a:lnTo>
                  <a:close/>
                </a:path>
                <a:path w="1976754" h="338455">
                  <a:moveTo>
                    <a:pt x="76669" y="136677"/>
                  </a:moveTo>
                  <a:lnTo>
                    <a:pt x="73075" y="136690"/>
                  </a:lnTo>
                  <a:lnTo>
                    <a:pt x="73075" y="337985"/>
                  </a:lnTo>
                  <a:lnTo>
                    <a:pt x="76669" y="337972"/>
                  </a:lnTo>
                  <a:lnTo>
                    <a:pt x="76669" y="136677"/>
                  </a:lnTo>
                  <a:close/>
                </a:path>
                <a:path w="1976754" h="338455">
                  <a:moveTo>
                    <a:pt x="113207" y="136575"/>
                  </a:moveTo>
                  <a:lnTo>
                    <a:pt x="109613" y="136588"/>
                  </a:lnTo>
                  <a:lnTo>
                    <a:pt x="109613" y="337883"/>
                  </a:lnTo>
                  <a:lnTo>
                    <a:pt x="113207" y="337870"/>
                  </a:lnTo>
                  <a:lnTo>
                    <a:pt x="113207" y="136575"/>
                  </a:lnTo>
                  <a:close/>
                </a:path>
                <a:path w="1976754" h="338455">
                  <a:moveTo>
                    <a:pt x="149771" y="136486"/>
                  </a:moveTo>
                  <a:lnTo>
                    <a:pt x="146164" y="136486"/>
                  </a:lnTo>
                  <a:lnTo>
                    <a:pt x="146164" y="337781"/>
                  </a:lnTo>
                  <a:lnTo>
                    <a:pt x="149771" y="337769"/>
                  </a:lnTo>
                  <a:lnTo>
                    <a:pt x="149771" y="136486"/>
                  </a:lnTo>
                  <a:close/>
                </a:path>
                <a:path w="1976754" h="338455">
                  <a:moveTo>
                    <a:pt x="186309" y="136385"/>
                  </a:moveTo>
                  <a:lnTo>
                    <a:pt x="182702" y="136385"/>
                  </a:lnTo>
                  <a:lnTo>
                    <a:pt x="182702" y="337680"/>
                  </a:lnTo>
                  <a:lnTo>
                    <a:pt x="186309" y="337667"/>
                  </a:lnTo>
                  <a:lnTo>
                    <a:pt x="186309" y="136385"/>
                  </a:lnTo>
                  <a:close/>
                </a:path>
                <a:path w="1976754" h="338455">
                  <a:moveTo>
                    <a:pt x="222821" y="136283"/>
                  </a:moveTo>
                  <a:lnTo>
                    <a:pt x="219227" y="136296"/>
                  </a:lnTo>
                  <a:lnTo>
                    <a:pt x="219227" y="337578"/>
                  </a:lnTo>
                  <a:lnTo>
                    <a:pt x="222821" y="337566"/>
                  </a:lnTo>
                  <a:lnTo>
                    <a:pt x="222821" y="136283"/>
                  </a:lnTo>
                  <a:close/>
                </a:path>
                <a:path w="1976754" h="338455">
                  <a:moveTo>
                    <a:pt x="259397" y="136182"/>
                  </a:moveTo>
                  <a:lnTo>
                    <a:pt x="255803" y="136194"/>
                  </a:lnTo>
                  <a:lnTo>
                    <a:pt x="255803" y="337464"/>
                  </a:lnTo>
                  <a:lnTo>
                    <a:pt x="259397" y="337464"/>
                  </a:lnTo>
                  <a:lnTo>
                    <a:pt x="259397" y="136182"/>
                  </a:lnTo>
                  <a:close/>
                </a:path>
                <a:path w="1976754" h="338455">
                  <a:moveTo>
                    <a:pt x="295910" y="136080"/>
                  </a:moveTo>
                  <a:lnTo>
                    <a:pt x="292315" y="136093"/>
                  </a:lnTo>
                  <a:lnTo>
                    <a:pt x="292315" y="337362"/>
                  </a:lnTo>
                  <a:lnTo>
                    <a:pt x="295910" y="337362"/>
                  </a:lnTo>
                  <a:lnTo>
                    <a:pt x="295910" y="136080"/>
                  </a:lnTo>
                  <a:close/>
                </a:path>
                <a:path w="1976754" h="338455">
                  <a:moveTo>
                    <a:pt x="332422" y="135978"/>
                  </a:moveTo>
                  <a:lnTo>
                    <a:pt x="328828" y="135991"/>
                  </a:lnTo>
                  <a:lnTo>
                    <a:pt x="328828" y="337261"/>
                  </a:lnTo>
                  <a:lnTo>
                    <a:pt x="332422" y="337261"/>
                  </a:lnTo>
                  <a:lnTo>
                    <a:pt x="332422" y="135978"/>
                  </a:lnTo>
                  <a:close/>
                </a:path>
                <a:path w="1976754" h="338455">
                  <a:moveTo>
                    <a:pt x="368998" y="135877"/>
                  </a:moveTo>
                  <a:lnTo>
                    <a:pt x="365404" y="135890"/>
                  </a:lnTo>
                  <a:lnTo>
                    <a:pt x="365404" y="337159"/>
                  </a:lnTo>
                  <a:lnTo>
                    <a:pt x="368998" y="337159"/>
                  </a:lnTo>
                  <a:lnTo>
                    <a:pt x="368998" y="135877"/>
                  </a:lnTo>
                  <a:close/>
                </a:path>
                <a:path w="1976754" h="338455">
                  <a:moveTo>
                    <a:pt x="405511" y="135775"/>
                  </a:moveTo>
                  <a:lnTo>
                    <a:pt x="401916" y="135788"/>
                  </a:lnTo>
                  <a:lnTo>
                    <a:pt x="401916" y="337058"/>
                  </a:lnTo>
                  <a:lnTo>
                    <a:pt x="405511" y="337058"/>
                  </a:lnTo>
                  <a:lnTo>
                    <a:pt x="405511" y="135775"/>
                  </a:lnTo>
                  <a:close/>
                </a:path>
                <a:path w="1976754" h="338455">
                  <a:moveTo>
                    <a:pt x="442087" y="135686"/>
                  </a:moveTo>
                  <a:lnTo>
                    <a:pt x="438492" y="135686"/>
                  </a:lnTo>
                  <a:lnTo>
                    <a:pt x="438492" y="336956"/>
                  </a:lnTo>
                  <a:lnTo>
                    <a:pt x="442087" y="336943"/>
                  </a:lnTo>
                  <a:lnTo>
                    <a:pt x="442087" y="135686"/>
                  </a:lnTo>
                  <a:close/>
                </a:path>
                <a:path w="1976754" h="338455">
                  <a:moveTo>
                    <a:pt x="478599" y="135585"/>
                  </a:moveTo>
                  <a:lnTo>
                    <a:pt x="475005" y="135585"/>
                  </a:lnTo>
                  <a:lnTo>
                    <a:pt x="475005" y="336854"/>
                  </a:lnTo>
                  <a:lnTo>
                    <a:pt x="478599" y="336842"/>
                  </a:lnTo>
                  <a:lnTo>
                    <a:pt x="478599" y="135585"/>
                  </a:lnTo>
                  <a:close/>
                </a:path>
                <a:path w="1976754" h="338455">
                  <a:moveTo>
                    <a:pt x="515175" y="135483"/>
                  </a:moveTo>
                  <a:lnTo>
                    <a:pt x="511581" y="135496"/>
                  </a:lnTo>
                  <a:lnTo>
                    <a:pt x="511581" y="336753"/>
                  </a:lnTo>
                  <a:lnTo>
                    <a:pt x="515175" y="336740"/>
                  </a:lnTo>
                  <a:lnTo>
                    <a:pt x="515175" y="135483"/>
                  </a:lnTo>
                  <a:close/>
                </a:path>
                <a:path w="1976754" h="338455">
                  <a:moveTo>
                    <a:pt x="551688" y="135382"/>
                  </a:moveTo>
                  <a:lnTo>
                    <a:pt x="548093" y="135394"/>
                  </a:lnTo>
                  <a:lnTo>
                    <a:pt x="548093" y="336651"/>
                  </a:lnTo>
                  <a:lnTo>
                    <a:pt x="551688" y="336638"/>
                  </a:lnTo>
                  <a:lnTo>
                    <a:pt x="551688" y="135382"/>
                  </a:lnTo>
                  <a:close/>
                </a:path>
                <a:path w="1976754" h="338455">
                  <a:moveTo>
                    <a:pt x="588264" y="135280"/>
                  </a:moveTo>
                  <a:lnTo>
                    <a:pt x="584669" y="135293"/>
                  </a:lnTo>
                  <a:lnTo>
                    <a:pt x="584669" y="336550"/>
                  </a:lnTo>
                  <a:lnTo>
                    <a:pt x="588264" y="336537"/>
                  </a:lnTo>
                  <a:lnTo>
                    <a:pt x="588264" y="135280"/>
                  </a:lnTo>
                  <a:close/>
                </a:path>
                <a:path w="1976754" h="338455">
                  <a:moveTo>
                    <a:pt x="624776" y="135178"/>
                  </a:moveTo>
                  <a:lnTo>
                    <a:pt x="621182" y="135191"/>
                  </a:lnTo>
                  <a:lnTo>
                    <a:pt x="621182" y="336448"/>
                  </a:lnTo>
                  <a:lnTo>
                    <a:pt x="624776" y="336435"/>
                  </a:lnTo>
                  <a:lnTo>
                    <a:pt x="624776" y="135178"/>
                  </a:lnTo>
                  <a:close/>
                </a:path>
                <a:path w="1976754" h="338455">
                  <a:moveTo>
                    <a:pt x="661289" y="135077"/>
                  </a:moveTo>
                  <a:lnTo>
                    <a:pt x="657694" y="135089"/>
                  </a:lnTo>
                  <a:lnTo>
                    <a:pt x="657694" y="336346"/>
                  </a:lnTo>
                  <a:lnTo>
                    <a:pt x="661289" y="336334"/>
                  </a:lnTo>
                  <a:lnTo>
                    <a:pt x="661289" y="135077"/>
                  </a:lnTo>
                  <a:close/>
                </a:path>
                <a:path w="1976754" h="338455">
                  <a:moveTo>
                    <a:pt x="697801" y="134975"/>
                  </a:moveTo>
                  <a:lnTo>
                    <a:pt x="694207" y="134988"/>
                  </a:lnTo>
                  <a:lnTo>
                    <a:pt x="694207" y="336245"/>
                  </a:lnTo>
                  <a:lnTo>
                    <a:pt x="697801" y="336232"/>
                  </a:lnTo>
                  <a:lnTo>
                    <a:pt x="697801" y="134975"/>
                  </a:lnTo>
                  <a:close/>
                </a:path>
                <a:path w="1976754" h="338455">
                  <a:moveTo>
                    <a:pt x="734377" y="134886"/>
                  </a:moveTo>
                  <a:lnTo>
                    <a:pt x="730783" y="134886"/>
                  </a:lnTo>
                  <a:lnTo>
                    <a:pt x="730783" y="336143"/>
                  </a:lnTo>
                  <a:lnTo>
                    <a:pt x="734377" y="336130"/>
                  </a:lnTo>
                  <a:lnTo>
                    <a:pt x="734377" y="134886"/>
                  </a:lnTo>
                  <a:close/>
                </a:path>
                <a:path w="1976754" h="338455">
                  <a:moveTo>
                    <a:pt x="770890" y="134785"/>
                  </a:moveTo>
                  <a:lnTo>
                    <a:pt x="767295" y="134785"/>
                  </a:lnTo>
                  <a:lnTo>
                    <a:pt x="767295" y="336042"/>
                  </a:lnTo>
                  <a:lnTo>
                    <a:pt x="770890" y="336029"/>
                  </a:lnTo>
                  <a:lnTo>
                    <a:pt x="770890" y="134785"/>
                  </a:lnTo>
                  <a:close/>
                </a:path>
                <a:path w="1976754" h="338455">
                  <a:moveTo>
                    <a:pt x="807466" y="134683"/>
                  </a:moveTo>
                  <a:lnTo>
                    <a:pt x="803871" y="134696"/>
                  </a:lnTo>
                  <a:lnTo>
                    <a:pt x="803871" y="335940"/>
                  </a:lnTo>
                  <a:lnTo>
                    <a:pt x="807466" y="335927"/>
                  </a:lnTo>
                  <a:lnTo>
                    <a:pt x="807466" y="134683"/>
                  </a:lnTo>
                  <a:close/>
                </a:path>
                <a:path w="1976754" h="338455">
                  <a:moveTo>
                    <a:pt x="843978" y="134581"/>
                  </a:moveTo>
                  <a:lnTo>
                    <a:pt x="840384" y="134594"/>
                  </a:lnTo>
                  <a:lnTo>
                    <a:pt x="840384" y="335838"/>
                  </a:lnTo>
                  <a:lnTo>
                    <a:pt x="843978" y="335826"/>
                  </a:lnTo>
                  <a:lnTo>
                    <a:pt x="843978" y="134581"/>
                  </a:lnTo>
                  <a:close/>
                </a:path>
                <a:path w="1976754" h="338455">
                  <a:moveTo>
                    <a:pt x="880491" y="134480"/>
                  </a:moveTo>
                  <a:lnTo>
                    <a:pt x="876896" y="134493"/>
                  </a:lnTo>
                  <a:lnTo>
                    <a:pt x="876896" y="335737"/>
                  </a:lnTo>
                  <a:lnTo>
                    <a:pt x="880491" y="335724"/>
                  </a:lnTo>
                  <a:lnTo>
                    <a:pt x="880491" y="134480"/>
                  </a:lnTo>
                  <a:close/>
                </a:path>
                <a:path w="1976754" h="338455">
                  <a:moveTo>
                    <a:pt x="917067" y="134378"/>
                  </a:moveTo>
                  <a:lnTo>
                    <a:pt x="913472" y="134391"/>
                  </a:lnTo>
                  <a:lnTo>
                    <a:pt x="913472" y="335635"/>
                  </a:lnTo>
                  <a:lnTo>
                    <a:pt x="917067" y="335622"/>
                  </a:lnTo>
                  <a:lnTo>
                    <a:pt x="917067" y="134378"/>
                  </a:lnTo>
                  <a:close/>
                </a:path>
                <a:path w="1976754" h="338455">
                  <a:moveTo>
                    <a:pt x="953643" y="134277"/>
                  </a:moveTo>
                  <a:lnTo>
                    <a:pt x="950048" y="134289"/>
                  </a:lnTo>
                  <a:lnTo>
                    <a:pt x="950048" y="335534"/>
                  </a:lnTo>
                  <a:lnTo>
                    <a:pt x="953643" y="335521"/>
                  </a:lnTo>
                  <a:lnTo>
                    <a:pt x="953643" y="134277"/>
                  </a:lnTo>
                  <a:close/>
                </a:path>
                <a:path w="1976754" h="338455">
                  <a:moveTo>
                    <a:pt x="990155" y="12"/>
                  </a:moveTo>
                  <a:lnTo>
                    <a:pt x="986561" y="0"/>
                  </a:lnTo>
                  <a:lnTo>
                    <a:pt x="986561" y="335432"/>
                  </a:lnTo>
                  <a:lnTo>
                    <a:pt x="990155" y="335419"/>
                  </a:lnTo>
                  <a:lnTo>
                    <a:pt x="990155" y="12"/>
                  </a:lnTo>
                  <a:close/>
                </a:path>
                <a:path w="1976754" h="338455">
                  <a:moveTo>
                    <a:pt x="1026668" y="203"/>
                  </a:moveTo>
                  <a:lnTo>
                    <a:pt x="1023073" y="177"/>
                  </a:lnTo>
                  <a:lnTo>
                    <a:pt x="1023073" y="335318"/>
                  </a:lnTo>
                  <a:lnTo>
                    <a:pt x="1026668" y="335318"/>
                  </a:lnTo>
                  <a:lnTo>
                    <a:pt x="1026668" y="203"/>
                  </a:lnTo>
                  <a:close/>
                </a:path>
                <a:path w="1976754" h="338455">
                  <a:moveTo>
                    <a:pt x="1063244" y="393"/>
                  </a:moveTo>
                  <a:lnTo>
                    <a:pt x="1059649" y="368"/>
                  </a:lnTo>
                  <a:lnTo>
                    <a:pt x="1059649" y="335216"/>
                  </a:lnTo>
                  <a:lnTo>
                    <a:pt x="1063244" y="335216"/>
                  </a:lnTo>
                  <a:lnTo>
                    <a:pt x="1063244" y="393"/>
                  </a:lnTo>
                  <a:close/>
                </a:path>
                <a:path w="1976754" h="338455">
                  <a:moveTo>
                    <a:pt x="1099756" y="133883"/>
                  </a:moveTo>
                  <a:lnTo>
                    <a:pt x="1096162" y="133883"/>
                  </a:lnTo>
                  <a:lnTo>
                    <a:pt x="1096162" y="335114"/>
                  </a:lnTo>
                  <a:lnTo>
                    <a:pt x="1099756" y="335114"/>
                  </a:lnTo>
                  <a:lnTo>
                    <a:pt x="1099756" y="133883"/>
                  </a:lnTo>
                  <a:close/>
                </a:path>
                <a:path w="1976754" h="338455">
                  <a:moveTo>
                    <a:pt x="1136269" y="133883"/>
                  </a:moveTo>
                  <a:lnTo>
                    <a:pt x="1132674" y="133883"/>
                  </a:lnTo>
                  <a:lnTo>
                    <a:pt x="1132674" y="335013"/>
                  </a:lnTo>
                  <a:lnTo>
                    <a:pt x="1136269" y="335013"/>
                  </a:lnTo>
                  <a:lnTo>
                    <a:pt x="1136269" y="133883"/>
                  </a:lnTo>
                  <a:close/>
                </a:path>
                <a:path w="1976754" h="338455">
                  <a:moveTo>
                    <a:pt x="1172845" y="133883"/>
                  </a:moveTo>
                  <a:lnTo>
                    <a:pt x="1169250" y="133883"/>
                  </a:lnTo>
                  <a:lnTo>
                    <a:pt x="1169250" y="334911"/>
                  </a:lnTo>
                  <a:lnTo>
                    <a:pt x="1172845" y="334911"/>
                  </a:lnTo>
                  <a:lnTo>
                    <a:pt x="1172845" y="133883"/>
                  </a:lnTo>
                  <a:close/>
                </a:path>
                <a:path w="1976754" h="338455">
                  <a:moveTo>
                    <a:pt x="1209357" y="133883"/>
                  </a:moveTo>
                  <a:lnTo>
                    <a:pt x="1205763" y="133883"/>
                  </a:lnTo>
                  <a:lnTo>
                    <a:pt x="1205763" y="334810"/>
                  </a:lnTo>
                  <a:lnTo>
                    <a:pt x="1209357" y="334810"/>
                  </a:lnTo>
                  <a:lnTo>
                    <a:pt x="1209357" y="133883"/>
                  </a:lnTo>
                  <a:close/>
                </a:path>
                <a:path w="1976754" h="338455">
                  <a:moveTo>
                    <a:pt x="1245933" y="133883"/>
                  </a:moveTo>
                  <a:lnTo>
                    <a:pt x="1242339" y="133883"/>
                  </a:lnTo>
                  <a:lnTo>
                    <a:pt x="1242339" y="334708"/>
                  </a:lnTo>
                  <a:lnTo>
                    <a:pt x="1245933" y="334708"/>
                  </a:lnTo>
                  <a:lnTo>
                    <a:pt x="1245933" y="133883"/>
                  </a:lnTo>
                  <a:close/>
                </a:path>
                <a:path w="1976754" h="338455">
                  <a:moveTo>
                    <a:pt x="1282446" y="133375"/>
                  </a:moveTo>
                  <a:lnTo>
                    <a:pt x="1278851" y="133375"/>
                  </a:lnTo>
                  <a:lnTo>
                    <a:pt x="1278851" y="334606"/>
                  </a:lnTo>
                  <a:lnTo>
                    <a:pt x="1282446" y="334606"/>
                  </a:lnTo>
                  <a:lnTo>
                    <a:pt x="1282446" y="133375"/>
                  </a:lnTo>
                  <a:close/>
                </a:path>
                <a:path w="1976754" h="338455">
                  <a:moveTo>
                    <a:pt x="1319022" y="133286"/>
                  </a:moveTo>
                  <a:lnTo>
                    <a:pt x="1315427" y="133286"/>
                  </a:lnTo>
                  <a:lnTo>
                    <a:pt x="1315427" y="334505"/>
                  </a:lnTo>
                  <a:lnTo>
                    <a:pt x="1319022" y="334505"/>
                  </a:lnTo>
                  <a:lnTo>
                    <a:pt x="1319022" y="133286"/>
                  </a:lnTo>
                  <a:close/>
                </a:path>
                <a:path w="1976754" h="338455">
                  <a:moveTo>
                    <a:pt x="1355534" y="133184"/>
                  </a:moveTo>
                  <a:lnTo>
                    <a:pt x="1351940" y="133184"/>
                  </a:lnTo>
                  <a:lnTo>
                    <a:pt x="1351940" y="334403"/>
                  </a:lnTo>
                  <a:lnTo>
                    <a:pt x="1355534" y="334403"/>
                  </a:lnTo>
                  <a:lnTo>
                    <a:pt x="1355534" y="133184"/>
                  </a:lnTo>
                  <a:close/>
                </a:path>
                <a:path w="1976754" h="338455">
                  <a:moveTo>
                    <a:pt x="1392110" y="133083"/>
                  </a:moveTo>
                  <a:lnTo>
                    <a:pt x="1388516" y="133083"/>
                  </a:lnTo>
                  <a:lnTo>
                    <a:pt x="1388516" y="334302"/>
                  </a:lnTo>
                  <a:lnTo>
                    <a:pt x="1392110" y="334302"/>
                  </a:lnTo>
                  <a:lnTo>
                    <a:pt x="1392110" y="133083"/>
                  </a:lnTo>
                  <a:close/>
                </a:path>
                <a:path w="1976754" h="338455">
                  <a:moveTo>
                    <a:pt x="1428623" y="132981"/>
                  </a:moveTo>
                  <a:lnTo>
                    <a:pt x="1425028" y="132981"/>
                  </a:lnTo>
                  <a:lnTo>
                    <a:pt x="1425028" y="334200"/>
                  </a:lnTo>
                  <a:lnTo>
                    <a:pt x="1428623" y="334200"/>
                  </a:lnTo>
                  <a:lnTo>
                    <a:pt x="1428623" y="132981"/>
                  </a:lnTo>
                  <a:close/>
                </a:path>
                <a:path w="1976754" h="338455">
                  <a:moveTo>
                    <a:pt x="1465135" y="132880"/>
                  </a:moveTo>
                  <a:lnTo>
                    <a:pt x="1461541" y="132880"/>
                  </a:lnTo>
                  <a:lnTo>
                    <a:pt x="1461541" y="334098"/>
                  </a:lnTo>
                  <a:lnTo>
                    <a:pt x="1465135" y="334098"/>
                  </a:lnTo>
                  <a:lnTo>
                    <a:pt x="1465135" y="132880"/>
                  </a:lnTo>
                  <a:close/>
                </a:path>
                <a:path w="1976754" h="338455">
                  <a:moveTo>
                    <a:pt x="1501711" y="132791"/>
                  </a:moveTo>
                  <a:lnTo>
                    <a:pt x="1498117" y="132791"/>
                  </a:lnTo>
                  <a:lnTo>
                    <a:pt x="1498117" y="333997"/>
                  </a:lnTo>
                  <a:lnTo>
                    <a:pt x="1501711" y="333997"/>
                  </a:lnTo>
                  <a:lnTo>
                    <a:pt x="1501711" y="132791"/>
                  </a:lnTo>
                  <a:close/>
                </a:path>
                <a:path w="1976754" h="338455">
                  <a:moveTo>
                    <a:pt x="1538224" y="132689"/>
                  </a:moveTo>
                  <a:lnTo>
                    <a:pt x="1534629" y="132689"/>
                  </a:lnTo>
                  <a:lnTo>
                    <a:pt x="1534629" y="333895"/>
                  </a:lnTo>
                  <a:lnTo>
                    <a:pt x="1538224" y="333895"/>
                  </a:lnTo>
                  <a:lnTo>
                    <a:pt x="1538224" y="132689"/>
                  </a:lnTo>
                  <a:close/>
                </a:path>
                <a:path w="1976754" h="338455">
                  <a:moveTo>
                    <a:pt x="1574800" y="132588"/>
                  </a:moveTo>
                  <a:lnTo>
                    <a:pt x="1571205" y="132588"/>
                  </a:lnTo>
                  <a:lnTo>
                    <a:pt x="1571205" y="333794"/>
                  </a:lnTo>
                  <a:lnTo>
                    <a:pt x="1574800" y="333794"/>
                  </a:lnTo>
                  <a:lnTo>
                    <a:pt x="1574800" y="132588"/>
                  </a:lnTo>
                  <a:close/>
                </a:path>
                <a:path w="1976754" h="338455">
                  <a:moveTo>
                    <a:pt x="1611312" y="132486"/>
                  </a:moveTo>
                  <a:lnTo>
                    <a:pt x="1607718" y="132486"/>
                  </a:lnTo>
                  <a:lnTo>
                    <a:pt x="1607718" y="333692"/>
                  </a:lnTo>
                  <a:lnTo>
                    <a:pt x="1611312" y="333692"/>
                  </a:lnTo>
                  <a:lnTo>
                    <a:pt x="1611312" y="132486"/>
                  </a:lnTo>
                  <a:close/>
                </a:path>
                <a:path w="1976754" h="338455">
                  <a:moveTo>
                    <a:pt x="1647888" y="132384"/>
                  </a:moveTo>
                  <a:lnTo>
                    <a:pt x="1644294" y="132384"/>
                  </a:lnTo>
                  <a:lnTo>
                    <a:pt x="1644294" y="333590"/>
                  </a:lnTo>
                  <a:lnTo>
                    <a:pt x="1647888" y="333590"/>
                  </a:lnTo>
                  <a:lnTo>
                    <a:pt x="1647888" y="132384"/>
                  </a:lnTo>
                  <a:close/>
                </a:path>
                <a:path w="1976754" h="338455">
                  <a:moveTo>
                    <a:pt x="1684401" y="132283"/>
                  </a:moveTo>
                  <a:lnTo>
                    <a:pt x="1680806" y="132283"/>
                  </a:lnTo>
                  <a:lnTo>
                    <a:pt x="1680806" y="333489"/>
                  </a:lnTo>
                  <a:lnTo>
                    <a:pt x="1684401" y="333489"/>
                  </a:lnTo>
                  <a:lnTo>
                    <a:pt x="1684401" y="132283"/>
                  </a:lnTo>
                  <a:close/>
                </a:path>
                <a:path w="1976754" h="338455">
                  <a:moveTo>
                    <a:pt x="1720977" y="132194"/>
                  </a:moveTo>
                  <a:lnTo>
                    <a:pt x="1717382" y="132194"/>
                  </a:lnTo>
                  <a:lnTo>
                    <a:pt x="1717382" y="333387"/>
                  </a:lnTo>
                  <a:lnTo>
                    <a:pt x="1720977" y="333387"/>
                  </a:lnTo>
                  <a:lnTo>
                    <a:pt x="1720977" y="132194"/>
                  </a:lnTo>
                  <a:close/>
                </a:path>
                <a:path w="1976754" h="338455">
                  <a:moveTo>
                    <a:pt x="1757489" y="132092"/>
                  </a:moveTo>
                  <a:lnTo>
                    <a:pt x="1753895" y="132092"/>
                  </a:lnTo>
                  <a:lnTo>
                    <a:pt x="1753895" y="333273"/>
                  </a:lnTo>
                  <a:lnTo>
                    <a:pt x="1757489" y="333273"/>
                  </a:lnTo>
                  <a:lnTo>
                    <a:pt x="1757489" y="132092"/>
                  </a:lnTo>
                  <a:close/>
                </a:path>
                <a:path w="1976754" h="338455">
                  <a:moveTo>
                    <a:pt x="1794002" y="131991"/>
                  </a:moveTo>
                  <a:lnTo>
                    <a:pt x="1790407" y="131991"/>
                  </a:lnTo>
                  <a:lnTo>
                    <a:pt x="1790407" y="333171"/>
                  </a:lnTo>
                  <a:lnTo>
                    <a:pt x="1794002" y="333171"/>
                  </a:lnTo>
                  <a:lnTo>
                    <a:pt x="1794002" y="131991"/>
                  </a:lnTo>
                  <a:close/>
                </a:path>
                <a:path w="1976754" h="338455">
                  <a:moveTo>
                    <a:pt x="1830578" y="131889"/>
                  </a:moveTo>
                  <a:lnTo>
                    <a:pt x="1826983" y="131889"/>
                  </a:lnTo>
                  <a:lnTo>
                    <a:pt x="1826983" y="333070"/>
                  </a:lnTo>
                  <a:lnTo>
                    <a:pt x="1830578" y="333070"/>
                  </a:lnTo>
                  <a:lnTo>
                    <a:pt x="1830578" y="131889"/>
                  </a:lnTo>
                  <a:close/>
                </a:path>
                <a:path w="1976754" h="338455">
                  <a:moveTo>
                    <a:pt x="1867090" y="131787"/>
                  </a:moveTo>
                  <a:lnTo>
                    <a:pt x="1863496" y="131787"/>
                  </a:lnTo>
                  <a:lnTo>
                    <a:pt x="1863496" y="332968"/>
                  </a:lnTo>
                  <a:lnTo>
                    <a:pt x="1867090" y="332968"/>
                  </a:lnTo>
                  <a:lnTo>
                    <a:pt x="1867090" y="131787"/>
                  </a:lnTo>
                  <a:close/>
                </a:path>
                <a:path w="1976754" h="338455">
                  <a:moveTo>
                    <a:pt x="1903603" y="131699"/>
                  </a:moveTo>
                  <a:lnTo>
                    <a:pt x="1900008" y="131699"/>
                  </a:lnTo>
                  <a:lnTo>
                    <a:pt x="1900008" y="332867"/>
                  </a:lnTo>
                  <a:lnTo>
                    <a:pt x="1903603" y="332867"/>
                  </a:lnTo>
                  <a:lnTo>
                    <a:pt x="1903603" y="131699"/>
                  </a:lnTo>
                  <a:close/>
                </a:path>
                <a:path w="1976754" h="338455">
                  <a:moveTo>
                    <a:pt x="1940115" y="131597"/>
                  </a:moveTo>
                  <a:lnTo>
                    <a:pt x="1936521" y="131597"/>
                  </a:lnTo>
                  <a:lnTo>
                    <a:pt x="1936521" y="332765"/>
                  </a:lnTo>
                  <a:lnTo>
                    <a:pt x="1940115" y="332765"/>
                  </a:lnTo>
                  <a:lnTo>
                    <a:pt x="1940115" y="131597"/>
                  </a:lnTo>
                  <a:close/>
                </a:path>
                <a:path w="1976754" h="338455">
                  <a:moveTo>
                    <a:pt x="1976691" y="131495"/>
                  </a:moveTo>
                  <a:lnTo>
                    <a:pt x="1973097" y="131495"/>
                  </a:lnTo>
                  <a:lnTo>
                    <a:pt x="1973097" y="332663"/>
                  </a:lnTo>
                  <a:lnTo>
                    <a:pt x="1976691" y="332663"/>
                  </a:lnTo>
                  <a:lnTo>
                    <a:pt x="1976691" y="1314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4300677" y="3707574"/>
              <a:ext cx="5615940" cy="99060"/>
            </a:xfrm>
            <a:custGeom>
              <a:avLst/>
              <a:gdLst/>
              <a:ahLst/>
              <a:cxnLst/>
              <a:rect l="l" t="t" r="r" b="b"/>
              <a:pathLst>
                <a:path w="5615940" h="99060">
                  <a:moveTo>
                    <a:pt x="59436" y="66103"/>
                  </a:moveTo>
                  <a:lnTo>
                    <a:pt x="0" y="33464"/>
                  </a:lnTo>
                  <a:lnTo>
                    <a:pt x="50" y="98933"/>
                  </a:lnTo>
                  <a:lnTo>
                    <a:pt x="59436" y="66103"/>
                  </a:lnTo>
                  <a:close/>
                </a:path>
                <a:path w="5615940" h="99060">
                  <a:moveTo>
                    <a:pt x="5615737" y="65468"/>
                  </a:moveTo>
                  <a:lnTo>
                    <a:pt x="5615673" y="0"/>
                  </a:lnTo>
                  <a:lnTo>
                    <a:pt x="5556364" y="32766"/>
                  </a:lnTo>
                  <a:lnTo>
                    <a:pt x="5615737" y="65468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9856978" y="3707574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59372" y="0"/>
                  </a:moveTo>
                  <a:lnTo>
                    <a:pt x="0" y="32766"/>
                  </a:lnTo>
                </a:path>
                <a:path w="59690" h="66039">
                  <a:moveTo>
                    <a:pt x="0" y="32766"/>
                  </a:moveTo>
                  <a:lnTo>
                    <a:pt x="59436" y="65468"/>
                  </a:lnTo>
                </a:path>
                <a:path w="59690" h="66039">
                  <a:moveTo>
                    <a:pt x="59436" y="65468"/>
                  </a:moveTo>
                  <a:lnTo>
                    <a:pt x="59372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14" name="object 1614"/>
            <p:cNvPicPr/>
            <p:nvPr/>
          </p:nvPicPr>
          <p:blipFill>
            <a:blip r:embed="rId222" cstate="print"/>
            <a:stretch>
              <a:fillRect/>
            </a:stretch>
          </p:blipFill>
          <p:spPr>
            <a:xfrm>
              <a:off x="12101766" y="2409253"/>
              <a:ext cx="179133" cy="128015"/>
            </a:xfrm>
            <a:prstGeom prst="rect">
              <a:avLst/>
            </a:prstGeom>
          </p:spPr>
        </p:pic>
        <p:sp>
          <p:nvSpPr>
            <p:cNvPr id="1615" name="object 1615"/>
            <p:cNvSpPr/>
            <p:nvPr/>
          </p:nvSpPr>
          <p:spPr>
            <a:xfrm>
              <a:off x="9857232" y="3954081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531"/>
                  </a:lnTo>
                  <a:lnTo>
                    <a:pt x="59436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9857232" y="3954081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531"/>
                  </a:lnTo>
                  <a:lnTo>
                    <a:pt x="59436" y="327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9857994" y="4721015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487"/>
                  </a:lnTo>
                  <a:lnTo>
                    <a:pt x="59435" y="326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9857994" y="4721015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90" h="66039">
                  <a:moveTo>
                    <a:pt x="0" y="0"/>
                  </a:moveTo>
                  <a:lnTo>
                    <a:pt x="63" y="65487"/>
                  </a:lnTo>
                  <a:lnTo>
                    <a:pt x="59435" y="326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90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6943724" y="6526847"/>
              <a:ext cx="134620" cy="33655"/>
            </a:xfrm>
            <a:custGeom>
              <a:avLst/>
              <a:gdLst/>
              <a:ahLst/>
              <a:cxnLst/>
              <a:rect l="l" t="t" r="r" b="b"/>
              <a:pathLst>
                <a:path w="134620" h="33654">
                  <a:moveTo>
                    <a:pt x="134367" y="0"/>
                  </a:moveTo>
                  <a:lnTo>
                    <a:pt x="0" y="0"/>
                  </a:lnTo>
                  <a:lnTo>
                    <a:pt x="0" y="33585"/>
                  </a:lnTo>
                  <a:lnTo>
                    <a:pt x="134367" y="33585"/>
                  </a:lnTo>
                  <a:lnTo>
                    <a:pt x="134367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6943724" y="6526847"/>
              <a:ext cx="134620" cy="33655"/>
            </a:xfrm>
            <a:custGeom>
              <a:avLst/>
              <a:gdLst/>
              <a:ahLst/>
              <a:cxnLst/>
              <a:rect l="l" t="t" r="r" b="b"/>
              <a:pathLst>
                <a:path w="134620" h="33654">
                  <a:moveTo>
                    <a:pt x="0" y="0"/>
                  </a:moveTo>
                  <a:lnTo>
                    <a:pt x="0" y="33585"/>
                  </a:lnTo>
                </a:path>
                <a:path w="134620" h="33654">
                  <a:moveTo>
                    <a:pt x="0" y="33585"/>
                  </a:moveTo>
                  <a:lnTo>
                    <a:pt x="134366" y="33585"/>
                  </a:lnTo>
                </a:path>
                <a:path w="134620" h="33654">
                  <a:moveTo>
                    <a:pt x="134366" y="33585"/>
                  </a:moveTo>
                  <a:lnTo>
                    <a:pt x="134366" y="0"/>
                  </a:lnTo>
                </a:path>
                <a:path w="134620" h="33654">
                  <a:moveTo>
                    <a:pt x="13436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21" name="object 1621"/>
            <p:cNvPicPr/>
            <p:nvPr/>
          </p:nvPicPr>
          <p:blipFill>
            <a:blip r:embed="rId223" cstate="print"/>
            <a:stretch>
              <a:fillRect/>
            </a:stretch>
          </p:blipFill>
          <p:spPr>
            <a:xfrm>
              <a:off x="4380261" y="5078203"/>
              <a:ext cx="1706880" cy="80644"/>
            </a:xfrm>
            <a:prstGeom prst="rect">
              <a:avLst/>
            </a:prstGeom>
          </p:spPr>
        </p:pic>
        <p:sp>
          <p:nvSpPr>
            <p:cNvPr id="1622" name="object 1622"/>
            <p:cNvSpPr/>
            <p:nvPr/>
          </p:nvSpPr>
          <p:spPr>
            <a:xfrm>
              <a:off x="9830117" y="6267637"/>
              <a:ext cx="6985" cy="31115"/>
            </a:xfrm>
            <a:custGeom>
              <a:avLst/>
              <a:gdLst/>
              <a:ahLst/>
              <a:cxnLst/>
              <a:rect l="l" t="t" r="r" b="b"/>
              <a:pathLst>
                <a:path w="6984" h="31114">
                  <a:moveTo>
                    <a:pt x="6746" y="0"/>
                  </a:moveTo>
                  <a:lnTo>
                    <a:pt x="0" y="0"/>
                  </a:lnTo>
                  <a:lnTo>
                    <a:pt x="0" y="30832"/>
                  </a:lnTo>
                  <a:lnTo>
                    <a:pt x="6746" y="30832"/>
                  </a:lnTo>
                  <a:lnTo>
                    <a:pt x="6746" y="0"/>
                  </a:lnTo>
                  <a:close/>
                </a:path>
              </a:pathLst>
            </a:custGeom>
            <a:solidFill>
              <a:srgbClr val="535353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5018659" y="4614557"/>
              <a:ext cx="4818380" cy="1684020"/>
            </a:xfrm>
            <a:custGeom>
              <a:avLst/>
              <a:gdLst/>
              <a:ahLst/>
              <a:cxnLst/>
              <a:rect l="l" t="t" r="r" b="b"/>
              <a:pathLst>
                <a:path w="4818380" h="1684020">
                  <a:moveTo>
                    <a:pt x="4811458" y="1653082"/>
                  </a:moveTo>
                  <a:lnTo>
                    <a:pt x="4811458" y="1683912"/>
                  </a:lnTo>
                </a:path>
                <a:path w="4818380" h="1684020">
                  <a:moveTo>
                    <a:pt x="4811458" y="1683912"/>
                  </a:moveTo>
                  <a:lnTo>
                    <a:pt x="4818189" y="1683912"/>
                  </a:lnTo>
                </a:path>
                <a:path w="4818380" h="1684020">
                  <a:moveTo>
                    <a:pt x="4818189" y="1683912"/>
                  </a:moveTo>
                  <a:lnTo>
                    <a:pt x="4818189" y="1653082"/>
                  </a:lnTo>
                </a:path>
                <a:path w="4818380" h="1684020">
                  <a:moveTo>
                    <a:pt x="4818189" y="1653082"/>
                  </a:moveTo>
                  <a:lnTo>
                    <a:pt x="4811458" y="1653082"/>
                  </a:lnTo>
                </a:path>
                <a:path w="4818380" h="1684020">
                  <a:moveTo>
                    <a:pt x="0" y="0"/>
                  </a:moveTo>
                  <a:lnTo>
                    <a:pt x="0" y="12598"/>
                  </a:lnTo>
                </a:path>
                <a:path w="4818380" h="1684020">
                  <a:moveTo>
                    <a:pt x="0" y="26860"/>
                  </a:moveTo>
                  <a:lnTo>
                    <a:pt x="0" y="31896"/>
                  </a:lnTo>
                </a:path>
                <a:path w="4818380" h="1684020">
                  <a:moveTo>
                    <a:pt x="0" y="46183"/>
                  </a:moveTo>
                  <a:lnTo>
                    <a:pt x="0" y="88201"/>
                  </a:lnTo>
                </a:path>
                <a:path w="4818380" h="1684020">
                  <a:moveTo>
                    <a:pt x="0" y="102469"/>
                  </a:moveTo>
                  <a:lnTo>
                    <a:pt x="0" y="107505"/>
                  </a:lnTo>
                </a:path>
                <a:path w="4818380" h="1684020">
                  <a:moveTo>
                    <a:pt x="0" y="121792"/>
                  </a:moveTo>
                  <a:lnTo>
                    <a:pt x="0" y="163810"/>
                  </a:lnTo>
                </a:path>
                <a:path w="4818380" h="1684020">
                  <a:moveTo>
                    <a:pt x="0" y="178047"/>
                  </a:moveTo>
                  <a:lnTo>
                    <a:pt x="0" y="183108"/>
                  </a:lnTo>
                </a:path>
                <a:path w="4818380" h="1684020">
                  <a:moveTo>
                    <a:pt x="0" y="197396"/>
                  </a:moveTo>
                  <a:lnTo>
                    <a:pt x="0" y="239388"/>
                  </a:lnTo>
                </a:path>
                <a:path w="4818380" h="1684020">
                  <a:moveTo>
                    <a:pt x="0" y="253650"/>
                  </a:moveTo>
                  <a:lnTo>
                    <a:pt x="0" y="258686"/>
                  </a:lnTo>
                </a:path>
                <a:path w="4818380" h="1684020">
                  <a:moveTo>
                    <a:pt x="0" y="272999"/>
                  </a:moveTo>
                  <a:lnTo>
                    <a:pt x="0" y="314991"/>
                  </a:lnTo>
                </a:path>
                <a:path w="4818380" h="1684020">
                  <a:moveTo>
                    <a:pt x="0" y="329253"/>
                  </a:moveTo>
                  <a:lnTo>
                    <a:pt x="0" y="334289"/>
                  </a:lnTo>
                </a:path>
                <a:path w="4818380" h="1684020">
                  <a:moveTo>
                    <a:pt x="1068482" y="409898"/>
                  </a:moveTo>
                  <a:lnTo>
                    <a:pt x="1068482" y="404863"/>
                  </a:lnTo>
                </a:path>
                <a:path w="4818380" h="1684020">
                  <a:moveTo>
                    <a:pt x="1068482" y="390575"/>
                  </a:moveTo>
                  <a:lnTo>
                    <a:pt x="1068482" y="348576"/>
                  </a:lnTo>
                </a:path>
                <a:path w="4818380" h="1684020">
                  <a:moveTo>
                    <a:pt x="1068482" y="334289"/>
                  </a:moveTo>
                  <a:lnTo>
                    <a:pt x="1068482" y="329253"/>
                  </a:lnTo>
                </a:path>
                <a:path w="4818380" h="1684020">
                  <a:moveTo>
                    <a:pt x="1068482" y="314991"/>
                  </a:moveTo>
                  <a:lnTo>
                    <a:pt x="1068482" y="272999"/>
                  </a:lnTo>
                </a:path>
                <a:path w="4818380" h="1684020">
                  <a:moveTo>
                    <a:pt x="1068482" y="258686"/>
                  </a:moveTo>
                  <a:lnTo>
                    <a:pt x="1068482" y="253650"/>
                  </a:lnTo>
                </a:path>
                <a:path w="4818380" h="1684020">
                  <a:moveTo>
                    <a:pt x="1068482" y="239388"/>
                  </a:moveTo>
                  <a:lnTo>
                    <a:pt x="1068482" y="197396"/>
                  </a:lnTo>
                </a:path>
                <a:path w="4818380" h="1684020">
                  <a:moveTo>
                    <a:pt x="1068482" y="183108"/>
                  </a:moveTo>
                  <a:lnTo>
                    <a:pt x="1068482" y="178047"/>
                  </a:lnTo>
                </a:path>
                <a:path w="4818380" h="1684020">
                  <a:moveTo>
                    <a:pt x="1068482" y="163810"/>
                  </a:moveTo>
                  <a:lnTo>
                    <a:pt x="1068482" y="121792"/>
                  </a:lnTo>
                </a:path>
                <a:path w="4818380" h="1684020">
                  <a:moveTo>
                    <a:pt x="1068482" y="107505"/>
                  </a:moveTo>
                  <a:lnTo>
                    <a:pt x="1068482" y="102469"/>
                  </a:lnTo>
                </a:path>
                <a:path w="4818380" h="1684020">
                  <a:moveTo>
                    <a:pt x="1068482" y="88201"/>
                  </a:moveTo>
                  <a:lnTo>
                    <a:pt x="1068482" y="46183"/>
                  </a:lnTo>
                </a:path>
                <a:path w="4818380" h="1684020">
                  <a:moveTo>
                    <a:pt x="1068482" y="31896"/>
                  </a:moveTo>
                  <a:lnTo>
                    <a:pt x="1068482" y="26860"/>
                  </a:lnTo>
                </a:path>
                <a:path w="4818380" h="1684020">
                  <a:moveTo>
                    <a:pt x="1068482" y="12598"/>
                  </a:moveTo>
                  <a:lnTo>
                    <a:pt x="1068482" y="0"/>
                  </a:lnTo>
                </a:path>
                <a:path w="4818380" h="1684020">
                  <a:moveTo>
                    <a:pt x="1068482" y="0"/>
                  </a:moveTo>
                  <a:lnTo>
                    <a:pt x="1042415" y="0"/>
                  </a:lnTo>
                </a:path>
                <a:path w="4818380" h="1684020">
                  <a:moveTo>
                    <a:pt x="1028153" y="0"/>
                  </a:moveTo>
                  <a:lnTo>
                    <a:pt x="1023118" y="0"/>
                  </a:lnTo>
                </a:path>
                <a:path w="4818380" h="1684020">
                  <a:moveTo>
                    <a:pt x="1008830" y="0"/>
                  </a:moveTo>
                  <a:lnTo>
                    <a:pt x="966812" y="0"/>
                  </a:lnTo>
                </a:path>
                <a:path w="4818380" h="1684020">
                  <a:moveTo>
                    <a:pt x="952576" y="0"/>
                  </a:moveTo>
                  <a:lnTo>
                    <a:pt x="947515" y="0"/>
                  </a:lnTo>
                </a:path>
                <a:path w="4818380" h="1684020">
                  <a:moveTo>
                    <a:pt x="933227" y="0"/>
                  </a:moveTo>
                  <a:lnTo>
                    <a:pt x="891209" y="0"/>
                  </a:lnTo>
                </a:path>
                <a:path w="4818380" h="1684020">
                  <a:moveTo>
                    <a:pt x="876966" y="0"/>
                  </a:moveTo>
                  <a:lnTo>
                    <a:pt x="871931" y="0"/>
                  </a:lnTo>
                </a:path>
                <a:path w="4818380" h="1684020">
                  <a:moveTo>
                    <a:pt x="857618" y="0"/>
                  </a:moveTo>
                  <a:lnTo>
                    <a:pt x="815625" y="0"/>
                  </a:lnTo>
                </a:path>
                <a:path w="4818380" h="1684020">
                  <a:moveTo>
                    <a:pt x="801363" y="0"/>
                  </a:moveTo>
                  <a:lnTo>
                    <a:pt x="796328" y="0"/>
                  </a:lnTo>
                </a:path>
                <a:path w="4818380" h="1684020">
                  <a:moveTo>
                    <a:pt x="782040" y="0"/>
                  </a:moveTo>
                  <a:lnTo>
                    <a:pt x="740022" y="0"/>
                  </a:lnTo>
                </a:path>
                <a:path w="4818380" h="1684020">
                  <a:moveTo>
                    <a:pt x="725760" y="0"/>
                  </a:moveTo>
                  <a:lnTo>
                    <a:pt x="720725" y="0"/>
                  </a:lnTo>
                </a:path>
                <a:path w="4818380" h="1684020">
                  <a:moveTo>
                    <a:pt x="706437" y="0"/>
                  </a:moveTo>
                  <a:lnTo>
                    <a:pt x="664444" y="0"/>
                  </a:lnTo>
                </a:path>
                <a:path w="4818380" h="1684020">
                  <a:moveTo>
                    <a:pt x="650157" y="0"/>
                  </a:moveTo>
                  <a:lnTo>
                    <a:pt x="645121" y="0"/>
                  </a:lnTo>
                </a:path>
                <a:path w="4818380" h="1684020">
                  <a:moveTo>
                    <a:pt x="630834" y="0"/>
                  </a:moveTo>
                  <a:lnTo>
                    <a:pt x="588860" y="0"/>
                  </a:lnTo>
                </a:path>
                <a:path w="4818380" h="1684020">
                  <a:moveTo>
                    <a:pt x="574548" y="0"/>
                  </a:moveTo>
                  <a:lnTo>
                    <a:pt x="569512" y="0"/>
                  </a:lnTo>
                </a:path>
                <a:path w="4818380" h="1684020">
                  <a:moveTo>
                    <a:pt x="555224" y="0"/>
                  </a:moveTo>
                  <a:lnTo>
                    <a:pt x="513257" y="0"/>
                  </a:lnTo>
                </a:path>
                <a:path w="4818380" h="1684020">
                  <a:moveTo>
                    <a:pt x="498970" y="0"/>
                  </a:moveTo>
                  <a:lnTo>
                    <a:pt x="493909" y="0"/>
                  </a:lnTo>
                </a:path>
                <a:path w="4818380" h="1684020">
                  <a:moveTo>
                    <a:pt x="479621" y="0"/>
                  </a:moveTo>
                  <a:lnTo>
                    <a:pt x="437654" y="0"/>
                  </a:lnTo>
                </a:path>
                <a:path w="4818380" h="1684020">
                  <a:moveTo>
                    <a:pt x="423367" y="0"/>
                  </a:moveTo>
                  <a:lnTo>
                    <a:pt x="418331" y="0"/>
                  </a:lnTo>
                </a:path>
                <a:path w="4818380" h="1684020">
                  <a:moveTo>
                    <a:pt x="404018" y="0"/>
                  </a:moveTo>
                  <a:lnTo>
                    <a:pt x="362045" y="0"/>
                  </a:lnTo>
                </a:path>
                <a:path w="4818380" h="1684020">
                  <a:moveTo>
                    <a:pt x="347757" y="0"/>
                  </a:moveTo>
                  <a:lnTo>
                    <a:pt x="342728" y="0"/>
                  </a:lnTo>
                </a:path>
                <a:path w="4818380" h="1684020">
                  <a:moveTo>
                    <a:pt x="328441" y="0"/>
                  </a:moveTo>
                  <a:lnTo>
                    <a:pt x="286442" y="0"/>
                  </a:lnTo>
                </a:path>
                <a:path w="4818380" h="1684020">
                  <a:moveTo>
                    <a:pt x="272154" y="0"/>
                  </a:moveTo>
                  <a:lnTo>
                    <a:pt x="267119" y="0"/>
                  </a:lnTo>
                </a:path>
                <a:path w="4818380" h="1684020">
                  <a:moveTo>
                    <a:pt x="252831" y="0"/>
                  </a:moveTo>
                  <a:lnTo>
                    <a:pt x="210864" y="0"/>
                  </a:lnTo>
                </a:path>
                <a:path w="4818380" h="1684020">
                  <a:moveTo>
                    <a:pt x="196551" y="0"/>
                  </a:moveTo>
                  <a:lnTo>
                    <a:pt x="191515" y="0"/>
                  </a:lnTo>
                </a:path>
                <a:path w="4818380" h="1684020">
                  <a:moveTo>
                    <a:pt x="177228" y="0"/>
                  </a:moveTo>
                  <a:lnTo>
                    <a:pt x="135261" y="0"/>
                  </a:lnTo>
                </a:path>
                <a:path w="4818380" h="1684020">
                  <a:moveTo>
                    <a:pt x="120973" y="0"/>
                  </a:moveTo>
                  <a:lnTo>
                    <a:pt x="115912" y="0"/>
                  </a:lnTo>
                </a:path>
                <a:path w="4818380" h="1684020">
                  <a:moveTo>
                    <a:pt x="101625" y="0"/>
                  </a:moveTo>
                  <a:lnTo>
                    <a:pt x="59651" y="0"/>
                  </a:lnTo>
                </a:path>
                <a:path w="4818380" h="1684020">
                  <a:moveTo>
                    <a:pt x="45364" y="0"/>
                  </a:moveTo>
                  <a:lnTo>
                    <a:pt x="40328" y="0"/>
                  </a:lnTo>
                </a:path>
                <a:path w="4818380" h="1684020">
                  <a:moveTo>
                    <a:pt x="26022" y="0"/>
                  </a:moveTo>
                  <a:lnTo>
                    <a:pt x="0" y="0"/>
                  </a:lnTo>
                </a:path>
                <a:path w="4818380" h="1684020">
                  <a:moveTo>
                    <a:pt x="13417" y="352774"/>
                  </a:moveTo>
                  <a:lnTo>
                    <a:pt x="13417" y="310800"/>
                  </a:lnTo>
                </a:path>
                <a:path w="4818380" h="1684020">
                  <a:moveTo>
                    <a:pt x="13417" y="296487"/>
                  </a:moveTo>
                  <a:lnTo>
                    <a:pt x="13417" y="291452"/>
                  </a:lnTo>
                </a:path>
                <a:path w="4818380" h="1684020">
                  <a:moveTo>
                    <a:pt x="13417" y="277190"/>
                  </a:moveTo>
                  <a:lnTo>
                    <a:pt x="13417" y="235197"/>
                  </a:lnTo>
                </a:path>
                <a:path w="4818380" h="1684020">
                  <a:moveTo>
                    <a:pt x="13417" y="220884"/>
                  </a:moveTo>
                  <a:lnTo>
                    <a:pt x="13417" y="215849"/>
                  </a:lnTo>
                </a:path>
                <a:path w="4818380" h="1684020">
                  <a:moveTo>
                    <a:pt x="13417" y="201612"/>
                  </a:moveTo>
                  <a:lnTo>
                    <a:pt x="13417" y="159594"/>
                  </a:lnTo>
                </a:path>
                <a:path w="4818380" h="1684020">
                  <a:moveTo>
                    <a:pt x="13417" y="145307"/>
                  </a:moveTo>
                  <a:lnTo>
                    <a:pt x="13417" y="140271"/>
                  </a:lnTo>
                </a:path>
                <a:path w="4818380" h="1684020">
                  <a:moveTo>
                    <a:pt x="13417" y="126009"/>
                  </a:moveTo>
                  <a:lnTo>
                    <a:pt x="13417" y="83985"/>
                  </a:lnTo>
                </a:path>
                <a:path w="4818380" h="1684020">
                  <a:moveTo>
                    <a:pt x="13417" y="69697"/>
                  </a:moveTo>
                  <a:lnTo>
                    <a:pt x="13417" y="64662"/>
                  </a:lnTo>
                </a:path>
                <a:path w="4818380" h="1684020">
                  <a:moveTo>
                    <a:pt x="13417" y="50399"/>
                  </a:moveTo>
                  <a:lnTo>
                    <a:pt x="13417" y="13417"/>
                  </a:lnTo>
                </a:path>
                <a:path w="4818380" h="1684020">
                  <a:moveTo>
                    <a:pt x="13417" y="13417"/>
                  </a:moveTo>
                  <a:lnTo>
                    <a:pt x="53352" y="13417"/>
                  </a:lnTo>
                </a:path>
                <a:path w="4818380" h="1684020">
                  <a:moveTo>
                    <a:pt x="67614" y="13417"/>
                  </a:moveTo>
                  <a:lnTo>
                    <a:pt x="72650" y="13417"/>
                  </a:lnTo>
                </a:path>
                <a:path w="4818380" h="1684020">
                  <a:moveTo>
                    <a:pt x="86937" y="13417"/>
                  </a:moveTo>
                  <a:lnTo>
                    <a:pt x="128955" y="13417"/>
                  </a:lnTo>
                </a:path>
                <a:path w="4818380" h="1684020">
                  <a:moveTo>
                    <a:pt x="143224" y="13417"/>
                  </a:moveTo>
                  <a:lnTo>
                    <a:pt x="148259" y="13417"/>
                  </a:lnTo>
                </a:path>
                <a:path w="4818380" h="1684020">
                  <a:moveTo>
                    <a:pt x="162547" y="13417"/>
                  </a:moveTo>
                  <a:lnTo>
                    <a:pt x="204565" y="13417"/>
                  </a:lnTo>
                </a:path>
                <a:path w="4818380" h="1684020">
                  <a:moveTo>
                    <a:pt x="218801" y="13417"/>
                  </a:moveTo>
                  <a:lnTo>
                    <a:pt x="223862" y="13417"/>
                  </a:lnTo>
                </a:path>
                <a:path w="4818380" h="1684020">
                  <a:moveTo>
                    <a:pt x="238150" y="13417"/>
                  </a:moveTo>
                  <a:lnTo>
                    <a:pt x="280142" y="13417"/>
                  </a:lnTo>
                </a:path>
                <a:path w="4818380" h="1684020">
                  <a:moveTo>
                    <a:pt x="294405" y="13417"/>
                  </a:moveTo>
                  <a:lnTo>
                    <a:pt x="299440" y="13417"/>
                  </a:lnTo>
                </a:path>
                <a:path w="4818380" h="1684020">
                  <a:moveTo>
                    <a:pt x="313753" y="13417"/>
                  </a:moveTo>
                  <a:lnTo>
                    <a:pt x="355746" y="13417"/>
                  </a:lnTo>
                </a:path>
                <a:path w="4818380" h="1684020">
                  <a:moveTo>
                    <a:pt x="370008" y="13417"/>
                  </a:moveTo>
                  <a:lnTo>
                    <a:pt x="375043" y="13417"/>
                  </a:lnTo>
                </a:path>
                <a:path w="4818380" h="1684020">
                  <a:moveTo>
                    <a:pt x="389331" y="13417"/>
                  </a:moveTo>
                  <a:lnTo>
                    <a:pt x="409943" y="13417"/>
                  </a:lnTo>
                </a:path>
                <a:path w="4818380" h="1684020">
                  <a:moveTo>
                    <a:pt x="409943" y="13417"/>
                  </a:moveTo>
                  <a:lnTo>
                    <a:pt x="409943" y="50399"/>
                  </a:lnTo>
                </a:path>
                <a:path w="4818380" h="1684020">
                  <a:moveTo>
                    <a:pt x="409943" y="64662"/>
                  </a:moveTo>
                  <a:lnTo>
                    <a:pt x="409943" y="69697"/>
                  </a:lnTo>
                </a:path>
                <a:path w="4818380" h="1684020">
                  <a:moveTo>
                    <a:pt x="409943" y="83985"/>
                  </a:moveTo>
                  <a:lnTo>
                    <a:pt x="409943" y="126009"/>
                  </a:lnTo>
                </a:path>
                <a:path w="4818380" h="1684020">
                  <a:moveTo>
                    <a:pt x="409943" y="140271"/>
                  </a:moveTo>
                  <a:lnTo>
                    <a:pt x="409943" y="145307"/>
                  </a:lnTo>
                </a:path>
                <a:path w="4818380" h="1684020">
                  <a:moveTo>
                    <a:pt x="409943" y="159594"/>
                  </a:moveTo>
                  <a:lnTo>
                    <a:pt x="409943" y="201612"/>
                  </a:lnTo>
                </a:path>
                <a:path w="4818380" h="1684020">
                  <a:moveTo>
                    <a:pt x="409943" y="215849"/>
                  </a:moveTo>
                  <a:lnTo>
                    <a:pt x="409943" y="220884"/>
                  </a:lnTo>
                </a:path>
                <a:path w="4818380" h="1684020">
                  <a:moveTo>
                    <a:pt x="409943" y="235197"/>
                  </a:moveTo>
                  <a:lnTo>
                    <a:pt x="409943" y="277190"/>
                  </a:lnTo>
                </a:path>
                <a:path w="4818380" h="1684020">
                  <a:moveTo>
                    <a:pt x="409943" y="291452"/>
                  </a:moveTo>
                  <a:lnTo>
                    <a:pt x="409943" y="296487"/>
                  </a:lnTo>
                </a:path>
                <a:path w="4818380" h="1684020">
                  <a:moveTo>
                    <a:pt x="409943" y="310800"/>
                  </a:moveTo>
                  <a:lnTo>
                    <a:pt x="409943" y="352774"/>
                  </a:lnTo>
                </a:path>
                <a:path w="4818380" h="1684020">
                  <a:moveTo>
                    <a:pt x="423367" y="352774"/>
                  </a:moveTo>
                  <a:lnTo>
                    <a:pt x="423367" y="310800"/>
                  </a:lnTo>
                </a:path>
                <a:path w="4818380" h="1684020">
                  <a:moveTo>
                    <a:pt x="423367" y="296487"/>
                  </a:moveTo>
                  <a:lnTo>
                    <a:pt x="423367" y="291452"/>
                  </a:lnTo>
                </a:path>
                <a:path w="4818380" h="1684020">
                  <a:moveTo>
                    <a:pt x="423367" y="277190"/>
                  </a:moveTo>
                  <a:lnTo>
                    <a:pt x="423367" y="235197"/>
                  </a:lnTo>
                </a:path>
                <a:path w="4818380" h="1684020">
                  <a:moveTo>
                    <a:pt x="423367" y="220884"/>
                  </a:moveTo>
                  <a:lnTo>
                    <a:pt x="423367" y="215849"/>
                  </a:lnTo>
                </a:path>
                <a:path w="4818380" h="1684020">
                  <a:moveTo>
                    <a:pt x="423367" y="201612"/>
                  </a:moveTo>
                  <a:lnTo>
                    <a:pt x="423367" y="159594"/>
                  </a:lnTo>
                </a:path>
                <a:path w="4818380" h="1684020">
                  <a:moveTo>
                    <a:pt x="423367" y="145307"/>
                  </a:moveTo>
                  <a:lnTo>
                    <a:pt x="423367" y="140271"/>
                  </a:lnTo>
                </a:path>
                <a:path w="4818380" h="1684020">
                  <a:moveTo>
                    <a:pt x="423367" y="126009"/>
                  </a:moveTo>
                  <a:lnTo>
                    <a:pt x="423367" y="83985"/>
                  </a:lnTo>
                </a:path>
                <a:path w="4818380" h="1684020">
                  <a:moveTo>
                    <a:pt x="423367" y="69697"/>
                  </a:moveTo>
                  <a:lnTo>
                    <a:pt x="423367" y="64662"/>
                  </a:lnTo>
                </a:path>
                <a:path w="4818380" h="1684020">
                  <a:moveTo>
                    <a:pt x="423367" y="50399"/>
                  </a:moveTo>
                  <a:lnTo>
                    <a:pt x="423367" y="13417"/>
                  </a:lnTo>
                </a:path>
                <a:path w="4818380" h="1684020">
                  <a:moveTo>
                    <a:pt x="423367" y="13417"/>
                  </a:moveTo>
                  <a:lnTo>
                    <a:pt x="441001" y="13417"/>
                  </a:lnTo>
                </a:path>
                <a:path w="4818380" h="1684020">
                  <a:moveTo>
                    <a:pt x="455288" y="13417"/>
                  </a:moveTo>
                  <a:lnTo>
                    <a:pt x="460324" y="13417"/>
                  </a:lnTo>
                </a:path>
                <a:path w="4818380" h="1684020">
                  <a:moveTo>
                    <a:pt x="474586" y="13417"/>
                  </a:moveTo>
                  <a:lnTo>
                    <a:pt x="516604" y="13417"/>
                  </a:lnTo>
                </a:path>
                <a:path w="4818380" h="1684020">
                  <a:moveTo>
                    <a:pt x="530891" y="13417"/>
                  </a:moveTo>
                  <a:lnTo>
                    <a:pt x="535927" y="13417"/>
                  </a:lnTo>
                </a:path>
                <a:path w="4818380" h="1684020">
                  <a:moveTo>
                    <a:pt x="550189" y="13417"/>
                  </a:moveTo>
                  <a:lnTo>
                    <a:pt x="592213" y="13417"/>
                  </a:lnTo>
                </a:path>
                <a:path w="4818380" h="1684020">
                  <a:moveTo>
                    <a:pt x="606501" y="13417"/>
                  </a:moveTo>
                  <a:lnTo>
                    <a:pt x="611536" y="13417"/>
                  </a:lnTo>
                </a:path>
                <a:path w="4818380" h="1684020">
                  <a:moveTo>
                    <a:pt x="625798" y="13417"/>
                  </a:moveTo>
                  <a:lnTo>
                    <a:pt x="667791" y="13417"/>
                  </a:lnTo>
                </a:path>
                <a:path w="4818380" h="1684020">
                  <a:moveTo>
                    <a:pt x="682104" y="13417"/>
                  </a:moveTo>
                  <a:lnTo>
                    <a:pt x="687139" y="13417"/>
                  </a:lnTo>
                </a:path>
                <a:path w="4818380" h="1684020">
                  <a:moveTo>
                    <a:pt x="701401" y="13417"/>
                  </a:moveTo>
                  <a:lnTo>
                    <a:pt x="719035" y="13417"/>
                  </a:lnTo>
                </a:path>
                <a:path w="4818380" h="1684020">
                  <a:moveTo>
                    <a:pt x="719035" y="13417"/>
                  </a:moveTo>
                  <a:lnTo>
                    <a:pt x="719035" y="50399"/>
                  </a:lnTo>
                </a:path>
                <a:path w="4818380" h="1684020">
                  <a:moveTo>
                    <a:pt x="719035" y="64662"/>
                  </a:moveTo>
                  <a:lnTo>
                    <a:pt x="719035" y="69697"/>
                  </a:lnTo>
                </a:path>
                <a:path w="4818380" h="1684020">
                  <a:moveTo>
                    <a:pt x="719035" y="83985"/>
                  </a:moveTo>
                  <a:lnTo>
                    <a:pt x="719035" y="126009"/>
                  </a:lnTo>
                </a:path>
                <a:path w="4818380" h="1684020">
                  <a:moveTo>
                    <a:pt x="719035" y="140271"/>
                  </a:moveTo>
                  <a:lnTo>
                    <a:pt x="719035" y="145307"/>
                  </a:lnTo>
                </a:path>
                <a:path w="4818380" h="1684020">
                  <a:moveTo>
                    <a:pt x="719035" y="159594"/>
                  </a:moveTo>
                  <a:lnTo>
                    <a:pt x="719035" y="201612"/>
                  </a:lnTo>
                </a:path>
                <a:path w="4818380" h="1684020">
                  <a:moveTo>
                    <a:pt x="719035" y="215849"/>
                  </a:moveTo>
                  <a:lnTo>
                    <a:pt x="719035" y="220884"/>
                  </a:lnTo>
                </a:path>
                <a:path w="4818380" h="1684020">
                  <a:moveTo>
                    <a:pt x="719035" y="235197"/>
                  </a:moveTo>
                  <a:lnTo>
                    <a:pt x="719035" y="277190"/>
                  </a:lnTo>
                </a:path>
                <a:path w="4818380" h="1684020">
                  <a:moveTo>
                    <a:pt x="719035" y="291452"/>
                  </a:moveTo>
                  <a:lnTo>
                    <a:pt x="719035" y="296487"/>
                  </a:lnTo>
                </a:path>
                <a:path w="4818380" h="1684020">
                  <a:moveTo>
                    <a:pt x="719035" y="310800"/>
                  </a:moveTo>
                  <a:lnTo>
                    <a:pt x="719035" y="352774"/>
                  </a:lnTo>
                </a:path>
                <a:path w="4818380" h="1684020">
                  <a:moveTo>
                    <a:pt x="732459" y="352774"/>
                  </a:moveTo>
                  <a:lnTo>
                    <a:pt x="732459" y="310800"/>
                  </a:lnTo>
                </a:path>
                <a:path w="4818380" h="1684020">
                  <a:moveTo>
                    <a:pt x="732459" y="296487"/>
                  </a:moveTo>
                  <a:lnTo>
                    <a:pt x="732459" y="291452"/>
                  </a:lnTo>
                </a:path>
                <a:path w="4818380" h="1684020">
                  <a:moveTo>
                    <a:pt x="732459" y="277190"/>
                  </a:moveTo>
                  <a:lnTo>
                    <a:pt x="732459" y="235197"/>
                  </a:lnTo>
                </a:path>
                <a:path w="4818380" h="1684020">
                  <a:moveTo>
                    <a:pt x="732459" y="220884"/>
                  </a:moveTo>
                  <a:lnTo>
                    <a:pt x="732459" y="215849"/>
                  </a:lnTo>
                </a:path>
                <a:path w="4818380" h="1684020">
                  <a:moveTo>
                    <a:pt x="732459" y="201612"/>
                  </a:moveTo>
                  <a:lnTo>
                    <a:pt x="732459" y="159594"/>
                  </a:lnTo>
                </a:path>
                <a:path w="4818380" h="1684020">
                  <a:moveTo>
                    <a:pt x="732459" y="145307"/>
                  </a:moveTo>
                  <a:lnTo>
                    <a:pt x="732459" y="140271"/>
                  </a:lnTo>
                </a:path>
                <a:path w="4818380" h="1684020">
                  <a:moveTo>
                    <a:pt x="732459" y="126009"/>
                  </a:moveTo>
                  <a:lnTo>
                    <a:pt x="732459" y="83985"/>
                  </a:lnTo>
                </a:path>
                <a:path w="4818380" h="1684020">
                  <a:moveTo>
                    <a:pt x="732459" y="69697"/>
                  </a:moveTo>
                  <a:lnTo>
                    <a:pt x="732459" y="64662"/>
                  </a:lnTo>
                </a:path>
                <a:path w="4818380" h="1684020">
                  <a:moveTo>
                    <a:pt x="732459" y="50399"/>
                  </a:moveTo>
                  <a:lnTo>
                    <a:pt x="732459" y="13417"/>
                  </a:lnTo>
                </a:path>
                <a:path w="4818380" h="1684020">
                  <a:moveTo>
                    <a:pt x="732459" y="13417"/>
                  </a:moveTo>
                  <a:lnTo>
                    <a:pt x="763562" y="13417"/>
                  </a:lnTo>
                </a:path>
                <a:path w="4818380" h="1684020">
                  <a:moveTo>
                    <a:pt x="777824" y="13417"/>
                  </a:moveTo>
                  <a:lnTo>
                    <a:pt x="782859" y="13417"/>
                  </a:lnTo>
                </a:path>
                <a:path w="4818380" h="1684020">
                  <a:moveTo>
                    <a:pt x="797147" y="13417"/>
                  </a:moveTo>
                  <a:lnTo>
                    <a:pt x="839165" y="13417"/>
                  </a:lnTo>
                </a:path>
                <a:path w="4818380" h="1684020">
                  <a:moveTo>
                    <a:pt x="853427" y="13417"/>
                  </a:moveTo>
                  <a:lnTo>
                    <a:pt x="858462" y="13417"/>
                  </a:lnTo>
                </a:path>
                <a:path w="4818380" h="1684020">
                  <a:moveTo>
                    <a:pt x="872750" y="13417"/>
                  </a:moveTo>
                  <a:lnTo>
                    <a:pt x="914768" y="13417"/>
                  </a:lnTo>
                </a:path>
                <a:path w="4818380" h="1684020">
                  <a:moveTo>
                    <a:pt x="929011" y="13417"/>
                  </a:moveTo>
                  <a:lnTo>
                    <a:pt x="934072" y="13417"/>
                  </a:lnTo>
                </a:path>
                <a:path w="4818380" h="1684020">
                  <a:moveTo>
                    <a:pt x="948359" y="13417"/>
                  </a:moveTo>
                  <a:lnTo>
                    <a:pt x="990352" y="13417"/>
                  </a:lnTo>
                </a:path>
                <a:path w="4818380" h="1684020">
                  <a:moveTo>
                    <a:pt x="1004614" y="13417"/>
                  </a:moveTo>
                  <a:lnTo>
                    <a:pt x="1009650" y="13417"/>
                  </a:lnTo>
                </a:path>
                <a:path w="4818380" h="1684020">
                  <a:moveTo>
                    <a:pt x="1023962" y="13417"/>
                  </a:moveTo>
                  <a:lnTo>
                    <a:pt x="1055014" y="13417"/>
                  </a:lnTo>
                </a:path>
                <a:path w="4818380" h="1684020">
                  <a:moveTo>
                    <a:pt x="1055014" y="13417"/>
                  </a:moveTo>
                  <a:lnTo>
                    <a:pt x="1055014" y="50399"/>
                  </a:lnTo>
                </a:path>
                <a:path w="4818380" h="1684020">
                  <a:moveTo>
                    <a:pt x="1055014" y="64662"/>
                  </a:moveTo>
                  <a:lnTo>
                    <a:pt x="1055014" y="69697"/>
                  </a:lnTo>
                </a:path>
                <a:path w="4818380" h="1684020">
                  <a:moveTo>
                    <a:pt x="1055014" y="83985"/>
                  </a:moveTo>
                  <a:lnTo>
                    <a:pt x="1055014" y="126009"/>
                  </a:lnTo>
                </a:path>
                <a:path w="4818380" h="1684020">
                  <a:moveTo>
                    <a:pt x="1055014" y="140271"/>
                  </a:moveTo>
                  <a:lnTo>
                    <a:pt x="1055014" y="145307"/>
                  </a:lnTo>
                </a:path>
                <a:path w="4818380" h="1684020">
                  <a:moveTo>
                    <a:pt x="1055014" y="159594"/>
                  </a:moveTo>
                  <a:lnTo>
                    <a:pt x="1055014" y="201612"/>
                  </a:lnTo>
                </a:path>
                <a:path w="4818380" h="1684020">
                  <a:moveTo>
                    <a:pt x="1055014" y="215849"/>
                  </a:moveTo>
                  <a:lnTo>
                    <a:pt x="1055014" y="220884"/>
                  </a:lnTo>
                </a:path>
                <a:path w="4818380" h="1684020">
                  <a:moveTo>
                    <a:pt x="1055014" y="235197"/>
                  </a:moveTo>
                  <a:lnTo>
                    <a:pt x="1055014" y="277190"/>
                  </a:lnTo>
                </a:path>
                <a:path w="4818380" h="1684020">
                  <a:moveTo>
                    <a:pt x="1055014" y="291452"/>
                  </a:moveTo>
                  <a:lnTo>
                    <a:pt x="1055014" y="296487"/>
                  </a:lnTo>
                </a:path>
                <a:path w="4818380" h="1684020">
                  <a:moveTo>
                    <a:pt x="1055014" y="310800"/>
                  </a:moveTo>
                  <a:lnTo>
                    <a:pt x="1055014" y="35277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5159774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5159774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5468912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5468912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5468912" y="469519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806" y="53751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5468912" y="469519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52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806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5468912" y="475566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5468912" y="475567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5468912" y="465823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5468912" y="465823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5159774" y="469519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806" y="53751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5159774" y="469519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52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806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5159774" y="475566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5159774" y="475567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5159774" y="465823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5159774" y="465823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6591935" y="7268311"/>
              <a:ext cx="77470" cy="40640"/>
            </a:xfrm>
            <a:custGeom>
              <a:avLst/>
              <a:gdLst/>
              <a:ahLst/>
              <a:cxnLst/>
              <a:rect l="l" t="t" r="r" b="b"/>
              <a:pathLst>
                <a:path w="77470" h="40640">
                  <a:moveTo>
                    <a:pt x="60515" y="0"/>
                  </a:moveTo>
                  <a:lnTo>
                    <a:pt x="53784" y="0"/>
                  </a:lnTo>
                  <a:lnTo>
                    <a:pt x="53784" y="16770"/>
                  </a:lnTo>
                  <a:lnTo>
                    <a:pt x="36957" y="16770"/>
                  </a:lnTo>
                  <a:lnTo>
                    <a:pt x="36957" y="0"/>
                  </a:lnTo>
                  <a:lnTo>
                    <a:pt x="30225" y="0"/>
                  </a:lnTo>
                  <a:lnTo>
                    <a:pt x="30225" y="16770"/>
                  </a:lnTo>
                  <a:lnTo>
                    <a:pt x="13462" y="16770"/>
                  </a:lnTo>
                  <a:lnTo>
                    <a:pt x="13462" y="0"/>
                  </a:lnTo>
                  <a:lnTo>
                    <a:pt x="6731" y="0"/>
                  </a:lnTo>
                  <a:lnTo>
                    <a:pt x="6731" y="16770"/>
                  </a:lnTo>
                  <a:lnTo>
                    <a:pt x="0" y="16770"/>
                  </a:lnTo>
                  <a:lnTo>
                    <a:pt x="0" y="23488"/>
                  </a:lnTo>
                  <a:lnTo>
                    <a:pt x="6731" y="23488"/>
                  </a:lnTo>
                  <a:lnTo>
                    <a:pt x="6731" y="40309"/>
                  </a:lnTo>
                  <a:lnTo>
                    <a:pt x="13462" y="40309"/>
                  </a:lnTo>
                  <a:lnTo>
                    <a:pt x="13462" y="23488"/>
                  </a:lnTo>
                  <a:lnTo>
                    <a:pt x="30225" y="23488"/>
                  </a:lnTo>
                  <a:lnTo>
                    <a:pt x="30225" y="40309"/>
                  </a:lnTo>
                  <a:lnTo>
                    <a:pt x="36957" y="40309"/>
                  </a:lnTo>
                  <a:lnTo>
                    <a:pt x="36957" y="23488"/>
                  </a:lnTo>
                  <a:lnTo>
                    <a:pt x="53784" y="23488"/>
                  </a:lnTo>
                  <a:lnTo>
                    <a:pt x="53784" y="40309"/>
                  </a:lnTo>
                  <a:lnTo>
                    <a:pt x="60515" y="40309"/>
                  </a:lnTo>
                  <a:lnTo>
                    <a:pt x="60515" y="23488"/>
                  </a:lnTo>
                  <a:lnTo>
                    <a:pt x="77279" y="23488"/>
                  </a:lnTo>
                  <a:lnTo>
                    <a:pt x="77279" y="16770"/>
                  </a:lnTo>
                  <a:lnTo>
                    <a:pt x="60515" y="16770"/>
                  </a:lnTo>
                  <a:lnTo>
                    <a:pt x="60515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6591935" y="7268311"/>
              <a:ext cx="77470" cy="40640"/>
            </a:xfrm>
            <a:custGeom>
              <a:avLst/>
              <a:gdLst/>
              <a:ahLst/>
              <a:cxnLst/>
              <a:rect l="l" t="t" r="r" b="b"/>
              <a:pathLst>
                <a:path w="77470" h="40640">
                  <a:moveTo>
                    <a:pt x="77279" y="16770"/>
                  </a:moveTo>
                  <a:lnTo>
                    <a:pt x="60515" y="16770"/>
                  </a:lnTo>
                </a:path>
                <a:path w="77470" h="40640">
                  <a:moveTo>
                    <a:pt x="60515" y="16770"/>
                  </a:moveTo>
                  <a:lnTo>
                    <a:pt x="60515" y="0"/>
                  </a:lnTo>
                </a:path>
                <a:path w="77470" h="40640">
                  <a:moveTo>
                    <a:pt x="60515" y="0"/>
                  </a:moveTo>
                  <a:lnTo>
                    <a:pt x="53784" y="0"/>
                  </a:lnTo>
                </a:path>
                <a:path w="77470" h="40640">
                  <a:moveTo>
                    <a:pt x="53784" y="0"/>
                  </a:moveTo>
                  <a:lnTo>
                    <a:pt x="53784" y="16770"/>
                  </a:lnTo>
                </a:path>
                <a:path w="77470" h="40640">
                  <a:moveTo>
                    <a:pt x="53784" y="16770"/>
                  </a:moveTo>
                  <a:lnTo>
                    <a:pt x="36957" y="16770"/>
                  </a:lnTo>
                </a:path>
                <a:path w="77470" h="40640">
                  <a:moveTo>
                    <a:pt x="36957" y="16770"/>
                  </a:moveTo>
                  <a:lnTo>
                    <a:pt x="36957" y="0"/>
                  </a:lnTo>
                </a:path>
                <a:path w="77470" h="40640">
                  <a:moveTo>
                    <a:pt x="36957" y="0"/>
                  </a:moveTo>
                  <a:lnTo>
                    <a:pt x="30225" y="0"/>
                  </a:lnTo>
                </a:path>
                <a:path w="77470" h="40640">
                  <a:moveTo>
                    <a:pt x="30225" y="0"/>
                  </a:moveTo>
                  <a:lnTo>
                    <a:pt x="30225" y="16770"/>
                  </a:lnTo>
                </a:path>
                <a:path w="77470" h="40640">
                  <a:moveTo>
                    <a:pt x="30225" y="16770"/>
                  </a:moveTo>
                  <a:lnTo>
                    <a:pt x="13462" y="16770"/>
                  </a:lnTo>
                </a:path>
                <a:path w="77470" h="40640">
                  <a:moveTo>
                    <a:pt x="13462" y="16770"/>
                  </a:moveTo>
                  <a:lnTo>
                    <a:pt x="13462" y="0"/>
                  </a:lnTo>
                </a:path>
                <a:path w="77470" h="40640">
                  <a:moveTo>
                    <a:pt x="13462" y="0"/>
                  </a:moveTo>
                  <a:lnTo>
                    <a:pt x="6731" y="0"/>
                  </a:lnTo>
                </a:path>
                <a:path w="77470" h="40640">
                  <a:moveTo>
                    <a:pt x="6731" y="0"/>
                  </a:moveTo>
                  <a:lnTo>
                    <a:pt x="6731" y="16770"/>
                  </a:lnTo>
                </a:path>
                <a:path w="77470" h="40640">
                  <a:moveTo>
                    <a:pt x="6731" y="16770"/>
                  </a:moveTo>
                  <a:lnTo>
                    <a:pt x="0" y="16770"/>
                  </a:lnTo>
                </a:path>
                <a:path w="77470" h="40640">
                  <a:moveTo>
                    <a:pt x="0" y="16770"/>
                  </a:moveTo>
                  <a:lnTo>
                    <a:pt x="0" y="23488"/>
                  </a:lnTo>
                </a:path>
                <a:path w="77470" h="40640">
                  <a:moveTo>
                    <a:pt x="0" y="23488"/>
                  </a:moveTo>
                  <a:lnTo>
                    <a:pt x="6731" y="23488"/>
                  </a:lnTo>
                </a:path>
                <a:path w="77470" h="40640">
                  <a:moveTo>
                    <a:pt x="6731" y="23488"/>
                  </a:moveTo>
                  <a:lnTo>
                    <a:pt x="6731" y="40309"/>
                  </a:lnTo>
                </a:path>
                <a:path w="77470" h="40640">
                  <a:moveTo>
                    <a:pt x="6731" y="40309"/>
                  </a:moveTo>
                  <a:lnTo>
                    <a:pt x="13462" y="40309"/>
                  </a:lnTo>
                </a:path>
                <a:path w="77470" h="40640">
                  <a:moveTo>
                    <a:pt x="13462" y="40309"/>
                  </a:moveTo>
                  <a:lnTo>
                    <a:pt x="13462" y="23488"/>
                  </a:lnTo>
                </a:path>
                <a:path w="77470" h="40640">
                  <a:moveTo>
                    <a:pt x="13462" y="23488"/>
                  </a:moveTo>
                  <a:lnTo>
                    <a:pt x="30225" y="23488"/>
                  </a:lnTo>
                </a:path>
                <a:path w="77470" h="40640">
                  <a:moveTo>
                    <a:pt x="30225" y="23488"/>
                  </a:moveTo>
                  <a:lnTo>
                    <a:pt x="30225" y="40309"/>
                  </a:lnTo>
                </a:path>
                <a:path w="77470" h="40640">
                  <a:moveTo>
                    <a:pt x="30225" y="40309"/>
                  </a:moveTo>
                  <a:lnTo>
                    <a:pt x="36957" y="40309"/>
                  </a:lnTo>
                </a:path>
                <a:path w="77470" h="40640">
                  <a:moveTo>
                    <a:pt x="36957" y="40309"/>
                  </a:moveTo>
                  <a:lnTo>
                    <a:pt x="36957" y="23488"/>
                  </a:lnTo>
                </a:path>
                <a:path w="77470" h="40640">
                  <a:moveTo>
                    <a:pt x="36957" y="23488"/>
                  </a:moveTo>
                  <a:lnTo>
                    <a:pt x="53784" y="23488"/>
                  </a:lnTo>
                </a:path>
                <a:path w="77470" h="40640">
                  <a:moveTo>
                    <a:pt x="53784" y="23488"/>
                  </a:moveTo>
                  <a:lnTo>
                    <a:pt x="53784" y="40309"/>
                  </a:lnTo>
                </a:path>
                <a:path w="77470" h="40640">
                  <a:moveTo>
                    <a:pt x="53784" y="40309"/>
                  </a:moveTo>
                  <a:lnTo>
                    <a:pt x="60515" y="40309"/>
                  </a:lnTo>
                </a:path>
                <a:path w="77470" h="40640">
                  <a:moveTo>
                    <a:pt x="60515" y="40309"/>
                  </a:moveTo>
                  <a:lnTo>
                    <a:pt x="60515" y="23488"/>
                  </a:lnTo>
                </a:path>
                <a:path w="77470" h="40640">
                  <a:moveTo>
                    <a:pt x="60515" y="23488"/>
                  </a:moveTo>
                  <a:lnTo>
                    <a:pt x="77279" y="23488"/>
                  </a:lnTo>
                </a:path>
                <a:path w="77470" h="40640">
                  <a:moveTo>
                    <a:pt x="77279" y="23488"/>
                  </a:moveTo>
                  <a:lnTo>
                    <a:pt x="77279" y="1677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6803580" y="7184275"/>
              <a:ext cx="17145" cy="20320"/>
            </a:xfrm>
            <a:custGeom>
              <a:avLst/>
              <a:gdLst/>
              <a:ahLst/>
              <a:cxnLst/>
              <a:rect l="l" t="t" r="r" b="b"/>
              <a:pathLst>
                <a:path w="17145" h="20320">
                  <a:moveTo>
                    <a:pt x="6794" y="0"/>
                  </a:moveTo>
                  <a:lnTo>
                    <a:pt x="0" y="0"/>
                  </a:lnTo>
                  <a:lnTo>
                    <a:pt x="0" y="20161"/>
                  </a:lnTo>
                  <a:lnTo>
                    <a:pt x="6794" y="20161"/>
                  </a:lnTo>
                  <a:lnTo>
                    <a:pt x="13906" y="17208"/>
                  </a:lnTo>
                  <a:lnTo>
                    <a:pt x="16827" y="10090"/>
                  </a:lnTo>
                  <a:lnTo>
                    <a:pt x="13906" y="2946"/>
                  </a:lnTo>
                  <a:lnTo>
                    <a:pt x="6794" y="0"/>
                  </a:lnTo>
                  <a:close/>
                </a:path>
              </a:pathLst>
            </a:custGeom>
            <a:solidFill>
              <a:srgbClr val="D2907F">
                <a:alpha val="75292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6803580" y="7184275"/>
              <a:ext cx="17145" cy="20320"/>
            </a:xfrm>
            <a:custGeom>
              <a:avLst/>
              <a:gdLst/>
              <a:ahLst/>
              <a:cxnLst/>
              <a:rect l="l" t="t" r="r" b="b"/>
              <a:pathLst>
                <a:path w="17145" h="20320">
                  <a:moveTo>
                    <a:pt x="0" y="20161"/>
                  </a:moveTo>
                  <a:lnTo>
                    <a:pt x="6794" y="20161"/>
                  </a:lnTo>
                </a:path>
                <a:path w="17145" h="20320">
                  <a:moveTo>
                    <a:pt x="6794" y="20161"/>
                  </a:moveTo>
                  <a:lnTo>
                    <a:pt x="13906" y="17208"/>
                  </a:lnTo>
                </a:path>
                <a:path w="17145" h="20320">
                  <a:moveTo>
                    <a:pt x="13906" y="17208"/>
                  </a:moveTo>
                  <a:lnTo>
                    <a:pt x="16827" y="10090"/>
                  </a:lnTo>
                </a:path>
                <a:path w="17145" h="20320">
                  <a:moveTo>
                    <a:pt x="16827" y="10090"/>
                  </a:moveTo>
                  <a:lnTo>
                    <a:pt x="13906" y="2946"/>
                  </a:lnTo>
                </a:path>
                <a:path w="17145" h="20320">
                  <a:moveTo>
                    <a:pt x="13906" y="2946"/>
                  </a:moveTo>
                  <a:lnTo>
                    <a:pt x="6794" y="0"/>
                  </a:lnTo>
                </a:path>
                <a:path w="17145" h="20320">
                  <a:moveTo>
                    <a:pt x="6794" y="0"/>
                  </a:moveTo>
                  <a:lnTo>
                    <a:pt x="0" y="0"/>
                  </a:lnTo>
                </a:path>
                <a:path w="17145" h="20320">
                  <a:moveTo>
                    <a:pt x="0" y="0"/>
                  </a:moveTo>
                  <a:lnTo>
                    <a:pt x="0" y="2016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5300910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5300910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2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780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5300910" y="469519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781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781" y="53751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5300910" y="469519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780" y="53752"/>
                  </a:moveTo>
                  <a:lnTo>
                    <a:pt x="100780" y="0"/>
                  </a:lnTo>
                </a:path>
                <a:path w="100964" h="53975">
                  <a:moveTo>
                    <a:pt x="100780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780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5300910" y="475566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5300910" y="475567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2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780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5300910" y="465823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5300910" y="465823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0" y="30232"/>
                  </a:moveTo>
                  <a:lnTo>
                    <a:pt x="100780" y="0"/>
                  </a:lnTo>
                </a:path>
                <a:path w="100964" h="30479">
                  <a:moveTo>
                    <a:pt x="100780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780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8009064" y="5105095"/>
              <a:ext cx="329565" cy="716915"/>
            </a:xfrm>
            <a:custGeom>
              <a:avLst/>
              <a:gdLst/>
              <a:ahLst/>
              <a:cxnLst/>
              <a:rect l="l" t="t" r="r" b="b"/>
              <a:pathLst>
                <a:path w="329565" h="716914">
                  <a:moveTo>
                    <a:pt x="0" y="0"/>
                  </a:moveTo>
                  <a:lnTo>
                    <a:pt x="0" y="36112"/>
                  </a:lnTo>
                </a:path>
                <a:path w="329565" h="716914">
                  <a:moveTo>
                    <a:pt x="0" y="50399"/>
                  </a:moveTo>
                  <a:lnTo>
                    <a:pt x="0" y="55435"/>
                  </a:lnTo>
                </a:path>
                <a:path w="329565" h="716914">
                  <a:moveTo>
                    <a:pt x="0" y="69723"/>
                  </a:moveTo>
                  <a:lnTo>
                    <a:pt x="0" y="111721"/>
                  </a:lnTo>
                </a:path>
                <a:path w="329565" h="716914">
                  <a:moveTo>
                    <a:pt x="0" y="126009"/>
                  </a:moveTo>
                  <a:lnTo>
                    <a:pt x="0" y="131044"/>
                  </a:lnTo>
                </a:path>
                <a:path w="329565" h="716914">
                  <a:moveTo>
                    <a:pt x="0" y="145332"/>
                  </a:moveTo>
                  <a:lnTo>
                    <a:pt x="0" y="187299"/>
                  </a:lnTo>
                </a:path>
                <a:path w="329565" h="716914">
                  <a:moveTo>
                    <a:pt x="0" y="201612"/>
                  </a:moveTo>
                  <a:lnTo>
                    <a:pt x="0" y="206648"/>
                  </a:lnTo>
                </a:path>
                <a:path w="329565" h="716914">
                  <a:moveTo>
                    <a:pt x="0" y="220935"/>
                  </a:moveTo>
                  <a:lnTo>
                    <a:pt x="0" y="262902"/>
                  </a:lnTo>
                </a:path>
                <a:path w="329565" h="716914">
                  <a:moveTo>
                    <a:pt x="0" y="277190"/>
                  </a:moveTo>
                  <a:lnTo>
                    <a:pt x="0" y="282251"/>
                  </a:lnTo>
                </a:path>
                <a:path w="329565" h="716914">
                  <a:moveTo>
                    <a:pt x="0" y="296538"/>
                  </a:moveTo>
                  <a:lnTo>
                    <a:pt x="0" y="338505"/>
                  </a:lnTo>
                </a:path>
                <a:path w="329565" h="716914">
                  <a:moveTo>
                    <a:pt x="0" y="352793"/>
                  </a:moveTo>
                  <a:lnTo>
                    <a:pt x="0" y="357828"/>
                  </a:lnTo>
                </a:path>
                <a:path w="329565" h="716914">
                  <a:moveTo>
                    <a:pt x="0" y="372141"/>
                  </a:moveTo>
                  <a:lnTo>
                    <a:pt x="0" y="414115"/>
                  </a:lnTo>
                </a:path>
                <a:path w="329565" h="716914">
                  <a:moveTo>
                    <a:pt x="0" y="428402"/>
                  </a:moveTo>
                  <a:lnTo>
                    <a:pt x="0" y="433438"/>
                  </a:lnTo>
                </a:path>
                <a:path w="329565" h="716914">
                  <a:moveTo>
                    <a:pt x="0" y="447725"/>
                  </a:moveTo>
                  <a:lnTo>
                    <a:pt x="0" y="489718"/>
                  </a:lnTo>
                </a:path>
                <a:path w="329565" h="716914">
                  <a:moveTo>
                    <a:pt x="0" y="504005"/>
                  </a:moveTo>
                  <a:lnTo>
                    <a:pt x="0" y="509041"/>
                  </a:lnTo>
                </a:path>
                <a:path w="329565" h="716914">
                  <a:moveTo>
                    <a:pt x="0" y="523328"/>
                  </a:moveTo>
                  <a:lnTo>
                    <a:pt x="0" y="565296"/>
                  </a:lnTo>
                </a:path>
                <a:path w="329565" h="716914">
                  <a:moveTo>
                    <a:pt x="0" y="579608"/>
                  </a:moveTo>
                  <a:lnTo>
                    <a:pt x="0" y="584644"/>
                  </a:lnTo>
                </a:path>
                <a:path w="329565" h="716914">
                  <a:moveTo>
                    <a:pt x="0" y="598931"/>
                  </a:moveTo>
                  <a:lnTo>
                    <a:pt x="0" y="640905"/>
                  </a:lnTo>
                </a:path>
                <a:path w="329565" h="716914">
                  <a:moveTo>
                    <a:pt x="0" y="655192"/>
                  </a:moveTo>
                  <a:lnTo>
                    <a:pt x="0" y="660247"/>
                  </a:lnTo>
                </a:path>
                <a:path w="329565" h="716914">
                  <a:moveTo>
                    <a:pt x="329247" y="716508"/>
                  </a:moveTo>
                  <a:lnTo>
                    <a:pt x="329247" y="674535"/>
                  </a:lnTo>
                </a:path>
                <a:path w="329565" h="716914">
                  <a:moveTo>
                    <a:pt x="329247" y="660247"/>
                  </a:moveTo>
                  <a:lnTo>
                    <a:pt x="329247" y="655192"/>
                  </a:lnTo>
                </a:path>
                <a:path w="329565" h="716914">
                  <a:moveTo>
                    <a:pt x="329247" y="640905"/>
                  </a:moveTo>
                  <a:lnTo>
                    <a:pt x="329247" y="598931"/>
                  </a:lnTo>
                </a:path>
                <a:path w="329565" h="716914">
                  <a:moveTo>
                    <a:pt x="329247" y="584644"/>
                  </a:moveTo>
                  <a:lnTo>
                    <a:pt x="329247" y="579608"/>
                  </a:lnTo>
                </a:path>
                <a:path w="329565" h="716914">
                  <a:moveTo>
                    <a:pt x="329247" y="565296"/>
                  </a:moveTo>
                  <a:lnTo>
                    <a:pt x="329247" y="523328"/>
                  </a:lnTo>
                </a:path>
                <a:path w="329565" h="716914">
                  <a:moveTo>
                    <a:pt x="329247" y="509041"/>
                  </a:moveTo>
                  <a:lnTo>
                    <a:pt x="329247" y="504005"/>
                  </a:lnTo>
                </a:path>
                <a:path w="329565" h="716914">
                  <a:moveTo>
                    <a:pt x="329247" y="489718"/>
                  </a:moveTo>
                  <a:lnTo>
                    <a:pt x="329247" y="447725"/>
                  </a:lnTo>
                </a:path>
                <a:path w="329565" h="716914">
                  <a:moveTo>
                    <a:pt x="329247" y="433438"/>
                  </a:moveTo>
                  <a:lnTo>
                    <a:pt x="329247" y="428402"/>
                  </a:lnTo>
                </a:path>
                <a:path w="329565" h="716914">
                  <a:moveTo>
                    <a:pt x="329247" y="414115"/>
                  </a:moveTo>
                  <a:lnTo>
                    <a:pt x="329247" y="372141"/>
                  </a:lnTo>
                </a:path>
                <a:path w="329565" h="716914">
                  <a:moveTo>
                    <a:pt x="329247" y="357828"/>
                  </a:moveTo>
                  <a:lnTo>
                    <a:pt x="329247" y="352793"/>
                  </a:lnTo>
                </a:path>
                <a:path w="329565" h="716914">
                  <a:moveTo>
                    <a:pt x="329247" y="338505"/>
                  </a:moveTo>
                  <a:lnTo>
                    <a:pt x="329247" y="296538"/>
                  </a:lnTo>
                </a:path>
                <a:path w="329565" h="716914">
                  <a:moveTo>
                    <a:pt x="329247" y="282251"/>
                  </a:moveTo>
                  <a:lnTo>
                    <a:pt x="329247" y="277190"/>
                  </a:lnTo>
                </a:path>
                <a:path w="329565" h="716914">
                  <a:moveTo>
                    <a:pt x="329247" y="262902"/>
                  </a:moveTo>
                  <a:lnTo>
                    <a:pt x="329247" y="220935"/>
                  </a:lnTo>
                </a:path>
                <a:path w="329565" h="716914">
                  <a:moveTo>
                    <a:pt x="329247" y="206648"/>
                  </a:moveTo>
                  <a:lnTo>
                    <a:pt x="329247" y="201612"/>
                  </a:lnTo>
                </a:path>
                <a:path w="329565" h="716914">
                  <a:moveTo>
                    <a:pt x="329247" y="187299"/>
                  </a:moveTo>
                  <a:lnTo>
                    <a:pt x="329247" y="145332"/>
                  </a:lnTo>
                </a:path>
                <a:path w="329565" h="716914">
                  <a:moveTo>
                    <a:pt x="329247" y="131044"/>
                  </a:moveTo>
                  <a:lnTo>
                    <a:pt x="329247" y="126009"/>
                  </a:lnTo>
                </a:path>
                <a:path w="329565" h="716914">
                  <a:moveTo>
                    <a:pt x="329247" y="111721"/>
                  </a:moveTo>
                  <a:lnTo>
                    <a:pt x="329247" y="69723"/>
                  </a:lnTo>
                </a:path>
                <a:path w="329565" h="716914">
                  <a:moveTo>
                    <a:pt x="329247" y="55435"/>
                  </a:moveTo>
                  <a:lnTo>
                    <a:pt x="329247" y="50399"/>
                  </a:lnTo>
                </a:path>
                <a:path w="329565" h="716914">
                  <a:moveTo>
                    <a:pt x="329247" y="36112"/>
                  </a:moveTo>
                  <a:lnTo>
                    <a:pt x="329247" y="0"/>
                  </a:lnTo>
                </a:path>
                <a:path w="329565" h="716914">
                  <a:moveTo>
                    <a:pt x="329247" y="0"/>
                  </a:moveTo>
                  <a:lnTo>
                    <a:pt x="294830" y="0"/>
                  </a:lnTo>
                </a:path>
                <a:path w="329565" h="716914">
                  <a:moveTo>
                    <a:pt x="280543" y="0"/>
                  </a:moveTo>
                  <a:lnTo>
                    <a:pt x="275463" y="0"/>
                  </a:lnTo>
                </a:path>
                <a:path w="329565" h="716914">
                  <a:moveTo>
                    <a:pt x="261175" y="0"/>
                  </a:moveTo>
                  <a:lnTo>
                    <a:pt x="219201" y="0"/>
                  </a:lnTo>
                </a:path>
                <a:path w="329565" h="716914">
                  <a:moveTo>
                    <a:pt x="204914" y="0"/>
                  </a:moveTo>
                  <a:lnTo>
                    <a:pt x="199898" y="0"/>
                  </a:lnTo>
                </a:path>
                <a:path w="329565" h="716914">
                  <a:moveTo>
                    <a:pt x="185610" y="0"/>
                  </a:moveTo>
                  <a:lnTo>
                    <a:pt x="143637" y="0"/>
                  </a:lnTo>
                </a:path>
                <a:path w="329565" h="716914">
                  <a:moveTo>
                    <a:pt x="129349" y="0"/>
                  </a:moveTo>
                  <a:lnTo>
                    <a:pt x="124269" y="0"/>
                  </a:lnTo>
                </a:path>
                <a:path w="329565" h="716914">
                  <a:moveTo>
                    <a:pt x="109981" y="0"/>
                  </a:moveTo>
                  <a:lnTo>
                    <a:pt x="68008" y="0"/>
                  </a:lnTo>
                </a:path>
                <a:path w="329565" h="716914">
                  <a:moveTo>
                    <a:pt x="53721" y="0"/>
                  </a:moveTo>
                  <a:lnTo>
                    <a:pt x="48704" y="0"/>
                  </a:lnTo>
                </a:path>
                <a:path w="329565" h="716914">
                  <a:moveTo>
                    <a:pt x="34417" y="0"/>
                  </a:moveTo>
                  <a:lnTo>
                    <a:pt x="0" y="0"/>
                  </a:lnTo>
                </a:path>
                <a:path w="329565" h="716914">
                  <a:moveTo>
                    <a:pt x="13398" y="208330"/>
                  </a:moveTo>
                  <a:lnTo>
                    <a:pt x="13398" y="203295"/>
                  </a:lnTo>
                </a:path>
                <a:path w="329565" h="716914">
                  <a:moveTo>
                    <a:pt x="13398" y="189007"/>
                  </a:moveTo>
                  <a:lnTo>
                    <a:pt x="13398" y="183953"/>
                  </a:lnTo>
                </a:path>
                <a:path w="329565" h="716914">
                  <a:moveTo>
                    <a:pt x="13398" y="169665"/>
                  </a:moveTo>
                  <a:lnTo>
                    <a:pt x="13398" y="127692"/>
                  </a:lnTo>
                </a:path>
                <a:path w="329565" h="716914">
                  <a:moveTo>
                    <a:pt x="13398" y="113404"/>
                  </a:moveTo>
                  <a:lnTo>
                    <a:pt x="13398" y="108369"/>
                  </a:lnTo>
                </a:path>
                <a:path w="329565" h="716914">
                  <a:moveTo>
                    <a:pt x="13398" y="94056"/>
                  </a:moveTo>
                  <a:lnTo>
                    <a:pt x="13398" y="52089"/>
                  </a:lnTo>
                </a:path>
                <a:path w="329565" h="716914">
                  <a:moveTo>
                    <a:pt x="13398" y="37801"/>
                  </a:moveTo>
                  <a:lnTo>
                    <a:pt x="13398" y="32765"/>
                  </a:lnTo>
                </a:path>
                <a:path w="329565" h="716914">
                  <a:moveTo>
                    <a:pt x="13398" y="18478"/>
                  </a:moveTo>
                  <a:lnTo>
                    <a:pt x="13398" y="13417"/>
                  </a:lnTo>
                </a:path>
                <a:path w="329565" h="716914">
                  <a:moveTo>
                    <a:pt x="13398" y="13417"/>
                  </a:moveTo>
                  <a:lnTo>
                    <a:pt x="34417" y="13417"/>
                  </a:lnTo>
                </a:path>
                <a:path w="329565" h="716914">
                  <a:moveTo>
                    <a:pt x="48704" y="13417"/>
                  </a:moveTo>
                  <a:lnTo>
                    <a:pt x="53721" y="13417"/>
                  </a:lnTo>
                </a:path>
                <a:path w="329565" h="716914">
                  <a:moveTo>
                    <a:pt x="68008" y="13417"/>
                  </a:moveTo>
                  <a:lnTo>
                    <a:pt x="109981" y="13417"/>
                  </a:lnTo>
                </a:path>
                <a:path w="329565" h="716914">
                  <a:moveTo>
                    <a:pt x="124269" y="13417"/>
                  </a:moveTo>
                  <a:lnTo>
                    <a:pt x="129349" y="13417"/>
                  </a:lnTo>
                </a:path>
                <a:path w="329565" h="716914">
                  <a:moveTo>
                    <a:pt x="143637" y="13417"/>
                  </a:moveTo>
                  <a:lnTo>
                    <a:pt x="185610" y="13417"/>
                  </a:lnTo>
                </a:path>
                <a:path w="329565" h="716914">
                  <a:moveTo>
                    <a:pt x="199898" y="13417"/>
                  </a:moveTo>
                  <a:lnTo>
                    <a:pt x="204914" y="13417"/>
                  </a:lnTo>
                </a:path>
                <a:path w="329565" h="716914">
                  <a:moveTo>
                    <a:pt x="219201" y="13417"/>
                  </a:moveTo>
                  <a:lnTo>
                    <a:pt x="261175" y="13417"/>
                  </a:lnTo>
                </a:path>
                <a:path w="329565" h="716914">
                  <a:moveTo>
                    <a:pt x="275463" y="13417"/>
                  </a:moveTo>
                  <a:lnTo>
                    <a:pt x="280543" y="13417"/>
                  </a:lnTo>
                </a:path>
                <a:path w="329565" h="716914">
                  <a:moveTo>
                    <a:pt x="294830" y="13417"/>
                  </a:moveTo>
                  <a:lnTo>
                    <a:pt x="315785" y="13417"/>
                  </a:lnTo>
                </a:path>
                <a:path w="329565" h="716914">
                  <a:moveTo>
                    <a:pt x="315785" y="13417"/>
                  </a:moveTo>
                  <a:lnTo>
                    <a:pt x="315785" y="18478"/>
                  </a:lnTo>
                </a:path>
                <a:path w="329565" h="716914">
                  <a:moveTo>
                    <a:pt x="315785" y="32765"/>
                  </a:moveTo>
                  <a:lnTo>
                    <a:pt x="315785" y="37801"/>
                  </a:lnTo>
                </a:path>
                <a:path w="329565" h="716914">
                  <a:moveTo>
                    <a:pt x="315785" y="52089"/>
                  </a:moveTo>
                  <a:lnTo>
                    <a:pt x="315785" y="94056"/>
                  </a:lnTo>
                </a:path>
                <a:path w="329565" h="716914">
                  <a:moveTo>
                    <a:pt x="315785" y="108369"/>
                  </a:moveTo>
                  <a:lnTo>
                    <a:pt x="315785" y="113404"/>
                  </a:lnTo>
                </a:path>
                <a:path w="329565" h="716914">
                  <a:moveTo>
                    <a:pt x="315785" y="127692"/>
                  </a:moveTo>
                  <a:lnTo>
                    <a:pt x="315785" y="169665"/>
                  </a:lnTo>
                </a:path>
                <a:path w="329565" h="716914">
                  <a:moveTo>
                    <a:pt x="315785" y="183953"/>
                  </a:moveTo>
                  <a:lnTo>
                    <a:pt x="315785" y="189007"/>
                  </a:lnTo>
                </a:path>
                <a:path w="329565" h="716914">
                  <a:moveTo>
                    <a:pt x="315785" y="203295"/>
                  </a:moveTo>
                  <a:lnTo>
                    <a:pt x="315785" y="208330"/>
                  </a:lnTo>
                </a:path>
                <a:path w="329565" h="716914">
                  <a:moveTo>
                    <a:pt x="315785" y="208330"/>
                  </a:moveTo>
                  <a:lnTo>
                    <a:pt x="294830" y="208330"/>
                  </a:lnTo>
                </a:path>
                <a:path w="329565" h="716914">
                  <a:moveTo>
                    <a:pt x="280543" y="208330"/>
                  </a:moveTo>
                  <a:lnTo>
                    <a:pt x="275463" y="208330"/>
                  </a:lnTo>
                </a:path>
                <a:path w="329565" h="716914">
                  <a:moveTo>
                    <a:pt x="261175" y="208330"/>
                  </a:moveTo>
                  <a:lnTo>
                    <a:pt x="219201" y="208330"/>
                  </a:lnTo>
                </a:path>
                <a:path w="329565" h="716914">
                  <a:moveTo>
                    <a:pt x="204914" y="208330"/>
                  </a:moveTo>
                  <a:lnTo>
                    <a:pt x="199898" y="208330"/>
                  </a:lnTo>
                </a:path>
                <a:path w="329565" h="716914">
                  <a:moveTo>
                    <a:pt x="185610" y="208330"/>
                  </a:moveTo>
                  <a:lnTo>
                    <a:pt x="143637" y="208330"/>
                  </a:lnTo>
                </a:path>
                <a:path w="329565" h="716914">
                  <a:moveTo>
                    <a:pt x="129349" y="208330"/>
                  </a:moveTo>
                  <a:lnTo>
                    <a:pt x="124269" y="208330"/>
                  </a:lnTo>
                </a:path>
                <a:path w="329565" h="716914">
                  <a:moveTo>
                    <a:pt x="109981" y="208330"/>
                  </a:moveTo>
                  <a:lnTo>
                    <a:pt x="68008" y="208330"/>
                  </a:lnTo>
                </a:path>
                <a:path w="329565" h="716914">
                  <a:moveTo>
                    <a:pt x="53721" y="208330"/>
                  </a:moveTo>
                  <a:lnTo>
                    <a:pt x="48704" y="208330"/>
                  </a:lnTo>
                </a:path>
                <a:path w="329565" h="716914">
                  <a:moveTo>
                    <a:pt x="34417" y="208330"/>
                  </a:moveTo>
                  <a:lnTo>
                    <a:pt x="13398" y="208330"/>
                  </a:lnTo>
                </a:path>
                <a:path w="329565" h="716914">
                  <a:moveTo>
                    <a:pt x="13398" y="530891"/>
                  </a:moveTo>
                  <a:lnTo>
                    <a:pt x="13398" y="506507"/>
                  </a:lnTo>
                </a:path>
                <a:path w="329565" h="716914">
                  <a:moveTo>
                    <a:pt x="13398" y="492220"/>
                  </a:moveTo>
                  <a:lnTo>
                    <a:pt x="13398" y="487191"/>
                  </a:lnTo>
                </a:path>
                <a:path w="329565" h="716914">
                  <a:moveTo>
                    <a:pt x="13398" y="472922"/>
                  </a:moveTo>
                  <a:lnTo>
                    <a:pt x="13398" y="430930"/>
                  </a:lnTo>
                </a:path>
                <a:path w="329565" h="716914">
                  <a:moveTo>
                    <a:pt x="13398" y="416617"/>
                  </a:moveTo>
                  <a:lnTo>
                    <a:pt x="13398" y="411581"/>
                  </a:lnTo>
                </a:path>
                <a:path w="329565" h="716914">
                  <a:moveTo>
                    <a:pt x="13398" y="397319"/>
                  </a:moveTo>
                  <a:lnTo>
                    <a:pt x="13398" y="355326"/>
                  </a:lnTo>
                </a:path>
                <a:path w="329565" h="716914">
                  <a:moveTo>
                    <a:pt x="13398" y="341039"/>
                  </a:moveTo>
                  <a:lnTo>
                    <a:pt x="13398" y="335978"/>
                  </a:lnTo>
                </a:path>
                <a:path w="329565" h="716914">
                  <a:moveTo>
                    <a:pt x="13398" y="321741"/>
                  </a:moveTo>
                  <a:lnTo>
                    <a:pt x="13398" y="279723"/>
                  </a:lnTo>
                </a:path>
                <a:path w="329565" h="716914">
                  <a:moveTo>
                    <a:pt x="13398" y="265436"/>
                  </a:moveTo>
                  <a:lnTo>
                    <a:pt x="13398" y="260400"/>
                  </a:lnTo>
                </a:path>
                <a:path w="329565" h="716914">
                  <a:moveTo>
                    <a:pt x="13398" y="246138"/>
                  </a:moveTo>
                  <a:lnTo>
                    <a:pt x="13398" y="221754"/>
                  </a:lnTo>
                </a:path>
                <a:path w="329565" h="716914">
                  <a:moveTo>
                    <a:pt x="13398" y="221754"/>
                  </a:moveTo>
                  <a:lnTo>
                    <a:pt x="34417" y="221754"/>
                  </a:lnTo>
                </a:path>
                <a:path w="329565" h="716914">
                  <a:moveTo>
                    <a:pt x="48704" y="221754"/>
                  </a:moveTo>
                  <a:lnTo>
                    <a:pt x="53721" y="221754"/>
                  </a:lnTo>
                </a:path>
                <a:path w="329565" h="716914">
                  <a:moveTo>
                    <a:pt x="68008" y="221754"/>
                  </a:moveTo>
                  <a:lnTo>
                    <a:pt x="109981" y="221754"/>
                  </a:lnTo>
                </a:path>
                <a:path w="329565" h="716914">
                  <a:moveTo>
                    <a:pt x="124269" y="221754"/>
                  </a:moveTo>
                  <a:lnTo>
                    <a:pt x="129349" y="221754"/>
                  </a:lnTo>
                </a:path>
                <a:path w="329565" h="716914">
                  <a:moveTo>
                    <a:pt x="143637" y="221754"/>
                  </a:moveTo>
                  <a:lnTo>
                    <a:pt x="185610" y="221754"/>
                  </a:lnTo>
                </a:path>
                <a:path w="329565" h="716914">
                  <a:moveTo>
                    <a:pt x="199898" y="221754"/>
                  </a:moveTo>
                  <a:lnTo>
                    <a:pt x="204914" y="221754"/>
                  </a:lnTo>
                </a:path>
                <a:path w="329565" h="716914">
                  <a:moveTo>
                    <a:pt x="219201" y="221754"/>
                  </a:moveTo>
                  <a:lnTo>
                    <a:pt x="261175" y="221754"/>
                  </a:lnTo>
                </a:path>
                <a:path w="329565" h="716914">
                  <a:moveTo>
                    <a:pt x="275463" y="221754"/>
                  </a:moveTo>
                  <a:lnTo>
                    <a:pt x="280543" y="221754"/>
                  </a:lnTo>
                </a:path>
                <a:path w="329565" h="716914">
                  <a:moveTo>
                    <a:pt x="294830" y="221754"/>
                  </a:moveTo>
                  <a:lnTo>
                    <a:pt x="315785" y="221754"/>
                  </a:lnTo>
                </a:path>
                <a:path w="329565" h="716914">
                  <a:moveTo>
                    <a:pt x="315785" y="221754"/>
                  </a:moveTo>
                  <a:lnTo>
                    <a:pt x="315785" y="246138"/>
                  </a:lnTo>
                </a:path>
                <a:path w="329565" h="716914">
                  <a:moveTo>
                    <a:pt x="315785" y="260400"/>
                  </a:moveTo>
                  <a:lnTo>
                    <a:pt x="315785" y="265436"/>
                  </a:lnTo>
                </a:path>
                <a:path w="329565" h="716914">
                  <a:moveTo>
                    <a:pt x="315785" y="279723"/>
                  </a:moveTo>
                  <a:lnTo>
                    <a:pt x="315785" y="321741"/>
                  </a:lnTo>
                </a:path>
                <a:path w="329565" h="716914">
                  <a:moveTo>
                    <a:pt x="315785" y="335978"/>
                  </a:moveTo>
                  <a:lnTo>
                    <a:pt x="315785" y="341039"/>
                  </a:lnTo>
                </a:path>
                <a:path w="329565" h="716914">
                  <a:moveTo>
                    <a:pt x="315785" y="355326"/>
                  </a:moveTo>
                  <a:lnTo>
                    <a:pt x="315785" y="397319"/>
                  </a:lnTo>
                </a:path>
                <a:path w="329565" h="716914">
                  <a:moveTo>
                    <a:pt x="315785" y="411581"/>
                  </a:moveTo>
                  <a:lnTo>
                    <a:pt x="315785" y="416617"/>
                  </a:lnTo>
                </a:path>
                <a:path w="329565" h="716914">
                  <a:moveTo>
                    <a:pt x="315785" y="430930"/>
                  </a:moveTo>
                  <a:lnTo>
                    <a:pt x="315785" y="472922"/>
                  </a:lnTo>
                </a:path>
                <a:path w="329565" h="716914">
                  <a:moveTo>
                    <a:pt x="315785" y="487191"/>
                  </a:moveTo>
                  <a:lnTo>
                    <a:pt x="315785" y="492220"/>
                  </a:lnTo>
                </a:path>
                <a:path w="329565" h="716914">
                  <a:moveTo>
                    <a:pt x="315785" y="506507"/>
                  </a:moveTo>
                  <a:lnTo>
                    <a:pt x="315785" y="530891"/>
                  </a:lnTo>
                </a:path>
                <a:path w="329565" h="716914">
                  <a:moveTo>
                    <a:pt x="315785" y="530891"/>
                  </a:moveTo>
                  <a:lnTo>
                    <a:pt x="294830" y="530891"/>
                  </a:lnTo>
                </a:path>
                <a:path w="329565" h="716914">
                  <a:moveTo>
                    <a:pt x="280543" y="530891"/>
                  </a:moveTo>
                  <a:lnTo>
                    <a:pt x="275463" y="530891"/>
                  </a:lnTo>
                </a:path>
                <a:path w="329565" h="716914">
                  <a:moveTo>
                    <a:pt x="261175" y="530891"/>
                  </a:moveTo>
                  <a:lnTo>
                    <a:pt x="219201" y="530891"/>
                  </a:lnTo>
                </a:path>
                <a:path w="329565" h="716914">
                  <a:moveTo>
                    <a:pt x="204914" y="530891"/>
                  </a:moveTo>
                  <a:lnTo>
                    <a:pt x="199898" y="530891"/>
                  </a:lnTo>
                </a:path>
                <a:path w="329565" h="716914">
                  <a:moveTo>
                    <a:pt x="185610" y="530891"/>
                  </a:moveTo>
                  <a:lnTo>
                    <a:pt x="143637" y="530891"/>
                  </a:lnTo>
                </a:path>
                <a:path w="329565" h="716914">
                  <a:moveTo>
                    <a:pt x="129349" y="530891"/>
                  </a:moveTo>
                  <a:lnTo>
                    <a:pt x="124269" y="530891"/>
                  </a:lnTo>
                </a:path>
                <a:path w="329565" h="716914">
                  <a:moveTo>
                    <a:pt x="109981" y="530891"/>
                  </a:moveTo>
                  <a:lnTo>
                    <a:pt x="68008" y="530891"/>
                  </a:lnTo>
                </a:path>
                <a:path w="329565" h="716914">
                  <a:moveTo>
                    <a:pt x="53721" y="530891"/>
                  </a:moveTo>
                  <a:lnTo>
                    <a:pt x="48704" y="530891"/>
                  </a:lnTo>
                </a:path>
                <a:path w="329565" h="716914">
                  <a:moveTo>
                    <a:pt x="34417" y="530891"/>
                  </a:moveTo>
                  <a:lnTo>
                    <a:pt x="13398" y="530891"/>
                  </a:lnTo>
                </a:path>
                <a:path w="329565" h="716914">
                  <a:moveTo>
                    <a:pt x="13398" y="679570"/>
                  </a:moveTo>
                  <a:lnTo>
                    <a:pt x="13398" y="637552"/>
                  </a:lnTo>
                </a:path>
                <a:path w="329565" h="716914">
                  <a:moveTo>
                    <a:pt x="13398" y="623265"/>
                  </a:moveTo>
                  <a:lnTo>
                    <a:pt x="13398" y="618229"/>
                  </a:lnTo>
                </a:path>
                <a:path w="329565" h="716914">
                  <a:moveTo>
                    <a:pt x="13398" y="603967"/>
                  </a:moveTo>
                  <a:lnTo>
                    <a:pt x="13398" y="561949"/>
                  </a:lnTo>
                </a:path>
                <a:path w="329565" h="716914">
                  <a:moveTo>
                    <a:pt x="13398" y="547662"/>
                  </a:moveTo>
                  <a:lnTo>
                    <a:pt x="13398" y="544315"/>
                  </a:lnTo>
                </a:path>
                <a:path w="329565" h="716914">
                  <a:moveTo>
                    <a:pt x="13398" y="544315"/>
                  </a:moveTo>
                  <a:lnTo>
                    <a:pt x="34417" y="544315"/>
                  </a:lnTo>
                </a:path>
                <a:path w="329565" h="716914">
                  <a:moveTo>
                    <a:pt x="48704" y="544315"/>
                  </a:moveTo>
                  <a:lnTo>
                    <a:pt x="53721" y="544315"/>
                  </a:lnTo>
                </a:path>
                <a:path w="329565" h="716914">
                  <a:moveTo>
                    <a:pt x="68008" y="544315"/>
                  </a:moveTo>
                  <a:lnTo>
                    <a:pt x="109981" y="544315"/>
                  </a:lnTo>
                </a:path>
                <a:path w="329565" h="716914">
                  <a:moveTo>
                    <a:pt x="124269" y="544315"/>
                  </a:moveTo>
                  <a:lnTo>
                    <a:pt x="129349" y="544315"/>
                  </a:lnTo>
                </a:path>
                <a:path w="329565" h="716914">
                  <a:moveTo>
                    <a:pt x="143637" y="544315"/>
                  </a:moveTo>
                  <a:lnTo>
                    <a:pt x="185610" y="544315"/>
                  </a:lnTo>
                </a:path>
                <a:path w="329565" h="716914">
                  <a:moveTo>
                    <a:pt x="199898" y="544315"/>
                  </a:moveTo>
                  <a:lnTo>
                    <a:pt x="204914" y="544315"/>
                  </a:lnTo>
                </a:path>
                <a:path w="329565" h="716914">
                  <a:moveTo>
                    <a:pt x="219201" y="544315"/>
                  </a:moveTo>
                  <a:lnTo>
                    <a:pt x="261175" y="544315"/>
                  </a:lnTo>
                </a:path>
                <a:path w="329565" h="716914">
                  <a:moveTo>
                    <a:pt x="275463" y="544315"/>
                  </a:moveTo>
                  <a:lnTo>
                    <a:pt x="280543" y="544315"/>
                  </a:lnTo>
                </a:path>
                <a:path w="329565" h="716914">
                  <a:moveTo>
                    <a:pt x="294830" y="544315"/>
                  </a:moveTo>
                  <a:lnTo>
                    <a:pt x="315785" y="544315"/>
                  </a:lnTo>
                </a:path>
                <a:path w="329565" h="716914">
                  <a:moveTo>
                    <a:pt x="315785" y="544315"/>
                  </a:moveTo>
                  <a:lnTo>
                    <a:pt x="315785" y="547662"/>
                  </a:lnTo>
                </a:path>
                <a:path w="329565" h="716914">
                  <a:moveTo>
                    <a:pt x="315785" y="561949"/>
                  </a:moveTo>
                  <a:lnTo>
                    <a:pt x="315785" y="603967"/>
                  </a:lnTo>
                </a:path>
                <a:path w="329565" h="716914">
                  <a:moveTo>
                    <a:pt x="315785" y="618229"/>
                  </a:moveTo>
                  <a:lnTo>
                    <a:pt x="315785" y="623265"/>
                  </a:lnTo>
                </a:path>
                <a:path w="329565" h="716914">
                  <a:moveTo>
                    <a:pt x="315785" y="637552"/>
                  </a:moveTo>
                  <a:lnTo>
                    <a:pt x="315785" y="679570"/>
                  </a:lnTo>
                </a:path>
                <a:path w="329565" h="716914">
                  <a:moveTo>
                    <a:pt x="315785" y="693832"/>
                  </a:moveTo>
                  <a:lnTo>
                    <a:pt x="315785" y="69886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5757837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5757837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5757837" y="469519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806" y="53751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5757837" y="469519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52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806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5757837" y="475566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5757837" y="475567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5757837" y="465823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5757837" y="465823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5610028" y="491357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806" y="30236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5610028" y="491357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5610028" y="4695197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781" y="0"/>
                  </a:moveTo>
                  <a:lnTo>
                    <a:pt x="0" y="0"/>
                  </a:lnTo>
                  <a:lnTo>
                    <a:pt x="0" y="53751"/>
                  </a:lnTo>
                  <a:lnTo>
                    <a:pt x="100781" y="53751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5610028" y="4695196"/>
              <a:ext cx="100965" cy="53975"/>
            </a:xfrm>
            <a:custGeom>
              <a:avLst/>
              <a:gdLst/>
              <a:ahLst/>
              <a:cxnLst/>
              <a:rect l="l" t="t" r="r" b="b"/>
              <a:pathLst>
                <a:path w="100964" h="53975">
                  <a:moveTo>
                    <a:pt x="100806" y="53752"/>
                  </a:moveTo>
                  <a:lnTo>
                    <a:pt x="100806" y="0"/>
                  </a:lnTo>
                </a:path>
                <a:path w="100964" h="53975">
                  <a:moveTo>
                    <a:pt x="100806" y="0"/>
                  </a:moveTo>
                  <a:lnTo>
                    <a:pt x="0" y="0"/>
                  </a:lnTo>
                </a:path>
                <a:path w="100964" h="53975">
                  <a:moveTo>
                    <a:pt x="0" y="0"/>
                  </a:moveTo>
                  <a:lnTo>
                    <a:pt x="0" y="53752"/>
                  </a:lnTo>
                </a:path>
                <a:path w="100964" h="53975">
                  <a:moveTo>
                    <a:pt x="0" y="53752"/>
                  </a:moveTo>
                  <a:lnTo>
                    <a:pt x="100806" y="5375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5610028" y="475566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5610028" y="4755673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5610028" y="4658234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781" y="0"/>
                  </a:moveTo>
                  <a:lnTo>
                    <a:pt x="0" y="0"/>
                  </a:lnTo>
                  <a:lnTo>
                    <a:pt x="0" y="30236"/>
                  </a:lnTo>
                  <a:lnTo>
                    <a:pt x="100781" y="30236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DEAC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5610028" y="4658239"/>
              <a:ext cx="100965" cy="30480"/>
            </a:xfrm>
            <a:custGeom>
              <a:avLst/>
              <a:gdLst/>
              <a:ahLst/>
              <a:cxnLst/>
              <a:rect l="l" t="t" r="r" b="b"/>
              <a:pathLst>
                <a:path w="100964" h="30479">
                  <a:moveTo>
                    <a:pt x="100806" y="30232"/>
                  </a:moveTo>
                  <a:lnTo>
                    <a:pt x="100806" y="0"/>
                  </a:lnTo>
                </a:path>
                <a:path w="100964" h="30479">
                  <a:moveTo>
                    <a:pt x="100806" y="0"/>
                  </a:moveTo>
                  <a:lnTo>
                    <a:pt x="0" y="0"/>
                  </a:lnTo>
                </a:path>
                <a:path w="100964" h="30479">
                  <a:moveTo>
                    <a:pt x="0" y="0"/>
                  </a:moveTo>
                  <a:lnTo>
                    <a:pt x="0" y="30232"/>
                  </a:lnTo>
                </a:path>
                <a:path w="100964" h="30479">
                  <a:moveTo>
                    <a:pt x="0" y="30232"/>
                  </a:moveTo>
                  <a:lnTo>
                    <a:pt x="100806" y="3023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69" name="object 1669"/>
            <p:cNvPicPr/>
            <p:nvPr/>
          </p:nvPicPr>
          <p:blipFill>
            <a:blip r:embed="rId224" cstate="print"/>
            <a:stretch>
              <a:fillRect/>
            </a:stretch>
          </p:blipFill>
          <p:spPr>
            <a:xfrm>
              <a:off x="912407" y="6887529"/>
              <a:ext cx="3341277" cy="971464"/>
            </a:xfrm>
            <a:prstGeom prst="rect">
              <a:avLst/>
            </a:prstGeom>
          </p:spPr>
        </p:pic>
        <p:pic>
          <p:nvPicPr>
            <p:cNvPr id="1670" name="object 1670"/>
            <p:cNvPicPr/>
            <p:nvPr/>
          </p:nvPicPr>
          <p:blipFill>
            <a:blip r:embed="rId225" cstate="print"/>
            <a:stretch>
              <a:fillRect/>
            </a:stretch>
          </p:blipFill>
          <p:spPr>
            <a:xfrm>
              <a:off x="6983401" y="6810954"/>
              <a:ext cx="548471" cy="582304"/>
            </a:xfrm>
            <a:prstGeom prst="rect">
              <a:avLst/>
            </a:prstGeom>
          </p:spPr>
        </p:pic>
        <p:pic>
          <p:nvPicPr>
            <p:cNvPr id="1671" name="object 1671"/>
            <p:cNvPicPr/>
            <p:nvPr/>
          </p:nvPicPr>
          <p:blipFill>
            <a:blip r:embed="rId226" cstate="print"/>
            <a:stretch>
              <a:fillRect/>
            </a:stretch>
          </p:blipFill>
          <p:spPr>
            <a:xfrm>
              <a:off x="7432981" y="6493352"/>
              <a:ext cx="209508" cy="199672"/>
            </a:xfrm>
            <a:prstGeom prst="rect">
              <a:avLst/>
            </a:prstGeom>
          </p:spPr>
        </p:pic>
        <p:pic>
          <p:nvPicPr>
            <p:cNvPr id="1672" name="object 1672"/>
            <p:cNvPicPr/>
            <p:nvPr/>
          </p:nvPicPr>
          <p:blipFill>
            <a:blip r:embed="rId227" cstate="print"/>
            <a:stretch>
              <a:fillRect/>
            </a:stretch>
          </p:blipFill>
          <p:spPr>
            <a:xfrm>
              <a:off x="6698032" y="6451633"/>
              <a:ext cx="313331" cy="298637"/>
            </a:xfrm>
            <a:prstGeom prst="rect">
              <a:avLst/>
            </a:prstGeom>
          </p:spPr>
        </p:pic>
        <p:pic>
          <p:nvPicPr>
            <p:cNvPr id="1673" name="object 1673"/>
            <p:cNvPicPr/>
            <p:nvPr/>
          </p:nvPicPr>
          <p:blipFill>
            <a:blip r:embed="rId228" cstate="print"/>
            <a:stretch>
              <a:fillRect/>
            </a:stretch>
          </p:blipFill>
          <p:spPr>
            <a:xfrm>
              <a:off x="7998512" y="5779630"/>
              <a:ext cx="348002" cy="400257"/>
            </a:xfrm>
            <a:prstGeom prst="rect">
              <a:avLst/>
            </a:prstGeom>
          </p:spPr>
        </p:pic>
        <p:pic>
          <p:nvPicPr>
            <p:cNvPr id="1674" name="object 1674"/>
            <p:cNvPicPr/>
            <p:nvPr/>
          </p:nvPicPr>
          <p:blipFill>
            <a:blip r:embed="rId229" cstate="print"/>
            <a:stretch>
              <a:fillRect/>
            </a:stretch>
          </p:blipFill>
          <p:spPr>
            <a:xfrm>
              <a:off x="4433013" y="4624001"/>
              <a:ext cx="397284" cy="404624"/>
            </a:xfrm>
            <a:prstGeom prst="rect">
              <a:avLst/>
            </a:prstGeom>
          </p:spPr>
        </p:pic>
        <p:pic>
          <p:nvPicPr>
            <p:cNvPr id="1675" name="object 1675"/>
            <p:cNvPicPr/>
            <p:nvPr/>
          </p:nvPicPr>
          <p:blipFill>
            <a:blip r:embed="rId230" cstate="print"/>
            <a:stretch>
              <a:fillRect/>
            </a:stretch>
          </p:blipFill>
          <p:spPr>
            <a:xfrm>
              <a:off x="9313788" y="5345571"/>
              <a:ext cx="331619" cy="326888"/>
            </a:xfrm>
            <a:prstGeom prst="rect">
              <a:avLst/>
            </a:prstGeom>
          </p:spPr>
        </p:pic>
        <p:pic>
          <p:nvPicPr>
            <p:cNvPr id="1676" name="object 1676"/>
            <p:cNvPicPr/>
            <p:nvPr/>
          </p:nvPicPr>
          <p:blipFill>
            <a:blip r:embed="rId231" cstate="print"/>
            <a:stretch>
              <a:fillRect/>
            </a:stretch>
          </p:blipFill>
          <p:spPr>
            <a:xfrm>
              <a:off x="8598841" y="5869992"/>
              <a:ext cx="813139" cy="469217"/>
            </a:xfrm>
            <a:prstGeom prst="rect">
              <a:avLst/>
            </a:prstGeom>
          </p:spPr>
        </p:pic>
        <p:pic>
          <p:nvPicPr>
            <p:cNvPr id="1677" name="object 1677"/>
            <p:cNvPicPr/>
            <p:nvPr/>
          </p:nvPicPr>
          <p:blipFill>
            <a:blip r:embed="rId232" cstate="print"/>
            <a:stretch>
              <a:fillRect/>
            </a:stretch>
          </p:blipFill>
          <p:spPr>
            <a:xfrm>
              <a:off x="10074771" y="5840001"/>
              <a:ext cx="521039" cy="529199"/>
            </a:xfrm>
            <a:prstGeom prst="rect">
              <a:avLst/>
            </a:prstGeom>
          </p:spPr>
        </p:pic>
        <p:pic>
          <p:nvPicPr>
            <p:cNvPr id="1678" name="object 1678"/>
            <p:cNvPicPr/>
            <p:nvPr/>
          </p:nvPicPr>
          <p:blipFill>
            <a:blip r:embed="rId233" cstate="print"/>
            <a:stretch>
              <a:fillRect/>
            </a:stretch>
          </p:blipFill>
          <p:spPr>
            <a:xfrm>
              <a:off x="10017812" y="3998203"/>
              <a:ext cx="595652" cy="587016"/>
            </a:xfrm>
            <a:prstGeom prst="rect">
              <a:avLst/>
            </a:prstGeom>
          </p:spPr>
        </p:pic>
        <p:pic>
          <p:nvPicPr>
            <p:cNvPr id="1679" name="object 1679"/>
            <p:cNvPicPr/>
            <p:nvPr/>
          </p:nvPicPr>
          <p:blipFill>
            <a:blip r:embed="rId234" cstate="print"/>
            <a:stretch>
              <a:fillRect/>
            </a:stretch>
          </p:blipFill>
          <p:spPr>
            <a:xfrm>
              <a:off x="5562544" y="2289037"/>
              <a:ext cx="463191" cy="471827"/>
            </a:xfrm>
            <a:prstGeom prst="rect">
              <a:avLst/>
            </a:prstGeom>
          </p:spPr>
        </p:pic>
        <p:pic>
          <p:nvPicPr>
            <p:cNvPr id="1680" name="object 1680"/>
            <p:cNvPicPr/>
            <p:nvPr/>
          </p:nvPicPr>
          <p:blipFill>
            <a:blip r:embed="rId235" cstate="print"/>
            <a:stretch>
              <a:fillRect/>
            </a:stretch>
          </p:blipFill>
          <p:spPr>
            <a:xfrm>
              <a:off x="5017759" y="4948736"/>
              <a:ext cx="1070282" cy="139123"/>
            </a:xfrm>
            <a:prstGeom prst="rect">
              <a:avLst/>
            </a:prstGeom>
          </p:spPr>
        </p:pic>
        <p:pic>
          <p:nvPicPr>
            <p:cNvPr id="1681" name="object 1681"/>
            <p:cNvPicPr/>
            <p:nvPr/>
          </p:nvPicPr>
          <p:blipFill>
            <a:blip r:embed="rId236" cstate="print"/>
            <a:stretch>
              <a:fillRect/>
            </a:stretch>
          </p:blipFill>
          <p:spPr>
            <a:xfrm>
              <a:off x="10914051" y="2310119"/>
              <a:ext cx="413089" cy="711031"/>
            </a:xfrm>
            <a:prstGeom prst="rect">
              <a:avLst/>
            </a:prstGeom>
          </p:spPr>
        </p:pic>
        <p:pic>
          <p:nvPicPr>
            <p:cNvPr id="1682" name="object 1682"/>
            <p:cNvPicPr/>
            <p:nvPr/>
          </p:nvPicPr>
          <p:blipFill>
            <a:blip r:embed="rId237" cstate="print"/>
            <a:stretch>
              <a:fillRect/>
            </a:stretch>
          </p:blipFill>
          <p:spPr>
            <a:xfrm>
              <a:off x="8301852" y="2293545"/>
              <a:ext cx="463191" cy="535454"/>
            </a:xfrm>
            <a:prstGeom prst="rect">
              <a:avLst/>
            </a:prstGeom>
          </p:spPr>
        </p:pic>
        <p:pic>
          <p:nvPicPr>
            <p:cNvPr id="1683" name="object 1683"/>
            <p:cNvPicPr/>
            <p:nvPr/>
          </p:nvPicPr>
          <p:blipFill>
            <a:blip r:embed="rId238" cstate="print"/>
            <a:stretch>
              <a:fillRect/>
            </a:stretch>
          </p:blipFill>
          <p:spPr>
            <a:xfrm>
              <a:off x="6331663" y="2732330"/>
              <a:ext cx="535555" cy="553551"/>
            </a:xfrm>
            <a:prstGeom prst="rect">
              <a:avLst/>
            </a:prstGeom>
          </p:spPr>
        </p:pic>
        <p:pic>
          <p:nvPicPr>
            <p:cNvPr id="1684" name="object 1684"/>
            <p:cNvPicPr/>
            <p:nvPr/>
          </p:nvPicPr>
          <p:blipFill>
            <a:blip r:embed="rId239" cstate="print"/>
            <a:stretch>
              <a:fillRect/>
            </a:stretch>
          </p:blipFill>
          <p:spPr>
            <a:xfrm>
              <a:off x="9484031" y="6116321"/>
              <a:ext cx="147786" cy="126545"/>
            </a:xfrm>
            <a:prstGeom prst="rect">
              <a:avLst/>
            </a:prstGeom>
          </p:spPr>
        </p:pic>
        <p:pic>
          <p:nvPicPr>
            <p:cNvPr id="1685" name="object 1685"/>
            <p:cNvPicPr/>
            <p:nvPr/>
          </p:nvPicPr>
          <p:blipFill>
            <a:blip r:embed="rId240" cstate="print"/>
            <a:stretch>
              <a:fillRect/>
            </a:stretch>
          </p:blipFill>
          <p:spPr>
            <a:xfrm>
              <a:off x="9502319" y="2322311"/>
              <a:ext cx="1053487" cy="714524"/>
            </a:xfrm>
            <a:prstGeom prst="rect">
              <a:avLst/>
            </a:prstGeom>
          </p:spPr>
        </p:pic>
        <p:pic>
          <p:nvPicPr>
            <p:cNvPr id="1686" name="object 1686"/>
            <p:cNvPicPr/>
            <p:nvPr/>
          </p:nvPicPr>
          <p:blipFill>
            <a:blip r:embed="rId241" cstate="print"/>
            <a:stretch>
              <a:fillRect/>
            </a:stretch>
          </p:blipFill>
          <p:spPr>
            <a:xfrm>
              <a:off x="8974126" y="6516301"/>
              <a:ext cx="491512" cy="154473"/>
            </a:xfrm>
            <a:prstGeom prst="rect">
              <a:avLst/>
            </a:prstGeom>
          </p:spPr>
        </p:pic>
        <p:pic>
          <p:nvPicPr>
            <p:cNvPr id="1687" name="object 1687"/>
            <p:cNvPicPr/>
            <p:nvPr/>
          </p:nvPicPr>
          <p:blipFill>
            <a:blip r:embed="rId242" cstate="print"/>
            <a:stretch>
              <a:fillRect/>
            </a:stretch>
          </p:blipFill>
          <p:spPr>
            <a:xfrm>
              <a:off x="11660557" y="2827009"/>
              <a:ext cx="323046" cy="216747"/>
            </a:xfrm>
            <a:prstGeom prst="rect">
              <a:avLst/>
            </a:prstGeom>
          </p:spPr>
        </p:pic>
        <p:pic>
          <p:nvPicPr>
            <p:cNvPr id="1688" name="object 1688"/>
            <p:cNvPicPr/>
            <p:nvPr/>
          </p:nvPicPr>
          <p:blipFill>
            <a:blip r:embed="rId243" cstate="print"/>
            <a:stretch>
              <a:fillRect/>
            </a:stretch>
          </p:blipFill>
          <p:spPr>
            <a:xfrm>
              <a:off x="3844075" y="2361808"/>
              <a:ext cx="337651" cy="334540"/>
            </a:xfrm>
            <a:prstGeom prst="rect">
              <a:avLst/>
            </a:prstGeom>
          </p:spPr>
        </p:pic>
        <p:pic>
          <p:nvPicPr>
            <p:cNvPr id="1689" name="object 1689"/>
            <p:cNvPicPr/>
            <p:nvPr/>
          </p:nvPicPr>
          <p:blipFill>
            <a:blip r:embed="rId244" cstate="print"/>
            <a:stretch>
              <a:fillRect/>
            </a:stretch>
          </p:blipFill>
          <p:spPr>
            <a:xfrm>
              <a:off x="8989747" y="2660893"/>
              <a:ext cx="299043" cy="300631"/>
            </a:xfrm>
            <a:prstGeom prst="rect">
              <a:avLst/>
            </a:prstGeom>
          </p:spPr>
        </p:pic>
        <p:pic>
          <p:nvPicPr>
            <p:cNvPr id="1690" name="object 1690"/>
            <p:cNvPicPr/>
            <p:nvPr/>
          </p:nvPicPr>
          <p:blipFill>
            <a:blip r:embed="rId245" cstate="print"/>
            <a:stretch>
              <a:fillRect/>
            </a:stretch>
          </p:blipFill>
          <p:spPr>
            <a:xfrm>
              <a:off x="7230543" y="3287955"/>
              <a:ext cx="124101" cy="198459"/>
            </a:xfrm>
            <a:prstGeom prst="rect">
              <a:avLst/>
            </a:prstGeom>
          </p:spPr>
        </p:pic>
        <p:pic>
          <p:nvPicPr>
            <p:cNvPr id="1691" name="object 1691"/>
            <p:cNvPicPr/>
            <p:nvPr/>
          </p:nvPicPr>
          <p:blipFill>
            <a:blip r:embed="rId246" cstate="print"/>
            <a:stretch>
              <a:fillRect/>
            </a:stretch>
          </p:blipFill>
          <p:spPr>
            <a:xfrm>
              <a:off x="8011720" y="3336660"/>
              <a:ext cx="121116" cy="132800"/>
            </a:xfrm>
            <a:prstGeom prst="rect">
              <a:avLst/>
            </a:prstGeom>
          </p:spPr>
        </p:pic>
        <p:sp>
          <p:nvSpPr>
            <p:cNvPr id="1692" name="object 1692"/>
            <p:cNvSpPr/>
            <p:nvPr/>
          </p:nvSpPr>
          <p:spPr>
            <a:xfrm>
              <a:off x="1623390" y="3768598"/>
              <a:ext cx="17780" cy="2419350"/>
            </a:xfrm>
            <a:custGeom>
              <a:avLst/>
              <a:gdLst/>
              <a:ahLst/>
              <a:cxnLst/>
              <a:rect l="l" t="t" r="r" b="b"/>
              <a:pathLst>
                <a:path w="17780" h="2419350">
                  <a:moveTo>
                    <a:pt x="0" y="0"/>
                  </a:moveTo>
                  <a:lnTo>
                    <a:pt x="17291" y="241912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722858" y="1863598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6980580" y="6110655"/>
                  </a:moveTo>
                  <a:lnTo>
                    <a:pt x="6980389" y="6118294"/>
                  </a:lnTo>
                </a:path>
                <a:path w="12060555" h="6118859">
                  <a:moveTo>
                    <a:pt x="10164978" y="5092077"/>
                  </a:moveTo>
                  <a:lnTo>
                    <a:pt x="10676724" y="5366715"/>
                  </a:lnTo>
                </a:path>
                <a:path w="12060555" h="6118859">
                  <a:moveTo>
                    <a:pt x="11987936" y="4692796"/>
                  </a:moveTo>
                  <a:lnTo>
                    <a:pt x="12060008" y="4032713"/>
                  </a:lnTo>
                </a:path>
                <a:path w="12060555" h="6118859">
                  <a:moveTo>
                    <a:pt x="11459044" y="6118294"/>
                  </a:moveTo>
                  <a:lnTo>
                    <a:pt x="11620969" y="4769637"/>
                  </a:lnTo>
                </a:path>
                <a:path w="12060555" h="6118859">
                  <a:moveTo>
                    <a:pt x="10676724" y="5366715"/>
                  </a:moveTo>
                  <a:lnTo>
                    <a:pt x="10721936" y="5282076"/>
                  </a:lnTo>
                </a:path>
                <a:path w="12060555" h="6118859">
                  <a:moveTo>
                    <a:pt x="11620969" y="4769637"/>
                  </a:moveTo>
                  <a:lnTo>
                    <a:pt x="12060008" y="940434"/>
                  </a:lnTo>
                </a:path>
                <a:path w="12060555" h="6118859">
                  <a:moveTo>
                    <a:pt x="11814073" y="6118294"/>
                  </a:moveTo>
                  <a:lnTo>
                    <a:pt x="11987936" y="4692796"/>
                  </a:lnTo>
                </a:path>
                <a:path w="12060555" h="6118859">
                  <a:moveTo>
                    <a:pt x="6700608" y="5570931"/>
                  </a:moveTo>
                  <a:lnTo>
                    <a:pt x="8597671" y="5514720"/>
                  </a:lnTo>
                </a:path>
                <a:path w="12060555" h="6118859">
                  <a:moveTo>
                    <a:pt x="9467748" y="4801711"/>
                  </a:moveTo>
                  <a:lnTo>
                    <a:pt x="8586622" y="4842986"/>
                  </a:lnTo>
                </a:path>
                <a:path w="12060555" h="6118859">
                  <a:moveTo>
                    <a:pt x="8586622" y="4842986"/>
                  </a:moveTo>
                  <a:lnTo>
                    <a:pt x="8589162" y="5019173"/>
                  </a:lnTo>
                </a:path>
                <a:path w="12060555" h="6118859">
                  <a:moveTo>
                    <a:pt x="9467748" y="4801711"/>
                  </a:moveTo>
                  <a:lnTo>
                    <a:pt x="9470796" y="4855241"/>
                  </a:lnTo>
                </a:path>
                <a:path w="12060555" h="6118859">
                  <a:moveTo>
                    <a:pt x="9553663" y="5614339"/>
                  </a:moveTo>
                  <a:lnTo>
                    <a:pt x="8756675" y="5682646"/>
                  </a:lnTo>
                </a:path>
                <a:path w="12060555" h="6118859">
                  <a:moveTo>
                    <a:pt x="8756675" y="5682646"/>
                  </a:moveTo>
                  <a:lnTo>
                    <a:pt x="8600528" y="5687561"/>
                  </a:lnTo>
                </a:path>
                <a:path w="12060555" h="6118859">
                  <a:moveTo>
                    <a:pt x="8600528" y="5687561"/>
                  </a:moveTo>
                  <a:lnTo>
                    <a:pt x="6705561" y="5743225"/>
                  </a:lnTo>
                </a:path>
                <a:path w="12060555" h="6118859">
                  <a:moveTo>
                    <a:pt x="9470796" y="4855241"/>
                  </a:moveTo>
                  <a:lnTo>
                    <a:pt x="9553663" y="5614339"/>
                  </a:lnTo>
                </a:path>
                <a:path w="12060555" h="6118859">
                  <a:moveTo>
                    <a:pt x="10915548" y="5464295"/>
                  </a:moveTo>
                  <a:lnTo>
                    <a:pt x="10795787" y="5477490"/>
                  </a:lnTo>
                </a:path>
                <a:path w="12060555" h="6118859">
                  <a:moveTo>
                    <a:pt x="11144592" y="5150218"/>
                  </a:moveTo>
                  <a:lnTo>
                    <a:pt x="10915548" y="5464295"/>
                  </a:lnTo>
                </a:path>
                <a:path w="12060555" h="6118859">
                  <a:moveTo>
                    <a:pt x="8395169" y="6118294"/>
                  </a:moveTo>
                  <a:lnTo>
                    <a:pt x="8402916" y="6054496"/>
                  </a:lnTo>
                </a:path>
                <a:path w="12060555" h="6118859">
                  <a:moveTo>
                    <a:pt x="12060008" y="5797791"/>
                  </a:moveTo>
                  <a:lnTo>
                    <a:pt x="12004382" y="6118294"/>
                  </a:lnTo>
                </a:path>
                <a:path w="12060555" h="6118859">
                  <a:moveTo>
                    <a:pt x="8202955" y="6059906"/>
                  </a:moveTo>
                  <a:lnTo>
                    <a:pt x="8402916" y="6054496"/>
                  </a:lnTo>
                </a:path>
                <a:path w="12060555" h="6118859">
                  <a:moveTo>
                    <a:pt x="6635711" y="5889942"/>
                  </a:moveTo>
                  <a:lnTo>
                    <a:pt x="6645427" y="6118294"/>
                  </a:lnTo>
                </a:path>
                <a:path w="12060555" h="6118859">
                  <a:moveTo>
                    <a:pt x="7035380" y="6108369"/>
                  </a:moveTo>
                  <a:lnTo>
                    <a:pt x="8202955" y="6059906"/>
                  </a:lnTo>
                </a:path>
                <a:path w="12060555" h="6118859">
                  <a:moveTo>
                    <a:pt x="11223396" y="6118294"/>
                  </a:moveTo>
                  <a:lnTo>
                    <a:pt x="11281943" y="5643606"/>
                  </a:lnTo>
                </a:path>
                <a:path w="12060555" h="6118859">
                  <a:moveTo>
                    <a:pt x="11281943" y="5643606"/>
                  </a:moveTo>
                  <a:lnTo>
                    <a:pt x="6635711" y="5889942"/>
                  </a:lnTo>
                </a:path>
                <a:path w="12060555" h="6118859">
                  <a:moveTo>
                    <a:pt x="477342" y="5969444"/>
                  </a:moveTo>
                  <a:lnTo>
                    <a:pt x="899864" y="5955080"/>
                  </a:lnTo>
                </a:path>
                <a:path w="12060555" h="6118859">
                  <a:moveTo>
                    <a:pt x="10213619" y="5540273"/>
                  </a:moveTo>
                  <a:lnTo>
                    <a:pt x="10795787" y="5477490"/>
                  </a:lnTo>
                </a:path>
                <a:path w="12060555" h="6118859">
                  <a:moveTo>
                    <a:pt x="9553663" y="5614339"/>
                  </a:moveTo>
                  <a:lnTo>
                    <a:pt x="10213619" y="5540273"/>
                  </a:lnTo>
                </a:path>
                <a:path w="12060555" h="6118859">
                  <a:moveTo>
                    <a:pt x="2165470" y="6118294"/>
                  </a:moveTo>
                  <a:lnTo>
                    <a:pt x="2252218" y="6114376"/>
                  </a:lnTo>
                </a:path>
                <a:path w="12060555" h="6118859">
                  <a:moveTo>
                    <a:pt x="2252218" y="6114376"/>
                  </a:moveTo>
                  <a:lnTo>
                    <a:pt x="4562500" y="5991167"/>
                  </a:lnTo>
                </a:path>
                <a:path w="12060555" h="6118859">
                  <a:moveTo>
                    <a:pt x="4562500" y="5991167"/>
                  </a:moveTo>
                  <a:lnTo>
                    <a:pt x="6635711" y="5889942"/>
                  </a:lnTo>
                </a:path>
                <a:path w="12060555" h="6118859">
                  <a:moveTo>
                    <a:pt x="11299596" y="5500757"/>
                  </a:moveTo>
                  <a:lnTo>
                    <a:pt x="10857382" y="5516880"/>
                  </a:lnTo>
                </a:path>
                <a:path w="12060555" h="6118859">
                  <a:moveTo>
                    <a:pt x="10857382" y="5516880"/>
                  </a:moveTo>
                  <a:lnTo>
                    <a:pt x="10213619" y="5540273"/>
                  </a:lnTo>
                </a:path>
                <a:path w="12060555" h="6118859">
                  <a:moveTo>
                    <a:pt x="899864" y="5955080"/>
                  </a:moveTo>
                  <a:lnTo>
                    <a:pt x="0" y="5996330"/>
                  </a:lnTo>
                </a:path>
                <a:path w="12060555" h="6118859">
                  <a:moveTo>
                    <a:pt x="11299596" y="5500757"/>
                  </a:moveTo>
                  <a:lnTo>
                    <a:pt x="11281943" y="5643606"/>
                  </a:lnTo>
                </a:path>
                <a:path w="12060555" h="6118859">
                  <a:moveTo>
                    <a:pt x="11377891" y="4865928"/>
                  </a:moveTo>
                  <a:lnTo>
                    <a:pt x="11299596" y="5500757"/>
                  </a:lnTo>
                </a:path>
                <a:path w="12060555" h="6118859">
                  <a:moveTo>
                    <a:pt x="2251894" y="6118294"/>
                  </a:moveTo>
                  <a:lnTo>
                    <a:pt x="2252218" y="6114376"/>
                  </a:lnTo>
                </a:path>
                <a:path w="12060555" h="6118859">
                  <a:moveTo>
                    <a:pt x="4573936" y="6118294"/>
                  </a:moveTo>
                  <a:lnTo>
                    <a:pt x="4562500" y="5991167"/>
                  </a:lnTo>
                </a:path>
                <a:path w="12060555" h="6118859">
                  <a:moveTo>
                    <a:pt x="10857382" y="5516880"/>
                  </a:moveTo>
                  <a:lnTo>
                    <a:pt x="10795787" y="5477490"/>
                  </a:lnTo>
                </a:path>
                <a:path w="12060555" h="6118859">
                  <a:moveTo>
                    <a:pt x="185242" y="5971425"/>
                  </a:moveTo>
                  <a:lnTo>
                    <a:pt x="115887" y="287781"/>
                  </a:lnTo>
                </a:path>
                <a:path w="12060555" h="6118859">
                  <a:moveTo>
                    <a:pt x="477342" y="5969444"/>
                  </a:moveTo>
                  <a:lnTo>
                    <a:pt x="185242" y="5971425"/>
                  </a:lnTo>
                </a:path>
                <a:path w="12060555" h="6118859">
                  <a:moveTo>
                    <a:pt x="115887" y="287781"/>
                  </a:moveTo>
                  <a:lnTo>
                    <a:pt x="157683" y="287781"/>
                  </a:lnTo>
                </a:path>
                <a:path w="12060555" h="6118859">
                  <a:moveTo>
                    <a:pt x="11994984" y="0"/>
                  </a:moveTo>
                  <a:lnTo>
                    <a:pt x="11887606" y="849883"/>
                  </a:lnTo>
                </a:path>
                <a:path w="12060555" h="6118859">
                  <a:moveTo>
                    <a:pt x="11739397" y="2017458"/>
                  </a:moveTo>
                  <a:lnTo>
                    <a:pt x="11377891" y="4865928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1623390" y="3762248"/>
              <a:ext cx="2436495" cy="2425700"/>
            </a:xfrm>
            <a:custGeom>
              <a:avLst/>
              <a:gdLst/>
              <a:ahLst/>
              <a:cxnLst/>
              <a:rect l="l" t="t" r="r" b="b"/>
              <a:pathLst>
                <a:path w="2436495" h="2425700">
                  <a:moveTo>
                    <a:pt x="17291" y="2425471"/>
                  </a:moveTo>
                  <a:lnTo>
                    <a:pt x="2436495" y="2419095"/>
                  </a:lnTo>
                </a:path>
                <a:path w="2436495" h="2425700">
                  <a:moveTo>
                    <a:pt x="0" y="6350"/>
                  </a:moveTo>
                  <a:lnTo>
                    <a:pt x="2419203" y="0"/>
                  </a:lnTo>
                </a:path>
                <a:path w="2436495" h="2425700">
                  <a:moveTo>
                    <a:pt x="2419203" y="0"/>
                  </a:moveTo>
                  <a:lnTo>
                    <a:pt x="2436495" y="2419095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3923131" y="2701036"/>
              <a:ext cx="1935480" cy="3874135"/>
            </a:xfrm>
            <a:custGeom>
              <a:avLst/>
              <a:gdLst/>
              <a:ahLst/>
              <a:cxnLst/>
              <a:rect l="l" t="t" r="r" b="b"/>
              <a:pathLst>
                <a:path w="1935479" h="3874134">
                  <a:moveTo>
                    <a:pt x="1934444" y="0"/>
                  </a:moveTo>
                  <a:lnTo>
                    <a:pt x="1934914" y="61531"/>
                  </a:lnTo>
                </a:path>
                <a:path w="1935479" h="3874134">
                  <a:moveTo>
                    <a:pt x="298" y="3812197"/>
                  </a:moveTo>
                  <a:lnTo>
                    <a:pt x="0" y="387376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3881932" y="2660015"/>
              <a:ext cx="2018030" cy="3997325"/>
            </a:xfrm>
            <a:custGeom>
              <a:avLst/>
              <a:gdLst/>
              <a:ahLst/>
              <a:cxnLst/>
              <a:rect l="l" t="t" r="r" b="b"/>
              <a:pathLst>
                <a:path w="2018029" h="3997325">
                  <a:moveTo>
                    <a:pt x="1995982" y="20510"/>
                  </a:moveTo>
                  <a:lnTo>
                    <a:pt x="1994371" y="12537"/>
                  </a:lnTo>
                  <a:lnTo>
                    <a:pt x="1989974" y="6016"/>
                  </a:lnTo>
                  <a:lnTo>
                    <a:pt x="1983448" y="1615"/>
                  </a:lnTo>
                  <a:lnTo>
                    <a:pt x="1975446" y="0"/>
                  </a:lnTo>
                  <a:lnTo>
                    <a:pt x="1967459" y="1615"/>
                  </a:lnTo>
                  <a:lnTo>
                    <a:pt x="1960937" y="6016"/>
                  </a:lnTo>
                  <a:lnTo>
                    <a:pt x="1956541" y="12537"/>
                  </a:lnTo>
                  <a:lnTo>
                    <a:pt x="1954930" y="20510"/>
                  </a:lnTo>
                  <a:lnTo>
                    <a:pt x="1956541" y="28510"/>
                  </a:lnTo>
                  <a:lnTo>
                    <a:pt x="1960937" y="35028"/>
                  </a:lnTo>
                  <a:lnTo>
                    <a:pt x="1967459" y="39414"/>
                  </a:lnTo>
                  <a:lnTo>
                    <a:pt x="1975446" y="41021"/>
                  </a:lnTo>
                  <a:lnTo>
                    <a:pt x="1983448" y="39414"/>
                  </a:lnTo>
                  <a:lnTo>
                    <a:pt x="1989974" y="35028"/>
                  </a:lnTo>
                  <a:lnTo>
                    <a:pt x="1994371" y="28510"/>
                  </a:lnTo>
                  <a:lnTo>
                    <a:pt x="1995982" y="20510"/>
                  </a:lnTo>
                </a:path>
                <a:path w="2018029" h="3997325">
                  <a:moveTo>
                    <a:pt x="2017464" y="143637"/>
                  </a:moveTo>
                  <a:lnTo>
                    <a:pt x="2014235" y="127653"/>
                  </a:lnTo>
                  <a:lnTo>
                    <a:pt x="2005435" y="114593"/>
                  </a:lnTo>
                  <a:lnTo>
                    <a:pt x="1992392" y="105784"/>
                  </a:lnTo>
                  <a:lnTo>
                    <a:pt x="1976437" y="102552"/>
                  </a:lnTo>
                  <a:lnTo>
                    <a:pt x="1960448" y="105784"/>
                  </a:lnTo>
                  <a:lnTo>
                    <a:pt x="1947400" y="114593"/>
                  </a:lnTo>
                  <a:lnTo>
                    <a:pt x="1938607" y="127653"/>
                  </a:lnTo>
                  <a:lnTo>
                    <a:pt x="1935384" y="143637"/>
                  </a:lnTo>
                  <a:lnTo>
                    <a:pt x="1938607" y="159610"/>
                  </a:lnTo>
                  <a:lnTo>
                    <a:pt x="1947400" y="172648"/>
                  </a:lnTo>
                  <a:lnTo>
                    <a:pt x="1960448" y="181436"/>
                  </a:lnTo>
                  <a:lnTo>
                    <a:pt x="1976437" y="184658"/>
                  </a:lnTo>
                  <a:lnTo>
                    <a:pt x="1992392" y="181436"/>
                  </a:lnTo>
                  <a:lnTo>
                    <a:pt x="2005435" y="172648"/>
                  </a:lnTo>
                  <a:lnTo>
                    <a:pt x="2014235" y="159610"/>
                  </a:lnTo>
                  <a:lnTo>
                    <a:pt x="2017464" y="143637"/>
                  </a:lnTo>
                </a:path>
                <a:path w="2018029" h="3997325">
                  <a:moveTo>
                    <a:pt x="62134" y="3832701"/>
                  </a:moveTo>
                  <a:lnTo>
                    <a:pt x="60519" y="3824714"/>
                  </a:lnTo>
                  <a:lnTo>
                    <a:pt x="56117" y="3818195"/>
                  </a:lnTo>
                  <a:lnTo>
                    <a:pt x="49589" y="3813801"/>
                  </a:lnTo>
                  <a:lnTo>
                    <a:pt x="41598" y="3812190"/>
                  </a:lnTo>
                  <a:lnTo>
                    <a:pt x="33611" y="3813801"/>
                  </a:lnTo>
                  <a:lnTo>
                    <a:pt x="27089" y="3818195"/>
                  </a:lnTo>
                  <a:lnTo>
                    <a:pt x="22693" y="3824714"/>
                  </a:lnTo>
                  <a:lnTo>
                    <a:pt x="21082" y="3832701"/>
                  </a:lnTo>
                  <a:lnTo>
                    <a:pt x="22693" y="3840688"/>
                  </a:lnTo>
                  <a:lnTo>
                    <a:pt x="27089" y="3847210"/>
                  </a:lnTo>
                  <a:lnTo>
                    <a:pt x="33611" y="3851606"/>
                  </a:lnTo>
                  <a:lnTo>
                    <a:pt x="41598" y="3853218"/>
                  </a:lnTo>
                  <a:lnTo>
                    <a:pt x="49589" y="3851606"/>
                  </a:lnTo>
                  <a:lnTo>
                    <a:pt x="56117" y="3847210"/>
                  </a:lnTo>
                  <a:lnTo>
                    <a:pt x="60519" y="3840688"/>
                  </a:lnTo>
                  <a:lnTo>
                    <a:pt x="62134" y="3832701"/>
                  </a:lnTo>
                </a:path>
                <a:path w="2018029" h="3997325">
                  <a:moveTo>
                    <a:pt x="82080" y="3955834"/>
                  </a:moveTo>
                  <a:lnTo>
                    <a:pt x="78853" y="3939845"/>
                  </a:lnTo>
                  <a:lnTo>
                    <a:pt x="70054" y="3926797"/>
                  </a:lnTo>
                  <a:lnTo>
                    <a:pt x="57005" y="3918004"/>
                  </a:lnTo>
                  <a:lnTo>
                    <a:pt x="41027" y="3914781"/>
                  </a:lnTo>
                  <a:lnTo>
                    <a:pt x="25063" y="3918004"/>
                  </a:lnTo>
                  <a:lnTo>
                    <a:pt x="12022" y="3926797"/>
                  </a:lnTo>
                  <a:lnTo>
                    <a:pt x="3226" y="3939845"/>
                  </a:lnTo>
                  <a:lnTo>
                    <a:pt x="0" y="3955834"/>
                  </a:lnTo>
                  <a:lnTo>
                    <a:pt x="3226" y="3971808"/>
                  </a:lnTo>
                  <a:lnTo>
                    <a:pt x="12022" y="3984848"/>
                  </a:lnTo>
                  <a:lnTo>
                    <a:pt x="25063" y="3993638"/>
                  </a:lnTo>
                  <a:lnTo>
                    <a:pt x="41027" y="3996861"/>
                  </a:lnTo>
                  <a:lnTo>
                    <a:pt x="57005" y="3993638"/>
                  </a:lnTo>
                  <a:lnTo>
                    <a:pt x="70054" y="3984848"/>
                  </a:lnTo>
                  <a:lnTo>
                    <a:pt x="78853" y="3971808"/>
                  </a:lnTo>
                  <a:lnTo>
                    <a:pt x="82080" y="395583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4300709" y="2787205"/>
              <a:ext cx="2657475" cy="911225"/>
            </a:xfrm>
            <a:custGeom>
              <a:avLst/>
              <a:gdLst/>
              <a:ahLst/>
              <a:cxnLst/>
              <a:rect l="l" t="t" r="r" b="b"/>
              <a:pathLst>
                <a:path w="2657475" h="911225">
                  <a:moveTo>
                    <a:pt x="2657303" y="518540"/>
                  </a:moveTo>
                  <a:lnTo>
                    <a:pt x="2601868" y="619378"/>
                  </a:lnTo>
                </a:path>
                <a:path w="2657475" h="911225">
                  <a:moveTo>
                    <a:pt x="2601868" y="619378"/>
                  </a:moveTo>
                  <a:lnTo>
                    <a:pt x="2546178" y="518667"/>
                  </a:lnTo>
                </a:path>
                <a:path w="2657475" h="911225">
                  <a:moveTo>
                    <a:pt x="2546178" y="518667"/>
                  </a:moveTo>
                  <a:lnTo>
                    <a:pt x="2657303" y="518540"/>
                  </a:lnTo>
                </a:path>
                <a:path w="2657475" h="911225">
                  <a:moveTo>
                    <a:pt x="59359" y="845438"/>
                  </a:moveTo>
                  <a:lnTo>
                    <a:pt x="0" y="878204"/>
                  </a:lnTo>
                </a:path>
                <a:path w="2657475" h="911225">
                  <a:moveTo>
                    <a:pt x="0" y="878204"/>
                  </a:moveTo>
                  <a:lnTo>
                    <a:pt x="59435" y="910907"/>
                  </a:lnTo>
                </a:path>
                <a:path w="2657475" h="911225">
                  <a:moveTo>
                    <a:pt x="59435" y="910907"/>
                  </a:moveTo>
                  <a:lnTo>
                    <a:pt x="59359" y="845438"/>
                  </a:lnTo>
                </a:path>
                <a:path w="2657475" h="911225">
                  <a:moveTo>
                    <a:pt x="59359" y="845438"/>
                  </a:moveTo>
                  <a:lnTo>
                    <a:pt x="0" y="878204"/>
                  </a:lnTo>
                </a:path>
                <a:path w="2657475" h="911225">
                  <a:moveTo>
                    <a:pt x="0" y="878204"/>
                  </a:moveTo>
                  <a:lnTo>
                    <a:pt x="59435" y="910907"/>
                  </a:lnTo>
                </a:path>
                <a:path w="2657475" h="911225">
                  <a:moveTo>
                    <a:pt x="59435" y="910907"/>
                  </a:moveTo>
                  <a:lnTo>
                    <a:pt x="59359" y="845438"/>
                  </a:lnTo>
                </a:path>
                <a:path w="2657475" h="911225">
                  <a:moveTo>
                    <a:pt x="899172" y="59308"/>
                  </a:moveTo>
                  <a:lnTo>
                    <a:pt x="866305" y="0"/>
                  </a:lnTo>
                </a:path>
                <a:path w="2657475" h="911225">
                  <a:moveTo>
                    <a:pt x="866305" y="0"/>
                  </a:moveTo>
                  <a:lnTo>
                    <a:pt x="833735" y="59435"/>
                  </a:lnTo>
                </a:path>
                <a:path w="2657475" h="911225">
                  <a:moveTo>
                    <a:pt x="833735" y="59435"/>
                  </a:moveTo>
                  <a:lnTo>
                    <a:pt x="899172" y="593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4380261" y="2867342"/>
              <a:ext cx="5457190" cy="3400425"/>
            </a:xfrm>
            <a:custGeom>
              <a:avLst/>
              <a:gdLst/>
              <a:ahLst/>
              <a:cxnLst/>
              <a:rect l="l" t="t" r="r" b="b"/>
              <a:pathLst>
                <a:path w="5457190" h="3400425">
                  <a:moveTo>
                    <a:pt x="0" y="0"/>
                  </a:moveTo>
                  <a:lnTo>
                    <a:pt x="1706880" y="0"/>
                  </a:lnTo>
                </a:path>
                <a:path w="5457190" h="3400425">
                  <a:moveTo>
                    <a:pt x="1706880" y="0"/>
                  </a:moveTo>
                  <a:lnTo>
                    <a:pt x="1706880" y="967676"/>
                  </a:lnTo>
                </a:path>
                <a:path w="5457190" h="3400425">
                  <a:moveTo>
                    <a:pt x="1706880" y="967676"/>
                  </a:moveTo>
                  <a:lnTo>
                    <a:pt x="3749770" y="967676"/>
                  </a:lnTo>
                </a:path>
                <a:path w="5457190" h="3400425">
                  <a:moveTo>
                    <a:pt x="3749770" y="967676"/>
                  </a:moveTo>
                  <a:lnTo>
                    <a:pt x="3749770" y="483870"/>
                  </a:lnTo>
                </a:path>
                <a:path w="5457190" h="3400425">
                  <a:moveTo>
                    <a:pt x="3749770" y="483870"/>
                  </a:moveTo>
                  <a:lnTo>
                    <a:pt x="5456586" y="483870"/>
                  </a:lnTo>
                </a:path>
                <a:path w="5457190" h="3400425">
                  <a:moveTo>
                    <a:pt x="5456586" y="483870"/>
                  </a:moveTo>
                  <a:lnTo>
                    <a:pt x="5456586" y="2190699"/>
                  </a:lnTo>
                </a:path>
                <a:path w="5457190" h="3400425">
                  <a:moveTo>
                    <a:pt x="5456586" y="2190699"/>
                  </a:moveTo>
                  <a:lnTo>
                    <a:pt x="3581749" y="2190699"/>
                  </a:lnTo>
                </a:path>
                <a:path w="5457190" h="3400425">
                  <a:moveTo>
                    <a:pt x="3581749" y="2190699"/>
                  </a:moveTo>
                  <a:lnTo>
                    <a:pt x="3581749" y="3400298"/>
                  </a:lnTo>
                </a:path>
                <a:path w="5457190" h="3400425">
                  <a:moveTo>
                    <a:pt x="3581749" y="3400298"/>
                  </a:moveTo>
                  <a:lnTo>
                    <a:pt x="1874862" y="3400298"/>
                  </a:lnTo>
                </a:path>
                <a:path w="5457190" h="3400425">
                  <a:moveTo>
                    <a:pt x="1874862" y="3400298"/>
                  </a:moveTo>
                  <a:lnTo>
                    <a:pt x="1874862" y="1706905"/>
                  </a:lnTo>
                </a:path>
                <a:path w="5457190" h="3400425">
                  <a:moveTo>
                    <a:pt x="1874862" y="1706905"/>
                  </a:moveTo>
                  <a:lnTo>
                    <a:pt x="1706880" y="1706905"/>
                  </a:lnTo>
                </a:path>
                <a:path w="5457190" h="3400425">
                  <a:moveTo>
                    <a:pt x="1706880" y="1706905"/>
                  </a:moveTo>
                  <a:lnTo>
                    <a:pt x="0" y="1706905"/>
                  </a:lnTo>
                </a:path>
                <a:path w="5457190" h="3400425">
                  <a:moveTo>
                    <a:pt x="0" y="1706905"/>
                  </a:moveTo>
                  <a:lnTo>
                    <a:pt x="0" y="0"/>
                  </a:lnTo>
                </a:path>
              </a:pathLst>
            </a:custGeom>
            <a:ln w="21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1634058" y="3145790"/>
              <a:ext cx="2397760" cy="433070"/>
            </a:xfrm>
            <a:custGeom>
              <a:avLst/>
              <a:gdLst/>
              <a:ahLst/>
              <a:cxnLst/>
              <a:rect l="l" t="t" r="r" b="b"/>
              <a:pathLst>
                <a:path w="2397760" h="433070">
                  <a:moveTo>
                    <a:pt x="0" y="16510"/>
                  </a:moveTo>
                  <a:lnTo>
                    <a:pt x="2952" y="432689"/>
                  </a:lnTo>
                </a:path>
                <a:path w="2397760" h="433070">
                  <a:moveTo>
                    <a:pt x="2952" y="432689"/>
                  </a:moveTo>
                  <a:lnTo>
                    <a:pt x="2397525" y="415798"/>
                  </a:lnTo>
                </a:path>
                <a:path w="2397760" h="433070">
                  <a:moveTo>
                    <a:pt x="2397525" y="415798"/>
                  </a:moveTo>
                  <a:lnTo>
                    <a:pt x="2394597" y="0"/>
                  </a:lnTo>
                </a:path>
                <a:path w="2397760" h="433070">
                  <a:moveTo>
                    <a:pt x="2394597" y="0"/>
                  </a:moveTo>
                  <a:lnTo>
                    <a:pt x="0" y="1651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722858" y="1863598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8589162" y="5019173"/>
                  </a:moveTo>
                  <a:lnTo>
                    <a:pt x="8751722" y="5510333"/>
                  </a:lnTo>
                </a:path>
                <a:path w="12060555" h="6118859">
                  <a:moveTo>
                    <a:pt x="8751722" y="5510333"/>
                  </a:moveTo>
                  <a:lnTo>
                    <a:pt x="8756675" y="5682646"/>
                  </a:lnTo>
                </a:path>
                <a:path w="12060555" h="6118859">
                  <a:moveTo>
                    <a:pt x="8600528" y="5687561"/>
                  </a:moveTo>
                  <a:lnTo>
                    <a:pt x="8597671" y="5514720"/>
                  </a:lnTo>
                </a:path>
                <a:path w="12060555" h="6118859">
                  <a:moveTo>
                    <a:pt x="8597671" y="5514720"/>
                  </a:moveTo>
                  <a:lnTo>
                    <a:pt x="8589162" y="5019173"/>
                  </a:lnTo>
                </a:path>
                <a:path w="12060555" h="6118859">
                  <a:moveTo>
                    <a:pt x="8586622" y="4842986"/>
                  </a:moveTo>
                  <a:lnTo>
                    <a:pt x="8585098" y="4753889"/>
                  </a:lnTo>
                </a:path>
                <a:path w="12060555" h="6118859">
                  <a:moveTo>
                    <a:pt x="8585098" y="4753889"/>
                  </a:moveTo>
                  <a:lnTo>
                    <a:pt x="10867034" y="4622323"/>
                  </a:lnTo>
                </a:path>
                <a:path w="12060555" h="6118859">
                  <a:moveTo>
                    <a:pt x="10867034" y="4622323"/>
                  </a:moveTo>
                  <a:lnTo>
                    <a:pt x="10915548" y="5464295"/>
                  </a:lnTo>
                </a:path>
                <a:path w="12060555" h="6118859">
                  <a:moveTo>
                    <a:pt x="10795787" y="5477490"/>
                  </a:moveTo>
                  <a:lnTo>
                    <a:pt x="10775276" y="5423242"/>
                  </a:lnTo>
                </a:path>
                <a:path w="12060555" h="6118859">
                  <a:moveTo>
                    <a:pt x="10775276" y="5423242"/>
                  </a:moveTo>
                  <a:lnTo>
                    <a:pt x="10721936" y="5282076"/>
                  </a:lnTo>
                </a:path>
                <a:path w="12060555" h="6118859">
                  <a:moveTo>
                    <a:pt x="10721936" y="5282076"/>
                  </a:moveTo>
                  <a:lnTo>
                    <a:pt x="10179392" y="4930768"/>
                  </a:lnTo>
                </a:path>
                <a:path w="12060555" h="6118859">
                  <a:moveTo>
                    <a:pt x="10179392" y="4930768"/>
                  </a:moveTo>
                  <a:lnTo>
                    <a:pt x="9748354" y="4775219"/>
                  </a:lnTo>
                </a:path>
                <a:path w="12060555" h="6118859">
                  <a:moveTo>
                    <a:pt x="9748354" y="4775219"/>
                  </a:moveTo>
                  <a:lnTo>
                    <a:pt x="9467748" y="4801711"/>
                  </a:lnTo>
                </a:path>
                <a:path w="12060555" h="6118859">
                  <a:moveTo>
                    <a:pt x="10101986" y="6118294"/>
                  </a:moveTo>
                  <a:lnTo>
                    <a:pt x="10107764" y="6048819"/>
                  </a:lnTo>
                </a:path>
                <a:path w="12060555" h="6118859">
                  <a:moveTo>
                    <a:pt x="10107764" y="6048819"/>
                  </a:moveTo>
                  <a:lnTo>
                    <a:pt x="10791596" y="6118294"/>
                  </a:lnTo>
                </a:path>
                <a:path w="12060555" h="6118859">
                  <a:moveTo>
                    <a:pt x="8202955" y="6059906"/>
                  </a:moveTo>
                  <a:lnTo>
                    <a:pt x="8195398" y="6118294"/>
                  </a:lnTo>
                </a:path>
                <a:path w="12060555" h="6118859">
                  <a:moveTo>
                    <a:pt x="7033539" y="6118294"/>
                  </a:moveTo>
                  <a:lnTo>
                    <a:pt x="7035380" y="6108369"/>
                  </a:lnTo>
                </a:path>
                <a:path w="12060555" h="6118859">
                  <a:moveTo>
                    <a:pt x="12023686" y="6118294"/>
                  </a:moveTo>
                  <a:lnTo>
                    <a:pt x="12060008" y="5854052"/>
                  </a:lnTo>
                </a:path>
                <a:path w="12060555" h="6118859">
                  <a:moveTo>
                    <a:pt x="6798398" y="6118294"/>
                  </a:moveTo>
                  <a:lnTo>
                    <a:pt x="6980580" y="6110655"/>
                  </a:lnTo>
                </a:path>
                <a:path w="12060555" h="6118859">
                  <a:moveTo>
                    <a:pt x="6980580" y="6110655"/>
                  </a:moveTo>
                  <a:lnTo>
                    <a:pt x="7035380" y="6108369"/>
                  </a:lnTo>
                </a:path>
                <a:path w="12060555" h="6118859">
                  <a:moveTo>
                    <a:pt x="8402916" y="6054496"/>
                  </a:moveTo>
                  <a:lnTo>
                    <a:pt x="10415803" y="5983408"/>
                  </a:lnTo>
                </a:path>
                <a:path w="12060555" h="6118859">
                  <a:moveTo>
                    <a:pt x="10415803" y="5983408"/>
                  </a:moveTo>
                  <a:lnTo>
                    <a:pt x="10832236" y="5968574"/>
                  </a:lnTo>
                </a:path>
                <a:path w="12060555" h="6118859">
                  <a:moveTo>
                    <a:pt x="10832236" y="5968574"/>
                  </a:moveTo>
                  <a:lnTo>
                    <a:pt x="10977270" y="6118294"/>
                  </a:lnTo>
                </a:path>
                <a:path w="12060555" h="6118859">
                  <a:moveTo>
                    <a:pt x="9470796" y="4855241"/>
                  </a:moveTo>
                  <a:lnTo>
                    <a:pt x="9753371" y="4828870"/>
                  </a:lnTo>
                </a:path>
                <a:path w="12060555" h="6118859">
                  <a:moveTo>
                    <a:pt x="9753371" y="4828870"/>
                  </a:moveTo>
                  <a:lnTo>
                    <a:pt x="9773818" y="5026717"/>
                  </a:lnTo>
                </a:path>
                <a:path w="12060555" h="6118859">
                  <a:moveTo>
                    <a:pt x="9773818" y="5026717"/>
                  </a:moveTo>
                  <a:lnTo>
                    <a:pt x="10154119" y="4992757"/>
                  </a:lnTo>
                </a:path>
                <a:path w="12060555" h="6118859">
                  <a:moveTo>
                    <a:pt x="10154119" y="4992757"/>
                  </a:moveTo>
                  <a:lnTo>
                    <a:pt x="10164978" y="5092077"/>
                  </a:lnTo>
                </a:path>
                <a:path w="12060555" h="6118859">
                  <a:moveTo>
                    <a:pt x="10164978" y="5092077"/>
                  </a:moveTo>
                  <a:lnTo>
                    <a:pt x="10213619" y="5540273"/>
                  </a:lnTo>
                </a:path>
                <a:path w="12060555" h="6118859">
                  <a:moveTo>
                    <a:pt x="899864" y="5955080"/>
                  </a:moveTo>
                  <a:lnTo>
                    <a:pt x="4802187" y="5820467"/>
                  </a:lnTo>
                </a:path>
                <a:path w="12060555" h="6118859">
                  <a:moveTo>
                    <a:pt x="4802187" y="5820467"/>
                  </a:moveTo>
                  <a:lnTo>
                    <a:pt x="6705561" y="5743225"/>
                  </a:lnTo>
                </a:path>
                <a:path w="12060555" h="6118859">
                  <a:moveTo>
                    <a:pt x="0" y="5972492"/>
                  </a:moveTo>
                  <a:lnTo>
                    <a:pt x="185242" y="5971425"/>
                  </a:lnTo>
                </a:path>
                <a:path w="12060555" h="6118859">
                  <a:moveTo>
                    <a:pt x="12008954" y="0"/>
                  </a:moveTo>
                  <a:lnTo>
                    <a:pt x="11855030" y="1902396"/>
                  </a:lnTo>
                </a:path>
                <a:path w="12060555" h="6118859">
                  <a:moveTo>
                    <a:pt x="11855030" y="1902396"/>
                  </a:moveTo>
                  <a:lnTo>
                    <a:pt x="11618302" y="4078357"/>
                  </a:lnTo>
                </a:path>
                <a:path w="12060555" h="6118859">
                  <a:moveTo>
                    <a:pt x="11618302" y="4078357"/>
                  </a:moveTo>
                  <a:lnTo>
                    <a:pt x="11467109" y="5355202"/>
                  </a:lnTo>
                </a:path>
                <a:path w="12060555" h="6118859">
                  <a:moveTo>
                    <a:pt x="11467109" y="5355202"/>
                  </a:moveTo>
                  <a:lnTo>
                    <a:pt x="11299596" y="5500757"/>
                  </a:lnTo>
                </a:path>
                <a:path w="12060555" h="6118859">
                  <a:moveTo>
                    <a:pt x="115887" y="287781"/>
                  </a:moveTo>
                  <a:lnTo>
                    <a:pt x="112388" y="0"/>
                  </a:lnTo>
                </a:path>
                <a:path w="12060555" h="6118859">
                  <a:moveTo>
                    <a:pt x="157683" y="287781"/>
                  </a:moveTo>
                  <a:lnTo>
                    <a:pt x="156470" y="0"/>
                  </a:lnTo>
                </a:path>
                <a:path w="12060555" h="6118859">
                  <a:moveTo>
                    <a:pt x="682301" y="0"/>
                  </a:moveTo>
                  <a:lnTo>
                    <a:pt x="715194" y="38290"/>
                  </a:lnTo>
                </a:path>
                <a:path w="12060555" h="6118859">
                  <a:moveTo>
                    <a:pt x="715194" y="38290"/>
                  </a:moveTo>
                  <a:lnTo>
                    <a:pt x="778249" y="75755"/>
                  </a:lnTo>
                </a:path>
                <a:path w="12060555" h="6118859">
                  <a:moveTo>
                    <a:pt x="778249" y="75755"/>
                  </a:moveTo>
                  <a:lnTo>
                    <a:pt x="823017" y="88773"/>
                  </a:lnTo>
                </a:path>
                <a:path w="12060555" h="6118859">
                  <a:moveTo>
                    <a:pt x="823017" y="88773"/>
                  </a:moveTo>
                  <a:lnTo>
                    <a:pt x="846512" y="90043"/>
                  </a:lnTo>
                </a:path>
                <a:path w="12060555" h="6118859">
                  <a:moveTo>
                    <a:pt x="846512" y="90043"/>
                  </a:moveTo>
                  <a:lnTo>
                    <a:pt x="845369" y="0"/>
                  </a:lnTo>
                </a:path>
                <a:path w="12060555" h="6118859">
                  <a:moveTo>
                    <a:pt x="157683" y="287781"/>
                  </a:moveTo>
                  <a:lnTo>
                    <a:pt x="160934" y="1180655"/>
                  </a:lnTo>
                </a:path>
                <a:path w="12060555" h="6118859">
                  <a:moveTo>
                    <a:pt x="160934" y="1180655"/>
                  </a:moveTo>
                  <a:lnTo>
                    <a:pt x="463626" y="1180909"/>
                  </a:lnTo>
                </a:path>
                <a:path w="12060555" h="6118859">
                  <a:moveTo>
                    <a:pt x="463626" y="1180909"/>
                  </a:moveTo>
                  <a:lnTo>
                    <a:pt x="473322" y="4719161"/>
                  </a:lnTo>
                </a:path>
                <a:path w="12060555" h="6118859">
                  <a:moveTo>
                    <a:pt x="473322" y="4719161"/>
                  </a:moveTo>
                  <a:lnTo>
                    <a:pt x="477342" y="5969444"/>
                  </a:lnTo>
                </a:path>
                <a:path w="12060555" h="6118859">
                  <a:moveTo>
                    <a:pt x="2228551" y="1807146"/>
                  </a:moveTo>
                  <a:lnTo>
                    <a:pt x="2244178" y="1820608"/>
                  </a:lnTo>
                </a:path>
                <a:path w="12060555" h="6118859">
                  <a:moveTo>
                    <a:pt x="2244178" y="1820608"/>
                  </a:moveTo>
                  <a:lnTo>
                    <a:pt x="2254694" y="1838325"/>
                  </a:lnTo>
                </a:path>
                <a:path w="12060555" h="6118859">
                  <a:moveTo>
                    <a:pt x="2254694" y="1838325"/>
                  </a:moveTo>
                  <a:lnTo>
                    <a:pt x="2256256" y="1842960"/>
                  </a:lnTo>
                </a:path>
                <a:path w="12060555" h="6118859">
                  <a:moveTo>
                    <a:pt x="2256256" y="1842960"/>
                  </a:moveTo>
                  <a:lnTo>
                    <a:pt x="2258936" y="1863344"/>
                  </a:lnTo>
                </a:path>
                <a:path w="12060555" h="6118859">
                  <a:moveTo>
                    <a:pt x="2258936" y="1863344"/>
                  </a:moveTo>
                  <a:lnTo>
                    <a:pt x="2254872" y="1883536"/>
                  </a:lnTo>
                </a:path>
                <a:path w="12060555" h="6118859">
                  <a:moveTo>
                    <a:pt x="2254872" y="1883536"/>
                  </a:moveTo>
                  <a:lnTo>
                    <a:pt x="2244528" y="1901444"/>
                  </a:lnTo>
                </a:path>
                <a:path w="12060555" h="6118859">
                  <a:moveTo>
                    <a:pt x="2244528" y="1901444"/>
                  </a:moveTo>
                  <a:lnTo>
                    <a:pt x="3322783" y="1898332"/>
                  </a:lnTo>
                </a:path>
                <a:path w="12060555" h="6118859">
                  <a:moveTo>
                    <a:pt x="3322783" y="1898332"/>
                  </a:moveTo>
                  <a:lnTo>
                    <a:pt x="3329311" y="4317872"/>
                  </a:lnTo>
                </a:path>
                <a:path w="12060555" h="6118859">
                  <a:moveTo>
                    <a:pt x="3329311" y="4317872"/>
                  </a:moveTo>
                  <a:lnTo>
                    <a:pt x="910456" y="4324369"/>
                  </a:lnTo>
                </a:path>
                <a:path w="12060555" h="6118859">
                  <a:moveTo>
                    <a:pt x="910456" y="4324369"/>
                  </a:moveTo>
                  <a:lnTo>
                    <a:pt x="903954" y="1904873"/>
                  </a:lnTo>
                </a:path>
                <a:path w="12060555" h="6118859">
                  <a:moveTo>
                    <a:pt x="903954" y="1904873"/>
                  </a:moveTo>
                  <a:lnTo>
                    <a:pt x="2146744" y="1901634"/>
                  </a:lnTo>
                </a:path>
                <a:path w="12060555" h="6118859">
                  <a:moveTo>
                    <a:pt x="2146744" y="1901634"/>
                  </a:moveTo>
                  <a:lnTo>
                    <a:pt x="2136254" y="1883981"/>
                  </a:lnTo>
                </a:path>
                <a:path w="12060555" h="6118859">
                  <a:moveTo>
                    <a:pt x="2136254" y="1883981"/>
                  </a:moveTo>
                  <a:lnTo>
                    <a:pt x="2131936" y="1863915"/>
                  </a:lnTo>
                </a:path>
                <a:path w="12060555" h="6118859">
                  <a:moveTo>
                    <a:pt x="2131936" y="1863915"/>
                  </a:moveTo>
                  <a:lnTo>
                    <a:pt x="2131936" y="1858073"/>
                  </a:lnTo>
                </a:path>
                <a:path w="12060555" h="6118859">
                  <a:moveTo>
                    <a:pt x="2131936" y="1858073"/>
                  </a:moveTo>
                  <a:lnTo>
                    <a:pt x="2136254" y="1838007"/>
                  </a:lnTo>
                </a:path>
                <a:path w="12060555" h="6118859">
                  <a:moveTo>
                    <a:pt x="2136254" y="1838007"/>
                  </a:moveTo>
                  <a:lnTo>
                    <a:pt x="2146846" y="1820418"/>
                  </a:lnTo>
                </a:path>
                <a:path w="12060555" h="6118859">
                  <a:moveTo>
                    <a:pt x="2146846" y="1820418"/>
                  </a:moveTo>
                  <a:lnTo>
                    <a:pt x="2162498" y="1807146"/>
                  </a:lnTo>
                </a:path>
                <a:path w="12060555" h="6118859">
                  <a:moveTo>
                    <a:pt x="2162498" y="1807146"/>
                  </a:moveTo>
                  <a:lnTo>
                    <a:pt x="2103164" y="1807082"/>
                  </a:lnTo>
                </a:path>
                <a:path w="12060555" h="6118859">
                  <a:moveTo>
                    <a:pt x="2103164" y="1807082"/>
                  </a:moveTo>
                  <a:lnTo>
                    <a:pt x="2103189" y="1706626"/>
                  </a:lnTo>
                </a:path>
                <a:path w="12060555" h="6118859">
                  <a:moveTo>
                    <a:pt x="2103189" y="1706626"/>
                  </a:moveTo>
                  <a:lnTo>
                    <a:pt x="920102" y="1705292"/>
                  </a:lnTo>
                </a:path>
                <a:path w="12060555" h="6118859">
                  <a:moveTo>
                    <a:pt x="920102" y="1705292"/>
                  </a:moveTo>
                  <a:lnTo>
                    <a:pt x="920622" y="1298765"/>
                  </a:lnTo>
                </a:path>
                <a:path w="12060555" h="6118859">
                  <a:moveTo>
                    <a:pt x="920622" y="1298765"/>
                  </a:moveTo>
                  <a:lnTo>
                    <a:pt x="3287039" y="1298765"/>
                  </a:lnTo>
                </a:path>
                <a:path w="12060555" h="6118859">
                  <a:moveTo>
                    <a:pt x="3287039" y="1298765"/>
                  </a:moveTo>
                  <a:lnTo>
                    <a:pt x="3286499" y="1705292"/>
                  </a:lnTo>
                </a:path>
                <a:path w="12060555" h="6118859">
                  <a:moveTo>
                    <a:pt x="3286499" y="1705292"/>
                  </a:moveTo>
                  <a:lnTo>
                    <a:pt x="2267096" y="1705736"/>
                  </a:lnTo>
                </a:path>
                <a:path w="12060555" h="6118859">
                  <a:moveTo>
                    <a:pt x="2267096" y="1705736"/>
                  </a:moveTo>
                  <a:lnTo>
                    <a:pt x="2267667" y="1806892"/>
                  </a:lnTo>
                </a:path>
                <a:path w="12060555" h="6118859">
                  <a:moveTo>
                    <a:pt x="2267667" y="1806892"/>
                  </a:moveTo>
                  <a:lnTo>
                    <a:pt x="2228551" y="1807146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4300683" y="3741039"/>
              <a:ext cx="59690" cy="66040"/>
            </a:xfrm>
            <a:custGeom>
              <a:avLst/>
              <a:gdLst/>
              <a:ahLst/>
              <a:cxnLst/>
              <a:rect l="l" t="t" r="r" b="b"/>
              <a:pathLst>
                <a:path w="59689" h="66039">
                  <a:moveTo>
                    <a:pt x="0" y="0"/>
                  </a:moveTo>
                  <a:lnTo>
                    <a:pt x="59436" y="32639"/>
                  </a:lnTo>
                </a:path>
                <a:path w="59689" h="66039">
                  <a:moveTo>
                    <a:pt x="59436" y="32639"/>
                  </a:moveTo>
                  <a:lnTo>
                    <a:pt x="50" y="65468"/>
                  </a:lnTo>
                </a:path>
                <a:path w="59689" h="66039">
                  <a:moveTo>
                    <a:pt x="50" y="6546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02" name="object 1702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12317136" y="2338175"/>
              <a:ext cx="295128" cy="377107"/>
            </a:xfrm>
            <a:prstGeom prst="rect">
              <a:avLst/>
            </a:prstGeom>
          </p:spPr>
        </p:pic>
        <p:sp>
          <p:nvSpPr>
            <p:cNvPr id="1703" name="object 1703"/>
            <p:cNvSpPr/>
            <p:nvPr/>
          </p:nvSpPr>
          <p:spPr>
            <a:xfrm>
              <a:off x="1574152" y="2336292"/>
              <a:ext cx="10753090" cy="714375"/>
            </a:xfrm>
            <a:custGeom>
              <a:avLst/>
              <a:gdLst/>
              <a:ahLst/>
              <a:cxnLst/>
              <a:rect l="l" t="t" r="r" b="b"/>
              <a:pathLst>
                <a:path w="10753090" h="714375">
                  <a:moveTo>
                    <a:pt x="10753039" y="3682"/>
                  </a:moveTo>
                  <a:lnTo>
                    <a:pt x="4211243" y="21843"/>
                  </a:lnTo>
                </a:path>
                <a:path w="10753090" h="714375">
                  <a:moveTo>
                    <a:pt x="4211243" y="21843"/>
                  </a:moveTo>
                  <a:lnTo>
                    <a:pt x="4203776" y="372490"/>
                  </a:lnTo>
                </a:path>
                <a:path w="10753090" h="714375">
                  <a:moveTo>
                    <a:pt x="4203776" y="372490"/>
                  </a:moveTo>
                  <a:lnTo>
                    <a:pt x="4125518" y="372871"/>
                  </a:lnTo>
                </a:path>
                <a:path w="10753090" h="714375">
                  <a:moveTo>
                    <a:pt x="4125518" y="372871"/>
                  </a:moveTo>
                  <a:lnTo>
                    <a:pt x="4126312" y="530034"/>
                  </a:lnTo>
                </a:path>
                <a:path w="10753090" h="714375">
                  <a:moveTo>
                    <a:pt x="4126312" y="530034"/>
                  </a:moveTo>
                  <a:lnTo>
                    <a:pt x="208984" y="533336"/>
                  </a:lnTo>
                </a:path>
                <a:path w="10753090" h="714375">
                  <a:moveTo>
                    <a:pt x="208984" y="533336"/>
                  </a:moveTo>
                  <a:lnTo>
                    <a:pt x="211264" y="713485"/>
                  </a:lnTo>
                </a:path>
                <a:path w="10753090" h="714375">
                  <a:moveTo>
                    <a:pt x="211264" y="713485"/>
                  </a:moveTo>
                  <a:lnTo>
                    <a:pt x="9626" y="714057"/>
                  </a:lnTo>
                </a:path>
                <a:path w="10753090" h="714375">
                  <a:moveTo>
                    <a:pt x="9626" y="7140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04" name="object 1704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1329617" y="2334492"/>
              <a:ext cx="246335" cy="295446"/>
            </a:xfrm>
            <a:prstGeom prst="rect">
              <a:avLst/>
            </a:prstGeom>
          </p:spPr>
        </p:pic>
        <p:sp>
          <p:nvSpPr>
            <p:cNvPr id="1705" name="object 1705"/>
            <p:cNvSpPr/>
            <p:nvPr/>
          </p:nvSpPr>
          <p:spPr>
            <a:xfrm>
              <a:off x="1186484" y="2628138"/>
              <a:ext cx="145415" cy="417195"/>
            </a:xfrm>
            <a:custGeom>
              <a:avLst/>
              <a:gdLst/>
              <a:ahLst/>
              <a:cxnLst/>
              <a:rect l="l" t="t" r="r" b="b"/>
              <a:pathLst>
                <a:path w="145415" h="417194">
                  <a:moveTo>
                    <a:pt x="144932" y="0"/>
                  </a:moveTo>
                  <a:lnTo>
                    <a:pt x="137515" y="416687"/>
                  </a:lnTo>
                </a:path>
                <a:path w="145415" h="417194">
                  <a:moveTo>
                    <a:pt x="137515" y="416687"/>
                  </a:moveTo>
                  <a:lnTo>
                    <a:pt x="0" y="416369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1643481" y="3162363"/>
              <a:ext cx="2366645" cy="0"/>
            </a:xfrm>
            <a:custGeom>
              <a:avLst/>
              <a:gdLst/>
              <a:ahLst/>
              <a:cxnLst/>
              <a:rect l="l" t="t" r="r" b="b"/>
              <a:pathLst>
                <a:path w="2366645" h="0">
                  <a:moveTo>
                    <a:pt x="0" y="0"/>
                  </a:moveTo>
                  <a:lnTo>
                    <a:pt x="2366416" y="0"/>
                  </a:lnTo>
                </a:path>
              </a:pathLst>
            </a:custGeom>
            <a:ln w="36000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4009358" y="3162363"/>
              <a:ext cx="635" cy="407034"/>
            </a:xfrm>
            <a:custGeom>
              <a:avLst/>
              <a:gdLst/>
              <a:ahLst/>
              <a:cxnLst/>
              <a:rect l="l" t="t" r="r" b="b"/>
              <a:pathLst>
                <a:path w="635" h="407035">
                  <a:moveTo>
                    <a:pt x="539" y="0"/>
                  </a:moveTo>
                  <a:lnTo>
                    <a:pt x="520" y="35305"/>
                  </a:lnTo>
                </a:path>
                <a:path w="635" h="407035">
                  <a:moveTo>
                    <a:pt x="444" y="68833"/>
                  </a:moveTo>
                  <a:lnTo>
                    <a:pt x="393" y="110871"/>
                  </a:lnTo>
                </a:path>
                <a:path w="635" h="407035">
                  <a:moveTo>
                    <a:pt x="368" y="144462"/>
                  </a:moveTo>
                  <a:lnTo>
                    <a:pt x="292" y="186435"/>
                  </a:lnTo>
                </a:path>
                <a:path w="635" h="407035">
                  <a:moveTo>
                    <a:pt x="247" y="220091"/>
                  </a:moveTo>
                  <a:lnTo>
                    <a:pt x="196" y="262064"/>
                  </a:lnTo>
                </a:path>
                <a:path w="635" h="407035">
                  <a:moveTo>
                    <a:pt x="146" y="295655"/>
                  </a:moveTo>
                  <a:lnTo>
                    <a:pt x="120" y="337693"/>
                  </a:lnTo>
                </a:path>
                <a:path w="635" h="407035">
                  <a:moveTo>
                    <a:pt x="44" y="371284"/>
                  </a:moveTo>
                  <a:lnTo>
                    <a:pt x="0" y="406526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2989954" y="3569112"/>
              <a:ext cx="1019810" cy="0"/>
            </a:xfrm>
            <a:custGeom>
              <a:avLst/>
              <a:gdLst/>
              <a:ahLst/>
              <a:cxnLst/>
              <a:rect l="l" t="t" r="r" b="b"/>
              <a:pathLst>
                <a:path w="1019810" h="0">
                  <a:moveTo>
                    <a:pt x="0" y="0"/>
                  </a:moveTo>
                  <a:lnTo>
                    <a:pt x="1019403" y="0"/>
                  </a:lnTo>
                </a:path>
              </a:pathLst>
            </a:custGeom>
            <a:ln w="36444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09" name="object 1709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2933410" y="3551335"/>
              <a:ext cx="75116" cy="231707"/>
            </a:xfrm>
            <a:prstGeom prst="rect">
              <a:avLst/>
            </a:prstGeom>
          </p:spPr>
        </p:pic>
        <p:sp>
          <p:nvSpPr>
            <p:cNvPr id="1710" name="object 1710"/>
            <p:cNvSpPr/>
            <p:nvPr/>
          </p:nvSpPr>
          <p:spPr>
            <a:xfrm>
              <a:off x="1626812" y="3761930"/>
              <a:ext cx="2425700" cy="2426335"/>
            </a:xfrm>
            <a:custGeom>
              <a:avLst/>
              <a:gdLst/>
              <a:ahLst/>
              <a:cxnLst/>
              <a:rect l="l" t="t" r="r" b="b"/>
              <a:pathLst>
                <a:path w="2425700" h="2426335">
                  <a:moveTo>
                    <a:pt x="1340573" y="3111"/>
                  </a:moveTo>
                  <a:lnTo>
                    <a:pt x="1357934" y="3048"/>
                  </a:lnTo>
                </a:path>
                <a:path w="2425700" h="2426335">
                  <a:moveTo>
                    <a:pt x="1387252" y="2984"/>
                  </a:moveTo>
                  <a:lnTo>
                    <a:pt x="1429251" y="2857"/>
                  </a:lnTo>
                </a:path>
                <a:path w="2425700" h="2426335">
                  <a:moveTo>
                    <a:pt x="1462836" y="2730"/>
                  </a:moveTo>
                  <a:lnTo>
                    <a:pt x="1504854" y="2603"/>
                  </a:lnTo>
                </a:path>
                <a:path w="2425700" h="2426335">
                  <a:moveTo>
                    <a:pt x="1538439" y="2539"/>
                  </a:moveTo>
                  <a:lnTo>
                    <a:pt x="1580457" y="2412"/>
                  </a:lnTo>
                </a:path>
                <a:path w="2425700" h="2426335">
                  <a:moveTo>
                    <a:pt x="1614043" y="2285"/>
                  </a:moveTo>
                  <a:lnTo>
                    <a:pt x="1656035" y="2222"/>
                  </a:lnTo>
                </a:path>
                <a:path w="2425700" h="2426335">
                  <a:moveTo>
                    <a:pt x="1689646" y="2095"/>
                  </a:moveTo>
                  <a:lnTo>
                    <a:pt x="1731645" y="1968"/>
                  </a:lnTo>
                </a:path>
                <a:path w="2425700" h="2426335">
                  <a:moveTo>
                    <a:pt x="1765255" y="1904"/>
                  </a:moveTo>
                  <a:lnTo>
                    <a:pt x="1807248" y="1777"/>
                  </a:lnTo>
                </a:path>
                <a:path w="2425700" h="2426335">
                  <a:moveTo>
                    <a:pt x="1840833" y="1650"/>
                  </a:moveTo>
                  <a:lnTo>
                    <a:pt x="1882851" y="1524"/>
                  </a:lnTo>
                </a:path>
                <a:path w="2425700" h="2426335">
                  <a:moveTo>
                    <a:pt x="1916436" y="1460"/>
                  </a:moveTo>
                  <a:lnTo>
                    <a:pt x="1958428" y="1333"/>
                  </a:lnTo>
                </a:path>
                <a:path w="2425700" h="2426335">
                  <a:moveTo>
                    <a:pt x="1992064" y="1206"/>
                  </a:moveTo>
                  <a:lnTo>
                    <a:pt x="2034038" y="1079"/>
                  </a:lnTo>
                </a:path>
                <a:path w="2425700" h="2426335">
                  <a:moveTo>
                    <a:pt x="2067623" y="1015"/>
                  </a:moveTo>
                  <a:lnTo>
                    <a:pt x="2109641" y="888"/>
                  </a:lnTo>
                </a:path>
                <a:path w="2425700" h="2426335">
                  <a:moveTo>
                    <a:pt x="2143226" y="761"/>
                  </a:moveTo>
                  <a:lnTo>
                    <a:pt x="2185219" y="698"/>
                  </a:lnTo>
                </a:path>
                <a:path w="2425700" h="2426335">
                  <a:moveTo>
                    <a:pt x="2218829" y="571"/>
                  </a:moveTo>
                  <a:lnTo>
                    <a:pt x="2260828" y="444"/>
                  </a:lnTo>
                </a:path>
                <a:path w="2425700" h="2426335">
                  <a:moveTo>
                    <a:pt x="2294413" y="380"/>
                  </a:moveTo>
                  <a:lnTo>
                    <a:pt x="2336431" y="190"/>
                  </a:lnTo>
                </a:path>
                <a:path w="2425700" h="2426335">
                  <a:moveTo>
                    <a:pt x="2365775" y="126"/>
                  </a:moveTo>
                  <a:lnTo>
                    <a:pt x="2383135" y="126"/>
                  </a:lnTo>
                </a:path>
                <a:path w="2425700" h="2426335">
                  <a:moveTo>
                    <a:pt x="2383135" y="126"/>
                  </a:moveTo>
                  <a:lnTo>
                    <a:pt x="2418829" y="0"/>
                  </a:lnTo>
                </a:path>
                <a:path w="2425700" h="2426335">
                  <a:moveTo>
                    <a:pt x="2418829" y="0"/>
                  </a:moveTo>
                  <a:lnTo>
                    <a:pt x="2418905" y="21145"/>
                  </a:lnTo>
                </a:path>
                <a:path w="2425700" h="2426335">
                  <a:moveTo>
                    <a:pt x="2418981" y="54736"/>
                  </a:moveTo>
                  <a:lnTo>
                    <a:pt x="2419127" y="96774"/>
                  </a:lnTo>
                </a:path>
                <a:path w="2425700" h="2426335">
                  <a:moveTo>
                    <a:pt x="2419203" y="130365"/>
                  </a:moveTo>
                  <a:lnTo>
                    <a:pt x="2419305" y="172402"/>
                  </a:lnTo>
                </a:path>
                <a:path w="2425700" h="2426335">
                  <a:moveTo>
                    <a:pt x="2419400" y="205993"/>
                  </a:moveTo>
                  <a:lnTo>
                    <a:pt x="2419527" y="247967"/>
                  </a:lnTo>
                </a:path>
                <a:path w="2425700" h="2426335">
                  <a:moveTo>
                    <a:pt x="2419597" y="281558"/>
                  </a:moveTo>
                  <a:lnTo>
                    <a:pt x="2419699" y="323595"/>
                  </a:lnTo>
                </a:path>
                <a:path w="2425700" h="2426335">
                  <a:moveTo>
                    <a:pt x="2419800" y="357124"/>
                  </a:moveTo>
                  <a:lnTo>
                    <a:pt x="2419921" y="399160"/>
                  </a:lnTo>
                </a:path>
                <a:path w="2425700" h="2426335">
                  <a:moveTo>
                    <a:pt x="2420023" y="432752"/>
                  </a:moveTo>
                  <a:lnTo>
                    <a:pt x="2420124" y="474789"/>
                  </a:lnTo>
                </a:path>
                <a:path w="2425700" h="2426335">
                  <a:moveTo>
                    <a:pt x="2420194" y="508380"/>
                  </a:moveTo>
                  <a:lnTo>
                    <a:pt x="2420321" y="550354"/>
                  </a:lnTo>
                </a:path>
                <a:path w="2425700" h="2426335">
                  <a:moveTo>
                    <a:pt x="2420416" y="583965"/>
                  </a:moveTo>
                  <a:lnTo>
                    <a:pt x="2420518" y="625963"/>
                  </a:lnTo>
                </a:path>
                <a:path w="2425700" h="2426335">
                  <a:moveTo>
                    <a:pt x="2420594" y="659574"/>
                  </a:moveTo>
                  <a:lnTo>
                    <a:pt x="2420740" y="701567"/>
                  </a:lnTo>
                </a:path>
                <a:path w="2425700" h="2426335">
                  <a:moveTo>
                    <a:pt x="2420816" y="735152"/>
                  </a:moveTo>
                  <a:lnTo>
                    <a:pt x="2420918" y="777170"/>
                  </a:lnTo>
                </a:path>
                <a:path w="2425700" h="2426335">
                  <a:moveTo>
                    <a:pt x="2421039" y="810755"/>
                  </a:moveTo>
                  <a:lnTo>
                    <a:pt x="2421140" y="852773"/>
                  </a:lnTo>
                </a:path>
                <a:path w="2425700" h="2426335">
                  <a:moveTo>
                    <a:pt x="2421210" y="886358"/>
                  </a:moveTo>
                  <a:lnTo>
                    <a:pt x="2421312" y="928382"/>
                  </a:lnTo>
                </a:path>
                <a:path w="2425700" h="2426335">
                  <a:moveTo>
                    <a:pt x="2421439" y="961967"/>
                  </a:moveTo>
                  <a:lnTo>
                    <a:pt x="2421534" y="1003985"/>
                  </a:lnTo>
                </a:path>
                <a:path w="2425700" h="2426335">
                  <a:moveTo>
                    <a:pt x="2421636" y="1037570"/>
                  </a:moveTo>
                  <a:lnTo>
                    <a:pt x="2421756" y="1079563"/>
                  </a:lnTo>
                </a:path>
                <a:path w="2425700" h="2426335">
                  <a:moveTo>
                    <a:pt x="2421832" y="1113148"/>
                  </a:moveTo>
                  <a:lnTo>
                    <a:pt x="2421934" y="1155166"/>
                  </a:lnTo>
                </a:path>
                <a:path w="2425700" h="2426335">
                  <a:moveTo>
                    <a:pt x="2422029" y="1188751"/>
                  </a:moveTo>
                  <a:lnTo>
                    <a:pt x="2422156" y="1230776"/>
                  </a:lnTo>
                </a:path>
                <a:path w="2425700" h="2426335">
                  <a:moveTo>
                    <a:pt x="2422251" y="1264361"/>
                  </a:moveTo>
                  <a:lnTo>
                    <a:pt x="2422353" y="1306379"/>
                  </a:lnTo>
                </a:path>
                <a:path w="2425700" h="2426335">
                  <a:moveTo>
                    <a:pt x="2422429" y="1339964"/>
                  </a:moveTo>
                  <a:lnTo>
                    <a:pt x="2422550" y="1381982"/>
                  </a:lnTo>
                </a:path>
                <a:path w="2425700" h="2426335">
                  <a:moveTo>
                    <a:pt x="2422652" y="1415567"/>
                  </a:moveTo>
                  <a:lnTo>
                    <a:pt x="2422753" y="1457540"/>
                  </a:lnTo>
                </a:path>
                <a:path w="2425700" h="2426335">
                  <a:moveTo>
                    <a:pt x="2422823" y="1491170"/>
                  </a:moveTo>
                  <a:lnTo>
                    <a:pt x="2422975" y="1533143"/>
                  </a:lnTo>
                </a:path>
                <a:path w="2425700" h="2426335">
                  <a:moveTo>
                    <a:pt x="2423045" y="1566754"/>
                  </a:moveTo>
                  <a:lnTo>
                    <a:pt x="2423147" y="1608747"/>
                  </a:lnTo>
                </a:path>
                <a:path w="2425700" h="2426335">
                  <a:moveTo>
                    <a:pt x="2423274" y="1642357"/>
                  </a:moveTo>
                  <a:lnTo>
                    <a:pt x="2423369" y="1684324"/>
                  </a:lnTo>
                </a:path>
                <a:path w="2425700" h="2426335">
                  <a:moveTo>
                    <a:pt x="2423445" y="1717960"/>
                  </a:moveTo>
                  <a:lnTo>
                    <a:pt x="2423547" y="1759934"/>
                  </a:lnTo>
                </a:path>
                <a:path w="2425700" h="2426335">
                  <a:moveTo>
                    <a:pt x="2423668" y="1793570"/>
                  </a:moveTo>
                  <a:lnTo>
                    <a:pt x="2423769" y="1835537"/>
                  </a:lnTo>
                </a:path>
                <a:path w="2425700" h="2426335">
                  <a:moveTo>
                    <a:pt x="2423864" y="1869173"/>
                  </a:moveTo>
                  <a:lnTo>
                    <a:pt x="2423991" y="1911140"/>
                  </a:lnTo>
                </a:path>
                <a:path w="2425700" h="2426335">
                  <a:moveTo>
                    <a:pt x="2424068" y="1944750"/>
                  </a:moveTo>
                  <a:lnTo>
                    <a:pt x="2424163" y="1986743"/>
                  </a:lnTo>
                </a:path>
                <a:path w="2425700" h="2426335">
                  <a:moveTo>
                    <a:pt x="2424264" y="2020354"/>
                  </a:moveTo>
                  <a:lnTo>
                    <a:pt x="2424385" y="2062327"/>
                  </a:lnTo>
                </a:path>
                <a:path w="2425700" h="2426335">
                  <a:moveTo>
                    <a:pt x="2424461" y="2095963"/>
                  </a:moveTo>
                  <a:lnTo>
                    <a:pt x="2424588" y="2137930"/>
                  </a:lnTo>
                </a:path>
                <a:path w="2425700" h="2426335">
                  <a:moveTo>
                    <a:pt x="2424658" y="2171566"/>
                  </a:moveTo>
                  <a:lnTo>
                    <a:pt x="2424785" y="2213533"/>
                  </a:lnTo>
                </a:path>
                <a:path w="2425700" h="2426335">
                  <a:moveTo>
                    <a:pt x="2424887" y="2247118"/>
                  </a:moveTo>
                  <a:lnTo>
                    <a:pt x="2424982" y="2289143"/>
                  </a:lnTo>
                </a:path>
                <a:path w="2425700" h="2426335">
                  <a:moveTo>
                    <a:pt x="2425058" y="2322728"/>
                  </a:moveTo>
                  <a:lnTo>
                    <a:pt x="2425204" y="2364746"/>
                  </a:lnTo>
                </a:path>
                <a:path w="2425700" h="2426335">
                  <a:moveTo>
                    <a:pt x="2425280" y="2398331"/>
                  </a:moveTo>
                  <a:lnTo>
                    <a:pt x="2425357" y="2419540"/>
                  </a:lnTo>
                </a:path>
                <a:path w="2425700" h="2426335">
                  <a:moveTo>
                    <a:pt x="2425357" y="2419540"/>
                  </a:moveTo>
                  <a:lnTo>
                    <a:pt x="2404516" y="2419565"/>
                  </a:lnTo>
                </a:path>
                <a:path w="2425700" h="2426335">
                  <a:moveTo>
                    <a:pt x="2370886" y="2419661"/>
                  </a:moveTo>
                  <a:lnTo>
                    <a:pt x="2328913" y="2419788"/>
                  </a:lnTo>
                </a:path>
                <a:path w="2425700" h="2426335">
                  <a:moveTo>
                    <a:pt x="2295277" y="2419857"/>
                  </a:moveTo>
                  <a:lnTo>
                    <a:pt x="2253310" y="2420010"/>
                  </a:lnTo>
                </a:path>
                <a:path w="2425700" h="2426335">
                  <a:moveTo>
                    <a:pt x="2219674" y="2420061"/>
                  </a:moveTo>
                  <a:lnTo>
                    <a:pt x="2177707" y="2420181"/>
                  </a:lnTo>
                </a:path>
                <a:path w="2425700" h="2426335">
                  <a:moveTo>
                    <a:pt x="2144096" y="2420283"/>
                  </a:moveTo>
                  <a:lnTo>
                    <a:pt x="2102097" y="2420404"/>
                  </a:lnTo>
                </a:path>
                <a:path w="2425700" h="2426335">
                  <a:moveTo>
                    <a:pt x="2068512" y="2420454"/>
                  </a:moveTo>
                  <a:lnTo>
                    <a:pt x="2026519" y="2420607"/>
                  </a:lnTo>
                </a:path>
                <a:path w="2425700" h="2426335">
                  <a:moveTo>
                    <a:pt x="1992909" y="2420677"/>
                  </a:moveTo>
                  <a:lnTo>
                    <a:pt x="1950916" y="2420778"/>
                  </a:lnTo>
                </a:path>
                <a:path w="2425700" h="2426335">
                  <a:moveTo>
                    <a:pt x="1917306" y="2420905"/>
                  </a:moveTo>
                  <a:lnTo>
                    <a:pt x="1875313" y="2421000"/>
                  </a:lnTo>
                </a:path>
                <a:path w="2425700" h="2426335">
                  <a:moveTo>
                    <a:pt x="1841703" y="2421077"/>
                  </a:moveTo>
                  <a:lnTo>
                    <a:pt x="1799704" y="2421223"/>
                  </a:lnTo>
                </a:path>
                <a:path w="2425700" h="2426335">
                  <a:moveTo>
                    <a:pt x="1766093" y="2421299"/>
                  </a:moveTo>
                  <a:lnTo>
                    <a:pt x="1724101" y="2421401"/>
                  </a:lnTo>
                </a:path>
                <a:path w="2425700" h="2426335">
                  <a:moveTo>
                    <a:pt x="1690516" y="2421496"/>
                  </a:moveTo>
                  <a:lnTo>
                    <a:pt x="1648498" y="2421623"/>
                  </a:lnTo>
                </a:path>
                <a:path w="2425700" h="2426335">
                  <a:moveTo>
                    <a:pt x="1614912" y="2421699"/>
                  </a:moveTo>
                  <a:lnTo>
                    <a:pt x="1572920" y="2421845"/>
                  </a:lnTo>
                </a:path>
                <a:path w="2425700" h="2426335">
                  <a:moveTo>
                    <a:pt x="1539309" y="2421896"/>
                  </a:moveTo>
                  <a:lnTo>
                    <a:pt x="1497310" y="2422016"/>
                  </a:lnTo>
                </a:path>
                <a:path w="2425700" h="2426335">
                  <a:moveTo>
                    <a:pt x="1463700" y="2422118"/>
                  </a:moveTo>
                  <a:lnTo>
                    <a:pt x="1421707" y="2422239"/>
                  </a:lnTo>
                </a:path>
                <a:path w="2425700" h="2426335">
                  <a:moveTo>
                    <a:pt x="1388122" y="2422340"/>
                  </a:moveTo>
                  <a:lnTo>
                    <a:pt x="1346104" y="2422442"/>
                  </a:lnTo>
                </a:path>
                <a:path w="2425700" h="2426335">
                  <a:moveTo>
                    <a:pt x="1312519" y="2422512"/>
                  </a:moveTo>
                  <a:lnTo>
                    <a:pt x="1270520" y="2422613"/>
                  </a:lnTo>
                </a:path>
                <a:path w="2425700" h="2426335">
                  <a:moveTo>
                    <a:pt x="1236910" y="2422740"/>
                  </a:moveTo>
                  <a:lnTo>
                    <a:pt x="1194917" y="2422836"/>
                  </a:lnTo>
                </a:path>
                <a:path w="2425700" h="2426335">
                  <a:moveTo>
                    <a:pt x="1161307" y="2422963"/>
                  </a:moveTo>
                  <a:lnTo>
                    <a:pt x="1119314" y="2423058"/>
                  </a:lnTo>
                </a:path>
                <a:path w="2425700" h="2426335">
                  <a:moveTo>
                    <a:pt x="1085703" y="2423134"/>
                  </a:moveTo>
                  <a:lnTo>
                    <a:pt x="1043711" y="2423236"/>
                  </a:lnTo>
                </a:path>
                <a:path w="2425700" h="2426335">
                  <a:moveTo>
                    <a:pt x="1010126" y="2423356"/>
                  </a:moveTo>
                  <a:lnTo>
                    <a:pt x="968127" y="2423458"/>
                  </a:lnTo>
                </a:path>
                <a:path w="2425700" h="2426335">
                  <a:moveTo>
                    <a:pt x="934516" y="2423553"/>
                  </a:moveTo>
                  <a:lnTo>
                    <a:pt x="892524" y="2423680"/>
                  </a:lnTo>
                </a:path>
                <a:path w="2425700" h="2426335">
                  <a:moveTo>
                    <a:pt x="858913" y="2423731"/>
                  </a:moveTo>
                  <a:lnTo>
                    <a:pt x="816921" y="2423852"/>
                  </a:lnTo>
                </a:path>
                <a:path w="2425700" h="2426335">
                  <a:moveTo>
                    <a:pt x="783336" y="2423953"/>
                  </a:moveTo>
                  <a:lnTo>
                    <a:pt x="741318" y="2424080"/>
                  </a:lnTo>
                </a:path>
                <a:path w="2425700" h="2426335">
                  <a:moveTo>
                    <a:pt x="707732" y="2424175"/>
                  </a:moveTo>
                  <a:lnTo>
                    <a:pt x="665734" y="2424277"/>
                  </a:lnTo>
                </a:path>
                <a:path w="2425700" h="2426335">
                  <a:moveTo>
                    <a:pt x="632123" y="2424347"/>
                  </a:moveTo>
                  <a:lnTo>
                    <a:pt x="590130" y="2424499"/>
                  </a:lnTo>
                </a:path>
                <a:path w="2425700" h="2426335">
                  <a:moveTo>
                    <a:pt x="556520" y="2424576"/>
                  </a:moveTo>
                  <a:lnTo>
                    <a:pt x="514527" y="2424671"/>
                  </a:lnTo>
                </a:path>
                <a:path w="2425700" h="2426335">
                  <a:moveTo>
                    <a:pt x="480917" y="2424798"/>
                  </a:moveTo>
                  <a:lnTo>
                    <a:pt x="438924" y="2424893"/>
                  </a:lnTo>
                </a:path>
                <a:path w="2425700" h="2426335">
                  <a:moveTo>
                    <a:pt x="405333" y="2424969"/>
                  </a:moveTo>
                  <a:lnTo>
                    <a:pt x="363315" y="2425122"/>
                  </a:lnTo>
                </a:path>
                <a:path w="2425700" h="2426335">
                  <a:moveTo>
                    <a:pt x="329730" y="2425191"/>
                  </a:moveTo>
                  <a:lnTo>
                    <a:pt x="287737" y="2425293"/>
                  </a:lnTo>
                </a:path>
                <a:path w="2425700" h="2426335">
                  <a:moveTo>
                    <a:pt x="254127" y="2425395"/>
                  </a:moveTo>
                  <a:lnTo>
                    <a:pt x="212134" y="2425515"/>
                  </a:lnTo>
                </a:path>
                <a:path w="2425700" h="2426335">
                  <a:moveTo>
                    <a:pt x="178523" y="2425592"/>
                  </a:moveTo>
                  <a:lnTo>
                    <a:pt x="136525" y="2425712"/>
                  </a:lnTo>
                </a:path>
                <a:path w="2425700" h="2426335">
                  <a:moveTo>
                    <a:pt x="102939" y="2425788"/>
                  </a:moveTo>
                  <a:lnTo>
                    <a:pt x="60921" y="2425915"/>
                  </a:lnTo>
                </a:path>
                <a:path w="2425700" h="2426335">
                  <a:moveTo>
                    <a:pt x="27336" y="2426011"/>
                  </a:moveTo>
                  <a:lnTo>
                    <a:pt x="6502" y="2426036"/>
                  </a:lnTo>
                </a:path>
                <a:path w="2425700" h="2426335">
                  <a:moveTo>
                    <a:pt x="6502" y="2426036"/>
                  </a:moveTo>
                  <a:lnTo>
                    <a:pt x="6426" y="2404878"/>
                  </a:lnTo>
                </a:path>
                <a:path w="2425700" h="2426335">
                  <a:moveTo>
                    <a:pt x="6350" y="2371293"/>
                  </a:moveTo>
                  <a:lnTo>
                    <a:pt x="6229" y="2329275"/>
                  </a:lnTo>
                </a:path>
                <a:path w="2425700" h="2426335">
                  <a:moveTo>
                    <a:pt x="6153" y="2295690"/>
                  </a:moveTo>
                  <a:lnTo>
                    <a:pt x="6032" y="2253672"/>
                  </a:lnTo>
                </a:path>
                <a:path w="2425700" h="2426335">
                  <a:moveTo>
                    <a:pt x="5930" y="2220086"/>
                  </a:moveTo>
                  <a:lnTo>
                    <a:pt x="5829" y="2178088"/>
                  </a:lnTo>
                </a:path>
                <a:path w="2425700" h="2426335">
                  <a:moveTo>
                    <a:pt x="5734" y="2144477"/>
                  </a:moveTo>
                  <a:lnTo>
                    <a:pt x="5632" y="2102484"/>
                  </a:lnTo>
                </a:path>
                <a:path w="2425700" h="2426335">
                  <a:moveTo>
                    <a:pt x="5537" y="2068899"/>
                  </a:moveTo>
                  <a:lnTo>
                    <a:pt x="5435" y="2026881"/>
                  </a:lnTo>
                </a:path>
                <a:path w="2425700" h="2426335">
                  <a:moveTo>
                    <a:pt x="5334" y="1993296"/>
                  </a:moveTo>
                  <a:lnTo>
                    <a:pt x="5213" y="1951272"/>
                  </a:lnTo>
                </a:path>
                <a:path w="2425700" h="2426335">
                  <a:moveTo>
                    <a:pt x="5137" y="1917687"/>
                  </a:moveTo>
                  <a:lnTo>
                    <a:pt x="5010" y="1875669"/>
                  </a:lnTo>
                </a:path>
                <a:path w="2425700" h="2426335">
                  <a:moveTo>
                    <a:pt x="4914" y="1842084"/>
                  </a:moveTo>
                  <a:lnTo>
                    <a:pt x="4813" y="1800066"/>
                  </a:lnTo>
                </a:path>
                <a:path w="2425700" h="2426335">
                  <a:moveTo>
                    <a:pt x="4718" y="1766481"/>
                  </a:moveTo>
                  <a:lnTo>
                    <a:pt x="4616" y="1724488"/>
                  </a:lnTo>
                </a:path>
                <a:path w="2425700" h="2426335">
                  <a:moveTo>
                    <a:pt x="4514" y="1690903"/>
                  </a:moveTo>
                  <a:lnTo>
                    <a:pt x="4419" y="1648904"/>
                  </a:lnTo>
                </a:path>
                <a:path w="2425700" h="2426335">
                  <a:moveTo>
                    <a:pt x="4318" y="1615293"/>
                  </a:moveTo>
                  <a:lnTo>
                    <a:pt x="4197" y="1573301"/>
                  </a:lnTo>
                </a:path>
                <a:path w="2425700" h="2426335">
                  <a:moveTo>
                    <a:pt x="4121" y="1539690"/>
                  </a:moveTo>
                  <a:lnTo>
                    <a:pt x="3994" y="1497723"/>
                  </a:lnTo>
                </a:path>
                <a:path w="2425700" h="2426335">
                  <a:moveTo>
                    <a:pt x="3924" y="1464087"/>
                  </a:moveTo>
                  <a:lnTo>
                    <a:pt x="3797" y="1422114"/>
                  </a:lnTo>
                </a:path>
                <a:path w="2425700" h="2426335">
                  <a:moveTo>
                    <a:pt x="3695" y="1388484"/>
                  </a:moveTo>
                  <a:lnTo>
                    <a:pt x="3600" y="1346511"/>
                  </a:lnTo>
                </a:path>
                <a:path w="2425700" h="2426335">
                  <a:moveTo>
                    <a:pt x="3498" y="1312875"/>
                  </a:moveTo>
                  <a:lnTo>
                    <a:pt x="3403" y="1270908"/>
                  </a:lnTo>
                </a:path>
                <a:path w="2425700" h="2426335">
                  <a:moveTo>
                    <a:pt x="3302" y="1237297"/>
                  </a:moveTo>
                  <a:lnTo>
                    <a:pt x="3200" y="1195304"/>
                  </a:lnTo>
                </a:path>
                <a:path w="2425700" h="2426335">
                  <a:moveTo>
                    <a:pt x="3105" y="1161694"/>
                  </a:moveTo>
                  <a:lnTo>
                    <a:pt x="2978" y="1119720"/>
                  </a:lnTo>
                </a:path>
                <a:path w="2425700" h="2426335">
                  <a:moveTo>
                    <a:pt x="2901" y="1086084"/>
                  </a:moveTo>
                  <a:lnTo>
                    <a:pt x="2781" y="1044117"/>
                  </a:lnTo>
                </a:path>
                <a:path w="2425700" h="2426335">
                  <a:moveTo>
                    <a:pt x="2705" y="1010481"/>
                  </a:moveTo>
                  <a:lnTo>
                    <a:pt x="2584" y="968514"/>
                  </a:lnTo>
                </a:path>
                <a:path w="2425700" h="2426335">
                  <a:moveTo>
                    <a:pt x="2482" y="934878"/>
                  </a:moveTo>
                  <a:lnTo>
                    <a:pt x="2381" y="892911"/>
                  </a:lnTo>
                </a:path>
                <a:path w="2425700" h="2426335">
                  <a:moveTo>
                    <a:pt x="2286" y="859326"/>
                  </a:moveTo>
                  <a:lnTo>
                    <a:pt x="2184" y="817302"/>
                  </a:lnTo>
                </a:path>
                <a:path w="2425700" h="2426335">
                  <a:moveTo>
                    <a:pt x="2089" y="783716"/>
                  </a:moveTo>
                  <a:lnTo>
                    <a:pt x="1962" y="741699"/>
                  </a:lnTo>
                </a:path>
                <a:path w="2425700" h="2426335">
                  <a:moveTo>
                    <a:pt x="1885" y="708113"/>
                  </a:moveTo>
                  <a:lnTo>
                    <a:pt x="1765" y="666121"/>
                  </a:lnTo>
                </a:path>
                <a:path w="2425700" h="2426335">
                  <a:moveTo>
                    <a:pt x="1689" y="632536"/>
                  </a:moveTo>
                  <a:lnTo>
                    <a:pt x="1568" y="590518"/>
                  </a:lnTo>
                </a:path>
                <a:path w="2425700" h="2426335">
                  <a:moveTo>
                    <a:pt x="1492" y="556958"/>
                  </a:moveTo>
                  <a:lnTo>
                    <a:pt x="1365" y="514921"/>
                  </a:lnTo>
                </a:path>
                <a:path w="2425700" h="2426335">
                  <a:moveTo>
                    <a:pt x="1270" y="481329"/>
                  </a:moveTo>
                  <a:lnTo>
                    <a:pt x="1168" y="439292"/>
                  </a:lnTo>
                </a:path>
                <a:path w="2425700" h="2426335">
                  <a:moveTo>
                    <a:pt x="1066" y="405701"/>
                  </a:moveTo>
                  <a:lnTo>
                    <a:pt x="971" y="363727"/>
                  </a:lnTo>
                </a:path>
                <a:path w="2425700" h="2426335">
                  <a:moveTo>
                    <a:pt x="869" y="330136"/>
                  </a:moveTo>
                  <a:lnTo>
                    <a:pt x="749" y="288099"/>
                  </a:lnTo>
                </a:path>
                <a:path w="2425700" h="2426335">
                  <a:moveTo>
                    <a:pt x="673" y="254507"/>
                  </a:moveTo>
                  <a:lnTo>
                    <a:pt x="546" y="212534"/>
                  </a:lnTo>
                </a:path>
                <a:path w="2425700" h="2426335">
                  <a:moveTo>
                    <a:pt x="476" y="178942"/>
                  </a:moveTo>
                  <a:lnTo>
                    <a:pt x="349" y="136905"/>
                  </a:lnTo>
                </a:path>
                <a:path w="2425700" h="2426335">
                  <a:moveTo>
                    <a:pt x="273" y="103314"/>
                  </a:moveTo>
                  <a:lnTo>
                    <a:pt x="152" y="61277"/>
                  </a:lnTo>
                </a:path>
                <a:path w="2425700" h="2426335">
                  <a:moveTo>
                    <a:pt x="50" y="27749"/>
                  </a:moveTo>
                  <a:lnTo>
                    <a:pt x="0" y="654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1626812" y="3766851"/>
              <a:ext cx="1243330" cy="0"/>
            </a:xfrm>
            <a:custGeom>
              <a:avLst/>
              <a:gdLst/>
              <a:ahLst/>
              <a:cxnLst/>
              <a:rect l="l" t="t" r="r" b="b"/>
              <a:pathLst>
                <a:path w="1243330" h="0">
                  <a:moveTo>
                    <a:pt x="0" y="0"/>
                  </a:moveTo>
                  <a:lnTo>
                    <a:pt x="1242790" y="0"/>
                  </a:lnTo>
                </a:path>
              </a:pathLst>
            </a:custGeom>
            <a:ln w="39238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12" name="object 1712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2808023" y="3637216"/>
              <a:ext cx="95334" cy="146016"/>
            </a:xfrm>
            <a:prstGeom prst="rect">
              <a:avLst/>
            </a:prstGeom>
          </p:spPr>
        </p:pic>
        <p:sp>
          <p:nvSpPr>
            <p:cNvPr id="1713" name="object 1713"/>
            <p:cNvSpPr/>
            <p:nvPr/>
          </p:nvSpPr>
          <p:spPr>
            <a:xfrm>
              <a:off x="2780506" y="3570160"/>
              <a:ext cx="45720" cy="33655"/>
            </a:xfrm>
            <a:custGeom>
              <a:avLst/>
              <a:gdLst/>
              <a:ahLst/>
              <a:cxnLst/>
              <a:rect l="l" t="t" r="r" b="b"/>
              <a:pathLst>
                <a:path w="45719" h="33654">
                  <a:moveTo>
                    <a:pt x="45542" y="33464"/>
                  </a:moveTo>
                  <a:lnTo>
                    <a:pt x="45542" y="63"/>
                  </a:lnTo>
                </a:path>
                <a:path w="45719" h="33654">
                  <a:moveTo>
                    <a:pt x="45542" y="63"/>
                  </a:moveTo>
                  <a:lnTo>
                    <a:pt x="0" y="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1642960" y="3569525"/>
              <a:ext cx="1104265" cy="0"/>
            </a:xfrm>
            <a:custGeom>
              <a:avLst/>
              <a:gdLst/>
              <a:ahLst/>
              <a:cxnLst/>
              <a:rect l="l" t="t" r="r" b="b"/>
              <a:pathLst>
                <a:path w="1104264" h="0">
                  <a:moveTo>
                    <a:pt x="0" y="0"/>
                  </a:moveTo>
                  <a:lnTo>
                    <a:pt x="1103960" y="0"/>
                  </a:lnTo>
                </a:path>
              </a:pathLst>
            </a:custGeom>
            <a:ln w="37270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1642960" y="3162363"/>
              <a:ext cx="635" cy="407034"/>
            </a:xfrm>
            <a:custGeom>
              <a:avLst/>
              <a:gdLst/>
              <a:ahLst/>
              <a:cxnLst/>
              <a:rect l="l" t="t" r="r" b="b"/>
              <a:pathLst>
                <a:path w="635" h="407035">
                  <a:moveTo>
                    <a:pt x="0" y="406526"/>
                  </a:moveTo>
                  <a:lnTo>
                    <a:pt x="50" y="371284"/>
                  </a:lnTo>
                </a:path>
                <a:path w="635" h="407035">
                  <a:moveTo>
                    <a:pt x="101" y="337693"/>
                  </a:moveTo>
                  <a:lnTo>
                    <a:pt x="152" y="295655"/>
                  </a:lnTo>
                </a:path>
                <a:path w="635" h="407035">
                  <a:moveTo>
                    <a:pt x="203" y="262064"/>
                  </a:moveTo>
                  <a:lnTo>
                    <a:pt x="247" y="220091"/>
                  </a:lnTo>
                </a:path>
                <a:path w="635" h="407035">
                  <a:moveTo>
                    <a:pt x="298" y="186435"/>
                  </a:moveTo>
                  <a:lnTo>
                    <a:pt x="349" y="144462"/>
                  </a:lnTo>
                </a:path>
                <a:path w="635" h="407035">
                  <a:moveTo>
                    <a:pt x="400" y="110871"/>
                  </a:moveTo>
                  <a:lnTo>
                    <a:pt x="450" y="68833"/>
                  </a:lnTo>
                </a:path>
                <a:path w="635" h="407035">
                  <a:moveTo>
                    <a:pt x="501" y="35305"/>
                  </a:moveTo>
                  <a:lnTo>
                    <a:pt x="520" y="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1626196" y="3032222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80" h="36194">
                  <a:moveTo>
                    <a:pt x="0" y="36000"/>
                  </a:moveTo>
                  <a:lnTo>
                    <a:pt x="17360" y="36000"/>
                  </a:lnTo>
                  <a:lnTo>
                    <a:pt x="17360" y="0"/>
                  </a:lnTo>
                  <a:lnTo>
                    <a:pt x="0" y="0"/>
                  </a:lnTo>
                  <a:lnTo>
                    <a:pt x="0" y="36000"/>
                  </a:lnTo>
                  <a:close/>
                </a:path>
              </a:pathLst>
            </a:custGeom>
            <a:solidFill>
              <a:srgbClr val="A5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838746" y="2151380"/>
              <a:ext cx="7129780" cy="5683885"/>
            </a:xfrm>
            <a:custGeom>
              <a:avLst/>
              <a:gdLst/>
              <a:ahLst/>
              <a:cxnLst/>
              <a:rect l="l" t="t" r="r" b="b"/>
              <a:pathLst>
                <a:path w="7129780" h="5683884">
                  <a:moveTo>
                    <a:pt x="762393" y="898905"/>
                  </a:moveTo>
                  <a:lnTo>
                    <a:pt x="745032" y="898969"/>
                  </a:lnTo>
                </a:path>
                <a:path w="7129780" h="5683884">
                  <a:moveTo>
                    <a:pt x="745032" y="898969"/>
                  </a:moveTo>
                  <a:lnTo>
                    <a:pt x="744537" y="861059"/>
                  </a:lnTo>
                </a:path>
                <a:path w="7129780" h="5683884">
                  <a:moveTo>
                    <a:pt x="744092" y="827531"/>
                  </a:moveTo>
                  <a:lnTo>
                    <a:pt x="743521" y="785495"/>
                  </a:lnTo>
                </a:path>
                <a:path w="7129780" h="5683884">
                  <a:moveTo>
                    <a:pt x="743051" y="751903"/>
                  </a:moveTo>
                  <a:lnTo>
                    <a:pt x="742505" y="709929"/>
                  </a:lnTo>
                </a:path>
                <a:path w="7129780" h="5683884">
                  <a:moveTo>
                    <a:pt x="742029" y="676338"/>
                  </a:moveTo>
                  <a:lnTo>
                    <a:pt x="741464" y="634301"/>
                  </a:lnTo>
                </a:path>
                <a:path w="7129780" h="5683884">
                  <a:moveTo>
                    <a:pt x="741013" y="600709"/>
                  </a:moveTo>
                  <a:lnTo>
                    <a:pt x="740441" y="558736"/>
                  </a:lnTo>
                </a:path>
                <a:path w="7129780" h="5683884">
                  <a:moveTo>
                    <a:pt x="739997" y="525145"/>
                  </a:moveTo>
                  <a:lnTo>
                    <a:pt x="739425" y="483171"/>
                  </a:lnTo>
                </a:path>
                <a:path w="7129780" h="5683884">
                  <a:moveTo>
                    <a:pt x="738981" y="449516"/>
                  </a:moveTo>
                  <a:lnTo>
                    <a:pt x="738409" y="407543"/>
                  </a:lnTo>
                </a:path>
                <a:path w="7129780" h="5683884">
                  <a:moveTo>
                    <a:pt x="737965" y="373951"/>
                  </a:moveTo>
                  <a:lnTo>
                    <a:pt x="737393" y="331977"/>
                  </a:lnTo>
                </a:path>
                <a:path w="7129780" h="5683884">
                  <a:moveTo>
                    <a:pt x="736949" y="298386"/>
                  </a:moveTo>
                  <a:lnTo>
                    <a:pt x="736377" y="256349"/>
                  </a:lnTo>
                </a:path>
                <a:path w="7129780" h="5683884">
                  <a:moveTo>
                    <a:pt x="735907" y="222757"/>
                  </a:moveTo>
                  <a:lnTo>
                    <a:pt x="735406" y="184912"/>
                  </a:lnTo>
                </a:path>
                <a:path w="7129780" h="5683884">
                  <a:moveTo>
                    <a:pt x="735406" y="184912"/>
                  </a:moveTo>
                  <a:lnTo>
                    <a:pt x="708025" y="196215"/>
                  </a:lnTo>
                </a:path>
                <a:path w="7129780" h="5683884">
                  <a:moveTo>
                    <a:pt x="676992" y="209105"/>
                  </a:moveTo>
                  <a:lnTo>
                    <a:pt x="649611" y="220408"/>
                  </a:lnTo>
                </a:path>
                <a:path w="7129780" h="5683884">
                  <a:moveTo>
                    <a:pt x="649611" y="220408"/>
                  </a:moveTo>
                  <a:lnTo>
                    <a:pt x="635819" y="230949"/>
                  </a:lnTo>
                </a:path>
                <a:path w="7129780" h="5683884">
                  <a:moveTo>
                    <a:pt x="611632" y="249491"/>
                  </a:moveTo>
                  <a:lnTo>
                    <a:pt x="597839" y="260096"/>
                  </a:lnTo>
                </a:path>
                <a:path w="7129780" h="5683884">
                  <a:moveTo>
                    <a:pt x="597839" y="260096"/>
                  </a:moveTo>
                  <a:lnTo>
                    <a:pt x="586206" y="272923"/>
                  </a:lnTo>
                </a:path>
                <a:path w="7129780" h="5683884">
                  <a:moveTo>
                    <a:pt x="565099" y="296164"/>
                  </a:moveTo>
                  <a:lnTo>
                    <a:pt x="553440" y="309054"/>
                  </a:lnTo>
                </a:path>
                <a:path w="7129780" h="5683884">
                  <a:moveTo>
                    <a:pt x="553440" y="309054"/>
                  </a:moveTo>
                  <a:lnTo>
                    <a:pt x="524770" y="355282"/>
                  </a:lnTo>
                </a:path>
                <a:path w="7129780" h="5683884">
                  <a:moveTo>
                    <a:pt x="524770" y="355282"/>
                  </a:moveTo>
                  <a:lnTo>
                    <a:pt x="518566" y="371475"/>
                  </a:lnTo>
                </a:path>
                <a:path w="7129780" h="5683884">
                  <a:moveTo>
                    <a:pt x="511251" y="390715"/>
                  </a:moveTo>
                  <a:lnTo>
                    <a:pt x="505072" y="406971"/>
                  </a:lnTo>
                </a:path>
                <a:path w="7129780" h="5683884">
                  <a:moveTo>
                    <a:pt x="505072" y="406971"/>
                  </a:moveTo>
                  <a:lnTo>
                    <a:pt x="501796" y="425323"/>
                  </a:lnTo>
                </a:path>
                <a:path w="7129780" h="5683884">
                  <a:moveTo>
                    <a:pt x="495947" y="458406"/>
                  </a:moveTo>
                  <a:lnTo>
                    <a:pt x="492671" y="476757"/>
                  </a:lnTo>
                </a:path>
                <a:path w="7129780" h="5683884">
                  <a:moveTo>
                    <a:pt x="492671" y="476757"/>
                  </a:moveTo>
                  <a:lnTo>
                    <a:pt x="491953" y="517144"/>
                  </a:lnTo>
                </a:path>
                <a:path w="7129780" h="5683884">
                  <a:moveTo>
                    <a:pt x="491356" y="550735"/>
                  </a:moveTo>
                  <a:lnTo>
                    <a:pt x="490613" y="592708"/>
                  </a:lnTo>
                </a:path>
                <a:path w="7129780" h="5683884">
                  <a:moveTo>
                    <a:pt x="490016" y="626300"/>
                  </a:moveTo>
                  <a:lnTo>
                    <a:pt x="489273" y="668337"/>
                  </a:lnTo>
                </a:path>
                <a:path w="7129780" h="5683884">
                  <a:moveTo>
                    <a:pt x="488676" y="701865"/>
                  </a:moveTo>
                  <a:lnTo>
                    <a:pt x="487933" y="743902"/>
                  </a:lnTo>
                </a:path>
                <a:path w="7129780" h="5683884">
                  <a:moveTo>
                    <a:pt x="487311" y="777494"/>
                  </a:moveTo>
                  <a:lnTo>
                    <a:pt x="486568" y="819467"/>
                  </a:lnTo>
                </a:path>
                <a:path w="7129780" h="5683884">
                  <a:moveTo>
                    <a:pt x="485971" y="853058"/>
                  </a:moveTo>
                  <a:lnTo>
                    <a:pt x="485254" y="893445"/>
                  </a:lnTo>
                </a:path>
                <a:path w="7129780" h="5683884">
                  <a:moveTo>
                    <a:pt x="485254" y="893445"/>
                  </a:moveTo>
                  <a:lnTo>
                    <a:pt x="467893" y="893445"/>
                  </a:lnTo>
                </a:path>
                <a:path w="7129780" h="5683884">
                  <a:moveTo>
                    <a:pt x="437356" y="893381"/>
                  </a:moveTo>
                  <a:lnTo>
                    <a:pt x="395363" y="893318"/>
                  </a:lnTo>
                </a:path>
                <a:path w="7129780" h="5683884">
                  <a:moveTo>
                    <a:pt x="361753" y="893318"/>
                  </a:moveTo>
                  <a:lnTo>
                    <a:pt x="319754" y="893254"/>
                  </a:lnTo>
                </a:path>
                <a:path w="7129780" h="5683884">
                  <a:moveTo>
                    <a:pt x="286143" y="893191"/>
                  </a:moveTo>
                  <a:lnTo>
                    <a:pt x="244151" y="893127"/>
                  </a:lnTo>
                </a:path>
                <a:path w="7129780" h="5683884">
                  <a:moveTo>
                    <a:pt x="210565" y="893127"/>
                  </a:moveTo>
                  <a:lnTo>
                    <a:pt x="168548" y="893064"/>
                  </a:lnTo>
                </a:path>
                <a:path w="7129780" h="5683884">
                  <a:moveTo>
                    <a:pt x="134962" y="893000"/>
                  </a:moveTo>
                  <a:lnTo>
                    <a:pt x="92970" y="892937"/>
                  </a:lnTo>
                </a:path>
                <a:path w="7129780" h="5683884">
                  <a:moveTo>
                    <a:pt x="62407" y="892937"/>
                  </a:moveTo>
                  <a:lnTo>
                    <a:pt x="45046" y="892873"/>
                  </a:lnTo>
                </a:path>
                <a:path w="7129780" h="5683884">
                  <a:moveTo>
                    <a:pt x="45046" y="892873"/>
                  </a:moveTo>
                  <a:lnTo>
                    <a:pt x="44996" y="875538"/>
                  </a:lnTo>
                </a:path>
                <a:path w="7129780" h="5683884">
                  <a:moveTo>
                    <a:pt x="44869" y="845439"/>
                  </a:moveTo>
                  <a:lnTo>
                    <a:pt x="44723" y="803465"/>
                  </a:lnTo>
                </a:path>
                <a:path w="7129780" h="5683884">
                  <a:moveTo>
                    <a:pt x="44596" y="769810"/>
                  </a:moveTo>
                  <a:lnTo>
                    <a:pt x="44450" y="727837"/>
                  </a:lnTo>
                </a:path>
                <a:path w="7129780" h="5683884">
                  <a:moveTo>
                    <a:pt x="44322" y="694245"/>
                  </a:moveTo>
                  <a:lnTo>
                    <a:pt x="44176" y="652272"/>
                  </a:lnTo>
                </a:path>
                <a:path w="7129780" h="5683884">
                  <a:moveTo>
                    <a:pt x="44049" y="618680"/>
                  </a:moveTo>
                  <a:lnTo>
                    <a:pt x="43903" y="576643"/>
                  </a:lnTo>
                </a:path>
                <a:path w="7129780" h="5683884">
                  <a:moveTo>
                    <a:pt x="43776" y="543051"/>
                  </a:moveTo>
                  <a:lnTo>
                    <a:pt x="43630" y="501078"/>
                  </a:lnTo>
                </a:path>
                <a:path w="7129780" h="5683884">
                  <a:moveTo>
                    <a:pt x="43510" y="467487"/>
                  </a:moveTo>
                  <a:lnTo>
                    <a:pt x="43332" y="425450"/>
                  </a:lnTo>
                </a:path>
                <a:path w="7129780" h="5683884">
                  <a:moveTo>
                    <a:pt x="43237" y="391858"/>
                  </a:moveTo>
                  <a:lnTo>
                    <a:pt x="43059" y="349884"/>
                  </a:lnTo>
                </a:path>
                <a:path w="7129780" h="5683884">
                  <a:moveTo>
                    <a:pt x="42938" y="316229"/>
                  </a:moveTo>
                  <a:lnTo>
                    <a:pt x="42786" y="274256"/>
                  </a:lnTo>
                </a:path>
                <a:path w="7129780" h="5683884">
                  <a:moveTo>
                    <a:pt x="42665" y="240665"/>
                  </a:moveTo>
                  <a:lnTo>
                    <a:pt x="42513" y="198627"/>
                  </a:lnTo>
                </a:path>
                <a:path w="7129780" h="5683884">
                  <a:moveTo>
                    <a:pt x="42392" y="165036"/>
                  </a:moveTo>
                  <a:lnTo>
                    <a:pt x="42240" y="123063"/>
                  </a:lnTo>
                </a:path>
                <a:path w="7129780" h="5683884">
                  <a:moveTo>
                    <a:pt x="42119" y="89471"/>
                  </a:moveTo>
                  <a:lnTo>
                    <a:pt x="41967" y="47434"/>
                  </a:lnTo>
                </a:path>
                <a:path w="7129780" h="5683884">
                  <a:moveTo>
                    <a:pt x="41846" y="17335"/>
                  </a:moveTo>
                  <a:lnTo>
                    <a:pt x="41795" y="0"/>
                  </a:lnTo>
                </a:path>
                <a:path w="7129780" h="5683884">
                  <a:moveTo>
                    <a:pt x="41795" y="0"/>
                  </a:moveTo>
                  <a:lnTo>
                    <a:pt x="0" y="0"/>
                  </a:lnTo>
                </a:path>
                <a:path w="7129780" h="5683884">
                  <a:moveTo>
                    <a:pt x="0" y="0"/>
                  </a:moveTo>
                  <a:lnTo>
                    <a:pt x="196" y="17335"/>
                  </a:lnTo>
                </a:path>
                <a:path w="7129780" h="5683884">
                  <a:moveTo>
                    <a:pt x="571" y="47371"/>
                  </a:moveTo>
                  <a:lnTo>
                    <a:pt x="1092" y="89407"/>
                  </a:lnTo>
                </a:path>
                <a:path w="7129780" h="5683884">
                  <a:moveTo>
                    <a:pt x="1485" y="122999"/>
                  </a:moveTo>
                  <a:lnTo>
                    <a:pt x="2006" y="164973"/>
                  </a:lnTo>
                </a:path>
                <a:path w="7129780" h="5683884">
                  <a:moveTo>
                    <a:pt x="2406" y="198564"/>
                  </a:moveTo>
                  <a:lnTo>
                    <a:pt x="2927" y="240601"/>
                  </a:lnTo>
                </a:path>
                <a:path w="7129780" h="5683884">
                  <a:moveTo>
                    <a:pt x="3346" y="274193"/>
                  </a:moveTo>
                  <a:lnTo>
                    <a:pt x="3841" y="316166"/>
                  </a:lnTo>
                </a:path>
                <a:path w="7129780" h="5683884">
                  <a:moveTo>
                    <a:pt x="4267" y="349757"/>
                  </a:moveTo>
                  <a:lnTo>
                    <a:pt x="4762" y="391731"/>
                  </a:lnTo>
                </a:path>
                <a:path w="7129780" h="5683884">
                  <a:moveTo>
                    <a:pt x="5181" y="425386"/>
                  </a:moveTo>
                  <a:lnTo>
                    <a:pt x="5702" y="467359"/>
                  </a:lnTo>
                </a:path>
                <a:path w="7129780" h="5683884">
                  <a:moveTo>
                    <a:pt x="6102" y="500951"/>
                  </a:moveTo>
                  <a:lnTo>
                    <a:pt x="6623" y="542925"/>
                  </a:lnTo>
                </a:path>
                <a:path w="7129780" h="5683884">
                  <a:moveTo>
                    <a:pt x="7016" y="576579"/>
                  </a:moveTo>
                  <a:lnTo>
                    <a:pt x="7537" y="618553"/>
                  </a:lnTo>
                </a:path>
                <a:path w="7129780" h="5683884">
                  <a:moveTo>
                    <a:pt x="7962" y="652145"/>
                  </a:moveTo>
                  <a:lnTo>
                    <a:pt x="8458" y="694118"/>
                  </a:lnTo>
                </a:path>
                <a:path w="7129780" h="5683884">
                  <a:moveTo>
                    <a:pt x="8877" y="727709"/>
                  </a:moveTo>
                  <a:lnTo>
                    <a:pt x="9378" y="769747"/>
                  </a:lnTo>
                </a:path>
                <a:path w="7129780" h="5683884">
                  <a:moveTo>
                    <a:pt x="9798" y="803338"/>
                  </a:moveTo>
                  <a:lnTo>
                    <a:pt x="10318" y="845312"/>
                  </a:lnTo>
                </a:path>
                <a:path w="7129780" h="5683884">
                  <a:moveTo>
                    <a:pt x="10667" y="875347"/>
                  </a:moveTo>
                  <a:lnTo>
                    <a:pt x="10890" y="892746"/>
                  </a:lnTo>
                </a:path>
                <a:path w="7129780" h="5683884">
                  <a:moveTo>
                    <a:pt x="10890" y="892746"/>
                  </a:moveTo>
                  <a:lnTo>
                    <a:pt x="11163" y="915670"/>
                  </a:lnTo>
                </a:path>
                <a:path w="7129780" h="5683884">
                  <a:moveTo>
                    <a:pt x="11582" y="949261"/>
                  </a:moveTo>
                  <a:lnTo>
                    <a:pt x="12077" y="991234"/>
                  </a:lnTo>
                </a:path>
                <a:path w="7129780" h="5683884">
                  <a:moveTo>
                    <a:pt x="12503" y="1024826"/>
                  </a:moveTo>
                  <a:lnTo>
                    <a:pt x="13023" y="1066863"/>
                  </a:lnTo>
                </a:path>
                <a:path w="7129780" h="5683884">
                  <a:moveTo>
                    <a:pt x="13417" y="1100454"/>
                  </a:moveTo>
                  <a:lnTo>
                    <a:pt x="13938" y="1142428"/>
                  </a:lnTo>
                </a:path>
                <a:path w="7129780" h="5683884">
                  <a:moveTo>
                    <a:pt x="14338" y="1176020"/>
                  </a:moveTo>
                  <a:lnTo>
                    <a:pt x="14858" y="1218056"/>
                  </a:lnTo>
                </a:path>
                <a:path w="7129780" h="5683884">
                  <a:moveTo>
                    <a:pt x="15278" y="1251648"/>
                  </a:moveTo>
                  <a:lnTo>
                    <a:pt x="15773" y="1293622"/>
                  </a:lnTo>
                </a:path>
                <a:path w="7129780" h="5683884">
                  <a:moveTo>
                    <a:pt x="16198" y="1327213"/>
                  </a:moveTo>
                  <a:lnTo>
                    <a:pt x="16694" y="1369187"/>
                  </a:lnTo>
                </a:path>
                <a:path w="7129780" h="5683884">
                  <a:moveTo>
                    <a:pt x="17113" y="1402842"/>
                  </a:moveTo>
                  <a:lnTo>
                    <a:pt x="17608" y="1444815"/>
                  </a:lnTo>
                </a:path>
                <a:path w="7129780" h="5683884">
                  <a:moveTo>
                    <a:pt x="18033" y="1478406"/>
                  </a:moveTo>
                  <a:lnTo>
                    <a:pt x="18554" y="1520380"/>
                  </a:lnTo>
                </a:path>
                <a:path w="7129780" h="5683884">
                  <a:moveTo>
                    <a:pt x="18948" y="1553972"/>
                  </a:moveTo>
                  <a:lnTo>
                    <a:pt x="19469" y="1596008"/>
                  </a:lnTo>
                </a:path>
                <a:path w="7129780" h="5683884">
                  <a:moveTo>
                    <a:pt x="19869" y="1629600"/>
                  </a:moveTo>
                  <a:lnTo>
                    <a:pt x="20389" y="1671637"/>
                  </a:lnTo>
                </a:path>
                <a:path w="7129780" h="5683884">
                  <a:moveTo>
                    <a:pt x="20808" y="1705165"/>
                  </a:moveTo>
                  <a:lnTo>
                    <a:pt x="21304" y="1747202"/>
                  </a:lnTo>
                </a:path>
                <a:path w="7129780" h="5683884">
                  <a:moveTo>
                    <a:pt x="21729" y="1780794"/>
                  </a:moveTo>
                  <a:lnTo>
                    <a:pt x="22250" y="1822767"/>
                  </a:lnTo>
                </a:path>
                <a:path w="7129780" h="5683884">
                  <a:moveTo>
                    <a:pt x="22644" y="1856422"/>
                  </a:moveTo>
                  <a:lnTo>
                    <a:pt x="23164" y="1898396"/>
                  </a:lnTo>
                </a:path>
                <a:path w="7129780" h="5683884">
                  <a:moveTo>
                    <a:pt x="23564" y="1931987"/>
                  </a:moveTo>
                  <a:lnTo>
                    <a:pt x="24085" y="1973961"/>
                  </a:lnTo>
                </a:path>
                <a:path w="7129780" h="5683884">
                  <a:moveTo>
                    <a:pt x="24479" y="2007552"/>
                  </a:moveTo>
                  <a:lnTo>
                    <a:pt x="24999" y="2049589"/>
                  </a:lnTo>
                </a:path>
                <a:path w="7129780" h="5683884">
                  <a:moveTo>
                    <a:pt x="25425" y="2083181"/>
                  </a:moveTo>
                  <a:lnTo>
                    <a:pt x="25920" y="2125154"/>
                  </a:lnTo>
                </a:path>
                <a:path w="7129780" h="5683884">
                  <a:moveTo>
                    <a:pt x="26339" y="2158746"/>
                  </a:moveTo>
                  <a:lnTo>
                    <a:pt x="26841" y="2200744"/>
                  </a:lnTo>
                </a:path>
                <a:path w="7129780" h="5683884">
                  <a:moveTo>
                    <a:pt x="27260" y="2234355"/>
                  </a:moveTo>
                  <a:lnTo>
                    <a:pt x="27781" y="2276348"/>
                  </a:lnTo>
                </a:path>
                <a:path w="7129780" h="5683884">
                  <a:moveTo>
                    <a:pt x="28174" y="2309958"/>
                  </a:moveTo>
                  <a:lnTo>
                    <a:pt x="28695" y="2351925"/>
                  </a:lnTo>
                </a:path>
                <a:path w="7129780" h="5683884">
                  <a:moveTo>
                    <a:pt x="29095" y="2385536"/>
                  </a:moveTo>
                  <a:lnTo>
                    <a:pt x="29616" y="2427535"/>
                  </a:lnTo>
                </a:path>
                <a:path w="7129780" h="5683884">
                  <a:moveTo>
                    <a:pt x="30035" y="2461120"/>
                  </a:moveTo>
                  <a:lnTo>
                    <a:pt x="30537" y="2503138"/>
                  </a:lnTo>
                </a:path>
                <a:path w="7129780" h="5683884">
                  <a:moveTo>
                    <a:pt x="30956" y="2536723"/>
                  </a:moveTo>
                  <a:lnTo>
                    <a:pt x="31476" y="2578741"/>
                  </a:lnTo>
                </a:path>
                <a:path w="7129780" h="5683884">
                  <a:moveTo>
                    <a:pt x="31870" y="2612326"/>
                  </a:moveTo>
                  <a:lnTo>
                    <a:pt x="32397" y="2654300"/>
                  </a:lnTo>
                </a:path>
                <a:path w="7129780" h="5683884">
                  <a:moveTo>
                    <a:pt x="32791" y="2687929"/>
                  </a:moveTo>
                  <a:lnTo>
                    <a:pt x="33312" y="2729903"/>
                  </a:lnTo>
                </a:path>
                <a:path w="7129780" h="5683884">
                  <a:moveTo>
                    <a:pt x="33712" y="2763488"/>
                  </a:moveTo>
                  <a:lnTo>
                    <a:pt x="34232" y="2805506"/>
                  </a:lnTo>
                </a:path>
                <a:path w="7129780" h="5683884">
                  <a:moveTo>
                    <a:pt x="34651" y="2839091"/>
                  </a:moveTo>
                  <a:lnTo>
                    <a:pt x="35147" y="2881109"/>
                  </a:lnTo>
                </a:path>
                <a:path w="7129780" h="5683884">
                  <a:moveTo>
                    <a:pt x="35572" y="2914694"/>
                  </a:moveTo>
                  <a:lnTo>
                    <a:pt x="36067" y="2956718"/>
                  </a:lnTo>
                </a:path>
                <a:path w="7129780" h="5683884">
                  <a:moveTo>
                    <a:pt x="36487" y="2990303"/>
                  </a:moveTo>
                  <a:lnTo>
                    <a:pt x="37007" y="3032271"/>
                  </a:lnTo>
                </a:path>
                <a:path w="7129780" h="5683884">
                  <a:moveTo>
                    <a:pt x="37407" y="3065881"/>
                  </a:moveTo>
                  <a:lnTo>
                    <a:pt x="37928" y="3107874"/>
                  </a:lnTo>
                </a:path>
                <a:path w="7129780" h="5683884">
                  <a:moveTo>
                    <a:pt x="38322" y="3141484"/>
                  </a:moveTo>
                  <a:lnTo>
                    <a:pt x="38842" y="3183477"/>
                  </a:lnTo>
                </a:path>
                <a:path w="7129780" h="5683884">
                  <a:moveTo>
                    <a:pt x="39268" y="3217068"/>
                  </a:moveTo>
                  <a:lnTo>
                    <a:pt x="39763" y="3259061"/>
                  </a:lnTo>
                </a:path>
                <a:path w="7129780" h="5683884">
                  <a:moveTo>
                    <a:pt x="40182" y="3292646"/>
                  </a:moveTo>
                  <a:lnTo>
                    <a:pt x="40678" y="3334664"/>
                  </a:lnTo>
                </a:path>
                <a:path w="7129780" h="5683884">
                  <a:moveTo>
                    <a:pt x="41103" y="3368249"/>
                  </a:moveTo>
                  <a:lnTo>
                    <a:pt x="41624" y="3410267"/>
                  </a:lnTo>
                </a:path>
                <a:path w="7129780" h="5683884">
                  <a:moveTo>
                    <a:pt x="42017" y="3443852"/>
                  </a:moveTo>
                  <a:lnTo>
                    <a:pt x="42538" y="3485826"/>
                  </a:lnTo>
                </a:path>
                <a:path w="7129780" h="5683884">
                  <a:moveTo>
                    <a:pt x="42938" y="3519462"/>
                  </a:moveTo>
                  <a:lnTo>
                    <a:pt x="43459" y="3561429"/>
                  </a:lnTo>
                </a:path>
                <a:path w="7129780" h="5683884">
                  <a:moveTo>
                    <a:pt x="43878" y="3595014"/>
                  </a:moveTo>
                  <a:lnTo>
                    <a:pt x="44373" y="3637032"/>
                  </a:lnTo>
                </a:path>
                <a:path w="7129780" h="5683884">
                  <a:moveTo>
                    <a:pt x="44799" y="3670617"/>
                  </a:moveTo>
                  <a:lnTo>
                    <a:pt x="45294" y="3712635"/>
                  </a:lnTo>
                </a:path>
                <a:path w="7129780" h="5683884">
                  <a:moveTo>
                    <a:pt x="45713" y="3746226"/>
                  </a:moveTo>
                  <a:lnTo>
                    <a:pt x="46234" y="3788244"/>
                  </a:lnTo>
                </a:path>
                <a:path w="7129780" h="5683884">
                  <a:moveTo>
                    <a:pt x="46634" y="3821830"/>
                  </a:moveTo>
                  <a:lnTo>
                    <a:pt x="47155" y="3863797"/>
                  </a:lnTo>
                </a:path>
                <a:path w="7129780" h="5683884">
                  <a:moveTo>
                    <a:pt x="47548" y="3897407"/>
                  </a:moveTo>
                  <a:lnTo>
                    <a:pt x="48069" y="3939400"/>
                  </a:lnTo>
                </a:path>
                <a:path w="7129780" h="5683884">
                  <a:moveTo>
                    <a:pt x="48469" y="3973010"/>
                  </a:moveTo>
                  <a:lnTo>
                    <a:pt x="48990" y="4015009"/>
                  </a:lnTo>
                </a:path>
                <a:path w="7129780" h="5683884">
                  <a:moveTo>
                    <a:pt x="49409" y="4048594"/>
                  </a:moveTo>
                  <a:lnTo>
                    <a:pt x="49682" y="4071562"/>
                  </a:lnTo>
                </a:path>
                <a:path w="7129780" h="5683884">
                  <a:moveTo>
                    <a:pt x="49682" y="4071562"/>
                  </a:moveTo>
                  <a:lnTo>
                    <a:pt x="50082" y="4104849"/>
                  </a:lnTo>
                </a:path>
                <a:path w="7129780" h="5683884">
                  <a:moveTo>
                    <a:pt x="50501" y="4138434"/>
                  </a:moveTo>
                  <a:lnTo>
                    <a:pt x="51022" y="4180452"/>
                  </a:lnTo>
                </a:path>
                <a:path w="7129780" h="5683884">
                  <a:moveTo>
                    <a:pt x="51422" y="4214037"/>
                  </a:moveTo>
                  <a:lnTo>
                    <a:pt x="51942" y="4256062"/>
                  </a:lnTo>
                </a:path>
                <a:path w="7129780" h="5683884">
                  <a:moveTo>
                    <a:pt x="52336" y="4289647"/>
                  </a:moveTo>
                  <a:lnTo>
                    <a:pt x="52857" y="4331614"/>
                  </a:lnTo>
                </a:path>
                <a:path w="7129780" h="5683884">
                  <a:moveTo>
                    <a:pt x="53257" y="4365250"/>
                  </a:moveTo>
                  <a:lnTo>
                    <a:pt x="53778" y="4407217"/>
                  </a:lnTo>
                </a:path>
                <a:path w="7129780" h="5683884">
                  <a:moveTo>
                    <a:pt x="54197" y="4440802"/>
                  </a:moveTo>
                  <a:lnTo>
                    <a:pt x="54692" y="4482826"/>
                  </a:lnTo>
                </a:path>
                <a:path w="7129780" h="5683884">
                  <a:moveTo>
                    <a:pt x="55117" y="4516412"/>
                  </a:moveTo>
                  <a:lnTo>
                    <a:pt x="55638" y="4558430"/>
                  </a:lnTo>
                </a:path>
                <a:path w="7129780" h="5683884">
                  <a:moveTo>
                    <a:pt x="56032" y="4592015"/>
                  </a:moveTo>
                  <a:lnTo>
                    <a:pt x="56553" y="4634007"/>
                  </a:lnTo>
                </a:path>
                <a:path w="7129780" h="5683884">
                  <a:moveTo>
                    <a:pt x="56953" y="4667592"/>
                  </a:moveTo>
                  <a:lnTo>
                    <a:pt x="57473" y="4709585"/>
                  </a:lnTo>
                </a:path>
                <a:path w="7129780" h="5683884">
                  <a:moveTo>
                    <a:pt x="57867" y="4743196"/>
                  </a:moveTo>
                  <a:lnTo>
                    <a:pt x="58388" y="4785194"/>
                  </a:lnTo>
                </a:path>
                <a:path w="7129780" h="5683884">
                  <a:moveTo>
                    <a:pt x="58813" y="4818805"/>
                  </a:moveTo>
                  <a:lnTo>
                    <a:pt x="59308" y="4860772"/>
                  </a:lnTo>
                </a:path>
                <a:path w="7129780" h="5683884">
                  <a:moveTo>
                    <a:pt x="59728" y="4894357"/>
                  </a:moveTo>
                  <a:lnTo>
                    <a:pt x="60223" y="4936375"/>
                  </a:lnTo>
                </a:path>
                <a:path w="7129780" h="5683884">
                  <a:moveTo>
                    <a:pt x="60648" y="4969960"/>
                  </a:moveTo>
                  <a:lnTo>
                    <a:pt x="61169" y="5011985"/>
                  </a:lnTo>
                </a:path>
                <a:path w="7129780" h="5683884">
                  <a:moveTo>
                    <a:pt x="61563" y="5045570"/>
                  </a:moveTo>
                  <a:lnTo>
                    <a:pt x="62083" y="5087588"/>
                  </a:lnTo>
                </a:path>
                <a:path w="7129780" h="5683884">
                  <a:moveTo>
                    <a:pt x="62483" y="5121173"/>
                  </a:moveTo>
                  <a:lnTo>
                    <a:pt x="63004" y="5163140"/>
                  </a:lnTo>
                </a:path>
                <a:path w="7129780" h="5683884">
                  <a:moveTo>
                    <a:pt x="63423" y="5196776"/>
                  </a:moveTo>
                  <a:lnTo>
                    <a:pt x="63919" y="5238750"/>
                  </a:lnTo>
                </a:path>
                <a:path w="7129780" h="5683884">
                  <a:moveTo>
                    <a:pt x="64344" y="5272335"/>
                  </a:moveTo>
                  <a:lnTo>
                    <a:pt x="64865" y="5314353"/>
                  </a:lnTo>
                </a:path>
                <a:path w="7129780" h="5683884">
                  <a:moveTo>
                    <a:pt x="65258" y="5347938"/>
                  </a:moveTo>
                  <a:lnTo>
                    <a:pt x="65779" y="5389956"/>
                  </a:lnTo>
                </a:path>
                <a:path w="7129780" h="5683884">
                  <a:moveTo>
                    <a:pt x="66179" y="5423541"/>
                  </a:moveTo>
                  <a:lnTo>
                    <a:pt x="66700" y="5465533"/>
                  </a:lnTo>
                </a:path>
                <a:path w="7129780" h="5683884">
                  <a:moveTo>
                    <a:pt x="67094" y="5499144"/>
                  </a:moveTo>
                  <a:lnTo>
                    <a:pt x="67614" y="5541117"/>
                  </a:lnTo>
                </a:path>
                <a:path w="7129780" h="5683884">
                  <a:moveTo>
                    <a:pt x="68040" y="5574728"/>
                  </a:moveTo>
                  <a:lnTo>
                    <a:pt x="68535" y="5616721"/>
                  </a:lnTo>
                </a:path>
                <a:path w="7129780" h="5683884">
                  <a:moveTo>
                    <a:pt x="68954" y="5650331"/>
                  </a:moveTo>
                  <a:lnTo>
                    <a:pt x="69354" y="5683643"/>
                  </a:lnTo>
                </a:path>
                <a:path w="7129780" h="5683884">
                  <a:moveTo>
                    <a:pt x="69354" y="5683643"/>
                  </a:moveTo>
                  <a:lnTo>
                    <a:pt x="86715" y="5683516"/>
                  </a:lnTo>
                </a:path>
                <a:path w="7129780" h="5683884">
                  <a:moveTo>
                    <a:pt x="118789" y="5683319"/>
                  </a:moveTo>
                  <a:lnTo>
                    <a:pt x="160807" y="5683021"/>
                  </a:lnTo>
                </a:path>
                <a:path w="7129780" h="5683884">
                  <a:moveTo>
                    <a:pt x="194392" y="5682773"/>
                  </a:moveTo>
                  <a:lnTo>
                    <a:pt x="236391" y="5682475"/>
                  </a:lnTo>
                </a:path>
                <a:path w="7129780" h="5683884">
                  <a:moveTo>
                    <a:pt x="269995" y="5682278"/>
                  </a:moveTo>
                  <a:lnTo>
                    <a:pt x="311994" y="5681980"/>
                  </a:lnTo>
                </a:path>
                <a:path w="7129780" h="5683884">
                  <a:moveTo>
                    <a:pt x="344087" y="5681757"/>
                  </a:moveTo>
                  <a:lnTo>
                    <a:pt x="361454" y="5681662"/>
                  </a:lnTo>
                </a:path>
                <a:path w="7129780" h="5683884">
                  <a:moveTo>
                    <a:pt x="361454" y="5681662"/>
                  </a:moveTo>
                  <a:lnTo>
                    <a:pt x="404812" y="5680170"/>
                  </a:lnTo>
                </a:path>
                <a:path w="7129780" h="5683884">
                  <a:moveTo>
                    <a:pt x="438372" y="5679027"/>
                  </a:moveTo>
                  <a:lnTo>
                    <a:pt x="480364" y="5677592"/>
                  </a:lnTo>
                </a:path>
                <a:path w="7129780" h="5683884">
                  <a:moveTo>
                    <a:pt x="513949" y="5676474"/>
                  </a:moveTo>
                  <a:lnTo>
                    <a:pt x="555923" y="5675039"/>
                  </a:lnTo>
                </a:path>
                <a:path w="7129780" h="5683884">
                  <a:moveTo>
                    <a:pt x="589508" y="5673921"/>
                  </a:moveTo>
                  <a:lnTo>
                    <a:pt x="631475" y="5672480"/>
                  </a:lnTo>
                </a:path>
                <a:path w="7129780" h="5683884">
                  <a:moveTo>
                    <a:pt x="665060" y="5671318"/>
                  </a:moveTo>
                  <a:lnTo>
                    <a:pt x="707034" y="5669927"/>
                  </a:lnTo>
                </a:path>
                <a:path w="7129780" h="5683884">
                  <a:moveTo>
                    <a:pt x="740619" y="5668759"/>
                  </a:moveTo>
                  <a:lnTo>
                    <a:pt x="783977" y="5667298"/>
                  </a:lnTo>
                </a:path>
                <a:path w="7129780" h="5683884">
                  <a:moveTo>
                    <a:pt x="783977" y="5667298"/>
                  </a:moveTo>
                  <a:lnTo>
                    <a:pt x="829494" y="5665711"/>
                  </a:lnTo>
                </a:path>
                <a:path w="7129780" h="5683884">
                  <a:moveTo>
                    <a:pt x="863053" y="5664542"/>
                  </a:moveTo>
                  <a:lnTo>
                    <a:pt x="905021" y="5663107"/>
                  </a:lnTo>
                </a:path>
                <a:path w="7129780" h="5683884">
                  <a:moveTo>
                    <a:pt x="938606" y="5661964"/>
                  </a:moveTo>
                  <a:lnTo>
                    <a:pt x="980579" y="5660523"/>
                  </a:lnTo>
                </a:path>
                <a:path w="7129780" h="5683884">
                  <a:moveTo>
                    <a:pt x="1014164" y="5659335"/>
                  </a:moveTo>
                  <a:lnTo>
                    <a:pt x="1056132" y="5657894"/>
                  </a:lnTo>
                </a:path>
                <a:path w="7129780" h="5683884">
                  <a:moveTo>
                    <a:pt x="1089717" y="5656757"/>
                  </a:moveTo>
                  <a:lnTo>
                    <a:pt x="1131690" y="5655290"/>
                  </a:lnTo>
                </a:path>
                <a:path w="7129780" h="5683884">
                  <a:moveTo>
                    <a:pt x="1165275" y="5654147"/>
                  </a:moveTo>
                  <a:lnTo>
                    <a:pt x="1207242" y="5652687"/>
                  </a:lnTo>
                </a:path>
                <a:path w="7129780" h="5683884">
                  <a:moveTo>
                    <a:pt x="1240828" y="5651519"/>
                  </a:moveTo>
                  <a:lnTo>
                    <a:pt x="1282801" y="5650083"/>
                  </a:lnTo>
                </a:path>
                <a:path w="7129780" h="5683884">
                  <a:moveTo>
                    <a:pt x="1316386" y="5648940"/>
                  </a:moveTo>
                  <a:lnTo>
                    <a:pt x="1358353" y="5647505"/>
                  </a:lnTo>
                </a:path>
                <a:path w="7129780" h="5683884">
                  <a:moveTo>
                    <a:pt x="1391939" y="5646312"/>
                  </a:moveTo>
                  <a:lnTo>
                    <a:pt x="1433906" y="5644876"/>
                  </a:lnTo>
                </a:path>
                <a:path w="7129780" h="5683884">
                  <a:moveTo>
                    <a:pt x="1467497" y="5643708"/>
                  </a:moveTo>
                  <a:lnTo>
                    <a:pt x="1509464" y="5642267"/>
                  </a:lnTo>
                </a:path>
                <a:path w="7129780" h="5683884">
                  <a:moveTo>
                    <a:pt x="1543050" y="5641130"/>
                  </a:moveTo>
                  <a:lnTo>
                    <a:pt x="1585017" y="5639638"/>
                  </a:lnTo>
                </a:path>
                <a:path w="7129780" h="5683884">
                  <a:moveTo>
                    <a:pt x="1618602" y="5638501"/>
                  </a:moveTo>
                  <a:lnTo>
                    <a:pt x="1660575" y="5637060"/>
                  </a:lnTo>
                </a:path>
                <a:path w="7129780" h="5683884">
                  <a:moveTo>
                    <a:pt x="1694160" y="5635891"/>
                  </a:moveTo>
                  <a:lnTo>
                    <a:pt x="1736128" y="5634456"/>
                  </a:lnTo>
                </a:path>
                <a:path w="7129780" h="5683884">
                  <a:moveTo>
                    <a:pt x="1769713" y="5633262"/>
                  </a:moveTo>
                  <a:lnTo>
                    <a:pt x="1811686" y="5631827"/>
                  </a:lnTo>
                </a:path>
                <a:path w="7129780" h="5683884">
                  <a:moveTo>
                    <a:pt x="1845271" y="5630684"/>
                  </a:moveTo>
                  <a:lnTo>
                    <a:pt x="1887239" y="5629249"/>
                  </a:lnTo>
                </a:path>
                <a:path w="7129780" h="5683884">
                  <a:moveTo>
                    <a:pt x="1920824" y="5628081"/>
                  </a:moveTo>
                  <a:lnTo>
                    <a:pt x="1962797" y="5626620"/>
                  </a:lnTo>
                </a:path>
                <a:path w="7129780" h="5683884">
                  <a:moveTo>
                    <a:pt x="1996382" y="5625452"/>
                  </a:moveTo>
                  <a:lnTo>
                    <a:pt x="2038350" y="5624010"/>
                  </a:lnTo>
                </a:path>
                <a:path w="7129780" h="5683884">
                  <a:moveTo>
                    <a:pt x="2071935" y="5622874"/>
                  </a:moveTo>
                  <a:lnTo>
                    <a:pt x="2113902" y="5621432"/>
                  </a:lnTo>
                </a:path>
                <a:path w="7129780" h="5683884">
                  <a:moveTo>
                    <a:pt x="2147487" y="5620245"/>
                  </a:moveTo>
                  <a:lnTo>
                    <a:pt x="2189460" y="5618803"/>
                  </a:lnTo>
                </a:path>
                <a:path w="7129780" h="5683884">
                  <a:moveTo>
                    <a:pt x="2223046" y="5617635"/>
                  </a:moveTo>
                  <a:lnTo>
                    <a:pt x="2265013" y="5616200"/>
                  </a:lnTo>
                </a:path>
                <a:path w="7129780" h="5683884">
                  <a:moveTo>
                    <a:pt x="2298598" y="5615057"/>
                  </a:moveTo>
                  <a:lnTo>
                    <a:pt x="2340571" y="5613571"/>
                  </a:lnTo>
                </a:path>
                <a:path w="7129780" h="5683884">
                  <a:moveTo>
                    <a:pt x="2374157" y="5612428"/>
                  </a:moveTo>
                  <a:lnTo>
                    <a:pt x="2416124" y="5610993"/>
                  </a:lnTo>
                </a:path>
                <a:path w="7129780" h="5683884">
                  <a:moveTo>
                    <a:pt x="2449709" y="5609824"/>
                  </a:moveTo>
                  <a:lnTo>
                    <a:pt x="2491682" y="5608383"/>
                  </a:lnTo>
                </a:path>
                <a:path w="7129780" h="5683884">
                  <a:moveTo>
                    <a:pt x="2525267" y="5607196"/>
                  </a:moveTo>
                  <a:lnTo>
                    <a:pt x="2567235" y="5605754"/>
                  </a:lnTo>
                </a:path>
                <a:path w="7129780" h="5683884">
                  <a:moveTo>
                    <a:pt x="2600820" y="5604617"/>
                  </a:moveTo>
                  <a:lnTo>
                    <a:pt x="2642787" y="5603176"/>
                  </a:lnTo>
                </a:path>
                <a:path w="7129780" h="5683884">
                  <a:moveTo>
                    <a:pt x="2676378" y="5602014"/>
                  </a:moveTo>
                  <a:lnTo>
                    <a:pt x="2718346" y="5600547"/>
                  </a:lnTo>
                </a:path>
                <a:path w="7129780" h="5683884">
                  <a:moveTo>
                    <a:pt x="2751905" y="5599404"/>
                  </a:moveTo>
                  <a:lnTo>
                    <a:pt x="2793873" y="5597944"/>
                  </a:lnTo>
                </a:path>
                <a:path w="7129780" h="5683884">
                  <a:moveTo>
                    <a:pt x="2827458" y="5596801"/>
                  </a:moveTo>
                  <a:lnTo>
                    <a:pt x="2869431" y="5595366"/>
                  </a:lnTo>
                </a:path>
                <a:path w="7129780" h="5683884">
                  <a:moveTo>
                    <a:pt x="2903016" y="5594172"/>
                  </a:moveTo>
                  <a:lnTo>
                    <a:pt x="2945009" y="5592737"/>
                  </a:lnTo>
                </a:path>
                <a:path w="7129780" h="5683884">
                  <a:moveTo>
                    <a:pt x="2978594" y="5591594"/>
                  </a:moveTo>
                  <a:lnTo>
                    <a:pt x="3020567" y="5590152"/>
                  </a:lnTo>
                </a:path>
                <a:path w="7129780" h="5683884">
                  <a:moveTo>
                    <a:pt x="3054127" y="5588990"/>
                  </a:moveTo>
                  <a:lnTo>
                    <a:pt x="3096094" y="5587523"/>
                  </a:lnTo>
                </a:path>
                <a:path w="7129780" h="5683884">
                  <a:moveTo>
                    <a:pt x="3129680" y="5586361"/>
                  </a:moveTo>
                  <a:lnTo>
                    <a:pt x="3171653" y="5584920"/>
                  </a:lnTo>
                </a:path>
                <a:path w="7129780" h="5683884">
                  <a:moveTo>
                    <a:pt x="3205238" y="5583777"/>
                  </a:moveTo>
                  <a:lnTo>
                    <a:pt x="3247231" y="5582342"/>
                  </a:lnTo>
                </a:path>
                <a:path w="7129780" h="5683884">
                  <a:moveTo>
                    <a:pt x="3280816" y="5581148"/>
                  </a:moveTo>
                  <a:lnTo>
                    <a:pt x="3322783" y="5579713"/>
                  </a:lnTo>
                </a:path>
                <a:path w="7129780" h="5683884">
                  <a:moveTo>
                    <a:pt x="3356349" y="5578544"/>
                  </a:moveTo>
                  <a:lnTo>
                    <a:pt x="3398316" y="5577109"/>
                  </a:lnTo>
                </a:path>
                <a:path w="7129780" h="5683884">
                  <a:moveTo>
                    <a:pt x="3431901" y="5575966"/>
                  </a:moveTo>
                  <a:lnTo>
                    <a:pt x="3473869" y="5574480"/>
                  </a:lnTo>
                </a:path>
                <a:path w="7129780" h="5683884">
                  <a:moveTo>
                    <a:pt x="3507454" y="5573337"/>
                  </a:moveTo>
                  <a:lnTo>
                    <a:pt x="3549453" y="5571896"/>
                  </a:lnTo>
                </a:path>
                <a:path w="7129780" h="5683884">
                  <a:moveTo>
                    <a:pt x="3583038" y="5570734"/>
                  </a:moveTo>
                  <a:lnTo>
                    <a:pt x="3624980" y="5569292"/>
                  </a:lnTo>
                </a:path>
                <a:path w="7129780" h="5683884">
                  <a:moveTo>
                    <a:pt x="3658565" y="5568105"/>
                  </a:moveTo>
                  <a:lnTo>
                    <a:pt x="3700538" y="5566664"/>
                  </a:lnTo>
                </a:path>
                <a:path w="7129780" h="5683884">
                  <a:moveTo>
                    <a:pt x="3734123" y="5565521"/>
                  </a:moveTo>
                  <a:lnTo>
                    <a:pt x="3776091" y="5564085"/>
                  </a:lnTo>
                </a:path>
                <a:path w="7129780" h="5683884">
                  <a:moveTo>
                    <a:pt x="3809676" y="5562917"/>
                  </a:moveTo>
                  <a:lnTo>
                    <a:pt x="3851668" y="5561457"/>
                  </a:lnTo>
                </a:path>
                <a:path w="7129780" h="5683884">
                  <a:moveTo>
                    <a:pt x="3885209" y="5560288"/>
                  </a:moveTo>
                  <a:lnTo>
                    <a:pt x="3927201" y="5558853"/>
                  </a:lnTo>
                </a:path>
                <a:path w="7129780" h="5683884">
                  <a:moveTo>
                    <a:pt x="3960787" y="5557710"/>
                  </a:moveTo>
                  <a:lnTo>
                    <a:pt x="4002754" y="5556269"/>
                  </a:lnTo>
                </a:path>
                <a:path w="7129780" h="5683884">
                  <a:moveTo>
                    <a:pt x="4036339" y="5555081"/>
                  </a:moveTo>
                  <a:lnTo>
                    <a:pt x="4078312" y="5553640"/>
                  </a:lnTo>
                </a:path>
                <a:path w="7129780" h="5683884">
                  <a:moveTo>
                    <a:pt x="4111923" y="5552478"/>
                  </a:moveTo>
                  <a:lnTo>
                    <a:pt x="4153890" y="5551036"/>
                  </a:lnTo>
                </a:path>
                <a:path w="7129780" h="5683884">
                  <a:moveTo>
                    <a:pt x="4187424" y="5549900"/>
                  </a:moveTo>
                  <a:lnTo>
                    <a:pt x="4229423" y="5548407"/>
                  </a:lnTo>
                </a:path>
                <a:path w="7129780" h="5683884">
                  <a:moveTo>
                    <a:pt x="4263009" y="5547264"/>
                  </a:moveTo>
                  <a:lnTo>
                    <a:pt x="4304976" y="5545829"/>
                  </a:lnTo>
                </a:path>
                <a:path w="7129780" h="5683884">
                  <a:moveTo>
                    <a:pt x="4338561" y="5544661"/>
                  </a:moveTo>
                  <a:lnTo>
                    <a:pt x="4380534" y="5543226"/>
                  </a:lnTo>
                </a:path>
                <a:path w="7129780" h="5683884">
                  <a:moveTo>
                    <a:pt x="4414119" y="5542057"/>
                  </a:moveTo>
                  <a:lnTo>
                    <a:pt x="4456061" y="5540597"/>
                  </a:lnTo>
                </a:path>
                <a:path w="7129780" h="5683884">
                  <a:moveTo>
                    <a:pt x="4489646" y="5539454"/>
                  </a:moveTo>
                  <a:lnTo>
                    <a:pt x="4531639" y="5538012"/>
                  </a:lnTo>
                </a:path>
                <a:path w="7129780" h="5683884">
                  <a:moveTo>
                    <a:pt x="4565230" y="5536876"/>
                  </a:moveTo>
                  <a:lnTo>
                    <a:pt x="4607198" y="5535383"/>
                  </a:lnTo>
                </a:path>
                <a:path w="7129780" h="5683884">
                  <a:moveTo>
                    <a:pt x="4640783" y="5534247"/>
                  </a:moveTo>
                  <a:lnTo>
                    <a:pt x="4686300" y="5532685"/>
                  </a:lnTo>
                </a:path>
                <a:path w="7129780" h="5683884">
                  <a:moveTo>
                    <a:pt x="4686300" y="5532685"/>
                  </a:moveTo>
                  <a:lnTo>
                    <a:pt x="4714773" y="5531542"/>
                  </a:lnTo>
                </a:path>
                <a:path w="7129780" h="5683884">
                  <a:moveTo>
                    <a:pt x="4748314" y="5530176"/>
                  </a:moveTo>
                  <a:lnTo>
                    <a:pt x="4790306" y="5528443"/>
                  </a:lnTo>
                </a:path>
                <a:path w="7129780" h="5683884">
                  <a:moveTo>
                    <a:pt x="4823891" y="5527103"/>
                  </a:moveTo>
                  <a:lnTo>
                    <a:pt x="4865808" y="5525389"/>
                  </a:lnTo>
                </a:path>
                <a:path w="7129780" h="5683884">
                  <a:moveTo>
                    <a:pt x="4899418" y="5523998"/>
                  </a:moveTo>
                  <a:lnTo>
                    <a:pt x="4941392" y="5522315"/>
                  </a:lnTo>
                </a:path>
                <a:path w="7129780" h="5683884">
                  <a:moveTo>
                    <a:pt x="4974926" y="5520950"/>
                  </a:moveTo>
                  <a:lnTo>
                    <a:pt x="5016919" y="5519261"/>
                  </a:lnTo>
                </a:path>
                <a:path w="7129780" h="5683884">
                  <a:moveTo>
                    <a:pt x="5050459" y="5517896"/>
                  </a:moveTo>
                  <a:lnTo>
                    <a:pt x="5092452" y="5516187"/>
                  </a:lnTo>
                </a:path>
                <a:path w="7129780" h="5683884">
                  <a:moveTo>
                    <a:pt x="5126037" y="5514822"/>
                  </a:moveTo>
                  <a:lnTo>
                    <a:pt x="5167979" y="5513133"/>
                  </a:lnTo>
                </a:path>
                <a:path w="7129780" h="5683884">
                  <a:moveTo>
                    <a:pt x="5201564" y="5511774"/>
                  </a:moveTo>
                  <a:lnTo>
                    <a:pt x="5243537" y="5510085"/>
                  </a:lnTo>
                </a:path>
                <a:path w="7129780" h="5683884">
                  <a:moveTo>
                    <a:pt x="5277097" y="5508720"/>
                  </a:moveTo>
                  <a:lnTo>
                    <a:pt x="5319064" y="5506986"/>
                  </a:lnTo>
                </a:path>
                <a:path w="7129780" h="5683884">
                  <a:moveTo>
                    <a:pt x="5352605" y="5505646"/>
                  </a:moveTo>
                  <a:lnTo>
                    <a:pt x="5394598" y="5503932"/>
                  </a:lnTo>
                </a:path>
                <a:path w="7129780" h="5683884">
                  <a:moveTo>
                    <a:pt x="5428183" y="5502541"/>
                  </a:moveTo>
                  <a:lnTo>
                    <a:pt x="5470124" y="5500858"/>
                  </a:lnTo>
                </a:path>
                <a:path w="7129780" h="5683884">
                  <a:moveTo>
                    <a:pt x="5503716" y="5499493"/>
                  </a:moveTo>
                  <a:lnTo>
                    <a:pt x="5545670" y="5497804"/>
                  </a:lnTo>
                </a:path>
                <a:path w="7129780" h="5683884">
                  <a:moveTo>
                    <a:pt x="5579262" y="5496445"/>
                  </a:moveTo>
                  <a:lnTo>
                    <a:pt x="5621235" y="5494731"/>
                  </a:lnTo>
                </a:path>
                <a:path w="7129780" h="5683884">
                  <a:moveTo>
                    <a:pt x="5654763" y="5493365"/>
                  </a:moveTo>
                  <a:lnTo>
                    <a:pt x="5696737" y="5491683"/>
                  </a:lnTo>
                </a:path>
                <a:path w="7129780" h="5683884">
                  <a:moveTo>
                    <a:pt x="5730328" y="5490317"/>
                  </a:moveTo>
                  <a:lnTo>
                    <a:pt x="5772302" y="5488628"/>
                  </a:lnTo>
                </a:path>
                <a:path w="7129780" h="5683884">
                  <a:moveTo>
                    <a:pt x="5805830" y="5487263"/>
                  </a:moveTo>
                  <a:lnTo>
                    <a:pt x="5847803" y="5485530"/>
                  </a:lnTo>
                </a:path>
                <a:path w="7129780" h="5683884">
                  <a:moveTo>
                    <a:pt x="5881395" y="5484190"/>
                  </a:moveTo>
                  <a:lnTo>
                    <a:pt x="5923368" y="5482475"/>
                  </a:lnTo>
                </a:path>
                <a:path w="7129780" h="5683884">
                  <a:moveTo>
                    <a:pt x="5956896" y="5481091"/>
                  </a:moveTo>
                  <a:lnTo>
                    <a:pt x="5998870" y="5479402"/>
                  </a:lnTo>
                </a:path>
                <a:path w="7129780" h="5683884">
                  <a:moveTo>
                    <a:pt x="6032461" y="5478037"/>
                  </a:moveTo>
                  <a:lnTo>
                    <a:pt x="6074435" y="5476347"/>
                  </a:lnTo>
                </a:path>
                <a:path w="7129780" h="5683884">
                  <a:moveTo>
                    <a:pt x="6108026" y="5474989"/>
                  </a:moveTo>
                  <a:lnTo>
                    <a:pt x="6150000" y="5473274"/>
                  </a:lnTo>
                </a:path>
                <a:path w="7129780" h="5683884">
                  <a:moveTo>
                    <a:pt x="6183528" y="5471909"/>
                  </a:moveTo>
                  <a:lnTo>
                    <a:pt x="6225501" y="5470226"/>
                  </a:lnTo>
                </a:path>
                <a:path w="7129780" h="5683884">
                  <a:moveTo>
                    <a:pt x="6259093" y="5468861"/>
                  </a:moveTo>
                  <a:lnTo>
                    <a:pt x="6301066" y="5467172"/>
                  </a:lnTo>
                </a:path>
                <a:path w="7129780" h="5683884">
                  <a:moveTo>
                    <a:pt x="6334594" y="5465806"/>
                  </a:moveTo>
                  <a:lnTo>
                    <a:pt x="6376568" y="5464073"/>
                  </a:lnTo>
                </a:path>
                <a:path w="7129780" h="5683884">
                  <a:moveTo>
                    <a:pt x="6410159" y="5462733"/>
                  </a:moveTo>
                  <a:lnTo>
                    <a:pt x="6452133" y="5461019"/>
                  </a:lnTo>
                </a:path>
                <a:path w="7129780" h="5683884">
                  <a:moveTo>
                    <a:pt x="6485661" y="5459634"/>
                  </a:moveTo>
                  <a:lnTo>
                    <a:pt x="6527634" y="5457945"/>
                  </a:lnTo>
                </a:path>
                <a:path w="7129780" h="5683884">
                  <a:moveTo>
                    <a:pt x="6561226" y="5456580"/>
                  </a:moveTo>
                  <a:lnTo>
                    <a:pt x="6589674" y="5455443"/>
                  </a:lnTo>
                </a:path>
                <a:path w="7129780" h="5683884">
                  <a:moveTo>
                    <a:pt x="6589674" y="5455443"/>
                  </a:moveTo>
                  <a:lnTo>
                    <a:pt x="6588785" y="5423865"/>
                  </a:lnTo>
                </a:path>
                <a:path w="7129780" h="5683884">
                  <a:moveTo>
                    <a:pt x="6587832" y="5390280"/>
                  </a:moveTo>
                  <a:lnTo>
                    <a:pt x="6586626" y="5348287"/>
                  </a:lnTo>
                </a:path>
                <a:path w="7129780" h="5683884">
                  <a:moveTo>
                    <a:pt x="6585673" y="5314696"/>
                  </a:moveTo>
                  <a:lnTo>
                    <a:pt x="6584721" y="5283149"/>
                  </a:lnTo>
                </a:path>
                <a:path w="7129780" h="5683884">
                  <a:moveTo>
                    <a:pt x="6584721" y="5283149"/>
                  </a:moveTo>
                  <a:lnTo>
                    <a:pt x="6609613" y="5250776"/>
                  </a:lnTo>
                </a:path>
                <a:path w="7129780" h="5683884">
                  <a:moveTo>
                    <a:pt x="6629996" y="5224087"/>
                  </a:moveTo>
                  <a:lnTo>
                    <a:pt x="6655587" y="5190750"/>
                  </a:lnTo>
                </a:path>
                <a:path w="7129780" h="5683884">
                  <a:moveTo>
                    <a:pt x="6676034" y="5164086"/>
                  </a:moveTo>
                  <a:lnTo>
                    <a:pt x="6701561" y="5130749"/>
                  </a:lnTo>
                </a:path>
                <a:path w="7129780" h="5683884">
                  <a:moveTo>
                    <a:pt x="6722008" y="5104104"/>
                  </a:moveTo>
                  <a:lnTo>
                    <a:pt x="6746836" y="5071738"/>
                  </a:lnTo>
                </a:path>
                <a:path w="7129780" h="5683884">
                  <a:moveTo>
                    <a:pt x="6746836" y="5071738"/>
                  </a:moveTo>
                  <a:lnTo>
                    <a:pt x="6746773" y="5039912"/>
                  </a:lnTo>
                </a:path>
                <a:path w="7129780" h="5683884">
                  <a:moveTo>
                    <a:pt x="6746646" y="5006327"/>
                  </a:moveTo>
                  <a:lnTo>
                    <a:pt x="6746519" y="4964309"/>
                  </a:lnTo>
                </a:path>
                <a:path w="7129780" h="5683884">
                  <a:moveTo>
                    <a:pt x="6746455" y="4930724"/>
                  </a:moveTo>
                  <a:lnTo>
                    <a:pt x="6746328" y="4888725"/>
                  </a:lnTo>
                </a:path>
                <a:path w="7129780" h="5683884">
                  <a:moveTo>
                    <a:pt x="6746265" y="4855140"/>
                  </a:moveTo>
                  <a:lnTo>
                    <a:pt x="6746138" y="4813122"/>
                  </a:lnTo>
                </a:path>
                <a:path w="7129780" h="5683884">
                  <a:moveTo>
                    <a:pt x="6746011" y="4779537"/>
                  </a:moveTo>
                  <a:lnTo>
                    <a:pt x="6745947" y="4737544"/>
                  </a:lnTo>
                </a:path>
                <a:path w="7129780" h="5683884">
                  <a:moveTo>
                    <a:pt x="6745884" y="4703933"/>
                  </a:moveTo>
                  <a:lnTo>
                    <a:pt x="6745757" y="4661960"/>
                  </a:lnTo>
                </a:path>
                <a:path w="7129780" h="5683884">
                  <a:moveTo>
                    <a:pt x="6745630" y="4628330"/>
                  </a:moveTo>
                  <a:lnTo>
                    <a:pt x="6745566" y="4586357"/>
                  </a:lnTo>
                </a:path>
                <a:path w="7129780" h="5683884">
                  <a:moveTo>
                    <a:pt x="6745439" y="4552721"/>
                  </a:moveTo>
                  <a:lnTo>
                    <a:pt x="6745376" y="4510754"/>
                  </a:lnTo>
                </a:path>
                <a:path w="7129780" h="5683884">
                  <a:moveTo>
                    <a:pt x="6745249" y="4477118"/>
                  </a:moveTo>
                  <a:lnTo>
                    <a:pt x="6745122" y="4435151"/>
                  </a:lnTo>
                </a:path>
                <a:path w="7129780" h="5683884">
                  <a:moveTo>
                    <a:pt x="6745058" y="4401540"/>
                  </a:moveTo>
                  <a:lnTo>
                    <a:pt x="6744995" y="4369739"/>
                  </a:lnTo>
                </a:path>
                <a:path w="7129780" h="5683884">
                  <a:moveTo>
                    <a:pt x="6744995" y="4369739"/>
                  </a:moveTo>
                  <a:lnTo>
                    <a:pt x="6766267" y="4369492"/>
                  </a:lnTo>
                </a:path>
                <a:path w="7129780" h="5683884">
                  <a:moveTo>
                    <a:pt x="6799859" y="4369092"/>
                  </a:moveTo>
                  <a:lnTo>
                    <a:pt x="6841896" y="4368622"/>
                  </a:lnTo>
                </a:path>
                <a:path w="7129780" h="5683884">
                  <a:moveTo>
                    <a:pt x="6875487" y="4368228"/>
                  </a:moveTo>
                  <a:lnTo>
                    <a:pt x="6917461" y="4367733"/>
                  </a:lnTo>
                </a:path>
                <a:path w="7129780" h="5683884">
                  <a:moveTo>
                    <a:pt x="6951052" y="4367333"/>
                  </a:moveTo>
                  <a:lnTo>
                    <a:pt x="6993089" y="4366863"/>
                  </a:lnTo>
                </a:path>
                <a:path w="7129780" h="5683884">
                  <a:moveTo>
                    <a:pt x="7026617" y="4366463"/>
                  </a:moveTo>
                  <a:lnTo>
                    <a:pt x="7068654" y="4365967"/>
                  </a:lnTo>
                </a:path>
                <a:path w="7129780" h="5683884">
                  <a:moveTo>
                    <a:pt x="7102246" y="4365574"/>
                  </a:moveTo>
                  <a:lnTo>
                    <a:pt x="7123518" y="4365326"/>
                  </a:lnTo>
                </a:path>
                <a:path w="7129780" h="5683884">
                  <a:moveTo>
                    <a:pt x="7123518" y="4365326"/>
                  </a:moveTo>
                  <a:lnTo>
                    <a:pt x="7124598" y="4393253"/>
                  </a:lnTo>
                </a:path>
                <a:path w="7129780" h="5683884">
                  <a:moveTo>
                    <a:pt x="7125868" y="4426839"/>
                  </a:moveTo>
                  <a:lnTo>
                    <a:pt x="7127455" y="4468812"/>
                  </a:lnTo>
                </a:path>
                <a:path w="7129780" h="5683884">
                  <a:moveTo>
                    <a:pt x="7128662" y="4502372"/>
                  </a:moveTo>
                  <a:lnTo>
                    <a:pt x="7129741" y="4530350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7968487" y="6681457"/>
              <a:ext cx="991235" cy="0"/>
            </a:xfrm>
            <a:custGeom>
              <a:avLst/>
              <a:gdLst/>
              <a:ahLst/>
              <a:cxnLst/>
              <a:rect l="l" t="t" r="r" b="b"/>
              <a:pathLst>
                <a:path w="991234" h="0">
                  <a:moveTo>
                    <a:pt x="0" y="0"/>
                  </a:moveTo>
                  <a:lnTo>
                    <a:pt x="991234" y="0"/>
                  </a:lnTo>
                </a:path>
              </a:pathLst>
            </a:custGeom>
            <a:ln w="36546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5661945" y="2339975"/>
              <a:ext cx="6948805" cy="5040630"/>
            </a:xfrm>
            <a:custGeom>
              <a:avLst/>
              <a:gdLst/>
              <a:ahLst/>
              <a:cxnLst/>
              <a:rect l="l" t="t" r="r" b="b"/>
              <a:pathLst>
                <a:path w="6948805" h="5040630">
                  <a:moveTo>
                    <a:pt x="3297777" y="4341209"/>
                  </a:moveTo>
                  <a:lnTo>
                    <a:pt x="3297713" y="4322654"/>
                  </a:lnTo>
                </a:path>
                <a:path w="6948805" h="5040630">
                  <a:moveTo>
                    <a:pt x="3297523" y="4289044"/>
                  </a:moveTo>
                  <a:lnTo>
                    <a:pt x="3297459" y="4270489"/>
                  </a:lnTo>
                </a:path>
                <a:path w="6948805" h="5040630">
                  <a:moveTo>
                    <a:pt x="3297459" y="4270489"/>
                  </a:moveTo>
                  <a:lnTo>
                    <a:pt x="3314795" y="4270565"/>
                  </a:lnTo>
                </a:path>
                <a:path w="6948805" h="5040630">
                  <a:moveTo>
                    <a:pt x="3348069" y="4270787"/>
                  </a:moveTo>
                  <a:lnTo>
                    <a:pt x="3390106" y="4271010"/>
                  </a:lnTo>
                </a:path>
                <a:path w="6948805" h="5040630">
                  <a:moveTo>
                    <a:pt x="3423697" y="4271213"/>
                  </a:moveTo>
                  <a:lnTo>
                    <a:pt x="3465671" y="4271435"/>
                  </a:lnTo>
                </a:path>
                <a:path w="6948805" h="5040630">
                  <a:moveTo>
                    <a:pt x="3498945" y="4271657"/>
                  </a:moveTo>
                  <a:lnTo>
                    <a:pt x="3516280" y="4271733"/>
                  </a:lnTo>
                </a:path>
                <a:path w="6948805" h="5040630">
                  <a:moveTo>
                    <a:pt x="3516280" y="4271733"/>
                  </a:moveTo>
                  <a:lnTo>
                    <a:pt x="3544157" y="4307154"/>
                  </a:lnTo>
                </a:path>
                <a:path w="6948805" h="5040630">
                  <a:moveTo>
                    <a:pt x="3564921" y="4333544"/>
                  </a:moveTo>
                  <a:lnTo>
                    <a:pt x="3592734" y="4368914"/>
                  </a:lnTo>
                </a:path>
                <a:path w="6948805" h="5040630">
                  <a:moveTo>
                    <a:pt x="3592734" y="4368914"/>
                  </a:moveTo>
                  <a:lnTo>
                    <a:pt x="3647535" y="4366609"/>
                  </a:lnTo>
                </a:path>
                <a:path w="6948805" h="5040630">
                  <a:moveTo>
                    <a:pt x="3647535" y="4366609"/>
                  </a:moveTo>
                  <a:lnTo>
                    <a:pt x="3647027" y="4338853"/>
                  </a:lnTo>
                </a:path>
                <a:path w="6948805" h="5040630">
                  <a:moveTo>
                    <a:pt x="3646455" y="4305268"/>
                  </a:moveTo>
                  <a:lnTo>
                    <a:pt x="3646011" y="4277512"/>
                  </a:lnTo>
                </a:path>
                <a:path w="6948805" h="5040630">
                  <a:moveTo>
                    <a:pt x="3646011" y="4277512"/>
                  </a:moveTo>
                  <a:lnTo>
                    <a:pt x="3675856" y="4275797"/>
                  </a:lnTo>
                </a:path>
                <a:path w="6948805" h="5040630">
                  <a:moveTo>
                    <a:pt x="3709384" y="4273842"/>
                  </a:moveTo>
                  <a:lnTo>
                    <a:pt x="3751294" y="4271435"/>
                  </a:lnTo>
                </a:path>
                <a:path w="6948805" h="5040630">
                  <a:moveTo>
                    <a:pt x="3784822" y="4269498"/>
                  </a:moveTo>
                  <a:lnTo>
                    <a:pt x="3826795" y="4267066"/>
                  </a:lnTo>
                </a:path>
                <a:path w="6948805" h="5040630">
                  <a:moveTo>
                    <a:pt x="3860323" y="4265180"/>
                  </a:moveTo>
                  <a:lnTo>
                    <a:pt x="3902233" y="4262729"/>
                  </a:lnTo>
                </a:path>
                <a:path w="6948805" h="5040630">
                  <a:moveTo>
                    <a:pt x="3935761" y="4260818"/>
                  </a:moveTo>
                  <a:lnTo>
                    <a:pt x="3977735" y="4258411"/>
                  </a:lnTo>
                </a:path>
                <a:path w="6948805" h="5040630">
                  <a:moveTo>
                    <a:pt x="4011263" y="4256449"/>
                  </a:moveTo>
                  <a:lnTo>
                    <a:pt x="4053173" y="4254042"/>
                  </a:lnTo>
                </a:path>
                <a:path w="6948805" h="5040630">
                  <a:moveTo>
                    <a:pt x="4086701" y="4252112"/>
                  </a:moveTo>
                  <a:lnTo>
                    <a:pt x="4128674" y="4249680"/>
                  </a:lnTo>
                </a:path>
                <a:path w="6948805" h="5040630">
                  <a:moveTo>
                    <a:pt x="4162202" y="4247743"/>
                  </a:moveTo>
                  <a:lnTo>
                    <a:pt x="4204112" y="4245336"/>
                  </a:lnTo>
                </a:path>
                <a:path w="6948805" h="5040630">
                  <a:moveTo>
                    <a:pt x="4237704" y="4243381"/>
                  </a:moveTo>
                  <a:lnTo>
                    <a:pt x="4279614" y="4240974"/>
                  </a:lnTo>
                </a:path>
                <a:path w="6948805" h="5040630">
                  <a:moveTo>
                    <a:pt x="4313142" y="4239037"/>
                  </a:moveTo>
                  <a:lnTo>
                    <a:pt x="4355052" y="4236631"/>
                  </a:lnTo>
                </a:path>
                <a:path w="6948805" h="5040630">
                  <a:moveTo>
                    <a:pt x="4388643" y="4234719"/>
                  </a:moveTo>
                  <a:lnTo>
                    <a:pt x="4430553" y="4232268"/>
                  </a:lnTo>
                </a:path>
                <a:path w="6948805" h="5040630">
                  <a:moveTo>
                    <a:pt x="4464081" y="4230357"/>
                  </a:moveTo>
                  <a:lnTo>
                    <a:pt x="4505991" y="4227950"/>
                  </a:lnTo>
                </a:path>
                <a:path w="6948805" h="5040630">
                  <a:moveTo>
                    <a:pt x="4539583" y="4225988"/>
                  </a:moveTo>
                  <a:lnTo>
                    <a:pt x="4581493" y="4223588"/>
                  </a:lnTo>
                </a:path>
                <a:path w="6948805" h="5040630">
                  <a:moveTo>
                    <a:pt x="4615021" y="4221651"/>
                  </a:moveTo>
                  <a:lnTo>
                    <a:pt x="4656994" y="4219244"/>
                  </a:lnTo>
                </a:path>
                <a:path w="6948805" h="5040630">
                  <a:moveTo>
                    <a:pt x="4690522" y="4217282"/>
                  </a:moveTo>
                  <a:lnTo>
                    <a:pt x="4732432" y="4214876"/>
                  </a:lnTo>
                </a:path>
                <a:path w="6948805" h="5040630">
                  <a:moveTo>
                    <a:pt x="4765960" y="4212945"/>
                  </a:moveTo>
                  <a:lnTo>
                    <a:pt x="4807934" y="4210513"/>
                  </a:lnTo>
                </a:path>
                <a:path w="6948805" h="5040630">
                  <a:moveTo>
                    <a:pt x="4841462" y="4208576"/>
                  </a:moveTo>
                  <a:lnTo>
                    <a:pt x="4883372" y="4206170"/>
                  </a:lnTo>
                </a:path>
                <a:path w="6948805" h="5040630">
                  <a:moveTo>
                    <a:pt x="4916900" y="4204214"/>
                  </a:moveTo>
                  <a:lnTo>
                    <a:pt x="4958873" y="4201807"/>
                  </a:lnTo>
                </a:path>
                <a:path w="6948805" h="5040630">
                  <a:moveTo>
                    <a:pt x="4992401" y="4199896"/>
                  </a:moveTo>
                  <a:lnTo>
                    <a:pt x="5034375" y="4197464"/>
                  </a:lnTo>
                </a:path>
                <a:path w="6948805" h="5040630">
                  <a:moveTo>
                    <a:pt x="5067839" y="4195552"/>
                  </a:moveTo>
                  <a:lnTo>
                    <a:pt x="5109813" y="4193127"/>
                  </a:lnTo>
                </a:path>
                <a:path w="6948805" h="5040630">
                  <a:moveTo>
                    <a:pt x="5143404" y="4191190"/>
                  </a:moveTo>
                  <a:lnTo>
                    <a:pt x="5185314" y="4188783"/>
                  </a:lnTo>
                </a:path>
                <a:path w="6948805" h="5040630">
                  <a:moveTo>
                    <a:pt x="5218842" y="4186821"/>
                  </a:moveTo>
                  <a:lnTo>
                    <a:pt x="5260752" y="4184421"/>
                  </a:lnTo>
                </a:path>
                <a:path w="6948805" h="5040630">
                  <a:moveTo>
                    <a:pt x="5294280" y="4182484"/>
                  </a:moveTo>
                  <a:lnTo>
                    <a:pt x="5336254" y="4180078"/>
                  </a:lnTo>
                </a:path>
                <a:path w="6948805" h="5040630">
                  <a:moveTo>
                    <a:pt x="5369782" y="4178115"/>
                  </a:moveTo>
                  <a:lnTo>
                    <a:pt x="5411692" y="4175709"/>
                  </a:lnTo>
                </a:path>
                <a:path w="6948805" h="5040630">
                  <a:moveTo>
                    <a:pt x="5445283" y="4173778"/>
                  </a:moveTo>
                  <a:lnTo>
                    <a:pt x="5487193" y="4171346"/>
                  </a:lnTo>
                </a:path>
                <a:path w="6948805" h="5040630">
                  <a:moveTo>
                    <a:pt x="5520721" y="4169435"/>
                  </a:moveTo>
                  <a:lnTo>
                    <a:pt x="5562631" y="4167003"/>
                  </a:lnTo>
                </a:path>
                <a:path w="6948805" h="5040630">
                  <a:moveTo>
                    <a:pt x="5596223" y="4165098"/>
                  </a:moveTo>
                  <a:lnTo>
                    <a:pt x="5638133" y="4162691"/>
                  </a:lnTo>
                </a:path>
                <a:path w="6948805" h="5040630">
                  <a:moveTo>
                    <a:pt x="5671661" y="4160729"/>
                  </a:moveTo>
                  <a:lnTo>
                    <a:pt x="5713634" y="4158322"/>
                  </a:lnTo>
                </a:path>
                <a:path w="6948805" h="5040630">
                  <a:moveTo>
                    <a:pt x="5747162" y="4156392"/>
                  </a:moveTo>
                  <a:lnTo>
                    <a:pt x="5789072" y="4153960"/>
                  </a:lnTo>
                </a:path>
                <a:path w="6948805" h="5040630">
                  <a:moveTo>
                    <a:pt x="5822600" y="4152023"/>
                  </a:moveTo>
                  <a:lnTo>
                    <a:pt x="5864574" y="4149617"/>
                  </a:lnTo>
                </a:path>
                <a:path w="6948805" h="5040630">
                  <a:moveTo>
                    <a:pt x="5898102" y="4147661"/>
                  </a:moveTo>
                  <a:lnTo>
                    <a:pt x="5927947" y="4145946"/>
                  </a:lnTo>
                </a:path>
                <a:path w="6948805" h="5040630">
                  <a:moveTo>
                    <a:pt x="5927947" y="4145946"/>
                  </a:moveTo>
                  <a:lnTo>
                    <a:pt x="5929534" y="4172788"/>
                  </a:lnTo>
                </a:path>
                <a:path w="6948805" h="5040630">
                  <a:moveTo>
                    <a:pt x="5931439" y="4206347"/>
                  </a:moveTo>
                  <a:lnTo>
                    <a:pt x="5933852" y="4248238"/>
                  </a:lnTo>
                </a:path>
                <a:path w="6948805" h="5040630">
                  <a:moveTo>
                    <a:pt x="5935757" y="4281805"/>
                  </a:moveTo>
                  <a:lnTo>
                    <a:pt x="5938234" y="4323746"/>
                  </a:lnTo>
                </a:path>
                <a:path w="6948805" h="5040630">
                  <a:moveTo>
                    <a:pt x="5940139" y="4357281"/>
                  </a:moveTo>
                  <a:lnTo>
                    <a:pt x="5942552" y="4399203"/>
                  </a:lnTo>
                </a:path>
                <a:path w="6948805" h="5040630">
                  <a:moveTo>
                    <a:pt x="5944457" y="4432738"/>
                  </a:moveTo>
                  <a:lnTo>
                    <a:pt x="5946870" y="4474686"/>
                  </a:lnTo>
                </a:path>
                <a:path w="6948805" h="5040630">
                  <a:moveTo>
                    <a:pt x="5948838" y="4508220"/>
                  </a:moveTo>
                  <a:lnTo>
                    <a:pt x="5951251" y="4550136"/>
                  </a:lnTo>
                </a:path>
                <a:path w="6948805" h="5040630">
                  <a:moveTo>
                    <a:pt x="5953220" y="4583696"/>
                  </a:moveTo>
                  <a:lnTo>
                    <a:pt x="5955633" y="4625644"/>
                  </a:lnTo>
                </a:path>
                <a:path w="6948805" h="5040630">
                  <a:moveTo>
                    <a:pt x="5957538" y="4659153"/>
                  </a:moveTo>
                  <a:lnTo>
                    <a:pt x="5959951" y="4701101"/>
                  </a:lnTo>
                </a:path>
                <a:path w="6948805" h="5040630">
                  <a:moveTo>
                    <a:pt x="5961856" y="4734636"/>
                  </a:moveTo>
                  <a:lnTo>
                    <a:pt x="5964269" y="4776577"/>
                  </a:lnTo>
                </a:path>
                <a:path w="6948805" h="5040630">
                  <a:moveTo>
                    <a:pt x="5966237" y="4810093"/>
                  </a:moveTo>
                  <a:lnTo>
                    <a:pt x="5968650" y="4852035"/>
                  </a:lnTo>
                </a:path>
                <a:path w="6948805" h="5040630">
                  <a:moveTo>
                    <a:pt x="5970555" y="4885594"/>
                  </a:moveTo>
                  <a:lnTo>
                    <a:pt x="5972968" y="4927542"/>
                  </a:lnTo>
                </a:path>
                <a:path w="6948805" h="5040630">
                  <a:moveTo>
                    <a:pt x="5974937" y="4961051"/>
                  </a:moveTo>
                  <a:lnTo>
                    <a:pt x="5976461" y="4987918"/>
                  </a:lnTo>
                </a:path>
                <a:path w="6948805" h="5040630">
                  <a:moveTo>
                    <a:pt x="5976461" y="4987918"/>
                  </a:moveTo>
                  <a:lnTo>
                    <a:pt x="5933281" y="4992655"/>
                  </a:lnTo>
                </a:path>
                <a:path w="6948805" h="5040630">
                  <a:moveTo>
                    <a:pt x="5899943" y="4996376"/>
                  </a:moveTo>
                  <a:lnTo>
                    <a:pt x="5856700" y="5001113"/>
                  </a:lnTo>
                </a:path>
                <a:path w="6948805" h="5040630">
                  <a:moveTo>
                    <a:pt x="5856700" y="5001113"/>
                  </a:moveTo>
                  <a:lnTo>
                    <a:pt x="5873337" y="5011781"/>
                  </a:lnTo>
                </a:path>
                <a:path w="6948805" h="5040630">
                  <a:moveTo>
                    <a:pt x="5901658" y="5029885"/>
                  </a:moveTo>
                  <a:lnTo>
                    <a:pt x="5918295" y="5040503"/>
                  </a:lnTo>
                </a:path>
                <a:path w="6948805" h="5040630">
                  <a:moveTo>
                    <a:pt x="5918295" y="5040503"/>
                  </a:moveTo>
                  <a:lnTo>
                    <a:pt x="5935630" y="5039855"/>
                  </a:lnTo>
                </a:path>
                <a:path w="6948805" h="5040630">
                  <a:moveTo>
                    <a:pt x="5967317" y="5038693"/>
                  </a:moveTo>
                  <a:lnTo>
                    <a:pt x="6009290" y="5037201"/>
                  </a:lnTo>
                </a:path>
                <a:path w="6948805" h="5040630">
                  <a:moveTo>
                    <a:pt x="6042882" y="5035962"/>
                  </a:moveTo>
                  <a:lnTo>
                    <a:pt x="6084855" y="5034426"/>
                  </a:lnTo>
                </a:path>
                <a:path w="6948805" h="5040630">
                  <a:moveTo>
                    <a:pt x="6118383" y="5033187"/>
                  </a:moveTo>
                  <a:lnTo>
                    <a:pt x="6160357" y="5031644"/>
                  </a:lnTo>
                </a:path>
                <a:path w="6948805" h="5040630">
                  <a:moveTo>
                    <a:pt x="6193948" y="5030431"/>
                  </a:moveTo>
                  <a:lnTo>
                    <a:pt x="6235922" y="5028920"/>
                  </a:lnTo>
                </a:path>
                <a:path w="6948805" h="5040630">
                  <a:moveTo>
                    <a:pt x="6269450" y="5027676"/>
                  </a:moveTo>
                  <a:lnTo>
                    <a:pt x="6311423" y="5026139"/>
                  </a:lnTo>
                </a:path>
                <a:path w="6948805" h="5040630">
                  <a:moveTo>
                    <a:pt x="6343110" y="5025002"/>
                  </a:moveTo>
                  <a:lnTo>
                    <a:pt x="6360509" y="5024380"/>
                  </a:lnTo>
                </a:path>
                <a:path w="6948805" h="5040630">
                  <a:moveTo>
                    <a:pt x="6360509" y="5024380"/>
                  </a:moveTo>
                  <a:lnTo>
                    <a:pt x="6365208" y="4986254"/>
                  </a:lnTo>
                </a:path>
                <a:path w="6948805" h="5040630">
                  <a:moveTo>
                    <a:pt x="6369335" y="4952866"/>
                  </a:moveTo>
                  <a:lnTo>
                    <a:pt x="6374479" y="4911197"/>
                  </a:lnTo>
                </a:path>
                <a:path w="6948805" h="5040630">
                  <a:moveTo>
                    <a:pt x="6378543" y="4877860"/>
                  </a:moveTo>
                  <a:lnTo>
                    <a:pt x="6383686" y="4836160"/>
                  </a:lnTo>
                </a:path>
                <a:path w="6948805" h="5040630">
                  <a:moveTo>
                    <a:pt x="6387877" y="4802822"/>
                  </a:moveTo>
                  <a:lnTo>
                    <a:pt x="6392957" y="4761153"/>
                  </a:lnTo>
                </a:path>
                <a:path w="6948805" h="5040630">
                  <a:moveTo>
                    <a:pt x="6397085" y="4727816"/>
                  </a:moveTo>
                  <a:lnTo>
                    <a:pt x="6402292" y="4686115"/>
                  </a:lnTo>
                </a:path>
                <a:path w="6948805" h="5040630">
                  <a:moveTo>
                    <a:pt x="6406356" y="4652778"/>
                  </a:moveTo>
                  <a:lnTo>
                    <a:pt x="6411499" y="4611084"/>
                  </a:lnTo>
                </a:path>
                <a:path w="6948805" h="5040630">
                  <a:moveTo>
                    <a:pt x="6415627" y="4577721"/>
                  </a:moveTo>
                  <a:lnTo>
                    <a:pt x="6420770" y="4536071"/>
                  </a:lnTo>
                </a:path>
                <a:path w="6948805" h="5040630">
                  <a:moveTo>
                    <a:pt x="6424834" y="4502689"/>
                  </a:moveTo>
                  <a:lnTo>
                    <a:pt x="6430041" y="4461014"/>
                  </a:lnTo>
                </a:path>
                <a:path w="6948805" h="5040630">
                  <a:moveTo>
                    <a:pt x="6434105" y="4427677"/>
                  </a:moveTo>
                  <a:lnTo>
                    <a:pt x="6438804" y="4389551"/>
                  </a:lnTo>
                </a:path>
                <a:path w="6948805" h="5040630">
                  <a:moveTo>
                    <a:pt x="6438804" y="4389551"/>
                  </a:moveTo>
                  <a:lnTo>
                    <a:pt x="6444075" y="4348156"/>
                  </a:lnTo>
                </a:path>
                <a:path w="6948805" h="5040630">
                  <a:moveTo>
                    <a:pt x="6448329" y="4314818"/>
                  </a:moveTo>
                  <a:lnTo>
                    <a:pt x="6453600" y="4273118"/>
                  </a:lnTo>
                </a:path>
                <a:path w="6948805" h="5040630">
                  <a:moveTo>
                    <a:pt x="6457854" y="4239780"/>
                  </a:moveTo>
                  <a:lnTo>
                    <a:pt x="6463125" y="4198137"/>
                  </a:lnTo>
                </a:path>
                <a:path w="6948805" h="5040630">
                  <a:moveTo>
                    <a:pt x="6467379" y="4164799"/>
                  </a:moveTo>
                  <a:lnTo>
                    <a:pt x="6472650" y="4123150"/>
                  </a:lnTo>
                </a:path>
                <a:path w="6948805" h="5040630">
                  <a:moveTo>
                    <a:pt x="6476904" y="4089812"/>
                  </a:moveTo>
                  <a:lnTo>
                    <a:pt x="6482175" y="4048169"/>
                  </a:lnTo>
                </a:path>
                <a:path w="6948805" h="5040630">
                  <a:moveTo>
                    <a:pt x="6486366" y="4014831"/>
                  </a:moveTo>
                  <a:lnTo>
                    <a:pt x="6491700" y="3973131"/>
                  </a:lnTo>
                </a:path>
                <a:path w="6948805" h="5040630">
                  <a:moveTo>
                    <a:pt x="6495891" y="3939793"/>
                  </a:moveTo>
                  <a:lnTo>
                    <a:pt x="6501161" y="3898150"/>
                  </a:lnTo>
                </a:path>
                <a:path w="6948805" h="5040630">
                  <a:moveTo>
                    <a:pt x="6505416" y="3864813"/>
                  </a:moveTo>
                  <a:lnTo>
                    <a:pt x="6510686" y="3823163"/>
                  </a:lnTo>
                </a:path>
                <a:path w="6948805" h="5040630">
                  <a:moveTo>
                    <a:pt x="6514941" y="3789826"/>
                  </a:moveTo>
                  <a:lnTo>
                    <a:pt x="6520211" y="3748176"/>
                  </a:lnTo>
                </a:path>
                <a:path w="6948805" h="5040630">
                  <a:moveTo>
                    <a:pt x="6524466" y="3714838"/>
                  </a:moveTo>
                  <a:lnTo>
                    <a:pt x="6529736" y="3673144"/>
                  </a:lnTo>
                </a:path>
                <a:path w="6948805" h="5040630">
                  <a:moveTo>
                    <a:pt x="6533991" y="3639807"/>
                  </a:moveTo>
                  <a:lnTo>
                    <a:pt x="6539261" y="3598157"/>
                  </a:lnTo>
                </a:path>
                <a:path w="6948805" h="5040630">
                  <a:moveTo>
                    <a:pt x="6543452" y="3564820"/>
                  </a:moveTo>
                  <a:lnTo>
                    <a:pt x="6548786" y="3523176"/>
                  </a:lnTo>
                </a:path>
                <a:path w="6948805" h="5040630">
                  <a:moveTo>
                    <a:pt x="6553041" y="3489839"/>
                  </a:moveTo>
                  <a:lnTo>
                    <a:pt x="6558311" y="3448138"/>
                  </a:lnTo>
                </a:path>
                <a:path w="6948805" h="5040630">
                  <a:moveTo>
                    <a:pt x="6562502" y="3414852"/>
                  </a:moveTo>
                  <a:lnTo>
                    <a:pt x="6567836" y="3373158"/>
                  </a:lnTo>
                </a:path>
                <a:path w="6948805" h="5040630">
                  <a:moveTo>
                    <a:pt x="6572091" y="3339820"/>
                  </a:moveTo>
                  <a:lnTo>
                    <a:pt x="6577298" y="3298170"/>
                  </a:lnTo>
                </a:path>
                <a:path w="6948805" h="5040630">
                  <a:moveTo>
                    <a:pt x="6581552" y="3264833"/>
                  </a:moveTo>
                  <a:lnTo>
                    <a:pt x="6586886" y="3223190"/>
                  </a:lnTo>
                </a:path>
                <a:path w="6948805" h="5040630">
                  <a:moveTo>
                    <a:pt x="6591077" y="3189852"/>
                  </a:moveTo>
                  <a:lnTo>
                    <a:pt x="6596348" y="3148152"/>
                  </a:lnTo>
                </a:path>
                <a:path w="6948805" h="5040630">
                  <a:moveTo>
                    <a:pt x="6600602" y="3114865"/>
                  </a:moveTo>
                  <a:lnTo>
                    <a:pt x="6605936" y="3073171"/>
                  </a:lnTo>
                </a:path>
                <a:path w="6948805" h="5040630">
                  <a:moveTo>
                    <a:pt x="6610127" y="3039833"/>
                  </a:moveTo>
                  <a:lnTo>
                    <a:pt x="6615398" y="2998184"/>
                  </a:lnTo>
                </a:path>
                <a:path w="6948805" h="5040630">
                  <a:moveTo>
                    <a:pt x="6619652" y="2964846"/>
                  </a:moveTo>
                  <a:lnTo>
                    <a:pt x="6624923" y="2923197"/>
                  </a:lnTo>
                </a:path>
                <a:path w="6948805" h="5040630">
                  <a:moveTo>
                    <a:pt x="6629177" y="2889859"/>
                  </a:moveTo>
                  <a:lnTo>
                    <a:pt x="6634448" y="2848165"/>
                  </a:lnTo>
                </a:path>
                <a:path w="6948805" h="5040630">
                  <a:moveTo>
                    <a:pt x="6638702" y="2814828"/>
                  </a:moveTo>
                  <a:lnTo>
                    <a:pt x="6643973" y="2773178"/>
                  </a:lnTo>
                </a:path>
                <a:path w="6948805" h="5040630">
                  <a:moveTo>
                    <a:pt x="6648227" y="2739840"/>
                  </a:moveTo>
                  <a:lnTo>
                    <a:pt x="6653498" y="2698197"/>
                  </a:lnTo>
                </a:path>
                <a:path w="6948805" h="5040630">
                  <a:moveTo>
                    <a:pt x="6657689" y="2664860"/>
                  </a:moveTo>
                  <a:lnTo>
                    <a:pt x="6663023" y="2623210"/>
                  </a:lnTo>
                </a:path>
                <a:path w="6948805" h="5040630">
                  <a:moveTo>
                    <a:pt x="6667214" y="2589872"/>
                  </a:moveTo>
                  <a:lnTo>
                    <a:pt x="6672484" y="2548178"/>
                  </a:lnTo>
                </a:path>
                <a:path w="6948805" h="5040630">
                  <a:moveTo>
                    <a:pt x="6676739" y="2514841"/>
                  </a:moveTo>
                  <a:lnTo>
                    <a:pt x="6682009" y="2473191"/>
                  </a:lnTo>
                </a:path>
                <a:path w="6948805" h="5040630">
                  <a:moveTo>
                    <a:pt x="6686264" y="2439854"/>
                  </a:moveTo>
                  <a:lnTo>
                    <a:pt x="6691534" y="2398210"/>
                  </a:lnTo>
                </a:path>
                <a:path w="6948805" h="5040630">
                  <a:moveTo>
                    <a:pt x="6695789" y="2364873"/>
                  </a:moveTo>
                  <a:lnTo>
                    <a:pt x="6701059" y="2323172"/>
                  </a:lnTo>
                </a:path>
                <a:path w="6948805" h="5040630">
                  <a:moveTo>
                    <a:pt x="6705314" y="2289886"/>
                  </a:moveTo>
                  <a:lnTo>
                    <a:pt x="6710584" y="2248192"/>
                  </a:lnTo>
                </a:path>
                <a:path w="6948805" h="5040630">
                  <a:moveTo>
                    <a:pt x="6714775" y="2214854"/>
                  </a:moveTo>
                  <a:lnTo>
                    <a:pt x="6720109" y="2173204"/>
                  </a:lnTo>
                </a:path>
                <a:path w="6948805" h="5040630">
                  <a:moveTo>
                    <a:pt x="6724364" y="2139867"/>
                  </a:moveTo>
                  <a:lnTo>
                    <a:pt x="6729634" y="2098217"/>
                  </a:lnTo>
                </a:path>
                <a:path w="6948805" h="5040630">
                  <a:moveTo>
                    <a:pt x="6733825" y="2064880"/>
                  </a:moveTo>
                  <a:lnTo>
                    <a:pt x="6739159" y="2023186"/>
                  </a:lnTo>
                </a:path>
                <a:path w="6948805" h="5040630">
                  <a:moveTo>
                    <a:pt x="6743350" y="1989899"/>
                  </a:moveTo>
                  <a:lnTo>
                    <a:pt x="6748621" y="1948179"/>
                  </a:lnTo>
                </a:path>
                <a:path w="6948805" h="5040630">
                  <a:moveTo>
                    <a:pt x="6752875" y="1914842"/>
                  </a:moveTo>
                  <a:lnTo>
                    <a:pt x="6758209" y="1873186"/>
                  </a:lnTo>
                </a:path>
                <a:path w="6948805" h="5040630">
                  <a:moveTo>
                    <a:pt x="6762400" y="1839849"/>
                  </a:moveTo>
                  <a:lnTo>
                    <a:pt x="6767671" y="1798256"/>
                  </a:lnTo>
                </a:path>
                <a:path w="6948805" h="5040630">
                  <a:moveTo>
                    <a:pt x="6771925" y="1764919"/>
                  </a:moveTo>
                  <a:lnTo>
                    <a:pt x="6777259" y="1723199"/>
                  </a:lnTo>
                </a:path>
                <a:path w="6948805" h="5040630">
                  <a:moveTo>
                    <a:pt x="6781450" y="1689861"/>
                  </a:moveTo>
                  <a:lnTo>
                    <a:pt x="6786721" y="1648205"/>
                  </a:lnTo>
                </a:path>
                <a:path w="6948805" h="5040630">
                  <a:moveTo>
                    <a:pt x="6790975" y="1614868"/>
                  </a:moveTo>
                  <a:lnTo>
                    <a:pt x="6796246" y="1573212"/>
                  </a:lnTo>
                </a:path>
                <a:path w="6948805" h="5040630">
                  <a:moveTo>
                    <a:pt x="6800500" y="1539875"/>
                  </a:moveTo>
                  <a:lnTo>
                    <a:pt x="6805771" y="1498219"/>
                  </a:lnTo>
                </a:path>
                <a:path w="6948805" h="5040630">
                  <a:moveTo>
                    <a:pt x="6809962" y="1464881"/>
                  </a:moveTo>
                  <a:lnTo>
                    <a:pt x="6815296" y="1423225"/>
                  </a:lnTo>
                </a:path>
                <a:path w="6948805" h="5040630">
                  <a:moveTo>
                    <a:pt x="6819550" y="1389887"/>
                  </a:moveTo>
                  <a:lnTo>
                    <a:pt x="6824757" y="1348231"/>
                  </a:lnTo>
                </a:path>
                <a:path w="6948805" h="5040630">
                  <a:moveTo>
                    <a:pt x="6829012" y="1314894"/>
                  </a:moveTo>
                  <a:lnTo>
                    <a:pt x="6834346" y="1273238"/>
                  </a:lnTo>
                </a:path>
                <a:path w="6948805" h="5040630">
                  <a:moveTo>
                    <a:pt x="6838537" y="1239901"/>
                  </a:moveTo>
                  <a:lnTo>
                    <a:pt x="6843807" y="1198245"/>
                  </a:lnTo>
                </a:path>
                <a:path w="6948805" h="5040630">
                  <a:moveTo>
                    <a:pt x="6848062" y="1164907"/>
                  </a:moveTo>
                  <a:lnTo>
                    <a:pt x="6853332" y="1123251"/>
                  </a:lnTo>
                </a:path>
                <a:path w="6948805" h="5040630">
                  <a:moveTo>
                    <a:pt x="6857587" y="1089913"/>
                  </a:moveTo>
                  <a:lnTo>
                    <a:pt x="6862857" y="1048257"/>
                  </a:lnTo>
                </a:path>
                <a:path w="6948805" h="5040630">
                  <a:moveTo>
                    <a:pt x="6867112" y="1014920"/>
                  </a:moveTo>
                  <a:lnTo>
                    <a:pt x="6872382" y="973264"/>
                  </a:lnTo>
                </a:path>
                <a:path w="6948805" h="5040630">
                  <a:moveTo>
                    <a:pt x="6876637" y="939926"/>
                  </a:moveTo>
                  <a:lnTo>
                    <a:pt x="6881907" y="898271"/>
                  </a:lnTo>
                </a:path>
                <a:path w="6948805" h="5040630">
                  <a:moveTo>
                    <a:pt x="6886098" y="864933"/>
                  </a:moveTo>
                  <a:lnTo>
                    <a:pt x="6891432" y="823277"/>
                  </a:lnTo>
                </a:path>
                <a:path w="6948805" h="5040630">
                  <a:moveTo>
                    <a:pt x="6895687" y="789939"/>
                  </a:moveTo>
                  <a:lnTo>
                    <a:pt x="6900957" y="748220"/>
                  </a:lnTo>
                </a:path>
                <a:path w="6948805" h="5040630">
                  <a:moveTo>
                    <a:pt x="6905148" y="714882"/>
                  </a:moveTo>
                  <a:lnTo>
                    <a:pt x="6910482" y="673226"/>
                  </a:lnTo>
                </a:path>
                <a:path w="6948805" h="5040630">
                  <a:moveTo>
                    <a:pt x="6914673" y="639952"/>
                  </a:moveTo>
                  <a:lnTo>
                    <a:pt x="6919944" y="598233"/>
                  </a:lnTo>
                </a:path>
                <a:path w="6948805" h="5040630">
                  <a:moveTo>
                    <a:pt x="6924198" y="564896"/>
                  </a:moveTo>
                  <a:lnTo>
                    <a:pt x="6929532" y="523239"/>
                  </a:lnTo>
                </a:path>
                <a:path w="6948805" h="5040630">
                  <a:moveTo>
                    <a:pt x="6933723" y="489902"/>
                  </a:moveTo>
                  <a:lnTo>
                    <a:pt x="6938994" y="448246"/>
                  </a:lnTo>
                </a:path>
                <a:path w="6948805" h="5040630">
                  <a:moveTo>
                    <a:pt x="6943248" y="414908"/>
                  </a:moveTo>
                  <a:lnTo>
                    <a:pt x="6948519" y="373506"/>
                  </a:lnTo>
                </a:path>
                <a:path w="6948805" h="5040630">
                  <a:moveTo>
                    <a:pt x="6948519" y="373506"/>
                  </a:moveTo>
                  <a:lnTo>
                    <a:pt x="6932517" y="332104"/>
                  </a:lnTo>
                </a:path>
                <a:path w="6948805" h="5040630">
                  <a:moveTo>
                    <a:pt x="6920452" y="300799"/>
                  </a:moveTo>
                  <a:lnTo>
                    <a:pt x="6904450" y="259397"/>
                  </a:lnTo>
                </a:path>
                <a:path w="6948805" h="5040630">
                  <a:moveTo>
                    <a:pt x="6904450" y="259397"/>
                  </a:moveTo>
                  <a:lnTo>
                    <a:pt x="6895179" y="244728"/>
                  </a:lnTo>
                </a:path>
                <a:path w="6948805" h="5040630">
                  <a:moveTo>
                    <a:pt x="6881463" y="222884"/>
                  </a:moveTo>
                  <a:lnTo>
                    <a:pt x="6872192" y="208216"/>
                  </a:lnTo>
                </a:path>
                <a:path w="6948805" h="5040630">
                  <a:moveTo>
                    <a:pt x="6872192" y="208216"/>
                  </a:moveTo>
                  <a:lnTo>
                    <a:pt x="6859809" y="196087"/>
                  </a:lnTo>
                </a:path>
                <a:path w="6948805" h="5040630">
                  <a:moveTo>
                    <a:pt x="6836505" y="173354"/>
                  </a:moveTo>
                  <a:lnTo>
                    <a:pt x="6824059" y="161226"/>
                  </a:lnTo>
                </a:path>
                <a:path w="6948805" h="5040630">
                  <a:moveTo>
                    <a:pt x="6824059" y="161226"/>
                  </a:moveTo>
                  <a:lnTo>
                    <a:pt x="6793134" y="145986"/>
                  </a:lnTo>
                </a:path>
                <a:path w="6948805" h="5040630">
                  <a:moveTo>
                    <a:pt x="6762972" y="131191"/>
                  </a:moveTo>
                  <a:lnTo>
                    <a:pt x="6731984" y="115950"/>
                  </a:lnTo>
                </a:path>
                <a:path w="6948805" h="5040630">
                  <a:moveTo>
                    <a:pt x="6731984" y="115950"/>
                  </a:moveTo>
                  <a:lnTo>
                    <a:pt x="6711029" y="112013"/>
                  </a:lnTo>
                </a:path>
                <a:path w="6948805" h="5040630">
                  <a:moveTo>
                    <a:pt x="6678009" y="105791"/>
                  </a:moveTo>
                  <a:lnTo>
                    <a:pt x="6656990" y="101853"/>
                  </a:lnTo>
                </a:path>
                <a:path w="6948805" h="5040630">
                  <a:moveTo>
                    <a:pt x="6656990" y="101853"/>
                  </a:moveTo>
                  <a:lnTo>
                    <a:pt x="6659784" y="67627"/>
                  </a:lnTo>
                </a:path>
                <a:path w="6948805" h="5040630">
                  <a:moveTo>
                    <a:pt x="6662451" y="34162"/>
                  </a:moveTo>
                  <a:lnTo>
                    <a:pt x="6665245" y="0"/>
                  </a:lnTo>
                </a:path>
                <a:path w="6948805" h="5040630">
                  <a:moveTo>
                    <a:pt x="6665245" y="0"/>
                  </a:moveTo>
                  <a:lnTo>
                    <a:pt x="6646767" y="63"/>
                  </a:lnTo>
                </a:path>
                <a:path w="6948805" h="5040630">
                  <a:moveTo>
                    <a:pt x="6613175" y="190"/>
                  </a:moveTo>
                  <a:lnTo>
                    <a:pt x="6571202" y="253"/>
                  </a:lnTo>
                </a:path>
                <a:path w="6948805" h="5040630">
                  <a:moveTo>
                    <a:pt x="6537610" y="380"/>
                  </a:moveTo>
                  <a:lnTo>
                    <a:pt x="6495573" y="507"/>
                  </a:lnTo>
                </a:path>
                <a:path w="6948805" h="5040630">
                  <a:moveTo>
                    <a:pt x="6462045" y="571"/>
                  </a:moveTo>
                  <a:lnTo>
                    <a:pt x="6420008" y="698"/>
                  </a:lnTo>
                </a:path>
                <a:path w="6948805" h="5040630">
                  <a:moveTo>
                    <a:pt x="6386417" y="761"/>
                  </a:moveTo>
                  <a:lnTo>
                    <a:pt x="6344380" y="888"/>
                  </a:lnTo>
                </a:path>
                <a:path w="6948805" h="5040630">
                  <a:moveTo>
                    <a:pt x="6310788" y="1016"/>
                  </a:moveTo>
                  <a:lnTo>
                    <a:pt x="6268815" y="1079"/>
                  </a:lnTo>
                </a:path>
                <a:path w="6948805" h="5040630">
                  <a:moveTo>
                    <a:pt x="6235223" y="1206"/>
                  </a:moveTo>
                  <a:lnTo>
                    <a:pt x="6193250" y="1333"/>
                  </a:lnTo>
                </a:path>
                <a:path w="6948805" h="5040630">
                  <a:moveTo>
                    <a:pt x="6159595" y="1397"/>
                  </a:moveTo>
                  <a:lnTo>
                    <a:pt x="6117621" y="1524"/>
                  </a:lnTo>
                </a:path>
                <a:path w="6948805" h="5040630">
                  <a:moveTo>
                    <a:pt x="6084030" y="1650"/>
                  </a:moveTo>
                  <a:lnTo>
                    <a:pt x="6041993" y="1777"/>
                  </a:lnTo>
                </a:path>
                <a:path w="6948805" h="5040630">
                  <a:moveTo>
                    <a:pt x="6008401" y="1841"/>
                  </a:moveTo>
                  <a:lnTo>
                    <a:pt x="5966428" y="1968"/>
                  </a:lnTo>
                </a:path>
                <a:path w="6948805" h="5040630">
                  <a:moveTo>
                    <a:pt x="5932836" y="2031"/>
                  </a:moveTo>
                  <a:lnTo>
                    <a:pt x="5890863" y="2158"/>
                  </a:lnTo>
                </a:path>
                <a:path w="6948805" h="5040630">
                  <a:moveTo>
                    <a:pt x="5857208" y="2222"/>
                  </a:moveTo>
                  <a:lnTo>
                    <a:pt x="5815234" y="2349"/>
                  </a:lnTo>
                </a:path>
                <a:path w="6948805" h="5040630">
                  <a:moveTo>
                    <a:pt x="5781579" y="2476"/>
                  </a:moveTo>
                  <a:lnTo>
                    <a:pt x="5739606" y="2539"/>
                  </a:lnTo>
                </a:path>
                <a:path w="6948805" h="5040630">
                  <a:moveTo>
                    <a:pt x="5706014" y="2667"/>
                  </a:moveTo>
                  <a:lnTo>
                    <a:pt x="5664041" y="2794"/>
                  </a:lnTo>
                </a:path>
                <a:path w="6948805" h="5040630">
                  <a:moveTo>
                    <a:pt x="5630386" y="2921"/>
                  </a:moveTo>
                  <a:lnTo>
                    <a:pt x="5588412" y="2984"/>
                  </a:lnTo>
                </a:path>
                <a:path w="6948805" h="5040630">
                  <a:moveTo>
                    <a:pt x="5554821" y="3111"/>
                  </a:moveTo>
                  <a:lnTo>
                    <a:pt x="5512847" y="3238"/>
                  </a:lnTo>
                </a:path>
                <a:path w="6948805" h="5040630">
                  <a:moveTo>
                    <a:pt x="5479192" y="3301"/>
                  </a:moveTo>
                  <a:lnTo>
                    <a:pt x="5437219" y="3428"/>
                  </a:lnTo>
                </a:path>
                <a:path w="6948805" h="5040630">
                  <a:moveTo>
                    <a:pt x="5403627" y="3492"/>
                  </a:moveTo>
                  <a:lnTo>
                    <a:pt x="5361654" y="3619"/>
                  </a:lnTo>
                </a:path>
                <a:path w="6948805" h="5040630">
                  <a:moveTo>
                    <a:pt x="5328062" y="3682"/>
                  </a:moveTo>
                  <a:lnTo>
                    <a:pt x="5286025" y="3809"/>
                  </a:lnTo>
                </a:path>
                <a:path w="6948805" h="5040630">
                  <a:moveTo>
                    <a:pt x="5252434" y="3936"/>
                  </a:moveTo>
                  <a:lnTo>
                    <a:pt x="5210397" y="4063"/>
                  </a:lnTo>
                </a:path>
                <a:path w="6948805" h="5040630">
                  <a:moveTo>
                    <a:pt x="5176805" y="4127"/>
                  </a:moveTo>
                  <a:lnTo>
                    <a:pt x="5134832" y="4254"/>
                  </a:lnTo>
                </a:path>
                <a:path w="6948805" h="5040630">
                  <a:moveTo>
                    <a:pt x="5101240" y="4381"/>
                  </a:moveTo>
                  <a:lnTo>
                    <a:pt x="5059267" y="4508"/>
                  </a:lnTo>
                </a:path>
                <a:path w="6948805" h="5040630">
                  <a:moveTo>
                    <a:pt x="5025675" y="4572"/>
                  </a:moveTo>
                  <a:lnTo>
                    <a:pt x="4983638" y="4699"/>
                  </a:lnTo>
                </a:path>
                <a:path w="6948805" h="5040630">
                  <a:moveTo>
                    <a:pt x="4950047" y="4762"/>
                  </a:moveTo>
                  <a:lnTo>
                    <a:pt x="4908010" y="4889"/>
                  </a:lnTo>
                </a:path>
                <a:path w="6948805" h="5040630">
                  <a:moveTo>
                    <a:pt x="4874418" y="4952"/>
                  </a:moveTo>
                  <a:lnTo>
                    <a:pt x="4832445" y="5079"/>
                  </a:lnTo>
                </a:path>
                <a:path w="6948805" h="5040630">
                  <a:moveTo>
                    <a:pt x="4798853" y="5206"/>
                  </a:moveTo>
                  <a:lnTo>
                    <a:pt x="4756816" y="5270"/>
                  </a:lnTo>
                </a:path>
                <a:path w="6948805" h="5040630">
                  <a:moveTo>
                    <a:pt x="4723225" y="5397"/>
                  </a:moveTo>
                  <a:lnTo>
                    <a:pt x="4681251" y="5524"/>
                  </a:lnTo>
                </a:path>
                <a:path w="6948805" h="5040630">
                  <a:moveTo>
                    <a:pt x="4647660" y="5651"/>
                  </a:moveTo>
                  <a:lnTo>
                    <a:pt x="4605623" y="5714"/>
                  </a:lnTo>
                </a:path>
                <a:path w="6948805" h="5040630">
                  <a:moveTo>
                    <a:pt x="4572031" y="5842"/>
                  </a:moveTo>
                  <a:lnTo>
                    <a:pt x="4530058" y="5969"/>
                  </a:lnTo>
                </a:path>
                <a:path w="6948805" h="5040630">
                  <a:moveTo>
                    <a:pt x="4496466" y="6032"/>
                  </a:moveTo>
                  <a:lnTo>
                    <a:pt x="4454429" y="6159"/>
                  </a:lnTo>
                </a:path>
                <a:path w="6948805" h="5040630">
                  <a:moveTo>
                    <a:pt x="4420838" y="6223"/>
                  </a:moveTo>
                  <a:lnTo>
                    <a:pt x="4378801" y="6350"/>
                  </a:lnTo>
                </a:path>
                <a:path w="6948805" h="5040630">
                  <a:moveTo>
                    <a:pt x="4345209" y="6413"/>
                  </a:moveTo>
                  <a:lnTo>
                    <a:pt x="4303236" y="6540"/>
                  </a:lnTo>
                </a:path>
                <a:path w="6948805" h="5040630">
                  <a:moveTo>
                    <a:pt x="4269644" y="6667"/>
                  </a:moveTo>
                  <a:lnTo>
                    <a:pt x="4227607" y="6794"/>
                  </a:lnTo>
                </a:path>
                <a:path w="6948805" h="5040630">
                  <a:moveTo>
                    <a:pt x="4194079" y="6857"/>
                  </a:moveTo>
                  <a:lnTo>
                    <a:pt x="4152042" y="6984"/>
                  </a:lnTo>
                </a:path>
                <a:path w="6948805" h="5040630">
                  <a:moveTo>
                    <a:pt x="4118451" y="7111"/>
                  </a:moveTo>
                  <a:lnTo>
                    <a:pt x="4076414" y="7175"/>
                  </a:lnTo>
                </a:path>
                <a:path w="6948805" h="5040630">
                  <a:moveTo>
                    <a:pt x="4042822" y="7302"/>
                  </a:moveTo>
                  <a:lnTo>
                    <a:pt x="4000849" y="7429"/>
                  </a:lnTo>
                </a:path>
                <a:path w="6948805" h="5040630">
                  <a:moveTo>
                    <a:pt x="3967257" y="7493"/>
                  </a:moveTo>
                  <a:lnTo>
                    <a:pt x="3925284" y="7620"/>
                  </a:lnTo>
                </a:path>
                <a:path w="6948805" h="5040630">
                  <a:moveTo>
                    <a:pt x="3891629" y="7683"/>
                  </a:moveTo>
                  <a:lnTo>
                    <a:pt x="3849655" y="7810"/>
                  </a:lnTo>
                </a:path>
                <a:path w="6948805" h="5040630">
                  <a:moveTo>
                    <a:pt x="3816064" y="7874"/>
                  </a:moveTo>
                  <a:lnTo>
                    <a:pt x="3774027" y="8000"/>
                  </a:lnTo>
                </a:path>
                <a:path w="6948805" h="5040630">
                  <a:moveTo>
                    <a:pt x="3740435" y="8127"/>
                  </a:moveTo>
                  <a:lnTo>
                    <a:pt x="3698462" y="8254"/>
                  </a:lnTo>
                </a:path>
                <a:path w="6948805" h="5040630">
                  <a:moveTo>
                    <a:pt x="3664870" y="8318"/>
                  </a:moveTo>
                  <a:lnTo>
                    <a:pt x="3622897" y="8445"/>
                  </a:lnTo>
                </a:path>
                <a:path w="6948805" h="5040630">
                  <a:moveTo>
                    <a:pt x="3589242" y="8572"/>
                  </a:moveTo>
                  <a:lnTo>
                    <a:pt x="3547268" y="8635"/>
                  </a:lnTo>
                </a:path>
                <a:path w="6948805" h="5040630">
                  <a:moveTo>
                    <a:pt x="3513613" y="8762"/>
                  </a:moveTo>
                  <a:lnTo>
                    <a:pt x="3471640" y="8889"/>
                  </a:lnTo>
                </a:path>
                <a:path w="6948805" h="5040630">
                  <a:moveTo>
                    <a:pt x="3438048" y="8953"/>
                  </a:moveTo>
                  <a:lnTo>
                    <a:pt x="3396075" y="9080"/>
                  </a:lnTo>
                </a:path>
                <a:path w="6948805" h="5040630">
                  <a:moveTo>
                    <a:pt x="3362420" y="9144"/>
                  </a:moveTo>
                  <a:lnTo>
                    <a:pt x="3320446" y="9271"/>
                  </a:lnTo>
                </a:path>
                <a:path w="6948805" h="5040630">
                  <a:moveTo>
                    <a:pt x="3286855" y="9398"/>
                  </a:moveTo>
                  <a:lnTo>
                    <a:pt x="3244881" y="9461"/>
                  </a:lnTo>
                </a:path>
                <a:path w="6948805" h="5040630">
                  <a:moveTo>
                    <a:pt x="3211226" y="9588"/>
                  </a:moveTo>
                  <a:lnTo>
                    <a:pt x="3169253" y="9715"/>
                  </a:lnTo>
                </a:path>
                <a:path w="6948805" h="5040630">
                  <a:moveTo>
                    <a:pt x="3135661" y="9778"/>
                  </a:moveTo>
                  <a:lnTo>
                    <a:pt x="3093688" y="9905"/>
                  </a:lnTo>
                </a:path>
                <a:path w="6948805" h="5040630">
                  <a:moveTo>
                    <a:pt x="3060096" y="10032"/>
                  </a:moveTo>
                  <a:lnTo>
                    <a:pt x="3018059" y="10159"/>
                  </a:lnTo>
                </a:path>
                <a:path w="6948805" h="5040630">
                  <a:moveTo>
                    <a:pt x="2984468" y="10223"/>
                  </a:moveTo>
                  <a:lnTo>
                    <a:pt x="2942431" y="10350"/>
                  </a:lnTo>
                </a:path>
                <a:path w="6948805" h="5040630">
                  <a:moveTo>
                    <a:pt x="2908839" y="10413"/>
                  </a:moveTo>
                  <a:lnTo>
                    <a:pt x="2866866" y="10541"/>
                  </a:lnTo>
                </a:path>
                <a:path w="6948805" h="5040630">
                  <a:moveTo>
                    <a:pt x="2833274" y="10604"/>
                  </a:moveTo>
                  <a:lnTo>
                    <a:pt x="2791237" y="10731"/>
                  </a:lnTo>
                </a:path>
                <a:path w="6948805" h="5040630">
                  <a:moveTo>
                    <a:pt x="2757709" y="10858"/>
                  </a:moveTo>
                  <a:lnTo>
                    <a:pt x="2715672" y="10985"/>
                  </a:lnTo>
                </a:path>
                <a:path w="6948805" h="5040630">
                  <a:moveTo>
                    <a:pt x="2682081" y="11049"/>
                  </a:moveTo>
                  <a:lnTo>
                    <a:pt x="2640044" y="11175"/>
                  </a:lnTo>
                </a:path>
                <a:path w="6948805" h="5040630">
                  <a:moveTo>
                    <a:pt x="2606452" y="11302"/>
                  </a:moveTo>
                  <a:lnTo>
                    <a:pt x="2564479" y="11366"/>
                  </a:lnTo>
                </a:path>
                <a:path w="6948805" h="5040630">
                  <a:moveTo>
                    <a:pt x="2530887" y="11493"/>
                  </a:moveTo>
                  <a:lnTo>
                    <a:pt x="2488850" y="11620"/>
                  </a:lnTo>
                </a:path>
                <a:path w="6948805" h="5040630">
                  <a:moveTo>
                    <a:pt x="2455259" y="11683"/>
                  </a:moveTo>
                  <a:lnTo>
                    <a:pt x="2413285" y="11810"/>
                  </a:lnTo>
                </a:path>
                <a:path w="6948805" h="5040630">
                  <a:moveTo>
                    <a:pt x="2379694" y="11874"/>
                  </a:moveTo>
                  <a:lnTo>
                    <a:pt x="2337657" y="12001"/>
                  </a:lnTo>
                </a:path>
                <a:path w="6948805" h="5040630">
                  <a:moveTo>
                    <a:pt x="2304065" y="12064"/>
                  </a:moveTo>
                  <a:lnTo>
                    <a:pt x="2262092" y="12192"/>
                  </a:lnTo>
                </a:path>
                <a:path w="6948805" h="5040630">
                  <a:moveTo>
                    <a:pt x="2228500" y="12319"/>
                  </a:moveTo>
                  <a:lnTo>
                    <a:pt x="2186463" y="12446"/>
                  </a:lnTo>
                </a:path>
                <a:path w="6948805" h="5040630">
                  <a:moveTo>
                    <a:pt x="2152872" y="12509"/>
                  </a:moveTo>
                  <a:lnTo>
                    <a:pt x="2110835" y="12636"/>
                  </a:lnTo>
                </a:path>
                <a:path w="6948805" h="5040630">
                  <a:moveTo>
                    <a:pt x="2077243" y="12763"/>
                  </a:moveTo>
                  <a:lnTo>
                    <a:pt x="2035270" y="12826"/>
                  </a:lnTo>
                </a:path>
                <a:path w="6948805" h="5040630">
                  <a:moveTo>
                    <a:pt x="2001678" y="12953"/>
                  </a:moveTo>
                  <a:lnTo>
                    <a:pt x="1959641" y="13080"/>
                  </a:lnTo>
                </a:path>
                <a:path w="6948805" h="5040630">
                  <a:moveTo>
                    <a:pt x="1926050" y="13144"/>
                  </a:moveTo>
                  <a:lnTo>
                    <a:pt x="1884076" y="13271"/>
                  </a:lnTo>
                </a:path>
                <a:path w="6948805" h="5040630">
                  <a:moveTo>
                    <a:pt x="1850485" y="13334"/>
                  </a:moveTo>
                  <a:lnTo>
                    <a:pt x="1808448" y="13461"/>
                  </a:lnTo>
                </a:path>
                <a:path w="6948805" h="5040630">
                  <a:moveTo>
                    <a:pt x="1774856" y="13588"/>
                  </a:moveTo>
                  <a:lnTo>
                    <a:pt x="1732883" y="13652"/>
                  </a:lnTo>
                </a:path>
                <a:path w="6948805" h="5040630">
                  <a:moveTo>
                    <a:pt x="1699291" y="13779"/>
                  </a:moveTo>
                  <a:lnTo>
                    <a:pt x="1657254" y="13906"/>
                  </a:lnTo>
                </a:path>
                <a:path w="6948805" h="5040630">
                  <a:moveTo>
                    <a:pt x="1623663" y="13970"/>
                  </a:moveTo>
                  <a:lnTo>
                    <a:pt x="1581689" y="14097"/>
                  </a:lnTo>
                </a:path>
                <a:path w="6948805" h="5040630">
                  <a:moveTo>
                    <a:pt x="1548098" y="14224"/>
                  </a:moveTo>
                  <a:lnTo>
                    <a:pt x="1506061" y="14350"/>
                  </a:lnTo>
                </a:path>
                <a:path w="6948805" h="5040630">
                  <a:moveTo>
                    <a:pt x="1472469" y="14414"/>
                  </a:moveTo>
                  <a:lnTo>
                    <a:pt x="1430496" y="14541"/>
                  </a:lnTo>
                </a:path>
                <a:path w="6948805" h="5040630">
                  <a:moveTo>
                    <a:pt x="1396904" y="14604"/>
                  </a:moveTo>
                  <a:lnTo>
                    <a:pt x="1354931" y="14731"/>
                  </a:lnTo>
                </a:path>
                <a:path w="6948805" h="5040630">
                  <a:moveTo>
                    <a:pt x="1321276" y="14795"/>
                  </a:moveTo>
                  <a:lnTo>
                    <a:pt x="1279302" y="14922"/>
                  </a:lnTo>
                </a:path>
                <a:path w="6948805" h="5040630">
                  <a:moveTo>
                    <a:pt x="1245647" y="15049"/>
                  </a:moveTo>
                  <a:lnTo>
                    <a:pt x="1203674" y="15176"/>
                  </a:lnTo>
                </a:path>
                <a:path w="6948805" h="5040630">
                  <a:moveTo>
                    <a:pt x="1170082" y="15239"/>
                  </a:moveTo>
                  <a:lnTo>
                    <a:pt x="1128109" y="15367"/>
                  </a:lnTo>
                </a:path>
                <a:path w="6948805" h="5040630">
                  <a:moveTo>
                    <a:pt x="1094454" y="15494"/>
                  </a:moveTo>
                  <a:lnTo>
                    <a:pt x="1052480" y="15557"/>
                  </a:lnTo>
                </a:path>
                <a:path w="6948805" h="5040630">
                  <a:moveTo>
                    <a:pt x="1018889" y="15684"/>
                  </a:moveTo>
                  <a:lnTo>
                    <a:pt x="976915" y="15811"/>
                  </a:lnTo>
                </a:path>
                <a:path w="6948805" h="5040630">
                  <a:moveTo>
                    <a:pt x="943260" y="15875"/>
                  </a:moveTo>
                  <a:lnTo>
                    <a:pt x="901287" y="16001"/>
                  </a:lnTo>
                </a:path>
                <a:path w="6948805" h="5040630">
                  <a:moveTo>
                    <a:pt x="867695" y="16065"/>
                  </a:moveTo>
                  <a:lnTo>
                    <a:pt x="825722" y="16192"/>
                  </a:lnTo>
                </a:path>
                <a:path w="6948805" h="5040630">
                  <a:moveTo>
                    <a:pt x="792130" y="16319"/>
                  </a:moveTo>
                  <a:lnTo>
                    <a:pt x="750093" y="16382"/>
                  </a:lnTo>
                </a:path>
                <a:path w="6948805" h="5040630">
                  <a:moveTo>
                    <a:pt x="716502" y="16509"/>
                  </a:moveTo>
                  <a:lnTo>
                    <a:pt x="698087" y="16573"/>
                  </a:lnTo>
                </a:path>
                <a:path w="6948805" h="5040630">
                  <a:moveTo>
                    <a:pt x="698087" y="16573"/>
                  </a:moveTo>
                  <a:lnTo>
                    <a:pt x="654367" y="16700"/>
                  </a:lnTo>
                </a:path>
                <a:path w="6948805" h="5040630">
                  <a:moveTo>
                    <a:pt x="620756" y="16763"/>
                  </a:moveTo>
                  <a:lnTo>
                    <a:pt x="578764" y="16891"/>
                  </a:lnTo>
                </a:path>
                <a:path w="6948805" h="5040630">
                  <a:moveTo>
                    <a:pt x="545153" y="16954"/>
                  </a:moveTo>
                  <a:lnTo>
                    <a:pt x="503161" y="17081"/>
                  </a:lnTo>
                </a:path>
                <a:path w="6948805" h="5040630">
                  <a:moveTo>
                    <a:pt x="469550" y="17208"/>
                  </a:moveTo>
                  <a:lnTo>
                    <a:pt x="427577" y="17335"/>
                  </a:lnTo>
                </a:path>
                <a:path w="6948805" h="5040630">
                  <a:moveTo>
                    <a:pt x="393947" y="17399"/>
                  </a:moveTo>
                  <a:lnTo>
                    <a:pt x="351974" y="17525"/>
                  </a:lnTo>
                </a:path>
                <a:path w="6948805" h="5040630">
                  <a:moveTo>
                    <a:pt x="318338" y="17589"/>
                  </a:moveTo>
                  <a:lnTo>
                    <a:pt x="276371" y="17716"/>
                  </a:lnTo>
                </a:path>
                <a:path w="6948805" h="5040630">
                  <a:moveTo>
                    <a:pt x="242735" y="17843"/>
                  </a:moveTo>
                  <a:lnTo>
                    <a:pt x="200767" y="17906"/>
                  </a:lnTo>
                </a:path>
                <a:path w="6948805" h="5040630">
                  <a:moveTo>
                    <a:pt x="167182" y="18033"/>
                  </a:moveTo>
                  <a:lnTo>
                    <a:pt x="123450" y="18160"/>
                  </a:lnTo>
                </a:path>
                <a:path w="6948805" h="5040630">
                  <a:moveTo>
                    <a:pt x="123450" y="18160"/>
                  </a:moveTo>
                  <a:lnTo>
                    <a:pt x="122485" y="63309"/>
                  </a:lnTo>
                </a:path>
                <a:path w="6948805" h="5040630">
                  <a:moveTo>
                    <a:pt x="121761" y="96900"/>
                  </a:moveTo>
                  <a:lnTo>
                    <a:pt x="120897" y="138874"/>
                  </a:lnTo>
                </a:path>
                <a:path w="6948805" h="5040630">
                  <a:moveTo>
                    <a:pt x="120173" y="172466"/>
                  </a:moveTo>
                  <a:lnTo>
                    <a:pt x="119259" y="214502"/>
                  </a:lnTo>
                </a:path>
                <a:path w="6948805" h="5040630">
                  <a:moveTo>
                    <a:pt x="118541" y="248094"/>
                  </a:moveTo>
                  <a:lnTo>
                    <a:pt x="117646" y="290068"/>
                  </a:lnTo>
                </a:path>
                <a:path w="6948805" h="5040630">
                  <a:moveTo>
                    <a:pt x="116928" y="323659"/>
                  </a:moveTo>
                  <a:lnTo>
                    <a:pt x="115982" y="368807"/>
                  </a:lnTo>
                </a:path>
                <a:path w="6948805" h="5040630">
                  <a:moveTo>
                    <a:pt x="115982" y="368807"/>
                  </a:moveTo>
                  <a:lnTo>
                    <a:pt x="93662" y="368934"/>
                  </a:lnTo>
                </a:path>
                <a:path w="6948805" h="5040630">
                  <a:moveTo>
                    <a:pt x="60051" y="369061"/>
                  </a:moveTo>
                  <a:lnTo>
                    <a:pt x="37725" y="369188"/>
                  </a:lnTo>
                </a:path>
                <a:path w="6948805" h="5040630">
                  <a:moveTo>
                    <a:pt x="37725" y="369188"/>
                  </a:moveTo>
                  <a:lnTo>
                    <a:pt x="37826" y="393192"/>
                  </a:lnTo>
                </a:path>
                <a:path w="6948805" h="5040630">
                  <a:moveTo>
                    <a:pt x="38023" y="426783"/>
                  </a:moveTo>
                  <a:lnTo>
                    <a:pt x="38220" y="468756"/>
                  </a:lnTo>
                </a:path>
                <a:path w="6948805" h="5040630">
                  <a:moveTo>
                    <a:pt x="38373" y="502411"/>
                  </a:moveTo>
                  <a:lnTo>
                    <a:pt x="38519" y="526351"/>
                  </a:lnTo>
                </a:path>
                <a:path w="6948805" h="5040630">
                  <a:moveTo>
                    <a:pt x="38519" y="526351"/>
                  </a:moveTo>
                  <a:lnTo>
                    <a:pt x="0" y="526414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1783137" y="2868009"/>
              <a:ext cx="3845560" cy="0"/>
            </a:xfrm>
            <a:custGeom>
              <a:avLst/>
              <a:gdLst/>
              <a:ahLst/>
              <a:cxnLst/>
              <a:rect l="l" t="t" r="r" b="b"/>
              <a:pathLst>
                <a:path w="3845560" h="0">
                  <a:moveTo>
                    <a:pt x="0" y="0"/>
                  </a:moveTo>
                  <a:lnTo>
                    <a:pt x="3845217" y="0"/>
                  </a:lnTo>
                </a:path>
              </a:pathLst>
            </a:custGeom>
            <a:ln w="39238">
              <a:solidFill>
                <a:srgbClr val="A50000"/>
              </a:solidFill>
              <a:prstDash val="sys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1693487" y="2869628"/>
              <a:ext cx="92075" cy="180975"/>
            </a:xfrm>
            <a:custGeom>
              <a:avLst/>
              <a:gdLst/>
              <a:ahLst/>
              <a:cxnLst/>
              <a:rect l="l" t="t" r="r" b="b"/>
              <a:pathLst>
                <a:path w="92075" h="180975">
                  <a:moveTo>
                    <a:pt x="89649" y="0"/>
                  </a:moveTo>
                  <a:lnTo>
                    <a:pt x="90093" y="35496"/>
                  </a:lnTo>
                </a:path>
                <a:path w="92075" h="180975">
                  <a:moveTo>
                    <a:pt x="90538" y="69087"/>
                  </a:moveTo>
                  <a:lnTo>
                    <a:pt x="91059" y="111061"/>
                  </a:lnTo>
                </a:path>
                <a:path w="92075" h="180975">
                  <a:moveTo>
                    <a:pt x="91484" y="144652"/>
                  </a:moveTo>
                  <a:lnTo>
                    <a:pt x="91928" y="180149"/>
                  </a:lnTo>
                </a:path>
                <a:path w="92075" h="180975">
                  <a:moveTo>
                    <a:pt x="91928" y="180149"/>
                  </a:moveTo>
                  <a:lnTo>
                    <a:pt x="74568" y="180212"/>
                  </a:lnTo>
                </a:path>
                <a:path w="92075" h="180975">
                  <a:moveTo>
                    <a:pt x="41998" y="180339"/>
                  </a:moveTo>
                  <a:lnTo>
                    <a:pt x="0" y="180403"/>
                  </a:lnTo>
                </a:path>
              </a:pathLst>
            </a:custGeom>
            <a:ln w="36000">
              <a:solidFill>
                <a:srgbClr val="A5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1643557" y="3032222"/>
              <a:ext cx="17780" cy="36195"/>
            </a:xfrm>
            <a:custGeom>
              <a:avLst/>
              <a:gdLst/>
              <a:ahLst/>
              <a:cxnLst/>
              <a:rect l="l" t="t" r="r" b="b"/>
              <a:pathLst>
                <a:path w="17780" h="36194">
                  <a:moveTo>
                    <a:pt x="0" y="35936"/>
                  </a:moveTo>
                  <a:lnTo>
                    <a:pt x="17341" y="35936"/>
                  </a:lnTo>
                  <a:lnTo>
                    <a:pt x="17341" y="0"/>
                  </a:lnTo>
                  <a:lnTo>
                    <a:pt x="0" y="0"/>
                  </a:lnTo>
                  <a:lnTo>
                    <a:pt x="0" y="35936"/>
                  </a:lnTo>
                  <a:close/>
                </a:path>
              </a:pathLst>
            </a:custGeom>
            <a:solidFill>
              <a:srgbClr val="A5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1643481" y="3149763"/>
              <a:ext cx="2366645" cy="25400"/>
            </a:xfrm>
            <a:custGeom>
              <a:avLst/>
              <a:gdLst/>
              <a:ahLst/>
              <a:cxnLst/>
              <a:rect l="l" t="t" r="r" b="b"/>
              <a:pathLst>
                <a:path w="2366645" h="25400">
                  <a:moveTo>
                    <a:pt x="0" y="25200"/>
                  </a:moveTo>
                  <a:lnTo>
                    <a:pt x="2366416" y="25200"/>
                  </a:lnTo>
                  <a:lnTo>
                    <a:pt x="2366416" y="0"/>
                  </a:lnTo>
                  <a:lnTo>
                    <a:pt x="0" y="0"/>
                  </a:lnTo>
                  <a:lnTo>
                    <a:pt x="0" y="25200"/>
                  </a:lnTo>
                  <a:close/>
                </a:path>
              </a:pathLst>
            </a:custGeom>
            <a:solidFill>
              <a:srgbClr val="D9231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2989954" y="3162363"/>
              <a:ext cx="1020444" cy="407034"/>
            </a:xfrm>
            <a:custGeom>
              <a:avLst/>
              <a:gdLst/>
              <a:ahLst/>
              <a:cxnLst/>
              <a:rect l="l" t="t" r="r" b="b"/>
              <a:pathLst>
                <a:path w="1020445" h="407035">
                  <a:moveTo>
                    <a:pt x="1019943" y="0"/>
                  </a:moveTo>
                  <a:lnTo>
                    <a:pt x="1019403" y="406526"/>
                  </a:lnTo>
                </a:path>
                <a:path w="1020445" h="407035">
                  <a:moveTo>
                    <a:pt x="1019403" y="406526"/>
                  </a:moveTo>
                  <a:lnTo>
                    <a:pt x="0" y="406971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25" name="object 1725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2938810" y="3556735"/>
              <a:ext cx="64316" cy="220907"/>
            </a:xfrm>
            <a:prstGeom prst="rect">
              <a:avLst/>
            </a:prstGeom>
          </p:spPr>
        </p:pic>
        <p:sp>
          <p:nvSpPr>
            <p:cNvPr id="1726" name="object 1726"/>
            <p:cNvSpPr/>
            <p:nvPr/>
          </p:nvSpPr>
          <p:spPr>
            <a:xfrm>
              <a:off x="1626812" y="3761930"/>
              <a:ext cx="2425700" cy="2426335"/>
            </a:xfrm>
            <a:custGeom>
              <a:avLst/>
              <a:gdLst/>
              <a:ahLst/>
              <a:cxnLst/>
              <a:rect l="l" t="t" r="r" b="b"/>
              <a:pathLst>
                <a:path w="2425700" h="2426335">
                  <a:moveTo>
                    <a:pt x="1340573" y="3111"/>
                  </a:moveTo>
                  <a:lnTo>
                    <a:pt x="2383135" y="126"/>
                  </a:lnTo>
                </a:path>
                <a:path w="2425700" h="2426335">
                  <a:moveTo>
                    <a:pt x="2383135" y="126"/>
                  </a:moveTo>
                  <a:lnTo>
                    <a:pt x="2418829" y="0"/>
                  </a:lnTo>
                </a:path>
                <a:path w="2425700" h="2426335">
                  <a:moveTo>
                    <a:pt x="2418829" y="0"/>
                  </a:moveTo>
                  <a:lnTo>
                    <a:pt x="2425357" y="2419540"/>
                  </a:lnTo>
                </a:path>
                <a:path w="2425700" h="2426335">
                  <a:moveTo>
                    <a:pt x="2425357" y="2419540"/>
                  </a:moveTo>
                  <a:lnTo>
                    <a:pt x="6502" y="2426036"/>
                  </a:lnTo>
                </a:path>
                <a:path w="2425700" h="2426335">
                  <a:moveTo>
                    <a:pt x="6502" y="2426036"/>
                  </a:moveTo>
                  <a:lnTo>
                    <a:pt x="0" y="6540"/>
                  </a:lnTo>
                </a:path>
                <a:path w="2425700" h="2426335">
                  <a:moveTo>
                    <a:pt x="0" y="6540"/>
                  </a:moveTo>
                  <a:lnTo>
                    <a:pt x="1242790" y="3301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27" name="object 1727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2813422" y="3570224"/>
              <a:ext cx="84534" cy="207608"/>
            </a:xfrm>
            <a:prstGeom prst="rect">
              <a:avLst/>
            </a:prstGeom>
          </p:spPr>
        </p:pic>
        <p:sp>
          <p:nvSpPr>
            <p:cNvPr id="1728" name="object 1728"/>
            <p:cNvSpPr/>
            <p:nvPr/>
          </p:nvSpPr>
          <p:spPr>
            <a:xfrm>
              <a:off x="1642960" y="3162363"/>
              <a:ext cx="1183640" cy="408305"/>
            </a:xfrm>
            <a:custGeom>
              <a:avLst/>
              <a:gdLst/>
              <a:ahLst/>
              <a:cxnLst/>
              <a:rect l="l" t="t" r="r" b="b"/>
              <a:pathLst>
                <a:path w="1183639" h="408304">
                  <a:moveTo>
                    <a:pt x="1183087" y="407860"/>
                  </a:moveTo>
                  <a:lnTo>
                    <a:pt x="0" y="406526"/>
                  </a:lnTo>
                </a:path>
                <a:path w="1183639" h="408304">
                  <a:moveTo>
                    <a:pt x="0" y="406526"/>
                  </a:moveTo>
                  <a:lnTo>
                    <a:pt x="520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3490468" y="1877568"/>
              <a:ext cx="5004435" cy="990600"/>
            </a:xfrm>
            <a:custGeom>
              <a:avLst/>
              <a:gdLst/>
              <a:ahLst/>
              <a:cxnLst/>
              <a:rect l="l" t="t" r="r" b="b"/>
              <a:pathLst>
                <a:path w="5004434" h="990600">
                  <a:moveTo>
                    <a:pt x="5004308" y="473011"/>
                  </a:moveTo>
                  <a:lnTo>
                    <a:pt x="5004308" y="469518"/>
                  </a:lnTo>
                </a:path>
                <a:path w="5004434" h="990600">
                  <a:moveTo>
                    <a:pt x="5004117" y="435927"/>
                  </a:moveTo>
                  <a:lnTo>
                    <a:pt x="5004117" y="433450"/>
                  </a:lnTo>
                </a:path>
                <a:path w="5004434" h="990600">
                  <a:moveTo>
                    <a:pt x="5003927" y="399795"/>
                  </a:moveTo>
                  <a:lnTo>
                    <a:pt x="5003927" y="397319"/>
                  </a:lnTo>
                </a:path>
                <a:path w="5004434" h="990600">
                  <a:moveTo>
                    <a:pt x="5003673" y="363727"/>
                  </a:moveTo>
                  <a:lnTo>
                    <a:pt x="5003673" y="361187"/>
                  </a:lnTo>
                </a:path>
                <a:path w="5004434" h="990600">
                  <a:moveTo>
                    <a:pt x="5003546" y="327596"/>
                  </a:moveTo>
                  <a:lnTo>
                    <a:pt x="5003482" y="325056"/>
                  </a:lnTo>
                </a:path>
                <a:path w="5004434" h="990600">
                  <a:moveTo>
                    <a:pt x="5003292" y="291464"/>
                  </a:moveTo>
                  <a:lnTo>
                    <a:pt x="5003292" y="288925"/>
                  </a:lnTo>
                </a:path>
                <a:path w="5004434" h="990600">
                  <a:moveTo>
                    <a:pt x="5003101" y="255333"/>
                  </a:moveTo>
                  <a:lnTo>
                    <a:pt x="5003101" y="252793"/>
                  </a:lnTo>
                </a:path>
                <a:path w="5004434" h="990600">
                  <a:moveTo>
                    <a:pt x="5002911" y="219201"/>
                  </a:moveTo>
                  <a:lnTo>
                    <a:pt x="5002911" y="216725"/>
                  </a:lnTo>
                </a:path>
                <a:path w="5004434" h="990600">
                  <a:moveTo>
                    <a:pt x="5002720" y="183070"/>
                  </a:moveTo>
                  <a:lnTo>
                    <a:pt x="5002720" y="180593"/>
                  </a:lnTo>
                </a:path>
                <a:path w="5004434" h="990600">
                  <a:moveTo>
                    <a:pt x="5002530" y="147002"/>
                  </a:moveTo>
                  <a:lnTo>
                    <a:pt x="5002466" y="144462"/>
                  </a:lnTo>
                </a:path>
                <a:path w="5004434" h="990600">
                  <a:moveTo>
                    <a:pt x="5002339" y="110870"/>
                  </a:moveTo>
                  <a:lnTo>
                    <a:pt x="5002339" y="108330"/>
                  </a:lnTo>
                </a:path>
                <a:path w="5004434" h="990600">
                  <a:moveTo>
                    <a:pt x="5002149" y="74739"/>
                  </a:moveTo>
                  <a:lnTo>
                    <a:pt x="5002085" y="72199"/>
                  </a:lnTo>
                </a:path>
                <a:path w="5004434" h="990600">
                  <a:moveTo>
                    <a:pt x="5001895" y="38607"/>
                  </a:moveTo>
                  <a:lnTo>
                    <a:pt x="5001895" y="36131"/>
                  </a:lnTo>
                </a:path>
                <a:path w="5004434" h="990600">
                  <a:moveTo>
                    <a:pt x="5001768" y="2539"/>
                  </a:moveTo>
                  <a:lnTo>
                    <a:pt x="5001704" y="0"/>
                  </a:lnTo>
                </a:path>
                <a:path w="5004434" h="990600">
                  <a:moveTo>
                    <a:pt x="1913210" y="8254"/>
                  </a:moveTo>
                  <a:lnTo>
                    <a:pt x="1913210" y="10794"/>
                  </a:lnTo>
                </a:path>
                <a:path w="5004434" h="990600">
                  <a:moveTo>
                    <a:pt x="1913280" y="44386"/>
                  </a:moveTo>
                  <a:lnTo>
                    <a:pt x="1913280" y="46926"/>
                  </a:lnTo>
                </a:path>
                <a:path w="5004434" h="990600">
                  <a:moveTo>
                    <a:pt x="1913356" y="80517"/>
                  </a:moveTo>
                  <a:lnTo>
                    <a:pt x="1913382" y="83057"/>
                  </a:lnTo>
                </a:path>
                <a:path w="5004434" h="990600">
                  <a:moveTo>
                    <a:pt x="1913432" y="116649"/>
                  </a:moveTo>
                  <a:lnTo>
                    <a:pt x="1913458" y="119125"/>
                  </a:lnTo>
                </a:path>
                <a:path w="5004434" h="990600">
                  <a:moveTo>
                    <a:pt x="1913528" y="152780"/>
                  </a:moveTo>
                  <a:lnTo>
                    <a:pt x="1913528" y="155257"/>
                  </a:lnTo>
                </a:path>
                <a:path w="5004434" h="990600">
                  <a:moveTo>
                    <a:pt x="1913604" y="188849"/>
                  </a:moveTo>
                  <a:lnTo>
                    <a:pt x="1913604" y="191388"/>
                  </a:lnTo>
                </a:path>
                <a:path w="5004434" h="990600">
                  <a:moveTo>
                    <a:pt x="1913680" y="224980"/>
                  </a:moveTo>
                  <a:lnTo>
                    <a:pt x="1913680" y="227520"/>
                  </a:lnTo>
                </a:path>
                <a:path w="5004434" h="990600">
                  <a:moveTo>
                    <a:pt x="1913756" y="261111"/>
                  </a:moveTo>
                  <a:lnTo>
                    <a:pt x="1913756" y="263651"/>
                  </a:lnTo>
                </a:path>
                <a:path w="5004434" h="990600">
                  <a:moveTo>
                    <a:pt x="1913826" y="297243"/>
                  </a:moveTo>
                  <a:lnTo>
                    <a:pt x="1913826" y="299783"/>
                  </a:lnTo>
                </a:path>
                <a:path w="5004434" h="990600">
                  <a:moveTo>
                    <a:pt x="1913902" y="333375"/>
                  </a:moveTo>
                  <a:lnTo>
                    <a:pt x="1913902" y="335851"/>
                  </a:lnTo>
                </a:path>
                <a:path w="5004434" h="990600">
                  <a:moveTo>
                    <a:pt x="1913978" y="369506"/>
                  </a:moveTo>
                  <a:lnTo>
                    <a:pt x="1913978" y="371982"/>
                  </a:lnTo>
                </a:path>
                <a:path w="5004434" h="990600">
                  <a:moveTo>
                    <a:pt x="1914048" y="405574"/>
                  </a:moveTo>
                  <a:lnTo>
                    <a:pt x="1914048" y="408114"/>
                  </a:lnTo>
                </a:path>
                <a:path w="5004434" h="990600">
                  <a:moveTo>
                    <a:pt x="1914099" y="441705"/>
                  </a:moveTo>
                  <a:lnTo>
                    <a:pt x="1914099" y="444245"/>
                  </a:lnTo>
                </a:path>
                <a:path w="5004434" h="990600">
                  <a:moveTo>
                    <a:pt x="1914175" y="477837"/>
                  </a:moveTo>
                  <a:lnTo>
                    <a:pt x="1914175" y="481329"/>
                  </a:lnTo>
                </a:path>
                <a:path w="5004434" h="990600">
                  <a:moveTo>
                    <a:pt x="1914175" y="481329"/>
                  </a:moveTo>
                  <a:lnTo>
                    <a:pt x="1912886" y="481329"/>
                  </a:lnTo>
                </a:path>
                <a:path w="5004434" h="990600">
                  <a:moveTo>
                    <a:pt x="1879396" y="481393"/>
                  </a:moveTo>
                  <a:lnTo>
                    <a:pt x="1876894" y="481393"/>
                  </a:lnTo>
                </a:path>
                <a:path w="5004434" h="990600">
                  <a:moveTo>
                    <a:pt x="1843309" y="481520"/>
                  </a:moveTo>
                  <a:lnTo>
                    <a:pt x="1840776" y="481520"/>
                  </a:lnTo>
                </a:path>
                <a:path w="5004434" h="990600">
                  <a:moveTo>
                    <a:pt x="1807165" y="481583"/>
                  </a:moveTo>
                  <a:lnTo>
                    <a:pt x="1804638" y="481583"/>
                  </a:lnTo>
                </a:path>
                <a:path w="5004434" h="990600">
                  <a:moveTo>
                    <a:pt x="1771053" y="481647"/>
                  </a:moveTo>
                  <a:lnTo>
                    <a:pt x="1768525" y="481647"/>
                  </a:lnTo>
                </a:path>
                <a:path w="5004434" h="990600">
                  <a:moveTo>
                    <a:pt x="1734934" y="481710"/>
                  </a:moveTo>
                  <a:lnTo>
                    <a:pt x="1732432" y="481710"/>
                  </a:lnTo>
                </a:path>
                <a:path w="5004434" h="990600">
                  <a:moveTo>
                    <a:pt x="1698796" y="481774"/>
                  </a:moveTo>
                  <a:lnTo>
                    <a:pt x="1696269" y="481774"/>
                  </a:lnTo>
                </a:path>
                <a:path w="5004434" h="990600">
                  <a:moveTo>
                    <a:pt x="1662684" y="481901"/>
                  </a:moveTo>
                  <a:lnTo>
                    <a:pt x="1660175" y="481901"/>
                  </a:lnTo>
                </a:path>
                <a:path w="5004434" h="990600">
                  <a:moveTo>
                    <a:pt x="1626590" y="481964"/>
                  </a:moveTo>
                  <a:lnTo>
                    <a:pt x="1624063" y="481964"/>
                  </a:lnTo>
                </a:path>
                <a:path w="5004434" h="990600">
                  <a:moveTo>
                    <a:pt x="1590427" y="482028"/>
                  </a:moveTo>
                  <a:lnTo>
                    <a:pt x="1587919" y="482028"/>
                  </a:lnTo>
                </a:path>
                <a:path w="5004434" h="990600">
                  <a:moveTo>
                    <a:pt x="1554333" y="482091"/>
                  </a:moveTo>
                  <a:lnTo>
                    <a:pt x="1551806" y="482091"/>
                  </a:lnTo>
                </a:path>
                <a:path w="5004434" h="990600">
                  <a:moveTo>
                    <a:pt x="1518221" y="482155"/>
                  </a:moveTo>
                  <a:lnTo>
                    <a:pt x="1515687" y="482155"/>
                  </a:lnTo>
                </a:path>
                <a:path w="5004434" h="990600">
                  <a:moveTo>
                    <a:pt x="1482077" y="482218"/>
                  </a:moveTo>
                  <a:lnTo>
                    <a:pt x="1479550" y="482218"/>
                  </a:lnTo>
                </a:path>
                <a:path w="5004434" h="990600">
                  <a:moveTo>
                    <a:pt x="1445964" y="482345"/>
                  </a:moveTo>
                  <a:lnTo>
                    <a:pt x="1443456" y="482345"/>
                  </a:lnTo>
                </a:path>
                <a:path w="5004434" h="990600">
                  <a:moveTo>
                    <a:pt x="1409871" y="482409"/>
                  </a:moveTo>
                  <a:lnTo>
                    <a:pt x="1407344" y="482409"/>
                  </a:lnTo>
                </a:path>
                <a:path w="5004434" h="990600">
                  <a:moveTo>
                    <a:pt x="1373708" y="482473"/>
                  </a:moveTo>
                  <a:lnTo>
                    <a:pt x="1371199" y="482473"/>
                  </a:lnTo>
                </a:path>
                <a:path w="5004434" h="990600">
                  <a:moveTo>
                    <a:pt x="1337614" y="482536"/>
                  </a:moveTo>
                  <a:lnTo>
                    <a:pt x="1335087" y="482536"/>
                  </a:lnTo>
                </a:path>
                <a:path w="5004434" h="990600">
                  <a:moveTo>
                    <a:pt x="1301502" y="482600"/>
                  </a:moveTo>
                  <a:lnTo>
                    <a:pt x="1298968" y="482600"/>
                  </a:lnTo>
                </a:path>
                <a:path w="5004434" h="990600">
                  <a:moveTo>
                    <a:pt x="1265358" y="482663"/>
                  </a:moveTo>
                  <a:lnTo>
                    <a:pt x="1262830" y="482663"/>
                  </a:lnTo>
                </a:path>
                <a:path w="5004434" h="990600">
                  <a:moveTo>
                    <a:pt x="1229245" y="482790"/>
                  </a:moveTo>
                  <a:lnTo>
                    <a:pt x="1226737" y="482790"/>
                  </a:lnTo>
                </a:path>
                <a:path w="5004434" h="990600">
                  <a:moveTo>
                    <a:pt x="1193126" y="482853"/>
                  </a:moveTo>
                  <a:lnTo>
                    <a:pt x="1190625" y="482853"/>
                  </a:lnTo>
                </a:path>
                <a:path w="5004434" h="990600">
                  <a:moveTo>
                    <a:pt x="1157039" y="482917"/>
                  </a:moveTo>
                  <a:lnTo>
                    <a:pt x="1154506" y="482917"/>
                  </a:lnTo>
                </a:path>
                <a:path w="5004434" h="990600">
                  <a:moveTo>
                    <a:pt x="1120895" y="482980"/>
                  </a:moveTo>
                  <a:lnTo>
                    <a:pt x="1118368" y="482980"/>
                  </a:lnTo>
                </a:path>
                <a:path w="5004434" h="990600">
                  <a:moveTo>
                    <a:pt x="1084783" y="483044"/>
                  </a:moveTo>
                  <a:lnTo>
                    <a:pt x="1082249" y="483044"/>
                  </a:lnTo>
                </a:path>
                <a:path w="5004434" h="990600">
                  <a:moveTo>
                    <a:pt x="1048664" y="483107"/>
                  </a:moveTo>
                  <a:lnTo>
                    <a:pt x="1046162" y="483107"/>
                  </a:lnTo>
                </a:path>
                <a:path w="5004434" h="990600">
                  <a:moveTo>
                    <a:pt x="1012526" y="483234"/>
                  </a:moveTo>
                  <a:lnTo>
                    <a:pt x="1009992" y="483234"/>
                  </a:lnTo>
                </a:path>
                <a:path w="5004434" h="990600">
                  <a:moveTo>
                    <a:pt x="976407" y="483298"/>
                  </a:moveTo>
                  <a:lnTo>
                    <a:pt x="973905" y="483298"/>
                  </a:lnTo>
                </a:path>
                <a:path w="5004434" h="990600">
                  <a:moveTo>
                    <a:pt x="940320" y="483361"/>
                  </a:moveTo>
                  <a:lnTo>
                    <a:pt x="937787" y="483361"/>
                  </a:lnTo>
                </a:path>
                <a:path w="5004434" h="990600">
                  <a:moveTo>
                    <a:pt x="904176" y="483425"/>
                  </a:moveTo>
                  <a:lnTo>
                    <a:pt x="901649" y="483425"/>
                  </a:lnTo>
                </a:path>
                <a:path w="5004434" h="990600">
                  <a:moveTo>
                    <a:pt x="868064" y="483488"/>
                  </a:moveTo>
                  <a:lnTo>
                    <a:pt x="865530" y="483488"/>
                  </a:lnTo>
                </a:path>
                <a:path w="5004434" h="990600">
                  <a:moveTo>
                    <a:pt x="831945" y="483552"/>
                  </a:moveTo>
                  <a:lnTo>
                    <a:pt x="829443" y="483552"/>
                  </a:lnTo>
                </a:path>
                <a:path w="5004434" h="990600">
                  <a:moveTo>
                    <a:pt x="795807" y="483679"/>
                  </a:moveTo>
                  <a:lnTo>
                    <a:pt x="793273" y="483679"/>
                  </a:lnTo>
                </a:path>
                <a:path w="5004434" h="990600">
                  <a:moveTo>
                    <a:pt x="759688" y="483742"/>
                  </a:moveTo>
                  <a:lnTo>
                    <a:pt x="757186" y="483742"/>
                  </a:lnTo>
                </a:path>
                <a:path w="5004434" h="990600">
                  <a:moveTo>
                    <a:pt x="723601" y="483806"/>
                  </a:moveTo>
                  <a:lnTo>
                    <a:pt x="721067" y="483806"/>
                  </a:lnTo>
                </a:path>
                <a:path w="5004434" h="990600">
                  <a:moveTo>
                    <a:pt x="687438" y="483869"/>
                  </a:moveTo>
                  <a:lnTo>
                    <a:pt x="684930" y="483869"/>
                  </a:lnTo>
                </a:path>
                <a:path w="5004434" h="990600">
                  <a:moveTo>
                    <a:pt x="651344" y="483933"/>
                  </a:moveTo>
                  <a:lnTo>
                    <a:pt x="648811" y="483933"/>
                  </a:lnTo>
                </a:path>
                <a:path w="5004434" h="990600">
                  <a:moveTo>
                    <a:pt x="615226" y="483996"/>
                  </a:moveTo>
                  <a:lnTo>
                    <a:pt x="612698" y="483996"/>
                  </a:lnTo>
                </a:path>
                <a:path w="5004434" h="990600">
                  <a:moveTo>
                    <a:pt x="579088" y="484124"/>
                  </a:moveTo>
                  <a:lnTo>
                    <a:pt x="576560" y="484124"/>
                  </a:lnTo>
                </a:path>
                <a:path w="5004434" h="990600">
                  <a:moveTo>
                    <a:pt x="542975" y="484187"/>
                  </a:moveTo>
                  <a:lnTo>
                    <a:pt x="540467" y="484187"/>
                  </a:lnTo>
                </a:path>
                <a:path w="5004434" h="990600">
                  <a:moveTo>
                    <a:pt x="506882" y="484250"/>
                  </a:moveTo>
                  <a:lnTo>
                    <a:pt x="504348" y="484250"/>
                  </a:lnTo>
                </a:path>
                <a:path w="5004434" h="990600">
                  <a:moveTo>
                    <a:pt x="470719" y="484314"/>
                  </a:moveTo>
                  <a:lnTo>
                    <a:pt x="468210" y="484314"/>
                  </a:lnTo>
                </a:path>
                <a:path w="5004434" h="990600">
                  <a:moveTo>
                    <a:pt x="434625" y="484377"/>
                  </a:moveTo>
                  <a:lnTo>
                    <a:pt x="432098" y="484377"/>
                  </a:lnTo>
                </a:path>
                <a:path w="5004434" h="990600">
                  <a:moveTo>
                    <a:pt x="398513" y="484504"/>
                  </a:moveTo>
                  <a:lnTo>
                    <a:pt x="395979" y="484504"/>
                  </a:lnTo>
                </a:path>
                <a:path w="5004434" h="990600">
                  <a:moveTo>
                    <a:pt x="362394" y="484568"/>
                  </a:moveTo>
                  <a:lnTo>
                    <a:pt x="359886" y="484568"/>
                  </a:lnTo>
                </a:path>
                <a:path w="5004434" h="990600">
                  <a:moveTo>
                    <a:pt x="326256" y="484631"/>
                  </a:moveTo>
                  <a:lnTo>
                    <a:pt x="323748" y="484631"/>
                  </a:lnTo>
                </a:path>
                <a:path w="5004434" h="990600">
                  <a:moveTo>
                    <a:pt x="290137" y="484695"/>
                  </a:moveTo>
                  <a:lnTo>
                    <a:pt x="287635" y="484695"/>
                  </a:lnTo>
                </a:path>
                <a:path w="5004434" h="990600">
                  <a:moveTo>
                    <a:pt x="254050" y="484758"/>
                  </a:moveTo>
                  <a:lnTo>
                    <a:pt x="251517" y="484758"/>
                  </a:lnTo>
                </a:path>
                <a:path w="5004434" h="990600">
                  <a:moveTo>
                    <a:pt x="217906" y="484822"/>
                  </a:moveTo>
                  <a:lnTo>
                    <a:pt x="215379" y="484822"/>
                  </a:lnTo>
                </a:path>
                <a:path w="5004434" h="990600">
                  <a:moveTo>
                    <a:pt x="181794" y="484949"/>
                  </a:moveTo>
                  <a:lnTo>
                    <a:pt x="179260" y="484949"/>
                  </a:lnTo>
                </a:path>
                <a:path w="5004434" h="990600">
                  <a:moveTo>
                    <a:pt x="145675" y="485012"/>
                  </a:moveTo>
                  <a:lnTo>
                    <a:pt x="143173" y="485012"/>
                  </a:lnTo>
                </a:path>
                <a:path w="5004434" h="990600">
                  <a:moveTo>
                    <a:pt x="109537" y="485076"/>
                  </a:moveTo>
                  <a:lnTo>
                    <a:pt x="107029" y="485076"/>
                  </a:lnTo>
                </a:path>
                <a:path w="5004434" h="990600">
                  <a:moveTo>
                    <a:pt x="73418" y="485139"/>
                  </a:moveTo>
                  <a:lnTo>
                    <a:pt x="70916" y="485139"/>
                  </a:lnTo>
                </a:path>
                <a:path w="5004434" h="990600">
                  <a:moveTo>
                    <a:pt x="37306" y="485203"/>
                  </a:moveTo>
                  <a:lnTo>
                    <a:pt x="34798" y="485203"/>
                  </a:lnTo>
                </a:path>
                <a:path w="5004434" h="990600">
                  <a:moveTo>
                    <a:pt x="1289" y="485266"/>
                  </a:moveTo>
                  <a:lnTo>
                    <a:pt x="0" y="485266"/>
                  </a:lnTo>
                </a:path>
                <a:path w="5004434" h="990600">
                  <a:moveTo>
                    <a:pt x="0" y="485266"/>
                  </a:moveTo>
                  <a:lnTo>
                    <a:pt x="0" y="486600"/>
                  </a:lnTo>
                </a:path>
                <a:path w="5004434" h="990600">
                  <a:moveTo>
                    <a:pt x="25" y="520001"/>
                  </a:moveTo>
                  <a:lnTo>
                    <a:pt x="25" y="522477"/>
                  </a:lnTo>
                </a:path>
                <a:path w="5004434" h="990600">
                  <a:moveTo>
                    <a:pt x="50" y="556132"/>
                  </a:moveTo>
                  <a:lnTo>
                    <a:pt x="50" y="558609"/>
                  </a:lnTo>
                </a:path>
                <a:path w="5004434" h="990600">
                  <a:moveTo>
                    <a:pt x="95" y="592201"/>
                  </a:moveTo>
                  <a:lnTo>
                    <a:pt x="95" y="594740"/>
                  </a:lnTo>
                </a:path>
                <a:path w="5004434" h="990600">
                  <a:moveTo>
                    <a:pt x="120" y="628332"/>
                  </a:moveTo>
                  <a:lnTo>
                    <a:pt x="120" y="630872"/>
                  </a:lnTo>
                </a:path>
                <a:path w="5004434" h="990600">
                  <a:moveTo>
                    <a:pt x="146" y="664463"/>
                  </a:moveTo>
                  <a:lnTo>
                    <a:pt x="146" y="667003"/>
                  </a:lnTo>
                </a:path>
                <a:path w="5004434" h="990600">
                  <a:moveTo>
                    <a:pt x="171" y="700595"/>
                  </a:moveTo>
                  <a:lnTo>
                    <a:pt x="171" y="703071"/>
                  </a:lnTo>
                </a:path>
                <a:path w="5004434" h="990600">
                  <a:moveTo>
                    <a:pt x="196" y="736663"/>
                  </a:moveTo>
                  <a:lnTo>
                    <a:pt x="222" y="739203"/>
                  </a:lnTo>
                </a:path>
                <a:path w="5004434" h="990600">
                  <a:moveTo>
                    <a:pt x="247" y="772794"/>
                  </a:moveTo>
                  <a:lnTo>
                    <a:pt x="247" y="775334"/>
                  </a:lnTo>
                </a:path>
                <a:path w="5004434" h="990600">
                  <a:moveTo>
                    <a:pt x="273" y="808926"/>
                  </a:moveTo>
                  <a:lnTo>
                    <a:pt x="273" y="811466"/>
                  </a:lnTo>
                </a:path>
                <a:path w="5004434" h="990600">
                  <a:moveTo>
                    <a:pt x="298" y="845057"/>
                  </a:moveTo>
                  <a:lnTo>
                    <a:pt x="298" y="847534"/>
                  </a:lnTo>
                </a:path>
                <a:path w="5004434" h="990600">
                  <a:moveTo>
                    <a:pt x="317" y="881189"/>
                  </a:moveTo>
                  <a:lnTo>
                    <a:pt x="317" y="883729"/>
                  </a:lnTo>
                </a:path>
                <a:path w="5004434" h="990600">
                  <a:moveTo>
                    <a:pt x="342" y="917320"/>
                  </a:moveTo>
                  <a:lnTo>
                    <a:pt x="368" y="919797"/>
                  </a:lnTo>
                </a:path>
                <a:path w="5004434" h="990600">
                  <a:moveTo>
                    <a:pt x="393" y="953388"/>
                  </a:moveTo>
                  <a:lnTo>
                    <a:pt x="393" y="955928"/>
                  </a:lnTo>
                </a:path>
                <a:path w="5004434" h="990600">
                  <a:moveTo>
                    <a:pt x="419" y="989329"/>
                  </a:moveTo>
                  <a:lnTo>
                    <a:pt x="419" y="990600"/>
                  </a:lnTo>
                </a:path>
              </a:pathLst>
            </a:custGeom>
            <a:ln w="36000">
              <a:solidFill>
                <a:srgbClr val="7F0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9857232" y="3954081"/>
              <a:ext cx="60325" cy="832485"/>
            </a:xfrm>
            <a:custGeom>
              <a:avLst/>
              <a:gdLst/>
              <a:ahLst/>
              <a:cxnLst/>
              <a:rect l="l" t="t" r="r" b="b"/>
              <a:pathLst>
                <a:path w="60325" h="832485">
                  <a:moveTo>
                    <a:pt x="0" y="0"/>
                  </a:moveTo>
                  <a:lnTo>
                    <a:pt x="59436" y="32702"/>
                  </a:lnTo>
                </a:path>
                <a:path w="60325" h="832485">
                  <a:moveTo>
                    <a:pt x="59436" y="32702"/>
                  </a:moveTo>
                  <a:lnTo>
                    <a:pt x="63" y="65531"/>
                  </a:lnTo>
                </a:path>
                <a:path w="60325" h="832485">
                  <a:moveTo>
                    <a:pt x="63" y="65531"/>
                  </a:moveTo>
                  <a:lnTo>
                    <a:pt x="0" y="0"/>
                  </a:lnTo>
                </a:path>
                <a:path w="60325" h="832485">
                  <a:moveTo>
                    <a:pt x="0" y="0"/>
                  </a:moveTo>
                  <a:lnTo>
                    <a:pt x="59436" y="32702"/>
                  </a:lnTo>
                </a:path>
                <a:path w="60325" h="832485">
                  <a:moveTo>
                    <a:pt x="59436" y="32702"/>
                  </a:moveTo>
                  <a:lnTo>
                    <a:pt x="63" y="65531"/>
                  </a:lnTo>
                </a:path>
                <a:path w="60325" h="832485">
                  <a:moveTo>
                    <a:pt x="63" y="65531"/>
                  </a:moveTo>
                  <a:lnTo>
                    <a:pt x="0" y="0"/>
                  </a:lnTo>
                </a:path>
                <a:path w="60325" h="832485">
                  <a:moveTo>
                    <a:pt x="762" y="766933"/>
                  </a:moveTo>
                  <a:lnTo>
                    <a:pt x="60198" y="799630"/>
                  </a:lnTo>
                </a:path>
                <a:path w="60325" h="832485">
                  <a:moveTo>
                    <a:pt x="60198" y="799630"/>
                  </a:moveTo>
                  <a:lnTo>
                    <a:pt x="825" y="832421"/>
                  </a:lnTo>
                </a:path>
                <a:path w="60325" h="832485">
                  <a:moveTo>
                    <a:pt x="825" y="832421"/>
                  </a:moveTo>
                  <a:lnTo>
                    <a:pt x="762" y="766933"/>
                  </a:lnTo>
                </a:path>
                <a:path w="60325" h="832485">
                  <a:moveTo>
                    <a:pt x="762" y="766933"/>
                  </a:moveTo>
                  <a:lnTo>
                    <a:pt x="60198" y="799630"/>
                  </a:lnTo>
                </a:path>
                <a:path w="60325" h="832485">
                  <a:moveTo>
                    <a:pt x="60198" y="799630"/>
                  </a:moveTo>
                  <a:lnTo>
                    <a:pt x="825" y="832421"/>
                  </a:lnTo>
                </a:path>
                <a:path w="60325" h="832485">
                  <a:moveTo>
                    <a:pt x="825" y="832421"/>
                  </a:moveTo>
                  <a:lnTo>
                    <a:pt x="762" y="7669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31" name="object 1731"/>
          <p:cNvSpPr txBox="1"/>
          <p:nvPr/>
        </p:nvSpPr>
        <p:spPr>
          <a:xfrm>
            <a:off x="8139709" y="6860378"/>
            <a:ext cx="296545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Komunitní</a:t>
            </a:r>
            <a:r>
              <a:rPr dirty="0" sz="250" spc="55">
                <a:solidFill>
                  <a:srgbClr val="535353"/>
                </a:solidFill>
                <a:latin typeface="Tahoma"/>
                <a:cs typeface="Tahoma"/>
              </a:rPr>
              <a:t> </a:t>
            </a:r>
            <a:r>
              <a:rPr dirty="0" sz="250" spc="-10">
                <a:solidFill>
                  <a:srgbClr val="535353"/>
                </a:solidFill>
                <a:latin typeface="Tahoma"/>
                <a:cs typeface="Tahoma"/>
              </a:rPr>
              <a:t>centrum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32" name="object 1732"/>
          <p:cNvSpPr txBox="1"/>
          <p:nvPr/>
        </p:nvSpPr>
        <p:spPr>
          <a:xfrm>
            <a:off x="5961049" y="1997611"/>
            <a:ext cx="61087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0">
                <a:latin typeface="Tahoma"/>
                <a:cs typeface="Tahoma"/>
              </a:rPr>
              <a:t>zklidněný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úsek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>
                <a:latin typeface="Tahoma"/>
                <a:cs typeface="Tahoma"/>
              </a:rPr>
              <a:t>/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zvýšená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niveleta</a:t>
            </a:r>
            <a:r>
              <a:rPr dirty="0" sz="250" spc="10">
                <a:latin typeface="Tahoma"/>
                <a:cs typeface="Tahoma"/>
              </a:rPr>
              <a:t> </a:t>
            </a:r>
            <a:r>
              <a:rPr dirty="0" sz="250" spc="-10">
                <a:latin typeface="Tahoma"/>
                <a:cs typeface="Tahoma"/>
              </a:rPr>
              <a:t>vozovky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33" name="object 1733"/>
          <p:cNvSpPr txBox="1"/>
          <p:nvPr/>
        </p:nvSpPr>
        <p:spPr>
          <a:xfrm>
            <a:off x="9010269" y="3205102"/>
            <a:ext cx="7493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15">
                <a:solidFill>
                  <a:srgbClr val="535353"/>
                </a:solidFill>
                <a:latin typeface="Tahoma"/>
                <a:cs typeface="Tahoma"/>
              </a:rPr>
              <a:t>1:12</a:t>
            </a:r>
            <a:endParaRPr sz="250">
              <a:latin typeface="Tahoma"/>
              <a:cs typeface="Tahoma"/>
            </a:endParaRPr>
          </a:p>
        </p:txBody>
      </p:sp>
      <p:sp>
        <p:nvSpPr>
          <p:cNvPr id="1734" name="object 1734"/>
          <p:cNvSpPr txBox="1"/>
          <p:nvPr/>
        </p:nvSpPr>
        <p:spPr>
          <a:xfrm>
            <a:off x="10534966" y="3243103"/>
            <a:ext cx="80010" cy="6286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250" spc="-20">
                <a:solidFill>
                  <a:srgbClr val="535353"/>
                </a:solidFill>
                <a:latin typeface="Tahoma"/>
                <a:cs typeface="Tahoma"/>
              </a:rPr>
              <a:t>1:20</a:t>
            </a:r>
            <a:endParaRPr sz="250">
              <a:latin typeface="Tahoma"/>
              <a:cs typeface="Tahoma"/>
            </a:endParaRPr>
          </a:p>
        </p:txBody>
      </p:sp>
      <p:grpSp>
        <p:nvGrpSpPr>
          <p:cNvPr id="1735" name="object 1735"/>
          <p:cNvGrpSpPr/>
          <p:nvPr/>
        </p:nvGrpSpPr>
        <p:grpSpPr>
          <a:xfrm>
            <a:off x="4502842" y="8342007"/>
            <a:ext cx="1260475" cy="1260475"/>
            <a:chOff x="4502842" y="8342007"/>
            <a:chExt cx="1260475" cy="1260475"/>
          </a:xfrm>
        </p:grpSpPr>
        <p:pic>
          <p:nvPicPr>
            <p:cNvPr id="1736" name="object 1736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4553178" y="8546007"/>
              <a:ext cx="1209668" cy="765701"/>
            </a:xfrm>
            <a:prstGeom prst="rect">
              <a:avLst/>
            </a:prstGeom>
          </p:spPr>
        </p:pic>
        <p:sp>
          <p:nvSpPr>
            <p:cNvPr id="1737" name="object 1737"/>
            <p:cNvSpPr/>
            <p:nvPr/>
          </p:nvSpPr>
          <p:spPr>
            <a:xfrm>
              <a:off x="4502842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4704530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4502842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0" name="object 1740"/>
          <p:cNvSpPr txBox="1"/>
          <p:nvPr/>
        </p:nvSpPr>
        <p:spPr>
          <a:xfrm>
            <a:off x="4497021" y="9344720"/>
            <a:ext cx="10102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baseline="-35714" sz="1050" spc="89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PARKOVÁ</a:t>
            </a:r>
            <a:r>
              <a:rPr dirty="0" sz="700" spc="-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LAVIČKA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41" name="object 1741"/>
          <p:cNvGrpSpPr/>
          <p:nvPr/>
        </p:nvGrpSpPr>
        <p:grpSpPr>
          <a:xfrm>
            <a:off x="722858" y="8342007"/>
            <a:ext cx="1260475" cy="1260475"/>
            <a:chOff x="722858" y="8342007"/>
            <a:chExt cx="1260475" cy="1260475"/>
          </a:xfrm>
        </p:grpSpPr>
        <p:pic>
          <p:nvPicPr>
            <p:cNvPr id="1742" name="object 1742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722858" y="8342007"/>
              <a:ext cx="1260005" cy="1007986"/>
            </a:xfrm>
            <a:prstGeom prst="rect">
              <a:avLst/>
            </a:prstGeom>
          </p:spPr>
        </p:pic>
        <p:sp>
          <p:nvSpPr>
            <p:cNvPr id="1743" name="object 1743"/>
            <p:cNvSpPr/>
            <p:nvPr/>
          </p:nvSpPr>
          <p:spPr>
            <a:xfrm>
              <a:off x="924521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722858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722858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6" name="object 1746"/>
          <p:cNvSpPr txBox="1"/>
          <p:nvPr/>
        </p:nvSpPr>
        <p:spPr>
          <a:xfrm>
            <a:off x="911820" y="946331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47" name="object 1747"/>
          <p:cNvSpPr txBox="1"/>
          <p:nvPr/>
        </p:nvSpPr>
        <p:spPr>
          <a:xfrm>
            <a:off x="716905" y="9344720"/>
            <a:ext cx="8636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r>
              <a:rPr dirty="0" baseline="-35714" sz="1050" spc="-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CYKLO</a:t>
            </a:r>
            <a:r>
              <a:rPr dirty="0" sz="700" spc="-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STOJAN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48" name="object 1748"/>
          <p:cNvGrpSpPr/>
          <p:nvPr/>
        </p:nvGrpSpPr>
        <p:grpSpPr>
          <a:xfrm>
            <a:off x="1982863" y="8342007"/>
            <a:ext cx="1260475" cy="1260475"/>
            <a:chOff x="1982863" y="8342007"/>
            <a:chExt cx="1260475" cy="1260475"/>
          </a:xfrm>
        </p:grpSpPr>
        <p:pic>
          <p:nvPicPr>
            <p:cNvPr id="1749" name="object 1749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1982863" y="8342007"/>
              <a:ext cx="1260005" cy="1007986"/>
            </a:xfrm>
            <a:prstGeom prst="rect">
              <a:avLst/>
            </a:prstGeom>
          </p:spPr>
        </p:pic>
        <p:sp>
          <p:nvSpPr>
            <p:cNvPr id="1750" name="object 1750"/>
            <p:cNvSpPr/>
            <p:nvPr/>
          </p:nvSpPr>
          <p:spPr>
            <a:xfrm>
              <a:off x="2184526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1982863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1982863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3" name="object 1753"/>
          <p:cNvSpPr txBox="1"/>
          <p:nvPr/>
        </p:nvSpPr>
        <p:spPr>
          <a:xfrm>
            <a:off x="2171826" y="946331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54" name="object 1754"/>
          <p:cNvSpPr txBox="1"/>
          <p:nvPr/>
        </p:nvSpPr>
        <p:spPr>
          <a:xfrm>
            <a:off x="1970114" y="9344720"/>
            <a:ext cx="1014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Z02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KOVOVÁ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PERGOLA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55" name="object 1755"/>
          <p:cNvGrpSpPr/>
          <p:nvPr/>
        </p:nvGrpSpPr>
        <p:grpSpPr>
          <a:xfrm>
            <a:off x="5762847" y="8342007"/>
            <a:ext cx="1260475" cy="1260475"/>
            <a:chOff x="5762847" y="8342007"/>
            <a:chExt cx="1260475" cy="1260475"/>
          </a:xfrm>
        </p:grpSpPr>
        <p:pic>
          <p:nvPicPr>
            <p:cNvPr id="1756" name="object 1756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5762847" y="8342007"/>
              <a:ext cx="1260005" cy="1007986"/>
            </a:xfrm>
            <a:prstGeom prst="rect">
              <a:avLst/>
            </a:prstGeom>
          </p:spPr>
        </p:pic>
        <p:sp>
          <p:nvSpPr>
            <p:cNvPr id="1757" name="object 1757"/>
            <p:cNvSpPr/>
            <p:nvPr/>
          </p:nvSpPr>
          <p:spPr>
            <a:xfrm>
              <a:off x="5762847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964535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762847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60" name="object 1760"/>
          <p:cNvSpPr txBox="1"/>
          <p:nvPr/>
        </p:nvSpPr>
        <p:spPr>
          <a:xfrm>
            <a:off x="5951829" y="9463311"/>
            <a:ext cx="6991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61" name="object 1761"/>
          <p:cNvSpPr txBox="1"/>
          <p:nvPr/>
        </p:nvSpPr>
        <p:spPr>
          <a:xfrm>
            <a:off x="5750217" y="9344720"/>
            <a:ext cx="7391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r>
              <a:rPr dirty="0" baseline="-35714" sz="1050" spc="-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SKLUZAVKA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62" name="object 1762"/>
          <p:cNvGrpSpPr/>
          <p:nvPr/>
        </p:nvGrpSpPr>
        <p:grpSpPr>
          <a:xfrm>
            <a:off x="7022845" y="8342007"/>
            <a:ext cx="2520315" cy="1260475"/>
            <a:chOff x="7022845" y="8342007"/>
            <a:chExt cx="2520315" cy="1260475"/>
          </a:xfrm>
        </p:grpSpPr>
        <p:pic>
          <p:nvPicPr>
            <p:cNvPr id="1763" name="object 1763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7022845" y="8342007"/>
              <a:ext cx="1260005" cy="1007986"/>
            </a:xfrm>
            <a:prstGeom prst="rect">
              <a:avLst/>
            </a:prstGeom>
          </p:spPr>
        </p:pic>
        <p:sp>
          <p:nvSpPr>
            <p:cNvPr id="1764" name="object 1764"/>
            <p:cNvSpPr/>
            <p:nvPr/>
          </p:nvSpPr>
          <p:spPr>
            <a:xfrm>
              <a:off x="7022845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7224521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7022845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767" name="object 1767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8282876" y="8342007"/>
              <a:ext cx="1260005" cy="1007986"/>
            </a:xfrm>
            <a:prstGeom prst="rect">
              <a:avLst/>
            </a:prstGeom>
          </p:spPr>
        </p:pic>
        <p:sp>
          <p:nvSpPr>
            <p:cNvPr id="1768" name="object 1768"/>
            <p:cNvSpPr/>
            <p:nvPr/>
          </p:nvSpPr>
          <p:spPr>
            <a:xfrm>
              <a:off x="8282876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8484488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8282876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71" name="object 1771"/>
          <p:cNvSpPr txBox="1"/>
          <p:nvPr/>
        </p:nvSpPr>
        <p:spPr>
          <a:xfrm>
            <a:off x="6997521" y="9332859"/>
            <a:ext cx="2374900" cy="26289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9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r>
              <a:rPr dirty="0" baseline="-35714" sz="1050" spc="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4273" sz="975" spc="15">
                <a:solidFill>
                  <a:srgbClr val="FFFFFF"/>
                </a:solidFill>
                <a:latin typeface="Tahoma"/>
                <a:cs typeface="Tahoma"/>
              </a:rPr>
              <a:t>MULTIFUNKČNÍ</a:t>
            </a:r>
            <a:r>
              <a:rPr dirty="0" baseline="4273" sz="9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4273" sz="975" spc="15">
                <a:solidFill>
                  <a:srgbClr val="FFFFFF"/>
                </a:solidFill>
                <a:latin typeface="Tahoma"/>
                <a:cs typeface="Tahoma"/>
              </a:rPr>
              <a:t>WORKOUT</a:t>
            </a:r>
            <a:r>
              <a:rPr dirty="0" baseline="4273" sz="975" spc="11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P04 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SNÍŽENÁ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VENKOVNÍ</a:t>
            </a:r>
            <a:endParaRPr sz="700">
              <a:latin typeface="Tahoma"/>
              <a:cs typeface="Tahoma"/>
            </a:endParaRPr>
          </a:p>
          <a:p>
            <a:pPr marL="226695">
              <a:lnSpc>
                <a:spcPct val="100000"/>
              </a:lnSpc>
              <a:spcBef>
                <a:spcPts val="95"/>
              </a:spcBef>
              <a:tabLst>
                <a:tab pos="1486535" algn="l"/>
              </a:tabLst>
            </a:pPr>
            <a:r>
              <a:rPr dirty="0" baseline="4273" sz="975">
                <a:solidFill>
                  <a:srgbClr val="FFFFFF"/>
                </a:solidFill>
                <a:latin typeface="Tahoma"/>
                <a:cs typeface="Tahoma"/>
              </a:rPr>
              <a:t>HŘIŠTĚ</a:t>
            </a:r>
            <a:r>
              <a:rPr dirty="0" baseline="4273" sz="975" spc="5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4273" sz="975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baseline="4273" sz="975" spc="5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4273" sz="975" spc="-15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r>
              <a:rPr dirty="0" baseline="4273" sz="975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UČEBNA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72" name="object 1772"/>
          <p:cNvGrpSpPr/>
          <p:nvPr/>
        </p:nvGrpSpPr>
        <p:grpSpPr>
          <a:xfrm>
            <a:off x="9542843" y="8342007"/>
            <a:ext cx="1260475" cy="1260475"/>
            <a:chOff x="9542843" y="8342007"/>
            <a:chExt cx="1260475" cy="1260475"/>
          </a:xfrm>
        </p:grpSpPr>
        <p:pic>
          <p:nvPicPr>
            <p:cNvPr id="1773" name="object 1773"/>
            <p:cNvPicPr/>
            <p:nvPr/>
          </p:nvPicPr>
          <p:blipFill>
            <a:blip r:embed="rId259" cstate="print"/>
            <a:stretch>
              <a:fillRect/>
            </a:stretch>
          </p:blipFill>
          <p:spPr>
            <a:xfrm>
              <a:off x="9543415" y="8342007"/>
              <a:ext cx="1259433" cy="1007986"/>
            </a:xfrm>
            <a:prstGeom prst="rect">
              <a:avLst/>
            </a:prstGeom>
          </p:spPr>
        </p:pic>
        <p:sp>
          <p:nvSpPr>
            <p:cNvPr id="1774" name="object 1774"/>
            <p:cNvSpPr/>
            <p:nvPr/>
          </p:nvSpPr>
          <p:spPr>
            <a:xfrm>
              <a:off x="9542843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9744519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9542843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77" name="object 1777"/>
          <p:cNvSpPr txBox="1"/>
          <p:nvPr/>
        </p:nvSpPr>
        <p:spPr>
          <a:xfrm>
            <a:off x="9731819" y="946331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78" name="object 1778"/>
          <p:cNvSpPr txBox="1"/>
          <p:nvPr/>
        </p:nvSpPr>
        <p:spPr>
          <a:xfrm>
            <a:off x="9530232" y="9344720"/>
            <a:ext cx="110934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r>
              <a:rPr dirty="0" baseline="-35714" sz="1050" spc="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BETONOVÁ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TRIBUNA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79" name="object 1779"/>
          <p:cNvGrpSpPr/>
          <p:nvPr/>
        </p:nvGrpSpPr>
        <p:grpSpPr>
          <a:xfrm>
            <a:off x="10802873" y="8342007"/>
            <a:ext cx="1260475" cy="1260475"/>
            <a:chOff x="10802873" y="8342007"/>
            <a:chExt cx="1260475" cy="1260475"/>
          </a:xfrm>
        </p:grpSpPr>
        <p:pic>
          <p:nvPicPr>
            <p:cNvPr id="1780" name="object 1780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10802873" y="8342007"/>
              <a:ext cx="1260005" cy="1007986"/>
            </a:xfrm>
            <a:prstGeom prst="rect">
              <a:avLst/>
            </a:prstGeom>
          </p:spPr>
        </p:pic>
        <p:sp>
          <p:nvSpPr>
            <p:cNvPr id="1781" name="object 1781"/>
            <p:cNvSpPr/>
            <p:nvPr/>
          </p:nvSpPr>
          <p:spPr>
            <a:xfrm>
              <a:off x="10802873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11004549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10802873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4" name="object 1784"/>
          <p:cNvSpPr txBox="1"/>
          <p:nvPr/>
        </p:nvSpPr>
        <p:spPr>
          <a:xfrm>
            <a:off x="10991824" y="946331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85" name="object 1785"/>
          <p:cNvSpPr txBox="1"/>
          <p:nvPr/>
        </p:nvSpPr>
        <p:spPr>
          <a:xfrm>
            <a:off x="10790112" y="9344720"/>
            <a:ext cx="117792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KERAMICKÝ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KVĚTINÁČ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86" name="object 1786"/>
          <p:cNvGrpSpPr/>
          <p:nvPr/>
        </p:nvGrpSpPr>
        <p:grpSpPr>
          <a:xfrm>
            <a:off x="12062841" y="8342007"/>
            <a:ext cx="1260475" cy="1260475"/>
            <a:chOff x="12062841" y="8342007"/>
            <a:chExt cx="1260475" cy="1260475"/>
          </a:xfrm>
        </p:grpSpPr>
        <p:pic>
          <p:nvPicPr>
            <p:cNvPr id="1787" name="object 1787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12062841" y="8342007"/>
              <a:ext cx="1260005" cy="1007986"/>
            </a:xfrm>
            <a:prstGeom prst="rect">
              <a:avLst/>
            </a:prstGeom>
          </p:spPr>
        </p:pic>
        <p:sp>
          <p:nvSpPr>
            <p:cNvPr id="1788" name="object 1788"/>
            <p:cNvSpPr/>
            <p:nvPr/>
          </p:nvSpPr>
          <p:spPr>
            <a:xfrm>
              <a:off x="12062841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12264517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12062841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1" name="object 1791"/>
          <p:cNvSpPr txBox="1"/>
          <p:nvPr/>
        </p:nvSpPr>
        <p:spPr>
          <a:xfrm>
            <a:off x="12251855" y="9463311"/>
            <a:ext cx="815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PRVEK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STROM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92" name="object 1792"/>
          <p:cNvSpPr txBox="1"/>
          <p:nvPr/>
        </p:nvSpPr>
        <p:spPr>
          <a:xfrm>
            <a:off x="12051086" y="9344720"/>
            <a:ext cx="10306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P07</a:t>
            </a:r>
            <a:r>
              <a:rPr dirty="0" baseline="-35714" sz="1050" spc="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BETONOVÝ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793" name="object 1793"/>
          <p:cNvGrpSpPr/>
          <p:nvPr/>
        </p:nvGrpSpPr>
        <p:grpSpPr>
          <a:xfrm>
            <a:off x="13322872" y="8342007"/>
            <a:ext cx="1260475" cy="1260475"/>
            <a:chOff x="13322872" y="8342007"/>
            <a:chExt cx="1260475" cy="1260475"/>
          </a:xfrm>
        </p:grpSpPr>
        <p:pic>
          <p:nvPicPr>
            <p:cNvPr id="1794" name="object 1794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13322872" y="8342007"/>
              <a:ext cx="1260005" cy="1007986"/>
            </a:xfrm>
            <a:prstGeom prst="rect">
              <a:avLst/>
            </a:prstGeom>
          </p:spPr>
        </p:pic>
        <p:sp>
          <p:nvSpPr>
            <p:cNvPr id="1795" name="object 1795"/>
            <p:cNvSpPr/>
            <p:nvPr/>
          </p:nvSpPr>
          <p:spPr>
            <a:xfrm>
              <a:off x="13322872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13524548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13322872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98" name="object 1798"/>
          <p:cNvSpPr txBox="1"/>
          <p:nvPr/>
        </p:nvSpPr>
        <p:spPr>
          <a:xfrm>
            <a:off x="13511784" y="9463311"/>
            <a:ext cx="98425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MANTINELEM,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PLETIVO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799" name="object 1799"/>
          <p:cNvSpPr txBox="1"/>
          <p:nvPr/>
        </p:nvSpPr>
        <p:spPr>
          <a:xfrm>
            <a:off x="13316968" y="9344720"/>
            <a:ext cx="10814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r>
              <a:rPr dirty="0" baseline="-35714" sz="1050" spc="-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OPLOCENÍ</a:t>
            </a:r>
            <a:r>
              <a:rPr dirty="0" sz="700" spc="-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HŘIŠTĚ</a:t>
            </a:r>
            <a:r>
              <a:rPr dirty="0" sz="700" spc="10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5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00" name="object 1800"/>
          <p:cNvGrpSpPr/>
          <p:nvPr/>
        </p:nvGrpSpPr>
        <p:grpSpPr>
          <a:xfrm>
            <a:off x="13322872" y="3122110"/>
            <a:ext cx="1260475" cy="1260475"/>
            <a:chOff x="13322872" y="3122110"/>
            <a:chExt cx="1260475" cy="1260475"/>
          </a:xfrm>
        </p:grpSpPr>
        <p:sp>
          <p:nvSpPr>
            <p:cNvPr id="1801" name="object 1801"/>
            <p:cNvSpPr/>
            <p:nvPr/>
          </p:nvSpPr>
          <p:spPr>
            <a:xfrm>
              <a:off x="13322872" y="413009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2" name="object 1802"/>
            <p:cNvPicPr/>
            <p:nvPr/>
          </p:nvPicPr>
          <p:blipFill>
            <a:blip r:embed="rId263" cstate="print"/>
            <a:stretch>
              <a:fillRect/>
            </a:stretch>
          </p:blipFill>
          <p:spPr>
            <a:xfrm>
              <a:off x="13322872" y="3122117"/>
              <a:ext cx="1260005" cy="1007986"/>
            </a:xfrm>
            <a:prstGeom prst="rect">
              <a:avLst/>
            </a:prstGeom>
          </p:spPr>
        </p:pic>
        <p:sp>
          <p:nvSpPr>
            <p:cNvPr id="1803" name="object 1803"/>
            <p:cNvSpPr/>
            <p:nvPr/>
          </p:nvSpPr>
          <p:spPr>
            <a:xfrm>
              <a:off x="13524548" y="413009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13322872" y="3122110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05" name="object 1805"/>
          <p:cNvSpPr txBox="1"/>
          <p:nvPr/>
        </p:nvSpPr>
        <p:spPr>
          <a:xfrm>
            <a:off x="13511784" y="4243408"/>
            <a:ext cx="434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KRUHOVÉ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06" name="object 1806"/>
          <p:cNvSpPr txBox="1"/>
          <p:nvPr/>
        </p:nvSpPr>
        <p:spPr>
          <a:xfrm>
            <a:off x="13316844" y="4124817"/>
            <a:ext cx="12941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P16</a:t>
            </a:r>
            <a:r>
              <a:rPr dirty="0" baseline="-35714" sz="1050" spc="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JÍDELNÍ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STOLY</a:t>
            </a:r>
            <a:r>
              <a:rPr dirty="0" sz="700" spc="-8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VENKOVNÍ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07" name="object 1807"/>
          <p:cNvGrpSpPr/>
          <p:nvPr/>
        </p:nvGrpSpPr>
        <p:grpSpPr>
          <a:xfrm>
            <a:off x="13322872" y="4381963"/>
            <a:ext cx="1260475" cy="1260475"/>
            <a:chOff x="13322872" y="4381963"/>
            <a:chExt cx="1260475" cy="1260475"/>
          </a:xfrm>
        </p:grpSpPr>
        <p:sp>
          <p:nvSpPr>
            <p:cNvPr id="1808" name="object 1808"/>
            <p:cNvSpPr/>
            <p:nvPr/>
          </p:nvSpPr>
          <p:spPr>
            <a:xfrm>
              <a:off x="13322872" y="5389950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916"/>
                  </a:lnTo>
                  <a:lnTo>
                    <a:pt x="201662" y="251916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09" name="object 1809"/>
            <p:cNvPicPr/>
            <p:nvPr/>
          </p:nvPicPr>
          <p:blipFill>
            <a:blip r:embed="rId264" cstate="print"/>
            <a:stretch>
              <a:fillRect/>
            </a:stretch>
          </p:blipFill>
          <p:spPr>
            <a:xfrm>
              <a:off x="13322872" y="4381963"/>
              <a:ext cx="1260005" cy="1007986"/>
            </a:xfrm>
            <a:prstGeom prst="rect">
              <a:avLst/>
            </a:prstGeom>
          </p:spPr>
        </p:pic>
        <p:sp>
          <p:nvSpPr>
            <p:cNvPr id="1810" name="object 1810"/>
            <p:cNvSpPr/>
            <p:nvPr/>
          </p:nvSpPr>
          <p:spPr>
            <a:xfrm>
              <a:off x="13524548" y="5389950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916"/>
                  </a:lnTo>
                  <a:lnTo>
                    <a:pt x="1058341" y="251916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13322872" y="438196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2" name="object 1812"/>
          <p:cNvSpPr txBox="1"/>
          <p:nvPr/>
        </p:nvSpPr>
        <p:spPr>
          <a:xfrm>
            <a:off x="13316968" y="5384695"/>
            <a:ext cx="12941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P15</a:t>
            </a:r>
            <a:r>
              <a:rPr dirty="0" baseline="-35714" sz="1050" spc="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JÍDELNÍ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STOLY</a:t>
            </a:r>
            <a:r>
              <a:rPr dirty="0" sz="700" spc="-8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VENKOVNÍ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13" name="object 1813"/>
          <p:cNvGrpSpPr/>
          <p:nvPr/>
        </p:nvGrpSpPr>
        <p:grpSpPr>
          <a:xfrm>
            <a:off x="13322872" y="1862213"/>
            <a:ext cx="1260475" cy="1260475"/>
            <a:chOff x="13322872" y="1862213"/>
            <a:chExt cx="1260475" cy="1260475"/>
          </a:xfrm>
        </p:grpSpPr>
        <p:sp>
          <p:nvSpPr>
            <p:cNvPr id="1814" name="object 1814"/>
            <p:cNvSpPr/>
            <p:nvPr/>
          </p:nvSpPr>
          <p:spPr>
            <a:xfrm>
              <a:off x="13322872" y="287021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15" name="object 1815"/>
            <p:cNvPicPr/>
            <p:nvPr/>
          </p:nvPicPr>
          <p:blipFill>
            <a:blip r:embed="rId265" cstate="print"/>
            <a:stretch>
              <a:fillRect/>
            </a:stretch>
          </p:blipFill>
          <p:spPr>
            <a:xfrm>
              <a:off x="13322872" y="1862213"/>
              <a:ext cx="1260005" cy="1007986"/>
            </a:xfrm>
            <a:prstGeom prst="rect">
              <a:avLst/>
            </a:prstGeom>
          </p:spPr>
        </p:pic>
        <p:sp>
          <p:nvSpPr>
            <p:cNvPr id="1816" name="object 1816"/>
            <p:cNvSpPr/>
            <p:nvPr/>
          </p:nvSpPr>
          <p:spPr>
            <a:xfrm>
              <a:off x="13524548" y="287021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13322872" y="1862226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8" name="object 1818"/>
          <p:cNvSpPr txBox="1"/>
          <p:nvPr/>
        </p:nvSpPr>
        <p:spPr>
          <a:xfrm>
            <a:off x="13317855" y="2863010"/>
            <a:ext cx="12903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9682" sz="1050" spc="-15">
                <a:solidFill>
                  <a:srgbClr val="FFFFFF"/>
                </a:solidFill>
                <a:latin typeface="Tahoma"/>
                <a:cs typeface="Tahoma"/>
              </a:rPr>
              <a:t>P17</a:t>
            </a:r>
            <a:r>
              <a:rPr dirty="0" baseline="-39682" sz="1050" spc="2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BETONOVÝ</a:t>
            </a:r>
            <a:r>
              <a:rPr dirty="0" sz="65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65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 spc="-20">
                <a:solidFill>
                  <a:srgbClr val="FFFFFF"/>
                </a:solidFill>
                <a:latin typeface="Tahoma"/>
                <a:cs typeface="Tahoma"/>
              </a:rPr>
              <a:t>PRVEK</a:t>
            </a:r>
            <a:endParaRPr sz="650">
              <a:latin typeface="Tahoma"/>
              <a:cs typeface="Tahoma"/>
            </a:endParaRPr>
          </a:p>
        </p:txBody>
      </p:sp>
      <p:sp>
        <p:nvSpPr>
          <p:cNvPr id="1819" name="object 1819"/>
          <p:cNvSpPr txBox="1"/>
          <p:nvPr/>
        </p:nvSpPr>
        <p:spPr>
          <a:xfrm>
            <a:off x="13511778" y="2980999"/>
            <a:ext cx="1023619" cy="1301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10">
                <a:solidFill>
                  <a:srgbClr val="FFFFFF"/>
                </a:solidFill>
                <a:latin typeface="Tahoma"/>
                <a:cs typeface="Tahoma"/>
              </a:rPr>
              <a:t>PRO</a:t>
            </a:r>
            <a:r>
              <a:rPr dirty="0" sz="650" spc="9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 spc="10">
                <a:solidFill>
                  <a:srgbClr val="FFFFFF"/>
                </a:solidFill>
                <a:latin typeface="Tahoma"/>
                <a:cs typeface="Tahoma"/>
              </a:rPr>
              <a:t>STROM</a:t>
            </a:r>
            <a:r>
              <a:rPr dirty="0" sz="650" spc="10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 spc="-10">
                <a:solidFill>
                  <a:srgbClr val="FFFFFF"/>
                </a:solidFill>
                <a:latin typeface="Tahoma"/>
                <a:cs typeface="Tahoma"/>
              </a:rPr>
              <a:t>ČTVERCOVÝ</a:t>
            </a:r>
            <a:endParaRPr sz="650">
              <a:latin typeface="Tahoma"/>
              <a:cs typeface="Tahoma"/>
            </a:endParaRPr>
          </a:p>
        </p:txBody>
      </p:sp>
      <p:grpSp>
        <p:nvGrpSpPr>
          <p:cNvPr id="1820" name="object 1820"/>
          <p:cNvGrpSpPr/>
          <p:nvPr/>
        </p:nvGrpSpPr>
        <p:grpSpPr>
          <a:xfrm>
            <a:off x="13322872" y="6901726"/>
            <a:ext cx="1260475" cy="1260475"/>
            <a:chOff x="13322872" y="6901726"/>
            <a:chExt cx="1260475" cy="1260475"/>
          </a:xfrm>
        </p:grpSpPr>
        <p:pic>
          <p:nvPicPr>
            <p:cNvPr id="1821" name="object 1821"/>
            <p:cNvPicPr/>
            <p:nvPr/>
          </p:nvPicPr>
          <p:blipFill>
            <a:blip r:embed="rId266" cstate="print"/>
            <a:stretch>
              <a:fillRect/>
            </a:stretch>
          </p:blipFill>
          <p:spPr>
            <a:xfrm>
              <a:off x="13322872" y="6901726"/>
              <a:ext cx="1260005" cy="1007986"/>
            </a:xfrm>
            <a:prstGeom prst="rect">
              <a:avLst/>
            </a:prstGeom>
          </p:spPr>
        </p:pic>
        <p:sp>
          <p:nvSpPr>
            <p:cNvPr id="1822" name="object 1822"/>
            <p:cNvSpPr/>
            <p:nvPr/>
          </p:nvSpPr>
          <p:spPr>
            <a:xfrm>
              <a:off x="13322872" y="790971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13524548" y="790971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13322872" y="6901726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25" name="object 1825"/>
          <p:cNvSpPr txBox="1"/>
          <p:nvPr/>
        </p:nvSpPr>
        <p:spPr>
          <a:xfrm>
            <a:off x="13304268" y="7886441"/>
            <a:ext cx="1320165" cy="250190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219710" marR="43180" indent="-169545">
              <a:lnSpc>
                <a:spcPct val="108200"/>
              </a:lnSpc>
              <a:spcBef>
                <a:spcPts val="110"/>
              </a:spcBef>
            </a:pPr>
            <a:r>
              <a:rPr dirty="0" baseline="-43650" sz="1050" spc="-15">
                <a:solidFill>
                  <a:srgbClr val="FFFFFF"/>
                </a:solidFill>
                <a:latin typeface="Tahoma"/>
                <a:cs typeface="Tahoma"/>
              </a:rPr>
              <a:t>P13</a:t>
            </a:r>
            <a:r>
              <a:rPr dirty="0" baseline="-43650" sz="1050" spc="-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LEZECKÁ</a:t>
            </a:r>
            <a:r>
              <a:rPr dirty="0" sz="65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r>
              <a:rPr dirty="0" sz="65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 spc="-10">
                <a:solidFill>
                  <a:srgbClr val="FFFFFF"/>
                </a:solidFill>
                <a:latin typeface="Tahoma"/>
                <a:cs typeface="Tahoma"/>
              </a:rPr>
              <a:t>BETONOVÁ</a:t>
            </a:r>
            <a:r>
              <a:rPr dirty="0" sz="650" spc="50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ÚCHOPY</a:t>
            </a:r>
            <a:r>
              <a:rPr dirty="0" sz="650" spc="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65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65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650">
              <a:latin typeface="Tahoma"/>
              <a:cs typeface="Tahoma"/>
            </a:endParaRPr>
          </a:p>
        </p:txBody>
      </p:sp>
      <p:grpSp>
        <p:nvGrpSpPr>
          <p:cNvPr id="1826" name="object 1826"/>
          <p:cNvGrpSpPr/>
          <p:nvPr/>
        </p:nvGrpSpPr>
        <p:grpSpPr>
          <a:xfrm>
            <a:off x="13322872" y="5641867"/>
            <a:ext cx="1260475" cy="1260475"/>
            <a:chOff x="13322872" y="5641867"/>
            <a:chExt cx="1260475" cy="1260475"/>
          </a:xfrm>
        </p:grpSpPr>
        <p:sp>
          <p:nvSpPr>
            <p:cNvPr id="1827" name="object 1827"/>
            <p:cNvSpPr/>
            <p:nvPr/>
          </p:nvSpPr>
          <p:spPr>
            <a:xfrm>
              <a:off x="13322872" y="664985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28" name="object 1828"/>
            <p:cNvPicPr/>
            <p:nvPr/>
          </p:nvPicPr>
          <p:blipFill>
            <a:blip r:embed="rId267" cstate="print"/>
            <a:stretch>
              <a:fillRect/>
            </a:stretch>
          </p:blipFill>
          <p:spPr>
            <a:xfrm>
              <a:off x="13322872" y="5641867"/>
              <a:ext cx="1260005" cy="1007986"/>
            </a:xfrm>
            <a:prstGeom prst="rect">
              <a:avLst/>
            </a:prstGeom>
          </p:spPr>
        </p:pic>
        <p:sp>
          <p:nvSpPr>
            <p:cNvPr id="1829" name="object 1829"/>
            <p:cNvSpPr/>
            <p:nvPr/>
          </p:nvSpPr>
          <p:spPr>
            <a:xfrm>
              <a:off x="13524548" y="664985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13322872" y="564186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31" name="object 1831"/>
          <p:cNvSpPr txBox="1"/>
          <p:nvPr/>
        </p:nvSpPr>
        <p:spPr>
          <a:xfrm>
            <a:off x="13303375" y="6632699"/>
            <a:ext cx="1141730" cy="262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0979" marR="17780" indent="-170815">
              <a:lnSpc>
                <a:spcPct val="1112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P14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SYSTÉMY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VENKOVNÍ,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KRUHOVÉ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32" name="object 1832"/>
          <p:cNvGrpSpPr/>
          <p:nvPr/>
        </p:nvGrpSpPr>
        <p:grpSpPr>
          <a:xfrm>
            <a:off x="3242868" y="8342007"/>
            <a:ext cx="1260475" cy="1260475"/>
            <a:chOff x="3242868" y="8342007"/>
            <a:chExt cx="1260475" cy="1260475"/>
          </a:xfrm>
        </p:grpSpPr>
        <p:pic>
          <p:nvPicPr>
            <p:cNvPr id="1833" name="object 1833"/>
            <p:cNvPicPr/>
            <p:nvPr/>
          </p:nvPicPr>
          <p:blipFill>
            <a:blip r:embed="rId268" cstate="print"/>
            <a:stretch>
              <a:fillRect/>
            </a:stretch>
          </p:blipFill>
          <p:spPr>
            <a:xfrm>
              <a:off x="3242868" y="8342007"/>
              <a:ext cx="1259979" cy="1007986"/>
            </a:xfrm>
            <a:prstGeom prst="rect">
              <a:avLst/>
            </a:prstGeom>
          </p:spPr>
        </p:pic>
        <p:sp>
          <p:nvSpPr>
            <p:cNvPr id="1834" name="object 1834"/>
            <p:cNvSpPr/>
            <p:nvPr/>
          </p:nvSpPr>
          <p:spPr>
            <a:xfrm>
              <a:off x="3444525" y="934999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3242868" y="834200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3242868" y="934999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37" name="object 1837"/>
          <p:cNvSpPr txBox="1"/>
          <p:nvPr/>
        </p:nvSpPr>
        <p:spPr>
          <a:xfrm>
            <a:off x="3431806" y="946331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838" name="object 1838"/>
          <p:cNvSpPr txBox="1"/>
          <p:nvPr/>
        </p:nvSpPr>
        <p:spPr>
          <a:xfrm>
            <a:off x="3230119" y="9344720"/>
            <a:ext cx="10369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Z03</a:t>
            </a: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KOVOVÉ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ZÁBRADLÍ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839" name="object 1839"/>
          <p:cNvGrpSpPr/>
          <p:nvPr/>
        </p:nvGrpSpPr>
        <p:grpSpPr>
          <a:xfrm>
            <a:off x="722858" y="1863591"/>
            <a:ext cx="12060555" cy="6118860"/>
            <a:chOff x="722858" y="1863591"/>
            <a:chExt cx="12060555" cy="6118860"/>
          </a:xfrm>
        </p:grpSpPr>
        <p:sp>
          <p:nvSpPr>
            <p:cNvPr id="1840" name="object 1840"/>
            <p:cNvSpPr/>
            <p:nvPr/>
          </p:nvSpPr>
          <p:spPr>
            <a:xfrm>
              <a:off x="722858" y="1863591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12059983" y="0"/>
                  </a:moveTo>
                  <a:lnTo>
                    <a:pt x="0" y="0"/>
                  </a:lnTo>
                  <a:lnTo>
                    <a:pt x="0" y="6118301"/>
                  </a:lnTo>
                  <a:lnTo>
                    <a:pt x="12059983" y="6118301"/>
                  </a:lnTo>
                  <a:lnTo>
                    <a:pt x="120599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722858" y="1863598"/>
              <a:ext cx="12060555" cy="6118860"/>
            </a:xfrm>
            <a:custGeom>
              <a:avLst/>
              <a:gdLst/>
              <a:ahLst/>
              <a:cxnLst/>
              <a:rect l="l" t="t" r="r" b="b"/>
              <a:pathLst>
                <a:path w="12060555" h="6118859">
                  <a:moveTo>
                    <a:pt x="12060008" y="0"/>
                  </a:moveTo>
                  <a:lnTo>
                    <a:pt x="0" y="0"/>
                  </a:lnTo>
                  <a:lnTo>
                    <a:pt x="0" y="6118294"/>
                  </a:lnTo>
                  <a:lnTo>
                    <a:pt x="12060008" y="6118294"/>
                  </a:lnTo>
                  <a:lnTo>
                    <a:pt x="12060008" y="5971425"/>
                  </a:lnTo>
                  <a:lnTo>
                    <a:pt x="185242" y="5971425"/>
                  </a:lnTo>
                  <a:lnTo>
                    <a:pt x="115887" y="287781"/>
                  </a:lnTo>
                  <a:lnTo>
                    <a:pt x="12060008" y="287781"/>
                  </a:lnTo>
                  <a:lnTo>
                    <a:pt x="12060008" y="0"/>
                  </a:lnTo>
                  <a:close/>
                </a:path>
                <a:path w="12060555" h="6118859">
                  <a:moveTo>
                    <a:pt x="8236546" y="4746866"/>
                  </a:moveTo>
                  <a:lnTo>
                    <a:pt x="8236864" y="4817586"/>
                  </a:lnTo>
                  <a:lnTo>
                    <a:pt x="6862152" y="4818551"/>
                  </a:lnTo>
                  <a:lnTo>
                    <a:pt x="6862719" y="5355177"/>
                  </a:lnTo>
                  <a:lnTo>
                    <a:pt x="6862724" y="5359520"/>
                  </a:lnTo>
                  <a:lnTo>
                    <a:pt x="6700608" y="5570931"/>
                  </a:lnTo>
                  <a:lnTo>
                    <a:pt x="6705561" y="5743225"/>
                  </a:lnTo>
                  <a:lnTo>
                    <a:pt x="477342" y="5969444"/>
                  </a:lnTo>
                  <a:lnTo>
                    <a:pt x="185242" y="5971425"/>
                  </a:lnTo>
                  <a:lnTo>
                    <a:pt x="12060008" y="5971425"/>
                  </a:lnTo>
                  <a:lnTo>
                    <a:pt x="12060008" y="5516880"/>
                  </a:lnTo>
                  <a:lnTo>
                    <a:pt x="10857382" y="5516880"/>
                  </a:lnTo>
                  <a:lnTo>
                    <a:pt x="10795787" y="5477490"/>
                  </a:lnTo>
                  <a:lnTo>
                    <a:pt x="10915548" y="5464295"/>
                  </a:lnTo>
                  <a:lnTo>
                    <a:pt x="10879881" y="4845291"/>
                  </a:lnTo>
                  <a:lnTo>
                    <a:pt x="8531821" y="4845291"/>
                  </a:lnTo>
                  <a:lnTo>
                    <a:pt x="8455367" y="4748110"/>
                  </a:lnTo>
                  <a:lnTo>
                    <a:pt x="8236546" y="4746866"/>
                  </a:lnTo>
                  <a:close/>
                </a:path>
                <a:path w="12060555" h="6118859">
                  <a:moveTo>
                    <a:pt x="12060008" y="476376"/>
                  </a:moveTo>
                  <a:lnTo>
                    <a:pt x="11604332" y="476376"/>
                  </a:lnTo>
                  <a:lnTo>
                    <a:pt x="11951042" y="715327"/>
                  </a:lnTo>
                  <a:lnTo>
                    <a:pt x="11969902" y="767016"/>
                  </a:lnTo>
                  <a:lnTo>
                    <a:pt x="11981649" y="820737"/>
                  </a:lnTo>
                  <a:lnTo>
                    <a:pt x="11985967" y="875601"/>
                  </a:lnTo>
                  <a:lnTo>
                    <a:pt x="11982792" y="930465"/>
                  </a:lnTo>
                  <a:lnTo>
                    <a:pt x="11467109" y="5355177"/>
                  </a:lnTo>
                  <a:lnTo>
                    <a:pt x="11299596" y="5500757"/>
                  </a:lnTo>
                  <a:lnTo>
                    <a:pt x="10857382" y="5516880"/>
                  </a:lnTo>
                  <a:lnTo>
                    <a:pt x="12060008" y="5516880"/>
                  </a:lnTo>
                  <a:lnTo>
                    <a:pt x="12060008" y="476376"/>
                  </a:lnTo>
                  <a:close/>
                </a:path>
                <a:path w="12060555" h="6118859">
                  <a:moveTo>
                    <a:pt x="10867034" y="4622323"/>
                  </a:moveTo>
                  <a:lnTo>
                    <a:pt x="8585098" y="4753889"/>
                  </a:lnTo>
                  <a:lnTo>
                    <a:pt x="8586622" y="4842986"/>
                  </a:lnTo>
                  <a:lnTo>
                    <a:pt x="8531821" y="4845291"/>
                  </a:lnTo>
                  <a:lnTo>
                    <a:pt x="10879881" y="4845291"/>
                  </a:lnTo>
                  <a:lnTo>
                    <a:pt x="10867034" y="4622323"/>
                  </a:lnTo>
                  <a:close/>
                </a:path>
                <a:path w="12060555" h="6118859">
                  <a:moveTo>
                    <a:pt x="12060008" y="472694"/>
                  </a:moveTo>
                  <a:lnTo>
                    <a:pt x="851293" y="472694"/>
                  </a:lnTo>
                  <a:lnTo>
                    <a:pt x="860863" y="1180655"/>
                  </a:lnTo>
                  <a:lnTo>
                    <a:pt x="860945" y="1186751"/>
                  </a:lnTo>
                  <a:lnTo>
                    <a:pt x="1062558" y="1186179"/>
                  </a:lnTo>
                  <a:lnTo>
                    <a:pt x="1060278" y="1006030"/>
                  </a:lnTo>
                  <a:lnTo>
                    <a:pt x="4977606" y="1002728"/>
                  </a:lnTo>
                  <a:lnTo>
                    <a:pt x="4976812" y="845565"/>
                  </a:lnTo>
                  <a:lnTo>
                    <a:pt x="5055069" y="845184"/>
                  </a:lnTo>
                  <a:lnTo>
                    <a:pt x="5062537" y="494537"/>
                  </a:lnTo>
                  <a:lnTo>
                    <a:pt x="12060008" y="476376"/>
                  </a:lnTo>
                  <a:lnTo>
                    <a:pt x="12060008" y="472694"/>
                  </a:lnTo>
                  <a:close/>
                </a:path>
                <a:path w="12060555" h="6118859">
                  <a:moveTo>
                    <a:pt x="12060008" y="287781"/>
                  </a:moveTo>
                  <a:lnTo>
                    <a:pt x="157683" y="287781"/>
                  </a:lnTo>
                  <a:lnTo>
                    <a:pt x="160934" y="1180655"/>
                  </a:lnTo>
                  <a:lnTo>
                    <a:pt x="601141" y="1181227"/>
                  </a:lnTo>
                  <a:lnTo>
                    <a:pt x="614756" y="729614"/>
                  </a:lnTo>
                  <a:lnTo>
                    <a:pt x="631577" y="670686"/>
                  </a:lnTo>
                  <a:lnTo>
                    <a:pt x="659034" y="615950"/>
                  </a:lnTo>
                  <a:lnTo>
                    <a:pt x="696144" y="567181"/>
                  </a:lnTo>
                  <a:lnTo>
                    <a:pt x="741660" y="526160"/>
                  </a:lnTo>
                  <a:lnTo>
                    <a:pt x="793972" y="494283"/>
                  </a:lnTo>
                  <a:lnTo>
                    <a:pt x="851293" y="472694"/>
                  </a:lnTo>
                  <a:lnTo>
                    <a:pt x="12060008" y="472694"/>
                  </a:lnTo>
                  <a:lnTo>
                    <a:pt x="12060008" y="287781"/>
                  </a:lnTo>
                  <a:close/>
                </a:path>
              </a:pathLst>
            </a:custGeom>
            <a:solidFill>
              <a:srgbClr val="FFFFFF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10844529" y="30286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10844529" y="30286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4" name="object 1844"/>
          <p:cNvSpPr txBox="1"/>
          <p:nvPr/>
        </p:nvSpPr>
        <p:spPr>
          <a:xfrm>
            <a:off x="10873328" y="3102040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45" name="object 1845"/>
          <p:cNvGrpSpPr/>
          <p:nvPr/>
        </p:nvGrpSpPr>
        <p:grpSpPr>
          <a:xfrm>
            <a:off x="7547102" y="1958276"/>
            <a:ext cx="3561079" cy="1398270"/>
            <a:chOff x="7547102" y="1958276"/>
            <a:chExt cx="3561079" cy="1398270"/>
          </a:xfrm>
        </p:grpSpPr>
        <p:sp>
          <p:nvSpPr>
            <p:cNvPr id="1846" name="object 1846"/>
            <p:cNvSpPr/>
            <p:nvPr/>
          </p:nvSpPr>
          <p:spPr>
            <a:xfrm>
              <a:off x="10844530" y="302869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4" y="323850"/>
                  </a:lnTo>
                </a:path>
                <a:path w="259715" h="323850">
                  <a:moveTo>
                    <a:pt x="259334" y="323850"/>
                  </a:moveTo>
                  <a:lnTo>
                    <a:pt x="259334" y="0"/>
                  </a:lnTo>
                </a:path>
                <a:path w="259715" h="323850">
                  <a:moveTo>
                    <a:pt x="259334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7547102" y="19582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8" name="object 1848"/>
          <p:cNvSpPr txBox="1"/>
          <p:nvPr/>
        </p:nvSpPr>
        <p:spPr>
          <a:xfrm>
            <a:off x="7575750" y="2031621"/>
            <a:ext cx="20256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49" name="object 1849"/>
          <p:cNvGrpSpPr/>
          <p:nvPr/>
        </p:nvGrpSpPr>
        <p:grpSpPr>
          <a:xfrm>
            <a:off x="5750572" y="1954466"/>
            <a:ext cx="2059939" cy="5369560"/>
            <a:chOff x="5750572" y="1954466"/>
            <a:chExt cx="2059939" cy="5369560"/>
          </a:xfrm>
        </p:grpSpPr>
        <p:sp>
          <p:nvSpPr>
            <p:cNvPr id="1850" name="object 1850"/>
            <p:cNvSpPr/>
            <p:nvPr/>
          </p:nvSpPr>
          <p:spPr>
            <a:xfrm>
              <a:off x="7547101" y="19582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3" y="323850"/>
                  </a:lnTo>
                </a:path>
                <a:path w="259715" h="323850">
                  <a:moveTo>
                    <a:pt x="259333" y="323850"/>
                  </a:moveTo>
                  <a:lnTo>
                    <a:pt x="259333" y="0"/>
                  </a:lnTo>
                </a:path>
                <a:path w="259715" h="323850">
                  <a:moveTo>
                    <a:pt x="259333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575057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575057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53" name="object 1853"/>
          <p:cNvSpPr txBox="1"/>
          <p:nvPr/>
        </p:nvSpPr>
        <p:spPr>
          <a:xfrm>
            <a:off x="5770640" y="7073217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54" name="object 1854"/>
          <p:cNvGrpSpPr/>
          <p:nvPr/>
        </p:nvGrpSpPr>
        <p:grpSpPr>
          <a:xfrm>
            <a:off x="5083892" y="5823547"/>
            <a:ext cx="2418715" cy="1504315"/>
            <a:chOff x="5083892" y="5823547"/>
            <a:chExt cx="2418715" cy="1504315"/>
          </a:xfrm>
        </p:grpSpPr>
        <p:sp>
          <p:nvSpPr>
            <p:cNvPr id="1855" name="object 1855"/>
            <p:cNvSpPr/>
            <p:nvPr/>
          </p:nvSpPr>
          <p:spPr>
            <a:xfrm>
              <a:off x="575057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308" y="323824"/>
                  </a:lnTo>
                </a:path>
                <a:path w="259714" h="323850">
                  <a:moveTo>
                    <a:pt x="259308" y="323824"/>
                  </a:moveTo>
                  <a:lnTo>
                    <a:pt x="259308" y="0"/>
                  </a:lnTo>
                </a:path>
                <a:path w="259714" h="323850">
                  <a:moveTo>
                    <a:pt x="259308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7238936" y="582735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83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83" y="323874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7238936" y="582735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283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83" y="323874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7238936" y="582735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0" y="323875"/>
                  </a:moveTo>
                  <a:lnTo>
                    <a:pt x="259270" y="323875"/>
                  </a:lnTo>
                </a:path>
                <a:path w="259715" h="324485">
                  <a:moveTo>
                    <a:pt x="259270" y="323875"/>
                  </a:moveTo>
                  <a:lnTo>
                    <a:pt x="259270" y="0"/>
                  </a:lnTo>
                </a:path>
                <a:path w="259715" h="324485">
                  <a:moveTo>
                    <a:pt x="259270" y="0"/>
                  </a:moveTo>
                  <a:lnTo>
                    <a:pt x="0" y="0"/>
                  </a:lnTo>
                </a:path>
                <a:path w="259715" h="324485">
                  <a:moveTo>
                    <a:pt x="0" y="0"/>
                  </a:move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508389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508389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1" name="object 1861"/>
          <p:cNvSpPr txBox="1"/>
          <p:nvPr/>
        </p:nvSpPr>
        <p:spPr>
          <a:xfrm>
            <a:off x="5103940" y="7073217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62" name="object 1862"/>
          <p:cNvGrpSpPr/>
          <p:nvPr/>
        </p:nvGrpSpPr>
        <p:grpSpPr>
          <a:xfrm>
            <a:off x="5080082" y="2903029"/>
            <a:ext cx="2778760" cy="4424680"/>
            <a:chOff x="5080082" y="2903029"/>
            <a:chExt cx="2778760" cy="4424680"/>
          </a:xfrm>
        </p:grpSpPr>
        <p:sp>
          <p:nvSpPr>
            <p:cNvPr id="1863" name="object 1863"/>
            <p:cNvSpPr/>
            <p:nvPr/>
          </p:nvSpPr>
          <p:spPr>
            <a:xfrm>
              <a:off x="5083892" y="69998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57" y="323824"/>
                  </a:lnTo>
                </a:path>
                <a:path w="259714" h="323850">
                  <a:moveTo>
                    <a:pt x="259257" y="323824"/>
                  </a:moveTo>
                  <a:lnTo>
                    <a:pt x="259257" y="0"/>
                  </a:lnTo>
                </a:path>
                <a:path w="259714" h="323850">
                  <a:moveTo>
                    <a:pt x="259257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7103554" y="29068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7103554" y="29068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7103554" y="29068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7598981" y="582735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7598981" y="5827357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5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9" name="object 1869"/>
          <p:cNvSpPr txBox="1"/>
          <p:nvPr/>
        </p:nvSpPr>
        <p:spPr>
          <a:xfrm>
            <a:off x="7258964" y="5900722"/>
            <a:ext cx="5784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3380" algn="l"/>
              </a:tabLst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598981" y="5827357"/>
            <a:ext cx="259715" cy="324485"/>
          </a:xfrm>
          <a:custGeom>
            <a:avLst/>
            <a:gdLst/>
            <a:ahLst/>
            <a:cxnLst/>
            <a:rect l="l" t="t" r="r" b="b"/>
            <a:pathLst>
              <a:path w="259715" h="324485">
                <a:moveTo>
                  <a:pt x="0" y="323875"/>
                </a:moveTo>
                <a:lnTo>
                  <a:pt x="259333" y="323875"/>
                </a:lnTo>
              </a:path>
              <a:path w="259715" h="324485">
                <a:moveTo>
                  <a:pt x="259333" y="323875"/>
                </a:moveTo>
                <a:lnTo>
                  <a:pt x="259333" y="0"/>
                </a:lnTo>
              </a:path>
              <a:path w="259715" h="324485">
                <a:moveTo>
                  <a:pt x="259333" y="0"/>
                </a:moveTo>
                <a:lnTo>
                  <a:pt x="0" y="0"/>
                </a:lnTo>
              </a:path>
              <a:path w="259715" h="324485">
                <a:moveTo>
                  <a:pt x="0" y="0"/>
                </a:moveTo>
                <a:lnTo>
                  <a:pt x="0" y="32387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 txBox="1"/>
          <p:nvPr/>
        </p:nvSpPr>
        <p:spPr>
          <a:xfrm>
            <a:off x="5763176" y="3004165"/>
            <a:ext cx="252095" cy="31686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82550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5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5759577" y="3000565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4" h="323850">
                <a:moveTo>
                  <a:pt x="0" y="323850"/>
                </a:moveTo>
                <a:lnTo>
                  <a:pt x="259283" y="323850"/>
                </a:lnTo>
              </a:path>
              <a:path w="259714" h="323850">
                <a:moveTo>
                  <a:pt x="259283" y="323850"/>
                </a:moveTo>
                <a:lnTo>
                  <a:pt x="259283" y="0"/>
                </a:lnTo>
              </a:path>
              <a:path w="259714" h="323850">
                <a:moveTo>
                  <a:pt x="259283" y="0"/>
                </a:moveTo>
                <a:lnTo>
                  <a:pt x="0" y="0"/>
                </a:lnTo>
              </a:path>
              <a:path w="259714"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 txBox="1"/>
          <p:nvPr/>
        </p:nvSpPr>
        <p:spPr>
          <a:xfrm>
            <a:off x="5791644" y="4134294"/>
            <a:ext cx="270510" cy="324485"/>
          </a:xfrm>
          <a:prstGeom prst="rect">
            <a:avLst/>
          </a:prstGeom>
          <a:solidFill>
            <a:srgbClr val="A9B053"/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74" name="object 1874"/>
          <p:cNvGrpSpPr/>
          <p:nvPr/>
        </p:nvGrpSpPr>
        <p:grpSpPr>
          <a:xfrm>
            <a:off x="7231316" y="6864191"/>
            <a:ext cx="259715" cy="324485"/>
            <a:chOff x="7231316" y="6864191"/>
            <a:chExt cx="259715" cy="324485"/>
          </a:xfrm>
        </p:grpSpPr>
        <p:sp>
          <p:nvSpPr>
            <p:cNvPr id="1875" name="object 1875"/>
            <p:cNvSpPr/>
            <p:nvPr/>
          </p:nvSpPr>
          <p:spPr>
            <a:xfrm>
              <a:off x="7231316" y="686419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7231316" y="686419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259307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307" y="323874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77" name="object 1877"/>
          <p:cNvSpPr txBox="1"/>
          <p:nvPr/>
        </p:nvSpPr>
        <p:spPr>
          <a:xfrm>
            <a:off x="7260090" y="6937583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78" name="object 1878"/>
          <p:cNvGrpSpPr/>
          <p:nvPr/>
        </p:nvGrpSpPr>
        <p:grpSpPr>
          <a:xfrm>
            <a:off x="4847482" y="5719431"/>
            <a:ext cx="2647315" cy="1472565"/>
            <a:chOff x="4847482" y="5719431"/>
            <a:chExt cx="2647315" cy="1472565"/>
          </a:xfrm>
        </p:grpSpPr>
        <p:sp>
          <p:nvSpPr>
            <p:cNvPr id="1879" name="object 1879"/>
            <p:cNvSpPr/>
            <p:nvPr/>
          </p:nvSpPr>
          <p:spPr>
            <a:xfrm>
              <a:off x="7231316" y="6864191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0" y="323875"/>
                  </a:moveTo>
                  <a:lnTo>
                    <a:pt x="259270" y="323875"/>
                  </a:lnTo>
                </a:path>
                <a:path w="259715" h="324484">
                  <a:moveTo>
                    <a:pt x="259270" y="323875"/>
                  </a:moveTo>
                  <a:lnTo>
                    <a:pt x="259270" y="0"/>
                  </a:lnTo>
                </a:path>
                <a:path w="259715" h="324484">
                  <a:moveTo>
                    <a:pt x="259270" y="0"/>
                  </a:moveTo>
                  <a:lnTo>
                    <a:pt x="0" y="0"/>
                  </a:lnTo>
                </a:path>
                <a:path w="259715" h="324484">
                  <a:moveTo>
                    <a:pt x="0" y="0"/>
                  </a:moveTo>
                  <a:lnTo>
                    <a:pt x="0" y="3238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4847482" y="571943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4847482" y="571943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2" name="object 1882"/>
          <p:cNvSpPr txBox="1"/>
          <p:nvPr/>
        </p:nvSpPr>
        <p:spPr>
          <a:xfrm>
            <a:off x="4876223" y="5792803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83" name="object 1883"/>
          <p:cNvGrpSpPr/>
          <p:nvPr/>
        </p:nvGrpSpPr>
        <p:grpSpPr>
          <a:xfrm>
            <a:off x="4566392" y="4151305"/>
            <a:ext cx="544195" cy="1896110"/>
            <a:chOff x="4566392" y="4151305"/>
            <a:chExt cx="544195" cy="1896110"/>
          </a:xfrm>
        </p:grpSpPr>
        <p:sp>
          <p:nvSpPr>
            <p:cNvPr id="1884" name="object 1884"/>
            <p:cNvSpPr/>
            <p:nvPr/>
          </p:nvSpPr>
          <p:spPr>
            <a:xfrm>
              <a:off x="4847456" y="571943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308" y="323824"/>
                  </a:lnTo>
                </a:path>
                <a:path w="259714" h="323850">
                  <a:moveTo>
                    <a:pt x="259308" y="323824"/>
                  </a:moveTo>
                  <a:lnTo>
                    <a:pt x="259308" y="0"/>
                  </a:lnTo>
                </a:path>
                <a:path w="259714" h="323850">
                  <a:moveTo>
                    <a:pt x="259308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4566392" y="41513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4566392" y="41513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87" name="object 1887"/>
          <p:cNvSpPr txBox="1"/>
          <p:nvPr/>
        </p:nvSpPr>
        <p:spPr>
          <a:xfrm>
            <a:off x="4596231" y="4224678"/>
            <a:ext cx="20002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88" name="object 1888"/>
          <p:cNvGrpSpPr/>
          <p:nvPr/>
        </p:nvGrpSpPr>
        <p:grpSpPr>
          <a:xfrm>
            <a:off x="4562583" y="4147502"/>
            <a:ext cx="5087620" cy="1876425"/>
            <a:chOff x="4562583" y="4147502"/>
            <a:chExt cx="5087620" cy="1876425"/>
          </a:xfrm>
        </p:grpSpPr>
        <p:sp>
          <p:nvSpPr>
            <p:cNvPr id="1889" name="object 1889"/>
            <p:cNvSpPr/>
            <p:nvPr/>
          </p:nvSpPr>
          <p:spPr>
            <a:xfrm>
              <a:off x="4566393" y="415131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18"/>
                  </a:moveTo>
                  <a:lnTo>
                    <a:pt x="259257" y="323818"/>
                  </a:lnTo>
                </a:path>
                <a:path w="259714" h="323850">
                  <a:moveTo>
                    <a:pt x="259257" y="323818"/>
                  </a:moveTo>
                  <a:lnTo>
                    <a:pt x="259257" y="0"/>
                  </a:lnTo>
                </a:path>
                <a:path w="259714" h="323850">
                  <a:moveTo>
                    <a:pt x="259257" y="0"/>
                  </a:moveTo>
                  <a:lnTo>
                    <a:pt x="0" y="0"/>
                  </a:lnTo>
                </a:path>
                <a:path w="259714" h="323850">
                  <a:moveTo>
                    <a:pt x="0" y="0"/>
                  </a:moveTo>
                  <a:lnTo>
                    <a:pt x="0" y="32381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9390316" y="56997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91" name="object 1891"/>
          <p:cNvSpPr txBox="1"/>
          <p:nvPr/>
        </p:nvSpPr>
        <p:spPr>
          <a:xfrm>
            <a:off x="9410184" y="5773079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892" name="object 1892"/>
          <p:cNvGrpSpPr/>
          <p:nvPr/>
        </p:nvGrpSpPr>
        <p:grpSpPr>
          <a:xfrm>
            <a:off x="4363967" y="2278316"/>
            <a:ext cx="6484620" cy="5335270"/>
            <a:chOff x="4363967" y="2278316"/>
            <a:chExt cx="6484620" cy="5335270"/>
          </a:xfrm>
        </p:grpSpPr>
        <p:sp>
          <p:nvSpPr>
            <p:cNvPr id="1893" name="object 1893"/>
            <p:cNvSpPr/>
            <p:nvPr/>
          </p:nvSpPr>
          <p:spPr>
            <a:xfrm>
              <a:off x="4891735" y="5699709"/>
              <a:ext cx="4758055" cy="1624330"/>
            </a:xfrm>
            <a:custGeom>
              <a:avLst/>
              <a:gdLst/>
              <a:ahLst/>
              <a:cxnLst/>
              <a:rect l="l" t="t" r="r" b="b"/>
              <a:pathLst>
                <a:path w="4758055" h="1624329">
                  <a:moveTo>
                    <a:pt x="4498581" y="323830"/>
                  </a:moveTo>
                  <a:lnTo>
                    <a:pt x="4757851" y="323830"/>
                  </a:lnTo>
                </a:path>
                <a:path w="4758055" h="1624329">
                  <a:moveTo>
                    <a:pt x="4757851" y="323830"/>
                  </a:moveTo>
                  <a:lnTo>
                    <a:pt x="4757851" y="0"/>
                  </a:lnTo>
                </a:path>
                <a:path w="4758055" h="1624329">
                  <a:moveTo>
                    <a:pt x="4757851" y="0"/>
                  </a:moveTo>
                  <a:lnTo>
                    <a:pt x="4498581" y="0"/>
                  </a:lnTo>
                </a:path>
                <a:path w="4758055" h="1624329">
                  <a:moveTo>
                    <a:pt x="4498581" y="0"/>
                  </a:moveTo>
                  <a:lnTo>
                    <a:pt x="4498581" y="323830"/>
                  </a:lnTo>
                </a:path>
                <a:path w="4758055" h="1624329">
                  <a:moveTo>
                    <a:pt x="192157" y="1623968"/>
                  </a:moveTo>
                  <a:lnTo>
                    <a:pt x="0" y="162396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4862931" y="73092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117"/>
                  </a:lnTo>
                  <a:lnTo>
                    <a:pt x="4197" y="4216"/>
                  </a:lnTo>
                  <a:lnTo>
                    <a:pt x="1066" y="8902"/>
                  </a:lnTo>
                  <a:lnTo>
                    <a:pt x="0" y="14414"/>
                  </a:lnTo>
                  <a:lnTo>
                    <a:pt x="1066" y="19919"/>
                  </a:lnTo>
                  <a:lnTo>
                    <a:pt x="4197" y="24606"/>
                  </a:lnTo>
                  <a:lnTo>
                    <a:pt x="8883" y="27730"/>
                  </a:lnTo>
                  <a:lnTo>
                    <a:pt x="14389" y="28797"/>
                  </a:lnTo>
                  <a:lnTo>
                    <a:pt x="19894" y="27730"/>
                  </a:lnTo>
                  <a:lnTo>
                    <a:pt x="24587" y="24606"/>
                  </a:lnTo>
                  <a:lnTo>
                    <a:pt x="27686" y="19919"/>
                  </a:lnTo>
                  <a:lnTo>
                    <a:pt x="28803" y="14414"/>
                  </a:lnTo>
                  <a:lnTo>
                    <a:pt x="27686" y="8902"/>
                  </a:lnTo>
                  <a:lnTo>
                    <a:pt x="24587" y="4216"/>
                  </a:lnTo>
                  <a:lnTo>
                    <a:pt x="19894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4862931" y="73092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03" y="14414"/>
                  </a:moveTo>
                  <a:lnTo>
                    <a:pt x="28803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26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803" y="22377"/>
                  </a:lnTo>
                  <a:lnTo>
                    <a:pt x="28803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5952255" y="7323677"/>
              <a:ext cx="391795" cy="0"/>
            </a:xfrm>
            <a:custGeom>
              <a:avLst/>
              <a:gdLst/>
              <a:ahLst/>
              <a:cxnLst/>
              <a:rect l="l" t="t" r="r" b="b"/>
              <a:pathLst>
                <a:path w="391795" h="0">
                  <a:moveTo>
                    <a:pt x="0" y="0"/>
                  </a:moveTo>
                  <a:lnTo>
                    <a:pt x="39119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6343453" y="73092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20" y="0"/>
                  </a:moveTo>
                  <a:lnTo>
                    <a:pt x="8896" y="1117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896" y="27730"/>
                  </a:lnTo>
                  <a:lnTo>
                    <a:pt x="14420" y="28797"/>
                  </a:lnTo>
                  <a:lnTo>
                    <a:pt x="19945" y="27730"/>
                  </a:lnTo>
                  <a:lnTo>
                    <a:pt x="24580" y="24606"/>
                  </a:lnTo>
                  <a:lnTo>
                    <a:pt x="27692" y="19919"/>
                  </a:lnTo>
                  <a:lnTo>
                    <a:pt x="28771" y="14414"/>
                  </a:lnTo>
                  <a:lnTo>
                    <a:pt x="27692" y="8902"/>
                  </a:lnTo>
                  <a:lnTo>
                    <a:pt x="24580" y="4216"/>
                  </a:lnTo>
                  <a:lnTo>
                    <a:pt x="19945" y="1117"/>
                  </a:lnTo>
                  <a:lnTo>
                    <a:pt x="144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6343453" y="73092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71" y="14414"/>
                  </a:moveTo>
                  <a:lnTo>
                    <a:pt x="28771" y="6451"/>
                  </a:lnTo>
                  <a:lnTo>
                    <a:pt x="22358" y="0"/>
                  </a:lnTo>
                  <a:lnTo>
                    <a:pt x="14420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45" y="28797"/>
                  </a:lnTo>
                  <a:lnTo>
                    <a:pt x="14420" y="28797"/>
                  </a:lnTo>
                  <a:lnTo>
                    <a:pt x="22358" y="28797"/>
                  </a:lnTo>
                  <a:lnTo>
                    <a:pt x="28771" y="22377"/>
                  </a:lnTo>
                  <a:lnTo>
                    <a:pt x="28771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6802755" y="6151232"/>
              <a:ext cx="436245" cy="977265"/>
            </a:xfrm>
            <a:custGeom>
              <a:avLst/>
              <a:gdLst/>
              <a:ahLst/>
              <a:cxnLst/>
              <a:rect l="l" t="t" r="r" b="b"/>
              <a:pathLst>
                <a:path w="436245" h="977265">
                  <a:moveTo>
                    <a:pt x="436181" y="0"/>
                  </a:moveTo>
                  <a:lnTo>
                    <a:pt x="0" y="9771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6782498" y="712707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092"/>
                  </a:lnTo>
                  <a:lnTo>
                    <a:pt x="4254" y="4216"/>
                  </a:lnTo>
                  <a:lnTo>
                    <a:pt x="1143" y="8902"/>
                  </a:lnTo>
                  <a:lnTo>
                    <a:pt x="0" y="14408"/>
                  </a:lnTo>
                  <a:lnTo>
                    <a:pt x="1143" y="19913"/>
                  </a:lnTo>
                  <a:lnTo>
                    <a:pt x="4254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580"/>
                  </a:lnTo>
                  <a:lnTo>
                    <a:pt x="27686" y="19913"/>
                  </a:lnTo>
                  <a:lnTo>
                    <a:pt x="28829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6782498" y="712707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9" y="14408"/>
                  </a:moveTo>
                  <a:lnTo>
                    <a:pt x="28829" y="6445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7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29" y="22345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7858315" y="6084481"/>
              <a:ext cx="329565" cy="67310"/>
            </a:xfrm>
            <a:custGeom>
              <a:avLst/>
              <a:gdLst/>
              <a:ahLst/>
              <a:cxnLst/>
              <a:rect l="l" t="t" r="r" b="b"/>
              <a:pathLst>
                <a:path w="329565" h="67310">
                  <a:moveTo>
                    <a:pt x="0" y="66751"/>
                  </a:moveTo>
                  <a:lnTo>
                    <a:pt x="32924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8187309" y="60672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66"/>
                  </a:lnTo>
                  <a:lnTo>
                    <a:pt x="4191" y="4197"/>
                  </a:lnTo>
                  <a:lnTo>
                    <a:pt x="1016" y="8883"/>
                  </a:lnTo>
                  <a:lnTo>
                    <a:pt x="0" y="14389"/>
                  </a:lnTo>
                  <a:lnTo>
                    <a:pt x="1016" y="19894"/>
                  </a:lnTo>
                  <a:lnTo>
                    <a:pt x="4191" y="24580"/>
                  </a:lnTo>
                  <a:lnTo>
                    <a:pt x="8826" y="27686"/>
                  </a:lnTo>
                  <a:lnTo>
                    <a:pt x="14350" y="28803"/>
                  </a:lnTo>
                  <a:lnTo>
                    <a:pt x="19875" y="27686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9"/>
                  </a:lnTo>
                  <a:lnTo>
                    <a:pt x="27686" y="8883"/>
                  </a:lnTo>
                  <a:lnTo>
                    <a:pt x="24574" y="4197"/>
                  </a:lnTo>
                  <a:lnTo>
                    <a:pt x="19875" y="1066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8187309" y="60672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803"/>
                  </a:lnTo>
                  <a:lnTo>
                    <a:pt x="14350" y="28803"/>
                  </a:lnTo>
                  <a:lnTo>
                    <a:pt x="22351" y="28803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9529127" y="4956314"/>
              <a:ext cx="64769" cy="439420"/>
            </a:xfrm>
            <a:custGeom>
              <a:avLst/>
              <a:gdLst/>
              <a:ahLst/>
              <a:cxnLst/>
              <a:rect l="l" t="t" r="r" b="b"/>
              <a:pathLst>
                <a:path w="64770" h="439420">
                  <a:moveTo>
                    <a:pt x="0" y="0"/>
                  </a:moveTo>
                  <a:lnTo>
                    <a:pt x="64579" y="43936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9581388" y="53955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0" y="24606"/>
                  </a:lnTo>
                  <a:lnTo>
                    <a:pt x="8889" y="27705"/>
                  </a:lnTo>
                  <a:lnTo>
                    <a:pt x="14350" y="28822"/>
                  </a:lnTo>
                  <a:lnTo>
                    <a:pt x="19938" y="27705"/>
                  </a:lnTo>
                  <a:lnTo>
                    <a:pt x="24574" y="24606"/>
                  </a:lnTo>
                  <a:lnTo>
                    <a:pt x="27685" y="19919"/>
                  </a:lnTo>
                  <a:lnTo>
                    <a:pt x="28765" y="14414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938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9581388" y="53955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13" y="28822"/>
                  </a:lnTo>
                  <a:lnTo>
                    <a:pt x="14350" y="28822"/>
                  </a:lnTo>
                  <a:lnTo>
                    <a:pt x="22351" y="28822"/>
                  </a:lnTo>
                  <a:lnTo>
                    <a:pt x="28765" y="22377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8909811" y="4956314"/>
              <a:ext cx="0" cy="327660"/>
            </a:xfrm>
            <a:custGeom>
              <a:avLst/>
              <a:gdLst/>
              <a:ahLst/>
              <a:cxnLst/>
              <a:rect l="l" t="t" r="r" b="b"/>
              <a:pathLst>
                <a:path w="0" h="327660">
                  <a:moveTo>
                    <a:pt x="0" y="0"/>
                  </a:moveTo>
                  <a:lnTo>
                    <a:pt x="0" y="32762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8895397" y="5283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1" y="24606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606"/>
                  </a:lnTo>
                  <a:lnTo>
                    <a:pt x="27686" y="19919"/>
                  </a:lnTo>
                  <a:lnTo>
                    <a:pt x="28829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8895397" y="5283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71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11" name="object 1911"/>
            <p:cNvPicPr/>
            <p:nvPr/>
          </p:nvPicPr>
          <p:blipFill>
            <a:blip r:embed="rId269" cstate="print"/>
            <a:stretch>
              <a:fillRect/>
            </a:stretch>
          </p:blipFill>
          <p:spPr>
            <a:xfrm>
              <a:off x="8308635" y="4952714"/>
              <a:ext cx="244668" cy="255062"/>
            </a:xfrm>
            <a:prstGeom prst="rect">
              <a:avLst/>
            </a:prstGeom>
          </p:spPr>
        </p:pic>
        <p:sp>
          <p:nvSpPr>
            <p:cNvPr id="1912" name="object 1912"/>
            <p:cNvSpPr/>
            <p:nvPr/>
          </p:nvSpPr>
          <p:spPr>
            <a:xfrm>
              <a:off x="6050953" y="4458163"/>
              <a:ext cx="22225" cy="418465"/>
            </a:xfrm>
            <a:custGeom>
              <a:avLst/>
              <a:gdLst/>
              <a:ahLst/>
              <a:cxnLst/>
              <a:rect l="l" t="t" r="r" b="b"/>
              <a:pathLst>
                <a:path w="22225" h="418464">
                  <a:moveTo>
                    <a:pt x="0" y="0"/>
                  </a:moveTo>
                  <a:lnTo>
                    <a:pt x="21977" y="4179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6059290" y="4876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111"/>
                  </a:lnTo>
                  <a:lnTo>
                    <a:pt x="4241" y="4216"/>
                  </a:lnTo>
                  <a:lnTo>
                    <a:pt x="1117" y="8902"/>
                  </a:lnTo>
                  <a:lnTo>
                    <a:pt x="0" y="14408"/>
                  </a:lnTo>
                  <a:lnTo>
                    <a:pt x="1117" y="19913"/>
                  </a:lnTo>
                  <a:lnTo>
                    <a:pt x="4241" y="24580"/>
                  </a:lnTo>
                  <a:lnTo>
                    <a:pt x="8877" y="27730"/>
                  </a:lnTo>
                  <a:lnTo>
                    <a:pt x="14382" y="28797"/>
                  </a:lnTo>
                  <a:lnTo>
                    <a:pt x="19894" y="27730"/>
                  </a:lnTo>
                  <a:lnTo>
                    <a:pt x="24580" y="24580"/>
                  </a:lnTo>
                  <a:lnTo>
                    <a:pt x="27705" y="19913"/>
                  </a:lnTo>
                  <a:lnTo>
                    <a:pt x="28797" y="14408"/>
                  </a:lnTo>
                  <a:lnTo>
                    <a:pt x="27705" y="8902"/>
                  </a:lnTo>
                  <a:lnTo>
                    <a:pt x="24580" y="4216"/>
                  </a:lnTo>
                  <a:lnTo>
                    <a:pt x="19894" y="1111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6059290" y="4876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19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9" y="28797"/>
                  </a:lnTo>
                  <a:lnTo>
                    <a:pt x="14382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6018860" y="3134042"/>
              <a:ext cx="487045" cy="190500"/>
            </a:xfrm>
            <a:custGeom>
              <a:avLst/>
              <a:gdLst/>
              <a:ahLst/>
              <a:cxnLst/>
              <a:rect l="l" t="t" r="r" b="b"/>
              <a:pathLst>
                <a:path w="487045" h="190500">
                  <a:moveTo>
                    <a:pt x="0" y="190373"/>
                  </a:moveTo>
                  <a:lnTo>
                    <a:pt x="48658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6504432" y="31144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190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254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765" y="14414"/>
                  </a:lnTo>
                  <a:lnTo>
                    <a:pt x="27686" y="8889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6504432" y="31144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7339584" y="3230689"/>
              <a:ext cx="23495" cy="130175"/>
            </a:xfrm>
            <a:custGeom>
              <a:avLst/>
              <a:gdLst/>
              <a:ahLst/>
              <a:cxnLst/>
              <a:rect l="l" t="t" r="r" b="b"/>
              <a:pathLst>
                <a:path w="23495" h="130175">
                  <a:moveTo>
                    <a:pt x="23241" y="0"/>
                  </a:moveTo>
                  <a:lnTo>
                    <a:pt x="0" y="13011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7322693" y="33605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79"/>
                  </a:lnTo>
                  <a:lnTo>
                    <a:pt x="4190" y="4254"/>
                  </a:lnTo>
                  <a:lnTo>
                    <a:pt x="1015" y="8889"/>
                  </a:lnTo>
                  <a:lnTo>
                    <a:pt x="0" y="14414"/>
                  </a:lnTo>
                  <a:lnTo>
                    <a:pt x="1015" y="19938"/>
                  </a:lnTo>
                  <a:lnTo>
                    <a:pt x="4190" y="24574"/>
                  </a:lnTo>
                  <a:lnTo>
                    <a:pt x="8826" y="27685"/>
                  </a:lnTo>
                  <a:lnTo>
                    <a:pt x="14350" y="28828"/>
                  </a:lnTo>
                  <a:lnTo>
                    <a:pt x="19875" y="27685"/>
                  </a:lnTo>
                  <a:lnTo>
                    <a:pt x="24510" y="24574"/>
                  </a:lnTo>
                  <a:lnTo>
                    <a:pt x="27685" y="19938"/>
                  </a:lnTo>
                  <a:lnTo>
                    <a:pt x="28765" y="14414"/>
                  </a:lnTo>
                  <a:lnTo>
                    <a:pt x="27685" y="8889"/>
                  </a:lnTo>
                  <a:lnTo>
                    <a:pt x="24510" y="4254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7322693" y="33605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288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7428992" y="2282126"/>
              <a:ext cx="118110" cy="274955"/>
            </a:xfrm>
            <a:custGeom>
              <a:avLst/>
              <a:gdLst/>
              <a:ahLst/>
              <a:cxnLst/>
              <a:rect l="l" t="t" r="r" b="b"/>
              <a:pathLst>
                <a:path w="118109" h="274955">
                  <a:moveTo>
                    <a:pt x="118109" y="0"/>
                  </a:moveTo>
                  <a:lnTo>
                    <a:pt x="0" y="27476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7408926" y="255574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190"/>
                  </a:lnTo>
                  <a:lnTo>
                    <a:pt x="1079" y="8889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254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939" y="27685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765" y="14350"/>
                  </a:lnTo>
                  <a:lnTo>
                    <a:pt x="27749" y="8889"/>
                  </a:lnTo>
                  <a:lnTo>
                    <a:pt x="24574" y="4190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7408926" y="255574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10638028" y="3024632"/>
              <a:ext cx="207010" cy="328295"/>
            </a:xfrm>
            <a:custGeom>
              <a:avLst/>
              <a:gdLst/>
              <a:ahLst/>
              <a:cxnLst/>
              <a:rect l="l" t="t" r="r" b="b"/>
              <a:pathLst>
                <a:path w="207009" h="328295">
                  <a:moveTo>
                    <a:pt x="206501" y="32791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10615929" y="299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1" y="24574"/>
                  </a:lnTo>
                  <a:lnTo>
                    <a:pt x="8890" y="27686"/>
                  </a:lnTo>
                  <a:lnTo>
                    <a:pt x="14414" y="28829"/>
                  </a:lnTo>
                  <a:lnTo>
                    <a:pt x="19939" y="27686"/>
                  </a:lnTo>
                  <a:lnTo>
                    <a:pt x="24574" y="24574"/>
                  </a:lnTo>
                  <a:lnTo>
                    <a:pt x="27686" y="19939"/>
                  </a:lnTo>
                  <a:lnTo>
                    <a:pt x="28828" y="14414"/>
                  </a:lnTo>
                  <a:lnTo>
                    <a:pt x="27686" y="8890"/>
                  </a:lnTo>
                  <a:lnTo>
                    <a:pt x="24574" y="4254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10615929" y="299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9"/>
                  </a:lnTo>
                  <a:lnTo>
                    <a:pt x="14414" y="28829"/>
                  </a:lnTo>
                  <a:lnTo>
                    <a:pt x="22351" y="28829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10239946" y="3352546"/>
              <a:ext cx="605155" cy="567055"/>
            </a:xfrm>
            <a:custGeom>
              <a:avLst/>
              <a:gdLst/>
              <a:ahLst/>
              <a:cxnLst/>
              <a:rect l="l" t="t" r="r" b="b"/>
              <a:pathLst>
                <a:path w="605154" h="567054">
                  <a:moveTo>
                    <a:pt x="604583" y="0"/>
                  </a:moveTo>
                  <a:lnTo>
                    <a:pt x="0" y="56692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10215117" y="39149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79"/>
                  </a:lnTo>
                  <a:lnTo>
                    <a:pt x="4190" y="4191"/>
                  </a:lnTo>
                  <a:lnTo>
                    <a:pt x="1015" y="8890"/>
                  </a:lnTo>
                  <a:lnTo>
                    <a:pt x="0" y="14414"/>
                  </a:lnTo>
                  <a:lnTo>
                    <a:pt x="1015" y="19939"/>
                  </a:lnTo>
                  <a:lnTo>
                    <a:pt x="4190" y="24574"/>
                  </a:lnTo>
                  <a:lnTo>
                    <a:pt x="8826" y="27685"/>
                  </a:lnTo>
                  <a:lnTo>
                    <a:pt x="14350" y="28828"/>
                  </a:lnTo>
                  <a:lnTo>
                    <a:pt x="19875" y="27685"/>
                  </a:lnTo>
                  <a:lnTo>
                    <a:pt x="24510" y="24574"/>
                  </a:lnTo>
                  <a:lnTo>
                    <a:pt x="27685" y="19939"/>
                  </a:lnTo>
                  <a:lnTo>
                    <a:pt x="28765" y="14414"/>
                  </a:lnTo>
                  <a:lnTo>
                    <a:pt x="27685" y="8890"/>
                  </a:lnTo>
                  <a:lnTo>
                    <a:pt x="24510" y="4191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10215117" y="39149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351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8549703" y="4956314"/>
              <a:ext cx="95885" cy="328295"/>
            </a:xfrm>
            <a:custGeom>
              <a:avLst/>
              <a:gdLst/>
              <a:ahLst/>
              <a:cxnLst/>
              <a:rect l="l" t="t" r="r" b="b"/>
              <a:pathLst>
                <a:path w="95884" h="328295">
                  <a:moveTo>
                    <a:pt x="0" y="0"/>
                  </a:moveTo>
                  <a:lnTo>
                    <a:pt x="95694" y="32821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8634984" y="5283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92"/>
                  </a:lnTo>
                  <a:lnTo>
                    <a:pt x="4254" y="4216"/>
                  </a:lnTo>
                  <a:lnTo>
                    <a:pt x="1143" y="8902"/>
                  </a:lnTo>
                  <a:lnTo>
                    <a:pt x="0" y="14408"/>
                  </a:lnTo>
                  <a:lnTo>
                    <a:pt x="1143" y="19919"/>
                  </a:lnTo>
                  <a:lnTo>
                    <a:pt x="4254" y="24606"/>
                  </a:lnTo>
                  <a:lnTo>
                    <a:pt x="8953" y="27679"/>
                  </a:lnTo>
                  <a:lnTo>
                    <a:pt x="14414" y="28797"/>
                  </a:lnTo>
                  <a:lnTo>
                    <a:pt x="19939" y="27679"/>
                  </a:lnTo>
                  <a:lnTo>
                    <a:pt x="24574" y="24606"/>
                  </a:lnTo>
                  <a:lnTo>
                    <a:pt x="27749" y="19919"/>
                  </a:lnTo>
                  <a:lnTo>
                    <a:pt x="28829" y="14408"/>
                  </a:lnTo>
                  <a:lnTo>
                    <a:pt x="27749" y="8902"/>
                  </a:lnTo>
                  <a:lnTo>
                    <a:pt x="24574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8634984" y="5283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71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7174166" y="7188067"/>
              <a:ext cx="57150" cy="394970"/>
            </a:xfrm>
            <a:custGeom>
              <a:avLst/>
              <a:gdLst/>
              <a:ahLst/>
              <a:cxnLst/>
              <a:rect l="l" t="t" r="r" b="b"/>
              <a:pathLst>
                <a:path w="57150" h="394970">
                  <a:moveTo>
                    <a:pt x="57150" y="0"/>
                  </a:moveTo>
                  <a:lnTo>
                    <a:pt x="0" y="39476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7157720" y="758266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89" y="1117"/>
                  </a:lnTo>
                  <a:lnTo>
                    <a:pt x="4190" y="4241"/>
                  </a:lnTo>
                  <a:lnTo>
                    <a:pt x="1143" y="8877"/>
                  </a:lnTo>
                  <a:lnTo>
                    <a:pt x="0" y="14382"/>
                  </a:lnTo>
                  <a:lnTo>
                    <a:pt x="1143" y="19894"/>
                  </a:lnTo>
                  <a:lnTo>
                    <a:pt x="4190" y="24580"/>
                  </a:lnTo>
                  <a:lnTo>
                    <a:pt x="8889" y="27705"/>
                  </a:lnTo>
                  <a:lnTo>
                    <a:pt x="14350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5" y="19894"/>
                  </a:lnTo>
                  <a:lnTo>
                    <a:pt x="28765" y="14382"/>
                  </a:lnTo>
                  <a:lnTo>
                    <a:pt x="27685" y="8877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7157720" y="758266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382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4394498" y="6043257"/>
              <a:ext cx="453390" cy="70485"/>
            </a:xfrm>
            <a:custGeom>
              <a:avLst/>
              <a:gdLst/>
              <a:ahLst/>
              <a:cxnLst/>
              <a:rect l="l" t="t" r="r" b="b"/>
              <a:pathLst>
                <a:path w="453389" h="70485">
                  <a:moveTo>
                    <a:pt x="452958" y="0"/>
                  </a:moveTo>
                  <a:lnTo>
                    <a:pt x="0" y="701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4365872" y="61013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66"/>
                  </a:lnTo>
                  <a:lnTo>
                    <a:pt x="4216" y="4191"/>
                  </a:lnTo>
                  <a:lnTo>
                    <a:pt x="1066" y="8877"/>
                  </a:lnTo>
                  <a:lnTo>
                    <a:pt x="0" y="14382"/>
                  </a:lnTo>
                  <a:lnTo>
                    <a:pt x="1066" y="19888"/>
                  </a:lnTo>
                  <a:lnTo>
                    <a:pt x="4216" y="24580"/>
                  </a:lnTo>
                  <a:lnTo>
                    <a:pt x="8883" y="27679"/>
                  </a:lnTo>
                  <a:lnTo>
                    <a:pt x="14389" y="28797"/>
                  </a:lnTo>
                  <a:lnTo>
                    <a:pt x="19919" y="27679"/>
                  </a:lnTo>
                  <a:lnTo>
                    <a:pt x="24580" y="24580"/>
                  </a:lnTo>
                  <a:lnTo>
                    <a:pt x="27679" y="19888"/>
                  </a:lnTo>
                  <a:lnTo>
                    <a:pt x="28797" y="14382"/>
                  </a:lnTo>
                  <a:lnTo>
                    <a:pt x="27679" y="8877"/>
                  </a:lnTo>
                  <a:lnTo>
                    <a:pt x="24580" y="4191"/>
                  </a:lnTo>
                  <a:lnTo>
                    <a:pt x="19919" y="1066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4365872" y="61013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19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19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39" name="object 1939"/>
            <p:cNvPicPr/>
            <p:nvPr/>
          </p:nvPicPr>
          <p:blipFill>
            <a:blip r:embed="rId270" cstate="print"/>
            <a:stretch>
              <a:fillRect/>
            </a:stretch>
          </p:blipFill>
          <p:spPr>
            <a:xfrm>
              <a:off x="4747009" y="6039657"/>
              <a:ext cx="104047" cy="237448"/>
            </a:xfrm>
            <a:prstGeom prst="rect">
              <a:avLst/>
            </a:prstGeom>
          </p:spPr>
        </p:pic>
        <p:sp>
          <p:nvSpPr>
            <p:cNvPr id="1940" name="object 1940"/>
            <p:cNvSpPr/>
            <p:nvPr/>
          </p:nvSpPr>
          <p:spPr>
            <a:xfrm>
              <a:off x="8627681" y="6010961"/>
              <a:ext cx="221615" cy="0"/>
            </a:xfrm>
            <a:custGeom>
              <a:avLst/>
              <a:gdLst/>
              <a:ahLst/>
              <a:cxnLst/>
              <a:rect l="l" t="t" r="r" b="b"/>
              <a:pathLst>
                <a:path w="221615" h="0">
                  <a:moveTo>
                    <a:pt x="22161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8598852" y="59965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254" y="4241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945"/>
                  </a:lnTo>
                  <a:lnTo>
                    <a:pt x="4254" y="24587"/>
                  </a:lnTo>
                  <a:lnTo>
                    <a:pt x="8889" y="27711"/>
                  </a:lnTo>
                  <a:lnTo>
                    <a:pt x="14414" y="28803"/>
                  </a:lnTo>
                  <a:lnTo>
                    <a:pt x="19938" y="27711"/>
                  </a:lnTo>
                  <a:lnTo>
                    <a:pt x="24574" y="24587"/>
                  </a:lnTo>
                  <a:lnTo>
                    <a:pt x="27685" y="19945"/>
                  </a:lnTo>
                  <a:lnTo>
                    <a:pt x="28828" y="14389"/>
                  </a:lnTo>
                  <a:lnTo>
                    <a:pt x="27685" y="8883"/>
                  </a:lnTo>
                  <a:lnTo>
                    <a:pt x="24574" y="4241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8598852" y="59965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9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8" y="22351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5390578" y="4475130"/>
              <a:ext cx="0" cy="189230"/>
            </a:xfrm>
            <a:custGeom>
              <a:avLst/>
              <a:gdLst/>
              <a:ahLst/>
              <a:cxnLst/>
              <a:rect l="l" t="t" r="r" b="b"/>
              <a:pathLst>
                <a:path w="0" h="189229">
                  <a:moveTo>
                    <a:pt x="0" y="0"/>
                  </a:moveTo>
                  <a:lnTo>
                    <a:pt x="0" y="18881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5376170" y="46639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16"/>
                  </a:lnTo>
                  <a:lnTo>
                    <a:pt x="1092" y="8909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3" y="27730"/>
                  </a:lnTo>
                  <a:lnTo>
                    <a:pt x="24606" y="24606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9"/>
                  </a:lnTo>
                  <a:lnTo>
                    <a:pt x="24606" y="4216"/>
                  </a:lnTo>
                  <a:lnTo>
                    <a:pt x="19913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5376170" y="46639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51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71" y="28797"/>
                  </a:lnTo>
                  <a:lnTo>
                    <a:pt x="28797" y="22377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7823327" y="5427230"/>
              <a:ext cx="287655" cy="0"/>
            </a:xfrm>
            <a:custGeom>
              <a:avLst/>
              <a:gdLst/>
              <a:ahLst/>
              <a:cxnLst/>
              <a:rect l="l" t="t" r="r" b="b"/>
              <a:pathLst>
                <a:path w="287654" h="0">
                  <a:moveTo>
                    <a:pt x="0" y="0"/>
                  </a:moveTo>
                  <a:lnTo>
                    <a:pt x="28740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8110728" y="54128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828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8110728" y="54128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08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4566393" y="4475130"/>
              <a:ext cx="0" cy="189230"/>
            </a:xfrm>
            <a:custGeom>
              <a:avLst/>
              <a:gdLst/>
              <a:ahLst/>
              <a:cxnLst/>
              <a:rect l="l" t="t" r="r" b="b"/>
              <a:pathLst>
                <a:path w="0" h="189229">
                  <a:moveTo>
                    <a:pt x="0" y="0"/>
                  </a:moveTo>
                  <a:lnTo>
                    <a:pt x="0" y="18881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4551984" y="46639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16"/>
                  </a:lnTo>
                  <a:lnTo>
                    <a:pt x="1092" y="8909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3" y="27730"/>
                  </a:lnTo>
                  <a:lnTo>
                    <a:pt x="24555" y="24606"/>
                  </a:lnTo>
                  <a:lnTo>
                    <a:pt x="27679" y="19919"/>
                  </a:lnTo>
                  <a:lnTo>
                    <a:pt x="28797" y="14414"/>
                  </a:lnTo>
                  <a:lnTo>
                    <a:pt x="27679" y="8909"/>
                  </a:lnTo>
                  <a:lnTo>
                    <a:pt x="24555" y="4216"/>
                  </a:lnTo>
                  <a:lnTo>
                    <a:pt x="19913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4551984" y="46639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51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71" y="28797"/>
                  </a:lnTo>
                  <a:lnTo>
                    <a:pt x="28797" y="22377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9649586" y="6023540"/>
              <a:ext cx="176530" cy="2540"/>
            </a:xfrm>
            <a:custGeom>
              <a:avLst/>
              <a:gdLst/>
              <a:ahLst/>
              <a:cxnLst/>
              <a:rect l="l" t="t" r="r" b="b"/>
              <a:pathLst>
                <a:path w="176529" h="2539">
                  <a:moveTo>
                    <a:pt x="0" y="0"/>
                  </a:moveTo>
                  <a:lnTo>
                    <a:pt x="176212" y="203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9825799" y="60113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1"/>
                  </a:lnTo>
                  <a:lnTo>
                    <a:pt x="4191" y="4191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2"/>
                  </a:lnTo>
                  <a:lnTo>
                    <a:pt x="27686" y="8877"/>
                  </a:lnTo>
                  <a:lnTo>
                    <a:pt x="24574" y="4191"/>
                  </a:lnTo>
                  <a:lnTo>
                    <a:pt x="19875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9825799" y="60113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19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9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55" name="object 1955"/>
          <p:cNvSpPr txBox="1"/>
          <p:nvPr/>
        </p:nvSpPr>
        <p:spPr>
          <a:xfrm>
            <a:off x="942527" y="5601180"/>
            <a:ext cx="423545" cy="296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800" spc="-10">
                <a:latin typeface="Tahoma"/>
                <a:cs typeface="Tahoma"/>
              </a:rPr>
              <a:t>zahradní domek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56" name="object 1956"/>
          <p:cNvSpPr txBox="1"/>
          <p:nvPr/>
        </p:nvSpPr>
        <p:spPr>
          <a:xfrm>
            <a:off x="12746632" y="476867"/>
            <a:ext cx="202247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20">
                <a:latin typeface="Tahoma"/>
                <a:cs typeface="Tahoma"/>
              </a:rPr>
              <a:t>SITUACE</a:t>
            </a:r>
            <a:r>
              <a:rPr dirty="0" sz="2000" spc="-9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80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PRVKY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1957" name="object 1957"/>
          <p:cNvSpPr txBox="1"/>
          <p:nvPr/>
        </p:nvSpPr>
        <p:spPr>
          <a:xfrm>
            <a:off x="8549703" y="4632490"/>
            <a:ext cx="259715" cy="323850"/>
          </a:xfrm>
          <a:prstGeom prst="rect">
            <a:avLst/>
          </a:prstGeom>
          <a:solidFill>
            <a:srgbClr val="A9B053"/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58" name="object 1958"/>
          <p:cNvGrpSpPr/>
          <p:nvPr/>
        </p:nvGrpSpPr>
        <p:grpSpPr>
          <a:xfrm>
            <a:off x="8909811" y="4632489"/>
            <a:ext cx="259715" cy="323850"/>
            <a:chOff x="8909811" y="4632489"/>
            <a:chExt cx="259715" cy="323850"/>
          </a:xfrm>
        </p:grpSpPr>
        <p:sp>
          <p:nvSpPr>
            <p:cNvPr id="1959" name="object 1959"/>
            <p:cNvSpPr/>
            <p:nvPr/>
          </p:nvSpPr>
          <p:spPr>
            <a:xfrm>
              <a:off x="8909811" y="463248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8909811" y="463248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61" name="object 1961"/>
          <p:cNvSpPr txBox="1"/>
          <p:nvPr/>
        </p:nvSpPr>
        <p:spPr>
          <a:xfrm>
            <a:off x="8928625" y="4705860"/>
            <a:ext cx="22225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62" name="object 1962"/>
          <p:cNvGrpSpPr/>
          <p:nvPr/>
        </p:nvGrpSpPr>
        <p:grpSpPr>
          <a:xfrm>
            <a:off x="8849296" y="4628680"/>
            <a:ext cx="323850" cy="1706245"/>
            <a:chOff x="8849296" y="4628680"/>
            <a:chExt cx="323850" cy="1706245"/>
          </a:xfrm>
        </p:grpSpPr>
        <p:sp>
          <p:nvSpPr>
            <p:cNvPr id="1963" name="object 1963"/>
            <p:cNvSpPr/>
            <p:nvPr/>
          </p:nvSpPr>
          <p:spPr>
            <a:xfrm>
              <a:off x="8909811" y="463249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</a:path>
                <a:path w="259715" h="323850">
                  <a:moveTo>
                    <a:pt x="259270" y="323824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8849296" y="601096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8849296" y="601096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66" name="object 1966"/>
          <p:cNvSpPr txBox="1"/>
          <p:nvPr/>
        </p:nvSpPr>
        <p:spPr>
          <a:xfrm>
            <a:off x="9269856" y="463249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365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67" name="object 1967"/>
          <p:cNvSpPr txBox="1"/>
          <p:nvPr/>
        </p:nvSpPr>
        <p:spPr>
          <a:xfrm>
            <a:off x="8876904" y="6084356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968" name="object 1968"/>
          <p:cNvGrpSpPr/>
          <p:nvPr/>
        </p:nvGrpSpPr>
        <p:grpSpPr>
          <a:xfrm>
            <a:off x="7564119" y="5103405"/>
            <a:ext cx="1548765" cy="1235710"/>
            <a:chOff x="7564119" y="5103405"/>
            <a:chExt cx="1548765" cy="1235710"/>
          </a:xfrm>
        </p:grpSpPr>
        <p:sp>
          <p:nvSpPr>
            <p:cNvPr id="1969" name="object 1969"/>
            <p:cNvSpPr/>
            <p:nvPr/>
          </p:nvSpPr>
          <p:spPr>
            <a:xfrm>
              <a:off x="8849296" y="601096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</a:path>
                <a:path w="259715" h="323850">
                  <a:moveTo>
                    <a:pt x="259270" y="323850"/>
                  </a:moveTo>
                  <a:lnTo>
                    <a:pt x="259270" y="0"/>
                  </a:lnTo>
                </a:path>
                <a:path w="259715" h="323850">
                  <a:moveTo>
                    <a:pt x="259270" y="0"/>
                  </a:moveTo>
                  <a:lnTo>
                    <a:pt x="0" y="0"/>
                  </a:lnTo>
                </a:path>
                <a:path w="259715" h="323850">
                  <a:moveTo>
                    <a:pt x="0" y="0"/>
                  </a:move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7564119" y="51034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7564119" y="51034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72" name="object 1972"/>
          <p:cNvSpPr txBox="1"/>
          <p:nvPr/>
        </p:nvSpPr>
        <p:spPr>
          <a:xfrm>
            <a:off x="7592668" y="5176776"/>
            <a:ext cx="20256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7564119" y="5103406"/>
            <a:ext cx="259715" cy="323850"/>
          </a:xfrm>
          <a:custGeom>
            <a:avLst/>
            <a:gdLst/>
            <a:ahLst/>
            <a:cxnLst/>
            <a:rect l="l" t="t" r="r" b="b"/>
            <a:pathLst>
              <a:path w="259715" h="323850">
                <a:moveTo>
                  <a:pt x="0" y="323824"/>
                </a:moveTo>
                <a:lnTo>
                  <a:pt x="259206" y="323824"/>
                </a:lnTo>
              </a:path>
              <a:path w="259715" h="323850">
                <a:moveTo>
                  <a:pt x="259206" y="323824"/>
                </a:moveTo>
                <a:lnTo>
                  <a:pt x="259206" y="0"/>
                </a:lnTo>
              </a:path>
              <a:path w="259715" h="323850">
                <a:moveTo>
                  <a:pt x="259206" y="0"/>
                </a:moveTo>
                <a:lnTo>
                  <a:pt x="0" y="0"/>
                </a:lnTo>
              </a:path>
              <a:path w="259715" h="323850">
                <a:moveTo>
                  <a:pt x="0" y="0"/>
                </a:moveTo>
                <a:lnTo>
                  <a:pt x="0" y="323824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 txBox="1"/>
          <p:nvPr/>
        </p:nvSpPr>
        <p:spPr>
          <a:xfrm>
            <a:off x="5131295" y="4151312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975" name="object 1975"/>
          <p:cNvSpPr txBox="1"/>
          <p:nvPr/>
        </p:nvSpPr>
        <p:spPr>
          <a:xfrm>
            <a:off x="7446238" y="3512577"/>
            <a:ext cx="549910" cy="296545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04"/>
              </a:spcBef>
            </a:pPr>
            <a:r>
              <a:rPr dirty="0" sz="800">
                <a:latin typeface="Tahoma"/>
                <a:cs typeface="Tahoma"/>
              </a:rPr>
              <a:t>terasa</a:t>
            </a:r>
            <a:r>
              <a:rPr dirty="0" sz="800" spc="-65">
                <a:latin typeface="Tahoma"/>
                <a:cs typeface="Tahoma"/>
              </a:rPr>
              <a:t> </a:t>
            </a:r>
            <a:r>
              <a:rPr dirty="0" sz="800" spc="-20">
                <a:latin typeface="Tahoma"/>
                <a:cs typeface="Tahoma"/>
              </a:rPr>
              <a:t>2.NP</a:t>
            </a:r>
            <a:endParaRPr sz="8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800" spc="-10">
                <a:latin typeface="Tahoma"/>
                <a:cs typeface="Tahoma"/>
              </a:rPr>
              <a:t>+4,130</a:t>
            </a:r>
            <a:endParaRPr sz="800">
              <a:latin typeface="Tahoma"/>
              <a:cs typeface="Tahoma"/>
            </a:endParaRPr>
          </a:p>
        </p:txBody>
      </p:sp>
      <p:sp>
        <p:nvSpPr>
          <p:cNvPr id="1976" name="object 1976"/>
          <p:cNvSpPr txBox="1"/>
          <p:nvPr/>
        </p:nvSpPr>
        <p:spPr>
          <a:xfrm>
            <a:off x="7123410" y="2980222"/>
            <a:ext cx="8324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35280" algn="l"/>
              </a:tabLst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baseline="3472" sz="1200">
                <a:latin typeface="Tahoma"/>
                <a:cs typeface="Tahoma"/>
              </a:rPr>
              <a:t>vstup</a:t>
            </a:r>
            <a:r>
              <a:rPr dirty="0" baseline="3472" sz="1200" spc="22">
                <a:latin typeface="Tahoma"/>
                <a:cs typeface="Tahoma"/>
              </a:rPr>
              <a:t> </a:t>
            </a:r>
            <a:r>
              <a:rPr dirty="0" baseline="3472" sz="1200" spc="-30">
                <a:latin typeface="Tahoma"/>
                <a:cs typeface="Tahoma"/>
              </a:rPr>
              <a:t>1.NP</a:t>
            </a:r>
            <a:endParaRPr baseline="3472" sz="1200">
              <a:latin typeface="Tahoma"/>
              <a:cs typeface="Tahoma"/>
            </a:endParaRPr>
          </a:p>
        </p:txBody>
      </p:sp>
      <p:sp>
        <p:nvSpPr>
          <p:cNvPr id="1977" name="object 1977"/>
          <p:cNvSpPr txBox="1"/>
          <p:nvPr/>
        </p:nvSpPr>
        <p:spPr>
          <a:xfrm>
            <a:off x="7446238" y="3124794"/>
            <a:ext cx="752475" cy="147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Tahoma"/>
                <a:cs typeface="Tahoma"/>
              </a:rPr>
              <a:t>-</a:t>
            </a:r>
            <a:r>
              <a:rPr dirty="0" sz="800" spc="-10">
                <a:latin typeface="Tahoma"/>
                <a:cs typeface="Tahoma"/>
              </a:rPr>
              <a:t>0,020</a:t>
            </a:r>
            <a:r>
              <a:rPr dirty="0" sz="800" spc="-15">
                <a:latin typeface="Tahoma"/>
                <a:cs typeface="Tahoma"/>
              </a:rPr>
              <a:t> </a:t>
            </a:r>
            <a:r>
              <a:rPr dirty="0" sz="800" spc="-40">
                <a:latin typeface="Tahoma"/>
                <a:cs typeface="Tahoma"/>
              </a:rPr>
              <a:t>=</a:t>
            </a:r>
            <a:r>
              <a:rPr dirty="0" sz="800" spc="-10">
                <a:latin typeface="Tahoma"/>
                <a:cs typeface="Tahoma"/>
              </a:rPr>
              <a:t> 262,48</a:t>
            </a:r>
            <a:endParaRPr sz="8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6995" y="813879"/>
            <a:ext cx="14268450" cy="8662670"/>
            <a:chOff x="606995" y="813879"/>
            <a:chExt cx="14268450" cy="866267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6995" y="813879"/>
              <a:ext cx="14268006" cy="8662568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3177964" y="8512712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3177964" y="8512715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396"/>
                  </a:moveTo>
                  <a:lnTo>
                    <a:pt x="0" y="95396"/>
                  </a:lnTo>
                </a:path>
                <a:path w="5715" h="95884">
                  <a:moveTo>
                    <a:pt x="5397" y="95396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3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3677454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3569441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3569441" y="900230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3569441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3569441" y="8977103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3560489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0"/>
                  </a:moveTo>
                  <a:lnTo>
                    <a:pt x="0" y="0"/>
                  </a:lnTo>
                  <a:lnTo>
                    <a:pt x="0" y="259207"/>
                  </a:lnTo>
                  <a:lnTo>
                    <a:pt x="8953" y="259207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560488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3625"/>
                  </a:moveTo>
                  <a:lnTo>
                    <a:pt x="8953" y="0"/>
                  </a:lnTo>
                </a:path>
                <a:path w="9525" h="259715">
                  <a:moveTo>
                    <a:pt x="0" y="0"/>
                  </a:moveTo>
                  <a:lnTo>
                    <a:pt x="8953" y="0"/>
                  </a:lnTo>
                </a:path>
                <a:path w="9525" h="259715">
                  <a:moveTo>
                    <a:pt x="8953" y="259213"/>
                  </a:moveTo>
                  <a:lnTo>
                    <a:pt x="8953" y="3625"/>
                  </a:lnTo>
                </a:path>
                <a:path w="9525" h="259715">
                  <a:moveTo>
                    <a:pt x="0" y="0"/>
                  </a:moveTo>
                  <a:lnTo>
                    <a:pt x="0" y="259213"/>
                  </a:lnTo>
                </a:path>
                <a:path w="9525" h="259715">
                  <a:moveTo>
                    <a:pt x="8953" y="259213"/>
                  </a:moveTo>
                  <a:lnTo>
                    <a:pt x="0" y="259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3445109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3445109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3402945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3402945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239" y="149402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3553249" y="9180878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18" y="0"/>
                  </a:moveTo>
                  <a:lnTo>
                    <a:pt x="0" y="0"/>
                  </a:lnTo>
                  <a:lnTo>
                    <a:pt x="0" y="55190"/>
                  </a:lnTo>
                  <a:lnTo>
                    <a:pt x="7218" y="55190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3553249" y="9180874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39" y="55194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0" y="55194"/>
                  </a:lnTo>
                  <a:lnTo>
                    <a:pt x="7239" y="55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3169328" y="8870024"/>
              <a:ext cx="33655" cy="7620"/>
            </a:xfrm>
            <a:custGeom>
              <a:avLst/>
              <a:gdLst/>
              <a:ahLst/>
              <a:cxnLst/>
              <a:rect l="l" t="t" r="r" b="b"/>
              <a:pathLst>
                <a:path w="33655" h="7620">
                  <a:moveTo>
                    <a:pt x="0" y="7193"/>
                  </a:moveTo>
                  <a:lnTo>
                    <a:pt x="33464" y="7193"/>
                  </a:lnTo>
                  <a:lnTo>
                    <a:pt x="33464" y="0"/>
                  </a:lnTo>
                  <a:lnTo>
                    <a:pt x="0" y="0"/>
                  </a:lnTo>
                  <a:lnTo>
                    <a:pt x="0" y="719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3057377" y="8870022"/>
              <a:ext cx="177165" cy="7620"/>
            </a:xfrm>
            <a:custGeom>
              <a:avLst/>
              <a:gdLst/>
              <a:ahLst/>
              <a:cxnLst/>
              <a:rect l="l" t="t" r="r" b="b"/>
              <a:pathLst>
                <a:path w="177165" h="7620">
                  <a:moveTo>
                    <a:pt x="0" y="7194"/>
                  </a:moveTo>
                  <a:lnTo>
                    <a:pt x="176593" y="7194"/>
                  </a:lnTo>
                </a:path>
                <a:path w="177165" h="7620">
                  <a:moveTo>
                    <a:pt x="16935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3226720" y="8717025"/>
              <a:ext cx="7620" cy="95885"/>
            </a:xfrm>
            <a:custGeom>
              <a:avLst/>
              <a:gdLst/>
              <a:ahLst/>
              <a:cxnLst/>
              <a:rect l="l" t="t" r="r" b="b"/>
              <a:pathLst>
                <a:path w="7619" h="95884">
                  <a:moveTo>
                    <a:pt x="7200" y="37782"/>
                  </a:moveTo>
                  <a:lnTo>
                    <a:pt x="0" y="37782"/>
                  </a:lnTo>
                  <a:lnTo>
                    <a:pt x="0" y="95402"/>
                  </a:lnTo>
                  <a:lnTo>
                    <a:pt x="7200" y="95402"/>
                  </a:lnTo>
                  <a:lnTo>
                    <a:pt x="7200" y="37782"/>
                  </a:lnTo>
                  <a:close/>
                </a:path>
                <a:path w="7619" h="95884">
                  <a:moveTo>
                    <a:pt x="7251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0" y="8991"/>
                  </a:lnTo>
                  <a:lnTo>
                    <a:pt x="7200" y="8991"/>
                  </a:lnTo>
                  <a:lnTo>
                    <a:pt x="7200" y="7200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3226732" y="8717025"/>
              <a:ext cx="7620" cy="153035"/>
            </a:xfrm>
            <a:custGeom>
              <a:avLst/>
              <a:gdLst/>
              <a:ahLst/>
              <a:cxnLst/>
              <a:rect l="l" t="t" r="r" b="b"/>
              <a:pathLst>
                <a:path w="7619" h="153034">
                  <a:moveTo>
                    <a:pt x="7239" y="0"/>
                  </a:moveTo>
                  <a:lnTo>
                    <a:pt x="0" y="0"/>
                  </a:lnTo>
                </a:path>
                <a:path w="7619" h="153034">
                  <a:moveTo>
                    <a:pt x="7239" y="8985"/>
                  </a:moveTo>
                  <a:lnTo>
                    <a:pt x="0" y="8985"/>
                  </a:lnTo>
                </a:path>
                <a:path w="7619" h="153034">
                  <a:moveTo>
                    <a:pt x="7239" y="37782"/>
                  </a:moveTo>
                  <a:lnTo>
                    <a:pt x="0" y="37782"/>
                  </a:lnTo>
                </a:path>
                <a:path w="7619" h="153034">
                  <a:moveTo>
                    <a:pt x="7239" y="152996"/>
                  </a:moveTo>
                  <a:lnTo>
                    <a:pt x="7239" y="37782"/>
                  </a:lnTo>
                </a:path>
                <a:path w="7619" h="153034">
                  <a:moveTo>
                    <a:pt x="7239" y="8985"/>
                  </a:moveTo>
                  <a:lnTo>
                    <a:pt x="7239" y="5384"/>
                  </a:lnTo>
                </a:path>
                <a:path w="7619" h="153034">
                  <a:moveTo>
                    <a:pt x="0" y="7194"/>
                  </a:moveTo>
                  <a:lnTo>
                    <a:pt x="0" y="8985"/>
                  </a:lnTo>
                </a:path>
                <a:path w="7619" h="153034">
                  <a:moveTo>
                    <a:pt x="0" y="37782"/>
                  </a:moveTo>
                  <a:lnTo>
                    <a:pt x="0" y="152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3233971" y="87260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03" y="11215"/>
                  </a:lnTo>
                  <a:lnTo>
                    <a:pt x="20335" y="20368"/>
                  </a:lnTo>
                  <a:lnTo>
                    <a:pt x="11191" y="26536"/>
                  </a:ln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3226732" y="8726011"/>
              <a:ext cx="36195" cy="29209"/>
            </a:xfrm>
            <a:custGeom>
              <a:avLst/>
              <a:gdLst/>
              <a:ahLst/>
              <a:cxnLst/>
              <a:rect l="l" t="t" r="r" b="b"/>
              <a:pathLst>
                <a:path w="36194" h="29209">
                  <a:moveTo>
                    <a:pt x="7239" y="0"/>
                  </a:moveTo>
                  <a:lnTo>
                    <a:pt x="36004" y="0"/>
                  </a:lnTo>
                </a:path>
                <a:path w="36194" h="29209">
                  <a:moveTo>
                    <a:pt x="7239" y="28797"/>
                  </a:moveTo>
                  <a:lnTo>
                    <a:pt x="0" y="28797"/>
                  </a:lnTo>
                </a:path>
                <a:path w="36194" h="29209">
                  <a:moveTo>
                    <a:pt x="72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3039724" y="8717027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27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87027" y="7193"/>
                  </a:lnTo>
                  <a:lnTo>
                    <a:pt x="18702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3039724" y="8717025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07" y="0"/>
                  </a:moveTo>
                  <a:lnTo>
                    <a:pt x="0" y="0"/>
                  </a:lnTo>
                </a:path>
                <a:path w="187325" h="7620">
                  <a:moveTo>
                    <a:pt x="0" y="7194"/>
                  </a:moveTo>
                  <a:lnTo>
                    <a:pt x="187007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3229272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218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218" y="14939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3229272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1945874" y="8201317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0"/>
                  </a:moveTo>
                  <a:lnTo>
                    <a:pt x="100799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100774" y="5410"/>
                  </a:lnTo>
                  <a:lnTo>
                    <a:pt x="106172" y="5410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1945873" y="8201317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5403"/>
                  </a:moveTo>
                  <a:lnTo>
                    <a:pt x="106172" y="0"/>
                  </a:lnTo>
                </a:path>
                <a:path w="106679" h="5715">
                  <a:moveTo>
                    <a:pt x="100774" y="0"/>
                  </a:moveTo>
                  <a:lnTo>
                    <a:pt x="0" y="0"/>
                  </a:lnTo>
                </a:path>
                <a:path w="106679" h="5715">
                  <a:moveTo>
                    <a:pt x="0" y="5403"/>
                  </a:moveTo>
                  <a:lnTo>
                    <a:pt x="10617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2046648" y="8726932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372" y="214185"/>
                  </a:moveTo>
                  <a:lnTo>
                    <a:pt x="0" y="214185"/>
                  </a:lnTo>
                  <a:lnTo>
                    <a:pt x="0" y="250177"/>
                  </a:lnTo>
                  <a:lnTo>
                    <a:pt x="5372" y="250177"/>
                  </a:lnTo>
                  <a:lnTo>
                    <a:pt x="5372" y="214185"/>
                  </a:lnTo>
                  <a:close/>
                </a:path>
                <a:path w="5715" h="250190">
                  <a:moveTo>
                    <a:pt x="5372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5372" y="26987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2046648" y="8789908"/>
              <a:ext cx="5715" cy="151765"/>
            </a:xfrm>
            <a:custGeom>
              <a:avLst/>
              <a:gdLst/>
              <a:ahLst/>
              <a:cxnLst/>
              <a:rect l="l" t="t" r="r" b="b"/>
              <a:pathLst>
                <a:path w="5715" h="151765">
                  <a:moveTo>
                    <a:pt x="5382" y="0"/>
                  </a:moveTo>
                  <a:lnTo>
                    <a:pt x="0" y="0"/>
                  </a:lnTo>
                  <a:lnTo>
                    <a:pt x="0" y="151209"/>
                  </a:lnTo>
                  <a:lnTo>
                    <a:pt x="5382" y="151209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2046648" y="8726926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0" y="0"/>
                  </a:moveTo>
                  <a:lnTo>
                    <a:pt x="5397" y="0"/>
                  </a:lnTo>
                </a:path>
                <a:path w="5715" h="250190">
                  <a:moveTo>
                    <a:pt x="0" y="214191"/>
                  </a:moveTo>
                  <a:lnTo>
                    <a:pt x="0" y="215525"/>
                  </a:lnTo>
                </a:path>
                <a:path w="5715" h="250190">
                  <a:moveTo>
                    <a:pt x="3619" y="214191"/>
                  </a:moveTo>
                  <a:lnTo>
                    <a:pt x="0" y="214191"/>
                  </a:lnTo>
                </a:path>
                <a:path w="5715" h="250190">
                  <a:moveTo>
                    <a:pt x="5397" y="214191"/>
                  </a:moveTo>
                  <a:lnTo>
                    <a:pt x="3619" y="214191"/>
                  </a:lnTo>
                </a:path>
                <a:path w="5715" h="250190">
                  <a:moveTo>
                    <a:pt x="0" y="26987"/>
                  </a:moveTo>
                  <a:lnTo>
                    <a:pt x="0" y="26568"/>
                  </a:lnTo>
                </a:path>
                <a:path w="5715" h="250190">
                  <a:moveTo>
                    <a:pt x="5397" y="26987"/>
                  </a:moveTo>
                  <a:lnTo>
                    <a:pt x="5397" y="26568"/>
                  </a:lnTo>
                </a:path>
                <a:path w="5715" h="250190">
                  <a:moveTo>
                    <a:pt x="5397" y="26987"/>
                  </a:moveTo>
                  <a:lnTo>
                    <a:pt x="0" y="26987"/>
                  </a:lnTo>
                </a:path>
                <a:path w="5715" h="250190">
                  <a:moveTo>
                    <a:pt x="0" y="0"/>
                  </a:moveTo>
                  <a:lnTo>
                    <a:pt x="0" y="26987"/>
                  </a:lnTo>
                </a:path>
                <a:path w="5715" h="250190">
                  <a:moveTo>
                    <a:pt x="0" y="214191"/>
                  </a:moveTo>
                  <a:lnTo>
                    <a:pt x="0" y="250177"/>
                  </a:lnTo>
                </a:path>
                <a:path w="5715" h="250190">
                  <a:moveTo>
                    <a:pt x="5397" y="250177"/>
                  </a:moveTo>
                  <a:lnTo>
                    <a:pt x="5397" y="214191"/>
                  </a:lnTo>
                </a:path>
                <a:path w="5715" h="250190">
                  <a:moveTo>
                    <a:pt x="5397" y="26987"/>
                  </a:moveTo>
                  <a:lnTo>
                    <a:pt x="5397" y="0"/>
                  </a:lnTo>
                </a:path>
                <a:path w="5715" h="250190">
                  <a:moveTo>
                    <a:pt x="5397" y="62979"/>
                  </a:moveTo>
                  <a:lnTo>
                    <a:pt x="5397" y="214191"/>
                  </a:lnTo>
                </a:path>
                <a:path w="5715" h="250190">
                  <a:moveTo>
                    <a:pt x="0" y="62979"/>
                  </a:moveTo>
                  <a:lnTo>
                    <a:pt x="0" y="214191"/>
                  </a:lnTo>
                </a:path>
                <a:path w="5715" h="250190">
                  <a:moveTo>
                    <a:pt x="5397" y="62979"/>
                  </a:moveTo>
                  <a:lnTo>
                    <a:pt x="5397" y="214191"/>
                  </a:lnTo>
                  <a:lnTo>
                    <a:pt x="3619" y="214191"/>
                  </a:lnTo>
                </a:path>
                <a:path w="5715" h="250190">
                  <a:moveTo>
                    <a:pt x="5397" y="214191"/>
                  </a:moveTo>
                  <a:lnTo>
                    <a:pt x="3619" y="214191"/>
                  </a:lnTo>
                  <a:lnTo>
                    <a:pt x="0" y="214191"/>
                  </a:lnTo>
                </a:path>
                <a:path w="5715" h="250190">
                  <a:moveTo>
                    <a:pt x="3619" y="214191"/>
                  </a:moveTo>
                  <a:lnTo>
                    <a:pt x="0" y="214191"/>
                  </a:lnTo>
                  <a:lnTo>
                    <a:pt x="0" y="215525"/>
                  </a:lnTo>
                </a:path>
                <a:path w="5715" h="250190">
                  <a:moveTo>
                    <a:pt x="0" y="214191"/>
                  </a:moveTo>
                  <a:lnTo>
                    <a:pt x="0" y="215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2010644" y="875391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2010644" y="8753494"/>
              <a:ext cx="41910" cy="635"/>
            </a:xfrm>
            <a:custGeom>
              <a:avLst/>
              <a:gdLst/>
              <a:ahLst/>
              <a:cxnLst/>
              <a:rect l="l" t="t" r="r" b="b"/>
              <a:pathLst>
                <a:path w="41909" h="634">
                  <a:moveTo>
                    <a:pt x="36004" y="419"/>
                  </a:moveTo>
                  <a:lnTo>
                    <a:pt x="0" y="419"/>
                  </a:lnTo>
                </a:path>
                <a:path w="41909" h="634">
                  <a:moveTo>
                    <a:pt x="41401" y="419"/>
                  </a:moveTo>
                  <a:lnTo>
                    <a:pt x="36004" y="419"/>
                  </a:lnTo>
                </a:path>
                <a:path w="41909" h="634">
                  <a:moveTo>
                    <a:pt x="41401" y="419"/>
                  </a:moveTo>
                  <a:lnTo>
                    <a:pt x="41401" y="0"/>
                  </a:lnTo>
                </a:path>
                <a:path w="41909" h="634">
                  <a:moveTo>
                    <a:pt x="36004" y="419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3744067" y="9083726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  <a:lnTo>
                    <a:pt x="0" y="152590"/>
                  </a:lnTo>
                  <a:lnTo>
                    <a:pt x="5397" y="152590"/>
                  </a:lnTo>
                  <a:lnTo>
                    <a:pt x="5397" y="145402"/>
                  </a:lnTo>
                  <a:close/>
                </a:path>
                <a:path w="5715" h="153034">
                  <a:moveTo>
                    <a:pt x="5397" y="0"/>
                  </a:moveTo>
                  <a:lnTo>
                    <a:pt x="0" y="0"/>
                  </a:lnTo>
                  <a:lnTo>
                    <a:pt x="0" y="102184"/>
                  </a:lnTo>
                  <a:lnTo>
                    <a:pt x="5397" y="1021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3744066" y="9083719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</a:path>
                <a:path w="5715" h="153034">
                  <a:moveTo>
                    <a:pt x="5397" y="102190"/>
                  </a:moveTo>
                  <a:lnTo>
                    <a:pt x="0" y="102190"/>
                  </a:lnTo>
                </a:path>
                <a:path w="5715" h="153034">
                  <a:moveTo>
                    <a:pt x="0" y="0"/>
                  </a:moveTo>
                  <a:lnTo>
                    <a:pt x="0" y="102190"/>
                  </a:lnTo>
                </a:path>
                <a:path w="5715" h="153034">
                  <a:moveTo>
                    <a:pt x="0" y="145402"/>
                  </a:moveTo>
                  <a:lnTo>
                    <a:pt x="0" y="152596"/>
                  </a:lnTo>
                </a:path>
                <a:path w="5715" h="153034">
                  <a:moveTo>
                    <a:pt x="5397" y="152596"/>
                  </a:moveTo>
                  <a:lnTo>
                    <a:pt x="5397" y="145402"/>
                  </a:lnTo>
                </a:path>
                <a:path w="5715" h="153034">
                  <a:moveTo>
                    <a:pt x="5397" y="1021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3749464" y="9185910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5">
                  <a:moveTo>
                    <a:pt x="0" y="0"/>
                  </a:moveTo>
                  <a:lnTo>
                    <a:pt x="16819" y="3399"/>
                  </a:lnTo>
                  <a:lnTo>
                    <a:pt x="30543" y="12666"/>
                  </a:lnTo>
                  <a:lnTo>
                    <a:pt x="39790" y="26403"/>
                  </a:lnTo>
                  <a:lnTo>
                    <a:pt x="4318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3744066" y="9185910"/>
              <a:ext cx="48895" cy="43815"/>
            </a:xfrm>
            <a:custGeom>
              <a:avLst/>
              <a:gdLst/>
              <a:ahLst/>
              <a:cxnLst/>
              <a:rect l="l" t="t" r="r" b="b"/>
              <a:pathLst>
                <a:path w="48894" h="43815">
                  <a:moveTo>
                    <a:pt x="5397" y="43211"/>
                  </a:moveTo>
                  <a:lnTo>
                    <a:pt x="48577" y="43211"/>
                  </a:lnTo>
                </a:path>
                <a:path w="48894" h="43815">
                  <a:moveTo>
                    <a:pt x="5397" y="0"/>
                  </a:moveTo>
                  <a:lnTo>
                    <a:pt x="0" y="0"/>
                  </a:lnTo>
                </a:path>
                <a:path w="48894" h="43815">
                  <a:moveTo>
                    <a:pt x="5397" y="43211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3749464" y="911571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300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63003" y="5407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3749464" y="911571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2992" y="0"/>
                  </a:moveTo>
                  <a:lnTo>
                    <a:pt x="45021" y="0"/>
                  </a:lnTo>
                </a:path>
                <a:path w="63500" h="5715">
                  <a:moveTo>
                    <a:pt x="39624" y="0"/>
                  </a:moveTo>
                  <a:lnTo>
                    <a:pt x="0" y="0"/>
                  </a:lnTo>
                </a:path>
                <a:path w="63500" h="5715">
                  <a:moveTo>
                    <a:pt x="0" y="5403"/>
                  </a:moveTo>
                  <a:lnTo>
                    <a:pt x="6299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3125768" y="8977109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91401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91401" y="9004"/>
                  </a:lnTo>
                  <a:lnTo>
                    <a:pt x="91401" y="0"/>
                  </a:lnTo>
                  <a:close/>
                </a:path>
                <a:path w="434975" h="9525">
                  <a:moveTo>
                    <a:pt x="179997" y="0"/>
                  </a:moveTo>
                  <a:lnTo>
                    <a:pt x="123825" y="0"/>
                  </a:lnTo>
                  <a:lnTo>
                    <a:pt x="123825" y="9004"/>
                  </a:lnTo>
                  <a:lnTo>
                    <a:pt x="179997" y="9004"/>
                  </a:lnTo>
                  <a:lnTo>
                    <a:pt x="179997" y="0"/>
                  </a:lnTo>
                  <a:close/>
                </a:path>
                <a:path w="434975" h="9525">
                  <a:moveTo>
                    <a:pt x="304152" y="0"/>
                  </a:moveTo>
                  <a:lnTo>
                    <a:pt x="212407" y="0"/>
                  </a:lnTo>
                  <a:lnTo>
                    <a:pt x="212407" y="9004"/>
                  </a:lnTo>
                  <a:lnTo>
                    <a:pt x="304152" y="9004"/>
                  </a:lnTo>
                  <a:lnTo>
                    <a:pt x="304152" y="0"/>
                  </a:lnTo>
                  <a:close/>
                </a:path>
                <a:path w="434975" h="9525">
                  <a:moveTo>
                    <a:pt x="394208" y="0"/>
                  </a:moveTo>
                  <a:lnTo>
                    <a:pt x="340169" y="0"/>
                  </a:lnTo>
                  <a:lnTo>
                    <a:pt x="340169" y="9004"/>
                  </a:lnTo>
                  <a:lnTo>
                    <a:pt x="394208" y="9004"/>
                  </a:lnTo>
                  <a:lnTo>
                    <a:pt x="394208" y="0"/>
                  </a:lnTo>
                  <a:close/>
                </a:path>
                <a:path w="434975" h="9525">
                  <a:moveTo>
                    <a:pt x="434695" y="0"/>
                  </a:moveTo>
                  <a:lnTo>
                    <a:pt x="426593" y="0"/>
                  </a:lnTo>
                  <a:lnTo>
                    <a:pt x="426593" y="9004"/>
                  </a:lnTo>
                  <a:lnTo>
                    <a:pt x="434695" y="9004"/>
                  </a:lnTo>
                  <a:lnTo>
                    <a:pt x="4346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3125767" y="8977103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340169" y="0"/>
                  </a:moveTo>
                  <a:lnTo>
                    <a:pt x="340613" y="0"/>
                  </a:lnTo>
                </a:path>
                <a:path w="434975" h="9525">
                  <a:moveTo>
                    <a:pt x="340169" y="9004"/>
                  </a:moveTo>
                  <a:lnTo>
                    <a:pt x="340613" y="9004"/>
                  </a:lnTo>
                </a:path>
                <a:path w="434975" h="9525">
                  <a:moveTo>
                    <a:pt x="340169" y="9004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303720" y="0"/>
                  </a:lnTo>
                </a:path>
                <a:path w="434975" h="9525">
                  <a:moveTo>
                    <a:pt x="304164" y="9004"/>
                  </a:moveTo>
                  <a:lnTo>
                    <a:pt x="303720" y="9004"/>
                  </a:lnTo>
                </a:path>
                <a:path w="434975" h="9525">
                  <a:moveTo>
                    <a:pt x="304164" y="9004"/>
                  </a:moveTo>
                  <a:lnTo>
                    <a:pt x="304164" y="0"/>
                  </a:lnTo>
                </a:path>
                <a:path w="434975" h="9525">
                  <a:moveTo>
                    <a:pt x="426592" y="9004"/>
                  </a:moveTo>
                  <a:lnTo>
                    <a:pt x="427037" y="9004"/>
                  </a:lnTo>
                </a:path>
                <a:path w="434975" h="9525">
                  <a:moveTo>
                    <a:pt x="426592" y="0"/>
                  </a:moveTo>
                  <a:lnTo>
                    <a:pt x="427037" y="0"/>
                  </a:lnTo>
                </a:path>
                <a:path w="434975" h="9525">
                  <a:moveTo>
                    <a:pt x="426592" y="0"/>
                  </a:moveTo>
                  <a:lnTo>
                    <a:pt x="426592" y="9004"/>
                  </a:lnTo>
                </a:path>
                <a:path w="434975" h="9525">
                  <a:moveTo>
                    <a:pt x="394207" y="9004"/>
                  </a:moveTo>
                  <a:lnTo>
                    <a:pt x="393763" y="9004"/>
                  </a:lnTo>
                </a:path>
                <a:path w="434975" h="9525">
                  <a:moveTo>
                    <a:pt x="394207" y="0"/>
                  </a:moveTo>
                  <a:lnTo>
                    <a:pt x="393763" y="0"/>
                  </a:lnTo>
                </a:path>
                <a:path w="434975" h="9525">
                  <a:moveTo>
                    <a:pt x="394207" y="0"/>
                  </a:moveTo>
                  <a:lnTo>
                    <a:pt x="394207" y="9004"/>
                  </a:lnTo>
                </a:path>
                <a:path w="434975" h="9525">
                  <a:moveTo>
                    <a:pt x="179958" y="9004"/>
                  </a:moveTo>
                  <a:lnTo>
                    <a:pt x="179577" y="9004"/>
                  </a:lnTo>
                </a:path>
                <a:path w="434975" h="9525">
                  <a:moveTo>
                    <a:pt x="179958" y="0"/>
                  </a:moveTo>
                  <a:lnTo>
                    <a:pt x="179577" y="0"/>
                  </a:lnTo>
                </a:path>
                <a:path w="434975" h="9525">
                  <a:moveTo>
                    <a:pt x="179958" y="0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212851" y="9004"/>
                  </a:lnTo>
                </a:path>
                <a:path w="434975" h="9525">
                  <a:moveTo>
                    <a:pt x="212407" y="0"/>
                  </a:moveTo>
                  <a:lnTo>
                    <a:pt x="212851" y="0"/>
                  </a:lnTo>
                </a:path>
                <a:path w="434975" h="9525">
                  <a:moveTo>
                    <a:pt x="212407" y="0"/>
                  </a:moveTo>
                  <a:lnTo>
                    <a:pt x="212407" y="9004"/>
                  </a:lnTo>
                </a:path>
                <a:path w="434975" h="9525">
                  <a:moveTo>
                    <a:pt x="91439" y="9004"/>
                  </a:moveTo>
                  <a:lnTo>
                    <a:pt x="90995" y="9004"/>
                  </a:lnTo>
                </a:path>
                <a:path w="434975" h="9525">
                  <a:moveTo>
                    <a:pt x="91439" y="0"/>
                  </a:moveTo>
                  <a:lnTo>
                    <a:pt x="90995" y="0"/>
                  </a:lnTo>
                </a:path>
                <a:path w="434975" h="9525">
                  <a:moveTo>
                    <a:pt x="91439" y="0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24205" y="9004"/>
                  </a:lnTo>
                </a:path>
                <a:path w="434975" h="9525">
                  <a:moveTo>
                    <a:pt x="123825" y="0"/>
                  </a:moveTo>
                  <a:lnTo>
                    <a:pt x="124205" y="0"/>
                  </a:lnTo>
                </a:path>
                <a:path w="434975" h="9525">
                  <a:moveTo>
                    <a:pt x="123825" y="0"/>
                  </a:moveTo>
                  <a:lnTo>
                    <a:pt x="123825" y="9004"/>
                  </a:lnTo>
                </a:path>
                <a:path w="434975" h="9525">
                  <a:moveTo>
                    <a:pt x="434721" y="0"/>
                  </a:moveTo>
                  <a:lnTo>
                    <a:pt x="426592" y="0"/>
                  </a:lnTo>
                </a:path>
                <a:path w="434975" h="9525">
                  <a:moveTo>
                    <a:pt x="394207" y="0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212407" y="0"/>
                  </a:lnTo>
                </a:path>
                <a:path w="434975" h="9525">
                  <a:moveTo>
                    <a:pt x="179958" y="0"/>
                  </a:moveTo>
                  <a:lnTo>
                    <a:pt x="123825" y="0"/>
                  </a:lnTo>
                </a:path>
                <a:path w="434975" h="9525">
                  <a:moveTo>
                    <a:pt x="91439" y="0"/>
                  </a:moveTo>
                  <a:lnTo>
                    <a:pt x="0" y="0"/>
                  </a:lnTo>
                </a:path>
                <a:path w="434975" h="9525">
                  <a:moveTo>
                    <a:pt x="0" y="9004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304164" y="9004"/>
                  </a:lnTo>
                </a:path>
                <a:path w="434975" h="9525">
                  <a:moveTo>
                    <a:pt x="340169" y="9004"/>
                  </a:moveTo>
                  <a:lnTo>
                    <a:pt x="394207" y="9004"/>
                  </a:lnTo>
                </a:path>
                <a:path w="434975" h="9525">
                  <a:moveTo>
                    <a:pt x="426592" y="9004"/>
                  </a:moveTo>
                  <a:lnTo>
                    <a:pt x="434721" y="9004"/>
                  </a:lnTo>
                </a:path>
                <a:path w="434975" h="9525">
                  <a:moveTo>
                    <a:pt x="434721" y="0"/>
                  </a:moveTo>
                  <a:lnTo>
                    <a:pt x="434721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3429932" y="89411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85"/>
                  </a:moveTo>
                  <a:lnTo>
                    <a:pt x="2830" y="21983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3429487" y="8941117"/>
              <a:ext cx="37465" cy="45085"/>
            </a:xfrm>
            <a:custGeom>
              <a:avLst/>
              <a:gdLst/>
              <a:ahLst/>
              <a:cxnLst/>
              <a:rect l="l" t="t" r="r" b="b"/>
              <a:pathLst>
                <a:path w="37465" h="45084">
                  <a:moveTo>
                    <a:pt x="36448" y="35985"/>
                  </a:moveTo>
                  <a:lnTo>
                    <a:pt x="36448" y="0"/>
                  </a:lnTo>
                </a:path>
                <a:path w="37465" h="45084">
                  <a:moveTo>
                    <a:pt x="444" y="44989"/>
                  </a:moveTo>
                  <a:lnTo>
                    <a:pt x="444" y="35985"/>
                  </a:lnTo>
                </a:path>
                <a:path w="37465" h="45084">
                  <a:moveTo>
                    <a:pt x="444" y="44989"/>
                  </a:moveTo>
                  <a:lnTo>
                    <a:pt x="0" y="44989"/>
                  </a:lnTo>
                </a:path>
                <a:path w="37465" h="45084">
                  <a:moveTo>
                    <a:pt x="444" y="35985"/>
                  </a:moveTo>
                  <a:lnTo>
                    <a:pt x="0" y="35985"/>
                  </a:lnTo>
                </a:path>
                <a:path w="37465" h="45084">
                  <a:moveTo>
                    <a:pt x="36448" y="44989"/>
                  </a:moveTo>
                  <a:lnTo>
                    <a:pt x="36448" y="35985"/>
                  </a:lnTo>
                </a:path>
                <a:path w="37465" h="45084">
                  <a:moveTo>
                    <a:pt x="36448" y="44989"/>
                  </a:moveTo>
                  <a:lnTo>
                    <a:pt x="36893" y="44989"/>
                  </a:lnTo>
                </a:path>
                <a:path w="37465" h="45084">
                  <a:moveTo>
                    <a:pt x="36448" y="35985"/>
                  </a:moveTo>
                  <a:lnTo>
                    <a:pt x="36893" y="359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3519975" y="89447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3519531" y="8944712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2829" y="32391"/>
                  </a:moveTo>
                  <a:lnTo>
                    <a:pt x="32829" y="0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3305726" y="8944712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4">
                  <a:moveTo>
                    <a:pt x="0" y="0"/>
                  </a:moveTo>
                  <a:lnTo>
                    <a:pt x="12624" y="2546"/>
                  </a:lnTo>
                  <a:lnTo>
                    <a:pt x="22939" y="9490"/>
                  </a:lnTo>
                  <a:lnTo>
                    <a:pt x="29896" y="19786"/>
                  </a:lnTo>
                  <a:lnTo>
                    <a:pt x="32448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3305345" y="8944712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3217207" y="8944712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6"/>
                  </a:ln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3216762" y="8944712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444" y="32391"/>
                  </a:moveTo>
                  <a:lnTo>
                    <a:pt x="444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10" y="32391"/>
                  </a:lnTo>
                </a:path>
                <a:path w="33655" h="41909">
                  <a:moveTo>
                    <a:pt x="32829" y="41395"/>
                  </a:moveTo>
                  <a:lnTo>
                    <a:pt x="33210" y="41395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2556045" y="8512721"/>
              <a:ext cx="3810" cy="196215"/>
            </a:xfrm>
            <a:custGeom>
              <a:avLst/>
              <a:gdLst/>
              <a:ahLst/>
              <a:cxnLst/>
              <a:rect l="l" t="t" r="r" b="b"/>
              <a:pathLst>
                <a:path w="3809" h="196215">
                  <a:moveTo>
                    <a:pt x="3594" y="188087"/>
                  </a:moveTo>
                  <a:lnTo>
                    <a:pt x="0" y="188087"/>
                  </a:lnTo>
                  <a:lnTo>
                    <a:pt x="0" y="196202"/>
                  </a:lnTo>
                  <a:lnTo>
                    <a:pt x="3594" y="196202"/>
                  </a:lnTo>
                  <a:lnTo>
                    <a:pt x="3594" y="188087"/>
                  </a:lnTo>
                  <a:close/>
                </a:path>
                <a:path w="3809" h="196215">
                  <a:moveTo>
                    <a:pt x="3594" y="0"/>
                  </a:moveTo>
                  <a:lnTo>
                    <a:pt x="0" y="0"/>
                  </a:lnTo>
                  <a:lnTo>
                    <a:pt x="0" y="112509"/>
                  </a:lnTo>
                  <a:lnTo>
                    <a:pt x="3594" y="112509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2556045" y="8512715"/>
              <a:ext cx="3810" cy="196215"/>
            </a:xfrm>
            <a:custGeom>
              <a:avLst/>
              <a:gdLst/>
              <a:ahLst/>
              <a:cxnLst/>
              <a:rect l="l" t="t" r="r" b="b"/>
              <a:pathLst>
                <a:path w="3809" h="196215">
                  <a:moveTo>
                    <a:pt x="3619" y="188093"/>
                  </a:moveTo>
                  <a:lnTo>
                    <a:pt x="3619" y="188537"/>
                  </a:lnTo>
                </a:path>
                <a:path w="3809" h="196215">
                  <a:moveTo>
                    <a:pt x="0" y="188093"/>
                  </a:moveTo>
                  <a:lnTo>
                    <a:pt x="0" y="188537"/>
                  </a:lnTo>
                </a:path>
                <a:path w="3809" h="196215">
                  <a:moveTo>
                    <a:pt x="0" y="188093"/>
                  </a:moveTo>
                  <a:lnTo>
                    <a:pt x="3619" y="188093"/>
                  </a:lnTo>
                </a:path>
                <a:path w="3809" h="196215">
                  <a:moveTo>
                    <a:pt x="3619" y="112509"/>
                  </a:moveTo>
                  <a:lnTo>
                    <a:pt x="3619" y="112064"/>
                  </a:lnTo>
                </a:path>
                <a:path w="3809" h="196215">
                  <a:moveTo>
                    <a:pt x="0" y="112509"/>
                  </a:moveTo>
                  <a:lnTo>
                    <a:pt x="0" y="112064"/>
                  </a:lnTo>
                </a:path>
                <a:path w="3809" h="196215">
                  <a:moveTo>
                    <a:pt x="0" y="112509"/>
                  </a:moveTo>
                  <a:lnTo>
                    <a:pt x="3619" y="112509"/>
                  </a:lnTo>
                </a:path>
                <a:path w="3809" h="196215">
                  <a:moveTo>
                    <a:pt x="3619" y="196202"/>
                  </a:moveTo>
                  <a:lnTo>
                    <a:pt x="3619" y="188093"/>
                  </a:lnTo>
                </a:path>
                <a:path w="3809" h="196215">
                  <a:moveTo>
                    <a:pt x="3619" y="112509"/>
                  </a:moveTo>
                  <a:lnTo>
                    <a:pt x="3619" y="0"/>
                  </a:lnTo>
                </a:path>
                <a:path w="3809" h="196215">
                  <a:moveTo>
                    <a:pt x="0" y="0"/>
                  </a:moveTo>
                  <a:lnTo>
                    <a:pt x="0" y="112509"/>
                  </a:lnTo>
                </a:path>
                <a:path w="3809" h="196215">
                  <a:moveTo>
                    <a:pt x="0" y="188093"/>
                  </a:moveTo>
                  <a:lnTo>
                    <a:pt x="0" y="1962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2559664" y="8625224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0" y="37807"/>
                  </a:moveTo>
                  <a:lnTo>
                    <a:pt x="14717" y="40780"/>
                  </a:lnTo>
                  <a:lnTo>
                    <a:pt x="26725" y="48883"/>
                  </a:lnTo>
                  <a:lnTo>
                    <a:pt x="34816" y="60892"/>
                  </a:lnTo>
                  <a:lnTo>
                    <a:pt x="37782" y="75584"/>
                  </a:lnTo>
                </a:path>
                <a:path w="38100" h="76200">
                  <a:moveTo>
                    <a:pt x="37782" y="0"/>
                  </a:moveTo>
                  <a:lnTo>
                    <a:pt x="34816" y="14710"/>
                  </a:lnTo>
                  <a:lnTo>
                    <a:pt x="26725" y="26728"/>
                  </a:lnTo>
                  <a:lnTo>
                    <a:pt x="14717" y="34834"/>
                  </a:ln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2556045" y="8624779"/>
              <a:ext cx="41910" cy="76835"/>
            </a:xfrm>
            <a:custGeom>
              <a:avLst/>
              <a:gdLst/>
              <a:ahLst/>
              <a:cxnLst/>
              <a:rect l="l" t="t" r="r" b="b"/>
              <a:pathLst>
                <a:path w="41909" h="76834">
                  <a:moveTo>
                    <a:pt x="3619" y="76028"/>
                  </a:moveTo>
                  <a:lnTo>
                    <a:pt x="41401" y="76028"/>
                  </a:lnTo>
                </a:path>
                <a:path w="41909" h="76834">
                  <a:moveTo>
                    <a:pt x="3619" y="444"/>
                  </a:moveTo>
                  <a:lnTo>
                    <a:pt x="41401" y="444"/>
                  </a:lnTo>
                </a:path>
                <a:path w="41909" h="76834">
                  <a:moveTo>
                    <a:pt x="0" y="444"/>
                  </a:moveTo>
                  <a:lnTo>
                    <a:pt x="3619" y="444"/>
                  </a:lnTo>
                </a:path>
                <a:path w="41909" h="76834">
                  <a:moveTo>
                    <a:pt x="0" y="444"/>
                  </a:moveTo>
                  <a:lnTo>
                    <a:pt x="0" y="0"/>
                  </a:lnTo>
                </a:path>
                <a:path w="41909" h="76834">
                  <a:moveTo>
                    <a:pt x="3619" y="444"/>
                  </a:moveTo>
                  <a:lnTo>
                    <a:pt x="3619" y="0"/>
                  </a:lnTo>
                </a:path>
                <a:path w="41909" h="76834">
                  <a:moveTo>
                    <a:pt x="0" y="76028"/>
                  </a:moveTo>
                  <a:lnTo>
                    <a:pt x="3619" y="76028"/>
                  </a:lnTo>
                </a:path>
                <a:path w="41909" h="76834">
                  <a:moveTo>
                    <a:pt x="0" y="76028"/>
                  </a:moveTo>
                  <a:lnTo>
                    <a:pt x="0" y="76473"/>
                  </a:lnTo>
                </a:path>
                <a:path w="41909" h="76834">
                  <a:moveTo>
                    <a:pt x="3619" y="76028"/>
                  </a:moveTo>
                  <a:lnTo>
                    <a:pt x="3619" y="764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1677649" y="880072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18" y="0"/>
                  </a:moveTo>
                  <a:lnTo>
                    <a:pt x="0" y="0"/>
                  </a:lnTo>
                  <a:lnTo>
                    <a:pt x="0" y="39588"/>
                  </a:lnTo>
                  <a:lnTo>
                    <a:pt x="7218" y="3958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1677649" y="8800719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39" y="39592"/>
                  </a:moveTo>
                  <a:lnTo>
                    <a:pt x="7239" y="0"/>
                  </a:lnTo>
                </a:path>
                <a:path w="7620" h="40004">
                  <a:moveTo>
                    <a:pt x="0" y="0"/>
                  </a:moveTo>
                  <a:lnTo>
                    <a:pt x="0" y="395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1677649" y="8732307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3961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9613" y="3596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1677649" y="8732310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0" y="3594"/>
                  </a:moveTo>
                  <a:lnTo>
                    <a:pt x="39624" y="3594"/>
                  </a:lnTo>
                </a:path>
                <a:path w="40004" h="3809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1677649" y="8735907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3621" y="0"/>
                  </a:moveTo>
                  <a:lnTo>
                    <a:pt x="0" y="0"/>
                  </a:lnTo>
                  <a:lnTo>
                    <a:pt x="0" y="59407"/>
                  </a:lnTo>
                  <a:lnTo>
                    <a:pt x="3621" y="59407"/>
                  </a:lnTo>
                  <a:lnTo>
                    <a:pt x="36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1677649" y="8735904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0" y="0"/>
                  </a:moveTo>
                  <a:lnTo>
                    <a:pt x="0" y="59410"/>
                  </a:lnTo>
                </a:path>
                <a:path w="3809" h="59690">
                  <a:moveTo>
                    <a:pt x="3619" y="5941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3821473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3821473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4197647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4197647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2945046" y="9236313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17172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71723" y="3596"/>
                  </a:lnTo>
                  <a:lnTo>
                    <a:pt x="17172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2945046" y="9236316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0" y="3594"/>
                  </a:moveTo>
                  <a:lnTo>
                    <a:pt x="171704" y="3594"/>
                  </a:lnTo>
                </a:path>
                <a:path w="172084" h="3809">
                  <a:moveTo>
                    <a:pt x="17170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1933237" y="8674711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193" y="0"/>
                  </a:moveTo>
                  <a:lnTo>
                    <a:pt x="0" y="0"/>
                  </a:lnTo>
                  <a:lnTo>
                    <a:pt x="0" y="43209"/>
                  </a:lnTo>
                  <a:lnTo>
                    <a:pt x="7193" y="4320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1933237" y="8674709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239" y="43211"/>
                  </a:moveTo>
                  <a:lnTo>
                    <a:pt x="7239" y="0"/>
                  </a:lnTo>
                </a:path>
                <a:path w="7620" h="43815">
                  <a:moveTo>
                    <a:pt x="0" y="0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3223874" y="9086918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5382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5382" y="149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3223874" y="9086913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0" y="0"/>
                  </a:moveTo>
                  <a:lnTo>
                    <a:pt x="0" y="19799"/>
                  </a:lnTo>
                </a:path>
                <a:path w="5715" h="149859">
                  <a:moveTo>
                    <a:pt x="0" y="25203"/>
                  </a:moveTo>
                  <a:lnTo>
                    <a:pt x="0" y="149402"/>
                  </a:lnTo>
                </a:path>
                <a:path w="5715" h="149859">
                  <a:moveTo>
                    <a:pt x="5397" y="1494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3125768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72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5372" y="3594"/>
                  </a:lnTo>
                  <a:lnTo>
                    <a:pt x="5372" y="0"/>
                  </a:lnTo>
                  <a:close/>
                </a:path>
                <a:path w="67944" h="3809">
                  <a:moveTo>
                    <a:pt x="67475" y="0"/>
                  </a:moveTo>
                  <a:lnTo>
                    <a:pt x="34150" y="0"/>
                  </a:lnTo>
                  <a:lnTo>
                    <a:pt x="34150" y="3594"/>
                  </a:lnTo>
                  <a:lnTo>
                    <a:pt x="67475" y="3594"/>
                  </a:lnTo>
                  <a:lnTo>
                    <a:pt x="674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3125767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97" y="0"/>
                  </a:moveTo>
                  <a:lnTo>
                    <a:pt x="5397" y="3594"/>
                  </a:lnTo>
                </a:path>
                <a:path w="67944" h="3809">
                  <a:moveTo>
                    <a:pt x="34162" y="0"/>
                  </a:moveTo>
                  <a:lnTo>
                    <a:pt x="34162" y="3594"/>
                  </a:lnTo>
                </a:path>
                <a:path w="67944" h="3809">
                  <a:moveTo>
                    <a:pt x="67500" y="0"/>
                  </a:moveTo>
                  <a:lnTo>
                    <a:pt x="34162" y="0"/>
                  </a:lnTo>
                </a:path>
                <a:path w="67944" h="3809">
                  <a:moveTo>
                    <a:pt x="5397" y="0"/>
                  </a:moveTo>
                  <a:lnTo>
                    <a:pt x="0" y="0"/>
                  </a:lnTo>
                </a:path>
                <a:path w="67944" h="3809">
                  <a:moveTo>
                    <a:pt x="0" y="3594"/>
                  </a:moveTo>
                  <a:lnTo>
                    <a:pt x="5397" y="3594"/>
                  </a:lnTo>
                </a:path>
                <a:path w="67944" h="3809">
                  <a:moveTo>
                    <a:pt x="34162" y="3594"/>
                  </a:moveTo>
                  <a:lnTo>
                    <a:pt x="6750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3131164" y="9042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12" y="11219"/>
                  </a:lnTo>
                  <a:lnTo>
                    <a:pt x="20359" y="20373"/>
                  </a:lnTo>
                  <a:lnTo>
                    <a:pt x="11218" y="26542"/>
                  </a:lnTo>
                  <a:lnTo>
                    <a:pt x="0" y="288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3131164" y="9039390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0" y="3594"/>
                  </a:moveTo>
                  <a:lnTo>
                    <a:pt x="0" y="32397"/>
                  </a:lnTo>
                </a:path>
                <a:path w="29209" h="33020">
                  <a:moveTo>
                    <a:pt x="28765" y="0"/>
                  </a:moveTo>
                  <a:lnTo>
                    <a:pt x="28765" y="3594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3186092" y="9042988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93" y="0"/>
                  </a:moveTo>
                  <a:lnTo>
                    <a:pt x="0" y="0"/>
                  </a:lnTo>
                  <a:lnTo>
                    <a:pt x="0" y="38521"/>
                  </a:lnTo>
                  <a:lnTo>
                    <a:pt x="7193" y="38521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3186092" y="9042984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75" y="38525"/>
                  </a:moveTo>
                  <a:lnTo>
                    <a:pt x="7175" y="0"/>
                  </a:lnTo>
                </a:path>
                <a:path w="7619" h="38734">
                  <a:moveTo>
                    <a:pt x="0" y="0"/>
                  </a:moveTo>
                  <a:lnTo>
                    <a:pt x="0" y="38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3189648" y="898610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596" y="0"/>
                  </a:moveTo>
                  <a:lnTo>
                    <a:pt x="0" y="0"/>
                  </a:lnTo>
                  <a:lnTo>
                    <a:pt x="0" y="53280"/>
                  </a:lnTo>
                  <a:lnTo>
                    <a:pt x="3596" y="53280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3189648" y="8986107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619" y="53282"/>
                  </a:moveTo>
                  <a:lnTo>
                    <a:pt x="3619" y="0"/>
                  </a:lnTo>
                </a:path>
                <a:path w="3809" h="53340">
                  <a:moveTo>
                    <a:pt x="0" y="0"/>
                  </a:moveTo>
                  <a:lnTo>
                    <a:pt x="0" y="532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3812455" y="8986110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13812455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2046648" y="8098726"/>
              <a:ext cx="5715" cy="102870"/>
            </a:xfrm>
            <a:custGeom>
              <a:avLst/>
              <a:gdLst/>
              <a:ahLst/>
              <a:cxnLst/>
              <a:rect l="l" t="t" r="r" b="b"/>
              <a:pathLst>
                <a:path w="5715" h="102870">
                  <a:moveTo>
                    <a:pt x="5372" y="0"/>
                  </a:moveTo>
                  <a:lnTo>
                    <a:pt x="0" y="0"/>
                  </a:lnTo>
                  <a:lnTo>
                    <a:pt x="0" y="1219"/>
                  </a:lnTo>
                  <a:lnTo>
                    <a:pt x="5372" y="1219"/>
                  </a:lnTo>
                  <a:lnTo>
                    <a:pt x="5372" y="0"/>
                  </a:lnTo>
                  <a:close/>
                </a:path>
                <a:path w="5715" h="102870">
                  <a:moveTo>
                    <a:pt x="5397" y="48018"/>
                  </a:moveTo>
                  <a:lnTo>
                    <a:pt x="3619" y="48018"/>
                  </a:lnTo>
                  <a:lnTo>
                    <a:pt x="3619" y="89598"/>
                  </a:lnTo>
                  <a:lnTo>
                    <a:pt x="1778" y="89598"/>
                  </a:lnTo>
                  <a:lnTo>
                    <a:pt x="1778" y="48018"/>
                  </a:lnTo>
                  <a:lnTo>
                    <a:pt x="0" y="48018"/>
                  </a:lnTo>
                  <a:lnTo>
                    <a:pt x="0" y="102590"/>
                  </a:lnTo>
                  <a:lnTo>
                    <a:pt x="5397" y="102590"/>
                  </a:lnTo>
                  <a:lnTo>
                    <a:pt x="5397" y="48018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2046648" y="8099945"/>
              <a:ext cx="5715" cy="88900"/>
            </a:xfrm>
            <a:custGeom>
              <a:avLst/>
              <a:gdLst/>
              <a:ahLst/>
              <a:cxnLst/>
              <a:rect l="l" t="t" r="r" b="b"/>
              <a:pathLst>
                <a:path w="5715" h="88900">
                  <a:moveTo>
                    <a:pt x="3581" y="46812"/>
                  </a:moveTo>
                  <a:lnTo>
                    <a:pt x="1778" y="46812"/>
                  </a:lnTo>
                  <a:lnTo>
                    <a:pt x="1778" y="88379"/>
                  </a:lnTo>
                  <a:lnTo>
                    <a:pt x="3581" y="88379"/>
                  </a:lnTo>
                  <a:lnTo>
                    <a:pt x="3581" y="46812"/>
                  </a:lnTo>
                  <a:close/>
                </a:path>
                <a:path w="5715" h="88900">
                  <a:moveTo>
                    <a:pt x="5372" y="0"/>
                  </a:moveTo>
                  <a:lnTo>
                    <a:pt x="0" y="0"/>
                  </a:lnTo>
                  <a:lnTo>
                    <a:pt x="0" y="46799"/>
                  </a:lnTo>
                  <a:lnTo>
                    <a:pt x="5372" y="46799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2046648" y="8098720"/>
              <a:ext cx="12065" cy="102870"/>
            </a:xfrm>
            <a:custGeom>
              <a:avLst/>
              <a:gdLst/>
              <a:ahLst/>
              <a:cxnLst/>
              <a:rect l="l" t="t" r="r" b="b"/>
              <a:pathLst>
                <a:path w="12065" h="102870">
                  <a:moveTo>
                    <a:pt x="1778" y="89598"/>
                  </a:moveTo>
                  <a:lnTo>
                    <a:pt x="1778" y="48025"/>
                  </a:lnTo>
                </a:path>
                <a:path w="12065" h="102870">
                  <a:moveTo>
                    <a:pt x="3619" y="89598"/>
                  </a:moveTo>
                  <a:lnTo>
                    <a:pt x="1778" y="89598"/>
                  </a:lnTo>
                </a:path>
                <a:path w="12065" h="102870">
                  <a:moveTo>
                    <a:pt x="3619" y="48025"/>
                  </a:moveTo>
                  <a:lnTo>
                    <a:pt x="3619" y="89598"/>
                  </a:lnTo>
                </a:path>
                <a:path w="12065" h="102870">
                  <a:moveTo>
                    <a:pt x="5397" y="48025"/>
                  </a:moveTo>
                  <a:lnTo>
                    <a:pt x="3619" y="48025"/>
                  </a:lnTo>
                </a:path>
                <a:path w="12065" h="102870">
                  <a:moveTo>
                    <a:pt x="1778" y="48025"/>
                  </a:moveTo>
                  <a:lnTo>
                    <a:pt x="0" y="48025"/>
                  </a:lnTo>
                </a:path>
                <a:path w="12065" h="102870">
                  <a:moveTo>
                    <a:pt x="5397" y="1219"/>
                  </a:moveTo>
                  <a:lnTo>
                    <a:pt x="0" y="1219"/>
                  </a:lnTo>
                </a:path>
                <a:path w="12065" h="102870">
                  <a:moveTo>
                    <a:pt x="5397" y="102596"/>
                  </a:moveTo>
                  <a:lnTo>
                    <a:pt x="5397" y="48025"/>
                  </a:lnTo>
                </a:path>
                <a:path w="12065" h="102870">
                  <a:moveTo>
                    <a:pt x="5397" y="1219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1219"/>
                  </a:lnTo>
                </a:path>
                <a:path w="12065" h="102870">
                  <a:moveTo>
                    <a:pt x="0" y="48025"/>
                  </a:moveTo>
                  <a:lnTo>
                    <a:pt x="0" y="102596"/>
                  </a:lnTo>
                </a:path>
                <a:path w="12065" h="102870">
                  <a:moveTo>
                    <a:pt x="9715" y="28232"/>
                  </a:moveTo>
                  <a:lnTo>
                    <a:pt x="9715" y="35420"/>
                  </a:lnTo>
                  <a:lnTo>
                    <a:pt x="11557" y="33610"/>
                  </a:lnTo>
                </a:path>
                <a:path w="12065" h="102870">
                  <a:moveTo>
                    <a:pt x="9715" y="35420"/>
                  </a:moveTo>
                  <a:lnTo>
                    <a:pt x="7937" y="336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2046648" y="8099945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1778" y="44996"/>
                  </a:moveTo>
                  <a:lnTo>
                    <a:pt x="0" y="44996"/>
                  </a:lnTo>
                  <a:lnTo>
                    <a:pt x="0" y="46799"/>
                  </a:lnTo>
                  <a:lnTo>
                    <a:pt x="1778" y="46799"/>
                  </a:lnTo>
                  <a:lnTo>
                    <a:pt x="1778" y="44996"/>
                  </a:lnTo>
                  <a:close/>
                </a:path>
                <a:path w="5715" h="46990">
                  <a:moveTo>
                    <a:pt x="5372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5372" y="1803"/>
                  </a:lnTo>
                  <a:lnTo>
                    <a:pt x="5372" y="0"/>
                  </a:lnTo>
                  <a:close/>
                </a:path>
                <a:path w="5715" h="46990">
                  <a:moveTo>
                    <a:pt x="5397" y="44996"/>
                  </a:moveTo>
                  <a:lnTo>
                    <a:pt x="3619" y="44996"/>
                  </a:lnTo>
                  <a:lnTo>
                    <a:pt x="3619" y="46799"/>
                  </a:lnTo>
                  <a:lnTo>
                    <a:pt x="5397" y="46799"/>
                  </a:lnTo>
                  <a:lnTo>
                    <a:pt x="5397" y="44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2046648" y="8099939"/>
              <a:ext cx="5715" cy="48895"/>
            </a:xfrm>
            <a:custGeom>
              <a:avLst/>
              <a:gdLst/>
              <a:ahLst/>
              <a:cxnLst/>
              <a:rect l="l" t="t" r="r" b="b"/>
              <a:pathLst>
                <a:path w="5715" h="48895">
                  <a:moveTo>
                    <a:pt x="0" y="0"/>
                  </a:moveTo>
                  <a:lnTo>
                    <a:pt x="0" y="1809"/>
                  </a:lnTo>
                  <a:lnTo>
                    <a:pt x="5397" y="1809"/>
                  </a:lnTo>
                  <a:lnTo>
                    <a:pt x="5397" y="0"/>
                  </a:lnTo>
                  <a:lnTo>
                    <a:pt x="0" y="0"/>
                  </a:lnTo>
                </a:path>
                <a:path w="5715" h="48895">
                  <a:moveTo>
                    <a:pt x="5397" y="46805"/>
                  </a:moveTo>
                  <a:lnTo>
                    <a:pt x="5397" y="44996"/>
                  </a:lnTo>
                  <a:lnTo>
                    <a:pt x="3619" y="44996"/>
                  </a:lnTo>
                  <a:lnTo>
                    <a:pt x="3619" y="46805"/>
                  </a:lnTo>
                  <a:lnTo>
                    <a:pt x="5397" y="46805"/>
                  </a:lnTo>
                </a:path>
                <a:path w="5715" h="48895">
                  <a:moveTo>
                    <a:pt x="1778" y="46805"/>
                  </a:moveTo>
                  <a:lnTo>
                    <a:pt x="1778" y="44996"/>
                  </a:lnTo>
                  <a:lnTo>
                    <a:pt x="0" y="44996"/>
                  </a:lnTo>
                  <a:lnTo>
                    <a:pt x="0" y="46805"/>
                  </a:lnTo>
                  <a:lnTo>
                    <a:pt x="1778" y="46805"/>
                  </a:lnTo>
                </a:path>
                <a:path w="5715" h="48895">
                  <a:moveTo>
                    <a:pt x="2730" y="48590"/>
                  </a:moveTo>
                  <a:lnTo>
                    <a:pt x="2730" y="5403"/>
                  </a:lnTo>
                </a:path>
                <a:path w="5715" h="48895">
                  <a:moveTo>
                    <a:pt x="5397" y="0"/>
                  </a:moveTo>
                  <a:lnTo>
                    <a:pt x="0" y="0"/>
                  </a:lnTo>
                </a:path>
                <a:path w="5715" h="48895">
                  <a:moveTo>
                    <a:pt x="1778" y="46805"/>
                  </a:moveTo>
                  <a:lnTo>
                    <a:pt x="0" y="46805"/>
                  </a:lnTo>
                </a:path>
                <a:path w="5715" h="48895">
                  <a:moveTo>
                    <a:pt x="5397" y="46805"/>
                  </a:moveTo>
                  <a:lnTo>
                    <a:pt x="3619" y="468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13049250" y="9733127"/>
            <a:ext cx="9525" cy="151765"/>
            <a:chOff x="13049250" y="9733127"/>
            <a:chExt cx="9525" cy="151765"/>
          </a:xfrm>
        </p:grpSpPr>
        <p:sp>
          <p:nvSpPr>
            <p:cNvPr id="93" name="object 93"/>
            <p:cNvSpPr/>
            <p:nvPr/>
          </p:nvSpPr>
          <p:spPr>
            <a:xfrm>
              <a:off x="13049250" y="9733130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8979" y="0"/>
                  </a:moveTo>
                  <a:lnTo>
                    <a:pt x="0" y="0"/>
                  </a:lnTo>
                  <a:lnTo>
                    <a:pt x="0" y="151184"/>
                  </a:lnTo>
                  <a:lnTo>
                    <a:pt x="8979" y="15118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151187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51187"/>
                  </a:lnTo>
                  <a:lnTo>
                    <a:pt x="9017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13112241" y="9686321"/>
            <a:ext cx="5715" cy="198120"/>
            <a:chOff x="13112241" y="9686321"/>
            <a:chExt cx="5715" cy="198120"/>
          </a:xfrm>
        </p:grpSpPr>
        <p:sp>
          <p:nvSpPr>
            <p:cNvPr id="96" name="object 96"/>
            <p:cNvSpPr/>
            <p:nvPr/>
          </p:nvSpPr>
          <p:spPr>
            <a:xfrm>
              <a:off x="13112241" y="9686323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407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5407" y="197991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3112241" y="9686321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397" y="197993"/>
                  </a:moveTo>
                  <a:lnTo>
                    <a:pt x="5397" y="0"/>
                  </a:lnTo>
                </a:path>
                <a:path w="5715" h="198120">
                  <a:moveTo>
                    <a:pt x="0" y="0"/>
                  </a:moveTo>
                  <a:lnTo>
                    <a:pt x="0" y="1979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" name="object 98"/>
          <p:cNvGrpSpPr/>
          <p:nvPr/>
        </p:nvGrpSpPr>
        <p:grpSpPr>
          <a:xfrm>
            <a:off x="12932282" y="9699815"/>
            <a:ext cx="9525" cy="184785"/>
            <a:chOff x="12932282" y="9699815"/>
            <a:chExt cx="9525" cy="184785"/>
          </a:xfrm>
        </p:grpSpPr>
        <p:sp>
          <p:nvSpPr>
            <p:cNvPr id="99" name="object 99"/>
            <p:cNvSpPr/>
            <p:nvPr/>
          </p:nvSpPr>
          <p:spPr>
            <a:xfrm>
              <a:off x="12932282" y="9699817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04" y="0"/>
                  </a:moveTo>
                  <a:lnTo>
                    <a:pt x="0" y="0"/>
                  </a:lnTo>
                  <a:lnTo>
                    <a:pt x="0" y="184497"/>
                  </a:lnTo>
                  <a:lnTo>
                    <a:pt x="9004" y="18449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2932282" y="9699815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17" y="184499"/>
                  </a:moveTo>
                  <a:lnTo>
                    <a:pt x="9017" y="0"/>
                  </a:lnTo>
                </a:path>
                <a:path w="9525" h="184784">
                  <a:moveTo>
                    <a:pt x="0" y="0"/>
                  </a:moveTo>
                  <a:lnTo>
                    <a:pt x="0" y="1844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/>
          <p:cNvGrpSpPr/>
          <p:nvPr/>
        </p:nvGrpSpPr>
        <p:grpSpPr>
          <a:xfrm>
            <a:off x="11677650" y="8465908"/>
            <a:ext cx="151765" cy="9525"/>
            <a:chOff x="11677650" y="8465908"/>
            <a:chExt cx="151765" cy="9525"/>
          </a:xfrm>
        </p:grpSpPr>
        <p:sp>
          <p:nvSpPr>
            <p:cNvPr id="102" name="object 102"/>
            <p:cNvSpPr/>
            <p:nvPr/>
          </p:nvSpPr>
          <p:spPr>
            <a:xfrm>
              <a:off x="11677650" y="8465909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2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51209" y="9004"/>
                  </a:lnTo>
                  <a:lnTo>
                    <a:pt x="15120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0" y="9004"/>
                  </a:moveTo>
                  <a:lnTo>
                    <a:pt x="151193" y="9004"/>
                  </a:lnTo>
                  <a:lnTo>
                    <a:pt x="151193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/>
          <p:cNvGrpSpPr/>
          <p:nvPr/>
        </p:nvGrpSpPr>
        <p:grpSpPr>
          <a:xfrm>
            <a:off x="11677650" y="8528907"/>
            <a:ext cx="198120" cy="41910"/>
            <a:chOff x="11677650" y="8528907"/>
            <a:chExt cx="198120" cy="41910"/>
          </a:xfrm>
        </p:grpSpPr>
        <p:sp>
          <p:nvSpPr>
            <p:cNvPr id="105" name="object 105"/>
            <p:cNvSpPr/>
            <p:nvPr/>
          </p:nvSpPr>
          <p:spPr>
            <a:xfrm>
              <a:off x="11677650" y="8528913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8724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8724" y="5410"/>
                  </a:lnTo>
                  <a:lnTo>
                    <a:pt x="8724" y="0"/>
                  </a:lnTo>
                  <a:close/>
                </a:path>
                <a:path w="198120" h="5715">
                  <a:moveTo>
                    <a:pt x="197993" y="0"/>
                  </a:moveTo>
                  <a:lnTo>
                    <a:pt x="44704" y="0"/>
                  </a:lnTo>
                  <a:lnTo>
                    <a:pt x="44704" y="5410"/>
                  </a:lnTo>
                  <a:lnTo>
                    <a:pt x="197993" y="5410"/>
                  </a:lnTo>
                  <a:lnTo>
                    <a:pt x="1979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1677650" y="8528907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44703" y="5410"/>
                  </a:moveTo>
                  <a:lnTo>
                    <a:pt x="44703" y="0"/>
                  </a:lnTo>
                </a:path>
                <a:path w="198120" h="5715">
                  <a:moveTo>
                    <a:pt x="8763" y="5410"/>
                  </a:moveTo>
                  <a:lnTo>
                    <a:pt x="8763" y="0"/>
                  </a:lnTo>
                </a:path>
                <a:path w="198120" h="5715">
                  <a:moveTo>
                    <a:pt x="0" y="5410"/>
                  </a:moveTo>
                  <a:lnTo>
                    <a:pt x="8763" y="5410"/>
                  </a:lnTo>
                </a:path>
                <a:path w="198120" h="5715">
                  <a:moveTo>
                    <a:pt x="44703" y="5410"/>
                  </a:moveTo>
                  <a:lnTo>
                    <a:pt x="76009" y="5410"/>
                  </a:lnTo>
                </a:path>
                <a:path w="198120" h="5715">
                  <a:moveTo>
                    <a:pt x="81406" y="5410"/>
                  </a:moveTo>
                  <a:lnTo>
                    <a:pt x="197993" y="5410"/>
                  </a:lnTo>
                </a:path>
                <a:path w="198120" h="5715">
                  <a:moveTo>
                    <a:pt x="197993" y="0"/>
                  </a:moveTo>
                  <a:lnTo>
                    <a:pt x="44703" y="0"/>
                  </a:lnTo>
                </a:path>
                <a:path w="198120" h="5715">
                  <a:moveTo>
                    <a:pt x="8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1686412" y="85343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0" y="35991"/>
                  </a:moveTo>
                  <a:lnTo>
                    <a:pt x="21940" y="33169"/>
                  </a:lnTo>
                  <a:lnTo>
                    <a:pt x="10517" y="25465"/>
                  </a:lnTo>
                  <a:lnTo>
                    <a:pt x="282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1686412" y="8528907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0" y="5410"/>
                  </a:moveTo>
                  <a:lnTo>
                    <a:pt x="35940" y="41401"/>
                  </a:lnTo>
                </a:path>
                <a:path w="36195" h="41909">
                  <a:moveTo>
                    <a:pt x="0" y="5410"/>
                  </a:moveTo>
                  <a:lnTo>
                    <a:pt x="0" y="0"/>
                  </a:lnTo>
                </a:path>
                <a:path w="36195" h="41909">
                  <a:moveTo>
                    <a:pt x="35940" y="5410"/>
                  </a:moveTo>
                  <a:lnTo>
                    <a:pt x="3594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" name="object 109"/>
          <p:cNvGrpSpPr/>
          <p:nvPr/>
        </p:nvGrpSpPr>
        <p:grpSpPr>
          <a:xfrm>
            <a:off x="11677650" y="8348929"/>
            <a:ext cx="203835" cy="9525"/>
            <a:chOff x="11677650" y="8348929"/>
            <a:chExt cx="203835" cy="9525"/>
          </a:xfrm>
        </p:grpSpPr>
        <p:sp>
          <p:nvSpPr>
            <p:cNvPr id="110" name="object 110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203390" y="0"/>
                  </a:moveTo>
                  <a:lnTo>
                    <a:pt x="198005" y="0"/>
                  </a:lnTo>
                  <a:lnTo>
                    <a:pt x="0" y="0"/>
                  </a:lnTo>
                  <a:lnTo>
                    <a:pt x="0" y="8978"/>
                  </a:lnTo>
                  <a:lnTo>
                    <a:pt x="197993" y="8978"/>
                  </a:lnTo>
                  <a:lnTo>
                    <a:pt x="203390" y="8978"/>
                  </a:lnTo>
                  <a:lnTo>
                    <a:pt x="2033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197993" y="8978"/>
                  </a:moveTo>
                  <a:lnTo>
                    <a:pt x="203453" y="8978"/>
                  </a:lnTo>
                </a:path>
                <a:path w="203834" h="9525">
                  <a:moveTo>
                    <a:pt x="203453" y="0"/>
                  </a:moveTo>
                  <a:lnTo>
                    <a:pt x="197993" y="0"/>
                  </a:lnTo>
                </a:path>
                <a:path w="203834" h="9525">
                  <a:moveTo>
                    <a:pt x="203453" y="8978"/>
                  </a:moveTo>
                  <a:lnTo>
                    <a:pt x="203453" y="0"/>
                  </a:lnTo>
                </a:path>
                <a:path w="203834" h="9525">
                  <a:moveTo>
                    <a:pt x="0" y="8978"/>
                  </a:moveTo>
                  <a:lnTo>
                    <a:pt x="197993" y="8978"/>
                  </a:lnTo>
                </a:path>
                <a:path w="203834" h="9525">
                  <a:moveTo>
                    <a:pt x="1979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" name="object 112"/>
          <p:cNvGrpSpPr/>
          <p:nvPr/>
        </p:nvGrpSpPr>
        <p:grpSpPr>
          <a:xfrm>
            <a:off x="11677650" y="8606326"/>
            <a:ext cx="262890" cy="41910"/>
            <a:chOff x="11677650" y="8606326"/>
            <a:chExt cx="262890" cy="41910"/>
          </a:xfrm>
        </p:grpSpPr>
        <p:sp>
          <p:nvSpPr>
            <p:cNvPr id="113" name="object 113"/>
            <p:cNvSpPr/>
            <p:nvPr/>
          </p:nvSpPr>
          <p:spPr>
            <a:xfrm>
              <a:off x="11677650" y="8606328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203423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203423" y="5382"/>
                  </a:lnTo>
                  <a:lnTo>
                    <a:pt x="20342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1677650" y="8606326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0" y="5384"/>
                  </a:moveTo>
                  <a:lnTo>
                    <a:pt x="171005" y="5384"/>
                  </a:lnTo>
                </a:path>
                <a:path w="203834" h="5715">
                  <a:moveTo>
                    <a:pt x="176402" y="5384"/>
                  </a:moveTo>
                  <a:lnTo>
                    <a:pt x="203453" y="5384"/>
                  </a:lnTo>
                </a:path>
                <a:path w="203834" h="5715">
                  <a:moveTo>
                    <a:pt x="197993" y="0"/>
                  </a:moveTo>
                  <a:lnTo>
                    <a:pt x="81406" y="0"/>
                  </a:lnTo>
                </a:path>
                <a:path w="203834" h="5715">
                  <a:moveTo>
                    <a:pt x="760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1881104" y="8606332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1778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1778" y="5384"/>
                  </a:lnTo>
                  <a:lnTo>
                    <a:pt x="1778" y="0"/>
                  </a:lnTo>
                  <a:close/>
                </a:path>
                <a:path w="59690" h="5715">
                  <a:moveTo>
                    <a:pt x="59321" y="0"/>
                  </a:moveTo>
                  <a:lnTo>
                    <a:pt x="37719" y="0"/>
                  </a:lnTo>
                  <a:lnTo>
                    <a:pt x="37719" y="5384"/>
                  </a:lnTo>
                  <a:lnTo>
                    <a:pt x="59321" y="5384"/>
                  </a:lnTo>
                  <a:lnTo>
                    <a:pt x="593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1881104" y="8606326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37719" y="0"/>
                  </a:moveTo>
                  <a:lnTo>
                    <a:pt x="37719" y="5384"/>
                  </a:lnTo>
                </a:path>
                <a:path w="59690" h="5715">
                  <a:moveTo>
                    <a:pt x="1777" y="0"/>
                  </a:moveTo>
                  <a:lnTo>
                    <a:pt x="1777" y="5384"/>
                  </a:lnTo>
                </a:path>
                <a:path w="59690" h="5715">
                  <a:moveTo>
                    <a:pt x="0" y="5384"/>
                  </a:moveTo>
                  <a:lnTo>
                    <a:pt x="1777" y="5384"/>
                  </a:lnTo>
                </a:path>
                <a:path w="59690" h="5715">
                  <a:moveTo>
                    <a:pt x="37719" y="5384"/>
                  </a:moveTo>
                  <a:lnTo>
                    <a:pt x="59372" y="5384"/>
                  </a:lnTo>
                </a:path>
                <a:path w="59690" h="5715">
                  <a:moveTo>
                    <a:pt x="59372" y="0"/>
                  </a:moveTo>
                  <a:lnTo>
                    <a:pt x="37719" y="0"/>
                  </a:lnTo>
                </a:path>
                <a:path w="59690" h="5715">
                  <a:moveTo>
                    <a:pt x="17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1882881" y="86117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1" y="36010"/>
                  </a:moveTo>
                  <a:lnTo>
                    <a:pt x="21967" y="33184"/>
                  </a:lnTo>
                  <a:lnTo>
                    <a:pt x="10540" y="25473"/>
                  </a:lnTo>
                  <a:lnTo>
                    <a:pt x="2829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1882881" y="860632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1" y="5384"/>
                  </a:moveTo>
                  <a:lnTo>
                    <a:pt x="35941" y="41395"/>
                  </a:lnTo>
                </a:path>
                <a:path w="36195" h="41909">
                  <a:moveTo>
                    <a:pt x="0" y="0"/>
                  </a:moveTo>
                  <a:lnTo>
                    <a:pt x="0" y="5384"/>
                  </a:lnTo>
                </a:path>
                <a:path w="36195" h="41909">
                  <a:moveTo>
                    <a:pt x="35941" y="0"/>
                  </a:moveTo>
                  <a:lnTo>
                    <a:pt x="35941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" name="object 119"/>
          <p:cNvSpPr/>
          <p:nvPr/>
        </p:nvSpPr>
        <p:spPr>
          <a:xfrm>
            <a:off x="12682093" y="9387524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600" y="0"/>
                </a:moveTo>
                <a:lnTo>
                  <a:pt x="0" y="0"/>
                </a:lnTo>
                <a:lnTo>
                  <a:pt x="0" y="5382"/>
                </a:lnTo>
                <a:lnTo>
                  <a:pt x="12600" y="5382"/>
                </a:lnTo>
                <a:lnTo>
                  <a:pt x="1260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0" name="object 120"/>
          <p:cNvGrpSpPr/>
          <p:nvPr/>
        </p:nvGrpSpPr>
        <p:grpSpPr>
          <a:xfrm>
            <a:off x="12770294" y="9387522"/>
            <a:ext cx="162560" cy="5715"/>
            <a:chOff x="12770294" y="9387522"/>
            <a:chExt cx="162560" cy="5715"/>
          </a:xfrm>
        </p:grpSpPr>
        <p:sp>
          <p:nvSpPr>
            <p:cNvPr id="121" name="object 121"/>
            <p:cNvSpPr/>
            <p:nvPr/>
          </p:nvSpPr>
          <p:spPr>
            <a:xfrm>
              <a:off x="12770294" y="9387524"/>
              <a:ext cx="162560" cy="5715"/>
            </a:xfrm>
            <a:custGeom>
              <a:avLst/>
              <a:gdLst/>
              <a:ahLst/>
              <a:cxnLst/>
              <a:rect l="l" t="t" r="r" b="b"/>
              <a:pathLst>
                <a:path w="162559" h="5715">
                  <a:moveTo>
                    <a:pt x="161999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61999" y="5382"/>
                  </a:lnTo>
                  <a:lnTo>
                    <a:pt x="161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2932282" y="938752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w="0" h="5715">
                  <a:moveTo>
                    <a:pt x="0" y="53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3" name="object 123"/>
          <p:cNvSpPr/>
          <p:nvPr/>
        </p:nvSpPr>
        <p:spPr>
          <a:xfrm>
            <a:off x="12694221" y="9387522"/>
            <a:ext cx="635" cy="5715"/>
          </a:xfrm>
          <a:custGeom>
            <a:avLst/>
            <a:gdLst/>
            <a:ahLst/>
            <a:cxnLst/>
            <a:rect l="l" t="t" r="r" b="b"/>
            <a:pathLst>
              <a:path w="634" h="5715">
                <a:moveTo>
                  <a:pt x="444" y="5384"/>
                </a:moveTo>
                <a:lnTo>
                  <a:pt x="0" y="5384"/>
                </a:lnTo>
              </a:path>
              <a:path w="634" h="5715">
                <a:moveTo>
                  <a:pt x="444" y="0"/>
                </a:moveTo>
                <a:lnTo>
                  <a:pt x="0" y="0"/>
                </a:lnTo>
              </a:path>
              <a:path w="634" h="5715">
                <a:moveTo>
                  <a:pt x="444" y="0"/>
                </a:moveTo>
                <a:lnTo>
                  <a:pt x="444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" name="object 124"/>
          <p:cNvSpPr/>
          <p:nvPr/>
        </p:nvSpPr>
        <p:spPr>
          <a:xfrm>
            <a:off x="12770294" y="9387522"/>
            <a:ext cx="162560" cy="5715"/>
          </a:xfrm>
          <a:custGeom>
            <a:avLst/>
            <a:gdLst/>
            <a:ahLst/>
            <a:cxnLst/>
            <a:rect l="l" t="t" r="r" b="b"/>
            <a:pathLst>
              <a:path w="162559" h="5715">
                <a:moveTo>
                  <a:pt x="0" y="5384"/>
                </a:moveTo>
                <a:lnTo>
                  <a:pt x="381" y="5384"/>
                </a:lnTo>
              </a:path>
              <a:path w="162559" h="5715">
                <a:moveTo>
                  <a:pt x="0" y="0"/>
                </a:moveTo>
                <a:lnTo>
                  <a:pt x="381" y="0"/>
                </a:lnTo>
              </a:path>
              <a:path w="162559" h="5715">
                <a:moveTo>
                  <a:pt x="0" y="0"/>
                </a:moveTo>
                <a:lnTo>
                  <a:pt x="0" y="5384"/>
                </a:lnTo>
              </a:path>
              <a:path w="162559" h="5715">
                <a:moveTo>
                  <a:pt x="1619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" name="object 125"/>
          <p:cNvSpPr/>
          <p:nvPr/>
        </p:nvSpPr>
        <p:spPr>
          <a:xfrm>
            <a:off x="12682093" y="9387522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573" y="0"/>
                </a:moveTo>
                <a:lnTo>
                  <a:pt x="0" y="0"/>
                </a:lnTo>
              </a:path>
              <a:path w="12700" h="5715">
                <a:moveTo>
                  <a:pt x="0" y="5384"/>
                </a:moveTo>
                <a:lnTo>
                  <a:pt x="12573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6" name="object 126"/>
          <p:cNvGrpSpPr/>
          <p:nvPr/>
        </p:nvGrpSpPr>
        <p:grpSpPr>
          <a:xfrm>
            <a:off x="12694221" y="9349720"/>
            <a:ext cx="238125" cy="43815"/>
            <a:chOff x="12694221" y="9349720"/>
            <a:chExt cx="238125" cy="43815"/>
          </a:xfrm>
        </p:grpSpPr>
        <p:sp>
          <p:nvSpPr>
            <p:cNvPr id="127" name="object 127"/>
            <p:cNvSpPr/>
            <p:nvPr/>
          </p:nvSpPr>
          <p:spPr>
            <a:xfrm>
              <a:off x="12770294" y="9392907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59" h="0">
                  <a:moveTo>
                    <a:pt x="0" y="0"/>
                  </a:moveTo>
                  <a:lnTo>
                    <a:pt x="16198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2694665" y="9349720"/>
              <a:ext cx="76200" cy="38100"/>
            </a:xfrm>
            <a:custGeom>
              <a:avLst/>
              <a:gdLst/>
              <a:ahLst/>
              <a:cxnLst/>
              <a:rect l="l" t="t" r="r" b="b"/>
              <a:pathLst>
                <a:path w="76200" h="38100">
                  <a:moveTo>
                    <a:pt x="0" y="0"/>
                  </a:moveTo>
                  <a:lnTo>
                    <a:pt x="14717" y="2973"/>
                  </a:lnTo>
                  <a:lnTo>
                    <a:pt x="26725" y="11078"/>
                  </a:lnTo>
                  <a:lnTo>
                    <a:pt x="34816" y="23094"/>
                  </a:lnTo>
                  <a:lnTo>
                    <a:pt x="37782" y="37801"/>
                  </a:lnTo>
                  <a:lnTo>
                    <a:pt x="40758" y="23094"/>
                  </a:lnTo>
                  <a:lnTo>
                    <a:pt x="48871" y="11078"/>
                  </a:lnTo>
                  <a:lnTo>
                    <a:pt x="60901" y="2973"/>
                  </a:lnTo>
                  <a:lnTo>
                    <a:pt x="756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2694221" y="9349720"/>
              <a:ext cx="76835" cy="43815"/>
            </a:xfrm>
            <a:custGeom>
              <a:avLst/>
              <a:gdLst/>
              <a:ahLst/>
              <a:cxnLst/>
              <a:rect l="l" t="t" r="r" b="b"/>
              <a:pathLst>
                <a:path w="76834" h="43815">
                  <a:moveTo>
                    <a:pt x="444" y="37801"/>
                  </a:moveTo>
                  <a:lnTo>
                    <a:pt x="444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43186"/>
                  </a:lnTo>
                </a:path>
                <a:path w="76834" h="43815">
                  <a:moveTo>
                    <a:pt x="76073" y="37801"/>
                  </a:moveTo>
                  <a:lnTo>
                    <a:pt x="76454" y="37801"/>
                  </a:lnTo>
                </a:path>
                <a:path w="76834" h="43815">
                  <a:moveTo>
                    <a:pt x="76073" y="43186"/>
                  </a:moveTo>
                  <a:lnTo>
                    <a:pt x="76454" y="43186"/>
                  </a:lnTo>
                </a:path>
                <a:path w="76834" h="43815">
                  <a:moveTo>
                    <a:pt x="444" y="37801"/>
                  </a:moveTo>
                  <a:lnTo>
                    <a:pt x="444" y="43186"/>
                  </a:lnTo>
                </a:path>
                <a:path w="76834" h="43815">
                  <a:moveTo>
                    <a:pt x="444" y="37801"/>
                  </a:moveTo>
                  <a:lnTo>
                    <a:pt x="0" y="37801"/>
                  </a:lnTo>
                </a:path>
                <a:path w="76834" h="43815">
                  <a:moveTo>
                    <a:pt x="444" y="43186"/>
                  </a:moveTo>
                  <a:lnTo>
                    <a:pt x="0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" name="object 130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131" name="object 131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3693648" y="8977105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80" h="5715">
                  <a:moveTo>
                    <a:pt x="4318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43184" y="5407"/>
                  </a:lnTo>
                  <a:lnTo>
                    <a:pt x="43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3693649" y="8977109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80" h="5715">
                  <a:moveTo>
                    <a:pt x="1778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778" y="5410"/>
                  </a:lnTo>
                  <a:lnTo>
                    <a:pt x="1778" y="0"/>
                  </a:lnTo>
                  <a:close/>
                </a:path>
                <a:path w="43180" h="5715">
                  <a:moveTo>
                    <a:pt x="43180" y="0"/>
                  </a:moveTo>
                  <a:lnTo>
                    <a:pt x="41402" y="0"/>
                  </a:lnTo>
                  <a:lnTo>
                    <a:pt x="41402" y="5410"/>
                  </a:lnTo>
                  <a:lnTo>
                    <a:pt x="43180" y="5410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  <a:lnTo>
                    <a:pt x="2286" y="5410"/>
                  </a:lnTo>
                  <a:lnTo>
                    <a:pt x="444" y="5410"/>
                  </a:ln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  <a:lnTo>
                    <a:pt x="41846" y="0"/>
                  </a:lnTo>
                  <a:lnTo>
                    <a:pt x="43688" y="0"/>
                  </a:ln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7" name="object 137"/>
          <p:cNvGrpSpPr/>
          <p:nvPr/>
        </p:nvGrpSpPr>
        <p:grpSpPr>
          <a:xfrm>
            <a:off x="13198665" y="9077909"/>
            <a:ext cx="62230" cy="3810"/>
            <a:chOff x="13198665" y="9077909"/>
            <a:chExt cx="62230" cy="3810"/>
          </a:xfrm>
        </p:grpSpPr>
        <p:sp>
          <p:nvSpPr>
            <p:cNvPr id="138" name="object 138"/>
            <p:cNvSpPr/>
            <p:nvPr/>
          </p:nvSpPr>
          <p:spPr>
            <a:xfrm>
              <a:off x="13198665" y="9077913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086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2086" y="3596"/>
                  </a:lnTo>
                  <a:lnTo>
                    <a:pt x="620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3198665" y="9077909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102" y="0"/>
                  </a:moveTo>
                  <a:lnTo>
                    <a:pt x="0" y="0"/>
                  </a:lnTo>
                </a:path>
                <a:path w="62230" h="3809">
                  <a:moveTo>
                    <a:pt x="0" y="3600"/>
                  </a:moveTo>
                  <a:lnTo>
                    <a:pt x="62102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0" name="object 140"/>
          <p:cNvGrpSpPr/>
          <p:nvPr/>
        </p:nvGrpSpPr>
        <p:grpSpPr>
          <a:xfrm>
            <a:off x="11767693" y="8201313"/>
            <a:ext cx="178435" cy="41910"/>
            <a:chOff x="11767693" y="8201313"/>
            <a:chExt cx="178435" cy="41910"/>
          </a:xfrm>
        </p:grpSpPr>
        <p:sp>
          <p:nvSpPr>
            <p:cNvPr id="141" name="object 141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8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18783" y="5410"/>
                  </a:lnTo>
                  <a:lnTo>
                    <a:pt x="118783" y="0"/>
                  </a:lnTo>
                  <a:close/>
                </a:path>
                <a:path w="178434" h="5715">
                  <a:moveTo>
                    <a:pt x="178130" y="0"/>
                  </a:moveTo>
                  <a:lnTo>
                    <a:pt x="154749" y="0"/>
                  </a:lnTo>
                  <a:lnTo>
                    <a:pt x="154749" y="5410"/>
                  </a:lnTo>
                  <a:lnTo>
                    <a:pt x="178130" y="5410"/>
                  </a:lnTo>
                  <a:lnTo>
                    <a:pt x="17813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45" y="0"/>
                  </a:moveTo>
                  <a:lnTo>
                    <a:pt x="118745" y="5403"/>
                  </a:lnTo>
                </a:path>
                <a:path w="178434" h="5715">
                  <a:moveTo>
                    <a:pt x="154749" y="0"/>
                  </a:moveTo>
                  <a:lnTo>
                    <a:pt x="154749" y="5403"/>
                  </a:lnTo>
                </a:path>
                <a:path w="178434" h="5715">
                  <a:moveTo>
                    <a:pt x="178180" y="0"/>
                  </a:moveTo>
                  <a:lnTo>
                    <a:pt x="154749" y="0"/>
                  </a:lnTo>
                </a:path>
                <a:path w="178434" h="5715">
                  <a:moveTo>
                    <a:pt x="118745" y="0"/>
                  </a:moveTo>
                  <a:lnTo>
                    <a:pt x="0" y="0"/>
                  </a:lnTo>
                </a:path>
                <a:path w="178434" h="5715">
                  <a:moveTo>
                    <a:pt x="0" y="5403"/>
                  </a:moveTo>
                  <a:lnTo>
                    <a:pt x="107950" y="5403"/>
                  </a:lnTo>
                </a:path>
                <a:path w="178434" h="5715">
                  <a:moveTo>
                    <a:pt x="113410" y="5403"/>
                  </a:moveTo>
                  <a:lnTo>
                    <a:pt x="118745" y="5403"/>
                  </a:lnTo>
                </a:path>
                <a:path w="178434" h="5715">
                  <a:moveTo>
                    <a:pt x="154749" y="5403"/>
                  </a:moveTo>
                  <a:lnTo>
                    <a:pt x="17278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1886438" y="82067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16"/>
                  </a:lnTo>
                  <a:lnTo>
                    <a:pt x="25455" y="25456"/>
                  </a:lnTo>
                  <a:lnTo>
                    <a:pt x="14010" y="33165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1886438" y="820131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395"/>
                  </a:lnTo>
                </a:path>
                <a:path w="36195" h="41909">
                  <a:moveTo>
                    <a:pt x="36004" y="0"/>
                  </a:moveTo>
                  <a:lnTo>
                    <a:pt x="36004" y="5403"/>
                  </a:lnTo>
                </a:path>
                <a:path w="36195" h="41909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5" name="object 145"/>
          <p:cNvGrpSpPr/>
          <p:nvPr/>
        </p:nvGrpSpPr>
        <p:grpSpPr>
          <a:xfrm>
            <a:off x="12932282" y="9387522"/>
            <a:ext cx="9525" cy="312420"/>
            <a:chOff x="12932282" y="9387522"/>
            <a:chExt cx="9525" cy="312420"/>
          </a:xfrm>
        </p:grpSpPr>
        <p:sp>
          <p:nvSpPr>
            <p:cNvPr id="146" name="object 146"/>
            <p:cNvSpPr/>
            <p:nvPr/>
          </p:nvSpPr>
          <p:spPr>
            <a:xfrm>
              <a:off x="12932283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901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312293"/>
                  </a:lnTo>
                  <a:lnTo>
                    <a:pt x="9017" y="312293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2932282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0" y="5384"/>
                  </a:moveTo>
                  <a:lnTo>
                    <a:pt x="0" y="0"/>
                  </a:lnTo>
                </a:path>
                <a:path w="9525" h="312420">
                  <a:moveTo>
                    <a:pt x="9017" y="0"/>
                  </a:moveTo>
                  <a:lnTo>
                    <a:pt x="0" y="0"/>
                  </a:lnTo>
                </a:path>
                <a:path w="9525" h="312420">
                  <a:moveTo>
                    <a:pt x="9017" y="312293"/>
                  </a:moveTo>
                  <a:lnTo>
                    <a:pt x="9017" y="0"/>
                  </a:lnTo>
                </a:path>
                <a:path w="9525" h="312420">
                  <a:moveTo>
                    <a:pt x="0" y="5384"/>
                  </a:moveTo>
                  <a:lnTo>
                    <a:pt x="0" y="3122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8" name="object 14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039725" y="8715216"/>
            <a:ext cx="303466" cy="97212"/>
          </a:xfrm>
          <a:prstGeom prst="rect">
            <a:avLst/>
          </a:prstGeom>
        </p:spPr>
      </p:pic>
      <p:sp>
        <p:nvSpPr>
          <p:cNvPr id="149" name="object 149"/>
          <p:cNvSpPr/>
          <p:nvPr/>
        </p:nvSpPr>
        <p:spPr>
          <a:xfrm>
            <a:off x="13233972" y="8871807"/>
            <a:ext cx="18415" cy="5715"/>
          </a:xfrm>
          <a:custGeom>
            <a:avLst/>
            <a:gdLst/>
            <a:ahLst/>
            <a:cxnLst/>
            <a:rect l="l" t="t" r="r" b="b"/>
            <a:pathLst>
              <a:path w="18415" h="5715">
                <a:moveTo>
                  <a:pt x="0" y="5410"/>
                </a:moveTo>
                <a:lnTo>
                  <a:pt x="17970" y="5410"/>
                </a:lnTo>
              </a:path>
              <a:path w="18415" h="5715">
                <a:moveTo>
                  <a:pt x="1797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0" name="object 150"/>
          <p:cNvSpPr/>
          <p:nvPr/>
        </p:nvSpPr>
        <p:spPr>
          <a:xfrm>
            <a:off x="13569441" y="9068911"/>
            <a:ext cx="108585" cy="131445"/>
          </a:xfrm>
          <a:custGeom>
            <a:avLst/>
            <a:gdLst/>
            <a:ahLst/>
            <a:cxnLst/>
            <a:rect l="l" t="t" r="r" b="b"/>
            <a:pathLst>
              <a:path w="108584" h="131445">
                <a:moveTo>
                  <a:pt x="0" y="12598"/>
                </a:moveTo>
                <a:lnTo>
                  <a:pt x="43243" y="12598"/>
                </a:lnTo>
              </a:path>
              <a:path w="108584" h="131445">
                <a:moveTo>
                  <a:pt x="64833" y="12598"/>
                </a:moveTo>
                <a:lnTo>
                  <a:pt x="108013" y="12598"/>
                </a:lnTo>
              </a:path>
              <a:path w="108584" h="131445">
                <a:moveTo>
                  <a:pt x="0" y="23412"/>
                </a:moveTo>
                <a:lnTo>
                  <a:pt x="43243" y="23412"/>
                </a:lnTo>
              </a:path>
              <a:path w="108584" h="131445">
                <a:moveTo>
                  <a:pt x="64833" y="23412"/>
                </a:moveTo>
                <a:lnTo>
                  <a:pt x="108013" y="23412"/>
                </a:lnTo>
              </a:path>
              <a:path w="108584" h="131445">
                <a:moveTo>
                  <a:pt x="0" y="34201"/>
                </a:moveTo>
                <a:lnTo>
                  <a:pt x="43243" y="34201"/>
                </a:lnTo>
              </a:path>
              <a:path w="108584" h="131445">
                <a:moveTo>
                  <a:pt x="64833" y="34201"/>
                </a:moveTo>
                <a:lnTo>
                  <a:pt x="108013" y="34201"/>
                </a:lnTo>
              </a:path>
              <a:path w="108584" h="131445">
                <a:moveTo>
                  <a:pt x="0" y="45015"/>
                </a:moveTo>
                <a:lnTo>
                  <a:pt x="43243" y="45015"/>
                </a:lnTo>
              </a:path>
              <a:path w="108584" h="131445">
                <a:moveTo>
                  <a:pt x="64833" y="45015"/>
                </a:moveTo>
                <a:lnTo>
                  <a:pt x="108013" y="45015"/>
                </a:lnTo>
              </a:path>
              <a:path w="108584" h="131445">
                <a:moveTo>
                  <a:pt x="0" y="55810"/>
                </a:moveTo>
                <a:lnTo>
                  <a:pt x="43243" y="55810"/>
                </a:lnTo>
              </a:path>
              <a:path w="108584" h="131445">
                <a:moveTo>
                  <a:pt x="64833" y="55810"/>
                </a:moveTo>
                <a:lnTo>
                  <a:pt x="108013" y="55810"/>
                </a:lnTo>
              </a:path>
              <a:path w="108584" h="131445">
                <a:moveTo>
                  <a:pt x="0" y="66598"/>
                </a:moveTo>
                <a:lnTo>
                  <a:pt x="43243" y="66598"/>
                </a:lnTo>
              </a:path>
              <a:path w="108584" h="131445">
                <a:moveTo>
                  <a:pt x="64833" y="66598"/>
                </a:moveTo>
                <a:lnTo>
                  <a:pt x="108013" y="66598"/>
                </a:lnTo>
              </a:path>
              <a:path w="108584" h="131445">
                <a:moveTo>
                  <a:pt x="0" y="77412"/>
                </a:moveTo>
                <a:lnTo>
                  <a:pt x="43243" y="77412"/>
                </a:lnTo>
              </a:path>
              <a:path w="108584" h="131445">
                <a:moveTo>
                  <a:pt x="64833" y="77412"/>
                </a:moveTo>
                <a:lnTo>
                  <a:pt x="108013" y="77412"/>
                </a:lnTo>
              </a:path>
              <a:path w="108584" h="131445">
                <a:moveTo>
                  <a:pt x="0" y="88201"/>
                </a:moveTo>
                <a:lnTo>
                  <a:pt x="43243" y="88201"/>
                </a:lnTo>
              </a:path>
              <a:path w="108584" h="131445">
                <a:moveTo>
                  <a:pt x="64833" y="88201"/>
                </a:moveTo>
                <a:lnTo>
                  <a:pt x="108013" y="88201"/>
                </a:lnTo>
              </a:path>
              <a:path w="108584" h="131445">
                <a:moveTo>
                  <a:pt x="0" y="99015"/>
                </a:moveTo>
                <a:lnTo>
                  <a:pt x="43243" y="99015"/>
                </a:lnTo>
              </a:path>
              <a:path w="108584" h="131445">
                <a:moveTo>
                  <a:pt x="64833" y="99015"/>
                </a:moveTo>
                <a:lnTo>
                  <a:pt x="108013" y="99015"/>
                </a:lnTo>
              </a:path>
              <a:path w="108584" h="131445">
                <a:moveTo>
                  <a:pt x="0" y="109804"/>
                </a:moveTo>
                <a:lnTo>
                  <a:pt x="43243" y="109804"/>
                </a:lnTo>
              </a:path>
              <a:path w="108584" h="131445">
                <a:moveTo>
                  <a:pt x="64833" y="109804"/>
                </a:moveTo>
                <a:lnTo>
                  <a:pt x="108013" y="109804"/>
                </a:lnTo>
              </a:path>
              <a:path w="108584" h="131445">
                <a:moveTo>
                  <a:pt x="0" y="120599"/>
                </a:moveTo>
                <a:lnTo>
                  <a:pt x="43243" y="120599"/>
                </a:lnTo>
              </a:path>
              <a:path w="108584" h="131445">
                <a:moveTo>
                  <a:pt x="64833" y="120599"/>
                </a:moveTo>
                <a:lnTo>
                  <a:pt x="108013" y="120599"/>
                </a:lnTo>
              </a:path>
              <a:path w="108584" h="131445">
                <a:moveTo>
                  <a:pt x="43243" y="120599"/>
                </a:moveTo>
                <a:lnTo>
                  <a:pt x="43243" y="12598"/>
                </a:lnTo>
                <a:lnTo>
                  <a:pt x="64833" y="12598"/>
                </a:lnTo>
                <a:lnTo>
                  <a:pt x="64833" y="120599"/>
                </a:lnTo>
                <a:lnTo>
                  <a:pt x="43243" y="120599"/>
                </a:lnTo>
              </a:path>
              <a:path w="108584" h="131445">
                <a:moveTo>
                  <a:pt x="62992" y="14408"/>
                </a:moveTo>
                <a:lnTo>
                  <a:pt x="62992" y="118808"/>
                </a:lnTo>
                <a:lnTo>
                  <a:pt x="45021" y="118808"/>
                </a:lnTo>
                <a:lnTo>
                  <a:pt x="45021" y="14408"/>
                </a:lnTo>
                <a:lnTo>
                  <a:pt x="62992" y="14408"/>
                </a:lnTo>
              </a:path>
              <a:path w="108584" h="131445">
                <a:moveTo>
                  <a:pt x="106235" y="0"/>
                </a:moveTo>
                <a:lnTo>
                  <a:pt x="106235" y="131413"/>
                </a:lnTo>
                <a:lnTo>
                  <a:pt x="108013" y="131413"/>
                </a:lnTo>
              </a:path>
              <a:path w="108584" h="131445">
                <a:moveTo>
                  <a:pt x="106235" y="0"/>
                </a:moveTo>
                <a:lnTo>
                  <a:pt x="108013" y="0"/>
                </a:lnTo>
              </a:path>
              <a:path w="108584" h="131445">
                <a:moveTo>
                  <a:pt x="1841" y="0"/>
                </a:moveTo>
                <a:lnTo>
                  <a:pt x="1841" y="131413"/>
                </a:lnTo>
                <a:lnTo>
                  <a:pt x="0" y="131413"/>
                </a:lnTo>
              </a:path>
              <a:path w="108584" h="131445">
                <a:moveTo>
                  <a:pt x="184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1" name="object 151"/>
          <p:cNvSpPr/>
          <p:nvPr/>
        </p:nvSpPr>
        <p:spPr>
          <a:xfrm>
            <a:off x="12941300" y="9722313"/>
            <a:ext cx="117475" cy="162560"/>
          </a:xfrm>
          <a:custGeom>
            <a:avLst/>
            <a:gdLst/>
            <a:ahLst/>
            <a:cxnLst/>
            <a:rect l="l" t="t" r="r" b="b"/>
            <a:pathLst>
              <a:path w="117475" h="162559">
                <a:moveTo>
                  <a:pt x="0" y="10814"/>
                </a:moveTo>
                <a:lnTo>
                  <a:pt x="43179" y="10814"/>
                </a:lnTo>
              </a:path>
              <a:path w="117475" h="162559">
                <a:moveTo>
                  <a:pt x="64769" y="10814"/>
                </a:moveTo>
                <a:lnTo>
                  <a:pt x="107950" y="10814"/>
                </a:lnTo>
              </a:path>
              <a:path w="117475" h="162559">
                <a:moveTo>
                  <a:pt x="43179" y="118814"/>
                </a:moveTo>
                <a:lnTo>
                  <a:pt x="43179" y="10814"/>
                </a:lnTo>
                <a:lnTo>
                  <a:pt x="64769" y="10814"/>
                </a:lnTo>
                <a:lnTo>
                  <a:pt x="64769" y="118814"/>
                </a:lnTo>
                <a:lnTo>
                  <a:pt x="43179" y="118814"/>
                </a:lnTo>
              </a:path>
              <a:path w="117475" h="162559">
                <a:moveTo>
                  <a:pt x="62928" y="12598"/>
                </a:moveTo>
                <a:lnTo>
                  <a:pt x="62928" y="117005"/>
                </a:lnTo>
                <a:lnTo>
                  <a:pt x="44957" y="117005"/>
                </a:lnTo>
                <a:lnTo>
                  <a:pt x="44957" y="12598"/>
                </a:lnTo>
                <a:lnTo>
                  <a:pt x="62928" y="12598"/>
                </a:lnTo>
              </a:path>
              <a:path w="117475" h="162559">
                <a:moveTo>
                  <a:pt x="106171" y="9004"/>
                </a:moveTo>
                <a:lnTo>
                  <a:pt x="106171" y="129603"/>
                </a:lnTo>
                <a:lnTo>
                  <a:pt x="107950" y="129603"/>
                </a:lnTo>
              </a:path>
              <a:path w="117475" h="162559">
                <a:moveTo>
                  <a:pt x="106171" y="9004"/>
                </a:moveTo>
                <a:lnTo>
                  <a:pt x="116967" y="9004"/>
                </a:lnTo>
              </a:path>
              <a:path w="117475" h="162559">
                <a:moveTo>
                  <a:pt x="1777" y="0"/>
                </a:moveTo>
                <a:lnTo>
                  <a:pt x="1777" y="129603"/>
                </a:lnTo>
                <a:lnTo>
                  <a:pt x="0" y="129603"/>
                </a:lnTo>
              </a:path>
              <a:path w="117475" h="162559">
                <a:moveTo>
                  <a:pt x="1777" y="0"/>
                </a:moveTo>
                <a:lnTo>
                  <a:pt x="0" y="0"/>
                </a:lnTo>
              </a:path>
              <a:path w="117475" h="162559">
                <a:moveTo>
                  <a:pt x="43179" y="162001"/>
                </a:moveTo>
                <a:lnTo>
                  <a:pt x="64769" y="162001"/>
                </a:lnTo>
              </a:path>
              <a:path w="117475" h="162559">
                <a:moveTo>
                  <a:pt x="0" y="21602"/>
                </a:moveTo>
                <a:lnTo>
                  <a:pt x="43179" y="21602"/>
                </a:lnTo>
              </a:path>
              <a:path w="117475" h="162559">
                <a:moveTo>
                  <a:pt x="64769" y="21602"/>
                </a:moveTo>
                <a:lnTo>
                  <a:pt x="107950" y="21602"/>
                </a:lnTo>
              </a:path>
              <a:path w="117475" h="162559">
                <a:moveTo>
                  <a:pt x="0" y="32397"/>
                </a:moveTo>
                <a:lnTo>
                  <a:pt x="43179" y="32397"/>
                </a:lnTo>
              </a:path>
              <a:path w="117475" h="162559">
                <a:moveTo>
                  <a:pt x="64769" y="32397"/>
                </a:moveTo>
                <a:lnTo>
                  <a:pt x="107950" y="32397"/>
                </a:lnTo>
              </a:path>
              <a:path w="117475" h="162559">
                <a:moveTo>
                  <a:pt x="0" y="43211"/>
                </a:moveTo>
                <a:lnTo>
                  <a:pt x="43179" y="43211"/>
                </a:lnTo>
              </a:path>
              <a:path w="117475" h="162559">
                <a:moveTo>
                  <a:pt x="64769" y="43211"/>
                </a:moveTo>
                <a:lnTo>
                  <a:pt x="107950" y="43211"/>
                </a:lnTo>
              </a:path>
              <a:path w="117475" h="162559">
                <a:moveTo>
                  <a:pt x="0" y="54000"/>
                </a:moveTo>
                <a:lnTo>
                  <a:pt x="43179" y="54000"/>
                </a:lnTo>
              </a:path>
              <a:path w="117475" h="162559">
                <a:moveTo>
                  <a:pt x="64769" y="54000"/>
                </a:moveTo>
                <a:lnTo>
                  <a:pt x="107950" y="54000"/>
                </a:lnTo>
              </a:path>
              <a:path w="117475" h="162559">
                <a:moveTo>
                  <a:pt x="0" y="64814"/>
                </a:moveTo>
                <a:lnTo>
                  <a:pt x="43179" y="64814"/>
                </a:lnTo>
              </a:path>
              <a:path w="117475" h="162559">
                <a:moveTo>
                  <a:pt x="64769" y="64814"/>
                </a:moveTo>
                <a:lnTo>
                  <a:pt x="107950" y="64814"/>
                </a:lnTo>
              </a:path>
              <a:path w="117475" h="162559">
                <a:moveTo>
                  <a:pt x="0" y="75603"/>
                </a:moveTo>
                <a:lnTo>
                  <a:pt x="43179" y="75603"/>
                </a:lnTo>
              </a:path>
              <a:path w="117475" h="162559">
                <a:moveTo>
                  <a:pt x="64769" y="75603"/>
                </a:moveTo>
                <a:lnTo>
                  <a:pt x="107950" y="75603"/>
                </a:lnTo>
              </a:path>
              <a:path w="117475" h="162559">
                <a:moveTo>
                  <a:pt x="0" y="86391"/>
                </a:moveTo>
                <a:lnTo>
                  <a:pt x="43179" y="86391"/>
                </a:lnTo>
              </a:path>
              <a:path w="117475" h="162559">
                <a:moveTo>
                  <a:pt x="64769" y="86391"/>
                </a:moveTo>
                <a:lnTo>
                  <a:pt x="107950" y="86391"/>
                </a:lnTo>
              </a:path>
              <a:path w="117475" h="162559">
                <a:moveTo>
                  <a:pt x="0" y="97212"/>
                </a:moveTo>
                <a:lnTo>
                  <a:pt x="43179" y="97212"/>
                </a:lnTo>
              </a:path>
              <a:path w="117475" h="162559">
                <a:moveTo>
                  <a:pt x="64769" y="97212"/>
                </a:moveTo>
                <a:lnTo>
                  <a:pt x="107950" y="97212"/>
                </a:lnTo>
              </a:path>
              <a:path w="117475" h="162559">
                <a:moveTo>
                  <a:pt x="0" y="108000"/>
                </a:moveTo>
                <a:lnTo>
                  <a:pt x="43179" y="108000"/>
                </a:lnTo>
              </a:path>
              <a:path w="117475" h="162559">
                <a:moveTo>
                  <a:pt x="64769" y="108000"/>
                </a:moveTo>
                <a:lnTo>
                  <a:pt x="107950" y="108000"/>
                </a:lnTo>
              </a:path>
              <a:path w="117475" h="162559">
                <a:moveTo>
                  <a:pt x="0" y="118814"/>
                </a:moveTo>
                <a:lnTo>
                  <a:pt x="43179" y="118814"/>
                </a:lnTo>
              </a:path>
              <a:path w="117475" h="162559">
                <a:moveTo>
                  <a:pt x="64769" y="118814"/>
                </a:moveTo>
                <a:lnTo>
                  <a:pt x="107950" y="118814"/>
                </a:lnTo>
              </a:path>
              <a:path w="117475" h="162559">
                <a:moveTo>
                  <a:pt x="116967" y="9004"/>
                </a:moveTo>
                <a:lnTo>
                  <a:pt x="116967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2" name="object 152"/>
          <p:cNvSpPr/>
          <p:nvPr/>
        </p:nvSpPr>
        <p:spPr>
          <a:xfrm>
            <a:off x="11677650" y="8357908"/>
            <a:ext cx="153670" cy="117475"/>
          </a:xfrm>
          <a:custGeom>
            <a:avLst/>
            <a:gdLst/>
            <a:ahLst/>
            <a:cxnLst/>
            <a:rect l="l" t="t" r="r" b="b"/>
            <a:pathLst>
              <a:path w="153670" h="117475">
                <a:moveTo>
                  <a:pt x="151193" y="0"/>
                </a:moveTo>
                <a:lnTo>
                  <a:pt x="151193" y="43205"/>
                </a:lnTo>
              </a:path>
              <a:path w="153670" h="117475">
                <a:moveTo>
                  <a:pt x="151193" y="64814"/>
                </a:moveTo>
                <a:lnTo>
                  <a:pt x="151193" y="108000"/>
                </a:lnTo>
              </a:path>
              <a:path w="153670" h="117475">
                <a:moveTo>
                  <a:pt x="43179" y="43205"/>
                </a:moveTo>
                <a:lnTo>
                  <a:pt x="136842" y="43205"/>
                </a:lnTo>
              </a:path>
              <a:path w="153670" h="117475">
                <a:moveTo>
                  <a:pt x="151193" y="43205"/>
                </a:moveTo>
                <a:lnTo>
                  <a:pt x="151193" y="64814"/>
                </a:lnTo>
              </a:path>
              <a:path w="153670" h="117475">
                <a:moveTo>
                  <a:pt x="136842" y="64814"/>
                </a:moveTo>
                <a:lnTo>
                  <a:pt x="43179" y="64814"/>
                </a:lnTo>
                <a:lnTo>
                  <a:pt x="43179" y="43205"/>
                </a:lnTo>
              </a:path>
              <a:path w="153670" h="117475">
                <a:moveTo>
                  <a:pt x="149415" y="63004"/>
                </a:moveTo>
                <a:lnTo>
                  <a:pt x="45021" y="63004"/>
                </a:lnTo>
                <a:lnTo>
                  <a:pt x="45021" y="45021"/>
                </a:lnTo>
                <a:lnTo>
                  <a:pt x="149415" y="45021"/>
                </a:lnTo>
                <a:lnTo>
                  <a:pt x="149415" y="63004"/>
                </a:lnTo>
              </a:path>
              <a:path w="153670" h="117475">
                <a:moveTo>
                  <a:pt x="153225" y="106210"/>
                </a:moveTo>
                <a:lnTo>
                  <a:pt x="32448" y="106210"/>
                </a:lnTo>
                <a:lnTo>
                  <a:pt x="32448" y="108000"/>
                </a:lnTo>
              </a:path>
              <a:path w="153670" h="117475">
                <a:moveTo>
                  <a:pt x="153225" y="106210"/>
                </a:moveTo>
                <a:lnTo>
                  <a:pt x="153225" y="117005"/>
                </a:lnTo>
              </a:path>
              <a:path w="153670" h="117475">
                <a:moveTo>
                  <a:pt x="149415" y="1809"/>
                </a:moveTo>
                <a:lnTo>
                  <a:pt x="18033" y="1809"/>
                </a:lnTo>
                <a:lnTo>
                  <a:pt x="18033" y="0"/>
                </a:lnTo>
              </a:path>
              <a:path w="153670" h="117475">
                <a:moveTo>
                  <a:pt x="149415" y="1809"/>
                </a:moveTo>
                <a:lnTo>
                  <a:pt x="149415" y="0"/>
                </a:lnTo>
              </a:path>
              <a:path w="153670" h="117475">
                <a:moveTo>
                  <a:pt x="0" y="43205"/>
                </a:moveTo>
                <a:lnTo>
                  <a:pt x="0" y="64814"/>
                </a:lnTo>
              </a:path>
              <a:path w="153670" h="117475">
                <a:moveTo>
                  <a:pt x="140398" y="0"/>
                </a:moveTo>
                <a:lnTo>
                  <a:pt x="140398" y="43205"/>
                </a:lnTo>
              </a:path>
              <a:path w="153670" h="117475">
                <a:moveTo>
                  <a:pt x="140398" y="64814"/>
                </a:moveTo>
                <a:lnTo>
                  <a:pt x="140398" y="108000"/>
                </a:lnTo>
              </a:path>
              <a:path w="153670" h="117475">
                <a:moveTo>
                  <a:pt x="129603" y="0"/>
                </a:moveTo>
                <a:lnTo>
                  <a:pt x="129603" y="43205"/>
                </a:lnTo>
              </a:path>
              <a:path w="153670" h="117475">
                <a:moveTo>
                  <a:pt x="129603" y="64814"/>
                </a:moveTo>
                <a:lnTo>
                  <a:pt x="129603" y="108000"/>
                </a:lnTo>
              </a:path>
              <a:path w="153670" h="117475">
                <a:moveTo>
                  <a:pt x="118808" y="0"/>
                </a:moveTo>
                <a:lnTo>
                  <a:pt x="118808" y="43205"/>
                </a:lnTo>
              </a:path>
              <a:path w="153670" h="117475">
                <a:moveTo>
                  <a:pt x="118808" y="64814"/>
                </a:moveTo>
                <a:lnTo>
                  <a:pt x="118808" y="108000"/>
                </a:lnTo>
              </a:path>
              <a:path w="153670" h="117475">
                <a:moveTo>
                  <a:pt x="108013" y="0"/>
                </a:moveTo>
                <a:lnTo>
                  <a:pt x="108013" y="43205"/>
                </a:lnTo>
              </a:path>
              <a:path w="153670" h="117475">
                <a:moveTo>
                  <a:pt x="108013" y="64814"/>
                </a:moveTo>
                <a:lnTo>
                  <a:pt x="108013" y="108000"/>
                </a:lnTo>
              </a:path>
              <a:path w="153670" h="117475">
                <a:moveTo>
                  <a:pt x="97218" y="0"/>
                </a:moveTo>
                <a:lnTo>
                  <a:pt x="97218" y="43205"/>
                </a:lnTo>
              </a:path>
              <a:path w="153670" h="117475">
                <a:moveTo>
                  <a:pt x="97218" y="64814"/>
                </a:moveTo>
                <a:lnTo>
                  <a:pt x="97218" y="108000"/>
                </a:lnTo>
              </a:path>
              <a:path w="153670" h="117475">
                <a:moveTo>
                  <a:pt x="86423" y="0"/>
                </a:moveTo>
                <a:lnTo>
                  <a:pt x="86423" y="43205"/>
                </a:lnTo>
              </a:path>
              <a:path w="153670" h="117475">
                <a:moveTo>
                  <a:pt x="86423" y="64814"/>
                </a:moveTo>
                <a:lnTo>
                  <a:pt x="86423" y="108000"/>
                </a:lnTo>
              </a:path>
              <a:path w="153670" h="117475">
                <a:moveTo>
                  <a:pt x="75628" y="0"/>
                </a:moveTo>
                <a:lnTo>
                  <a:pt x="75628" y="43205"/>
                </a:lnTo>
              </a:path>
              <a:path w="153670" h="117475">
                <a:moveTo>
                  <a:pt x="75628" y="64814"/>
                </a:moveTo>
                <a:lnTo>
                  <a:pt x="75628" y="108000"/>
                </a:lnTo>
              </a:path>
              <a:path w="153670" h="117475">
                <a:moveTo>
                  <a:pt x="64833" y="0"/>
                </a:moveTo>
                <a:lnTo>
                  <a:pt x="64833" y="43205"/>
                </a:lnTo>
              </a:path>
              <a:path w="153670" h="117475">
                <a:moveTo>
                  <a:pt x="64833" y="64814"/>
                </a:moveTo>
                <a:lnTo>
                  <a:pt x="64833" y="108000"/>
                </a:lnTo>
              </a:path>
              <a:path w="153670" h="117475">
                <a:moveTo>
                  <a:pt x="54038" y="0"/>
                </a:moveTo>
                <a:lnTo>
                  <a:pt x="54038" y="43205"/>
                </a:lnTo>
              </a:path>
              <a:path w="153670" h="117475">
                <a:moveTo>
                  <a:pt x="54038" y="64814"/>
                </a:moveTo>
                <a:lnTo>
                  <a:pt x="54038" y="108000"/>
                </a:lnTo>
              </a:path>
              <a:path w="153670" h="117475">
                <a:moveTo>
                  <a:pt x="43179" y="0"/>
                </a:moveTo>
                <a:lnTo>
                  <a:pt x="43179" y="43205"/>
                </a:lnTo>
              </a:path>
              <a:path w="153670" h="117475">
                <a:moveTo>
                  <a:pt x="43179" y="64814"/>
                </a:moveTo>
                <a:lnTo>
                  <a:pt x="43179" y="108000"/>
                </a:lnTo>
              </a:path>
              <a:path w="153670" h="117475">
                <a:moveTo>
                  <a:pt x="153225" y="117005"/>
                </a:moveTo>
                <a:lnTo>
                  <a:pt x="151193" y="1170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/>
          <p:cNvSpPr/>
          <p:nvPr/>
        </p:nvSpPr>
        <p:spPr>
          <a:xfrm>
            <a:off x="12941300" y="9841128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43179" y="43186"/>
                </a:moveTo>
                <a:lnTo>
                  <a:pt x="26360" y="39794"/>
                </a:lnTo>
                <a:lnTo>
                  <a:pt x="12636" y="30541"/>
                </a:lnTo>
                <a:lnTo>
                  <a:pt x="3389" y="16815"/>
                </a:lnTo>
                <a:lnTo>
                  <a:pt x="0" y="0"/>
                </a:lnTo>
              </a:path>
              <a:path w="107950" h="43815">
                <a:moveTo>
                  <a:pt x="107950" y="0"/>
                </a:moveTo>
                <a:lnTo>
                  <a:pt x="104560" y="16815"/>
                </a:lnTo>
                <a:lnTo>
                  <a:pt x="95313" y="30541"/>
                </a:lnTo>
                <a:lnTo>
                  <a:pt x="81589" y="39794"/>
                </a:lnTo>
                <a:lnTo>
                  <a:pt x="64769" y="4318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4" name="object 154"/>
          <p:cNvSpPr/>
          <p:nvPr/>
        </p:nvSpPr>
        <p:spPr>
          <a:xfrm>
            <a:off x="11677650" y="8357908"/>
            <a:ext cx="43180" cy="108585"/>
          </a:xfrm>
          <a:custGeom>
            <a:avLst/>
            <a:gdLst/>
            <a:ahLst/>
            <a:cxnLst/>
            <a:rect l="l" t="t" r="r" b="b"/>
            <a:pathLst>
              <a:path w="43179" h="108584">
                <a:moveTo>
                  <a:pt x="0" y="43205"/>
                </a:moveTo>
                <a:lnTo>
                  <a:pt x="3398" y="26400"/>
                </a:lnTo>
                <a:lnTo>
                  <a:pt x="12660" y="12665"/>
                </a:lnTo>
                <a:lnTo>
                  <a:pt x="26387" y="3399"/>
                </a:lnTo>
                <a:lnTo>
                  <a:pt x="43179" y="0"/>
                </a:lnTo>
              </a:path>
              <a:path w="43179" h="108584">
                <a:moveTo>
                  <a:pt x="43179" y="108000"/>
                </a:moveTo>
                <a:lnTo>
                  <a:pt x="26387" y="104608"/>
                </a:lnTo>
                <a:lnTo>
                  <a:pt x="12660" y="95356"/>
                </a:lnTo>
                <a:lnTo>
                  <a:pt x="3398" y="81629"/>
                </a:lnTo>
                <a:lnTo>
                  <a:pt x="0" y="64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" name="object 155"/>
          <p:cNvSpPr/>
          <p:nvPr/>
        </p:nvSpPr>
        <p:spPr>
          <a:xfrm>
            <a:off x="12941300" y="9689916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0" y="43211"/>
                </a:moveTo>
                <a:lnTo>
                  <a:pt x="5778" y="21609"/>
                </a:lnTo>
                <a:lnTo>
                  <a:pt x="21526" y="5803"/>
                </a:lnTo>
                <a:lnTo>
                  <a:pt x="43179" y="0"/>
                </a:lnTo>
                <a:lnTo>
                  <a:pt x="64769" y="0"/>
                </a:lnTo>
                <a:lnTo>
                  <a:pt x="86359" y="5803"/>
                </a:lnTo>
                <a:lnTo>
                  <a:pt x="102171" y="21609"/>
                </a:lnTo>
                <a:lnTo>
                  <a:pt x="107950" y="432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6" name="object 156"/>
          <p:cNvSpPr/>
          <p:nvPr/>
        </p:nvSpPr>
        <p:spPr>
          <a:xfrm>
            <a:off x="13039725" y="887902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785"/>
                </a:lnTo>
                <a:lnTo>
                  <a:pt x="295920" y="1785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7" name="object 157"/>
          <p:cNvSpPr/>
          <p:nvPr/>
        </p:nvSpPr>
        <p:spPr>
          <a:xfrm>
            <a:off x="13039725" y="871340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810"/>
                </a:lnTo>
                <a:lnTo>
                  <a:pt x="295920" y="1810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58" name="object 158"/>
          <p:cNvSpPr/>
          <p:nvPr/>
        </p:nvSpPr>
        <p:spPr>
          <a:xfrm>
            <a:off x="13679995" y="871340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810"/>
                </a:lnTo>
                <a:lnTo>
                  <a:pt x="303485" y="1810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" name="object 159"/>
          <p:cNvSpPr/>
          <p:nvPr/>
        </p:nvSpPr>
        <p:spPr>
          <a:xfrm>
            <a:off x="13679995" y="887902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785"/>
                </a:lnTo>
                <a:lnTo>
                  <a:pt x="303485" y="1785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13560488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192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192"/>
                </a:moveTo>
                <a:lnTo>
                  <a:pt x="16192" y="16192"/>
                </a:lnTo>
                <a:lnTo>
                  <a:pt x="17970" y="18008"/>
                </a:lnTo>
                <a:lnTo>
                  <a:pt x="17970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1" name="object 161"/>
          <p:cNvSpPr/>
          <p:nvPr/>
        </p:nvSpPr>
        <p:spPr>
          <a:xfrm>
            <a:off x="13117639" y="9900512"/>
            <a:ext cx="18415" cy="1905"/>
          </a:xfrm>
          <a:custGeom>
            <a:avLst/>
            <a:gdLst/>
            <a:ahLst/>
            <a:cxnLst/>
            <a:rect l="l" t="t" r="r" b="b"/>
            <a:pathLst>
              <a:path w="18415" h="1904">
                <a:moveTo>
                  <a:pt x="18008" y="0"/>
                </a:moveTo>
                <a:lnTo>
                  <a:pt x="0" y="0"/>
                </a:lnTo>
                <a:lnTo>
                  <a:pt x="0" y="1810"/>
                </a:lnTo>
                <a:lnTo>
                  <a:pt x="18008" y="1810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2" name="object 162"/>
          <p:cNvSpPr/>
          <p:nvPr/>
        </p:nvSpPr>
        <p:spPr>
          <a:xfrm>
            <a:off x="13261644" y="9900513"/>
            <a:ext cx="316865" cy="1905"/>
          </a:xfrm>
          <a:custGeom>
            <a:avLst/>
            <a:gdLst/>
            <a:ahLst/>
            <a:cxnLst/>
            <a:rect l="l" t="t" r="r" b="b"/>
            <a:pathLst>
              <a:path w="316865" h="1904">
                <a:moveTo>
                  <a:pt x="314998" y="0"/>
                </a:moveTo>
                <a:lnTo>
                  <a:pt x="0" y="0"/>
                </a:lnTo>
                <a:lnTo>
                  <a:pt x="0" y="1816"/>
                </a:lnTo>
                <a:lnTo>
                  <a:pt x="314998" y="1816"/>
                </a:lnTo>
                <a:lnTo>
                  <a:pt x="314998" y="0"/>
                </a:lnTo>
                <a:close/>
              </a:path>
              <a:path w="316865" h="1904">
                <a:moveTo>
                  <a:pt x="316814" y="1816"/>
                </a:moveTo>
                <a:lnTo>
                  <a:pt x="315036" y="0"/>
                </a:lnTo>
                <a:lnTo>
                  <a:pt x="315036" y="1816"/>
                </a:lnTo>
                <a:lnTo>
                  <a:pt x="316814" y="181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/>
          <p:nvPr/>
        </p:nvSpPr>
        <p:spPr>
          <a:xfrm>
            <a:off x="13117639" y="9893313"/>
            <a:ext cx="18415" cy="7620"/>
          </a:xfrm>
          <a:custGeom>
            <a:avLst/>
            <a:gdLst/>
            <a:ahLst/>
            <a:cxnLst/>
            <a:rect l="l" t="t" r="r" b="b"/>
            <a:pathLst>
              <a:path w="18415" h="7620">
                <a:moveTo>
                  <a:pt x="18008" y="0"/>
                </a:moveTo>
                <a:lnTo>
                  <a:pt x="0" y="0"/>
                </a:lnTo>
                <a:lnTo>
                  <a:pt x="0" y="7193"/>
                </a:lnTo>
                <a:lnTo>
                  <a:pt x="18008" y="7193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4" name="object 164"/>
          <p:cNvSpPr/>
          <p:nvPr/>
        </p:nvSpPr>
        <p:spPr>
          <a:xfrm>
            <a:off x="13261644" y="9893325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0"/>
                </a:moveTo>
                <a:lnTo>
                  <a:pt x="0" y="0"/>
                </a:lnTo>
                <a:lnTo>
                  <a:pt x="0" y="7188"/>
                </a:lnTo>
                <a:lnTo>
                  <a:pt x="307784" y="7188"/>
                </a:lnTo>
                <a:lnTo>
                  <a:pt x="307784" y="0"/>
                </a:lnTo>
                <a:close/>
              </a:path>
              <a:path w="315594" h="7620">
                <a:moveTo>
                  <a:pt x="315036" y="7188"/>
                </a:moveTo>
                <a:lnTo>
                  <a:pt x="307797" y="0"/>
                </a:lnTo>
                <a:lnTo>
                  <a:pt x="307797" y="7188"/>
                </a:lnTo>
                <a:lnTo>
                  <a:pt x="315036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5" name="object 165"/>
          <p:cNvSpPr/>
          <p:nvPr/>
        </p:nvSpPr>
        <p:spPr>
          <a:xfrm>
            <a:off x="13117639" y="9884315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8008" y="0"/>
                </a:moveTo>
                <a:lnTo>
                  <a:pt x="0" y="0"/>
                </a:lnTo>
                <a:lnTo>
                  <a:pt x="0" y="9004"/>
                </a:lnTo>
                <a:lnTo>
                  <a:pt x="18008" y="9004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6" name="object 166"/>
          <p:cNvGrpSpPr/>
          <p:nvPr/>
        </p:nvGrpSpPr>
        <p:grpSpPr>
          <a:xfrm>
            <a:off x="13261657" y="9884315"/>
            <a:ext cx="316865" cy="18415"/>
            <a:chOff x="13261657" y="9884315"/>
            <a:chExt cx="316865" cy="18415"/>
          </a:xfrm>
        </p:grpSpPr>
        <p:sp>
          <p:nvSpPr>
            <p:cNvPr id="167" name="object 167"/>
            <p:cNvSpPr/>
            <p:nvPr/>
          </p:nvSpPr>
          <p:spPr>
            <a:xfrm>
              <a:off x="13261645" y="9884321"/>
              <a:ext cx="307975" cy="9525"/>
            </a:xfrm>
            <a:custGeom>
              <a:avLst/>
              <a:gdLst/>
              <a:ahLst/>
              <a:cxnLst/>
              <a:rect l="l" t="t" r="r" b="b"/>
              <a:pathLst>
                <a:path w="307975" h="9525">
                  <a:moveTo>
                    <a:pt x="298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98805" y="9004"/>
                  </a:lnTo>
                  <a:lnTo>
                    <a:pt x="298805" y="0"/>
                  </a:lnTo>
                  <a:close/>
                </a:path>
                <a:path w="307975" h="9525">
                  <a:moveTo>
                    <a:pt x="307797" y="9004"/>
                  </a:moveTo>
                  <a:lnTo>
                    <a:pt x="298843" y="0"/>
                  </a:lnTo>
                  <a:lnTo>
                    <a:pt x="298843" y="9004"/>
                  </a:lnTo>
                  <a:lnTo>
                    <a:pt x="30779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13261657" y="9884315"/>
              <a:ext cx="316865" cy="18415"/>
            </a:xfrm>
            <a:custGeom>
              <a:avLst/>
              <a:gdLst/>
              <a:ahLst/>
              <a:cxnLst/>
              <a:rect l="l" t="t" r="r" b="b"/>
              <a:pathLst>
                <a:path w="316865" h="18415">
                  <a:moveTo>
                    <a:pt x="315023" y="16192"/>
                  </a:moveTo>
                  <a:lnTo>
                    <a:pt x="315023" y="9004"/>
                  </a:lnTo>
                </a:path>
                <a:path w="316865" h="18415">
                  <a:moveTo>
                    <a:pt x="307784" y="9004"/>
                  </a:moveTo>
                  <a:lnTo>
                    <a:pt x="307784" y="0"/>
                  </a:lnTo>
                </a:path>
                <a:path w="316865" h="18415">
                  <a:moveTo>
                    <a:pt x="316801" y="18008"/>
                  </a:moveTo>
                  <a:lnTo>
                    <a:pt x="316801" y="16192"/>
                  </a:lnTo>
                </a:path>
                <a:path w="316865" h="18415">
                  <a:moveTo>
                    <a:pt x="0" y="16192"/>
                  </a:moveTo>
                  <a:lnTo>
                    <a:pt x="307784" y="16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9" name="object 169"/>
          <p:cNvSpPr/>
          <p:nvPr/>
        </p:nvSpPr>
        <p:spPr>
          <a:xfrm>
            <a:off x="13117639" y="990050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0" name="object 170"/>
          <p:cNvSpPr/>
          <p:nvPr/>
        </p:nvSpPr>
        <p:spPr>
          <a:xfrm>
            <a:off x="13261657" y="9893319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7188"/>
                </a:moveTo>
                <a:lnTo>
                  <a:pt x="315023" y="7188"/>
                </a:lnTo>
              </a:path>
              <a:path w="315594" h="762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" name="object 171"/>
          <p:cNvSpPr/>
          <p:nvPr/>
        </p:nvSpPr>
        <p:spPr>
          <a:xfrm>
            <a:off x="13117639" y="98933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2" name="object 172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" name="object 173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13117639" y="988431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034" y="0"/>
                </a:moveTo>
                <a:lnTo>
                  <a:pt x="0" y="0"/>
                </a:lnTo>
              </a:path>
              <a:path w="18415" h="18415">
                <a:moveTo>
                  <a:pt x="0" y="18008"/>
                </a:moveTo>
                <a:lnTo>
                  <a:pt x="180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13135674" y="9884315"/>
            <a:ext cx="443230" cy="18415"/>
          </a:xfrm>
          <a:custGeom>
            <a:avLst/>
            <a:gdLst/>
            <a:ahLst/>
            <a:cxnLst/>
            <a:rect l="l" t="t" r="r" b="b"/>
            <a:pathLst>
              <a:path w="443230" h="18415">
                <a:moveTo>
                  <a:pt x="125983" y="18008"/>
                </a:moveTo>
                <a:lnTo>
                  <a:pt x="442785" y="18008"/>
                </a:lnTo>
              </a:path>
              <a:path w="443230" h="18415">
                <a:moveTo>
                  <a:pt x="0" y="18008"/>
                </a:moveTo>
                <a:lnTo>
                  <a:pt x="125983" y="18008"/>
                </a:lnTo>
              </a:path>
              <a:path w="443230" h="18415">
                <a:moveTo>
                  <a:pt x="0" y="0"/>
                </a:moveTo>
                <a:lnTo>
                  <a:pt x="125983" y="0"/>
                </a:lnTo>
              </a:path>
              <a:path w="443230" h="18415">
                <a:moveTo>
                  <a:pt x="0" y="7213"/>
                </a:moveTo>
                <a:lnTo>
                  <a:pt x="2730" y="7213"/>
                </a:lnTo>
                <a:lnTo>
                  <a:pt x="2730" y="9004"/>
                </a:lnTo>
                <a:lnTo>
                  <a:pt x="0" y="9004"/>
                </a:lnTo>
              </a:path>
              <a:path w="443230" h="18415">
                <a:moveTo>
                  <a:pt x="43179" y="9004"/>
                </a:moveTo>
                <a:lnTo>
                  <a:pt x="40512" y="9004"/>
                </a:lnTo>
                <a:lnTo>
                  <a:pt x="40512" y="7213"/>
                </a:lnTo>
                <a:lnTo>
                  <a:pt x="43179" y="7213"/>
                </a:lnTo>
              </a:path>
              <a:path w="443230" h="18415">
                <a:moveTo>
                  <a:pt x="2730" y="7213"/>
                </a:moveTo>
                <a:lnTo>
                  <a:pt x="40512" y="7213"/>
                </a:lnTo>
              </a:path>
              <a:path w="443230" h="18415">
                <a:moveTo>
                  <a:pt x="40512" y="9004"/>
                </a:moveTo>
                <a:lnTo>
                  <a:pt x="2730" y="9004"/>
                </a:lnTo>
              </a:path>
              <a:path w="443230" h="18415">
                <a:moveTo>
                  <a:pt x="43179" y="7213"/>
                </a:moveTo>
                <a:lnTo>
                  <a:pt x="45021" y="7213"/>
                </a:lnTo>
                <a:lnTo>
                  <a:pt x="45021" y="9004"/>
                </a:lnTo>
                <a:lnTo>
                  <a:pt x="43179" y="9004"/>
                </a:lnTo>
              </a:path>
              <a:path w="443230" h="18415">
                <a:moveTo>
                  <a:pt x="125983" y="9004"/>
                </a:moveTo>
                <a:lnTo>
                  <a:pt x="124205" y="9004"/>
                </a:lnTo>
                <a:lnTo>
                  <a:pt x="124205" y="7213"/>
                </a:lnTo>
                <a:lnTo>
                  <a:pt x="125983" y="7213"/>
                </a:lnTo>
              </a:path>
              <a:path w="443230" h="18415">
                <a:moveTo>
                  <a:pt x="45021" y="7213"/>
                </a:moveTo>
                <a:lnTo>
                  <a:pt x="124205" y="7213"/>
                </a:lnTo>
              </a:path>
              <a:path w="443230" h="18415">
                <a:moveTo>
                  <a:pt x="124205" y="9004"/>
                </a:moveTo>
                <a:lnTo>
                  <a:pt x="45021" y="9004"/>
                </a:lnTo>
              </a:path>
              <a:path w="443230" h="18415">
                <a:moveTo>
                  <a:pt x="0" y="9004"/>
                </a:moveTo>
                <a:lnTo>
                  <a:pt x="0" y="7213"/>
                </a:lnTo>
              </a:path>
              <a:path w="443230" h="18415">
                <a:moveTo>
                  <a:pt x="0" y="18008"/>
                </a:moveTo>
                <a:lnTo>
                  <a:pt x="0" y="16192"/>
                </a:lnTo>
                <a:lnTo>
                  <a:pt x="0" y="9004"/>
                </a:lnTo>
              </a:path>
              <a:path w="443230" h="18415">
                <a:moveTo>
                  <a:pt x="0" y="7213"/>
                </a:moveTo>
                <a:lnTo>
                  <a:pt x="0" y="0"/>
                </a:lnTo>
              </a:path>
              <a:path w="443230" h="18415">
                <a:moveTo>
                  <a:pt x="125983" y="9004"/>
                </a:moveTo>
                <a:lnTo>
                  <a:pt x="125983" y="7213"/>
                </a:lnTo>
              </a:path>
              <a:path w="443230" h="18415">
                <a:moveTo>
                  <a:pt x="125983" y="18008"/>
                </a:moveTo>
                <a:lnTo>
                  <a:pt x="125983" y="16192"/>
                </a:lnTo>
                <a:lnTo>
                  <a:pt x="125983" y="9004"/>
                </a:lnTo>
              </a:path>
              <a:path w="443230" h="18415">
                <a:moveTo>
                  <a:pt x="125983" y="7213"/>
                </a:moveTo>
                <a:lnTo>
                  <a:pt x="12598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12664059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192"/>
                </a:moveTo>
                <a:lnTo>
                  <a:pt x="0" y="18008"/>
                </a:lnTo>
                <a:lnTo>
                  <a:pt x="1841" y="18008"/>
                </a:lnTo>
                <a:lnTo>
                  <a:pt x="1841" y="16192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16192"/>
                </a:lnTo>
                <a:lnTo>
                  <a:pt x="9017" y="16192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9004"/>
                </a:lnTo>
                <a:lnTo>
                  <a:pt x="18034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12664058" y="9504528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1810" y="0"/>
                </a:moveTo>
                <a:lnTo>
                  <a:pt x="0" y="0"/>
                </a:lnTo>
                <a:lnTo>
                  <a:pt x="0" y="80987"/>
                </a:lnTo>
                <a:lnTo>
                  <a:pt x="1810" y="8098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12664058" y="9364107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810" y="0"/>
                </a:moveTo>
                <a:lnTo>
                  <a:pt x="0" y="0"/>
                </a:lnTo>
                <a:lnTo>
                  <a:pt x="0" y="32419"/>
                </a:lnTo>
                <a:lnTo>
                  <a:pt x="1810" y="3241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12664058" y="99005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41" y="0"/>
                </a:moveTo>
                <a:lnTo>
                  <a:pt x="0" y="0"/>
                </a:lnTo>
                <a:lnTo>
                  <a:pt x="0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12665900" y="9504528"/>
            <a:ext cx="7620" cy="81280"/>
          </a:xfrm>
          <a:custGeom>
            <a:avLst/>
            <a:gdLst/>
            <a:ahLst/>
            <a:cxnLst/>
            <a:rect l="l" t="t" r="r" b="b"/>
            <a:pathLst>
              <a:path w="7620" h="81279">
                <a:moveTo>
                  <a:pt x="7193" y="0"/>
                </a:moveTo>
                <a:lnTo>
                  <a:pt x="0" y="0"/>
                </a:lnTo>
                <a:lnTo>
                  <a:pt x="0" y="80987"/>
                </a:lnTo>
                <a:lnTo>
                  <a:pt x="7193" y="80987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12665900" y="9364107"/>
            <a:ext cx="7620" cy="33020"/>
          </a:xfrm>
          <a:custGeom>
            <a:avLst/>
            <a:gdLst/>
            <a:ahLst/>
            <a:cxnLst/>
            <a:rect l="l" t="t" r="r" b="b"/>
            <a:pathLst>
              <a:path w="7620" h="33020">
                <a:moveTo>
                  <a:pt x="7193" y="0"/>
                </a:moveTo>
                <a:lnTo>
                  <a:pt x="0" y="0"/>
                </a:lnTo>
                <a:lnTo>
                  <a:pt x="0" y="32419"/>
                </a:lnTo>
                <a:lnTo>
                  <a:pt x="7193" y="32419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12665900" y="989331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0"/>
                </a:lnTo>
                <a:lnTo>
                  <a:pt x="0" y="7188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12673076" y="9504528"/>
            <a:ext cx="9525" cy="81280"/>
          </a:xfrm>
          <a:custGeom>
            <a:avLst/>
            <a:gdLst/>
            <a:ahLst/>
            <a:cxnLst/>
            <a:rect l="l" t="t" r="r" b="b"/>
            <a:pathLst>
              <a:path w="9525" h="81279">
                <a:moveTo>
                  <a:pt x="9004" y="0"/>
                </a:moveTo>
                <a:lnTo>
                  <a:pt x="0" y="0"/>
                </a:lnTo>
                <a:lnTo>
                  <a:pt x="0" y="80987"/>
                </a:lnTo>
                <a:lnTo>
                  <a:pt x="9004" y="80987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12673076" y="9364107"/>
            <a:ext cx="9525" cy="33020"/>
          </a:xfrm>
          <a:custGeom>
            <a:avLst/>
            <a:gdLst/>
            <a:ahLst/>
            <a:cxnLst/>
            <a:rect l="l" t="t" r="r" b="b"/>
            <a:pathLst>
              <a:path w="9525" h="33020">
                <a:moveTo>
                  <a:pt x="9004" y="0"/>
                </a:moveTo>
                <a:lnTo>
                  <a:pt x="0" y="0"/>
                </a:lnTo>
                <a:lnTo>
                  <a:pt x="0" y="32419"/>
                </a:lnTo>
                <a:lnTo>
                  <a:pt x="9004" y="3241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" name="object 195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12673076" y="988431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0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12664058" y="9396527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12664058" y="9052714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12664058" y="9256110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12664058" y="9893319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841" y="7188"/>
                </a:moveTo>
                <a:lnTo>
                  <a:pt x="9017" y="7188"/>
                </a:lnTo>
              </a:path>
              <a:path w="18415" h="9525">
                <a:moveTo>
                  <a:pt x="9017" y="0"/>
                </a:moveTo>
                <a:lnTo>
                  <a:pt x="18034" y="0"/>
                </a:lnTo>
              </a:path>
              <a:path w="18415" h="9525">
                <a:moveTo>
                  <a:pt x="0" y="9004"/>
                </a:moveTo>
                <a:lnTo>
                  <a:pt x="1841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12665900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12665900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12665900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0"/>
                </a:moveTo>
                <a:lnTo>
                  <a:pt x="0" y="449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12665900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12673076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12673076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12664058" y="9396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2664058" y="9504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12664058" y="93641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12682093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809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12682093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3241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12664058" y="9160713"/>
            <a:ext cx="18415" cy="95885"/>
          </a:xfrm>
          <a:custGeom>
            <a:avLst/>
            <a:gdLst/>
            <a:ahLst/>
            <a:cxnLst/>
            <a:rect l="l" t="t" r="r" b="b"/>
            <a:pathLst>
              <a:path w="18415" h="95884">
                <a:moveTo>
                  <a:pt x="18034" y="95396"/>
                </a:moveTo>
                <a:lnTo>
                  <a:pt x="18034" y="0"/>
                </a:lnTo>
              </a:path>
              <a:path w="18415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12664058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" name="object 229"/>
          <p:cNvSpPr/>
          <p:nvPr/>
        </p:nvSpPr>
        <p:spPr>
          <a:xfrm>
            <a:off x="12664058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" name="object 230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" name="object 231"/>
          <p:cNvSpPr/>
          <p:nvPr/>
        </p:nvSpPr>
        <p:spPr>
          <a:xfrm>
            <a:off x="12664058" y="9848322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09">
                <a:moveTo>
                  <a:pt x="0" y="0"/>
                </a:moveTo>
                <a:lnTo>
                  <a:pt x="0" y="54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2" name="object 232"/>
          <p:cNvGrpSpPr/>
          <p:nvPr/>
        </p:nvGrpSpPr>
        <p:grpSpPr>
          <a:xfrm>
            <a:off x="12664058" y="9396526"/>
            <a:ext cx="45720" cy="108585"/>
            <a:chOff x="12664058" y="9396526"/>
            <a:chExt cx="45720" cy="108585"/>
          </a:xfrm>
        </p:grpSpPr>
        <p:sp>
          <p:nvSpPr>
            <p:cNvPr id="233" name="object 233"/>
            <p:cNvSpPr/>
            <p:nvPr/>
          </p:nvSpPr>
          <p:spPr>
            <a:xfrm>
              <a:off x="12664058" y="93965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12673076" y="9396527"/>
              <a:ext cx="3175" cy="104775"/>
            </a:xfrm>
            <a:custGeom>
              <a:avLst/>
              <a:gdLst/>
              <a:ahLst/>
              <a:cxnLst/>
              <a:rect l="l" t="t" r="r" b="b"/>
              <a:pathLst>
                <a:path w="3175" h="104775">
                  <a:moveTo>
                    <a:pt x="2870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0" y="66954"/>
                  </a:lnTo>
                  <a:lnTo>
                    <a:pt x="0" y="68389"/>
                  </a:lnTo>
                  <a:lnTo>
                    <a:pt x="0" y="70726"/>
                  </a:lnTo>
                  <a:lnTo>
                    <a:pt x="0" y="104203"/>
                  </a:lnTo>
                  <a:lnTo>
                    <a:pt x="2870" y="104203"/>
                  </a:lnTo>
                  <a:lnTo>
                    <a:pt x="2870" y="70726"/>
                  </a:lnTo>
                  <a:lnTo>
                    <a:pt x="2870" y="68389"/>
                  </a:lnTo>
                  <a:lnTo>
                    <a:pt x="2870" y="66954"/>
                  </a:lnTo>
                  <a:lnTo>
                    <a:pt x="2870" y="2882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12673075" y="9396527"/>
              <a:ext cx="36830" cy="108585"/>
            </a:xfrm>
            <a:custGeom>
              <a:avLst/>
              <a:gdLst/>
              <a:ahLst/>
              <a:cxnLst/>
              <a:rect l="l" t="t" r="r" b="b"/>
              <a:pathLst>
                <a:path w="36829" h="108584">
                  <a:moveTo>
                    <a:pt x="2857" y="108000"/>
                  </a:moveTo>
                  <a:lnTo>
                    <a:pt x="2857" y="104203"/>
                  </a:lnTo>
                  <a:lnTo>
                    <a:pt x="0" y="104203"/>
                  </a:lnTo>
                  <a:lnTo>
                    <a:pt x="0" y="108000"/>
                  </a:lnTo>
                </a:path>
                <a:path w="36829" h="108584">
                  <a:moveTo>
                    <a:pt x="0" y="68389"/>
                  </a:moveTo>
                  <a:lnTo>
                    <a:pt x="0" y="70719"/>
                  </a:lnTo>
                  <a:lnTo>
                    <a:pt x="2857" y="70719"/>
                  </a:lnTo>
                  <a:lnTo>
                    <a:pt x="2857" y="68389"/>
                  </a:lnTo>
                </a:path>
                <a:path w="36829" h="108584">
                  <a:moveTo>
                    <a:pt x="2857" y="104203"/>
                  </a:moveTo>
                  <a:lnTo>
                    <a:pt x="2857" y="70719"/>
                  </a:lnTo>
                </a:path>
                <a:path w="36829" h="108584">
                  <a:moveTo>
                    <a:pt x="0" y="70719"/>
                  </a:moveTo>
                  <a:lnTo>
                    <a:pt x="0" y="104203"/>
                  </a:lnTo>
                </a:path>
                <a:path w="36829" h="108584">
                  <a:moveTo>
                    <a:pt x="2857" y="104203"/>
                  </a:moveTo>
                  <a:lnTo>
                    <a:pt x="36322" y="104203"/>
                  </a:lnTo>
                </a:path>
                <a:path w="36829" h="108584">
                  <a:moveTo>
                    <a:pt x="2857" y="68389"/>
                  </a:moveTo>
                  <a:lnTo>
                    <a:pt x="2857" y="66948"/>
                  </a:lnTo>
                  <a:lnTo>
                    <a:pt x="0" y="66948"/>
                  </a:lnTo>
                  <a:lnTo>
                    <a:pt x="0" y="68389"/>
                  </a:lnTo>
                </a:path>
                <a:path w="36829" h="108584">
                  <a:moveTo>
                    <a:pt x="0" y="0"/>
                  </a:moveTo>
                  <a:lnTo>
                    <a:pt x="0" y="2876"/>
                  </a:lnTo>
                  <a:lnTo>
                    <a:pt x="2857" y="2876"/>
                  </a:lnTo>
                  <a:lnTo>
                    <a:pt x="2857" y="0"/>
                  </a:lnTo>
                </a:path>
                <a:path w="36829" h="108584">
                  <a:moveTo>
                    <a:pt x="2857" y="66948"/>
                  </a:moveTo>
                  <a:lnTo>
                    <a:pt x="2857" y="2876"/>
                  </a:lnTo>
                </a:path>
                <a:path w="36829" h="108584">
                  <a:moveTo>
                    <a:pt x="0" y="2876"/>
                  </a:moveTo>
                  <a:lnTo>
                    <a:pt x="0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12675933" y="94672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6"/>
                  </a:lnTo>
                  <a:lnTo>
                    <a:pt x="23685" y="9821"/>
                  </a:lnTo>
                  <a:lnTo>
                    <a:pt x="30843" y="2046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12664058" y="93965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" name="object 238"/>
          <p:cNvGrpSpPr/>
          <p:nvPr/>
        </p:nvGrpSpPr>
        <p:grpSpPr>
          <a:xfrm>
            <a:off x="12664058" y="9585515"/>
            <a:ext cx="45720" cy="108585"/>
            <a:chOff x="12664058" y="9585515"/>
            <a:chExt cx="45720" cy="108585"/>
          </a:xfrm>
        </p:grpSpPr>
        <p:sp>
          <p:nvSpPr>
            <p:cNvPr id="239" name="object 239"/>
            <p:cNvSpPr/>
            <p:nvPr/>
          </p:nvSpPr>
          <p:spPr>
            <a:xfrm>
              <a:off x="12664058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408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408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408"/>
                  </a:moveTo>
                  <a:lnTo>
                    <a:pt x="11874" y="66973"/>
                  </a:lnTo>
                  <a:lnTo>
                    <a:pt x="9017" y="66973"/>
                  </a:lnTo>
                  <a:lnTo>
                    <a:pt x="9017" y="68408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73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2675933" y="965626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1266405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" name="object 242"/>
          <p:cNvGrpSpPr/>
          <p:nvPr/>
        </p:nvGrpSpPr>
        <p:grpSpPr>
          <a:xfrm>
            <a:off x="12664058" y="9740322"/>
            <a:ext cx="45720" cy="108585"/>
            <a:chOff x="12664058" y="9740322"/>
            <a:chExt cx="45720" cy="108585"/>
          </a:xfrm>
        </p:grpSpPr>
        <p:sp>
          <p:nvSpPr>
            <p:cNvPr id="243" name="object 243"/>
            <p:cNvSpPr/>
            <p:nvPr/>
          </p:nvSpPr>
          <p:spPr>
            <a:xfrm>
              <a:off x="12664058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383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383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383"/>
                  </a:moveTo>
                  <a:lnTo>
                    <a:pt x="11874" y="66948"/>
                  </a:lnTo>
                  <a:lnTo>
                    <a:pt x="9017" y="66948"/>
                  </a:lnTo>
                  <a:lnTo>
                    <a:pt x="9017" y="68383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48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12675933" y="98110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1266405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" name="object 246"/>
          <p:cNvGrpSpPr/>
          <p:nvPr/>
        </p:nvGrpSpPr>
        <p:grpSpPr>
          <a:xfrm>
            <a:off x="12633896" y="9052711"/>
            <a:ext cx="48260" cy="108585"/>
            <a:chOff x="12633896" y="9052711"/>
            <a:chExt cx="48260" cy="108585"/>
          </a:xfrm>
        </p:grpSpPr>
        <p:sp>
          <p:nvSpPr>
            <p:cNvPr id="247" name="object 247"/>
            <p:cNvSpPr/>
            <p:nvPr/>
          </p:nvSpPr>
          <p:spPr>
            <a:xfrm>
              <a:off x="12664058" y="905271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  <a:path w="18415" h="108584">
                  <a:moveTo>
                    <a:pt x="18034" y="0"/>
                  </a:moveTo>
                  <a:lnTo>
                    <a:pt x="18034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12633896" y="9093041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0" y="64789"/>
                  </a:moveTo>
                  <a:lnTo>
                    <a:pt x="3076" y="49555"/>
                  </a:lnTo>
                  <a:lnTo>
                    <a:pt x="11469" y="37104"/>
                  </a:lnTo>
                  <a:lnTo>
                    <a:pt x="23922" y="28704"/>
                  </a:lnTo>
                  <a:lnTo>
                    <a:pt x="39179" y="25622"/>
                  </a:lnTo>
                  <a:lnTo>
                    <a:pt x="29197" y="23614"/>
                  </a:lnTo>
                  <a:lnTo>
                    <a:pt x="21042" y="18133"/>
                  </a:lnTo>
                  <a:lnTo>
                    <a:pt x="15542" y="9990"/>
                  </a:lnTo>
                  <a:lnTo>
                    <a:pt x="1352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12673076" y="9052712"/>
              <a:ext cx="4445" cy="108585"/>
            </a:xfrm>
            <a:custGeom>
              <a:avLst/>
              <a:gdLst/>
              <a:ahLst/>
              <a:cxnLst/>
              <a:rect l="l" t="t" r="r" b="b"/>
              <a:pathLst>
                <a:path w="4445" h="108584">
                  <a:moveTo>
                    <a:pt x="4140" y="105130"/>
                  </a:moveTo>
                  <a:lnTo>
                    <a:pt x="0" y="105130"/>
                  </a:lnTo>
                  <a:lnTo>
                    <a:pt x="0" y="108000"/>
                  </a:lnTo>
                  <a:lnTo>
                    <a:pt x="4140" y="108000"/>
                  </a:lnTo>
                  <a:lnTo>
                    <a:pt x="4140" y="105130"/>
                  </a:lnTo>
                  <a:close/>
                </a:path>
                <a:path w="4445" h="108584">
                  <a:moveTo>
                    <a:pt x="4140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0" y="37452"/>
                  </a:lnTo>
                  <a:lnTo>
                    <a:pt x="0" y="40335"/>
                  </a:lnTo>
                  <a:lnTo>
                    <a:pt x="4140" y="40335"/>
                  </a:lnTo>
                  <a:lnTo>
                    <a:pt x="4140" y="37452"/>
                  </a:lnTo>
                  <a:lnTo>
                    <a:pt x="4140" y="2882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12633896" y="9052712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2876"/>
                  </a:moveTo>
                  <a:lnTo>
                    <a:pt x="43307" y="37452"/>
                  </a:lnTo>
                  <a:lnTo>
                    <a:pt x="39179" y="37452"/>
                  </a:lnTo>
                  <a:lnTo>
                    <a:pt x="39179" y="2876"/>
                  </a:lnTo>
                  <a:lnTo>
                    <a:pt x="43307" y="2876"/>
                  </a:lnTo>
                </a:path>
                <a:path w="48259" h="108584">
                  <a:moveTo>
                    <a:pt x="43307" y="0"/>
                  </a:moveTo>
                  <a:lnTo>
                    <a:pt x="43307" y="2876"/>
                  </a:lnTo>
                  <a:lnTo>
                    <a:pt x="39179" y="2876"/>
                  </a:lnTo>
                  <a:lnTo>
                    <a:pt x="39179" y="0"/>
                  </a:lnTo>
                  <a:lnTo>
                    <a:pt x="43307" y="0"/>
                  </a:lnTo>
                </a:path>
                <a:path w="48259" h="108584">
                  <a:moveTo>
                    <a:pt x="43307" y="37452"/>
                  </a:moveTo>
                  <a:lnTo>
                    <a:pt x="43307" y="40328"/>
                  </a:lnTo>
                  <a:lnTo>
                    <a:pt x="39179" y="40328"/>
                  </a:lnTo>
                  <a:lnTo>
                    <a:pt x="39179" y="37452"/>
                  </a:lnTo>
                  <a:lnTo>
                    <a:pt x="43307" y="37452"/>
                  </a:lnTo>
                </a:path>
                <a:path w="48259" h="108584">
                  <a:moveTo>
                    <a:pt x="39179" y="108000"/>
                  </a:moveTo>
                  <a:lnTo>
                    <a:pt x="39179" y="105117"/>
                  </a:lnTo>
                  <a:lnTo>
                    <a:pt x="43307" y="105117"/>
                  </a:lnTo>
                  <a:lnTo>
                    <a:pt x="43307" y="108000"/>
                  </a:lnTo>
                  <a:lnTo>
                    <a:pt x="39179" y="108000"/>
                  </a:lnTo>
                </a:path>
                <a:path w="48259" h="108584">
                  <a:moveTo>
                    <a:pt x="39179" y="105117"/>
                  </a:moveTo>
                  <a:lnTo>
                    <a:pt x="0" y="105117"/>
                  </a:lnTo>
                </a:path>
                <a:path w="48259" h="108584">
                  <a:moveTo>
                    <a:pt x="39179" y="40328"/>
                  </a:moveTo>
                  <a:lnTo>
                    <a:pt x="13525" y="40328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1" name="object 251"/>
          <p:cNvGrpSpPr/>
          <p:nvPr/>
        </p:nvGrpSpPr>
        <p:grpSpPr>
          <a:xfrm>
            <a:off x="12633896" y="9256108"/>
            <a:ext cx="48260" cy="108585"/>
            <a:chOff x="12633896" y="9256108"/>
            <a:chExt cx="48260" cy="108585"/>
          </a:xfrm>
        </p:grpSpPr>
        <p:sp>
          <p:nvSpPr>
            <p:cNvPr id="252" name="object 252"/>
            <p:cNvSpPr/>
            <p:nvPr/>
          </p:nvSpPr>
          <p:spPr>
            <a:xfrm>
              <a:off x="12664058" y="9256109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12633896" y="9258986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39179" y="39192"/>
                  </a:moveTo>
                  <a:lnTo>
                    <a:pt x="23922" y="36113"/>
                  </a:lnTo>
                  <a:lnTo>
                    <a:pt x="11469" y="27716"/>
                  </a:lnTo>
                  <a:lnTo>
                    <a:pt x="3076" y="15258"/>
                  </a:lnTo>
                  <a:lnTo>
                    <a:pt x="0" y="0"/>
                  </a:lnTo>
                </a:path>
                <a:path w="39370" h="65404">
                  <a:moveTo>
                    <a:pt x="13525" y="64814"/>
                  </a:moveTo>
                  <a:lnTo>
                    <a:pt x="15542" y="54847"/>
                  </a:lnTo>
                  <a:lnTo>
                    <a:pt x="21042" y="46702"/>
                  </a:lnTo>
                  <a:lnTo>
                    <a:pt x="29197" y="41207"/>
                  </a:lnTo>
                  <a:lnTo>
                    <a:pt x="39179" y="39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12673076" y="9256115"/>
              <a:ext cx="4445" cy="108585"/>
            </a:xfrm>
            <a:custGeom>
              <a:avLst/>
              <a:gdLst/>
              <a:ahLst/>
              <a:cxnLst/>
              <a:rect l="l" t="t" r="r" b="b"/>
              <a:pathLst>
                <a:path w="4445" h="108584">
                  <a:moveTo>
                    <a:pt x="4140" y="70573"/>
                  </a:moveTo>
                  <a:lnTo>
                    <a:pt x="0" y="70573"/>
                  </a:lnTo>
                  <a:lnTo>
                    <a:pt x="0" y="105117"/>
                  </a:lnTo>
                  <a:lnTo>
                    <a:pt x="0" y="108000"/>
                  </a:lnTo>
                  <a:lnTo>
                    <a:pt x="4140" y="108000"/>
                  </a:lnTo>
                  <a:lnTo>
                    <a:pt x="4140" y="105117"/>
                  </a:lnTo>
                  <a:lnTo>
                    <a:pt x="4140" y="70573"/>
                  </a:lnTo>
                  <a:close/>
                </a:path>
                <a:path w="4445" h="108584">
                  <a:moveTo>
                    <a:pt x="4140" y="67691"/>
                  </a:moveTo>
                  <a:lnTo>
                    <a:pt x="0" y="67691"/>
                  </a:lnTo>
                  <a:lnTo>
                    <a:pt x="0" y="70561"/>
                  </a:lnTo>
                  <a:lnTo>
                    <a:pt x="4140" y="70561"/>
                  </a:lnTo>
                  <a:lnTo>
                    <a:pt x="4140" y="67691"/>
                  </a:lnTo>
                  <a:close/>
                </a:path>
                <a:path w="4445" h="108584">
                  <a:moveTo>
                    <a:pt x="4140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4140" y="2870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12633896" y="9256109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105124"/>
                  </a:moveTo>
                  <a:lnTo>
                    <a:pt x="43307" y="70567"/>
                  </a:lnTo>
                  <a:lnTo>
                    <a:pt x="39179" y="70567"/>
                  </a:lnTo>
                  <a:lnTo>
                    <a:pt x="39179" y="105124"/>
                  </a:lnTo>
                  <a:lnTo>
                    <a:pt x="43307" y="105124"/>
                  </a:lnTo>
                </a:path>
                <a:path w="48259" h="108584">
                  <a:moveTo>
                    <a:pt x="43307" y="108000"/>
                  </a:moveTo>
                  <a:lnTo>
                    <a:pt x="43307" y="105124"/>
                  </a:lnTo>
                  <a:lnTo>
                    <a:pt x="39179" y="105124"/>
                  </a:lnTo>
                  <a:lnTo>
                    <a:pt x="39179" y="108000"/>
                  </a:lnTo>
                  <a:lnTo>
                    <a:pt x="43307" y="108000"/>
                  </a:lnTo>
                </a:path>
                <a:path w="48259" h="108584">
                  <a:moveTo>
                    <a:pt x="43307" y="70567"/>
                  </a:moveTo>
                  <a:lnTo>
                    <a:pt x="43307" y="67690"/>
                  </a:lnTo>
                  <a:lnTo>
                    <a:pt x="39179" y="67690"/>
                  </a:lnTo>
                  <a:lnTo>
                    <a:pt x="39179" y="70567"/>
                  </a:lnTo>
                  <a:lnTo>
                    <a:pt x="43307" y="70567"/>
                  </a:lnTo>
                </a:path>
                <a:path w="48259" h="108584">
                  <a:moveTo>
                    <a:pt x="39179" y="0"/>
                  </a:moveTo>
                  <a:lnTo>
                    <a:pt x="39179" y="2876"/>
                  </a:lnTo>
                  <a:lnTo>
                    <a:pt x="43307" y="2876"/>
                  </a:lnTo>
                  <a:lnTo>
                    <a:pt x="43307" y="0"/>
                  </a:lnTo>
                  <a:lnTo>
                    <a:pt x="39179" y="0"/>
                  </a:lnTo>
                </a:path>
                <a:path w="48259" h="108584">
                  <a:moveTo>
                    <a:pt x="39179" y="2876"/>
                  </a:moveTo>
                  <a:lnTo>
                    <a:pt x="0" y="2876"/>
                  </a:lnTo>
                </a:path>
                <a:path w="48259" h="108584">
                  <a:moveTo>
                    <a:pt x="39179" y="67690"/>
                  </a:moveTo>
                  <a:lnTo>
                    <a:pt x="13525" y="6769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6" name="object 256"/>
          <p:cNvGrpSpPr/>
          <p:nvPr/>
        </p:nvGrpSpPr>
        <p:grpSpPr>
          <a:xfrm>
            <a:off x="12556045" y="8080711"/>
            <a:ext cx="18415" cy="203835"/>
            <a:chOff x="12556045" y="8080711"/>
            <a:chExt cx="18415" cy="203835"/>
          </a:xfrm>
        </p:grpSpPr>
        <p:sp>
          <p:nvSpPr>
            <p:cNvPr id="257" name="object 257"/>
            <p:cNvSpPr/>
            <p:nvPr/>
          </p:nvSpPr>
          <p:spPr>
            <a:xfrm>
              <a:off x="12556045" y="8080717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8034" y="0"/>
                  </a:move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0" y="203695"/>
                  </a:lnTo>
                  <a:lnTo>
                    <a:pt x="8991" y="203695"/>
                  </a:lnTo>
                  <a:lnTo>
                    <a:pt x="8991" y="18008"/>
                  </a:lnTo>
                  <a:lnTo>
                    <a:pt x="9017" y="203695"/>
                  </a:lnTo>
                  <a:lnTo>
                    <a:pt x="16192" y="203695"/>
                  </a:lnTo>
                  <a:lnTo>
                    <a:pt x="17995" y="203695"/>
                  </a:lnTo>
                  <a:lnTo>
                    <a:pt x="17995" y="1816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12556045" y="8080711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6192" y="1816"/>
                  </a:moveTo>
                  <a:lnTo>
                    <a:pt x="9017" y="1816"/>
                  </a:lnTo>
                </a:path>
                <a:path w="18415" h="203834">
                  <a:moveTo>
                    <a:pt x="9017" y="9004"/>
                  </a:moveTo>
                  <a:lnTo>
                    <a:pt x="0" y="9004"/>
                  </a:lnTo>
                </a:path>
                <a:path w="18415" h="203834">
                  <a:moveTo>
                    <a:pt x="18034" y="0"/>
                  </a:moveTo>
                  <a:lnTo>
                    <a:pt x="16192" y="0"/>
                  </a:lnTo>
                </a:path>
                <a:path w="18415" h="203834">
                  <a:moveTo>
                    <a:pt x="16192" y="203701"/>
                  </a:moveTo>
                  <a:lnTo>
                    <a:pt x="16192" y="9004"/>
                  </a:lnTo>
                  <a:lnTo>
                    <a:pt x="16192" y="1816"/>
                  </a:lnTo>
                </a:path>
                <a:path w="18415" h="203834">
                  <a:moveTo>
                    <a:pt x="9017" y="203701"/>
                  </a:moveTo>
                  <a:lnTo>
                    <a:pt x="9017" y="18008"/>
                  </a:lnTo>
                  <a:lnTo>
                    <a:pt x="9017" y="9004"/>
                  </a:lnTo>
                </a:path>
                <a:path w="18415" h="203834">
                  <a:moveTo>
                    <a:pt x="0" y="18008"/>
                  </a:moveTo>
                  <a:lnTo>
                    <a:pt x="0" y="203701"/>
                  </a:lnTo>
                </a:path>
                <a:path w="18415" h="203834">
                  <a:moveTo>
                    <a:pt x="18034" y="203701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" name="object 259"/>
          <p:cNvGrpSpPr/>
          <p:nvPr/>
        </p:nvGrpSpPr>
        <p:grpSpPr>
          <a:xfrm>
            <a:off x="12556045" y="8977103"/>
            <a:ext cx="126364" cy="18415"/>
            <a:chOff x="12556045" y="8977103"/>
            <a:chExt cx="126364" cy="18415"/>
          </a:xfrm>
        </p:grpSpPr>
        <p:sp>
          <p:nvSpPr>
            <p:cNvPr id="260" name="object 260"/>
            <p:cNvSpPr/>
            <p:nvPr/>
          </p:nvSpPr>
          <p:spPr>
            <a:xfrm>
              <a:off x="12556045" y="8977109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17030" y="9004"/>
                  </a:moveTo>
                  <a:lnTo>
                    <a:pt x="116992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107988" y="18008"/>
                  </a:lnTo>
                  <a:lnTo>
                    <a:pt x="107988" y="16217"/>
                  </a:lnTo>
                  <a:lnTo>
                    <a:pt x="108013" y="18008"/>
                  </a:lnTo>
                  <a:lnTo>
                    <a:pt x="109855" y="18008"/>
                  </a:lnTo>
                  <a:lnTo>
                    <a:pt x="109855" y="16217"/>
                  </a:lnTo>
                  <a:lnTo>
                    <a:pt x="109804" y="9004"/>
                  </a:lnTo>
                  <a:lnTo>
                    <a:pt x="109855" y="16217"/>
                  </a:lnTo>
                  <a:lnTo>
                    <a:pt x="117030" y="16217"/>
                  </a:lnTo>
                  <a:lnTo>
                    <a:pt x="117030" y="9004"/>
                  </a:lnTo>
                  <a:close/>
                </a:path>
                <a:path w="126365" h="18415">
                  <a:moveTo>
                    <a:pt x="126047" y="0"/>
                  </a:moveTo>
                  <a:lnTo>
                    <a:pt x="117030" y="0"/>
                  </a:lnTo>
                  <a:lnTo>
                    <a:pt x="117030" y="9004"/>
                  </a:lnTo>
                  <a:lnTo>
                    <a:pt x="126047" y="9004"/>
                  </a:lnTo>
                  <a:lnTo>
                    <a:pt x="12604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12556045" y="8977103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09855" y="18008"/>
                  </a:moveTo>
                  <a:lnTo>
                    <a:pt x="109855" y="16224"/>
                  </a:lnTo>
                </a:path>
                <a:path w="126365" h="18415">
                  <a:moveTo>
                    <a:pt x="117030" y="1622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126047" y="9004"/>
                  </a:lnTo>
                </a:path>
                <a:path w="126365" h="18415">
                  <a:moveTo>
                    <a:pt x="0" y="16224"/>
                  </a:moveTo>
                  <a:lnTo>
                    <a:pt x="109855" y="16224"/>
                  </a:lnTo>
                </a:path>
                <a:path w="126365" h="18415">
                  <a:moveTo>
                    <a:pt x="0" y="900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0" y="0"/>
                  </a:lnTo>
                </a:path>
                <a:path w="126365" h="18415">
                  <a:moveTo>
                    <a:pt x="0" y="18008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2" name="object 262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3" name="object 263"/>
          <p:cNvSpPr/>
          <p:nvPr/>
        </p:nvSpPr>
        <p:spPr>
          <a:xfrm>
            <a:off x="11659679" y="8080717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0" y="214934"/>
                </a:lnTo>
                <a:lnTo>
                  <a:pt x="1778" y="214934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21526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21526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4" name="object 264"/>
          <p:cNvSpPr/>
          <p:nvPr/>
        </p:nvSpPr>
        <p:spPr>
          <a:xfrm>
            <a:off x="11659679" y="8340988"/>
            <a:ext cx="1905" cy="138430"/>
          </a:xfrm>
          <a:custGeom>
            <a:avLst/>
            <a:gdLst/>
            <a:ahLst/>
            <a:cxnLst/>
            <a:rect l="l" t="t" r="r" b="b"/>
            <a:pathLst>
              <a:path w="1904" h="138429">
                <a:moveTo>
                  <a:pt x="1785" y="0"/>
                </a:moveTo>
                <a:lnTo>
                  <a:pt x="0" y="0"/>
                </a:lnTo>
                <a:lnTo>
                  <a:pt x="0" y="138236"/>
                </a:lnTo>
                <a:lnTo>
                  <a:pt x="1785" y="13823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11659679" y="8584000"/>
            <a:ext cx="1905" cy="409575"/>
          </a:xfrm>
          <a:custGeom>
            <a:avLst/>
            <a:gdLst/>
            <a:ahLst/>
            <a:cxnLst/>
            <a:rect l="l" t="t" r="r" b="b"/>
            <a:pathLst>
              <a:path w="1904" h="409575">
                <a:moveTo>
                  <a:pt x="1785" y="0"/>
                </a:moveTo>
                <a:lnTo>
                  <a:pt x="0" y="0"/>
                </a:lnTo>
                <a:lnTo>
                  <a:pt x="0" y="409326"/>
                </a:lnTo>
                <a:lnTo>
                  <a:pt x="1785" y="40932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11659679" y="8524595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1785" y="0"/>
                </a:moveTo>
                <a:lnTo>
                  <a:pt x="0" y="0"/>
                </a:lnTo>
                <a:lnTo>
                  <a:pt x="0" y="14039"/>
                </a:lnTo>
                <a:lnTo>
                  <a:pt x="1785" y="1403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11661457" y="8340988"/>
            <a:ext cx="7620" cy="138430"/>
          </a:xfrm>
          <a:custGeom>
            <a:avLst/>
            <a:gdLst/>
            <a:ahLst/>
            <a:cxnLst/>
            <a:rect l="l" t="t" r="r" b="b"/>
            <a:pathLst>
              <a:path w="7620" h="138429">
                <a:moveTo>
                  <a:pt x="7218" y="0"/>
                </a:moveTo>
                <a:lnTo>
                  <a:pt x="0" y="0"/>
                </a:lnTo>
                <a:lnTo>
                  <a:pt x="0" y="138236"/>
                </a:lnTo>
                <a:lnTo>
                  <a:pt x="7218" y="13823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11661457" y="8524595"/>
            <a:ext cx="7620" cy="14604"/>
          </a:xfrm>
          <a:custGeom>
            <a:avLst/>
            <a:gdLst/>
            <a:ahLst/>
            <a:cxnLst/>
            <a:rect l="l" t="t" r="r" b="b"/>
            <a:pathLst>
              <a:path w="7620" h="14604">
                <a:moveTo>
                  <a:pt x="7218" y="0"/>
                </a:moveTo>
                <a:lnTo>
                  <a:pt x="0" y="0"/>
                </a:lnTo>
                <a:lnTo>
                  <a:pt x="0" y="14039"/>
                </a:lnTo>
                <a:lnTo>
                  <a:pt x="7218" y="14039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11661457" y="8583998"/>
            <a:ext cx="7620" cy="402590"/>
          </a:xfrm>
          <a:custGeom>
            <a:avLst/>
            <a:gdLst/>
            <a:ahLst/>
            <a:cxnLst/>
            <a:rect l="l" t="t" r="r" b="b"/>
            <a:pathLst>
              <a:path w="7620" h="402590">
                <a:moveTo>
                  <a:pt x="7218" y="0"/>
                </a:moveTo>
                <a:lnTo>
                  <a:pt x="0" y="0"/>
                </a:lnTo>
                <a:lnTo>
                  <a:pt x="0" y="402108"/>
                </a:lnTo>
                <a:lnTo>
                  <a:pt x="7218" y="40210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11661457" y="8089717"/>
            <a:ext cx="7620" cy="206375"/>
          </a:xfrm>
          <a:custGeom>
            <a:avLst/>
            <a:gdLst/>
            <a:ahLst/>
            <a:cxnLst/>
            <a:rect l="l" t="t" r="r" b="b"/>
            <a:pathLst>
              <a:path w="7620" h="206375">
                <a:moveTo>
                  <a:pt x="7218" y="0"/>
                </a:moveTo>
                <a:lnTo>
                  <a:pt x="0" y="0"/>
                </a:lnTo>
                <a:lnTo>
                  <a:pt x="0" y="205928"/>
                </a:lnTo>
                <a:lnTo>
                  <a:pt x="7218" y="20592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11668696" y="8340988"/>
            <a:ext cx="9525" cy="138430"/>
          </a:xfrm>
          <a:custGeom>
            <a:avLst/>
            <a:gdLst/>
            <a:ahLst/>
            <a:cxnLst/>
            <a:rect l="l" t="t" r="r" b="b"/>
            <a:pathLst>
              <a:path w="9525" h="138429">
                <a:moveTo>
                  <a:pt x="8979" y="0"/>
                </a:moveTo>
                <a:lnTo>
                  <a:pt x="0" y="0"/>
                </a:lnTo>
                <a:lnTo>
                  <a:pt x="0" y="138236"/>
                </a:lnTo>
                <a:lnTo>
                  <a:pt x="8979" y="13823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11668696" y="852459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4">
                <a:moveTo>
                  <a:pt x="8979" y="0"/>
                </a:moveTo>
                <a:lnTo>
                  <a:pt x="0" y="0"/>
                </a:lnTo>
                <a:lnTo>
                  <a:pt x="0" y="14039"/>
                </a:lnTo>
                <a:lnTo>
                  <a:pt x="8979" y="14039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11668696" y="8583997"/>
            <a:ext cx="9525" cy="393700"/>
          </a:xfrm>
          <a:custGeom>
            <a:avLst/>
            <a:gdLst/>
            <a:ahLst/>
            <a:cxnLst/>
            <a:rect l="l" t="t" r="r" b="b"/>
            <a:pathLst>
              <a:path w="9525" h="393700">
                <a:moveTo>
                  <a:pt x="8979" y="0"/>
                </a:moveTo>
                <a:lnTo>
                  <a:pt x="0" y="0"/>
                </a:lnTo>
                <a:lnTo>
                  <a:pt x="0" y="393105"/>
                </a:lnTo>
                <a:lnTo>
                  <a:pt x="8979" y="393105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11668696" y="8098721"/>
            <a:ext cx="9525" cy="197485"/>
          </a:xfrm>
          <a:custGeom>
            <a:avLst/>
            <a:gdLst/>
            <a:ahLst/>
            <a:cxnLst/>
            <a:rect l="l" t="t" r="r" b="b"/>
            <a:pathLst>
              <a:path w="9525" h="197484">
                <a:moveTo>
                  <a:pt x="8979" y="0"/>
                </a:moveTo>
                <a:lnTo>
                  <a:pt x="0" y="0"/>
                </a:lnTo>
                <a:lnTo>
                  <a:pt x="0" y="196924"/>
                </a:lnTo>
                <a:lnTo>
                  <a:pt x="8979" y="19692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79" name="object 279"/>
          <p:cNvGrpSpPr/>
          <p:nvPr/>
        </p:nvGrpSpPr>
        <p:grpSpPr>
          <a:xfrm>
            <a:off x="11659679" y="8977103"/>
            <a:ext cx="18415" cy="18415"/>
            <a:chOff x="11659679" y="8977103"/>
            <a:chExt cx="18415" cy="18415"/>
          </a:xfrm>
        </p:grpSpPr>
        <p:sp>
          <p:nvSpPr>
            <p:cNvPr id="280" name="object 280"/>
            <p:cNvSpPr/>
            <p:nvPr/>
          </p:nvSpPr>
          <p:spPr>
            <a:xfrm>
              <a:off x="11668696" y="89771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11659679" y="898610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777" y="7219"/>
                  </a:moveTo>
                  <a:lnTo>
                    <a:pt x="9016" y="7219"/>
                  </a:lnTo>
                </a:path>
                <a:path w="18415" h="9525">
                  <a:moveTo>
                    <a:pt x="9016" y="0"/>
                  </a:moveTo>
                  <a:lnTo>
                    <a:pt x="17970" y="0"/>
                  </a:lnTo>
                </a:path>
                <a:path w="18415" h="9525">
                  <a:moveTo>
                    <a:pt x="0" y="9004"/>
                  </a:moveTo>
                  <a:lnTo>
                    <a:pt x="177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2" name="object 282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9016" y="1816"/>
                </a:moveTo>
                <a:lnTo>
                  <a:pt x="1777" y="1816"/>
                </a:lnTo>
              </a:path>
              <a:path w="18415" h="215265">
                <a:moveTo>
                  <a:pt x="17970" y="9004"/>
                </a:moveTo>
                <a:lnTo>
                  <a:pt x="9016" y="9004"/>
                </a:lnTo>
              </a:path>
              <a:path w="18415" h="215265">
                <a:moveTo>
                  <a:pt x="0" y="0"/>
                </a:moveTo>
                <a:lnTo>
                  <a:pt x="1777" y="0"/>
                </a:lnTo>
              </a:path>
              <a:path w="18415" h="215265">
                <a:moveTo>
                  <a:pt x="1777" y="1816"/>
                </a:moveTo>
                <a:lnTo>
                  <a:pt x="1777" y="9004"/>
                </a:lnTo>
                <a:lnTo>
                  <a:pt x="1777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11661457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4" name="object 284"/>
          <p:cNvSpPr/>
          <p:nvPr/>
        </p:nvSpPr>
        <p:spPr>
          <a:xfrm>
            <a:off x="11661457" y="8584000"/>
            <a:ext cx="0" cy="402590"/>
          </a:xfrm>
          <a:custGeom>
            <a:avLst/>
            <a:gdLst/>
            <a:ahLst/>
            <a:cxnLst/>
            <a:rect l="l" t="t" r="r" b="b"/>
            <a:pathLst>
              <a:path w="0" h="402590">
                <a:moveTo>
                  <a:pt x="0" y="0"/>
                </a:moveTo>
                <a:lnTo>
                  <a:pt x="0" y="4021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" name="object 285"/>
          <p:cNvSpPr/>
          <p:nvPr/>
        </p:nvSpPr>
        <p:spPr>
          <a:xfrm>
            <a:off x="11661457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6" name="object 286"/>
          <p:cNvSpPr/>
          <p:nvPr/>
        </p:nvSpPr>
        <p:spPr>
          <a:xfrm>
            <a:off x="11661457" y="8986107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7" name="object 287"/>
          <p:cNvSpPr/>
          <p:nvPr/>
        </p:nvSpPr>
        <p:spPr>
          <a:xfrm>
            <a:off x="11668696" y="8089716"/>
            <a:ext cx="0" cy="206375"/>
          </a:xfrm>
          <a:custGeom>
            <a:avLst/>
            <a:gdLst/>
            <a:ahLst/>
            <a:cxnLst/>
            <a:rect l="l" t="t" r="r" b="b"/>
            <a:pathLst>
              <a:path w="0" h="206375">
                <a:moveTo>
                  <a:pt x="0" y="0"/>
                </a:moveTo>
                <a:lnTo>
                  <a:pt x="0" y="9004"/>
                </a:lnTo>
                <a:lnTo>
                  <a:pt x="0" y="20593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11668696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11668696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0"/>
                </a:moveTo>
                <a:lnTo>
                  <a:pt x="0" y="3931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11668696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11668696" y="8977103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11659679" y="834099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11659679" y="829564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11659679" y="852459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11659679" y="847922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11659679" y="858400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11677650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3931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11677650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03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11677650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138233"/>
                </a:moveTo>
                <a:lnTo>
                  <a:pt x="0" y="133921"/>
                </a:lnTo>
              </a:path>
              <a:path w="0" h="138429">
                <a:moveTo>
                  <a:pt x="0" y="124917"/>
                </a:moveTo>
                <a:lnTo>
                  <a:pt x="0" y="16916"/>
                </a:lnTo>
              </a:path>
              <a:path w="0" h="138429">
                <a:moveTo>
                  <a:pt x="0" y="793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970" y="214934"/>
                </a:moveTo>
                <a:lnTo>
                  <a:pt x="17970" y="18008"/>
                </a:lnTo>
              </a:path>
              <a:path w="18415" h="215265">
                <a:moveTo>
                  <a:pt x="0" y="0"/>
                </a:moveTo>
                <a:lnTo>
                  <a:pt x="0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11659679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11659679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11659679" y="8584000"/>
            <a:ext cx="0" cy="411480"/>
          </a:xfrm>
          <a:custGeom>
            <a:avLst/>
            <a:gdLst/>
            <a:ahLst/>
            <a:cxnLst/>
            <a:rect l="l" t="t" r="r" b="b"/>
            <a:pathLst>
              <a:path w="0" h="411479">
                <a:moveTo>
                  <a:pt x="0" y="0"/>
                </a:moveTo>
                <a:lnTo>
                  <a:pt x="0" y="4111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05" name="object 305"/>
          <p:cNvGrpSpPr/>
          <p:nvPr/>
        </p:nvGrpSpPr>
        <p:grpSpPr>
          <a:xfrm>
            <a:off x="11659679" y="8295645"/>
            <a:ext cx="18415" cy="45720"/>
            <a:chOff x="11659679" y="8295645"/>
            <a:chExt cx="18415" cy="45720"/>
          </a:xfrm>
        </p:grpSpPr>
        <p:sp>
          <p:nvSpPr>
            <p:cNvPr id="306" name="object 306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45"/>
                  </a:lnTo>
                </a:path>
                <a:path w="18415" h="45720">
                  <a:moveTo>
                    <a:pt x="17970" y="0"/>
                  </a:moveTo>
                  <a:lnTo>
                    <a:pt x="17970" y="45345"/>
                  </a:lnTo>
                </a:path>
                <a:path w="18415" h="45720">
                  <a:moveTo>
                    <a:pt x="11874" y="42468"/>
                  </a:moveTo>
                  <a:lnTo>
                    <a:pt x="11874" y="2876"/>
                  </a:lnTo>
                </a:path>
                <a:path w="18415" h="45720">
                  <a:moveTo>
                    <a:pt x="9016" y="2876"/>
                  </a:moveTo>
                  <a:lnTo>
                    <a:pt x="9016" y="4246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11659679" y="829852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11668697" y="8295652"/>
              <a:ext cx="3175" cy="45720"/>
            </a:xfrm>
            <a:custGeom>
              <a:avLst/>
              <a:gdLst/>
              <a:ahLst/>
              <a:cxnLst/>
              <a:rect l="l" t="t" r="r" b="b"/>
              <a:pathLst>
                <a:path w="3175" h="45720">
                  <a:moveTo>
                    <a:pt x="2870" y="42468"/>
                  </a:moveTo>
                  <a:lnTo>
                    <a:pt x="0" y="42468"/>
                  </a:lnTo>
                  <a:lnTo>
                    <a:pt x="0" y="45339"/>
                  </a:lnTo>
                  <a:lnTo>
                    <a:pt x="2870" y="45339"/>
                  </a:lnTo>
                  <a:lnTo>
                    <a:pt x="2870" y="42468"/>
                  </a:lnTo>
                  <a:close/>
                </a:path>
                <a:path w="3175" h="45720">
                  <a:moveTo>
                    <a:pt x="2870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2870" y="2870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45"/>
                  </a:moveTo>
                  <a:lnTo>
                    <a:pt x="9016" y="42468"/>
                  </a:lnTo>
                  <a:lnTo>
                    <a:pt x="11874" y="42468"/>
                  </a:lnTo>
                  <a:lnTo>
                    <a:pt x="11874" y="45345"/>
                  </a:lnTo>
                  <a:lnTo>
                    <a:pt x="9016" y="45345"/>
                  </a:lnTo>
                </a:path>
                <a:path w="18415" h="45720">
                  <a:moveTo>
                    <a:pt x="9016" y="42468"/>
                  </a:moveTo>
                  <a:lnTo>
                    <a:pt x="0" y="42468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45"/>
                  </a:moveTo>
                  <a:lnTo>
                    <a:pt x="11874" y="45345"/>
                  </a:lnTo>
                </a:path>
                <a:path w="18415" h="45720">
                  <a:moveTo>
                    <a:pt x="0" y="45345"/>
                  </a:moveTo>
                  <a:lnTo>
                    <a:pt x="1777" y="45345"/>
                  </a:lnTo>
                  <a:lnTo>
                    <a:pt x="9016" y="45345"/>
                  </a:lnTo>
                </a:path>
                <a:path w="18415" h="45720">
                  <a:moveTo>
                    <a:pt x="11874" y="45345"/>
                  </a:moveTo>
                  <a:lnTo>
                    <a:pt x="17970" y="453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" name="object 310"/>
          <p:cNvGrpSpPr/>
          <p:nvPr/>
        </p:nvGrpSpPr>
        <p:grpSpPr>
          <a:xfrm>
            <a:off x="11659679" y="8479225"/>
            <a:ext cx="18415" cy="104775"/>
            <a:chOff x="11659679" y="8479225"/>
            <a:chExt cx="18415" cy="104775"/>
          </a:xfrm>
        </p:grpSpPr>
        <p:sp>
          <p:nvSpPr>
            <p:cNvPr id="311" name="object 311"/>
            <p:cNvSpPr/>
            <p:nvPr/>
          </p:nvSpPr>
          <p:spPr>
            <a:xfrm>
              <a:off x="11659679" y="847922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70"/>
                  </a:lnTo>
                </a:path>
                <a:path w="18415" h="45720">
                  <a:moveTo>
                    <a:pt x="17970" y="0"/>
                  </a:moveTo>
                  <a:lnTo>
                    <a:pt x="17970" y="45370"/>
                  </a:lnTo>
                </a:path>
                <a:path w="18415" h="45720">
                  <a:moveTo>
                    <a:pt x="11874" y="42494"/>
                  </a:moveTo>
                  <a:lnTo>
                    <a:pt x="11874" y="2901"/>
                  </a:lnTo>
                </a:path>
                <a:path w="18415" h="45720">
                  <a:moveTo>
                    <a:pt x="9016" y="2901"/>
                  </a:moveTo>
                  <a:lnTo>
                    <a:pt x="9016" y="424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11659679" y="8482127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11668697" y="8479231"/>
              <a:ext cx="3175" cy="45720"/>
            </a:xfrm>
            <a:custGeom>
              <a:avLst/>
              <a:gdLst/>
              <a:ahLst/>
              <a:cxnLst/>
              <a:rect l="l" t="t" r="r" b="b"/>
              <a:pathLst>
                <a:path w="3175" h="45720">
                  <a:moveTo>
                    <a:pt x="2870" y="42494"/>
                  </a:moveTo>
                  <a:lnTo>
                    <a:pt x="0" y="42494"/>
                  </a:lnTo>
                  <a:lnTo>
                    <a:pt x="0" y="45364"/>
                  </a:lnTo>
                  <a:lnTo>
                    <a:pt x="2870" y="45364"/>
                  </a:lnTo>
                  <a:lnTo>
                    <a:pt x="2870" y="42494"/>
                  </a:lnTo>
                  <a:close/>
                </a:path>
                <a:path w="3175" h="45720">
                  <a:moveTo>
                    <a:pt x="2870" y="0"/>
                  </a:moveTo>
                  <a:lnTo>
                    <a:pt x="0" y="0"/>
                  </a:lnTo>
                  <a:lnTo>
                    <a:pt x="0" y="2895"/>
                  </a:lnTo>
                  <a:lnTo>
                    <a:pt x="2870" y="2895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11659679" y="8479225"/>
              <a:ext cx="18415" cy="104775"/>
            </a:xfrm>
            <a:custGeom>
              <a:avLst/>
              <a:gdLst/>
              <a:ahLst/>
              <a:cxnLst/>
              <a:rect l="l" t="t" r="r" b="b"/>
              <a:pathLst>
                <a:path w="18415" h="104775">
                  <a:moveTo>
                    <a:pt x="11874" y="0"/>
                  </a:moveTo>
                  <a:lnTo>
                    <a:pt x="11874" y="2901"/>
                  </a:lnTo>
                  <a:lnTo>
                    <a:pt x="9016" y="2901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104775">
                  <a:moveTo>
                    <a:pt x="9016" y="45370"/>
                  </a:moveTo>
                  <a:lnTo>
                    <a:pt x="9016" y="42494"/>
                  </a:lnTo>
                  <a:lnTo>
                    <a:pt x="11874" y="42494"/>
                  </a:lnTo>
                  <a:lnTo>
                    <a:pt x="11874" y="45370"/>
                  </a:lnTo>
                  <a:lnTo>
                    <a:pt x="9016" y="45370"/>
                  </a:lnTo>
                </a:path>
                <a:path w="18415" h="104775">
                  <a:moveTo>
                    <a:pt x="9016" y="42494"/>
                  </a:moveTo>
                  <a:lnTo>
                    <a:pt x="0" y="42494"/>
                  </a:lnTo>
                </a:path>
                <a:path w="18415" h="104775">
                  <a:moveTo>
                    <a:pt x="9016" y="0"/>
                  </a:moveTo>
                  <a:lnTo>
                    <a:pt x="11874" y="0"/>
                  </a:lnTo>
                </a:path>
                <a:path w="18415" h="104775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104775">
                  <a:moveTo>
                    <a:pt x="11874" y="0"/>
                  </a:moveTo>
                  <a:lnTo>
                    <a:pt x="17970" y="0"/>
                  </a:lnTo>
                </a:path>
                <a:path w="18415" h="104775">
                  <a:moveTo>
                    <a:pt x="9016" y="45370"/>
                  </a:moveTo>
                  <a:lnTo>
                    <a:pt x="11874" y="45370"/>
                  </a:lnTo>
                </a:path>
                <a:path w="18415" h="104775">
                  <a:moveTo>
                    <a:pt x="0" y="45370"/>
                  </a:moveTo>
                  <a:lnTo>
                    <a:pt x="1777" y="45370"/>
                  </a:lnTo>
                  <a:lnTo>
                    <a:pt x="9016" y="45370"/>
                  </a:lnTo>
                </a:path>
                <a:path w="18415" h="104775">
                  <a:moveTo>
                    <a:pt x="11874" y="45370"/>
                  </a:moveTo>
                  <a:lnTo>
                    <a:pt x="17970" y="45370"/>
                  </a:lnTo>
                </a:path>
                <a:path w="18415" h="104775">
                  <a:moveTo>
                    <a:pt x="0" y="59410"/>
                  </a:moveTo>
                  <a:lnTo>
                    <a:pt x="0" y="104775"/>
                  </a:lnTo>
                </a:path>
                <a:path w="18415" h="104775">
                  <a:moveTo>
                    <a:pt x="17970" y="59410"/>
                  </a:moveTo>
                  <a:lnTo>
                    <a:pt x="17970" y="104775"/>
                  </a:lnTo>
                </a:path>
                <a:path w="18415" h="104775">
                  <a:moveTo>
                    <a:pt x="11874" y="101898"/>
                  </a:moveTo>
                  <a:lnTo>
                    <a:pt x="11874" y="62287"/>
                  </a:lnTo>
                </a:path>
                <a:path w="18415" h="104775">
                  <a:moveTo>
                    <a:pt x="9016" y="62287"/>
                  </a:moveTo>
                  <a:lnTo>
                    <a:pt x="9016" y="1018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11659679" y="854151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20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11668697" y="8538642"/>
              <a:ext cx="3175" cy="45720"/>
            </a:xfrm>
            <a:custGeom>
              <a:avLst/>
              <a:gdLst/>
              <a:ahLst/>
              <a:cxnLst/>
              <a:rect l="l" t="t" r="r" b="b"/>
              <a:pathLst>
                <a:path w="3175" h="45720">
                  <a:moveTo>
                    <a:pt x="2870" y="42481"/>
                  </a:moveTo>
                  <a:lnTo>
                    <a:pt x="0" y="42481"/>
                  </a:lnTo>
                  <a:lnTo>
                    <a:pt x="0" y="45364"/>
                  </a:lnTo>
                  <a:lnTo>
                    <a:pt x="2870" y="45364"/>
                  </a:lnTo>
                  <a:lnTo>
                    <a:pt x="2870" y="42481"/>
                  </a:lnTo>
                  <a:close/>
                </a:path>
                <a:path w="3175" h="45720">
                  <a:moveTo>
                    <a:pt x="2870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2870" y="2870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11659679" y="853863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64"/>
                  </a:moveTo>
                  <a:lnTo>
                    <a:pt x="9016" y="42487"/>
                  </a:lnTo>
                  <a:lnTo>
                    <a:pt x="11874" y="42487"/>
                  </a:lnTo>
                  <a:lnTo>
                    <a:pt x="11874" y="45364"/>
                  </a:lnTo>
                  <a:lnTo>
                    <a:pt x="9016" y="45364"/>
                  </a:lnTo>
                </a:path>
                <a:path w="18415" h="45720">
                  <a:moveTo>
                    <a:pt x="9016" y="42487"/>
                  </a:moveTo>
                  <a:lnTo>
                    <a:pt x="0" y="42487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64"/>
                  </a:moveTo>
                  <a:lnTo>
                    <a:pt x="11874" y="45364"/>
                  </a:lnTo>
                </a:path>
                <a:path w="18415" h="45720">
                  <a:moveTo>
                    <a:pt x="0" y="45364"/>
                  </a:moveTo>
                  <a:lnTo>
                    <a:pt x="1777" y="45364"/>
                  </a:lnTo>
                  <a:lnTo>
                    <a:pt x="9016" y="45364"/>
                  </a:lnTo>
                </a:path>
                <a:path w="18415" h="45720">
                  <a:moveTo>
                    <a:pt x="11874" y="45364"/>
                  </a:moveTo>
                  <a:lnTo>
                    <a:pt x="17970" y="453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8" name="object 318"/>
          <p:cNvSpPr/>
          <p:nvPr/>
        </p:nvSpPr>
        <p:spPr>
          <a:xfrm>
            <a:off x="11661457" y="8080716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5" h="1904">
                <a:moveTo>
                  <a:pt x="397817" y="0"/>
                </a:moveTo>
                <a:lnTo>
                  <a:pt x="0" y="0"/>
                </a:lnTo>
                <a:lnTo>
                  <a:pt x="0" y="1810"/>
                </a:lnTo>
                <a:lnTo>
                  <a:pt x="397817" y="1810"/>
                </a:lnTo>
                <a:lnTo>
                  <a:pt x="3978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11668696" y="8082522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4" name="object 324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5" name="object 325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6" name="object 326"/>
          <p:cNvSpPr/>
          <p:nvPr/>
        </p:nvSpPr>
        <p:spPr>
          <a:xfrm>
            <a:off x="11677650" y="8089716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620" y="0"/>
                </a:moveTo>
                <a:lnTo>
                  <a:pt x="0" y="0"/>
                </a:lnTo>
                <a:lnTo>
                  <a:pt x="0" y="9004"/>
                </a:lnTo>
                <a:lnTo>
                  <a:pt x="381620" y="9004"/>
                </a:lnTo>
                <a:lnTo>
                  <a:pt x="3816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7" name="object 327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8" name="object 328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29" name="object 329"/>
          <p:cNvGrpSpPr/>
          <p:nvPr/>
        </p:nvGrpSpPr>
        <p:grpSpPr>
          <a:xfrm>
            <a:off x="12408471" y="8080712"/>
            <a:ext cx="147955" cy="18415"/>
            <a:chOff x="12408471" y="8080712"/>
            <a:chExt cx="147955" cy="18415"/>
          </a:xfrm>
        </p:grpSpPr>
        <p:sp>
          <p:nvSpPr>
            <p:cNvPr id="330" name="object 330"/>
            <p:cNvSpPr/>
            <p:nvPr/>
          </p:nvSpPr>
          <p:spPr>
            <a:xfrm>
              <a:off x="12516484" y="8089716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3958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9588" y="9004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12408471" y="8080712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7999" y="0"/>
                  </a:moveTo>
                  <a:lnTo>
                    <a:pt x="0" y="0"/>
                  </a:lnTo>
                  <a:lnTo>
                    <a:pt x="0" y="18008"/>
                  </a:lnTo>
                  <a:lnTo>
                    <a:pt x="107999" y="18008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2" name="object 332"/>
          <p:cNvSpPr/>
          <p:nvPr/>
        </p:nvSpPr>
        <p:spPr>
          <a:xfrm>
            <a:off x="1221765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3" name="object 333"/>
          <p:cNvSpPr/>
          <p:nvPr/>
        </p:nvSpPr>
        <p:spPr>
          <a:xfrm>
            <a:off x="1205928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4" name="object 334"/>
          <p:cNvSpPr/>
          <p:nvPr/>
        </p:nvSpPr>
        <p:spPr>
          <a:xfrm>
            <a:off x="12516484" y="8082527"/>
            <a:ext cx="55880" cy="0"/>
          </a:xfrm>
          <a:custGeom>
            <a:avLst/>
            <a:gdLst/>
            <a:ahLst/>
            <a:cxnLst/>
            <a:rect l="l" t="t" r="r" b="b"/>
            <a:pathLst>
              <a:path w="55879" h="0">
                <a:moveTo>
                  <a:pt x="55753" y="0"/>
                </a:moveTo>
                <a:lnTo>
                  <a:pt x="48577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11668696" y="8082527"/>
            <a:ext cx="391160" cy="0"/>
          </a:xfrm>
          <a:custGeom>
            <a:avLst/>
            <a:gdLst/>
            <a:ahLst/>
            <a:cxnLst/>
            <a:rect l="l" t="t" r="r" b="b"/>
            <a:pathLst>
              <a:path w="391159" h="0">
                <a:moveTo>
                  <a:pt x="3905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11661457" y="80825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12516484" y="8089716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39560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11677650" y="8089716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3816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2" name="object 342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11668696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11677650" y="8080711"/>
            <a:ext cx="381635" cy="18415"/>
          </a:xfrm>
          <a:custGeom>
            <a:avLst/>
            <a:gdLst/>
            <a:ahLst/>
            <a:cxnLst/>
            <a:rect l="l" t="t" r="r" b="b"/>
            <a:pathLst>
              <a:path w="381634" h="18415">
                <a:moveTo>
                  <a:pt x="381634" y="11887"/>
                </a:moveTo>
                <a:lnTo>
                  <a:pt x="381634" y="18008"/>
                </a:lnTo>
              </a:path>
              <a:path w="381634" h="18415">
                <a:moveTo>
                  <a:pt x="381634" y="1816"/>
                </a:moveTo>
                <a:lnTo>
                  <a:pt x="381634" y="9004"/>
                </a:lnTo>
              </a:path>
              <a:path w="381634" h="18415">
                <a:moveTo>
                  <a:pt x="381634" y="0"/>
                </a:moveTo>
                <a:lnTo>
                  <a:pt x="381634" y="1816"/>
                </a:lnTo>
              </a:path>
              <a:path w="381634" h="18415">
                <a:moveTo>
                  <a:pt x="381634" y="9004"/>
                </a:moveTo>
                <a:lnTo>
                  <a:pt x="381634" y="11887"/>
                </a:lnTo>
              </a:path>
              <a:path w="381634" h="18415">
                <a:moveTo>
                  <a:pt x="0" y="18008"/>
                </a:moveTo>
                <a:lnTo>
                  <a:pt x="3816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11661457" y="8080711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5" h="0">
                <a:moveTo>
                  <a:pt x="39782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6" name="object 356"/>
          <p:cNvGrpSpPr/>
          <p:nvPr/>
        </p:nvGrpSpPr>
        <p:grpSpPr>
          <a:xfrm>
            <a:off x="12408471" y="8080711"/>
            <a:ext cx="108585" cy="45720"/>
            <a:chOff x="12408471" y="8080711"/>
            <a:chExt cx="108585" cy="45720"/>
          </a:xfrm>
        </p:grpSpPr>
        <p:sp>
          <p:nvSpPr>
            <p:cNvPr id="357" name="object 357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12408471" y="8089721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4190" y="0"/>
                  </a:move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190" y="2882"/>
                  </a:lnTo>
                  <a:lnTo>
                    <a:pt x="104190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03" y="0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12408471" y="8089715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82"/>
                  </a:moveTo>
                  <a:lnTo>
                    <a:pt x="104203" y="2882"/>
                  </a:lnTo>
                  <a:lnTo>
                    <a:pt x="104203" y="0"/>
                  </a:ln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9" y="0"/>
                  </a:lnTo>
                  <a:lnTo>
                    <a:pt x="70739" y="2882"/>
                  </a:lnTo>
                  <a:lnTo>
                    <a:pt x="68389" y="2882"/>
                  </a:lnTo>
                </a:path>
                <a:path w="108584" h="36829">
                  <a:moveTo>
                    <a:pt x="104203" y="2882"/>
                  </a:moveTo>
                  <a:lnTo>
                    <a:pt x="70739" y="2882"/>
                  </a:lnTo>
                </a:path>
                <a:path w="108584" h="36829">
                  <a:moveTo>
                    <a:pt x="70739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82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82"/>
                  </a:moveTo>
                  <a:lnTo>
                    <a:pt x="66929" y="2882"/>
                  </a:lnTo>
                  <a:lnTo>
                    <a:pt x="66929" y="0"/>
                  </a:ln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857" y="0"/>
                  </a:lnTo>
                  <a:lnTo>
                    <a:pt x="2857" y="2882"/>
                  </a:lnTo>
                  <a:lnTo>
                    <a:pt x="0" y="2882"/>
                  </a:lnTo>
                </a:path>
                <a:path w="108584" h="36829">
                  <a:moveTo>
                    <a:pt x="66929" y="2882"/>
                  </a:moveTo>
                  <a:lnTo>
                    <a:pt x="2857" y="2882"/>
                  </a:lnTo>
                </a:path>
                <a:path w="108584" h="36829">
                  <a:moveTo>
                    <a:pt x="2857" y="0"/>
                  </a:moveTo>
                  <a:lnTo>
                    <a:pt x="6692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12479210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2" name="object 362"/>
          <p:cNvGrpSpPr/>
          <p:nvPr/>
        </p:nvGrpSpPr>
        <p:grpSpPr>
          <a:xfrm>
            <a:off x="12217654" y="8080711"/>
            <a:ext cx="108585" cy="45720"/>
            <a:chOff x="12217654" y="8080711"/>
            <a:chExt cx="108585" cy="45720"/>
          </a:xfrm>
        </p:grpSpPr>
        <p:sp>
          <p:nvSpPr>
            <p:cNvPr id="363" name="object 363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12217654" y="8089721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2870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2870" y="2882"/>
                  </a:lnTo>
                  <a:lnTo>
                    <a:pt x="2870" y="0"/>
                  </a:lnTo>
                  <a:close/>
                </a:path>
                <a:path w="108584" h="3175">
                  <a:moveTo>
                    <a:pt x="66979" y="0"/>
                  </a:moveTo>
                  <a:lnTo>
                    <a:pt x="2921" y="0"/>
                  </a:lnTo>
                  <a:lnTo>
                    <a:pt x="2921" y="2882"/>
                  </a:lnTo>
                  <a:lnTo>
                    <a:pt x="66979" y="2882"/>
                  </a:lnTo>
                  <a:lnTo>
                    <a:pt x="66979" y="0"/>
                  </a:lnTo>
                  <a:close/>
                </a:path>
                <a:path w="108584" h="3175">
                  <a:moveTo>
                    <a:pt x="70713" y="0"/>
                  </a:moveTo>
                  <a:lnTo>
                    <a:pt x="68427" y="0"/>
                  </a:lnTo>
                  <a:lnTo>
                    <a:pt x="66992" y="0"/>
                  </a:lnTo>
                  <a:lnTo>
                    <a:pt x="66992" y="2882"/>
                  </a:lnTo>
                  <a:lnTo>
                    <a:pt x="68389" y="2882"/>
                  </a:lnTo>
                  <a:lnTo>
                    <a:pt x="70713" y="2882"/>
                  </a:lnTo>
                  <a:lnTo>
                    <a:pt x="70713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16" y="0"/>
                  </a:lnTo>
                  <a:lnTo>
                    <a:pt x="70739" y="0"/>
                  </a:lnTo>
                  <a:lnTo>
                    <a:pt x="70739" y="2882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12217654" y="8089715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82"/>
                  </a:moveTo>
                  <a:lnTo>
                    <a:pt x="104203" y="2882"/>
                  </a:lnTo>
                  <a:lnTo>
                    <a:pt x="104203" y="0"/>
                  </a:ln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9" y="0"/>
                  </a:lnTo>
                  <a:lnTo>
                    <a:pt x="70739" y="2882"/>
                  </a:lnTo>
                  <a:lnTo>
                    <a:pt x="68389" y="2882"/>
                  </a:lnTo>
                </a:path>
                <a:path w="108584" h="36829">
                  <a:moveTo>
                    <a:pt x="104203" y="2882"/>
                  </a:moveTo>
                  <a:lnTo>
                    <a:pt x="70739" y="2882"/>
                  </a:lnTo>
                </a:path>
                <a:path w="108584" h="36829">
                  <a:moveTo>
                    <a:pt x="70739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82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82"/>
                  </a:moveTo>
                  <a:lnTo>
                    <a:pt x="66992" y="2882"/>
                  </a:lnTo>
                  <a:lnTo>
                    <a:pt x="66992" y="0"/>
                  </a:ln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921" y="0"/>
                  </a:lnTo>
                  <a:lnTo>
                    <a:pt x="2921" y="2882"/>
                  </a:lnTo>
                  <a:lnTo>
                    <a:pt x="0" y="2882"/>
                  </a:lnTo>
                </a:path>
                <a:path w="108584" h="36829">
                  <a:moveTo>
                    <a:pt x="66992" y="2882"/>
                  </a:moveTo>
                  <a:lnTo>
                    <a:pt x="2921" y="2882"/>
                  </a:lnTo>
                </a:path>
                <a:path w="108584" h="36829">
                  <a:moveTo>
                    <a:pt x="2921" y="0"/>
                  </a:moveTo>
                  <a:lnTo>
                    <a:pt x="669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12288393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66" y="30853"/>
                  </a:lnTo>
                  <a:lnTo>
                    <a:pt x="9826" y="23680"/>
                  </a:lnTo>
                  <a:lnTo>
                    <a:pt x="2639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8" name="object 368"/>
          <p:cNvGrpSpPr/>
          <p:nvPr/>
        </p:nvGrpSpPr>
        <p:grpSpPr>
          <a:xfrm>
            <a:off x="12059284" y="8080711"/>
            <a:ext cx="108585" cy="18415"/>
            <a:chOff x="12059284" y="8080711"/>
            <a:chExt cx="108585" cy="18415"/>
          </a:xfrm>
        </p:grpSpPr>
        <p:sp>
          <p:nvSpPr>
            <p:cNvPr id="369" name="object 369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12059285" y="8089721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9535" y="0"/>
                  </a:moveTo>
                  <a:lnTo>
                    <a:pt x="39535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39535" y="2882"/>
                  </a:lnTo>
                  <a:lnTo>
                    <a:pt x="39535" y="0"/>
                  </a:lnTo>
                  <a:close/>
                </a:path>
                <a:path w="108584" h="3175">
                  <a:moveTo>
                    <a:pt x="40995" y="0"/>
                  </a:moveTo>
                  <a:lnTo>
                    <a:pt x="39560" y="0"/>
                  </a:lnTo>
                  <a:lnTo>
                    <a:pt x="39560" y="2882"/>
                  </a:lnTo>
                  <a:lnTo>
                    <a:pt x="40995" y="2882"/>
                  </a:lnTo>
                  <a:lnTo>
                    <a:pt x="40995" y="0"/>
                  </a:lnTo>
                  <a:close/>
                </a:path>
                <a:path w="108584" h="3175">
                  <a:moveTo>
                    <a:pt x="107962" y="0"/>
                  </a:moveTo>
                  <a:lnTo>
                    <a:pt x="105105" y="0"/>
                  </a:lnTo>
                  <a:lnTo>
                    <a:pt x="41021" y="0"/>
                  </a:lnTo>
                  <a:lnTo>
                    <a:pt x="41021" y="2882"/>
                  </a:lnTo>
                  <a:lnTo>
                    <a:pt x="105092" y="2882"/>
                  </a:lnTo>
                  <a:lnTo>
                    <a:pt x="107962" y="2882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12059284" y="8080711"/>
              <a:ext cx="108585" cy="12065"/>
            </a:xfrm>
            <a:custGeom>
              <a:avLst/>
              <a:gdLst/>
              <a:ahLst/>
              <a:cxnLst/>
              <a:rect l="l" t="t" r="r" b="b"/>
              <a:pathLst>
                <a:path w="108584" h="12065">
                  <a:moveTo>
                    <a:pt x="0" y="9004"/>
                  </a:moveTo>
                  <a:lnTo>
                    <a:pt x="3746" y="9004"/>
                  </a:lnTo>
                  <a:lnTo>
                    <a:pt x="3746" y="11887"/>
                  </a:lnTo>
                  <a:lnTo>
                    <a:pt x="0" y="11887"/>
                  </a:lnTo>
                </a:path>
                <a:path w="108584" h="12065">
                  <a:moveTo>
                    <a:pt x="39560" y="11887"/>
                  </a:moveTo>
                  <a:lnTo>
                    <a:pt x="37211" y="11887"/>
                  </a:lnTo>
                  <a:lnTo>
                    <a:pt x="37211" y="9004"/>
                  </a:lnTo>
                  <a:lnTo>
                    <a:pt x="39560" y="9004"/>
                  </a:lnTo>
                </a:path>
                <a:path w="108584" h="12065">
                  <a:moveTo>
                    <a:pt x="3746" y="9004"/>
                  </a:moveTo>
                  <a:lnTo>
                    <a:pt x="37211" y="9004"/>
                  </a:lnTo>
                </a:path>
                <a:path w="108584" h="12065">
                  <a:moveTo>
                    <a:pt x="37211" y="11887"/>
                  </a:moveTo>
                  <a:lnTo>
                    <a:pt x="3746" y="11887"/>
                  </a:lnTo>
                </a:path>
                <a:path w="108584" h="12065">
                  <a:moveTo>
                    <a:pt x="3746" y="9004"/>
                  </a:moveTo>
                  <a:lnTo>
                    <a:pt x="3746" y="0"/>
                  </a:lnTo>
                </a:path>
                <a:path w="108584" h="12065">
                  <a:moveTo>
                    <a:pt x="39560" y="9004"/>
                  </a:moveTo>
                  <a:lnTo>
                    <a:pt x="41021" y="9004"/>
                  </a:lnTo>
                  <a:lnTo>
                    <a:pt x="41021" y="11887"/>
                  </a:lnTo>
                  <a:lnTo>
                    <a:pt x="39560" y="11887"/>
                  </a:lnTo>
                </a:path>
                <a:path w="108584" h="12065">
                  <a:moveTo>
                    <a:pt x="108013" y="11887"/>
                  </a:moveTo>
                  <a:lnTo>
                    <a:pt x="105092" y="11887"/>
                  </a:lnTo>
                  <a:lnTo>
                    <a:pt x="105092" y="9004"/>
                  </a:lnTo>
                  <a:lnTo>
                    <a:pt x="108013" y="9004"/>
                  </a:lnTo>
                </a:path>
                <a:path w="108584" h="12065">
                  <a:moveTo>
                    <a:pt x="41021" y="9004"/>
                  </a:moveTo>
                  <a:lnTo>
                    <a:pt x="105092" y="9004"/>
                  </a:lnTo>
                </a:path>
                <a:path w="108584" h="12065">
                  <a:moveTo>
                    <a:pt x="105092" y="11887"/>
                  </a:moveTo>
                  <a:lnTo>
                    <a:pt x="41021" y="118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12094685" y="8080717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4" h="9525">
                  <a:moveTo>
                    <a:pt x="0" y="0"/>
                  </a:moveTo>
                  <a:lnTo>
                    <a:pt x="1810" y="89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4" name="object 374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13668502" y="849471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9004"/>
                </a:moveTo>
                <a:lnTo>
                  <a:pt x="2286" y="2349"/>
                </a:lnTo>
                <a:lnTo>
                  <a:pt x="1778" y="1803"/>
                </a:lnTo>
                <a:lnTo>
                  <a:pt x="889" y="914"/>
                </a:lnTo>
                <a:lnTo>
                  <a:pt x="0" y="0"/>
                </a:lnTo>
                <a:lnTo>
                  <a:pt x="0" y="914"/>
                </a:lnTo>
                <a:lnTo>
                  <a:pt x="0" y="2349"/>
                </a:lnTo>
                <a:lnTo>
                  <a:pt x="1778" y="2349"/>
                </a:lnTo>
                <a:lnTo>
                  <a:pt x="0" y="2362"/>
                </a:lnTo>
                <a:lnTo>
                  <a:pt x="0" y="9004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76" name="object 376"/>
          <p:cNvGrpSpPr/>
          <p:nvPr/>
        </p:nvGrpSpPr>
        <p:grpSpPr>
          <a:xfrm>
            <a:off x="13668502" y="8339925"/>
            <a:ext cx="18415" cy="163830"/>
            <a:chOff x="13668502" y="8339925"/>
            <a:chExt cx="18415" cy="163830"/>
          </a:xfrm>
        </p:grpSpPr>
        <p:sp>
          <p:nvSpPr>
            <p:cNvPr id="377" name="object 377"/>
            <p:cNvSpPr/>
            <p:nvPr/>
          </p:nvSpPr>
          <p:spPr>
            <a:xfrm>
              <a:off x="13668502" y="8339924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17970" y="17983"/>
                  </a:moveTo>
                  <a:lnTo>
                    <a:pt x="8953" y="9004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154787"/>
                  </a:lnTo>
                  <a:lnTo>
                    <a:pt x="1778" y="156591"/>
                  </a:lnTo>
                  <a:lnTo>
                    <a:pt x="8953" y="163791"/>
                  </a:lnTo>
                  <a:lnTo>
                    <a:pt x="17945" y="163791"/>
                  </a:lnTo>
                  <a:lnTo>
                    <a:pt x="17945" y="17995"/>
                  </a:lnTo>
                  <a:lnTo>
                    <a:pt x="8953" y="17995"/>
                  </a:lnTo>
                  <a:lnTo>
                    <a:pt x="17970" y="1798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13668502" y="8339925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8953" y="1784"/>
                  </a:moveTo>
                  <a:lnTo>
                    <a:pt x="1778" y="1784"/>
                  </a:lnTo>
                </a:path>
                <a:path w="18415" h="163829">
                  <a:moveTo>
                    <a:pt x="17970" y="9004"/>
                  </a:moveTo>
                  <a:lnTo>
                    <a:pt x="8953" y="9004"/>
                  </a:lnTo>
                </a:path>
                <a:path w="18415" h="163829">
                  <a:moveTo>
                    <a:pt x="0" y="0"/>
                  </a:moveTo>
                  <a:lnTo>
                    <a:pt x="1778" y="0"/>
                  </a:lnTo>
                </a:path>
                <a:path w="18415" h="163829">
                  <a:moveTo>
                    <a:pt x="0" y="155695"/>
                  </a:moveTo>
                  <a:lnTo>
                    <a:pt x="0" y="154781"/>
                  </a:lnTo>
                </a:path>
                <a:path w="18415" h="163829">
                  <a:moveTo>
                    <a:pt x="1778" y="157137"/>
                  </a:moveTo>
                  <a:lnTo>
                    <a:pt x="1778" y="156590"/>
                  </a:lnTo>
                </a:path>
                <a:path w="18415" h="163829">
                  <a:moveTo>
                    <a:pt x="0" y="157137"/>
                  </a:moveTo>
                  <a:lnTo>
                    <a:pt x="0" y="155695"/>
                  </a:lnTo>
                </a:path>
                <a:path w="18415" h="163829">
                  <a:moveTo>
                    <a:pt x="1778" y="163785"/>
                  </a:moveTo>
                  <a:lnTo>
                    <a:pt x="1778" y="157137"/>
                  </a:lnTo>
                </a:path>
                <a:path w="18415" h="163829">
                  <a:moveTo>
                    <a:pt x="1778" y="163785"/>
                  </a:moveTo>
                  <a:lnTo>
                    <a:pt x="8953" y="163785"/>
                  </a:lnTo>
                </a:path>
                <a:path w="18415" h="163829">
                  <a:moveTo>
                    <a:pt x="0" y="163785"/>
                  </a:moveTo>
                  <a:lnTo>
                    <a:pt x="0" y="157137"/>
                  </a:lnTo>
                </a:path>
                <a:path w="18415" h="163829">
                  <a:moveTo>
                    <a:pt x="0" y="163785"/>
                  </a:moveTo>
                  <a:lnTo>
                    <a:pt x="1778" y="163785"/>
                  </a:lnTo>
                </a:path>
                <a:path w="18415" h="163829">
                  <a:moveTo>
                    <a:pt x="1778" y="1784"/>
                  </a:moveTo>
                  <a:lnTo>
                    <a:pt x="1778" y="9004"/>
                  </a:lnTo>
                  <a:lnTo>
                    <a:pt x="1778" y="156590"/>
                  </a:lnTo>
                </a:path>
                <a:path w="18415" h="163829">
                  <a:moveTo>
                    <a:pt x="8953" y="9004"/>
                  </a:moveTo>
                  <a:lnTo>
                    <a:pt x="8953" y="17983"/>
                  </a:lnTo>
                  <a:lnTo>
                    <a:pt x="8953" y="163785"/>
                  </a:lnTo>
                </a:path>
                <a:path w="18415" h="163829">
                  <a:moveTo>
                    <a:pt x="0" y="0"/>
                  </a:moveTo>
                  <a:lnTo>
                    <a:pt x="0" y="154781"/>
                  </a:lnTo>
                </a:path>
                <a:path w="18415" h="163829">
                  <a:moveTo>
                    <a:pt x="17970" y="163785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9" name="object 379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14334425" y="8339923"/>
            <a:ext cx="86995" cy="1905"/>
          </a:xfrm>
          <a:custGeom>
            <a:avLst/>
            <a:gdLst/>
            <a:ahLst/>
            <a:cxnLst/>
            <a:rect l="l" t="t" r="r" b="b"/>
            <a:pathLst>
              <a:path w="86994" h="1904">
                <a:moveTo>
                  <a:pt x="86419" y="0"/>
                </a:moveTo>
                <a:lnTo>
                  <a:pt x="0" y="0"/>
                </a:lnTo>
                <a:lnTo>
                  <a:pt x="0" y="1785"/>
                </a:lnTo>
                <a:lnTo>
                  <a:pt x="86419" y="1785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5" name="object 385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6" name="object 386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7" name="object 387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8" name="object 388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9" name="object 389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0" name="object 390"/>
          <p:cNvSpPr/>
          <p:nvPr/>
        </p:nvSpPr>
        <p:spPr>
          <a:xfrm>
            <a:off x="14334425" y="8341710"/>
            <a:ext cx="86995" cy="7620"/>
          </a:xfrm>
          <a:custGeom>
            <a:avLst/>
            <a:gdLst/>
            <a:ahLst/>
            <a:cxnLst/>
            <a:rect l="l" t="t" r="r" b="b"/>
            <a:pathLst>
              <a:path w="86994" h="7620">
                <a:moveTo>
                  <a:pt x="86419" y="0"/>
                </a:moveTo>
                <a:lnTo>
                  <a:pt x="0" y="0"/>
                </a:lnTo>
                <a:lnTo>
                  <a:pt x="0" y="7218"/>
                </a:lnTo>
                <a:lnTo>
                  <a:pt x="86419" y="7218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1" name="object 391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14334425" y="8348929"/>
            <a:ext cx="86995" cy="9525"/>
          </a:xfrm>
          <a:custGeom>
            <a:avLst/>
            <a:gdLst/>
            <a:ahLst/>
            <a:cxnLst/>
            <a:rect l="l" t="t" r="r" b="b"/>
            <a:pathLst>
              <a:path w="86994" h="9525">
                <a:moveTo>
                  <a:pt x="86419" y="0"/>
                </a:moveTo>
                <a:lnTo>
                  <a:pt x="0" y="0"/>
                </a:lnTo>
                <a:lnTo>
                  <a:pt x="0" y="8979"/>
                </a:lnTo>
                <a:lnTo>
                  <a:pt x="86419" y="8979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1452886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5991" y="0"/>
                </a:moveTo>
                <a:lnTo>
                  <a:pt x="0" y="0"/>
                </a:lnTo>
                <a:lnTo>
                  <a:pt x="0" y="8979"/>
                </a:lnTo>
                <a:lnTo>
                  <a:pt x="35991" y="8979"/>
                </a:lnTo>
                <a:lnTo>
                  <a:pt x="3599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14262481" y="8339925"/>
            <a:ext cx="72390" cy="18415"/>
          </a:xfrm>
          <a:custGeom>
            <a:avLst/>
            <a:gdLst/>
            <a:ahLst/>
            <a:cxnLst/>
            <a:rect l="l" t="t" r="r" b="b"/>
            <a:pathLst>
              <a:path w="72390" h="18415">
                <a:moveTo>
                  <a:pt x="71982" y="0"/>
                </a:moveTo>
                <a:lnTo>
                  <a:pt x="0" y="0"/>
                </a:lnTo>
                <a:lnTo>
                  <a:pt x="0" y="17983"/>
                </a:lnTo>
                <a:lnTo>
                  <a:pt x="71982" y="17983"/>
                </a:lnTo>
                <a:lnTo>
                  <a:pt x="7198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14159864" y="8339925"/>
            <a:ext cx="43815" cy="18415"/>
          </a:xfrm>
          <a:custGeom>
            <a:avLst/>
            <a:gdLst/>
            <a:ahLst/>
            <a:cxnLst/>
            <a:rect l="l" t="t" r="r" b="b"/>
            <a:pathLst>
              <a:path w="43815" h="18415">
                <a:moveTo>
                  <a:pt x="43209" y="0"/>
                </a:moveTo>
                <a:lnTo>
                  <a:pt x="0" y="0"/>
                </a:lnTo>
                <a:lnTo>
                  <a:pt x="0" y="17983"/>
                </a:lnTo>
                <a:lnTo>
                  <a:pt x="43209" y="17983"/>
                </a:lnTo>
                <a:lnTo>
                  <a:pt x="432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14573885" y="8339925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7175" y="9004"/>
                </a:moveTo>
                <a:lnTo>
                  <a:pt x="7175" y="1784"/>
                </a:lnTo>
              </a:path>
              <a:path w="9525" h="18415">
                <a:moveTo>
                  <a:pt x="0" y="17983"/>
                </a:moveTo>
                <a:lnTo>
                  <a:pt x="0" y="9004"/>
                </a:lnTo>
              </a:path>
              <a:path w="9525" h="18415">
                <a:moveTo>
                  <a:pt x="9017" y="0"/>
                </a:moveTo>
                <a:lnTo>
                  <a:pt x="9017" y="1784"/>
                </a:lnTo>
              </a:path>
              <a:path w="9525" h="18415">
                <a:moveTo>
                  <a:pt x="7175" y="1784"/>
                </a:moveTo>
                <a:lnTo>
                  <a:pt x="0" y="17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14140053" y="834170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14334425" y="834170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14140053" y="834892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14334425" y="834892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143344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14334425" y="8339925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7970" y="0"/>
                </a:lnTo>
              </a:path>
              <a:path w="46990" h="0">
                <a:moveTo>
                  <a:pt x="25209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14334425" y="8357908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0" y="0"/>
                </a:moveTo>
                <a:lnTo>
                  <a:pt x="8642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2" name="object 442"/>
          <p:cNvGrpSpPr/>
          <p:nvPr/>
        </p:nvGrpSpPr>
        <p:grpSpPr>
          <a:xfrm>
            <a:off x="14262481" y="8339925"/>
            <a:ext cx="72390" cy="18415"/>
            <a:chOff x="14262481" y="8339925"/>
            <a:chExt cx="72390" cy="18415"/>
          </a:xfrm>
        </p:grpSpPr>
        <p:sp>
          <p:nvSpPr>
            <p:cNvPr id="443" name="object 443"/>
            <p:cNvSpPr/>
            <p:nvPr/>
          </p:nvSpPr>
          <p:spPr>
            <a:xfrm>
              <a:off x="14262481" y="8339925"/>
              <a:ext cx="72390" cy="18415"/>
            </a:xfrm>
            <a:custGeom>
              <a:avLst/>
              <a:gdLst/>
              <a:ahLst/>
              <a:cxnLst/>
              <a:rect l="l" t="t" r="r" b="b"/>
              <a:pathLst>
                <a:path w="72390" h="18415">
                  <a:moveTo>
                    <a:pt x="0" y="0"/>
                  </a:moveTo>
                  <a:lnTo>
                    <a:pt x="71945" y="0"/>
                  </a:lnTo>
                </a:path>
                <a:path w="72390" h="18415">
                  <a:moveTo>
                    <a:pt x="0" y="17983"/>
                  </a:moveTo>
                  <a:lnTo>
                    <a:pt x="71945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14262482" y="8348929"/>
              <a:ext cx="72390" cy="1905"/>
            </a:xfrm>
            <a:custGeom>
              <a:avLst/>
              <a:gdLst/>
              <a:ahLst/>
              <a:cxnLst/>
              <a:rect l="l" t="t" r="r" b="b"/>
              <a:pathLst>
                <a:path w="72390" h="1904">
                  <a:moveTo>
                    <a:pt x="71945" y="0"/>
                  </a:moveTo>
                  <a:lnTo>
                    <a:pt x="70180" y="0"/>
                  </a:lnTo>
                  <a:lnTo>
                    <a:pt x="1778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1778" y="1790"/>
                  </a:lnTo>
                  <a:lnTo>
                    <a:pt x="70167" y="1790"/>
                  </a:lnTo>
                  <a:lnTo>
                    <a:pt x="71945" y="1790"/>
                  </a:lnTo>
                  <a:lnTo>
                    <a:pt x="719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14262481" y="8339925"/>
              <a:ext cx="72390" cy="18415"/>
            </a:xfrm>
            <a:custGeom>
              <a:avLst/>
              <a:gdLst/>
              <a:ahLst/>
              <a:cxnLst/>
              <a:rect l="l" t="t" r="r" b="b"/>
              <a:pathLst>
                <a:path w="72390" h="18415">
                  <a:moveTo>
                    <a:pt x="0" y="10788"/>
                  </a:moveTo>
                  <a:lnTo>
                    <a:pt x="1778" y="10788"/>
                  </a:lnTo>
                  <a:lnTo>
                    <a:pt x="1778" y="9004"/>
                  </a:lnTo>
                  <a:lnTo>
                    <a:pt x="0" y="9004"/>
                  </a:lnTo>
                </a:path>
                <a:path w="72390" h="18415">
                  <a:moveTo>
                    <a:pt x="71945" y="9004"/>
                  </a:moveTo>
                  <a:lnTo>
                    <a:pt x="70167" y="9004"/>
                  </a:lnTo>
                  <a:lnTo>
                    <a:pt x="70167" y="10788"/>
                  </a:lnTo>
                  <a:lnTo>
                    <a:pt x="71945" y="10788"/>
                  </a:lnTo>
                </a:path>
                <a:path w="72390" h="18415">
                  <a:moveTo>
                    <a:pt x="1778" y="10788"/>
                  </a:moveTo>
                  <a:lnTo>
                    <a:pt x="70167" y="10788"/>
                  </a:lnTo>
                </a:path>
                <a:path w="72390" h="18415">
                  <a:moveTo>
                    <a:pt x="70167" y="9004"/>
                  </a:moveTo>
                  <a:lnTo>
                    <a:pt x="1778" y="9004"/>
                  </a:lnTo>
                </a:path>
                <a:path w="72390" h="18415">
                  <a:moveTo>
                    <a:pt x="0" y="9004"/>
                  </a:moveTo>
                  <a:lnTo>
                    <a:pt x="0" y="10788"/>
                  </a:lnTo>
                </a:path>
                <a:path w="72390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72390" h="18415">
                  <a:moveTo>
                    <a:pt x="0" y="10788"/>
                  </a:moveTo>
                  <a:lnTo>
                    <a:pt x="0" y="17983"/>
                  </a:lnTo>
                </a:path>
                <a:path w="72390" h="18415">
                  <a:moveTo>
                    <a:pt x="71945" y="9004"/>
                  </a:moveTo>
                  <a:lnTo>
                    <a:pt x="71945" y="10788"/>
                  </a:lnTo>
                </a:path>
                <a:path w="72390" h="18415">
                  <a:moveTo>
                    <a:pt x="71945" y="0"/>
                  </a:moveTo>
                  <a:lnTo>
                    <a:pt x="71945" y="1784"/>
                  </a:lnTo>
                  <a:lnTo>
                    <a:pt x="71945" y="9004"/>
                  </a:lnTo>
                </a:path>
                <a:path w="72390" h="18415">
                  <a:moveTo>
                    <a:pt x="71945" y="10788"/>
                  </a:moveTo>
                  <a:lnTo>
                    <a:pt x="71945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6" name="object 446"/>
          <p:cNvGrpSpPr/>
          <p:nvPr/>
        </p:nvGrpSpPr>
        <p:grpSpPr>
          <a:xfrm>
            <a:off x="14032039" y="8339925"/>
            <a:ext cx="108585" cy="18415"/>
            <a:chOff x="14032039" y="8339925"/>
            <a:chExt cx="108585" cy="18415"/>
          </a:xfrm>
        </p:grpSpPr>
        <p:sp>
          <p:nvSpPr>
            <p:cNvPr id="447" name="object 447"/>
            <p:cNvSpPr/>
            <p:nvPr/>
          </p:nvSpPr>
          <p:spPr>
            <a:xfrm>
              <a:off x="14032039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14032040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84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784" y="1790"/>
                  </a:lnTo>
                  <a:lnTo>
                    <a:pt x="3784" y="0"/>
                  </a:lnTo>
                  <a:close/>
                </a:path>
                <a:path w="108584" h="1904">
                  <a:moveTo>
                    <a:pt x="36918" y="0"/>
                  </a:moveTo>
                  <a:lnTo>
                    <a:pt x="3810" y="0"/>
                  </a:lnTo>
                  <a:lnTo>
                    <a:pt x="3810" y="1790"/>
                  </a:lnTo>
                  <a:lnTo>
                    <a:pt x="36918" y="1790"/>
                  </a:lnTo>
                  <a:lnTo>
                    <a:pt x="36918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02" y="0"/>
                  </a:lnTo>
                  <a:lnTo>
                    <a:pt x="39649" y="0"/>
                  </a:lnTo>
                  <a:lnTo>
                    <a:pt x="36957" y="0"/>
                  </a:lnTo>
                  <a:lnTo>
                    <a:pt x="36957" y="1790"/>
                  </a:lnTo>
                  <a:lnTo>
                    <a:pt x="39624" y="1790"/>
                  </a:lnTo>
                  <a:lnTo>
                    <a:pt x="41402" y="1790"/>
                  </a:lnTo>
                  <a:lnTo>
                    <a:pt x="105117" y="1790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790"/>
                  </a:lnTo>
                  <a:lnTo>
                    <a:pt x="108026" y="179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14032039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809" y="10788"/>
                  </a:lnTo>
                  <a:lnTo>
                    <a:pt x="3809" y="9004"/>
                  </a:lnTo>
                  <a:lnTo>
                    <a:pt x="0" y="9004"/>
                  </a:lnTo>
                </a:path>
                <a:path w="108584" h="18415">
                  <a:moveTo>
                    <a:pt x="39624" y="9004"/>
                  </a:moveTo>
                  <a:lnTo>
                    <a:pt x="36957" y="9004"/>
                  </a:lnTo>
                  <a:lnTo>
                    <a:pt x="36957" y="10788"/>
                  </a:lnTo>
                  <a:lnTo>
                    <a:pt x="39624" y="10788"/>
                  </a:lnTo>
                </a:path>
                <a:path w="108584" h="18415">
                  <a:moveTo>
                    <a:pt x="3809" y="10788"/>
                  </a:moveTo>
                  <a:lnTo>
                    <a:pt x="36957" y="10788"/>
                  </a:lnTo>
                </a:path>
                <a:path w="108584" h="18415">
                  <a:moveTo>
                    <a:pt x="36957" y="9004"/>
                  </a:moveTo>
                  <a:lnTo>
                    <a:pt x="3809" y="9004"/>
                  </a:lnTo>
                </a:path>
                <a:path w="108584" h="18415">
                  <a:moveTo>
                    <a:pt x="39624" y="10788"/>
                  </a:moveTo>
                  <a:lnTo>
                    <a:pt x="41401" y="10788"/>
                  </a:lnTo>
                  <a:lnTo>
                    <a:pt x="41401" y="9004"/>
                  </a:lnTo>
                  <a:lnTo>
                    <a:pt x="39624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  <a:lnTo>
                    <a:pt x="105155" y="10788"/>
                  </a:ln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155" y="10788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0" name="object 450"/>
          <p:cNvGrpSpPr/>
          <p:nvPr/>
        </p:nvGrpSpPr>
        <p:grpSpPr>
          <a:xfrm>
            <a:off x="14420850" y="8339925"/>
            <a:ext cx="108585" cy="18415"/>
            <a:chOff x="14420850" y="8339925"/>
            <a:chExt cx="108585" cy="18415"/>
          </a:xfrm>
        </p:grpSpPr>
        <p:sp>
          <p:nvSpPr>
            <p:cNvPr id="451" name="object 451"/>
            <p:cNvSpPr/>
            <p:nvPr/>
          </p:nvSpPr>
          <p:spPr>
            <a:xfrm>
              <a:off x="14420850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14420850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59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759" y="1790"/>
                  </a:lnTo>
                  <a:lnTo>
                    <a:pt x="3759" y="0"/>
                  </a:lnTo>
                  <a:close/>
                </a:path>
                <a:path w="108584" h="1904">
                  <a:moveTo>
                    <a:pt x="39585" y="0"/>
                  </a:moveTo>
                  <a:lnTo>
                    <a:pt x="36918" y="0"/>
                  </a:lnTo>
                  <a:lnTo>
                    <a:pt x="3810" y="0"/>
                  </a:lnTo>
                  <a:lnTo>
                    <a:pt x="3810" y="1790"/>
                  </a:lnTo>
                  <a:lnTo>
                    <a:pt x="36893" y="1790"/>
                  </a:lnTo>
                  <a:lnTo>
                    <a:pt x="39585" y="1790"/>
                  </a:lnTo>
                  <a:lnTo>
                    <a:pt x="39585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27" y="0"/>
                  </a:lnTo>
                  <a:lnTo>
                    <a:pt x="39624" y="0"/>
                  </a:lnTo>
                  <a:lnTo>
                    <a:pt x="39624" y="1790"/>
                  </a:lnTo>
                  <a:lnTo>
                    <a:pt x="41402" y="1790"/>
                  </a:lnTo>
                  <a:lnTo>
                    <a:pt x="105117" y="1790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790"/>
                  </a:lnTo>
                  <a:lnTo>
                    <a:pt x="108026" y="179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14420850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809" y="10788"/>
                  </a:lnTo>
                  <a:lnTo>
                    <a:pt x="3809" y="9004"/>
                  </a:lnTo>
                  <a:lnTo>
                    <a:pt x="0" y="9004"/>
                  </a:lnTo>
                </a:path>
                <a:path w="108584" h="18415">
                  <a:moveTo>
                    <a:pt x="39623" y="9004"/>
                  </a:moveTo>
                  <a:lnTo>
                    <a:pt x="36893" y="9004"/>
                  </a:lnTo>
                  <a:lnTo>
                    <a:pt x="36893" y="10788"/>
                  </a:lnTo>
                  <a:lnTo>
                    <a:pt x="39623" y="10788"/>
                  </a:lnTo>
                </a:path>
                <a:path w="108584" h="18415">
                  <a:moveTo>
                    <a:pt x="3809" y="10788"/>
                  </a:moveTo>
                  <a:lnTo>
                    <a:pt x="36893" y="10788"/>
                  </a:lnTo>
                </a:path>
                <a:path w="108584" h="18415">
                  <a:moveTo>
                    <a:pt x="36893" y="9004"/>
                  </a:moveTo>
                  <a:lnTo>
                    <a:pt x="3809" y="9004"/>
                  </a:lnTo>
                </a:path>
                <a:path w="108584" h="18415">
                  <a:moveTo>
                    <a:pt x="39623" y="10788"/>
                  </a:moveTo>
                  <a:lnTo>
                    <a:pt x="41401" y="10788"/>
                  </a:lnTo>
                  <a:lnTo>
                    <a:pt x="41401" y="9004"/>
                  </a:lnTo>
                  <a:lnTo>
                    <a:pt x="39623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  <a:lnTo>
                    <a:pt x="105155" y="10788"/>
                  </a:ln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155" y="10788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4" name="object 454"/>
          <p:cNvGrpSpPr/>
          <p:nvPr/>
        </p:nvGrpSpPr>
        <p:grpSpPr>
          <a:xfrm>
            <a:off x="13722477" y="8339925"/>
            <a:ext cx="108585" cy="18415"/>
            <a:chOff x="13722477" y="8339925"/>
            <a:chExt cx="108585" cy="18415"/>
          </a:xfrm>
        </p:grpSpPr>
        <p:sp>
          <p:nvSpPr>
            <p:cNvPr id="455" name="object 455"/>
            <p:cNvSpPr/>
            <p:nvPr/>
          </p:nvSpPr>
          <p:spPr>
            <a:xfrm>
              <a:off x="13722477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13722477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6855" y="0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3746" y="1790"/>
                  </a:lnTo>
                  <a:lnTo>
                    <a:pt x="36855" y="1790"/>
                  </a:lnTo>
                  <a:lnTo>
                    <a:pt x="36855" y="0"/>
                  </a:lnTo>
                  <a:close/>
                </a:path>
                <a:path w="108584" h="1904">
                  <a:moveTo>
                    <a:pt x="41363" y="0"/>
                  </a:moveTo>
                  <a:lnTo>
                    <a:pt x="39585" y="0"/>
                  </a:lnTo>
                  <a:lnTo>
                    <a:pt x="36893" y="0"/>
                  </a:lnTo>
                  <a:lnTo>
                    <a:pt x="36893" y="1790"/>
                  </a:lnTo>
                  <a:lnTo>
                    <a:pt x="39560" y="1790"/>
                  </a:lnTo>
                  <a:lnTo>
                    <a:pt x="41363" y="1790"/>
                  </a:lnTo>
                  <a:lnTo>
                    <a:pt x="41363" y="0"/>
                  </a:lnTo>
                  <a:close/>
                </a:path>
                <a:path w="108584" h="1904">
                  <a:moveTo>
                    <a:pt x="107962" y="0"/>
                  </a:moveTo>
                  <a:lnTo>
                    <a:pt x="105117" y="0"/>
                  </a:lnTo>
                  <a:lnTo>
                    <a:pt x="41402" y="0"/>
                  </a:lnTo>
                  <a:lnTo>
                    <a:pt x="41402" y="1790"/>
                  </a:lnTo>
                  <a:lnTo>
                    <a:pt x="105092" y="1790"/>
                  </a:lnTo>
                  <a:lnTo>
                    <a:pt x="107962" y="179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13722477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746" y="10788"/>
                  </a:lnTo>
                  <a:lnTo>
                    <a:pt x="3746" y="9004"/>
                  </a:lnTo>
                  <a:lnTo>
                    <a:pt x="0" y="9004"/>
                  </a:lnTo>
                </a:path>
                <a:path w="108584" h="18415">
                  <a:moveTo>
                    <a:pt x="39560" y="9004"/>
                  </a:moveTo>
                  <a:lnTo>
                    <a:pt x="36893" y="9004"/>
                  </a:lnTo>
                  <a:lnTo>
                    <a:pt x="36893" y="10788"/>
                  </a:lnTo>
                  <a:lnTo>
                    <a:pt x="39560" y="10788"/>
                  </a:lnTo>
                </a:path>
                <a:path w="108584" h="18415">
                  <a:moveTo>
                    <a:pt x="3746" y="10788"/>
                  </a:moveTo>
                  <a:lnTo>
                    <a:pt x="36893" y="10788"/>
                  </a:lnTo>
                </a:path>
                <a:path w="108584" h="18415">
                  <a:moveTo>
                    <a:pt x="36893" y="9004"/>
                  </a:moveTo>
                  <a:lnTo>
                    <a:pt x="3746" y="9004"/>
                  </a:lnTo>
                </a:path>
                <a:path w="108584" h="18415">
                  <a:moveTo>
                    <a:pt x="39560" y="10788"/>
                  </a:moveTo>
                  <a:lnTo>
                    <a:pt x="41401" y="10788"/>
                  </a:lnTo>
                  <a:lnTo>
                    <a:pt x="41401" y="9004"/>
                  </a:lnTo>
                  <a:lnTo>
                    <a:pt x="39560" y="9004"/>
                  </a:lnTo>
                </a:path>
                <a:path w="108584" h="18415">
                  <a:moveTo>
                    <a:pt x="108013" y="9004"/>
                  </a:moveTo>
                  <a:lnTo>
                    <a:pt x="105092" y="9004"/>
                  </a:lnTo>
                  <a:lnTo>
                    <a:pt x="105092" y="10788"/>
                  </a:ln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092" y="10788"/>
                  </a:lnTo>
                </a:path>
                <a:path w="108584" h="18415">
                  <a:moveTo>
                    <a:pt x="105092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8" name="object 458"/>
          <p:cNvGrpSpPr/>
          <p:nvPr/>
        </p:nvGrpSpPr>
        <p:grpSpPr>
          <a:xfrm>
            <a:off x="13877225" y="8339925"/>
            <a:ext cx="108585" cy="18415"/>
            <a:chOff x="13877225" y="8339925"/>
            <a:chExt cx="108585" cy="18415"/>
          </a:xfrm>
        </p:grpSpPr>
        <p:sp>
          <p:nvSpPr>
            <p:cNvPr id="459" name="object 459"/>
            <p:cNvSpPr/>
            <p:nvPr/>
          </p:nvSpPr>
          <p:spPr>
            <a:xfrm>
              <a:off x="13877225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13877226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84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784" y="1790"/>
                  </a:lnTo>
                  <a:lnTo>
                    <a:pt x="3784" y="0"/>
                  </a:lnTo>
                  <a:close/>
                </a:path>
                <a:path w="108584" h="1904">
                  <a:moveTo>
                    <a:pt x="36918" y="0"/>
                  </a:moveTo>
                  <a:lnTo>
                    <a:pt x="3810" y="0"/>
                  </a:lnTo>
                  <a:lnTo>
                    <a:pt x="3810" y="1790"/>
                  </a:lnTo>
                  <a:lnTo>
                    <a:pt x="36918" y="1790"/>
                  </a:lnTo>
                  <a:lnTo>
                    <a:pt x="36918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02" y="0"/>
                  </a:lnTo>
                  <a:lnTo>
                    <a:pt x="39649" y="0"/>
                  </a:lnTo>
                  <a:lnTo>
                    <a:pt x="36957" y="0"/>
                  </a:lnTo>
                  <a:lnTo>
                    <a:pt x="36957" y="1790"/>
                  </a:lnTo>
                  <a:lnTo>
                    <a:pt x="39624" y="1790"/>
                  </a:lnTo>
                  <a:lnTo>
                    <a:pt x="41402" y="1790"/>
                  </a:lnTo>
                  <a:lnTo>
                    <a:pt x="105117" y="1790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790"/>
                  </a:lnTo>
                  <a:lnTo>
                    <a:pt x="108026" y="179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13877225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809" y="10788"/>
                  </a:lnTo>
                  <a:lnTo>
                    <a:pt x="3809" y="9004"/>
                  </a:lnTo>
                  <a:lnTo>
                    <a:pt x="0" y="9004"/>
                  </a:lnTo>
                </a:path>
                <a:path w="108584" h="18415">
                  <a:moveTo>
                    <a:pt x="39624" y="9004"/>
                  </a:moveTo>
                  <a:lnTo>
                    <a:pt x="36957" y="9004"/>
                  </a:lnTo>
                  <a:lnTo>
                    <a:pt x="36957" y="10788"/>
                  </a:lnTo>
                  <a:lnTo>
                    <a:pt x="39624" y="10788"/>
                  </a:lnTo>
                </a:path>
                <a:path w="108584" h="18415">
                  <a:moveTo>
                    <a:pt x="3809" y="10788"/>
                  </a:moveTo>
                  <a:lnTo>
                    <a:pt x="36957" y="10788"/>
                  </a:lnTo>
                </a:path>
                <a:path w="108584" h="18415">
                  <a:moveTo>
                    <a:pt x="36957" y="9004"/>
                  </a:moveTo>
                  <a:lnTo>
                    <a:pt x="3809" y="9004"/>
                  </a:lnTo>
                </a:path>
                <a:path w="108584" h="18415">
                  <a:moveTo>
                    <a:pt x="39624" y="10788"/>
                  </a:moveTo>
                  <a:lnTo>
                    <a:pt x="41401" y="10788"/>
                  </a:lnTo>
                  <a:lnTo>
                    <a:pt x="41401" y="9004"/>
                  </a:lnTo>
                  <a:lnTo>
                    <a:pt x="39624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  <a:lnTo>
                    <a:pt x="105155" y="10788"/>
                  </a:ln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155" y="10788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2" name="object 462"/>
          <p:cNvGrpSpPr/>
          <p:nvPr/>
        </p:nvGrpSpPr>
        <p:grpSpPr>
          <a:xfrm>
            <a:off x="14159864" y="8339925"/>
            <a:ext cx="43815" cy="18415"/>
            <a:chOff x="14159864" y="8339925"/>
            <a:chExt cx="43815" cy="18415"/>
          </a:xfrm>
        </p:grpSpPr>
        <p:sp>
          <p:nvSpPr>
            <p:cNvPr id="463" name="object 463"/>
            <p:cNvSpPr/>
            <p:nvPr/>
          </p:nvSpPr>
          <p:spPr>
            <a:xfrm>
              <a:off x="14159864" y="8339925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43179" y="0"/>
                  </a:moveTo>
                  <a:lnTo>
                    <a:pt x="0" y="0"/>
                  </a:lnTo>
                </a:path>
                <a:path w="43180" h="18415">
                  <a:moveTo>
                    <a:pt x="43179" y="17983"/>
                  </a:moveTo>
                  <a:lnTo>
                    <a:pt x="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4159865" y="8348929"/>
              <a:ext cx="43815" cy="1905"/>
            </a:xfrm>
            <a:custGeom>
              <a:avLst/>
              <a:gdLst/>
              <a:ahLst/>
              <a:cxnLst/>
              <a:rect l="l" t="t" r="r" b="b"/>
              <a:pathLst>
                <a:path w="43815" h="1904">
                  <a:moveTo>
                    <a:pt x="2895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95" y="1790"/>
                  </a:lnTo>
                  <a:lnTo>
                    <a:pt x="2895" y="0"/>
                  </a:lnTo>
                  <a:close/>
                </a:path>
                <a:path w="43815" h="1904">
                  <a:moveTo>
                    <a:pt x="43192" y="0"/>
                  </a:moveTo>
                  <a:lnTo>
                    <a:pt x="40347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40322" y="1790"/>
                  </a:lnTo>
                  <a:lnTo>
                    <a:pt x="43192" y="179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4159864" y="8339925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43179" y="10788"/>
                  </a:moveTo>
                  <a:lnTo>
                    <a:pt x="40322" y="10788"/>
                  </a:lnTo>
                  <a:lnTo>
                    <a:pt x="40322" y="9004"/>
                  </a:lnTo>
                  <a:lnTo>
                    <a:pt x="43179" y="9004"/>
                  </a:lnTo>
                </a:path>
                <a:path w="43180" h="18415">
                  <a:moveTo>
                    <a:pt x="0" y="9004"/>
                  </a:moveTo>
                  <a:lnTo>
                    <a:pt x="2921" y="9004"/>
                  </a:lnTo>
                  <a:lnTo>
                    <a:pt x="2921" y="10788"/>
                  </a:lnTo>
                  <a:lnTo>
                    <a:pt x="0" y="10788"/>
                  </a:lnTo>
                </a:path>
                <a:path w="43180" h="18415">
                  <a:moveTo>
                    <a:pt x="40322" y="10788"/>
                  </a:moveTo>
                  <a:lnTo>
                    <a:pt x="2921" y="10788"/>
                  </a:lnTo>
                </a:path>
                <a:path w="43180" h="18415">
                  <a:moveTo>
                    <a:pt x="2921" y="9004"/>
                  </a:moveTo>
                  <a:lnTo>
                    <a:pt x="40322" y="9004"/>
                  </a:lnTo>
                </a:path>
                <a:path w="43180" h="18415">
                  <a:moveTo>
                    <a:pt x="43179" y="9004"/>
                  </a:moveTo>
                  <a:lnTo>
                    <a:pt x="43179" y="10788"/>
                  </a:lnTo>
                </a:path>
                <a:path w="43180" h="18415">
                  <a:moveTo>
                    <a:pt x="43179" y="0"/>
                  </a:moveTo>
                  <a:lnTo>
                    <a:pt x="43179" y="1784"/>
                  </a:lnTo>
                  <a:lnTo>
                    <a:pt x="43179" y="9004"/>
                  </a:lnTo>
                </a:path>
                <a:path w="43180" h="18415">
                  <a:moveTo>
                    <a:pt x="43179" y="10788"/>
                  </a:moveTo>
                  <a:lnTo>
                    <a:pt x="43179" y="17983"/>
                  </a:lnTo>
                </a:path>
                <a:path w="43180" h="18415">
                  <a:moveTo>
                    <a:pt x="0" y="9004"/>
                  </a:moveTo>
                  <a:lnTo>
                    <a:pt x="0" y="10788"/>
                  </a:lnTo>
                </a:path>
                <a:path w="43180" h="18415">
                  <a:moveTo>
                    <a:pt x="0" y="0"/>
                  </a:moveTo>
                  <a:lnTo>
                    <a:pt x="0" y="1784"/>
                  </a:lnTo>
                  <a:lnTo>
                    <a:pt x="0" y="9004"/>
                  </a:lnTo>
                </a:path>
                <a:path w="43180" h="18415">
                  <a:moveTo>
                    <a:pt x="0" y="10788"/>
                  </a:moveTo>
                  <a:lnTo>
                    <a:pt x="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6" name="object 466"/>
          <p:cNvSpPr/>
          <p:nvPr/>
        </p:nvSpPr>
        <p:spPr>
          <a:xfrm>
            <a:off x="14581060" y="8959121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7" name="object 467"/>
          <p:cNvSpPr/>
          <p:nvPr/>
        </p:nvSpPr>
        <p:spPr>
          <a:xfrm>
            <a:off x="14581060" y="9128318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97"/>
                </a:lnTo>
                <a:lnTo>
                  <a:pt x="1810" y="12419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8" name="object 468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69" name="object 469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14573885" y="9128317"/>
            <a:ext cx="7620" cy="117475"/>
          </a:xfrm>
          <a:custGeom>
            <a:avLst/>
            <a:gdLst/>
            <a:ahLst/>
            <a:cxnLst/>
            <a:rect l="l" t="t" r="r" b="b"/>
            <a:pathLst>
              <a:path w="7619" h="117475">
                <a:moveTo>
                  <a:pt x="7193" y="0"/>
                </a:moveTo>
                <a:lnTo>
                  <a:pt x="0" y="0"/>
                </a:lnTo>
                <a:lnTo>
                  <a:pt x="0" y="117003"/>
                </a:lnTo>
                <a:lnTo>
                  <a:pt x="7193" y="11700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14573885" y="8959121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14564869" y="8348929"/>
            <a:ext cx="16510" cy="48895"/>
          </a:xfrm>
          <a:custGeom>
            <a:avLst/>
            <a:gdLst/>
            <a:ahLst/>
            <a:cxnLst/>
            <a:rect l="l" t="t" r="r" b="b"/>
            <a:pathLst>
              <a:path w="16509" h="48895">
                <a:moveTo>
                  <a:pt x="8991" y="8978"/>
                </a:moveTo>
                <a:lnTo>
                  <a:pt x="0" y="8978"/>
                </a:lnTo>
                <a:lnTo>
                  <a:pt x="0" y="48590"/>
                </a:lnTo>
                <a:lnTo>
                  <a:pt x="8991" y="48590"/>
                </a:lnTo>
                <a:lnTo>
                  <a:pt x="8991" y="8978"/>
                </a:lnTo>
                <a:close/>
              </a:path>
              <a:path w="16509" h="48895">
                <a:moveTo>
                  <a:pt x="16205" y="0"/>
                </a:moveTo>
                <a:lnTo>
                  <a:pt x="9017" y="0"/>
                </a:lnTo>
                <a:lnTo>
                  <a:pt x="9017" y="48590"/>
                </a:lnTo>
                <a:lnTo>
                  <a:pt x="16205" y="48590"/>
                </a:lnTo>
                <a:lnTo>
                  <a:pt x="16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14564867" y="9128317"/>
            <a:ext cx="9525" cy="108585"/>
          </a:xfrm>
          <a:custGeom>
            <a:avLst/>
            <a:gdLst/>
            <a:ahLst/>
            <a:cxnLst/>
            <a:rect l="l" t="t" r="r" b="b"/>
            <a:pathLst>
              <a:path w="9525" h="108584">
                <a:moveTo>
                  <a:pt x="9004" y="0"/>
                </a:moveTo>
                <a:lnTo>
                  <a:pt x="0" y="0"/>
                </a:lnTo>
                <a:lnTo>
                  <a:pt x="0" y="107999"/>
                </a:lnTo>
                <a:lnTo>
                  <a:pt x="9004" y="10799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14564867" y="8959121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85" name="object 485"/>
          <p:cNvGrpSpPr/>
          <p:nvPr/>
        </p:nvGrpSpPr>
        <p:grpSpPr>
          <a:xfrm>
            <a:off x="14564867" y="8642319"/>
            <a:ext cx="18415" cy="316865"/>
            <a:chOff x="14564867" y="8642319"/>
            <a:chExt cx="18415" cy="316865"/>
          </a:xfrm>
        </p:grpSpPr>
        <p:sp>
          <p:nvSpPr>
            <p:cNvPr id="486" name="object 486"/>
            <p:cNvSpPr/>
            <p:nvPr/>
          </p:nvSpPr>
          <p:spPr>
            <a:xfrm>
              <a:off x="14564867" y="8852911"/>
              <a:ext cx="9525" cy="34290"/>
            </a:xfrm>
            <a:custGeom>
              <a:avLst/>
              <a:gdLst/>
              <a:ahLst/>
              <a:cxnLst/>
              <a:rect l="l" t="t" r="r" b="b"/>
              <a:pathLst>
                <a:path w="9525" h="34290">
                  <a:moveTo>
                    <a:pt x="9004" y="0"/>
                  </a:moveTo>
                  <a:lnTo>
                    <a:pt x="0" y="0"/>
                  </a:lnTo>
                  <a:lnTo>
                    <a:pt x="0" y="34205"/>
                  </a:lnTo>
                  <a:lnTo>
                    <a:pt x="9004" y="34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4564868" y="8642324"/>
              <a:ext cx="18415" cy="316865"/>
            </a:xfrm>
            <a:custGeom>
              <a:avLst/>
              <a:gdLst/>
              <a:ahLst/>
              <a:cxnLst/>
              <a:rect l="l" t="t" r="r" b="b"/>
              <a:pathLst>
                <a:path w="18415" h="316865">
                  <a:moveTo>
                    <a:pt x="17995" y="244792"/>
                  </a:moveTo>
                  <a:lnTo>
                    <a:pt x="0" y="244792"/>
                  </a:lnTo>
                  <a:lnTo>
                    <a:pt x="0" y="316801"/>
                  </a:lnTo>
                  <a:lnTo>
                    <a:pt x="17995" y="316801"/>
                  </a:lnTo>
                  <a:lnTo>
                    <a:pt x="17995" y="244792"/>
                  </a:lnTo>
                  <a:close/>
                </a:path>
                <a:path w="18415" h="316865">
                  <a:moveTo>
                    <a:pt x="17995" y="102590"/>
                  </a:moveTo>
                  <a:lnTo>
                    <a:pt x="0" y="102590"/>
                  </a:lnTo>
                  <a:lnTo>
                    <a:pt x="0" y="210591"/>
                  </a:lnTo>
                  <a:lnTo>
                    <a:pt x="17995" y="210591"/>
                  </a:lnTo>
                  <a:lnTo>
                    <a:pt x="17995" y="102590"/>
                  </a:lnTo>
                  <a:close/>
                </a:path>
                <a:path w="18415" h="316865">
                  <a:moveTo>
                    <a:pt x="17995" y="0"/>
                  </a:moveTo>
                  <a:lnTo>
                    <a:pt x="0" y="0"/>
                  </a:lnTo>
                  <a:lnTo>
                    <a:pt x="0" y="72009"/>
                  </a:lnTo>
                  <a:lnTo>
                    <a:pt x="17995" y="72009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8" name="object 488"/>
          <p:cNvSpPr/>
          <p:nvPr/>
        </p:nvSpPr>
        <p:spPr>
          <a:xfrm>
            <a:off x="14564867" y="8397520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08" y="0"/>
                </a:moveTo>
                <a:lnTo>
                  <a:pt x="0" y="0"/>
                </a:lnTo>
                <a:lnTo>
                  <a:pt x="0" y="72007"/>
                </a:lnTo>
                <a:lnTo>
                  <a:pt x="18008" y="72007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14564867" y="9020316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14564867" y="8509115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08" y="0"/>
                </a:moveTo>
                <a:lnTo>
                  <a:pt x="0" y="0"/>
                </a:lnTo>
                <a:lnTo>
                  <a:pt x="0" y="72007"/>
                </a:lnTo>
                <a:lnTo>
                  <a:pt x="18008" y="72007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14581060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14581060" y="9128315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70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14573885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10800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14564867" y="91283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14564867" y="90203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14582902" y="9128315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26987"/>
                </a:lnTo>
              </a:path>
              <a:path w="0" h="61595">
                <a:moveTo>
                  <a:pt x="0" y="35991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3" name="object 533"/>
          <p:cNvSpPr/>
          <p:nvPr/>
        </p:nvSpPr>
        <p:spPr>
          <a:xfrm>
            <a:off x="14564867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34" name="object 534"/>
          <p:cNvGrpSpPr/>
          <p:nvPr/>
        </p:nvGrpSpPr>
        <p:grpSpPr>
          <a:xfrm>
            <a:off x="14564867" y="8642317"/>
            <a:ext cx="18415" cy="316865"/>
            <a:chOff x="14564867" y="8642317"/>
            <a:chExt cx="18415" cy="316865"/>
          </a:xfrm>
        </p:grpSpPr>
        <p:sp>
          <p:nvSpPr>
            <p:cNvPr id="535" name="object 535"/>
            <p:cNvSpPr/>
            <p:nvPr/>
          </p:nvSpPr>
          <p:spPr>
            <a:xfrm>
              <a:off x="14564867" y="8744909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8034" y="0"/>
                  </a:moveTo>
                  <a:lnTo>
                    <a:pt x="18034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4572043" y="8744915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803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0" y="36906"/>
                  </a:lnTo>
                  <a:lnTo>
                    <a:pt x="0" y="39611"/>
                  </a:lnTo>
                  <a:lnTo>
                    <a:pt x="0" y="41402"/>
                  </a:lnTo>
                  <a:lnTo>
                    <a:pt x="0" y="105117"/>
                  </a:lnTo>
                  <a:lnTo>
                    <a:pt x="0" y="108000"/>
                  </a:lnTo>
                  <a:lnTo>
                    <a:pt x="1803" y="108000"/>
                  </a:lnTo>
                  <a:lnTo>
                    <a:pt x="1803" y="3797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4564867" y="8744909"/>
              <a:ext cx="18415" cy="214629"/>
            </a:xfrm>
            <a:custGeom>
              <a:avLst/>
              <a:gdLst/>
              <a:ahLst/>
              <a:cxnLst/>
              <a:rect l="l" t="t" r="r" b="b"/>
              <a:pathLst>
                <a:path w="18415" h="214629">
                  <a:moveTo>
                    <a:pt x="7175" y="0"/>
                  </a:moveTo>
                  <a:lnTo>
                    <a:pt x="7175" y="3797"/>
                  </a:lnTo>
                  <a:lnTo>
                    <a:pt x="9017" y="3797"/>
                  </a:lnTo>
                  <a:lnTo>
                    <a:pt x="9017" y="0"/>
                  </a:lnTo>
                </a:path>
                <a:path w="18415" h="214629">
                  <a:moveTo>
                    <a:pt x="9017" y="39611"/>
                  </a:moveTo>
                  <a:lnTo>
                    <a:pt x="9017" y="36912"/>
                  </a:lnTo>
                  <a:lnTo>
                    <a:pt x="7175" y="36912"/>
                  </a:lnTo>
                  <a:lnTo>
                    <a:pt x="7175" y="39611"/>
                  </a:lnTo>
                </a:path>
                <a:path w="18415" h="214629">
                  <a:moveTo>
                    <a:pt x="7175" y="3797"/>
                  </a:moveTo>
                  <a:lnTo>
                    <a:pt x="7175" y="36912"/>
                  </a:lnTo>
                </a:path>
                <a:path w="18415" h="214629">
                  <a:moveTo>
                    <a:pt x="9017" y="36912"/>
                  </a:moveTo>
                  <a:lnTo>
                    <a:pt x="9017" y="3797"/>
                  </a:lnTo>
                </a:path>
                <a:path w="18415" h="214629">
                  <a:moveTo>
                    <a:pt x="7175" y="39611"/>
                  </a:moveTo>
                  <a:lnTo>
                    <a:pt x="7175" y="41401"/>
                  </a:lnTo>
                  <a:lnTo>
                    <a:pt x="9017" y="41401"/>
                  </a:lnTo>
                  <a:lnTo>
                    <a:pt x="9017" y="39611"/>
                  </a:lnTo>
                </a:path>
                <a:path w="18415" h="214629">
                  <a:moveTo>
                    <a:pt x="9017" y="108000"/>
                  </a:moveTo>
                  <a:lnTo>
                    <a:pt x="9017" y="105124"/>
                  </a:lnTo>
                  <a:lnTo>
                    <a:pt x="7175" y="105124"/>
                  </a:lnTo>
                  <a:lnTo>
                    <a:pt x="7175" y="108000"/>
                  </a:lnTo>
                </a:path>
                <a:path w="18415" h="214629">
                  <a:moveTo>
                    <a:pt x="7175" y="41401"/>
                  </a:moveTo>
                  <a:lnTo>
                    <a:pt x="7175" y="105124"/>
                  </a:lnTo>
                </a:path>
                <a:path w="18415" h="214629">
                  <a:moveTo>
                    <a:pt x="9017" y="105124"/>
                  </a:moveTo>
                  <a:lnTo>
                    <a:pt x="9017" y="41401"/>
                  </a:lnTo>
                </a:path>
                <a:path w="18415" h="214629">
                  <a:moveTo>
                    <a:pt x="9017" y="0"/>
                  </a:moveTo>
                  <a:lnTo>
                    <a:pt x="7175" y="0"/>
                  </a:lnTo>
                </a:path>
                <a:path w="18415" h="214629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214629">
                  <a:moveTo>
                    <a:pt x="7175" y="0"/>
                  </a:moveTo>
                  <a:lnTo>
                    <a:pt x="0" y="0"/>
                  </a:lnTo>
                </a:path>
                <a:path w="18415" h="214629">
                  <a:moveTo>
                    <a:pt x="9017" y="108000"/>
                  </a:moveTo>
                  <a:lnTo>
                    <a:pt x="7175" y="108000"/>
                  </a:lnTo>
                </a:path>
                <a:path w="18415" h="214629">
                  <a:moveTo>
                    <a:pt x="18034" y="108000"/>
                  </a:moveTo>
                  <a:lnTo>
                    <a:pt x="16192" y="108000"/>
                  </a:lnTo>
                  <a:lnTo>
                    <a:pt x="9017" y="108000"/>
                  </a:lnTo>
                </a:path>
                <a:path w="18415" h="214629">
                  <a:moveTo>
                    <a:pt x="7175" y="108000"/>
                  </a:moveTo>
                  <a:lnTo>
                    <a:pt x="0" y="108000"/>
                  </a:lnTo>
                </a:path>
                <a:path w="18415" h="214629">
                  <a:moveTo>
                    <a:pt x="18034" y="142208"/>
                  </a:moveTo>
                  <a:lnTo>
                    <a:pt x="18034" y="214210"/>
                  </a:lnTo>
                </a:path>
                <a:path w="18415" h="214629">
                  <a:moveTo>
                    <a:pt x="0" y="142208"/>
                  </a:moveTo>
                  <a:lnTo>
                    <a:pt x="0" y="2142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14572043" y="8887117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1803" y="0"/>
                  </a:moveTo>
                  <a:lnTo>
                    <a:pt x="0" y="0"/>
                  </a:lnTo>
                  <a:lnTo>
                    <a:pt x="0" y="1816"/>
                  </a:lnTo>
                  <a:lnTo>
                    <a:pt x="0" y="70192"/>
                  </a:lnTo>
                  <a:lnTo>
                    <a:pt x="0" y="72009"/>
                  </a:lnTo>
                  <a:lnTo>
                    <a:pt x="1803" y="72009"/>
                  </a:lnTo>
                  <a:lnTo>
                    <a:pt x="1803" y="70192"/>
                  </a:lnTo>
                  <a:lnTo>
                    <a:pt x="1803" y="1816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14564867" y="8642318"/>
              <a:ext cx="18415" cy="316865"/>
            </a:xfrm>
            <a:custGeom>
              <a:avLst/>
              <a:gdLst/>
              <a:ahLst/>
              <a:cxnLst/>
              <a:rect l="l" t="t" r="r" b="b"/>
              <a:pathLst>
                <a:path w="18415" h="316865">
                  <a:moveTo>
                    <a:pt x="7175" y="244798"/>
                  </a:moveTo>
                  <a:lnTo>
                    <a:pt x="7175" y="246608"/>
                  </a:lnTo>
                  <a:lnTo>
                    <a:pt x="9017" y="246608"/>
                  </a:lnTo>
                  <a:lnTo>
                    <a:pt x="9017" y="244798"/>
                  </a:lnTo>
                </a:path>
                <a:path w="18415" h="316865">
                  <a:moveTo>
                    <a:pt x="9017" y="316801"/>
                  </a:moveTo>
                  <a:lnTo>
                    <a:pt x="9017" y="314991"/>
                  </a:lnTo>
                  <a:lnTo>
                    <a:pt x="7175" y="314991"/>
                  </a:lnTo>
                  <a:lnTo>
                    <a:pt x="7175" y="316801"/>
                  </a:lnTo>
                </a:path>
                <a:path w="18415" h="316865">
                  <a:moveTo>
                    <a:pt x="7175" y="246608"/>
                  </a:moveTo>
                  <a:lnTo>
                    <a:pt x="7175" y="314991"/>
                  </a:lnTo>
                </a:path>
                <a:path w="18415" h="316865">
                  <a:moveTo>
                    <a:pt x="9017" y="314991"/>
                  </a:moveTo>
                  <a:lnTo>
                    <a:pt x="9017" y="246608"/>
                  </a:lnTo>
                </a:path>
                <a:path w="18415" h="316865">
                  <a:moveTo>
                    <a:pt x="9017" y="244798"/>
                  </a:moveTo>
                  <a:lnTo>
                    <a:pt x="7175" y="244798"/>
                  </a:lnTo>
                </a:path>
                <a:path w="18415" h="316865">
                  <a:moveTo>
                    <a:pt x="18034" y="244798"/>
                  </a:moveTo>
                  <a:lnTo>
                    <a:pt x="16192" y="244798"/>
                  </a:lnTo>
                  <a:lnTo>
                    <a:pt x="9017" y="244798"/>
                  </a:lnTo>
                </a:path>
                <a:path w="18415" h="316865">
                  <a:moveTo>
                    <a:pt x="7175" y="244798"/>
                  </a:moveTo>
                  <a:lnTo>
                    <a:pt x="0" y="244798"/>
                  </a:lnTo>
                </a:path>
                <a:path w="18415" h="316865">
                  <a:moveTo>
                    <a:pt x="9017" y="316801"/>
                  </a:moveTo>
                  <a:lnTo>
                    <a:pt x="7175" y="316801"/>
                  </a:lnTo>
                </a:path>
                <a:path w="18415" h="316865">
                  <a:moveTo>
                    <a:pt x="18034" y="316801"/>
                  </a:moveTo>
                  <a:lnTo>
                    <a:pt x="16192" y="316801"/>
                  </a:lnTo>
                  <a:lnTo>
                    <a:pt x="9017" y="316801"/>
                  </a:lnTo>
                </a:path>
                <a:path w="18415" h="316865">
                  <a:moveTo>
                    <a:pt x="7175" y="316801"/>
                  </a:moveTo>
                  <a:lnTo>
                    <a:pt x="0" y="316801"/>
                  </a:lnTo>
                </a:path>
                <a:path w="18415" h="316865">
                  <a:moveTo>
                    <a:pt x="18034" y="0"/>
                  </a:moveTo>
                  <a:lnTo>
                    <a:pt x="18034" y="72009"/>
                  </a:lnTo>
                </a:path>
                <a:path w="18415" h="316865">
                  <a:moveTo>
                    <a:pt x="0" y="0"/>
                  </a:moveTo>
                  <a:lnTo>
                    <a:pt x="0" y="720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4572043" y="8642324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1803" y="1816"/>
                  </a:moveTo>
                  <a:lnTo>
                    <a:pt x="0" y="1816"/>
                  </a:lnTo>
                  <a:lnTo>
                    <a:pt x="0" y="70192"/>
                  </a:lnTo>
                  <a:lnTo>
                    <a:pt x="0" y="72009"/>
                  </a:lnTo>
                  <a:lnTo>
                    <a:pt x="1803" y="72009"/>
                  </a:lnTo>
                  <a:lnTo>
                    <a:pt x="1803" y="70192"/>
                  </a:lnTo>
                  <a:lnTo>
                    <a:pt x="1803" y="1816"/>
                  </a:lnTo>
                  <a:close/>
                </a:path>
                <a:path w="1905" h="72390">
                  <a:moveTo>
                    <a:pt x="1803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1803" y="1803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4564867" y="8642318"/>
              <a:ext cx="18415" cy="72390"/>
            </a:xfrm>
            <a:custGeom>
              <a:avLst/>
              <a:gdLst/>
              <a:ahLst/>
              <a:cxnLst/>
              <a:rect l="l" t="t" r="r" b="b"/>
              <a:pathLst>
                <a:path w="18415" h="72390">
                  <a:moveTo>
                    <a:pt x="7175" y="0"/>
                  </a:moveTo>
                  <a:lnTo>
                    <a:pt x="7175" y="1809"/>
                  </a:lnTo>
                  <a:lnTo>
                    <a:pt x="9017" y="1809"/>
                  </a:lnTo>
                  <a:lnTo>
                    <a:pt x="9017" y="0"/>
                  </a:lnTo>
                </a:path>
                <a:path w="18415" h="72390">
                  <a:moveTo>
                    <a:pt x="9017" y="72009"/>
                  </a:moveTo>
                  <a:lnTo>
                    <a:pt x="9017" y="70199"/>
                  </a:lnTo>
                  <a:lnTo>
                    <a:pt x="7175" y="70199"/>
                  </a:lnTo>
                  <a:lnTo>
                    <a:pt x="7175" y="72009"/>
                  </a:lnTo>
                </a:path>
                <a:path w="18415" h="72390">
                  <a:moveTo>
                    <a:pt x="7175" y="1809"/>
                  </a:moveTo>
                  <a:lnTo>
                    <a:pt x="7175" y="70199"/>
                  </a:lnTo>
                </a:path>
                <a:path w="18415" h="72390">
                  <a:moveTo>
                    <a:pt x="9017" y="70199"/>
                  </a:moveTo>
                  <a:lnTo>
                    <a:pt x="9017" y="1809"/>
                  </a:lnTo>
                </a:path>
                <a:path w="18415" h="72390">
                  <a:moveTo>
                    <a:pt x="9017" y="0"/>
                  </a:moveTo>
                  <a:lnTo>
                    <a:pt x="7175" y="0"/>
                  </a:lnTo>
                </a:path>
                <a:path w="18415" h="72390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72390">
                  <a:moveTo>
                    <a:pt x="7175" y="0"/>
                  </a:moveTo>
                  <a:lnTo>
                    <a:pt x="0" y="0"/>
                  </a:lnTo>
                </a:path>
                <a:path w="18415" h="72390">
                  <a:moveTo>
                    <a:pt x="9017" y="72009"/>
                  </a:moveTo>
                  <a:lnTo>
                    <a:pt x="7175" y="72009"/>
                  </a:lnTo>
                </a:path>
                <a:path w="18415" h="72390">
                  <a:moveTo>
                    <a:pt x="18034" y="72009"/>
                  </a:moveTo>
                  <a:lnTo>
                    <a:pt x="16192" y="72009"/>
                  </a:lnTo>
                  <a:lnTo>
                    <a:pt x="9017" y="72009"/>
                  </a:lnTo>
                </a:path>
                <a:path w="18415" h="72390">
                  <a:moveTo>
                    <a:pt x="7175" y="72009"/>
                  </a:moveTo>
                  <a:lnTo>
                    <a:pt x="0" y="720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2" name="object 542"/>
          <p:cNvGrpSpPr/>
          <p:nvPr/>
        </p:nvGrpSpPr>
        <p:grpSpPr>
          <a:xfrm>
            <a:off x="14564867" y="8397517"/>
            <a:ext cx="18415" cy="72390"/>
            <a:chOff x="14564867" y="8397517"/>
            <a:chExt cx="18415" cy="72390"/>
          </a:xfrm>
        </p:grpSpPr>
        <p:sp>
          <p:nvSpPr>
            <p:cNvPr id="543" name="object 543"/>
            <p:cNvSpPr/>
            <p:nvPr/>
          </p:nvSpPr>
          <p:spPr>
            <a:xfrm>
              <a:off x="14564867" y="8397519"/>
              <a:ext cx="18415" cy="72390"/>
            </a:xfrm>
            <a:custGeom>
              <a:avLst/>
              <a:gdLst/>
              <a:ahLst/>
              <a:cxnLst/>
              <a:rect l="l" t="t" r="r" b="b"/>
              <a:pathLst>
                <a:path w="18415" h="72390">
                  <a:moveTo>
                    <a:pt x="18034" y="0"/>
                  </a:moveTo>
                  <a:lnTo>
                    <a:pt x="18034" y="72009"/>
                  </a:lnTo>
                </a:path>
                <a:path w="18415" h="72390">
                  <a:moveTo>
                    <a:pt x="0" y="0"/>
                  </a:moveTo>
                  <a:lnTo>
                    <a:pt x="0" y="720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4572043" y="8397519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1803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0" y="70205"/>
                  </a:lnTo>
                  <a:lnTo>
                    <a:pt x="0" y="72009"/>
                  </a:lnTo>
                  <a:lnTo>
                    <a:pt x="1803" y="72009"/>
                  </a:lnTo>
                  <a:lnTo>
                    <a:pt x="1803" y="70205"/>
                  </a:lnTo>
                  <a:lnTo>
                    <a:pt x="1803" y="179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4564867" y="8397519"/>
              <a:ext cx="18415" cy="72390"/>
            </a:xfrm>
            <a:custGeom>
              <a:avLst/>
              <a:gdLst/>
              <a:ahLst/>
              <a:cxnLst/>
              <a:rect l="l" t="t" r="r" b="b"/>
              <a:pathLst>
                <a:path w="18415" h="72390">
                  <a:moveTo>
                    <a:pt x="7175" y="0"/>
                  </a:moveTo>
                  <a:lnTo>
                    <a:pt x="7175" y="1784"/>
                  </a:lnTo>
                  <a:lnTo>
                    <a:pt x="9017" y="1784"/>
                  </a:lnTo>
                  <a:lnTo>
                    <a:pt x="9017" y="0"/>
                  </a:lnTo>
                </a:path>
                <a:path w="18415" h="72390">
                  <a:moveTo>
                    <a:pt x="9017" y="72009"/>
                  </a:moveTo>
                  <a:lnTo>
                    <a:pt x="9017" y="70199"/>
                  </a:lnTo>
                  <a:lnTo>
                    <a:pt x="7175" y="70199"/>
                  </a:lnTo>
                  <a:lnTo>
                    <a:pt x="7175" y="72009"/>
                  </a:lnTo>
                </a:path>
                <a:path w="18415" h="72390">
                  <a:moveTo>
                    <a:pt x="7175" y="1784"/>
                  </a:moveTo>
                  <a:lnTo>
                    <a:pt x="7175" y="70199"/>
                  </a:lnTo>
                </a:path>
                <a:path w="18415" h="72390">
                  <a:moveTo>
                    <a:pt x="9017" y="70199"/>
                  </a:moveTo>
                  <a:lnTo>
                    <a:pt x="9017" y="1784"/>
                  </a:lnTo>
                </a:path>
                <a:path w="18415" h="72390">
                  <a:moveTo>
                    <a:pt x="9017" y="0"/>
                  </a:moveTo>
                  <a:lnTo>
                    <a:pt x="7175" y="0"/>
                  </a:lnTo>
                </a:path>
                <a:path w="18415" h="72390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72390">
                  <a:moveTo>
                    <a:pt x="7175" y="0"/>
                  </a:moveTo>
                  <a:lnTo>
                    <a:pt x="0" y="0"/>
                  </a:lnTo>
                </a:path>
                <a:path w="18415" h="72390">
                  <a:moveTo>
                    <a:pt x="9017" y="72009"/>
                  </a:moveTo>
                  <a:lnTo>
                    <a:pt x="7175" y="72009"/>
                  </a:lnTo>
                </a:path>
                <a:path w="18415" h="72390">
                  <a:moveTo>
                    <a:pt x="18034" y="72009"/>
                  </a:moveTo>
                  <a:lnTo>
                    <a:pt x="16192" y="72009"/>
                  </a:lnTo>
                  <a:lnTo>
                    <a:pt x="9017" y="72009"/>
                  </a:lnTo>
                </a:path>
                <a:path w="18415" h="72390">
                  <a:moveTo>
                    <a:pt x="7175" y="72009"/>
                  </a:moveTo>
                  <a:lnTo>
                    <a:pt x="0" y="720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6" name="object 546"/>
          <p:cNvGrpSpPr/>
          <p:nvPr/>
        </p:nvGrpSpPr>
        <p:grpSpPr>
          <a:xfrm>
            <a:off x="14564867" y="9020314"/>
            <a:ext cx="18415" cy="108585"/>
            <a:chOff x="14564867" y="9020314"/>
            <a:chExt cx="18415" cy="108585"/>
          </a:xfrm>
        </p:grpSpPr>
        <p:sp>
          <p:nvSpPr>
            <p:cNvPr id="547" name="object 547"/>
            <p:cNvSpPr/>
            <p:nvPr/>
          </p:nvSpPr>
          <p:spPr>
            <a:xfrm>
              <a:off x="14564867" y="9020314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8034" y="0"/>
                  </a:moveTo>
                  <a:lnTo>
                    <a:pt x="18034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14572043" y="9020327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803" y="3771"/>
                  </a:moveTo>
                  <a:lnTo>
                    <a:pt x="0" y="3771"/>
                  </a:lnTo>
                  <a:lnTo>
                    <a:pt x="0" y="36906"/>
                  </a:lnTo>
                  <a:lnTo>
                    <a:pt x="0" y="39611"/>
                  </a:lnTo>
                  <a:lnTo>
                    <a:pt x="0" y="41389"/>
                  </a:lnTo>
                  <a:lnTo>
                    <a:pt x="0" y="105117"/>
                  </a:lnTo>
                  <a:lnTo>
                    <a:pt x="0" y="107988"/>
                  </a:lnTo>
                  <a:lnTo>
                    <a:pt x="1803" y="107988"/>
                  </a:lnTo>
                  <a:lnTo>
                    <a:pt x="1803" y="105117"/>
                  </a:lnTo>
                  <a:lnTo>
                    <a:pt x="1803" y="41389"/>
                  </a:lnTo>
                  <a:lnTo>
                    <a:pt x="1803" y="39611"/>
                  </a:lnTo>
                  <a:lnTo>
                    <a:pt x="1803" y="36906"/>
                  </a:lnTo>
                  <a:lnTo>
                    <a:pt x="1803" y="3771"/>
                  </a:lnTo>
                  <a:close/>
                </a:path>
                <a:path w="1905" h="108584">
                  <a:moveTo>
                    <a:pt x="1803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1803" y="3759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4564867" y="9020314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7175" y="0"/>
                  </a:moveTo>
                  <a:lnTo>
                    <a:pt x="7175" y="3771"/>
                  </a:lnTo>
                  <a:lnTo>
                    <a:pt x="9017" y="3771"/>
                  </a:lnTo>
                  <a:lnTo>
                    <a:pt x="9017" y="0"/>
                  </a:lnTo>
                </a:path>
                <a:path w="18415" h="108584">
                  <a:moveTo>
                    <a:pt x="9017" y="39611"/>
                  </a:moveTo>
                  <a:lnTo>
                    <a:pt x="9017" y="36912"/>
                  </a:lnTo>
                  <a:lnTo>
                    <a:pt x="7175" y="36912"/>
                  </a:lnTo>
                  <a:lnTo>
                    <a:pt x="7175" y="39611"/>
                  </a:lnTo>
                </a:path>
                <a:path w="18415" h="108584">
                  <a:moveTo>
                    <a:pt x="7175" y="3771"/>
                  </a:moveTo>
                  <a:lnTo>
                    <a:pt x="7175" y="36912"/>
                  </a:lnTo>
                </a:path>
                <a:path w="18415" h="108584">
                  <a:moveTo>
                    <a:pt x="9017" y="36912"/>
                  </a:moveTo>
                  <a:lnTo>
                    <a:pt x="9017" y="3771"/>
                  </a:lnTo>
                </a:path>
                <a:path w="18415" h="108584">
                  <a:moveTo>
                    <a:pt x="7175" y="39611"/>
                  </a:moveTo>
                  <a:lnTo>
                    <a:pt x="7175" y="41402"/>
                  </a:lnTo>
                  <a:lnTo>
                    <a:pt x="9017" y="41402"/>
                  </a:lnTo>
                  <a:lnTo>
                    <a:pt x="9017" y="39611"/>
                  </a:lnTo>
                </a:path>
                <a:path w="18415" h="108584">
                  <a:moveTo>
                    <a:pt x="9017" y="108000"/>
                  </a:moveTo>
                  <a:lnTo>
                    <a:pt x="9017" y="105124"/>
                  </a:lnTo>
                  <a:lnTo>
                    <a:pt x="7175" y="105124"/>
                  </a:lnTo>
                  <a:lnTo>
                    <a:pt x="7175" y="108000"/>
                  </a:lnTo>
                </a:path>
                <a:path w="18415" h="108584">
                  <a:moveTo>
                    <a:pt x="7175" y="41402"/>
                  </a:moveTo>
                  <a:lnTo>
                    <a:pt x="7175" y="105124"/>
                  </a:lnTo>
                </a:path>
                <a:path w="18415" h="108584">
                  <a:moveTo>
                    <a:pt x="9017" y="105124"/>
                  </a:moveTo>
                  <a:lnTo>
                    <a:pt x="9017" y="41402"/>
                  </a:lnTo>
                </a:path>
                <a:path w="18415" h="108584">
                  <a:moveTo>
                    <a:pt x="9017" y="0"/>
                  </a:moveTo>
                  <a:lnTo>
                    <a:pt x="7175" y="0"/>
                  </a:lnTo>
                </a:path>
                <a:path w="18415" h="108584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108584">
                  <a:moveTo>
                    <a:pt x="7175" y="0"/>
                  </a:moveTo>
                  <a:lnTo>
                    <a:pt x="0" y="0"/>
                  </a:lnTo>
                </a:path>
                <a:path w="18415" h="108584">
                  <a:moveTo>
                    <a:pt x="9017" y="108000"/>
                  </a:moveTo>
                  <a:lnTo>
                    <a:pt x="7175" y="108000"/>
                  </a:lnTo>
                </a:path>
                <a:path w="18415" h="108584">
                  <a:moveTo>
                    <a:pt x="18034" y="108000"/>
                  </a:moveTo>
                  <a:lnTo>
                    <a:pt x="16192" y="108000"/>
                  </a:lnTo>
                  <a:lnTo>
                    <a:pt x="9017" y="108000"/>
                  </a:lnTo>
                </a:path>
                <a:path w="18415" h="108584">
                  <a:moveTo>
                    <a:pt x="717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0" name="object 550"/>
          <p:cNvGrpSpPr/>
          <p:nvPr/>
        </p:nvGrpSpPr>
        <p:grpSpPr>
          <a:xfrm>
            <a:off x="14564867" y="8509113"/>
            <a:ext cx="18415" cy="72390"/>
            <a:chOff x="14564867" y="8509113"/>
            <a:chExt cx="18415" cy="72390"/>
          </a:xfrm>
        </p:grpSpPr>
        <p:sp>
          <p:nvSpPr>
            <p:cNvPr id="551" name="object 551"/>
            <p:cNvSpPr/>
            <p:nvPr/>
          </p:nvSpPr>
          <p:spPr>
            <a:xfrm>
              <a:off x="14564867" y="8509114"/>
              <a:ext cx="18415" cy="72390"/>
            </a:xfrm>
            <a:custGeom>
              <a:avLst/>
              <a:gdLst/>
              <a:ahLst/>
              <a:cxnLst/>
              <a:rect l="l" t="t" r="r" b="b"/>
              <a:pathLst>
                <a:path w="18415" h="72390">
                  <a:moveTo>
                    <a:pt x="18034" y="0"/>
                  </a:moveTo>
                  <a:lnTo>
                    <a:pt x="18034" y="72008"/>
                  </a:lnTo>
                </a:path>
                <a:path w="18415" h="72390">
                  <a:moveTo>
                    <a:pt x="0" y="0"/>
                  </a:moveTo>
                  <a:lnTo>
                    <a:pt x="0" y="72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4572043" y="8509114"/>
              <a:ext cx="1905" cy="72390"/>
            </a:xfrm>
            <a:custGeom>
              <a:avLst/>
              <a:gdLst/>
              <a:ahLst/>
              <a:cxnLst/>
              <a:rect l="l" t="t" r="r" b="b"/>
              <a:pathLst>
                <a:path w="1905" h="72390">
                  <a:moveTo>
                    <a:pt x="1803" y="0"/>
                  </a:moveTo>
                  <a:lnTo>
                    <a:pt x="0" y="0"/>
                  </a:lnTo>
                  <a:lnTo>
                    <a:pt x="0" y="1816"/>
                  </a:lnTo>
                  <a:lnTo>
                    <a:pt x="0" y="70205"/>
                  </a:lnTo>
                  <a:lnTo>
                    <a:pt x="0" y="72009"/>
                  </a:lnTo>
                  <a:lnTo>
                    <a:pt x="1803" y="72009"/>
                  </a:lnTo>
                  <a:lnTo>
                    <a:pt x="1803" y="70205"/>
                  </a:lnTo>
                  <a:lnTo>
                    <a:pt x="1803" y="1816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4564867" y="8509114"/>
              <a:ext cx="18415" cy="72390"/>
            </a:xfrm>
            <a:custGeom>
              <a:avLst/>
              <a:gdLst/>
              <a:ahLst/>
              <a:cxnLst/>
              <a:rect l="l" t="t" r="r" b="b"/>
              <a:pathLst>
                <a:path w="18415" h="72390">
                  <a:moveTo>
                    <a:pt x="7175" y="0"/>
                  </a:moveTo>
                  <a:lnTo>
                    <a:pt x="7175" y="1809"/>
                  </a:lnTo>
                  <a:lnTo>
                    <a:pt x="9017" y="1809"/>
                  </a:lnTo>
                  <a:lnTo>
                    <a:pt x="9017" y="0"/>
                  </a:lnTo>
                </a:path>
                <a:path w="18415" h="72390">
                  <a:moveTo>
                    <a:pt x="9017" y="72008"/>
                  </a:moveTo>
                  <a:lnTo>
                    <a:pt x="9017" y="70199"/>
                  </a:lnTo>
                  <a:lnTo>
                    <a:pt x="7175" y="70199"/>
                  </a:lnTo>
                  <a:lnTo>
                    <a:pt x="7175" y="72008"/>
                  </a:lnTo>
                </a:path>
                <a:path w="18415" h="72390">
                  <a:moveTo>
                    <a:pt x="7175" y="1809"/>
                  </a:moveTo>
                  <a:lnTo>
                    <a:pt x="7175" y="70199"/>
                  </a:lnTo>
                </a:path>
                <a:path w="18415" h="72390">
                  <a:moveTo>
                    <a:pt x="9017" y="70199"/>
                  </a:moveTo>
                  <a:lnTo>
                    <a:pt x="9017" y="1809"/>
                  </a:lnTo>
                </a:path>
                <a:path w="18415" h="72390">
                  <a:moveTo>
                    <a:pt x="9017" y="0"/>
                  </a:moveTo>
                  <a:lnTo>
                    <a:pt x="7175" y="0"/>
                  </a:lnTo>
                </a:path>
                <a:path w="18415" h="72390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</a:path>
                <a:path w="18415" h="72390">
                  <a:moveTo>
                    <a:pt x="7175" y="0"/>
                  </a:moveTo>
                  <a:lnTo>
                    <a:pt x="0" y="0"/>
                  </a:lnTo>
                </a:path>
                <a:path w="18415" h="72390">
                  <a:moveTo>
                    <a:pt x="9017" y="72008"/>
                  </a:moveTo>
                  <a:lnTo>
                    <a:pt x="7175" y="72008"/>
                  </a:lnTo>
                </a:path>
                <a:path w="18415" h="72390">
                  <a:moveTo>
                    <a:pt x="18034" y="72008"/>
                  </a:moveTo>
                  <a:lnTo>
                    <a:pt x="16192" y="72008"/>
                  </a:lnTo>
                  <a:lnTo>
                    <a:pt x="9017" y="72008"/>
                  </a:lnTo>
                </a:path>
                <a:path w="18415" h="72390">
                  <a:moveTo>
                    <a:pt x="7175" y="72008"/>
                  </a:moveTo>
                  <a:lnTo>
                    <a:pt x="0" y="72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4" name="object 554"/>
          <p:cNvSpPr/>
          <p:nvPr/>
        </p:nvSpPr>
        <p:spPr>
          <a:xfrm>
            <a:off x="13576681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5" h="52704">
                <a:moveTo>
                  <a:pt x="1785" y="0"/>
                </a:moveTo>
                <a:lnTo>
                  <a:pt x="0" y="0"/>
                </a:lnTo>
                <a:lnTo>
                  <a:pt x="0" y="52189"/>
                </a:lnTo>
                <a:lnTo>
                  <a:pt x="1785" y="5218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13569441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19" h="45084">
                <a:moveTo>
                  <a:pt x="7218" y="0"/>
                </a:moveTo>
                <a:lnTo>
                  <a:pt x="0" y="0"/>
                </a:lnTo>
                <a:lnTo>
                  <a:pt x="0" y="44995"/>
                </a:lnTo>
                <a:lnTo>
                  <a:pt x="7218" y="4499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13560488" y="9245320"/>
            <a:ext cx="16510" cy="22225"/>
          </a:xfrm>
          <a:custGeom>
            <a:avLst/>
            <a:gdLst/>
            <a:ahLst/>
            <a:cxnLst/>
            <a:rect l="l" t="t" r="r" b="b"/>
            <a:pathLst>
              <a:path w="16509" h="22225">
                <a:moveTo>
                  <a:pt x="16167" y="7200"/>
                </a:moveTo>
                <a:lnTo>
                  <a:pt x="8978" y="7200"/>
                </a:lnTo>
                <a:lnTo>
                  <a:pt x="8978" y="0"/>
                </a:lnTo>
                <a:lnTo>
                  <a:pt x="0" y="0"/>
                </a:lnTo>
                <a:lnTo>
                  <a:pt x="0" y="21602"/>
                </a:lnTo>
                <a:lnTo>
                  <a:pt x="8953" y="21602"/>
                </a:lnTo>
                <a:lnTo>
                  <a:pt x="16167" y="21602"/>
                </a:lnTo>
                <a:lnTo>
                  <a:pt x="16167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68" name="object 568"/>
          <p:cNvGrpSpPr/>
          <p:nvPr/>
        </p:nvGrpSpPr>
        <p:grpSpPr>
          <a:xfrm>
            <a:off x="13560488" y="9252515"/>
            <a:ext cx="18415" cy="255904"/>
            <a:chOff x="13560488" y="9252515"/>
            <a:chExt cx="18415" cy="255904"/>
          </a:xfrm>
        </p:grpSpPr>
        <p:sp>
          <p:nvSpPr>
            <p:cNvPr id="569" name="object 569"/>
            <p:cNvSpPr/>
            <p:nvPr/>
          </p:nvSpPr>
          <p:spPr>
            <a:xfrm>
              <a:off x="13560489" y="9266935"/>
              <a:ext cx="18415" cy="241300"/>
            </a:xfrm>
            <a:custGeom>
              <a:avLst/>
              <a:gdLst/>
              <a:ahLst/>
              <a:cxnLst/>
              <a:rect l="l" t="t" r="r" b="b"/>
              <a:pathLst>
                <a:path w="18415" h="241300">
                  <a:moveTo>
                    <a:pt x="17983" y="133197"/>
                  </a:moveTo>
                  <a:lnTo>
                    <a:pt x="0" y="133197"/>
                  </a:lnTo>
                  <a:lnTo>
                    <a:pt x="0" y="241185"/>
                  </a:lnTo>
                  <a:lnTo>
                    <a:pt x="17983" y="241185"/>
                  </a:lnTo>
                  <a:lnTo>
                    <a:pt x="17983" y="133197"/>
                  </a:lnTo>
                  <a:close/>
                </a:path>
                <a:path w="18415" h="241300">
                  <a:moveTo>
                    <a:pt x="17983" y="0"/>
                  </a:moveTo>
                  <a:lnTo>
                    <a:pt x="0" y="0"/>
                  </a:lnTo>
                  <a:lnTo>
                    <a:pt x="0" y="107988"/>
                  </a:lnTo>
                  <a:lnTo>
                    <a:pt x="17983" y="107988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3576681" y="9252515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4">
                  <a:moveTo>
                    <a:pt x="0" y="0"/>
                  </a:moveTo>
                  <a:lnTo>
                    <a:pt x="0" y="18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1" name="object 571"/>
          <p:cNvSpPr/>
          <p:nvPr/>
        </p:nvSpPr>
        <p:spPr>
          <a:xfrm>
            <a:off x="13576681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13576681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13569441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1356944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1356944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13560488" y="9848322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8953" y="35991"/>
                </a:moveTo>
                <a:lnTo>
                  <a:pt x="8953" y="0"/>
                </a:lnTo>
              </a:path>
              <a:path w="18415" h="36195">
                <a:moveTo>
                  <a:pt x="6095" y="0"/>
                </a:moveTo>
                <a:lnTo>
                  <a:pt x="0" y="0"/>
                </a:lnTo>
              </a:path>
              <a:path w="18415" h="36195">
                <a:moveTo>
                  <a:pt x="16192" y="0"/>
                </a:moveTo>
                <a:lnTo>
                  <a:pt x="8953" y="0"/>
                </a:lnTo>
              </a:path>
              <a:path w="18415" h="36195">
                <a:moveTo>
                  <a:pt x="17970" y="0"/>
                </a:moveTo>
                <a:lnTo>
                  <a:pt x="16192" y="0"/>
                </a:lnTo>
              </a:path>
              <a:path w="18415" h="36195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1356048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13560488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0"/>
                </a:moveTo>
                <a:lnTo>
                  <a:pt x="0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13560488" y="9848322"/>
            <a:ext cx="18415" cy="52705"/>
          </a:xfrm>
          <a:custGeom>
            <a:avLst/>
            <a:gdLst/>
            <a:ahLst/>
            <a:cxnLst/>
            <a:rect l="l" t="t" r="r" b="b"/>
            <a:pathLst>
              <a:path w="18415" h="52704">
                <a:moveTo>
                  <a:pt x="0" y="0"/>
                </a:moveTo>
                <a:lnTo>
                  <a:pt x="0" y="35991"/>
                </a:lnTo>
              </a:path>
              <a:path w="18415" h="52704">
                <a:moveTo>
                  <a:pt x="17970" y="52184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0" name="object 600"/>
          <p:cNvGrpSpPr/>
          <p:nvPr/>
        </p:nvGrpSpPr>
        <p:grpSpPr>
          <a:xfrm>
            <a:off x="13533119" y="9740322"/>
            <a:ext cx="45720" cy="108585"/>
            <a:chOff x="13533119" y="9740322"/>
            <a:chExt cx="45720" cy="108585"/>
          </a:xfrm>
        </p:grpSpPr>
        <p:sp>
          <p:nvSpPr>
            <p:cNvPr id="601" name="object 601"/>
            <p:cNvSpPr/>
            <p:nvPr/>
          </p:nvSpPr>
          <p:spPr>
            <a:xfrm>
              <a:off x="13533119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27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3533119" y="974409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356048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4" name="object 604"/>
          <p:cNvGrpSpPr/>
          <p:nvPr/>
        </p:nvGrpSpPr>
        <p:grpSpPr>
          <a:xfrm>
            <a:off x="13533119" y="9585515"/>
            <a:ext cx="45720" cy="108585"/>
            <a:chOff x="13533119" y="9585515"/>
            <a:chExt cx="45720" cy="108585"/>
          </a:xfrm>
        </p:grpSpPr>
        <p:sp>
          <p:nvSpPr>
            <p:cNvPr id="605" name="object 605"/>
            <p:cNvSpPr/>
            <p:nvPr/>
          </p:nvSpPr>
          <p:spPr>
            <a:xfrm>
              <a:off x="13533119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611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611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611"/>
                  </a:moveTo>
                  <a:lnTo>
                    <a:pt x="33464" y="41052"/>
                  </a:lnTo>
                  <a:lnTo>
                    <a:pt x="36322" y="41052"/>
                  </a:lnTo>
                  <a:lnTo>
                    <a:pt x="36322" y="39611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52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5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3533119" y="95892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1356048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8" name="object 608"/>
          <p:cNvGrpSpPr/>
          <p:nvPr/>
        </p:nvGrpSpPr>
        <p:grpSpPr>
          <a:xfrm>
            <a:off x="13533119" y="9266923"/>
            <a:ext cx="45720" cy="241300"/>
            <a:chOff x="13533119" y="9266923"/>
            <a:chExt cx="45720" cy="241300"/>
          </a:xfrm>
        </p:grpSpPr>
        <p:sp>
          <p:nvSpPr>
            <p:cNvPr id="609" name="object 609"/>
            <p:cNvSpPr/>
            <p:nvPr/>
          </p:nvSpPr>
          <p:spPr>
            <a:xfrm>
              <a:off x="13560488" y="9266923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7970" y="0"/>
                  </a:moveTo>
                  <a:lnTo>
                    <a:pt x="17970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13566584" y="9266936"/>
              <a:ext cx="3175" cy="108585"/>
            </a:xfrm>
            <a:custGeom>
              <a:avLst/>
              <a:gdLst/>
              <a:ahLst/>
              <a:cxnLst/>
              <a:rect l="l" t="t" r="r" b="b"/>
              <a:pathLst>
                <a:path w="3175" h="108584">
                  <a:moveTo>
                    <a:pt x="2870" y="39585"/>
                  </a:moveTo>
                  <a:lnTo>
                    <a:pt x="0" y="39585"/>
                  </a:lnTo>
                  <a:lnTo>
                    <a:pt x="0" y="41021"/>
                  </a:lnTo>
                  <a:lnTo>
                    <a:pt x="0" y="105117"/>
                  </a:lnTo>
                  <a:lnTo>
                    <a:pt x="0" y="107988"/>
                  </a:lnTo>
                  <a:lnTo>
                    <a:pt x="2870" y="107988"/>
                  </a:lnTo>
                  <a:lnTo>
                    <a:pt x="2870" y="105117"/>
                  </a:lnTo>
                  <a:lnTo>
                    <a:pt x="2870" y="41021"/>
                  </a:lnTo>
                  <a:lnTo>
                    <a:pt x="2870" y="39585"/>
                  </a:lnTo>
                  <a:close/>
                </a:path>
                <a:path w="3175" h="108584">
                  <a:moveTo>
                    <a:pt x="287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0" y="37249"/>
                  </a:lnTo>
                  <a:lnTo>
                    <a:pt x="0" y="39573"/>
                  </a:lnTo>
                  <a:lnTo>
                    <a:pt x="2870" y="39573"/>
                  </a:lnTo>
                  <a:lnTo>
                    <a:pt x="2870" y="37249"/>
                  </a:lnTo>
                  <a:lnTo>
                    <a:pt x="2870" y="3759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13533119" y="9266923"/>
              <a:ext cx="36830" cy="108585"/>
            </a:xfrm>
            <a:custGeom>
              <a:avLst/>
              <a:gdLst/>
              <a:ahLst/>
              <a:cxnLst/>
              <a:rect l="l" t="t" r="r" b="b"/>
              <a:pathLst>
                <a:path w="36830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36830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36830" h="108584">
                  <a:moveTo>
                    <a:pt x="33464" y="3771"/>
                  </a:moveTo>
                  <a:lnTo>
                    <a:pt x="33464" y="37255"/>
                  </a:lnTo>
                </a:path>
                <a:path w="36830" h="108584">
                  <a:moveTo>
                    <a:pt x="36322" y="37255"/>
                  </a:moveTo>
                  <a:lnTo>
                    <a:pt x="36322" y="3771"/>
                  </a:lnTo>
                </a:path>
                <a:path w="36830" h="108584">
                  <a:moveTo>
                    <a:pt x="33464" y="3771"/>
                  </a:moveTo>
                  <a:lnTo>
                    <a:pt x="0" y="3771"/>
                  </a:lnTo>
                </a:path>
                <a:path w="36830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36830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36830" h="108584">
                  <a:moveTo>
                    <a:pt x="33464" y="41027"/>
                  </a:moveTo>
                  <a:lnTo>
                    <a:pt x="33464" y="105124"/>
                  </a:lnTo>
                </a:path>
                <a:path w="36830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3533119" y="927069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13560488" y="9266923"/>
              <a:ext cx="18415" cy="241300"/>
            </a:xfrm>
            <a:custGeom>
              <a:avLst/>
              <a:gdLst/>
              <a:ahLst/>
              <a:cxnLst/>
              <a:rect l="l" t="t" r="r" b="b"/>
              <a:pathLst>
                <a:path w="18415" h="241300">
                  <a:moveTo>
                    <a:pt x="8953" y="0"/>
                  </a:moveTo>
                  <a:lnTo>
                    <a:pt x="6095" y="0"/>
                  </a:lnTo>
                </a:path>
                <a:path w="18415" h="241300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241300">
                  <a:moveTo>
                    <a:pt x="6095" y="0"/>
                  </a:moveTo>
                  <a:lnTo>
                    <a:pt x="0" y="0"/>
                  </a:lnTo>
                </a:path>
                <a:path w="18415" h="241300">
                  <a:moveTo>
                    <a:pt x="8953" y="108000"/>
                  </a:moveTo>
                  <a:lnTo>
                    <a:pt x="6095" y="108000"/>
                  </a:lnTo>
                </a:path>
                <a:path w="18415" h="241300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241300">
                  <a:moveTo>
                    <a:pt x="6095" y="108000"/>
                  </a:moveTo>
                  <a:lnTo>
                    <a:pt x="0" y="108000"/>
                  </a:lnTo>
                </a:path>
                <a:path w="18415" h="241300">
                  <a:moveTo>
                    <a:pt x="17970" y="133203"/>
                  </a:moveTo>
                  <a:lnTo>
                    <a:pt x="17970" y="241198"/>
                  </a:lnTo>
                </a:path>
                <a:path w="18415" h="241300">
                  <a:moveTo>
                    <a:pt x="0" y="133203"/>
                  </a:moveTo>
                  <a:lnTo>
                    <a:pt x="0" y="2411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13566584" y="9400133"/>
              <a:ext cx="3175" cy="105410"/>
            </a:xfrm>
            <a:custGeom>
              <a:avLst/>
              <a:gdLst/>
              <a:ahLst/>
              <a:cxnLst/>
              <a:rect l="l" t="t" r="r" b="b"/>
              <a:pathLst>
                <a:path w="3175" h="105409">
                  <a:moveTo>
                    <a:pt x="2870" y="3771"/>
                  </a:moveTo>
                  <a:lnTo>
                    <a:pt x="0" y="3771"/>
                  </a:lnTo>
                  <a:lnTo>
                    <a:pt x="0" y="37249"/>
                  </a:lnTo>
                  <a:lnTo>
                    <a:pt x="0" y="39585"/>
                  </a:lnTo>
                  <a:lnTo>
                    <a:pt x="0" y="41021"/>
                  </a:lnTo>
                  <a:lnTo>
                    <a:pt x="0" y="105117"/>
                  </a:lnTo>
                  <a:lnTo>
                    <a:pt x="2870" y="105117"/>
                  </a:lnTo>
                  <a:lnTo>
                    <a:pt x="2870" y="41021"/>
                  </a:lnTo>
                  <a:lnTo>
                    <a:pt x="2870" y="39585"/>
                  </a:lnTo>
                  <a:lnTo>
                    <a:pt x="2870" y="37249"/>
                  </a:lnTo>
                  <a:lnTo>
                    <a:pt x="2870" y="3771"/>
                  </a:lnTo>
                  <a:close/>
                </a:path>
                <a:path w="3175" h="105409">
                  <a:moveTo>
                    <a:pt x="2870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2870" y="3759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13533119" y="9400127"/>
              <a:ext cx="36830" cy="108585"/>
            </a:xfrm>
            <a:custGeom>
              <a:avLst/>
              <a:gdLst/>
              <a:ahLst/>
              <a:cxnLst/>
              <a:rect l="l" t="t" r="r" b="b"/>
              <a:pathLst>
                <a:path w="36830" h="108584">
                  <a:moveTo>
                    <a:pt x="33464" y="0"/>
                  </a:moveTo>
                  <a:lnTo>
                    <a:pt x="33464" y="3765"/>
                  </a:lnTo>
                  <a:lnTo>
                    <a:pt x="36322" y="3765"/>
                  </a:lnTo>
                  <a:lnTo>
                    <a:pt x="36322" y="0"/>
                  </a:lnTo>
                </a:path>
                <a:path w="36830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36830" h="108584">
                  <a:moveTo>
                    <a:pt x="33464" y="3765"/>
                  </a:moveTo>
                  <a:lnTo>
                    <a:pt x="33464" y="37255"/>
                  </a:lnTo>
                </a:path>
                <a:path w="36830" h="108584">
                  <a:moveTo>
                    <a:pt x="36322" y="37255"/>
                  </a:moveTo>
                  <a:lnTo>
                    <a:pt x="36322" y="3765"/>
                  </a:lnTo>
                </a:path>
                <a:path w="36830" h="108584">
                  <a:moveTo>
                    <a:pt x="33464" y="3765"/>
                  </a:moveTo>
                  <a:lnTo>
                    <a:pt x="0" y="3765"/>
                  </a:lnTo>
                </a:path>
                <a:path w="36830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36830" h="108584">
                  <a:moveTo>
                    <a:pt x="36322" y="107994"/>
                  </a:moveTo>
                  <a:lnTo>
                    <a:pt x="36322" y="105117"/>
                  </a:lnTo>
                  <a:lnTo>
                    <a:pt x="33464" y="105117"/>
                  </a:lnTo>
                  <a:lnTo>
                    <a:pt x="33464" y="107994"/>
                  </a:lnTo>
                </a:path>
                <a:path w="36830" h="108584">
                  <a:moveTo>
                    <a:pt x="33464" y="41027"/>
                  </a:moveTo>
                  <a:lnTo>
                    <a:pt x="33464" y="105117"/>
                  </a:lnTo>
                </a:path>
                <a:path w="36830" h="108584">
                  <a:moveTo>
                    <a:pt x="36322" y="105117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13533119" y="940389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13560488" y="94001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7994"/>
                  </a:moveTo>
                  <a:lnTo>
                    <a:pt x="6095" y="107994"/>
                  </a:lnTo>
                </a:path>
                <a:path w="18415" h="108584">
                  <a:moveTo>
                    <a:pt x="17970" y="107994"/>
                  </a:moveTo>
                  <a:lnTo>
                    <a:pt x="16192" y="107994"/>
                  </a:lnTo>
                  <a:lnTo>
                    <a:pt x="8953" y="107994"/>
                  </a:lnTo>
                </a:path>
                <a:path w="18415" h="108584">
                  <a:moveTo>
                    <a:pt x="6095" y="107994"/>
                  </a:moveTo>
                  <a:lnTo>
                    <a:pt x="0" y="1079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8" name="object 618"/>
          <p:cNvGrpSpPr/>
          <p:nvPr/>
        </p:nvGrpSpPr>
        <p:grpSpPr>
          <a:xfrm>
            <a:off x="13677455" y="8512712"/>
            <a:ext cx="9525" cy="104775"/>
            <a:chOff x="13677455" y="8512712"/>
            <a:chExt cx="9525" cy="104775"/>
          </a:xfrm>
        </p:grpSpPr>
        <p:sp>
          <p:nvSpPr>
            <p:cNvPr id="619" name="object 619"/>
            <p:cNvSpPr/>
            <p:nvPr/>
          </p:nvSpPr>
          <p:spPr>
            <a:xfrm>
              <a:off x="13677455" y="8512720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9017" y="95389"/>
                  </a:moveTo>
                  <a:lnTo>
                    <a:pt x="8991" y="0"/>
                  </a:lnTo>
                  <a:lnTo>
                    <a:pt x="0" y="0"/>
                  </a:lnTo>
                  <a:lnTo>
                    <a:pt x="0" y="95389"/>
                  </a:lnTo>
                  <a:lnTo>
                    <a:pt x="0" y="104394"/>
                  </a:lnTo>
                  <a:lnTo>
                    <a:pt x="9017" y="104394"/>
                  </a:lnTo>
                  <a:lnTo>
                    <a:pt x="9017" y="95389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13677455" y="8512714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104400"/>
                  </a:moveTo>
                  <a:lnTo>
                    <a:pt x="9017" y="104400"/>
                  </a:lnTo>
                </a:path>
                <a:path w="9525" h="104775">
                  <a:moveTo>
                    <a:pt x="0" y="0"/>
                  </a:moveTo>
                  <a:lnTo>
                    <a:pt x="0" y="104400"/>
                  </a:lnTo>
                </a:path>
                <a:path w="9525" h="104775">
                  <a:moveTo>
                    <a:pt x="9017" y="953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1" name="object 621"/>
          <p:cNvGrpSpPr/>
          <p:nvPr/>
        </p:nvGrpSpPr>
        <p:grpSpPr>
          <a:xfrm>
            <a:off x="12664058" y="8986107"/>
            <a:ext cx="18415" cy="66675"/>
            <a:chOff x="12664058" y="8986107"/>
            <a:chExt cx="18415" cy="66675"/>
          </a:xfrm>
        </p:grpSpPr>
        <p:sp>
          <p:nvSpPr>
            <p:cNvPr id="622" name="object 622"/>
            <p:cNvSpPr/>
            <p:nvPr/>
          </p:nvSpPr>
          <p:spPr>
            <a:xfrm>
              <a:off x="12664059" y="8986113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03" y="9004"/>
                  </a:moveTo>
                  <a:lnTo>
                    <a:pt x="0" y="9004"/>
                  </a:lnTo>
                  <a:lnTo>
                    <a:pt x="0" y="66598"/>
                  </a:lnTo>
                  <a:lnTo>
                    <a:pt x="1803" y="66598"/>
                  </a:lnTo>
                  <a:lnTo>
                    <a:pt x="1803" y="9004"/>
                  </a:lnTo>
                  <a:close/>
                </a:path>
                <a:path w="18415" h="66675">
                  <a:moveTo>
                    <a:pt x="18008" y="0"/>
                  </a:moveTo>
                  <a:lnTo>
                    <a:pt x="9017" y="0"/>
                  </a:lnTo>
                  <a:lnTo>
                    <a:pt x="9017" y="7226"/>
                  </a:lnTo>
                  <a:lnTo>
                    <a:pt x="1841" y="7226"/>
                  </a:lnTo>
                  <a:lnTo>
                    <a:pt x="1841" y="66598"/>
                  </a:lnTo>
                  <a:lnTo>
                    <a:pt x="9017" y="66598"/>
                  </a:lnTo>
                  <a:lnTo>
                    <a:pt x="18008" y="66598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2664058" y="8986107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41" y="9004"/>
                  </a:moveTo>
                  <a:lnTo>
                    <a:pt x="1841" y="7219"/>
                  </a:lnTo>
                </a:path>
                <a:path w="18415" h="66675">
                  <a:moveTo>
                    <a:pt x="9017" y="7219"/>
                  </a:moveTo>
                  <a:lnTo>
                    <a:pt x="9017" y="0"/>
                  </a:lnTo>
                </a:path>
                <a:path w="18415" h="66675">
                  <a:moveTo>
                    <a:pt x="1841" y="9004"/>
                  </a:moveTo>
                  <a:lnTo>
                    <a:pt x="1841" y="66605"/>
                  </a:lnTo>
                </a:path>
                <a:path w="18415" h="66675">
                  <a:moveTo>
                    <a:pt x="9017" y="7219"/>
                  </a:moveTo>
                  <a:lnTo>
                    <a:pt x="9017" y="66605"/>
                  </a:lnTo>
                </a:path>
                <a:path w="18415" h="66675">
                  <a:moveTo>
                    <a:pt x="18034" y="66605"/>
                  </a:moveTo>
                  <a:lnTo>
                    <a:pt x="18034" y="0"/>
                  </a:lnTo>
                </a:path>
                <a:path w="18415" h="66675">
                  <a:moveTo>
                    <a:pt x="0" y="9004"/>
                  </a:moveTo>
                  <a:lnTo>
                    <a:pt x="0" y="666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4" name="object 624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5" name="object 625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6" name="object 626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7" name="object 627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12325667" y="8993325"/>
            <a:ext cx="88265" cy="1905"/>
          </a:xfrm>
          <a:custGeom>
            <a:avLst/>
            <a:gdLst/>
            <a:ahLst/>
            <a:cxnLst/>
            <a:rect l="l" t="t" r="r" b="b"/>
            <a:pathLst>
              <a:path w="88265" h="1904">
                <a:moveTo>
                  <a:pt x="88180" y="0"/>
                </a:moveTo>
                <a:lnTo>
                  <a:pt x="0" y="0"/>
                </a:lnTo>
                <a:lnTo>
                  <a:pt x="0" y="1785"/>
                </a:lnTo>
                <a:lnTo>
                  <a:pt x="88180" y="1785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12521882" y="8993325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785"/>
                </a:lnTo>
                <a:lnTo>
                  <a:pt x="34205" y="1785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12325667" y="8986108"/>
            <a:ext cx="88265" cy="7620"/>
          </a:xfrm>
          <a:custGeom>
            <a:avLst/>
            <a:gdLst/>
            <a:ahLst/>
            <a:cxnLst/>
            <a:rect l="l" t="t" r="r" b="b"/>
            <a:pathLst>
              <a:path w="88265" h="7620">
                <a:moveTo>
                  <a:pt x="88180" y="0"/>
                </a:moveTo>
                <a:lnTo>
                  <a:pt x="0" y="0"/>
                </a:lnTo>
                <a:lnTo>
                  <a:pt x="0" y="7218"/>
                </a:lnTo>
                <a:lnTo>
                  <a:pt x="88180" y="7218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12521882" y="8986108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218"/>
                </a:lnTo>
                <a:lnTo>
                  <a:pt x="34205" y="7218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" name="object 639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" name="object 640"/>
          <p:cNvSpPr/>
          <p:nvPr/>
        </p:nvSpPr>
        <p:spPr>
          <a:xfrm>
            <a:off x="12325667" y="8977103"/>
            <a:ext cx="88265" cy="9525"/>
          </a:xfrm>
          <a:custGeom>
            <a:avLst/>
            <a:gdLst/>
            <a:ahLst/>
            <a:cxnLst/>
            <a:rect l="l" t="t" r="r" b="b"/>
            <a:pathLst>
              <a:path w="88265" h="9525">
                <a:moveTo>
                  <a:pt x="88180" y="0"/>
                </a:moveTo>
                <a:lnTo>
                  <a:pt x="0" y="0"/>
                </a:lnTo>
                <a:lnTo>
                  <a:pt x="0" y="9004"/>
                </a:lnTo>
                <a:lnTo>
                  <a:pt x="88180" y="9004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12521882" y="8977103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11872086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11713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1205928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" name="object 645"/>
          <p:cNvSpPr/>
          <p:nvPr/>
        </p:nvSpPr>
        <p:spPr>
          <a:xfrm>
            <a:off x="12217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12413868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11661457" y="89933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12521882" y="899332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12325667" y="899332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11668696" y="899332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11668696" y="898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12521882" y="898610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12325667" y="898610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11677650" y="8986107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11821668" y="8977103"/>
            <a:ext cx="50800" cy="18415"/>
          </a:xfrm>
          <a:custGeom>
            <a:avLst/>
            <a:gdLst/>
            <a:ahLst/>
            <a:cxnLst/>
            <a:rect l="l" t="t" r="r" b="b"/>
            <a:pathLst>
              <a:path w="50800" h="18415">
                <a:moveTo>
                  <a:pt x="0" y="9004"/>
                </a:moveTo>
                <a:lnTo>
                  <a:pt x="50418" y="9004"/>
                </a:lnTo>
              </a:path>
              <a:path w="50800" h="18415">
                <a:moveTo>
                  <a:pt x="50418" y="6127"/>
                </a:moveTo>
                <a:lnTo>
                  <a:pt x="50418" y="0"/>
                </a:lnTo>
              </a:path>
              <a:path w="50800" h="18415">
                <a:moveTo>
                  <a:pt x="50418" y="16224"/>
                </a:moveTo>
                <a:lnTo>
                  <a:pt x="50418" y="9004"/>
                </a:lnTo>
              </a:path>
              <a:path w="50800" h="18415">
                <a:moveTo>
                  <a:pt x="50418" y="18008"/>
                </a:moveTo>
                <a:lnTo>
                  <a:pt x="50418" y="16224"/>
                </a:lnTo>
              </a:path>
              <a:path w="50800" h="18415">
                <a:moveTo>
                  <a:pt x="50418" y="9004"/>
                </a:moveTo>
                <a:lnTo>
                  <a:pt x="50418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" name="object 663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" name="object 664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" name="object 665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" name="object 666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12521882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124138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12521882" y="8977103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16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12325667" y="8977103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8820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3" name="object 673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4" name="object 674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5" name="object 675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6" name="object 676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7" name="object 677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8" name="object 678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9" name="object 679"/>
          <p:cNvSpPr/>
          <p:nvPr/>
        </p:nvSpPr>
        <p:spPr>
          <a:xfrm>
            <a:off x="12325667" y="8995111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0" name="object 680"/>
          <p:cNvSpPr/>
          <p:nvPr/>
        </p:nvSpPr>
        <p:spPr>
          <a:xfrm>
            <a:off x="12521882" y="8995111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81" name="object 681"/>
          <p:cNvGrpSpPr/>
          <p:nvPr/>
        </p:nvGrpSpPr>
        <p:grpSpPr>
          <a:xfrm>
            <a:off x="11872086" y="8977103"/>
            <a:ext cx="108585" cy="42545"/>
            <a:chOff x="11872086" y="8977103"/>
            <a:chExt cx="108585" cy="42545"/>
          </a:xfrm>
        </p:grpSpPr>
        <p:sp>
          <p:nvSpPr>
            <p:cNvPr id="682" name="object 682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11872087" y="898323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4190" y="0"/>
                  </a:move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190" y="2882"/>
                  </a:lnTo>
                  <a:lnTo>
                    <a:pt x="104190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03" y="0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11872086" y="8983230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76"/>
                  </a:moveTo>
                  <a:lnTo>
                    <a:pt x="104203" y="2876"/>
                  </a:lnTo>
                  <a:lnTo>
                    <a:pt x="104203" y="0"/>
                  </a:ln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9" y="0"/>
                  </a:lnTo>
                  <a:lnTo>
                    <a:pt x="70739" y="2876"/>
                  </a:lnTo>
                  <a:lnTo>
                    <a:pt x="68389" y="2876"/>
                  </a:lnTo>
                </a:path>
                <a:path w="108584" h="36829">
                  <a:moveTo>
                    <a:pt x="104203" y="2876"/>
                  </a:moveTo>
                  <a:lnTo>
                    <a:pt x="70739" y="2876"/>
                  </a:lnTo>
                </a:path>
                <a:path w="108584" h="36829">
                  <a:moveTo>
                    <a:pt x="70739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76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76"/>
                  </a:moveTo>
                  <a:lnTo>
                    <a:pt x="66929" y="2876"/>
                  </a:lnTo>
                  <a:lnTo>
                    <a:pt x="66929" y="0"/>
                  </a:ln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857" y="0"/>
                  </a:lnTo>
                  <a:lnTo>
                    <a:pt x="2857" y="2876"/>
                  </a:lnTo>
                  <a:lnTo>
                    <a:pt x="0" y="2876"/>
                  </a:lnTo>
                </a:path>
                <a:path w="108584" h="36829">
                  <a:moveTo>
                    <a:pt x="66929" y="2876"/>
                  </a:moveTo>
                  <a:lnTo>
                    <a:pt x="2857" y="2876"/>
                  </a:lnTo>
                </a:path>
                <a:path w="108584" h="36829">
                  <a:moveTo>
                    <a:pt x="2857" y="0"/>
                  </a:moveTo>
                  <a:lnTo>
                    <a:pt x="6692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11942825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60"/>
                  </a:lnTo>
                  <a:lnTo>
                    <a:pt x="9802" y="23686"/>
                  </a:lnTo>
                  <a:lnTo>
                    <a:pt x="2630" y="130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7" name="object 687"/>
          <p:cNvGrpSpPr/>
          <p:nvPr/>
        </p:nvGrpSpPr>
        <p:grpSpPr>
          <a:xfrm>
            <a:off x="11713654" y="8977103"/>
            <a:ext cx="108585" cy="42545"/>
            <a:chOff x="11713654" y="8977103"/>
            <a:chExt cx="108585" cy="42545"/>
          </a:xfrm>
        </p:grpSpPr>
        <p:sp>
          <p:nvSpPr>
            <p:cNvPr id="688" name="object 688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11713655" y="898323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759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3759" y="2882"/>
                  </a:lnTo>
                  <a:lnTo>
                    <a:pt x="3759" y="0"/>
                  </a:lnTo>
                  <a:close/>
                </a:path>
                <a:path w="108584" h="3175">
                  <a:moveTo>
                    <a:pt x="39598" y="0"/>
                  </a:moveTo>
                  <a:lnTo>
                    <a:pt x="37287" y="0"/>
                  </a:lnTo>
                  <a:lnTo>
                    <a:pt x="3810" y="0"/>
                  </a:lnTo>
                  <a:lnTo>
                    <a:pt x="3810" y="2882"/>
                  </a:lnTo>
                  <a:lnTo>
                    <a:pt x="37274" y="2882"/>
                  </a:lnTo>
                  <a:lnTo>
                    <a:pt x="39598" y="2882"/>
                  </a:lnTo>
                  <a:lnTo>
                    <a:pt x="39598" y="0"/>
                  </a:lnTo>
                  <a:close/>
                </a:path>
                <a:path w="108584" h="3175">
                  <a:moveTo>
                    <a:pt x="105105" y="0"/>
                  </a:moveTo>
                  <a:lnTo>
                    <a:pt x="41059" y="0"/>
                  </a:lnTo>
                  <a:lnTo>
                    <a:pt x="39624" y="0"/>
                  </a:lnTo>
                  <a:lnTo>
                    <a:pt x="39624" y="2882"/>
                  </a:lnTo>
                  <a:lnTo>
                    <a:pt x="41021" y="2882"/>
                  </a:lnTo>
                  <a:lnTo>
                    <a:pt x="105105" y="2882"/>
                  </a:lnTo>
                  <a:lnTo>
                    <a:pt x="105105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5156" y="0"/>
                  </a:lnTo>
                  <a:lnTo>
                    <a:pt x="105156" y="2882"/>
                  </a:lnTo>
                  <a:lnTo>
                    <a:pt x="108026" y="2882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11713654" y="8983230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0" y="2876"/>
                  </a:moveTo>
                  <a:lnTo>
                    <a:pt x="3809" y="2876"/>
                  </a:lnTo>
                  <a:lnTo>
                    <a:pt x="3809" y="0"/>
                  </a:lnTo>
                  <a:lnTo>
                    <a:pt x="0" y="0"/>
                  </a:lnTo>
                </a:path>
                <a:path w="108584" h="36829">
                  <a:moveTo>
                    <a:pt x="39624" y="0"/>
                  </a:moveTo>
                  <a:lnTo>
                    <a:pt x="37274" y="0"/>
                  </a:lnTo>
                  <a:lnTo>
                    <a:pt x="37274" y="2876"/>
                  </a:lnTo>
                  <a:lnTo>
                    <a:pt x="39624" y="2876"/>
                  </a:lnTo>
                </a:path>
                <a:path w="108584" h="36829">
                  <a:moveTo>
                    <a:pt x="3809" y="2876"/>
                  </a:moveTo>
                  <a:lnTo>
                    <a:pt x="37274" y="2876"/>
                  </a:lnTo>
                </a:path>
                <a:path w="108584" h="36829">
                  <a:moveTo>
                    <a:pt x="37274" y="0"/>
                  </a:moveTo>
                  <a:lnTo>
                    <a:pt x="3809" y="0"/>
                  </a:lnTo>
                </a:path>
                <a:path w="108584" h="36829">
                  <a:moveTo>
                    <a:pt x="3809" y="2876"/>
                  </a:moveTo>
                  <a:lnTo>
                    <a:pt x="3809" y="36366"/>
                  </a:lnTo>
                </a:path>
                <a:path w="108584" h="36829">
                  <a:moveTo>
                    <a:pt x="39624" y="2876"/>
                  </a:moveTo>
                  <a:lnTo>
                    <a:pt x="41021" y="2876"/>
                  </a:lnTo>
                  <a:lnTo>
                    <a:pt x="41021" y="0"/>
                  </a:lnTo>
                  <a:lnTo>
                    <a:pt x="39624" y="0"/>
                  </a:lnTo>
                </a:path>
                <a:path w="108584" h="36829">
                  <a:moveTo>
                    <a:pt x="108013" y="0"/>
                  </a:moveTo>
                  <a:lnTo>
                    <a:pt x="105155" y="0"/>
                  </a:lnTo>
                  <a:lnTo>
                    <a:pt x="105155" y="2876"/>
                  </a:lnTo>
                  <a:lnTo>
                    <a:pt x="108013" y="2876"/>
                  </a:lnTo>
                </a:path>
                <a:path w="108584" h="36829">
                  <a:moveTo>
                    <a:pt x="41021" y="2876"/>
                  </a:moveTo>
                  <a:lnTo>
                    <a:pt x="105155" y="2876"/>
                  </a:lnTo>
                </a:path>
                <a:path w="108584" h="36829">
                  <a:moveTo>
                    <a:pt x="105155" y="0"/>
                  </a:moveTo>
                  <a:lnTo>
                    <a:pt x="4102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11717464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0"/>
                  </a:moveTo>
                  <a:lnTo>
                    <a:pt x="30834" y="13041"/>
                  </a:lnTo>
                  <a:lnTo>
                    <a:pt x="23661" y="23686"/>
                  </a:lnTo>
                  <a:lnTo>
                    <a:pt x="13024" y="30860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3" name="object 693"/>
          <p:cNvGrpSpPr/>
          <p:nvPr/>
        </p:nvGrpSpPr>
        <p:grpSpPr>
          <a:xfrm>
            <a:off x="12059284" y="8949747"/>
            <a:ext cx="108585" cy="45720"/>
            <a:chOff x="12059284" y="8949747"/>
            <a:chExt cx="108585" cy="45720"/>
          </a:xfrm>
        </p:grpSpPr>
        <p:sp>
          <p:nvSpPr>
            <p:cNvPr id="694" name="object 694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12059285" y="898323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4190" y="0"/>
                  </a:move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190" y="2882"/>
                  </a:lnTo>
                  <a:lnTo>
                    <a:pt x="104190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03" y="0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12059284" y="8949747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36829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36829">
                  <a:moveTo>
                    <a:pt x="104203" y="33483"/>
                  </a:moveTo>
                  <a:lnTo>
                    <a:pt x="70739" y="33483"/>
                  </a:lnTo>
                </a:path>
                <a:path w="108584" h="36829">
                  <a:moveTo>
                    <a:pt x="70739" y="36360"/>
                  </a:moveTo>
                  <a:lnTo>
                    <a:pt x="104203" y="36360"/>
                  </a:lnTo>
                </a:path>
                <a:path w="108584" h="36829">
                  <a:moveTo>
                    <a:pt x="104203" y="33483"/>
                  </a:moveTo>
                  <a:lnTo>
                    <a:pt x="104203" y="0"/>
                  </a:lnTo>
                </a:path>
                <a:path w="108584" h="36829">
                  <a:moveTo>
                    <a:pt x="68389" y="33483"/>
                  </a:moveTo>
                  <a:lnTo>
                    <a:pt x="66929" y="33483"/>
                  </a:lnTo>
                  <a:lnTo>
                    <a:pt x="66929" y="36360"/>
                  </a:lnTo>
                  <a:lnTo>
                    <a:pt x="68389" y="36360"/>
                  </a:lnTo>
                </a:path>
                <a:path w="108584" h="36829">
                  <a:moveTo>
                    <a:pt x="0" y="36360"/>
                  </a:moveTo>
                  <a:lnTo>
                    <a:pt x="2857" y="36360"/>
                  </a:lnTo>
                  <a:lnTo>
                    <a:pt x="2857" y="33483"/>
                  </a:lnTo>
                  <a:lnTo>
                    <a:pt x="0" y="33483"/>
                  </a:lnTo>
                </a:path>
                <a:path w="108584" h="36829">
                  <a:moveTo>
                    <a:pt x="66929" y="33483"/>
                  </a:moveTo>
                  <a:lnTo>
                    <a:pt x="2857" y="33483"/>
                  </a:lnTo>
                </a:path>
                <a:path w="108584" h="36829">
                  <a:moveTo>
                    <a:pt x="2857" y="36360"/>
                  </a:moveTo>
                  <a:lnTo>
                    <a:pt x="66929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1213002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0" y="20466"/>
                  </a:lnTo>
                  <a:lnTo>
                    <a:pt x="9802" y="9821"/>
                  </a:lnTo>
                  <a:lnTo>
                    <a:pt x="20440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9" name="object 699"/>
          <p:cNvGrpSpPr/>
          <p:nvPr/>
        </p:nvGrpSpPr>
        <p:grpSpPr>
          <a:xfrm>
            <a:off x="12217654" y="8949747"/>
            <a:ext cx="108585" cy="45720"/>
            <a:chOff x="12217654" y="8949747"/>
            <a:chExt cx="108585" cy="45720"/>
          </a:xfrm>
        </p:grpSpPr>
        <p:sp>
          <p:nvSpPr>
            <p:cNvPr id="700" name="object 700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12217654" y="898323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2870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2870" y="2882"/>
                  </a:lnTo>
                  <a:lnTo>
                    <a:pt x="2870" y="0"/>
                  </a:lnTo>
                  <a:close/>
                </a:path>
                <a:path w="108584" h="3175">
                  <a:moveTo>
                    <a:pt x="66979" y="0"/>
                  </a:moveTo>
                  <a:lnTo>
                    <a:pt x="2921" y="0"/>
                  </a:lnTo>
                  <a:lnTo>
                    <a:pt x="2921" y="2882"/>
                  </a:lnTo>
                  <a:lnTo>
                    <a:pt x="66979" y="2882"/>
                  </a:lnTo>
                  <a:lnTo>
                    <a:pt x="66979" y="0"/>
                  </a:lnTo>
                  <a:close/>
                </a:path>
                <a:path w="108584" h="3175">
                  <a:moveTo>
                    <a:pt x="70713" y="0"/>
                  </a:moveTo>
                  <a:lnTo>
                    <a:pt x="68427" y="0"/>
                  </a:lnTo>
                  <a:lnTo>
                    <a:pt x="66992" y="0"/>
                  </a:lnTo>
                  <a:lnTo>
                    <a:pt x="66992" y="2882"/>
                  </a:lnTo>
                  <a:lnTo>
                    <a:pt x="68389" y="2882"/>
                  </a:lnTo>
                  <a:lnTo>
                    <a:pt x="70713" y="2882"/>
                  </a:lnTo>
                  <a:lnTo>
                    <a:pt x="70713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16" y="0"/>
                  </a:lnTo>
                  <a:lnTo>
                    <a:pt x="70739" y="0"/>
                  </a:lnTo>
                  <a:lnTo>
                    <a:pt x="70739" y="2882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12217654" y="8949747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36829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36829">
                  <a:moveTo>
                    <a:pt x="104203" y="33483"/>
                  </a:moveTo>
                  <a:lnTo>
                    <a:pt x="70739" y="33483"/>
                  </a:lnTo>
                </a:path>
                <a:path w="108584" h="36829">
                  <a:moveTo>
                    <a:pt x="70739" y="36360"/>
                  </a:moveTo>
                  <a:lnTo>
                    <a:pt x="104203" y="36360"/>
                  </a:lnTo>
                </a:path>
                <a:path w="108584" h="36829">
                  <a:moveTo>
                    <a:pt x="104203" y="33483"/>
                  </a:moveTo>
                  <a:lnTo>
                    <a:pt x="104203" y="0"/>
                  </a:lnTo>
                </a:path>
                <a:path w="108584" h="36829">
                  <a:moveTo>
                    <a:pt x="68389" y="33483"/>
                  </a:moveTo>
                  <a:lnTo>
                    <a:pt x="66992" y="33483"/>
                  </a:lnTo>
                  <a:lnTo>
                    <a:pt x="66992" y="36360"/>
                  </a:lnTo>
                  <a:lnTo>
                    <a:pt x="68389" y="36360"/>
                  </a:lnTo>
                </a:path>
                <a:path w="108584" h="36829">
                  <a:moveTo>
                    <a:pt x="0" y="36360"/>
                  </a:moveTo>
                  <a:lnTo>
                    <a:pt x="2921" y="36360"/>
                  </a:lnTo>
                  <a:lnTo>
                    <a:pt x="2921" y="33483"/>
                  </a:lnTo>
                  <a:lnTo>
                    <a:pt x="0" y="33483"/>
                  </a:lnTo>
                </a:path>
                <a:path w="108584" h="36829">
                  <a:moveTo>
                    <a:pt x="66992" y="33483"/>
                  </a:moveTo>
                  <a:lnTo>
                    <a:pt x="2921" y="33483"/>
                  </a:lnTo>
                </a:path>
                <a:path w="108584" h="36829">
                  <a:moveTo>
                    <a:pt x="2921" y="36360"/>
                  </a:moveTo>
                  <a:lnTo>
                    <a:pt x="66992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1228839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9" y="20466"/>
                  </a:lnTo>
                  <a:lnTo>
                    <a:pt x="9826" y="9821"/>
                  </a:lnTo>
                  <a:lnTo>
                    <a:pt x="20466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5" name="object 705"/>
          <p:cNvGrpSpPr/>
          <p:nvPr/>
        </p:nvGrpSpPr>
        <p:grpSpPr>
          <a:xfrm>
            <a:off x="12413868" y="8977103"/>
            <a:ext cx="108585" cy="48260"/>
            <a:chOff x="12413868" y="8977103"/>
            <a:chExt cx="108585" cy="48260"/>
          </a:xfrm>
        </p:grpSpPr>
        <p:sp>
          <p:nvSpPr>
            <p:cNvPr id="706" name="object 706"/>
            <p:cNvSpPr/>
            <p:nvPr/>
          </p:nvSpPr>
          <p:spPr>
            <a:xfrm>
              <a:off x="12413868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12454191" y="8986107"/>
              <a:ext cx="64769" cy="39370"/>
            </a:xfrm>
            <a:custGeom>
              <a:avLst/>
              <a:gdLst/>
              <a:ahLst/>
              <a:cxnLst/>
              <a:rect l="l" t="t" r="r" b="b"/>
              <a:pathLst>
                <a:path w="64770" h="39370">
                  <a:moveTo>
                    <a:pt x="64770" y="39166"/>
                  </a:moveTo>
                  <a:lnTo>
                    <a:pt x="49539" y="36092"/>
                  </a:lnTo>
                  <a:lnTo>
                    <a:pt x="37083" y="27705"/>
                  </a:lnTo>
                  <a:lnTo>
                    <a:pt x="28676" y="15257"/>
                  </a:lnTo>
                  <a:lnTo>
                    <a:pt x="25590" y="0"/>
                  </a:lnTo>
                  <a:lnTo>
                    <a:pt x="23583" y="9995"/>
                  </a:lnTo>
                  <a:lnTo>
                    <a:pt x="18105" y="18149"/>
                  </a:lnTo>
                  <a:lnTo>
                    <a:pt x="9972" y="23641"/>
                  </a:lnTo>
                  <a:lnTo>
                    <a:pt x="0" y="256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2413869" y="8981973"/>
              <a:ext cx="108585" cy="4445"/>
            </a:xfrm>
            <a:custGeom>
              <a:avLst/>
              <a:gdLst/>
              <a:ahLst/>
              <a:cxnLst/>
              <a:rect l="l" t="t" r="r" b="b"/>
              <a:pathLst>
                <a:path w="108584" h="4445">
                  <a:moveTo>
                    <a:pt x="37401" y="0"/>
                  </a:moveTo>
                  <a:lnTo>
                    <a:pt x="2895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2857" y="4140"/>
                  </a:lnTo>
                  <a:lnTo>
                    <a:pt x="37401" y="4140"/>
                  </a:lnTo>
                  <a:lnTo>
                    <a:pt x="37401" y="0"/>
                  </a:lnTo>
                  <a:close/>
                </a:path>
                <a:path w="108584" h="4445">
                  <a:moveTo>
                    <a:pt x="40335" y="0"/>
                  </a:moveTo>
                  <a:lnTo>
                    <a:pt x="37465" y="0"/>
                  </a:lnTo>
                  <a:lnTo>
                    <a:pt x="37465" y="4140"/>
                  </a:lnTo>
                  <a:lnTo>
                    <a:pt x="40335" y="4140"/>
                  </a:lnTo>
                  <a:lnTo>
                    <a:pt x="40335" y="0"/>
                  </a:lnTo>
                  <a:close/>
                </a:path>
                <a:path w="108584" h="4445">
                  <a:moveTo>
                    <a:pt x="107962" y="0"/>
                  </a:moveTo>
                  <a:lnTo>
                    <a:pt x="105092" y="0"/>
                  </a:lnTo>
                  <a:lnTo>
                    <a:pt x="105092" y="4140"/>
                  </a:lnTo>
                  <a:lnTo>
                    <a:pt x="107962" y="414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2413868" y="8977103"/>
              <a:ext cx="108585" cy="48260"/>
            </a:xfrm>
            <a:custGeom>
              <a:avLst/>
              <a:gdLst/>
              <a:ahLst/>
              <a:cxnLst/>
              <a:rect l="l" t="t" r="r" b="b"/>
              <a:pathLst>
                <a:path w="108584" h="48259">
                  <a:moveTo>
                    <a:pt x="2857" y="4864"/>
                  </a:moveTo>
                  <a:lnTo>
                    <a:pt x="37464" y="4864"/>
                  </a:lnTo>
                  <a:lnTo>
                    <a:pt x="37464" y="9004"/>
                  </a:lnTo>
                  <a:lnTo>
                    <a:pt x="2857" y="9004"/>
                  </a:lnTo>
                  <a:lnTo>
                    <a:pt x="2857" y="4864"/>
                  </a:lnTo>
                </a:path>
                <a:path w="108584" h="48259">
                  <a:moveTo>
                    <a:pt x="0" y="4864"/>
                  </a:moveTo>
                  <a:lnTo>
                    <a:pt x="2857" y="4864"/>
                  </a:lnTo>
                  <a:lnTo>
                    <a:pt x="2857" y="9004"/>
                  </a:lnTo>
                  <a:lnTo>
                    <a:pt x="0" y="9004"/>
                  </a:lnTo>
                  <a:lnTo>
                    <a:pt x="0" y="4864"/>
                  </a:lnTo>
                </a:path>
                <a:path w="108584" h="48259">
                  <a:moveTo>
                    <a:pt x="37464" y="4864"/>
                  </a:moveTo>
                  <a:lnTo>
                    <a:pt x="40322" y="4864"/>
                  </a:lnTo>
                  <a:lnTo>
                    <a:pt x="40322" y="9004"/>
                  </a:lnTo>
                  <a:lnTo>
                    <a:pt x="37464" y="9004"/>
                  </a:lnTo>
                  <a:lnTo>
                    <a:pt x="37464" y="4864"/>
                  </a:lnTo>
                </a:path>
                <a:path w="108584" h="48259">
                  <a:moveTo>
                    <a:pt x="108013" y="9004"/>
                  </a:moveTo>
                  <a:lnTo>
                    <a:pt x="105092" y="9004"/>
                  </a:lnTo>
                  <a:lnTo>
                    <a:pt x="105092" y="4864"/>
                  </a:lnTo>
                  <a:lnTo>
                    <a:pt x="108013" y="4864"/>
                  </a:lnTo>
                  <a:lnTo>
                    <a:pt x="108013" y="9004"/>
                  </a:lnTo>
                </a:path>
                <a:path w="108584" h="48259">
                  <a:moveTo>
                    <a:pt x="105092" y="9004"/>
                  </a:moveTo>
                  <a:lnTo>
                    <a:pt x="105092" y="48171"/>
                  </a:lnTo>
                </a:path>
                <a:path w="108584" h="48259">
                  <a:moveTo>
                    <a:pt x="40322" y="9004"/>
                  </a:moveTo>
                  <a:lnTo>
                    <a:pt x="40322" y="34658"/>
                  </a:lnTo>
                </a:path>
                <a:path w="108584" h="48259">
                  <a:moveTo>
                    <a:pt x="0" y="9004"/>
                  </a:moveTo>
                  <a:lnTo>
                    <a:pt x="0" y="4864"/>
                  </a:lnTo>
                </a:path>
                <a:path w="108584" h="48259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48259">
                  <a:moveTo>
                    <a:pt x="0" y="4864"/>
                  </a:moveTo>
                  <a:lnTo>
                    <a:pt x="0" y="0"/>
                  </a:lnTo>
                </a:path>
                <a:path w="108584" h="48259">
                  <a:moveTo>
                    <a:pt x="108013" y="9004"/>
                  </a:moveTo>
                  <a:lnTo>
                    <a:pt x="108013" y="4864"/>
                  </a:lnTo>
                </a:path>
                <a:path w="108584" h="48259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48259">
                  <a:moveTo>
                    <a:pt x="108013" y="4864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0" name="object 710"/>
          <p:cNvSpPr/>
          <p:nvPr/>
        </p:nvSpPr>
        <p:spPr>
          <a:xfrm>
            <a:off x="12665900" y="9900512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4" h="1904">
                <a:moveTo>
                  <a:pt x="397792" y="0"/>
                </a:moveTo>
                <a:lnTo>
                  <a:pt x="0" y="0"/>
                </a:lnTo>
                <a:lnTo>
                  <a:pt x="0" y="1810"/>
                </a:lnTo>
                <a:lnTo>
                  <a:pt x="397792" y="1810"/>
                </a:lnTo>
                <a:lnTo>
                  <a:pt x="3977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13110463" y="9900512"/>
            <a:ext cx="7620" cy="1905"/>
          </a:xfrm>
          <a:custGeom>
            <a:avLst/>
            <a:gdLst/>
            <a:ahLst/>
            <a:cxnLst/>
            <a:rect l="l" t="t" r="r" b="b"/>
            <a:pathLst>
              <a:path w="7619" h="1904">
                <a:moveTo>
                  <a:pt x="7193" y="0"/>
                </a:moveTo>
                <a:lnTo>
                  <a:pt x="0" y="0"/>
                </a:lnTo>
                <a:lnTo>
                  <a:pt x="0" y="1810"/>
                </a:lnTo>
                <a:lnTo>
                  <a:pt x="7193" y="181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12673076" y="9893313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13110463" y="9893313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193" y="0"/>
                </a:moveTo>
                <a:lnTo>
                  <a:pt x="0" y="0"/>
                </a:lnTo>
                <a:lnTo>
                  <a:pt x="0" y="7193"/>
                </a:lnTo>
                <a:lnTo>
                  <a:pt x="7193" y="7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12682093" y="9884315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595" y="0"/>
                </a:moveTo>
                <a:lnTo>
                  <a:pt x="0" y="0"/>
                </a:lnTo>
                <a:lnTo>
                  <a:pt x="0" y="9004"/>
                </a:lnTo>
                <a:lnTo>
                  <a:pt x="381595" y="9004"/>
                </a:lnTo>
                <a:lnTo>
                  <a:pt x="3815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13110463" y="9884315"/>
            <a:ext cx="7620" cy="9525"/>
          </a:xfrm>
          <a:custGeom>
            <a:avLst/>
            <a:gdLst/>
            <a:ahLst/>
            <a:cxnLst/>
            <a:rect l="l" t="t" r="r" b="b"/>
            <a:pathLst>
              <a:path w="7619" h="9525">
                <a:moveTo>
                  <a:pt x="7193" y="0"/>
                </a:moveTo>
                <a:lnTo>
                  <a:pt x="0" y="0"/>
                </a:lnTo>
                <a:lnTo>
                  <a:pt x="0" y="9004"/>
                </a:lnTo>
                <a:lnTo>
                  <a:pt x="7193" y="900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12665900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13110463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12673076" y="9893319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0" y="7188"/>
                </a:moveTo>
                <a:lnTo>
                  <a:pt x="390588" y="7188"/>
                </a:lnTo>
              </a:path>
              <a:path w="391159" h="762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13110463" y="989331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12682093" y="9893319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0" y="0"/>
                </a:moveTo>
                <a:lnTo>
                  <a:pt x="38157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13110463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1306366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13110463" y="98843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12665900" y="9884315"/>
            <a:ext cx="398145" cy="18415"/>
          </a:xfrm>
          <a:custGeom>
            <a:avLst/>
            <a:gdLst/>
            <a:ahLst/>
            <a:cxnLst/>
            <a:rect l="l" t="t" r="r" b="b"/>
            <a:pathLst>
              <a:path w="398144" h="18415">
                <a:moveTo>
                  <a:pt x="397763" y="0"/>
                </a:moveTo>
                <a:lnTo>
                  <a:pt x="16192" y="0"/>
                </a:lnTo>
              </a:path>
              <a:path w="398144" h="18415">
                <a:moveTo>
                  <a:pt x="0" y="18008"/>
                </a:moveTo>
                <a:lnTo>
                  <a:pt x="397763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25" name="object 725"/>
          <p:cNvGrpSpPr/>
          <p:nvPr/>
        </p:nvGrpSpPr>
        <p:grpSpPr>
          <a:xfrm>
            <a:off x="13063664" y="9884315"/>
            <a:ext cx="53975" cy="18415"/>
            <a:chOff x="13063664" y="9884315"/>
            <a:chExt cx="53975" cy="18415"/>
          </a:xfrm>
        </p:grpSpPr>
        <p:sp>
          <p:nvSpPr>
            <p:cNvPr id="726" name="object 726"/>
            <p:cNvSpPr/>
            <p:nvPr/>
          </p:nvSpPr>
          <p:spPr>
            <a:xfrm>
              <a:off x="13063664" y="9884315"/>
              <a:ext cx="53975" cy="18415"/>
            </a:xfrm>
            <a:custGeom>
              <a:avLst/>
              <a:gdLst/>
              <a:ahLst/>
              <a:cxnLst/>
              <a:rect l="l" t="t" r="r" b="b"/>
              <a:pathLst>
                <a:path w="53975" h="18415">
                  <a:moveTo>
                    <a:pt x="46799" y="18008"/>
                  </a:moveTo>
                  <a:lnTo>
                    <a:pt x="53975" y="18008"/>
                  </a:lnTo>
                </a:path>
                <a:path w="53975" h="18415">
                  <a:moveTo>
                    <a:pt x="0" y="18008"/>
                  </a:moveTo>
                  <a:lnTo>
                    <a:pt x="46799" y="18008"/>
                  </a:lnTo>
                </a:path>
                <a:path w="53975" h="18415">
                  <a:moveTo>
                    <a:pt x="0" y="0"/>
                  </a:moveTo>
                  <a:lnTo>
                    <a:pt x="46799" y="0"/>
                  </a:lnTo>
                </a:path>
                <a:path w="53975" h="18415">
                  <a:moveTo>
                    <a:pt x="43180" y="6127"/>
                  </a:moveTo>
                  <a:lnTo>
                    <a:pt x="3619" y="6127"/>
                  </a:lnTo>
                </a:path>
                <a:path w="53975" h="18415">
                  <a:moveTo>
                    <a:pt x="3619" y="9004"/>
                  </a:moveTo>
                  <a:lnTo>
                    <a:pt x="431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13067284" y="9893319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5" h="9525">
                  <a:moveTo>
                    <a:pt x="1815" y="90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13063664" y="9884315"/>
              <a:ext cx="46990" cy="18415"/>
            </a:xfrm>
            <a:custGeom>
              <a:avLst/>
              <a:gdLst/>
              <a:ahLst/>
              <a:cxnLst/>
              <a:rect l="l" t="t" r="r" b="b"/>
              <a:pathLst>
                <a:path w="46990" h="18415">
                  <a:moveTo>
                    <a:pt x="0" y="6127"/>
                  </a:moveTo>
                  <a:lnTo>
                    <a:pt x="3619" y="6127"/>
                  </a:lnTo>
                  <a:lnTo>
                    <a:pt x="3619" y="9004"/>
                  </a:lnTo>
                  <a:lnTo>
                    <a:pt x="0" y="9004"/>
                  </a:lnTo>
                  <a:lnTo>
                    <a:pt x="0" y="6127"/>
                  </a:lnTo>
                </a:path>
                <a:path w="46990" h="18415">
                  <a:moveTo>
                    <a:pt x="46799" y="9004"/>
                  </a:moveTo>
                  <a:lnTo>
                    <a:pt x="43180" y="9004"/>
                  </a:lnTo>
                  <a:lnTo>
                    <a:pt x="43180" y="6127"/>
                  </a:lnTo>
                  <a:lnTo>
                    <a:pt x="46799" y="6127"/>
                  </a:lnTo>
                  <a:lnTo>
                    <a:pt x="46799" y="9004"/>
                  </a:lnTo>
                </a:path>
                <a:path w="46990" h="18415">
                  <a:moveTo>
                    <a:pt x="43180" y="9004"/>
                  </a:moveTo>
                  <a:lnTo>
                    <a:pt x="43180" y="18008"/>
                  </a:lnTo>
                </a:path>
                <a:path w="46990" h="18415">
                  <a:moveTo>
                    <a:pt x="0" y="9004"/>
                  </a:moveTo>
                  <a:lnTo>
                    <a:pt x="0" y="6127"/>
                  </a:lnTo>
                </a:path>
                <a:path w="46990" h="18415">
                  <a:moveTo>
                    <a:pt x="0" y="18008"/>
                  </a:moveTo>
                  <a:lnTo>
                    <a:pt x="0" y="16192"/>
                  </a:lnTo>
                  <a:lnTo>
                    <a:pt x="0" y="9004"/>
                  </a:lnTo>
                </a:path>
                <a:path w="46990" h="18415">
                  <a:moveTo>
                    <a:pt x="0" y="6127"/>
                  </a:moveTo>
                  <a:lnTo>
                    <a:pt x="0" y="0"/>
                  </a:lnTo>
                </a:path>
                <a:path w="46990" h="18415">
                  <a:moveTo>
                    <a:pt x="46799" y="9004"/>
                  </a:moveTo>
                  <a:lnTo>
                    <a:pt x="46799" y="6127"/>
                  </a:lnTo>
                </a:path>
                <a:path w="46990" h="18415">
                  <a:moveTo>
                    <a:pt x="46799" y="18008"/>
                  </a:moveTo>
                  <a:lnTo>
                    <a:pt x="46799" y="16192"/>
                  </a:lnTo>
                  <a:lnTo>
                    <a:pt x="46799" y="9004"/>
                  </a:lnTo>
                </a:path>
                <a:path w="46990" h="18415">
                  <a:moveTo>
                    <a:pt x="46799" y="6127"/>
                  </a:moveTo>
                  <a:lnTo>
                    <a:pt x="4679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9" name="object 729"/>
          <p:cNvGrpSpPr/>
          <p:nvPr/>
        </p:nvGrpSpPr>
        <p:grpSpPr>
          <a:xfrm>
            <a:off x="12556045" y="8284408"/>
            <a:ext cx="18415" cy="219710"/>
            <a:chOff x="12556045" y="8284408"/>
            <a:chExt cx="18415" cy="219710"/>
          </a:xfrm>
        </p:grpSpPr>
        <p:sp>
          <p:nvSpPr>
            <p:cNvPr id="730" name="object 730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8991" y="12"/>
                  </a:moveTo>
                  <a:lnTo>
                    <a:pt x="0" y="12"/>
                  </a:lnTo>
                  <a:lnTo>
                    <a:pt x="0" y="157619"/>
                  </a:lnTo>
                  <a:lnTo>
                    <a:pt x="8991" y="157619"/>
                  </a:lnTo>
                  <a:lnTo>
                    <a:pt x="8991" y="12"/>
                  </a:lnTo>
                  <a:close/>
                </a:path>
                <a:path w="18415" h="158115">
                  <a:moveTo>
                    <a:pt x="18034" y="148615"/>
                  </a:moveTo>
                  <a:lnTo>
                    <a:pt x="17145" y="149529"/>
                  </a:lnTo>
                  <a:lnTo>
                    <a:pt x="16192" y="150418"/>
                  </a:lnTo>
                  <a:lnTo>
                    <a:pt x="15684" y="150964"/>
                  </a:lnTo>
                  <a:lnTo>
                    <a:pt x="9017" y="157619"/>
                  </a:lnTo>
                  <a:lnTo>
                    <a:pt x="16192" y="157619"/>
                  </a:lnTo>
                  <a:lnTo>
                    <a:pt x="17995" y="157619"/>
                  </a:lnTo>
                  <a:lnTo>
                    <a:pt x="17995" y="150977"/>
                  </a:lnTo>
                  <a:lnTo>
                    <a:pt x="16192" y="150977"/>
                  </a:lnTo>
                  <a:lnTo>
                    <a:pt x="18034" y="150964"/>
                  </a:lnTo>
                  <a:lnTo>
                    <a:pt x="18034" y="149529"/>
                  </a:lnTo>
                  <a:lnTo>
                    <a:pt x="18034" y="148615"/>
                  </a:lnTo>
                  <a:close/>
                </a:path>
                <a:path w="18415" h="158115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  <a:lnTo>
                    <a:pt x="9017" y="157619"/>
                  </a:lnTo>
                  <a:lnTo>
                    <a:pt x="16192" y="150418"/>
                  </a:lnTo>
                  <a:lnTo>
                    <a:pt x="18034" y="148615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18034" y="149523"/>
                  </a:moveTo>
                  <a:lnTo>
                    <a:pt x="18034" y="148609"/>
                  </a:lnTo>
                </a:path>
                <a:path w="18415" h="158115">
                  <a:moveTo>
                    <a:pt x="18034" y="150964"/>
                  </a:moveTo>
                  <a:lnTo>
                    <a:pt x="18034" y="149523"/>
                  </a:lnTo>
                </a:path>
                <a:path w="18415" h="158115">
                  <a:moveTo>
                    <a:pt x="16192" y="150964"/>
                  </a:moveTo>
                  <a:lnTo>
                    <a:pt x="16192" y="150418"/>
                  </a:lnTo>
                </a:path>
                <a:path w="18415" h="158115">
                  <a:moveTo>
                    <a:pt x="18034" y="157613"/>
                  </a:moveTo>
                  <a:lnTo>
                    <a:pt x="18034" y="150964"/>
                  </a:lnTo>
                </a:path>
                <a:path w="18415" h="158115">
                  <a:moveTo>
                    <a:pt x="16192" y="157613"/>
                  </a:moveTo>
                  <a:lnTo>
                    <a:pt x="18034" y="157613"/>
                  </a:lnTo>
                </a:path>
                <a:path w="18415" h="158115">
                  <a:moveTo>
                    <a:pt x="16192" y="157613"/>
                  </a:moveTo>
                  <a:lnTo>
                    <a:pt x="16192" y="150964"/>
                  </a:lnTo>
                </a:path>
                <a:path w="18415" h="158115">
                  <a:moveTo>
                    <a:pt x="9017" y="157613"/>
                  </a:moveTo>
                  <a:lnTo>
                    <a:pt x="16192" y="157613"/>
                  </a:lnTo>
                </a:path>
                <a:path w="18415" h="158115">
                  <a:moveTo>
                    <a:pt x="16192" y="150418"/>
                  </a:moveTo>
                  <a:lnTo>
                    <a:pt x="16192" y="0"/>
                  </a:lnTo>
                </a:path>
                <a:path w="18415" h="158115">
                  <a:moveTo>
                    <a:pt x="9017" y="157613"/>
                  </a:moveTo>
                  <a:lnTo>
                    <a:pt x="9017" y="0"/>
                  </a:lnTo>
                </a:path>
                <a:path w="18415" h="158115">
                  <a:moveTo>
                    <a:pt x="0" y="0"/>
                  </a:moveTo>
                  <a:lnTo>
                    <a:pt x="0" y="157613"/>
                  </a:lnTo>
                </a:path>
                <a:path w="18415" h="158115">
                  <a:moveTo>
                    <a:pt x="18034" y="148609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8991" y="0"/>
                  </a:moveTo>
                  <a:lnTo>
                    <a:pt x="0" y="0"/>
                  </a:lnTo>
                  <a:lnTo>
                    <a:pt x="0" y="61683"/>
                  </a:lnTo>
                  <a:lnTo>
                    <a:pt x="8991" y="61683"/>
                  </a:lnTo>
                  <a:lnTo>
                    <a:pt x="8991" y="0"/>
                  </a:lnTo>
                  <a:close/>
                </a:path>
                <a:path w="18415" h="62229">
                  <a:moveTo>
                    <a:pt x="17995" y="0"/>
                  </a:moveTo>
                  <a:lnTo>
                    <a:pt x="16205" y="0"/>
                  </a:lnTo>
                  <a:lnTo>
                    <a:pt x="9017" y="0"/>
                  </a:lnTo>
                  <a:lnTo>
                    <a:pt x="9017" y="61683"/>
                  </a:lnTo>
                  <a:lnTo>
                    <a:pt x="16192" y="61683"/>
                  </a:lnTo>
                  <a:lnTo>
                    <a:pt x="17995" y="6168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16192" y="61683"/>
                  </a:moveTo>
                  <a:lnTo>
                    <a:pt x="16192" y="0"/>
                  </a:lnTo>
                </a:path>
                <a:path w="18415" h="62229">
                  <a:moveTo>
                    <a:pt x="9017" y="61683"/>
                  </a:moveTo>
                  <a:lnTo>
                    <a:pt x="9017" y="0"/>
                  </a:lnTo>
                </a:path>
                <a:path w="18415" h="62229">
                  <a:moveTo>
                    <a:pt x="0" y="0"/>
                  </a:moveTo>
                  <a:lnTo>
                    <a:pt x="0" y="61683"/>
                  </a:lnTo>
                </a:path>
                <a:path w="18415" h="62229">
                  <a:moveTo>
                    <a:pt x="18034" y="61683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4" name="object 734"/>
          <p:cNvGrpSpPr/>
          <p:nvPr/>
        </p:nvGrpSpPr>
        <p:grpSpPr>
          <a:xfrm>
            <a:off x="13679995" y="8713404"/>
            <a:ext cx="303530" cy="167640"/>
            <a:chOff x="13679995" y="8713404"/>
            <a:chExt cx="303530" cy="167640"/>
          </a:xfrm>
        </p:grpSpPr>
        <p:sp>
          <p:nvSpPr>
            <p:cNvPr id="735" name="object 735"/>
            <p:cNvSpPr/>
            <p:nvPr/>
          </p:nvSpPr>
          <p:spPr>
            <a:xfrm>
              <a:off x="13972667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1397266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1396187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1396187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1395107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1395107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13940282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1394028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1392948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1392948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1391862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13918629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1390783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1390783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1389710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1389710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1388624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13886243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1387544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1387544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1386465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13864653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13853858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13853858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4" y="167405"/>
                  </a:moveTo>
                  <a:lnTo>
                    <a:pt x="0" y="167405"/>
                  </a:lnTo>
                  <a:lnTo>
                    <a:pt x="0" y="0"/>
                  </a:lnTo>
                  <a:lnTo>
                    <a:pt x="10794" y="0"/>
                  </a:lnTo>
                  <a:lnTo>
                    <a:pt x="10794" y="1674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33464" y="0"/>
                  </a:moveTo>
                  <a:lnTo>
                    <a:pt x="0" y="0"/>
                  </a:lnTo>
                  <a:lnTo>
                    <a:pt x="0" y="167405"/>
                  </a:lnTo>
                  <a:lnTo>
                    <a:pt x="33464" y="167405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0" y="0"/>
                  </a:moveTo>
                  <a:lnTo>
                    <a:pt x="10794" y="0"/>
                  </a:lnTo>
                  <a:lnTo>
                    <a:pt x="22669" y="0"/>
                  </a:lnTo>
                  <a:lnTo>
                    <a:pt x="33464" y="0"/>
                  </a:lnTo>
                  <a:lnTo>
                    <a:pt x="33464" y="167405"/>
                  </a:lnTo>
                  <a:lnTo>
                    <a:pt x="22669" y="167405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1380959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1380959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1379880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1379880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1378800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1378800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1377721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1377721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1376635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13766355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1375556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1375556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1374482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1374482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1373397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13733970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1372317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1372317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1371238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1371238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1370158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1370158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1369079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1369079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1367999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1367999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5" y="0"/>
                  </a:move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7" name="object 787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88" name="object 788"/>
          <p:cNvGrpSpPr/>
          <p:nvPr/>
        </p:nvGrpSpPr>
        <p:grpSpPr>
          <a:xfrm>
            <a:off x="12574079" y="8127524"/>
            <a:ext cx="1094740" cy="376555"/>
            <a:chOff x="12574079" y="8127524"/>
            <a:chExt cx="1094740" cy="376555"/>
          </a:xfrm>
        </p:grpSpPr>
        <p:sp>
          <p:nvSpPr>
            <p:cNvPr id="789" name="object 789"/>
            <p:cNvSpPr/>
            <p:nvPr/>
          </p:nvSpPr>
          <p:spPr>
            <a:xfrm>
              <a:off x="12574079" y="8127524"/>
              <a:ext cx="1094740" cy="376555"/>
            </a:xfrm>
            <a:custGeom>
              <a:avLst/>
              <a:gdLst/>
              <a:ahLst/>
              <a:cxnLst/>
              <a:rect l="l" t="t" r="r" b="b"/>
              <a:pathLst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89979" y="302393"/>
                  </a:moveTo>
                  <a:lnTo>
                    <a:pt x="118808" y="302393"/>
                  </a:lnTo>
                  <a:lnTo>
                    <a:pt x="118808" y="28797"/>
                  </a:lnTo>
                  <a:lnTo>
                    <a:pt x="114934" y="14382"/>
                  </a:lnTo>
                  <a:lnTo>
                    <a:pt x="104393" y="3892"/>
                  </a:lnTo>
                  <a:lnTo>
                    <a:pt x="89979" y="0"/>
                  </a:lnTo>
                  <a:lnTo>
                    <a:pt x="89979" y="302393"/>
                  </a:lnTo>
                </a:path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612013" y="313181"/>
                  </a:moveTo>
                  <a:lnTo>
                    <a:pt x="675894" y="313181"/>
                  </a:lnTo>
                  <a:lnTo>
                    <a:pt x="675894" y="291598"/>
                  </a:lnTo>
                  <a:lnTo>
                    <a:pt x="612013" y="291598"/>
                  </a:lnTo>
                  <a:lnTo>
                    <a:pt x="612013" y="313181"/>
                  </a:lnTo>
                </a:path>
                <a:path w="1094740" h="376554">
                  <a:moveTo>
                    <a:pt x="612013" y="291598"/>
                  </a:moveTo>
                  <a:lnTo>
                    <a:pt x="675894" y="291598"/>
                  </a:lnTo>
                  <a:lnTo>
                    <a:pt x="675894" y="269995"/>
                  </a:lnTo>
                  <a:lnTo>
                    <a:pt x="612013" y="269995"/>
                  </a:lnTo>
                  <a:lnTo>
                    <a:pt x="612013" y="291598"/>
                  </a:lnTo>
                </a:path>
                <a:path w="1094740" h="376554">
                  <a:moveTo>
                    <a:pt x="612013" y="269995"/>
                  </a:moveTo>
                  <a:lnTo>
                    <a:pt x="675894" y="269995"/>
                  </a:lnTo>
                  <a:lnTo>
                    <a:pt x="675894" y="248392"/>
                  </a:lnTo>
                  <a:lnTo>
                    <a:pt x="612013" y="248392"/>
                  </a:lnTo>
                  <a:lnTo>
                    <a:pt x="612013" y="269995"/>
                  </a:lnTo>
                </a:path>
                <a:path w="1094740" h="376554">
                  <a:moveTo>
                    <a:pt x="612013" y="248392"/>
                  </a:moveTo>
                  <a:lnTo>
                    <a:pt x="675894" y="248392"/>
                  </a:lnTo>
                  <a:lnTo>
                    <a:pt x="675894" y="226783"/>
                  </a:lnTo>
                  <a:lnTo>
                    <a:pt x="612013" y="226783"/>
                  </a:lnTo>
                  <a:lnTo>
                    <a:pt x="612013" y="248392"/>
                  </a:lnTo>
                </a:path>
                <a:path w="1094740" h="376554">
                  <a:moveTo>
                    <a:pt x="612013" y="226783"/>
                  </a:moveTo>
                  <a:lnTo>
                    <a:pt x="675894" y="226783"/>
                  </a:lnTo>
                  <a:lnTo>
                    <a:pt x="675894" y="205181"/>
                  </a:lnTo>
                  <a:lnTo>
                    <a:pt x="612013" y="205181"/>
                  </a:lnTo>
                  <a:lnTo>
                    <a:pt x="612013" y="2267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0" name="object 7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50506" y="8289074"/>
              <a:ext cx="217995" cy="151631"/>
            </a:xfrm>
            <a:prstGeom prst="rect">
              <a:avLst/>
            </a:prstGeom>
          </p:spPr>
        </p:pic>
        <p:sp>
          <p:nvSpPr>
            <p:cNvPr id="791" name="object 791"/>
            <p:cNvSpPr/>
            <p:nvPr/>
          </p:nvSpPr>
          <p:spPr>
            <a:xfrm>
              <a:off x="12715875" y="8311127"/>
              <a:ext cx="953135" cy="130175"/>
            </a:xfrm>
            <a:custGeom>
              <a:avLst/>
              <a:gdLst/>
              <a:ahLst/>
              <a:cxnLst/>
              <a:rect l="l" t="t" r="r" b="b"/>
              <a:pathLst>
                <a:path w="953134" h="130175">
                  <a:moveTo>
                    <a:pt x="534098" y="64789"/>
                  </a:moveTo>
                  <a:lnTo>
                    <a:pt x="888682" y="64789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64789"/>
                  </a:lnTo>
                </a:path>
                <a:path w="953134" h="130175">
                  <a:moveTo>
                    <a:pt x="534098" y="86391"/>
                  </a:moveTo>
                  <a:lnTo>
                    <a:pt x="888682" y="86391"/>
                  </a:lnTo>
                  <a:lnTo>
                    <a:pt x="888682" y="64789"/>
                  </a:lnTo>
                  <a:lnTo>
                    <a:pt x="534098" y="64789"/>
                  </a:lnTo>
                  <a:lnTo>
                    <a:pt x="534098" y="86391"/>
                  </a:lnTo>
                </a:path>
                <a:path w="953134" h="130175">
                  <a:moveTo>
                    <a:pt x="534098" y="107994"/>
                  </a:moveTo>
                  <a:lnTo>
                    <a:pt x="888682" y="107994"/>
                  </a:lnTo>
                  <a:lnTo>
                    <a:pt x="888682" y="86391"/>
                  </a:lnTo>
                  <a:lnTo>
                    <a:pt x="534098" y="86391"/>
                  </a:lnTo>
                  <a:lnTo>
                    <a:pt x="534098" y="107994"/>
                  </a:lnTo>
                </a:path>
                <a:path w="953134" h="130175">
                  <a:moveTo>
                    <a:pt x="534098" y="129578"/>
                  </a:moveTo>
                  <a:lnTo>
                    <a:pt x="888682" y="129578"/>
                  </a:lnTo>
                  <a:lnTo>
                    <a:pt x="888682" y="107994"/>
                  </a:lnTo>
                  <a:lnTo>
                    <a:pt x="534098" y="107994"/>
                  </a:lnTo>
                  <a:lnTo>
                    <a:pt x="534098" y="129578"/>
                  </a:lnTo>
                </a:path>
                <a:path w="953134" h="130175">
                  <a:moveTo>
                    <a:pt x="888682" y="28797"/>
                  </a:moveTo>
                  <a:lnTo>
                    <a:pt x="888682" y="43180"/>
                  </a:lnTo>
                  <a:lnTo>
                    <a:pt x="952626" y="43180"/>
                  </a:lnTo>
                  <a:lnTo>
                    <a:pt x="952626" y="35991"/>
                  </a:lnTo>
                  <a:lnTo>
                    <a:pt x="952626" y="28797"/>
                  </a:lnTo>
                  <a:lnTo>
                    <a:pt x="888682" y="28797"/>
                  </a:lnTo>
                </a:path>
                <a:path w="953134" h="130175">
                  <a:moveTo>
                    <a:pt x="591375" y="0"/>
                  </a:moveTo>
                  <a:lnTo>
                    <a:pt x="860678" y="0"/>
                  </a:lnTo>
                  <a:lnTo>
                    <a:pt x="884555" y="3371"/>
                  </a:lnTo>
                  <a:lnTo>
                    <a:pt x="906589" y="13246"/>
                  </a:lnTo>
                  <a:lnTo>
                    <a:pt x="925067" y="28797"/>
                  </a:lnTo>
                  <a:lnTo>
                    <a:pt x="888555" y="28797"/>
                  </a:lnTo>
                  <a:lnTo>
                    <a:pt x="875030" y="23412"/>
                  </a:lnTo>
                  <a:lnTo>
                    <a:pt x="860678" y="21577"/>
                  </a:lnTo>
                  <a:lnTo>
                    <a:pt x="591375" y="21577"/>
                  </a:lnTo>
                  <a:lnTo>
                    <a:pt x="591375" y="0"/>
                  </a:lnTo>
                </a:path>
                <a:path w="953134" h="130175">
                  <a:moveTo>
                    <a:pt x="860678" y="21577"/>
                  </a:moveTo>
                  <a:lnTo>
                    <a:pt x="875093" y="23463"/>
                  </a:lnTo>
                  <a:lnTo>
                    <a:pt x="888682" y="28892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21577"/>
                  </a:lnTo>
                  <a:lnTo>
                    <a:pt x="860678" y="21577"/>
                  </a:lnTo>
                </a:path>
                <a:path w="953134" h="130175">
                  <a:moveTo>
                    <a:pt x="0" y="118789"/>
                  </a:moveTo>
                  <a:lnTo>
                    <a:pt x="470217" y="118789"/>
                  </a:lnTo>
                  <a:lnTo>
                    <a:pt x="470217" y="107994"/>
                  </a:lnTo>
                  <a:lnTo>
                    <a:pt x="0" y="107994"/>
                  </a:lnTo>
                  <a:lnTo>
                    <a:pt x="0" y="118789"/>
                  </a:lnTo>
                </a:path>
                <a:path w="953134" h="130175">
                  <a:moveTo>
                    <a:pt x="51498" y="107994"/>
                  </a:moveTo>
                  <a:lnTo>
                    <a:pt x="470217" y="107994"/>
                  </a:lnTo>
                  <a:lnTo>
                    <a:pt x="470217" y="97180"/>
                  </a:lnTo>
                  <a:lnTo>
                    <a:pt x="51498" y="97180"/>
                  </a:lnTo>
                  <a:lnTo>
                    <a:pt x="51498" y="107994"/>
                  </a:lnTo>
                </a:path>
                <a:path w="953134" h="130175">
                  <a:moveTo>
                    <a:pt x="103377" y="97180"/>
                  </a:moveTo>
                  <a:lnTo>
                    <a:pt x="470217" y="97180"/>
                  </a:lnTo>
                  <a:lnTo>
                    <a:pt x="470217" y="86391"/>
                  </a:lnTo>
                  <a:lnTo>
                    <a:pt x="103377" y="86391"/>
                  </a:lnTo>
                  <a:lnTo>
                    <a:pt x="103377" y="97180"/>
                  </a:lnTo>
                </a:path>
                <a:path w="953134" h="130175">
                  <a:moveTo>
                    <a:pt x="151955" y="86391"/>
                  </a:moveTo>
                  <a:lnTo>
                    <a:pt x="470217" y="86391"/>
                  </a:lnTo>
                  <a:lnTo>
                    <a:pt x="470217" y="75577"/>
                  </a:lnTo>
                  <a:lnTo>
                    <a:pt x="151955" y="75577"/>
                  </a:lnTo>
                  <a:lnTo>
                    <a:pt x="151955" y="86391"/>
                  </a:lnTo>
                </a:path>
                <a:path w="953134" h="130175">
                  <a:moveTo>
                    <a:pt x="204533" y="75577"/>
                  </a:moveTo>
                  <a:lnTo>
                    <a:pt x="470217" y="75577"/>
                  </a:lnTo>
                  <a:lnTo>
                    <a:pt x="470217" y="64789"/>
                  </a:lnTo>
                  <a:lnTo>
                    <a:pt x="204533" y="64789"/>
                  </a:lnTo>
                  <a:lnTo>
                    <a:pt x="204533" y="75577"/>
                  </a:lnTo>
                </a:path>
                <a:path w="953134" h="130175">
                  <a:moveTo>
                    <a:pt x="257428" y="64789"/>
                  </a:moveTo>
                  <a:lnTo>
                    <a:pt x="470217" y="64789"/>
                  </a:lnTo>
                  <a:lnTo>
                    <a:pt x="470217" y="53994"/>
                  </a:lnTo>
                  <a:lnTo>
                    <a:pt x="257428" y="53994"/>
                  </a:lnTo>
                  <a:lnTo>
                    <a:pt x="257428" y="64789"/>
                  </a:lnTo>
                </a:path>
                <a:path w="953134" h="130175">
                  <a:moveTo>
                    <a:pt x="308228" y="53994"/>
                  </a:moveTo>
                  <a:lnTo>
                    <a:pt x="470217" y="53994"/>
                  </a:lnTo>
                  <a:lnTo>
                    <a:pt x="470217" y="43180"/>
                  </a:lnTo>
                  <a:lnTo>
                    <a:pt x="308228" y="43180"/>
                  </a:lnTo>
                  <a:lnTo>
                    <a:pt x="308228" y="53994"/>
                  </a:lnTo>
                </a:path>
                <a:path w="953134" h="130175">
                  <a:moveTo>
                    <a:pt x="359663" y="43180"/>
                  </a:moveTo>
                  <a:lnTo>
                    <a:pt x="470217" y="43180"/>
                  </a:lnTo>
                  <a:lnTo>
                    <a:pt x="470217" y="32391"/>
                  </a:lnTo>
                  <a:lnTo>
                    <a:pt x="359663" y="32391"/>
                  </a:lnTo>
                  <a:lnTo>
                    <a:pt x="359663" y="43180"/>
                  </a:lnTo>
                </a:path>
                <a:path w="953134" h="130175">
                  <a:moveTo>
                    <a:pt x="409321" y="32391"/>
                  </a:moveTo>
                  <a:lnTo>
                    <a:pt x="470217" y="32391"/>
                  </a:lnTo>
                  <a:lnTo>
                    <a:pt x="470217" y="21577"/>
                  </a:lnTo>
                  <a:lnTo>
                    <a:pt x="409321" y="21577"/>
                  </a:lnTo>
                  <a:lnTo>
                    <a:pt x="409321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2" name="object 792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3" name="object 793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  <a:lnTo>
                  <a:pt x="64769" y="21602"/>
                </a:lnTo>
                <a:lnTo>
                  <a:pt x="107950" y="21602"/>
                </a:ln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  <a:lnTo>
                  <a:pt x="64769" y="32397"/>
                </a:lnTo>
                <a:lnTo>
                  <a:pt x="107950" y="32397"/>
                </a:ln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  <a:lnTo>
                  <a:pt x="64769" y="43211"/>
                </a:lnTo>
                <a:lnTo>
                  <a:pt x="107950" y="43211"/>
                </a:ln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  <a:lnTo>
                  <a:pt x="64769" y="54000"/>
                </a:lnTo>
                <a:lnTo>
                  <a:pt x="107950" y="54000"/>
                </a:ln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  <a:lnTo>
                  <a:pt x="64769" y="64814"/>
                </a:lnTo>
                <a:lnTo>
                  <a:pt x="107950" y="64814"/>
                </a:ln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  <a:lnTo>
                  <a:pt x="64769" y="75603"/>
                </a:lnTo>
                <a:lnTo>
                  <a:pt x="107950" y="75603"/>
                </a:ln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  <a:lnTo>
                  <a:pt x="64769" y="86391"/>
                </a:lnTo>
                <a:lnTo>
                  <a:pt x="107950" y="86391"/>
                </a:ln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  <a:lnTo>
                  <a:pt x="64769" y="97212"/>
                </a:lnTo>
                <a:lnTo>
                  <a:pt x="107950" y="97212"/>
                </a:ln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  <a:lnTo>
                  <a:pt x="64769" y="108000"/>
                </a:lnTo>
                <a:lnTo>
                  <a:pt x="107950" y="108000"/>
                </a:ln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  <a:lnTo>
                  <a:pt x="64769" y="118814"/>
                </a:lnTo>
                <a:lnTo>
                  <a:pt x="107950" y="118814"/>
                </a:ln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  <a:lnTo>
                  <a:pt x="64769" y="129603"/>
                </a:lnTo>
                <a:lnTo>
                  <a:pt x="107950" y="129603"/>
                </a:ln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  <a:lnTo>
                  <a:pt x="86359" y="12598"/>
                </a:lnTo>
                <a:lnTo>
                  <a:pt x="87630" y="12103"/>
                </a:lnTo>
                <a:lnTo>
                  <a:pt x="88138" y="10814"/>
                </a:lnTo>
                <a:lnTo>
                  <a:pt x="87630" y="9550"/>
                </a:lnTo>
                <a:lnTo>
                  <a:pt x="86359" y="9004"/>
                </a:lnTo>
                <a:lnTo>
                  <a:pt x="85090" y="9550"/>
                </a:ln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  <a:lnTo>
                  <a:pt x="43179" y="108000"/>
                </a:lnTo>
                <a:lnTo>
                  <a:pt x="0" y="108000"/>
                </a:ln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  <a:lnTo>
                  <a:pt x="43179" y="97212"/>
                </a:lnTo>
                <a:lnTo>
                  <a:pt x="0" y="97212"/>
                </a:ln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  <a:lnTo>
                  <a:pt x="43179" y="86391"/>
                </a:lnTo>
                <a:lnTo>
                  <a:pt x="0" y="86391"/>
                </a:ln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  <a:lnTo>
                  <a:pt x="43179" y="75603"/>
                </a:lnTo>
                <a:lnTo>
                  <a:pt x="0" y="75603"/>
                </a:ln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  <a:lnTo>
                  <a:pt x="43179" y="64814"/>
                </a:lnTo>
                <a:lnTo>
                  <a:pt x="0" y="64814"/>
                </a:ln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  <a:lnTo>
                  <a:pt x="43179" y="54000"/>
                </a:lnTo>
                <a:lnTo>
                  <a:pt x="0" y="54000"/>
                </a:ln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  <a:lnTo>
                  <a:pt x="43179" y="43211"/>
                </a:lnTo>
                <a:lnTo>
                  <a:pt x="0" y="43211"/>
                </a:ln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  <a:lnTo>
                  <a:pt x="43179" y="32397"/>
                </a:lnTo>
                <a:lnTo>
                  <a:pt x="0" y="32397"/>
                </a:ln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  <a:lnTo>
                  <a:pt x="43179" y="21602"/>
                </a:lnTo>
                <a:lnTo>
                  <a:pt x="0" y="21602"/>
                </a:ln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  <a:lnTo>
                  <a:pt x="43179" y="10814"/>
                </a:lnTo>
                <a:lnTo>
                  <a:pt x="0" y="10814"/>
                </a:ln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  <a:lnTo>
                  <a:pt x="43179" y="0"/>
                </a:lnTo>
                <a:lnTo>
                  <a:pt x="0" y="0"/>
                </a:ln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  <a:lnTo>
                  <a:pt x="21526" y="117005"/>
                </a:lnTo>
                <a:lnTo>
                  <a:pt x="20320" y="117551"/>
                </a:lnTo>
                <a:lnTo>
                  <a:pt x="19748" y="118814"/>
                </a:lnTo>
                <a:lnTo>
                  <a:pt x="20320" y="120103"/>
                </a:lnTo>
                <a:lnTo>
                  <a:pt x="21526" y="120599"/>
                </a:lnTo>
                <a:lnTo>
                  <a:pt x="22859" y="120103"/>
                </a:ln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4" name="object 794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  <a:lnTo>
                  <a:pt x="107950" y="64814"/>
                </a:lnTo>
                <a:lnTo>
                  <a:pt x="107950" y="108000"/>
                </a:ln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  <a:lnTo>
                  <a:pt x="97155" y="64814"/>
                </a:lnTo>
                <a:lnTo>
                  <a:pt x="97155" y="108000"/>
                </a:ln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  <a:lnTo>
                  <a:pt x="86360" y="64814"/>
                </a:lnTo>
                <a:lnTo>
                  <a:pt x="86360" y="108000"/>
                </a:ln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  <a:lnTo>
                  <a:pt x="75565" y="64814"/>
                </a:lnTo>
                <a:lnTo>
                  <a:pt x="75565" y="108000"/>
                </a:ln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  <a:lnTo>
                  <a:pt x="64770" y="64814"/>
                </a:lnTo>
                <a:lnTo>
                  <a:pt x="64770" y="108000"/>
                </a:ln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  <a:lnTo>
                  <a:pt x="53975" y="64814"/>
                </a:lnTo>
                <a:lnTo>
                  <a:pt x="53975" y="108000"/>
                </a:ln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  <a:lnTo>
                  <a:pt x="43180" y="64814"/>
                </a:lnTo>
                <a:lnTo>
                  <a:pt x="43180" y="108000"/>
                </a:ln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  <a:lnTo>
                  <a:pt x="32385" y="64814"/>
                </a:lnTo>
                <a:lnTo>
                  <a:pt x="32385" y="108000"/>
                </a:ln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  <a:lnTo>
                  <a:pt x="21590" y="64814"/>
                </a:lnTo>
                <a:lnTo>
                  <a:pt x="21590" y="108000"/>
                </a:ln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  <a:lnTo>
                  <a:pt x="10731" y="64814"/>
                </a:lnTo>
                <a:lnTo>
                  <a:pt x="10731" y="108000"/>
                </a:ln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  <a:lnTo>
                  <a:pt x="0" y="64814"/>
                </a:lnTo>
                <a:lnTo>
                  <a:pt x="0" y="108000"/>
                </a:ln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  <a:lnTo>
                  <a:pt x="116967" y="86417"/>
                </a:lnTo>
                <a:lnTo>
                  <a:pt x="117475" y="87706"/>
                </a:lnTo>
                <a:lnTo>
                  <a:pt x="118745" y="88201"/>
                </a:lnTo>
                <a:lnTo>
                  <a:pt x="120078" y="87706"/>
                </a:lnTo>
                <a:lnTo>
                  <a:pt x="120586" y="86417"/>
                </a:lnTo>
                <a:lnTo>
                  <a:pt x="120078" y="85153"/>
                </a:ln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  <a:lnTo>
                  <a:pt x="21590" y="43205"/>
                </a:lnTo>
                <a:lnTo>
                  <a:pt x="21590" y="0"/>
                </a:ln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  <a:lnTo>
                  <a:pt x="32385" y="43205"/>
                </a:lnTo>
                <a:lnTo>
                  <a:pt x="32385" y="0"/>
                </a:ln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  <a:lnTo>
                  <a:pt x="43180" y="43205"/>
                </a:lnTo>
                <a:lnTo>
                  <a:pt x="43180" y="0"/>
                </a:ln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  <a:lnTo>
                  <a:pt x="53975" y="43205"/>
                </a:lnTo>
                <a:lnTo>
                  <a:pt x="53975" y="0"/>
                </a:ln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  <a:lnTo>
                  <a:pt x="64770" y="43205"/>
                </a:lnTo>
                <a:lnTo>
                  <a:pt x="64770" y="0"/>
                </a:ln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  <a:lnTo>
                  <a:pt x="75565" y="43205"/>
                </a:lnTo>
                <a:lnTo>
                  <a:pt x="75565" y="0"/>
                </a:ln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  <a:lnTo>
                  <a:pt x="86360" y="43205"/>
                </a:lnTo>
                <a:lnTo>
                  <a:pt x="86360" y="0"/>
                </a:ln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  <a:lnTo>
                  <a:pt x="97155" y="43205"/>
                </a:lnTo>
                <a:lnTo>
                  <a:pt x="97155" y="0"/>
                </a:ln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  <a:lnTo>
                  <a:pt x="107950" y="43205"/>
                </a:lnTo>
                <a:lnTo>
                  <a:pt x="107950" y="0"/>
                </a:ln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  <a:lnTo>
                  <a:pt x="118745" y="43205"/>
                </a:lnTo>
                <a:lnTo>
                  <a:pt x="118745" y="0"/>
                </a:ln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  <a:lnTo>
                  <a:pt x="129603" y="43205"/>
                </a:lnTo>
                <a:lnTo>
                  <a:pt x="129603" y="0"/>
                </a:ln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  <a:lnTo>
                  <a:pt x="12573" y="21602"/>
                </a:lnTo>
                <a:lnTo>
                  <a:pt x="12065" y="20339"/>
                </a:lnTo>
                <a:lnTo>
                  <a:pt x="10731" y="19818"/>
                </a:lnTo>
                <a:lnTo>
                  <a:pt x="9525" y="20339"/>
                </a:lnTo>
                <a:lnTo>
                  <a:pt x="8953" y="21602"/>
                </a:lnTo>
                <a:lnTo>
                  <a:pt x="9525" y="22891"/>
                </a:ln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95" name="object 795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796" name="object 796"/>
            <p:cNvSpPr/>
            <p:nvPr/>
          </p:nvSpPr>
          <p:spPr>
            <a:xfrm>
              <a:off x="13039725" y="8715216"/>
              <a:ext cx="303530" cy="163830"/>
            </a:xfrm>
            <a:custGeom>
              <a:avLst/>
              <a:gdLst/>
              <a:ahLst/>
              <a:cxnLst/>
              <a:rect l="l" t="t" r="r" b="b"/>
              <a:pathLst>
                <a:path w="303530" h="163829">
                  <a:moveTo>
                    <a:pt x="0" y="97212"/>
                  </a:moveTo>
                  <a:lnTo>
                    <a:pt x="0" y="163810"/>
                  </a:lnTo>
                  <a:lnTo>
                    <a:pt x="10794" y="163810"/>
                  </a:lnTo>
                  <a:lnTo>
                    <a:pt x="10794" y="97212"/>
                  </a:lnTo>
                  <a:lnTo>
                    <a:pt x="0" y="97212"/>
                  </a:lnTo>
                </a:path>
                <a:path w="303530" h="163829">
                  <a:moveTo>
                    <a:pt x="10794" y="97212"/>
                  </a:moveTo>
                  <a:lnTo>
                    <a:pt x="10794" y="163810"/>
                  </a:lnTo>
                  <a:lnTo>
                    <a:pt x="21590" y="163810"/>
                  </a:lnTo>
                  <a:lnTo>
                    <a:pt x="21590" y="97212"/>
                  </a:lnTo>
                  <a:lnTo>
                    <a:pt x="10794" y="97212"/>
                  </a:lnTo>
                </a:path>
                <a:path w="303530" h="163829">
                  <a:moveTo>
                    <a:pt x="21590" y="97212"/>
                  </a:moveTo>
                  <a:lnTo>
                    <a:pt x="21590" y="163810"/>
                  </a:lnTo>
                  <a:lnTo>
                    <a:pt x="32384" y="163810"/>
                  </a:lnTo>
                  <a:lnTo>
                    <a:pt x="32384" y="97212"/>
                  </a:lnTo>
                  <a:lnTo>
                    <a:pt x="21590" y="97212"/>
                  </a:lnTo>
                </a:path>
                <a:path w="303530" h="163829">
                  <a:moveTo>
                    <a:pt x="32384" y="97212"/>
                  </a:moveTo>
                  <a:lnTo>
                    <a:pt x="32384" y="163810"/>
                  </a:lnTo>
                  <a:lnTo>
                    <a:pt x="43180" y="163810"/>
                  </a:lnTo>
                  <a:lnTo>
                    <a:pt x="43180" y="97212"/>
                  </a:lnTo>
                  <a:lnTo>
                    <a:pt x="32384" y="97212"/>
                  </a:lnTo>
                </a:path>
                <a:path w="303530" h="163829">
                  <a:moveTo>
                    <a:pt x="43180" y="97212"/>
                  </a:moveTo>
                  <a:lnTo>
                    <a:pt x="43180" y="163810"/>
                  </a:lnTo>
                  <a:lnTo>
                    <a:pt x="53975" y="163810"/>
                  </a:lnTo>
                  <a:lnTo>
                    <a:pt x="53975" y="97212"/>
                  </a:lnTo>
                  <a:lnTo>
                    <a:pt x="43180" y="97212"/>
                  </a:lnTo>
                </a:path>
                <a:path w="303530" h="163829">
                  <a:moveTo>
                    <a:pt x="53975" y="97212"/>
                  </a:moveTo>
                  <a:lnTo>
                    <a:pt x="53975" y="163810"/>
                  </a:lnTo>
                  <a:lnTo>
                    <a:pt x="64769" y="163810"/>
                  </a:lnTo>
                  <a:lnTo>
                    <a:pt x="64769" y="97212"/>
                  </a:lnTo>
                  <a:lnTo>
                    <a:pt x="53975" y="97212"/>
                  </a:lnTo>
                </a:path>
                <a:path w="303530" h="163829">
                  <a:moveTo>
                    <a:pt x="64769" y="97212"/>
                  </a:moveTo>
                  <a:lnTo>
                    <a:pt x="64769" y="163810"/>
                  </a:lnTo>
                  <a:lnTo>
                    <a:pt x="75628" y="163810"/>
                  </a:lnTo>
                  <a:lnTo>
                    <a:pt x="75628" y="97212"/>
                  </a:lnTo>
                  <a:lnTo>
                    <a:pt x="64769" y="97212"/>
                  </a:lnTo>
                </a:path>
                <a:path w="303530" h="163829">
                  <a:moveTo>
                    <a:pt x="75628" y="97212"/>
                  </a:moveTo>
                  <a:lnTo>
                    <a:pt x="75628" y="163810"/>
                  </a:lnTo>
                  <a:lnTo>
                    <a:pt x="86423" y="163810"/>
                  </a:lnTo>
                  <a:lnTo>
                    <a:pt x="86423" y="97212"/>
                  </a:lnTo>
                  <a:lnTo>
                    <a:pt x="75628" y="97212"/>
                  </a:lnTo>
                </a:path>
                <a:path w="303530" h="163829">
                  <a:moveTo>
                    <a:pt x="86423" y="97212"/>
                  </a:moveTo>
                  <a:lnTo>
                    <a:pt x="86423" y="163810"/>
                  </a:lnTo>
                  <a:lnTo>
                    <a:pt x="97218" y="163810"/>
                  </a:lnTo>
                  <a:lnTo>
                    <a:pt x="97218" y="97212"/>
                  </a:lnTo>
                  <a:lnTo>
                    <a:pt x="86423" y="97212"/>
                  </a:lnTo>
                </a:path>
                <a:path w="303530" h="163829">
                  <a:moveTo>
                    <a:pt x="97218" y="97212"/>
                  </a:moveTo>
                  <a:lnTo>
                    <a:pt x="97218" y="163810"/>
                  </a:lnTo>
                  <a:lnTo>
                    <a:pt x="108013" y="163810"/>
                  </a:lnTo>
                  <a:lnTo>
                    <a:pt x="108013" y="97212"/>
                  </a:lnTo>
                  <a:lnTo>
                    <a:pt x="97218" y="97212"/>
                  </a:lnTo>
                </a:path>
                <a:path w="303530" h="163829">
                  <a:moveTo>
                    <a:pt x="108013" y="97212"/>
                  </a:moveTo>
                  <a:lnTo>
                    <a:pt x="108013" y="163810"/>
                  </a:lnTo>
                  <a:lnTo>
                    <a:pt x="118808" y="163810"/>
                  </a:lnTo>
                  <a:lnTo>
                    <a:pt x="118808" y="97212"/>
                  </a:lnTo>
                  <a:lnTo>
                    <a:pt x="108013" y="97212"/>
                  </a:lnTo>
                </a:path>
                <a:path w="303530" h="163829">
                  <a:moveTo>
                    <a:pt x="118808" y="97212"/>
                  </a:moveTo>
                  <a:lnTo>
                    <a:pt x="118808" y="163810"/>
                  </a:lnTo>
                  <a:lnTo>
                    <a:pt x="129603" y="163810"/>
                  </a:lnTo>
                  <a:lnTo>
                    <a:pt x="129603" y="97212"/>
                  </a:lnTo>
                  <a:lnTo>
                    <a:pt x="118808" y="97212"/>
                  </a:lnTo>
                </a:path>
                <a:path w="303530" h="163829">
                  <a:moveTo>
                    <a:pt x="129603" y="97212"/>
                  </a:moveTo>
                  <a:lnTo>
                    <a:pt x="129603" y="163810"/>
                  </a:lnTo>
                  <a:lnTo>
                    <a:pt x="140398" y="163810"/>
                  </a:lnTo>
                  <a:lnTo>
                    <a:pt x="152273" y="163810"/>
                  </a:lnTo>
                  <a:lnTo>
                    <a:pt x="163067" y="163810"/>
                  </a:lnTo>
                  <a:lnTo>
                    <a:pt x="163067" y="97212"/>
                  </a:lnTo>
                  <a:lnTo>
                    <a:pt x="152273" y="97212"/>
                  </a:lnTo>
                  <a:lnTo>
                    <a:pt x="140398" y="97212"/>
                  </a:lnTo>
                  <a:lnTo>
                    <a:pt x="129603" y="97212"/>
                  </a:lnTo>
                </a:path>
                <a:path w="303530" h="163829">
                  <a:moveTo>
                    <a:pt x="163067" y="97212"/>
                  </a:moveTo>
                  <a:lnTo>
                    <a:pt x="163067" y="163810"/>
                  </a:lnTo>
                  <a:lnTo>
                    <a:pt x="173863" y="163810"/>
                  </a:lnTo>
                  <a:lnTo>
                    <a:pt x="173863" y="97212"/>
                  </a:lnTo>
                  <a:lnTo>
                    <a:pt x="163067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73863" y="163810"/>
                  </a:lnTo>
                  <a:lnTo>
                    <a:pt x="184657" y="163810"/>
                  </a:lnTo>
                  <a:lnTo>
                    <a:pt x="184657" y="130498"/>
                  </a:lnTo>
                  <a:lnTo>
                    <a:pt x="184657" y="163810"/>
                  </a:lnTo>
                  <a:lnTo>
                    <a:pt x="195516" y="163810"/>
                  </a:lnTo>
                </a:path>
                <a:path w="303530" h="163829">
                  <a:moveTo>
                    <a:pt x="195516" y="97212"/>
                  </a:moveTo>
                  <a:lnTo>
                    <a:pt x="195516" y="163810"/>
                  </a:lnTo>
                  <a:lnTo>
                    <a:pt x="206248" y="163810"/>
                  </a:lnTo>
                  <a:lnTo>
                    <a:pt x="206248" y="97212"/>
                  </a:lnTo>
                  <a:lnTo>
                    <a:pt x="195516" y="97212"/>
                  </a:lnTo>
                </a:path>
                <a:path w="303530" h="163829">
                  <a:moveTo>
                    <a:pt x="206248" y="97212"/>
                  </a:moveTo>
                  <a:lnTo>
                    <a:pt x="206248" y="163810"/>
                  </a:lnTo>
                  <a:lnTo>
                    <a:pt x="217106" y="163810"/>
                  </a:lnTo>
                  <a:lnTo>
                    <a:pt x="217106" y="97212"/>
                  </a:lnTo>
                  <a:lnTo>
                    <a:pt x="206248" y="97212"/>
                  </a:lnTo>
                </a:path>
                <a:path w="303530" h="163829">
                  <a:moveTo>
                    <a:pt x="217106" y="97212"/>
                  </a:moveTo>
                  <a:lnTo>
                    <a:pt x="217106" y="163810"/>
                  </a:lnTo>
                  <a:lnTo>
                    <a:pt x="227901" y="163810"/>
                  </a:lnTo>
                  <a:lnTo>
                    <a:pt x="227901" y="97212"/>
                  </a:lnTo>
                  <a:lnTo>
                    <a:pt x="217106" y="97212"/>
                  </a:lnTo>
                </a:path>
                <a:path w="303530" h="163829">
                  <a:moveTo>
                    <a:pt x="227901" y="97212"/>
                  </a:moveTo>
                  <a:lnTo>
                    <a:pt x="227901" y="163810"/>
                  </a:lnTo>
                  <a:lnTo>
                    <a:pt x="238696" y="163810"/>
                  </a:lnTo>
                  <a:lnTo>
                    <a:pt x="238696" y="97212"/>
                  </a:lnTo>
                  <a:lnTo>
                    <a:pt x="227901" y="97212"/>
                  </a:lnTo>
                </a:path>
                <a:path w="303530" h="163829">
                  <a:moveTo>
                    <a:pt x="238696" y="97212"/>
                  </a:moveTo>
                  <a:lnTo>
                    <a:pt x="238696" y="163810"/>
                  </a:lnTo>
                  <a:lnTo>
                    <a:pt x="249491" y="163810"/>
                  </a:lnTo>
                  <a:lnTo>
                    <a:pt x="249491" y="97212"/>
                  </a:lnTo>
                  <a:lnTo>
                    <a:pt x="238696" y="97212"/>
                  </a:lnTo>
                </a:path>
                <a:path w="303530" h="163829">
                  <a:moveTo>
                    <a:pt x="249491" y="97212"/>
                  </a:moveTo>
                  <a:lnTo>
                    <a:pt x="249491" y="163810"/>
                  </a:lnTo>
                  <a:lnTo>
                    <a:pt x="260286" y="163810"/>
                  </a:lnTo>
                  <a:lnTo>
                    <a:pt x="260286" y="97212"/>
                  </a:lnTo>
                  <a:lnTo>
                    <a:pt x="249491" y="97212"/>
                  </a:lnTo>
                </a:path>
                <a:path w="303530" h="163829">
                  <a:moveTo>
                    <a:pt x="260286" y="97212"/>
                  </a:moveTo>
                  <a:lnTo>
                    <a:pt x="260286" y="163810"/>
                  </a:lnTo>
                  <a:lnTo>
                    <a:pt x="271081" y="163810"/>
                  </a:lnTo>
                  <a:lnTo>
                    <a:pt x="271081" y="97212"/>
                  </a:lnTo>
                  <a:lnTo>
                    <a:pt x="260286" y="97212"/>
                  </a:lnTo>
                </a:path>
                <a:path w="303530" h="163829">
                  <a:moveTo>
                    <a:pt x="271081" y="97212"/>
                  </a:moveTo>
                  <a:lnTo>
                    <a:pt x="271081" y="163810"/>
                  </a:lnTo>
                  <a:lnTo>
                    <a:pt x="281876" y="163810"/>
                  </a:lnTo>
                  <a:lnTo>
                    <a:pt x="281876" y="97212"/>
                  </a:lnTo>
                  <a:lnTo>
                    <a:pt x="271081" y="97212"/>
                  </a:lnTo>
                </a:path>
                <a:path w="303530" h="163829">
                  <a:moveTo>
                    <a:pt x="281876" y="97212"/>
                  </a:moveTo>
                  <a:lnTo>
                    <a:pt x="281876" y="163810"/>
                  </a:lnTo>
                  <a:lnTo>
                    <a:pt x="292671" y="163810"/>
                  </a:lnTo>
                  <a:lnTo>
                    <a:pt x="292671" y="97212"/>
                  </a:lnTo>
                  <a:lnTo>
                    <a:pt x="281876" y="97212"/>
                  </a:lnTo>
                </a:path>
                <a:path w="303530" h="163829">
                  <a:moveTo>
                    <a:pt x="292671" y="97212"/>
                  </a:moveTo>
                  <a:lnTo>
                    <a:pt x="292671" y="163810"/>
                  </a:lnTo>
                  <a:lnTo>
                    <a:pt x="303466" y="163810"/>
                  </a:lnTo>
                  <a:lnTo>
                    <a:pt x="303466" y="97212"/>
                  </a:lnTo>
                  <a:lnTo>
                    <a:pt x="292671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95516" y="163810"/>
                  </a:lnTo>
                </a:path>
                <a:path w="303530" h="163829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  <a:path w="303530" h="163829">
                  <a:moveTo>
                    <a:pt x="21590" y="0"/>
                  </a:moveTo>
                  <a:lnTo>
                    <a:pt x="10794" y="0"/>
                  </a:lnTo>
                  <a:lnTo>
                    <a:pt x="10794" y="97212"/>
                  </a:lnTo>
                  <a:lnTo>
                    <a:pt x="21590" y="97212"/>
                  </a:lnTo>
                  <a:lnTo>
                    <a:pt x="21590" y="0"/>
                  </a:lnTo>
                </a:path>
                <a:path w="303530" h="163829">
                  <a:moveTo>
                    <a:pt x="32384" y="0"/>
                  </a:moveTo>
                  <a:lnTo>
                    <a:pt x="21590" y="0"/>
                  </a:lnTo>
                  <a:lnTo>
                    <a:pt x="21590" y="97212"/>
                  </a:lnTo>
                  <a:lnTo>
                    <a:pt x="32384" y="97212"/>
                  </a:lnTo>
                  <a:lnTo>
                    <a:pt x="32384" y="0"/>
                  </a:lnTo>
                </a:path>
                <a:path w="303530" h="163829">
                  <a:moveTo>
                    <a:pt x="43180" y="0"/>
                  </a:moveTo>
                  <a:lnTo>
                    <a:pt x="32384" y="0"/>
                  </a:lnTo>
                  <a:lnTo>
                    <a:pt x="32384" y="97212"/>
                  </a:lnTo>
                  <a:lnTo>
                    <a:pt x="43180" y="97212"/>
                  </a:lnTo>
                  <a:lnTo>
                    <a:pt x="43180" y="0"/>
                  </a:lnTo>
                </a:path>
                <a:path w="303530" h="163829">
                  <a:moveTo>
                    <a:pt x="53975" y="0"/>
                  </a:moveTo>
                  <a:lnTo>
                    <a:pt x="43180" y="0"/>
                  </a:lnTo>
                  <a:lnTo>
                    <a:pt x="43180" y="97212"/>
                  </a:lnTo>
                  <a:lnTo>
                    <a:pt x="53975" y="97212"/>
                  </a:lnTo>
                  <a:lnTo>
                    <a:pt x="53975" y="0"/>
                  </a:lnTo>
                </a:path>
                <a:path w="303530" h="163829">
                  <a:moveTo>
                    <a:pt x="64769" y="0"/>
                  </a:moveTo>
                  <a:lnTo>
                    <a:pt x="53975" y="0"/>
                  </a:lnTo>
                  <a:lnTo>
                    <a:pt x="53975" y="97212"/>
                  </a:lnTo>
                  <a:lnTo>
                    <a:pt x="64769" y="97212"/>
                  </a:lnTo>
                  <a:lnTo>
                    <a:pt x="64769" y="0"/>
                  </a:lnTo>
                </a:path>
                <a:path w="303530" h="163829">
                  <a:moveTo>
                    <a:pt x="75628" y="0"/>
                  </a:moveTo>
                  <a:lnTo>
                    <a:pt x="64769" y="0"/>
                  </a:lnTo>
                  <a:lnTo>
                    <a:pt x="64769" y="97212"/>
                  </a:lnTo>
                  <a:lnTo>
                    <a:pt x="75628" y="97212"/>
                  </a:lnTo>
                  <a:lnTo>
                    <a:pt x="75628" y="0"/>
                  </a:lnTo>
                </a:path>
                <a:path w="303530" h="163829">
                  <a:moveTo>
                    <a:pt x="86423" y="0"/>
                  </a:moveTo>
                  <a:lnTo>
                    <a:pt x="75628" y="0"/>
                  </a:lnTo>
                  <a:lnTo>
                    <a:pt x="75628" y="97212"/>
                  </a:lnTo>
                  <a:lnTo>
                    <a:pt x="86423" y="97212"/>
                  </a:lnTo>
                  <a:lnTo>
                    <a:pt x="86423" y="0"/>
                  </a:lnTo>
                </a:path>
                <a:path w="303530" h="163829">
                  <a:moveTo>
                    <a:pt x="97218" y="0"/>
                  </a:moveTo>
                  <a:lnTo>
                    <a:pt x="86423" y="0"/>
                  </a:lnTo>
                  <a:lnTo>
                    <a:pt x="86423" y="97212"/>
                  </a:lnTo>
                  <a:lnTo>
                    <a:pt x="97218" y="97212"/>
                  </a:lnTo>
                  <a:lnTo>
                    <a:pt x="97218" y="0"/>
                  </a:lnTo>
                </a:path>
                <a:path w="303530" h="163829">
                  <a:moveTo>
                    <a:pt x="108013" y="0"/>
                  </a:moveTo>
                  <a:lnTo>
                    <a:pt x="97218" y="0"/>
                  </a:lnTo>
                  <a:lnTo>
                    <a:pt x="97218" y="97212"/>
                  </a:lnTo>
                  <a:lnTo>
                    <a:pt x="108013" y="97212"/>
                  </a:lnTo>
                  <a:lnTo>
                    <a:pt x="108013" y="0"/>
                  </a:lnTo>
                </a:path>
                <a:path w="303530" h="163829">
                  <a:moveTo>
                    <a:pt x="118808" y="0"/>
                  </a:moveTo>
                  <a:lnTo>
                    <a:pt x="108013" y="0"/>
                  </a:lnTo>
                  <a:lnTo>
                    <a:pt x="108013" y="97212"/>
                  </a:lnTo>
                  <a:lnTo>
                    <a:pt x="118808" y="97212"/>
                  </a:lnTo>
                  <a:lnTo>
                    <a:pt x="118808" y="0"/>
                  </a:lnTo>
                </a:path>
                <a:path w="303530" h="163829">
                  <a:moveTo>
                    <a:pt x="118808" y="97212"/>
                  </a:moveTo>
                  <a:lnTo>
                    <a:pt x="129603" y="97212"/>
                  </a:lnTo>
                  <a:lnTo>
                    <a:pt x="129603" y="0"/>
                  </a:lnTo>
                  <a:lnTo>
                    <a:pt x="118808" y="0"/>
                  </a:lnTo>
                  <a:lnTo>
                    <a:pt x="118808" y="97212"/>
                  </a:lnTo>
                </a:path>
                <a:path w="303530" h="163829">
                  <a:moveTo>
                    <a:pt x="163067" y="0"/>
                  </a:move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  <a:lnTo>
                    <a:pt x="129603" y="97212"/>
                  </a:lnTo>
                  <a:lnTo>
                    <a:pt x="140398" y="97212"/>
                  </a:lnTo>
                  <a:lnTo>
                    <a:pt x="152273" y="97212"/>
                  </a:lnTo>
                  <a:lnTo>
                    <a:pt x="163067" y="97212"/>
                  </a:lnTo>
                  <a:lnTo>
                    <a:pt x="163067" y="0"/>
                  </a:lnTo>
                  <a:lnTo>
                    <a:pt x="163067" y="97212"/>
                  </a:lnTo>
                  <a:lnTo>
                    <a:pt x="173863" y="97212"/>
                  </a:lnTo>
                  <a:lnTo>
                    <a:pt x="173863" y="48596"/>
                  </a:lnTo>
                  <a:lnTo>
                    <a:pt x="173863" y="97212"/>
                  </a:lnTo>
                  <a:lnTo>
                    <a:pt x="184657" y="97212"/>
                  </a:lnTo>
                </a:path>
                <a:path w="303530" h="163829">
                  <a:moveTo>
                    <a:pt x="173863" y="0"/>
                  </a:moveTo>
                  <a:lnTo>
                    <a:pt x="163067" y="0"/>
                  </a:lnTo>
                </a:path>
                <a:path w="303530" h="163829">
                  <a:moveTo>
                    <a:pt x="173863" y="48596"/>
                  </a:moveTo>
                  <a:lnTo>
                    <a:pt x="173863" y="0"/>
                  </a:lnTo>
                </a:path>
                <a:path w="303530" h="163829">
                  <a:moveTo>
                    <a:pt x="184657" y="0"/>
                  </a:moveTo>
                  <a:lnTo>
                    <a:pt x="173863" y="0"/>
                  </a:lnTo>
                  <a:lnTo>
                    <a:pt x="173863" y="48596"/>
                  </a:lnTo>
                </a:path>
                <a:path w="303530" h="163829">
                  <a:moveTo>
                    <a:pt x="184657" y="97212"/>
                  </a:moveTo>
                  <a:lnTo>
                    <a:pt x="184657" y="0"/>
                  </a:lnTo>
                </a:path>
                <a:path w="303530" h="163829">
                  <a:moveTo>
                    <a:pt x="195516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516" y="97212"/>
                  </a:lnTo>
                  <a:lnTo>
                    <a:pt x="195516" y="0"/>
                  </a:lnTo>
                </a:path>
                <a:path w="303530" h="163829">
                  <a:moveTo>
                    <a:pt x="206248" y="0"/>
                  </a:moveTo>
                  <a:lnTo>
                    <a:pt x="195516" y="0"/>
                  </a:lnTo>
                  <a:lnTo>
                    <a:pt x="195516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163829">
                  <a:moveTo>
                    <a:pt x="217106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106" y="97212"/>
                  </a:lnTo>
                  <a:lnTo>
                    <a:pt x="217106" y="0"/>
                  </a:lnTo>
                </a:path>
                <a:path w="303530" h="163829">
                  <a:moveTo>
                    <a:pt x="227901" y="0"/>
                  </a:moveTo>
                  <a:lnTo>
                    <a:pt x="217106" y="0"/>
                  </a:lnTo>
                  <a:lnTo>
                    <a:pt x="217106" y="97212"/>
                  </a:lnTo>
                  <a:lnTo>
                    <a:pt x="227901" y="97212"/>
                  </a:lnTo>
                  <a:lnTo>
                    <a:pt x="227901" y="0"/>
                  </a:lnTo>
                </a:path>
                <a:path w="303530" h="163829">
                  <a:moveTo>
                    <a:pt x="238696" y="0"/>
                  </a:moveTo>
                  <a:lnTo>
                    <a:pt x="227901" y="0"/>
                  </a:lnTo>
                  <a:lnTo>
                    <a:pt x="227901" y="97212"/>
                  </a:lnTo>
                  <a:lnTo>
                    <a:pt x="238696" y="97212"/>
                  </a:lnTo>
                  <a:lnTo>
                    <a:pt x="238696" y="0"/>
                  </a:lnTo>
                </a:path>
                <a:path w="303530" h="163829">
                  <a:moveTo>
                    <a:pt x="249491" y="0"/>
                  </a:moveTo>
                  <a:lnTo>
                    <a:pt x="238696" y="0"/>
                  </a:lnTo>
                  <a:lnTo>
                    <a:pt x="238696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163829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163829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</a:path>
                <a:path w="303530" h="163829">
                  <a:moveTo>
                    <a:pt x="281876" y="0"/>
                  </a:move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</a:path>
                <a:path w="303530" h="163829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163829">
                  <a:moveTo>
                    <a:pt x="163067" y="0"/>
                  </a:moveTo>
                  <a:lnTo>
                    <a:pt x="184657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13147738" y="8845714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0" y="0"/>
                  </a:moveTo>
                  <a:lnTo>
                    <a:pt x="0" y="33312"/>
                  </a:lnTo>
                  <a:lnTo>
                    <a:pt x="10794" y="33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13136943" y="8812428"/>
              <a:ext cx="98425" cy="66675"/>
            </a:xfrm>
            <a:custGeom>
              <a:avLst/>
              <a:gdLst/>
              <a:ahLst/>
              <a:cxnLst/>
              <a:rect l="l" t="t" r="r" b="b"/>
              <a:pathLst>
                <a:path w="98425" h="66675">
                  <a:moveTo>
                    <a:pt x="10795" y="33286"/>
                  </a:moveTo>
                  <a:lnTo>
                    <a:pt x="10795" y="66598"/>
                  </a:lnTo>
                  <a:lnTo>
                    <a:pt x="21590" y="66598"/>
                  </a:lnTo>
                </a:path>
                <a:path w="98425" h="66675">
                  <a:moveTo>
                    <a:pt x="10795" y="33286"/>
                  </a:moveTo>
                  <a:lnTo>
                    <a:pt x="10795" y="0"/>
                  </a:lnTo>
                  <a:lnTo>
                    <a:pt x="0" y="0"/>
                  </a:lnTo>
                </a:path>
                <a:path w="98425" h="66675">
                  <a:moveTo>
                    <a:pt x="10795" y="0"/>
                  </a:moveTo>
                  <a:lnTo>
                    <a:pt x="10795" y="33286"/>
                  </a:lnTo>
                </a:path>
                <a:path w="98425" h="66675">
                  <a:moveTo>
                    <a:pt x="21590" y="66598"/>
                  </a:moveTo>
                  <a:lnTo>
                    <a:pt x="21590" y="0"/>
                  </a:lnTo>
                  <a:lnTo>
                    <a:pt x="10795" y="0"/>
                  </a:lnTo>
                </a:path>
                <a:path w="98425" h="66675">
                  <a:moveTo>
                    <a:pt x="32384" y="0"/>
                  </a:moveTo>
                  <a:lnTo>
                    <a:pt x="32384" y="66598"/>
                  </a:lnTo>
                  <a:lnTo>
                    <a:pt x="43180" y="66598"/>
                  </a:lnTo>
                  <a:lnTo>
                    <a:pt x="55054" y="66598"/>
                  </a:lnTo>
                  <a:lnTo>
                    <a:pt x="65849" y="66598"/>
                  </a:lnTo>
                  <a:lnTo>
                    <a:pt x="65849" y="0"/>
                  </a:lnTo>
                  <a:lnTo>
                    <a:pt x="55054" y="0"/>
                  </a:lnTo>
                  <a:lnTo>
                    <a:pt x="43180" y="0"/>
                  </a:lnTo>
                  <a:lnTo>
                    <a:pt x="32384" y="0"/>
                  </a:lnTo>
                </a:path>
                <a:path w="98425" h="66675">
                  <a:moveTo>
                    <a:pt x="76644" y="0"/>
                  </a:moveTo>
                  <a:lnTo>
                    <a:pt x="76644" y="66598"/>
                  </a:lnTo>
                  <a:lnTo>
                    <a:pt x="87439" y="66598"/>
                  </a:lnTo>
                  <a:lnTo>
                    <a:pt x="87439" y="0"/>
                  </a:lnTo>
                  <a:lnTo>
                    <a:pt x="76644" y="0"/>
                  </a:lnTo>
                </a:path>
                <a:path w="98425" h="66675">
                  <a:moveTo>
                    <a:pt x="87439" y="0"/>
                  </a:moveTo>
                  <a:lnTo>
                    <a:pt x="87439" y="66598"/>
                  </a:lnTo>
                  <a:lnTo>
                    <a:pt x="98298" y="66598"/>
                  </a:lnTo>
                  <a:lnTo>
                    <a:pt x="98298" y="0"/>
                  </a:lnTo>
                  <a:lnTo>
                    <a:pt x="87439" y="0"/>
                  </a:lnTo>
                </a:path>
                <a:path w="98425" h="66675">
                  <a:moveTo>
                    <a:pt x="0" y="0"/>
                  </a:moveTo>
                  <a:lnTo>
                    <a:pt x="21590" y="665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1" name="object 801"/>
          <p:cNvSpPr/>
          <p:nvPr/>
        </p:nvSpPr>
        <p:spPr>
          <a:xfrm>
            <a:off x="12781978" y="8592806"/>
            <a:ext cx="5715" cy="15875"/>
          </a:xfrm>
          <a:custGeom>
            <a:avLst/>
            <a:gdLst/>
            <a:ahLst/>
            <a:cxnLst/>
            <a:rect l="l" t="t" r="r" b="b"/>
            <a:pathLst>
              <a:path w="5715" h="15875">
                <a:moveTo>
                  <a:pt x="5407" y="0"/>
                </a:moveTo>
                <a:lnTo>
                  <a:pt x="0" y="0"/>
                </a:lnTo>
                <a:lnTo>
                  <a:pt x="0" y="15304"/>
                </a:lnTo>
                <a:lnTo>
                  <a:pt x="5407" y="153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802" name="object 802"/>
          <p:cNvGrpSpPr/>
          <p:nvPr/>
        </p:nvGrpSpPr>
        <p:grpSpPr>
          <a:xfrm>
            <a:off x="12781978" y="8512712"/>
            <a:ext cx="5715" cy="95885"/>
            <a:chOff x="12781978" y="8512712"/>
            <a:chExt cx="5715" cy="95885"/>
          </a:xfrm>
        </p:grpSpPr>
        <p:sp>
          <p:nvSpPr>
            <p:cNvPr id="803" name="object 803"/>
            <p:cNvSpPr/>
            <p:nvPr/>
          </p:nvSpPr>
          <p:spPr>
            <a:xfrm>
              <a:off x="12781978" y="8512712"/>
              <a:ext cx="5715" cy="8255"/>
            </a:xfrm>
            <a:custGeom>
              <a:avLst/>
              <a:gdLst/>
              <a:ahLst/>
              <a:cxnLst/>
              <a:rect l="l" t="t" r="r" b="b"/>
              <a:pathLst>
                <a:path w="5715" h="8254">
                  <a:moveTo>
                    <a:pt x="5407" y="0"/>
                  </a:moveTo>
                  <a:lnTo>
                    <a:pt x="0" y="0"/>
                  </a:lnTo>
                  <a:lnTo>
                    <a:pt x="0" y="8111"/>
                  </a:lnTo>
                  <a:lnTo>
                    <a:pt x="5407" y="8111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12781978" y="8520824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5407" y="0"/>
                  </a:moveTo>
                  <a:lnTo>
                    <a:pt x="0" y="0"/>
                  </a:lnTo>
                  <a:lnTo>
                    <a:pt x="0" y="71982"/>
                  </a:lnTo>
                  <a:lnTo>
                    <a:pt x="5407" y="71982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12781978" y="8512715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0" y="95396"/>
                  </a:moveTo>
                  <a:lnTo>
                    <a:pt x="5397" y="95396"/>
                  </a:lnTo>
                </a:path>
                <a:path w="5715" h="95884">
                  <a:moveTo>
                    <a:pt x="2476" y="8108"/>
                  </a:moveTo>
                  <a:lnTo>
                    <a:pt x="0" y="8108"/>
                  </a:lnTo>
                </a:path>
                <a:path w="5715" h="95884">
                  <a:moveTo>
                    <a:pt x="5397" y="8108"/>
                  </a:moveTo>
                  <a:lnTo>
                    <a:pt x="2476" y="8108"/>
                  </a:lnTo>
                </a:path>
                <a:path w="5715" h="95884">
                  <a:moveTo>
                    <a:pt x="2476" y="80092"/>
                  </a:moveTo>
                  <a:lnTo>
                    <a:pt x="0" y="80092"/>
                  </a:lnTo>
                </a:path>
                <a:path w="5715" h="95884">
                  <a:moveTo>
                    <a:pt x="5397" y="80092"/>
                  </a:moveTo>
                  <a:lnTo>
                    <a:pt x="2476" y="80092"/>
                  </a:lnTo>
                </a:path>
                <a:path w="5715" h="95884">
                  <a:moveTo>
                    <a:pt x="0" y="0"/>
                  </a:moveTo>
                  <a:lnTo>
                    <a:pt x="0" y="8108"/>
                  </a:lnTo>
                </a:path>
                <a:path w="5715" h="95884">
                  <a:moveTo>
                    <a:pt x="0" y="80092"/>
                  </a:moveTo>
                  <a:lnTo>
                    <a:pt x="0" y="95396"/>
                  </a:lnTo>
                </a:path>
                <a:path w="5715" h="95884">
                  <a:moveTo>
                    <a:pt x="5397" y="95396"/>
                  </a:moveTo>
                  <a:lnTo>
                    <a:pt x="5397" y="80092"/>
                  </a:lnTo>
                </a:path>
                <a:path w="5715" h="95884">
                  <a:moveTo>
                    <a:pt x="5397" y="8108"/>
                  </a:moveTo>
                  <a:lnTo>
                    <a:pt x="5397" y="0"/>
                  </a:lnTo>
                </a:path>
                <a:path w="5715" h="95884">
                  <a:moveTo>
                    <a:pt x="5397" y="80092"/>
                  </a:moveTo>
                  <a:lnTo>
                    <a:pt x="5397" y="8108"/>
                  </a:lnTo>
                </a:path>
                <a:path w="5715" h="95884">
                  <a:moveTo>
                    <a:pt x="0" y="80092"/>
                  </a:moveTo>
                  <a:lnTo>
                    <a:pt x="0" y="81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2784455" y="8520823"/>
              <a:ext cx="3175" cy="72390"/>
            </a:xfrm>
            <a:custGeom>
              <a:avLst/>
              <a:gdLst/>
              <a:ahLst/>
              <a:cxnLst/>
              <a:rect l="l" t="t" r="r" b="b"/>
              <a:pathLst>
                <a:path w="3175" h="72390">
                  <a:moveTo>
                    <a:pt x="2870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0" y="69113"/>
                  </a:lnTo>
                  <a:lnTo>
                    <a:pt x="0" y="71983"/>
                  </a:lnTo>
                  <a:lnTo>
                    <a:pt x="2870" y="71983"/>
                  </a:lnTo>
                  <a:lnTo>
                    <a:pt x="2870" y="69113"/>
                  </a:lnTo>
                  <a:lnTo>
                    <a:pt x="2870" y="2882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12781978" y="8520824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2476" y="71983"/>
                  </a:moveTo>
                  <a:lnTo>
                    <a:pt x="2476" y="69107"/>
                  </a:lnTo>
                  <a:lnTo>
                    <a:pt x="5397" y="69107"/>
                  </a:lnTo>
                  <a:lnTo>
                    <a:pt x="5397" y="71983"/>
                  </a:lnTo>
                </a:path>
                <a:path w="5715" h="72390">
                  <a:moveTo>
                    <a:pt x="5397" y="0"/>
                  </a:moveTo>
                  <a:lnTo>
                    <a:pt x="5397" y="2876"/>
                  </a:lnTo>
                  <a:lnTo>
                    <a:pt x="2476" y="2876"/>
                  </a:lnTo>
                  <a:lnTo>
                    <a:pt x="2476" y="0"/>
                  </a:lnTo>
                </a:path>
                <a:path w="5715" h="72390">
                  <a:moveTo>
                    <a:pt x="2476" y="69107"/>
                  </a:moveTo>
                  <a:lnTo>
                    <a:pt x="2476" y="2876"/>
                  </a:lnTo>
                </a:path>
                <a:path w="5715" h="72390">
                  <a:moveTo>
                    <a:pt x="5397" y="2876"/>
                  </a:moveTo>
                  <a:lnTo>
                    <a:pt x="5397" y="69107"/>
                  </a:lnTo>
                </a:path>
                <a:path w="5715" h="72390">
                  <a:moveTo>
                    <a:pt x="5397" y="71983"/>
                  </a:moveTo>
                  <a:lnTo>
                    <a:pt x="2476" y="71983"/>
                  </a:lnTo>
                  <a:lnTo>
                    <a:pt x="0" y="71983"/>
                  </a:lnTo>
                </a:path>
                <a:path w="5715" h="72390">
                  <a:moveTo>
                    <a:pt x="5397" y="0"/>
                  </a:moveTo>
                  <a:lnTo>
                    <a:pt x="2476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08" name="object 808"/>
          <p:cNvSpPr/>
          <p:nvPr/>
        </p:nvSpPr>
        <p:spPr>
          <a:xfrm>
            <a:off x="12937680" y="9248891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621" y="0"/>
                </a:moveTo>
                <a:lnTo>
                  <a:pt x="0" y="0"/>
                </a:lnTo>
                <a:lnTo>
                  <a:pt x="0" y="7218"/>
                </a:lnTo>
                <a:lnTo>
                  <a:pt x="3621" y="7218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09" name="object 809"/>
          <p:cNvSpPr/>
          <p:nvPr/>
        </p:nvSpPr>
        <p:spPr>
          <a:xfrm>
            <a:off x="12937680" y="9317325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3621" y="0"/>
                </a:moveTo>
                <a:lnTo>
                  <a:pt x="0" y="0"/>
                </a:lnTo>
                <a:lnTo>
                  <a:pt x="0" y="70197"/>
                </a:lnTo>
                <a:lnTo>
                  <a:pt x="3621" y="70197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10" name="object 810"/>
          <p:cNvSpPr/>
          <p:nvPr/>
        </p:nvSpPr>
        <p:spPr>
          <a:xfrm>
            <a:off x="12937680" y="9255690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419"/>
                </a:moveTo>
                <a:lnTo>
                  <a:pt x="0" y="0"/>
                </a:lnTo>
              </a:path>
              <a:path w="3809" h="634">
                <a:moveTo>
                  <a:pt x="3619" y="419"/>
                </a:moveTo>
                <a:lnTo>
                  <a:pt x="3619" y="0"/>
                </a:lnTo>
              </a:path>
              <a:path w="3809" h="634">
                <a:moveTo>
                  <a:pt x="3619" y="419"/>
                </a:moveTo>
                <a:lnTo>
                  <a:pt x="0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1" name="object 811"/>
          <p:cNvSpPr/>
          <p:nvPr/>
        </p:nvSpPr>
        <p:spPr>
          <a:xfrm>
            <a:off x="12937680" y="9317329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0"/>
                </a:moveTo>
                <a:lnTo>
                  <a:pt x="0" y="419"/>
                </a:lnTo>
              </a:path>
              <a:path w="3809" h="634">
                <a:moveTo>
                  <a:pt x="3619" y="0"/>
                </a:moveTo>
                <a:lnTo>
                  <a:pt x="3619" y="419"/>
                </a:lnTo>
              </a:path>
              <a:path w="3809" h="634">
                <a:moveTo>
                  <a:pt x="36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12937680" y="924888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12937680" y="9317329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0" y="0"/>
                </a:moveTo>
                <a:lnTo>
                  <a:pt x="0" y="70192"/>
                </a:lnTo>
              </a:path>
              <a:path w="3809" h="70484">
                <a:moveTo>
                  <a:pt x="3619" y="70192"/>
                </a:moveTo>
                <a:lnTo>
                  <a:pt x="36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14" name="object 814"/>
          <p:cNvGrpSpPr/>
          <p:nvPr/>
        </p:nvGrpSpPr>
        <p:grpSpPr>
          <a:xfrm>
            <a:off x="12937680" y="9248889"/>
            <a:ext cx="41275" cy="69215"/>
            <a:chOff x="12937680" y="9248889"/>
            <a:chExt cx="41275" cy="69215"/>
          </a:xfrm>
        </p:grpSpPr>
        <p:sp>
          <p:nvSpPr>
            <p:cNvPr id="815" name="object 815"/>
            <p:cNvSpPr/>
            <p:nvPr/>
          </p:nvSpPr>
          <p:spPr>
            <a:xfrm>
              <a:off x="12941300" y="924888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12941300" y="9256109"/>
              <a:ext cx="37465" cy="61594"/>
            </a:xfrm>
            <a:custGeom>
              <a:avLst/>
              <a:gdLst/>
              <a:ahLst/>
              <a:cxnLst/>
              <a:rect l="l" t="t" r="r" b="b"/>
              <a:pathLst>
                <a:path w="37465" h="61595">
                  <a:moveTo>
                    <a:pt x="37338" y="0"/>
                  </a:moveTo>
                  <a:lnTo>
                    <a:pt x="34397" y="14558"/>
                  </a:lnTo>
                  <a:lnTo>
                    <a:pt x="26384" y="26439"/>
                  </a:lnTo>
                  <a:lnTo>
                    <a:pt x="14513" y="34447"/>
                  </a:lnTo>
                  <a:lnTo>
                    <a:pt x="0" y="37382"/>
                  </a:lnTo>
                  <a:lnTo>
                    <a:pt x="9266" y="39257"/>
                  </a:lnTo>
                  <a:lnTo>
                    <a:pt x="16835" y="44369"/>
                  </a:lnTo>
                  <a:lnTo>
                    <a:pt x="21940" y="51947"/>
                  </a:lnTo>
                  <a:lnTo>
                    <a:pt x="23812" y="6122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2937680" y="9255690"/>
              <a:ext cx="41275" cy="62230"/>
            </a:xfrm>
            <a:custGeom>
              <a:avLst/>
              <a:gdLst/>
              <a:ahLst/>
              <a:cxnLst/>
              <a:rect l="l" t="t" r="r" b="b"/>
              <a:pathLst>
                <a:path w="41275" h="62229">
                  <a:moveTo>
                    <a:pt x="3619" y="419"/>
                  </a:moveTo>
                  <a:lnTo>
                    <a:pt x="40957" y="419"/>
                  </a:lnTo>
                </a:path>
                <a:path w="41275" h="62229">
                  <a:moveTo>
                    <a:pt x="3619" y="61639"/>
                  </a:moveTo>
                  <a:lnTo>
                    <a:pt x="27431" y="61639"/>
                  </a:lnTo>
                </a:path>
                <a:path w="41275" h="62229">
                  <a:moveTo>
                    <a:pt x="3619" y="61639"/>
                  </a:moveTo>
                  <a:lnTo>
                    <a:pt x="0" y="61639"/>
                  </a:lnTo>
                </a:path>
                <a:path w="41275" h="62229">
                  <a:moveTo>
                    <a:pt x="3619" y="61639"/>
                  </a:moveTo>
                  <a:lnTo>
                    <a:pt x="3619" y="62058"/>
                  </a:lnTo>
                </a:path>
                <a:path w="41275" h="62229">
                  <a:moveTo>
                    <a:pt x="0" y="61639"/>
                  </a:moveTo>
                  <a:lnTo>
                    <a:pt x="0" y="62058"/>
                  </a:lnTo>
                </a:path>
                <a:path w="41275" h="62229">
                  <a:moveTo>
                    <a:pt x="3619" y="419"/>
                  </a:moveTo>
                  <a:lnTo>
                    <a:pt x="0" y="419"/>
                  </a:lnTo>
                </a:path>
                <a:path w="41275" h="62229">
                  <a:moveTo>
                    <a:pt x="3619" y="419"/>
                  </a:moveTo>
                  <a:lnTo>
                    <a:pt x="3619" y="0"/>
                  </a:lnTo>
                </a:path>
                <a:path w="41275" h="62229">
                  <a:moveTo>
                    <a:pt x="0" y="4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8" name="object 818"/>
          <p:cNvGrpSpPr/>
          <p:nvPr/>
        </p:nvGrpSpPr>
        <p:grpSpPr>
          <a:xfrm>
            <a:off x="13260768" y="8986107"/>
            <a:ext cx="5715" cy="95885"/>
            <a:chOff x="13260768" y="8986107"/>
            <a:chExt cx="5715" cy="95885"/>
          </a:xfrm>
        </p:grpSpPr>
        <p:sp>
          <p:nvSpPr>
            <p:cNvPr id="819" name="object 819"/>
            <p:cNvSpPr/>
            <p:nvPr/>
          </p:nvSpPr>
          <p:spPr>
            <a:xfrm>
              <a:off x="13260768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3260768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1" name="object 821"/>
          <p:cNvGrpSpPr/>
          <p:nvPr/>
        </p:nvGrpSpPr>
        <p:grpSpPr>
          <a:xfrm>
            <a:off x="14183994" y="8720624"/>
            <a:ext cx="109220" cy="79375"/>
            <a:chOff x="14183994" y="8720624"/>
            <a:chExt cx="109220" cy="79375"/>
          </a:xfrm>
        </p:grpSpPr>
        <p:sp>
          <p:nvSpPr>
            <p:cNvPr id="822" name="object 822"/>
            <p:cNvSpPr/>
            <p:nvPr/>
          </p:nvSpPr>
          <p:spPr>
            <a:xfrm>
              <a:off x="14186852" y="872062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14186852" y="8720626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14183995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77558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77558" y="3594"/>
                  </a:lnTo>
                  <a:lnTo>
                    <a:pt x="77558" y="0"/>
                  </a:lnTo>
                  <a:close/>
                </a:path>
                <a:path w="109219" h="3809">
                  <a:moveTo>
                    <a:pt x="109029" y="0"/>
                  </a:moveTo>
                  <a:lnTo>
                    <a:pt x="106362" y="0"/>
                  </a:lnTo>
                  <a:lnTo>
                    <a:pt x="106362" y="3594"/>
                  </a:lnTo>
                  <a:lnTo>
                    <a:pt x="109029" y="3594"/>
                  </a:lnTo>
                  <a:lnTo>
                    <a:pt x="10902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14183994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106362" y="3594"/>
                  </a:moveTo>
                  <a:lnTo>
                    <a:pt x="106362" y="0"/>
                  </a:lnTo>
                </a:path>
                <a:path w="109219" h="3809">
                  <a:moveTo>
                    <a:pt x="77533" y="3594"/>
                  </a:moveTo>
                  <a:lnTo>
                    <a:pt x="77533" y="0"/>
                  </a:lnTo>
                </a:path>
                <a:path w="109219" h="3809">
                  <a:moveTo>
                    <a:pt x="109093" y="0"/>
                  </a:moveTo>
                  <a:lnTo>
                    <a:pt x="106362" y="0"/>
                  </a:lnTo>
                </a:path>
                <a:path w="109219" h="3809">
                  <a:moveTo>
                    <a:pt x="77533" y="0"/>
                  </a:moveTo>
                  <a:lnTo>
                    <a:pt x="74866" y="0"/>
                  </a:lnTo>
                </a:path>
                <a:path w="109219" h="3809">
                  <a:moveTo>
                    <a:pt x="71310" y="0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77533" y="3594"/>
                  </a:lnTo>
                </a:path>
                <a:path w="109219" h="3809">
                  <a:moveTo>
                    <a:pt x="106362" y="3594"/>
                  </a:moveTo>
                  <a:lnTo>
                    <a:pt x="109093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14261528" y="87620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14261528" y="8758428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3594"/>
                  </a:moveTo>
                  <a:lnTo>
                    <a:pt x="0" y="0"/>
                  </a:lnTo>
                </a:path>
                <a:path w="29209" h="33020">
                  <a:moveTo>
                    <a:pt x="28828" y="3594"/>
                  </a:move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14236191" y="8780011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3596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3596" y="19818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14236191" y="8780005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0" y="0"/>
                  </a:moveTo>
                  <a:lnTo>
                    <a:pt x="0" y="19824"/>
                  </a:lnTo>
                </a:path>
                <a:path w="3809" h="20320">
                  <a:moveTo>
                    <a:pt x="3555" y="19824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0" name="object 830"/>
          <p:cNvGrpSpPr/>
          <p:nvPr/>
        </p:nvGrpSpPr>
        <p:grpSpPr>
          <a:xfrm>
            <a:off x="11677650" y="8840307"/>
            <a:ext cx="144145" cy="41910"/>
            <a:chOff x="11677650" y="8840307"/>
            <a:chExt cx="144145" cy="41910"/>
          </a:xfrm>
        </p:grpSpPr>
        <p:sp>
          <p:nvSpPr>
            <p:cNvPr id="831" name="object 831"/>
            <p:cNvSpPr/>
            <p:nvPr/>
          </p:nvSpPr>
          <p:spPr>
            <a:xfrm>
              <a:off x="11677650" y="8840317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99910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99910" y="5397"/>
                  </a:lnTo>
                  <a:lnTo>
                    <a:pt x="99910" y="0"/>
                  </a:lnTo>
                  <a:close/>
                </a:path>
                <a:path w="144145" h="5715">
                  <a:moveTo>
                    <a:pt x="143992" y="0"/>
                  </a:moveTo>
                  <a:lnTo>
                    <a:pt x="135890" y="0"/>
                  </a:lnTo>
                  <a:lnTo>
                    <a:pt x="135890" y="5397"/>
                  </a:lnTo>
                  <a:lnTo>
                    <a:pt x="143992" y="5397"/>
                  </a:lnTo>
                  <a:lnTo>
                    <a:pt x="1439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11677650" y="8840311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135890" y="5403"/>
                  </a:moveTo>
                  <a:lnTo>
                    <a:pt x="135890" y="0"/>
                  </a:lnTo>
                </a:path>
                <a:path w="144145" h="5715">
                  <a:moveTo>
                    <a:pt x="99885" y="5403"/>
                  </a:moveTo>
                  <a:lnTo>
                    <a:pt x="99885" y="0"/>
                  </a:lnTo>
                </a:path>
                <a:path w="144145" h="5715">
                  <a:moveTo>
                    <a:pt x="144018" y="0"/>
                  </a:moveTo>
                  <a:lnTo>
                    <a:pt x="135890" y="0"/>
                  </a:lnTo>
                </a:path>
                <a:path w="144145" h="5715">
                  <a:moveTo>
                    <a:pt x="99885" y="0"/>
                  </a:moveTo>
                  <a:lnTo>
                    <a:pt x="91821" y="0"/>
                  </a:lnTo>
                </a:path>
                <a:path w="144145" h="5715">
                  <a:moveTo>
                    <a:pt x="86423" y="0"/>
                  </a:moveTo>
                  <a:lnTo>
                    <a:pt x="0" y="0"/>
                  </a:lnTo>
                </a:path>
                <a:path w="144145" h="5715">
                  <a:moveTo>
                    <a:pt x="0" y="5403"/>
                  </a:moveTo>
                  <a:lnTo>
                    <a:pt x="99885" y="5403"/>
                  </a:lnTo>
                </a:path>
                <a:path w="144145" h="5715">
                  <a:moveTo>
                    <a:pt x="135890" y="5403"/>
                  </a:moveTo>
                  <a:lnTo>
                    <a:pt x="144018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11777535" y="88457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11777535" y="8840311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6004" y="5403"/>
                  </a:moveTo>
                  <a:lnTo>
                    <a:pt x="36004" y="41395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5" name="object 835"/>
          <p:cNvGrpSpPr/>
          <p:nvPr/>
        </p:nvGrpSpPr>
        <p:grpSpPr>
          <a:xfrm>
            <a:off x="11728068" y="8683714"/>
            <a:ext cx="41910" cy="156845"/>
            <a:chOff x="11728068" y="8683714"/>
            <a:chExt cx="41910" cy="156845"/>
          </a:xfrm>
        </p:grpSpPr>
        <p:sp>
          <p:nvSpPr>
            <p:cNvPr id="836" name="object 836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72" y="100812"/>
                  </a:moveTo>
                  <a:lnTo>
                    <a:pt x="0" y="100812"/>
                  </a:lnTo>
                  <a:lnTo>
                    <a:pt x="0" y="156603"/>
                  </a:lnTo>
                  <a:lnTo>
                    <a:pt x="5372" y="156603"/>
                  </a:lnTo>
                  <a:lnTo>
                    <a:pt x="5372" y="100812"/>
                  </a:lnTo>
                  <a:close/>
                </a:path>
                <a:path w="5715" h="156845">
                  <a:moveTo>
                    <a:pt x="5397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64795"/>
                  </a:lnTo>
                  <a:lnTo>
                    <a:pt x="5372" y="64795"/>
                  </a:lnTo>
                  <a:lnTo>
                    <a:pt x="5372" y="5410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97" y="0"/>
                  </a:moveTo>
                  <a:lnTo>
                    <a:pt x="0" y="0"/>
                  </a:lnTo>
                </a:path>
                <a:path w="5715" h="156845">
                  <a:moveTo>
                    <a:pt x="0" y="64789"/>
                  </a:moveTo>
                  <a:lnTo>
                    <a:pt x="5397" y="64789"/>
                  </a:lnTo>
                </a:path>
                <a:path w="5715" h="156845">
                  <a:moveTo>
                    <a:pt x="0" y="100806"/>
                  </a:moveTo>
                  <a:lnTo>
                    <a:pt x="5397" y="100806"/>
                  </a:lnTo>
                </a:path>
                <a:path w="5715" h="156845">
                  <a:moveTo>
                    <a:pt x="0" y="5410"/>
                  </a:moveTo>
                  <a:lnTo>
                    <a:pt x="0" y="52190"/>
                  </a:lnTo>
                </a:path>
                <a:path w="5715" h="156845">
                  <a:moveTo>
                    <a:pt x="0" y="57600"/>
                  </a:moveTo>
                  <a:lnTo>
                    <a:pt x="0" y="64789"/>
                  </a:lnTo>
                </a:path>
                <a:path w="5715" h="156845">
                  <a:moveTo>
                    <a:pt x="0" y="100806"/>
                  </a:moveTo>
                  <a:lnTo>
                    <a:pt x="0" y="111601"/>
                  </a:lnTo>
                </a:path>
                <a:path w="5715" h="156845">
                  <a:moveTo>
                    <a:pt x="0" y="117005"/>
                  </a:moveTo>
                  <a:lnTo>
                    <a:pt x="0" y="156597"/>
                  </a:lnTo>
                </a:path>
                <a:path w="5715" h="156845">
                  <a:moveTo>
                    <a:pt x="5397" y="156597"/>
                  </a:moveTo>
                  <a:lnTo>
                    <a:pt x="5397" y="100806"/>
                  </a:lnTo>
                </a:path>
                <a:path w="5715" h="156845">
                  <a:moveTo>
                    <a:pt x="5397" y="6478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11728068" y="87485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6017"/>
                  </a:moveTo>
                  <a:lnTo>
                    <a:pt x="21993" y="33190"/>
                  </a:lnTo>
                  <a:lnTo>
                    <a:pt x="10548" y="25478"/>
                  </a:lnTo>
                  <a:lnTo>
                    <a:pt x="2830" y="1403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11728068" y="8748503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36004" y="0"/>
                  </a:moveTo>
                  <a:lnTo>
                    <a:pt x="0" y="0"/>
                  </a:lnTo>
                </a:path>
                <a:path w="41909" h="36195">
                  <a:moveTo>
                    <a:pt x="36004" y="36017"/>
                  </a:moveTo>
                  <a:lnTo>
                    <a:pt x="41401" y="36017"/>
                  </a:lnTo>
                </a:path>
                <a:path w="41909" h="36195">
                  <a:moveTo>
                    <a:pt x="36004" y="0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0" name="object 840"/>
          <p:cNvGrpSpPr/>
          <p:nvPr/>
        </p:nvGrpSpPr>
        <p:grpSpPr>
          <a:xfrm>
            <a:off x="11821668" y="8726923"/>
            <a:ext cx="5715" cy="250190"/>
            <a:chOff x="11821668" y="8726923"/>
            <a:chExt cx="5715" cy="250190"/>
          </a:xfrm>
        </p:grpSpPr>
        <p:sp>
          <p:nvSpPr>
            <p:cNvPr id="841" name="object 841"/>
            <p:cNvSpPr/>
            <p:nvPr/>
          </p:nvSpPr>
          <p:spPr>
            <a:xfrm>
              <a:off x="11821668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11821668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0" y="0"/>
                  </a:moveTo>
                  <a:lnTo>
                    <a:pt x="0" y="113385"/>
                  </a:lnTo>
                </a:path>
                <a:path w="5715" h="250190">
                  <a:moveTo>
                    <a:pt x="0" y="118789"/>
                  </a:moveTo>
                  <a:lnTo>
                    <a:pt x="0" y="250177"/>
                  </a:lnTo>
                </a:path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3" name="object 843"/>
          <p:cNvGrpSpPr/>
          <p:nvPr/>
        </p:nvGrpSpPr>
        <p:grpSpPr>
          <a:xfrm>
            <a:off x="11854053" y="8669302"/>
            <a:ext cx="86995" cy="41910"/>
            <a:chOff x="11854053" y="8669302"/>
            <a:chExt cx="86995" cy="41910"/>
          </a:xfrm>
        </p:grpSpPr>
        <p:sp>
          <p:nvSpPr>
            <p:cNvPr id="844" name="object 844"/>
            <p:cNvSpPr/>
            <p:nvPr/>
          </p:nvSpPr>
          <p:spPr>
            <a:xfrm>
              <a:off x="11854053" y="8669312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591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6591" y="5397"/>
                  </a:lnTo>
                  <a:lnTo>
                    <a:pt x="6591" y="0"/>
                  </a:lnTo>
                  <a:close/>
                </a:path>
                <a:path w="86995" h="5715">
                  <a:moveTo>
                    <a:pt x="86410" y="0"/>
                  </a:moveTo>
                  <a:lnTo>
                    <a:pt x="42608" y="0"/>
                  </a:lnTo>
                  <a:lnTo>
                    <a:pt x="42608" y="5397"/>
                  </a:lnTo>
                  <a:lnTo>
                    <a:pt x="86410" y="5397"/>
                  </a:lnTo>
                  <a:lnTo>
                    <a:pt x="86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11854053" y="86693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603" y="5403"/>
                  </a:moveTo>
                  <a:lnTo>
                    <a:pt x="6603" y="0"/>
                  </a:lnTo>
                </a:path>
                <a:path w="86995" h="5715">
                  <a:moveTo>
                    <a:pt x="42608" y="5403"/>
                  </a:moveTo>
                  <a:lnTo>
                    <a:pt x="42608" y="0"/>
                  </a:lnTo>
                </a:path>
                <a:path w="86995" h="5715">
                  <a:moveTo>
                    <a:pt x="86423" y="0"/>
                  </a:moveTo>
                  <a:lnTo>
                    <a:pt x="42608" y="0"/>
                  </a:lnTo>
                </a:path>
                <a:path w="86995" h="5715">
                  <a:moveTo>
                    <a:pt x="6603" y="0"/>
                  </a:moveTo>
                  <a:lnTo>
                    <a:pt x="0" y="0"/>
                  </a:lnTo>
                </a:path>
                <a:path w="86995" h="5715">
                  <a:moveTo>
                    <a:pt x="0" y="5403"/>
                  </a:moveTo>
                  <a:lnTo>
                    <a:pt x="6603" y="5403"/>
                  </a:lnTo>
                </a:path>
                <a:path w="86995" h="5715">
                  <a:moveTo>
                    <a:pt x="42608" y="5403"/>
                  </a:moveTo>
                  <a:lnTo>
                    <a:pt x="8642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1860657" y="867471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31"/>
                  </a:lnTo>
                  <a:lnTo>
                    <a:pt x="25455" y="25478"/>
                  </a:lnTo>
                  <a:lnTo>
                    <a:pt x="14010" y="33190"/>
                  </a:ln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1860657" y="866930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421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8" name="object 848"/>
          <p:cNvGrpSpPr/>
          <p:nvPr/>
        </p:nvGrpSpPr>
        <p:grpSpPr>
          <a:xfrm>
            <a:off x="11677650" y="8683714"/>
            <a:ext cx="86995" cy="5715"/>
            <a:chOff x="11677650" y="8683714"/>
            <a:chExt cx="86995" cy="5715"/>
          </a:xfrm>
        </p:grpSpPr>
        <p:sp>
          <p:nvSpPr>
            <p:cNvPr id="849" name="object 849"/>
            <p:cNvSpPr/>
            <p:nvPr/>
          </p:nvSpPr>
          <p:spPr>
            <a:xfrm>
              <a:off x="11677650" y="868371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41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419" y="5407"/>
                  </a:lnTo>
                  <a:lnTo>
                    <a:pt x="864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1677650" y="868371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1" name="object 851"/>
          <p:cNvGrpSpPr/>
          <p:nvPr/>
        </p:nvGrpSpPr>
        <p:grpSpPr>
          <a:xfrm>
            <a:off x="11945873" y="8717921"/>
            <a:ext cx="106680" cy="9525"/>
            <a:chOff x="11945873" y="8717921"/>
            <a:chExt cx="106680" cy="9525"/>
          </a:xfrm>
        </p:grpSpPr>
        <p:sp>
          <p:nvSpPr>
            <p:cNvPr id="852" name="object 852"/>
            <p:cNvSpPr/>
            <p:nvPr/>
          </p:nvSpPr>
          <p:spPr>
            <a:xfrm>
              <a:off x="11945874" y="8717927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617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00774" y="9004"/>
                  </a:lnTo>
                  <a:lnTo>
                    <a:pt x="106172" y="9004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11945873" y="8717921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0774" y="9004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0" y="0"/>
                  </a:lnTo>
                </a:path>
                <a:path w="106679" h="9525">
                  <a:moveTo>
                    <a:pt x="0" y="9004"/>
                  </a:moveTo>
                  <a:lnTo>
                    <a:pt x="10077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4" name="object 854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855" name="object 855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7" name="object 857"/>
          <p:cNvGrpSpPr/>
          <p:nvPr/>
        </p:nvGrpSpPr>
        <p:grpSpPr>
          <a:xfrm>
            <a:off x="13193267" y="8986107"/>
            <a:ext cx="31115" cy="126364"/>
            <a:chOff x="13193267" y="8986107"/>
            <a:chExt cx="31115" cy="126364"/>
          </a:xfrm>
        </p:grpSpPr>
        <p:sp>
          <p:nvSpPr>
            <p:cNvPr id="858" name="object 858"/>
            <p:cNvSpPr/>
            <p:nvPr/>
          </p:nvSpPr>
          <p:spPr>
            <a:xfrm>
              <a:off x="13193255" y="9086926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5410" y="0"/>
                  </a:moveTo>
                  <a:lnTo>
                    <a:pt x="0" y="0"/>
                  </a:lnTo>
                  <a:lnTo>
                    <a:pt x="0" y="19786"/>
                  </a:lnTo>
                  <a:lnTo>
                    <a:pt x="0" y="25196"/>
                  </a:lnTo>
                  <a:lnTo>
                    <a:pt x="5410" y="25196"/>
                  </a:lnTo>
                  <a:lnTo>
                    <a:pt x="5410" y="1978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13193267" y="9086913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0" y="25203"/>
                  </a:moveTo>
                  <a:lnTo>
                    <a:pt x="5397" y="25203"/>
                  </a:lnTo>
                </a:path>
                <a:path w="5715" h="25400">
                  <a:moveTo>
                    <a:pt x="0" y="0"/>
                  </a:moveTo>
                  <a:lnTo>
                    <a:pt x="0" y="25203"/>
                  </a:lnTo>
                </a:path>
                <a:path w="5715" h="25400">
                  <a:moveTo>
                    <a:pt x="5397" y="1979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13198665" y="9106709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13198665" y="9106712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  <a:path w="25400" h="5715">
                  <a:moveTo>
                    <a:pt x="0" y="5403"/>
                  </a:moveTo>
                  <a:lnTo>
                    <a:pt x="25209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13193267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13193267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53282"/>
                  </a:lnTo>
                </a:path>
                <a:path w="5715" h="95884">
                  <a:moveTo>
                    <a:pt x="0" y="56876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4" name="object 864"/>
          <p:cNvGrpSpPr/>
          <p:nvPr/>
        </p:nvGrpSpPr>
        <p:grpSpPr>
          <a:xfrm>
            <a:off x="11753659" y="8534317"/>
            <a:ext cx="5715" cy="72390"/>
            <a:chOff x="11753659" y="8534317"/>
            <a:chExt cx="5715" cy="72390"/>
          </a:xfrm>
        </p:grpSpPr>
        <p:sp>
          <p:nvSpPr>
            <p:cNvPr id="865" name="object 865"/>
            <p:cNvSpPr/>
            <p:nvPr/>
          </p:nvSpPr>
          <p:spPr>
            <a:xfrm>
              <a:off x="11753659" y="8534319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5407" y="0"/>
                  </a:moveTo>
                  <a:lnTo>
                    <a:pt x="0" y="0"/>
                  </a:lnTo>
                  <a:lnTo>
                    <a:pt x="0" y="72007"/>
                  </a:lnTo>
                  <a:lnTo>
                    <a:pt x="5407" y="72007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1753659" y="8534317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0" y="0"/>
                  </a:moveTo>
                  <a:lnTo>
                    <a:pt x="0" y="72009"/>
                  </a:lnTo>
                </a:path>
                <a:path w="5715" h="72390">
                  <a:moveTo>
                    <a:pt x="5397" y="7200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7" name="object 867"/>
          <p:cNvGrpSpPr/>
          <p:nvPr/>
        </p:nvGrpSpPr>
        <p:grpSpPr>
          <a:xfrm>
            <a:off x="11717273" y="8710727"/>
            <a:ext cx="3810" cy="25400"/>
            <a:chOff x="11717273" y="8710727"/>
            <a:chExt cx="3810" cy="25400"/>
          </a:xfrm>
        </p:grpSpPr>
        <p:sp>
          <p:nvSpPr>
            <p:cNvPr id="868" name="object 868"/>
            <p:cNvSpPr/>
            <p:nvPr/>
          </p:nvSpPr>
          <p:spPr>
            <a:xfrm>
              <a:off x="11717273" y="8710728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96" y="0"/>
                  </a:moveTo>
                  <a:lnTo>
                    <a:pt x="0" y="0"/>
                  </a:lnTo>
                  <a:lnTo>
                    <a:pt x="0" y="25176"/>
                  </a:lnTo>
                  <a:lnTo>
                    <a:pt x="3596" y="25176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11717273" y="8710727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55" y="25177"/>
                  </a:moveTo>
                  <a:lnTo>
                    <a:pt x="3555" y="0"/>
                  </a:lnTo>
                  <a:lnTo>
                    <a:pt x="0" y="0"/>
                  </a:lnTo>
                  <a:lnTo>
                    <a:pt x="0" y="25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0" name="object 870"/>
          <p:cNvGrpSpPr/>
          <p:nvPr/>
        </p:nvGrpSpPr>
        <p:grpSpPr>
          <a:xfrm>
            <a:off x="13301281" y="9225526"/>
            <a:ext cx="9525" cy="10795"/>
            <a:chOff x="13301281" y="9225526"/>
            <a:chExt cx="9525" cy="10795"/>
          </a:xfrm>
        </p:grpSpPr>
        <p:sp>
          <p:nvSpPr>
            <p:cNvPr id="871" name="object 871"/>
            <p:cNvSpPr/>
            <p:nvPr/>
          </p:nvSpPr>
          <p:spPr>
            <a:xfrm>
              <a:off x="13301281" y="9225526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04" y="0"/>
                  </a:moveTo>
                  <a:lnTo>
                    <a:pt x="0" y="0"/>
                  </a:lnTo>
                  <a:lnTo>
                    <a:pt x="0" y="10790"/>
                  </a:lnTo>
                  <a:lnTo>
                    <a:pt x="9004" y="1079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3301281" y="922552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17" y="10788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3" name="object 873"/>
          <p:cNvGrpSpPr/>
          <p:nvPr/>
        </p:nvGrpSpPr>
        <p:grpSpPr>
          <a:xfrm>
            <a:off x="13438060" y="8602726"/>
            <a:ext cx="14604" cy="16510"/>
            <a:chOff x="13438060" y="8602726"/>
            <a:chExt cx="14604" cy="16510"/>
          </a:xfrm>
        </p:grpSpPr>
        <p:sp>
          <p:nvSpPr>
            <p:cNvPr id="874" name="object 874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414" y="0"/>
                  </a:moveTo>
                  <a:lnTo>
                    <a:pt x="7175" y="7194"/>
                  </a:lnTo>
                  <a:lnTo>
                    <a:pt x="4953" y="6870"/>
                  </a:lnTo>
                  <a:lnTo>
                    <a:pt x="2984" y="5829"/>
                  </a:lnTo>
                  <a:lnTo>
                    <a:pt x="1396" y="4241"/>
                  </a:lnTo>
                  <a:lnTo>
                    <a:pt x="380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8" y="9353"/>
                  </a:lnTo>
                  <a:lnTo>
                    <a:pt x="11493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414" y="16198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414" y="16198"/>
                  </a:move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6" name="object 876"/>
          <p:cNvGrpSpPr/>
          <p:nvPr/>
        </p:nvGrpSpPr>
        <p:grpSpPr>
          <a:xfrm>
            <a:off x="13560488" y="8602726"/>
            <a:ext cx="14604" cy="16510"/>
            <a:chOff x="13560488" y="8602726"/>
            <a:chExt cx="14604" cy="16510"/>
          </a:xfrm>
        </p:grpSpPr>
        <p:sp>
          <p:nvSpPr>
            <p:cNvPr id="877" name="object 877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350" y="0"/>
                  </a:moveTo>
                  <a:lnTo>
                    <a:pt x="7175" y="7194"/>
                  </a:lnTo>
                  <a:lnTo>
                    <a:pt x="4952" y="6870"/>
                  </a:lnTo>
                  <a:lnTo>
                    <a:pt x="2984" y="5829"/>
                  </a:lnTo>
                  <a:lnTo>
                    <a:pt x="1333" y="4241"/>
                  </a:lnTo>
                  <a:lnTo>
                    <a:pt x="317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7" y="9353"/>
                  </a:lnTo>
                  <a:lnTo>
                    <a:pt x="11429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350" y="16198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350" y="16198"/>
                  </a:move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9" name="object 879"/>
          <p:cNvGrpSpPr/>
          <p:nvPr/>
        </p:nvGrpSpPr>
        <p:grpSpPr>
          <a:xfrm>
            <a:off x="11821668" y="8717921"/>
            <a:ext cx="124460" cy="9525"/>
            <a:chOff x="11821668" y="8717921"/>
            <a:chExt cx="124460" cy="9525"/>
          </a:xfrm>
        </p:grpSpPr>
        <p:sp>
          <p:nvSpPr>
            <p:cNvPr id="880" name="object 880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19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197" y="900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2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20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2" name="object 882"/>
          <p:cNvGrpSpPr/>
          <p:nvPr/>
        </p:nvGrpSpPr>
        <p:grpSpPr>
          <a:xfrm>
            <a:off x="12150153" y="8346224"/>
            <a:ext cx="14604" cy="14604"/>
            <a:chOff x="12150153" y="8346224"/>
            <a:chExt cx="14604" cy="14604"/>
          </a:xfrm>
        </p:grpSpPr>
        <p:sp>
          <p:nvSpPr>
            <p:cNvPr id="883" name="object 883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5" name="object 885"/>
          <p:cNvGrpSpPr/>
          <p:nvPr/>
        </p:nvGrpSpPr>
        <p:grpSpPr>
          <a:xfrm>
            <a:off x="12150153" y="8715216"/>
            <a:ext cx="14604" cy="14604"/>
            <a:chOff x="12150153" y="8715216"/>
            <a:chExt cx="14604" cy="14604"/>
          </a:xfrm>
        </p:grpSpPr>
        <p:sp>
          <p:nvSpPr>
            <p:cNvPr id="886" name="object 886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194"/>
                  </a:ln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8" name="object 888"/>
          <p:cNvGrpSpPr/>
          <p:nvPr/>
        </p:nvGrpSpPr>
        <p:grpSpPr>
          <a:xfrm>
            <a:off x="12354496" y="8346224"/>
            <a:ext cx="14604" cy="14604"/>
            <a:chOff x="12354496" y="8346224"/>
            <a:chExt cx="14604" cy="14604"/>
          </a:xfrm>
        </p:grpSpPr>
        <p:sp>
          <p:nvSpPr>
            <p:cNvPr id="889" name="object 889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1" name="object 891"/>
          <p:cNvGrpSpPr/>
          <p:nvPr/>
        </p:nvGrpSpPr>
        <p:grpSpPr>
          <a:xfrm>
            <a:off x="12354496" y="8715216"/>
            <a:ext cx="14604" cy="14604"/>
            <a:chOff x="12354496" y="8715216"/>
            <a:chExt cx="14604" cy="14604"/>
          </a:xfrm>
        </p:grpSpPr>
        <p:sp>
          <p:nvSpPr>
            <p:cNvPr id="892" name="object 892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194"/>
                  </a:ln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4" name="object 894"/>
          <p:cNvGrpSpPr/>
          <p:nvPr/>
        </p:nvGrpSpPr>
        <p:grpSpPr>
          <a:xfrm>
            <a:off x="14125702" y="8691829"/>
            <a:ext cx="14604" cy="14604"/>
            <a:chOff x="14125702" y="8691829"/>
            <a:chExt cx="14604" cy="14604"/>
          </a:xfrm>
        </p:grpSpPr>
        <p:sp>
          <p:nvSpPr>
            <p:cNvPr id="895" name="object 895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7" name="object 897"/>
          <p:cNvGrpSpPr/>
          <p:nvPr/>
        </p:nvGrpSpPr>
        <p:grpSpPr>
          <a:xfrm>
            <a:off x="14125702" y="8888006"/>
            <a:ext cx="14604" cy="14604"/>
            <a:chOff x="14125702" y="8888006"/>
            <a:chExt cx="14604" cy="14604"/>
          </a:xfrm>
        </p:grpSpPr>
        <p:sp>
          <p:nvSpPr>
            <p:cNvPr id="898" name="object 898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0" name="object 900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901" name="object 901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3" name="object 903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904" name="object 904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6" name="object 906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907" name="object 907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9" name="object 909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910" name="object 910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2" name="object 912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913" name="object 913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5" name="object 915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916" name="object 916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8" name="object 918"/>
          <p:cNvGrpSpPr/>
          <p:nvPr/>
        </p:nvGrpSpPr>
        <p:grpSpPr>
          <a:xfrm>
            <a:off x="13299439" y="9398317"/>
            <a:ext cx="12700" cy="12700"/>
            <a:chOff x="13299439" y="9398317"/>
            <a:chExt cx="12700" cy="12700"/>
          </a:xfrm>
        </p:grpSpPr>
        <p:sp>
          <p:nvSpPr>
            <p:cNvPr id="919" name="object 919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79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lnTo>
                    <a:pt x="1841" y="1879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1" name="object 921"/>
          <p:cNvGrpSpPr/>
          <p:nvPr/>
        </p:nvGrpSpPr>
        <p:grpSpPr>
          <a:xfrm>
            <a:off x="13299439" y="9693516"/>
            <a:ext cx="12700" cy="12700"/>
            <a:chOff x="13299439" y="9693516"/>
            <a:chExt cx="12700" cy="12700"/>
          </a:xfrm>
        </p:grpSpPr>
        <p:sp>
          <p:nvSpPr>
            <p:cNvPr id="922" name="object 922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85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lnTo>
                    <a:pt x="1841" y="1885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4" name="object 924"/>
          <p:cNvGrpSpPr/>
          <p:nvPr/>
        </p:nvGrpSpPr>
        <p:grpSpPr>
          <a:xfrm>
            <a:off x="12929552" y="8974429"/>
            <a:ext cx="14604" cy="14604"/>
            <a:chOff x="12929552" y="8974429"/>
            <a:chExt cx="14604" cy="14604"/>
          </a:xfrm>
        </p:grpSpPr>
        <p:sp>
          <p:nvSpPr>
            <p:cNvPr id="925" name="object 925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88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7" name="object 927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928" name="object 928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0" name="object 930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931" name="object 931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3" name="object 933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934" name="object 934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lnTo>
                    <a:pt x="2159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6" name="object 936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937" name="object 937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9" name="object 939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940" name="object 940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2" name="object 942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943" name="object 943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5" name="object 945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946" name="object 946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8" name="object 948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949" name="object 949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1" name="object 951"/>
          <p:cNvGrpSpPr/>
          <p:nvPr/>
        </p:nvGrpSpPr>
        <p:grpSpPr>
          <a:xfrm>
            <a:off x="12787376" y="8974429"/>
            <a:ext cx="14604" cy="14604"/>
            <a:chOff x="12787376" y="8974429"/>
            <a:chExt cx="14604" cy="14604"/>
          </a:xfrm>
        </p:grpSpPr>
        <p:sp>
          <p:nvSpPr>
            <p:cNvPr id="952" name="object 952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88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4" name="object 954"/>
          <p:cNvGrpSpPr/>
          <p:nvPr/>
        </p:nvGrpSpPr>
        <p:grpSpPr>
          <a:xfrm>
            <a:off x="13298551" y="8605405"/>
            <a:ext cx="14604" cy="14604"/>
            <a:chOff x="13298551" y="8605405"/>
            <a:chExt cx="14604" cy="14604"/>
          </a:xfrm>
        </p:grpSpPr>
        <p:sp>
          <p:nvSpPr>
            <p:cNvPr id="955" name="object 955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7" name="object 957"/>
          <p:cNvGrpSpPr/>
          <p:nvPr/>
        </p:nvGrpSpPr>
        <p:grpSpPr>
          <a:xfrm>
            <a:off x="13560488" y="8595512"/>
            <a:ext cx="14604" cy="14604"/>
            <a:chOff x="13560488" y="8595512"/>
            <a:chExt cx="14604" cy="14604"/>
          </a:xfrm>
        </p:grpSpPr>
        <p:sp>
          <p:nvSpPr>
            <p:cNvPr id="958" name="object 958"/>
            <p:cNvSpPr/>
            <p:nvPr/>
          </p:nvSpPr>
          <p:spPr>
            <a:xfrm>
              <a:off x="13560489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13560488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350" y="7213"/>
                  </a:move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0" name="object 960"/>
          <p:cNvGrpSpPr/>
          <p:nvPr/>
        </p:nvGrpSpPr>
        <p:grpSpPr>
          <a:xfrm>
            <a:off x="12929552" y="9233611"/>
            <a:ext cx="14604" cy="14604"/>
            <a:chOff x="12929552" y="9233611"/>
            <a:chExt cx="14604" cy="14604"/>
          </a:xfrm>
        </p:grpSpPr>
        <p:sp>
          <p:nvSpPr>
            <p:cNvPr id="961" name="object 961"/>
            <p:cNvSpPr/>
            <p:nvPr/>
          </p:nvSpPr>
          <p:spPr>
            <a:xfrm>
              <a:off x="12929553" y="923361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414" y="7226"/>
                  </a:moveTo>
                  <a:lnTo>
                    <a:pt x="12827" y="2705"/>
                  </a:lnTo>
                  <a:lnTo>
                    <a:pt x="10922" y="1041"/>
                  </a:lnTo>
                  <a:lnTo>
                    <a:pt x="10287" y="1041"/>
                  </a:lnTo>
                  <a:lnTo>
                    <a:pt x="10287" y="698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26"/>
                  </a:lnTo>
                  <a:lnTo>
                    <a:pt x="2730" y="12852"/>
                  </a:lnTo>
                  <a:lnTo>
                    <a:pt x="7239" y="14414"/>
                  </a:lnTo>
                  <a:lnTo>
                    <a:pt x="11747" y="12852"/>
                  </a:lnTo>
                  <a:lnTo>
                    <a:pt x="12827" y="11709"/>
                  </a:lnTo>
                  <a:lnTo>
                    <a:pt x="14414" y="7226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12929552" y="923361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4">
                  <a:moveTo>
                    <a:pt x="12826" y="2705"/>
                  </a:moveTo>
                  <a:lnTo>
                    <a:pt x="10921" y="1041"/>
                  </a:lnTo>
                </a:path>
                <a:path w="13334" h="13334">
                  <a:moveTo>
                    <a:pt x="10286" y="692"/>
                  </a:move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  <a:lnTo>
                    <a:pt x="2730" y="12846"/>
                  </a:lnTo>
                </a:path>
                <a:path w="13334" h="13334">
                  <a:moveTo>
                    <a:pt x="11747" y="12846"/>
                  </a:moveTo>
                  <a:lnTo>
                    <a:pt x="12826" y="117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3" name="object 963"/>
          <p:cNvGrpSpPr/>
          <p:nvPr/>
        </p:nvGrpSpPr>
        <p:grpSpPr>
          <a:xfrm>
            <a:off x="13438060" y="8611711"/>
            <a:ext cx="14604" cy="14604"/>
            <a:chOff x="13438060" y="8611711"/>
            <a:chExt cx="14604" cy="14604"/>
          </a:xfrm>
        </p:grpSpPr>
        <p:sp>
          <p:nvSpPr>
            <p:cNvPr id="964" name="object 964"/>
            <p:cNvSpPr/>
            <p:nvPr/>
          </p:nvSpPr>
          <p:spPr>
            <a:xfrm>
              <a:off x="13438061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159" y="2120"/>
                  </a:lnTo>
                  <a:lnTo>
                    <a:pt x="0" y="7213"/>
                  </a:lnTo>
                  <a:lnTo>
                    <a:pt x="2159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13438060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159" y="5111"/>
                  </a:lnTo>
                  <a:lnTo>
                    <a:pt x="7175" y="7194"/>
                  </a:lnTo>
                  <a:lnTo>
                    <a:pt x="12319" y="5111"/>
                  </a:ln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6" name="object 966"/>
          <p:cNvGrpSpPr/>
          <p:nvPr/>
        </p:nvGrpSpPr>
        <p:grpSpPr>
          <a:xfrm>
            <a:off x="13560488" y="8611711"/>
            <a:ext cx="14604" cy="14604"/>
            <a:chOff x="13560488" y="8611711"/>
            <a:chExt cx="14604" cy="14604"/>
          </a:xfrm>
        </p:grpSpPr>
        <p:sp>
          <p:nvSpPr>
            <p:cNvPr id="967" name="object 967"/>
            <p:cNvSpPr/>
            <p:nvPr/>
          </p:nvSpPr>
          <p:spPr>
            <a:xfrm>
              <a:off x="13560489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095" y="2120"/>
                  </a:lnTo>
                  <a:lnTo>
                    <a:pt x="0" y="7213"/>
                  </a:lnTo>
                  <a:lnTo>
                    <a:pt x="2095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13560488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095" y="5111"/>
                  </a:lnTo>
                  <a:lnTo>
                    <a:pt x="7175" y="7194"/>
                  </a:lnTo>
                  <a:lnTo>
                    <a:pt x="12318" y="5111"/>
                  </a:ln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9" name="object 969"/>
          <p:cNvGrpSpPr/>
          <p:nvPr/>
        </p:nvGrpSpPr>
        <p:grpSpPr>
          <a:xfrm>
            <a:off x="13438060" y="8595512"/>
            <a:ext cx="14604" cy="14604"/>
            <a:chOff x="13438060" y="8595512"/>
            <a:chExt cx="14604" cy="14604"/>
          </a:xfrm>
        </p:grpSpPr>
        <p:sp>
          <p:nvSpPr>
            <p:cNvPr id="970" name="object 970"/>
            <p:cNvSpPr/>
            <p:nvPr/>
          </p:nvSpPr>
          <p:spPr>
            <a:xfrm>
              <a:off x="13438061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  <a:lnTo>
                    <a:pt x="2159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13438060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2" name="object 972"/>
          <p:cNvGrpSpPr/>
          <p:nvPr/>
        </p:nvGrpSpPr>
        <p:grpSpPr>
          <a:xfrm>
            <a:off x="13756323" y="8987548"/>
            <a:ext cx="53340" cy="81915"/>
            <a:chOff x="13756323" y="8987548"/>
            <a:chExt cx="53340" cy="81915"/>
          </a:xfrm>
        </p:grpSpPr>
        <p:sp>
          <p:nvSpPr>
            <p:cNvPr id="973" name="object 973"/>
            <p:cNvSpPr/>
            <p:nvPr/>
          </p:nvSpPr>
          <p:spPr>
            <a:xfrm>
              <a:off x="13756323" y="8987549"/>
              <a:ext cx="52705" cy="78740"/>
            </a:xfrm>
            <a:custGeom>
              <a:avLst/>
              <a:gdLst/>
              <a:ahLst/>
              <a:cxnLst/>
              <a:rect l="l" t="t" r="r" b="b"/>
              <a:pathLst>
                <a:path w="52705" h="78740">
                  <a:moveTo>
                    <a:pt x="52324" y="723"/>
                  </a:moveTo>
                  <a:lnTo>
                    <a:pt x="48260" y="723"/>
                  </a:lnTo>
                  <a:lnTo>
                    <a:pt x="48958" y="0"/>
                  </a:lnTo>
                  <a:lnTo>
                    <a:pt x="38430" y="0"/>
                  </a:lnTo>
                  <a:lnTo>
                    <a:pt x="10604" y="0"/>
                  </a:lnTo>
                  <a:lnTo>
                    <a:pt x="0" y="0"/>
                  </a:lnTo>
                  <a:lnTo>
                    <a:pt x="2857" y="2882"/>
                  </a:lnTo>
                  <a:lnTo>
                    <a:pt x="2857" y="78486"/>
                  </a:lnTo>
                  <a:lnTo>
                    <a:pt x="46062" y="78486"/>
                  </a:lnTo>
                  <a:lnTo>
                    <a:pt x="46062" y="2882"/>
                  </a:lnTo>
                  <a:lnTo>
                    <a:pt x="46799" y="2159"/>
                  </a:lnTo>
                  <a:lnTo>
                    <a:pt x="52324" y="2159"/>
                  </a:lnTo>
                  <a:lnTo>
                    <a:pt x="52324" y="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13782548" y="898826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69" h="1904">
                  <a:moveTo>
                    <a:pt x="13969" y="0"/>
                  </a:moveTo>
                  <a:lnTo>
                    <a:pt x="0" y="0"/>
                  </a:lnTo>
                  <a:lnTo>
                    <a:pt x="0" y="1441"/>
                  </a:lnTo>
                  <a:lnTo>
                    <a:pt x="13969" y="1441"/>
                  </a:lnTo>
                  <a:lnTo>
                    <a:pt x="1396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13770483" y="8988639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13890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3890" y="719"/>
                  </a:lnTo>
                  <a:lnTo>
                    <a:pt x="138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13770420" y="8988641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13969" y="0"/>
                  </a:moveTo>
                  <a:lnTo>
                    <a:pt x="0" y="0"/>
                  </a:lnTo>
                  <a:lnTo>
                    <a:pt x="0" y="717"/>
                  </a:lnTo>
                  <a:lnTo>
                    <a:pt x="13969" y="717"/>
                  </a:lnTo>
                  <a:lnTo>
                    <a:pt x="1396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13756323" y="8987549"/>
              <a:ext cx="49530" cy="81915"/>
            </a:xfrm>
            <a:custGeom>
              <a:avLst/>
              <a:gdLst/>
              <a:ahLst/>
              <a:cxnLst/>
              <a:rect l="l" t="t" r="r" b="b"/>
              <a:pathLst>
                <a:path w="49530" h="81915">
                  <a:moveTo>
                    <a:pt x="48958" y="0"/>
                  </a:moveTo>
                  <a:lnTo>
                    <a:pt x="46101" y="2882"/>
                  </a:lnTo>
                  <a:lnTo>
                    <a:pt x="46101" y="78486"/>
                  </a:lnTo>
                  <a:lnTo>
                    <a:pt x="2857" y="78486"/>
                  </a:lnTo>
                  <a:lnTo>
                    <a:pt x="2857" y="2882"/>
                  </a:lnTo>
                  <a:lnTo>
                    <a:pt x="0" y="0"/>
                  </a:lnTo>
                  <a:lnTo>
                    <a:pt x="0" y="81368"/>
                  </a:lnTo>
                  <a:lnTo>
                    <a:pt x="48958" y="81368"/>
                  </a:lnTo>
                  <a:lnTo>
                    <a:pt x="489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13756323" y="8987549"/>
              <a:ext cx="53340" cy="81915"/>
            </a:xfrm>
            <a:custGeom>
              <a:avLst/>
              <a:gdLst/>
              <a:ahLst/>
              <a:cxnLst/>
              <a:rect l="l" t="t" r="r" b="b"/>
              <a:pathLst>
                <a:path w="53340" h="81915">
                  <a:moveTo>
                    <a:pt x="48958" y="0"/>
                  </a:moveTo>
                  <a:lnTo>
                    <a:pt x="38417" y="0"/>
                  </a:lnTo>
                  <a:lnTo>
                    <a:pt x="38417" y="717"/>
                  </a:lnTo>
                  <a:lnTo>
                    <a:pt x="52324" y="717"/>
                  </a:lnTo>
                  <a:lnTo>
                    <a:pt x="52324" y="2159"/>
                  </a:lnTo>
                  <a:lnTo>
                    <a:pt x="38417" y="2159"/>
                  </a:lnTo>
                  <a:lnTo>
                    <a:pt x="38417" y="2876"/>
                  </a:lnTo>
                  <a:lnTo>
                    <a:pt x="46101" y="2876"/>
                  </a:lnTo>
                </a:path>
                <a:path w="53340" h="81915">
                  <a:moveTo>
                    <a:pt x="2857" y="2876"/>
                  </a:moveTo>
                  <a:lnTo>
                    <a:pt x="10541" y="2876"/>
                  </a:lnTo>
                  <a:lnTo>
                    <a:pt x="10541" y="0"/>
                  </a:lnTo>
                  <a:lnTo>
                    <a:pt x="0" y="0"/>
                  </a:lnTo>
                </a:path>
                <a:path w="53340" h="81915">
                  <a:moveTo>
                    <a:pt x="38417" y="0"/>
                  </a:moveTo>
                  <a:lnTo>
                    <a:pt x="10541" y="0"/>
                  </a:lnTo>
                </a:path>
                <a:path w="53340" h="81915">
                  <a:moveTo>
                    <a:pt x="26225" y="7937"/>
                  </a:moveTo>
                  <a:lnTo>
                    <a:pt x="33464" y="7937"/>
                  </a:lnTo>
                  <a:lnTo>
                    <a:pt x="31686" y="9721"/>
                  </a:lnTo>
                </a:path>
                <a:path w="53340" h="81915">
                  <a:moveTo>
                    <a:pt x="33464" y="7937"/>
                  </a:moveTo>
                  <a:lnTo>
                    <a:pt x="31686" y="6127"/>
                  </a:lnTo>
                </a:path>
                <a:path w="53340" h="81915">
                  <a:moveTo>
                    <a:pt x="48958" y="81362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46101" y="78479"/>
                  </a:lnTo>
                </a:path>
                <a:path w="53340" h="81915">
                  <a:moveTo>
                    <a:pt x="48958" y="0"/>
                  </a:moveTo>
                  <a:lnTo>
                    <a:pt x="48958" y="81362"/>
                  </a:lnTo>
                </a:path>
                <a:path w="53340" h="81915">
                  <a:moveTo>
                    <a:pt x="46101" y="78479"/>
                  </a:moveTo>
                  <a:lnTo>
                    <a:pt x="46101" y="2876"/>
                  </a:lnTo>
                </a:path>
                <a:path w="53340" h="81915">
                  <a:moveTo>
                    <a:pt x="0" y="0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2857" y="2876"/>
                  </a:lnTo>
                </a:path>
                <a:path w="53340" h="81915">
                  <a:moveTo>
                    <a:pt x="52197" y="26612"/>
                  </a:moveTo>
                  <a:lnTo>
                    <a:pt x="52197" y="58762"/>
                  </a:lnTo>
                </a:path>
                <a:path w="53340" h="81915">
                  <a:moveTo>
                    <a:pt x="52895" y="26612"/>
                  </a:moveTo>
                  <a:lnTo>
                    <a:pt x="52895" y="58762"/>
                  </a:lnTo>
                </a:path>
                <a:path w="53340" h="81915">
                  <a:moveTo>
                    <a:pt x="52197" y="26841"/>
                  </a:moveTo>
                  <a:lnTo>
                    <a:pt x="52895" y="26841"/>
                  </a:lnTo>
                </a:path>
                <a:path w="53340" h="81915">
                  <a:moveTo>
                    <a:pt x="52197" y="58515"/>
                  </a:moveTo>
                  <a:lnTo>
                    <a:pt x="52895" y="58515"/>
                  </a:lnTo>
                </a:path>
                <a:path w="53340" h="81915">
                  <a:moveTo>
                    <a:pt x="52197" y="26466"/>
                  </a:moveTo>
                  <a:lnTo>
                    <a:pt x="52895" y="26466"/>
                  </a:lnTo>
                </a:path>
                <a:path w="53340" h="81915">
                  <a:moveTo>
                    <a:pt x="52197" y="58864"/>
                  </a:moveTo>
                  <a:lnTo>
                    <a:pt x="52895" y="58864"/>
                  </a:lnTo>
                </a:path>
                <a:path w="53340" h="81915">
                  <a:moveTo>
                    <a:pt x="52578" y="26466"/>
                  </a:moveTo>
                  <a:lnTo>
                    <a:pt x="52578" y="26714"/>
                  </a:lnTo>
                </a:path>
                <a:path w="53340" h="81915">
                  <a:moveTo>
                    <a:pt x="52578" y="58864"/>
                  </a:moveTo>
                  <a:lnTo>
                    <a:pt x="52578" y="586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9" name="object 979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980" name="object 980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9778" y="9772"/>
                  </a:ln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47"/>
                  </a:ln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4" name="object 984"/>
          <p:cNvGrpSpPr/>
          <p:nvPr/>
        </p:nvGrpSpPr>
        <p:grpSpPr>
          <a:xfrm>
            <a:off x="13704442" y="9257919"/>
            <a:ext cx="22225" cy="7620"/>
            <a:chOff x="13704442" y="9257919"/>
            <a:chExt cx="22225" cy="7620"/>
          </a:xfrm>
        </p:grpSpPr>
        <p:sp>
          <p:nvSpPr>
            <p:cNvPr id="985" name="object 985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194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194"/>
                  </a:lnTo>
                </a:path>
                <a:path w="22225" h="7620">
                  <a:moveTo>
                    <a:pt x="0" y="0"/>
                  </a:moveTo>
                  <a:lnTo>
                    <a:pt x="10795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87" name="object 987"/>
          <p:cNvSpPr txBox="1"/>
          <p:nvPr/>
        </p:nvSpPr>
        <p:spPr>
          <a:xfrm>
            <a:off x="13691108" y="9251600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988" name="object 988"/>
          <p:cNvGrpSpPr/>
          <p:nvPr/>
        </p:nvGrpSpPr>
        <p:grpSpPr>
          <a:xfrm>
            <a:off x="12916090" y="8483917"/>
            <a:ext cx="133350" cy="7620"/>
            <a:chOff x="12916090" y="8483917"/>
            <a:chExt cx="133350" cy="7620"/>
          </a:xfrm>
        </p:grpSpPr>
        <p:sp>
          <p:nvSpPr>
            <p:cNvPr id="989" name="object 989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3" name="object 993"/>
          <p:cNvSpPr txBox="1"/>
          <p:nvPr/>
        </p:nvSpPr>
        <p:spPr>
          <a:xfrm>
            <a:off x="12880720" y="8452401"/>
            <a:ext cx="204470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hlavní vstup</a:t>
            </a:r>
            <a:r>
              <a:rPr dirty="0" sz="100" spc="4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hlavní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vstup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994" name="object 994"/>
          <p:cNvGrpSpPr/>
          <p:nvPr/>
        </p:nvGrpSpPr>
        <p:grpSpPr>
          <a:xfrm>
            <a:off x="13704442" y="8964504"/>
            <a:ext cx="22225" cy="7620"/>
            <a:chOff x="13704442" y="8964504"/>
            <a:chExt cx="22225" cy="7620"/>
          </a:xfrm>
        </p:grpSpPr>
        <p:sp>
          <p:nvSpPr>
            <p:cNvPr id="995" name="object 995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7" name="object 997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998" name="object 998"/>
          <p:cNvGrpSpPr/>
          <p:nvPr/>
        </p:nvGrpSpPr>
        <p:grpSpPr>
          <a:xfrm>
            <a:off x="13079857" y="9666529"/>
            <a:ext cx="21590" cy="7620"/>
            <a:chOff x="13079857" y="9666529"/>
            <a:chExt cx="21590" cy="7620"/>
          </a:xfrm>
        </p:grpSpPr>
        <p:sp>
          <p:nvSpPr>
            <p:cNvPr id="999" name="object 999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  <a:lnTo>
                    <a:pt x="10794" y="7194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</a:path>
                <a:path w="21590" h="7620">
                  <a:moveTo>
                    <a:pt x="21589" y="0"/>
                  </a:moveTo>
                  <a:lnTo>
                    <a:pt x="10794" y="7194"/>
                  </a:lnTo>
                </a:path>
                <a:path w="21590" h="7620">
                  <a:moveTo>
                    <a:pt x="0" y="0"/>
                  </a:moveTo>
                  <a:lnTo>
                    <a:pt x="10794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1" name="object 1001"/>
          <p:cNvSpPr txBox="1"/>
          <p:nvPr/>
        </p:nvSpPr>
        <p:spPr>
          <a:xfrm>
            <a:off x="13066521" y="9634983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1002" name="object 1002"/>
          <p:cNvGrpSpPr/>
          <p:nvPr/>
        </p:nvGrpSpPr>
        <p:grpSpPr>
          <a:xfrm>
            <a:off x="11882881" y="8494706"/>
            <a:ext cx="7620" cy="22225"/>
            <a:chOff x="11882881" y="8494706"/>
            <a:chExt cx="7620" cy="22225"/>
          </a:xfrm>
        </p:grpSpPr>
        <p:sp>
          <p:nvSpPr>
            <p:cNvPr id="1003" name="object 1003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5" name="object 1005"/>
          <p:cNvSpPr txBox="1"/>
          <p:nvPr/>
        </p:nvSpPr>
        <p:spPr>
          <a:xfrm>
            <a:off x="11879772" y="8481327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1006" name="object 1006"/>
          <p:cNvGrpSpPr/>
          <p:nvPr/>
        </p:nvGrpSpPr>
        <p:grpSpPr>
          <a:xfrm>
            <a:off x="12641960" y="8702618"/>
            <a:ext cx="1613535" cy="607695"/>
            <a:chOff x="12641960" y="8702618"/>
            <a:chExt cx="1613535" cy="607695"/>
          </a:xfrm>
        </p:grpSpPr>
        <p:sp>
          <p:nvSpPr>
            <p:cNvPr id="1007" name="object 1007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27749" y="0"/>
                  </a:moveTo>
                  <a:lnTo>
                    <a:pt x="13017" y="13023"/>
                  </a:lnTo>
                  <a:lnTo>
                    <a:pt x="0" y="149402"/>
                  </a:lnTo>
                  <a:lnTo>
                    <a:pt x="27749" y="149402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13017" y="13023"/>
                  </a:moveTo>
                  <a:lnTo>
                    <a:pt x="0" y="149402"/>
                  </a:lnTo>
                  <a:lnTo>
                    <a:pt x="27749" y="149402"/>
                  </a:lnTo>
                  <a:lnTo>
                    <a:pt x="27749" y="0"/>
                  </a:lnTo>
                  <a:lnTo>
                    <a:pt x="13017" y="130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27749" y="0"/>
                  </a:moveTo>
                  <a:lnTo>
                    <a:pt x="0" y="0"/>
                  </a:lnTo>
                  <a:lnTo>
                    <a:pt x="0" y="149402"/>
                  </a:lnTo>
                  <a:lnTo>
                    <a:pt x="13017" y="13023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27749" y="0"/>
                  </a:moveTo>
                  <a:lnTo>
                    <a:pt x="0" y="0"/>
                  </a:lnTo>
                  <a:lnTo>
                    <a:pt x="0" y="149402"/>
                  </a:lnTo>
                  <a:lnTo>
                    <a:pt x="13017" y="13023"/>
                  </a:lnTo>
                  <a:lnTo>
                    <a:pt x="2774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209" y="0"/>
                  </a:moveTo>
                  <a:lnTo>
                    <a:pt x="4571" y="4540"/>
                  </a:lnTo>
                  <a:lnTo>
                    <a:pt x="0" y="19799"/>
                  </a:lnTo>
                  <a:lnTo>
                    <a:pt x="25209" y="19799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4571" y="4540"/>
                  </a:moveTo>
                  <a:lnTo>
                    <a:pt x="0" y="19799"/>
                  </a:lnTo>
                  <a:lnTo>
                    <a:pt x="25209" y="19799"/>
                  </a:lnTo>
                  <a:lnTo>
                    <a:pt x="25209" y="0"/>
                  </a:lnTo>
                  <a:lnTo>
                    <a:pt x="4571" y="454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209" y="0"/>
                  </a:moveTo>
                  <a:lnTo>
                    <a:pt x="0" y="0"/>
                  </a:lnTo>
                  <a:lnTo>
                    <a:pt x="0" y="19799"/>
                  </a:lnTo>
                  <a:lnTo>
                    <a:pt x="4571" y="4540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209" y="0"/>
                  </a:moveTo>
                  <a:lnTo>
                    <a:pt x="0" y="0"/>
                  </a:lnTo>
                  <a:lnTo>
                    <a:pt x="0" y="19799"/>
                  </a:lnTo>
                  <a:lnTo>
                    <a:pt x="4571" y="4540"/>
                  </a:lnTo>
                  <a:lnTo>
                    <a:pt x="2520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68452" y="0"/>
                  </a:moveTo>
                  <a:lnTo>
                    <a:pt x="0" y="0"/>
                  </a:lnTo>
                  <a:lnTo>
                    <a:pt x="7111" y="10941"/>
                  </a:lnTo>
                  <a:lnTo>
                    <a:pt x="68452" y="18008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7111" y="10941"/>
                  </a:moveTo>
                  <a:lnTo>
                    <a:pt x="0" y="0"/>
                  </a:lnTo>
                  <a:lnTo>
                    <a:pt x="68452" y="0"/>
                  </a:lnTo>
                  <a:lnTo>
                    <a:pt x="68452" y="18008"/>
                  </a:lnTo>
                  <a:lnTo>
                    <a:pt x="7111" y="1094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0" y="0"/>
                  </a:moveTo>
                  <a:lnTo>
                    <a:pt x="0" y="18008"/>
                  </a:lnTo>
                  <a:lnTo>
                    <a:pt x="68452" y="18008"/>
                  </a:lnTo>
                  <a:lnTo>
                    <a:pt x="7111" y="10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68452" y="18008"/>
                  </a:moveTo>
                  <a:lnTo>
                    <a:pt x="0" y="18008"/>
                  </a:lnTo>
                  <a:lnTo>
                    <a:pt x="0" y="0"/>
                  </a:lnTo>
                  <a:lnTo>
                    <a:pt x="7111" y="10941"/>
                  </a:lnTo>
                  <a:lnTo>
                    <a:pt x="68452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0"/>
                  </a:moveTo>
                  <a:lnTo>
                    <a:pt x="0" y="10788"/>
                  </a:lnTo>
                  <a:lnTo>
                    <a:pt x="7175" y="21577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21577"/>
                  </a:moveTo>
                  <a:lnTo>
                    <a:pt x="7175" y="0"/>
                  </a:lnTo>
                </a:path>
                <a:path w="7620" h="21590">
                  <a:moveTo>
                    <a:pt x="7175" y="21577"/>
                  </a:moveTo>
                  <a:lnTo>
                    <a:pt x="0" y="10788"/>
                  </a:lnTo>
                </a:path>
                <a:path w="7620" h="21590">
                  <a:moveTo>
                    <a:pt x="7175" y="0"/>
                  </a:move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  <a:lnTo>
                    <a:pt x="7238" y="107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</a:path>
                <a:path w="7620" h="21590">
                  <a:moveTo>
                    <a:pt x="0" y="0"/>
                  </a:moveTo>
                  <a:lnTo>
                    <a:pt x="7238" y="10788"/>
                  </a:lnTo>
                </a:path>
                <a:path w="7620" h="21590">
                  <a:moveTo>
                    <a:pt x="0" y="21583"/>
                  </a:moveTo>
                  <a:lnTo>
                    <a:pt x="7238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3" name="object 1023"/>
          <p:cNvSpPr txBox="1"/>
          <p:nvPr/>
        </p:nvSpPr>
        <p:spPr>
          <a:xfrm>
            <a:off x="12613654" y="9064600"/>
            <a:ext cx="46355" cy="259079"/>
          </a:xfrm>
          <a:prstGeom prst="rect">
            <a:avLst/>
          </a:prstGeom>
        </p:spPr>
        <p:txBody>
          <a:bodyPr wrap="square" lIns="0" tIns="2540" rIns="0" bIns="0" rtlCol="0" vert="vert270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baseline="27777" sz="15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r>
              <a:rPr dirty="0" baseline="27777" sz="150" spc="719">
                <a:solidFill>
                  <a:srgbClr val="B4B4B4"/>
                </a:solidFill>
                <a:latin typeface="Calibri"/>
                <a:cs typeface="Calibri"/>
              </a:rPr>
              <a:t>  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zásobování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bufet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1024" name="object 1024"/>
          <p:cNvGrpSpPr/>
          <p:nvPr/>
        </p:nvGrpSpPr>
        <p:grpSpPr>
          <a:xfrm>
            <a:off x="614164" y="597662"/>
            <a:ext cx="13969365" cy="9286875"/>
            <a:chOff x="614164" y="597662"/>
            <a:chExt cx="13969365" cy="9286875"/>
          </a:xfrm>
        </p:grpSpPr>
        <p:sp>
          <p:nvSpPr>
            <p:cNvPr id="1025" name="object 1025"/>
            <p:cNvSpPr/>
            <p:nvPr/>
          </p:nvSpPr>
          <p:spPr>
            <a:xfrm>
              <a:off x="12574079" y="8410117"/>
              <a:ext cx="1094740" cy="12065"/>
            </a:xfrm>
            <a:custGeom>
              <a:avLst/>
              <a:gdLst/>
              <a:ahLst/>
              <a:cxnLst/>
              <a:rect l="l" t="t" r="r" b="b"/>
              <a:pathLst>
                <a:path w="1094740" h="12065">
                  <a:moveTo>
                    <a:pt x="0" y="11709"/>
                  </a:moveTo>
                  <a:lnTo>
                    <a:pt x="1094422" y="11709"/>
                  </a:lnTo>
                </a:path>
                <a:path w="1094740" h="12065">
                  <a:moveTo>
                    <a:pt x="10944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7238" y="7245"/>
                  </a:lnTo>
                  <a:lnTo>
                    <a:pt x="0" y="32397"/>
                  </a:lnTo>
                  <a:lnTo>
                    <a:pt x="39624" y="32397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7238" y="7245"/>
                  </a:moveTo>
                  <a:lnTo>
                    <a:pt x="0" y="32397"/>
                  </a:lnTo>
                  <a:lnTo>
                    <a:pt x="39624" y="32397"/>
                  </a:lnTo>
                  <a:lnTo>
                    <a:pt x="39624" y="0"/>
                  </a:lnTo>
                  <a:lnTo>
                    <a:pt x="7238" y="72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4889" y="4889"/>
                  </a:lnTo>
                  <a:lnTo>
                    <a:pt x="0" y="32397"/>
                  </a:lnTo>
                  <a:lnTo>
                    <a:pt x="17970" y="32397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4889" y="4889"/>
                  </a:moveTo>
                  <a:lnTo>
                    <a:pt x="0" y="32397"/>
                  </a:lnTo>
                  <a:lnTo>
                    <a:pt x="17970" y="32397"/>
                  </a:lnTo>
                  <a:lnTo>
                    <a:pt x="17970" y="0"/>
                  </a:lnTo>
                  <a:lnTo>
                    <a:pt x="4889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4" name="object 103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125767" y="8986107"/>
              <a:ext cx="434721" cy="250209"/>
            </a:xfrm>
            <a:prstGeom prst="rect">
              <a:avLst/>
            </a:prstGeom>
          </p:spPr>
        </p:pic>
        <p:sp>
          <p:nvSpPr>
            <p:cNvPr id="1035" name="object 1035"/>
            <p:cNvSpPr/>
            <p:nvPr/>
          </p:nvSpPr>
          <p:spPr>
            <a:xfrm>
              <a:off x="11677650" y="8127524"/>
              <a:ext cx="2671445" cy="1757045"/>
            </a:xfrm>
            <a:custGeom>
              <a:avLst/>
              <a:gdLst/>
              <a:ahLst/>
              <a:cxnLst/>
              <a:rect l="l" t="t" r="r" b="b"/>
              <a:pathLst>
                <a:path w="2671444" h="1757045">
                  <a:moveTo>
                    <a:pt x="374396" y="590397"/>
                  </a:moveTo>
                  <a:lnTo>
                    <a:pt x="878395" y="590397"/>
                  </a:lnTo>
                </a:path>
                <a:path w="2671444" h="1757045">
                  <a:moveTo>
                    <a:pt x="374396" y="599401"/>
                  </a:moveTo>
                  <a:lnTo>
                    <a:pt x="878395" y="599401"/>
                  </a:lnTo>
                </a:path>
                <a:path w="2671444" h="1757045">
                  <a:moveTo>
                    <a:pt x="374396" y="599401"/>
                  </a:moveTo>
                  <a:lnTo>
                    <a:pt x="374396" y="590397"/>
                  </a:lnTo>
                </a:path>
                <a:path w="2671444" h="1757045">
                  <a:moveTo>
                    <a:pt x="878395" y="599401"/>
                  </a:moveTo>
                  <a:lnTo>
                    <a:pt x="878395" y="590397"/>
                  </a:lnTo>
                </a:path>
                <a:path w="2671444" h="1757045">
                  <a:moveTo>
                    <a:pt x="197993" y="221329"/>
                  </a:moveTo>
                  <a:lnTo>
                    <a:pt x="878395" y="221329"/>
                  </a:lnTo>
                </a:path>
                <a:path w="2671444" h="1757045">
                  <a:moveTo>
                    <a:pt x="197993" y="230308"/>
                  </a:moveTo>
                  <a:lnTo>
                    <a:pt x="878395" y="230308"/>
                  </a:lnTo>
                </a:path>
                <a:path w="2671444" h="1757045">
                  <a:moveTo>
                    <a:pt x="197993" y="230308"/>
                  </a:moveTo>
                  <a:lnTo>
                    <a:pt x="197993" y="221329"/>
                  </a:lnTo>
                </a:path>
                <a:path w="2671444" h="1757045">
                  <a:moveTo>
                    <a:pt x="878395" y="230308"/>
                  </a:moveTo>
                  <a:lnTo>
                    <a:pt x="878395" y="221329"/>
                  </a:lnTo>
                </a:path>
                <a:path w="2671444" h="1757045">
                  <a:moveTo>
                    <a:pt x="878395" y="581221"/>
                  </a:moveTo>
                  <a:lnTo>
                    <a:pt x="878395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87412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78395" y="581221"/>
                  </a:lnTo>
                </a:path>
                <a:path w="2671444" h="1757045">
                  <a:moveTo>
                    <a:pt x="887412" y="385191"/>
                  </a:moveTo>
                  <a:lnTo>
                    <a:pt x="878395" y="385191"/>
                  </a:lnTo>
                </a:path>
                <a:path w="2671444" h="1757045">
                  <a:moveTo>
                    <a:pt x="1999805" y="489591"/>
                  </a:moveTo>
                  <a:lnTo>
                    <a:pt x="887412" y="489591"/>
                  </a:lnTo>
                </a:path>
                <a:path w="2671444" h="1757045">
                  <a:moveTo>
                    <a:pt x="1999805" y="480587"/>
                  </a:moveTo>
                  <a:lnTo>
                    <a:pt x="887412" y="480587"/>
                  </a:lnTo>
                </a:path>
                <a:path w="2671444" h="1757045">
                  <a:moveTo>
                    <a:pt x="1999805" y="480587"/>
                  </a:moveTo>
                  <a:lnTo>
                    <a:pt x="1999805" y="489591"/>
                  </a:lnTo>
                </a:path>
                <a:path w="2671444" h="1757045">
                  <a:moveTo>
                    <a:pt x="887412" y="480587"/>
                  </a:moveTo>
                  <a:lnTo>
                    <a:pt x="887412" y="489591"/>
                  </a:lnTo>
                </a:path>
                <a:path w="2671444" h="1757045">
                  <a:moveTo>
                    <a:pt x="1623631" y="1756791"/>
                  </a:moveTo>
                  <a:lnTo>
                    <a:pt x="1623631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32648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23631" y="1756791"/>
                  </a:lnTo>
                </a:path>
                <a:path w="2671444" h="1757045">
                  <a:moveTo>
                    <a:pt x="1632648" y="1117796"/>
                  </a:moveTo>
                  <a:lnTo>
                    <a:pt x="1623631" y="1117796"/>
                  </a:lnTo>
                </a:path>
                <a:path w="2671444" h="1757045">
                  <a:moveTo>
                    <a:pt x="1439100" y="1117796"/>
                  </a:moveTo>
                  <a:lnTo>
                    <a:pt x="1004443" y="1117796"/>
                  </a:lnTo>
                </a:path>
                <a:path w="2671444" h="1757045">
                  <a:moveTo>
                    <a:pt x="1439100" y="1108792"/>
                  </a:moveTo>
                  <a:lnTo>
                    <a:pt x="1004443" y="1108792"/>
                  </a:lnTo>
                </a:path>
                <a:path w="2671444" h="1757045">
                  <a:moveTo>
                    <a:pt x="1439100" y="1108792"/>
                  </a:moveTo>
                  <a:lnTo>
                    <a:pt x="1439100" y="1117796"/>
                  </a:lnTo>
                </a:path>
                <a:path w="2671444" h="1757045">
                  <a:moveTo>
                    <a:pt x="1004443" y="1108792"/>
                  </a:moveTo>
                  <a:lnTo>
                    <a:pt x="1004443" y="1117796"/>
                  </a:lnTo>
                </a:path>
                <a:path w="2671444" h="1757045">
                  <a:moveTo>
                    <a:pt x="1254632" y="1259998"/>
                  </a:moveTo>
                  <a:lnTo>
                    <a:pt x="1254632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63650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54632" y="1259998"/>
                  </a:lnTo>
                </a:path>
                <a:path w="2671444" h="1757045">
                  <a:moveTo>
                    <a:pt x="1263650" y="1117796"/>
                  </a:moveTo>
                  <a:lnTo>
                    <a:pt x="1254632" y="1117796"/>
                  </a:lnTo>
                </a:path>
                <a:path w="2671444" h="1757045">
                  <a:moveTo>
                    <a:pt x="2662237" y="569683"/>
                  </a:moveTo>
                  <a:lnTo>
                    <a:pt x="2662237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71190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62237" y="569683"/>
                  </a:lnTo>
                </a:path>
                <a:path w="2671444" h="1757045">
                  <a:moveTo>
                    <a:pt x="2671190" y="489591"/>
                  </a:moveTo>
                  <a:lnTo>
                    <a:pt x="2662237" y="489591"/>
                  </a:lnTo>
                </a:path>
                <a:path w="2671444" h="1757045">
                  <a:moveTo>
                    <a:pt x="91821" y="599801"/>
                  </a:moveTo>
                  <a:lnTo>
                    <a:pt x="0" y="599801"/>
                  </a:lnTo>
                </a:path>
                <a:path w="2671444" h="1757045">
                  <a:moveTo>
                    <a:pt x="91821" y="590797"/>
                  </a:moveTo>
                  <a:lnTo>
                    <a:pt x="0" y="590797"/>
                  </a:lnTo>
                </a:path>
                <a:path w="2671444" h="1757045">
                  <a:moveTo>
                    <a:pt x="91821" y="590797"/>
                  </a:moveTo>
                  <a:lnTo>
                    <a:pt x="91821" y="599801"/>
                  </a:lnTo>
                </a:path>
                <a:path w="2671444" h="1757045">
                  <a:moveTo>
                    <a:pt x="0" y="590797"/>
                  </a:moveTo>
                  <a:lnTo>
                    <a:pt x="0" y="599801"/>
                  </a:lnTo>
                </a:path>
                <a:path w="2671444" h="1757045">
                  <a:moveTo>
                    <a:pt x="1872869" y="774846"/>
                  </a:moveTo>
                  <a:lnTo>
                    <a:pt x="1872869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92680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72869" y="774846"/>
                  </a:lnTo>
                </a:path>
                <a:path w="2671444" h="1757045">
                  <a:moveTo>
                    <a:pt x="1892680" y="564305"/>
                  </a:moveTo>
                  <a:lnTo>
                    <a:pt x="1872869" y="564305"/>
                  </a:lnTo>
                </a:path>
                <a:path w="2671444" h="1757045">
                  <a:moveTo>
                    <a:pt x="2439034" y="567899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575094"/>
                  </a:moveTo>
                  <a:lnTo>
                    <a:pt x="2662237" y="575094"/>
                  </a:lnTo>
                </a:path>
                <a:path w="2671444" h="1757045">
                  <a:moveTo>
                    <a:pt x="2439034" y="575094"/>
                  </a:moveTo>
                  <a:lnTo>
                    <a:pt x="2439034" y="567899"/>
                  </a:lnTo>
                </a:path>
                <a:path w="2671444" h="1757045">
                  <a:moveTo>
                    <a:pt x="2662237" y="575094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764108"/>
                  </a:moveTo>
                  <a:lnTo>
                    <a:pt x="2662237" y="764108"/>
                  </a:lnTo>
                </a:path>
                <a:path w="2671444" h="1757045">
                  <a:moveTo>
                    <a:pt x="2439034" y="771296"/>
                  </a:moveTo>
                  <a:lnTo>
                    <a:pt x="2662237" y="771296"/>
                  </a:lnTo>
                </a:path>
                <a:path w="2671444" h="1757045">
                  <a:moveTo>
                    <a:pt x="2439034" y="771296"/>
                  </a:moveTo>
                  <a:lnTo>
                    <a:pt x="2439034" y="764108"/>
                  </a:lnTo>
                </a:path>
                <a:path w="2671444" h="1757045">
                  <a:moveTo>
                    <a:pt x="2662237" y="771296"/>
                  </a:moveTo>
                  <a:lnTo>
                    <a:pt x="2662237" y="764108"/>
                  </a:lnTo>
                </a:path>
                <a:path w="2671444" h="1757045">
                  <a:moveTo>
                    <a:pt x="1549082" y="749693"/>
                  </a:moveTo>
                  <a:lnTo>
                    <a:pt x="1549082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56321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49082" y="749693"/>
                  </a:lnTo>
                </a:path>
                <a:path w="2671444" h="1757045">
                  <a:moveTo>
                    <a:pt x="1556321" y="589502"/>
                  </a:moveTo>
                  <a:lnTo>
                    <a:pt x="1549082" y="589502"/>
                  </a:lnTo>
                </a:path>
                <a:path w="2671444" h="1757045">
                  <a:moveTo>
                    <a:pt x="1112393" y="582288"/>
                  </a:moveTo>
                  <a:lnTo>
                    <a:pt x="1112393" y="756888"/>
                  </a:lnTo>
                  <a:lnTo>
                    <a:pt x="1657984" y="756888"/>
                  </a:lnTo>
                </a:path>
                <a:path w="2671444" h="1757045">
                  <a:moveTo>
                    <a:pt x="1657984" y="582288"/>
                  </a:moveTo>
                  <a:lnTo>
                    <a:pt x="1112393" y="582288"/>
                  </a:lnTo>
                </a:path>
                <a:path w="2671444" h="1757045">
                  <a:moveTo>
                    <a:pt x="1783778" y="946791"/>
                  </a:moveTo>
                  <a:lnTo>
                    <a:pt x="1751393" y="946791"/>
                  </a:lnTo>
                  <a:lnTo>
                    <a:pt x="1751393" y="903579"/>
                  </a:lnTo>
                  <a:lnTo>
                    <a:pt x="1783778" y="903579"/>
                  </a:lnTo>
                  <a:lnTo>
                    <a:pt x="1783778" y="946791"/>
                  </a:lnTo>
                </a:path>
                <a:path w="2671444" h="1757045">
                  <a:moveTo>
                    <a:pt x="1738820" y="946791"/>
                  </a:moveTo>
                  <a:lnTo>
                    <a:pt x="1706435" y="946791"/>
                  </a:lnTo>
                  <a:lnTo>
                    <a:pt x="1706435" y="903579"/>
                  </a:lnTo>
                  <a:lnTo>
                    <a:pt x="1738820" y="903579"/>
                  </a:lnTo>
                  <a:lnTo>
                    <a:pt x="1738820" y="946791"/>
                  </a:lnTo>
                </a:path>
                <a:path w="2671444" h="1757045">
                  <a:moveTo>
                    <a:pt x="1553400" y="950385"/>
                  </a:moveTo>
                  <a:lnTo>
                    <a:pt x="1521015" y="950385"/>
                  </a:lnTo>
                  <a:lnTo>
                    <a:pt x="1521015" y="914400"/>
                  </a:lnTo>
                  <a:lnTo>
                    <a:pt x="1553400" y="914400"/>
                  </a:lnTo>
                  <a:lnTo>
                    <a:pt x="1553400" y="950385"/>
                  </a:lnTo>
                </a:path>
                <a:path w="2671444" h="1757045">
                  <a:moveTo>
                    <a:pt x="896429" y="0"/>
                  </a:moveTo>
                  <a:lnTo>
                    <a:pt x="941387" y="302393"/>
                  </a:lnTo>
                  <a:lnTo>
                    <a:pt x="986408" y="0"/>
                  </a:lnTo>
                </a:path>
                <a:path w="2671444" h="1757045">
                  <a:moveTo>
                    <a:pt x="2305811" y="669601"/>
                  </a:moveTo>
                  <a:lnTo>
                    <a:pt x="2009902" y="669601"/>
                  </a:lnTo>
                  <a:lnTo>
                    <a:pt x="2033269" y="656082"/>
                  </a:lnTo>
                </a:path>
                <a:path w="2671444" h="1757045">
                  <a:moveTo>
                    <a:pt x="2009902" y="669601"/>
                  </a:moveTo>
                  <a:lnTo>
                    <a:pt x="2033269" y="683094"/>
                  </a:lnTo>
                </a:path>
                <a:path w="2671444" h="1757045">
                  <a:moveTo>
                    <a:pt x="1657984" y="756888"/>
                  </a:moveTo>
                  <a:lnTo>
                    <a:pt x="1657984" y="753287"/>
                  </a:lnTo>
                </a:path>
                <a:path w="2671444" h="1757045">
                  <a:moveTo>
                    <a:pt x="1657984" y="585882"/>
                  </a:moveTo>
                  <a:lnTo>
                    <a:pt x="1657984" y="582288"/>
                  </a:lnTo>
                </a:path>
                <a:path w="2671444" h="1757045">
                  <a:moveTo>
                    <a:pt x="1629600" y="183603"/>
                  </a:moveTo>
                  <a:lnTo>
                    <a:pt x="1629600" y="194392"/>
                  </a:lnTo>
                  <a:lnTo>
                    <a:pt x="1629536" y="205181"/>
                  </a:lnTo>
                </a:path>
                <a:path w="2671444" h="1757045">
                  <a:moveTo>
                    <a:pt x="1447546" y="205181"/>
                  </a:moveTo>
                  <a:lnTo>
                    <a:pt x="1447546" y="215995"/>
                  </a:lnTo>
                </a:path>
                <a:path w="2671444" h="1757045">
                  <a:moveTo>
                    <a:pt x="1397888" y="215995"/>
                  </a:moveTo>
                  <a:lnTo>
                    <a:pt x="1397888" y="226783"/>
                  </a:lnTo>
                </a:path>
                <a:path w="2671444" h="1757045">
                  <a:moveTo>
                    <a:pt x="1346453" y="226783"/>
                  </a:moveTo>
                  <a:lnTo>
                    <a:pt x="1346453" y="237597"/>
                  </a:lnTo>
                </a:path>
                <a:path w="2671444" h="1757045">
                  <a:moveTo>
                    <a:pt x="1242758" y="248392"/>
                  </a:moveTo>
                  <a:lnTo>
                    <a:pt x="1242758" y="259181"/>
                  </a:lnTo>
                </a:path>
                <a:path w="2671444" h="1757045">
                  <a:moveTo>
                    <a:pt x="1190180" y="259181"/>
                  </a:moveTo>
                  <a:lnTo>
                    <a:pt x="1190180" y="269995"/>
                  </a:lnTo>
                </a:path>
                <a:path w="2671444" h="1757045">
                  <a:moveTo>
                    <a:pt x="1141602" y="269995"/>
                  </a:moveTo>
                  <a:lnTo>
                    <a:pt x="1141602" y="280784"/>
                  </a:lnTo>
                </a:path>
                <a:path w="2671444" h="1757045">
                  <a:moveTo>
                    <a:pt x="1089723" y="280784"/>
                  </a:moveTo>
                  <a:lnTo>
                    <a:pt x="1089723" y="291598"/>
                  </a:lnTo>
                </a:path>
                <a:path w="2671444" h="1757045">
                  <a:moveTo>
                    <a:pt x="1038225" y="302393"/>
                  </a:moveTo>
                  <a:lnTo>
                    <a:pt x="986408" y="302393"/>
                  </a:lnTo>
                </a:path>
                <a:path w="2671444" h="1757045">
                  <a:moveTo>
                    <a:pt x="1629600" y="183603"/>
                  </a:moveTo>
                  <a:lnTo>
                    <a:pt x="1772856" y="183603"/>
                  </a:lnTo>
                  <a:lnTo>
                    <a:pt x="1772856" y="161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13307250" y="83219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12574079" y="8127524"/>
              <a:ext cx="733425" cy="302895"/>
            </a:xfrm>
            <a:custGeom>
              <a:avLst/>
              <a:gdLst/>
              <a:ahLst/>
              <a:cxnLst/>
              <a:rect l="l" t="t" r="r" b="b"/>
              <a:pathLst>
                <a:path w="733425" h="302895">
                  <a:moveTo>
                    <a:pt x="733107" y="205181"/>
                  </a:moveTo>
                  <a:lnTo>
                    <a:pt x="551116" y="205181"/>
                  </a:lnTo>
                </a:path>
                <a:path w="733425" h="302895">
                  <a:moveTo>
                    <a:pt x="551116" y="215995"/>
                  </a:moveTo>
                  <a:lnTo>
                    <a:pt x="501459" y="215995"/>
                  </a:lnTo>
                </a:path>
                <a:path w="733425" h="302895">
                  <a:moveTo>
                    <a:pt x="501459" y="226783"/>
                  </a:moveTo>
                  <a:lnTo>
                    <a:pt x="450024" y="226783"/>
                  </a:lnTo>
                </a:path>
                <a:path w="733425" h="302895">
                  <a:moveTo>
                    <a:pt x="399224" y="237597"/>
                  </a:moveTo>
                  <a:lnTo>
                    <a:pt x="399224" y="248392"/>
                  </a:lnTo>
                </a:path>
                <a:path w="733425" h="302895">
                  <a:moveTo>
                    <a:pt x="450024" y="237597"/>
                  </a:moveTo>
                  <a:lnTo>
                    <a:pt x="399224" y="237597"/>
                  </a:lnTo>
                </a:path>
                <a:path w="733425" h="302895">
                  <a:moveTo>
                    <a:pt x="399224" y="248392"/>
                  </a:moveTo>
                  <a:lnTo>
                    <a:pt x="346328" y="248392"/>
                  </a:lnTo>
                </a:path>
                <a:path w="733425" h="302895">
                  <a:moveTo>
                    <a:pt x="346328" y="259181"/>
                  </a:moveTo>
                  <a:lnTo>
                    <a:pt x="293750" y="259181"/>
                  </a:lnTo>
                </a:path>
                <a:path w="733425" h="302895">
                  <a:moveTo>
                    <a:pt x="293750" y="269995"/>
                  </a:moveTo>
                  <a:lnTo>
                    <a:pt x="245173" y="269995"/>
                  </a:lnTo>
                </a:path>
                <a:path w="733425" h="302895">
                  <a:moveTo>
                    <a:pt x="245173" y="280784"/>
                  </a:moveTo>
                  <a:lnTo>
                    <a:pt x="193293" y="280784"/>
                  </a:lnTo>
                </a:path>
                <a:path w="733425" h="302895">
                  <a:moveTo>
                    <a:pt x="193293" y="291598"/>
                  </a:moveTo>
                  <a:lnTo>
                    <a:pt x="141795" y="291598"/>
                  </a:lnTo>
                  <a:lnTo>
                    <a:pt x="141795" y="302393"/>
                  </a:lnTo>
                </a:path>
                <a:path w="733425" h="302895">
                  <a:moveTo>
                    <a:pt x="899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13979843" y="879352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238" y="3600"/>
                  </a:moveTo>
                  <a:lnTo>
                    <a:pt x="7238" y="1612"/>
                  </a:lnTo>
                  <a:lnTo>
                    <a:pt x="5587" y="0"/>
                  </a:lnTo>
                  <a:lnTo>
                    <a:pt x="3619" y="0"/>
                  </a:lnTo>
                  <a:lnTo>
                    <a:pt x="1650" y="0"/>
                  </a:lnTo>
                  <a:lnTo>
                    <a:pt x="0" y="1612"/>
                  </a:lnTo>
                  <a:lnTo>
                    <a:pt x="0" y="3600"/>
                  </a:lnTo>
                  <a:lnTo>
                    <a:pt x="0" y="5607"/>
                  </a:lnTo>
                  <a:lnTo>
                    <a:pt x="1650" y="7194"/>
                  </a:lnTo>
                  <a:lnTo>
                    <a:pt x="3619" y="7194"/>
                  </a:lnTo>
                  <a:lnTo>
                    <a:pt x="5587" y="7194"/>
                  </a:lnTo>
                  <a:lnTo>
                    <a:pt x="7238" y="5607"/>
                  </a:lnTo>
                  <a:lnTo>
                    <a:pt x="7238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11828843" y="8357908"/>
              <a:ext cx="2745105" cy="1297940"/>
            </a:xfrm>
            <a:custGeom>
              <a:avLst/>
              <a:gdLst/>
              <a:ahLst/>
              <a:cxnLst/>
              <a:rect l="l" t="t" r="r" b="b"/>
              <a:pathLst>
                <a:path w="2745105" h="1297940">
                  <a:moveTo>
                    <a:pt x="1749615" y="1297806"/>
                  </a:moveTo>
                  <a:lnTo>
                    <a:pt x="2745041" y="1297806"/>
                  </a:lnTo>
                  <a:lnTo>
                    <a:pt x="2745041" y="977404"/>
                  </a:lnTo>
                  <a:lnTo>
                    <a:pt x="2673032" y="977404"/>
                  </a:lnTo>
                  <a:lnTo>
                    <a:pt x="2673032" y="887412"/>
                  </a:lnTo>
                </a:path>
                <a:path w="2745105" h="1297940">
                  <a:moveTo>
                    <a:pt x="0" y="108000"/>
                  </a:moveTo>
                  <a:lnTo>
                    <a:pt x="21590" y="102241"/>
                  </a:lnTo>
                  <a:lnTo>
                    <a:pt x="37401" y="86417"/>
                  </a:lnTo>
                  <a:lnTo>
                    <a:pt x="43243" y="64814"/>
                  </a:lnTo>
                  <a:lnTo>
                    <a:pt x="43243" y="43205"/>
                  </a:lnTo>
                  <a:lnTo>
                    <a:pt x="37401" y="21602"/>
                  </a:lnTo>
                  <a:lnTo>
                    <a:pt x="21590" y="5803"/>
                  </a:lnTo>
                  <a:lnTo>
                    <a:pt x="0" y="0"/>
                  </a:lnTo>
                </a:path>
                <a:path w="2745105" h="1297940">
                  <a:moveTo>
                    <a:pt x="1848611" y="831602"/>
                  </a:moveTo>
                  <a:lnTo>
                    <a:pt x="1842833" y="853205"/>
                  </a:lnTo>
                  <a:lnTo>
                    <a:pt x="1827022" y="869054"/>
                  </a:lnTo>
                  <a:lnTo>
                    <a:pt x="1805432" y="874807"/>
                  </a:lnTo>
                  <a:lnTo>
                    <a:pt x="1783842" y="874807"/>
                  </a:lnTo>
                  <a:lnTo>
                    <a:pt x="1762188" y="869054"/>
                  </a:lnTo>
                  <a:lnTo>
                    <a:pt x="1746440" y="853205"/>
                  </a:lnTo>
                  <a:lnTo>
                    <a:pt x="1740598" y="831602"/>
                  </a:lnTo>
                </a:path>
                <a:path w="2745105" h="1297940">
                  <a:moveTo>
                    <a:pt x="1848611" y="723601"/>
                  </a:moveTo>
                  <a:lnTo>
                    <a:pt x="1842833" y="702017"/>
                  </a:lnTo>
                  <a:lnTo>
                    <a:pt x="1827022" y="686193"/>
                  </a:lnTo>
                  <a:lnTo>
                    <a:pt x="1805432" y="680415"/>
                  </a:lnTo>
                  <a:lnTo>
                    <a:pt x="1783842" y="680415"/>
                  </a:lnTo>
                  <a:lnTo>
                    <a:pt x="1762188" y="686193"/>
                  </a:lnTo>
                  <a:lnTo>
                    <a:pt x="1746440" y="702017"/>
                  </a:lnTo>
                  <a:lnTo>
                    <a:pt x="1740598" y="7236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13116750" y="8977109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8991" y="57251"/>
                  </a:moveTo>
                  <a:lnTo>
                    <a:pt x="0" y="57251"/>
                  </a:lnTo>
                  <a:lnTo>
                    <a:pt x="0" y="205206"/>
                  </a:lnTo>
                  <a:lnTo>
                    <a:pt x="8991" y="205206"/>
                  </a:lnTo>
                  <a:lnTo>
                    <a:pt x="8991" y="57251"/>
                  </a:lnTo>
                  <a:close/>
                </a:path>
                <a:path w="9525" h="268604">
                  <a:moveTo>
                    <a:pt x="9017" y="259207"/>
                  </a:moveTo>
                  <a:lnTo>
                    <a:pt x="8991" y="237604"/>
                  </a:lnTo>
                  <a:lnTo>
                    <a:pt x="0" y="237604"/>
                  </a:lnTo>
                  <a:lnTo>
                    <a:pt x="0" y="259207"/>
                  </a:lnTo>
                  <a:lnTo>
                    <a:pt x="0" y="268211"/>
                  </a:lnTo>
                  <a:lnTo>
                    <a:pt x="9017" y="268211"/>
                  </a:lnTo>
                  <a:lnTo>
                    <a:pt x="9017" y="259207"/>
                  </a:lnTo>
                  <a:close/>
                </a:path>
                <a:path w="9525" h="26860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24853"/>
                  </a:lnTo>
                  <a:lnTo>
                    <a:pt x="8991" y="24853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13116750" y="9001963"/>
              <a:ext cx="9525" cy="213360"/>
            </a:xfrm>
            <a:custGeom>
              <a:avLst/>
              <a:gdLst/>
              <a:ahLst/>
              <a:cxnLst/>
              <a:rect l="l" t="t" r="r" b="b"/>
              <a:pathLst>
                <a:path w="9525" h="213359">
                  <a:moveTo>
                    <a:pt x="8991" y="180352"/>
                  </a:moveTo>
                  <a:lnTo>
                    <a:pt x="0" y="180352"/>
                  </a:lnTo>
                  <a:lnTo>
                    <a:pt x="0" y="212750"/>
                  </a:lnTo>
                  <a:lnTo>
                    <a:pt x="8991" y="212750"/>
                  </a:lnTo>
                  <a:lnTo>
                    <a:pt x="8991" y="180352"/>
                  </a:lnTo>
                  <a:close/>
                </a:path>
                <a:path w="9525" h="213359">
                  <a:moveTo>
                    <a:pt x="8991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8991" y="32397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13116750" y="8977103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0" y="268217"/>
                  </a:moveTo>
                  <a:lnTo>
                    <a:pt x="9017" y="268217"/>
                  </a:lnTo>
                </a:path>
                <a:path w="9525" h="268604">
                  <a:moveTo>
                    <a:pt x="0" y="0"/>
                  </a:moveTo>
                  <a:lnTo>
                    <a:pt x="9017" y="0"/>
                  </a:lnTo>
                </a:path>
                <a:path w="9525" h="268604">
                  <a:moveTo>
                    <a:pt x="0" y="237604"/>
                  </a:moveTo>
                  <a:lnTo>
                    <a:pt x="0" y="238055"/>
                  </a:lnTo>
                </a:path>
                <a:path w="9525" h="268604">
                  <a:moveTo>
                    <a:pt x="9017" y="237604"/>
                  </a:moveTo>
                  <a:lnTo>
                    <a:pt x="9017" y="238055"/>
                  </a:lnTo>
                </a:path>
                <a:path w="9525" h="268604">
                  <a:moveTo>
                    <a:pt x="9017" y="237604"/>
                  </a:moveTo>
                  <a:lnTo>
                    <a:pt x="0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04787"/>
                  </a:lnTo>
                </a:path>
                <a:path w="9525" h="268604">
                  <a:moveTo>
                    <a:pt x="9017" y="205212"/>
                  </a:moveTo>
                  <a:lnTo>
                    <a:pt x="9017" y="204787"/>
                  </a:lnTo>
                </a:path>
                <a:path w="9525" h="268604">
                  <a:moveTo>
                    <a:pt x="9017" y="205212"/>
                  </a:moveTo>
                  <a:lnTo>
                    <a:pt x="0" y="205212"/>
                  </a:lnTo>
                </a:path>
                <a:path w="9525" h="268604">
                  <a:moveTo>
                    <a:pt x="9017" y="24860"/>
                  </a:moveTo>
                  <a:lnTo>
                    <a:pt x="9017" y="24409"/>
                  </a:lnTo>
                </a:path>
                <a:path w="9525" h="268604">
                  <a:moveTo>
                    <a:pt x="0" y="24860"/>
                  </a:moveTo>
                  <a:lnTo>
                    <a:pt x="0" y="24409"/>
                  </a:lnTo>
                </a:path>
                <a:path w="9525" h="268604">
                  <a:moveTo>
                    <a:pt x="0" y="24860"/>
                  </a:moveTo>
                  <a:lnTo>
                    <a:pt x="9017" y="24860"/>
                  </a:lnTo>
                </a:path>
                <a:path w="9525" h="268604">
                  <a:moveTo>
                    <a:pt x="9017" y="57251"/>
                  </a:moveTo>
                  <a:lnTo>
                    <a:pt x="9017" y="57696"/>
                  </a:lnTo>
                </a:path>
                <a:path w="9525" h="268604">
                  <a:moveTo>
                    <a:pt x="0" y="57251"/>
                  </a:moveTo>
                  <a:lnTo>
                    <a:pt x="0" y="57696"/>
                  </a:lnTo>
                </a:path>
                <a:path w="9525" h="268604">
                  <a:moveTo>
                    <a:pt x="0" y="57251"/>
                  </a:moveTo>
                  <a:lnTo>
                    <a:pt x="9017" y="57251"/>
                  </a:lnTo>
                </a:path>
                <a:path w="9525" h="268604">
                  <a:moveTo>
                    <a:pt x="9017" y="259213"/>
                  </a:moveTo>
                  <a:lnTo>
                    <a:pt x="9017" y="237604"/>
                  </a:lnTo>
                </a:path>
                <a:path w="9525" h="268604">
                  <a:moveTo>
                    <a:pt x="9017" y="205212"/>
                  </a:moveTo>
                  <a:lnTo>
                    <a:pt x="9017" y="57251"/>
                  </a:lnTo>
                </a:path>
                <a:path w="9525" h="268604">
                  <a:moveTo>
                    <a:pt x="9017" y="24860"/>
                  </a:moveTo>
                  <a:lnTo>
                    <a:pt x="9017" y="9004"/>
                  </a:lnTo>
                </a:path>
                <a:path w="9525" h="268604">
                  <a:moveTo>
                    <a:pt x="0" y="0"/>
                  </a:moveTo>
                  <a:lnTo>
                    <a:pt x="0" y="24860"/>
                  </a:lnTo>
                </a:path>
                <a:path w="9525" h="268604">
                  <a:moveTo>
                    <a:pt x="0" y="57251"/>
                  </a:moveTo>
                  <a:lnTo>
                    <a:pt x="0" y="205212"/>
                  </a:lnTo>
                </a:path>
                <a:path w="9525" h="268604">
                  <a:moveTo>
                    <a:pt x="0" y="237604"/>
                  </a:moveTo>
                  <a:lnTo>
                    <a:pt x="0" y="268217"/>
                  </a:lnTo>
                </a:path>
                <a:path w="9525" h="268604">
                  <a:moveTo>
                    <a:pt x="9017" y="205212"/>
                  </a:moveTo>
                  <a:lnTo>
                    <a:pt x="9017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376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13087985" y="91841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13116750" y="9182315"/>
              <a:ext cx="9525" cy="33020"/>
            </a:xfrm>
            <a:custGeom>
              <a:avLst/>
              <a:gdLst/>
              <a:ahLst/>
              <a:cxnLst/>
              <a:rect l="l" t="t" r="r" b="b"/>
              <a:pathLst>
                <a:path w="9525" h="33020">
                  <a:moveTo>
                    <a:pt x="8991" y="30607"/>
                  </a:moveTo>
                  <a:lnTo>
                    <a:pt x="0" y="30607"/>
                  </a:lnTo>
                  <a:lnTo>
                    <a:pt x="0" y="32397"/>
                  </a:lnTo>
                  <a:lnTo>
                    <a:pt x="8991" y="32397"/>
                  </a:lnTo>
                  <a:lnTo>
                    <a:pt x="8991" y="30607"/>
                  </a:lnTo>
                  <a:close/>
                </a:path>
                <a:path w="9525" h="33020">
                  <a:moveTo>
                    <a:pt x="8991" y="0"/>
                  </a:moveTo>
                  <a:lnTo>
                    <a:pt x="0" y="0"/>
                  </a:lnTo>
                  <a:lnTo>
                    <a:pt x="0" y="1816"/>
                  </a:lnTo>
                  <a:lnTo>
                    <a:pt x="8991" y="1816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13087985" y="9001963"/>
              <a:ext cx="38100" cy="213360"/>
            </a:xfrm>
            <a:custGeom>
              <a:avLst/>
              <a:gdLst/>
              <a:ahLst/>
              <a:cxnLst/>
              <a:rect l="l" t="t" r="r" b="b"/>
              <a:pathLst>
                <a:path w="38100" h="213359">
                  <a:moveTo>
                    <a:pt x="37782" y="180352"/>
                  </a:moveTo>
                  <a:lnTo>
                    <a:pt x="37782" y="182162"/>
                  </a:lnTo>
                  <a:lnTo>
                    <a:pt x="28765" y="182162"/>
                  </a:lnTo>
                  <a:lnTo>
                    <a:pt x="28765" y="180352"/>
                  </a:lnTo>
                  <a:lnTo>
                    <a:pt x="37782" y="180352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0959"/>
                  </a:lnTo>
                  <a:lnTo>
                    <a:pt x="37782" y="210959"/>
                  </a:lnTo>
                  <a:lnTo>
                    <a:pt x="37782" y="212744"/>
                  </a:lnTo>
                  <a:lnTo>
                    <a:pt x="28765" y="212744"/>
                  </a:lnTo>
                </a:path>
                <a:path w="38100" h="213359">
                  <a:moveTo>
                    <a:pt x="28765" y="210959"/>
                  </a:moveTo>
                  <a:lnTo>
                    <a:pt x="0" y="210959"/>
                  </a:lnTo>
                </a:path>
                <a:path w="38100" h="213359">
                  <a:moveTo>
                    <a:pt x="37782" y="180352"/>
                  </a:moveTo>
                  <a:lnTo>
                    <a:pt x="28765" y="180352"/>
                  </a:lnTo>
                </a:path>
                <a:path w="38100" h="213359">
                  <a:moveTo>
                    <a:pt x="37782" y="180352"/>
                  </a:moveTo>
                  <a:lnTo>
                    <a:pt x="37782" y="179927"/>
                  </a:lnTo>
                </a:path>
                <a:path w="38100" h="213359">
                  <a:moveTo>
                    <a:pt x="28765" y="180352"/>
                  </a:moveTo>
                  <a:lnTo>
                    <a:pt x="28765" y="179927"/>
                  </a:lnTo>
                </a:path>
                <a:path w="38100" h="213359">
                  <a:moveTo>
                    <a:pt x="37782" y="212744"/>
                  </a:moveTo>
                  <a:lnTo>
                    <a:pt x="28765" y="212744"/>
                  </a:lnTo>
                </a:path>
                <a:path w="38100" h="213359">
                  <a:moveTo>
                    <a:pt x="37782" y="212744"/>
                  </a:moveTo>
                  <a:lnTo>
                    <a:pt x="37782" y="213194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3194"/>
                  </a:lnTo>
                </a:path>
                <a:path w="38100" h="213359">
                  <a:moveTo>
                    <a:pt x="28765" y="32391"/>
                  </a:moveTo>
                  <a:lnTo>
                    <a:pt x="28765" y="0"/>
                  </a:lnTo>
                </a:path>
                <a:path w="38100" h="213359">
                  <a:moveTo>
                    <a:pt x="37782" y="32391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13087985" y="90037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822"/>
                  </a:moveTo>
                  <a:lnTo>
                    <a:pt x="17573" y="26558"/>
                  </a:lnTo>
                  <a:lnTo>
                    <a:pt x="8429" y="20383"/>
                  </a:lnTo>
                  <a:lnTo>
                    <a:pt x="2262" y="1122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13116750" y="9001963"/>
              <a:ext cx="9525" cy="33020"/>
            </a:xfrm>
            <a:custGeom>
              <a:avLst/>
              <a:gdLst/>
              <a:ahLst/>
              <a:cxnLst/>
              <a:rect l="l" t="t" r="r" b="b"/>
              <a:pathLst>
                <a:path w="9525" h="33020">
                  <a:moveTo>
                    <a:pt x="8991" y="30607"/>
                  </a:moveTo>
                  <a:lnTo>
                    <a:pt x="0" y="30607"/>
                  </a:lnTo>
                  <a:lnTo>
                    <a:pt x="0" y="32397"/>
                  </a:lnTo>
                  <a:lnTo>
                    <a:pt x="8991" y="32397"/>
                  </a:lnTo>
                  <a:lnTo>
                    <a:pt x="8991" y="30607"/>
                  </a:lnTo>
                  <a:close/>
                </a:path>
                <a:path w="9525" h="33020">
                  <a:moveTo>
                    <a:pt x="8991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8991" y="1790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3087985" y="900151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7782" y="32842"/>
                  </a:moveTo>
                  <a:lnTo>
                    <a:pt x="37782" y="31057"/>
                  </a:lnTo>
                  <a:lnTo>
                    <a:pt x="28765" y="31057"/>
                  </a:lnTo>
                  <a:lnTo>
                    <a:pt x="28765" y="32842"/>
                  </a:lnTo>
                  <a:lnTo>
                    <a:pt x="37782" y="32842"/>
                  </a:lnTo>
                </a:path>
                <a:path w="38100" h="33654">
                  <a:moveTo>
                    <a:pt x="28765" y="450"/>
                  </a:moveTo>
                  <a:lnTo>
                    <a:pt x="28765" y="2235"/>
                  </a:lnTo>
                  <a:lnTo>
                    <a:pt x="37782" y="2235"/>
                  </a:lnTo>
                  <a:lnTo>
                    <a:pt x="37782" y="450"/>
                  </a:lnTo>
                  <a:lnTo>
                    <a:pt x="28765" y="450"/>
                  </a:lnTo>
                </a:path>
                <a:path w="38100" h="33654">
                  <a:moveTo>
                    <a:pt x="28765" y="2235"/>
                  </a:moveTo>
                  <a:lnTo>
                    <a:pt x="0" y="2235"/>
                  </a:lnTo>
                </a:path>
                <a:path w="38100" h="33654">
                  <a:moveTo>
                    <a:pt x="28765" y="32842"/>
                  </a:moveTo>
                  <a:lnTo>
                    <a:pt x="37782" y="32842"/>
                  </a:lnTo>
                </a:path>
                <a:path w="38100" h="33654">
                  <a:moveTo>
                    <a:pt x="28765" y="32842"/>
                  </a:moveTo>
                  <a:lnTo>
                    <a:pt x="28765" y="33286"/>
                  </a:lnTo>
                </a:path>
                <a:path w="38100" h="33654">
                  <a:moveTo>
                    <a:pt x="37782" y="32842"/>
                  </a:moveTo>
                  <a:lnTo>
                    <a:pt x="37782" y="33286"/>
                  </a:lnTo>
                </a:path>
                <a:path w="38100" h="33654">
                  <a:moveTo>
                    <a:pt x="28765" y="450"/>
                  </a:moveTo>
                  <a:lnTo>
                    <a:pt x="37782" y="450"/>
                  </a:lnTo>
                </a:path>
                <a:path w="38100" h="33654">
                  <a:moveTo>
                    <a:pt x="28765" y="450"/>
                  </a:moveTo>
                  <a:lnTo>
                    <a:pt x="28765" y="0"/>
                  </a:lnTo>
                </a:path>
                <a:path w="38100" h="33654">
                  <a:moveTo>
                    <a:pt x="37782" y="450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11940476" y="8206727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5397" y="341985"/>
                  </a:moveTo>
                  <a:lnTo>
                    <a:pt x="0" y="341985"/>
                  </a:lnTo>
                  <a:lnTo>
                    <a:pt x="0" y="511200"/>
                  </a:lnTo>
                  <a:lnTo>
                    <a:pt x="5397" y="511200"/>
                  </a:lnTo>
                  <a:lnTo>
                    <a:pt x="5397" y="341985"/>
                  </a:lnTo>
                  <a:close/>
                </a:path>
                <a:path w="5715" h="511809">
                  <a:moveTo>
                    <a:pt x="5397" y="104025"/>
                  </a:moveTo>
                  <a:lnTo>
                    <a:pt x="3556" y="104025"/>
                  </a:lnTo>
                  <a:lnTo>
                    <a:pt x="3556" y="135775"/>
                  </a:lnTo>
                  <a:lnTo>
                    <a:pt x="1778" y="135775"/>
                  </a:lnTo>
                  <a:lnTo>
                    <a:pt x="1778" y="104025"/>
                  </a:lnTo>
                  <a:lnTo>
                    <a:pt x="0" y="104025"/>
                  </a:lnTo>
                  <a:lnTo>
                    <a:pt x="0" y="135775"/>
                  </a:lnTo>
                  <a:lnTo>
                    <a:pt x="0" y="305955"/>
                  </a:lnTo>
                  <a:lnTo>
                    <a:pt x="5397" y="305955"/>
                  </a:lnTo>
                  <a:lnTo>
                    <a:pt x="5397" y="135775"/>
                  </a:lnTo>
                  <a:lnTo>
                    <a:pt x="5397" y="104025"/>
                  </a:lnTo>
                  <a:close/>
                </a:path>
                <a:path w="5715" h="511809">
                  <a:moveTo>
                    <a:pt x="5397" y="0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778" y="35991"/>
                  </a:lnTo>
                  <a:lnTo>
                    <a:pt x="1778" y="5207"/>
                  </a:lnTo>
                  <a:lnTo>
                    <a:pt x="3556" y="5207"/>
                  </a:lnTo>
                  <a:lnTo>
                    <a:pt x="3556" y="35991"/>
                  </a:lnTo>
                  <a:lnTo>
                    <a:pt x="5397" y="3599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11940476" y="8206720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0" y="341985"/>
                  </a:moveTo>
                  <a:lnTo>
                    <a:pt x="5397" y="341985"/>
                  </a:lnTo>
                </a:path>
                <a:path w="5715" h="511809">
                  <a:moveTo>
                    <a:pt x="0" y="305993"/>
                  </a:moveTo>
                  <a:lnTo>
                    <a:pt x="5397" y="305993"/>
                  </a:lnTo>
                </a:path>
                <a:path w="5715" h="511809">
                  <a:moveTo>
                    <a:pt x="1777" y="5207"/>
                  </a:moveTo>
                  <a:lnTo>
                    <a:pt x="1777" y="35991"/>
                  </a:lnTo>
                </a:path>
                <a:path w="5715" h="511809">
                  <a:moveTo>
                    <a:pt x="3555" y="5207"/>
                  </a:moveTo>
                  <a:lnTo>
                    <a:pt x="1777" y="5207"/>
                  </a:lnTo>
                </a:path>
                <a:path w="5715" h="511809">
                  <a:moveTo>
                    <a:pt x="3555" y="35991"/>
                  </a:moveTo>
                  <a:lnTo>
                    <a:pt x="3555" y="5207"/>
                  </a:lnTo>
                </a:path>
                <a:path w="5715" h="511809">
                  <a:moveTo>
                    <a:pt x="1777" y="135185"/>
                  </a:moveTo>
                  <a:lnTo>
                    <a:pt x="1777" y="104406"/>
                  </a:lnTo>
                </a:path>
                <a:path w="5715" h="511809">
                  <a:moveTo>
                    <a:pt x="3555" y="135185"/>
                  </a:moveTo>
                  <a:lnTo>
                    <a:pt x="1777" y="135185"/>
                  </a:lnTo>
                </a:path>
                <a:path w="5715" h="511809">
                  <a:moveTo>
                    <a:pt x="3555" y="104406"/>
                  </a:moveTo>
                  <a:lnTo>
                    <a:pt x="3555" y="135185"/>
                  </a:lnTo>
                </a:path>
                <a:path w="5715" h="511809">
                  <a:moveTo>
                    <a:pt x="0" y="104406"/>
                  </a:moveTo>
                  <a:lnTo>
                    <a:pt x="1777" y="104406"/>
                  </a:lnTo>
                </a:path>
                <a:path w="5715" h="511809">
                  <a:moveTo>
                    <a:pt x="3555" y="104406"/>
                  </a:moveTo>
                  <a:lnTo>
                    <a:pt x="5397" y="104406"/>
                  </a:lnTo>
                </a:path>
                <a:path w="5715" h="511809">
                  <a:moveTo>
                    <a:pt x="0" y="35991"/>
                  </a:moveTo>
                  <a:lnTo>
                    <a:pt x="1777" y="35991"/>
                  </a:lnTo>
                </a:path>
                <a:path w="5715" h="511809">
                  <a:moveTo>
                    <a:pt x="3555" y="35991"/>
                  </a:moveTo>
                  <a:lnTo>
                    <a:pt x="5397" y="35991"/>
                  </a:lnTo>
                </a:path>
                <a:path w="5715" h="511809">
                  <a:moveTo>
                    <a:pt x="0" y="0"/>
                  </a:moveTo>
                  <a:lnTo>
                    <a:pt x="0" y="35991"/>
                  </a:lnTo>
                </a:path>
                <a:path w="5715" h="511809">
                  <a:moveTo>
                    <a:pt x="0" y="104406"/>
                  </a:moveTo>
                  <a:lnTo>
                    <a:pt x="0" y="305993"/>
                  </a:lnTo>
                </a:path>
                <a:path w="5715" h="511809">
                  <a:moveTo>
                    <a:pt x="0" y="341985"/>
                  </a:moveTo>
                  <a:lnTo>
                    <a:pt x="0" y="399605"/>
                  </a:lnTo>
                </a:path>
                <a:path w="5715" h="511809">
                  <a:moveTo>
                    <a:pt x="0" y="404990"/>
                  </a:moveTo>
                  <a:lnTo>
                    <a:pt x="0" y="462584"/>
                  </a:lnTo>
                </a:path>
                <a:path w="5715" h="511809">
                  <a:moveTo>
                    <a:pt x="0" y="467988"/>
                  </a:moveTo>
                  <a:lnTo>
                    <a:pt x="0" y="511200"/>
                  </a:lnTo>
                </a:path>
                <a:path w="5715" h="511809">
                  <a:moveTo>
                    <a:pt x="5397" y="511200"/>
                  </a:moveTo>
                  <a:lnTo>
                    <a:pt x="5397" y="341985"/>
                  </a:lnTo>
                </a:path>
                <a:path w="5715" h="511809">
                  <a:moveTo>
                    <a:pt x="5397" y="305993"/>
                  </a:moveTo>
                  <a:lnTo>
                    <a:pt x="5397" y="104406"/>
                  </a:lnTo>
                </a:path>
                <a:path w="5715" h="511809">
                  <a:moveTo>
                    <a:pt x="5397" y="35991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11904472" y="851271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11904472" y="8239118"/>
              <a:ext cx="47625" cy="309880"/>
            </a:xfrm>
            <a:custGeom>
              <a:avLst/>
              <a:gdLst/>
              <a:ahLst/>
              <a:cxnLst/>
              <a:rect l="l" t="t" r="r" b="b"/>
              <a:pathLst>
                <a:path w="47625" h="309879">
                  <a:moveTo>
                    <a:pt x="36004" y="309587"/>
                  </a:moveTo>
                  <a:lnTo>
                    <a:pt x="0" y="309587"/>
                  </a:lnTo>
                </a:path>
                <a:path w="47625" h="309879">
                  <a:moveTo>
                    <a:pt x="36004" y="273596"/>
                  </a:moveTo>
                  <a:lnTo>
                    <a:pt x="41401" y="273596"/>
                  </a:lnTo>
                </a:path>
                <a:path w="47625" h="309879">
                  <a:moveTo>
                    <a:pt x="36004" y="309587"/>
                  </a:moveTo>
                  <a:lnTo>
                    <a:pt x="41401" y="309587"/>
                  </a:lnTo>
                </a:path>
                <a:path w="47625" h="309879">
                  <a:moveTo>
                    <a:pt x="45720" y="58489"/>
                  </a:moveTo>
                  <a:lnTo>
                    <a:pt x="45720" y="65703"/>
                  </a:lnTo>
                  <a:lnTo>
                    <a:pt x="47498" y="63893"/>
                  </a:lnTo>
                </a:path>
                <a:path w="47625" h="309879">
                  <a:moveTo>
                    <a:pt x="45720" y="65703"/>
                  </a:moveTo>
                  <a:lnTo>
                    <a:pt x="43942" y="63893"/>
                  </a:lnTo>
                </a:path>
                <a:path w="47625" h="309879">
                  <a:moveTo>
                    <a:pt x="45720" y="17087"/>
                  </a:moveTo>
                  <a:lnTo>
                    <a:pt x="45720" y="9893"/>
                  </a:lnTo>
                  <a:lnTo>
                    <a:pt x="47498" y="11703"/>
                  </a:lnTo>
                </a:path>
                <a:path w="47625" h="309879">
                  <a:moveTo>
                    <a:pt x="45720" y="9893"/>
                  </a:moveTo>
                  <a:lnTo>
                    <a:pt x="43942" y="11703"/>
                  </a:lnTo>
                </a:path>
                <a:path w="47625" h="309879">
                  <a:moveTo>
                    <a:pt x="38671" y="75603"/>
                  </a:moveTo>
                  <a:lnTo>
                    <a:pt x="38671" y="41395"/>
                  </a:lnTo>
                </a:path>
                <a:path w="47625" h="309879">
                  <a:moveTo>
                    <a:pt x="38671" y="0"/>
                  </a:moveTo>
                  <a:lnTo>
                    <a:pt x="38671" y="34201"/>
                  </a:lnTo>
                </a:path>
                <a:path w="47625" h="309879">
                  <a:moveTo>
                    <a:pt x="39560" y="3594"/>
                  </a:moveTo>
                  <a:lnTo>
                    <a:pt x="41401" y="3594"/>
                  </a:lnTo>
                </a:path>
                <a:path w="47625" h="309879">
                  <a:moveTo>
                    <a:pt x="36004" y="3594"/>
                  </a:moveTo>
                  <a:lnTo>
                    <a:pt x="37782" y="3594"/>
                  </a:lnTo>
                </a:path>
                <a:path w="47625" h="309879">
                  <a:moveTo>
                    <a:pt x="39560" y="72008"/>
                  </a:moveTo>
                  <a:lnTo>
                    <a:pt x="41401" y="72008"/>
                  </a:lnTo>
                </a:path>
                <a:path w="47625" h="309879">
                  <a:moveTo>
                    <a:pt x="36004" y="72008"/>
                  </a:moveTo>
                  <a:lnTo>
                    <a:pt x="37782" y="72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11762232" y="8098726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397" y="240258"/>
                  </a:moveTo>
                  <a:lnTo>
                    <a:pt x="0" y="240258"/>
                  </a:lnTo>
                  <a:lnTo>
                    <a:pt x="0" y="250202"/>
                  </a:lnTo>
                  <a:lnTo>
                    <a:pt x="5397" y="250202"/>
                  </a:lnTo>
                  <a:lnTo>
                    <a:pt x="5397" y="240258"/>
                  </a:lnTo>
                  <a:close/>
                </a:path>
                <a:path w="5715" h="250825">
                  <a:moveTo>
                    <a:pt x="5397" y="0"/>
                  </a:moveTo>
                  <a:lnTo>
                    <a:pt x="0" y="0"/>
                  </a:lnTo>
                  <a:lnTo>
                    <a:pt x="0" y="204266"/>
                  </a:lnTo>
                  <a:lnTo>
                    <a:pt x="5397" y="204266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11762231" y="8098720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461" y="240258"/>
                  </a:moveTo>
                  <a:lnTo>
                    <a:pt x="0" y="240258"/>
                  </a:lnTo>
                </a:path>
                <a:path w="5715" h="250825">
                  <a:moveTo>
                    <a:pt x="5461" y="204266"/>
                  </a:moveTo>
                  <a:lnTo>
                    <a:pt x="0" y="204266"/>
                  </a:lnTo>
                </a:path>
                <a:path w="5715" h="250825">
                  <a:moveTo>
                    <a:pt x="5461" y="250209"/>
                  </a:moveTo>
                  <a:lnTo>
                    <a:pt x="5461" y="240258"/>
                  </a:lnTo>
                </a:path>
                <a:path w="5715" h="250825">
                  <a:moveTo>
                    <a:pt x="5461" y="204266"/>
                  </a:moveTo>
                  <a:lnTo>
                    <a:pt x="5461" y="108000"/>
                  </a:lnTo>
                </a:path>
                <a:path w="5715" h="250825">
                  <a:moveTo>
                    <a:pt x="5461" y="102596"/>
                  </a:moveTo>
                  <a:lnTo>
                    <a:pt x="5461" y="0"/>
                  </a:lnTo>
                </a:path>
                <a:path w="5715" h="250825">
                  <a:moveTo>
                    <a:pt x="0" y="0"/>
                  </a:moveTo>
                  <a:lnTo>
                    <a:pt x="0" y="204266"/>
                  </a:lnTo>
                </a:path>
                <a:path w="5715" h="250825">
                  <a:moveTo>
                    <a:pt x="0" y="240258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11767692" y="830298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0"/>
                  </a:moveTo>
                  <a:lnTo>
                    <a:pt x="13973" y="2829"/>
                  </a:lnTo>
                  <a:lnTo>
                    <a:pt x="25400" y="10544"/>
                  </a:lnTo>
                  <a:lnTo>
                    <a:pt x="33111" y="21985"/>
                  </a:lnTo>
                  <a:lnTo>
                    <a:pt x="3594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11762231" y="8302987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5461" y="35991"/>
                  </a:moveTo>
                  <a:lnTo>
                    <a:pt x="41401" y="35991"/>
                  </a:lnTo>
                </a:path>
                <a:path w="41909" h="36195">
                  <a:moveTo>
                    <a:pt x="5461" y="0"/>
                  </a:moveTo>
                  <a:lnTo>
                    <a:pt x="0" y="0"/>
                  </a:lnTo>
                </a:path>
                <a:path w="41909" h="36195">
                  <a:moveTo>
                    <a:pt x="5461" y="35991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11677650" y="873591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54013" y="5410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410"/>
                  </a:lnTo>
                  <a:lnTo>
                    <a:pt x="86398" y="5410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11677650" y="873590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0"/>
                  </a:moveTo>
                  <a:lnTo>
                    <a:pt x="82803" y="5410"/>
                  </a:lnTo>
                </a:path>
                <a:path w="86995" h="5715">
                  <a:moveTo>
                    <a:pt x="54038" y="0"/>
                  </a:moveTo>
                  <a:lnTo>
                    <a:pt x="54038" y="5410"/>
                  </a:lnTo>
                </a:path>
                <a:path w="86995" h="5715">
                  <a:moveTo>
                    <a:pt x="0" y="5410"/>
                  </a:moveTo>
                  <a:lnTo>
                    <a:pt x="54038" y="5410"/>
                  </a:lnTo>
                </a:path>
                <a:path w="86995" h="5715">
                  <a:moveTo>
                    <a:pt x="82803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43179" y="0"/>
                  </a:lnTo>
                </a:path>
                <a:path w="86995" h="5715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11731688" y="87071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11731688" y="8707107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28797"/>
                  </a:moveTo>
                  <a:lnTo>
                    <a:pt x="28765" y="0"/>
                  </a:lnTo>
                </a:path>
                <a:path w="29209" h="34290">
                  <a:moveTo>
                    <a:pt x="0" y="28797"/>
                  </a:moveTo>
                  <a:lnTo>
                    <a:pt x="0" y="34207"/>
                  </a:lnTo>
                </a:path>
                <a:path w="29209" h="34290">
                  <a:moveTo>
                    <a:pt x="28765" y="28797"/>
                  </a:moveTo>
                  <a:lnTo>
                    <a:pt x="28765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11677650" y="87953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013" y="5397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86398" y="5397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11677650" y="8795315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5403"/>
                  </a:moveTo>
                  <a:lnTo>
                    <a:pt x="82803" y="0"/>
                  </a:lnTo>
                </a:path>
                <a:path w="86995" h="5715">
                  <a:moveTo>
                    <a:pt x="54038" y="5403"/>
                  </a:moveTo>
                  <a:lnTo>
                    <a:pt x="54038" y="0"/>
                  </a:lnTo>
                </a:path>
                <a:path w="86995" h="5715">
                  <a:moveTo>
                    <a:pt x="0" y="5403"/>
                  </a:moveTo>
                  <a:lnTo>
                    <a:pt x="54038" y="5403"/>
                  </a:lnTo>
                </a:path>
                <a:path w="86995" h="5715">
                  <a:moveTo>
                    <a:pt x="82803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11731688" y="880071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797"/>
                  </a:moveTo>
                  <a:lnTo>
                    <a:pt x="17573" y="26533"/>
                  </a:lnTo>
                  <a:lnTo>
                    <a:pt x="8429" y="20361"/>
                  </a:lnTo>
                  <a:lnTo>
                    <a:pt x="2262" y="1120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11731688" y="8795315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5403"/>
                  </a:moveTo>
                  <a:lnTo>
                    <a:pt x="28765" y="34201"/>
                  </a:lnTo>
                </a:path>
                <a:path w="29209" h="34290">
                  <a:moveTo>
                    <a:pt x="0" y="5403"/>
                  </a:moveTo>
                  <a:lnTo>
                    <a:pt x="0" y="0"/>
                  </a:lnTo>
                </a:path>
                <a:path w="29209" h="34290">
                  <a:moveTo>
                    <a:pt x="28765" y="5403"/>
                  </a:move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13812456" y="8977109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629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62992" y="9004"/>
                  </a:lnTo>
                  <a:lnTo>
                    <a:pt x="62992" y="0"/>
                  </a:lnTo>
                  <a:close/>
                </a:path>
                <a:path w="752475" h="9525">
                  <a:moveTo>
                    <a:pt x="446443" y="0"/>
                  </a:moveTo>
                  <a:lnTo>
                    <a:pt x="169227" y="0"/>
                  </a:lnTo>
                  <a:lnTo>
                    <a:pt x="169227" y="9004"/>
                  </a:lnTo>
                  <a:lnTo>
                    <a:pt x="446443" y="9004"/>
                  </a:lnTo>
                  <a:lnTo>
                    <a:pt x="446443" y="0"/>
                  </a:lnTo>
                  <a:close/>
                </a:path>
                <a:path w="752475" h="9525">
                  <a:moveTo>
                    <a:pt x="527405" y="0"/>
                  </a:moveTo>
                  <a:lnTo>
                    <a:pt x="518414" y="0"/>
                  </a:lnTo>
                  <a:lnTo>
                    <a:pt x="518414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  <a:path w="752475" h="9525">
                  <a:moveTo>
                    <a:pt x="752373" y="0"/>
                  </a:moveTo>
                  <a:lnTo>
                    <a:pt x="536384" y="0"/>
                  </a:lnTo>
                  <a:lnTo>
                    <a:pt x="536384" y="9004"/>
                  </a:lnTo>
                  <a:lnTo>
                    <a:pt x="752373" y="9004"/>
                  </a:lnTo>
                  <a:lnTo>
                    <a:pt x="75237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13812456" y="8977103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169227" y="9004"/>
                  </a:moveTo>
                  <a:lnTo>
                    <a:pt x="170561" y="9004"/>
                  </a:lnTo>
                </a:path>
                <a:path w="752475" h="9525">
                  <a:moveTo>
                    <a:pt x="169227" y="4146"/>
                  </a:moveTo>
                  <a:lnTo>
                    <a:pt x="169227" y="9004"/>
                  </a:lnTo>
                </a:path>
                <a:path w="752475" h="9525">
                  <a:moveTo>
                    <a:pt x="169227" y="0"/>
                  </a:moveTo>
                  <a:lnTo>
                    <a:pt x="170561" y="0"/>
                  </a:lnTo>
                </a:path>
                <a:path w="752475" h="9525">
                  <a:moveTo>
                    <a:pt x="169227" y="0"/>
                  </a:moveTo>
                  <a:lnTo>
                    <a:pt x="169227" y="4146"/>
                  </a:lnTo>
                </a:path>
                <a:path w="752475" h="9525">
                  <a:moveTo>
                    <a:pt x="62992" y="9004"/>
                  </a:moveTo>
                  <a:lnTo>
                    <a:pt x="61658" y="9004"/>
                  </a:lnTo>
                </a:path>
                <a:path w="752475" h="9525">
                  <a:moveTo>
                    <a:pt x="62992" y="4146"/>
                  </a:moveTo>
                  <a:lnTo>
                    <a:pt x="62992" y="9004"/>
                  </a:lnTo>
                </a:path>
                <a:path w="752475" h="9525">
                  <a:moveTo>
                    <a:pt x="62992" y="0"/>
                  </a:moveTo>
                  <a:lnTo>
                    <a:pt x="61658" y="0"/>
                  </a:lnTo>
                </a:path>
                <a:path w="752475" h="9525">
                  <a:moveTo>
                    <a:pt x="62992" y="0"/>
                  </a:moveTo>
                  <a:lnTo>
                    <a:pt x="62992" y="4146"/>
                  </a:lnTo>
                </a:path>
                <a:path w="752475" h="9525">
                  <a:moveTo>
                    <a:pt x="518413" y="9004"/>
                  </a:moveTo>
                  <a:lnTo>
                    <a:pt x="519747" y="9004"/>
                  </a:lnTo>
                </a:path>
                <a:path w="752475" h="9525">
                  <a:moveTo>
                    <a:pt x="518413" y="4146"/>
                  </a:moveTo>
                  <a:lnTo>
                    <a:pt x="518413" y="9004"/>
                  </a:lnTo>
                </a:path>
                <a:path w="752475" h="9525">
                  <a:moveTo>
                    <a:pt x="518413" y="0"/>
                  </a:moveTo>
                  <a:lnTo>
                    <a:pt x="519747" y="0"/>
                  </a:lnTo>
                </a:path>
                <a:path w="752475" h="9525">
                  <a:moveTo>
                    <a:pt x="518413" y="0"/>
                  </a:moveTo>
                  <a:lnTo>
                    <a:pt x="518413" y="4146"/>
                  </a:lnTo>
                </a:path>
                <a:path w="752475" h="9525">
                  <a:moveTo>
                    <a:pt x="446404" y="9004"/>
                  </a:moveTo>
                  <a:lnTo>
                    <a:pt x="445071" y="9004"/>
                  </a:lnTo>
                </a:path>
                <a:path w="752475" h="9525">
                  <a:moveTo>
                    <a:pt x="446404" y="4146"/>
                  </a:moveTo>
                  <a:lnTo>
                    <a:pt x="446404" y="9004"/>
                  </a:lnTo>
                </a:path>
                <a:path w="752475" h="9525">
                  <a:moveTo>
                    <a:pt x="446404" y="0"/>
                  </a:moveTo>
                  <a:lnTo>
                    <a:pt x="445071" y="0"/>
                  </a:lnTo>
                </a:path>
                <a:path w="752475" h="9525">
                  <a:moveTo>
                    <a:pt x="446404" y="0"/>
                  </a:moveTo>
                  <a:lnTo>
                    <a:pt x="446404" y="4146"/>
                  </a:lnTo>
                </a:path>
                <a:path w="752475" h="9525">
                  <a:moveTo>
                    <a:pt x="752411" y="0"/>
                  </a:moveTo>
                  <a:lnTo>
                    <a:pt x="536384" y="0"/>
                  </a:lnTo>
                </a:path>
                <a:path w="752475" h="9525">
                  <a:moveTo>
                    <a:pt x="527430" y="0"/>
                  </a:moveTo>
                  <a:lnTo>
                    <a:pt x="518413" y="0"/>
                  </a:lnTo>
                </a:path>
                <a:path w="752475" h="9525">
                  <a:moveTo>
                    <a:pt x="446404" y="0"/>
                  </a:moveTo>
                  <a:lnTo>
                    <a:pt x="169227" y="0"/>
                  </a:lnTo>
                </a:path>
                <a:path w="752475" h="9525">
                  <a:moveTo>
                    <a:pt x="62992" y="0"/>
                  </a:moveTo>
                  <a:lnTo>
                    <a:pt x="0" y="0"/>
                  </a:lnTo>
                </a:path>
                <a:path w="752475" h="9525">
                  <a:moveTo>
                    <a:pt x="0" y="9004"/>
                  </a:moveTo>
                  <a:lnTo>
                    <a:pt x="62992" y="9004"/>
                  </a:lnTo>
                </a:path>
                <a:path w="752475" h="9525">
                  <a:moveTo>
                    <a:pt x="169227" y="9004"/>
                  </a:moveTo>
                  <a:lnTo>
                    <a:pt x="376237" y="9004"/>
                  </a:lnTo>
                </a:path>
                <a:path w="752475" h="9525">
                  <a:moveTo>
                    <a:pt x="385190" y="9004"/>
                  </a:moveTo>
                  <a:lnTo>
                    <a:pt x="446404" y="9004"/>
                  </a:lnTo>
                </a:path>
                <a:path w="752475" h="9525">
                  <a:moveTo>
                    <a:pt x="518413" y="9004"/>
                  </a:moveTo>
                  <a:lnTo>
                    <a:pt x="527430" y="9004"/>
                  </a:lnTo>
                </a:path>
                <a:path w="752475" h="9525">
                  <a:moveTo>
                    <a:pt x="536384" y="9004"/>
                  </a:moveTo>
                  <a:lnTo>
                    <a:pt x="752411" y="9004"/>
                  </a:lnTo>
                </a:path>
                <a:path w="752475" h="9525">
                  <a:moveTo>
                    <a:pt x="167386" y="4146"/>
                  </a:moveTo>
                  <a:lnTo>
                    <a:pt x="135000" y="4146"/>
                  </a:lnTo>
                </a:path>
                <a:path w="752475" h="9525">
                  <a:moveTo>
                    <a:pt x="135000" y="0"/>
                  </a:moveTo>
                  <a:lnTo>
                    <a:pt x="16738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1394745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13875449" y="8977109"/>
              <a:ext cx="106680" cy="4445"/>
            </a:xfrm>
            <a:custGeom>
              <a:avLst/>
              <a:gdLst/>
              <a:ahLst/>
              <a:cxnLst/>
              <a:rect l="l" t="t" r="r" b="b"/>
              <a:pathLst>
                <a:path w="106680" h="4445">
                  <a:moveTo>
                    <a:pt x="70180" y="0"/>
                  </a:moveTo>
                  <a:lnTo>
                    <a:pt x="1778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70180" y="4140"/>
                  </a:lnTo>
                  <a:lnTo>
                    <a:pt x="70180" y="0"/>
                  </a:lnTo>
                  <a:close/>
                </a:path>
                <a:path w="106680" h="4445">
                  <a:moveTo>
                    <a:pt x="72034" y="0"/>
                  </a:moveTo>
                  <a:lnTo>
                    <a:pt x="70231" y="0"/>
                  </a:lnTo>
                  <a:lnTo>
                    <a:pt x="70231" y="4140"/>
                  </a:lnTo>
                  <a:lnTo>
                    <a:pt x="72034" y="4140"/>
                  </a:lnTo>
                  <a:lnTo>
                    <a:pt x="72034" y="0"/>
                  </a:lnTo>
                  <a:close/>
                </a:path>
                <a:path w="106680" h="4445">
                  <a:moveTo>
                    <a:pt x="106172" y="0"/>
                  </a:moveTo>
                  <a:lnTo>
                    <a:pt x="104394" y="0"/>
                  </a:lnTo>
                  <a:lnTo>
                    <a:pt x="104394" y="4140"/>
                  </a:lnTo>
                  <a:lnTo>
                    <a:pt x="106172" y="4140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13874114" y="8944711"/>
              <a:ext cx="455295" cy="41910"/>
            </a:xfrm>
            <a:custGeom>
              <a:avLst/>
              <a:gdLst/>
              <a:ahLst/>
              <a:cxnLst/>
              <a:rect l="l" t="t" r="r" b="b"/>
              <a:pathLst>
                <a:path w="455294" h="41909">
                  <a:moveTo>
                    <a:pt x="3111" y="36537"/>
                  </a:moveTo>
                  <a:lnTo>
                    <a:pt x="71564" y="36537"/>
                  </a:lnTo>
                  <a:lnTo>
                    <a:pt x="71564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455294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455294" h="41909">
                  <a:moveTo>
                    <a:pt x="71564" y="36537"/>
                  </a:moveTo>
                  <a:lnTo>
                    <a:pt x="73342" y="36537"/>
                  </a:lnTo>
                  <a:lnTo>
                    <a:pt x="73342" y="32391"/>
                  </a:lnTo>
                  <a:lnTo>
                    <a:pt x="71564" y="32391"/>
                  </a:lnTo>
                  <a:lnTo>
                    <a:pt x="71564" y="36537"/>
                  </a:lnTo>
                </a:path>
                <a:path w="455294" h="41909">
                  <a:moveTo>
                    <a:pt x="107569" y="32391"/>
                  </a:moveTo>
                  <a:lnTo>
                    <a:pt x="105727" y="32391"/>
                  </a:lnTo>
                  <a:lnTo>
                    <a:pt x="105727" y="36537"/>
                  </a:lnTo>
                  <a:lnTo>
                    <a:pt x="107569" y="36537"/>
                  </a:lnTo>
                  <a:lnTo>
                    <a:pt x="107569" y="32391"/>
                  </a:lnTo>
                </a:path>
                <a:path w="455294" h="41909">
                  <a:moveTo>
                    <a:pt x="105727" y="32391"/>
                  </a:moveTo>
                  <a:lnTo>
                    <a:pt x="105727" y="0"/>
                  </a:lnTo>
                </a:path>
                <a:path w="455294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455294" h="41909">
                  <a:moveTo>
                    <a:pt x="1333" y="32391"/>
                  </a:moveTo>
                  <a:lnTo>
                    <a:pt x="0" y="32391"/>
                  </a:lnTo>
                </a:path>
                <a:path w="455294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455294" h="41909">
                  <a:moveTo>
                    <a:pt x="1333" y="41395"/>
                  </a:moveTo>
                  <a:lnTo>
                    <a:pt x="0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7569" y="36537"/>
                  </a:lnTo>
                  <a:lnTo>
                    <a:pt x="107569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8902" y="32391"/>
                  </a:lnTo>
                </a:path>
                <a:path w="455294" h="41909">
                  <a:moveTo>
                    <a:pt x="107569" y="36537"/>
                  </a:moveTo>
                  <a:lnTo>
                    <a:pt x="107569" y="41395"/>
                  </a:lnTo>
                  <a:lnTo>
                    <a:pt x="108902" y="41395"/>
                  </a:lnTo>
                </a:path>
                <a:path w="455294" h="41909">
                  <a:moveTo>
                    <a:pt x="107569" y="41395"/>
                  </a:moveTo>
                  <a:lnTo>
                    <a:pt x="108902" y="41395"/>
                  </a:lnTo>
                </a:path>
                <a:path w="455294" h="41909">
                  <a:moveTo>
                    <a:pt x="454977" y="36537"/>
                  </a:moveTo>
                  <a:lnTo>
                    <a:pt x="422592" y="36537"/>
                  </a:lnTo>
                </a:path>
                <a:path w="455294" h="41909">
                  <a:moveTo>
                    <a:pt x="422592" y="32391"/>
                  </a:moveTo>
                  <a:lnTo>
                    <a:pt x="454977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429670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4258861" y="8977109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90" h="4445">
                  <a:moveTo>
                    <a:pt x="35979" y="0"/>
                  </a:moveTo>
                  <a:lnTo>
                    <a:pt x="1778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35979" y="4140"/>
                  </a:lnTo>
                  <a:lnTo>
                    <a:pt x="35979" y="0"/>
                  </a:lnTo>
                  <a:close/>
                </a:path>
                <a:path w="72390" h="4445">
                  <a:moveTo>
                    <a:pt x="37807" y="0"/>
                  </a:moveTo>
                  <a:lnTo>
                    <a:pt x="36004" y="0"/>
                  </a:lnTo>
                  <a:lnTo>
                    <a:pt x="36004" y="4140"/>
                  </a:lnTo>
                  <a:lnTo>
                    <a:pt x="37807" y="4140"/>
                  </a:lnTo>
                  <a:lnTo>
                    <a:pt x="37807" y="0"/>
                  </a:lnTo>
                  <a:close/>
                </a:path>
                <a:path w="72390" h="4445">
                  <a:moveTo>
                    <a:pt x="72009" y="0"/>
                  </a:moveTo>
                  <a:lnTo>
                    <a:pt x="70231" y="0"/>
                  </a:lnTo>
                  <a:lnTo>
                    <a:pt x="70231" y="4140"/>
                  </a:lnTo>
                  <a:lnTo>
                    <a:pt x="72009" y="4140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14257528" y="89447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36537"/>
                  </a:moveTo>
                  <a:lnTo>
                    <a:pt x="37337" y="36537"/>
                  </a:lnTo>
                  <a:lnTo>
                    <a:pt x="37337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74930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74930" h="41909">
                  <a:moveTo>
                    <a:pt x="37337" y="36537"/>
                  </a:moveTo>
                  <a:lnTo>
                    <a:pt x="39179" y="36537"/>
                  </a:lnTo>
                  <a:lnTo>
                    <a:pt x="39179" y="32391"/>
                  </a:lnTo>
                  <a:lnTo>
                    <a:pt x="37337" y="32391"/>
                  </a:lnTo>
                  <a:lnTo>
                    <a:pt x="37337" y="36537"/>
                  </a:lnTo>
                </a:path>
                <a:path w="74930" h="41909">
                  <a:moveTo>
                    <a:pt x="73342" y="32391"/>
                  </a:moveTo>
                  <a:lnTo>
                    <a:pt x="71564" y="32391"/>
                  </a:lnTo>
                  <a:lnTo>
                    <a:pt x="71564" y="36537"/>
                  </a:lnTo>
                  <a:lnTo>
                    <a:pt x="73342" y="36537"/>
                  </a:lnTo>
                  <a:lnTo>
                    <a:pt x="73342" y="32391"/>
                  </a:lnTo>
                </a:path>
                <a:path w="74930" h="41909">
                  <a:moveTo>
                    <a:pt x="71564" y="32391"/>
                  </a:moveTo>
                  <a:lnTo>
                    <a:pt x="71564" y="0"/>
                  </a:lnTo>
                </a:path>
                <a:path w="74930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74930" h="41909">
                  <a:moveTo>
                    <a:pt x="1333" y="32391"/>
                  </a:moveTo>
                  <a:lnTo>
                    <a:pt x="0" y="32391"/>
                  </a:lnTo>
                </a:path>
                <a:path w="74930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74930" h="41909">
                  <a:moveTo>
                    <a:pt x="1333" y="41395"/>
                  </a:moveTo>
                  <a:lnTo>
                    <a:pt x="0" y="41395"/>
                  </a:lnTo>
                </a:path>
                <a:path w="74930" h="41909">
                  <a:moveTo>
                    <a:pt x="73342" y="32391"/>
                  </a:moveTo>
                  <a:lnTo>
                    <a:pt x="73342" y="36537"/>
                  </a:lnTo>
                  <a:lnTo>
                    <a:pt x="73342" y="41395"/>
                  </a:lnTo>
                </a:path>
                <a:path w="74930" h="41909">
                  <a:moveTo>
                    <a:pt x="73342" y="32391"/>
                  </a:moveTo>
                  <a:lnTo>
                    <a:pt x="74675" y="32391"/>
                  </a:lnTo>
                </a:path>
                <a:path w="74930" h="41909">
                  <a:moveTo>
                    <a:pt x="73342" y="36537"/>
                  </a:moveTo>
                  <a:lnTo>
                    <a:pt x="73342" y="41395"/>
                  </a:lnTo>
                  <a:lnTo>
                    <a:pt x="74675" y="41395"/>
                  </a:lnTo>
                </a:path>
                <a:path w="74930" h="41909">
                  <a:moveTo>
                    <a:pt x="73342" y="41395"/>
                  </a:moveTo>
                  <a:lnTo>
                    <a:pt x="74675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14404657" y="8721522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160197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5397" y="5410"/>
                  </a:lnTo>
                  <a:lnTo>
                    <a:pt x="160197" y="5410"/>
                  </a:lnTo>
                  <a:lnTo>
                    <a:pt x="160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14404657" y="8721515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0" y="5410"/>
                  </a:moveTo>
                  <a:lnTo>
                    <a:pt x="0" y="0"/>
                  </a:lnTo>
                </a:path>
                <a:path w="160655" h="5715">
                  <a:moveTo>
                    <a:pt x="160210" y="0"/>
                  </a:moveTo>
                  <a:lnTo>
                    <a:pt x="5397" y="0"/>
                  </a:lnTo>
                </a:path>
                <a:path w="160655" h="5715">
                  <a:moveTo>
                    <a:pt x="0" y="5410"/>
                  </a:moveTo>
                  <a:lnTo>
                    <a:pt x="16021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4348840" y="8856506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599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15999" y="5407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14348840" y="8856503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6026" y="0"/>
                  </a:moveTo>
                  <a:lnTo>
                    <a:pt x="0" y="0"/>
                  </a:lnTo>
                </a:path>
                <a:path w="216534" h="5715">
                  <a:moveTo>
                    <a:pt x="0" y="5410"/>
                  </a:moveTo>
                  <a:lnTo>
                    <a:pt x="216026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14404657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72" y="74714"/>
                  </a:moveTo>
                  <a:lnTo>
                    <a:pt x="0" y="74714"/>
                  </a:lnTo>
                  <a:lnTo>
                    <a:pt x="0" y="104406"/>
                  </a:lnTo>
                  <a:lnTo>
                    <a:pt x="5372" y="104406"/>
                  </a:lnTo>
                  <a:lnTo>
                    <a:pt x="5372" y="74714"/>
                  </a:lnTo>
                  <a:close/>
                </a:path>
                <a:path w="5715" h="104775">
                  <a:moveTo>
                    <a:pt x="5372" y="0"/>
                  </a:moveTo>
                  <a:lnTo>
                    <a:pt x="0" y="0"/>
                  </a:lnTo>
                  <a:lnTo>
                    <a:pt x="0" y="42291"/>
                  </a:lnTo>
                  <a:lnTo>
                    <a:pt x="5372" y="42291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14404657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97" y="74714"/>
                  </a:moveTo>
                  <a:lnTo>
                    <a:pt x="5397" y="75133"/>
                  </a:lnTo>
                </a:path>
                <a:path w="5715" h="104775">
                  <a:moveTo>
                    <a:pt x="0" y="74714"/>
                  </a:moveTo>
                  <a:lnTo>
                    <a:pt x="0" y="75133"/>
                  </a:lnTo>
                </a:path>
                <a:path w="5715" h="104775">
                  <a:moveTo>
                    <a:pt x="0" y="74714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41871"/>
                  </a:lnTo>
                </a:path>
                <a:path w="5715" h="104775">
                  <a:moveTo>
                    <a:pt x="0" y="42290"/>
                  </a:moveTo>
                  <a:lnTo>
                    <a:pt x="0" y="41871"/>
                  </a:lnTo>
                </a:path>
                <a:path w="5715" h="104775">
                  <a:moveTo>
                    <a:pt x="0" y="42290"/>
                  </a:moveTo>
                  <a:lnTo>
                    <a:pt x="5397" y="42290"/>
                  </a:lnTo>
                </a:path>
                <a:path w="5715" h="104775">
                  <a:moveTo>
                    <a:pt x="0" y="0"/>
                  </a:moveTo>
                  <a:lnTo>
                    <a:pt x="0" y="42290"/>
                  </a:lnTo>
                </a:path>
                <a:path w="5715" h="104775">
                  <a:moveTo>
                    <a:pt x="0" y="74714"/>
                  </a:moveTo>
                  <a:lnTo>
                    <a:pt x="0" y="80092"/>
                  </a:lnTo>
                </a:path>
                <a:path w="5715" h="104775">
                  <a:moveTo>
                    <a:pt x="0" y="85502"/>
                  </a:moveTo>
                  <a:lnTo>
                    <a:pt x="0" y="104400"/>
                  </a:lnTo>
                </a:path>
                <a:path w="5715" h="104775">
                  <a:moveTo>
                    <a:pt x="5397" y="104400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14410055" y="865940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614" y="2547"/>
                  </a:lnTo>
                  <a:lnTo>
                    <a:pt x="22907" y="9494"/>
                  </a:lnTo>
                  <a:lnTo>
                    <a:pt x="29843" y="19799"/>
                  </a:lnTo>
                  <a:lnTo>
                    <a:pt x="32384" y="324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14404657" y="8658987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5397" y="32842"/>
                  </a:moveTo>
                  <a:lnTo>
                    <a:pt x="37782" y="32842"/>
                  </a:lnTo>
                </a:path>
                <a:path w="38100" h="33654">
                  <a:moveTo>
                    <a:pt x="0" y="419"/>
                  </a:moveTo>
                  <a:lnTo>
                    <a:pt x="5397" y="419"/>
                  </a:lnTo>
                </a:path>
                <a:path w="38100" h="33654">
                  <a:moveTo>
                    <a:pt x="0" y="419"/>
                  </a:moveTo>
                  <a:lnTo>
                    <a:pt x="0" y="0"/>
                  </a:lnTo>
                </a:path>
                <a:path w="38100" h="33654">
                  <a:moveTo>
                    <a:pt x="5397" y="419"/>
                  </a:moveTo>
                  <a:lnTo>
                    <a:pt x="5397" y="0"/>
                  </a:lnTo>
                </a:path>
                <a:path w="38100" h="33654">
                  <a:moveTo>
                    <a:pt x="0" y="32842"/>
                  </a:moveTo>
                  <a:lnTo>
                    <a:pt x="5397" y="32842"/>
                  </a:lnTo>
                </a:path>
                <a:path w="38100" h="33654">
                  <a:moveTo>
                    <a:pt x="0" y="32842"/>
                  </a:moveTo>
                  <a:lnTo>
                    <a:pt x="0" y="33261"/>
                  </a:lnTo>
                </a:path>
                <a:path w="38100" h="33654">
                  <a:moveTo>
                    <a:pt x="5397" y="32842"/>
                  </a:moveTo>
                  <a:lnTo>
                    <a:pt x="5397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12556045" y="8708916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9004" y="0"/>
                  </a:moveTo>
                  <a:lnTo>
                    <a:pt x="0" y="0"/>
                  </a:lnTo>
                  <a:lnTo>
                    <a:pt x="0" y="170110"/>
                  </a:lnTo>
                  <a:lnTo>
                    <a:pt x="9004" y="17011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12556045" y="8708917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0" y="0"/>
                  </a:moveTo>
                  <a:lnTo>
                    <a:pt x="0" y="170110"/>
                  </a:lnTo>
                </a:path>
                <a:path w="9525" h="170179">
                  <a:moveTo>
                    <a:pt x="9017" y="170110"/>
                  </a:moveTo>
                  <a:lnTo>
                    <a:pt x="901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14188693" y="8986112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14188693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13125767" y="9236317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25017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0179" y="9004"/>
                  </a:lnTo>
                  <a:lnTo>
                    <a:pt x="2501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13125767" y="9236316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0" y="9004"/>
                  </a:moveTo>
                  <a:lnTo>
                    <a:pt x="250189" y="9004"/>
                  </a:lnTo>
                </a:path>
                <a:path w="250190" h="9525">
                  <a:moveTo>
                    <a:pt x="250189" y="0"/>
                  </a:moveTo>
                  <a:lnTo>
                    <a:pt x="184530" y="0"/>
                  </a:lnTo>
                </a:path>
                <a:path w="250190" h="9525">
                  <a:moveTo>
                    <a:pt x="1755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12942315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2539" y="0"/>
                  </a:moveTo>
                  <a:lnTo>
                    <a:pt x="0" y="0"/>
                  </a:lnTo>
                  <a:lnTo>
                    <a:pt x="253" y="298"/>
                  </a:lnTo>
                  <a:lnTo>
                    <a:pt x="1269" y="2305"/>
                  </a:lnTo>
                  <a:lnTo>
                    <a:pt x="1650" y="4514"/>
                  </a:lnTo>
                  <a:lnTo>
                    <a:pt x="1269" y="6743"/>
                  </a:lnTo>
                  <a:lnTo>
                    <a:pt x="253" y="8756"/>
                  </a:lnTo>
                  <a:lnTo>
                    <a:pt x="0" y="9004"/>
                  </a:lnTo>
                  <a:lnTo>
                    <a:pt x="2539" y="900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12942315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0" y="9004"/>
                  </a:moveTo>
                  <a:lnTo>
                    <a:pt x="2539" y="9004"/>
                  </a:lnTo>
                  <a:lnTo>
                    <a:pt x="253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12941300" y="9680917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3138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1381" y="5410"/>
                  </a:lnTo>
                  <a:lnTo>
                    <a:pt x="131381" y="0"/>
                  </a:lnTo>
                  <a:close/>
                </a:path>
                <a:path w="176530" h="5715">
                  <a:moveTo>
                    <a:pt x="176339" y="0"/>
                  </a:moveTo>
                  <a:lnTo>
                    <a:pt x="170980" y="0"/>
                  </a:lnTo>
                  <a:lnTo>
                    <a:pt x="167386" y="0"/>
                  </a:lnTo>
                  <a:lnTo>
                    <a:pt x="167386" y="5410"/>
                  </a:lnTo>
                  <a:lnTo>
                    <a:pt x="170942" y="5410"/>
                  </a:lnTo>
                  <a:lnTo>
                    <a:pt x="176339" y="5410"/>
                  </a:lnTo>
                  <a:lnTo>
                    <a:pt x="1763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12941300" y="9680911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76339" y="0"/>
                  </a:moveTo>
                  <a:lnTo>
                    <a:pt x="176339" y="5410"/>
                  </a:lnTo>
                </a:path>
                <a:path w="176530" h="5715">
                  <a:moveTo>
                    <a:pt x="167386" y="5410"/>
                  </a:moveTo>
                  <a:lnTo>
                    <a:pt x="167830" y="5410"/>
                  </a:lnTo>
                </a:path>
                <a:path w="176530" h="5715">
                  <a:moveTo>
                    <a:pt x="167386" y="0"/>
                  </a:moveTo>
                  <a:lnTo>
                    <a:pt x="167830" y="0"/>
                  </a:lnTo>
                </a:path>
                <a:path w="176530" h="5715">
                  <a:moveTo>
                    <a:pt x="167386" y="0"/>
                  </a:moveTo>
                  <a:lnTo>
                    <a:pt x="167386" y="5410"/>
                  </a:lnTo>
                </a:path>
                <a:path w="176530" h="5715">
                  <a:moveTo>
                    <a:pt x="131381" y="5410"/>
                  </a:moveTo>
                  <a:lnTo>
                    <a:pt x="130936" y="5410"/>
                  </a:lnTo>
                </a:path>
                <a:path w="176530" h="5715">
                  <a:moveTo>
                    <a:pt x="131381" y="0"/>
                  </a:moveTo>
                  <a:lnTo>
                    <a:pt x="130936" y="0"/>
                  </a:lnTo>
                </a:path>
                <a:path w="176530" h="5715">
                  <a:moveTo>
                    <a:pt x="131381" y="0"/>
                  </a:moveTo>
                  <a:lnTo>
                    <a:pt x="131381" y="5410"/>
                  </a:lnTo>
                </a:path>
                <a:path w="176530" h="5715">
                  <a:moveTo>
                    <a:pt x="0" y="5410"/>
                  </a:moveTo>
                  <a:lnTo>
                    <a:pt x="131381" y="5410"/>
                  </a:lnTo>
                </a:path>
                <a:path w="176530" h="5715">
                  <a:moveTo>
                    <a:pt x="167386" y="5410"/>
                  </a:moveTo>
                  <a:lnTo>
                    <a:pt x="170942" y="5410"/>
                  </a:lnTo>
                </a:path>
                <a:path w="176530" h="5715">
                  <a:moveTo>
                    <a:pt x="176339" y="0"/>
                  </a:moveTo>
                  <a:lnTo>
                    <a:pt x="167386" y="0"/>
                  </a:lnTo>
                </a:path>
                <a:path w="176530" h="5715">
                  <a:moveTo>
                    <a:pt x="1313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13072681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13072237" y="9680911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9" y="5410"/>
                  </a:moveTo>
                  <a:lnTo>
                    <a:pt x="36449" y="41402"/>
                  </a:lnTo>
                </a:path>
                <a:path w="37465" h="41909">
                  <a:moveTo>
                    <a:pt x="444" y="0"/>
                  </a:moveTo>
                  <a:lnTo>
                    <a:pt x="444" y="5410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10"/>
                  </a:moveTo>
                  <a:lnTo>
                    <a:pt x="0" y="5410"/>
                  </a:lnTo>
                </a:path>
                <a:path w="37465" h="41909">
                  <a:moveTo>
                    <a:pt x="36449" y="0"/>
                  </a:moveTo>
                  <a:lnTo>
                    <a:pt x="36449" y="5410"/>
                  </a:lnTo>
                </a:path>
                <a:path w="37465" h="41909">
                  <a:moveTo>
                    <a:pt x="36449" y="0"/>
                  </a:moveTo>
                  <a:lnTo>
                    <a:pt x="36893" y="0"/>
                  </a:lnTo>
                </a:path>
                <a:path w="37465" h="41909">
                  <a:moveTo>
                    <a:pt x="36449" y="5410"/>
                  </a:moveTo>
                  <a:lnTo>
                    <a:pt x="3689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11848656" y="8611717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54000"/>
                  </a:moveTo>
                  <a:lnTo>
                    <a:pt x="0" y="54000"/>
                  </a:lnTo>
                  <a:lnTo>
                    <a:pt x="0" y="106603"/>
                  </a:lnTo>
                  <a:lnTo>
                    <a:pt x="5397" y="106603"/>
                  </a:lnTo>
                  <a:lnTo>
                    <a:pt x="5397" y="54000"/>
                  </a:lnTo>
                  <a:close/>
                </a:path>
                <a:path w="5715" h="106679">
                  <a:moveTo>
                    <a:pt x="5397" y="0"/>
                  </a:moveTo>
                  <a:lnTo>
                    <a:pt x="0" y="0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11848655" y="8611711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21602"/>
                  </a:moveTo>
                  <a:lnTo>
                    <a:pt x="0" y="21602"/>
                  </a:lnTo>
                </a:path>
                <a:path w="5715" h="106679">
                  <a:moveTo>
                    <a:pt x="5397" y="53994"/>
                  </a:moveTo>
                  <a:lnTo>
                    <a:pt x="0" y="53994"/>
                  </a:lnTo>
                </a:path>
                <a:path w="5715" h="106679">
                  <a:moveTo>
                    <a:pt x="0" y="0"/>
                  </a:moveTo>
                  <a:lnTo>
                    <a:pt x="0" y="21602"/>
                  </a:lnTo>
                </a:path>
                <a:path w="5715" h="106679">
                  <a:moveTo>
                    <a:pt x="0" y="53994"/>
                  </a:moveTo>
                  <a:lnTo>
                    <a:pt x="0" y="106610"/>
                  </a:lnTo>
                </a:path>
                <a:path w="5715" h="106679">
                  <a:moveTo>
                    <a:pt x="5397" y="106610"/>
                  </a:moveTo>
                  <a:lnTo>
                    <a:pt x="5397" y="62998"/>
                  </a:lnTo>
                </a:path>
                <a:path w="5715" h="106679">
                  <a:moveTo>
                    <a:pt x="5397" y="57594"/>
                  </a:moveTo>
                  <a:lnTo>
                    <a:pt x="5397" y="53994"/>
                  </a:lnTo>
                </a:path>
                <a:path w="5715" h="106679">
                  <a:moveTo>
                    <a:pt x="5397" y="216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11816270" y="863331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5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11816270" y="8633314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32385" y="0"/>
                  </a:moveTo>
                  <a:lnTo>
                    <a:pt x="0" y="0"/>
                  </a:lnTo>
                </a:path>
                <a:path w="38100" h="32384">
                  <a:moveTo>
                    <a:pt x="37782" y="32391"/>
                  </a:moveTo>
                  <a:lnTo>
                    <a:pt x="32385" y="32391"/>
                  </a:lnTo>
                </a:path>
                <a:path w="38100" h="32384">
                  <a:moveTo>
                    <a:pt x="37782" y="0"/>
                  </a:move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99" name="object 10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839701" y="8206720"/>
              <a:ext cx="77343" cy="399605"/>
            </a:xfrm>
            <a:prstGeom prst="rect">
              <a:avLst/>
            </a:prstGeom>
          </p:spPr>
        </p:pic>
        <p:sp>
          <p:nvSpPr>
            <p:cNvPr id="1100" name="object 1100"/>
            <p:cNvSpPr/>
            <p:nvPr/>
          </p:nvSpPr>
          <p:spPr>
            <a:xfrm>
              <a:off x="12781979" y="8608111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36893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36893" y="9004"/>
                  </a:lnTo>
                  <a:lnTo>
                    <a:pt x="36893" y="0"/>
                  </a:lnTo>
                  <a:close/>
                </a:path>
                <a:path w="401955" h="9525">
                  <a:moveTo>
                    <a:pt x="219163" y="12"/>
                  </a:moveTo>
                  <a:lnTo>
                    <a:pt x="180848" y="12"/>
                  </a:lnTo>
                  <a:lnTo>
                    <a:pt x="180848" y="9004"/>
                  </a:lnTo>
                  <a:lnTo>
                    <a:pt x="219163" y="9004"/>
                  </a:lnTo>
                  <a:lnTo>
                    <a:pt x="219163" y="12"/>
                  </a:lnTo>
                  <a:close/>
                </a:path>
                <a:path w="401955" h="9525">
                  <a:moveTo>
                    <a:pt x="401383" y="0"/>
                  </a:moveTo>
                  <a:lnTo>
                    <a:pt x="395986" y="0"/>
                  </a:lnTo>
                  <a:lnTo>
                    <a:pt x="363220" y="0"/>
                  </a:lnTo>
                  <a:lnTo>
                    <a:pt x="363220" y="9004"/>
                  </a:lnTo>
                  <a:lnTo>
                    <a:pt x="401383" y="9004"/>
                  </a:lnTo>
                  <a:lnTo>
                    <a:pt x="4013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12818872" y="8608123"/>
              <a:ext cx="326390" cy="9525"/>
            </a:xfrm>
            <a:custGeom>
              <a:avLst/>
              <a:gdLst/>
              <a:ahLst/>
              <a:cxnLst/>
              <a:rect l="l" t="t" r="r" b="b"/>
              <a:pathLst>
                <a:path w="326390" h="9525">
                  <a:moveTo>
                    <a:pt x="143979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3979" y="8991"/>
                  </a:lnTo>
                  <a:lnTo>
                    <a:pt x="143979" y="0"/>
                  </a:lnTo>
                  <a:close/>
                </a:path>
                <a:path w="326390" h="9525">
                  <a:moveTo>
                    <a:pt x="326288" y="0"/>
                  </a:moveTo>
                  <a:lnTo>
                    <a:pt x="182308" y="0"/>
                  </a:lnTo>
                  <a:lnTo>
                    <a:pt x="182308" y="8991"/>
                  </a:lnTo>
                  <a:lnTo>
                    <a:pt x="326288" y="8991"/>
                  </a:lnTo>
                  <a:lnTo>
                    <a:pt x="3262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12781978" y="8607761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401383" y="349"/>
                  </a:moveTo>
                  <a:lnTo>
                    <a:pt x="395985" y="349"/>
                  </a:lnTo>
                </a:path>
                <a:path w="401955" h="9525">
                  <a:moveTo>
                    <a:pt x="401383" y="9353"/>
                  </a:moveTo>
                  <a:lnTo>
                    <a:pt x="401383" y="349"/>
                  </a:lnTo>
                </a:path>
                <a:path w="401955" h="9525">
                  <a:moveTo>
                    <a:pt x="0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0" y="349"/>
                  </a:lnTo>
                </a:path>
                <a:path w="401955" h="9525">
                  <a:moveTo>
                    <a:pt x="36893" y="5035"/>
                  </a:moveTo>
                  <a:lnTo>
                    <a:pt x="36893" y="349"/>
                  </a:lnTo>
                </a:path>
                <a:path w="401955" h="9525">
                  <a:moveTo>
                    <a:pt x="36893" y="9353"/>
                  </a:moveTo>
                  <a:lnTo>
                    <a:pt x="36893" y="5035"/>
                  </a:lnTo>
                </a:path>
                <a:path w="401955" h="9525">
                  <a:moveTo>
                    <a:pt x="180848" y="5035"/>
                  </a:moveTo>
                  <a:lnTo>
                    <a:pt x="180848" y="349"/>
                  </a:lnTo>
                </a:path>
                <a:path w="401955" h="9525">
                  <a:moveTo>
                    <a:pt x="180848" y="9353"/>
                  </a:moveTo>
                  <a:lnTo>
                    <a:pt x="180848" y="5035"/>
                  </a:lnTo>
                </a:path>
                <a:path w="401955" h="9525">
                  <a:moveTo>
                    <a:pt x="363220" y="5035"/>
                  </a:moveTo>
                  <a:lnTo>
                    <a:pt x="363220" y="349"/>
                  </a:lnTo>
                </a:path>
                <a:path w="401955" h="9525">
                  <a:moveTo>
                    <a:pt x="363220" y="9353"/>
                  </a:moveTo>
                  <a:lnTo>
                    <a:pt x="363220" y="5035"/>
                  </a:lnTo>
                </a:path>
                <a:path w="401955" h="9525">
                  <a:moveTo>
                    <a:pt x="219201" y="5035"/>
                  </a:moveTo>
                  <a:lnTo>
                    <a:pt x="219201" y="349"/>
                  </a:lnTo>
                </a:path>
                <a:path w="401955" h="9525">
                  <a:moveTo>
                    <a:pt x="219201" y="9353"/>
                  </a:moveTo>
                  <a:lnTo>
                    <a:pt x="219201" y="5035"/>
                  </a:lnTo>
                </a:path>
                <a:path w="401955" h="9525">
                  <a:moveTo>
                    <a:pt x="395985" y="349"/>
                  </a:moveTo>
                  <a:lnTo>
                    <a:pt x="363220" y="349"/>
                  </a:lnTo>
                </a:path>
                <a:path w="401955" h="9525">
                  <a:moveTo>
                    <a:pt x="219201" y="349"/>
                  </a:moveTo>
                  <a:lnTo>
                    <a:pt x="180848" y="349"/>
                  </a:lnTo>
                </a:path>
                <a:path w="401955" h="9525">
                  <a:moveTo>
                    <a:pt x="36893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9353"/>
                  </a:moveTo>
                  <a:lnTo>
                    <a:pt x="219201" y="9353"/>
                  </a:lnTo>
                </a:path>
                <a:path w="401955" h="9525">
                  <a:moveTo>
                    <a:pt x="363220" y="9353"/>
                  </a:moveTo>
                  <a:lnTo>
                    <a:pt x="401383" y="9353"/>
                  </a:lnTo>
                </a:path>
                <a:path w="401955" h="9525">
                  <a:moveTo>
                    <a:pt x="180848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349"/>
                  </a:moveTo>
                  <a:lnTo>
                    <a:pt x="36893" y="349"/>
                  </a:lnTo>
                </a:path>
                <a:path w="401955" h="9525">
                  <a:moveTo>
                    <a:pt x="126174" y="1790"/>
                  </a:moveTo>
                  <a:lnTo>
                    <a:pt x="133350" y="1790"/>
                  </a:lnTo>
                  <a:lnTo>
                    <a:pt x="131572" y="0"/>
                  </a:lnTo>
                </a:path>
                <a:path w="401955" h="9525">
                  <a:moveTo>
                    <a:pt x="133350" y="1790"/>
                  </a:moveTo>
                  <a:lnTo>
                    <a:pt x="131572" y="3600"/>
                  </a:lnTo>
                </a:path>
                <a:path w="401955" h="9525">
                  <a:moveTo>
                    <a:pt x="91630" y="1790"/>
                  </a:moveTo>
                  <a:lnTo>
                    <a:pt x="84391" y="1790"/>
                  </a:lnTo>
                  <a:lnTo>
                    <a:pt x="86169" y="0"/>
                  </a:lnTo>
                </a:path>
                <a:path w="401955" h="9525">
                  <a:moveTo>
                    <a:pt x="84391" y="1790"/>
                  </a:moveTo>
                  <a:lnTo>
                    <a:pt x="86169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12818872" y="8612810"/>
              <a:ext cx="144145" cy="4445"/>
            </a:xfrm>
            <a:custGeom>
              <a:avLst/>
              <a:gdLst/>
              <a:ahLst/>
              <a:cxnLst/>
              <a:rect l="l" t="t" r="r" b="b"/>
              <a:pathLst>
                <a:path w="144145" h="4445">
                  <a:moveTo>
                    <a:pt x="2870" y="0"/>
                  </a:moveTo>
                  <a:lnTo>
                    <a:pt x="0" y="0"/>
                  </a:lnTo>
                  <a:lnTo>
                    <a:pt x="0" y="4305"/>
                  </a:lnTo>
                  <a:lnTo>
                    <a:pt x="2870" y="4305"/>
                  </a:lnTo>
                  <a:lnTo>
                    <a:pt x="2870" y="0"/>
                  </a:lnTo>
                  <a:close/>
                </a:path>
                <a:path w="144145" h="4445">
                  <a:moveTo>
                    <a:pt x="110147" y="2159"/>
                  </a:moveTo>
                  <a:lnTo>
                    <a:pt x="106553" y="2159"/>
                  </a:lnTo>
                  <a:lnTo>
                    <a:pt x="106553" y="4305"/>
                  </a:lnTo>
                  <a:lnTo>
                    <a:pt x="110147" y="4305"/>
                  </a:lnTo>
                  <a:lnTo>
                    <a:pt x="110147" y="2159"/>
                  </a:lnTo>
                  <a:close/>
                </a:path>
                <a:path w="144145" h="4445">
                  <a:moveTo>
                    <a:pt x="137528" y="3251"/>
                  </a:moveTo>
                  <a:lnTo>
                    <a:pt x="110172" y="3251"/>
                  </a:lnTo>
                  <a:lnTo>
                    <a:pt x="110172" y="4305"/>
                  </a:lnTo>
                  <a:lnTo>
                    <a:pt x="137528" y="4305"/>
                  </a:lnTo>
                  <a:lnTo>
                    <a:pt x="137528" y="3251"/>
                  </a:lnTo>
                  <a:close/>
                </a:path>
                <a:path w="144145" h="4445">
                  <a:moveTo>
                    <a:pt x="143967" y="0"/>
                  </a:moveTo>
                  <a:lnTo>
                    <a:pt x="141097" y="0"/>
                  </a:lnTo>
                  <a:lnTo>
                    <a:pt x="141097" y="2159"/>
                  </a:lnTo>
                  <a:lnTo>
                    <a:pt x="137541" y="2159"/>
                  </a:lnTo>
                  <a:lnTo>
                    <a:pt x="137541" y="4305"/>
                  </a:lnTo>
                  <a:lnTo>
                    <a:pt x="141097" y="4305"/>
                  </a:lnTo>
                  <a:lnTo>
                    <a:pt x="143967" y="4305"/>
                  </a:lnTo>
                  <a:lnTo>
                    <a:pt x="14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12929044" y="8616048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66"/>
                  </a:moveTo>
                  <a:lnTo>
                    <a:pt x="0" y="1066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12929044" y="861495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91"/>
                  </a:lnTo>
                  <a:lnTo>
                    <a:pt x="27359" y="1091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12929044" y="8614956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92"/>
                  </a:moveTo>
                  <a:lnTo>
                    <a:pt x="0" y="1092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12890881" y="8612810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59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0"/>
                  </a:lnTo>
                  <a:close/>
                </a:path>
                <a:path w="34925" h="2540">
                  <a:moveTo>
                    <a:pt x="34518" y="0"/>
                  </a:moveTo>
                  <a:lnTo>
                    <a:pt x="30924" y="0"/>
                  </a:lnTo>
                  <a:lnTo>
                    <a:pt x="30924" y="1066"/>
                  </a:lnTo>
                  <a:lnTo>
                    <a:pt x="3619" y="1066"/>
                  </a:lnTo>
                  <a:lnTo>
                    <a:pt x="3619" y="2146"/>
                  </a:lnTo>
                  <a:lnTo>
                    <a:pt x="30924" y="2146"/>
                  </a:lnTo>
                  <a:lnTo>
                    <a:pt x="34518" y="2146"/>
                  </a:lnTo>
                  <a:lnTo>
                    <a:pt x="345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12894500" y="8613864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70">
                  <a:moveTo>
                    <a:pt x="0" y="1092"/>
                  </a:moveTo>
                  <a:lnTo>
                    <a:pt x="27304" y="1092"/>
                  </a:lnTo>
                  <a:lnTo>
                    <a:pt x="27304" y="0"/>
                  </a:lnTo>
                  <a:lnTo>
                    <a:pt x="0" y="0"/>
                  </a:lnTo>
                  <a:lnTo>
                    <a:pt x="0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12894500" y="861279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27359" y="1066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12894500" y="8612796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70">
                  <a:moveTo>
                    <a:pt x="0" y="1066"/>
                  </a:moveTo>
                  <a:lnTo>
                    <a:pt x="27304" y="1066"/>
                  </a:lnTo>
                  <a:lnTo>
                    <a:pt x="27304" y="0"/>
                  </a:lnTo>
                  <a:lnTo>
                    <a:pt x="0" y="0"/>
                  </a:lnTo>
                  <a:lnTo>
                    <a:pt x="0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12821730" y="8614968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59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0"/>
                  </a:lnTo>
                  <a:close/>
                </a:path>
                <a:path w="34925" h="2540">
                  <a:moveTo>
                    <a:pt x="30975" y="1092"/>
                  </a:moveTo>
                  <a:lnTo>
                    <a:pt x="3619" y="1092"/>
                  </a:lnTo>
                  <a:lnTo>
                    <a:pt x="3619" y="2146"/>
                  </a:lnTo>
                  <a:lnTo>
                    <a:pt x="30975" y="2146"/>
                  </a:lnTo>
                  <a:lnTo>
                    <a:pt x="30975" y="1092"/>
                  </a:lnTo>
                  <a:close/>
                </a:path>
                <a:path w="34925" h="2540">
                  <a:moveTo>
                    <a:pt x="34582" y="0"/>
                  </a:moveTo>
                  <a:lnTo>
                    <a:pt x="30988" y="0"/>
                  </a:lnTo>
                  <a:lnTo>
                    <a:pt x="30988" y="2146"/>
                  </a:lnTo>
                  <a:lnTo>
                    <a:pt x="34582" y="2146"/>
                  </a:lnTo>
                  <a:lnTo>
                    <a:pt x="34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12825349" y="8616048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0" y="1066"/>
                  </a:moveTo>
                  <a:lnTo>
                    <a:pt x="27368" y="1066"/>
                  </a:lnTo>
                  <a:lnTo>
                    <a:pt x="27368" y="0"/>
                  </a:lnTo>
                  <a:lnTo>
                    <a:pt x="0" y="0"/>
                  </a:lnTo>
                  <a:lnTo>
                    <a:pt x="0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12825349" y="861495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91"/>
                  </a:lnTo>
                  <a:lnTo>
                    <a:pt x="27359" y="1091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12825349" y="8614956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0" y="1092"/>
                  </a:moveTo>
                  <a:lnTo>
                    <a:pt x="27368" y="1092"/>
                  </a:lnTo>
                  <a:lnTo>
                    <a:pt x="27368" y="0"/>
                  </a:lnTo>
                  <a:lnTo>
                    <a:pt x="0" y="0"/>
                  </a:lnTo>
                  <a:lnTo>
                    <a:pt x="0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12856273" y="8612810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0975" y="1066"/>
                  </a:moveTo>
                  <a:lnTo>
                    <a:pt x="3619" y="1066"/>
                  </a:lnTo>
                  <a:lnTo>
                    <a:pt x="3619" y="0"/>
                  </a:lnTo>
                  <a:lnTo>
                    <a:pt x="0" y="0"/>
                  </a:lnTo>
                  <a:lnTo>
                    <a:pt x="0" y="2146"/>
                  </a:lnTo>
                  <a:lnTo>
                    <a:pt x="3619" y="2146"/>
                  </a:lnTo>
                  <a:lnTo>
                    <a:pt x="30975" y="2146"/>
                  </a:lnTo>
                  <a:lnTo>
                    <a:pt x="30975" y="1066"/>
                  </a:lnTo>
                  <a:close/>
                </a:path>
                <a:path w="34925" h="2540">
                  <a:moveTo>
                    <a:pt x="34582" y="0"/>
                  </a:moveTo>
                  <a:lnTo>
                    <a:pt x="30988" y="0"/>
                  </a:lnTo>
                  <a:lnTo>
                    <a:pt x="30988" y="2146"/>
                  </a:lnTo>
                  <a:lnTo>
                    <a:pt x="34582" y="2146"/>
                  </a:lnTo>
                  <a:lnTo>
                    <a:pt x="34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12859892" y="8613864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92"/>
                  </a:moveTo>
                  <a:lnTo>
                    <a:pt x="0" y="1092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12859892" y="861279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27359" y="1066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12818872" y="8607761"/>
              <a:ext cx="326390" cy="9525"/>
            </a:xfrm>
            <a:custGeom>
              <a:avLst/>
              <a:gdLst/>
              <a:ahLst/>
              <a:cxnLst/>
              <a:rect l="l" t="t" r="r" b="b"/>
              <a:pathLst>
                <a:path w="326390" h="9525">
                  <a:moveTo>
                    <a:pt x="68389" y="6102"/>
                  </a:moveTo>
                  <a:lnTo>
                    <a:pt x="41021" y="6102"/>
                  </a:lnTo>
                  <a:lnTo>
                    <a:pt x="41021" y="5035"/>
                  </a:lnTo>
                  <a:lnTo>
                    <a:pt x="68389" y="5035"/>
                  </a:lnTo>
                  <a:lnTo>
                    <a:pt x="68389" y="6102"/>
                  </a:lnTo>
                </a:path>
                <a:path w="326390" h="9525">
                  <a:moveTo>
                    <a:pt x="141097" y="5035"/>
                  </a:moveTo>
                  <a:lnTo>
                    <a:pt x="141097" y="9353"/>
                  </a:lnTo>
                  <a:lnTo>
                    <a:pt x="143954" y="9353"/>
                  </a:lnTo>
                  <a:lnTo>
                    <a:pt x="143954" y="5035"/>
                  </a:lnTo>
                  <a:lnTo>
                    <a:pt x="141097" y="5035"/>
                  </a:lnTo>
                </a:path>
                <a:path w="326390" h="9525">
                  <a:moveTo>
                    <a:pt x="0" y="5035"/>
                  </a:moveTo>
                  <a:lnTo>
                    <a:pt x="0" y="9353"/>
                  </a:lnTo>
                  <a:lnTo>
                    <a:pt x="2857" y="9353"/>
                  </a:lnTo>
                  <a:lnTo>
                    <a:pt x="2857" y="5035"/>
                  </a:lnTo>
                  <a:lnTo>
                    <a:pt x="0" y="5035"/>
                  </a:lnTo>
                </a:path>
                <a:path w="326390" h="9525">
                  <a:moveTo>
                    <a:pt x="141097" y="9353"/>
                  </a:moveTo>
                  <a:lnTo>
                    <a:pt x="137541" y="9353"/>
                  </a:lnTo>
                  <a:lnTo>
                    <a:pt x="137541" y="7194"/>
                  </a:lnTo>
                  <a:lnTo>
                    <a:pt x="141097" y="7194"/>
                  </a:lnTo>
                  <a:lnTo>
                    <a:pt x="141097" y="9353"/>
                  </a:lnTo>
                </a:path>
                <a:path w="326390" h="9525">
                  <a:moveTo>
                    <a:pt x="106552" y="7194"/>
                  </a:moveTo>
                  <a:lnTo>
                    <a:pt x="110172" y="7194"/>
                  </a:lnTo>
                  <a:lnTo>
                    <a:pt x="110172" y="9353"/>
                  </a:lnTo>
                  <a:lnTo>
                    <a:pt x="106552" y="9353"/>
                  </a:lnTo>
                  <a:lnTo>
                    <a:pt x="106552" y="7194"/>
                  </a:lnTo>
                </a:path>
                <a:path w="326390" h="9525">
                  <a:moveTo>
                    <a:pt x="137541" y="8286"/>
                  </a:moveTo>
                  <a:lnTo>
                    <a:pt x="110172" y="8286"/>
                  </a:lnTo>
                </a:path>
                <a:path w="326390" h="9525">
                  <a:moveTo>
                    <a:pt x="72008" y="7194"/>
                  </a:moveTo>
                  <a:lnTo>
                    <a:pt x="75628" y="7194"/>
                  </a:lnTo>
                  <a:lnTo>
                    <a:pt x="75628" y="5035"/>
                  </a:lnTo>
                  <a:lnTo>
                    <a:pt x="72008" y="5035"/>
                  </a:lnTo>
                  <a:lnTo>
                    <a:pt x="72008" y="7194"/>
                  </a:lnTo>
                </a:path>
                <a:path w="326390" h="9525">
                  <a:moveTo>
                    <a:pt x="106552" y="5035"/>
                  </a:moveTo>
                  <a:lnTo>
                    <a:pt x="102933" y="5035"/>
                  </a:lnTo>
                  <a:lnTo>
                    <a:pt x="102933" y="7194"/>
                  </a:lnTo>
                  <a:lnTo>
                    <a:pt x="106552" y="7194"/>
                  </a:lnTo>
                  <a:lnTo>
                    <a:pt x="106552" y="5035"/>
                  </a:lnTo>
                </a:path>
                <a:path w="326390" h="9525">
                  <a:moveTo>
                    <a:pt x="75628" y="6102"/>
                  </a:moveTo>
                  <a:lnTo>
                    <a:pt x="102933" y="6102"/>
                  </a:lnTo>
                </a:path>
                <a:path w="326390" h="9525">
                  <a:moveTo>
                    <a:pt x="2857" y="9353"/>
                  </a:moveTo>
                  <a:lnTo>
                    <a:pt x="6476" y="9353"/>
                  </a:lnTo>
                  <a:lnTo>
                    <a:pt x="6476" y="7194"/>
                  </a:lnTo>
                  <a:lnTo>
                    <a:pt x="2857" y="7194"/>
                  </a:lnTo>
                  <a:lnTo>
                    <a:pt x="2857" y="9353"/>
                  </a:lnTo>
                </a:path>
                <a:path w="326390" h="9525">
                  <a:moveTo>
                    <a:pt x="37401" y="7194"/>
                  </a:moveTo>
                  <a:lnTo>
                    <a:pt x="33845" y="7194"/>
                  </a:lnTo>
                  <a:lnTo>
                    <a:pt x="33845" y="9353"/>
                  </a:lnTo>
                  <a:lnTo>
                    <a:pt x="37401" y="9353"/>
                  </a:lnTo>
                  <a:lnTo>
                    <a:pt x="37401" y="7194"/>
                  </a:lnTo>
                </a:path>
                <a:path w="326390" h="9525">
                  <a:moveTo>
                    <a:pt x="6476" y="8286"/>
                  </a:moveTo>
                  <a:lnTo>
                    <a:pt x="33845" y="8286"/>
                  </a:lnTo>
                </a:path>
                <a:path w="326390" h="9525">
                  <a:moveTo>
                    <a:pt x="72008" y="7194"/>
                  </a:moveTo>
                  <a:lnTo>
                    <a:pt x="68389" y="7194"/>
                  </a:lnTo>
                  <a:lnTo>
                    <a:pt x="68389" y="5035"/>
                  </a:lnTo>
                  <a:lnTo>
                    <a:pt x="72008" y="5035"/>
                  </a:lnTo>
                  <a:lnTo>
                    <a:pt x="72008" y="7194"/>
                  </a:lnTo>
                </a:path>
                <a:path w="326390" h="9525">
                  <a:moveTo>
                    <a:pt x="37401" y="5035"/>
                  </a:moveTo>
                  <a:lnTo>
                    <a:pt x="41021" y="5035"/>
                  </a:lnTo>
                  <a:lnTo>
                    <a:pt x="41021" y="7194"/>
                  </a:lnTo>
                  <a:lnTo>
                    <a:pt x="37401" y="7194"/>
                  </a:lnTo>
                  <a:lnTo>
                    <a:pt x="37401" y="5035"/>
                  </a:lnTo>
                </a:path>
                <a:path w="326390" h="9525">
                  <a:moveTo>
                    <a:pt x="68389" y="6102"/>
                  </a:moveTo>
                  <a:lnTo>
                    <a:pt x="41021" y="6102"/>
                  </a:lnTo>
                </a:path>
                <a:path w="326390" h="9525">
                  <a:moveTo>
                    <a:pt x="143954" y="9353"/>
                  </a:moveTo>
                  <a:lnTo>
                    <a:pt x="143954" y="5035"/>
                  </a:lnTo>
                  <a:lnTo>
                    <a:pt x="143954" y="349"/>
                  </a:lnTo>
                </a:path>
                <a:path w="326390" h="9525">
                  <a:moveTo>
                    <a:pt x="0" y="9353"/>
                  </a:moveTo>
                  <a:lnTo>
                    <a:pt x="0" y="5035"/>
                  </a:lnTo>
                  <a:lnTo>
                    <a:pt x="0" y="349"/>
                  </a:lnTo>
                </a:path>
                <a:path w="326390" h="9525">
                  <a:moveTo>
                    <a:pt x="182308" y="9353"/>
                  </a:moveTo>
                  <a:lnTo>
                    <a:pt x="326326" y="9353"/>
                  </a:lnTo>
                </a:path>
                <a:path w="326390" h="9525">
                  <a:moveTo>
                    <a:pt x="182308" y="349"/>
                  </a:moveTo>
                  <a:lnTo>
                    <a:pt x="326326" y="349"/>
                  </a:lnTo>
                </a:path>
                <a:path w="326390" h="9525">
                  <a:moveTo>
                    <a:pt x="237045" y="1790"/>
                  </a:moveTo>
                  <a:lnTo>
                    <a:pt x="229806" y="1790"/>
                  </a:lnTo>
                  <a:lnTo>
                    <a:pt x="231647" y="0"/>
                  </a:lnTo>
                </a:path>
                <a:path w="326390" h="9525">
                  <a:moveTo>
                    <a:pt x="229806" y="1790"/>
                  </a:moveTo>
                  <a:lnTo>
                    <a:pt x="231647" y="3600"/>
                  </a:lnTo>
                </a:path>
                <a:path w="326390" h="9525">
                  <a:moveTo>
                    <a:pt x="271589" y="1790"/>
                  </a:moveTo>
                  <a:lnTo>
                    <a:pt x="278764" y="1790"/>
                  </a:lnTo>
                  <a:lnTo>
                    <a:pt x="276987" y="0"/>
                  </a:lnTo>
                </a:path>
                <a:path w="326390" h="9525">
                  <a:moveTo>
                    <a:pt x="278764" y="1790"/>
                  </a:moveTo>
                  <a:lnTo>
                    <a:pt x="276987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13001181" y="8612810"/>
              <a:ext cx="144145" cy="4445"/>
            </a:xfrm>
            <a:custGeom>
              <a:avLst/>
              <a:gdLst/>
              <a:ahLst/>
              <a:cxnLst/>
              <a:rect l="l" t="t" r="r" b="b"/>
              <a:pathLst>
                <a:path w="144144" h="4445">
                  <a:moveTo>
                    <a:pt x="6451" y="2159"/>
                  </a:moveTo>
                  <a:lnTo>
                    <a:pt x="2870" y="2159"/>
                  </a:lnTo>
                  <a:lnTo>
                    <a:pt x="2870" y="0"/>
                  </a:lnTo>
                  <a:lnTo>
                    <a:pt x="0" y="0"/>
                  </a:lnTo>
                  <a:lnTo>
                    <a:pt x="0" y="4305"/>
                  </a:lnTo>
                  <a:lnTo>
                    <a:pt x="2857" y="4305"/>
                  </a:lnTo>
                  <a:lnTo>
                    <a:pt x="6451" y="4305"/>
                  </a:lnTo>
                  <a:lnTo>
                    <a:pt x="6451" y="2159"/>
                  </a:lnTo>
                  <a:close/>
                </a:path>
                <a:path w="144144" h="4445">
                  <a:moveTo>
                    <a:pt x="33832" y="3251"/>
                  </a:moveTo>
                  <a:lnTo>
                    <a:pt x="6464" y="3251"/>
                  </a:lnTo>
                  <a:lnTo>
                    <a:pt x="6464" y="4305"/>
                  </a:lnTo>
                  <a:lnTo>
                    <a:pt x="33832" y="4305"/>
                  </a:lnTo>
                  <a:lnTo>
                    <a:pt x="33832" y="3251"/>
                  </a:lnTo>
                  <a:close/>
                </a:path>
                <a:path w="144144" h="4445">
                  <a:moveTo>
                    <a:pt x="37439" y="2159"/>
                  </a:moveTo>
                  <a:lnTo>
                    <a:pt x="33845" y="2159"/>
                  </a:lnTo>
                  <a:lnTo>
                    <a:pt x="33845" y="4305"/>
                  </a:lnTo>
                  <a:lnTo>
                    <a:pt x="37439" y="4305"/>
                  </a:lnTo>
                  <a:lnTo>
                    <a:pt x="37439" y="2159"/>
                  </a:lnTo>
                  <a:close/>
                </a:path>
                <a:path w="144144" h="4445">
                  <a:moveTo>
                    <a:pt x="143967" y="0"/>
                  </a:moveTo>
                  <a:lnTo>
                    <a:pt x="141097" y="0"/>
                  </a:lnTo>
                  <a:lnTo>
                    <a:pt x="141097" y="4305"/>
                  </a:lnTo>
                  <a:lnTo>
                    <a:pt x="143967" y="4305"/>
                  </a:lnTo>
                  <a:lnTo>
                    <a:pt x="14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13007657" y="8616048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0" y="1066"/>
                  </a:moveTo>
                  <a:lnTo>
                    <a:pt x="27368" y="1066"/>
                  </a:lnTo>
                  <a:lnTo>
                    <a:pt x="27368" y="0"/>
                  </a:lnTo>
                  <a:lnTo>
                    <a:pt x="0" y="0"/>
                  </a:lnTo>
                  <a:lnTo>
                    <a:pt x="0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13007657" y="861495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91"/>
                  </a:lnTo>
                  <a:lnTo>
                    <a:pt x="27359" y="1091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13007657" y="8614956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0" y="1092"/>
                  </a:moveTo>
                  <a:lnTo>
                    <a:pt x="27368" y="1092"/>
                  </a:lnTo>
                  <a:lnTo>
                    <a:pt x="27368" y="0"/>
                  </a:lnTo>
                  <a:lnTo>
                    <a:pt x="0" y="0"/>
                  </a:lnTo>
                  <a:lnTo>
                    <a:pt x="0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13038582" y="8612810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59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0"/>
                  </a:lnTo>
                  <a:close/>
                </a:path>
                <a:path w="34925" h="2540">
                  <a:moveTo>
                    <a:pt x="34582" y="0"/>
                  </a:moveTo>
                  <a:lnTo>
                    <a:pt x="30975" y="0"/>
                  </a:lnTo>
                  <a:lnTo>
                    <a:pt x="30975" y="1066"/>
                  </a:lnTo>
                  <a:lnTo>
                    <a:pt x="3606" y="1066"/>
                  </a:lnTo>
                  <a:lnTo>
                    <a:pt x="3606" y="2146"/>
                  </a:lnTo>
                  <a:lnTo>
                    <a:pt x="30975" y="2146"/>
                  </a:lnTo>
                  <a:lnTo>
                    <a:pt x="34582" y="2146"/>
                  </a:lnTo>
                  <a:lnTo>
                    <a:pt x="34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13042201" y="8613864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92"/>
                  </a:moveTo>
                  <a:lnTo>
                    <a:pt x="0" y="1092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13042201" y="861279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27359" y="1066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13042201" y="8612796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66"/>
                  </a:moveTo>
                  <a:lnTo>
                    <a:pt x="0" y="1066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13107734" y="8614968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59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0"/>
                  </a:lnTo>
                  <a:close/>
                </a:path>
                <a:path w="34925" h="2540">
                  <a:moveTo>
                    <a:pt x="30975" y="1092"/>
                  </a:moveTo>
                  <a:lnTo>
                    <a:pt x="3619" y="1092"/>
                  </a:lnTo>
                  <a:lnTo>
                    <a:pt x="3619" y="2146"/>
                  </a:lnTo>
                  <a:lnTo>
                    <a:pt x="30975" y="2146"/>
                  </a:lnTo>
                  <a:lnTo>
                    <a:pt x="30975" y="1092"/>
                  </a:lnTo>
                  <a:close/>
                </a:path>
                <a:path w="34925" h="2540">
                  <a:moveTo>
                    <a:pt x="34582" y="0"/>
                  </a:moveTo>
                  <a:lnTo>
                    <a:pt x="30988" y="0"/>
                  </a:lnTo>
                  <a:lnTo>
                    <a:pt x="30988" y="2146"/>
                  </a:lnTo>
                  <a:lnTo>
                    <a:pt x="34582" y="2146"/>
                  </a:lnTo>
                  <a:lnTo>
                    <a:pt x="345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13111352" y="8616048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66"/>
                  </a:moveTo>
                  <a:lnTo>
                    <a:pt x="0" y="1066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13111352" y="861495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91"/>
                  </a:lnTo>
                  <a:lnTo>
                    <a:pt x="27359" y="1091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13111352" y="8614956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68" y="1092"/>
                  </a:moveTo>
                  <a:lnTo>
                    <a:pt x="0" y="1092"/>
                  </a:lnTo>
                  <a:lnTo>
                    <a:pt x="0" y="0"/>
                  </a:lnTo>
                  <a:lnTo>
                    <a:pt x="27368" y="0"/>
                  </a:lnTo>
                  <a:lnTo>
                    <a:pt x="27368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13073189" y="8612810"/>
              <a:ext cx="34925" cy="2540"/>
            </a:xfrm>
            <a:custGeom>
              <a:avLst/>
              <a:gdLst/>
              <a:ahLst/>
              <a:cxnLst/>
              <a:rect l="l" t="t" r="r" b="b"/>
              <a:pathLst>
                <a:path w="34925" h="2540">
                  <a:moveTo>
                    <a:pt x="34544" y="0"/>
                  </a:moveTo>
                  <a:lnTo>
                    <a:pt x="30911" y="0"/>
                  </a:lnTo>
                  <a:lnTo>
                    <a:pt x="30911" y="1066"/>
                  </a:lnTo>
                  <a:lnTo>
                    <a:pt x="3594" y="1066"/>
                  </a:lnTo>
                  <a:lnTo>
                    <a:pt x="3594" y="0"/>
                  </a:lnTo>
                  <a:lnTo>
                    <a:pt x="0" y="0"/>
                  </a:lnTo>
                  <a:lnTo>
                    <a:pt x="0" y="2146"/>
                  </a:lnTo>
                  <a:lnTo>
                    <a:pt x="3556" y="2146"/>
                  </a:lnTo>
                  <a:lnTo>
                    <a:pt x="30911" y="2146"/>
                  </a:lnTo>
                  <a:lnTo>
                    <a:pt x="34544" y="2146"/>
                  </a:lnTo>
                  <a:lnTo>
                    <a:pt x="34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13076745" y="8613864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0" y="1092"/>
                  </a:moveTo>
                  <a:lnTo>
                    <a:pt x="27368" y="1092"/>
                  </a:lnTo>
                  <a:lnTo>
                    <a:pt x="27368" y="0"/>
                  </a:lnTo>
                  <a:lnTo>
                    <a:pt x="0" y="0"/>
                  </a:lnTo>
                  <a:lnTo>
                    <a:pt x="0" y="10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13076745" y="8612797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40" h="1270">
                  <a:moveTo>
                    <a:pt x="27359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27359" y="1066"/>
                  </a:lnTo>
                  <a:lnTo>
                    <a:pt x="273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13001180" y="8608111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75564" y="5753"/>
                  </a:moveTo>
                  <a:lnTo>
                    <a:pt x="102933" y="5753"/>
                  </a:lnTo>
                  <a:lnTo>
                    <a:pt x="102933" y="4686"/>
                  </a:lnTo>
                  <a:lnTo>
                    <a:pt x="75564" y="4686"/>
                  </a:lnTo>
                  <a:lnTo>
                    <a:pt x="75564" y="5753"/>
                  </a:lnTo>
                </a:path>
                <a:path w="144144" h="9525">
                  <a:moveTo>
                    <a:pt x="2857" y="4686"/>
                  </a:moveTo>
                  <a:lnTo>
                    <a:pt x="2857" y="9004"/>
                  </a:lnTo>
                  <a:lnTo>
                    <a:pt x="0" y="9004"/>
                  </a:lnTo>
                  <a:lnTo>
                    <a:pt x="0" y="4686"/>
                  </a:lnTo>
                  <a:lnTo>
                    <a:pt x="2857" y="4686"/>
                  </a:lnTo>
                </a:path>
                <a:path w="144144" h="9525">
                  <a:moveTo>
                    <a:pt x="144018" y="4686"/>
                  </a:moveTo>
                  <a:lnTo>
                    <a:pt x="144018" y="9004"/>
                  </a:lnTo>
                  <a:lnTo>
                    <a:pt x="141097" y="9004"/>
                  </a:lnTo>
                  <a:lnTo>
                    <a:pt x="141097" y="4686"/>
                  </a:lnTo>
                  <a:lnTo>
                    <a:pt x="144018" y="4686"/>
                  </a:lnTo>
                </a:path>
                <a:path w="144144" h="9525">
                  <a:moveTo>
                    <a:pt x="2857" y="9004"/>
                  </a:moveTo>
                  <a:lnTo>
                    <a:pt x="6476" y="9004"/>
                  </a:lnTo>
                  <a:lnTo>
                    <a:pt x="6476" y="6845"/>
                  </a:lnTo>
                  <a:lnTo>
                    <a:pt x="2857" y="6845"/>
                  </a:lnTo>
                  <a:lnTo>
                    <a:pt x="2857" y="9004"/>
                  </a:lnTo>
                </a:path>
                <a:path w="144144" h="9525">
                  <a:moveTo>
                    <a:pt x="37401" y="6845"/>
                  </a:moveTo>
                  <a:lnTo>
                    <a:pt x="33845" y="6845"/>
                  </a:lnTo>
                  <a:lnTo>
                    <a:pt x="33845" y="9004"/>
                  </a:lnTo>
                  <a:lnTo>
                    <a:pt x="37401" y="9004"/>
                  </a:lnTo>
                  <a:lnTo>
                    <a:pt x="37401" y="6845"/>
                  </a:lnTo>
                </a:path>
                <a:path w="144144" h="9525">
                  <a:moveTo>
                    <a:pt x="6476" y="7937"/>
                  </a:moveTo>
                  <a:lnTo>
                    <a:pt x="33845" y="7937"/>
                  </a:lnTo>
                </a:path>
                <a:path w="144144" h="9525">
                  <a:moveTo>
                    <a:pt x="72008" y="6845"/>
                  </a:moveTo>
                  <a:lnTo>
                    <a:pt x="68389" y="6845"/>
                  </a:lnTo>
                  <a:lnTo>
                    <a:pt x="68389" y="4686"/>
                  </a:lnTo>
                  <a:lnTo>
                    <a:pt x="72008" y="4686"/>
                  </a:lnTo>
                  <a:lnTo>
                    <a:pt x="72008" y="6845"/>
                  </a:lnTo>
                </a:path>
                <a:path w="144144" h="9525">
                  <a:moveTo>
                    <a:pt x="37401" y="4686"/>
                  </a:moveTo>
                  <a:lnTo>
                    <a:pt x="41020" y="4686"/>
                  </a:lnTo>
                  <a:lnTo>
                    <a:pt x="41020" y="6845"/>
                  </a:lnTo>
                  <a:lnTo>
                    <a:pt x="37401" y="6845"/>
                  </a:lnTo>
                  <a:lnTo>
                    <a:pt x="37401" y="4686"/>
                  </a:lnTo>
                </a:path>
                <a:path w="144144" h="9525">
                  <a:moveTo>
                    <a:pt x="68389" y="5753"/>
                  </a:moveTo>
                  <a:lnTo>
                    <a:pt x="41020" y="5753"/>
                  </a:lnTo>
                </a:path>
                <a:path w="144144" h="9525">
                  <a:moveTo>
                    <a:pt x="141097" y="9004"/>
                  </a:moveTo>
                  <a:lnTo>
                    <a:pt x="137541" y="9004"/>
                  </a:lnTo>
                  <a:lnTo>
                    <a:pt x="137541" y="6845"/>
                  </a:lnTo>
                  <a:lnTo>
                    <a:pt x="141097" y="6845"/>
                  </a:lnTo>
                  <a:lnTo>
                    <a:pt x="141097" y="9004"/>
                  </a:lnTo>
                </a:path>
                <a:path w="144144" h="9525">
                  <a:moveTo>
                    <a:pt x="106552" y="6845"/>
                  </a:moveTo>
                  <a:lnTo>
                    <a:pt x="110172" y="6845"/>
                  </a:lnTo>
                  <a:lnTo>
                    <a:pt x="110172" y="9004"/>
                  </a:lnTo>
                  <a:lnTo>
                    <a:pt x="106552" y="9004"/>
                  </a:lnTo>
                  <a:lnTo>
                    <a:pt x="106552" y="6845"/>
                  </a:lnTo>
                </a:path>
                <a:path w="144144" h="9525">
                  <a:moveTo>
                    <a:pt x="137541" y="7937"/>
                  </a:moveTo>
                  <a:lnTo>
                    <a:pt x="110172" y="7937"/>
                  </a:lnTo>
                </a:path>
                <a:path w="144144" h="9525">
                  <a:moveTo>
                    <a:pt x="72008" y="6845"/>
                  </a:moveTo>
                  <a:lnTo>
                    <a:pt x="75564" y="6845"/>
                  </a:lnTo>
                  <a:lnTo>
                    <a:pt x="75564" y="4686"/>
                  </a:lnTo>
                  <a:lnTo>
                    <a:pt x="72008" y="4686"/>
                  </a:lnTo>
                  <a:lnTo>
                    <a:pt x="72008" y="6845"/>
                  </a:lnTo>
                </a:path>
                <a:path w="144144" h="9525">
                  <a:moveTo>
                    <a:pt x="106552" y="4686"/>
                  </a:moveTo>
                  <a:lnTo>
                    <a:pt x="102933" y="4686"/>
                  </a:lnTo>
                  <a:lnTo>
                    <a:pt x="102933" y="6845"/>
                  </a:lnTo>
                  <a:lnTo>
                    <a:pt x="106552" y="6845"/>
                  </a:lnTo>
                  <a:lnTo>
                    <a:pt x="106552" y="4686"/>
                  </a:lnTo>
                </a:path>
                <a:path w="144144" h="9525">
                  <a:moveTo>
                    <a:pt x="75564" y="5753"/>
                  </a:moveTo>
                  <a:lnTo>
                    <a:pt x="102933" y="5753"/>
                  </a:lnTo>
                </a:path>
                <a:path w="144144" h="9525">
                  <a:moveTo>
                    <a:pt x="0" y="9004"/>
                  </a:moveTo>
                  <a:lnTo>
                    <a:pt x="0" y="4686"/>
                  </a:lnTo>
                  <a:lnTo>
                    <a:pt x="0" y="0"/>
                  </a:lnTo>
                </a:path>
                <a:path w="144144" h="9525">
                  <a:moveTo>
                    <a:pt x="144018" y="9004"/>
                  </a:moveTo>
                  <a:lnTo>
                    <a:pt x="144018" y="4686"/>
                  </a:lnTo>
                  <a:lnTo>
                    <a:pt x="14401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13686473" y="8608123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3812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73812" y="8991"/>
                  </a:lnTo>
                  <a:lnTo>
                    <a:pt x="73812" y="0"/>
                  </a:lnTo>
                  <a:close/>
                </a:path>
                <a:path w="878840" h="9525">
                  <a:moveTo>
                    <a:pt x="219583" y="0"/>
                  </a:moveTo>
                  <a:lnTo>
                    <a:pt x="145796" y="0"/>
                  </a:lnTo>
                  <a:lnTo>
                    <a:pt x="145796" y="8991"/>
                  </a:lnTo>
                  <a:lnTo>
                    <a:pt x="219583" y="8991"/>
                  </a:lnTo>
                  <a:lnTo>
                    <a:pt x="219583" y="0"/>
                  </a:lnTo>
                  <a:close/>
                </a:path>
                <a:path w="878840" h="9525">
                  <a:moveTo>
                    <a:pt x="351891" y="0"/>
                  </a:moveTo>
                  <a:lnTo>
                    <a:pt x="291592" y="0"/>
                  </a:lnTo>
                  <a:lnTo>
                    <a:pt x="291592" y="8991"/>
                  </a:lnTo>
                  <a:lnTo>
                    <a:pt x="351891" y="8991"/>
                  </a:lnTo>
                  <a:lnTo>
                    <a:pt x="351891" y="0"/>
                  </a:lnTo>
                  <a:close/>
                </a:path>
                <a:path w="878840" h="9525">
                  <a:moveTo>
                    <a:pt x="523773" y="0"/>
                  </a:moveTo>
                  <a:lnTo>
                    <a:pt x="422084" y="0"/>
                  </a:lnTo>
                  <a:lnTo>
                    <a:pt x="422084" y="8991"/>
                  </a:lnTo>
                  <a:lnTo>
                    <a:pt x="523773" y="8991"/>
                  </a:lnTo>
                  <a:lnTo>
                    <a:pt x="523773" y="0"/>
                  </a:lnTo>
                  <a:close/>
                </a:path>
                <a:path w="878840" h="9525">
                  <a:moveTo>
                    <a:pt x="682205" y="0"/>
                  </a:moveTo>
                  <a:lnTo>
                    <a:pt x="595820" y="0"/>
                  </a:lnTo>
                  <a:lnTo>
                    <a:pt x="595820" y="8991"/>
                  </a:lnTo>
                  <a:lnTo>
                    <a:pt x="682205" y="8991"/>
                  </a:lnTo>
                  <a:lnTo>
                    <a:pt x="682205" y="0"/>
                  </a:lnTo>
                  <a:close/>
                </a:path>
                <a:path w="878840" h="9525">
                  <a:moveTo>
                    <a:pt x="878370" y="0"/>
                  </a:moveTo>
                  <a:lnTo>
                    <a:pt x="714565" y="0"/>
                  </a:lnTo>
                  <a:lnTo>
                    <a:pt x="714565" y="8991"/>
                  </a:lnTo>
                  <a:lnTo>
                    <a:pt x="878370" y="8991"/>
                  </a:lnTo>
                  <a:lnTo>
                    <a:pt x="87837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13686471" y="8608111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145796" y="0"/>
                  </a:moveTo>
                  <a:lnTo>
                    <a:pt x="147129" y="0"/>
                  </a:lnTo>
                </a:path>
                <a:path w="878840" h="9525">
                  <a:moveTo>
                    <a:pt x="145796" y="4864"/>
                  </a:moveTo>
                  <a:lnTo>
                    <a:pt x="145796" y="0"/>
                  </a:lnTo>
                </a:path>
                <a:path w="878840" h="9525">
                  <a:moveTo>
                    <a:pt x="145796" y="9004"/>
                  </a:moveTo>
                  <a:lnTo>
                    <a:pt x="147129" y="9004"/>
                  </a:lnTo>
                </a:path>
                <a:path w="878840" h="9525">
                  <a:moveTo>
                    <a:pt x="145796" y="9004"/>
                  </a:moveTo>
                  <a:lnTo>
                    <a:pt x="145796" y="4864"/>
                  </a:lnTo>
                </a:path>
                <a:path w="878840" h="9525">
                  <a:moveTo>
                    <a:pt x="73786" y="0"/>
                  </a:moveTo>
                  <a:lnTo>
                    <a:pt x="72453" y="0"/>
                  </a:lnTo>
                </a:path>
                <a:path w="878840" h="9525">
                  <a:moveTo>
                    <a:pt x="73786" y="4864"/>
                  </a:moveTo>
                  <a:lnTo>
                    <a:pt x="73786" y="0"/>
                  </a:lnTo>
                </a:path>
                <a:path w="878840" h="9525">
                  <a:moveTo>
                    <a:pt x="73786" y="9004"/>
                  </a:moveTo>
                  <a:lnTo>
                    <a:pt x="72453" y="9004"/>
                  </a:lnTo>
                </a:path>
                <a:path w="878840" h="9525">
                  <a:moveTo>
                    <a:pt x="73786" y="9004"/>
                  </a:moveTo>
                  <a:lnTo>
                    <a:pt x="73786" y="4864"/>
                  </a:lnTo>
                </a:path>
                <a:path w="878840" h="9525">
                  <a:moveTo>
                    <a:pt x="714565" y="9004"/>
                  </a:moveTo>
                  <a:lnTo>
                    <a:pt x="715009" y="9004"/>
                  </a:lnTo>
                </a:path>
                <a:path w="878840" h="9525">
                  <a:moveTo>
                    <a:pt x="714565" y="0"/>
                  </a:moveTo>
                  <a:lnTo>
                    <a:pt x="715009" y="0"/>
                  </a:lnTo>
                </a:path>
                <a:path w="878840" h="9525">
                  <a:moveTo>
                    <a:pt x="714565" y="0"/>
                  </a:moveTo>
                  <a:lnTo>
                    <a:pt x="714565" y="9004"/>
                  </a:lnTo>
                </a:path>
                <a:path w="878840" h="9525">
                  <a:moveTo>
                    <a:pt x="682180" y="9004"/>
                  </a:moveTo>
                  <a:lnTo>
                    <a:pt x="681736" y="9004"/>
                  </a:lnTo>
                </a:path>
                <a:path w="878840" h="9525">
                  <a:moveTo>
                    <a:pt x="682180" y="0"/>
                  </a:moveTo>
                  <a:lnTo>
                    <a:pt x="681736" y="0"/>
                  </a:lnTo>
                </a:path>
                <a:path w="878840" h="9525">
                  <a:moveTo>
                    <a:pt x="682180" y="0"/>
                  </a:moveTo>
                  <a:lnTo>
                    <a:pt x="682180" y="9004"/>
                  </a:lnTo>
                </a:path>
                <a:path w="878840" h="9525">
                  <a:moveTo>
                    <a:pt x="291592" y="0"/>
                  </a:moveTo>
                  <a:lnTo>
                    <a:pt x="292925" y="0"/>
                  </a:lnTo>
                </a:path>
                <a:path w="878840" h="9525">
                  <a:moveTo>
                    <a:pt x="291592" y="4864"/>
                  </a:moveTo>
                  <a:lnTo>
                    <a:pt x="291592" y="0"/>
                  </a:lnTo>
                </a:path>
                <a:path w="878840" h="9525">
                  <a:moveTo>
                    <a:pt x="291592" y="9004"/>
                  </a:moveTo>
                  <a:lnTo>
                    <a:pt x="292925" y="9004"/>
                  </a:lnTo>
                </a:path>
                <a:path w="878840" h="9525">
                  <a:moveTo>
                    <a:pt x="291592" y="9004"/>
                  </a:moveTo>
                  <a:lnTo>
                    <a:pt x="291592" y="4864"/>
                  </a:lnTo>
                </a:path>
                <a:path w="878840" h="9525">
                  <a:moveTo>
                    <a:pt x="219582" y="0"/>
                  </a:moveTo>
                  <a:lnTo>
                    <a:pt x="218249" y="0"/>
                  </a:lnTo>
                </a:path>
                <a:path w="878840" h="9525">
                  <a:moveTo>
                    <a:pt x="219582" y="4864"/>
                  </a:moveTo>
                  <a:lnTo>
                    <a:pt x="219582" y="0"/>
                  </a:lnTo>
                </a:path>
                <a:path w="878840" h="9525">
                  <a:moveTo>
                    <a:pt x="219582" y="9004"/>
                  </a:moveTo>
                  <a:lnTo>
                    <a:pt x="218249" y="9004"/>
                  </a:lnTo>
                </a:path>
                <a:path w="878840" h="9525">
                  <a:moveTo>
                    <a:pt x="219582" y="9004"/>
                  </a:moveTo>
                  <a:lnTo>
                    <a:pt x="219582" y="4864"/>
                  </a:lnTo>
                </a:path>
                <a:path w="878840" h="9525">
                  <a:moveTo>
                    <a:pt x="422084" y="0"/>
                  </a:moveTo>
                  <a:lnTo>
                    <a:pt x="423418" y="0"/>
                  </a:lnTo>
                </a:path>
                <a:path w="878840" h="9525">
                  <a:moveTo>
                    <a:pt x="422084" y="4864"/>
                  </a:moveTo>
                  <a:lnTo>
                    <a:pt x="422084" y="0"/>
                  </a:lnTo>
                </a:path>
                <a:path w="878840" h="9525">
                  <a:moveTo>
                    <a:pt x="422084" y="9004"/>
                  </a:moveTo>
                  <a:lnTo>
                    <a:pt x="423418" y="9004"/>
                  </a:lnTo>
                </a:path>
                <a:path w="878840" h="9525">
                  <a:moveTo>
                    <a:pt x="422084" y="9004"/>
                  </a:moveTo>
                  <a:lnTo>
                    <a:pt x="422084" y="4864"/>
                  </a:lnTo>
                </a:path>
                <a:path w="878840" h="9525">
                  <a:moveTo>
                    <a:pt x="351917" y="0"/>
                  </a:moveTo>
                  <a:lnTo>
                    <a:pt x="350520" y="0"/>
                  </a:lnTo>
                </a:path>
                <a:path w="878840" h="9525">
                  <a:moveTo>
                    <a:pt x="351917" y="4864"/>
                  </a:moveTo>
                  <a:lnTo>
                    <a:pt x="351917" y="0"/>
                  </a:lnTo>
                </a:path>
                <a:path w="878840" h="9525">
                  <a:moveTo>
                    <a:pt x="351917" y="9004"/>
                  </a:moveTo>
                  <a:lnTo>
                    <a:pt x="350520" y="9004"/>
                  </a:lnTo>
                </a:path>
                <a:path w="878840" h="9525">
                  <a:moveTo>
                    <a:pt x="351917" y="9004"/>
                  </a:moveTo>
                  <a:lnTo>
                    <a:pt x="351917" y="4864"/>
                  </a:lnTo>
                </a:path>
                <a:path w="878840" h="9525">
                  <a:moveTo>
                    <a:pt x="595820" y="0"/>
                  </a:moveTo>
                  <a:lnTo>
                    <a:pt x="597153" y="0"/>
                  </a:lnTo>
                </a:path>
                <a:path w="878840" h="9525">
                  <a:moveTo>
                    <a:pt x="595820" y="4864"/>
                  </a:moveTo>
                  <a:lnTo>
                    <a:pt x="595820" y="0"/>
                  </a:lnTo>
                </a:path>
                <a:path w="878840" h="9525">
                  <a:moveTo>
                    <a:pt x="595820" y="9004"/>
                  </a:moveTo>
                  <a:lnTo>
                    <a:pt x="597153" y="9004"/>
                  </a:lnTo>
                </a:path>
                <a:path w="878840" h="9525">
                  <a:moveTo>
                    <a:pt x="595820" y="9004"/>
                  </a:moveTo>
                  <a:lnTo>
                    <a:pt x="595820" y="4864"/>
                  </a:lnTo>
                </a:path>
                <a:path w="878840" h="9525">
                  <a:moveTo>
                    <a:pt x="523811" y="0"/>
                  </a:moveTo>
                  <a:lnTo>
                    <a:pt x="522478" y="0"/>
                  </a:lnTo>
                </a:path>
                <a:path w="878840" h="9525">
                  <a:moveTo>
                    <a:pt x="523811" y="4864"/>
                  </a:moveTo>
                  <a:lnTo>
                    <a:pt x="523811" y="0"/>
                  </a:lnTo>
                </a:path>
                <a:path w="878840" h="9525">
                  <a:moveTo>
                    <a:pt x="523811" y="9004"/>
                  </a:moveTo>
                  <a:lnTo>
                    <a:pt x="522478" y="9004"/>
                  </a:lnTo>
                </a:path>
                <a:path w="878840" h="9525">
                  <a:moveTo>
                    <a:pt x="523811" y="9004"/>
                  </a:moveTo>
                  <a:lnTo>
                    <a:pt x="523811" y="4864"/>
                  </a:lnTo>
                </a:path>
                <a:path w="878840" h="9525">
                  <a:moveTo>
                    <a:pt x="0" y="9004"/>
                  </a:moveTo>
                  <a:lnTo>
                    <a:pt x="73786" y="9004"/>
                  </a:lnTo>
                </a:path>
                <a:path w="878840" h="9525">
                  <a:moveTo>
                    <a:pt x="145796" y="9004"/>
                  </a:moveTo>
                  <a:lnTo>
                    <a:pt x="219582" y="9004"/>
                  </a:lnTo>
                </a:path>
                <a:path w="878840" h="9525">
                  <a:moveTo>
                    <a:pt x="291592" y="9004"/>
                  </a:moveTo>
                  <a:lnTo>
                    <a:pt x="351917" y="9004"/>
                  </a:lnTo>
                </a:path>
                <a:path w="878840" h="9525">
                  <a:moveTo>
                    <a:pt x="422084" y="9004"/>
                  </a:moveTo>
                  <a:lnTo>
                    <a:pt x="523811" y="9004"/>
                  </a:lnTo>
                </a:path>
                <a:path w="878840" h="9525">
                  <a:moveTo>
                    <a:pt x="595820" y="9004"/>
                  </a:moveTo>
                  <a:lnTo>
                    <a:pt x="682180" y="9004"/>
                  </a:lnTo>
                </a:path>
                <a:path w="878840" h="9525">
                  <a:moveTo>
                    <a:pt x="714565" y="9004"/>
                  </a:moveTo>
                  <a:lnTo>
                    <a:pt x="878395" y="9004"/>
                  </a:lnTo>
                </a:path>
                <a:path w="878840" h="9525">
                  <a:moveTo>
                    <a:pt x="878395" y="0"/>
                  </a:moveTo>
                  <a:lnTo>
                    <a:pt x="714565" y="0"/>
                  </a:lnTo>
                </a:path>
                <a:path w="878840" h="9525">
                  <a:moveTo>
                    <a:pt x="682180" y="0"/>
                  </a:moveTo>
                  <a:lnTo>
                    <a:pt x="595820" y="0"/>
                  </a:lnTo>
                </a:path>
                <a:path w="878840" h="9525">
                  <a:moveTo>
                    <a:pt x="523811" y="0"/>
                  </a:moveTo>
                  <a:lnTo>
                    <a:pt x="469773" y="0"/>
                  </a:lnTo>
                </a:path>
                <a:path w="878840" h="9525">
                  <a:moveTo>
                    <a:pt x="462597" y="0"/>
                  </a:moveTo>
                  <a:lnTo>
                    <a:pt x="422084" y="0"/>
                  </a:lnTo>
                </a:path>
                <a:path w="878840" h="9525">
                  <a:moveTo>
                    <a:pt x="351917" y="0"/>
                  </a:moveTo>
                  <a:lnTo>
                    <a:pt x="307784" y="0"/>
                  </a:lnTo>
                </a:path>
                <a:path w="878840" h="9525">
                  <a:moveTo>
                    <a:pt x="300609" y="0"/>
                  </a:moveTo>
                  <a:lnTo>
                    <a:pt x="291592" y="0"/>
                  </a:lnTo>
                </a:path>
                <a:path w="878840" h="9525">
                  <a:moveTo>
                    <a:pt x="219582" y="0"/>
                  </a:moveTo>
                  <a:lnTo>
                    <a:pt x="169227" y="0"/>
                  </a:lnTo>
                </a:path>
                <a:path w="878840" h="9525">
                  <a:moveTo>
                    <a:pt x="161988" y="0"/>
                  </a:moveTo>
                  <a:lnTo>
                    <a:pt x="145796" y="0"/>
                  </a:lnTo>
                </a:path>
                <a:path w="878840" h="9525">
                  <a:moveTo>
                    <a:pt x="73786" y="0"/>
                  </a:moveTo>
                  <a:lnTo>
                    <a:pt x="0" y="0"/>
                  </a:lnTo>
                </a:path>
                <a:path w="878840" h="9525">
                  <a:moveTo>
                    <a:pt x="144018" y="4864"/>
                  </a:moveTo>
                  <a:lnTo>
                    <a:pt x="111569" y="4864"/>
                  </a:lnTo>
                </a:path>
                <a:path w="878840" h="9525">
                  <a:moveTo>
                    <a:pt x="111569" y="9004"/>
                  </a:moveTo>
                  <a:lnTo>
                    <a:pt x="14401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13798041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13760259" y="8612975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90" h="4445">
                  <a:moveTo>
                    <a:pt x="35979" y="0"/>
                  </a:moveTo>
                  <a:lnTo>
                    <a:pt x="1778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35979" y="4140"/>
                  </a:lnTo>
                  <a:lnTo>
                    <a:pt x="35979" y="0"/>
                  </a:lnTo>
                  <a:close/>
                </a:path>
                <a:path w="72390" h="4445">
                  <a:moveTo>
                    <a:pt x="37782" y="0"/>
                  </a:moveTo>
                  <a:lnTo>
                    <a:pt x="36004" y="0"/>
                  </a:lnTo>
                  <a:lnTo>
                    <a:pt x="36004" y="4140"/>
                  </a:lnTo>
                  <a:lnTo>
                    <a:pt x="37782" y="4140"/>
                  </a:lnTo>
                  <a:lnTo>
                    <a:pt x="37782" y="0"/>
                  </a:lnTo>
                  <a:close/>
                </a:path>
                <a:path w="72390" h="4445">
                  <a:moveTo>
                    <a:pt x="72009" y="0"/>
                  </a:moveTo>
                  <a:lnTo>
                    <a:pt x="70231" y="0"/>
                  </a:lnTo>
                  <a:lnTo>
                    <a:pt x="70231" y="4140"/>
                  </a:lnTo>
                  <a:lnTo>
                    <a:pt x="72009" y="4140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13758926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7" y="4864"/>
                  </a:lnTo>
                  <a:lnTo>
                    <a:pt x="37337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7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7" y="9004"/>
                  </a:lnTo>
                  <a:lnTo>
                    <a:pt x="37337" y="4864"/>
                  </a:lnTo>
                </a:path>
                <a:path w="74930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64" y="9004"/>
                  </a:moveTo>
                  <a:lnTo>
                    <a:pt x="71564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14368653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13943837" y="8608111"/>
              <a:ext cx="457834" cy="41910"/>
            </a:xfrm>
            <a:custGeom>
              <a:avLst/>
              <a:gdLst/>
              <a:ahLst/>
              <a:cxnLst/>
              <a:rect l="l" t="t" r="r" b="b"/>
              <a:pathLst>
                <a:path w="457834" h="41909">
                  <a:moveTo>
                    <a:pt x="457200" y="9004"/>
                  </a:moveTo>
                  <a:lnTo>
                    <a:pt x="457200" y="41402"/>
                  </a:lnTo>
                </a:path>
                <a:path w="457834" h="41909">
                  <a:moveTo>
                    <a:pt x="424815" y="0"/>
                  </a:moveTo>
                  <a:lnTo>
                    <a:pt x="424815" y="9004"/>
                  </a:lnTo>
                </a:path>
                <a:path w="457834" h="41909">
                  <a:moveTo>
                    <a:pt x="424815" y="0"/>
                  </a:moveTo>
                  <a:lnTo>
                    <a:pt x="424370" y="0"/>
                  </a:lnTo>
                </a:path>
                <a:path w="457834" h="41909">
                  <a:moveTo>
                    <a:pt x="424815" y="9004"/>
                  </a:moveTo>
                  <a:lnTo>
                    <a:pt x="424370" y="9004"/>
                  </a:lnTo>
                </a:path>
                <a:path w="457834" h="41909">
                  <a:moveTo>
                    <a:pt x="457200" y="0"/>
                  </a:moveTo>
                  <a:lnTo>
                    <a:pt x="457200" y="9004"/>
                  </a:lnTo>
                </a:path>
                <a:path w="457834" h="41909">
                  <a:moveTo>
                    <a:pt x="457200" y="0"/>
                  </a:moveTo>
                  <a:lnTo>
                    <a:pt x="457644" y="0"/>
                  </a:lnTo>
                </a:path>
                <a:path w="457834" h="41909">
                  <a:moveTo>
                    <a:pt x="457200" y="9004"/>
                  </a:moveTo>
                  <a:lnTo>
                    <a:pt x="457644" y="9004"/>
                  </a:lnTo>
                </a:path>
                <a:path w="457834" h="41909">
                  <a:moveTo>
                    <a:pt x="32448" y="4864"/>
                  </a:moveTo>
                  <a:lnTo>
                    <a:pt x="0" y="4864"/>
                  </a:lnTo>
                </a:path>
                <a:path w="457834" h="41909">
                  <a:moveTo>
                    <a:pt x="0" y="9004"/>
                  </a:moveTo>
                  <a:lnTo>
                    <a:pt x="3244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13943837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13906056" y="8612975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90" h="4445">
                  <a:moveTo>
                    <a:pt x="35979" y="0"/>
                  </a:moveTo>
                  <a:lnTo>
                    <a:pt x="1803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35979" y="4140"/>
                  </a:lnTo>
                  <a:lnTo>
                    <a:pt x="35979" y="0"/>
                  </a:lnTo>
                  <a:close/>
                </a:path>
                <a:path w="72390" h="4445">
                  <a:moveTo>
                    <a:pt x="37782" y="0"/>
                  </a:moveTo>
                  <a:lnTo>
                    <a:pt x="36004" y="0"/>
                  </a:lnTo>
                  <a:lnTo>
                    <a:pt x="36004" y="4140"/>
                  </a:lnTo>
                  <a:lnTo>
                    <a:pt x="37782" y="4140"/>
                  </a:lnTo>
                  <a:lnTo>
                    <a:pt x="37782" y="0"/>
                  </a:lnTo>
                  <a:close/>
                </a:path>
                <a:path w="72390" h="4445">
                  <a:moveTo>
                    <a:pt x="72009" y="0"/>
                  </a:moveTo>
                  <a:lnTo>
                    <a:pt x="70231" y="0"/>
                  </a:lnTo>
                  <a:lnTo>
                    <a:pt x="70231" y="4140"/>
                  </a:lnTo>
                  <a:lnTo>
                    <a:pt x="72009" y="4140"/>
                  </a:lnTo>
                  <a:lnTo>
                    <a:pt x="72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13904722" y="8608111"/>
              <a:ext cx="168275" cy="41910"/>
            </a:xfrm>
            <a:custGeom>
              <a:avLst/>
              <a:gdLst/>
              <a:ahLst/>
              <a:cxnLst/>
              <a:rect l="l" t="t" r="r" b="b"/>
              <a:pathLst>
                <a:path w="168275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168275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168275" h="41909">
                  <a:moveTo>
                    <a:pt x="37338" y="4864"/>
                  </a:moveTo>
                  <a:lnTo>
                    <a:pt x="39116" y="4864"/>
                  </a:lnTo>
                  <a:lnTo>
                    <a:pt x="39116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168275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168275" h="41909">
                  <a:moveTo>
                    <a:pt x="71564" y="9004"/>
                  </a:moveTo>
                  <a:lnTo>
                    <a:pt x="71564" y="41402"/>
                  </a:lnTo>
                </a:path>
                <a:path w="168275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168275" h="41909">
                  <a:moveTo>
                    <a:pt x="1333" y="9004"/>
                  </a:moveTo>
                  <a:lnTo>
                    <a:pt x="0" y="9004"/>
                  </a:lnTo>
                </a:path>
                <a:path w="168275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168275" h="41909">
                  <a:moveTo>
                    <a:pt x="1333" y="0"/>
                  </a:moveTo>
                  <a:lnTo>
                    <a:pt x="0" y="0"/>
                  </a:lnTo>
                </a:path>
                <a:path w="168275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168275" h="41909">
                  <a:moveTo>
                    <a:pt x="73342" y="9004"/>
                  </a:moveTo>
                  <a:lnTo>
                    <a:pt x="74676" y="9004"/>
                  </a:lnTo>
                </a:path>
                <a:path w="168275" h="41909">
                  <a:moveTo>
                    <a:pt x="73342" y="4864"/>
                  </a:moveTo>
                  <a:lnTo>
                    <a:pt x="73342" y="0"/>
                  </a:lnTo>
                  <a:lnTo>
                    <a:pt x="74676" y="0"/>
                  </a:lnTo>
                </a:path>
                <a:path w="168275" h="41909">
                  <a:moveTo>
                    <a:pt x="73342" y="0"/>
                  </a:moveTo>
                  <a:lnTo>
                    <a:pt x="74676" y="0"/>
                  </a:lnTo>
                </a:path>
                <a:path w="168275" h="41909">
                  <a:moveTo>
                    <a:pt x="167830" y="4864"/>
                  </a:moveTo>
                  <a:lnTo>
                    <a:pt x="135445" y="4864"/>
                  </a:lnTo>
                </a:path>
                <a:path w="168275" h="41909">
                  <a:moveTo>
                    <a:pt x="135445" y="9004"/>
                  </a:moveTo>
                  <a:lnTo>
                    <a:pt x="16783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14040168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14038389" y="8612975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803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803" y="4140"/>
                  </a:lnTo>
                  <a:lnTo>
                    <a:pt x="1803" y="0"/>
                  </a:lnTo>
                  <a:close/>
                </a:path>
                <a:path w="70484" h="4445">
                  <a:moveTo>
                    <a:pt x="35966" y="0"/>
                  </a:moveTo>
                  <a:lnTo>
                    <a:pt x="34163" y="0"/>
                  </a:lnTo>
                  <a:lnTo>
                    <a:pt x="34163" y="4140"/>
                  </a:lnTo>
                  <a:lnTo>
                    <a:pt x="35966" y="4140"/>
                  </a:lnTo>
                  <a:lnTo>
                    <a:pt x="35966" y="0"/>
                  </a:lnTo>
                  <a:close/>
                </a:path>
                <a:path w="70484" h="4445">
                  <a:moveTo>
                    <a:pt x="70167" y="0"/>
                  </a:moveTo>
                  <a:lnTo>
                    <a:pt x="68389" y="0"/>
                  </a:lnTo>
                  <a:lnTo>
                    <a:pt x="36004" y="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67" y="4140"/>
                  </a:lnTo>
                  <a:lnTo>
                    <a:pt x="701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14036993" y="8608111"/>
              <a:ext cx="243840" cy="41910"/>
            </a:xfrm>
            <a:custGeom>
              <a:avLst/>
              <a:gdLst/>
              <a:ahLst/>
              <a:cxnLst/>
              <a:rect l="l" t="t" r="r" b="b"/>
              <a:pathLst>
                <a:path w="243840" h="41909">
                  <a:moveTo>
                    <a:pt x="69786" y="9004"/>
                  </a:moveTo>
                  <a:lnTo>
                    <a:pt x="37401" y="9004"/>
                  </a:lnTo>
                  <a:lnTo>
                    <a:pt x="37401" y="4864"/>
                  </a:lnTo>
                  <a:lnTo>
                    <a:pt x="69786" y="4864"/>
                  </a:lnTo>
                  <a:lnTo>
                    <a:pt x="69786" y="9004"/>
                  </a:lnTo>
                </a:path>
                <a:path w="243840" h="41909">
                  <a:moveTo>
                    <a:pt x="1396" y="4864"/>
                  </a:moveTo>
                  <a:lnTo>
                    <a:pt x="3175" y="4864"/>
                  </a:lnTo>
                  <a:lnTo>
                    <a:pt x="3175" y="9004"/>
                  </a:lnTo>
                  <a:lnTo>
                    <a:pt x="1396" y="9004"/>
                  </a:lnTo>
                  <a:lnTo>
                    <a:pt x="1396" y="4864"/>
                  </a:lnTo>
                </a:path>
                <a:path w="243840" h="41909">
                  <a:moveTo>
                    <a:pt x="71564" y="9004"/>
                  </a:moveTo>
                  <a:lnTo>
                    <a:pt x="69786" y="9004"/>
                  </a:lnTo>
                  <a:lnTo>
                    <a:pt x="69786" y="4864"/>
                  </a:lnTo>
                  <a:lnTo>
                    <a:pt x="71564" y="4864"/>
                  </a:lnTo>
                  <a:lnTo>
                    <a:pt x="71564" y="9004"/>
                  </a:lnTo>
                </a:path>
                <a:path w="243840" h="41909">
                  <a:moveTo>
                    <a:pt x="37401" y="9004"/>
                  </a:moveTo>
                  <a:lnTo>
                    <a:pt x="35559" y="9004"/>
                  </a:lnTo>
                  <a:lnTo>
                    <a:pt x="35559" y="4864"/>
                  </a:lnTo>
                  <a:lnTo>
                    <a:pt x="37401" y="4864"/>
                  </a:lnTo>
                  <a:lnTo>
                    <a:pt x="37401" y="9004"/>
                  </a:lnTo>
                </a:path>
                <a:path w="243840" h="41909">
                  <a:moveTo>
                    <a:pt x="35559" y="9004"/>
                  </a:moveTo>
                  <a:lnTo>
                    <a:pt x="35559" y="41402"/>
                  </a:lnTo>
                </a:path>
                <a:path w="243840" h="41909">
                  <a:moveTo>
                    <a:pt x="1396" y="9004"/>
                  </a:moveTo>
                  <a:lnTo>
                    <a:pt x="1396" y="4864"/>
                  </a:lnTo>
                  <a:lnTo>
                    <a:pt x="1396" y="0"/>
                  </a:lnTo>
                </a:path>
                <a:path w="243840" h="41909">
                  <a:moveTo>
                    <a:pt x="1396" y="9004"/>
                  </a:moveTo>
                  <a:lnTo>
                    <a:pt x="0" y="9004"/>
                  </a:lnTo>
                </a:path>
                <a:path w="243840" h="41909">
                  <a:moveTo>
                    <a:pt x="1396" y="4864"/>
                  </a:moveTo>
                  <a:lnTo>
                    <a:pt x="1396" y="0"/>
                  </a:lnTo>
                  <a:lnTo>
                    <a:pt x="0" y="0"/>
                  </a:lnTo>
                </a:path>
                <a:path w="243840" h="41909">
                  <a:moveTo>
                    <a:pt x="1396" y="0"/>
                  </a:moveTo>
                  <a:lnTo>
                    <a:pt x="0" y="0"/>
                  </a:lnTo>
                </a:path>
                <a:path w="243840" h="41909">
                  <a:moveTo>
                    <a:pt x="71564" y="9004"/>
                  </a:moveTo>
                  <a:lnTo>
                    <a:pt x="71564" y="4864"/>
                  </a:lnTo>
                  <a:lnTo>
                    <a:pt x="71564" y="0"/>
                  </a:lnTo>
                </a:path>
                <a:path w="243840" h="41909">
                  <a:moveTo>
                    <a:pt x="71564" y="9004"/>
                  </a:moveTo>
                  <a:lnTo>
                    <a:pt x="72898" y="9004"/>
                  </a:lnTo>
                </a:path>
                <a:path w="243840" h="41909">
                  <a:moveTo>
                    <a:pt x="71564" y="4864"/>
                  </a:moveTo>
                  <a:lnTo>
                    <a:pt x="71564" y="0"/>
                  </a:lnTo>
                  <a:lnTo>
                    <a:pt x="72898" y="0"/>
                  </a:lnTo>
                </a:path>
                <a:path w="243840" h="41909">
                  <a:moveTo>
                    <a:pt x="71564" y="0"/>
                  </a:moveTo>
                  <a:lnTo>
                    <a:pt x="72898" y="0"/>
                  </a:lnTo>
                </a:path>
                <a:path w="243840" h="41909">
                  <a:moveTo>
                    <a:pt x="243458" y="4864"/>
                  </a:moveTo>
                  <a:lnTo>
                    <a:pt x="211073" y="4864"/>
                  </a:lnTo>
                </a:path>
                <a:path w="243840" h="41909">
                  <a:moveTo>
                    <a:pt x="211073" y="9004"/>
                  </a:moveTo>
                  <a:lnTo>
                    <a:pt x="24345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14248067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14210284" y="8612975"/>
              <a:ext cx="72390" cy="4445"/>
            </a:xfrm>
            <a:custGeom>
              <a:avLst/>
              <a:gdLst/>
              <a:ahLst/>
              <a:cxnLst/>
              <a:rect l="l" t="t" r="r" b="b"/>
              <a:pathLst>
                <a:path w="72390" h="4445">
                  <a:moveTo>
                    <a:pt x="35979" y="0"/>
                  </a:moveTo>
                  <a:lnTo>
                    <a:pt x="1803" y="0"/>
                  </a:ln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35979" y="4140"/>
                  </a:lnTo>
                  <a:lnTo>
                    <a:pt x="35979" y="0"/>
                  </a:lnTo>
                  <a:close/>
                </a:path>
                <a:path w="72390" h="4445">
                  <a:moveTo>
                    <a:pt x="37782" y="0"/>
                  </a:moveTo>
                  <a:lnTo>
                    <a:pt x="36004" y="0"/>
                  </a:lnTo>
                  <a:lnTo>
                    <a:pt x="36004" y="4140"/>
                  </a:lnTo>
                  <a:lnTo>
                    <a:pt x="37782" y="4140"/>
                  </a:lnTo>
                  <a:lnTo>
                    <a:pt x="37782" y="0"/>
                  </a:lnTo>
                  <a:close/>
                </a:path>
                <a:path w="72390" h="4445">
                  <a:moveTo>
                    <a:pt x="71970" y="0"/>
                  </a:moveTo>
                  <a:lnTo>
                    <a:pt x="70167" y="0"/>
                  </a:lnTo>
                  <a:lnTo>
                    <a:pt x="70167" y="4140"/>
                  </a:lnTo>
                  <a:lnTo>
                    <a:pt x="71970" y="4140"/>
                  </a:lnTo>
                  <a:lnTo>
                    <a:pt x="719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14208950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8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74930" h="41909">
                  <a:moveTo>
                    <a:pt x="73342" y="9004"/>
                  </a:moveTo>
                  <a:lnTo>
                    <a:pt x="71500" y="9004"/>
                  </a:lnTo>
                  <a:lnTo>
                    <a:pt x="71500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00" y="9004"/>
                  </a:moveTo>
                  <a:lnTo>
                    <a:pt x="71500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13848462" y="8357907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3" y="246608"/>
                  </a:moveTo>
                  <a:lnTo>
                    <a:pt x="0" y="246608"/>
                  </a:lnTo>
                  <a:lnTo>
                    <a:pt x="0" y="250202"/>
                  </a:lnTo>
                  <a:lnTo>
                    <a:pt x="7213" y="250202"/>
                  </a:lnTo>
                  <a:lnTo>
                    <a:pt x="7213" y="246608"/>
                  </a:lnTo>
                  <a:close/>
                </a:path>
                <a:path w="7619" h="250825">
                  <a:moveTo>
                    <a:pt x="7213" y="0"/>
                  </a:moveTo>
                  <a:lnTo>
                    <a:pt x="0" y="0"/>
                  </a:lnTo>
                  <a:lnTo>
                    <a:pt x="0" y="214210"/>
                  </a:lnTo>
                  <a:lnTo>
                    <a:pt x="7213" y="214210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1384846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38" y="246608"/>
                  </a:moveTo>
                  <a:lnTo>
                    <a:pt x="7238" y="247027"/>
                  </a:lnTo>
                </a:path>
                <a:path w="7619" h="250825">
                  <a:moveTo>
                    <a:pt x="0" y="246608"/>
                  </a:moveTo>
                  <a:lnTo>
                    <a:pt x="0" y="247027"/>
                  </a:lnTo>
                </a:path>
                <a:path w="7619" h="250825">
                  <a:moveTo>
                    <a:pt x="0" y="246608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213766"/>
                  </a:lnTo>
                </a:path>
                <a:path w="7619" h="250825">
                  <a:moveTo>
                    <a:pt x="0" y="214210"/>
                  </a:moveTo>
                  <a:lnTo>
                    <a:pt x="0" y="213766"/>
                  </a:lnTo>
                </a:path>
                <a:path w="7619" h="250825">
                  <a:moveTo>
                    <a:pt x="0" y="214210"/>
                  </a:moveTo>
                  <a:lnTo>
                    <a:pt x="7238" y="214210"/>
                  </a:lnTo>
                </a:path>
                <a:path w="7619" h="250825">
                  <a:moveTo>
                    <a:pt x="0" y="0"/>
                  </a:moveTo>
                  <a:lnTo>
                    <a:pt x="0" y="214210"/>
                  </a:lnTo>
                </a:path>
                <a:path w="7619" h="250825">
                  <a:moveTo>
                    <a:pt x="0" y="246608"/>
                  </a:moveTo>
                  <a:lnTo>
                    <a:pt x="0" y="250202"/>
                  </a:lnTo>
                </a:path>
                <a:path w="7619" h="250825">
                  <a:moveTo>
                    <a:pt x="7238" y="250202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13855700" y="857211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13848460" y="8571674"/>
              <a:ext cx="40005" cy="33655"/>
            </a:xfrm>
            <a:custGeom>
              <a:avLst/>
              <a:gdLst/>
              <a:ahLst/>
              <a:cxnLst/>
              <a:rect l="l" t="t" r="r" b="b"/>
              <a:pathLst>
                <a:path w="40005" h="33654">
                  <a:moveTo>
                    <a:pt x="7238" y="32842"/>
                  </a:moveTo>
                  <a:lnTo>
                    <a:pt x="39623" y="32842"/>
                  </a:lnTo>
                </a:path>
                <a:path w="40005" h="33654">
                  <a:moveTo>
                    <a:pt x="0" y="444"/>
                  </a:moveTo>
                  <a:lnTo>
                    <a:pt x="7238" y="444"/>
                  </a:lnTo>
                </a:path>
                <a:path w="40005" h="33654">
                  <a:moveTo>
                    <a:pt x="0" y="444"/>
                  </a:moveTo>
                  <a:lnTo>
                    <a:pt x="0" y="0"/>
                  </a:lnTo>
                </a:path>
                <a:path w="40005" h="33654">
                  <a:moveTo>
                    <a:pt x="7238" y="444"/>
                  </a:moveTo>
                  <a:lnTo>
                    <a:pt x="7238" y="0"/>
                  </a:lnTo>
                </a:path>
                <a:path w="40005" h="33654">
                  <a:moveTo>
                    <a:pt x="0" y="32842"/>
                  </a:moveTo>
                  <a:lnTo>
                    <a:pt x="7238" y="32842"/>
                  </a:lnTo>
                </a:path>
                <a:path w="40005" h="33654">
                  <a:moveTo>
                    <a:pt x="0" y="32842"/>
                  </a:moveTo>
                  <a:lnTo>
                    <a:pt x="0" y="33261"/>
                  </a:lnTo>
                </a:path>
                <a:path w="40005" h="33654">
                  <a:moveTo>
                    <a:pt x="7238" y="32842"/>
                  </a:moveTo>
                  <a:lnTo>
                    <a:pt x="7238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14149070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1414907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14293089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3606"/>
                  </a:moveTo>
                  <a:lnTo>
                    <a:pt x="0" y="3606"/>
                  </a:lnTo>
                  <a:lnTo>
                    <a:pt x="0" y="41402"/>
                  </a:lnTo>
                  <a:lnTo>
                    <a:pt x="3619" y="41402"/>
                  </a:lnTo>
                  <a:lnTo>
                    <a:pt x="3619" y="3606"/>
                  </a:lnTo>
                  <a:close/>
                </a:path>
                <a:path w="3809" h="41909">
                  <a:moveTo>
                    <a:pt x="3619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3619" y="3594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14293087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0"/>
                  </a:moveTo>
                  <a:lnTo>
                    <a:pt x="0" y="0"/>
                  </a:lnTo>
                </a:path>
                <a:path w="3809" h="41909">
                  <a:moveTo>
                    <a:pt x="0" y="3594"/>
                  </a:moveTo>
                  <a:lnTo>
                    <a:pt x="0" y="41401"/>
                  </a:lnTo>
                </a:path>
                <a:path w="3809" h="41909">
                  <a:moveTo>
                    <a:pt x="3619" y="4140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14181455" y="8702624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0"/>
                  </a:moveTo>
                  <a:lnTo>
                    <a:pt x="0" y="0"/>
                  </a:lnTo>
                  <a:lnTo>
                    <a:pt x="0" y="190792"/>
                  </a:lnTo>
                  <a:lnTo>
                    <a:pt x="0" y="196202"/>
                  </a:lnTo>
                  <a:lnTo>
                    <a:pt x="5397" y="196202"/>
                  </a:lnTo>
                  <a:lnTo>
                    <a:pt x="5397" y="1907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14181455" y="8702617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196202"/>
                  </a:moveTo>
                  <a:lnTo>
                    <a:pt x="0" y="196202"/>
                  </a:lnTo>
                </a:path>
                <a:path w="5715" h="196215">
                  <a:moveTo>
                    <a:pt x="5397" y="196202"/>
                  </a:moveTo>
                  <a:lnTo>
                    <a:pt x="5397" y="102590"/>
                  </a:lnTo>
                </a:path>
                <a:path w="5715" h="196215">
                  <a:moveTo>
                    <a:pt x="5397" y="97212"/>
                  </a:moveTo>
                  <a:lnTo>
                    <a:pt x="5397" y="0"/>
                  </a:lnTo>
                </a:path>
                <a:path w="5715" h="196215">
                  <a:moveTo>
                    <a:pt x="0" y="0"/>
                  </a:moveTo>
                  <a:lnTo>
                    <a:pt x="0" y="1907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14186853" y="8762035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619" y="34175"/>
                  </a:moveTo>
                  <a:lnTo>
                    <a:pt x="3594" y="0"/>
                  </a:lnTo>
                  <a:lnTo>
                    <a:pt x="0" y="0"/>
                  </a:lnTo>
                  <a:lnTo>
                    <a:pt x="0" y="34175"/>
                  </a:lnTo>
                  <a:lnTo>
                    <a:pt x="0" y="37795"/>
                  </a:lnTo>
                  <a:lnTo>
                    <a:pt x="3619" y="37795"/>
                  </a:lnTo>
                  <a:lnTo>
                    <a:pt x="3619" y="3417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14186852" y="8762021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0" y="37807"/>
                  </a:moveTo>
                  <a:lnTo>
                    <a:pt x="3619" y="37807"/>
                  </a:lnTo>
                </a:path>
                <a:path w="3809" h="38100">
                  <a:moveTo>
                    <a:pt x="3619" y="34182"/>
                  </a:moveTo>
                  <a:lnTo>
                    <a:pt x="3619" y="0"/>
                  </a:lnTo>
                </a:path>
                <a:path w="3809" h="38100">
                  <a:moveTo>
                    <a:pt x="0" y="0"/>
                  </a:move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14186852" y="8799825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152995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52995" y="5382"/>
                  </a:lnTo>
                  <a:lnTo>
                    <a:pt x="152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14186852" y="8799830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0" y="5378"/>
                  </a:moveTo>
                  <a:lnTo>
                    <a:pt x="153034" y="5378"/>
                  </a:lnTo>
                </a:path>
                <a:path w="153034" h="5715">
                  <a:moveTo>
                    <a:pt x="153034" y="0"/>
                  </a:moveTo>
                  <a:lnTo>
                    <a:pt x="109854" y="0"/>
                  </a:lnTo>
                </a:path>
                <a:path w="153034" h="5715">
                  <a:moveTo>
                    <a:pt x="106235" y="0"/>
                  </a:moveTo>
                  <a:lnTo>
                    <a:pt x="52895" y="0"/>
                  </a:lnTo>
                </a:path>
                <a:path w="153034" h="5715">
                  <a:moveTo>
                    <a:pt x="493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14186852" y="8724222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193" y="0"/>
                  </a:moveTo>
                  <a:lnTo>
                    <a:pt x="0" y="0"/>
                  </a:lnTo>
                  <a:lnTo>
                    <a:pt x="0" y="34205"/>
                  </a:lnTo>
                  <a:lnTo>
                    <a:pt x="7193" y="34205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14186852" y="8724220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238" y="34207"/>
                  </a:moveTo>
                  <a:lnTo>
                    <a:pt x="7238" y="0"/>
                  </a:lnTo>
                </a:path>
                <a:path w="7619" h="34290">
                  <a:moveTo>
                    <a:pt x="0" y="0"/>
                  </a:move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14239748" y="8796209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280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53280" y="3621"/>
                  </a:lnTo>
                  <a:lnTo>
                    <a:pt x="5328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14239748" y="8796204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340" y="0"/>
                  </a:moveTo>
                  <a:lnTo>
                    <a:pt x="0" y="0"/>
                  </a:lnTo>
                </a:path>
                <a:path w="53340" h="3809">
                  <a:moveTo>
                    <a:pt x="0" y="3625"/>
                  </a:moveTo>
                  <a:lnTo>
                    <a:pt x="5334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14255306" y="8702624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94" y="54000"/>
                  </a:moveTo>
                  <a:lnTo>
                    <a:pt x="0" y="54000"/>
                  </a:lnTo>
                  <a:lnTo>
                    <a:pt x="0" y="55803"/>
                  </a:lnTo>
                  <a:lnTo>
                    <a:pt x="3594" y="55803"/>
                  </a:lnTo>
                  <a:lnTo>
                    <a:pt x="3594" y="54000"/>
                  </a:lnTo>
                  <a:close/>
                </a:path>
                <a:path w="3809" h="55879">
                  <a:moveTo>
                    <a:pt x="3594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3594" y="25196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14255305" y="8702617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55" y="54000"/>
                  </a:moveTo>
                  <a:lnTo>
                    <a:pt x="0" y="54000"/>
                  </a:lnTo>
                </a:path>
                <a:path w="3809" h="55879">
                  <a:moveTo>
                    <a:pt x="3555" y="25203"/>
                  </a:moveTo>
                  <a:lnTo>
                    <a:pt x="0" y="25203"/>
                  </a:lnTo>
                </a:path>
                <a:path w="3809" h="55879">
                  <a:moveTo>
                    <a:pt x="0" y="0"/>
                  </a:moveTo>
                  <a:lnTo>
                    <a:pt x="0" y="18008"/>
                  </a:lnTo>
                </a:path>
                <a:path w="3809" h="55879">
                  <a:moveTo>
                    <a:pt x="0" y="21602"/>
                  </a:moveTo>
                  <a:lnTo>
                    <a:pt x="0" y="25203"/>
                  </a:lnTo>
                </a:path>
                <a:path w="3809" h="55879">
                  <a:moveTo>
                    <a:pt x="0" y="54000"/>
                  </a:moveTo>
                  <a:lnTo>
                    <a:pt x="0" y="55810"/>
                  </a:lnTo>
                </a:path>
                <a:path w="3809" h="55879">
                  <a:moveTo>
                    <a:pt x="3555" y="55810"/>
                  </a:moveTo>
                  <a:lnTo>
                    <a:pt x="3555" y="54000"/>
                  </a:lnTo>
                </a:path>
                <a:path w="3809" h="55879">
                  <a:moveTo>
                    <a:pt x="3555" y="25203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14258861" y="87278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0"/>
                  </a:moveTo>
                  <a:lnTo>
                    <a:pt x="11228" y="2267"/>
                  </a:lnTo>
                  <a:lnTo>
                    <a:pt x="20391" y="8445"/>
                  </a:lnTo>
                  <a:lnTo>
                    <a:pt x="26565" y="17600"/>
                  </a:lnTo>
                  <a:lnTo>
                    <a:pt x="28829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14255305" y="8727820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4" h="29209">
                  <a:moveTo>
                    <a:pt x="3555" y="28797"/>
                  </a:moveTo>
                  <a:lnTo>
                    <a:pt x="32385" y="28797"/>
                  </a:lnTo>
                </a:path>
                <a:path w="32384" h="29209">
                  <a:moveTo>
                    <a:pt x="3555" y="0"/>
                  </a:moveTo>
                  <a:lnTo>
                    <a:pt x="0" y="0"/>
                  </a:lnTo>
                </a:path>
                <a:path w="32384" h="29209">
                  <a:moveTo>
                    <a:pt x="3555" y="28797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14190472" y="8796209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15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45715" y="3621"/>
                  </a:lnTo>
                  <a:lnTo>
                    <a:pt x="4571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14190472" y="879620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20" y="0"/>
                  </a:moveTo>
                  <a:lnTo>
                    <a:pt x="0" y="0"/>
                  </a:lnTo>
                </a:path>
                <a:path w="45719" h="3809">
                  <a:moveTo>
                    <a:pt x="0" y="3625"/>
                  </a:moveTo>
                  <a:lnTo>
                    <a:pt x="4572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14186853" y="8895232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25920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25920" y="3594"/>
                  </a:lnTo>
                  <a:lnTo>
                    <a:pt x="25920" y="0"/>
                  </a:lnTo>
                  <a:close/>
                </a:path>
                <a:path w="153034" h="3809">
                  <a:moveTo>
                    <a:pt x="153009" y="0"/>
                  </a:moveTo>
                  <a:lnTo>
                    <a:pt x="54737" y="0"/>
                  </a:lnTo>
                  <a:lnTo>
                    <a:pt x="54737" y="3594"/>
                  </a:lnTo>
                  <a:lnTo>
                    <a:pt x="153009" y="3594"/>
                  </a:lnTo>
                  <a:lnTo>
                    <a:pt x="1530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14186852" y="8895226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54736" y="0"/>
                  </a:moveTo>
                  <a:lnTo>
                    <a:pt x="54736" y="3594"/>
                  </a:lnTo>
                </a:path>
                <a:path w="153034" h="3809">
                  <a:moveTo>
                    <a:pt x="25907" y="0"/>
                  </a:moveTo>
                  <a:lnTo>
                    <a:pt x="25907" y="3594"/>
                  </a:lnTo>
                </a:path>
                <a:path w="153034" h="3809">
                  <a:moveTo>
                    <a:pt x="0" y="3594"/>
                  </a:moveTo>
                  <a:lnTo>
                    <a:pt x="25907" y="3594"/>
                  </a:lnTo>
                </a:path>
                <a:path w="153034" h="3809">
                  <a:moveTo>
                    <a:pt x="54736" y="3594"/>
                  </a:moveTo>
                  <a:lnTo>
                    <a:pt x="153034" y="3594"/>
                  </a:lnTo>
                </a:path>
                <a:path w="153034" h="3809">
                  <a:moveTo>
                    <a:pt x="153034" y="0"/>
                  </a:moveTo>
                  <a:lnTo>
                    <a:pt x="54736" y="0"/>
                  </a:lnTo>
                </a:path>
                <a:path w="153034" h="3809">
                  <a:moveTo>
                    <a:pt x="25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14212760" y="88988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14212760" y="889522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  <a:path w="29209" h="33020">
                  <a:moveTo>
                    <a:pt x="28828" y="0"/>
                  </a:moveTo>
                  <a:lnTo>
                    <a:pt x="28828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14339887" y="8357906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9004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9004" y="250204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14339887" y="8357908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0" y="0"/>
                  </a:moveTo>
                  <a:lnTo>
                    <a:pt x="0" y="250202"/>
                  </a:lnTo>
                </a:path>
                <a:path w="9525" h="250825">
                  <a:moveTo>
                    <a:pt x="8953" y="250202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14339887" y="8697214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91" y="239420"/>
                  </a:moveTo>
                  <a:lnTo>
                    <a:pt x="0" y="239420"/>
                  </a:lnTo>
                  <a:lnTo>
                    <a:pt x="0" y="288899"/>
                  </a:lnTo>
                  <a:lnTo>
                    <a:pt x="8991" y="288899"/>
                  </a:lnTo>
                  <a:lnTo>
                    <a:pt x="8991" y="239420"/>
                  </a:lnTo>
                  <a:close/>
                </a:path>
                <a:path w="9525" h="288925">
                  <a:moveTo>
                    <a:pt x="899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206997"/>
                  </a:lnTo>
                  <a:lnTo>
                    <a:pt x="8991" y="206997"/>
                  </a:lnTo>
                  <a:lnTo>
                    <a:pt x="8991" y="5410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14339887" y="8697208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53" y="5410"/>
                  </a:moveTo>
                  <a:lnTo>
                    <a:pt x="8953" y="0"/>
                  </a:lnTo>
                </a:path>
                <a:path w="9525" h="288925">
                  <a:moveTo>
                    <a:pt x="0" y="0"/>
                  </a:moveTo>
                  <a:lnTo>
                    <a:pt x="0" y="5410"/>
                  </a:lnTo>
                </a:path>
                <a:path w="9525" h="288925">
                  <a:moveTo>
                    <a:pt x="8953" y="0"/>
                  </a:moveTo>
                  <a:lnTo>
                    <a:pt x="0" y="0"/>
                  </a:lnTo>
                </a:path>
                <a:path w="9525" h="288925">
                  <a:moveTo>
                    <a:pt x="0" y="206997"/>
                  </a:moveTo>
                  <a:lnTo>
                    <a:pt x="0" y="206578"/>
                  </a:lnTo>
                </a:path>
                <a:path w="9525" h="288925">
                  <a:moveTo>
                    <a:pt x="8953" y="206997"/>
                  </a:moveTo>
                  <a:lnTo>
                    <a:pt x="8953" y="206578"/>
                  </a:lnTo>
                </a:path>
                <a:path w="9525" h="288925">
                  <a:moveTo>
                    <a:pt x="8953" y="206997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39839"/>
                  </a:lnTo>
                </a:path>
                <a:path w="9525" h="288925">
                  <a:moveTo>
                    <a:pt x="8953" y="239414"/>
                  </a:moveTo>
                  <a:lnTo>
                    <a:pt x="8953" y="239839"/>
                  </a:lnTo>
                </a:path>
                <a:path w="9525" h="288925">
                  <a:moveTo>
                    <a:pt x="8953" y="239414"/>
                  </a:moveTo>
                  <a:lnTo>
                    <a:pt x="0" y="239414"/>
                  </a:lnTo>
                </a:path>
                <a:path w="9525" h="288925">
                  <a:moveTo>
                    <a:pt x="0" y="5410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79895"/>
                  </a:lnTo>
                </a:path>
                <a:path w="9525" h="288925">
                  <a:moveTo>
                    <a:pt x="8953" y="288899"/>
                  </a:moveTo>
                  <a:lnTo>
                    <a:pt x="0" y="288899"/>
                  </a:lnTo>
                </a:path>
                <a:path w="9525" h="288925">
                  <a:moveTo>
                    <a:pt x="8953" y="279895"/>
                  </a:moveTo>
                  <a:lnTo>
                    <a:pt x="8953" y="239414"/>
                  </a:lnTo>
                </a:path>
                <a:path w="9525" h="288925">
                  <a:moveTo>
                    <a:pt x="8953" y="206997"/>
                  </a:moveTo>
                  <a:lnTo>
                    <a:pt x="895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14307438" y="8904204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14307438" y="8903786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32448" y="419"/>
                  </a:moveTo>
                  <a:lnTo>
                    <a:pt x="0" y="419"/>
                  </a:lnTo>
                </a:path>
                <a:path w="41909" h="33654">
                  <a:moveTo>
                    <a:pt x="41401" y="32835"/>
                  </a:moveTo>
                  <a:lnTo>
                    <a:pt x="32448" y="32835"/>
                  </a:lnTo>
                </a:path>
                <a:path w="41909" h="33654">
                  <a:moveTo>
                    <a:pt x="41401" y="32835"/>
                  </a:moveTo>
                  <a:lnTo>
                    <a:pt x="41401" y="33261"/>
                  </a:lnTo>
                </a:path>
                <a:path w="41909" h="33654">
                  <a:moveTo>
                    <a:pt x="32448" y="32835"/>
                  </a:moveTo>
                  <a:lnTo>
                    <a:pt x="32448" y="33261"/>
                  </a:lnTo>
                </a:path>
                <a:path w="41909" h="33654">
                  <a:moveTo>
                    <a:pt x="41401" y="419"/>
                  </a:moveTo>
                  <a:lnTo>
                    <a:pt x="32448" y="419"/>
                  </a:lnTo>
                </a:path>
                <a:path w="41909" h="33654">
                  <a:moveTo>
                    <a:pt x="41401" y="419"/>
                  </a:moveTo>
                  <a:lnTo>
                    <a:pt x="41401" y="0"/>
                  </a:lnTo>
                </a:path>
                <a:path w="41909" h="33654">
                  <a:moveTo>
                    <a:pt x="32448" y="419"/>
                  </a:move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14163484" y="8697214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38582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8582" y="5410"/>
                  </a:lnTo>
                  <a:lnTo>
                    <a:pt x="138582" y="0"/>
                  </a:lnTo>
                  <a:close/>
                </a:path>
                <a:path w="241300" h="5715">
                  <a:moveTo>
                    <a:pt x="176377" y="0"/>
                  </a:moveTo>
                  <a:lnTo>
                    <a:pt x="167386" y="0"/>
                  </a:lnTo>
                  <a:lnTo>
                    <a:pt x="167386" y="5410"/>
                  </a:lnTo>
                  <a:lnTo>
                    <a:pt x="176377" y="5410"/>
                  </a:lnTo>
                  <a:lnTo>
                    <a:pt x="176377" y="0"/>
                  </a:lnTo>
                  <a:close/>
                </a:path>
                <a:path w="241300" h="5715">
                  <a:moveTo>
                    <a:pt x="190754" y="0"/>
                  </a:moveTo>
                  <a:lnTo>
                    <a:pt x="185356" y="0"/>
                  </a:lnTo>
                  <a:lnTo>
                    <a:pt x="185356" y="5410"/>
                  </a:lnTo>
                  <a:lnTo>
                    <a:pt x="190754" y="5410"/>
                  </a:lnTo>
                  <a:lnTo>
                    <a:pt x="190754" y="0"/>
                  </a:lnTo>
                  <a:close/>
                </a:path>
                <a:path w="241300" h="5715">
                  <a:moveTo>
                    <a:pt x="241198" y="0"/>
                  </a:moveTo>
                  <a:lnTo>
                    <a:pt x="223202" y="0"/>
                  </a:lnTo>
                  <a:lnTo>
                    <a:pt x="223202" y="5410"/>
                  </a:lnTo>
                  <a:lnTo>
                    <a:pt x="241198" y="5410"/>
                  </a:lnTo>
                  <a:lnTo>
                    <a:pt x="2411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14163484" y="8697208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85356" y="5410"/>
                  </a:moveTo>
                  <a:lnTo>
                    <a:pt x="185356" y="0"/>
                  </a:lnTo>
                </a:path>
                <a:path w="241300" h="5715">
                  <a:moveTo>
                    <a:pt x="176403" y="0"/>
                  </a:moveTo>
                  <a:lnTo>
                    <a:pt x="176403" y="5410"/>
                  </a:lnTo>
                </a:path>
                <a:path w="241300" h="5715">
                  <a:moveTo>
                    <a:pt x="167386" y="0"/>
                  </a:moveTo>
                  <a:lnTo>
                    <a:pt x="167830" y="0"/>
                  </a:lnTo>
                </a:path>
                <a:path w="241300" h="5715">
                  <a:moveTo>
                    <a:pt x="167386" y="5410"/>
                  </a:moveTo>
                  <a:lnTo>
                    <a:pt x="167830" y="5410"/>
                  </a:lnTo>
                </a:path>
                <a:path w="241300" h="5715">
                  <a:moveTo>
                    <a:pt x="167386" y="541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138176" y="0"/>
                  </a:lnTo>
                </a:path>
                <a:path w="241300" h="5715">
                  <a:moveTo>
                    <a:pt x="138557" y="5410"/>
                  </a:moveTo>
                  <a:lnTo>
                    <a:pt x="138176" y="5410"/>
                  </a:lnTo>
                </a:path>
                <a:path w="241300" h="5715">
                  <a:moveTo>
                    <a:pt x="138557" y="5410"/>
                  </a:moveTo>
                  <a:lnTo>
                    <a:pt x="138557" y="0"/>
                  </a:lnTo>
                </a:path>
                <a:path w="241300" h="5715">
                  <a:moveTo>
                    <a:pt x="190817" y="5410"/>
                  </a:moveTo>
                  <a:lnTo>
                    <a:pt x="190373" y="5410"/>
                  </a:lnTo>
                </a:path>
                <a:path w="241300" h="5715">
                  <a:moveTo>
                    <a:pt x="190817" y="0"/>
                  </a:moveTo>
                  <a:lnTo>
                    <a:pt x="190373" y="0"/>
                  </a:lnTo>
                </a:path>
                <a:path w="241300" h="5715">
                  <a:moveTo>
                    <a:pt x="190817" y="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23583" y="5410"/>
                  </a:lnTo>
                </a:path>
                <a:path w="241300" h="5715">
                  <a:moveTo>
                    <a:pt x="223202" y="0"/>
                  </a:moveTo>
                  <a:lnTo>
                    <a:pt x="223583" y="0"/>
                  </a:lnTo>
                </a:path>
                <a:path w="241300" h="5715">
                  <a:moveTo>
                    <a:pt x="223202" y="0"/>
                  </a:moveTo>
                  <a:lnTo>
                    <a:pt x="223202" y="5410"/>
                  </a:lnTo>
                </a:path>
                <a:path w="241300" h="5715">
                  <a:moveTo>
                    <a:pt x="241173" y="0"/>
                  </a:moveTo>
                  <a:lnTo>
                    <a:pt x="223202" y="0"/>
                  </a:lnTo>
                </a:path>
                <a:path w="241300" h="5715">
                  <a:moveTo>
                    <a:pt x="190817" y="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0" y="0"/>
                  </a:lnTo>
                </a:path>
                <a:path w="241300" h="5715">
                  <a:moveTo>
                    <a:pt x="0" y="5410"/>
                  </a:moveTo>
                  <a:lnTo>
                    <a:pt x="17970" y="5410"/>
                  </a:lnTo>
                </a:path>
                <a:path w="241300" h="5715">
                  <a:moveTo>
                    <a:pt x="23368" y="5410"/>
                  </a:moveTo>
                  <a:lnTo>
                    <a:pt x="138557" y="5410"/>
                  </a:lnTo>
                </a:path>
                <a:path w="241300" h="5715">
                  <a:moveTo>
                    <a:pt x="167386" y="5410"/>
                  </a:moveTo>
                  <a:lnTo>
                    <a:pt x="176403" y="5410"/>
                  </a:lnTo>
                </a:path>
                <a:path w="241300" h="5715">
                  <a:moveTo>
                    <a:pt x="185356" y="541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4117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14302042" y="86684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3" y="17600"/>
                  </a:lnTo>
                  <a:lnTo>
                    <a:pt x="8437" y="8445"/>
                  </a:lnTo>
                  <a:lnTo>
                    <a:pt x="17600" y="2267"/>
                  </a:ln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14301660" y="8668410"/>
              <a:ext cx="29845" cy="34290"/>
            </a:xfrm>
            <a:custGeom>
              <a:avLst/>
              <a:gdLst/>
              <a:ahLst/>
              <a:cxnLst/>
              <a:rect l="l" t="t" r="r" b="b"/>
              <a:pathLst>
                <a:path w="29844" h="34290">
                  <a:moveTo>
                    <a:pt x="29209" y="28797"/>
                  </a:moveTo>
                  <a:lnTo>
                    <a:pt x="29209" y="0"/>
                  </a:lnTo>
                </a:path>
                <a:path w="29844" h="34290">
                  <a:moveTo>
                    <a:pt x="380" y="34207"/>
                  </a:moveTo>
                  <a:lnTo>
                    <a:pt x="380" y="28797"/>
                  </a:lnTo>
                </a:path>
                <a:path w="29844" h="34290">
                  <a:moveTo>
                    <a:pt x="380" y="34207"/>
                  </a:moveTo>
                  <a:lnTo>
                    <a:pt x="0" y="34207"/>
                  </a:lnTo>
                </a:path>
                <a:path w="29844" h="34290">
                  <a:moveTo>
                    <a:pt x="380" y="28797"/>
                  </a:moveTo>
                  <a:lnTo>
                    <a:pt x="0" y="28797"/>
                  </a:lnTo>
                </a:path>
                <a:path w="29844" h="34290">
                  <a:moveTo>
                    <a:pt x="29209" y="34207"/>
                  </a:moveTo>
                  <a:lnTo>
                    <a:pt x="29209" y="28797"/>
                  </a:lnTo>
                </a:path>
                <a:path w="29844" h="34290">
                  <a:moveTo>
                    <a:pt x="29209" y="34207"/>
                  </a:moveTo>
                  <a:lnTo>
                    <a:pt x="29654" y="34207"/>
                  </a:lnTo>
                </a:path>
                <a:path w="29844" h="34290">
                  <a:moveTo>
                    <a:pt x="29209" y="28797"/>
                  </a:moveTo>
                  <a:lnTo>
                    <a:pt x="29654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14354302" y="87026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14353857" y="8697208"/>
              <a:ext cx="33655" cy="38100"/>
            </a:xfrm>
            <a:custGeom>
              <a:avLst/>
              <a:gdLst/>
              <a:ahLst/>
              <a:cxnLst/>
              <a:rect l="l" t="t" r="r" b="b"/>
              <a:pathLst>
                <a:path w="33655" h="38100">
                  <a:moveTo>
                    <a:pt x="444" y="5410"/>
                  </a:moveTo>
                  <a:lnTo>
                    <a:pt x="444" y="37801"/>
                  </a:lnTo>
                </a:path>
                <a:path w="33655" h="38100">
                  <a:moveTo>
                    <a:pt x="32829" y="0"/>
                  </a:moveTo>
                  <a:lnTo>
                    <a:pt x="32829" y="5410"/>
                  </a:lnTo>
                </a:path>
                <a:path w="33655" h="38100">
                  <a:moveTo>
                    <a:pt x="32829" y="0"/>
                  </a:moveTo>
                  <a:lnTo>
                    <a:pt x="33210" y="0"/>
                  </a:lnTo>
                </a:path>
                <a:path w="33655" h="38100">
                  <a:moveTo>
                    <a:pt x="32829" y="5410"/>
                  </a:moveTo>
                  <a:lnTo>
                    <a:pt x="33210" y="5410"/>
                  </a:lnTo>
                </a:path>
                <a:path w="33655" h="38100">
                  <a:moveTo>
                    <a:pt x="444" y="0"/>
                  </a:moveTo>
                  <a:lnTo>
                    <a:pt x="444" y="5410"/>
                  </a:lnTo>
                </a:path>
                <a:path w="33655" h="38100">
                  <a:moveTo>
                    <a:pt x="444" y="0"/>
                  </a:moveTo>
                  <a:lnTo>
                    <a:pt x="0" y="0"/>
                  </a:lnTo>
                </a:path>
                <a:path w="33655" h="38100">
                  <a:moveTo>
                    <a:pt x="444" y="5410"/>
                  </a:moveTo>
                  <a:lnTo>
                    <a:pt x="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9017" y="0"/>
                  </a:moveTo>
                  <a:lnTo>
                    <a:pt x="8699" y="273"/>
                  </a:lnTo>
                  <a:lnTo>
                    <a:pt x="6731" y="1314"/>
                  </a:lnTo>
                  <a:lnTo>
                    <a:pt x="4508" y="1638"/>
                  </a:lnTo>
                  <a:lnTo>
                    <a:pt x="2222" y="1314"/>
                  </a:lnTo>
                  <a:lnTo>
                    <a:pt x="253" y="273"/>
                  </a:lnTo>
                  <a:lnTo>
                    <a:pt x="0" y="0"/>
                  </a:ln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0" y="0"/>
                  </a:move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13760068" y="8977103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5" h="9525">
                  <a:moveTo>
                    <a:pt x="432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43209" y="9004"/>
                  </a:lnTo>
                  <a:lnTo>
                    <a:pt x="43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13760068" y="8977109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5" h="9525">
                  <a:moveTo>
                    <a:pt x="180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803" y="9004"/>
                  </a:lnTo>
                  <a:lnTo>
                    <a:pt x="1803" y="0"/>
                  </a:lnTo>
                  <a:close/>
                </a:path>
                <a:path w="43815" h="9525">
                  <a:moveTo>
                    <a:pt x="43205" y="0"/>
                  </a:moveTo>
                  <a:lnTo>
                    <a:pt x="41402" y="0"/>
                  </a:lnTo>
                  <a:lnTo>
                    <a:pt x="41402" y="9004"/>
                  </a:lnTo>
                  <a:lnTo>
                    <a:pt x="43205" y="9004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13759687" y="8977103"/>
              <a:ext cx="44450" cy="9525"/>
            </a:xfrm>
            <a:custGeom>
              <a:avLst/>
              <a:gdLst/>
              <a:ahLst/>
              <a:cxnLst/>
              <a:rect l="l" t="t" r="r" b="b"/>
              <a:pathLst>
                <a:path w="44450" h="9525">
                  <a:moveTo>
                    <a:pt x="43624" y="0"/>
                  </a:moveTo>
                  <a:lnTo>
                    <a:pt x="41782" y="0"/>
                  </a:lnTo>
                  <a:lnTo>
                    <a:pt x="41782" y="9004"/>
                  </a:lnTo>
                  <a:lnTo>
                    <a:pt x="43624" y="9004"/>
                  </a:lnTo>
                  <a:lnTo>
                    <a:pt x="43624" y="0"/>
                  </a:lnTo>
                </a:path>
                <a:path w="44450" h="9525">
                  <a:moveTo>
                    <a:pt x="380" y="9004"/>
                  </a:moveTo>
                  <a:lnTo>
                    <a:pt x="2222" y="9004"/>
                  </a:lnTo>
                  <a:lnTo>
                    <a:pt x="2222" y="0"/>
                  </a:lnTo>
                  <a:lnTo>
                    <a:pt x="380" y="0"/>
                  </a:lnTo>
                  <a:lnTo>
                    <a:pt x="380" y="9004"/>
                  </a:lnTo>
                </a:path>
                <a:path w="44450" h="9525">
                  <a:moveTo>
                    <a:pt x="2222" y="9004"/>
                  </a:moveTo>
                  <a:lnTo>
                    <a:pt x="41782" y="9004"/>
                  </a:lnTo>
                </a:path>
                <a:path w="44450" h="9525">
                  <a:moveTo>
                    <a:pt x="43624" y="0"/>
                  </a:moveTo>
                  <a:lnTo>
                    <a:pt x="43624" y="9004"/>
                  </a:lnTo>
                </a:path>
                <a:path w="44450" h="9525">
                  <a:moveTo>
                    <a:pt x="43624" y="0"/>
                  </a:moveTo>
                  <a:lnTo>
                    <a:pt x="44005" y="0"/>
                  </a:lnTo>
                </a:path>
                <a:path w="44450" h="9525">
                  <a:moveTo>
                    <a:pt x="43624" y="9004"/>
                  </a:moveTo>
                  <a:lnTo>
                    <a:pt x="44005" y="9004"/>
                  </a:lnTo>
                </a:path>
                <a:path w="44450" h="9525">
                  <a:moveTo>
                    <a:pt x="380" y="0"/>
                  </a:moveTo>
                  <a:lnTo>
                    <a:pt x="380" y="9004"/>
                  </a:lnTo>
                </a:path>
                <a:path w="44450" h="9525">
                  <a:moveTo>
                    <a:pt x="380" y="0"/>
                  </a:moveTo>
                  <a:lnTo>
                    <a:pt x="0" y="0"/>
                  </a:lnTo>
                </a:path>
                <a:path w="44450" h="9525">
                  <a:moveTo>
                    <a:pt x="380" y="9004"/>
                  </a:moveTo>
                  <a:lnTo>
                    <a:pt x="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12556045" y="8879025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9004" y="0"/>
                  </a:moveTo>
                  <a:lnTo>
                    <a:pt x="0" y="0"/>
                  </a:lnTo>
                  <a:lnTo>
                    <a:pt x="0" y="98077"/>
                  </a:lnTo>
                  <a:lnTo>
                    <a:pt x="9004" y="9807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12556045" y="8879027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0" y="0"/>
                  </a:moveTo>
                  <a:lnTo>
                    <a:pt x="0" y="98075"/>
                  </a:lnTo>
                  <a:lnTo>
                    <a:pt x="9017" y="98075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13375957" y="9236317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18452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84522" y="9004"/>
                  </a:lnTo>
                  <a:lnTo>
                    <a:pt x="1845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13375957" y="9236316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0" y="9004"/>
                  </a:moveTo>
                  <a:lnTo>
                    <a:pt x="184531" y="9004"/>
                  </a:lnTo>
                  <a:lnTo>
                    <a:pt x="18453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14163484" y="8893413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8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7983" y="5407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14163484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70" y="0"/>
                  </a:moveTo>
                  <a:lnTo>
                    <a:pt x="0" y="0"/>
                  </a:lnTo>
                </a:path>
                <a:path w="18415" h="5715">
                  <a:moveTo>
                    <a:pt x="0" y="5403"/>
                  </a:moveTo>
                  <a:lnTo>
                    <a:pt x="1797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13560488" y="9236316"/>
              <a:ext cx="1022985" cy="18415"/>
            </a:xfrm>
            <a:custGeom>
              <a:avLst/>
              <a:gdLst/>
              <a:ahLst/>
              <a:cxnLst/>
              <a:rect l="l" t="t" r="r" b="b"/>
              <a:pathLst>
                <a:path w="1022984" h="18415">
                  <a:moveTo>
                    <a:pt x="131381" y="9017"/>
                  </a:moveTo>
                  <a:lnTo>
                    <a:pt x="16192" y="9017"/>
                  </a:lnTo>
                  <a:lnTo>
                    <a:pt x="131356" y="9004"/>
                  </a:lnTo>
                  <a:lnTo>
                    <a:pt x="131356" y="12"/>
                  </a:lnTo>
                  <a:lnTo>
                    <a:pt x="8953" y="12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8953" y="16205"/>
                  </a:lnTo>
                  <a:lnTo>
                    <a:pt x="16192" y="16205"/>
                  </a:lnTo>
                  <a:lnTo>
                    <a:pt x="16192" y="18008"/>
                  </a:lnTo>
                  <a:lnTo>
                    <a:pt x="17970" y="18008"/>
                  </a:lnTo>
                  <a:lnTo>
                    <a:pt x="131368" y="18008"/>
                  </a:lnTo>
                  <a:lnTo>
                    <a:pt x="131368" y="16205"/>
                  </a:lnTo>
                  <a:lnTo>
                    <a:pt x="131381" y="9017"/>
                  </a:lnTo>
                  <a:close/>
                </a:path>
                <a:path w="1022984" h="18415">
                  <a:moveTo>
                    <a:pt x="273570" y="9017"/>
                  </a:moveTo>
                  <a:lnTo>
                    <a:pt x="178181" y="9017"/>
                  </a:lnTo>
                  <a:lnTo>
                    <a:pt x="178181" y="16205"/>
                  </a:lnTo>
                  <a:lnTo>
                    <a:pt x="178181" y="18008"/>
                  </a:lnTo>
                  <a:lnTo>
                    <a:pt x="273570" y="18008"/>
                  </a:lnTo>
                  <a:lnTo>
                    <a:pt x="273570" y="16205"/>
                  </a:lnTo>
                  <a:lnTo>
                    <a:pt x="273570" y="9017"/>
                  </a:lnTo>
                  <a:close/>
                </a:path>
                <a:path w="1022984" h="18415">
                  <a:moveTo>
                    <a:pt x="273570" y="12"/>
                  </a:moveTo>
                  <a:lnTo>
                    <a:pt x="178181" y="12"/>
                  </a:lnTo>
                  <a:lnTo>
                    <a:pt x="178181" y="9004"/>
                  </a:lnTo>
                  <a:lnTo>
                    <a:pt x="273570" y="9004"/>
                  </a:lnTo>
                  <a:lnTo>
                    <a:pt x="273570" y="12"/>
                  </a:lnTo>
                  <a:close/>
                </a:path>
                <a:path w="1022984" h="18415">
                  <a:moveTo>
                    <a:pt x="350939" y="9017"/>
                  </a:moveTo>
                  <a:lnTo>
                    <a:pt x="316738" y="9017"/>
                  </a:lnTo>
                  <a:lnTo>
                    <a:pt x="316738" y="16205"/>
                  </a:lnTo>
                  <a:lnTo>
                    <a:pt x="316738" y="18008"/>
                  </a:lnTo>
                  <a:lnTo>
                    <a:pt x="350939" y="18008"/>
                  </a:lnTo>
                  <a:lnTo>
                    <a:pt x="350939" y="16205"/>
                  </a:lnTo>
                  <a:lnTo>
                    <a:pt x="350939" y="9017"/>
                  </a:lnTo>
                  <a:close/>
                </a:path>
                <a:path w="1022984" h="18415">
                  <a:moveTo>
                    <a:pt x="350939" y="12"/>
                  </a:moveTo>
                  <a:lnTo>
                    <a:pt x="316738" y="12"/>
                  </a:lnTo>
                  <a:lnTo>
                    <a:pt x="316738" y="9004"/>
                  </a:lnTo>
                  <a:lnTo>
                    <a:pt x="350939" y="9004"/>
                  </a:lnTo>
                  <a:lnTo>
                    <a:pt x="350939" y="12"/>
                  </a:lnTo>
                  <a:close/>
                </a:path>
                <a:path w="1022984" h="18415">
                  <a:moveTo>
                    <a:pt x="493179" y="9017"/>
                  </a:moveTo>
                  <a:lnTo>
                    <a:pt x="458978" y="9017"/>
                  </a:lnTo>
                  <a:lnTo>
                    <a:pt x="458978" y="16205"/>
                  </a:lnTo>
                  <a:lnTo>
                    <a:pt x="458978" y="18008"/>
                  </a:lnTo>
                  <a:lnTo>
                    <a:pt x="493179" y="18008"/>
                  </a:lnTo>
                  <a:lnTo>
                    <a:pt x="493179" y="16205"/>
                  </a:lnTo>
                  <a:lnTo>
                    <a:pt x="493179" y="9017"/>
                  </a:lnTo>
                  <a:close/>
                </a:path>
                <a:path w="1022984" h="18415">
                  <a:moveTo>
                    <a:pt x="493179" y="12"/>
                  </a:moveTo>
                  <a:lnTo>
                    <a:pt x="458978" y="12"/>
                  </a:lnTo>
                  <a:lnTo>
                    <a:pt x="458978" y="9004"/>
                  </a:lnTo>
                  <a:lnTo>
                    <a:pt x="493179" y="9004"/>
                  </a:lnTo>
                  <a:lnTo>
                    <a:pt x="493179" y="12"/>
                  </a:lnTo>
                  <a:close/>
                </a:path>
                <a:path w="1022984" h="18415">
                  <a:moveTo>
                    <a:pt x="709142" y="9017"/>
                  </a:moveTo>
                  <a:lnTo>
                    <a:pt x="601154" y="9017"/>
                  </a:lnTo>
                  <a:lnTo>
                    <a:pt x="601154" y="16205"/>
                  </a:lnTo>
                  <a:lnTo>
                    <a:pt x="601154" y="18008"/>
                  </a:lnTo>
                  <a:lnTo>
                    <a:pt x="709142" y="18008"/>
                  </a:lnTo>
                  <a:lnTo>
                    <a:pt x="709142" y="16205"/>
                  </a:lnTo>
                  <a:lnTo>
                    <a:pt x="709142" y="9017"/>
                  </a:lnTo>
                  <a:close/>
                </a:path>
                <a:path w="1022984" h="18415">
                  <a:moveTo>
                    <a:pt x="709142" y="12"/>
                  </a:moveTo>
                  <a:lnTo>
                    <a:pt x="601154" y="12"/>
                  </a:lnTo>
                  <a:lnTo>
                    <a:pt x="601154" y="9004"/>
                  </a:lnTo>
                  <a:lnTo>
                    <a:pt x="709142" y="9004"/>
                  </a:lnTo>
                  <a:lnTo>
                    <a:pt x="709142" y="12"/>
                  </a:lnTo>
                  <a:close/>
                </a:path>
                <a:path w="1022984" h="18415">
                  <a:moveTo>
                    <a:pt x="860386" y="9017"/>
                  </a:moveTo>
                  <a:lnTo>
                    <a:pt x="817181" y="9017"/>
                  </a:lnTo>
                  <a:lnTo>
                    <a:pt x="817181" y="16205"/>
                  </a:lnTo>
                  <a:lnTo>
                    <a:pt x="817181" y="18008"/>
                  </a:lnTo>
                  <a:lnTo>
                    <a:pt x="860386" y="18008"/>
                  </a:lnTo>
                  <a:lnTo>
                    <a:pt x="860386" y="16205"/>
                  </a:lnTo>
                  <a:lnTo>
                    <a:pt x="860386" y="9017"/>
                  </a:lnTo>
                  <a:close/>
                </a:path>
                <a:path w="1022984" h="18415">
                  <a:moveTo>
                    <a:pt x="860386" y="12"/>
                  </a:moveTo>
                  <a:lnTo>
                    <a:pt x="817181" y="12"/>
                  </a:lnTo>
                  <a:lnTo>
                    <a:pt x="817181" y="9004"/>
                  </a:lnTo>
                  <a:lnTo>
                    <a:pt x="860386" y="9004"/>
                  </a:lnTo>
                  <a:lnTo>
                    <a:pt x="860386" y="12"/>
                  </a:lnTo>
                  <a:close/>
                </a:path>
                <a:path w="1022984" h="18415">
                  <a:moveTo>
                    <a:pt x="1004354" y="12"/>
                  </a:moveTo>
                  <a:lnTo>
                    <a:pt x="968375" y="12"/>
                  </a:lnTo>
                  <a:lnTo>
                    <a:pt x="968375" y="9004"/>
                  </a:lnTo>
                  <a:lnTo>
                    <a:pt x="1004354" y="9004"/>
                  </a:lnTo>
                  <a:lnTo>
                    <a:pt x="1004354" y="12"/>
                  </a:lnTo>
                  <a:close/>
                </a:path>
                <a:path w="1022984" h="18415">
                  <a:moveTo>
                    <a:pt x="1013396" y="0"/>
                  </a:moveTo>
                  <a:lnTo>
                    <a:pt x="1004379" y="0"/>
                  </a:lnTo>
                  <a:lnTo>
                    <a:pt x="1004379" y="9004"/>
                  </a:lnTo>
                  <a:lnTo>
                    <a:pt x="1013396" y="9004"/>
                  </a:lnTo>
                  <a:lnTo>
                    <a:pt x="1013396" y="0"/>
                  </a:lnTo>
                  <a:close/>
                </a:path>
                <a:path w="1022984" h="18415">
                  <a:moveTo>
                    <a:pt x="1020572" y="9004"/>
                  </a:moveTo>
                  <a:lnTo>
                    <a:pt x="1013396" y="9004"/>
                  </a:lnTo>
                  <a:lnTo>
                    <a:pt x="1013396" y="16205"/>
                  </a:lnTo>
                  <a:lnTo>
                    <a:pt x="1013358" y="9017"/>
                  </a:lnTo>
                  <a:lnTo>
                    <a:pt x="968375" y="9017"/>
                  </a:lnTo>
                  <a:lnTo>
                    <a:pt x="968375" y="16205"/>
                  </a:lnTo>
                  <a:lnTo>
                    <a:pt x="968375" y="18008"/>
                  </a:lnTo>
                  <a:lnTo>
                    <a:pt x="1020559" y="18008"/>
                  </a:lnTo>
                  <a:lnTo>
                    <a:pt x="1020559" y="16205"/>
                  </a:lnTo>
                  <a:lnTo>
                    <a:pt x="1020572" y="9004"/>
                  </a:lnTo>
                  <a:close/>
                </a:path>
                <a:path w="1022984" h="18415">
                  <a:moveTo>
                    <a:pt x="1022413" y="16205"/>
                  </a:moveTo>
                  <a:lnTo>
                    <a:pt x="1020572" y="16205"/>
                  </a:lnTo>
                  <a:lnTo>
                    <a:pt x="1020572" y="18008"/>
                  </a:lnTo>
                  <a:lnTo>
                    <a:pt x="1022413" y="18008"/>
                  </a:lnTo>
                  <a:lnTo>
                    <a:pt x="1022413" y="16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13834047" y="9236329"/>
              <a:ext cx="695325" cy="18415"/>
            </a:xfrm>
            <a:custGeom>
              <a:avLst/>
              <a:gdLst/>
              <a:ahLst/>
              <a:cxnLst/>
              <a:rect l="l" t="t" r="r" b="b"/>
              <a:pathLst>
                <a:path w="695325" h="18415">
                  <a:moveTo>
                    <a:pt x="43180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43180" y="17995"/>
                  </a:lnTo>
                  <a:lnTo>
                    <a:pt x="43180" y="0"/>
                  </a:lnTo>
                  <a:close/>
                </a:path>
                <a:path w="695325" h="18415">
                  <a:moveTo>
                    <a:pt x="185394" y="0"/>
                  </a:moveTo>
                  <a:lnTo>
                    <a:pt x="77406" y="0"/>
                  </a:lnTo>
                  <a:lnTo>
                    <a:pt x="77406" y="17995"/>
                  </a:lnTo>
                  <a:lnTo>
                    <a:pt x="185394" y="17995"/>
                  </a:lnTo>
                  <a:lnTo>
                    <a:pt x="185394" y="0"/>
                  </a:lnTo>
                  <a:close/>
                </a:path>
                <a:path w="695325" h="18415">
                  <a:moveTo>
                    <a:pt x="327634" y="0"/>
                  </a:moveTo>
                  <a:lnTo>
                    <a:pt x="219646" y="0"/>
                  </a:lnTo>
                  <a:lnTo>
                    <a:pt x="219646" y="17995"/>
                  </a:lnTo>
                  <a:lnTo>
                    <a:pt x="327634" y="17995"/>
                  </a:lnTo>
                  <a:lnTo>
                    <a:pt x="327634" y="0"/>
                  </a:lnTo>
                  <a:close/>
                </a:path>
                <a:path w="695325" h="18415">
                  <a:moveTo>
                    <a:pt x="543598" y="0"/>
                  </a:moveTo>
                  <a:lnTo>
                    <a:pt x="435610" y="0"/>
                  </a:lnTo>
                  <a:lnTo>
                    <a:pt x="435610" y="17995"/>
                  </a:lnTo>
                  <a:lnTo>
                    <a:pt x="543598" y="17995"/>
                  </a:lnTo>
                  <a:lnTo>
                    <a:pt x="543598" y="0"/>
                  </a:lnTo>
                  <a:close/>
                </a:path>
                <a:path w="695325" h="18415">
                  <a:moveTo>
                    <a:pt x="694791" y="0"/>
                  </a:moveTo>
                  <a:lnTo>
                    <a:pt x="586803" y="0"/>
                  </a:lnTo>
                  <a:lnTo>
                    <a:pt x="586803" y="17995"/>
                  </a:lnTo>
                  <a:lnTo>
                    <a:pt x="694791" y="17995"/>
                  </a:lnTo>
                  <a:lnTo>
                    <a:pt x="6947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13560488" y="9236316"/>
              <a:ext cx="1022985" cy="18415"/>
            </a:xfrm>
            <a:custGeom>
              <a:avLst/>
              <a:gdLst/>
              <a:ahLst/>
              <a:cxnLst/>
              <a:rect l="l" t="t" r="r" b="b"/>
              <a:pathLst>
                <a:path w="1022984" h="18415">
                  <a:moveTo>
                    <a:pt x="16192" y="16198"/>
                  </a:moveTo>
                  <a:lnTo>
                    <a:pt x="16192" y="18008"/>
                  </a:lnTo>
                </a:path>
                <a:path w="1022984" h="18415">
                  <a:moveTo>
                    <a:pt x="8953" y="9004"/>
                  </a:moveTo>
                  <a:lnTo>
                    <a:pt x="8953" y="16198"/>
                  </a:lnTo>
                </a:path>
                <a:path w="1022984" h="18415">
                  <a:moveTo>
                    <a:pt x="0" y="0"/>
                  </a:moveTo>
                  <a:lnTo>
                    <a:pt x="0" y="9004"/>
                  </a:lnTo>
                </a:path>
                <a:path w="1022984" h="18415">
                  <a:moveTo>
                    <a:pt x="1020571" y="16198"/>
                  </a:moveTo>
                  <a:lnTo>
                    <a:pt x="1020571" y="9004"/>
                  </a:lnTo>
                </a:path>
                <a:path w="1022984" h="18415">
                  <a:moveTo>
                    <a:pt x="1013396" y="9004"/>
                  </a:moveTo>
                  <a:lnTo>
                    <a:pt x="1013396" y="0"/>
                  </a:lnTo>
                </a:path>
                <a:path w="1022984" h="18415">
                  <a:moveTo>
                    <a:pt x="1022413" y="18008"/>
                  </a:moveTo>
                  <a:lnTo>
                    <a:pt x="1022413" y="16198"/>
                  </a:lnTo>
                </a:path>
                <a:path w="1022984" h="18415">
                  <a:moveTo>
                    <a:pt x="817181" y="16198"/>
                  </a:moveTo>
                  <a:lnTo>
                    <a:pt x="860361" y="16198"/>
                  </a:lnTo>
                </a:path>
                <a:path w="1022984" h="18415">
                  <a:moveTo>
                    <a:pt x="178180" y="16198"/>
                  </a:moveTo>
                  <a:lnTo>
                    <a:pt x="273557" y="16198"/>
                  </a:lnTo>
                </a:path>
                <a:path w="1022984" h="18415">
                  <a:moveTo>
                    <a:pt x="16192" y="16198"/>
                  </a:moveTo>
                  <a:lnTo>
                    <a:pt x="131381" y="16198"/>
                  </a:lnTo>
                </a:path>
                <a:path w="1022984" h="18415">
                  <a:moveTo>
                    <a:pt x="316737" y="16198"/>
                  </a:moveTo>
                  <a:lnTo>
                    <a:pt x="350964" y="16198"/>
                  </a:lnTo>
                </a:path>
                <a:path w="1022984" h="18415">
                  <a:moveTo>
                    <a:pt x="601154" y="16198"/>
                  </a:moveTo>
                  <a:lnTo>
                    <a:pt x="709167" y="16198"/>
                  </a:lnTo>
                </a:path>
                <a:path w="1022984" h="18415">
                  <a:moveTo>
                    <a:pt x="458977" y="16198"/>
                  </a:moveTo>
                  <a:lnTo>
                    <a:pt x="493204" y="16198"/>
                  </a:lnTo>
                </a:path>
                <a:path w="1022984" h="18415">
                  <a:moveTo>
                    <a:pt x="968375" y="16198"/>
                  </a:moveTo>
                  <a:lnTo>
                    <a:pt x="1013396" y="16198"/>
                  </a:lnTo>
                  <a:lnTo>
                    <a:pt x="1020571" y="16198"/>
                  </a:lnTo>
                </a:path>
                <a:path w="1022984" h="18415">
                  <a:moveTo>
                    <a:pt x="817181" y="9004"/>
                  </a:moveTo>
                  <a:lnTo>
                    <a:pt x="860361" y="9004"/>
                  </a:lnTo>
                </a:path>
                <a:path w="1022984" h="18415">
                  <a:moveTo>
                    <a:pt x="178180" y="9004"/>
                  </a:moveTo>
                  <a:lnTo>
                    <a:pt x="273557" y="9004"/>
                  </a:lnTo>
                </a:path>
                <a:path w="1022984" h="18415">
                  <a:moveTo>
                    <a:pt x="8953" y="9004"/>
                  </a:moveTo>
                  <a:lnTo>
                    <a:pt x="131381" y="9004"/>
                  </a:lnTo>
                </a:path>
                <a:path w="1022984" h="18415">
                  <a:moveTo>
                    <a:pt x="316737" y="9004"/>
                  </a:moveTo>
                  <a:lnTo>
                    <a:pt x="350964" y="9004"/>
                  </a:lnTo>
                </a:path>
                <a:path w="1022984" h="18415">
                  <a:moveTo>
                    <a:pt x="601154" y="9004"/>
                  </a:moveTo>
                  <a:lnTo>
                    <a:pt x="709167" y="9004"/>
                  </a:lnTo>
                </a:path>
                <a:path w="1022984" h="18415">
                  <a:moveTo>
                    <a:pt x="458977" y="9004"/>
                  </a:moveTo>
                  <a:lnTo>
                    <a:pt x="493204" y="9004"/>
                  </a:lnTo>
                </a:path>
                <a:path w="1022984" h="18415">
                  <a:moveTo>
                    <a:pt x="968375" y="9004"/>
                  </a:moveTo>
                  <a:lnTo>
                    <a:pt x="1004379" y="9004"/>
                  </a:lnTo>
                  <a:lnTo>
                    <a:pt x="1013396" y="9004"/>
                  </a:lnTo>
                </a:path>
                <a:path w="1022984" h="18415">
                  <a:moveTo>
                    <a:pt x="968375" y="6127"/>
                  </a:moveTo>
                  <a:lnTo>
                    <a:pt x="968375" y="0"/>
                  </a:lnTo>
                </a:path>
                <a:path w="1022984" h="18415">
                  <a:moveTo>
                    <a:pt x="968375" y="16198"/>
                  </a:moveTo>
                  <a:lnTo>
                    <a:pt x="968375" y="9004"/>
                  </a:lnTo>
                </a:path>
                <a:path w="1022984" h="18415">
                  <a:moveTo>
                    <a:pt x="968375" y="18008"/>
                  </a:moveTo>
                  <a:lnTo>
                    <a:pt x="968375" y="16198"/>
                  </a:lnTo>
                </a:path>
                <a:path w="1022984" h="18415">
                  <a:moveTo>
                    <a:pt x="968375" y="9004"/>
                  </a:moveTo>
                  <a:lnTo>
                    <a:pt x="968375" y="6127"/>
                  </a:lnTo>
                </a:path>
                <a:path w="1022984" h="18415">
                  <a:moveTo>
                    <a:pt x="860361" y="6127"/>
                  </a:moveTo>
                  <a:lnTo>
                    <a:pt x="860361" y="0"/>
                  </a:lnTo>
                </a:path>
                <a:path w="1022984" h="18415">
                  <a:moveTo>
                    <a:pt x="860361" y="16198"/>
                  </a:moveTo>
                  <a:lnTo>
                    <a:pt x="860361" y="9004"/>
                  </a:lnTo>
                </a:path>
                <a:path w="1022984" h="18415">
                  <a:moveTo>
                    <a:pt x="860361" y="18008"/>
                  </a:moveTo>
                  <a:lnTo>
                    <a:pt x="860361" y="16198"/>
                  </a:lnTo>
                </a:path>
                <a:path w="1022984" h="18415">
                  <a:moveTo>
                    <a:pt x="860361" y="9004"/>
                  </a:moveTo>
                  <a:lnTo>
                    <a:pt x="860361" y="6127"/>
                  </a:lnTo>
                </a:path>
                <a:path w="1022984" h="18415">
                  <a:moveTo>
                    <a:pt x="709167" y="6127"/>
                  </a:moveTo>
                  <a:lnTo>
                    <a:pt x="709167" y="0"/>
                  </a:lnTo>
                </a:path>
                <a:path w="1022984" h="18415">
                  <a:moveTo>
                    <a:pt x="709167" y="16198"/>
                  </a:moveTo>
                  <a:lnTo>
                    <a:pt x="709167" y="9004"/>
                  </a:lnTo>
                </a:path>
                <a:path w="1022984" h="18415">
                  <a:moveTo>
                    <a:pt x="709167" y="18008"/>
                  </a:moveTo>
                  <a:lnTo>
                    <a:pt x="709167" y="16198"/>
                  </a:lnTo>
                </a:path>
                <a:path w="1022984" h="18415">
                  <a:moveTo>
                    <a:pt x="709167" y="9004"/>
                  </a:moveTo>
                  <a:lnTo>
                    <a:pt x="709167" y="6127"/>
                  </a:lnTo>
                </a:path>
                <a:path w="1022984" h="18415">
                  <a:moveTo>
                    <a:pt x="817181" y="6127"/>
                  </a:moveTo>
                  <a:lnTo>
                    <a:pt x="817181" y="0"/>
                  </a:lnTo>
                </a:path>
                <a:path w="1022984" h="18415">
                  <a:moveTo>
                    <a:pt x="817181" y="16198"/>
                  </a:moveTo>
                  <a:lnTo>
                    <a:pt x="817181" y="9004"/>
                  </a:lnTo>
                </a:path>
                <a:path w="1022984" h="18415">
                  <a:moveTo>
                    <a:pt x="817181" y="18008"/>
                  </a:moveTo>
                  <a:lnTo>
                    <a:pt x="817181" y="16198"/>
                  </a:lnTo>
                </a:path>
                <a:path w="1022984" h="18415">
                  <a:moveTo>
                    <a:pt x="817181" y="9004"/>
                  </a:moveTo>
                  <a:lnTo>
                    <a:pt x="817181" y="6127"/>
                  </a:lnTo>
                </a:path>
                <a:path w="1022984" h="18415">
                  <a:moveTo>
                    <a:pt x="458977" y="6127"/>
                  </a:moveTo>
                  <a:lnTo>
                    <a:pt x="458977" y="0"/>
                  </a:lnTo>
                </a:path>
                <a:path w="1022984" h="18415">
                  <a:moveTo>
                    <a:pt x="458977" y="16198"/>
                  </a:moveTo>
                  <a:lnTo>
                    <a:pt x="458977" y="9004"/>
                  </a:lnTo>
                </a:path>
                <a:path w="1022984" h="18415">
                  <a:moveTo>
                    <a:pt x="458977" y="18008"/>
                  </a:moveTo>
                  <a:lnTo>
                    <a:pt x="458977" y="16198"/>
                  </a:lnTo>
                </a:path>
                <a:path w="1022984" h="18415">
                  <a:moveTo>
                    <a:pt x="458977" y="9004"/>
                  </a:moveTo>
                  <a:lnTo>
                    <a:pt x="458977" y="6127"/>
                  </a:lnTo>
                </a:path>
                <a:path w="1022984" h="18415">
                  <a:moveTo>
                    <a:pt x="350964" y="6127"/>
                  </a:moveTo>
                  <a:lnTo>
                    <a:pt x="350964" y="0"/>
                  </a:lnTo>
                </a:path>
                <a:path w="1022984" h="18415">
                  <a:moveTo>
                    <a:pt x="350964" y="16198"/>
                  </a:moveTo>
                  <a:lnTo>
                    <a:pt x="350964" y="9004"/>
                  </a:lnTo>
                </a:path>
                <a:path w="1022984" h="18415">
                  <a:moveTo>
                    <a:pt x="350964" y="18008"/>
                  </a:moveTo>
                  <a:lnTo>
                    <a:pt x="350964" y="16198"/>
                  </a:lnTo>
                </a:path>
                <a:path w="1022984" h="18415">
                  <a:moveTo>
                    <a:pt x="350964" y="9004"/>
                  </a:moveTo>
                  <a:lnTo>
                    <a:pt x="350964" y="6127"/>
                  </a:lnTo>
                </a:path>
                <a:path w="1022984" h="18415">
                  <a:moveTo>
                    <a:pt x="601154" y="6127"/>
                  </a:moveTo>
                  <a:lnTo>
                    <a:pt x="601154" y="0"/>
                  </a:lnTo>
                </a:path>
                <a:path w="1022984" h="18415">
                  <a:moveTo>
                    <a:pt x="601154" y="16198"/>
                  </a:moveTo>
                  <a:lnTo>
                    <a:pt x="601154" y="9004"/>
                  </a:lnTo>
                </a:path>
                <a:path w="1022984" h="18415">
                  <a:moveTo>
                    <a:pt x="601154" y="18008"/>
                  </a:moveTo>
                  <a:lnTo>
                    <a:pt x="601154" y="16198"/>
                  </a:lnTo>
                </a:path>
                <a:path w="1022984" h="18415">
                  <a:moveTo>
                    <a:pt x="601154" y="9004"/>
                  </a:moveTo>
                  <a:lnTo>
                    <a:pt x="601154" y="6127"/>
                  </a:lnTo>
                </a:path>
                <a:path w="1022984" h="18415">
                  <a:moveTo>
                    <a:pt x="493204" y="6127"/>
                  </a:moveTo>
                  <a:lnTo>
                    <a:pt x="493204" y="0"/>
                  </a:lnTo>
                </a:path>
                <a:path w="1022984" h="18415">
                  <a:moveTo>
                    <a:pt x="493204" y="16198"/>
                  </a:moveTo>
                  <a:lnTo>
                    <a:pt x="493204" y="9004"/>
                  </a:lnTo>
                </a:path>
                <a:path w="1022984" h="18415">
                  <a:moveTo>
                    <a:pt x="493204" y="18008"/>
                  </a:moveTo>
                  <a:lnTo>
                    <a:pt x="493204" y="16198"/>
                  </a:lnTo>
                </a:path>
                <a:path w="1022984" h="18415">
                  <a:moveTo>
                    <a:pt x="493204" y="9004"/>
                  </a:moveTo>
                  <a:lnTo>
                    <a:pt x="493204" y="6127"/>
                  </a:lnTo>
                </a:path>
                <a:path w="1022984" h="18415">
                  <a:moveTo>
                    <a:pt x="273557" y="7194"/>
                  </a:moveTo>
                  <a:lnTo>
                    <a:pt x="273557" y="0"/>
                  </a:lnTo>
                </a:path>
                <a:path w="1022984" h="18415">
                  <a:moveTo>
                    <a:pt x="273557" y="16198"/>
                  </a:moveTo>
                  <a:lnTo>
                    <a:pt x="273557" y="9004"/>
                  </a:lnTo>
                </a:path>
                <a:path w="1022984" h="18415">
                  <a:moveTo>
                    <a:pt x="273557" y="18008"/>
                  </a:moveTo>
                  <a:lnTo>
                    <a:pt x="273557" y="16198"/>
                  </a:lnTo>
                </a:path>
                <a:path w="1022984" h="18415">
                  <a:moveTo>
                    <a:pt x="273557" y="9004"/>
                  </a:moveTo>
                  <a:lnTo>
                    <a:pt x="273557" y="7194"/>
                  </a:lnTo>
                </a:path>
                <a:path w="1022984" h="18415">
                  <a:moveTo>
                    <a:pt x="316737" y="7194"/>
                  </a:moveTo>
                  <a:lnTo>
                    <a:pt x="316737" y="0"/>
                  </a:lnTo>
                </a:path>
                <a:path w="1022984" h="18415">
                  <a:moveTo>
                    <a:pt x="316737" y="16198"/>
                  </a:moveTo>
                  <a:lnTo>
                    <a:pt x="316737" y="9004"/>
                  </a:lnTo>
                </a:path>
                <a:path w="1022984" h="18415">
                  <a:moveTo>
                    <a:pt x="316737" y="18008"/>
                  </a:moveTo>
                  <a:lnTo>
                    <a:pt x="316737" y="16198"/>
                  </a:lnTo>
                </a:path>
                <a:path w="1022984" h="18415">
                  <a:moveTo>
                    <a:pt x="316737" y="9004"/>
                  </a:moveTo>
                  <a:lnTo>
                    <a:pt x="316737" y="7194"/>
                  </a:lnTo>
                </a:path>
                <a:path w="1022984" h="18415">
                  <a:moveTo>
                    <a:pt x="131381" y="6127"/>
                  </a:moveTo>
                  <a:lnTo>
                    <a:pt x="131381" y="0"/>
                  </a:lnTo>
                </a:path>
                <a:path w="1022984" h="18415">
                  <a:moveTo>
                    <a:pt x="131381" y="16198"/>
                  </a:moveTo>
                  <a:lnTo>
                    <a:pt x="131381" y="9004"/>
                  </a:lnTo>
                </a:path>
                <a:path w="1022984" h="18415">
                  <a:moveTo>
                    <a:pt x="131381" y="18008"/>
                  </a:moveTo>
                  <a:lnTo>
                    <a:pt x="131381" y="16198"/>
                  </a:lnTo>
                </a:path>
                <a:path w="1022984" h="18415">
                  <a:moveTo>
                    <a:pt x="131381" y="9004"/>
                  </a:moveTo>
                  <a:lnTo>
                    <a:pt x="131381" y="6127"/>
                  </a:lnTo>
                </a:path>
                <a:path w="1022984" h="18415">
                  <a:moveTo>
                    <a:pt x="178180" y="6127"/>
                  </a:moveTo>
                  <a:lnTo>
                    <a:pt x="178180" y="0"/>
                  </a:lnTo>
                </a:path>
                <a:path w="1022984" h="18415">
                  <a:moveTo>
                    <a:pt x="178180" y="16198"/>
                  </a:moveTo>
                  <a:lnTo>
                    <a:pt x="178180" y="9004"/>
                  </a:lnTo>
                </a:path>
                <a:path w="1022984" h="18415">
                  <a:moveTo>
                    <a:pt x="178180" y="18008"/>
                  </a:moveTo>
                  <a:lnTo>
                    <a:pt x="178180" y="16198"/>
                  </a:lnTo>
                </a:path>
                <a:path w="1022984" h="18415">
                  <a:moveTo>
                    <a:pt x="178180" y="9004"/>
                  </a:moveTo>
                  <a:lnTo>
                    <a:pt x="178180" y="6127"/>
                  </a:lnTo>
                </a:path>
                <a:path w="1022984" h="18415">
                  <a:moveTo>
                    <a:pt x="17970" y="18008"/>
                  </a:moveTo>
                  <a:lnTo>
                    <a:pt x="131381" y="18008"/>
                  </a:lnTo>
                </a:path>
                <a:path w="1022984" h="18415">
                  <a:moveTo>
                    <a:pt x="178180" y="18008"/>
                  </a:moveTo>
                  <a:lnTo>
                    <a:pt x="273557" y="18008"/>
                  </a:lnTo>
                </a:path>
                <a:path w="1022984" h="18415">
                  <a:moveTo>
                    <a:pt x="316737" y="18008"/>
                  </a:moveTo>
                  <a:lnTo>
                    <a:pt x="350964" y="18008"/>
                  </a:lnTo>
                </a:path>
                <a:path w="1022984" h="18415">
                  <a:moveTo>
                    <a:pt x="458977" y="18008"/>
                  </a:moveTo>
                  <a:lnTo>
                    <a:pt x="493204" y="18008"/>
                  </a:lnTo>
                </a:path>
                <a:path w="1022984" h="18415">
                  <a:moveTo>
                    <a:pt x="601154" y="18008"/>
                  </a:moveTo>
                  <a:lnTo>
                    <a:pt x="709167" y="18008"/>
                  </a:lnTo>
                </a:path>
                <a:path w="1022984" h="18415">
                  <a:moveTo>
                    <a:pt x="817181" y="18008"/>
                  </a:moveTo>
                  <a:lnTo>
                    <a:pt x="860361" y="18008"/>
                  </a:lnTo>
                </a:path>
                <a:path w="1022984" h="18415">
                  <a:moveTo>
                    <a:pt x="968375" y="18008"/>
                  </a:moveTo>
                  <a:lnTo>
                    <a:pt x="1022413" y="18008"/>
                  </a:lnTo>
                </a:path>
                <a:path w="1022984" h="18415">
                  <a:moveTo>
                    <a:pt x="1004379" y="0"/>
                  </a:moveTo>
                  <a:lnTo>
                    <a:pt x="968375" y="0"/>
                  </a:lnTo>
                </a:path>
                <a:path w="1022984" h="18415">
                  <a:moveTo>
                    <a:pt x="860361" y="0"/>
                  </a:moveTo>
                  <a:lnTo>
                    <a:pt x="817181" y="0"/>
                  </a:lnTo>
                </a:path>
                <a:path w="1022984" h="18415">
                  <a:moveTo>
                    <a:pt x="709167" y="0"/>
                  </a:moveTo>
                  <a:lnTo>
                    <a:pt x="601154" y="0"/>
                  </a:lnTo>
                </a:path>
                <a:path w="1022984" h="18415">
                  <a:moveTo>
                    <a:pt x="493204" y="0"/>
                  </a:moveTo>
                  <a:lnTo>
                    <a:pt x="458977" y="0"/>
                  </a:lnTo>
                </a:path>
                <a:path w="1022984" h="18415">
                  <a:moveTo>
                    <a:pt x="350964" y="0"/>
                  </a:moveTo>
                  <a:lnTo>
                    <a:pt x="316737" y="0"/>
                  </a:lnTo>
                </a:path>
                <a:path w="1022984" h="18415">
                  <a:moveTo>
                    <a:pt x="273557" y="0"/>
                  </a:moveTo>
                  <a:lnTo>
                    <a:pt x="260984" y="0"/>
                  </a:lnTo>
                </a:path>
                <a:path w="1022984" h="18415">
                  <a:moveTo>
                    <a:pt x="251967" y="0"/>
                  </a:moveTo>
                  <a:lnTo>
                    <a:pt x="178180" y="0"/>
                  </a:lnTo>
                </a:path>
                <a:path w="1022984" h="18415">
                  <a:moveTo>
                    <a:pt x="131381" y="0"/>
                  </a:moveTo>
                  <a:lnTo>
                    <a:pt x="125983" y="0"/>
                  </a:lnTo>
                </a:path>
                <a:path w="1022984" h="18415">
                  <a:moveTo>
                    <a:pt x="116966" y="0"/>
                  </a:moveTo>
                  <a:lnTo>
                    <a:pt x="0" y="0"/>
                  </a:lnTo>
                </a:path>
                <a:path w="1022984" h="18415">
                  <a:moveTo>
                    <a:pt x="860361" y="18008"/>
                  </a:moveTo>
                  <a:lnTo>
                    <a:pt x="968375" y="18008"/>
                  </a:lnTo>
                </a:path>
                <a:path w="1022984" h="18415">
                  <a:moveTo>
                    <a:pt x="860361" y="0"/>
                  </a:moveTo>
                  <a:lnTo>
                    <a:pt x="9683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14420850" y="924245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759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3759" y="2870"/>
                  </a:lnTo>
                  <a:lnTo>
                    <a:pt x="3759" y="0"/>
                  </a:lnTo>
                  <a:close/>
                </a:path>
                <a:path w="108584" h="3175">
                  <a:moveTo>
                    <a:pt x="39598" y="0"/>
                  </a:moveTo>
                  <a:lnTo>
                    <a:pt x="37287" y="0"/>
                  </a:lnTo>
                  <a:lnTo>
                    <a:pt x="3810" y="0"/>
                  </a:lnTo>
                  <a:lnTo>
                    <a:pt x="3810" y="2870"/>
                  </a:lnTo>
                  <a:lnTo>
                    <a:pt x="37274" y="2870"/>
                  </a:lnTo>
                  <a:lnTo>
                    <a:pt x="39598" y="2870"/>
                  </a:lnTo>
                  <a:lnTo>
                    <a:pt x="39598" y="0"/>
                  </a:lnTo>
                  <a:close/>
                </a:path>
                <a:path w="108584" h="3175">
                  <a:moveTo>
                    <a:pt x="105105" y="0"/>
                  </a:moveTo>
                  <a:lnTo>
                    <a:pt x="41059" y="0"/>
                  </a:lnTo>
                  <a:lnTo>
                    <a:pt x="39624" y="0"/>
                  </a:lnTo>
                  <a:lnTo>
                    <a:pt x="39624" y="2870"/>
                  </a:lnTo>
                  <a:lnTo>
                    <a:pt x="41021" y="2870"/>
                  </a:lnTo>
                  <a:lnTo>
                    <a:pt x="105105" y="2870"/>
                  </a:lnTo>
                  <a:lnTo>
                    <a:pt x="105105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5156" y="0"/>
                  </a:lnTo>
                  <a:lnTo>
                    <a:pt x="105156" y="2870"/>
                  </a:lnTo>
                  <a:lnTo>
                    <a:pt x="108026" y="287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14420850" y="9208954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0" y="33489"/>
                  </a:moveTo>
                  <a:lnTo>
                    <a:pt x="3809" y="33489"/>
                  </a:lnTo>
                  <a:lnTo>
                    <a:pt x="3809" y="36366"/>
                  </a:lnTo>
                  <a:lnTo>
                    <a:pt x="0" y="36366"/>
                  </a:lnTo>
                </a:path>
                <a:path w="108584" h="36829">
                  <a:moveTo>
                    <a:pt x="39623" y="36366"/>
                  </a:moveTo>
                  <a:lnTo>
                    <a:pt x="37274" y="36366"/>
                  </a:lnTo>
                  <a:lnTo>
                    <a:pt x="37274" y="33489"/>
                  </a:lnTo>
                  <a:lnTo>
                    <a:pt x="39623" y="33489"/>
                  </a:lnTo>
                </a:path>
                <a:path w="108584" h="36829">
                  <a:moveTo>
                    <a:pt x="3809" y="33489"/>
                  </a:moveTo>
                  <a:lnTo>
                    <a:pt x="37274" y="33489"/>
                  </a:lnTo>
                </a:path>
                <a:path w="108584" h="36829">
                  <a:moveTo>
                    <a:pt x="37274" y="36366"/>
                  </a:moveTo>
                  <a:lnTo>
                    <a:pt x="3809" y="36366"/>
                  </a:lnTo>
                </a:path>
                <a:path w="108584" h="36829">
                  <a:moveTo>
                    <a:pt x="3809" y="33489"/>
                  </a:moveTo>
                  <a:lnTo>
                    <a:pt x="3809" y="0"/>
                  </a:lnTo>
                </a:path>
                <a:path w="108584" h="36829">
                  <a:moveTo>
                    <a:pt x="39623" y="33489"/>
                  </a:moveTo>
                  <a:lnTo>
                    <a:pt x="41021" y="33489"/>
                  </a:lnTo>
                  <a:lnTo>
                    <a:pt x="41021" y="36366"/>
                  </a:lnTo>
                  <a:lnTo>
                    <a:pt x="39623" y="36366"/>
                  </a:lnTo>
                </a:path>
                <a:path w="108584" h="36829">
                  <a:moveTo>
                    <a:pt x="108013" y="36366"/>
                  </a:moveTo>
                  <a:lnTo>
                    <a:pt x="105155" y="36366"/>
                  </a:lnTo>
                  <a:lnTo>
                    <a:pt x="105155" y="33489"/>
                  </a:lnTo>
                  <a:lnTo>
                    <a:pt x="108013" y="33489"/>
                  </a:lnTo>
                </a:path>
                <a:path w="108584" h="36829">
                  <a:moveTo>
                    <a:pt x="41021" y="33489"/>
                  </a:moveTo>
                  <a:lnTo>
                    <a:pt x="105155" y="33489"/>
                  </a:lnTo>
                </a:path>
                <a:path w="108584" h="36829">
                  <a:moveTo>
                    <a:pt x="105155" y="36366"/>
                  </a:moveTo>
                  <a:lnTo>
                    <a:pt x="41021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14424659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14269656" y="9236316"/>
              <a:ext cx="259715" cy="18415"/>
            </a:xfrm>
            <a:custGeom>
              <a:avLst/>
              <a:gdLst/>
              <a:ahLst/>
              <a:cxnLst/>
              <a:rect l="l" t="t" r="r" b="b"/>
              <a:pathLst>
                <a:path w="259715" h="18415">
                  <a:moveTo>
                    <a:pt x="151193" y="9004"/>
                  </a:moveTo>
                  <a:lnTo>
                    <a:pt x="151193" y="6127"/>
                  </a:lnTo>
                </a:path>
                <a:path w="259715" h="18415">
                  <a:moveTo>
                    <a:pt x="151193" y="18008"/>
                  </a:moveTo>
                  <a:lnTo>
                    <a:pt x="151193" y="16198"/>
                  </a:lnTo>
                  <a:lnTo>
                    <a:pt x="151193" y="9004"/>
                  </a:lnTo>
                </a:path>
                <a:path w="259715" h="18415">
                  <a:moveTo>
                    <a:pt x="151193" y="6127"/>
                  </a:moveTo>
                  <a:lnTo>
                    <a:pt x="151193" y="0"/>
                  </a:lnTo>
                </a:path>
                <a:path w="259715" h="18415">
                  <a:moveTo>
                    <a:pt x="259207" y="9004"/>
                  </a:moveTo>
                  <a:lnTo>
                    <a:pt x="259207" y="6127"/>
                  </a:lnTo>
                </a:path>
                <a:path w="259715" h="18415">
                  <a:moveTo>
                    <a:pt x="259207" y="18008"/>
                  </a:moveTo>
                  <a:lnTo>
                    <a:pt x="259207" y="16198"/>
                  </a:lnTo>
                  <a:lnTo>
                    <a:pt x="259207" y="9004"/>
                  </a:lnTo>
                </a:path>
                <a:path w="259715" h="18415">
                  <a:moveTo>
                    <a:pt x="259207" y="6127"/>
                  </a:moveTo>
                  <a:lnTo>
                    <a:pt x="259207" y="0"/>
                  </a:lnTo>
                </a:path>
                <a:path w="259715" h="18415">
                  <a:moveTo>
                    <a:pt x="108013" y="18008"/>
                  </a:moveTo>
                  <a:lnTo>
                    <a:pt x="0" y="18008"/>
                  </a:lnTo>
                </a:path>
                <a:path w="259715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14269656" y="924245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41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2857" y="2870"/>
                  </a:lnTo>
                  <a:lnTo>
                    <a:pt x="66941" y="2870"/>
                  </a:lnTo>
                  <a:lnTo>
                    <a:pt x="66941" y="0"/>
                  </a:lnTo>
                  <a:close/>
                </a:path>
                <a:path w="108584" h="3175">
                  <a:moveTo>
                    <a:pt x="70713" y="0"/>
                  </a:moveTo>
                  <a:lnTo>
                    <a:pt x="68427" y="0"/>
                  </a:lnTo>
                  <a:lnTo>
                    <a:pt x="66992" y="0"/>
                  </a:lnTo>
                  <a:lnTo>
                    <a:pt x="66992" y="2870"/>
                  </a:lnTo>
                  <a:lnTo>
                    <a:pt x="68389" y="2870"/>
                  </a:lnTo>
                  <a:lnTo>
                    <a:pt x="70713" y="2870"/>
                  </a:lnTo>
                  <a:lnTo>
                    <a:pt x="70713" y="0"/>
                  </a:lnTo>
                  <a:close/>
                </a:path>
                <a:path w="108584" h="3175">
                  <a:moveTo>
                    <a:pt x="104216" y="0"/>
                  </a:moveTo>
                  <a:lnTo>
                    <a:pt x="70739" y="0"/>
                  </a:lnTo>
                  <a:lnTo>
                    <a:pt x="70739" y="2870"/>
                  </a:lnTo>
                  <a:lnTo>
                    <a:pt x="104216" y="2870"/>
                  </a:lnTo>
                  <a:lnTo>
                    <a:pt x="104216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4267" y="0"/>
                  </a:lnTo>
                  <a:lnTo>
                    <a:pt x="104267" y="2870"/>
                  </a:lnTo>
                  <a:lnTo>
                    <a:pt x="108026" y="287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14269656" y="9208954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33489"/>
                  </a:moveTo>
                  <a:lnTo>
                    <a:pt x="104267" y="33489"/>
                  </a:lnTo>
                  <a:lnTo>
                    <a:pt x="104267" y="36366"/>
                  </a:lnTo>
                  <a:lnTo>
                    <a:pt x="108013" y="36366"/>
                  </a:lnTo>
                </a:path>
                <a:path w="108584" h="36829">
                  <a:moveTo>
                    <a:pt x="68389" y="36366"/>
                  </a:moveTo>
                  <a:lnTo>
                    <a:pt x="70738" y="36366"/>
                  </a:lnTo>
                  <a:lnTo>
                    <a:pt x="70738" y="33489"/>
                  </a:lnTo>
                  <a:lnTo>
                    <a:pt x="68389" y="33489"/>
                  </a:lnTo>
                </a:path>
                <a:path w="108584" h="36829">
                  <a:moveTo>
                    <a:pt x="104267" y="33489"/>
                  </a:moveTo>
                  <a:lnTo>
                    <a:pt x="70738" y="33489"/>
                  </a:lnTo>
                </a:path>
                <a:path w="108584" h="36829">
                  <a:moveTo>
                    <a:pt x="70738" y="36366"/>
                  </a:moveTo>
                  <a:lnTo>
                    <a:pt x="104267" y="36366"/>
                  </a:lnTo>
                </a:path>
                <a:path w="108584" h="36829">
                  <a:moveTo>
                    <a:pt x="104267" y="33489"/>
                  </a:moveTo>
                  <a:lnTo>
                    <a:pt x="104267" y="0"/>
                  </a:lnTo>
                </a:path>
                <a:path w="108584" h="36829">
                  <a:moveTo>
                    <a:pt x="68389" y="33489"/>
                  </a:moveTo>
                  <a:lnTo>
                    <a:pt x="66992" y="33489"/>
                  </a:lnTo>
                  <a:lnTo>
                    <a:pt x="66992" y="36366"/>
                  </a:lnTo>
                  <a:lnTo>
                    <a:pt x="68389" y="36366"/>
                  </a:lnTo>
                </a:path>
                <a:path w="108584" h="36829">
                  <a:moveTo>
                    <a:pt x="0" y="36366"/>
                  </a:moveTo>
                  <a:lnTo>
                    <a:pt x="2857" y="36366"/>
                  </a:lnTo>
                  <a:lnTo>
                    <a:pt x="2857" y="33489"/>
                  </a:lnTo>
                  <a:lnTo>
                    <a:pt x="0" y="33489"/>
                  </a:lnTo>
                </a:path>
                <a:path w="108584" h="36829">
                  <a:moveTo>
                    <a:pt x="66992" y="33489"/>
                  </a:moveTo>
                  <a:lnTo>
                    <a:pt x="2857" y="33489"/>
                  </a:lnTo>
                </a:path>
                <a:path w="108584" h="36829">
                  <a:moveTo>
                    <a:pt x="2857" y="36366"/>
                  </a:moveTo>
                  <a:lnTo>
                    <a:pt x="66992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14340394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33489"/>
                  </a:moveTo>
                  <a:lnTo>
                    <a:pt x="2640" y="20458"/>
                  </a:lnTo>
                  <a:lnTo>
                    <a:pt x="9834" y="9813"/>
                  </a:lnTo>
                  <a:lnTo>
                    <a:pt x="20493" y="2633"/>
                  </a:lnTo>
                  <a:lnTo>
                    <a:pt x="335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13911453" y="9236316"/>
              <a:ext cx="466725" cy="18415"/>
            </a:xfrm>
            <a:custGeom>
              <a:avLst/>
              <a:gdLst/>
              <a:ahLst/>
              <a:cxnLst/>
              <a:rect l="l" t="t" r="r" b="b"/>
              <a:pathLst>
                <a:path w="466725" h="18415">
                  <a:moveTo>
                    <a:pt x="466216" y="9004"/>
                  </a:moveTo>
                  <a:lnTo>
                    <a:pt x="466216" y="6127"/>
                  </a:lnTo>
                </a:path>
                <a:path w="466725" h="18415">
                  <a:moveTo>
                    <a:pt x="466216" y="18008"/>
                  </a:moveTo>
                  <a:lnTo>
                    <a:pt x="466216" y="16198"/>
                  </a:lnTo>
                  <a:lnTo>
                    <a:pt x="466216" y="9004"/>
                  </a:lnTo>
                </a:path>
                <a:path w="466725" h="18415">
                  <a:moveTo>
                    <a:pt x="466216" y="6127"/>
                  </a:moveTo>
                  <a:lnTo>
                    <a:pt x="466216" y="0"/>
                  </a:lnTo>
                </a:path>
                <a:path w="466725" h="18415">
                  <a:moveTo>
                    <a:pt x="358203" y="9004"/>
                  </a:moveTo>
                  <a:lnTo>
                    <a:pt x="358203" y="6127"/>
                  </a:lnTo>
                </a:path>
                <a:path w="466725" h="18415">
                  <a:moveTo>
                    <a:pt x="358203" y="18008"/>
                  </a:moveTo>
                  <a:lnTo>
                    <a:pt x="358203" y="16198"/>
                  </a:lnTo>
                  <a:lnTo>
                    <a:pt x="358203" y="9004"/>
                  </a:lnTo>
                </a:path>
                <a:path w="466725" h="18415">
                  <a:moveTo>
                    <a:pt x="358203" y="6127"/>
                  </a:moveTo>
                  <a:lnTo>
                    <a:pt x="358203" y="0"/>
                  </a:lnTo>
                </a:path>
                <a:path w="466725" h="18415">
                  <a:moveTo>
                    <a:pt x="0" y="18008"/>
                  </a:moveTo>
                  <a:lnTo>
                    <a:pt x="108013" y="18008"/>
                  </a:lnTo>
                </a:path>
                <a:path w="466725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13911453" y="924245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784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3784" y="2870"/>
                  </a:lnTo>
                  <a:lnTo>
                    <a:pt x="3784" y="0"/>
                  </a:lnTo>
                  <a:close/>
                </a:path>
                <a:path w="108584" h="3175">
                  <a:moveTo>
                    <a:pt x="37261" y="0"/>
                  </a:moveTo>
                  <a:lnTo>
                    <a:pt x="3810" y="0"/>
                  </a:lnTo>
                  <a:lnTo>
                    <a:pt x="3810" y="2870"/>
                  </a:lnTo>
                  <a:lnTo>
                    <a:pt x="37261" y="2870"/>
                  </a:lnTo>
                  <a:lnTo>
                    <a:pt x="37261" y="0"/>
                  </a:lnTo>
                  <a:close/>
                </a:path>
                <a:path w="108584" h="3175">
                  <a:moveTo>
                    <a:pt x="41059" y="0"/>
                  </a:moveTo>
                  <a:lnTo>
                    <a:pt x="39624" y="0"/>
                  </a:lnTo>
                  <a:lnTo>
                    <a:pt x="37274" y="0"/>
                  </a:lnTo>
                  <a:lnTo>
                    <a:pt x="37274" y="2870"/>
                  </a:lnTo>
                  <a:lnTo>
                    <a:pt x="39624" y="2870"/>
                  </a:lnTo>
                  <a:lnTo>
                    <a:pt x="41059" y="2870"/>
                  </a:lnTo>
                  <a:lnTo>
                    <a:pt x="41059" y="0"/>
                  </a:lnTo>
                  <a:close/>
                </a:path>
                <a:path w="108584" h="3175">
                  <a:moveTo>
                    <a:pt x="105143" y="0"/>
                  </a:moveTo>
                  <a:lnTo>
                    <a:pt x="41084" y="0"/>
                  </a:lnTo>
                  <a:lnTo>
                    <a:pt x="41084" y="2870"/>
                  </a:lnTo>
                  <a:lnTo>
                    <a:pt x="105143" y="2870"/>
                  </a:lnTo>
                  <a:lnTo>
                    <a:pt x="105143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5156" y="0"/>
                  </a:lnTo>
                  <a:lnTo>
                    <a:pt x="105156" y="2870"/>
                  </a:lnTo>
                  <a:lnTo>
                    <a:pt x="108026" y="287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13911453" y="9208954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0" y="33489"/>
                  </a:moveTo>
                  <a:lnTo>
                    <a:pt x="3809" y="33489"/>
                  </a:lnTo>
                  <a:lnTo>
                    <a:pt x="3809" y="36366"/>
                  </a:lnTo>
                  <a:lnTo>
                    <a:pt x="0" y="36366"/>
                  </a:lnTo>
                </a:path>
                <a:path w="108584" h="36829">
                  <a:moveTo>
                    <a:pt x="39623" y="36366"/>
                  </a:moveTo>
                  <a:lnTo>
                    <a:pt x="37274" y="36366"/>
                  </a:lnTo>
                  <a:lnTo>
                    <a:pt x="37274" y="33489"/>
                  </a:lnTo>
                  <a:lnTo>
                    <a:pt x="39623" y="33489"/>
                  </a:lnTo>
                </a:path>
                <a:path w="108584" h="36829">
                  <a:moveTo>
                    <a:pt x="3809" y="33489"/>
                  </a:moveTo>
                  <a:lnTo>
                    <a:pt x="37274" y="33489"/>
                  </a:lnTo>
                </a:path>
                <a:path w="108584" h="36829">
                  <a:moveTo>
                    <a:pt x="37274" y="36366"/>
                  </a:moveTo>
                  <a:lnTo>
                    <a:pt x="3809" y="36366"/>
                  </a:lnTo>
                </a:path>
                <a:path w="108584" h="36829">
                  <a:moveTo>
                    <a:pt x="3809" y="33489"/>
                  </a:moveTo>
                  <a:lnTo>
                    <a:pt x="3809" y="0"/>
                  </a:lnTo>
                </a:path>
                <a:path w="108584" h="36829">
                  <a:moveTo>
                    <a:pt x="39623" y="33489"/>
                  </a:moveTo>
                  <a:lnTo>
                    <a:pt x="41084" y="33489"/>
                  </a:lnTo>
                  <a:lnTo>
                    <a:pt x="41084" y="36366"/>
                  </a:lnTo>
                  <a:lnTo>
                    <a:pt x="39623" y="36366"/>
                  </a:lnTo>
                </a:path>
                <a:path w="108584" h="36829">
                  <a:moveTo>
                    <a:pt x="108013" y="36366"/>
                  </a:moveTo>
                  <a:lnTo>
                    <a:pt x="105155" y="36366"/>
                  </a:lnTo>
                  <a:lnTo>
                    <a:pt x="105155" y="33489"/>
                  </a:lnTo>
                  <a:lnTo>
                    <a:pt x="108013" y="33489"/>
                  </a:lnTo>
                </a:path>
                <a:path w="108584" h="36829">
                  <a:moveTo>
                    <a:pt x="41084" y="33489"/>
                  </a:moveTo>
                  <a:lnTo>
                    <a:pt x="105155" y="33489"/>
                  </a:lnTo>
                </a:path>
                <a:path w="108584" h="36829">
                  <a:moveTo>
                    <a:pt x="105155" y="36366"/>
                  </a:moveTo>
                  <a:lnTo>
                    <a:pt x="41084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13915262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13911453" y="9236316"/>
              <a:ext cx="250190" cy="18415"/>
            </a:xfrm>
            <a:custGeom>
              <a:avLst/>
              <a:gdLst/>
              <a:ahLst/>
              <a:cxnLst/>
              <a:rect l="l" t="t" r="r" b="b"/>
              <a:pathLst>
                <a:path w="250190" h="18415">
                  <a:moveTo>
                    <a:pt x="0" y="9004"/>
                  </a:moveTo>
                  <a:lnTo>
                    <a:pt x="0" y="6127"/>
                  </a:lnTo>
                </a:path>
                <a:path w="250190" h="18415">
                  <a:moveTo>
                    <a:pt x="0" y="18008"/>
                  </a:moveTo>
                  <a:lnTo>
                    <a:pt x="0" y="16198"/>
                  </a:lnTo>
                  <a:lnTo>
                    <a:pt x="0" y="9004"/>
                  </a:lnTo>
                </a:path>
                <a:path w="250190" h="18415">
                  <a:moveTo>
                    <a:pt x="0" y="6127"/>
                  </a:moveTo>
                  <a:lnTo>
                    <a:pt x="0" y="0"/>
                  </a:lnTo>
                </a:path>
                <a:path w="250190" h="18415">
                  <a:moveTo>
                    <a:pt x="108013" y="9004"/>
                  </a:moveTo>
                  <a:lnTo>
                    <a:pt x="108013" y="6127"/>
                  </a:lnTo>
                </a:path>
                <a:path w="250190" h="18415">
                  <a:moveTo>
                    <a:pt x="108013" y="18008"/>
                  </a:moveTo>
                  <a:lnTo>
                    <a:pt x="108013" y="16198"/>
                  </a:lnTo>
                  <a:lnTo>
                    <a:pt x="108013" y="9004"/>
                  </a:lnTo>
                </a:path>
                <a:path w="250190" h="18415">
                  <a:moveTo>
                    <a:pt x="108013" y="6127"/>
                  </a:moveTo>
                  <a:lnTo>
                    <a:pt x="108013" y="0"/>
                  </a:lnTo>
                </a:path>
                <a:path w="250190" h="18415">
                  <a:moveTo>
                    <a:pt x="142239" y="18008"/>
                  </a:moveTo>
                  <a:lnTo>
                    <a:pt x="250189" y="18008"/>
                  </a:lnTo>
                </a:path>
                <a:path w="250190" h="18415">
                  <a:moveTo>
                    <a:pt x="142239" y="0"/>
                  </a:moveTo>
                  <a:lnTo>
                    <a:pt x="25018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14053694" y="924245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9535" y="0"/>
                  </a:moveTo>
                  <a:lnTo>
                    <a:pt x="39535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39535" y="2870"/>
                  </a:lnTo>
                  <a:lnTo>
                    <a:pt x="39535" y="0"/>
                  </a:lnTo>
                  <a:close/>
                </a:path>
                <a:path w="108584" h="3175">
                  <a:moveTo>
                    <a:pt x="105079" y="0"/>
                  </a:moveTo>
                  <a:lnTo>
                    <a:pt x="41021" y="0"/>
                  </a:lnTo>
                  <a:lnTo>
                    <a:pt x="39560" y="0"/>
                  </a:lnTo>
                  <a:lnTo>
                    <a:pt x="39560" y="2870"/>
                  </a:lnTo>
                  <a:lnTo>
                    <a:pt x="41021" y="2870"/>
                  </a:lnTo>
                  <a:lnTo>
                    <a:pt x="105079" y="2870"/>
                  </a:lnTo>
                  <a:lnTo>
                    <a:pt x="105079" y="0"/>
                  </a:lnTo>
                  <a:close/>
                </a:path>
                <a:path w="108584" h="3175">
                  <a:moveTo>
                    <a:pt x="107962" y="0"/>
                  </a:moveTo>
                  <a:lnTo>
                    <a:pt x="105092" y="0"/>
                  </a:lnTo>
                  <a:lnTo>
                    <a:pt x="105092" y="2870"/>
                  </a:lnTo>
                  <a:lnTo>
                    <a:pt x="107962" y="287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14053692" y="9208954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29">
                  <a:moveTo>
                    <a:pt x="0" y="33489"/>
                  </a:moveTo>
                  <a:lnTo>
                    <a:pt x="3746" y="33489"/>
                  </a:lnTo>
                  <a:lnTo>
                    <a:pt x="3746" y="36366"/>
                  </a:lnTo>
                  <a:lnTo>
                    <a:pt x="0" y="36366"/>
                  </a:lnTo>
                </a:path>
                <a:path w="107950" h="36829">
                  <a:moveTo>
                    <a:pt x="39560" y="36366"/>
                  </a:moveTo>
                  <a:lnTo>
                    <a:pt x="37211" y="36366"/>
                  </a:lnTo>
                  <a:lnTo>
                    <a:pt x="37211" y="33489"/>
                  </a:lnTo>
                  <a:lnTo>
                    <a:pt x="39560" y="33489"/>
                  </a:lnTo>
                </a:path>
                <a:path w="107950" h="36829">
                  <a:moveTo>
                    <a:pt x="3746" y="33489"/>
                  </a:moveTo>
                  <a:lnTo>
                    <a:pt x="37211" y="33489"/>
                  </a:lnTo>
                </a:path>
                <a:path w="107950" h="36829">
                  <a:moveTo>
                    <a:pt x="37211" y="36366"/>
                  </a:moveTo>
                  <a:lnTo>
                    <a:pt x="3746" y="36366"/>
                  </a:lnTo>
                </a:path>
                <a:path w="107950" h="36829">
                  <a:moveTo>
                    <a:pt x="3746" y="33489"/>
                  </a:moveTo>
                  <a:lnTo>
                    <a:pt x="3746" y="0"/>
                  </a:lnTo>
                </a:path>
                <a:path w="107950" h="36829">
                  <a:moveTo>
                    <a:pt x="39560" y="33489"/>
                  </a:moveTo>
                  <a:lnTo>
                    <a:pt x="41021" y="33489"/>
                  </a:lnTo>
                  <a:lnTo>
                    <a:pt x="41021" y="36366"/>
                  </a:lnTo>
                  <a:lnTo>
                    <a:pt x="39560" y="36366"/>
                  </a:lnTo>
                </a:path>
                <a:path w="107950" h="36829">
                  <a:moveTo>
                    <a:pt x="107950" y="36366"/>
                  </a:moveTo>
                  <a:lnTo>
                    <a:pt x="105092" y="36366"/>
                  </a:lnTo>
                  <a:lnTo>
                    <a:pt x="105092" y="33489"/>
                  </a:lnTo>
                  <a:lnTo>
                    <a:pt x="107950" y="33489"/>
                  </a:lnTo>
                </a:path>
                <a:path w="107950" h="36829">
                  <a:moveTo>
                    <a:pt x="41021" y="33489"/>
                  </a:moveTo>
                  <a:lnTo>
                    <a:pt x="105092" y="33489"/>
                  </a:lnTo>
                </a:path>
                <a:path w="107950" h="36829">
                  <a:moveTo>
                    <a:pt x="105092" y="36366"/>
                  </a:moveTo>
                  <a:lnTo>
                    <a:pt x="41021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14057439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13834045" y="9236316"/>
              <a:ext cx="327660" cy="18415"/>
            </a:xfrm>
            <a:custGeom>
              <a:avLst/>
              <a:gdLst/>
              <a:ahLst/>
              <a:cxnLst/>
              <a:rect l="l" t="t" r="r" b="b"/>
              <a:pathLst>
                <a:path w="327659" h="18415">
                  <a:moveTo>
                    <a:pt x="219646" y="9004"/>
                  </a:moveTo>
                  <a:lnTo>
                    <a:pt x="219646" y="6127"/>
                  </a:lnTo>
                </a:path>
                <a:path w="327659" h="18415">
                  <a:moveTo>
                    <a:pt x="219646" y="18008"/>
                  </a:moveTo>
                  <a:lnTo>
                    <a:pt x="219646" y="16198"/>
                  </a:lnTo>
                  <a:lnTo>
                    <a:pt x="219646" y="9004"/>
                  </a:lnTo>
                </a:path>
                <a:path w="327659" h="18415">
                  <a:moveTo>
                    <a:pt x="219646" y="6127"/>
                  </a:moveTo>
                  <a:lnTo>
                    <a:pt x="219646" y="0"/>
                  </a:lnTo>
                </a:path>
                <a:path w="327659" h="18415">
                  <a:moveTo>
                    <a:pt x="327596" y="9004"/>
                  </a:moveTo>
                  <a:lnTo>
                    <a:pt x="327596" y="6127"/>
                  </a:lnTo>
                </a:path>
                <a:path w="327659" h="18415">
                  <a:moveTo>
                    <a:pt x="327596" y="18008"/>
                  </a:moveTo>
                  <a:lnTo>
                    <a:pt x="327596" y="16198"/>
                  </a:lnTo>
                  <a:lnTo>
                    <a:pt x="327596" y="9004"/>
                  </a:lnTo>
                </a:path>
                <a:path w="327659" h="18415">
                  <a:moveTo>
                    <a:pt x="327596" y="6127"/>
                  </a:moveTo>
                  <a:lnTo>
                    <a:pt x="327596" y="0"/>
                  </a:lnTo>
                </a:path>
                <a:path w="327659" h="18415">
                  <a:moveTo>
                    <a:pt x="43179" y="18008"/>
                  </a:moveTo>
                  <a:lnTo>
                    <a:pt x="0" y="18008"/>
                  </a:lnTo>
                </a:path>
                <a:path w="327659" h="18415">
                  <a:moveTo>
                    <a:pt x="431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13834047" y="9243517"/>
              <a:ext cx="43180" cy="1905"/>
            </a:xfrm>
            <a:custGeom>
              <a:avLst/>
              <a:gdLst/>
              <a:ahLst/>
              <a:cxnLst/>
              <a:rect l="l" t="t" r="r" b="b"/>
              <a:pathLst>
                <a:path w="43180" h="1904">
                  <a:moveTo>
                    <a:pt x="1778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1778" y="1803"/>
                  </a:lnTo>
                  <a:lnTo>
                    <a:pt x="1778" y="0"/>
                  </a:lnTo>
                  <a:close/>
                </a:path>
                <a:path w="43180" h="1904">
                  <a:moveTo>
                    <a:pt x="43180" y="0"/>
                  </a:moveTo>
                  <a:lnTo>
                    <a:pt x="41452" y="0"/>
                  </a:lnTo>
                  <a:lnTo>
                    <a:pt x="1841" y="0"/>
                  </a:lnTo>
                  <a:lnTo>
                    <a:pt x="1841" y="1803"/>
                  </a:lnTo>
                  <a:lnTo>
                    <a:pt x="41402" y="1803"/>
                  </a:lnTo>
                  <a:lnTo>
                    <a:pt x="43180" y="1803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13691870" y="9236316"/>
              <a:ext cx="185420" cy="18415"/>
            </a:xfrm>
            <a:custGeom>
              <a:avLst/>
              <a:gdLst/>
              <a:ahLst/>
              <a:cxnLst/>
              <a:rect l="l" t="t" r="r" b="b"/>
              <a:pathLst>
                <a:path w="185419" h="18415">
                  <a:moveTo>
                    <a:pt x="185356" y="7194"/>
                  </a:moveTo>
                  <a:lnTo>
                    <a:pt x="183578" y="7194"/>
                  </a:lnTo>
                  <a:lnTo>
                    <a:pt x="183578" y="9004"/>
                  </a:lnTo>
                  <a:lnTo>
                    <a:pt x="185356" y="9004"/>
                  </a:lnTo>
                </a:path>
                <a:path w="185419" h="18415">
                  <a:moveTo>
                    <a:pt x="142176" y="9004"/>
                  </a:moveTo>
                  <a:lnTo>
                    <a:pt x="144018" y="9004"/>
                  </a:lnTo>
                  <a:lnTo>
                    <a:pt x="144018" y="7194"/>
                  </a:lnTo>
                  <a:lnTo>
                    <a:pt x="142176" y="7194"/>
                  </a:lnTo>
                </a:path>
                <a:path w="185419" h="18415">
                  <a:moveTo>
                    <a:pt x="183578" y="7194"/>
                  </a:moveTo>
                  <a:lnTo>
                    <a:pt x="144018" y="7194"/>
                  </a:lnTo>
                </a:path>
                <a:path w="185419" h="18415">
                  <a:moveTo>
                    <a:pt x="144018" y="9004"/>
                  </a:moveTo>
                  <a:lnTo>
                    <a:pt x="183578" y="9004"/>
                  </a:lnTo>
                </a:path>
                <a:path w="185419" h="18415">
                  <a:moveTo>
                    <a:pt x="185356" y="9004"/>
                  </a:moveTo>
                  <a:lnTo>
                    <a:pt x="185356" y="7194"/>
                  </a:lnTo>
                </a:path>
                <a:path w="185419" h="18415">
                  <a:moveTo>
                    <a:pt x="185356" y="18008"/>
                  </a:moveTo>
                  <a:lnTo>
                    <a:pt x="185356" y="16198"/>
                  </a:lnTo>
                  <a:lnTo>
                    <a:pt x="185356" y="9004"/>
                  </a:lnTo>
                </a:path>
                <a:path w="185419" h="18415">
                  <a:moveTo>
                    <a:pt x="185356" y="7194"/>
                  </a:moveTo>
                  <a:lnTo>
                    <a:pt x="185356" y="0"/>
                  </a:lnTo>
                </a:path>
                <a:path w="185419" h="18415">
                  <a:moveTo>
                    <a:pt x="142176" y="9004"/>
                  </a:moveTo>
                  <a:lnTo>
                    <a:pt x="142176" y="7194"/>
                  </a:lnTo>
                </a:path>
                <a:path w="185419" h="18415">
                  <a:moveTo>
                    <a:pt x="142176" y="18008"/>
                  </a:moveTo>
                  <a:lnTo>
                    <a:pt x="142176" y="16198"/>
                  </a:lnTo>
                  <a:lnTo>
                    <a:pt x="142176" y="9004"/>
                  </a:lnTo>
                </a:path>
                <a:path w="185419" h="18415">
                  <a:moveTo>
                    <a:pt x="142176" y="7194"/>
                  </a:moveTo>
                  <a:lnTo>
                    <a:pt x="142176" y="0"/>
                  </a:lnTo>
                </a:path>
                <a:path w="185419" h="18415">
                  <a:moveTo>
                    <a:pt x="46799" y="18008"/>
                  </a:moveTo>
                  <a:lnTo>
                    <a:pt x="0" y="18008"/>
                  </a:lnTo>
                </a:path>
                <a:path w="185419" h="18415">
                  <a:moveTo>
                    <a:pt x="46799" y="0"/>
                  </a:moveTo>
                  <a:lnTo>
                    <a:pt x="0" y="0"/>
                  </a:lnTo>
                </a:path>
                <a:path w="185419" h="18415">
                  <a:moveTo>
                    <a:pt x="3619" y="6127"/>
                  </a:moveTo>
                  <a:lnTo>
                    <a:pt x="43180" y="6127"/>
                  </a:lnTo>
                </a:path>
                <a:path w="185419" h="18415">
                  <a:moveTo>
                    <a:pt x="43180" y="9004"/>
                  </a:moveTo>
                  <a:lnTo>
                    <a:pt x="36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13695489" y="924532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0"/>
                  </a:moveTo>
                  <a:lnTo>
                    <a:pt x="36450" y="15414"/>
                  </a:lnTo>
                  <a:lnTo>
                    <a:pt x="27971" y="27996"/>
                  </a:lnTo>
                  <a:lnTo>
                    <a:pt x="15396" y="36476"/>
                  </a:lnTo>
                  <a:lnTo>
                    <a:pt x="0" y="395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13691870" y="9242450"/>
              <a:ext cx="46990" cy="3175"/>
            </a:xfrm>
            <a:custGeom>
              <a:avLst/>
              <a:gdLst/>
              <a:ahLst/>
              <a:cxnLst/>
              <a:rect l="l" t="t" r="r" b="b"/>
              <a:pathLst>
                <a:path w="46990" h="3175">
                  <a:moveTo>
                    <a:pt x="3594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3594" y="2870"/>
                  </a:lnTo>
                  <a:lnTo>
                    <a:pt x="3594" y="0"/>
                  </a:lnTo>
                  <a:close/>
                </a:path>
                <a:path w="46990" h="3175">
                  <a:moveTo>
                    <a:pt x="46774" y="0"/>
                  </a:moveTo>
                  <a:lnTo>
                    <a:pt x="43180" y="0"/>
                  </a:lnTo>
                  <a:lnTo>
                    <a:pt x="43180" y="2870"/>
                  </a:lnTo>
                  <a:lnTo>
                    <a:pt x="46774" y="2870"/>
                  </a:lnTo>
                  <a:lnTo>
                    <a:pt x="46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13691870" y="9236316"/>
              <a:ext cx="46990" cy="48895"/>
            </a:xfrm>
            <a:custGeom>
              <a:avLst/>
              <a:gdLst/>
              <a:ahLst/>
              <a:cxnLst/>
              <a:rect l="l" t="t" r="r" b="b"/>
              <a:pathLst>
                <a:path w="46990" h="48895">
                  <a:moveTo>
                    <a:pt x="46799" y="6127"/>
                  </a:moveTo>
                  <a:lnTo>
                    <a:pt x="43180" y="6127"/>
                  </a:lnTo>
                  <a:lnTo>
                    <a:pt x="43180" y="9004"/>
                  </a:lnTo>
                  <a:lnTo>
                    <a:pt x="46799" y="9004"/>
                  </a:lnTo>
                  <a:lnTo>
                    <a:pt x="46799" y="6127"/>
                  </a:lnTo>
                </a:path>
                <a:path w="46990" h="48895">
                  <a:moveTo>
                    <a:pt x="0" y="9004"/>
                  </a:moveTo>
                  <a:lnTo>
                    <a:pt x="3619" y="9004"/>
                  </a:lnTo>
                  <a:lnTo>
                    <a:pt x="3619" y="6127"/>
                  </a:lnTo>
                  <a:lnTo>
                    <a:pt x="0" y="6127"/>
                  </a:lnTo>
                  <a:lnTo>
                    <a:pt x="0" y="9004"/>
                  </a:lnTo>
                </a:path>
                <a:path w="46990" h="48895">
                  <a:moveTo>
                    <a:pt x="3619" y="9004"/>
                  </a:moveTo>
                  <a:lnTo>
                    <a:pt x="3619" y="48590"/>
                  </a:lnTo>
                </a:path>
                <a:path w="46990" h="48895">
                  <a:moveTo>
                    <a:pt x="46799" y="9004"/>
                  </a:moveTo>
                  <a:lnTo>
                    <a:pt x="46799" y="6127"/>
                  </a:lnTo>
                </a:path>
                <a:path w="46990" h="48895">
                  <a:moveTo>
                    <a:pt x="46799" y="18008"/>
                  </a:moveTo>
                  <a:lnTo>
                    <a:pt x="46799" y="16198"/>
                  </a:lnTo>
                  <a:lnTo>
                    <a:pt x="46799" y="9004"/>
                  </a:lnTo>
                </a:path>
                <a:path w="46990" h="48895">
                  <a:moveTo>
                    <a:pt x="46799" y="6127"/>
                  </a:moveTo>
                  <a:lnTo>
                    <a:pt x="46799" y="0"/>
                  </a:lnTo>
                </a:path>
                <a:path w="46990" h="48895">
                  <a:moveTo>
                    <a:pt x="0" y="9004"/>
                  </a:moveTo>
                  <a:lnTo>
                    <a:pt x="0" y="6127"/>
                  </a:lnTo>
                </a:path>
                <a:path w="46990" h="48895">
                  <a:moveTo>
                    <a:pt x="0" y="18008"/>
                  </a:moveTo>
                  <a:lnTo>
                    <a:pt x="0" y="16198"/>
                  </a:lnTo>
                  <a:lnTo>
                    <a:pt x="0" y="9004"/>
                  </a:lnTo>
                </a:path>
                <a:path w="46990" h="4889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12556046" y="8494712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54013" y="0"/>
                  </a:moveTo>
                  <a:lnTo>
                    <a:pt x="18034" y="0"/>
                  </a:lnTo>
                  <a:lnTo>
                    <a:pt x="18034" y="914"/>
                  </a:lnTo>
                  <a:lnTo>
                    <a:pt x="18034" y="2349"/>
                  </a:lnTo>
                  <a:lnTo>
                    <a:pt x="54013" y="2349"/>
                  </a:lnTo>
                  <a:lnTo>
                    <a:pt x="54013" y="914"/>
                  </a:lnTo>
                  <a:lnTo>
                    <a:pt x="54013" y="0"/>
                  </a:lnTo>
                  <a:close/>
                </a:path>
                <a:path w="1130934" h="18415">
                  <a:moveTo>
                    <a:pt x="54038" y="9004"/>
                  </a:moveTo>
                  <a:lnTo>
                    <a:pt x="54013" y="2362"/>
                  </a:lnTo>
                  <a:lnTo>
                    <a:pt x="18034" y="2362"/>
                  </a:lnTo>
                  <a:lnTo>
                    <a:pt x="18034" y="9004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54038" y="18008"/>
                  </a:lnTo>
                  <a:lnTo>
                    <a:pt x="54038" y="9004"/>
                  </a:lnTo>
                  <a:close/>
                </a:path>
                <a:path w="1130934" h="18415">
                  <a:moveTo>
                    <a:pt x="262839" y="2362"/>
                  </a:moveTo>
                  <a:lnTo>
                    <a:pt x="198056" y="2362"/>
                  </a:lnTo>
                  <a:lnTo>
                    <a:pt x="198056" y="9004"/>
                  </a:lnTo>
                  <a:lnTo>
                    <a:pt x="198056" y="18008"/>
                  </a:lnTo>
                  <a:lnTo>
                    <a:pt x="262826" y="18008"/>
                  </a:lnTo>
                  <a:lnTo>
                    <a:pt x="262826" y="9004"/>
                  </a:lnTo>
                  <a:lnTo>
                    <a:pt x="262839" y="2362"/>
                  </a:lnTo>
                  <a:close/>
                </a:path>
                <a:path w="1130934" h="18415">
                  <a:moveTo>
                    <a:pt x="262839" y="0"/>
                  </a:moveTo>
                  <a:lnTo>
                    <a:pt x="198056" y="0"/>
                  </a:lnTo>
                  <a:lnTo>
                    <a:pt x="198056" y="914"/>
                  </a:lnTo>
                  <a:lnTo>
                    <a:pt x="198056" y="2349"/>
                  </a:lnTo>
                  <a:lnTo>
                    <a:pt x="262839" y="2349"/>
                  </a:lnTo>
                  <a:lnTo>
                    <a:pt x="262839" y="914"/>
                  </a:lnTo>
                  <a:lnTo>
                    <a:pt x="262839" y="0"/>
                  </a:lnTo>
                  <a:close/>
                </a:path>
                <a:path w="1130934" h="18415">
                  <a:moveTo>
                    <a:pt x="446392" y="0"/>
                  </a:moveTo>
                  <a:lnTo>
                    <a:pt x="406781" y="0"/>
                  </a:lnTo>
                  <a:lnTo>
                    <a:pt x="406781" y="914"/>
                  </a:lnTo>
                  <a:lnTo>
                    <a:pt x="406781" y="2349"/>
                  </a:lnTo>
                  <a:lnTo>
                    <a:pt x="446392" y="2349"/>
                  </a:lnTo>
                  <a:lnTo>
                    <a:pt x="446392" y="914"/>
                  </a:lnTo>
                  <a:lnTo>
                    <a:pt x="446392" y="0"/>
                  </a:lnTo>
                  <a:close/>
                </a:path>
                <a:path w="1130934" h="18415">
                  <a:moveTo>
                    <a:pt x="446405" y="9004"/>
                  </a:moveTo>
                  <a:lnTo>
                    <a:pt x="446392" y="2362"/>
                  </a:lnTo>
                  <a:lnTo>
                    <a:pt x="406781" y="2362"/>
                  </a:lnTo>
                  <a:lnTo>
                    <a:pt x="406781" y="9004"/>
                  </a:lnTo>
                  <a:lnTo>
                    <a:pt x="406781" y="18008"/>
                  </a:lnTo>
                  <a:lnTo>
                    <a:pt x="446405" y="18008"/>
                  </a:lnTo>
                  <a:lnTo>
                    <a:pt x="446405" y="9004"/>
                  </a:lnTo>
                  <a:close/>
                </a:path>
                <a:path w="1130934" h="18415">
                  <a:moveTo>
                    <a:pt x="655231" y="0"/>
                  </a:moveTo>
                  <a:lnTo>
                    <a:pt x="590423" y="0"/>
                  </a:lnTo>
                  <a:lnTo>
                    <a:pt x="590423" y="914"/>
                  </a:lnTo>
                  <a:lnTo>
                    <a:pt x="590423" y="2349"/>
                  </a:lnTo>
                  <a:lnTo>
                    <a:pt x="655231" y="2349"/>
                  </a:lnTo>
                  <a:lnTo>
                    <a:pt x="655231" y="914"/>
                  </a:lnTo>
                  <a:lnTo>
                    <a:pt x="655231" y="0"/>
                  </a:lnTo>
                  <a:close/>
                </a:path>
                <a:path w="1130934" h="18415">
                  <a:moveTo>
                    <a:pt x="655256" y="9004"/>
                  </a:moveTo>
                  <a:lnTo>
                    <a:pt x="655231" y="2362"/>
                  </a:lnTo>
                  <a:lnTo>
                    <a:pt x="590423" y="2362"/>
                  </a:lnTo>
                  <a:lnTo>
                    <a:pt x="590423" y="9004"/>
                  </a:lnTo>
                  <a:lnTo>
                    <a:pt x="590423" y="18008"/>
                  </a:lnTo>
                  <a:lnTo>
                    <a:pt x="655256" y="18008"/>
                  </a:lnTo>
                  <a:lnTo>
                    <a:pt x="655256" y="9004"/>
                  </a:lnTo>
                  <a:close/>
                </a:path>
                <a:path w="1130934" h="18415">
                  <a:moveTo>
                    <a:pt x="932408" y="0"/>
                  </a:moveTo>
                  <a:lnTo>
                    <a:pt x="799211" y="0"/>
                  </a:lnTo>
                  <a:lnTo>
                    <a:pt x="799211" y="914"/>
                  </a:lnTo>
                  <a:lnTo>
                    <a:pt x="799211" y="2349"/>
                  </a:lnTo>
                  <a:lnTo>
                    <a:pt x="932408" y="2349"/>
                  </a:lnTo>
                  <a:lnTo>
                    <a:pt x="932408" y="914"/>
                  </a:lnTo>
                  <a:lnTo>
                    <a:pt x="932408" y="0"/>
                  </a:lnTo>
                  <a:close/>
                </a:path>
                <a:path w="1130934" h="18415">
                  <a:moveTo>
                    <a:pt x="932434" y="9004"/>
                  </a:moveTo>
                  <a:lnTo>
                    <a:pt x="932408" y="2362"/>
                  </a:lnTo>
                  <a:lnTo>
                    <a:pt x="799211" y="2362"/>
                  </a:lnTo>
                  <a:lnTo>
                    <a:pt x="799211" y="9004"/>
                  </a:lnTo>
                  <a:lnTo>
                    <a:pt x="799211" y="18008"/>
                  </a:lnTo>
                  <a:lnTo>
                    <a:pt x="932434" y="18008"/>
                  </a:lnTo>
                  <a:lnTo>
                    <a:pt x="932434" y="9004"/>
                  </a:lnTo>
                  <a:close/>
                </a:path>
                <a:path w="1130934" h="18415">
                  <a:moveTo>
                    <a:pt x="1112393" y="0"/>
                  </a:moveTo>
                  <a:lnTo>
                    <a:pt x="1076388" y="0"/>
                  </a:lnTo>
                  <a:lnTo>
                    <a:pt x="1076388" y="914"/>
                  </a:lnTo>
                  <a:lnTo>
                    <a:pt x="1076388" y="2349"/>
                  </a:lnTo>
                  <a:lnTo>
                    <a:pt x="1112393" y="2349"/>
                  </a:lnTo>
                  <a:lnTo>
                    <a:pt x="1112393" y="914"/>
                  </a:lnTo>
                  <a:lnTo>
                    <a:pt x="1112393" y="0"/>
                  </a:lnTo>
                  <a:close/>
                </a:path>
                <a:path w="1130934" h="18415">
                  <a:moveTo>
                    <a:pt x="1130427" y="9004"/>
                  </a:moveTo>
                  <a:lnTo>
                    <a:pt x="1121410" y="9004"/>
                  </a:lnTo>
                  <a:lnTo>
                    <a:pt x="1112393" y="9004"/>
                  </a:lnTo>
                  <a:lnTo>
                    <a:pt x="1112393" y="2362"/>
                  </a:lnTo>
                  <a:lnTo>
                    <a:pt x="1076388" y="2362"/>
                  </a:lnTo>
                  <a:lnTo>
                    <a:pt x="1076388" y="9004"/>
                  </a:lnTo>
                  <a:lnTo>
                    <a:pt x="1076388" y="18008"/>
                  </a:lnTo>
                  <a:lnTo>
                    <a:pt x="1121410" y="18008"/>
                  </a:lnTo>
                  <a:lnTo>
                    <a:pt x="1130427" y="18008"/>
                  </a:lnTo>
                  <a:lnTo>
                    <a:pt x="113042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13488480" y="8494903"/>
              <a:ext cx="144145" cy="17780"/>
            </a:xfrm>
            <a:custGeom>
              <a:avLst/>
              <a:gdLst/>
              <a:ahLst/>
              <a:cxnLst/>
              <a:rect l="l" t="t" r="r" b="b"/>
              <a:pathLst>
                <a:path w="144144" h="17779">
                  <a:moveTo>
                    <a:pt x="143954" y="8890"/>
                  </a:moveTo>
                  <a:lnTo>
                    <a:pt x="141668" y="8890"/>
                  </a:lnTo>
                  <a:lnTo>
                    <a:pt x="141668" y="0"/>
                  </a:lnTo>
                  <a:lnTo>
                    <a:pt x="2349" y="0"/>
                  </a:lnTo>
                  <a:lnTo>
                    <a:pt x="2349" y="889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143954" y="17780"/>
                  </a:lnTo>
                  <a:lnTo>
                    <a:pt x="143954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13488480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12610084" y="8494903"/>
              <a:ext cx="144145" cy="17780"/>
            </a:xfrm>
            <a:custGeom>
              <a:avLst/>
              <a:gdLst/>
              <a:ahLst/>
              <a:cxnLst/>
              <a:rect l="l" t="t" r="r" b="b"/>
              <a:pathLst>
                <a:path w="144145" h="17779">
                  <a:moveTo>
                    <a:pt x="144018" y="8890"/>
                  </a:moveTo>
                  <a:lnTo>
                    <a:pt x="141605" y="8890"/>
                  </a:lnTo>
                  <a:lnTo>
                    <a:pt x="141605" y="0"/>
                  </a:lnTo>
                  <a:lnTo>
                    <a:pt x="2349" y="0"/>
                  </a:lnTo>
                  <a:lnTo>
                    <a:pt x="2349" y="889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144018" y="17780"/>
                  </a:lnTo>
                  <a:lnTo>
                    <a:pt x="144018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12610084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4018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13211302" y="8494903"/>
              <a:ext cx="144145" cy="17780"/>
            </a:xfrm>
            <a:custGeom>
              <a:avLst/>
              <a:gdLst/>
              <a:ahLst/>
              <a:cxnLst/>
              <a:rect l="l" t="t" r="r" b="b"/>
              <a:pathLst>
                <a:path w="144144" h="17779">
                  <a:moveTo>
                    <a:pt x="143954" y="8890"/>
                  </a:moveTo>
                  <a:lnTo>
                    <a:pt x="141605" y="8890"/>
                  </a:lnTo>
                  <a:lnTo>
                    <a:pt x="141605" y="0"/>
                  </a:lnTo>
                  <a:lnTo>
                    <a:pt x="2286" y="0"/>
                  </a:lnTo>
                  <a:lnTo>
                    <a:pt x="2286" y="889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143954" y="17780"/>
                  </a:lnTo>
                  <a:lnTo>
                    <a:pt x="143954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1321130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286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84" y="9004"/>
                  </a:lnTo>
                  <a:lnTo>
                    <a:pt x="2286" y="9004"/>
                  </a:lnTo>
                  <a:lnTo>
                    <a:pt x="2286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494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13002450" y="8494903"/>
              <a:ext cx="144145" cy="17780"/>
            </a:xfrm>
            <a:custGeom>
              <a:avLst/>
              <a:gdLst/>
              <a:ahLst/>
              <a:cxnLst/>
              <a:rect l="l" t="t" r="r" b="b"/>
              <a:pathLst>
                <a:path w="144144" h="17779">
                  <a:moveTo>
                    <a:pt x="144018" y="8890"/>
                  </a:moveTo>
                  <a:lnTo>
                    <a:pt x="141668" y="8890"/>
                  </a:lnTo>
                  <a:lnTo>
                    <a:pt x="141668" y="0"/>
                  </a:lnTo>
                  <a:lnTo>
                    <a:pt x="2349" y="0"/>
                  </a:lnTo>
                  <a:lnTo>
                    <a:pt x="2349" y="889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144018" y="17780"/>
                  </a:lnTo>
                  <a:lnTo>
                    <a:pt x="144018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13002450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4018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12818872" y="8494903"/>
              <a:ext cx="144145" cy="17780"/>
            </a:xfrm>
            <a:custGeom>
              <a:avLst/>
              <a:gdLst/>
              <a:ahLst/>
              <a:cxnLst/>
              <a:rect l="l" t="t" r="r" b="b"/>
              <a:pathLst>
                <a:path w="144145" h="17779">
                  <a:moveTo>
                    <a:pt x="143954" y="8890"/>
                  </a:moveTo>
                  <a:lnTo>
                    <a:pt x="141668" y="8890"/>
                  </a:lnTo>
                  <a:lnTo>
                    <a:pt x="141668" y="0"/>
                  </a:lnTo>
                  <a:lnTo>
                    <a:pt x="2349" y="0"/>
                  </a:lnTo>
                  <a:lnTo>
                    <a:pt x="2349" y="8890"/>
                  </a:lnTo>
                  <a:lnTo>
                    <a:pt x="0" y="8890"/>
                  </a:lnTo>
                  <a:lnTo>
                    <a:pt x="0" y="17780"/>
                  </a:lnTo>
                  <a:lnTo>
                    <a:pt x="143954" y="17780"/>
                  </a:lnTo>
                  <a:lnTo>
                    <a:pt x="143954" y="88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1281887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12556045" y="8494706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1130427" y="18008"/>
                  </a:moveTo>
                  <a:lnTo>
                    <a:pt x="1130427" y="9004"/>
                  </a:lnTo>
                </a:path>
                <a:path w="1130934" h="18415">
                  <a:moveTo>
                    <a:pt x="0" y="18008"/>
                  </a:moveTo>
                  <a:lnTo>
                    <a:pt x="0" y="9004"/>
                  </a:lnTo>
                </a:path>
                <a:path w="1130934" h="18415">
                  <a:moveTo>
                    <a:pt x="1112456" y="914"/>
                  </a:moveTo>
                  <a:lnTo>
                    <a:pt x="1112456" y="0"/>
                  </a:lnTo>
                </a:path>
                <a:path w="1130934" h="18415">
                  <a:moveTo>
                    <a:pt x="18034" y="914"/>
                  </a:moveTo>
                  <a:lnTo>
                    <a:pt x="18034" y="0"/>
                  </a:lnTo>
                </a:path>
                <a:path w="1130934" h="18415">
                  <a:moveTo>
                    <a:pt x="1112456" y="2355"/>
                  </a:moveTo>
                  <a:lnTo>
                    <a:pt x="1112456" y="914"/>
                  </a:lnTo>
                  <a:lnTo>
                    <a:pt x="1076388" y="914"/>
                  </a:lnTo>
                </a:path>
                <a:path w="1130934" h="18415">
                  <a:moveTo>
                    <a:pt x="54038" y="914"/>
                  </a:moveTo>
                  <a:lnTo>
                    <a:pt x="18034" y="914"/>
                  </a:lnTo>
                </a:path>
                <a:path w="1130934" h="18415">
                  <a:moveTo>
                    <a:pt x="932434" y="914"/>
                  </a:moveTo>
                  <a:lnTo>
                    <a:pt x="799211" y="914"/>
                  </a:lnTo>
                </a:path>
                <a:path w="1130934" h="18415">
                  <a:moveTo>
                    <a:pt x="446405" y="914"/>
                  </a:moveTo>
                  <a:lnTo>
                    <a:pt x="406781" y="914"/>
                  </a:lnTo>
                </a:path>
                <a:path w="1130934" h="18415">
                  <a:moveTo>
                    <a:pt x="262826" y="914"/>
                  </a:moveTo>
                  <a:lnTo>
                    <a:pt x="198056" y="914"/>
                  </a:lnTo>
                </a:path>
                <a:path w="1130934" h="18415">
                  <a:moveTo>
                    <a:pt x="655256" y="914"/>
                  </a:moveTo>
                  <a:lnTo>
                    <a:pt x="590423" y="914"/>
                  </a:lnTo>
                </a:path>
                <a:path w="1130934" h="18415">
                  <a:moveTo>
                    <a:pt x="18034" y="2355"/>
                  </a:moveTo>
                  <a:lnTo>
                    <a:pt x="18034" y="914"/>
                  </a:lnTo>
                </a:path>
                <a:path w="1130934" h="18415">
                  <a:moveTo>
                    <a:pt x="1114234" y="9004"/>
                  </a:moveTo>
                  <a:lnTo>
                    <a:pt x="1121409" y="9004"/>
                  </a:lnTo>
                </a:path>
                <a:path w="1130934" h="18415">
                  <a:moveTo>
                    <a:pt x="1112456" y="9004"/>
                  </a:moveTo>
                  <a:lnTo>
                    <a:pt x="1112456" y="2355"/>
                  </a:lnTo>
                </a:path>
                <a:path w="1130934" h="18415">
                  <a:moveTo>
                    <a:pt x="1112456" y="9004"/>
                  </a:moveTo>
                  <a:lnTo>
                    <a:pt x="1114234" y="9004"/>
                  </a:lnTo>
                </a:path>
                <a:path w="1130934" h="18415">
                  <a:moveTo>
                    <a:pt x="1112456" y="2355"/>
                  </a:moveTo>
                  <a:lnTo>
                    <a:pt x="1076388" y="2355"/>
                  </a:lnTo>
                </a:path>
                <a:path w="1130934" h="18415">
                  <a:moveTo>
                    <a:pt x="54038" y="2355"/>
                  </a:moveTo>
                  <a:lnTo>
                    <a:pt x="18034" y="2355"/>
                  </a:lnTo>
                </a:path>
                <a:path w="1130934" h="18415">
                  <a:moveTo>
                    <a:pt x="932434" y="2355"/>
                  </a:moveTo>
                  <a:lnTo>
                    <a:pt x="799211" y="2355"/>
                  </a:lnTo>
                </a:path>
                <a:path w="1130934" h="18415">
                  <a:moveTo>
                    <a:pt x="446405" y="2355"/>
                  </a:moveTo>
                  <a:lnTo>
                    <a:pt x="406781" y="2355"/>
                  </a:lnTo>
                </a:path>
                <a:path w="1130934" h="18415">
                  <a:moveTo>
                    <a:pt x="262826" y="2355"/>
                  </a:moveTo>
                  <a:lnTo>
                    <a:pt x="198056" y="2355"/>
                  </a:lnTo>
                </a:path>
                <a:path w="1130934" h="18415">
                  <a:moveTo>
                    <a:pt x="655256" y="2355"/>
                  </a:moveTo>
                  <a:lnTo>
                    <a:pt x="590423" y="2355"/>
                  </a:lnTo>
                </a:path>
                <a:path w="1130934" h="18415">
                  <a:moveTo>
                    <a:pt x="18034" y="9004"/>
                  </a:moveTo>
                  <a:lnTo>
                    <a:pt x="18034" y="2355"/>
                  </a:lnTo>
                </a:path>
                <a:path w="1130934" h="18415">
                  <a:moveTo>
                    <a:pt x="16192" y="9004"/>
                  </a:moveTo>
                  <a:lnTo>
                    <a:pt x="18034" y="9004"/>
                  </a:lnTo>
                </a:path>
                <a:path w="1130934" h="18415">
                  <a:moveTo>
                    <a:pt x="9017" y="9004"/>
                  </a:moveTo>
                  <a:lnTo>
                    <a:pt x="16192" y="9004"/>
                  </a:lnTo>
                </a:path>
                <a:path w="1130934" h="18415">
                  <a:moveTo>
                    <a:pt x="1112456" y="9004"/>
                  </a:moveTo>
                  <a:lnTo>
                    <a:pt x="1076388" y="9004"/>
                  </a:lnTo>
                </a:path>
                <a:path w="1130934" h="18415">
                  <a:moveTo>
                    <a:pt x="54038" y="9004"/>
                  </a:moveTo>
                  <a:lnTo>
                    <a:pt x="18034" y="9004"/>
                  </a:lnTo>
                </a:path>
                <a:path w="1130934" h="18415">
                  <a:moveTo>
                    <a:pt x="932434" y="9004"/>
                  </a:moveTo>
                  <a:lnTo>
                    <a:pt x="799211" y="9004"/>
                  </a:lnTo>
                </a:path>
                <a:path w="1130934" h="18415">
                  <a:moveTo>
                    <a:pt x="446405" y="9004"/>
                  </a:moveTo>
                  <a:lnTo>
                    <a:pt x="406781" y="9004"/>
                  </a:lnTo>
                </a:path>
                <a:path w="1130934" h="18415">
                  <a:moveTo>
                    <a:pt x="262826" y="9004"/>
                  </a:moveTo>
                  <a:lnTo>
                    <a:pt x="198056" y="9004"/>
                  </a:lnTo>
                </a:path>
                <a:path w="1130934" h="18415">
                  <a:moveTo>
                    <a:pt x="655256" y="9004"/>
                  </a:moveTo>
                  <a:lnTo>
                    <a:pt x="590423" y="9004"/>
                  </a:lnTo>
                </a:path>
                <a:path w="1130934" h="18415">
                  <a:moveTo>
                    <a:pt x="1074102" y="9004"/>
                  </a:moveTo>
                  <a:lnTo>
                    <a:pt x="1074102" y="0"/>
                  </a:lnTo>
                </a:path>
                <a:path w="1130934" h="18415">
                  <a:moveTo>
                    <a:pt x="1076388" y="0"/>
                  </a:moveTo>
                  <a:lnTo>
                    <a:pt x="1074102" y="0"/>
                  </a:lnTo>
                </a:path>
                <a:path w="1130934" h="18415">
                  <a:moveTo>
                    <a:pt x="1074991" y="9004"/>
                  </a:moveTo>
                  <a:lnTo>
                    <a:pt x="1074102" y="9004"/>
                  </a:lnTo>
                </a:path>
                <a:path w="1130934" h="18415">
                  <a:moveTo>
                    <a:pt x="1076388" y="914"/>
                  </a:moveTo>
                  <a:lnTo>
                    <a:pt x="1074991" y="914"/>
                  </a:lnTo>
                  <a:lnTo>
                    <a:pt x="1074991" y="9004"/>
                  </a:lnTo>
                </a:path>
                <a:path w="1130934" h="18415">
                  <a:moveTo>
                    <a:pt x="1076388" y="9004"/>
                  </a:moveTo>
                  <a:lnTo>
                    <a:pt x="1074991" y="9004"/>
                  </a:lnTo>
                </a:path>
                <a:path w="1130934" h="18415">
                  <a:moveTo>
                    <a:pt x="1076388" y="2355"/>
                  </a:moveTo>
                  <a:lnTo>
                    <a:pt x="1076388" y="9004"/>
                  </a:lnTo>
                </a:path>
                <a:path w="1130934" h="18415">
                  <a:moveTo>
                    <a:pt x="934783" y="9004"/>
                  </a:moveTo>
                  <a:lnTo>
                    <a:pt x="934783" y="0"/>
                  </a:lnTo>
                </a:path>
                <a:path w="1130934" h="18415">
                  <a:moveTo>
                    <a:pt x="932434" y="0"/>
                  </a:moveTo>
                  <a:lnTo>
                    <a:pt x="934783" y="0"/>
                  </a:lnTo>
                </a:path>
                <a:path w="1130934" h="18415">
                  <a:moveTo>
                    <a:pt x="933830" y="9004"/>
                  </a:moveTo>
                  <a:lnTo>
                    <a:pt x="934783" y="9004"/>
                  </a:lnTo>
                </a:path>
                <a:path w="1130934" h="18415">
                  <a:moveTo>
                    <a:pt x="932434" y="914"/>
                  </a:moveTo>
                  <a:lnTo>
                    <a:pt x="933830" y="914"/>
                  </a:lnTo>
                  <a:lnTo>
                    <a:pt x="933830" y="9004"/>
                  </a:lnTo>
                </a:path>
                <a:path w="1130934" h="18415">
                  <a:moveTo>
                    <a:pt x="932434" y="9004"/>
                  </a:moveTo>
                  <a:lnTo>
                    <a:pt x="933830" y="9004"/>
                  </a:lnTo>
                </a:path>
                <a:path w="1130934" h="18415">
                  <a:moveTo>
                    <a:pt x="932434" y="2355"/>
                  </a:moveTo>
                  <a:lnTo>
                    <a:pt x="932434" y="9004"/>
                  </a:lnTo>
                </a:path>
                <a:path w="1130934" h="18415">
                  <a:moveTo>
                    <a:pt x="1076388" y="11880"/>
                  </a:moveTo>
                  <a:lnTo>
                    <a:pt x="1076388" y="18008"/>
                  </a:lnTo>
                </a:path>
                <a:path w="1130934" h="18415">
                  <a:moveTo>
                    <a:pt x="1076388" y="9004"/>
                  </a:moveTo>
                  <a:lnTo>
                    <a:pt x="1076388" y="11880"/>
                  </a:lnTo>
                </a:path>
                <a:path w="1130934" h="18415">
                  <a:moveTo>
                    <a:pt x="932434" y="11880"/>
                  </a:moveTo>
                  <a:lnTo>
                    <a:pt x="932434" y="18008"/>
                  </a:lnTo>
                </a:path>
                <a:path w="1130934" h="18415">
                  <a:moveTo>
                    <a:pt x="932434" y="9004"/>
                  </a:moveTo>
                  <a:lnTo>
                    <a:pt x="932434" y="11880"/>
                  </a:lnTo>
                </a:path>
                <a:path w="1130934" h="18415">
                  <a:moveTo>
                    <a:pt x="56388" y="9004"/>
                  </a:moveTo>
                  <a:lnTo>
                    <a:pt x="56388" y="0"/>
                  </a:lnTo>
                </a:path>
                <a:path w="1130934" h="18415">
                  <a:moveTo>
                    <a:pt x="54038" y="0"/>
                  </a:moveTo>
                  <a:lnTo>
                    <a:pt x="56388" y="0"/>
                  </a:lnTo>
                </a:path>
                <a:path w="1130934" h="18415">
                  <a:moveTo>
                    <a:pt x="55435" y="9004"/>
                  </a:moveTo>
                  <a:lnTo>
                    <a:pt x="56388" y="9004"/>
                  </a:lnTo>
                </a:path>
                <a:path w="1130934" h="18415">
                  <a:moveTo>
                    <a:pt x="54038" y="914"/>
                  </a:moveTo>
                  <a:lnTo>
                    <a:pt x="55435" y="914"/>
                  </a:lnTo>
                  <a:lnTo>
                    <a:pt x="55435" y="9004"/>
                  </a:lnTo>
                </a:path>
                <a:path w="1130934" h="18415">
                  <a:moveTo>
                    <a:pt x="54038" y="9004"/>
                  </a:moveTo>
                  <a:lnTo>
                    <a:pt x="55435" y="9004"/>
                  </a:lnTo>
                </a:path>
                <a:path w="1130934" h="18415">
                  <a:moveTo>
                    <a:pt x="54038" y="2355"/>
                  </a:moveTo>
                  <a:lnTo>
                    <a:pt x="54038" y="9004"/>
                  </a:lnTo>
                </a:path>
                <a:path w="1130934" h="18415">
                  <a:moveTo>
                    <a:pt x="195643" y="9004"/>
                  </a:moveTo>
                  <a:lnTo>
                    <a:pt x="195643" y="0"/>
                  </a:lnTo>
                </a:path>
                <a:path w="1130934" h="18415">
                  <a:moveTo>
                    <a:pt x="198056" y="0"/>
                  </a:moveTo>
                  <a:lnTo>
                    <a:pt x="195643" y="0"/>
                  </a:lnTo>
                </a:path>
                <a:path w="1130934" h="18415">
                  <a:moveTo>
                    <a:pt x="196596" y="9004"/>
                  </a:moveTo>
                  <a:lnTo>
                    <a:pt x="195643" y="9004"/>
                  </a:lnTo>
                </a:path>
                <a:path w="1130934" h="18415">
                  <a:moveTo>
                    <a:pt x="198056" y="914"/>
                  </a:moveTo>
                  <a:lnTo>
                    <a:pt x="196596" y="914"/>
                  </a:lnTo>
                  <a:lnTo>
                    <a:pt x="196596" y="9004"/>
                  </a:lnTo>
                </a:path>
                <a:path w="1130934" h="18415">
                  <a:moveTo>
                    <a:pt x="198056" y="9004"/>
                  </a:moveTo>
                  <a:lnTo>
                    <a:pt x="196596" y="9004"/>
                  </a:lnTo>
                </a:path>
                <a:path w="1130934" h="18415">
                  <a:moveTo>
                    <a:pt x="198056" y="2355"/>
                  </a:moveTo>
                  <a:lnTo>
                    <a:pt x="198056" y="9004"/>
                  </a:lnTo>
                </a:path>
                <a:path w="1130934" h="18415">
                  <a:moveTo>
                    <a:pt x="54038" y="11880"/>
                  </a:moveTo>
                  <a:lnTo>
                    <a:pt x="54038" y="18008"/>
                  </a:lnTo>
                </a:path>
                <a:path w="1130934" h="18415">
                  <a:moveTo>
                    <a:pt x="54038" y="9004"/>
                  </a:moveTo>
                  <a:lnTo>
                    <a:pt x="54038" y="11880"/>
                  </a:lnTo>
                </a:path>
                <a:path w="1130934" h="18415">
                  <a:moveTo>
                    <a:pt x="198056" y="11880"/>
                  </a:moveTo>
                  <a:lnTo>
                    <a:pt x="198056" y="18008"/>
                  </a:lnTo>
                </a:path>
                <a:path w="1130934" h="18415">
                  <a:moveTo>
                    <a:pt x="198056" y="9004"/>
                  </a:moveTo>
                  <a:lnTo>
                    <a:pt x="198056" y="11880"/>
                  </a:lnTo>
                </a:path>
                <a:path w="1130934" h="18415">
                  <a:moveTo>
                    <a:pt x="796861" y="9004"/>
                  </a:moveTo>
                  <a:lnTo>
                    <a:pt x="796861" y="0"/>
                  </a:lnTo>
                </a:path>
                <a:path w="1130934" h="18415">
                  <a:moveTo>
                    <a:pt x="799211" y="0"/>
                  </a:moveTo>
                  <a:lnTo>
                    <a:pt x="796861" y="0"/>
                  </a:lnTo>
                </a:path>
                <a:path w="1130934" h="18415">
                  <a:moveTo>
                    <a:pt x="797750" y="9004"/>
                  </a:moveTo>
                  <a:lnTo>
                    <a:pt x="796861" y="9004"/>
                  </a:lnTo>
                </a:path>
                <a:path w="1130934" h="18415">
                  <a:moveTo>
                    <a:pt x="799211" y="914"/>
                  </a:moveTo>
                  <a:lnTo>
                    <a:pt x="797750" y="914"/>
                  </a:lnTo>
                  <a:lnTo>
                    <a:pt x="797750" y="9004"/>
                  </a:lnTo>
                </a:path>
                <a:path w="1130934" h="18415">
                  <a:moveTo>
                    <a:pt x="799211" y="9004"/>
                  </a:moveTo>
                  <a:lnTo>
                    <a:pt x="797750" y="9004"/>
                  </a:lnTo>
                </a:path>
                <a:path w="1130934" h="18415">
                  <a:moveTo>
                    <a:pt x="799211" y="2355"/>
                  </a:moveTo>
                  <a:lnTo>
                    <a:pt x="799211" y="9004"/>
                  </a:lnTo>
                </a:path>
                <a:path w="1130934" h="18415">
                  <a:moveTo>
                    <a:pt x="657542" y="9004"/>
                  </a:moveTo>
                  <a:lnTo>
                    <a:pt x="657542" y="0"/>
                  </a:lnTo>
                </a:path>
                <a:path w="1130934" h="18415">
                  <a:moveTo>
                    <a:pt x="655256" y="0"/>
                  </a:moveTo>
                  <a:lnTo>
                    <a:pt x="657542" y="0"/>
                  </a:lnTo>
                </a:path>
                <a:path w="1130934" h="18415">
                  <a:moveTo>
                    <a:pt x="656653" y="9004"/>
                  </a:moveTo>
                  <a:lnTo>
                    <a:pt x="657542" y="9004"/>
                  </a:lnTo>
                </a:path>
                <a:path w="1130934" h="18415">
                  <a:moveTo>
                    <a:pt x="655256" y="914"/>
                  </a:moveTo>
                  <a:lnTo>
                    <a:pt x="656653" y="914"/>
                  </a:lnTo>
                  <a:lnTo>
                    <a:pt x="656653" y="9004"/>
                  </a:lnTo>
                </a:path>
                <a:path w="1130934" h="18415">
                  <a:moveTo>
                    <a:pt x="655256" y="9004"/>
                  </a:moveTo>
                  <a:lnTo>
                    <a:pt x="656653" y="9004"/>
                  </a:lnTo>
                </a:path>
                <a:path w="1130934" h="18415">
                  <a:moveTo>
                    <a:pt x="655256" y="2355"/>
                  </a:moveTo>
                  <a:lnTo>
                    <a:pt x="655256" y="9004"/>
                  </a:lnTo>
                </a:path>
                <a:path w="1130934" h="18415">
                  <a:moveTo>
                    <a:pt x="799211" y="11880"/>
                  </a:moveTo>
                  <a:lnTo>
                    <a:pt x="799211" y="18008"/>
                  </a:lnTo>
                </a:path>
                <a:path w="1130934" h="18415">
                  <a:moveTo>
                    <a:pt x="799211" y="9004"/>
                  </a:moveTo>
                  <a:lnTo>
                    <a:pt x="799211" y="11880"/>
                  </a:lnTo>
                </a:path>
                <a:path w="1130934" h="18415">
                  <a:moveTo>
                    <a:pt x="655256" y="11880"/>
                  </a:moveTo>
                  <a:lnTo>
                    <a:pt x="655256" y="18008"/>
                  </a:lnTo>
                </a:path>
                <a:path w="1130934" h="18415">
                  <a:moveTo>
                    <a:pt x="655256" y="9004"/>
                  </a:moveTo>
                  <a:lnTo>
                    <a:pt x="655256" y="11880"/>
                  </a:lnTo>
                </a:path>
                <a:path w="1130934" h="18415">
                  <a:moveTo>
                    <a:pt x="588073" y="9004"/>
                  </a:moveTo>
                  <a:lnTo>
                    <a:pt x="588073" y="0"/>
                  </a:lnTo>
                </a:path>
                <a:path w="1130934" h="18415">
                  <a:moveTo>
                    <a:pt x="590423" y="0"/>
                  </a:moveTo>
                  <a:lnTo>
                    <a:pt x="588073" y="0"/>
                  </a:lnTo>
                </a:path>
                <a:path w="1130934" h="18415">
                  <a:moveTo>
                    <a:pt x="588962" y="9004"/>
                  </a:moveTo>
                  <a:lnTo>
                    <a:pt x="588073" y="9004"/>
                  </a:lnTo>
                </a:path>
                <a:path w="1130934" h="18415">
                  <a:moveTo>
                    <a:pt x="590423" y="914"/>
                  </a:moveTo>
                  <a:lnTo>
                    <a:pt x="588962" y="914"/>
                  </a:lnTo>
                  <a:lnTo>
                    <a:pt x="588962" y="9004"/>
                  </a:lnTo>
                </a:path>
                <a:path w="1130934" h="18415">
                  <a:moveTo>
                    <a:pt x="590423" y="9004"/>
                  </a:moveTo>
                  <a:lnTo>
                    <a:pt x="588962" y="9004"/>
                  </a:lnTo>
                </a:path>
                <a:path w="1130934" h="18415">
                  <a:moveTo>
                    <a:pt x="590423" y="2355"/>
                  </a:moveTo>
                  <a:lnTo>
                    <a:pt x="590423" y="9004"/>
                  </a:lnTo>
                </a:path>
                <a:path w="1130934" h="18415">
                  <a:moveTo>
                    <a:pt x="448754" y="9004"/>
                  </a:moveTo>
                  <a:lnTo>
                    <a:pt x="448754" y="0"/>
                  </a:lnTo>
                </a:path>
                <a:path w="1130934" h="18415">
                  <a:moveTo>
                    <a:pt x="446405" y="0"/>
                  </a:moveTo>
                  <a:lnTo>
                    <a:pt x="448754" y="0"/>
                  </a:lnTo>
                </a:path>
                <a:path w="1130934" h="18415">
                  <a:moveTo>
                    <a:pt x="447865" y="9004"/>
                  </a:moveTo>
                  <a:lnTo>
                    <a:pt x="448754" y="9004"/>
                  </a:lnTo>
                </a:path>
                <a:path w="1130934" h="18415">
                  <a:moveTo>
                    <a:pt x="446405" y="914"/>
                  </a:moveTo>
                  <a:lnTo>
                    <a:pt x="447865" y="914"/>
                  </a:lnTo>
                  <a:lnTo>
                    <a:pt x="447865" y="9004"/>
                  </a:lnTo>
                </a:path>
                <a:path w="1130934" h="18415">
                  <a:moveTo>
                    <a:pt x="446405" y="9004"/>
                  </a:moveTo>
                  <a:lnTo>
                    <a:pt x="447865" y="9004"/>
                  </a:lnTo>
                </a:path>
                <a:path w="1130934" h="18415">
                  <a:moveTo>
                    <a:pt x="446405" y="2355"/>
                  </a:moveTo>
                  <a:lnTo>
                    <a:pt x="446405" y="9004"/>
                  </a:lnTo>
                </a:path>
                <a:path w="1130934" h="18415">
                  <a:moveTo>
                    <a:pt x="590423" y="11880"/>
                  </a:moveTo>
                  <a:lnTo>
                    <a:pt x="590423" y="18008"/>
                  </a:lnTo>
                </a:path>
                <a:path w="1130934" h="18415">
                  <a:moveTo>
                    <a:pt x="590423" y="9004"/>
                  </a:moveTo>
                  <a:lnTo>
                    <a:pt x="590423" y="11880"/>
                  </a:lnTo>
                </a:path>
                <a:path w="1130934" h="18415">
                  <a:moveTo>
                    <a:pt x="446405" y="11880"/>
                  </a:moveTo>
                  <a:lnTo>
                    <a:pt x="446405" y="18008"/>
                  </a:lnTo>
                </a:path>
                <a:path w="1130934" h="18415">
                  <a:moveTo>
                    <a:pt x="446405" y="9004"/>
                  </a:moveTo>
                  <a:lnTo>
                    <a:pt x="446405" y="11880"/>
                  </a:lnTo>
                </a:path>
                <a:path w="1130934" h="18415">
                  <a:moveTo>
                    <a:pt x="265175" y="9004"/>
                  </a:moveTo>
                  <a:lnTo>
                    <a:pt x="265175" y="0"/>
                  </a:lnTo>
                </a:path>
                <a:path w="1130934" h="18415">
                  <a:moveTo>
                    <a:pt x="262826" y="0"/>
                  </a:moveTo>
                  <a:lnTo>
                    <a:pt x="265175" y="0"/>
                  </a:lnTo>
                </a:path>
                <a:path w="1130934" h="18415">
                  <a:moveTo>
                    <a:pt x="264287" y="9004"/>
                  </a:moveTo>
                  <a:lnTo>
                    <a:pt x="265175" y="9004"/>
                  </a:lnTo>
                </a:path>
                <a:path w="1130934" h="18415">
                  <a:moveTo>
                    <a:pt x="262826" y="914"/>
                  </a:moveTo>
                  <a:lnTo>
                    <a:pt x="264287" y="914"/>
                  </a:lnTo>
                  <a:lnTo>
                    <a:pt x="264287" y="9004"/>
                  </a:lnTo>
                </a:path>
                <a:path w="1130934" h="18415">
                  <a:moveTo>
                    <a:pt x="262826" y="9004"/>
                  </a:moveTo>
                  <a:lnTo>
                    <a:pt x="264287" y="9004"/>
                  </a:lnTo>
                </a:path>
                <a:path w="1130934" h="18415">
                  <a:moveTo>
                    <a:pt x="262826" y="2355"/>
                  </a:moveTo>
                  <a:lnTo>
                    <a:pt x="262826" y="9004"/>
                  </a:lnTo>
                </a:path>
                <a:path w="1130934" h="18415">
                  <a:moveTo>
                    <a:pt x="404495" y="9004"/>
                  </a:moveTo>
                  <a:lnTo>
                    <a:pt x="404495" y="0"/>
                  </a:lnTo>
                </a:path>
                <a:path w="1130934" h="18415">
                  <a:moveTo>
                    <a:pt x="406781" y="0"/>
                  </a:moveTo>
                  <a:lnTo>
                    <a:pt x="404495" y="0"/>
                  </a:lnTo>
                </a:path>
                <a:path w="1130934" h="18415">
                  <a:moveTo>
                    <a:pt x="405384" y="9004"/>
                  </a:moveTo>
                  <a:lnTo>
                    <a:pt x="404495" y="9004"/>
                  </a:lnTo>
                </a:path>
                <a:path w="1130934" h="18415">
                  <a:moveTo>
                    <a:pt x="406781" y="914"/>
                  </a:moveTo>
                  <a:lnTo>
                    <a:pt x="405384" y="914"/>
                  </a:lnTo>
                  <a:lnTo>
                    <a:pt x="405384" y="9004"/>
                  </a:lnTo>
                </a:path>
                <a:path w="1130934" h="18415">
                  <a:moveTo>
                    <a:pt x="406781" y="9004"/>
                  </a:moveTo>
                  <a:lnTo>
                    <a:pt x="405384" y="9004"/>
                  </a:lnTo>
                </a:path>
                <a:path w="1130934" h="18415">
                  <a:moveTo>
                    <a:pt x="406781" y="2355"/>
                  </a:moveTo>
                  <a:lnTo>
                    <a:pt x="406781" y="9004"/>
                  </a:lnTo>
                </a:path>
                <a:path w="1130934" h="18415">
                  <a:moveTo>
                    <a:pt x="262826" y="11880"/>
                  </a:moveTo>
                  <a:lnTo>
                    <a:pt x="262826" y="18008"/>
                  </a:lnTo>
                </a:path>
                <a:path w="1130934" h="18415">
                  <a:moveTo>
                    <a:pt x="262826" y="9004"/>
                  </a:moveTo>
                  <a:lnTo>
                    <a:pt x="262826" y="11880"/>
                  </a:lnTo>
                </a:path>
                <a:path w="1130934" h="18415">
                  <a:moveTo>
                    <a:pt x="406781" y="11880"/>
                  </a:moveTo>
                  <a:lnTo>
                    <a:pt x="406781" y="18008"/>
                  </a:lnTo>
                </a:path>
                <a:path w="1130934" h="18415">
                  <a:moveTo>
                    <a:pt x="406781" y="9004"/>
                  </a:moveTo>
                  <a:lnTo>
                    <a:pt x="406781" y="11880"/>
                  </a:lnTo>
                </a:path>
                <a:path w="1130934" h="18415">
                  <a:moveTo>
                    <a:pt x="1112456" y="0"/>
                  </a:moveTo>
                  <a:lnTo>
                    <a:pt x="1076388" y="0"/>
                  </a:lnTo>
                </a:path>
                <a:path w="1130934" h="18415">
                  <a:moveTo>
                    <a:pt x="932434" y="0"/>
                  </a:moveTo>
                  <a:lnTo>
                    <a:pt x="799211" y="0"/>
                  </a:lnTo>
                </a:path>
                <a:path w="1130934" h="18415">
                  <a:moveTo>
                    <a:pt x="655256" y="0"/>
                  </a:moveTo>
                  <a:lnTo>
                    <a:pt x="590423" y="0"/>
                  </a:lnTo>
                </a:path>
                <a:path w="1130934" h="18415">
                  <a:moveTo>
                    <a:pt x="446405" y="0"/>
                  </a:moveTo>
                  <a:lnTo>
                    <a:pt x="406781" y="0"/>
                  </a:lnTo>
                </a:path>
                <a:path w="1130934" h="18415">
                  <a:moveTo>
                    <a:pt x="262826" y="0"/>
                  </a:moveTo>
                  <a:lnTo>
                    <a:pt x="198056" y="0"/>
                  </a:lnTo>
                </a:path>
                <a:path w="1130934" h="18415">
                  <a:moveTo>
                    <a:pt x="54038" y="0"/>
                  </a:moveTo>
                  <a:lnTo>
                    <a:pt x="18034" y="0"/>
                  </a:lnTo>
                </a:path>
                <a:path w="1130934" h="18415">
                  <a:moveTo>
                    <a:pt x="0" y="18008"/>
                  </a:moveTo>
                  <a:lnTo>
                    <a:pt x="54038" y="18008"/>
                  </a:lnTo>
                </a:path>
                <a:path w="1130934" h="18415">
                  <a:moveTo>
                    <a:pt x="198056" y="18008"/>
                  </a:moveTo>
                  <a:lnTo>
                    <a:pt x="262826" y="18008"/>
                  </a:lnTo>
                </a:path>
                <a:path w="1130934" h="18415">
                  <a:moveTo>
                    <a:pt x="406781" y="18008"/>
                  </a:moveTo>
                  <a:lnTo>
                    <a:pt x="446405" y="18008"/>
                  </a:lnTo>
                </a:path>
                <a:path w="1130934" h="18415">
                  <a:moveTo>
                    <a:pt x="590423" y="18008"/>
                  </a:moveTo>
                  <a:lnTo>
                    <a:pt x="655256" y="18008"/>
                  </a:lnTo>
                </a:path>
                <a:path w="1130934" h="18415">
                  <a:moveTo>
                    <a:pt x="799211" y="18008"/>
                  </a:moveTo>
                  <a:lnTo>
                    <a:pt x="932434" y="18008"/>
                  </a:lnTo>
                </a:path>
                <a:path w="1130934" h="18415">
                  <a:moveTo>
                    <a:pt x="1076388" y="18008"/>
                  </a:moveTo>
                  <a:lnTo>
                    <a:pt x="1130427" y="18008"/>
                  </a:lnTo>
                </a:path>
                <a:path w="1130934" h="18415">
                  <a:moveTo>
                    <a:pt x="934783" y="0"/>
                  </a:moveTo>
                  <a:lnTo>
                    <a:pt x="1074102" y="0"/>
                  </a:lnTo>
                </a:path>
                <a:path w="1130934" h="18415">
                  <a:moveTo>
                    <a:pt x="932434" y="18008"/>
                  </a:moveTo>
                  <a:lnTo>
                    <a:pt x="1076388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13488480" y="8503716"/>
              <a:ext cx="144145" cy="3175"/>
            </a:xfrm>
            <a:custGeom>
              <a:avLst/>
              <a:gdLst/>
              <a:ahLst/>
              <a:cxnLst/>
              <a:rect l="l" t="t" r="r" b="b"/>
              <a:pathLst>
                <a:path w="144144" h="3175">
                  <a:moveTo>
                    <a:pt x="44615" y="0"/>
                  </a:moveTo>
                  <a:lnTo>
                    <a:pt x="44615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44615" y="2870"/>
                  </a:lnTo>
                  <a:lnTo>
                    <a:pt x="44615" y="0"/>
                  </a:lnTo>
                  <a:close/>
                </a:path>
                <a:path w="144144" h="3175">
                  <a:moveTo>
                    <a:pt x="143967" y="0"/>
                  </a:moveTo>
                  <a:lnTo>
                    <a:pt x="141097" y="0"/>
                  </a:lnTo>
                  <a:lnTo>
                    <a:pt x="44640" y="0"/>
                  </a:lnTo>
                  <a:lnTo>
                    <a:pt x="44640" y="2870"/>
                  </a:lnTo>
                  <a:lnTo>
                    <a:pt x="141097" y="2870"/>
                  </a:lnTo>
                  <a:lnTo>
                    <a:pt x="143967" y="2870"/>
                  </a:lnTo>
                  <a:lnTo>
                    <a:pt x="14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12610084" y="8494706"/>
              <a:ext cx="1022350" cy="18415"/>
            </a:xfrm>
            <a:custGeom>
              <a:avLst/>
              <a:gdLst/>
              <a:ahLst/>
              <a:cxnLst/>
              <a:rect l="l" t="t" r="r" b="b"/>
              <a:pathLst>
                <a:path w="1022350" h="18415">
                  <a:moveTo>
                    <a:pt x="878395" y="11880"/>
                  </a:moveTo>
                  <a:lnTo>
                    <a:pt x="881252" y="11880"/>
                  </a:lnTo>
                  <a:lnTo>
                    <a:pt x="881252" y="9004"/>
                  </a:lnTo>
                  <a:lnTo>
                    <a:pt x="878395" y="9004"/>
                  </a:lnTo>
                </a:path>
                <a:path w="1022350" h="18415">
                  <a:moveTo>
                    <a:pt x="921575" y="9004"/>
                  </a:moveTo>
                  <a:lnTo>
                    <a:pt x="920114" y="9004"/>
                  </a:lnTo>
                  <a:lnTo>
                    <a:pt x="920114" y="11880"/>
                  </a:lnTo>
                  <a:lnTo>
                    <a:pt x="921575" y="11880"/>
                  </a:lnTo>
                </a:path>
                <a:path w="1022350" h="18415">
                  <a:moveTo>
                    <a:pt x="881252" y="11880"/>
                  </a:moveTo>
                  <a:lnTo>
                    <a:pt x="920114" y="11880"/>
                  </a:lnTo>
                </a:path>
                <a:path w="1022350" h="18415">
                  <a:moveTo>
                    <a:pt x="920114" y="9004"/>
                  </a:moveTo>
                  <a:lnTo>
                    <a:pt x="881252" y="9004"/>
                  </a:lnTo>
                </a:path>
                <a:path w="1022350" h="18415">
                  <a:moveTo>
                    <a:pt x="921575" y="11880"/>
                  </a:moveTo>
                  <a:lnTo>
                    <a:pt x="923035" y="11880"/>
                  </a:lnTo>
                  <a:lnTo>
                    <a:pt x="923035" y="9004"/>
                  </a:lnTo>
                  <a:lnTo>
                    <a:pt x="921575" y="9004"/>
                  </a:lnTo>
                </a:path>
                <a:path w="1022350" h="18415">
                  <a:moveTo>
                    <a:pt x="1022350" y="9004"/>
                  </a:moveTo>
                  <a:lnTo>
                    <a:pt x="1019492" y="9004"/>
                  </a:lnTo>
                  <a:lnTo>
                    <a:pt x="1019492" y="11880"/>
                  </a:lnTo>
                  <a:lnTo>
                    <a:pt x="1022350" y="11880"/>
                  </a:lnTo>
                </a:path>
                <a:path w="1022350" h="18415">
                  <a:moveTo>
                    <a:pt x="923035" y="11880"/>
                  </a:moveTo>
                  <a:lnTo>
                    <a:pt x="1019492" y="11880"/>
                  </a:lnTo>
                </a:path>
                <a:path w="1022350" h="18415">
                  <a:moveTo>
                    <a:pt x="1019492" y="9004"/>
                  </a:moveTo>
                  <a:lnTo>
                    <a:pt x="923035" y="9004"/>
                  </a:lnTo>
                </a:path>
                <a:path w="1022350" h="18415">
                  <a:moveTo>
                    <a:pt x="878395" y="9004"/>
                  </a:moveTo>
                  <a:lnTo>
                    <a:pt x="878395" y="11880"/>
                  </a:lnTo>
                  <a:lnTo>
                    <a:pt x="878395" y="18008"/>
                  </a:lnTo>
                </a:path>
                <a:path w="1022350" h="18415">
                  <a:moveTo>
                    <a:pt x="1022350" y="9004"/>
                  </a:moveTo>
                  <a:lnTo>
                    <a:pt x="1022350" y="11880"/>
                  </a:lnTo>
                  <a:lnTo>
                    <a:pt x="1022350" y="18008"/>
                  </a:lnTo>
                </a:path>
                <a:path w="1022350" h="18415">
                  <a:moveTo>
                    <a:pt x="878395" y="0"/>
                  </a:moveTo>
                  <a:lnTo>
                    <a:pt x="880745" y="0"/>
                  </a:lnTo>
                </a:path>
                <a:path w="1022350" h="18415">
                  <a:moveTo>
                    <a:pt x="880745" y="9004"/>
                  </a:moveTo>
                  <a:lnTo>
                    <a:pt x="880745" y="0"/>
                  </a:lnTo>
                </a:path>
                <a:path w="1022350" h="18415">
                  <a:moveTo>
                    <a:pt x="1022350" y="0"/>
                  </a:moveTo>
                  <a:lnTo>
                    <a:pt x="1020064" y="0"/>
                  </a:lnTo>
                </a:path>
                <a:path w="1022350" h="18415">
                  <a:moveTo>
                    <a:pt x="1020064" y="9004"/>
                  </a:moveTo>
                  <a:lnTo>
                    <a:pt x="1020064" y="0"/>
                  </a:lnTo>
                </a:path>
                <a:path w="1022350" h="18415">
                  <a:moveTo>
                    <a:pt x="141605" y="0"/>
                  </a:moveTo>
                  <a:lnTo>
                    <a:pt x="2349" y="0"/>
                  </a:lnTo>
                </a:path>
                <a:path w="1022350" h="18415">
                  <a:moveTo>
                    <a:pt x="144018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12610084" y="8503716"/>
              <a:ext cx="144145" cy="3175"/>
            </a:xfrm>
            <a:custGeom>
              <a:avLst/>
              <a:gdLst/>
              <a:ahLst/>
              <a:cxnLst/>
              <a:rect l="l" t="t" r="r" b="b"/>
              <a:pathLst>
                <a:path w="144145" h="3175">
                  <a:moveTo>
                    <a:pt x="100749" y="0"/>
                  </a:moveTo>
                  <a:lnTo>
                    <a:pt x="100749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100749" y="2870"/>
                  </a:lnTo>
                  <a:lnTo>
                    <a:pt x="100749" y="0"/>
                  </a:lnTo>
                  <a:close/>
                </a:path>
                <a:path w="144145" h="3175">
                  <a:moveTo>
                    <a:pt x="102209" y="0"/>
                  </a:moveTo>
                  <a:lnTo>
                    <a:pt x="100774" y="0"/>
                  </a:lnTo>
                  <a:lnTo>
                    <a:pt x="100774" y="2870"/>
                  </a:lnTo>
                  <a:lnTo>
                    <a:pt x="102209" y="2870"/>
                  </a:lnTo>
                  <a:lnTo>
                    <a:pt x="102209" y="0"/>
                  </a:lnTo>
                  <a:close/>
                </a:path>
                <a:path w="144145" h="3175">
                  <a:moveTo>
                    <a:pt x="143992" y="0"/>
                  </a:moveTo>
                  <a:lnTo>
                    <a:pt x="141097" y="0"/>
                  </a:lnTo>
                  <a:lnTo>
                    <a:pt x="102235" y="0"/>
                  </a:lnTo>
                  <a:lnTo>
                    <a:pt x="102235" y="2870"/>
                  </a:lnTo>
                  <a:lnTo>
                    <a:pt x="141097" y="2870"/>
                  </a:lnTo>
                  <a:lnTo>
                    <a:pt x="143992" y="2870"/>
                  </a:lnTo>
                  <a:lnTo>
                    <a:pt x="1439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12610084" y="8494706"/>
              <a:ext cx="745490" cy="18415"/>
            </a:xfrm>
            <a:custGeom>
              <a:avLst/>
              <a:gdLst/>
              <a:ahLst/>
              <a:cxnLst/>
              <a:rect l="l" t="t" r="r" b="b"/>
              <a:pathLst>
                <a:path w="745490" h="18415">
                  <a:moveTo>
                    <a:pt x="144018" y="9004"/>
                  </a:moveTo>
                  <a:lnTo>
                    <a:pt x="141097" y="9004"/>
                  </a:lnTo>
                  <a:lnTo>
                    <a:pt x="141097" y="11880"/>
                  </a:lnTo>
                  <a:lnTo>
                    <a:pt x="144018" y="11880"/>
                  </a:lnTo>
                </a:path>
                <a:path w="745490" h="18415">
                  <a:moveTo>
                    <a:pt x="100774" y="11880"/>
                  </a:moveTo>
                  <a:lnTo>
                    <a:pt x="102235" y="11880"/>
                  </a:lnTo>
                  <a:lnTo>
                    <a:pt x="102235" y="9004"/>
                  </a:lnTo>
                  <a:lnTo>
                    <a:pt x="100774" y="9004"/>
                  </a:lnTo>
                </a:path>
                <a:path w="745490" h="18415">
                  <a:moveTo>
                    <a:pt x="141097" y="9004"/>
                  </a:moveTo>
                  <a:lnTo>
                    <a:pt x="102235" y="9004"/>
                  </a:lnTo>
                </a:path>
                <a:path w="745490" h="18415">
                  <a:moveTo>
                    <a:pt x="102235" y="11880"/>
                  </a:moveTo>
                  <a:lnTo>
                    <a:pt x="141097" y="11880"/>
                  </a:lnTo>
                </a:path>
                <a:path w="745490" h="18415">
                  <a:moveTo>
                    <a:pt x="100774" y="9004"/>
                  </a:moveTo>
                  <a:lnTo>
                    <a:pt x="99314" y="9004"/>
                  </a:lnTo>
                  <a:lnTo>
                    <a:pt x="99314" y="11880"/>
                  </a:lnTo>
                  <a:lnTo>
                    <a:pt x="100774" y="11880"/>
                  </a:lnTo>
                </a:path>
                <a:path w="745490" h="18415">
                  <a:moveTo>
                    <a:pt x="0" y="11880"/>
                  </a:moveTo>
                  <a:lnTo>
                    <a:pt x="2857" y="11880"/>
                  </a:lnTo>
                  <a:lnTo>
                    <a:pt x="2857" y="9004"/>
                  </a:lnTo>
                  <a:lnTo>
                    <a:pt x="0" y="9004"/>
                  </a:lnTo>
                </a:path>
                <a:path w="745490" h="18415">
                  <a:moveTo>
                    <a:pt x="99314" y="9004"/>
                  </a:moveTo>
                  <a:lnTo>
                    <a:pt x="2857" y="9004"/>
                  </a:lnTo>
                </a:path>
                <a:path w="745490" h="18415">
                  <a:moveTo>
                    <a:pt x="2857" y="11880"/>
                  </a:moveTo>
                  <a:lnTo>
                    <a:pt x="99314" y="11880"/>
                  </a:lnTo>
                </a:path>
                <a:path w="745490" h="18415">
                  <a:moveTo>
                    <a:pt x="144018" y="9004"/>
                  </a:moveTo>
                  <a:lnTo>
                    <a:pt x="144018" y="11880"/>
                  </a:lnTo>
                  <a:lnTo>
                    <a:pt x="144018" y="18008"/>
                  </a:lnTo>
                </a:path>
                <a:path w="745490" h="18415">
                  <a:moveTo>
                    <a:pt x="0" y="9004"/>
                  </a:moveTo>
                  <a:lnTo>
                    <a:pt x="0" y="11880"/>
                  </a:lnTo>
                  <a:lnTo>
                    <a:pt x="0" y="18008"/>
                  </a:lnTo>
                </a:path>
                <a:path w="745490" h="18415">
                  <a:moveTo>
                    <a:pt x="144018" y="0"/>
                  </a:moveTo>
                  <a:lnTo>
                    <a:pt x="141605" y="0"/>
                  </a:lnTo>
                </a:path>
                <a:path w="745490" h="18415">
                  <a:moveTo>
                    <a:pt x="141605" y="9004"/>
                  </a:moveTo>
                  <a:lnTo>
                    <a:pt x="141605" y="0"/>
                  </a:lnTo>
                </a:path>
                <a:path w="745490" h="18415">
                  <a:moveTo>
                    <a:pt x="0" y="0"/>
                  </a:moveTo>
                  <a:lnTo>
                    <a:pt x="2349" y="0"/>
                  </a:lnTo>
                </a:path>
                <a:path w="745490" h="18415">
                  <a:moveTo>
                    <a:pt x="2349" y="9004"/>
                  </a:moveTo>
                  <a:lnTo>
                    <a:pt x="2349" y="0"/>
                  </a:lnTo>
                </a:path>
                <a:path w="745490" h="18415">
                  <a:moveTo>
                    <a:pt x="603504" y="0"/>
                  </a:moveTo>
                  <a:lnTo>
                    <a:pt x="742823" y="0"/>
                  </a:lnTo>
                </a:path>
                <a:path w="745490" h="18415">
                  <a:moveTo>
                    <a:pt x="601218" y="18008"/>
                  </a:moveTo>
                  <a:lnTo>
                    <a:pt x="745172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13211302" y="8503716"/>
              <a:ext cx="144145" cy="3175"/>
            </a:xfrm>
            <a:custGeom>
              <a:avLst/>
              <a:gdLst/>
              <a:ahLst/>
              <a:cxnLst/>
              <a:rect l="l" t="t" r="r" b="b"/>
              <a:pathLst>
                <a:path w="144144" h="3175">
                  <a:moveTo>
                    <a:pt x="43154" y="0"/>
                  </a:moveTo>
                  <a:lnTo>
                    <a:pt x="41719" y="0"/>
                  </a:lnTo>
                  <a:lnTo>
                    <a:pt x="2870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2844" y="2870"/>
                  </a:lnTo>
                  <a:lnTo>
                    <a:pt x="41719" y="2870"/>
                  </a:lnTo>
                  <a:lnTo>
                    <a:pt x="43154" y="2870"/>
                  </a:lnTo>
                  <a:lnTo>
                    <a:pt x="43154" y="0"/>
                  </a:lnTo>
                  <a:close/>
                </a:path>
                <a:path w="144144" h="3175">
                  <a:moveTo>
                    <a:pt x="141058" y="0"/>
                  </a:moveTo>
                  <a:lnTo>
                    <a:pt x="44615" y="0"/>
                  </a:lnTo>
                  <a:lnTo>
                    <a:pt x="43180" y="0"/>
                  </a:lnTo>
                  <a:lnTo>
                    <a:pt x="43180" y="2870"/>
                  </a:lnTo>
                  <a:lnTo>
                    <a:pt x="44577" y="2870"/>
                  </a:lnTo>
                  <a:lnTo>
                    <a:pt x="141058" y="2870"/>
                  </a:lnTo>
                  <a:lnTo>
                    <a:pt x="141058" y="0"/>
                  </a:lnTo>
                  <a:close/>
                </a:path>
                <a:path w="144144" h="3175">
                  <a:moveTo>
                    <a:pt x="143967" y="0"/>
                  </a:moveTo>
                  <a:lnTo>
                    <a:pt x="141097" y="0"/>
                  </a:lnTo>
                  <a:lnTo>
                    <a:pt x="141097" y="2870"/>
                  </a:lnTo>
                  <a:lnTo>
                    <a:pt x="143967" y="2870"/>
                  </a:lnTo>
                  <a:lnTo>
                    <a:pt x="14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13002450" y="8494706"/>
              <a:ext cx="353060" cy="18415"/>
            </a:xfrm>
            <a:custGeom>
              <a:avLst/>
              <a:gdLst/>
              <a:ahLst/>
              <a:cxnLst/>
              <a:rect l="l" t="t" r="r" b="b"/>
              <a:pathLst>
                <a:path w="353059" h="18415">
                  <a:moveTo>
                    <a:pt x="208851" y="11880"/>
                  </a:moveTo>
                  <a:lnTo>
                    <a:pt x="211708" y="11880"/>
                  </a:lnTo>
                  <a:lnTo>
                    <a:pt x="211708" y="9004"/>
                  </a:lnTo>
                  <a:lnTo>
                    <a:pt x="208851" y="9004"/>
                  </a:lnTo>
                </a:path>
                <a:path w="353059" h="18415">
                  <a:moveTo>
                    <a:pt x="252031" y="9004"/>
                  </a:moveTo>
                  <a:lnTo>
                    <a:pt x="250571" y="9004"/>
                  </a:lnTo>
                  <a:lnTo>
                    <a:pt x="250571" y="11880"/>
                  </a:lnTo>
                  <a:lnTo>
                    <a:pt x="252031" y="11880"/>
                  </a:lnTo>
                </a:path>
                <a:path w="353059" h="18415">
                  <a:moveTo>
                    <a:pt x="211708" y="11880"/>
                  </a:moveTo>
                  <a:lnTo>
                    <a:pt x="250571" y="11880"/>
                  </a:lnTo>
                </a:path>
                <a:path w="353059" h="18415">
                  <a:moveTo>
                    <a:pt x="250571" y="9004"/>
                  </a:moveTo>
                  <a:lnTo>
                    <a:pt x="211708" y="9004"/>
                  </a:lnTo>
                </a:path>
                <a:path w="353059" h="18415">
                  <a:moveTo>
                    <a:pt x="252031" y="11880"/>
                  </a:moveTo>
                  <a:lnTo>
                    <a:pt x="253428" y="11880"/>
                  </a:lnTo>
                  <a:lnTo>
                    <a:pt x="253428" y="9004"/>
                  </a:lnTo>
                  <a:lnTo>
                    <a:pt x="252031" y="9004"/>
                  </a:lnTo>
                </a:path>
                <a:path w="353059" h="18415">
                  <a:moveTo>
                    <a:pt x="352805" y="9004"/>
                  </a:moveTo>
                  <a:lnTo>
                    <a:pt x="349948" y="9004"/>
                  </a:lnTo>
                  <a:lnTo>
                    <a:pt x="349948" y="11880"/>
                  </a:lnTo>
                  <a:lnTo>
                    <a:pt x="352805" y="11880"/>
                  </a:lnTo>
                </a:path>
                <a:path w="353059" h="18415">
                  <a:moveTo>
                    <a:pt x="253428" y="11880"/>
                  </a:moveTo>
                  <a:lnTo>
                    <a:pt x="349948" y="11880"/>
                  </a:lnTo>
                </a:path>
                <a:path w="353059" h="18415">
                  <a:moveTo>
                    <a:pt x="349948" y="9004"/>
                  </a:moveTo>
                  <a:lnTo>
                    <a:pt x="253428" y="9004"/>
                  </a:lnTo>
                </a:path>
                <a:path w="353059" h="18415">
                  <a:moveTo>
                    <a:pt x="208851" y="9004"/>
                  </a:moveTo>
                  <a:lnTo>
                    <a:pt x="208851" y="11880"/>
                  </a:lnTo>
                  <a:lnTo>
                    <a:pt x="208851" y="18008"/>
                  </a:lnTo>
                </a:path>
                <a:path w="353059" h="18415">
                  <a:moveTo>
                    <a:pt x="352805" y="9004"/>
                  </a:moveTo>
                  <a:lnTo>
                    <a:pt x="352805" y="11880"/>
                  </a:lnTo>
                  <a:lnTo>
                    <a:pt x="352805" y="18008"/>
                  </a:lnTo>
                </a:path>
                <a:path w="353059" h="18415">
                  <a:moveTo>
                    <a:pt x="208851" y="0"/>
                  </a:moveTo>
                  <a:lnTo>
                    <a:pt x="211137" y="0"/>
                  </a:lnTo>
                </a:path>
                <a:path w="353059" h="18415">
                  <a:moveTo>
                    <a:pt x="211137" y="9004"/>
                  </a:moveTo>
                  <a:lnTo>
                    <a:pt x="211137" y="0"/>
                  </a:lnTo>
                </a:path>
                <a:path w="353059" h="18415">
                  <a:moveTo>
                    <a:pt x="352805" y="0"/>
                  </a:moveTo>
                  <a:lnTo>
                    <a:pt x="350456" y="0"/>
                  </a:lnTo>
                </a:path>
                <a:path w="353059" h="18415">
                  <a:moveTo>
                    <a:pt x="350456" y="9004"/>
                  </a:moveTo>
                  <a:lnTo>
                    <a:pt x="350456" y="0"/>
                  </a:lnTo>
                </a:path>
                <a:path w="353059" h="18415">
                  <a:moveTo>
                    <a:pt x="2349" y="0"/>
                  </a:moveTo>
                  <a:lnTo>
                    <a:pt x="141668" y="0"/>
                  </a:lnTo>
                </a:path>
                <a:path w="353059" h="18415">
                  <a:moveTo>
                    <a:pt x="0" y="18008"/>
                  </a:moveTo>
                  <a:lnTo>
                    <a:pt x="144017" y="18008"/>
                  </a:lnTo>
                </a:path>
                <a:path w="353059" h="18415">
                  <a:moveTo>
                    <a:pt x="24510" y="16567"/>
                  </a:moveTo>
                  <a:lnTo>
                    <a:pt x="31686" y="16567"/>
                  </a:lnTo>
                  <a:lnTo>
                    <a:pt x="29908" y="18376"/>
                  </a:lnTo>
                </a:path>
                <a:path w="353059" h="18415">
                  <a:moveTo>
                    <a:pt x="31686" y="16567"/>
                  </a:moveTo>
                  <a:lnTo>
                    <a:pt x="29908" y="147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13002450" y="8503716"/>
              <a:ext cx="144145" cy="3175"/>
            </a:xfrm>
            <a:custGeom>
              <a:avLst/>
              <a:gdLst/>
              <a:ahLst/>
              <a:cxnLst/>
              <a:rect l="l" t="t" r="r" b="b"/>
              <a:pathLst>
                <a:path w="144144" h="3175">
                  <a:moveTo>
                    <a:pt x="2870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2870" y="2870"/>
                  </a:lnTo>
                  <a:lnTo>
                    <a:pt x="2870" y="0"/>
                  </a:lnTo>
                  <a:close/>
                </a:path>
                <a:path w="144144" h="3175">
                  <a:moveTo>
                    <a:pt x="49695" y="0"/>
                  </a:moveTo>
                  <a:lnTo>
                    <a:pt x="46088" y="0"/>
                  </a:lnTo>
                  <a:lnTo>
                    <a:pt x="46088" y="2159"/>
                  </a:lnTo>
                  <a:lnTo>
                    <a:pt x="49695" y="2159"/>
                  </a:lnTo>
                  <a:lnTo>
                    <a:pt x="49695" y="0"/>
                  </a:lnTo>
                  <a:close/>
                </a:path>
                <a:path w="144144" h="3175">
                  <a:moveTo>
                    <a:pt x="141135" y="0"/>
                  </a:moveTo>
                  <a:lnTo>
                    <a:pt x="137553" y="0"/>
                  </a:lnTo>
                  <a:lnTo>
                    <a:pt x="49720" y="0"/>
                  </a:lnTo>
                  <a:lnTo>
                    <a:pt x="49720" y="1092"/>
                  </a:lnTo>
                  <a:lnTo>
                    <a:pt x="137541" y="1092"/>
                  </a:lnTo>
                  <a:lnTo>
                    <a:pt x="137541" y="2159"/>
                  </a:lnTo>
                  <a:lnTo>
                    <a:pt x="141135" y="2159"/>
                  </a:lnTo>
                  <a:lnTo>
                    <a:pt x="141135" y="0"/>
                  </a:lnTo>
                  <a:close/>
                </a:path>
                <a:path w="144144" h="3175">
                  <a:moveTo>
                    <a:pt x="144030" y="0"/>
                  </a:moveTo>
                  <a:lnTo>
                    <a:pt x="141160" y="0"/>
                  </a:lnTo>
                  <a:lnTo>
                    <a:pt x="141160" y="2870"/>
                  </a:lnTo>
                  <a:lnTo>
                    <a:pt x="144030" y="2870"/>
                  </a:lnTo>
                  <a:lnTo>
                    <a:pt x="1440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13052171" y="8503710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0" y="0"/>
                  </a:moveTo>
                  <a:lnTo>
                    <a:pt x="87820" y="0"/>
                  </a:lnTo>
                  <a:lnTo>
                    <a:pt x="87820" y="1092"/>
                  </a:lnTo>
                  <a:lnTo>
                    <a:pt x="0" y="109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13052171" y="8504802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87833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87833" y="1066"/>
                  </a:lnTo>
                  <a:lnTo>
                    <a:pt x="87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13052171" y="8504802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0" y="0"/>
                  </a:moveTo>
                  <a:lnTo>
                    <a:pt x="87820" y="0"/>
                  </a:lnTo>
                  <a:lnTo>
                    <a:pt x="87820" y="1066"/>
                  </a:lnTo>
                  <a:lnTo>
                    <a:pt x="0" y="106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13005372" y="8505875"/>
              <a:ext cx="43180" cy="2540"/>
            </a:xfrm>
            <a:custGeom>
              <a:avLst/>
              <a:gdLst/>
              <a:ahLst/>
              <a:cxnLst/>
              <a:rect l="l" t="t" r="r" b="b"/>
              <a:pathLst>
                <a:path w="43180" h="2540">
                  <a:moveTo>
                    <a:pt x="39535" y="0"/>
                  </a:moveTo>
                  <a:lnTo>
                    <a:pt x="3594" y="0"/>
                  </a:ln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1079"/>
                  </a:lnTo>
                  <a:lnTo>
                    <a:pt x="39535" y="1079"/>
                  </a:lnTo>
                  <a:lnTo>
                    <a:pt x="39535" y="0"/>
                  </a:lnTo>
                  <a:close/>
                </a:path>
                <a:path w="43180" h="2540">
                  <a:moveTo>
                    <a:pt x="43180" y="0"/>
                  </a:moveTo>
                  <a:lnTo>
                    <a:pt x="39560" y="0"/>
                  </a:lnTo>
                  <a:lnTo>
                    <a:pt x="39560" y="2146"/>
                  </a:lnTo>
                  <a:lnTo>
                    <a:pt x="43180" y="2146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13008927" y="8505869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4" h="1270">
                  <a:moveTo>
                    <a:pt x="0" y="0"/>
                  </a:moveTo>
                  <a:lnTo>
                    <a:pt x="36004" y="0"/>
                  </a:lnTo>
                  <a:lnTo>
                    <a:pt x="36004" y="1085"/>
                  </a:lnTo>
                  <a:lnTo>
                    <a:pt x="0" y="108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13008927" y="8506955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4" h="1270">
                  <a:moveTo>
                    <a:pt x="35991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5991" y="1066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12818872" y="8494706"/>
              <a:ext cx="327660" cy="18415"/>
            </a:xfrm>
            <a:custGeom>
              <a:avLst/>
              <a:gdLst/>
              <a:ahLst/>
              <a:cxnLst/>
              <a:rect l="l" t="t" r="r" b="b"/>
              <a:pathLst>
                <a:path w="327659" h="18415">
                  <a:moveTo>
                    <a:pt x="190055" y="12249"/>
                  </a:moveTo>
                  <a:lnTo>
                    <a:pt x="226060" y="12249"/>
                  </a:lnTo>
                  <a:lnTo>
                    <a:pt x="226060" y="13315"/>
                  </a:lnTo>
                  <a:lnTo>
                    <a:pt x="190055" y="13315"/>
                  </a:lnTo>
                  <a:lnTo>
                    <a:pt x="190055" y="12249"/>
                  </a:lnTo>
                </a:path>
                <a:path w="327659" h="18415">
                  <a:moveTo>
                    <a:pt x="186499" y="11880"/>
                  </a:moveTo>
                  <a:lnTo>
                    <a:pt x="186499" y="9004"/>
                  </a:lnTo>
                  <a:lnTo>
                    <a:pt x="183578" y="9004"/>
                  </a:lnTo>
                  <a:lnTo>
                    <a:pt x="183578" y="11880"/>
                  </a:lnTo>
                  <a:lnTo>
                    <a:pt x="186499" y="11880"/>
                  </a:lnTo>
                </a:path>
                <a:path w="327659" h="18415">
                  <a:moveTo>
                    <a:pt x="327596" y="11880"/>
                  </a:moveTo>
                  <a:lnTo>
                    <a:pt x="327596" y="9004"/>
                  </a:lnTo>
                  <a:lnTo>
                    <a:pt x="324739" y="9004"/>
                  </a:lnTo>
                  <a:lnTo>
                    <a:pt x="324739" y="11880"/>
                  </a:lnTo>
                  <a:lnTo>
                    <a:pt x="327596" y="11880"/>
                  </a:lnTo>
                </a:path>
                <a:path w="327659" h="18415">
                  <a:moveTo>
                    <a:pt x="229679" y="9004"/>
                  </a:moveTo>
                  <a:lnTo>
                    <a:pt x="233299" y="9004"/>
                  </a:lnTo>
                  <a:lnTo>
                    <a:pt x="233299" y="11163"/>
                  </a:lnTo>
                  <a:lnTo>
                    <a:pt x="229679" y="11163"/>
                  </a:lnTo>
                  <a:lnTo>
                    <a:pt x="229679" y="9004"/>
                  </a:lnTo>
                </a:path>
                <a:path w="327659" h="18415">
                  <a:moveTo>
                    <a:pt x="324739" y="11163"/>
                  </a:moveTo>
                  <a:lnTo>
                    <a:pt x="321119" y="11163"/>
                  </a:lnTo>
                  <a:lnTo>
                    <a:pt x="321119" y="9004"/>
                  </a:lnTo>
                  <a:lnTo>
                    <a:pt x="324739" y="9004"/>
                  </a:lnTo>
                  <a:lnTo>
                    <a:pt x="324739" y="11163"/>
                  </a:lnTo>
                </a:path>
                <a:path w="327659" h="18415">
                  <a:moveTo>
                    <a:pt x="233299" y="10096"/>
                  </a:moveTo>
                  <a:lnTo>
                    <a:pt x="321119" y="10096"/>
                  </a:lnTo>
                </a:path>
                <a:path w="327659" h="18415">
                  <a:moveTo>
                    <a:pt x="186499" y="11163"/>
                  </a:moveTo>
                  <a:lnTo>
                    <a:pt x="190055" y="11163"/>
                  </a:lnTo>
                  <a:lnTo>
                    <a:pt x="190055" y="13315"/>
                  </a:lnTo>
                  <a:lnTo>
                    <a:pt x="186499" y="13315"/>
                  </a:lnTo>
                  <a:lnTo>
                    <a:pt x="186499" y="11163"/>
                  </a:lnTo>
                </a:path>
                <a:path w="327659" h="18415">
                  <a:moveTo>
                    <a:pt x="229679" y="13315"/>
                  </a:moveTo>
                  <a:lnTo>
                    <a:pt x="226060" y="13315"/>
                  </a:lnTo>
                  <a:lnTo>
                    <a:pt x="226060" y="11163"/>
                  </a:lnTo>
                  <a:lnTo>
                    <a:pt x="229679" y="11163"/>
                  </a:lnTo>
                  <a:lnTo>
                    <a:pt x="229679" y="13315"/>
                  </a:lnTo>
                </a:path>
                <a:path w="327659" h="18415">
                  <a:moveTo>
                    <a:pt x="190055" y="12249"/>
                  </a:moveTo>
                  <a:lnTo>
                    <a:pt x="226060" y="12249"/>
                  </a:lnTo>
                </a:path>
                <a:path w="327659" h="18415">
                  <a:moveTo>
                    <a:pt x="183578" y="9004"/>
                  </a:moveTo>
                  <a:lnTo>
                    <a:pt x="183578" y="11880"/>
                  </a:lnTo>
                  <a:lnTo>
                    <a:pt x="183578" y="18008"/>
                  </a:lnTo>
                </a:path>
                <a:path w="327659" h="18415">
                  <a:moveTo>
                    <a:pt x="327596" y="9004"/>
                  </a:moveTo>
                  <a:lnTo>
                    <a:pt x="327596" y="11880"/>
                  </a:lnTo>
                  <a:lnTo>
                    <a:pt x="327596" y="18008"/>
                  </a:lnTo>
                </a:path>
                <a:path w="327659" h="18415">
                  <a:moveTo>
                    <a:pt x="183578" y="0"/>
                  </a:moveTo>
                  <a:lnTo>
                    <a:pt x="185927" y="0"/>
                  </a:lnTo>
                </a:path>
                <a:path w="327659" h="18415">
                  <a:moveTo>
                    <a:pt x="185927" y="9004"/>
                  </a:moveTo>
                  <a:lnTo>
                    <a:pt x="185927" y="0"/>
                  </a:lnTo>
                </a:path>
                <a:path w="327659" h="18415">
                  <a:moveTo>
                    <a:pt x="327596" y="0"/>
                  </a:moveTo>
                  <a:lnTo>
                    <a:pt x="325247" y="0"/>
                  </a:lnTo>
                </a:path>
                <a:path w="327659" h="18415">
                  <a:moveTo>
                    <a:pt x="325247" y="9004"/>
                  </a:moveTo>
                  <a:lnTo>
                    <a:pt x="325247" y="0"/>
                  </a:lnTo>
                </a:path>
                <a:path w="327659" h="18415">
                  <a:moveTo>
                    <a:pt x="141668" y="0"/>
                  </a:moveTo>
                  <a:lnTo>
                    <a:pt x="2349" y="0"/>
                  </a:lnTo>
                </a:path>
                <a:path w="327659" h="18415">
                  <a:moveTo>
                    <a:pt x="143954" y="18008"/>
                  </a:moveTo>
                  <a:lnTo>
                    <a:pt x="0" y="18008"/>
                  </a:lnTo>
                </a:path>
                <a:path w="327659" h="18415">
                  <a:moveTo>
                    <a:pt x="119506" y="16567"/>
                  </a:moveTo>
                  <a:lnTo>
                    <a:pt x="112331" y="16567"/>
                  </a:lnTo>
                  <a:lnTo>
                    <a:pt x="114109" y="18376"/>
                  </a:lnTo>
                </a:path>
                <a:path w="327659" h="18415">
                  <a:moveTo>
                    <a:pt x="112331" y="16567"/>
                  </a:moveTo>
                  <a:lnTo>
                    <a:pt x="114109" y="147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12818872" y="8503716"/>
              <a:ext cx="144145" cy="3175"/>
            </a:xfrm>
            <a:custGeom>
              <a:avLst/>
              <a:gdLst/>
              <a:ahLst/>
              <a:cxnLst/>
              <a:rect l="l" t="t" r="r" b="b"/>
              <a:pathLst>
                <a:path w="144145" h="3175">
                  <a:moveTo>
                    <a:pt x="6451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70"/>
                  </a:lnTo>
                  <a:lnTo>
                    <a:pt x="2870" y="2870"/>
                  </a:lnTo>
                  <a:lnTo>
                    <a:pt x="2870" y="2159"/>
                  </a:lnTo>
                  <a:lnTo>
                    <a:pt x="6451" y="2159"/>
                  </a:lnTo>
                  <a:lnTo>
                    <a:pt x="6451" y="0"/>
                  </a:lnTo>
                  <a:close/>
                </a:path>
                <a:path w="144145" h="3175">
                  <a:moveTo>
                    <a:pt x="97891" y="0"/>
                  </a:moveTo>
                  <a:lnTo>
                    <a:pt x="94322" y="0"/>
                  </a:lnTo>
                  <a:lnTo>
                    <a:pt x="6477" y="0"/>
                  </a:lnTo>
                  <a:lnTo>
                    <a:pt x="6477" y="1092"/>
                  </a:lnTo>
                  <a:lnTo>
                    <a:pt x="94297" y="1092"/>
                  </a:lnTo>
                  <a:lnTo>
                    <a:pt x="94297" y="2159"/>
                  </a:lnTo>
                  <a:lnTo>
                    <a:pt x="97891" y="2159"/>
                  </a:lnTo>
                  <a:lnTo>
                    <a:pt x="97891" y="0"/>
                  </a:lnTo>
                  <a:close/>
                </a:path>
                <a:path w="144145" h="3175">
                  <a:moveTo>
                    <a:pt x="143967" y="0"/>
                  </a:moveTo>
                  <a:lnTo>
                    <a:pt x="141097" y="0"/>
                  </a:lnTo>
                  <a:lnTo>
                    <a:pt x="141097" y="2870"/>
                  </a:lnTo>
                  <a:lnTo>
                    <a:pt x="143967" y="2870"/>
                  </a:lnTo>
                  <a:lnTo>
                    <a:pt x="1439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12825349" y="8503710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87820" y="0"/>
                  </a:moveTo>
                  <a:lnTo>
                    <a:pt x="0" y="0"/>
                  </a:lnTo>
                  <a:lnTo>
                    <a:pt x="0" y="1092"/>
                  </a:lnTo>
                  <a:lnTo>
                    <a:pt x="87820" y="1092"/>
                  </a:lnTo>
                  <a:lnTo>
                    <a:pt x="8782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12825349" y="8504802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87857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87857" y="1066"/>
                  </a:lnTo>
                  <a:lnTo>
                    <a:pt x="878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12825349" y="8504802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5" h="1270">
                  <a:moveTo>
                    <a:pt x="87820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87820" y="1066"/>
                  </a:lnTo>
                  <a:lnTo>
                    <a:pt x="8782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12916789" y="850587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40">
                  <a:moveTo>
                    <a:pt x="3594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3594" y="2146"/>
                  </a:lnTo>
                  <a:lnTo>
                    <a:pt x="3594" y="0"/>
                  </a:lnTo>
                  <a:close/>
                </a:path>
                <a:path w="43815" h="2540">
                  <a:moveTo>
                    <a:pt x="39598" y="0"/>
                  </a:moveTo>
                  <a:lnTo>
                    <a:pt x="3619" y="0"/>
                  </a:lnTo>
                  <a:lnTo>
                    <a:pt x="3619" y="1079"/>
                  </a:lnTo>
                  <a:lnTo>
                    <a:pt x="39598" y="1079"/>
                  </a:lnTo>
                  <a:lnTo>
                    <a:pt x="39598" y="0"/>
                  </a:lnTo>
                  <a:close/>
                </a:path>
                <a:path w="43815" h="2540">
                  <a:moveTo>
                    <a:pt x="43218" y="0"/>
                  </a:moveTo>
                  <a:lnTo>
                    <a:pt x="39624" y="0"/>
                  </a:lnTo>
                  <a:lnTo>
                    <a:pt x="39624" y="2146"/>
                  </a:lnTo>
                  <a:lnTo>
                    <a:pt x="43218" y="2146"/>
                  </a:lnTo>
                  <a:lnTo>
                    <a:pt x="43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12920408" y="8505869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5" h="1270">
                  <a:moveTo>
                    <a:pt x="36004" y="0"/>
                  </a:moveTo>
                  <a:lnTo>
                    <a:pt x="0" y="0"/>
                  </a:lnTo>
                  <a:lnTo>
                    <a:pt x="0" y="1085"/>
                  </a:lnTo>
                  <a:lnTo>
                    <a:pt x="36004" y="1085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12920408" y="8506955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5" h="1270">
                  <a:moveTo>
                    <a:pt x="35991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5991" y="1066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12818872" y="8494706"/>
              <a:ext cx="144145" cy="18415"/>
            </a:xfrm>
            <a:custGeom>
              <a:avLst/>
              <a:gdLst/>
              <a:ahLst/>
              <a:cxnLst/>
              <a:rect l="l" t="t" r="r" b="b"/>
              <a:pathLst>
                <a:path w="144145" h="18415">
                  <a:moveTo>
                    <a:pt x="137541" y="12249"/>
                  </a:moveTo>
                  <a:lnTo>
                    <a:pt x="101536" y="12249"/>
                  </a:lnTo>
                  <a:lnTo>
                    <a:pt x="101536" y="13315"/>
                  </a:lnTo>
                  <a:lnTo>
                    <a:pt x="137541" y="13315"/>
                  </a:lnTo>
                  <a:lnTo>
                    <a:pt x="137541" y="12249"/>
                  </a:lnTo>
                </a:path>
                <a:path w="144145" h="18415">
                  <a:moveTo>
                    <a:pt x="141097" y="11880"/>
                  </a:moveTo>
                  <a:lnTo>
                    <a:pt x="141097" y="9004"/>
                  </a:lnTo>
                  <a:lnTo>
                    <a:pt x="143954" y="9004"/>
                  </a:lnTo>
                  <a:lnTo>
                    <a:pt x="143954" y="11880"/>
                  </a:lnTo>
                  <a:lnTo>
                    <a:pt x="141097" y="11880"/>
                  </a:lnTo>
                </a:path>
                <a:path w="144145" h="18415">
                  <a:moveTo>
                    <a:pt x="0" y="11880"/>
                  </a:moveTo>
                  <a:lnTo>
                    <a:pt x="0" y="9004"/>
                  </a:lnTo>
                  <a:lnTo>
                    <a:pt x="2857" y="9004"/>
                  </a:lnTo>
                  <a:lnTo>
                    <a:pt x="2857" y="11880"/>
                  </a:lnTo>
                  <a:lnTo>
                    <a:pt x="0" y="11880"/>
                  </a:lnTo>
                </a:path>
                <a:path w="144145" h="18415">
                  <a:moveTo>
                    <a:pt x="97917" y="9004"/>
                  </a:moveTo>
                  <a:lnTo>
                    <a:pt x="94297" y="9004"/>
                  </a:lnTo>
                  <a:lnTo>
                    <a:pt x="94297" y="11163"/>
                  </a:lnTo>
                  <a:lnTo>
                    <a:pt x="97917" y="11163"/>
                  </a:lnTo>
                  <a:lnTo>
                    <a:pt x="97917" y="9004"/>
                  </a:lnTo>
                </a:path>
                <a:path w="144145" h="18415">
                  <a:moveTo>
                    <a:pt x="2857" y="11163"/>
                  </a:moveTo>
                  <a:lnTo>
                    <a:pt x="6476" y="11163"/>
                  </a:lnTo>
                  <a:lnTo>
                    <a:pt x="6476" y="9004"/>
                  </a:lnTo>
                  <a:lnTo>
                    <a:pt x="2857" y="9004"/>
                  </a:lnTo>
                  <a:lnTo>
                    <a:pt x="2857" y="11163"/>
                  </a:lnTo>
                </a:path>
                <a:path w="144145" h="18415">
                  <a:moveTo>
                    <a:pt x="94297" y="10096"/>
                  </a:moveTo>
                  <a:lnTo>
                    <a:pt x="6476" y="10096"/>
                  </a:lnTo>
                </a:path>
                <a:path w="144145" h="18415">
                  <a:moveTo>
                    <a:pt x="141097" y="11163"/>
                  </a:moveTo>
                  <a:lnTo>
                    <a:pt x="137541" y="11163"/>
                  </a:lnTo>
                  <a:lnTo>
                    <a:pt x="137541" y="13315"/>
                  </a:lnTo>
                  <a:lnTo>
                    <a:pt x="141097" y="13315"/>
                  </a:lnTo>
                  <a:lnTo>
                    <a:pt x="141097" y="11163"/>
                  </a:lnTo>
                </a:path>
                <a:path w="144145" h="18415">
                  <a:moveTo>
                    <a:pt x="97917" y="13315"/>
                  </a:moveTo>
                  <a:lnTo>
                    <a:pt x="101536" y="13315"/>
                  </a:lnTo>
                  <a:lnTo>
                    <a:pt x="101536" y="11163"/>
                  </a:lnTo>
                  <a:lnTo>
                    <a:pt x="97917" y="11163"/>
                  </a:lnTo>
                  <a:lnTo>
                    <a:pt x="97917" y="13315"/>
                  </a:lnTo>
                </a:path>
                <a:path w="144145" h="18415">
                  <a:moveTo>
                    <a:pt x="137541" y="12249"/>
                  </a:moveTo>
                  <a:lnTo>
                    <a:pt x="101536" y="12249"/>
                  </a:lnTo>
                </a:path>
                <a:path w="144145" h="18415">
                  <a:moveTo>
                    <a:pt x="143954" y="9004"/>
                  </a:moveTo>
                  <a:lnTo>
                    <a:pt x="143954" y="11880"/>
                  </a:lnTo>
                  <a:lnTo>
                    <a:pt x="143954" y="18008"/>
                  </a:lnTo>
                </a:path>
                <a:path w="144145" h="18415">
                  <a:moveTo>
                    <a:pt x="0" y="9004"/>
                  </a:moveTo>
                  <a:lnTo>
                    <a:pt x="0" y="11880"/>
                  </a:lnTo>
                  <a:lnTo>
                    <a:pt x="0" y="18008"/>
                  </a:lnTo>
                </a:path>
                <a:path w="144145" h="18415">
                  <a:moveTo>
                    <a:pt x="143954" y="0"/>
                  </a:moveTo>
                  <a:lnTo>
                    <a:pt x="141668" y="0"/>
                  </a:lnTo>
                </a:path>
                <a:path w="144145" h="18415">
                  <a:moveTo>
                    <a:pt x="141668" y="9004"/>
                  </a:moveTo>
                  <a:lnTo>
                    <a:pt x="141668" y="0"/>
                  </a:lnTo>
                </a:path>
                <a:path w="144145" h="18415">
                  <a:moveTo>
                    <a:pt x="0" y="0"/>
                  </a:moveTo>
                  <a:lnTo>
                    <a:pt x="2349" y="0"/>
                  </a:lnTo>
                </a:path>
                <a:path w="144145" h="18415">
                  <a:moveTo>
                    <a:pt x="2349" y="9004"/>
                  </a:moveTo>
                  <a:lnTo>
                    <a:pt x="234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614164" y="799528"/>
              <a:ext cx="13646785" cy="8211184"/>
            </a:xfrm>
            <a:custGeom>
              <a:avLst/>
              <a:gdLst/>
              <a:ahLst/>
              <a:cxnLst/>
              <a:rect l="l" t="t" r="r" b="b"/>
              <a:pathLst>
                <a:path w="13646785" h="8211184">
                  <a:moveTo>
                    <a:pt x="13646411" y="0"/>
                  </a:moveTo>
                  <a:lnTo>
                    <a:pt x="0" y="0"/>
                  </a:lnTo>
                  <a:lnTo>
                    <a:pt x="0" y="1144777"/>
                  </a:lnTo>
                  <a:lnTo>
                    <a:pt x="8226178" y="8210664"/>
                  </a:lnTo>
                  <a:lnTo>
                    <a:pt x="10972934" y="8210664"/>
                  </a:lnTo>
                  <a:lnTo>
                    <a:pt x="10972934" y="6945928"/>
                  </a:lnTo>
                  <a:lnTo>
                    <a:pt x="13646411" y="6945928"/>
                  </a:lnTo>
                  <a:lnTo>
                    <a:pt x="1364641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12565062" y="8512682"/>
              <a:ext cx="1840230" cy="875030"/>
            </a:xfrm>
            <a:custGeom>
              <a:avLst/>
              <a:gdLst/>
              <a:ahLst/>
              <a:cxnLst/>
              <a:rect l="l" t="t" r="r" b="b"/>
              <a:pathLst>
                <a:path w="1840230" h="875029">
                  <a:moveTo>
                    <a:pt x="1839785" y="104140"/>
                  </a:moveTo>
                  <a:lnTo>
                    <a:pt x="1112393" y="104140"/>
                  </a:lnTo>
                  <a:lnTo>
                    <a:pt x="1112393" y="0"/>
                  </a:lnTo>
                  <a:lnTo>
                    <a:pt x="0" y="0"/>
                  </a:lnTo>
                  <a:lnTo>
                    <a:pt x="0" y="104140"/>
                  </a:lnTo>
                  <a:lnTo>
                    <a:pt x="0" y="184150"/>
                  </a:lnTo>
                  <a:lnTo>
                    <a:pt x="0" y="378460"/>
                  </a:lnTo>
                  <a:lnTo>
                    <a:pt x="0" y="464820"/>
                  </a:lnTo>
                  <a:lnTo>
                    <a:pt x="117030" y="464820"/>
                  </a:lnTo>
                  <a:lnTo>
                    <a:pt x="117030" y="723900"/>
                  </a:lnTo>
                  <a:lnTo>
                    <a:pt x="117030" y="875030"/>
                  </a:lnTo>
                  <a:lnTo>
                    <a:pt x="372618" y="875030"/>
                  </a:lnTo>
                  <a:lnTo>
                    <a:pt x="372618" y="723900"/>
                  </a:lnTo>
                  <a:lnTo>
                    <a:pt x="551713" y="723900"/>
                  </a:lnTo>
                  <a:lnTo>
                    <a:pt x="551713" y="464820"/>
                  </a:lnTo>
                  <a:lnTo>
                    <a:pt x="1774825" y="464820"/>
                  </a:lnTo>
                  <a:lnTo>
                    <a:pt x="1774825" y="378460"/>
                  </a:lnTo>
                  <a:lnTo>
                    <a:pt x="1621790" y="378460"/>
                  </a:lnTo>
                  <a:lnTo>
                    <a:pt x="1621790" y="184150"/>
                  </a:lnTo>
                  <a:lnTo>
                    <a:pt x="1839785" y="184150"/>
                  </a:lnTo>
                  <a:lnTo>
                    <a:pt x="1839785" y="104140"/>
                  </a:lnTo>
                  <a:close/>
                </a:path>
              </a:pathLst>
            </a:custGeom>
            <a:solidFill>
              <a:srgbClr val="FF0000">
                <a:alpha val="9803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693839" y="597661"/>
              <a:ext cx="13523594" cy="8927465"/>
            </a:xfrm>
            <a:custGeom>
              <a:avLst/>
              <a:gdLst/>
              <a:ahLst/>
              <a:cxnLst/>
              <a:rect l="l" t="t" r="r" b="b"/>
              <a:pathLst>
                <a:path w="13523594" h="8927465">
                  <a:moveTo>
                    <a:pt x="11041977" y="6972579"/>
                  </a:moveTo>
                  <a:lnTo>
                    <a:pt x="10961713" y="6790334"/>
                  </a:lnTo>
                  <a:lnTo>
                    <a:pt x="8557476" y="8217128"/>
                  </a:lnTo>
                  <a:lnTo>
                    <a:pt x="3573107" y="4453191"/>
                  </a:lnTo>
                  <a:lnTo>
                    <a:pt x="3573107" y="3838232"/>
                  </a:lnTo>
                  <a:lnTo>
                    <a:pt x="3653777" y="3791648"/>
                  </a:lnTo>
                  <a:lnTo>
                    <a:pt x="3442258" y="3631247"/>
                  </a:lnTo>
                  <a:lnTo>
                    <a:pt x="3409150" y="3647694"/>
                  </a:lnTo>
                  <a:lnTo>
                    <a:pt x="3078226" y="3398266"/>
                  </a:lnTo>
                  <a:lnTo>
                    <a:pt x="3078137" y="3355403"/>
                  </a:lnTo>
                  <a:lnTo>
                    <a:pt x="2801239" y="3149282"/>
                  </a:lnTo>
                  <a:lnTo>
                    <a:pt x="2770276" y="3166173"/>
                  </a:lnTo>
                  <a:lnTo>
                    <a:pt x="2493416" y="2957512"/>
                  </a:lnTo>
                  <a:lnTo>
                    <a:pt x="2493162" y="2919984"/>
                  </a:lnTo>
                  <a:lnTo>
                    <a:pt x="2222944" y="2712593"/>
                  </a:lnTo>
                  <a:lnTo>
                    <a:pt x="2189581" y="2728531"/>
                  </a:lnTo>
                  <a:lnTo>
                    <a:pt x="1733816" y="2384996"/>
                  </a:lnTo>
                  <a:lnTo>
                    <a:pt x="1734654" y="2343340"/>
                  </a:lnTo>
                  <a:lnTo>
                    <a:pt x="1460969" y="2134108"/>
                  </a:lnTo>
                  <a:lnTo>
                    <a:pt x="1426679" y="2153539"/>
                  </a:lnTo>
                  <a:lnTo>
                    <a:pt x="1169936" y="1960054"/>
                  </a:lnTo>
                  <a:lnTo>
                    <a:pt x="1034072" y="1851342"/>
                  </a:lnTo>
                  <a:lnTo>
                    <a:pt x="1035215" y="1793240"/>
                  </a:lnTo>
                  <a:lnTo>
                    <a:pt x="957554" y="1733042"/>
                  </a:lnTo>
                  <a:lnTo>
                    <a:pt x="913993" y="1755267"/>
                  </a:lnTo>
                  <a:lnTo>
                    <a:pt x="672172" y="1561846"/>
                  </a:lnTo>
                  <a:lnTo>
                    <a:pt x="0" y="2549715"/>
                  </a:lnTo>
                  <a:lnTo>
                    <a:pt x="8182064" y="8927452"/>
                  </a:lnTo>
                  <a:lnTo>
                    <a:pt x="8819858" y="8380438"/>
                  </a:lnTo>
                  <a:lnTo>
                    <a:pt x="11041977" y="6972579"/>
                  </a:lnTo>
                  <a:close/>
                </a:path>
                <a:path w="13523594" h="8927465">
                  <a:moveTo>
                    <a:pt x="13523430" y="5350675"/>
                  </a:moveTo>
                  <a:lnTo>
                    <a:pt x="13206057" y="4800955"/>
                  </a:lnTo>
                  <a:lnTo>
                    <a:pt x="12957582" y="3907713"/>
                  </a:lnTo>
                  <a:lnTo>
                    <a:pt x="11875834" y="3406241"/>
                  </a:lnTo>
                  <a:lnTo>
                    <a:pt x="11994985" y="3335147"/>
                  </a:lnTo>
                  <a:lnTo>
                    <a:pt x="11073727" y="2487803"/>
                  </a:lnTo>
                  <a:lnTo>
                    <a:pt x="11094682" y="2465832"/>
                  </a:lnTo>
                  <a:lnTo>
                    <a:pt x="8517534" y="1016"/>
                  </a:lnTo>
                  <a:lnTo>
                    <a:pt x="3627183" y="0"/>
                  </a:lnTo>
                  <a:lnTo>
                    <a:pt x="1025791" y="633285"/>
                  </a:lnTo>
                  <a:lnTo>
                    <a:pt x="2314918" y="1614043"/>
                  </a:lnTo>
                  <a:lnTo>
                    <a:pt x="3251593" y="1061656"/>
                  </a:lnTo>
                  <a:lnTo>
                    <a:pt x="2545727" y="529717"/>
                  </a:lnTo>
                  <a:lnTo>
                    <a:pt x="3026537" y="249809"/>
                  </a:lnTo>
                  <a:lnTo>
                    <a:pt x="8406790" y="4322635"/>
                  </a:lnTo>
                  <a:lnTo>
                    <a:pt x="9699079" y="3567811"/>
                  </a:lnTo>
                  <a:lnTo>
                    <a:pt x="9827920" y="3524516"/>
                  </a:lnTo>
                  <a:lnTo>
                    <a:pt x="9959937" y="3492119"/>
                  </a:lnTo>
                  <a:lnTo>
                    <a:pt x="10094239" y="3470910"/>
                  </a:lnTo>
                  <a:lnTo>
                    <a:pt x="10229748" y="3460940"/>
                  </a:lnTo>
                  <a:lnTo>
                    <a:pt x="10365702" y="3462464"/>
                  </a:lnTo>
                  <a:lnTo>
                    <a:pt x="10500957" y="3475367"/>
                  </a:lnTo>
                  <a:lnTo>
                    <a:pt x="10634751" y="3499485"/>
                  </a:lnTo>
                  <a:lnTo>
                    <a:pt x="10766069" y="3534727"/>
                  </a:lnTo>
                  <a:lnTo>
                    <a:pt x="10893895" y="3580828"/>
                  </a:lnTo>
                  <a:lnTo>
                    <a:pt x="11017466" y="3637470"/>
                  </a:lnTo>
                  <a:lnTo>
                    <a:pt x="11135830" y="3704272"/>
                  </a:lnTo>
                  <a:lnTo>
                    <a:pt x="11248225" y="3780726"/>
                  </a:lnTo>
                  <a:lnTo>
                    <a:pt x="11280102" y="3761714"/>
                  </a:lnTo>
                  <a:lnTo>
                    <a:pt x="12464313" y="4664875"/>
                  </a:lnTo>
                  <a:lnTo>
                    <a:pt x="12464491" y="5229047"/>
                  </a:lnTo>
                  <a:lnTo>
                    <a:pt x="12321184" y="5311775"/>
                  </a:lnTo>
                  <a:lnTo>
                    <a:pt x="12284862" y="5290845"/>
                  </a:lnTo>
                  <a:lnTo>
                    <a:pt x="11804104" y="5568404"/>
                  </a:lnTo>
                  <a:lnTo>
                    <a:pt x="11804104" y="5620766"/>
                  </a:lnTo>
                  <a:lnTo>
                    <a:pt x="11312042" y="5912269"/>
                  </a:lnTo>
                  <a:lnTo>
                    <a:pt x="11265052" y="5879604"/>
                  </a:lnTo>
                  <a:lnTo>
                    <a:pt x="10853636" y="6117183"/>
                  </a:lnTo>
                  <a:lnTo>
                    <a:pt x="10977334" y="6206528"/>
                  </a:lnTo>
                  <a:lnTo>
                    <a:pt x="11113605" y="6725945"/>
                  </a:lnTo>
                  <a:lnTo>
                    <a:pt x="12730760" y="6292608"/>
                  </a:lnTo>
                  <a:lnTo>
                    <a:pt x="13523430" y="53506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3240487" y="1128077"/>
              <a:ext cx="294640" cy="773430"/>
            </a:xfrm>
            <a:custGeom>
              <a:avLst/>
              <a:gdLst/>
              <a:ahLst/>
              <a:cxnLst/>
              <a:rect l="l" t="t" r="r" b="b"/>
              <a:pathLst>
                <a:path w="294639" h="773430">
                  <a:moveTo>
                    <a:pt x="0" y="0"/>
                  </a:moveTo>
                  <a:lnTo>
                    <a:pt x="0" y="551243"/>
                  </a:lnTo>
                  <a:lnTo>
                    <a:pt x="294576" y="77323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6128321" y="4236085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 h="0">
                  <a:moveTo>
                    <a:pt x="19764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6099524" y="422167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191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902" y="27686"/>
                  </a:lnTo>
                  <a:lnTo>
                    <a:pt x="14408" y="28765"/>
                  </a:lnTo>
                  <a:lnTo>
                    <a:pt x="19913" y="27686"/>
                  </a:lnTo>
                  <a:lnTo>
                    <a:pt x="24580" y="24574"/>
                  </a:lnTo>
                  <a:lnTo>
                    <a:pt x="27730" y="19875"/>
                  </a:lnTo>
                  <a:lnTo>
                    <a:pt x="28797" y="14414"/>
                  </a:lnTo>
                  <a:lnTo>
                    <a:pt x="27730" y="8890"/>
                  </a:lnTo>
                  <a:lnTo>
                    <a:pt x="24580" y="4191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6099524" y="422167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45" y="28765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8215502" y="6324441"/>
              <a:ext cx="122555" cy="0"/>
            </a:xfrm>
            <a:custGeom>
              <a:avLst/>
              <a:gdLst/>
              <a:ahLst/>
              <a:cxnLst/>
              <a:rect l="l" t="t" r="r" b="b"/>
              <a:pathLst>
                <a:path w="122554" h="0">
                  <a:moveTo>
                    <a:pt x="12204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8186737" y="63100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66"/>
                  </a:lnTo>
                  <a:lnTo>
                    <a:pt x="4191" y="4216"/>
                  </a:lnTo>
                  <a:lnTo>
                    <a:pt x="1016" y="8877"/>
                  </a:lnTo>
                  <a:lnTo>
                    <a:pt x="0" y="14382"/>
                  </a:lnTo>
                  <a:lnTo>
                    <a:pt x="1016" y="19888"/>
                  </a:lnTo>
                  <a:lnTo>
                    <a:pt x="4191" y="24580"/>
                  </a:lnTo>
                  <a:lnTo>
                    <a:pt x="8826" y="27705"/>
                  </a:lnTo>
                  <a:lnTo>
                    <a:pt x="14350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5" y="19888"/>
                  </a:lnTo>
                  <a:lnTo>
                    <a:pt x="28765" y="14382"/>
                  </a:lnTo>
                  <a:lnTo>
                    <a:pt x="27685" y="8877"/>
                  </a:lnTo>
                  <a:lnTo>
                    <a:pt x="24574" y="4216"/>
                  </a:lnTo>
                  <a:lnTo>
                    <a:pt x="19875" y="1066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8186737" y="631005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8688387" y="6077807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28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8659558" y="60634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66"/>
                  </a:lnTo>
                  <a:lnTo>
                    <a:pt x="4254" y="4216"/>
                  </a:lnTo>
                  <a:lnTo>
                    <a:pt x="1143" y="8877"/>
                  </a:lnTo>
                  <a:lnTo>
                    <a:pt x="0" y="14382"/>
                  </a:lnTo>
                  <a:lnTo>
                    <a:pt x="1143" y="19894"/>
                  </a:lnTo>
                  <a:lnTo>
                    <a:pt x="4254" y="24580"/>
                  </a:lnTo>
                  <a:lnTo>
                    <a:pt x="8953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637" y="24580"/>
                  </a:lnTo>
                  <a:lnTo>
                    <a:pt x="27749" y="19894"/>
                  </a:lnTo>
                  <a:lnTo>
                    <a:pt x="28828" y="14382"/>
                  </a:lnTo>
                  <a:lnTo>
                    <a:pt x="27749" y="8877"/>
                  </a:lnTo>
                  <a:lnTo>
                    <a:pt x="24637" y="4216"/>
                  </a:lnTo>
                  <a:lnTo>
                    <a:pt x="19938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8659558" y="606342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2"/>
                  </a:moveTo>
                  <a:lnTo>
                    <a:pt x="28828" y="6445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415" y="28797"/>
                  </a:lnTo>
                  <a:lnTo>
                    <a:pt x="28828" y="22345"/>
                  </a:lnTo>
                  <a:lnTo>
                    <a:pt x="28828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7967217" y="7632344"/>
              <a:ext cx="151765" cy="0"/>
            </a:xfrm>
            <a:custGeom>
              <a:avLst/>
              <a:gdLst/>
              <a:ahLst/>
              <a:cxnLst/>
              <a:rect l="l" t="t" r="r" b="b"/>
              <a:pathLst>
                <a:path w="151765" h="0">
                  <a:moveTo>
                    <a:pt x="15132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7938388" y="7617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89" y="1085"/>
                  </a:lnTo>
                  <a:lnTo>
                    <a:pt x="4190" y="4216"/>
                  </a:lnTo>
                  <a:lnTo>
                    <a:pt x="1142" y="8902"/>
                  </a:lnTo>
                  <a:lnTo>
                    <a:pt x="0" y="14408"/>
                  </a:lnTo>
                  <a:lnTo>
                    <a:pt x="1142" y="19913"/>
                  </a:lnTo>
                  <a:lnTo>
                    <a:pt x="4190" y="24580"/>
                  </a:lnTo>
                  <a:lnTo>
                    <a:pt x="8889" y="27679"/>
                  </a:lnTo>
                  <a:lnTo>
                    <a:pt x="14414" y="28797"/>
                  </a:lnTo>
                  <a:lnTo>
                    <a:pt x="19938" y="27679"/>
                  </a:lnTo>
                  <a:lnTo>
                    <a:pt x="24637" y="24580"/>
                  </a:lnTo>
                  <a:lnTo>
                    <a:pt x="27749" y="19913"/>
                  </a:lnTo>
                  <a:lnTo>
                    <a:pt x="28828" y="14408"/>
                  </a:lnTo>
                  <a:lnTo>
                    <a:pt x="27749" y="8902"/>
                  </a:lnTo>
                  <a:lnTo>
                    <a:pt x="24637" y="4216"/>
                  </a:lnTo>
                  <a:lnTo>
                    <a:pt x="19938" y="1085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7938388" y="76179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408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4524374" y="4505217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 h="0">
                  <a:moveTo>
                    <a:pt x="15371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4495577" y="44908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22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16" y="24587"/>
                  </a:lnTo>
                  <a:lnTo>
                    <a:pt x="8902" y="27711"/>
                  </a:lnTo>
                  <a:lnTo>
                    <a:pt x="14408" y="28803"/>
                  </a:lnTo>
                  <a:lnTo>
                    <a:pt x="19919" y="27711"/>
                  </a:lnTo>
                  <a:lnTo>
                    <a:pt x="24580" y="24587"/>
                  </a:lnTo>
                  <a:lnTo>
                    <a:pt x="27730" y="19894"/>
                  </a:lnTo>
                  <a:lnTo>
                    <a:pt x="28797" y="14389"/>
                  </a:lnTo>
                  <a:lnTo>
                    <a:pt x="27730" y="8883"/>
                  </a:lnTo>
                  <a:lnTo>
                    <a:pt x="24580" y="4222"/>
                  </a:lnTo>
                  <a:lnTo>
                    <a:pt x="19919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4495577" y="44908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9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45" y="28803"/>
                  </a:lnTo>
                  <a:lnTo>
                    <a:pt x="14408" y="28803"/>
                  </a:lnTo>
                  <a:lnTo>
                    <a:pt x="22345" y="28803"/>
                  </a:lnTo>
                  <a:lnTo>
                    <a:pt x="28797" y="22351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12327636" y="4877708"/>
              <a:ext cx="196850" cy="10795"/>
            </a:xfrm>
            <a:custGeom>
              <a:avLst/>
              <a:gdLst/>
              <a:ahLst/>
              <a:cxnLst/>
              <a:rect l="l" t="t" r="r" b="b"/>
              <a:pathLst>
                <a:path w="196850" h="10795">
                  <a:moveTo>
                    <a:pt x="196342" y="0"/>
                  </a:moveTo>
                  <a:lnTo>
                    <a:pt x="0" y="101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12298806" y="48742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92"/>
                  </a:lnTo>
                  <a:lnTo>
                    <a:pt x="4254" y="4216"/>
                  </a:lnTo>
                  <a:lnTo>
                    <a:pt x="1143" y="8909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254" y="24555"/>
                  </a:lnTo>
                  <a:lnTo>
                    <a:pt x="8953" y="27685"/>
                  </a:lnTo>
                  <a:lnTo>
                    <a:pt x="14414" y="28797"/>
                  </a:lnTo>
                  <a:lnTo>
                    <a:pt x="19939" y="27685"/>
                  </a:lnTo>
                  <a:lnTo>
                    <a:pt x="24638" y="24555"/>
                  </a:lnTo>
                  <a:lnTo>
                    <a:pt x="27686" y="19919"/>
                  </a:lnTo>
                  <a:lnTo>
                    <a:pt x="28828" y="14414"/>
                  </a:lnTo>
                  <a:lnTo>
                    <a:pt x="27686" y="8909"/>
                  </a:lnTo>
                  <a:lnTo>
                    <a:pt x="24638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12298806" y="48742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415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930178" y="3322447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278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901381" y="330803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79"/>
                  </a:lnTo>
                  <a:lnTo>
                    <a:pt x="4190" y="4254"/>
                  </a:lnTo>
                  <a:lnTo>
                    <a:pt x="1117" y="8889"/>
                  </a:lnTo>
                  <a:lnTo>
                    <a:pt x="0" y="14414"/>
                  </a:lnTo>
                  <a:lnTo>
                    <a:pt x="1117" y="19938"/>
                  </a:lnTo>
                  <a:lnTo>
                    <a:pt x="4190" y="24574"/>
                  </a:lnTo>
                  <a:lnTo>
                    <a:pt x="8883" y="27749"/>
                  </a:lnTo>
                  <a:lnTo>
                    <a:pt x="14389" y="28828"/>
                  </a:lnTo>
                  <a:lnTo>
                    <a:pt x="19894" y="27749"/>
                  </a:lnTo>
                  <a:lnTo>
                    <a:pt x="24580" y="24574"/>
                  </a:lnTo>
                  <a:lnTo>
                    <a:pt x="27705" y="19938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254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4901381" y="330803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26" y="28828"/>
                  </a:lnTo>
                  <a:lnTo>
                    <a:pt x="14389" y="28828"/>
                  </a:lnTo>
                  <a:lnTo>
                    <a:pt x="22351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9970515" y="5990996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28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9941687" y="597658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829" y="14414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9941687" y="597658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7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10087800" y="5990996"/>
              <a:ext cx="410209" cy="236854"/>
            </a:xfrm>
            <a:custGeom>
              <a:avLst/>
              <a:gdLst/>
              <a:ahLst/>
              <a:cxnLst/>
              <a:rect l="l" t="t" r="r" b="b"/>
              <a:pathLst>
                <a:path w="410209" h="236854">
                  <a:moveTo>
                    <a:pt x="0" y="0"/>
                  </a:moveTo>
                  <a:lnTo>
                    <a:pt x="410209" y="23682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10496105" y="62206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1"/>
                  </a:lnTo>
                  <a:lnTo>
                    <a:pt x="4190" y="4241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939"/>
                  </a:lnTo>
                  <a:lnTo>
                    <a:pt x="4190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574" y="24580"/>
                  </a:lnTo>
                  <a:lnTo>
                    <a:pt x="27685" y="19939"/>
                  </a:lnTo>
                  <a:lnTo>
                    <a:pt x="28765" y="14382"/>
                  </a:lnTo>
                  <a:lnTo>
                    <a:pt x="27685" y="8877"/>
                  </a:lnTo>
                  <a:lnTo>
                    <a:pt x="24574" y="4241"/>
                  </a:lnTo>
                  <a:lnTo>
                    <a:pt x="19938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10496105" y="62206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70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0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8887967" y="7707503"/>
              <a:ext cx="251460" cy="0"/>
            </a:xfrm>
            <a:custGeom>
              <a:avLst/>
              <a:gdLst/>
              <a:ahLst/>
              <a:cxnLst/>
              <a:rect l="l" t="t" r="r" b="b"/>
              <a:pathLst>
                <a:path w="251459" h="0">
                  <a:moveTo>
                    <a:pt x="25126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8859202" y="76930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89" y="1092"/>
                  </a:lnTo>
                  <a:lnTo>
                    <a:pt x="4190" y="4222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0" y="24606"/>
                  </a:lnTo>
                  <a:lnTo>
                    <a:pt x="8889" y="27711"/>
                  </a:lnTo>
                  <a:lnTo>
                    <a:pt x="14350" y="28828"/>
                  </a:lnTo>
                  <a:lnTo>
                    <a:pt x="19875" y="27711"/>
                  </a:lnTo>
                  <a:lnTo>
                    <a:pt x="24574" y="24606"/>
                  </a:lnTo>
                  <a:lnTo>
                    <a:pt x="27685" y="19919"/>
                  </a:lnTo>
                  <a:lnTo>
                    <a:pt x="28765" y="14414"/>
                  </a:lnTo>
                  <a:lnTo>
                    <a:pt x="27685" y="8909"/>
                  </a:lnTo>
                  <a:lnTo>
                    <a:pt x="24574" y="4222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8859202" y="76930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414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351" y="28828"/>
                  </a:lnTo>
                  <a:lnTo>
                    <a:pt x="28765" y="22377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10004805" y="7188886"/>
              <a:ext cx="212725" cy="0"/>
            </a:xfrm>
            <a:custGeom>
              <a:avLst/>
              <a:gdLst/>
              <a:ahLst/>
              <a:cxnLst/>
              <a:rect l="l" t="t" r="r" b="b"/>
              <a:pathLst>
                <a:path w="212725" h="0">
                  <a:moveTo>
                    <a:pt x="21228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9976040" y="71744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90" y="1111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1" y="24606"/>
                  </a:lnTo>
                  <a:lnTo>
                    <a:pt x="8890" y="27730"/>
                  </a:lnTo>
                  <a:lnTo>
                    <a:pt x="14350" y="28822"/>
                  </a:lnTo>
                  <a:lnTo>
                    <a:pt x="19875" y="27730"/>
                  </a:lnTo>
                  <a:lnTo>
                    <a:pt x="24574" y="24606"/>
                  </a:lnTo>
                  <a:lnTo>
                    <a:pt x="27686" y="19913"/>
                  </a:lnTo>
                  <a:lnTo>
                    <a:pt x="28765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875" y="1111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9976040" y="71744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408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3" y="28822"/>
                  </a:lnTo>
                  <a:lnTo>
                    <a:pt x="14350" y="28822"/>
                  </a:lnTo>
                  <a:lnTo>
                    <a:pt x="22351" y="28822"/>
                  </a:lnTo>
                  <a:lnTo>
                    <a:pt x="28765" y="22371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8455850" y="5263845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 h="0">
                  <a:moveTo>
                    <a:pt x="10928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8427085" y="524945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711"/>
                  </a:lnTo>
                  <a:lnTo>
                    <a:pt x="14414" y="28797"/>
                  </a:lnTo>
                  <a:lnTo>
                    <a:pt x="19875" y="27711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765" y="14389"/>
                  </a:lnTo>
                  <a:lnTo>
                    <a:pt x="27686" y="8883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8427085" y="524945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2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52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681433" y="2277364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30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652636" y="226301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883" y="1079"/>
                  </a:lnTo>
                  <a:lnTo>
                    <a:pt x="4216" y="4191"/>
                  </a:lnTo>
                  <a:lnTo>
                    <a:pt x="1092" y="8890"/>
                  </a:lnTo>
                  <a:lnTo>
                    <a:pt x="0" y="14350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83" y="27686"/>
                  </a:lnTo>
                  <a:lnTo>
                    <a:pt x="14414" y="28765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11" y="19875"/>
                  </a:lnTo>
                  <a:lnTo>
                    <a:pt x="28797" y="14350"/>
                  </a:lnTo>
                  <a:lnTo>
                    <a:pt x="27711" y="8890"/>
                  </a:lnTo>
                  <a:lnTo>
                    <a:pt x="24580" y="4191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652636" y="226301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97" y="22351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4779117" y="1489011"/>
              <a:ext cx="897255" cy="974090"/>
            </a:xfrm>
            <a:custGeom>
              <a:avLst/>
              <a:gdLst/>
              <a:ahLst/>
              <a:cxnLst/>
              <a:rect l="l" t="t" r="r" b="b"/>
              <a:pathLst>
                <a:path w="897254" h="974089">
                  <a:moveTo>
                    <a:pt x="73323" y="0"/>
                  </a:moveTo>
                  <a:lnTo>
                    <a:pt x="11512" y="82042"/>
                  </a:lnTo>
                </a:path>
                <a:path w="897254" h="974089">
                  <a:moveTo>
                    <a:pt x="0" y="73342"/>
                  </a:moveTo>
                  <a:lnTo>
                    <a:pt x="896842" y="749173"/>
                  </a:lnTo>
                  <a:lnTo>
                    <a:pt x="727621" y="97370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5483669" y="24597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143"/>
                  </a:lnTo>
                  <a:lnTo>
                    <a:pt x="4241" y="4254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939"/>
                  </a:lnTo>
                  <a:lnTo>
                    <a:pt x="4241" y="24574"/>
                  </a:lnTo>
                  <a:lnTo>
                    <a:pt x="8909" y="27686"/>
                  </a:lnTo>
                  <a:lnTo>
                    <a:pt x="14414" y="28829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36" y="19939"/>
                  </a:lnTo>
                  <a:lnTo>
                    <a:pt x="28797" y="14414"/>
                  </a:lnTo>
                  <a:lnTo>
                    <a:pt x="27736" y="8890"/>
                  </a:lnTo>
                  <a:lnTo>
                    <a:pt x="24580" y="4254"/>
                  </a:lnTo>
                  <a:lnTo>
                    <a:pt x="19919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5483669" y="24597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829"/>
                  </a:lnTo>
                  <a:lnTo>
                    <a:pt x="14414" y="28829"/>
                  </a:lnTo>
                  <a:lnTo>
                    <a:pt x="22351" y="28829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3892473" y="1000442"/>
              <a:ext cx="887094" cy="561975"/>
            </a:xfrm>
            <a:custGeom>
              <a:avLst/>
              <a:gdLst/>
              <a:ahLst/>
              <a:cxnLst/>
              <a:rect l="l" t="t" r="r" b="b"/>
              <a:pathLst>
                <a:path w="887095" h="561975">
                  <a:moveTo>
                    <a:pt x="886644" y="561911"/>
                  </a:moveTo>
                  <a:lnTo>
                    <a:pt x="140944" y="0"/>
                  </a:lnTo>
                  <a:lnTo>
                    <a:pt x="0" y="18700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3869385" y="118452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902" y="1079"/>
                  </a:lnTo>
                  <a:lnTo>
                    <a:pt x="4260" y="4254"/>
                  </a:lnTo>
                  <a:lnTo>
                    <a:pt x="1111" y="8890"/>
                  </a:lnTo>
                  <a:lnTo>
                    <a:pt x="0" y="14414"/>
                  </a:lnTo>
                  <a:lnTo>
                    <a:pt x="1111" y="19939"/>
                  </a:lnTo>
                  <a:lnTo>
                    <a:pt x="4260" y="24574"/>
                  </a:lnTo>
                  <a:lnTo>
                    <a:pt x="8902" y="27685"/>
                  </a:lnTo>
                  <a:lnTo>
                    <a:pt x="14408" y="28828"/>
                  </a:lnTo>
                  <a:lnTo>
                    <a:pt x="19913" y="27685"/>
                  </a:lnTo>
                  <a:lnTo>
                    <a:pt x="24606" y="24574"/>
                  </a:lnTo>
                  <a:lnTo>
                    <a:pt x="27730" y="19939"/>
                  </a:lnTo>
                  <a:lnTo>
                    <a:pt x="28822" y="14414"/>
                  </a:lnTo>
                  <a:lnTo>
                    <a:pt x="27730" y="8890"/>
                  </a:lnTo>
                  <a:lnTo>
                    <a:pt x="24606" y="4254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3869385" y="118452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22" y="14414"/>
                  </a:moveTo>
                  <a:lnTo>
                    <a:pt x="28822" y="6476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408" y="28828"/>
                  </a:lnTo>
                  <a:lnTo>
                    <a:pt x="22371" y="28828"/>
                  </a:lnTo>
                  <a:lnTo>
                    <a:pt x="28822" y="22351"/>
                  </a:lnTo>
                  <a:lnTo>
                    <a:pt x="28822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6123362" y="2566225"/>
              <a:ext cx="169545" cy="360680"/>
            </a:xfrm>
            <a:custGeom>
              <a:avLst/>
              <a:gdLst/>
              <a:ahLst/>
              <a:cxnLst/>
              <a:rect l="l" t="t" r="r" b="b"/>
              <a:pathLst>
                <a:path w="169545" h="360680">
                  <a:moveTo>
                    <a:pt x="146989" y="0"/>
                  </a:moveTo>
                  <a:lnTo>
                    <a:pt x="89395" y="76454"/>
                  </a:lnTo>
                  <a:lnTo>
                    <a:pt x="168941" y="136398"/>
                  </a:lnTo>
                  <a:lnTo>
                    <a:pt x="0" y="36061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6100317" y="29239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42"/>
                  </a:lnTo>
                  <a:lnTo>
                    <a:pt x="4216" y="4254"/>
                  </a:lnTo>
                  <a:lnTo>
                    <a:pt x="1092" y="8953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902" y="27749"/>
                  </a:lnTo>
                  <a:lnTo>
                    <a:pt x="14408" y="28828"/>
                  </a:lnTo>
                  <a:lnTo>
                    <a:pt x="19913" y="27749"/>
                  </a:lnTo>
                  <a:lnTo>
                    <a:pt x="24580" y="24574"/>
                  </a:lnTo>
                  <a:lnTo>
                    <a:pt x="27679" y="19938"/>
                  </a:lnTo>
                  <a:lnTo>
                    <a:pt x="28797" y="14414"/>
                  </a:lnTo>
                  <a:lnTo>
                    <a:pt x="27679" y="8953"/>
                  </a:lnTo>
                  <a:lnTo>
                    <a:pt x="24580" y="4254"/>
                  </a:lnTo>
                  <a:lnTo>
                    <a:pt x="19913" y="1142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6100317" y="29239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408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6292303" y="2702623"/>
              <a:ext cx="285750" cy="428625"/>
            </a:xfrm>
            <a:custGeom>
              <a:avLst/>
              <a:gdLst/>
              <a:ahLst/>
              <a:cxnLst/>
              <a:rect l="l" t="t" r="r" b="b"/>
              <a:pathLst>
                <a:path w="285750" h="428625">
                  <a:moveTo>
                    <a:pt x="0" y="0"/>
                  </a:moveTo>
                  <a:lnTo>
                    <a:pt x="285470" y="215138"/>
                  </a:lnTo>
                  <a:lnTo>
                    <a:pt x="106083" y="42856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6374701" y="31278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889" y="1079"/>
                  </a:lnTo>
                  <a:lnTo>
                    <a:pt x="4254" y="4191"/>
                  </a:lnTo>
                  <a:lnTo>
                    <a:pt x="1143" y="8890"/>
                  </a:lnTo>
                  <a:lnTo>
                    <a:pt x="0" y="14350"/>
                  </a:lnTo>
                  <a:lnTo>
                    <a:pt x="1143" y="19875"/>
                  </a:lnTo>
                  <a:lnTo>
                    <a:pt x="4254" y="24574"/>
                  </a:lnTo>
                  <a:lnTo>
                    <a:pt x="8889" y="27686"/>
                  </a:lnTo>
                  <a:lnTo>
                    <a:pt x="14414" y="28765"/>
                  </a:lnTo>
                  <a:lnTo>
                    <a:pt x="19938" y="27686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90"/>
                  </a:lnTo>
                  <a:lnTo>
                    <a:pt x="24574" y="4191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6374701" y="31278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288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288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7216457" y="3507867"/>
              <a:ext cx="1130935" cy="683260"/>
            </a:xfrm>
            <a:custGeom>
              <a:avLst/>
              <a:gdLst/>
              <a:ahLst/>
              <a:cxnLst/>
              <a:rect l="l" t="t" r="r" b="b"/>
              <a:pathLst>
                <a:path w="1130934" h="683260">
                  <a:moveTo>
                    <a:pt x="1130807" y="576262"/>
                  </a:moveTo>
                  <a:lnTo>
                    <a:pt x="1050544" y="682815"/>
                  </a:lnTo>
                </a:path>
                <a:path w="1130934" h="683260">
                  <a:moveTo>
                    <a:pt x="1035621" y="671512"/>
                  </a:moveTo>
                  <a:lnTo>
                    <a:pt x="144462" y="0"/>
                  </a:lnTo>
                  <a:lnTo>
                    <a:pt x="0" y="1917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7193406" y="36967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0"/>
                  </a:lnTo>
                  <a:lnTo>
                    <a:pt x="1079" y="8889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10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939" y="27685"/>
                  </a:lnTo>
                  <a:lnTo>
                    <a:pt x="24638" y="24510"/>
                  </a:lnTo>
                  <a:lnTo>
                    <a:pt x="27686" y="19875"/>
                  </a:lnTo>
                  <a:lnTo>
                    <a:pt x="28828" y="14350"/>
                  </a:lnTo>
                  <a:lnTo>
                    <a:pt x="27686" y="8889"/>
                  </a:lnTo>
                  <a:lnTo>
                    <a:pt x="24638" y="4190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7193406" y="36967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22" name="object 13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31217" y="3840055"/>
              <a:ext cx="178818" cy="230825"/>
            </a:xfrm>
            <a:prstGeom prst="rect">
              <a:avLst/>
            </a:prstGeom>
          </p:spPr>
        </p:pic>
        <p:pic>
          <p:nvPicPr>
            <p:cNvPr id="1323" name="object 13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142074" y="4175779"/>
              <a:ext cx="170817" cy="263400"/>
            </a:xfrm>
            <a:prstGeom prst="rect">
              <a:avLst/>
            </a:prstGeom>
          </p:spPr>
        </p:pic>
        <p:sp>
          <p:nvSpPr>
            <p:cNvPr id="1324" name="object 1324"/>
            <p:cNvSpPr/>
            <p:nvPr/>
          </p:nvSpPr>
          <p:spPr>
            <a:xfrm>
              <a:off x="8309292" y="4222559"/>
              <a:ext cx="452120" cy="537845"/>
            </a:xfrm>
            <a:custGeom>
              <a:avLst/>
              <a:gdLst/>
              <a:ahLst/>
              <a:cxnLst/>
              <a:rect l="l" t="t" r="r" b="b"/>
              <a:pathLst>
                <a:path w="452120" h="537845">
                  <a:moveTo>
                    <a:pt x="0" y="0"/>
                  </a:moveTo>
                  <a:lnTo>
                    <a:pt x="451548" y="340232"/>
                  </a:lnTo>
                  <a:lnTo>
                    <a:pt x="303022" y="53733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8589263" y="47569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1"/>
                  </a:lnTo>
                  <a:lnTo>
                    <a:pt x="4190" y="4190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888"/>
                  </a:lnTo>
                  <a:lnTo>
                    <a:pt x="4190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5" y="19888"/>
                  </a:lnTo>
                  <a:lnTo>
                    <a:pt x="28765" y="14382"/>
                  </a:lnTo>
                  <a:lnTo>
                    <a:pt x="27685" y="8877"/>
                  </a:lnTo>
                  <a:lnTo>
                    <a:pt x="24574" y="4190"/>
                  </a:lnTo>
                  <a:lnTo>
                    <a:pt x="19875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8589263" y="47569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19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9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1520132" y="2352357"/>
              <a:ext cx="1271905" cy="1133475"/>
            </a:xfrm>
            <a:custGeom>
              <a:avLst/>
              <a:gdLst/>
              <a:ahLst/>
              <a:cxnLst/>
              <a:rect l="l" t="t" r="r" b="b"/>
              <a:pathLst>
                <a:path w="1271905" h="1133475">
                  <a:moveTo>
                    <a:pt x="294728" y="689482"/>
                  </a:moveTo>
                  <a:lnTo>
                    <a:pt x="435273" y="503047"/>
                  </a:lnTo>
                </a:path>
                <a:path w="1271905" h="1133475">
                  <a:moveTo>
                    <a:pt x="1271384" y="1133093"/>
                  </a:moveTo>
                  <a:lnTo>
                    <a:pt x="0" y="175005"/>
                  </a:lnTo>
                  <a:lnTo>
                    <a:pt x="13570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1650257" y="23265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43"/>
                  </a:lnTo>
                  <a:lnTo>
                    <a:pt x="4241" y="4191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939"/>
                  </a:lnTo>
                  <a:lnTo>
                    <a:pt x="4241" y="24574"/>
                  </a:lnTo>
                  <a:lnTo>
                    <a:pt x="8902" y="27686"/>
                  </a:lnTo>
                  <a:lnTo>
                    <a:pt x="14408" y="28765"/>
                  </a:lnTo>
                  <a:lnTo>
                    <a:pt x="19919" y="27686"/>
                  </a:lnTo>
                  <a:lnTo>
                    <a:pt x="24606" y="24574"/>
                  </a:lnTo>
                  <a:lnTo>
                    <a:pt x="27705" y="19939"/>
                  </a:lnTo>
                  <a:lnTo>
                    <a:pt x="28822" y="14414"/>
                  </a:lnTo>
                  <a:lnTo>
                    <a:pt x="27705" y="8890"/>
                  </a:lnTo>
                  <a:lnTo>
                    <a:pt x="24606" y="4191"/>
                  </a:lnTo>
                  <a:lnTo>
                    <a:pt x="19919" y="1143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1650257" y="23265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2" y="14414"/>
                  </a:moveTo>
                  <a:lnTo>
                    <a:pt x="28822" y="6413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822" y="22352"/>
                  </a:lnTo>
                  <a:lnTo>
                    <a:pt x="28822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0" name="object 13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07921" y="2767943"/>
              <a:ext cx="175338" cy="208663"/>
            </a:xfrm>
            <a:prstGeom prst="rect">
              <a:avLst/>
            </a:prstGeom>
          </p:spPr>
        </p:pic>
        <p:sp>
          <p:nvSpPr>
            <p:cNvPr id="1331" name="object 1331"/>
            <p:cNvSpPr/>
            <p:nvPr/>
          </p:nvSpPr>
          <p:spPr>
            <a:xfrm>
              <a:off x="2791517" y="3485451"/>
              <a:ext cx="1449705" cy="981710"/>
            </a:xfrm>
            <a:custGeom>
              <a:avLst/>
              <a:gdLst/>
              <a:ahLst/>
              <a:cxnLst/>
              <a:rect l="l" t="t" r="r" b="b"/>
              <a:pathLst>
                <a:path w="1449704" h="981710">
                  <a:moveTo>
                    <a:pt x="0" y="0"/>
                  </a:moveTo>
                  <a:lnTo>
                    <a:pt x="1302270" y="981297"/>
                  </a:lnTo>
                  <a:lnTo>
                    <a:pt x="1449292" y="78619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4235075" y="42457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079"/>
                  </a:lnTo>
                  <a:lnTo>
                    <a:pt x="4216" y="4190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909" y="27686"/>
                  </a:lnTo>
                  <a:lnTo>
                    <a:pt x="14414" y="28765"/>
                  </a:lnTo>
                  <a:lnTo>
                    <a:pt x="19919" y="27686"/>
                  </a:lnTo>
                  <a:lnTo>
                    <a:pt x="24587" y="24574"/>
                  </a:lnTo>
                  <a:lnTo>
                    <a:pt x="27736" y="19938"/>
                  </a:lnTo>
                  <a:lnTo>
                    <a:pt x="28803" y="14414"/>
                  </a:lnTo>
                  <a:lnTo>
                    <a:pt x="27736" y="8889"/>
                  </a:lnTo>
                  <a:lnTo>
                    <a:pt x="24587" y="4190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4235075" y="42457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414"/>
                  </a:moveTo>
                  <a:lnTo>
                    <a:pt x="28803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03" y="22351"/>
                  </a:lnTo>
                  <a:lnTo>
                    <a:pt x="28803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4" name="object 133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481184" y="3798294"/>
              <a:ext cx="165464" cy="213172"/>
            </a:xfrm>
            <a:prstGeom prst="rect">
              <a:avLst/>
            </a:prstGeom>
          </p:spPr>
        </p:pic>
        <p:pic>
          <p:nvPicPr>
            <p:cNvPr id="1335" name="object 13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883986" y="3342935"/>
              <a:ext cx="169534" cy="218506"/>
            </a:xfrm>
            <a:prstGeom prst="rect">
              <a:avLst/>
            </a:prstGeom>
          </p:spPr>
        </p:pic>
        <p:sp>
          <p:nvSpPr>
            <p:cNvPr id="1336" name="object 1336"/>
            <p:cNvSpPr/>
            <p:nvPr/>
          </p:nvSpPr>
          <p:spPr>
            <a:xfrm>
              <a:off x="6617842" y="7005605"/>
              <a:ext cx="972819" cy="589915"/>
            </a:xfrm>
            <a:custGeom>
              <a:avLst/>
              <a:gdLst/>
              <a:ahLst/>
              <a:cxnLst/>
              <a:rect l="l" t="t" r="r" b="b"/>
              <a:pathLst>
                <a:path w="972820" h="589915">
                  <a:moveTo>
                    <a:pt x="0" y="95599"/>
                  </a:moveTo>
                  <a:lnTo>
                    <a:pt x="95567" y="0"/>
                  </a:lnTo>
                  <a:lnTo>
                    <a:pt x="877633" y="589330"/>
                  </a:lnTo>
                  <a:lnTo>
                    <a:pt x="972248" y="46382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7584376" y="74435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350" y="0"/>
                  </a:moveTo>
                  <a:lnTo>
                    <a:pt x="8889" y="1117"/>
                  </a:lnTo>
                  <a:lnTo>
                    <a:pt x="4190" y="4216"/>
                  </a:lnTo>
                  <a:lnTo>
                    <a:pt x="1015" y="8902"/>
                  </a:lnTo>
                  <a:lnTo>
                    <a:pt x="0" y="14408"/>
                  </a:lnTo>
                  <a:lnTo>
                    <a:pt x="1015" y="19913"/>
                  </a:lnTo>
                  <a:lnTo>
                    <a:pt x="4190" y="24606"/>
                  </a:lnTo>
                  <a:lnTo>
                    <a:pt x="8889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74" y="24606"/>
                  </a:lnTo>
                  <a:lnTo>
                    <a:pt x="27685" y="19913"/>
                  </a:lnTo>
                  <a:lnTo>
                    <a:pt x="28765" y="14408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875" y="1117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7584376" y="744350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14408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71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9" name="object 13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04069" y="7070303"/>
              <a:ext cx="125923" cy="160632"/>
            </a:xfrm>
            <a:prstGeom prst="rect">
              <a:avLst/>
            </a:prstGeom>
          </p:spPr>
        </p:pic>
        <p:sp>
          <p:nvSpPr>
            <p:cNvPr id="1340" name="object 1340"/>
            <p:cNvSpPr/>
            <p:nvPr/>
          </p:nvSpPr>
          <p:spPr>
            <a:xfrm>
              <a:off x="6761606" y="6459601"/>
              <a:ext cx="439420" cy="582930"/>
            </a:xfrm>
            <a:custGeom>
              <a:avLst/>
              <a:gdLst/>
              <a:ahLst/>
              <a:cxnLst/>
              <a:rect l="l" t="t" r="r" b="b"/>
              <a:pathLst>
                <a:path w="439420" h="582929">
                  <a:moveTo>
                    <a:pt x="0" y="582339"/>
                  </a:moveTo>
                  <a:lnTo>
                    <a:pt x="43884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7194676" y="643368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143" y="8883"/>
                  </a:lnTo>
                  <a:lnTo>
                    <a:pt x="0" y="14389"/>
                  </a:lnTo>
                  <a:lnTo>
                    <a:pt x="1143" y="19894"/>
                  </a:lnTo>
                  <a:lnTo>
                    <a:pt x="4254" y="24587"/>
                  </a:lnTo>
                  <a:lnTo>
                    <a:pt x="8890" y="27711"/>
                  </a:lnTo>
                  <a:lnTo>
                    <a:pt x="14414" y="28803"/>
                  </a:lnTo>
                  <a:lnTo>
                    <a:pt x="19939" y="27711"/>
                  </a:lnTo>
                  <a:lnTo>
                    <a:pt x="24574" y="24587"/>
                  </a:lnTo>
                  <a:lnTo>
                    <a:pt x="27749" y="19894"/>
                  </a:lnTo>
                  <a:lnTo>
                    <a:pt x="28765" y="14389"/>
                  </a:lnTo>
                  <a:lnTo>
                    <a:pt x="27749" y="8883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7194676" y="643368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7092441" y="6602927"/>
              <a:ext cx="1047115" cy="717550"/>
            </a:xfrm>
            <a:custGeom>
              <a:avLst/>
              <a:gdLst/>
              <a:ahLst/>
              <a:cxnLst/>
              <a:rect l="l" t="t" r="r" b="b"/>
              <a:pathLst>
                <a:path w="1047115" h="717550">
                  <a:moveTo>
                    <a:pt x="0" y="0"/>
                  </a:moveTo>
                  <a:lnTo>
                    <a:pt x="952246" y="717499"/>
                  </a:lnTo>
                  <a:lnTo>
                    <a:pt x="1046797" y="59201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8133461" y="71690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953" y="1117"/>
                  </a:lnTo>
                  <a:lnTo>
                    <a:pt x="4254" y="4241"/>
                  </a:lnTo>
                  <a:lnTo>
                    <a:pt x="1143" y="8883"/>
                  </a:lnTo>
                  <a:lnTo>
                    <a:pt x="0" y="14389"/>
                  </a:lnTo>
                  <a:lnTo>
                    <a:pt x="1143" y="19894"/>
                  </a:lnTo>
                  <a:lnTo>
                    <a:pt x="4254" y="24580"/>
                  </a:lnTo>
                  <a:lnTo>
                    <a:pt x="8953" y="27705"/>
                  </a:lnTo>
                  <a:lnTo>
                    <a:pt x="14414" y="28797"/>
                  </a:lnTo>
                  <a:lnTo>
                    <a:pt x="19939" y="27705"/>
                  </a:lnTo>
                  <a:lnTo>
                    <a:pt x="24638" y="24580"/>
                  </a:lnTo>
                  <a:lnTo>
                    <a:pt x="27749" y="19894"/>
                  </a:lnTo>
                  <a:lnTo>
                    <a:pt x="28829" y="14389"/>
                  </a:lnTo>
                  <a:lnTo>
                    <a:pt x="27749" y="8883"/>
                  </a:lnTo>
                  <a:lnTo>
                    <a:pt x="24638" y="4241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8133461" y="716901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9" y="14389"/>
                  </a:moveTo>
                  <a:lnTo>
                    <a:pt x="28829" y="6451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7" y="28797"/>
                  </a:lnTo>
                  <a:lnTo>
                    <a:pt x="14414" y="28797"/>
                  </a:lnTo>
                  <a:lnTo>
                    <a:pt x="22415" y="28797"/>
                  </a:lnTo>
                  <a:lnTo>
                    <a:pt x="28829" y="22351"/>
                  </a:lnTo>
                  <a:lnTo>
                    <a:pt x="28829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6878066" y="4456277"/>
              <a:ext cx="212725" cy="0"/>
            </a:xfrm>
            <a:custGeom>
              <a:avLst/>
              <a:gdLst/>
              <a:ahLst/>
              <a:cxnLst/>
              <a:rect l="l" t="t" r="r" b="b"/>
              <a:pathLst>
                <a:path w="212725" h="0">
                  <a:moveTo>
                    <a:pt x="21221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6849300" y="444186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85"/>
                  </a:lnTo>
                  <a:lnTo>
                    <a:pt x="4190" y="4216"/>
                  </a:lnTo>
                  <a:lnTo>
                    <a:pt x="1015" y="8877"/>
                  </a:lnTo>
                  <a:lnTo>
                    <a:pt x="0" y="14408"/>
                  </a:lnTo>
                  <a:lnTo>
                    <a:pt x="1015" y="19913"/>
                  </a:lnTo>
                  <a:lnTo>
                    <a:pt x="4190" y="24580"/>
                  </a:lnTo>
                  <a:lnTo>
                    <a:pt x="8826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74" y="24580"/>
                  </a:lnTo>
                  <a:lnTo>
                    <a:pt x="27685" y="19913"/>
                  </a:lnTo>
                  <a:lnTo>
                    <a:pt x="28765" y="14408"/>
                  </a:lnTo>
                  <a:lnTo>
                    <a:pt x="27685" y="8877"/>
                  </a:lnTo>
                  <a:lnTo>
                    <a:pt x="24574" y="4216"/>
                  </a:lnTo>
                  <a:lnTo>
                    <a:pt x="19875" y="1085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6849300" y="444186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45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288" y="28797"/>
                  </a:lnTo>
                  <a:lnTo>
                    <a:pt x="28765" y="22345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9473691" y="6911098"/>
              <a:ext cx="167640" cy="0"/>
            </a:xfrm>
            <a:custGeom>
              <a:avLst/>
              <a:gdLst/>
              <a:ahLst/>
              <a:cxnLst/>
              <a:rect l="l" t="t" r="r" b="b"/>
              <a:pathLst>
                <a:path w="167640" h="0">
                  <a:moveTo>
                    <a:pt x="16732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9444863" y="6896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89" y="1066"/>
                  </a:lnTo>
                  <a:lnTo>
                    <a:pt x="4190" y="4216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919"/>
                  </a:lnTo>
                  <a:lnTo>
                    <a:pt x="4190" y="24580"/>
                  </a:lnTo>
                  <a:lnTo>
                    <a:pt x="8889" y="27686"/>
                  </a:lnTo>
                  <a:lnTo>
                    <a:pt x="14414" y="28803"/>
                  </a:lnTo>
                  <a:lnTo>
                    <a:pt x="19938" y="27686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828" y="14389"/>
                  </a:lnTo>
                  <a:lnTo>
                    <a:pt x="27685" y="8883"/>
                  </a:lnTo>
                  <a:lnTo>
                    <a:pt x="24574" y="4216"/>
                  </a:lnTo>
                  <a:lnTo>
                    <a:pt x="19938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9444863" y="68967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389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8" y="22351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079902" y="4919059"/>
              <a:ext cx="274320" cy="193675"/>
            </a:xfrm>
            <a:custGeom>
              <a:avLst/>
              <a:gdLst/>
              <a:ahLst/>
              <a:cxnLst/>
              <a:rect l="l" t="t" r="r" b="b"/>
              <a:pathLst>
                <a:path w="274320" h="193675">
                  <a:moveTo>
                    <a:pt x="0" y="193376"/>
                  </a:moveTo>
                  <a:lnTo>
                    <a:pt x="27422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6351460" y="48963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889" y="1117"/>
                  </a:lnTo>
                  <a:lnTo>
                    <a:pt x="4254" y="4216"/>
                  </a:lnTo>
                  <a:lnTo>
                    <a:pt x="1142" y="8877"/>
                  </a:lnTo>
                  <a:lnTo>
                    <a:pt x="0" y="14382"/>
                  </a:lnTo>
                  <a:lnTo>
                    <a:pt x="1142" y="19894"/>
                  </a:lnTo>
                  <a:lnTo>
                    <a:pt x="4254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938" y="27705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828" y="14382"/>
                  </a:lnTo>
                  <a:lnTo>
                    <a:pt x="27686" y="8877"/>
                  </a:lnTo>
                  <a:lnTo>
                    <a:pt x="24574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6351460" y="48963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8" y="14382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11044554" y="5733320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 h="0">
                  <a:moveTo>
                    <a:pt x="197675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11015789" y="57189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191" y="4216"/>
                  </a:lnTo>
                  <a:lnTo>
                    <a:pt x="1079" y="8877"/>
                  </a:lnTo>
                  <a:lnTo>
                    <a:pt x="0" y="14382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2"/>
                  </a:lnTo>
                  <a:lnTo>
                    <a:pt x="27686" y="8877"/>
                  </a:lnTo>
                  <a:lnTo>
                    <a:pt x="24574" y="4216"/>
                  </a:lnTo>
                  <a:lnTo>
                    <a:pt x="19875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11015789" y="571893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2"/>
                  </a:moveTo>
                  <a:lnTo>
                    <a:pt x="28765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5144192" y="5239188"/>
              <a:ext cx="226060" cy="0"/>
            </a:xfrm>
            <a:custGeom>
              <a:avLst/>
              <a:gdLst/>
              <a:ahLst/>
              <a:cxnLst/>
              <a:rect l="l" t="t" r="r" b="b"/>
              <a:pathLst>
                <a:path w="226060" h="0">
                  <a:moveTo>
                    <a:pt x="0" y="0"/>
                  </a:moveTo>
                  <a:lnTo>
                    <a:pt x="22604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5370239" y="52247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066"/>
                  </a:lnTo>
                  <a:lnTo>
                    <a:pt x="4241" y="4216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41" y="24561"/>
                  </a:lnTo>
                  <a:lnTo>
                    <a:pt x="8877" y="27686"/>
                  </a:lnTo>
                  <a:lnTo>
                    <a:pt x="14389" y="28803"/>
                  </a:lnTo>
                  <a:lnTo>
                    <a:pt x="19945" y="27686"/>
                  </a:lnTo>
                  <a:lnTo>
                    <a:pt x="24580" y="24561"/>
                  </a:lnTo>
                  <a:lnTo>
                    <a:pt x="27705" y="19894"/>
                  </a:lnTo>
                  <a:lnTo>
                    <a:pt x="28797" y="14389"/>
                  </a:lnTo>
                  <a:lnTo>
                    <a:pt x="27705" y="8883"/>
                  </a:lnTo>
                  <a:lnTo>
                    <a:pt x="24580" y="4216"/>
                  </a:lnTo>
                  <a:lnTo>
                    <a:pt x="19945" y="1066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5370239" y="52247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9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803"/>
                  </a:lnTo>
                  <a:lnTo>
                    <a:pt x="14389" y="28803"/>
                  </a:lnTo>
                  <a:lnTo>
                    <a:pt x="22351" y="28803"/>
                  </a:lnTo>
                  <a:lnTo>
                    <a:pt x="28797" y="22351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7932737" y="4503381"/>
              <a:ext cx="257810" cy="322580"/>
            </a:xfrm>
            <a:custGeom>
              <a:avLst/>
              <a:gdLst/>
              <a:ahLst/>
              <a:cxnLst/>
              <a:rect l="l" t="t" r="r" b="b"/>
              <a:pathLst>
                <a:path w="257809" h="322579">
                  <a:moveTo>
                    <a:pt x="257492" y="32214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7909369" y="44777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191" y="4190"/>
                  </a:lnTo>
                  <a:lnTo>
                    <a:pt x="1079" y="8877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765" y="14389"/>
                  </a:lnTo>
                  <a:lnTo>
                    <a:pt x="27686" y="8877"/>
                  </a:lnTo>
                  <a:lnTo>
                    <a:pt x="24574" y="4190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7909369" y="44777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5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5487117" y="4081589"/>
              <a:ext cx="117475" cy="0"/>
            </a:xfrm>
            <a:custGeom>
              <a:avLst/>
              <a:gdLst/>
              <a:ahLst/>
              <a:cxnLst/>
              <a:rect l="l" t="t" r="r" b="b"/>
              <a:pathLst>
                <a:path w="117475" h="0">
                  <a:moveTo>
                    <a:pt x="11730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5458320" y="40672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2" y="1016"/>
                  </a:lnTo>
                  <a:lnTo>
                    <a:pt x="4216" y="4191"/>
                  </a:lnTo>
                  <a:lnTo>
                    <a:pt x="1117" y="8826"/>
                  </a:lnTo>
                  <a:lnTo>
                    <a:pt x="0" y="14350"/>
                  </a:lnTo>
                  <a:lnTo>
                    <a:pt x="1117" y="19875"/>
                  </a:lnTo>
                  <a:lnTo>
                    <a:pt x="4216" y="24510"/>
                  </a:lnTo>
                  <a:lnTo>
                    <a:pt x="8902" y="27685"/>
                  </a:lnTo>
                  <a:lnTo>
                    <a:pt x="14414" y="28765"/>
                  </a:lnTo>
                  <a:lnTo>
                    <a:pt x="19919" y="27685"/>
                  </a:lnTo>
                  <a:lnTo>
                    <a:pt x="24606" y="24510"/>
                  </a:lnTo>
                  <a:lnTo>
                    <a:pt x="27730" y="19875"/>
                  </a:lnTo>
                  <a:lnTo>
                    <a:pt x="28797" y="14350"/>
                  </a:lnTo>
                  <a:lnTo>
                    <a:pt x="27730" y="8826"/>
                  </a:lnTo>
                  <a:lnTo>
                    <a:pt x="24606" y="4191"/>
                  </a:lnTo>
                  <a:lnTo>
                    <a:pt x="19919" y="101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5458320" y="40672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288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77" y="28765"/>
                  </a:lnTo>
                  <a:lnTo>
                    <a:pt x="28797" y="22288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12020550" y="5980900"/>
              <a:ext cx="923925" cy="756285"/>
            </a:xfrm>
            <a:custGeom>
              <a:avLst/>
              <a:gdLst/>
              <a:ahLst/>
              <a:cxnLst/>
              <a:rect l="l" t="t" r="r" b="b"/>
              <a:pathLst>
                <a:path w="923925" h="756284">
                  <a:moveTo>
                    <a:pt x="0" y="755745"/>
                  </a:moveTo>
                  <a:lnTo>
                    <a:pt x="923734" y="208553"/>
                  </a:lnTo>
                  <a:lnTo>
                    <a:pt x="800226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12798996" y="59541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92"/>
                  </a:lnTo>
                  <a:lnTo>
                    <a:pt x="4254" y="4216"/>
                  </a:lnTo>
                  <a:lnTo>
                    <a:pt x="1143" y="8902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254" y="24606"/>
                  </a:lnTo>
                  <a:lnTo>
                    <a:pt x="8953" y="27730"/>
                  </a:lnTo>
                  <a:lnTo>
                    <a:pt x="14414" y="28822"/>
                  </a:lnTo>
                  <a:lnTo>
                    <a:pt x="19939" y="27730"/>
                  </a:lnTo>
                  <a:lnTo>
                    <a:pt x="24638" y="24606"/>
                  </a:lnTo>
                  <a:lnTo>
                    <a:pt x="27749" y="19919"/>
                  </a:lnTo>
                  <a:lnTo>
                    <a:pt x="28829" y="14414"/>
                  </a:lnTo>
                  <a:lnTo>
                    <a:pt x="27749" y="8902"/>
                  </a:lnTo>
                  <a:lnTo>
                    <a:pt x="24638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12798996" y="59541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51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1"/>
                  </a:lnTo>
                  <a:lnTo>
                    <a:pt x="6476" y="28822"/>
                  </a:lnTo>
                  <a:lnTo>
                    <a:pt x="14414" y="28822"/>
                  </a:lnTo>
                  <a:lnTo>
                    <a:pt x="22415" y="28822"/>
                  </a:lnTo>
                  <a:lnTo>
                    <a:pt x="28829" y="2237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0" name="object 1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873398" y="6499527"/>
              <a:ext cx="150751" cy="240718"/>
            </a:xfrm>
            <a:prstGeom prst="rect">
              <a:avLst/>
            </a:prstGeom>
          </p:spPr>
        </p:pic>
        <p:sp>
          <p:nvSpPr>
            <p:cNvPr id="1371" name="object 1371"/>
            <p:cNvSpPr/>
            <p:nvPr/>
          </p:nvSpPr>
          <p:spPr>
            <a:xfrm>
              <a:off x="11447779" y="5162023"/>
              <a:ext cx="1117600" cy="1354455"/>
            </a:xfrm>
            <a:custGeom>
              <a:avLst/>
              <a:gdLst/>
              <a:ahLst/>
              <a:cxnLst/>
              <a:rect l="l" t="t" r="r" b="b"/>
              <a:pathLst>
                <a:path w="1117600" h="1354454">
                  <a:moveTo>
                    <a:pt x="1117282" y="1354137"/>
                  </a:moveTo>
                  <a:lnTo>
                    <a:pt x="1072515" y="1278553"/>
                  </a:lnTo>
                </a:path>
                <a:path w="1117600" h="1354454">
                  <a:moveTo>
                    <a:pt x="513016" y="13746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11419459" y="514391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191" y="4191"/>
                  </a:lnTo>
                  <a:lnTo>
                    <a:pt x="1079" y="8883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1" y="24580"/>
                  </a:lnTo>
                  <a:lnTo>
                    <a:pt x="8890" y="27686"/>
                  </a:lnTo>
                  <a:lnTo>
                    <a:pt x="14414" y="28797"/>
                  </a:lnTo>
                  <a:lnTo>
                    <a:pt x="19939" y="27686"/>
                  </a:lnTo>
                  <a:lnTo>
                    <a:pt x="24574" y="24580"/>
                  </a:lnTo>
                  <a:lnTo>
                    <a:pt x="27686" y="19894"/>
                  </a:lnTo>
                  <a:lnTo>
                    <a:pt x="28829" y="14389"/>
                  </a:lnTo>
                  <a:lnTo>
                    <a:pt x="27686" y="8883"/>
                  </a:lnTo>
                  <a:lnTo>
                    <a:pt x="24574" y="4191"/>
                  </a:lnTo>
                  <a:lnTo>
                    <a:pt x="1993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11419459" y="514391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389"/>
                  </a:moveTo>
                  <a:lnTo>
                    <a:pt x="28829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51"/>
                  </a:lnTo>
                  <a:lnTo>
                    <a:pt x="28829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12220066" y="5269820"/>
              <a:ext cx="490855" cy="29845"/>
            </a:xfrm>
            <a:custGeom>
              <a:avLst/>
              <a:gdLst/>
              <a:ahLst/>
              <a:cxnLst/>
              <a:rect l="l" t="t" r="r" b="b"/>
              <a:pathLst>
                <a:path w="490854" h="29845">
                  <a:moveTo>
                    <a:pt x="0" y="29667"/>
                  </a:moveTo>
                  <a:lnTo>
                    <a:pt x="49041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12710413" y="525456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190" y="4216"/>
                  </a:lnTo>
                  <a:lnTo>
                    <a:pt x="1142" y="8877"/>
                  </a:lnTo>
                  <a:lnTo>
                    <a:pt x="0" y="14408"/>
                  </a:lnTo>
                  <a:lnTo>
                    <a:pt x="1142" y="19919"/>
                  </a:lnTo>
                  <a:lnTo>
                    <a:pt x="4190" y="24580"/>
                  </a:lnTo>
                  <a:lnTo>
                    <a:pt x="8889" y="27730"/>
                  </a:lnTo>
                  <a:lnTo>
                    <a:pt x="14414" y="28797"/>
                  </a:lnTo>
                  <a:lnTo>
                    <a:pt x="19938" y="27730"/>
                  </a:lnTo>
                  <a:lnTo>
                    <a:pt x="24637" y="24580"/>
                  </a:lnTo>
                  <a:lnTo>
                    <a:pt x="27749" y="19919"/>
                  </a:lnTo>
                  <a:lnTo>
                    <a:pt x="28828" y="14408"/>
                  </a:lnTo>
                  <a:lnTo>
                    <a:pt x="27749" y="8877"/>
                  </a:lnTo>
                  <a:lnTo>
                    <a:pt x="24637" y="4216"/>
                  </a:lnTo>
                  <a:lnTo>
                    <a:pt x="19938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12710413" y="525456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08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11314747" y="4528159"/>
              <a:ext cx="414020" cy="53340"/>
            </a:xfrm>
            <a:custGeom>
              <a:avLst/>
              <a:gdLst/>
              <a:ahLst/>
              <a:cxnLst/>
              <a:rect l="l" t="t" r="r" b="b"/>
              <a:pathLst>
                <a:path w="414020" h="53339">
                  <a:moveTo>
                    <a:pt x="0" y="0"/>
                  </a:moveTo>
                  <a:lnTo>
                    <a:pt x="413639" y="530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11728259" y="45686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92"/>
                  </a:lnTo>
                  <a:lnTo>
                    <a:pt x="4254" y="4222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87"/>
                  </a:lnTo>
                  <a:lnTo>
                    <a:pt x="8953" y="27686"/>
                  </a:lnTo>
                  <a:lnTo>
                    <a:pt x="14414" y="28803"/>
                  </a:lnTo>
                  <a:lnTo>
                    <a:pt x="19938" y="27686"/>
                  </a:lnTo>
                  <a:lnTo>
                    <a:pt x="24574" y="24587"/>
                  </a:lnTo>
                  <a:lnTo>
                    <a:pt x="27749" y="19919"/>
                  </a:lnTo>
                  <a:lnTo>
                    <a:pt x="28828" y="14414"/>
                  </a:lnTo>
                  <a:lnTo>
                    <a:pt x="27749" y="8909"/>
                  </a:lnTo>
                  <a:lnTo>
                    <a:pt x="24574" y="4222"/>
                  </a:lnTo>
                  <a:lnTo>
                    <a:pt x="19938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11728259" y="45686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80" name="object 1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873400" y="4524559"/>
              <a:ext cx="185676" cy="185657"/>
            </a:xfrm>
            <a:prstGeom prst="rect">
              <a:avLst/>
            </a:prstGeom>
          </p:spPr>
        </p:pic>
        <p:sp>
          <p:nvSpPr>
            <p:cNvPr id="1381" name="object 1381"/>
            <p:cNvSpPr/>
            <p:nvPr/>
          </p:nvSpPr>
          <p:spPr>
            <a:xfrm>
              <a:off x="6755320" y="3489833"/>
              <a:ext cx="196850" cy="10160"/>
            </a:xfrm>
            <a:custGeom>
              <a:avLst/>
              <a:gdLst/>
              <a:ahLst/>
              <a:cxnLst/>
              <a:rect l="l" t="t" r="r" b="b"/>
              <a:pathLst>
                <a:path w="196850" h="10160">
                  <a:moveTo>
                    <a:pt x="196342" y="0"/>
                  </a:moveTo>
                  <a:lnTo>
                    <a:pt x="0" y="1016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6726554" y="34863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26" y="1079"/>
                  </a:lnTo>
                  <a:lnTo>
                    <a:pt x="4191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1" y="24574"/>
                  </a:lnTo>
                  <a:lnTo>
                    <a:pt x="8826" y="27685"/>
                  </a:lnTo>
                  <a:lnTo>
                    <a:pt x="14414" y="28828"/>
                  </a:lnTo>
                  <a:lnTo>
                    <a:pt x="19875" y="27685"/>
                  </a:lnTo>
                  <a:lnTo>
                    <a:pt x="24511" y="24574"/>
                  </a:lnTo>
                  <a:lnTo>
                    <a:pt x="27686" y="19939"/>
                  </a:lnTo>
                  <a:lnTo>
                    <a:pt x="28765" y="14414"/>
                  </a:lnTo>
                  <a:lnTo>
                    <a:pt x="27686" y="8890"/>
                  </a:lnTo>
                  <a:lnTo>
                    <a:pt x="24511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6726554" y="34863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288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414" y="28828"/>
                  </a:lnTo>
                  <a:lnTo>
                    <a:pt x="22288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3664769" y="2356294"/>
              <a:ext cx="91440" cy="0"/>
            </a:xfrm>
            <a:custGeom>
              <a:avLst/>
              <a:gdLst/>
              <a:ahLst/>
              <a:cxnLst/>
              <a:rect l="l" t="t" r="r" b="b"/>
              <a:pathLst>
                <a:path w="91439" h="0">
                  <a:moveTo>
                    <a:pt x="9115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3635972" y="234188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877" y="1143"/>
                  </a:lnTo>
                  <a:lnTo>
                    <a:pt x="4216" y="4254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939"/>
                  </a:lnTo>
                  <a:lnTo>
                    <a:pt x="4216" y="24574"/>
                  </a:lnTo>
                  <a:lnTo>
                    <a:pt x="8877" y="27749"/>
                  </a:lnTo>
                  <a:lnTo>
                    <a:pt x="14408" y="28828"/>
                  </a:lnTo>
                  <a:lnTo>
                    <a:pt x="19913" y="27749"/>
                  </a:lnTo>
                  <a:lnTo>
                    <a:pt x="24580" y="24574"/>
                  </a:lnTo>
                  <a:lnTo>
                    <a:pt x="27730" y="19939"/>
                  </a:lnTo>
                  <a:lnTo>
                    <a:pt x="28797" y="14414"/>
                  </a:lnTo>
                  <a:lnTo>
                    <a:pt x="27730" y="8890"/>
                  </a:lnTo>
                  <a:lnTo>
                    <a:pt x="24580" y="4254"/>
                  </a:lnTo>
                  <a:lnTo>
                    <a:pt x="19913" y="1143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3635972" y="234188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408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7044562" y="5560282"/>
              <a:ext cx="88900" cy="0"/>
            </a:xfrm>
            <a:custGeom>
              <a:avLst/>
              <a:gdLst/>
              <a:ahLst/>
              <a:cxnLst/>
              <a:rect l="l" t="t" r="r" b="b"/>
              <a:pathLst>
                <a:path w="88900" h="0">
                  <a:moveTo>
                    <a:pt x="0" y="0"/>
                  </a:moveTo>
                  <a:lnTo>
                    <a:pt x="8839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7132954" y="5545874"/>
              <a:ext cx="53975" cy="29209"/>
            </a:xfrm>
            <a:custGeom>
              <a:avLst/>
              <a:gdLst/>
              <a:ahLst/>
              <a:cxnLst/>
              <a:rect l="l" t="t" r="r" b="b"/>
              <a:pathLst>
                <a:path w="53975" h="29210">
                  <a:moveTo>
                    <a:pt x="0" y="0"/>
                  </a:moveTo>
                  <a:lnTo>
                    <a:pt x="0" y="28797"/>
                  </a:lnTo>
                  <a:lnTo>
                    <a:pt x="53721" y="144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7132954" y="5545874"/>
              <a:ext cx="53975" cy="29209"/>
            </a:xfrm>
            <a:custGeom>
              <a:avLst/>
              <a:gdLst/>
              <a:ahLst/>
              <a:cxnLst/>
              <a:rect l="l" t="t" r="r" b="b"/>
              <a:pathLst>
                <a:path w="53975" h="29210">
                  <a:moveTo>
                    <a:pt x="0" y="28797"/>
                  </a:moveTo>
                  <a:lnTo>
                    <a:pt x="0" y="0"/>
                  </a:lnTo>
                </a:path>
                <a:path w="53975" h="29210">
                  <a:moveTo>
                    <a:pt x="53721" y="14408"/>
                  </a:moveTo>
                  <a:lnTo>
                    <a:pt x="0" y="28797"/>
                  </a:lnTo>
                </a:path>
                <a:path w="53975" h="29210">
                  <a:moveTo>
                    <a:pt x="53721" y="14408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4339729" y="2740215"/>
              <a:ext cx="198120" cy="0"/>
            </a:xfrm>
            <a:custGeom>
              <a:avLst/>
              <a:gdLst/>
              <a:ahLst/>
              <a:cxnLst/>
              <a:rect l="l" t="t" r="r" b="b"/>
              <a:pathLst>
                <a:path w="198120" h="0">
                  <a:moveTo>
                    <a:pt x="19764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4310932" y="27258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43"/>
                  </a:lnTo>
                  <a:lnTo>
                    <a:pt x="4216" y="4254"/>
                  </a:lnTo>
                  <a:lnTo>
                    <a:pt x="1117" y="8953"/>
                  </a:lnTo>
                  <a:lnTo>
                    <a:pt x="0" y="14414"/>
                  </a:lnTo>
                  <a:lnTo>
                    <a:pt x="1117" y="19938"/>
                  </a:lnTo>
                  <a:lnTo>
                    <a:pt x="4216" y="24637"/>
                  </a:lnTo>
                  <a:lnTo>
                    <a:pt x="8902" y="27749"/>
                  </a:lnTo>
                  <a:lnTo>
                    <a:pt x="14408" y="28828"/>
                  </a:lnTo>
                  <a:lnTo>
                    <a:pt x="19913" y="27749"/>
                  </a:lnTo>
                  <a:lnTo>
                    <a:pt x="24580" y="24637"/>
                  </a:lnTo>
                  <a:lnTo>
                    <a:pt x="27730" y="19938"/>
                  </a:lnTo>
                  <a:lnTo>
                    <a:pt x="28797" y="14414"/>
                  </a:lnTo>
                  <a:lnTo>
                    <a:pt x="27730" y="8953"/>
                  </a:lnTo>
                  <a:lnTo>
                    <a:pt x="24580" y="4254"/>
                  </a:lnTo>
                  <a:lnTo>
                    <a:pt x="19913" y="1143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4310932" y="27258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408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10925428" y="6920623"/>
              <a:ext cx="251460" cy="0"/>
            </a:xfrm>
            <a:custGeom>
              <a:avLst/>
              <a:gdLst/>
              <a:ahLst/>
              <a:cxnLst/>
              <a:rect l="l" t="t" r="r" b="b"/>
              <a:pathLst>
                <a:path w="251459" h="0">
                  <a:moveTo>
                    <a:pt x="251205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10896600" y="69062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14414" y="0"/>
                  </a:moveTo>
                  <a:lnTo>
                    <a:pt x="8890" y="1117"/>
                  </a:lnTo>
                  <a:lnTo>
                    <a:pt x="4191" y="4241"/>
                  </a:lnTo>
                  <a:lnTo>
                    <a:pt x="1143" y="8909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191" y="24587"/>
                  </a:lnTo>
                  <a:lnTo>
                    <a:pt x="8890" y="27736"/>
                  </a:lnTo>
                  <a:lnTo>
                    <a:pt x="14414" y="28803"/>
                  </a:lnTo>
                  <a:lnTo>
                    <a:pt x="19939" y="27736"/>
                  </a:lnTo>
                  <a:lnTo>
                    <a:pt x="24574" y="24587"/>
                  </a:lnTo>
                  <a:lnTo>
                    <a:pt x="27749" y="19919"/>
                  </a:lnTo>
                  <a:lnTo>
                    <a:pt x="28828" y="14414"/>
                  </a:lnTo>
                  <a:lnTo>
                    <a:pt x="27749" y="8909"/>
                  </a:lnTo>
                  <a:lnTo>
                    <a:pt x="24574" y="4241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10896600" y="690620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8" y="22352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5598915" y="3407346"/>
              <a:ext cx="109855" cy="0"/>
            </a:xfrm>
            <a:custGeom>
              <a:avLst/>
              <a:gdLst/>
              <a:ahLst/>
              <a:cxnLst/>
              <a:rect l="l" t="t" r="r" b="b"/>
              <a:pathLst>
                <a:path w="109854" h="0">
                  <a:moveTo>
                    <a:pt x="10926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5570118" y="339293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079"/>
                  </a:lnTo>
                  <a:lnTo>
                    <a:pt x="4216" y="4254"/>
                  </a:lnTo>
                  <a:lnTo>
                    <a:pt x="1066" y="8890"/>
                  </a:lnTo>
                  <a:lnTo>
                    <a:pt x="0" y="14414"/>
                  </a:lnTo>
                  <a:lnTo>
                    <a:pt x="1066" y="19939"/>
                  </a:lnTo>
                  <a:lnTo>
                    <a:pt x="4216" y="24574"/>
                  </a:lnTo>
                  <a:lnTo>
                    <a:pt x="8877" y="27749"/>
                  </a:lnTo>
                  <a:lnTo>
                    <a:pt x="14382" y="28828"/>
                  </a:lnTo>
                  <a:lnTo>
                    <a:pt x="19888" y="27749"/>
                  </a:lnTo>
                  <a:lnTo>
                    <a:pt x="24580" y="24574"/>
                  </a:lnTo>
                  <a:lnTo>
                    <a:pt x="27679" y="19939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580" y="4254"/>
                  </a:lnTo>
                  <a:lnTo>
                    <a:pt x="19888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5570118" y="339293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382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7923339" y="5691130"/>
              <a:ext cx="102235" cy="0"/>
            </a:xfrm>
            <a:custGeom>
              <a:avLst/>
              <a:gdLst/>
              <a:ahLst/>
              <a:cxnLst/>
              <a:rect l="l" t="t" r="r" b="b"/>
              <a:pathLst>
                <a:path w="102234" h="0">
                  <a:moveTo>
                    <a:pt x="10172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7894510" y="56767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191" y="4216"/>
                  </a:lnTo>
                  <a:lnTo>
                    <a:pt x="1143" y="8858"/>
                  </a:lnTo>
                  <a:lnTo>
                    <a:pt x="0" y="14389"/>
                  </a:lnTo>
                  <a:lnTo>
                    <a:pt x="1143" y="19894"/>
                  </a:lnTo>
                  <a:lnTo>
                    <a:pt x="4191" y="24555"/>
                  </a:lnTo>
                  <a:lnTo>
                    <a:pt x="8890" y="27685"/>
                  </a:lnTo>
                  <a:lnTo>
                    <a:pt x="14414" y="28797"/>
                  </a:lnTo>
                  <a:lnTo>
                    <a:pt x="19938" y="27685"/>
                  </a:lnTo>
                  <a:lnTo>
                    <a:pt x="24637" y="24555"/>
                  </a:lnTo>
                  <a:lnTo>
                    <a:pt x="27749" y="19894"/>
                  </a:lnTo>
                  <a:lnTo>
                    <a:pt x="28828" y="14389"/>
                  </a:lnTo>
                  <a:lnTo>
                    <a:pt x="27749" y="8858"/>
                  </a:lnTo>
                  <a:lnTo>
                    <a:pt x="24637" y="4216"/>
                  </a:lnTo>
                  <a:lnTo>
                    <a:pt x="19938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7894510" y="56767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9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26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26"/>
                  </a:lnTo>
                  <a:lnTo>
                    <a:pt x="28828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3537915" y="2861373"/>
              <a:ext cx="264795" cy="0"/>
            </a:xfrm>
            <a:custGeom>
              <a:avLst/>
              <a:gdLst/>
              <a:ahLst/>
              <a:cxnLst/>
              <a:rect l="l" t="t" r="r" b="b"/>
              <a:pathLst>
                <a:path w="264795" h="0">
                  <a:moveTo>
                    <a:pt x="0" y="0"/>
                  </a:moveTo>
                  <a:lnTo>
                    <a:pt x="26469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3802608" y="284695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191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939"/>
                  </a:lnTo>
                  <a:lnTo>
                    <a:pt x="4216" y="24574"/>
                  </a:lnTo>
                  <a:lnTo>
                    <a:pt x="8902" y="27686"/>
                  </a:lnTo>
                  <a:lnTo>
                    <a:pt x="14408" y="28765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30" y="19939"/>
                  </a:lnTo>
                  <a:lnTo>
                    <a:pt x="28797" y="14414"/>
                  </a:lnTo>
                  <a:lnTo>
                    <a:pt x="27730" y="8890"/>
                  </a:lnTo>
                  <a:lnTo>
                    <a:pt x="24580" y="4191"/>
                  </a:lnTo>
                  <a:lnTo>
                    <a:pt x="19919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3802608" y="284695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05" name="object 1405"/>
          <p:cNvSpPr txBox="1"/>
          <p:nvPr/>
        </p:nvSpPr>
        <p:spPr>
          <a:xfrm>
            <a:off x="8947949" y="3534071"/>
            <a:ext cx="1049655" cy="635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12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bar</a:t>
            </a:r>
            <a:r>
              <a:rPr dirty="0" sz="1200" spc="3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bude</a:t>
            </a:r>
            <a:r>
              <a:rPr dirty="0" sz="1200" spc="55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řešen </a:t>
            </a:r>
            <a:r>
              <a:rPr dirty="0" sz="1200">
                <a:latin typeface="Tahoma"/>
                <a:cs typeface="Tahoma"/>
              </a:rPr>
              <a:t>v</a:t>
            </a:r>
            <a:r>
              <a:rPr dirty="0" sz="1200" spc="-4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samostatné dodávce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406" name="object 1406"/>
          <p:cNvGrpSpPr/>
          <p:nvPr/>
        </p:nvGrpSpPr>
        <p:grpSpPr>
          <a:xfrm>
            <a:off x="8947911" y="1884261"/>
            <a:ext cx="4547870" cy="2916555"/>
            <a:chOff x="8947911" y="1884261"/>
            <a:chExt cx="4547870" cy="2916555"/>
          </a:xfrm>
        </p:grpSpPr>
        <p:sp>
          <p:nvSpPr>
            <p:cNvPr id="1407" name="object 1407"/>
            <p:cNvSpPr/>
            <p:nvPr/>
          </p:nvSpPr>
          <p:spPr>
            <a:xfrm>
              <a:off x="10115676" y="4164266"/>
              <a:ext cx="447040" cy="610870"/>
            </a:xfrm>
            <a:custGeom>
              <a:avLst/>
              <a:gdLst/>
              <a:ahLst/>
              <a:cxnLst/>
              <a:rect l="l" t="t" r="r" b="b"/>
              <a:pathLst>
                <a:path w="447040" h="610870">
                  <a:moveTo>
                    <a:pt x="446658" y="61027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10556430" y="47717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0" y="24580"/>
                  </a:lnTo>
                  <a:lnTo>
                    <a:pt x="8889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5" y="19913"/>
                  </a:lnTo>
                  <a:lnTo>
                    <a:pt x="28765" y="14408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8947911" y="4164266"/>
              <a:ext cx="1637664" cy="636905"/>
            </a:xfrm>
            <a:custGeom>
              <a:avLst/>
              <a:gdLst/>
              <a:ahLst/>
              <a:cxnLst/>
              <a:rect l="l" t="t" r="r" b="b"/>
              <a:pathLst>
                <a:path w="1637665" h="636904">
                  <a:moveTo>
                    <a:pt x="1637284" y="621912"/>
                  </a:moveTo>
                  <a:lnTo>
                    <a:pt x="1637284" y="613949"/>
                  </a:lnTo>
                  <a:lnTo>
                    <a:pt x="1630870" y="607504"/>
                  </a:lnTo>
                  <a:lnTo>
                    <a:pt x="1622933" y="607504"/>
                  </a:lnTo>
                  <a:lnTo>
                    <a:pt x="1614932" y="607504"/>
                  </a:lnTo>
                  <a:lnTo>
                    <a:pt x="1608518" y="613949"/>
                  </a:lnTo>
                  <a:lnTo>
                    <a:pt x="1608518" y="621912"/>
                  </a:lnTo>
                  <a:lnTo>
                    <a:pt x="1608518" y="629850"/>
                  </a:lnTo>
                  <a:lnTo>
                    <a:pt x="1614932" y="636301"/>
                  </a:lnTo>
                  <a:lnTo>
                    <a:pt x="1622933" y="636301"/>
                  </a:lnTo>
                  <a:lnTo>
                    <a:pt x="1630870" y="636301"/>
                  </a:lnTo>
                  <a:lnTo>
                    <a:pt x="1637284" y="629850"/>
                  </a:lnTo>
                  <a:lnTo>
                    <a:pt x="1637284" y="621912"/>
                  </a:lnTo>
                </a:path>
                <a:path w="1637665" h="636904">
                  <a:moveTo>
                    <a:pt x="1167765" y="0"/>
                  </a:moveTo>
                  <a:lnTo>
                    <a:pt x="1076896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0" name="object 141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235243" y="1884286"/>
              <a:ext cx="1260005" cy="1008011"/>
            </a:xfrm>
            <a:prstGeom prst="rect">
              <a:avLst/>
            </a:prstGeom>
          </p:spPr>
        </p:pic>
        <p:sp>
          <p:nvSpPr>
            <p:cNvPr id="1411" name="object 1411"/>
            <p:cNvSpPr/>
            <p:nvPr/>
          </p:nvSpPr>
          <p:spPr>
            <a:xfrm>
              <a:off x="12235243" y="28922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12436855" y="28922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4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12235243" y="188426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14" name="object 1414"/>
          <p:cNvSpPr txBox="1"/>
          <p:nvPr/>
        </p:nvSpPr>
        <p:spPr>
          <a:xfrm>
            <a:off x="13263880" y="7404270"/>
            <a:ext cx="7791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ahoma"/>
                <a:cs typeface="Tahoma"/>
              </a:rPr>
              <a:t>hlavní</a:t>
            </a:r>
            <a:r>
              <a:rPr dirty="0" sz="1200" spc="5">
                <a:latin typeface="Tahoma"/>
                <a:cs typeface="Tahoma"/>
              </a:rPr>
              <a:t> </a:t>
            </a:r>
            <a:r>
              <a:rPr dirty="0" sz="1200" spc="-25">
                <a:latin typeface="Tahoma"/>
                <a:cs typeface="Tahoma"/>
              </a:rPr>
              <a:t>vstup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415" name="object 1415"/>
          <p:cNvSpPr txBox="1"/>
          <p:nvPr/>
        </p:nvSpPr>
        <p:spPr>
          <a:xfrm>
            <a:off x="12309643" y="6986559"/>
            <a:ext cx="691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LEGENDA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416" name="object 1416"/>
          <p:cNvSpPr txBox="1"/>
          <p:nvPr/>
        </p:nvSpPr>
        <p:spPr>
          <a:xfrm>
            <a:off x="10961754" y="476873"/>
            <a:ext cx="381317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latin typeface="Tahoma"/>
                <a:cs typeface="Tahoma"/>
              </a:rPr>
              <a:t>VSTUPNÍ</a:t>
            </a:r>
            <a:r>
              <a:rPr dirty="0" sz="2000" spc="-55">
                <a:latin typeface="Tahoma"/>
                <a:cs typeface="Tahoma"/>
              </a:rPr>
              <a:t> </a:t>
            </a:r>
            <a:r>
              <a:rPr dirty="0" sz="2000" spc="90">
                <a:latin typeface="Tahoma"/>
                <a:cs typeface="Tahoma"/>
              </a:rPr>
              <a:t>HALA</a:t>
            </a:r>
            <a:r>
              <a:rPr dirty="0" sz="2000" spc="4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25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AXONOMETRIE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1417" name="object 1417"/>
          <p:cNvSpPr txBox="1"/>
          <p:nvPr/>
        </p:nvSpPr>
        <p:spPr>
          <a:xfrm>
            <a:off x="12436894" y="2886998"/>
            <a:ext cx="9010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18" name="object 1418"/>
          <p:cNvSpPr txBox="1"/>
          <p:nvPr/>
        </p:nvSpPr>
        <p:spPr>
          <a:xfrm>
            <a:off x="12220051" y="3005589"/>
            <a:ext cx="9594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35714" sz="1050" spc="-1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19" name="object 1419"/>
          <p:cNvGrpSpPr/>
          <p:nvPr/>
        </p:nvGrpSpPr>
        <p:grpSpPr>
          <a:xfrm>
            <a:off x="13495210" y="1884261"/>
            <a:ext cx="1260475" cy="1260475"/>
            <a:chOff x="13495210" y="1884261"/>
            <a:chExt cx="1260475" cy="1260475"/>
          </a:xfrm>
        </p:grpSpPr>
        <p:pic>
          <p:nvPicPr>
            <p:cNvPr id="1420" name="object 142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3495210" y="1884286"/>
              <a:ext cx="1260005" cy="1008011"/>
            </a:xfrm>
            <a:prstGeom prst="rect">
              <a:avLst/>
            </a:prstGeom>
          </p:spPr>
        </p:pic>
        <p:sp>
          <p:nvSpPr>
            <p:cNvPr id="1421" name="object 1421"/>
            <p:cNvSpPr/>
            <p:nvPr/>
          </p:nvSpPr>
          <p:spPr>
            <a:xfrm>
              <a:off x="13495210" y="28922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13696886" y="28922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4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13495210" y="188426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24" name="object 1424"/>
          <p:cNvSpPr txBox="1"/>
          <p:nvPr/>
        </p:nvSpPr>
        <p:spPr>
          <a:xfrm>
            <a:off x="13696822" y="2886998"/>
            <a:ext cx="452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25" name="object 1425"/>
          <p:cNvSpPr txBox="1"/>
          <p:nvPr/>
        </p:nvSpPr>
        <p:spPr>
          <a:xfrm>
            <a:off x="13481046" y="3005589"/>
            <a:ext cx="10928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35714" sz="1050" spc="-17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26" name="object 1426"/>
          <p:cNvGrpSpPr/>
          <p:nvPr/>
        </p:nvGrpSpPr>
        <p:grpSpPr>
          <a:xfrm>
            <a:off x="10975213" y="1884261"/>
            <a:ext cx="3780154" cy="2519045"/>
            <a:chOff x="10975213" y="1884261"/>
            <a:chExt cx="3780154" cy="2519045"/>
          </a:xfrm>
        </p:grpSpPr>
        <p:sp>
          <p:nvSpPr>
            <p:cNvPr id="1427" name="object 1427"/>
            <p:cNvSpPr/>
            <p:nvPr/>
          </p:nvSpPr>
          <p:spPr>
            <a:xfrm>
              <a:off x="13696886" y="41513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28" name="object 142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3495210" y="3144170"/>
              <a:ext cx="1260005" cy="1007141"/>
            </a:xfrm>
            <a:prstGeom prst="rect">
              <a:avLst/>
            </a:prstGeom>
          </p:spPr>
        </p:pic>
        <p:sp>
          <p:nvSpPr>
            <p:cNvPr id="1429" name="object 1429"/>
            <p:cNvSpPr/>
            <p:nvPr/>
          </p:nvSpPr>
          <p:spPr>
            <a:xfrm>
              <a:off x="13495210" y="41513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13495210" y="3144158"/>
              <a:ext cx="1260475" cy="1259205"/>
            </a:xfrm>
            <a:custGeom>
              <a:avLst/>
              <a:gdLst/>
              <a:ahLst/>
              <a:cxnLst/>
              <a:rect l="l" t="t" r="r" b="b"/>
              <a:pathLst>
                <a:path w="1260475" h="1259204">
                  <a:moveTo>
                    <a:pt x="1260005" y="0"/>
                  </a:moveTo>
                  <a:lnTo>
                    <a:pt x="0" y="0"/>
                  </a:lnTo>
                  <a:lnTo>
                    <a:pt x="0" y="1259014"/>
                  </a:lnTo>
                  <a:lnTo>
                    <a:pt x="1260005" y="1259014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31" name="object 143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975276" y="1884286"/>
              <a:ext cx="1259979" cy="1008011"/>
            </a:xfrm>
            <a:prstGeom prst="rect">
              <a:avLst/>
            </a:prstGeom>
          </p:spPr>
        </p:pic>
        <p:sp>
          <p:nvSpPr>
            <p:cNvPr id="1432" name="object 1432"/>
            <p:cNvSpPr/>
            <p:nvPr/>
          </p:nvSpPr>
          <p:spPr>
            <a:xfrm>
              <a:off x="10975213" y="28922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11176889" y="28922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10975213" y="188426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5" name="object 1435"/>
          <p:cNvSpPr txBox="1"/>
          <p:nvPr/>
        </p:nvSpPr>
        <p:spPr>
          <a:xfrm>
            <a:off x="11176889" y="2886998"/>
            <a:ext cx="506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DŘEVO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DUB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36" name="object 1436"/>
          <p:cNvSpPr txBox="1"/>
          <p:nvPr/>
        </p:nvSpPr>
        <p:spPr>
          <a:xfrm>
            <a:off x="10985569" y="2946529"/>
            <a:ext cx="1943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37" name="object 1437"/>
          <p:cNvGrpSpPr/>
          <p:nvPr/>
        </p:nvGrpSpPr>
        <p:grpSpPr>
          <a:xfrm>
            <a:off x="9715245" y="1884261"/>
            <a:ext cx="1260475" cy="1260475"/>
            <a:chOff x="9715245" y="1884261"/>
            <a:chExt cx="1260475" cy="1260475"/>
          </a:xfrm>
        </p:grpSpPr>
        <p:pic>
          <p:nvPicPr>
            <p:cNvPr id="1438" name="object 14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715245" y="1884286"/>
              <a:ext cx="1260005" cy="1008011"/>
            </a:xfrm>
            <a:prstGeom prst="rect">
              <a:avLst/>
            </a:prstGeom>
          </p:spPr>
        </p:pic>
        <p:sp>
          <p:nvSpPr>
            <p:cNvPr id="1439" name="object 1439"/>
            <p:cNvSpPr/>
            <p:nvPr/>
          </p:nvSpPr>
          <p:spPr>
            <a:xfrm>
              <a:off x="9715245" y="28922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9916858" y="28922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9715245" y="188426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42" name="object 1442"/>
          <p:cNvSpPr txBox="1"/>
          <p:nvPr/>
        </p:nvSpPr>
        <p:spPr>
          <a:xfrm>
            <a:off x="9916883" y="2886998"/>
            <a:ext cx="92519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OMÍTKA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43" name="object 1443"/>
          <p:cNvSpPr txBox="1"/>
          <p:nvPr/>
        </p:nvSpPr>
        <p:spPr>
          <a:xfrm>
            <a:off x="9700164" y="3005589"/>
            <a:ext cx="92836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 spc="1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r>
              <a:rPr dirty="0" baseline="35714" sz="1050" spc="-17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44" name="object 1444"/>
          <p:cNvSpPr txBox="1"/>
          <p:nvPr/>
        </p:nvSpPr>
        <p:spPr>
          <a:xfrm>
            <a:off x="8337550" y="6000642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45" name="object 1445"/>
          <p:cNvSpPr txBox="1"/>
          <p:nvPr/>
        </p:nvSpPr>
        <p:spPr>
          <a:xfrm>
            <a:off x="6325965" y="3912171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46" name="object 1446"/>
          <p:cNvGrpSpPr/>
          <p:nvPr/>
        </p:nvGrpSpPr>
        <p:grpSpPr>
          <a:xfrm>
            <a:off x="12523978" y="4553907"/>
            <a:ext cx="259715" cy="323850"/>
            <a:chOff x="12523978" y="4553907"/>
            <a:chExt cx="259715" cy="323850"/>
          </a:xfrm>
        </p:grpSpPr>
        <p:sp>
          <p:nvSpPr>
            <p:cNvPr id="1447" name="object 1447"/>
            <p:cNvSpPr/>
            <p:nvPr/>
          </p:nvSpPr>
          <p:spPr>
            <a:xfrm>
              <a:off x="12523978" y="455390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12523978" y="455390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49" name="object 1449"/>
          <p:cNvSpPr txBox="1"/>
          <p:nvPr/>
        </p:nvSpPr>
        <p:spPr>
          <a:xfrm>
            <a:off x="12537124" y="4627248"/>
            <a:ext cx="2463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50" name="object 1450"/>
          <p:cNvGrpSpPr/>
          <p:nvPr/>
        </p:nvGrpSpPr>
        <p:grpSpPr>
          <a:xfrm>
            <a:off x="4678089" y="4181416"/>
            <a:ext cx="8109584" cy="700405"/>
            <a:chOff x="4678089" y="4181416"/>
            <a:chExt cx="8109584" cy="700405"/>
          </a:xfrm>
        </p:grpSpPr>
        <p:sp>
          <p:nvSpPr>
            <p:cNvPr id="1451" name="object 1451"/>
            <p:cNvSpPr/>
            <p:nvPr/>
          </p:nvSpPr>
          <p:spPr>
            <a:xfrm>
              <a:off x="12523977" y="455390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99"/>
                  </a:moveTo>
                  <a:lnTo>
                    <a:pt x="259333" y="323799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4679206" y="41814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4678089" y="4181416"/>
              <a:ext cx="260985" cy="323850"/>
            </a:xfrm>
            <a:custGeom>
              <a:avLst/>
              <a:gdLst/>
              <a:ahLst/>
              <a:cxnLst/>
              <a:rect l="l" t="t" r="r" b="b"/>
              <a:pathLst>
                <a:path w="260985" h="323850">
                  <a:moveTo>
                    <a:pt x="260399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60399" y="323800"/>
                  </a:lnTo>
                  <a:lnTo>
                    <a:pt x="26039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54" name="object 1454"/>
          <p:cNvSpPr txBox="1"/>
          <p:nvPr/>
        </p:nvSpPr>
        <p:spPr>
          <a:xfrm>
            <a:off x="5047456" y="299859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55" name="object 1455"/>
          <p:cNvSpPr txBox="1"/>
          <p:nvPr/>
        </p:nvSpPr>
        <p:spPr>
          <a:xfrm>
            <a:off x="10087800" y="566716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56" name="object 1456"/>
          <p:cNvSpPr txBox="1"/>
          <p:nvPr/>
        </p:nvSpPr>
        <p:spPr>
          <a:xfrm>
            <a:off x="4679796" y="4254757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57" name="object 1457"/>
          <p:cNvGrpSpPr/>
          <p:nvPr/>
        </p:nvGrpSpPr>
        <p:grpSpPr>
          <a:xfrm>
            <a:off x="742924" y="4177601"/>
            <a:ext cx="4199890" cy="4268470"/>
            <a:chOff x="742924" y="4177601"/>
            <a:chExt cx="4199890" cy="4268470"/>
          </a:xfrm>
        </p:grpSpPr>
        <p:sp>
          <p:nvSpPr>
            <p:cNvPr id="1458" name="object 1458"/>
            <p:cNvSpPr/>
            <p:nvPr/>
          </p:nvSpPr>
          <p:spPr>
            <a:xfrm>
              <a:off x="4678089" y="4181411"/>
              <a:ext cx="260985" cy="323850"/>
            </a:xfrm>
            <a:custGeom>
              <a:avLst/>
              <a:gdLst/>
              <a:ahLst/>
              <a:cxnLst/>
              <a:rect l="l" t="t" r="r" b="b"/>
              <a:pathLst>
                <a:path w="260985" h="323850">
                  <a:moveTo>
                    <a:pt x="0" y="323805"/>
                  </a:moveTo>
                  <a:lnTo>
                    <a:pt x="260400" y="323805"/>
                  </a:lnTo>
                  <a:lnTo>
                    <a:pt x="260400" y="0"/>
                  </a:lnTo>
                  <a:lnTo>
                    <a:pt x="0" y="0"/>
                  </a:lnTo>
                  <a:lnTo>
                    <a:pt x="0" y="32380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59" name="object 145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42924" y="7185641"/>
              <a:ext cx="1260005" cy="1008011"/>
            </a:xfrm>
            <a:prstGeom prst="rect">
              <a:avLst/>
            </a:prstGeom>
          </p:spPr>
        </p:pic>
        <p:sp>
          <p:nvSpPr>
            <p:cNvPr id="1460" name="object 1460"/>
            <p:cNvSpPr/>
            <p:nvPr/>
          </p:nvSpPr>
          <p:spPr>
            <a:xfrm>
              <a:off x="742924" y="81936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944587" y="81936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742924" y="718564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3" name="object 1463"/>
          <p:cNvSpPr txBox="1"/>
          <p:nvPr/>
        </p:nvSpPr>
        <p:spPr>
          <a:xfrm>
            <a:off x="931887" y="8188373"/>
            <a:ext cx="7226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SYSTÉMY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64" name="object 1464"/>
          <p:cNvSpPr txBox="1"/>
          <p:nvPr/>
        </p:nvSpPr>
        <p:spPr>
          <a:xfrm>
            <a:off x="737096" y="8306939"/>
            <a:ext cx="9175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 spc="-1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65" name="object 1465"/>
          <p:cNvGrpSpPr/>
          <p:nvPr/>
        </p:nvGrpSpPr>
        <p:grpSpPr>
          <a:xfrm>
            <a:off x="2002929" y="8445493"/>
            <a:ext cx="1260475" cy="1260475"/>
            <a:chOff x="2002929" y="8445493"/>
            <a:chExt cx="1260475" cy="1260475"/>
          </a:xfrm>
        </p:grpSpPr>
        <p:pic>
          <p:nvPicPr>
            <p:cNvPr id="1466" name="object 146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002929" y="8445493"/>
              <a:ext cx="1260005" cy="1008011"/>
            </a:xfrm>
            <a:prstGeom prst="rect">
              <a:avLst/>
            </a:prstGeom>
          </p:spPr>
        </p:pic>
        <p:sp>
          <p:nvSpPr>
            <p:cNvPr id="1467" name="object 1467"/>
            <p:cNvSpPr/>
            <p:nvPr/>
          </p:nvSpPr>
          <p:spPr>
            <a:xfrm>
              <a:off x="2002929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2204592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2002929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0" name="object 1470"/>
          <p:cNvSpPr txBox="1"/>
          <p:nvPr/>
        </p:nvSpPr>
        <p:spPr>
          <a:xfrm>
            <a:off x="2191892" y="9448230"/>
            <a:ext cx="9150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ZÁBRADLÍ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MADLEM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71" name="object 1471"/>
          <p:cNvSpPr txBox="1"/>
          <p:nvPr/>
        </p:nvSpPr>
        <p:spPr>
          <a:xfrm>
            <a:off x="2191892" y="956682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72" name="object 1472"/>
          <p:cNvSpPr txBox="1"/>
          <p:nvPr/>
        </p:nvSpPr>
        <p:spPr>
          <a:xfrm>
            <a:off x="2022377" y="9507761"/>
            <a:ext cx="16319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73" name="object 1473"/>
          <p:cNvGrpSpPr/>
          <p:nvPr/>
        </p:nvGrpSpPr>
        <p:grpSpPr>
          <a:xfrm>
            <a:off x="4522933" y="8445493"/>
            <a:ext cx="1260475" cy="1260475"/>
            <a:chOff x="4522933" y="8445493"/>
            <a:chExt cx="1260475" cy="1260475"/>
          </a:xfrm>
        </p:grpSpPr>
        <p:pic>
          <p:nvPicPr>
            <p:cNvPr id="1474" name="object 147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22933" y="8445493"/>
              <a:ext cx="1260005" cy="1008011"/>
            </a:xfrm>
            <a:prstGeom prst="rect">
              <a:avLst/>
            </a:prstGeom>
          </p:spPr>
        </p:pic>
        <p:sp>
          <p:nvSpPr>
            <p:cNvPr id="1475" name="object 1475"/>
            <p:cNvSpPr/>
            <p:nvPr/>
          </p:nvSpPr>
          <p:spPr>
            <a:xfrm>
              <a:off x="4522933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4724622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4522933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8" name="object 1478"/>
          <p:cNvSpPr txBox="1"/>
          <p:nvPr/>
        </p:nvSpPr>
        <p:spPr>
          <a:xfrm>
            <a:off x="4537151" y="9507761"/>
            <a:ext cx="17399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79" name="object 1479"/>
          <p:cNvSpPr txBox="1"/>
          <p:nvPr/>
        </p:nvSpPr>
        <p:spPr>
          <a:xfrm>
            <a:off x="4711900" y="9436368"/>
            <a:ext cx="862965" cy="262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OTEVŘENÉ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DŘEVĚNÉ POLICE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80" name="object 1480"/>
          <p:cNvSpPr txBox="1"/>
          <p:nvPr/>
        </p:nvSpPr>
        <p:spPr>
          <a:xfrm>
            <a:off x="8565133" y="4940046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81" name="object 1481"/>
          <p:cNvSpPr txBox="1"/>
          <p:nvPr/>
        </p:nvSpPr>
        <p:spPr>
          <a:xfrm>
            <a:off x="10217086" y="6865061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482" name="object 1482"/>
          <p:cNvGrpSpPr/>
          <p:nvPr/>
        </p:nvGrpSpPr>
        <p:grpSpPr>
          <a:xfrm>
            <a:off x="742924" y="8445493"/>
            <a:ext cx="1260475" cy="1260475"/>
            <a:chOff x="742924" y="8445493"/>
            <a:chExt cx="1260475" cy="1260475"/>
          </a:xfrm>
        </p:grpSpPr>
        <p:pic>
          <p:nvPicPr>
            <p:cNvPr id="1483" name="object 148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42924" y="8445493"/>
              <a:ext cx="1260005" cy="1008011"/>
            </a:xfrm>
            <a:prstGeom prst="rect">
              <a:avLst/>
            </a:prstGeom>
          </p:spPr>
        </p:pic>
        <p:sp>
          <p:nvSpPr>
            <p:cNvPr id="1484" name="object 1484"/>
            <p:cNvSpPr/>
            <p:nvPr/>
          </p:nvSpPr>
          <p:spPr>
            <a:xfrm>
              <a:off x="944587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742924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742924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7" name="object 1487"/>
          <p:cNvSpPr txBox="1"/>
          <p:nvPr/>
        </p:nvSpPr>
        <p:spPr>
          <a:xfrm>
            <a:off x="931887" y="9448230"/>
            <a:ext cx="8159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88" name="object 1488"/>
          <p:cNvSpPr txBox="1"/>
          <p:nvPr/>
        </p:nvSpPr>
        <p:spPr>
          <a:xfrm>
            <a:off x="762496" y="9507761"/>
            <a:ext cx="16319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89" name="object 1489"/>
          <p:cNvGrpSpPr/>
          <p:nvPr/>
        </p:nvGrpSpPr>
        <p:grpSpPr>
          <a:xfrm>
            <a:off x="2002929" y="5496464"/>
            <a:ext cx="1260475" cy="1260475"/>
            <a:chOff x="2002929" y="5496464"/>
            <a:chExt cx="1260475" cy="1260475"/>
          </a:xfrm>
        </p:grpSpPr>
        <p:pic>
          <p:nvPicPr>
            <p:cNvPr id="1490" name="object 149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002929" y="5496464"/>
              <a:ext cx="1260005" cy="1007986"/>
            </a:xfrm>
            <a:prstGeom prst="rect">
              <a:avLst/>
            </a:prstGeom>
          </p:spPr>
        </p:pic>
        <p:sp>
          <p:nvSpPr>
            <p:cNvPr id="1491" name="object 1491"/>
            <p:cNvSpPr/>
            <p:nvPr/>
          </p:nvSpPr>
          <p:spPr>
            <a:xfrm>
              <a:off x="2002929" y="65044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2204592" y="65044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2002929" y="6504451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4" name="object 1494"/>
          <p:cNvSpPr txBox="1"/>
          <p:nvPr/>
        </p:nvSpPr>
        <p:spPr>
          <a:xfrm>
            <a:off x="2191892" y="6499171"/>
            <a:ext cx="4051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495" name="object 1495"/>
          <p:cNvSpPr txBox="1"/>
          <p:nvPr/>
        </p:nvSpPr>
        <p:spPr>
          <a:xfrm>
            <a:off x="1988494" y="6617762"/>
            <a:ext cx="8077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35714" sz="1050" spc="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496" name="object 1496"/>
          <p:cNvGrpSpPr/>
          <p:nvPr/>
        </p:nvGrpSpPr>
        <p:grpSpPr>
          <a:xfrm>
            <a:off x="3262934" y="5496464"/>
            <a:ext cx="1260475" cy="1260475"/>
            <a:chOff x="3262934" y="5496464"/>
            <a:chExt cx="1260475" cy="1260475"/>
          </a:xfrm>
        </p:grpSpPr>
        <p:pic>
          <p:nvPicPr>
            <p:cNvPr id="1497" name="object 149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262934" y="5496464"/>
              <a:ext cx="1260005" cy="1007986"/>
            </a:xfrm>
            <a:prstGeom prst="rect">
              <a:avLst/>
            </a:prstGeom>
          </p:spPr>
        </p:pic>
        <p:sp>
          <p:nvSpPr>
            <p:cNvPr id="1498" name="object 1498"/>
            <p:cNvSpPr/>
            <p:nvPr/>
          </p:nvSpPr>
          <p:spPr>
            <a:xfrm>
              <a:off x="3262934" y="65044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3464591" y="65044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3262934" y="6504451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1" name="object 1501"/>
          <p:cNvSpPr txBox="1"/>
          <p:nvPr/>
        </p:nvSpPr>
        <p:spPr>
          <a:xfrm>
            <a:off x="3451898" y="6499171"/>
            <a:ext cx="37909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1001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02" name="object 1502"/>
          <p:cNvSpPr txBox="1"/>
          <p:nvPr/>
        </p:nvSpPr>
        <p:spPr>
          <a:xfrm>
            <a:off x="3249442" y="6617762"/>
            <a:ext cx="4876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r>
              <a:rPr dirty="0" baseline="35714" sz="1050" spc="-5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BEIGE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03" name="object 1503"/>
          <p:cNvSpPr txBox="1"/>
          <p:nvPr/>
        </p:nvSpPr>
        <p:spPr>
          <a:xfrm>
            <a:off x="2798737" y="195357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04" name="object 1504"/>
          <p:cNvSpPr txBox="1"/>
          <p:nvPr/>
        </p:nvSpPr>
        <p:spPr>
          <a:xfrm>
            <a:off x="6358572" y="710120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05" name="object 1505"/>
          <p:cNvGrpSpPr/>
          <p:nvPr/>
        </p:nvGrpSpPr>
        <p:grpSpPr>
          <a:xfrm>
            <a:off x="8347265" y="3760279"/>
            <a:ext cx="259715" cy="323850"/>
            <a:chOff x="8347265" y="3760279"/>
            <a:chExt cx="259715" cy="323850"/>
          </a:xfrm>
        </p:grpSpPr>
        <p:sp>
          <p:nvSpPr>
            <p:cNvPr id="1506" name="object 1506"/>
            <p:cNvSpPr/>
            <p:nvPr/>
          </p:nvSpPr>
          <p:spPr>
            <a:xfrm>
              <a:off x="8347265" y="37602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8347265" y="37602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8" name="object 1508"/>
          <p:cNvSpPr txBox="1"/>
          <p:nvPr/>
        </p:nvSpPr>
        <p:spPr>
          <a:xfrm>
            <a:off x="8347265" y="3760279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09" name="object 1509"/>
          <p:cNvSpPr txBox="1"/>
          <p:nvPr/>
        </p:nvSpPr>
        <p:spPr>
          <a:xfrm>
            <a:off x="4852441" y="1165161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10" name="object 1510"/>
          <p:cNvSpPr txBox="1"/>
          <p:nvPr/>
        </p:nvSpPr>
        <p:spPr>
          <a:xfrm>
            <a:off x="1555578" y="304184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11" name="object 1511"/>
          <p:cNvSpPr txBox="1"/>
          <p:nvPr/>
        </p:nvSpPr>
        <p:spPr>
          <a:xfrm>
            <a:off x="6270351" y="224237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12" name="object 1512"/>
          <p:cNvSpPr txBox="1"/>
          <p:nvPr/>
        </p:nvSpPr>
        <p:spPr>
          <a:xfrm>
            <a:off x="7090282" y="4132389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13" name="object 1513"/>
          <p:cNvGrpSpPr/>
          <p:nvPr/>
        </p:nvGrpSpPr>
        <p:grpSpPr>
          <a:xfrm>
            <a:off x="3262934" y="7185641"/>
            <a:ext cx="1260475" cy="1260475"/>
            <a:chOff x="3262934" y="7185641"/>
            <a:chExt cx="1260475" cy="1260475"/>
          </a:xfrm>
        </p:grpSpPr>
        <p:pic>
          <p:nvPicPr>
            <p:cNvPr id="1514" name="object 151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262934" y="7185641"/>
              <a:ext cx="1260005" cy="1008011"/>
            </a:xfrm>
            <a:prstGeom prst="rect">
              <a:avLst/>
            </a:prstGeom>
          </p:spPr>
        </p:pic>
        <p:sp>
          <p:nvSpPr>
            <p:cNvPr id="1515" name="object 1515"/>
            <p:cNvSpPr/>
            <p:nvPr/>
          </p:nvSpPr>
          <p:spPr>
            <a:xfrm>
              <a:off x="3262934" y="81936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3464591" y="81936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3262934" y="718564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18" name="object 1518"/>
          <p:cNvSpPr txBox="1"/>
          <p:nvPr/>
        </p:nvSpPr>
        <p:spPr>
          <a:xfrm>
            <a:off x="3451898" y="8188373"/>
            <a:ext cx="95694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8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PODLAHA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19" name="object 1519"/>
          <p:cNvSpPr txBox="1"/>
          <p:nvPr/>
        </p:nvSpPr>
        <p:spPr>
          <a:xfrm>
            <a:off x="3274767" y="8247879"/>
            <a:ext cx="1784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P04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20" name="object 1520"/>
          <p:cNvSpPr txBox="1"/>
          <p:nvPr/>
        </p:nvSpPr>
        <p:spPr>
          <a:xfrm>
            <a:off x="9641014" y="6600418"/>
            <a:ext cx="259715" cy="31750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21" name="object 1521"/>
          <p:cNvGrpSpPr/>
          <p:nvPr/>
        </p:nvGrpSpPr>
        <p:grpSpPr>
          <a:xfrm>
            <a:off x="4522933" y="7185641"/>
            <a:ext cx="1260475" cy="1260475"/>
            <a:chOff x="4522933" y="7185641"/>
            <a:chExt cx="1260475" cy="1260475"/>
          </a:xfrm>
        </p:grpSpPr>
        <p:pic>
          <p:nvPicPr>
            <p:cNvPr id="1522" name="object 152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522933" y="7185641"/>
              <a:ext cx="1260005" cy="1008011"/>
            </a:xfrm>
            <a:prstGeom prst="rect">
              <a:avLst/>
            </a:prstGeom>
          </p:spPr>
        </p:pic>
        <p:sp>
          <p:nvSpPr>
            <p:cNvPr id="1523" name="object 1523"/>
            <p:cNvSpPr/>
            <p:nvPr/>
          </p:nvSpPr>
          <p:spPr>
            <a:xfrm>
              <a:off x="4522933" y="81936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37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37" y="251842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4724571" y="81936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67" y="251842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4522933" y="718564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6" name="object 1526"/>
          <p:cNvSpPr txBox="1"/>
          <p:nvPr/>
        </p:nvSpPr>
        <p:spPr>
          <a:xfrm>
            <a:off x="4711903" y="8188373"/>
            <a:ext cx="5854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TENIS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27" name="object 1527"/>
          <p:cNvSpPr txBox="1"/>
          <p:nvPr/>
        </p:nvSpPr>
        <p:spPr>
          <a:xfrm>
            <a:off x="4535690" y="8247879"/>
            <a:ext cx="1765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28" name="object 1528"/>
          <p:cNvSpPr txBox="1"/>
          <p:nvPr/>
        </p:nvSpPr>
        <p:spPr>
          <a:xfrm>
            <a:off x="5820645" y="4788586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29" name="object 1529"/>
          <p:cNvGrpSpPr/>
          <p:nvPr/>
        </p:nvGrpSpPr>
        <p:grpSpPr>
          <a:xfrm>
            <a:off x="8455215" y="1884261"/>
            <a:ext cx="1260475" cy="1260475"/>
            <a:chOff x="8455215" y="1884261"/>
            <a:chExt cx="1260475" cy="1260475"/>
          </a:xfrm>
        </p:grpSpPr>
        <p:pic>
          <p:nvPicPr>
            <p:cNvPr id="1530" name="object 153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455215" y="1884286"/>
              <a:ext cx="1260005" cy="1008011"/>
            </a:xfrm>
            <a:prstGeom prst="rect">
              <a:avLst/>
            </a:prstGeom>
          </p:spPr>
        </p:pic>
        <p:sp>
          <p:nvSpPr>
            <p:cNvPr id="1531" name="object 1531"/>
            <p:cNvSpPr/>
            <p:nvPr/>
          </p:nvSpPr>
          <p:spPr>
            <a:xfrm>
              <a:off x="8455215" y="289227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8656891" y="289227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8455215" y="188426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34" name="object 1534"/>
          <p:cNvSpPr txBox="1"/>
          <p:nvPr/>
        </p:nvSpPr>
        <p:spPr>
          <a:xfrm>
            <a:off x="8656891" y="2886998"/>
            <a:ext cx="452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35" name="object 1535"/>
          <p:cNvSpPr txBox="1"/>
          <p:nvPr/>
        </p:nvSpPr>
        <p:spPr>
          <a:xfrm>
            <a:off x="8440172" y="3005589"/>
            <a:ext cx="92836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 spc="1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r>
              <a:rPr dirty="0" baseline="35714" sz="1050" spc="-17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36" name="object 1536"/>
          <p:cNvSpPr txBox="1"/>
          <p:nvPr/>
        </p:nvSpPr>
        <p:spPr>
          <a:xfrm>
            <a:off x="11242230" y="540946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37" name="object 1537"/>
          <p:cNvSpPr txBox="1"/>
          <p:nvPr/>
        </p:nvSpPr>
        <p:spPr>
          <a:xfrm>
            <a:off x="4884908" y="4915338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38" name="object 1538"/>
          <p:cNvGrpSpPr/>
          <p:nvPr/>
        </p:nvGrpSpPr>
        <p:grpSpPr>
          <a:xfrm>
            <a:off x="2002929" y="7185635"/>
            <a:ext cx="1260475" cy="1260475"/>
            <a:chOff x="2002929" y="7185635"/>
            <a:chExt cx="1260475" cy="1260475"/>
          </a:xfrm>
        </p:grpSpPr>
        <p:pic>
          <p:nvPicPr>
            <p:cNvPr id="1539" name="object 153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002929" y="7185635"/>
              <a:ext cx="1260005" cy="1008018"/>
            </a:xfrm>
            <a:prstGeom prst="rect">
              <a:avLst/>
            </a:prstGeom>
          </p:spPr>
        </p:pic>
        <p:sp>
          <p:nvSpPr>
            <p:cNvPr id="1540" name="object 1540"/>
            <p:cNvSpPr/>
            <p:nvPr/>
          </p:nvSpPr>
          <p:spPr>
            <a:xfrm>
              <a:off x="2002929" y="81936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2204592" y="81936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2002929" y="718564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43" name="object 1543"/>
          <p:cNvSpPr txBox="1"/>
          <p:nvPr/>
        </p:nvSpPr>
        <p:spPr>
          <a:xfrm>
            <a:off x="2191892" y="8188373"/>
            <a:ext cx="83946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POBYTOVÉ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SCHODY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44" name="object 1544"/>
          <p:cNvSpPr txBox="1"/>
          <p:nvPr/>
        </p:nvSpPr>
        <p:spPr>
          <a:xfrm>
            <a:off x="2015680" y="8247879"/>
            <a:ext cx="1765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545" name="object 1545"/>
          <p:cNvGrpSpPr/>
          <p:nvPr/>
        </p:nvGrpSpPr>
        <p:grpSpPr>
          <a:xfrm>
            <a:off x="7042975" y="8445493"/>
            <a:ext cx="1260475" cy="1260475"/>
            <a:chOff x="7042975" y="8445493"/>
            <a:chExt cx="1260475" cy="1260475"/>
          </a:xfrm>
        </p:grpSpPr>
        <p:pic>
          <p:nvPicPr>
            <p:cNvPr id="1546" name="object 154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150417" y="8563838"/>
              <a:ext cx="1045146" cy="867517"/>
            </a:xfrm>
            <a:prstGeom prst="rect">
              <a:avLst/>
            </a:prstGeom>
          </p:spPr>
        </p:pic>
        <p:sp>
          <p:nvSpPr>
            <p:cNvPr id="1547" name="object 1547"/>
            <p:cNvSpPr/>
            <p:nvPr/>
          </p:nvSpPr>
          <p:spPr>
            <a:xfrm>
              <a:off x="7042975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37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37" y="251891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7244588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67" y="251891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7042975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50" name="object 1550"/>
          <p:cNvSpPr txBox="1"/>
          <p:nvPr/>
        </p:nvSpPr>
        <p:spPr>
          <a:xfrm>
            <a:off x="7231900" y="9448230"/>
            <a:ext cx="2717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PÍTKO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51" name="object 1551"/>
          <p:cNvSpPr txBox="1"/>
          <p:nvPr/>
        </p:nvSpPr>
        <p:spPr>
          <a:xfrm>
            <a:off x="7054522" y="9507761"/>
            <a:ext cx="1790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552" name="object 1552"/>
          <p:cNvGrpSpPr/>
          <p:nvPr/>
        </p:nvGrpSpPr>
        <p:grpSpPr>
          <a:xfrm>
            <a:off x="8190230" y="4501698"/>
            <a:ext cx="259715" cy="323850"/>
            <a:chOff x="8190230" y="4501698"/>
            <a:chExt cx="259715" cy="323850"/>
          </a:xfrm>
        </p:grpSpPr>
        <p:sp>
          <p:nvSpPr>
            <p:cNvPr id="1553" name="object 1553"/>
            <p:cNvSpPr/>
            <p:nvPr/>
          </p:nvSpPr>
          <p:spPr>
            <a:xfrm>
              <a:off x="8190230" y="450169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8190230" y="450169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55" name="object 1555"/>
          <p:cNvSpPr txBox="1"/>
          <p:nvPr/>
        </p:nvSpPr>
        <p:spPr>
          <a:xfrm>
            <a:off x="8190230" y="4501693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56" name="object 1556"/>
          <p:cNvGrpSpPr/>
          <p:nvPr/>
        </p:nvGrpSpPr>
        <p:grpSpPr>
          <a:xfrm>
            <a:off x="12235243" y="3144158"/>
            <a:ext cx="1260475" cy="1259205"/>
            <a:chOff x="12235243" y="3144158"/>
            <a:chExt cx="1260475" cy="1259205"/>
          </a:xfrm>
        </p:grpSpPr>
        <p:pic>
          <p:nvPicPr>
            <p:cNvPr id="1557" name="object 155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2235243" y="3144170"/>
              <a:ext cx="1260005" cy="1007141"/>
            </a:xfrm>
            <a:prstGeom prst="rect">
              <a:avLst/>
            </a:prstGeom>
          </p:spPr>
        </p:pic>
        <p:sp>
          <p:nvSpPr>
            <p:cNvPr id="1558" name="object 1558"/>
            <p:cNvSpPr/>
            <p:nvPr/>
          </p:nvSpPr>
          <p:spPr>
            <a:xfrm>
              <a:off x="12235243" y="41513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3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37" y="251867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12436856" y="41513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67" y="251867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12235243" y="3144158"/>
              <a:ext cx="1260475" cy="1259205"/>
            </a:xfrm>
            <a:custGeom>
              <a:avLst/>
              <a:gdLst/>
              <a:ahLst/>
              <a:cxnLst/>
              <a:rect l="l" t="t" r="r" b="b"/>
              <a:pathLst>
                <a:path w="1260475" h="1259204">
                  <a:moveTo>
                    <a:pt x="1260005" y="0"/>
                  </a:moveTo>
                  <a:lnTo>
                    <a:pt x="0" y="0"/>
                  </a:lnTo>
                  <a:lnTo>
                    <a:pt x="0" y="1259014"/>
                  </a:lnTo>
                  <a:lnTo>
                    <a:pt x="1260005" y="1259014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61" name="object 1561"/>
          <p:cNvSpPr txBox="1"/>
          <p:nvPr/>
        </p:nvSpPr>
        <p:spPr>
          <a:xfrm>
            <a:off x="12436894" y="4146000"/>
            <a:ext cx="202374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1259840" algn="l"/>
              </a:tabLst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POLYURETANOVÁ</a:t>
            </a:r>
            <a:r>
              <a:rPr dirty="0" sz="70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	VSTUPNÍ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TEXTILNÍ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62" name="object 1562"/>
          <p:cNvSpPr txBox="1"/>
          <p:nvPr/>
        </p:nvSpPr>
        <p:spPr>
          <a:xfrm>
            <a:off x="12220051" y="4264592"/>
            <a:ext cx="182054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100"/>
              </a:spcBef>
              <a:tabLst>
                <a:tab pos="1291590" algn="l"/>
              </a:tabLst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r>
              <a:rPr dirty="0" baseline="35714" sz="1050" spc="-179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baseline="35714" sz="1050" spc="-1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r>
              <a:rPr dirty="0" baseline="35714" sz="1050" spc="-10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ROHOŽ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63" name="object 1563"/>
          <p:cNvSpPr txBox="1"/>
          <p:nvPr/>
        </p:nvSpPr>
        <p:spPr>
          <a:xfrm>
            <a:off x="8805671" y="575395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64" name="object 1564"/>
          <p:cNvSpPr txBox="1"/>
          <p:nvPr/>
        </p:nvSpPr>
        <p:spPr>
          <a:xfrm>
            <a:off x="5604421" y="375773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65" name="object 1565"/>
          <p:cNvGrpSpPr/>
          <p:nvPr/>
        </p:nvGrpSpPr>
        <p:grpSpPr>
          <a:xfrm>
            <a:off x="742924" y="5496464"/>
            <a:ext cx="1260475" cy="1260475"/>
            <a:chOff x="742924" y="5496464"/>
            <a:chExt cx="1260475" cy="1260475"/>
          </a:xfrm>
        </p:grpSpPr>
        <p:pic>
          <p:nvPicPr>
            <p:cNvPr id="1566" name="object 156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742924" y="5496464"/>
              <a:ext cx="1260005" cy="1007986"/>
            </a:xfrm>
            <a:prstGeom prst="rect">
              <a:avLst/>
            </a:prstGeom>
          </p:spPr>
        </p:pic>
        <p:sp>
          <p:nvSpPr>
            <p:cNvPr id="1567" name="object 1567"/>
            <p:cNvSpPr/>
            <p:nvPr/>
          </p:nvSpPr>
          <p:spPr>
            <a:xfrm>
              <a:off x="742924" y="65044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944587" y="65044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742924" y="6504451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70" name="object 1570"/>
          <p:cNvSpPr txBox="1"/>
          <p:nvPr/>
        </p:nvSpPr>
        <p:spPr>
          <a:xfrm>
            <a:off x="931887" y="6499171"/>
            <a:ext cx="40830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71" name="object 1571"/>
          <p:cNvSpPr txBox="1"/>
          <p:nvPr/>
        </p:nvSpPr>
        <p:spPr>
          <a:xfrm>
            <a:off x="736227" y="6617762"/>
            <a:ext cx="9277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 spc="-30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r>
              <a:rPr dirty="0" baseline="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72" name="object 1572"/>
          <p:cNvSpPr txBox="1"/>
          <p:nvPr/>
        </p:nvSpPr>
        <p:spPr>
          <a:xfrm>
            <a:off x="12565062" y="651616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73" name="object 1573"/>
          <p:cNvSpPr txBox="1"/>
          <p:nvPr/>
        </p:nvSpPr>
        <p:spPr>
          <a:xfrm>
            <a:off x="11960796" y="4975637"/>
            <a:ext cx="259715" cy="30924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74" name="object 1574"/>
          <p:cNvGrpSpPr/>
          <p:nvPr/>
        </p:nvGrpSpPr>
        <p:grpSpPr>
          <a:xfrm>
            <a:off x="11055477" y="4204309"/>
            <a:ext cx="259715" cy="323850"/>
            <a:chOff x="11055477" y="4204309"/>
            <a:chExt cx="259715" cy="323850"/>
          </a:xfrm>
        </p:grpSpPr>
        <p:sp>
          <p:nvSpPr>
            <p:cNvPr id="1575" name="object 1575"/>
            <p:cNvSpPr/>
            <p:nvPr/>
          </p:nvSpPr>
          <p:spPr>
            <a:xfrm>
              <a:off x="11055477" y="420430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11055477" y="420430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77" name="object 1577"/>
          <p:cNvSpPr txBox="1"/>
          <p:nvPr/>
        </p:nvSpPr>
        <p:spPr>
          <a:xfrm>
            <a:off x="11055477" y="4204335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78" name="object 1578"/>
          <p:cNvSpPr txBox="1"/>
          <p:nvPr/>
        </p:nvSpPr>
        <p:spPr>
          <a:xfrm>
            <a:off x="9139237" y="738365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79" name="object 1579"/>
          <p:cNvGrpSpPr/>
          <p:nvPr/>
        </p:nvGrpSpPr>
        <p:grpSpPr>
          <a:xfrm>
            <a:off x="8118538" y="7303285"/>
            <a:ext cx="264795" cy="329565"/>
            <a:chOff x="8118538" y="7303285"/>
            <a:chExt cx="264795" cy="329565"/>
          </a:xfrm>
        </p:grpSpPr>
        <p:sp>
          <p:nvSpPr>
            <p:cNvPr id="1580" name="object 1580"/>
            <p:cNvSpPr/>
            <p:nvPr/>
          </p:nvSpPr>
          <p:spPr>
            <a:xfrm>
              <a:off x="8123745" y="7303288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5" h="324484">
                  <a:moveTo>
                    <a:pt x="259283" y="0"/>
                  </a:moveTo>
                  <a:lnTo>
                    <a:pt x="0" y="0"/>
                  </a:lnTo>
                  <a:lnTo>
                    <a:pt x="0" y="323874"/>
                  </a:lnTo>
                  <a:lnTo>
                    <a:pt x="259283" y="323874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8118538" y="7303285"/>
              <a:ext cx="264795" cy="329565"/>
            </a:xfrm>
            <a:custGeom>
              <a:avLst/>
              <a:gdLst/>
              <a:ahLst/>
              <a:cxnLst/>
              <a:rect l="l" t="t" r="r" b="b"/>
              <a:pathLst>
                <a:path w="264795" h="329565">
                  <a:moveTo>
                    <a:pt x="264467" y="0"/>
                  </a:moveTo>
                  <a:lnTo>
                    <a:pt x="0" y="0"/>
                  </a:lnTo>
                  <a:lnTo>
                    <a:pt x="0" y="329058"/>
                  </a:lnTo>
                  <a:lnTo>
                    <a:pt x="264467" y="329058"/>
                  </a:lnTo>
                  <a:lnTo>
                    <a:pt x="26446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82" name="object 1582"/>
          <p:cNvSpPr txBox="1"/>
          <p:nvPr/>
        </p:nvSpPr>
        <p:spPr>
          <a:xfrm>
            <a:off x="8118538" y="7303287"/>
            <a:ext cx="264795" cy="32956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83" name="object 1583"/>
          <p:cNvSpPr txBox="1"/>
          <p:nvPr/>
        </p:nvSpPr>
        <p:spPr>
          <a:xfrm>
            <a:off x="6951662" y="3165983"/>
            <a:ext cx="259715" cy="32893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84" name="object 1584"/>
          <p:cNvGrpSpPr/>
          <p:nvPr/>
        </p:nvGrpSpPr>
        <p:grpSpPr>
          <a:xfrm>
            <a:off x="5782938" y="8445493"/>
            <a:ext cx="1260475" cy="1260475"/>
            <a:chOff x="5782938" y="8445493"/>
            <a:chExt cx="1260475" cy="1260475"/>
          </a:xfrm>
        </p:grpSpPr>
        <p:pic>
          <p:nvPicPr>
            <p:cNvPr id="1585" name="object 158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782938" y="8445493"/>
              <a:ext cx="1260005" cy="1008011"/>
            </a:xfrm>
            <a:prstGeom prst="rect">
              <a:avLst/>
            </a:prstGeom>
          </p:spPr>
        </p:pic>
        <p:sp>
          <p:nvSpPr>
            <p:cNvPr id="1586" name="object 1586"/>
            <p:cNvSpPr/>
            <p:nvPr/>
          </p:nvSpPr>
          <p:spPr>
            <a:xfrm>
              <a:off x="5782938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37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37" y="251891"/>
                  </a:lnTo>
                  <a:lnTo>
                    <a:pt x="201637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5984576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67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67" y="251891"/>
                  </a:lnTo>
                  <a:lnTo>
                    <a:pt x="105836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5782938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89" name="object 1589"/>
          <p:cNvSpPr txBox="1"/>
          <p:nvPr/>
        </p:nvSpPr>
        <p:spPr>
          <a:xfrm>
            <a:off x="5971908" y="9448230"/>
            <a:ext cx="57277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BOXY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90" name="object 1590"/>
          <p:cNvSpPr txBox="1"/>
          <p:nvPr/>
        </p:nvSpPr>
        <p:spPr>
          <a:xfrm>
            <a:off x="5798003" y="9507761"/>
            <a:ext cx="1720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591" name="object 1591"/>
          <p:cNvSpPr txBox="1"/>
          <p:nvPr/>
        </p:nvSpPr>
        <p:spPr>
          <a:xfrm>
            <a:off x="6785292" y="5236432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556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92" name="object 1592"/>
          <p:cNvSpPr txBox="1"/>
          <p:nvPr/>
        </p:nvSpPr>
        <p:spPr>
          <a:xfrm>
            <a:off x="3755923" y="203244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556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93" name="object 1593"/>
          <p:cNvSpPr txBox="1"/>
          <p:nvPr/>
        </p:nvSpPr>
        <p:spPr>
          <a:xfrm>
            <a:off x="4537373" y="241636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94" name="object 1594"/>
          <p:cNvSpPr txBox="1"/>
          <p:nvPr/>
        </p:nvSpPr>
        <p:spPr>
          <a:xfrm>
            <a:off x="11176634" y="659679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95" name="object 1595"/>
          <p:cNvSpPr txBox="1"/>
          <p:nvPr/>
        </p:nvSpPr>
        <p:spPr>
          <a:xfrm>
            <a:off x="5708180" y="3083496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596" name="object 1596"/>
          <p:cNvSpPr txBox="1"/>
          <p:nvPr/>
        </p:nvSpPr>
        <p:spPr>
          <a:xfrm>
            <a:off x="8025066" y="536728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597" name="object 1597"/>
          <p:cNvGrpSpPr/>
          <p:nvPr/>
        </p:nvGrpSpPr>
        <p:grpSpPr>
          <a:xfrm>
            <a:off x="3262934" y="8445493"/>
            <a:ext cx="1260475" cy="1260475"/>
            <a:chOff x="3262934" y="8445493"/>
            <a:chExt cx="1260475" cy="1260475"/>
          </a:xfrm>
        </p:grpSpPr>
        <p:pic>
          <p:nvPicPr>
            <p:cNvPr id="1598" name="object 159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262934" y="8445493"/>
              <a:ext cx="1260005" cy="1008011"/>
            </a:xfrm>
            <a:prstGeom prst="rect">
              <a:avLst/>
            </a:prstGeom>
          </p:spPr>
        </p:pic>
        <p:sp>
          <p:nvSpPr>
            <p:cNvPr id="1599" name="object 1599"/>
            <p:cNvSpPr/>
            <p:nvPr/>
          </p:nvSpPr>
          <p:spPr>
            <a:xfrm>
              <a:off x="3262934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3464591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3262934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02" name="object 1602"/>
          <p:cNvSpPr txBox="1"/>
          <p:nvPr/>
        </p:nvSpPr>
        <p:spPr>
          <a:xfrm>
            <a:off x="3451898" y="9448230"/>
            <a:ext cx="6629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FOTBAL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03" name="object 1603"/>
          <p:cNvSpPr txBox="1"/>
          <p:nvPr/>
        </p:nvSpPr>
        <p:spPr>
          <a:xfrm>
            <a:off x="3275562" y="9507761"/>
            <a:ext cx="1765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04" name="object 1604"/>
          <p:cNvSpPr txBox="1"/>
          <p:nvPr/>
        </p:nvSpPr>
        <p:spPr>
          <a:xfrm>
            <a:off x="3278632" y="253752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605" name="object 1605"/>
          <p:cNvGrpSpPr/>
          <p:nvPr/>
        </p:nvGrpSpPr>
        <p:grpSpPr>
          <a:xfrm>
            <a:off x="742924" y="3871379"/>
            <a:ext cx="2647950" cy="1263650"/>
            <a:chOff x="742924" y="3871379"/>
            <a:chExt cx="2647950" cy="1263650"/>
          </a:xfrm>
        </p:grpSpPr>
        <p:pic>
          <p:nvPicPr>
            <p:cNvPr id="1606" name="object 160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42924" y="3871379"/>
              <a:ext cx="1554784" cy="1011586"/>
            </a:xfrm>
            <a:prstGeom prst="rect">
              <a:avLst/>
            </a:prstGeom>
          </p:spPr>
        </p:pic>
        <p:pic>
          <p:nvPicPr>
            <p:cNvPr id="1607" name="object 160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297709" y="3871379"/>
              <a:ext cx="1092942" cy="1011586"/>
            </a:xfrm>
            <a:prstGeom prst="rect">
              <a:avLst/>
            </a:prstGeom>
          </p:spPr>
        </p:pic>
        <p:sp>
          <p:nvSpPr>
            <p:cNvPr id="1608" name="object 1608"/>
            <p:cNvSpPr/>
            <p:nvPr/>
          </p:nvSpPr>
          <p:spPr>
            <a:xfrm>
              <a:off x="742924" y="3871379"/>
              <a:ext cx="2647950" cy="1263650"/>
            </a:xfrm>
            <a:custGeom>
              <a:avLst/>
              <a:gdLst/>
              <a:ahLst/>
              <a:cxnLst/>
              <a:rect l="l" t="t" r="r" b="b"/>
              <a:pathLst>
                <a:path w="2647950" h="1263650">
                  <a:moveTo>
                    <a:pt x="2647727" y="0"/>
                  </a:moveTo>
                  <a:lnTo>
                    <a:pt x="0" y="0"/>
                  </a:lnTo>
                  <a:lnTo>
                    <a:pt x="0" y="1263478"/>
                  </a:lnTo>
                  <a:lnTo>
                    <a:pt x="2647727" y="1263478"/>
                  </a:lnTo>
                  <a:lnTo>
                    <a:pt x="264772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09" name="object 1609"/>
          <p:cNvSpPr txBox="1"/>
          <p:nvPr/>
        </p:nvSpPr>
        <p:spPr>
          <a:xfrm>
            <a:off x="944587" y="4882965"/>
            <a:ext cx="2444115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698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5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DŘEVĚNÝ</a:t>
            </a:r>
            <a:r>
              <a:rPr dirty="0" sz="700" spc="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LAMELOVÝ</a:t>
            </a:r>
            <a:r>
              <a:rPr dirty="0" sz="700" spc="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PODHLED</a:t>
            </a:r>
            <a:r>
              <a:rPr dirty="0" sz="700" spc="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LINIOVÁ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610" name="object 1610"/>
          <p:cNvSpPr txBox="1"/>
          <p:nvPr/>
        </p:nvSpPr>
        <p:spPr>
          <a:xfrm>
            <a:off x="742924" y="4882965"/>
            <a:ext cx="201930" cy="252095"/>
          </a:xfrm>
          <a:prstGeom prst="rect">
            <a:avLst/>
          </a:prstGeom>
          <a:solidFill>
            <a:srgbClr val="FFFFFF">
              <a:alpha val="25097"/>
            </a:srgbClr>
          </a:solidFill>
        </p:spPr>
        <p:txBody>
          <a:bodyPr wrap="square" lIns="0" tIns="66675" rIns="0" bIns="0" rtlCol="0" vert="horz">
            <a:spAutoFit/>
          </a:bodyPr>
          <a:lstStyle/>
          <a:p>
            <a:pPr marL="8890">
              <a:lnSpc>
                <a:spcPct val="100000"/>
              </a:lnSpc>
              <a:spcBef>
                <a:spcPts val="525"/>
              </a:spcBef>
            </a:pP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M04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611" name="object 1611"/>
          <p:cNvGrpSpPr/>
          <p:nvPr/>
        </p:nvGrpSpPr>
        <p:grpSpPr>
          <a:xfrm>
            <a:off x="742924" y="1813655"/>
            <a:ext cx="14012544" cy="6631940"/>
            <a:chOff x="742924" y="1813655"/>
            <a:chExt cx="14012544" cy="6631940"/>
          </a:xfrm>
        </p:grpSpPr>
        <p:sp>
          <p:nvSpPr>
            <p:cNvPr id="1612" name="object 1612"/>
            <p:cNvSpPr/>
            <p:nvPr/>
          </p:nvSpPr>
          <p:spPr>
            <a:xfrm>
              <a:off x="742924" y="1813661"/>
              <a:ext cx="14012544" cy="6631940"/>
            </a:xfrm>
            <a:custGeom>
              <a:avLst/>
              <a:gdLst/>
              <a:ahLst/>
              <a:cxnLst/>
              <a:rect l="l" t="t" r="r" b="b"/>
              <a:pathLst>
                <a:path w="14012544" h="6631940">
                  <a:moveTo>
                    <a:pt x="3780002" y="3612159"/>
                  </a:moveTo>
                  <a:lnTo>
                    <a:pt x="0" y="3612159"/>
                  </a:lnTo>
                  <a:lnTo>
                    <a:pt x="0" y="3682809"/>
                  </a:lnTo>
                  <a:lnTo>
                    <a:pt x="3780002" y="3682809"/>
                  </a:lnTo>
                  <a:lnTo>
                    <a:pt x="3780002" y="3612159"/>
                  </a:lnTo>
                  <a:close/>
                </a:path>
                <a:path w="14012544" h="6631940">
                  <a:moveTo>
                    <a:pt x="5040007" y="5301310"/>
                  </a:moveTo>
                  <a:lnTo>
                    <a:pt x="0" y="5301310"/>
                  </a:lnTo>
                  <a:lnTo>
                    <a:pt x="0" y="5371973"/>
                  </a:lnTo>
                  <a:lnTo>
                    <a:pt x="5040007" y="5371973"/>
                  </a:lnTo>
                  <a:lnTo>
                    <a:pt x="5040007" y="5301310"/>
                  </a:lnTo>
                  <a:close/>
                </a:path>
                <a:path w="14012544" h="6631940">
                  <a:moveTo>
                    <a:pt x="7560018" y="6561214"/>
                  </a:moveTo>
                  <a:lnTo>
                    <a:pt x="5040007" y="6561214"/>
                  </a:lnTo>
                  <a:lnTo>
                    <a:pt x="5040007" y="6631838"/>
                  </a:lnTo>
                  <a:lnTo>
                    <a:pt x="7560018" y="6631838"/>
                  </a:lnTo>
                  <a:lnTo>
                    <a:pt x="7560018" y="6561214"/>
                  </a:lnTo>
                  <a:close/>
                </a:path>
                <a:path w="14012544" h="6631940">
                  <a:moveTo>
                    <a:pt x="14012304" y="0"/>
                  </a:moveTo>
                  <a:lnTo>
                    <a:pt x="7712291" y="0"/>
                  </a:lnTo>
                  <a:lnTo>
                    <a:pt x="7712291" y="70637"/>
                  </a:lnTo>
                  <a:lnTo>
                    <a:pt x="14012304" y="70637"/>
                  </a:lnTo>
                  <a:lnTo>
                    <a:pt x="140123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13" name="object 161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2529585" y="7416590"/>
              <a:ext cx="245261" cy="223201"/>
            </a:xfrm>
            <a:prstGeom prst="rect">
              <a:avLst/>
            </a:prstGeom>
          </p:spPr>
        </p:pic>
        <p:pic>
          <p:nvPicPr>
            <p:cNvPr id="1614" name="object 161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7148913" y="7636408"/>
              <a:ext cx="233895" cy="250735"/>
            </a:xfrm>
            <a:prstGeom prst="rect">
              <a:avLst/>
            </a:prstGeom>
          </p:spPr>
        </p:pic>
        <p:pic>
          <p:nvPicPr>
            <p:cNvPr id="1615" name="object 161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733051" y="7322331"/>
              <a:ext cx="233895" cy="250760"/>
            </a:xfrm>
            <a:prstGeom prst="rect">
              <a:avLst/>
            </a:prstGeom>
          </p:spPr>
        </p:pic>
        <p:sp>
          <p:nvSpPr>
            <p:cNvPr id="1616" name="object 1616"/>
            <p:cNvSpPr/>
            <p:nvPr/>
          </p:nvSpPr>
          <p:spPr>
            <a:xfrm>
              <a:off x="742924" y="3800760"/>
              <a:ext cx="2647950" cy="71120"/>
            </a:xfrm>
            <a:custGeom>
              <a:avLst/>
              <a:gdLst/>
              <a:ahLst/>
              <a:cxnLst/>
              <a:rect l="l" t="t" r="r" b="b"/>
              <a:pathLst>
                <a:path w="2647950" h="71120">
                  <a:moveTo>
                    <a:pt x="2647727" y="0"/>
                  </a:moveTo>
                  <a:lnTo>
                    <a:pt x="0" y="0"/>
                  </a:lnTo>
                  <a:lnTo>
                    <a:pt x="0" y="70643"/>
                  </a:lnTo>
                  <a:lnTo>
                    <a:pt x="2647727" y="70643"/>
                  </a:lnTo>
                  <a:lnTo>
                    <a:pt x="26477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7" name="object 1617"/>
          <p:cNvSpPr txBox="1"/>
          <p:nvPr/>
        </p:nvSpPr>
        <p:spPr>
          <a:xfrm>
            <a:off x="11629301" y="7829987"/>
            <a:ext cx="10433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65">
                <a:latin typeface="Tahoma"/>
                <a:cs typeface="Tahoma"/>
              </a:rPr>
              <a:t>SCHÉMA</a:t>
            </a:r>
            <a:r>
              <a:rPr dirty="0" sz="1200" spc="-30">
                <a:latin typeface="Tahoma"/>
                <a:cs typeface="Tahoma"/>
              </a:rPr>
              <a:t> </a:t>
            </a:r>
            <a:r>
              <a:rPr dirty="0" sz="1200" spc="30">
                <a:latin typeface="Tahoma"/>
                <a:cs typeface="Tahoma"/>
              </a:rPr>
              <a:t>1.NP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18" name="object 1618"/>
          <p:cNvSpPr txBox="1"/>
          <p:nvPr/>
        </p:nvSpPr>
        <p:spPr>
          <a:xfrm>
            <a:off x="8442515" y="1632412"/>
            <a:ext cx="818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19" name="object 1619"/>
          <p:cNvSpPr txBox="1"/>
          <p:nvPr/>
        </p:nvSpPr>
        <p:spPr>
          <a:xfrm>
            <a:off x="730211" y="6933773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20" name="object 1620"/>
          <p:cNvSpPr txBox="1"/>
          <p:nvPr/>
        </p:nvSpPr>
        <p:spPr>
          <a:xfrm>
            <a:off x="730211" y="5244596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621" name="object 1621"/>
          <p:cNvSpPr txBox="1"/>
          <p:nvPr/>
        </p:nvSpPr>
        <p:spPr>
          <a:xfrm>
            <a:off x="730211" y="3619517"/>
            <a:ext cx="14649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MATERIÁL</a:t>
            </a:r>
            <a:r>
              <a:rPr dirty="0" sz="1200" spc="-3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PODHLED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622" name="object 1622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1623" name="object 1623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24" name="object 162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625" name="object 1625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626" name="object 162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627" name="object 1627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8" name="object 1628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0" name="object 1630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1631" name="object 163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10981" y="1616456"/>
            <a:ext cx="5947410" cy="3439795"/>
            <a:chOff x="8110981" y="1616456"/>
            <a:chExt cx="5947410" cy="34397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10981" y="1616456"/>
              <a:ext cx="5947219" cy="3439795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110981" y="1638173"/>
              <a:ext cx="5455920" cy="3418204"/>
            </a:xfrm>
            <a:custGeom>
              <a:avLst/>
              <a:gdLst/>
              <a:ahLst/>
              <a:cxnLst/>
              <a:rect l="l" t="t" r="r" b="b"/>
              <a:pathLst>
                <a:path w="5455919" h="3418204">
                  <a:moveTo>
                    <a:pt x="0" y="2743936"/>
                  </a:moveTo>
                  <a:lnTo>
                    <a:pt x="0" y="2744908"/>
                  </a:lnTo>
                </a:path>
                <a:path w="5455919" h="3418204">
                  <a:moveTo>
                    <a:pt x="0" y="2816072"/>
                  </a:moveTo>
                  <a:lnTo>
                    <a:pt x="0" y="2817983"/>
                  </a:lnTo>
                </a:path>
                <a:path w="5455919" h="3418204">
                  <a:moveTo>
                    <a:pt x="0" y="2893587"/>
                  </a:moveTo>
                  <a:lnTo>
                    <a:pt x="0" y="2895447"/>
                  </a:lnTo>
                </a:path>
                <a:path w="5455919" h="3418204">
                  <a:moveTo>
                    <a:pt x="0" y="2971050"/>
                  </a:moveTo>
                  <a:lnTo>
                    <a:pt x="0" y="2972962"/>
                  </a:lnTo>
                </a:path>
                <a:path w="5455919" h="3418204">
                  <a:moveTo>
                    <a:pt x="0" y="3048565"/>
                  </a:moveTo>
                  <a:lnTo>
                    <a:pt x="0" y="3050425"/>
                  </a:lnTo>
                </a:path>
                <a:path w="5455919" h="3418204">
                  <a:moveTo>
                    <a:pt x="0" y="3126028"/>
                  </a:moveTo>
                  <a:lnTo>
                    <a:pt x="0" y="3127940"/>
                  </a:lnTo>
                </a:path>
                <a:path w="5455919" h="3418204">
                  <a:moveTo>
                    <a:pt x="0" y="3203543"/>
                  </a:moveTo>
                  <a:lnTo>
                    <a:pt x="0" y="3205429"/>
                  </a:lnTo>
                </a:path>
                <a:path w="5455919" h="3418204">
                  <a:moveTo>
                    <a:pt x="0" y="3281013"/>
                  </a:moveTo>
                  <a:lnTo>
                    <a:pt x="0" y="3282918"/>
                  </a:lnTo>
                </a:path>
                <a:path w="5455919" h="3418204">
                  <a:moveTo>
                    <a:pt x="0" y="3354108"/>
                  </a:moveTo>
                  <a:lnTo>
                    <a:pt x="0" y="3355079"/>
                  </a:lnTo>
                  <a:lnTo>
                    <a:pt x="1016" y="3355079"/>
                  </a:lnTo>
                </a:path>
                <a:path w="5455919" h="3418204">
                  <a:moveTo>
                    <a:pt x="21780" y="3355079"/>
                  </a:moveTo>
                  <a:lnTo>
                    <a:pt x="23622" y="3355079"/>
                  </a:lnTo>
                </a:path>
                <a:path w="5455919" h="3418204">
                  <a:moveTo>
                    <a:pt x="99250" y="3355079"/>
                  </a:moveTo>
                  <a:lnTo>
                    <a:pt x="101155" y="3355079"/>
                  </a:lnTo>
                </a:path>
                <a:path w="5455919" h="3418204">
                  <a:moveTo>
                    <a:pt x="176720" y="3355079"/>
                  </a:moveTo>
                  <a:lnTo>
                    <a:pt x="178625" y="3355079"/>
                  </a:lnTo>
                </a:path>
                <a:path w="5455919" h="3418204">
                  <a:moveTo>
                    <a:pt x="254190" y="3355079"/>
                  </a:moveTo>
                  <a:lnTo>
                    <a:pt x="256095" y="3355079"/>
                  </a:lnTo>
                </a:path>
                <a:path w="5455919" h="3418204">
                  <a:moveTo>
                    <a:pt x="331724" y="3355079"/>
                  </a:moveTo>
                  <a:lnTo>
                    <a:pt x="333565" y="3355079"/>
                  </a:lnTo>
                </a:path>
                <a:path w="5455919" h="3418204">
                  <a:moveTo>
                    <a:pt x="409194" y="3355079"/>
                  </a:moveTo>
                  <a:lnTo>
                    <a:pt x="411099" y="3355079"/>
                  </a:lnTo>
                </a:path>
                <a:path w="5455919" h="3418204">
                  <a:moveTo>
                    <a:pt x="486664" y="3355079"/>
                  </a:moveTo>
                  <a:lnTo>
                    <a:pt x="488569" y="3355079"/>
                  </a:lnTo>
                </a:path>
                <a:path w="5455919" h="3418204">
                  <a:moveTo>
                    <a:pt x="564134" y="3355079"/>
                  </a:moveTo>
                  <a:lnTo>
                    <a:pt x="566039" y="3355079"/>
                  </a:lnTo>
                </a:path>
                <a:path w="5455919" h="3418204">
                  <a:moveTo>
                    <a:pt x="641667" y="3355079"/>
                  </a:moveTo>
                  <a:lnTo>
                    <a:pt x="643572" y="3355079"/>
                  </a:lnTo>
                </a:path>
                <a:path w="5455919" h="3418204">
                  <a:moveTo>
                    <a:pt x="719137" y="3355079"/>
                  </a:moveTo>
                  <a:lnTo>
                    <a:pt x="721042" y="3355079"/>
                  </a:lnTo>
                </a:path>
                <a:path w="5455919" h="3418204">
                  <a:moveTo>
                    <a:pt x="796671" y="3355079"/>
                  </a:moveTo>
                  <a:lnTo>
                    <a:pt x="798512" y="3355079"/>
                  </a:lnTo>
                </a:path>
                <a:path w="5455919" h="3418204">
                  <a:moveTo>
                    <a:pt x="874141" y="3355079"/>
                  </a:moveTo>
                  <a:lnTo>
                    <a:pt x="876046" y="3355079"/>
                  </a:lnTo>
                </a:path>
                <a:path w="5455919" h="3418204">
                  <a:moveTo>
                    <a:pt x="1261618" y="3355079"/>
                  </a:moveTo>
                  <a:lnTo>
                    <a:pt x="1263459" y="3355079"/>
                  </a:lnTo>
                </a:path>
                <a:path w="5455919" h="3418204">
                  <a:moveTo>
                    <a:pt x="1284224" y="3355079"/>
                  </a:moveTo>
                  <a:lnTo>
                    <a:pt x="1285176" y="3355079"/>
                  </a:lnTo>
                  <a:lnTo>
                    <a:pt x="1285176" y="3356044"/>
                  </a:lnTo>
                </a:path>
                <a:path w="5455919" h="3418204">
                  <a:moveTo>
                    <a:pt x="1285176" y="3362966"/>
                  </a:moveTo>
                  <a:lnTo>
                    <a:pt x="1285176" y="3364826"/>
                  </a:lnTo>
                </a:path>
                <a:path w="5455919" h="3418204">
                  <a:moveTo>
                    <a:pt x="818197" y="0"/>
                  </a:moveTo>
                  <a:lnTo>
                    <a:pt x="818197" y="1904"/>
                  </a:lnTo>
                </a:path>
                <a:path w="5455919" h="3418204">
                  <a:moveTo>
                    <a:pt x="818197" y="77470"/>
                  </a:moveTo>
                  <a:lnTo>
                    <a:pt x="818197" y="79375"/>
                  </a:lnTo>
                </a:path>
                <a:path w="5455919" h="3418204">
                  <a:moveTo>
                    <a:pt x="818197" y="155003"/>
                  </a:moveTo>
                  <a:lnTo>
                    <a:pt x="818197" y="156845"/>
                  </a:lnTo>
                </a:path>
                <a:path w="5455919" h="3418204">
                  <a:moveTo>
                    <a:pt x="818197" y="232473"/>
                  </a:moveTo>
                  <a:lnTo>
                    <a:pt x="818197" y="234378"/>
                  </a:lnTo>
                </a:path>
                <a:path w="5455919" h="3418204">
                  <a:moveTo>
                    <a:pt x="818197" y="309943"/>
                  </a:moveTo>
                  <a:lnTo>
                    <a:pt x="818197" y="311848"/>
                  </a:lnTo>
                </a:path>
                <a:path w="5455919" h="3418204">
                  <a:moveTo>
                    <a:pt x="818197" y="387413"/>
                  </a:moveTo>
                  <a:lnTo>
                    <a:pt x="818197" y="389318"/>
                  </a:lnTo>
                </a:path>
                <a:path w="5455919" h="3418204">
                  <a:moveTo>
                    <a:pt x="818197" y="464947"/>
                  </a:moveTo>
                  <a:lnTo>
                    <a:pt x="818197" y="466788"/>
                  </a:lnTo>
                </a:path>
                <a:path w="5455919" h="3418204">
                  <a:moveTo>
                    <a:pt x="818197" y="542416"/>
                  </a:moveTo>
                  <a:lnTo>
                    <a:pt x="818197" y="544322"/>
                  </a:lnTo>
                </a:path>
                <a:path w="5455919" h="3418204">
                  <a:moveTo>
                    <a:pt x="818197" y="619886"/>
                  </a:moveTo>
                  <a:lnTo>
                    <a:pt x="818197" y="621791"/>
                  </a:lnTo>
                </a:path>
                <a:path w="5455919" h="3418204">
                  <a:moveTo>
                    <a:pt x="818197" y="697420"/>
                  </a:moveTo>
                  <a:lnTo>
                    <a:pt x="818197" y="699261"/>
                  </a:lnTo>
                </a:path>
                <a:path w="5455919" h="3418204">
                  <a:moveTo>
                    <a:pt x="818197" y="774890"/>
                  </a:moveTo>
                  <a:lnTo>
                    <a:pt x="818197" y="776795"/>
                  </a:lnTo>
                </a:path>
                <a:path w="5455919" h="3418204">
                  <a:moveTo>
                    <a:pt x="818197" y="852360"/>
                  </a:moveTo>
                  <a:lnTo>
                    <a:pt x="818197" y="854265"/>
                  </a:lnTo>
                </a:path>
                <a:path w="5455919" h="3418204">
                  <a:moveTo>
                    <a:pt x="818197" y="929894"/>
                  </a:moveTo>
                  <a:lnTo>
                    <a:pt x="818197" y="931735"/>
                  </a:lnTo>
                </a:path>
                <a:path w="5455919" h="3418204">
                  <a:moveTo>
                    <a:pt x="818197" y="1007363"/>
                  </a:moveTo>
                  <a:lnTo>
                    <a:pt x="818197" y="1009269"/>
                  </a:lnTo>
                </a:path>
                <a:path w="5455919" h="3418204">
                  <a:moveTo>
                    <a:pt x="818197" y="1084833"/>
                  </a:moveTo>
                  <a:lnTo>
                    <a:pt x="818197" y="1086738"/>
                  </a:lnTo>
                </a:path>
                <a:path w="5455919" h="3418204">
                  <a:moveTo>
                    <a:pt x="818197" y="1162367"/>
                  </a:moveTo>
                  <a:lnTo>
                    <a:pt x="818197" y="1164208"/>
                  </a:lnTo>
                </a:path>
                <a:path w="5455919" h="3418204">
                  <a:moveTo>
                    <a:pt x="818197" y="1239837"/>
                  </a:moveTo>
                  <a:lnTo>
                    <a:pt x="818197" y="1241742"/>
                  </a:lnTo>
                </a:path>
                <a:path w="5455919" h="3418204">
                  <a:moveTo>
                    <a:pt x="818197" y="1317307"/>
                  </a:moveTo>
                  <a:lnTo>
                    <a:pt x="818197" y="1319212"/>
                  </a:lnTo>
                </a:path>
                <a:path w="5455919" h="3418204">
                  <a:moveTo>
                    <a:pt x="818197" y="1394840"/>
                  </a:moveTo>
                  <a:lnTo>
                    <a:pt x="818197" y="1396682"/>
                  </a:lnTo>
                </a:path>
                <a:path w="5455919" h="3418204">
                  <a:moveTo>
                    <a:pt x="818197" y="1472310"/>
                  </a:moveTo>
                  <a:lnTo>
                    <a:pt x="818197" y="1474215"/>
                  </a:lnTo>
                </a:path>
                <a:path w="5455919" h="3418204">
                  <a:moveTo>
                    <a:pt x="818197" y="1508188"/>
                  </a:moveTo>
                  <a:lnTo>
                    <a:pt x="818197" y="1509140"/>
                  </a:lnTo>
                  <a:lnTo>
                    <a:pt x="819150" y="1509140"/>
                  </a:lnTo>
                </a:path>
                <a:path w="5455919" h="3418204">
                  <a:moveTo>
                    <a:pt x="881316" y="1509140"/>
                  </a:moveTo>
                  <a:lnTo>
                    <a:pt x="883158" y="1509140"/>
                  </a:lnTo>
                </a:path>
                <a:path w="5455919" h="3418204">
                  <a:moveTo>
                    <a:pt x="958723" y="1509140"/>
                  </a:moveTo>
                  <a:lnTo>
                    <a:pt x="960691" y="1509140"/>
                  </a:lnTo>
                </a:path>
                <a:path w="5455919" h="3418204">
                  <a:moveTo>
                    <a:pt x="1036256" y="1509140"/>
                  </a:moveTo>
                  <a:lnTo>
                    <a:pt x="1038161" y="1509140"/>
                  </a:lnTo>
                </a:path>
                <a:path w="5455919" h="3418204">
                  <a:moveTo>
                    <a:pt x="1113726" y="1509140"/>
                  </a:moveTo>
                  <a:lnTo>
                    <a:pt x="1115631" y="1509140"/>
                  </a:lnTo>
                </a:path>
                <a:path w="5455919" h="3418204">
                  <a:moveTo>
                    <a:pt x="1191260" y="1509140"/>
                  </a:moveTo>
                  <a:lnTo>
                    <a:pt x="1193101" y="1509140"/>
                  </a:lnTo>
                </a:path>
                <a:path w="5455919" h="3418204">
                  <a:moveTo>
                    <a:pt x="1268729" y="1509140"/>
                  </a:moveTo>
                  <a:lnTo>
                    <a:pt x="1270635" y="1509140"/>
                  </a:lnTo>
                </a:path>
                <a:path w="5455919" h="3418204">
                  <a:moveTo>
                    <a:pt x="1346200" y="1509140"/>
                  </a:moveTo>
                  <a:lnTo>
                    <a:pt x="1348104" y="1509140"/>
                  </a:lnTo>
                </a:path>
                <a:path w="5455919" h="3418204">
                  <a:moveTo>
                    <a:pt x="1423733" y="1509140"/>
                  </a:moveTo>
                  <a:lnTo>
                    <a:pt x="1425575" y="1509140"/>
                  </a:lnTo>
                </a:path>
                <a:path w="5455919" h="3418204">
                  <a:moveTo>
                    <a:pt x="1501203" y="1509140"/>
                  </a:moveTo>
                  <a:lnTo>
                    <a:pt x="1503108" y="1509140"/>
                  </a:lnTo>
                </a:path>
                <a:path w="5455919" h="3418204">
                  <a:moveTo>
                    <a:pt x="1578673" y="1509140"/>
                  </a:moveTo>
                  <a:lnTo>
                    <a:pt x="1580578" y="1509140"/>
                  </a:lnTo>
                </a:path>
                <a:path w="5455919" h="3418204">
                  <a:moveTo>
                    <a:pt x="1656207" y="1509140"/>
                  </a:moveTo>
                  <a:lnTo>
                    <a:pt x="1658048" y="1509140"/>
                  </a:lnTo>
                </a:path>
                <a:path w="5455919" h="3418204">
                  <a:moveTo>
                    <a:pt x="1733677" y="1509140"/>
                  </a:moveTo>
                  <a:lnTo>
                    <a:pt x="1735582" y="1509140"/>
                  </a:lnTo>
                </a:path>
                <a:path w="5455919" h="3418204">
                  <a:moveTo>
                    <a:pt x="1811147" y="1509140"/>
                  </a:moveTo>
                  <a:lnTo>
                    <a:pt x="1813052" y="1509140"/>
                  </a:lnTo>
                </a:path>
                <a:path w="5455919" h="3418204">
                  <a:moveTo>
                    <a:pt x="1888680" y="1509140"/>
                  </a:moveTo>
                  <a:lnTo>
                    <a:pt x="1890585" y="1509140"/>
                  </a:lnTo>
                </a:path>
                <a:path w="5455919" h="3418204">
                  <a:moveTo>
                    <a:pt x="1966150" y="1509140"/>
                  </a:moveTo>
                  <a:lnTo>
                    <a:pt x="1968055" y="1509140"/>
                  </a:lnTo>
                </a:path>
                <a:path w="5455919" h="3418204">
                  <a:moveTo>
                    <a:pt x="2043620" y="1509140"/>
                  </a:moveTo>
                  <a:lnTo>
                    <a:pt x="2045525" y="1509140"/>
                  </a:lnTo>
                </a:path>
                <a:path w="5455919" h="3418204">
                  <a:moveTo>
                    <a:pt x="2121154" y="1509140"/>
                  </a:moveTo>
                  <a:lnTo>
                    <a:pt x="2122995" y="1509140"/>
                  </a:lnTo>
                </a:path>
                <a:path w="5455919" h="3418204">
                  <a:moveTo>
                    <a:pt x="2198624" y="1509140"/>
                  </a:moveTo>
                  <a:lnTo>
                    <a:pt x="2200529" y="1509140"/>
                  </a:lnTo>
                </a:path>
                <a:path w="5455919" h="3418204">
                  <a:moveTo>
                    <a:pt x="2276094" y="1509140"/>
                  </a:moveTo>
                  <a:lnTo>
                    <a:pt x="2277999" y="1509140"/>
                  </a:lnTo>
                </a:path>
                <a:path w="5455919" h="3418204">
                  <a:moveTo>
                    <a:pt x="2353564" y="1509140"/>
                  </a:moveTo>
                  <a:lnTo>
                    <a:pt x="2355532" y="1509140"/>
                  </a:lnTo>
                </a:path>
                <a:path w="5455919" h="3418204">
                  <a:moveTo>
                    <a:pt x="2431097" y="1509140"/>
                  </a:moveTo>
                  <a:lnTo>
                    <a:pt x="2432939" y="1509140"/>
                  </a:lnTo>
                </a:path>
                <a:path w="5455919" h="3418204">
                  <a:moveTo>
                    <a:pt x="2508567" y="1509140"/>
                  </a:moveTo>
                  <a:lnTo>
                    <a:pt x="2510472" y="1509140"/>
                  </a:lnTo>
                </a:path>
                <a:path w="5455919" h="3418204">
                  <a:moveTo>
                    <a:pt x="2586037" y="1509140"/>
                  </a:moveTo>
                  <a:lnTo>
                    <a:pt x="2587942" y="1509140"/>
                  </a:lnTo>
                </a:path>
                <a:path w="5455919" h="3418204">
                  <a:moveTo>
                    <a:pt x="2663571" y="1509140"/>
                  </a:moveTo>
                  <a:lnTo>
                    <a:pt x="2665476" y="1509140"/>
                  </a:lnTo>
                </a:path>
                <a:path w="5455919" h="3418204">
                  <a:moveTo>
                    <a:pt x="2741041" y="1509140"/>
                  </a:moveTo>
                  <a:lnTo>
                    <a:pt x="2742946" y="1509140"/>
                  </a:lnTo>
                </a:path>
                <a:path w="5455919" h="3418204">
                  <a:moveTo>
                    <a:pt x="2818511" y="1509140"/>
                  </a:moveTo>
                  <a:lnTo>
                    <a:pt x="2820416" y="1509140"/>
                  </a:lnTo>
                </a:path>
                <a:path w="5455919" h="3418204">
                  <a:moveTo>
                    <a:pt x="2896044" y="1509140"/>
                  </a:moveTo>
                  <a:lnTo>
                    <a:pt x="2897886" y="1509140"/>
                  </a:lnTo>
                </a:path>
                <a:path w="5455919" h="3418204">
                  <a:moveTo>
                    <a:pt x="2960052" y="1509140"/>
                  </a:moveTo>
                  <a:lnTo>
                    <a:pt x="2961004" y="1509140"/>
                  </a:lnTo>
                  <a:lnTo>
                    <a:pt x="2961957" y="1509140"/>
                  </a:lnTo>
                </a:path>
                <a:path w="5455919" h="3418204">
                  <a:moveTo>
                    <a:pt x="2992818" y="1509140"/>
                  </a:moveTo>
                  <a:lnTo>
                    <a:pt x="2994723" y="1509140"/>
                  </a:lnTo>
                </a:path>
                <a:path w="5455919" h="3418204">
                  <a:moveTo>
                    <a:pt x="3070288" y="1509140"/>
                  </a:moveTo>
                  <a:lnTo>
                    <a:pt x="3072193" y="1509140"/>
                  </a:lnTo>
                </a:path>
                <a:path w="5455919" h="3418204">
                  <a:moveTo>
                    <a:pt x="3147822" y="1509140"/>
                  </a:moveTo>
                  <a:lnTo>
                    <a:pt x="3149727" y="1509140"/>
                  </a:lnTo>
                </a:path>
                <a:path w="5455919" h="3418204">
                  <a:moveTo>
                    <a:pt x="3225292" y="1509140"/>
                  </a:moveTo>
                  <a:lnTo>
                    <a:pt x="3227197" y="1509140"/>
                  </a:lnTo>
                </a:path>
                <a:path w="5455919" h="3418204">
                  <a:moveTo>
                    <a:pt x="3302825" y="1509140"/>
                  </a:moveTo>
                  <a:lnTo>
                    <a:pt x="3304667" y="1509140"/>
                  </a:lnTo>
                </a:path>
                <a:path w="5455919" h="3418204">
                  <a:moveTo>
                    <a:pt x="3380232" y="1509140"/>
                  </a:moveTo>
                  <a:lnTo>
                    <a:pt x="3382200" y="1509140"/>
                  </a:lnTo>
                </a:path>
                <a:path w="5455919" h="3418204">
                  <a:moveTo>
                    <a:pt x="3457765" y="1509140"/>
                  </a:moveTo>
                  <a:lnTo>
                    <a:pt x="3459670" y="1509140"/>
                  </a:lnTo>
                </a:path>
                <a:path w="5455919" h="3418204">
                  <a:moveTo>
                    <a:pt x="3535235" y="1509140"/>
                  </a:moveTo>
                  <a:lnTo>
                    <a:pt x="3537140" y="1509140"/>
                  </a:lnTo>
                </a:path>
                <a:path w="5455919" h="3418204">
                  <a:moveTo>
                    <a:pt x="3612769" y="1509140"/>
                  </a:moveTo>
                  <a:lnTo>
                    <a:pt x="3614610" y="1509140"/>
                  </a:lnTo>
                </a:path>
                <a:path w="5455919" h="3418204">
                  <a:moveTo>
                    <a:pt x="3690239" y="1509140"/>
                  </a:moveTo>
                  <a:lnTo>
                    <a:pt x="3692144" y="1509140"/>
                  </a:lnTo>
                </a:path>
                <a:path w="5455919" h="3418204">
                  <a:moveTo>
                    <a:pt x="3767709" y="1509140"/>
                  </a:moveTo>
                  <a:lnTo>
                    <a:pt x="3769614" y="1509140"/>
                  </a:lnTo>
                </a:path>
                <a:path w="5455919" h="3418204">
                  <a:moveTo>
                    <a:pt x="3845242" y="1509140"/>
                  </a:moveTo>
                  <a:lnTo>
                    <a:pt x="3847084" y="1509140"/>
                  </a:lnTo>
                </a:path>
                <a:path w="5455919" h="3418204">
                  <a:moveTo>
                    <a:pt x="3922712" y="1509140"/>
                  </a:moveTo>
                  <a:lnTo>
                    <a:pt x="3924617" y="1509140"/>
                  </a:lnTo>
                </a:path>
                <a:path w="5455919" h="3418204">
                  <a:moveTo>
                    <a:pt x="3955478" y="1509140"/>
                  </a:moveTo>
                  <a:lnTo>
                    <a:pt x="3956431" y="1509140"/>
                  </a:lnTo>
                  <a:lnTo>
                    <a:pt x="3956431" y="1508188"/>
                  </a:lnTo>
                </a:path>
                <a:path w="5455919" h="3418204">
                  <a:moveTo>
                    <a:pt x="3956431" y="1459674"/>
                  </a:moveTo>
                  <a:lnTo>
                    <a:pt x="3956431" y="1457832"/>
                  </a:lnTo>
                </a:path>
                <a:path w="5455919" h="3418204">
                  <a:moveTo>
                    <a:pt x="3956431" y="1409319"/>
                  </a:moveTo>
                  <a:lnTo>
                    <a:pt x="3956431" y="1408366"/>
                  </a:lnTo>
                  <a:lnTo>
                    <a:pt x="3957383" y="1408239"/>
                  </a:lnTo>
                </a:path>
                <a:path w="5455919" h="3418204">
                  <a:moveTo>
                    <a:pt x="4005072" y="1402206"/>
                  </a:moveTo>
                  <a:lnTo>
                    <a:pt x="4006977" y="1401952"/>
                  </a:lnTo>
                </a:path>
                <a:path w="5455919" h="3418204">
                  <a:moveTo>
                    <a:pt x="4054665" y="1395856"/>
                  </a:moveTo>
                  <a:lnTo>
                    <a:pt x="4055618" y="1395729"/>
                  </a:lnTo>
                  <a:lnTo>
                    <a:pt x="4056634" y="1395729"/>
                  </a:lnTo>
                </a:path>
                <a:path w="5455919" h="3418204">
                  <a:moveTo>
                    <a:pt x="4059872" y="1395729"/>
                  </a:moveTo>
                  <a:lnTo>
                    <a:pt x="4061777" y="1395729"/>
                  </a:lnTo>
                </a:path>
                <a:path w="5455919" h="3418204">
                  <a:moveTo>
                    <a:pt x="4137406" y="1395729"/>
                  </a:moveTo>
                  <a:lnTo>
                    <a:pt x="4139247" y="1395729"/>
                  </a:lnTo>
                </a:path>
                <a:path w="5455919" h="3418204">
                  <a:moveTo>
                    <a:pt x="4214876" y="1395729"/>
                  </a:moveTo>
                  <a:lnTo>
                    <a:pt x="4216781" y="1395729"/>
                  </a:lnTo>
                </a:path>
                <a:path w="5455919" h="3418204">
                  <a:moveTo>
                    <a:pt x="4220019" y="1395729"/>
                  </a:moveTo>
                  <a:lnTo>
                    <a:pt x="4221035" y="1395729"/>
                  </a:lnTo>
                  <a:lnTo>
                    <a:pt x="4221988" y="1395729"/>
                  </a:lnTo>
                </a:path>
                <a:path w="5455919" h="3418204">
                  <a:moveTo>
                    <a:pt x="4283075" y="1395729"/>
                  </a:moveTo>
                  <a:lnTo>
                    <a:pt x="4284980" y="1395729"/>
                  </a:lnTo>
                </a:path>
                <a:path w="5455919" h="3418204">
                  <a:moveTo>
                    <a:pt x="4346067" y="1395729"/>
                  </a:moveTo>
                  <a:lnTo>
                    <a:pt x="4347019" y="1395729"/>
                  </a:lnTo>
                  <a:lnTo>
                    <a:pt x="4347019" y="1396746"/>
                  </a:lnTo>
                </a:path>
                <a:path w="5455919" h="3418204">
                  <a:moveTo>
                    <a:pt x="4347019" y="1402969"/>
                  </a:moveTo>
                  <a:lnTo>
                    <a:pt x="4347019" y="1404874"/>
                  </a:lnTo>
                </a:path>
                <a:path w="5455919" h="3418204">
                  <a:moveTo>
                    <a:pt x="4347019" y="1480502"/>
                  </a:moveTo>
                  <a:lnTo>
                    <a:pt x="4347019" y="1482344"/>
                  </a:lnTo>
                </a:path>
                <a:path w="5455919" h="3418204">
                  <a:moveTo>
                    <a:pt x="4347019" y="1557972"/>
                  </a:moveTo>
                  <a:lnTo>
                    <a:pt x="4347019" y="1559877"/>
                  </a:lnTo>
                </a:path>
                <a:path w="5455919" h="3418204">
                  <a:moveTo>
                    <a:pt x="4347019" y="1635442"/>
                  </a:moveTo>
                  <a:lnTo>
                    <a:pt x="4347019" y="1637347"/>
                  </a:lnTo>
                </a:path>
                <a:path w="5455919" h="3418204">
                  <a:moveTo>
                    <a:pt x="4347019" y="1712976"/>
                  </a:moveTo>
                  <a:lnTo>
                    <a:pt x="4347019" y="1714817"/>
                  </a:lnTo>
                </a:path>
                <a:path w="5455919" h="3418204">
                  <a:moveTo>
                    <a:pt x="4347019" y="1790446"/>
                  </a:moveTo>
                  <a:lnTo>
                    <a:pt x="4347019" y="1792351"/>
                  </a:lnTo>
                </a:path>
                <a:path w="5455919" h="3418204">
                  <a:moveTo>
                    <a:pt x="4347019" y="1867915"/>
                  </a:moveTo>
                  <a:lnTo>
                    <a:pt x="4347019" y="1869821"/>
                  </a:lnTo>
                </a:path>
                <a:path w="5455919" h="3418204">
                  <a:moveTo>
                    <a:pt x="4347019" y="1945449"/>
                  </a:moveTo>
                  <a:lnTo>
                    <a:pt x="4347019" y="1947290"/>
                  </a:lnTo>
                </a:path>
                <a:path w="5455919" h="3418204">
                  <a:moveTo>
                    <a:pt x="4347019" y="2022919"/>
                  </a:moveTo>
                  <a:lnTo>
                    <a:pt x="4347019" y="2024824"/>
                  </a:lnTo>
                </a:path>
                <a:path w="5455919" h="3418204">
                  <a:moveTo>
                    <a:pt x="4347019" y="2100453"/>
                  </a:moveTo>
                  <a:lnTo>
                    <a:pt x="4347019" y="2102294"/>
                  </a:lnTo>
                </a:path>
                <a:path w="5455919" h="3418204">
                  <a:moveTo>
                    <a:pt x="4347019" y="2177923"/>
                  </a:moveTo>
                  <a:lnTo>
                    <a:pt x="4347019" y="2179828"/>
                  </a:lnTo>
                </a:path>
                <a:path w="5455919" h="3418204">
                  <a:moveTo>
                    <a:pt x="4347019" y="2255393"/>
                  </a:moveTo>
                  <a:lnTo>
                    <a:pt x="4347019" y="2257298"/>
                  </a:lnTo>
                </a:path>
                <a:path w="5455919" h="3418204">
                  <a:moveTo>
                    <a:pt x="4347019" y="2332862"/>
                  </a:moveTo>
                  <a:lnTo>
                    <a:pt x="4347019" y="2334768"/>
                  </a:lnTo>
                </a:path>
                <a:path w="5455919" h="3418204">
                  <a:moveTo>
                    <a:pt x="4347019" y="2410396"/>
                  </a:moveTo>
                  <a:lnTo>
                    <a:pt x="4347019" y="2412301"/>
                  </a:lnTo>
                </a:path>
                <a:path w="5455919" h="3418204">
                  <a:moveTo>
                    <a:pt x="4347019" y="2487866"/>
                  </a:moveTo>
                  <a:lnTo>
                    <a:pt x="4347019" y="2489771"/>
                  </a:lnTo>
                </a:path>
                <a:path w="5455919" h="3418204">
                  <a:moveTo>
                    <a:pt x="4347019" y="2565400"/>
                  </a:moveTo>
                  <a:lnTo>
                    <a:pt x="4347019" y="2567241"/>
                  </a:lnTo>
                </a:path>
                <a:path w="5455919" h="3418204">
                  <a:moveTo>
                    <a:pt x="4347019" y="2642806"/>
                  </a:moveTo>
                  <a:lnTo>
                    <a:pt x="4347019" y="2644775"/>
                  </a:lnTo>
                </a:path>
                <a:path w="5455919" h="3418204">
                  <a:moveTo>
                    <a:pt x="4347019" y="2720352"/>
                  </a:moveTo>
                  <a:lnTo>
                    <a:pt x="4347019" y="2722232"/>
                  </a:lnTo>
                </a:path>
                <a:path w="5455919" h="3418204">
                  <a:moveTo>
                    <a:pt x="4347019" y="2797816"/>
                  </a:moveTo>
                  <a:lnTo>
                    <a:pt x="4347019" y="2799727"/>
                  </a:lnTo>
                </a:path>
                <a:path w="5455919" h="3418204">
                  <a:moveTo>
                    <a:pt x="4347019" y="2806001"/>
                  </a:moveTo>
                  <a:lnTo>
                    <a:pt x="4347019" y="2806966"/>
                  </a:lnTo>
                  <a:lnTo>
                    <a:pt x="4346638" y="2806966"/>
                  </a:lnTo>
                  <a:lnTo>
                    <a:pt x="4345622" y="2806966"/>
                  </a:lnTo>
                </a:path>
                <a:path w="5455919" h="3418204">
                  <a:moveTo>
                    <a:pt x="4276979" y="2806941"/>
                  </a:moveTo>
                  <a:lnTo>
                    <a:pt x="4275074" y="2806941"/>
                  </a:lnTo>
                </a:path>
                <a:path w="5455919" h="3418204">
                  <a:moveTo>
                    <a:pt x="4199509" y="2806941"/>
                  </a:moveTo>
                  <a:lnTo>
                    <a:pt x="4197604" y="2806941"/>
                  </a:lnTo>
                </a:path>
                <a:path w="5455919" h="3418204">
                  <a:moveTo>
                    <a:pt x="4122039" y="2806890"/>
                  </a:moveTo>
                  <a:lnTo>
                    <a:pt x="4120134" y="2806890"/>
                  </a:lnTo>
                </a:path>
                <a:path w="5455919" h="3418204">
                  <a:moveTo>
                    <a:pt x="4051490" y="2806871"/>
                  </a:moveTo>
                  <a:lnTo>
                    <a:pt x="4050538" y="2806871"/>
                  </a:lnTo>
                  <a:lnTo>
                    <a:pt x="4049522" y="2806617"/>
                  </a:lnTo>
                </a:path>
                <a:path w="5455919" h="3418204">
                  <a:moveTo>
                    <a:pt x="4004373" y="2794539"/>
                  </a:moveTo>
                  <a:lnTo>
                    <a:pt x="4002532" y="2794069"/>
                  </a:lnTo>
                </a:path>
                <a:path w="5455919" h="3418204">
                  <a:moveTo>
                    <a:pt x="3957320" y="2781992"/>
                  </a:moveTo>
                  <a:lnTo>
                    <a:pt x="3956431" y="2781744"/>
                  </a:lnTo>
                  <a:lnTo>
                    <a:pt x="3956431" y="2780747"/>
                  </a:lnTo>
                </a:path>
                <a:path w="5455919" h="3418204">
                  <a:moveTo>
                    <a:pt x="3956431" y="2732303"/>
                  </a:moveTo>
                  <a:lnTo>
                    <a:pt x="3956431" y="2730398"/>
                  </a:lnTo>
                </a:path>
                <a:path w="5455919" h="3418204">
                  <a:moveTo>
                    <a:pt x="3956431" y="2681922"/>
                  </a:moveTo>
                  <a:lnTo>
                    <a:pt x="3956431" y="2680969"/>
                  </a:lnTo>
                  <a:lnTo>
                    <a:pt x="3955478" y="2680969"/>
                  </a:lnTo>
                </a:path>
                <a:path w="5455919" h="3418204">
                  <a:moveTo>
                    <a:pt x="3892867" y="2680969"/>
                  </a:moveTo>
                  <a:lnTo>
                    <a:pt x="3891026" y="2680969"/>
                  </a:lnTo>
                </a:path>
                <a:path w="5455919" h="3418204">
                  <a:moveTo>
                    <a:pt x="3815397" y="2680969"/>
                  </a:moveTo>
                  <a:lnTo>
                    <a:pt x="3813492" y="2680969"/>
                  </a:lnTo>
                </a:path>
                <a:path w="5455919" h="3418204">
                  <a:moveTo>
                    <a:pt x="3737864" y="2680969"/>
                  </a:moveTo>
                  <a:lnTo>
                    <a:pt x="3736022" y="2680969"/>
                  </a:lnTo>
                </a:path>
                <a:path w="5455919" h="3418204">
                  <a:moveTo>
                    <a:pt x="3660457" y="2680969"/>
                  </a:moveTo>
                  <a:lnTo>
                    <a:pt x="3658489" y="2680969"/>
                  </a:lnTo>
                </a:path>
                <a:path w="5455919" h="3418204">
                  <a:moveTo>
                    <a:pt x="3582924" y="2680969"/>
                  </a:moveTo>
                  <a:lnTo>
                    <a:pt x="3581082" y="2680969"/>
                  </a:lnTo>
                </a:path>
                <a:path w="5455919" h="3418204">
                  <a:moveTo>
                    <a:pt x="3505454" y="2680969"/>
                  </a:moveTo>
                  <a:lnTo>
                    <a:pt x="3503549" y="2680969"/>
                  </a:lnTo>
                </a:path>
                <a:path w="5455919" h="3418204">
                  <a:moveTo>
                    <a:pt x="3427920" y="2680969"/>
                  </a:moveTo>
                  <a:lnTo>
                    <a:pt x="3426079" y="2680969"/>
                  </a:lnTo>
                </a:path>
                <a:path w="5455919" h="3418204">
                  <a:moveTo>
                    <a:pt x="3350450" y="2680969"/>
                  </a:moveTo>
                  <a:lnTo>
                    <a:pt x="3348545" y="2680969"/>
                  </a:lnTo>
                </a:path>
                <a:path w="5455919" h="3418204">
                  <a:moveTo>
                    <a:pt x="3272980" y="2680969"/>
                  </a:moveTo>
                  <a:lnTo>
                    <a:pt x="3271075" y="2680969"/>
                  </a:lnTo>
                </a:path>
                <a:path w="5455919" h="3418204">
                  <a:moveTo>
                    <a:pt x="3195510" y="2680969"/>
                  </a:moveTo>
                  <a:lnTo>
                    <a:pt x="3193605" y="2680969"/>
                  </a:lnTo>
                </a:path>
                <a:path w="5455919" h="3418204">
                  <a:moveTo>
                    <a:pt x="3117977" y="2680969"/>
                  </a:moveTo>
                  <a:lnTo>
                    <a:pt x="3116135" y="2680969"/>
                  </a:lnTo>
                </a:path>
                <a:path w="5455919" h="3418204">
                  <a:moveTo>
                    <a:pt x="3053524" y="2680969"/>
                  </a:moveTo>
                  <a:lnTo>
                    <a:pt x="3052572" y="2680969"/>
                  </a:lnTo>
                  <a:lnTo>
                    <a:pt x="3051619" y="2680969"/>
                  </a:lnTo>
                </a:path>
                <a:path w="5455919" h="3418204">
                  <a:moveTo>
                    <a:pt x="3038856" y="2680969"/>
                  </a:moveTo>
                  <a:lnTo>
                    <a:pt x="3036951" y="2680969"/>
                  </a:lnTo>
                </a:path>
                <a:path w="5455919" h="3418204">
                  <a:moveTo>
                    <a:pt x="3024251" y="2680969"/>
                  </a:moveTo>
                  <a:lnTo>
                    <a:pt x="3023298" y="2680969"/>
                  </a:lnTo>
                  <a:lnTo>
                    <a:pt x="3022346" y="2680969"/>
                  </a:lnTo>
                </a:path>
                <a:path w="5455919" h="3418204">
                  <a:moveTo>
                    <a:pt x="2993072" y="2680969"/>
                  </a:moveTo>
                  <a:lnTo>
                    <a:pt x="2991231" y="2680969"/>
                  </a:lnTo>
                </a:path>
                <a:path w="5455919" h="3418204">
                  <a:moveTo>
                    <a:pt x="2961957" y="2680969"/>
                  </a:moveTo>
                  <a:lnTo>
                    <a:pt x="2961004" y="2680969"/>
                  </a:lnTo>
                  <a:lnTo>
                    <a:pt x="2961004" y="2680969"/>
                  </a:lnTo>
                </a:path>
                <a:path w="5455919" h="3418204">
                  <a:moveTo>
                    <a:pt x="2961004" y="2680906"/>
                  </a:moveTo>
                  <a:lnTo>
                    <a:pt x="2960052" y="2680906"/>
                  </a:lnTo>
                </a:path>
                <a:path w="5455919" h="3418204">
                  <a:moveTo>
                    <a:pt x="2907157" y="2680906"/>
                  </a:moveTo>
                  <a:lnTo>
                    <a:pt x="2905252" y="2680906"/>
                  </a:lnTo>
                </a:path>
                <a:path w="5455919" h="3418204">
                  <a:moveTo>
                    <a:pt x="2829623" y="2680906"/>
                  </a:moveTo>
                  <a:lnTo>
                    <a:pt x="2827782" y="2680906"/>
                  </a:lnTo>
                </a:path>
                <a:path w="5455919" h="3418204">
                  <a:moveTo>
                    <a:pt x="2752153" y="2680906"/>
                  </a:moveTo>
                  <a:lnTo>
                    <a:pt x="2750248" y="2680906"/>
                  </a:lnTo>
                </a:path>
                <a:path w="5455919" h="3418204">
                  <a:moveTo>
                    <a:pt x="2674683" y="2680906"/>
                  </a:moveTo>
                  <a:lnTo>
                    <a:pt x="2672778" y="2680906"/>
                  </a:lnTo>
                </a:path>
                <a:path w="5455919" h="3418204">
                  <a:moveTo>
                    <a:pt x="2597213" y="2680906"/>
                  </a:moveTo>
                  <a:lnTo>
                    <a:pt x="2595308" y="2680906"/>
                  </a:lnTo>
                </a:path>
                <a:path w="5455919" h="3418204">
                  <a:moveTo>
                    <a:pt x="2519679" y="2680906"/>
                  </a:moveTo>
                  <a:lnTo>
                    <a:pt x="2517838" y="2680906"/>
                  </a:lnTo>
                </a:path>
                <a:path w="5455919" h="3418204">
                  <a:moveTo>
                    <a:pt x="2442210" y="2680906"/>
                  </a:moveTo>
                  <a:lnTo>
                    <a:pt x="2440304" y="2680906"/>
                  </a:lnTo>
                </a:path>
                <a:path w="5455919" h="3418204">
                  <a:moveTo>
                    <a:pt x="2364676" y="2680906"/>
                  </a:moveTo>
                  <a:lnTo>
                    <a:pt x="2362835" y="2680906"/>
                  </a:lnTo>
                </a:path>
                <a:path w="5455919" h="3418204">
                  <a:moveTo>
                    <a:pt x="2287270" y="2680906"/>
                  </a:moveTo>
                  <a:lnTo>
                    <a:pt x="2285301" y="2680906"/>
                  </a:lnTo>
                </a:path>
                <a:path w="5455919" h="3418204">
                  <a:moveTo>
                    <a:pt x="2209736" y="2680906"/>
                  </a:moveTo>
                  <a:lnTo>
                    <a:pt x="2207895" y="2680906"/>
                  </a:lnTo>
                </a:path>
                <a:path w="5455919" h="3418204">
                  <a:moveTo>
                    <a:pt x="2132266" y="2680906"/>
                  </a:moveTo>
                  <a:lnTo>
                    <a:pt x="2130361" y="2680906"/>
                  </a:lnTo>
                </a:path>
                <a:path w="5455919" h="3418204">
                  <a:moveTo>
                    <a:pt x="2054733" y="2680906"/>
                  </a:moveTo>
                  <a:lnTo>
                    <a:pt x="2052891" y="2680906"/>
                  </a:lnTo>
                </a:path>
                <a:path w="5455919" h="3418204">
                  <a:moveTo>
                    <a:pt x="1977263" y="2680906"/>
                  </a:moveTo>
                  <a:lnTo>
                    <a:pt x="1975358" y="2680906"/>
                  </a:lnTo>
                </a:path>
                <a:path w="5455919" h="3418204">
                  <a:moveTo>
                    <a:pt x="1899793" y="2680906"/>
                  </a:moveTo>
                  <a:lnTo>
                    <a:pt x="1897888" y="2680906"/>
                  </a:lnTo>
                </a:path>
                <a:path w="5455919" h="3418204">
                  <a:moveTo>
                    <a:pt x="1822323" y="2680906"/>
                  </a:moveTo>
                  <a:lnTo>
                    <a:pt x="1820418" y="2680906"/>
                  </a:lnTo>
                </a:path>
                <a:path w="5455919" h="3418204">
                  <a:moveTo>
                    <a:pt x="1744789" y="2680906"/>
                  </a:moveTo>
                  <a:lnTo>
                    <a:pt x="1742948" y="2680906"/>
                  </a:lnTo>
                </a:path>
                <a:path w="5455919" h="3418204">
                  <a:moveTo>
                    <a:pt x="1667319" y="2680906"/>
                  </a:moveTo>
                  <a:lnTo>
                    <a:pt x="1665414" y="2680906"/>
                  </a:lnTo>
                </a:path>
                <a:path w="5455919" h="3418204">
                  <a:moveTo>
                    <a:pt x="1589786" y="2680906"/>
                  </a:moveTo>
                  <a:lnTo>
                    <a:pt x="1587944" y="2680906"/>
                  </a:lnTo>
                </a:path>
                <a:path w="5455919" h="3418204">
                  <a:moveTo>
                    <a:pt x="1512316" y="2680906"/>
                  </a:moveTo>
                  <a:lnTo>
                    <a:pt x="1510411" y="2680906"/>
                  </a:lnTo>
                </a:path>
                <a:path w="5455919" h="3418204">
                  <a:moveTo>
                    <a:pt x="1434846" y="2680906"/>
                  </a:moveTo>
                  <a:lnTo>
                    <a:pt x="1432941" y="2680906"/>
                  </a:lnTo>
                </a:path>
                <a:path w="5455919" h="3418204">
                  <a:moveTo>
                    <a:pt x="1357376" y="2680906"/>
                  </a:moveTo>
                  <a:lnTo>
                    <a:pt x="1355471" y="2680906"/>
                  </a:lnTo>
                </a:path>
                <a:path w="5455919" h="3418204">
                  <a:moveTo>
                    <a:pt x="1279842" y="2680906"/>
                  </a:moveTo>
                  <a:lnTo>
                    <a:pt x="1277937" y="2680906"/>
                  </a:lnTo>
                </a:path>
                <a:path w="5455919" h="3418204">
                  <a:moveTo>
                    <a:pt x="1202372" y="2680906"/>
                  </a:moveTo>
                  <a:lnTo>
                    <a:pt x="1200467" y="2680906"/>
                  </a:lnTo>
                </a:path>
                <a:path w="5455919" h="3418204">
                  <a:moveTo>
                    <a:pt x="1124839" y="2680906"/>
                  </a:moveTo>
                  <a:lnTo>
                    <a:pt x="1122997" y="2680906"/>
                  </a:lnTo>
                </a:path>
                <a:path w="5455919" h="3418204">
                  <a:moveTo>
                    <a:pt x="1047432" y="2680906"/>
                  </a:moveTo>
                  <a:lnTo>
                    <a:pt x="1045464" y="2680906"/>
                  </a:lnTo>
                </a:path>
                <a:path w="5455919" h="3418204">
                  <a:moveTo>
                    <a:pt x="969899" y="2680906"/>
                  </a:moveTo>
                  <a:lnTo>
                    <a:pt x="967994" y="2680906"/>
                  </a:lnTo>
                </a:path>
                <a:path w="5455919" h="3418204">
                  <a:moveTo>
                    <a:pt x="892428" y="2680906"/>
                  </a:moveTo>
                  <a:lnTo>
                    <a:pt x="890524" y="2680906"/>
                  </a:lnTo>
                </a:path>
                <a:path w="5455919" h="3418204">
                  <a:moveTo>
                    <a:pt x="837628" y="2680906"/>
                  </a:moveTo>
                  <a:lnTo>
                    <a:pt x="836676" y="2680906"/>
                  </a:lnTo>
                  <a:lnTo>
                    <a:pt x="836676" y="2681922"/>
                  </a:lnTo>
                </a:path>
                <a:path w="5455919" h="3418204">
                  <a:moveTo>
                    <a:pt x="836676" y="2711494"/>
                  </a:moveTo>
                  <a:lnTo>
                    <a:pt x="836676" y="2713405"/>
                  </a:lnTo>
                </a:path>
                <a:path w="5455919" h="3418204">
                  <a:moveTo>
                    <a:pt x="836676" y="2742971"/>
                  </a:moveTo>
                  <a:lnTo>
                    <a:pt x="836676" y="2743936"/>
                  </a:lnTo>
                  <a:lnTo>
                    <a:pt x="835660" y="2743936"/>
                  </a:lnTo>
                </a:path>
                <a:path w="5455919" h="3418204">
                  <a:moveTo>
                    <a:pt x="806703" y="2743936"/>
                  </a:moveTo>
                  <a:lnTo>
                    <a:pt x="804862" y="2743936"/>
                  </a:lnTo>
                </a:path>
                <a:path w="5455919" h="3418204">
                  <a:moveTo>
                    <a:pt x="729234" y="2743936"/>
                  </a:moveTo>
                  <a:lnTo>
                    <a:pt x="727328" y="2743936"/>
                  </a:lnTo>
                </a:path>
                <a:path w="5455919" h="3418204">
                  <a:moveTo>
                    <a:pt x="651764" y="2743936"/>
                  </a:moveTo>
                  <a:lnTo>
                    <a:pt x="649859" y="2743936"/>
                  </a:lnTo>
                </a:path>
                <a:path w="5455919" h="3418204">
                  <a:moveTo>
                    <a:pt x="574230" y="2743936"/>
                  </a:moveTo>
                  <a:lnTo>
                    <a:pt x="572389" y="2743936"/>
                  </a:lnTo>
                </a:path>
                <a:path w="5455919" h="3418204">
                  <a:moveTo>
                    <a:pt x="496760" y="2743936"/>
                  </a:moveTo>
                  <a:lnTo>
                    <a:pt x="494855" y="2743936"/>
                  </a:lnTo>
                </a:path>
                <a:path w="5455919" h="3418204">
                  <a:moveTo>
                    <a:pt x="419290" y="2743936"/>
                  </a:moveTo>
                  <a:lnTo>
                    <a:pt x="417385" y="2743936"/>
                  </a:lnTo>
                </a:path>
                <a:path w="5455919" h="3418204">
                  <a:moveTo>
                    <a:pt x="341757" y="2743936"/>
                  </a:moveTo>
                  <a:lnTo>
                    <a:pt x="339851" y="2743936"/>
                  </a:lnTo>
                </a:path>
                <a:path w="5455919" h="3418204">
                  <a:moveTo>
                    <a:pt x="264287" y="2743936"/>
                  </a:moveTo>
                  <a:lnTo>
                    <a:pt x="262382" y="2743936"/>
                  </a:lnTo>
                </a:path>
                <a:path w="5455919" h="3418204">
                  <a:moveTo>
                    <a:pt x="186817" y="2743936"/>
                  </a:moveTo>
                  <a:lnTo>
                    <a:pt x="184912" y="2743936"/>
                  </a:lnTo>
                </a:path>
                <a:path w="5455919" h="3418204">
                  <a:moveTo>
                    <a:pt x="109347" y="2743936"/>
                  </a:moveTo>
                  <a:lnTo>
                    <a:pt x="107442" y="2743936"/>
                  </a:lnTo>
                </a:path>
                <a:path w="5455919" h="3418204">
                  <a:moveTo>
                    <a:pt x="31813" y="2743936"/>
                  </a:moveTo>
                  <a:lnTo>
                    <a:pt x="29908" y="2743936"/>
                  </a:lnTo>
                </a:path>
                <a:path w="5455919" h="3418204">
                  <a:moveTo>
                    <a:pt x="1016" y="2743936"/>
                  </a:moveTo>
                  <a:lnTo>
                    <a:pt x="0" y="2743936"/>
                  </a:lnTo>
                </a:path>
                <a:path w="5455919" h="3418204">
                  <a:moveTo>
                    <a:pt x="1349184" y="3418078"/>
                  </a:moveTo>
                  <a:lnTo>
                    <a:pt x="1348232" y="3418078"/>
                  </a:lnTo>
                </a:path>
                <a:path w="5455919" h="3418204">
                  <a:moveTo>
                    <a:pt x="4384802" y="1433576"/>
                  </a:moveTo>
                  <a:lnTo>
                    <a:pt x="4384802" y="1434528"/>
                  </a:lnTo>
                </a:path>
                <a:path w="5455919" h="3418204">
                  <a:moveTo>
                    <a:pt x="4384802" y="1462849"/>
                  </a:moveTo>
                  <a:lnTo>
                    <a:pt x="4384802" y="1464754"/>
                  </a:lnTo>
                </a:path>
                <a:path w="5455919" h="3418204">
                  <a:moveTo>
                    <a:pt x="4384802" y="1540319"/>
                  </a:moveTo>
                  <a:lnTo>
                    <a:pt x="4384802" y="1542224"/>
                  </a:lnTo>
                </a:path>
                <a:path w="5455919" h="3418204">
                  <a:moveTo>
                    <a:pt x="4384802" y="1617852"/>
                  </a:moveTo>
                  <a:lnTo>
                    <a:pt x="4384802" y="1619694"/>
                  </a:lnTo>
                </a:path>
                <a:path w="5455919" h="3418204">
                  <a:moveTo>
                    <a:pt x="4384802" y="1695323"/>
                  </a:moveTo>
                  <a:lnTo>
                    <a:pt x="4384802" y="1697227"/>
                  </a:lnTo>
                </a:path>
                <a:path w="5455919" h="3418204">
                  <a:moveTo>
                    <a:pt x="4384802" y="1772793"/>
                  </a:moveTo>
                  <a:lnTo>
                    <a:pt x="4384802" y="1774698"/>
                  </a:lnTo>
                </a:path>
                <a:path w="5455919" h="3418204">
                  <a:moveTo>
                    <a:pt x="4384802" y="1850326"/>
                  </a:moveTo>
                  <a:lnTo>
                    <a:pt x="4384802" y="1852168"/>
                  </a:lnTo>
                </a:path>
                <a:path w="5455919" h="3418204">
                  <a:moveTo>
                    <a:pt x="4384802" y="1927796"/>
                  </a:moveTo>
                  <a:lnTo>
                    <a:pt x="4384802" y="1929701"/>
                  </a:lnTo>
                </a:path>
                <a:path w="5455919" h="3418204">
                  <a:moveTo>
                    <a:pt x="4384802" y="2005266"/>
                  </a:moveTo>
                  <a:lnTo>
                    <a:pt x="4384802" y="2007171"/>
                  </a:lnTo>
                </a:path>
                <a:path w="5455919" h="3418204">
                  <a:moveTo>
                    <a:pt x="4384802" y="2082800"/>
                  </a:moveTo>
                  <a:lnTo>
                    <a:pt x="4384802" y="2084641"/>
                  </a:lnTo>
                </a:path>
                <a:path w="5455919" h="3418204">
                  <a:moveTo>
                    <a:pt x="4384802" y="2113026"/>
                  </a:moveTo>
                  <a:lnTo>
                    <a:pt x="4384802" y="2113978"/>
                  </a:lnTo>
                </a:path>
                <a:path w="5455919" h="3418204">
                  <a:moveTo>
                    <a:pt x="5455793" y="1433576"/>
                  </a:moveTo>
                  <a:lnTo>
                    <a:pt x="5454840" y="1433576"/>
                  </a:lnTo>
                </a:path>
                <a:path w="5455919" h="3418204">
                  <a:moveTo>
                    <a:pt x="5386197" y="1433576"/>
                  </a:moveTo>
                  <a:lnTo>
                    <a:pt x="5384355" y="1433576"/>
                  </a:lnTo>
                </a:path>
                <a:path w="5455919" h="3418204">
                  <a:moveTo>
                    <a:pt x="5308727" y="1433576"/>
                  </a:moveTo>
                  <a:lnTo>
                    <a:pt x="5306822" y="1433576"/>
                  </a:lnTo>
                </a:path>
                <a:path w="5455919" h="3418204">
                  <a:moveTo>
                    <a:pt x="5231193" y="1433576"/>
                  </a:moveTo>
                  <a:lnTo>
                    <a:pt x="5229352" y="1433576"/>
                  </a:lnTo>
                </a:path>
                <a:path w="5455919" h="3418204">
                  <a:moveTo>
                    <a:pt x="5153723" y="1433576"/>
                  </a:moveTo>
                  <a:lnTo>
                    <a:pt x="5151818" y="1433576"/>
                  </a:lnTo>
                </a:path>
                <a:path w="5455919" h="3418204">
                  <a:moveTo>
                    <a:pt x="5076253" y="1433576"/>
                  </a:moveTo>
                  <a:lnTo>
                    <a:pt x="5074348" y="1433576"/>
                  </a:lnTo>
                </a:path>
                <a:path w="5455919" h="3418204">
                  <a:moveTo>
                    <a:pt x="4998783" y="1433576"/>
                  </a:moveTo>
                  <a:lnTo>
                    <a:pt x="4996878" y="1433576"/>
                  </a:lnTo>
                </a:path>
                <a:path w="5455919" h="3418204">
                  <a:moveTo>
                    <a:pt x="4921250" y="1433576"/>
                  </a:moveTo>
                  <a:lnTo>
                    <a:pt x="4919408" y="1433576"/>
                  </a:lnTo>
                </a:path>
                <a:path w="5455919" h="3418204">
                  <a:moveTo>
                    <a:pt x="4843780" y="1433576"/>
                  </a:moveTo>
                  <a:lnTo>
                    <a:pt x="4841875" y="1433576"/>
                  </a:lnTo>
                </a:path>
                <a:path w="5455919" h="3418204">
                  <a:moveTo>
                    <a:pt x="4766246" y="1433576"/>
                  </a:moveTo>
                  <a:lnTo>
                    <a:pt x="4764405" y="1433576"/>
                  </a:lnTo>
                </a:path>
                <a:path w="5455919" h="3418204">
                  <a:moveTo>
                    <a:pt x="4688776" y="1433576"/>
                  </a:moveTo>
                  <a:lnTo>
                    <a:pt x="4686871" y="1433576"/>
                  </a:lnTo>
                </a:path>
                <a:path w="5455919" h="3418204">
                  <a:moveTo>
                    <a:pt x="4611306" y="1433576"/>
                  </a:moveTo>
                  <a:lnTo>
                    <a:pt x="4609401" y="1433576"/>
                  </a:lnTo>
                </a:path>
                <a:path w="5455919" h="3418204">
                  <a:moveTo>
                    <a:pt x="4533836" y="1433576"/>
                  </a:moveTo>
                  <a:lnTo>
                    <a:pt x="4531931" y="1433576"/>
                  </a:lnTo>
                </a:path>
                <a:path w="5455919" h="3418204">
                  <a:moveTo>
                    <a:pt x="4456303" y="1433576"/>
                  </a:moveTo>
                  <a:lnTo>
                    <a:pt x="4454461" y="1433576"/>
                  </a:lnTo>
                </a:path>
                <a:path w="5455919" h="3418204">
                  <a:moveTo>
                    <a:pt x="4385818" y="1433576"/>
                  </a:moveTo>
                  <a:lnTo>
                    <a:pt x="4384802" y="143357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5064493" y="5052651"/>
            <a:ext cx="3050540" cy="1757045"/>
            <a:chOff x="5064493" y="5052651"/>
            <a:chExt cx="3050540" cy="1757045"/>
          </a:xfrm>
        </p:grpSpPr>
        <p:sp>
          <p:nvSpPr>
            <p:cNvPr id="6" name="object 6"/>
            <p:cNvSpPr/>
            <p:nvPr/>
          </p:nvSpPr>
          <p:spPr>
            <a:xfrm>
              <a:off x="5068093" y="5056251"/>
              <a:ext cx="0" cy="1750060"/>
            </a:xfrm>
            <a:custGeom>
              <a:avLst/>
              <a:gdLst/>
              <a:ahLst/>
              <a:cxnLst/>
              <a:rect l="l" t="t" r="r" b="b"/>
              <a:pathLst>
                <a:path w="0" h="1750059">
                  <a:moveTo>
                    <a:pt x="0" y="0"/>
                  </a:moveTo>
                  <a:lnTo>
                    <a:pt x="0" y="1749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068093" y="5056251"/>
              <a:ext cx="3042920" cy="1750060"/>
            </a:xfrm>
            <a:custGeom>
              <a:avLst/>
              <a:gdLst/>
              <a:ahLst/>
              <a:cxnLst/>
              <a:rect l="l" t="t" r="r" b="b"/>
              <a:pathLst>
                <a:path w="3042920" h="1750059">
                  <a:moveTo>
                    <a:pt x="3042888" y="0"/>
                  </a:moveTo>
                  <a:lnTo>
                    <a:pt x="0" y="0"/>
                  </a:lnTo>
                  <a:lnTo>
                    <a:pt x="0" y="1749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1076566" y="1675848"/>
            <a:ext cx="1626870" cy="801370"/>
            <a:chOff x="1076566" y="1675848"/>
            <a:chExt cx="1626870" cy="80137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80166" y="1679460"/>
              <a:ext cx="1619103" cy="79380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080166" y="1679448"/>
              <a:ext cx="1619250" cy="794385"/>
            </a:xfrm>
            <a:custGeom>
              <a:avLst/>
              <a:gdLst/>
              <a:ahLst/>
              <a:cxnLst/>
              <a:rect l="l" t="t" r="r" b="b"/>
              <a:pathLst>
                <a:path w="1619250" h="794385">
                  <a:moveTo>
                    <a:pt x="0" y="0"/>
                  </a:moveTo>
                  <a:lnTo>
                    <a:pt x="0" y="793813"/>
                  </a:lnTo>
                  <a:lnTo>
                    <a:pt x="1619103" y="793813"/>
                  </a:lnTo>
                  <a:lnTo>
                    <a:pt x="16191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1895570" y="6804038"/>
            <a:ext cx="3176270" cy="1103630"/>
            <a:chOff x="1895570" y="6804038"/>
            <a:chExt cx="3176270" cy="1103630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99170" y="6807073"/>
              <a:ext cx="3168923" cy="109728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899170" y="6807638"/>
              <a:ext cx="3169285" cy="1096645"/>
            </a:xfrm>
            <a:custGeom>
              <a:avLst/>
              <a:gdLst/>
              <a:ahLst/>
              <a:cxnLst/>
              <a:rect l="l" t="t" r="r" b="b"/>
              <a:pathLst>
                <a:path w="3169285" h="1096645">
                  <a:moveTo>
                    <a:pt x="3168923" y="0"/>
                  </a:moveTo>
                  <a:lnTo>
                    <a:pt x="1852218" y="0"/>
                  </a:lnTo>
                  <a:lnTo>
                    <a:pt x="1852218" y="1058418"/>
                  </a:lnTo>
                  <a:lnTo>
                    <a:pt x="0" y="1058418"/>
                  </a:lnTo>
                  <a:lnTo>
                    <a:pt x="0" y="109621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5429841" y="1675848"/>
            <a:ext cx="3503295" cy="801370"/>
            <a:chOff x="5429841" y="1675848"/>
            <a:chExt cx="3503295" cy="801370"/>
          </a:xfrm>
        </p:grpSpPr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33441" y="1679448"/>
              <a:ext cx="3495738" cy="79381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433441" y="1679448"/>
              <a:ext cx="3496310" cy="794385"/>
            </a:xfrm>
            <a:custGeom>
              <a:avLst/>
              <a:gdLst/>
              <a:ahLst/>
              <a:cxnLst/>
              <a:rect l="l" t="t" r="r" b="b"/>
              <a:pathLst>
                <a:path w="3496309" h="794385">
                  <a:moveTo>
                    <a:pt x="0" y="0"/>
                  </a:moveTo>
                  <a:lnTo>
                    <a:pt x="0" y="793813"/>
                  </a:lnTo>
                  <a:lnTo>
                    <a:pt x="37801" y="793813"/>
                  </a:lnTo>
                  <a:lnTo>
                    <a:pt x="3495738" y="793813"/>
                  </a:lnTo>
                  <a:lnTo>
                    <a:pt x="3495738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1080166" y="1742440"/>
            <a:ext cx="7920355" cy="3314065"/>
            <a:chOff x="1080166" y="1742440"/>
            <a:chExt cx="7920355" cy="331406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38380" y="3462356"/>
              <a:ext cx="112960" cy="781221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5838380" y="3462337"/>
              <a:ext cx="113030" cy="781685"/>
            </a:xfrm>
            <a:custGeom>
              <a:avLst/>
              <a:gdLst/>
              <a:ahLst/>
              <a:cxnLst/>
              <a:rect l="l" t="t" r="r" b="b"/>
              <a:pathLst>
                <a:path w="113029" h="781685">
                  <a:moveTo>
                    <a:pt x="112960" y="0"/>
                  </a:moveTo>
                  <a:lnTo>
                    <a:pt x="0" y="0"/>
                  </a:lnTo>
                  <a:lnTo>
                    <a:pt x="0" y="781240"/>
                  </a:lnTo>
                  <a:lnTo>
                    <a:pt x="112960" y="781240"/>
                  </a:lnTo>
                  <a:lnTo>
                    <a:pt x="11296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80166" y="2410269"/>
              <a:ext cx="7867491" cy="264598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097108" y="2410269"/>
              <a:ext cx="7851140" cy="2646045"/>
            </a:xfrm>
            <a:custGeom>
              <a:avLst/>
              <a:gdLst/>
              <a:ahLst/>
              <a:cxnLst/>
              <a:rect l="l" t="t" r="r" b="b"/>
              <a:pathLst>
                <a:path w="7851140" h="2646045">
                  <a:moveTo>
                    <a:pt x="802062" y="2584246"/>
                  </a:moveTo>
                  <a:lnTo>
                    <a:pt x="802062" y="2583256"/>
                  </a:lnTo>
                  <a:lnTo>
                    <a:pt x="803052" y="2583256"/>
                  </a:lnTo>
                </a:path>
                <a:path w="7851140" h="2646045">
                  <a:moveTo>
                    <a:pt x="818134" y="2583256"/>
                  </a:moveTo>
                  <a:lnTo>
                    <a:pt x="820019" y="2583256"/>
                  </a:lnTo>
                </a:path>
                <a:path w="7851140" h="2646045">
                  <a:moveTo>
                    <a:pt x="895623" y="2583256"/>
                  </a:moveTo>
                  <a:lnTo>
                    <a:pt x="897509" y="2583256"/>
                  </a:lnTo>
                </a:path>
                <a:path w="7851140" h="2646045">
                  <a:moveTo>
                    <a:pt x="973118" y="2583256"/>
                  </a:moveTo>
                  <a:lnTo>
                    <a:pt x="974998" y="2583256"/>
                  </a:lnTo>
                </a:path>
                <a:path w="7851140" h="2646045">
                  <a:moveTo>
                    <a:pt x="1050607" y="2583230"/>
                  </a:moveTo>
                  <a:lnTo>
                    <a:pt x="1052493" y="2583230"/>
                  </a:lnTo>
                </a:path>
                <a:path w="7851140" h="2646045">
                  <a:moveTo>
                    <a:pt x="1128096" y="2583230"/>
                  </a:moveTo>
                  <a:lnTo>
                    <a:pt x="1129982" y="2583230"/>
                  </a:lnTo>
                </a:path>
                <a:path w="7851140" h="2646045">
                  <a:moveTo>
                    <a:pt x="1205585" y="2583230"/>
                  </a:moveTo>
                  <a:lnTo>
                    <a:pt x="1207471" y="2583230"/>
                  </a:lnTo>
                </a:path>
                <a:path w="7851140" h="2646045">
                  <a:moveTo>
                    <a:pt x="1283074" y="2583230"/>
                  </a:moveTo>
                  <a:lnTo>
                    <a:pt x="1284960" y="2583230"/>
                  </a:lnTo>
                </a:path>
                <a:path w="7851140" h="2646045">
                  <a:moveTo>
                    <a:pt x="1360563" y="2583180"/>
                  </a:moveTo>
                  <a:lnTo>
                    <a:pt x="1362449" y="2583180"/>
                  </a:lnTo>
                </a:path>
                <a:path w="7851140" h="2646045">
                  <a:moveTo>
                    <a:pt x="1438052" y="2583180"/>
                  </a:moveTo>
                  <a:lnTo>
                    <a:pt x="1439964" y="2583180"/>
                  </a:lnTo>
                </a:path>
                <a:path w="7851140" h="2646045">
                  <a:moveTo>
                    <a:pt x="1515541" y="2583180"/>
                  </a:moveTo>
                  <a:lnTo>
                    <a:pt x="1517453" y="2583180"/>
                  </a:lnTo>
                </a:path>
                <a:path w="7851140" h="2646045">
                  <a:moveTo>
                    <a:pt x="1593037" y="2583180"/>
                  </a:moveTo>
                  <a:lnTo>
                    <a:pt x="1594942" y="2583180"/>
                  </a:lnTo>
                </a:path>
                <a:path w="7851140" h="2646045">
                  <a:moveTo>
                    <a:pt x="1670526" y="2583154"/>
                  </a:moveTo>
                  <a:lnTo>
                    <a:pt x="1672431" y="2583154"/>
                  </a:lnTo>
                </a:path>
                <a:path w="7851140" h="2646045">
                  <a:moveTo>
                    <a:pt x="1748015" y="2583154"/>
                  </a:moveTo>
                  <a:lnTo>
                    <a:pt x="1749926" y="2583154"/>
                  </a:lnTo>
                </a:path>
                <a:path w="7851140" h="2646045">
                  <a:moveTo>
                    <a:pt x="1825504" y="2583154"/>
                  </a:moveTo>
                  <a:lnTo>
                    <a:pt x="1827415" y="2583154"/>
                  </a:lnTo>
                </a:path>
                <a:path w="7851140" h="2646045">
                  <a:moveTo>
                    <a:pt x="1902993" y="2583154"/>
                  </a:moveTo>
                  <a:lnTo>
                    <a:pt x="1904904" y="2583154"/>
                  </a:lnTo>
                </a:path>
                <a:path w="7851140" h="2646045">
                  <a:moveTo>
                    <a:pt x="1980482" y="2583129"/>
                  </a:moveTo>
                  <a:lnTo>
                    <a:pt x="1982393" y="2583129"/>
                  </a:lnTo>
                </a:path>
                <a:path w="7851140" h="2646045">
                  <a:moveTo>
                    <a:pt x="2057971" y="2583129"/>
                  </a:moveTo>
                  <a:lnTo>
                    <a:pt x="2059882" y="2583129"/>
                  </a:lnTo>
                </a:path>
                <a:path w="7851140" h="2646045">
                  <a:moveTo>
                    <a:pt x="2135460" y="2583129"/>
                  </a:moveTo>
                  <a:lnTo>
                    <a:pt x="2137371" y="2583129"/>
                  </a:lnTo>
                </a:path>
                <a:path w="7851140" h="2646045">
                  <a:moveTo>
                    <a:pt x="2212955" y="2583129"/>
                  </a:moveTo>
                  <a:lnTo>
                    <a:pt x="2214860" y="2583129"/>
                  </a:lnTo>
                </a:path>
                <a:path w="7851140" h="2646045">
                  <a:moveTo>
                    <a:pt x="2290444" y="2583129"/>
                  </a:moveTo>
                  <a:lnTo>
                    <a:pt x="2292350" y="2583129"/>
                  </a:lnTo>
                </a:path>
                <a:path w="7851140" h="2646045">
                  <a:moveTo>
                    <a:pt x="2367934" y="2583078"/>
                  </a:moveTo>
                  <a:lnTo>
                    <a:pt x="2369845" y="2583078"/>
                  </a:lnTo>
                </a:path>
                <a:path w="7851140" h="2646045">
                  <a:moveTo>
                    <a:pt x="2445423" y="2583078"/>
                  </a:moveTo>
                  <a:lnTo>
                    <a:pt x="2447334" y="2583078"/>
                  </a:lnTo>
                </a:path>
                <a:path w="7851140" h="2646045">
                  <a:moveTo>
                    <a:pt x="2522912" y="2583078"/>
                  </a:moveTo>
                  <a:lnTo>
                    <a:pt x="2524823" y="2583078"/>
                  </a:lnTo>
                </a:path>
                <a:path w="7851140" h="2646045">
                  <a:moveTo>
                    <a:pt x="2600426" y="2583078"/>
                  </a:moveTo>
                  <a:lnTo>
                    <a:pt x="2602287" y="2583078"/>
                  </a:lnTo>
                </a:path>
                <a:path w="7851140" h="2646045">
                  <a:moveTo>
                    <a:pt x="2677890" y="2583053"/>
                  </a:moveTo>
                  <a:lnTo>
                    <a:pt x="2679801" y="2583053"/>
                  </a:lnTo>
                </a:path>
                <a:path w="7851140" h="2646045">
                  <a:moveTo>
                    <a:pt x="2755404" y="2583053"/>
                  </a:moveTo>
                  <a:lnTo>
                    <a:pt x="2757265" y="2583053"/>
                  </a:lnTo>
                </a:path>
                <a:path w="7851140" h="2646045">
                  <a:moveTo>
                    <a:pt x="2832874" y="2583053"/>
                  </a:moveTo>
                  <a:lnTo>
                    <a:pt x="2834779" y="2583053"/>
                  </a:lnTo>
                </a:path>
                <a:path w="7851140" h="2646045">
                  <a:moveTo>
                    <a:pt x="2910389" y="2583053"/>
                  </a:moveTo>
                  <a:lnTo>
                    <a:pt x="2912249" y="2583053"/>
                  </a:lnTo>
                </a:path>
                <a:path w="7851140" h="2646045">
                  <a:moveTo>
                    <a:pt x="2987852" y="2583002"/>
                  </a:moveTo>
                  <a:lnTo>
                    <a:pt x="2989764" y="2583002"/>
                  </a:lnTo>
                </a:path>
                <a:path w="7851140" h="2646045">
                  <a:moveTo>
                    <a:pt x="3065367" y="2583002"/>
                  </a:moveTo>
                  <a:lnTo>
                    <a:pt x="3067227" y="2583002"/>
                  </a:lnTo>
                </a:path>
                <a:path w="7851140" h="2646045">
                  <a:moveTo>
                    <a:pt x="3142830" y="2583002"/>
                  </a:moveTo>
                  <a:lnTo>
                    <a:pt x="3144742" y="2583002"/>
                  </a:lnTo>
                </a:path>
                <a:path w="7851140" h="2646045">
                  <a:moveTo>
                    <a:pt x="3220345" y="2583002"/>
                  </a:moveTo>
                  <a:lnTo>
                    <a:pt x="3222205" y="2583002"/>
                  </a:lnTo>
                </a:path>
                <a:path w="7851140" h="2646045">
                  <a:moveTo>
                    <a:pt x="3297809" y="2582983"/>
                  </a:moveTo>
                  <a:lnTo>
                    <a:pt x="3299720" y="2582983"/>
                  </a:lnTo>
                </a:path>
                <a:path w="7851140" h="2646045">
                  <a:moveTo>
                    <a:pt x="3314801" y="2582983"/>
                  </a:moveTo>
                  <a:lnTo>
                    <a:pt x="3315766" y="2582983"/>
                  </a:lnTo>
                  <a:lnTo>
                    <a:pt x="3316763" y="2582983"/>
                  </a:lnTo>
                </a:path>
                <a:path w="7851140" h="2646045">
                  <a:moveTo>
                    <a:pt x="3378454" y="2582983"/>
                  </a:moveTo>
                  <a:lnTo>
                    <a:pt x="3380359" y="2582983"/>
                  </a:lnTo>
                </a:path>
                <a:path w="7851140" h="2646045">
                  <a:moveTo>
                    <a:pt x="3455968" y="2582983"/>
                  </a:moveTo>
                  <a:lnTo>
                    <a:pt x="3457829" y="2582983"/>
                  </a:lnTo>
                </a:path>
                <a:path w="7851140" h="2646045">
                  <a:moveTo>
                    <a:pt x="3533432" y="2582983"/>
                  </a:moveTo>
                  <a:lnTo>
                    <a:pt x="3535343" y="2582983"/>
                  </a:lnTo>
                </a:path>
                <a:path w="7851140" h="2646045">
                  <a:moveTo>
                    <a:pt x="3610946" y="2582983"/>
                  </a:moveTo>
                  <a:lnTo>
                    <a:pt x="3612807" y="2582983"/>
                  </a:lnTo>
                </a:path>
                <a:path w="7851140" h="2646045">
                  <a:moveTo>
                    <a:pt x="3688410" y="2582983"/>
                  </a:moveTo>
                  <a:lnTo>
                    <a:pt x="3690321" y="2582983"/>
                  </a:lnTo>
                </a:path>
                <a:path w="7851140" h="2646045">
                  <a:moveTo>
                    <a:pt x="3765924" y="2582983"/>
                  </a:moveTo>
                  <a:lnTo>
                    <a:pt x="3767785" y="2582983"/>
                  </a:lnTo>
                </a:path>
                <a:path w="7851140" h="2646045">
                  <a:moveTo>
                    <a:pt x="3843388" y="2582983"/>
                  </a:moveTo>
                  <a:lnTo>
                    <a:pt x="3845299" y="2582983"/>
                  </a:lnTo>
                </a:path>
                <a:path w="7851140" h="2646045">
                  <a:moveTo>
                    <a:pt x="3907015" y="2582983"/>
                  </a:moveTo>
                  <a:lnTo>
                    <a:pt x="3907980" y="2582983"/>
                  </a:lnTo>
                  <a:lnTo>
                    <a:pt x="3908945" y="2582983"/>
                  </a:lnTo>
                </a:path>
                <a:path w="7851140" h="2646045">
                  <a:moveTo>
                    <a:pt x="3938543" y="2582983"/>
                  </a:moveTo>
                  <a:lnTo>
                    <a:pt x="3940429" y="2582983"/>
                  </a:lnTo>
                </a:path>
                <a:path w="7851140" h="2646045">
                  <a:moveTo>
                    <a:pt x="3970019" y="2582983"/>
                  </a:moveTo>
                  <a:lnTo>
                    <a:pt x="3970985" y="2582983"/>
                  </a:lnTo>
                  <a:lnTo>
                    <a:pt x="3970985" y="2583948"/>
                  </a:lnTo>
                </a:path>
                <a:path w="7851140" h="2646045">
                  <a:moveTo>
                    <a:pt x="4639100" y="2645981"/>
                  </a:moveTo>
                  <a:lnTo>
                    <a:pt x="4640986" y="2645981"/>
                  </a:lnTo>
                </a:path>
                <a:path w="7851140" h="2646045">
                  <a:moveTo>
                    <a:pt x="4716564" y="2645981"/>
                  </a:moveTo>
                  <a:lnTo>
                    <a:pt x="4718475" y="2645981"/>
                  </a:lnTo>
                </a:path>
                <a:path w="7851140" h="2646045">
                  <a:moveTo>
                    <a:pt x="4794078" y="2645981"/>
                  </a:moveTo>
                  <a:lnTo>
                    <a:pt x="4795964" y="2645981"/>
                  </a:lnTo>
                </a:path>
                <a:path w="7851140" h="2646045">
                  <a:moveTo>
                    <a:pt x="5258987" y="2645981"/>
                  </a:moveTo>
                  <a:lnTo>
                    <a:pt x="5260892" y="2645981"/>
                  </a:lnTo>
                </a:path>
                <a:path w="7851140" h="2646045">
                  <a:moveTo>
                    <a:pt x="5336520" y="2645981"/>
                  </a:moveTo>
                  <a:lnTo>
                    <a:pt x="5338425" y="2645981"/>
                  </a:lnTo>
                </a:path>
                <a:path w="7851140" h="2646045">
                  <a:moveTo>
                    <a:pt x="5413990" y="2645981"/>
                  </a:moveTo>
                  <a:lnTo>
                    <a:pt x="5415895" y="2645981"/>
                  </a:lnTo>
                </a:path>
                <a:path w="7851140" h="2646045">
                  <a:moveTo>
                    <a:pt x="6111411" y="2645981"/>
                  </a:moveTo>
                  <a:lnTo>
                    <a:pt x="6113316" y="2645981"/>
                  </a:lnTo>
                </a:path>
                <a:path w="7851140" h="2646045">
                  <a:moveTo>
                    <a:pt x="6188881" y="2645981"/>
                  </a:moveTo>
                  <a:lnTo>
                    <a:pt x="6190786" y="2645981"/>
                  </a:lnTo>
                </a:path>
                <a:path w="7851140" h="2646045">
                  <a:moveTo>
                    <a:pt x="6266414" y="2645981"/>
                  </a:moveTo>
                  <a:lnTo>
                    <a:pt x="6268319" y="2645981"/>
                  </a:lnTo>
                </a:path>
                <a:path w="7851140" h="2646045">
                  <a:moveTo>
                    <a:pt x="6343884" y="2645981"/>
                  </a:moveTo>
                  <a:lnTo>
                    <a:pt x="6345789" y="2645981"/>
                  </a:lnTo>
                </a:path>
                <a:path w="7851140" h="2646045">
                  <a:moveTo>
                    <a:pt x="6731298" y="2645981"/>
                  </a:moveTo>
                  <a:lnTo>
                    <a:pt x="6733266" y="2645981"/>
                  </a:lnTo>
                </a:path>
                <a:path w="7851140" h="2646045">
                  <a:moveTo>
                    <a:pt x="6808831" y="2645981"/>
                  </a:moveTo>
                  <a:lnTo>
                    <a:pt x="6810673" y="2645981"/>
                  </a:lnTo>
                </a:path>
                <a:path w="7851140" h="2646045">
                  <a:moveTo>
                    <a:pt x="6886301" y="2645981"/>
                  </a:moveTo>
                  <a:lnTo>
                    <a:pt x="6888206" y="2645981"/>
                  </a:lnTo>
                </a:path>
                <a:path w="7851140" h="2646045">
                  <a:moveTo>
                    <a:pt x="7013873" y="2619787"/>
                  </a:moveTo>
                  <a:lnTo>
                    <a:pt x="7013873" y="2617927"/>
                  </a:lnTo>
                </a:path>
                <a:path w="7851140" h="2646045">
                  <a:moveTo>
                    <a:pt x="7013873" y="2542324"/>
                  </a:moveTo>
                  <a:lnTo>
                    <a:pt x="7013873" y="2540412"/>
                  </a:lnTo>
                </a:path>
                <a:path w="7851140" h="2646045">
                  <a:moveTo>
                    <a:pt x="7013873" y="2464809"/>
                  </a:moveTo>
                  <a:lnTo>
                    <a:pt x="7013873" y="2462949"/>
                  </a:lnTo>
                </a:path>
                <a:path w="7851140" h="2646045">
                  <a:moveTo>
                    <a:pt x="7013873" y="2387346"/>
                  </a:moveTo>
                  <a:lnTo>
                    <a:pt x="7013873" y="2385434"/>
                  </a:lnTo>
                </a:path>
                <a:path w="7851140" h="2646045">
                  <a:moveTo>
                    <a:pt x="7013873" y="2309831"/>
                  </a:moveTo>
                  <a:lnTo>
                    <a:pt x="7013873" y="2307971"/>
                  </a:lnTo>
                </a:path>
                <a:path w="7851140" h="2646045">
                  <a:moveTo>
                    <a:pt x="7013873" y="2232367"/>
                  </a:moveTo>
                  <a:lnTo>
                    <a:pt x="7013873" y="2230456"/>
                  </a:lnTo>
                </a:path>
                <a:path w="7851140" h="2646045">
                  <a:moveTo>
                    <a:pt x="7013873" y="2154853"/>
                  </a:moveTo>
                  <a:lnTo>
                    <a:pt x="7013873" y="2152992"/>
                  </a:lnTo>
                </a:path>
                <a:path w="7851140" h="2646045">
                  <a:moveTo>
                    <a:pt x="7013873" y="2077383"/>
                  </a:moveTo>
                  <a:lnTo>
                    <a:pt x="7013873" y="2075478"/>
                  </a:lnTo>
                </a:path>
                <a:path w="7851140" h="2646045">
                  <a:moveTo>
                    <a:pt x="7013873" y="1999869"/>
                  </a:moveTo>
                  <a:lnTo>
                    <a:pt x="7013873" y="1998008"/>
                  </a:lnTo>
                </a:path>
                <a:path w="7851140" h="2646045">
                  <a:moveTo>
                    <a:pt x="7013873" y="1972811"/>
                  </a:moveTo>
                  <a:lnTo>
                    <a:pt x="7013873" y="1971840"/>
                  </a:lnTo>
                  <a:lnTo>
                    <a:pt x="7014889" y="1971840"/>
                  </a:lnTo>
                </a:path>
                <a:path w="7851140" h="2646045">
                  <a:moveTo>
                    <a:pt x="7043781" y="1971840"/>
                  </a:moveTo>
                  <a:lnTo>
                    <a:pt x="7045686" y="1971840"/>
                  </a:lnTo>
                </a:path>
                <a:path w="7851140" h="2646045">
                  <a:moveTo>
                    <a:pt x="7121315" y="1971840"/>
                  </a:moveTo>
                  <a:lnTo>
                    <a:pt x="7123220" y="1971840"/>
                  </a:lnTo>
                </a:path>
                <a:path w="7851140" h="2646045">
                  <a:moveTo>
                    <a:pt x="7198785" y="1971840"/>
                  </a:moveTo>
                  <a:lnTo>
                    <a:pt x="7200690" y="1971840"/>
                  </a:lnTo>
                </a:path>
                <a:path w="7851140" h="2646045">
                  <a:moveTo>
                    <a:pt x="7276255" y="1971840"/>
                  </a:moveTo>
                  <a:lnTo>
                    <a:pt x="7278160" y="1971840"/>
                  </a:lnTo>
                </a:path>
                <a:path w="7851140" h="2646045">
                  <a:moveTo>
                    <a:pt x="7353725" y="1971840"/>
                  </a:moveTo>
                  <a:lnTo>
                    <a:pt x="7355630" y="1971840"/>
                  </a:lnTo>
                </a:path>
                <a:path w="7851140" h="2646045">
                  <a:moveTo>
                    <a:pt x="7431258" y="1971840"/>
                  </a:moveTo>
                  <a:lnTo>
                    <a:pt x="7433163" y="1971840"/>
                  </a:lnTo>
                </a:path>
                <a:path w="7851140" h="2646045">
                  <a:moveTo>
                    <a:pt x="7508728" y="1971840"/>
                  </a:moveTo>
                  <a:lnTo>
                    <a:pt x="7510633" y="1971840"/>
                  </a:lnTo>
                </a:path>
                <a:path w="7851140" h="2646045">
                  <a:moveTo>
                    <a:pt x="7586262" y="1971840"/>
                  </a:moveTo>
                  <a:lnTo>
                    <a:pt x="7588103" y="1971840"/>
                  </a:lnTo>
                </a:path>
                <a:path w="7851140" h="2646045">
                  <a:moveTo>
                    <a:pt x="7663732" y="1971840"/>
                  </a:moveTo>
                  <a:lnTo>
                    <a:pt x="7665637" y="1971840"/>
                  </a:lnTo>
                </a:path>
                <a:path w="7851140" h="2646045">
                  <a:moveTo>
                    <a:pt x="7741202" y="1971840"/>
                  </a:moveTo>
                  <a:lnTo>
                    <a:pt x="7743107" y="1971840"/>
                  </a:lnTo>
                </a:path>
                <a:path w="7851140" h="2646045">
                  <a:moveTo>
                    <a:pt x="7818735" y="1971840"/>
                  </a:moveTo>
                  <a:lnTo>
                    <a:pt x="7820577" y="1971840"/>
                  </a:lnTo>
                </a:path>
                <a:path w="7851140" h="2646045">
                  <a:moveTo>
                    <a:pt x="7849533" y="1971840"/>
                  </a:moveTo>
                  <a:lnTo>
                    <a:pt x="7850549" y="1971840"/>
                  </a:lnTo>
                  <a:lnTo>
                    <a:pt x="7850549" y="1970874"/>
                  </a:lnTo>
                </a:path>
                <a:path w="7851140" h="2646045">
                  <a:moveTo>
                    <a:pt x="7850549" y="1897824"/>
                  </a:moveTo>
                  <a:lnTo>
                    <a:pt x="7850549" y="1895919"/>
                  </a:lnTo>
                </a:path>
                <a:path w="7851140" h="2646045">
                  <a:moveTo>
                    <a:pt x="7850549" y="1820354"/>
                  </a:moveTo>
                  <a:lnTo>
                    <a:pt x="7850549" y="1818449"/>
                  </a:lnTo>
                </a:path>
                <a:path w="7851140" h="2646045">
                  <a:moveTo>
                    <a:pt x="7850549" y="1742821"/>
                  </a:moveTo>
                  <a:lnTo>
                    <a:pt x="7850549" y="1740979"/>
                  </a:lnTo>
                </a:path>
                <a:path w="7851140" h="2646045">
                  <a:moveTo>
                    <a:pt x="7850549" y="1665351"/>
                  </a:moveTo>
                  <a:lnTo>
                    <a:pt x="7850549" y="1663446"/>
                  </a:lnTo>
                </a:path>
                <a:path w="7851140" h="2646045">
                  <a:moveTo>
                    <a:pt x="7850549" y="1587880"/>
                  </a:moveTo>
                  <a:lnTo>
                    <a:pt x="7850549" y="1585976"/>
                  </a:lnTo>
                </a:path>
                <a:path w="7851140" h="2646045">
                  <a:moveTo>
                    <a:pt x="7850549" y="1510347"/>
                  </a:moveTo>
                  <a:lnTo>
                    <a:pt x="7850549" y="1508505"/>
                  </a:lnTo>
                </a:path>
                <a:path w="7851140" h="2646045">
                  <a:moveTo>
                    <a:pt x="7850549" y="1432877"/>
                  </a:moveTo>
                  <a:lnTo>
                    <a:pt x="7850549" y="1430972"/>
                  </a:lnTo>
                </a:path>
                <a:path w="7851140" h="2646045">
                  <a:moveTo>
                    <a:pt x="7850549" y="1355407"/>
                  </a:moveTo>
                  <a:lnTo>
                    <a:pt x="7850549" y="1353502"/>
                  </a:lnTo>
                </a:path>
                <a:path w="7851140" h="2646045">
                  <a:moveTo>
                    <a:pt x="7850549" y="1277937"/>
                  </a:moveTo>
                  <a:lnTo>
                    <a:pt x="7850549" y="1276032"/>
                  </a:lnTo>
                </a:path>
                <a:path w="7851140" h="2646045">
                  <a:moveTo>
                    <a:pt x="7850549" y="1200403"/>
                  </a:moveTo>
                  <a:lnTo>
                    <a:pt x="7850549" y="1198562"/>
                  </a:lnTo>
                </a:path>
                <a:path w="7851140" h="2646045">
                  <a:moveTo>
                    <a:pt x="7850549" y="1122934"/>
                  </a:moveTo>
                  <a:lnTo>
                    <a:pt x="7850549" y="1121028"/>
                  </a:lnTo>
                </a:path>
                <a:path w="7851140" h="2646045">
                  <a:moveTo>
                    <a:pt x="7850549" y="1045464"/>
                  </a:moveTo>
                  <a:lnTo>
                    <a:pt x="7850549" y="1043559"/>
                  </a:lnTo>
                </a:path>
                <a:path w="7851140" h="2646045">
                  <a:moveTo>
                    <a:pt x="7850549" y="967930"/>
                  </a:moveTo>
                  <a:lnTo>
                    <a:pt x="7850549" y="966089"/>
                  </a:lnTo>
                </a:path>
                <a:path w="7851140" h="2646045">
                  <a:moveTo>
                    <a:pt x="7850549" y="890460"/>
                  </a:moveTo>
                  <a:lnTo>
                    <a:pt x="7850549" y="888555"/>
                  </a:lnTo>
                </a:path>
                <a:path w="7851140" h="2646045">
                  <a:moveTo>
                    <a:pt x="7850549" y="812990"/>
                  </a:moveTo>
                  <a:lnTo>
                    <a:pt x="7850549" y="811085"/>
                  </a:lnTo>
                </a:path>
                <a:path w="7851140" h="2646045">
                  <a:moveTo>
                    <a:pt x="7850549" y="738060"/>
                  </a:moveTo>
                  <a:lnTo>
                    <a:pt x="7850549" y="737044"/>
                  </a:lnTo>
                  <a:lnTo>
                    <a:pt x="7849533" y="737044"/>
                  </a:lnTo>
                </a:path>
                <a:path w="7851140" h="2646045">
                  <a:moveTo>
                    <a:pt x="7842230" y="737044"/>
                  </a:moveTo>
                  <a:lnTo>
                    <a:pt x="7840325" y="737044"/>
                  </a:lnTo>
                </a:path>
                <a:path w="7851140" h="2646045">
                  <a:moveTo>
                    <a:pt x="7833023" y="737044"/>
                  </a:moveTo>
                  <a:lnTo>
                    <a:pt x="7832070" y="737044"/>
                  </a:lnTo>
                  <a:lnTo>
                    <a:pt x="7832070" y="736092"/>
                  </a:lnTo>
                </a:path>
                <a:path w="7851140" h="2646045">
                  <a:moveTo>
                    <a:pt x="7832070" y="710946"/>
                  </a:moveTo>
                  <a:lnTo>
                    <a:pt x="7832070" y="709041"/>
                  </a:lnTo>
                </a:path>
                <a:path w="7851140" h="2646045">
                  <a:moveTo>
                    <a:pt x="7832070" y="633476"/>
                  </a:moveTo>
                  <a:lnTo>
                    <a:pt x="7832070" y="631571"/>
                  </a:lnTo>
                </a:path>
                <a:path w="7851140" h="2646045">
                  <a:moveTo>
                    <a:pt x="7832070" y="555942"/>
                  </a:moveTo>
                  <a:lnTo>
                    <a:pt x="7832070" y="554037"/>
                  </a:lnTo>
                </a:path>
                <a:path w="7851140" h="2646045">
                  <a:moveTo>
                    <a:pt x="7832070" y="478472"/>
                  </a:moveTo>
                  <a:lnTo>
                    <a:pt x="7832070" y="476567"/>
                  </a:lnTo>
                </a:path>
                <a:path w="7851140" h="2646045">
                  <a:moveTo>
                    <a:pt x="7832070" y="400939"/>
                  </a:moveTo>
                  <a:lnTo>
                    <a:pt x="7832070" y="399097"/>
                  </a:lnTo>
                </a:path>
                <a:path w="7851140" h="2646045">
                  <a:moveTo>
                    <a:pt x="7832070" y="323469"/>
                  </a:moveTo>
                  <a:lnTo>
                    <a:pt x="7832070" y="321564"/>
                  </a:lnTo>
                </a:path>
                <a:path w="7851140" h="2646045">
                  <a:moveTo>
                    <a:pt x="7832070" y="245999"/>
                  </a:moveTo>
                  <a:lnTo>
                    <a:pt x="7832070" y="244094"/>
                  </a:lnTo>
                </a:path>
                <a:path w="7851140" h="2646045">
                  <a:moveTo>
                    <a:pt x="7832070" y="168465"/>
                  </a:moveTo>
                  <a:lnTo>
                    <a:pt x="7832070" y="166624"/>
                  </a:lnTo>
                </a:path>
                <a:path w="7851140" h="2646045">
                  <a:moveTo>
                    <a:pt x="7832070" y="90995"/>
                  </a:moveTo>
                  <a:lnTo>
                    <a:pt x="7832070" y="89090"/>
                  </a:lnTo>
                </a:path>
                <a:path w="7851140" h="2646045">
                  <a:moveTo>
                    <a:pt x="7832070" y="63944"/>
                  </a:moveTo>
                  <a:lnTo>
                    <a:pt x="7832070" y="62992"/>
                  </a:lnTo>
                  <a:lnTo>
                    <a:pt x="7831118" y="62992"/>
                  </a:lnTo>
                </a:path>
                <a:path w="7851140" h="2646045">
                  <a:moveTo>
                    <a:pt x="7808829" y="62992"/>
                  </a:moveTo>
                  <a:lnTo>
                    <a:pt x="7806924" y="62992"/>
                  </a:lnTo>
                </a:path>
                <a:path w="7851140" h="2646045">
                  <a:moveTo>
                    <a:pt x="7731296" y="62992"/>
                  </a:moveTo>
                  <a:lnTo>
                    <a:pt x="7729454" y="62992"/>
                  </a:lnTo>
                </a:path>
                <a:path w="7851140" h="2646045">
                  <a:moveTo>
                    <a:pt x="7653889" y="62992"/>
                  </a:moveTo>
                  <a:lnTo>
                    <a:pt x="7651921" y="62992"/>
                  </a:lnTo>
                </a:path>
                <a:path w="7851140" h="2646045">
                  <a:moveTo>
                    <a:pt x="7576356" y="62992"/>
                  </a:moveTo>
                  <a:lnTo>
                    <a:pt x="7574514" y="62992"/>
                  </a:lnTo>
                </a:path>
                <a:path w="7851140" h="2646045">
                  <a:moveTo>
                    <a:pt x="7498886" y="62992"/>
                  </a:moveTo>
                  <a:lnTo>
                    <a:pt x="7496981" y="62992"/>
                  </a:lnTo>
                </a:path>
                <a:path w="7851140" h="2646045">
                  <a:moveTo>
                    <a:pt x="7421352" y="62992"/>
                  </a:moveTo>
                  <a:lnTo>
                    <a:pt x="7419511" y="62992"/>
                  </a:lnTo>
                </a:path>
                <a:path w="7851140" h="2646045">
                  <a:moveTo>
                    <a:pt x="7343882" y="62992"/>
                  </a:moveTo>
                  <a:lnTo>
                    <a:pt x="7341977" y="62992"/>
                  </a:lnTo>
                </a:path>
                <a:path w="7851140" h="2646045">
                  <a:moveTo>
                    <a:pt x="7266412" y="62992"/>
                  </a:moveTo>
                  <a:lnTo>
                    <a:pt x="7264507" y="62992"/>
                  </a:lnTo>
                </a:path>
                <a:path w="7851140" h="2646045">
                  <a:moveTo>
                    <a:pt x="7188942" y="62992"/>
                  </a:moveTo>
                  <a:lnTo>
                    <a:pt x="7187037" y="62992"/>
                  </a:lnTo>
                </a:path>
                <a:path w="7851140" h="2646045">
                  <a:moveTo>
                    <a:pt x="7111409" y="62992"/>
                  </a:moveTo>
                  <a:lnTo>
                    <a:pt x="7109567" y="62992"/>
                  </a:lnTo>
                </a:path>
                <a:path w="7851140" h="2646045">
                  <a:moveTo>
                    <a:pt x="7033939" y="62992"/>
                  </a:moveTo>
                  <a:lnTo>
                    <a:pt x="7032034" y="62992"/>
                  </a:lnTo>
                </a:path>
                <a:path w="7851140" h="2646045">
                  <a:moveTo>
                    <a:pt x="6956405" y="62992"/>
                  </a:moveTo>
                  <a:lnTo>
                    <a:pt x="6954564" y="62992"/>
                  </a:lnTo>
                </a:path>
                <a:path w="7851140" h="2646045">
                  <a:moveTo>
                    <a:pt x="6878935" y="62992"/>
                  </a:moveTo>
                  <a:lnTo>
                    <a:pt x="6877030" y="62992"/>
                  </a:lnTo>
                </a:path>
                <a:path w="7851140" h="2646045">
                  <a:moveTo>
                    <a:pt x="6801465" y="62992"/>
                  </a:moveTo>
                  <a:lnTo>
                    <a:pt x="6799560" y="62992"/>
                  </a:lnTo>
                </a:path>
                <a:path w="7851140" h="2646045">
                  <a:moveTo>
                    <a:pt x="6723995" y="62992"/>
                  </a:moveTo>
                  <a:lnTo>
                    <a:pt x="6722090" y="62992"/>
                  </a:lnTo>
                </a:path>
                <a:path w="7851140" h="2646045">
                  <a:moveTo>
                    <a:pt x="6646462" y="62992"/>
                  </a:moveTo>
                  <a:lnTo>
                    <a:pt x="6644620" y="62992"/>
                  </a:lnTo>
                </a:path>
                <a:path w="7851140" h="2646045">
                  <a:moveTo>
                    <a:pt x="6568992" y="62992"/>
                  </a:moveTo>
                  <a:lnTo>
                    <a:pt x="6567087" y="62992"/>
                  </a:lnTo>
                </a:path>
                <a:path w="7851140" h="2646045">
                  <a:moveTo>
                    <a:pt x="6491458" y="62992"/>
                  </a:moveTo>
                  <a:lnTo>
                    <a:pt x="6489617" y="62992"/>
                  </a:lnTo>
                </a:path>
                <a:path w="7851140" h="2646045">
                  <a:moveTo>
                    <a:pt x="6414052" y="62992"/>
                  </a:moveTo>
                  <a:lnTo>
                    <a:pt x="6412083" y="62992"/>
                  </a:lnTo>
                </a:path>
                <a:path w="7851140" h="2646045">
                  <a:moveTo>
                    <a:pt x="6336518" y="62992"/>
                  </a:moveTo>
                  <a:lnTo>
                    <a:pt x="6334613" y="62992"/>
                  </a:lnTo>
                </a:path>
                <a:path w="7851140" h="2646045">
                  <a:moveTo>
                    <a:pt x="6259048" y="62992"/>
                  </a:moveTo>
                  <a:lnTo>
                    <a:pt x="6257143" y="62992"/>
                  </a:lnTo>
                </a:path>
                <a:path w="7851140" h="2646045">
                  <a:moveTo>
                    <a:pt x="6181515" y="62992"/>
                  </a:moveTo>
                  <a:lnTo>
                    <a:pt x="6179673" y="62992"/>
                  </a:lnTo>
                </a:path>
                <a:path w="7851140" h="2646045">
                  <a:moveTo>
                    <a:pt x="6104045" y="62992"/>
                  </a:moveTo>
                  <a:lnTo>
                    <a:pt x="6102140" y="62992"/>
                  </a:lnTo>
                </a:path>
                <a:path w="7851140" h="2646045">
                  <a:moveTo>
                    <a:pt x="6026575" y="62992"/>
                  </a:moveTo>
                  <a:lnTo>
                    <a:pt x="6024670" y="62992"/>
                  </a:lnTo>
                </a:path>
                <a:path w="7851140" h="2646045">
                  <a:moveTo>
                    <a:pt x="5949105" y="62992"/>
                  </a:moveTo>
                  <a:lnTo>
                    <a:pt x="5947200" y="62992"/>
                  </a:lnTo>
                </a:path>
                <a:path w="7851140" h="2646045">
                  <a:moveTo>
                    <a:pt x="5871571" y="62992"/>
                  </a:moveTo>
                  <a:lnTo>
                    <a:pt x="5869666" y="62992"/>
                  </a:lnTo>
                </a:path>
                <a:path w="7851140" h="2646045">
                  <a:moveTo>
                    <a:pt x="5794101" y="62992"/>
                  </a:moveTo>
                  <a:lnTo>
                    <a:pt x="5792196" y="62992"/>
                  </a:lnTo>
                </a:path>
                <a:path w="7851140" h="2646045">
                  <a:moveTo>
                    <a:pt x="5716568" y="62992"/>
                  </a:moveTo>
                  <a:lnTo>
                    <a:pt x="5714726" y="62992"/>
                  </a:lnTo>
                </a:path>
                <a:path w="7851140" h="2646045">
                  <a:moveTo>
                    <a:pt x="5639098" y="62992"/>
                  </a:moveTo>
                  <a:lnTo>
                    <a:pt x="5637193" y="62992"/>
                  </a:lnTo>
                </a:path>
                <a:path w="7851140" h="2646045">
                  <a:moveTo>
                    <a:pt x="5561628" y="62992"/>
                  </a:moveTo>
                  <a:lnTo>
                    <a:pt x="5559723" y="62992"/>
                  </a:lnTo>
                </a:path>
                <a:path w="7851140" h="2646045">
                  <a:moveTo>
                    <a:pt x="5484158" y="62992"/>
                  </a:moveTo>
                  <a:lnTo>
                    <a:pt x="5482253" y="62992"/>
                  </a:lnTo>
                </a:path>
                <a:path w="7851140" h="2646045">
                  <a:moveTo>
                    <a:pt x="5406624" y="62992"/>
                  </a:moveTo>
                  <a:lnTo>
                    <a:pt x="5404719" y="62992"/>
                  </a:lnTo>
                </a:path>
                <a:path w="7851140" h="2646045">
                  <a:moveTo>
                    <a:pt x="5329154" y="62992"/>
                  </a:moveTo>
                  <a:lnTo>
                    <a:pt x="5327249" y="62992"/>
                  </a:lnTo>
                </a:path>
                <a:path w="7851140" h="2646045">
                  <a:moveTo>
                    <a:pt x="5251653" y="62992"/>
                  </a:moveTo>
                  <a:lnTo>
                    <a:pt x="5249767" y="62992"/>
                  </a:lnTo>
                </a:path>
                <a:path w="7851140" h="2646045">
                  <a:moveTo>
                    <a:pt x="5174164" y="62992"/>
                  </a:moveTo>
                  <a:lnTo>
                    <a:pt x="5172278" y="62992"/>
                  </a:lnTo>
                </a:path>
                <a:path w="7851140" h="2646045">
                  <a:moveTo>
                    <a:pt x="5096668" y="62992"/>
                  </a:moveTo>
                  <a:lnTo>
                    <a:pt x="5094789" y="62992"/>
                  </a:lnTo>
                </a:path>
                <a:path w="7851140" h="2646045">
                  <a:moveTo>
                    <a:pt x="5019179" y="62992"/>
                  </a:moveTo>
                  <a:lnTo>
                    <a:pt x="5017293" y="62992"/>
                  </a:lnTo>
                </a:path>
                <a:path w="7851140" h="2646045">
                  <a:moveTo>
                    <a:pt x="4941690" y="62992"/>
                  </a:moveTo>
                  <a:lnTo>
                    <a:pt x="4939804" y="62992"/>
                  </a:lnTo>
                </a:path>
                <a:path w="7851140" h="2646045">
                  <a:moveTo>
                    <a:pt x="4864201" y="62992"/>
                  </a:moveTo>
                  <a:lnTo>
                    <a:pt x="4862315" y="62992"/>
                  </a:lnTo>
                </a:path>
                <a:path w="7851140" h="2646045">
                  <a:moveTo>
                    <a:pt x="4786712" y="62992"/>
                  </a:moveTo>
                  <a:lnTo>
                    <a:pt x="4784826" y="62992"/>
                  </a:lnTo>
                </a:path>
                <a:path w="7851140" h="2646045">
                  <a:moveTo>
                    <a:pt x="4709223" y="62992"/>
                  </a:moveTo>
                  <a:lnTo>
                    <a:pt x="4707312" y="62992"/>
                  </a:lnTo>
                </a:path>
                <a:path w="7851140" h="2646045">
                  <a:moveTo>
                    <a:pt x="4631734" y="62992"/>
                  </a:moveTo>
                  <a:lnTo>
                    <a:pt x="4629848" y="62992"/>
                  </a:lnTo>
                </a:path>
                <a:path w="7851140" h="2646045">
                  <a:moveTo>
                    <a:pt x="4554245" y="62992"/>
                  </a:moveTo>
                  <a:lnTo>
                    <a:pt x="4552334" y="62992"/>
                  </a:lnTo>
                </a:path>
                <a:path w="7851140" h="2646045">
                  <a:moveTo>
                    <a:pt x="4476750" y="62992"/>
                  </a:moveTo>
                  <a:lnTo>
                    <a:pt x="4474870" y="62992"/>
                  </a:lnTo>
                </a:path>
                <a:path w="7851140" h="2646045">
                  <a:moveTo>
                    <a:pt x="4399260" y="62992"/>
                  </a:moveTo>
                  <a:lnTo>
                    <a:pt x="4397355" y="62992"/>
                  </a:lnTo>
                </a:path>
                <a:path w="7851140" h="2646045">
                  <a:moveTo>
                    <a:pt x="4375150" y="62992"/>
                  </a:moveTo>
                  <a:lnTo>
                    <a:pt x="4374134" y="62992"/>
                  </a:lnTo>
                  <a:lnTo>
                    <a:pt x="4373168" y="62992"/>
                  </a:lnTo>
                </a:path>
                <a:path w="7851140" h="2646045">
                  <a:moveTo>
                    <a:pt x="4356227" y="62992"/>
                  </a:moveTo>
                  <a:lnTo>
                    <a:pt x="4354315" y="62992"/>
                  </a:lnTo>
                </a:path>
                <a:path w="7851140" h="2646045">
                  <a:moveTo>
                    <a:pt x="4337348" y="62992"/>
                  </a:moveTo>
                  <a:lnTo>
                    <a:pt x="4336332" y="62992"/>
                  </a:lnTo>
                  <a:lnTo>
                    <a:pt x="4336332" y="61975"/>
                  </a:lnTo>
                </a:path>
                <a:path w="7851140" h="2646045">
                  <a:moveTo>
                    <a:pt x="4336332" y="32385"/>
                  </a:moveTo>
                  <a:lnTo>
                    <a:pt x="4336332" y="30479"/>
                  </a:lnTo>
                </a:path>
                <a:path w="7851140" h="2646045">
                  <a:moveTo>
                    <a:pt x="4336332" y="952"/>
                  </a:moveTo>
                  <a:lnTo>
                    <a:pt x="4336332" y="0"/>
                  </a:lnTo>
                  <a:lnTo>
                    <a:pt x="4335367" y="0"/>
                  </a:lnTo>
                </a:path>
                <a:path w="7851140" h="2646045">
                  <a:moveTo>
                    <a:pt x="1603127" y="0"/>
                  </a:moveTo>
                  <a:lnTo>
                    <a:pt x="1602162" y="0"/>
                  </a:lnTo>
                  <a:lnTo>
                    <a:pt x="1602162" y="952"/>
                  </a:lnTo>
                </a:path>
                <a:path w="7851140" h="2646045">
                  <a:moveTo>
                    <a:pt x="1602162" y="30479"/>
                  </a:moveTo>
                  <a:lnTo>
                    <a:pt x="1602162" y="32385"/>
                  </a:lnTo>
                </a:path>
                <a:path w="7851140" h="2646045">
                  <a:moveTo>
                    <a:pt x="1602162" y="61975"/>
                  </a:moveTo>
                  <a:lnTo>
                    <a:pt x="1602162" y="62992"/>
                  </a:lnTo>
                  <a:lnTo>
                    <a:pt x="1601171" y="62992"/>
                  </a:lnTo>
                </a:path>
                <a:path w="7851140" h="2646045">
                  <a:moveTo>
                    <a:pt x="1885" y="62992"/>
                  </a:moveTo>
                  <a:lnTo>
                    <a:pt x="0" y="62992"/>
                  </a:lnTo>
                </a:path>
                <a:path w="7851140" h="2646045">
                  <a:moveTo>
                    <a:pt x="4854232" y="1883664"/>
                  </a:moveTo>
                  <a:lnTo>
                    <a:pt x="4855222" y="1883600"/>
                  </a:lnTo>
                </a:path>
                <a:path w="7851140" h="2646045">
                  <a:moveTo>
                    <a:pt x="4880844" y="1881759"/>
                  </a:moveTo>
                  <a:lnTo>
                    <a:pt x="4882705" y="1881632"/>
                  </a:lnTo>
                </a:path>
                <a:path w="7851140" h="2646045">
                  <a:moveTo>
                    <a:pt x="4957641" y="1872869"/>
                  </a:moveTo>
                  <a:lnTo>
                    <a:pt x="4959502" y="1872424"/>
                  </a:lnTo>
                </a:path>
                <a:path w="7851140" h="2646045">
                  <a:moveTo>
                    <a:pt x="5032476" y="1853374"/>
                  </a:moveTo>
                  <a:lnTo>
                    <a:pt x="5034286" y="1852676"/>
                  </a:lnTo>
                </a:path>
                <a:path w="7851140" h="2646045">
                  <a:moveTo>
                    <a:pt x="5103964" y="1823847"/>
                  </a:moveTo>
                  <a:lnTo>
                    <a:pt x="5105628" y="1822894"/>
                  </a:lnTo>
                </a:path>
                <a:path w="7851140" h="2646045">
                  <a:moveTo>
                    <a:pt x="5170690" y="1784731"/>
                  </a:moveTo>
                  <a:lnTo>
                    <a:pt x="5172202" y="1783524"/>
                  </a:lnTo>
                </a:path>
                <a:path w="7851140" h="2646045">
                  <a:moveTo>
                    <a:pt x="5231409" y="1736725"/>
                  </a:moveTo>
                  <a:lnTo>
                    <a:pt x="5232749" y="1735391"/>
                  </a:lnTo>
                </a:path>
                <a:path w="7851140" h="2646045">
                  <a:moveTo>
                    <a:pt x="5284958" y="1680845"/>
                  </a:moveTo>
                  <a:lnTo>
                    <a:pt x="5286101" y="1679321"/>
                  </a:lnTo>
                </a:path>
                <a:path w="7851140" h="2646045">
                  <a:moveTo>
                    <a:pt x="5330297" y="1618106"/>
                  </a:moveTo>
                  <a:lnTo>
                    <a:pt x="5331186" y="1616455"/>
                  </a:lnTo>
                </a:path>
                <a:path w="7851140" h="2646045">
                  <a:moveTo>
                    <a:pt x="5366619" y="1549717"/>
                  </a:moveTo>
                  <a:lnTo>
                    <a:pt x="5367254" y="1547939"/>
                  </a:lnTo>
                </a:path>
                <a:path w="7851140" h="2646045">
                  <a:moveTo>
                    <a:pt x="5393099" y="1476946"/>
                  </a:moveTo>
                  <a:lnTo>
                    <a:pt x="5393480" y="1475104"/>
                  </a:lnTo>
                </a:path>
                <a:path w="7851140" h="2646045">
                  <a:moveTo>
                    <a:pt x="5409355" y="1401191"/>
                  </a:moveTo>
                  <a:lnTo>
                    <a:pt x="5409482" y="1399349"/>
                  </a:lnTo>
                </a:path>
                <a:path w="7851140" h="2646045">
                  <a:moveTo>
                    <a:pt x="5414879" y="1323911"/>
                  </a:moveTo>
                  <a:lnTo>
                    <a:pt x="5414943" y="1322959"/>
                  </a:lnTo>
                  <a:lnTo>
                    <a:pt x="5414879" y="1322006"/>
                  </a:lnTo>
                </a:path>
                <a:path w="7851140" h="2646045">
                  <a:moveTo>
                    <a:pt x="5409482" y="1246631"/>
                  </a:moveTo>
                  <a:lnTo>
                    <a:pt x="5409355" y="1244727"/>
                  </a:lnTo>
                </a:path>
                <a:path w="7851140" h="2646045">
                  <a:moveTo>
                    <a:pt x="5393480" y="1170813"/>
                  </a:moveTo>
                  <a:lnTo>
                    <a:pt x="5393099" y="1168971"/>
                  </a:lnTo>
                </a:path>
                <a:path w="7851140" h="2646045">
                  <a:moveTo>
                    <a:pt x="5367254" y="1097978"/>
                  </a:moveTo>
                  <a:lnTo>
                    <a:pt x="5366619" y="1096200"/>
                  </a:lnTo>
                </a:path>
                <a:path w="7851140" h="2646045">
                  <a:moveTo>
                    <a:pt x="5331186" y="1029462"/>
                  </a:moveTo>
                  <a:lnTo>
                    <a:pt x="5330297" y="1027811"/>
                  </a:lnTo>
                </a:path>
                <a:path w="7851140" h="2646045">
                  <a:moveTo>
                    <a:pt x="5286101" y="966597"/>
                  </a:moveTo>
                  <a:lnTo>
                    <a:pt x="5284958" y="965073"/>
                  </a:lnTo>
                </a:path>
                <a:path w="7851140" h="2646045">
                  <a:moveTo>
                    <a:pt x="5232749" y="910526"/>
                  </a:moveTo>
                  <a:lnTo>
                    <a:pt x="5231409" y="909193"/>
                  </a:lnTo>
                </a:path>
                <a:path w="7851140" h="2646045">
                  <a:moveTo>
                    <a:pt x="5172202" y="862329"/>
                  </a:moveTo>
                  <a:lnTo>
                    <a:pt x="5170690" y="861250"/>
                  </a:lnTo>
                </a:path>
                <a:path w="7851140" h="2646045">
                  <a:moveTo>
                    <a:pt x="5105628" y="823023"/>
                  </a:moveTo>
                  <a:lnTo>
                    <a:pt x="5103964" y="822071"/>
                  </a:lnTo>
                </a:path>
                <a:path w="7851140" h="2646045">
                  <a:moveTo>
                    <a:pt x="5034286" y="793178"/>
                  </a:moveTo>
                  <a:lnTo>
                    <a:pt x="5032476" y="792543"/>
                  </a:lnTo>
                </a:path>
                <a:path w="7851140" h="2646045">
                  <a:moveTo>
                    <a:pt x="4959502" y="773493"/>
                  </a:moveTo>
                  <a:lnTo>
                    <a:pt x="4957641" y="773112"/>
                  </a:lnTo>
                </a:path>
                <a:path w="7851140" h="2646045">
                  <a:moveTo>
                    <a:pt x="4882705" y="764286"/>
                  </a:moveTo>
                  <a:lnTo>
                    <a:pt x="4880844" y="764159"/>
                  </a:lnTo>
                </a:path>
                <a:path w="7851140" h="2646045">
                  <a:moveTo>
                    <a:pt x="4855222" y="762317"/>
                  </a:moveTo>
                  <a:lnTo>
                    <a:pt x="4854232" y="762253"/>
                  </a:lnTo>
                  <a:lnTo>
                    <a:pt x="4853260" y="762253"/>
                  </a:lnTo>
                </a:path>
                <a:path w="7851140" h="2646045">
                  <a:moveTo>
                    <a:pt x="4792167" y="762253"/>
                  </a:moveTo>
                  <a:lnTo>
                    <a:pt x="4790306" y="762253"/>
                  </a:lnTo>
                </a:path>
                <a:path w="7851140" h="2646045">
                  <a:moveTo>
                    <a:pt x="4729213" y="762253"/>
                  </a:moveTo>
                  <a:lnTo>
                    <a:pt x="4728248" y="762253"/>
                  </a:lnTo>
                  <a:lnTo>
                    <a:pt x="4728248" y="763206"/>
                  </a:lnTo>
                </a:path>
                <a:path w="7851140" h="2646045">
                  <a:moveTo>
                    <a:pt x="4728248" y="779589"/>
                  </a:moveTo>
                  <a:lnTo>
                    <a:pt x="4728248" y="781494"/>
                  </a:lnTo>
                </a:path>
                <a:path w="7851140" h="2646045">
                  <a:moveTo>
                    <a:pt x="4728248" y="857059"/>
                  </a:moveTo>
                  <a:lnTo>
                    <a:pt x="4728248" y="858964"/>
                  </a:lnTo>
                </a:path>
                <a:path w="7851140" h="2646045">
                  <a:moveTo>
                    <a:pt x="4728248" y="934529"/>
                  </a:moveTo>
                  <a:lnTo>
                    <a:pt x="4728248" y="936434"/>
                  </a:lnTo>
                </a:path>
                <a:path w="7851140" h="2646045">
                  <a:moveTo>
                    <a:pt x="4728248" y="1012063"/>
                  </a:moveTo>
                  <a:lnTo>
                    <a:pt x="4728248" y="1013904"/>
                  </a:lnTo>
                </a:path>
                <a:path w="7851140" h="2646045">
                  <a:moveTo>
                    <a:pt x="4728248" y="1089532"/>
                  </a:moveTo>
                  <a:lnTo>
                    <a:pt x="4728248" y="1091438"/>
                  </a:lnTo>
                </a:path>
                <a:path w="7851140" h="2646045">
                  <a:moveTo>
                    <a:pt x="4728248" y="1167002"/>
                  </a:moveTo>
                  <a:lnTo>
                    <a:pt x="4728248" y="1168907"/>
                  </a:lnTo>
                </a:path>
                <a:path w="7851140" h="2646045">
                  <a:moveTo>
                    <a:pt x="4728248" y="1244536"/>
                  </a:moveTo>
                  <a:lnTo>
                    <a:pt x="4728248" y="1246441"/>
                  </a:lnTo>
                </a:path>
                <a:path w="7851140" h="2646045">
                  <a:moveTo>
                    <a:pt x="4728248" y="1322006"/>
                  </a:moveTo>
                  <a:lnTo>
                    <a:pt x="4728248" y="1323911"/>
                  </a:lnTo>
                </a:path>
                <a:path w="7851140" h="2646045">
                  <a:moveTo>
                    <a:pt x="4728248" y="1399476"/>
                  </a:moveTo>
                  <a:lnTo>
                    <a:pt x="4728248" y="1401381"/>
                  </a:lnTo>
                </a:path>
                <a:path w="7851140" h="2646045">
                  <a:moveTo>
                    <a:pt x="4728248" y="1477010"/>
                  </a:moveTo>
                  <a:lnTo>
                    <a:pt x="4728248" y="1478915"/>
                  </a:lnTo>
                </a:path>
                <a:path w="7851140" h="2646045">
                  <a:moveTo>
                    <a:pt x="4728248" y="1554479"/>
                  </a:moveTo>
                  <a:lnTo>
                    <a:pt x="4728248" y="1556385"/>
                  </a:lnTo>
                </a:path>
                <a:path w="7851140" h="2646045">
                  <a:moveTo>
                    <a:pt x="4728248" y="1632013"/>
                  </a:moveTo>
                  <a:lnTo>
                    <a:pt x="4728248" y="1633854"/>
                  </a:lnTo>
                </a:path>
                <a:path w="7851140" h="2646045">
                  <a:moveTo>
                    <a:pt x="4728248" y="1709483"/>
                  </a:moveTo>
                  <a:lnTo>
                    <a:pt x="4728248" y="1711388"/>
                  </a:lnTo>
                </a:path>
                <a:path w="7851140" h="2646045">
                  <a:moveTo>
                    <a:pt x="4728248" y="1786953"/>
                  </a:moveTo>
                  <a:lnTo>
                    <a:pt x="4728248" y="1788858"/>
                  </a:lnTo>
                </a:path>
                <a:path w="7851140" h="2646045">
                  <a:moveTo>
                    <a:pt x="4728248" y="1864423"/>
                  </a:moveTo>
                  <a:lnTo>
                    <a:pt x="4728248" y="1866328"/>
                  </a:lnTo>
                </a:path>
                <a:path w="7851140" h="2646045">
                  <a:moveTo>
                    <a:pt x="4728248" y="1882711"/>
                  </a:moveTo>
                  <a:lnTo>
                    <a:pt x="4728248" y="1883664"/>
                  </a:lnTo>
                  <a:lnTo>
                    <a:pt x="4729213" y="1883664"/>
                  </a:lnTo>
                </a:path>
                <a:path w="7851140" h="2646045">
                  <a:moveTo>
                    <a:pt x="4790306" y="1883664"/>
                  </a:moveTo>
                  <a:lnTo>
                    <a:pt x="4792167" y="1883664"/>
                  </a:lnTo>
                </a:path>
                <a:path w="7851140" h="2646045">
                  <a:moveTo>
                    <a:pt x="4853260" y="1883664"/>
                  </a:moveTo>
                  <a:lnTo>
                    <a:pt x="4854232" y="188366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25356" y="3172523"/>
              <a:ext cx="686695" cy="112141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825356" y="3172523"/>
              <a:ext cx="687070" cy="1121410"/>
            </a:xfrm>
            <a:custGeom>
              <a:avLst/>
              <a:gdLst/>
              <a:ahLst/>
              <a:cxnLst/>
              <a:rect l="l" t="t" r="r" b="b"/>
              <a:pathLst>
                <a:path w="687070" h="1121410">
                  <a:moveTo>
                    <a:pt x="125984" y="1121410"/>
                  </a:moveTo>
                  <a:lnTo>
                    <a:pt x="205803" y="1115695"/>
                  </a:lnTo>
                  <a:lnTo>
                    <a:pt x="283965" y="1098740"/>
                  </a:lnTo>
                  <a:lnTo>
                    <a:pt x="358921" y="1070737"/>
                  </a:lnTo>
                  <a:lnTo>
                    <a:pt x="429145" y="1032383"/>
                  </a:lnTo>
                  <a:lnTo>
                    <a:pt x="493191" y="984503"/>
                  </a:lnTo>
                  <a:lnTo>
                    <a:pt x="549725" y="927862"/>
                  </a:lnTo>
                  <a:lnTo>
                    <a:pt x="597668" y="863853"/>
                  </a:lnTo>
                  <a:lnTo>
                    <a:pt x="636022" y="793623"/>
                  </a:lnTo>
                  <a:lnTo>
                    <a:pt x="663962" y="718693"/>
                  </a:lnTo>
                  <a:lnTo>
                    <a:pt x="681043" y="640524"/>
                  </a:lnTo>
                  <a:lnTo>
                    <a:pt x="686695" y="560705"/>
                  </a:lnTo>
                  <a:lnTo>
                    <a:pt x="681043" y="480885"/>
                  </a:lnTo>
                  <a:lnTo>
                    <a:pt x="663962" y="402717"/>
                  </a:lnTo>
                  <a:lnTo>
                    <a:pt x="636022" y="327787"/>
                  </a:lnTo>
                  <a:lnTo>
                    <a:pt x="597668" y="257556"/>
                  </a:lnTo>
                  <a:lnTo>
                    <a:pt x="549725" y="193548"/>
                  </a:lnTo>
                  <a:lnTo>
                    <a:pt x="493191" y="136969"/>
                  </a:lnTo>
                  <a:lnTo>
                    <a:pt x="429145" y="89026"/>
                  </a:lnTo>
                  <a:lnTo>
                    <a:pt x="358921" y="50673"/>
                  </a:lnTo>
                  <a:lnTo>
                    <a:pt x="283965" y="22733"/>
                  </a:lnTo>
                  <a:lnTo>
                    <a:pt x="205803" y="5715"/>
                  </a:lnTo>
                  <a:lnTo>
                    <a:pt x="125984" y="0"/>
                  </a:lnTo>
                  <a:lnTo>
                    <a:pt x="0" y="0"/>
                  </a:lnTo>
                  <a:lnTo>
                    <a:pt x="0" y="1121410"/>
                  </a:lnTo>
                  <a:lnTo>
                    <a:pt x="125984" y="112141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433440" y="1742452"/>
              <a:ext cx="38100" cy="668020"/>
            </a:xfrm>
            <a:custGeom>
              <a:avLst/>
              <a:gdLst/>
              <a:ahLst/>
              <a:cxnLst/>
              <a:rect l="l" t="t" r="r" b="b"/>
              <a:pathLst>
                <a:path w="38100" h="668019">
                  <a:moveTo>
                    <a:pt x="37802" y="0"/>
                  </a:moveTo>
                  <a:lnTo>
                    <a:pt x="0" y="0"/>
                  </a:lnTo>
                  <a:lnTo>
                    <a:pt x="0" y="667816"/>
                  </a:lnTo>
                  <a:lnTo>
                    <a:pt x="37802" y="667816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426240" y="1742439"/>
              <a:ext cx="52705" cy="668020"/>
            </a:xfrm>
            <a:custGeom>
              <a:avLst/>
              <a:gdLst/>
              <a:ahLst/>
              <a:cxnLst/>
              <a:rect l="l" t="t" r="r" b="b"/>
              <a:pathLst>
                <a:path w="52704" h="668019">
                  <a:moveTo>
                    <a:pt x="14389" y="0"/>
                  </a:moveTo>
                  <a:lnTo>
                    <a:pt x="0" y="0"/>
                  </a:lnTo>
                  <a:lnTo>
                    <a:pt x="0" y="667829"/>
                  </a:lnTo>
                  <a:lnTo>
                    <a:pt x="14389" y="667829"/>
                  </a:lnTo>
                  <a:lnTo>
                    <a:pt x="14389" y="0"/>
                  </a:lnTo>
                  <a:close/>
                </a:path>
                <a:path w="52704" h="668019">
                  <a:moveTo>
                    <a:pt x="52197" y="0"/>
                  </a:moveTo>
                  <a:lnTo>
                    <a:pt x="37795" y="0"/>
                  </a:lnTo>
                  <a:lnTo>
                    <a:pt x="37795" y="667829"/>
                  </a:lnTo>
                  <a:lnTo>
                    <a:pt x="52197" y="667829"/>
                  </a:lnTo>
                  <a:lnTo>
                    <a:pt x="521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930004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2992" y="0"/>
                  </a:moveTo>
                  <a:lnTo>
                    <a:pt x="0" y="25196"/>
                  </a:lnTo>
                  <a:lnTo>
                    <a:pt x="0" y="37801"/>
                  </a:lnTo>
                  <a:lnTo>
                    <a:pt x="62992" y="37801"/>
                  </a:lnTo>
                  <a:lnTo>
                    <a:pt x="62992" y="0"/>
                  </a:lnTo>
                  <a:close/>
                </a:path>
                <a:path w="63500" h="38100">
                  <a:moveTo>
                    <a:pt x="62992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629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8930004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2992" y="0"/>
                  </a:moveTo>
                  <a:lnTo>
                    <a:pt x="0" y="0"/>
                  </a:lnTo>
                </a:path>
                <a:path w="63500" h="38100">
                  <a:moveTo>
                    <a:pt x="62992" y="37801"/>
                  </a:moveTo>
                  <a:lnTo>
                    <a:pt x="62992" y="0"/>
                  </a:lnTo>
                </a:path>
                <a:path w="63500" h="38100">
                  <a:moveTo>
                    <a:pt x="0" y="25196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8173974" y="4993248"/>
              <a:ext cx="756285" cy="25400"/>
            </a:xfrm>
            <a:custGeom>
              <a:avLst/>
              <a:gdLst/>
              <a:ahLst/>
              <a:cxnLst/>
              <a:rect l="l" t="t" r="r" b="b"/>
              <a:pathLst>
                <a:path w="756284" h="25400">
                  <a:moveTo>
                    <a:pt x="755999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755999" y="25201"/>
                  </a:lnTo>
                  <a:lnTo>
                    <a:pt x="755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173974" y="4986058"/>
              <a:ext cx="756285" cy="40005"/>
            </a:xfrm>
            <a:custGeom>
              <a:avLst/>
              <a:gdLst/>
              <a:ahLst/>
              <a:cxnLst/>
              <a:rect l="l" t="t" r="r" b="b"/>
              <a:pathLst>
                <a:path w="756284" h="40004">
                  <a:moveTo>
                    <a:pt x="756031" y="25196"/>
                  </a:moveTo>
                  <a:lnTo>
                    <a:pt x="0" y="25196"/>
                  </a:lnTo>
                  <a:lnTo>
                    <a:pt x="0" y="39598"/>
                  </a:lnTo>
                  <a:lnTo>
                    <a:pt x="756031" y="39598"/>
                  </a:lnTo>
                  <a:lnTo>
                    <a:pt x="756031" y="25196"/>
                  </a:lnTo>
                  <a:close/>
                </a:path>
                <a:path w="756284" h="40004">
                  <a:moveTo>
                    <a:pt x="756031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756031" y="14401"/>
                  </a:lnTo>
                  <a:lnTo>
                    <a:pt x="7560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03782" y="4986052"/>
              <a:ext cx="77392" cy="7019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589208" y="4243565"/>
              <a:ext cx="1236345" cy="50800"/>
            </a:xfrm>
            <a:custGeom>
              <a:avLst/>
              <a:gdLst/>
              <a:ahLst/>
              <a:cxnLst/>
              <a:rect l="l" t="t" r="r" b="b"/>
              <a:pathLst>
                <a:path w="1236345" h="50800">
                  <a:moveTo>
                    <a:pt x="1236141" y="12"/>
                  </a:moveTo>
                  <a:lnTo>
                    <a:pt x="1185735" y="12"/>
                  </a:lnTo>
                  <a:lnTo>
                    <a:pt x="0" y="0"/>
                  </a:lnTo>
                  <a:lnTo>
                    <a:pt x="0" y="50368"/>
                  </a:lnTo>
                  <a:lnTo>
                    <a:pt x="1185735" y="50368"/>
                  </a:lnTo>
                  <a:lnTo>
                    <a:pt x="1236141" y="50368"/>
                  </a:lnTo>
                  <a:lnTo>
                    <a:pt x="123614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821756" y="424357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0"/>
                  </a:moveTo>
                  <a:lnTo>
                    <a:pt x="0" y="1257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89214" y="4293933"/>
              <a:ext cx="1236345" cy="0"/>
            </a:xfrm>
            <a:custGeom>
              <a:avLst/>
              <a:gdLst/>
              <a:ahLst/>
              <a:cxnLst/>
              <a:rect l="l" t="t" r="r" b="b"/>
              <a:pathLst>
                <a:path w="1236345" h="0">
                  <a:moveTo>
                    <a:pt x="0" y="0"/>
                  </a:moveTo>
                  <a:lnTo>
                    <a:pt x="123614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89214" y="4236378"/>
              <a:ext cx="1186180" cy="14604"/>
            </a:xfrm>
            <a:custGeom>
              <a:avLst/>
              <a:gdLst/>
              <a:ahLst/>
              <a:cxnLst/>
              <a:rect l="l" t="t" r="r" b="b"/>
              <a:pathLst>
                <a:path w="1186179" h="14604">
                  <a:moveTo>
                    <a:pt x="0" y="14400"/>
                  </a:moveTo>
                  <a:lnTo>
                    <a:pt x="1185735" y="14400"/>
                  </a:lnTo>
                  <a:lnTo>
                    <a:pt x="118573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774944" y="3172523"/>
              <a:ext cx="50800" cy="1071245"/>
            </a:xfrm>
            <a:custGeom>
              <a:avLst/>
              <a:gdLst/>
              <a:ahLst/>
              <a:cxnLst/>
              <a:rect l="l" t="t" r="r" b="b"/>
              <a:pathLst>
                <a:path w="50800" h="1071245">
                  <a:moveTo>
                    <a:pt x="50406" y="264629"/>
                  </a:moveTo>
                  <a:lnTo>
                    <a:pt x="0" y="264629"/>
                  </a:lnTo>
                  <a:lnTo>
                    <a:pt x="0" y="1071054"/>
                  </a:lnTo>
                  <a:lnTo>
                    <a:pt x="50406" y="1071054"/>
                  </a:lnTo>
                  <a:lnTo>
                    <a:pt x="50406" y="264629"/>
                  </a:lnTo>
                  <a:close/>
                </a:path>
                <a:path w="50800" h="1071245">
                  <a:moveTo>
                    <a:pt x="50406" y="0"/>
                  </a:moveTo>
                  <a:lnTo>
                    <a:pt x="0" y="0"/>
                  </a:lnTo>
                  <a:lnTo>
                    <a:pt x="0" y="50393"/>
                  </a:lnTo>
                  <a:lnTo>
                    <a:pt x="0" y="62992"/>
                  </a:lnTo>
                  <a:lnTo>
                    <a:pt x="50406" y="62992"/>
                  </a:lnTo>
                  <a:lnTo>
                    <a:pt x="50406" y="50419"/>
                  </a:lnTo>
                  <a:lnTo>
                    <a:pt x="50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774950" y="3172523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406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774950" y="3228315"/>
              <a:ext cx="50800" cy="14604"/>
            </a:xfrm>
            <a:custGeom>
              <a:avLst/>
              <a:gdLst/>
              <a:ahLst/>
              <a:cxnLst/>
              <a:rect l="l" t="t" r="r" b="b"/>
              <a:pathLst>
                <a:path w="50800" h="14605">
                  <a:moveTo>
                    <a:pt x="0" y="14400"/>
                  </a:moveTo>
                  <a:lnTo>
                    <a:pt x="50406" y="14400"/>
                  </a:lnTo>
                  <a:lnTo>
                    <a:pt x="5040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74950" y="3437128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406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818156" y="3437128"/>
              <a:ext cx="14604" cy="806450"/>
            </a:xfrm>
            <a:custGeom>
              <a:avLst/>
              <a:gdLst/>
              <a:ahLst/>
              <a:cxnLst/>
              <a:rect l="l" t="t" r="r" b="b"/>
              <a:pathLst>
                <a:path w="14604" h="806450">
                  <a:moveTo>
                    <a:pt x="0" y="806450"/>
                  </a:moveTo>
                  <a:lnTo>
                    <a:pt x="14400" y="806450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806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774950" y="3210369"/>
              <a:ext cx="50800" cy="25400"/>
            </a:xfrm>
            <a:custGeom>
              <a:avLst/>
              <a:gdLst/>
              <a:ahLst/>
              <a:cxnLst/>
              <a:rect l="l" t="t" r="r" b="b"/>
              <a:pathLst>
                <a:path w="50800" h="25400">
                  <a:moveTo>
                    <a:pt x="50406" y="25146"/>
                  </a:moveTo>
                  <a:lnTo>
                    <a:pt x="50406" y="0"/>
                  </a:lnTo>
                </a:path>
                <a:path w="50800" h="25400">
                  <a:moveTo>
                    <a:pt x="0" y="12573"/>
                  </a:moveTo>
                  <a:lnTo>
                    <a:pt x="0" y="25146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767750" y="3437128"/>
              <a:ext cx="14604" cy="806450"/>
            </a:xfrm>
            <a:custGeom>
              <a:avLst/>
              <a:gdLst/>
              <a:ahLst/>
              <a:cxnLst/>
              <a:rect l="l" t="t" r="r" b="b"/>
              <a:pathLst>
                <a:path w="14604" h="806450">
                  <a:moveTo>
                    <a:pt x="0" y="806450"/>
                  </a:moveTo>
                  <a:lnTo>
                    <a:pt x="14400" y="806450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806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74950" y="3228315"/>
              <a:ext cx="255593" cy="21601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465688" y="3172539"/>
              <a:ext cx="1309370" cy="50800"/>
            </a:xfrm>
            <a:custGeom>
              <a:avLst/>
              <a:gdLst/>
              <a:ahLst/>
              <a:cxnLst/>
              <a:rect l="l" t="t" r="r" b="b"/>
              <a:pathLst>
                <a:path w="1309370" h="50800">
                  <a:moveTo>
                    <a:pt x="1309268" y="0"/>
                  </a:moveTo>
                  <a:lnTo>
                    <a:pt x="0" y="0"/>
                  </a:lnTo>
                  <a:lnTo>
                    <a:pt x="0" y="50403"/>
                  </a:lnTo>
                  <a:lnTo>
                    <a:pt x="1309268" y="50403"/>
                  </a:lnTo>
                  <a:lnTo>
                    <a:pt x="1309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465688" y="3165335"/>
              <a:ext cx="1309370" cy="65405"/>
            </a:xfrm>
            <a:custGeom>
              <a:avLst/>
              <a:gdLst/>
              <a:ahLst/>
              <a:cxnLst/>
              <a:rect l="l" t="t" r="r" b="b"/>
              <a:pathLst>
                <a:path w="1309370" h="65405">
                  <a:moveTo>
                    <a:pt x="1309255" y="50419"/>
                  </a:moveTo>
                  <a:lnTo>
                    <a:pt x="0" y="50419"/>
                  </a:lnTo>
                  <a:lnTo>
                    <a:pt x="0" y="64808"/>
                  </a:lnTo>
                  <a:lnTo>
                    <a:pt x="1309255" y="64808"/>
                  </a:lnTo>
                  <a:lnTo>
                    <a:pt x="1309255" y="50419"/>
                  </a:lnTo>
                  <a:close/>
                </a:path>
                <a:path w="1309370" h="65405">
                  <a:moveTo>
                    <a:pt x="1309255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309255" y="14389"/>
                  </a:lnTo>
                  <a:lnTo>
                    <a:pt x="13092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4725229" y="5693470"/>
            <a:ext cx="79375" cy="79375"/>
            <a:chOff x="4725229" y="5693470"/>
            <a:chExt cx="79375" cy="79375"/>
          </a:xfrm>
        </p:grpSpPr>
        <p:sp>
          <p:nvSpPr>
            <p:cNvPr id="46" name="object 46"/>
            <p:cNvSpPr/>
            <p:nvPr/>
          </p:nvSpPr>
          <p:spPr>
            <a:xfrm>
              <a:off x="4734591" y="5702839"/>
              <a:ext cx="52069" cy="60960"/>
            </a:xfrm>
            <a:custGeom>
              <a:avLst/>
              <a:gdLst/>
              <a:ahLst/>
              <a:cxnLst/>
              <a:rect l="l" t="t" r="r" b="b"/>
              <a:pathLst>
                <a:path w="52070" h="60960">
                  <a:moveTo>
                    <a:pt x="0" y="60471"/>
                  </a:moveTo>
                  <a:lnTo>
                    <a:pt x="6305" y="60471"/>
                  </a:lnTo>
                  <a:lnTo>
                    <a:pt x="6305" y="54171"/>
                  </a:lnTo>
                  <a:lnTo>
                    <a:pt x="0" y="54171"/>
                  </a:lnTo>
                  <a:lnTo>
                    <a:pt x="0" y="60471"/>
                  </a:lnTo>
                </a:path>
                <a:path w="52070" h="60960">
                  <a:moveTo>
                    <a:pt x="0" y="51663"/>
                  </a:moveTo>
                  <a:lnTo>
                    <a:pt x="6305" y="51663"/>
                  </a:lnTo>
                  <a:lnTo>
                    <a:pt x="6305" y="42837"/>
                  </a:lnTo>
                  <a:lnTo>
                    <a:pt x="0" y="42837"/>
                  </a:lnTo>
                  <a:lnTo>
                    <a:pt x="0" y="51663"/>
                  </a:lnTo>
                </a:path>
                <a:path w="52070" h="60960">
                  <a:moveTo>
                    <a:pt x="0" y="40328"/>
                  </a:moveTo>
                  <a:lnTo>
                    <a:pt x="6305" y="40328"/>
                  </a:lnTo>
                  <a:lnTo>
                    <a:pt x="6305" y="31502"/>
                  </a:lnTo>
                  <a:lnTo>
                    <a:pt x="0" y="31502"/>
                  </a:lnTo>
                  <a:lnTo>
                    <a:pt x="0" y="40328"/>
                  </a:lnTo>
                </a:path>
                <a:path w="52070" h="60960">
                  <a:moveTo>
                    <a:pt x="0" y="28968"/>
                  </a:moveTo>
                  <a:lnTo>
                    <a:pt x="6305" y="28968"/>
                  </a:lnTo>
                  <a:lnTo>
                    <a:pt x="6305" y="20161"/>
                  </a:lnTo>
                  <a:lnTo>
                    <a:pt x="0" y="20161"/>
                  </a:lnTo>
                  <a:lnTo>
                    <a:pt x="0" y="28968"/>
                  </a:lnTo>
                </a:path>
                <a:path w="52070" h="60960">
                  <a:moveTo>
                    <a:pt x="0" y="17633"/>
                  </a:moveTo>
                  <a:lnTo>
                    <a:pt x="6305" y="17633"/>
                  </a:lnTo>
                  <a:lnTo>
                    <a:pt x="6305" y="8826"/>
                  </a:lnTo>
                  <a:lnTo>
                    <a:pt x="0" y="8826"/>
                  </a:lnTo>
                  <a:lnTo>
                    <a:pt x="0" y="17633"/>
                  </a:lnTo>
                </a:path>
                <a:path w="52070" h="60960">
                  <a:moveTo>
                    <a:pt x="0" y="6299"/>
                  </a:moveTo>
                  <a:lnTo>
                    <a:pt x="6305" y="6299"/>
                  </a:lnTo>
                  <a:lnTo>
                    <a:pt x="6305" y="0"/>
                  </a:lnTo>
                  <a:lnTo>
                    <a:pt x="0" y="0"/>
                  </a:lnTo>
                  <a:lnTo>
                    <a:pt x="0" y="6299"/>
                  </a:lnTo>
                </a:path>
                <a:path w="52070" h="60960">
                  <a:moveTo>
                    <a:pt x="20142" y="60471"/>
                  </a:moveTo>
                  <a:lnTo>
                    <a:pt x="28975" y="60471"/>
                  </a:lnTo>
                  <a:lnTo>
                    <a:pt x="28975" y="54171"/>
                  </a:lnTo>
                  <a:lnTo>
                    <a:pt x="20142" y="54171"/>
                  </a:lnTo>
                  <a:lnTo>
                    <a:pt x="20142" y="60471"/>
                  </a:lnTo>
                </a:path>
                <a:path w="52070" h="60960">
                  <a:moveTo>
                    <a:pt x="20142" y="51663"/>
                  </a:moveTo>
                  <a:lnTo>
                    <a:pt x="28975" y="51663"/>
                  </a:lnTo>
                  <a:lnTo>
                    <a:pt x="28975" y="42837"/>
                  </a:lnTo>
                  <a:lnTo>
                    <a:pt x="20142" y="42837"/>
                  </a:lnTo>
                  <a:lnTo>
                    <a:pt x="20142" y="51663"/>
                  </a:lnTo>
                </a:path>
                <a:path w="52070" h="60960">
                  <a:moveTo>
                    <a:pt x="20142" y="40328"/>
                  </a:moveTo>
                  <a:lnTo>
                    <a:pt x="28975" y="40328"/>
                  </a:lnTo>
                  <a:lnTo>
                    <a:pt x="28975" y="31502"/>
                  </a:lnTo>
                  <a:lnTo>
                    <a:pt x="20142" y="31502"/>
                  </a:lnTo>
                  <a:lnTo>
                    <a:pt x="20142" y="40328"/>
                  </a:lnTo>
                </a:path>
                <a:path w="52070" h="60960">
                  <a:moveTo>
                    <a:pt x="20142" y="28968"/>
                  </a:moveTo>
                  <a:lnTo>
                    <a:pt x="28975" y="28968"/>
                  </a:lnTo>
                  <a:lnTo>
                    <a:pt x="28975" y="20161"/>
                  </a:lnTo>
                  <a:lnTo>
                    <a:pt x="20142" y="20161"/>
                  </a:lnTo>
                  <a:lnTo>
                    <a:pt x="20142" y="28968"/>
                  </a:lnTo>
                </a:path>
                <a:path w="52070" h="60960">
                  <a:moveTo>
                    <a:pt x="20142" y="17633"/>
                  </a:moveTo>
                  <a:lnTo>
                    <a:pt x="28975" y="17633"/>
                  </a:lnTo>
                  <a:lnTo>
                    <a:pt x="28975" y="8826"/>
                  </a:lnTo>
                  <a:lnTo>
                    <a:pt x="20142" y="8826"/>
                  </a:lnTo>
                  <a:lnTo>
                    <a:pt x="20142" y="17633"/>
                  </a:lnTo>
                </a:path>
                <a:path w="52070" h="60960">
                  <a:moveTo>
                    <a:pt x="20142" y="6299"/>
                  </a:moveTo>
                  <a:lnTo>
                    <a:pt x="28975" y="6299"/>
                  </a:lnTo>
                  <a:lnTo>
                    <a:pt x="28975" y="0"/>
                  </a:lnTo>
                  <a:lnTo>
                    <a:pt x="20142" y="0"/>
                  </a:lnTo>
                  <a:lnTo>
                    <a:pt x="20142" y="6299"/>
                  </a:lnTo>
                </a:path>
                <a:path w="52070" h="60960">
                  <a:moveTo>
                    <a:pt x="42843" y="60471"/>
                  </a:moveTo>
                  <a:lnTo>
                    <a:pt x="51644" y="60471"/>
                  </a:lnTo>
                  <a:lnTo>
                    <a:pt x="51644" y="54171"/>
                  </a:lnTo>
                  <a:lnTo>
                    <a:pt x="42843" y="54171"/>
                  </a:lnTo>
                  <a:lnTo>
                    <a:pt x="42843" y="60471"/>
                  </a:lnTo>
                </a:path>
                <a:path w="52070" h="60960">
                  <a:moveTo>
                    <a:pt x="42843" y="51663"/>
                  </a:moveTo>
                  <a:lnTo>
                    <a:pt x="51644" y="51663"/>
                  </a:lnTo>
                  <a:lnTo>
                    <a:pt x="51644" y="42837"/>
                  </a:lnTo>
                  <a:lnTo>
                    <a:pt x="42843" y="42837"/>
                  </a:lnTo>
                  <a:lnTo>
                    <a:pt x="42843" y="51663"/>
                  </a:lnTo>
                </a:path>
                <a:path w="52070" h="60960">
                  <a:moveTo>
                    <a:pt x="42843" y="40328"/>
                  </a:moveTo>
                  <a:lnTo>
                    <a:pt x="51644" y="40328"/>
                  </a:lnTo>
                  <a:lnTo>
                    <a:pt x="51644" y="31502"/>
                  </a:lnTo>
                  <a:lnTo>
                    <a:pt x="42843" y="31502"/>
                  </a:lnTo>
                  <a:lnTo>
                    <a:pt x="42843" y="40328"/>
                  </a:lnTo>
                </a:path>
                <a:path w="52070" h="60960">
                  <a:moveTo>
                    <a:pt x="42843" y="28968"/>
                  </a:moveTo>
                  <a:lnTo>
                    <a:pt x="51644" y="28968"/>
                  </a:lnTo>
                  <a:lnTo>
                    <a:pt x="51644" y="20161"/>
                  </a:lnTo>
                  <a:lnTo>
                    <a:pt x="42843" y="20161"/>
                  </a:lnTo>
                  <a:lnTo>
                    <a:pt x="42843" y="28968"/>
                  </a:lnTo>
                </a:path>
                <a:path w="52070" h="60960">
                  <a:moveTo>
                    <a:pt x="42843" y="17633"/>
                  </a:moveTo>
                  <a:lnTo>
                    <a:pt x="51644" y="17633"/>
                  </a:lnTo>
                  <a:lnTo>
                    <a:pt x="51644" y="8826"/>
                  </a:lnTo>
                  <a:lnTo>
                    <a:pt x="42843" y="8826"/>
                  </a:lnTo>
                  <a:lnTo>
                    <a:pt x="42843" y="17633"/>
                  </a:lnTo>
                </a:path>
                <a:path w="52070" h="60960">
                  <a:moveTo>
                    <a:pt x="42843" y="6299"/>
                  </a:moveTo>
                  <a:lnTo>
                    <a:pt x="51644" y="6299"/>
                  </a:lnTo>
                  <a:lnTo>
                    <a:pt x="51644" y="0"/>
                  </a:lnTo>
                  <a:lnTo>
                    <a:pt x="42843" y="0"/>
                  </a:lnTo>
                  <a:lnTo>
                    <a:pt x="42843" y="629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727029" y="569527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03" y="0"/>
                  </a:moveTo>
                  <a:lnTo>
                    <a:pt x="0" y="0"/>
                  </a:lnTo>
                  <a:lnTo>
                    <a:pt x="0" y="75609"/>
                  </a:lnTo>
                  <a:lnTo>
                    <a:pt x="75603" y="75609"/>
                  </a:lnTo>
                  <a:lnTo>
                    <a:pt x="75603" y="68040"/>
                  </a:lnTo>
                  <a:lnTo>
                    <a:pt x="7562" y="68040"/>
                  </a:lnTo>
                  <a:lnTo>
                    <a:pt x="7562" y="61741"/>
                  </a:lnTo>
                  <a:lnTo>
                    <a:pt x="75603" y="61741"/>
                  </a:lnTo>
                  <a:lnTo>
                    <a:pt x="75603" y="59232"/>
                  </a:lnTo>
                  <a:lnTo>
                    <a:pt x="7562" y="59232"/>
                  </a:lnTo>
                  <a:lnTo>
                    <a:pt x="7562" y="50406"/>
                  </a:lnTo>
                  <a:lnTo>
                    <a:pt x="75603" y="50406"/>
                  </a:lnTo>
                  <a:lnTo>
                    <a:pt x="75603" y="47898"/>
                  </a:lnTo>
                  <a:lnTo>
                    <a:pt x="7562" y="47898"/>
                  </a:lnTo>
                  <a:lnTo>
                    <a:pt x="7562" y="39071"/>
                  </a:lnTo>
                  <a:lnTo>
                    <a:pt x="75603" y="39071"/>
                  </a:lnTo>
                  <a:lnTo>
                    <a:pt x="75603" y="36537"/>
                  </a:lnTo>
                  <a:lnTo>
                    <a:pt x="7562" y="36537"/>
                  </a:lnTo>
                  <a:lnTo>
                    <a:pt x="7562" y="27730"/>
                  </a:lnTo>
                  <a:lnTo>
                    <a:pt x="75603" y="27730"/>
                  </a:lnTo>
                  <a:lnTo>
                    <a:pt x="75603" y="25203"/>
                  </a:lnTo>
                  <a:lnTo>
                    <a:pt x="7562" y="25203"/>
                  </a:lnTo>
                  <a:lnTo>
                    <a:pt x="7562" y="16395"/>
                  </a:lnTo>
                  <a:lnTo>
                    <a:pt x="75603" y="16395"/>
                  </a:lnTo>
                  <a:lnTo>
                    <a:pt x="75603" y="13868"/>
                  </a:lnTo>
                  <a:lnTo>
                    <a:pt x="7562" y="13868"/>
                  </a:lnTo>
                  <a:lnTo>
                    <a:pt x="7562" y="7569"/>
                  </a:lnTo>
                  <a:lnTo>
                    <a:pt x="75603" y="7569"/>
                  </a:lnTo>
                  <a:lnTo>
                    <a:pt x="75603" y="0"/>
                  </a:lnTo>
                  <a:close/>
                </a:path>
                <a:path w="76200" h="76200">
                  <a:moveTo>
                    <a:pt x="16370" y="61741"/>
                  </a:moveTo>
                  <a:lnTo>
                    <a:pt x="13868" y="61741"/>
                  </a:lnTo>
                  <a:lnTo>
                    <a:pt x="13868" y="68040"/>
                  </a:lnTo>
                  <a:lnTo>
                    <a:pt x="16370" y="68040"/>
                  </a:lnTo>
                  <a:lnTo>
                    <a:pt x="16370" y="61741"/>
                  </a:lnTo>
                  <a:close/>
                </a:path>
                <a:path w="76200" h="76200">
                  <a:moveTo>
                    <a:pt x="27705" y="61741"/>
                  </a:moveTo>
                  <a:lnTo>
                    <a:pt x="25203" y="61741"/>
                  </a:lnTo>
                  <a:lnTo>
                    <a:pt x="25203" y="68040"/>
                  </a:lnTo>
                  <a:lnTo>
                    <a:pt x="27705" y="68040"/>
                  </a:lnTo>
                  <a:lnTo>
                    <a:pt x="27705" y="61741"/>
                  </a:lnTo>
                  <a:close/>
                </a:path>
                <a:path w="76200" h="76200">
                  <a:moveTo>
                    <a:pt x="39046" y="61741"/>
                  </a:moveTo>
                  <a:lnTo>
                    <a:pt x="36537" y="61741"/>
                  </a:lnTo>
                  <a:lnTo>
                    <a:pt x="36537" y="68040"/>
                  </a:lnTo>
                  <a:lnTo>
                    <a:pt x="39046" y="68040"/>
                  </a:lnTo>
                  <a:lnTo>
                    <a:pt x="39046" y="61741"/>
                  </a:lnTo>
                  <a:close/>
                </a:path>
                <a:path w="76200" h="76200">
                  <a:moveTo>
                    <a:pt x="50406" y="61741"/>
                  </a:moveTo>
                  <a:lnTo>
                    <a:pt x="47872" y="61741"/>
                  </a:lnTo>
                  <a:lnTo>
                    <a:pt x="47872" y="68040"/>
                  </a:lnTo>
                  <a:lnTo>
                    <a:pt x="50406" y="68040"/>
                  </a:lnTo>
                  <a:lnTo>
                    <a:pt x="50406" y="61741"/>
                  </a:lnTo>
                  <a:close/>
                </a:path>
                <a:path w="76200" h="76200">
                  <a:moveTo>
                    <a:pt x="61741" y="61741"/>
                  </a:moveTo>
                  <a:lnTo>
                    <a:pt x="59207" y="61741"/>
                  </a:lnTo>
                  <a:lnTo>
                    <a:pt x="59207" y="68040"/>
                  </a:lnTo>
                  <a:lnTo>
                    <a:pt x="61741" y="68040"/>
                  </a:lnTo>
                  <a:lnTo>
                    <a:pt x="61741" y="61741"/>
                  </a:lnTo>
                  <a:close/>
                </a:path>
                <a:path w="76200" h="76200">
                  <a:moveTo>
                    <a:pt x="75603" y="61741"/>
                  </a:moveTo>
                  <a:lnTo>
                    <a:pt x="68040" y="61741"/>
                  </a:lnTo>
                  <a:lnTo>
                    <a:pt x="68040" y="68040"/>
                  </a:lnTo>
                  <a:lnTo>
                    <a:pt x="75603" y="68040"/>
                  </a:lnTo>
                  <a:lnTo>
                    <a:pt x="75603" y="61741"/>
                  </a:lnTo>
                  <a:close/>
                </a:path>
                <a:path w="76200" h="76200">
                  <a:moveTo>
                    <a:pt x="16370" y="50406"/>
                  </a:moveTo>
                  <a:lnTo>
                    <a:pt x="13868" y="50406"/>
                  </a:lnTo>
                  <a:lnTo>
                    <a:pt x="13868" y="59232"/>
                  </a:lnTo>
                  <a:lnTo>
                    <a:pt x="16370" y="59232"/>
                  </a:lnTo>
                  <a:lnTo>
                    <a:pt x="16370" y="50406"/>
                  </a:lnTo>
                  <a:close/>
                </a:path>
                <a:path w="76200" h="76200">
                  <a:moveTo>
                    <a:pt x="27705" y="50406"/>
                  </a:moveTo>
                  <a:lnTo>
                    <a:pt x="25203" y="50406"/>
                  </a:lnTo>
                  <a:lnTo>
                    <a:pt x="25203" y="59232"/>
                  </a:lnTo>
                  <a:lnTo>
                    <a:pt x="27705" y="59232"/>
                  </a:lnTo>
                  <a:lnTo>
                    <a:pt x="27705" y="50406"/>
                  </a:lnTo>
                  <a:close/>
                </a:path>
                <a:path w="76200" h="76200">
                  <a:moveTo>
                    <a:pt x="39046" y="50406"/>
                  </a:moveTo>
                  <a:lnTo>
                    <a:pt x="36537" y="50406"/>
                  </a:lnTo>
                  <a:lnTo>
                    <a:pt x="36537" y="59232"/>
                  </a:lnTo>
                  <a:lnTo>
                    <a:pt x="39046" y="59232"/>
                  </a:lnTo>
                  <a:lnTo>
                    <a:pt x="39046" y="50406"/>
                  </a:lnTo>
                  <a:close/>
                </a:path>
                <a:path w="76200" h="76200">
                  <a:moveTo>
                    <a:pt x="50406" y="50406"/>
                  </a:moveTo>
                  <a:lnTo>
                    <a:pt x="47872" y="50406"/>
                  </a:lnTo>
                  <a:lnTo>
                    <a:pt x="47872" y="59232"/>
                  </a:lnTo>
                  <a:lnTo>
                    <a:pt x="50406" y="59232"/>
                  </a:lnTo>
                  <a:lnTo>
                    <a:pt x="50406" y="50406"/>
                  </a:lnTo>
                  <a:close/>
                </a:path>
                <a:path w="76200" h="76200">
                  <a:moveTo>
                    <a:pt x="61741" y="50406"/>
                  </a:moveTo>
                  <a:lnTo>
                    <a:pt x="59207" y="50406"/>
                  </a:lnTo>
                  <a:lnTo>
                    <a:pt x="59207" y="59232"/>
                  </a:lnTo>
                  <a:lnTo>
                    <a:pt x="61741" y="59232"/>
                  </a:lnTo>
                  <a:lnTo>
                    <a:pt x="61741" y="50406"/>
                  </a:lnTo>
                  <a:close/>
                </a:path>
                <a:path w="76200" h="76200">
                  <a:moveTo>
                    <a:pt x="75603" y="50406"/>
                  </a:moveTo>
                  <a:lnTo>
                    <a:pt x="68040" y="50406"/>
                  </a:lnTo>
                  <a:lnTo>
                    <a:pt x="68040" y="59232"/>
                  </a:lnTo>
                  <a:lnTo>
                    <a:pt x="75603" y="59232"/>
                  </a:lnTo>
                  <a:lnTo>
                    <a:pt x="75603" y="50406"/>
                  </a:lnTo>
                  <a:close/>
                </a:path>
                <a:path w="76200" h="76200">
                  <a:moveTo>
                    <a:pt x="16370" y="39071"/>
                  </a:moveTo>
                  <a:lnTo>
                    <a:pt x="13868" y="39071"/>
                  </a:lnTo>
                  <a:lnTo>
                    <a:pt x="13868" y="47898"/>
                  </a:lnTo>
                  <a:lnTo>
                    <a:pt x="16370" y="47898"/>
                  </a:lnTo>
                  <a:lnTo>
                    <a:pt x="16370" y="39071"/>
                  </a:lnTo>
                  <a:close/>
                </a:path>
                <a:path w="76200" h="76200">
                  <a:moveTo>
                    <a:pt x="27705" y="39071"/>
                  </a:moveTo>
                  <a:lnTo>
                    <a:pt x="25203" y="39071"/>
                  </a:lnTo>
                  <a:lnTo>
                    <a:pt x="25203" y="47898"/>
                  </a:lnTo>
                  <a:lnTo>
                    <a:pt x="27705" y="47898"/>
                  </a:lnTo>
                  <a:lnTo>
                    <a:pt x="27705" y="39071"/>
                  </a:lnTo>
                  <a:close/>
                </a:path>
                <a:path w="76200" h="76200">
                  <a:moveTo>
                    <a:pt x="39046" y="39071"/>
                  </a:moveTo>
                  <a:lnTo>
                    <a:pt x="36537" y="39071"/>
                  </a:lnTo>
                  <a:lnTo>
                    <a:pt x="36537" y="47898"/>
                  </a:lnTo>
                  <a:lnTo>
                    <a:pt x="39046" y="47898"/>
                  </a:lnTo>
                  <a:lnTo>
                    <a:pt x="39046" y="39071"/>
                  </a:lnTo>
                  <a:close/>
                </a:path>
                <a:path w="76200" h="76200">
                  <a:moveTo>
                    <a:pt x="50406" y="39071"/>
                  </a:moveTo>
                  <a:lnTo>
                    <a:pt x="47872" y="39071"/>
                  </a:lnTo>
                  <a:lnTo>
                    <a:pt x="47872" y="47898"/>
                  </a:lnTo>
                  <a:lnTo>
                    <a:pt x="50406" y="47898"/>
                  </a:lnTo>
                  <a:lnTo>
                    <a:pt x="50406" y="39071"/>
                  </a:lnTo>
                  <a:close/>
                </a:path>
                <a:path w="76200" h="76200">
                  <a:moveTo>
                    <a:pt x="61741" y="39071"/>
                  </a:moveTo>
                  <a:lnTo>
                    <a:pt x="59207" y="39071"/>
                  </a:lnTo>
                  <a:lnTo>
                    <a:pt x="59207" y="47898"/>
                  </a:lnTo>
                  <a:lnTo>
                    <a:pt x="61741" y="47898"/>
                  </a:lnTo>
                  <a:lnTo>
                    <a:pt x="61741" y="39071"/>
                  </a:lnTo>
                  <a:close/>
                </a:path>
                <a:path w="76200" h="76200">
                  <a:moveTo>
                    <a:pt x="75603" y="39071"/>
                  </a:moveTo>
                  <a:lnTo>
                    <a:pt x="68040" y="39071"/>
                  </a:lnTo>
                  <a:lnTo>
                    <a:pt x="68040" y="47898"/>
                  </a:lnTo>
                  <a:lnTo>
                    <a:pt x="75603" y="47898"/>
                  </a:lnTo>
                  <a:lnTo>
                    <a:pt x="75603" y="39071"/>
                  </a:lnTo>
                  <a:close/>
                </a:path>
                <a:path w="76200" h="76200">
                  <a:moveTo>
                    <a:pt x="16370" y="27730"/>
                  </a:moveTo>
                  <a:lnTo>
                    <a:pt x="13868" y="27730"/>
                  </a:lnTo>
                  <a:lnTo>
                    <a:pt x="13868" y="36537"/>
                  </a:lnTo>
                  <a:lnTo>
                    <a:pt x="16370" y="36537"/>
                  </a:lnTo>
                  <a:lnTo>
                    <a:pt x="16370" y="27730"/>
                  </a:lnTo>
                  <a:close/>
                </a:path>
                <a:path w="76200" h="76200">
                  <a:moveTo>
                    <a:pt x="27705" y="27730"/>
                  </a:moveTo>
                  <a:lnTo>
                    <a:pt x="25203" y="27730"/>
                  </a:lnTo>
                  <a:lnTo>
                    <a:pt x="25203" y="36537"/>
                  </a:lnTo>
                  <a:lnTo>
                    <a:pt x="27705" y="36537"/>
                  </a:lnTo>
                  <a:lnTo>
                    <a:pt x="27705" y="27730"/>
                  </a:lnTo>
                  <a:close/>
                </a:path>
                <a:path w="76200" h="76200">
                  <a:moveTo>
                    <a:pt x="39046" y="27730"/>
                  </a:moveTo>
                  <a:lnTo>
                    <a:pt x="36537" y="27730"/>
                  </a:lnTo>
                  <a:lnTo>
                    <a:pt x="36537" y="36537"/>
                  </a:lnTo>
                  <a:lnTo>
                    <a:pt x="39046" y="36537"/>
                  </a:lnTo>
                  <a:lnTo>
                    <a:pt x="39046" y="27730"/>
                  </a:lnTo>
                  <a:close/>
                </a:path>
                <a:path w="76200" h="76200">
                  <a:moveTo>
                    <a:pt x="50406" y="27730"/>
                  </a:moveTo>
                  <a:lnTo>
                    <a:pt x="47872" y="27730"/>
                  </a:lnTo>
                  <a:lnTo>
                    <a:pt x="47872" y="36537"/>
                  </a:lnTo>
                  <a:lnTo>
                    <a:pt x="50406" y="36537"/>
                  </a:lnTo>
                  <a:lnTo>
                    <a:pt x="50406" y="27730"/>
                  </a:lnTo>
                  <a:close/>
                </a:path>
                <a:path w="76200" h="76200">
                  <a:moveTo>
                    <a:pt x="61741" y="27730"/>
                  </a:moveTo>
                  <a:lnTo>
                    <a:pt x="59207" y="27730"/>
                  </a:lnTo>
                  <a:lnTo>
                    <a:pt x="59207" y="36537"/>
                  </a:lnTo>
                  <a:lnTo>
                    <a:pt x="61741" y="36537"/>
                  </a:lnTo>
                  <a:lnTo>
                    <a:pt x="61741" y="27730"/>
                  </a:lnTo>
                  <a:close/>
                </a:path>
                <a:path w="76200" h="76200">
                  <a:moveTo>
                    <a:pt x="75603" y="27730"/>
                  </a:moveTo>
                  <a:lnTo>
                    <a:pt x="68040" y="27730"/>
                  </a:lnTo>
                  <a:lnTo>
                    <a:pt x="68040" y="36537"/>
                  </a:lnTo>
                  <a:lnTo>
                    <a:pt x="75603" y="36537"/>
                  </a:lnTo>
                  <a:lnTo>
                    <a:pt x="75603" y="27730"/>
                  </a:lnTo>
                  <a:close/>
                </a:path>
                <a:path w="76200" h="76200">
                  <a:moveTo>
                    <a:pt x="16370" y="16395"/>
                  </a:moveTo>
                  <a:lnTo>
                    <a:pt x="13868" y="16395"/>
                  </a:lnTo>
                  <a:lnTo>
                    <a:pt x="13868" y="25203"/>
                  </a:lnTo>
                  <a:lnTo>
                    <a:pt x="16370" y="25203"/>
                  </a:lnTo>
                  <a:lnTo>
                    <a:pt x="16370" y="16395"/>
                  </a:lnTo>
                  <a:close/>
                </a:path>
                <a:path w="76200" h="76200">
                  <a:moveTo>
                    <a:pt x="27705" y="16395"/>
                  </a:moveTo>
                  <a:lnTo>
                    <a:pt x="25203" y="16395"/>
                  </a:lnTo>
                  <a:lnTo>
                    <a:pt x="25203" y="25203"/>
                  </a:lnTo>
                  <a:lnTo>
                    <a:pt x="27705" y="25203"/>
                  </a:lnTo>
                  <a:lnTo>
                    <a:pt x="27705" y="16395"/>
                  </a:lnTo>
                  <a:close/>
                </a:path>
                <a:path w="76200" h="76200">
                  <a:moveTo>
                    <a:pt x="39046" y="16395"/>
                  </a:moveTo>
                  <a:lnTo>
                    <a:pt x="36537" y="16395"/>
                  </a:lnTo>
                  <a:lnTo>
                    <a:pt x="36537" y="25203"/>
                  </a:lnTo>
                  <a:lnTo>
                    <a:pt x="39046" y="25203"/>
                  </a:lnTo>
                  <a:lnTo>
                    <a:pt x="39046" y="16395"/>
                  </a:lnTo>
                  <a:close/>
                </a:path>
                <a:path w="76200" h="76200">
                  <a:moveTo>
                    <a:pt x="50406" y="16395"/>
                  </a:moveTo>
                  <a:lnTo>
                    <a:pt x="47872" y="16395"/>
                  </a:lnTo>
                  <a:lnTo>
                    <a:pt x="47872" y="25203"/>
                  </a:lnTo>
                  <a:lnTo>
                    <a:pt x="50406" y="25203"/>
                  </a:lnTo>
                  <a:lnTo>
                    <a:pt x="50406" y="16395"/>
                  </a:lnTo>
                  <a:close/>
                </a:path>
                <a:path w="76200" h="76200">
                  <a:moveTo>
                    <a:pt x="61741" y="16395"/>
                  </a:moveTo>
                  <a:lnTo>
                    <a:pt x="59207" y="16395"/>
                  </a:lnTo>
                  <a:lnTo>
                    <a:pt x="59207" y="25203"/>
                  </a:lnTo>
                  <a:lnTo>
                    <a:pt x="61741" y="25203"/>
                  </a:lnTo>
                  <a:lnTo>
                    <a:pt x="61741" y="16395"/>
                  </a:lnTo>
                  <a:close/>
                </a:path>
                <a:path w="76200" h="76200">
                  <a:moveTo>
                    <a:pt x="75603" y="16395"/>
                  </a:moveTo>
                  <a:lnTo>
                    <a:pt x="68040" y="16395"/>
                  </a:lnTo>
                  <a:lnTo>
                    <a:pt x="68040" y="25203"/>
                  </a:lnTo>
                  <a:lnTo>
                    <a:pt x="75603" y="25203"/>
                  </a:lnTo>
                  <a:lnTo>
                    <a:pt x="75603" y="16395"/>
                  </a:lnTo>
                  <a:close/>
                </a:path>
                <a:path w="76200" h="76200">
                  <a:moveTo>
                    <a:pt x="16370" y="7569"/>
                  </a:moveTo>
                  <a:lnTo>
                    <a:pt x="13868" y="7569"/>
                  </a:lnTo>
                  <a:lnTo>
                    <a:pt x="13868" y="13868"/>
                  </a:lnTo>
                  <a:lnTo>
                    <a:pt x="16370" y="13868"/>
                  </a:lnTo>
                  <a:lnTo>
                    <a:pt x="16370" y="7569"/>
                  </a:lnTo>
                  <a:close/>
                </a:path>
                <a:path w="76200" h="76200">
                  <a:moveTo>
                    <a:pt x="27705" y="7569"/>
                  </a:moveTo>
                  <a:lnTo>
                    <a:pt x="25203" y="7569"/>
                  </a:lnTo>
                  <a:lnTo>
                    <a:pt x="25203" y="13868"/>
                  </a:lnTo>
                  <a:lnTo>
                    <a:pt x="27705" y="13868"/>
                  </a:lnTo>
                  <a:lnTo>
                    <a:pt x="27705" y="7569"/>
                  </a:lnTo>
                  <a:close/>
                </a:path>
                <a:path w="76200" h="76200">
                  <a:moveTo>
                    <a:pt x="39046" y="7569"/>
                  </a:moveTo>
                  <a:lnTo>
                    <a:pt x="36537" y="7569"/>
                  </a:lnTo>
                  <a:lnTo>
                    <a:pt x="36537" y="13868"/>
                  </a:lnTo>
                  <a:lnTo>
                    <a:pt x="39046" y="13868"/>
                  </a:lnTo>
                  <a:lnTo>
                    <a:pt x="39046" y="7569"/>
                  </a:lnTo>
                  <a:close/>
                </a:path>
                <a:path w="76200" h="76200">
                  <a:moveTo>
                    <a:pt x="50406" y="7569"/>
                  </a:moveTo>
                  <a:lnTo>
                    <a:pt x="47872" y="7569"/>
                  </a:lnTo>
                  <a:lnTo>
                    <a:pt x="47872" y="13868"/>
                  </a:lnTo>
                  <a:lnTo>
                    <a:pt x="50406" y="13868"/>
                  </a:lnTo>
                  <a:lnTo>
                    <a:pt x="50406" y="7569"/>
                  </a:lnTo>
                  <a:close/>
                </a:path>
                <a:path w="76200" h="76200">
                  <a:moveTo>
                    <a:pt x="61741" y="7569"/>
                  </a:moveTo>
                  <a:lnTo>
                    <a:pt x="59207" y="7569"/>
                  </a:lnTo>
                  <a:lnTo>
                    <a:pt x="59207" y="13868"/>
                  </a:lnTo>
                  <a:lnTo>
                    <a:pt x="61741" y="13868"/>
                  </a:lnTo>
                  <a:lnTo>
                    <a:pt x="61741" y="7569"/>
                  </a:lnTo>
                  <a:close/>
                </a:path>
                <a:path w="76200" h="76200">
                  <a:moveTo>
                    <a:pt x="75603" y="7569"/>
                  </a:moveTo>
                  <a:lnTo>
                    <a:pt x="68040" y="7569"/>
                  </a:lnTo>
                  <a:lnTo>
                    <a:pt x="68040" y="13868"/>
                  </a:lnTo>
                  <a:lnTo>
                    <a:pt x="75603" y="13868"/>
                  </a:lnTo>
                  <a:lnTo>
                    <a:pt x="75603" y="75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727029" y="569527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75609"/>
                  </a:moveTo>
                  <a:lnTo>
                    <a:pt x="75603" y="75609"/>
                  </a:lnTo>
                  <a:lnTo>
                    <a:pt x="75603" y="0"/>
                  </a:lnTo>
                  <a:lnTo>
                    <a:pt x="0" y="0"/>
                  </a:lnTo>
                  <a:lnTo>
                    <a:pt x="0" y="75609"/>
                  </a:lnTo>
                </a:path>
                <a:path w="76200" h="76200">
                  <a:moveTo>
                    <a:pt x="7562" y="68040"/>
                  </a:moveTo>
                  <a:lnTo>
                    <a:pt x="7562" y="61741"/>
                  </a:lnTo>
                  <a:lnTo>
                    <a:pt x="13868" y="61741"/>
                  </a:lnTo>
                  <a:lnTo>
                    <a:pt x="13868" y="68040"/>
                  </a:lnTo>
                  <a:lnTo>
                    <a:pt x="7562" y="68040"/>
                  </a:lnTo>
                </a:path>
                <a:path w="76200" h="76200">
                  <a:moveTo>
                    <a:pt x="7562" y="59232"/>
                  </a:moveTo>
                  <a:lnTo>
                    <a:pt x="7562" y="50406"/>
                  </a:lnTo>
                  <a:lnTo>
                    <a:pt x="13868" y="50406"/>
                  </a:lnTo>
                  <a:lnTo>
                    <a:pt x="13868" y="59232"/>
                  </a:lnTo>
                  <a:lnTo>
                    <a:pt x="7562" y="59232"/>
                  </a:lnTo>
                </a:path>
                <a:path w="76200" h="76200">
                  <a:moveTo>
                    <a:pt x="7562" y="47898"/>
                  </a:moveTo>
                  <a:lnTo>
                    <a:pt x="7562" y="39071"/>
                  </a:lnTo>
                  <a:lnTo>
                    <a:pt x="13868" y="39071"/>
                  </a:lnTo>
                  <a:lnTo>
                    <a:pt x="13868" y="47898"/>
                  </a:lnTo>
                  <a:lnTo>
                    <a:pt x="7562" y="47898"/>
                  </a:lnTo>
                </a:path>
                <a:path w="76200" h="76200">
                  <a:moveTo>
                    <a:pt x="7562" y="36537"/>
                  </a:moveTo>
                  <a:lnTo>
                    <a:pt x="7562" y="27730"/>
                  </a:lnTo>
                  <a:lnTo>
                    <a:pt x="13868" y="27730"/>
                  </a:lnTo>
                  <a:lnTo>
                    <a:pt x="13868" y="36537"/>
                  </a:lnTo>
                  <a:lnTo>
                    <a:pt x="7562" y="36537"/>
                  </a:lnTo>
                </a:path>
                <a:path w="76200" h="76200">
                  <a:moveTo>
                    <a:pt x="7562" y="25203"/>
                  </a:moveTo>
                  <a:lnTo>
                    <a:pt x="7562" y="16395"/>
                  </a:lnTo>
                  <a:lnTo>
                    <a:pt x="13868" y="16395"/>
                  </a:lnTo>
                  <a:lnTo>
                    <a:pt x="13868" y="25203"/>
                  </a:lnTo>
                  <a:lnTo>
                    <a:pt x="7562" y="25203"/>
                  </a:lnTo>
                </a:path>
                <a:path w="76200" h="76200">
                  <a:moveTo>
                    <a:pt x="7562" y="13868"/>
                  </a:moveTo>
                  <a:lnTo>
                    <a:pt x="7562" y="7569"/>
                  </a:lnTo>
                  <a:lnTo>
                    <a:pt x="13868" y="7569"/>
                  </a:lnTo>
                  <a:lnTo>
                    <a:pt x="13868" y="13868"/>
                  </a:lnTo>
                  <a:lnTo>
                    <a:pt x="7562" y="13868"/>
                  </a:lnTo>
                </a:path>
                <a:path w="76200" h="76200">
                  <a:moveTo>
                    <a:pt x="27705" y="68040"/>
                  </a:moveTo>
                  <a:lnTo>
                    <a:pt x="27705" y="61741"/>
                  </a:lnTo>
                  <a:lnTo>
                    <a:pt x="36537" y="61741"/>
                  </a:lnTo>
                  <a:lnTo>
                    <a:pt x="36537" y="68040"/>
                  </a:lnTo>
                  <a:lnTo>
                    <a:pt x="27705" y="68040"/>
                  </a:lnTo>
                </a:path>
                <a:path w="76200" h="76200">
                  <a:moveTo>
                    <a:pt x="27705" y="59232"/>
                  </a:moveTo>
                  <a:lnTo>
                    <a:pt x="27705" y="50406"/>
                  </a:lnTo>
                  <a:lnTo>
                    <a:pt x="36537" y="50406"/>
                  </a:lnTo>
                  <a:lnTo>
                    <a:pt x="36537" y="59232"/>
                  </a:lnTo>
                  <a:lnTo>
                    <a:pt x="27705" y="59232"/>
                  </a:lnTo>
                </a:path>
                <a:path w="76200" h="76200">
                  <a:moveTo>
                    <a:pt x="27705" y="47898"/>
                  </a:moveTo>
                  <a:lnTo>
                    <a:pt x="27705" y="39071"/>
                  </a:lnTo>
                  <a:lnTo>
                    <a:pt x="36537" y="39071"/>
                  </a:lnTo>
                  <a:lnTo>
                    <a:pt x="36537" y="47898"/>
                  </a:lnTo>
                  <a:lnTo>
                    <a:pt x="27705" y="47898"/>
                  </a:lnTo>
                </a:path>
                <a:path w="76200" h="76200">
                  <a:moveTo>
                    <a:pt x="27705" y="36537"/>
                  </a:moveTo>
                  <a:lnTo>
                    <a:pt x="27705" y="27730"/>
                  </a:lnTo>
                  <a:lnTo>
                    <a:pt x="36537" y="27730"/>
                  </a:lnTo>
                  <a:lnTo>
                    <a:pt x="36537" y="36537"/>
                  </a:lnTo>
                  <a:lnTo>
                    <a:pt x="27705" y="36537"/>
                  </a:lnTo>
                </a:path>
                <a:path w="76200" h="76200">
                  <a:moveTo>
                    <a:pt x="27705" y="25203"/>
                  </a:moveTo>
                  <a:lnTo>
                    <a:pt x="27705" y="16395"/>
                  </a:lnTo>
                  <a:lnTo>
                    <a:pt x="36537" y="16395"/>
                  </a:lnTo>
                  <a:lnTo>
                    <a:pt x="36537" y="25203"/>
                  </a:lnTo>
                  <a:lnTo>
                    <a:pt x="27705" y="25203"/>
                  </a:lnTo>
                </a:path>
                <a:path w="76200" h="76200">
                  <a:moveTo>
                    <a:pt x="27705" y="13868"/>
                  </a:moveTo>
                  <a:lnTo>
                    <a:pt x="27705" y="7569"/>
                  </a:lnTo>
                  <a:lnTo>
                    <a:pt x="36537" y="7569"/>
                  </a:lnTo>
                  <a:lnTo>
                    <a:pt x="36537" y="13868"/>
                  </a:lnTo>
                  <a:lnTo>
                    <a:pt x="27705" y="13868"/>
                  </a:lnTo>
                </a:path>
                <a:path w="76200" h="76200">
                  <a:moveTo>
                    <a:pt x="50406" y="68040"/>
                  </a:moveTo>
                  <a:lnTo>
                    <a:pt x="50406" y="61741"/>
                  </a:lnTo>
                  <a:lnTo>
                    <a:pt x="59207" y="61741"/>
                  </a:lnTo>
                  <a:lnTo>
                    <a:pt x="59207" y="68040"/>
                  </a:lnTo>
                  <a:lnTo>
                    <a:pt x="50406" y="68040"/>
                  </a:lnTo>
                </a:path>
                <a:path w="76200" h="76200">
                  <a:moveTo>
                    <a:pt x="50406" y="59232"/>
                  </a:moveTo>
                  <a:lnTo>
                    <a:pt x="50406" y="50406"/>
                  </a:lnTo>
                  <a:lnTo>
                    <a:pt x="59207" y="50406"/>
                  </a:lnTo>
                  <a:lnTo>
                    <a:pt x="59207" y="59232"/>
                  </a:lnTo>
                  <a:lnTo>
                    <a:pt x="50406" y="59232"/>
                  </a:lnTo>
                </a:path>
                <a:path w="76200" h="76200">
                  <a:moveTo>
                    <a:pt x="50406" y="47898"/>
                  </a:moveTo>
                  <a:lnTo>
                    <a:pt x="50406" y="39071"/>
                  </a:lnTo>
                  <a:lnTo>
                    <a:pt x="59207" y="39071"/>
                  </a:lnTo>
                  <a:lnTo>
                    <a:pt x="59207" y="47898"/>
                  </a:lnTo>
                  <a:lnTo>
                    <a:pt x="50406" y="47898"/>
                  </a:lnTo>
                </a:path>
                <a:path w="76200" h="76200">
                  <a:moveTo>
                    <a:pt x="50406" y="36537"/>
                  </a:moveTo>
                  <a:lnTo>
                    <a:pt x="50406" y="27730"/>
                  </a:lnTo>
                  <a:lnTo>
                    <a:pt x="59207" y="27730"/>
                  </a:lnTo>
                  <a:lnTo>
                    <a:pt x="59207" y="36537"/>
                  </a:lnTo>
                  <a:lnTo>
                    <a:pt x="50406" y="36537"/>
                  </a:lnTo>
                </a:path>
                <a:path w="76200" h="76200">
                  <a:moveTo>
                    <a:pt x="50406" y="25203"/>
                  </a:moveTo>
                  <a:lnTo>
                    <a:pt x="50406" y="16395"/>
                  </a:lnTo>
                  <a:lnTo>
                    <a:pt x="59207" y="16395"/>
                  </a:lnTo>
                  <a:lnTo>
                    <a:pt x="59207" y="25203"/>
                  </a:lnTo>
                  <a:lnTo>
                    <a:pt x="50406" y="25203"/>
                  </a:lnTo>
                </a:path>
                <a:path w="76200" h="76200">
                  <a:moveTo>
                    <a:pt x="50406" y="13868"/>
                  </a:moveTo>
                  <a:lnTo>
                    <a:pt x="50406" y="7569"/>
                  </a:lnTo>
                  <a:lnTo>
                    <a:pt x="59207" y="7569"/>
                  </a:lnTo>
                  <a:lnTo>
                    <a:pt x="59207" y="13868"/>
                  </a:lnTo>
                  <a:lnTo>
                    <a:pt x="50406" y="138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5825356" y="3449701"/>
            <a:ext cx="126364" cy="806450"/>
            <a:chOff x="5825356" y="3449701"/>
            <a:chExt cx="126364" cy="806450"/>
          </a:xfrm>
        </p:grpSpPr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5356" y="3449726"/>
              <a:ext cx="125982" cy="806424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825356" y="3449701"/>
              <a:ext cx="126364" cy="806450"/>
            </a:xfrm>
            <a:custGeom>
              <a:avLst/>
              <a:gdLst/>
              <a:ahLst/>
              <a:cxnLst/>
              <a:rect l="l" t="t" r="r" b="b"/>
              <a:pathLst>
                <a:path w="126364" h="806450">
                  <a:moveTo>
                    <a:pt x="125984" y="806450"/>
                  </a:moveTo>
                  <a:lnTo>
                    <a:pt x="125984" y="0"/>
                  </a:lnTo>
                  <a:lnTo>
                    <a:pt x="0" y="0"/>
                  </a:lnTo>
                  <a:lnTo>
                    <a:pt x="0" y="806450"/>
                  </a:lnTo>
                  <a:lnTo>
                    <a:pt x="125984" y="806450"/>
                  </a:lnTo>
                </a:path>
                <a:path w="126364" h="806450">
                  <a:moveTo>
                    <a:pt x="125984" y="529208"/>
                  </a:moveTo>
                  <a:lnTo>
                    <a:pt x="0" y="529208"/>
                  </a:lnTo>
                </a:path>
                <a:path w="126364" h="806450">
                  <a:moveTo>
                    <a:pt x="125984" y="264668"/>
                  </a:moveTo>
                  <a:lnTo>
                    <a:pt x="0" y="26466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1895570" y="4989652"/>
            <a:ext cx="3176270" cy="2880360"/>
            <a:chOff x="1895570" y="4989652"/>
            <a:chExt cx="3176270" cy="2880360"/>
          </a:xfrm>
        </p:grpSpPr>
        <p:pic>
          <p:nvPicPr>
            <p:cNvPr id="53" name="object 5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99170" y="4993513"/>
              <a:ext cx="3168923" cy="287274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899170" y="4993252"/>
              <a:ext cx="3169285" cy="2873375"/>
            </a:xfrm>
            <a:custGeom>
              <a:avLst/>
              <a:gdLst/>
              <a:ahLst/>
              <a:cxnLst/>
              <a:rect l="l" t="t" r="r" b="b"/>
              <a:pathLst>
                <a:path w="3169285" h="2873375">
                  <a:moveTo>
                    <a:pt x="0" y="2872803"/>
                  </a:moveTo>
                  <a:lnTo>
                    <a:pt x="1852218" y="2872803"/>
                  </a:lnTo>
                  <a:lnTo>
                    <a:pt x="1852218" y="1814385"/>
                  </a:lnTo>
                  <a:lnTo>
                    <a:pt x="3168923" y="1814385"/>
                  </a:lnTo>
                  <a:lnTo>
                    <a:pt x="3168923" y="62998"/>
                  </a:lnTo>
                  <a:lnTo>
                    <a:pt x="3168923" y="0"/>
                  </a:lnTo>
                  <a:lnTo>
                    <a:pt x="3105918" y="0"/>
                  </a:lnTo>
                  <a:lnTo>
                    <a:pt x="2513704" y="0"/>
                  </a:lnTo>
                  <a:lnTo>
                    <a:pt x="0" y="273"/>
                  </a:lnTo>
                  <a:lnTo>
                    <a:pt x="0" y="1952993"/>
                  </a:lnTo>
                </a:path>
                <a:path w="3169285" h="2873375">
                  <a:moveTo>
                    <a:pt x="0" y="2708992"/>
                  </a:moveTo>
                  <a:lnTo>
                    <a:pt x="0" y="2872803"/>
                  </a:lnTo>
                </a:path>
                <a:path w="3169285" h="2873375">
                  <a:moveTo>
                    <a:pt x="0" y="1952993"/>
                  </a:moveTo>
                  <a:lnTo>
                    <a:pt x="0" y="270899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/>
          <p:nvPr/>
        </p:nvSpPr>
        <p:spPr>
          <a:xfrm>
            <a:off x="10290809" y="5056251"/>
            <a:ext cx="806450" cy="0"/>
          </a:xfrm>
          <a:custGeom>
            <a:avLst/>
            <a:gdLst/>
            <a:ahLst/>
            <a:cxnLst/>
            <a:rect l="l" t="t" r="r" b="b"/>
            <a:pathLst>
              <a:path w="806450" h="0">
                <a:moveTo>
                  <a:pt x="0" y="0"/>
                </a:moveTo>
                <a:lnTo>
                  <a:pt x="806386" y="0"/>
                </a:lnTo>
              </a:path>
            </a:pathLst>
          </a:custGeom>
          <a:ln w="360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56" name="object 56"/>
          <p:cNvGrpSpPr/>
          <p:nvPr/>
        </p:nvGrpSpPr>
        <p:grpSpPr>
          <a:xfrm>
            <a:off x="1076566" y="1612856"/>
            <a:ext cx="70485" cy="864235"/>
            <a:chOff x="1076566" y="1612856"/>
            <a:chExt cx="70485" cy="864235"/>
          </a:xfrm>
        </p:grpSpPr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80166" y="1616444"/>
              <a:ext cx="63003" cy="6300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080166" y="1616456"/>
              <a:ext cx="63500" cy="857250"/>
            </a:xfrm>
            <a:custGeom>
              <a:avLst/>
              <a:gdLst/>
              <a:ahLst/>
              <a:cxnLst/>
              <a:rect l="l" t="t" r="r" b="b"/>
              <a:pathLst>
                <a:path w="63500" h="857250">
                  <a:moveTo>
                    <a:pt x="0" y="856805"/>
                  </a:moveTo>
                  <a:lnTo>
                    <a:pt x="0" y="62992"/>
                  </a:lnTo>
                  <a:lnTo>
                    <a:pt x="63004" y="62992"/>
                  </a:lnTo>
                  <a:lnTo>
                    <a:pt x="6300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11070187" y="3706219"/>
            <a:ext cx="29209" cy="54610"/>
            <a:chOff x="11070187" y="3706219"/>
            <a:chExt cx="29209" cy="54610"/>
          </a:xfrm>
        </p:grpSpPr>
        <p:pic>
          <p:nvPicPr>
            <p:cNvPr id="60" name="object 6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071987" y="3708019"/>
              <a:ext cx="25209" cy="5041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1071987" y="3708019"/>
              <a:ext cx="25400" cy="50800"/>
            </a:xfrm>
            <a:custGeom>
              <a:avLst/>
              <a:gdLst/>
              <a:ahLst/>
              <a:cxnLst/>
              <a:rect l="l" t="t" r="r" b="b"/>
              <a:pathLst>
                <a:path w="25400" h="50800">
                  <a:moveTo>
                    <a:pt x="25209" y="25209"/>
                  </a:moveTo>
                  <a:lnTo>
                    <a:pt x="21844" y="12636"/>
                  </a:lnTo>
                  <a:lnTo>
                    <a:pt x="12636" y="3428"/>
                  </a:lnTo>
                  <a:lnTo>
                    <a:pt x="0" y="0"/>
                  </a:lnTo>
                  <a:lnTo>
                    <a:pt x="0" y="50418"/>
                  </a:lnTo>
                  <a:lnTo>
                    <a:pt x="12636" y="47053"/>
                  </a:lnTo>
                  <a:lnTo>
                    <a:pt x="21844" y="37845"/>
                  </a:lnTo>
                  <a:lnTo>
                    <a:pt x="25209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/>
          <p:nvPr/>
        </p:nvSpPr>
        <p:spPr>
          <a:xfrm>
            <a:off x="5068093" y="4993247"/>
            <a:ext cx="640080" cy="63500"/>
          </a:xfrm>
          <a:custGeom>
            <a:avLst/>
            <a:gdLst/>
            <a:ahLst/>
            <a:cxnLst/>
            <a:rect l="l" t="t" r="r" b="b"/>
            <a:pathLst>
              <a:path w="640079" h="63500">
                <a:moveTo>
                  <a:pt x="639686" y="0"/>
                </a:moveTo>
                <a:lnTo>
                  <a:pt x="0" y="0"/>
                </a:lnTo>
                <a:lnTo>
                  <a:pt x="0" y="63003"/>
                </a:lnTo>
                <a:lnTo>
                  <a:pt x="639686" y="63003"/>
                </a:lnTo>
                <a:lnTo>
                  <a:pt x="639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5934570" y="4993247"/>
            <a:ext cx="393700" cy="63500"/>
          </a:xfrm>
          <a:custGeom>
            <a:avLst/>
            <a:gdLst/>
            <a:ahLst/>
            <a:cxnLst/>
            <a:rect l="l" t="t" r="r" b="b"/>
            <a:pathLst>
              <a:path w="393700" h="63500">
                <a:moveTo>
                  <a:pt x="393526" y="0"/>
                </a:moveTo>
                <a:lnTo>
                  <a:pt x="0" y="0"/>
                </a:lnTo>
                <a:lnTo>
                  <a:pt x="0" y="63003"/>
                </a:lnTo>
                <a:lnTo>
                  <a:pt x="393526" y="63003"/>
                </a:lnTo>
                <a:lnTo>
                  <a:pt x="3935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6554914" y="4993247"/>
            <a:ext cx="642620" cy="63500"/>
          </a:xfrm>
          <a:custGeom>
            <a:avLst/>
            <a:gdLst/>
            <a:ahLst/>
            <a:cxnLst/>
            <a:rect l="l" t="t" r="r" b="b"/>
            <a:pathLst>
              <a:path w="642620" h="63500">
                <a:moveTo>
                  <a:pt x="642315" y="0"/>
                </a:moveTo>
                <a:lnTo>
                  <a:pt x="0" y="0"/>
                </a:lnTo>
                <a:lnTo>
                  <a:pt x="0" y="63003"/>
                </a:lnTo>
                <a:lnTo>
                  <a:pt x="642315" y="63003"/>
                </a:lnTo>
                <a:lnTo>
                  <a:pt x="6423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7449184" y="4993247"/>
            <a:ext cx="378460" cy="63500"/>
          </a:xfrm>
          <a:custGeom>
            <a:avLst/>
            <a:gdLst/>
            <a:ahLst/>
            <a:cxnLst/>
            <a:rect l="l" t="t" r="r" b="b"/>
            <a:pathLst>
              <a:path w="378459" h="63500">
                <a:moveTo>
                  <a:pt x="378296" y="0"/>
                </a:moveTo>
                <a:lnTo>
                  <a:pt x="0" y="0"/>
                </a:lnTo>
                <a:lnTo>
                  <a:pt x="0" y="63003"/>
                </a:lnTo>
                <a:lnTo>
                  <a:pt x="378296" y="63003"/>
                </a:lnTo>
                <a:lnTo>
                  <a:pt x="3782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8054276" y="4993247"/>
            <a:ext cx="57150" cy="63500"/>
          </a:xfrm>
          <a:custGeom>
            <a:avLst/>
            <a:gdLst/>
            <a:ahLst/>
            <a:cxnLst/>
            <a:rect l="l" t="t" r="r" b="b"/>
            <a:pathLst>
              <a:path w="57150" h="63500">
                <a:moveTo>
                  <a:pt x="56703" y="0"/>
                </a:moveTo>
                <a:lnTo>
                  <a:pt x="0" y="0"/>
                </a:lnTo>
                <a:lnTo>
                  <a:pt x="0" y="63003"/>
                </a:lnTo>
                <a:lnTo>
                  <a:pt x="56703" y="63003"/>
                </a:lnTo>
                <a:lnTo>
                  <a:pt x="567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7449184" y="49932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7449184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62998"/>
                </a:moveTo>
                <a:lnTo>
                  <a:pt x="3048" y="62998"/>
                </a:lnTo>
              </a:path>
              <a:path w="3175" h="63500">
                <a:moveTo>
                  <a:pt x="0" y="6299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7194168" y="49932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4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7194168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48" y="62998"/>
                </a:moveTo>
                <a:lnTo>
                  <a:pt x="0" y="62998"/>
                </a:lnTo>
              </a:path>
              <a:path w="3175" h="63500">
                <a:moveTo>
                  <a:pt x="3048" y="62998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8054276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7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8054276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47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7824469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4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7824469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48" y="0"/>
                </a:moveTo>
                <a:lnTo>
                  <a:pt x="0" y="0"/>
                </a:lnTo>
              </a:path>
              <a:path w="3175" h="63500">
                <a:moveTo>
                  <a:pt x="3048" y="0"/>
                </a:moveTo>
                <a:lnTo>
                  <a:pt x="3048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6325069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2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6325069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28" y="0"/>
                </a:moveTo>
                <a:lnTo>
                  <a:pt x="0" y="0"/>
                </a:lnTo>
              </a:path>
              <a:path w="3175" h="63500">
                <a:moveTo>
                  <a:pt x="3028" y="0"/>
                </a:moveTo>
                <a:lnTo>
                  <a:pt x="3028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6554914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298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6554914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2984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5704757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22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5704757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22" y="0"/>
                </a:moveTo>
                <a:lnTo>
                  <a:pt x="0" y="0"/>
                </a:lnTo>
              </a:path>
              <a:path w="3175" h="63500">
                <a:moveTo>
                  <a:pt x="3022" y="0"/>
                </a:moveTo>
                <a:lnTo>
                  <a:pt x="3022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5934570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5934570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28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8054276" y="4986052"/>
            <a:ext cx="57150" cy="14604"/>
          </a:xfrm>
          <a:custGeom>
            <a:avLst/>
            <a:gdLst/>
            <a:ahLst/>
            <a:cxnLst/>
            <a:rect l="l" t="t" r="r" b="b"/>
            <a:pathLst>
              <a:path w="57150" h="14604">
                <a:moveTo>
                  <a:pt x="0" y="14400"/>
                </a:moveTo>
                <a:lnTo>
                  <a:pt x="56705" y="14400"/>
                </a:lnTo>
                <a:lnTo>
                  <a:pt x="56705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7449184" y="4986052"/>
            <a:ext cx="378460" cy="14604"/>
          </a:xfrm>
          <a:custGeom>
            <a:avLst/>
            <a:gdLst/>
            <a:ahLst/>
            <a:cxnLst/>
            <a:rect l="l" t="t" r="r" b="b"/>
            <a:pathLst>
              <a:path w="378459" h="14604">
                <a:moveTo>
                  <a:pt x="0" y="14400"/>
                </a:moveTo>
                <a:lnTo>
                  <a:pt x="378333" y="14400"/>
                </a:lnTo>
                <a:lnTo>
                  <a:pt x="37833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6554914" y="4986052"/>
            <a:ext cx="642620" cy="14604"/>
          </a:xfrm>
          <a:custGeom>
            <a:avLst/>
            <a:gdLst/>
            <a:ahLst/>
            <a:cxnLst/>
            <a:rect l="l" t="t" r="r" b="b"/>
            <a:pathLst>
              <a:path w="642620" h="14604">
                <a:moveTo>
                  <a:pt x="0" y="14400"/>
                </a:moveTo>
                <a:lnTo>
                  <a:pt x="642302" y="14400"/>
                </a:lnTo>
                <a:lnTo>
                  <a:pt x="64230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5934570" y="4986052"/>
            <a:ext cx="393700" cy="14604"/>
          </a:xfrm>
          <a:custGeom>
            <a:avLst/>
            <a:gdLst/>
            <a:ahLst/>
            <a:cxnLst/>
            <a:rect l="l" t="t" r="r" b="b"/>
            <a:pathLst>
              <a:path w="393700" h="14604">
                <a:moveTo>
                  <a:pt x="0" y="14400"/>
                </a:moveTo>
                <a:lnTo>
                  <a:pt x="393528" y="14400"/>
                </a:lnTo>
                <a:lnTo>
                  <a:pt x="393528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5068093" y="4986052"/>
            <a:ext cx="640080" cy="14604"/>
          </a:xfrm>
          <a:custGeom>
            <a:avLst/>
            <a:gdLst/>
            <a:ahLst/>
            <a:cxnLst/>
            <a:rect l="l" t="t" r="r" b="b"/>
            <a:pathLst>
              <a:path w="640079" h="14604">
                <a:moveTo>
                  <a:pt x="0" y="14400"/>
                </a:moveTo>
                <a:lnTo>
                  <a:pt x="639686" y="14400"/>
                </a:lnTo>
                <a:lnTo>
                  <a:pt x="639686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5068093" y="5056251"/>
            <a:ext cx="640080" cy="0"/>
          </a:xfrm>
          <a:custGeom>
            <a:avLst/>
            <a:gdLst/>
            <a:ahLst/>
            <a:cxnLst/>
            <a:rect l="l" t="t" r="r" b="b"/>
            <a:pathLst>
              <a:path w="640079" h="0">
                <a:moveTo>
                  <a:pt x="0" y="0"/>
                </a:moveTo>
                <a:lnTo>
                  <a:pt x="472503" y="0"/>
                </a:lnTo>
              </a:path>
              <a:path w="640079" h="0">
                <a:moveTo>
                  <a:pt x="510305" y="0"/>
                </a:moveTo>
                <a:lnTo>
                  <a:pt x="63968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5934570" y="5056251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 h="0">
                <a:moveTo>
                  <a:pt x="0" y="0"/>
                </a:moveTo>
                <a:lnTo>
                  <a:pt x="78505" y="0"/>
                </a:lnTo>
              </a:path>
              <a:path w="393700" h="0">
                <a:moveTo>
                  <a:pt x="116312" y="0"/>
                </a:moveTo>
                <a:lnTo>
                  <a:pt x="3935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6554914" y="5049051"/>
            <a:ext cx="642620" cy="14604"/>
          </a:xfrm>
          <a:custGeom>
            <a:avLst/>
            <a:gdLst/>
            <a:ahLst/>
            <a:cxnLst/>
            <a:rect l="l" t="t" r="r" b="b"/>
            <a:pathLst>
              <a:path w="642620" h="14604">
                <a:moveTo>
                  <a:pt x="0" y="14400"/>
                </a:moveTo>
                <a:lnTo>
                  <a:pt x="642302" y="14400"/>
                </a:lnTo>
                <a:lnTo>
                  <a:pt x="64230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449184" y="5049051"/>
            <a:ext cx="378460" cy="14604"/>
          </a:xfrm>
          <a:custGeom>
            <a:avLst/>
            <a:gdLst/>
            <a:ahLst/>
            <a:cxnLst/>
            <a:rect l="l" t="t" r="r" b="b"/>
            <a:pathLst>
              <a:path w="378459" h="14604">
                <a:moveTo>
                  <a:pt x="0" y="14400"/>
                </a:moveTo>
                <a:lnTo>
                  <a:pt x="378333" y="14400"/>
                </a:lnTo>
                <a:lnTo>
                  <a:pt x="37833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2" name="object 92"/>
          <p:cNvGrpSpPr/>
          <p:nvPr/>
        </p:nvGrpSpPr>
        <p:grpSpPr>
          <a:xfrm>
            <a:off x="8054276" y="4993252"/>
            <a:ext cx="64135" cy="70485"/>
            <a:chOff x="8054276" y="4993252"/>
            <a:chExt cx="64135" cy="70485"/>
          </a:xfrm>
        </p:grpSpPr>
        <p:sp>
          <p:nvSpPr>
            <p:cNvPr id="93" name="object 93"/>
            <p:cNvSpPr/>
            <p:nvPr/>
          </p:nvSpPr>
          <p:spPr>
            <a:xfrm>
              <a:off x="8054276" y="5049051"/>
              <a:ext cx="57150" cy="14604"/>
            </a:xfrm>
            <a:custGeom>
              <a:avLst/>
              <a:gdLst/>
              <a:ahLst/>
              <a:cxnLst/>
              <a:rect l="l" t="t" r="r" b="b"/>
              <a:pathLst>
                <a:path w="57150" h="14604">
                  <a:moveTo>
                    <a:pt x="0" y="14400"/>
                  </a:moveTo>
                  <a:lnTo>
                    <a:pt x="56705" y="14400"/>
                  </a:lnTo>
                  <a:lnTo>
                    <a:pt x="5670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8110982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7190016" y="4739433"/>
            <a:ext cx="266700" cy="324485"/>
            <a:chOff x="7190016" y="4739433"/>
            <a:chExt cx="266700" cy="324485"/>
          </a:xfrm>
        </p:grpSpPr>
        <p:sp>
          <p:nvSpPr>
            <p:cNvPr id="96" name="object 96"/>
            <p:cNvSpPr/>
            <p:nvPr/>
          </p:nvSpPr>
          <p:spPr>
            <a:xfrm>
              <a:off x="7197216" y="4741233"/>
              <a:ext cx="252095" cy="252095"/>
            </a:xfrm>
            <a:custGeom>
              <a:avLst/>
              <a:gdLst/>
              <a:ahLst/>
              <a:cxnLst/>
              <a:rect l="l" t="t" r="r" b="b"/>
              <a:pathLst>
                <a:path w="252095" h="252095">
                  <a:moveTo>
                    <a:pt x="0" y="252018"/>
                  </a:moveTo>
                  <a:lnTo>
                    <a:pt x="4058" y="206719"/>
                  </a:lnTo>
                  <a:lnTo>
                    <a:pt x="15759" y="164084"/>
                  </a:lnTo>
                  <a:lnTo>
                    <a:pt x="34393" y="124823"/>
                  </a:lnTo>
                  <a:lnTo>
                    <a:pt x="59248" y="89649"/>
                  </a:lnTo>
                  <a:lnTo>
                    <a:pt x="89614" y="59273"/>
                  </a:lnTo>
                  <a:lnTo>
                    <a:pt x="124779" y="34409"/>
                  </a:lnTo>
                  <a:lnTo>
                    <a:pt x="164034" y="15767"/>
                  </a:lnTo>
                  <a:lnTo>
                    <a:pt x="206667" y="4060"/>
                  </a:lnTo>
                  <a:lnTo>
                    <a:pt x="25196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449184" y="4741233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w="0" h="252095">
                  <a:moveTo>
                    <a:pt x="0" y="252018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194168" y="4993252"/>
              <a:ext cx="258445" cy="63500"/>
            </a:xfrm>
            <a:custGeom>
              <a:avLst/>
              <a:gdLst/>
              <a:ahLst/>
              <a:cxnLst/>
              <a:rect l="l" t="t" r="r" b="b"/>
              <a:pathLst>
                <a:path w="258445" h="63500">
                  <a:moveTo>
                    <a:pt x="3048" y="62998"/>
                  </a:moveTo>
                  <a:lnTo>
                    <a:pt x="3048" y="0"/>
                  </a:lnTo>
                </a:path>
                <a:path w="258445" h="63500">
                  <a:moveTo>
                    <a:pt x="3048" y="62998"/>
                  </a:moveTo>
                  <a:lnTo>
                    <a:pt x="0" y="62998"/>
                  </a:lnTo>
                </a:path>
                <a:path w="258445" h="63500">
                  <a:moveTo>
                    <a:pt x="3048" y="0"/>
                  </a:moveTo>
                  <a:lnTo>
                    <a:pt x="0" y="0"/>
                  </a:lnTo>
                </a:path>
                <a:path w="258445" h="63500">
                  <a:moveTo>
                    <a:pt x="255015" y="62998"/>
                  </a:moveTo>
                  <a:lnTo>
                    <a:pt x="255015" y="0"/>
                  </a:lnTo>
                </a:path>
                <a:path w="258445" h="63500">
                  <a:moveTo>
                    <a:pt x="255015" y="62998"/>
                  </a:moveTo>
                  <a:lnTo>
                    <a:pt x="258063" y="62998"/>
                  </a:lnTo>
                </a:path>
                <a:path w="258445" h="63500">
                  <a:moveTo>
                    <a:pt x="255015" y="0"/>
                  </a:moveTo>
                  <a:lnTo>
                    <a:pt x="258063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9" name="object 9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820318" y="4764637"/>
            <a:ext cx="241158" cy="298814"/>
          </a:xfrm>
          <a:prstGeom prst="rect">
            <a:avLst/>
          </a:prstGeom>
        </p:spPr>
      </p:pic>
      <p:pic>
        <p:nvPicPr>
          <p:cNvPr id="100" name="object 10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320898" y="4764637"/>
            <a:ext cx="241215" cy="298814"/>
          </a:xfrm>
          <a:prstGeom prst="rect">
            <a:avLst/>
          </a:prstGeom>
        </p:spPr>
      </p:pic>
      <p:pic>
        <p:nvPicPr>
          <p:cNvPr id="101" name="object 10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700579" y="4764637"/>
            <a:ext cx="241190" cy="298814"/>
          </a:xfrm>
          <a:prstGeom prst="rect">
            <a:avLst/>
          </a:prstGeom>
        </p:spPr>
      </p:pic>
      <p:sp>
        <p:nvSpPr>
          <p:cNvPr id="102" name="object 102"/>
          <p:cNvSpPr/>
          <p:nvPr/>
        </p:nvSpPr>
        <p:spPr>
          <a:xfrm>
            <a:off x="1080166" y="1742402"/>
            <a:ext cx="25400" cy="788035"/>
          </a:xfrm>
          <a:custGeom>
            <a:avLst/>
            <a:gdLst/>
            <a:ahLst/>
            <a:cxnLst/>
            <a:rect l="l" t="t" r="r" b="b"/>
            <a:pathLst>
              <a:path w="25400" h="788035">
                <a:moveTo>
                  <a:pt x="25201" y="0"/>
                </a:moveTo>
                <a:lnTo>
                  <a:pt x="0" y="0"/>
                </a:lnTo>
                <a:lnTo>
                  <a:pt x="0" y="787501"/>
                </a:lnTo>
                <a:lnTo>
                  <a:pt x="25201" y="787501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3" name="object 103"/>
          <p:cNvGrpSpPr/>
          <p:nvPr/>
        </p:nvGrpSpPr>
        <p:grpSpPr>
          <a:xfrm>
            <a:off x="1072966" y="3051912"/>
            <a:ext cx="40005" cy="64135"/>
            <a:chOff x="1072966" y="3051912"/>
            <a:chExt cx="40005" cy="64135"/>
          </a:xfrm>
        </p:grpSpPr>
        <p:sp>
          <p:nvSpPr>
            <p:cNvPr id="104" name="object 104"/>
            <p:cNvSpPr/>
            <p:nvPr/>
          </p:nvSpPr>
          <p:spPr>
            <a:xfrm>
              <a:off x="1080166" y="3059114"/>
              <a:ext cx="25400" cy="57150"/>
            </a:xfrm>
            <a:custGeom>
              <a:avLst/>
              <a:gdLst/>
              <a:ahLst/>
              <a:cxnLst/>
              <a:rect l="l" t="t" r="r" b="b"/>
              <a:pathLst>
                <a:path w="25400" h="57150">
                  <a:moveTo>
                    <a:pt x="25201" y="0"/>
                  </a:moveTo>
                  <a:lnTo>
                    <a:pt x="0" y="0"/>
                  </a:lnTo>
                  <a:lnTo>
                    <a:pt x="0" y="56703"/>
                  </a:lnTo>
                  <a:lnTo>
                    <a:pt x="25201" y="56703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080166" y="3059112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25203" y="0"/>
                  </a:moveTo>
                  <a:lnTo>
                    <a:pt x="25203" y="3048"/>
                  </a:lnTo>
                </a:path>
                <a:path w="2540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080166" y="3051912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5">
                  <a:moveTo>
                    <a:pt x="0" y="14400"/>
                  </a:moveTo>
                  <a:lnTo>
                    <a:pt x="25203" y="14400"/>
                  </a:lnTo>
                  <a:lnTo>
                    <a:pt x="25203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/>
          <p:nvPr/>
        </p:nvSpPr>
        <p:spPr>
          <a:xfrm>
            <a:off x="1080166" y="252691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25203" y="2984"/>
                </a:moveTo>
                <a:lnTo>
                  <a:pt x="25203" y="0"/>
                </a:lnTo>
              </a:path>
              <a:path w="25400" h="3175">
                <a:moveTo>
                  <a:pt x="0" y="2984"/>
                </a:moveTo>
                <a:lnTo>
                  <a:pt x="0" y="0"/>
                </a:lnTo>
              </a:path>
              <a:path w="25400" h="3175">
                <a:moveTo>
                  <a:pt x="0" y="2984"/>
                </a:moveTo>
                <a:lnTo>
                  <a:pt x="25203" y="298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1105369" y="3059112"/>
            <a:ext cx="0" cy="57150"/>
          </a:xfrm>
          <a:custGeom>
            <a:avLst/>
            <a:gdLst/>
            <a:ahLst/>
            <a:cxnLst/>
            <a:rect l="l" t="t" r="r" b="b"/>
            <a:pathLst>
              <a:path w="0" h="57150">
                <a:moveTo>
                  <a:pt x="0" y="56705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1080166" y="1742440"/>
            <a:ext cx="25400" cy="788035"/>
          </a:xfrm>
          <a:custGeom>
            <a:avLst/>
            <a:gdLst/>
            <a:ahLst/>
            <a:cxnLst/>
            <a:rect l="l" t="t" r="r" b="b"/>
            <a:pathLst>
              <a:path w="25400" h="788035">
                <a:moveTo>
                  <a:pt x="25203" y="787463"/>
                </a:moveTo>
                <a:lnTo>
                  <a:pt x="25203" y="0"/>
                </a:lnTo>
              </a:path>
              <a:path w="25400" h="788035">
                <a:moveTo>
                  <a:pt x="0" y="0"/>
                </a:moveTo>
                <a:lnTo>
                  <a:pt x="0" y="787463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" name="object 110"/>
          <p:cNvGrpSpPr/>
          <p:nvPr/>
        </p:nvGrpSpPr>
        <p:grpSpPr>
          <a:xfrm>
            <a:off x="1072966" y="2522703"/>
            <a:ext cx="299085" cy="593725"/>
            <a:chOff x="1072966" y="2522703"/>
            <a:chExt cx="299085" cy="593725"/>
          </a:xfrm>
        </p:grpSpPr>
        <p:sp>
          <p:nvSpPr>
            <p:cNvPr id="111" name="object 111"/>
            <p:cNvSpPr/>
            <p:nvPr/>
          </p:nvSpPr>
          <p:spPr>
            <a:xfrm>
              <a:off x="1080166" y="3059112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0"/>
                  </a:moveTo>
                  <a:lnTo>
                    <a:pt x="0" y="56705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105369" y="2529903"/>
              <a:ext cx="264795" cy="529590"/>
            </a:xfrm>
            <a:custGeom>
              <a:avLst/>
              <a:gdLst/>
              <a:ahLst/>
              <a:cxnLst/>
              <a:rect l="l" t="t" r="r" b="b"/>
              <a:pathLst>
                <a:path w="264794" h="529589">
                  <a:moveTo>
                    <a:pt x="0" y="264604"/>
                  </a:moveTo>
                  <a:lnTo>
                    <a:pt x="47567" y="268868"/>
                  </a:lnTo>
                  <a:lnTo>
                    <a:pt x="92336" y="281161"/>
                  </a:lnTo>
                  <a:lnTo>
                    <a:pt x="133560" y="300735"/>
                  </a:lnTo>
                  <a:lnTo>
                    <a:pt x="170492" y="326843"/>
                  </a:lnTo>
                  <a:lnTo>
                    <a:pt x="202385" y="358737"/>
                  </a:lnTo>
                  <a:lnTo>
                    <a:pt x="228490" y="395668"/>
                  </a:lnTo>
                  <a:lnTo>
                    <a:pt x="248062" y="436889"/>
                  </a:lnTo>
                  <a:lnTo>
                    <a:pt x="260354" y="481652"/>
                  </a:lnTo>
                  <a:lnTo>
                    <a:pt x="264617" y="529208"/>
                  </a:lnTo>
                </a:path>
                <a:path w="264794" h="529589">
                  <a:moveTo>
                    <a:pt x="264617" y="0"/>
                  </a:moveTo>
                  <a:lnTo>
                    <a:pt x="260354" y="47573"/>
                  </a:lnTo>
                  <a:lnTo>
                    <a:pt x="248062" y="92345"/>
                  </a:lnTo>
                  <a:lnTo>
                    <a:pt x="228490" y="133568"/>
                  </a:lnTo>
                  <a:lnTo>
                    <a:pt x="202385" y="170497"/>
                  </a:lnTo>
                  <a:lnTo>
                    <a:pt x="170492" y="202385"/>
                  </a:lnTo>
                  <a:lnTo>
                    <a:pt x="133560" y="228487"/>
                  </a:lnTo>
                  <a:lnTo>
                    <a:pt x="92336" y="248054"/>
                  </a:lnTo>
                  <a:lnTo>
                    <a:pt x="47567" y="260342"/>
                  </a:lnTo>
                  <a:lnTo>
                    <a:pt x="0" y="26460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105369" y="2529903"/>
              <a:ext cx="264795" cy="529590"/>
            </a:xfrm>
            <a:custGeom>
              <a:avLst/>
              <a:gdLst/>
              <a:ahLst/>
              <a:cxnLst/>
              <a:rect l="l" t="t" r="r" b="b"/>
              <a:pathLst>
                <a:path w="264794" h="529589">
                  <a:moveTo>
                    <a:pt x="0" y="529208"/>
                  </a:moveTo>
                  <a:lnTo>
                    <a:pt x="264617" y="529208"/>
                  </a:lnTo>
                </a:path>
                <a:path w="264794" h="529589">
                  <a:moveTo>
                    <a:pt x="0" y="0"/>
                  </a:moveTo>
                  <a:lnTo>
                    <a:pt x="26461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080166" y="2526919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2984"/>
                  </a:moveTo>
                  <a:lnTo>
                    <a:pt x="25203" y="2984"/>
                  </a:lnTo>
                </a:path>
                <a:path w="25400" h="3175">
                  <a:moveTo>
                    <a:pt x="0" y="2984"/>
                  </a:moveTo>
                  <a:lnTo>
                    <a:pt x="0" y="0"/>
                  </a:lnTo>
                </a:path>
                <a:path w="25400" h="3175">
                  <a:moveTo>
                    <a:pt x="25203" y="2984"/>
                  </a:moveTo>
                  <a:lnTo>
                    <a:pt x="25203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080166" y="3051912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5">
                  <a:moveTo>
                    <a:pt x="0" y="14400"/>
                  </a:moveTo>
                  <a:lnTo>
                    <a:pt x="25203" y="14400"/>
                  </a:lnTo>
                  <a:lnTo>
                    <a:pt x="25203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080166" y="3059112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0"/>
                  </a:moveTo>
                  <a:lnTo>
                    <a:pt x="0" y="3048"/>
                  </a:lnTo>
                </a:path>
                <a:path w="25400" h="3175">
                  <a:moveTo>
                    <a:pt x="25203" y="0"/>
                  </a:moveTo>
                  <a:lnTo>
                    <a:pt x="25203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" name="object 117"/>
          <p:cNvSpPr/>
          <p:nvPr/>
        </p:nvSpPr>
        <p:spPr>
          <a:xfrm>
            <a:off x="9938004" y="5056251"/>
            <a:ext cx="353060" cy="0"/>
          </a:xfrm>
          <a:custGeom>
            <a:avLst/>
            <a:gdLst/>
            <a:ahLst/>
            <a:cxnLst/>
            <a:rect l="l" t="t" r="r" b="b"/>
            <a:pathLst>
              <a:path w="353059" h="0">
                <a:moveTo>
                  <a:pt x="35280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12571412" y="5056251"/>
            <a:ext cx="353060" cy="0"/>
          </a:xfrm>
          <a:custGeom>
            <a:avLst/>
            <a:gdLst/>
            <a:ahLst/>
            <a:cxnLst/>
            <a:rect l="l" t="t" r="r" b="b"/>
            <a:pathLst>
              <a:path w="353059" h="0">
                <a:moveTo>
                  <a:pt x="35280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9" name="object 119"/>
          <p:cNvGrpSpPr/>
          <p:nvPr/>
        </p:nvGrpSpPr>
        <p:grpSpPr>
          <a:xfrm>
            <a:off x="3802932" y="6800438"/>
            <a:ext cx="1202690" cy="40005"/>
            <a:chOff x="3802932" y="6800438"/>
            <a:chExt cx="1202690" cy="40005"/>
          </a:xfrm>
        </p:grpSpPr>
        <p:sp>
          <p:nvSpPr>
            <p:cNvPr id="120" name="object 120"/>
            <p:cNvSpPr/>
            <p:nvPr/>
          </p:nvSpPr>
          <p:spPr>
            <a:xfrm>
              <a:off x="3802932" y="6807639"/>
              <a:ext cx="1202690" cy="25400"/>
            </a:xfrm>
            <a:custGeom>
              <a:avLst/>
              <a:gdLst/>
              <a:ahLst/>
              <a:cxnLst/>
              <a:rect l="l" t="t" r="r" b="b"/>
              <a:pathLst>
                <a:path w="1202689" h="25400">
                  <a:moveTo>
                    <a:pt x="1202156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1202156" y="25201"/>
                  </a:lnTo>
                  <a:lnTo>
                    <a:pt x="1202156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802926" y="6800443"/>
              <a:ext cx="1202690" cy="40005"/>
            </a:xfrm>
            <a:custGeom>
              <a:avLst/>
              <a:gdLst/>
              <a:ahLst/>
              <a:cxnLst/>
              <a:rect l="l" t="t" r="r" b="b"/>
              <a:pathLst>
                <a:path w="1202689" h="40004">
                  <a:moveTo>
                    <a:pt x="1202156" y="25209"/>
                  </a:moveTo>
                  <a:lnTo>
                    <a:pt x="0" y="25209"/>
                  </a:lnTo>
                  <a:lnTo>
                    <a:pt x="0" y="39598"/>
                  </a:lnTo>
                  <a:lnTo>
                    <a:pt x="1202156" y="39598"/>
                  </a:lnTo>
                  <a:lnTo>
                    <a:pt x="1202156" y="25209"/>
                  </a:lnTo>
                  <a:close/>
                </a:path>
                <a:path w="1202689" h="40004">
                  <a:moveTo>
                    <a:pt x="1202156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1202156" y="14401"/>
                  </a:lnTo>
                  <a:lnTo>
                    <a:pt x="12021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" name="object 122"/>
          <p:cNvGrpSpPr/>
          <p:nvPr/>
        </p:nvGrpSpPr>
        <p:grpSpPr>
          <a:xfrm>
            <a:off x="9388958" y="4986052"/>
            <a:ext cx="70485" cy="45085"/>
            <a:chOff x="9388958" y="4986052"/>
            <a:chExt cx="70485" cy="45085"/>
          </a:xfrm>
        </p:grpSpPr>
        <p:sp>
          <p:nvSpPr>
            <p:cNvPr id="123" name="object 123"/>
            <p:cNvSpPr/>
            <p:nvPr/>
          </p:nvSpPr>
          <p:spPr>
            <a:xfrm>
              <a:off x="9396159" y="4993258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55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37846" y="37795"/>
                  </a:lnTo>
                  <a:lnTo>
                    <a:pt x="63055" y="37795"/>
                  </a:lnTo>
                  <a:lnTo>
                    <a:pt x="63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9396158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0" y="0"/>
                  </a:moveTo>
                  <a:lnTo>
                    <a:pt x="63055" y="0"/>
                  </a:lnTo>
                </a:path>
                <a:path w="63500" h="38100">
                  <a:moveTo>
                    <a:pt x="0" y="0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" name="object 125"/>
          <p:cNvSpPr/>
          <p:nvPr/>
        </p:nvSpPr>
        <p:spPr>
          <a:xfrm>
            <a:off x="1962175" y="7866055"/>
            <a:ext cx="88265" cy="38100"/>
          </a:xfrm>
          <a:custGeom>
            <a:avLst/>
            <a:gdLst/>
            <a:ahLst/>
            <a:cxnLst/>
            <a:rect l="l" t="t" r="r" b="b"/>
            <a:pathLst>
              <a:path w="88264" h="38100">
                <a:moveTo>
                  <a:pt x="88205" y="0"/>
                </a:moveTo>
                <a:lnTo>
                  <a:pt x="0" y="0"/>
                </a:lnTo>
                <a:lnTo>
                  <a:pt x="0" y="37802"/>
                </a:lnTo>
                <a:lnTo>
                  <a:pt x="88205" y="37802"/>
                </a:lnTo>
                <a:lnTo>
                  <a:pt x="882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2579585" y="7866055"/>
            <a:ext cx="1134110" cy="38100"/>
          </a:xfrm>
          <a:custGeom>
            <a:avLst/>
            <a:gdLst/>
            <a:ahLst/>
            <a:cxnLst/>
            <a:rect l="l" t="t" r="r" b="b"/>
            <a:pathLst>
              <a:path w="1134110" h="38100">
                <a:moveTo>
                  <a:pt x="1133995" y="0"/>
                </a:moveTo>
                <a:lnTo>
                  <a:pt x="0" y="0"/>
                </a:lnTo>
                <a:lnTo>
                  <a:pt x="0" y="37802"/>
                </a:lnTo>
                <a:lnTo>
                  <a:pt x="1133995" y="37802"/>
                </a:lnTo>
                <a:lnTo>
                  <a:pt x="11339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2047354" y="7866056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28" y="37801"/>
                </a:moveTo>
                <a:lnTo>
                  <a:pt x="0" y="37801"/>
                </a:lnTo>
              </a:path>
              <a:path w="3175" h="38100">
                <a:moveTo>
                  <a:pt x="3028" y="0"/>
                </a:moveTo>
                <a:lnTo>
                  <a:pt x="0" y="0"/>
                </a:lnTo>
              </a:path>
              <a:path w="3175" h="38100">
                <a:moveTo>
                  <a:pt x="3028" y="0"/>
                </a:moveTo>
                <a:lnTo>
                  <a:pt x="3028" y="37801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" name="object 128"/>
          <p:cNvGrpSpPr/>
          <p:nvPr/>
        </p:nvGrpSpPr>
        <p:grpSpPr>
          <a:xfrm>
            <a:off x="2572385" y="7858855"/>
            <a:ext cx="1141730" cy="52705"/>
            <a:chOff x="2572385" y="7858855"/>
            <a:chExt cx="1141730" cy="52705"/>
          </a:xfrm>
        </p:grpSpPr>
        <p:sp>
          <p:nvSpPr>
            <p:cNvPr id="129" name="object 129"/>
            <p:cNvSpPr/>
            <p:nvPr/>
          </p:nvSpPr>
          <p:spPr>
            <a:xfrm>
              <a:off x="2579585" y="7866055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01"/>
                  </a:moveTo>
                  <a:lnTo>
                    <a:pt x="3028" y="37801"/>
                  </a:lnTo>
                </a:path>
                <a:path w="3175" h="38100">
                  <a:moveTo>
                    <a:pt x="0" y="0"/>
                  </a:moveTo>
                  <a:lnTo>
                    <a:pt x="3028" y="0"/>
                  </a:lnTo>
                </a:path>
                <a:path w="3175" h="38100">
                  <a:moveTo>
                    <a:pt x="0" y="0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579585" y="7858855"/>
              <a:ext cx="1134110" cy="14604"/>
            </a:xfrm>
            <a:custGeom>
              <a:avLst/>
              <a:gdLst/>
              <a:ahLst/>
              <a:cxnLst/>
              <a:rect l="l" t="t" r="r" b="b"/>
              <a:pathLst>
                <a:path w="1134110" h="14604">
                  <a:moveTo>
                    <a:pt x="0" y="14400"/>
                  </a:moveTo>
                  <a:lnTo>
                    <a:pt x="1133995" y="14400"/>
                  </a:lnTo>
                  <a:lnTo>
                    <a:pt x="113399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/>
          <p:nvPr/>
        </p:nvSpPr>
        <p:spPr>
          <a:xfrm>
            <a:off x="1962175" y="7858861"/>
            <a:ext cx="88265" cy="52705"/>
          </a:xfrm>
          <a:custGeom>
            <a:avLst/>
            <a:gdLst/>
            <a:ahLst/>
            <a:cxnLst/>
            <a:rect l="l" t="t" r="r" b="b"/>
            <a:pathLst>
              <a:path w="88264" h="52704">
                <a:moveTo>
                  <a:pt x="88201" y="37807"/>
                </a:moveTo>
                <a:lnTo>
                  <a:pt x="0" y="37807"/>
                </a:lnTo>
                <a:lnTo>
                  <a:pt x="0" y="52197"/>
                </a:lnTo>
                <a:lnTo>
                  <a:pt x="88201" y="52197"/>
                </a:lnTo>
                <a:lnTo>
                  <a:pt x="88201" y="37807"/>
                </a:lnTo>
                <a:close/>
              </a:path>
              <a:path w="88264" h="52704">
                <a:moveTo>
                  <a:pt x="88201" y="0"/>
                </a:moveTo>
                <a:lnTo>
                  <a:pt x="0" y="0"/>
                </a:lnTo>
                <a:lnTo>
                  <a:pt x="0" y="14401"/>
                </a:lnTo>
                <a:lnTo>
                  <a:pt x="88201" y="14401"/>
                </a:lnTo>
                <a:lnTo>
                  <a:pt x="882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2" name="object 132"/>
          <p:cNvGrpSpPr/>
          <p:nvPr/>
        </p:nvGrpSpPr>
        <p:grpSpPr>
          <a:xfrm>
            <a:off x="2043183" y="7599639"/>
            <a:ext cx="1670685" cy="311785"/>
            <a:chOff x="2043183" y="7599639"/>
            <a:chExt cx="1670685" cy="311785"/>
          </a:xfrm>
        </p:grpSpPr>
        <p:sp>
          <p:nvSpPr>
            <p:cNvPr id="133" name="object 133"/>
            <p:cNvSpPr/>
            <p:nvPr/>
          </p:nvSpPr>
          <p:spPr>
            <a:xfrm>
              <a:off x="2579585" y="7896657"/>
              <a:ext cx="1134110" cy="14604"/>
            </a:xfrm>
            <a:custGeom>
              <a:avLst/>
              <a:gdLst/>
              <a:ahLst/>
              <a:cxnLst/>
              <a:rect l="l" t="t" r="r" b="b"/>
              <a:pathLst>
                <a:path w="1134110" h="14604">
                  <a:moveTo>
                    <a:pt x="0" y="14400"/>
                  </a:moveTo>
                  <a:lnTo>
                    <a:pt x="1133995" y="14400"/>
                  </a:lnTo>
                  <a:lnTo>
                    <a:pt x="113399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050383" y="7601439"/>
              <a:ext cx="529590" cy="264795"/>
            </a:xfrm>
            <a:custGeom>
              <a:avLst/>
              <a:gdLst/>
              <a:ahLst/>
              <a:cxnLst/>
              <a:rect l="l" t="t" r="r" b="b"/>
              <a:pathLst>
                <a:path w="529589" h="264795">
                  <a:moveTo>
                    <a:pt x="0" y="0"/>
                  </a:moveTo>
                  <a:lnTo>
                    <a:pt x="47564" y="4262"/>
                  </a:lnTo>
                  <a:lnTo>
                    <a:pt x="92330" y="16551"/>
                  </a:lnTo>
                  <a:lnTo>
                    <a:pt x="133551" y="36120"/>
                  </a:lnTo>
                  <a:lnTo>
                    <a:pt x="170479" y="62223"/>
                  </a:lnTo>
                  <a:lnTo>
                    <a:pt x="202368" y="94114"/>
                  </a:lnTo>
                  <a:lnTo>
                    <a:pt x="228470" y="131045"/>
                  </a:lnTo>
                  <a:lnTo>
                    <a:pt x="248040" y="172270"/>
                  </a:lnTo>
                  <a:lnTo>
                    <a:pt x="260329" y="217043"/>
                  </a:lnTo>
                  <a:lnTo>
                    <a:pt x="264591" y="264617"/>
                  </a:lnTo>
                  <a:lnTo>
                    <a:pt x="268854" y="217043"/>
                  </a:lnTo>
                  <a:lnTo>
                    <a:pt x="281145" y="172270"/>
                  </a:lnTo>
                  <a:lnTo>
                    <a:pt x="300717" y="131045"/>
                  </a:lnTo>
                  <a:lnTo>
                    <a:pt x="326823" y="94114"/>
                  </a:lnTo>
                  <a:lnTo>
                    <a:pt x="358715" y="62223"/>
                  </a:lnTo>
                  <a:lnTo>
                    <a:pt x="395646" y="36120"/>
                  </a:lnTo>
                  <a:lnTo>
                    <a:pt x="436869" y="16551"/>
                  </a:lnTo>
                  <a:lnTo>
                    <a:pt x="481637" y="4262"/>
                  </a:lnTo>
                  <a:lnTo>
                    <a:pt x="52920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050383" y="7601439"/>
              <a:ext cx="529590" cy="264795"/>
            </a:xfrm>
            <a:custGeom>
              <a:avLst/>
              <a:gdLst/>
              <a:ahLst/>
              <a:cxnLst/>
              <a:rect l="l" t="t" r="r" b="b"/>
              <a:pathLst>
                <a:path w="529589" h="264795">
                  <a:moveTo>
                    <a:pt x="0" y="264617"/>
                  </a:moveTo>
                  <a:lnTo>
                    <a:pt x="0" y="0"/>
                  </a:lnTo>
                </a:path>
                <a:path w="529589" h="264795">
                  <a:moveTo>
                    <a:pt x="529202" y="264617"/>
                  </a:moveTo>
                  <a:lnTo>
                    <a:pt x="52920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047354" y="7866056"/>
              <a:ext cx="535305" cy="38100"/>
            </a:xfrm>
            <a:custGeom>
              <a:avLst/>
              <a:gdLst/>
              <a:ahLst/>
              <a:cxnLst/>
              <a:rect l="l" t="t" r="r" b="b"/>
              <a:pathLst>
                <a:path w="535305" h="38100">
                  <a:moveTo>
                    <a:pt x="532231" y="0"/>
                  </a:moveTo>
                  <a:lnTo>
                    <a:pt x="532231" y="37801"/>
                  </a:lnTo>
                </a:path>
                <a:path w="535305" h="38100">
                  <a:moveTo>
                    <a:pt x="532231" y="0"/>
                  </a:moveTo>
                  <a:lnTo>
                    <a:pt x="535260" y="0"/>
                  </a:lnTo>
                </a:path>
                <a:path w="535305" h="38100">
                  <a:moveTo>
                    <a:pt x="532231" y="37801"/>
                  </a:moveTo>
                  <a:lnTo>
                    <a:pt x="535260" y="37801"/>
                  </a:lnTo>
                </a:path>
                <a:path w="535305" h="38100">
                  <a:moveTo>
                    <a:pt x="3028" y="0"/>
                  </a:moveTo>
                  <a:lnTo>
                    <a:pt x="3028" y="37801"/>
                  </a:lnTo>
                </a:path>
                <a:path w="535305" h="38100">
                  <a:moveTo>
                    <a:pt x="3028" y="0"/>
                  </a:moveTo>
                  <a:lnTo>
                    <a:pt x="0" y="0"/>
                  </a:lnTo>
                </a:path>
                <a:path w="535305" h="38100">
                  <a:moveTo>
                    <a:pt x="3028" y="37801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/>
          <p:cNvSpPr/>
          <p:nvPr/>
        </p:nvSpPr>
        <p:spPr>
          <a:xfrm>
            <a:off x="8992996" y="4993252"/>
            <a:ext cx="50800" cy="38100"/>
          </a:xfrm>
          <a:custGeom>
            <a:avLst/>
            <a:gdLst/>
            <a:ahLst/>
            <a:cxnLst/>
            <a:rect l="l" t="t" r="r" b="b"/>
            <a:pathLst>
              <a:path w="50800" h="38100">
                <a:moveTo>
                  <a:pt x="50403" y="0"/>
                </a:moveTo>
                <a:lnTo>
                  <a:pt x="0" y="0"/>
                </a:lnTo>
                <a:lnTo>
                  <a:pt x="0" y="37802"/>
                </a:lnTo>
                <a:lnTo>
                  <a:pt x="50403" y="37802"/>
                </a:lnTo>
                <a:lnTo>
                  <a:pt x="50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8" name="object 138"/>
          <p:cNvGrpSpPr/>
          <p:nvPr/>
        </p:nvGrpSpPr>
        <p:grpSpPr>
          <a:xfrm>
            <a:off x="8992996" y="4986052"/>
            <a:ext cx="403225" cy="52705"/>
            <a:chOff x="8992996" y="4986052"/>
            <a:chExt cx="403225" cy="52705"/>
          </a:xfrm>
        </p:grpSpPr>
        <p:sp>
          <p:nvSpPr>
            <p:cNvPr id="139" name="object 139"/>
            <p:cNvSpPr/>
            <p:nvPr/>
          </p:nvSpPr>
          <p:spPr>
            <a:xfrm>
              <a:off x="9345802" y="4993251"/>
              <a:ext cx="50800" cy="38100"/>
            </a:xfrm>
            <a:custGeom>
              <a:avLst/>
              <a:gdLst/>
              <a:ahLst/>
              <a:cxnLst/>
              <a:rect l="l" t="t" r="r" b="b"/>
              <a:pathLst>
                <a:path w="50800" h="38100">
                  <a:moveTo>
                    <a:pt x="5040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50403" y="37802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9043415" y="4993251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30239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302393" y="37802"/>
                  </a:lnTo>
                  <a:lnTo>
                    <a:pt x="3023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9345802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01"/>
                  </a:moveTo>
                  <a:lnTo>
                    <a:pt x="2984" y="37801"/>
                  </a:lnTo>
                </a:path>
                <a:path w="3175" h="38100">
                  <a:moveTo>
                    <a:pt x="0" y="0"/>
                  </a:moveTo>
                  <a:lnTo>
                    <a:pt x="2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9338602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9040367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3048" y="37801"/>
                  </a:moveTo>
                  <a:lnTo>
                    <a:pt x="0" y="37801"/>
                  </a:lnTo>
                </a:path>
                <a:path w="3175" h="38100">
                  <a:moveTo>
                    <a:pt x="304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8992997" y="4986057"/>
              <a:ext cx="403225" cy="52705"/>
            </a:xfrm>
            <a:custGeom>
              <a:avLst/>
              <a:gdLst/>
              <a:ahLst/>
              <a:cxnLst/>
              <a:rect l="l" t="t" r="r" b="b"/>
              <a:pathLst>
                <a:path w="403225" h="52704">
                  <a:moveTo>
                    <a:pt x="57607" y="7200"/>
                  </a:moveTo>
                  <a:lnTo>
                    <a:pt x="50419" y="7200"/>
                  </a:lnTo>
                  <a:lnTo>
                    <a:pt x="50419" y="0"/>
                  </a:lnTo>
                  <a:lnTo>
                    <a:pt x="0" y="0"/>
                  </a:lnTo>
                  <a:lnTo>
                    <a:pt x="0" y="14401"/>
                  </a:lnTo>
                  <a:lnTo>
                    <a:pt x="43218" y="14401"/>
                  </a:lnTo>
                  <a:lnTo>
                    <a:pt x="43218" y="37807"/>
                  </a:lnTo>
                  <a:lnTo>
                    <a:pt x="0" y="37807"/>
                  </a:lnTo>
                  <a:lnTo>
                    <a:pt x="0" y="52197"/>
                  </a:lnTo>
                  <a:lnTo>
                    <a:pt x="50419" y="52197"/>
                  </a:lnTo>
                  <a:lnTo>
                    <a:pt x="50419" y="44996"/>
                  </a:lnTo>
                  <a:lnTo>
                    <a:pt x="57607" y="44996"/>
                  </a:lnTo>
                  <a:lnTo>
                    <a:pt x="57607" y="7200"/>
                  </a:lnTo>
                  <a:close/>
                </a:path>
                <a:path w="403225" h="52704">
                  <a:moveTo>
                    <a:pt x="403161" y="37807"/>
                  </a:moveTo>
                  <a:lnTo>
                    <a:pt x="352806" y="37807"/>
                  </a:lnTo>
                  <a:lnTo>
                    <a:pt x="352806" y="52197"/>
                  </a:lnTo>
                  <a:lnTo>
                    <a:pt x="403161" y="52197"/>
                  </a:lnTo>
                  <a:lnTo>
                    <a:pt x="403161" y="37807"/>
                  </a:lnTo>
                  <a:close/>
                </a:path>
                <a:path w="403225" h="52704">
                  <a:moveTo>
                    <a:pt x="403161" y="0"/>
                  </a:moveTo>
                  <a:lnTo>
                    <a:pt x="352806" y="0"/>
                  </a:lnTo>
                  <a:lnTo>
                    <a:pt x="352806" y="14401"/>
                  </a:lnTo>
                  <a:lnTo>
                    <a:pt x="403161" y="14401"/>
                  </a:lnTo>
                  <a:lnTo>
                    <a:pt x="4031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9043415" y="4993252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0" y="0"/>
                  </a:moveTo>
                  <a:lnTo>
                    <a:pt x="302386" y="0"/>
                  </a:lnTo>
                </a:path>
                <a:path w="302895" h="38100">
                  <a:moveTo>
                    <a:pt x="0" y="37801"/>
                  </a:moveTo>
                  <a:lnTo>
                    <a:pt x="302386" y="378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9043416" y="4993258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12598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12598" y="37795"/>
                  </a:lnTo>
                  <a:lnTo>
                    <a:pt x="12598" y="0"/>
                  </a:lnTo>
                  <a:close/>
                </a:path>
                <a:path w="302895" h="38100">
                  <a:moveTo>
                    <a:pt x="302348" y="0"/>
                  </a:moveTo>
                  <a:lnTo>
                    <a:pt x="289750" y="0"/>
                  </a:lnTo>
                  <a:lnTo>
                    <a:pt x="289750" y="37795"/>
                  </a:lnTo>
                  <a:lnTo>
                    <a:pt x="302348" y="37795"/>
                  </a:lnTo>
                  <a:lnTo>
                    <a:pt x="3023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9043415" y="4993252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0" y="0"/>
                  </a:moveTo>
                  <a:lnTo>
                    <a:pt x="12573" y="0"/>
                  </a:lnTo>
                  <a:lnTo>
                    <a:pt x="12573" y="37801"/>
                  </a:lnTo>
                  <a:lnTo>
                    <a:pt x="0" y="37801"/>
                  </a:lnTo>
                  <a:lnTo>
                    <a:pt x="0" y="0"/>
                  </a:lnTo>
                </a:path>
                <a:path w="302895" h="38100">
                  <a:moveTo>
                    <a:pt x="302386" y="37801"/>
                  </a:moveTo>
                  <a:lnTo>
                    <a:pt x="289750" y="37801"/>
                  </a:lnTo>
                  <a:lnTo>
                    <a:pt x="289750" y="0"/>
                  </a:lnTo>
                  <a:lnTo>
                    <a:pt x="302386" y="0"/>
                  </a:lnTo>
                  <a:lnTo>
                    <a:pt x="302386" y="378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9036215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9040367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3048" y="0"/>
                  </a:moveTo>
                  <a:lnTo>
                    <a:pt x="0" y="0"/>
                  </a:lnTo>
                </a:path>
                <a:path w="3175" h="38100">
                  <a:moveTo>
                    <a:pt x="3048" y="37801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9338602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9345802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0"/>
                  </a:moveTo>
                  <a:lnTo>
                    <a:pt x="2984" y="0"/>
                  </a:lnTo>
                </a:path>
                <a:path w="3175" h="38100">
                  <a:moveTo>
                    <a:pt x="0" y="37801"/>
                  </a:moveTo>
                  <a:lnTo>
                    <a:pt x="2984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" name="object 152"/>
          <p:cNvGrpSpPr/>
          <p:nvPr/>
        </p:nvGrpSpPr>
        <p:grpSpPr>
          <a:xfrm>
            <a:off x="3706381" y="7858855"/>
            <a:ext cx="77470" cy="52705"/>
            <a:chOff x="3706381" y="7858855"/>
            <a:chExt cx="77470" cy="52705"/>
          </a:xfrm>
        </p:grpSpPr>
        <p:sp>
          <p:nvSpPr>
            <p:cNvPr id="153" name="object 153"/>
            <p:cNvSpPr/>
            <p:nvPr/>
          </p:nvSpPr>
          <p:spPr>
            <a:xfrm>
              <a:off x="3713581" y="786606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04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63004" y="37795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3713581" y="7866055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37807" y="0"/>
                  </a:moveTo>
                  <a:lnTo>
                    <a:pt x="0" y="0"/>
                  </a:lnTo>
                </a:path>
                <a:path w="63500" h="38100">
                  <a:moveTo>
                    <a:pt x="63004" y="37801"/>
                  </a:move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706381" y="789665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00"/>
                  </a:moveTo>
                  <a:lnTo>
                    <a:pt x="2108" y="2108"/>
                  </a:lnTo>
                  <a:lnTo>
                    <a:pt x="7200" y="0"/>
                  </a:lnTo>
                  <a:lnTo>
                    <a:pt x="12291" y="2108"/>
                  </a:lnTo>
                  <a:lnTo>
                    <a:pt x="14400" y="7200"/>
                  </a:lnTo>
                  <a:lnTo>
                    <a:pt x="12291" y="12291"/>
                  </a:lnTo>
                  <a:lnTo>
                    <a:pt x="7200" y="14400"/>
                  </a:lnTo>
                  <a:lnTo>
                    <a:pt x="2108" y="12291"/>
                  </a:lnTo>
                  <a:lnTo>
                    <a:pt x="0" y="7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" name="object 156"/>
          <p:cNvGrpSpPr/>
          <p:nvPr/>
        </p:nvGrpSpPr>
        <p:grpSpPr>
          <a:xfrm>
            <a:off x="2796476" y="3156350"/>
            <a:ext cx="902335" cy="1153795"/>
            <a:chOff x="2796476" y="3156350"/>
            <a:chExt cx="902335" cy="1153795"/>
          </a:xfrm>
        </p:grpSpPr>
        <p:sp>
          <p:nvSpPr>
            <p:cNvPr id="157" name="object 157"/>
            <p:cNvSpPr/>
            <p:nvPr/>
          </p:nvSpPr>
          <p:spPr>
            <a:xfrm>
              <a:off x="2800076" y="3159912"/>
              <a:ext cx="894715" cy="1146810"/>
            </a:xfrm>
            <a:custGeom>
              <a:avLst/>
              <a:gdLst/>
              <a:ahLst/>
              <a:cxnLst/>
              <a:rect l="l" t="t" r="r" b="b"/>
              <a:pathLst>
                <a:path w="894714" h="1146810">
                  <a:moveTo>
                    <a:pt x="894607" y="0"/>
                  </a:moveTo>
                  <a:lnTo>
                    <a:pt x="0" y="0"/>
                  </a:lnTo>
                  <a:lnTo>
                    <a:pt x="0" y="1146594"/>
                  </a:lnTo>
                  <a:lnTo>
                    <a:pt x="894607" y="1146594"/>
                  </a:lnTo>
                  <a:lnTo>
                    <a:pt x="894607" y="0"/>
                  </a:lnTo>
                  <a:close/>
                </a:path>
              </a:pathLst>
            </a:custGeom>
            <a:solidFill>
              <a:srgbClr val="D7E9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800076" y="3159950"/>
              <a:ext cx="894715" cy="1146810"/>
            </a:xfrm>
            <a:custGeom>
              <a:avLst/>
              <a:gdLst/>
              <a:ahLst/>
              <a:cxnLst/>
              <a:rect l="l" t="t" r="r" b="b"/>
              <a:pathLst>
                <a:path w="894714" h="1146810">
                  <a:moveTo>
                    <a:pt x="894607" y="0"/>
                  </a:moveTo>
                  <a:lnTo>
                    <a:pt x="0" y="0"/>
                  </a:lnTo>
                  <a:lnTo>
                    <a:pt x="0" y="1146556"/>
                  </a:lnTo>
                  <a:lnTo>
                    <a:pt x="894607" y="1146556"/>
                  </a:lnTo>
                  <a:lnTo>
                    <a:pt x="89460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" name="object 159"/>
          <p:cNvGrpSpPr/>
          <p:nvPr/>
        </p:nvGrpSpPr>
        <p:grpSpPr>
          <a:xfrm>
            <a:off x="5825356" y="3165323"/>
            <a:ext cx="126364" cy="52705"/>
            <a:chOff x="5825356" y="3165323"/>
            <a:chExt cx="126364" cy="52705"/>
          </a:xfrm>
        </p:grpSpPr>
        <p:sp>
          <p:nvSpPr>
            <p:cNvPr id="160" name="object 160"/>
            <p:cNvSpPr/>
            <p:nvPr/>
          </p:nvSpPr>
          <p:spPr>
            <a:xfrm>
              <a:off x="5825356" y="3172567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4" h="38100">
                  <a:moveTo>
                    <a:pt x="125982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125982" y="37802"/>
                  </a:lnTo>
                  <a:lnTo>
                    <a:pt x="125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825350" y="3165335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4" h="52705">
                  <a:moveTo>
                    <a:pt x="125984" y="37846"/>
                  </a:moveTo>
                  <a:lnTo>
                    <a:pt x="0" y="37846"/>
                  </a:lnTo>
                  <a:lnTo>
                    <a:pt x="0" y="52235"/>
                  </a:lnTo>
                  <a:lnTo>
                    <a:pt x="125984" y="52235"/>
                  </a:lnTo>
                  <a:lnTo>
                    <a:pt x="125984" y="37846"/>
                  </a:lnTo>
                  <a:close/>
                </a:path>
                <a:path w="126364" h="52705">
                  <a:moveTo>
                    <a:pt x="125984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25984" y="14389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2" name="object 162"/>
          <p:cNvGrpSpPr/>
          <p:nvPr/>
        </p:nvGrpSpPr>
        <p:grpSpPr>
          <a:xfrm>
            <a:off x="4462088" y="3219342"/>
            <a:ext cx="1316990" cy="1028065"/>
            <a:chOff x="4462088" y="3219342"/>
            <a:chExt cx="1316990" cy="1028065"/>
          </a:xfrm>
        </p:grpSpPr>
        <p:pic>
          <p:nvPicPr>
            <p:cNvPr id="163" name="object 16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65688" y="3222961"/>
              <a:ext cx="1309268" cy="1020616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4465688" y="3222942"/>
              <a:ext cx="1309370" cy="1021080"/>
            </a:xfrm>
            <a:custGeom>
              <a:avLst/>
              <a:gdLst/>
              <a:ahLst/>
              <a:cxnLst/>
              <a:rect l="l" t="t" r="r" b="b"/>
              <a:pathLst>
                <a:path w="1309370" h="1021079">
                  <a:moveTo>
                    <a:pt x="0" y="1020635"/>
                  </a:moveTo>
                  <a:lnTo>
                    <a:pt x="1309262" y="1020635"/>
                  </a:lnTo>
                  <a:lnTo>
                    <a:pt x="1309262" y="0"/>
                  </a:lnTo>
                  <a:lnTo>
                    <a:pt x="0" y="0"/>
                  </a:lnTo>
                  <a:lnTo>
                    <a:pt x="0" y="10206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" name="object 165"/>
          <p:cNvGrpSpPr/>
          <p:nvPr/>
        </p:nvGrpSpPr>
        <p:grpSpPr>
          <a:xfrm>
            <a:off x="2695670" y="1675848"/>
            <a:ext cx="2741930" cy="738505"/>
            <a:chOff x="2695670" y="1675848"/>
            <a:chExt cx="2741930" cy="738505"/>
          </a:xfrm>
        </p:grpSpPr>
        <p:sp>
          <p:nvSpPr>
            <p:cNvPr id="166" name="object 166"/>
            <p:cNvSpPr/>
            <p:nvPr/>
          </p:nvSpPr>
          <p:spPr>
            <a:xfrm>
              <a:off x="2699270" y="1679473"/>
              <a:ext cx="2734310" cy="730885"/>
            </a:xfrm>
            <a:custGeom>
              <a:avLst/>
              <a:gdLst/>
              <a:ahLst/>
              <a:cxnLst/>
              <a:rect l="l" t="t" r="r" b="b"/>
              <a:pathLst>
                <a:path w="2734310" h="730885">
                  <a:moveTo>
                    <a:pt x="2734170" y="0"/>
                  </a:moveTo>
                  <a:lnTo>
                    <a:pt x="0" y="0"/>
                  </a:lnTo>
                  <a:lnTo>
                    <a:pt x="0" y="730796"/>
                  </a:lnTo>
                  <a:lnTo>
                    <a:pt x="2734170" y="730796"/>
                  </a:lnTo>
                  <a:lnTo>
                    <a:pt x="27341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699270" y="1679448"/>
              <a:ext cx="2734310" cy="730885"/>
            </a:xfrm>
            <a:custGeom>
              <a:avLst/>
              <a:gdLst/>
              <a:ahLst/>
              <a:cxnLst/>
              <a:rect l="l" t="t" r="r" b="b"/>
              <a:pathLst>
                <a:path w="2734310" h="730885">
                  <a:moveTo>
                    <a:pt x="0" y="730821"/>
                  </a:moveTo>
                  <a:lnTo>
                    <a:pt x="2734170" y="730821"/>
                  </a:lnTo>
                  <a:lnTo>
                    <a:pt x="2734170" y="0"/>
                  </a:lnTo>
                  <a:lnTo>
                    <a:pt x="0" y="0"/>
                  </a:lnTo>
                  <a:lnTo>
                    <a:pt x="0" y="73082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" name="object 168"/>
          <p:cNvGrpSpPr/>
          <p:nvPr/>
        </p:nvGrpSpPr>
        <p:grpSpPr>
          <a:xfrm>
            <a:off x="11070187" y="3032103"/>
            <a:ext cx="1390015" cy="1415415"/>
            <a:chOff x="11070187" y="3032103"/>
            <a:chExt cx="1390015" cy="1415415"/>
          </a:xfrm>
        </p:grpSpPr>
        <p:pic>
          <p:nvPicPr>
            <p:cNvPr id="169" name="object 16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71987" y="3033903"/>
              <a:ext cx="1386014" cy="1411236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11071987" y="3033903"/>
              <a:ext cx="1386205" cy="1411605"/>
            </a:xfrm>
            <a:custGeom>
              <a:avLst/>
              <a:gdLst/>
              <a:ahLst/>
              <a:cxnLst/>
              <a:rect l="l" t="t" r="r" b="b"/>
              <a:pathLst>
                <a:path w="1386204" h="1411604">
                  <a:moveTo>
                    <a:pt x="0" y="113410"/>
                  </a:moveTo>
                  <a:lnTo>
                    <a:pt x="0" y="126047"/>
                  </a:lnTo>
                  <a:lnTo>
                    <a:pt x="0" y="674116"/>
                  </a:lnTo>
                  <a:lnTo>
                    <a:pt x="12636" y="677545"/>
                  </a:lnTo>
                  <a:lnTo>
                    <a:pt x="21844" y="686752"/>
                  </a:lnTo>
                  <a:lnTo>
                    <a:pt x="25209" y="699325"/>
                  </a:lnTo>
                  <a:lnTo>
                    <a:pt x="21844" y="711961"/>
                  </a:lnTo>
                  <a:lnTo>
                    <a:pt x="12636" y="721169"/>
                  </a:lnTo>
                  <a:lnTo>
                    <a:pt x="0" y="724534"/>
                  </a:lnTo>
                  <a:lnTo>
                    <a:pt x="0" y="1285176"/>
                  </a:lnTo>
                  <a:lnTo>
                    <a:pt x="995426" y="1285239"/>
                  </a:lnTo>
                  <a:lnTo>
                    <a:pt x="995426" y="1386014"/>
                  </a:lnTo>
                  <a:lnTo>
                    <a:pt x="1089533" y="1411141"/>
                  </a:lnTo>
                  <a:lnTo>
                    <a:pt x="1260030" y="1411236"/>
                  </a:lnTo>
                  <a:lnTo>
                    <a:pt x="1385633" y="1411236"/>
                  </a:lnTo>
                  <a:lnTo>
                    <a:pt x="1386014" y="1411236"/>
                  </a:lnTo>
                  <a:lnTo>
                    <a:pt x="1386014" y="0"/>
                  </a:lnTo>
                  <a:lnTo>
                    <a:pt x="1260030" y="0"/>
                  </a:lnTo>
                  <a:lnTo>
                    <a:pt x="1094613" y="0"/>
                  </a:lnTo>
                  <a:lnTo>
                    <a:pt x="995426" y="12636"/>
                  </a:lnTo>
                  <a:lnTo>
                    <a:pt x="995426" y="113410"/>
                  </a:lnTo>
                  <a:lnTo>
                    <a:pt x="0" y="11341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" name="object 171"/>
          <p:cNvSpPr/>
          <p:nvPr/>
        </p:nvSpPr>
        <p:spPr>
          <a:xfrm>
            <a:off x="4904282" y="683284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 h="0">
                <a:moveTo>
                  <a:pt x="100806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2" name="object 172"/>
          <p:cNvGrpSpPr/>
          <p:nvPr/>
        </p:nvGrpSpPr>
        <p:grpSpPr>
          <a:xfrm>
            <a:off x="4462088" y="3156350"/>
            <a:ext cx="914400" cy="687705"/>
            <a:chOff x="4462088" y="3156350"/>
            <a:chExt cx="914400" cy="687705"/>
          </a:xfrm>
        </p:grpSpPr>
        <p:sp>
          <p:nvSpPr>
            <p:cNvPr id="173" name="object 173"/>
            <p:cNvSpPr/>
            <p:nvPr/>
          </p:nvSpPr>
          <p:spPr>
            <a:xfrm>
              <a:off x="4465688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465688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541291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541291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616894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616894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9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9" y="680402"/>
                  </a:lnTo>
                  <a:lnTo>
                    <a:pt x="756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692503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6925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768106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768106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843709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579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579" y="680415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843709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577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577" y="680402"/>
                  </a:lnTo>
                  <a:lnTo>
                    <a:pt x="7557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919287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919287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9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9" y="680402"/>
                  </a:lnTo>
                  <a:lnTo>
                    <a:pt x="756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994897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994897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070500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070500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1461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0" y="0"/>
                  </a:moveTo>
                  <a:lnTo>
                    <a:pt x="0" y="680402"/>
                  </a:lnTo>
                  <a:lnTo>
                    <a:pt x="75603" y="680402"/>
                  </a:lnTo>
                  <a:lnTo>
                    <a:pt x="75603" y="340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1461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0" y="0"/>
                  </a:moveTo>
                  <a:lnTo>
                    <a:pt x="0" y="680402"/>
                  </a:lnTo>
                  <a:lnTo>
                    <a:pt x="75603" y="680402"/>
                  </a:lnTo>
                  <a:lnTo>
                    <a:pt x="75603" y="34016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221706" y="3500120"/>
              <a:ext cx="76200" cy="340360"/>
            </a:xfrm>
            <a:custGeom>
              <a:avLst/>
              <a:gdLst/>
              <a:ahLst/>
              <a:cxnLst/>
              <a:rect l="l" t="t" r="r" b="b"/>
              <a:pathLst>
                <a:path w="76200" h="340360">
                  <a:moveTo>
                    <a:pt x="0" y="0"/>
                  </a:moveTo>
                  <a:lnTo>
                    <a:pt x="0" y="340232"/>
                  </a:lnTo>
                  <a:lnTo>
                    <a:pt x="75584" y="340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146103" y="3159950"/>
              <a:ext cx="227329" cy="680720"/>
            </a:xfrm>
            <a:custGeom>
              <a:avLst/>
              <a:gdLst/>
              <a:ahLst/>
              <a:cxnLst/>
              <a:rect l="l" t="t" r="r" b="b"/>
              <a:pathLst>
                <a:path w="227329" h="680720">
                  <a:moveTo>
                    <a:pt x="75603" y="340169"/>
                  </a:moveTo>
                  <a:lnTo>
                    <a:pt x="75603" y="680402"/>
                  </a:lnTo>
                  <a:lnTo>
                    <a:pt x="151187" y="680402"/>
                  </a:lnTo>
                </a:path>
                <a:path w="227329" h="680720">
                  <a:moveTo>
                    <a:pt x="75603" y="0"/>
                  </a:moveTo>
                  <a:lnTo>
                    <a:pt x="50406" y="0"/>
                  </a:lnTo>
                </a:path>
                <a:path w="227329" h="680720">
                  <a:moveTo>
                    <a:pt x="39712" y="0"/>
                  </a:moveTo>
                  <a:lnTo>
                    <a:pt x="35915" y="0"/>
                  </a:lnTo>
                </a:path>
                <a:path w="227329" h="680720">
                  <a:moveTo>
                    <a:pt x="25203" y="0"/>
                  </a:moveTo>
                  <a:lnTo>
                    <a:pt x="0" y="0"/>
                  </a:lnTo>
                </a:path>
                <a:path w="227329" h="680720">
                  <a:moveTo>
                    <a:pt x="75603" y="340169"/>
                  </a:moveTo>
                  <a:lnTo>
                    <a:pt x="75603" y="324421"/>
                  </a:lnTo>
                </a:path>
                <a:path w="227329" h="680720">
                  <a:moveTo>
                    <a:pt x="75603" y="313690"/>
                  </a:moveTo>
                  <a:lnTo>
                    <a:pt x="75603" y="309943"/>
                  </a:lnTo>
                </a:path>
                <a:path w="227329" h="680720">
                  <a:moveTo>
                    <a:pt x="75603" y="299212"/>
                  </a:moveTo>
                  <a:lnTo>
                    <a:pt x="75603" y="267716"/>
                  </a:lnTo>
                </a:path>
                <a:path w="227329" h="680720">
                  <a:moveTo>
                    <a:pt x="75603" y="256984"/>
                  </a:moveTo>
                  <a:lnTo>
                    <a:pt x="75603" y="253238"/>
                  </a:lnTo>
                </a:path>
                <a:path w="227329" h="680720">
                  <a:moveTo>
                    <a:pt x="75603" y="242506"/>
                  </a:moveTo>
                  <a:lnTo>
                    <a:pt x="75603" y="211010"/>
                  </a:lnTo>
                </a:path>
                <a:path w="227329" h="680720">
                  <a:moveTo>
                    <a:pt x="75603" y="200342"/>
                  </a:moveTo>
                  <a:lnTo>
                    <a:pt x="75603" y="196532"/>
                  </a:lnTo>
                </a:path>
                <a:path w="227329" h="680720">
                  <a:moveTo>
                    <a:pt x="75603" y="185800"/>
                  </a:moveTo>
                  <a:lnTo>
                    <a:pt x="75603" y="154368"/>
                  </a:lnTo>
                </a:path>
                <a:path w="227329" h="680720">
                  <a:moveTo>
                    <a:pt x="75603" y="143637"/>
                  </a:moveTo>
                  <a:lnTo>
                    <a:pt x="75603" y="139826"/>
                  </a:lnTo>
                </a:path>
                <a:path w="227329" h="680720">
                  <a:moveTo>
                    <a:pt x="75603" y="129159"/>
                  </a:moveTo>
                  <a:lnTo>
                    <a:pt x="75603" y="97663"/>
                  </a:lnTo>
                </a:path>
                <a:path w="227329" h="680720">
                  <a:moveTo>
                    <a:pt x="75603" y="86931"/>
                  </a:moveTo>
                  <a:lnTo>
                    <a:pt x="75603" y="83121"/>
                  </a:lnTo>
                </a:path>
                <a:path w="227329" h="680720">
                  <a:moveTo>
                    <a:pt x="75603" y="72453"/>
                  </a:moveTo>
                  <a:lnTo>
                    <a:pt x="75603" y="40957"/>
                  </a:lnTo>
                </a:path>
                <a:path w="227329" h="680720">
                  <a:moveTo>
                    <a:pt x="75603" y="30225"/>
                  </a:moveTo>
                  <a:lnTo>
                    <a:pt x="75603" y="26479"/>
                  </a:lnTo>
                </a:path>
                <a:path w="227329" h="680720">
                  <a:moveTo>
                    <a:pt x="75603" y="15748"/>
                  </a:moveTo>
                  <a:lnTo>
                    <a:pt x="75603" y="0"/>
                  </a:lnTo>
                </a:path>
                <a:path w="227329" h="680720">
                  <a:moveTo>
                    <a:pt x="151187" y="0"/>
                  </a:moveTo>
                  <a:lnTo>
                    <a:pt x="126009" y="0"/>
                  </a:lnTo>
                </a:path>
                <a:path w="227329" h="680720">
                  <a:moveTo>
                    <a:pt x="115290" y="0"/>
                  </a:moveTo>
                  <a:lnTo>
                    <a:pt x="111525" y="0"/>
                  </a:lnTo>
                </a:path>
                <a:path w="227329" h="680720">
                  <a:moveTo>
                    <a:pt x="100806" y="0"/>
                  </a:moveTo>
                  <a:lnTo>
                    <a:pt x="75603" y="0"/>
                  </a:lnTo>
                  <a:lnTo>
                    <a:pt x="75603" y="15748"/>
                  </a:lnTo>
                </a:path>
                <a:path w="227329" h="680720">
                  <a:moveTo>
                    <a:pt x="75603" y="26479"/>
                  </a:moveTo>
                  <a:lnTo>
                    <a:pt x="75603" y="30225"/>
                  </a:lnTo>
                </a:path>
                <a:path w="227329" h="680720">
                  <a:moveTo>
                    <a:pt x="75603" y="40957"/>
                  </a:moveTo>
                  <a:lnTo>
                    <a:pt x="75603" y="72453"/>
                  </a:lnTo>
                </a:path>
                <a:path w="227329" h="680720">
                  <a:moveTo>
                    <a:pt x="75603" y="83121"/>
                  </a:moveTo>
                  <a:lnTo>
                    <a:pt x="75603" y="86931"/>
                  </a:lnTo>
                </a:path>
                <a:path w="227329" h="680720">
                  <a:moveTo>
                    <a:pt x="75603" y="97663"/>
                  </a:moveTo>
                  <a:lnTo>
                    <a:pt x="75603" y="129159"/>
                  </a:lnTo>
                </a:path>
                <a:path w="227329" h="680720">
                  <a:moveTo>
                    <a:pt x="75603" y="139826"/>
                  </a:moveTo>
                  <a:lnTo>
                    <a:pt x="75603" y="143637"/>
                  </a:lnTo>
                </a:path>
                <a:path w="227329" h="680720">
                  <a:moveTo>
                    <a:pt x="75603" y="154368"/>
                  </a:moveTo>
                  <a:lnTo>
                    <a:pt x="75603" y="185800"/>
                  </a:lnTo>
                </a:path>
                <a:path w="227329" h="680720">
                  <a:moveTo>
                    <a:pt x="75603" y="196532"/>
                  </a:moveTo>
                  <a:lnTo>
                    <a:pt x="75603" y="200342"/>
                  </a:lnTo>
                </a:path>
                <a:path w="227329" h="680720">
                  <a:moveTo>
                    <a:pt x="75603" y="211010"/>
                  </a:moveTo>
                  <a:lnTo>
                    <a:pt x="75603" y="242506"/>
                  </a:lnTo>
                </a:path>
                <a:path w="227329" h="680720">
                  <a:moveTo>
                    <a:pt x="75603" y="253238"/>
                  </a:moveTo>
                  <a:lnTo>
                    <a:pt x="75603" y="256984"/>
                  </a:lnTo>
                </a:path>
                <a:path w="227329" h="680720">
                  <a:moveTo>
                    <a:pt x="75603" y="267716"/>
                  </a:moveTo>
                  <a:lnTo>
                    <a:pt x="75603" y="299212"/>
                  </a:lnTo>
                </a:path>
                <a:path w="227329" h="680720">
                  <a:moveTo>
                    <a:pt x="75603" y="309943"/>
                  </a:moveTo>
                  <a:lnTo>
                    <a:pt x="75603" y="313690"/>
                  </a:lnTo>
                </a:path>
                <a:path w="227329" h="680720">
                  <a:moveTo>
                    <a:pt x="75603" y="324421"/>
                  </a:moveTo>
                  <a:lnTo>
                    <a:pt x="75603" y="340169"/>
                  </a:lnTo>
                </a:path>
                <a:path w="227329" h="680720">
                  <a:moveTo>
                    <a:pt x="151187" y="680402"/>
                  </a:moveTo>
                  <a:lnTo>
                    <a:pt x="151187" y="664654"/>
                  </a:lnTo>
                </a:path>
                <a:path w="227329" h="680720">
                  <a:moveTo>
                    <a:pt x="151187" y="653923"/>
                  </a:moveTo>
                  <a:lnTo>
                    <a:pt x="151187" y="650113"/>
                  </a:lnTo>
                </a:path>
                <a:path w="227329" h="680720">
                  <a:moveTo>
                    <a:pt x="151187" y="639445"/>
                  </a:moveTo>
                  <a:lnTo>
                    <a:pt x="151187" y="607949"/>
                  </a:lnTo>
                </a:path>
                <a:path w="227329" h="680720">
                  <a:moveTo>
                    <a:pt x="151187" y="597217"/>
                  </a:moveTo>
                  <a:lnTo>
                    <a:pt x="151187" y="593471"/>
                  </a:lnTo>
                </a:path>
                <a:path w="227329" h="680720">
                  <a:moveTo>
                    <a:pt x="151187" y="582739"/>
                  </a:moveTo>
                  <a:lnTo>
                    <a:pt x="151187" y="551243"/>
                  </a:lnTo>
                </a:path>
                <a:path w="227329" h="680720">
                  <a:moveTo>
                    <a:pt x="151187" y="540512"/>
                  </a:moveTo>
                  <a:lnTo>
                    <a:pt x="151187" y="536765"/>
                  </a:lnTo>
                </a:path>
                <a:path w="227329" h="680720">
                  <a:moveTo>
                    <a:pt x="151187" y="526034"/>
                  </a:moveTo>
                  <a:lnTo>
                    <a:pt x="151187" y="494538"/>
                  </a:lnTo>
                </a:path>
                <a:path w="227329" h="680720">
                  <a:moveTo>
                    <a:pt x="151187" y="483806"/>
                  </a:moveTo>
                  <a:lnTo>
                    <a:pt x="151187" y="480060"/>
                  </a:lnTo>
                </a:path>
                <a:path w="227329" h="680720">
                  <a:moveTo>
                    <a:pt x="151187" y="469328"/>
                  </a:moveTo>
                  <a:lnTo>
                    <a:pt x="151187" y="437832"/>
                  </a:lnTo>
                </a:path>
                <a:path w="227329" h="680720">
                  <a:moveTo>
                    <a:pt x="151187" y="427100"/>
                  </a:moveTo>
                  <a:lnTo>
                    <a:pt x="151187" y="423354"/>
                  </a:lnTo>
                </a:path>
                <a:path w="227329" h="680720">
                  <a:moveTo>
                    <a:pt x="151187" y="412623"/>
                  </a:moveTo>
                  <a:lnTo>
                    <a:pt x="151187" y="381126"/>
                  </a:lnTo>
                </a:path>
                <a:path w="227329" h="680720">
                  <a:moveTo>
                    <a:pt x="151187" y="370395"/>
                  </a:moveTo>
                  <a:lnTo>
                    <a:pt x="151187" y="366649"/>
                  </a:lnTo>
                </a:path>
                <a:path w="227329" h="680720">
                  <a:moveTo>
                    <a:pt x="151187" y="355917"/>
                  </a:moveTo>
                  <a:lnTo>
                    <a:pt x="151187" y="324421"/>
                  </a:lnTo>
                </a:path>
                <a:path w="227329" h="680720">
                  <a:moveTo>
                    <a:pt x="151187" y="313690"/>
                  </a:moveTo>
                  <a:lnTo>
                    <a:pt x="151187" y="309943"/>
                  </a:lnTo>
                </a:path>
                <a:path w="227329" h="680720">
                  <a:moveTo>
                    <a:pt x="151187" y="299212"/>
                  </a:moveTo>
                  <a:lnTo>
                    <a:pt x="151187" y="267716"/>
                  </a:lnTo>
                </a:path>
                <a:path w="227329" h="680720">
                  <a:moveTo>
                    <a:pt x="151187" y="256984"/>
                  </a:moveTo>
                  <a:lnTo>
                    <a:pt x="151187" y="253238"/>
                  </a:lnTo>
                </a:path>
                <a:path w="227329" h="680720">
                  <a:moveTo>
                    <a:pt x="151187" y="242506"/>
                  </a:moveTo>
                  <a:lnTo>
                    <a:pt x="151187" y="211010"/>
                  </a:lnTo>
                </a:path>
                <a:path w="227329" h="680720">
                  <a:moveTo>
                    <a:pt x="151187" y="200342"/>
                  </a:moveTo>
                  <a:lnTo>
                    <a:pt x="151187" y="196532"/>
                  </a:lnTo>
                </a:path>
                <a:path w="227329" h="680720">
                  <a:moveTo>
                    <a:pt x="151187" y="185800"/>
                  </a:moveTo>
                  <a:lnTo>
                    <a:pt x="151187" y="154368"/>
                  </a:lnTo>
                </a:path>
                <a:path w="227329" h="680720">
                  <a:moveTo>
                    <a:pt x="151187" y="143637"/>
                  </a:moveTo>
                  <a:lnTo>
                    <a:pt x="151187" y="139826"/>
                  </a:lnTo>
                </a:path>
                <a:path w="227329" h="680720">
                  <a:moveTo>
                    <a:pt x="151187" y="129159"/>
                  </a:moveTo>
                  <a:lnTo>
                    <a:pt x="151187" y="97663"/>
                  </a:lnTo>
                </a:path>
                <a:path w="227329" h="680720">
                  <a:moveTo>
                    <a:pt x="151187" y="86931"/>
                  </a:moveTo>
                  <a:lnTo>
                    <a:pt x="151187" y="83121"/>
                  </a:lnTo>
                </a:path>
                <a:path w="227329" h="680720">
                  <a:moveTo>
                    <a:pt x="151187" y="72453"/>
                  </a:moveTo>
                  <a:lnTo>
                    <a:pt x="151187" y="40957"/>
                  </a:lnTo>
                </a:path>
                <a:path w="227329" h="680720">
                  <a:moveTo>
                    <a:pt x="151187" y="30225"/>
                  </a:moveTo>
                  <a:lnTo>
                    <a:pt x="151187" y="26479"/>
                  </a:lnTo>
                </a:path>
                <a:path w="227329" h="680720">
                  <a:moveTo>
                    <a:pt x="151187" y="15748"/>
                  </a:moveTo>
                  <a:lnTo>
                    <a:pt x="151187" y="0"/>
                  </a:lnTo>
                </a:path>
                <a:path w="227329" h="680720">
                  <a:moveTo>
                    <a:pt x="151187" y="680402"/>
                  </a:moveTo>
                  <a:lnTo>
                    <a:pt x="176390" y="680402"/>
                  </a:lnTo>
                </a:path>
                <a:path w="227329" h="680720">
                  <a:moveTo>
                    <a:pt x="187128" y="680402"/>
                  </a:moveTo>
                  <a:lnTo>
                    <a:pt x="190900" y="680402"/>
                  </a:lnTo>
                </a:path>
                <a:path w="227329" h="680720">
                  <a:moveTo>
                    <a:pt x="201587" y="680402"/>
                  </a:moveTo>
                  <a:lnTo>
                    <a:pt x="226790" y="680402"/>
                  </a:lnTo>
                  <a:lnTo>
                    <a:pt x="226790" y="664654"/>
                  </a:lnTo>
                </a:path>
                <a:path w="227329" h="680720">
                  <a:moveTo>
                    <a:pt x="226790" y="653923"/>
                  </a:moveTo>
                  <a:lnTo>
                    <a:pt x="226790" y="650113"/>
                  </a:lnTo>
                </a:path>
                <a:path w="227329" h="680720">
                  <a:moveTo>
                    <a:pt x="226790" y="639445"/>
                  </a:moveTo>
                  <a:lnTo>
                    <a:pt x="226790" y="607949"/>
                  </a:lnTo>
                </a:path>
                <a:path w="227329" h="680720">
                  <a:moveTo>
                    <a:pt x="226790" y="597217"/>
                  </a:moveTo>
                  <a:lnTo>
                    <a:pt x="226790" y="593471"/>
                  </a:lnTo>
                </a:path>
                <a:path w="227329" h="680720">
                  <a:moveTo>
                    <a:pt x="226790" y="582739"/>
                  </a:moveTo>
                  <a:lnTo>
                    <a:pt x="226790" y="551243"/>
                  </a:lnTo>
                </a:path>
                <a:path w="227329" h="680720">
                  <a:moveTo>
                    <a:pt x="226790" y="540512"/>
                  </a:moveTo>
                  <a:lnTo>
                    <a:pt x="226790" y="536765"/>
                  </a:lnTo>
                </a:path>
                <a:path w="227329" h="680720">
                  <a:moveTo>
                    <a:pt x="226790" y="526034"/>
                  </a:moveTo>
                  <a:lnTo>
                    <a:pt x="226790" y="494538"/>
                  </a:lnTo>
                </a:path>
                <a:path w="227329" h="680720">
                  <a:moveTo>
                    <a:pt x="226790" y="483806"/>
                  </a:moveTo>
                  <a:lnTo>
                    <a:pt x="226790" y="480060"/>
                  </a:lnTo>
                </a:path>
                <a:path w="227329" h="680720">
                  <a:moveTo>
                    <a:pt x="226790" y="469328"/>
                  </a:moveTo>
                  <a:lnTo>
                    <a:pt x="226790" y="437832"/>
                  </a:lnTo>
                </a:path>
                <a:path w="227329" h="680720">
                  <a:moveTo>
                    <a:pt x="226790" y="427100"/>
                  </a:moveTo>
                  <a:lnTo>
                    <a:pt x="226790" y="423354"/>
                  </a:lnTo>
                </a:path>
                <a:path w="227329" h="680720">
                  <a:moveTo>
                    <a:pt x="226790" y="412623"/>
                  </a:moveTo>
                  <a:lnTo>
                    <a:pt x="226790" y="381126"/>
                  </a:lnTo>
                </a:path>
                <a:path w="227329" h="680720">
                  <a:moveTo>
                    <a:pt x="226790" y="370395"/>
                  </a:moveTo>
                  <a:lnTo>
                    <a:pt x="226790" y="366649"/>
                  </a:lnTo>
                </a:path>
                <a:path w="227329" h="680720">
                  <a:moveTo>
                    <a:pt x="226790" y="355917"/>
                  </a:moveTo>
                  <a:lnTo>
                    <a:pt x="226790" y="324421"/>
                  </a:lnTo>
                </a:path>
                <a:path w="227329" h="680720">
                  <a:moveTo>
                    <a:pt x="226790" y="313690"/>
                  </a:moveTo>
                  <a:lnTo>
                    <a:pt x="226790" y="309943"/>
                  </a:lnTo>
                </a:path>
                <a:path w="227329" h="680720">
                  <a:moveTo>
                    <a:pt x="226790" y="299212"/>
                  </a:moveTo>
                  <a:lnTo>
                    <a:pt x="226790" y="267716"/>
                  </a:lnTo>
                </a:path>
                <a:path w="227329" h="680720">
                  <a:moveTo>
                    <a:pt x="226790" y="256984"/>
                  </a:moveTo>
                  <a:lnTo>
                    <a:pt x="226790" y="253238"/>
                  </a:lnTo>
                </a:path>
                <a:path w="227329" h="680720">
                  <a:moveTo>
                    <a:pt x="226790" y="242506"/>
                  </a:moveTo>
                  <a:lnTo>
                    <a:pt x="226790" y="211010"/>
                  </a:lnTo>
                </a:path>
                <a:path w="227329" h="680720">
                  <a:moveTo>
                    <a:pt x="226790" y="200342"/>
                  </a:moveTo>
                  <a:lnTo>
                    <a:pt x="226790" y="196532"/>
                  </a:lnTo>
                </a:path>
                <a:path w="227329" h="680720">
                  <a:moveTo>
                    <a:pt x="226790" y="185800"/>
                  </a:moveTo>
                  <a:lnTo>
                    <a:pt x="226790" y="154368"/>
                  </a:lnTo>
                </a:path>
                <a:path w="227329" h="680720">
                  <a:moveTo>
                    <a:pt x="226790" y="143637"/>
                  </a:moveTo>
                  <a:lnTo>
                    <a:pt x="226790" y="139826"/>
                  </a:lnTo>
                </a:path>
                <a:path w="227329" h="680720">
                  <a:moveTo>
                    <a:pt x="226790" y="129159"/>
                  </a:moveTo>
                  <a:lnTo>
                    <a:pt x="226790" y="97663"/>
                  </a:lnTo>
                </a:path>
                <a:path w="227329" h="680720">
                  <a:moveTo>
                    <a:pt x="226790" y="86931"/>
                  </a:moveTo>
                  <a:lnTo>
                    <a:pt x="226790" y="83121"/>
                  </a:lnTo>
                </a:path>
                <a:path w="227329" h="680720">
                  <a:moveTo>
                    <a:pt x="226790" y="72453"/>
                  </a:moveTo>
                  <a:lnTo>
                    <a:pt x="226790" y="40957"/>
                  </a:lnTo>
                </a:path>
                <a:path w="227329" h="680720">
                  <a:moveTo>
                    <a:pt x="226790" y="30225"/>
                  </a:moveTo>
                  <a:lnTo>
                    <a:pt x="226790" y="26479"/>
                  </a:lnTo>
                </a:path>
                <a:path w="227329" h="680720">
                  <a:moveTo>
                    <a:pt x="226790" y="15748"/>
                  </a:moveTo>
                  <a:lnTo>
                    <a:pt x="226790" y="0"/>
                  </a:lnTo>
                  <a:lnTo>
                    <a:pt x="201587" y="0"/>
                  </a:lnTo>
                </a:path>
                <a:path w="227329" h="680720">
                  <a:moveTo>
                    <a:pt x="190900" y="0"/>
                  </a:moveTo>
                  <a:lnTo>
                    <a:pt x="187128" y="0"/>
                  </a:lnTo>
                </a:path>
                <a:path w="227329" h="680720">
                  <a:moveTo>
                    <a:pt x="176390" y="0"/>
                  </a:moveTo>
                  <a:lnTo>
                    <a:pt x="151187" y="0"/>
                  </a:lnTo>
                  <a:lnTo>
                    <a:pt x="151187" y="15748"/>
                  </a:lnTo>
                </a:path>
                <a:path w="227329" h="680720">
                  <a:moveTo>
                    <a:pt x="151187" y="26479"/>
                  </a:moveTo>
                  <a:lnTo>
                    <a:pt x="151187" y="30225"/>
                  </a:lnTo>
                </a:path>
                <a:path w="227329" h="680720">
                  <a:moveTo>
                    <a:pt x="151187" y="40957"/>
                  </a:moveTo>
                  <a:lnTo>
                    <a:pt x="151187" y="72453"/>
                  </a:lnTo>
                </a:path>
                <a:path w="227329" h="680720">
                  <a:moveTo>
                    <a:pt x="151187" y="83121"/>
                  </a:moveTo>
                  <a:lnTo>
                    <a:pt x="151187" y="86931"/>
                  </a:lnTo>
                </a:path>
                <a:path w="227329" h="680720">
                  <a:moveTo>
                    <a:pt x="151187" y="97663"/>
                  </a:moveTo>
                  <a:lnTo>
                    <a:pt x="151187" y="129159"/>
                  </a:lnTo>
                </a:path>
                <a:path w="227329" h="680720">
                  <a:moveTo>
                    <a:pt x="151187" y="139826"/>
                  </a:moveTo>
                  <a:lnTo>
                    <a:pt x="151187" y="143637"/>
                  </a:lnTo>
                </a:path>
                <a:path w="227329" h="680720">
                  <a:moveTo>
                    <a:pt x="151187" y="154368"/>
                  </a:moveTo>
                  <a:lnTo>
                    <a:pt x="151187" y="185800"/>
                  </a:lnTo>
                </a:path>
                <a:path w="227329" h="680720">
                  <a:moveTo>
                    <a:pt x="151187" y="196532"/>
                  </a:moveTo>
                  <a:lnTo>
                    <a:pt x="151187" y="200342"/>
                  </a:lnTo>
                </a:path>
                <a:path w="227329" h="680720">
                  <a:moveTo>
                    <a:pt x="151187" y="211010"/>
                  </a:moveTo>
                  <a:lnTo>
                    <a:pt x="151187" y="242506"/>
                  </a:lnTo>
                </a:path>
                <a:path w="227329" h="680720">
                  <a:moveTo>
                    <a:pt x="151187" y="253238"/>
                  </a:moveTo>
                  <a:lnTo>
                    <a:pt x="151187" y="256984"/>
                  </a:lnTo>
                </a:path>
                <a:path w="227329" h="680720">
                  <a:moveTo>
                    <a:pt x="151187" y="267716"/>
                  </a:moveTo>
                  <a:lnTo>
                    <a:pt x="151187" y="299212"/>
                  </a:lnTo>
                </a:path>
                <a:path w="227329" h="680720">
                  <a:moveTo>
                    <a:pt x="151187" y="309943"/>
                  </a:moveTo>
                  <a:lnTo>
                    <a:pt x="151187" y="313690"/>
                  </a:lnTo>
                </a:path>
                <a:path w="227329" h="680720">
                  <a:moveTo>
                    <a:pt x="151187" y="324421"/>
                  </a:moveTo>
                  <a:lnTo>
                    <a:pt x="151187" y="355917"/>
                  </a:lnTo>
                </a:path>
                <a:path w="227329" h="680720">
                  <a:moveTo>
                    <a:pt x="151187" y="366649"/>
                  </a:moveTo>
                  <a:lnTo>
                    <a:pt x="151187" y="370395"/>
                  </a:lnTo>
                </a:path>
                <a:path w="227329" h="680720">
                  <a:moveTo>
                    <a:pt x="151187" y="381126"/>
                  </a:moveTo>
                  <a:lnTo>
                    <a:pt x="151187" y="412623"/>
                  </a:lnTo>
                </a:path>
                <a:path w="227329" h="680720">
                  <a:moveTo>
                    <a:pt x="151187" y="423354"/>
                  </a:moveTo>
                  <a:lnTo>
                    <a:pt x="151187" y="427100"/>
                  </a:lnTo>
                </a:path>
                <a:path w="227329" h="680720">
                  <a:moveTo>
                    <a:pt x="151187" y="437832"/>
                  </a:moveTo>
                  <a:lnTo>
                    <a:pt x="151187" y="469328"/>
                  </a:lnTo>
                </a:path>
                <a:path w="227329" h="680720">
                  <a:moveTo>
                    <a:pt x="151187" y="480060"/>
                  </a:moveTo>
                  <a:lnTo>
                    <a:pt x="151187" y="483806"/>
                  </a:lnTo>
                </a:path>
                <a:path w="227329" h="680720">
                  <a:moveTo>
                    <a:pt x="151187" y="494538"/>
                  </a:moveTo>
                  <a:lnTo>
                    <a:pt x="151187" y="526034"/>
                  </a:lnTo>
                </a:path>
                <a:path w="227329" h="680720">
                  <a:moveTo>
                    <a:pt x="151187" y="536765"/>
                  </a:moveTo>
                  <a:lnTo>
                    <a:pt x="151187" y="540512"/>
                  </a:lnTo>
                </a:path>
                <a:path w="227329" h="680720">
                  <a:moveTo>
                    <a:pt x="151187" y="551243"/>
                  </a:moveTo>
                  <a:lnTo>
                    <a:pt x="151187" y="582739"/>
                  </a:lnTo>
                </a:path>
                <a:path w="227329" h="680720">
                  <a:moveTo>
                    <a:pt x="151187" y="593471"/>
                  </a:moveTo>
                  <a:lnTo>
                    <a:pt x="151187" y="597217"/>
                  </a:lnTo>
                </a:path>
                <a:path w="227329" h="680720">
                  <a:moveTo>
                    <a:pt x="151187" y="607949"/>
                  </a:moveTo>
                  <a:lnTo>
                    <a:pt x="151187" y="639445"/>
                  </a:lnTo>
                </a:path>
                <a:path w="227329" h="680720">
                  <a:moveTo>
                    <a:pt x="151187" y="650113"/>
                  </a:moveTo>
                  <a:lnTo>
                    <a:pt x="151187" y="653923"/>
                  </a:lnTo>
                </a:path>
                <a:path w="227329" h="680720">
                  <a:moveTo>
                    <a:pt x="151187" y="664654"/>
                  </a:moveTo>
                  <a:lnTo>
                    <a:pt x="151187" y="68040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5" name="object 195"/>
          <p:cNvSpPr/>
          <p:nvPr/>
        </p:nvSpPr>
        <p:spPr>
          <a:xfrm>
            <a:off x="5372893" y="3159950"/>
            <a:ext cx="234950" cy="680720"/>
          </a:xfrm>
          <a:custGeom>
            <a:avLst/>
            <a:gdLst/>
            <a:ahLst/>
            <a:cxnLst/>
            <a:rect l="l" t="t" r="r" b="b"/>
            <a:pathLst>
              <a:path w="234950" h="680720">
                <a:moveTo>
                  <a:pt x="234403" y="0"/>
                </a:moveTo>
                <a:lnTo>
                  <a:pt x="209200" y="0"/>
                </a:lnTo>
              </a:path>
              <a:path w="234950" h="680720">
                <a:moveTo>
                  <a:pt x="198488" y="0"/>
                </a:moveTo>
                <a:lnTo>
                  <a:pt x="194690" y="0"/>
                </a:lnTo>
              </a:path>
              <a:path w="234950" h="680720">
                <a:moveTo>
                  <a:pt x="184003" y="0"/>
                </a:moveTo>
                <a:lnTo>
                  <a:pt x="158800" y="0"/>
                </a:lnTo>
                <a:lnTo>
                  <a:pt x="129781" y="0"/>
                </a:lnTo>
              </a:path>
              <a:path w="234950" h="680720">
                <a:moveTo>
                  <a:pt x="119087" y="0"/>
                </a:moveTo>
                <a:lnTo>
                  <a:pt x="115315" y="0"/>
                </a:lnTo>
              </a:path>
              <a:path w="234950" h="680720">
                <a:moveTo>
                  <a:pt x="104578" y="0"/>
                </a:moveTo>
                <a:lnTo>
                  <a:pt x="75603" y="0"/>
                </a:lnTo>
                <a:lnTo>
                  <a:pt x="50406" y="0"/>
                </a:lnTo>
              </a:path>
              <a:path w="234950" h="680720">
                <a:moveTo>
                  <a:pt x="39712" y="0"/>
                </a:moveTo>
                <a:lnTo>
                  <a:pt x="35940" y="0"/>
                </a:lnTo>
              </a:path>
              <a:path w="23495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234950" h="680720">
                <a:moveTo>
                  <a:pt x="0" y="26479"/>
                </a:moveTo>
                <a:lnTo>
                  <a:pt x="0" y="30225"/>
                </a:lnTo>
              </a:path>
              <a:path w="234950" h="680720">
                <a:moveTo>
                  <a:pt x="0" y="40957"/>
                </a:moveTo>
                <a:lnTo>
                  <a:pt x="0" y="72453"/>
                </a:lnTo>
              </a:path>
              <a:path w="234950" h="680720">
                <a:moveTo>
                  <a:pt x="0" y="83121"/>
                </a:moveTo>
                <a:lnTo>
                  <a:pt x="0" y="86931"/>
                </a:lnTo>
              </a:path>
              <a:path w="234950" h="680720">
                <a:moveTo>
                  <a:pt x="0" y="97663"/>
                </a:moveTo>
                <a:lnTo>
                  <a:pt x="0" y="129159"/>
                </a:lnTo>
              </a:path>
              <a:path w="234950" h="680720">
                <a:moveTo>
                  <a:pt x="0" y="139826"/>
                </a:moveTo>
                <a:lnTo>
                  <a:pt x="0" y="143637"/>
                </a:lnTo>
              </a:path>
              <a:path w="234950" h="680720">
                <a:moveTo>
                  <a:pt x="0" y="154368"/>
                </a:moveTo>
                <a:lnTo>
                  <a:pt x="0" y="185800"/>
                </a:lnTo>
              </a:path>
              <a:path w="234950" h="680720">
                <a:moveTo>
                  <a:pt x="0" y="196532"/>
                </a:moveTo>
                <a:lnTo>
                  <a:pt x="0" y="200342"/>
                </a:lnTo>
              </a:path>
              <a:path w="234950" h="680720">
                <a:moveTo>
                  <a:pt x="0" y="211010"/>
                </a:moveTo>
                <a:lnTo>
                  <a:pt x="0" y="242506"/>
                </a:lnTo>
              </a:path>
              <a:path w="234950" h="680720">
                <a:moveTo>
                  <a:pt x="0" y="253238"/>
                </a:moveTo>
                <a:lnTo>
                  <a:pt x="0" y="256984"/>
                </a:lnTo>
              </a:path>
              <a:path w="234950" h="680720">
                <a:moveTo>
                  <a:pt x="0" y="267716"/>
                </a:moveTo>
                <a:lnTo>
                  <a:pt x="0" y="299212"/>
                </a:lnTo>
              </a:path>
              <a:path w="234950" h="680720">
                <a:moveTo>
                  <a:pt x="0" y="309943"/>
                </a:moveTo>
                <a:lnTo>
                  <a:pt x="0" y="313690"/>
                </a:lnTo>
              </a:path>
              <a:path w="234950" h="680720">
                <a:moveTo>
                  <a:pt x="0" y="324421"/>
                </a:moveTo>
                <a:lnTo>
                  <a:pt x="0" y="355917"/>
                </a:lnTo>
              </a:path>
              <a:path w="234950" h="680720">
                <a:moveTo>
                  <a:pt x="0" y="366649"/>
                </a:moveTo>
                <a:lnTo>
                  <a:pt x="0" y="370395"/>
                </a:lnTo>
              </a:path>
              <a:path w="234950" h="680720">
                <a:moveTo>
                  <a:pt x="0" y="381126"/>
                </a:moveTo>
                <a:lnTo>
                  <a:pt x="0" y="412623"/>
                </a:lnTo>
              </a:path>
              <a:path w="234950" h="680720">
                <a:moveTo>
                  <a:pt x="0" y="423354"/>
                </a:moveTo>
                <a:lnTo>
                  <a:pt x="0" y="427100"/>
                </a:lnTo>
              </a:path>
              <a:path w="234950" h="680720">
                <a:moveTo>
                  <a:pt x="0" y="437832"/>
                </a:moveTo>
                <a:lnTo>
                  <a:pt x="0" y="469328"/>
                </a:lnTo>
              </a:path>
              <a:path w="234950" h="680720">
                <a:moveTo>
                  <a:pt x="0" y="480060"/>
                </a:moveTo>
                <a:lnTo>
                  <a:pt x="0" y="483806"/>
                </a:lnTo>
              </a:path>
              <a:path w="234950" h="680720">
                <a:moveTo>
                  <a:pt x="0" y="494538"/>
                </a:moveTo>
                <a:lnTo>
                  <a:pt x="0" y="526034"/>
                </a:lnTo>
              </a:path>
              <a:path w="234950" h="680720">
                <a:moveTo>
                  <a:pt x="0" y="536765"/>
                </a:moveTo>
                <a:lnTo>
                  <a:pt x="0" y="540512"/>
                </a:lnTo>
              </a:path>
              <a:path w="234950" h="680720">
                <a:moveTo>
                  <a:pt x="0" y="551243"/>
                </a:moveTo>
                <a:lnTo>
                  <a:pt x="0" y="582739"/>
                </a:lnTo>
              </a:path>
              <a:path w="234950" h="680720">
                <a:moveTo>
                  <a:pt x="0" y="593471"/>
                </a:moveTo>
                <a:lnTo>
                  <a:pt x="0" y="597217"/>
                </a:lnTo>
              </a:path>
              <a:path w="234950" h="680720">
                <a:moveTo>
                  <a:pt x="0" y="607949"/>
                </a:moveTo>
                <a:lnTo>
                  <a:pt x="0" y="639445"/>
                </a:lnTo>
              </a:path>
              <a:path w="234950" h="680720">
                <a:moveTo>
                  <a:pt x="0" y="650113"/>
                </a:moveTo>
                <a:lnTo>
                  <a:pt x="0" y="653923"/>
                </a:lnTo>
              </a:path>
              <a:path w="23495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234950" h="680720">
                <a:moveTo>
                  <a:pt x="35940" y="680402"/>
                </a:moveTo>
                <a:lnTo>
                  <a:pt x="39712" y="680402"/>
                </a:lnTo>
              </a:path>
              <a:path w="234950" h="680720">
                <a:moveTo>
                  <a:pt x="50406" y="680402"/>
                </a:moveTo>
                <a:lnTo>
                  <a:pt x="75603" y="680402"/>
                </a:lnTo>
                <a:lnTo>
                  <a:pt x="104578" y="680402"/>
                </a:lnTo>
              </a:path>
              <a:path w="234950" h="680720">
                <a:moveTo>
                  <a:pt x="115315" y="680402"/>
                </a:moveTo>
                <a:lnTo>
                  <a:pt x="119087" y="680402"/>
                </a:lnTo>
              </a:path>
              <a:path w="234950" h="680720">
                <a:moveTo>
                  <a:pt x="129781" y="680402"/>
                </a:moveTo>
                <a:lnTo>
                  <a:pt x="158800" y="680402"/>
                </a:lnTo>
                <a:lnTo>
                  <a:pt x="184003" y="680402"/>
                </a:lnTo>
              </a:path>
              <a:path w="234950" h="680720">
                <a:moveTo>
                  <a:pt x="194690" y="680402"/>
                </a:moveTo>
                <a:lnTo>
                  <a:pt x="198488" y="680402"/>
                </a:lnTo>
              </a:path>
              <a:path w="234950" h="680720">
                <a:moveTo>
                  <a:pt x="209200" y="680402"/>
                </a:moveTo>
                <a:lnTo>
                  <a:pt x="234403" y="680402"/>
                </a:lnTo>
                <a:lnTo>
                  <a:pt x="234403" y="664654"/>
                </a:lnTo>
              </a:path>
              <a:path w="234950" h="680720">
                <a:moveTo>
                  <a:pt x="234403" y="653923"/>
                </a:moveTo>
                <a:lnTo>
                  <a:pt x="234403" y="650113"/>
                </a:lnTo>
              </a:path>
              <a:path w="234950" h="680720">
                <a:moveTo>
                  <a:pt x="234403" y="639445"/>
                </a:moveTo>
                <a:lnTo>
                  <a:pt x="234403" y="607949"/>
                </a:lnTo>
              </a:path>
              <a:path w="234950" h="680720">
                <a:moveTo>
                  <a:pt x="234403" y="597217"/>
                </a:moveTo>
                <a:lnTo>
                  <a:pt x="234403" y="593471"/>
                </a:lnTo>
              </a:path>
              <a:path w="234950" h="680720">
                <a:moveTo>
                  <a:pt x="234403" y="582739"/>
                </a:moveTo>
                <a:lnTo>
                  <a:pt x="234403" y="551243"/>
                </a:lnTo>
              </a:path>
              <a:path w="234950" h="680720">
                <a:moveTo>
                  <a:pt x="234403" y="540512"/>
                </a:moveTo>
                <a:lnTo>
                  <a:pt x="234403" y="536765"/>
                </a:lnTo>
              </a:path>
              <a:path w="234950" h="680720">
                <a:moveTo>
                  <a:pt x="234403" y="526034"/>
                </a:moveTo>
                <a:lnTo>
                  <a:pt x="234403" y="494538"/>
                </a:lnTo>
              </a:path>
              <a:path w="234950" h="680720">
                <a:moveTo>
                  <a:pt x="234403" y="483806"/>
                </a:moveTo>
                <a:lnTo>
                  <a:pt x="234403" y="480060"/>
                </a:lnTo>
              </a:path>
              <a:path w="234950" h="680720">
                <a:moveTo>
                  <a:pt x="234403" y="469328"/>
                </a:moveTo>
                <a:lnTo>
                  <a:pt x="234403" y="437832"/>
                </a:lnTo>
              </a:path>
              <a:path w="234950" h="680720">
                <a:moveTo>
                  <a:pt x="234403" y="427100"/>
                </a:moveTo>
                <a:lnTo>
                  <a:pt x="234403" y="423354"/>
                </a:lnTo>
              </a:path>
              <a:path w="234950" h="680720">
                <a:moveTo>
                  <a:pt x="234403" y="412623"/>
                </a:moveTo>
                <a:lnTo>
                  <a:pt x="234403" y="381126"/>
                </a:lnTo>
              </a:path>
              <a:path w="234950" h="680720">
                <a:moveTo>
                  <a:pt x="234403" y="370395"/>
                </a:moveTo>
                <a:lnTo>
                  <a:pt x="234403" y="366649"/>
                </a:lnTo>
              </a:path>
              <a:path w="234950" h="680720">
                <a:moveTo>
                  <a:pt x="234403" y="355917"/>
                </a:moveTo>
                <a:lnTo>
                  <a:pt x="234403" y="324421"/>
                </a:lnTo>
              </a:path>
              <a:path w="234950" h="680720">
                <a:moveTo>
                  <a:pt x="234403" y="313690"/>
                </a:moveTo>
                <a:lnTo>
                  <a:pt x="234403" y="309943"/>
                </a:lnTo>
              </a:path>
              <a:path w="234950" h="680720">
                <a:moveTo>
                  <a:pt x="234403" y="299212"/>
                </a:moveTo>
                <a:lnTo>
                  <a:pt x="234403" y="267716"/>
                </a:lnTo>
              </a:path>
              <a:path w="234950" h="680720">
                <a:moveTo>
                  <a:pt x="234403" y="256984"/>
                </a:moveTo>
                <a:lnTo>
                  <a:pt x="234403" y="253238"/>
                </a:lnTo>
              </a:path>
              <a:path w="234950" h="680720">
                <a:moveTo>
                  <a:pt x="234403" y="242506"/>
                </a:moveTo>
                <a:lnTo>
                  <a:pt x="234403" y="211010"/>
                </a:lnTo>
              </a:path>
              <a:path w="234950" h="680720">
                <a:moveTo>
                  <a:pt x="234403" y="200342"/>
                </a:moveTo>
                <a:lnTo>
                  <a:pt x="234403" y="196532"/>
                </a:lnTo>
              </a:path>
              <a:path w="234950" h="680720">
                <a:moveTo>
                  <a:pt x="234403" y="185800"/>
                </a:moveTo>
                <a:lnTo>
                  <a:pt x="234403" y="154368"/>
                </a:lnTo>
              </a:path>
              <a:path w="234950" h="680720">
                <a:moveTo>
                  <a:pt x="234403" y="143637"/>
                </a:moveTo>
                <a:lnTo>
                  <a:pt x="234403" y="139826"/>
                </a:lnTo>
              </a:path>
              <a:path w="234950" h="680720">
                <a:moveTo>
                  <a:pt x="234403" y="129159"/>
                </a:moveTo>
                <a:lnTo>
                  <a:pt x="234403" y="97663"/>
                </a:lnTo>
              </a:path>
              <a:path w="234950" h="680720">
                <a:moveTo>
                  <a:pt x="234403" y="86931"/>
                </a:moveTo>
                <a:lnTo>
                  <a:pt x="234403" y="83121"/>
                </a:lnTo>
              </a:path>
              <a:path w="234950" h="680720">
                <a:moveTo>
                  <a:pt x="234403" y="72453"/>
                </a:moveTo>
                <a:lnTo>
                  <a:pt x="234403" y="40957"/>
                </a:lnTo>
              </a:path>
              <a:path w="234950" h="680720">
                <a:moveTo>
                  <a:pt x="234403" y="30225"/>
                </a:moveTo>
                <a:lnTo>
                  <a:pt x="234403" y="26479"/>
                </a:lnTo>
              </a:path>
              <a:path w="234950" h="680720">
                <a:moveTo>
                  <a:pt x="234403" y="15748"/>
                </a:moveTo>
                <a:lnTo>
                  <a:pt x="2344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5607297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406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406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568290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62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62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575851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577" y="0"/>
                </a:moveTo>
                <a:lnTo>
                  <a:pt x="50374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74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76200" h="680720">
                <a:moveTo>
                  <a:pt x="75577" y="653923"/>
                </a:moveTo>
                <a:lnTo>
                  <a:pt x="75577" y="650113"/>
                </a:lnTo>
              </a:path>
              <a:path w="76200" h="680720">
                <a:moveTo>
                  <a:pt x="75577" y="639445"/>
                </a:moveTo>
                <a:lnTo>
                  <a:pt x="75577" y="607949"/>
                </a:lnTo>
              </a:path>
              <a:path w="76200" h="680720">
                <a:moveTo>
                  <a:pt x="75577" y="597217"/>
                </a:moveTo>
                <a:lnTo>
                  <a:pt x="75577" y="593471"/>
                </a:lnTo>
              </a:path>
              <a:path w="76200" h="680720">
                <a:moveTo>
                  <a:pt x="75577" y="582739"/>
                </a:moveTo>
                <a:lnTo>
                  <a:pt x="75577" y="551243"/>
                </a:lnTo>
              </a:path>
              <a:path w="76200" h="680720">
                <a:moveTo>
                  <a:pt x="75577" y="540512"/>
                </a:moveTo>
                <a:lnTo>
                  <a:pt x="75577" y="536765"/>
                </a:lnTo>
              </a:path>
              <a:path w="76200" h="680720">
                <a:moveTo>
                  <a:pt x="75577" y="526034"/>
                </a:moveTo>
                <a:lnTo>
                  <a:pt x="75577" y="494538"/>
                </a:lnTo>
              </a:path>
              <a:path w="76200" h="680720">
                <a:moveTo>
                  <a:pt x="75577" y="483806"/>
                </a:moveTo>
                <a:lnTo>
                  <a:pt x="75577" y="480060"/>
                </a:lnTo>
              </a:path>
              <a:path w="76200" h="680720">
                <a:moveTo>
                  <a:pt x="75577" y="469328"/>
                </a:moveTo>
                <a:lnTo>
                  <a:pt x="75577" y="437832"/>
                </a:lnTo>
              </a:path>
              <a:path w="76200" h="680720">
                <a:moveTo>
                  <a:pt x="75577" y="427100"/>
                </a:moveTo>
                <a:lnTo>
                  <a:pt x="75577" y="423354"/>
                </a:lnTo>
              </a:path>
              <a:path w="76200" h="680720">
                <a:moveTo>
                  <a:pt x="75577" y="412623"/>
                </a:moveTo>
                <a:lnTo>
                  <a:pt x="75577" y="381126"/>
                </a:lnTo>
              </a:path>
              <a:path w="76200" h="680720">
                <a:moveTo>
                  <a:pt x="75577" y="370395"/>
                </a:moveTo>
                <a:lnTo>
                  <a:pt x="75577" y="366649"/>
                </a:lnTo>
              </a:path>
              <a:path w="76200" h="680720">
                <a:moveTo>
                  <a:pt x="75577" y="355917"/>
                </a:moveTo>
                <a:lnTo>
                  <a:pt x="75577" y="324421"/>
                </a:lnTo>
              </a:path>
              <a:path w="76200" h="680720">
                <a:moveTo>
                  <a:pt x="75577" y="313690"/>
                </a:moveTo>
                <a:lnTo>
                  <a:pt x="75577" y="309943"/>
                </a:lnTo>
              </a:path>
              <a:path w="76200" h="680720">
                <a:moveTo>
                  <a:pt x="75577" y="299212"/>
                </a:moveTo>
                <a:lnTo>
                  <a:pt x="75577" y="267716"/>
                </a:lnTo>
              </a:path>
              <a:path w="76200" h="680720">
                <a:moveTo>
                  <a:pt x="75577" y="256984"/>
                </a:moveTo>
                <a:lnTo>
                  <a:pt x="75577" y="253238"/>
                </a:lnTo>
              </a:path>
              <a:path w="76200" h="680720">
                <a:moveTo>
                  <a:pt x="75577" y="242506"/>
                </a:moveTo>
                <a:lnTo>
                  <a:pt x="75577" y="211010"/>
                </a:lnTo>
              </a:path>
              <a:path w="76200" h="680720">
                <a:moveTo>
                  <a:pt x="75577" y="200342"/>
                </a:moveTo>
                <a:lnTo>
                  <a:pt x="75577" y="196532"/>
                </a:lnTo>
              </a:path>
              <a:path w="76200" h="680720">
                <a:moveTo>
                  <a:pt x="75577" y="185800"/>
                </a:moveTo>
                <a:lnTo>
                  <a:pt x="75577" y="154368"/>
                </a:lnTo>
              </a:path>
              <a:path w="76200" h="680720">
                <a:moveTo>
                  <a:pt x="75577" y="143637"/>
                </a:moveTo>
                <a:lnTo>
                  <a:pt x="75577" y="139826"/>
                </a:lnTo>
              </a:path>
              <a:path w="76200" h="680720">
                <a:moveTo>
                  <a:pt x="75577" y="129159"/>
                </a:moveTo>
                <a:lnTo>
                  <a:pt x="75577" y="97663"/>
                </a:lnTo>
              </a:path>
              <a:path w="76200" h="680720">
                <a:moveTo>
                  <a:pt x="75577" y="86931"/>
                </a:moveTo>
                <a:lnTo>
                  <a:pt x="75577" y="83121"/>
                </a:lnTo>
              </a:path>
              <a:path w="76200" h="680720">
                <a:moveTo>
                  <a:pt x="75577" y="72453"/>
                </a:moveTo>
                <a:lnTo>
                  <a:pt x="75577" y="40957"/>
                </a:lnTo>
              </a:path>
              <a:path w="76200" h="680720">
                <a:moveTo>
                  <a:pt x="75577" y="30225"/>
                </a:moveTo>
                <a:lnTo>
                  <a:pt x="75577" y="26479"/>
                </a:lnTo>
              </a:path>
              <a:path w="76200" h="680720">
                <a:moveTo>
                  <a:pt x="75577" y="15748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5834088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399" y="0"/>
                </a:lnTo>
              </a:path>
              <a:path w="76200" h="680720">
                <a:moveTo>
                  <a:pt x="39687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87" y="680402"/>
                </a:lnTo>
              </a:path>
              <a:path w="76200" h="680720">
                <a:moveTo>
                  <a:pt x="50399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590969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406" y="0"/>
                </a:lnTo>
              </a:path>
              <a:path w="76200" h="680720">
                <a:moveTo>
                  <a:pt x="39687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87" y="680402"/>
                </a:lnTo>
              </a:path>
              <a:path w="76200" h="680720">
                <a:moveTo>
                  <a:pt x="50406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5985293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68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68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6060903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399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99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6136506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577" y="0"/>
                </a:moveTo>
                <a:lnTo>
                  <a:pt x="50399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99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76200" h="680720">
                <a:moveTo>
                  <a:pt x="75577" y="653923"/>
                </a:moveTo>
                <a:lnTo>
                  <a:pt x="75577" y="650113"/>
                </a:lnTo>
              </a:path>
              <a:path w="76200" h="680720">
                <a:moveTo>
                  <a:pt x="75577" y="639445"/>
                </a:moveTo>
                <a:lnTo>
                  <a:pt x="75577" y="607949"/>
                </a:lnTo>
              </a:path>
              <a:path w="76200" h="680720">
                <a:moveTo>
                  <a:pt x="75577" y="597217"/>
                </a:moveTo>
                <a:lnTo>
                  <a:pt x="75577" y="593471"/>
                </a:lnTo>
              </a:path>
              <a:path w="76200" h="680720">
                <a:moveTo>
                  <a:pt x="75577" y="582739"/>
                </a:moveTo>
                <a:lnTo>
                  <a:pt x="75577" y="551243"/>
                </a:lnTo>
              </a:path>
              <a:path w="76200" h="680720">
                <a:moveTo>
                  <a:pt x="75577" y="540512"/>
                </a:moveTo>
                <a:lnTo>
                  <a:pt x="75577" y="536765"/>
                </a:lnTo>
              </a:path>
              <a:path w="76200" h="680720">
                <a:moveTo>
                  <a:pt x="75577" y="526034"/>
                </a:moveTo>
                <a:lnTo>
                  <a:pt x="75577" y="494538"/>
                </a:lnTo>
              </a:path>
              <a:path w="76200" h="680720">
                <a:moveTo>
                  <a:pt x="75577" y="483806"/>
                </a:moveTo>
                <a:lnTo>
                  <a:pt x="75577" y="480060"/>
                </a:lnTo>
              </a:path>
              <a:path w="76200" h="680720">
                <a:moveTo>
                  <a:pt x="75577" y="469328"/>
                </a:moveTo>
                <a:lnTo>
                  <a:pt x="75577" y="437832"/>
                </a:lnTo>
              </a:path>
              <a:path w="76200" h="680720">
                <a:moveTo>
                  <a:pt x="75577" y="427100"/>
                </a:moveTo>
                <a:lnTo>
                  <a:pt x="75577" y="423354"/>
                </a:lnTo>
              </a:path>
              <a:path w="76200" h="680720">
                <a:moveTo>
                  <a:pt x="75577" y="412623"/>
                </a:moveTo>
                <a:lnTo>
                  <a:pt x="75577" y="381126"/>
                </a:lnTo>
              </a:path>
              <a:path w="76200" h="680720">
                <a:moveTo>
                  <a:pt x="75577" y="370395"/>
                </a:moveTo>
                <a:lnTo>
                  <a:pt x="75577" y="366649"/>
                </a:lnTo>
              </a:path>
              <a:path w="76200" h="680720">
                <a:moveTo>
                  <a:pt x="75577" y="355917"/>
                </a:moveTo>
                <a:lnTo>
                  <a:pt x="75577" y="324421"/>
                </a:lnTo>
              </a:path>
              <a:path w="76200" h="680720">
                <a:moveTo>
                  <a:pt x="75577" y="313690"/>
                </a:moveTo>
                <a:lnTo>
                  <a:pt x="75577" y="309943"/>
                </a:lnTo>
              </a:path>
              <a:path w="76200" h="680720">
                <a:moveTo>
                  <a:pt x="75577" y="299212"/>
                </a:moveTo>
                <a:lnTo>
                  <a:pt x="75577" y="267716"/>
                </a:lnTo>
              </a:path>
              <a:path w="76200" h="680720">
                <a:moveTo>
                  <a:pt x="75577" y="256984"/>
                </a:moveTo>
                <a:lnTo>
                  <a:pt x="75577" y="253238"/>
                </a:lnTo>
              </a:path>
              <a:path w="76200" h="680720">
                <a:moveTo>
                  <a:pt x="75577" y="242506"/>
                </a:moveTo>
                <a:lnTo>
                  <a:pt x="75577" y="211010"/>
                </a:lnTo>
              </a:path>
              <a:path w="76200" h="680720">
                <a:moveTo>
                  <a:pt x="75577" y="200342"/>
                </a:moveTo>
                <a:lnTo>
                  <a:pt x="75577" y="196532"/>
                </a:lnTo>
              </a:path>
              <a:path w="76200" h="680720">
                <a:moveTo>
                  <a:pt x="75577" y="185800"/>
                </a:moveTo>
                <a:lnTo>
                  <a:pt x="75577" y="154368"/>
                </a:lnTo>
              </a:path>
              <a:path w="76200" h="680720">
                <a:moveTo>
                  <a:pt x="75577" y="143637"/>
                </a:moveTo>
                <a:lnTo>
                  <a:pt x="75577" y="139826"/>
                </a:lnTo>
              </a:path>
              <a:path w="76200" h="680720">
                <a:moveTo>
                  <a:pt x="75577" y="129159"/>
                </a:moveTo>
                <a:lnTo>
                  <a:pt x="75577" y="97663"/>
                </a:lnTo>
              </a:path>
              <a:path w="76200" h="680720">
                <a:moveTo>
                  <a:pt x="75577" y="86931"/>
                </a:moveTo>
                <a:lnTo>
                  <a:pt x="75577" y="83121"/>
                </a:lnTo>
              </a:path>
              <a:path w="76200" h="680720">
                <a:moveTo>
                  <a:pt x="75577" y="72453"/>
                </a:moveTo>
                <a:lnTo>
                  <a:pt x="75577" y="40957"/>
                </a:lnTo>
              </a:path>
              <a:path w="76200" h="680720">
                <a:moveTo>
                  <a:pt x="75577" y="30225"/>
                </a:moveTo>
                <a:lnTo>
                  <a:pt x="75577" y="26479"/>
                </a:lnTo>
              </a:path>
              <a:path w="76200" h="680720">
                <a:moveTo>
                  <a:pt x="75577" y="15748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6212084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87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87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6287693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4" h="680720">
                <a:moveTo>
                  <a:pt x="75577" y="0"/>
                </a:moveTo>
                <a:lnTo>
                  <a:pt x="50399" y="0"/>
                </a:lnTo>
              </a:path>
              <a:path w="151764" h="680720">
                <a:moveTo>
                  <a:pt x="39687" y="0"/>
                </a:moveTo>
                <a:lnTo>
                  <a:pt x="35890" y="0"/>
                </a:lnTo>
              </a:path>
              <a:path w="151764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151764" h="680720">
                <a:moveTo>
                  <a:pt x="0" y="26479"/>
                </a:moveTo>
                <a:lnTo>
                  <a:pt x="0" y="30225"/>
                </a:lnTo>
              </a:path>
              <a:path w="151764" h="680720">
                <a:moveTo>
                  <a:pt x="0" y="40957"/>
                </a:moveTo>
                <a:lnTo>
                  <a:pt x="0" y="72453"/>
                </a:lnTo>
              </a:path>
              <a:path w="151764" h="680720">
                <a:moveTo>
                  <a:pt x="0" y="83121"/>
                </a:moveTo>
                <a:lnTo>
                  <a:pt x="0" y="86931"/>
                </a:lnTo>
              </a:path>
              <a:path w="151764" h="680720">
                <a:moveTo>
                  <a:pt x="0" y="97663"/>
                </a:moveTo>
                <a:lnTo>
                  <a:pt x="0" y="129159"/>
                </a:lnTo>
              </a:path>
              <a:path w="151764" h="680720">
                <a:moveTo>
                  <a:pt x="0" y="139826"/>
                </a:moveTo>
                <a:lnTo>
                  <a:pt x="0" y="143637"/>
                </a:lnTo>
              </a:path>
              <a:path w="151764" h="680720">
                <a:moveTo>
                  <a:pt x="0" y="154368"/>
                </a:moveTo>
                <a:lnTo>
                  <a:pt x="0" y="185800"/>
                </a:lnTo>
              </a:path>
              <a:path w="151764" h="680720">
                <a:moveTo>
                  <a:pt x="0" y="196532"/>
                </a:moveTo>
                <a:lnTo>
                  <a:pt x="0" y="200342"/>
                </a:lnTo>
              </a:path>
              <a:path w="151764" h="680720">
                <a:moveTo>
                  <a:pt x="0" y="211010"/>
                </a:moveTo>
                <a:lnTo>
                  <a:pt x="0" y="242506"/>
                </a:lnTo>
              </a:path>
              <a:path w="151764" h="680720">
                <a:moveTo>
                  <a:pt x="0" y="253238"/>
                </a:moveTo>
                <a:lnTo>
                  <a:pt x="0" y="256984"/>
                </a:lnTo>
              </a:path>
              <a:path w="151764" h="680720">
                <a:moveTo>
                  <a:pt x="0" y="267716"/>
                </a:moveTo>
                <a:lnTo>
                  <a:pt x="0" y="299212"/>
                </a:lnTo>
              </a:path>
              <a:path w="151764" h="680720">
                <a:moveTo>
                  <a:pt x="0" y="309943"/>
                </a:moveTo>
                <a:lnTo>
                  <a:pt x="0" y="313690"/>
                </a:lnTo>
              </a:path>
              <a:path w="151764" h="680720">
                <a:moveTo>
                  <a:pt x="0" y="324421"/>
                </a:moveTo>
                <a:lnTo>
                  <a:pt x="0" y="355917"/>
                </a:lnTo>
              </a:path>
              <a:path w="151764" h="680720">
                <a:moveTo>
                  <a:pt x="0" y="366649"/>
                </a:moveTo>
                <a:lnTo>
                  <a:pt x="0" y="370395"/>
                </a:lnTo>
              </a:path>
              <a:path w="151764" h="680720">
                <a:moveTo>
                  <a:pt x="0" y="381126"/>
                </a:moveTo>
                <a:lnTo>
                  <a:pt x="0" y="412623"/>
                </a:lnTo>
              </a:path>
              <a:path w="151764" h="680720">
                <a:moveTo>
                  <a:pt x="0" y="423354"/>
                </a:moveTo>
                <a:lnTo>
                  <a:pt x="0" y="427100"/>
                </a:lnTo>
              </a:path>
              <a:path w="151764" h="680720">
                <a:moveTo>
                  <a:pt x="0" y="437832"/>
                </a:moveTo>
                <a:lnTo>
                  <a:pt x="0" y="469328"/>
                </a:lnTo>
              </a:path>
              <a:path w="151764" h="680720">
                <a:moveTo>
                  <a:pt x="0" y="480060"/>
                </a:moveTo>
                <a:lnTo>
                  <a:pt x="0" y="483806"/>
                </a:lnTo>
              </a:path>
              <a:path w="151764" h="680720">
                <a:moveTo>
                  <a:pt x="0" y="494538"/>
                </a:moveTo>
                <a:lnTo>
                  <a:pt x="0" y="526034"/>
                </a:lnTo>
              </a:path>
              <a:path w="151764" h="680720">
                <a:moveTo>
                  <a:pt x="0" y="536765"/>
                </a:moveTo>
                <a:lnTo>
                  <a:pt x="0" y="540512"/>
                </a:lnTo>
              </a:path>
              <a:path w="151764" h="680720">
                <a:moveTo>
                  <a:pt x="0" y="551243"/>
                </a:moveTo>
                <a:lnTo>
                  <a:pt x="0" y="582739"/>
                </a:lnTo>
              </a:path>
              <a:path w="151764" h="680720">
                <a:moveTo>
                  <a:pt x="0" y="593471"/>
                </a:moveTo>
                <a:lnTo>
                  <a:pt x="0" y="597217"/>
                </a:lnTo>
              </a:path>
              <a:path w="151764" h="680720">
                <a:moveTo>
                  <a:pt x="0" y="607949"/>
                </a:moveTo>
                <a:lnTo>
                  <a:pt x="0" y="639445"/>
                </a:lnTo>
              </a:path>
              <a:path w="151764" h="680720">
                <a:moveTo>
                  <a:pt x="0" y="650113"/>
                </a:moveTo>
                <a:lnTo>
                  <a:pt x="0" y="653923"/>
                </a:lnTo>
              </a:path>
              <a:path w="151764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151764" h="680720">
                <a:moveTo>
                  <a:pt x="35890" y="680402"/>
                </a:moveTo>
                <a:lnTo>
                  <a:pt x="39687" y="680402"/>
                </a:lnTo>
              </a:path>
              <a:path w="151764" h="680720">
                <a:moveTo>
                  <a:pt x="50399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151764" h="680720">
                <a:moveTo>
                  <a:pt x="75577" y="653923"/>
                </a:moveTo>
                <a:lnTo>
                  <a:pt x="75577" y="650113"/>
                </a:lnTo>
              </a:path>
              <a:path w="151764" h="680720">
                <a:moveTo>
                  <a:pt x="75577" y="639445"/>
                </a:moveTo>
                <a:lnTo>
                  <a:pt x="75577" y="607949"/>
                </a:lnTo>
              </a:path>
              <a:path w="151764" h="680720">
                <a:moveTo>
                  <a:pt x="75577" y="597217"/>
                </a:moveTo>
                <a:lnTo>
                  <a:pt x="75577" y="593471"/>
                </a:lnTo>
              </a:path>
              <a:path w="151764" h="680720">
                <a:moveTo>
                  <a:pt x="75577" y="582739"/>
                </a:moveTo>
                <a:lnTo>
                  <a:pt x="75577" y="551243"/>
                </a:lnTo>
              </a:path>
              <a:path w="151764" h="680720">
                <a:moveTo>
                  <a:pt x="75577" y="540512"/>
                </a:moveTo>
                <a:lnTo>
                  <a:pt x="75577" y="536765"/>
                </a:lnTo>
              </a:path>
              <a:path w="151764" h="680720">
                <a:moveTo>
                  <a:pt x="75577" y="526034"/>
                </a:moveTo>
                <a:lnTo>
                  <a:pt x="75577" y="494538"/>
                </a:lnTo>
              </a:path>
              <a:path w="151764" h="680720">
                <a:moveTo>
                  <a:pt x="75577" y="483806"/>
                </a:moveTo>
                <a:lnTo>
                  <a:pt x="75577" y="480060"/>
                </a:lnTo>
              </a:path>
              <a:path w="151764" h="680720">
                <a:moveTo>
                  <a:pt x="75577" y="469328"/>
                </a:moveTo>
                <a:lnTo>
                  <a:pt x="75577" y="437832"/>
                </a:lnTo>
              </a:path>
              <a:path w="151764" h="680720">
                <a:moveTo>
                  <a:pt x="75577" y="427100"/>
                </a:moveTo>
                <a:lnTo>
                  <a:pt x="75577" y="423354"/>
                </a:lnTo>
              </a:path>
              <a:path w="151764" h="680720">
                <a:moveTo>
                  <a:pt x="75577" y="412623"/>
                </a:moveTo>
                <a:lnTo>
                  <a:pt x="75577" y="381126"/>
                </a:lnTo>
              </a:path>
              <a:path w="151764" h="680720">
                <a:moveTo>
                  <a:pt x="75577" y="370395"/>
                </a:moveTo>
                <a:lnTo>
                  <a:pt x="75577" y="366649"/>
                </a:lnTo>
              </a:path>
              <a:path w="151764" h="680720">
                <a:moveTo>
                  <a:pt x="75577" y="355917"/>
                </a:moveTo>
                <a:lnTo>
                  <a:pt x="75577" y="324421"/>
                </a:lnTo>
              </a:path>
              <a:path w="151764" h="680720">
                <a:moveTo>
                  <a:pt x="75577" y="313690"/>
                </a:moveTo>
                <a:lnTo>
                  <a:pt x="75577" y="309943"/>
                </a:lnTo>
              </a:path>
              <a:path w="151764" h="680720">
                <a:moveTo>
                  <a:pt x="75577" y="299212"/>
                </a:moveTo>
                <a:lnTo>
                  <a:pt x="75577" y="267716"/>
                </a:lnTo>
              </a:path>
              <a:path w="151764" h="680720">
                <a:moveTo>
                  <a:pt x="75577" y="256984"/>
                </a:moveTo>
                <a:lnTo>
                  <a:pt x="75577" y="253238"/>
                </a:lnTo>
              </a:path>
              <a:path w="151764" h="680720">
                <a:moveTo>
                  <a:pt x="75577" y="242506"/>
                </a:moveTo>
                <a:lnTo>
                  <a:pt x="75577" y="211010"/>
                </a:lnTo>
              </a:path>
              <a:path w="151764" h="680720">
                <a:moveTo>
                  <a:pt x="75577" y="200342"/>
                </a:moveTo>
                <a:lnTo>
                  <a:pt x="75577" y="196532"/>
                </a:lnTo>
              </a:path>
              <a:path w="151764" h="680720">
                <a:moveTo>
                  <a:pt x="75577" y="185800"/>
                </a:moveTo>
                <a:lnTo>
                  <a:pt x="75577" y="154368"/>
                </a:lnTo>
              </a:path>
              <a:path w="151764" h="680720">
                <a:moveTo>
                  <a:pt x="75577" y="143637"/>
                </a:moveTo>
                <a:lnTo>
                  <a:pt x="75577" y="139826"/>
                </a:lnTo>
              </a:path>
              <a:path w="151764" h="680720">
                <a:moveTo>
                  <a:pt x="75577" y="129159"/>
                </a:moveTo>
                <a:lnTo>
                  <a:pt x="75577" y="97663"/>
                </a:lnTo>
              </a:path>
              <a:path w="151764" h="680720">
                <a:moveTo>
                  <a:pt x="75577" y="86931"/>
                </a:moveTo>
                <a:lnTo>
                  <a:pt x="75577" y="83121"/>
                </a:lnTo>
              </a:path>
              <a:path w="151764" h="680720">
                <a:moveTo>
                  <a:pt x="75577" y="72453"/>
                </a:moveTo>
                <a:lnTo>
                  <a:pt x="75577" y="40957"/>
                </a:lnTo>
              </a:path>
              <a:path w="151764" h="680720">
                <a:moveTo>
                  <a:pt x="75577" y="30225"/>
                </a:moveTo>
                <a:lnTo>
                  <a:pt x="75577" y="26479"/>
                </a:lnTo>
              </a:path>
              <a:path w="151764" h="680720">
                <a:moveTo>
                  <a:pt x="75577" y="15748"/>
                </a:moveTo>
                <a:lnTo>
                  <a:pt x="75577" y="0"/>
                </a:lnTo>
                <a:lnTo>
                  <a:pt x="75577" y="15748"/>
                </a:lnTo>
              </a:path>
              <a:path w="151764" h="680720">
                <a:moveTo>
                  <a:pt x="75577" y="26479"/>
                </a:moveTo>
                <a:lnTo>
                  <a:pt x="75577" y="30225"/>
                </a:lnTo>
              </a:path>
              <a:path w="151764" h="680720">
                <a:moveTo>
                  <a:pt x="75577" y="40957"/>
                </a:moveTo>
                <a:lnTo>
                  <a:pt x="75577" y="72453"/>
                </a:lnTo>
              </a:path>
              <a:path w="151764" h="680720">
                <a:moveTo>
                  <a:pt x="75577" y="83121"/>
                </a:moveTo>
                <a:lnTo>
                  <a:pt x="75577" y="86931"/>
                </a:lnTo>
              </a:path>
              <a:path w="151764" h="680720">
                <a:moveTo>
                  <a:pt x="75577" y="97663"/>
                </a:moveTo>
                <a:lnTo>
                  <a:pt x="75577" y="129159"/>
                </a:lnTo>
              </a:path>
              <a:path w="151764" h="680720">
                <a:moveTo>
                  <a:pt x="75577" y="139826"/>
                </a:moveTo>
                <a:lnTo>
                  <a:pt x="75577" y="143637"/>
                </a:lnTo>
              </a:path>
              <a:path w="151764" h="680720">
                <a:moveTo>
                  <a:pt x="75577" y="154368"/>
                </a:moveTo>
                <a:lnTo>
                  <a:pt x="75577" y="185800"/>
                </a:lnTo>
              </a:path>
              <a:path w="151764" h="680720">
                <a:moveTo>
                  <a:pt x="75577" y="196532"/>
                </a:moveTo>
                <a:lnTo>
                  <a:pt x="75577" y="200342"/>
                </a:lnTo>
              </a:path>
              <a:path w="151764" h="680720">
                <a:moveTo>
                  <a:pt x="75577" y="211010"/>
                </a:moveTo>
                <a:lnTo>
                  <a:pt x="75577" y="242506"/>
                </a:lnTo>
              </a:path>
              <a:path w="151764" h="680720">
                <a:moveTo>
                  <a:pt x="75577" y="253238"/>
                </a:moveTo>
                <a:lnTo>
                  <a:pt x="75577" y="256984"/>
                </a:lnTo>
              </a:path>
              <a:path w="151764" h="680720">
                <a:moveTo>
                  <a:pt x="75577" y="267716"/>
                </a:moveTo>
                <a:lnTo>
                  <a:pt x="75577" y="299212"/>
                </a:lnTo>
              </a:path>
              <a:path w="151764" h="680720">
                <a:moveTo>
                  <a:pt x="75577" y="309943"/>
                </a:moveTo>
                <a:lnTo>
                  <a:pt x="75577" y="313690"/>
                </a:lnTo>
              </a:path>
              <a:path w="151764" h="680720">
                <a:moveTo>
                  <a:pt x="75577" y="324421"/>
                </a:moveTo>
                <a:lnTo>
                  <a:pt x="75577" y="355917"/>
                </a:lnTo>
              </a:path>
              <a:path w="151764" h="680720">
                <a:moveTo>
                  <a:pt x="75577" y="366649"/>
                </a:moveTo>
                <a:lnTo>
                  <a:pt x="75577" y="370395"/>
                </a:lnTo>
              </a:path>
              <a:path w="151764" h="680720">
                <a:moveTo>
                  <a:pt x="75577" y="381126"/>
                </a:moveTo>
                <a:lnTo>
                  <a:pt x="75577" y="412623"/>
                </a:lnTo>
              </a:path>
              <a:path w="151764" h="680720">
                <a:moveTo>
                  <a:pt x="75577" y="423354"/>
                </a:moveTo>
                <a:lnTo>
                  <a:pt x="75577" y="427100"/>
                </a:lnTo>
              </a:path>
              <a:path w="151764" h="680720">
                <a:moveTo>
                  <a:pt x="75577" y="437832"/>
                </a:moveTo>
                <a:lnTo>
                  <a:pt x="75577" y="469328"/>
                </a:lnTo>
              </a:path>
              <a:path w="151764" h="680720">
                <a:moveTo>
                  <a:pt x="75577" y="480060"/>
                </a:moveTo>
                <a:lnTo>
                  <a:pt x="75577" y="483806"/>
                </a:lnTo>
              </a:path>
              <a:path w="151764" h="680720">
                <a:moveTo>
                  <a:pt x="75577" y="494538"/>
                </a:moveTo>
                <a:lnTo>
                  <a:pt x="75577" y="526034"/>
                </a:lnTo>
              </a:path>
              <a:path w="151764" h="680720">
                <a:moveTo>
                  <a:pt x="75577" y="536765"/>
                </a:moveTo>
                <a:lnTo>
                  <a:pt x="75577" y="540512"/>
                </a:lnTo>
              </a:path>
              <a:path w="151764" h="680720">
                <a:moveTo>
                  <a:pt x="75577" y="551243"/>
                </a:moveTo>
                <a:lnTo>
                  <a:pt x="75577" y="582739"/>
                </a:lnTo>
              </a:path>
              <a:path w="151764" h="680720">
                <a:moveTo>
                  <a:pt x="75577" y="593471"/>
                </a:moveTo>
                <a:lnTo>
                  <a:pt x="75577" y="597217"/>
                </a:lnTo>
              </a:path>
              <a:path w="151764" h="680720">
                <a:moveTo>
                  <a:pt x="75577" y="607949"/>
                </a:moveTo>
                <a:lnTo>
                  <a:pt x="75577" y="639445"/>
                </a:lnTo>
              </a:path>
              <a:path w="151764" h="680720">
                <a:moveTo>
                  <a:pt x="75577" y="650113"/>
                </a:moveTo>
                <a:lnTo>
                  <a:pt x="75577" y="653923"/>
                </a:lnTo>
              </a:path>
              <a:path w="151764" h="680720">
                <a:moveTo>
                  <a:pt x="75577" y="664654"/>
                </a:moveTo>
                <a:lnTo>
                  <a:pt x="75577" y="680402"/>
                </a:lnTo>
                <a:lnTo>
                  <a:pt x="100787" y="680402"/>
                </a:lnTo>
              </a:path>
              <a:path w="151764" h="680720">
                <a:moveTo>
                  <a:pt x="111518" y="680402"/>
                </a:moveTo>
                <a:lnTo>
                  <a:pt x="115265" y="680402"/>
                </a:lnTo>
              </a:path>
              <a:path w="151764" h="680720">
                <a:moveTo>
                  <a:pt x="125996" y="680402"/>
                </a:moveTo>
                <a:lnTo>
                  <a:pt x="151206" y="680402"/>
                </a:lnTo>
                <a:lnTo>
                  <a:pt x="151206" y="664654"/>
                </a:lnTo>
              </a:path>
              <a:path w="151764" h="680720">
                <a:moveTo>
                  <a:pt x="151206" y="653923"/>
                </a:moveTo>
                <a:lnTo>
                  <a:pt x="151206" y="650113"/>
                </a:lnTo>
              </a:path>
              <a:path w="151764" h="680720">
                <a:moveTo>
                  <a:pt x="151206" y="639445"/>
                </a:moveTo>
                <a:lnTo>
                  <a:pt x="151206" y="607949"/>
                </a:lnTo>
              </a:path>
              <a:path w="151764" h="680720">
                <a:moveTo>
                  <a:pt x="151206" y="597217"/>
                </a:moveTo>
                <a:lnTo>
                  <a:pt x="151206" y="593471"/>
                </a:lnTo>
              </a:path>
              <a:path w="151764" h="680720">
                <a:moveTo>
                  <a:pt x="151206" y="582739"/>
                </a:moveTo>
                <a:lnTo>
                  <a:pt x="151206" y="551243"/>
                </a:lnTo>
              </a:path>
              <a:path w="151764" h="680720">
                <a:moveTo>
                  <a:pt x="151206" y="540512"/>
                </a:moveTo>
                <a:lnTo>
                  <a:pt x="151206" y="536765"/>
                </a:lnTo>
              </a:path>
              <a:path w="151764" h="680720">
                <a:moveTo>
                  <a:pt x="151206" y="526034"/>
                </a:moveTo>
                <a:lnTo>
                  <a:pt x="151206" y="494538"/>
                </a:lnTo>
              </a:path>
              <a:path w="151764" h="680720">
                <a:moveTo>
                  <a:pt x="151206" y="483806"/>
                </a:moveTo>
                <a:lnTo>
                  <a:pt x="151206" y="480060"/>
                </a:lnTo>
              </a:path>
              <a:path w="151764" h="680720">
                <a:moveTo>
                  <a:pt x="151206" y="469328"/>
                </a:moveTo>
                <a:lnTo>
                  <a:pt x="151206" y="437832"/>
                </a:lnTo>
              </a:path>
              <a:path w="151764" h="680720">
                <a:moveTo>
                  <a:pt x="151206" y="427100"/>
                </a:moveTo>
                <a:lnTo>
                  <a:pt x="151206" y="423354"/>
                </a:lnTo>
              </a:path>
              <a:path w="151764" h="680720">
                <a:moveTo>
                  <a:pt x="151206" y="412623"/>
                </a:moveTo>
                <a:lnTo>
                  <a:pt x="151206" y="381126"/>
                </a:lnTo>
              </a:path>
              <a:path w="151764" h="680720">
                <a:moveTo>
                  <a:pt x="151206" y="370395"/>
                </a:moveTo>
                <a:lnTo>
                  <a:pt x="151206" y="366649"/>
                </a:lnTo>
              </a:path>
              <a:path w="151764" h="680720">
                <a:moveTo>
                  <a:pt x="151206" y="355917"/>
                </a:moveTo>
                <a:lnTo>
                  <a:pt x="151206" y="324421"/>
                </a:lnTo>
              </a:path>
              <a:path w="151764" h="680720">
                <a:moveTo>
                  <a:pt x="151206" y="313690"/>
                </a:moveTo>
                <a:lnTo>
                  <a:pt x="151206" y="309943"/>
                </a:lnTo>
              </a:path>
              <a:path w="151764" h="680720">
                <a:moveTo>
                  <a:pt x="151206" y="299212"/>
                </a:moveTo>
                <a:lnTo>
                  <a:pt x="151206" y="267716"/>
                </a:lnTo>
              </a:path>
              <a:path w="151764" h="680720">
                <a:moveTo>
                  <a:pt x="151206" y="256984"/>
                </a:moveTo>
                <a:lnTo>
                  <a:pt x="151206" y="253238"/>
                </a:lnTo>
              </a:path>
              <a:path w="151764" h="680720">
                <a:moveTo>
                  <a:pt x="151206" y="242506"/>
                </a:moveTo>
                <a:lnTo>
                  <a:pt x="151206" y="211010"/>
                </a:lnTo>
              </a:path>
              <a:path w="151764" h="680720">
                <a:moveTo>
                  <a:pt x="151206" y="200342"/>
                </a:moveTo>
                <a:lnTo>
                  <a:pt x="151206" y="196532"/>
                </a:lnTo>
              </a:path>
              <a:path w="151764" h="680720">
                <a:moveTo>
                  <a:pt x="151206" y="185800"/>
                </a:moveTo>
                <a:lnTo>
                  <a:pt x="151206" y="154368"/>
                </a:lnTo>
              </a:path>
              <a:path w="151764" h="680720">
                <a:moveTo>
                  <a:pt x="151206" y="143637"/>
                </a:moveTo>
                <a:lnTo>
                  <a:pt x="151206" y="139826"/>
                </a:lnTo>
              </a:path>
              <a:path w="151764" h="680720">
                <a:moveTo>
                  <a:pt x="151206" y="129159"/>
                </a:moveTo>
                <a:lnTo>
                  <a:pt x="151206" y="97663"/>
                </a:lnTo>
              </a:path>
              <a:path w="151764" h="680720">
                <a:moveTo>
                  <a:pt x="151206" y="86931"/>
                </a:moveTo>
                <a:lnTo>
                  <a:pt x="151206" y="83121"/>
                </a:lnTo>
              </a:path>
              <a:path w="151764" h="680720">
                <a:moveTo>
                  <a:pt x="151206" y="72453"/>
                </a:moveTo>
                <a:lnTo>
                  <a:pt x="151206" y="40957"/>
                </a:lnTo>
              </a:path>
              <a:path w="151764" h="680720">
                <a:moveTo>
                  <a:pt x="151206" y="30225"/>
                </a:moveTo>
                <a:lnTo>
                  <a:pt x="151206" y="26479"/>
                </a:lnTo>
              </a:path>
              <a:path w="151764" h="680720">
                <a:moveTo>
                  <a:pt x="151206" y="15748"/>
                </a:moveTo>
                <a:lnTo>
                  <a:pt x="151206" y="0"/>
                </a:lnTo>
                <a:lnTo>
                  <a:pt x="125996" y="0"/>
                </a:lnTo>
              </a:path>
              <a:path w="151764" h="680720">
                <a:moveTo>
                  <a:pt x="115265" y="0"/>
                </a:moveTo>
                <a:lnTo>
                  <a:pt x="111518" y="0"/>
                </a:lnTo>
              </a:path>
              <a:path w="151764" h="680720">
                <a:moveTo>
                  <a:pt x="100787" y="0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6438900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5" h="680720">
                <a:moveTo>
                  <a:pt x="75628" y="0"/>
                </a:moveTo>
                <a:lnTo>
                  <a:pt x="50419" y="0"/>
                </a:lnTo>
              </a:path>
              <a:path w="151765" h="680720">
                <a:moveTo>
                  <a:pt x="39687" y="0"/>
                </a:moveTo>
                <a:lnTo>
                  <a:pt x="35877" y="0"/>
                </a:lnTo>
              </a:path>
              <a:path w="151765" h="680720">
                <a:moveTo>
                  <a:pt x="25209" y="0"/>
                </a:moveTo>
                <a:lnTo>
                  <a:pt x="0" y="0"/>
                </a:lnTo>
                <a:lnTo>
                  <a:pt x="0" y="15748"/>
                </a:lnTo>
              </a:path>
              <a:path w="151765" h="680720">
                <a:moveTo>
                  <a:pt x="0" y="26479"/>
                </a:moveTo>
                <a:lnTo>
                  <a:pt x="0" y="30225"/>
                </a:lnTo>
              </a:path>
              <a:path w="151765" h="680720">
                <a:moveTo>
                  <a:pt x="0" y="40957"/>
                </a:moveTo>
                <a:lnTo>
                  <a:pt x="0" y="72453"/>
                </a:lnTo>
              </a:path>
              <a:path w="151765" h="680720">
                <a:moveTo>
                  <a:pt x="0" y="83121"/>
                </a:moveTo>
                <a:lnTo>
                  <a:pt x="0" y="86931"/>
                </a:lnTo>
              </a:path>
              <a:path w="151765" h="680720">
                <a:moveTo>
                  <a:pt x="0" y="97663"/>
                </a:moveTo>
                <a:lnTo>
                  <a:pt x="0" y="129159"/>
                </a:lnTo>
              </a:path>
              <a:path w="151765" h="680720">
                <a:moveTo>
                  <a:pt x="0" y="139826"/>
                </a:moveTo>
                <a:lnTo>
                  <a:pt x="0" y="143637"/>
                </a:lnTo>
              </a:path>
              <a:path w="151765" h="680720">
                <a:moveTo>
                  <a:pt x="0" y="154368"/>
                </a:moveTo>
                <a:lnTo>
                  <a:pt x="0" y="185800"/>
                </a:lnTo>
              </a:path>
              <a:path w="151765" h="680720">
                <a:moveTo>
                  <a:pt x="0" y="196532"/>
                </a:moveTo>
                <a:lnTo>
                  <a:pt x="0" y="200342"/>
                </a:lnTo>
              </a:path>
              <a:path w="151765" h="680720">
                <a:moveTo>
                  <a:pt x="0" y="211010"/>
                </a:moveTo>
                <a:lnTo>
                  <a:pt x="0" y="242506"/>
                </a:lnTo>
              </a:path>
              <a:path w="151765" h="680720">
                <a:moveTo>
                  <a:pt x="0" y="253238"/>
                </a:moveTo>
                <a:lnTo>
                  <a:pt x="0" y="256984"/>
                </a:lnTo>
              </a:path>
              <a:path w="151765" h="680720">
                <a:moveTo>
                  <a:pt x="0" y="267716"/>
                </a:moveTo>
                <a:lnTo>
                  <a:pt x="0" y="299212"/>
                </a:lnTo>
              </a:path>
              <a:path w="151765" h="680720">
                <a:moveTo>
                  <a:pt x="0" y="309943"/>
                </a:moveTo>
                <a:lnTo>
                  <a:pt x="0" y="313690"/>
                </a:lnTo>
              </a:path>
              <a:path w="151765" h="680720">
                <a:moveTo>
                  <a:pt x="0" y="324421"/>
                </a:moveTo>
                <a:lnTo>
                  <a:pt x="0" y="355917"/>
                </a:lnTo>
              </a:path>
              <a:path w="151765" h="680720">
                <a:moveTo>
                  <a:pt x="0" y="366649"/>
                </a:moveTo>
                <a:lnTo>
                  <a:pt x="0" y="370395"/>
                </a:lnTo>
              </a:path>
              <a:path w="151765" h="680720">
                <a:moveTo>
                  <a:pt x="0" y="381126"/>
                </a:moveTo>
                <a:lnTo>
                  <a:pt x="0" y="412623"/>
                </a:lnTo>
              </a:path>
              <a:path w="151765" h="680720">
                <a:moveTo>
                  <a:pt x="0" y="423354"/>
                </a:moveTo>
                <a:lnTo>
                  <a:pt x="0" y="427100"/>
                </a:lnTo>
              </a:path>
              <a:path w="151765" h="680720">
                <a:moveTo>
                  <a:pt x="0" y="437832"/>
                </a:moveTo>
                <a:lnTo>
                  <a:pt x="0" y="469328"/>
                </a:lnTo>
              </a:path>
              <a:path w="151765" h="680720">
                <a:moveTo>
                  <a:pt x="0" y="480060"/>
                </a:moveTo>
                <a:lnTo>
                  <a:pt x="0" y="483806"/>
                </a:lnTo>
              </a:path>
              <a:path w="151765" h="680720">
                <a:moveTo>
                  <a:pt x="0" y="494538"/>
                </a:moveTo>
                <a:lnTo>
                  <a:pt x="0" y="526034"/>
                </a:lnTo>
              </a:path>
              <a:path w="151765" h="680720">
                <a:moveTo>
                  <a:pt x="0" y="536765"/>
                </a:moveTo>
                <a:lnTo>
                  <a:pt x="0" y="540512"/>
                </a:lnTo>
              </a:path>
              <a:path w="151765" h="680720">
                <a:moveTo>
                  <a:pt x="0" y="551243"/>
                </a:moveTo>
                <a:lnTo>
                  <a:pt x="0" y="582739"/>
                </a:lnTo>
              </a:path>
              <a:path w="151765" h="680720">
                <a:moveTo>
                  <a:pt x="0" y="593471"/>
                </a:moveTo>
                <a:lnTo>
                  <a:pt x="0" y="597217"/>
                </a:lnTo>
              </a:path>
              <a:path w="151765" h="680720">
                <a:moveTo>
                  <a:pt x="0" y="607949"/>
                </a:moveTo>
                <a:lnTo>
                  <a:pt x="0" y="639445"/>
                </a:lnTo>
              </a:path>
              <a:path w="151765" h="680720">
                <a:moveTo>
                  <a:pt x="0" y="650113"/>
                </a:moveTo>
                <a:lnTo>
                  <a:pt x="0" y="653923"/>
                </a:lnTo>
              </a:path>
              <a:path w="151765" h="680720">
                <a:moveTo>
                  <a:pt x="0" y="664654"/>
                </a:moveTo>
                <a:lnTo>
                  <a:pt x="0" y="680402"/>
                </a:lnTo>
                <a:lnTo>
                  <a:pt x="25209" y="680402"/>
                </a:lnTo>
              </a:path>
              <a:path w="151765" h="680720">
                <a:moveTo>
                  <a:pt x="35877" y="680402"/>
                </a:moveTo>
                <a:lnTo>
                  <a:pt x="39687" y="680402"/>
                </a:lnTo>
              </a:path>
              <a:path w="151765" h="680720">
                <a:moveTo>
                  <a:pt x="50419" y="680402"/>
                </a:moveTo>
                <a:lnTo>
                  <a:pt x="75628" y="680402"/>
                </a:lnTo>
                <a:lnTo>
                  <a:pt x="75628" y="664654"/>
                </a:lnTo>
              </a:path>
              <a:path w="151765" h="680720">
                <a:moveTo>
                  <a:pt x="75628" y="653923"/>
                </a:moveTo>
                <a:lnTo>
                  <a:pt x="75628" y="650113"/>
                </a:lnTo>
              </a:path>
              <a:path w="151765" h="680720">
                <a:moveTo>
                  <a:pt x="75628" y="639445"/>
                </a:moveTo>
                <a:lnTo>
                  <a:pt x="75628" y="607949"/>
                </a:lnTo>
              </a:path>
              <a:path w="151765" h="680720">
                <a:moveTo>
                  <a:pt x="75628" y="597217"/>
                </a:moveTo>
                <a:lnTo>
                  <a:pt x="75628" y="593471"/>
                </a:lnTo>
              </a:path>
              <a:path w="151765" h="680720">
                <a:moveTo>
                  <a:pt x="75628" y="582739"/>
                </a:moveTo>
                <a:lnTo>
                  <a:pt x="75628" y="551243"/>
                </a:lnTo>
              </a:path>
              <a:path w="151765" h="680720">
                <a:moveTo>
                  <a:pt x="75628" y="540512"/>
                </a:moveTo>
                <a:lnTo>
                  <a:pt x="75628" y="536765"/>
                </a:lnTo>
              </a:path>
              <a:path w="151765" h="680720">
                <a:moveTo>
                  <a:pt x="75628" y="526034"/>
                </a:moveTo>
                <a:lnTo>
                  <a:pt x="75628" y="494538"/>
                </a:lnTo>
              </a:path>
              <a:path w="151765" h="680720">
                <a:moveTo>
                  <a:pt x="75628" y="483806"/>
                </a:moveTo>
                <a:lnTo>
                  <a:pt x="75628" y="480060"/>
                </a:lnTo>
              </a:path>
              <a:path w="151765" h="680720">
                <a:moveTo>
                  <a:pt x="75628" y="469328"/>
                </a:moveTo>
                <a:lnTo>
                  <a:pt x="75628" y="437832"/>
                </a:lnTo>
              </a:path>
              <a:path w="151765" h="680720">
                <a:moveTo>
                  <a:pt x="75628" y="427100"/>
                </a:moveTo>
                <a:lnTo>
                  <a:pt x="75628" y="423354"/>
                </a:lnTo>
              </a:path>
              <a:path w="151765" h="680720">
                <a:moveTo>
                  <a:pt x="75628" y="412623"/>
                </a:moveTo>
                <a:lnTo>
                  <a:pt x="75628" y="381126"/>
                </a:lnTo>
              </a:path>
              <a:path w="151765" h="680720">
                <a:moveTo>
                  <a:pt x="75628" y="370395"/>
                </a:moveTo>
                <a:lnTo>
                  <a:pt x="75628" y="366649"/>
                </a:lnTo>
              </a:path>
              <a:path w="151765" h="680720">
                <a:moveTo>
                  <a:pt x="75628" y="355917"/>
                </a:moveTo>
                <a:lnTo>
                  <a:pt x="75628" y="324421"/>
                </a:lnTo>
              </a:path>
              <a:path w="151765" h="680720">
                <a:moveTo>
                  <a:pt x="75628" y="313690"/>
                </a:moveTo>
                <a:lnTo>
                  <a:pt x="75628" y="309943"/>
                </a:lnTo>
              </a:path>
              <a:path w="151765" h="680720">
                <a:moveTo>
                  <a:pt x="75628" y="299212"/>
                </a:moveTo>
                <a:lnTo>
                  <a:pt x="75628" y="267716"/>
                </a:lnTo>
              </a:path>
              <a:path w="151765" h="680720">
                <a:moveTo>
                  <a:pt x="75628" y="256984"/>
                </a:moveTo>
                <a:lnTo>
                  <a:pt x="75628" y="253238"/>
                </a:lnTo>
              </a:path>
              <a:path w="151765" h="680720">
                <a:moveTo>
                  <a:pt x="75628" y="242506"/>
                </a:moveTo>
                <a:lnTo>
                  <a:pt x="75628" y="211010"/>
                </a:lnTo>
              </a:path>
              <a:path w="151765" h="680720">
                <a:moveTo>
                  <a:pt x="75628" y="200342"/>
                </a:moveTo>
                <a:lnTo>
                  <a:pt x="75628" y="196532"/>
                </a:lnTo>
              </a:path>
              <a:path w="151765" h="680720">
                <a:moveTo>
                  <a:pt x="75628" y="185800"/>
                </a:moveTo>
                <a:lnTo>
                  <a:pt x="75628" y="154368"/>
                </a:lnTo>
              </a:path>
              <a:path w="151765" h="680720">
                <a:moveTo>
                  <a:pt x="75628" y="143637"/>
                </a:moveTo>
                <a:lnTo>
                  <a:pt x="75628" y="139826"/>
                </a:lnTo>
              </a:path>
              <a:path w="151765" h="680720">
                <a:moveTo>
                  <a:pt x="75628" y="129159"/>
                </a:moveTo>
                <a:lnTo>
                  <a:pt x="75628" y="97663"/>
                </a:lnTo>
              </a:path>
              <a:path w="151765" h="680720">
                <a:moveTo>
                  <a:pt x="75628" y="86931"/>
                </a:moveTo>
                <a:lnTo>
                  <a:pt x="75628" y="83121"/>
                </a:lnTo>
              </a:path>
              <a:path w="151765" h="680720">
                <a:moveTo>
                  <a:pt x="75628" y="72453"/>
                </a:moveTo>
                <a:lnTo>
                  <a:pt x="75628" y="40957"/>
                </a:lnTo>
              </a:path>
              <a:path w="151765" h="680720">
                <a:moveTo>
                  <a:pt x="75628" y="30225"/>
                </a:moveTo>
                <a:lnTo>
                  <a:pt x="75628" y="26479"/>
                </a:lnTo>
              </a:path>
              <a:path w="151765" h="680720">
                <a:moveTo>
                  <a:pt x="75628" y="15748"/>
                </a:moveTo>
                <a:lnTo>
                  <a:pt x="75628" y="0"/>
                </a:lnTo>
                <a:lnTo>
                  <a:pt x="75628" y="15748"/>
                </a:lnTo>
              </a:path>
              <a:path w="151765" h="680720">
                <a:moveTo>
                  <a:pt x="75628" y="26479"/>
                </a:moveTo>
                <a:lnTo>
                  <a:pt x="75628" y="30225"/>
                </a:lnTo>
              </a:path>
              <a:path w="151765" h="680720">
                <a:moveTo>
                  <a:pt x="75628" y="40957"/>
                </a:moveTo>
                <a:lnTo>
                  <a:pt x="75628" y="72453"/>
                </a:lnTo>
              </a:path>
              <a:path w="151765" h="680720">
                <a:moveTo>
                  <a:pt x="75628" y="83121"/>
                </a:moveTo>
                <a:lnTo>
                  <a:pt x="75628" y="86931"/>
                </a:lnTo>
              </a:path>
              <a:path w="151765" h="680720">
                <a:moveTo>
                  <a:pt x="75628" y="97663"/>
                </a:moveTo>
                <a:lnTo>
                  <a:pt x="75628" y="129159"/>
                </a:lnTo>
              </a:path>
              <a:path w="151765" h="680720">
                <a:moveTo>
                  <a:pt x="75628" y="139826"/>
                </a:moveTo>
                <a:lnTo>
                  <a:pt x="75628" y="143637"/>
                </a:lnTo>
              </a:path>
              <a:path w="151765" h="680720">
                <a:moveTo>
                  <a:pt x="75628" y="154368"/>
                </a:moveTo>
                <a:lnTo>
                  <a:pt x="75628" y="185800"/>
                </a:lnTo>
              </a:path>
              <a:path w="151765" h="680720">
                <a:moveTo>
                  <a:pt x="75628" y="196532"/>
                </a:moveTo>
                <a:lnTo>
                  <a:pt x="75628" y="200342"/>
                </a:lnTo>
              </a:path>
              <a:path w="151765" h="680720">
                <a:moveTo>
                  <a:pt x="75628" y="211010"/>
                </a:moveTo>
                <a:lnTo>
                  <a:pt x="75628" y="242506"/>
                </a:lnTo>
              </a:path>
              <a:path w="151765" h="680720">
                <a:moveTo>
                  <a:pt x="75628" y="253238"/>
                </a:moveTo>
                <a:lnTo>
                  <a:pt x="75628" y="256984"/>
                </a:lnTo>
              </a:path>
              <a:path w="151765" h="680720">
                <a:moveTo>
                  <a:pt x="75628" y="267716"/>
                </a:moveTo>
                <a:lnTo>
                  <a:pt x="75628" y="299212"/>
                </a:lnTo>
              </a:path>
              <a:path w="151765" h="680720">
                <a:moveTo>
                  <a:pt x="75628" y="309943"/>
                </a:moveTo>
                <a:lnTo>
                  <a:pt x="75628" y="313690"/>
                </a:lnTo>
              </a:path>
              <a:path w="151765" h="680720">
                <a:moveTo>
                  <a:pt x="75628" y="324421"/>
                </a:moveTo>
                <a:lnTo>
                  <a:pt x="75628" y="355917"/>
                </a:lnTo>
              </a:path>
              <a:path w="151765" h="680720">
                <a:moveTo>
                  <a:pt x="75628" y="366649"/>
                </a:moveTo>
                <a:lnTo>
                  <a:pt x="75628" y="370395"/>
                </a:lnTo>
              </a:path>
              <a:path w="151765" h="680720">
                <a:moveTo>
                  <a:pt x="75628" y="381126"/>
                </a:moveTo>
                <a:lnTo>
                  <a:pt x="75628" y="412623"/>
                </a:lnTo>
              </a:path>
              <a:path w="151765" h="680720">
                <a:moveTo>
                  <a:pt x="75628" y="423354"/>
                </a:moveTo>
                <a:lnTo>
                  <a:pt x="75628" y="427100"/>
                </a:lnTo>
              </a:path>
              <a:path w="151765" h="680720">
                <a:moveTo>
                  <a:pt x="75628" y="437832"/>
                </a:moveTo>
                <a:lnTo>
                  <a:pt x="75628" y="469328"/>
                </a:lnTo>
              </a:path>
              <a:path w="151765" h="680720">
                <a:moveTo>
                  <a:pt x="75628" y="480060"/>
                </a:moveTo>
                <a:lnTo>
                  <a:pt x="75628" y="483806"/>
                </a:lnTo>
              </a:path>
              <a:path w="151765" h="680720">
                <a:moveTo>
                  <a:pt x="75628" y="494538"/>
                </a:moveTo>
                <a:lnTo>
                  <a:pt x="75628" y="526034"/>
                </a:lnTo>
              </a:path>
              <a:path w="151765" h="680720">
                <a:moveTo>
                  <a:pt x="75628" y="536765"/>
                </a:moveTo>
                <a:lnTo>
                  <a:pt x="75628" y="540512"/>
                </a:lnTo>
              </a:path>
              <a:path w="151765" h="680720">
                <a:moveTo>
                  <a:pt x="75628" y="551243"/>
                </a:moveTo>
                <a:lnTo>
                  <a:pt x="75628" y="582739"/>
                </a:lnTo>
              </a:path>
              <a:path w="151765" h="680720">
                <a:moveTo>
                  <a:pt x="75628" y="593471"/>
                </a:moveTo>
                <a:lnTo>
                  <a:pt x="75628" y="597217"/>
                </a:lnTo>
              </a:path>
              <a:path w="151765" h="680720">
                <a:moveTo>
                  <a:pt x="75628" y="607949"/>
                </a:moveTo>
                <a:lnTo>
                  <a:pt x="75628" y="639445"/>
                </a:lnTo>
              </a:path>
              <a:path w="151765" h="680720">
                <a:moveTo>
                  <a:pt x="75628" y="650113"/>
                </a:moveTo>
                <a:lnTo>
                  <a:pt x="75628" y="653923"/>
                </a:lnTo>
              </a:path>
              <a:path w="151765" h="680720">
                <a:moveTo>
                  <a:pt x="75628" y="664654"/>
                </a:moveTo>
                <a:lnTo>
                  <a:pt x="75628" y="680402"/>
                </a:lnTo>
                <a:lnTo>
                  <a:pt x="100838" y="680402"/>
                </a:lnTo>
              </a:path>
              <a:path w="151765" h="680720">
                <a:moveTo>
                  <a:pt x="111505" y="680402"/>
                </a:moveTo>
                <a:lnTo>
                  <a:pt x="115252" y="680402"/>
                </a:lnTo>
              </a:path>
              <a:path w="151765" h="680720">
                <a:moveTo>
                  <a:pt x="125983" y="680402"/>
                </a:moveTo>
                <a:lnTo>
                  <a:pt x="151193" y="680402"/>
                </a:lnTo>
                <a:lnTo>
                  <a:pt x="151193" y="664654"/>
                </a:lnTo>
              </a:path>
              <a:path w="151765" h="680720">
                <a:moveTo>
                  <a:pt x="151193" y="653923"/>
                </a:moveTo>
                <a:lnTo>
                  <a:pt x="151193" y="650113"/>
                </a:lnTo>
              </a:path>
              <a:path w="151765" h="680720">
                <a:moveTo>
                  <a:pt x="151193" y="639445"/>
                </a:moveTo>
                <a:lnTo>
                  <a:pt x="151193" y="607949"/>
                </a:lnTo>
              </a:path>
              <a:path w="151765" h="680720">
                <a:moveTo>
                  <a:pt x="151193" y="597217"/>
                </a:moveTo>
                <a:lnTo>
                  <a:pt x="151193" y="593471"/>
                </a:lnTo>
              </a:path>
              <a:path w="151765" h="680720">
                <a:moveTo>
                  <a:pt x="151193" y="582739"/>
                </a:moveTo>
                <a:lnTo>
                  <a:pt x="151193" y="551243"/>
                </a:lnTo>
              </a:path>
              <a:path w="151765" h="680720">
                <a:moveTo>
                  <a:pt x="151193" y="540512"/>
                </a:moveTo>
                <a:lnTo>
                  <a:pt x="151193" y="536765"/>
                </a:lnTo>
              </a:path>
              <a:path w="151765" h="680720">
                <a:moveTo>
                  <a:pt x="151193" y="526034"/>
                </a:moveTo>
                <a:lnTo>
                  <a:pt x="151193" y="494538"/>
                </a:lnTo>
              </a:path>
              <a:path w="151765" h="680720">
                <a:moveTo>
                  <a:pt x="151193" y="483806"/>
                </a:moveTo>
                <a:lnTo>
                  <a:pt x="151193" y="480060"/>
                </a:lnTo>
              </a:path>
              <a:path w="151765" h="680720">
                <a:moveTo>
                  <a:pt x="151193" y="469328"/>
                </a:moveTo>
                <a:lnTo>
                  <a:pt x="151193" y="437832"/>
                </a:lnTo>
              </a:path>
              <a:path w="151765" h="680720">
                <a:moveTo>
                  <a:pt x="151193" y="427100"/>
                </a:moveTo>
                <a:lnTo>
                  <a:pt x="151193" y="423354"/>
                </a:lnTo>
              </a:path>
              <a:path w="151765" h="680720">
                <a:moveTo>
                  <a:pt x="151193" y="412623"/>
                </a:moveTo>
                <a:lnTo>
                  <a:pt x="151193" y="381126"/>
                </a:lnTo>
              </a:path>
              <a:path w="151765" h="680720">
                <a:moveTo>
                  <a:pt x="151193" y="370395"/>
                </a:moveTo>
                <a:lnTo>
                  <a:pt x="151193" y="366649"/>
                </a:lnTo>
              </a:path>
              <a:path w="151765" h="680720">
                <a:moveTo>
                  <a:pt x="151193" y="355917"/>
                </a:moveTo>
                <a:lnTo>
                  <a:pt x="151193" y="324421"/>
                </a:lnTo>
              </a:path>
              <a:path w="151765" h="680720">
                <a:moveTo>
                  <a:pt x="151193" y="313690"/>
                </a:moveTo>
                <a:lnTo>
                  <a:pt x="151193" y="309943"/>
                </a:lnTo>
              </a:path>
              <a:path w="151765" h="680720">
                <a:moveTo>
                  <a:pt x="151193" y="299212"/>
                </a:moveTo>
                <a:lnTo>
                  <a:pt x="151193" y="267716"/>
                </a:lnTo>
              </a:path>
              <a:path w="151765" h="680720">
                <a:moveTo>
                  <a:pt x="151193" y="256984"/>
                </a:moveTo>
                <a:lnTo>
                  <a:pt x="151193" y="253238"/>
                </a:lnTo>
              </a:path>
              <a:path w="151765" h="680720">
                <a:moveTo>
                  <a:pt x="151193" y="242506"/>
                </a:moveTo>
                <a:lnTo>
                  <a:pt x="151193" y="211010"/>
                </a:lnTo>
              </a:path>
              <a:path w="151765" h="680720">
                <a:moveTo>
                  <a:pt x="151193" y="200342"/>
                </a:moveTo>
                <a:lnTo>
                  <a:pt x="151193" y="196532"/>
                </a:lnTo>
              </a:path>
              <a:path w="151765" h="680720">
                <a:moveTo>
                  <a:pt x="151193" y="185800"/>
                </a:moveTo>
                <a:lnTo>
                  <a:pt x="151193" y="154368"/>
                </a:lnTo>
              </a:path>
              <a:path w="151765" h="680720">
                <a:moveTo>
                  <a:pt x="151193" y="143637"/>
                </a:moveTo>
                <a:lnTo>
                  <a:pt x="151193" y="139826"/>
                </a:lnTo>
              </a:path>
              <a:path w="151765" h="680720">
                <a:moveTo>
                  <a:pt x="151193" y="129159"/>
                </a:moveTo>
                <a:lnTo>
                  <a:pt x="151193" y="97663"/>
                </a:lnTo>
              </a:path>
              <a:path w="151765" h="680720">
                <a:moveTo>
                  <a:pt x="151193" y="86931"/>
                </a:moveTo>
                <a:lnTo>
                  <a:pt x="151193" y="83121"/>
                </a:lnTo>
              </a:path>
              <a:path w="151765" h="680720">
                <a:moveTo>
                  <a:pt x="151193" y="72453"/>
                </a:moveTo>
                <a:lnTo>
                  <a:pt x="151193" y="40957"/>
                </a:lnTo>
              </a:path>
              <a:path w="151765" h="680720">
                <a:moveTo>
                  <a:pt x="151193" y="30225"/>
                </a:moveTo>
                <a:lnTo>
                  <a:pt x="151193" y="26479"/>
                </a:lnTo>
              </a:path>
              <a:path w="151765" h="680720">
                <a:moveTo>
                  <a:pt x="151193" y="15748"/>
                </a:moveTo>
                <a:lnTo>
                  <a:pt x="151193" y="0"/>
                </a:lnTo>
                <a:lnTo>
                  <a:pt x="125983" y="0"/>
                </a:lnTo>
              </a:path>
              <a:path w="151765" h="680720">
                <a:moveTo>
                  <a:pt x="115252" y="0"/>
                </a:moveTo>
                <a:lnTo>
                  <a:pt x="111505" y="0"/>
                </a:lnTo>
              </a:path>
              <a:path w="151765" h="680720">
                <a:moveTo>
                  <a:pt x="100838" y="0"/>
                </a:moveTo>
                <a:lnTo>
                  <a:pt x="7562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5146103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4" h="680720">
                <a:moveTo>
                  <a:pt x="0" y="0"/>
                </a:moveTo>
                <a:lnTo>
                  <a:pt x="151187" y="68040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8" name="object 208"/>
          <p:cNvGrpSpPr/>
          <p:nvPr/>
        </p:nvGrpSpPr>
        <p:grpSpPr>
          <a:xfrm>
            <a:off x="5825356" y="4248951"/>
            <a:ext cx="126364" cy="52705"/>
            <a:chOff x="5825356" y="4248951"/>
            <a:chExt cx="126364" cy="52705"/>
          </a:xfrm>
        </p:grpSpPr>
        <p:sp>
          <p:nvSpPr>
            <p:cNvPr id="209" name="object 209"/>
            <p:cNvSpPr/>
            <p:nvPr/>
          </p:nvSpPr>
          <p:spPr>
            <a:xfrm>
              <a:off x="5825356" y="4256156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4" h="38100">
                  <a:moveTo>
                    <a:pt x="125982" y="0"/>
                  </a:moveTo>
                  <a:lnTo>
                    <a:pt x="0" y="0"/>
                  </a:lnTo>
                  <a:lnTo>
                    <a:pt x="0" y="37777"/>
                  </a:lnTo>
                  <a:lnTo>
                    <a:pt x="125982" y="37777"/>
                  </a:lnTo>
                  <a:lnTo>
                    <a:pt x="125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825350" y="4248962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4" h="52704">
                  <a:moveTo>
                    <a:pt x="125984" y="37782"/>
                  </a:moveTo>
                  <a:lnTo>
                    <a:pt x="0" y="37782"/>
                  </a:lnTo>
                  <a:lnTo>
                    <a:pt x="0" y="52171"/>
                  </a:lnTo>
                  <a:lnTo>
                    <a:pt x="125984" y="52171"/>
                  </a:lnTo>
                  <a:lnTo>
                    <a:pt x="125984" y="37782"/>
                  </a:lnTo>
                  <a:close/>
                </a:path>
                <a:path w="126364" h="52704">
                  <a:moveTo>
                    <a:pt x="125984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25984" y="14389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1" name="object 211"/>
          <p:cNvSpPr/>
          <p:nvPr/>
        </p:nvSpPr>
        <p:spPr>
          <a:xfrm>
            <a:off x="3600176" y="7903857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404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11147615" y="2410269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5" h="0">
                <a:moveTo>
                  <a:pt x="1259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1836191" y="7702422"/>
            <a:ext cx="63500" cy="201930"/>
          </a:xfrm>
          <a:custGeom>
            <a:avLst/>
            <a:gdLst/>
            <a:ahLst/>
            <a:cxnLst/>
            <a:rect l="l" t="t" r="r" b="b"/>
            <a:pathLst>
              <a:path w="63500" h="201929">
                <a:moveTo>
                  <a:pt x="0" y="201929"/>
                </a:moveTo>
                <a:lnTo>
                  <a:pt x="62979" y="201929"/>
                </a:lnTo>
                <a:lnTo>
                  <a:pt x="62979" y="0"/>
                </a:lnTo>
                <a:lnTo>
                  <a:pt x="0" y="0"/>
                </a:lnTo>
                <a:lnTo>
                  <a:pt x="0" y="20192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962162" y="6946772"/>
            <a:ext cx="1814830" cy="957580"/>
          </a:xfrm>
          <a:custGeom>
            <a:avLst/>
            <a:gdLst/>
            <a:ahLst/>
            <a:cxnLst/>
            <a:rect l="l" t="t" r="r" b="b"/>
            <a:pathLst>
              <a:path w="1814829" h="957579">
                <a:moveTo>
                  <a:pt x="1814423" y="0"/>
                </a:moveTo>
                <a:lnTo>
                  <a:pt x="0" y="0"/>
                </a:lnTo>
                <a:lnTo>
                  <a:pt x="0" y="755650"/>
                </a:lnTo>
                <a:lnTo>
                  <a:pt x="0" y="957580"/>
                </a:lnTo>
                <a:lnTo>
                  <a:pt x="1814423" y="957580"/>
                </a:lnTo>
                <a:lnTo>
                  <a:pt x="1814423" y="755650"/>
                </a:lnTo>
                <a:lnTo>
                  <a:pt x="1814423" y="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836191" y="6832472"/>
            <a:ext cx="63500" cy="114300"/>
          </a:xfrm>
          <a:custGeom>
            <a:avLst/>
            <a:gdLst/>
            <a:ahLst/>
            <a:cxnLst/>
            <a:rect l="l" t="t" r="r" b="b"/>
            <a:pathLst>
              <a:path w="63500" h="114300">
                <a:moveTo>
                  <a:pt x="0" y="114300"/>
                </a:moveTo>
                <a:lnTo>
                  <a:pt x="62979" y="114300"/>
                </a:lnTo>
                <a:lnTo>
                  <a:pt x="62979" y="0"/>
                </a:lnTo>
                <a:lnTo>
                  <a:pt x="0" y="0"/>
                </a:lnTo>
                <a:lnTo>
                  <a:pt x="0" y="1143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962174" y="6832472"/>
            <a:ext cx="1814830" cy="114300"/>
          </a:xfrm>
          <a:custGeom>
            <a:avLst/>
            <a:gdLst/>
            <a:ahLst/>
            <a:cxnLst/>
            <a:rect l="l" t="t" r="r" b="b"/>
            <a:pathLst>
              <a:path w="1814829" h="114300">
                <a:moveTo>
                  <a:pt x="0" y="114300"/>
                </a:moveTo>
                <a:lnTo>
                  <a:pt x="1814411" y="114300"/>
                </a:lnTo>
                <a:lnTo>
                  <a:pt x="1814411" y="0"/>
                </a:lnTo>
                <a:lnTo>
                  <a:pt x="0" y="0"/>
                </a:lnTo>
                <a:lnTo>
                  <a:pt x="0" y="1143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836191" y="6278753"/>
            <a:ext cx="63500" cy="553720"/>
          </a:xfrm>
          <a:custGeom>
            <a:avLst/>
            <a:gdLst/>
            <a:ahLst/>
            <a:cxnLst/>
            <a:rect l="l" t="t" r="r" b="b"/>
            <a:pathLst>
              <a:path w="63500" h="553720">
                <a:moveTo>
                  <a:pt x="0" y="553719"/>
                </a:moveTo>
                <a:lnTo>
                  <a:pt x="62979" y="553719"/>
                </a:lnTo>
                <a:lnTo>
                  <a:pt x="62979" y="0"/>
                </a:lnTo>
                <a:lnTo>
                  <a:pt x="0" y="0"/>
                </a:lnTo>
                <a:lnTo>
                  <a:pt x="0" y="55371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962162" y="5521833"/>
            <a:ext cx="3106420" cy="1310640"/>
          </a:xfrm>
          <a:custGeom>
            <a:avLst/>
            <a:gdLst/>
            <a:ahLst/>
            <a:cxnLst/>
            <a:rect l="l" t="t" r="r" b="b"/>
            <a:pathLst>
              <a:path w="3106420" h="1310640">
                <a:moveTo>
                  <a:pt x="3105924" y="756920"/>
                </a:moveTo>
                <a:lnTo>
                  <a:pt x="3042920" y="756920"/>
                </a:lnTo>
                <a:lnTo>
                  <a:pt x="3042920" y="0"/>
                </a:lnTo>
                <a:lnTo>
                  <a:pt x="0" y="0"/>
                </a:lnTo>
                <a:lnTo>
                  <a:pt x="0" y="756920"/>
                </a:lnTo>
                <a:lnTo>
                  <a:pt x="0" y="1310640"/>
                </a:lnTo>
                <a:lnTo>
                  <a:pt x="3105924" y="1310640"/>
                </a:lnTo>
                <a:lnTo>
                  <a:pt x="3105924" y="75692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2138586" y="5119243"/>
            <a:ext cx="2929890" cy="402590"/>
          </a:xfrm>
          <a:custGeom>
            <a:avLst/>
            <a:gdLst/>
            <a:ahLst/>
            <a:cxnLst/>
            <a:rect l="l" t="t" r="r" b="b"/>
            <a:pathLst>
              <a:path w="2929890" h="402589">
                <a:moveTo>
                  <a:pt x="0" y="402589"/>
                </a:moveTo>
                <a:lnTo>
                  <a:pt x="2929507" y="402589"/>
                </a:lnTo>
                <a:lnTo>
                  <a:pt x="2929507" y="0"/>
                </a:lnTo>
                <a:lnTo>
                  <a:pt x="0" y="0"/>
                </a:lnTo>
                <a:lnTo>
                  <a:pt x="0" y="40258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836191" y="5119243"/>
            <a:ext cx="63500" cy="402590"/>
          </a:xfrm>
          <a:custGeom>
            <a:avLst/>
            <a:gdLst/>
            <a:ahLst/>
            <a:cxnLst/>
            <a:rect l="l" t="t" r="r" b="b"/>
            <a:pathLst>
              <a:path w="63500" h="402589">
                <a:moveTo>
                  <a:pt x="0" y="402589"/>
                </a:moveTo>
                <a:lnTo>
                  <a:pt x="62979" y="402589"/>
                </a:lnTo>
                <a:lnTo>
                  <a:pt x="62979" y="0"/>
                </a:lnTo>
                <a:lnTo>
                  <a:pt x="0" y="0"/>
                </a:lnTo>
                <a:lnTo>
                  <a:pt x="0" y="40258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080166" y="5055743"/>
            <a:ext cx="819150" cy="63500"/>
          </a:xfrm>
          <a:custGeom>
            <a:avLst/>
            <a:gdLst/>
            <a:ahLst/>
            <a:cxnLst/>
            <a:rect l="l" t="t" r="r" b="b"/>
            <a:pathLst>
              <a:path w="819150" h="63500">
                <a:moveTo>
                  <a:pt x="0" y="63500"/>
                </a:moveTo>
                <a:lnTo>
                  <a:pt x="819003" y="63500"/>
                </a:lnTo>
                <a:lnTo>
                  <a:pt x="819003" y="0"/>
                </a:lnTo>
                <a:lnTo>
                  <a:pt x="0" y="0"/>
                </a:lnTo>
                <a:lnTo>
                  <a:pt x="0" y="635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2138586" y="5055743"/>
            <a:ext cx="2867025" cy="63500"/>
          </a:xfrm>
          <a:custGeom>
            <a:avLst/>
            <a:gdLst/>
            <a:ahLst/>
            <a:cxnLst/>
            <a:rect l="l" t="t" r="r" b="b"/>
            <a:pathLst>
              <a:path w="2867025" h="63500">
                <a:moveTo>
                  <a:pt x="0" y="63500"/>
                </a:moveTo>
                <a:lnTo>
                  <a:pt x="2866502" y="63500"/>
                </a:lnTo>
                <a:lnTo>
                  <a:pt x="2866502" y="0"/>
                </a:lnTo>
                <a:lnTo>
                  <a:pt x="0" y="0"/>
                </a:lnTo>
                <a:lnTo>
                  <a:pt x="0" y="635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2138586" y="5031613"/>
            <a:ext cx="6035675" cy="24130"/>
          </a:xfrm>
          <a:custGeom>
            <a:avLst/>
            <a:gdLst/>
            <a:ahLst/>
            <a:cxnLst/>
            <a:rect l="l" t="t" r="r" b="b"/>
            <a:pathLst>
              <a:path w="6035675" h="24129">
                <a:moveTo>
                  <a:pt x="0" y="24130"/>
                </a:moveTo>
                <a:lnTo>
                  <a:pt x="6035387" y="24130"/>
                </a:lnTo>
                <a:lnTo>
                  <a:pt x="6035387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1899170" y="5031613"/>
            <a:ext cx="63500" cy="24130"/>
          </a:xfrm>
          <a:custGeom>
            <a:avLst/>
            <a:gdLst/>
            <a:ahLst/>
            <a:cxnLst/>
            <a:rect l="l" t="t" r="r" b="b"/>
            <a:pathLst>
              <a:path w="63500" h="24129">
                <a:moveTo>
                  <a:pt x="0" y="24130"/>
                </a:moveTo>
                <a:lnTo>
                  <a:pt x="63004" y="24130"/>
                </a:lnTo>
                <a:lnTo>
                  <a:pt x="63004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9459214" y="5031613"/>
            <a:ext cx="47625" cy="24130"/>
          </a:xfrm>
          <a:custGeom>
            <a:avLst/>
            <a:gdLst/>
            <a:ahLst/>
            <a:cxnLst/>
            <a:rect l="l" t="t" r="r" b="b"/>
            <a:pathLst>
              <a:path w="47625" h="24129">
                <a:moveTo>
                  <a:pt x="0" y="24130"/>
                </a:moveTo>
                <a:lnTo>
                  <a:pt x="47348" y="24130"/>
                </a:lnTo>
                <a:lnTo>
                  <a:pt x="47348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10316014" y="5031613"/>
            <a:ext cx="743585" cy="24130"/>
          </a:xfrm>
          <a:custGeom>
            <a:avLst/>
            <a:gdLst/>
            <a:ahLst/>
            <a:cxnLst/>
            <a:rect l="l" t="t" r="r" b="b"/>
            <a:pathLst>
              <a:path w="743584" h="24129">
                <a:moveTo>
                  <a:pt x="0" y="24130"/>
                </a:moveTo>
                <a:lnTo>
                  <a:pt x="743399" y="24130"/>
                </a:lnTo>
                <a:lnTo>
                  <a:pt x="743399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7" name="object 227"/>
          <p:cNvGrpSpPr/>
          <p:nvPr/>
        </p:nvGrpSpPr>
        <p:grpSpPr>
          <a:xfrm>
            <a:off x="1080166" y="1616583"/>
            <a:ext cx="12978130" cy="3439160"/>
            <a:chOff x="1080166" y="1616583"/>
            <a:chExt cx="12978130" cy="3439160"/>
          </a:xfrm>
        </p:grpSpPr>
        <p:sp>
          <p:nvSpPr>
            <p:cNvPr id="228" name="object 228"/>
            <p:cNvSpPr/>
            <p:nvPr/>
          </p:nvSpPr>
          <p:spPr>
            <a:xfrm>
              <a:off x="1080160" y="1616582"/>
              <a:ext cx="12978130" cy="3439160"/>
            </a:xfrm>
            <a:custGeom>
              <a:avLst/>
              <a:gdLst/>
              <a:ahLst/>
              <a:cxnLst/>
              <a:rect l="l" t="t" r="r" b="b"/>
              <a:pathLst>
                <a:path w="12978130" h="3439160">
                  <a:moveTo>
                    <a:pt x="12978041" y="793750"/>
                  </a:moveTo>
                  <a:lnTo>
                    <a:pt x="11377854" y="793750"/>
                  </a:lnTo>
                  <a:lnTo>
                    <a:pt x="11377854" y="1455420"/>
                  </a:lnTo>
                  <a:lnTo>
                    <a:pt x="11377854" y="2802890"/>
                  </a:lnTo>
                  <a:lnTo>
                    <a:pt x="11251857" y="2802890"/>
                  </a:lnTo>
                  <a:lnTo>
                    <a:pt x="11251857" y="1455420"/>
                  </a:lnTo>
                  <a:lnTo>
                    <a:pt x="11377854" y="1455420"/>
                  </a:lnTo>
                  <a:lnTo>
                    <a:pt x="11377854" y="793750"/>
                  </a:lnTo>
                  <a:lnTo>
                    <a:pt x="7912836" y="793750"/>
                  </a:lnTo>
                  <a:lnTo>
                    <a:pt x="7912836" y="0"/>
                  </a:lnTo>
                  <a:lnTo>
                    <a:pt x="0" y="0"/>
                  </a:lnTo>
                  <a:lnTo>
                    <a:pt x="0" y="793750"/>
                  </a:lnTo>
                  <a:lnTo>
                    <a:pt x="0" y="1455420"/>
                  </a:lnTo>
                  <a:lnTo>
                    <a:pt x="0" y="2802890"/>
                  </a:lnTo>
                  <a:lnTo>
                    <a:pt x="0" y="3415030"/>
                  </a:lnTo>
                  <a:lnTo>
                    <a:pt x="11919649" y="3415030"/>
                  </a:lnTo>
                  <a:lnTo>
                    <a:pt x="11919649" y="3439160"/>
                  </a:lnTo>
                  <a:lnTo>
                    <a:pt x="12423623" y="3439160"/>
                  </a:lnTo>
                  <a:lnTo>
                    <a:pt x="12423623" y="3415030"/>
                  </a:lnTo>
                  <a:lnTo>
                    <a:pt x="12549670" y="3415030"/>
                  </a:lnTo>
                  <a:lnTo>
                    <a:pt x="12549670" y="2802890"/>
                  </a:lnTo>
                  <a:lnTo>
                    <a:pt x="11415624" y="2802890"/>
                  </a:lnTo>
                  <a:lnTo>
                    <a:pt x="11415624" y="1455420"/>
                  </a:lnTo>
                  <a:lnTo>
                    <a:pt x="12978041" y="1455420"/>
                  </a:lnTo>
                  <a:lnTo>
                    <a:pt x="12978041" y="793750"/>
                  </a:lnTo>
                  <a:close/>
                </a:path>
              </a:pathLst>
            </a:custGeom>
            <a:solidFill>
              <a:srgbClr val="EFD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340169" y="0"/>
                  </a:moveTo>
                  <a:lnTo>
                    <a:pt x="0" y="589216"/>
                  </a:ln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465688" y="3147351"/>
              <a:ext cx="2072005" cy="1172210"/>
            </a:xfrm>
            <a:custGeom>
              <a:avLst/>
              <a:gdLst/>
              <a:ahLst/>
              <a:cxnLst/>
              <a:rect l="l" t="t" r="r" b="b"/>
              <a:pathLst>
                <a:path w="2072004" h="1172210">
                  <a:moveTo>
                    <a:pt x="2071458" y="1159192"/>
                  </a:moveTo>
                  <a:lnTo>
                    <a:pt x="0" y="1159192"/>
                  </a:lnTo>
                  <a:lnTo>
                    <a:pt x="0" y="1171790"/>
                  </a:lnTo>
                  <a:lnTo>
                    <a:pt x="2071458" y="1171790"/>
                  </a:lnTo>
                  <a:lnTo>
                    <a:pt x="2071458" y="1159192"/>
                  </a:lnTo>
                  <a:close/>
                </a:path>
                <a:path w="2072004" h="1172210">
                  <a:moveTo>
                    <a:pt x="2071458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2071458" y="12598"/>
                  </a:lnTo>
                  <a:lnTo>
                    <a:pt x="2071458" y="0"/>
                  </a:lnTo>
                  <a:close/>
                </a:path>
              </a:pathLst>
            </a:custGeom>
            <a:solidFill>
              <a:srgbClr val="FF0000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8947658" y="3147351"/>
              <a:ext cx="2124710" cy="1172210"/>
            </a:xfrm>
            <a:custGeom>
              <a:avLst/>
              <a:gdLst/>
              <a:ahLst/>
              <a:cxnLst/>
              <a:rect l="l" t="t" r="r" b="b"/>
              <a:pathLst>
                <a:path w="2124709" h="1172210">
                  <a:moveTo>
                    <a:pt x="2124341" y="1159192"/>
                  </a:moveTo>
                  <a:lnTo>
                    <a:pt x="0" y="1159192"/>
                  </a:lnTo>
                  <a:lnTo>
                    <a:pt x="0" y="1171790"/>
                  </a:lnTo>
                  <a:lnTo>
                    <a:pt x="2124341" y="1171790"/>
                  </a:lnTo>
                  <a:lnTo>
                    <a:pt x="2124341" y="1159192"/>
                  </a:lnTo>
                  <a:close/>
                </a:path>
                <a:path w="2124709" h="1172210">
                  <a:moveTo>
                    <a:pt x="2124341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2124341" y="12598"/>
                  </a:lnTo>
                  <a:lnTo>
                    <a:pt x="2124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2" name="object 232"/>
          <p:cNvSpPr/>
          <p:nvPr/>
        </p:nvSpPr>
        <p:spPr>
          <a:xfrm>
            <a:off x="1836191" y="7702245"/>
            <a:ext cx="12700" cy="201930"/>
          </a:xfrm>
          <a:custGeom>
            <a:avLst/>
            <a:gdLst/>
            <a:ahLst/>
            <a:cxnLst/>
            <a:rect l="l" t="t" r="r" b="b"/>
            <a:pathLst>
              <a:path w="12700" h="201929">
                <a:moveTo>
                  <a:pt x="12600" y="0"/>
                </a:moveTo>
                <a:lnTo>
                  <a:pt x="0" y="0"/>
                </a:lnTo>
                <a:lnTo>
                  <a:pt x="0" y="201612"/>
                </a:lnTo>
                <a:lnTo>
                  <a:pt x="12600" y="201612"/>
                </a:lnTo>
                <a:lnTo>
                  <a:pt x="126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1836191" y="6278454"/>
            <a:ext cx="12700" cy="668020"/>
          </a:xfrm>
          <a:custGeom>
            <a:avLst/>
            <a:gdLst/>
            <a:ahLst/>
            <a:cxnLst/>
            <a:rect l="l" t="t" r="r" b="b"/>
            <a:pathLst>
              <a:path w="12700" h="668020">
                <a:moveTo>
                  <a:pt x="12600" y="0"/>
                </a:moveTo>
                <a:lnTo>
                  <a:pt x="0" y="0"/>
                </a:lnTo>
                <a:lnTo>
                  <a:pt x="0" y="667791"/>
                </a:lnTo>
                <a:lnTo>
                  <a:pt x="12600" y="667791"/>
                </a:lnTo>
                <a:lnTo>
                  <a:pt x="126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1848789" y="7702245"/>
            <a:ext cx="50800" cy="201930"/>
          </a:xfrm>
          <a:custGeom>
            <a:avLst/>
            <a:gdLst/>
            <a:ahLst/>
            <a:cxnLst/>
            <a:rect l="l" t="t" r="r" b="b"/>
            <a:pathLst>
              <a:path w="50800" h="201929">
                <a:moveTo>
                  <a:pt x="50378" y="0"/>
                </a:moveTo>
                <a:lnTo>
                  <a:pt x="0" y="0"/>
                </a:lnTo>
                <a:lnTo>
                  <a:pt x="0" y="201612"/>
                </a:lnTo>
                <a:lnTo>
                  <a:pt x="50378" y="201612"/>
                </a:lnTo>
                <a:lnTo>
                  <a:pt x="503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1848789" y="6278454"/>
            <a:ext cx="50800" cy="668020"/>
          </a:xfrm>
          <a:custGeom>
            <a:avLst/>
            <a:gdLst/>
            <a:ahLst/>
            <a:cxnLst/>
            <a:rect l="l" t="t" r="r" b="b"/>
            <a:pathLst>
              <a:path w="50800" h="668020">
                <a:moveTo>
                  <a:pt x="50380" y="0"/>
                </a:moveTo>
                <a:lnTo>
                  <a:pt x="0" y="0"/>
                </a:lnTo>
                <a:lnTo>
                  <a:pt x="0" y="667791"/>
                </a:lnTo>
                <a:lnTo>
                  <a:pt x="50380" y="667791"/>
                </a:lnTo>
                <a:lnTo>
                  <a:pt x="50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1899170" y="7702245"/>
            <a:ext cx="63500" cy="201930"/>
          </a:xfrm>
          <a:custGeom>
            <a:avLst/>
            <a:gdLst/>
            <a:ahLst/>
            <a:cxnLst/>
            <a:rect l="l" t="t" r="r" b="b"/>
            <a:pathLst>
              <a:path w="63500" h="201929">
                <a:moveTo>
                  <a:pt x="63003" y="0"/>
                </a:moveTo>
                <a:lnTo>
                  <a:pt x="0" y="0"/>
                </a:lnTo>
                <a:lnTo>
                  <a:pt x="0" y="201612"/>
                </a:lnTo>
                <a:lnTo>
                  <a:pt x="63003" y="201612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7" name="object 237"/>
          <p:cNvGrpSpPr/>
          <p:nvPr/>
        </p:nvGrpSpPr>
        <p:grpSpPr>
          <a:xfrm>
            <a:off x="1836191" y="5515236"/>
            <a:ext cx="126364" cy="2194560"/>
            <a:chOff x="1836191" y="5515236"/>
            <a:chExt cx="126364" cy="2194560"/>
          </a:xfrm>
        </p:grpSpPr>
        <p:sp>
          <p:nvSpPr>
            <p:cNvPr id="238" name="object 238"/>
            <p:cNvSpPr/>
            <p:nvPr/>
          </p:nvSpPr>
          <p:spPr>
            <a:xfrm>
              <a:off x="1899170" y="6278454"/>
              <a:ext cx="63500" cy="668020"/>
            </a:xfrm>
            <a:custGeom>
              <a:avLst/>
              <a:gdLst/>
              <a:ahLst/>
              <a:cxnLst/>
              <a:rect l="l" t="t" r="r" b="b"/>
              <a:pathLst>
                <a:path w="63500" h="668020">
                  <a:moveTo>
                    <a:pt x="63003" y="0"/>
                  </a:moveTo>
                  <a:lnTo>
                    <a:pt x="0" y="0"/>
                  </a:lnTo>
                  <a:lnTo>
                    <a:pt x="0" y="667791"/>
                  </a:lnTo>
                  <a:lnTo>
                    <a:pt x="63003" y="667791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899119" y="5522430"/>
              <a:ext cx="63500" cy="2179955"/>
            </a:xfrm>
            <a:custGeom>
              <a:avLst/>
              <a:gdLst/>
              <a:ahLst/>
              <a:cxnLst/>
              <a:rect l="l" t="t" r="r" b="b"/>
              <a:pathLst>
                <a:path w="63500" h="2179954">
                  <a:moveTo>
                    <a:pt x="63042" y="1423822"/>
                  </a:moveTo>
                  <a:lnTo>
                    <a:pt x="50" y="1423822"/>
                  </a:lnTo>
                  <a:lnTo>
                    <a:pt x="50" y="2179815"/>
                  </a:lnTo>
                  <a:lnTo>
                    <a:pt x="63042" y="2179815"/>
                  </a:lnTo>
                  <a:lnTo>
                    <a:pt x="63042" y="1423822"/>
                  </a:lnTo>
                  <a:close/>
                </a:path>
                <a:path w="63500" h="2179954">
                  <a:moveTo>
                    <a:pt x="63042" y="0"/>
                  </a:moveTo>
                  <a:lnTo>
                    <a:pt x="0" y="0"/>
                  </a:lnTo>
                  <a:lnTo>
                    <a:pt x="0" y="756031"/>
                  </a:lnTo>
                  <a:lnTo>
                    <a:pt x="63042" y="756031"/>
                  </a:lnTo>
                  <a:lnTo>
                    <a:pt x="630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836191" y="6278454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28" y="0"/>
                  </a:ln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1899170" y="5515241"/>
              <a:ext cx="63500" cy="770890"/>
            </a:xfrm>
            <a:custGeom>
              <a:avLst/>
              <a:gdLst/>
              <a:ahLst/>
              <a:cxnLst/>
              <a:rect l="l" t="t" r="r" b="b"/>
              <a:pathLst>
                <a:path w="63500" h="770889">
                  <a:moveTo>
                    <a:pt x="28994" y="756018"/>
                  </a:moveTo>
                  <a:lnTo>
                    <a:pt x="0" y="756018"/>
                  </a:lnTo>
                  <a:lnTo>
                    <a:pt x="0" y="770420"/>
                  </a:lnTo>
                  <a:lnTo>
                    <a:pt x="28994" y="770420"/>
                  </a:lnTo>
                  <a:lnTo>
                    <a:pt x="28994" y="756018"/>
                  </a:lnTo>
                  <a:close/>
                </a:path>
                <a:path w="63500" h="770889">
                  <a:moveTo>
                    <a:pt x="63004" y="0"/>
                  </a:moveTo>
                  <a:lnTo>
                    <a:pt x="28994" y="0"/>
                  </a:lnTo>
                  <a:lnTo>
                    <a:pt x="28994" y="14401"/>
                  </a:lnTo>
                  <a:lnTo>
                    <a:pt x="63004" y="1440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1836191" y="5522436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 h="0">
                  <a:moveTo>
                    <a:pt x="12598" y="0"/>
                  </a:moveTo>
                  <a:lnTo>
                    <a:pt x="62928" y="0"/>
                  </a:lnTo>
                  <a:lnTo>
                    <a:pt x="62979" y="0"/>
                  </a:lnTo>
                </a:path>
                <a:path w="63500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1899170" y="551523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1836191" y="6946246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1899170" y="693904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1836191" y="7702245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1899170" y="7695045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8" name="object 248"/>
          <p:cNvGrpSpPr/>
          <p:nvPr/>
        </p:nvGrpSpPr>
        <p:grpSpPr>
          <a:xfrm>
            <a:off x="1954975" y="7702245"/>
            <a:ext cx="14604" cy="208915"/>
            <a:chOff x="1954975" y="7702245"/>
            <a:chExt cx="14604" cy="208915"/>
          </a:xfrm>
        </p:grpSpPr>
        <p:sp>
          <p:nvSpPr>
            <p:cNvPr id="249" name="object 249"/>
            <p:cNvSpPr/>
            <p:nvPr/>
          </p:nvSpPr>
          <p:spPr>
            <a:xfrm>
              <a:off x="1954975" y="789665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00"/>
                  </a:moveTo>
                  <a:lnTo>
                    <a:pt x="2108" y="2108"/>
                  </a:lnTo>
                  <a:lnTo>
                    <a:pt x="7200" y="0"/>
                  </a:lnTo>
                  <a:lnTo>
                    <a:pt x="12291" y="2108"/>
                  </a:lnTo>
                  <a:lnTo>
                    <a:pt x="14400" y="7200"/>
                  </a:lnTo>
                  <a:lnTo>
                    <a:pt x="12291" y="12291"/>
                  </a:lnTo>
                  <a:lnTo>
                    <a:pt x="7200" y="14400"/>
                  </a:lnTo>
                  <a:lnTo>
                    <a:pt x="2108" y="12291"/>
                  </a:lnTo>
                  <a:lnTo>
                    <a:pt x="0" y="7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1962175" y="7702245"/>
              <a:ext cx="0" cy="163830"/>
            </a:xfrm>
            <a:custGeom>
              <a:avLst/>
              <a:gdLst/>
              <a:ahLst/>
              <a:cxnLst/>
              <a:rect l="l" t="t" r="r" b="b"/>
              <a:pathLst>
                <a:path w="0" h="163829">
                  <a:moveTo>
                    <a:pt x="0" y="16381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1" name="object 251"/>
          <p:cNvSpPr/>
          <p:nvPr/>
        </p:nvSpPr>
        <p:spPr>
          <a:xfrm>
            <a:off x="1954975" y="6278454"/>
            <a:ext cx="14604" cy="668020"/>
          </a:xfrm>
          <a:custGeom>
            <a:avLst/>
            <a:gdLst/>
            <a:ahLst/>
            <a:cxnLst/>
            <a:rect l="l" t="t" r="r" b="b"/>
            <a:pathLst>
              <a:path w="14605" h="668020">
                <a:moveTo>
                  <a:pt x="0" y="667791"/>
                </a:moveTo>
                <a:lnTo>
                  <a:pt x="14400" y="667791"/>
                </a:lnTo>
                <a:lnTo>
                  <a:pt x="14400" y="0"/>
                </a:lnTo>
                <a:lnTo>
                  <a:pt x="0" y="0"/>
                </a:lnTo>
                <a:lnTo>
                  <a:pt x="0" y="667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1828991" y="6278454"/>
            <a:ext cx="14604" cy="668020"/>
          </a:xfrm>
          <a:custGeom>
            <a:avLst/>
            <a:gdLst/>
            <a:ahLst/>
            <a:cxnLst/>
            <a:rect l="l" t="t" r="r" b="b"/>
            <a:pathLst>
              <a:path w="14605" h="668020">
                <a:moveTo>
                  <a:pt x="0" y="667791"/>
                </a:moveTo>
                <a:lnTo>
                  <a:pt x="14400" y="667791"/>
                </a:lnTo>
                <a:lnTo>
                  <a:pt x="14400" y="0"/>
                </a:lnTo>
                <a:lnTo>
                  <a:pt x="0" y="0"/>
                </a:lnTo>
                <a:lnTo>
                  <a:pt x="0" y="667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3" name="object 253"/>
          <p:cNvGrpSpPr/>
          <p:nvPr/>
        </p:nvGrpSpPr>
        <p:grpSpPr>
          <a:xfrm>
            <a:off x="1836191" y="5515236"/>
            <a:ext cx="128270" cy="770890"/>
            <a:chOff x="1836191" y="5515236"/>
            <a:chExt cx="128270" cy="770890"/>
          </a:xfrm>
        </p:grpSpPr>
        <p:sp>
          <p:nvSpPr>
            <p:cNvPr id="254" name="object 254"/>
            <p:cNvSpPr/>
            <p:nvPr/>
          </p:nvSpPr>
          <p:spPr>
            <a:xfrm>
              <a:off x="1962175" y="5522436"/>
              <a:ext cx="0" cy="756285"/>
            </a:xfrm>
            <a:custGeom>
              <a:avLst/>
              <a:gdLst/>
              <a:ahLst/>
              <a:cxnLst/>
              <a:rect l="l" t="t" r="r" b="b"/>
              <a:pathLst>
                <a:path w="0" h="756285">
                  <a:moveTo>
                    <a:pt x="0" y="0"/>
                  </a:moveTo>
                  <a:lnTo>
                    <a:pt x="0" y="25196"/>
                  </a:lnTo>
                </a:path>
                <a:path w="0" h="756285">
                  <a:moveTo>
                    <a:pt x="0" y="35890"/>
                  </a:moveTo>
                  <a:lnTo>
                    <a:pt x="0" y="39687"/>
                  </a:lnTo>
                </a:path>
                <a:path w="0" h="756285">
                  <a:moveTo>
                    <a:pt x="0" y="50399"/>
                  </a:moveTo>
                  <a:lnTo>
                    <a:pt x="0" y="81902"/>
                  </a:lnTo>
                </a:path>
                <a:path w="0" h="756285">
                  <a:moveTo>
                    <a:pt x="0" y="92595"/>
                  </a:moveTo>
                  <a:lnTo>
                    <a:pt x="0" y="96386"/>
                  </a:lnTo>
                </a:path>
                <a:path w="0" h="756285">
                  <a:moveTo>
                    <a:pt x="0" y="107105"/>
                  </a:moveTo>
                  <a:lnTo>
                    <a:pt x="0" y="138607"/>
                  </a:lnTo>
                </a:path>
                <a:path w="0" h="756285">
                  <a:moveTo>
                    <a:pt x="0" y="149294"/>
                  </a:moveTo>
                  <a:lnTo>
                    <a:pt x="0" y="153092"/>
                  </a:lnTo>
                </a:path>
                <a:path w="0" h="756285">
                  <a:moveTo>
                    <a:pt x="0" y="163804"/>
                  </a:moveTo>
                  <a:lnTo>
                    <a:pt x="0" y="195306"/>
                  </a:lnTo>
                </a:path>
                <a:path w="0" h="756285">
                  <a:moveTo>
                    <a:pt x="0" y="206000"/>
                  </a:moveTo>
                  <a:lnTo>
                    <a:pt x="0" y="209772"/>
                  </a:lnTo>
                </a:path>
                <a:path w="0" h="756285">
                  <a:moveTo>
                    <a:pt x="0" y="220510"/>
                  </a:moveTo>
                  <a:lnTo>
                    <a:pt x="0" y="252012"/>
                  </a:lnTo>
                </a:path>
                <a:path w="0" h="756285">
                  <a:moveTo>
                    <a:pt x="0" y="262705"/>
                  </a:moveTo>
                  <a:lnTo>
                    <a:pt x="0" y="266471"/>
                  </a:lnTo>
                </a:path>
                <a:path w="0" h="756285">
                  <a:moveTo>
                    <a:pt x="0" y="277215"/>
                  </a:moveTo>
                  <a:lnTo>
                    <a:pt x="0" y="308717"/>
                  </a:lnTo>
                </a:path>
                <a:path w="0" h="756285">
                  <a:moveTo>
                    <a:pt x="0" y="319405"/>
                  </a:moveTo>
                  <a:lnTo>
                    <a:pt x="0" y="323176"/>
                  </a:lnTo>
                </a:path>
                <a:path w="0" h="756285">
                  <a:moveTo>
                    <a:pt x="0" y="333914"/>
                  </a:moveTo>
                  <a:lnTo>
                    <a:pt x="0" y="365417"/>
                  </a:lnTo>
                </a:path>
                <a:path w="0" h="756285">
                  <a:moveTo>
                    <a:pt x="0" y="376110"/>
                  </a:moveTo>
                  <a:lnTo>
                    <a:pt x="0" y="379882"/>
                  </a:lnTo>
                </a:path>
                <a:path w="0" h="756285">
                  <a:moveTo>
                    <a:pt x="0" y="390594"/>
                  </a:moveTo>
                  <a:lnTo>
                    <a:pt x="0" y="422097"/>
                  </a:lnTo>
                </a:path>
                <a:path w="0" h="756285">
                  <a:moveTo>
                    <a:pt x="0" y="432790"/>
                  </a:moveTo>
                  <a:lnTo>
                    <a:pt x="0" y="436581"/>
                  </a:lnTo>
                </a:path>
                <a:path w="0" h="756285">
                  <a:moveTo>
                    <a:pt x="0" y="447300"/>
                  </a:moveTo>
                  <a:lnTo>
                    <a:pt x="0" y="478802"/>
                  </a:lnTo>
                </a:path>
                <a:path w="0" h="756285">
                  <a:moveTo>
                    <a:pt x="0" y="489489"/>
                  </a:moveTo>
                  <a:lnTo>
                    <a:pt x="0" y="493287"/>
                  </a:lnTo>
                </a:path>
                <a:path w="0" h="756285">
                  <a:moveTo>
                    <a:pt x="0" y="504005"/>
                  </a:moveTo>
                  <a:lnTo>
                    <a:pt x="0" y="535508"/>
                  </a:lnTo>
                </a:path>
                <a:path w="0" h="756285">
                  <a:moveTo>
                    <a:pt x="0" y="546195"/>
                  </a:moveTo>
                  <a:lnTo>
                    <a:pt x="0" y="549992"/>
                  </a:lnTo>
                </a:path>
                <a:path w="0" h="756285">
                  <a:moveTo>
                    <a:pt x="0" y="560705"/>
                  </a:moveTo>
                  <a:lnTo>
                    <a:pt x="0" y="592207"/>
                  </a:lnTo>
                </a:path>
                <a:path w="0" h="756285">
                  <a:moveTo>
                    <a:pt x="0" y="602900"/>
                  </a:moveTo>
                  <a:lnTo>
                    <a:pt x="0" y="606672"/>
                  </a:lnTo>
                </a:path>
                <a:path w="0" h="756285">
                  <a:moveTo>
                    <a:pt x="0" y="617410"/>
                  </a:moveTo>
                  <a:lnTo>
                    <a:pt x="0" y="648912"/>
                  </a:lnTo>
                </a:path>
                <a:path w="0" h="756285">
                  <a:moveTo>
                    <a:pt x="0" y="659606"/>
                  </a:moveTo>
                  <a:lnTo>
                    <a:pt x="0" y="663371"/>
                  </a:lnTo>
                </a:path>
                <a:path w="0" h="756285">
                  <a:moveTo>
                    <a:pt x="0" y="674115"/>
                  </a:moveTo>
                  <a:lnTo>
                    <a:pt x="0" y="705618"/>
                  </a:lnTo>
                </a:path>
                <a:path w="0" h="756285">
                  <a:moveTo>
                    <a:pt x="0" y="716305"/>
                  </a:moveTo>
                  <a:lnTo>
                    <a:pt x="0" y="720077"/>
                  </a:lnTo>
                </a:path>
                <a:path w="0" h="756285">
                  <a:moveTo>
                    <a:pt x="0" y="730815"/>
                  </a:moveTo>
                  <a:lnTo>
                    <a:pt x="0" y="75601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1899170" y="5522442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5">
                  <a:moveTo>
                    <a:pt x="28994" y="735850"/>
                  </a:moveTo>
                  <a:lnTo>
                    <a:pt x="0" y="735850"/>
                  </a:lnTo>
                  <a:lnTo>
                    <a:pt x="0" y="756018"/>
                  </a:lnTo>
                  <a:lnTo>
                    <a:pt x="28994" y="756018"/>
                  </a:lnTo>
                  <a:lnTo>
                    <a:pt x="28994" y="735850"/>
                  </a:lnTo>
                  <a:close/>
                </a:path>
                <a:path w="29210" h="756285">
                  <a:moveTo>
                    <a:pt x="28994" y="262089"/>
                  </a:moveTo>
                  <a:lnTo>
                    <a:pt x="0" y="262089"/>
                  </a:lnTo>
                  <a:lnTo>
                    <a:pt x="0" y="282244"/>
                  </a:lnTo>
                  <a:lnTo>
                    <a:pt x="28994" y="282244"/>
                  </a:lnTo>
                  <a:lnTo>
                    <a:pt x="28994" y="262089"/>
                  </a:lnTo>
                  <a:close/>
                </a:path>
                <a:path w="29210" h="756285">
                  <a:moveTo>
                    <a:pt x="28994" y="20167"/>
                  </a:moveTo>
                  <a:lnTo>
                    <a:pt x="0" y="20167"/>
                  </a:lnTo>
                  <a:lnTo>
                    <a:pt x="0" y="262077"/>
                  </a:lnTo>
                  <a:lnTo>
                    <a:pt x="28994" y="262077"/>
                  </a:lnTo>
                  <a:lnTo>
                    <a:pt x="28994" y="20167"/>
                  </a:lnTo>
                  <a:close/>
                </a:path>
                <a:path w="29210" h="756285">
                  <a:moveTo>
                    <a:pt x="28994" y="0"/>
                  </a:moveTo>
                  <a:lnTo>
                    <a:pt x="0" y="0"/>
                  </a:lnTo>
                  <a:lnTo>
                    <a:pt x="0" y="20154"/>
                  </a:lnTo>
                  <a:lnTo>
                    <a:pt x="28994" y="20154"/>
                  </a:lnTo>
                  <a:lnTo>
                    <a:pt x="2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1899119" y="5522436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5">
                  <a:moveTo>
                    <a:pt x="29044" y="20161"/>
                  </a:moveTo>
                  <a:lnTo>
                    <a:pt x="29044" y="262083"/>
                  </a:lnTo>
                  <a:lnTo>
                    <a:pt x="50" y="262083"/>
                  </a:lnTo>
                  <a:lnTo>
                    <a:pt x="50" y="20161"/>
                  </a:lnTo>
                  <a:lnTo>
                    <a:pt x="29044" y="20161"/>
                  </a:lnTo>
                </a:path>
                <a:path w="29210" h="756285">
                  <a:moveTo>
                    <a:pt x="29044" y="0"/>
                  </a:moveTo>
                  <a:lnTo>
                    <a:pt x="29044" y="20161"/>
                  </a:lnTo>
                  <a:lnTo>
                    <a:pt x="50" y="20161"/>
                  </a:lnTo>
                  <a:lnTo>
                    <a:pt x="50" y="0"/>
                  </a:lnTo>
                  <a:lnTo>
                    <a:pt x="29044" y="0"/>
                  </a:lnTo>
                </a:path>
                <a:path w="29210" h="756285">
                  <a:moveTo>
                    <a:pt x="29044" y="262083"/>
                  </a:moveTo>
                  <a:lnTo>
                    <a:pt x="29044" y="282251"/>
                  </a:lnTo>
                  <a:lnTo>
                    <a:pt x="50" y="282251"/>
                  </a:lnTo>
                  <a:lnTo>
                    <a:pt x="50" y="262083"/>
                  </a:lnTo>
                  <a:lnTo>
                    <a:pt x="29044" y="262083"/>
                  </a:lnTo>
                </a:path>
                <a:path w="29210" h="756285">
                  <a:moveTo>
                    <a:pt x="50" y="756018"/>
                  </a:moveTo>
                  <a:lnTo>
                    <a:pt x="50" y="735850"/>
                  </a:lnTo>
                  <a:lnTo>
                    <a:pt x="29044" y="735850"/>
                  </a:lnTo>
                  <a:lnTo>
                    <a:pt x="29044" y="756018"/>
                  </a:lnTo>
                  <a:lnTo>
                    <a:pt x="50" y="756018"/>
                  </a:lnTo>
                </a:path>
                <a:path w="29210" h="756285">
                  <a:moveTo>
                    <a:pt x="50" y="735850"/>
                  </a:moveTo>
                  <a:lnTo>
                    <a:pt x="0" y="735850"/>
                  </a:lnTo>
                </a:path>
                <a:path w="29210" h="756285">
                  <a:moveTo>
                    <a:pt x="50" y="282251"/>
                  </a:moveTo>
                  <a:lnTo>
                    <a:pt x="0" y="28225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1899170" y="551523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1836191" y="5522436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 h="0">
                  <a:moveTo>
                    <a:pt x="0" y="0"/>
                  </a:moveTo>
                  <a:lnTo>
                    <a:pt x="12598" y="0"/>
                  </a:lnTo>
                  <a:lnTo>
                    <a:pt x="6292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1899170" y="5515241"/>
              <a:ext cx="63500" cy="770890"/>
            </a:xfrm>
            <a:custGeom>
              <a:avLst/>
              <a:gdLst/>
              <a:ahLst/>
              <a:cxnLst/>
              <a:rect l="l" t="t" r="r" b="b"/>
              <a:pathLst>
                <a:path w="63500" h="770889">
                  <a:moveTo>
                    <a:pt x="28994" y="756018"/>
                  </a:moveTo>
                  <a:lnTo>
                    <a:pt x="0" y="756018"/>
                  </a:lnTo>
                  <a:lnTo>
                    <a:pt x="0" y="770420"/>
                  </a:lnTo>
                  <a:lnTo>
                    <a:pt x="28994" y="770420"/>
                  </a:lnTo>
                  <a:lnTo>
                    <a:pt x="28994" y="756018"/>
                  </a:lnTo>
                  <a:close/>
                </a:path>
                <a:path w="63500" h="770889">
                  <a:moveTo>
                    <a:pt x="63004" y="0"/>
                  </a:moveTo>
                  <a:lnTo>
                    <a:pt x="28994" y="0"/>
                  </a:lnTo>
                  <a:lnTo>
                    <a:pt x="28994" y="14401"/>
                  </a:lnTo>
                  <a:lnTo>
                    <a:pt x="63004" y="1440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1836191" y="6278454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28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1" name="object 261"/>
          <p:cNvGrpSpPr/>
          <p:nvPr/>
        </p:nvGrpSpPr>
        <p:grpSpPr>
          <a:xfrm>
            <a:off x="1836191" y="6939046"/>
            <a:ext cx="128270" cy="770890"/>
            <a:chOff x="1836191" y="6939046"/>
            <a:chExt cx="128270" cy="770890"/>
          </a:xfrm>
        </p:grpSpPr>
        <p:sp>
          <p:nvSpPr>
            <p:cNvPr id="262" name="object 262"/>
            <p:cNvSpPr/>
            <p:nvPr/>
          </p:nvSpPr>
          <p:spPr>
            <a:xfrm>
              <a:off x="1962175" y="6946246"/>
              <a:ext cx="0" cy="756285"/>
            </a:xfrm>
            <a:custGeom>
              <a:avLst/>
              <a:gdLst/>
              <a:ahLst/>
              <a:cxnLst/>
              <a:rect l="l" t="t" r="r" b="b"/>
              <a:pathLst>
                <a:path w="0" h="756284">
                  <a:moveTo>
                    <a:pt x="0" y="755999"/>
                  </a:moveTo>
                  <a:lnTo>
                    <a:pt x="0" y="730796"/>
                  </a:lnTo>
                </a:path>
                <a:path w="0" h="756284">
                  <a:moveTo>
                    <a:pt x="0" y="720083"/>
                  </a:moveTo>
                  <a:lnTo>
                    <a:pt x="0" y="716286"/>
                  </a:lnTo>
                </a:path>
                <a:path w="0" h="756284">
                  <a:moveTo>
                    <a:pt x="0" y="705592"/>
                  </a:moveTo>
                  <a:lnTo>
                    <a:pt x="0" y="674090"/>
                  </a:lnTo>
                </a:path>
                <a:path w="0" h="756284">
                  <a:moveTo>
                    <a:pt x="0" y="663378"/>
                  </a:moveTo>
                  <a:lnTo>
                    <a:pt x="0" y="659580"/>
                  </a:lnTo>
                </a:path>
                <a:path w="0" h="756284">
                  <a:moveTo>
                    <a:pt x="0" y="648893"/>
                  </a:moveTo>
                  <a:lnTo>
                    <a:pt x="0" y="617391"/>
                  </a:lnTo>
                </a:path>
                <a:path w="0" h="756284">
                  <a:moveTo>
                    <a:pt x="0" y="606672"/>
                  </a:moveTo>
                  <a:lnTo>
                    <a:pt x="0" y="602900"/>
                  </a:lnTo>
                </a:path>
                <a:path w="0" h="756284">
                  <a:moveTo>
                    <a:pt x="0" y="592213"/>
                  </a:moveTo>
                  <a:lnTo>
                    <a:pt x="0" y="560711"/>
                  </a:lnTo>
                </a:path>
                <a:path w="0" h="756284">
                  <a:moveTo>
                    <a:pt x="0" y="549973"/>
                  </a:moveTo>
                  <a:lnTo>
                    <a:pt x="0" y="546201"/>
                  </a:lnTo>
                </a:path>
                <a:path w="0" h="756284">
                  <a:moveTo>
                    <a:pt x="0" y="535508"/>
                  </a:moveTo>
                  <a:lnTo>
                    <a:pt x="0" y="504005"/>
                  </a:lnTo>
                </a:path>
                <a:path w="0" h="756284">
                  <a:moveTo>
                    <a:pt x="0" y="493268"/>
                  </a:moveTo>
                  <a:lnTo>
                    <a:pt x="0" y="489496"/>
                  </a:lnTo>
                </a:path>
                <a:path w="0" h="756284">
                  <a:moveTo>
                    <a:pt x="0" y="478809"/>
                  </a:moveTo>
                  <a:lnTo>
                    <a:pt x="0" y="447306"/>
                  </a:lnTo>
                </a:path>
                <a:path w="0" h="756284">
                  <a:moveTo>
                    <a:pt x="0" y="436562"/>
                  </a:moveTo>
                  <a:lnTo>
                    <a:pt x="0" y="432790"/>
                  </a:lnTo>
                </a:path>
                <a:path w="0" h="756284">
                  <a:moveTo>
                    <a:pt x="0" y="422103"/>
                  </a:moveTo>
                  <a:lnTo>
                    <a:pt x="0" y="390601"/>
                  </a:lnTo>
                </a:path>
                <a:path w="0" h="756284">
                  <a:moveTo>
                    <a:pt x="0" y="379882"/>
                  </a:moveTo>
                  <a:lnTo>
                    <a:pt x="0" y="376091"/>
                  </a:lnTo>
                </a:path>
                <a:path w="0" h="756284">
                  <a:moveTo>
                    <a:pt x="0" y="365398"/>
                  </a:moveTo>
                  <a:lnTo>
                    <a:pt x="0" y="333895"/>
                  </a:lnTo>
                </a:path>
                <a:path w="0" h="756284">
                  <a:moveTo>
                    <a:pt x="0" y="323183"/>
                  </a:moveTo>
                  <a:lnTo>
                    <a:pt x="0" y="319385"/>
                  </a:lnTo>
                </a:path>
                <a:path w="0" h="756284">
                  <a:moveTo>
                    <a:pt x="0" y="308692"/>
                  </a:moveTo>
                  <a:lnTo>
                    <a:pt x="0" y="277196"/>
                  </a:lnTo>
                </a:path>
                <a:path w="0" h="756284">
                  <a:moveTo>
                    <a:pt x="0" y="266477"/>
                  </a:moveTo>
                  <a:lnTo>
                    <a:pt x="0" y="262680"/>
                  </a:lnTo>
                </a:path>
                <a:path w="0" h="756284">
                  <a:moveTo>
                    <a:pt x="0" y="251993"/>
                  </a:moveTo>
                  <a:lnTo>
                    <a:pt x="0" y="220491"/>
                  </a:lnTo>
                </a:path>
                <a:path w="0" h="756284">
                  <a:moveTo>
                    <a:pt x="0" y="209772"/>
                  </a:moveTo>
                  <a:lnTo>
                    <a:pt x="0" y="206006"/>
                  </a:lnTo>
                </a:path>
                <a:path w="0" h="756284">
                  <a:moveTo>
                    <a:pt x="0" y="195287"/>
                  </a:moveTo>
                  <a:lnTo>
                    <a:pt x="0" y="163810"/>
                  </a:lnTo>
                </a:path>
                <a:path w="0" h="756284">
                  <a:moveTo>
                    <a:pt x="0" y="153073"/>
                  </a:moveTo>
                  <a:lnTo>
                    <a:pt x="0" y="149301"/>
                  </a:lnTo>
                </a:path>
                <a:path w="0" h="756284">
                  <a:moveTo>
                    <a:pt x="0" y="138607"/>
                  </a:moveTo>
                  <a:lnTo>
                    <a:pt x="0" y="107105"/>
                  </a:lnTo>
                </a:path>
                <a:path w="0" h="756284">
                  <a:moveTo>
                    <a:pt x="0" y="96367"/>
                  </a:moveTo>
                  <a:lnTo>
                    <a:pt x="0" y="92595"/>
                  </a:lnTo>
                </a:path>
                <a:path w="0" h="756284">
                  <a:moveTo>
                    <a:pt x="0" y="81908"/>
                  </a:moveTo>
                  <a:lnTo>
                    <a:pt x="0" y="50406"/>
                  </a:lnTo>
                </a:path>
                <a:path w="0" h="756284">
                  <a:moveTo>
                    <a:pt x="0" y="39662"/>
                  </a:moveTo>
                  <a:lnTo>
                    <a:pt x="0" y="35896"/>
                  </a:lnTo>
                </a:path>
                <a:path w="0" h="756284">
                  <a:moveTo>
                    <a:pt x="0" y="25203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1899170" y="6946252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4">
                  <a:moveTo>
                    <a:pt x="28994" y="735838"/>
                  </a:moveTo>
                  <a:lnTo>
                    <a:pt x="0" y="735838"/>
                  </a:lnTo>
                  <a:lnTo>
                    <a:pt x="0" y="755992"/>
                  </a:lnTo>
                  <a:lnTo>
                    <a:pt x="28994" y="755992"/>
                  </a:lnTo>
                  <a:lnTo>
                    <a:pt x="28994" y="735838"/>
                  </a:lnTo>
                  <a:close/>
                </a:path>
                <a:path w="29210" h="756284">
                  <a:moveTo>
                    <a:pt x="28994" y="493915"/>
                  </a:moveTo>
                  <a:lnTo>
                    <a:pt x="0" y="493915"/>
                  </a:lnTo>
                  <a:lnTo>
                    <a:pt x="0" y="735825"/>
                  </a:lnTo>
                  <a:lnTo>
                    <a:pt x="28994" y="735825"/>
                  </a:lnTo>
                  <a:lnTo>
                    <a:pt x="28994" y="493915"/>
                  </a:lnTo>
                  <a:close/>
                </a:path>
                <a:path w="29210" h="756284">
                  <a:moveTo>
                    <a:pt x="28994" y="473773"/>
                  </a:moveTo>
                  <a:lnTo>
                    <a:pt x="0" y="473773"/>
                  </a:lnTo>
                  <a:lnTo>
                    <a:pt x="0" y="493903"/>
                  </a:lnTo>
                  <a:lnTo>
                    <a:pt x="28994" y="493903"/>
                  </a:lnTo>
                  <a:lnTo>
                    <a:pt x="28994" y="473773"/>
                  </a:lnTo>
                  <a:close/>
                </a:path>
                <a:path w="29210" h="756284">
                  <a:moveTo>
                    <a:pt x="28994" y="0"/>
                  </a:moveTo>
                  <a:lnTo>
                    <a:pt x="0" y="0"/>
                  </a:lnTo>
                  <a:lnTo>
                    <a:pt x="0" y="20167"/>
                  </a:lnTo>
                  <a:lnTo>
                    <a:pt x="28994" y="20167"/>
                  </a:lnTo>
                  <a:lnTo>
                    <a:pt x="2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1899170" y="6946246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4">
                  <a:moveTo>
                    <a:pt x="28994" y="735831"/>
                  </a:moveTo>
                  <a:lnTo>
                    <a:pt x="28994" y="493909"/>
                  </a:lnTo>
                  <a:lnTo>
                    <a:pt x="0" y="493909"/>
                  </a:lnTo>
                  <a:lnTo>
                    <a:pt x="0" y="735831"/>
                  </a:lnTo>
                  <a:lnTo>
                    <a:pt x="28994" y="735831"/>
                  </a:lnTo>
                </a:path>
                <a:path w="29210" h="756284">
                  <a:moveTo>
                    <a:pt x="28994" y="755999"/>
                  </a:moveTo>
                  <a:lnTo>
                    <a:pt x="28994" y="735831"/>
                  </a:lnTo>
                  <a:lnTo>
                    <a:pt x="0" y="735831"/>
                  </a:lnTo>
                  <a:lnTo>
                    <a:pt x="0" y="755999"/>
                  </a:lnTo>
                  <a:lnTo>
                    <a:pt x="28994" y="755999"/>
                  </a:lnTo>
                </a:path>
                <a:path w="29210" h="756284">
                  <a:moveTo>
                    <a:pt x="28994" y="493909"/>
                  </a:moveTo>
                  <a:lnTo>
                    <a:pt x="28994" y="473773"/>
                  </a:lnTo>
                  <a:lnTo>
                    <a:pt x="0" y="473773"/>
                  </a:lnTo>
                  <a:lnTo>
                    <a:pt x="0" y="493909"/>
                  </a:lnTo>
                  <a:lnTo>
                    <a:pt x="28994" y="493909"/>
                  </a:lnTo>
                </a:path>
                <a:path w="29210" h="756284">
                  <a:moveTo>
                    <a:pt x="0" y="0"/>
                  </a:moveTo>
                  <a:lnTo>
                    <a:pt x="0" y="20167"/>
                  </a:lnTo>
                  <a:lnTo>
                    <a:pt x="28994" y="20167"/>
                  </a:lnTo>
                  <a:lnTo>
                    <a:pt x="28994" y="0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1899170" y="7695045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1836191" y="7702245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79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1899170" y="693904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1836191" y="6946246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79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" name="object 269"/>
          <p:cNvGrpSpPr/>
          <p:nvPr/>
        </p:nvGrpSpPr>
        <p:grpSpPr>
          <a:xfrm>
            <a:off x="1080166" y="4986052"/>
            <a:ext cx="882015" cy="133350"/>
            <a:chOff x="1080166" y="4986052"/>
            <a:chExt cx="882015" cy="133350"/>
          </a:xfrm>
        </p:grpSpPr>
        <p:pic>
          <p:nvPicPr>
            <p:cNvPr id="270" name="object 27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36191" y="4993252"/>
              <a:ext cx="125984" cy="125977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1080160" y="4993258"/>
              <a:ext cx="882015" cy="126364"/>
            </a:xfrm>
            <a:custGeom>
              <a:avLst/>
              <a:gdLst/>
              <a:ahLst/>
              <a:cxnLst/>
              <a:rect l="l" t="t" r="r" b="b"/>
              <a:pathLst>
                <a:path w="882014" h="126364">
                  <a:moveTo>
                    <a:pt x="882015" y="0"/>
                  </a:moveTo>
                  <a:lnTo>
                    <a:pt x="819010" y="0"/>
                  </a:lnTo>
                  <a:lnTo>
                    <a:pt x="0" y="0"/>
                  </a:lnTo>
                  <a:lnTo>
                    <a:pt x="0" y="62992"/>
                  </a:lnTo>
                  <a:lnTo>
                    <a:pt x="768629" y="62992"/>
                  </a:lnTo>
                  <a:lnTo>
                    <a:pt x="0" y="63004"/>
                  </a:lnTo>
                  <a:lnTo>
                    <a:pt x="0" y="113372"/>
                  </a:lnTo>
                  <a:lnTo>
                    <a:pt x="0" y="125971"/>
                  </a:lnTo>
                  <a:lnTo>
                    <a:pt x="756031" y="125971"/>
                  </a:lnTo>
                  <a:lnTo>
                    <a:pt x="768629" y="113372"/>
                  </a:lnTo>
                  <a:lnTo>
                    <a:pt x="819010" y="62992"/>
                  </a:lnTo>
                  <a:lnTo>
                    <a:pt x="8820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1958575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29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1080166" y="4993252"/>
              <a:ext cx="882015" cy="0"/>
            </a:xfrm>
            <a:custGeom>
              <a:avLst/>
              <a:gdLst/>
              <a:ahLst/>
              <a:cxnLst/>
              <a:rect l="l" t="t" r="r" b="b"/>
              <a:pathLst>
                <a:path w="882014" h="0">
                  <a:moveTo>
                    <a:pt x="88200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74" name="object 27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859812" y="1609256"/>
            <a:ext cx="140384" cy="70192"/>
          </a:xfrm>
          <a:prstGeom prst="rect">
            <a:avLst/>
          </a:prstGeom>
        </p:spPr>
      </p:pic>
      <p:grpSp>
        <p:nvGrpSpPr>
          <p:cNvPr id="275" name="object 275"/>
          <p:cNvGrpSpPr/>
          <p:nvPr/>
        </p:nvGrpSpPr>
        <p:grpSpPr>
          <a:xfrm>
            <a:off x="8922804" y="1742440"/>
            <a:ext cx="77470" cy="738505"/>
            <a:chOff x="8922804" y="1742440"/>
            <a:chExt cx="77470" cy="738505"/>
          </a:xfrm>
        </p:grpSpPr>
        <p:sp>
          <p:nvSpPr>
            <p:cNvPr id="276" name="object 276"/>
            <p:cNvSpPr/>
            <p:nvPr/>
          </p:nvSpPr>
          <p:spPr>
            <a:xfrm>
              <a:off x="8930005" y="1742452"/>
              <a:ext cx="63500" cy="730885"/>
            </a:xfrm>
            <a:custGeom>
              <a:avLst/>
              <a:gdLst/>
              <a:ahLst/>
              <a:cxnLst/>
              <a:rect l="l" t="t" r="r" b="b"/>
              <a:pathLst>
                <a:path w="63500" h="730885">
                  <a:moveTo>
                    <a:pt x="62992" y="0"/>
                  </a:moveTo>
                  <a:lnTo>
                    <a:pt x="0" y="0"/>
                  </a:lnTo>
                  <a:lnTo>
                    <a:pt x="0" y="667816"/>
                  </a:lnTo>
                  <a:lnTo>
                    <a:pt x="0" y="730808"/>
                  </a:lnTo>
                  <a:lnTo>
                    <a:pt x="62992" y="730808"/>
                  </a:lnTo>
                  <a:lnTo>
                    <a:pt x="62992" y="667816"/>
                  </a:lnTo>
                  <a:lnTo>
                    <a:pt x="629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8930004" y="1742440"/>
              <a:ext cx="63500" cy="730885"/>
            </a:xfrm>
            <a:custGeom>
              <a:avLst/>
              <a:gdLst/>
              <a:ahLst/>
              <a:cxnLst/>
              <a:rect l="l" t="t" r="r" b="b"/>
              <a:pathLst>
                <a:path w="63500" h="730885">
                  <a:moveTo>
                    <a:pt x="0" y="730821"/>
                  </a:moveTo>
                  <a:lnTo>
                    <a:pt x="62992" y="730821"/>
                  </a:lnTo>
                </a:path>
                <a:path w="63500" h="730885">
                  <a:moveTo>
                    <a:pt x="0" y="0"/>
                  </a:moveTo>
                  <a:lnTo>
                    <a:pt x="0" y="73082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8985796" y="1742440"/>
              <a:ext cx="14604" cy="668020"/>
            </a:xfrm>
            <a:custGeom>
              <a:avLst/>
              <a:gdLst/>
              <a:ahLst/>
              <a:cxnLst/>
              <a:rect l="l" t="t" r="r" b="b"/>
              <a:pathLst>
                <a:path w="14604" h="668019">
                  <a:moveTo>
                    <a:pt x="0" y="667829"/>
                  </a:moveTo>
                  <a:lnTo>
                    <a:pt x="14400" y="667829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678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9" name="object 279"/>
          <p:cNvGrpSpPr/>
          <p:nvPr/>
        </p:nvGrpSpPr>
        <p:grpSpPr>
          <a:xfrm>
            <a:off x="1828991" y="5056251"/>
            <a:ext cx="133350" cy="466725"/>
            <a:chOff x="1828991" y="5056251"/>
            <a:chExt cx="133350" cy="466725"/>
          </a:xfrm>
        </p:grpSpPr>
        <p:sp>
          <p:nvSpPr>
            <p:cNvPr id="280" name="object 280"/>
            <p:cNvSpPr/>
            <p:nvPr/>
          </p:nvSpPr>
          <p:spPr>
            <a:xfrm>
              <a:off x="1836191" y="5056263"/>
              <a:ext cx="126364" cy="466725"/>
            </a:xfrm>
            <a:custGeom>
              <a:avLst/>
              <a:gdLst/>
              <a:ahLst/>
              <a:cxnLst/>
              <a:rect l="l" t="t" r="r" b="b"/>
              <a:pathLst>
                <a:path w="126364" h="466725">
                  <a:moveTo>
                    <a:pt x="62979" y="50368"/>
                  </a:moveTo>
                  <a:lnTo>
                    <a:pt x="12598" y="50368"/>
                  </a:lnTo>
                  <a:lnTo>
                    <a:pt x="12598" y="62979"/>
                  </a:lnTo>
                  <a:lnTo>
                    <a:pt x="0" y="62979"/>
                  </a:lnTo>
                  <a:lnTo>
                    <a:pt x="0" y="466178"/>
                  </a:lnTo>
                  <a:lnTo>
                    <a:pt x="12598" y="466178"/>
                  </a:lnTo>
                  <a:lnTo>
                    <a:pt x="62928" y="466178"/>
                  </a:lnTo>
                  <a:lnTo>
                    <a:pt x="62979" y="50368"/>
                  </a:lnTo>
                  <a:close/>
                </a:path>
                <a:path w="126364" h="466725">
                  <a:moveTo>
                    <a:pt x="125971" y="0"/>
                  </a:moveTo>
                  <a:lnTo>
                    <a:pt x="62979" y="0"/>
                  </a:lnTo>
                  <a:lnTo>
                    <a:pt x="62979" y="50368"/>
                  </a:lnTo>
                  <a:lnTo>
                    <a:pt x="62979" y="466178"/>
                  </a:lnTo>
                  <a:lnTo>
                    <a:pt x="125971" y="466178"/>
                  </a:lnTo>
                  <a:lnTo>
                    <a:pt x="1259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1958575" y="5056251"/>
              <a:ext cx="0" cy="466725"/>
            </a:xfrm>
            <a:custGeom>
              <a:avLst/>
              <a:gdLst/>
              <a:ahLst/>
              <a:cxnLst/>
              <a:rect l="l" t="t" r="r" b="b"/>
              <a:pathLst>
                <a:path w="0" h="466725">
                  <a:moveTo>
                    <a:pt x="0" y="0"/>
                  </a:moveTo>
                  <a:lnTo>
                    <a:pt x="0" y="4661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1828991" y="5119230"/>
              <a:ext cx="14604" cy="403225"/>
            </a:xfrm>
            <a:custGeom>
              <a:avLst/>
              <a:gdLst/>
              <a:ahLst/>
              <a:cxnLst/>
              <a:rect l="l" t="t" r="r" b="b"/>
              <a:pathLst>
                <a:path w="14605" h="403225">
                  <a:moveTo>
                    <a:pt x="0" y="403205"/>
                  </a:moveTo>
                  <a:lnTo>
                    <a:pt x="14400" y="403205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4032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83" name="object 283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72966" y="1609256"/>
            <a:ext cx="140409" cy="70192"/>
          </a:xfrm>
          <a:prstGeom prst="rect">
            <a:avLst/>
          </a:prstGeom>
        </p:spPr>
      </p:pic>
      <p:grpSp>
        <p:nvGrpSpPr>
          <p:cNvPr id="284" name="object 284"/>
          <p:cNvGrpSpPr/>
          <p:nvPr/>
        </p:nvGrpSpPr>
        <p:grpSpPr>
          <a:xfrm>
            <a:off x="8945857" y="3145514"/>
            <a:ext cx="2128520" cy="1176020"/>
            <a:chOff x="8945857" y="3145514"/>
            <a:chExt cx="2128520" cy="1176020"/>
          </a:xfrm>
        </p:grpSpPr>
        <p:sp>
          <p:nvSpPr>
            <p:cNvPr id="285" name="object 285"/>
            <p:cNvSpPr/>
            <p:nvPr/>
          </p:nvSpPr>
          <p:spPr>
            <a:xfrm>
              <a:off x="1099635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0996358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1092079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1092079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1084522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10845228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10769599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0769599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069397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10693971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10618406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10618406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10542777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0542777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1046721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10467212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10391584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10391584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10316019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10316019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10240390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10240390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1016476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10164762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28" y="1171829"/>
                  </a:moveTo>
                  <a:lnTo>
                    <a:pt x="0" y="1171829"/>
                  </a:lnTo>
                  <a:lnTo>
                    <a:pt x="0" y="0"/>
                  </a:lnTo>
                  <a:lnTo>
                    <a:pt x="75628" y="0"/>
                  </a:lnTo>
                  <a:lnTo>
                    <a:pt x="75628" y="117182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9930447" y="3147314"/>
              <a:ext cx="234315" cy="1172210"/>
            </a:xfrm>
            <a:custGeom>
              <a:avLst/>
              <a:gdLst/>
              <a:ahLst/>
              <a:cxnLst/>
              <a:rect l="l" t="t" r="r" b="b"/>
              <a:pathLst>
                <a:path w="234315" h="1172210">
                  <a:moveTo>
                    <a:pt x="234315" y="0"/>
                  </a:moveTo>
                  <a:lnTo>
                    <a:pt x="0" y="0"/>
                  </a:lnTo>
                  <a:lnTo>
                    <a:pt x="0" y="1171829"/>
                  </a:lnTo>
                  <a:lnTo>
                    <a:pt x="234315" y="1171829"/>
                  </a:lnTo>
                  <a:lnTo>
                    <a:pt x="23431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9930447" y="3147314"/>
              <a:ext cx="234315" cy="1172210"/>
            </a:xfrm>
            <a:custGeom>
              <a:avLst/>
              <a:gdLst/>
              <a:ahLst/>
              <a:cxnLst/>
              <a:rect l="l" t="t" r="r" b="b"/>
              <a:pathLst>
                <a:path w="234315" h="1172210">
                  <a:moveTo>
                    <a:pt x="0" y="0"/>
                  </a:moveTo>
                  <a:lnTo>
                    <a:pt x="75565" y="0"/>
                  </a:lnTo>
                  <a:lnTo>
                    <a:pt x="158750" y="0"/>
                  </a:lnTo>
                  <a:lnTo>
                    <a:pt x="234315" y="0"/>
                  </a:lnTo>
                  <a:lnTo>
                    <a:pt x="234315" y="1171829"/>
                  </a:lnTo>
                  <a:lnTo>
                    <a:pt x="158750" y="1171829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985481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9854818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977925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977925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9703625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9703625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9628060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9628060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955243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9552431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947680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9476803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940123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9401238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932567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932567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9250044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9250044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9174416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9174416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909885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9098851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902322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9023222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8947657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8947657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75565" y="0"/>
                  </a:move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  <a:lnTo>
                    <a:pt x="7556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7" name="object 337"/>
          <p:cNvSpPr/>
          <p:nvPr/>
        </p:nvSpPr>
        <p:spPr>
          <a:xfrm>
            <a:off x="1206176" y="1616456"/>
            <a:ext cx="7661275" cy="62865"/>
          </a:xfrm>
          <a:custGeom>
            <a:avLst/>
            <a:gdLst/>
            <a:ahLst/>
            <a:cxnLst/>
            <a:rect l="l" t="t" r="r" b="b"/>
            <a:pathLst>
              <a:path w="7661275" h="62864">
                <a:moveTo>
                  <a:pt x="0" y="62674"/>
                </a:moveTo>
                <a:lnTo>
                  <a:pt x="7660836" y="62674"/>
                </a:lnTo>
                <a:lnTo>
                  <a:pt x="7660836" y="0"/>
                </a:lnTo>
              </a:path>
              <a:path w="7661275" h="62864">
                <a:moveTo>
                  <a:pt x="0" y="0"/>
                </a:moveTo>
                <a:lnTo>
                  <a:pt x="0" y="6267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12974637" y="3071749"/>
            <a:ext cx="592455" cy="0"/>
          </a:xfrm>
          <a:custGeom>
            <a:avLst/>
            <a:gdLst/>
            <a:ahLst/>
            <a:cxnLst/>
            <a:rect l="l" t="t" r="r" b="b"/>
            <a:pathLst>
              <a:path w="592455" h="0">
                <a:moveTo>
                  <a:pt x="592137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12495783" y="3197733"/>
            <a:ext cx="0" cy="554990"/>
          </a:xfrm>
          <a:custGeom>
            <a:avLst/>
            <a:gdLst/>
            <a:ahLst/>
            <a:cxnLst/>
            <a:rect l="l" t="t" r="r" b="b"/>
            <a:pathLst>
              <a:path w="0" h="554989">
                <a:moveTo>
                  <a:pt x="0" y="0"/>
                </a:moveTo>
                <a:lnTo>
                  <a:pt x="0" y="55441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8110981" y="4993252"/>
            <a:ext cx="1285240" cy="63500"/>
          </a:xfrm>
          <a:custGeom>
            <a:avLst/>
            <a:gdLst/>
            <a:ahLst/>
            <a:cxnLst/>
            <a:rect l="l" t="t" r="r" b="b"/>
            <a:pathLst>
              <a:path w="1285240" h="63500">
                <a:moveTo>
                  <a:pt x="0" y="0"/>
                </a:moveTo>
                <a:lnTo>
                  <a:pt x="0" y="62998"/>
                </a:lnTo>
              </a:path>
              <a:path w="1285240" h="63500">
                <a:moveTo>
                  <a:pt x="1285176" y="37801"/>
                </a:moveTo>
                <a:lnTo>
                  <a:pt x="1285176" y="0"/>
                </a:lnTo>
                <a:lnTo>
                  <a:pt x="0" y="0"/>
                </a:lnTo>
              </a:path>
              <a:path w="1285240" h="63500">
                <a:moveTo>
                  <a:pt x="62992" y="62998"/>
                </a:moveTo>
                <a:lnTo>
                  <a:pt x="62992" y="37801"/>
                </a:lnTo>
                <a:lnTo>
                  <a:pt x="62992" y="25196"/>
                </a:lnTo>
                <a:lnTo>
                  <a:pt x="819023" y="25196"/>
                </a:lnTo>
                <a:lnTo>
                  <a:pt x="819023" y="3780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1206176" y="1616456"/>
            <a:ext cx="7661275" cy="62865"/>
          </a:xfrm>
          <a:custGeom>
            <a:avLst/>
            <a:gdLst/>
            <a:ahLst/>
            <a:cxnLst/>
            <a:rect l="l" t="t" r="r" b="b"/>
            <a:pathLst>
              <a:path w="7661275" h="62864">
                <a:moveTo>
                  <a:pt x="0" y="62674"/>
                </a:moveTo>
                <a:lnTo>
                  <a:pt x="7660836" y="62674"/>
                </a:lnTo>
                <a:lnTo>
                  <a:pt x="7660836" y="0"/>
                </a:lnTo>
              </a:path>
              <a:path w="7661275" h="62864">
                <a:moveTo>
                  <a:pt x="0" y="0"/>
                </a:moveTo>
                <a:lnTo>
                  <a:pt x="0" y="6267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2" name="object 342"/>
          <p:cNvGrpSpPr/>
          <p:nvPr/>
        </p:nvGrpSpPr>
        <p:grpSpPr>
          <a:xfrm>
            <a:off x="11662388" y="3561312"/>
            <a:ext cx="205740" cy="381635"/>
            <a:chOff x="11662388" y="3561312"/>
            <a:chExt cx="205740" cy="381635"/>
          </a:xfrm>
        </p:grpSpPr>
        <p:sp>
          <p:nvSpPr>
            <p:cNvPr id="343" name="object 343"/>
            <p:cNvSpPr/>
            <p:nvPr/>
          </p:nvSpPr>
          <p:spPr>
            <a:xfrm>
              <a:off x="11664188" y="3563129"/>
              <a:ext cx="201930" cy="378460"/>
            </a:xfrm>
            <a:custGeom>
              <a:avLst/>
              <a:gdLst/>
              <a:ahLst/>
              <a:cxnLst/>
              <a:rect l="l" t="t" r="r" b="b"/>
              <a:pathLst>
                <a:path w="201929" h="378460">
                  <a:moveTo>
                    <a:pt x="201587" y="0"/>
                  </a:moveTo>
                  <a:lnTo>
                    <a:pt x="0" y="0"/>
                  </a:lnTo>
                  <a:lnTo>
                    <a:pt x="0" y="377998"/>
                  </a:lnTo>
                  <a:lnTo>
                    <a:pt x="201587" y="377998"/>
                  </a:lnTo>
                  <a:lnTo>
                    <a:pt x="201587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1664188" y="3563112"/>
              <a:ext cx="201930" cy="378460"/>
            </a:xfrm>
            <a:custGeom>
              <a:avLst/>
              <a:gdLst/>
              <a:ahLst/>
              <a:cxnLst/>
              <a:rect l="l" t="t" r="r" b="b"/>
              <a:pathLst>
                <a:path w="201929" h="378460">
                  <a:moveTo>
                    <a:pt x="0" y="0"/>
                  </a:moveTo>
                  <a:lnTo>
                    <a:pt x="201612" y="0"/>
                  </a:lnTo>
                  <a:lnTo>
                    <a:pt x="201612" y="378015"/>
                  </a:lnTo>
                  <a:lnTo>
                    <a:pt x="0" y="37801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5" name="object 345"/>
          <p:cNvGrpSpPr/>
          <p:nvPr/>
        </p:nvGrpSpPr>
        <p:grpSpPr>
          <a:xfrm>
            <a:off x="1805422" y="3508924"/>
            <a:ext cx="564515" cy="602615"/>
            <a:chOff x="1805422" y="3508924"/>
            <a:chExt cx="564515" cy="602615"/>
          </a:xfrm>
        </p:grpSpPr>
        <p:sp>
          <p:nvSpPr>
            <p:cNvPr id="346" name="object 346"/>
            <p:cNvSpPr/>
            <p:nvPr/>
          </p:nvSpPr>
          <p:spPr>
            <a:xfrm>
              <a:off x="1866030" y="3510724"/>
              <a:ext cx="318135" cy="323850"/>
            </a:xfrm>
            <a:custGeom>
              <a:avLst/>
              <a:gdLst/>
              <a:ahLst/>
              <a:cxnLst/>
              <a:rect l="l" t="t" r="r" b="b"/>
              <a:pathLst>
                <a:path w="318135" h="323850">
                  <a:moveTo>
                    <a:pt x="71710" y="0"/>
                  </a:moveTo>
                  <a:lnTo>
                    <a:pt x="0" y="70866"/>
                  </a:lnTo>
                  <a:lnTo>
                    <a:pt x="171576" y="323659"/>
                  </a:lnTo>
                  <a:lnTo>
                    <a:pt x="297237" y="314515"/>
                  </a:lnTo>
                  <a:lnTo>
                    <a:pt x="317601" y="174307"/>
                  </a:lnTo>
                  <a:lnTo>
                    <a:pt x="71710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866030" y="3510724"/>
              <a:ext cx="318135" cy="323850"/>
            </a:xfrm>
            <a:custGeom>
              <a:avLst/>
              <a:gdLst/>
              <a:ahLst/>
              <a:cxnLst/>
              <a:rect l="l" t="t" r="r" b="b"/>
              <a:pathLst>
                <a:path w="318135" h="323850">
                  <a:moveTo>
                    <a:pt x="297237" y="314515"/>
                  </a:moveTo>
                  <a:lnTo>
                    <a:pt x="171576" y="323659"/>
                  </a:lnTo>
                  <a:lnTo>
                    <a:pt x="0" y="70866"/>
                  </a:lnTo>
                  <a:lnTo>
                    <a:pt x="71710" y="0"/>
                  </a:lnTo>
                  <a:lnTo>
                    <a:pt x="317601" y="174307"/>
                  </a:lnTo>
                  <a:lnTo>
                    <a:pt x="297237" y="31451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1982685" y="3812222"/>
              <a:ext cx="385445" cy="223520"/>
            </a:xfrm>
            <a:custGeom>
              <a:avLst/>
              <a:gdLst/>
              <a:ahLst/>
              <a:cxnLst/>
              <a:rect l="l" t="t" r="r" b="b"/>
              <a:pathLst>
                <a:path w="385444" h="223520">
                  <a:moveTo>
                    <a:pt x="359644" y="0"/>
                  </a:moveTo>
                  <a:lnTo>
                    <a:pt x="54921" y="22161"/>
                  </a:lnTo>
                  <a:lnTo>
                    <a:pt x="0" y="135572"/>
                  </a:lnTo>
                  <a:lnTo>
                    <a:pt x="111226" y="223329"/>
                  </a:lnTo>
                  <a:lnTo>
                    <a:pt x="385146" y="97536"/>
                  </a:lnTo>
                  <a:lnTo>
                    <a:pt x="359644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1982685" y="3812222"/>
              <a:ext cx="385445" cy="223520"/>
            </a:xfrm>
            <a:custGeom>
              <a:avLst/>
              <a:gdLst/>
              <a:ahLst/>
              <a:cxnLst/>
              <a:rect l="l" t="t" r="r" b="b"/>
              <a:pathLst>
                <a:path w="385444" h="223520">
                  <a:moveTo>
                    <a:pt x="0" y="135572"/>
                  </a:moveTo>
                  <a:lnTo>
                    <a:pt x="54921" y="22161"/>
                  </a:lnTo>
                  <a:lnTo>
                    <a:pt x="359644" y="0"/>
                  </a:lnTo>
                  <a:lnTo>
                    <a:pt x="385146" y="97536"/>
                  </a:lnTo>
                  <a:lnTo>
                    <a:pt x="111226" y="223329"/>
                  </a:lnTo>
                  <a:lnTo>
                    <a:pt x="0" y="13557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1807222" y="3730117"/>
              <a:ext cx="230504" cy="379730"/>
            </a:xfrm>
            <a:custGeom>
              <a:avLst/>
              <a:gdLst/>
              <a:ahLst/>
              <a:cxnLst/>
              <a:rect l="l" t="t" r="r" b="b"/>
              <a:pathLst>
                <a:path w="230505" h="379729">
                  <a:moveTo>
                    <a:pt x="159613" y="0"/>
                  </a:moveTo>
                  <a:lnTo>
                    <a:pt x="28028" y="52514"/>
                  </a:lnTo>
                  <a:lnTo>
                    <a:pt x="0" y="352551"/>
                  </a:lnTo>
                  <a:lnTo>
                    <a:pt x="97205" y="379221"/>
                  </a:lnTo>
                  <a:lnTo>
                    <a:pt x="230384" y="104266"/>
                  </a:lnTo>
                  <a:lnTo>
                    <a:pt x="159613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1807222" y="3730117"/>
              <a:ext cx="230504" cy="379730"/>
            </a:xfrm>
            <a:custGeom>
              <a:avLst/>
              <a:gdLst/>
              <a:ahLst/>
              <a:cxnLst/>
              <a:rect l="l" t="t" r="r" b="b"/>
              <a:pathLst>
                <a:path w="230505" h="379729">
                  <a:moveTo>
                    <a:pt x="159613" y="0"/>
                  </a:moveTo>
                  <a:lnTo>
                    <a:pt x="230384" y="104266"/>
                  </a:lnTo>
                  <a:lnTo>
                    <a:pt x="97205" y="379221"/>
                  </a:lnTo>
                  <a:lnTo>
                    <a:pt x="0" y="352551"/>
                  </a:lnTo>
                  <a:lnTo>
                    <a:pt x="28028" y="52514"/>
                  </a:lnTo>
                  <a:lnTo>
                    <a:pt x="15961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2" name="object 352"/>
          <p:cNvGrpSpPr/>
          <p:nvPr/>
        </p:nvGrpSpPr>
        <p:grpSpPr>
          <a:xfrm>
            <a:off x="12328417" y="3080722"/>
            <a:ext cx="120650" cy="1317625"/>
            <a:chOff x="12328417" y="3080722"/>
            <a:chExt cx="120650" cy="1317625"/>
          </a:xfrm>
        </p:grpSpPr>
        <p:pic>
          <p:nvPicPr>
            <p:cNvPr id="353" name="object 35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2332017" y="3084334"/>
              <a:ext cx="113010" cy="1310405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12332017" y="3084322"/>
              <a:ext cx="113030" cy="1310640"/>
            </a:xfrm>
            <a:custGeom>
              <a:avLst/>
              <a:gdLst/>
              <a:ahLst/>
              <a:cxnLst/>
              <a:rect l="l" t="t" r="r" b="b"/>
              <a:pathLst>
                <a:path w="113029" h="1310639">
                  <a:moveTo>
                    <a:pt x="0" y="1310417"/>
                  </a:moveTo>
                  <a:lnTo>
                    <a:pt x="112966" y="1310417"/>
                  </a:lnTo>
                  <a:lnTo>
                    <a:pt x="112966" y="0"/>
                  </a:lnTo>
                  <a:lnTo>
                    <a:pt x="0" y="0"/>
                  </a:lnTo>
                  <a:lnTo>
                    <a:pt x="0" y="131041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5" name="object 355"/>
          <p:cNvGrpSpPr/>
          <p:nvPr/>
        </p:nvGrpSpPr>
        <p:grpSpPr>
          <a:xfrm>
            <a:off x="4409275" y="4989652"/>
            <a:ext cx="599440" cy="1821814"/>
            <a:chOff x="4409275" y="4989652"/>
            <a:chExt cx="599440" cy="1821814"/>
          </a:xfrm>
        </p:grpSpPr>
        <p:sp>
          <p:nvSpPr>
            <p:cNvPr id="356" name="object 356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592213" y="1814385"/>
                  </a:lnTo>
                  <a:lnTo>
                    <a:pt x="59221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1814385"/>
                  </a:moveTo>
                  <a:lnTo>
                    <a:pt x="0" y="1811883"/>
                  </a:lnTo>
                  <a:lnTo>
                    <a:pt x="0" y="0"/>
                  </a:lnTo>
                  <a:lnTo>
                    <a:pt x="592213" y="0"/>
                  </a:lnTo>
                  <a:lnTo>
                    <a:pt x="592213" y="18143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8" name="object 3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12875" y="4993252"/>
              <a:ext cx="592213" cy="1814385"/>
            </a:xfrm>
            <a:prstGeom prst="rect">
              <a:avLst/>
            </a:prstGeom>
          </p:spPr>
        </p:pic>
        <p:sp>
          <p:nvSpPr>
            <p:cNvPr id="359" name="object 359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176415" y="1814385"/>
                  </a:lnTo>
                  <a:lnTo>
                    <a:pt x="176364" y="161226"/>
                  </a:lnTo>
                  <a:lnTo>
                    <a:pt x="592213" y="161226"/>
                  </a:lnTo>
                  <a:lnTo>
                    <a:pt x="5922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0" name="object 3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412875" y="4993513"/>
              <a:ext cx="592213" cy="1812290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4412875" y="4993252"/>
              <a:ext cx="592455" cy="1812925"/>
            </a:xfrm>
            <a:custGeom>
              <a:avLst/>
              <a:gdLst/>
              <a:ahLst/>
              <a:cxnLst/>
              <a:rect l="l" t="t" r="r" b="b"/>
              <a:pathLst>
                <a:path w="592454" h="1812925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37782" y="1812601"/>
                  </a:lnTo>
                  <a:lnTo>
                    <a:pt x="37706" y="39039"/>
                  </a:lnTo>
                  <a:lnTo>
                    <a:pt x="592213" y="39014"/>
                  </a:lnTo>
                  <a:lnTo>
                    <a:pt x="5922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592213" y="1814385"/>
                  </a:lnTo>
                  <a:lnTo>
                    <a:pt x="59221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1814385"/>
                  </a:moveTo>
                  <a:lnTo>
                    <a:pt x="0" y="1811883"/>
                  </a:lnTo>
                  <a:lnTo>
                    <a:pt x="0" y="0"/>
                  </a:lnTo>
                  <a:lnTo>
                    <a:pt x="592213" y="0"/>
                  </a:lnTo>
                  <a:lnTo>
                    <a:pt x="592213" y="18143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4" name="object 364"/>
          <p:cNvGrpSpPr/>
          <p:nvPr/>
        </p:nvGrpSpPr>
        <p:grpSpPr>
          <a:xfrm>
            <a:off x="4462088" y="3156350"/>
            <a:ext cx="2131695" cy="1153795"/>
            <a:chOff x="4462088" y="3156350"/>
            <a:chExt cx="2131695" cy="1153795"/>
          </a:xfrm>
        </p:grpSpPr>
        <p:sp>
          <p:nvSpPr>
            <p:cNvPr id="365" name="object 365"/>
            <p:cNvSpPr/>
            <p:nvPr/>
          </p:nvSpPr>
          <p:spPr>
            <a:xfrm>
              <a:off x="4465688" y="3159950"/>
              <a:ext cx="2124710" cy="1146810"/>
            </a:xfrm>
            <a:custGeom>
              <a:avLst/>
              <a:gdLst/>
              <a:ahLst/>
              <a:cxnLst/>
              <a:rect l="l" t="t" r="r" b="b"/>
              <a:pathLst>
                <a:path w="2124709" h="1146810">
                  <a:moveTo>
                    <a:pt x="0" y="680402"/>
                  </a:moveTo>
                  <a:lnTo>
                    <a:pt x="0" y="1146556"/>
                  </a:lnTo>
                  <a:lnTo>
                    <a:pt x="75603" y="1146556"/>
                  </a:lnTo>
                  <a:lnTo>
                    <a:pt x="75603" y="680402"/>
                  </a:lnTo>
                  <a:lnTo>
                    <a:pt x="0" y="680402"/>
                  </a:lnTo>
                </a:path>
                <a:path w="2124709" h="1146810">
                  <a:moveTo>
                    <a:pt x="75603" y="680402"/>
                  </a:moveTo>
                  <a:lnTo>
                    <a:pt x="75603" y="1146556"/>
                  </a:lnTo>
                  <a:lnTo>
                    <a:pt x="151206" y="1146556"/>
                  </a:lnTo>
                  <a:lnTo>
                    <a:pt x="151206" y="680402"/>
                  </a:lnTo>
                  <a:lnTo>
                    <a:pt x="75603" y="680402"/>
                  </a:lnTo>
                </a:path>
                <a:path w="2124709" h="1146810">
                  <a:moveTo>
                    <a:pt x="151206" y="680402"/>
                  </a:moveTo>
                  <a:lnTo>
                    <a:pt x="151206" y="1146556"/>
                  </a:lnTo>
                  <a:lnTo>
                    <a:pt x="226815" y="1146556"/>
                  </a:lnTo>
                  <a:lnTo>
                    <a:pt x="226815" y="680402"/>
                  </a:lnTo>
                  <a:lnTo>
                    <a:pt x="151206" y="680402"/>
                  </a:lnTo>
                </a:path>
                <a:path w="2124709" h="1146810">
                  <a:moveTo>
                    <a:pt x="226815" y="680402"/>
                  </a:moveTo>
                  <a:lnTo>
                    <a:pt x="226815" y="1146556"/>
                  </a:lnTo>
                  <a:lnTo>
                    <a:pt x="302418" y="1146556"/>
                  </a:lnTo>
                  <a:lnTo>
                    <a:pt x="302418" y="680402"/>
                  </a:lnTo>
                  <a:lnTo>
                    <a:pt x="226815" y="680402"/>
                  </a:lnTo>
                </a:path>
                <a:path w="2124709" h="1146810">
                  <a:moveTo>
                    <a:pt x="302418" y="680402"/>
                  </a:moveTo>
                  <a:lnTo>
                    <a:pt x="302418" y="1146556"/>
                  </a:lnTo>
                  <a:lnTo>
                    <a:pt x="378021" y="1146556"/>
                  </a:lnTo>
                  <a:lnTo>
                    <a:pt x="378021" y="680402"/>
                  </a:lnTo>
                  <a:lnTo>
                    <a:pt x="302418" y="680402"/>
                  </a:lnTo>
                </a:path>
                <a:path w="2124709" h="1146810">
                  <a:moveTo>
                    <a:pt x="378021" y="680402"/>
                  </a:moveTo>
                  <a:lnTo>
                    <a:pt x="378021" y="1146556"/>
                  </a:lnTo>
                  <a:lnTo>
                    <a:pt x="453599" y="1146556"/>
                  </a:lnTo>
                  <a:lnTo>
                    <a:pt x="453599" y="680402"/>
                  </a:lnTo>
                  <a:lnTo>
                    <a:pt x="378021" y="680402"/>
                  </a:lnTo>
                </a:path>
                <a:path w="2124709" h="1146810">
                  <a:moveTo>
                    <a:pt x="453599" y="680402"/>
                  </a:moveTo>
                  <a:lnTo>
                    <a:pt x="453599" y="1146556"/>
                  </a:lnTo>
                  <a:lnTo>
                    <a:pt x="529208" y="1146556"/>
                  </a:lnTo>
                  <a:lnTo>
                    <a:pt x="529208" y="680402"/>
                  </a:lnTo>
                  <a:lnTo>
                    <a:pt x="453599" y="680402"/>
                  </a:lnTo>
                </a:path>
                <a:path w="2124709" h="1146810">
                  <a:moveTo>
                    <a:pt x="529208" y="680402"/>
                  </a:moveTo>
                  <a:lnTo>
                    <a:pt x="529208" y="1146556"/>
                  </a:lnTo>
                  <a:lnTo>
                    <a:pt x="604812" y="1146556"/>
                  </a:lnTo>
                  <a:lnTo>
                    <a:pt x="604812" y="680402"/>
                  </a:lnTo>
                  <a:lnTo>
                    <a:pt x="529208" y="680402"/>
                  </a:lnTo>
                </a:path>
                <a:path w="2124709" h="1146810">
                  <a:moveTo>
                    <a:pt x="604812" y="680402"/>
                  </a:moveTo>
                  <a:lnTo>
                    <a:pt x="604812" y="1146556"/>
                  </a:lnTo>
                  <a:lnTo>
                    <a:pt x="680415" y="1146556"/>
                  </a:lnTo>
                  <a:lnTo>
                    <a:pt x="680415" y="680402"/>
                  </a:lnTo>
                  <a:lnTo>
                    <a:pt x="604812" y="680402"/>
                  </a:lnTo>
                </a:path>
                <a:path w="2124709" h="1146810">
                  <a:moveTo>
                    <a:pt x="680415" y="680402"/>
                  </a:moveTo>
                  <a:lnTo>
                    <a:pt x="680415" y="1146556"/>
                  </a:lnTo>
                  <a:lnTo>
                    <a:pt x="756018" y="1146556"/>
                  </a:lnTo>
                  <a:lnTo>
                    <a:pt x="756018" y="680402"/>
                  </a:lnTo>
                  <a:lnTo>
                    <a:pt x="680415" y="680402"/>
                  </a:lnTo>
                </a:path>
                <a:path w="2124709" h="1146810">
                  <a:moveTo>
                    <a:pt x="756018" y="680402"/>
                  </a:moveTo>
                  <a:lnTo>
                    <a:pt x="756018" y="1146556"/>
                  </a:lnTo>
                  <a:lnTo>
                    <a:pt x="831602" y="1146556"/>
                  </a:lnTo>
                  <a:lnTo>
                    <a:pt x="831602" y="680402"/>
                  </a:lnTo>
                  <a:lnTo>
                    <a:pt x="756018" y="680402"/>
                  </a:lnTo>
                </a:path>
                <a:path w="2124709" h="1146810">
                  <a:moveTo>
                    <a:pt x="831602" y="680402"/>
                  </a:moveTo>
                  <a:lnTo>
                    <a:pt x="831602" y="1146556"/>
                  </a:lnTo>
                  <a:lnTo>
                    <a:pt x="907205" y="1146556"/>
                  </a:lnTo>
                  <a:lnTo>
                    <a:pt x="907205" y="680402"/>
                  </a:lnTo>
                  <a:lnTo>
                    <a:pt x="831602" y="680402"/>
                  </a:lnTo>
                </a:path>
                <a:path w="2124709" h="1146810">
                  <a:moveTo>
                    <a:pt x="907205" y="680402"/>
                  </a:moveTo>
                  <a:lnTo>
                    <a:pt x="907205" y="1146556"/>
                  </a:lnTo>
                  <a:lnTo>
                    <a:pt x="982808" y="1146556"/>
                  </a:lnTo>
                  <a:lnTo>
                    <a:pt x="1066006" y="1146556"/>
                  </a:lnTo>
                  <a:lnTo>
                    <a:pt x="1141609" y="1146556"/>
                  </a:lnTo>
                  <a:lnTo>
                    <a:pt x="1141609" y="680402"/>
                  </a:lnTo>
                  <a:lnTo>
                    <a:pt x="1066006" y="680402"/>
                  </a:lnTo>
                  <a:lnTo>
                    <a:pt x="982808" y="680402"/>
                  </a:lnTo>
                  <a:lnTo>
                    <a:pt x="907205" y="680402"/>
                  </a:lnTo>
                </a:path>
                <a:path w="2124709" h="1146810">
                  <a:moveTo>
                    <a:pt x="1141609" y="680402"/>
                  </a:moveTo>
                  <a:lnTo>
                    <a:pt x="1141609" y="1146556"/>
                  </a:lnTo>
                  <a:lnTo>
                    <a:pt x="1217212" y="1146556"/>
                  </a:lnTo>
                  <a:lnTo>
                    <a:pt x="1217212" y="680402"/>
                  </a:lnTo>
                  <a:lnTo>
                    <a:pt x="1141609" y="680402"/>
                  </a:lnTo>
                </a:path>
                <a:path w="2124709" h="1146810">
                  <a:moveTo>
                    <a:pt x="1217212" y="680402"/>
                  </a:moveTo>
                  <a:lnTo>
                    <a:pt x="1217212" y="1146556"/>
                  </a:lnTo>
                  <a:lnTo>
                    <a:pt x="1292821" y="1146556"/>
                  </a:lnTo>
                  <a:lnTo>
                    <a:pt x="1292821" y="913511"/>
                  </a:lnTo>
                  <a:lnTo>
                    <a:pt x="1292821" y="1146556"/>
                  </a:lnTo>
                  <a:lnTo>
                    <a:pt x="1368399" y="1146556"/>
                  </a:lnTo>
                </a:path>
                <a:path w="2124709" h="1146810">
                  <a:moveTo>
                    <a:pt x="1292821" y="913511"/>
                  </a:moveTo>
                  <a:lnTo>
                    <a:pt x="1292821" y="906526"/>
                  </a:lnTo>
                </a:path>
                <a:path w="2124709" h="1146810">
                  <a:moveTo>
                    <a:pt x="1292821" y="903986"/>
                  </a:moveTo>
                  <a:lnTo>
                    <a:pt x="1292821" y="902779"/>
                  </a:lnTo>
                </a:path>
                <a:path w="2124709" h="1146810">
                  <a:moveTo>
                    <a:pt x="1292821" y="900239"/>
                  </a:moveTo>
                  <a:lnTo>
                    <a:pt x="1292821" y="890143"/>
                  </a:lnTo>
                </a:path>
                <a:path w="2124709" h="1146810">
                  <a:moveTo>
                    <a:pt x="1292821" y="887666"/>
                  </a:moveTo>
                  <a:lnTo>
                    <a:pt x="1292821" y="886396"/>
                  </a:lnTo>
                </a:path>
                <a:path w="2124709" h="1146810">
                  <a:moveTo>
                    <a:pt x="1292821" y="883856"/>
                  </a:moveTo>
                  <a:lnTo>
                    <a:pt x="1292821" y="873760"/>
                  </a:lnTo>
                </a:path>
                <a:path w="2124709" h="1146810">
                  <a:moveTo>
                    <a:pt x="1292821" y="871283"/>
                  </a:moveTo>
                  <a:lnTo>
                    <a:pt x="1292821" y="870013"/>
                  </a:lnTo>
                </a:path>
                <a:path w="2124709" h="1146810">
                  <a:moveTo>
                    <a:pt x="1292821" y="867473"/>
                  </a:moveTo>
                  <a:lnTo>
                    <a:pt x="1292821" y="857376"/>
                  </a:lnTo>
                </a:path>
                <a:path w="2124709" h="1146810">
                  <a:moveTo>
                    <a:pt x="1292821" y="854900"/>
                  </a:moveTo>
                  <a:lnTo>
                    <a:pt x="1292821" y="853630"/>
                  </a:lnTo>
                </a:path>
                <a:path w="2124709" h="1146810">
                  <a:moveTo>
                    <a:pt x="1292821" y="851090"/>
                  </a:moveTo>
                  <a:lnTo>
                    <a:pt x="1292821" y="840994"/>
                  </a:lnTo>
                </a:path>
                <a:path w="2124709" h="1146810">
                  <a:moveTo>
                    <a:pt x="1292821" y="838517"/>
                  </a:moveTo>
                  <a:lnTo>
                    <a:pt x="1292821" y="837247"/>
                  </a:lnTo>
                </a:path>
                <a:path w="2124709" h="1146810">
                  <a:moveTo>
                    <a:pt x="1292821" y="834707"/>
                  </a:moveTo>
                  <a:lnTo>
                    <a:pt x="1292821" y="824611"/>
                  </a:lnTo>
                </a:path>
                <a:path w="2124709" h="1146810">
                  <a:moveTo>
                    <a:pt x="1292821" y="822134"/>
                  </a:moveTo>
                  <a:lnTo>
                    <a:pt x="1292821" y="820864"/>
                  </a:lnTo>
                </a:path>
                <a:path w="2124709" h="1146810">
                  <a:moveTo>
                    <a:pt x="1292821" y="818324"/>
                  </a:moveTo>
                  <a:lnTo>
                    <a:pt x="1292821" y="808291"/>
                  </a:lnTo>
                </a:path>
                <a:path w="2124709" h="1146810">
                  <a:moveTo>
                    <a:pt x="1292821" y="805751"/>
                  </a:moveTo>
                  <a:lnTo>
                    <a:pt x="1292821" y="804481"/>
                  </a:lnTo>
                </a:path>
                <a:path w="2124709" h="1146810">
                  <a:moveTo>
                    <a:pt x="1292821" y="801941"/>
                  </a:moveTo>
                  <a:lnTo>
                    <a:pt x="1292821" y="791845"/>
                  </a:lnTo>
                </a:path>
                <a:path w="2124709" h="1146810">
                  <a:moveTo>
                    <a:pt x="1292821" y="789368"/>
                  </a:moveTo>
                  <a:lnTo>
                    <a:pt x="1292821" y="788098"/>
                  </a:lnTo>
                </a:path>
                <a:path w="2124709" h="1146810">
                  <a:moveTo>
                    <a:pt x="1292821" y="785558"/>
                  </a:moveTo>
                  <a:lnTo>
                    <a:pt x="1292821" y="775525"/>
                  </a:lnTo>
                </a:path>
                <a:path w="2124709" h="1146810">
                  <a:moveTo>
                    <a:pt x="1292821" y="772985"/>
                  </a:moveTo>
                  <a:lnTo>
                    <a:pt x="1292821" y="771715"/>
                  </a:lnTo>
                </a:path>
                <a:path w="2124709" h="1146810">
                  <a:moveTo>
                    <a:pt x="1292821" y="769175"/>
                  </a:moveTo>
                  <a:lnTo>
                    <a:pt x="1292821" y="759142"/>
                  </a:lnTo>
                </a:path>
                <a:path w="2124709" h="1146810">
                  <a:moveTo>
                    <a:pt x="1292821" y="756602"/>
                  </a:moveTo>
                  <a:lnTo>
                    <a:pt x="1292821" y="755332"/>
                  </a:lnTo>
                </a:path>
                <a:path w="2124709" h="1146810">
                  <a:moveTo>
                    <a:pt x="1292821" y="752856"/>
                  </a:moveTo>
                  <a:lnTo>
                    <a:pt x="1292821" y="742759"/>
                  </a:lnTo>
                </a:path>
                <a:path w="2124709" h="1146810">
                  <a:moveTo>
                    <a:pt x="1292821" y="740219"/>
                  </a:moveTo>
                  <a:lnTo>
                    <a:pt x="1292821" y="738949"/>
                  </a:lnTo>
                </a:path>
                <a:path w="2124709" h="1146810">
                  <a:moveTo>
                    <a:pt x="1292821" y="736409"/>
                  </a:moveTo>
                  <a:lnTo>
                    <a:pt x="1292821" y="726376"/>
                  </a:lnTo>
                </a:path>
                <a:path w="2124709" h="1146810">
                  <a:moveTo>
                    <a:pt x="1292821" y="723836"/>
                  </a:moveTo>
                  <a:lnTo>
                    <a:pt x="1292821" y="722566"/>
                  </a:lnTo>
                </a:path>
                <a:path w="2124709" h="1146810">
                  <a:moveTo>
                    <a:pt x="1292821" y="720090"/>
                  </a:moveTo>
                  <a:lnTo>
                    <a:pt x="1292821" y="709993"/>
                  </a:lnTo>
                </a:path>
                <a:path w="2124709" h="1146810">
                  <a:moveTo>
                    <a:pt x="1292821" y="707453"/>
                  </a:moveTo>
                  <a:lnTo>
                    <a:pt x="1292821" y="706183"/>
                  </a:lnTo>
                </a:path>
                <a:path w="2124709" h="1146810">
                  <a:moveTo>
                    <a:pt x="1292821" y="703707"/>
                  </a:moveTo>
                  <a:lnTo>
                    <a:pt x="1292821" y="693610"/>
                  </a:lnTo>
                </a:path>
                <a:path w="2124709" h="1146810">
                  <a:moveTo>
                    <a:pt x="1292821" y="691070"/>
                  </a:moveTo>
                  <a:lnTo>
                    <a:pt x="1292821" y="689800"/>
                  </a:lnTo>
                </a:path>
                <a:path w="2124709" h="1146810">
                  <a:moveTo>
                    <a:pt x="1292821" y="687324"/>
                  </a:moveTo>
                  <a:lnTo>
                    <a:pt x="1292821" y="680402"/>
                  </a:lnTo>
                  <a:lnTo>
                    <a:pt x="1290910" y="680402"/>
                  </a:lnTo>
                </a:path>
                <a:path w="2124709" h="1146810">
                  <a:moveTo>
                    <a:pt x="1284611" y="680402"/>
                  </a:moveTo>
                  <a:lnTo>
                    <a:pt x="1282725" y="680402"/>
                  </a:lnTo>
                </a:path>
                <a:path w="2124709" h="1146810">
                  <a:moveTo>
                    <a:pt x="1276426" y="680402"/>
                  </a:moveTo>
                  <a:lnTo>
                    <a:pt x="1274514" y="680402"/>
                  </a:lnTo>
                </a:path>
                <a:path w="2124709" h="1146810">
                  <a:moveTo>
                    <a:pt x="1268215" y="680402"/>
                  </a:moveTo>
                  <a:lnTo>
                    <a:pt x="1266355" y="680402"/>
                  </a:lnTo>
                </a:path>
                <a:path w="2124709" h="1146810">
                  <a:moveTo>
                    <a:pt x="1260049" y="680402"/>
                  </a:moveTo>
                  <a:lnTo>
                    <a:pt x="1258144" y="680402"/>
                  </a:lnTo>
                </a:path>
                <a:path w="2124709" h="1146810">
                  <a:moveTo>
                    <a:pt x="1251839" y="680402"/>
                  </a:moveTo>
                  <a:lnTo>
                    <a:pt x="1249959" y="680402"/>
                  </a:lnTo>
                </a:path>
                <a:path w="2124709" h="1146810">
                  <a:moveTo>
                    <a:pt x="1243679" y="680402"/>
                  </a:moveTo>
                  <a:lnTo>
                    <a:pt x="1241774" y="680402"/>
                  </a:lnTo>
                </a:path>
                <a:path w="2124709" h="1146810">
                  <a:moveTo>
                    <a:pt x="1235468" y="680402"/>
                  </a:moveTo>
                  <a:lnTo>
                    <a:pt x="1233582" y="680402"/>
                  </a:lnTo>
                </a:path>
                <a:path w="2124709" h="1146810">
                  <a:moveTo>
                    <a:pt x="1227283" y="680402"/>
                  </a:moveTo>
                  <a:lnTo>
                    <a:pt x="1225372" y="680402"/>
                  </a:lnTo>
                </a:path>
                <a:path w="2124709" h="1146810">
                  <a:moveTo>
                    <a:pt x="1219073" y="680402"/>
                  </a:moveTo>
                  <a:lnTo>
                    <a:pt x="1217212" y="680402"/>
                  </a:lnTo>
                </a:path>
                <a:path w="2124709" h="1146810">
                  <a:moveTo>
                    <a:pt x="1292821" y="680402"/>
                  </a:moveTo>
                  <a:lnTo>
                    <a:pt x="1292821" y="687324"/>
                  </a:lnTo>
                </a:path>
                <a:path w="2124709" h="1146810">
                  <a:moveTo>
                    <a:pt x="1292821" y="689800"/>
                  </a:moveTo>
                  <a:lnTo>
                    <a:pt x="1292821" y="691070"/>
                  </a:lnTo>
                </a:path>
                <a:path w="2124709" h="1146810">
                  <a:moveTo>
                    <a:pt x="1292821" y="693610"/>
                  </a:moveTo>
                  <a:lnTo>
                    <a:pt x="1292821" y="703707"/>
                  </a:lnTo>
                </a:path>
                <a:path w="2124709" h="1146810">
                  <a:moveTo>
                    <a:pt x="1292821" y="706183"/>
                  </a:moveTo>
                  <a:lnTo>
                    <a:pt x="1292821" y="707453"/>
                  </a:lnTo>
                </a:path>
                <a:path w="2124709" h="1146810">
                  <a:moveTo>
                    <a:pt x="1292821" y="709993"/>
                  </a:moveTo>
                  <a:lnTo>
                    <a:pt x="1292821" y="720090"/>
                  </a:lnTo>
                </a:path>
                <a:path w="2124709" h="1146810">
                  <a:moveTo>
                    <a:pt x="1292821" y="722566"/>
                  </a:moveTo>
                  <a:lnTo>
                    <a:pt x="1292821" y="723836"/>
                  </a:lnTo>
                </a:path>
                <a:path w="2124709" h="1146810">
                  <a:moveTo>
                    <a:pt x="1292821" y="726376"/>
                  </a:moveTo>
                  <a:lnTo>
                    <a:pt x="1292821" y="736409"/>
                  </a:lnTo>
                </a:path>
                <a:path w="2124709" h="1146810">
                  <a:moveTo>
                    <a:pt x="1292821" y="738949"/>
                  </a:moveTo>
                  <a:lnTo>
                    <a:pt x="1292821" y="740219"/>
                  </a:lnTo>
                </a:path>
                <a:path w="2124709" h="1146810">
                  <a:moveTo>
                    <a:pt x="1292821" y="742759"/>
                  </a:moveTo>
                  <a:lnTo>
                    <a:pt x="1292821" y="752856"/>
                  </a:lnTo>
                </a:path>
                <a:path w="2124709" h="1146810">
                  <a:moveTo>
                    <a:pt x="1292821" y="755332"/>
                  </a:moveTo>
                  <a:lnTo>
                    <a:pt x="1292821" y="756602"/>
                  </a:lnTo>
                </a:path>
                <a:path w="2124709" h="1146810">
                  <a:moveTo>
                    <a:pt x="1292821" y="759142"/>
                  </a:moveTo>
                  <a:lnTo>
                    <a:pt x="1292821" y="769175"/>
                  </a:lnTo>
                </a:path>
                <a:path w="2124709" h="1146810">
                  <a:moveTo>
                    <a:pt x="1292821" y="771715"/>
                  </a:moveTo>
                  <a:lnTo>
                    <a:pt x="1292821" y="772985"/>
                  </a:lnTo>
                </a:path>
                <a:path w="2124709" h="1146810">
                  <a:moveTo>
                    <a:pt x="1292821" y="775525"/>
                  </a:moveTo>
                  <a:lnTo>
                    <a:pt x="1292821" y="785558"/>
                  </a:lnTo>
                </a:path>
                <a:path w="2124709" h="1146810">
                  <a:moveTo>
                    <a:pt x="1292821" y="788098"/>
                  </a:moveTo>
                  <a:lnTo>
                    <a:pt x="1292821" y="789368"/>
                  </a:lnTo>
                </a:path>
                <a:path w="2124709" h="1146810">
                  <a:moveTo>
                    <a:pt x="1292821" y="791845"/>
                  </a:moveTo>
                  <a:lnTo>
                    <a:pt x="1292821" y="801941"/>
                  </a:lnTo>
                </a:path>
                <a:path w="2124709" h="1146810">
                  <a:moveTo>
                    <a:pt x="1292821" y="804481"/>
                  </a:moveTo>
                  <a:lnTo>
                    <a:pt x="1292821" y="805751"/>
                  </a:lnTo>
                </a:path>
                <a:path w="2124709" h="1146810">
                  <a:moveTo>
                    <a:pt x="1292821" y="808291"/>
                  </a:moveTo>
                  <a:lnTo>
                    <a:pt x="1292821" y="818324"/>
                  </a:lnTo>
                </a:path>
                <a:path w="2124709" h="1146810">
                  <a:moveTo>
                    <a:pt x="1292821" y="820864"/>
                  </a:moveTo>
                  <a:lnTo>
                    <a:pt x="1292821" y="822134"/>
                  </a:lnTo>
                </a:path>
                <a:path w="2124709" h="1146810">
                  <a:moveTo>
                    <a:pt x="1292821" y="824611"/>
                  </a:moveTo>
                  <a:lnTo>
                    <a:pt x="1292821" y="834707"/>
                  </a:lnTo>
                </a:path>
                <a:path w="2124709" h="1146810">
                  <a:moveTo>
                    <a:pt x="1292821" y="837247"/>
                  </a:moveTo>
                  <a:lnTo>
                    <a:pt x="1292821" y="838517"/>
                  </a:lnTo>
                </a:path>
                <a:path w="2124709" h="1146810">
                  <a:moveTo>
                    <a:pt x="1292821" y="840994"/>
                  </a:moveTo>
                  <a:lnTo>
                    <a:pt x="1292821" y="851090"/>
                  </a:lnTo>
                </a:path>
                <a:path w="2124709" h="1146810">
                  <a:moveTo>
                    <a:pt x="1292821" y="853630"/>
                  </a:moveTo>
                  <a:lnTo>
                    <a:pt x="1292821" y="854900"/>
                  </a:lnTo>
                </a:path>
                <a:path w="2124709" h="1146810">
                  <a:moveTo>
                    <a:pt x="1292821" y="857376"/>
                  </a:moveTo>
                  <a:lnTo>
                    <a:pt x="1292821" y="867473"/>
                  </a:lnTo>
                </a:path>
                <a:path w="2124709" h="1146810">
                  <a:moveTo>
                    <a:pt x="1292821" y="870013"/>
                  </a:moveTo>
                  <a:lnTo>
                    <a:pt x="1292821" y="871283"/>
                  </a:lnTo>
                </a:path>
                <a:path w="2124709" h="1146810">
                  <a:moveTo>
                    <a:pt x="1292821" y="873760"/>
                  </a:moveTo>
                  <a:lnTo>
                    <a:pt x="1292821" y="883856"/>
                  </a:lnTo>
                </a:path>
                <a:path w="2124709" h="1146810">
                  <a:moveTo>
                    <a:pt x="1292821" y="886396"/>
                  </a:moveTo>
                  <a:lnTo>
                    <a:pt x="1292821" y="887666"/>
                  </a:lnTo>
                </a:path>
                <a:path w="2124709" h="1146810">
                  <a:moveTo>
                    <a:pt x="1292821" y="890143"/>
                  </a:moveTo>
                  <a:lnTo>
                    <a:pt x="1292821" y="900239"/>
                  </a:lnTo>
                </a:path>
                <a:path w="2124709" h="1146810">
                  <a:moveTo>
                    <a:pt x="1292821" y="902779"/>
                  </a:moveTo>
                  <a:lnTo>
                    <a:pt x="1292821" y="903986"/>
                  </a:lnTo>
                </a:path>
                <a:path w="2124709" h="1146810">
                  <a:moveTo>
                    <a:pt x="1292821" y="906526"/>
                  </a:moveTo>
                  <a:lnTo>
                    <a:pt x="1292821" y="913511"/>
                  </a:lnTo>
                </a:path>
                <a:path w="2124709" h="1146810">
                  <a:moveTo>
                    <a:pt x="1368399" y="1146556"/>
                  </a:moveTo>
                  <a:lnTo>
                    <a:pt x="1368399" y="1137793"/>
                  </a:lnTo>
                </a:path>
                <a:path w="2124709" h="1146810">
                  <a:moveTo>
                    <a:pt x="1368399" y="1135253"/>
                  </a:moveTo>
                  <a:lnTo>
                    <a:pt x="1368399" y="1133983"/>
                  </a:lnTo>
                </a:path>
                <a:path w="2124709" h="1146810">
                  <a:moveTo>
                    <a:pt x="1368399" y="1131506"/>
                  </a:moveTo>
                  <a:lnTo>
                    <a:pt x="1368399" y="1121410"/>
                  </a:lnTo>
                </a:path>
                <a:path w="2124709" h="1146810">
                  <a:moveTo>
                    <a:pt x="1368399" y="1118870"/>
                  </a:moveTo>
                  <a:lnTo>
                    <a:pt x="1368399" y="1117600"/>
                  </a:lnTo>
                </a:path>
                <a:path w="2124709" h="1146810">
                  <a:moveTo>
                    <a:pt x="1368399" y="1115060"/>
                  </a:moveTo>
                  <a:lnTo>
                    <a:pt x="1368399" y="1105027"/>
                  </a:lnTo>
                </a:path>
                <a:path w="2124709" h="1146810">
                  <a:moveTo>
                    <a:pt x="1368399" y="1102487"/>
                  </a:moveTo>
                  <a:lnTo>
                    <a:pt x="1368399" y="1101217"/>
                  </a:lnTo>
                </a:path>
                <a:path w="2124709" h="1146810">
                  <a:moveTo>
                    <a:pt x="1368399" y="1098677"/>
                  </a:moveTo>
                  <a:lnTo>
                    <a:pt x="1368399" y="1088644"/>
                  </a:lnTo>
                </a:path>
                <a:path w="2124709" h="1146810">
                  <a:moveTo>
                    <a:pt x="1368399" y="1086104"/>
                  </a:moveTo>
                  <a:lnTo>
                    <a:pt x="1368399" y="1084834"/>
                  </a:lnTo>
                </a:path>
                <a:path w="2124709" h="1146810">
                  <a:moveTo>
                    <a:pt x="1368399" y="1082357"/>
                  </a:moveTo>
                  <a:lnTo>
                    <a:pt x="1368399" y="1072261"/>
                  </a:lnTo>
                </a:path>
                <a:path w="2124709" h="1146810">
                  <a:moveTo>
                    <a:pt x="1368399" y="1069721"/>
                  </a:moveTo>
                  <a:lnTo>
                    <a:pt x="1368399" y="1068451"/>
                  </a:lnTo>
                </a:path>
                <a:path w="2124709" h="1146810">
                  <a:moveTo>
                    <a:pt x="1368399" y="1065911"/>
                  </a:moveTo>
                  <a:lnTo>
                    <a:pt x="1368399" y="1055878"/>
                  </a:lnTo>
                </a:path>
                <a:path w="2124709" h="1146810">
                  <a:moveTo>
                    <a:pt x="1368399" y="1053338"/>
                  </a:moveTo>
                  <a:lnTo>
                    <a:pt x="1368399" y="1052131"/>
                  </a:lnTo>
                </a:path>
                <a:path w="2124709" h="1146810">
                  <a:moveTo>
                    <a:pt x="1368399" y="1049591"/>
                  </a:moveTo>
                  <a:lnTo>
                    <a:pt x="1368399" y="1039495"/>
                  </a:lnTo>
                </a:path>
                <a:path w="2124709" h="1146810">
                  <a:moveTo>
                    <a:pt x="1368399" y="1036955"/>
                  </a:moveTo>
                  <a:lnTo>
                    <a:pt x="1368399" y="1035685"/>
                  </a:lnTo>
                </a:path>
                <a:path w="2124709" h="1146810">
                  <a:moveTo>
                    <a:pt x="1368399" y="1033208"/>
                  </a:moveTo>
                  <a:lnTo>
                    <a:pt x="1368399" y="1023112"/>
                  </a:lnTo>
                </a:path>
                <a:path w="2124709" h="1146810">
                  <a:moveTo>
                    <a:pt x="1368399" y="1020572"/>
                  </a:moveTo>
                  <a:lnTo>
                    <a:pt x="1368399" y="1019301"/>
                  </a:lnTo>
                </a:path>
                <a:path w="2124709" h="1146810">
                  <a:moveTo>
                    <a:pt x="1368399" y="1016825"/>
                  </a:moveTo>
                  <a:lnTo>
                    <a:pt x="1368399" y="1006729"/>
                  </a:lnTo>
                </a:path>
                <a:path w="2124709" h="1146810">
                  <a:moveTo>
                    <a:pt x="1368399" y="1004189"/>
                  </a:moveTo>
                  <a:lnTo>
                    <a:pt x="1368399" y="1002982"/>
                  </a:lnTo>
                </a:path>
                <a:path w="2124709" h="1146810">
                  <a:moveTo>
                    <a:pt x="1368399" y="1000442"/>
                  </a:moveTo>
                  <a:lnTo>
                    <a:pt x="1368399" y="990346"/>
                  </a:lnTo>
                </a:path>
                <a:path w="2124709" h="1146810">
                  <a:moveTo>
                    <a:pt x="1368399" y="987806"/>
                  </a:moveTo>
                  <a:lnTo>
                    <a:pt x="1368399" y="986536"/>
                  </a:lnTo>
                </a:path>
                <a:path w="2124709" h="1146810">
                  <a:moveTo>
                    <a:pt x="1368399" y="984059"/>
                  </a:moveTo>
                  <a:lnTo>
                    <a:pt x="1368399" y="973963"/>
                  </a:lnTo>
                </a:path>
                <a:path w="2124709" h="1146810">
                  <a:moveTo>
                    <a:pt x="1368399" y="971486"/>
                  </a:moveTo>
                  <a:lnTo>
                    <a:pt x="1368399" y="970216"/>
                  </a:lnTo>
                </a:path>
                <a:path w="2124709" h="1146810">
                  <a:moveTo>
                    <a:pt x="1368399" y="967676"/>
                  </a:moveTo>
                  <a:lnTo>
                    <a:pt x="1368399" y="957580"/>
                  </a:lnTo>
                </a:path>
                <a:path w="2124709" h="1146810">
                  <a:moveTo>
                    <a:pt x="1368399" y="955040"/>
                  </a:moveTo>
                  <a:lnTo>
                    <a:pt x="1368399" y="953770"/>
                  </a:lnTo>
                </a:path>
                <a:path w="2124709" h="1146810">
                  <a:moveTo>
                    <a:pt x="1368399" y="951293"/>
                  </a:moveTo>
                  <a:lnTo>
                    <a:pt x="1368399" y="941197"/>
                  </a:lnTo>
                </a:path>
                <a:path w="2124709" h="1146810">
                  <a:moveTo>
                    <a:pt x="1368399" y="938720"/>
                  </a:moveTo>
                  <a:lnTo>
                    <a:pt x="1368399" y="937450"/>
                  </a:lnTo>
                </a:path>
                <a:path w="2124709" h="1146810">
                  <a:moveTo>
                    <a:pt x="1368399" y="934910"/>
                  </a:moveTo>
                  <a:lnTo>
                    <a:pt x="1368399" y="924814"/>
                  </a:lnTo>
                </a:path>
                <a:path w="2124709" h="1146810">
                  <a:moveTo>
                    <a:pt x="1368399" y="922337"/>
                  </a:moveTo>
                  <a:lnTo>
                    <a:pt x="1368399" y="921067"/>
                  </a:lnTo>
                </a:path>
                <a:path w="2124709" h="1146810">
                  <a:moveTo>
                    <a:pt x="1368399" y="918527"/>
                  </a:moveTo>
                  <a:lnTo>
                    <a:pt x="1368399" y="908431"/>
                  </a:lnTo>
                </a:path>
                <a:path w="2124709" h="1146810">
                  <a:moveTo>
                    <a:pt x="1368399" y="905954"/>
                  </a:moveTo>
                  <a:lnTo>
                    <a:pt x="1368399" y="904684"/>
                  </a:lnTo>
                </a:path>
                <a:path w="2124709" h="1146810">
                  <a:moveTo>
                    <a:pt x="1368399" y="902144"/>
                  </a:moveTo>
                  <a:lnTo>
                    <a:pt x="1368399" y="892048"/>
                  </a:lnTo>
                </a:path>
                <a:path w="2124709" h="1146810">
                  <a:moveTo>
                    <a:pt x="1368399" y="889571"/>
                  </a:moveTo>
                  <a:lnTo>
                    <a:pt x="1368399" y="888301"/>
                  </a:lnTo>
                </a:path>
                <a:path w="2124709" h="1146810">
                  <a:moveTo>
                    <a:pt x="1368399" y="885761"/>
                  </a:moveTo>
                  <a:lnTo>
                    <a:pt x="1368399" y="875665"/>
                  </a:lnTo>
                </a:path>
                <a:path w="2124709" h="1146810">
                  <a:moveTo>
                    <a:pt x="1368399" y="873188"/>
                  </a:moveTo>
                  <a:lnTo>
                    <a:pt x="1368399" y="871918"/>
                  </a:lnTo>
                </a:path>
                <a:path w="2124709" h="1146810">
                  <a:moveTo>
                    <a:pt x="1368399" y="869378"/>
                  </a:moveTo>
                  <a:lnTo>
                    <a:pt x="1368399" y="859345"/>
                  </a:lnTo>
                </a:path>
                <a:path w="2124709" h="1146810">
                  <a:moveTo>
                    <a:pt x="1368399" y="856805"/>
                  </a:moveTo>
                  <a:lnTo>
                    <a:pt x="1368399" y="855535"/>
                  </a:lnTo>
                </a:path>
                <a:path w="2124709" h="1146810">
                  <a:moveTo>
                    <a:pt x="1368399" y="852995"/>
                  </a:moveTo>
                  <a:lnTo>
                    <a:pt x="1368399" y="842899"/>
                  </a:lnTo>
                </a:path>
                <a:path w="2124709" h="1146810">
                  <a:moveTo>
                    <a:pt x="1368399" y="840422"/>
                  </a:moveTo>
                  <a:lnTo>
                    <a:pt x="1368399" y="839152"/>
                  </a:lnTo>
                </a:path>
                <a:path w="2124709" h="1146810">
                  <a:moveTo>
                    <a:pt x="1368399" y="836612"/>
                  </a:moveTo>
                  <a:lnTo>
                    <a:pt x="1368399" y="826579"/>
                  </a:lnTo>
                </a:path>
                <a:path w="2124709" h="1146810">
                  <a:moveTo>
                    <a:pt x="1368399" y="824039"/>
                  </a:moveTo>
                  <a:lnTo>
                    <a:pt x="1368399" y="822769"/>
                  </a:lnTo>
                </a:path>
                <a:path w="2124709" h="1146810">
                  <a:moveTo>
                    <a:pt x="1368399" y="820229"/>
                  </a:moveTo>
                  <a:lnTo>
                    <a:pt x="1368399" y="810196"/>
                  </a:lnTo>
                </a:path>
                <a:path w="2124709" h="1146810">
                  <a:moveTo>
                    <a:pt x="1368399" y="807656"/>
                  </a:moveTo>
                  <a:lnTo>
                    <a:pt x="1368399" y="806386"/>
                  </a:lnTo>
                </a:path>
                <a:path w="2124709" h="1146810">
                  <a:moveTo>
                    <a:pt x="1368399" y="803910"/>
                  </a:moveTo>
                  <a:lnTo>
                    <a:pt x="1368399" y="793813"/>
                  </a:lnTo>
                </a:path>
                <a:path w="2124709" h="1146810">
                  <a:moveTo>
                    <a:pt x="1368399" y="791273"/>
                  </a:moveTo>
                  <a:lnTo>
                    <a:pt x="1368399" y="790003"/>
                  </a:lnTo>
                </a:path>
                <a:path w="2124709" h="1146810">
                  <a:moveTo>
                    <a:pt x="1368399" y="787463"/>
                  </a:moveTo>
                  <a:lnTo>
                    <a:pt x="1368399" y="777430"/>
                  </a:lnTo>
                </a:path>
                <a:path w="2124709" h="1146810">
                  <a:moveTo>
                    <a:pt x="1368399" y="774890"/>
                  </a:moveTo>
                  <a:lnTo>
                    <a:pt x="1368399" y="773620"/>
                  </a:lnTo>
                </a:path>
                <a:path w="2124709" h="1146810">
                  <a:moveTo>
                    <a:pt x="1368399" y="771144"/>
                  </a:moveTo>
                  <a:lnTo>
                    <a:pt x="1368399" y="761047"/>
                  </a:lnTo>
                </a:path>
                <a:path w="2124709" h="1146810">
                  <a:moveTo>
                    <a:pt x="1368399" y="758507"/>
                  </a:moveTo>
                  <a:lnTo>
                    <a:pt x="1368399" y="757237"/>
                  </a:lnTo>
                </a:path>
                <a:path w="2124709" h="1146810">
                  <a:moveTo>
                    <a:pt x="1368399" y="754761"/>
                  </a:moveTo>
                  <a:lnTo>
                    <a:pt x="1368399" y="744664"/>
                  </a:lnTo>
                </a:path>
                <a:path w="2124709" h="1146810">
                  <a:moveTo>
                    <a:pt x="1368399" y="742124"/>
                  </a:moveTo>
                  <a:lnTo>
                    <a:pt x="1368399" y="740854"/>
                  </a:lnTo>
                </a:path>
                <a:path w="2124709" h="1146810">
                  <a:moveTo>
                    <a:pt x="1368399" y="738314"/>
                  </a:moveTo>
                  <a:lnTo>
                    <a:pt x="1368399" y="728281"/>
                  </a:lnTo>
                </a:path>
                <a:path w="2124709" h="1146810">
                  <a:moveTo>
                    <a:pt x="1368399" y="725741"/>
                  </a:moveTo>
                  <a:lnTo>
                    <a:pt x="1368399" y="724471"/>
                  </a:lnTo>
                </a:path>
                <a:path w="2124709" h="1146810">
                  <a:moveTo>
                    <a:pt x="1368399" y="721995"/>
                  </a:moveTo>
                  <a:lnTo>
                    <a:pt x="1368399" y="711898"/>
                  </a:lnTo>
                </a:path>
                <a:path w="2124709" h="1146810">
                  <a:moveTo>
                    <a:pt x="1368399" y="709358"/>
                  </a:moveTo>
                  <a:lnTo>
                    <a:pt x="1368399" y="708088"/>
                  </a:lnTo>
                </a:path>
                <a:path w="2124709" h="1146810">
                  <a:moveTo>
                    <a:pt x="1368399" y="705548"/>
                  </a:moveTo>
                  <a:lnTo>
                    <a:pt x="1368399" y="695515"/>
                  </a:lnTo>
                </a:path>
                <a:path w="2124709" h="1146810">
                  <a:moveTo>
                    <a:pt x="1368399" y="692975"/>
                  </a:moveTo>
                  <a:lnTo>
                    <a:pt x="1368399" y="691769"/>
                  </a:lnTo>
                </a:path>
                <a:path w="2124709" h="1146810">
                  <a:moveTo>
                    <a:pt x="1368399" y="689229"/>
                  </a:moveTo>
                  <a:lnTo>
                    <a:pt x="1368399" y="680402"/>
                  </a:lnTo>
                  <a:lnTo>
                    <a:pt x="1366488" y="680402"/>
                  </a:lnTo>
                </a:path>
                <a:path w="2124709" h="1146810">
                  <a:moveTo>
                    <a:pt x="1360189" y="680402"/>
                  </a:moveTo>
                  <a:lnTo>
                    <a:pt x="1358328" y="680402"/>
                  </a:lnTo>
                </a:path>
                <a:path w="2124709" h="1146810">
                  <a:moveTo>
                    <a:pt x="1352029" y="680402"/>
                  </a:moveTo>
                  <a:lnTo>
                    <a:pt x="1350117" y="680402"/>
                  </a:lnTo>
                </a:path>
                <a:path w="2124709" h="1146810">
                  <a:moveTo>
                    <a:pt x="1343818" y="680402"/>
                  </a:moveTo>
                  <a:lnTo>
                    <a:pt x="1341958" y="680402"/>
                  </a:lnTo>
                </a:path>
                <a:path w="2124709" h="1146810">
                  <a:moveTo>
                    <a:pt x="1335658" y="680402"/>
                  </a:moveTo>
                  <a:lnTo>
                    <a:pt x="1333747" y="680402"/>
                  </a:lnTo>
                </a:path>
                <a:path w="2124709" h="1146810">
                  <a:moveTo>
                    <a:pt x="1327448" y="680402"/>
                  </a:moveTo>
                  <a:lnTo>
                    <a:pt x="1325562" y="680402"/>
                  </a:lnTo>
                </a:path>
                <a:path w="2124709" h="1146810">
                  <a:moveTo>
                    <a:pt x="1319263" y="680402"/>
                  </a:moveTo>
                  <a:lnTo>
                    <a:pt x="1317351" y="680402"/>
                  </a:lnTo>
                </a:path>
                <a:path w="2124709" h="1146810">
                  <a:moveTo>
                    <a:pt x="1311052" y="680402"/>
                  </a:moveTo>
                  <a:lnTo>
                    <a:pt x="1309192" y="680402"/>
                  </a:lnTo>
                </a:path>
                <a:path w="2124709" h="1146810">
                  <a:moveTo>
                    <a:pt x="1302892" y="680402"/>
                  </a:moveTo>
                  <a:lnTo>
                    <a:pt x="1300981" y="680402"/>
                  </a:lnTo>
                </a:path>
                <a:path w="2124709" h="1146810">
                  <a:moveTo>
                    <a:pt x="1294682" y="680402"/>
                  </a:moveTo>
                  <a:lnTo>
                    <a:pt x="1292821" y="680402"/>
                  </a:lnTo>
                </a:path>
                <a:path w="2124709" h="1146810">
                  <a:moveTo>
                    <a:pt x="1368399" y="680402"/>
                  </a:moveTo>
                  <a:lnTo>
                    <a:pt x="1368399" y="689229"/>
                  </a:lnTo>
                </a:path>
                <a:path w="2124709" h="1146810">
                  <a:moveTo>
                    <a:pt x="1368399" y="691769"/>
                  </a:moveTo>
                  <a:lnTo>
                    <a:pt x="1368399" y="692975"/>
                  </a:lnTo>
                </a:path>
                <a:path w="2124709" h="1146810">
                  <a:moveTo>
                    <a:pt x="1368399" y="695515"/>
                  </a:moveTo>
                  <a:lnTo>
                    <a:pt x="1368399" y="705548"/>
                  </a:lnTo>
                </a:path>
                <a:path w="2124709" h="1146810">
                  <a:moveTo>
                    <a:pt x="1368399" y="708088"/>
                  </a:moveTo>
                  <a:lnTo>
                    <a:pt x="1368399" y="709358"/>
                  </a:lnTo>
                </a:path>
                <a:path w="2124709" h="1146810">
                  <a:moveTo>
                    <a:pt x="1368399" y="711898"/>
                  </a:moveTo>
                  <a:lnTo>
                    <a:pt x="1368399" y="721995"/>
                  </a:lnTo>
                </a:path>
                <a:path w="2124709" h="1146810">
                  <a:moveTo>
                    <a:pt x="1368399" y="724471"/>
                  </a:moveTo>
                  <a:lnTo>
                    <a:pt x="1368399" y="725741"/>
                  </a:lnTo>
                </a:path>
                <a:path w="2124709" h="1146810">
                  <a:moveTo>
                    <a:pt x="1368399" y="728281"/>
                  </a:moveTo>
                  <a:lnTo>
                    <a:pt x="1368399" y="738314"/>
                  </a:lnTo>
                </a:path>
                <a:path w="2124709" h="1146810">
                  <a:moveTo>
                    <a:pt x="1368399" y="740854"/>
                  </a:moveTo>
                  <a:lnTo>
                    <a:pt x="1368399" y="742124"/>
                  </a:lnTo>
                </a:path>
                <a:path w="2124709" h="1146810">
                  <a:moveTo>
                    <a:pt x="1368399" y="744664"/>
                  </a:moveTo>
                  <a:lnTo>
                    <a:pt x="1368399" y="754761"/>
                  </a:lnTo>
                </a:path>
                <a:path w="2124709" h="1146810">
                  <a:moveTo>
                    <a:pt x="1368399" y="757237"/>
                  </a:moveTo>
                  <a:lnTo>
                    <a:pt x="1368399" y="758507"/>
                  </a:lnTo>
                </a:path>
                <a:path w="2124709" h="1146810">
                  <a:moveTo>
                    <a:pt x="1368399" y="761047"/>
                  </a:moveTo>
                  <a:lnTo>
                    <a:pt x="1368399" y="771144"/>
                  </a:lnTo>
                </a:path>
                <a:path w="2124709" h="1146810">
                  <a:moveTo>
                    <a:pt x="1368399" y="773620"/>
                  </a:moveTo>
                  <a:lnTo>
                    <a:pt x="1368399" y="774890"/>
                  </a:lnTo>
                </a:path>
                <a:path w="2124709" h="1146810">
                  <a:moveTo>
                    <a:pt x="1368399" y="777430"/>
                  </a:moveTo>
                  <a:lnTo>
                    <a:pt x="1368399" y="787463"/>
                  </a:lnTo>
                </a:path>
                <a:path w="2124709" h="1146810">
                  <a:moveTo>
                    <a:pt x="1368399" y="790003"/>
                  </a:moveTo>
                  <a:lnTo>
                    <a:pt x="1368399" y="791273"/>
                  </a:lnTo>
                </a:path>
                <a:path w="2124709" h="1146810">
                  <a:moveTo>
                    <a:pt x="1368399" y="793813"/>
                  </a:moveTo>
                  <a:lnTo>
                    <a:pt x="1368399" y="803910"/>
                  </a:lnTo>
                </a:path>
                <a:path w="2124709" h="1146810">
                  <a:moveTo>
                    <a:pt x="1368399" y="806386"/>
                  </a:moveTo>
                  <a:lnTo>
                    <a:pt x="1368399" y="807656"/>
                  </a:lnTo>
                </a:path>
                <a:path w="2124709" h="1146810">
                  <a:moveTo>
                    <a:pt x="1368399" y="810196"/>
                  </a:moveTo>
                  <a:lnTo>
                    <a:pt x="1368399" y="820229"/>
                  </a:lnTo>
                </a:path>
                <a:path w="2124709" h="1146810">
                  <a:moveTo>
                    <a:pt x="1368399" y="822769"/>
                  </a:moveTo>
                  <a:lnTo>
                    <a:pt x="1368399" y="824039"/>
                  </a:lnTo>
                </a:path>
                <a:path w="2124709" h="1146810">
                  <a:moveTo>
                    <a:pt x="1368399" y="826579"/>
                  </a:moveTo>
                  <a:lnTo>
                    <a:pt x="1368399" y="836612"/>
                  </a:lnTo>
                </a:path>
                <a:path w="2124709" h="1146810">
                  <a:moveTo>
                    <a:pt x="1368399" y="839152"/>
                  </a:moveTo>
                  <a:lnTo>
                    <a:pt x="1368399" y="840422"/>
                  </a:lnTo>
                </a:path>
                <a:path w="2124709" h="1146810">
                  <a:moveTo>
                    <a:pt x="1368399" y="842899"/>
                  </a:moveTo>
                  <a:lnTo>
                    <a:pt x="1368399" y="852995"/>
                  </a:lnTo>
                </a:path>
                <a:path w="2124709" h="1146810">
                  <a:moveTo>
                    <a:pt x="1368399" y="855535"/>
                  </a:moveTo>
                  <a:lnTo>
                    <a:pt x="1368399" y="856805"/>
                  </a:lnTo>
                </a:path>
                <a:path w="2124709" h="1146810">
                  <a:moveTo>
                    <a:pt x="1368399" y="859345"/>
                  </a:moveTo>
                  <a:lnTo>
                    <a:pt x="1368399" y="869378"/>
                  </a:lnTo>
                </a:path>
                <a:path w="2124709" h="1146810">
                  <a:moveTo>
                    <a:pt x="1368399" y="871918"/>
                  </a:moveTo>
                  <a:lnTo>
                    <a:pt x="1368399" y="873188"/>
                  </a:lnTo>
                </a:path>
                <a:path w="2124709" h="1146810">
                  <a:moveTo>
                    <a:pt x="1368399" y="875665"/>
                  </a:moveTo>
                  <a:lnTo>
                    <a:pt x="1368399" y="885761"/>
                  </a:lnTo>
                </a:path>
                <a:path w="2124709" h="1146810">
                  <a:moveTo>
                    <a:pt x="1368399" y="888301"/>
                  </a:moveTo>
                  <a:lnTo>
                    <a:pt x="1368399" y="889571"/>
                  </a:lnTo>
                </a:path>
                <a:path w="2124709" h="1146810">
                  <a:moveTo>
                    <a:pt x="1368399" y="892048"/>
                  </a:moveTo>
                  <a:lnTo>
                    <a:pt x="1368399" y="902144"/>
                  </a:lnTo>
                </a:path>
                <a:path w="2124709" h="1146810">
                  <a:moveTo>
                    <a:pt x="1368399" y="904684"/>
                  </a:moveTo>
                  <a:lnTo>
                    <a:pt x="1368399" y="905954"/>
                  </a:lnTo>
                </a:path>
                <a:path w="2124709" h="1146810">
                  <a:moveTo>
                    <a:pt x="1368399" y="908431"/>
                  </a:moveTo>
                  <a:lnTo>
                    <a:pt x="1368399" y="918527"/>
                  </a:lnTo>
                </a:path>
                <a:path w="2124709" h="1146810">
                  <a:moveTo>
                    <a:pt x="1368399" y="921067"/>
                  </a:moveTo>
                  <a:lnTo>
                    <a:pt x="1368399" y="922337"/>
                  </a:lnTo>
                </a:path>
                <a:path w="2124709" h="1146810">
                  <a:moveTo>
                    <a:pt x="1368399" y="924814"/>
                  </a:moveTo>
                  <a:lnTo>
                    <a:pt x="1368399" y="934910"/>
                  </a:lnTo>
                </a:path>
                <a:path w="2124709" h="1146810">
                  <a:moveTo>
                    <a:pt x="1368399" y="937450"/>
                  </a:moveTo>
                  <a:lnTo>
                    <a:pt x="1368399" y="938720"/>
                  </a:lnTo>
                </a:path>
                <a:path w="2124709" h="1146810">
                  <a:moveTo>
                    <a:pt x="1368399" y="941197"/>
                  </a:moveTo>
                  <a:lnTo>
                    <a:pt x="1368399" y="951293"/>
                  </a:lnTo>
                </a:path>
                <a:path w="2124709" h="1146810">
                  <a:moveTo>
                    <a:pt x="1368399" y="953770"/>
                  </a:moveTo>
                  <a:lnTo>
                    <a:pt x="1368399" y="955040"/>
                  </a:lnTo>
                </a:path>
                <a:path w="2124709" h="1146810">
                  <a:moveTo>
                    <a:pt x="1368399" y="957580"/>
                  </a:moveTo>
                  <a:lnTo>
                    <a:pt x="1368399" y="967676"/>
                  </a:lnTo>
                </a:path>
                <a:path w="2124709" h="1146810">
                  <a:moveTo>
                    <a:pt x="1368399" y="970216"/>
                  </a:moveTo>
                  <a:lnTo>
                    <a:pt x="1368399" y="971486"/>
                  </a:lnTo>
                </a:path>
                <a:path w="2124709" h="1146810">
                  <a:moveTo>
                    <a:pt x="1368399" y="973963"/>
                  </a:moveTo>
                  <a:lnTo>
                    <a:pt x="1368399" y="984059"/>
                  </a:lnTo>
                </a:path>
                <a:path w="2124709" h="1146810">
                  <a:moveTo>
                    <a:pt x="1368399" y="986536"/>
                  </a:moveTo>
                  <a:lnTo>
                    <a:pt x="1368399" y="987806"/>
                  </a:lnTo>
                </a:path>
                <a:path w="2124709" h="1146810">
                  <a:moveTo>
                    <a:pt x="1368399" y="990346"/>
                  </a:moveTo>
                  <a:lnTo>
                    <a:pt x="1368399" y="1000442"/>
                  </a:lnTo>
                </a:path>
                <a:path w="2124709" h="1146810">
                  <a:moveTo>
                    <a:pt x="1368399" y="1002982"/>
                  </a:moveTo>
                  <a:lnTo>
                    <a:pt x="1368399" y="1004189"/>
                  </a:lnTo>
                </a:path>
                <a:path w="2124709" h="1146810">
                  <a:moveTo>
                    <a:pt x="1368399" y="1006729"/>
                  </a:moveTo>
                  <a:lnTo>
                    <a:pt x="1368399" y="1016825"/>
                  </a:lnTo>
                </a:path>
                <a:path w="2124709" h="1146810">
                  <a:moveTo>
                    <a:pt x="1368399" y="1019301"/>
                  </a:moveTo>
                  <a:lnTo>
                    <a:pt x="1368399" y="1020572"/>
                  </a:lnTo>
                </a:path>
                <a:path w="2124709" h="1146810">
                  <a:moveTo>
                    <a:pt x="1368399" y="1023112"/>
                  </a:moveTo>
                  <a:lnTo>
                    <a:pt x="1368399" y="1033208"/>
                  </a:lnTo>
                </a:path>
                <a:path w="2124709" h="1146810">
                  <a:moveTo>
                    <a:pt x="1368399" y="1035685"/>
                  </a:moveTo>
                  <a:lnTo>
                    <a:pt x="1368399" y="1036955"/>
                  </a:lnTo>
                </a:path>
                <a:path w="2124709" h="1146810">
                  <a:moveTo>
                    <a:pt x="1368399" y="1039495"/>
                  </a:moveTo>
                  <a:lnTo>
                    <a:pt x="1368399" y="1049591"/>
                  </a:lnTo>
                </a:path>
                <a:path w="2124709" h="1146810">
                  <a:moveTo>
                    <a:pt x="1368399" y="1052131"/>
                  </a:moveTo>
                  <a:lnTo>
                    <a:pt x="1368399" y="1053338"/>
                  </a:lnTo>
                </a:path>
                <a:path w="2124709" h="1146810">
                  <a:moveTo>
                    <a:pt x="1368399" y="1055878"/>
                  </a:moveTo>
                  <a:lnTo>
                    <a:pt x="1368399" y="1065911"/>
                  </a:lnTo>
                </a:path>
                <a:path w="2124709" h="1146810">
                  <a:moveTo>
                    <a:pt x="1368399" y="1068451"/>
                  </a:moveTo>
                  <a:lnTo>
                    <a:pt x="1368399" y="1069721"/>
                  </a:lnTo>
                </a:path>
                <a:path w="2124709" h="1146810">
                  <a:moveTo>
                    <a:pt x="1368399" y="1072261"/>
                  </a:moveTo>
                  <a:lnTo>
                    <a:pt x="1368399" y="1082357"/>
                  </a:lnTo>
                </a:path>
                <a:path w="2124709" h="1146810">
                  <a:moveTo>
                    <a:pt x="1368399" y="1084834"/>
                  </a:moveTo>
                  <a:lnTo>
                    <a:pt x="1368399" y="1086104"/>
                  </a:lnTo>
                </a:path>
                <a:path w="2124709" h="1146810">
                  <a:moveTo>
                    <a:pt x="1368399" y="1088644"/>
                  </a:moveTo>
                  <a:lnTo>
                    <a:pt x="1368399" y="1098677"/>
                  </a:lnTo>
                </a:path>
                <a:path w="2124709" h="1146810">
                  <a:moveTo>
                    <a:pt x="1368399" y="1101217"/>
                  </a:moveTo>
                  <a:lnTo>
                    <a:pt x="1368399" y="1102487"/>
                  </a:lnTo>
                </a:path>
                <a:path w="2124709" h="1146810">
                  <a:moveTo>
                    <a:pt x="1368399" y="1105027"/>
                  </a:moveTo>
                  <a:lnTo>
                    <a:pt x="1368399" y="1115060"/>
                  </a:lnTo>
                </a:path>
                <a:path w="2124709" h="1146810">
                  <a:moveTo>
                    <a:pt x="1368399" y="1117600"/>
                  </a:moveTo>
                  <a:lnTo>
                    <a:pt x="1368399" y="1118870"/>
                  </a:lnTo>
                </a:path>
                <a:path w="2124709" h="1146810">
                  <a:moveTo>
                    <a:pt x="1368399" y="1121410"/>
                  </a:moveTo>
                  <a:lnTo>
                    <a:pt x="1368399" y="1131506"/>
                  </a:lnTo>
                </a:path>
                <a:path w="2124709" h="1146810">
                  <a:moveTo>
                    <a:pt x="1368399" y="1133983"/>
                  </a:moveTo>
                  <a:lnTo>
                    <a:pt x="1368399" y="1135253"/>
                  </a:lnTo>
                </a:path>
                <a:path w="2124709" h="1146810">
                  <a:moveTo>
                    <a:pt x="1368399" y="1137793"/>
                  </a:moveTo>
                  <a:lnTo>
                    <a:pt x="1368399" y="1146556"/>
                  </a:lnTo>
                  <a:lnTo>
                    <a:pt x="1370285" y="1146556"/>
                  </a:lnTo>
                </a:path>
                <a:path w="2124709" h="1146810">
                  <a:moveTo>
                    <a:pt x="1376584" y="1146556"/>
                  </a:moveTo>
                  <a:lnTo>
                    <a:pt x="1378496" y="1146556"/>
                  </a:lnTo>
                </a:path>
                <a:path w="2124709" h="1146810">
                  <a:moveTo>
                    <a:pt x="1384795" y="1146556"/>
                  </a:moveTo>
                  <a:lnTo>
                    <a:pt x="1386655" y="1146556"/>
                  </a:lnTo>
                </a:path>
                <a:path w="2124709" h="1146810">
                  <a:moveTo>
                    <a:pt x="1392955" y="1146556"/>
                  </a:moveTo>
                  <a:lnTo>
                    <a:pt x="1394866" y="1146556"/>
                  </a:lnTo>
                </a:path>
                <a:path w="2124709" h="1146810">
                  <a:moveTo>
                    <a:pt x="1401165" y="1146556"/>
                  </a:moveTo>
                  <a:lnTo>
                    <a:pt x="1403051" y="1146556"/>
                  </a:lnTo>
                </a:path>
                <a:path w="2124709" h="1146810">
                  <a:moveTo>
                    <a:pt x="1409350" y="1146556"/>
                  </a:moveTo>
                  <a:lnTo>
                    <a:pt x="1411236" y="1146556"/>
                  </a:lnTo>
                </a:path>
                <a:path w="2124709" h="1146810">
                  <a:moveTo>
                    <a:pt x="1417535" y="1146556"/>
                  </a:moveTo>
                  <a:lnTo>
                    <a:pt x="1419421" y="1146556"/>
                  </a:lnTo>
                </a:path>
                <a:path w="2124709" h="1146810">
                  <a:moveTo>
                    <a:pt x="1425721" y="1146556"/>
                  </a:moveTo>
                  <a:lnTo>
                    <a:pt x="1427632" y="1146556"/>
                  </a:lnTo>
                </a:path>
                <a:path w="2124709" h="1146810">
                  <a:moveTo>
                    <a:pt x="1433931" y="1146556"/>
                  </a:moveTo>
                  <a:lnTo>
                    <a:pt x="1435792" y="1146556"/>
                  </a:lnTo>
                </a:path>
                <a:path w="2124709" h="1146810">
                  <a:moveTo>
                    <a:pt x="1442091" y="1146556"/>
                  </a:moveTo>
                  <a:lnTo>
                    <a:pt x="1444002" y="1146556"/>
                  </a:lnTo>
                  <a:lnTo>
                    <a:pt x="1444002" y="1137793"/>
                  </a:lnTo>
                </a:path>
                <a:path w="2124709" h="1146810">
                  <a:moveTo>
                    <a:pt x="1444002" y="1135253"/>
                  </a:moveTo>
                  <a:lnTo>
                    <a:pt x="1444002" y="1133983"/>
                  </a:lnTo>
                </a:path>
                <a:path w="2124709" h="1146810">
                  <a:moveTo>
                    <a:pt x="1444002" y="1131506"/>
                  </a:moveTo>
                  <a:lnTo>
                    <a:pt x="1444002" y="1121410"/>
                  </a:lnTo>
                </a:path>
                <a:path w="2124709" h="1146810">
                  <a:moveTo>
                    <a:pt x="1444002" y="1118870"/>
                  </a:moveTo>
                  <a:lnTo>
                    <a:pt x="1444002" y="1117600"/>
                  </a:lnTo>
                </a:path>
                <a:path w="2124709" h="1146810">
                  <a:moveTo>
                    <a:pt x="1444002" y="1115060"/>
                  </a:moveTo>
                  <a:lnTo>
                    <a:pt x="1444002" y="1105027"/>
                  </a:lnTo>
                </a:path>
                <a:path w="2124709" h="1146810">
                  <a:moveTo>
                    <a:pt x="1444002" y="1102487"/>
                  </a:moveTo>
                  <a:lnTo>
                    <a:pt x="1444002" y="1101217"/>
                  </a:lnTo>
                </a:path>
                <a:path w="2124709" h="1146810">
                  <a:moveTo>
                    <a:pt x="1444002" y="1098677"/>
                  </a:moveTo>
                  <a:lnTo>
                    <a:pt x="1444002" y="1088644"/>
                  </a:lnTo>
                </a:path>
                <a:path w="2124709" h="1146810">
                  <a:moveTo>
                    <a:pt x="1444002" y="1086104"/>
                  </a:moveTo>
                  <a:lnTo>
                    <a:pt x="1444002" y="1084834"/>
                  </a:lnTo>
                </a:path>
                <a:path w="2124709" h="1146810">
                  <a:moveTo>
                    <a:pt x="1444002" y="1082357"/>
                  </a:moveTo>
                  <a:lnTo>
                    <a:pt x="1444002" y="1072261"/>
                  </a:lnTo>
                </a:path>
                <a:path w="2124709" h="1146810">
                  <a:moveTo>
                    <a:pt x="1444002" y="1069721"/>
                  </a:moveTo>
                  <a:lnTo>
                    <a:pt x="1444002" y="1068451"/>
                  </a:lnTo>
                </a:path>
                <a:path w="2124709" h="1146810">
                  <a:moveTo>
                    <a:pt x="1444002" y="1065911"/>
                  </a:moveTo>
                  <a:lnTo>
                    <a:pt x="1444002" y="1055878"/>
                  </a:lnTo>
                </a:path>
                <a:path w="2124709" h="1146810">
                  <a:moveTo>
                    <a:pt x="1444002" y="1053338"/>
                  </a:moveTo>
                  <a:lnTo>
                    <a:pt x="1444002" y="1052131"/>
                  </a:lnTo>
                </a:path>
                <a:path w="2124709" h="1146810">
                  <a:moveTo>
                    <a:pt x="1444002" y="1049591"/>
                  </a:moveTo>
                  <a:lnTo>
                    <a:pt x="1444002" y="1039495"/>
                  </a:lnTo>
                </a:path>
                <a:path w="2124709" h="1146810">
                  <a:moveTo>
                    <a:pt x="1444002" y="1036955"/>
                  </a:moveTo>
                  <a:lnTo>
                    <a:pt x="1444002" y="1035685"/>
                  </a:lnTo>
                </a:path>
                <a:path w="2124709" h="1146810">
                  <a:moveTo>
                    <a:pt x="1444002" y="1033208"/>
                  </a:moveTo>
                  <a:lnTo>
                    <a:pt x="1444002" y="1023112"/>
                  </a:lnTo>
                </a:path>
                <a:path w="2124709" h="1146810">
                  <a:moveTo>
                    <a:pt x="1444002" y="1020572"/>
                  </a:moveTo>
                  <a:lnTo>
                    <a:pt x="1444002" y="1019301"/>
                  </a:lnTo>
                </a:path>
                <a:path w="2124709" h="1146810">
                  <a:moveTo>
                    <a:pt x="1444002" y="1016825"/>
                  </a:moveTo>
                  <a:lnTo>
                    <a:pt x="1444002" y="1006729"/>
                  </a:lnTo>
                </a:path>
                <a:path w="2124709" h="1146810">
                  <a:moveTo>
                    <a:pt x="1444002" y="1004189"/>
                  </a:moveTo>
                  <a:lnTo>
                    <a:pt x="1444002" y="1002982"/>
                  </a:lnTo>
                </a:path>
                <a:path w="2124709" h="1146810">
                  <a:moveTo>
                    <a:pt x="1444002" y="1000442"/>
                  </a:moveTo>
                  <a:lnTo>
                    <a:pt x="1444002" y="990346"/>
                  </a:lnTo>
                </a:path>
                <a:path w="2124709" h="1146810">
                  <a:moveTo>
                    <a:pt x="1444002" y="987806"/>
                  </a:moveTo>
                  <a:lnTo>
                    <a:pt x="1444002" y="986536"/>
                  </a:lnTo>
                </a:path>
                <a:path w="2124709" h="1146810">
                  <a:moveTo>
                    <a:pt x="1444002" y="984059"/>
                  </a:moveTo>
                  <a:lnTo>
                    <a:pt x="1444002" y="973963"/>
                  </a:lnTo>
                </a:path>
                <a:path w="2124709" h="1146810">
                  <a:moveTo>
                    <a:pt x="1444002" y="971486"/>
                  </a:moveTo>
                  <a:lnTo>
                    <a:pt x="1444002" y="970216"/>
                  </a:lnTo>
                </a:path>
                <a:path w="2124709" h="1146810">
                  <a:moveTo>
                    <a:pt x="1444002" y="967676"/>
                  </a:moveTo>
                  <a:lnTo>
                    <a:pt x="1444002" y="957580"/>
                  </a:lnTo>
                </a:path>
                <a:path w="2124709" h="1146810">
                  <a:moveTo>
                    <a:pt x="1444002" y="955040"/>
                  </a:moveTo>
                  <a:lnTo>
                    <a:pt x="1444002" y="953770"/>
                  </a:lnTo>
                </a:path>
                <a:path w="2124709" h="1146810">
                  <a:moveTo>
                    <a:pt x="1444002" y="951293"/>
                  </a:moveTo>
                  <a:lnTo>
                    <a:pt x="1444002" y="941197"/>
                  </a:lnTo>
                </a:path>
                <a:path w="2124709" h="1146810">
                  <a:moveTo>
                    <a:pt x="1444002" y="938720"/>
                  </a:moveTo>
                  <a:lnTo>
                    <a:pt x="1444002" y="937450"/>
                  </a:lnTo>
                </a:path>
                <a:path w="2124709" h="1146810">
                  <a:moveTo>
                    <a:pt x="1444002" y="934910"/>
                  </a:moveTo>
                  <a:lnTo>
                    <a:pt x="1444002" y="924814"/>
                  </a:lnTo>
                </a:path>
                <a:path w="2124709" h="1146810">
                  <a:moveTo>
                    <a:pt x="1444002" y="922337"/>
                  </a:moveTo>
                  <a:lnTo>
                    <a:pt x="1444002" y="921067"/>
                  </a:lnTo>
                </a:path>
                <a:path w="2124709" h="1146810">
                  <a:moveTo>
                    <a:pt x="1444002" y="918527"/>
                  </a:moveTo>
                  <a:lnTo>
                    <a:pt x="1444002" y="908431"/>
                  </a:lnTo>
                </a:path>
                <a:path w="2124709" h="1146810">
                  <a:moveTo>
                    <a:pt x="1444002" y="905954"/>
                  </a:moveTo>
                  <a:lnTo>
                    <a:pt x="1444002" y="904684"/>
                  </a:lnTo>
                </a:path>
                <a:path w="2124709" h="1146810">
                  <a:moveTo>
                    <a:pt x="1444002" y="902144"/>
                  </a:moveTo>
                  <a:lnTo>
                    <a:pt x="1444002" y="892048"/>
                  </a:lnTo>
                </a:path>
                <a:path w="2124709" h="1146810">
                  <a:moveTo>
                    <a:pt x="1444002" y="889571"/>
                  </a:moveTo>
                  <a:lnTo>
                    <a:pt x="1444002" y="888301"/>
                  </a:lnTo>
                </a:path>
                <a:path w="2124709" h="1146810">
                  <a:moveTo>
                    <a:pt x="1444002" y="885761"/>
                  </a:moveTo>
                  <a:lnTo>
                    <a:pt x="1444002" y="875665"/>
                  </a:lnTo>
                </a:path>
                <a:path w="2124709" h="1146810">
                  <a:moveTo>
                    <a:pt x="1444002" y="873188"/>
                  </a:moveTo>
                  <a:lnTo>
                    <a:pt x="1444002" y="871918"/>
                  </a:lnTo>
                </a:path>
                <a:path w="2124709" h="1146810">
                  <a:moveTo>
                    <a:pt x="1444002" y="869378"/>
                  </a:moveTo>
                  <a:lnTo>
                    <a:pt x="1444002" y="859345"/>
                  </a:lnTo>
                </a:path>
                <a:path w="2124709" h="1146810">
                  <a:moveTo>
                    <a:pt x="1444002" y="856805"/>
                  </a:moveTo>
                  <a:lnTo>
                    <a:pt x="1444002" y="855535"/>
                  </a:lnTo>
                </a:path>
                <a:path w="2124709" h="1146810">
                  <a:moveTo>
                    <a:pt x="1444002" y="852995"/>
                  </a:moveTo>
                  <a:lnTo>
                    <a:pt x="1444002" y="842899"/>
                  </a:lnTo>
                </a:path>
                <a:path w="2124709" h="1146810">
                  <a:moveTo>
                    <a:pt x="1444002" y="840422"/>
                  </a:moveTo>
                  <a:lnTo>
                    <a:pt x="1444002" y="839152"/>
                  </a:lnTo>
                </a:path>
                <a:path w="2124709" h="1146810">
                  <a:moveTo>
                    <a:pt x="1444002" y="836612"/>
                  </a:moveTo>
                  <a:lnTo>
                    <a:pt x="1444002" y="826579"/>
                  </a:lnTo>
                </a:path>
                <a:path w="2124709" h="1146810">
                  <a:moveTo>
                    <a:pt x="1444002" y="824039"/>
                  </a:moveTo>
                  <a:lnTo>
                    <a:pt x="1444002" y="822769"/>
                  </a:lnTo>
                </a:path>
                <a:path w="2124709" h="1146810">
                  <a:moveTo>
                    <a:pt x="1444002" y="820229"/>
                  </a:moveTo>
                  <a:lnTo>
                    <a:pt x="1444002" y="810196"/>
                  </a:lnTo>
                </a:path>
                <a:path w="2124709" h="1146810">
                  <a:moveTo>
                    <a:pt x="1444002" y="807656"/>
                  </a:moveTo>
                  <a:lnTo>
                    <a:pt x="1444002" y="806386"/>
                  </a:lnTo>
                </a:path>
                <a:path w="2124709" h="1146810">
                  <a:moveTo>
                    <a:pt x="1444002" y="803910"/>
                  </a:moveTo>
                  <a:lnTo>
                    <a:pt x="1444002" y="793813"/>
                  </a:lnTo>
                </a:path>
                <a:path w="2124709" h="1146810">
                  <a:moveTo>
                    <a:pt x="1444002" y="791273"/>
                  </a:moveTo>
                  <a:lnTo>
                    <a:pt x="1444002" y="790003"/>
                  </a:lnTo>
                </a:path>
                <a:path w="2124709" h="1146810">
                  <a:moveTo>
                    <a:pt x="1444002" y="787463"/>
                  </a:moveTo>
                  <a:lnTo>
                    <a:pt x="1444002" y="777430"/>
                  </a:lnTo>
                </a:path>
                <a:path w="2124709" h="1146810">
                  <a:moveTo>
                    <a:pt x="1444002" y="774890"/>
                  </a:moveTo>
                  <a:lnTo>
                    <a:pt x="1444002" y="773620"/>
                  </a:lnTo>
                </a:path>
                <a:path w="2124709" h="1146810">
                  <a:moveTo>
                    <a:pt x="1444002" y="771144"/>
                  </a:moveTo>
                  <a:lnTo>
                    <a:pt x="1444002" y="761047"/>
                  </a:lnTo>
                </a:path>
                <a:path w="2124709" h="1146810">
                  <a:moveTo>
                    <a:pt x="1444002" y="758507"/>
                  </a:moveTo>
                  <a:lnTo>
                    <a:pt x="1444002" y="757237"/>
                  </a:lnTo>
                </a:path>
                <a:path w="2124709" h="1146810">
                  <a:moveTo>
                    <a:pt x="1444002" y="754761"/>
                  </a:moveTo>
                  <a:lnTo>
                    <a:pt x="1444002" y="744664"/>
                  </a:lnTo>
                </a:path>
                <a:path w="2124709" h="1146810">
                  <a:moveTo>
                    <a:pt x="1444002" y="742124"/>
                  </a:moveTo>
                  <a:lnTo>
                    <a:pt x="1444002" y="740854"/>
                  </a:lnTo>
                </a:path>
                <a:path w="2124709" h="1146810">
                  <a:moveTo>
                    <a:pt x="1444002" y="738314"/>
                  </a:moveTo>
                  <a:lnTo>
                    <a:pt x="1444002" y="728281"/>
                  </a:lnTo>
                </a:path>
                <a:path w="2124709" h="1146810">
                  <a:moveTo>
                    <a:pt x="1444002" y="725741"/>
                  </a:moveTo>
                  <a:lnTo>
                    <a:pt x="1444002" y="724471"/>
                  </a:lnTo>
                </a:path>
                <a:path w="2124709" h="1146810">
                  <a:moveTo>
                    <a:pt x="1444002" y="721995"/>
                  </a:moveTo>
                  <a:lnTo>
                    <a:pt x="1444002" y="711898"/>
                  </a:lnTo>
                </a:path>
                <a:path w="2124709" h="1146810">
                  <a:moveTo>
                    <a:pt x="1444002" y="709358"/>
                  </a:moveTo>
                  <a:lnTo>
                    <a:pt x="1444002" y="708088"/>
                  </a:lnTo>
                </a:path>
                <a:path w="2124709" h="1146810">
                  <a:moveTo>
                    <a:pt x="1444002" y="705548"/>
                  </a:moveTo>
                  <a:lnTo>
                    <a:pt x="1444002" y="695515"/>
                  </a:lnTo>
                </a:path>
                <a:path w="2124709" h="1146810">
                  <a:moveTo>
                    <a:pt x="1444002" y="692975"/>
                  </a:moveTo>
                  <a:lnTo>
                    <a:pt x="1444002" y="691769"/>
                  </a:lnTo>
                </a:path>
                <a:path w="2124709" h="1146810">
                  <a:moveTo>
                    <a:pt x="1444002" y="689229"/>
                  </a:moveTo>
                  <a:lnTo>
                    <a:pt x="1444002" y="680402"/>
                  </a:lnTo>
                  <a:lnTo>
                    <a:pt x="1442091" y="680402"/>
                  </a:lnTo>
                </a:path>
                <a:path w="2124709" h="1146810">
                  <a:moveTo>
                    <a:pt x="1435792" y="680402"/>
                  </a:moveTo>
                  <a:lnTo>
                    <a:pt x="1433931" y="680402"/>
                  </a:lnTo>
                </a:path>
                <a:path w="2124709" h="1146810">
                  <a:moveTo>
                    <a:pt x="1427632" y="680402"/>
                  </a:moveTo>
                  <a:lnTo>
                    <a:pt x="1425721" y="680402"/>
                  </a:lnTo>
                </a:path>
                <a:path w="2124709" h="1146810">
                  <a:moveTo>
                    <a:pt x="1419421" y="680402"/>
                  </a:moveTo>
                  <a:lnTo>
                    <a:pt x="1417535" y="680402"/>
                  </a:lnTo>
                </a:path>
                <a:path w="2124709" h="1146810">
                  <a:moveTo>
                    <a:pt x="1411236" y="680402"/>
                  </a:moveTo>
                  <a:lnTo>
                    <a:pt x="1409350" y="680402"/>
                  </a:lnTo>
                </a:path>
                <a:path w="2124709" h="1146810">
                  <a:moveTo>
                    <a:pt x="1403051" y="680402"/>
                  </a:moveTo>
                  <a:lnTo>
                    <a:pt x="1401165" y="680402"/>
                  </a:lnTo>
                </a:path>
                <a:path w="2124709" h="1146810">
                  <a:moveTo>
                    <a:pt x="1394866" y="680402"/>
                  </a:moveTo>
                  <a:lnTo>
                    <a:pt x="1392955" y="680402"/>
                  </a:lnTo>
                </a:path>
                <a:path w="2124709" h="1146810">
                  <a:moveTo>
                    <a:pt x="1386655" y="680402"/>
                  </a:moveTo>
                  <a:lnTo>
                    <a:pt x="1384795" y="680402"/>
                  </a:lnTo>
                </a:path>
                <a:path w="2124709" h="1146810">
                  <a:moveTo>
                    <a:pt x="1378496" y="680402"/>
                  </a:moveTo>
                  <a:lnTo>
                    <a:pt x="1376584" y="680402"/>
                  </a:lnTo>
                </a:path>
                <a:path w="2124709" h="1146810">
                  <a:moveTo>
                    <a:pt x="1370285" y="680402"/>
                  </a:moveTo>
                  <a:lnTo>
                    <a:pt x="1368399" y="680402"/>
                  </a:lnTo>
                </a:path>
                <a:path w="2124709" h="1146810">
                  <a:moveTo>
                    <a:pt x="1444002" y="680402"/>
                  </a:moveTo>
                  <a:lnTo>
                    <a:pt x="1444002" y="689229"/>
                  </a:lnTo>
                </a:path>
                <a:path w="2124709" h="1146810">
                  <a:moveTo>
                    <a:pt x="1444002" y="691769"/>
                  </a:moveTo>
                  <a:lnTo>
                    <a:pt x="1444002" y="692975"/>
                  </a:lnTo>
                </a:path>
                <a:path w="2124709" h="1146810">
                  <a:moveTo>
                    <a:pt x="1444002" y="695515"/>
                  </a:moveTo>
                  <a:lnTo>
                    <a:pt x="1444002" y="705548"/>
                  </a:lnTo>
                </a:path>
                <a:path w="2124709" h="1146810">
                  <a:moveTo>
                    <a:pt x="1444002" y="708088"/>
                  </a:moveTo>
                  <a:lnTo>
                    <a:pt x="1444002" y="709358"/>
                  </a:lnTo>
                </a:path>
                <a:path w="2124709" h="1146810">
                  <a:moveTo>
                    <a:pt x="1444002" y="711898"/>
                  </a:moveTo>
                  <a:lnTo>
                    <a:pt x="1444002" y="721995"/>
                  </a:lnTo>
                </a:path>
                <a:path w="2124709" h="1146810">
                  <a:moveTo>
                    <a:pt x="1444002" y="724471"/>
                  </a:moveTo>
                  <a:lnTo>
                    <a:pt x="1444002" y="725741"/>
                  </a:lnTo>
                </a:path>
                <a:path w="2124709" h="1146810">
                  <a:moveTo>
                    <a:pt x="1444002" y="728281"/>
                  </a:moveTo>
                  <a:lnTo>
                    <a:pt x="1444002" y="738314"/>
                  </a:lnTo>
                </a:path>
                <a:path w="2124709" h="1146810">
                  <a:moveTo>
                    <a:pt x="1444002" y="740854"/>
                  </a:moveTo>
                  <a:lnTo>
                    <a:pt x="1444002" y="742124"/>
                  </a:lnTo>
                </a:path>
                <a:path w="2124709" h="1146810">
                  <a:moveTo>
                    <a:pt x="1444002" y="744664"/>
                  </a:moveTo>
                  <a:lnTo>
                    <a:pt x="1444002" y="754761"/>
                  </a:lnTo>
                </a:path>
                <a:path w="2124709" h="1146810">
                  <a:moveTo>
                    <a:pt x="1444002" y="757237"/>
                  </a:moveTo>
                  <a:lnTo>
                    <a:pt x="1444002" y="758507"/>
                  </a:lnTo>
                </a:path>
                <a:path w="2124709" h="1146810">
                  <a:moveTo>
                    <a:pt x="1444002" y="761047"/>
                  </a:moveTo>
                  <a:lnTo>
                    <a:pt x="1444002" y="771144"/>
                  </a:lnTo>
                </a:path>
                <a:path w="2124709" h="1146810">
                  <a:moveTo>
                    <a:pt x="1444002" y="773620"/>
                  </a:moveTo>
                  <a:lnTo>
                    <a:pt x="1444002" y="774890"/>
                  </a:lnTo>
                </a:path>
                <a:path w="2124709" h="1146810">
                  <a:moveTo>
                    <a:pt x="1444002" y="777430"/>
                  </a:moveTo>
                  <a:lnTo>
                    <a:pt x="1444002" y="787463"/>
                  </a:lnTo>
                </a:path>
                <a:path w="2124709" h="1146810">
                  <a:moveTo>
                    <a:pt x="1444002" y="790003"/>
                  </a:moveTo>
                  <a:lnTo>
                    <a:pt x="1444002" y="791273"/>
                  </a:lnTo>
                </a:path>
                <a:path w="2124709" h="1146810">
                  <a:moveTo>
                    <a:pt x="1444002" y="793813"/>
                  </a:moveTo>
                  <a:lnTo>
                    <a:pt x="1444002" y="803910"/>
                  </a:lnTo>
                </a:path>
                <a:path w="2124709" h="1146810">
                  <a:moveTo>
                    <a:pt x="1444002" y="806386"/>
                  </a:moveTo>
                  <a:lnTo>
                    <a:pt x="1444002" y="807656"/>
                  </a:lnTo>
                </a:path>
                <a:path w="2124709" h="1146810">
                  <a:moveTo>
                    <a:pt x="1444002" y="810196"/>
                  </a:moveTo>
                  <a:lnTo>
                    <a:pt x="1444002" y="820229"/>
                  </a:lnTo>
                </a:path>
                <a:path w="2124709" h="1146810">
                  <a:moveTo>
                    <a:pt x="1444002" y="822769"/>
                  </a:moveTo>
                  <a:lnTo>
                    <a:pt x="1444002" y="824039"/>
                  </a:lnTo>
                </a:path>
                <a:path w="2124709" h="1146810">
                  <a:moveTo>
                    <a:pt x="1444002" y="826579"/>
                  </a:moveTo>
                  <a:lnTo>
                    <a:pt x="1444002" y="836612"/>
                  </a:lnTo>
                </a:path>
                <a:path w="2124709" h="1146810">
                  <a:moveTo>
                    <a:pt x="1444002" y="839152"/>
                  </a:moveTo>
                  <a:lnTo>
                    <a:pt x="1444002" y="840422"/>
                  </a:lnTo>
                </a:path>
                <a:path w="2124709" h="1146810">
                  <a:moveTo>
                    <a:pt x="1444002" y="842899"/>
                  </a:moveTo>
                  <a:lnTo>
                    <a:pt x="1444002" y="852995"/>
                  </a:lnTo>
                </a:path>
                <a:path w="2124709" h="1146810">
                  <a:moveTo>
                    <a:pt x="1444002" y="855535"/>
                  </a:moveTo>
                  <a:lnTo>
                    <a:pt x="1444002" y="856805"/>
                  </a:lnTo>
                </a:path>
                <a:path w="2124709" h="1146810">
                  <a:moveTo>
                    <a:pt x="1444002" y="859345"/>
                  </a:moveTo>
                  <a:lnTo>
                    <a:pt x="1444002" y="869378"/>
                  </a:lnTo>
                </a:path>
                <a:path w="2124709" h="1146810">
                  <a:moveTo>
                    <a:pt x="1444002" y="871918"/>
                  </a:moveTo>
                  <a:lnTo>
                    <a:pt x="1444002" y="873188"/>
                  </a:lnTo>
                </a:path>
                <a:path w="2124709" h="1146810">
                  <a:moveTo>
                    <a:pt x="1444002" y="875665"/>
                  </a:moveTo>
                  <a:lnTo>
                    <a:pt x="1444002" y="885761"/>
                  </a:lnTo>
                </a:path>
                <a:path w="2124709" h="1146810">
                  <a:moveTo>
                    <a:pt x="1444002" y="888301"/>
                  </a:moveTo>
                  <a:lnTo>
                    <a:pt x="1444002" y="889571"/>
                  </a:lnTo>
                </a:path>
                <a:path w="2124709" h="1146810">
                  <a:moveTo>
                    <a:pt x="1444002" y="892048"/>
                  </a:moveTo>
                  <a:lnTo>
                    <a:pt x="1444002" y="902144"/>
                  </a:lnTo>
                </a:path>
                <a:path w="2124709" h="1146810">
                  <a:moveTo>
                    <a:pt x="1444002" y="904684"/>
                  </a:moveTo>
                  <a:lnTo>
                    <a:pt x="1444002" y="905954"/>
                  </a:lnTo>
                </a:path>
                <a:path w="2124709" h="1146810">
                  <a:moveTo>
                    <a:pt x="1444002" y="908431"/>
                  </a:moveTo>
                  <a:lnTo>
                    <a:pt x="1444002" y="918527"/>
                  </a:lnTo>
                </a:path>
                <a:path w="2124709" h="1146810">
                  <a:moveTo>
                    <a:pt x="1444002" y="921067"/>
                  </a:moveTo>
                  <a:lnTo>
                    <a:pt x="1444002" y="922337"/>
                  </a:lnTo>
                </a:path>
                <a:path w="2124709" h="1146810">
                  <a:moveTo>
                    <a:pt x="1444002" y="924814"/>
                  </a:moveTo>
                  <a:lnTo>
                    <a:pt x="1444002" y="934910"/>
                  </a:lnTo>
                </a:path>
                <a:path w="2124709" h="1146810">
                  <a:moveTo>
                    <a:pt x="1444002" y="937450"/>
                  </a:moveTo>
                  <a:lnTo>
                    <a:pt x="1444002" y="938720"/>
                  </a:lnTo>
                </a:path>
                <a:path w="2124709" h="1146810">
                  <a:moveTo>
                    <a:pt x="1444002" y="941197"/>
                  </a:moveTo>
                  <a:lnTo>
                    <a:pt x="1444002" y="951293"/>
                  </a:lnTo>
                </a:path>
                <a:path w="2124709" h="1146810">
                  <a:moveTo>
                    <a:pt x="1444002" y="953770"/>
                  </a:moveTo>
                  <a:lnTo>
                    <a:pt x="1444002" y="955040"/>
                  </a:lnTo>
                </a:path>
                <a:path w="2124709" h="1146810">
                  <a:moveTo>
                    <a:pt x="1444002" y="957580"/>
                  </a:moveTo>
                  <a:lnTo>
                    <a:pt x="1444002" y="967676"/>
                  </a:lnTo>
                </a:path>
                <a:path w="2124709" h="1146810">
                  <a:moveTo>
                    <a:pt x="1444002" y="970216"/>
                  </a:moveTo>
                  <a:lnTo>
                    <a:pt x="1444002" y="971486"/>
                  </a:lnTo>
                </a:path>
                <a:path w="2124709" h="1146810">
                  <a:moveTo>
                    <a:pt x="1444002" y="973963"/>
                  </a:moveTo>
                  <a:lnTo>
                    <a:pt x="1444002" y="984059"/>
                  </a:lnTo>
                </a:path>
                <a:path w="2124709" h="1146810">
                  <a:moveTo>
                    <a:pt x="1444002" y="986536"/>
                  </a:moveTo>
                  <a:lnTo>
                    <a:pt x="1444002" y="987806"/>
                  </a:lnTo>
                </a:path>
                <a:path w="2124709" h="1146810">
                  <a:moveTo>
                    <a:pt x="1444002" y="990346"/>
                  </a:moveTo>
                  <a:lnTo>
                    <a:pt x="1444002" y="1000442"/>
                  </a:lnTo>
                </a:path>
                <a:path w="2124709" h="1146810">
                  <a:moveTo>
                    <a:pt x="1444002" y="1002982"/>
                  </a:moveTo>
                  <a:lnTo>
                    <a:pt x="1444002" y="1004189"/>
                  </a:lnTo>
                </a:path>
                <a:path w="2124709" h="1146810">
                  <a:moveTo>
                    <a:pt x="1444002" y="1006729"/>
                  </a:moveTo>
                  <a:lnTo>
                    <a:pt x="1444002" y="1016825"/>
                  </a:lnTo>
                </a:path>
                <a:path w="2124709" h="1146810">
                  <a:moveTo>
                    <a:pt x="1444002" y="1019301"/>
                  </a:moveTo>
                  <a:lnTo>
                    <a:pt x="1444002" y="1020572"/>
                  </a:lnTo>
                </a:path>
                <a:path w="2124709" h="1146810">
                  <a:moveTo>
                    <a:pt x="1444002" y="1023112"/>
                  </a:moveTo>
                  <a:lnTo>
                    <a:pt x="1444002" y="1033208"/>
                  </a:lnTo>
                </a:path>
                <a:path w="2124709" h="1146810">
                  <a:moveTo>
                    <a:pt x="1444002" y="1035685"/>
                  </a:moveTo>
                  <a:lnTo>
                    <a:pt x="1444002" y="1036955"/>
                  </a:lnTo>
                </a:path>
                <a:path w="2124709" h="1146810">
                  <a:moveTo>
                    <a:pt x="1444002" y="1039495"/>
                  </a:moveTo>
                  <a:lnTo>
                    <a:pt x="1444002" y="1049591"/>
                  </a:lnTo>
                </a:path>
                <a:path w="2124709" h="1146810">
                  <a:moveTo>
                    <a:pt x="1444002" y="1052131"/>
                  </a:moveTo>
                  <a:lnTo>
                    <a:pt x="1444002" y="1053338"/>
                  </a:lnTo>
                </a:path>
                <a:path w="2124709" h="1146810">
                  <a:moveTo>
                    <a:pt x="1444002" y="1055878"/>
                  </a:moveTo>
                  <a:lnTo>
                    <a:pt x="1444002" y="1065911"/>
                  </a:lnTo>
                </a:path>
                <a:path w="2124709" h="1146810">
                  <a:moveTo>
                    <a:pt x="1444002" y="1068451"/>
                  </a:moveTo>
                  <a:lnTo>
                    <a:pt x="1444002" y="1069721"/>
                  </a:lnTo>
                </a:path>
                <a:path w="2124709" h="1146810">
                  <a:moveTo>
                    <a:pt x="1444002" y="1072261"/>
                  </a:moveTo>
                  <a:lnTo>
                    <a:pt x="1444002" y="1082357"/>
                  </a:lnTo>
                </a:path>
                <a:path w="2124709" h="1146810">
                  <a:moveTo>
                    <a:pt x="1444002" y="1084834"/>
                  </a:moveTo>
                  <a:lnTo>
                    <a:pt x="1444002" y="1086104"/>
                  </a:lnTo>
                </a:path>
                <a:path w="2124709" h="1146810">
                  <a:moveTo>
                    <a:pt x="1444002" y="1088644"/>
                  </a:moveTo>
                  <a:lnTo>
                    <a:pt x="1444002" y="1098677"/>
                  </a:lnTo>
                </a:path>
                <a:path w="2124709" h="1146810">
                  <a:moveTo>
                    <a:pt x="1444002" y="1101217"/>
                  </a:moveTo>
                  <a:lnTo>
                    <a:pt x="1444002" y="1102487"/>
                  </a:lnTo>
                </a:path>
                <a:path w="2124709" h="1146810">
                  <a:moveTo>
                    <a:pt x="1444002" y="1105027"/>
                  </a:moveTo>
                  <a:lnTo>
                    <a:pt x="1444002" y="1115060"/>
                  </a:lnTo>
                </a:path>
                <a:path w="2124709" h="1146810">
                  <a:moveTo>
                    <a:pt x="1444002" y="1117600"/>
                  </a:moveTo>
                  <a:lnTo>
                    <a:pt x="1444002" y="1118870"/>
                  </a:lnTo>
                </a:path>
                <a:path w="2124709" h="1146810">
                  <a:moveTo>
                    <a:pt x="1444002" y="1121410"/>
                  </a:moveTo>
                  <a:lnTo>
                    <a:pt x="1444002" y="1131506"/>
                  </a:lnTo>
                </a:path>
                <a:path w="2124709" h="1146810">
                  <a:moveTo>
                    <a:pt x="1444002" y="1133983"/>
                  </a:moveTo>
                  <a:lnTo>
                    <a:pt x="1444002" y="1135253"/>
                  </a:lnTo>
                </a:path>
                <a:path w="2124709" h="1146810">
                  <a:moveTo>
                    <a:pt x="1444002" y="1137793"/>
                  </a:moveTo>
                  <a:lnTo>
                    <a:pt x="1444002" y="1146556"/>
                  </a:lnTo>
                  <a:lnTo>
                    <a:pt x="1445888" y="1146556"/>
                  </a:lnTo>
                </a:path>
                <a:path w="2124709" h="1146810">
                  <a:moveTo>
                    <a:pt x="1452187" y="1146556"/>
                  </a:moveTo>
                  <a:lnTo>
                    <a:pt x="1454099" y="1146556"/>
                  </a:lnTo>
                </a:path>
                <a:path w="2124709" h="1146810">
                  <a:moveTo>
                    <a:pt x="1460398" y="1146556"/>
                  </a:moveTo>
                  <a:lnTo>
                    <a:pt x="1462258" y="1146556"/>
                  </a:lnTo>
                </a:path>
                <a:path w="2124709" h="1146810">
                  <a:moveTo>
                    <a:pt x="1468558" y="1146556"/>
                  </a:moveTo>
                  <a:lnTo>
                    <a:pt x="1470469" y="1146556"/>
                  </a:lnTo>
                </a:path>
                <a:path w="2124709" h="1146810">
                  <a:moveTo>
                    <a:pt x="1476768" y="1146556"/>
                  </a:moveTo>
                  <a:lnTo>
                    <a:pt x="1478629" y="1146556"/>
                  </a:lnTo>
                </a:path>
                <a:path w="2124709" h="1146810">
                  <a:moveTo>
                    <a:pt x="1484928" y="1146556"/>
                  </a:moveTo>
                  <a:lnTo>
                    <a:pt x="1486839" y="1146556"/>
                  </a:lnTo>
                </a:path>
                <a:path w="2124709" h="1146810">
                  <a:moveTo>
                    <a:pt x="1493139" y="1146556"/>
                  </a:moveTo>
                  <a:lnTo>
                    <a:pt x="1495024" y="1146556"/>
                  </a:lnTo>
                </a:path>
                <a:path w="2124709" h="1146810">
                  <a:moveTo>
                    <a:pt x="1501330" y="1146556"/>
                  </a:moveTo>
                  <a:lnTo>
                    <a:pt x="1503235" y="1146556"/>
                  </a:lnTo>
                </a:path>
                <a:path w="2124709" h="1146810">
                  <a:moveTo>
                    <a:pt x="1509534" y="1146556"/>
                  </a:moveTo>
                  <a:lnTo>
                    <a:pt x="1511395" y="1146556"/>
                  </a:lnTo>
                </a:path>
                <a:path w="2124709" h="1146810">
                  <a:moveTo>
                    <a:pt x="1517700" y="1146556"/>
                  </a:moveTo>
                  <a:lnTo>
                    <a:pt x="1519605" y="1146556"/>
                  </a:lnTo>
                  <a:lnTo>
                    <a:pt x="1519605" y="1137793"/>
                  </a:lnTo>
                </a:path>
                <a:path w="2124709" h="1146810">
                  <a:moveTo>
                    <a:pt x="1519605" y="1135253"/>
                  </a:moveTo>
                  <a:lnTo>
                    <a:pt x="1519605" y="1133983"/>
                  </a:lnTo>
                </a:path>
                <a:path w="2124709" h="1146810">
                  <a:moveTo>
                    <a:pt x="1519605" y="1131506"/>
                  </a:moveTo>
                  <a:lnTo>
                    <a:pt x="1519605" y="1121410"/>
                  </a:lnTo>
                </a:path>
                <a:path w="2124709" h="1146810">
                  <a:moveTo>
                    <a:pt x="1519605" y="1118870"/>
                  </a:moveTo>
                  <a:lnTo>
                    <a:pt x="1519605" y="1117600"/>
                  </a:lnTo>
                </a:path>
                <a:path w="2124709" h="1146810">
                  <a:moveTo>
                    <a:pt x="1519605" y="1115060"/>
                  </a:moveTo>
                  <a:lnTo>
                    <a:pt x="1519605" y="1105027"/>
                  </a:lnTo>
                </a:path>
                <a:path w="2124709" h="1146810">
                  <a:moveTo>
                    <a:pt x="1519605" y="1102487"/>
                  </a:moveTo>
                  <a:lnTo>
                    <a:pt x="1519605" y="1101217"/>
                  </a:lnTo>
                </a:path>
                <a:path w="2124709" h="1146810">
                  <a:moveTo>
                    <a:pt x="1519605" y="1098677"/>
                  </a:moveTo>
                  <a:lnTo>
                    <a:pt x="1519605" y="1088644"/>
                  </a:lnTo>
                </a:path>
                <a:path w="2124709" h="1146810">
                  <a:moveTo>
                    <a:pt x="1519605" y="1086104"/>
                  </a:moveTo>
                  <a:lnTo>
                    <a:pt x="1519605" y="1084834"/>
                  </a:lnTo>
                </a:path>
                <a:path w="2124709" h="1146810">
                  <a:moveTo>
                    <a:pt x="1519605" y="1082357"/>
                  </a:moveTo>
                  <a:lnTo>
                    <a:pt x="1519605" y="1072261"/>
                  </a:lnTo>
                </a:path>
                <a:path w="2124709" h="1146810">
                  <a:moveTo>
                    <a:pt x="1519605" y="1069721"/>
                  </a:moveTo>
                  <a:lnTo>
                    <a:pt x="1519605" y="1068451"/>
                  </a:lnTo>
                </a:path>
                <a:path w="2124709" h="1146810">
                  <a:moveTo>
                    <a:pt x="1519605" y="1065911"/>
                  </a:moveTo>
                  <a:lnTo>
                    <a:pt x="1519605" y="1055878"/>
                  </a:lnTo>
                </a:path>
                <a:path w="2124709" h="1146810">
                  <a:moveTo>
                    <a:pt x="1519605" y="1053338"/>
                  </a:moveTo>
                  <a:lnTo>
                    <a:pt x="1519605" y="1052131"/>
                  </a:lnTo>
                </a:path>
                <a:path w="2124709" h="1146810">
                  <a:moveTo>
                    <a:pt x="1519605" y="1049591"/>
                  </a:moveTo>
                  <a:lnTo>
                    <a:pt x="1519605" y="1039495"/>
                  </a:lnTo>
                </a:path>
                <a:path w="2124709" h="1146810">
                  <a:moveTo>
                    <a:pt x="1519605" y="1036955"/>
                  </a:moveTo>
                  <a:lnTo>
                    <a:pt x="1519605" y="1035685"/>
                  </a:lnTo>
                </a:path>
                <a:path w="2124709" h="1146810">
                  <a:moveTo>
                    <a:pt x="1519605" y="1033208"/>
                  </a:moveTo>
                  <a:lnTo>
                    <a:pt x="1519605" y="1023112"/>
                  </a:lnTo>
                </a:path>
                <a:path w="2124709" h="1146810">
                  <a:moveTo>
                    <a:pt x="1519605" y="1020572"/>
                  </a:moveTo>
                  <a:lnTo>
                    <a:pt x="1519605" y="1019301"/>
                  </a:lnTo>
                </a:path>
                <a:path w="2124709" h="1146810">
                  <a:moveTo>
                    <a:pt x="1519605" y="1016825"/>
                  </a:moveTo>
                  <a:lnTo>
                    <a:pt x="1519605" y="1006729"/>
                  </a:lnTo>
                </a:path>
                <a:path w="2124709" h="1146810">
                  <a:moveTo>
                    <a:pt x="1519605" y="1004189"/>
                  </a:moveTo>
                  <a:lnTo>
                    <a:pt x="1519605" y="1002982"/>
                  </a:lnTo>
                </a:path>
                <a:path w="2124709" h="1146810">
                  <a:moveTo>
                    <a:pt x="1519605" y="1000442"/>
                  </a:moveTo>
                  <a:lnTo>
                    <a:pt x="1519605" y="990346"/>
                  </a:lnTo>
                </a:path>
                <a:path w="2124709" h="1146810">
                  <a:moveTo>
                    <a:pt x="1519605" y="987806"/>
                  </a:moveTo>
                  <a:lnTo>
                    <a:pt x="1519605" y="986536"/>
                  </a:lnTo>
                </a:path>
                <a:path w="2124709" h="1146810">
                  <a:moveTo>
                    <a:pt x="1519605" y="984059"/>
                  </a:moveTo>
                  <a:lnTo>
                    <a:pt x="1519605" y="973963"/>
                  </a:lnTo>
                </a:path>
                <a:path w="2124709" h="1146810">
                  <a:moveTo>
                    <a:pt x="1519605" y="971486"/>
                  </a:moveTo>
                  <a:lnTo>
                    <a:pt x="1519605" y="970216"/>
                  </a:lnTo>
                </a:path>
                <a:path w="2124709" h="1146810">
                  <a:moveTo>
                    <a:pt x="1519605" y="967676"/>
                  </a:moveTo>
                  <a:lnTo>
                    <a:pt x="1519605" y="957580"/>
                  </a:lnTo>
                </a:path>
                <a:path w="2124709" h="1146810">
                  <a:moveTo>
                    <a:pt x="1519605" y="955040"/>
                  </a:moveTo>
                  <a:lnTo>
                    <a:pt x="1519605" y="953770"/>
                  </a:lnTo>
                </a:path>
                <a:path w="2124709" h="1146810">
                  <a:moveTo>
                    <a:pt x="1519605" y="951293"/>
                  </a:moveTo>
                  <a:lnTo>
                    <a:pt x="1519605" y="941197"/>
                  </a:lnTo>
                </a:path>
                <a:path w="2124709" h="1146810">
                  <a:moveTo>
                    <a:pt x="1519605" y="938720"/>
                  </a:moveTo>
                  <a:lnTo>
                    <a:pt x="1519605" y="937450"/>
                  </a:lnTo>
                </a:path>
                <a:path w="2124709" h="1146810">
                  <a:moveTo>
                    <a:pt x="1519605" y="934910"/>
                  </a:moveTo>
                  <a:lnTo>
                    <a:pt x="1519605" y="924814"/>
                  </a:lnTo>
                </a:path>
                <a:path w="2124709" h="1146810">
                  <a:moveTo>
                    <a:pt x="1519605" y="922337"/>
                  </a:moveTo>
                  <a:lnTo>
                    <a:pt x="1519605" y="921067"/>
                  </a:lnTo>
                </a:path>
                <a:path w="2124709" h="1146810">
                  <a:moveTo>
                    <a:pt x="1519605" y="918527"/>
                  </a:moveTo>
                  <a:lnTo>
                    <a:pt x="1519605" y="908431"/>
                  </a:lnTo>
                </a:path>
                <a:path w="2124709" h="1146810">
                  <a:moveTo>
                    <a:pt x="1519605" y="905954"/>
                  </a:moveTo>
                  <a:lnTo>
                    <a:pt x="1519605" y="904684"/>
                  </a:lnTo>
                </a:path>
                <a:path w="2124709" h="1146810">
                  <a:moveTo>
                    <a:pt x="1519605" y="902144"/>
                  </a:moveTo>
                  <a:lnTo>
                    <a:pt x="1519605" y="892048"/>
                  </a:lnTo>
                </a:path>
                <a:path w="2124709" h="1146810">
                  <a:moveTo>
                    <a:pt x="1519605" y="889571"/>
                  </a:moveTo>
                  <a:lnTo>
                    <a:pt x="1519605" y="888301"/>
                  </a:lnTo>
                </a:path>
                <a:path w="2124709" h="1146810">
                  <a:moveTo>
                    <a:pt x="1519605" y="885761"/>
                  </a:moveTo>
                  <a:lnTo>
                    <a:pt x="1519605" y="875665"/>
                  </a:lnTo>
                </a:path>
                <a:path w="2124709" h="1146810">
                  <a:moveTo>
                    <a:pt x="1519605" y="873188"/>
                  </a:moveTo>
                  <a:lnTo>
                    <a:pt x="1519605" y="871918"/>
                  </a:lnTo>
                </a:path>
                <a:path w="2124709" h="1146810">
                  <a:moveTo>
                    <a:pt x="1519605" y="869378"/>
                  </a:moveTo>
                  <a:lnTo>
                    <a:pt x="1519605" y="859345"/>
                  </a:lnTo>
                </a:path>
                <a:path w="2124709" h="1146810">
                  <a:moveTo>
                    <a:pt x="1519605" y="856805"/>
                  </a:moveTo>
                  <a:lnTo>
                    <a:pt x="1519605" y="855535"/>
                  </a:lnTo>
                </a:path>
                <a:path w="2124709" h="1146810">
                  <a:moveTo>
                    <a:pt x="1519605" y="852995"/>
                  </a:moveTo>
                  <a:lnTo>
                    <a:pt x="1519605" y="842899"/>
                  </a:lnTo>
                </a:path>
                <a:path w="2124709" h="1146810">
                  <a:moveTo>
                    <a:pt x="1519605" y="840422"/>
                  </a:moveTo>
                  <a:lnTo>
                    <a:pt x="1519605" y="839152"/>
                  </a:lnTo>
                </a:path>
                <a:path w="2124709" h="1146810">
                  <a:moveTo>
                    <a:pt x="1519605" y="836612"/>
                  </a:moveTo>
                  <a:lnTo>
                    <a:pt x="1519605" y="826579"/>
                  </a:lnTo>
                </a:path>
                <a:path w="2124709" h="1146810">
                  <a:moveTo>
                    <a:pt x="1519605" y="824039"/>
                  </a:moveTo>
                  <a:lnTo>
                    <a:pt x="1519605" y="822769"/>
                  </a:lnTo>
                </a:path>
                <a:path w="2124709" h="1146810">
                  <a:moveTo>
                    <a:pt x="1519605" y="820229"/>
                  </a:moveTo>
                  <a:lnTo>
                    <a:pt x="1519605" y="810196"/>
                  </a:lnTo>
                </a:path>
                <a:path w="2124709" h="1146810">
                  <a:moveTo>
                    <a:pt x="1519605" y="807656"/>
                  </a:moveTo>
                  <a:lnTo>
                    <a:pt x="1519605" y="806386"/>
                  </a:lnTo>
                </a:path>
                <a:path w="2124709" h="1146810">
                  <a:moveTo>
                    <a:pt x="1519605" y="803910"/>
                  </a:moveTo>
                  <a:lnTo>
                    <a:pt x="1519605" y="793813"/>
                  </a:lnTo>
                </a:path>
                <a:path w="2124709" h="1146810">
                  <a:moveTo>
                    <a:pt x="1519605" y="791273"/>
                  </a:moveTo>
                  <a:lnTo>
                    <a:pt x="1519605" y="790003"/>
                  </a:lnTo>
                </a:path>
                <a:path w="2124709" h="1146810">
                  <a:moveTo>
                    <a:pt x="1519605" y="787463"/>
                  </a:moveTo>
                  <a:lnTo>
                    <a:pt x="1519605" y="777430"/>
                  </a:lnTo>
                </a:path>
                <a:path w="2124709" h="1146810">
                  <a:moveTo>
                    <a:pt x="1519605" y="774890"/>
                  </a:moveTo>
                  <a:lnTo>
                    <a:pt x="1519605" y="773620"/>
                  </a:lnTo>
                </a:path>
                <a:path w="2124709" h="1146810">
                  <a:moveTo>
                    <a:pt x="1519605" y="771144"/>
                  </a:moveTo>
                  <a:lnTo>
                    <a:pt x="1519605" y="761047"/>
                  </a:lnTo>
                </a:path>
                <a:path w="2124709" h="1146810">
                  <a:moveTo>
                    <a:pt x="1519605" y="758507"/>
                  </a:moveTo>
                  <a:lnTo>
                    <a:pt x="1519605" y="757237"/>
                  </a:lnTo>
                </a:path>
                <a:path w="2124709" h="1146810">
                  <a:moveTo>
                    <a:pt x="1519605" y="754761"/>
                  </a:moveTo>
                  <a:lnTo>
                    <a:pt x="1519605" y="744664"/>
                  </a:lnTo>
                </a:path>
                <a:path w="2124709" h="1146810">
                  <a:moveTo>
                    <a:pt x="1519605" y="742124"/>
                  </a:moveTo>
                  <a:lnTo>
                    <a:pt x="1519605" y="740854"/>
                  </a:lnTo>
                </a:path>
                <a:path w="2124709" h="1146810">
                  <a:moveTo>
                    <a:pt x="1519605" y="738314"/>
                  </a:moveTo>
                  <a:lnTo>
                    <a:pt x="1519605" y="728281"/>
                  </a:lnTo>
                </a:path>
                <a:path w="2124709" h="1146810">
                  <a:moveTo>
                    <a:pt x="1519605" y="725741"/>
                  </a:moveTo>
                  <a:lnTo>
                    <a:pt x="1519605" y="724471"/>
                  </a:lnTo>
                </a:path>
                <a:path w="2124709" h="1146810">
                  <a:moveTo>
                    <a:pt x="1519605" y="721995"/>
                  </a:moveTo>
                  <a:lnTo>
                    <a:pt x="1519605" y="711898"/>
                  </a:lnTo>
                </a:path>
                <a:path w="2124709" h="1146810">
                  <a:moveTo>
                    <a:pt x="1519605" y="709358"/>
                  </a:moveTo>
                  <a:lnTo>
                    <a:pt x="1519605" y="708088"/>
                  </a:lnTo>
                </a:path>
                <a:path w="2124709" h="1146810">
                  <a:moveTo>
                    <a:pt x="1519605" y="705548"/>
                  </a:moveTo>
                  <a:lnTo>
                    <a:pt x="1519605" y="695515"/>
                  </a:lnTo>
                </a:path>
                <a:path w="2124709" h="1146810">
                  <a:moveTo>
                    <a:pt x="1519605" y="692975"/>
                  </a:moveTo>
                  <a:lnTo>
                    <a:pt x="1519605" y="691769"/>
                  </a:lnTo>
                </a:path>
                <a:path w="2124709" h="1146810">
                  <a:moveTo>
                    <a:pt x="1519605" y="689229"/>
                  </a:moveTo>
                  <a:lnTo>
                    <a:pt x="1519605" y="680402"/>
                  </a:lnTo>
                  <a:lnTo>
                    <a:pt x="1517700" y="680402"/>
                  </a:lnTo>
                </a:path>
                <a:path w="2124709" h="1146810">
                  <a:moveTo>
                    <a:pt x="1511395" y="680402"/>
                  </a:moveTo>
                  <a:lnTo>
                    <a:pt x="1509534" y="680402"/>
                  </a:lnTo>
                </a:path>
                <a:path w="2124709" h="1146810">
                  <a:moveTo>
                    <a:pt x="1503235" y="680402"/>
                  </a:moveTo>
                  <a:lnTo>
                    <a:pt x="1501330" y="680402"/>
                  </a:lnTo>
                </a:path>
                <a:path w="2124709" h="1146810">
                  <a:moveTo>
                    <a:pt x="1495024" y="680402"/>
                  </a:moveTo>
                  <a:lnTo>
                    <a:pt x="1493139" y="680402"/>
                  </a:lnTo>
                </a:path>
                <a:path w="2124709" h="1146810">
                  <a:moveTo>
                    <a:pt x="1486839" y="680402"/>
                  </a:moveTo>
                  <a:lnTo>
                    <a:pt x="1484928" y="680402"/>
                  </a:lnTo>
                </a:path>
                <a:path w="2124709" h="1146810">
                  <a:moveTo>
                    <a:pt x="1478629" y="680402"/>
                  </a:moveTo>
                  <a:lnTo>
                    <a:pt x="1476768" y="680402"/>
                  </a:lnTo>
                </a:path>
                <a:path w="2124709" h="1146810">
                  <a:moveTo>
                    <a:pt x="1470469" y="680402"/>
                  </a:moveTo>
                  <a:lnTo>
                    <a:pt x="1468558" y="680402"/>
                  </a:lnTo>
                </a:path>
                <a:path w="2124709" h="1146810">
                  <a:moveTo>
                    <a:pt x="1462258" y="680402"/>
                  </a:moveTo>
                  <a:lnTo>
                    <a:pt x="1460398" y="680402"/>
                  </a:lnTo>
                </a:path>
                <a:path w="2124709" h="1146810">
                  <a:moveTo>
                    <a:pt x="1454099" y="680402"/>
                  </a:moveTo>
                  <a:lnTo>
                    <a:pt x="1452187" y="680402"/>
                  </a:lnTo>
                </a:path>
                <a:path w="2124709" h="1146810">
                  <a:moveTo>
                    <a:pt x="1445888" y="680402"/>
                  </a:moveTo>
                  <a:lnTo>
                    <a:pt x="1444002" y="680402"/>
                  </a:lnTo>
                </a:path>
                <a:path w="2124709" h="1146810">
                  <a:moveTo>
                    <a:pt x="1519605" y="680402"/>
                  </a:moveTo>
                  <a:lnTo>
                    <a:pt x="1519605" y="689229"/>
                  </a:lnTo>
                </a:path>
                <a:path w="2124709" h="1146810">
                  <a:moveTo>
                    <a:pt x="1519605" y="691769"/>
                  </a:moveTo>
                  <a:lnTo>
                    <a:pt x="1519605" y="692975"/>
                  </a:lnTo>
                </a:path>
                <a:path w="2124709" h="1146810">
                  <a:moveTo>
                    <a:pt x="1519605" y="695515"/>
                  </a:moveTo>
                  <a:lnTo>
                    <a:pt x="1519605" y="705548"/>
                  </a:lnTo>
                </a:path>
                <a:path w="2124709" h="1146810">
                  <a:moveTo>
                    <a:pt x="1519605" y="708088"/>
                  </a:moveTo>
                  <a:lnTo>
                    <a:pt x="1519605" y="709358"/>
                  </a:lnTo>
                </a:path>
                <a:path w="2124709" h="1146810">
                  <a:moveTo>
                    <a:pt x="1519605" y="711898"/>
                  </a:moveTo>
                  <a:lnTo>
                    <a:pt x="1519605" y="721995"/>
                  </a:lnTo>
                </a:path>
                <a:path w="2124709" h="1146810">
                  <a:moveTo>
                    <a:pt x="1519605" y="724471"/>
                  </a:moveTo>
                  <a:lnTo>
                    <a:pt x="1519605" y="725741"/>
                  </a:lnTo>
                </a:path>
                <a:path w="2124709" h="1146810">
                  <a:moveTo>
                    <a:pt x="1519605" y="728281"/>
                  </a:moveTo>
                  <a:lnTo>
                    <a:pt x="1519605" y="738314"/>
                  </a:lnTo>
                </a:path>
                <a:path w="2124709" h="1146810">
                  <a:moveTo>
                    <a:pt x="1519605" y="740854"/>
                  </a:moveTo>
                  <a:lnTo>
                    <a:pt x="1519605" y="742124"/>
                  </a:lnTo>
                </a:path>
                <a:path w="2124709" h="1146810">
                  <a:moveTo>
                    <a:pt x="1519605" y="744664"/>
                  </a:moveTo>
                  <a:lnTo>
                    <a:pt x="1519605" y="754761"/>
                  </a:lnTo>
                </a:path>
                <a:path w="2124709" h="1146810">
                  <a:moveTo>
                    <a:pt x="1519605" y="757237"/>
                  </a:moveTo>
                  <a:lnTo>
                    <a:pt x="1519605" y="758507"/>
                  </a:lnTo>
                </a:path>
                <a:path w="2124709" h="1146810">
                  <a:moveTo>
                    <a:pt x="1519605" y="761047"/>
                  </a:moveTo>
                  <a:lnTo>
                    <a:pt x="1519605" y="771144"/>
                  </a:lnTo>
                </a:path>
                <a:path w="2124709" h="1146810">
                  <a:moveTo>
                    <a:pt x="1519605" y="773620"/>
                  </a:moveTo>
                  <a:lnTo>
                    <a:pt x="1519605" y="774890"/>
                  </a:lnTo>
                </a:path>
                <a:path w="2124709" h="1146810">
                  <a:moveTo>
                    <a:pt x="1519605" y="777430"/>
                  </a:moveTo>
                  <a:lnTo>
                    <a:pt x="1519605" y="787463"/>
                  </a:lnTo>
                </a:path>
                <a:path w="2124709" h="1146810">
                  <a:moveTo>
                    <a:pt x="1519605" y="790003"/>
                  </a:moveTo>
                  <a:lnTo>
                    <a:pt x="1519605" y="791273"/>
                  </a:lnTo>
                </a:path>
                <a:path w="2124709" h="1146810">
                  <a:moveTo>
                    <a:pt x="1519605" y="793813"/>
                  </a:moveTo>
                  <a:lnTo>
                    <a:pt x="1519605" y="803910"/>
                  </a:lnTo>
                </a:path>
                <a:path w="2124709" h="1146810">
                  <a:moveTo>
                    <a:pt x="1519605" y="806386"/>
                  </a:moveTo>
                  <a:lnTo>
                    <a:pt x="1519605" y="807656"/>
                  </a:lnTo>
                </a:path>
                <a:path w="2124709" h="1146810">
                  <a:moveTo>
                    <a:pt x="1519605" y="810196"/>
                  </a:moveTo>
                  <a:lnTo>
                    <a:pt x="1519605" y="820229"/>
                  </a:lnTo>
                </a:path>
                <a:path w="2124709" h="1146810">
                  <a:moveTo>
                    <a:pt x="1519605" y="822769"/>
                  </a:moveTo>
                  <a:lnTo>
                    <a:pt x="1519605" y="824039"/>
                  </a:lnTo>
                </a:path>
                <a:path w="2124709" h="1146810">
                  <a:moveTo>
                    <a:pt x="1519605" y="826579"/>
                  </a:moveTo>
                  <a:lnTo>
                    <a:pt x="1519605" y="836612"/>
                  </a:lnTo>
                </a:path>
                <a:path w="2124709" h="1146810">
                  <a:moveTo>
                    <a:pt x="1519605" y="839152"/>
                  </a:moveTo>
                  <a:lnTo>
                    <a:pt x="1519605" y="840422"/>
                  </a:lnTo>
                </a:path>
                <a:path w="2124709" h="1146810">
                  <a:moveTo>
                    <a:pt x="1519605" y="842899"/>
                  </a:moveTo>
                  <a:lnTo>
                    <a:pt x="1519605" y="852995"/>
                  </a:lnTo>
                </a:path>
                <a:path w="2124709" h="1146810">
                  <a:moveTo>
                    <a:pt x="1519605" y="855535"/>
                  </a:moveTo>
                  <a:lnTo>
                    <a:pt x="1519605" y="856805"/>
                  </a:lnTo>
                </a:path>
                <a:path w="2124709" h="1146810">
                  <a:moveTo>
                    <a:pt x="1519605" y="859345"/>
                  </a:moveTo>
                  <a:lnTo>
                    <a:pt x="1519605" y="869378"/>
                  </a:lnTo>
                </a:path>
                <a:path w="2124709" h="1146810">
                  <a:moveTo>
                    <a:pt x="1519605" y="871918"/>
                  </a:moveTo>
                  <a:lnTo>
                    <a:pt x="1519605" y="873188"/>
                  </a:lnTo>
                </a:path>
                <a:path w="2124709" h="1146810">
                  <a:moveTo>
                    <a:pt x="1519605" y="875665"/>
                  </a:moveTo>
                  <a:lnTo>
                    <a:pt x="1519605" y="885761"/>
                  </a:lnTo>
                </a:path>
                <a:path w="2124709" h="1146810">
                  <a:moveTo>
                    <a:pt x="1519605" y="888301"/>
                  </a:moveTo>
                  <a:lnTo>
                    <a:pt x="1519605" y="889571"/>
                  </a:lnTo>
                </a:path>
                <a:path w="2124709" h="1146810">
                  <a:moveTo>
                    <a:pt x="1519605" y="892048"/>
                  </a:moveTo>
                  <a:lnTo>
                    <a:pt x="1519605" y="902144"/>
                  </a:lnTo>
                </a:path>
                <a:path w="2124709" h="1146810">
                  <a:moveTo>
                    <a:pt x="1519605" y="904684"/>
                  </a:moveTo>
                  <a:lnTo>
                    <a:pt x="1519605" y="905954"/>
                  </a:lnTo>
                </a:path>
                <a:path w="2124709" h="1146810">
                  <a:moveTo>
                    <a:pt x="1519605" y="908431"/>
                  </a:moveTo>
                  <a:lnTo>
                    <a:pt x="1519605" y="918527"/>
                  </a:lnTo>
                </a:path>
                <a:path w="2124709" h="1146810">
                  <a:moveTo>
                    <a:pt x="1519605" y="921067"/>
                  </a:moveTo>
                  <a:lnTo>
                    <a:pt x="1519605" y="922337"/>
                  </a:lnTo>
                </a:path>
                <a:path w="2124709" h="1146810">
                  <a:moveTo>
                    <a:pt x="1519605" y="924814"/>
                  </a:moveTo>
                  <a:lnTo>
                    <a:pt x="1519605" y="934910"/>
                  </a:lnTo>
                </a:path>
                <a:path w="2124709" h="1146810">
                  <a:moveTo>
                    <a:pt x="1519605" y="937450"/>
                  </a:moveTo>
                  <a:lnTo>
                    <a:pt x="1519605" y="938720"/>
                  </a:lnTo>
                </a:path>
                <a:path w="2124709" h="1146810">
                  <a:moveTo>
                    <a:pt x="1519605" y="941197"/>
                  </a:moveTo>
                  <a:lnTo>
                    <a:pt x="1519605" y="951293"/>
                  </a:lnTo>
                </a:path>
                <a:path w="2124709" h="1146810">
                  <a:moveTo>
                    <a:pt x="1519605" y="953770"/>
                  </a:moveTo>
                  <a:lnTo>
                    <a:pt x="1519605" y="955040"/>
                  </a:lnTo>
                </a:path>
                <a:path w="2124709" h="1146810">
                  <a:moveTo>
                    <a:pt x="1519605" y="957580"/>
                  </a:moveTo>
                  <a:lnTo>
                    <a:pt x="1519605" y="967676"/>
                  </a:lnTo>
                </a:path>
                <a:path w="2124709" h="1146810">
                  <a:moveTo>
                    <a:pt x="1519605" y="970216"/>
                  </a:moveTo>
                  <a:lnTo>
                    <a:pt x="1519605" y="971486"/>
                  </a:lnTo>
                </a:path>
                <a:path w="2124709" h="1146810">
                  <a:moveTo>
                    <a:pt x="1519605" y="973963"/>
                  </a:moveTo>
                  <a:lnTo>
                    <a:pt x="1519605" y="984059"/>
                  </a:lnTo>
                </a:path>
                <a:path w="2124709" h="1146810">
                  <a:moveTo>
                    <a:pt x="1519605" y="986536"/>
                  </a:moveTo>
                  <a:lnTo>
                    <a:pt x="1519605" y="987806"/>
                  </a:lnTo>
                </a:path>
                <a:path w="2124709" h="1146810">
                  <a:moveTo>
                    <a:pt x="1519605" y="990346"/>
                  </a:moveTo>
                  <a:lnTo>
                    <a:pt x="1519605" y="1000442"/>
                  </a:lnTo>
                </a:path>
                <a:path w="2124709" h="1146810">
                  <a:moveTo>
                    <a:pt x="1519605" y="1002982"/>
                  </a:moveTo>
                  <a:lnTo>
                    <a:pt x="1519605" y="1004189"/>
                  </a:lnTo>
                </a:path>
                <a:path w="2124709" h="1146810">
                  <a:moveTo>
                    <a:pt x="1519605" y="1006729"/>
                  </a:moveTo>
                  <a:lnTo>
                    <a:pt x="1519605" y="1016825"/>
                  </a:lnTo>
                </a:path>
                <a:path w="2124709" h="1146810">
                  <a:moveTo>
                    <a:pt x="1519605" y="1019301"/>
                  </a:moveTo>
                  <a:lnTo>
                    <a:pt x="1519605" y="1020572"/>
                  </a:lnTo>
                </a:path>
                <a:path w="2124709" h="1146810">
                  <a:moveTo>
                    <a:pt x="1519605" y="1023112"/>
                  </a:moveTo>
                  <a:lnTo>
                    <a:pt x="1519605" y="1033208"/>
                  </a:lnTo>
                </a:path>
                <a:path w="2124709" h="1146810">
                  <a:moveTo>
                    <a:pt x="1519605" y="1035685"/>
                  </a:moveTo>
                  <a:lnTo>
                    <a:pt x="1519605" y="1036955"/>
                  </a:lnTo>
                </a:path>
                <a:path w="2124709" h="1146810">
                  <a:moveTo>
                    <a:pt x="1519605" y="1039495"/>
                  </a:moveTo>
                  <a:lnTo>
                    <a:pt x="1519605" y="1049591"/>
                  </a:lnTo>
                </a:path>
                <a:path w="2124709" h="1146810">
                  <a:moveTo>
                    <a:pt x="1519605" y="1052131"/>
                  </a:moveTo>
                  <a:lnTo>
                    <a:pt x="1519605" y="1053338"/>
                  </a:lnTo>
                </a:path>
                <a:path w="2124709" h="1146810">
                  <a:moveTo>
                    <a:pt x="1519605" y="1055878"/>
                  </a:moveTo>
                  <a:lnTo>
                    <a:pt x="1519605" y="1065911"/>
                  </a:lnTo>
                </a:path>
                <a:path w="2124709" h="1146810">
                  <a:moveTo>
                    <a:pt x="1519605" y="1068451"/>
                  </a:moveTo>
                  <a:lnTo>
                    <a:pt x="1519605" y="1069721"/>
                  </a:lnTo>
                </a:path>
                <a:path w="2124709" h="1146810">
                  <a:moveTo>
                    <a:pt x="1519605" y="1072261"/>
                  </a:moveTo>
                  <a:lnTo>
                    <a:pt x="1519605" y="1082357"/>
                  </a:lnTo>
                </a:path>
                <a:path w="2124709" h="1146810">
                  <a:moveTo>
                    <a:pt x="1519605" y="1084834"/>
                  </a:moveTo>
                  <a:lnTo>
                    <a:pt x="1519605" y="1086104"/>
                  </a:lnTo>
                </a:path>
                <a:path w="2124709" h="1146810">
                  <a:moveTo>
                    <a:pt x="1519605" y="1088644"/>
                  </a:moveTo>
                  <a:lnTo>
                    <a:pt x="1519605" y="1098677"/>
                  </a:lnTo>
                </a:path>
                <a:path w="2124709" h="1146810">
                  <a:moveTo>
                    <a:pt x="1519605" y="1101217"/>
                  </a:moveTo>
                  <a:lnTo>
                    <a:pt x="1519605" y="1102487"/>
                  </a:lnTo>
                </a:path>
                <a:path w="2124709" h="1146810">
                  <a:moveTo>
                    <a:pt x="1519605" y="1105027"/>
                  </a:moveTo>
                  <a:lnTo>
                    <a:pt x="1519605" y="1115060"/>
                  </a:lnTo>
                </a:path>
                <a:path w="2124709" h="1146810">
                  <a:moveTo>
                    <a:pt x="1519605" y="1117600"/>
                  </a:moveTo>
                  <a:lnTo>
                    <a:pt x="1519605" y="1118870"/>
                  </a:lnTo>
                </a:path>
                <a:path w="2124709" h="1146810">
                  <a:moveTo>
                    <a:pt x="1519605" y="1121410"/>
                  </a:moveTo>
                  <a:lnTo>
                    <a:pt x="1519605" y="1131506"/>
                  </a:lnTo>
                </a:path>
                <a:path w="2124709" h="1146810">
                  <a:moveTo>
                    <a:pt x="1519605" y="1133983"/>
                  </a:moveTo>
                  <a:lnTo>
                    <a:pt x="1519605" y="1135253"/>
                  </a:lnTo>
                </a:path>
                <a:path w="2124709" h="1146810">
                  <a:moveTo>
                    <a:pt x="1519605" y="1137793"/>
                  </a:moveTo>
                  <a:lnTo>
                    <a:pt x="1519605" y="1146556"/>
                  </a:lnTo>
                  <a:lnTo>
                    <a:pt x="1521466" y="1146556"/>
                  </a:lnTo>
                </a:path>
                <a:path w="2124709" h="1146810">
                  <a:moveTo>
                    <a:pt x="1527771" y="1146556"/>
                  </a:moveTo>
                  <a:lnTo>
                    <a:pt x="1529676" y="1146556"/>
                  </a:lnTo>
                </a:path>
                <a:path w="2124709" h="1146810">
                  <a:moveTo>
                    <a:pt x="1535982" y="1146556"/>
                  </a:moveTo>
                  <a:lnTo>
                    <a:pt x="1537862" y="1146556"/>
                  </a:lnTo>
                </a:path>
                <a:path w="2124709" h="1146810">
                  <a:moveTo>
                    <a:pt x="1544167" y="1146556"/>
                  </a:moveTo>
                  <a:lnTo>
                    <a:pt x="1546072" y="1146556"/>
                  </a:lnTo>
                </a:path>
                <a:path w="2124709" h="1146810">
                  <a:moveTo>
                    <a:pt x="1552378" y="1146556"/>
                  </a:moveTo>
                  <a:lnTo>
                    <a:pt x="1554238" y="1146556"/>
                  </a:lnTo>
                </a:path>
                <a:path w="2124709" h="1146810">
                  <a:moveTo>
                    <a:pt x="1560537" y="1146556"/>
                  </a:moveTo>
                  <a:lnTo>
                    <a:pt x="1562449" y="1146556"/>
                  </a:lnTo>
                </a:path>
                <a:path w="2124709" h="1146810">
                  <a:moveTo>
                    <a:pt x="1568748" y="1146556"/>
                  </a:moveTo>
                  <a:lnTo>
                    <a:pt x="1570634" y="1146556"/>
                  </a:lnTo>
                </a:path>
                <a:path w="2124709" h="1146810">
                  <a:moveTo>
                    <a:pt x="1576933" y="1146556"/>
                  </a:moveTo>
                  <a:lnTo>
                    <a:pt x="1578819" y="1146556"/>
                  </a:lnTo>
                </a:path>
                <a:path w="2124709" h="1146810">
                  <a:moveTo>
                    <a:pt x="1585118" y="1146556"/>
                  </a:moveTo>
                  <a:lnTo>
                    <a:pt x="1587004" y="1146556"/>
                  </a:lnTo>
                </a:path>
                <a:path w="2124709" h="1146810">
                  <a:moveTo>
                    <a:pt x="1593303" y="1146556"/>
                  </a:moveTo>
                  <a:lnTo>
                    <a:pt x="1595215" y="1146556"/>
                  </a:lnTo>
                  <a:lnTo>
                    <a:pt x="1595215" y="1137793"/>
                  </a:lnTo>
                </a:path>
                <a:path w="2124709" h="1146810">
                  <a:moveTo>
                    <a:pt x="1595215" y="1135253"/>
                  </a:moveTo>
                  <a:lnTo>
                    <a:pt x="1595215" y="1133983"/>
                  </a:lnTo>
                </a:path>
                <a:path w="2124709" h="1146810">
                  <a:moveTo>
                    <a:pt x="1595215" y="1131506"/>
                  </a:moveTo>
                  <a:lnTo>
                    <a:pt x="1595215" y="1121410"/>
                  </a:lnTo>
                </a:path>
                <a:path w="2124709" h="1146810">
                  <a:moveTo>
                    <a:pt x="1595215" y="1118870"/>
                  </a:moveTo>
                  <a:lnTo>
                    <a:pt x="1595215" y="1117600"/>
                  </a:lnTo>
                </a:path>
                <a:path w="2124709" h="1146810">
                  <a:moveTo>
                    <a:pt x="1595215" y="1115060"/>
                  </a:moveTo>
                  <a:lnTo>
                    <a:pt x="1595215" y="1105027"/>
                  </a:lnTo>
                </a:path>
                <a:path w="2124709" h="1146810">
                  <a:moveTo>
                    <a:pt x="1595215" y="1102487"/>
                  </a:moveTo>
                  <a:lnTo>
                    <a:pt x="1595215" y="1101217"/>
                  </a:lnTo>
                </a:path>
                <a:path w="2124709" h="1146810">
                  <a:moveTo>
                    <a:pt x="1595215" y="1098677"/>
                  </a:moveTo>
                  <a:lnTo>
                    <a:pt x="1595215" y="1088644"/>
                  </a:lnTo>
                </a:path>
                <a:path w="2124709" h="1146810">
                  <a:moveTo>
                    <a:pt x="1595215" y="1086104"/>
                  </a:moveTo>
                  <a:lnTo>
                    <a:pt x="1595215" y="1084834"/>
                  </a:lnTo>
                </a:path>
                <a:path w="2124709" h="1146810">
                  <a:moveTo>
                    <a:pt x="1595215" y="1082357"/>
                  </a:moveTo>
                  <a:lnTo>
                    <a:pt x="1595215" y="1072261"/>
                  </a:lnTo>
                </a:path>
                <a:path w="2124709" h="1146810">
                  <a:moveTo>
                    <a:pt x="1595215" y="1069721"/>
                  </a:moveTo>
                  <a:lnTo>
                    <a:pt x="1595215" y="1068451"/>
                  </a:lnTo>
                </a:path>
                <a:path w="2124709" h="1146810">
                  <a:moveTo>
                    <a:pt x="1595215" y="1065911"/>
                  </a:moveTo>
                  <a:lnTo>
                    <a:pt x="1595215" y="1055878"/>
                  </a:lnTo>
                </a:path>
                <a:path w="2124709" h="1146810">
                  <a:moveTo>
                    <a:pt x="1595215" y="1053338"/>
                  </a:moveTo>
                  <a:lnTo>
                    <a:pt x="1595215" y="1052131"/>
                  </a:lnTo>
                </a:path>
                <a:path w="2124709" h="1146810">
                  <a:moveTo>
                    <a:pt x="1595215" y="1049591"/>
                  </a:moveTo>
                  <a:lnTo>
                    <a:pt x="1595215" y="1039495"/>
                  </a:lnTo>
                </a:path>
                <a:path w="2124709" h="1146810">
                  <a:moveTo>
                    <a:pt x="1595215" y="1036955"/>
                  </a:moveTo>
                  <a:lnTo>
                    <a:pt x="1595215" y="1035685"/>
                  </a:lnTo>
                </a:path>
                <a:path w="2124709" h="1146810">
                  <a:moveTo>
                    <a:pt x="1595215" y="1033208"/>
                  </a:moveTo>
                  <a:lnTo>
                    <a:pt x="1595215" y="1023112"/>
                  </a:lnTo>
                </a:path>
                <a:path w="2124709" h="1146810">
                  <a:moveTo>
                    <a:pt x="1595215" y="1020572"/>
                  </a:moveTo>
                  <a:lnTo>
                    <a:pt x="1595215" y="1019301"/>
                  </a:lnTo>
                </a:path>
                <a:path w="2124709" h="1146810">
                  <a:moveTo>
                    <a:pt x="1595215" y="1016825"/>
                  </a:moveTo>
                  <a:lnTo>
                    <a:pt x="1595215" y="1006729"/>
                  </a:lnTo>
                </a:path>
                <a:path w="2124709" h="1146810">
                  <a:moveTo>
                    <a:pt x="1595215" y="1004189"/>
                  </a:moveTo>
                  <a:lnTo>
                    <a:pt x="1595215" y="1002982"/>
                  </a:lnTo>
                </a:path>
                <a:path w="2124709" h="1146810">
                  <a:moveTo>
                    <a:pt x="1595215" y="1000442"/>
                  </a:moveTo>
                  <a:lnTo>
                    <a:pt x="1595215" y="990346"/>
                  </a:lnTo>
                </a:path>
                <a:path w="2124709" h="1146810">
                  <a:moveTo>
                    <a:pt x="1595215" y="987806"/>
                  </a:moveTo>
                  <a:lnTo>
                    <a:pt x="1595215" y="986536"/>
                  </a:lnTo>
                </a:path>
                <a:path w="2124709" h="1146810">
                  <a:moveTo>
                    <a:pt x="1595215" y="984059"/>
                  </a:moveTo>
                  <a:lnTo>
                    <a:pt x="1595215" y="973963"/>
                  </a:lnTo>
                </a:path>
                <a:path w="2124709" h="1146810">
                  <a:moveTo>
                    <a:pt x="1595215" y="971486"/>
                  </a:moveTo>
                  <a:lnTo>
                    <a:pt x="1595215" y="970216"/>
                  </a:lnTo>
                </a:path>
                <a:path w="2124709" h="1146810">
                  <a:moveTo>
                    <a:pt x="1595215" y="967676"/>
                  </a:moveTo>
                  <a:lnTo>
                    <a:pt x="1595215" y="957580"/>
                  </a:lnTo>
                </a:path>
                <a:path w="2124709" h="1146810">
                  <a:moveTo>
                    <a:pt x="1595215" y="955040"/>
                  </a:moveTo>
                  <a:lnTo>
                    <a:pt x="1595215" y="953770"/>
                  </a:lnTo>
                </a:path>
                <a:path w="2124709" h="1146810">
                  <a:moveTo>
                    <a:pt x="1595215" y="951293"/>
                  </a:moveTo>
                  <a:lnTo>
                    <a:pt x="1595215" y="941197"/>
                  </a:lnTo>
                </a:path>
                <a:path w="2124709" h="1146810">
                  <a:moveTo>
                    <a:pt x="1595215" y="938720"/>
                  </a:moveTo>
                  <a:lnTo>
                    <a:pt x="1595215" y="937450"/>
                  </a:lnTo>
                </a:path>
                <a:path w="2124709" h="1146810">
                  <a:moveTo>
                    <a:pt x="1595215" y="934910"/>
                  </a:moveTo>
                  <a:lnTo>
                    <a:pt x="1595215" y="924814"/>
                  </a:lnTo>
                </a:path>
                <a:path w="2124709" h="1146810">
                  <a:moveTo>
                    <a:pt x="1595215" y="922337"/>
                  </a:moveTo>
                  <a:lnTo>
                    <a:pt x="1595215" y="921067"/>
                  </a:lnTo>
                </a:path>
                <a:path w="2124709" h="1146810">
                  <a:moveTo>
                    <a:pt x="1595215" y="918527"/>
                  </a:moveTo>
                  <a:lnTo>
                    <a:pt x="1595215" y="908431"/>
                  </a:lnTo>
                </a:path>
                <a:path w="2124709" h="1146810">
                  <a:moveTo>
                    <a:pt x="1595215" y="905954"/>
                  </a:moveTo>
                  <a:lnTo>
                    <a:pt x="1595215" y="904684"/>
                  </a:lnTo>
                </a:path>
                <a:path w="2124709" h="1146810">
                  <a:moveTo>
                    <a:pt x="1595215" y="902144"/>
                  </a:moveTo>
                  <a:lnTo>
                    <a:pt x="1595215" y="892048"/>
                  </a:lnTo>
                </a:path>
                <a:path w="2124709" h="1146810">
                  <a:moveTo>
                    <a:pt x="1595215" y="889571"/>
                  </a:moveTo>
                  <a:lnTo>
                    <a:pt x="1595215" y="888301"/>
                  </a:lnTo>
                </a:path>
                <a:path w="2124709" h="1146810">
                  <a:moveTo>
                    <a:pt x="1595215" y="885761"/>
                  </a:moveTo>
                  <a:lnTo>
                    <a:pt x="1595215" y="875665"/>
                  </a:lnTo>
                </a:path>
                <a:path w="2124709" h="1146810">
                  <a:moveTo>
                    <a:pt x="1595215" y="873188"/>
                  </a:moveTo>
                  <a:lnTo>
                    <a:pt x="1595215" y="871918"/>
                  </a:lnTo>
                </a:path>
                <a:path w="2124709" h="1146810">
                  <a:moveTo>
                    <a:pt x="1595215" y="869378"/>
                  </a:moveTo>
                  <a:lnTo>
                    <a:pt x="1595215" y="859345"/>
                  </a:lnTo>
                </a:path>
                <a:path w="2124709" h="1146810">
                  <a:moveTo>
                    <a:pt x="1595215" y="856805"/>
                  </a:moveTo>
                  <a:lnTo>
                    <a:pt x="1595215" y="855535"/>
                  </a:lnTo>
                </a:path>
                <a:path w="2124709" h="1146810">
                  <a:moveTo>
                    <a:pt x="1595215" y="852995"/>
                  </a:moveTo>
                  <a:lnTo>
                    <a:pt x="1595215" y="842899"/>
                  </a:lnTo>
                </a:path>
                <a:path w="2124709" h="1146810">
                  <a:moveTo>
                    <a:pt x="1595215" y="840422"/>
                  </a:moveTo>
                  <a:lnTo>
                    <a:pt x="1595215" y="839152"/>
                  </a:lnTo>
                </a:path>
                <a:path w="2124709" h="1146810">
                  <a:moveTo>
                    <a:pt x="1595215" y="836612"/>
                  </a:moveTo>
                  <a:lnTo>
                    <a:pt x="1595215" y="826579"/>
                  </a:lnTo>
                </a:path>
                <a:path w="2124709" h="1146810">
                  <a:moveTo>
                    <a:pt x="1595215" y="824039"/>
                  </a:moveTo>
                  <a:lnTo>
                    <a:pt x="1595215" y="822769"/>
                  </a:lnTo>
                </a:path>
                <a:path w="2124709" h="1146810">
                  <a:moveTo>
                    <a:pt x="1595215" y="820229"/>
                  </a:moveTo>
                  <a:lnTo>
                    <a:pt x="1595215" y="810196"/>
                  </a:lnTo>
                </a:path>
                <a:path w="2124709" h="1146810">
                  <a:moveTo>
                    <a:pt x="1595215" y="807656"/>
                  </a:moveTo>
                  <a:lnTo>
                    <a:pt x="1595215" y="806386"/>
                  </a:lnTo>
                </a:path>
                <a:path w="2124709" h="1146810">
                  <a:moveTo>
                    <a:pt x="1595215" y="803910"/>
                  </a:moveTo>
                  <a:lnTo>
                    <a:pt x="1595215" y="793813"/>
                  </a:lnTo>
                </a:path>
                <a:path w="2124709" h="1146810">
                  <a:moveTo>
                    <a:pt x="1595215" y="791273"/>
                  </a:moveTo>
                  <a:lnTo>
                    <a:pt x="1595215" y="790003"/>
                  </a:lnTo>
                </a:path>
                <a:path w="2124709" h="1146810">
                  <a:moveTo>
                    <a:pt x="1595215" y="787463"/>
                  </a:moveTo>
                  <a:lnTo>
                    <a:pt x="1595215" y="777430"/>
                  </a:lnTo>
                </a:path>
                <a:path w="2124709" h="1146810">
                  <a:moveTo>
                    <a:pt x="1595215" y="774890"/>
                  </a:moveTo>
                  <a:lnTo>
                    <a:pt x="1595215" y="773620"/>
                  </a:lnTo>
                </a:path>
                <a:path w="2124709" h="1146810">
                  <a:moveTo>
                    <a:pt x="1595215" y="771144"/>
                  </a:moveTo>
                  <a:lnTo>
                    <a:pt x="1595215" y="761047"/>
                  </a:lnTo>
                </a:path>
                <a:path w="2124709" h="1146810">
                  <a:moveTo>
                    <a:pt x="1595215" y="758507"/>
                  </a:moveTo>
                  <a:lnTo>
                    <a:pt x="1595215" y="757237"/>
                  </a:lnTo>
                </a:path>
                <a:path w="2124709" h="1146810">
                  <a:moveTo>
                    <a:pt x="1595215" y="754761"/>
                  </a:moveTo>
                  <a:lnTo>
                    <a:pt x="1595215" y="744664"/>
                  </a:lnTo>
                </a:path>
                <a:path w="2124709" h="1146810">
                  <a:moveTo>
                    <a:pt x="1595215" y="742124"/>
                  </a:moveTo>
                  <a:lnTo>
                    <a:pt x="1595215" y="740854"/>
                  </a:lnTo>
                </a:path>
                <a:path w="2124709" h="1146810">
                  <a:moveTo>
                    <a:pt x="1595215" y="738314"/>
                  </a:moveTo>
                  <a:lnTo>
                    <a:pt x="1595215" y="728281"/>
                  </a:lnTo>
                </a:path>
                <a:path w="2124709" h="1146810">
                  <a:moveTo>
                    <a:pt x="1595215" y="725741"/>
                  </a:moveTo>
                  <a:lnTo>
                    <a:pt x="1595215" y="724471"/>
                  </a:lnTo>
                </a:path>
                <a:path w="2124709" h="1146810">
                  <a:moveTo>
                    <a:pt x="1595215" y="721995"/>
                  </a:moveTo>
                  <a:lnTo>
                    <a:pt x="1595215" y="711898"/>
                  </a:lnTo>
                </a:path>
                <a:path w="2124709" h="1146810">
                  <a:moveTo>
                    <a:pt x="1595215" y="709358"/>
                  </a:moveTo>
                  <a:lnTo>
                    <a:pt x="1595215" y="708088"/>
                  </a:lnTo>
                </a:path>
                <a:path w="2124709" h="1146810">
                  <a:moveTo>
                    <a:pt x="1595215" y="705548"/>
                  </a:moveTo>
                  <a:lnTo>
                    <a:pt x="1595215" y="695515"/>
                  </a:lnTo>
                </a:path>
                <a:path w="2124709" h="1146810">
                  <a:moveTo>
                    <a:pt x="1595215" y="692975"/>
                  </a:moveTo>
                  <a:lnTo>
                    <a:pt x="1595215" y="691769"/>
                  </a:lnTo>
                </a:path>
                <a:path w="2124709" h="1146810">
                  <a:moveTo>
                    <a:pt x="1595215" y="689229"/>
                  </a:moveTo>
                  <a:lnTo>
                    <a:pt x="1595215" y="680402"/>
                  </a:lnTo>
                  <a:lnTo>
                    <a:pt x="1593303" y="680402"/>
                  </a:lnTo>
                </a:path>
                <a:path w="2124709" h="1146810">
                  <a:moveTo>
                    <a:pt x="1587004" y="680402"/>
                  </a:moveTo>
                  <a:lnTo>
                    <a:pt x="1585118" y="680402"/>
                  </a:lnTo>
                </a:path>
                <a:path w="2124709" h="1146810">
                  <a:moveTo>
                    <a:pt x="1578819" y="680402"/>
                  </a:moveTo>
                  <a:lnTo>
                    <a:pt x="1576933" y="680402"/>
                  </a:lnTo>
                </a:path>
                <a:path w="2124709" h="1146810">
                  <a:moveTo>
                    <a:pt x="1570634" y="680402"/>
                  </a:moveTo>
                  <a:lnTo>
                    <a:pt x="1568748" y="680402"/>
                  </a:lnTo>
                </a:path>
                <a:path w="2124709" h="1146810">
                  <a:moveTo>
                    <a:pt x="1562449" y="680402"/>
                  </a:moveTo>
                  <a:lnTo>
                    <a:pt x="1560537" y="680402"/>
                  </a:lnTo>
                </a:path>
                <a:path w="2124709" h="1146810">
                  <a:moveTo>
                    <a:pt x="1554238" y="680402"/>
                  </a:moveTo>
                  <a:lnTo>
                    <a:pt x="1552378" y="680402"/>
                  </a:lnTo>
                </a:path>
                <a:path w="2124709" h="1146810">
                  <a:moveTo>
                    <a:pt x="1546072" y="680402"/>
                  </a:moveTo>
                  <a:lnTo>
                    <a:pt x="1544167" y="680402"/>
                  </a:lnTo>
                </a:path>
                <a:path w="2124709" h="1146810">
                  <a:moveTo>
                    <a:pt x="1537862" y="680402"/>
                  </a:moveTo>
                  <a:lnTo>
                    <a:pt x="1535982" y="680402"/>
                  </a:lnTo>
                </a:path>
                <a:path w="2124709" h="1146810">
                  <a:moveTo>
                    <a:pt x="1529676" y="680402"/>
                  </a:moveTo>
                  <a:lnTo>
                    <a:pt x="1527771" y="680402"/>
                  </a:lnTo>
                </a:path>
                <a:path w="2124709" h="1146810">
                  <a:moveTo>
                    <a:pt x="1521466" y="680402"/>
                  </a:moveTo>
                  <a:lnTo>
                    <a:pt x="1519605" y="680402"/>
                  </a:lnTo>
                </a:path>
                <a:path w="2124709" h="1146810">
                  <a:moveTo>
                    <a:pt x="1595215" y="680402"/>
                  </a:moveTo>
                  <a:lnTo>
                    <a:pt x="1595215" y="689229"/>
                  </a:lnTo>
                </a:path>
                <a:path w="2124709" h="1146810">
                  <a:moveTo>
                    <a:pt x="1595215" y="691769"/>
                  </a:moveTo>
                  <a:lnTo>
                    <a:pt x="1595215" y="692975"/>
                  </a:lnTo>
                </a:path>
                <a:path w="2124709" h="1146810">
                  <a:moveTo>
                    <a:pt x="1595215" y="695515"/>
                  </a:moveTo>
                  <a:lnTo>
                    <a:pt x="1595215" y="705548"/>
                  </a:lnTo>
                </a:path>
                <a:path w="2124709" h="1146810">
                  <a:moveTo>
                    <a:pt x="1595215" y="708088"/>
                  </a:moveTo>
                  <a:lnTo>
                    <a:pt x="1595215" y="709358"/>
                  </a:lnTo>
                </a:path>
                <a:path w="2124709" h="1146810">
                  <a:moveTo>
                    <a:pt x="1595215" y="711898"/>
                  </a:moveTo>
                  <a:lnTo>
                    <a:pt x="1595215" y="721995"/>
                  </a:lnTo>
                </a:path>
                <a:path w="2124709" h="1146810">
                  <a:moveTo>
                    <a:pt x="1595215" y="724471"/>
                  </a:moveTo>
                  <a:lnTo>
                    <a:pt x="1595215" y="725741"/>
                  </a:lnTo>
                </a:path>
                <a:path w="2124709" h="1146810">
                  <a:moveTo>
                    <a:pt x="1595215" y="728281"/>
                  </a:moveTo>
                  <a:lnTo>
                    <a:pt x="1595215" y="738314"/>
                  </a:lnTo>
                </a:path>
                <a:path w="2124709" h="1146810">
                  <a:moveTo>
                    <a:pt x="1595215" y="740854"/>
                  </a:moveTo>
                  <a:lnTo>
                    <a:pt x="1595215" y="742124"/>
                  </a:lnTo>
                </a:path>
                <a:path w="2124709" h="1146810">
                  <a:moveTo>
                    <a:pt x="1595215" y="744664"/>
                  </a:moveTo>
                  <a:lnTo>
                    <a:pt x="1595215" y="754761"/>
                  </a:lnTo>
                </a:path>
                <a:path w="2124709" h="1146810">
                  <a:moveTo>
                    <a:pt x="1595215" y="757237"/>
                  </a:moveTo>
                  <a:lnTo>
                    <a:pt x="1595215" y="758507"/>
                  </a:lnTo>
                </a:path>
                <a:path w="2124709" h="1146810">
                  <a:moveTo>
                    <a:pt x="1595215" y="761047"/>
                  </a:moveTo>
                  <a:lnTo>
                    <a:pt x="1595215" y="771144"/>
                  </a:lnTo>
                </a:path>
                <a:path w="2124709" h="1146810">
                  <a:moveTo>
                    <a:pt x="1595215" y="773620"/>
                  </a:moveTo>
                  <a:lnTo>
                    <a:pt x="1595215" y="774890"/>
                  </a:lnTo>
                </a:path>
                <a:path w="2124709" h="1146810">
                  <a:moveTo>
                    <a:pt x="1595215" y="777430"/>
                  </a:moveTo>
                  <a:lnTo>
                    <a:pt x="1595215" y="787463"/>
                  </a:lnTo>
                </a:path>
                <a:path w="2124709" h="1146810">
                  <a:moveTo>
                    <a:pt x="1595215" y="790003"/>
                  </a:moveTo>
                  <a:lnTo>
                    <a:pt x="1595215" y="791273"/>
                  </a:lnTo>
                </a:path>
                <a:path w="2124709" h="1146810">
                  <a:moveTo>
                    <a:pt x="1595215" y="793813"/>
                  </a:moveTo>
                  <a:lnTo>
                    <a:pt x="1595215" y="803910"/>
                  </a:lnTo>
                </a:path>
                <a:path w="2124709" h="1146810">
                  <a:moveTo>
                    <a:pt x="1595215" y="806386"/>
                  </a:moveTo>
                  <a:lnTo>
                    <a:pt x="1595215" y="807656"/>
                  </a:lnTo>
                </a:path>
                <a:path w="2124709" h="1146810">
                  <a:moveTo>
                    <a:pt x="1595215" y="810196"/>
                  </a:moveTo>
                  <a:lnTo>
                    <a:pt x="1595215" y="820229"/>
                  </a:lnTo>
                </a:path>
                <a:path w="2124709" h="1146810">
                  <a:moveTo>
                    <a:pt x="1595215" y="822769"/>
                  </a:moveTo>
                  <a:lnTo>
                    <a:pt x="1595215" y="824039"/>
                  </a:lnTo>
                </a:path>
                <a:path w="2124709" h="1146810">
                  <a:moveTo>
                    <a:pt x="1595215" y="826579"/>
                  </a:moveTo>
                  <a:lnTo>
                    <a:pt x="1595215" y="836612"/>
                  </a:lnTo>
                </a:path>
                <a:path w="2124709" h="1146810">
                  <a:moveTo>
                    <a:pt x="1595215" y="839152"/>
                  </a:moveTo>
                  <a:lnTo>
                    <a:pt x="1595215" y="840422"/>
                  </a:lnTo>
                </a:path>
                <a:path w="2124709" h="1146810">
                  <a:moveTo>
                    <a:pt x="1595215" y="842899"/>
                  </a:moveTo>
                  <a:lnTo>
                    <a:pt x="1595215" y="852995"/>
                  </a:lnTo>
                </a:path>
                <a:path w="2124709" h="1146810">
                  <a:moveTo>
                    <a:pt x="1595215" y="855535"/>
                  </a:moveTo>
                  <a:lnTo>
                    <a:pt x="1595215" y="856805"/>
                  </a:lnTo>
                </a:path>
                <a:path w="2124709" h="1146810">
                  <a:moveTo>
                    <a:pt x="1595215" y="859345"/>
                  </a:moveTo>
                  <a:lnTo>
                    <a:pt x="1595215" y="869378"/>
                  </a:lnTo>
                </a:path>
                <a:path w="2124709" h="1146810">
                  <a:moveTo>
                    <a:pt x="1595215" y="871918"/>
                  </a:moveTo>
                  <a:lnTo>
                    <a:pt x="1595215" y="873188"/>
                  </a:lnTo>
                </a:path>
                <a:path w="2124709" h="1146810">
                  <a:moveTo>
                    <a:pt x="1595215" y="875665"/>
                  </a:moveTo>
                  <a:lnTo>
                    <a:pt x="1595215" y="885761"/>
                  </a:lnTo>
                </a:path>
                <a:path w="2124709" h="1146810">
                  <a:moveTo>
                    <a:pt x="1595215" y="888301"/>
                  </a:moveTo>
                  <a:lnTo>
                    <a:pt x="1595215" y="889571"/>
                  </a:lnTo>
                </a:path>
                <a:path w="2124709" h="1146810">
                  <a:moveTo>
                    <a:pt x="1595215" y="892048"/>
                  </a:moveTo>
                  <a:lnTo>
                    <a:pt x="1595215" y="902144"/>
                  </a:lnTo>
                </a:path>
                <a:path w="2124709" h="1146810">
                  <a:moveTo>
                    <a:pt x="1595215" y="904684"/>
                  </a:moveTo>
                  <a:lnTo>
                    <a:pt x="1595215" y="905954"/>
                  </a:lnTo>
                </a:path>
                <a:path w="2124709" h="1146810">
                  <a:moveTo>
                    <a:pt x="1595215" y="908431"/>
                  </a:moveTo>
                  <a:lnTo>
                    <a:pt x="1595215" y="918527"/>
                  </a:lnTo>
                </a:path>
                <a:path w="2124709" h="1146810">
                  <a:moveTo>
                    <a:pt x="1595215" y="921067"/>
                  </a:moveTo>
                  <a:lnTo>
                    <a:pt x="1595215" y="922337"/>
                  </a:lnTo>
                </a:path>
                <a:path w="2124709" h="1146810">
                  <a:moveTo>
                    <a:pt x="1595215" y="924814"/>
                  </a:moveTo>
                  <a:lnTo>
                    <a:pt x="1595215" y="934910"/>
                  </a:lnTo>
                </a:path>
                <a:path w="2124709" h="1146810">
                  <a:moveTo>
                    <a:pt x="1595215" y="937450"/>
                  </a:moveTo>
                  <a:lnTo>
                    <a:pt x="1595215" y="938720"/>
                  </a:lnTo>
                </a:path>
                <a:path w="2124709" h="1146810">
                  <a:moveTo>
                    <a:pt x="1595215" y="941197"/>
                  </a:moveTo>
                  <a:lnTo>
                    <a:pt x="1595215" y="951293"/>
                  </a:lnTo>
                </a:path>
                <a:path w="2124709" h="1146810">
                  <a:moveTo>
                    <a:pt x="1595215" y="953770"/>
                  </a:moveTo>
                  <a:lnTo>
                    <a:pt x="1595215" y="955040"/>
                  </a:lnTo>
                </a:path>
                <a:path w="2124709" h="1146810">
                  <a:moveTo>
                    <a:pt x="1595215" y="957580"/>
                  </a:moveTo>
                  <a:lnTo>
                    <a:pt x="1595215" y="967676"/>
                  </a:lnTo>
                </a:path>
                <a:path w="2124709" h="1146810">
                  <a:moveTo>
                    <a:pt x="1595215" y="970216"/>
                  </a:moveTo>
                  <a:lnTo>
                    <a:pt x="1595215" y="971486"/>
                  </a:lnTo>
                </a:path>
                <a:path w="2124709" h="1146810">
                  <a:moveTo>
                    <a:pt x="1595215" y="973963"/>
                  </a:moveTo>
                  <a:lnTo>
                    <a:pt x="1595215" y="984059"/>
                  </a:lnTo>
                </a:path>
                <a:path w="2124709" h="1146810">
                  <a:moveTo>
                    <a:pt x="1595215" y="986536"/>
                  </a:moveTo>
                  <a:lnTo>
                    <a:pt x="1595215" y="987806"/>
                  </a:lnTo>
                </a:path>
                <a:path w="2124709" h="1146810">
                  <a:moveTo>
                    <a:pt x="1595215" y="990346"/>
                  </a:moveTo>
                  <a:lnTo>
                    <a:pt x="1595215" y="1000442"/>
                  </a:lnTo>
                </a:path>
                <a:path w="2124709" h="1146810">
                  <a:moveTo>
                    <a:pt x="1595215" y="1002982"/>
                  </a:moveTo>
                  <a:lnTo>
                    <a:pt x="1595215" y="1004189"/>
                  </a:lnTo>
                </a:path>
                <a:path w="2124709" h="1146810">
                  <a:moveTo>
                    <a:pt x="1595215" y="1006729"/>
                  </a:moveTo>
                  <a:lnTo>
                    <a:pt x="1595215" y="1016825"/>
                  </a:lnTo>
                </a:path>
                <a:path w="2124709" h="1146810">
                  <a:moveTo>
                    <a:pt x="1595215" y="1019301"/>
                  </a:moveTo>
                  <a:lnTo>
                    <a:pt x="1595215" y="1020572"/>
                  </a:lnTo>
                </a:path>
                <a:path w="2124709" h="1146810">
                  <a:moveTo>
                    <a:pt x="1595215" y="1023112"/>
                  </a:moveTo>
                  <a:lnTo>
                    <a:pt x="1595215" y="1033208"/>
                  </a:lnTo>
                </a:path>
                <a:path w="2124709" h="1146810">
                  <a:moveTo>
                    <a:pt x="1595215" y="1035685"/>
                  </a:moveTo>
                  <a:lnTo>
                    <a:pt x="1595215" y="1036955"/>
                  </a:lnTo>
                </a:path>
                <a:path w="2124709" h="1146810">
                  <a:moveTo>
                    <a:pt x="1595215" y="1039495"/>
                  </a:moveTo>
                  <a:lnTo>
                    <a:pt x="1595215" y="1049591"/>
                  </a:lnTo>
                </a:path>
                <a:path w="2124709" h="1146810">
                  <a:moveTo>
                    <a:pt x="1595215" y="1052131"/>
                  </a:moveTo>
                  <a:lnTo>
                    <a:pt x="1595215" y="1053338"/>
                  </a:lnTo>
                </a:path>
                <a:path w="2124709" h="1146810">
                  <a:moveTo>
                    <a:pt x="1595215" y="1055878"/>
                  </a:moveTo>
                  <a:lnTo>
                    <a:pt x="1595215" y="1065911"/>
                  </a:lnTo>
                </a:path>
                <a:path w="2124709" h="1146810">
                  <a:moveTo>
                    <a:pt x="1595215" y="1068451"/>
                  </a:moveTo>
                  <a:lnTo>
                    <a:pt x="1595215" y="1069721"/>
                  </a:lnTo>
                </a:path>
                <a:path w="2124709" h="1146810">
                  <a:moveTo>
                    <a:pt x="1595215" y="1072261"/>
                  </a:moveTo>
                  <a:lnTo>
                    <a:pt x="1595215" y="1082357"/>
                  </a:lnTo>
                </a:path>
                <a:path w="2124709" h="1146810">
                  <a:moveTo>
                    <a:pt x="1595215" y="1084834"/>
                  </a:moveTo>
                  <a:lnTo>
                    <a:pt x="1595215" y="1086104"/>
                  </a:lnTo>
                </a:path>
                <a:path w="2124709" h="1146810">
                  <a:moveTo>
                    <a:pt x="1595215" y="1088644"/>
                  </a:moveTo>
                  <a:lnTo>
                    <a:pt x="1595215" y="1098677"/>
                  </a:lnTo>
                </a:path>
                <a:path w="2124709" h="1146810">
                  <a:moveTo>
                    <a:pt x="1595215" y="1101217"/>
                  </a:moveTo>
                  <a:lnTo>
                    <a:pt x="1595215" y="1102487"/>
                  </a:lnTo>
                </a:path>
                <a:path w="2124709" h="1146810">
                  <a:moveTo>
                    <a:pt x="1595215" y="1105027"/>
                  </a:moveTo>
                  <a:lnTo>
                    <a:pt x="1595215" y="1115060"/>
                  </a:lnTo>
                </a:path>
                <a:path w="2124709" h="1146810">
                  <a:moveTo>
                    <a:pt x="1595215" y="1117600"/>
                  </a:moveTo>
                  <a:lnTo>
                    <a:pt x="1595215" y="1118870"/>
                  </a:lnTo>
                </a:path>
                <a:path w="2124709" h="1146810">
                  <a:moveTo>
                    <a:pt x="1595215" y="1121410"/>
                  </a:moveTo>
                  <a:lnTo>
                    <a:pt x="1595215" y="1131506"/>
                  </a:lnTo>
                </a:path>
                <a:path w="2124709" h="1146810">
                  <a:moveTo>
                    <a:pt x="1595215" y="1133983"/>
                  </a:moveTo>
                  <a:lnTo>
                    <a:pt x="1595215" y="1135253"/>
                  </a:lnTo>
                </a:path>
                <a:path w="2124709" h="1146810">
                  <a:moveTo>
                    <a:pt x="1595215" y="1137793"/>
                  </a:moveTo>
                  <a:lnTo>
                    <a:pt x="1595215" y="1146556"/>
                  </a:lnTo>
                  <a:lnTo>
                    <a:pt x="1597075" y="1146556"/>
                  </a:lnTo>
                </a:path>
                <a:path w="2124709" h="1146810">
                  <a:moveTo>
                    <a:pt x="1603375" y="1146556"/>
                  </a:moveTo>
                  <a:lnTo>
                    <a:pt x="1605286" y="1146556"/>
                  </a:lnTo>
                </a:path>
                <a:path w="2124709" h="1146810">
                  <a:moveTo>
                    <a:pt x="1611585" y="1146556"/>
                  </a:moveTo>
                  <a:lnTo>
                    <a:pt x="1613471" y="1146556"/>
                  </a:lnTo>
                </a:path>
                <a:path w="2124709" h="1146810">
                  <a:moveTo>
                    <a:pt x="1619770" y="1146556"/>
                  </a:moveTo>
                  <a:lnTo>
                    <a:pt x="1621682" y="1146556"/>
                  </a:lnTo>
                </a:path>
                <a:path w="2124709" h="1146810">
                  <a:moveTo>
                    <a:pt x="1627981" y="1146556"/>
                  </a:moveTo>
                  <a:lnTo>
                    <a:pt x="1629841" y="1146556"/>
                  </a:lnTo>
                </a:path>
                <a:path w="2124709" h="1146810">
                  <a:moveTo>
                    <a:pt x="1636140" y="1146556"/>
                  </a:moveTo>
                  <a:lnTo>
                    <a:pt x="1638052" y="1146556"/>
                  </a:lnTo>
                </a:path>
                <a:path w="2124709" h="1146810">
                  <a:moveTo>
                    <a:pt x="1644351" y="1146556"/>
                  </a:moveTo>
                  <a:lnTo>
                    <a:pt x="1646212" y="1146556"/>
                  </a:lnTo>
                </a:path>
                <a:path w="2124709" h="1146810">
                  <a:moveTo>
                    <a:pt x="1652511" y="1146556"/>
                  </a:moveTo>
                  <a:lnTo>
                    <a:pt x="1654422" y="1146556"/>
                  </a:lnTo>
                </a:path>
                <a:path w="2124709" h="1146810">
                  <a:moveTo>
                    <a:pt x="1660721" y="1146556"/>
                  </a:moveTo>
                  <a:lnTo>
                    <a:pt x="1662607" y="1146556"/>
                  </a:lnTo>
                </a:path>
                <a:path w="2124709" h="1146810">
                  <a:moveTo>
                    <a:pt x="1668906" y="1146556"/>
                  </a:moveTo>
                  <a:lnTo>
                    <a:pt x="1670818" y="1146556"/>
                  </a:lnTo>
                  <a:lnTo>
                    <a:pt x="1670818" y="1137793"/>
                  </a:lnTo>
                </a:path>
                <a:path w="2124709" h="1146810">
                  <a:moveTo>
                    <a:pt x="1670818" y="1135253"/>
                  </a:moveTo>
                  <a:lnTo>
                    <a:pt x="1670818" y="1133983"/>
                  </a:lnTo>
                </a:path>
                <a:path w="2124709" h="1146810">
                  <a:moveTo>
                    <a:pt x="1670818" y="1131506"/>
                  </a:moveTo>
                  <a:lnTo>
                    <a:pt x="1670818" y="1121410"/>
                  </a:lnTo>
                </a:path>
                <a:path w="2124709" h="1146810">
                  <a:moveTo>
                    <a:pt x="1670818" y="1118870"/>
                  </a:moveTo>
                  <a:lnTo>
                    <a:pt x="1670818" y="1117600"/>
                  </a:lnTo>
                </a:path>
                <a:path w="2124709" h="1146810">
                  <a:moveTo>
                    <a:pt x="1670818" y="1115060"/>
                  </a:moveTo>
                  <a:lnTo>
                    <a:pt x="1670818" y="1105027"/>
                  </a:lnTo>
                </a:path>
                <a:path w="2124709" h="1146810">
                  <a:moveTo>
                    <a:pt x="1670818" y="1102487"/>
                  </a:moveTo>
                  <a:lnTo>
                    <a:pt x="1670818" y="1101217"/>
                  </a:lnTo>
                </a:path>
                <a:path w="2124709" h="1146810">
                  <a:moveTo>
                    <a:pt x="1670818" y="1098677"/>
                  </a:moveTo>
                  <a:lnTo>
                    <a:pt x="1670818" y="1088644"/>
                  </a:lnTo>
                </a:path>
                <a:path w="2124709" h="1146810">
                  <a:moveTo>
                    <a:pt x="1670818" y="1086104"/>
                  </a:moveTo>
                  <a:lnTo>
                    <a:pt x="1670818" y="1084834"/>
                  </a:lnTo>
                </a:path>
                <a:path w="2124709" h="1146810">
                  <a:moveTo>
                    <a:pt x="1670818" y="1082357"/>
                  </a:moveTo>
                  <a:lnTo>
                    <a:pt x="1670818" y="1072261"/>
                  </a:lnTo>
                </a:path>
                <a:path w="2124709" h="1146810">
                  <a:moveTo>
                    <a:pt x="1670818" y="1069721"/>
                  </a:moveTo>
                  <a:lnTo>
                    <a:pt x="1670818" y="1068451"/>
                  </a:lnTo>
                </a:path>
                <a:path w="2124709" h="1146810">
                  <a:moveTo>
                    <a:pt x="1670818" y="1065911"/>
                  </a:moveTo>
                  <a:lnTo>
                    <a:pt x="1670818" y="1055878"/>
                  </a:lnTo>
                </a:path>
                <a:path w="2124709" h="1146810">
                  <a:moveTo>
                    <a:pt x="1670818" y="1053338"/>
                  </a:moveTo>
                  <a:lnTo>
                    <a:pt x="1670818" y="1052131"/>
                  </a:lnTo>
                </a:path>
                <a:path w="2124709" h="1146810">
                  <a:moveTo>
                    <a:pt x="1670818" y="1049591"/>
                  </a:moveTo>
                  <a:lnTo>
                    <a:pt x="1670818" y="1039495"/>
                  </a:lnTo>
                </a:path>
                <a:path w="2124709" h="1146810">
                  <a:moveTo>
                    <a:pt x="1670818" y="1036955"/>
                  </a:moveTo>
                  <a:lnTo>
                    <a:pt x="1670818" y="1035685"/>
                  </a:lnTo>
                </a:path>
                <a:path w="2124709" h="1146810">
                  <a:moveTo>
                    <a:pt x="1670818" y="1033208"/>
                  </a:moveTo>
                  <a:lnTo>
                    <a:pt x="1670818" y="1023112"/>
                  </a:lnTo>
                </a:path>
                <a:path w="2124709" h="1146810">
                  <a:moveTo>
                    <a:pt x="1670818" y="1020572"/>
                  </a:moveTo>
                  <a:lnTo>
                    <a:pt x="1670818" y="1019301"/>
                  </a:lnTo>
                </a:path>
                <a:path w="2124709" h="1146810">
                  <a:moveTo>
                    <a:pt x="1670818" y="1016825"/>
                  </a:moveTo>
                  <a:lnTo>
                    <a:pt x="1670818" y="1006729"/>
                  </a:lnTo>
                </a:path>
                <a:path w="2124709" h="1146810">
                  <a:moveTo>
                    <a:pt x="1670818" y="1004189"/>
                  </a:moveTo>
                  <a:lnTo>
                    <a:pt x="1670818" y="1002982"/>
                  </a:lnTo>
                </a:path>
                <a:path w="2124709" h="1146810">
                  <a:moveTo>
                    <a:pt x="1670818" y="1000442"/>
                  </a:moveTo>
                  <a:lnTo>
                    <a:pt x="1670818" y="990346"/>
                  </a:lnTo>
                </a:path>
                <a:path w="2124709" h="1146810">
                  <a:moveTo>
                    <a:pt x="1670818" y="987806"/>
                  </a:moveTo>
                  <a:lnTo>
                    <a:pt x="1670818" y="986536"/>
                  </a:lnTo>
                </a:path>
                <a:path w="2124709" h="1146810">
                  <a:moveTo>
                    <a:pt x="1670818" y="984059"/>
                  </a:moveTo>
                  <a:lnTo>
                    <a:pt x="1670818" y="973963"/>
                  </a:lnTo>
                </a:path>
                <a:path w="2124709" h="1146810">
                  <a:moveTo>
                    <a:pt x="1670818" y="971486"/>
                  </a:moveTo>
                  <a:lnTo>
                    <a:pt x="1670818" y="970216"/>
                  </a:lnTo>
                </a:path>
                <a:path w="2124709" h="1146810">
                  <a:moveTo>
                    <a:pt x="1670818" y="967676"/>
                  </a:moveTo>
                  <a:lnTo>
                    <a:pt x="1670818" y="957580"/>
                  </a:lnTo>
                </a:path>
                <a:path w="2124709" h="1146810">
                  <a:moveTo>
                    <a:pt x="1670818" y="955040"/>
                  </a:moveTo>
                  <a:lnTo>
                    <a:pt x="1670818" y="953770"/>
                  </a:lnTo>
                </a:path>
                <a:path w="2124709" h="1146810">
                  <a:moveTo>
                    <a:pt x="1670818" y="951293"/>
                  </a:moveTo>
                  <a:lnTo>
                    <a:pt x="1670818" y="941197"/>
                  </a:lnTo>
                </a:path>
                <a:path w="2124709" h="1146810">
                  <a:moveTo>
                    <a:pt x="1670818" y="938720"/>
                  </a:moveTo>
                  <a:lnTo>
                    <a:pt x="1670818" y="937450"/>
                  </a:lnTo>
                </a:path>
                <a:path w="2124709" h="1146810">
                  <a:moveTo>
                    <a:pt x="1670818" y="934910"/>
                  </a:moveTo>
                  <a:lnTo>
                    <a:pt x="1670818" y="924814"/>
                  </a:lnTo>
                </a:path>
                <a:path w="2124709" h="1146810">
                  <a:moveTo>
                    <a:pt x="1670818" y="922337"/>
                  </a:moveTo>
                  <a:lnTo>
                    <a:pt x="1670818" y="921067"/>
                  </a:lnTo>
                </a:path>
                <a:path w="2124709" h="1146810">
                  <a:moveTo>
                    <a:pt x="1670818" y="918527"/>
                  </a:moveTo>
                  <a:lnTo>
                    <a:pt x="1670818" y="908431"/>
                  </a:lnTo>
                </a:path>
                <a:path w="2124709" h="1146810">
                  <a:moveTo>
                    <a:pt x="1670818" y="905954"/>
                  </a:moveTo>
                  <a:lnTo>
                    <a:pt x="1670818" y="904684"/>
                  </a:lnTo>
                </a:path>
                <a:path w="2124709" h="1146810">
                  <a:moveTo>
                    <a:pt x="1670818" y="902144"/>
                  </a:moveTo>
                  <a:lnTo>
                    <a:pt x="1670818" y="892048"/>
                  </a:lnTo>
                </a:path>
                <a:path w="2124709" h="1146810">
                  <a:moveTo>
                    <a:pt x="1670818" y="889571"/>
                  </a:moveTo>
                  <a:lnTo>
                    <a:pt x="1670818" y="888301"/>
                  </a:lnTo>
                </a:path>
                <a:path w="2124709" h="1146810">
                  <a:moveTo>
                    <a:pt x="1670818" y="885761"/>
                  </a:moveTo>
                  <a:lnTo>
                    <a:pt x="1670818" y="875665"/>
                  </a:lnTo>
                </a:path>
                <a:path w="2124709" h="1146810">
                  <a:moveTo>
                    <a:pt x="1670818" y="873188"/>
                  </a:moveTo>
                  <a:lnTo>
                    <a:pt x="1670818" y="871918"/>
                  </a:lnTo>
                </a:path>
                <a:path w="2124709" h="1146810">
                  <a:moveTo>
                    <a:pt x="1670818" y="869378"/>
                  </a:moveTo>
                  <a:lnTo>
                    <a:pt x="1670818" y="859345"/>
                  </a:lnTo>
                </a:path>
                <a:path w="2124709" h="1146810">
                  <a:moveTo>
                    <a:pt x="1670818" y="856805"/>
                  </a:moveTo>
                  <a:lnTo>
                    <a:pt x="1670818" y="855535"/>
                  </a:lnTo>
                </a:path>
                <a:path w="2124709" h="1146810">
                  <a:moveTo>
                    <a:pt x="1670818" y="852995"/>
                  </a:moveTo>
                  <a:lnTo>
                    <a:pt x="1670818" y="842899"/>
                  </a:lnTo>
                </a:path>
                <a:path w="2124709" h="1146810">
                  <a:moveTo>
                    <a:pt x="1670818" y="840422"/>
                  </a:moveTo>
                  <a:lnTo>
                    <a:pt x="1670818" y="839152"/>
                  </a:lnTo>
                </a:path>
                <a:path w="2124709" h="1146810">
                  <a:moveTo>
                    <a:pt x="1670818" y="836612"/>
                  </a:moveTo>
                  <a:lnTo>
                    <a:pt x="1670818" y="826579"/>
                  </a:lnTo>
                </a:path>
                <a:path w="2124709" h="1146810">
                  <a:moveTo>
                    <a:pt x="1670818" y="824039"/>
                  </a:moveTo>
                  <a:lnTo>
                    <a:pt x="1670818" y="822769"/>
                  </a:lnTo>
                </a:path>
                <a:path w="2124709" h="1146810">
                  <a:moveTo>
                    <a:pt x="1670818" y="820229"/>
                  </a:moveTo>
                  <a:lnTo>
                    <a:pt x="1670818" y="810196"/>
                  </a:lnTo>
                </a:path>
                <a:path w="2124709" h="1146810">
                  <a:moveTo>
                    <a:pt x="1670818" y="807656"/>
                  </a:moveTo>
                  <a:lnTo>
                    <a:pt x="1670818" y="806386"/>
                  </a:lnTo>
                </a:path>
                <a:path w="2124709" h="1146810">
                  <a:moveTo>
                    <a:pt x="1670818" y="803910"/>
                  </a:moveTo>
                  <a:lnTo>
                    <a:pt x="1670818" y="793813"/>
                  </a:lnTo>
                </a:path>
                <a:path w="2124709" h="1146810">
                  <a:moveTo>
                    <a:pt x="1670818" y="791273"/>
                  </a:moveTo>
                  <a:lnTo>
                    <a:pt x="1670818" y="790003"/>
                  </a:lnTo>
                </a:path>
                <a:path w="2124709" h="1146810">
                  <a:moveTo>
                    <a:pt x="1670818" y="787463"/>
                  </a:moveTo>
                  <a:lnTo>
                    <a:pt x="1670818" y="777430"/>
                  </a:lnTo>
                </a:path>
                <a:path w="2124709" h="1146810">
                  <a:moveTo>
                    <a:pt x="1670818" y="774890"/>
                  </a:moveTo>
                  <a:lnTo>
                    <a:pt x="1670818" y="773620"/>
                  </a:lnTo>
                </a:path>
                <a:path w="2124709" h="1146810">
                  <a:moveTo>
                    <a:pt x="1670818" y="771144"/>
                  </a:moveTo>
                  <a:lnTo>
                    <a:pt x="1670818" y="761047"/>
                  </a:lnTo>
                </a:path>
                <a:path w="2124709" h="1146810">
                  <a:moveTo>
                    <a:pt x="1670818" y="758507"/>
                  </a:moveTo>
                  <a:lnTo>
                    <a:pt x="1670818" y="757237"/>
                  </a:lnTo>
                </a:path>
                <a:path w="2124709" h="1146810">
                  <a:moveTo>
                    <a:pt x="1670818" y="754761"/>
                  </a:moveTo>
                  <a:lnTo>
                    <a:pt x="1670818" y="744664"/>
                  </a:lnTo>
                </a:path>
                <a:path w="2124709" h="1146810">
                  <a:moveTo>
                    <a:pt x="1670818" y="742124"/>
                  </a:moveTo>
                  <a:lnTo>
                    <a:pt x="1670818" y="740854"/>
                  </a:lnTo>
                </a:path>
                <a:path w="2124709" h="1146810">
                  <a:moveTo>
                    <a:pt x="1670818" y="738314"/>
                  </a:moveTo>
                  <a:lnTo>
                    <a:pt x="1670818" y="728281"/>
                  </a:lnTo>
                </a:path>
                <a:path w="2124709" h="1146810">
                  <a:moveTo>
                    <a:pt x="1670818" y="725741"/>
                  </a:moveTo>
                  <a:lnTo>
                    <a:pt x="1670818" y="724471"/>
                  </a:lnTo>
                </a:path>
                <a:path w="2124709" h="1146810">
                  <a:moveTo>
                    <a:pt x="1670818" y="721995"/>
                  </a:moveTo>
                  <a:lnTo>
                    <a:pt x="1670818" y="711898"/>
                  </a:lnTo>
                </a:path>
                <a:path w="2124709" h="1146810">
                  <a:moveTo>
                    <a:pt x="1670818" y="709358"/>
                  </a:moveTo>
                  <a:lnTo>
                    <a:pt x="1670818" y="708088"/>
                  </a:lnTo>
                </a:path>
                <a:path w="2124709" h="1146810">
                  <a:moveTo>
                    <a:pt x="1670818" y="705548"/>
                  </a:moveTo>
                  <a:lnTo>
                    <a:pt x="1670818" y="695515"/>
                  </a:lnTo>
                </a:path>
                <a:path w="2124709" h="1146810">
                  <a:moveTo>
                    <a:pt x="1670818" y="692975"/>
                  </a:moveTo>
                  <a:lnTo>
                    <a:pt x="1670818" y="691769"/>
                  </a:lnTo>
                </a:path>
                <a:path w="2124709" h="1146810">
                  <a:moveTo>
                    <a:pt x="1670818" y="689229"/>
                  </a:moveTo>
                  <a:lnTo>
                    <a:pt x="1670818" y="680402"/>
                  </a:lnTo>
                  <a:lnTo>
                    <a:pt x="1668906" y="680402"/>
                  </a:lnTo>
                </a:path>
                <a:path w="2124709" h="1146810">
                  <a:moveTo>
                    <a:pt x="1662607" y="680402"/>
                  </a:moveTo>
                  <a:lnTo>
                    <a:pt x="1660721" y="680402"/>
                  </a:lnTo>
                </a:path>
                <a:path w="2124709" h="1146810">
                  <a:moveTo>
                    <a:pt x="1654422" y="680402"/>
                  </a:moveTo>
                  <a:lnTo>
                    <a:pt x="1652511" y="680402"/>
                  </a:lnTo>
                </a:path>
                <a:path w="2124709" h="1146810">
                  <a:moveTo>
                    <a:pt x="1646212" y="680402"/>
                  </a:moveTo>
                  <a:lnTo>
                    <a:pt x="1644351" y="680402"/>
                  </a:lnTo>
                </a:path>
                <a:path w="2124709" h="1146810">
                  <a:moveTo>
                    <a:pt x="1638052" y="680402"/>
                  </a:moveTo>
                  <a:lnTo>
                    <a:pt x="1636140" y="680402"/>
                  </a:lnTo>
                </a:path>
                <a:path w="2124709" h="1146810">
                  <a:moveTo>
                    <a:pt x="1629841" y="680402"/>
                  </a:moveTo>
                  <a:lnTo>
                    <a:pt x="1627981" y="680402"/>
                  </a:lnTo>
                </a:path>
                <a:path w="2124709" h="1146810">
                  <a:moveTo>
                    <a:pt x="1621682" y="680402"/>
                  </a:moveTo>
                  <a:lnTo>
                    <a:pt x="1619770" y="680402"/>
                  </a:lnTo>
                </a:path>
                <a:path w="2124709" h="1146810">
                  <a:moveTo>
                    <a:pt x="1613471" y="680402"/>
                  </a:moveTo>
                  <a:lnTo>
                    <a:pt x="1611585" y="680402"/>
                  </a:lnTo>
                </a:path>
                <a:path w="2124709" h="1146810">
                  <a:moveTo>
                    <a:pt x="1605286" y="680402"/>
                  </a:moveTo>
                  <a:lnTo>
                    <a:pt x="1603375" y="680402"/>
                  </a:lnTo>
                </a:path>
                <a:path w="2124709" h="1146810">
                  <a:moveTo>
                    <a:pt x="1597075" y="680402"/>
                  </a:moveTo>
                  <a:lnTo>
                    <a:pt x="1595215" y="680402"/>
                  </a:lnTo>
                </a:path>
                <a:path w="2124709" h="1146810">
                  <a:moveTo>
                    <a:pt x="1670818" y="680402"/>
                  </a:moveTo>
                  <a:lnTo>
                    <a:pt x="1670818" y="689229"/>
                  </a:lnTo>
                </a:path>
                <a:path w="2124709" h="1146810">
                  <a:moveTo>
                    <a:pt x="1670818" y="691769"/>
                  </a:moveTo>
                  <a:lnTo>
                    <a:pt x="1670818" y="692975"/>
                  </a:lnTo>
                </a:path>
                <a:path w="2124709" h="1146810">
                  <a:moveTo>
                    <a:pt x="1670818" y="695515"/>
                  </a:moveTo>
                  <a:lnTo>
                    <a:pt x="1670818" y="705548"/>
                  </a:lnTo>
                </a:path>
                <a:path w="2124709" h="1146810">
                  <a:moveTo>
                    <a:pt x="1670818" y="708088"/>
                  </a:moveTo>
                  <a:lnTo>
                    <a:pt x="1670818" y="709358"/>
                  </a:lnTo>
                </a:path>
                <a:path w="2124709" h="1146810">
                  <a:moveTo>
                    <a:pt x="1670818" y="711898"/>
                  </a:moveTo>
                  <a:lnTo>
                    <a:pt x="1670818" y="721995"/>
                  </a:lnTo>
                </a:path>
                <a:path w="2124709" h="1146810">
                  <a:moveTo>
                    <a:pt x="1670818" y="724471"/>
                  </a:moveTo>
                  <a:lnTo>
                    <a:pt x="1670818" y="725741"/>
                  </a:lnTo>
                </a:path>
                <a:path w="2124709" h="1146810">
                  <a:moveTo>
                    <a:pt x="1670818" y="728281"/>
                  </a:moveTo>
                  <a:lnTo>
                    <a:pt x="1670818" y="738314"/>
                  </a:lnTo>
                </a:path>
                <a:path w="2124709" h="1146810">
                  <a:moveTo>
                    <a:pt x="1670818" y="740854"/>
                  </a:moveTo>
                  <a:lnTo>
                    <a:pt x="1670818" y="742124"/>
                  </a:lnTo>
                </a:path>
                <a:path w="2124709" h="1146810">
                  <a:moveTo>
                    <a:pt x="1670818" y="744664"/>
                  </a:moveTo>
                  <a:lnTo>
                    <a:pt x="1670818" y="754761"/>
                  </a:lnTo>
                </a:path>
                <a:path w="2124709" h="1146810">
                  <a:moveTo>
                    <a:pt x="1670818" y="757237"/>
                  </a:moveTo>
                  <a:lnTo>
                    <a:pt x="1670818" y="758507"/>
                  </a:lnTo>
                </a:path>
                <a:path w="2124709" h="1146810">
                  <a:moveTo>
                    <a:pt x="1670818" y="761047"/>
                  </a:moveTo>
                  <a:lnTo>
                    <a:pt x="1670818" y="771144"/>
                  </a:lnTo>
                </a:path>
                <a:path w="2124709" h="1146810">
                  <a:moveTo>
                    <a:pt x="1670818" y="773620"/>
                  </a:moveTo>
                  <a:lnTo>
                    <a:pt x="1670818" y="774890"/>
                  </a:lnTo>
                </a:path>
                <a:path w="2124709" h="1146810">
                  <a:moveTo>
                    <a:pt x="1670818" y="777430"/>
                  </a:moveTo>
                  <a:lnTo>
                    <a:pt x="1670818" y="787463"/>
                  </a:lnTo>
                </a:path>
                <a:path w="2124709" h="1146810">
                  <a:moveTo>
                    <a:pt x="1670818" y="790003"/>
                  </a:moveTo>
                  <a:lnTo>
                    <a:pt x="1670818" y="791273"/>
                  </a:lnTo>
                </a:path>
                <a:path w="2124709" h="1146810">
                  <a:moveTo>
                    <a:pt x="1670818" y="793813"/>
                  </a:moveTo>
                  <a:lnTo>
                    <a:pt x="1670818" y="803910"/>
                  </a:lnTo>
                </a:path>
                <a:path w="2124709" h="1146810">
                  <a:moveTo>
                    <a:pt x="1670818" y="806386"/>
                  </a:moveTo>
                  <a:lnTo>
                    <a:pt x="1670818" y="807656"/>
                  </a:lnTo>
                </a:path>
                <a:path w="2124709" h="1146810">
                  <a:moveTo>
                    <a:pt x="1670818" y="810196"/>
                  </a:moveTo>
                  <a:lnTo>
                    <a:pt x="1670818" y="820229"/>
                  </a:lnTo>
                </a:path>
                <a:path w="2124709" h="1146810">
                  <a:moveTo>
                    <a:pt x="1670818" y="822769"/>
                  </a:moveTo>
                  <a:lnTo>
                    <a:pt x="1670818" y="824039"/>
                  </a:lnTo>
                </a:path>
                <a:path w="2124709" h="1146810">
                  <a:moveTo>
                    <a:pt x="1670818" y="826579"/>
                  </a:moveTo>
                  <a:lnTo>
                    <a:pt x="1670818" y="836612"/>
                  </a:lnTo>
                </a:path>
                <a:path w="2124709" h="1146810">
                  <a:moveTo>
                    <a:pt x="1670818" y="839152"/>
                  </a:moveTo>
                  <a:lnTo>
                    <a:pt x="1670818" y="840422"/>
                  </a:lnTo>
                </a:path>
                <a:path w="2124709" h="1146810">
                  <a:moveTo>
                    <a:pt x="1670818" y="842899"/>
                  </a:moveTo>
                  <a:lnTo>
                    <a:pt x="1670818" y="852995"/>
                  </a:lnTo>
                </a:path>
                <a:path w="2124709" h="1146810">
                  <a:moveTo>
                    <a:pt x="1670818" y="855535"/>
                  </a:moveTo>
                  <a:lnTo>
                    <a:pt x="1670818" y="856805"/>
                  </a:lnTo>
                </a:path>
                <a:path w="2124709" h="1146810">
                  <a:moveTo>
                    <a:pt x="1670818" y="859345"/>
                  </a:moveTo>
                  <a:lnTo>
                    <a:pt x="1670818" y="869378"/>
                  </a:lnTo>
                </a:path>
                <a:path w="2124709" h="1146810">
                  <a:moveTo>
                    <a:pt x="1670818" y="871918"/>
                  </a:moveTo>
                  <a:lnTo>
                    <a:pt x="1670818" y="873188"/>
                  </a:lnTo>
                </a:path>
                <a:path w="2124709" h="1146810">
                  <a:moveTo>
                    <a:pt x="1670818" y="875665"/>
                  </a:moveTo>
                  <a:lnTo>
                    <a:pt x="1670818" y="885761"/>
                  </a:lnTo>
                </a:path>
                <a:path w="2124709" h="1146810">
                  <a:moveTo>
                    <a:pt x="1670818" y="888301"/>
                  </a:moveTo>
                  <a:lnTo>
                    <a:pt x="1670818" y="889571"/>
                  </a:lnTo>
                </a:path>
                <a:path w="2124709" h="1146810">
                  <a:moveTo>
                    <a:pt x="1670818" y="892048"/>
                  </a:moveTo>
                  <a:lnTo>
                    <a:pt x="1670818" y="902144"/>
                  </a:lnTo>
                </a:path>
                <a:path w="2124709" h="1146810">
                  <a:moveTo>
                    <a:pt x="1670818" y="904684"/>
                  </a:moveTo>
                  <a:lnTo>
                    <a:pt x="1670818" y="905954"/>
                  </a:lnTo>
                </a:path>
                <a:path w="2124709" h="1146810">
                  <a:moveTo>
                    <a:pt x="1670818" y="908431"/>
                  </a:moveTo>
                  <a:lnTo>
                    <a:pt x="1670818" y="918527"/>
                  </a:lnTo>
                </a:path>
                <a:path w="2124709" h="1146810">
                  <a:moveTo>
                    <a:pt x="1670818" y="921067"/>
                  </a:moveTo>
                  <a:lnTo>
                    <a:pt x="1670818" y="922337"/>
                  </a:lnTo>
                </a:path>
                <a:path w="2124709" h="1146810">
                  <a:moveTo>
                    <a:pt x="1670818" y="924814"/>
                  </a:moveTo>
                  <a:lnTo>
                    <a:pt x="1670818" y="934910"/>
                  </a:lnTo>
                </a:path>
                <a:path w="2124709" h="1146810">
                  <a:moveTo>
                    <a:pt x="1670818" y="937450"/>
                  </a:moveTo>
                  <a:lnTo>
                    <a:pt x="1670818" y="938720"/>
                  </a:lnTo>
                </a:path>
                <a:path w="2124709" h="1146810">
                  <a:moveTo>
                    <a:pt x="1670818" y="941197"/>
                  </a:moveTo>
                  <a:lnTo>
                    <a:pt x="1670818" y="951293"/>
                  </a:lnTo>
                </a:path>
                <a:path w="2124709" h="1146810">
                  <a:moveTo>
                    <a:pt x="1670818" y="953770"/>
                  </a:moveTo>
                  <a:lnTo>
                    <a:pt x="1670818" y="955040"/>
                  </a:lnTo>
                </a:path>
                <a:path w="2124709" h="1146810">
                  <a:moveTo>
                    <a:pt x="1670818" y="957580"/>
                  </a:moveTo>
                  <a:lnTo>
                    <a:pt x="1670818" y="967676"/>
                  </a:lnTo>
                </a:path>
                <a:path w="2124709" h="1146810">
                  <a:moveTo>
                    <a:pt x="1670818" y="970216"/>
                  </a:moveTo>
                  <a:lnTo>
                    <a:pt x="1670818" y="971486"/>
                  </a:lnTo>
                </a:path>
                <a:path w="2124709" h="1146810">
                  <a:moveTo>
                    <a:pt x="1670818" y="973963"/>
                  </a:moveTo>
                  <a:lnTo>
                    <a:pt x="1670818" y="984059"/>
                  </a:lnTo>
                </a:path>
                <a:path w="2124709" h="1146810">
                  <a:moveTo>
                    <a:pt x="1670818" y="986536"/>
                  </a:moveTo>
                  <a:lnTo>
                    <a:pt x="1670818" y="987806"/>
                  </a:lnTo>
                </a:path>
                <a:path w="2124709" h="1146810">
                  <a:moveTo>
                    <a:pt x="1670818" y="990346"/>
                  </a:moveTo>
                  <a:lnTo>
                    <a:pt x="1670818" y="1000442"/>
                  </a:lnTo>
                </a:path>
                <a:path w="2124709" h="1146810">
                  <a:moveTo>
                    <a:pt x="1670818" y="1002982"/>
                  </a:moveTo>
                  <a:lnTo>
                    <a:pt x="1670818" y="1004189"/>
                  </a:lnTo>
                </a:path>
                <a:path w="2124709" h="1146810">
                  <a:moveTo>
                    <a:pt x="1670818" y="1006729"/>
                  </a:moveTo>
                  <a:lnTo>
                    <a:pt x="1670818" y="1016825"/>
                  </a:lnTo>
                </a:path>
                <a:path w="2124709" h="1146810">
                  <a:moveTo>
                    <a:pt x="1670818" y="1019301"/>
                  </a:moveTo>
                  <a:lnTo>
                    <a:pt x="1670818" y="1020572"/>
                  </a:lnTo>
                </a:path>
                <a:path w="2124709" h="1146810">
                  <a:moveTo>
                    <a:pt x="1670818" y="1023112"/>
                  </a:moveTo>
                  <a:lnTo>
                    <a:pt x="1670818" y="1033208"/>
                  </a:lnTo>
                </a:path>
                <a:path w="2124709" h="1146810">
                  <a:moveTo>
                    <a:pt x="1670818" y="1035685"/>
                  </a:moveTo>
                  <a:lnTo>
                    <a:pt x="1670818" y="1036955"/>
                  </a:lnTo>
                </a:path>
                <a:path w="2124709" h="1146810">
                  <a:moveTo>
                    <a:pt x="1670818" y="1039495"/>
                  </a:moveTo>
                  <a:lnTo>
                    <a:pt x="1670818" y="1049591"/>
                  </a:lnTo>
                </a:path>
                <a:path w="2124709" h="1146810">
                  <a:moveTo>
                    <a:pt x="1670818" y="1052131"/>
                  </a:moveTo>
                  <a:lnTo>
                    <a:pt x="1670818" y="1053338"/>
                  </a:lnTo>
                </a:path>
                <a:path w="2124709" h="1146810">
                  <a:moveTo>
                    <a:pt x="1670818" y="1055878"/>
                  </a:moveTo>
                  <a:lnTo>
                    <a:pt x="1670818" y="1065911"/>
                  </a:lnTo>
                </a:path>
                <a:path w="2124709" h="1146810">
                  <a:moveTo>
                    <a:pt x="1670818" y="1068451"/>
                  </a:moveTo>
                  <a:lnTo>
                    <a:pt x="1670818" y="1069721"/>
                  </a:lnTo>
                </a:path>
                <a:path w="2124709" h="1146810">
                  <a:moveTo>
                    <a:pt x="1670818" y="1072261"/>
                  </a:moveTo>
                  <a:lnTo>
                    <a:pt x="1670818" y="1082357"/>
                  </a:lnTo>
                </a:path>
                <a:path w="2124709" h="1146810">
                  <a:moveTo>
                    <a:pt x="1670818" y="1084834"/>
                  </a:moveTo>
                  <a:lnTo>
                    <a:pt x="1670818" y="1086104"/>
                  </a:lnTo>
                </a:path>
                <a:path w="2124709" h="1146810">
                  <a:moveTo>
                    <a:pt x="1670818" y="1088644"/>
                  </a:moveTo>
                  <a:lnTo>
                    <a:pt x="1670818" y="1098677"/>
                  </a:lnTo>
                </a:path>
                <a:path w="2124709" h="1146810">
                  <a:moveTo>
                    <a:pt x="1670818" y="1101217"/>
                  </a:moveTo>
                  <a:lnTo>
                    <a:pt x="1670818" y="1102487"/>
                  </a:lnTo>
                </a:path>
                <a:path w="2124709" h="1146810">
                  <a:moveTo>
                    <a:pt x="1670818" y="1105027"/>
                  </a:moveTo>
                  <a:lnTo>
                    <a:pt x="1670818" y="1115060"/>
                  </a:lnTo>
                </a:path>
                <a:path w="2124709" h="1146810">
                  <a:moveTo>
                    <a:pt x="1670818" y="1117600"/>
                  </a:moveTo>
                  <a:lnTo>
                    <a:pt x="1670818" y="1118870"/>
                  </a:lnTo>
                </a:path>
                <a:path w="2124709" h="1146810">
                  <a:moveTo>
                    <a:pt x="1670818" y="1121410"/>
                  </a:moveTo>
                  <a:lnTo>
                    <a:pt x="1670818" y="1131506"/>
                  </a:lnTo>
                </a:path>
                <a:path w="2124709" h="1146810">
                  <a:moveTo>
                    <a:pt x="1670818" y="1133983"/>
                  </a:moveTo>
                  <a:lnTo>
                    <a:pt x="1670818" y="1135253"/>
                  </a:lnTo>
                </a:path>
                <a:path w="2124709" h="1146810">
                  <a:moveTo>
                    <a:pt x="1670818" y="1137793"/>
                  </a:moveTo>
                  <a:lnTo>
                    <a:pt x="1670818" y="1146556"/>
                  </a:lnTo>
                  <a:lnTo>
                    <a:pt x="1672678" y="1146556"/>
                  </a:lnTo>
                </a:path>
                <a:path w="2124709" h="1146810">
                  <a:moveTo>
                    <a:pt x="1678978" y="1146556"/>
                  </a:moveTo>
                  <a:lnTo>
                    <a:pt x="1680889" y="1146556"/>
                  </a:lnTo>
                </a:path>
                <a:path w="2124709" h="1146810">
                  <a:moveTo>
                    <a:pt x="1687188" y="1146556"/>
                  </a:moveTo>
                  <a:lnTo>
                    <a:pt x="1689049" y="1146556"/>
                  </a:lnTo>
                </a:path>
                <a:path w="2124709" h="1146810">
                  <a:moveTo>
                    <a:pt x="1695348" y="1146556"/>
                  </a:moveTo>
                  <a:lnTo>
                    <a:pt x="1697259" y="1146556"/>
                  </a:lnTo>
                </a:path>
                <a:path w="2124709" h="1146810">
                  <a:moveTo>
                    <a:pt x="1703558" y="1146556"/>
                  </a:moveTo>
                  <a:lnTo>
                    <a:pt x="1705444" y="1146556"/>
                  </a:lnTo>
                </a:path>
                <a:path w="2124709" h="1146810">
                  <a:moveTo>
                    <a:pt x="1711744" y="1146556"/>
                  </a:moveTo>
                  <a:lnTo>
                    <a:pt x="1713655" y="1146556"/>
                  </a:lnTo>
                </a:path>
                <a:path w="2124709" h="1146810">
                  <a:moveTo>
                    <a:pt x="1719954" y="1146556"/>
                  </a:moveTo>
                  <a:lnTo>
                    <a:pt x="1721815" y="1146556"/>
                  </a:lnTo>
                </a:path>
                <a:path w="2124709" h="1146810">
                  <a:moveTo>
                    <a:pt x="1728114" y="1146556"/>
                  </a:moveTo>
                  <a:lnTo>
                    <a:pt x="1730025" y="1146556"/>
                  </a:lnTo>
                </a:path>
                <a:path w="2124709" h="1146810">
                  <a:moveTo>
                    <a:pt x="1736324" y="1146556"/>
                  </a:moveTo>
                  <a:lnTo>
                    <a:pt x="1738210" y="1146556"/>
                  </a:lnTo>
                </a:path>
                <a:path w="2124709" h="1146810">
                  <a:moveTo>
                    <a:pt x="1744510" y="1146556"/>
                  </a:moveTo>
                  <a:lnTo>
                    <a:pt x="1746396" y="1146556"/>
                  </a:lnTo>
                  <a:lnTo>
                    <a:pt x="1746396" y="1137793"/>
                  </a:lnTo>
                </a:path>
                <a:path w="2124709" h="1146810">
                  <a:moveTo>
                    <a:pt x="1746396" y="1135253"/>
                  </a:moveTo>
                  <a:lnTo>
                    <a:pt x="1746396" y="1133983"/>
                  </a:lnTo>
                </a:path>
                <a:path w="2124709" h="1146810">
                  <a:moveTo>
                    <a:pt x="1746396" y="1131506"/>
                  </a:moveTo>
                  <a:lnTo>
                    <a:pt x="1746396" y="1121410"/>
                  </a:lnTo>
                </a:path>
                <a:path w="2124709" h="1146810">
                  <a:moveTo>
                    <a:pt x="1746396" y="1118870"/>
                  </a:moveTo>
                  <a:lnTo>
                    <a:pt x="1746396" y="1117600"/>
                  </a:lnTo>
                </a:path>
                <a:path w="2124709" h="1146810">
                  <a:moveTo>
                    <a:pt x="1746396" y="1115060"/>
                  </a:moveTo>
                  <a:lnTo>
                    <a:pt x="1746396" y="1105027"/>
                  </a:lnTo>
                </a:path>
                <a:path w="2124709" h="1146810">
                  <a:moveTo>
                    <a:pt x="1746396" y="1102487"/>
                  </a:moveTo>
                  <a:lnTo>
                    <a:pt x="1746396" y="1101217"/>
                  </a:lnTo>
                </a:path>
                <a:path w="2124709" h="1146810">
                  <a:moveTo>
                    <a:pt x="1746396" y="1098677"/>
                  </a:moveTo>
                  <a:lnTo>
                    <a:pt x="1746396" y="1088644"/>
                  </a:lnTo>
                </a:path>
                <a:path w="2124709" h="1146810">
                  <a:moveTo>
                    <a:pt x="1746396" y="1086104"/>
                  </a:moveTo>
                  <a:lnTo>
                    <a:pt x="1746396" y="1084834"/>
                  </a:lnTo>
                </a:path>
                <a:path w="2124709" h="1146810">
                  <a:moveTo>
                    <a:pt x="1746396" y="1082357"/>
                  </a:moveTo>
                  <a:lnTo>
                    <a:pt x="1746396" y="1072261"/>
                  </a:lnTo>
                </a:path>
                <a:path w="2124709" h="1146810">
                  <a:moveTo>
                    <a:pt x="1746396" y="1069721"/>
                  </a:moveTo>
                  <a:lnTo>
                    <a:pt x="1746396" y="1068451"/>
                  </a:lnTo>
                </a:path>
                <a:path w="2124709" h="1146810">
                  <a:moveTo>
                    <a:pt x="1746396" y="1065911"/>
                  </a:moveTo>
                  <a:lnTo>
                    <a:pt x="1746396" y="1055878"/>
                  </a:lnTo>
                </a:path>
                <a:path w="2124709" h="1146810">
                  <a:moveTo>
                    <a:pt x="1746396" y="1053338"/>
                  </a:moveTo>
                  <a:lnTo>
                    <a:pt x="1746396" y="1052131"/>
                  </a:lnTo>
                </a:path>
                <a:path w="2124709" h="1146810">
                  <a:moveTo>
                    <a:pt x="1746396" y="1049591"/>
                  </a:moveTo>
                  <a:lnTo>
                    <a:pt x="1746396" y="1039495"/>
                  </a:lnTo>
                </a:path>
                <a:path w="2124709" h="1146810">
                  <a:moveTo>
                    <a:pt x="1746396" y="1036955"/>
                  </a:moveTo>
                  <a:lnTo>
                    <a:pt x="1746396" y="1035685"/>
                  </a:lnTo>
                </a:path>
                <a:path w="2124709" h="1146810">
                  <a:moveTo>
                    <a:pt x="1746396" y="1033208"/>
                  </a:moveTo>
                  <a:lnTo>
                    <a:pt x="1746396" y="1023112"/>
                  </a:lnTo>
                </a:path>
                <a:path w="2124709" h="1146810">
                  <a:moveTo>
                    <a:pt x="1746396" y="1020572"/>
                  </a:moveTo>
                  <a:lnTo>
                    <a:pt x="1746396" y="1019301"/>
                  </a:lnTo>
                </a:path>
                <a:path w="2124709" h="1146810">
                  <a:moveTo>
                    <a:pt x="1746396" y="1016825"/>
                  </a:moveTo>
                  <a:lnTo>
                    <a:pt x="1746396" y="1006729"/>
                  </a:lnTo>
                </a:path>
                <a:path w="2124709" h="1146810">
                  <a:moveTo>
                    <a:pt x="1746396" y="1004189"/>
                  </a:moveTo>
                  <a:lnTo>
                    <a:pt x="1746396" y="1002982"/>
                  </a:lnTo>
                </a:path>
                <a:path w="2124709" h="1146810">
                  <a:moveTo>
                    <a:pt x="1746396" y="1000442"/>
                  </a:moveTo>
                  <a:lnTo>
                    <a:pt x="1746396" y="990346"/>
                  </a:lnTo>
                </a:path>
                <a:path w="2124709" h="1146810">
                  <a:moveTo>
                    <a:pt x="1746396" y="987806"/>
                  </a:moveTo>
                  <a:lnTo>
                    <a:pt x="1746396" y="986536"/>
                  </a:lnTo>
                </a:path>
                <a:path w="2124709" h="1146810">
                  <a:moveTo>
                    <a:pt x="1746396" y="984059"/>
                  </a:moveTo>
                  <a:lnTo>
                    <a:pt x="1746396" y="973963"/>
                  </a:lnTo>
                </a:path>
                <a:path w="2124709" h="1146810">
                  <a:moveTo>
                    <a:pt x="1746396" y="971486"/>
                  </a:moveTo>
                  <a:lnTo>
                    <a:pt x="1746396" y="970216"/>
                  </a:lnTo>
                </a:path>
                <a:path w="2124709" h="1146810">
                  <a:moveTo>
                    <a:pt x="1746396" y="967676"/>
                  </a:moveTo>
                  <a:lnTo>
                    <a:pt x="1746396" y="957580"/>
                  </a:lnTo>
                </a:path>
                <a:path w="2124709" h="1146810">
                  <a:moveTo>
                    <a:pt x="1746396" y="955040"/>
                  </a:moveTo>
                  <a:lnTo>
                    <a:pt x="1746396" y="953770"/>
                  </a:lnTo>
                </a:path>
                <a:path w="2124709" h="1146810">
                  <a:moveTo>
                    <a:pt x="1746396" y="951293"/>
                  </a:moveTo>
                  <a:lnTo>
                    <a:pt x="1746396" y="941197"/>
                  </a:lnTo>
                </a:path>
                <a:path w="2124709" h="1146810">
                  <a:moveTo>
                    <a:pt x="1746396" y="938720"/>
                  </a:moveTo>
                  <a:lnTo>
                    <a:pt x="1746396" y="937450"/>
                  </a:lnTo>
                </a:path>
                <a:path w="2124709" h="1146810">
                  <a:moveTo>
                    <a:pt x="1746396" y="934910"/>
                  </a:moveTo>
                  <a:lnTo>
                    <a:pt x="1746396" y="924814"/>
                  </a:lnTo>
                </a:path>
                <a:path w="2124709" h="1146810">
                  <a:moveTo>
                    <a:pt x="1746396" y="922337"/>
                  </a:moveTo>
                  <a:lnTo>
                    <a:pt x="1746396" y="921067"/>
                  </a:lnTo>
                </a:path>
                <a:path w="2124709" h="1146810">
                  <a:moveTo>
                    <a:pt x="1746396" y="918527"/>
                  </a:moveTo>
                  <a:lnTo>
                    <a:pt x="1746396" y="908431"/>
                  </a:lnTo>
                </a:path>
                <a:path w="2124709" h="1146810">
                  <a:moveTo>
                    <a:pt x="1746396" y="905954"/>
                  </a:moveTo>
                  <a:lnTo>
                    <a:pt x="1746396" y="904684"/>
                  </a:lnTo>
                </a:path>
                <a:path w="2124709" h="1146810">
                  <a:moveTo>
                    <a:pt x="1746396" y="902144"/>
                  </a:moveTo>
                  <a:lnTo>
                    <a:pt x="1746396" y="892048"/>
                  </a:lnTo>
                </a:path>
                <a:path w="2124709" h="1146810">
                  <a:moveTo>
                    <a:pt x="1746396" y="889571"/>
                  </a:moveTo>
                  <a:lnTo>
                    <a:pt x="1746396" y="888301"/>
                  </a:lnTo>
                </a:path>
                <a:path w="2124709" h="1146810">
                  <a:moveTo>
                    <a:pt x="1746396" y="885761"/>
                  </a:moveTo>
                  <a:lnTo>
                    <a:pt x="1746396" y="875665"/>
                  </a:lnTo>
                </a:path>
                <a:path w="2124709" h="1146810">
                  <a:moveTo>
                    <a:pt x="1746396" y="873188"/>
                  </a:moveTo>
                  <a:lnTo>
                    <a:pt x="1746396" y="871918"/>
                  </a:lnTo>
                </a:path>
                <a:path w="2124709" h="1146810">
                  <a:moveTo>
                    <a:pt x="1746396" y="869378"/>
                  </a:moveTo>
                  <a:lnTo>
                    <a:pt x="1746396" y="859345"/>
                  </a:lnTo>
                </a:path>
                <a:path w="2124709" h="1146810">
                  <a:moveTo>
                    <a:pt x="1746396" y="856805"/>
                  </a:moveTo>
                  <a:lnTo>
                    <a:pt x="1746396" y="855535"/>
                  </a:lnTo>
                </a:path>
                <a:path w="2124709" h="1146810">
                  <a:moveTo>
                    <a:pt x="1746396" y="852995"/>
                  </a:moveTo>
                  <a:lnTo>
                    <a:pt x="1746396" y="842899"/>
                  </a:lnTo>
                </a:path>
                <a:path w="2124709" h="1146810">
                  <a:moveTo>
                    <a:pt x="1746396" y="840422"/>
                  </a:moveTo>
                  <a:lnTo>
                    <a:pt x="1746396" y="839152"/>
                  </a:lnTo>
                </a:path>
                <a:path w="2124709" h="1146810">
                  <a:moveTo>
                    <a:pt x="1746396" y="836612"/>
                  </a:moveTo>
                  <a:lnTo>
                    <a:pt x="1746396" y="826579"/>
                  </a:lnTo>
                </a:path>
                <a:path w="2124709" h="1146810">
                  <a:moveTo>
                    <a:pt x="1746396" y="824039"/>
                  </a:moveTo>
                  <a:lnTo>
                    <a:pt x="1746396" y="822769"/>
                  </a:lnTo>
                </a:path>
                <a:path w="2124709" h="1146810">
                  <a:moveTo>
                    <a:pt x="1746396" y="820229"/>
                  </a:moveTo>
                  <a:lnTo>
                    <a:pt x="1746396" y="810196"/>
                  </a:lnTo>
                </a:path>
                <a:path w="2124709" h="1146810">
                  <a:moveTo>
                    <a:pt x="1746396" y="807656"/>
                  </a:moveTo>
                  <a:lnTo>
                    <a:pt x="1746396" y="806386"/>
                  </a:lnTo>
                </a:path>
                <a:path w="2124709" h="1146810">
                  <a:moveTo>
                    <a:pt x="1746396" y="803910"/>
                  </a:moveTo>
                  <a:lnTo>
                    <a:pt x="1746396" y="793813"/>
                  </a:lnTo>
                </a:path>
                <a:path w="2124709" h="1146810">
                  <a:moveTo>
                    <a:pt x="1746396" y="791273"/>
                  </a:moveTo>
                  <a:lnTo>
                    <a:pt x="1746396" y="790003"/>
                  </a:lnTo>
                </a:path>
                <a:path w="2124709" h="1146810">
                  <a:moveTo>
                    <a:pt x="1746396" y="787463"/>
                  </a:moveTo>
                  <a:lnTo>
                    <a:pt x="1746396" y="777430"/>
                  </a:lnTo>
                </a:path>
                <a:path w="2124709" h="1146810">
                  <a:moveTo>
                    <a:pt x="1746396" y="774890"/>
                  </a:moveTo>
                  <a:lnTo>
                    <a:pt x="1746396" y="773620"/>
                  </a:lnTo>
                </a:path>
                <a:path w="2124709" h="1146810">
                  <a:moveTo>
                    <a:pt x="1746396" y="771144"/>
                  </a:moveTo>
                  <a:lnTo>
                    <a:pt x="1746396" y="761047"/>
                  </a:lnTo>
                </a:path>
                <a:path w="2124709" h="1146810">
                  <a:moveTo>
                    <a:pt x="1746396" y="758507"/>
                  </a:moveTo>
                  <a:lnTo>
                    <a:pt x="1746396" y="757237"/>
                  </a:lnTo>
                </a:path>
                <a:path w="2124709" h="1146810">
                  <a:moveTo>
                    <a:pt x="1746396" y="754761"/>
                  </a:moveTo>
                  <a:lnTo>
                    <a:pt x="1746396" y="744664"/>
                  </a:lnTo>
                </a:path>
                <a:path w="2124709" h="1146810">
                  <a:moveTo>
                    <a:pt x="1746396" y="742124"/>
                  </a:moveTo>
                  <a:lnTo>
                    <a:pt x="1746396" y="740854"/>
                  </a:lnTo>
                </a:path>
                <a:path w="2124709" h="1146810">
                  <a:moveTo>
                    <a:pt x="1746396" y="738314"/>
                  </a:moveTo>
                  <a:lnTo>
                    <a:pt x="1746396" y="728281"/>
                  </a:lnTo>
                </a:path>
                <a:path w="2124709" h="1146810">
                  <a:moveTo>
                    <a:pt x="1746396" y="725741"/>
                  </a:moveTo>
                  <a:lnTo>
                    <a:pt x="1746396" y="724471"/>
                  </a:lnTo>
                </a:path>
                <a:path w="2124709" h="1146810">
                  <a:moveTo>
                    <a:pt x="1746396" y="721995"/>
                  </a:moveTo>
                  <a:lnTo>
                    <a:pt x="1746396" y="711898"/>
                  </a:lnTo>
                </a:path>
                <a:path w="2124709" h="1146810">
                  <a:moveTo>
                    <a:pt x="1746396" y="709358"/>
                  </a:moveTo>
                  <a:lnTo>
                    <a:pt x="1746396" y="708088"/>
                  </a:lnTo>
                </a:path>
                <a:path w="2124709" h="1146810">
                  <a:moveTo>
                    <a:pt x="1746396" y="705548"/>
                  </a:moveTo>
                  <a:lnTo>
                    <a:pt x="1746396" y="695515"/>
                  </a:lnTo>
                </a:path>
                <a:path w="2124709" h="1146810">
                  <a:moveTo>
                    <a:pt x="1746396" y="692975"/>
                  </a:moveTo>
                  <a:lnTo>
                    <a:pt x="1746396" y="691769"/>
                  </a:lnTo>
                </a:path>
                <a:path w="2124709" h="1146810">
                  <a:moveTo>
                    <a:pt x="1746396" y="689229"/>
                  </a:moveTo>
                  <a:lnTo>
                    <a:pt x="1746396" y="680402"/>
                  </a:lnTo>
                  <a:lnTo>
                    <a:pt x="1744510" y="680402"/>
                  </a:lnTo>
                </a:path>
                <a:path w="2124709" h="1146810">
                  <a:moveTo>
                    <a:pt x="1738210" y="680402"/>
                  </a:moveTo>
                  <a:lnTo>
                    <a:pt x="1736324" y="680402"/>
                  </a:lnTo>
                </a:path>
                <a:path w="2124709" h="1146810">
                  <a:moveTo>
                    <a:pt x="1730025" y="680402"/>
                  </a:moveTo>
                  <a:lnTo>
                    <a:pt x="1728114" y="680402"/>
                  </a:lnTo>
                </a:path>
                <a:path w="2124709" h="1146810">
                  <a:moveTo>
                    <a:pt x="1721815" y="680402"/>
                  </a:moveTo>
                  <a:lnTo>
                    <a:pt x="1719954" y="680402"/>
                  </a:lnTo>
                </a:path>
                <a:path w="2124709" h="1146810">
                  <a:moveTo>
                    <a:pt x="1713655" y="680402"/>
                  </a:moveTo>
                  <a:lnTo>
                    <a:pt x="1711744" y="680402"/>
                  </a:lnTo>
                </a:path>
                <a:path w="2124709" h="1146810">
                  <a:moveTo>
                    <a:pt x="1705444" y="680402"/>
                  </a:moveTo>
                  <a:lnTo>
                    <a:pt x="1703558" y="680402"/>
                  </a:lnTo>
                </a:path>
                <a:path w="2124709" h="1146810">
                  <a:moveTo>
                    <a:pt x="1697259" y="680402"/>
                  </a:moveTo>
                  <a:lnTo>
                    <a:pt x="1695348" y="680402"/>
                  </a:lnTo>
                </a:path>
                <a:path w="2124709" h="1146810">
                  <a:moveTo>
                    <a:pt x="1689049" y="680402"/>
                  </a:moveTo>
                  <a:lnTo>
                    <a:pt x="1687188" y="680402"/>
                  </a:lnTo>
                </a:path>
                <a:path w="2124709" h="1146810">
                  <a:moveTo>
                    <a:pt x="1680889" y="680402"/>
                  </a:moveTo>
                  <a:lnTo>
                    <a:pt x="1678978" y="680402"/>
                  </a:lnTo>
                </a:path>
                <a:path w="2124709" h="1146810">
                  <a:moveTo>
                    <a:pt x="1672678" y="680402"/>
                  </a:moveTo>
                  <a:lnTo>
                    <a:pt x="1670818" y="680402"/>
                  </a:lnTo>
                </a:path>
                <a:path w="2124709" h="1146810">
                  <a:moveTo>
                    <a:pt x="1746396" y="680402"/>
                  </a:moveTo>
                  <a:lnTo>
                    <a:pt x="1746396" y="689229"/>
                  </a:lnTo>
                </a:path>
                <a:path w="2124709" h="1146810">
                  <a:moveTo>
                    <a:pt x="1746396" y="691769"/>
                  </a:moveTo>
                  <a:lnTo>
                    <a:pt x="1746396" y="692975"/>
                  </a:lnTo>
                </a:path>
                <a:path w="2124709" h="1146810">
                  <a:moveTo>
                    <a:pt x="1746396" y="695515"/>
                  </a:moveTo>
                  <a:lnTo>
                    <a:pt x="1746396" y="705548"/>
                  </a:lnTo>
                </a:path>
                <a:path w="2124709" h="1146810">
                  <a:moveTo>
                    <a:pt x="1746396" y="708088"/>
                  </a:moveTo>
                  <a:lnTo>
                    <a:pt x="1746396" y="709358"/>
                  </a:lnTo>
                </a:path>
                <a:path w="2124709" h="1146810">
                  <a:moveTo>
                    <a:pt x="1746396" y="711898"/>
                  </a:moveTo>
                  <a:lnTo>
                    <a:pt x="1746396" y="721995"/>
                  </a:lnTo>
                </a:path>
                <a:path w="2124709" h="1146810">
                  <a:moveTo>
                    <a:pt x="1746396" y="724471"/>
                  </a:moveTo>
                  <a:lnTo>
                    <a:pt x="1746396" y="725741"/>
                  </a:lnTo>
                </a:path>
                <a:path w="2124709" h="1146810">
                  <a:moveTo>
                    <a:pt x="1746396" y="728281"/>
                  </a:moveTo>
                  <a:lnTo>
                    <a:pt x="1746396" y="738314"/>
                  </a:lnTo>
                </a:path>
                <a:path w="2124709" h="1146810">
                  <a:moveTo>
                    <a:pt x="1746396" y="740854"/>
                  </a:moveTo>
                  <a:lnTo>
                    <a:pt x="1746396" y="742124"/>
                  </a:lnTo>
                </a:path>
                <a:path w="2124709" h="1146810">
                  <a:moveTo>
                    <a:pt x="1746396" y="744664"/>
                  </a:moveTo>
                  <a:lnTo>
                    <a:pt x="1746396" y="754761"/>
                  </a:lnTo>
                </a:path>
                <a:path w="2124709" h="1146810">
                  <a:moveTo>
                    <a:pt x="1746396" y="757237"/>
                  </a:moveTo>
                  <a:lnTo>
                    <a:pt x="1746396" y="758507"/>
                  </a:lnTo>
                </a:path>
                <a:path w="2124709" h="1146810">
                  <a:moveTo>
                    <a:pt x="1746396" y="761047"/>
                  </a:moveTo>
                  <a:lnTo>
                    <a:pt x="1746396" y="771144"/>
                  </a:lnTo>
                </a:path>
                <a:path w="2124709" h="1146810">
                  <a:moveTo>
                    <a:pt x="1746396" y="773620"/>
                  </a:moveTo>
                  <a:lnTo>
                    <a:pt x="1746396" y="774890"/>
                  </a:lnTo>
                </a:path>
                <a:path w="2124709" h="1146810">
                  <a:moveTo>
                    <a:pt x="1746396" y="777430"/>
                  </a:moveTo>
                  <a:lnTo>
                    <a:pt x="1746396" y="787463"/>
                  </a:lnTo>
                </a:path>
                <a:path w="2124709" h="1146810">
                  <a:moveTo>
                    <a:pt x="1746396" y="790003"/>
                  </a:moveTo>
                  <a:lnTo>
                    <a:pt x="1746396" y="791273"/>
                  </a:lnTo>
                </a:path>
                <a:path w="2124709" h="1146810">
                  <a:moveTo>
                    <a:pt x="1746396" y="793813"/>
                  </a:moveTo>
                  <a:lnTo>
                    <a:pt x="1746396" y="803910"/>
                  </a:lnTo>
                </a:path>
                <a:path w="2124709" h="1146810">
                  <a:moveTo>
                    <a:pt x="1746396" y="806386"/>
                  </a:moveTo>
                  <a:lnTo>
                    <a:pt x="1746396" y="807656"/>
                  </a:lnTo>
                </a:path>
                <a:path w="2124709" h="1146810">
                  <a:moveTo>
                    <a:pt x="1746396" y="810196"/>
                  </a:moveTo>
                  <a:lnTo>
                    <a:pt x="1746396" y="820229"/>
                  </a:lnTo>
                </a:path>
                <a:path w="2124709" h="1146810">
                  <a:moveTo>
                    <a:pt x="1746396" y="822769"/>
                  </a:moveTo>
                  <a:lnTo>
                    <a:pt x="1746396" y="824039"/>
                  </a:lnTo>
                </a:path>
                <a:path w="2124709" h="1146810">
                  <a:moveTo>
                    <a:pt x="1746396" y="826579"/>
                  </a:moveTo>
                  <a:lnTo>
                    <a:pt x="1746396" y="836612"/>
                  </a:lnTo>
                </a:path>
                <a:path w="2124709" h="1146810">
                  <a:moveTo>
                    <a:pt x="1746396" y="839152"/>
                  </a:moveTo>
                  <a:lnTo>
                    <a:pt x="1746396" y="840422"/>
                  </a:lnTo>
                </a:path>
                <a:path w="2124709" h="1146810">
                  <a:moveTo>
                    <a:pt x="1746396" y="842899"/>
                  </a:moveTo>
                  <a:lnTo>
                    <a:pt x="1746396" y="852995"/>
                  </a:lnTo>
                </a:path>
                <a:path w="2124709" h="1146810">
                  <a:moveTo>
                    <a:pt x="1746396" y="855535"/>
                  </a:moveTo>
                  <a:lnTo>
                    <a:pt x="1746396" y="856805"/>
                  </a:lnTo>
                </a:path>
                <a:path w="2124709" h="1146810">
                  <a:moveTo>
                    <a:pt x="1746396" y="859345"/>
                  </a:moveTo>
                  <a:lnTo>
                    <a:pt x="1746396" y="869378"/>
                  </a:lnTo>
                </a:path>
                <a:path w="2124709" h="1146810">
                  <a:moveTo>
                    <a:pt x="1746396" y="871918"/>
                  </a:moveTo>
                  <a:lnTo>
                    <a:pt x="1746396" y="873188"/>
                  </a:lnTo>
                </a:path>
                <a:path w="2124709" h="1146810">
                  <a:moveTo>
                    <a:pt x="1746396" y="875665"/>
                  </a:moveTo>
                  <a:lnTo>
                    <a:pt x="1746396" y="885761"/>
                  </a:lnTo>
                </a:path>
                <a:path w="2124709" h="1146810">
                  <a:moveTo>
                    <a:pt x="1746396" y="888301"/>
                  </a:moveTo>
                  <a:lnTo>
                    <a:pt x="1746396" y="889571"/>
                  </a:lnTo>
                </a:path>
                <a:path w="2124709" h="1146810">
                  <a:moveTo>
                    <a:pt x="1746396" y="892048"/>
                  </a:moveTo>
                  <a:lnTo>
                    <a:pt x="1746396" y="902144"/>
                  </a:lnTo>
                </a:path>
                <a:path w="2124709" h="1146810">
                  <a:moveTo>
                    <a:pt x="1746396" y="904684"/>
                  </a:moveTo>
                  <a:lnTo>
                    <a:pt x="1746396" y="905954"/>
                  </a:lnTo>
                </a:path>
                <a:path w="2124709" h="1146810">
                  <a:moveTo>
                    <a:pt x="1746396" y="908431"/>
                  </a:moveTo>
                  <a:lnTo>
                    <a:pt x="1746396" y="918527"/>
                  </a:lnTo>
                </a:path>
                <a:path w="2124709" h="1146810">
                  <a:moveTo>
                    <a:pt x="1746396" y="921067"/>
                  </a:moveTo>
                  <a:lnTo>
                    <a:pt x="1746396" y="922337"/>
                  </a:lnTo>
                </a:path>
                <a:path w="2124709" h="1146810">
                  <a:moveTo>
                    <a:pt x="1746396" y="924814"/>
                  </a:moveTo>
                  <a:lnTo>
                    <a:pt x="1746396" y="934910"/>
                  </a:lnTo>
                </a:path>
                <a:path w="2124709" h="1146810">
                  <a:moveTo>
                    <a:pt x="1746396" y="937450"/>
                  </a:moveTo>
                  <a:lnTo>
                    <a:pt x="1746396" y="938720"/>
                  </a:lnTo>
                </a:path>
                <a:path w="2124709" h="1146810">
                  <a:moveTo>
                    <a:pt x="1746396" y="941197"/>
                  </a:moveTo>
                  <a:lnTo>
                    <a:pt x="1746396" y="951293"/>
                  </a:lnTo>
                </a:path>
                <a:path w="2124709" h="1146810">
                  <a:moveTo>
                    <a:pt x="1746396" y="953770"/>
                  </a:moveTo>
                  <a:lnTo>
                    <a:pt x="1746396" y="955040"/>
                  </a:lnTo>
                </a:path>
                <a:path w="2124709" h="1146810">
                  <a:moveTo>
                    <a:pt x="1746396" y="957580"/>
                  </a:moveTo>
                  <a:lnTo>
                    <a:pt x="1746396" y="967676"/>
                  </a:lnTo>
                </a:path>
                <a:path w="2124709" h="1146810">
                  <a:moveTo>
                    <a:pt x="1746396" y="970216"/>
                  </a:moveTo>
                  <a:lnTo>
                    <a:pt x="1746396" y="971486"/>
                  </a:lnTo>
                </a:path>
                <a:path w="2124709" h="1146810">
                  <a:moveTo>
                    <a:pt x="1746396" y="973963"/>
                  </a:moveTo>
                  <a:lnTo>
                    <a:pt x="1746396" y="984059"/>
                  </a:lnTo>
                </a:path>
                <a:path w="2124709" h="1146810">
                  <a:moveTo>
                    <a:pt x="1746396" y="986536"/>
                  </a:moveTo>
                  <a:lnTo>
                    <a:pt x="1746396" y="987806"/>
                  </a:lnTo>
                </a:path>
                <a:path w="2124709" h="1146810">
                  <a:moveTo>
                    <a:pt x="1746396" y="990346"/>
                  </a:moveTo>
                  <a:lnTo>
                    <a:pt x="1746396" y="1000442"/>
                  </a:lnTo>
                </a:path>
                <a:path w="2124709" h="1146810">
                  <a:moveTo>
                    <a:pt x="1746396" y="1002982"/>
                  </a:moveTo>
                  <a:lnTo>
                    <a:pt x="1746396" y="1004189"/>
                  </a:lnTo>
                </a:path>
                <a:path w="2124709" h="1146810">
                  <a:moveTo>
                    <a:pt x="1746396" y="1006729"/>
                  </a:moveTo>
                  <a:lnTo>
                    <a:pt x="1746396" y="1016825"/>
                  </a:lnTo>
                </a:path>
                <a:path w="2124709" h="1146810">
                  <a:moveTo>
                    <a:pt x="1746396" y="1019301"/>
                  </a:moveTo>
                  <a:lnTo>
                    <a:pt x="1746396" y="1020572"/>
                  </a:lnTo>
                </a:path>
                <a:path w="2124709" h="1146810">
                  <a:moveTo>
                    <a:pt x="1746396" y="1023112"/>
                  </a:moveTo>
                  <a:lnTo>
                    <a:pt x="1746396" y="1033208"/>
                  </a:lnTo>
                </a:path>
                <a:path w="2124709" h="1146810">
                  <a:moveTo>
                    <a:pt x="1746396" y="1035685"/>
                  </a:moveTo>
                  <a:lnTo>
                    <a:pt x="1746396" y="1036955"/>
                  </a:lnTo>
                </a:path>
                <a:path w="2124709" h="1146810">
                  <a:moveTo>
                    <a:pt x="1746396" y="1039495"/>
                  </a:moveTo>
                  <a:lnTo>
                    <a:pt x="1746396" y="1049591"/>
                  </a:lnTo>
                </a:path>
                <a:path w="2124709" h="1146810">
                  <a:moveTo>
                    <a:pt x="1746396" y="1052131"/>
                  </a:moveTo>
                  <a:lnTo>
                    <a:pt x="1746396" y="1053338"/>
                  </a:lnTo>
                </a:path>
                <a:path w="2124709" h="1146810">
                  <a:moveTo>
                    <a:pt x="1746396" y="1055878"/>
                  </a:moveTo>
                  <a:lnTo>
                    <a:pt x="1746396" y="1065911"/>
                  </a:lnTo>
                </a:path>
                <a:path w="2124709" h="1146810">
                  <a:moveTo>
                    <a:pt x="1746396" y="1068451"/>
                  </a:moveTo>
                  <a:lnTo>
                    <a:pt x="1746396" y="1069721"/>
                  </a:lnTo>
                </a:path>
                <a:path w="2124709" h="1146810">
                  <a:moveTo>
                    <a:pt x="1746396" y="1072261"/>
                  </a:moveTo>
                  <a:lnTo>
                    <a:pt x="1746396" y="1082357"/>
                  </a:lnTo>
                </a:path>
                <a:path w="2124709" h="1146810">
                  <a:moveTo>
                    <a:pt x="1746396" y="1084834"/>
                  </a:moveTo>
                  <a:lnTo>
                    <a:pt x="1746396" y="1086104"/>
                  </a:lnTo>
                </a:path>
                <a:path w="2124709" h="1146810">
                  <a:moveTo>
                    <a:pt x="1746396" y="1088644"/>
                  </a:moveTo>
                  <a:lnTo>
                    <a:pt x="1746396" y="1098677"/>
                  </a:lnTo>
                </a:path>
                <a:path w="2124709" h="1146810">
                  <a:moveTo>
                    <a:pt x="1746396" y="1101217"/>
                  </a:moveTo>
                  <a:lnTo>
                    <a:pt x="1746396" y="1102487"/>
                  </a:lnTo>
                </a:path>
                <a:path w="2124709" h="1146810">
                  <a:moveTo>
                    <a:pt x="1746396" y="1105027"/>
                  </a:moveTo>
                  <a:lnTo>
                    <a:pt x="1746396" y="1115060"/>
                  </a:lnTo>
                </a:path>
                <a:path w="2124709" h="1146810">
                  <a:moveTo>
                    <a:pt x="1746396" y="1117600"/>
                  </a:moveTo>
                  <a:lnTo>
                    <a:pt x="1746396" y="1118870"/>
                  </a:lnTo>
                </a:path>
                <a:path w="2124709" h="1146810">
                  <a:moveTo>
                    <a:pt x="1746396" y="1121410"/>
                  </a:moveTo>
                  <a:lnTo>
                    <a:pt x="1746396" y="1131506"/>
                  </a:lnTo>
                </a:path>
                <a:path w="2124709" h="1146810">
                  <a:moveTo>
                    <a:pt x="1746396" y="1133983"/>
                  </a:moveTo>
                  <a:lnTo>
                    <a:pt x="1746396" y="1135253"/>
                  </a:lnTo>
                </a:path>
                <a:path w="2124709" h="1146810">
                  <a:moveTo>
                    <a:pt x="1746396" y="1137793"/>
                  </a:moveTo>
                  <a:lnTo>
                    <a:pt x="1746396" y="1146556"/>
                  </a:lnTo>
                  <a:lnTo>
                    <a:pt x="1748281" y="1146556"/>
                  </a:lnTo>
                </a:path>
                <a:path w="2124709" h="1146810">
                  <a:moveTo>
                    <a:pt x="1754581" y="1146556"/>
                  </a:moveTo>
                  <a:lnTo>
                    <a:pt x="1756492" y="1146556"/>
                  </a:lnTo>
                </a:path>
                <a:path w="2124709" h="1146810">
                  <a:moveTo>
                    <a:pt x="1762791" y="1146556"/>
                  </a:moveTo>
                  <a:lnTo>
                    <a:pt x="1764652" y="1146556"/>
                  </a:lnTo>
                </a:path>
                <a:path w="2124709" h="1146810">
                  <a:moveTo>
                    <a:pt x="1770951" y="1146556"/>
                  </a:moveTo>
                  <a:lnTo>
                    <a:pt x="1772862" y="1146556"/>
                  </a:lnTo>
                </a:path>
                <a:path w="2124709" h="1146810">
                  <a:moveTo>
                    <a:pt x="1779162" y="1146556"/>
                  </a:moveTo>
                  <a:lnTo>
                    <a:pt x="1781048" y="1146556"/>
                  </a:lnTo>
                </a:path>
                <a:path w="2124709" h="1146810">
                  <a:moveTo>
                    <a:pt x="1787347" y="1146556"/>
                  </a:moveTo>
                  <a:lnTo>
                    <a:pt x="1789258" y="1146556"/>
                  </a:lnTo>
                </a:path>
                <a:path w="2124709" h="1146810">
                  <a:moveTo>
                    <a:pt x="1795557" y="1146556"/>
                  </a:moveTo>
                  <a:lnTo>
                    <a:pt x="1797418" y="1146556"/>
                  </a:lnTo>
                </a:path>
                <a:path w="2124709" h="1146810">
                  <a:moveTo>
                    <a:pt x="1803723" y="1146556"/>
                  </a:moveTo>
                  <a:lnTo>
                    <a:pt x="1805628" y="1146556"/>
                  </a:lnTo>
                </a:path>
                <a:path w="2124709" h="1146810">
                  <a:moveTo>
                    <a:pt x="1811934" y="1146556"/>
                  </a:moveTo>
                  <a:lnTo>
                    <a:pt x="1813794" y="1146556"/>
                  </a:lnTo>
                </a:path>
                <a:path w="2124709" h="1146810">
                  <a:moveTo>
                    <a:pt x="1820094" y="1146556"/>
                  </a:moveTo>
                  <a:lnTo>
                    <a:pt x="1822005" y="1146556"/>
                  </a:lnTo>
                  <a:lnTo>
                    <a:pt x="1822005" y="1137793"/>
                  </a:lnTo>
                </a:path>
                <a:path w="2124709" h="1146810">
                  <a:moveTo>
                    <a:pt x="1822005" y="1135253"/>
                  </a:moveTo>
                  <a:lnTo>
                    <a:pt x="1822005" y="1133983"/>
                  </a:lnTo>
                </a:path>
                <a:path w="2124709" h="1146810">
                  <a:moveTo>
                    <a:pt x="1822005" y="1131506"/>
                  </a:moveTo>
                  <a:lnTo>
                    <a:pt x="1822005" y="1121410"/>
                  </a:lnTo>
                </a:path>
                <a:path w="2124709" h="1146810">
                  <a:moveTo>
                    <a:pt x="1822005" y="1118870"/>
                  </a:moveTo>
                  <a:lnTo>
                    <a:pt x="1822005" y="1117600"/>
                  </a:lnTo>
                </a:path>
                <a:path w="2124709" h="1146810">
                  <a:moveTo>
                    <a:pt x="1822005" y="1115060"/>
                  </a:moveTo>
                  <a:lnTo>
                    <a:pt x="1822005" y="1105027"/>
                  </a:lnTo>
                </a:path>
                <a:path w="2124709" h="1146810">
                  <a:moveTo>
                    <a:pt x="1822005" y="1102487"/>
                  </a:moveTo>
                  <a:lnTo>
                    <a:pt x="1822005" y="1101217"/>
                  </a:lnTo>
                </a:path>
                <a:path w="2124709" h="1146810">
                  <a:moveTo>
                    <a:pt x="1822005" y="1098677"/>
                  </a:moveTo>
                  <a:lnTo>
                    <a:pt x="1822005" y="1088644"/>
                  </a:lnTo>
                </a:path>
                <a:path w="2124709" h="1146810">
                  <a:moveTo>
                    <a:pt x="1822005" y="1086104"/>
                  </a:moveTo>
                  <a:lnTo>
                    <a:pt x="1822005" y="1084834"/>
                  </a:lnTo>
                </a:path>
                <a:path w="2124709" h="1146810">
                  <a:moveTo>
                    <a:pt x="1822005" y="1082357"/>
                  </a:moveTo>
                  <a:lnTo>
                    <a:pt x="1822005" y="1072261"/>
                  </a:lnTo>
                </a:path>
                <a:path w="2124709" h="1146810">
                  <a:moveTo>
                    <a:pt x="1822005" y="1069721"/>
                  </a:moveTo>
                  <a:lnTo>
                    <a:pt x="1822005" y="1068451"/>
                  </a:lnTo>
                </a:path>
                <a:path w="2124709" h="1146810">
                  <a:moveTo>
                    <a:pt x="1822005" y="1065911"/>
                  </a:moveTo>
                  <a:lnTo>
                    <a:pt x="1822005" y="1055878"/>
                  </a:lnTo>
                </a:path>
                <a:path w="2124709" h="1146810">
                  <a:moveTo>
                    <a:pt x="1822005" y="1053338"/>
                  </a:moveTo>
                  <a:lnTo>
                    <a:pt x="1822005" y="1052131"/>
                  </a:lnTo>
                </a:path>
                <a:path w="2124709" h="1146810">
                  <a:moveTo>
                    <a:pt x="1822005" y="1049591"/>
                  </a:moveTo>
                  <a:lnTo>
                    <a:pt x="1822005" y="1039495"/>
                  </a:lnTo>
                </a:path>
                <a:path w="2124709" h="1146810">
                  <a:moveTo>
                    <a:pt x="1822005" y="1036955"/>
                  </a:moveTo>
                  <a:lnTo>
                    <a:pt x="1822005" y="1035685"/>
                  </a:lnTo>
                </a:path>
                <a:path w="2124709" h="1146810">
                  <a:moveTo>
                    <a:pt x="1822005" y="1033208"/>
                  </a:moveTo>
                  <a:lnTo>
                    <a:pt x="1822005" y="1023112"/>
                  </a:lnTo>
                </a:path>
                <a:path w="2124709" h="1146810">
                  <a:moveTo>
                    <a:pt x="1822005" y="1020572"/>
                  </a:moveTo>
                  <a:lnTo>
                    <a:pt x="1822005" y="1019301"/>
                  </a:lnTo>
                </a:path>
                <a:path w="2124709" h="1146810">
                  <a:moveTo>
                    <a:pt x="1822005" y="1016825"/>
                  </a:moveTo>
                  <a:lnTo>
                    <a:pt x="1822005" y="1006729"/>
                  </a:lnTo>
                </a:path>
                <a:path w="2124709" h="1146810">
                  <a:moveTo>
                    <a:pt x="1822005" y="1004189"/>
                  </a:moveTo>
                  <a:lnTo>
                    <a:pt x="1822005" y="1002982"/>
                  </a:lnTo>
                </a:path>
                <a:path w="2124709" h="1146810">
                  <a:moveTo>
                    <a:pt x="1822005" y="1000442"/>
                  </a:moveTo>
                  <a:lnTo>
                    <a:pt x="1822005" y="990346"/>
                  </a:lnTo>
                </a:path>
                <a:path w="2124709" h="1146810">
                  <a:moveTo>
                    <a:pt x="1822005" y="987806"/>
                  </a:moveTo>
                  <a:lnTo>
                    <a:pt x="1822005" y="986536"/>
                  </a:lnTo>
                </a:path>
                <a:path w="2124709" h="1146810">
                  <a:moveTo>
                    <a:pt x="1822005" y="984059"/>
                  </a:moveTo>
                  <a:lnTo>
                    <a:pt x="1822005" y="973963"/>
                  </a:lnTo>
                </a:path>
                <a:path w="2124709" h="1146810">
                  <a:moveTo>
                    <a:pt x="1822005" y="971486"/>
                  </a:moveTo>
                  <a:lnTo>
                    <a:pt x="1822005" y="970216"/>
                  </a:lnTo>
                </a:path>
                <a:path w="2124709" h="1146810">
                  <a:moveTo>
                    <a:pt x="1822005" y="967676"/>
                  </a:moveTo>
                  <a:lnTo>
                    <a:pt x="1822005" y="957580"/>
                  </a:lnTo>
                </a:path>
                <a:path w="2124709" h="1146810">
                  <a:moveTo>
                    <a:pt x="1822005" y="955040"/>
                  </a:moveTo>
                  <a:lnTo>
                    <a:pt x="1822005" y="953770"/>
                  </a:lnTo>
                </a:path>
                <a:path w="2124709" h="1146810">
                  <a:moveTo>
                    <a:pt x="1822005" y="951293"/>
                  </a:moveTo>
                  <a:lnTo>
                    <a:pt x="1822005" y="941197"/>
                  </a:lnTo>
                </a:path>
                <a:path w="2124709" h="1146810">
                  <a:moveTo>
                    <a:pt x="1822005" y="938720"/>
                  </a:moveTo>
                  <a:lnTo>
                    <a:pt x="1822005" y="937450"/>
                  </a:lnTo>
                </a:path>
                <a:path w="2124709" h="1146810">
                  <a:moveTo>
                    <a:pt x="1822005" y="934910"/>
                  </a:moveTo>
                  <a:lnTo>
                    <a:pt x="1822005" y="924814"/>
                  </a:lnTo>
                </a:path>
                <a:path w="2124709" h="1146810">
                  <a:moveTo>
                    <a:pt x="1822005" y="922337"/>
                  </a:moveTo>
                  <a:lnTo>
                    <a:pt x="1822005" y="921067"/>
                  </a:lnTo>
                </a:path>
                <a:path w="2124709" h="1146810">
                  <a:moveTo>
                    <a:pt x="1822005" y="918527"/>
                  </a:moveTo>
                  <a:lnTo>
                    <a:pt x="1822005" y="908431"/>
                  </a:lnTo>
                </a:path>
                <a:path w="2124709" h="1146810">
                  <a:moveTo>
                    <a:pt x="1822005" y="905954"/>
                  </a:moveTo>
                  <a:lnTo>
                    <a:pt x="1822005" y="904684"/>
                  </a:lnTo>
                </a:path>
                <a:path w="2124709" h="1146810">
                  <a:moveTo>
                    <a:pt x="1822005" y="902144"/>
                  </a:moveTo>
                  <a:lnTo>
                    <a:pt x="1822005" y="892048"/>
                  </a:lnTo>
                </a:path>
                <a:path w="2124709" h="1146810">
                  <a:moveTo>
                    <a:pt x="1822005" y="889571"/>
                  </a:moveTo>
                  <a:lnTo>
                    <a:pt x="1822005" y="888301"/>
                  </a:lnTo>
                </a:path>
                <a:path w="2124709" h="1146810">
                  <a:moveTo>
                    <a:pt x="1822005" y="885761"/>
                  </a:moveTo>
                  <a:lnTo>
                    <a:pt x="1822005" y="875665"/>
                  </a:lnTo>
                </a:path>
                <a:path w="2124709" h="1146810">
                  <a:moveTo>
                    <a:pt x="1822005" y="873188"/>
                  </a:moveTo>
                  <a:lnTo>
                    <a:pt x="1822005" y="871918"/>
                  </a:lnTo>
                </a:path>
                <a:path w="2124709" h="1146810">
                  <a:moveTo>
                    <a:pt x="1822005" y="869378"/>
                  </a:moveTo>
                  <a:lnTo>
                    <a:pt x="1822005" y="859345"/>
                  </a:lnTo>
                </a:path>
                <a:path w="2124709" h="1146810">
                  <a:moveTo>
                    <a:pt x="1822005" y="856805"/>
                  </a:moveTo>
                  <a:lnTo>
                    <a:pt x="1822005" y="855535"/>
                  </a:lnTo>
                </a:path>
                <a:path w="2124709" h="1146810">
                  <a:moveTo>
                    <a:pt x="1822005" y="852995"/>
                  </a:moveTo>
                  <a:lnTo>
                    <a:pt x="1822005" y="842899"/>
                  </a:lnTo>
                </a:path>
                <a:path w="2124709" h="1146810">
                  <a:moveTo>
                    <a:pt x="1822005" y="840422"/>
                  </a:moveTo>
                  <a:lnTo>
                    <a:pt x="1822005" y="839152"/>
                  </a:lnTo>
                </a:path>
                <a:path w="2124709" h="1146810">
                  <a:moveTo>
                    <a:pt x="1822005" y="836612"/>
                  </a:moveTo>
                  <a:lnTo>
                    <a:pt x="1822005" y="826579"/>
                  </a:lnTo>
                </a:path>
                <a:path w="2124709" h="1146810">
                  <a:moveTo>
                    <a:pt x="1822005" y="824039"/>
                  </a:moveTo>
                  <a:lnTo>
                    <a:pt x="1822005" y="822769"/>
                  </a:lnTo>
                </a:path>
                <a:path w="2124709" h="1146810">
                  <a:moveTo>
                    <a:pt x="1822005" y="820229"/>
                  </a:moveTo>
                  <a:lnTo>
                    <a:pt x="1822005" y="810196"/>
                  </a:lnTo>
                </a:path>
                <a:path w="2124709" h="1146810">
                  <a:moveTo>
                    <a:pt x="1822005" y="807656"/>
                  </a:moveTo>
                  <a:lnTo>
                    <a:pt x="1822005" y="806386"/>
                  </a:lnTo>
                </a:path>
                <a:path w="2124709" h="1146810">
                  <a:moveTo>
                    <a:pt x="1822005" y="803910"/>
                  </a:moveTo>
                  <a:lnTo>
                    <a:pt x="1822005" y="793813"/>
                  </a:lnTo>
                </a:path>
                <a:path w="2124709" h="1146810">
                  <a:moveTo>
                    <a:pt x="1822005" y="791273"/>
                  </a:moveTo>
                  <a:lnTo>
                    <a:pt x="1822005" y="790003"/>
                  </a:lnTo>
                </a:path>
                <a:path w="2124709" h="1146810">
                  <a:moveTo>
                    <a:pt x="1822005" y="787463"/>
                  </a:moveTo>
                  <a:lnTo>
                    <a:pt x="1822005" y="777430"/>
                  </a:lnTo>
                </a:path>
                <a:path w="2124709" h="1146810">
                  <a:moveTo>
                    <a:pt x="1822005" y="774890"/>
                  </a:moveTo>
                  <a:lnTo>
                    <a:pt x="1822005" y="773620"/>
                  </a:lnTo>
                </a:path>
                <a:path w="2124709" h="1146810">
                  <a:moveTo>
                    <a:pt x="1822005" y="771144"/>
                  </a:moveTo>
                  <a:lnTo>
                    <a:pt x="1822005" y="761047"/>
                  </a:lnTo>
                </a:path>
                <a:path w="2124709" h="1146810">
                  <a:moveTo>
                    <a:pt x="1822005" y="758507"/>
                  </a:moveTo>
                  <a:lnTo>
                    <a:pt x="1822005" y="757237"/>
                  </a:lnTo>
                </a:path>
                <a:path w="2124709" h="1146810">
                  <a:moveTo>
                    <a:pt x="1822005" y="754761"/>
                  </a:moveTo>
                  <a:lnTo>
                    <a:pt x="1822005" y="744664"/>
                  </a:lnTo>
                </a:path>
                <a:path w="2124709" h="1146810">
                  <a:moveTo>
                    <a:pt x="1822005" y="742124"/>
                  </a:moveTo>
                  <a:lnTo>
                    <a:pt x="1822005" y="740854"/>
                  </a:lnTo>
                </a:path>
                <a:path w="2124709" h="1146810">
                  <a:moveTo>
                    <a:pt x="1822005" y="738314"/>
                  </a:moveTo>
                  <a:lnTo>
                    <a:pt x="1822005" y="728281"/>
                  </a:lnTo>
                </a:path>
                <a:path w="2124709" h="1146810">
                  <a:moveTo>
                    <a:pt x="1822005" y="725741"/>
                  </a:moveTo>
                  <a:lnTo>
                    <a:pt x="1822005" y="724471"/>
                  </a:lnTo>
                </a:path>
                <a:path w="2124709" h="1146810">
                  <a:moveTo>
                    <a:pt x="1822005" y="721995"/>
                  </a:moveTo>
                  <a:lnTo>
                    <a:pt x="1822005" y="711898"/>
                  </a:lnTo>
                </a:path>
                <a:path w="2124709" h="1146810">
                  <a:moveTo>
                    <a:pt x="1822005" y="709358"/>
                  </a:moveTo>
                  <a:lnTo>
                    <a:pt x="1822005" y="708088"/>
                  </a:lnTo>
                </a:path>
                <a:path w="2124709" h="1146810">
                  <a:moveTo>
                    <a:pt x="1822005" y="705548"/>
                  </a:moveTo>
                  <a:lnTo>
                    <a:pt x="1822005" y="695515"/>
                  </a:lnTo>
                </a:path>
                <a:path w="2124709" h="1146810">
                  <a:moveTo>
                    <a:pt x="1822005" y="692975"/>
                  </a:moveTo>
                  <a:lnTo>
                    <a:pt x="1822005" y="691769"/>
                  </a:lnTo>
                </a:path>
                <a:path w="2124709" h="1146810">
                  <a:moveTo>
                    <a:pt x="1822005" y="689229"/>
                  </a:moveTo>
                  <a:lnTo>
                    <a:pt x="1822005" y="680402"/>
                  </a:lnTo>
                  <a:lnTo>
                    <a:pt x="1820094" y="680402"/>
                  </a:lnTo>
                </a:path>
                <a:path w="2124709" h="1146810">
                  <a:moveTo>
                    <a:pt x="1813794" y="680402"/>
                  </a:moveTo>
                  <a:lnTo>
                    <a:pt x="1811934" y="680402"/>
                  </a:lnTo>
                </a:path>
                <a:path w="2124709" h="1146810">
                  <a:moveTo>
                    <a:pt x="1805628" y="680402"/>
                  </a:moveTo>
                  <a:lnTo>
                    <a:pt x="1803723" y="680402"/>
                  </a:lnTo>
                </a:path>
                <a:path w="2124709" h="1146810">
                  <a:moveTo>
                    <a:pt x="1797418" y="680402"/>
                  </a:moveTo>
                  <a:lnTo>
                    <a:pt x="1795557" y="680402"/>
                  </a:lnTo>
                </a:path>
                <a:path w="2124709" h="1146810">
                  <a:moveTo>
                    <a:pt x="1789258" y="680402"/>
                  </a:moveTo>
                  <a:lnTo>
                    <a:pt x="1787347" y="680402"/>
                  </a:lnTo>
                </a:path>
                <a:path w="2124709" h="1146810">
                  <a:moveTo>
                    <a:pt x="1781048" y="680402"/>
                  </a:moveTo>
                  <a:lnTo>
                    <a:pt x="1779162" y="680402"/>
                  </a:lnTo>
                </a:path>
                <a:path w="2124709" h="1146810">
                  <a:moveTo>
                    <a:pt x="1772862" y="680402"/>
                  </a:moveTo>
                  <a:lnTo>
                    <a:pt x="1770951" y="680402"/>
                  </a:lnTo>
                </a:path>
                <a:path w="2124709" h="1146810">
                  <a:moveTo>
                    <a:pt x="1764652" y="680402"/>
                  </a:moveTo>
                  <a:lnTo>
                    <a:pt x="1762791" y="680402"/>
                  </a:lnTo>
                </a:path>
                <a:path w="2124709" h="1146810">
                  <a:moveTo>
                    <a:pt x="1756492" y="680402"/>
                  </a:moveTo>
                  <a:lnTo>
                    <a:pt x="1754581" y="680402"/>
                  </a:lnTo>
                </a:path>
                <a:path w="2124709" h="1146810">
                  <a:moveTo>
                    <a:pt x="1748281" y="680402"/>
                  </a:moveTo>
                  <a:lnTo>
                    <a:pt x="1746396" y="680402"/>
                  </a:lnTo>
                </a:path>
                <a:path w="2124709" h="1146810">
                  <a:moveTo>
                    <a:pt x="1822005" y="680402"/>
                  </a:moveTo>
                  <a:lnTo>
                    <a:pt x="1822005" y="689229"/>
                  </a:lnTo>
                </a:path>
                <a:path w="2124709" h="1146810">
                  <a:moveTo>
                    <a:pt x="1822005" y="691769"/>
                  </a:moveTo>
                  <a:lnTo>
                    <a:pt x="1822005" y="692975"/>
                  </a:lnTo>
                </a:path>
                <a:path w="2124709" h="1146810">
                  <a:moveTo>
                    <a:pt x="1822005" y="695515"/>
                  </a:moveTo>
                  <a:lnTo>
                    <a:pt x="1822005" y="705548"/>
                  </a:lnTo>
                </a:path>
                <a:path w="2124709" h="1146810">
                  <a:moveTo>
                    <a:pt x="1822005" y="708088"/>
                  </a:moveTo>
                  <a:lnTo>
                    <a:pt x="1822005" y="709358"/>
                  </a:lnTo>
                </a:path>
                <a:path w="2124709" h="1146810">
                  <a:moveTo>
                    <a:pt x="1822005" y="711898"/>
                  </a:moveTo>
                  <a:lnTo>
                    <a:pt x="1822005" y="721995"/>
                  </a:lnTo>
                </a:path>
                <a:path w="2124709" h="1146810">
                  <a:moveTo>
                    <a:pt x="1822005" y="724471"/>
                  </a:moveTo>
                  <a:lnTo>
                    <a:pt x="1822005" y="725741"/>
                  </a:lnTo>
                </a:path>
                <a:path w="2124709" h="1146810">
                  <a:moveTo>
                    <a:pt x="1822005" y="728281"/>
                  </a:moveTo>
                  <a:lnTo>
                    <a:pt x="1822005" y="738314"/>
                  </a:lnTo>
                </a:path>
                <a:path w="2124709" h="1146810">
                  <a:moveTo>
                    <a:pt x="1822005" y="740854"/>
                  </a:moveTo>
                  <a:lnTo>
                    <a:pt x="1822005" y="742124"/>
                  </a:lnTo>
                </a:path>
                <a:path w="2124709" h="1146810">
                  <a:moveTo>
                    <a:pt x="1822005" y="744664"/>
                  </a:moveTo>
                  <a:lnTo>
                    <a:pt x="1822005" y="754761"/>
                  </a:lnTo>
                </a:path>
                <a:path w="2124709" h="1146810">
                  <a:moveTo>
                    <a:pt x="1822005" y="757237"/>
                  </a:moveTo>
                  <a:lnTo>
                    <a:pt x="1822005" y="758507"/>
                  </a:lnTo>
                </a:path>
                <a:path w="2124709" h="1146810">
                  <a:moveTo>
                    <a:pt x="1822005" y="761047"/>
                  </a:moveTo>
                  <a:lnTo>
                    <a:pt x="1822005" y="771144"/>
                  </a:lnTo>
                </a:path>
                <a:path w="2124709" h="1146810">
                  <a:moveTo>
                    <a:pt x="1822005" y="773620"/>
                  </a:moveTo>
                  <a:lnTo>
                    <a:pt x="1822005" y="774890"/>
                  </a:lnTo>
                </a:path>
                <a:path w="2124709" h="1146810">
                  <a:moveTo>
                    <a:pt x="1822005" y="777430"/>
                  </a:moveTo>
                  <a:lnTo>
                    <a:pt x="1822005" y="787463"/>
                  </a:lnTo>
                </a:path>
                <a:path w="2124709" h="1146810">
                  <a:moveTo>
                    <a:pt x="1822005" y="790003"/>
                  </a:moveTo>
                  <a:lnTo>
                    <a:pt x="1822005" y="791273"/>
                  </a:lnTo>
                </a:path>
                <a:path w="2124709" h="1146810">
                  <a:moveTo>
                    <a:pt x="1822005" y="793813"/>
                  </a:moveTo>
                  <a:lnTo>
                    <a:pt x="1822005" y="803910"/>
                  </a:lnTo>
                </a:path>
                <a:path w="2124709" h="1146810">
                  <a:moveTo>
                    <a:pt x="1822005" y="806386"/>
                  </a:moveTo>
                  <a:lnTo>
                    <a:pt x="1822005" y="807656"/>
                  </a:lnTo>
                </a:path>
                <a:path w="2124709" h="1146810">
                  <a:moveTo>
                    <a:pt x="1822005" y="810196"/>
                  </a:moveTo>
                  <a:lnTo>
                    <a:pt x="1822005" y="820229"/>
                  </a:lnTo>
                </a:path>
                <a:path w="2124709" h="1146810">
                  <a:moveTo>
                    <a:pt x="1822005" y="822769"/>
                  </a:moveTo>
                  <a:lnTo>
                    <a:pt x="1822005" y="824039"/>
                  </a:lnTo>
                </a:path>
                <a:path w="2124709" h="1146810">
                  <a:moveTo>
                    <a:pt x="1822005" y="826579"/>
                  </a:moveTo>
                  <a:lnTo>
                    <a:pt x="1822005" y="836612"/>
                  </a:lnTo>
                </a:path>
                <a:path w="2124709" h="1146810">
                  <a:moveTo>
                    <a:pt x="1822005" y="839152"/>
                  </a:moveTo>
                  <a:lnTo>
                    <a:pt x="1822005" y="840422"/>
                  </a:lnTo>
                </a:path>
                <a:path w="2124709" h="1146810">
                  <a:moveTo>
                    <a:pt x="1822005" y="842899"/>
                  </a:moveTo>
                  <a:lnTo>
                    <a:pt x="1822005" y="852995"/>
                  </a:lnTo>
                </a:path>
                <a:path w="2124709" h="1146810">
                  <a:moveTo>
                    <a:pt x="1822005" y="855535"/>
                  </a:moveTo>
                  <a:lnTo>
                    <a:pt x="1822005" y="856805"/>
                  </a:lnTo>
                </a:path>
                <a:path w="2124709" h="1146810">
                  <a:moveTo>
                    <a:pt x="1822005" y="859345"/>
                  </a:moveTo>
                  <a:lnTo>
                    <a:pt x="1822005" y="869378"/>
                  </a:lnTo>
                </a:path>
                <a:path w="2124709" h="1146810">
                  <a:moveTo>
                    <a:pt x="1822005" y="871918"/>
                  </a:moveTo>
                  <a:lnTo>
                    <a:pt x="1822005" y="873188"/>
                  </a:lnTo>
                </a:path>
                <a:path w="2124709" h="1146810">
                  <a:moveTo>
                    <a:pt x="1822005" y="875665"/>
                  </a:moveTo>
                  <a:lnTo>
                    <a:pt x="1822005" y="885761"/>
                  </a:lnTo>
                </a:path>
                <a:path w="2124709" h="1146810">
                  <a:moveTo>
                    <a:pt x="1822005" y="888301"/>
                  </a:moveTo>
                  <a:lnTo>
                    <a:pt x="1822005" y="889571"/>
                  </a:lnTo>
                </a:path>
                <a:path w="2124709" h="1146810">
                  <a:moveTo>
                    <a:pt x="1822005" y="892048"/>
                  </a:moveTo>
                  <a:lnTo>
                    <a:pt x="1822005" y="902144"/>
                  </a:lnTo>
                </a:path>
                <a:path w="2124709" h="1146810">
                  <a:moveTo>
                    <a:pt x="1822005" y="904684"/>
                  </a:moveTo>
                  <a:lnTo>
                    <a:pt x="1822005" y="905954"/>
                  </a:lnTo>
                </a:path>
                <a:path w="2124709" h="1146810">
                  <a:moveTo>
                    <a:pt x="1822005" y="908431"/>
                  </a:moveTo>
                  <a:lnTo>
                    <a:pt x="1822005" y="918527"/>
                  </a:lnTo>
                </a:path>
                <a:path w="2124709" h="1146810">
                  <a:moveTo>
                    <a:pt x="1822005" y="921067"/>
                  </a:moveTo>
                  <a:lnTo>
                    <a:pt x="1822005" y="922337"/>
                  </a:lnTo>
                </a:path>
                <a:path w="2124709" h="1146810">
                  <a:moveTo>
                    <a:pt x="1822005" y="924814"/>
                  </a:moveTo>
                  <a:lnTo>
                    <a:pt x="1822005" y="934910"/>
                  </a:lnTo>
                </a:path>
                <a:path w="2124709" h="1146810">
                  <a:moveTo>
                    <a:pt x="1822005" y="937450"/>
                  </a:moveTo>
                  <a:lnTo>
                    <a:pt x="1822005" y="938720"/>
                  </a:lnTo>
                </a:path>
                <a:path w="2124709" h="1146810">
                  <a:moveTo>
                    <a:pt x="1822005" y="941197"/>
                  </a:moveTo>
                  <a:lnTo>
                    <a:pt x="1822005" y="951293"/>
                  </a:lnTo>
                </a:path>
                <a:path w="2124709" h="1146810">
                  <a:moveTo>
                    <a:pt x="1822005" y="953770"/>
                  </a:moveTo>
                  <a:lnTo>
                    <a:pt x="1822005" y="955040"/>
                  </a:lnTo>
                </a:path>
                <a:path w="2124709" h="1146810">
                  <a:moveTo>
                    <a:pt x="1822005" y="957580"/>
                  </a:moveTo>
                  <a:lnTo>
                    <a:pt x="1822005" y="967676"/>
                  </a:lnTo>
                </a:path>
                <a:path w="2124709" h="1146810">
                  <a:moveTo>
                    <a:pt x="1822005" y="970216"/>
                  </a:moveTo>
                  <a:lnTo>
                    <a:pt x="1822005" y="971486"/>
                  </a:lnTo>
                </a:path>
                <a:path w="2124709" h="1146810">
                  <a:moveTo>
                    <a:pt x="1822005" y="973963"/>
                  </a:moveTo>
                  <a:lnTo>
                    <a:pt x="1822005" y="984059"/>
                  </a:lnTo>
                </a:path>
                <a:path w="2124709" h="1146810">
                  <a:moveTo>
                    <a:pt x="1822005" y="986536"/>
                  </a:moveTo>
                  <a:lnTo>
                    <a:pt x="1822005" y="987806"/>
                  </a:lnTo>
                </a:path>
                <a:path w="2124709" h="1146810">
                  <a:moveTo>
                    <a:pt x="1822005" y="990346"/>
                  </a:moveTo>
                  <a:lnTo>
                    <a:pt x="1822005" y="1000442"/>
                  </a:lnTo>
                </a:path>
                <a:path w="2124709" h="1146810">
                  <a:moveTo>
                    <a:pt x="1822005" y="1002982"/>
                  </a:moveTo>
                  <a:lnTo>
                    <a:pt x="1822005" y="1004189"/>
                  </a:lnTo>
                </a:path>
                <a:path w="2124709" h="1146810">
                  <a:moveTo>
                    <a:pt x="1822005" y="1006729"/>
                  </a:moveTo>
                  <a:lnTo>
                    <a:pt x="1822005" y="1016825"/>
                  </a:lnTo>
                </a:path>
                <a:path w="2124709" h="1146810">
                  <a:moveTo>
                    <a:pt x="1822005" y="1019301"/>
                  </a:moveTo>
                  <a:lnTo>
                    <a:pt x="1822005" y="1020572"/>
                  </a:lnTo>
                </a:path>
                <a:path w="2124709" h="1146810">
                  <a:moveTo>
                    <a:pt x="1822005" y="1023112"/>
                  </a:moveTo>
                  <a:lnTo>
                    <a:pt x="1822005" y="1033208"/>
                  </a:lnTo>
                </a:path>
                <a:path w="2124709" h="1146810">
                  <a:moveTo>
                    <a:pt x="1822005" y="1035685"/>
                  </a:moveTo>
                  <a:lnTo>
                    <a:pt x="1822005" y="1036955"/>
                  </a:lnTo>
                </a:path>
                <a:path w="2124709" h="1146810">
                  <a:moveTo>
                    <a:pt x="1822005" y="1039495"/>
                  </a:moveTo>
                  <a:lnTo>
                    <a:pt x="1822005" y="1049591"/>
                  </a:lnTo>
                </a:path>
                <a:path w="2124709" h="1146810">
                  <a:moveTo>
                    <a:pt x="1822005" y="1052131"/>
                  </a:moveTo>
                  <a:lnTo>
                    <a:pt x="1822005" y="1053338"/>
                  </a:lnTo>
                </a:path>
                <a:path w="2124709" h="1146810">
                  <a:moveTo>
                    <a:pt x="1822005" y="1055878"/>
                  </a:moveTo>
                  <a:lnTo>
                    <a:pt x="1822005" y="1065911"/>
                  </a:lnTo>
                </a:path>
                <a:path w="2124709" h="1146810">
                  <a:moveTo>
                    <a:pt x="1822005" y="1068451"/>
                  </a:moveTo>
                  <a:lnTo>
                    <a:pt x="1822005" y="1069721"/>
                  </a:lnTo>
                </a:path>
                <a:path w="2124709" h="1146810">
                  <a:moveTo>
                    <a:pt x="1822005" y="1072261"/>
                  </a:moveTo>
                  <a:lnTo>
                    <a:pt x="1822005" y="1082357"/>
                  </a:lnTo>
                </a:path>
                <a:path w="2124709" h="1146810">
                  <a:moveTo>
                    <a:pt x="1822005" y="1084834"/>
                  </a:moveTo>
                  <a:lnTo>
                    <a:pt x="1822005" y="1086104"/>
                  </a:lnTo>
                </a:path>
                <a:path w="2124709" h="1146810">
                  <a:moveTo>
                    <a:pt x="1822005" y="1088644"/>
                  </a:moveTo>
                  <a:lnTo>
                    <a:pt x="1822005" y="1098677"/>
                  </a:lnTo>
                </a:path>
                <a:path w="2124709" h="1146810">
                  <a:moveTo>
                    <a:pt x="1822005" y="1101217"/>
                  </a:moveTo>
                  <a:lnTo>
                    <a:pt x="1822005" y="1102487"/>
                  </a:lnTo>
                </a:path>
                <a:path w="2124709" h="1146810">
                  <a:moveTo>
                    <a:pt x="1822005" y="1105027"/>
                  </a:moveTo>
                  <a:lnTo>
                    <a:pt x="1822005" y="1115060"/>
                  </a:lnTo>
                </a:path>
                <a:path w="2124709" h="1146810">
                  <a:moveTo>
                    <a:pt x="1822005" y="1117600"/>
                  </a:moveTo>
                  <a:lnTo>
                    <a:pt x="1822005" y="1118870"/>
                  </a:lnTo>
                </a:path>
                <a:path w="2124709" h="1146810">
                  <a:moveTo>
                    <a:pt x="1822005" y="1121410"/>
                  </a:moveTo>
                  <a:lnTo>
                    <a:pt x="1822005" y="1131506"/>
                  </a:lnTo>
                </a:path>
                <a:path w="2124709" h="1146810">
                  <a:moveTo>
                    <a:pt x="1822005" y="1133983"/>
                  </a:moveTo>
                  <a:lnTo>
                    <a:pt x="1822005" y="1135253"/>
                  </a:lnTo>
                </a:path>
                <a:path w="2124709" h="1146810">
                  <a:moveTo>
                    <a:pt x="1822005" y="1137793"/>
                  </a:moveTo>
                  <a:lnTo>
                    <a:pt x="1822005" y="1146556"/>
                  </a:lnTo>
                  <a:lnTo>
                    <a:pt x="1823885" y="1146556"/>
                  </a:lnTo>
                </a:path>
                <a:path w="2124709" h="1146810">
                  <a:moveTo>
                    <a:pt x="1830190" y="1146556"/>
                  </a:moveTo>
                  <a:lnTo>
                    <a:pt x="1832095" y="1146556"/>
                  </a:lnTo>
                </a:path>
                <a:path w="2124709" h="1146810">
                  <a:moveTo>
                    <a:pt x="1838401" y="1146556"/>
                  </a:moveTo>
                  <a:lnTo>
                    <a:pt x="1840261" y="1146556"/>
                  </a:lnTo>
                </a:path>
                <a:path w="2124709" h="1146810">
                  <a:moveTo>
                    <a:pt x="1846560" y="1146556"/>
                  </a:moveTo>
                  <a:lnTo>
                    <a:pt x="1848465" y="1146556"/>
                  </a:lnTo>
                </a:path>
                <a:path w="2124709" h="1146810">
                  <a:moveTo>
                    <a:pt x="1854771" y="1146556"/>
                  </a:moveTo>
                  <a:lnTo>
                    <a:pt x="1856632" y="1146556"/>
                  </a:lnTo>
                </a:path>
                <a:path w="2124709" h="1146810">
                  <a:moveTo>
                    <a:pt x="1862931" y="1146556"/>
                  </a:moveTo>
                  <a:lnTo>
                    <a:pt x="1864842" y="1146556"/>
                  </a:lnTo>
                </a:path>
                <a:path w="2124709" h="1146810">
                  <a:moveTo>
                    <a:pt x="1871141" y="1146556"/>
                  </a:moveTo>
                  <a:lnTo>
                    <a:pt x="1873027" y="1146556"/>
                  </a:lnTo>
                </a:path>
                <a:path w="2124709" h="1146810">
                  <a:moveTo>
                    <a:pt x="1879326" y="1146556"/>
                  </a:moveTo>
                  <a:lnTo>
                    <a:pt x="1881238" y="1146556"/>
                  </a:lnTo>
                </a:path>
                <a:path w="2124709" h="1146810">
                  <a:moveTo>
                    <a:pt x="1887550" y="1146556"/>
                  </a:moveTo>
                  <a:lnTo>
                    <a:pt x="1889391" y="1146556"/>
                  </a:lnTo>
                </a:path>
                <a:path w="2124709" h="1146810">
                  <a:moveTo>
                    <a:pt x="1895678" y="1146556"/>
                  </a:moveTo>
                  <a:lnTo>
                    <a:pt x="1897583" y="1146556"/>
                  </a:lnTo>
                  <a:lnTo>
                    <a:pt x="1897583" y="1137793"/>
                  </a:lnTo>
                </a:path>
                <a:path w="2124709" h="1146810">
                  <a:moveTo>
                    <a:pt x="1897583" y="1135253"/>
                  </a:moveTo>
                  <a:lnTo>
                    <a:pt x="1897583" y="1133983"/>
                  </a:lnTo>
                </a:path>
                <a:path w="2124709" h="1146810">
                  <a:moveTo>
                    <a:pt x="1897583" y="1131506"/>
                  </a:moveTo>
                  <a:lnTo>
                    <a:pt x="1897583" y="1121410"/>
                  </a:lnTo>
                </a:path>
                <a:path w="2124709" h="1146810">
                  <a:moveTo>
                    <a:pt x="1897583" y="1118870"/>
                  </a:moveTo>
                  <a:lnTo>
                    <a:pt x="1897583" y="1117600"/>
                  </a:lnTo>
                </a:path>
                <a:path w="2124709" h="1146810">
                  <a:moveTo>
                    <a:pt x="1897583" y="1115060"/>
                  </a:moveTo>
                  <a:lnTo>
                    <a:pt x="1897583" y="1105027"/>
                  </a:lnTo>
                </a:path>
                <a:path w="2124709" h="1146810">
                  <a:moveTo>
                    <a:pt x="1897583" y="1102487"/>
                  </a:moveTo>
                  <a:lnTo>
                    <a:pt x="1897583" y="1101217"/>
                  </a:lnTo>
                </a:path>
                <a:path w="2124709" h="1146810">
                  <a:moveTo>
                    <a:pt x="1897583" y="1098677"/>
                  </a:moveTo>
                  <a:lnTo>
                    <a:pt x="1897583" y="1088644"/>
                  </a:lnTo>
                </a:path>
                <a:path w="2124709" h="1146810">
                  <a:moveTo>
                    <a:pt x="1897583" y="1086104"/>
                  </a:moveTo>
                  <a:lnTo>
                    <a:pt x="1897583" y="1084834"/>
                  </a:lnTo>
                </a:path>
                <a:path w="2124709" h="1146810">
                  <a:moveTo>
                    <a:pt x="1897583" y="1082357"/>
                  </a:moveTo>
                  <a:lnTo>
                    <a:pt x="1897583" y="1072261"/>
                  </a:lnTo>
                </a:path>
                <a:path w="2124709" h="1146810">
                  <a:moveTo>
                    <a:pt x="1897583" y="1069721"/>
                  </a:moveTo>
                  <a:lnTo>
                    <a:pt x="1897583" y="1068451"/>
                  </a:lnTo>
                </a:path>
                <a:path w="2124709" h="1146810">
                  <a:moveTo>
                    <a:pt x="1897583" y="1065911"/>
                  </a:moveTo>
                  <a:lnTo>
                    <a:pt x="1897583" y="1055878"/>
                  </a:lnTo>
                </a:path>
                <a:path w="2124709" h="1146810">
                  <a:moveTo>
                    <a:pt x="1897583" y="1053338"/>
                  </a:moveTo>
                  <a:lnTo>
                    <a:pt x="1897583" y="1052131"/>
                  </a:lnTo>
                </a:path>
                <a:path w="2124709" h="1146810">
                  <a:moveTo>
                    <a:pt x="1897583" y="1049591"/>
                  </a:moveTo>
                  <a:lnTo>
                    <a:pt x="1897583" y="1039495"/>
                  </a:lnTo>
                </a:path>
                <a:path w="2124709" h="1146810">
                  <a:moveTo>
                    <a:pt x="1897583" y="1036955"/>
                  </a:moveTo>
                  <a:lnTo>
                    <a:pt x="1897583" y="1035685"/>
                  </a:lnTo>
                </a:path>
                <a:path w="2124709" h="1146810">
                  <a:moveTo>
                    <a:pt x="1897583" y="1033208"/>
                  </a:moveTo>
                  <a:lnTo>
                    <a:pt x="1897583" y="1023112"/>
                  </a:lnTo>
                </a:path>
                <a:path w="2124709" h="1146810">
                  <a:moveTo>
                    <a:pt x="1897583" y="1020572"/>
                  </a:moveTo>
                  <a:lnTo>
                    <a:pt x="1897583" y="1019301"/>
                  </a:lnTo>
                </a:path>
                <a:path w="2124709" h="1146810">
                  <a:moveTo>
                    <a:pt x="1897583" y="1016825"/>
                  </a:moveTo>
                  <a:lnTo>
                    <a:pt x="1897583" y="1006729"/>
                  </a:lnTo>
                </a:path>
                <a:path w="2124709" h="1146810">
                  <a:moveTo>
                    <a:pt x="1897583" y="1004189"/>
                  </a:moveTo>
                  <a:lnTo>
                    <a:pt x="1897583" y="1002982"/>
                  </a:lnTo>
                </a:path>
                <a:path w="2124709" h="1146810">
                  <a:moveTo>
                    <a:pt x="1897583" y="1000442"/>
                  </a:moveTo>
                  <a:lnTo>
                    <a:pt x="1897583" y="990346"/>
                  </a:lnTo>
                </a:path>
                <a:path w="2124709" h="1146810">
                  <a:moveTo>
                    <a:pt x="1897583" y="987806"/>
                  </a:moveTo>
                  <a:lnTo>
                    <a:pt x="1897583" y="986536"/>
                  </a:lnTo>
                </a:path>
                <a:path w="2124709" h="1146810">
                  <a:moveTo>
                    <a:pt x="1897583" y="984059"/>
                  </a:moveTo>
                  <a:lnTo>
                    <a:pt x="1897583" y="973963"/>
                  </a:lnTo>
                </a:path>
                <a:path w="2124709" h="1146810">
                  <a:moveTo>
                    <a:pt x="1897583" y="971486"/>
                  </a:moveTo>
                  <a:lnTo>
                    <a:pt x="1897583" y="970216"/>
                  </a:lnTo>
                </a:path>
                <a:path w="2124709" h="1146810">
                  <a:moveTo>
                    <a:pt x="1897583" y="967676"/>
                  </a:moveTo>
                  <a:lnTo>
                    <a:pt x="1897583" y="957580"/>
                  </a:lnTo>
                </a:path>
                <a:path w="2124709" h="1146810">
                  <a:moveTo>
                    <a:pt x="1897583" y="955040"/>
                  </a:moveTo>
                  <a:lnTo>
                    <a:pt x="1897583" y="953770"/>
                  </a:lnTo>
                </a:path>
                <a:path w="2124709" h="1146810">
                  <a:moveTo>
                    <a:pt x="1897583" y="951293"/>
                  </a:moveTo>
                  <a:lnTo>
                    <a:pt x="1897583" y="941197"/>
                  </a:lnTo>
                </a:path>
                <a:path w="2124709" h="1146810">
                  <a:moveTo>
                    <a:pt x="1897583" y="938720"/>
                  </a:moveTo>
                  <a:lnTo>
                    <a:pt x="1897583" y="937450"/>
                  </a:lnTo>
                </a:path>
                <a:path w="2124709" h="1146810">
                  <a:moveTo>
                    <a:pt x="1897583" y="934910"/>
                  </a:moveTo>
                  <a:lnTo>
                    <a:pt x="1897583" y="924814"/>
                  </a:lnTo>
                </a:path>
                <a:path w="2124709" h="1146810">
                  <a:moveTo>
                    <a:pt x="1897583" y="922337"/>
                  </a:moveTo>
                  <a:lnTo>
                    <a:pt x="1897583" y="921067"/>
                  </a:lnTo>
                </a:path>
                <a:path w="2124709" h="1146810">
                  <a:moveTo>
                    <a:pt x="1897583" y="918527"/>
                  </a:moveTo>
                  <a:lnTo>
                    <a:pt x="1897583" y="908431"/>
                  </a:lnTo>
                </a:path>
                <a:path w="2124709" h="1146810">
                  <a:moveTo>
                    <a:pt x="1897583" y="905954"/>
                  </a:moveTo>
                  <a:lnTo>
                    <a:pt x="1897583" y="904684"/>
                  </a:lnTo>
                </a:path>
                <a:path w="2124709" h="1146810">
                  <a:moveTo>
                    <a:pt x="1897583" y="902144"/>
                  </a:moveTo>
                  <a:lnTo>
                    <a:pt x="1897583" y="892048"/>
                  </a:lnTo>
                </a:path>
                <a:path w="2124709" h="1146810">
                  <a:moveTo>
                    <a:pt x="1897583" y="889571"/>
                  </a:moveTo>
                  <a:lnTo>
                    <a:pt x="1897583" y="888301"/>
                  </a:lnTo>
                </a:path>
                <a:path w="2124709" h="1146810">
                  <a:moveTo>
                    <a:pt x="1897583" y="885761"/>
                  </a:moveTo>
                  <a:lnTo>
                    <a:pt x="1897583" y="875665"/>
                  </a:lnTo>
                </a:path>
                <a:path w="2124709" h="1146810">
                  <a:moveTo>
                    <a:pt x="1897583" y="873188"/>
                  </a:moveTo>
                  <a:lnTo>
                    <a:pt x="1897583" y="871918"/>
                  </a:lnTo>
                </a:path>
                <a:path w="2124709" h="1146810">
                  <a:moveTo>
                    <a:pt x="1897583" y="869378"/>
                  </a:moveTo>
                  <a:lnTo>
                    <a:pt x="1897583" y="859345"/>
                  </a:lnTo>
                </a:path>
                <a:path w="2124709" h="1146810">
                  <a:moveTo>
                    <a:pt x="1897583" y="856805"/>
                  </a:moveTo>
                  <a:lnTo>
                    <a:pt x="1897583" y="855535"/>
                  </a:lnTo>
                </a:path>
                <a:path w="2124709" h="1146810">
                  <a:moveTo>
                    <a:pt x="1897583" y="852995"/>
                  </a:moveTo>
                  <a:lnTo>
                    <a:pt x="1897583" y="842899"/>
                  </a:lnTo>
                </a:path>
                <a:path w="2124709" h="1146810">
                  <a:moveTo>
                    <a:pt x="1897583" y="840422"/>
                  </a:moveTo>
                  <a:lnTo>
                    <a:pt x="1897583" y="839152"/>
                  </a:lnTo>
                </a:path>
                <a:path w="2124709" h="1146810">
                  <a:moveTo>
                    <a:pt x="1897583" y="836612"/>
                  </a:moveTo>
                  <a:lnTo>
                    <a:pt x="1897583" y="826579"/>
                  </a:lnTo>
                </a:path>
                <a:path w="2124709" h="1146810">
                  <a:moveTo>
                    <a:pt x="1897583" y="824039"/>
                  </a:moveTo>
                  <a:lnTo>
                    <a:pt x="1897583" y="822769"/>
                  </a:lnTo>
                </a:path>
                <a:path w="2124709" h="1146810">
                  <a:moveTo>
                    <a:pt x="1897583" y="820229"/>
                  </a:moveTo>
                  <a:lnTo>
                    <a:pt x="1897583" y="810196"/>
                  </a:lnTo>
                </a:path>
                <a:path w="2124709" h="1146810">
                  <a:moveTo>
                    <a:pt x="1897583" y="807656"/>
                  </a:moveTo>
                  <a:lnTo>
                    <a:pt x="1897583" y="806386"/>
                  </a:lnTo>
                </a:path>
                <a:path w="2124709" h="1146810">
                  <a:moveTo>
                    <a:pt x="1897583" y="803910"/>
                  </a:moveTo>
                  <a:lnTo>
                    <a:pt x="1897583" y="793813"/>
                  </a:lnTo>
                </a:path>
                <a:path w="2124709" h="1146810">
                  <a:moveTo>
                    <a:pt x="1897583" y="791273"/>
                  </a:moveTo>
                  <a:lnTo>
                    <a:pt x="1897583" y="790003"/>
                  </a:lnTo>
                </a:path>
                <a:path w="2124709" h="1146810">
                  <a:moveTo>
                    <a:pt x="1897583" y="787463"/>
                  </a:moveTo>
                  <a:lnTo>
                    <a:pt x="1897583" y="777430"/>
                  </a:lnTo>
                </a:path>
                <a:path w="2124709" h="1146810">
                  <a:moveTo>
                    <a:pt x="1897583" y="774890"/>
                  </a:moveTo>
                  <a:lnTo>
                    <a:pt x="1897583" y="773620"/>
                  </a:lnTo>
                </a:path>
                <a:path w="2124709" h="1146810">
                  <a:moveTo>
                    <a:pt x="1897583" y="771144"/>
                  </a:moveTo>
                  <a:lnTo>
                    <a:pt x="1897583" y="761047"/>
                  </a:lnTo>
                </a:path>
                <a:path w="2124709" h="1146810">
                  <a:moveTo>
                    <a:pt x="1897583" y="758507"/>
                  </a:moveTo>
                  <a:lnTo>
                    <a:pt x="1897583" y="757237"/>
                  </a:lnTo>
                </a:path>
                <a:path w="2124709" h="1146810">
                  <a:moveTo>
                    <a:pt x="1897583" y="754761"/>
                  </a:moveTo>
                  <a:lnTo>
                    <a:pt x="1897583" y="744664"/>
                  </a:lnTo>
                </a:path>
                <a:path w="2124709" h="1146810">
                  <a:moveTo>
                    <a:pt x="1897583" y="742124"/>
                  </a:moveTo>
                  <a:lnTo>
                    <a:pt x="1897583" y="740854"/>
                  </a:lnTo>
                </a:path>
                <a:path w="2124709" h="1146810">
                  <a:moveTo>
                    <a:pt x="1897583" y="738314"/>
                  </a:moveTo>
                  <a:lnTo>
                    <a:pt x="1897583" y="728281"/>
                  </a:lnTo>
                </a:path>
                <a:path w="2124709" h="1146810">
                  <a:moveTo>
                    <a:pt x="1897583" y="725741"/>
                  </a:moveTo>
                  <a:lnTo>
                    <a:pt x="1897583" y="724471"/>
                  </a:lnTo>
                </a:path>
                <a:path w="2124709" h="1146810">
                  <a:moveTo>
                    <a:pt x="1897583" y="721995"/>
                  </a:moveTo>
                  <a:lnTo>
                    <a:pt x="1897583" y="711898"/>
                  </a:lnTo>
                </a:path>
                <a:path w="2124709" h="1146810">
                  <a:moveTo>
                    <a:pt x="1897583" y="709358"/>
                  </a:moveTo>
                  <a:lnTo>
                    <a:pt x="1897583" y="708088"/>
                  </a:lnTo>
                </a:path>
                <a:path w="2124709" h="1146810">
                  <a:moveTo>
                    <a:pt x="1897583" y="705548"/>
                  </a:moveTo>
                  <a:lnTo>
                    <a:pt x="1897583" y="695515"/>
                  </a:lnTo>
                </a:path>
                <a:path w="2124709" h="1146810">
                  <a:moveTo>
                    <a:pt x="1897583" y="692975"/>
                  </a:moveTo>
                  <a:lnTo>
                    <a:pt x="1897583" y="691769"/>
                  </a:lnTo>
                </a:path>
                <a:path w="2124709" h="1146810">
                  <a:moveTo>
                    <a:pt x="1897583" y="689229"/>
                  </a:moveTo>
                  <a:lnTo>
                    <a:pt x="1897583" y="680402"/>
                  </a:lnTo>
                  <a:lnTo>
                    <a:pt x="1895678" y="680402"/>
                  </a:lnTo>
                </a:path>
                <a:path w="2124709" h="1146810">
                  <a:moveTo>
                    <a:pt x="1889391" y="680402"/>
                  </a:moveTo>
                  <a:lnTo>
                    <a:pt x="1887550" y="680402"/>
                  </a:lnTo>
                </a:path>
                <a:path w="2124709" h="1146810">
                  <a:moveTo>
                    <a:pt x="1881238" y="680402"/>
                  </a:moveTo>
                  <a:lnTo>
                    <a:pt x="1879326" y="680402"/>
                  </a:lnTo>
                </a:path>
                <a:path w="2124709" h="1146810">
                  <a:moveTo>
                    <a:pt x="1873027" y="680402"/>
                  </a:moveTo>
                  <a:lnTo>
                    <a:pt x="1871141" y="680402"/>
                  </a:lnTo>
                </a:path>
                <a:path w="2124709" h="1146810">
                  <a:moveTo>
                    <a:pt x="1864842" y="680402"/>
                  </a:moveTo>
                  <a:lnTo>
                    <a:pt x="1862931" y="680402"/>
                  </a:lnTo>
                </a:path>
                <a:path w="2124709" h="1146810">
                  <a:moveTo>
                    <a:pt x="1856632" y="680402"/>
                  </a:moveTo>
                  <a:lnTo>
                    <a:pt x="1854771" y="680402"/>
                  </a:lnTo>
                </a:path>
                <a:path w="2124709" h="1146810">
                  <a:moveTo>
                    <a:pt x="1848465" y="680402"/>
                  </a:moveTo>
                  <a:lnTo>
                    <a:pt x="1846560" y="680402"/>
                  </a:lnTo>
                </a:path>
                <a:path w="2124709" h="1146810">
                  <a:moveTo>
                    <a:pt x="1840261" y="680402"/>
                  </a:moveTo>
                  <a:lnTo>
                    <a:pt x="1838401" y="680402"/>
                  </a:lnTo>
                </a:path>
                <a:path w="2124709" h="1146810">
                  <a:moveTo>
                    <a:pt x="1832095" y="680402"/>
                  </a:moveTo>
                  <a:lnTo>
                    <a:pt x="1830190" y="680402"/>
                  </a:lnTo>
                </a:path>
                <a:path w="2124709" h="1146810">
                  <a:moveTo>
                    <a:pt x="1823885" y="680402"/>
                  </a:moveTo>
                  <a:lnTo>
                    <a:pt x="1822005" y="680402"/>
                  </a:lnTo>
                </a:path>
                <a:path w="2124709" h="1146810">
                  <a:moveTo>
                    <a:pt x="1897583" y="680402"/>
                  </a:moveTo>
                  <a:lnTo>
                    <a:pt x="1897583" y="689229"/>
                  </a:lnTo>
                </a:path>
                <a:path w="2124709" h="1146810">
                  <a:moveTo>
                    <a:pt x="1897583" y="691769"/>
                  </a:moveTo>
                  <a:lnTo>
                    <a:pt x="1897583" y="692975"/>
                  </a:lnTo>
                </a:path>
                <a:path w="2124709" h="1146810">
                  <a:moveTo>
                    <a:pt x="1897583" y="695515"/>
                  </a:moveTo>
                  <a:lnTo>
                    <a:pt x="1897583" y="705548"/>
                  </a:lnTo>
                </a:path>
                <a:path w="2124709" h="1146810">
                  <a:moveTo>
                    <a:pt x="1897583" y="708088"/>
                  </a:moveTo>
                  <a:lnTo>
                    <a:pt x="1897583" y="709358"/>
                  </a:lnTo>
                </a:path>
                <a:path w="2124709" h="1146810">
                  <a:moveTo>
                    <a:pt x="1897583" y="711898"/>
                  </a:moveTo>
                  <a:lnTo>
                    <a:pt x="1897583" y="721995"/>
                  </a:lnTo>
                </a:path>
                <a:path w="2124709" h="1146810">
                  <a:moveTo>
                    <a:pt x="1897583" y="724471"/>
                  </a:moveTo>
                  <a:lnTo>
                    <a:pt x="1897583" y="725741"/>
                  </a:lnTo>
                </a:path>
                <a:path w="2124709" h="1146810">
                  <a:moveTo>
                    <a:pt x="1897583" y="728281"/>
                  </a:moveTo>
                  <a:lnTo>
                    <a:pt x="1897583" y="738314"/>
                  </a:lnTo>
                </a:path>
                <a:path w="2124709" h="1146810">
                  <a:moveTo>
                    <a:pt x="1897583" y="740854"/>
                  </a:moveTo>
                  <a:lnTo>
                    <a:pt x="1897583" y="742124"/>
                  </a:lnTo>
                </a:path>
                <a:path w="2124709" h="1146810">
                  <a:moveTo>
                    <a:pt x="1897583" y="744664"/>
                  </a:moveTo>
                  <a:lnTo>
                    <a:pt x="1897583" y="754761"/>
                  </a:lnTo>
                </a:path>
                <a:path w="2124709" h="1146810">
                  <a:moveTo>
                    <a:pt x="1897583" y="757237"/>
                  </a:moveTo>
                  <a:lnTo>
                    <a:pt x="1897583" y="758507"/>
                  </a:lnTo>
                </a:path>
                <a:path w="2124709" h="1146810">
                  <a:moveTo>
                    <a:pt x="1897583" y="761047"/>
                  </a:moveTo>
                  <a:lnTo>
                    <a:pt x="1897583" y="771144"/>
                  </a:lnTo>
                </a:path>
                <a:path w="2124709" h="1146810">
                  <a:moveTo>
                    <a:pt x="1897583" y="773620"/>
                  </a:moveTo>
                  <a:lnTo>
                    <a:pt x="1897583" y="774890"/>
                  </a:lnTo>
                </a:path>
                <a:path w="2124709" h="1146810">
                  <a:moveTo>
                    <a:pt x="1897583" y="777430"/>
                  </a:moveTo>
                  <a:lnTo>
                    <a:pt x="1897583" y="787463"/>
                  </a:lnTo>
                </a:path>
                <a:path w="2124709" h="1146810">
                  <a:moveTo>
                    <a:pt x="1897583" y="790003"/>
                  </a:moveTo>
                  <a:lnTo>
                    <a:pt x="1897583" y="791273"/>
                  </a:lnTo>
                </a:path>
                <a:path w="2124709" h="1146810">
                  <a:moveTo>
                    <a:pt x="1897583" y="793813"/>
                  </a:moveTo>
                  <a:lnTo>
                    <a:pt x="1897583" y="803910"/>
                  </a:lnTo>
                </a:path>
                <a:path w="2124709" h="1146810">
                  <a:moveTo>
                    <a:pt x="1897583" y="806386"/>
                  </a:moveTo>
                  <a:lnTo>
                    <a:pt x="1897583" y="807656"/>
                  </a:lnTo>
                </a:path>
                <a:path w="2124709" h="1146810">
                  <a:moveTo>
                    <a:pt x="1897583" y="810196"/>
                  </a:moveTo>
                  <a:lnTo>
                    <a:pt x="1897583" y="820229"/>
                  </a:lnTo>
                </a:path>
                <a:path w="2124709" h="1146810">
                  <a:moveTo>
                    <a:pt x="1897583" y="822769"/>
                  </a:moveTo>
                  <a:lnTo>
                    <a:pt x="1897583" y="824039"/>
                  </a:lnTo>
                </a:path>
                <a:path w="2124709" h="1146810">
                  <a:moveTo>
                    <a:pt x="1897583" y="826579"/>
                  </a:moveTo>
                  <a:lnTo>
                    <a:pt x="1897583" y="836612"/>
                  </a:lnTo>
                </a:path>
                <a:path w="2124709" h="1146810">
                  <a:moveTo>
                    <a:pt x="1897583" y="839152"/>
                  </a:moveTo>
                  <a:lnTo>
                    <a:pt x="1897583" y="840422"/>
                  </a:lnTo>
                </a:path>
                <a:path w="2124709" h="1146810">
                  <a:moveTo>
                    <a:pt x="1897583" y="842899"/>
                  </a:moveTo>
                  <a:lnTo>
                    <a:pt x="1897583" y="852995"/>
                  </a:lnTo>
                </a:path>
                <a:path w="2124709" h="1146810">
                  <a:moveTo>
                    <a:pt x="1897583" y="855535"/>
                  </a:moveTo>
                  <a:lnTo>
                    <a:pt x="1897583" y="856805"/>
                  </a:lnTo>
                </a:path>
                <a:path w="2124709" h="1146810">
                  <a:moveTo>
                    <a:pt x="1897583" y="859345"/>
                  </a:moveTo>
                  <a:lnTo>
                    <a:pt x="1897583" y="869378"/>
                  </a:lnTo>
                </a:path>
                <a:path w="2124709" h="1146810">
                  <a:moveTo>
                    <a:pt x="1897583" y="871918"/>
                  </a:moveTo>
                  <a:lnTo>
                    <a:pt x="1897583" y="873188"/>
                  </a:lnTo>
                </a:path>
                <a:path w="2124709" h="1146810">
                  <a:moveTo>
                    <a:pt x="1897583" y="875665"/>
                  </a:moveTo>
                  <a:lnTo>
                    <a:pt x="1897583" y="885761"/>
                  </a:lnTo>
                </a:path>
                <a:path w="2124709" h="1146810">
                  <a:moveTo>
                    <a:pt x="1897583" y="888301"/>
                  </a:moveTo>
                  <a:lnTo>
                    <a:pt x="1897583" y="889571"/>
                  </a:lnTo>
                </a:path>
                <a:path w="2124709" h="1146810">
                  <a:moveTo>
                    <a:pt x="1897583" y="892048"/>
                  </a:moveTo>
                  <a:lnTo>
                    <a:pt x="1897583" y="902144"/>
                  </a:lnTo>
                </a:path>
                <a:path w="2124709" h="1146810">
                  <a:moveTo>
                    <a:pt x="1897583" y="904684"/>
                  </a:moveTo>
                  <a:lnTo>
                    <a:pt x="1897583" y="905954"/>
                  </a:lnTo>
                </a:path>
                <a:path w="2124709" h="1146810">
                  <a:moveTo>
                    <a:pt x="1897583" y="908431"/>
                  </a:moveTo>
                  <a:lnTo>
                    <a:pt x="1897583" y="918527"/>
                  </a:lnTo>
                </a:path>
                <a:path w="2124709" h="1146810">
                  <a:moveTo>
                    <a:pt x="1897583" y="921067"/>
                  </a:moveTo>
                  <a:lnTo>
                    <a:pt x="1897583" y="922337"/>
                  </a:lnTo>
                </a:path>
                <a:path w="2124709" h="1146810">
                  <a:moveTo>
                    <a:pt x="1897583" y="924814"/>
                  </a:moveTo>
                  <a:lnTo>
                    <a:pt x="1897583" y="934910"/>
                  </a:lnTo>
                </a:path>
                <a:path w="2124709" h="1146810">
                  <a:moveTo>
                    <a:pt x="1897583" y="937450"/>
                  </a:moveTo>
                  <a:lnTo>
                    <a:pt x="1897583" y="938720"/>
                  </a:lnTo>
                </a:path>
                <a:path w="2124709" h="1146810">
                  <a:moveTo>
                    <a:pt x="1897583" y="941197"/>
                  </a:moveTo>
                  <a:lnTo>
                    <a:pt x="1897583" y="951293"/>
                  </a:lnTo>
                </a:path>
                <a:path w="2124709" h="1146810">
                  <a:moveTo>
                    <a:pt x="1897583" y="953770"/>
                  </a:moveTo>
                  <a:lnTo>
                    <a:pt x="1897583" y="955040"/>
                  </a:lnTo>
                </a:path>
                <a:path w="2124709" h="1146810">
                  <a:moveTo>
                    <a:pt x="1897583" y="957580"/>
                  </a:moveTo>
                  <a:lnTo>
                    <a:pt x="1897583" y="967676"/>
                  </a:lnTo>
                </a:path>
                <a:path w="2124709" h="1146810">
                  <a:moveTo>
                    <a:pt x="1897583" y="970216"/>
                  </a:moveTo>
                  <a:lnTo>
                    <a:pt x="1897583" y="971486"/>
                  </a:lnTo>
                </a:path>
                <a:path w="2124709" h="1146810">
                  <a:moveTo>
                    <a:pt x="1897583" y="973963"/>
                  </a:moveTo>
                  <a:lnTo>
                    <a:pt x="1897583" y="984059"/>
                  </a:lnTo>
                </a:path>
                <a:path w="2124709" h="1146810">
                  <a:moveTo>
                    <a:pt x="1897583" y="986536"/>
                  </a:moveTo>
                  <a:lnTo>
                    <a:pt x="1897583" y="987806"/>
                  </a:lnTo>
                </a:path>
                <a:path w="2124709" h="1146810">
                  <a:moveTo>
                    <a:pt x="1897583" y="990346"/>
                  </a:moveTo>
                  <a:lnTo>
                    <a:pt x="1897583" y="1000442"/>
                  </a:lnTo>
                </a:path>
                <a:path w="2124709" h="1146810">
                  <a:moveTo>
                    <a:pt x="1897583" y="1002982"/>
                  </a:moveTo>
                  <a:lnTo>
                    <a:pt x="1897583" y="1004189"/>
                  </a:lnTo>
                </a:path>
                <a:path w="2124709" h="1146810">
                  <a:moveTo>
                    <a:pt x="1897583" y="1006729"/>
                  </a:moveTo>
                  <a:lnTo>
                    <a:pt x="1897583" y="1016825"/>
                  </a:lnTo>
                </a:path>
                <a:path w="2124709" h="1146810">
                  <a:moveTo>
                    <a:pt x="1897583" y="1019301"/>
                  </a:moveTo>
                  <a:lnTo>
                    <a:pt x="1897583" y="1020572"/>
                  </a:lnTo>
                </a:path>
                <a:path w="2124709" h="1146810">
                  <a:moveTo>
                    <a:pt x="1897583" y="1023112"/>
                  </a:moveTo>
                  <a:lnTo>
                    <a:pt x="1897583" y="1033208"/>
                  </a:lnTo>
                </a:path>
                <a:path w="2124709" h="1146810">
                  <a:moveTo>
                    <a:pt x="1897583" y="1035685"/>
                  </a:moveTo>
                  <a:lnTo>
                    <a:pt x="1897583" y="1036955"/>
                  </a:lnTo>
                </a:path>
                <a:path w="2124709" h="1146810">
                  <a:moveTo>
                    <a:pt x="1897583" y="1039495"/>
                  </a:moveTo>
                  <a:lnTo>
                    <a:pt x="1897583" y="1049591"/>
                  </a:lnTo>
                </a:path>
                <a:path w="2124709" h="1146810">
                  <a:moveTo>
                    <a:pt x="1897583" y="1052131"/>
                  </a:moveTo>
                  <a:lnTo>
                    <a:pt x="1897583" y="1053338"/>
                  </a:lnTo>
                </a:path>
                <a:path w="2124709" h="1146810">
                  <a:moveTo>
                    <a:pt x="1897583" y="1055878"/>
                  </a:moveTo>
                  <a:lnTo>
                    <a:pt x="1897583" y="1065911"/>
                  </a:lnTo>
                </a:path>
                <a:path w="2124709" h="1146810">
                  <a:moveTo>
                    <a:pt x="1897583" y="1068451"/>
                  </a:moveTo>
                  <a:lnTo>
                    <a:pt x="1897583" y="1069721"/>
                  </a:lnTo>
                </a:path>
                <a:path w="2124709" h="1146810">
                  <a:moveTo>
                    <a:pt x="1897583" y="1072261"/>
                  </a:moveTo>
                  <a:lnTo>
                    <a:pt x="1897583" y="1082357"/>
                  </a:lnTo>
                </a:path>
                <a:path w="2124709" h="1146810">
                  <a:moveTo>
                    <a:pt x="1897583" y="1084834"/>
                  </a:moveTo>
                  <a:lnTo>
                    <a:pt x="1897583" y="1086104"/>
                  </a:lnTo>
                </a:path>
                <a:path w="2124709" h="1146810">
                  <a:moveTo>
                    <a:pt x="1897583" y="1088644"/>
                  </a:moveTo>
                  <a:lnTo>
                    <a:pt x="1897583" y="1098677"/>
                  </a:lnTo>
                </a:path>
                <a:path w="2124709" h="1146810">
                  <a:moveTo>
                    <a:pt x="1897583" y="1101217"/>
                  </a:moveTo>
                  <a:lnTo>
                    <a:pt x="1897583" y="1102487"/>
                  </a:lnTo>
                </a:path>
                <a:path w="2124709" h="1146810">
                  <a:moveTo>
                    <a:pt x="1897583" y="1105027"/>
                  </a:moveTo>
                  <a:lnTo>
                    <a:pt x="1897583" y="1115060"/>
                  </a:lnTo>
                </a:path>
                <a:path w="2124709" h="1146810">
                  <a:moveTo>
                    <a:pt x="1897583" y="1117600"/>
                  </a:moveTo>
                  <a:lnTo>
                    <a:pt x="1897583" y="1118870"/>
                  </a:lnTo>
                </a:path>
                <a:path w="2124709" h="1146810">
                  <a:moveTo>
                    <a:pt x="1897583" y="1121410"/>
                  </a:moveTo>
                  <a:lnTo>
                    <a:pt x="1897583" y="1131506"/>
                  </a:lnTo>
                </a:path>
                <a:path w="2124709" h="1146810">
                  <a:moveTo>
                    <a:pt x="1897583" y="1133983"/>
                  </a:moveTo>
                  <a:lnTo>
                    <a:pt x="1897583" y="1135253"/>
                  </a:lnTo>
                </a:path>
                <a:path w="2124709" h="1146810">
                  <a:moveTo>
                    <a:pt x="1897583" y="1137793"/>
                  </a:moveTo>
                  <a:lnTo>
                    <a:pt x="1897583" y="1146556"/>
                  </a:lnTo>
                  <a:lnTo>
                    <a:pt x="1899488" y="1146556"/>
                  </a:lnTo>
                </a:path>
                <a:path w="2124709" h="1146810">
                  <a:moveTo>
                    <a:pt x="1905774" y="1146556"/>
                  </a:moveTo>
                  <a:lnTo>
                    <a:pt x="1907679" y="1146556"/>
                  </a:lnTo>
                </a:path>
                <a:path w="2124709" h="1146810">
                  <a:moveTo>
                    <a:pt x="1913966" y="1146556"/>
                  </a:moveTo>
                  <a:lnTo>
                    <a:pt x="1915871" y="1146556"/>
                  </a:lnTo>
                </a:path>
                <a:path w="2124709" h="1146810">
                  <a:moveTo>
                    <a:pt x="1922157" y="1146556"/>
                  </a:moveTo>
                  <a:lnTo>
                    <a:pt x="1924062" y="1146556"/>
                  </a:lnTo>
                </a:path>
                <a:path w="2124709" h="1146810">
                  <a:moveTo>
                    <a:pt x="1930349" y="1146556"/>
                  </a:moveTo>
                  <a:lnTo>
                    <a:pt x="1932254" y="1146556"/>
                  </a:lnTo>
                </a:path>
                <a:path w="2124709" h="1146810">
                  <a:moveTo>
                    <a:pt x="1938540" y="1146556"/>
                  </a:moveTo>
                  <a:lnTo>
                    <a:pt x="1940445" y="1146556"/>
                  </a:lnTo>
                </a:path>
                <a:path w="2124709" h="1146810">
                  <a:moveTo>
                    <a:pt x="1946732" y="1146556"/>
                  </a:moveTo>
                  <a:lnTo>
                    <a:pt x="1948637" y="1146556"/>
                  </a:lnTo>
                </a:path>
                <a:path w="2124709" h="1146810">
                  <a:moveTo>
                    <a:pt x="1954923" y="1146556"/>
                  </a:moveTo>
                  <a:lnTo>
                    <a:pt x="1956828" y="1146556"/>
                  </a:lnTo>
                </a:path>
                <a:path w="2124709" h="1146810">
                  <a:moveTo>
                    <a:pt x="1963115" y="1146556"/>
                  </a:moveTo>
                  <a:lnTo>
                    <a:pt x="1965020" y="1146556"/>
                  </a:lnTo>
                </a:path>
                <a:path w="2124709" h="1146810">
                  <a:moveTo>
                    <a:pt x="1971306" y="1146556"/>
                  </a:moveTo>
                  <a:lnTo>
                    <a:pt x="1973211" y="1146556"/>
                  </a:lnTo>
                  <a:lnTo>
                    <a:pt x="1973211" y="1137793"/>
                  </a:lnTo>
                </a:path>
                <a:path w="2124709" h="1146810">
                  <a:moveTo>
                    <a:pt x="1973211" y="1135253"/>
                  </a:moveTo>
                  <a:lnTo>
                    <a:pt x="1973211" y="1133983"/>
                  </a:lnTo>
                </a:path>
                <a:path w="2124709" h="1146810">
                  <a:moveTo>
                    <a:pt x="1973211" y="1131506"/>
                  </a:moveTo>
                  <a:lnTo>
                    <a:pt x="1973211" y="1121410"/>
                  </a:lnTo>
                </a:path>
                <a:path w="2124709" h="1146810">
                  <a:moveTo>
                    <a:pt x="1973211" y="1118870"/>
                  </a:moveTo>
                  <a:lnTo>
                    <a:pt x="1973211" y="1117600"/>
                  </a:lnTo>
                </a:path>
                <a:path w="2124709" h="1146810">
                  <a:moveTo>
                    <a:pt x="1973211" y="1115060"/>
                  </a:moveTo>
                  <a:lnTo>
                    <a:pt x="1973211" y="1105027"/>
                  </a:lnTo>
                </a:path>
                <a:path w="2124709" h="1146810">
                  <a:moveTo>
                    <a:pt x="1973211" y="1102487"/>
                  </a:moveTo>
                  <a:lnTo>
                    <a:pt x="1973211" y="1101217"/>
                  </a:lnTo>
                </a:path>
                <a:path w="2124709" h="1146810">
                  <a:moveTo>
                    <a:pt x="1973211" y="1098677"/>
                  </a:moveTo>
                  <a:lnTo>
                    <a:pt x="1973211" y="1088644"/>
                  </a:lnTo>
                </a:path>
                <a:path w="2124709" h="1146810">
                  <a:moveTo>
                    <a:pt x="1973211" y="1086104"/>
                  </a:moveTo>
                  <a:lnTo>
                    <a:pt x="1973211" y="1084834"/>
                  </a:lnTo>
                </a:path>
                <a:path w="2124709" h="1146810">
                  <a:moveTo>
                    <a:pt x="1973211" y="1082357"/>
                  </a:moveTo>
                  <a:lnTo>
                    <a:pt x="1973211" y="1072261"/>
                  </a:lnTo>
                </a:path>
                <a:path w="2124709" h="1146810">
                  <a:moveTo>
                    <a:pt x="1973211" y="1069721"/>
                  </a:moveTo>
                  <a:lnTo>
                    <a:pt x="1973211" y="1068451"/>
                  </a:lnTo>
                </a:path>
                <a:path w="2124709" h="1146810">
                  <a:moveTo>
                    <a:pt x="1973211" y="1065911"/>
                  </a:moveTo>
                  <a:lnTo>
                    <a:pt x="1973211" y="1055878"/>
                  </a:lnTo>
                </a:path>
                <a:path w="2124709" h="1146810">
                  <a:moveTo>
                    <a:pt x="1973211" y="1053338"/>
                  </a:moveTo>
                  <a:lnTo>
                    <a:pt x="1973211" y="1052131"/>
                  </a:lnTo>
                </a:path>
                <a:path w="2124709" h="1146810">
                  <a:moveTo>
                    <a:pt x="1973211" y="1049591"/>
                  </a:moveTo>
                  <a:lnTo>
                    <a:pt x="1973211" y="1039495"/>
                  </a:lnTo>
                </a:path>
                <a:path w="2124709" h="1146810">
                  <a:moveTo>
                    <a:pt x="1973211" y="1036955"/>
                  </a:moveTo>
                  <a:lnTo>
                    <a:pt x="1973211" y="1035685"/>
                  </a:lnTo>
                </a:path>
                <a:path w="2124709" h="1146810">
                  <a:moveTo>
                    <a:pt x="1973211" y="1033208"/>
                  </a:moveTo>
                  <a:lnTo>
                    <a:pt x="1973211" y="1023112"/>
                  </a:lnTo>
                </a:path>
                <a:path w="2124709" h="1146810">
                  <a:moveTo>
                    <a:pt x="1973211" y="1020572"/>
                  </a:moveTo>
                  <a:lnTo>
                    <a:pt x="1973211" y="1019301"/>
                  </a:lnTo>
                </a:path>
                <a:path w="2124709" h="1146810">
                  <a:moveTo>
                    <a:pt x="1973211" y="1016825"/>
                  </a:moveTo>
                  <a:lnTo>
                    <a:pt x="1973211" y="1006729"/>
                  </a:lnTo>
                </a:path>
                <a:path w="2124709" h="1146810">
                  <a:moveTo>
                    <a:pt x="1973211" y="1004189"/>
                  </a:moveTo>
                  <a:lnTo>
                    <a:pt x="1973211" y="1002982"/>
                  </a:lnTo>
                </a:path>
                <a:path w="2124709" h="1146810">
                  <a:moveTo>
                    <a:pt x="1973211" y="1000442"/>
                  </a:moveTo>
                  <a:lnTo>
                    <a:pt x="1973211" y="990346"/>
                  </a:lnTo>
                </a:path>
                <a:path w="2124709" h="1146810">
                  <a:moveTo>
                    <a:pt x="1973211" y="987806"/>
                  </a:moveTo>
                  <a:lnTo>
                    <a:pt x="1973211" y="986536"/>
                  </a:lnTo>
                </a:path>
                <a:path w="2124709" h="1146810">
                  <a:moveTo>
                    <a:pt x="1973211" y="984059"/>
                  </a:moveTo>
                  <a:lnTo>
                    <a:pt x="1973211" y="973963"/>
                  </a:lnTo>
                </a:path>
                <a:path w="2124709" h="1146810">
                  <a:moveTo>
                    <a:pt x="1973211" y="971486"/>
                  </a:moveTo>
                  <a:lnTo>
                    <a:pt x="1973211" y="970216"/>
                  </a:lnTo>
                </a:path>
                <a:path w="2124709" h="1146810">
                  <a:moveTo>
                    <a:pt x="1973211" y="967676"/>
                  </a:moveTo>
                  <a:lnTo>
                    <a:pt x="1973211" y="957580"/>
                  </a:lnTo>
                </a:path>
                <a:path w="2124709" h="1146810">
                  <a:moveTo>
                    <a:pt x="1973211" y="955040"/>
                  </a:moveTo>
                  <a:lnTo>
                    <a:pt x="1973211" y="953770"/>
                  </a:lnTo>
                </a:path>
                <a:path w="2124709" h="1146810">
                  <a:moveTo>
                    <a:pt x="1973211" y="951293"/>
                  </a:moveTo>
                  <a:lnTo>
                    <a:pt x="1973211" y="941197"/>
                  </a:lnTo>
                </a:path>
                <a:path w="2124709" h="1146810">
                  <a:moveTo>
                    <a:pt x="1973211" y="938720"/>
                  </a:moveTo>
                  <a:lnTo>
                    <a:pt x="1973211" y="937450"/>
                  </a:lnTo>
                </a:path>
                <a:path w="2124709" h="1146810">
                  <a:moveTo>
                    <a:pt x="1973211" y="934910"/>
                  </a:moveTo>
                  <a:lnTo>
                    <a:pt x="1973211" y="924814"/>
                  </a:lnTo>
                </a:path>
                <a:path w="2124709" h="1146810">
                  <a:moveTo>
                    <a:pt x="1973211" y="922337"/>
                  </a:moveTo>
                  <a:lnTo>
                    <a:pt x="1973211" y="921067"/>
                  </a:lnTo>
                </a:path>
                <a:path w="2124709" h="1146810">
                  <a:moveTo>
                    <a:pt x="1973211" y="918527"/>
                  </a:moveTo>
                  <a:lnTo>
                    <a:pt x="1973211" y="908431"/>
                  </a:lnTo>
                </a:path>
                <a:path w="2124709" h="1146810">
                  <a:moveTo>
                    <a:pt x="1973211" y="905954"/>
                  </a:moveTo>
                  <a:lnTo>
                    <a:pt x="1973211" y="904684"/>
                  </a:lnTo>
                </a:path>
                <a:path w="2124709" h="1146810">
                  <a:moveTo>
                    <a:pt x="1973211" y="902144"/>
                  </a:moveTo>
                  <a:lnTo>
                    <a:pt x="1973211" y="892048"/>
                  </a:lnTo>
                </a:path>
                <a:path w="2124709" h="1146810">
                  <a:moveTo>
                    <a:pt x="1973211" y="889571"/>
                  </a:moveTo>
                  <a:lnTo>
                    <a:pt x="1973211" y="888301"/>
                  </a:lnTo>
                </a:path>
                <a:path w="2124709" h="1146810">
                  <a:moveTo>
                    <a:pt x="1973211" y="885761"/>
                  </a:moveTo>
                  <a:lnTo>
                    <a:pt x="1973211" y="875665"/>
                  </a:lnTo>
                </a:path>
                <a:path w="2124709" h="1146810">
                  <a:moveTo>
                    <a:pt x="1973211" y="873188"/>
                  </a:moveTo>
                  <a:lnTo>
                    <a:pt x="1973211" y="871918"/>
                  </a:lnTo>
                </a:path>
                <a:path w="2124709" h="1146810">
                  <a:moveTo>
                    <a:pt x="1973211" y="869378"/>
                  </a:moveTo>
                  <a:lnTo>
                    <a:pt x="1973211" y="859345"/>
                  </a:lnTo>
                </a:path>
                <a:path w="2124709" h="1146810">
                  <a:moveTo>
                    <a:pt x="1973211" y="856805"/>
                  </a:moveTo>
                  <a:lnTo>
                    <a:pt x="1973211" y="855535"/>
                  </a:lnTo>
                </a:path>
                <a:path w="2124709" h="1146810">
                  <a:moveTo>
                    <a:pt x="1973211" y="852995"/>
                  </a:moveTo>
                  <a:lnTo>
                    <a:pt x="1973211" y="842899"/>
                  </a:lnTo>
                </a:path>
                <a:path w="2124709" h="1146810">
                  <a:moveTo>
                    <a:pt x="1973211" y="840422"/>
                  </a:moveTo>
                  <a:lnTo>
                    <a:pt x="1973211" y="839152"/>
                  </a:lnTo>
                </a:path>
                <a:path w="2124709" h="1146810">
                  <a:moveTo>
                    <a:pt x="1973211" y="836612"/>
                  </a:moveTo>
                  <a:lnTo>
                    <a:pt x="1973211" y="826579"/>
                  </a:lnTo>
                </a:path>
                <a:path w="2124709" h="1146810">
                  <a:moveTo>
                    <a:pt x="1973211" y="824039"/>
                  </a:moveTo>
                  <a:lnTo>
                    <a:pt x="1973211" y="822769"/>
                  </a:lnTo>
                </a:path>
                <a:path w="2124709" h="1146810">
                  <a:moveTo>
                    <a:pt x="1973211" y="820229"/>
                  </a:moveTo>
                  <a:lnTo>
                    <a:pt x="1973211" y="810196"/>
                  </a:lnTo>
                </a:path>
                <a:path w="2124709" h="1146810">
                  <a:moveTo>
                    <a:pt x="1973211" y="807656"/>
                  </a:moveTo>
                  <a:lnTo>
                    <a:pt x="1973211" y="806386"/>
                  </a:lnTo>
                </a:path>
                <a:path w="2124709" h="1146810">
                  <a:moveTo>
                    <a:pt x="1973211" y="803910"/>
                  </a:moveTo>
                  <a:lnTo>
                    <a:pt x="1973211" y="793813"/>
                  </a:lnTo>
                </a:path>
                <a:path w="2124709" h="1146810">
                  <a:moveTo>
                    <a:pt x="1973211" y="791273"/>
                  </a:moveTo>
                  <a:lnTo>
                    <a:pt x="1973211" y="790003"/>
                  </a:lnTo>
                </a:path>
                <a:path w="2124709" h="1146810">
                  <a:moveTo>
                    <a:pt x="1973211" y="787463"/>
                  </a:moveTo>
                  <a:lnTo>
                    <a:pt x="1973211" y="777430"/>
                  </a:lnTo>
                </a:path>
                <a:path w="2124709" h="1146810">
                  <a:moveTo>
                    <a:pt x="1973211" y="774890"/>
                  </a:moveTo>
                  <a:lnTo>
                    <a:pt x="1973211" y="773620"/>
                  </a:lnTo>
                </a:path>
                <a:path w="2124709" h="1146810">
                  <a:moveTo>
                    <a:pt x="1973211" y="771144"/>
                  </a:moveTo>
                  <a:lnTo>
                    <a:pt x="1973211" y="761047"/>
                  </a:lnTo>
                </a:path>
                <a:path w="2124709" h="1146810">
                  <a:moveTo>
                    <a:pt x="1973211" y="758507"/>
                  </a:moveTo>
                  <a:lnTo>
                    <a:pt x="1973211" y="757237"/>
                  </a:lnTo>
                </a:path>
                <a:path w="2124709" h="1146810">
                  <a:moveTo>
                    <a:pt x="1973211" y="754761"/>
                  </a:moveTo>
                  <a:lnTo>
                    <a:pt x="1973211" y="744664"/>
                  </a:lnTo>
                </a:path>
                <a:path w="2124709" h="1146810">
                  <a:moveTo>
                    <a:pt x="1973211" y="742124"/>
                  </a:moveTo>
                  <a:lnTo>
                    <a:pt x="1973211" y="740854"/>
                  </a:lnTo>
                </a:path>
                <a:path w="2124709" h="1146810">
                  <a:moveTo>
                    <a:pt x="1973211" y="738314"/>
                  </a:moveTo>
                  <a:lnTo>
                    <a:pt x="1973211" y="728281"/>
                  </a:lnTo>
                </a:path>
                <a:path w="2124709" h="1146810">
                  <a:moveTo>
                    <a:pt x="1973211" y="725741"/>
                  </a:moveTo>
                  <a:lnTo>
                    <a:pt x="1973211" y="724471"/>
                  </a:lnTo>
                </a:path>
                <a:path w="2124709" h="1146810">
                  <a:moveTo>
                    <a:pt x="1973211" y="721995"/>
                  </a:moveTo>
                  <a:lnTo>
                    <a:pt x="1973211" y="711898"/>
                  </a:lnTo>
                </a:path>
                <a:path w="2124709" h="1146810">
                  <a:moveTo>
                    <a:pt x="1973211" y="709358"/>
                  </a:moveTo>
                  <a:lnTo>
                    <a:pt x="1973211" y="708088"/>
                  </a:lnTo>
                </a:path>
                <a:path w="2124709" h="1146810">
                  <a:moveTo>
                    <a:pt x="1973211" y="705548"/>
                  </a:moveTo>
                  <a:lnTo>
                    <a:pt x="1973211" y="695515"/>
                  </a:lnTo>
                </a:path>
                <a:path w="2124709" h="1146810">
                  <a:moveTo>
                    <a:pt x="1973211" y="692975"/>
                  </a:moveTo>
                  <a:lnTo>
                    <a:pt x="1973211" y="691769"/>
                  </a:lnTo>
                </a:path>
                <a:path w="2124709" h="1146810">
                  <a:moveTo>
                    <a:pt x="1973211" y="689229"/>
                  </a:moveTo>
                  <a:lnTo>
                    <a:pt x="1973211" y="680402"/>
                  </a:lnTo>
                  <a:lnTo>
                    <a:pt x="1971306" y="680402"/>
                  </a:lnTo>
                </a:path>
                <a:path w="2124709" h="1146810">
                  <a:moveTo>
                    <a:pt x="1965020" y="680402"/>
                  </a:moveTo>
                  <a:lnTo>
                    <a:pt x="1963115" y="680402"/>
                  </a:lnTo>
                </a:path>
                <a:path w="2124709" h="1146810">
                  <a:moveTo>
                    <a:pt x="1956828" y="680402"/>
                  </a:moveTo>
                  <a:lnTo>
                    <a:pt x="1954923" y="680402"/>
                  </a:lnTo>
                </a:path>
                <a:path w="2124709" h="1146810">
                  <a:moveTo>
                    <a:pt x="1948637" y="680402"/>
                  </a:moveTo>
                  <a:lnTo>
                    <a:pt x="1946732" y="680402"/>
                  </a:lnTo>
                </a:path>
                <a:path w="2124709" h="1146810">
                  <a:moveTo>
                    <a:pt x="1940445" y="680402"/>
                  </a:moveTo>
                  <a:lnTo>
                    <a:pt x="1938540" y="680402"/>
                  </a:lnTo>
                </a:path>
                <a:path w="2124709" h="1146810">
                  <a:moveTo>
                    <a:pt x="1932254" y="680402"/>
                  </a:moveTo>
                  <a:lnTo>
                    <a:pt x="1930349" y="680402"/>
                  </a:lnTo>
                </a:path>
                <a:path w="2124709" h="1146810">
                  <a:moveTo>
                    <a:pt x="1924062" y="680402"/>
                  </a:moveTo>
                  <a:lnTo>
                    <a:pt x="1922157" y="680402"/>
                  </a:lnTo>
                </a:path>
                <a:path w="2124709" h="1146810">
                  <a:moveTo>
                    <a:pt x="1915871" y="680402"/>
                  </a:moveTo>
                  <a:lnTo>
                    <a:pt x="1913966" y="680402"/>
                  </a:lnTo>
                </a:path>
                <a:path w="2124709" h="1146810">
                  <a:moveTo>
                    <a:pt x="1907679" y="680402"/>
                  </a:moveTo>
                  <a:lnTo>
                    <a:pt x="1905774" y="680402"/>
                  </a:lnTo>
                </a:path>
                <a:path w="2124709" h="1146810">
                  <a:moveTo>
                    <a:pt x="1899488" y="680402"/>
                  </a:moveTo>
                  <a:lnTo>
                    <a:pt x="1897583" y="680402"/>
                  </a:lnTo>
                </a:path>
                <a:path w="2124709" h="1146810">
                  <a:moveTo>
                    <a:pt x="1973211" y="680402"/>
                  </a:moveTo>
                  <a:lnTo>
                    <a:pt x="1973211" y="689229"/>
                  </a:lnTo>
                </a:path>
                <a:path w="2124709" h="1146810">
                  <a:moveTo>
                    <a:pt x="1973211" y="691769"/>
                  </a:moveTo>
                  <a:lnTo>
                    <a:pt x="1973211" y="692975"/>
                  </a:lnTo>
                </a:path>
                <a:path w="2124709" h="1146810">
                  <a:moveTo>
                    <a:pt x="1973211" y="695515"/>
                  </a:moveTo>
                  <a:lnTo>
                    <a:pt x="1973211" y="705548"/>
                  </a:lnTo>
                </a:path>
                <a:path w="2124709" h="1146810">
                  <a:moveTo>
                    <a:pt x="1973211" y="708088"/>
                  </a:moveTo>
                  <a:lnTo>
                    <a:pt x="1973211" y="709358"/>
                  </a:lnTo>
                </a:path>
                <a:path w="2124709" h="1146810">
                  <a:moveTo>
                    <a:pt x="1973211" y="711898"/>
                  </a:moveTo>
                  <a:lnTo>
                    <a:pt x="1973211" y="721995"/>
                  </a:lnTo>
                </a:path>
                <a:path w="2124709" h="1146810">
                  <a:moveTo>
                    <a:pt x="1973211" y="724471"/>
                  </a:moveTo>
                  <a:lnTo>
                    <a:pt x="1973211" y="725741"/>
                  </a:lnTo>
                </a:path>
                <a:path w="2124709" h="1146810">
                  <a:moveTo>
                    <a:pt x="1973211" y="728281"/>
                  </a:moveTo>
                  <a:lnTo>
                    <a:pt x="1973211" y="738314"/>
                  </a:lnTo>
                </a:path>
                <a:path w="2124709" h="1146810">
                  <a:moveTo>
                    <a:pt x="1973211" y="740854"/>
                  </a:moveTo>
                  <a:lnTo>
                    <a:pt x="1973211" y="742124"/>
                  </a:lnTo>
                </a:path>
                <a:path w="2124709" h="1146810">
                  <a:moveTo>
                    <a:pt x="1973211" y="744664"/>
                  </a:moveTo>
                  <a:lnTo>
                    <a:pt x="1973211" y="754761"/>
                  </a:lnTo>
                </a:path>
                <a:path w="2124709" h="1146810">
                  <a:moveTo>
                    <a:pt x="1973211" y="757237"/>
                  </a:moveTo>
                  <a:lnTo>
                    <a:pt x="1973211" y="758507"/>
                  </a:lnTo>
                </a:path>
                <a:path w="2124709" h="1146810">
                  <a:moveTo>
                    <a:pt x="1973211" y="761047"/>
                  </a:moveTo>
                  <a:lnTo>
                    <a:pt x="1973211" y="771144"/>
                  </a:lnTo>
                </a:path>
                <a:path w="2124709" h="1146810">
                  <a:moveTo>
                    <a:pt x="1973211" y="773620"/>
                  </a:moveTo>
                  <a:lnTo>
                    <a:pt x="1973211" y="774890"/>
                  </a:lnTo>
                </a:path>
                <a:path w="2124709" h="1146810">
                  <a:moveTo>
                    <a:pt x="1973211" y="777430"/>
                  </a:moveTo>
                  <a:lnTo>
                    <a:pt x="1973211" y="787463"/>
                  </a:lnTo>
                </a:path>
                <a:path w="2124709" h="1146810">
                  <a:moveTo>
                    <a:pt x="1973211" y="790003"/>
                  </a:moveTo>
                  <a:lnTo>
                    <a:pt x="1973211" y="791273"/>
                  </a:lnTo>
                </a:path>
                <a:path w="2124709" h="1146810">
                  <a:moveTo>
                    <a:pt x="1973211" y="793813"/>
                  </a:moveTo>
                  <a:lnTo>
                    <a:pt x="1973211" y="803910"/>
                  </a:lnTo>
                </a:path>
                <a:path w="2124709" h="1146810">
                  <a:moveTo>
                    <a:pt x="1973211" y="806386"/>
                  </a:moveTo>
                  <a:lnTo>
                    <a:pt x="1973211" y="807656"/>
                  </a:lnTo>
                </a:path>
                <a:path w="2124709" h="1146810">
                  <a:moveTo>
                    <a:pt x="1973211" y="810196"/>
                  </a:moveTo>
                  <a:lnTo>
                    <a:pt x="1973211" y="820229"/>
                  </a:lnTo>
                </a:path>
                <a:path w="2124709" h="1146810">
                  <a:moveTo>
                    <a:pt x="1973211" y="822769"/>
                  </a:moveTo>
                  <a:lnTo>
                    <a:pt x="1973211" y="824039"/>
                  </a:lnTo>
                </a:path>
                <a:path w="2124709" h="1146810">
                  <a:moveTo>
                    <a:pt x="1973211" y="826579"/>
                  </a:moveTo>
                  <a:lnTo>
                    <a:pt x="1973211" y="836612"/>
                  </a:lnTo>
                </a:path>
                <a:path w="2124709" h="1146810">
                  <a:moveTo>
                    <a:pt x="1973211" y="839152"/>
                  </a:moveTo>
                  <a:lnTo>
                    <a:pt x="1973211" y="840422"/>
                  </a:lnTo>
                </a:path>
                <a:path w="2124709" h="1146810">
                  <a:moveTo>
                    <a:pt x="1973211" y="842899"/>
                  </a:moveTo>
                  <a:lnTo>
                    <a:pt x="1973211" y="852995"/>
                  </a:lnTo>
                </a:path>
                <a:path w="2124709" h="1146810">
                  <a:moveTo>
                    <a:pt x="1973211" y="855535"/>
                  </a:moveTo>
                  <a:lnTo>
                    <a:pt x="1973211" y="856805"/>
                  </a:lnTo>
                </a:path>
                <a:path w="2124709" h="1146810">
                  <a:moveTo>
                    <a:pt x="1973211" y="859345"/>
                  </a:moveTo>
                  <a:lnTo>
                    <a:pt x="1973211" y="869378"/>
                  </a:lnTo>
                </a:path>
                <a:path w="2124709" h="1146810">
                  <a:moveTo>
                    <a:pt x="1973211" y="871918"/>
                  </a:moveTo>
                  <a:lnTo>
                    <a:pt x="1973211" y="873188"/>
                  </a:lnTo>
                </a:path>
                <a:path w="2124709" h="1146810">
                  <a:moveTo>
                    <a:pt x="1973211" y="875665"/>
                  </a:moveTo>
                  <a:lnTo>
                    <a:pt x="1973211" y="885761"/>
                  </a:lnTo>
                </a:path>
                <a:path w="2124709" h="1146810">
                  <a:moveTo>
                    <a:pt x="1973211" y="888301"/>
                  </a:moveTo>
                  <a:lnTo>
                    <a:pt x="1973211" y="889571"/>
                  </a:lnTo>
                </a:path>
                <a:path w="2124709" h="1146810">
                  <a:moveTo>
                    <a:pt x="1973211" y="892048"/>
                  </a:moveTo>
                  <a:lnTo>
                    <a:pt x="1973211" y="902144"/>
                  </a:lnTo>
                </a:path>
                <a:path w="2124709" h="1146810">
                  <a:moveTo>
                    <a:pt x="1973211" y="904684"/>
                  </a:moveTo>
                  <a:lnTo>
                    <a:pt x="1973211" y="905954"/>
                  </a:lnTo>
                </a:path>
                <a:path w="2124709" h="1146810">
                  <a:moveTo>
                    <a:pt x="1973211" y="908431"/>
                  </a:moveTo>
                  <a:lnTo>
                    <a:pt x="1973211" y="918527"/>
                  </a:lnTo>
                </a:path>
                <a:path w="2124709" h="1146810">
                  <a:moveTo>
                    <a:pt x="1973211" y="921067"/>
                  </a:moveTo>
                  <a:lnTo>
                    <a:pt x="1973211" y="922337"/>
                  </a:lnTo>
                </a:path>
                <a:path w="2124709" h="1146810">
                  <a:moveTo>
                    <a:pt x="1973211" y="924814"/>
                  </a:moveTo>
                  <a:lnTo>
                    <a:pt x="1973211" y="934910"/>
                  </a:lnTo>
                </a:path>
                <a:path w="2124709" h="1146810">
                  <a:moveTo>
                    <a:pt x="1973211" y="937450"/>
                  </a:moveTo>
                  <a:lnTo>
                    <a:pt x="1973211" y="938720"/>
                  </a:lnTo>
                </a:path>
                <a:path w="2124709" h="1146810">
                  <a:moveTo>
                    <a:pt x="1973211" y="941197"/>
                  </a:moveTo>
                  <a:lnTo>
                    <a:pt x="1973211" y="951293"/>
                  </a:lnTo>
                </a:path>
                <a:path w="2124709" h="1146810">
                  <a:moveTo>
                    <a:pt x="1973211" y="953770"/>
                  </a:moveTo>
                  <a:lnTo>
                    <a:pt x="1973211" y="955040"/>
                  </a:lnTo>
                </a:path>
                <a:path w="2124709" h="1146810">
                  <a:moveTo>
                    <a:pt x="1973211" y="957580"/>
                  </a:moveTo>
                  <a:lnTo>
                    <a:pt x="1973211" y="967676"/>
                  </a:lnTo>
                </a:path>
                <a:path w="2124709" h="1146810">
                  <a:moveTo>
                    <a:pt x="1973211" y="970216"/>
                  </a:moveTo>
                  <a:lnTo>
                    <a:pt x="1973211" y="971486"/>
                  </a:lnTo>
                </a:path>
                <a:path w="2124709" h="1146810">
                  <a:moveTo>
                    <a:pt x="1973211" y="973963"/>
                  </a:moveTo>
                  <a:lnTo>
                    <a:pt x="1973211" y="984059"/>
                  </a:lnTo>
                </a:path>
                <a:path w="2124709" h="1146810">
                  <a:moveTo>
                    <a:pt x="1973211" y="986536"/>
                  </a:moveTo>
                  <a:lnTo>
                    <a:pt x="1973211" y="987806"/>
                  </a:lnTo>
                </a:path>
                <a:path w="2124709" h="1146810">
                  <a:moveTo>
                    <a:pt x="1973211" y="990346"/>
                  </a:moveTo>
                  <a:lnTo>
                    <a:pt x="1973211" y="1000442"/>
                  </a:lnTo>
                </a:path>
                <a:path w="2124709" h="1146810">
                  <a:moveTo>
                    <a:pt x="1973211" y="1002982"/>
                  </a:moveTo>
                  <a:lnTo>
                    <a:pt x="1973211" y="1004189"/>
                  </a:lnTo>
                </a:path>
                <a:path w="2124709" h="1146810">
                  <a:moveTo>
                    <a:pt x="1973211" y="1006729"/>
                  </a:moveTo>
                  <a:lnTo>
                    <a:pt x="1973211" y="1016825"/>
                  </a:lnTo>
                </a:path>
                <a:path w="2124709" h="1146810">
                  <a:moveTo>
                    <a:pt x="1973211" y="1019301"/>
                  </a:moveTo>
                  <a:lnTo>
                    <a:pt x="1973211" y="1020572"/>
                  </a:lnTo>
                </a:path>
                <a:path w="2124709" h="1146810">
                  <a:moveTo>
                    <a:pt x="1973211" y="1023112"/>
                  </a:moveTo>
                  <a:lnTo>
                    <a:pt x="1973211" y="1033208"/>
                  </a:lnTo>
                </a:path>
                <a:path w="2124709" h="1146810">
                  <a:moveTo>
                    <a:pt x="1973211" y="1035685"/>
                  </a:moveTo>
                  <a:lnTo>
                    <a:pt x="1973211" y="1036955"/>
                  </a:lnTo>
                </a:path>
                <a:path w="2124709" h="1146810">
                  <a:moveTo>
                    <a:pt x="1973211" y="1039495"/>
                  </a:moveTo>
                  <a:lnTo>
                    <a:pt x="1973211" y="1049591"/>
                  </a:lnTo>
                </a:path>
                <a:path w="2124709" h="1146810">
                  <a:moveTo>
                    <a:pt x="1973211" y="1052131"/>
                  </a:moveTo>
                  <a:lnTo>
                    <a:pt x="1973211" y="1053338"/>
                  </a:lnTo>
                </a:path>
                <a:path w="2124709" h="1146810">
                  <a:moveTo>
                    <a:pt x="1973211" y="1055878"/>
                  </a:moveTo>
                  <a:lnTo>
                    <a:pt x="1973211" y="1065911"/>
                  </a:lnTo>
                </a:path>
                <a:path w="2124709" h="1146810">
                  <a:moveTo>
                    <a:pt x="1973211" y="1068451"/>
                  </a:moveTo>
                  <a:lnTo>
                    <a:pt x="1973211" y="1069721"/>
                  </a:lnTo>
                </a:path>
                <a:path w="2124709" h="1146810">
                  <a:moveTo>
                    <a:pt x="1973211" y="1072261"/>
                  </a:moveTo>
                  <a:lnTo>
                    <a:pt x="1973211" y="1082357"/>
                  </a:lnTo>
                </a:path>
                <a:path w="2124709" h="1146810">
                  <a:moveTo>
                    <a:pt x="1973211" y="1084834"/>
                  </a:moveTo>
                  <a:lnTo>
                    <a:pt x="1973211" y="1086104"/>
                  </a:lnTo>
                </a:path>
                <a:path w="2124709" h="1146810">
                  <a:moveTo>
                    <a:pt x="1973211" y="1088644"/>
                  </a:moveTo>
                  <a:lnTo>
                    <a:pt x="1973211" y="1098677"/>
                  </a:lnTo>
                </a:path>
                <a:path w="2124709" h="1146810">
                  <a:moveTo>
                    <a:pt x="1973211" y="1101217"/>
                  </a:moveTo>
                  <a:lnTo>
                    <a:pt x="1973211" y="1102487"/>
                  </a:lnTo>
                </a:path>
                <a:path w="2124709" h="1146810">
                  <a:moveTo>
                    <a:pt x="1973211" y="1105027"/>
                  </a:moveTo>
                  <a:lnTo>
                    <a:pt x="1973211" y="1115060"/>
                  </a:lnTo>
                </a:path>
                <a:path w="2124709" h="1146810">
                  <a:moveTo>
                    <a:pt x="1973211" y="1117600"/>
                  </a:moveTo>
                  <a:lnTo>
                    <a:pt x="1973211" y="1118870"/>
                  </a:lnTo>
                </a:path>
                <a:path w="2124709" h="1146810">
                  <a:moveTo>
                    <a:pt x="1973211" y="1121410"/>
                  </a:moveTo>
                  <a:lnTo>
                    <a:pt x="1973211" y="1131506"/>
                  </a:lnTo>
                </a:path>
                <a:path w="2124709" h="1146810">
                  <a:moveTo>
                    <a:pt x="1973211" y="1133983"/>
                  </a:moveTo>
                  <a:lnTo>
                    <a:pt x="1973211" y="1135253"/>
                  </a:lnTo>
                </a:path>
                <a:path w="2124709" h="1146810">
                  <a:moveTo>
                    <a:pt x="1973211" y="1137793"/>
                  </a:moveTo>
                  <a:lnTo>
                    <a:pt x="1973211" y="1146556"/>
                  </a:lnTo>
                  <a:lnTo>
                    <a:pt x="1975053" y="1146556"/>
                  </a:lnTo>
                </a:path>
                <a:path w="2124709" h="1146810">
                  <a:moveTo>
                    <a:pt x="1981403" y="1146556"/>
                  </a:moveTo>
                  <a:lnTo>
                    <a:pt x="1983308" y="1146556"/>
                  </a:lnTo>
                </a:path>
                <a:path w="2124709" h="1146810">
                  <a:moveTo>
                    <a:pt x="1989594" y="1146556"/>
                  </a:moveTo>
                  <a:lnTo>
                    <a:pt x="1991499" y="1146556"/>
                  </a:lnTo>
                </a:path>
                <a:path w="2124709" h="1146810">
                  <a:moveTo>
                    <a:pt x="1997786" y="1146556"/>
                  </a:moveTo>
                  <a:lnTo>
                    <a:pt x="1999691" y="1146556"/>
                  </a:lnTo>
                </a:path>
                <a:path w="2124709" h="1146810">
                  <a:moveTo>
                    <a:pt x="2005977" y="1146556"/>
                  </a:moveTo>
                  <a:lnTo>
                    <a:pt x="2007819" y="1146556"/>
                  </a:lnTo>
                </a:path>
                <a:path w="2124709" h="1146810">
                  <a:moveTo>
                    <a:pt x="2014169" y="1146556"/>
                  </a:moveTo>
                  <a:lnTo>
                    <a:pt x="2016074" y="1146556"/>
                  </a:lnTo>
                </a:path>
                <a:path w="2124709" h="1146810">
                  <a:moveTo>
                    <a:pt x="2022360" y="1146556"/>
                  </a:moveTo>
                  <a:lnTo>
                    <a:pt x="2024202" y="1146556"/>
                  </a:lnTo>
                </a:path>
                <a:path w="2124709" h="1146810">
                  <a:moveTo>
                    <a:pt x="2030488" y="1146556"/>
                  </a:moveTo>
                  <a:lnTo>
                    <a:pt x="2032393" y="1146556"/>
                  </a:lnTo>
                </a:path>
                <a:path w="2124709" h="1146810">
                  <a:moveTo>
                    <a:pt x="2038743" y="1146556"/>
                  </a:moveTo>
                  <a:lnTo>
                    <a:pt x="2040585" y="1146556"/>
                  </a:lnTo>
                </a:path>
                <a:path w="2124709" h="1146810">
                  <a:moveTo>
                    <a:pt x="2046935" y="1146556"/>
                  </a:moveTo>
                  <a:lnTo>
                    <a:pt x="2048840" y="1146556"/>
                  </a:lnTo>
                  <a:lnTo>
                    <a:pt x="2048840" y="1137793"/>
                  </a:lnTo>
                </a:path>
                <a:path w="2124709" h="1146810">
                  <a:moveTo>
                    <a:pt x="2048840" y="1135253"/>
                  </a:moveTo>
                  <a:lnTo>
                    <a:pt x="2048840" y="1133983"/>
                  </a:lnTo>
                </a:path>
                <a:path w="2124709" h="1146810">
                  <a:moveTo>
                    <a:pt x="2048840" y="1131506"/>
                  </a:moveTo>
                  <a:lnTo>
                    <a:pt x="2048840" y="1121410"/>
                  </a:lnTo>
                </a:path>
                <a:path w="2124709" h="1146810">
                  <a:moveTo>
                    <a:pt x="2048840" y="1118870"/>
                  </a:moveTo>
                  <a:lnTo>
                    <a:pt x="2048840" y="1117600"/>
                  </a:lnTo>
                </a:path>
                <a:path w="2124709" h="1146810">
                  <a:moveTo>
                    <a:pt x="2048840" y="1115060"/>
                  </a:moveTo>
                  <a:lnTo>
                    <a:pt x="2048840" y="1105027"/>
                  </a:lnTo>
                </a:path>
                <a:path w="2124709" h="1146810">
                  <a:moveTo>
                    <a:pt x="2048840" y="1102487"/>
                  </a:moveTo>
                  <a:lnTo>
                    <a:pt x="2048840" y="1101217"/>
                  </a:lnTo>
                </a:path>
                <a:path w="2124709" h="1146810">
                  <a:moveTo>
                    <a:pt x="2048840" y="1098677"/>
                  </a:moveTo>
                  <a:lnTo>
                    <a:pt x="2048840" y="1088644"/>
                  </a:lnTo>
                </a:path>
                <a:path w="2124709" h="1146810">
                  <a:moveTo>
                    <a:pt x="2048840" y="1086104"/>
                  </a:moveTo>
                  <a:lnTo>
                    <a:pt x="2048840" y="1084834"/>
                  </a:lnTo>
                </a:path>
                <a:path w="2124709" h="1146810">
                  <a:moveTo>
                    <a:pt x="2048840" y="1082357"/>
                  </a:moveTo>
                  <a:lnTo>
                    <a:pt x="2048840" y="1072261"/>
                  </a:lnTo>
                </a:path>
                <a:path w="2124709" h="1146810">
                  <a:moveTo>
                    <a:pt x="2048840" y="1069721"/>
                  </a:moveTo>
                  <a:lnTo>
                    <a:pt x="2048840" y="1068451"/>
                  </a:lnTo>
                </a:path>
                <a:path w="2124709" h="1146810">
                  <a:moveTo>
                    <a:pt x="2048840" y="1065911"/>
                  </a:moveTo>
                  <a:lnTo>
                    <a:pt x="2048840" y="1055878"/>
                  </a:lnTo>
                </a:path>
                <a:path w="2124709" h="1146810">
                  <a:moveTo>
                    <a:pt x="2048840" y="1053338"/>
                  </a:moveTo>
                  <a:lnTo>
                    <a:pt x="2048840" y="1052131"/>
                  </a:lnTo>
                </a:path>
                <a:path w="2124709" h="1146810">
                  <a:moveTo>
                    <a:pt x="2048840" y="1049591"/>
                  </a:moveTo>
                  <a:lnTo>
                    <a:pt x="2048840" y="1039495"/>
                  </a:lnTo>
                </a:path>
                <a:path w="2124709" h="1146810">
                  <a:moveTo>
                    <a:pt x="2048840" y="1036955"/>
                  </a:moveTo>
                  <a:lnTo>
                    <a:pt x="2048840" y="1035685"/>
                  </a:lnTo>
                </a:path>
                <a:path w="2124709" h="1146810">
                  <a:moveTo>
                    <a:pt x="2048840" y="1033208"/>
                  </a:moveTo>
                  <a:lnTo>
                    <a:pt x="2048840" y="1023112"/>
                  </a:lnTo>
                </a:path>
                <a:path w="2124709" h="1146810">
                  <a:moveTo>
                    <a:pt x="2048840" y="1020572"/>
                  </a:moveTo>
                  <a:lnTo>
                    <a:pt x="2048840" y="1019301"/>
                  </a:lnTo>
                </a:path>
                <a:path w="2124709" h="1146810">
                  <a:moveTo>
                    <a:pt x="2048840" y="1016825"/>
                  </a:moveTo>
                  <a:lnTo>
                    <a:pt x="2048840" y="1006729"/>
                  </a:lnTo>
                </a:path>
                <a:path w="2124709" h="1146810">
                  <a:moveTo>
                    <a:pt x="2048840" y="1004189"/>
                  </a:moveTo>
                  <a:lnTo>
                    <a:pt x="2048840" y="1002982"/>
                  </a:lnTo>
                </a:path>
                <a:path w="2124709" h="1146810">
                  <a:moveTo>
                    <a:pt x="2048840" y="1000442"/>
                  </a:moveTo>
                  <a:lnTo>
                    <a:pt x="2048840" y="990346"/>
                  </a:lnTo>
                </a:path>
                <a:path w="2124709" h="1146810">
                  <a:moveTo>
                    <a:pt x="2048840" y="987806"/>
                  </a:moveTo>
                  <a:lnTo>
                    <a:pt x="2048840" y="986536"/>
                  </a:lnTo>
                </a:path>
                <a:path w="2124709" h="1146810">
                  <a:moveTo>
                    <a:pt x="2048840" y="984059"/>
                  </a:moveTo>
                  <a:lnTo>
                    <a:pt x="2048840" y="973963"/>
                  </a:lnTo>
                </a:path>
                <a:path w="2124709" h="1146810">
                  <a:moveTo>
                    <a:pt x="2048840" y="971486"/>
                  </a:moveTo>
                  <a:lnTo>
                    <a:pt x="2048840" y="970216"/>
                  </a:lnTo>
                </a:path>
                <a:path w="2124709" h="1146810">
                  <a:moveTo>
                    <a:pt x="2048840" y="967676"/>
                  </a:moveTo>
                  <a:lnTo>
                    <a:pt x="2048840" y="957580"/>
                  </a:lnTo>
                </a:path>
                <a:path w="2124709" h="1146810">
                  <a:moveTo>
                    <a:pt x="2048840" y="955040"/>
                  </a:moveTo>
                  <a:lnTo>
                    <a:pt x="2048840" y="953770"/>
                  </a:lnTo>
                </a:path>
                <a:path w="2124709" h="1146810">
                  <a:moveTo>
                    <a:pt x="2048840" y="951293"/>
                  </a:moveTo>
                  <a:lnTo>
                    <a:pt x="2048840" y="941197"/>
                  </a:lnTo>
                </a:path>
                <a:path w="2124709" h="1146810">
                  <a:moveTo>
                    <a:pt x="2048840" y="938720"/>
                  </a:moveTo>
                  <a:lnTo>
                    <a:pt x="2048840" y="937450"/>
                  </a:lnTo>
                </a:path>
                <a:path w="2124709" h="1146810">
                  <a:moveTo>
                    <a:pt x="2048840" y="934910"/>
                  </a:moveTo>
                  <a:lnTo>
                    <a:pt x="2048840" y="924814"/>
                  </a:lnTo>
                </a:path>
                <a:path w="2124709" h="1146810">
                  <a:moveTo>
                    <a:pt x="2048840" y="922337"/>
                  </a:moveTo>
                  <a:lnTo>
                    <a:pt x="2048840" y="921067"/>
                  </a:lnTo>
                </a:path>
                <a:path w="2124709" h="1146810">
                  <a:moveTo>
                    <a:pt x="2048840" y="918527"/>
                  </a:moveTo>
                  <a:lnTo>
                    <a:pt x="2048840" y="908431"/>
                  </a:lnTo>
                </a:path>
                <a:path w="2124709" h="1146810">
                  <a:moveTo>
                    <a:pt x="2048840" y="905954"/>
                  </a:moveTo>
                  <a:lnTo>
                    <a:pt x="2048840" y="904684"/>
                  </a:lnTo>
                </a:path>
                <a:path w="2124709" h="1146810">
                  <a:moveTo>
                    <a:pt x="2048840" y="902144"/>
                  </a:moveTo>
                  <a:lnTo>
                    <a:pt x="2048840" y="892048"/>
                  </a:lnTo>
                </a:path>
                <a:path w="2124709" h="1146810">
                  <a:moveTo>
                    <a:pt x="2048840" y="889571"/>
                  </a:moveTo>
                  <a:lnTo>
                    <a:pt x="2048840" y="888301"/>
                  </a:lnTo>
                </a:path>
                <a:path w="2124709" h="1146810">
                  <a:moveTo>
                    <a:pt x="2048840" y="885761"/>
                  </a:moveTo>
                  <a:lnTo>
                    <a:pt x="2048840" y="875665"/>
                  </a:lnTo>
                </a:path>
                <a:path w="2124709" h="1146810">
                  <a:moveTo>
                    <a:pt x="2048840" y="873188"/>
                  </a:moveTo>
                  <a:lnTo>
                    <a:pt x="2048840" y="871918"/>
                  </a:lnTo>
                </a:path>
                <a:path w="2124709" h="1146810">
                  <a:moveTo>
                    <a:pt x="2048840" y="869378"/>
                  </a:moveTo>
                  <a:lnTo>
                    <a:pt x="2048840" y="859345"/>
                  </a:lnTo>
                </a:path>
                <a:path w="2124709" h="1146810">
                  <a:moveTo>
                    <a:pt x="2048840" y="856805"/>
                  </a:moveTo>
                  <a:lnTo>
                    <a:pt x="2048840" y="855535"/>
                  </a:lnTo>
                </a:path>
                <a:path w="2124709" h="1146810">
                  <a:moveTo>
                    <a:pt x="2048840" y="852995"/>
                  </a:moveTo>
                  <a:lnTo>
                    <a:pt x="2048840" y="842899"/>
                  </a:lnTo>
                </a:path>
                <a:path w="2124709" h="1146810">
                  <a:moveTo>
                    <a:pt x="2048840" y="840422"/>
                  </a:moveTo>
                  <a:lnTo>
                    <a:pt x="2048840" y="839152"/>
                  </a:lnTo>
                </a:path>
                <a:path w="2124709" h="1146810">
                  <a:moveTo>
                    <a:pt x="2048840" y="836612"/>
                  </a:moveTo>
                  <a:lnTo>
                    <a:pt x="2048840" y="826579"/>
                  </a:lnTo>
                </a:path>
                <a:path w="2124709" h="1146810">
                  <a:moveTo>
                    <a:pt x="2048840" y="824039"/>
                  </a:moveTo>
                  <a:lnTo>
                    <a:pt x="2048840" y="822769"/>
                  </a:lnTo>
                </a:path>
                <a:path w="2124709" h="1146810">
                  <a:moveTo>
                    <a:pt x="2048840" y="820229"/>
                  </a:moveTo>
                  <a:lnTo>
                    <a:pt x="2048840" y="810196"/>
                  </a:lnTo>
                </a:path>
                <a:path w="2124709" h="1146810">
                  <a:moveTo>
                    <a:pt x="2048840" y="807656"/>
                  </a:moveTo>
                  <a:lnTo>
                    <a:pt x="2048840" y="806386"/>
                  </a:lnTo>
                </a:path>
                <a:path w="2124709" h="1146810">
                  <a:moveTo>
                    <a:pt x="2048840" y="803910"/>
                  </a:moveTo>
                  <a:lnTo>
                    <a:pt x="2048840" y="793813"/>
                  </a:lnTo>
                </a:path>
                <a:path w="2124709" h="1146810">
                  <a:moveTo>
                    <a:pt x="2048840" y="791273"/>
                  </a:moveTo>
                  <a:lnTo>
                    <a:pt x="2048840" y="790003"/>
                  </a:lnTo>
                </a:path>
                <a:path w="2124709" h="1146810">
                  <a:moveTo>
                    <a:pt x="2048840" y="787463"/>
                  </a:moveTo>
                  <a:lnTo>
                    <a:pt x="2048840" y="777430"/>
                  </a:lnTo>
                </a:path>
                <a:path w="2124709" h="1146810">
                  <a:moveTo>
                    <a:pt x="2048840" y="774890"/>
                  </a:moveTo>
                  <a:lnTo>
                    <a:pt x="2048840" y="773620"/>
                  </a:lnTo>
                </a:path>
                <a:path w="2124709" h="1146810">
                  <a:moveTo>
                    <a:pt x="2048840" y="771144"/>
                  </a:moveTo>
                  <a:lnTo>
                    <a:pt x="2048840" y="761047"/>
                  </a:lnTo>
                </a:path>
                <a:path w="2124709" h="1146810">
                  <a:moveTo>
                    <a:pt x="2048840" y="758507"/>
                  </a:moveTo>
                  <a:lnTo>
                    <a:pt x="2048840" y="757237"/>
                  </a:lnTo>
                </a:path>
                <a:path w="2124709" h="1146810">
                  <a:moveTo>
                    <a:pt x="2048840" y="754761"/>
                  </a:moveTo>
                  <a:lnTo>
                    <a:pt x="2048840" y="744664"/>
                  </a:lnTo>
                </a:path>
                <a:path w="2124709" h="1146810">
                  <a:moveTo>
                    <a:pt x="2048840" y="742124"/>
                  </a:moveTo>
                  <a:lnTo>
                    <a:pt x="2048840" y="740854"/>
                  </a:lnTo>
                </a:path>
                <a:path w="2124709" h="1146810">
                  <a:moveTo>
                    <a:pt x="2048840" y="738314"/>
                  </a:moveTo>
                  <a:lnTo>
                    <a:pt x="2048840" y="728281"/>
                  </a:lnTo>
                </a:path>
                <a:path w="2124709" h="1146810">
                  <a:moveTo>
                    <a:pt x="2048840" y="725741"/>
                  </a:moveTo>
                  <a:lnTo>
                    <a:pt x="2048840" y="724471"/>
                  </a:lnTo>
                </a:path>
                <a:path w="2124709" h="1146810">
                  <a:moveTo>
                    <a:pt x="2048840" y="721995"/>
                  </a:moveTo>
                  <a:lnTo>
                    <a:pt x="2048840" y="711898"/>
                  </a:lnTo>
                </a:path>
                <a:path w="2124709" h="1146810">
                  <a:moveTo>
                    <a:pt x="2048840" y="709358"/>
                  </a:moveTo>
                  <a:lnTo>
                    <a:pt x="2048840" y="708088"/>
                  </a:lnTo>
                </a:path>
                <a:path w="2124709" h="1146810">
                  <a:moveTo>
                    <a:pt x="2048840" y="705548"/>
                  </a:moveTo>
                  <a:lnTo>
                    <a:pt x="2048840" y="695515"/>
                  </a:lnTo>
                </a:path>
                <a:path w="2124709" h="1146810">
                  <a:moveTo>
                    <a:pt x="2048840" y="692975"/>
                  </a:moveTo>
                  <a:lnTo>
                    <a:pt x="2048840" y="691769"/>
                  </a:lnTo>
                </a:path>
                <a:path w="2124709" h="1146810">
                  <a:moveTo>
                    <a:pt x="2048840" y="689229"/>
                  </a:moveTo>
                  <a:lnTo>
                    <a:pt x="2048840" y="680402"/>
                  </a:lnTo>
                  <a:lnTo>
                    <a:pt x="2046935" y="680402"/>
                  </a:lnTo>
                </a:path>
                <a:path w="2124709" h="1146810">
                  <a:moveTo>
                    <a:pt x="2040585" y="680402"/>
                  </a:moveTo>
                  <a:lnTo>
                    <a:pt x="2038743" y="680402"/>
                  </a:lnTo>
                </a:path>
                <a:path w="2124709" h="1146810">
                  <a:moveTo>
                    <a:pt x="2032393" y="680402"/>
                  </a:moveTo>
                  <a:lnTo>
                    <a:pt x="2030488" y="680402"/>
                  </a:lnTo>
                </a:path>
                <a:path w="2124709" h="1146810">
                  <a:moveTo>
                    <a:pt x="2024202" y="680402"/>
                  </a:moveTo>
                  <a:lnTo>
                    <a:pt x="2022360" y="680402"/>
                  </a:lnTo>
                </a:path>
                <a:path w="2124709" h="1146810">
                  <a:moveTo>
                    <a:pt x="2016074" y="680402"/>
                  </a:moveTo>
                  <a:lnTo>
                    <a:pt x="2014169" y="680402"/>
                  </a:lnTo>
                </a:path>
                <a:path w="2124709" h="1146810">
                  <a:moveTo>
                    <a:pt x="2007819" y="680402"/>
                  </a:moveTo>
                  <a:lnTo>
                    <a:pt x="2005977" y="680402"/>
                  </a:lnTo>
                </a:path>
                <a:path w="2124709" h="1146810">
                  <a:moveTo>
                    <a:pt x="1999691" y="680402"/>
                  </a:moveTo>
                  <a:lnTo>
                    <a:pt x="1997786" y="680402"/>
                  </a:lnTo>
                </a:path>
                <a:path w="2124709" h="1146810">
                  <a:moveTo>
                    <a:pt x="1991499" y="680402"/>
                  </a:moveTo>
                  <a:lnTo>
                    <a:pt x="1989594" y="680402"/>
                  </a:lnTo>
                </a:path>
                <a:path w="2124709" h="1146810">
                  <a:moveTo>
                    <a:pt x="1983308" y="680402"/>
                  </a:moveTo>
                  <a:lnTo>
                    <a:pt x="1981403" y="680402"/>
                  </a:lnTo>
                </a:path>
                <a:path w="2124709" h="1146810">
                  <a:moveTo>
                    <a:pt x="1975053" y="680402"/>
                  </a:moveTo>
                  <a:lnTo>
                    <a:pt x="1973211" y="680402"/>
                  </a:lnTo>
                </a:path>
                <a:path w="2124709" h="1146810">
                  <a:moveTo>
                    <a:pt x="2048840" y="680402"/>
                  </a:moveTo>
                  <a:lnTo>
                    <a:pt x="2048840" y="689229"/>
                  </a:lnTo>
                </a:path>
                <a:path w="2124709" h="1146810">
                  <a:moveTo>
                    <a:pt x="2048840" y="691769"/>
                  </a:moveTo>
                  <a:lnTo>
                    <a:pt x="2048840" y="692975"/>
                  </a:lnTo>
                </a:path>
                <a:path w="2124709" h="1146810">
                  <a:moveTo>
                    <a:pt x="2048840" y="695515"/>
                  </a:moveTo>
                  <a:lnTo>
                    <a:pt x="2048840" y="705548"/>
                  </a:lnTo>
                </a:path>
                <a:path w="2124709" h="1146810">
                  <a:moveTo>
                    <a:pt x="2048840" y="708088"/>
                  </a:moveTo>
                  <a:lnTo>
                    <a:pt x="2048840" y="709358"/>
                  </a:lnTo>
                </a:path>
                <a:path w="2124709" h="1146810">
                  <a:moveTo>
                    <a:pt x="2048840" y="711898"/>
                  </a:moveTo>
                  <a:lnTo>
                    <a:pt x="2048840" y="721995"/>
                  </a:lnTo>
                </a:path>
                <a:path w="2124709" h="1146810">
                  <a:moveTo>
                    <a:pt x="2048840" y="724471"/>
                  </a:moveTo>
                  <a:lnTo>
                    <a:pt x="2048840" y="725741"/>
                  </a:lnTo>
                </a:path>
                <a:path w="2124709" h="1146810">
                  <a:moveTo>
                    <a:pt x="2048840" y="728281"/>
                  </a:moveTo>
                  <a:lnTo>
                    <a:pt x="2048840" y="738314"/>
                  </a:lnTo>
                </a:path>
                <a:path w="2124709" h="1146810">
                  <a:moveTo>
                    <a:pt x="2048840" y="740854"/>
                  </a:moveTo>
                  <a:lnTo>
                    <a:pt x="2048840" y="742124"/>
                  </a:lnTo>
                </a:path>
                <a:path w="2124709" h="1146810">
                  <a:moveTo>
                    <a:pt x="2048840" y="744664"/>
                  </a:moveTo>
                  <a:lnTo>
                    <a:pt x="2048840" y="754761"/>
                  </a:lnTo>
                </a:path>
                <a:path w="2124709" h="1146810">
                  <a:moveTo>
                    <a:pt x="2048840" y="757237"/>
                  </a:moveTo>
                  <a:lnTo>
                    <a:pt x="2048840" y="758507"/>
                  </a:lnTo>
                </a:path>
                <a:path w="2124709" h="1146810">
                  <a:moveTo>
                    <a:pt x="2048840" y="761047"/>
                  </a:moveTo>
                  <a:lnTo>
                    <a:pt x="2048840" y="771144"/>
                  </a:lnTo>
                </a:path>
                <a:path w="2124709" h="1146810">
                  <a:moveTo>
                    <a:pt x="2048840" y="773620"/>
                  </a:moveTo>
                  <a:lnTo>
                    <a:pt x="2048840" y="774890"/>
                  </a:lnTo>
                </a:path>
                <a:path w="2124709" h="1146810">
                  <a:moveTo>
                    <a:pt x="2048840" y="777430"/>
                  </a:moveTo>
                  <a:lnTo>
                    <a:pt x="2048840" y="787463"/>
                  </a:lnTo>
                </a:path>
                <a:path w="2124709" h="1146810">
                  <a:moveTo>
                    <a:pt x="2048840" y="790003"/>
                  </a:moveTo>
                  <a:lnTo>
                    <a:pt x="2048840" y="791273"/>
                  </a:lnTo>
                </a:path>
                <a:path w="2124709" h="1146810">
                  <a:moveTo>
                    <a:pt x="2048840" y="793813"/>
                  </a:moveTo>
                  <a:lnTo>
                    <a:pt x="2048840" y="803910"/>
                  </a:lnTo>
                </a:path>
                <a:path w="2124709" h="1146810">
                  <a:moveTo>
                    <a:pt x="2048840" y="806386"/>
                  </a:moveTo>
                  <a:lnTo>
                    <a:pt x="2048840" y="807656"/>
                  </a:lnTo>
                </a:path>
                <a:path w="2124709" h="1146810">
                  <a:moveTo>
                    <a:pt x="2048840" y="810196"/>
                  </a:moveTo>
                  <a:lnTo>
                    <a:pt x="2048840" y="820229"/>
                  </a:lnTo>
                </a:path>
                <a:path w="2124709" h="1146810">
                  <a:moveTo>
                    <a:pt x="2048840" y="822769"/>
                  </a:moveTo>
                  <a:lnTo>
                    <a:pt x="2048840" y="824039"/>
                  </a:lnTo>
                </a:path>
                <a:path w="2124709" h="1146810">
                  <a:moveTo>
                    <a:pt x="2048840" y="826579"/>
                  </a:moveTo>
                  <a:lnTo>
                    <a:pt x="2048840" y="836612"/>
                  </a:lnTo>
                </a:path>
                <a:path w="2124709" h="1146810">
                  <a:moveTo>
                    <a:pt x="2048840" y="839152"/>
                  </a:moveTo>
                  <a:lnTo>
                    <a:pt x="2048840" y="840422"/>
                  </a:lnTo>
                </a:path>
                <a:path w="2124709" h="1146810">
                  <a:moveTo>
                    <a:pt x="2048840" y="842899"/>
                  </a:moveTo>
                  <a:lnTo>
                    <a:pt x="2048840" y="852995"/>
                  </a:lnTo>
                </a:path>
                <a:path w="2124709" h="1146810">
                  <a:moveTo>
                    <a:pt x="2048840" y="855535"/>
                  </a:moveTo>
                  <a:lnTo>
                    <a:pt x="2048840" y="856805"/>
                  </a:lnTo>
                </a:path>
                <a:path w="2124709" h="1146810">
                  <a:moveTo>
                    <a:pt x="2048840" y="859345"/>
                  </a:moveTo>
                  <a:lnTo>
                    <a:pt x="2048840" y="869378"/>
                  </a:lnTo>
                </a:path>
                <a:path w="2124709" h="1146810">
                  <a:moveTo>
                    <a:pt x="2048840" y="871918"/>
                  </a:moveTo>
                  <a:lnTo>
                    <a:pt x="2048840" y="873188"/>
                  </a:lnTo>
                </a:path>
                <a:path w="2124709" h="1146810">
                  <a:moveTo>
                    <a:pt x="2048840" y="875665"/>
                  </a:moveTo>
                  <a:lnTo>
                    <a:pt x="2048840" y="885761"/>
                  </a:lnTo>
                </a:path>
                <a:path w="2124709" h="1146810">
                  <a:moveTo>
                    <a:pt x="2048840" y="888301"/>
                  </a:moveTo>
                  <a:lnTo>
                    <a:pt x="2048840" y="889571"/>
                  </a:lnTo>
                </a:path>
                <a:path w="2124709" h="1146810">
                  <a:moveTo>
                    <a:pt x="2048840" y="892048"/>
                  </a:moveTo>
                  <a:lnTo>
                    <a:pt x="2048840" y="902144"/>
                  </a:lnTo>
                </a:path>
                <a:path w="2124709" h="1146810">
                  <a:moveTo>
                    <a:pt x="2048840" y="904684"/>
                  </a:moveTo>
                  <a:lnTo>
                    <a:pt x="2048840" y="905954"/>
                  </a:lnTo>
                </a:path>
                <a:path w="2124709" h="1146810">
                  <a:moveTo>
                    <a:pt x="2048840" y="908431"/>
                  </a:moveTo>
                  <a:lnTo>
                    <a:pt x="2048840" y="918527"/>
                  </a:lnTo>
                </a:path>
                <a:path w="2124709" h="1146810">
                  <a:moveTo>
                    <a:pt x="2048840" y="921067"/>
                  </a:moveTo>
                  <a:lnTo>
                    <a:pt x="2048840" y="922337"/>
                  </a:lnTo>
                </a:path>
                <a:path w="2124709" h="1146810">
                  <a:moveTo>
                    <a:pt x="2048840" y="924814"/>
                  </a:moveTo>
                  <a:lnTo>
                    <a:pt x="2048840" y="934910"/>
                  </a:lnTo>
                </a:path>
                <a:path w="2124709" h="1146810">
                  <a:moveTo>
                    <a:pt x="2048840" y="937450"/>
                  </a:moveTo>
                  <a:lnTo>
                    <a:pt x="2048840" y="938720"/>
                  </a:lnTo>
                </a:path>
                <a:path w="2124709" h="1146810">
                  <a:moveTo>
                    <a:pt x="2048840" y="941197"/>
                  </a:moveTo>
                  <a:lnTo>
                    <a:pt x="2048840" y="951293"/>
                  </a:lnTo>
                </a:path>
                <a:path w="2124709" h="1146810">
                  <a:moveTo>
                    <a:pt x="2048840" y="953770"/>
                  </a:moveTo>
                  <a:lnTo>
                    <a:pt x="2048840" y="955040"/>
                  </a:lnTo>
                </a:path>
                <a:path w="2124709" h="1146810">
                  <a:moveTo>
                    <a:pt x="2048840" y="957580"/>
                  </a:moveTo>
                  <a:lnTo>
                    <a:pt x="2048840" y="967676"/>
                  </a:lnTo>
                </a:path>
                <a:path w="2124709" h="1146810">
                  <a:moveTo>
                    <a:pt x="2048840" y="970216"/>
                  </a:moveTo>
                  <a:lnTo>
                    <a:pt x="2048840" y="971486"/>
                  </a:lnTo>
                </a:path>
                <a:path w="2124709" h="1146810">
                  <a:moveTo>
                    <a:pt x="2048840" y="973963"/>
                  </a:moveTo>
                  <a:lnTo>
                    <a:pt x="2048840" y="984059"/>
                  </a:lnTo>
                </a:path>
                <a:path w="2124709" h="1146810">
                  <a:moveTo>
                    <a:pt x="2048840" y="986536"/>
                  </a:moveTo>
                  <a:lnTo>
                    <a:pt x="2048840" y="987806"/>
                  </a:lnTo>
                </a:path>
                <a:path w="2124709" h="1146810">
                  <a:moveTo>
                    <a:pt x="2048840" y="990346"/>
                  </a:moveTo>
                  <a:lnTo>
                    <a:pt x="2048840" y="1000442"/>
                  </a:lnTo>
                </a:path>
                <a:path w="2124709" h="1146810">
                  <a:moveTo>
                    <a:pt x="2048840" y="1002982"/>
                  </a:moveTo>
                  <a:lnTo>
                    <a:pt x="2048840" y="1004189"/>
                  </a:lnTo>
                </a:path>
                <a:path w="2124709" h="1146810">
                  <a:moveTo>
                    <a:pt x="2048840" y="1006729"/>
                  </a:moveTo>
                  <a:lnTo>
                    <a:pt x="2048840" y="1016825"/>
                  </a:lnTo>
                </a:path>
                <a:path w="2124709" h="1146810">
                  <a:moveTo>
                    <a:pt x="2048840" y="1019301"/>
                  </a:moveTo>
                  <a:lnTo>
                    <a:pt x="2048840" y="1020572"/>
                  </a:lnTo>
                </a:path>
                <a:path w="2124709" h="1146810">
                  <a:moveTo>
                    <a:pt x="2048840" y="1023112"/>
                  </a:moveTo>
                  <a:lnTo>
                    <a:pt x="2048840" y="1033208"/>
                  </a:lnTo>
                </a:path>
                <a:path w="2124709" h="1146810">
                  <a:moveTo>
                    <a:pt x="2048840" y="1035685"/>
                  </a:moveTo>
                  <a:lnTo>
                    <a:pt x="2048840" y="1036955"/>
                  </a:lnTo>
                </a:path>
                <a:path w="2124709" h="1146810">
                  <a:moveTo>
                    <a:pt x="2048840" y="1039495"/>
                  </a:moveTo>
                  <a:lnTo>
                    <a:pt x="2048840" y="1049591"/>
                  </a:lnTo>
                </a:path>
                <a:path w="2124709" h="1146810">
                  <a:moveTo>
                    <a:pt x="2048840" y="1052131"/>
                  </a:moveTo>
                  <a:lnTo>
                    <a:pt x="2048840" y="1053338"/>
                  </a:lnTo>
                </a:path>
                <a:path w="2124709" h="1146810">
                  <a:moveTo>
                    <a:pt x="2048840" y="1055878"/>
                  </a:moveTo>
                  <a:lnTo>
                    <a:pt x="2048840" y="1065911"/>
                  </a:lnTo>
                </a:path>
                <a:path w="2124709" h="1146810">
                  <a:moveTo>
                    <a:pt x="2048840" y="1068451"/>
                  </a:moveTo>
                  <a:lnTo>
                    <a:pt x="2048840" y="1069721"/>
                  </a:lnTo>
                </a:path>
                <a:path w="2124709" h="1146810">
                  <a:moveTo>
                    <a:pt x="2048840" y="1072261"/>
                  </a:moveTo>
                  <a:lnTo>
                    <a:pt x="2048840" y="1082357"/>
                  </a:lnTo>
                </a:path>
                <a:path w="2124709" h="1146810">
                  <a:moveTo>
                    <a:pt x="2048840" y="1084834"/>
                  </a:moveTo>
                  <a:lnTo>
                    <a:pt x="2048840" y="1086104"/>
                  </a:lnTo>
                </a:path>
                <a:path w="2124709" h="1146810">
                  <a:moveTo>
                    <a:pt x="2048840" y="1088644"/>
                  </a:moveTo>
                  <a:lnTo>
                    <a:pt x="2048840" y="1098677"/>
                  </a:lnTo>
                </a:path>
                <a:path w="2124709" h="1146810">
                  <a:moveTo>
                    <a:pt x="2048840" y="1101217"/>
                  </a:moveTo>
                  <a:lnTo>
                    <a:pt x="2048840" y="1102487"/>
                  </a:lnTo>
                </a:path>
                <a:path w="2124709" h="1146810">
                  <a:moveTo>
                    <a:pt x="2048840" y="1105027"/>
                  </a:moveTo>
                  <a:lnTo>
                    <a:pt x="2048840" y="1115060"/>
                  </a:lnTo>
                </a:path>
                <a:path w="2124709" h="1146810">
                  <a:moveTo>
                    <a:pt x="2048840" y="1117600"/>
                  </a:moveTo>
                  <a:lnTo>
                    <a:pt x="2048840" y="1118870"/>
                  </a:lnTo>
                </a:path>
                <a:path w="2124709" h="1146810">
                  <a:moveTo>
                    <a:pt x="2048840" y="1121410"/>
                  </a:moveTo>
                  <a:lnTo>
                    <a:pt x="2048840" y="1131506"/>
                  </a:lnTo>
                </a:path>
                <a:path w="2124709" h="1146810">
                  <a:moveTo>
                    <a:pt x="2048840" y="1133983"/>
                  </a:moveTo>
                  <a:lnTo>
                    <a:pt x="2048840" y="1135253"/>
                  </a:lnTo>
                </a:path>
                <a:path w="2124709" h="1146810">
                  <a:moveTo>
                    <a:pt x="2048840" y="1137793"/>
                  </a:moveTo>
                  <a:lnTo>
                    <a:pt x="2048840" y="1146556"/>
                  </a:lnTo>
                  <a:lnTo>
                    <a:pt x="2050681" y="1146556"/>
                  </a:lnTo>
                </a:path>
                <a:path w="2124709" h="1146810">
                  <a:moveTo>
                    <a:pt x="2056968" y="1146556"/>
                  </a:moveTo>
                  <a:lnTo>
                    <a:pt x="2058873" y="1146556"/>
                  </a:lnTo>
                </a:path>
                <a:path w="2124709" h="1146810">
                  <a:moveTo>
                    <a:pt x="2065159" y="1146556"/>
                  </a:moveTo>
                  <a:lnTo>
                    <a:pt x="2067064" y="1146556"/>
                  </a:lnTo>
                </a:path>
                <a:path w="2124709" h="1146810">
                  <a:moveTo>
                    <a:pt x="2073351" y="1146556"/>
                  </a:moveTo>
                  <a:lnTo>
                    <a:pt x="2075256" y="1146556"/>
                  </a:lnTo>
                </a:path>
                <a:path w="2124709" h="1146810">
                  <a:moveTo>
                    <a:pt x="2081542" y="1146556"/>
                  </a:moveTo>
                  <a:lnTo>
                    <a:pt x="2083447" y="1146556"/>
                  </a:lnTo>
                </a:path>
                <a:path w="2124709" h="1146810">
                  <a:moveTo>
                    <a:pt x="2089734" y="1146556"/>
                  </a:moveTo>
                  <a:lnTo>
                    <a:pt x="2091639" y="1146556"/>
                  </a:lnTo>
                </a:path>
                <a:path w="2124709" h="1146810">
                  <a:moveTo>
                    <a:pt x="2097925" y="1146556"/>
                  </a:moveTo>
                  <a:lnTo>
                    <a:pt x="2099830" y="1146556"/>
                  </a:lnTo>
                </a:path>
                <a:path w="2124709" h="1146810">
                  <a:moveTo>
                    <a:pt x="2106117" y="1146556"/>
                  </a:moveTo>
                  <a:lnTo>
                    <a:pt x="2108022" y="1146556"/>
                  </a:lnTo>
                </a:path>
                <a:path w="2124709" h="1146810">
                  <a:moveTo>
                    <a:pt x="2114308" y="1146556"/>
                  </a:moveTo>
                  <a:lnTo>
                    <a:pt x="2116213" y="1146556"/>
                  </a:lnTo>
                </a:path>
                <a:path w="2124709" h="1146810">
                  <a:moveTo>
                    <a:pt x="2122500" y="1146556"/>
                  </a:moveTo>
                  <a:lnTo>
                    <a:pt x="2124405" y="1146556"/>
                  </a:lnTo>
                  <a:lnTo>
                    <a:pt x="2124405" y="1137793"/>
                  </a:lnTo>
                </a:path>
                <a:path w="2124709" h="1146810">
                  <a:moveTo>
                    <a:pt x="2124405" y="1135253"/>
                  </a:moveTo>
                  <a:lnTo>
                    <a:pt x="2124405" y="1133983"/>
                  </a:lnTo>
                </a:path>
                <a:path w="2124709" h="1146810">
                  <a:moveTo>
                    <a:pt x="2124405" y="1131506"/>
                  </a:moveTo>
                  <a:lnTo>
                    <a:pt x="2124405" y="1121410"/>
                  </a:lnTo>
                </a:path>
                <a:path w="2124709" h="1146810">
                  <a:moveTo>
                    <a:pt x="2124405" y="1118870"/>
                  </a:moveTo>
                  <a:lnTo>
                    <a:pt x="2124405" y="1117600"/>
                  </a:lnTo>
                </a:path>
                <a:path w="2124709" h="1146810">
                  <a:moveTo>
                    <a:pt x="2124405" y="1115060"/>
                  </a:moveTo>
                  <a:lnTo>
                    <a:pt x="2124405" y="1105027"/>
                  </a:lnTo>
                </a:path>
                <a:path w="2124709" h="1146810">
                  <a:moveTo>
                    <a:pt x="2124405" y="1102487"/>
                  </a:moveTo>
                  <a:lnTo>
                    <a:pt x="2124405" y="1101217"/>
                  </a:lnTo>
                </a:path>
                <a:path w="2124709" h="1146810">
                  <a:moveTo>
                    <a:pt x="2124405" y="1098677"/>
                  </a:moveTo>
                  <a:lnTo>
                    <a:pt x="2124405" y="1088644"/>
                  </a:lnTo>
                </a:path>
                <a:path w="2124709" h="1146810">
                  <a:moveTo>
                    <a:pt x="2124405" y="1086104"/>
                  </a:moveTo>
                  <a:lnTo>
                    <a:pt x="2124405" y="1084834"/>
                  </a:lnTo>
                </a:path>
                <a:path w="2124709" h="1146810">
                  <a:moveTo>
                    <a:pt x="2124405" y="1082357"/>
                  </a:moveTo>
                  <a:lnTo>
                    <a:pt x="2124405" y="1072261"/>
                  </a:lnTo>
                </a:path>
                <a:path w="2124709" h="1146810">
                  <a:moveTo>
                    <a:pt x="2124405" y="1069721"/>
                  </a:moveTo>
                  <a:lnTo>
                    <a:pt x="2124405" y="1068451"/>
                  </a:lnTo>
                </a:path>
                <a:path w="2124709" h="1146810">
                  <a:moveTo>
                    <a:pt x="2124405" y="1065911"/>
                  </a:moveTo>
                  <a:lnTo>
                    <a:pt x="2124405" y="1055878"/>
                  </a:lnTo>
                </a:path>
                <a:path w="2124709" h="1146810">
                  <a:moveTo>
                    <a:pt x="2124405" y="1053338"/>
                  </a:moveTo>
                  <a:lnTo>
                    <a:pt x="2124405" y="1052131"/>
                  </a:lnTo>
                </a:path>
                <a:path w="2124709" h="1146810">
                  <a:moveTo>
                    <a:pt x="2124405" y="1049591"/>
                  </a:moveTo>
                  <a:lnTo>
                    <a:pt x="2124405" y="1039495"/>
                  </a:lnTo>
                </a:path>
                <a:path w="2124709" h="1146810">
                  <a:moveTo>
                    <a:pt x="2124405" y="1036955"/>
                  </a:moveTo>
                  <a:lnTo>
                    <a:pt x="2124405" y="1035685"/>
                  </a:lnTo>
                </a:path>
                <a:path w="2124709" h="1146810">
                  <a:moveTo>
                    <a:pt x="2124405" y="1033208"/>
                  </a:moveTo>
                  <a:lnTo>
                    <a:pt x="2124405" y="1023112"/>
                  </a:lnTo>
                </a:path>
                <a:path w="2124709" h="1146810">
                  <a:moveTo>
                    <a:pt x="2124405" y="1020572"/>
                  </a:moveTo>
                  <a:lnTo>
                    <a:pt x="2124405" y="1019301"/>
                  </a:lnTo>
                </a:path>
                <a:path w="2124709" h="1146810">
                  <a:moveTo>
                    <a:pt x="2124405" y="1016825"/>
                  </a:moveTo>
                  <a:lnTo>
                    <a:pt x="2124405" y="1006729"/>
                  </a:lnTo>
                </a:path>
                <a:path w="2124709" h="1146810">
                  <a:moveTo>
                    <a:pt x="2124405" y="1004189"/>
                  </a:moveTo>
                  <a:lnTo>
                    <a:pt x="2124405" y="1002982"/>
                  </a:lnTo>
                </a:path>
                <a:path w="2124709" h="1146810">
                  <a:moveTo>
                    <a:pt x="2124405" y="1000442"/>
                  </a:moveTo>
                  <a:lnTo>
                    <a:pt x="2124405" y="990346"/>
                  </a:lnTo>
                </a:path>
                <a:path w="2124709" h="1146810">
                  <a:moveTo>
                    <a:pt x="2124405" y="987806"/>
                  </a:moveTo>
                  <a:lnTo>
                    <a:pt x="2124405" y="986536"/>
                  </a:lnTo>
                </a:path>
                <a:path w="2124709" h="1146810">
                  <a:moveTo>
                    <a:pt x="2124405" y="984059"/>
                  </a:moveTo>
                  <a:lnTo>
                    <a:pt x="2124405" y="973963"/>
                  </a:lnTo>
                </a:path>
                <a:path w="2124709" h="1146810">
                  <a:moveTo>
                    <a:pt x="2124405" y="971486"/>
                  </a:moveTo>
                  <a:lnTo>
                    <a:pt x="2124405" y="970216"/>
                  </a:lnTo>
                </a:path>
                <a:path w="2124709" h="1146810">
                  <a:moveTo>
                    <a:pt x="2124405" y="967676"/>
                  </a:moveTo>
                  <a:lnTo>
                    <a:pt x="2124405" y="957580"/>
                  </a:lnTo>
                </a:path>
                <a:path w="2124709" h="1146810">
                  <a:moveTo>
                    <a:pt x="2124405" y="955040"/>
                  </a:moveTo>
                  <a:lnTo>
                    <a:pt x="2124405" y="953770"/>
                  </a:lnTo>
                </a:path>
                <a:path w="2124709" h="1146810">
                  <a:moveTo>
                    <a:pt x="2124405" y="951293"/>
                  </a:moveTo>
                  <a:lnTo>
                    <a:pt x="2124405" y="941197"/>
                  </a:lnTo>
                </a:path>
                <a:path w="2124709" h="1146810">
                  <a:moveTo>
                    <a:pt x="2124405" y="938720"/>
                  </a:moveTo>
                  <a:lnTo>
                    <a:pt x="2124405" y="937450"/>
                  </a:lnTo>
                </a:path>
                <a:path w="2124709" h="1146810">
                  <a:moveTo>
                    <a:pt x="2124405" y="934910"/>
                  </a:moveTo>
                  <a:lnTo>
                    <a:pt x="2124405" y="924814"/>
                  </a:lnTo>
                </a:path>
                <a:path w="2124709" h="1146810">
                  <a:moveTo>
                    <a:pt x="2124405" y="922337"/>
                  </a:moveTo>
                  <a:lnTo>
                    <a:pt x="2124405" y="921067"/>
                  </a:lnTo>
                </a:path>
                <a:path w="2124709" h="1146810">
                  <a:moveTo>
                    <a:pt x="2124405" y="918527"/>
                  </a:moveTo>
                  <a:lnTo>
                    <a:pt x="2124405" y="908431"/>
                  </a:lnTo>
                </a:path>
                <a:path w="2124709" h="1146810">
                  <a:moveTo>
                    <a:pt x="2124405" y="905954"/>
                  </a:moveTo>
                  <a:lnTo>
                    <a:pt x="2124405" y="904684"/>
                  </a:lnTo>
                </a:path>
                <a:path w="2124709" h="1146810">
                  <a:moveTo>
                    <a:pt x="2124405" y="902144"/>
                  </a:moveTo>
                  <a:lnTo>
                    <a:pt x="2124405" y="892048"/>
                  </a:lnTo>
                </a:path>
                <a:path w="2124709" h="1146810">
                  <a:moveTo>
                    <a:pt x="2124405" y="889571"/>
                  </a:moveTo>
                  <a:lnTo>
                    <a:pt x="2124405" y="888301"/>
                  </a:lnTo>
                </a:path>
                <a:path w="2124709" h="1146810">
                  <a:moveTo>
                    <a:pt x="2124405" y="885761"/>
                  </a:moveTo>
                  <a:lnTo>
                    <a:pt x="2124405" y="875665"/>
                  </a:lnTo>
                </a:path>
                <a:path w="2124709" h="1146810">
                  <a:moveTo>
                    <a:pt x="2124405" y="873188"/>
                  </a:moveTo>
                  <a:lnTo>
                    <a:pt x="2124405" y="871918"/>
                  </a:lnTo>
                </a:path>
                <a:path w="2124709" h="1146810">
                  <a:moveTo>
                    <a:pt x="2124405" y="869378"/>
                  </a:moveTo>
                  <a:lnTo>
                    <a:pt x="2124405" y="859345"/>
                  </a:lnTo>
                </a:path>
                <a:path w="2124709" h="1146810">
                  <a:moveTo>
                    <a:pt x="2124405" y="856805"/>
                  </a:moveTo>
                  <a:lnTo>
                    <a:pt x="2124405" y="855535"/>
                  </a:lnTo>
                </a:path>
                <a:path w="2124709" h="1146810">
                  <a:moveTo>
                    <a:pt x="2124405" y="852995"/>
                  </a:moveTo>
                  <a:lnTo>
                    <a:pt x="2124405" y="842899"/>
                  </a:lnTo>
                </a:path>
                <a:path w="2124709" h="1146810">
                  <a:moveTo>
                    <a:pt x="2124405" y="840422"/>
                  </a:moveTo>
                  <a:lnTo>
                    <a:pt x="2124405" y="839152"/>
                  </a:lnTo>
                </a:path>
                <a:path w="2124709" h="1146810">
                  <a:moveTo>
                    <a:pt x="2124405" y="836612"/>
                  </a:moveTo>
                  <a:lnTo>
                    <a:pt x="2124405" y="826579"/>
                  </a:lnTo>
                </a:path>
                <a:path w="2124709" h="1146810">
                  <a:moveTo>
                    <a:pt x="2124405" y="824039"/>
                  </a:moveTo>
                  <a:lnTo>
                    <a:pt x="2124405" y="822769"/>
                  </a:lnTo>
                </a:path>
                <a:path w="2124709" h="1146810">
                  <a:moveTo>
                    <a:pt x="2124405" y="820229"/>
                  </a:moveTo>
                  <a:lnTo>
                    <a:pt x="2124405" y="810196"/>
                  </a:lnTo>
                </a:path>
                <a:path w="2124709" h="1146810">
                  <a:moveTo>
                    <a:pt x="2124405" y="807656"/>
                  </a:moveTo>
                  <a:lnTo>
                    <a:pt x="2124405" y="806386"/>
                  </a:lnTo>
                </a:path>
                <a:path w="2124709" h="1146810">
                  <a:moveTo>
                    <a:pt x="2124405" y="803910"/>
                  </a:moveTo>
                  <a:lnTo>
                    <a:pt x="2124405" y="793813"/>
                  </a:lnTo>
                </a:path>
                <a:path w="2124709" h="1146810">
                  <a:moveTo>
                    <a:pt x="2124405" y="791273"/>
                  </a:moveTo>
                  <a:lnTo>
                    <a:pt x="2124405" y="790003"/>
                  </a:lnTo>
                </a:path>
                <a:path w="2124709" h="1146810">
                  <a:moveTo>
                    <a:pt x="2124405" y="787463"/>
                  </a:moveTo>
                  <a:lnTo>
                    <a:pt x="2124405" y="777430"/>
                  </a:lnTo>
                </a:path>
                <a:path w="2124709" h="1146810">
                  <a:moveTo>
                    <a:pt x="2124405" y="774890"/>
                  </a:moveTo>
                  <a:lnTo>
                    <a:pt x="2124405" y="773620"/>
                  </a:lnTo>
                </a:path>
                <a:path w="2124709" h="1146810">
                  <a:moveTo>
                    <a:pt x="2124405" y="771144"/>
                  </a:moveTo>
                  <a:lnTo>
                    <a:pt x="2124405" y="761047"/>
                  </a:lnTo>
                </a:path>
                <a:path w="2124709" h="1146810">
                  <a:moveTo>
                    <a:pt x="2124405" y="758507"/>
                  </a:moveTo>
                  <a:lnTo>
                    <a:pt x="2124405" y="757237"/>
                  </a:lnTo>
                </a:path>
                <a:path w="2124709" h="1146810">
                  <a:moveTo>
                    <a:pt x="2124405" y="754761"/>
                  </a:moveTo>
                  <a:lnTo>
                    <a:pt x="2124405" y="744664"/>
                  </a:lnTo>
                </a:path>
                <a:path w="2124709" h="1146810">
                  <a:moveTo>
                    <a:pt x="2124405" y="742124"/>
                  </a:moveTo>
                  <a:lnTo>
                    <a:pt x="2124405" y="740854"/>
                  </a:lnTo>
                </a:path>
                <a:path w="2124709" h="1146810">
                  <a:moveTo>
                    <a:pt x="2124405" y="738314"/>
                  </a:moveTo>
                  <a:lnTo>
                    <a:pt x="2124405" y="728281"/>
                  </a:lnTo>
                </a:path>
                <a:path w="2124709" h="1146810">
                  <a:moveTo>
                    <a:pt x="2124405" y="725741"/>
                  </a:moveTo>
                  <a:lnTo>
                    <a:pt x="2124405" y="724471"/>
                  </a:lnTo>
                </a:path>
                <a:path w="2124709" h="1146810">
                  <a:moveTo>
                    <a:pt x="2124405" y="721995"/>
                  </a:moveTo>
                  <a:lnTo>
                    <a:pt x="2124405" y="711898"/>
                  </a:lnTo>
                </a:path>
                <a:path w="2124709" h="1146810">
                  <a:moveTo>
                    <a:pt x="2124405" y="709358"/>
                  </a:moveTo>
                  <a:lnTo>
                    <a:pt x="2124405" y="708088"/>
                  </a:lnTo>
                </a:path>
                <a:path w="2124709" h="1146810">
                  <a:moveTo>
                    <a:pt x="2124405" y="705548"/>
                  </a:moveTo>
                  <a:lnTo>
                    <a:pt x="2124405" y="695515"/>
                  </a:lnTo>
                </a:path>
                <a:path w="2124709" h="1146810">
                  <a:moveTo>
                    <a:pt x="2124405" y="692975"/>
                  </a:moveTo>
                  <a:lnTo>
                    <a:pt x="2124405" y="691769"/>
                  </a:lnTo>
                </a:path>
                <a:path w="2124709" h="1146810">
                  <a:moveTo>
                    <a:pt x="2124405" y="689229"/>
                  </a:moveTo>
                  <a:lnTo>
                    <a:pt x="2124405" y="680402"/>
                  </a:lnTo>
                  <a:lnTo>
                    <a:pt x="2122500" y="680402"/>
                  </a:lnTo>
                </a:path>
                <a:path w="2124709" h="1146810">
                  <a:moveTo>
                    <a:pt x="2116213" y="680402"/>
                  </a:moveTo>
                  <a:lnTo>
                    <a:pt x="2114308" y="680402"/>
                  </a:lnTo>
                </a:path>
                <a:path w="2124709" h="1146810">
                  <a:moveTo>
                    <a:pt x="2108022" y="680402"/>
                  </a:moveTo>
                  <a:lnTo>
                    <a:pt x="2106117" y="680402"/>
                  </a:lnTo>
                </a:path>
                <a:path w="2124709" h="1146810">
                  <a:moveTo>
                    <a:pt x="2099830" y="680402"/>
                  </a:moveTo>
                  <a:lnTo>
                    <a:pt x="2097925" y="680402"/>
                  </a:lnTo>
                </a:path>
                <a:path w="2124709" h="1146810">
                  <a:moveTo>
                    <a:pt x="2091639" y="680402"/>
                  </a:moveTo>
                  <a:lnTo>
                    <a:pt x="2089734" y="680402"/>
                  </a:lnTo>
                </a:path>
                <a:path w="2124709" h="1146810">
                  <a:moveTo>
                    <a:pt x="2083447" y="680402"/>
                  </a:moveTo>
                  <a:lnTo>
                    <a:pt x="2081542" y="680402"/>
                  </a:lnTo>
                </a:path>
                <a:path w="2124709" h="1146810">
                  <a:moveTo>
                    <a:pt x="2075256" y="680402"/>
                  </a:moveTo>
                  <a:lnTo>
                    <a:pt x="2073351" y="680402"/>
                  </a:lnTo>
                </a:path>
                <a:path w="2124709" h="1146810">
                  <a:moveTo>
                    <a:pt x="2067064" y="680402"/>
                  </a:moveTo>
                  <a:lnTo>
                    <a:pt x="2065159" y="680402"/>
                  </a:lnTo>
                </a:path>
                <a:path w="2124709" h="1146810">
                  <a:moveTo>
                    <a:pt x="2058873" y="680402"/>
                  </a:moveTo>
                  <a:lnTo>
                    <a:pt x="2056968" y="680402"/>
                  </a:lnTo>
                </a:path>
                <a:path w="2124709" h="1146810">
                  <a:moveTo>
                    <a:pt x="2050681" y="680402"/>
                  </a:moveTo>
                  <a:lnTo>
                    <a:pt x="2048840" y="680402"/>
                  </a:lnTo>
                </a:path>
                <a:path w="2124709" h="1146810">
                  <a:moveTo>
                    <a:pt x="1217212" y="680402"/>
                  </a:moveTo>
                  <a:lnTo>
                    <a:pt x="1368399" y="1146556"/>
                  </a:lnTo>
                </a:path>
                <a:path w="2124709" h="114681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  <a:path w="2124709" h="1146810">
                  <a:moveTo>
                    <a:pt x="151206" y="0"/>
                  </a:moveTo>
                  <a:lnTo>
                    <a:pt x="75603" y="0"/>
                  </a:lnTo>
                  <a:lnTo>
                    <a:pt x="75603" y="680402"/>
                  </a:lnTo>
                  <a:lnTo>
                    <a:pt x="151206" y="680402"/>
                  </a:lnTo>
                  <a:lnTo>
                    <a:pt x="151206" y="0"/>
                  </a:lnTo>
                </a:path>
                <a:path w="2124709" h="1146810">
                  <a:moveTo>
                    <a:pt x="226815" y="0"/>
                  </a:moveTo>
                  <a:lnTo>
                    <a:pt x="151206" y="0"/>
                  </a:lnTo>
                  <a:lnTo>
                    <a:pt x="151206" y="680402"/>
                  </a:lnTo>
                  <a:lnTo>
                    <a:pt x="226815" y="680402"/>
                  </a:lnTo>
                  <a:lnTo>
                    <a:pt x="226815" y="0"/>
                  </a:lnTo>
                </a:path>
                <a:path w="2124709" h="1146810">
                  <a:moveTo>
                    <a:pt x="302418" y="0"/>
                  </a:moveTo>
                  <a:lnTo>
                    <a:pt x="226815" y="0"/>
                  </a:lnTo>
                  <a:lnTo>
                    <a:pt x="226815" y="680402"/>
                  </a:lnTo>
                  <a:lnTo>
                    <a:pt x="302418" y="680402"/>
                  </a:lnTo>
                  <a:lnTo>
                    <a:pt x="302418" y="0"/>
                  </a:lnTo>
                </a:path>
                <a:path w="2124709" h="1146810">
                  <a:moveTo>
                    <a:pt x="378021" y="0"/>
                  </a:moveTo>
                  <a:lnTo>
                    <a:pt x="302418" y="0"/>
                  </a:lnTo>
                  <a:lnTo>
                    <a:pt x="302418" y="680402"/>
                  </a:lnTo>
                  <a:lnTo>
                    <a:pt x="378021" y="680402"/>
                  </a:lnTo>
                  <a:lnTo>
                    <a:pt x="378021" y="0"/>
                  </a:lnTo>
                </a:path>
                <a:path w="2124709" h="1146810">
                  <a:moveTo>
                    <a:pt x="453599" y="0"/>
                  </a:moveTo>
                  <a:lnTo>
                    <a:pt x="378021" y="0"/>
                  </a:lnTo>
                  <a:lnTo>
                    <a:pt x="378021" y="680402"/>
                  </a:lnTo>
                  <a:lnTo>
                    <a:pt x="453599" y="680402"/>
                  </a:lnTo>
                  <a:lnTo>
                    <a:pt x="453599" y="0"/>
                  </a:lnTo>
                </a:path>
                <a:path w="2124709" h="1146810">
                  <a:moveTo>
                    <a:pt x="529208" y="0"/>
                  </a:moveTo>
                  <a:lnTo>
                    <a:pt x="453599" y="0"/>
                  </a:lnTo>
                  <a:lnTo>
                    <a:pt x="453599" y="680402"/>
                  </a:lnTo>
                  <a:lnTo>
                    <a:pt x="529208" y="680402"/>
                  </a:lnTo>
                  <a:lnTo>
                    <a:pt x="529208" y="0"/>
                  </a:lnTo>
                </a:path>
                <a:path w="2124709" h="1146810">
                  <a:moveTo>
                    <a:pt x="604812" y="0"/>
                  </a:moveTo>
                  <a:lnTo>
                    <a:pt x="529208" y="0"/>
                  </a:lnTo>
                  <a:lnTo>
                    <a:pt x="529208" y="680402"/>
                  </a:lnTo>
                  <a:lnTo>
                    <a:pt x="604812" y="680402"/>
                  </a:lnTo>
                  <a:lnTo>
                    <a:pt x="604812" y="0"/>
                  </a:lnTo>
                </a:path>
                <a:path w="2124709" h="1146810">
                  <a:moveTo>
                    <a:pt x="680415" y="0"/>
                  </a:moveTo>
                  <a:lnTo>
                    <a:pt x="604812" y="0"/>
                  </a:lnTo>
                  <a:lnTo>
                    <a:pt x="604812" y="680402"/>
                  </a:lnTo>
                  <a:lnTo>
                    <a:pt x="680415" y="680402"/>
                  </a:lnTo>
                  <a:lnTo>
                    <a:pt x="680415" y="0"/>
                  </a:lnTo>
                </a:path>
                <a:path w="2124709" h="1146810">
                  <a:moveTo>
                    <a:pt x="756018" y="0"/>
                  </a:moveTo>
                  <a:lnTo>
                    <a:pt x="680415" y="0"/>
                  </a:lnTo>
                  <a:lnTo>
                    <a:pt x="680415" y="680402"/>
                  </a:lnTo>
                  <a:lnTo>
                    <a:pt x="756018" y="680402"/>
                  </a:lnTo>
                  <a:lnTo>
                    <a:pt x="756018" y="0"/>
                  </a:lnTo>
                </a:path>
                <a:path w="2124709" h="1146810">
                  <a:moveTo>
                    <a:pt x="831602" y="0"/>
                  </a:moveTo>
                  <a:lnTo>
                    <a:pt x="756018" y="0"/>
                  </a:lnTo>
                  <a:lnTo>
                    <a:pt x="756018" y="680402"/>
                  </a:lnTo>
                  <a:lnTo>
                    <a:pt x="831602" y="680402"/>
                  </a:lnTo>
                  <a:lnTo>
                    <a:pt x="831602" y="0"/>
                  </a:lnTo>
                </a:path>
                <a:path w="2124709" h="1146810">
                  <a:moveTo>
                    <a:pt x="831602" y="680402"/>
                  </a:moveTo>
                  <a:lnTo>
                    <a:pt x="907205" y="680402"/>
                  </a:lnTo>
                  <a:lnTo>
                    <a:pt x="907205" y="0"/>
                  </a:lnTo>
                  <a:lnTo>
                    <a:pt x="831602" y="0"/>
                  </a:lnTo>
                  <a:lnTo>
                    <a:pt x="831602" y="680402"/>
                  </a:lnTo>
                </a:path>
                <a:path w="2124709" h="1146810">
                  <a:moveTo>
                    <a:pt x="1141609" y="0"/>
                  </a:moveTo>
                  <a:lnTo>
                    <a:pt x="1066006" y="0"/>
                  </a:lnTo>
                  <a:lnTo>
                    <a:pt x="982808" y="0"/>
                  </a:lnTo>
                  <a:lnTo>
                    <a:pt x="907205" y="0"/>
                  </a:lnTo>
                  <a:lnTo>
                    <a:pt x="907205" y="680402"/>
                  </a:lnTo>
                  <a:lnTo>
                    <a:pt x="982808" y="680402"/>
                  </a:lnTo>
                  <a:lnTo>
                    <a:pt x="1066006" y="680402"/>
                  </a:lnTo>
                  <a:lnTo>
                    <a:pt x="1141609" y="680402"/>
                  </a:lnTo>
                  <a:lnTo>
                    <a:pt x="1141609" y="0"/>
                  </a:lnTo>
                  <a:lnTo>
                    <a:pt x="1141609" y="680402"/>
                  </a:lnTo>
                  <a:lnTo>
                    <a:pt x="1217212" y="680402"/>
                  </a:lnTo>
                  <a:lnTo>
                    <a:pt x="1217212" y="340169"/>
                  </a:lnTo>
                  <a:lnTo>
                    <a:pt x="1217212" y="680402"/>
                  </a:lnTo>
                  <a:lnTo>
                    <a:pt x="1292821" y="680402"/>
                  </a:lnTo>
                </a:path>
                <a:path w="2124709" h="1146810">
                  <a:moveTo>
                    <a:pt x="1217212" y="0"/>
                  </a:moveTo>
                  <a:lnTo>
                    <a:pt x="1215307" y="0"/>
                  </a:lnTo>
                </a:path>
                <a:path w="2124709" h="1146810">
                  <a:moveTo>
                    <a:pt x="1209001" y="0"/>
                  </a:moveTo>
                  <a:lnTo>
                    <a:pt x="1207115" y="0"/>
                  </a:lnTo>
                </a:path>
                <a:path w="2124709" h="1146810">
                  <a:moveTo>
                    <a:pt x="1200816" y="0"/>
                  </a:moveTo>
                  <a:lnTo>
                    <a:pt x="1198911" y="0"/>
                  </a:lnTo>
                </a:path>
                <a:path w="2124709" h="1146810">
                  <a:moveTo>
                    <a:pt x="1192631" y="0"/>
                  </a:moveTo>
                  <a:lnTo>
                    <a:pt x="1190745" y="0"/>
                  </a:lnTo>
                </a:path>
                <a:path w="2124709" h="1146810">
                  <a:moveTo>
                    <a:pt x="1184446" y="0"/>
                  </a:moveTo>
                  <a:lnTo>
                    <a:pt x="1182535" y="0"/>
                  </a:lnTo>
                </a:path>
                <a:path w="2124709" h="1146810">
                  <a:moveTo>
                    <a:pt x="1176235" y="0"/>
                  </a:moveTo>
                  <a:lnTo>
                    <a:pt x="1174375" y="0"/>
                  </a:lnTo>
                </a:path>
                <a:path w="2124709" h="1146810">
                  <a:moveTo>
                    <a:pt x="1168076" y="0"/>
                  </a:moveTo>
                  <a:lnTo>
                    <a:pt x="1166164" y="0"/>
                  </a:lnTo>
                </a:path>
                <a:path w="2124709" h="1146810">
                  <a:moveTo>
                    <a:pt x="1159865" y="0"/>
                  </a:moveTo>
                  <a:lnTo>
                    <a:pt x="1157979" y="0"/>
                  </a:lnTo>
                </a:path>
                <a:path w="2124709" h="1146810">
                  <a:moveTo>
                    <a:pt x="1151680" y="0"/>
                  </a:moveTo>
                  <a:lnTo>
                    <a:pt x="1149769" y="0"/>
                  </a:lnTo>
                </a:path>
                <a:path w="2124709" h="1146810">
                  <a:moveTo>
                    <a:pt x="1143469" y="0"/>
                  </a:moveTo>
                  <a:lnTo>
                    <a:pt x="1141609" y="0"/>
                  </a:lnTo>
                </a:path>
                <a:path w="2124709" h="1146810">
                  <a:moveTo>
                    <a:pt x="1217212" y="340169"/>
                  </a:moveTo>
                  <a:lnTo>
                    <a:pt x="1217212" y="335153"/>
                  </a:lnTo>
                </a:path>
                <a:path w="2124709" h="1146810">
                  <a:moveTo>
                    <a:pt x="1217212" y="332613"/>
                  </a:moveTo>
                  <a:lnTo>
                    <a:pt x="1217212" y="331343"/>
                  </a:lnTo>
                </a:path>
                <a:path w="2124709" h="1146810">
                  <a:moveTo>
                    <a:pt x="1217212" y="328866"/>
                  </a:moveTo>
                  <a:lnTo>
                    <a:pt x="1217212" y="318770"/>
                  </a:lnTo>
                </a:path>
                <a:path w="2124709" h="1146810">
                  <a:moveTo>
                    <a:pt x="1217212" y="316230"/>
                  </a:moveTo>
                  <a:lnTo>
                    <a:pt x="1217212" y="314960"/>
                  </a:lnTo>
                </a:path>
                <a:path w="2124709" h="1146810">
                  <a:moveTo>
                    <a:pt x="1217212" y="312483"/>
                  </a:moveTo>
                  <a:lnTo>
                    <a:pt x="1217212" y="302387"/>
                  </a:lnTo>
                </a:path>
                <a:path w="2124709" h="1146810">
                  <a:moveTo>
                    <a:pt x="1217212" y="299847"/>
                  </a:moveTo>
                  <a:lnTo>
                    <a:pt x="1217212" y="298576"/>
                  </a:lnTo>
                </a:path>
                <a:path w="2124709" h="1146810">
                  <a:moveTo>
                    <a:pt x="1217212" y="296100"/>
                  </a:moveTo>
                  <a:lnTo>
                    <a:pt x="1217212" y="286004"/>
                  </a:lnTo>
                </a:path>
                <a:path w="2124709" h="1146810">
                  <a:moveTo>
                    <a:pt x="1217212" y="283464"/>
                  </a:moveTo>
                  <a:lnTo>
                    <a:pt x="1217212" y="282194"/>
                  </a:lnTo>
                </a:path>
                <a:path w="2124709" h="1146810">
                  <a:moveTo>
                    <a:pt x="1217212" y="279717"/>
                  </a:moveTo>
                  <a:lnTo>
                    <a:pt x="1217212" y="269621"/>
                  </a:lnTo>
                </a:path>
                <a:path w="2124709" h="1146810">
                  <a:moveTo>
                    <a:pt x="1217212" y="267081"/>
                  </a:moveTo>
                  <a:lnTo>
                    <a:pt x="1217212" y="265811"/>
                  </a:lnTo>
                </a:path>
                <a:path w="2124709" h="1146810">
                  <a:moveTo>
                    <a:pt x="1217212" y="263334"/>
                  </a:moveTo>
                  <a:lnTo>
                    <a:pt x="1217212" y="253238"/>
                  </a:lnTo>
                </a:path>
                <a:path w="2124709" h="1146810">
                  <a:moveTo>
                    <a:pt x="1217212" y="250698"/>
                  </a:moveTo>
                  <a:lnTo>
                    <a:pt x="1217212" y="249491"/>
                  </a:lnTo>
                </a:path>
                <a:path w="2124709" h="1146810">
                  <a:moveTo>
                    <a:pt x="1217212" y="246951"/>
                  </a:moveTo>
                  <a:lnTo>
                    <a:pt x="1217212" y="236855"/>
                  </a:lnTo>
                </a:path>
                <a:path w="2124709" h="1146810">
                  <a:moveTo>
                    <a:pt x="1217212" y="234315"/>
                  </a:moveTo>
                  <a:lnTo>
                    <a:pt x="1217212" y="233045"/>
                  </a:lnTo>
                </a:path>
                <a:path w="2124709" h="1146810">
                  <a:moveTo>
                    <a:pt x="1217212" y="230568"/>
                  </a:moveTo>
                  <a:lnTo>
                    <a:pt x="1217212" y="220472"/>
                  </a:lnTo>
                </a:path>
                <a:path w="2124709" h="1146810">
                  <a:moveTo>
                    <a:pt x="1217212" y="217995"/>
                  </a:moveTo>
                  <a:lnTo>
                    <a:pt x="1217212" y="216725"/>
                  </a:lnTo>
                </a:path>
                <a:path w="2124709" h="1146810">
                  <a:moveTo>
                    <a:pt x="1217212" y="214185"/>
                  </a:moveTo>
                  <a:lnTo>
                    <a:pt x="1217212" y="204089"/>
                  </a:lnTo>
                </a:path>
                <a:path w="2124709" h="1146810">
                  <a:moveTo>
                    <a:pt x="1217212" y="201549"/>
                  </a:moveTo>
                  <a:lnTo>
                    <a:pt x="1217212" y="200342"/>
                  </a:lnTo>
                </a:path>
                <a:path w="2124709" h="1146810">
                  <a:moveTo>
                    <a:pt x="1217212" y="197802"/>
                  </a:moveTo>
                  <a:lnTo>
                    <a:pt x="1217212" y="187706"/>
                  </a:lnTo>
                </a:path>
                <a:path w="2124709" h="1146810">
                  <a:moveTo>
                    <a:pt x="1217212" y="185229"/>
                  </a:moveTo>
                  <a:lnTo>
                    <a:pt x="1217212" y="183959"/>
                  </a:lnTo>
                </a:path>
                <a:path w="2124709" h="1146810">
                  <a:moveTo>
                    <a:pt x="1217212" y="181419"/>
                  </a:moveTo>
                  <a:lnTo>
                    <a:pt x="1217212" y="171323"/>
                  </a:lnTo>
                </a:path>
                <a:path w="2124709" h="1146810">
                  <a:moveTo>
                    <a:pt x="1217212" y="168846"/>
                  </a:moveTo>
                  <a:lnTo>
                    <a:pt x="1217212" y="167576"/>
                  </a:lnTo>
                </a:path>
                <a:path w="2124709" h="1146810">
                  <a:moveTo>
                    <a:pt x="1217212" y="165036"/>
                  </a:moveTo>
                  <a:lnTo>
                    <a:pt x="1217212" y="154940"/>
                  </a:lnTo>
                </a:path>
                <a:path w="2124709" h="1146810">
                  <a:moveTo>
                    <a:pt x="1217212" y="152463"/>
                  </a:moveTo>
                  <a:lnTo>
                    <a:pt x="1217212" y="151193"/>
                  </a:lnTo>
                </a:path>
                <a:path w="2124709" h="1146810">
                  <a:moveTo>
                    <a:pt x="1217212" y="148653"/>
                  </a:moveTo>
                  <a:lnTo>
                    <a:pt x="1217212" y="138620"/>
                  </a:lnTo>
                </a:path>
                <a:path w="2124709" h="1146810">
                  <a:moveTo>
                    <a:pt x="1217212" y="136080"/>
                  </a:moveTo>
                  <a:lnTo>
                    <a:pt x="1217212" y="134810"/>
                  </a:lnTo>
                </a:path>
                <a:path w="2124709" h="1146810">
                  <a:moveTo>
                    <a:pt x="1217212" y="132270"/>
                  </a:moveTo>
                  <a:lnTo>
                    <a:pt x="1217212" y="122174"/>
                  </a:lnTo>
                </a:path>
                <a:path w="2124709" h="1146810">
                  <a:moveTo>
                    <a:pt x="1217212" y="119697"/>
                  </a:moveTo>
                  <a:lnTo>
                    <a:pt x="1217212" y="118427"/>
                  </a:lnTo>
                </a:path>
                <a:path w="2124709" h="1146810">
                  <a:moveTo>
                    <a:pt x="1217212" y="115887"/>
                  </a:moveTo>
                  <a:lnTo>
                    <a:pt x="1217212" y="105854"/>
                  </a:lnTo>
                </a:path>
                <a:path w="2124709" h="1146810">
                  <a:moveTo>
                    <a:pt x="1217212" y="103314"/>
                  </a:moveTo>
                  <a:lnTo>
                    <a:pt x="1217212" y="102044"/>
                  </a:lnTo>
                </a:path>
                <a:path w="2124709" h="1146810">
                  <a:moveTo>
                    <a:pt x="1217212" y="99504"/>
                  </a:moveTo>
                  <a:lnTo>
                    <a:pt x="1217212" y="89408"/>
                  </a:lnTo>
                </a:path>
                <a:path w="2124709" h="1146810">
                  <a:moveTo>
                    <a:pt x="1217212" y="86931"/>
                  </a:moveTo>
                  <a:lnTo>
                    <a:pt x="1217212" y="85661"/>
                  </a:lnTo>
                </a:path>
                <a:path w="2124709" h="1146810">
                  <a:moveTo>
                    <a:pt x="1217212" y="83121"/>
                  </a:moveTo>
                  <a:lnTo>
                    <a:pt x="1217212" y="73088"/>
                  </a:lnTo>
                </a:path>
                <a:path w="2124709" h="1146810">
                  <a:moveTo>
                    <a:pt x="1217212" y="70548"/>
                  </a:moveTo>
                  <a:lnTo>
                    <a:pt x="1217212" y="69278"/>
                  </a:lnTo>
                </a:path>
                <a:path w="2124709" h="1146810">
                  <a:moveTo>
                    <a:pt x="1217212" y="66738"/>
                  </a:moveTo>
                  <a:lnTo>
                    <a:pt x="1217212" y="56705"/>
                  </a:lnTo>
                </a:path>
                <a:path w="2124709" h="1146810">
                  <a:moveTo>
                    <a:pt x="1217212" y="54165"/>
                  </a:moveTo>
                  <a:lnTo>
                    <a:pt x="1217212" y="52895"/>
                  </a:lnTo>
                </a:path>
                <a:path w="2124709" h="1146810">
                  <a:moveTo>
                    <a:pt x="1217212" y="50419"/>
                  </a:moveTo>
                  <a:lnTo>
                    <a:pt x="1217212" y="40322"/>
                  </a:lnTo>
                </a:path>
                <a:path w="2124709" h="1146810">
                  <a:moveTo>
                    <a:pt x="1217212" y="37782"/>
                  </a:moveTo>
                  <a:lnTo>
                    <a:pt x="1217212" y="36512"/>
                  </a:lnTo>
                </a:path>
                <a:path w="2124709" h="1146810">
                  <a:moveTo>
                    <a:pt x="1217212" y="33972"/>
                  </a:moveTo>
                  <a:lnTo>
                    <a:pt x="1217212" y="23939"/>
                  </a:lnTo>
                </a:path>
                <a:path w="2124709" h="1146810">
                  <a:moveTo>
                    <a:pt x="1217212" y="21399"/>
                  </a:moveTo>
                  <a:lnTo>
                    <a:pt x="1217212" y="20129"/>
                  </a:lnTo>
                </a:path>
                <a:path w="2124709" h="1146810">
                  <a:moveTo>
                    <a:pt x="1217212" y="17589"/>
                  </a:moveTo>
                  <a:lnTo>
                    <a:pt x="1217212" y="7556"/>
                  </a:lnTo>
                </a:path>
                <a:path w="2124709" h="1146810">
                  <a:moveTo>
                    <a:pt x="1217212" y="5016"/>
                  </a:moveTo>
                  <a:lnTo>
                    <a:pt x="1217212" y="3746"/>
                  </a:lnTo>
                </a:path>
                <a:path w="2124709" h="1146810">
                  <a:moveTo>
                    <a:pt x="1217212" y="1270"/>
                  </a:moveTo>
                  <a:lnTo>
                    <a:pt x="1217212" y="0"/>
                  </a:lnTo>
                </a:path>
                <a:path w="2124709" h="1146810">
                  <a:moveTo>
                    <a:pt x="1292821" y="0"/>
                  </a:moveTo>
                  <a:lnTo>
                    <a:pt x="1290910" y="0"/>
                  </a:lnTo>
                </a:path>
                <a:path w="2124709" h="1146810">
                  <a:moveTo>
                    <a:pt x="1284611" y="0"/>
                  </a:moveTo>
                  <a:lnTo>
                    <a:pt x="1282725" y="0"/>
                  </a:lnTo>
                </a:path>
                <a:path w="2124709" h="1146810">
                  <a:moveTo>
                    <a:pt x="1276426" y="0"/>
                  </a:moveTo>
                  <a:lnTo>
                    <a:pt x="1274514" y="0"/>
                  </a:lnTo>
                </a:path>
                <a:path w="2124709" h="1146810">
                  <a:moveTo>
                    <a:pt x="1268215" y="0"/>
                  </a:moveTo>
                  <a:lnTo>
                    <a:pt x="1266355" y="0"/>
                  </a:lnTo>
                </a:path>
                <a:path w="2124709" h="1146810">
                  <a:moveTo>
                    <a:pt x="1260049" y="0"/>
                  </a:moveTo>
                  <a:lnTo>
                    <a:pt x="1258144" y="0"/>
                  </a:lnTo>
                </a:path>
                <a:path w="2124709" h="1146810">
                  <a:moveTo>
                    <a:pt x="1251839" y="0"/>
                  </a:moveTo>
                  <a:lnTo>
                    <a:pt x="1249959" y="0"/>
                  </a:lnTo>
                </a:path>
                <a:path w="2124709" h="1146810">
                  <a:moveTo>
                    <a:pt x="1243679" y="0"/>
                  </a:moveTo>
                  <a:lnTo>
                    <a:pt x="1241774" y="0"/>
                  </a:lnTo>
                </a:path>
                <a:path w="2124709" h="1146810">
                  <a:moveTo>
                    <a:pt x="1235468" y="0"/>
                  </a:moveTo>
                  <a:lnTo>
                    <a:pt x="1233582" y="0"/>
                  </a:lnTo>
                </a:path>
                <a:path w="2124709" h="1146810">
                  <a:moveTo>
                    <a:pt x="1227283" y="0"/>
                  </a:moveTo>
                  <a:lnTo>
                    <a:pt x="1225372" y="0"/>
                  </a:lnTo>
                </a:path>
                <a:path w="2124709" h="1146810">
                  <a:moveTo>
                    <a:pt x="1219073" y="0"/>
                  </a:moveTo>
                  <a:lnTo>
                    <a:pt x="1217212" y="0"/>
                  </a:lnTo>
                  <a:lnTo>
                    <a:pt x="1217212" y="5016"/>
                  </a:lnTo>
                </a:path>
                <a:path w="2124709" h="1146810">
                  <a:moveTo>
                    <a:pt x="1217212" y="7556"/>
                  </a:moveTo>
                  <a:lnTo>
                    <a:pt x="1217212" y="8763"/>
                  </a:lnTo>
                </a:path>
                <a:path w="2124709" h="1146810">
                  <a:moveTo>
                    <a:pt x="1217212" y="11303"/>
                  </a:moveTo>
                  <a:lnTo>
                    <a:pt x="1217212" y="21399"/>
                  </a:lnTo>
                </a:path>
                <a:path w="2124709" h="1146810">
                  <a:moveTo>
                    <a:pt x="1217212" y="23939"/>
                  </a:moveTo>
                  <a:lnTo>
                    <a:pt x="1217212" y="25209"/>
                  </a:lnTo>
                </a:path>
                <a:path w="2124709" h="1146810">
                  <a:moveTo>
                    <a:pt x="1217212" y="27686"/>
                  </a:moveTo>
                  <a:lnTo>
                    <a:pt x="1217212" y="37782"/>
                  </a:lnTo>
                </a:path>
                <a:path w="2124709" h="1146810">
                  <a:moveTo>
                    <a:pt x="1217212" y="40322"/>
                  </a:moveTo>
                  <a:lnTo>
                    <a:pt x="1217212" y="41529"/>
                  </a:lnTo>
                </a:path>
                <a:path w="2124709" h="1146810">
                  <a:moveTo>
                    <a:pt x="1217212" y="44069"/>
                  </a:moveTo>
                  <a:lnTo>
                    <a:pt x="1217212" y="54165"/>
                  </a:lnTo>
                </a:path>
                <a:path w="2124709" h="1146810">
                  <a:moveTo>
                    <a:pt x="1217212" y="56705"/>
                  </a:moveTo>
                  <a:lnTo>
                    <a:pt x="1217212" y="57975"/>
                  </a:lnTo>
                </a:path>
                <a:path w="2124709" h="1146810">
                  <a:moveTo>
                    <a:pt x="1217212" y="60451"/>
                  </a:moveTo>
                  <a:lnTo>
                    <a:pt x="1217212" y="70548"/>
                  </a:lnTo>
                </a:path>
                <a:path w="2124709" h="1146810">
                  <a:moveTo>
                    <a:pt x="1217212" y="73088"/>
                  </a:moveTo>
                  <a:lnTo>
                    <a:pt x="1217212" y="74295"/>
                  </a:lnTo>
                </a:path>
                <a:path w="2124709" h="1146810">
                  <a:moveTo>
                    <a:pt x="1217212" y="76835"/>
                  </a:moveTo>
                  <a:lnTo>
                    <a:pt x="1217212" y="86931"/>
                  </a:lnTo>
                </a:path>
                <a:path w="2124709" h="1146810">
                  <a:moveTo>
                    <a:pt x="1217212" y="89408"/>
                  </a:moveTo>
                  <a:lnTo>
                    <a:pt x="1217212" y="90678"/>
                  </a:lnTo>
                </a:path>
                <a:path w="2124709" h="1146810">
                  <a:moveTo>
                    <a:pt x="1217212" y="93218"/>
                  </a:moveTo>
                  <a:lnTo>
                    <a:pt x="1217212" y="103314"/>
                  </a:lnTo>
                </a:path>
                <a:path w="2124709" h="1146810">
                  <a:moveTo>
                    <a:pt x="1217212" y="105854"/>
                  </a:moveTo>
                  <a:lnTo>
                    <a:pt x="1217212" y="107061"/>
                  </a:lnTo>
                </a:path>
                <a:path w="2124709" h="1146810">
                  <a:moveTo>
                    <a:pt x="1217212" y="109600"/>
                  </a:moveTo>
                  <a:lnTo>
                    <a:pt x="1217212" y="119697"/>
                  </a:lnTo>
                </a:path>
                <a:path w="2124709" h="1146810">
                  <a:moveTo>
                    <a:pt x="1217212" y="122174"/>
                  </a:moveTo>
                  <a:lnTo>
                    <a:pt x="1217212" y="123444"/>
                  </a:lnTo>
                </a:path>
                <a:path w="2124709" h="1146810">
                  <a:moveTo>
                    <a:pt x="1217212" y="125984"/>
                  </a:moveTo>
                  <a:lnTo>
                    <a:pt x="1217212" y="136080"/>
                  </a:lnTo>
                </a:path>
                <a:path w="2124709" h="1146810">
                  <a:moveTo>
                    <a:pt x="1217212" y="138620"/>
                  </a:moveTo>
                  <a:lnTo>
                    <a:pt x="1217212" y="139826"/>
                  </a:lnTo>
                </a:path>
                <a:path w="2124709" h="1146810">
                  <a:moveTo>
                    <a:pt x="1217212" y="142367"/>
                  </a:moveTo>
                  <a:lnTo>
                    <a:pt x="1217212" y="152463"/>
                  </a:lnTo>
                </a:path>
                <a:path w="2124709" h="1146810">
                  <a:moveTo>
                    <a:pt x="1217212" y="154940"/>
                  </a:moveTo>
                  <a:lnTo>
                    <a:pt x="1217212" y="156210"/>
                  </a:lnTo>
                </a:path>
                <a:path w="2124709" h="1146810">
                  <a:moveTo>
                    <a:pt x="1217212" y="158750"/>
                  </a:moveTo>
                  <a:lnTo>
                    <a:pt x="1217212" y="168846"/>
                  </a:lnTo>
                </a:path>
                <a:path w="2124709" h="1146810">
                  <a:moveTo>
                    <a:pt x="1217212" y="171323"/>
                  </a:moveTo>
                  <a:lnTo>
                    <a:pt x="1217212" y="172593"/>
                  </a:lnTo>
                </a:path>
                <a:path w="2124709" h="1146810">
                  <a:moveTo>
                    <a:pt x="1217212" y="175133"/>
                  </a:moveTo>
                  <a:lnTo>
                    <a:pt x="1217212" y="185229"/>
                  </a:lnTo>
                </a:path>
                <a:path w="2124709" h="1146810">
                  <a:moveTo>
                    <a:pt x="1217212" y="187706"/>
                  </a:moveTo>
                  <a:lnTo>
                    <a:pt x="1217212" y="188975"/>
                  </a:lnTo>
                </a:path>
                <a:path w="2124709" h="1146810">
                  <a:moveTo>
                    <a:pt x="1217212" y="191516"/>
                  </a:moveTo>
                  <a:lnTo>
                    <a:pt x="1217212" y="201549"/>
                  </a:lnTo>
                </a:path>
                <a:path w="2124709" h="1146810">
                  <a:moveTo>
                    <a:pt x="1217212" y="204089"/>
                  </a:moveTo>
                  <a:lnTo>
                    <a:pt x="1217212" y="205359"/>
                  </a:lnTo>
                </a:path>
                <a:path w="2124709" h="1146810">
                  <a:moveTo>
                    <a:pt x="1217212" y="207899"/>
                  </a:moveTo>
                  <a:lnTo>
                    <a:pt x="1217212" y="217995"/>
                  </a:lnTo>
                </a:path>
                <a:path w="2124709" h="1146810">
                  <a:moveTo>
                    <a:pt x="1217212" y="220472"/>
                  </a:moveTo>
                  <a:lnTo>
                    <a:pt x="1217212" y="221742"/>
                  </a:lnTo>
                </a:path>
                <a:path w="2124709" h="1146810">
                  <a:moveTo>
                    <a:pt x="1217212" y="224282"/>
                  </a:moveTo>
                  <a:lnTo>
                    <a:pt x="1217212" y="234315"/>
                  </a:lnTo>
                </a:path>
                <a:path w="2124709" h="1146810">
                  <a:moveTo>
                    <a:pt x="1217212" y="236855"/>
                  </a:moveTo>
                  <a:lnTo>
                    <a:pt x="1217212" y="238125"/>
                  </a:lnTo>
                </a:path>
                <a:path w="2124709" h="1146810">
                  <a:moveTo>
                    <a:pt x="1217212" y="240665"/>
                  </a:moveTo>
                  <a:lnTo>
                    <a:pt x="1217212" y="250698"/>
                  </a:lnTo>
                </a:path>
                <a:path w="2124709" h="1146810">
                  <a:moveTo>
                    <a:pt x="1217212" y="253238"/>
                  </a:moveTo>
                  <a:lnTo>
                    <a:pt x="1217212" y="254508"/>
                  </a:lnTo>
                </a:path>
                <a:path w="2124709" h="1146810">
                  <a:moveTo>
                    <a:pt x="1217212" y="256984"/>
                  </a:moveTo>
                  <a:lnTo>
                    <a:pt x="1217212" y="267081"/>
                  </a:lnTo>
                </a:path>
                <a:path w="2124709" h="1146810">
                  <a:moveTo>
                    <a:pt x="1217212" y="269621"/>
                  </a:moveTo>
                  <a:lnTo>
                    <a:pt x="1217212" y="270891"/>
                  </a:lnTo>
                </a:path>
                <a:path w="2124709" h="1146810">
                  <a:moveTo>
                    <a:pt x="1217212" y="273431"/>
                  </a:moveTo>
                  <a:lnTo>
                    <a:pt x="1217212" y="283464"/>
                  </a:lnTo>
                </a:path>
                <a:path w="2124709" h="1146810">
                  <a:moveTo>
                    <a:pt x="1217212" y="286004"/>
                  </a:moveTo>
                  <a:lnTo>
                    <a:pt x="1217212" y="287274"/>
                  </a:lnTo>
                </a:path>
                <a:path w="2124709" h="1146810">
                  <a:moveTo>
                    <a:pt x="1217212" y="289750"/>
                  </a:moveTo>
                  <a:lnTo>
                    <a:pt x="1217212" y="299847"/>
                  </a:lnTo>
                </a:path>
                <a:path w="2124709" h="1146810">
                  <a:moveTo>
                    <a:pt x="1217212" y="302387"/>
                  </a:moveTo>
                  <a:lnTo>
                    <a:pt x="1217212" y="303657"/>
                  </a:lnTo>
                </a:path>
                <a:path w="2124709" h="1146810">
                  <a:moveTo>
                    <a:pt x="1217212" y="306197"/>
                  </a:moveTo>
                  <a:lnTo>
                    <a:pt x="1217212" y="316230"/>
                  </a:lnTo>
                </a:path>
                <a:path w="2124709" h="1146810">
                  <a:moveTo>
                    <a:pt x="1217212" y="318770"/>
                  </a:moveTo>
                  <a:lnTo>
                    <a:pt x="1217212" y="320040"/>
                  </a:lnTo>
                </a:path>
                <a:path w="2124709" h="1146810">
                  <a:moveTo>
                    <a:pt x="1217212" y="322516"/>
                  </a:moveTo>
                  <a:lnTo>
                    <a:pt x="1217212" y="332613"/>
                  </a:lnTo>
                </a:path>
                <a:path w="2124709" h="1146810">
                  <a:moveTo>
                    <a:pt x="1217212" y="335153"/>
                  </a:moveTo>
                  <a:lnTo>
                    <a:pt x="1217212" y="336423"/>
                  </a:lnTo>
                </a:path>
                <a:path w="2124709" h="1146810">
                  <a:moveTo>
                    <a:pt x="1217212" y="338899"/>
                  </a:moveTo>
                  <a:lnTo>
                    <a:pt x="1217212" y="340169"/>
                  </a:lnTo>
                </a:path>
                <a:path w="2124709" h="1146810">
                  <a:moveTo>
                    <a:pt x="1292821" y="680402"/>
                  </a:moveTo>
                  <a:lnTo>
                    <a:pt x="1292821" y="679132"/>
                  </a:lnTo>
                </a:path>
                <a:path w="2124709" h="1146810">
                  <a:moveTo>
                    <a:pt x="1292821" y="676592"/>
                  </a:moveTo>
                  <a:lnTo>
                    <a:pt x="1292821" y="675322"/>
                  </a:lnTo>
                </a:path>
                <a:path w="2124709" h="1146810">
                  <a:moveTo>
                    <a:pt x="1292821" y="672846"/>
                  </a:moveTo>
                  <a:lnTo>
                    <a:pt x="1292821" y="662749"/>
                  </a:lnTo>
                </a:path>
                <a:path w="2124709" h="1146810">
                  <a:moveTo>
                    <a:pt x="1292821" y="660209"/>
                  </a:moveTo>
                  <a:lnTo>
                    <a:pt x="1292821" y="658939"/>
                  </a:lnTo>
                </a:path>
                <a:path w="2124709" h="1146810">
                  <a:moveTo>
                    <a:pt x="1292821" y="656463"/>
                  </a:moveTo>
                  <a:lnTo>
                    <a:pt x="1292821" y="646366"/>
                  </a:lnTo>
                </a:path>
                <a:path w="2124709" h="1146810">
                  <a:moveTo>
                    <a:pt x="1292821" y="643826"/>
                  </a:moveTo>
                  <a:lnTo>
                    <a:pt x="1292821" y="642620"/>
                  </a:lnTo>
                </a:path>
                <a:path w="2124709" h="1146810">
                  <a:moveTo>
                    <a:pt x="1292821" y="640080"/>
                  </a:moveTo>
                  <a:lnTo>
                    <a:pt x="1292821" y="629983"/>
                  </a:lnTo>
                </a:path>
                <a:path w="2124709" h="1146810">
                  <a:moveTo>
                    <a:pt x="1292821" y="627443"/>
                  </a:moveTo>
                  <a:lnTo>
                    <a:pt x="1292821" y="626173"/>
                  </a:lnTo>
                </a:path>
                <a:path w="2124709" h="1146810">
                  <a:moveTo>
                    <a:pt x="1292821" y="623697"/>
                  </a:moveTo>
                  <a:lnTo>
                    <a:pt x="1292821" y="613600"/>
                  </a:lnTo>
                </a:path>
                <a:path w="2124709" h="1146810">
                  <a:moveTo>
                    <a:pt x="1292821" y="611124"/>
                  </a:moveTo>
                  <a:lnTo>
                    <a:pt x="1292821" y="609854"/>
                  </a:lnTo>
                </a:path>
                <a:path w="2124709" h="1146810">
                  <a:moveTo>
                    <a:pt x="1292821" y="607314"/>
                  </a:moveTo>
                  <a:lnTo>
                    <a:pt x="1292821" y="597217"/>
                  </a:lnTo>
                </a:path>
                <a:path w="2124709" h="1146810">
                  <a:moveTo>
                    <a:pt x="1292821" y="594677"/>
                  </a:moveTo>
                  <a:lnTo>
                    <a:pt x="1292821" y="593471"/>
                  </a:lnTo>
                </a:path>
                <a:path w="2124709" h="1146810">
                  <a:moveTo>
                    <a:pt x="1292821" y="590931"/>
                  </a:moveTo>
                  <a:lnTo>
                    <a:pt x="1292821" y="580834"/>
                  </a:lnTo>
                </a:path>
                <a:path w="2124709" h="1146810">
                  <a:moveTo>
                    <a:pt x="1292821" y="578358"/>
                  </a:moveTo>
                  <a:lnTo>
                    <a:pt x="1292821" y="577088"/>
                  </a:lnTo>
                </a:path>
                <a:path w="2124709" h="1146810">
                  <a:moveTo>
                    <a:pt x="1292821" y="574548"/>
                  </a:moveTo>
                  <a:lnTo>
                    <a:pt x="1292821" y="564451"/>
                  </a:lnTo>
                </a:path>
                <a:path w="2124709" h="1146810">
                  <a:moveTo>
                    <a:pt x="1292821" y="561975"/>
                  </a:moveTo>
                  <a:lnTo>
                    <a:pt x="1292821" y="560705"/>
                  </a:lnTo>
                </a:path>
                <a:path w="2124709" h="1146810">
                  <a:moveTo>
                    <a:pt x="1292821" y="558165"/>
                  </a:moveTo>
                  <a:lnTo>
                    <a:pt x="1292821" y="548068"/>
                  </a:lnTo>
                </a:path>
                <a:path w="2124709" h="1146810">
                  <a:moveTo>
                    <a:pt x="1292821" y="545592"/>
                  </a:moveTo>
                  <a:lnTo>
                    <a:pt x="1292821" y="544322"/>
                  </a:lnTo>
                </a:path>
                <a:path w="2124709" h="1146810">
                  <a:moveTo>
                    <a:pt x="1292821" y="541782"/>
                  </a:moveTo>
                  <a:lnTo>
                    <a:pt x="1292821" y="531685"/>
                  </a:lnTo>
                </a:path>
                <a:path w="2124709" h="1146810">
                  <a:moveTo>
                    <a:pt x="1292821" y="529209"/>
                  </a:moveTo>
                  <a:lnTo>
                    <a:pt x="1292821" y="527939"/>
                  </a:lnTo>
                </a:path>
                <a:path w="2124709" h="1146810">
                  <a:moveTo>
                    <a:pt x="1292821" y="525399"/>
                  </a:moveTo>
                  <a:lnTo>
                    <a:pt x="1292821" y="515302"/>
                  </a:lnTo>
                </a:path>
                <a:path w="2124709" h="1146810">
                  <a:moveTo>
                    <a:pt x="1292821" y="512825"/>
                  </a:moveTo>
                  <a:lnTo>
                    <a:pt x="1292821" y="511556"/>
                  </a:lnTo>
                </a:path>
                <a:path w="2124709" h="1146810">
                  <a:moveTo>
                    <a:pt x="1292821" y="509016"/>
                  </a:moveTo>
                  <a:lnTo>
                    <a:pt x="1292821" y="498983"/>
                  </a:lnTo>
                </a:path>
                <a:path w="2124709" h="1146810">
                  <a:moveTo>
                    <a:pt x="1292821" y="496443"/>
                  </a:moveTo>
                  <a:lnTo>
                    <a:pt x="1292821" y="495173"/>
                  </a:lnTo>
                </a:path>
                <a:path w="2124709" h="1146810">
                  <a:moveTo>
                    <a:pt x="1292821" y="492633"/>
                  </a:moveTo>
                  <a:lnTo>
                    <a:pt x="1292821" y="482536"/>
                  </a:lnTo>
                </a:path>
                <a:path w="2124709" h="1146810">
                  <a:moveTo>
                    <a:pt x="1292821" y="480060"/>
                  </a:moveTo>
                  <a:lnTo>
                    <a:pt x="1292821" y="478790"/>
                  </a:lnTo>
                </a:path>
                <a:path w="2124709" h="1146810">
                  <a:moveTo>
                    <a:pt x="1292821" y="476250"/>
                  </a:moveTo>
                  <a:lnTo>
                    <a:pt x="1292821" y="466217"/>
                  </a:lnTo>
                </a:path>
                <a:path w="2124709" h="1146810">
                  <a:moveTo>
                    <a:pt x="1292821" y="463676"/>
                  </a:moveTo>
                  <a:lnTo>
                    <a:pt x="1292821" y="462407"/>
                  </a:lnTo>
                </a:path>
                <a:path w="2124709" h="1146810">
                  <a:moveTo>
                    <a:pt x="1292821" y="459867"/>
                  </a:moveTo>
                  <a:lnTo>
                    <a:pt x="1292821" y="449834"/>
                  </a:lnTo>
                </a:path>
                <a:path w="2124709" h="1146810">
                  <a:moveTo>
                    <a:pt x="1292821" y="447294"/>
                  </a:moveTo>
                  <a:lnTo>
                    <a:pt x="1292821" y="446024"/>
                  </a:lnTo>
                </a:path>
                <a:path w="2124709" h="1146810">
                  <a:moveTo>
                    <a:pt x="1292821" y="443547"/>
                  </a:moveTo>
                  <a:lnTo>
                    <a:pt x="1292821" y="433450"/>
                  </a:lnTo>
                </a:path>
                <a:path w="2124709" h="1146810">
                  <a:moveTo>
                    <a:pt x="1292821" y="430911"/>
                  </a:moveTo>
                  <a:lnTo>
                    <a:pt x="1292821" y="429641"/>
                  </a:lnTo>
                </a:path>
                <a:path w="2124709" h="1146810">
                  <a:moveTo>
                    <a:pt x="1292821" y="427100"/>
                  </a:moveTo>
                  <a:lnTo>
                    <a:pt x="1292821" y="417068"/>
                  </a:lnTo>
                </a:path>
                <a:path w="2124709" h="1146810">
                  <a:moveTo>
                    <a:pt x="1292821" y="414528"/>
                  </a:moveTo>
                  <a:lnTo>
                    <a:pt x="1292821" y="413258"/>
                  </a:lnTo>
                </a:path>
                <a:path w="2124709" h="1146810">
                  <a:moveTo>
                    <a:pt x="1292821" y="410781"/>
                  </a:moveTo>
                  <a:lnTo>
                    <a:pt x="1292821" y="400685"/>
                  </a:lnTo>
                </a:path>
                <a:path w="2124709" h="1146810">
                  <a:moveTo>
                    <a:pt x="1292821" y="398145"/>
                  </a:moveTo>
                  <a:lnTo>
                    <a:pt x="1292821" y="396875"/>
                  </a:lnTo>
                </a:path>
                <a:path w="2124709" h="1146810">
                  <a:moveTo>
                    <a:pt x="1292821" y="394335"/>
                  </a:moveTo>
                  <a:lnTo>
                    <a:pt x="1292821" y="384301"/>
                  </a:lnTo>
                </a:path>
                <a:path w="2124709" h="1146810">
                  <a:moveTo>
                    <a:pt x="1292821" y="381762"/>
                  </a:moveTo>
                  <a:lnTo>
                    <a:pt x="1292821" y="380492"/>
                  </a:lnTo>
                </a:path>
                <a:path w="2124709" h="1146810">
                  <a:moveTo>
                    <a:pt x="1292821" y="377951"/>
                  </a:moveTo>
                  <a:lnTo>
                    <a:pt x="1292821" y="367919"/>
                  </a:lnTo>
                </a:path>
                <a:path w="2124709" h="1146810">
                  <a:moveTo>
                    <a:pt x="1292821" y="365379"/>
                  </a:moveTo>
                  <a:lnTo>
                    <a:pt x="1292821" y="364109"/>
                  </a:lnTo>
                </a:path>
                <a:path w="2124709" h="1146810">
                  <a:moveTo>
                    <a:pt x="1292821" y="361632"/>
                  </a:moveTo>
                  <a:lnTo>
                    <a:pt x="1292821" y="351536"/>
                  </a:lnTo>
                </a:path>
                <a:path w="2124709" h="1146810">
                  <a:moveTo>
                    <a:pt x="1292821" y="348996"/>
                  </a:moveTo>
                  <a:lnTo>
                    <a:pt x="1292821" y="347725"/>
                  </a:lnTo>
                </a:path>
                <a:path w="2124709" h="1146810">
                  <a:moveTo>
                    <a:pt x="1292821" y="345186"/>
                  </a:moveTo>
                  <a:lnTo>
                    <a:pt x="1292821" y="335153"/>
                  </a:lnTo>
                </a:path>
                <a:path w="2124709" h="1146810">
                  <a:moveTo>
                    <a:pt x="1292821" y="332613"/>
                  </a:moveTo>
                  <a:lnTo>
                    <a:pt x="1292821" y="331343"/>
                  </a:lnTo>
                </a:path>
                <a:path w="2124709" h="1146810">
                  <a:moveTo>
                    <a:pt x="1292821" y="328866"/>
                  </a:moveTo>
                  <a:lnTo>
                    <a:pt x="1292821" y="318770"/>
                  </a:lnTo>
                </a:path>
                <a:path w="2124709" h="1146810">
                  <a:moveTo>
                    <a:pt x="1292821" y="316230"/>
                  </a:moveTo>
                  <a:lnTo>
                    <a:pt x="1292821" y="314960"/>
                  </a:lnTo>
                </a:path>
                <a:path w="2124709" h="1146810">
                  <a:moveTo>
                    <a:pt x="1292821" y="312483"/>
                  </a:moveTo>
                  <a:lnTo>
                    <a:pt x="1292821" y="302387"/>
                  </a:lnTo>
                </a:path>
                <a:path w="2124709" h="1146810">
                  <a:moveTo>
                    <a:pt x="1292821" y="299847"/>
                  </a:moveTo>
                  <a:lnTo>
                    <a:pt x="1292821" y="298576"/>
                  </a:lnTo>
                </a:path>
                <a:path w="2124709" h="1146810">
                  <a:moveTo>
                    <a:pt x="1292821" y="296100"/>
                  </a:moveTo>
                  <a:lnTo>
                    <a:pt x="1292821" y="286004"/>
                  </a:lnTo>
                </a:path>
                <a:path w="2124709" h="1146810">
                  <a:moveTo>
                    <a:pt x="1292821" y="283464"/>
                  </a:moveTo>
                  <a:lnTo>
                    <a:pt x="1292821" y="282194"/>
                  </a:lnTo>
                </a:path>
                <a:path w="2124709" h="1146810">
                  <a:moveTo>
                    <a:pt x="1292821" y="279717"/>
                  </a:moveTo>
                  <a:lnTo>
                    <a:pt x="1292821" y="269621"/>
                  </a:lnTo>
                </a:path>
                <a:path w="2124709" h="1146810">
                  <a:moveTo>
                    <a:pt x="1292821" y="267081"/>
                  </a:moveTo>
                  <a:lnTo>
                    <a:pt x="1292821" y="265811"/>
                  </a:lnTo>
                </a:path>
                <a:path w="2124709" h="1146810">
                  <a:moveTo>
                    <a:pt x="1292821" y="263334"/>
                  </a:moveTo>
                  <a:lnTo>
                    <a:pt x="1292821" y="253238"/>
                  </a:lnTo>
                </a:path>
                <a:path w="2124709" h="1146810">
                  <a:moveTo>
                    <a:pt x="1292821" y="250698"/>
                  </a:moveTo>
                  <a:lnTo>
                    <a:pt x="1292821" y="249491"/>
                  </a:lnTo>
                </a:path>
                <a:path w="2124709" h="1146810">
                  <a:moveTo>
                    <a:pt x="1292821" y="246951"/>
                  </a:moveTo>
                  <a:lnTo>
                    <a:pt x="1292821" y="236855"/>
                  </a:lnTo>
                </a:path>
                <a:path w="2124709" h="1146810">
                  <a:moveTo>
                    <a:pt x="1292821" y="234315"/>
                  </a:moveTo>
                  <a:lnTo>
                    <a:pt x="1292821" y="233045"/>
                  </a:lnTo>
                </a:path>
                <a:path w="2124709" h="1146810">
                  <a:moveTo>
                    <a:pt x="1292821" y="230568"/>
                  </a:moveTo>
                  <a:lnTo>
                    <a:pt x="1292821" y="220472"/>
                  </a:lnTo>
                </a:path>
                <a:path w="2124709" h="1146810">
                  <a:moveTo>
                    <a:pt x="1292821" y="217995"/>
                  </a:moveTo>
                  <a:lnTo>
                    <a:pt x="1292821" y="216725"/>
                  </a:lnTo>
                </a:path>
                <a:path w="2124709" h="1146810">
                  <a:moveTo>
                    <a:pt x="1292821" y="214185"/>
                  </a:moveTo>
                  <a:lnTo>
                    <a:pt x="1292821" y="204089"/>
                  </a:lnTo>
                </a:path>
                <a:path w="2124709" h="1146810">
                  <a:moveTo>
                    <a:pt x="1292821" y="201549"/>
                  </a:moveTo>
                  <a:lnTo>
                    <a:pt x="1292821" y="200342"/>
                  </a:lnTo>
                </a:path>
                <a:path w="2124709" h="1146810">
                  <a:moveTo>
                    <a:pt x="1292821" y="197802"/>
                  </a:moveTo>
                  <a:lnTo>
                    <a:pt x="1292821" y="187706"/>
                  </a:lnTo>
                </a:path>
                <a:path w="2124709" h="1146810">
                  <a:moveTo>
                    <a:pt x="1292821" y="185229"/>
                  </a:moveTo>
                  <a:lnTo>
                    <a:pt x="1292821" y="183959"/>
                  </a:lnTo>
                </a:path>
                <a:path w="2124709" h="1146810">
                  <a:moveTo>
                    <a:pt x="1292821" y="181419"/>
                  </a:moveTo>
                  <a:lnTo>
                    <a:pt x="1292821" y="171323"/>
                  </a:lnTo>
                </a:path>
                <a:path w="2124709" h="1146810">
                  <a:moveTo>
                    <a:pt x="1292821" y="168846"/>
                  </a:moveTo>
                  <a:lnTo>
                    <a:pt x="1292821" y="167576"/>
                  </a:lnTo>
                </a:path>
                <a:path w="2124709" h="1146810">
                  <a:moveTo>
                    <a:pt x="1292821" y="165036"/>
                  </a:moveTo>
                  <a:lnTo>
                    <a:pt x="1292821" y="154940"/>
                  </a:lnTo>
                </a:path>
                <a:path w="2124709" h="1146810">
                  <a:moveTo>
                    <a:pt x="1292821" y="152463"/>
                  </a:moveTo>
                  <a:lnTo>
                    <a:pt x="1292821" y="151193"/>
                  </a:lnTo>
                </a:path>
                <a:path w="2124709" h="1146810">
                  <a:moveTo>
                    <a:pt x="1292821" y="148653"/>
                  </a:moveTo>
                  <a:lnTo>
                    <a:pt x="1292821" y="138620"/>
                  </a:lnTo>
                </a:path>
                <a:path w="2124709" h="1146810">
                  <a:moveTo>
                    <a:pt x="1292821" y="136080"/>
                  </a:moveTo>
                  <a:lnTo>
                    <a:pt x="1292821" y="134810"/>
                  </a:lnTo>
                </a:path>
                <a:path w="2124709" h="1146810">
                  <a:moveTo>
                    <a:pt x="1292821" y="132270"/>
                  </a:moveTo>
                  <a:lnTo>
                    <a:pt x="1292821" y="122174"/>
                  </a:lnTo>
                </a:path>
                <a:path w="2124709" h="1146810">
                  <a:moveTo>
                    <a:pt x="1292821" y="119697"/>
                  </a:moveTo>
                  <a:lnTo>
                    <a:pt x="1292821" y="118427"/>
                  </a:lnTo>
                </a:path>
                <a:path w="2124709" h="1146810">
                  <a:moveTo>
                    <a:pt x="1292821" y="115887"/>
                  </a:moveTo>
                  <a:lnTo>
                    <a:pt x="1292821" y="105854"/>
                  </a:lnTo>
                </a:path>
                <a:path w="2124709" h="1146810">
                  <a:moveTo>
                    <a:pt x="1292821" y="103314"/>
                  </a:moveTo>
                  <a:lnTo>
                    <a:pt x="1292821" y="102044"/>
                  </a:lnTo>
                </a:path>
                <a:path w="2124709" h="1146810">
                  <a:moveTo>
                    <a:pt x="1292821" y="99504"/>
                  </a:moveTo>
                  <a:lnTo>
                    <a:pt x="1292821" y="89408"/>
                  </a:lnTo>
                </a:path>
                <a:path w="2124709" h="1146810">
                  <a:moveTo>
                    <a:pt x="1292821" y="86931"/>
                  </a:moveTo>
                  <a:lnTo>
                    <a:pt x="1292821" y="85661"/>
                  </a:lnTo>
                </a:path>
                <a:path w="2124709" h="1146810">
                  <a:moveTo>
                    <a:pt x="1292821" y="83121"/>
                  </a:moveTo>
                  <a:lnTo>
                    <a:pt x="1292821" y="73088"/>
                  </a:lnTo>
                </a:path>
                <a:path w="2124709" h="1146810">
                  <a:moveTo>
                    <a:pt x="1292821" y="70548"/>
                  </a:moveTo>
                  <a:lnTo>
                    <a:pt x="1292821" y="69278"/>
                  </a:lnTo>
                </a:path>
                <a:path w="2124709" h="1146810">
                  <a:moveTo>
                    <a:pt x="1292821" y="66738"/>
                  </a:moveTo>
                  <a:lnTo>
                    <a:pt x="1292821" y="56705"/>
                  </a:lnTo>
                </a:path>
                <a:path w="2124709" h="1146810">
                  <a:moveTo>
                    <a:pt x="1292821" y="54165"/>
                  </a:moveTo>
                  <a:lnTo>
                    <a:pt x="1292821" y="52895"/>
                  </a:lnTo>
                </a:path>
                <a:path w="2124709" h="1146810">
                  <a:moveTo>
                    <a:pt x="1292821" y="50419"/>
                  </a:moveTo>
                  <a:lnTo>
                    <a:pt x="1292821" y="40322"/>
                  </a:lnTo>
                </a:path>
                <a:path w="2124709" h="1146810">
                  <a:moveTo>
                    <a:pt x="1292821" y="37782"/>
                  </a:moveTo>
                  <a:lnTo>
                    <a:pt x="1292821" y="36512"/>
                  </a:lnTo>
                </a:path>
                <a:path w="2124709" h="1146810">
                  <a:moveTo>
                    <a:pt x="1292821" y="33972"/>
                  </a:moveTo>
                  <a:lnTo>
                    <a:pt x="1292821" y="23939"/>
                  </a:lnTo>
                </a:path>
                <a:path w="2124709" h="1146810">
                  <a:moveTo>
                    <a:pt x="1292821" y="21399"/>
                  </a:moveTo>
                  <a:lnTo>
                    <a:pt x="1292821" y="20129"/>
                  </a:lnTo>
                </a:path>
                <a:path w="2124709" h="1146810">
                  <a:moveTo>
                    <a:pt x="1292821" y="17589"/>
                  </a:moveTo>
                  <a:lnTo>
                    <a:pt x="1292821" y="7556"/>
                  </a:lnTo>
                </a:path>
                <a:path w="2124709" h="1146810">
                  <a:moveTo>
                    <a:pt x="1292821" y="5016"/>
                  </a:moveTo>
                  <a:lnTo>
                    <a:pt x="1292821" y="3746"/>
                  </a:lnTo>
                </a:path>
                <a:path w="2124709" h="1146810">
                  <a:moveTo>
                    <a:pt x="1292821" y="1270"/>
                  </a:moveTo>
                  <a:lnTo>
                    <a:pt x="1292821" y="0"/>
                  </a:lnTo>
                </a:path>
                <a:path w="2124709" h="1146810">
                  <a:moveTo>
                    <a:pt x="1368399" y="0"/>
                  </a:moveTo>
                  <a:lnTo>
                    <a:pt x="1366488" y="0"/>
                  </a:lnTo>
                </a:path>
                <a:path w="2124709" h="1146810">
                  <a:moveTo>
                    <a:pt x="1360189" y="0"/>
                  </a:moveTo>
                  <a:lnTo>
                    <a:pt x="1358328" y="0"/>
                  </a:lnTo>
                </a:path>
                <a:path w="2124709" h="1146810">
                  <a:moveTo>
                    <a:pt x="1352029" y="0"/>
                  </a:moveTo>
                  <a:lnTo>
                    <a:pt x="1350117" y="0"/>
                  </a:lnTo>
                </a:path>
                <a:path w="2124709" h="1146810">
                  <a:moveTo>
                    <a:pt x="1343818" y="0"/>
                  </a:moveTo>
                  <a:lnTo>
                    <a:pt x="1341958" y="0"/>
                  </a:lnTo>
                </a:path>
                <a:path w="2124709" h="1146810">
                  <a:moveTo>
                    <a:pt x="1335658" y="0"/>
                  </a:moveTo>
                  <a:lnTo>
                    <a:pt x="1333747" y="0"/>
                  </a:lnTo>
                </a:path>
                <a:path w="2124709" h="1146810">
                  <a:moveTo>
                    <a:pt x="1327448" y="0"/>
                  </a:moveTo>
                  <a:lnTo>
                    <a:pt x="1325562" y="0"/>
                  </a:lnTo>
                </a:path>
                <a:path w="2124709" h="1146810">
                  <a:moveTo>
                    <a:pt x="1319263" y="0"/>
                  </a:moveTo>
                  <a:lnTo>
                    <a:pt x="1317351" y="0"/>
                  </a:lnTo>
                </a:path>
                <a:path w="2124709" h="1146810">
                  <a:moveTo>
                    <a:pt x="1311052" y="0"/>
                  </a:moveTo>
                  <a:lnTo>
                    <a:pt x="1309192" y="0"/>
                  </a:lnTo>
                </a:path>
                <a:path w="2124709" h="1146810">
                  <a:moveTo>
                    <a:pt x="1302892" y="0"/>
                  </a:moveTo>
                  <a:lnTo>
                    <a:pt x="1300981" y="0"/>
                  </a:lnTo>
                </a:path>
                <a:path w="2124709" h="1146810">
                  <a:moveTo>
                    <a:pt x="1294682" y="0"/>
                  </a:moveTo>
                  <a:lnTo>
                    <a:pt x="1292821" y="0"/>
                  </a:lnTo>
                  <a:lnTo>
                    <a:pt x="1292821" y="1270"/>
                  </a:lnTo>
                </a:path>
                <a:path w="2124709" h="1146810">
                  <a:moveTo>
                    <a:pt x="1292821" y="3746"/>
                  </a:moveTo>
                  <a:lnTo>
                    <a:pt x="1292821" y="5016"/>
                  </a:lnTo>
                </a:path>
                <a:path w="2124709" h="1146810">
                  <a:moveTo>
                    <a:pt x="1292821" y="7556"/>
                  </a:moveTo>
                  <a:lnTo>
                    <a:pt x="1292821" y="17589"/>
                  </a:lnTo>
                </a:path>
                <a:path w="2124709" h="1146810">
                  <a:moveTo>
                    <a:pt x="1292821" y="20129"/>
                  </a:moveTo>
                  <a:lnTo>
                    <a:pt x="1292821" y="21399"/>
                  </a:lnTo>
                </a:path>
                <a:path w="2124709" h="1146810">
                  <a:moveTo>
                    <a:pt x="1292821" y="23939"/>
                  </a:moveTo>
                  <a:lnTo>
                    <a:pt x="1292821" y="33972"/>
                  </a:lnTo>
                </a:path>
                <a:path w="2124709" h="1146810">
                  <a:moveTo>
                    <a:pt x="1292821" y="36512"/>
                  </a:moveTo>
                  <a:lnTo>
                    <a:pt x="1292821" y="37782"/>
                  </a:lnTo>
                </a:path>
                <a:path w="2124709" h="1146810">
                  <a:moveTo>
                    <a:pt x="1292821" y="40322"/>
                  </a:moveTo>
                  <a:lnTo>
                    <a:pt x="1292821" y="50419"/>
                  </a:lnTo>
                </a:path>
                <a:path w="2124709" h="1146810">
                  <a:moveTo>
                    <a:pt x="1292821" y="52895"/>
                  </a:moveTo>
                  <a:lnTo>
                    <a:pt x="1292821" y="54165"/>
                  </a:lnTo>
                </a:path>
                <a:path w="2124709" h="1146810">
                  <a:moveTo>
                    <a:pt x="1292821" y="56705"/>
                  </a:moveTo>
                  <a:lnTo>
                    <a:pt x="1292821" y="66738"/>
                  </a:lnTo>
                </a:path>
                <a:path w="2124709" h="1146810">
                  <a:moveTo>
                    <a:pt x="1292821" y="69278"/>
                  </a:moveTo>
                  <a:lnTo>
                    <a:pt x="1292821" y="70548"/>
                  </a:lnTo>
                </a:path>
                <a:path w="2124709" h="1146810">
                  <a:moveTo>
                    <a:pt x="1292821" y="73088"/>
                  </a:moveTo>
                  <a:lnTo>
                    <a:pt x="1292821" y="83121"/>
                  </a:lnTo>
                </a:path>
                <a:path w="2124709" h="1146810">
                  <a:moveTo>
                    <a:pt x="1292821" y="85661"/>
                  </a:moveTo>
                  <a:lnTo>
                    <a:pt x="1292821" y="86931"/>
                  </a:lnTo>
                </a:path>
                <a:path w="2124709" h="1146810">
                  <a:moveTo>
                    <a:pt x="1292821" y="89408"/>
                  </a:moveTo>
                  <a:lnTo>
                    <a:pt x="1292821" y="99504"/>
                  </a:lnTo>
                </a:path>
                <a:path w="2124709" h="1146810">
                  <a:moveTo>
                    <a:pt x="1292821" y="102044"/>
                  </a:moveTo>
                  <a:lnTo>
                    <a:pt x="1292821" y="103314"/>
                  </a:lnTo>
                </a:path>
                <a:path w="2124709" h="1146810">
                  <a:moveTo>
                    <a:pt x="1292821" y="105854"/>
                  </a:moveTo>
                  <a:lnTo>
                    <a:pt x="1292821" y="115887"/>
                  </a:lnTo>
                </a:path>
                <a:path w="2124709" h="1146810">
                  <a:moveTo>
                    <a:pt x="1292821" y="118427"/>
                  </a:moveTo>
                  <a:lnTo>
                    <a:pt x="1292821" y="119697"/>
                  </a:lnTo>
                </a:path>
                <a:path w="2124709" h="1146810">
                  <a:moveTo>
                    <a:pt x="1292821" y="122174"/>
                  </a:moveTo>
                  <a:lnTo>
                    <a:pt x="1292821" y="132270"/>
                  </a:lnTo>
                </a:path>
                <a:path w="2124709" h="1146810">
                  <a:moveTo>
                    <a:pt x="1292821" y="134810"/>
                  </a:moveTo>
                  <a:lnTo>
                    <a:pt x="1292821" y="136080"/>
                  </a:lnTo>
                </a:path>
                <a:path w="2124709" h="1146810">
                  <a:moveTo>
                    <a:pt x="1292821" y="138620"/>
                  </a:moveTo>
                  <a:lnTo>
                    <a:pt x="1292821" y="148653"/>
                  </a:lnTo>
                </a:path>
                <a:path w="2124709" h="1146810">
                  <a:moveTo>
                    <a:pt x="1292821" y="151193"/>
                  </a:moveTo>
                  <a:lnTo>
                    <a:pt x="1292821" y="152463"/>
                  </a:lnTo>
                </a:path>
                <a:path w="2124709" h="1146810">
                  <a:moveTo>
                    <a:pt x="1292821" y="154940"/>
                  </a:moveTo>
                  <a:lnTo>
                    <a:pt x="1292821" y="165036"/>
                  </a:lnTo>
                </a:path>
                <a:path w="2124709" h="1146810">
                  <a:moveTo>
                    <a:pt x="1292821" y="167576"/>
                  </a:moveTo>
                  <a:lnTo>
                    <a:pt x="1292821" y="168846"/>
                  </a:lnTo>
                </a:path>
                <a:path w="2124709" h="1146810">
                  <a:moveTo>
                    <a:pt x="1292821" y="171323"/>
                  </a:moveTo>
                  <a:lnTo>
                    <a:pt x="1292821" y="181419"/>
                  </a:lnTo>
                </a:path>
                <a:path w="2124709" h="1146810">
                  <a:moveTo>
                    <a:pt x="1292821" y="183959"/>
                  </a:moveTo>
                  <a:lnTo>
                    <a:pt x="1292821" y="185229"/>
                  </a:lnTo>
                </a:path>
                <a:path w="2124709" h="1146810">
                  <a:moveTo>
                    <a:pt x="1292821" y="187706"/>
                  </a:moveTo>
                  <a:lnTo>
                    <a:pt x="1292821" y="197802"/>
                  </a:lnTo>
                </a:path>
                <a:path w="2124709" h="1146810">
                  <a:moveTo>
                    <a:pt x="1292821" y="200342"/>
                  </a:moveTo>
                  <a:lnTo>
                    <a:pt x="1292821" y="201549"/>
                  </a:lnTo>
                </a:path>
                <a:path w="2124709" h="1146810">
                  <a:moveTo>
                    <a:pt x="1292821" y="204089"/>
                  </a:moveTo>
                  <a:lnTo>
                    <a:pt x="1292821" y="214185"/>
                  </a:lnTo>
                </a:path>
                <a:path w="2124709" h="1146810">
                  <a:moveTo>
                    <a:pt x="1292821" y="216725"/>
                  </a:moveTo>
                  <a:lnTo>
                    <a:pt x="1292821" y="217995"/>
                  </a:lnTo>
                </a:path>
                <a:path w="2124709" h="1146810">
                  <a:moveTo>
                    <a:pt x="1292821" y="220472"/>
                  </a:moveTo>
                  <a:lnTo>
                    <a:pt x="1292821" y="230568"/>
                  </a:lnTo>
                </a:path>
                <a:path w="2124709" h="1146810">
                  <a:moveTo>
                    <a:pt x="1292821" y="233045"/>
                  </a:moveTo>
                  <a:lnTo>
                    <a:pt x="1292821" y="234315"/>
                  </a:lnTo>
                </a:path>
                <a:path w="2124709" h="1146810">
                  <a:moveTo>
                    <a:pt x="1292821" y="236855"/>
                  </a:moveTo>
                  <a:lnTo>
                    <a:pt x="1292821" y="246951"/>
                  </a:lnTo>
                </a:path>
                <a:path w="2124709" h="1146810">
                  <a:moveTo>
                    <a:pt x="1292821" y="249491"/>
                  </a:moveTo>
                  <a:lnTo>
                    <a:pt x="1292821" y="250698"/>
                  </a:lnTo>
                </a:path>
                <a:path w="2124709" h="1146810">
                  <a:moveTo>
                    <a:pt x="1292821" y="253238"/>
                  </a:moveTo>
                  <a:lnTo>
                    <a:pt x="1292821" y="263334"/>
                  </a:lnTo>
                </a:path>
                <a:path w="2124709" h="1146810">
                  <a:moveTo>
                    <a:pt x="1292821" y="265811"/>
                  </a:moveTo>
                  <a:lnTo>
                    <a:pt x="1292821" y="267081"/>
                  </a:lnTo>
                </a:path>
                <a:path w="2124709" h="1146810">
                  <a:moveTo>
                    <a:pt x="1292821" y="269621"/>
                  </a:moveTo>
                  <a:lnTo>
                    <a:pt x="1292821" y="279717"/>
                  </a:lnTo>
                </a:path>
                <a:path w="2124709" h="1146810">
                  <a:moveTo>
                    <a:pt x="1292821" y="282194"/>
                  </a:moveTo>
                  <a:lnTo>
                    <a:pt x="1292821" y="283464"/>
                  </a:lnTo>
                </a:path>
                <a:path w="2124709" h="1146810">
                  <a:moveTo>
                    <a:pt x="1292821" y="286004"/>
                  </a:moveTo>
                  <a:lnTo>
                    <a:pt x="1292821" y="296100"/>
                  </a:lnTo>
                </a:path>
                <a:path w="2124709" h="1146810">
                  <a:moveTo>
                    <a:pt x="1292821" y="298576"/>
                  </a:moveTo>
                  <a:lnTo>
                    <a:pt x="1292821" y="299847"/>
                  </a:lnTo>
                </a:path>
                <a:path w="2124709" h="1146810">
                  <a:moveTo>
                    <a:pt x="1292821" y="302387"/>
                  </a:moveTo>
                  <a:lnTo>
                    <a:pt x="1292821" y="312483"/>
                  </a:lnTo>
                </a:path>
                <a:path w="2124709" h="1146810">
                  <a:moveTo>
                    <a:pt x="1292821" y="314960"/>
                  </a:moveTo>
                  <a:lnTo>
                    <a:pt x="1292821" y="316230"/>
                  </a:lnTo>
                </a:path>
                <a:path w="2124709" h="1146810">
                  <a:moveTo>
                    <a:pt x="1292821" y="318770"/>
                  </a:moveTo>
                  <a:lnTo>
                    <a:pt x="1292821" y="328866"/>
                  </a:lnTo>
                </a:path>
                <a:path w="2124709" h="1146810">
                  <a:moveTo>
                    <a:pt x="1292821" y="331343"/>
                  </a:moveTo>
                  <a:lnTo>
                    <a:pt x="1292821" y="332613"/>
                  </a:lnTo>
                </a:path>
                <a:path w="2124709" h="1146810">
                  <a:moveTo>
                    <a:pt x="1292821" y="335153"/>
                  </a:moveTo>
                  <a:lnTo>
                    <a:pt x="1292821" y="345186"/>
                  </a:lnTo>
                </a:path>
                <a:path w="2124709" h="1146810">
                  <a:moveTo>
                    <a:pt x="1292821" y="347725"/>
                  </a:moveTo>
                  <a:lnTo>
                    <a:pt x="1292821" y="348996"/>
                  </a:lnTo>
                </a:path>
                <a:path w="2124709" h="1146810">
                  <a:moveTo>
                    <a:pt x="1292821" y="351536"/>
                  </a:moveTo>
                  <a:lnTo>
                    <a:pt x="1292821" y="361632"/>
                  </a:lnTo>
                </a:path>
                <a:path w="2124709" h="1146810">
                  <a:moveTo>
                    <a:pt x="1292821" y="364109"/>
                  </a:moveTo>
                  <a:lnTo>
                    <a:pt x="1292821" y="365379"/>
                  </a:lnTo>
                </a:path>
                <a:path w="2124709" h="1146810">
                  <a:moveTo>
                    <a:pt x="1292821" y="367919"/>
                  </a:moveTo>
                  <a:lnTo>
                    <a:pt x="1292821" y="377951"/>
                  </a:lnTo>
                </a:path>
                <a:path w="2124709" h="1146810">
                  <a:moveTo>
                    <a:pt x="1292821" y="380492"/>
                  </a:moveTo>
                  <a:lnTo>
                    <a:pt x="1292821" y="381762"/>
                  </a:lnTo>
                </a:path>
                <a:path w="2124709" h="1146810">
                  <a:moveTo>
                    <a:pt x="1292821" y="384301"/>
                  </a:moveTo>
                  <a:lnTo>
                    <a:pt x="1292821" y="394335"/>
                  </a:lnTo>
                </a:path>
                <a:path w="2124709" h="1146810">
                  <a:moveTo>
                    <a:pt x="1292821" y="396875"/>
                  </a:moveTo>
                  <a:lnTo>
                    <a:pt x="1292821" y="398145"/>
                  </a:lnTo>
                </a:path>
                <a:path w="2124709" h="1146810">
                  <a:moveTo>
                    <a:pt x="1292821" y="400685"/>
                  </a:moveTo>
                  <a:lnTo>
                    <a:pt x="1292821" y="410781"/>
                  </a:lnTo>
                </a:path>
                <a:path w="2124709" h="1146810">
                  <a:moveTo>
                    <a:pt x="1292821" y="413258"/>
                  </a:moveTo>
                  <a:lnTo>
                    <a:pt x="1292821" y="414528"/>
                  </a:lnTo>
                </a:path>
                <a:path w="2124709" h="1146810">
                  <a:moveTo>
                    <a:pt x="1292821" y="417068"/>
                  </a:moveTo>
                  <a:lnTo>
                    <a:pt x="1292821" y="427100"/>
                  </a:lnTo>
                </a:path>
                <a:path w="2124709" h="1146810">
                  <a:moveTo>
                    <a:pt x="1292821" y="429641"/>
                  </a:moveTo>
                  <a:lnTo>
                    <a:pt x="1292821" y="430911"/>
                  </a:lnTo>
                </a:path>
                <a:path w="2124709" h="1146810">
                  <a:moveTo>
                    <a:pt x="1292821" y="433450"/>
                  </a:moveTo>
                  <a:lnTo>
                    <a:pt x="1292821" y="443547"/>
                  </a:lnTo>
                </a:path>
                <a:path w="2124709" h="1146810">
                  <a:moveTo>
                    <a:pt x="1292821" y="446024"/>
                  </a:moveTo>
                  <a:lnTo>
                    <a:pt x="1292821" y="447294"/>
                  </a:lnTo>
                </a:path>
                <a:path w="2124709" h="1146810">
                  <a:moveTo>
                    <a:pt x="1292821" y="449834"/>
                  </a:moveTo>
                  <a:lnTo>
                    <a:pt x="1292821" y="459867"/>
                  </a:lnTo>
                </a:path>
                <a:path w="2124709" h="1146810">
                  <a:moveTo>
                    <a:pt x="1292821" y="462407"/>
                  </a:moveTo>
                  <a:lnTo>
                    <a:pt x="1292821" y="463676"/>
                  </a:lnTo>
                </a:path>
                <a:path w="2124709" h="1146810">
                  <a:moveTo>
                    <a:pt x="1292821" y="466217"/>
                  </a:moveTo>
                  <a:lnTo>
                    <a:pt x="1292821" y="476250"/>
                  </a:lnTo>
                </a:path>
                <a:path w="2124709" h="1146810">
                  <a:moveTo>
                    <a:pt x="1292821" y="478790"/>
                  </a:moveTo>
                  <a:lnTo>
                    <a:pt x="1292821" y="480060"/>
                  </a:lnTo>
                </a:path>
                <a:path w="2124709" h="1146810">
                  <a:moveTo>
                    <a:pt x="1292821" y="482536"/>
                  </a:moveTo>
                  <a:lnTo>
                    <a:pt x="1292821" y="492633"/>
                  </a:lnTo>
                </a:path>
                <a:path w="2124709" h="1146810">
                  <a:moveTo>
                    <a:pt x="1292821" y="495173"/>
                  </a:moveTo>
                  <a:lnTo>
                    <a:pt x="1292821" y="496443"/>
                  </a:lnTo>
                </a:path>
                <a:path w="2124709" h="1146810">
                  <a:moveTo>
                    <a:pt x="1292821" y="498983"/>
                  </a:moveTo>
                  <a:lnTo>
                    <a:pt x="1292821" y="509016"/>
                  </a:lnTo>
                </a:path>
                <a:path w="2124709" h="1146810">
                  <a:moveTo>
                    <a:pt x="1292821" y="511556"/>
                  </a:moveTo>
                  <a:lnTo>
                    <a:pt x="1292821" y="512825"/>
                  </a:lnTo>
                </a:path>
                <a:path w="2124709" h="1146810">
                  <a:moveTo>
                    <a:pt x="1292821" y="515302"/>
                  </a:moveTo>
                  <a:lnTo>
                    <a:pt x="1292821" y="525399"/>
                  </a:lnTo>
                </a:path>
                <a:path w="2124709" h="1146810">
                  <a:moveTo>
                    <a:pt x="1292821" y="527939"/>
                  </a:moveTo>
                  <a:lnTo>
                    <a:pt x="1292821" y="529209"/>
                  </a:lnTo>
                </a:path>
                <a:path w="2124709" h="1146810">
                  <a:moveTo>
                    <a:pt x="1292821" y="531685"/>
                  </a:moveTo>
                  <a:lnTo>
                    <a:pt x="1292821" y="541782"/>
                  </a:lnTo>
                </a:path>
                <a:path w="2124709" h="1146810">
                  <a:moveTo>
                    <a:pt x="1292821" y="544322"/>
                  </a:moveTo>
                  <a:lnTo>
                    <a:pt x="1292821" y="545592"/>
                  </a:lnTo>
                </a:path>
                <a:path w="2124709" h="1146810">
                  <a:moveTo>
                    <a:pt x="1292821" y="548068"/>
                  </a:moveTo>
                  <a:lnTo>
                    <a:pt x="1292821" y="558165"/>
                  </a:lnTo>
                </a:path>
                <a:path w="2124709" h="1146810">
                  <a:moveTo>
                    <a:pt x="1292821" y="560705"/>
                  </a:moveTo>
                  <a:lnTo>
                    <a:pt x="1292821" y="561975"/>
                  </a:lnTo>
                </a:path>
                <a:path w="2124709" h="1146810">
                  <a:moveTo>
                    <a:pt x="1292821" y="564451"/>
                  </a:moveTo>
                  <a:lnTo>
                    <a:pt x="1292821" y="574548"/>
                  </a:lnTo>
                </a:path>
                <a:path w="2124709" h="1146810">
                  <a:moveTo>
                    <a:pt x="1292821" y="577088"/>
                  </a:moveTo>
                  <a:lnTo>
                    <a:pt x="1292821" y="578358"/>
                  </a:lnTo>
                </a:path>
                <a:path w="2124709" h="1146810">
                  <a:moveTo>
                    <a:pt x="1292821" y="580834"/>
                  </a:moveTo>
                  <a:lnTo>
                    <a:pt x="1292821" y="590931"/>
                  </a:lnTo>
                </a:path>
                <a:path w="2124709" h="1146810">
                  <a:moveTo>
                    <a:pt x="1292821" y="593471"/>
                  </a:moveTo>
                  <a:lnTo>
                    <a:pt x="1292821" y="594677"/>
                  </a:lnTo>
                </a:path>
                <a:path w="2124709" h="1146810">
                  <a:moveTo>
                    <a:pt x="1292821" y="597217"/>
                  </a:moveTo>
                  <a:lnTo>
                    <a:pt x="1292821" y="607314"/>
                  </a:lnTo>
                </a:path>
                <a:path w="2124709" h="1146810">
                  <a:moveTo>
                    <a:pt x="1292821" y="609854"/>
                  </a:moveTo>
                  <a:lnTo>
                    <a:pt x="1292821" y="611124"/>
                  </a:lnTo>
                </a:path>
                <a:path w="2124709" h="1146810">
                  <a:moveTo>
                    <a:pt x="1292821" y="613600"/>
                  </a:moveTo>
                  <a:lnTo>
                    <a:pt x="1292821" y="623697"/>
                  </a:lnTo>
                </a:path>
                <a:path w="2124709" h="1146810">
                  <a:moveTo>
                    <a:pt x="1292821" y="626173"/>
                  </a:moveTo>
                  <a:lnTo>
                    <a:pt x="1292821" y="627443"/>
                  </a:lnTo>
                </a:path>
                <a:path w="2124709" h="1146810">
                  <a:moveTo>
                    <a:pt x="1292821" y="629983"/>
                  </a:moveTo>
                  <a:lnTo>
                    <a:pt x="1292821" y="640080"/>
                  </a:lnTo>
                </a:path>
                <a:path w="2124709" h="1146810">
                  <a:moveTo>
                    <a:pt x="1292821" y="642620"/>
                  </a:moveTo>
                  <a:lnTo>
                    <a:pt x="1292821" y="643826"/>
                  </a:lnTo>
                </a:path>
                <a:path w="2124709" h="1146810">
                  <a:moveTo>
                    <a:pt x="1292821" y="646366"/>
                  </a:moveTo>
                  <a:lnTo>
                    <a:pt x="1292821" y="656463"/>
                  </a:lnTo>
                </a:path>
                <a:path w="2124709" h="1146810">
                  <a:moveTo>
                    <a:pt x="1292821" y="658939"/>
                  </a:moveTo>
                  <a:lnTo>
                    <a:pt x="1292821" y="660209"/>
                  </a:lnTo>
                </a:path>
                <a:path w="2124709" h="1146810">
                  <a:moveTo>
                    <a:pt x="1292821" y="662749"/>
                  </a:moveTo>
                  <a:lnTo>
                    <a:pt x="1292821" y="672846"/>
                  </a:lnTo>
                </a:path>
                <a:path w="2124709" h="1146810">
                  <a:moveTo>
                    <a:pt x="1292821" y="675322"/>
                  </a:moveTo>
                  <a:lnTo>
                    <a:pt x="1292821" y="676592"/>
                  </a:lnTo>
                </a:path>
                <a:path w="2124709" h="1146810">
                  <a:moveTo>
                    <a:pt x="1292821" y="679132"/>
                  </a:moveTo>
                  <a:lnTo>
                    <a:pt x="1292821" y="680402"/>
                  </a:lnTo>
                  <a:lnTo>
                    <a:pt x="1294682" y="680402"/>
                  </a:lnTo>
                </a:path>
                <a:path w="2124709" h="1146810">
                  <a:moveTo>
                    <a:pt x="1300981" y="680402"/>
                  </a:moveTo>
                  <a:lnTo>
                    <a:pt x="1302892" y="680402"/>
                  </a:lnTo>
                </a:path>
                <a:path w="2124709" h="1146810">
                  <a:moveTo>
                    <a:pt x="1309192" y="680402"/>
                  </a:moveTo>
                  <a:lnTo>
                    <a:pt x="1311052" y="680402"/>
                  </a:lnTo>
                </a:path>
                <a:path w="2124709" h="1146810">
                  <a:moveTo>
                    <a:pt x="1317351" y="680402"/>
                  </a:moveTo>
                  <a:lnTo>
                    <a:pt x="1319263" y="680402"/>
                  </a:lnTo>
                </a:path>
                <a:path w="2124709" h="1146810">
                  <a:moveTo>
                    <a:pt x="1325562" y="680402"/>
                  </a:moveTo>
                  <a:lnTo>
                    <a:pt x="1327448" y="680402"/>
                  </a:lnTo>
                </a:path>
                <a:path w="2124709" h="1146810">
                  <a:moveTo>
                    <a:pt x="1333747" y="680402"/>
                  </a:moveTo>
                  <a:lnTo>
                    <a:pt x="1335658" y="680402"/>
                  </a:lnTo>
                </a:path>
                <a:path w="2124709" h="1146810">
                  <a:moveTo>
                    <a:pt x="1341958" y="680402"/>
                  </a:moveTo>
                  <a:lnTo>
                    <a:pt x="1343818" y="680402"/>
                  </a:lnTo>
                </a:path>
                <a:path w="2124709" h="1146810">
                  <a:moveTo>
                    <a:pt x="1350117" y="680402"/>
                  </a:moveTo>
                  <a:lnTo>
                    <a:pt x="1352029" y="680402"/>
                  </a:lnTo>
                </a:path>
                <a:path w="2124709" h="1146810">
                  <a:moveTo>
                    <a:pt x="1358328" y="680402"/>
                  </a:moveTo>
                  <a:lnTo>
                    <a:pt x="1360189" y="680402"/>
                  </a:lnTo>
                </a:path>
                <a:path w="2124709" h="1146810">
                  <a:moveTo>
                    <a:pt x="1366488" y="680402"/>
                  </a:moveTo>
                  <a:lnTo>
                    <a:pt x="1368399" y="680402"/>
                  </a:lnTo>
                  <a:lnTo>
                    <a:pt x="1368399" y="679132"/>
                  </a:lnTo>
                </a:path>
                <a:path w="2124709" h="1146810">
                  <a:moveTo>
                    <a:pt x="1368399" y="676592"/>
                  </a:moveTo>
                  <a:lnTo>
                    <a:pt x="1368399" y="675322"/>
                  </a:lnTo>
                </a:path>
                <a:path w="2124709" h="1146810">
                  <a:moveTo>
                    <a:pt x="1368399" y="672846"/>
                  </a:moveTo>
                  <a:lnTo>
                    <a:pt x="1368399" y="662749"/>
                  </a:lnTo>
                </a:path>
                <a:path w="2124709" h="1146810">
                  <a:moveTo>
                    <a:pt x="1368399" y="660209"/>
                  </a:moveTo>
                  <a:lnTo>
                    <a:pt x="1368399" y="658939"/>
                  </a:lnTo>
                </a:path>
                <a:path w="2124709" h="1146810">
                  <a:moveTo>
                    <a:pt x="1368399" y="656463"/>
                  </a:moveTo>
                  <a:lnTo>
                    <a:pt x="1368399" y="646366"/>
                  </a:lnTo>
                </a:path>
                <a:path w="2124709" h="1146810">
                  <a:moveTo>
                    <a:pt x="1368399" y="643826"/>
                  </a:moveTo>
                  <a:lnTo>
                    <a:pt x="1368399" y="642620"/>
                  </a:lnTo>
                </a:path>
                <a:path w="2124709" h="1146810">
                  <a:moveTo>
                    <a:pt x="1368399" y="640080"/>
                  </a:moveTo>
                  <a:lnTo>
                    <a:pt x="1368399" y="629983"/>
                  </a:lnTo>
                </a:path>
                <a:path w="2124709" h="1146810">
                  <a:moveTo>
                    <a:pt x="1368399" y="627443"/>
                  </a:moveTo>
                  <a:lnTo>
                    <a:pt x="1368399" y="626173"/>
                  </a:lnTo>
                </a:path>
                <a:path w="2124709" h="1146810">
                  <a:moveTo>
                    <a:pt x="1368399" y="623697"/>
                  </a:moveTo>
                  <a:lnTo>
                    <a:pt x="1368399" y="613600"/>
                  </a:lnTo>
                </a:path>
                <a:path w="2124709" h="1146810">
                  <a:moveTo>
                    <a:pt x="1368399" y="611124"/>
                  </a:moveTo>
                  <a:lnTo>
                    <a:pt x="1368399" y="609854"/>
                  </a:lnTo>
                </a:path>
                <a:path w="2124709" h="1146810">
                  <a:moveTo>
                    <a:pt x="1368399" y="607314"/>
                  </a:moveTo>
                  <a:lnTo>
                    <a:pt x="1368399" y="597217"/>
                  </a:lnTo>
                </a:path>
                <a:path w="2124709" h="1146810">
                  <a:moveTo>
                    <a:pt x="1368399" y="594677"/>
                  </a:moveTo>
                  <a:lnTo>
                    <a:pt x="1368399" y="593471"/>
                  </a:lnTo>
                </a:path>
                <a:path w="2124709" h="1146810">
                  <a:moveTo>
                    <a:pt x="1368399" y="590931"/>
                  </a:moveTo>
                  <a:lnTo>
                    <a:pt x="1368399" y="580834"/>
                  </a:lnTo>
                </a:path>
                <a:path w="2124709" h="1146810">
                  <a:moveTo>
                    <a:pt x="1368399" y="578358"/>
                  </a:moveTo>
                  <a:lnTo>
                    <a:pt x="1368399" y="577088"/>
                  </a:lnTo>
                </a:path>
                <a:path w="2124709" h="1146810">
                  <a:moveTo>
                    <a:pt x="1368399" y="574548"/>
                  </a:moveTo>
                  <a:lnTo>
                    <a:pt x="1368399" y="564451"/>
                  </a:lnTo>
                </a:path>
                <a:path w="2124709" h="1146810">
                  <a:moveTo>
                    <a:pt x="1368399" y="561975"/>
                  </a:moveTo>
                  <a:lnTo>
                    <a:pt x="1368399" y="560705"/>
                  </a:lnTo>
                </a:path>
                <a:path w="2124709" h="1146810">
                  <a:moveTo>
                    <a:pt x="1368399" y="558165"/>
                  </a:moveTo>
                  <a:lnTo>
                    <a:pt x="1368399" y="548068"/>
                  </a:lnTo>
                </a:path>
                <a:path w="2124709" h="1146810">
                  <a:moveTo>
                    <a:pt x="1368399" y="545592"/>
                  </a:moveTo>
                  <a:lnTo>
                    <a:pt x="1368399" y="544322"/>
                  </a:lnTo>
                </a:path>
                <a:path w="2124709" h="1146810">
                  <a:moveTo>
                    <a:pt x="1368399" y="541782"/>
                  </a:moveTo>
                  <a:lnTo>
                    <a:pt x="1368399" y="531685"/>
                  </a:lnTo>
                </a:path>
                <a:path w="2124709" h="1146810">
                  <a:moveTo>
                    <a:pt x="1368399" y="529209"/>
                  </a:moveTo>
                  <a:lnTo>
                    <a:pt x="1368399" y="527939"/>
                  </a:lnTo>
                </a:path>
                <a:path w="2124709" h="1146810">
                  <a:moveTo>
                    <a:pt x="1368399" y="525399"/>
                  </a:moveTo>
                  <a:lnTo>
                    <a:pt x="1368399" y="515302"/>
                  </a:lnTo>
                </a:path>
                <a:path w="2124709" h="1146810">
                  <a:moveTo>
                    <a:pt x="1368399" y="512825"/>
                  </a:moveTo>
                  <a:lnTo>
                    <a:pt x="1368399" y="511556"/>
                  </a:lnTo>
                </a:path>
                <a:path w="2124709" h="1146810">
                  <a:moveTo>
                    <a:pt x="1368399" y="509016"/>
                  </a:moveTo>
                  <a:lnTo>
                    <a:pt x="1368399" y="498983"/>
                  </a:lnTo>
                </a:path>
                <a:path w="2124709" h="1146810">
                  <a:moveTo>
                    <a:pt x="1368399" y="496443"/>
                  </a:moveTo>
                  <a:lnTo>
                    <a:pt x="1368399" y="495173"/>
                  </a:lnTo>
                </a:path>
                <a:path w="2124709" h="1146810">
                  <a:moveTo>
                    <a:pt x="1368399" y="492633"/>
                  </a:moveTo>
                  <a:lnTo>
                    <a:pt x="1368399" y="482536"/>
                  </a:lnTo>
                </a:path>
                <a:path w="2124709" h="1146810">
                  <a:moveTo>
                    <a:pt x="1368399" y="480060"/>
                  </a:moveTo>
                  <a:lnTo>
                    <a:pt x="1368399" y="478790"/>
                  </a:lnTo>
                </a:path>
                <a:path w="2124709" h="1146810">
                  <a:moveTo>
                    <a:pt x="1368399" y="476250"/>
                  </a:moveTo>
                  <a:lnTo>
                    <a:pt x="1368399" y="466217"/>
                  </a:lnTo>
                </a:path>
                <a:path w="2124709" h="1146810">
                  <a:moveTo>
                    <a:pt x="1368399" y="463676"/>
                  </a:moveTo>
                  <a:lnTo>
                    <a:pt x="1368399" y="462407"/>
                  </a:lnTo>
                </a:path>
                <a:path w="2124709" h="1146810">
                  <a:moveTo>
                    <a:pt x="1368399" y="459867"/>
                  </a:moveTo>
                  <a:lnTo>
                    <a:pt x="1368399" y="449834"/>
                  </a:lnTo>
                </a:path>
                <a:path w="2124709" h="1146810">
                  <a:moveTo>
                    <a:pt x="1368399" y="447294"/>
                  </a:moveTo>
                  <a:lnTo>
                    <a:pt x="1368399" y="446024"/>
                  </a:lnTo>
                </a:path>
                <a:path w="2124709" h="1146810">
                  <a:moveTo>
                    <a:pt x="1368399" y="443547"/>
                  </a:moveTo>
                  <a:lnTo>
                    <a:pt x="1368399" y="433450"/>
                  </a:lnTo>
                </a:path>
                <a:path w="2124709" h="1146810">
                  <a:moveTo>
                    <a:pt x="1368399" y="430911"/>
                  </a:moveTo>
                  <a:lnTo>
                    <a:pt x="1368399" y="429641"/>
                  </a:lnTo>
                </a:path>
                <a:path w="2124709" h="1146810">
                  <a:moveTo>
                    <a:pt x="1368399" y="427100"/>
                  </a:moveTo>
                  <a:lnTo>
                    <a:pt x="1368399" y="417068"/>
                  </a:lnTo>
                </a:path>
                <a:path w="2124709" h="1146810">
                  <a:moveTo>
                    <a:pt x="1368399" y="414528"/>
                  </a:moveTo>
                  <a:lnTo>
                    <a:pt x="1368399" y="413258"/>
                  </a:lnTo>
                </a:path>
                <a:path w="2124709" h="1146810">
                  <a:moveTo>
                    <a:pt x="1368399" y="410781"/>
                  </a:moveTo>
                  <a:lnTo>
                    <a:pt x="1368399" y="400685"/>
                  </a:lnTo>
                </a:path>
                <a:path w="2124709" h="1146810">
                  <a:moveTo>
                    <a:pt x="1368399" y="398145"/>
                  </a:moveTo>
                  <a:lnTo>
                    <a:pt x="1368399" y="396875"/>
                  </a:lnTo>
                </a:path>
                <a:path w="2124709" h="1146810">
                  <a:moveTo>
                    <a:pt x="1368399" y="394335"/>
                  </a:moveTo>
                  <a:lnTo>
                    <a:pt x="1368399" y="384301"/>
                  </a:lnTo>
                </a:path>
                <a:path w="2124709" h="1146810">
                  <a:moveTo>
                    <a:pt x="1368399" y="381762"/>
                  </a:moveTo>
                  <a:lnTo>
                    <a:pt x="1368399" y="380492"/>
                  </a:lnTo>
                </a:path>
                <a:path w="2124709" h="1146810">
                  <a:moveTo>
                    <a:pt x="1368399" y="377951"/>
                  </a:moveTo>
                  <a:lnTo>
                    <a:pt x="1368399" y="367919"/>
                  </a:lnTo>
                </a:path>
                <a:path w="2124709" h="1146810">
                  <a:moveTo>
                    <a:pt x="1368399" y="365379"/>
                  </a:moveTo>
                  <a:lnTo>
                    <a:pt x="1368399" y="364109"/>
                  </a:lnTo>
                </a:path>
                <a:path w="2124709" h="1146810">
                  <a:moveTo>
                    <a:pt x="1368399" y="361632"/>
                  </a:moveTo>
                  <a:lnTo>
                    <a:pt x="1368399" y="351536"/>
                  </a:lnTo>
                </a:path>
                <a:path w="2124709" h="1146810">
                  <a:moveTo>
                    <a:pt x="1368399" y="348996"/>
                  </a:moveTo>
                  <a:lnTo>
                    <a:pt x="1368399" y="347725"/>
                  </a:lnTo>
                </a:path>
                <a:path w="2124709" h="1146810">
                  <a:moveTo>
                    <a:pt x="1368399" y="345186"/>
                  </a:moveTo>
                  <a:lnTo>
                    <a:pt x="1368399" y="335153"/>
                  </a:lnTo>
                </a:path>
                <a:path w="2124709" h="1146810">
                  <a:moveTo>
                    <a:pt x="1368399" y="332613"/>
                  </a:moveTo>
                  <a:lnTo>
                    <a:pt x="1368399" y="331343"/>
                  </a:lnTo>
                </a:path>
                <a:path w="2124709" h="1146810">
                  <a:moveTo>
                    <a:pt x="1368399" y="328866"/>
                  </a:moveTo>
                  <a:lnTo>
                    <a:pt x="1368399" y="318770"/>
                  </a:lnTo>
                </a:path>
                <a:path w="2124709" h="1146810">
                  <a:moveTo>
                    <a:pt x="1368399" y="316230"/>
                  </a:moveTo>
                  <a:lnTo>
                    <a:pt x="1368399" y="314960"/>
                  </a:lnTo>
                </a:path>
                <a:path w="2124709" h="1146810">
                  <a:moveTo>
                    <a:pt x="1368399" y="312483"/>
                  </a:moveTo>
                  <a:lnTo>
                    <a:pt x="1368399" y="302387"/>
                  </a:lnTo>
                </a:path>
                <a:path w="2124709" h="1146810">
                  <a:moveTo>
                    <a:pt x="1368399" y="299847"/>
                  </a:moveTo>
                  <a:lnTo>
                    <a:pt x="1368399" y="298576"/>
                  </a:lnTo>
                </a:path>
                <a:path w="2124709" h="1146810">
                  <a:moveTo>
                    <a:pt x="1368399" y="296100"/>
                  </a:moveTo>
                  <a:lnTo>
                    <a:pt x="1368399" y="286004"/>
                  </a:lnTo>
                </a:path>
                <a:path w="2124709" h="1146810">
                  <a:moveTo>
                    <a:pt x="1368399" y="283464"/>
                  </a:moveTo>
                  <a:lnTo>
                    <a:pt x="1368399" y="282194"/>
                  </a:lnTo>
                </a:path>
                <a:path w="2124709" h="1146810">
                  <a:moveTo>
                    <a:pt x="1368399" y="279717"/>
                  </a:moveTo>
                  <a:lnTo>
                    <a:pt x="1368399" y="269621"/>
                  </a:lnTo>
                </a:path>
                <a:path w="2124709" h="1146810">
                  <a:moveTo>
                    <a:pt x="1368399" y="267081"/>
                  </a:moveTo>
                  <a:lnTo>
                    <a:pt x="1368399" y="265811"/>
                  </a:lnTo>
                </a:path>
                <a:path w="2124709" h="1146810">
                  <a:moveTo>
                    <a:pt x="1368399" y="263334"/>
                  </a:moveTo>
                  <a:lnTo>
                    <a:pt x="1368399" y="253238"/>
                  </a:lnTo>
                </a:path>
                <a:path w="2124709" h="1146810">
                  <a:moveTo>
                    <a:pt x="1368399" y="250698"/>
                  </a:moveTo>
                  <a:lnTo>
                    <a:pt x="1368399" y="249491"/>
                  </a:lnTo>
                </a:path>
                <a:path w="2124709" h="1146810">
                  <a:moveTo>
                    <a:pt x="1368399" y="246951"/>
                  </a:moveTo>
                  <a:lnTo>
                    <a:pt x="1368399" y="236855"/>
                  </a:lnTo>
                </a:path>
                <a:path w="2124709" h="1146810">
                  <a:moveTo>
                    <a:pt x="1368399" y="234315"/>
                  </a:moveTo>
                  <a:lnTo>
                    <a:pt x="1368399" y="233045"/>
                  </a:lnTo>
                </a:path>
                <a:path w="2124709" h="1146810">
                  <a:moveTo>
                    <a:pt x="1368399" y="230568"/>
                  </a:moveTo>
                  <a:lnTo>
                    <a:pt x="1368399" y="220472"/>
                  </a:lnTo>
                </a:path>
                <a:path w="2124709" h="1146810">
                  <a:moveTo>
                    <a:pt x="1368399" y="217995"/>
                  </a:moveTo>
                  <a:lnTo>
                    <a:pt x="1368399" y="216725"/>
                  </a:lnTo>
                </a:path>
                <a:path w="2124709" h="1146810">
                  <a:moveTo>
                    <a:pt x="1368399" y="214185"/>
                  </a:moveTo>
                  <a:lnTo>
                    <a:pt x="1368399" y="204089"/>
                  </a:lnTo>
                </a:path>
                <a:path w="2124709" h="1146810">
                  <a:moveTo>
                    <a:pt x="1368399" y="201549"/>
                  </a:moveTo>
                  <a:lnTo>
                    <a:pt x="1368399" y="200342"/>
                  </a:lnTo>
                </a:path>
                <a:path w="2124709" h="1146810">
                  <a:moveTo>
                    <a:pt x="1368399" y="197802"/>
                  </a:moveTo>
                  <a:lnTo>
                    <a:pt x="1368399" y="187706"/>
                  </a:lnTo>
                </a:path>
                <a:path w="2124709" h="1146810">
                  <a:moveTo>
                    <a:pt x="1368399" y="185229"/>
                  </a:moveTo>
                  <a:lnTo>
                    <a:pt x="1368399" y="183959"/>
                  </a:lnTo>
                </a:path>
                <a:path w="2124709" h="1146810">
                  <a:moveTo>
                    <a:pt x="1368399" y="181419"/>
                  </a:moveTo>
                  <a:lnTo>
                    <a:pt x="1368399" y="171323"/>
                  </a:lnTo>
                </a:path>
                <a:path w="2124709" h="1146810">
                  <a:moveTo>
                    <a:pt x="1368399" y="168846"/>
                  </a:moveTo>
                  <a:lnTo>
                    <a:pt x="1368399" y="167576"/>
                  </a:lnTo>
                </a:path>
                <a:path w="2124709" h="1146810">
                  <a:moveTo>
                    <a:pt x="1368399" y="165036"/>
                  </a:moveTo>
                  <a:lnTo>
                    <a:pt x="1368399" y="154940"/>
                  </a:lnTo>
                </a:path>
                <a:path w="2124709" h="1146810">
                  <a:moveTo>
                    <a:pt x="1368399" y="152463"/>
                  </a:moveTo>
                  <a:lnTo>
                    <a:pt x="1368399" y="151193"/>
                  </a:lnTo>
                </a:path>
                <a:path w="2124709" h="1146810">
                  <a:moveTo>
                    <a:pt x="1368399" y="148653"/>
                  </a:moveTo>
                  <a:lnTo>
                    <a:pt x="1368399" y="138620"/>
                  </a:lnTo>
                </a:path>
                <a:path w="2124709" h="1146810">
                  <a:moveTo>
                    <a:pt x="1368399" y="136080"/>
                  </a:moveTo>
                  <a:lnTo>
                    <a:pt x="1368399" y="134810"/>
                  </a:lnTo>
                </a:path>
                <a:path w="2124709" h="1146810">
                  <a:moveTo>
                    <a:pt x="1368399" y="132270"/>
                  </a:moveTo>
                  <a:lnTo>
                    <a:pt x="1368399" y="122174"/>
                  </a:lnTo>
                </a:path>
                <a:path w="2124709" h="1146810">
                  <a:moveTo>
                    <a:pt x="1368399" y="119697"/>
                  </a:moveTo>
                  <a:lnTo>
                    <a:pt x="1368399" y="118427"/>
                  </a:lnTo>
                </a:path>
                <a:path w="2124709" h="1146810">
                  <a:moveTo>
                    <a:pt x="1368399" y="115887"/>
                  </a:moveTo>
                  <a:lnTo>
                    <a:pt x="1368399" y="105854"/>
                  </a:lnTo>
                </a:path>
                <a:path w="2124709" h="1146810">
                  <a:moveTo>
                    <a:pt x="1368399" y="103314"/>
                  </a:moveTo>
                  <a:lnTo>
                    <a:pt x="1368399" y="102044"/>
                  </a:lnTo>
                </a:path>
                <a:path w="2124709" h="1146810">
                  <a:moveTo>
                    <a:pt x="1368399" y="99504"/>
                  </a:moveTo>
                  <a:lnTo>
                    <a:pt x="1368399" y="89408"/>
                  </a:lnTo>
                </a:path>
                <a:path w="2124709" h="1146810">
                  <a:moveTo>
                    <a:pt x="1368399" y="86931"/>
                  </a:moveTo>
                  <a:lnTo>
                    <a:pt x="1368399" y="85661"/>
                  </a:lnTo>
                </a:path>
                <a:path w="2124709" h="1146810">
                  <a:moveTo>
                    <a:pt x="1368399" y="83121"/>
                  </a:moveTo>
                  <a:lnTo>
                    <a:pt x="1368399" y="73088"/>
                  </a:lnTo>
                </a:path>
                <a:path w="2124709" h="1146810">
                  <a:moveTo>
                    <a:pt x="1368399" y="70548"/>
                  </a:moveTo>
                  <a:lnTo>
                    <a:pt x="1368399" y="69278"/>
                  </a:lnTo>
                </a:path>
                <a:path w="2124709" h="1146810">
                  <a:moveTo>
                    <a:pt x="1368399" y="66738"/>
                  </a:moveTo>
                  <a:lnTo>
                    <a:pt x="1368399" y="56705"/>
                  </a:lnTo>
                </a:path>
                <a:path w="2124709" h="1146810">
                  <a:moveTo>
                    <a:pt x="1368399" y="54165"/>
                  </a:moveTo>
                  <a:lnTo>
                    <a:pt x="1368399" y="52895"/>
                  </a:lnTo>
                </a:path>
                <a:path w="2124709" h="1146810">
                  <a:moveTo>
                    <a:pt x="1368399" y="50419"/>
                  </a:moveTo>
                  <a:lnTo>
                    <a:pt x="1368399" y="40322"/>
                  </a:lnTo>
                </a:path>
                <a:path w="2124709" h="1146810">
                  <a:moveTo>
                    <a:pt x="1368399" y="37782"/>
                  </a:moveTo>
                  <a:lnTo>
                    <a:pt x="1368399" y="36512"/>
                  </a:lnTo>
                </a:path>
                <a:path w="2124709" h="1146810">
                  <a:moveTo>
                    <a:pt x="1368399" y="33972"/>
                  </a:moveTo>
                  <a:lnTo>
                    <a:pt x="1368399" y="23939"/>
                  </a:lnTo>
                </a:path>
                <a:path w="2124709" h="1146810">
                  <a:moveTo>
                    <a:pt x="1368399" y="21399"/>
                  </a:moveTo>
                  <a:lnTo>
                    <a:pt x="1368399" y="20129"/>
                  </a:lnTo>
                </a:path>
                <a:path w="2124709" h="1146810">
                  <a:moveTo>
                    <a:pt x="1368399" y="17589"/>
                  </a:moveTo>
                  <a:lnTo>
                    <a:pt x="1368399" y="7556"/>
                  </a:lnTo>
                </a:path>
                <a:path w="2124709" h="1146810">
                  <a:moveTo>
                    <a:pt x="1368399" y="5016"/>
                  </a:moveTo>
                  <a:lnTo>
                    <a:pt x="1368399" y="3746"/>
                  </a:lnTo>
                </a:path>
                <a:path w="2124709" h="1146810">
                  <a:moveTo>
                    <a:pt x="1368399" y="1270"/>
                  </a:moveTo>
                  <a:lnTo>
                    <a:pt x="1368399" y="0"/>
                  </a:lnTo>
                </a:path>
                <a:path w="2124709" h="1146810">
                  <a:moveTo>
                    <a:pt x="1444002" y="0"/>
                  </a:moveTo>
                  <a:lnTo>
                    <a:pt x="1442091" y="0"/>
                  </a:lnTo>
                </a:path>
                <a:path w="2124709" h="1146810">
                  <a:moveTo>
                    <a:pt x="1435792" y="0"/>
                  </a:moveTo>
                  <a:lnTo>
                    <a:pt x="1433931" y="0"/>
                  </a:lnTo>
                </a:path>
                <a:path w="2124709" h="1146810">
                  <a:moveTo>
                    <a:pt x="1427632" y="0"/>
                  </a:moveTo>
                  <a:lnTo>
                    <a:pt x="1425721" y="0"/>
                  </a:lnTo>
                </a:path>
                <a:path w="2124709" h="1146810">
                  <a:moveTo>
                    <a:pt x="1419421" y="0"/>
                  </a:moveTo>
                  <a:lnTo>
                    <a:pt x="1417535" y="0"/>
                  </a:lnTo>
                </a:path>
                <a:path w="2124709" h="1146810">
                  <a:moveTo>
                    <a:pt x="1411236" y="0"/>
                  </a:moveTo>
                  <a:lnTo>
                    <a:pt x="1409350" y="0"/>
                  </a:lnTo>
                </a:path>
                <a:path w="2124709" h="1146810">
                  <a:moveTo>
                    <a:pt x="1403051" y="0"/>
                  </a:moveTo>
                  <a:lnTo>
                    <a:pt x="1401165" y="0"/>
                  </a:lnTo>
                </a:path>
                <a:path w="2124709" h="1146810">
                  <a:moveTo>
                    <a:pt x="1394866" y="0"/>
                  </a:moveTo>
                  <a:lnTo>
                    <a:pt x="1392955" y="0"/>
                  </a:lnTo>
                </a:path>
                <a:path w="2124709" h="1146810">
                  <a:moveTo>
                    <a:pt x="1386655" y="0"/>
                  </a:moveTo>
                  <a:lnTo>
                    <a:pt x="1384795" y="0"/>
                  </a:lnTo>
                </a:path>
                <a:path w="2124709" h="1146810">
                  <a:moveTo>
                    <a:pt x="1378496" y="0"/>
                  </a:moveTo>
                  <a:lnTo>
                    <a:pt x="1376584" y="0"/>
                  </a:lnTo>
                </a:path>
                <a:path w="2124709" h="1146810">
                  <a:moveTo>
                    <a:pt x="1370285" y="0"/>
                  </a:moveTo>
                  <a:lnTo>
                    <a:pt x="1368399" y="0"/>
                  </a:lnTo>
                  <a:lnTo>
                    <a:pt x="1368399" y="1270"/>
                  </a:lnTo>
                </a:path>
                <a:path w="2124709" h="1146810">
                  <a:moveTo>
                    <a:pt x="1368399" y="3746"/>
                  </a:moveTo>
                  <a:lnTo>
                    <a:pt x="1368399" y="5016"/>
                  </a:lnTo>
                </a:path>
                <a:path w="2124709" h="1146810">
                  <a:moveTo>
                    <a:pt x="1368399" y="7556"/>
                  </a:moveTo>
                  <a:lnTo>
                    <a:pt x="1368399" y="17589"/>
                  </a:lnTo>
                </a:path>
                <a:path w="2124709" h="1146810">
                  <a:moveTo>
                    <a:pt x="1368399" y="20129"/>
                  </a:moveTo>
                  <a:lnTo>
                    <a:pt x="1368399" y="21399"/>
                  </a:lnTo>
                </a:path>
                <a:path w="2124709" h="1146810">
                  <a:moveTo>
                    <a:pt x="1368399" y="23939"/>
                  </a:moveTo>
                  <a:lnTo>
                    <a:pt x="1368399" y="33972"/>
                  </a:lnTo>
                </a:path>
                <a:path w="2124709" h="1146810">
                  <a:moveTo>
                    <a:pt x="1368399" y="36512"/>
                  </a:moveTo>
                  <a:lnTo>
                    <a:pt x="1368399" y="37782"/>
                  </a:lnTo>
                </a:path>
                <a:path w="2124709" h="1146810">
                  <a:moveTo>
                    <a:pt x="1368399" y="40322"/>
                  </a:moveTo>
                  <a:lnTo>
                    <a:pt x="1368399" y="50419"/>
                  </a:lnTo>
                </a:path>
                <a:path w="2124709" h="1146810">
                  <a:moveTo>
                    <a:pt x="1368399" y="52895"/>
                  </a:moveTo>
                  <a:lnTo>
                    <a:pt x="1368399" y="54165"/>
                  </a:lnTo>
                </a:path>
                <a:path w="2124709" h="1146810">
                  <a:moveTo>
                    <a:pt x="1368399" y="56705"/>
                  </a:moveTo>
                  <a:lnTo>
                    <a:pt x="1368399" y="66738"/>
                  </a:lnTo>
                </a:path>
                <a:path w="2124709" h="1146810">
                  <a:moveTo>
                    <a:pt x="1368399" y="69278"/>
                  </a:moveTo>
                  <a:lnTo>
                    <a:pt x="1368399" y="70548"/>
                  </a:lnTo>
                </a:path>
                <a:path w="2124709" h="1146810">
                  <a:moveTo>
                    <a:pt x="1368399" y="73088"/>
                  </a:moveTo>
                  <a:lnTo>
                    <a:pt x="1368399" y="83121"/>
                  </a:lnTo>
                </a:path>
                <a:path w="2124709" h="1146810">
                  <a:moveTo>
                    <a:pt x="1368399" y="85661"/>
                  </a:moveTo>
                  <a:lnTo>
                    <a:pt x="1368399" y="86931"/>
                  </a:lnTo>
                </a:path>
                <a:path w="2124709" h="1146810">
                  <a:moveTo>
                    <a:pt x="1368399" y="89408"/>
                  </a:moveTo>
                  <a:lnTo>
                    <a:pt x="1368399" y="99504"/>
                  </a:lnTo>
                </a:path>
                <a:path w="2124709" h="1146810">
                  <a:moveTo>
                    <a:pt x="1368399" y="102044"/>
                  </a:moveTo>
                  <a:lnTo>
                    <a:pt x="1368399" y="103314"/>
                  </a:lnTo>
                </a:path>
                <a:path w="2124709" h="1146810">
                  <a:moveTo>
                    <a:pt x="1368399" y="105854"/>
                  </a:moveTo>
                  <a:lnTo>
                    <a:pt x="1368399" y="115887"/>
                  </a:lnTo>
                </a:path>
                <a:path w="2124709" h="1146810">
                  <a:moveTo>
                    <a:pt x="1368399" y="118427"/>
                  </a:moveTo>
                  <a:lnTo>
                    <a:pt x="1368399" y="119697"/>
                  </a:lnTo>
                </a:path>
                <a:path w="2124709" h="1146810">
                  <a:moveTo>
                    <a:pt x="1368399" y="122174"/>
                  </a:moveTo>
                  <a:lnTo>
                    <a:pt x="1368399" y="132270"/>
                  </a:lnTo>
                </a:path>
                <a:path w="2124709" h="1146810">
                  <a:moveTo>
                    <a:pt x="1368399" y="134810"/>
                  </a:moveTo>
                  <a:lnTo>
                    <a:pt x="1368399" y="136080"/>
                  </a:lnTo>
                </a:path>
                <a:path w="2124709" h="1146810">
                  <a:moveTo>
                    <a:pt x="1368399" y="138620"/>
                  </a:moveTo>
                  <a:lnTo>
                    <a:pt x="1368399" y="148653"/>
                  </a:lnTo>
                </a:path>
                <a:path w="2124709" h="1146810">
                  <a:moveTo>
                    <a:pt x="1368399" y="151193"/>
                  </a:moveTo>
                  <a:lnTo>
                    <a:pt x="1368399" y="152463"/>
                  </a:lnTo>
                </a:path>
                <a:path w="2124709" h="1146810">
                  <a:moveTo>
                    <a:pt x="1368399" y="154940"/>
                  </a:moveTo>
                  <a:lnTo>
                    <a:pt x="1368399" y="165036"/>
                  </a:lnTo>
                </a:path>
                <a:path w="2124709" h="1146810">
                  <a:moveTo>
                    <a:pt x="1368399" y="167576"/>
                  </a:moveTo>
                  <a:lnTo>
                    <a:pt x="1368399" y="168846"/>
                  </a:lnTo>
                </a:path>
                <a:path w="2124709" h="1146810">
                  <a:moveTo>
                    <a:pt x="1368399" y="171323"/>
                  </a:moveTo>
                  <a:lnTo>
                    <a:pt x="1368399" y="181419"/>
                  </a:lnTo>
                </a:path>
                <a:path w="2124709" h="1146810">
                  <a:moveTo>
                    <a:pt x="1368399" y="183959"/>
                  </a:moveTo>
                  <a:lnTo>
                    <a:pt x="1368399" y="185229"/>
                  </a:lnTo>
                </a:path>
                <a:path w="2124709" h="1146810">
                  <a:moveTo>
                    <a:pt x="1368399" y="187706"/>
                  </a:moveTo>
                  <a:lnTo>
                    <a:pt x="1368399" y="197802"/>
                  </a:lnTo>
                </a:path>
                <a:path w="2124709" h="1146810">
                  <a:moveTo>
                    <a:pt x="1368399" y="200342"/>
                  </a:moveTo>
                  <a:lnTo>
                    <a:pt x="1368399" y="201549"/>
                  </a:lnTo>
                </a:path>
                <a:path w="2124709" h="1146810">
                  <a:moveTo>
                    <a:pt x="1368399" y="204089"/>
                  </a:moveTo>
                  <a:lnTo>
                    <a:pt x="1368399" y="214185"/>
                  </a:lnTo>
                </a:path>
                <a:path w="2124709" h="1146810">
                  <a:moveTo>
                    <a:pt x="1368399" y="216725"/>
                  </a:moveTo>
                  <a:lnTo>
                    <a:pt x="1368399" y="217995"/>
                  </a:lnTo>
                </a:path>
                <a:path w="2124709" h="1146810">
                  <a:moveTo>
                    <a:pt x="1368399" y="220472"/>
                  </a:moveTo>
                  <a:lnTo>
                    <a:pt x="1368399" y="230568"/>
                  </a:lnTo>
                </a:path>
                <a:path w="2124709" h="1146810">
                  <a:moveTo>
                    <a:pt x="1368399" y="233045"/>
                  </a:moveTo>
                  <a:lnTo>
                    <a:pt x="1368399" y="234315"/>
                  </a:lnTo>
                </a:path>
                <a:path w="2124709" h="1146810">
                  <a:moveTo>
                    <a:pt x="1368399" y="236855"/>
                  </a:moveTo>
                  <a:lnTo>
                    <a:pt x="1368399" y="246951"/>
                  </a:lnTo>
                </a:path>
                <a:path w="2124709" h="1146810">
                  <a:moveTo>
                    <a:pt x="1368399" y="249491"/>
                  </a:moveTo>
                  <a:lnTo>
                    <a:pt x="1368399" y="250698"/>
                  </a:lnTo>
                </a:path>
                <a:path w="2124709" h="1146810">
                  <a:moveTo>
                    <a:pt x="1368399" y="253238"/>
                  </a:moveTo>
                  <a:lnTo>
                    <a:pt x="1368399" y="263334"/>
                  </a:lnTo>
                </a:path>
                <a:path w="2124709" h="1146810">
                  <a:moveTo>
                    <a:pt x="1368399" y="265811"/>
                  </a:moveTo>
                  <a:lnTo>
                    <a:pt x="1368399" y="267081"/>
                  </a:lnTo>
                </a:path>
                <a:path w="2124709" h="1146810">
                  <a:moveTo>
                    <a:pt x="1368399" y="269621"/>
                  </a:moveTo>
                  <a:lnTo>
                    <a:pt x="1368399" y="279717"/>
                  </a:lnTo>
                </a:path>
                <a:path w="2124709" h="1146810">
                  <a:moveTo>
                    <a:pt x="1368399" y="282194"/>
                  </a:moveTo>
                  <a:lnTo>
                    <a:pt x="1368399" y="283464"/>
                  </a:lnTo>
                </a:path>
                <a:path w="2124709" h="1146810">
                  <a:moveTo>
                    <a:pt x="1368399" y="286004"/>
                  </a:moveTo>
                  <a:lnTo>
                    <a:pt x="1368399" y="296100"/>
                  </a:lnTo>
                </a:path>
                <a:path w="2124709" h="1146810">
                  <a:moveTo>
                    <a:pt x="1368399" y="298576"/>
                  </a:moveTo>
                  <a:lnTo>
                    <a:pt x="1368399" y="299847"/>
                  </a:lnTo>
                </a:path>
                <a:path w="2124709" h="1146810">
                  <a:moveTo>
                    <a:pt x="1368399" y="302387"/>
                  </a:moveTo>
                  <a:lnTo>
                    <a:pt x="1368399" y="312483"/>
                  </a:lnTo>
                </a:path>
                <a:path w="2124709" h="1146810">
                  <a:moveTo>
                    <a:pt x="1368399" y="314960"/>
                  </a:moveTo>
                  <a:lnTo>
                    <a:pt x="1368399" y="316230"/>
                  </a:lnTo>
                </a:path>
                <a:path w="2124709" h="1146810">
                  <a:moveTo>
                    <a:pt x="1368399" y="318770"/>
                  </a:moveTo>
                  <a:lnTo>
                    <a:pt x="1368399" y="328866"/>
                  </a:lnTo>
                </a:path>
                <a:path w="2124709" h="1146810">
                  <a:moveTo>
                    <a:pt x="1368399" y="331343"/>
                  </a:moveTo>
                  <a:lnTo>
                    <a:pt x="1368399" y="332613"/>
                  </a:lnTo>
                </a:path>
                <a:path w="2124709" h="1146810">
                  <a:moveTo>
                    <a:pt x="1368399" y="335153"/>
                  </a:moveTo>
                  <a:lnTo>
                    <a:pt x="1368399" y="345186"/>
                  </a:lnTo>
                </a:path>
                <a:path w="2124709" h="1146810">
                  <a:moveTo>
                    <a:pt x="1368399" y="347725"/>
                  </a:moveTo>
                  <a:lnTo>
                    <a:pt x="1368399" y="348996"/>
                  </a:lnTo>
                </a:path>
                <a:path w="2124709" h="1146810">
                  <a:moveTo>
                    <a:pt x="1368399" y="351536"/>
                  </a:moveTo>
                  <a:lnTo>
                    <a:pt x="1368399" y="361632"/>
                  </a:lnTo>
                </a:path>
                <a:path w="2124709" h="1146810">
                  <a:moveTo>
                    <a:pt x="1368399" y="364109"/>
                  </a:moveTo>
                  <a:lnTo>
                    <a:pt x="1368399" y="365379"/>
                  </a:lnTo>
                </a:path>
                <a:path w="2124709" h="1146810">
                  <a:moveTo>
                    <a:pt x="1368399" y="367919"/>
                  </a:moveTo>
                  <a:lnTo>
                    <a:pt x="1368399" y="377951"/>
                  </a:lnTo>
                </a:path>
                <a:path w="2124709" h="1146810">
                  <a:moveTo>
                    <a:pt x="1368399" y="380492"/>
                  </a:moveTo>
                  <a:lnTo>
                    <a:pt x="1368399" y="381762"/>
                  </a:lnTo>
                </a:path>
                <a:path w="2124709" h="1146810">
                  <a:moveTo>
                    <a:pt x="1368399" y="384301"/>
                  </a:moveTo>
                  <a:lnTo>
                    <a:pt x="1368399" y="394335"/>
                  </a:lnTo>
                </a:path>
                <a:path w="2124709" h="1146810">
                  <a:moveTo>
                    <a:pt x="1368399" y="396875"/>
                  </a:moveTo>
                  <a:lnTo>
                    <a:pt x="1368399" y="398145"/>
                  </a:lnTo>
                </a:path>
                <a:path w="2124709" h="1146810">
                  <a:moveTo>
                    <a:pt x="1368399" y="400685"/>
                  </a:moveTo>
                  <a:lnTo>
                    <a:pt x="1368399" y="410781"/>
                  </a:lnTo>
                </a:path>
                <a:path w="2124709" h="1146810">
                  <a:moveTo>
                    <a:pt x="1368399" y="413258"/>
                  </a:moveTo>
                  <a:lnTo>
                    <a:pt x="1368399" y="414528"/>
                  </a:lnTo>
                </a:path>
                <a:path w="2124709" h="1146810">
                  <a:moveTo>
                    <a:pt x="1368399" y="417068"/>
                  </a:moveTo>
                  <a:lnTo>
                    <a:pt x="1368399" y="427100"/>
                  </a:lnTo>
                </a:path>
                <a:path w="2124709" h="1146810">
                  <a:moveTo>
                    <a:pt x="1368399" y="429641"/>
                  </a:moveTo>
                  <a:lnTo>
                    <a:pt x="1368399" y="430911"/>
                  </a:lnTo>
                </a:path>
                <a:path w="2124709" h="1146810">
                  <a:moveTo>
                    <a:pt x="1368399" y="433450"/>
                  </a:moveTo>
                  <a:lnTo>
                    <a:pt x="1368399" y="443547"/>
                  </a:lnTo>
                </a:path>
                <a:path w="2124709" h="1146810">
                  <a:moveTo>
                    <a:pt x="1368399" y="446024"/>
                  </a:moveTo>
                  <a:lnTo>
                    <a:pt x="1368399" y="447294"/>
                  </a:lnTo>
                </a:path>
                <a:path w="2124709" h="1146810">
                  <a:moveTo>
                    <a:pt x="1368399" y="449834"/>
                  </a:moveTo>
                  <a:lnTo>
                    <a:pt x="1368399" y="459867"/>
                  </a:lnTo>
                </a:path>
                <a:path w="2124709" h="1146810">
                  <a:moveTo>
                    <a:pt x="1368399" y="462407"/>
                  </a:moveTo>
                  <a:lnTo>
                    <a:pt x="1368399" y="463676"/>
                  </a:lnTo>
                </a:path>
                <a:path w="2124709" h="1146810">
                  <a:moveTo>
                    <a:pt x="1368399" y="466217"/>
                  </a:moveTo>
                  <a:lnTo>
                    <a:pt x="1368399" y="476250"/>
                  </a:lnTo>
                </a:path>
                <a:path w="2124709" h="1146810">
                  <a:moveTo>
                    <a:pt x="1368399" y="478790"/>
                  </a:moveTo>
                  <a:lnTo>
                    <a:pt x="1368399" y="480060"/>
                  </a:lnTo>
                </a:path>
                <a:path w="2124709" h="1146810">
                  <a:moveTo>
                    <a:pt x="1368399" y="482536"/>
                  </a:moveTo>
                  <a:lnTo>
                    <a:pt x="1368399" y="492633"/>
                  </a:lnTo>
                </a:path>
                <a:path w="2124709" h="1146810">
                  <a:moveTo>
                    <a:pt x="1368399" y="495173"/>
                  </a:moveTo>
                  <a:lnTo>
                    <a:pt x="1368399" y="496443"/>
                  </a:lnTo>
                </a:path>
                <a:path w="2124709" h="1146810">
                  <a:moveTo>
                    <a:pt x="1368399" y="498983"/>
                  </a:moveTo>
                  <a:lnTo>
                    <a:pt x="1368399" y="509016"/>
                  </a:lnTo>
                </a:path>
                <a:path w="2124709" h="1146810">
                  <a:moveTo>
                    <a:pt x="1368399" y="511556"/>
                  </a:moveTo>
                  <a:lnTo>
                    <a:pt x="1368399" y="512825"/>
                  </a:lnTo>
                </a:path>
                <a:path w="2124709" h="1146810">
                  <a:moveTo>
                    <a:pt x="1368399" y="515302"/>
                  </a:moveTo>
                  <a:lnTo>
                    <a:pt x="1368399" y="525399"/>
                  </a:lnTo>
                </a:path>
                <a:path w="2124709" h="1146810">
                  <a:moveTo>
                    <a:pt x="1368399" y="527939"/>
                  </a:moveTo>
                  <a:lnTo>
                    <a:pt x="1368399" y="529209"/>
                  </a:lnTo>
                </a:path>
                <a:path w="2124709" h="1146810">
                  <a:moveTo>
                    <a:pt x="1368399" y="531685"/>
                  </a:moveTo>
                  <a:lnTo>
                    <a:pt x="1368399" y="541782"/>
                  </a:lnTo>
                </a:path>
                <a:path w="2124709" h="1146810">
                  <a:moveTo>
                    <a:pt x="1368399" y="544322"/>
                  </a:moveTo>
                  <a:lnTo>
                    <a:pt x="1368399" y="545592"/>
                  </a:lnTo>
                </a:path>
                <a:path w="2124709" h="1146810">
                  <a:moveTo>
                    <a:pt x="1368399" y="548068"/>
                  </a:moveTo>
                  <a:lnTo>
                    <a:pt x="1368399" y="558165"/>
                  </a:lnTo>
                </a:path>
                <a:path w="2124709" h="1146810">
                  <a:moveTo>
                    <a:pt x="1368399" y="560705"/>
                  </a:moveTo>
                  <a:lnTo>
                    <a:pt x="1368399" y="561975"/>
                  </a:lnTo>
                </a:path>
                <a:path w="2124709" h="1146810">
                  <a:moveTo>
                    <a:pt x="1368399" y="564451"/>
                  </a:moveTo>
                  <a:lnTo>
                    <a:pt x="1368399" y="574548"/>
                  </a:lnTo>
                </a:path>
                <a:path w="2124709" h="1146810">
                  <a:moveTo>
                    <a:pt x="1368399" y="577088"/>
                  </a:moveTo>
                  <a:lnTo>
                    <a:pt x="1368399" y="578358"/>
                  </a:lnTo>
                </a:path>
                <a:path w="2124709" h="1146810">
                  <a:moveTo>
                    <a:pt x="1368399" y="580834"/>
                  </a:moveTo>
                  <a:lnTo>
                    <a:pt x="1368399" y="590931"/>
                  </a:lnTo>
                </a:path>
                <a:path w="2124709" h="1146810">
                  <a:moveTo>
                    <a:pt x="1368399" y="593471"/>
                  </a:moveTo>
                  <a:lnTo>
                    <a:pt x="1368399" y="594677"/>
                  </a:lnTo>
                </a:path>
                <a:path w="2124709" h="1146810">
                  <a:moveTo>
                    <a:pt x="1368399" y="597217"/>
                  </a:moveTo>
                  <a:lnTo>
                    <a:pt x="1368399" y="607314"/>
                  </a:lnTo>
                </a:path>
                <a:path w="2124709" h="1146810">
                  <a:moveTo>
                    <a:pt x="1368399" y="609854"/>
                  </a:moveTo>
                  <a:lnTo>
                    <a:pt x="1368399" y="611124"/>
                  </a:lnTo>
                </a:path>
                <a:path w="2124709" h="1146810">
                  <a:moveTo>
                    <a:pt x="1368399" y="613600"/>
                  </a:moveTo>
                  <a:lnTo>
                    <a:pt x="1368399" y="623697"/>
                  </a:lnTo>
                </a:path>
                <a:path w="2124709" h="1146810">
                  <a:moveTo>
                    <a:pt x="1368399" y="626173"/>
                  </a:moveTo>
                  <a:lnTo>
                    <a:pt x="1368399" y="627443"/>
                  </a:lnTo>
                </a:path>
                <a:path w="2124709" h="1146810">
                  <a:moveTo>
                    <a:pt x="1368399" y="629983"/>
                  </a:moveTo>
                  <a:lnTo>
                    <a:pt x="1368399" y="640080"/>
                  </a:lnTo>
                </a:path>
                <a:path w="2124709" h="1146810">
                  <a:moveTo>
                    <a:pt x="1368399" y="642620"/>
                  </a:moveTo>
                  <a:lnTo>
                    <a:pt x="1368399" y="643826"/>
                  </a:lnTo>
                </a:path>
                <a:path w="2124709" h="1146810">
                  <a:moveTo>
                    <a:pt x="1368399" y="646366"/>
                  </a:moveTo>
                  <a:lnTo>
                    <a:pt x="1368399" y="656463"/>
                  </a:lnTo>
                </a:path>
                <a:path w="2124709" h="1146810">
                  <a:moveTo>
                    <a:pt x="1368399" y="658939"/>
                  </a:moveTo>
                  <a:lnTo>
                    <a:pt x="1368399" y="660209"/>
                  </a:lnTo>
                </a:path>
                <a:path w="2124709" h="1146810">
                  <a:moveTo>
                    <a:pt x="1368399" y="662749"/>
                  </a:moveTo>
                  <a:lnTo>
                    <a:pt x="1368399" y="672846"/>
                  </a:lnTo>
                </a:path>
                <a:path w="2124709" h="1146810">
                  <a:moveTo>
                    <a:pt x="1368399" y="675322"/>
                  </a:moveTo>
                  <a:lnTo>
                    <a:pt x="1368399" y="676592"/>
                  </a:lnTo>
                </a:path>
                <a:path w="2124709" h="1146810">
                  <a:moveTo>
                    <a:pt x="1368399" y="679132"/>
                  </a:moveTo>
                  <a:lnTo>
                    <a:pt x="1368399" y="680402"/>
                  </a:lnTo>
                  <a:lnTo>
                    <a:pt x="1370285" y="680402"/>
                  </a:lnTo>
                </a:path>
                <a:path w="2124709" h="1146810">
                  <a:moveTo>
                    <a:pt x="1376584" y="680402"/>
                  </a:moveTo>
                  <a:lnTo>
                    <a:pt x="1378496" y="680402"/>
                  </a:lnTo>
                </a:path>
                <a:path w="2124709" h="1146810">
                  <a:moveTo>
                    <a:pt x="1384795" y="680402"/>
                  </a:moveTo>
                  <a:lnTo>
                    <a:pt x="1386655" y="680402"/>
                  </a:lnTo>
                </a:path>
                <a:path w="2124709" h="1146810">
                  <a:moveTo>
                    <a:pt x="1392955" y="680402"/>
                  </a:moveTo>
                  <a:lnTo>
                    <a:pt x="1394866" y="680402"/>
                  </a:lnTo>
                </a:path>
                <a:path w="2124709" h="1146810">
                  <a:moveTo>
                    <a:pt x="1401165" y="680402"/>
                  </a:moveTo>
                  <a:lnTo>
                    <a:pt x="1403051" y="680402"/>
                  </a:lnTo>
                </a:path>
                <a:path w="2124709" h="1146810">
                  <a:moveTo>
                    <a:pt x="1409350" y="680402"/>
                  </a:moveTo>
                  <a:lnTo>
                    <a:pt x="1411236" y="680402"/>
                  </a:lnTo>
                </a:path>
                <a:path w="2124709" h="1146810">
                  <a:moveTo>
                    <a:pt x="1417535" y="680402"/>
                  </a:moveTo>
                  <a:lnTo>
                    <a:pt x="1419421" y="680402"/>
                  </a:lnTo>
                </a:path>
                <a:path w="2124709" h="1146810">
                  <a:moveTo>
                    <a:pt x="1425721" y="680402"/>
                  </a:moveTo>
                  <a:lnTo>
                    <a:pt x="1427632" y="680402"/>
                  </a:lnTo>
                </a:path>
                <a:path w="2124709" h="1146810">
                  <a:moveTo>
                    <a:pt x="1433931" y="680402"/>
                  </a:moveTo>
                  <a:lnTo>
                    <a:pt x="1435792" y="680402"/>
                  </a:lnTo>
                </a:path>
                <a:path w="2124709" h="1146810">
                  <a:moveTo>
                    <a:pt x="1442091" y="680402"/>
                  </a:moveTo>
                  <a:lnTo>
                    <a:pt x="1444002" y="680402"/>
                  </a:lnTo>
                  <a:lnTo>
                    <a:pt x="1444002" y="679132"/>
                  </a:lnTo>
                </a:path>
                <a:path w="2124709" h="1146810">
                  <a:moveTo>
                    <a:pt x="1444002" y="676592"/>
                  </a:moveTo>
                  <a:lnTo>
                    <a:pt x="1444002" y="675322"/>
                  </a:lnTo>
                </a:path>
                <a:path w="2124709" h="1146810">
                  <a:moveTo>
                    <a:pt x="1444002" y="672846"/>
                  </a:moveTo>
                  <a:lnTo>
                    <a:pt x="1444002" y="662749"/>
                  </a:lnTo>
                </a:path>
                <a:path w="2124709" h="1146810">
                  <a:moveTo>
                    <a:pt x="1444002" y="660209"/>
                  </a:moveTo>
                  <a:lnTo>
                    <a:pt x="1444002" y="658939"/>
                  </a:lnTo>
                </a:path>
                <a:path w="2124709" h="1146810">
                  <a:moveTo>
                    <a:pt x="1444002" y="656463"/>
                  </a:moveTo>
                  <a:lnTo>
                    <a:pt x="1444002" y="646366"/>
                  </a:lnTo>
                </a:path>
                <a:path w="2124709" h="1146810">
                  <a:moveTo>
                    <a:pt x="1444002" y="643826"/>
                  </a:moveTo>
                  <a:lnTo>
                    <a:pt x="1444002" y="642620"/>
                  </a:lnTo>
                </a:path>
                <a:path w="2124709" h="1146810">
                  <a:moveTo>
                    <a:pt x="1444002" y="640080"/>
                  </a:moveTo>
                  <a:lnTo>
                    <a:pt x="1444002" y="629983"/>
                  </a:lnTo>
                </a:path>
                <a:path w="2124709" h="1146810">
                  <a:moveTo>
                    <a:pt x="1444002" y="627443"/>
                  </a:moveTo>
                  <a:lnTo>
                    <a:pt x="1444002" y="626173"/>
                  </a:lnTo>
                </a:path>
                <a:path w="2124709" h="1146810">
                  <a:moveTo>
                    <a:pt x="1444002" y="623697"/>
                  </a:moveTo>
                  <a:lnTo>
                    <a:pt x="1444002" y="613600"/>
                  </a:lnTo>
                </a:path>
                <a:path w="2124709" h="1146810">
                  <a:moveTo>
                    <a:pt x="1444002" y="611124"/>
                  </a:moveTo>
                  <a:lnTo>
                    <a:pt x="1444002" y="609854"/>
                  </a:lnTo>
                </a:path>
                <a:path w="2124709" h="1146810">
                  <a:moveTo>
                    <a:pt x="1444002" y="607314"/>
                  </a:moveTo>
                  <a:lnTo>
                    <a:pt x="1444002" y="597217"/>
                  </a:lnTo>
                </a:path>
                <a:path w="2124709" h="1146810">
                  <a:moveTo>
                    <a:pt x="1444002" y="594677"/>
                  </a:moveTo>
                  <a:lnTo>
                    <a:pt x="1444002" y="593471"/>
                  </a:lnTo>
                </a:path>
                <a:path w="2124709" h="1146810">
                  <a:moveTo>
                    <a:pt x="1444002" y="590931"/>
                  </a:moveTo>
                  <a:lnTo>
                    <a:pt x="1444002" y="580834"/>
                  </a:lnTo>
                </a:path>
                <a:path w="2124709" h="1146810">
                  <a:moveTo>
                    <a:pt x="1444002" y="578358"/>
                  </a:moveTo>
                  <a:lnTo>
                    <a:pt x="1444002" y="577088"/>
                  </a:lnTo>
                </a:path>
                <a:path w="2124709" h="1146810">
                  <a:moveTo>
                    <a:pt x="1444002" y="574548"/>
                  </a:moveTo>
                  <a:lnTo>
                    <a:pt x="1444002" y="564451"/>
                  </a:lnTo>
                </a:path>
                <a:path w="2124709" h="1146810">
                  <a:moveTo>
                    <a:pt x="1444002" y="561975"/>
                  </a:moveTo>
                  <a:lnTo>
                    <a:pt x="1444002" y="560705"/>
                  </a:lnTo>
                </a:path>
                <a:path w="2124709" h="1146810">
                  <a:moveTo>
                    <a:pt x="1444002" y="558165"/>
                  </a:moveTo>
                  <a:lnTo>
                    <a:pt x="1444002" y="548068"/>
                  </a:lnTo>
                </a:path>
                <a:path w="2124709" h="1146810">
                  <a:moveTo>
                    <a:pt x="1444002" y="545592"/>
                  </a:moveTo>
                  <a:lnTo>
                    <a:pt x="1444002" y="544322"/>
                  </a:lnTo>
                </a:path>
                <a:path w="2124709" h="1146810">
                  <a:moveTo>
                    <a:pt x="1444002" y="541782"/>
                  </a:moveTo>
                  <a:lnTo>
                    <a:pt x="1444002" y="531685"/>
                  </a:lnTo>
                </a:path>
                <a:path w="2124709" h="1146810">
                  <a:moveTo>
                    <a:pt x="1444002" y="529209"/>
                  </a:moveTo>
                  <a:lnTo>
                    <a:pt x="1444002" y="527939"/>
                  </a:lnTo>
                </a:path>
                <a:path w="2124709" h="1146810">
                  <a:moveTo>
                    <a:pt x="1444002" y="525399"/>
                  </a:moveTo>
                  <a:lnTo>
                    <a:pt x="1444002" y="515302"/>
                  </a:lnTo>
                </a:path>
                <a:path w="2124709" h="1146810">
                  <a:moveTo>
                    <a:pt x="1444002" y="512825"/>
                  </a:moveTo>
                  <a:lnTo>
                    <a:pt x="1444002" y="511556"/>
                  </a:lnTo>
                </a:path>
                <a:path w="2124709" h="1146810">
                  <a:moveTo>
                    <a:pt x="1444002" y="509016"/>
                  </a:moveTo>
                  <a:lnTo>
                    <a:pt x="1444002" y="498983"/>
                  </a:lnTo>
                </a:path>
                <a:path w="2124709" h="1146810">
                  <a:moveTo>
                    <a:pt x="1444002" y="496443"/>
                  </a:moveTo>
                  <a:lnTo>
                    <a:pt x="1444002" y="495173"/>
                  </a:lnTo>
                </a:path>
                <a:path w="2124709" h="1146810">
                  <a:moveTo>
                    <a:pt x="1444002" y="492633"/>
                  </a:moveTo>
                  <a:lnTo>
                    <a:pt x="1444002" y="482536"/>
                  </a:lnTo>
                </a:path>
                <a:path w="2124709" h="1146810">
                  <a:moveTo>
                    <a:pt x="1444002" y="480060"/>
                  </a:moveTo>
                  <a:lnTo>
                    <a:pt x="1444002" y="478790"/>
                  </a:lnTo>
                </a:path>
                <a:path w="2124709" h="1146810">
                  <a:moveTo>
                    <a:pt x="1444002" y="476250"/>
                  </a:moveTo>
                  <a:lnTo>
                    <a:pt x="1444002" y="466217"/>
                  </a:lnTo>
                </a:path>
                <a:path w="2124709" h="1146810">
                  <a:moveTo>
                    <a:pt x="1444002" y="463676"/>
                  </a:moveTo>
                  <a:lnTo>
                    <a:pt x="1444002" y="462407"/>
                  </a:lnTo>
                </a:path>
                <a:path w="2124709" h="1146810">
                  <a:moveTo>
                    <a:pt x="1444002" y="459867"/>
                  </a:moveTo>
                  <a:lnTo>
                    <a:pt x="1444002" y="449834"/>
                  </a:lnTo>
                </a:path>
                <a:path w="2124709" h="1146810">
                  <a:moveTo>
                    <a:pt x="1444002" y="447294"/>
                  </a:moveTo>
                  <a:lnTo>
                    <a:pt x="1444002" y="446024"/>
                  </a:lnTo>
                </a:path>
                <a:path w="2124709" h="1146810">
                  <a:moveTo>
                    <a:pt x="1444002" y="443547"/>
                  </a:moveTo>
                  <a:lnTo>
                    <a:pt x="1444002" y="433450"/>
                  </a:lnTo>
                </a:path>
                <a:path w="2124709" h="1146810">
                  <a:moveTo>
                    <a:pt x="1444002" y="430911"/>
                  </a:moveTo>
                  <a:lnTo>
                    <a:pt x="1444002" y="429641"/>
                  </a:lnTo>
                </a:path>
                <a:path w="2124709" h="1146810">
                  <a:moveTo>
                    <a:pt x="1444002" y="427100"/>
                  </a:moveTo>
                  <a:lnTo>
                    <a:pt x="1444002" y="417068"/>
                  </a:lnTo>
                </a:path>
                <a:path w="2124709" h="1146810">
                  <a:moveTo>
                    <a:pt x="1444002" y="414528"/>
                  </a:moveTo>
                  <a:lnTo>
                    <a:pt x="1444002" y="413258"/>
                  </a:lnTo>
                </a:path>
                <a:path w="2124709" h="1146810">
                  <a:moveTo>
                    <a:pt x="1444002" y="410781"/>
                  </a:moveTo>
                  <a:lnTo>
                    <a:pt x="1444002" y="400685"/>
                  </a:lnTo>
                </a:path>
                <a:path w="2124709" h="1146810">
                  <a:moveTo>
                    <a:pt x="1444002" y="398145"/>
                  </a:moveTo>
                  <a:lnTo>
                    <a:pt x="1444002" y="396875"/>
                  </a:lnTo>
                </a:path>
                <a:path w="2124709" h="1146810">
                  <a:moveTo>
                    <a:pt x="1444002" y="394335"/>
                  </a:moveTo>
                  <a:lnTo>
                    <a:pt x="1444002" y="384301"/>
                  </a:lnTo>
                </a:path>
                <a:path w="2124709" h="1146810">
                  <a:moveTo>
                    <a:pt x="1444002" y="381762"/>
                  </a:moveTo>
                  <a:lnTo>
                    <a:pt x="1444002" y="380492"/>
                  </a:lnTo>
                </a:path>
                <a:path w="2124709" h="1146810">
                  <a:moveTo>
                    <a:pt x="1444002" y="377951"/>
                  </a:moveTo>
                  <a:lnTo>
                    <a:pt x="1444002" y="367919"/>
                  </a:lnTo>
                </a:path>
                <a:path w="2124709" h="1146810">
                  <a:moveTo>
                    <a:pt x="1444002" y="365379"/>
                  </a:moveTo>
                  <a:lnTo>
                    <a:pt x="1444002" y="364109"/>
                  </a:lnTo>
                </a:path>
                <a:path w="2124709" h="1146810">
                  <a:moveTo>
                    <a:pt x="1444002" y="361632"/>
                  </a:moveTo>
                  <a:lnTo>
                    <a:pt x="1444002" y="351536"/>
                  </a:lnTo>
                </a:path>
                <a:path w="2124709" h="1146810">
                  <a:moveTo>
                    <a:pt x="1444002" y="348996"/>
                  </a:moveTo>
                  <a:lnTo>
                    <a:pt x="1444002" y="347725"/>
                  </a:lnTo>
                </a:path>
                <a:path w="2124709" h="1146810">
                  <a:moveTo>
                    <a:pt x="1444002" y="345186"/>
                  </a:moveTo>
                  <a:lnTo>
                    <a:pt x="1444002" y="335153"/>
                  </a:lnTo>
                </a:path>
                <a:path w="2124709" h="1146810">
                  <a:moveTo>
                    <a:pt x="1444002" y="332613"/>
                  </a:moveTo>
                  <a:lnTo>
                    <a:pt x="1444002" y="331343"/>
                  </a:lnTo>
                </a:path>
                <a:path w="2124709" h="1146810">
                  <a:moveTo>
                    <a:pt x="1444002" y="328866"/>
                  </a:moveTo>
                  <a:lnTo>
                    <a:pt x="1444002" y="318770"/>
                  </a:lnTo>
                </a:path>
                <a:path w="2124709" h="1146810">
                  <a:moveTo>
                    <a:pt x="1444002" y="316230"/>
                  </a:moveTo>
                  <a:lnTo>
                    <a:pt x="1444002" y="314960"/>
                  </a:lnTo>
                </a:path>
                <a:path w="2124709" h="1146810">
                  <a:moveTo>
                    <a:pt x="1444002" y="312483"/>
                  </a:moveTo>
                  <a:lnTo>
                    <a:pt x="1444002" y="302387"/>
                  </a:lnTo>
                </a:path>
                <a:path w="2124709" h="1146810">
                  <a:moveTo>
                    <a:pt x="1444002" y="299847"/>
                  </a:moveTo>
                  <a:lnTo>
                    <a:pt x="1444002" y="298576"/>
                  </a:lnTo>
                </a:path>
                <a:path w="2124709" h="1146810">
                  <a:moveTo>
                    <a:pt x="1444002" y="296100"/>
                  </a:moveTo>
                  <a:lnTo>
                    <a:pt x="1444002" y="286004"/>
                  </a:lnTo>
                </a:path>
                <a:path w="2124709" h="1146810">
                  <a:moveTo>
                    <a:pt x="1444002" y="283464"/>
                  </a:moveTo>
                  <a:lnTo>
                    <a:pt x="1444002" y="282194"/>
                  </a:lnTo>
                </a:path>
                <a:path w="2124709" h="1146810">
                  <a:moveTo>
                    <a:pt x="1444002" y="279717"/>
                  </a:moveTo>
                  <a:lnTo>
                    <a:pt x="1444002" y="269621"/>
                  </a:lnTo>
                </a:path>
                <a:path w="2124709" h="1146810">
                  <a:moveTo>
                    <a:pt x="1444002" y="267081"/>
                  </a:moveTo>
                  <a:lnTo>
                    <a:pt x="1444002" y="265811"/>
                  </a:lnTo>
                </a:path>
                <a:path w="2124709" h="1146810">
                  <a:moveTo>
                    <a:pt x="1444002" y="263334"/>
                  </a:moveTo>
                  <a:lnTo>
                    <a:pt x="1444002" y="253238"/>
                  </a:lnTo>
                </a:path>
                <a:path w="2124709" h="1146810">
                  <a:moveTo>
                    <a:pt x="1444002" y="250698"/>
                  </a:moveTo>
                  <a:lnTo>
                    <a:pt x="1444002" y="249491"/>
                  </a:lnTo>
                </a:path>
                <a:path w="2124709" h="1146810">
                  <a:moveTo>
                    <a:pt x="1444002" y="246951"/>
                  </a:moveTo>
                  <a:lnTo>
                    <a:pt x="1444002" y="236855"/>
                  </a:lnTo>
                </a:path>
                <a:path w="2124709" h="1146810">
                  <a:moveTo>
                    <a:pt x="1444002" y="234315"/>
                  </a:moveTo>
                  <a:lnTo>
                    <a:pt x="1444002" y="233045"/>
                  </a:lnTo>
                </a:path>
                <a:path w="2124709" h="1146810">
                  <a:moveTo>
                    <a:pt x="1444002" y="230568"/>
                  </a:moveTo>
                  <a:lnTo>
                    <a:pt x="1444002" y="220472"/>
                  </a:lnTo>
                </a:path>
                <a:path w="2124709" h="1146810">
                  <a:moveTo>
                    <a:pt x="1444002" y="217995"/>
                  </a:moveTo>
                  <a:lnTo>
                    <a:pt x="1444002" y="216725"/>
                  </a:lnTo>
                </a:path>
                <a:path w="2124709" h="1146810">
                  <a:moveTo>
                    <a:pt x="1444002" y="214185"/>
                  </a:moveTo>
                  <a:lnTo>
                    <a:pt x="1444002" y="204089"/>
                  </a:lnTo>
                </a:path>
                <a:path w="2124709" h="1146810">
                  <a:moveTo>
                    <a:pt x="1444002" y="201549"/>
                  </a:moveTo>
                  <a:lnTo>
                    <a:pt x="1444002" y="200342"/>
                  </a:lnTo>
                </a:path>
                <a:path w="2124709" h="1146810">
                  <a:moveTo>
                    <a:pt x="1444002" y="197802"/>
                  </a:moveTo>
                  <a:lnTo>
                    <a:pt x="1444002" y="187706"/>
                  </a:lnTo>
                </a:path>
                <a:path w="2124709" h="1146810">
                  <a:moveTo>
                    <a:pt x="1444002" y="185229"/>
                  </a:moveTo>
                  <a:lnTo>
                    <a:pt x="1444002" y="183959"/>
                  </a:lnTo>
                </a:path>
                <a:path w="2124709" h="1146810">
                  <a:moveTo>
                    <a:pt x="1444002" y="181419"/>
                  </a:moveTo>
                  <a:lnTo>
                    <a:pt x="1444002" y="171323"/>
                  </a:lnTo>
                </a:path>
                <a:path w="2124709" h="1146810">
                  <a:moveTo>
                    <a:pt x="1444002" y="168846"/>
                  </a:moveTo>
                  <a:lnTo>
                    <a:pt x="1444002" y="167576"/>
                  </a:lnTo>
                </a:path>
                <a:path w="2124709" h="1146810">
                  <a:moveTo>
                    <a:pt x="1444002" y="165036"/>
                  </a:moveTo>
                  <a:lnTo>
                    <a:pt x="1444002" y="154940"/>
                  </a:lnTo>
                </a:path>
                <a:path w="2124709" h="1146810">
                  <a:moveTo>
                    <a:pt x="1444002" y="152463"/>
                  </a:moveTo>
                  <a:lnTo>
                    <a:pt x="1444002" y="151193"/>
                  </a:lnTo>
                </a:path>
                <a:path w="2124709" h="1146810">
                  <a:moveTo>
                    <a:pt x="1444002" y="148653"/>
                  </a:moveTo>
                  <a:lnTo>
                    <a:pt x="1444002" y="138620"/>
                  </a:lnTo>
                </a:path>
                <a:path w="2124709" h="1146810">
                  <a:moveTo>
                    <a:pt x="1444002" y="136080"/>
                  </a:moveTo>
                  <a:lnTo>
                    <a:pt x="1444002" y="134810"/>
                  </a:lnTo>
                </a:path>
                <a:path w="2124709" h="1146810">
                  <a:moveTo>
                    <a:pt x="1444002" y="132270"/>
                  </a:moveTo>
                  <a:lnTo>
                    <a:pt x="1444002" y="122174"/>
                  </a:lnTo>
                </a:path>
                <a:path w="2124709" h="1146810">
                  <a:moveTo>
                    <a:pt x="1444002" y="119697"/>
                  </a:moveTo>
                  <a:lnTo>
                    <a:pt x="1444002" y="118427"/>
                  </a:lnTo>
                </a:path>
                <a:path w="2124709" h="1146810">
                  <a:moveTo>
                    <a:pt x="1444002" y="115887"/>
                  </a:moveTo>
                  <a:lnTo>
                    <a:pt x="1444002" y="105854"/>
                  </a:lnTo>
                </a:path>
                <a:path w="2124709" h="1146810">
                  <a:moveTo>
                    <a:pt x="1444002" y="103314"/>
                  </a:moveTo>
                  <a:lnTo>
                    <a:pt x="1444002" y="102044"/>
                  </a:lnTo>
                </a:path>
                <a:path w="2124709" h="1146810">
                  <a:moveTo>
                    <a:pt x="1444002" y="99504"/>
                  </a:moveTo>
                  <a:lnTo>
                    <a:pt x="1444002" y="89408"/>
                  </a:lnTo>
                </a:path>
                <a:path w="2124709" h="1146810">
                  <a:moveTo>
                    <a:pt x="1444002" y="86931"/>
                  </a:moveTo>
                  <a:lnTo>
                    <a:pt x="1444002" y="85661"/>
                  </a:lnTo>
                </a:path>
                <a:path w="2124709" h="1146810">
                  <a:moveTo>
                    <a:pt x="1444002" y="83121"/>
                  </a:moveTo>
                  <a:lnTo>
                    <a:pt x="1444002" y="73088"/>
                  </a:lnTo>
                </a:path>
                <a:path w="2124709" h="1146810">
                  <a:moveTo>
                    <a:pt x="1444002" y="70548"/>
                  </a:moveTo>
                  <a:lnTo>
                    <a:pt x="1444002" y="69278"/>
                  </a:lnTo>
                </a:path>
                <a:path w="2124709" h="1146810">
                  <a:moveTo>
                    <a:pt x="1444002" y="66738"/>
                  </a:moveTo>
                  <a:lnTo>
                    <a:pt x="1444002" y="56705"/>
                  </a:lnTo>
                </a:path>
                <a:path w="2124709" h="1146810">
                  <a:moveTo>
                    <a:pt x="1444002" y="54165"/>
                  </a:moveTo>
                  <a:lnTo>
                    <a:pt x="1444002" y="52895"/>
                  </a:lnTo>
                </a:path>
                <a:path w="2124709" h="1146810">
                  <a:moveTo>
                    <a:pt x="1444002" y="50419"/>
                  </a:moveTo>
                  <a:lnTo>
                    <a:pt x="1444002" y="40322"/>
                  </a:lnTo>
                </a:path>
                <a:path w="2124709" h="1146810">
                  <a:moveTo>
                    <a:pt x="1444002" y="37782"/>
                  </a:moveTo>
                  <a:lnTo>
                    <a:pt x="1444002" y="36512"/>
                  </a:lnTo>
                </a:path>
                <a:path w="2124709" h="1146810">
                  <a:moveTo>
                    <a:pt x="1444002" y="33972"/>
                  </a:moveTo>
                  <a:lnTo>
                    <a:pt x="1444002" y="23939"/>
                  </a:lnTo>
                </a:path>
                <a:path w="2124709" h="1146810">
                  <a:moveTo>
                    <a:pt x="1444002" y="21399"/>
                  </a:moveTo>
                  <a:lnTo>
                    <a:pt x="1444002" y="20129"/>
                  </a:lnTo>
                </a:path>
                <a:path w="2124709" h="1146810">
                  <a:moveTo>
                    <a:pt x="1444002" y="17589"/>
                  </a:moveTo>
                  <a:lnTo>
                    <a:pt x="1444002" y="7556"/>
                  </a:lnTo>
                </a:path>
                <a:path w="2124709" h="1146810">
                  <a:moveTo>
                    <a:pt x="1444002" y="5016"/>
                  </a:moveTo>
                  <a:lnTo>
                    <a:pt x="1444002" y="3746"/>
                  </a:lnTo>
                </a:path>
                <a:path w="2124709" h="1146810">
                  <a:moveTo>
                    <a:pt x="1444002" y="1270"/>
                  </a:moveTo>
                  <a:lnTo>
                    <a:pt x="1444002" y="0"/>
                  </a:lnTo>
                </a:path>
                <a:path w="2124709" h="1146810">
                  <a:moveTo>
                    <a:pt x="1519605" y="0"/>
                  </a:moveTo>
                  <a:lnTo>
                    <a:pt x="1517700" y="0"/>
                  </a:lnTo>
                </a:path>
                <a:path w="2124709" h="1146810">
                  <a:moveTo>
                    <a:pt x="1511395" y="0"/>
                  </a:moveTo>
                  <a:lnTo>
                    <a:pt x="1509534" y="0"/>
                  </a:lnTo>
                </a:path>
                <a:path w="2124709" h="1146810">
                  <a:moveTo>
                    <a:pt x="1503235" y="0"/>
                  </a:moveTo>
                  <a:lnTo>
                    <a:pt x="1501330" y="0"/>
                  </a:lnTo>
                </a:path>
                <a:path w="2124709" h="1146810">
                  <a:moveTo>
                    <a:pt x="1495024" y="0"/>
                  </a:moveTo>
                  <a:lnTo>
                    <a:pt x="1493139" y="0"/>
                  </a:lnTo>
                </a:path>
                <a:path w="2124709" h="1146810">
                  <a:moveTo>
                    <a:pt x="1486839" y="0"/>
                  </a:moveTo>
                  <a:lnTo>
                    <a:pt x="1484928" y="0"/>
                  </a:lnTo>
                </a:path>
                <a:path w="2124709" h="1146810">
                  <a:moveTo>
                    <a:pt x="1478629" y="0"/>
                  </a:moveTo>
                  <a:lnTo>
                    <a:pt x="1476768" y="0"/>
                  </a:lnTo>
                </a:path>
                <a:path w="2124709" h="1146810">
                  <a:moveTo>
                    <a:pt x="1470469" y="0"/>
                  </a:moveTo>
                  <a:lnTo>
                    <a:pt x="1468558" y="0"/>
                  </a:lnTo>
                </a:path>
                <a:path w="2124709" h="1146810">
                  <a:moveTo>
                    <a:pt x="1462258" y="0"/>
                  </a:moveTo>
                  <a:lnTo>
                    <a:pt x="1460398" y="0"/>
                  </a:lnTo>
                </a:path>
                <a:path w="2124709" h="1146810">
                  <a:moveTo>
                    <a:pt x="1454099" y="0"/>
                  </a:moveTo>
                  <a:lnTo>
                    <a:pt x="1452187" y="0"/>
                  </a:lnTo>
                </a:path>
                <a:path w="2124709" h="1146810">
                  <a:moveTo>
                    <a:pt x="1445888" y="0"/>
                  </a:moveTo>
                  <a:lnTo>
                    <a:pt x="1444002" y="0"/>
                  </a:lnTo>
                  <a:lnTo>
                    <a:pt x="1444002" y="1270"/>
                  </a:lnTo>
                </a:path>
                <a:path w="2124709" h="1146810">
                  <a:moveTo>
                    <a:pt x="1444002" y="3746"/>
                  </a:moveTo>
                  <a:lnTo>
                    <a:pt x="1444002" y="5016"/>
                  </a:lnTo>
                </a:path>
                <a:path w="2124709" h="1146810">
                  <a:moveTo>
                    <a:pt x="1444002" y="7556"/>
                  </a:moveTo>
                  <a:lnTo>
                    <a:pt x="1444002" y="17589"/>
                  </a:lnTo>
                </a:path>
                <a:path w="2124709" h="1146810">
                  <a:moveTo>
                    <a:pt x="1444002" y="20129"/>
                  </a:moveTo>
                  <a:lnTo>
                    <a:pt x="1444002" y="21399"/>
                  </a:lnTo>
                </a:path>
                <a:path w="2124709" h="1146810">
                  <a:moveTo>
                    <a:pt x="1444002" y="23939"/>
                  </a:moveTo>
                  <a:lnTo>
                    <a:pt x="1444002" y="33972"/>
                  </a:lnTo>
                </a:path>
                <a:path w="2124709" h="1146810">
                  <a:moveTo>
                    <a:pt x="1444002" y="36512"/>
                  </a:moveTo>
                  <a:lnTo>
                    <a:pt x="1444002" y="37782"/>
                  </a:lnTo>
                </a:path>
                <a:path w="2124709" h="1146810">
                  <a:moveTo>
                    <a:pt x="1444002" y="40322"/>
                  </a:moveTo>
                  <a:lnTo>
                    <a:pt x="1444002" y="50419"/>
                  </a:lnTo>
                </a:path>
                <a:path w="2124709" h="1146810">
                  <a:moveTo>
                    <a:pt x="1444002" y="52895"/>
                  </a:moveTo>
                  <a:lnTo>
                    <a:pt x="1444002" y="54165"/>
                  </a:lnTo>
                </a:path>
                <a:path w="2124709" h="1146810">
                  <a:moveTo>
                    <a:pt x="1444002" y="56705"/>
                  </a:moveTo>
                  <a:lnTo>
                    <a:pt x="1444002" y="66738"/>
                  </a:lnTo>
                </a:path>
                <a:path w="2124709" h="1146810">
                  <a:moveTo>
                    <a:pt x="1444002" y="69278"/>
                  </a:moveTo>
                  <a:lnTo>
                    <a:pt x="1444002" y="70548"/>
                  </a:lnTo>
                </a:path>
                <a:path w="2124709" h="1146810">
                  <a:moveTo>
                    <a:pt x="1444002" y="73088"/>
                  </a:moveTo>
                  <a:lnTo>
                    <a:pt x="1444002" y="83121"/>
                  </a:lnTo>
                </a:path>
                <a:path w="2124709" h="1146810">
                  <a:moveTo>
                    <a:pt x="1444002" y="85661"/>
                  </a:moveTo>
                  <a:lnTo>
                    <a:pt x="1444002" y="86931"/>
                  </a:lnTo>
                </a:path>
                <a:path w="2124709" h="1146810">
                  <a:moveTo>
                    <a:pt x="1444002" y="89408"/>
                  </a:moveTo>
                  <a:lnTo>
                    <a:pt x="1444002" y="99504"/>
                  </a:lnTo>
                </a:path>
                <a:path w="2124709" h="1146810">
                  <a:moveTo>
                    <a:pt x="1444002" y="102044"/>
                  </a:moveTo>
                  <a:lnTo>
                    <a:pt x="1444002" y="103314"/>
                  </a:lnTo>
                </a:path>
                <a:path w="2124709" h="1146810">
                  <a:moveTo>
                    <a:pt x="1444002" y="105854"/>
                  </a:moveTo>
                  <a:lnTo>
                    <a:pt x="1444002" y="115887"/>
                  </a:lnTo>
                </a:path>
                <a:path w="2124709" h="1146810">
                  <a:moveTo>
                    <a:pt x="1444002" y="118427"/>
                  </a:moveTo>
                  <a:lnTo>
                    <a:pt x="1444002" y="119697"/>
                  </a:lnTo>
                </a:path>
                <a:path w="2124709" h="1146810">
                  <a:moveTo>
                    <a:pt x="1444002" y="122174"/>
                  </a:moveTo>
                  <a:lnTo>
                    <a:pt x="1444002" y="132270"/>
                  </a:lnTo>
                </a:path>
                <a:path w="2124709" h="1146810">
                  <a:moveTo>
                    <a:pt x="1444002" y="134810"/>
                  </a:moveTo>
                  <a:lnTo>
                    <a:pt x="1444002" y="136080"/>
                  </a:lnTo>
                </a:path>
                <a:path w="2124709" h="1146810">
                  <a:moveTo>
                    <a:pt x="1444002" y="138620"/>
                  </a:moveTo>
                  <a:lnTo>
                    <a:pt x="1444002" y="148653"/>
                  </a:lnTo>
                </a:path>
                <a:path w="2124709" h="1146810">
                  <a:moveTo>
                    <a:pt x="1444002" y="151193"/>
                  </a:moveTo>
                  <a:lnTo>
                    <a:pt x="1444002" y="152463"/>
                  </a:lnTo>
                </a:path>
                <a:path w="2124709" h="1146810">
                  <a:moveTo>
                    <a:pt x="1444002" y="154940"/>
                  </a:moveTo>
                  <a:lnTo>
                    <a:pt x="1444002" y="165036"/>
                  </a:lnTo>
                </a:path>
                <a:path w="2124709" h="1146810">
                  <a:moveTo>
                    <a:pt x="1444002" y="167576"/>
                  </a:moveTo>
                  <a:lnTo>
                    <a:pt x="1444002" y="168846"/>
                  </a:lnTo>
                </a:path>
                <a:path w="2124709" h="1146810">
                  <a:moveTo>
                    <a:pt x="1444002" y="171323"/>
                  </a:moveTo>
                  <a:lnTo>
                    <a:pt x="1444002" y="181419"/>
                  </a:lnTo>
                </a:path>
                <a:path w="2124709" h="1146810">
                  <a:moveTo>
                    <a:pt x="1444002" y="183959"/>
                  </a:moveTo>
                  <a:lnTo>
                    <a:pt x="1444002" y="185229"/>
                  </a:lnTo>
                </a:path>
                <a:path w="2124709" h="1146810">
                  <a:moveTo>
                    <a:pt x="1444002" y="187706"/>
                  </a:moveTo>
                  <a:lnTo>
                    <a:pt x="1444002" y="197802"/>
                  </a:lnTo>
                </a:path>
                <a:path w="2124709" h="1146810">
                  <a:moveTo>
                    <a:pt x="1444002" y="200342"/>
                  </a:moveTo>
                  <a:lnTo>
                    <a:pt x="1444002" y="201549"/>
                  </a:lnTo>
                </a:path>
                <a:path w="2124709" h="1146810">
                  <a:moveTo>
                    <a:pt x="1444002" y="204089"/>
                  </a:moveTo>
                  <a:lnTo>
                    <a:pt x="1444002" y="214185"/>
                  </a:lnTo>
                </a:path>
                <a:path w="2124709" h="1146810">
                  <a:moveTo>
                    <a:pt x="1444002" y="216725"/>
                  </a:moveTo>
                  <a:lnTo>
                    <a:pt x="1444002" y="217995"/>
                  </a:lnTo>
                </a:path>
                <a:path w="2124709" h="1146810">
                  <a:moveTo>
                    <a:pt x="1444002" y="220472"/>
                  </a:moveTo>
                  <a:lnTo>
                    <a:pt x="1444002" y="230568"/>
                  </a:lnTo>
                </a:path>
                <a:path w="2124709" h="1146810">
                  <a:moveTo>
                    <a:pt x="1444002" y="233045"/>
                  </a:moveTo>
                  <a:lnTo>
                    <a:pt x="1444002" y="234315"/>
                  </a:lnTo>
                </a:path>
                <a:path w="2124709" h="1146810">
                  <a:moveTo>
                    <a:pt x="1444002" y="236855"/>
                  </a:moveTo>
                  <a:lnTo>
                    <a:pt x="1444002" y="246951"/>
                  </a:lnTo>
                </a:path>
                <a:path w="2124709" h="1146810">
                  <a:moveTo>
                    <a:pt x="1444002" y="249491"/>
                  </a:moveTo>
                  <a:lnTo>
                    <a:pt x="1444002" y="250698"/>
                  </a:lnTo>
                </a:path>
                <a:path w="2124709" h="1146810">
                  <a:moveTo>
                    <a:pt x="1444002" y="253238"/>
                  </a:moveTo>
                  <a:lnTo>
                    <a:pt x="1444002" y="263334"/>
                  </a:lnTo>
                </a:path>
                <a:path w="2124709" h="1146810">
                  <a:moveTo>
                    <a:pt x="1444002" y="265811"/>
                  </a:moveTo>
                  <a:lnTo>
                    <a:pt x="1444002" y="267081"/>
                  </a:lnTo>
                </a:path>
                <a:path w="2124709" h="1146810">
                  <a:moveTo>
                    <a:pt x="1444002" y="269621"/>
                  </a:moveTo>
                  <a:lnTo>
                    <a:pt x="1444002" y="279717"/>
                  </a:lnTo>
                </a:path>
                <a:path w="2124709" h="1146810">
                  <a:moveTo>
                    <a:pt x="1444002" y="282194"/>
                  </a:moveTo>
                  <a:lnTo>
                    <a:pt x="1444002" y="283464"/>
                  </a:lnTo>
                </a:path>
                <a:path w="2124709" h="1146810">
                  <a:moveTo>
                    <a:pt x="1444002" y="286004"/>
                  </a:moveTo>
                  <a:lnTo>
                    <a:pt x="1444002" y="296100"/>
                  </a:lnTo>
                </a:path>
                <a:path w="2124709" h="1146810">
                  <a:moveTo>
                    <a:pt x="1444002" y="298576"/>
                  </a:moveTo>
                  <a:lnTo>
                    <a:pt x="1444002" y="299847"/>
                  </a:lnTo>
                </a:path>
                <a:path w="2124709" h="1146810">
                  <a:moveTo>
                    <a:pt x="1444002" y="302387"/>
                  </a:moveTo>
                  <a:lnTo>
                    <a:pt x="1444002" y="312483"/>
                  </a:lnTo>
                </a:path>
                <a:path w="2124709" h="1146810">
                  <a:moveTo>
                    <a:pt x="1444002" y="314960"/>
                  </a:moveTo>
                  <a:lnTo>
                    <a:pt x="1444002" y="316230"/>
                  </a:lnTo>
                </a:path>
                <a:path w="2124709" h="1146810">
                  <a:moveTo>
                    <a:pt x="1444002" y="318770"/>
                  </a:moveTo>
                  <a:lnTo>
                    <a:pt x="1444002" y="328866"/>
                  </a:lnTo>
                </a:path>
                <a:path w="2124709" h="1146810">
                  <a:moveTo>
                    <a:pt x="1444002" y="331343"/>
                  </a:moveTo>
                  <a:lnTo>
                    <a:pt x="1444002" y="332613"/>
                  </a:lnTo>
                </a:path>
                <a:path w="2124709" h="1146810">
                  <a:moveTo>
                    <a:pt x="1444002" y="335153"/>
                  </a:moveTo>
                  <a:lnTo>
                    <a:pt x="1444002" y="345186"/>
                  </a:lnTo>
                </a:path>
                <a:path w="2124709" h="1146810">
                  <a:moveTo>
                    <a:pt x="1444002" y="347725"/>
                  </a:moveTo>
                  <a:lnTo>
                    <a:pt x="1444002" y="348996"/>
                  </a:lnTo>
                </a:path>
                <a:path w="2124709" h="1146810">
                  <a:moveTo>
                    <a:pt x="1444002" y="351536"/>
                  </a:moveTo>
                  <a:lnTo>
                    <a:pt x="1444002" y="361632"/>
                  </a:lnTo>
                </a:path>
                <a:path w="2124709" h="1146810">
                  <a:moveTo>
                    <a:pt x="1444002" y="364109"/>
                  </a:moveTo>
                  <a:lnTo>
                    <a:pt x="1444002" y="365379"/>
                  </a:lnTo>
                </a:path>
                <a:path w="2124709" h="1146810">
                  <a:moveTo>
                    <a:pt x="1444002" y="367919"/>
                  </a:moveTo>
                  <a:lnTo>
                    <a:pt x="1444002" y="377951"/>
                  </a:lnTo>
                </a:path>
                <a:path w="2124709" h="1146810">
                  <a:moveTo>
                    <a:pt x="1444002" y="380492"/>
                  </a:moveTo>
                  <a:lnTo>
                    <a:pt x="1444002" y="381762"/>
                  </a:lnTo>
                </a:path>
                <a:path w="2124709" h="1146810">
                  <a:moveTo>
                    <a:pt x="1444002" y="384301"/>
                  </a:moveTo>
                  <a:lnTo>
                    <a:pt x="1444002" y="394335"/>
                  </a:lnTo>
                </a:path>
                <a:path w="2124709" h="1146810">
                  <a:moveTo>
                    <a:pt x="1444002" y="396875"/>
                  </a:moveTo>
                  <a:lnTo>
                    <a:pt x="1444002" y="398145"/>
                  </a:lnTo>
                </a:path>
                <a:path w="2124709" h="1146810">
                  <a:moveTo>
                    <a:pt x="1444002" y="400685"/>
                  </a:moveTo>
                  <a:lnTo>
                    <a:pt x="1444002" y="410781"/>
                  </a:lnTo>
                </a:path>
                <a:path w="2124709" h="1146810">
                  <a:moveTo>
                    <a:pt x="1444002" y="413258"/>
                  </a:moveTo>
                  <a:lnTo>
                    <a:pt x="1444002" y="414528"/>
                  </a:lnTo>
                </a:path>
                <a:path w="2124709" h="1146810">
                  <a:moveTo>
                    <a:pt x="1444002" y="417068"/>
                  </a:moveTo>
                  <a:lnTo>
                    <a:pt x="1444002" y="427100"/>
                  </a:lnTo>
                </a:path>
                <a:path w="2124709" h="1146810">
                  <a:moveTo>
                    <a:pt x="1444002" y="429641"/>
                  </a:moveTo>
                  <a:lnTo>
                    <a:pt x="1444002" y="430911"/>
                  </a:lnTo>
                </a:path>
                <a:path w="2124709" h="1146810">
                  <a:moveTo>
                    <a:pt x="1444002" y="433450"/>
                  </a:moveTo>
                  <a:lnTo>
                    <a:pt x="1444002" y="443547"/>
                  </a:lnTo>
                </a:path>
                <a:path w="2124709" h="1146810">
                  <a:moveTo>
                    <a:pt x="1444002" y="446024"/>
                  </a:moveTo>
                  <a:lnTo>
                    <a:pt x="1444002" y="447294"/>
                  </a:lnTo>
                </a:path>
                <a:path w="2124709" h="1146810">
                  <a:moveTo>
                    <a:pt x="1444002" y="449834"/>
                  </a:moveTo>
                  <a:lnTo>
                    <a:pt x="1444002" y="459867"/>
                  </a:lnTo>
                </a:path>
                <a:path w="2124709" h="1146810">
                  <a:moveTo>
                    <a:pt x="1444002" y="462407"/>
                  </a:moveTo>
                  <a:lnTo>
                    <a:pt x="1444002" y="463676"/>
                  </a:lnTo>
                </a:path>
                <a:path w="2124709" h="1146810">
                  <a:moveTo>
                    <a:pt x="1444002" y="466217"/>
                  </a:moveTo>
                  <a:lnTo>
                    <a:pt x="1444002" y="476250"/>
                  </a:lnTo>
                </a:path>
                <a:path w="2124709" h="1146810">
                  <a:moveTo>
                    <a:pt x="1444002" y="478790"/>
                  </a:moveTo>
                  <a:lnTo>
                    <a:pt x="1444002" y="480060"/>
                  </a:lnTo>
                </a:path>
                <a:path w="2124709" h="1146810">
                  <a:moveTo>
                    <a:pt x="1444002" y="482536"/>
                  </a:moveTo>
                  <a:lnTo>
                    <a:pt x="1444002" y="492633"/>
                  </a:lnTo>
                </a:path>
                <a:path w="2124709" h="1146810">
                  <a:moveTo>
                    <a:pt x="1444002" y="495173"/>
                  </a:moveTo>
                  <a:lnTo>
                    <a:pt x="1444002" y="496443"/>
                  </a:lnTo>
                </a:path>
                <a:path w="2124709" h="1146810">
                  <a:moveTo>
                    <a:pt x="1444002" y="498983"/>
                  </a:moveTo>
                  <a:lnTo>
                    <a:pt x="1444002" y="509016"/>
                  </a:lnTo>
                </a:path>
                <a:path w="2124709" h="1146810">
                  <a:moveTo>
                    <a:pt x="1444002" y="511556"/>
                  </a:moveTo>
                  <a:lnTo>
                    <a:pt x="1444002" y="512825"/>
                  </a:lnTo>
                </a:path>
                <a:path w="2124709" h="1146810">
                  <a:moveTo>
                    <a:pt x="1444002" y="515302"/>
                  </a:moveTo>
                  <a:lnTo>
                    <a:pt x="1444002" y="525399"/>
                  </a:lnTo>
                </a:path>
                <a:path w="2124709" h="1146810">
                  <a:moveTo>
                    <a:pt x="1444002" y="527939"/>
                  </a:moveTo>
                  <a:lnTo>
                    <a:pt x="1444002" y="529209"/>
                  </a:lnTo>
                </a:path>
                <a:path w="2124709" h="1146810">
                  <a:moveTo>
                    <a:pt x="1444002" y="531685"/>
                  </a:moveTo>
                  <a:lnTo>
                    <a:pt x="1444002" y="541782"/>
                  </a:lnTo>
                </a:path>
                <a:path w="2124709" h="1146810">
                  <a:moveTo>
                    <a:pt x="1444002" y="544322"/>
                  </a:moveTo>
                  <a:lnTo>
                    <a:pt x="1444002" y="545592"/>
                  </a:lnTo>
                </a:path>
                <a:path w="2124709" h="1146810">
                  <a:moveTo>
                    <a:pt x="1444002" y="548068"/>
                  </a:moveTo>
                  <a:lnTo>
                    <a:pt x="1444002" y="558165"/>
                  </a:lnTo>
                </a:path>
                <a:path w="2124709" h="1146810">
                  <a:moveTo>
                    <a:pt x="1444002" y="560705"/>
                  </a:moveTo>
                  <a:lnTo>
                    <a:pt x="1444002" y="561975"/>
                  </a:lnTo>
                </a:path>
                <a:path w="2124709" h="1146810">
                  <a:moveTo>
                    <a:pt x="1444002" y="564451"/>
                  </a:moveTo>
                  <a:lnTo>
                    <a:pt x="1444002" y="574548"/>
                  </a:lnTo>
                </a:path>
                <a:path w="2124709" h="1146810">
                  <a:moveTo>
                    <a:pt x="1444002" y="577088"/>
                  </a:moveTo>
                  <a:lnTo>
                    <a:pt x="1444002" y="578358"/>
                  </a:lnTo>
                </a:path>
                <a:path w="2124709" h="1146810">
                  <a:moveTo>
                    <a:pt x="1444002" y="580834"/>
                  </a:moveTo>
                  <a:lnTo>
                    <a:pt x="1444002" y="590931"/>
                  </a:lnTo>
                </a:path>
                <a:path w="2124709" h="1146810">
                  <a:moveTo>
                    <a:pt x="1444002" y="593471"/>
                  </a:moveTo>
                  <a:lnTo>
                    <a:pt x="1444002" y="594677"/>
                  </a:lnTo>
                </a:path>
                <a:path w="2124709" h="1146810">
                  <a:moveTo>
                    <a:pt x="1444002" y="597217"/>
                  </a:moveTo>
                  <a:lnTo>
                    <a:pt x="1444002" y="607314"/>
                  </a:lnTo>
                </a:path>
                <a:path w="2124709" h="1146810">
                  <a:moveTo>
                    <a:pt x="1444002" y="609854"/>
                  </a:moveTo>
                  <a:lnTo>
                    <a:pt x="1444002" y="611124"/>
                  </a:lnTo>
                </a:path>
                <a:path w="2124709" h="1146810">
                  <a:moveTo>
                    <a:pt x="1444002" y="613600"/>
                  </a:moveTo>
                  <a:lnTo>
                    <a:pt x="1444002" y="623697"/>
                  </a:lnTo>
                </a:path>
                <a:path w="2124709" h="1146810">
                  <a:moveTo>
                    <a:pt x="1444002" y="626173"/>
                  </a:moveTo>
                  <a:lnTo>
                    <a:pt x="1444002" y="627443"/>
                  </a:lnTo>
                </a:path>
                <a:path w="2124709" h="1146810">
                  <a:moveTo>
                    <a:pt x="1444002" y="629983"/>
                  </a:moveTo>
                  <a:lnTo>
                    <a:pt x="1444002" y="640080"/>
                  </a:lnTo>
                </a:path>
                <a:path w="2124709" h="1146810">
                  <a:moveTo>
                    <a:pt x="1444002" y="642620"/>
                  </a:moveTo>
                  <a:lnTo>
                    <a:pt x="1444002" y="643826"/>
                  </a:lnTo>
                </a:path>
                <a:path w="2124709" h="1146810">
                  <a:moveTo>
                    <a:pt x="1444002" y="646366"/>
                  </a:moveTo>
                  <a:lnTo>
                    <a:pt x="1444002" y="656463"/>
                  </a:lnTo>
                </a:path>
                <a:path w="2124709" h="1146810">
                  <a:moveTo>
                    <a:pt x="1444002" y="658939"/>
                  </a:moveTo>
                  <a:lnTo>
                    <a:pt x="1444002" y="660209"/>
                  </a:lnTo>
                </a:path>
                <a:path w="2124709" h="1146810">
                  <a:moveTo>
                    <a:pt x="1444002" y="662749"/>
                  </a:moveTo>
                  <a:lnTo>
                    <a:pt x="1444002" y="672846"/>
                  </a:lnTo>
                </a:path>
                <a:path w="2124709" h="1146810">
                  <a:moveTo>
                    <a:pt x="1444002" y="675322"/>
                  </a:moveTo>
                  <a:lnTo>
                    <a:pt x="1444002" y="676592"/>
                  </a:lnTo>
                </a:path>
                <a:path w="2124709" h="1146810">
                  <a:moveTo>
                    <a:pt x="1444002" y="679132"/>
                  </a:moveTo>
                  <a:lnTo>
                    <a:pt x="1444002" y="680402"/>
                  </a:lnTo>
                  <a:lnTo>
                    <a:pt x="1445888" y="680402"/>
                  </a:lnTo>
                </a:path>
                <a:path w="2124709" h="1146810">
                  <a:moveTo>
                    <a:pt x="1452187" y="680402"/>
                  </a:moveTo>
                  <a:lnTo>
                    <a:pt x="1454099" y="680402"/>
                  </a:lnTo>
                </a:path>
                <a:path w="2124709" h="1146810">
                  <a:moveTo>
                    <a:pt x="1460398" y="680402"/>
                  </a:moveTo>
                  <a:lnTo>
                    <a:pt x="1462258" y="680402"/>
                  </a:lnTo>
                </a:path>
                <a:path w="2124709" h="1146810">
                  <a:moveTo>
                    <a:pt x="1468558" y="680402"/>
                  </a:moveTo>
                  <a:lnTo>
                    <a:pt x="1470469" y="680402"/>
                  </a:lnTo>
                </a:path>
                <a:path w="2124709" h="1146810">
                  <a:moveTo>
                    <a:pt x="1476768" y="680402"/>
                  </a:moveTo>
                  <a:lnTo>
                    <a:pt x="1478629" y="680402"/>
                  </a:lnTo>
                </a:path>
                <a:path w="2124709" h="1146810">
                  <a:moveTo>
                    <a:pt x="1484928" y="680402"/>
                  </a:moveTo>
                  <a:lnTo>
                    <a:pt x="1486839" y="680402"/>
                  </a:lnTo>
                </a:path>
                <a:path w="2124709" h="1146810">
                  <a:moveTo>
                    <a:pt x="1493139" y="680402"/>
                  </a:moveTo>
                  <a:lnTo>
                    <a:pt x="1495024" y="680402"/>
                  </a:lnTo>
                </a:path>
                <a:path w="2124709" h="1146810">
                  <a:moveTo>
                    <a:pt x="1501330" y="680402"/>
                  </a:moveTo>
                  <a:lnTo>
                    <a:pt x="1503235" y="680402"/>
                  </a:lnTo>
                </a:path>
                <a:path w="2124709" h="1146810">
                  <a:moveTo>
                    <a:pt x="1509534" y="680402"/>
                  </a:moveTo>
                  <a:lnTo>
                    <a:pt x="1511395" y="680402"/>
                  </a:lnTo>
                </a:path>
                <a:path w="2124709" h="1146810">
                  <a:moveTo>
                    <a:pt x="1517700" y="680402"/>
                  </a:moveTo>
                  <a:lnTo>
                    <a:pt x="1519605" y="680402"/>
                  </a:lnTo>
                  <a:lnTo>
                    <a:pt x="1519605" y="679132"/>
                  </a:lnTo>
                </a:path>
                <a:path w="2124709" h="1146810">
                  <a:moveTo>
                    <a:pt x="1519605" y="676592"/>
                  </a:moveTo>
                  <a:lnTo>
                    <a:pt x="1519605" y="675322"/>
                  </a:lnTo>
                </a:path>
                <a:path w="2124709" h="1146810">
                  <a:moveTo>
                    <a:pt x="1519605" y="672846"/>
                  </a:moveTo>
                  <a:lnTo>
                    <a:pt x="1519605" y="662749"/>
                  </a:lnTo>
                </a:path>
                <a:path w="2124709" h="1146810">
                  <a:moveTo>
                    <a:pt x="1519605" y="660209"/>
                  </a:moveTo>
                  <a:lnTo>
                    <a:pt x="1519605" y="658939"/>
                  </a:lnTo>
                </a:path>
                <a:path w="2124709" h="1146810">
                  <a:moveTo>
                    <a:pt x="1519605" y="656463"/>
                  </a:moveTo>
                  <a:lnTo>
                    <a:pt x="1519605" y="646366"/>
                  </a:lnTo>
                </a:path>
                <a:path w="2124709" h="1146810">
                  <a:moveTo>
                    <a:pt x="1519605" y="643826"/>
                  </a:moveTo>
                  <a:lnTo>
                    <a:pt x="1519605" y="642620"/>
                  </a:lnTo>
                </a:path>
                <a:path w="2124709" h="1146810">
                  <a:moveTo>
                    <a:pt x="1519605" y="640080"/>
                  </a:moveTo>
                  <a:lnTo>
                    <a:pt x="1519605" y="629983"/>
                  </a:lnTo>
                </a:path>
                <a:path w="2124709" h="1146810">
                  <a:moveTo>
                    <a:pt x="1519605" y="627443"/>
                  </a:moveTo>
                  <a:lnTo>
                    <a:pt x="1519605" y="626173"/>
                  </a:lnTo>
                </a:path>
                <a:path w="2124709" h="1146810">
                  <a:moveTo>
                    <a:pt x="1519605" y="623697"/>
                  </a:moveTo>
                  <a:lnTo>
                    <a:pt x="1519605" y="613600"/>
                  </a:lnTo>
                </a:path>
                <a:path w="2124709" h="1146810">
                  <a:moveTo>
                    <a:pt x="1519605" y="611124"/>
                  </a:moveTo>
                  <a:lnTo>
                    <a:pt x="1519605" y="609854"/>
                  </a:lnTo>
                </a:path>
                <a:path w="2124709" h="1146810">
                  <a:moveTo>
                    <a:pt x="1519605" y="607314"/>
                  </a:moveTo>
                  <a:lnTo>
                    <a:pt x="1519605" y="597217"/>
                  </a:lnTo>
                </a:path>
                <a:path w="2124709" h="1146810">
                  <a:moveTo>
                    <a:pt x="1519605" y="594677"/>
                  </a:moveTo>
                  <a:lnTo>
                    <a:pt x="1519605" y="593471"/>
                  </a:lnTo>
                </a:path>
                <a:path w="2124709" h="1146810">
                  <a:moveTo>
                    <a:pt x="1519605" y="590931"/>
                  </a:moveTo>
                  <a:lnTo>
                    <a:pt x="1519605" y="580834"/>
                  </a:lnTo>
                </a:path>
                <a:path w="2124709" h="1146810">
                  <a:moveTo>
                    <a:pt x="1519605" y="578358"/>
                  </a:moveTo>
                  <a:lnTo>
                    <a:pt x="1519605" y="577088"/>
                  </a:lnTo>
                </a:path>
                <a:path w="2124709" h="1146810">
                  <a:moveTo>
                    <a:pt x="1519605" y="574548"/>
                  </a:moveTo>
                  <a:lnTo>
                    <a:pt x="1519605" y="564451"/>
                  </a:lnTo>
                </a:path>
                <a:path w="2124709" h="1146810">
                  <a:moveTo>
                    <a:pt x="1519605" y="561975"/>
                  </a:moveTo>
                  <a:lnTo>
                    <a:pt x="1519605" y="560705"/>
                  </a:lnTo>
                </a:path>
                <a:path w="2124709" h="1146810">
                  <a:moveTo>
                    <a:pt x="1519605" y="558165"/>
                  </a:moveTo>
                  <a:lnTo>
                    <a:pt x="1519605" y="548068"/>
                  </a:lnTo>
                </a:path>
                <a:path w="2124709" h="1146810">
                  <a:moveTo>
                    <a:pt x="1519605" y="545592"/>
                  </a:moveTo>
                  <a:lnTo>
                    <a:pt x="1519605" y="544322"/>
                  </a:lnTo>
                </a:path>
                <a:path w="2124709" h="1146810">
                  <a:moveTo>
                    <a:pt x="1519605" y="541782"/>
                  </a:moveTo>
                  <a:lnTo>
                    <a:pt x="1519605" y="531685"/>
                  </a:lnTo>
                </a:path>
                <a:path w="2124709" h="1146810">
                  <a:moveTo>
                    <a:pt x="1519605" y="529209"/>
                  </a:moveTo>
                  <a:lnTo>
                    <a:pt x="1519605" y="527939"/>
                  </a:lnTo>
                </a:path>
                <a:path w="2124709" h="1146810">
                  <a:moveTo>
                    <a:pt x="1519605" y="525399"/>
                  </a:moveTo>
                  <a:lnTo>
                    <a:pt x="1519605" y="515302"/>
                  </a:lnTo>
                </a:path>
                <a:path w="2124709" h="1146810">
                  <a:moveTo>
                    <a:pt x="1519605" y="512825"/>
                  </a:moveTo>
                  <a:lnTo>
                    <a:pt x="1519605" y="511556"/>
                  </a:lnTo>
                </a:path>
                <a:path w="2124709" h="1146810">
                  <a:moveTo>
                    <a:pt x="1519605" y="509016"/>
                  </a:moveTo>
                  <a:lnTo>
                    <a:pt x="1519605" y="498983"/>
                  </a:lnTo>
                </a:path>
                <a:path w="2124709" h="1146810">
                  <a:moveTo>
                    <a:pt x="1519605" y="496443"/>
                  </a:moveTo>
                  <a:lnTo>
                    <a:pt x="1519605" y="495173"/>
                  </a:lnTo>
                </a:path>
                <a:path w="2124709" h="1146810">
                  <a:moveTo>
                    <a:pt x="1519605" y="492633"/>
                  </a:moveTo>
                  <a:lnTo>
                    <a:pt x="1519605" y="482536"/>
                  </a:lnTo>
                </a:path>
                <a:path w="2124709" h="1146810">
                  <a:moveTo>
                    <a:pt x="1519605" y="480060"/>
                  </a:moveTo>
                  <a:lnTo>
                    <a:pt x="1519605" y="478790"/>
                  </a:lnTo>
                </a:path>
                <a:path w="2124709" h="1146810">
                  <a:moveTo>
                    <a:pt x="1519605" y="476250"/>
                  </a:moveTo>
                  <a:lnTo>
                    <a:pt x="1519605" y="466217"/>
                  </a:lnTo>
                </a:path>
                <a:path w="2124709" h="1146810">
                  <a:moveTo>
                    <a:pt x="1519605" y="463676"/>
                  </a:moveTo>
                  <a:lnTo>
                    <a:pt x="1519605" y="462407"/>
                  </a:lnTo>
                </a:path>
                <a:path w="2124709" h="1146810">
                  <a:moveTo>
                    <a:pt x="1519605" y="459867"/>
                  </a:moveTo>
                  <a:lnTo>
                    <a:pt x="1519605" y="449834"/>
                  </a:lnTo>
                </a:path>
                <a:path w="2124709" h="1146810">
                  <a:moveTo>
                    <a:pt x="1519605" y="447294"/>
                  </a:moveTo>
                  <a:lnTo>
                    <a:pt x="1519605" y="446024"/>
                  </a:lnTo>
                </a:path>
                <a:path w="2124709" h="1146810">
                  <a:moveTo>
                    <a:pt x="1519605" y="443547"/>
                  </a:moveTo>
                  <a:lnTo>
                    <a:pt x="1519605" y="433450"/>
                  </a:lnTo>
                </a:path>
                <a:path w="2124709" h="1146810">
                  <a:moveTo>
                    <a:pt x="1519605" y="430911"/>
                  </a:moveTo>
                  <a:lnTo>
                    <a:pt x="1519605" y="429641"/>
                  </a:lnTo>
                </a:path>
                <a:path w="2124709" h="1146810">
                  <a:moveTo>
                    <a:pt x="1519605" y="427100"/>
                  </a:moveTo>
                  <a:lnTo>
                    <a:pt x="1519605" y="417068"/>
                  </a:lnTo>
                </a:path>
                <a:path w="2124709" h="1146810">
                  <a:moveTo>
                    <a:pt x="1519605" y="414528"/>
                  </a:moveTo>
                  <a:lnTo>
                    <a:pt x="1519605" y="413258"/>
                  </a:lnTo>
                </a:path>
                <a:path w="2124709" h="1146810">
                  <a:moveTo>
                    <a:pt x="1519605" y="410781"/>
                  </a:moveTo>
                  <a:lnTo>
                    <a:pt x="1519605" y="400685"/>
                  </a:lnTo>
                </a:path>
                <a:path w="2124709" h="1146810">
                  <a:moveTo>
                    <a:pt x="1519605" y="398145"/>
                  </a:moveTo>
                  <a:lnTo>
                    <a:pt x="1519605" y="396875"/>
                  </a:lnTo>
                </a:path>
                <a:path w="2124709" h="1146810">
                  <a:moveTo>
                    <a:pt x="1519605" y="394335"/>
                  </a:moveTo>
                  <a:lnTo>
                    <a:pt x="1519605" y="384301"/>
                  </a:lnTo>
                </a:path>
                <a:path w="2124709" h="1146810">
                  <a:moveTo>
                    <a:pt x="1519605" y="381762"/>
                  </a:moveTo>
                  <a:lnTo>
                    <a:pt x="1519605" y="380492"/>
                  </a:lnTo>
                </a:path>
                <a:path w="2124709" h="1146810">
                  <a:moveTo>
                    <a:pt x="1519605" y="377951"/>
                  </a:moveTo>
                  <a:lnTo>
                    <a:pt x="1519605" y="367919"/>
                  </a:lnTo>
                </a:path>
                <a:path w="2124709" h="1146810">
                  <a:moveTo>
                    <a:pt x="1519605" y="365379"/>
                  </a:moveTo>
                  <a:lnTo>
                    <a:pt x="1519605" y="364109"/>
                  </a:lnTo>
                </a:path>
                <a:path w="2124709" h="1146810">
                  <a:moveTo>
                    <a:pt x="1519605" y="361632"/>
                  </a:moveTo>
                  <a:lnTo>
                    <a:pt x="1519605" y="351536"/>
                  </a:lnTo>
                </a:path>
                <a:path w="2124709" h="1146810">
                  <a:moveTo>
                    <a:pt x="1519605" y="348996"/>
                  </a:moveTo>
                  <a:lnTo>
                    <a:pt x="1519605" y="347725"/>
                  </a:lnTo>
                </a:path>
                <a:path w="2124709" h="1146810">
                  <a:moveTo>
                    <a:pt x="1519605" y="345186"/>
                  </a:moveTo>
                  <a:lnTo>
                    <a:pt x="1519605" y="335153"/>
                  </a:lnTo>
                </a:path>
                <a:path w="2124709" h="1146810">
                  <a:moveTo>
                    <a:pt x="1519605" y="332613"/>
                  </a:moveTo>
                  <a:lnTo>
                    <a:pt x="1519605" y="331343"/>
                  </a:lnTo>
                </a:path>
                <a:path w="2124709" h="1146810">
                  <a:moveTo>
                    <a:pt x="1519605" y="328866"/>
                  </a:moveTo>
                  <a:lnTo>
                    <a:pt x="1519605" y="318770"/>
                  </a:lnTo>
                </a:path>
                <a:path w="2124709" h="1146810">
                  <a:moveTo>
                    <a:pt x="1519605" y="316230"/>
                  </a:moveTo>
                  <a:lnTo>
                    <a:pt x="1519605" y="314960"/>
                  </a:lnTo>
                </a:path>
                <a:path w="2124709" h="1146810">
                  <a:moveTo>
                    <a:pt x="1519605" y="312483"/>
                  </a:moveTo>
                  <a:lnTo>
                    <a:pt x="1519605" y="302387"/>
                  </a:lnTo>
                </a:path>
                <a:path w="2124709" h="1146810">
                  <a:moveTo>
                    <a:pt x="1519605" y="299847"/>
                  </a:moveTo>
                  <a:lnTo>
                    <a:pt x="1519605" y="298576"/>
                  </a:lnTo>
                </a:path>
                <a:path w="2124709" h="1146810">
                  <a:moveTo>
                    <a:pt x="1519605" y="296100"/>
                  </a:moveTo>
                  <a:lnTo>
                    <a:pt x="1519605" y="286004"/>
                  </a:lnTo>
                </a:path>
                <a:path w="2124709" h="1146810">
                  <a:moveTo>
                    <a:pt x="1519605" y="283464"/>
                  </a:moveTo>
                  <a:lnTo>
                    <a:pt x="1519605" y="282194"/>
                  </a:lnTo>
                </a:path>
                <a:path w="2124709" h="1146810">
                  <a:moveTo>
                    <a:pt x="1519605" y="279717"/>
                  </a:moveTo>
                  <a:lnTo>
                    <a:pt x="1519605" y="269621"/>
                  </a:lnTo>
                </a:path>
                <a:path w="2124709" h="1146810">
                  <a:moveTo>
                    <a:pt x="1519605" y="267081"/>
                  </a:moveTo>
                  <a:lnTo>
                    <a:pt x="1519605" y="265811"/>
                  </a:lnTo>
                </a:path>
                <a:path w="2124709" h="1146810">
                  <a:moveTo>
                    <a:pt x="1519605" y="263334"/>
                  </a:moveTo>
                  <a:lnTo>
                    <a:pt x="1519605" y="253238"/>
                  </a:lnTo>
                </a:path>
                <a:path w="2124709" h="1146810">
                  <a:moveTo>
                    <a:pt x="1519605" y="250698"/>
                  </a:moveTo>
                  <a:lnTo>
                    <a:pt x="1519605" y="249491"/>
                  </a:lnTo>
                </a:path>
                <a:path w="2124709" h="1146810">
                  <a:moveTo>
                    <a:pt x="1519605" y="246951"/>
                  </a:moveTo>
                  <a:lnTo>
                    <a:pt x="1519605" y="236855"/>
                  </a:lnTo>
                </a:path>
                <a:path w="2124709" h="1146810">
                  <a:moveTo>
                    <a:pt x="1519605" y="234315"/>
                  </a:moveTo>
                  <a:lnTo>
                    <a:pt x="1519605" y="233045"/>
                  </a:lnTo>
                </a:path>
                <a:path w="2124709" h="1146810">
                  <a:moveTo>
                    <a:pt x="1519605" y="230568"/>
                  </a:moveTo>
                  <a:lnTo>
                    <a:pt x="1519605" y="220472"/>
                  </a:lnTo>
                </a:path>
                <a:path w="2124709" h="1146810">
                  <a:moveTo>
                    <a:pt x="1519605" y="217995"/>
                  </a:moveTo>
                  <a:lnTo>
                    <a:pt x="1519605" y="216725"/>
                  </a:lnTo>
                </a:path>
                <a:path w="2124709" h="1146810">
                  <a:moveTo>
                    <a:pt x="1519605" y="214185"/>
                  </a:moveTo>
                  <a:lnTo>
                    <a:pt x="1519605" y="204089"/>
                  </a:lnTo>
                </a:path>
                <a:path w="2124709" h="1146810">
                  <a:moveTo>
                    <a:pt x="1519605" y="201549"/>
                  </a:moveTo>
                  <a:lnTo>
                    <a:pt x="1519605" y="200342"/>
                  </a:lnTo>
                </a:path>
                <a:path w="2124709" h="1146810">
                  <a:moveTo>
                    <a:pt x="1519605" y="197802"/>
                  </a:moveTo>
                  <a:lnTo>
                    <a:pt x="1519605" y="187706"/>
                  </a:lnTo>
                </a:path>
                <a:path w="2124709" h="1146810">
                  <a:moveTo>
                    <a:pt x="1519605" y="185229"/>
                  </a:moveTo>
                  <a:lnTo>
                    <a:pt x="1519605" y="183959"/>
                  </a:lnTo>
                </a:path>
                <a:path w="2124709" h="1146810">
                  <a:moveTo>
                    <a:pt x="1519605" y="181419"/>
                  </a:moveTo>
                  <a:lnTo>
                    <a:pt x="1519605" y="171323"/>
                  </a:lnTo>
                </a:path>
                <a:path w="2124709" h="1146810">
                  <a:moveTo>
                    <a:pt x="1519605" y="168846"/>
                  </a:moveTo>
                  <a:lnTo>
                    <a:pt x="1519605" y="167576"/>
                  </a:lnTo>
                </a:path>
                <a:path w="2124709" h="1146810">
                  <a:moveTo>
                    <a:pt x="1519605" y="165036"/>
                  </a:moveTo>
                  <a:lnTo>
                    <a:pt x="1519605" y="154940"/>
                  </a:lnTo>
                </a:path>
                <a:path w="2124709" h="1146810">
                  <a:moveTo>
                    <a:pt x="1519605" y="152463"/>
                  </a:moveTo>
                  <a:lnTo>
                    <a:pt x="1519605" y="151193"/>
                  </a:lnTo>
                </a:path>
                <a:path w="2124709" h="1146810">
                  <a:moveTo>
                    <a:pt x="1519605" y="148653"/>
                  </a:moveTo>
                  <a:lnTo>
                    <a:pt x="1519605" y="138620"/>
                  </a:lnTo>
                </a:path>
                <a:path w="2124709" h="1146810">
                  <a:moveTo>
                    <a:pt x="1519605" y="136080"/>
                  </a:moveTo>
                  <a:lnTo>
                    <a:pt x="1519605" y="134810"/>
                  </a:lnTo>
                </a:path>
                <a:path w="2124709" h="1146810">
                  <a:moveTo>
                    <a:pt x="1519605" y="132270"/>
                  </a:moveTo>
                  <a:lnTo>
                    <a:pt x="1519605" y="122174"/>
                  </a:lnTo>
                </a:path>
                <a:path w="2124709" h="1146810">
                  <a:moveTo>
                    <a:pt x="1519605" y="119697"/>
                  </a:moveTo>
                  <a:lnTo>
                    <a:pt x="1519605" y="118427"/>
                  </a:lnTo>
                </a:path>
                <a:path w="2124709" h="1146810">
                  <a:moveTo>
                    <a:pt x="1519605" y="115887"/>
                  </a:moveTo>
                  <a:lnTo>
                    <a:pt x="1519605" y="105854"/>
                  </a:lnTo>
                </a:path>
                <a:path w="2124709" h="1146810">
                  <a:moveTo>
                    <a:pt x="1519605" y="103314"/>
                  </a:moveTo>
                  <a:lnTo>
                    <a:pt x="1519605" y="102044"/>
                  </a:lnTo>
                </a:path>
                <a:path w="2124709" h="1146810">
                  <a:moveTo>
                    <a:pt x="1519605" y="99504"/>
                  </a:moveTo>
                  <a:lnTo>
                    <a:pt x="1519605" y="89408"/>
                  </a:lnTo>
                </a:path>
                <a:path w="2124709" h="1146810">
                  <a:moveTo>
                    <a:pt x="1519605" y="86931"/>
                  </a:moveTo>
                  <a:lnTo>
                    <a:pt x="1519605" y="85661"/>
                  </a:lnTo>
                </a:path>
                <a:path w="2124709" h="1146810">
                  <a:moveTo>
                    <a:pt x="1519605" y="83121"/>
                  </a:moveTo>
                  <a:lnTo>
                    <a:pt x="1519605" y="73088"/>
                  </a:lnTo>
                </a:path>
                <a:path w="2124709" h="1146810">
                  <a:moveTo>
                    <a:pt x="1519605" y="70548"/>
                  </a:moveTo>
                  <a:lnTo>
                    <a:pt x="1519605" y="69278"/>
                  </a:lnTo>
                </a:path>
                <a:path w="2124709" h="1146810">
                  <a:moveTo>
                    <a:pt x="1519605" y="66738"/>
                  </a:moveTo>
                  <a:lnTo>
                    <a:pt x="1519605" y="56705"/>
                  </a:lnTo>
                </a:path>
                <a:path w="2124709" h="1146810">
                  <a:moveTo>
                    <a:pt x="1519605" y="54165"/>
                  </a:moveTo>
                  <a:lnTo>
                    <a:pt x="1519605" y="52895"/>
                  </a:lnTo>
                </a:path>
                <a:path w="2124709" h="1146810">
                  <a:moveTo>
                    <a:pt x="1519605" y="50419"/>
                  </a:moveTo>
                  <a:lnTo>
                    <a:pt x="1519605" y="40322"/>
                  </a:lnTo>
                </a:path>
                <a:path w="2124709" h="1146810">
                  <a:moveTo>
                    <a:pt x="1519605" y="37782"/>
                  </a:moveTo>
                  <a:lnTo>
                    <a:pt x="1519605" y="36512"/>
                  </a:lnTo>
                </a:path>
                <a:path w="2124709" h="1146810">
                  <a:moveTo>
                    <a:pt x="1519605" y="33972"/>
                  </a:moveTo>
                  <a:lnTo>
                    <a:pt x="1519605" y="23939"/>
                  </a:lnTo>
                </a:path>
                <a:path w="2124709" h="1146810">
                  <a:moveTo>
                    <a:pt x="1519605" y="21399"/>
                  </a:moveTo>
                  <a:lnTo>
                    <a:pt x="1519605" y="20129"/>
                  </a:lnTo>
                </a:path>
                <a:path w="2124709" h="1146810">
                  <a:moveTo>
                    <a:pt x="1519605" y="17589"/>
                  </a:moveTo>
                  <a:lnTo>
                    <a:pt x="1519605" y="7556"/>
                  </a:lnTo>
                </a:path>
                <a:path w="2124709" h="1146810">
                  <a:moveTo>
                    <a:pt x="1519605" y="5016"/>
                  </a:moveTo>
                  <a:lnTo>
                    <a:pt x="1519605" y="3746"/>
                  </a:lnTo>
                </a:path>
                <a:path w="2124709" h="1146810">
                  <a:moveTo>
                    <a:pt x="1519605" y="1270"/>
                  </a:moveTo>
                  <a:lnTo>
                    <a:pt x="1519605" y="0"/>
                  </a:lnTo>
                </a:path>
                <a:path w="2124709" h="1146810">
                  <a:moveTo>
                    <a:pt x="1595215" y="0"/>
                  </a:moveTo>
                  <a:lnTo>
                    <a:pt x="1593303" y="0"/>
                  </a:lnTo>
                </a:path>
                <a:path w="2124709" h="1146810">
                  <a:moveTo>
                    <a:pt x="1587004" y="0"/>
                  </a:moveTo>
                  <a:lnTo>
                    <a:pt x="1585118" y="0"/>
                  </a:lnTo>
                </a:path>
                <a:path w="2124709" h="1146810">
                  <a:moveTo>
                    <a:pt x="1578819" y="0"/>
                  </a:moveTo>
                  <a:lnTo>
                    <a:pt x="1576933" y="0"/>
                  </a:lnTo>
                </a:path>
                <a:path w="2124709" h="1146810">
                  <a:moveTo>
                    <a:pt x="1570634" y="0"/>
                  </a:moveTo>
                  <a:lnTo>
                    <a:pt x="1568748" y="0"/>
                  </a:lnTo>
                </a:path>
                <a:path w="2124709" h="1146810">
                  <a:moveTo>
                    <a:pt x="1562449" y="0"/>
                  </a:moveTo>
                  <a:lnTo>
                    <a:pt x="1560537" y="0"/>
                  </a:lnTo>
                </a:path>
                <a:path w="2124709" h="1146810">
                  <a:moveTo>
                    <a:pt x="1554238" y="0"/>
                  </a:moveTo>
                  <a:lnTo>
                    <a:pt x="1552378" y="0"/>
                  </a:lnTo>
                </a:path>
                <a:path w="2124709" h="1146810">
                  <a:moveTo>
                    <a:pt x="1546072" y="0"/>
                  </a:moveTo>
                  <a:lnTo>
                    <a:pt x="1544167" y="0"/>
                  </a:lnTo>
                </a:path>
                <a:path w="2124709" h="1146810">
                  <a:moveTo>
                    <a:pt x="1537862" y="0"/>
                  </a:moveTo>
                  <a:lnTo>
                    <a:pt x="1535982" y="0"/>
                  </a:lnTo>
                </a:path>
                <a:path w="2124709" h="1146810">
                  <a:moveTo>
                    <a:pt x="1529676" y="0"/>
                  </a:moveTo>
                  <a:lnTo>
                    <a:pt x="1527771" y="0"/>
                  </a:lnTo>
                </a:path>
                <a:path w="2124709" h="1146810">
                  <a:moveTo>
                    <a:pt x="1521466" y="0"/>
                  </a:moveTo>
                  <a:lnTo>
                    <a:pt x="1519605" y="0"/>
                  </a:lnTo>
                  <a:lnTo>
                    <a:pt x="1519605" y="1270"/>
                  </a:lnTo>
                </a:path>
                <a:path w="2124709" h="1146810">
                  <a:moveTo>
                    <a:pt x="1519605" y="3746"/>
                  </a:moveTo>
                  <a:lnTo>
                    <a:pt x="1519605" y="5016"/>
                  </a:lnTo>
                </a:path>
                <a:path w="2124709" h="1146810">
                  <a:moveTo>
                    <a:pt x="1519605" y="7556"/>
                  </a:moveTo>
                  <a:lnTo>
                    <a:pt x="1519605" y="17589"/>
                  </a:lnTo>
                </a:path>
                <a:path w="2124709" h="1146810">
                  <a:moveTo>
                    <a:pt x="1519605" y="20129"/>
                  </a:moveTo>
                  <a:lnTo>
                    <a:pt x="1519605" y="21399"/>
                  </a:lnTo>
                </a:path>
                <a:path w="2124709" h="1146810">
                  <a:moveTo>
                    <a:pt x="1519605" y="23939"/>
                  </a:moveTo>
                  <a:lnTo>
                    <a:pt x="1519605" y="33972"/>
                  </a:lnTo>
                </a:path>
                <a:path w="2124709" h="1146810">
                  <a:moveTo>
                    <a:pt x="1519605" y="36512"/>
                  </a:moveTo>
                  <a:lnTo>
                    <a:pt x="1519605" y="37782"/>
                  </a:lnTo>
                </a:path>
                <a:path w="2124709" h="1146810">
                  <a:moveTo>
                    <a:pt x="1519605" y="40322"/>
                  </a:moveTo>
                  <a:lnTo>
                    <a:pt x="1519605" y="50419"/>
                  </a:lnTo>
                </a:path>
                <a:path w="2124709" h="1146810">
                  <a:moveTo>
                    <a:pt x="1519605" y="52895"/>
                  </a:moveTo>
                  <a:lnTo>
                    <a:pt x="1519605" y="54165"/>
                  </a:lnTo>
                </a:path>
                <a:path w="2124709" h="1146810">
                  <a:moveTo>
                    <a:pt x="1519605" y="56705"/>
                  </a:moveTo>
                  <a:lnTo>
                    <a:pt x="1519605" y="66738"/>
                  </a:lnTo>
                </a:path>
                <a:path w="2124709" h="1146810">
                  <a:moveTo>
                    <a:pt x="1519605" y="69278"/>
                  </a:moveTo>
                  <a:lnTo>
                    <a:pt x="1519605" y="70548"/>
                  </a:lnTo>
                </a:path>
                <a:path w="2124709" h="1146810">
                  <a:moveTo>
                    <a:pt x="1519605" y="73088"/>
                  </a:moveTo>
                  <a:lnTo>
                    <a:pt x="1519605" y="83121"/>
                  </a:lnTo>
                </a:path>
                <a:path w="2124709" h="1146810">
                  <a:moveTo>
                    <a:pt x="1519605" y="85661"/>
                  </a:moveTo>
                  <a:lnTo>
                    <a:pt x="1519605" y="86931"/>
                  </a:lnTo>
                </a:path>
                <a:path w="2124709" h="1146810">
                  <a:moveTo>
                    <a:pt x="1519605" y="89408"/>
                  </a:moveTo>
                  <a:lnTo>
                    <a:pt x="1519605" y="99504"/>
                  </a:lnTo>
                </a:path>
                <a:path w="2124709" h="1146810">
                  <a:moveTo>
                    <a:pt x="1519605" y="102044"/>
                  </a:moveTo>
                  <a:lnTo>
                    <a:pt x="1519605" y="103314"/>
                  </a:lnTo>
                </a:path>
                <a:path w="2124709" h="1146810">
                  <a:moveTo>
                    <a:pt x="1519605" y="105854"/>
                  </a:moveTo>
                  <a:lnTo>
                    <a:pt x="1519605" y="115887"/>
                  </a:lnTo>
                </a:path>
                <a:path w="2124709" h="1146810">
                  <a:moveTo>
                    <a:pt x="1519605" y="118427"/>
                  </a:moveTo>
                  <a:lnTo>
                    <a:pt x="1519605" y="119697"/>
                  </a:lnTo>
                </a:path>
                <a:path w="2124709" h="1146810">
                  <a:moveTo>
                    <a:pt x="1519605" y="122174"/>
                  </a:moveTo>
                  <a:lnTo>
                    <a:pt x="1519605" y="132270"/>
                  </a:lnTo>
                </a:path>
                <a:path w="2124709" h="1146810">
                  <a:moveTo>
                    <a:pt x="1519605" y="134810"/>
                  </a:moveTo>
                  <a:lnTo>
                    <a:pt x="1519605" y="136080"/>
                  </a:lnTo>
                </a:path>
                <a:path w="2124709" h="1146810">
                  <a:moveTo>
                    <a:pt x="1519605" y="138620"/>
                  </a:moveTo>
                  <a:lnTo>
                    <a:pt x="1519605" y="148653"/>
                  </a:lnTo>
                </a:path>
                <a:path w="2124709" h="1146810">
                  <a:moveTo>
                    <a:pt x="1519605" y="151193"/>
                  </a:moveTo>
                  <a:lnTo>
                    <a:pt x="1519605" y="152463"/>
                  </a:lnTo>
                </a:path>
                <a:path w="2124709" h="1146810">
                  <a:moveTo>
                    <a:pt x="1519605" y="154940"/>
                  </a:moveTo>
                  <a:lnTo>
                    <a:pt x="1519605" y="165036"/>
                  </a:lnTo>
                </a:path>
                <a:path w="2124709" h="1146810">
                  <a:moveTo>
                    <a:pt x="1519605" y="167576"/>
                  </a:moveTo>
                  <a:lnTo>
                    <a:pt x="1519605" y="168846"/>
                  </a:lnTo>
                </a:path>
                <a:path w="2124709" h="1146810">
                  <a:moveTo>
                    <a:pt x="1519605" y="171323"/>
                  </a:moveTo>
                  <a:lnTo>
                    <a:pt x="1519605" y="181419"/>
                  </a:lnTo>
                </a:path>
                <a:path w="2124709" h="1146810">
                  <a:moveTo>
                    <a:pt x="1519605" y="183959"/>
                  </a:moveTo>
                  <a:lnTo>
                    <a:pt x="1519605" y="185229"/>
                  </a:lnTo>
                </a:path>
                <a:path w="2124709" h="1146810">
                  <a:moveTo>
                    <a:pt x="1519605" y="187706"/>
                  </a:moveTo>
                  <a:lnTo>
                    <a:pt x="1519605" y="197802"/>
                  </a:lnTo>
                </a:path>
                <a:path w="2124709" h="1146810">
                  <a:moveTo>
                    <a:pt x="1519605" y="200342"/>
                  </a:moveTo>
                  <a:lnTo>
                    <a:pt x="1519605" y="201549"/>
                  </a:lnTo>
                </a:path>
                <a:path w="2124709" h="1146810">
                  <a:moveTo>
                    <a:pt x="1519605" y="204089"/>
                  </a:moveTo>
                  <a:lnTo>
                    <a:pt x="1519605" y="214185"/>
                  </a:lnTo>
                </a:path>
                <a:path w="2124709" h="1146810">
                  <a:moveTo>
                    <a:pt x="1519605" y="216725"/>
                  </a:moveTo>
                  <a:lnTo>
                    <a:pt x="1519605" y="217995"/>
                  </a:lnTo>
                </a:path>
                <a:path w="2124709" h="1146810">
                  <a:moveTo>
                    <a:pt x="1519605" y="220472"/>
                  </a:moveTo>
                  <a:lnTo>
                    <a:pt x="1519605" y="230568"/>
                  </a:lnTo>
                </a:path>
                <a:path w="2124709" h="1146810">
                  <a:moveTo>
                    <a:pt x="1519605" y="233045"/>
                  </a:moveTo>
                  <a:lnTo>
                    <a:pt x="1519605" y="234315"/>
                  </a:lnTo>
                </a:path>
                <a:path w="2124709" h="1146810">
                  <a:moveTo>
                    <a:pt x="1519605" y="236855"/>
                  </a:moveTo>
                  <a:lnTo>
                    <a:pt x="1519605" y="246951"/>
                  </a:lnTo>
                </a:path>
                <a:path w="2124709" h="1146810">
                  <a:moveTo>
                    <a:pt x="1519605" y="249491"/>
                  </a:moveTo>
                  <a:lnTo>
                    <a:pt x="1519605" y="250698"/>
                  </a:lnTo>
                </a:path>
                <a:path w="2124709" h="1146810">
                  <a:moveTo>
                    <a:pt x="1519605" y="253238"/>
                  </a:moveTo>
                  <a:lnTo>
                    <a:pt x="1519605" y="263334"/>
                  </a:lnTo>
                </a:path>
                <a:path w="2124709" h="1146810">
                  <a:moveTo>
                    <a:pt x="1519605" y="265811"/>
                  </a:moveTo>
                  <a:lnTo>
                    <a:pt x="1519605" y="267081"/>
                  </a:lnTo>
                </a:path>
                <a:path w="2124709" h="1146810">
                  <a:moveTo>
                    <a:pt x="1519605" y="269621"/>
                  </a:moveTo>
                  <a:lnTo>
                    <a:pt x="1519605" y="279717"/>
                  </a:lnTo>
                </a:path>
                <a:path w="2124709" h="1146810">
                  <a:moveTo>
                    <a:pt x="1519605" y="282194"/>
                  </a:moveTo>
                  <a:lnTo>
                    <a:pt x="1519605" y="283464"/>
                  </a:lnTo>
                </a:path>
                <a:path w="2124709" h="1146810">
                  <a:moveTo>
                    <a:pt x="1519605" y="286004"/>
                  </a:moveTo>
                  <a:lnTo>
                    <a:pt x="1519605" y="296100"/>
                  </a:lnTo>
                </a:path>
                <a:path w="2124709" h="1146810">
                  <a:moveTo>
                    <a:pt x="1519605" y="298576"/>
                  </a:moveTo>
                  <a:lnTo>
                    <a:pt x="1519605" y="299847"/>
                  </a:lnTo>
                </a:path>
                <a:path w="2124709" h="1146810">
                  <a:moveTo>
                    <a:pt x="1519605" y="302387"/>
                  </a:moveTo>
                  <a:lnTo>
                    <a:pt x="1519605" y="312483"/>
                  </a:lnTo>
                </a:path>
                <a:path w="2124709" h="1146810">
                  <a:moveTo>
                    <a:pt x="1519605" y="314960"/>
                  </a:moveTo>
                  <a:lnTo>
                    <a:pt x="1519605" y="316230"/>
                  </a:lnTo>
                </a:path>
                <a:path w="2124709" h="1146810">
                  <a:moveTo>
                    <a:pt x="1519605" y="318770"/>
                  </a:moveTo>
                  <a:lnTo>
                    <a:pt x="1519605" y="328866"/>
                  </a:lnTo>
                </a:path>
                <a:path w="2124709" h="1146810">
                  <a:moveTo>
                    <a:pt x="1519605" y="331343"/>
                  </a:moveTo>
                  <a:lnTo>
                    <a:pt x="1519605" y="332613"/>
                  </a:lnTo>
                </a:path>
                <a:path w="2124709" h="1146810">
                  <a:moveTo>
                    <a:pt x="1519605" y="335153"/>
                  </a:moveTo>
                  <a:lnTo>
                    <a:pt x="1519605" y="345186"/>
                  </a:lnTo>
                </a:path>
                <a:path w="2124709" h="1146810">
                  <a:moveTo>
                    <a:pt x="1519605" y="347725"/>
                  </a:moveTo>
                  <a:lnTo>
                    <a:pt x="1519605" y="348996"/>
                  </a:lnTo>
                </a:path>
                <a:path w="2124709" h="1146810">
                  <a:moveTo>
                    <a:pt x="1519605" y="351536"/>
                  </a:moveTo>
                  <a:lnTo>
                    <a:pt x="1519605" y="361632"/>
                  </a:lnTo>
                </a:path>
                <a:path w="2124709" h="1146810">
                  <a:moveTo>
                    <a:pt x="1519605" y="364109"/>
                  </a:moveTo>
                  <a:lnTo>
                    <a:pt x="1519605" y="365379"/>
                  </a:lnTo>
                </a:path>
                <a:path w="2124709" h="1146810">
                  <a:moveTo>
                    <a:pt x="1519605" y="367919"/>
                  </a:moveTo>
                  <a:lnTo>
                    <a:pt x="1519605" y="377951"/>
                  </a:lnTo>
                </a:path>
                <a:path w="2124709" h="1146810">
                  <a:moveTo>
                    <a:pt x="1519605" y="380492"/>
                  </a:moveTo>
                  <a:lnTo>
                    <a:pt x="1519605" y="381762"/>
                  </a:lnTo>
                </a:path>
                <a:path w="2124709" h="1146810">
                  <a:moveTo>
                    <a:pt x="1519605" y="384301"/>
                  </a:moveTo>
                  <a:lnTo>
                    <a:pt x="1519605" y="394335"/>
                  </a:lnTo>
                </a:path>
                <a:path w="2124709" h="1146810">
                  <a:moveTo>
                    <a:pt x="1519605" y="396875"/>
                  </a:moveTo>
                  <a:lnTo>
                    <a:pt x="1519605" y="398145"/>
                  </a:lnTo>
                </a:path>
                <a:path w="2124709" h="1146810">
                  <a:moveTo>
                    <a:pt x="1519605" y="400685"/>
                  </a:moveTo>
                  <a:lnTo>
                    <a:pt x="1519605" y="410781"/>
                  </a:lnTo>
                </a:path>
                <a:path w="2124709" h="1146810">
                  <a:moveTo>
                    <a:pt x="1519605" y="413258"/>
                  </a:moveTo>
                  <a:lnTo>
                    <a:pt x="1519605" y="414528"/>
                  </a:lnTo>
                </a:path>
                <a:path w="2124709" h="1146810">
                  <a:moveTo>
                    <a:pt x="1519605" y="417068"/>
                  </a:moveTo>
                  <a:lnTo>
                    <a:pt x="1519605" y="427100"/>
                  </a:lnTo>
                </a:path>
                <a:path w="2124709" h="1146810">
                  <a:moveTo>
                    <a:pt x="1519605" y="429641"/>
                  </a:moveTo>
                  <a:lnTo>
                    <a:pt x="1519605" y="430911"/>
                  </a:lnTo>
                </a:path>
                <a:path w="2124709" h="1146810">
                  <a:moveTo>
                    <a:pt x="1519605" y="433450"/>
                  </a:moveTo>
                  <a:lnTo>
                    <a:pt x="1519605" y="443547"/>
                  </a:lnTo>
                </a:path>
                <a:path w="2124709" h="1146810">
                  <a:moveTo>
                    <a:pt x="1519605" y="446024"/>
                  </a:moveTo>
                  <a:lnTo>
                    <a:pt x="1519605" y="447294"/>
                  </a:lnTo>
                </a:path>
                <a:path w="2124709" h="1146810">
                  <a:moveTo>
                    <a:pt x="1519605" y="449834"/>
                  </a:moveTo>
                  <a:lnTo>
                    <a:pt x="1519605" y="459867"/>
                  </a:lnTo>
                </a:path>
                <a:path w="2124709" h="1146810">
                  <a:moveTo>
                    <a:pt x="1519605" y="462407"/>
                  </a:moveTo>
                  <a:lnTo>
                    <a:pt x="1519605" y="463676"/>
                  </a:lnTo>
                </a:path>
                <a:path w="2124709" h="1146810">
                  <a:moveTo>
                    <a:pt x="1519605" y="466217"/>
                  </a:moveTo>
                  <a:lnTo>
                    <a:pt x="1519605" y="476250"/>
                  </a:lnTo>
                </a:path>
                <a:path w="2124709" h="1146810">
                  <a:moveTo>
                    <a:pt x="1519605" y="478790"/>
                  </a:moveTo>
                  <a:lnTo>
                    <a:pt x="1519605" y="480060"/>
                  </a:lnTo>
                </a:path>
                <a:path w="2124709" h="1146810">
                  <a:moveTo>
                    <a:pt x="1519605" y="482536"/>
                  </a:moveTo>
                  <a:lnTo>
                    <a:pt x="1519605" y="492633"/>
                  </a:lnTo>
                </a:path>
                <a:path w="2124709" h="1146810">
                  <a:moveTo>
                    <a:pt x="1519605" y="495173"/>
                  </a:moveTo>
                  <a:lnTo>
                    <a:pt x="1519605" y="496443"/>
                  </a:lnTo>
                </a:path>
                <a:path w="2124709" h="1146810">
                  <a:moveTo>
                    <a:pt x="1519605" y="498983"/>
                  </a:moveTo>
                  <a:lnTo>
                    <a:pt x="1519605" y="509016"/>
                  </a:lnTo>
                </a:path>
                <a:path w="2124709" h="1146810">
                  <a:moveTo>
                    <a:pt x="1519605" y="511556"/>
                  </a:moveTo>
                  <a:lnTo>
                    <a:pt x="1519605" y="512825"/>
                  </a:lnTo>
                </a:path>
                <a:path w="2124709" h="1146810">
                  <a:moveTo>
                    <a:pt x="1519605" y="515302"/>
                  </a:moveTo>
                  <a:lnTo>
                    <a:pt x="1519605" y="525399"/>
                  </a:lnTo>
                </a:path>
                <a:path w="2124709" h="1146810">
                  <a:moveTo>
                    <a:pt x="1519605" y="527939"/>
                  </a:moveTo>
                  <a:lnTo>
                    <a:pt x="1519605" y="529209"/>
                  </a:lnTo>
                </a:path>
                <a:path w="2124709" h="1146810">
                  <a:moveTo>
                    <a:pt x="1519605" y="531685"/>
                  </a:moveTo>
                  <a:lnTo>
                    <a:pt x="1519605" y="541782"/>
                  </a:lnTo>
                </a:path>
                <a:path w="2124709" h="1146810">
                  <a:moveTo>
                    <a:pt x="1519605" y="544322"/>
                  </a:moveTo>
                  <a:lnTo>
                    <a:pt x="1519605" y="545592"/>
                  </a:lnTo>
                </a:path>
                <a:path w="2124709" h="1146810">
                  <a:moveTo>
                    <a:pt x="1519605" y="548068"/>
                  </a:moveTo>
                  <a:lnTo>
                    <a:pt x="1519605" y="558165"/>
                  </a:lnTo>
                </a:path>
                <a:path w="2124709" h="1146810">
                  <a:moveTo>
                    <a:pt x="1519605" y="560705"/>
                  </a:moveTo>
                  <a:lnTo>
                    <a:pt x="1519605" y="561975"/>
                  </a:lnTo>
                </a:path>
                <a:path w="2124709" h="1146810">
                  <a:moveTo>
                    <a:pt x="1519605" y="564451"/>
                  </a:moveTo>
                  <a:lnTo>
                    <a:pt x="1519605" y="574548"/>
                  </a:lnTo>
                </a:path>
                <a:path w="2124709" h="1146810">
                  <a:moveTo>
                    <a:pt x="1519605" y="577088"/>
                  </a:moveTo>
                  <a:lnTo>
                    <a:pt x="1519605" y="578358"/>
                  </a:lnTo>
                </a:path>
                <a:path w="2124709" h="1146810">
                  <a:moveTo>
                    <a:pt x="1519605" y="580834"/>
                  </a:moveTo>
                  <a:lnTo>
                    <a:pt x="1519605" y="590931"/>
                  </a:lnTo>
                </a:path>
                <a:path w="2124709" h="1146810">
                  <a:moveTo>
                    <a:pt x="1519605" y="593471"/>
                  </a:moveTo>
                  <a:lnTo>
                    <a:pt x="1519605" y="594677"/>
                  </a:lnTo>
                </a:path>
                <a:path w="2124709" h="1146810">
                  <a:moveTo>
                    <a:pt x="1519605" y="597217"/>
                  </a:moveTo>
                  <a:lnTo>
                    <a:pt x="1519605" y="607314"/>
                  </a:lnTo>
                </a:path>
                <a:path w="2124709" h="1146810">
                  <a:moveTo>
                    <a:pt x="1519605" y="609854"/>
                  </a:moveTo>
                  <a:lnTo>
                    <a:pt x="1519605" y="611124"/>
                  </a:lnTo>
                </a:path>
                <a:path w="2124709" h="1146810">
                  <a:moveTo>
                    <a:pt x="1519605" y="613600"/>
                  </a:moveTo>
                  <a:lnTo>
                    <a:pt x="1519605" y="623697"/>
                  </a:lnTo>
                </a:path>
                <a:path w="2124709" h="1146810">
                  <a:moveTo>
                    <a:pt x="1519605" y="626173"/>
                  </a:moveTo>
                  <a:lnTo>
                    <a:pt x="1519605" y="627443"/>
                  </a:lnTo>
                </a:path>
                <a:path w="2124709" h="1146810">
                  <a:moveTo>
                    <a:pt x="1519605" y="629983"/>
                  </a:moveTo>
                  <a:lnTo>
                    <a:pt x="1519605" y="640080"/>
                  </a:lnTo>
                </a:path>
                <a:path w="2124709" h="1146810">
                  <a:moveTo>
                    <a:pt x="1519605" y="642620"/>
                  </a:moveTo>
                  <a:lnTo>
                    <a:pt x="1519605" y="643826"/>
                  </a:lnTo>
                </a:path>
                <a:path w="2124709" h="1146810">
                  <a:moveTo>
                    <a:pt x="1519605" y="646366"/>
                  </a:moveTo>
                  <a:lnTo>
                    <a:pt x="1519605" y="656463"/>
                  </a:lnTo>
                </a:path>
                <a:path w="2124709" h="1146810">
                  <a:moveTo>
                    <a:pt x="1519605" y="658939"/>
                  </a:moveTo>
                  <a:lnTo>
                    <a:pt x="1519605" y="660209"/>
                  </a:lnTo>
                </a:path>
                <a:path w="2124709" h="1146810">
                  <a:moveTo>
                    <a:pt x="1519605" y="662749"/>
                  </a:moveTo>
                  <a:lnTo>
                    <a:pt x="1519605" y="672846"/>
                  </a:lnTo>
                </a:path>
                <a:path w="2124709" h="1146810">
                  <a:moveTo>
                    <a:pt x="1519605" y="675322"/>
                  </a:moveTo>
                  <a:lnTo>
                    <a:pt x="1519605" y="676592"/>
                  </a:lnTo>
                </a:path>
                <a:path w="2124709" h="1146810">
                  <a:moveTo>
                    <a:pt x="1519605" y="679132"/>
                  </a:moveTo>
                  <a:lnTo>
                    <a:pt x="1519605" y="680402"/>
                  </a:lnTo>
                  <a:lnTo>
                    <a:pt x="1521466" y="680402"/>
                  </a:lnTo>
                </a:path>
                <a:path w="2124709" h="1146810">
                  <a:moveTo>
                    <a:pt x="1527771" y="680402"/>
                  </a:moveTo>
                  <a:lnTo>
                    <a:pt x="1529676" y="680402"/>
                  </a:lnTo>
                </a:path>
                <a:path w="2124709" h="1146810">
                  <a:moveTo>
                    <a:pt x="1535982" y="680402"/>
                  </a:moveTo>
                  <a:lnTo>
                    <a:pt x="1537862" y="680402"/>
                  </a:lnTo>
                </a:path>
                <a:path w="2124709" h="1146810">
                  <a:moveTo>
                    <a:pt x="1544167" y="680402"/>
                  </a:moveTo>
                  <a:lnTo>
                    <a:pt x="1546072" y="680402"/>
                  </a:lnTo>
                </a:path>
                <a:path w="2124709" h="1146810">
                  <a:moveTo>
                    <a:pt x="1552378" y="680402"/>
                  </a:moveTo>
                  <a:lnTo>
                    <a:pt x="1554238" y="680402"/>
                  </a:lnTo>
                </a:path>
                <a:path w="2124709" h="1146810">
                  <a:moveTo>
                    <a:pt x="1560537" y="680402"/>
                  </a:moveTo>
                  <a:lnTo>
                    <a:pt x="1562449" y="680402"/>
                  </a:lnTo>
                </a:path>
                <a:path w="2124709" h="1146810">
                  <a:moveTo>
                    <a:pt x="1568748" y="680402"/>
                  </a:moveTo>
                  <a:lnTo>
                    <a:pt x="1570634" y="680402"/>
                  </a:lnTo>
                </a:path>
                <a:path w="2124709" h="1146810">
                  <a:moveTo>
                    <a:pt x="1576933" y="680402"/>
                  </a:moveTo>
                  <a:lnTo>
                    <a:pt x="1578819" y="680402"/>
                  </a:lnTo>
                </a:path>
                <a:path w="2124709" h="1146810">
                  <a:moveTo>
                    <a:pt x="1585118" y="680402"/>
                  </a:moveTo>
                  <a:lnTo>
                    <a:pt x="1587004" y="680402"/>
                  </a:lnTo>
                </a:path>
                <a:path w="2124709" h="1146810">
                  <a:moveTo>
                    <a:pt x="1593303" y="680402"/>
                  </a:moveTo>
                  <a:lnTo>
                    <a:pt x="1595215" y="680402"/>
                  </a:lnTo>
                  <a:lnTo>
                    <a:pt x="1595215" y="679132"/>
                  </a:lnTo>
                </a:path>
                <a:path w="2124709" h="1146810">
                  <a:moveTo>
                    <a:pt x="1595215" y="676592"/>
                  </a:moveTo>
                  <a:lnTo>
                    <a:pt x="1595215" y="675322"/>
                  </a:lnTo>
                </a:path>
                <a:path w="2124709" h="1146810">
                  <a:moveTo>
                    <a:pt x="1595215" y="672846"/>
                  </a:moveTo>
                  <a:lnTo>
                    <a:pt x="1595215" y="662749"/>
                  </a:lnTo>
                </a:path>
                <a:path w="2124709" h="1146810">
                  <a:moveTo>
                    <a:pt x="1595215" y="660209"/>
                  </a:moveTo>
                  <a:lnTo>
                    <a:pt x="1595215" y="658939"/>
                  </a:lnTo>
                </a:path>
                <a:path w="2124709" h="1146810">
                  <a:moveTo>
                    <a:pt x="1595215" y="656463"/>
                  </a:moveTo>
                  <a:lnTo>
                    <a:pt x="1595215" y="646366"/>
                  </a:lnTo>
                </a:path>
                <a:path w="2124709" h="1146810">
                  <a:moveTo>
                    <a:pt x="1595215" y="643826"/>
                  </a:moveTo>
                  <a:lnTo>
                    <a:pt x="1595215" y="642620"/>
                  </a:lnTo>
                </a:path>
                <a:path w="2124709" h="1146810">
                  <a:moveTo>
                    <a:pt x="1595215" y="640080"/>
                  </a:moveTo>
                  <a:lnTo>
                    <a:pt x="1595215" y="629983"/>
                  </a:lnTo>
                </a:path>
                <a:path w="2124709" h="1146810">
                  <a:moveTo>
                    <a:pt x="1595215" y="627443"/>
                  </a:moveTo>
                  <a:lnTo>
                    <a:pt x="1595215" y="626173"/>
                  </a:lnTo>
                </a:path>
                <a:path w="2124709" h="1146810">
                  <a:moveTo>
                    <a:pt x="1595215" y="623697"/>
                  </a:moveTo>
                  <a:lnTo>
                    <a:pt x="1595215" y="613600"/>
                  </a:lnTo>
                </a:path>
                <a:path w="2124709" h="1146810">
                  <a:moveTo>
                    <a:pt x="1595215" y="611124"/>
                  </a:moveTo>
                  <a:lnTo>
                    <a:pt x="1595215" y="609854"/>
                  </a:lnTo>
                </a:path>
                <a:path w="2124709" h="1146810">
                  <a:moveTo>
                    <a:pt x="1595215" y="607314"/>
                  </a:moveTo>
                  <a:lnTo>
                    <a:pt x="1595215" y="597217"/>
                  </a:lnTo>
                </a:path>
                <a:path w="2124709" h="1146810">
                  <a:moveTo>
                    <a:pt x="1595215" y="594677"/>
                  </a:moveTo>
                  <a:lnTo>
                    <a:pt x="1595215" y="593471"/>
                  </a:lnTo>
                </a:path>
                <a:path w="2124709" h="1146810">
                  <a:moveTo>
                    <a:pt x="1595215" y="590931"/>
                  </a:moveTo>
                  <a:lnTo>
                    <a:pt x="1595215" y="580834"/>
                  </a:lnTo>
                </a:path>
                <a:path w="2124709" h="1146810">
                  <a:moveTo>
                    <a:pt x="1595215" y="578358"/>
                  </a:moveTo>
                  <a:lnTo>
                    <a:pt x="1595215" y="577088"/>
                  </a:lnTo>
                </a:path>
                <a:path w="2124709" h="1146810">
                  <a:moveTo>
                    <a:pt x="1595215" y="574548"/>
                  </a:moveTo>
                  <a:lnTo>
                    <a:pt x="1595215" y="564451"/>
                  </a:lnTo>
                </a:path>
                <a:path w="2124709" h="1146810">
                  <a:moveTo>
                    <a:pt x="1595215" y="561975"/>
                  </a:moveTo>
                  <a:lnTo>
                    <a:pt x="1595215" y="560705"/>
                  </a:lnTo>
                </a:path>
                <a:path w="2124709" h="1146810">
                  <a:moveTo>
                    <a:pt x="1595215" y="558165"/>
                  </a:moveTo>
                  <a:lnTo>
                    <a:pt x="1595215" y="548068"/>
                  </a:lnTo>
                </a:path>
                <a:path w="2124709" h="1146810">
                  <a:moveTo>
                    <a:pt x="1595215" y="545592"/>
                  </a:moveTo>
                  <a:lnTo>
                    <a:pt x="1595215" y="544322"/>
                  </a:lnTo>
                </a:path>
                <a:path w="2124709" h="1146810">
                  <a:moveTo>
                    <a:pt x="1595215" y="541782"/>
                  </a:moveTo>
                  <a:lnTo>
                    <a:pt x="1595215" y="531685"/>
                  </a:lnTo>
                </a:path>
                <a:path w="2124709" h="1146810">
                  <a:moveTo>
                    <a:pt x="1595215" y="529209"/>
                  </a:moveTo>
                  <a:lnTo>
                    <a:pt x="1595215" y="527939"/>
                  </a:lnTo>
                </a:path>
                <a:path w="2124709" h="1146810">
                  <a:moveTo>
                    <a:pt x="1595215" y="525399"/>
                  </a:moveTo>
                  <a:lnTo>
                    <a:pt x="1595215" y="515302"/>
                  </a:lnTo>
                </a:path>
                <a:path w="2124709" h="1146810">
                  <a:moveTo>
                    <a:pt x="1595215" y="512825"/>
                  </a:moveTo>
                  <a:lnTo>
                    <a:pt x="1595215" y="511556"/>
                  </a:lnTo>
                </a:path>
                <a:path w="2124709" h="1146810">
                  <a:moveTo>
                    <a:pt x="1595215" y="509016"/>
                  </a:moveTo>
                  <a:lnTo>
                    <a:pt x="1595215" y="498983"/>
                  </a:lnTo>
                </a:path>
                <a:path w="2124709" h="1146810">
                  <a:moveTo>
                    <a:pt x="1595215" y="496443"/>
                  </a:moveTo>
                  <a:lnTo>
                    <a:pt x="1595215" y="495173"/>
                  </a:lnTo>
                </a:path>
                <a:path w="2124709" h="1146810">
                  <a:moveTo>
                    <a:pt x="1595215" y="492633"/>
                  </a:moveTo>
                  <a:lnTo>
                    <a:pt x="1595215" y="482536"/>
                  </a:lnTo>
                </a:path>
                <a:path w="2124709" h="1146810">
                  <a:moveTo>
                    <a:pt x="1595215" y="480060"/>
                  </a:moveTo>
                  <a:lnTo>
                    <a:pt x="1595215" y="478790"/>
                  </a:lnTo>
                </a:path>
                <a:path w="2124709" h="1146810">
                  <a:moveTo>
                    <a:pt x="1595215" y="476250"/>
                  </a:moveTo>
                  <a:lnTo>
                    <a:pt x="1595215" y="466217"/>
                  </a:lnTo>
                </a:path>
                <a:path w="2124709" h="1146810">
                  <a:moveTo>
                    <a:pt x="1595215" y="463676"/>
                  </a:moveTo>
                  <a:lnTo>
                    <a:pt x="1595215" y="462407"/>
                  </a:lnTo>
                </a:path>
                <a:path w="2124709" h="1146810">
                  <a:moveTo>
                    <a:pt x="1595215" y="459867"/>
                  </a:moveTo>
                  <a:lnTo>
                    <a:pt x="1595215" y="449834"/>
                  </a:lnTo>
                </a:path>
                <a:path w="2124709" h="1146810">
                  <a:moveTo>
                    <a:pt x="1595215" y="447294"/>
                  </a:moveTo>
                  <a:lnTo>
                    <a:pt x="1595215" y="446024"/>
                  </a:lnTo>
                </a:path>
                <a:path w="2124709" h="1146810">
                  <a:moveTo>
                    <a:pt x="1595215" y="443547"/>
                  </a:moveTo>
                  <a:lnTo>
                    <a:pt x="1595215" y="433450"/>
                  </a:lnTo>
                </a:path>
                <a:path w="2124709" h="1146810">
                  <a:moveTo>
                    <a:pt x="1595215" y="430911"/>
                  </a:moveTo>
                  <a:lnTo>
                    <a:pt x="1595215" y="429641"/>
                  </a:lnTo>
                </a:path>
                <a:path w="2124709" h="1146810">
                  <a:moveTo>
                    <a:pt x="1595215" y="427100"/>
                  </a:moveTo>
                  <a:lnTo>
                    <a:pt x="1595215" y="417068"/>
                  </a:lnTo>
                </a:path>
                <a:path w="2124709" h="1146810">
                  <a:moveTo>
                    <a:pt x="1595215" y="414528"/>
                  </a:moveTo>
                  <a:lnTo>
                    <a:pt x="1595215" y="413258"/>
                  </a:lnTo>
                </a:path>
                <a:path w="2124709" h="1146810">
                  <a:moveTo>
                    <a:pt x="1595215" y="410781"/>
                  </a:moveTo>
                  <a:lnTo>
                    <a:pt x="1595215" y="400685"/>
                  </a:lnTo>
                </a:path>
                <a:path w="2124709" h="1146810">
                  <a:moveTo>
                    <a:pt x="1595215" y="398145"/>
                  </a:moveTo>
                  <a:lnTo>
                    <a:pt x="1595215" y="396875"/>
                  </a:lnTo>
                </a:path>
                <a:path w="2124709" h="1146810">
                  <a:moveTo>
                    <a:pt x="1595215" y="394335"/>
                  </a:moveTo>
                  <a:lnTo>
                    <a:pt x="1595215" y="384301"/>
                  </a:lnTo>
                </a:path>
                <a:path w="2124709" h="1146810">
                  <a:moveTo>
                    <a:pt x="1595215" y="381762"/>
                  </a:moveTo>
                  <a:lnTo>
                    <a:pt x="1595215" y="380492"/>
                  </a:lnTo>
                </a:path>
                <a:path w="2124709" h="1146810">
                  <a:moveTo>
                    <a:pt x="1595215" y="377951"/>
                  </a:moveTo>
                  <a:lnTo>
                    <a:pt x="1595215" y="367919"/>
                  </a:lnTo>
                </a:path>
                <a:path w="2124709" h="1146810">
                  <a:moveTo>
                    <a:pt x="1595215" y="365379"/>
                  </a:moveTo>
                  <a:lnTo>
                    <a:pt x="1595215" y="364109"/>
                  </a:lnTo>
                </a:path>
                <a:path w="2124709" h="1146810">
                  <a:moveTo>
                    <a:pt x="1595215" y="361632"/>
                  </a:moveTo>
                  <a:lnTo>
                    <a:pt x="1595215" y="351536"/>
                  </a:lnTo>
                </a:path>
                <a:path w="2124709" h="1146810">
                  <a:moveTo>
                    <a:pt x="1595215" y="348996"/>
                  </a:moveTo>
                  <a:lnTo>
                    <a:pt x="1595215" y="347725"/>
                  </a:lnTo>
                </a:path>
                <a:path w="2124709" h="1146810">
                  <a:moveTo>
                    <a:pt x="1595215" y="345186"/>
                  </a:moveTo>
                  <a:lnTo>
                    <a:pt x="1595215" y="335153"/>
                  </a:lnTo>
                </a:path>
                <a:path w="2124709" h="1146810">
                  <a:moveTo>
                    <a:pt x="1595215" y="332613"/>
                  </a:moveTo>
                  <a:lnTo>
                    <a:pt x="1595215" y="331343"/>
                  </a:lnTo>
                </a:path>
                <a:path w="2124709" h="1146810">
                  <a:moveTo>
                    <a:pt x="1595215" y="328866"/>
                  </a:moveTo>
                  <a:lnTo>
                    <a:pt x="1595215" y="318770"/>
                  </a:lnTo>
                </a:path>
                <a:path w="2124709" h="1146810">
                  <a:moveTo>
                    <a:pt x="1595215" y="316230"/>
                  </a:moveTo>
                  <a:lnTo>
                    <a:pt x="1595215" y="314960"/>
                  </a:lnTo>
                </a:path>
                <a:path w="2124709" h="1146810">
                  <a:moveTo>
                    <a:pt x="1595215" y="312483"/>
                  </a:moveTo>
                  <a:lnTo>
                    <a:pt x="1595215" y="302387"/>
                  </a:lnTo>
                </a:path>
                <a:path w="2124709" h="1146810">
                  <a:moveTo>
                    <a:pt x="1595215" y="299847"/>
                  </a:moveTo>
                  <a:lnTo>
                    <a:pt x="1595215" y="298576"/>
                  </a:lnTo>
                </a:path>
                <a:path w="2124709" h="1146810">
                  <a:moveTo>
                    <a:pt x="1595215" y="296100"/>
                  </a:moveTo>
                  <a:lnTo>
                    <a:pt x="1595215" y="286004"/>
                  </a:lnTo>
                </a:path>
                <a:path w="2124709" h="1146810">
                  <a:moveTo>
                    <a:pt x="1595215" y="283464"/>
                  </a:moveTo>
                  <a:lnTo>
                    <a:pt x="1595215" y="282194"/>
                  </a:lnTo>
                </a:path>
                <a:path w="2124709" h="1146810">
                  <a:moveTo>
                    <a:pt x="1595215" y="279717"/>
                  </a:moveTo>
                  <a:lnTo>
                    <a:pt x="1595215" y="269621"/>
                  </a:lnTo>
                </a:path>
                <a:path w="2124709" h="1146810">
                  <a:moveTo>
                    <a:pt x="1595215" y="267081"/>
                  </a:moveTo>
                  <a:lnTo>
                    <a:pt x="1595215" y="265811"/>
                  </a:lnTo>
                </a:path>
                <a:path w="2124709" h="1146810">
                  <a:moveTo>
                    <a:pt x="1595215" y="263334"/>
                  </a:moveTo>
                  <a:lnTo>
                    <a:pt x="1595215" y="253238"/>
                  </a:lnTo>
                </a:path>
                <a:path w="2124709" h="1146810">
                  <a:moveTo>
                    <a:pt x="1595215" y="250698"/>
                  </a:moveTo>
                  <a:lnTo>
                    <a:pt x="1595215" y="249491"/>
                  </a:lnTo>
                </a:path>
                <a:path w="2124709" h="1146810">
                  <a:moveTo>
                    <a:pt x="1595215" y="246951"/>
                  </a:moveTo>
                  <a:lnTo>
                    <a:pt x="1595215" y="236855"/>
                  </a:lnTo>
                </a:path>
                <a:path w="2124709" h="1146810">
                  <a:moveTo>
                    <a:pt x="1595215" y="234315"/>
                  </a:moveTo>
                  <a:lnTo>
                    <a:pt x="1595215" y="233045"/>
                  </a:lnTo>
                </a:path>
                <a:path w="2124709" h="1146810">
                  <a:moveTo>
                    <a:pt x="1595215" y="230568"/>
                  </a:moveTo>
                  <a:lnTo>
                    <a:pt x="1595215" y="220472"/>
                  </a:lnTo>
                </a:path>
                <a:path w="2124709" h="1146810">
                  <a:moveTo>
                    <a:pt x="1595215" y="217995"/>
                  </a:moveTo>
                  <a:lnTo>
                    <a:pt x="1595215" y="216725"/>
                  </a:lnTo>
                </a:path>
                <a:path w="2124709" h="1146810">
                  <a:moveTo>
                    <a:pt x="1595215" y="214185"/>
                  </a:moveTo>
                  <a:lnTo>
                    <a:pt x="1595215" y="204089"/>
                  </a:lnTo>
                </a:path>
                <a:path w="2124709" h="1146810">
                  <a:moveTo>
                    <a:pt x="1595215" y="201549"/>
                  </a:moveTo>
                  <a:lnTo>
                    <a:pt x="1595215" y="200342"/>
                  </a:lnTo>
                </a:path>
                <a:path w="2124709" h="1146810">
                  <a:moveTo>
                    <a:pt x="1595215" y="197802"/>
                  </a:moveTo>
                  <a:lnTo>
                    <a:pt x="1595215" y="187706"/>
                  </a:lnTo>
                </a:path>
                <a:path w="2124709" h="1146810">
                  <a:moveTo>
                    <a:pt x="1595215" y="185229"/>
                  </a:moveTo>
                  <a:lnTo>
                    <a:pt x="1595215" y="183959"/>
                  </a:lnTo>
                </a:path>
                <a:path w="2124709" h="1146810">
                  <a:moveTo>
                    <a:pt x="1595215" y="181419"/>
                  </a:moveTo>
                  <a:lnTo>
                    <a:pt x="1595215" y="171323"/>
                  </a:lnTo>
                </a:path>
                <a:path w="2124709" h="1146810">
                  <a:moveTo>
                    <a:pt x="1595215" y="168846"/>
                  </a:moveTo>
                  <a:lnTo>
                    <a:pt x="1595215" y="167576"/>
                  </a:lnTo>
                </a:path>
                <a:path w="2124709" h="1146810">
                  <a:moveTo>
                    <a:pt x="1595215" y="165036"/>
                  </a:moveTo>
                  <a:lnTo>
                    <a:pt x="1595215" y="154940"/>
                  </a:lnTo>
                </a:path>
                <a:path w="2124709" h="1146810">
                  <a:moveTo>
                    <a:pt x="1595215" y="152463"/>
                  </a:moveTo>
                  <a:lnTo>
                    <a:pt x="1595215" y="151193"/>
                  </a:lnTo>
                </a:path>
                <a:path w="2124709" h="1146810">
                  <a:moveTo>
                    <a:pt x="1595215" y="148653"/>
                  </a:moveTo>
                  <a:lnTo>
                    <a:pt x="1595215" y="138620"/>
                  </a:lnTo>
                </a:path>
                <a:path w="2124709" h="1146810">
                  <a:moveTo>
                    <a:pt x="1595215" y="136080"/>
                  </a:moveTo>
                  <a:lnTo>
                    <a:pt x="1595215" y="134810"/>
                  </a:lnTo>
                </a:path>
                <a:path w="2124709" h="1146810">
                  <a:moveTo>
                    <a:pt x="1595215" y="132270"/>
                  </a:moveTo>
                  <a:lnTo>
                    <a:pt x="1595215" y="122174"/>
                  </a:lnTo>
                </a:path>
                <a:path w="2124709" h="1146810">
                  <a:moveTo>
                    <a:pt x="1595215" y="119697"/>
                  </a:moveTo>
                  <a:lnTo>
                    <a:pt x="1595215" y="118427"/>
                  </a:lnTo>
                </a:path>
                <a:path w="2124709" h="1146810">
                  <a:moveTo>
                    <a:pt x="1595215" y="115887"/>
                  </a:moveTo>
                  <a:lnTo>
                    <a:pt x="1595215" y="105854"/>
                  </a:lnTo>
                </a:path>
                <a:path w="2124709" h="1146810">
                  <a:moveTo>
                    <a:pt x="1595215" y="103314"/>
                  </a:moveTo>
                  <a:lnTo>
                    <a:pt x="1595215" y="102044"/>
                  </a:lnTo>
                </a:path>
                <a:path w="2124709" h="1146810">
                  <a:moveTo>
                    <a:pt x="1595215" y="99504"/>
                  </a:moveTo>
                  <a:lnTo>
                    <a:pt x="1595215" y="89408"/>
                  </a:lnTo>
                </a:path>
                <a:path w="2124709" h="1146810">
                  <a:moveTo>
                    <a:pt x="1595215" y="86931"/>
                  </a:moveTo>
                  <a:lnTo>
                    <a:pt x="1595215" y="85661"/>
                  </a:lnTo>
                </a:path>
                <a:path w="2124709" h="1146810">
                  <a:moveTo>
                    <a:pt x="1595215" y="83121"/>
                  </a:moveTo>
                  <a:lnTo>
                    <a:pt x="1595215" y="73088"/>
                  </a:lnTo>
                </a:path>
                <a:path w="2124709" h="1146810">
                  <a:moveTo>
                    <a:pt x="1595215" y="70548"/>
                  </a:moveTo>
                  <a:lnTo>
                    <a:pt x="1595215" y="69278"/>
                  </a:lnTo>
                </a:path>
                <a:path w="2124709" h="1146810">
                  <a:moveTo>
                    <a:pt x="1595215" y="66738"/>
                  </a:moveTo>
                  <a:lnTo>
                    <a:pt x="1595215" y="56705"/>
                  </a:lnTo>
                </a:path>
                <a:path w="2124709" h="1146810">
                  <a:moveTo>
                    <a:pt x="1595215" y="54165"/>
                  </a:moveTo>
                  <a:lnTo>
                    <a:pt x="1595215" y="52895"/>
                  </a:lnTo>
                </a:path>
                <a:path w="2124709" h="1146810">
                  <a:moveTo>
                    <a:pt x="1595215" y="50419"/>
                  </a:moveTo>
                  <a:lnTo>
                    <a:pt x="1595215" y="40322"/>
                  </a:lnTo>
                </a:path>
                <a:path w="2124709" h="1146810">
                  <a:moveTo>
                    <a:pt x="1595215" y="37782"/>
                  </a:moveTo>
                  <a:lnTo>
                    <a:pt x="1595215" y="36512"/>
                  </a:lnTo>
                </a:path>
                <a:path w="2124709" h="1146810">
                  <a:moveTo>
                    <a:pt x="1595215" y="33972"/>
                  </a:moveTo>
                  <a:lnTo>
                    <a:pt x="1595215" y="23939"/>
                  </a:lnTo>
                </a:path>
                <a:path w="2124709" h="1146810">
                  <a:moveTo>
                    <a:pt x="1595215" y="21399"/>
                  </a:moveTo>
                  <a:lnTo>
                    <a:pt x="1595215" y="20129"/>
                  </a:lnTo>
                </a:path>
                <a:path w="2124709" h="1146810">
                  <a:moveTo>
                    <a:pt x="1595215" y="17589"/>
                  </a:moveTo>
                  <a:lnTo>
                    <a:pt x="1595215" y="7556"/>
                  </a:lnTo>
                </a:path>
                <a:path w="2124709" h="1146810">
                  <a:moveTo>
                    <a:pt x="1595215" y="5016"/>
                  </a:moveTo>
                  <a:lnTo>
                    <a:pt x="1595215" y="3746"/>
                  </a:lnTo>
                </a:path>
                <a:path w="2124709" h="1146810">
                  <a:moveTo>
                    <a:pt x="1595215" y="1270"/>
                  </a:moveTo>
                  <a:lnTo>
                    <a:pt x="1595215" y="0"/>
                  </a:lnTo>
                </a:path>
                <a:path w="2124709" h="1146810">
                  <a:moveTo>
                    <a:pt x="1670818" y="0"/>
                  </a:moveTo>
                  <a:lnTo>
                    <a:pt x="1668906" y="0"/>
                  </a:lnTo>
                </a:path>
                <a:path w="2124709" h="1146810">
                  <a:moveTo>
                    <a:pt x="1662607" y="0"/>
                  </a:moveTo>
                  <a:lnTo>
                    <a:pt x="1660721" y="0"/>
                  </a:lnTo>
                </a:path>
                <a:path w="2124709" h="1146810">
                  <a:moveTo>
                    <a:pt x="1654422" y="0"/>
                  </a:moveTo>
                  <a:lnTo>
                    <a:pt x="1652511" y="0"/>
                  </a:lnTo>
                </a:path>
                <a:path w="2124709" h="1146810">
                  <a:moveTo>
                    <a:pt x="1646212" y="0"/>
                  </a:moveTo>
                  <a:lnTo>
                    <a:pt x="1644351" y="0"/>
                  </a:lnTo>
                </a:path>
                <a:path w="2124709" h="1146810">
                  <a:moveTo>
                    <a:pt x="1638052" y="0"/>
                  </a:moveTo>
                  <a:lnTo>
                    <a:pt x="1636140" y="0"/>
                  </a:lnTo>
                </a:path>
                <a:path w="2124709" h="1146810">
                  <a:moveTo>
                    <a:pt x="1629841" y="0"/>
                  </a:moveTo>
                  <a:lnTo>
                    <a:pt x="1627981" y="0"/>
                  </a:lnTo>
                </a:path>
                <a:path w="2124709" h="1146810">
                  <a:moveTo>
                    <a:pt x="1621682" y="0"/>
                  </a:moveTo>
                  <a:lnTo>
                    <a:pt x="1619770" y="0"/>
                  </a:lnTo>
                </a:path>
                <a:path w="2124709" h="1146810">
                  <a:moveTo>
                    <a:pt x="1613471" y="0"/>
                  </a:moveTo>
                  <a:lnTo>
                    <a:pt x="1611585" y="0"/>
                  </a:lnTo>
                </a:path>
                <a:path w="2124709" h="1146810">
                  <a:moveTo>
                    <a:pt x="1605286" y="0"/>
                  </a:moveTo>
                  <a:lnTo>
                    <a:pt x="1603375" y="0"/>
                  </a:lnTo>
                </a:path>
                <a:path w="2124709" h="1146810">
                  <a:moveTo>
                    <a:pt x="1597075" y="0"/>
                  </a:moveTo>
                  <a:lnTo>
                    <a:pt x="1595215" y="0"/>
                  </a:lnTo>
                  <a:lnTo>
                    <a:pt x="1595215" y="1270"/>
                  </a:lnTo>
                </a:path>
                <a:path w="2124709" h="1146810">
                  <a:moveTo>
                    <a:pt x="1595215" y="3746"/>
                  </a:moveTo>
                  <a:lnTo>
                    <a:pt x="1595215" y="5016"/>
                  </a:lnTo>
                </a:path>
                <a:path w="2124709" h="1146810">
                  <a:moveTo>
                    <a:pt x="1595215" y="7556"/>
                  </a:moveTo>
                  <a:lnTo>
                    <a:pt x="1595215" y="17589"/>
                  </a:lnTo>
                </a:path>
                <a:path w="2124709" h="1146810">
                  <a:moveTo>
                    <a:pt x="1595215" y="20129"/>
                  </a:moveTo>
                  <a:lnTo>
                    <a:pt x="1595215" y="21399"/>
                  </a:lnTo>
                </a:path>
                <a:path w="2124709" h="1146810">
                  <a:moveTo>
                    <a:pt x="1595215" y="23939"/>
                  </a:moveTo>
                  <a:lnTo>
                    <a:pt x="1595215" y="33972"/>
                  </a:lnTo>
                </a:path>
                <a:path w="2124709" h="1146810">
                  <a:moveTo>
                    <a:pt x="1595215" y="36512"/>
                  </a:moveTo>
                  <a:lnTo>
                    <a:pt x="1595215" y="37782"/>
                  </a:lnTo>
                </a:path>
                <a:path w="2124709" h="1146810">
                  <a:moveTo>
                    <a:pt x="1595215" y="40322"/>
                  </a:moveTo>
                  <a:lnTo>
                    <a:pt x="1595215" y="50419"/>
                  </a:lnTo>
                </a:path>
                <a:path w="2124709" h="1146810">
                  <a:moveTo>
                    <a:pt x="1595215" y="52895"/>
                  </a:moveTo>
                  <a:lnTo>
                    <a:pt x="1595215" y="54165"/>
                  </a:lnTo>
                </a:path>
                <a:path w="2124709" h="1146810">
                  <a:moveTo>
                    <a:pt x="1595215" y="56705"/>
                  </a:moveTo>
                  <a:lnTo>
                    <a:pt x="1595215" y="66738"/>
                  </a:lnTo>
                </a:path>
                <a:path w="2124709" h="1146810">
                  <a:moveTo>
                    <a:pt x="1595215" y="69278"/>
                  </a:moveTo>
                  <a:lnTo>
                    <a:pt x="1595215" y="70548"/>
                  </a:lnTo>
                </a:path>
                <a:path w="2124709" h="1146810">
                  <a:moveTo>
                    <a:pt x="1595215" y="73088"/>
                  </a:moveTo>
                  <a:lnTo>
                    <a:pt x="1595215" y="83121"/>
                  </a:lnTo>
                </a:path>
                <a:path w="2124709" h="1146810">
                  <a:moveTo>
                    <a:pt x="1595215" y="85661"/>
                  </a:moveTo>
                  <a:lnTo>
                    <a:pt x="1595215" y="86931"/>
                  </a:lnTo>
                </a:path>
                <a:path w="2124709" h="1146810">
                  <a:moveTo>
                    <a:pt x="1595215" y="89408"/>
                  </a:moveTo>
                  <a:lnTo>
                    <a:pt x="1595215" y="99504"/>
                  </a:lnTo>
                </a:path>
                <a:path w="2124709" h="1146810">
                  <a:moveTo>
                    <a:pt x="1595215" y="102044"/>
                  </a:moveTo>
                  <a:lnTo>
                    <a:pt x="1595215" y="103314"/>
                  </a:lnTo>
                </a:path>
                <a:path w="2124709" h="1146810">
                  <a:moveTo>
                    <a:pt x="1595215" y="105854"/>
                  </a:moveTo>
                  <a:lnTo>
                    <a:pt x="1595215" y="115887"/>
                  </a:lnTo>
                </a:path>
                <a:path w="2124709" h="1146810">
                  <a:moveTo>
                    <a:pt x="1595215" y="118427"/>
                  </a:moveTo>
                  <a:lnTo>
                    <a:pt x="1595215" y="119697"/>
                  </a:lnTo>
                </a:path>
                <a:path w="2124709" h="1146810">
                  <a:moveTo>
                    <a:pt x="1595215" y="122174"/>
                  </a:moveTo>
                  <a:lnTo>
                    <a:pt x="1595215" y="132270"/>
                  </a:lnTo>
                </a:path>
                <a:path w="2124709" h="1146810">
                  <a:moveTo>
                    <a:pt x="1595215" y="134810"/>
                  </a:moveTo>
                  <a:lnTo>
                    <a:pt x="1595215" y="136080"/>
                  </a:lnTo>
                </a:path>
                <a:path w="2124709" h="1146810">
                  <a:moveTo>
                    <a:pt x="1595215" y="138620"/>
                  </a:moveTo>
                  <a:lnTo>
                    <a:pt x="1595215" y="148653"/>
                  </a:lnTo>
                </a:path>
                <a:path w="2124709" h="1146810">
                  <a:moveTo>
                    <a:pt x="1595215" y="151193"/>
                  </a:moveTo>
                  <a:lnTo>
                    <a:pt x="1595215" y="152463"/>
                  </a:lnTo>
                </a:path>
                <a:path w="2124709" h="1146810">
                  <a:moveTo>
                    <a:pt x="1595215" y="154940"/>
                  </a:moveTo>
                  <a:lnTo>
                    <a:pt x="1595215" y="165036"/>
                  </a:lnTo>
                </a:path>
                <a:path w="2124709" h="1146810">
                  <a:moveTo>
                    <a:pt x="1595215" y="167576"/>
                  </a:moveTo>
                  <a:lnTo>
                    <a:pt x="1595215" y="168846"/>
                  </a:lnTo>
                </a:path>
                <a:path w="2124709" h="1146810">
                  <a:moveTo>
                    <a:pt x="1595215" y="171323"/>
                  </a:moveTo>
                  <a:lnTo>
                    <a:pt x="1595215" y="181419"/>
                  </a:lnTo>
                </a:path>
                <a:path w="2124709" h="1146810">
                  <a:moveTo>
                    <a:pt x="1595215" y="183959"/>
                  </a:moveTo>
                  <a:lnTo>
                    <a:pt x="1595215" y="185229"/>
                  </a:lnTo>
                </a:path>
                <a:path w="2124709" h="1146810">
                  <a:moveTo>
                    <a:pt x="1595215" y="187706"/>
                  </a:moveTo>
                  <a:lnTo>
                    <a:pt x="1595215" y="197802"/>
                  </a:lnTo>
                </a:path>
                <a:path w="2124709" h="1146810">
                  <a:moveTo>
                    <a:pt x="1595215" y="200342"/>
                  </a:moveTo>
                  <a:lnTo>
                    <a:pt x="1595215" y="201549"/>
                  </a:lnTo>
                </a:path>
                <a:path w="2124709" h="1146810">
                  <a:moveTo>
                    <a:pt x="1595215" y="204089"/>
                  </a:moveTo>
                  <a:lnTo>
                    <a:pt x="1595215" y="214185"/>
                  </a:lnTo>
                </a:path>
                <a:path w="2124709" h="1146810">
                  <a:moveTo>
                    <a:pt x="1595215" y="216725"/>
                  </a:moveTo>
                  <a:lnTo>
                    <a:pt x="1595215" y="217995"/>
                  </a:lnTo>
                </a:path>
                <a:path w="2124709" h="1146810">
                  <a:moveTo>
                    <a:pt x="1595215" y="220472"/>
                  </a:moveTo>
                  <a:lnTo>
                    <a:pt x="1595215" y="230568"/>
                  </a:lnTo>
                </a:path>
                <a:path w="2124709" h="1146810">
                  <a:moveTo>
                    <a:pt x="1595215" y="233045"/>
                  </a:moveTo>
                  <a:lnTo>
                    <a:pt x="1595215" y="234315"/>
                  </a:lnTo>
                </a:path>
                <a:path w="2124709" h="1146810">
                  <a:moveTo>
                    <a:pt x="1595215" y="236855"/>
                  </a:moveTo>
                  <a:lnTo>
                    <a:pt x="1595215" y="246951"/>
                  </a:lnTo>
                </a:path>
                <a:path w="2124709" h="1146810">
                  <a:moveTo>
                    <a:pt x="1595215" y="249491"/>
                  </a:moveTo>
                  <a:lnTo>
                    <a:pt x="1595215" y="250698"/>
                  </a:lnTo>
                </a:path>
                <a:path w="2124709" h="1146810">
                  <a:moveTo>
                    <a:pt x="1595215" y="253238"/>
                  </a:moveTo>
                  <a:lnTo>
                    <a:pt x="1595215" y="263334"/>
                  </a:lnTo>
                </a:path>
                <a:path w="2124709" h="1146810">
                  <a:moveTo>
                    <a:pt x="1595215" y="265811"/>
                  </a:moveTo>
                  <a:lnTo>
                    <a:pt x="1595215" y="267081"/>
                  </a:lnTo>
                </a:path>
                <a:path w="2124709" h="1146810">
                  <a:moveTo>
                    <a:pt x="1595215" y="269621"/>
                  </a:moveTo>
                  <a:lnTo>
                    <a:pt x="1595215" y="279717"/>
                  </a:lnTo>
                </a:path>
                <a:path w="2124709" h="1146810">
                  <a:moveTo>
                    <a:pt x="1595215" y="282194"/>
                  </a:moveTo>
                  <a:lnTo>
                    <a:pt x="1595215" y="283464"/>
                  </a:lnTo>
                </a:path>
                <a:path w="2124709" h="1146810">
                  <a:moveTo>
                    <a:pt x="1595215" y="286004"/>
                  </a:moveTo>
                  <a:lnTo>
                    <a:pt x="1595215" y="296100"/>
                  </a:lnTo>
                </a:path>
                <a:path w="2124709" h="1146810">
                  <a:moveTo>
                    <a:pt x="1595215" y="298576"/>
                  </a:moveTo>
                  <a:lnTo>
                    <a:pt x="1595215" y="299847"/>
                  </a:lnTo>
                </a:path>
                <a:path w="2124709" h="1146810">
                  <a:moveTo>
                    <a:pt x="1595215" y="302387"/>
                  </a:moveTo>
                  <a:lnTo>
                    <a:pt x="1595215" y="312483"/>
                  </a:lnTo>
                </a:path>
                <a:path w="2124709" h="1146810">
                  <a:moveTo>
                    <a:pt x="1595215" y="314960"/>
                  </a:moveTo>
                  <a:lnTo>
                    <a:pt x="1595215" y="316230"/>
                  </a:lnTo>
                </a:path>
                <a:path w="2124709" h="1146810">
                  <a:moveTo>
                    <a:pt x="1595215" y="318770"/>
                  </a:moveTo>
                  <a:lnTo>
                    <a:pt x="1595215" y="328866"/>
                  </a:lnTo>
                </a:path>
                <a:path w="2124709" h="1146810">
                  <a:moveTo>
                    <a:pt x="1595215" y="331343"/>
                  </a:moveTo>
                  <a:lnTo>
                    <a:pt x="1595215" y="332613"/>
                  </a:lnTo>
                </a:path>
                <a:path w="2124709" h="1146810">
                  <a:moveTo>
                    <a:pt x="1595215" y="335153"/>
                  </a:moveTo>
                  <a:lnTo>
                    <a:pt x="1595215" y="345186"/>
                  </a:lnTo>
                </a:path>
                <a:path w="2124709" h="1146810">
                  <a:moveTo>
                    <a:pt x="1595215" y="347725"/>
                  </a:moveTo>
                  <a:lnTo>
                    <a:pt x="1595215" y="348996"/>
                  </a:lnTo>
                </a:path>
                <a:path w="2124709" h="1146810">
                  <a:moveTo>
                    <a:pt x="1595215" y="351536"/>
                  </a:moveTo>
                  <a:lnTo>
                    <a:pt x="1595215" y="361632"/>
                  </a:lnTo>
                </a:path>
                <a:path w="2124709" h="1146810">
                  <a:moveTo>
                    <a:pt x="1595215" y="364109"/>
                  </a:moveTo>
                  <a:lnTo>
                    <a:pt x="1595215" y="365379"/>
                  </a:lnTo>
                </a:path>
                <a:path w="2124709" h="1146810">
                  <a:moveTo>
                    <a:pt x="1595215" y="367919"/>
                  </a:moveTo>
                  <a:lnTo>
                    <a:pt x="1595215" y="377951"/>
                  </a:lnTo>
                </a:path>
                <a:path w="2124709" h="1146810">
                  <a:moveTo>
                    <a:pt x="1595215" y="380492"/>
                  </a:moveTo>
                  <a:lnTo>
                    <a:pt x="1595215" y="381762"/>
                  </a:lnTo>
                </a:path>
                <a:path w="2124709" h="1146810">
                  <a:moveTo>
                    <a:pt x="1595215" y="384301"/>
                  </a:moveTo>
                  <a:lnTo>
                    <a:pt x="1595215" y="394335"/>
                  </a:lnTo>
                </a:path>
                <a:path w="2124709" h="1146810">
                  <a:moveTo>
                    <a:pt x="1595215" y="396875"/>
                  </a:moveTo>
                  <a:lnTo>
                    <a:pt x="1595215" y="398145"/>
                  </a:lnTo>
                </a:path>
                <a:path w="2124709" h="1146810">
                  <a:moveTo>
                    <a:pt x="1595215" y="400685"/>
                  </a:moveTo>
                  <a:lnTo>
                    <a:pt x="1595215" y="410781"/>
                  </a:lnTo>
                </a:path>
                <a:path w="2124709" h="1146810">
                  <a:moveTo>
                    <a:pt x="1595215" y="413258"/>
                  </a:moveTo>
                  <a:lnTo>
                    <a:pt x="1595215" y="414528"/>
                  </a:lnTo>
                </a:path>
                <a:path w="2124709" h="1146810">
                  <a:moveTo>
                    <a:pt x="1595215" y="417068"/>
                  </a:moveTo>
                  <a:lnTo>
                    <a:pt x="1595215" y="427100"/>
                  </a:lnTo>
                </a:path>
                <a:path w="2124709" h="1146810">
                  <a:moveTo>
                    <a:pt x="1595215" y="429641"/>
                  </a:moveTo>
                  <a:lnTo>
                    <a:pt x="1595215" y="430911"/>
                  </a:lnTo>
                </a:path>
                <a:path w="2124709" h="1146810">
                  <a:moveTo>
                    <a:pt x="1595215" y="433450"/>
                  </a:moveTo>
                  <a:lnTo>
                    <a:pt x="1595215" y="443547"/>
                  </a:lnTo>
                </a:path>
                <a:path w="2124709" h="1146810">
                  <a:moveTo>
                    <a:pt x="1595215" y="446024"/>
                  </a:moveTo>
                  <a:lnTo>
                    <a:pt x="1595215" y="447294"/>
                  </a:lnTo>
                </a:path>
                <a:path w="2124709" h="1146810">
                  <a:moveTo>
                    <a:pt x="1595215" y="449834"/>
                  </a:moveTo>
                  <a:lnTo>
                    <a:pt x="1595215" y="459867"/>
                  </a:lnTo>
                </a:path>
                <a:path w="2124709" h="1146810">
                  <a:moveTo>
                    <a:pt x="1595215" y="462407"/>
                  </a:moveTo>
                  <a:lnTo>
                    <a:pt x="1595215" y="463676"/>
                  </a:lnTo>
                </a:path>
                <a:path w="2124709" h="1146810">
                  <a:moveTo>
                    <a:pt x="1595215" y="466217"/>
                  </a:moveTo>
                  <a:lnTo>
                    <a:pt x="1595215" y="476250"/>
                  </a:lnTo>
                </a:path>
                <a:path w="2124709" h="1146810">
                  <a:moveTo>
                    <a:pt x="1595215" y="478790"/>
                  </a:moveTo>
                  <a:lnTo>
                    <a:pt x="1595215" y="480060"/>
                  </a:lnTo>
                </a:path>
                <a:path w="2124709" h="1146810">
                  <a:moveTo>
                    <a:pt x="1595215" y="482536"/>
                  </a:moveTo>
                  <a:lnTo>
                    <a:pt x="1595215" y="492633"/>
                  </a:lnTo>
                </a:path>
                <a:path w="2124709" h="1146810">
                  <a:moveTo>
                    <a:pt x="1595215" y="495173"/>
                  </a:moveTo>
                  <a:lnTo>
                    <a:pt x="1595215" y="496443"/>
                  </a:lnTo>
                </a:path>
                <a:path w="2124709" h="1146810">
                  <a:moveTo>
                    <a:pt x="1595215" y="498983"/>
                  </a:moveTo>
                  <a:lnTo>
                    <a:pt x="1595215" y="509016"/>
                  </a:lnTo>
                </a:path>
                <a:path w="2124709" h="1146810">
                  <a:moveTo>
                    <a:pt x="1595215" y="511556"/>
                  </a:moveTo>
                  <a:lnTo>
                    <a:pt x="1595215" y="512825"/>
                  </a:lnTo>
                </a:path>
                <a:path w="2124709" h="1146810">
                  <a:moveTo>
                    <a:pt x="1595215" y="515302"/>
                  </a:moveTo>
                  <a:lnTo>
                    <a:pt x="1595215" y="525399"/>
                  </a:lnTo>
                </a:path>
                <a:path w="2124709" h="1146810">
                  <a:moveTo>
                    <a:pt x="1595215" y="527939"/>
                  </a:moveTo>
                  <a:lnTo>
                    <a:pt x="1595215" y="529209"/>
                  </a:lnTo>
                </a:path>
                <a:path w="2124709" h="1146810">
                  <a:moveTo>
                    <a:pt x="1595215" y="531685"/>
                  </a:moveTo>
                  <a:lnTo>
                    <a:pt x="1595215" y="541782"/>
                  </a:lnTo>
                </a:path>
                <a:path w="2124709" h="1146810">
                  <a:moveTo>
                    <a:pt x="1595215" y="544322"/>
                  </a:moveTo>
                  <a:lnTo>
                    <a:pt x="1595215" y="545592"/>
                  </a:lnTo>
                </a:path>
                <a:path w="2124709" h="1146810">
                  <a:moveTo>
                    <a:pt x="1595215" y="548068"/>
                  </a:moveTo>
                  <a:lnTo>
                    <a:pt x="1595215" y="558165"/>
                  </a:lnTo>
                </a:path>
                <a:path w="2124709" h="1146810">
                  <a:moveTo>
                    <a:pt x="1595215" y="560705"/>
                  </a:moveTo>
                  <a:lnTo>
                    <a:pt x="1595215" y="561975"/>
                  </a:lnTo>
                </a:path>
                <a:path w="2124709" h="1146810">
                  <a:moveTo>
                    <a:pt x="1595215" y="564451"/>
                  </a:moveTo>
                  <a:lnTo>
                    <a:pt x="1595215" y="574548"/>
                  </a:lnTo>
                </a:path>
                <a:path w="2124709" h="1146810">
                  <a:moveTo>
                    <a:pt x="1595215" y="577088"/>
                  </a:moveTo>
                  <a:lnTo>
                    <a:pt x="1595215" y="578358"/>
                  </a:lnTo>
                </a:path>
                <a:path w="2124709" h="1146810">
                  <a:moveTo>
                    <a:pt x="1595215" y="580834"/>
                  </a:moveTo>
                  <a:lnTo>
                    <a:pt x="1595215" y="590931"/>
                  </a:lnTo>
                </a:path>
                <a:path w="2124709" h="1146810">
                  <a:moveTo>
                    <a:pt x="1595215" y="593471"/>
                  </a:moveTo>
                  <a:lnTo>
                    <a:pt x="1595215" y="594677"/>
                  </a:lnTo>
                </a:path>
                <a:path w="2124709" h="1146810">
                  <a:moveTo>
                    <a:pt x="1595215" y="597217"/>
                  </a:moveTo>
                  <a:lnTo>
                    <a:pt x="1595215" y="607314"/>
                  </a:lnTo>
                </a:path>
                <a:path w="2124709" h="1146810">
                  <a:moveTo>
                    <a:pt x="1595215" y="609854"/>
                  </a:moveTo>
                  <a:lnTo>
                    <a:pt x="1595215" y="611124"/>
                  </a:lnTo>
                </a:path>
                <a:path w="2124709" h="1146810">
                  <a:moveTo>
                    <a:pt x="1595215" y="613600"/>
                  </a:moveTo>
                  <a:lnTo>
                    <a:pt x="1595215" y="623697"/>
                  </a:lnTo>
                </a:path>
                <a:path w="2124709" h="1146810">
                  <a:moveTo>
                    <a:pt x="1595215" y="626173"/>
                  </a:moveTo>
                  <a:lnTo>
                    <a:pt x="1595215" y="627443"/>
                  </a:lnTo>
                </a:path>
                <a:path w="2124709" h="1146810">
                  <a:moveTo>
                    <a:pt x="1595215" y="629983"/>
                  </a:moveTo>
                  <a:lnTo>
                    <a:pt x="1595215" y="640080"/>
                  </a:lnTo>
                </a:path>
                <a:path w="2124709" h="1146810">
                  <a:moveTo>
                    <a:pt x="1595215" y="642620"/>
                  </a:moveTo>
                  <a:lnTo>
                    <a:pt x="1595215" y="643826"/>
                  </a:lnTo>
                </a:path>
                <a:path w="2124709" h="1146810">
                  <a:moveTo>
                    <a:pt x="1595215" y="646366"/>
                  </a:moveTo>
                  <a:lnTo>
                    <a:pt x="1595215" y="656463"/>
                  </a:lnTo>
                </a:path>
                <a:path w="2124709" h="1146810">
                  <a:moveTo>
                    <a:pt x="1595215" y="658939"/>
                  </a:moveTo>
                  <a:lnTo>
                    <a:pt x="1595215" y="660209"/>
                  </a:lnTo>
                </a:path>
                <a:path w="2124709" h="1146810">
                  <a:moveTo>
                    <a:pt x="1595215" y="662749"/>
                  </a:moveTo>
                  <a:lnTo>
                    <a:pt x="1595215" y="672846"/>
                  </a:lnTo>
                </a:path>
                <a:path w="2124709" h="1146810">
                  <a:moveTo>
                    <a:pt x="1595215" y="675322"/>
                  </a:moveTo>
                  <a:lnTo>
                    <a:pt x="1595215" y="676592"/>
                  </a:lnTo>
                </a:path>
                <a:path w="2124709" h="1146810">
                  <a:moveTo>
                    <a:pt x="1595215" y="679132"/>
                  </a:moveTo>
                  <a:lnTo>
                    <a:pt x="1595215" y="680402"/>
                  </a:lnTo>
                  <a:lnTo>
                    <a:pt x="1597075" y="680402"/>
                  </a:lnTo>
                </a:path>
                <a:path w="2124709" h="1146810">
                  <a:moveTo>
                    <a:pt x="1603375" y="680402"/>
                  </a:moveTo>
                  <a:lnTo>
                    <a:pt x="1605286" y="680402"/>
                  </a:lnTo>
                </a:path>
                <a:path w="2124709" h="1146810">
                  <a:moveTo>
                    <a:pt x="1611585" y="680402"/>
                  </a:moveTo>
                  <a:lnTo>
                    <a:pt x="1613471" y="680402"/>
                  </a:lnTo>
                </a:path>
                <a:path w="2124709" h="1146810">
                  <a:moveTo>
                    <a:pt x="1619770" y="680402"/>
                  </a:moveTo>
                  <a:lnTo>
                    <a:pt x="1621682" y="680402"/>
                  </a:lnTo>
                </a:path>
                <a:path w="2124709" h="1146810">
                  <a:moveTo>
                    <a:pt x="1627981" y="680402"/>
                  </a:moveTo>
                  <a:lnTo>
                    <a:pt x="1629841" y="680402"/>
                  </a:lnTo>
                </a:path>
                <a:path w="2124709" h="1146810">
                  <a:moveTo>
                    <a:pt x="1636140" y="680402"/>
                  </a:moveTo>
                  <a:lnTo>
                    <a:pt x="1638052" y="680402"/>
                  </a:lnTo>
                </a:path>
                <a:path w="2124709" h="1146810">
                  <a:moveTo>
                    <a:pt x="1644351" y="680402"/>
                  </a:moveTo>
                  <a:lnTo>
                    <a:pt x="1646212" y="680402"/>
                  </a:lnTo>
                </a:path>
                <a:path w="2124709" h="1146810">
                  <a:moveTo>
                    <a:pt x="1652511" y="680402"/>
                  </a:moveTo>
                  <a:lnTo>
                    <a:pt x="1654422" y="680402"/>
                  </a:lnTo>
                </a:path>
                <a:path w="2124709" h="1146810">
                  <a:moveTo>
                    <a:pt x="1660721" y="680402"/>
                  </a:moveTo>
                  <a:lnTo>
                    <a:pt x="1662607" y="680402"/>
                  </a:lnTo>
                </a:path>
                <a:path w="2124709" h="1146810">
                  <a:moveTo>
                    <a:pt x="1668906" y="680402"/>
                  </a:moveTo>
                  <a:lnTo>
                    <a:pt x="1670818" y="680402"/>
                  </a:lnTo>
                  <a:lnTo>
                    <a:pt x="1670818" y="679132"/>
                  </a:lnTo>
                </a:path>
                <a:path w="2124709" h="1146810">
                  <a:moveTo>
                    <a:pt x="1670818" y="676592"/>
                  </a:moveTo>
                  <a:lnTo>
                    <a:pt x="1670818" y="675322"/>
                  </a:lnTo>
                </a:path>
                <a:path w="2124709" h="1146810">
                  <a:moveTo>
                    <a:pt x="1670818" y="672846"/>
                  </a:moveTo>
                  <a:lnTo>
                    <a:pt x="1670818" y="662749"/>
                  </a:lnTo>
                </a:path>
                <a:path w="2124709" h="1146810">
                  <a:moveTo>
                    <a:pt x="1670818" y="660209"/>
                  </a:moveTo>
                  <a:lnTo>
                    <a:pt x="1670818" y="658939"/>
                  </a:lnTo>
                </a:path>
                <a:path w="2124709" h="1146810">
                  <a:moveTo>
                    <a:pt x="1670818" y="656463"/>
                  </a:moveTo>
                  <a:lnTo>
                    <a:pt x="1670818" y="646366"/>
                  </a:lnTo>
                </a:path>
                <a:path w="2124709" h="1146810">
                  <a:moveTo>
                    <a:pt x="1670818" y="643826"/>
                  </a:moveTo>
                  <a:lnTo>
                    <a:pt x="1670818" y="642620"/>
                  </a:lnTo>
                </a:path>
                <a:path w="2124709" h="1146810">
                  <a:moveTo>
                    <a:pt x="1670818" y="640080"/>
                  </a:moveTo>
                  <a:lnTo>
                    <a:pt x="1670818" y="629983"/>
                  </a:lnTo>
                </a:path>
                <a:path w="2124709" h="1146810">
                  <a:moveTo>
                    <a:pt x="1670818" y="627443"/>
                  </a:moveTo>
                  <a:lnTo>
                    <a:pt x="1670818" y="626173"/>
                  </a:lnTo>
                </a:path>
                <a:path w="2124709" h="1146810">
                  <a:moveTo>
                    <a:pt x="1670818" y="623697"/>
                  </a:moveTo>
                  <a:lnTo>
                    <a:pt x="1670818" y="613600"/>
                  </a:lnTo>
                </a:path>
                <a:path w="2124709" h="1146810">
                  <a:moveTo>
                    <a:pt x="1670818" y="611124"/>
                  </a:moveTo>
                  <a:lnTo>
                    <a:pt x="1670818" y="609854"/>
                  </a:lnTo>
                </a:path>
                <a:path w="2124709" h="1146810">
                  <a:moveTo>
                    <a:pt x="1670818" y="607314"/>
                  </a:moveTo>
                  <a:lnTo>
                    <a:pt x="1670818" y="597217"/>
                  </a:lnTo>
                </a:path>
                <a:path w="2124709" h="1146810">
                  <a:moveTo>
                    <a:pt x="1670818" y="594677"/>
                  </a:moveTo>
                  <a:lnTo>
                    <a:pt x="1670818" y="593471"/>
                  </a:lnTo>
                </a:path>
                <a:path w="2124709" h="1146810">
                  <a:moveTo>
                    <a:pt x="1670818" y="590931"/>
                  </a:moveTo>
                  <a:lnTo>
                    <a:pt x="1670818" y="580834"/>
                  </a:lnTo>
                </a:path>
                <a:path w="2124709" h="1146810">
                  <a:moveTo>
                    <a:pt x="1670818" y="578358"/>
                  </a:moveTo>
                  <a:lnTo>
                    <a:pt x="1670818" y="577088"/>
                  </a:lnTo>
                </a:path>
                <a:path w="2124709" h="1146810">
                  <a:moveTo>
                    <a:pt x="1670818" y="574548"/>
                  </a:moveTo>
                  <a:lnTo>
                    <a:pt x="1670818" y="564451"/>
                  </a:lnTo>
                </a:path>
                <a:path w="2124709" h="1146810">
                  <a:moveTo>
                    <a:pt x="1670818" y="561975"/>
                  </a:moveTo>
                  <a:lnTo>
                    <a:pt x="1670818" y="560705"/>
                  </a:lnTo>
                </a:path>
                <a:path w="2124709" h="1146810">
                  <a:moveTo>
                    <a:pt x="1670818" y="558165"/>
                  </a:moveTo>
                  <a:lnTo>
                    <a:pt x="1670818" y="548068"/>
                  </a:lnTo>
                </a:path>
                <a:path w="2124709" h="1146810">
                  <a:moveTo>
                    <a:pt x="1670818" y="545592"/>
                  </a:moveTo>
                  <a:lnTo>
                    <a:pt x="1670818" y="544322"/>
                  </a:lnTo>
                </a:path>
                <a:path w="2124709" h="1146810">
                  <a:moveTo>
                    <a:pt x="1670818" y="541782"/>
                  </a:moveTo>
                  <a:lnTo>
                    <a:pt x="1670818" y="531685"/>
                  </a:lnTo>
                </a:path>
                <a:path w="2124709" h="1146810">
                  <a:moveTo>
                    <a:pt x="1670818" y="529209"/>
                  </a:moveTo>
                  <a:lnTo>
                    <a:pt x="1670818" y="527939"/>
                  </a:lnTo>
                </a:path>
                <a:path w="2124709" h="1146810">
                  <a:moveTo>
                    <a:pt x="1670818" y="525399"/>
                  </a:moveTo>
                  <a:lnTo>
                    <a:pt x="1670818" y="515302"/>
                  </a:lnTo>
                </a:path>
                <a:path w="2124709" h="1146810">
                  <a:moveTo>
                    <a:pt x="1670818" y="512825"/>
                  </a:moveTo>
                  <a:lnTo>
                    <a:pt x="1670818" y="511556"/>
                  </a:lnTo>
                </a:path>
                <a:path w="2124709" h="1146810">
                  <a:moveTo>
                    <a:pt x="1670818" y="509016"/>
                  </a:moveTo>
                  <a:lnTo>
                    <a:pt x="1670818" y="498983"/>
                  </a:lnTo>
                </a:path>
                <a:path w="2124709" h="1146810">
                  <a:moveTo>
                    <a:pt x="1670818" y="496443"/>
                  </a:moveTo>
                  <a:lnTo>
                    <a:pt x="1670818" y="495173"/>
                  </a:lnTo>
                </a:path>
                <a:path w="2124709" h="1146810">
                  <a:moveTo>
                    <a:pt x="1670818" y="492633"/>
                  </a:moveTo>
                  <a:lnTo>
                    <a:pt x="1670818" y="482536"/>
                  </a:lnTo>
                </a:path>
                <a:path w="2124709" h="1146810">
                  <a:moveTo>
                    <a:pt x="1670818" y="480060"/>
                  </a:moveTo>
                  <a:lnTo>
                    <a:pt x="1670818" y="478790"/>
                  </a:lnTo>
                </a:path>
                <a:path w="2124709" h="1146810">
                  <a:moveTo>
                    <a:pt x="1670818" y="476250"/>
                  </a:moveTo>
                  <a:lnTo>
                    <a:pt x="1670818" y="466217"/>
                  </a:lnTo>
                </a:path>
                <a:path w="2124709" h="1146810">
                  <a:moveTo>
                    <a:pt x="1670818" y="463676"/>
                  </a:moveTo>
                  <a:lnTo>
                    <a:pt x="1670818" y="462407"/>
                  </a:lnTo>
                </a:path>
                <a:path w="2124709" h="1146810">
                  <a:moveTo>
                    <a:pt x="1670818" y="459867"/>
                  </a:moveTo>
                  <a:lnTo>
                    <a:pt x="1670818" y="449834"/>
                  </a:lnTo>
                </a:path>
                <a:path w="2124709" h="1146810">
                  <a:moveTo>
                    <a:pt x="1670818" y="447294"/>
                  </a:moveTo>
                  <a:lnTo>
                    <a:pt x="1670818" y="446024"/>
                  </a:lnTo>
                </a:path>
                <a:path w="2124709" h="1146810">
                  <a:moveTo>
                    <a:pt x="1670818" y="443547"/>
                  </a:moveTo>
                  <a:lnTo>
                    <a:pt x="1670818" y="433450"/>
                  </a:lnTo>
                </a:path>
                <a:path w="2124709" h="1146810">
                  <a:moveTo>
                    <a:pt x="1670818" y="430911"/>
                  </a:moveTo>
                  <a:lnTo>
                    <a:pt x="1670818" y="429641"/>
                  </a:lnTo>
                </a:path>
                <a:path w="2124709" h="1146810">
                  <a:moveTo>
                    <a:pt x="1670818" y="427100"/>
                  </a:moveTo>
                  <a:lnTo>
                    <a:pt x="1670818" y="417068"/>
                  </a:lnTo>
                </a:path>
                <a:path w="2124709" h="1146810">
                  <a:moveTo>
                    <a:pt x="1670818" y="414528"/>
                  </a:moveTo>
                  <a:lnTo>
                    <a:pt x="1670818" y="413258"/>
                  </a:lnTo>
                </a:path>
                <a:path w="2124709" h="1146810">
                  <a:moveTo>
                    <a:pt x="1670818" y="410781"/>
                  </a:moveTo>
                  <a:lnTo>
                    <a:pt x="1670818" y="400685"/>
                  </a:lnTo>
                </a:path>
                <a:path w="2124709" h="1146810">
                  <a:moveTo>
                    <a:pt x="1670818" y="398145"/>
                  </a:moveTo>
                  <a:lnTo>
                    <a:pt x="1670818" y="396875"/>
                  </a:lnTo>
                </a:path>
                <a:path w="2124709" h="1146810">
                  <a:moveTo>
                    <a:pt x="1670818" y="394335"/>
                  </a:moveTo>
                  <a:lnTo>
                    <a:pt x="1670818" y="384301"/>
                  </a:lnTo>
                </a:path>
                <a:path w="2124709" h="1146810">
                  <a:moveTo>
                    <a:pt x="1670818" y="381762"/>
                  </a:moveTo>
                  <a:lnTo>
                    <a:pt x="1670818" y="380492"/>
                  </a:lnTo>
                </a:path>
                <a:path w="2124709" h="1146810">
                  <a:moveTo>
                    <a:pt x="1670818" y="377951"/>
                  </a:moveTo>
                  <a:lnTo>
                    <a:pt x="1670818" y="367919"/>
                  </a:lnTo>
                </a:path>
                <a:path w="2124709" h="1146810">
                  <a:moveTo>
                    <a:pt x="1670818" y="365379"/>
                  </a:moveTo>
                  <a:lnTo>
                    <a:pt x="1670818" y="364109"/>
                  </a:lnTo>
                </a:path>
                <a:path w="2124709" h="1146810">
                  <a:moveTo>
                    <a:pt x="1670818" y="361632"/>
                  </a:moveTo>
                  <a:lnTo>
                    <a:pt x="1670818" y="351536"/>
                  </a:lnTo>
                </a:path>
                <a:path w="2124709" h="1146810">
                  <a:moveTo>
                    <a:pt x="1670818" y="348996"/>
                  </a:moveTo>
                  <a:lnTo>
                    <a:pt x="1670818" y="347725"/>
                  </a:lnTo>
                </a:path>
                <a:path w="2124709" h="1146810">
                  <a:moveTo>
                    <a:pt x="1670818" y="345186"/>
                  </a:moveTo>
                  <a:lnTo>
                    <a:pt x="1670818" y="335153"/>
                  </a:lnTo>
                </a:path>
                <a:path w="2124709" h="1146810">
                  <a:moveTo>
                    <a:pt x="1670818" y="332613"/>
                  </a:moveTo>
                  <a:lnTo>
                    <a:pt x="1670818" y="331343"/>
                  </a:lnTo>
                </a:path>
                <a:path w="2124709" h="1146810">
                  <a:moveTo>
                    <a:pt x="1670818" y="328866"/>
                  </a:moveTo>
                  <a:lnTo>
                    <a:pt x="1670818" y="318770"/>
                  </a:lnTo>
                </a:path>
                <a:path w="2124709" h="1146810">
                  <a:moveTo>
                    <a:pt x="1670818" y="316230"/>
                  </a:moveTo>
                  <a:lnTo>
                    <a:pt x="1670818" y="314960"/>
                  </a:lnTo>
                </a:path>
                <a:path w="2124709" h="1146810">
                  <a:moveTo>
                    <a:pt x="1670818" y="312483"/>
                  </a:moveTo>
                  <a:lnTo>
                    <a:pt x="1670818" y="302387"/>
                  </a:lnTo>
                </a:path>
                <a:path w="2124709" h="1146810">
                  <a:moveTo>
                    <a:pt x="1670818" y="299847"/>
                  </a:moveTo>
                  <a:lnTo>
                    <a:pt x="1670818" y="298576"/>
                  </a:lnTo>
                </a:path>
                <a:path w="2124709" h="1146810">
                  <a:moveTo>
                    <a:pt x="1670818" y="296100"/>
                  </a:moveTo>
                  <a:lnTo>
                    <a:pt x="1670818" y="286004"/>
                  </a:lnTo>
                </a:path>
                <a:path w="2124709" h="1146810">
                  <a:moveTo>
                    <a:pt x="1670818" y="283464"/>
                  </a:moveTo>
                  <a:lnTo>
                    <a:pt x="1670818" y="282194"/>
                  </a:lnTo>
                </a:path>
                <a:path w="2124709" h="1146810">
                  <a:moveTo>
                    <a:pt x="1670818" y="279717"/>
                  </a:moveTo>
                  <a:lnTo>
                    <a:pt x="1670818" y="269621"/>
                  </a:lnTo>
                </a:path>
                <a:path w="2124709" h="1146810">
                  <a:moveTo>
                    <a:pt x="1670818" y="267081"/>
                  </a:moveTo>
                  <a:lnTo>
                    <a:pt x="1670818" y="265811"/>
                  </a:lnTo>
                </a:path>
                <a:path w="2124709" h="1146810">
                  <a:moveTo>
                    <a:pt x="1670818" y="263334"/>
                  </a:moveTo>
                  <a:lnTo>
                    <a:pt x="1670818" y="253238"/>
                  </a:lnTo>
                </a:path>
                <a:path w="2124709" h="1146810">
                  <a:moveTo>
                    <a:pt x="1670818" y="250698"/>
                  </a:moveTo>
                  <a:lnTo>
                    <a:pt x="1670818" y="249491"/>
                  </a:lnTo>
                </a:path>
                <a:path w="2124709" h="1146810">
                  <a:moveTo>
                    <a:pt x="1670818" y="246951"/>
                  </a:moveTo>
                  <a:lnTo>
                    <a:pt x="1670818" y="236855"/>
                  </a:lnTo>
                </a:path>
                <a:path w="2124709" h="1146810">
                  <a:moveTo>
                    <a:pt x="1670818" y="234315"/>
                  </a:moveTo>
                  <a:lnTo>
                    <a:pt x="1670818" y="233045"/>
                  </a:lnTo>
                </a:path>
                <a:path w="2124709" h="1146810">
                  <a:moveTo>
                    <a:pt x="1670818" y="230568"/>
                  </a:moveTo>
                  <a:lnTo>
                    <a:pt x="1670818" y="220472"/>
                  </a:lnTo>
                </a:path>
                <a:path w="2124709" h="1146810">
                  <a:moveTo>
                    <a:pt x="1670818" y="217995"/>
                  </a:moveTo>
                  <a:lnTo>
                    <a:pt x="1670818" y="216725"/>
                  </a:lnTo>
                </a:path>
                <a:path w="2124709" h="1146810">
                  <a:moveTo>
                    <a:pt x="1670818" y="214185"/>
                  </a:moveTo>
                  <a:lnTo>
                    <a:pt x="1670818" y="204089"/>
                  </a:lnTo>
                </a:path>
                <a:path w="2124709" h="1146810">
                  <a:moveTo>
                    <a:pt x="1670818" y="201549"/>
                  </a:moveTo>
                  <a:lnTo>
                    <a:pt x="1670818" y="200342"/>
                  </a:lnTo>
                </a:path>
                <a:path w="2124709" h="1146810">
                  <a:moveTo>
                    <a:pt x="1670818" y="197802"/>
                  </a:moveTo>
                  <a:lnTo>
                    <a:pt x="1670818" y="187706"/>
                  </a:lnTo>
                </a:path>
                <a:path w="2124709" h="1146810">
                  <a:moveTo>
                    <a:pt x="1670818" y="185229"/>
                  </a:moveTo>
                  <a:lnTo>
                    <a:pt x="1670818" y="183959"/>
                  </a:lnTo>
                </a:path>
                <a:path w="2124709" h="1146810">
                  <a:moveTo>
                    <a:pt x="1670818" y="181419"/>
                  </a:moveTo>
                  <a:lnTo>
                    <a:pt x="1670818" y="171323"/>
                  </a:lnTo>
                </a:path>
                <a:path w="2124709" h="1146810">
                  <a:moveTo>
                    <a:pt x="1670818" y="168846"/>
                  </a:moveTo>
                  <a:lnTo>
                    <a:pt x="1670818" y="167576"/>
                  </a:lnTo>
                </a:path>
                <a:path w="2124709" h="1146810">
                  <a:moveTo>
                    <a:pt x="1670818" y="165036"/>
                  </a:moveTo>
                  <a:lnTo>
                    <a:pt x="1670818" y="154940"/>
                  </a:lnTo>
                </a:path>
                <a:path w="2124709" h="1146810">
                  <a:moveTo>
                    <a:pt x="1670818" y="152463"/>
                  </a:moveTo>
                  <a:lnTo>
                    <a:pt x="1670818" y="151193"/>
                  </a:lnTo>
                </a:path>
                <a:path w="2124709" h="1146810">
                  <a:moveTo>
                    <a:pt x="1670818" y="148653"/>
                  </a:moveTo>
                  <a:lnTo>
                    <a:pt x="1670818" y="138620"/>
                  </a:lnTo>
                </a:path>
                <a:path w="2124709" h="1146810">
                  <a:moveTo>
                    <a:pt x="1670818" y="136080"/>
                  </a:moveTo>
                  <a:lnTo>
                    <a:pt x="1670818" y="134810"/>
                  </a:lnTo>
                </a:path>
                <a:path w="2124709" h="1146810">
                  <a:moveTo>
                    <a:pt x="1670818" y="132270"/>
                  </a:moveTo>
                  <a:lnTo>
                    <a:pt x="1670818" y="122174"/>
                  </a:lnTo>
                </a:path>
                <a:path w="2124709" h="1146810">
                  <a:moveTo>
                    <a:pt x="1670818" y="119697"/>
                  </a:moveTo>
                  <a:lnTo>
                    <a:pt x="1670818" y="118427"/>
                  </a:lnTo>
                </a:path>
                <a:path w="2124709" h="1146810">
                  <a:moveTo>
                    <a:pt x="1670818" y="115887"/>
                  </a:moveTo>
                  <a:lnTo>
                    <a:pt x="1670818" y="105854"/>
                  </a:lnTo>
                </a:path>
                <a:path w="2124709" h="1146810">
                  <a:moveTo>
                    <a:pt x="1670818" y="103314"/>
                  </a:moveTo>
                  <a:lnTo>
                    <a:pt x="1670818" y="102044"/>
                  </a:lnTo>
                </a:path>
                <a:path w="2124709" h="1146810">
                  <a:moveTo>
                    <a:pt x="1670818" y="99504"/>
                  </a:moveTo>
                  <a:lnTo>
                    <a:pt x="1670818" y="89408"/>
                  </a:lnTo>
                </a:path>
                <a:path w="2124709" h="1146810">
                  <a:moveTo>
                    <a:pt x="1670818" y="86931"/>
                  </a:moveTo>
                  <a:lnTo>
                    <a:pt x="1670818" y="85661"/>
                  </a:lnTo>
                </a:path>
                <a:path w="2124709" h="1146810">
                  <a:moveTo>
                    <a:pt x="1670818" y="83121"/>
                  </a:moveTo>
                  <a:lnTo>
                    <a:pt x="1670818" y="73088"/>
                  </a:lnTo>
                </a:path>
                <a:path w="2124709" h="1146810">
                  <a:moveTo>
                    <a:pt x="1670818" y="70548"/>
                  </a:moveTo>
                  <a:lnTo>
                    <a:pt x="1670818" y="69278"/>
                  </a:lnTo>
                </a:path>
                <a:path w="2124709" h="1146810">
                  <a:moveTo>
                    <a:pt x="1670818" y="66738"/>
                  </a:moveTo>
                  <a:lnTo>
                    <a:pt x="1670818" y="56705"/>
                  </a:lnTo>
                </a:path>
                <a:path w="2124709" h="1146810">
                  <a:moveTo>
                    <a:pt x="1670818" y="54165"/>
                  </a:moveTo>
                  <a:lnTo>
                    <a:pt x="1670818" y="52895"/>
                  </a:lnTo>
                </a:path>
                <a:path w="2124709" h="1146810">
                  <a:moveTo>
                    <a:pt x="1670818" y="50419"/>
                  </a:moveTo>
                  <a:lnTo>
                    <a:pt x="1670818" y="40322"/>
                  </a:lnTo>
                </a:path>
                <a:path w="2124709" h="1146810">
                  <a:moveTo>
                    <a:pt x="1670818" y="37782"/>
                  </a:moveTo>
                  <a:lnTo>
                    <a:pt x="1670818" y="36512"/>
                  </a:lnTo>
                </a:path>
                <a:path w="2124709" h="1146810">
                  <a:moveTo>
                    <a:pt x="1670818" y="33972"/>
                  </a:moveTo>
                  <a:lnTo>
                    <a:pt x="1670818" y="23939"/>
                  </a:lnTo>
                </a:path>
                <a:path w="2124709" h="1146810">
                  <a:moveTo>
                    <a:pt x="1670818" y="21399"/>
                  </a:moveTo>
                  <a:lnTo>
                    <a:pt x="1670818" y="20129"/>
                  </a:lnTo>
                </a:path>
                <a:path w="2124709" h="1146810">
                  <a:moveTo>
                    <a:pt x="1670818" y="17589"/>
                  </a:moveTo>
                  <a:lnTo>
                    <a:pt x="1670818" y="7556"/>
                  </a:lnTo>
                </a:path>
                <a:path w="2124709" h="1146810">
                  <a:moveTo>
                    <a:pt x="1670818" y="5016"/>
                  </a:moveTo>
                  <a:lnTo>
                    <a:pt x="1670818" y="3746"/>
                  </a:lnTo>
                </a:path>
                <a:path w="2124709" h="1146810">
                  <a:moveTo>
                    <a:pt x="1670818" y="1270"/>
                  </a:moveTo>
                  <a:lnTo>
                    <a:pt x="1670818" y="0"/>
                  </a:lnTo>
                </a:path>
                <a:path w="2124709" h="1146810">
                  <a:moveTo>
                    <a:pt x="1746396" y="0"/>
                  </a:moveTo>
                  <a:lnTo>
                    <a:pt x="1744510" y="0"/>
                  </a:lnTo>
                </a:path>
                <a:path w="2124709" h="1146810">
                  <a:moveTo>
                    <a:pt x="1738210" y="0"/>
                  </a:moveTo>
                  <a:lnTo>
                    <a:pt x="1736324" y="0"/>
                  </a:lnTo>
                </a:path>
                <a:path w="2124709" h="1146810">
                  <a:moveTo>
                    <a:pt x="1730025" y="0"/>
                  </a:moveTo>
                  <a:lnTo>
                    <a:pt x="1728114" y="0"/>
                  </a:lnTo>
                </a:path>
                <a:path w="2124709" h="1146810">
                  <a:moveTo>
                    <a:pt x="1721815" y="0"/>
                  </a:moveTo>
                  <a:lnTo>
                    <a:pt x="1719954" y="0"/>
                  </a:lnTo>
                </a:path>
                <a:path w="2124709" h="1146810">
                  <a:moveTo>
                    <a:pt x="1713655" y="0"/>
                  </a:moveTo>
                  <a:lnTo>
                    <a:pt x="1711744" y="0"/>
                  </a:lnTo>
                </a:path>
                <a:path w="2124709" h="1146810">
                  <a:moveTo>
                    <a:pt x="1705444" y="0"/>
                  </a:moveTo>
                  <a:lnTo>
                    <a:pt x="1703558" y="0"/>
                  </a:lnTo>
                </a:path>
                <a:path w="2124709" h="1146810">
                  <a:moveTo>
                    <a:pt x="1697259" y="0"/>
                  </a:moveTo>
                  <a:lnTo>
                    <a:pt x="1695348" y="0"/>
                  </a:lnTo>
                </a:path>
                <a:path w="2124709" h="1146810">
                  <a:moveTo>
                    <a:pt x="1689049" y="0"/>
                  </a:moveTo>
                  <a:lnTo>
                    <a:pt x="1687188" y="0"/>
                  </a:lnTo>
                </a:path>
                <a:path w="2124709" h="1146810">
                  <a:moveTo>
                    <a:pt x="1680889" y="0"/>
                  </a:moveTo>
                  <a:lnTo>
                    <a:pt x="1678978" y="0"/>
                  </a:lnTo>
                </a:path>
                <a:path w="2124709" h="1146810">
                  <a:moveTo>
                    <a:pt x="1672678" y="0"/>
                  </a:moveTo>
                  <a:lnTo>
                    <a:pt x="1670818" y="0"/>
                  </a:lnTo>
                  <a:lnTo>
                    <a:pt x="1670818" y="1270"/>
                  </a:lnTo>
                </a:path>
                <a:path w="2124709" h="1146810">
                  <a:moveTo>
                    <a:pt x="1670818" y="3746"/>
                  </a:moveTo>
                  <a:lnTo>
                    <a:pt x="1670818" y="5016"/>
                  </a:lnTo>
                </a:path>
                <a:path w="2124709" h="1146810">
                  <a:moveTo>
                    <a:pt x="1670818" y="7556"/>
                  </a:moveTo>
                  <a:lnTo>
                    <a:pt x="1670818" y="17589"/>
                  </a:lnTo>
                </a:path>
                <a:path w="2124709" h="1146810">
                  <a:moveTo>
                    <a:pt x="1670818" y="20129"/>
                  </a:moveTo>
                  <a:lnTo>
                    <a:pt x="1670818" y="21399"/>
                  </a:lnTo>
                </a:path>
                <a:path w="2124709" h="1146810">
                  <a:moveTo>
                    <a:pt x="1670818" y="23939"/>
                  </a:moveTo>
                  <a:lnTo>
                    <a:pt x="1670818" y="33972"/>
                  </a:lnTo>
                </a:path>
                <a:path w="2124709" h="1146810">
                  <a:moveTo>
                    <a:pt x="1670818" y="36512"/>
                  </a:moveTo>
                  <a:lnTo>
                    <a:pt x="1670818" y="37782"/>
                  </a:lnTo>
                </a:path>
                <a:path w="2124709" h="1146810">
                  <a:moveTo>
                    <a:pt x="1670818" y="40322"/>
                  </a:moveTo>
                  <a:lnTo>
                    <a:pt x="1670818" y="50419"/>
                  </a:lnTo>
                </a:path>
                <a:path w="2124709" h="1146810">
                  <a:moveTo>
                    <a:pt x="1670818" y="52895"/>
                  </a:moveTo>
                  <a:lnTo>
                    <a:pt x="1670818" y="54165"/>
                  </a:lnTo>
                </a:path>
                <a:path w="2124709" h="1146810">
                  <a:moveTo>
                    <a:pt x="1670818" y="56705"/>
                  </a:moveTo>
                  <a:lnTo>
                    <a:pt x="1670818" y="66738"/>
                  </a:lnTo>
                </a:path>
                <a:path w="2124709" h="1146810">
                  <a:moveTo>
                    <a:pt x="1670818" y="69278"/>
                  </a:moveTo>
                  <a:lnTo>
                    <a:pt x="1670818" y="70548"/>
                  </a:lnTo>
                </a:path>
                <a:path w="2124709" h="1146810">
                  <a:moveTo>
                    <a:pt x="1670818" y="73088"/>
                  </a:moveTo>
                  <a:lnTo>
                    <a:pt x="1670818" y="83121"/>
                  </a:lnTo>
                </a:path>
                <a:path w="2124709" h="1146810">
                  <a:moveTo>
                    <a:pt x="1670818" y="85661"/>
                  </a:moveTo>
                  <a:lnTo>
                    <a:pt x="1670818" y="86931"/>
                  </a:lnTo>
                </a:path>
                <a:path w="2124709" h="1146810">
                  <a:moveTo>
                    <a:pt x="1670818" y="89408"/>
                  </a:moveTo>
                  <a:lnTo>
                    <a:pt x="1670818" y="99504"/>
                  </a:lnTo>
                </a:path>
                <a:path w="2124709" h="1146810">
                  <a:moveTo>
                    <a:pt x="1670818" y="102044"/>
                  </a:moveTo>
                  <a:lnTo>
                    <a:pt x="1670818" y="103314"/>
                  </a:lnTo>
                </a:path>
                <a:path w="2124709" h="1146810">
                  <a:moveTo>
                    <a:pt x="1670818" y="105854"/>
                  </a:moveTo>
                  <a:lnTo>
                    <a:pt x="1670818" y="115887"/>
                  </a:lnTo>
                </a:path>
                <a:path w="2124709" h="1146810">
                  <a:moveTo>
                    <a:pt x="1670818" y="118427"/>
                  </a:moveTo>
                  <a:lnTo>
                    <a:pt x="1670818" y="119697"/>
                  </a:lnTo>
                </a:path>
                <a:path w="2124709" h="1146810">
                  <a:moveTo>
                    <a:pt x="1670818" y="122174"/>
                  </a:moveTo>
                  <a:lnTo>
                    <a:pt x="1670818" y="132270"/>
                  </a:lnTo>
                </a:path>
                <a:path w="2124709" h="1146810">
                  <a:moveTo>
                    <a:pt x="1670818" y="134810"/>
                  </a:moveTo>
                  <a:lnTo>
                    <a:pt x="1670818" y="136080"/>
                  </a:lnTo>
                </a:path>
                <a:path w="2124709" h="1146810">
                  <a:moveTo>
                    <a:pt x="1670818" y="138620"/>
                  </a:moveTo>
                  <a:lnTo>
                    <a:pt x="1670818" y="148653"/>
                  </a:lnTo>
                </a:path>
                <a:path w="2124709" h="1146810">
                  <a:moveTo>
                    <a:pt x="1670818" y="151193"/>
                  </a:moveTo>
                  <a:lnTo>
                    <a:pt x="1670818" y="152463"/>
                  </a:lnTo>
                </a:path>
                <a:path w="2124709" h="1146810">
                  <a:moveTo>
                    <a:pt x="1670818" y="154940"/>
                  </a:moveTo>
                  <a:lnTo>
                    <a:pt x="1670818" y="165036"/>
                  </a:lnTo>
                </a:path>
                <a:path w="2124709" h="1146810">
                  <a:moveTo>
                    <a:pt x="1670818" y="167576"/>
                  </a:moveTo>
                  <a:lnTo>
                    <a:pt x="1670818" y="168846"/>
                  </a:lnTo>
                </a:path>
                <a:path w="2124709" h="1146810">
                  <a:moveTo>
                    <a:pt x="1670818" y="171323"/>
                  </a:moveTo>
                  <a:lnTo>
                    <a:pt x="1670818" y="181419"/>
                  </a:lnTo>
                </a:path>
                <a:path w="2124709" h="1146810">
                  <a:moveTo>
                    <a:pt x="1670818" y="183959"/>
                  </a:moveTo>
                  <a:lnTo>
                    <a:pt x="1670818" y="185229"/>
                  </a:lnTo>
                </a:path>
                <a:path w="2124709" h="1146810">
                  <a:moveTo>
                    <a:pt x="1670818" y="187706"/>
                  </a:moveTo>
                  <a:lnTo>
                    <a:pt x="1670818" y="197802"/>
                  </a:lnTo>
                </a:path>
                <a:path w="2124709" h="1146810">
                  <a:moveTo>
                    <a:pt x="1670818" y="200342"/>
                  </a:moveTo>
                  <a:lnTo>
                    <a:pt x="1670818" y="201549"/>
                  </a:lnTo>
                </a:path>
                <a:path w="2124709" h="1146810">
                  <a:moveTo>
                    <a:pt x="1670818" y="204089"/>
                  </a:moveTo>
                  <a:lnTo>
                    <a:pt x="1670818" y="214185"/>
                  </a:lnTo>
                </a:path>
                <a:path w="2124709" h="1146810">
                  <a:moveTo>
                    <a:pt x="1670818" y="216725"/>
                  </a:moveTo>
                  <a:lnTo>
                    <a:pt x="1670818" y="217995"/>
                  </a:lnTo>
                </a:path>
                <a:path w="2124709" h="1146810">
                  <a:moveTo>
                    <a:pt x="1670818" y="220472"/>
                  </a:moveTo>
                  <a:lnTo>
                    <a:pt x="1670818" y="230568"/>
                  </a:lnTo>
                </a:path>
                <a:path w="2124709" h="1146810">
                  <a:moveTo>
                    <a:pt x="1670818" y="233045"/>
                  </a:moveTo>
                  <a:lnTo>
                    <a:pt x="1670818" y="234315"/>
                  </a:lnTo>
                </a:path>
                <a:path w="2124709" h="1146810">
                  <a:moveTo>
                    <a:pt x="1670818" y="236855"/>
                  </a:moveTo>
                  <a:lnTo>
                    <a:pt x="1670818" y="246951"/>
                  </a:lnTo>
                </a:path>
                <a:path w="2124709" h="1146810">
                  <a:moveTo>
                    <a:pt x="1670818" y="249491"/>
                  </a:moveTo>
                  <a:lnTo>
                    <a:pt x="1670818" y="250698"/>
                  </a:lnTo>
                </a:path>
                <a:path w="2124709" h="1146810">
                  <a:moveTo>
                    <a:pt x="1670818" y="253238"/>
                  </a:moveTo>
                  <a:lnTo>
                    <a:pt x="1670818" y="263334"/>
                  </a:lnTo>
                </a:path>
                <a:path w="2124709" h="1146810">
                  <a:moveTo>
                    <a:pt x="1670818" y="265811"/>
                  </a:moveTo>
                  <a:lnTo>
                    <a:pt x="1670818" y="267081"/>
                  </a:lnTo>
                </a:path>
                <a:path w="2124709" h="1146810">
                  <a:moveTo>
                    <a:pt x="1670818" y="269621"/>
                  </a:moveTo>
                  <a:lnTo>
                    <a:pt x="1670818" y="279717"/>
                  </a:lnTo>
                </a:path>
                <a:path w="2124709" h="1146810">
                  <a:moveTo>
                    <a:pt x="1670818" y="282194"/>
                  </a:moveTo>
                  <a:lnTo>
                    <a:pt x="1670818" y="283464"/>
                  </a:lnTo>
                </a:path>
                <a:path w="2124709" h="1146810">
                  <a:moveTo>
                    <a:pt x="1670818" y="286004"/>
                  </a:moveTo>
                  <a:lnTo>
                    <a:pt x="1670818" y="296100"/>
                  </a:lnTo>
                </a:path>
                <a:path w="2124709" h="1146810">
                  <a:moveTo>
                    <a:pt x="1670818" y="298576"/>
                  </a:moveTo>
                  <a:lnTo>
                    <a:pt x="1670818" y="299847"/>
                  </a:lnTo>
                </a:path>
                <a:path w="2124709" h="1146810">
                  <a:moveTo>
                    <a:pt x="1670818" y="302387"/>
                  </a:moveTo>
                  <a:lnTo>
                    <a:pt x="1670818" y="312483"/>
                  </a:lnTo>
                </a:path>
                <a:path w="2124709" h="1146810">
                  <a:moveTo>
                    <a:pt x="1670818" y="314960"/>
                  </a:moveTo>
                  <a:lnTo>
                    <a:pt x="1670818" y="316230"/>
                  </a:lnTo>
                </a:path>
                <a:path w="2124709" h="1146810">
                  <a:moveTo>
                    <a:pt x="1670818" y="318770"/>
                  </a:moveTo>
                  <a:lnTo>
                    <a:pt x="1670818" y="328866"/>
                  </a:lnTo>
                </a:path>
                <a:path w="2124709" h="1146810">
                  <a:moveTo>
                    <a:pt x="1670818" y="331343"/>
                  </a:moveTo>
                  <a:lnTo>
                    <a:pt x="1670818" y="332613"/>
                  </a:lnTo>
                </a:path>
                <a:path w="2124709" h="1146810">
                  <a:moveTo>
                    <a:pt x="1670818" y="335153"/>
                  </a:moveTo>
                  <a:lnTo>
                    <a:pt x="1670818" y="345186"/>
                  </a:lnTo>
                </a:path>
                <a:path w="2124709" h="1146810">
                  <a:moveTo>
                    <a:pt x="1670818" y="347725"/>
                  </a:moveTo>
                  <a:lnTo>
                    <a:pt x="1670818" y="348996"/>
                  </a:lnTo>
                </a:path>
                <a:path w="2124709" h="1146810">
                  <a:moveTo>
                    <a:pt x="1670818" y="351536"/>
                  </a:moveTo>
                  <a:lnTo>
                    <a:pt x="1670818" y="361632"/>
                  </a:lnTo>
                </a:path>
                <a:path w="2124709" h="1146810">
                  <a:moveTo>
                    <a:pt x="1670818" y="364109"/>
                  </a:moveTo>
                  <a:lnTo>
                    <a:pt x="1670818" y="365379"/>
                  </a:lnTo>
                </a:path>
                <a:path w="2124709" h="1146810">
                  <a:moveTo>
                    <a:pt x="1670818" y="367919"/>
                  </a:moveTo>
                  <a:lnTo>
                    <a:pt x="1670818" y="377951"/>
                  </a:lnTo>
                </a:path>
                <a:path w="2124709" h="1146810">
                  <a:moveTo>
                    <a:pt x="1670818" y="380492"/>
                  </a:moveTo>
                  <a:lnTo>
                    <a:pt x="1670818" y="381762"/>
                  </a:lnTo>
                </a:path>
                <a:path w="2124709" h="1146810">
                  <a:moveTo>
                    <a:pt x="1670818" y="384301"/>
                  </a:moveTo>
                  <a:lnTo>
                    <a:pt x="1670818" y="394335"/>
                  </a:lnTo>
                </a:path>
                <a:path w="2124709" h="1146810">
                  <a:moveTo>
                    <a:pt x="1670818" y="396875"/>
                  </a:moveTo>
                  <a:lnTo>
                    <a:pt x="1670818" y="398145"/>
                  </a:lnTo>
                </a:path>
                <a:path w="2124709" h="1146810">
                  <a:moveTo>
                    <a:pt x="1670818" y="400685"/>
                  </a:moveTo>
                  <a:lnTo>
                    <a:pt x="1670818" y="410781"/>
                  </a:lnTo>
                </a:path>
                <a:path w="2124709" h="1146810">
                  <a:moveTo>
                    <a:pt x="1670818" y="413258"/>
                  </a:moveTo>
                  <a:lnTo>
                    <a:pt x="1670818" y="414528"/>
                  </a:lnTo>
                </a:path>
                <a:path w="2124709" h="1146810">
                  <a:moveTo>
                    <a:pt x="1670818" y="417068"/>
                  </a:moveTo>
                  <a:lnTo>
                    <a:pt x="1670818" y="427100"/>
                  </a:lnTo>
                </a:path>
                <a:path w="2124709" h="1146810">
                  <a:moveTo>
                    <a:pt x="1670818" y="429641"/>
                  </a:moveTo>
                  <a:lnTo>
                    <a:pt x="1670818" y="430911"/>
                  </a:lnTo>
                </a:path>
                <a:path w="2124709" h="1146810">
                  <a:moveTo>
                    <a:pt x="1670818" y="433450"/>
                  </a:moveTo>
                  <a:lnTo>
                    <a:pt x="1670818" y="443547"/>
                  </a:lnTo>
                </a:path>
                <a:path w="2124709" h="1146810">
                  <a:moveTo>
                    <a:pt x="1670818" y="446024"/>
                  </a:moveTo>
                  <a:lnTo>
                    <a:pt x="1670818" y="447294"/>
                  </a:lnTo>
                </a:path>
                <a:path w="2124709" h="1146810">
                  <a:moveTo>
                    <a:pt x="1670818" y="449834"/>
                  </a:moveTo>
                  <a:lnTo>
                    <a:pt x="1670818" y="459867"/>
                  </a:lnTo>
                </a:path>
                <a:path w="2124709" h="1146810">
                  <a:moveTo>
                    <a:pt x="1670818" y="462407"/>
                  </a:moveTo>
                  <a:lnTo>
                    <a:pt x="1670818" y="463676"/>
                  </a:lnTo>
                </a:path>
                <a:path w="2124709" h="1146810">
                  <a:moveTo>
                    <a:pt x="1670818" y="466217"/>
                  </a:moveTo>
                  <a:lnTo>
                    <a:pt x="1670818" y="476250"/>
                  </a:lnTo>
                </a:path>
                <a:path w="2124709" h="1146810">
                  <a:moveTo>
                    <a:pt x="1670818" y="478790"/>
                  </a:moveTo>
                  <a:lnTo>
                    <a:pt x="1670818" y="480060"/>
                  </a:lnTo>
                </a:path>
                <a:path w="2124709" h="1146810">
                  <a:moveTo>
                    <a:pt x="1670818" y="482536"/>
                  </a:moveTo>
                  <a:lnTo>
                    <a:pt x="1670818" y="492633"/>
                  </a:lnTo>
                </a:path>
                <a:path w="2124709" h="1146810">
                  <a:moveTo>
                    <a:pt x="1670818" y="495173"/>
                  </a:moveTo>
                  <a:lnTo>
                    <a:pt x="1670818" y="496443"/>
                  </a:lnTo>
                </a:path>
                <a:path w="2124709" h="1146810">
                  <a:moveTo>
                    <a:pt x="1670818" y="498983"/>
                  </a:moveTo>
                  <a:lnTo>
                    <a:pt x="1670818" y="509016"/>
                  </a:lnTo>
                </a:path>
                <a:path w="2124709" h="1146810">
                  <a:moveTo>
                    <a:pt x="1670818" y="511556"/>
                  </a:moveTo>
                  <a:lnTo>
                    <a:pt x="1670818" y="512825"/>
                  </a:lnTo>
                </a:path>
                <a:path w="2124709" h="1146810">
                  <a:moveTo>
                    <a:pt x="1670818" y="515302"/>
                  </a:moveTo>
                  <a:lnTo>
                    <a:pt x="1670818" y="525399"/>
                  </a:lnTo>
                </a:path>
                <a:path w="2124709" h="1146810">
                  <a:moveTo>
                    <a:pt x="1670818" y="527939"/>
                  </a:moveTo>
                  <a:lnTo>
                    <a:pt x="1670818" y="529209"/>
                  </a:lnTo>
                </a:path>
                <a:path w="2124709" h="1146810">
                  <a:moveTo>
                    <a:pt x="1670818" y="531685"/>
                  </a:moveTo>
                  <a:lnTo>
                    <a:pt x="1670818" y="541782"/>
                  </a:lnTo>
                </a:path>
                <a:path w="2124709" h="1146810">
                  <a:moveTo>
                    <a:pt x="1670818" y="544322"/>
                  </a:moveTo>
                  <a:lnTo>
                    <a:pt x="1670818" y="545592"/>
                  </a:lnTo>
                </a:path>
                <a:path w="2124709" h="1146810">
                  <a:moveTo>
                    <a:pt x="1670818" y="548068"/>
                  </a:moveTo>
                  <a:lnTo>
                    <a:pt x="1670818" y="558165"/>
                  </a:lnTo>
                </a:path>
                <a:path w="2124709" h="1146810">
                  <a:moveTo>
                    <a:pt x="1670818" y="560705"/>
                  </a:moveTo>
                  <a:lnTo>
                    <a:pt x="1670818" y="561975"/>
                  </a:lnTo>
                </a:path>
                <a:path w="2124709" h="1146810">
                  <a:moveTo>
                    <a:pt x="1670818" y="564451"/>
                  </a:moveTo>
                  <a:lnTo>
                    <a:pt x="1670818" y="574548"/>
                  </a:lnTo>
                </a:path>
                <a:path w="2124709" h="1146810">
                  <a:moveTo>
                    <a:pt x="1670818" y="577088"/>
                  </a:moveTo>
                  <a:lnTo>
                    <a:pt x="1670818" y="578358"/>
                  </a:lnTo>
                </a:path>
                <a:path w="2124709" h="1146810">
                  <a:moveTo>
                    <a:pt x="1670818" y="580834"/>
                  </a:moveTo>
                  <a:lnTo>
                    <a:pt x="1670818" y="590931"/>
                  </a:lnTo>
                </a:path>
                <a:path w="2124709" h="1146810">
                  <a:moveTo>
                    <a:pt x="1670818" y="593471"/>
                  </a:moveTo>
                  <a:lnTo>
                    <a:pt x="1670818" y="594677"/>
                  </a:lnTo>
                </a:path>
                <a:path w="2124709" h="1146810">
                  <a:moveTo>
                    <a:pt x="1670818" y="597217"/>
                  </a:moveTo>
                  <a:lnTo>
                    <a:pt x="1670818" y="607314"/>
                  </a:lnTo>
                </a:path>
                <a:path w="2124709" h="1146810">
                  <a:moveTo>
                    <a:pt x="1670818" y="609854"/>
                  </a:moveTo>
                  <a:lnTo>
                    <a:pt x="1670818" y="611124"/>
                  </a:lnTo>
                </a:path>
                <a:path w="2124709" h="1146810">
                  <a:moveTo>
                    <a:pt x="1670818" y="613600"/>
                  </a:moveTo>
                  <a:lnTo>
                    <a:pt x="1670818" y="623697"/>
                  </a:lnTo>
                </a:path>
                <a:path w="2124709" h="1146810">
                  <a:moveTo>
                    <a:pt x="1670818" y="626173"/>
                  </a:moveTo>
                  <a:lnTo>
                    <a:pt x="1670818" y="627443"/>
                  </a:lnTo>
                </a:path>
                <a:path w="2124709" h="1146810">
                  <a:moveTo>
                    <a:pt x="1670818" y="629983"/>
                  </a:moveTo>
                  <a:lnTo>
                    <a:pt x="1670818" y="640080"/>
                  </a:lnTo>
                </a:path>
                <a:path w="2124709" h="1146810">
                  <a:moveTo>
                    <a:pt x="1670818" y="642620"/>
                  </a:moveTo>
                  <a:lnTo>
                    <a:pt x="1670818" y="643826"/>
                  </a:lnTo>
                </a:path>
                <a:path w="2124709" h="1146810">
                  <a:moveTo>
                    <a:pt x="1670818" y="646366"/>
                  </a:moveTo>
                  <a:lnTo>
                    <a:pt x="1670818" y="656463"/>
                  </a:lnTo>
                </a:path>
                <a:path w="2124709" h="1146810">
                  <a:moveTo>
                    <a:pt x="1670818" y="658939"/>
                  </a:moveTo>
                  <a:lnTo>
                    <a:pt x="1670818" y="660209"/>
                  </a:lnTo>
                </a:path>
                <a:path w="2124709" h="1146810">
                  <a:moveTo>
                    <a:pt x="1670818" y="662749"/>
                  </a:moveTo>
                  <a:lnTo>
                    <a:pt x="1670818" y="672846"/>
                  </a:lnTo>
                </a:path>
                <a:path w="2124709" h="1146810">
                  <a:moveTo>
                    <a:pt x="1670818" y="675322"/>
                  </a:moveTo>
                  <a:lnTo>
                    <a:pt x="1670818" y="676592"/>
                  </a:lnTo>
                </a:path>
                <a:path w="2124709" h="1146810">
                  <a:moveTo>
                    <a:pt x="1670818" y="679132"/>
                  </a:moveTo>
                  <a:lnTo>
                    <a:pt x="1670818" y="680402"/>
                  </a:lnTo>
                  <a:lnTo>
                    <a:pt x="1672678" y="680402"/>
                  </a:lnTo>
                </a:path>
                <a:path w="2124709" h="1146810">
                  <a:moveTo>
                    <a:pt x="1678978" y="680402"/>
                  </a:moveTo>
                  <a:lnTo>
                    <a:pt x="1680889" y="680402"/>
                  </a:lnTo>
                </a:path>
                <a:path w="2124709" h="1146810">
                  <a:moveTo>
                    <a:pt x="1687188" y="680402"/>
                  </a:moveTo>
                  <a:lnTo>
                    <a:pt x="1689049" y="680402"/>
                  </a:lnTo>
                </a:path>
                <a:path w="2124709" h="1146810">
                  <a:moveTo>
                    <a:pt x="1695348" y="680402"/>
                  </a:moveTo>
                  <a:lnTo>
                    <a:pt x="1697259" y="680402"/>
                  </a:lnTo>
                </a:path>
                <a:path w="2124709" h="1146810">
                  <a:moveTo>
                    <a:pt x="1703558" y="680402"/>
                  </a:moveTo>
                  <a:lnTo>
                    <a:pt x="1705444" y="680402"/>
                  </a:lnTo>
                </a:path>
                <a:path w="2124709" h="1146810">
                  <a:moveTo>
                    <a:pt x="1711744" y="680402"/>
                  </a:moveTo>
                  <a:lnTo>
                    <a:pt x="1713655" y="680402"/>
                  </a:lnTo>
                </a:path>
                <a:path w="2124709" h="1146810">
                  <a:moveTo>
                    <a:pt x="1719954" y="680402"/>
                  </a:moveTo>
                  <a:lnTo>
                    <a:pt x="1721815" y="680402"/>
                  </a:lnTo>
                </a:path>
                <a:path w="2124709" h="1146810">
                  <a:moveTo>
                    <a:pt x="1728114" y="680402"/>
                  </a:moveTo>
                  <a:lnTo>
                    <a:pt x="1730025" y="680402"/>
                  </a:lnTo>
                </a:path>
                <a:path w="2124709" h="1146810">
                  <a:moveTo>
                    <a:pt x="1736324" y="680402"/>
                  </a:moveTo>
                  <a:lnTo>
                    <a:pt x="1738210" y="680402"/>
                  </a:lnTo>
                </a:path>
                <a:path w="2124709" h="1146810">
                  <a:moveTo>
                    <a:pt x="1744510" y="680402"/>
                  </a:moveTo>
                  <a:lnTo>
                    <a:pt x="1746396" y="680402"/>
                  </a:lnTo>
                  <a:lnTo>
                    <a:pt x="1746396" y="679132"/>
                  </a:lnTo>
                </a:path>
                <a:path w="2124709" h="1146810">
                  <a:moveTo>
                    <a:pt x="1746396" y="676592"/>
                  </a:moveTo>
                  <a:lnTo>
                    <a:pt x="1746396" y="675322"/>
                  </a:lnTo>
                </a:path>
                <a:path w="2124709" h="1146810">
                  <a:moveTo>
                    <a:pt x="1746396" y="672846"/>
                  </a:moveTo>
                  <a:lnTo>
                    <a:pt x="1746396" y="662749"/>
                  </a:lnTo>
                </a:path>
                <a:path w="2124709" h="1146810">
                  <a:moveTo>
                    <a:pt x="1746396" y="660209"/>
                  </a:moveTo>
                  <a:lnTo>
                    <a:pt x="1746396" y="658939"/>
                  </a:lnTo>
                </a:path>
                <a:path w="2124709" h="1146810">
                  <a:moveTo>
                    <a:pt x="1746396" y="656463"/>
                  </a:moveTo>
                  <a:lnTo>
                    <a:pt x="1746396" y="646366"/>
                  </a:lnTo>
                </a:path>
                <a:path w="2124709" h="1146810">
                  <a:moveTo>
                    <a:pt x="1746396" y="643826"/>
                  </a:moveTo>
                  <a:lnTo>
                    <a:pt x="1746396" y="642620"/>
                  </a:lnTo>
                </a:path>
                <a:path w="2124709" h="1146810">
                  <a:moveTo>
                    <a:pt x="1746396" y="640080"/>
                  </a:moveTo>
                  <a:lnTo>
                    <a:pt x="1746396" y="629983"/>
                  </a:lnTo>
                </a:path>
                <a:path w="2124709" h="1146810">
                  <a:moveTo>
                    <a:pt x="1746396" y="627443"/>
                  </a:moveTo>
                  <a:lnTo>
                    <a:pt x="1746396" y="626173"/>
                  </a:lnTo>
                </a:path>
                <a:path w="2124709" h="1146810">
                  <a:moveTo>
                    <a:pt x="1746396" y="623697"/>
                  </a:moveTo>
                  <a:lnTo>
                    <a:pt x="1746396" y="613600"/>
                  </a:lnTo>
                </a:path>
                <a:path w="2124709" h="1146810">
                  <a:moveTo>
                    <a:pt x="1746396" y="611124"/>
                  </a:moveTo>
                  <a:lnTo>
                    <a:pt x="1746396" y="609854"/>
                  </a:lnTo>
                </a:path>
                <a:path w="2124709" h="1146810">
                  <a:moveTo>
                    <a:pt x="1746396" y="607314"/>
                  </a:moveTo>
                  <a:lnTo>
                    <a:pt x="1746396" y="597217"/>
                  </a:lnTo>
                </a:path>
                <a:path w="2124709" h="1146810">
                  <a:moveTo>
                    <a:pt x="1746396" y="594677"/>
                  </a:moveTo>
                  <a:lnTo>
                    <a:pt x="1746396" y="593471"/>
                  </a:lnTo>
                </a:path>
                <a:path w="2124709" h="1146810">
                  <a:moveTo>
                    <a:pt x="1746396" y="590931"/>
                  </a:moveTo>
                  <a:lnTo>
                    <a:pt x="1746396" y="580834"/>
                  </a:lnTo>
                </a:path>
                <a:path w="2124709" h="1146810">
                  <a:moveTo>
                    <a:pt x="1746396" y="578358"/>
                  </a:moveTo>
                  <a:lnTo>
                    <a:pt x="1746396" y="577088"/>
                  </a:lnTo>
                </a:path>
                <a:path w="2124709" h="1146810">
                  <a:moveTo>
                    <a:pt x="1746396" y="574548"/>
                  </a:moveTo>
                  <a:lnTo>
                    <a:pt x="1746396" y="564451"/>
                  </a:lnTo>
                </a:path>
                <a:path w="2124709" h="1146810">
                  <a:moveTo>
                    <a:pt x="1746396" y="561975"/>
                  </a:moveTo>
                  <a:lnTo>
                    <a:pt x="1746396" y="560705"/>
                  </a:lnTo>
                </a:path>
                <a:path w="2124709" h="1146810">
                  <a:moveTo>
                    <a:pt x="1746396" y="558165"/>
                  </a:moveTo>
                  <a:lnTo>
                    <a:pt x="1746396" y="548068"/>
                  </a:lnTo>
                </a:path>
                <a:path w="2124709" h="1146810">
                  <a:moveTo>
                    <a:pt x="1746396" y="545592"/>
                  </a:moveTo>
                  <a:lnTo>
                    <a:pt x="1746396" y="544322"/>
                  </a:lnTo>
                </a:path>
                <a:path w="2124709" h="1146810">
                  <a:moveTo>
                    <a:pt x="1746396" y="541782"/>
                  </a:moveTo>
                  <a:lnTo>
                    <a:pt x="1746396" y="531685"/>
                  </a:lnTo>
                </a:path>
                <a:path w="2124709" h="1146810">
                  <a:moveTo>
                    <a:pt x="1746396" y="529209"/>
                  </a:moveTo>
                  <a:lnTo>
                    <a:pt x="1746396" y="527939"/>
                  </a:lnTo>
                </a:path>
                <a:path w="2124709" h="1146810">
                  <a:moveTo>
                    <a:pt x="1746396" y="525399"/>
                  </a:moveTo>
                  <a:lnTo>
                    <a:pt x="1746396" y="515302"/>
                  </a:lnTo>
                </a:path>
                <a:path w="2124709" h="1146810">
                  <a:moveTo>
                    <a:pt x="1746396" y="512825"/>
                  </a:moveTo>
                  <a:lnTo>
                    <a:pt x="1746396" y="511556"/>
                  </a:lnTo>
                </a:path>
                <a:path w="2124709" h="1146810">
                  <a:moveTo>
                    <a:pt x="1746396" y="509016"/>
                  </a:moveTo>
                  <a:lnTo>
                    <a:pt x="1746396" y="498983"/>
                  </a:lnTo>
                </a:path>
                <a:path w="2124709" h="1146810">
                  <a:moveTo>
                    <a:pt x="1746396" y="496443"/>
                  </a:moveTo>
                  <a:lnTo>
                    <a:pt x="1746396" y="495173"/>
                  </a:lnTo>
                </a:path>
                <a:path w="2124709" h="1146810">
                  <a:moveTo>
                    <a:pt x="1746396" y="492633"/>
                  </a:moveTo>
                  <a:lnTo>
                    <a:pt x="1746396" y="482536"/>
                  </a:lnTo>
                </a:path>
                <a:path w="2124709" h="1146810">
                  <a:moveTo>
                    <a:pt x="1746396" y="480060"/>
                  </a:moveTo>
                  <a:lnTo>
                    <a:pt x="1746396" y="478790"/>
                  </a:lnTo>
                </a:path>
                <a:path w="2124709" h="1146810">
                  <a:moveTo>
                    <a:pt x="1746396" y="476250"/>
                  </a:moveTo>
                  <a:lnTo>
                    <a:pt x="1746396" y="466217"/>
                  </a:lnTo>
                </a:path>
                <a:path w="2124709" h="1146810">
                  <a:moveTo>
                    <a:pt x="1746396" y="463676"/>
                  </a:moveTo>
                  <a:lnTo>
                    <a:pt x="1746396" y="462407"/>
                  </a:lnTo>
                </a:path>
                <a:path w="2124709" h="1146810">
                  <a:moveTo>
                    <a:pt x="1746396" y="459867"/>
                  </a:moveTo>
                  <a:lnTo>
                    <a:pt x="1746396" y="449834"/>
                  </a:lnTo>
                </a:path>
                <a:path w="2124709" h="1146810">
                  <a:moveTo>
                    <a:pt x="1746396" y="447294"/>
                  </a:moveTo>
                  <a:lnTo>
                    <a:pt x="1746396" y="446024"/>
                  </a:lnTo>
                </a:path>
                <a:path w="2124709" h="1146810">
                  <a:moveTo>
                    <a:pt x="1746396" y="443547"/>
                  </a:moveTo>
                  <a:lnTo>
                    <a:pt x="1746396" y="433450"/>
                  </a:lnTo>
                </a:path>
                <a:path w="2124709" h="1146810">
                  <a:moveTo>
                    <a:pt x="1746396" y="430911"/>
                  </a:moveTo>
                  <a:lnTo>
                    <a:pt x="1746396" y="429641"/>
                  </a:lnTo>
                </a:path>
                <a:path w="2124709" h="1146810">
                  <a:moveTo>
                    <a:pt x="1746396" y="427100"/>
                  </a:moveTo>
                  <a:lnTo>
                    <a:pt x="1746396" y="417068"/>
                  </a:lnTo>
                </a:path>
                <a:path w="2124709" h="1146810">
                  <a:moveTo>
                    <a:pt x="1746396" y="414528"/>
                  </a:moveTo>
                  <a:lnTo>
                    <a:pt x="1746396" y="413258"/>
                  </a:lnTo>
                </a:path>
                <a:path w="2124709" h="1146810">
                  <a:moveTo>
                    <a:pt x="1746396" y="410781"/>
                  </a:moveTo>
                  <a:lnTo>
                    <a:pt x="1746396" y="400685"/>
                  </a:lnTo>
                </a:path>
                <a:path w="2124709" h="1146810">
                  <a:moveTo>
                    <a:pt x="1746396" y="398145"/>
                  </a:moveTo>
                  <a:lnTo>
                    <a:pt x="1746396" y="396875"/>
                  </a:lnTo>
                </a:path>
                <a:path w="2124709" h="1146810">
                  <a:moveTo>
                    <a:pt x="1746396" y="394335"/>
                  </a:moveTo>
                  <a:lnTo>
                    <a:pt x="1746396" y="384301"/>
                  </a:lnTo>
                </a:path>
                <a:path w="2124709" h="1146810">
                  <a:moveTo>
                    <a:pt x="1746396" y="381762"/>
                  </a:moveTo>
                  <a:lnTo>
                    <a:pt x="1746396" y="380492"/>
                  </a:lnTo>
                </a:path>
                <a:path w="2124709" h="1146810">
                  <a:moveTo>
                    <a:pt x="1746396" y="377951"/>
                  </a:moveTo>
                  <a:lnTo>
                    <a:pt x="1746396" y="367919"/>
                  </a:lnTo>
                </a:path>
                <a:path w="2124709" h="1146810">
                  <a:moveTo>
                    <a:pt x="1746396" y="365379"/>
                  </a:moveTo>
                  <a:lnTo>
                    <a:pt x="1746396" y="364109"/>
                  </a:lnTo>
                </a:path>
                <a:path w="2124709" h="1146810">
                  <a:moveTo>
                    <a:pt x="1746396" y="361632"/>
                  </a:moveTo>
                  <a:lnTo>
                    <a:pt x="1746396" y="351536"/>
                  </a:lnTo>
                </a:path>
                <a:path w="2124709" h="1146810">
                  <a:moveTo>
                    <a:pt x="1746396" y="348996"/>
                  </a:moveTo>
                  <a:lnTo>
                    <a:pt x="1746396" y="347725"/>
                  </a:lnTo>
                </a:path>
                <a:path w="2124709" h="1146810">
                  <a:moveTo>
                    <a:pt x="1746396" y="345186"/>
                  </a:moveTo>
                  <a:lnTo>
                    <a:pt x="1746396" y="335153"/>
                  </a:lnTo>
                </a:path>
                <a:path w="2124709" h="1146810">
                  <a:moveTo>
                    <a:pt x="1746396" y="332613"/>
                  </a:moveTo>
                  <a:lnTo>
                    <a:pt x="1746396" y="331343"/>
                  </a:lnTo>
                </a:path>
                <a:path w="2124709" h="1146810">
                  <a:moveTo>
                    <a:pt x="1746396" y="328866"/>
                  </a:moveTo>
                  <a:lnTo>
                    <a:pt x="1746396" y="318770"/>
                  </a:lnTo>
                </a:path>
                <a:path w="2124709" h="1146810">
                  <a:moveTo>
                    <a:pt x="1746396" y="316230"/>
                  </a:moveTo>
                  <a:lnTo>
                    <a:pt x="1746396" y="314960"/>
                  </a:lnTo>
                </a:path>
                <a:path w="2124709" h="1146810">
                  <a:moveTo>
                    <a:pt x="1746396" y="312483"/>
                  </a:moveTo>
                  <a:lnTo>
                    <a:pt x="1746396" y="302387"/>
                  </a:lnTo>
                </a:path>
                <a:path w="2124709" h="1146810">
                  <a:moveTo>
                    <a:pt x="1746396" y="299847"/>
                  </a:moveTo>
                  <a:lnTo>
                    <a:pt x="1746396" y="298576"/>
                  </a:lnTo>
                </a:path>
                <a:path w="2124709" h="1146810">
                  <a:moveTo>
                    <a:pt x="1746396" y="296100"/>
                  </a:moveTo>
                  <a:lnTo>
                    <a:pt x="1746396" y="286004"/>
                  </a:lnTo>
                </a:path>
                <a:path w="2124709" h="1146810">
                  <a:moveTo>
                    <a:pt x="1746396" y="283464"/>
                  </a:moveTo>
                  <a:lnTo>
                    <a:pt x="1746396" y="282194"/>
                  </a:lnTo>
                </a:path>
                <a:path w="2124709" h="1146810">
                  <a:moveTo>
                    <a:pt x="1746396" y="279717"/>
                  </a:moveTo>
                  <a:lnTo>
                    <a:pt x="1746396" y="269621"/>
                  </a:lnTo>
                </a:path>
                <a:path w="2124709" h="1146810">
                  <a:moveTo>
                    <a:pt x="1746396" y="267081"/>
                  </a:moveTo>
                  <a:lnTo>
                    <a:pt x="1746396" y="265811"/>
                  </a:lnTo>
                </a:path>
                <a:path w="2124709" h="1146810">
                  <a:moveTo>
                    <a:pt x="1746396" y="263334"/>
                  </a:moveTo>
                  <a:lnTo>
                    <a:pt x="1746396" y="253238"/>
                  </a:lnTo>
                </a:path>
                <a:path w="2124709" h="1146810">
                  <a:moveTo>
                    <a:pt x="1746396" y="250698"/>
                  </a:moveTo>
                  <a:lnTo>
                    <a:pt x="1746396" y="249491"/>
                  </a:lnTo>
                </a:path>
                <a:path w="2124709" h="1146810">
                  <a:moveTo>
                    <a:pt x="1746396" y="246951"/>
                  </a:moveTo>
                  <a:lnTo>
                    <a:pt x="1746396" y="236855"/>
                  </a:lnTo>
                </a:path>
                <a:path w="2124709" h="1146810">
                  <a:moveTo>
                    <a:pt x="1746396" y="234315"/>
                  </a:moveTo>
                  <a:lnTo>
                    <a:pt x="1746396" y="233045"/>
                  </a:lnTo>
                </a:path>
                <a:path w="2124709" h="1146810">
                  <a:moveTo>
                    <a:pt x="1746396" y="230568"/>
                  </a:moveTo>
                  <a:lnTo>
                    <a:pt x="1746396" y="220472"/>
                  </a:lnTo>
                </a:path>
                <a:path w="2124709" h="1146810">
                  <a:moveTo>
                    <a:pt x="1746396" y="217995"/>
                  </a:moveTo>
                  <a:lnTo>
                    <a:pt x="1746396" y="216725"/>
                  </a:lnTo>
                </a:path>
                <a:path w="2124709" h="1146810">
                  <a:moveTo>
                    <a:pt x="1746396" y="214185"/>
                  </a:moveTo>
                  <a:lnTo>
                    <a:pt x="1746396" y="204089"/>
                  </a:lnTo>
                </a:path>
                <a:path w="2124709" h="1146810">
                  <a:moveTo>
                    <a:pt x="1746396" y="201549"/>
                  </a:moveTo>
                  <a:lnTo>
                    <a:pt x="1746396" y="200342"/>
                  </a:lnTo>
                </a:path>
                <a:path w="2124709" h="1146810">
                  <a:moveTo>
                    <a:pt x="1746396" y="197802"/>
                  </a:moveTo>
                  <a:lnTo>
                    <a:pt x="1746396" y="187706"/>
                  </a:lnTo>
                </a:path>
                <a:path w="2124709" h="1146810">
                  <a:moveTo>
                    <a:pt x="1746396" y="185229"/>
                  </a:moveTo>
                  <a:lnTo>
                    <a:pt x="1746396" y="183959"/>
                  </a:lnTo>
                </a:path>
                <a:path w="2124709" h="1146810">
                  <a:moveTo>
                    <a:pt x="1746396" y="181419"/>
                  </a:moveTo>
                  <a:lnTo>
                    <a:pt x="1746396" y="171323"/>
                  </a:lnTo>
                </a:path>
                <a:path w="2124709" h="1146810">
                  <a:moveTo>
                    <a:pt x="1746396" y="168846"/>
                  </a:moveTo>
                  <a:lnTo>
                    <a:pt x="1746396" y="167576"/>
                  </a:lnTo>
                </a:path>
                <a:path w="2124709" h="1146810">
                  <a:moveTo>
                    <a:pt x="1746396" y="165036"/>
                  </a:moveTo>
                  <a:lnTo>
                    <a:pt x="1746396" y="154940"/>
                  </a:lnTo>
                </a:path>
                <a:path w="2124709" h="1146810">
                  <a:moveTo>
                    <a:pt x="1746396" y="152463"/>
                  </a:moveTo>
                  <a:lnTo>
                    <a:pt x="1746396" y="151193"/>
                  </a:lnTo>
                </a:path>
                <a:path w="2124709" h="1146810">
                  <a:moveTo>
                    <a:pt x="1746396" y="148653"/>
                  </a:moveTo>
                  <a:lnTo>
                    <a:pt x="1746396" y="138620"/>
                  </a:lnTo>
                </a:path>
                <a:path w="2124709" h="1146810">
                  <a:moveTo>
                    <a:pt x="1746396" y="136080"/>
                  </a:moveTo>
                  <a:lnTo>
                    <a:pt x="1746396" y="134810"/>
                  </a:lnTo>
                </a:path>
                <a:path w="2124709" h="1146810">
                  <a:moveTo>
                    <a:pt x="1746396" y="132270"/>
                  </a:moveTo>
                  <a:lnTo>
                    <a:pt x="1746396" y="122174"/>
                  </a:lnTo>
                </a:path>
                <a:path w="2124709" h="1146810">
                  <a:moveTo>
                    <a:pt x="1746396" y="119697"/>
                  </a:moveTo>
                  <a:lnTo>
                    <a:pt x="1746396" y="118427"/>
                  </a:lnTo>
                </a:path>
                <a:path w="2124709" h="1146810">
                  <a:moveTo>
                    <a:pt x="1746396" y="115887"/>
                  </a:moveTo>
                  <a:lnTo>
                    <a:pt x="1746396" y="105854"/>
                  </a:lnTo>
                </a:path>
                <a:path w="2124709" h="1146810">
                  <a:moveTo>
                    <a:pt x="1746396" y="103314"/>
                  </a:moveTo>
                  <a:lnTo>
                    <a:pt x="1746396" y="102044"/>
                  </a:lnTo>
                </a:path>
                <a:path w="2124709" h="1146810">
                  <a:moveTo>
                    <a:pt x="1746396" y="99504"/>
                  </a:moveTo>
                  <a:lnTo>
                    <a:pt x="1746396" y="89408"/>
                  </a:lnTo>
                </a:path>
                <a:path w="2124709" h="1146810">
                  <a:moveTo>
                    <a:pt x="1746396" y="86931"/>
                  </a:moveTo>
                  <a:lnTo>
                    <a:pt x="1746396" y="85661"/>
                  </a:lnTo>
                </a:path>
                <a:path w="2124709" h="1146810">
                  <a:moveTo>
                    <a:pt x="1746396" y="83121"/>
                  </a:moveTo>
                  <a:lnTo>
                    <a:pt x="1746396" y="73088"/>
                  </a:lnTo>
                </a:path>
                <a:path w="2124709" h="1146810">
                  <a:moveTo>
                    <a:pt x="1746396" y="70548"/>
                  </a:moveTo>
                  <a:lnTo>
                    <a:pt x="1746396" y="69278"/>
                  </a:lnTo>
                </a:path>
                <a:path w="2124709" h="1146810">
                  <a:moveTo>
                    <a:pt x="1746396" y="66738"/>
                  </a:moveTo>
                  <a:lnTo>
                    <a:pt x="1746396" y="56705"/>
                  </a:lnTo>
                </a:path>
                <a:path w="2124709" h="1146810">
                  <a:moveTo>
                    <a:pt x="1746396" y="54165"/>
                  </a:moveTo>
                  <a:lnTo>
                    <a:pt x="1746396" y="52895"/>
                  </a:lnTo>
                </a:path>
                <a:path w="2124709" h="1146810">
                  <a:moveTo>
                    <a:pt x="1746396" y="50419"/>
                  </a:moveTo>
                  <a:lnTo>
                    <a:pt x="1746396" y="40322"/>
                  </a:lnTo>
                </a:path>
                <a:path w="2124709" h="1146810">
                  <a:moveTo>
                    <a:pt x="1746396" y="37782"/>
                  </a:moveTo>
                  <a:lnTo>
                    <a:pt x="1746396" y="36512"/>
                  </a:lnTo>
                </a:path>
                <a:path w="2124709" h="1146810">
                  <a:moveTo>
                    <a:pt x="1746396" y="33972"/>
                  </a:moveTo>
                  <a:lnTo>
                    <a:pt x="1746396" y="23939"/>
                  </a:lnTo>
                </a:path>
                <a:path w="2124709" h="1146810">
                  <a:moveTo>
                    <a:pt x="1746396" y="21399"/>
                  </a:moveTo>
                  <a:lnTo>
                    <a:pt x="1746396" y="20129"/>
                  </a:lnTo>
                </a:path>
                <a:path w="2124709" h="1146810">
                  <a:moveTo>
                    <a:pt x="1746396" y="17589"/>
                  </a:moveTo>
                  <a:lnTo>
                    <a:pt x="1746396" y="7556"/>
                  </a:lnTo>
                </a:path>
                <a:path w="2124709" h="1146810">
                  <a:moveTo>
                    <a:pt x="1746396" y="5016"/>
                  </a:moveTo>
                  <a:lnTo>
                    <a:pt x="1746396" y="3746"/>
                  </a:lnTo>
                </a:path>
                <a:path w="2124709" h="1146810">
                  <a:moveTo>
                    <a:pt x="1746396" y="1270"/>
                  </a:moveTo>
                  <a:lnTo>
                    <a:pt x="1746396" y="0"/>
                  </a:lnTo>
                </a:path>
                <a:path w="2124709" h="1146810">
                  <a:moveTo>
                    <a:pt x="1822005" y="0"/>
                  </a:moveTo>
                  <a:lnTo>
                    <a:pt x="1820094" y="0"/>
                  </a:lnTo>
                </a:path>
                <a:path w="2124709" h="1146810">
                  <a:moveTo>
                    <a:pt x="1813794" y="0"/>
                  </a:moveTo>
                  <a:lnTo>
                    <a:pt x="1811934" y="0"/>
                  </a:lnTo>
                </a:path>
                <a:path w="2124709" h="1146810">
                  <a:moveTo>
                    <a:pt x="1805628" y="0"/>
                  </a:moveTo>
                  <a:lnTo>
                    <a:pt x="1803723" y="0"/>
                  </a:lnTo>
                </a:path>
                <a:path w="2124709" h="1146810">
                  <a:moveTo>
                    <a:pt x="1797418" y="0"/>
                  </a:moveTo>
                  <a:lnTo>
                    <a:pt x="1795557" y="0"/>
                  </a:lnTo>
                </a:path>
                <a:path w="2124709" h="1146810">
                  <a:moveTo>
                    <a:pt x="1789258" y="0"/>
                  </a:moveTo>
                  <a:lnTo>
                    <a:pt x="1787347" y="0"/>
                  </a:lnTo>
                </a:path>
                <a:path w="2124709" h="1146810">
                  <a:moveTo>
                    <a:pt x="1781048" y="0"/>
                  </a:moveTo>
                  <a:lnTo>
                    <a:pt x="1779162" y="0"/>
                  </a:lnTo>
                </a:path>
                <a:path w="2124709" h="1146810">
                  <a:moveTo>
                    <a:pt x="1772862" y="0"/>
                  </a:moveTo>
                  <a:lnTo>
                    <a:pt x="1770951" y="0"/>
                  </a:lnTo>
                </a:path>
                <a:path w="2124709" h="1146810">
                  <a:moveTo>
                    <a:pt x="1764652" y="0"/>
                  </a:moveTo>
                  <a:lnTo>
                    <a:pt x="1762791" y="0"/>
                  </a:lnTo>
                </a:path>
                <a:path w="2124709" h="1146810">
                  <a:moveTo>
                    <a:pt x="1756492" y="0"/>
                  </a:moveTo>
                  <a:lnTo>
                    <a:pt x="1754581" y="0"/>
                  </a:lnTo>
                </a:path>
                <a:path w="2124709" h="1146810">
                  <a:moveTo>
                    <a:pt x="1748281" y="0"/>
                  </a:moveTo>
                  <a:lnTo>
                    <a:pt x="1746396" y="0"/>
                  </a:lnTo>
                  <a:lnTo>
                    <a:pt x="1746396" y="1270"/>
                  </a:lnTo>
                </a:path>
                <a:path w="2124709" h="1146810">
                  <a:moveTo>
                    <a:pt x="1746396" y="3746"/>
                  </a:moveTo>
                  <a:lnTo>
                    <a:pt x="1746396" y="5016"/>
                  </a:lnTo>
                </a:path>
                <a:path w="2124709" h="1146810">
                  <a:moveTo>
                    <a:pt x="1746396" y="7556"/>
                  </a:moveTo>
                  <a:lnTo>
                    <a:pt x="1746396" y="17589"/>
                  </a:lnTo>
                </a:path>
                <a:path w="2124709" h="1146810">
                  <a:moveTo>
                    <a:pt x="1746396" y="20129"/>
                  </a:moveTo>
                  <a:lnTo>
                    <a:pt x="1746396" y="21399"/>
                  </a:lnTo>
                </a:path>
                <a:path w="2124709" h="1146810">
                  <a:moveTo>
                    <a:pt x="1746396" y="23939"/>
                  </a:moveTo>
                  <a:lnTo>
                    <a:pt x="1746396" y="33972"/>
                  </a:lnTo>
                </a:path>
                <a:path w="2124709" h="1146810">
                  <a:moveTo>
                    <a:pt x="1746396" y="36512"/>
                  </a:moveTo>
                  <a:lnTo>
                    <a:pt x="1746396" y="37782"/>
                  </a:lnTo>
                </a:path>
                <a:path w="2124709" h="1146810">
                  <a:moveTo>
                    <a:pt x="1746396" y="40322"/>
                  </a:moveTo>
                  <a:lnTo>
                    <a:pt x="1746396" y="50419"/>
                  </a:lnTo>
                </a:path>
                <a:path w="2124709" h="1146810">
                  <a:moveTo>
                    <a:pt x="1746396" y="52895"/>
                  </a:moveTo>
                  <a:lnTo>
                    <a:pt x="1746396" y="54165"/>
                  </a:lnTo>
                </a:path>
                <a:path w="2124709" h="1146810">
                  <a:moveTo>
                    <a:pt x="1746396" y="56705"/>
                  </a:moveTo>
                  <a:lnTo>
                    <a:pt x="1746396" y="66738"/>
                  </a:lnTo>
                </a:path>
                <a:path w="2124709" h="1146810">
                  <a:moveTo>
                    <a:pt x="1746396" y="69278"/>
                  </a:moveTo>
                  <a:lnTo>
                    <a:pt x="1746396" y="70548"/>
                  </a:lnTo>
                </a:path>
                <a:path w="2124709" h="1146810">
                  <a:moveTo>
                    <a:pt x="1746396" y="73088"/>
                  </a:moveTo>
                  <a:lnTo>
                    <a:pt x="1746396" y="83121"/>
                  </a:lnTo>
                </a:path>
                <a:path w="2124709" h="1146810">
                  <a:moveTo>
                    <a:pt x="1746396" y="85661"/>
                  </a:moveTo>
                  <a:lnTo>
                    <a:pt x="1746396" y="86931"/>
                  </a:lnTo>
                </a:path>
                <a:path w="2124709" h="1146810">
                  <a:moveTo>
                    <a:pt x="1746396" y="89408"/>
                  </a:moveTo>
                  <a:lnTo>
                    <a:pt x="1746396" y="99504"/>
                  </a:lnTo>
                </a:path>
                <a:path w="2124709" h="1146810">
                  <a:moveTo>
                    <a:pt x="1746396" y="102044"/>
                  </a:moveTo>
                  <a:lnTo>
                    <a:pt x="1746396" y="103314"/>
                  </a:lnTo>
                </a:path>
                <a:path w="2124709" h="1146810">
                  <a:moveTo>
                    <a:pt x="1746396" y="105854"/>
                  </a:moveTo>
                  <a:lnTo>
                    <a:pt x="1746396" y="115887"/>
                  </a:lnTo>
                </a:path>
                <a:path w="2124709" h="1146810">
                  <a:moveTo>
                    <a:pt x="1746396" y="118427"/>
                  </a:moveTo>
                  <a:lnTo>
                    <a:pt x="1746396" y="119697"/>
                  </a:lnTo>
                </a:path>
                <a:path w="2124709" h="1146810">
                  <a:moveTo>
                    <a:pt x="1746396" y="122174"/>
                  </a:moveTo>
                  <a:lnTo>
                    <a:pt x="1746396" y="132270"/>
                  </a:lnTo>
                </a:path>
                <a:path w="2124709" h="1146810">
                  <a:moveTo>
                    <a:pt x="1746396" y="134810"/>
                  </a:moveTo>
                  <a:lnTo>
                    <a:pt x="1746396" y="136080"/>
                  </a:lnTo>
                </a:path>
                <a:path w="2124709" h="1146810">
                  <a:moveTo>
                    <a:pt x="1746396" y="138620"/>
                  </a:moveTo>
                  <a:lnTo>
                    <a:pt x="1746396" y="148653"/>
                  </a:lnTo>
                </a:path>
                <a:path w="2124709" h="1146810">
                  <a:moveTo>
                    <a:pt x="1746396" y="151193"/>
                  </a:moveTo>
                  <a:lnTo>
                    <a:pt x="1746396" y="152463"/>
                  </a:lnTo>
                </a:path>
                <a:path w="2124709" h="1146810">
                  <a:moveTo>
                    <a:pt x="1746396" y="154940"/>
                  </a:moveTo>
                  <a:lnTo>
                    <a:pt x="1746396" y="165036"/>
                  </a:lnTo>
                </a:path>
                <a:path w="2124709" h="1146810">
                  <a:moveTo>
                    <a:pt x="1746396" y="167576"/>
                  </a:moveTo>
                  <a:lnTo>
                    <a:pt x="1746396" y="168846"/>
                  </a:lnTo>
                </a:path>
                <a:path w="2124709" h="1146810">
                  <a:moveTo>
                    <a:pt x="1746396" y="171323"/>
                  </a:moveTo>
                  <a:lnTo>
                    <a:pt x="1746396" y="181419"/>
                  </a:lnTo>
                </a:path>
                <a:path w="2124709" h="1146810">
                  <a:moveTo>
                    <a:pt x="1746396" y="183959"/>
                  </a:moveTo>
                  <a:lnTo>
                    <a:pt x="1746396" y="185229"/>
                  </a:lnTo>
                </a:path>
                <a:path w="2124709" h="1146810">
                  <a:moveTo>
                    <a:pt x="1746396" y="187706"/>
                  </a:moveTo>
                  <a:lnTo>
                    <a:pt x="1746396" y="197802"/>
                  </a:lnTo>
                </a:path>
                <a:path w="2124709" h="1146810">
                  <a:moveTo>
                    <a:pt x="1746396" y="200342"/>
                  </a:moveTo>
                  <a:lnTo>
                    <a:pt x="1746396" y="201549"/>
                  </a:lnTo>
                </a:path>
                <a:path w="2124709" h="1146810">
                  <a:moveTo>
                    <a:pt x="1746396" y="204089"/>
                  </a:moveTo>
                  <a:lnTo>
                    <a:pt x="1746396" y="214185"/>
                  </a:lnTo>
                </a:path>
                <a:path w="2124709" h="1146810">
                  <a:moveTo>
                    <a:pt x="1746396" y="216725"/>
                  </a:moveTo>
                  <a:lnTo>
                    <a:pt x="1746396" y="217995"/>
                  </a:lnTo>
                </a:path>
                <a:path w="2124709" h="1146810">
                  <a:moveTo>
                    <a:pt x="1746396" y="220472"/>
                  </a:moveTo>
                  <a:lnTo>
                    <a:pt x="1746396" y="230568"/>
                  </a:lnTo>
                </a:path>
                <a:path w="2124709" h="1146810">
                  <a:moveTo>
                    <a:pt x="1746396" y="233045"/>
                  </a:moveTo>
                  <a:lnTo>
                    <a:pt x="1746396" y="234315"/>
                  </a:lnTo>
                </a:path>
                <a:path w="2124709" h="1146810">
                  <a:moveTo>
                    <a:pt x="1746396" y="236855"/>
                  </a:moveTo>
                  <a:lnTo>
                    <a:pt x="1746396" y="246951"/>
                  </a:lnTo>
                </a:path>
                <a:path w="2124709" h="1146810">
                  <a:moveTo>
                    <a:pt x="1746396" y="249491"/>
                  </a:moveTo>
                  <a:lnTo>
                    <a:pt x="1746396" y="250698"/>
                  </a:lnTo>
                </a:path>
                <a:path w="2124709" h="1146810">
                  <a:moveTo>
                    <a:pt x="1746396" y="253238"/>
                  </a:moveTo>
                  <a:lnTo>
                    <a:pt x="1746396" y="263334"/>
                  </a:lnTo>
                </a:path>
                <a:path w="2124709" h="1146810">
                  <a:moveTo>
                    <a:pt x="1746396" y="265811"/>
                  </a:moveTo>
                  <a:lnTo>
                    <a:pt x="1746396" y="267081"/>
                  </a:lnTo>
                </a:path>
                <a:path w="2124709" h="1146810">
                  <a:moveTo>
                    <a:pt x="1746396" y="269621"/>
                  </a:moveTo>
                  <a:lnTo>
                    <a:pt x="1746396" y="279717"/>
                  </a:lnTo>
                </a:path>
                <a:path w="2124709" h="1146810">
                  <a:moveTo>
                    <a:pt x="1746396" y="282194"/>
                  </a:moveTo>
                  <a:lnTo>
                    <a:pt x="1746396" y="283464"/>
                  </a:lnTo>
                </a:path>
                <a:path w="2124709" h="1146810">
                  <a:moveTo>
                    <a:pt x="1746396" y="286004"/>
                  </a:moveTo>
                  <a:lnTo>
                    <a:pt x="1746396" y="296100"/>
                  </a:lnTo>
                </a:path>
                <a:path w="2124709" h="1146810">
                  <a:moveTo>
                    <a:pt x="1746396" y="298576"/>
                  </a:moveTo>
                  <a:lnTo>
                    <a:pt x="1746396" y="299847"/>
                  </a:lnTo>
                </a:path>
                <a:path w="2124709" h="1146810">
                  <a:moveTo>
                    <a:pt x="1746396" y="302387"/>
                  </a:moveTo>
                  <a:lnTo>
                    <a:pt x="1746396" y="312483"/>
                  </a:lnTo>
                </a:path>
                <a:path w="2124709" h="1146810">
                  <a:moveTo>
                    <a:pt x="1746396" y="314960"/>
                  </a:moveTo>
                  <a:lnTo>
                    <a:pt x="1746396" y="316230"/>
                  </a:lnTo>
                </a:path>
                <a:path w="2124709" h="1146810">
                  <a:moveTo>
                    <a:pt x="1746396" y="318770"/>
                  </a:moveTo>
                  <a:lnTo>
                    <a:pt x="1746396" y="328866"/>
                  </a:lnTo>
                </a:path>
                <a:path w="2124709" h="1146810">
                  <a:moveTo>
                    <a:pt x="1746396" y="331343"/>
                  </a:moveTo>
                  <a:lnTo>
                    <a:pt x="1746396" y="332613"/>
                  </a:lnTo>
                </a:path>
                <a:path w="2124709" h="1146810">
                  <a:moveTo>
                    <a:pt x="1746396" y="335153"/>
                  </a:moveTo>
                  <a:lnTo>
                    <a:pt x="1746396" y="345186"/>
                  </a:lnTo>
                </a:path>
                <a:path w="2124709" h="1146810">
                  <a:moveTo>
                    <a:pt x="1746396" y="347725"/>
                  </a:moveTo>
                  <a:lnTo>
                    <a:pt x="1746396" y="348996"/>
                  </a:lnTo>
                </a:path>
                <a:path w="2124709" h="1146810">
                  <a:moveTo>
                    <a:pt x="1746396" y="351536"/>
                  </a:moveTo>
                  <a:lnTo>
                    <a:pt x="1746396" y="361632"/>
                  </a:lnTo>
                </a:path>
                <a:path w="2124709" h="1146810">
                  <a:moveTo>
                    <a:pt x="1746396" y="364109"/>
                  </a:moveTo>
                  <a:lnTo>
                    <a:pt x="1746396" y="365379"/>
                  </a:lnTo>
                </a:path>
                <a:path w="2124709" h="1146810">
                  <a:moveTo>
                    <a:pt x="1746396" y="367919"/>
                  </a:moveTo>
                  <a:lnTo>
                    <a:pt x="1746396" y="377951"/>
                  </a:lnTo>
                </a:path>
                <a:path w="2124709" h="1146810">
                  <a:moveTo>
                    <a:pt x="1746396" y="380492"/>
                  </a:moveTo>
                  <a:lnTo>
                    <a:pt x="1746396" y="381762"/>
                  </a:lnTo>
                </a:path>
                <a:path w="2124709" h="1146810">
                  <a:moveTo>
                    <a:pt x="1746396" y="384301"/>
                  </a:moveTo>
                  <a:lnTo>
                    <a:pt x="1746396" y="394335"/>
                  </a:lnTo>
                </a:path>
                <a:path w="2124709" h="1146810">
                  <a:moveTo>
                    <a:pt x="1746396" y="396875"/>
                  </a:moveTo>
                  <a:lnTo>
                    <a:pt x="1746396" y="398145"/>
                  </a:lnTo>
                </a:path>
                <a:path w="2124709" h="1146810">
                  <a:moveTo>
                    <a:pt x="1746396" y="400685"/>
                  </a:moveTo>
                  <a:lnTo>
                    <a:pt x="1746396" y="410781"/>
                  </a:lnTo>
                </a:path>
                <a:path w="2124709" h="1146810">
                  <a:moveTo>
                    <a:pt x="1746396" y="413258"/>
                  </a:moveTo>
                  <a:lnTo>
                    <a:pt x="1746396" y="414528"/>
                  </a:lnTo>
                </a:path>
                <a:path w="2124709" h="1146810">
                  <a:moveTo>
                    <a:pt x="1746396" y="417068"/>
                  </a:moveTo>
                  <a:lnTo>
                    <a:pt x="1746396" y="427100"/>
                  </a:lnTo>
                </a:path>
                <a:path w="2124709" h="1146810">
                  <a:moveTo>
                    <a:pt x="1746396" y="429641"/>
                  </a:moveTo>
                  <a:lnTo>
                    <a:pt x="1746396" y="430911"/>
                  </a:lnTo>
                </a:path>
                <a:path w="2124709" h="1146810">
                  <a:moveTo>
                    <a:pt x="1746396" y="433450"/>
                  </a:moveTo>
                  <a:lnTo>
                    <a:pt x="1746396" y="443547"/>
                  </a:lnTo>
                </a:path>
                <a:path w="2124709" h="1146810">
                  <a:moveTo>
                    <a:pt x="1746396" y="446024"/>
                  </a:moveTo>
                  <a:lnTo>
                    <a:pt x="1746396" y="447294"/>
                  </a:lnTo>
                </a:path>
                <a:path w="2124709" h="1146810">
                  <a:moveTo>
                    <a:pt x="1746396" y="449834"/>
                  </a:moveTo>
                  <a:lnTo>
                    <a:pt x="1746396" y="459867"/>
                  </a:lnTo>
                </a:path>
                <a:path w="2124709" h="1146810">
                  <a:moveTo>
                    <a:pt x="1746396" y="462407"/>
                  </a:moveTo>
                  <a:lnTo>
                    <a:pt x="1746396" y="463676"/>
                  </a:lnTo>
                </a:path>
                <a:path w="2124709" h="1146810">
                  <a:moveTo>
                    <a:pt x="1746396" y="466217"/>
                  </a:moveTo>
                  <a:lnTo>
                    <a:pt x="1746396" y="476250"/>
                  </a:lnTo>
                </a:path>
                <a:path w="2124709" h="1146810">
                  <a:moveTo>
                    <a:pt x="1746396" y="478790"/>
                  </a:moveTo>
                  <a:lnTo>
                    <a:pt x="1746396" y="480060"/>
                  </a:lnTo>
                </a:path>
                <a:path w="2124709" h="1146810">
                  <a:moveTo>
                    <a:pt x="1746396" y="482536"/>
                  </a:moveTo>
                  <a:lnTo>
                    <a:pt x="1746396" y="492633"/>
                  </a:lnTo>
                </a:path>
                <a:path w="2124709" h="1146810">
                  <a:moveTo>
                    <a:pt x="1746396" y="495173"/>
                  </a:moveTo>
                  <a:lnTo>
                    <a:pt x="1746396" y="496443"/>
                  </a:lnTo>
                </a:path>
                <a:path w="2124709" h="1146810">
                  <a:moveTo>
                    <a:pt x="1746396" y="498983"/>
                  </a:moveTo>
                  <a:lnTo>
                    <a:pt x="1746396" y="509016"/>
                  </a:lnTo>
                </a:path>
                <a:path w="2124709" h="1146810">
                  <a:moveTo>
                    <a:pt x="1746396" y="511556"/>
                  </a:moveTo>
                  <a:lnTo>
                    <a:pt x="1746396" y="512825"/>
                  </a:lnTo>
                </a:path>
                <a:path w="2124709" h="1146810">
                  <a:moveTo>
                    <a:pt x="1746396" y="515302"/>
                  </a:moveTo>
                  <a:lnTo>
                    <a:pt x="1746396" y="525399"/>
                  </a:lnTo>
                </a:path>
                <a:path w="2124709" h="1146810">
                  <a:moveTo>
                    <a:pt x="1746396" y="527939"/>
                  </a:moveTo>
                  <a:lnTo>
                    <a:pt x="1746396" y="529209"/>
                  </a:lnTo>
                </a:path>
                <a:path w="2124709" h="1146810">
                  <a:moveTo>
                    <a:pt x="1746396" y="531685"/>
                  </a:moveTo>
                  <a:lnTo>
                    <a:pt x="1746396" y="541782"/>
                  </a:lnTo>
                </a:path>
                <a:path w="2124709" h="1146810">
                  <a:moveTo>
                    <a:pt x="1746396" y="544322"/>
                  </a:moveTo>
                  <a:lnTo>
                    <a:pt x="1746396" y="545592"/>
                  </a:lnTo>
                </a:path>
                <a:path w="2124709" h="1146810">
                  <a:moveTo>
                    <a:pt x="1746396" y="548068"/>
                  </a:moveTo>
                  <a:lnTo>
                    <a:pt x="1746396" y="558165"/>
                  </a:lnTo>
                </a:path>
                <a:path w="2124709" h="1146810">
                  <a:moveTo>
                    <a:pt x="1746396" y="560705"/>
                  </a:moveTo>
                  <a:lnTo>
                    <a:pt x="1746396" y="561975"/>
                  </a:lnTo>
                </a:path>
                <a:path w="2124709" h="1146810">
                  <a:moveTo>
                    <a:pt x="1746396" y="564451"/>
                  </a:moveTo>
                  <a:lnTo>
                    <a:pt x="1746396" y="574548"/>
                  </a:lnTo>
                </a:path>
                <a:path w="2124709" h="1146810">
                  <a:moveTo>
                    <a:pt x="1746396" y="577088"/>
                  </a:moveTo>
                  <a:lnTo>
                    <a:pt x="1746396" y="578358"/>
                  </a:lnTo>
                </a:path>
                <a:path w="2124709" h="1146810">
                  <a:moveTo>
                    <a:pt x="1746396" y="580834"/>
                  </a:moveTo>
                  <a:lnTo>
                    <a:pt x="1746396" y="590931"/>
                  </a:lnTo>
                </a:path>
                <a:path w="2124709" h="1146810">
                  <a:moveTo>
                    <a:pt x="1746396" y="593471"/>
                  </a:moveTo>
                  <a:lnTo>
                    <a:pt x="1746396" y="594677"/>
                  </a:lnTo>
                </a:path>
                <a:path w="2124709" h="1146810">
                  <a:moveTo>
                    <a:pt x="1746396" y="597217"/>
                  </a:moveTo>
                  <a:lnTo>
                    <a:pt x="1746396" y="607314"/>
                  </a:lnTo>
                </a:path>
                <a:path w="2124709" h="1146810">
                  <a:moveTo>
                    <a:pt x="1746396" y="609854"/>
                  </a:moveTo>
                  <a:lnTo>
                    <a:pt x="1746396" y="611124"/>
                  </a:lnTo>
                </a:path>
                <a:path w="2124709" h="1146810">
                  <a:moveTo>
                    <a:pt x="1746396" y="613600"/>
                  </a:moveTo>
                  <a:lnTo>
                    <a:pt x="1746396" y="623697"/>
                  </a:lnTo>
                </a:path>
                <a:path w="2124709" h="1146810">
                  <a:moveTo>
                    <a:pt x="1746396" y="626173"/>
                  </a:moveTo>
                  <a:lnTo>
                    <a:pt x="1746396" y="627443"/>
                  </a:lnTo>
                </a:path>
                <a:path w="2124709" h="1146810">
                  <a:moveTo>
                    <a:pt x="1746396" y="629983"/>
                  </a:moveTo>
                  <a:lnTo>
                    <a:pt x="1746396" y="640080"/>
                  </a:lnTo>
                </a:path>
                <a:path w="2124709" h="1146810">
                  <a:moveTo>
                    <a:pt x="1746396" y="642620"/>
                  </a:moveTo>
                  <a:lnTo>
                    <a:pt x="1746396" y="643826"/>
                  </a:lnTo>
                </a:path>
                <a:path w="2124709" h="1146810">
                  <a:moveTo>
                    <a:pt x="1746396" y="646366"/>
                  </a:moveTo>
                  <a:lnTo>
                    <a:pt x="1746396" y="656463"/>
                  </a:lnTo>
                </a:path>
                <a:path w="2124709" h="1146810">
                  <a:moveTo>
                    <a:pt x="1746396" y="658939"/>
                  </a:moveTo>
                  <a:lnTo>
                    <a:pt x="1746396" y="660209"/>
                  </a:lnTo>
                </a:path>
                <a:path w="2124709" h="1146810">
                  <a:moveTo>
                    <a:pt x="1746396" y="662749"/>
                  </a:moveTo>
                  <a:lnTo>
                    <a:pt x="1746396" y="672846"/>
                  </a:lnTo>
                </a:path>
                <a:path w="2124709" h="1146810">
                  <a:moveTo>
                    <a:pt x="1746396" y="675322"/>
                  </a:moveTo>
                  <a:lnTo>
                    <a:pt x="1746396" y="676592"/>
                  </a:lnTo>
                </a:path>
                <a:path w="2124709" h="1146810">
                  <a:moveTo>
                    <a:pt x="1746396" y="679132"/>
                  </a:moveTo>
                  <a:lnTo>
                    <a:pt x="1746396" y="680402"/>
                  </a:lnTo>
                  <a:lnTo>
                    <a:pt x="1748281" y="680402"/>
                  </a:lnTo>
                </a:path>
                <a:path w="2124709" h="1146810">
                  <a:moveTo>
                    <a:pt x="1754581" y="680402"/>
                  </a:moveTo>
                  <a:lnTo>
                    <a:pt x="1756492" y="680402"/>
                  </a:lnTo>
                </a:path>
                <a:path w="2124709" h="1146810">
                  <a:moveTo>
                    <a:pt x="1762791" y="680402"/>
                  </a:moveTo>
                  <a:lnTo>
                    <a:pt x="1764652" y="680402"/>
                  </a:lnTo>
                </a:path>
                <a:path w="2124709" h="1146810">
                  <a:moveTo>
                    <a:pt x="1770951" y="680402"/>
                  </a:moveTo>
                  <a:lnTo>
                    <a:pt x="1772862" y="680402"/>
                  </a:lnTo>
                </a:path>
                <a:path w="2124709" h="1146810">
                  <a:moveTo>
                    <a:pt x="1779162" y="680402"/>
                  </a:moveTo>
                  <a:lnTo>
                    <a:pt x="1781048" y="680402"/>
                  </a:lnTo>
                </a:path>
                <a:path w="2124709" h="1146810">
                  <a:moveTo>
                    <a:pt x="1787347" y="680402"/>
                  </a:moveTo>
                  <a:lnTo>
                    <a:pt x="1789258" y="680402"/>
                  </a:lnTo>
                </a:path>
                <a:path w="2124709" h="1146810">
                  <a:moveTo>
                    <a:pt x="1795557" y="680402"/>
                  </a:moveTo>
                  <a:lnTo>
                    <a:pt x="1797418" y="680402"/>
                  </a:lnTo>
                </a:path>
                <a:path w="2124709" h="1146810">
                  <a:moveTo>
                    <a:pt x="1803723" y="680402"/>
                  </a:moveTo>
                  <a:lnTo>
                    <a:pt x="1805628" y="680402"/>
                  </a:lnTo>
                </a:path>
                <a:path w="2124709" h="1146810">
                  <a:moveTo>
                    <a:pt x="1811934" y="680402"/>
                  </a:moveTo>
                  <a:lnTo>
                    <a:pt x="1813794" y="680402"/>
                  </a:lnTo>
                </a:path>
                <a:path w="2124709" h="1146810">
                  <a:moveTo>
                    <a:pt x="1820094" y="680402"/>
                  </a:moveTo>
                  <a:lnTo>
                    <a:pt x="1822005" y="680402"/>
                  </a:lnTo>
                  <a:lnTo>
                    <a:pt x="1822005" y="679132"/>
                  </a:lnTo>
                </a:path>
                <a:path w="2124709" h="1146810">
                  <a:moveTo>
                    <a:pt x="1822005" y="676592"/>
                  </a:moveTo>
                  <a:lnTo>
                    <a:pt x="1822005" y="675322"/>
                  </a:lnTo>
                </a:path>
                <a:path w="2124709" h="1146810">
                  <a:moveTo>
                    <a:pt x="1822005" y="672846"/>
                  </a:moveTo>
                  <a:lnTo>
                    <a:pt x="1822005" y="662749"/>
                  </a:lnTo>
                </a:path>
                <a:path w="2124709" h="1146810">
                  <a:moveTo>
                    <a:pt x="1822005" y="660209"/>
                  </a:moveTo>
                  <a:lnTo>
                    <a:pt x="1822005" y="658939"/>
                  </a:lnTo>
                </a:path>
                <a:path w="2124709" h="1146810">
                  <a:moveTo>
                    <a:pt x="1822005" y="656463"/>
                  </a:moveTo>
                  <a:lnTo>
                    <a:pt x="1822005" y="646366"/>
                  </a:lnTo>
                </a:path>
                <a:path w="2124709" h="1146810">
                  <a:moveTo>
                    <a:pt x="1822005" y="643826"/>
                  </a:moveTo>
                  <a:lnTo>
                    <a:pt x="1822005" y="642620"/>
                  </a:lnTo>
                </a:path>
                <a:path w="2124709" h="1146810">
                  <a:moveTo>
                    <a:pt x="1822005" y="640080"/>
                  </a:moveTo>
                  <a:lnTo>
                    <a:pt x="1822005" y="629983"/>
                  </a:lnTo>
                </a:path>
                <a:path w="2124709" h="1146810">
                  <a:moveTo>
                    <a:pt x="1822005" y="627443"/>
                  </a:moveTo>
                  <a:lnTo>
                    <a:pt x="1822005" y="626173"/>
                  </a:lnTo>
                </a:path>
                <a:path w="2124709" h="1146810">
                  <a:moveTo>
                    <a:pt x="1822005" y="623697"/>
                  </a:moveTo>
                  <a:lnTo>
                    <a:pt x="1822005" y="613600"/>
                  </a:lnTo>
                </a:path>
                <a:path w="2124709" h="1146810">
                  <a:moveTo>
                    <a:pt x="1822005" y="611124"/>
                  </a:moveTo>
                  <a:lnTo>
                    <a:pt x="1822005" y="609854"/>
                  </a:lnTo>
                </a:path>
                <a:path w="2124709" h="1146810">
                  <a:moveTo>
                    <a:pt x="1822005" y="607314"/>
                  </a:moveTo>
                  <a:lnTo>
                    <a:pt x="1822005" y="597217"/>
                  </a:lnTo>
                </a:path>
                <a:path w="2124709" h="1146810">
                  <a:moveTo>
                    <a:pt x="1822005" y="594677"/>
                  </a:moveTo>
                  <a:lnTo>
                    <a:pt x="1822005" y="593471"/>
                  </a:lnTo>
                </a:path>
                <a:path w="2124709" h="1146810">
                  <a:moveTo>
                    <a:pt x="1822005" y="590931"/>
                  </a:moveTo>
                  <a:lnTo>
                    <a:pt x="1822005" y="580834"/>
                  </a:lnTo>
                </a:path>
                <a:path w="2124709" h="1146810">
                  <a:moveTo>
                    <a:pt x="1822005" y="578358"/>
                  </a:moveTo>
                  <a:lnTo>
                    <a:pt x="1822005" y="577088"/>
                  </a:lnTo>
                </a:path>
                <a:path w="2124709" h="1146810">
                  <a:moveTo>
                    <a:pt x="1822005" y="574548"/>
                  </a:moveTo>
                  <a:lnTo>
                    <a:pt x="1822005" y="564451"/>
                  </a:lnTo>
                </a:path>
                <a:path w="2124709" h="1146810">
                  <a:moveTo>
                    <a:pt x="1822005" y="561975"/>
                  </a:moveTo>
                  <a:lnTo>
                    <a:pt x="1822005" y="560705"/>
                  </a:lnTo>
                </a:path>
                <a:path w="2124709" h="1146810">
                  <a:moveTo>
                    <a:pt x="1822005" y="558165"/>
                  </a:moveTo>
                  <a:lnTo>
                    <a:pt x="1822005" y="548068"/>
                  </a:lnTo>
                </a:path>
                <a:path w="2124709" h="1146810">
                  <a:moveTo>
                    <a:pt x="1822005" y="545592"/>
                  </a:moveTo>
                  <a:lnTo>
                    <a:pt x="1822005" y="544322"/>
                  </a:lnTo>
                </a:path>
                <a:path w="2124709" h="1146810">
                  <a:moveTo>
                    <a:pt x="1822005" y="541782"/>
                  </a:moveTo>
                  <a:lnTo>
                    <a:pt x="1822005" y="531685"/>
                  </a:lnTo>
                </a:path>
                <a:path w="2124709" h="1146810">
                  <a:moveTo>
                    <a:pt x="1822005" y="529209"/>
                  </a:moveTo>
                  <a:lnTo>
                    <a:pt x="1822005" y="527939"/>
                  </a:lnTo>
                </a:path>
                <a:path w="2124709" h="1146810">
                  <a:moveTo>
                    <a:pt x="1822005" y="525399"/>
                  </a:moveTo>
                  <a:lnTo>
                    <a:pt x="1822005" y="515302"/>
                  </a:lnTo>
                </a:path>
                <a:path w="2124709" h="1146810">
                  <a:moveTo>
                    <a:pt x="1822005" y="512825"/>
                  </a:moveTo>
                  <a:lnTo>
                    <a:pt x="1822005" y="511556"/>
                  </a:lnTo>
                </a:path>
                <a:path w="2124709" h="1146810">
                  <a:moveTo>
                    <a:pt x="1822005" y="509016"/>
                  </a:moveTo>
                  <a:lnTo>
                    <a:pt x="1822005" y="498983"/>
                  </a:lnTo>
                </a:path>
                <a:path w="2124709" h="1146810">
                  <a:moveTo>
                    <a:pt x="1822005" y="496443"/>
                  </a:moveTo>
                  <a:lnTo>
                    <a:pt x="1822005" y="495173"/>
                  </a:lnTo>
                </a:path>
                <a:path w="2124709" h="1146810">
                  <a:moveTo>
                    <a:pt x="1822005" y="492633"/>
                  </a:moveTo>
                  <a:lnTo>
                    <a:pt x="1822005" y="482536"/>
                  </a:lnTo>
                </a:path>
                <a:path w="2124709" h="1146810">
                  <a:moveTo>
                    <a:pt x="1822005" y="480060"/>
                  </a:moveTo>
                  <a:lnTo>
                    <a:pt x="1822005" y="478790"/>
                  </a:lnTo>
                </a:path>
                <a:path w="2124709" h="1146810">
                  <a:moveTo>
                    <a:pt x="1822005" y="476250"/>
                  </a:moveTo>
                  <a:lnTo>
                    <a:pt x="1822005" y="466217"/>
                  </a:lnTo>
                </a:path>
                <a:path w="2124709" h="1146810">
                  <a:moveTo>
                    <a:pt x="1822005" y="463676"/>
                  </a:moveTo>
                  <a:lnTo>
                    <a:pt x="1822005" y="462407"/>
                  </a:lnTo>
                </a:path>
                <a:path w="2124709" h="1146810">
                  <a:moveTo>
                    <a:pt x="1822005" y="459867"/>
                  </a:moveTo>
                  <a:lnTo>
                    <a:pt x="1822005" y="449834"/>
                  </a:lnTo>
                </a:path>
                <a:path w="2124709" h="1146810">
                  <a:moveTo>
                    <a:pt x="1822005" y="447294"/>
                  </a:moveTo>
                  <a:lnTo>
                    <a:pt x="1822005" y="446024"/>
                  </a:lnTo>
                </a:path>
                <a:path w="2124709" h="1146810">
                  <a:moveTo>
                    <a:pt x="1822005" y="443547"/>
                  </a:moveTo>
                  <a:lnTo>
                    <a:pt x="1822005" y="433450"/>
                  </a:lnTo>
                </a:path>
                <a:path w="2124709" h="1146810">
                  <a:moveTo>
                    <a:pt x="1822005" y="430911"/>
                  </a:moveTo>
                  <a:lnTo>
                    <a:pt x="1822005" y="429641"/>
                  </a:lnTo>
                </a:path>
                <a:path w="2124709" h="1146810">
                  <a:moveTo>
                    <a:pt x="1822005" y="427100"/>
                  </a:moveTo>
                  <a:lnTo>
                    <a:pt x="1822005" y="417068"/>
                  </a:lnTo>
                </a:path>
                <a:path w="2124709" h="1146810">
                  <a:moveTo>
                    <a:pt x="1822005" y="414528"/>
                  </a:moveTo>
                  <a:lnTo>
                    <a:pt x="1822005" y="413258"/>
                  </a:lnTo>
                </a:path>
                <a:path w="2124709" h="1146810">
                  <a:moveTo>
                    <a:pt x="1822005" y="410781"/>
                  </a:moveTo>
                  <a:lnTo>
                    <a:pt x="1822005" y="400685"/>
                  </a:lnTo>
                </a:path>
                <a:path w="2124709" h="1146810">
                  <a:moveTo>
                    <a:pt x="1822005" y="398145"/>
                  </a:moveTo>
                  <a:lnTo>
                    <a:pt x="1822005" y="396875"/>
                  </a:lnTo>
                </a:path>
                <a:path w="2124709" h="1146810">
                  <a:moveTo>
                    <a:pt x="1822005" y="394335"/>
                  </a:moveTo>
                  <a:lnTo>
                    <a:pt x="1822005" y="384301"/>
                  </a:lnTo>
                </a:path>
                <a:path w="2124709" h="1146810">
                  <a:moveTo>
                    <a:pt x="1822005" y="381762"/>
                  </a:moveTo>
                  <a:lnTo>
                    <a:pt x="1822005" y="380492"/>
                  </a:lnTo>
                </a:path>
                <a:path w="2124709" h="1146810">
                  <a:moveTo>
                    <a:pt x="1822005" y="377951"/>
                  </a:moveTo>
                  <a:lnTo>
                    <a:pt x="1822005" y="367919"/>
                  </a:lnTo>
                </a:path>
                <a:path w="2124709" h="1146810">
                  <a:moveTo>
                    <a:pt x="1822005" y="365379"/>
                  </a:moveTo>
                  <a:lnTo>
                    <a:pt x="1822005" y="364109"/>
                  </a:lnTo>
                </a:path>
                <a:path w="2124709" h="1146810">
                  <a:moveTo>
                    <a:pt x="1822005" y="361632"/>
                  </a:moveTo>
                  <a:lnTo>
                    <a:pt x="1822005" y="351536"/>
                  </a:lnTo>
                </a:path>
                <a:path w="2124709" h="1146810">
                  <a:moveTo>
                    <a:pt x="1822005" y="348996"/>
                  </a:moveTo>
                  <a:lnTo>
                    <a:pt x="1822005" y="347725"/>
                  </a:lnTo>
                </a:path>
                <a:path w="2124709" h="1146810">
                  <a:moveTo>
                    <a:pt x="1822005" y="345186"/>
                  </a:moveTo>
                  <a:lnTo>
                    <a:pt x="1822005" y="335153"/>
                  </a:lnTo>
                </a:path>
                <a:path w="2124709" h="1146810">
                  <a:moveTo>
                    <a:pt x="1822005" y="332613"/>
                  </a:moveTo>
                  <a:lnTo>
                    <a:pt x="1822005" y="331343"/>
                  </a:lnTo>
                </a:path>
                <a:path w="2124709" h="1146810">
                  <a:moveTo>
                    <a:pt x="1822005" y="328866"/>
                  </a:moveTo>
                  <a:lnTo>
                    <a:pt x="1822005" y="318770"/>
                  </a:lnTo>
                </a:path>
                <a:path w="2124709" h="1146810">
                  <a:moveTo>
                    <a:pt x="1822005" y="316230"/>
                  </a:moveTo>
                  <a:lnTo>
                    <a:pt x="1822005" y="314960"/>
                  </a:lnTo>
                </a:path>
                <a:path w="2124709" h="1146810">
                  <a:moveTo>
                    <a:pt x="1822005" y="312483"/>
                  </a:moveTo>
                  <a:lnTo>
                    <a:pt x="1822005" y="302387"/>
                  </a:lnTo>
                </a:path>
                <a:path w="2124709" h="1146810">
                  <a:moveTo>
                    <a:pt x="1822005" y="299847"/>
                  </a:moveTo>
                  <a:lnTo>
                    <a:pt x="1822005" y="298576"/>
                  </a:lnTo>
                </a:path>
                <a:path w="2124709" h="1146810">
                  <a:moveTo>
                    <a:pt x="1822005" y="296100"/>
                  </a:moveTo>
                  <a:lnTo>
                    <a:pt x="1822005" y="286004"/>
                  </a:lnTo>
                </a:path>
                <a:path w="2124709" h="1146810">
                  <a:moveTo>
                    <a:pt x="1822005" y="283464"/>
                  </a:moveTo>
                  <a:lnTo>
                    <a:pt x="1822005" y="282194"/>
                  </a:lnTo>
                </a:path>
                <a:path w="2124709" h="1146810">
                  <a:moveTo>
                    <a:pt x="1822005" y="279717"/>
                  </a:moveTo>
                  <a:lnTo>
                    <a:pt x="1822005" y="269621"/>
                  </a:lnTo>
                </a:path>
                <a:path w="2124709" h="1146810">
                  <a:moveTo>
                    <a:pt x="1822005" y="267081"/>
                  </a:moveTo>
                  <a:lnTo>
                    <a:pt x="1822005" y="265811"/>
                  </a:lnTo>
                </a:path>
                <a:path w="2124709" h="1146810">
                  <a:moveTo>
                    <a:pt x="1822005" y="263334"/>
                  </a:moveTo>
                  <a:lnTo>
                    <a:pt x="1822005" y="253238"/>
                  </a:lnTo>
                </a:path>
                <a:path w="2124709" h="1146810">
                  <a:moveTo>
                    <a:pt x="1822005" y="250698"/>
                  </a:moveTo>
                  <a:lnTo>
                    <a:pt x="1822005" y="249491"/>
                  </a:lnTo>
                </a:path>
                <a:path w="2124709" h="1146810">
                  <a:moveTo>
                    <a:pt x="1822005" y="246951"/>
                  </a:moveTo>
                  <a:lnTo>
                    <a:pt x="1822005" y="236855"/>
                  </a:lnTo>
                </a:path>
                <a:path w="2124709" h="1146810">
                  <a:moveTo>
                    <a:pt x="1822005" y="234315"/>
                  </a:moveTo>
                  <a:lnTo>
                    <a:pt x="1822005" y="233045"/>
                  </a:lnTo>
                </a:path>
                <a:path w="2124709" h="1146810">
                  <a:moveTo>
                    <a:pt x="1822005" y="230568"/>
                  </a:moveTo>
                  <a:lnTo>
                    <a:pt x="1822005" y="220472"/>
                  </a:lnTo>
                </a:path>
                <a:path w="2124709" h="1146810">
                  <a:moveTo>
                    <a:pt x="1822005" y="217995"/>
                  </a:moveTo>
                  <a:lnTo>
                    <a:pt x="1822005" y="216725"/>
                  </a:lnTo>
                </a:path>
                <a:path w="2124709" h="1146810">
                  <a:moveTo>
                    <a:pt x="1822005" y="214185"/>
                  </a:moveTo>
                  <a:lnTo>
                    <a:pt x="1822005" y="204089"/>
                  </a:lnTo>
                </a:path>
                <a:path w="2124709" h="1146810">
                  <a:moveTo>
                    <a:pt x="1822005" y="201549"/>
                  </a:moveTo>
                  <a:lnTo>
                    <a:pt x="1822005" y="200342"/>
                  </a:lnTo>
                </a:path>
                <a:path w="2124709" h="1146810">
                  <a:moveTo>
                    <a:pt x="1822005" y="197802"/>
                  </a:moveTo>
                  <a:lnTo>
                    <a:pt x="1822005" y="187706"/>
                  </a:lnTo>
                </a:path>
                <a:path w="2124709" h="1146810">
                  <a:moveTo>
                    <a:pt x="1822005" y="185229"/>
                  </a:moveTo>
                  <a:lnTo>
                    <a:pt x="1822005" y="183959"/>
                  </a:lnTo>
                </a:path>
                <a:path w="2124709" h="1146810">
                  <a:moveTo>
                    <a:pt x="1822005" y="181419"/>
                  </a:moveTo>
                  <a:lnTo>
                    <a:pt x="1822005" y="171323"/>
                  </a:lnTo>
                </a:path>
                <a:path w="2124709" h="1146810">
                  <a:moveTo>
                    <a:pt x="1822005" y="168846"/>
                  </a:moveTo>
                  <a:lnTo>
                    <a:pt x="1822005" y="167576"/>
                  </a:lnTo>
                </a:path>
                <a:path w="2124709" h="1146810">
                  <a:moveTo>
                    <a:pt x="1822005" y="165036"/>
                  </a:moveTo>
                  <a:lnTo>
                    <a:pt x="1822005" y="154940"/>
                  </a:lnTo>
                </a:path>
                <a:path w="2124709" h="1146810">
                  <a:moveTo>
                    <a:pt x="1822005" y="152463"/>
                  </a:moveTo>
                  <a:lnTo>
                    <a:pt x="1822005" y="151193"/>
                  </a:lnTo>
                </a:path>
                <a:path w="2124709" h="1146810">
                  <a:moveTo>
                    <a:pt x="1822005" y="148653"/>
                  </a:moveTo>
                  <a:lnTo>
                    <a:pt x="1822005" y="138620"/>
                  </a:lnTo>
                </a:path>
                <a:path w="2124709" h="1146810">
                  <a:moveTo>
                    <a:pt x="1822005" y="136080"/>
                  </a:moveTo>
                  <a:lnTo>
                    <a:pt x="1822005" y="134810"/>
                  </a:lnTo>
                </a:path>
                <a:path w="2124709" h="1146810">
                  <a:moveTo>
                    <a:pt x="1822005" y="132270"/>
                  </a:moveTo>
                  <a:lnTo>
                    <a:pt x="1822005" y="122174"/>
                  </a:lnTo>
                </a:path>
                <a:path w="2124709" h="1146810">
                  <a:moveTo>
                    <a:pt x="1822005" y="119697"/>
                  </a:moveTo>
                  <a:lnTo>
                    <a:pt x="1822005" y="118427"/>
                  </a:lnTo>
                </a:path>
                <a:path w="2124709" h="1146810">
                  <a:moveTo>
                    <a:pt x="1822005" y="115887"/>
                  </a:moveTo>
                  <a:lnTo>
                    <a:pt x="1822005" y="105854"/>
                  </a:lnTo>
                </a:path>
                <a:path w="2124709" h="1146810">
                  <a:moveTo>
                    <a:pt x="1822005" y="103314"/>
                  </a:moveTo>
                  <a:lnTo>
                    <a:pt x="1822005" y="102044"/>
                  </a:lnTo>
                </a:path>
                <a:path w="2124709" h="1146810">
                  <a:moveTo>
                    <a:pt x="1822005" y="99504"/>
                  </a:moveTo>
                  <a:lnTo>
                    <a:pt x="1822005" y="89408"/>
                  </a:lnTo>
                </a:path>
                <a:path w="2124709" h="1146810">
                  <a:moveTo>
                    <a:pt x="1822005" y="86931"/>
                  </a:moveTo>
                  <a:lnTo>
                    <a:pt x="1822005" y="85661"/>
                  </a:lnTo>
                </a:path>
                <a:path w="2124709" h="1146810">
                  <a:moveTo>
                    <a:pt x="1822005" y="83121"/>
                  </a:moveTo>
                  <a:lnTo>
                    <a:pt x="1822005" y="73088"/>
                  </a:lnTo>
                </a:path>
                <a:path w="2124709" h="1146810">
                  <a:moveTo>
                    <a:pt x="1822005" y="70548"/>
                  </a:moveTo>
                  <a:lnTo>
                    <a:pt x="1822005" y="69278"/>
                  </a:lnTo>
                </a:path>
                <a:path w="2124709" h="1146810">
                  <a:moveTo>
                    <a:pt x="1822005" y="66738"/>
                  </a:moveTo>
                  <a:lnTo>
                    <a:pt x="1822005" y="56705"/>
                  </a:lnTo>
                </a:path>
                <a:path w="2124709" h="1146810">
                  <a:moveTo>
                    <a:pt x="1822005" y="54165"/>
                  </a:moveTo>
                  <a:lnTo>
                    <a:pt x="1822005" y="52895"/>
                  </a:lnTo>
                </a:path>
                <a:path w="2124709" h="1146810">
                  <a:moveTo>
                    <a:pt x="1822005" y="50419"/>
                  </a:moveTo>
                  <a:lnTo>
                    <a:pt x="1822005" y="40322"/>
                  </a:lnTo>
                </a:path>
                <a:path w="2124709" h="1146810">
                  <a:moveTo>
                    <a:pt x="1822005" y="37782"/>
                  </a:moveTo>
                  <a:lnTo>
                    <a:pt x="1822005" y="36512"/>
                  </a:lnTo>
                </a:path>
                <a:path w="2124709" h="1146810">
                  <a:moveTo>
                    <a:pt x="1822005" y="33972"/>
                  </a:moveTo>
                  <a:lnTo>
                    <a:pt x="1822005" y="23939"/>
                  </a:lnTo>
                </a:path>
                <a:path w="2124709" h="1146810">
                  <a:moveTo>
                    <a:pt x="1822005" y="21399"/>
                  </a:moveTo>
                  <a:lnTo>
                    <a:pt x="1822005" y="20129"/>
                  </a:lnTo>
                </a:path>
                <a:path w="2124709" h="1146810">
                  <a:moveTo>
                    <a:pt x="1822005" y="17589"/>
                  </a:moveTo>
                  <a:lnTo>
                    <a:pt x="1822005" y="7556"/>
                  </a:lnTo>
                </a:path>
                <a:path w="2124709" h="1146810">
                  <a:moveTo>
                    <a:pt x="1822005" y="5016"/>
                  </a:moveTo>
                  <a:lnTo>
                    <a:pt x="1822005" y="3746"/>
                  </a:lnTo>
                </a:path>
                <a:path w="2124709" h="1146810">
                  <a:moveTo>
                    <a:pt x="1822005" y="1270"/>
                  </a:moveTo>
                  <a:lnTo>
                    <a:pt x="1822005" y="0"/>
                  </a:lnTo>
                </a:path>
                <a:path w="2124709" h="1146810">
                  <a:moveTo>
                    <a:pt x="1897583" y="0"/>
                  </a:moveTo>
                  <a:lnTo>
                    <a:pt x="1895678" y="0"/>
                  </a:lnTo>
                </a:path>
                <a:path w="2124709" h="1146810">
                  <a:moveTo>
                    <a:pt x="1889391" y="0"/>
                  </a:moveTo>
                  <a:lnTo>
                    <a:pt x="1887550" y="0"/>
                  </a:lnTo>
                </a:path>
                <a:path w="2124709" h="1146810">
                  <a:moveTo>
                    <a:pt x="1881238" y="0"/>
                  </a:moveTo>
                  <a:lnTo>
                    <a:pt x="1879326" y="0"/>
                  </a:lnTo>
                </a:path>
                <a:path w="2124709" h="1146810">
                  <a:moveTo>
                    <a:pt x="1873027" y="0"/>
                  </a:moveTo>
                  <a:lnTo>
                    <a:pt x="1871141" y="0"/>
                  </a:lnTo>
                </a:path>
                <a:path w="2124709" h="1146810">
                  <a:moveTo>
                    <a:pt x="1864842" y="0"/>
                  </a:moveTo>
                  <a:lnTo>
                    <a:pt x="1862931" y="0"/>
                  </a:lnTo>
                </a:path>
                <a:path w="2124709" h="1146810">
                  <a:moveTo>
                    <a:pt x="1856632" y="0"/>
                  </a:moveTo>
                  <a:lnTo>
                    <a:pt x="1854771" y="0"/>
                  </a:lnTo>
                </a:path>
                <a:path w="2124709" h="1146810">
                  <a:moveTo>
                    <a:pt x="1848465" y="0"/>
                  </a:moveTo>
                  <a:lnTo>
                    <a:pt x="1846560" y="0"/>
                  </a:lnTo>
                </a:path>
                <a:path w="2124709" h="1146810">
                  <a:moveTo>
                    <a:pt x="1840261" y="0"/>
                  </a:moveTo>
                  <a:lnTo>
                    <a:pt x="1838401" y="0"/>
                  </a:lnTo>
                </a:path>
                <a:path w="2124709" h="1146810">
                  <a:moveTo>
                    <a:pt x="1832095" y="0"/>
                  </a:moveTo>
                  <a:lnTo>
                    <a:pt x="1830190" y="0"/>
                  </a:lnTo>
                </a:path>
                <a:path w="2124709" h="1146810">
                  <a:moveTo>
                    <a:pt x="1823885" y="0"/>
                  </a:moveTo>
                  <a:lnTo>
                    <a:pt x="1822005" y="0"/>
                  </a:lnTo>
                  <a:lnTo>
                    <a:pt x="1822005" y="1270"/>
                  </a:lnTo>
                </a:path>
                <a:path w="2124709" h="1146810">
                  <a:moveTo>
                    <a:pt x="1822005" y="3746"/>
                  </a:moveTo>
                  <a:lnTo>
                    <a:pt x="1822005" y="5016"/>
                  </a:lnTo>
                </a:path>
                <a:path w="2124709" h="1146810">
                  <a:moveTo>
                    <a:pt x="1822005" y="7556"/>
                  </a:moveTo>
                  <a:lnTo>
                    <a:pt x="1822005" y="17589"/>
                  </a:lnTo>
                </a:path>
                <a:path w="2124709" h="1146810">
                  <a:moveTo>
                    <a:pt x="1822005" y="20129"/>
                  </a:moveTo>
                  <a:lnTo>
                    <a:pt x="1822005" y="21399"/>
                  </a:lnTo>
                </a:path>
                <a:path w="2124709" h="1146810">
                  <a:moveTo>
                    <a:pt x="1822005" y="23939"/>
                  </a:moveTo>
                  <a:lnTo>
                    <a:pt x="1822005" y="33972"/>
                  </a:lnTo>
                </a:path>
                <a:path w="2124709" h="1146810">
                  <a:moveTo>
                    <a:pt x="1822005" y="36512"/>
                  </a:moveTo>
                  <a:lnTo>
                    <a:pt x="1822005" y="37782"/>
                  </a:lnTo>
                </a:path>
                <a:path w="2124709" h="1146810">
                  <a:moveTo>
                    <a:pt x="1822005" y="40322"/>
                  </a:moveTo>
                  <a:lnTo>
                    <a:pt x="1822005" y="50419"/>
                  </a:lnTo>
                </a:path>
                <a:path w="2124709" h="1146810">
                  <a:moveTo>
                    <a:pt x="1822005" y="52895"/>
                  </a:moveTo>
                  <a:lnTo>
                    <a:pt x="1822005" y="54165"/>
                  </a:lnTo>
                </a:path>
                <a:path w="2124709" h="1146810">
                  <a:moveTo>
                    <a:pt x="1822005" y="56705"/>
                  </a:moveTo>
                  <a:lnTo>
                    <a:pt x="1822005" y="66738"/>
                  </a:lnTo>
                </a:path>
                <a:path w="2124709" h="1146810">
                  <a:moveTo>
                    <a:pt x="1822005" y="69278"/>
                  </a:moveTo>
                  <a:lnTo>
                    <a:pt x="1822005" y="70548"/>
                  </a:lnTo>
                </a:path>
                <a:path w="2124709" h="1146810">
                  <a:moveTo>
                    <a:pt x="1822005" y="73088"/>
                  </a:moveTo>
                  <a:lnTo>
                    <a:pt x="1822005" y="83121"/>
                  </a:lnTo>
                </a:path>
                <a:path w="2124709" h="1146810">
                  <a:moveTo>
                    <a:pt x="1822005" y="85661"/>
                  </a:moveTo>
                  <a:lnTo>
                    <a:pt x="1822005" y="86931"/>
                  </a:lnTo>
                </a:path>
                <a:path w="2124709" h="1146810">
                  <a:moveTo>
                    <a:pt x="1822005" y="89408"/>
                  </a:moveTo>
                  <a:lnTo>
                    <a:pt x="1822005" y="99504"/>
                  </a:lnTo>
                </a:path>
                <a:path w="2124709" h="1146810">
                  <a:moveTo>
                    <a:pt x="1822005" y="102044"/>
                  </a:moveTo>
                  <a:lnTo>
                    <a:pt x="1822005" y="103314"/>
                  </a:lnTo>
                </a:path>
                <a:path w="2124709" h="1146810">
                  <a:moveTo>
                    <a:pt x="1822005" y="105854"/>
                  </a:moveTo>
                  <a:lnTo>
                    <a:pt x="1822005" y="115887"/>
                  </a:lnTo>
                </a:path>
                <a:path w="2124709" h="1146810">
                  <a:moveTo>
                    <a:pt x="1822005" y="118427"/>
                  </a:moveTo>
                  <a:lnTo>
                    <a:pt x="1822005" y="119697"/>
                  </a:lnTo>
                </a:path>
                <a:path w="2124709" h="1146810">
                  <a:moveTo>
                    <a:pt x="1822005" y="122174"/>
                  </a:moveTo>
                  <a:lnTo>
                    <a:pt x="1822005" y="132270"/>
                  </a:lnTo>
                </a:path>
                <a:path w="2124709" h="1146810">
                  <a:moveTo>
                    <a:pt x="1822005" y="134810"/>
                  </a:moveTo>
                  <a:lnTo>
                    <a:pt x="1822005" y="136080"/>
                  </a:lnTo>
                </a:path>
                <a:path w="2124709" h="1146810">
                  <a:moveTo>
                    <a:pt x="1822005" y="138620"/>
                  </a:moveTo>
                  <a:lnTo>
                    <a:pt x="1822005" y="148653"/>
                  </a:lnTo>
                </a:path>
                <a:path w="2124709" h="1146810">
                  <a:moveTo>
                    <a:pt x="1822005" y="151193"/>
                  </a:moveTo>
                  <a:lnTo>
                    <a:pt x="1822005" y="152463"/>
                  </a:lnTo>
                </a:path>
                <a:path w="2124709" h="1146810">
                  <a:moveTo>
                    <a:pt x="1822005" y="154940"/>
                  </a:moveTo>
                  <a:lnTo>
                    <a:pt x="1822005" y="165036"/>
                  </a:lnTo>
                </a:path>
                <a:path w="2124709" h="1146810">
                  <a:moveTo>
                    <a:pt x="1822005" y="167576"/>
                  </a:moveTo>
                  <a:lnTo>
                    <a:pt x="1822005" y="168846"/>
                  </a:lnTo>
                </a:path>
                <a:path w="2124709" h="1146810">
                  <a:moveTo>
                    <a:pt x="1822005" y="171323"/>
                  </a:moveTo>
                  <a:lnTo>
                    <a:pt x="1822005" y="181419"/>
                  </a:lnTo>
                </a:path>
                <a:path w="2124709" h="1146810">
                  <a:moveTo>
                    <a:pt x="1822005" y="183959"/>
                  </a:moveTo>
                  <a:lnTo>
                    <a:pt x="1822005" y="185229"/>
                  </a:lnTo>
                </a:path>
                <a:path w="2124709" h="1146810">
                  <a:moveTo>
                    <a:pt x="1822005" y="187706"/>
                  </a:moveTo>
                  <a:lnTo>
                    <a:pt x="1822005" y="197802"/>
                  </a:lnTo>
                </a:path>
                <a:path w="2124709" h="1146810">
                  <a:moveTo>
                    <a:pt x="1822005" y="200342"/>
                  </a:moveTo>
                  <a:lnTo>
                    <a:pt x="1822005" y="201549"/>
                  </a:lnTo>
                </a:path>
                <a:path w="2124709" h="1146810">
                  <a:moveTo>
                    <a:pt x="1822005" y="204089"/>
                  </a:moveTo>
                  <a:lnTo>
                    <a:pt x="1822005" y="214185"/>
                  </a:lnTo>
                </a:path>
                <a:path w="2124709" h="1146810">
                  <a:moveTo>
                    <a:pt x="1822005" y="216725"/>
                  </a:moveTo>
                  <a:lnTo>
                    <a:pt x="1822005" y="217995"/>
                  </a:lnTo>
                </a:path>
                <a:path w="2124709" h="1146810">
                  <a:moveTo>
                    <a:pt x="1822005" y="220472"/>
                  </a:moveTo>
                  <a:lnTo>
                    <a:pt x="1822005" y="230568"/>
                  </a:lnTo>
                </a:path>
                <a:path w="2124709" h="1146810">
                  <a:moveTo>
                    <a:pt x="1822005" y="233045"/>
                  </a:moveTo>
                  <a:lnTo>
                    <a:pt x="1822005" y="234315"/>
                  </a:lnTo>
                </a:path>
                <a:path w="2124709" h="1146810">
                  <a:moveTo>
                    <a:pt x="1822005" y="236855"/>
                  </a:moveTo>
                  <a:lnTo>
                    <a:pt x="1822005" y="246951"/>
                  </a:lnTo>
                </a:path>
                <a:path w="2124709" h="1146810">
                  <a:moveTo>
                    <a:pt x="1822005" y="249491"/>
                  </a:moveTo>
                  <a:lnTo>
                    <a:pt x="1822005" y="250698"/>
                  </a:lnTo>
                </a:path>
                <a:path w="2124709" h="1146810">
                  <a:moveTo>
                    <a:pt x="1822005" y="253238"/>
                  </a:moveTo>
                  <a:lnTo>
                    <a:pt x="1822005" y="263334"/>
                  </a:lnTo>
                </a:path>
                <a:path w="2124709" h="1146810">
                  <a:moveTo>
                    <a:pt x="1822005" y="265811"/>
                  </a:moveTo>
                  <a:lnTo>
                    <a:pt x="1822005" y="267081"/>
                  </a:lnTo>
                </a:path>
                <a:path w="2124709" h="1146810">
                  <a:moveTo>
                    <a:pt x="1822005" y="269621"/>
                  </a:moveTo>
                  <a:lnTo>
                    <a:pt x="1822005" y="279717"/>
                  </a:lnTo>
                </a:path>
                <a:path w="2124709" h="1146810">
                  <a:moveTo>
                    <a:pt x="1822005" y="282194"/>
                  </a:moveTo>
                  <a:lnTo>
                    <a:pt x="1822005" y="283464"/>
                  </a:lnTo>
                </a:path>
                <a:path w="2124709" h="1146810">
                  <a:moveTo>
                    <a:pt x="1822005" y="286004"/>
                  </a:moveTo>
                  <a:lnTo>
                    <a:pt x="1822005" y="296100"/>
                  </a:lnTo>
                </a:path>
                <a:path w="2124709" h="1146810">
                  <a:moveTo>
                    <a:pt x="1822005" y="298576"/>
                  </a:moveTo>
                  <a:lnTo>
                    <a:pt x="1822005" y="299847"/>
                  </a:lnTo>
                </a:path>
                <a:path w="2124709" h="1146810">
                  <a:moveTo>
                    <a:pt x="1822005" y="302387"/>
                  </a:moveTo>
                  <a:lnTo>
                    <a:pt x="1822005" y="312483"/>
                  </a:lnTo>
                </a:path>
                <a:path w="2124709" h="1146810">
                  <a:moveTo>
                    <a:pt x="1822005" y="314960"/>
                  </a:moveTo>
                  <a:lnTo>
                    <a:pt x="1822005" y="316230"/>
                  </a:lnTo>
                </a:path>
                <a:path w="2124709" h="1146810">
                  <a:moveTo>
                    <a:pt x="1822005" y="318770"/>
                  </a:moveTo>
                  <a:lnTo>
                    <a:pt x="1822005" y="328866"/>
                  </a:lnTo>
                </a:path>
                <a:path w="2124709" h="1146810">
                  <a:moveTo>
                    <a:pt x="1822005" y="331343"/>
                  </a:moveTo>
                  <a:lnTo>
                    <a:pt x="1822005" y="332613"/>
                  </a:lnTo>
                </a:path>
                <a:path w="2124709" h="1146810">
                  <a:moveTo>
                    <a:pt x="1822005" y="335153"/>
                  </a:moveTo>
                  <a:lnTo>
                    <a:pt x="1822005" y="345186"/>
                  </a:lnTo>
                </a:path>
                <a:path w="2124709" h="1146810">
                  <a:moveTo>
                    <a:pt x="1822005" y="347725"/>
                  </a:moveTo>
                  <a:lnTo>
                    <a:pt x="1822005" y="348996"/>
                  </a:lnTo>
                </a:path>
                <a:path w="2124709" h="1146810">
                  <a:moveTo>
                    <a:pt x="1822005" y="351536"/>
                  </a:moveTo>
                  <a:lnTo>
                    <a:pt x="1822005" y="361632"/>
                  </a:lnTo>
                </a:path>
                <a:path w="2124709" h="1146810">
                  <a:moveTo>
                    <a:pt x="1822005" y="364109"/>
                  </a:moveTo>
                  <a:lnTo>
                    <a:pt x="1822005" y="365379"/>
                  </a:lnTo>
                </a:path>
                <a:path w="2124709" h="1146810">
                  <a:moveTo>
                    <a:pt x="1822005" y="367919"/>
                  </a:moveTo>
                  <a:lnTo>
                    <a:pt x="1822005" y="377951"/>
                  </a:lnTo>
                </a:path>
                <a:path w="2124709" h="1146810">
                  <a:moveTo>
                    <a:pt x="1822005" y="380492"/>
                  </a:moveTo>
                  <a:lnTo>
                    <a:pt x="1822005" y="381762"/>
                  </a:lnTo>
                </a:path>
                <a:path w="2124709" h="1146810">
                  <a:moveTo>
                    <a:pt x="1822005" y="384301"/>
                  </a:moveTo>
                  <a:lnTo>
                    <a:pt x="1822005" y="394335"/>
                  </a:lnTo>
                </a:path>
                <a:path w="2124709" h="1146810">
                  <a:moveTo>
                    <a:pt x="1822005" y="396875"/>
                  </a:moveTo>
                  <a:lnTo>
                    <a:pt x="1822005" y="398145"/>
                  </a:lnTo>
                </a:path>
                <a:path w="2124709" h="1146810">
                  <a:moveTo>
                    <a:pt x="1822005" y="400685"/>
                  </a:moveTo>
                  <a:lnTo>
                    <a:pt x="1822005" y="410781"/>
                  </a:lnTo>
                </a:path>
                <a:path w="2124709" h="1146810">
                  <a:moveTo>
                    <a:pt x="1822005" y="413258"/>
                  </a:moveTo>
                  <a:lnTo>
                    <a:pt x="1822005" y="414528"/>
                  </a:lnTo>
                </a:path>
                <a:path w="2124709" h="1146810">
                  <a:moveTo>
                    <a:pt x="1822005" y="417068"/>
                  </a:moveTo>
                  <a:lnTo>
                    <a:pt x="1822005" y="427100"/>
                  </a:lnTo>
                </a:path>
                <a:path w="2124709" h="1146810">
                  <a:moveTo>
                    <a:pt x="1822005" y="429641"/>
                  </a:moveTo>
                  <a:lnTo>
                    <a:pt x="1822005" y="430911"/>
                  </a:lnTo>
                </a:path>
                <a:path w="2124709" h="1146810">
                  <a:moveTo>
                    <a:pt x="1822005" y="433450"/>
                  </a:moveTo>
                  <a:lnTo>
                    <a:pt x="1822005" y="443547"/>
                  </a:lnTo>
                </a:path>
                <a:path w="2124709" h="1146810">
                  <a:moveTo>
                    <a:pt x="1822005" y="446024"/>
                  </a:moveTo>
                  <a:lnTo>
                    <a:pt x="1822005" y="447294"/>
                  </a:lnTo>
                </a:path>
                <a:path w="2124709" h="1146810">
                  <a:moveTo>
                    <a:pt x="1822005" y="449834"/>
                  </a:moveTo>
                  <a:lnTo>
                    <a:pt x="1822005" y="459867"/>
                  </a:lnTo>
                </a:path>
                <a:path w="2124709" h="1146810">
                  <a:moveTo>
                    <a:pt x="1822005" y="462407"/>
                  </a:moveTo>
                  <a:lnTo>
                    <a:pt x="1822005" y="463676"/>
                  </a:lnTo>
                </a:path>
                <a:path w="2124709" h="1146810">
                  <a:moveTo>
                    <a:pt x="1822005" y="466217"/>
                  </a:moveTo>
                  <a:lnTo>
                    <a:pt x="1822005" y="476250"/>
                  </a:lnTo>
                </a:path>
                <a:path w="2124709" h="1146810">
                  <a:moveTo>
                    <a:pt x="1822005" y="478790"/>
                  </a:moveTo>
                  <a:lnTo>
                    <a:pt x="1822005" y="480060"/>
                  </a:lnTo>
                </a:path>
                <a:path w="2124709" h="1146810">
                  <a:moveTo>
                    <a:pt x="1822005" y="482536"/>
                  </a:moveTo>
                  <a:lnTo>
                    <a:pt x="1822005" y="492633"/>
                  </a:lnTo>
                </a:path>
                <a:path w="2124709" h="1146810">
                  <a:moveTo>
                    <a:pt x="1822005" y="495173"/>
                  </a:moveTo>
                  <a:lnTo>
                    <a:pt x="1822005" y="496443"/>
                  </a:lnTo>
                </a:path>
                <a:path w="2124709" h="1146810">
                  <a:moveTo>
                    <a:pt x="1822005" y="498983"/>
                  </a:moveTo>
                  <a:lnTo>
                    <a:pt x="1822005" y="509016"/>
                  </a:lnTo>
                </a:path>
                <a:path w="2124709" h="1146810">
                  <a:moveTo>
                    <a:pt x="1822005" y="511556"/>
                  </a:moveTo>
                  <a:lnTo>
                    <a:pt x="1822005" y="512825"/>
                  </a:lnTo>
                </a:path>
                <a:path w="2124709" h="1146810">
                  <a:moveTo>
                    <a:pt x="1822005" y="515302"/>
                  </a:moveTo>
                  <a:lnTo>
                    <a:pt x="1822005" y="525399"/>
                  </a:lnTo>
                </a:path>
                <a:path w="2124709" h="1146810">
                  <a:moveTo>
                    <a:pt x="1822005" y="527939"/>
                  </a:moveTo>
                  <a:lnTo>
                    <a:pt x="1822005" y="529209"/>
                  </a:lnTo>
                </a:path>
                <a:path w="2124709" h="1146810">
                  <a:moveTo>
                    <a:pt x="1822005" y="531685"/>
                  </a:moveTo>
                  <a:lnTo>
                    <a:pt x="1822005" y="541782"/>
                  </a:lnTo>
                </a:path>
                <a:path w="2124709" h="1146810">
                  <a:moveTo>
                    <a:pt x="1822005" y="544322"/>
                  </a:moveTo>
                  <a:lnTo>
                    <a:pt x="1822005" y="545592"/>
                  </a:lnTo>
                </a:path>
                <a:path w="2124709" h="1146810">
                  <a:moveTo>
                    <a:pt x="1822005" y="548068"/>
                  </a:moveTo>
                  <a:lnTo>
                    <a:pt x="1822005" y="558165"/>
                  </a:lnTo>
                </a:path>
                <a:path w="2124709" h="1146810">
                  <a:moveTo>
                    <a:pt x="1822005" y="560705"/>
                  </a:moveTo>
                  <a:lnTo>
                    <a:pt x="1822005" y="561975"/>
                  </a:lnTo>
                </a:path>
                <a:path w="2124709" h="1146810">
                  <a:moveTo>
                    <a:pt x="1822005" y="564451"/>
                  </a:moveTo>
                  <a:lnTo>
                    <a:pt x="1822005" y="574548"/>
                  </a:lnTo>
                </a:path>
                <a:path w="2124709" h="1146810">
                  <a:moveTo>
                    <a:pt x="1822005" y="577088"/>
                  </a:moveTo>
                  <a:lnTo>
                    <a:pt x="1822005" y="578358"/>
                  </a:lnTo>
                </a:path>
                <a:path w="2124709" h="1146810">
                  <a:moveTo>
                    <a:pt x="1822005" y="580834"/>
                  </a:moveTo>
                  <a:lnTo>
                    <a:pt x="1822005" y="590931"/>
                  </a:lnTo>
                </a:path>
                <a:path w="2124709" h="1146810">
                  <a:moveTo>
                    <a:pt x="1822005" y="593471"/>
                  </a:moveTo>
                  <a:lnTo>
                    <a:pt x="1822005" y="594677"/>
                  </a:lnTo>
                </a:path>
                <a:path w="2124709" h="1146810">
                  <a:moveTo>
                    <a:pt x="1822005" y="597217"/>
                  </a:moveTo>
                  <a:lnTo>
                    <a:pt x="1822005" y="607314"/>
                  </a:lnTo>
                </a:path>
                <a:path w="2124709" h="1146810">
                  <a:moveTo>
                    <a:pt x="1822005" y="609854"/>
                  </a:moveTo>
                  <a:lnTo>
                    <a:pt x="1822005" y="611124"/>
                  </a:lnTo>
                </a:path>
                <a:path w="2124709" h="1146810">
                  <a:moveTo>
                    <a:pt x="1822005" y="613600"/>
                  </a:moveTo>
                  <a:lnTo>
                    <a:pt x="1822005" y="623697"/>
                  </a:lnTo>
                </a:path>
                <a:path w="2124709" h="1146810">
                  <a:moveTo>
                    <a:pt x="1822005" y="626173"/>
                  </a:moveTo>
                  <a:lnTo>
                    <a:pt x="1822005" y="627443"/>
                  </a:lnTo>
                </a:path>
                <a:path w="2124709" h="1146810">
                  <a:moveTo>
                    <a:pt x="1822005" y="629983"/>
                  </a:moveTo>
                  <a:lnTo>
                    <a:pt x="1822005" y="640080"/>
                  </a:lnTo>
                </a:path>
                <a:path w="2124709" h="1146810">
                  <a:moveTo>
                    <a:pt x="1822005" y="642620"/>
                  </a:moveTo>
                  <a:lnTo>
                    <a:pt x="1822005" y="643826"/>
                  </a:lnTo>
                </a:path>
                <a:path w="2124709" h="1146810">
                  <a:moveTo>
                    <a:pt x="1822005" y="646366"/>
                  </a:moveTo>
                  <a:lnTo>
                    <a:pt x="1822005" y="656463"/>
                  </a:lnTo>
                </a:path>
                <a:path w="2124709" h="1146810">
                  <a:moveTo>
                    <a:pt x="1822005" y="658939"/>
                  </a:moveTo>
                  <a:lnTo>
                    <a:pt x="1822005" y="660209"/>
                  </a:lnTo>
                </a:path>
                <a:path w="2124709" h="1146810">
                  <a:moveTo>
                    <a:pt x="1822005" y="662749"/>
                  </a:moveTo>
                  <a:lnTo>
                    <a:pt x="1822005" y="672846"/>
                  </a:lnTo>
                </a:path>
                <a:path w="2124709" h="1146810">
                  <a:moveTo>
                    <a:pt x="1822005" y="675322"/>
                  </a:moveTo>
                  <a:lnTo>
                    <a:pt x="1822005" y="676592"/>
                  </a:lnTo>
                </a:path>
                <a:path w="2124709" h="1146810">
                  <a:moveTo>
                    <a:pt x="1822005" y="679132"/>
                  </a:moveTo>
                  <a:lnTo>
                    <a:pt x="1822005" y="680402"/>
                  </a:lnTo>
                  <a:lnTo>
                    <a:pt x="1823885" y="680402"/>
                  </a:lnTo>
                </a:path>
                <a:path w="2124709" h="1146810">
                  <a:moveTo>
                    <a:pt x="1830190" y="680402"/>
                  </a:moveTo>
                  <a:lnTo>
                    <a:pt x="1832095" y="680402"/>
                  </a:lnTo>
                </a:path>
                <a:path w="2124709" h="1146810">
                  <a:moveTo>
                    <a:pt x="1838401" y="680402"/>
                  </a:moveTo>
                  <a:lnTo>
                    <a:pt x="1840261" y="680402"/>
                  </a:lnTo>
                </a:path>
                <a:path w="2124709" h="1146810">
                  <a:moveTo>
                    <a:pt x="1846560" y="680402"/>
                  </a:moveTo>
                  <a:lnTo>
                    <a:pt x="1848465" y="680402"/>
                  </a:lnTo>
                </a:path>
                <a:path w="2124709" h="1146810">
                  <a:moveTo>
                    <a:pt x="1854771" y="680402"/>
                  </a:moveTo>
                  <a:lnTo>
                    <a:pt x="1856632" y="680402"/>
                  </a:lnTo>
                </a:path>
                <a:path w="2124709" h="1146810">
                  <a:moveTo>
                    <a:pt x="1862931" y="680402"/>
                  </a:moveTo>
                  <a:lnTo>
                    <a:pt x="1864842" y="680402"/>
                  </a:lnTo>
                </a:path>
                <a:path w="2124709" h="1146810">
                  <a:moveTo>
                    <a:pt x="1871141" y="680402"/>
                  </a:moveTo>
                  <a:lnTo>
                    <a:pt x="1873027" y="680402"/>
                  </a:lnTo>
                </a:path>
                <a:path w="2124709" h="1146810">
                  <a:moveTo>
                    <a:pt x="1879326" y="680402"/>
                  </a:moveTo>
                  <a:lnTo>
                    <a:pt x="1881238" y="680402"/>
                  </a:lnTo>
                </a:path>
                <a:path w="2124709" h="1146810">
                  <a:moveTo>
                    <a:pt x="1887550" y="680402"/>
                  </a:moveTo>
                  <a:lnTo>
                    <a:pt x="1889391" y="680402"/>
                  </a:lnTo>
                </a:path>
                <a:path w="2124709" h="1146810">
                  <a:moveTo>
                    <a:pt x="1895678" y="680402"/>
                  </a:moveTo>
                  <a:lnTo>
                    <a:pt x="1897583" y="680402"/>
                  </a:lnTo>
                  <a:lnTo>
                    <a:pt x="1897583" y="679132"/>
                  </a:lnTo>
                </a:path>
                <a:path w="2124709" h="1146810">
                  <a:moveTo>
                    <a:pt x="1897583" y="676592"/>
                  </a:moveTo>
                  <a:lnTo>
                    <a:pt x="1897583" y="675322"/>
                  </a:lnTo>
                </a:path>
                <a:path w="2124709" h="1146810">
                  <a:moveTo>
                    <a:pt x="1897583" y="672846"/>
                  </a:moveTo>
                  <a:lnTo>
                    <a:pt x="1897583" y="662749"/>
                  </a:lnTo>
                </a:path>
                <a:path w="2124709" h="1146810">
                  <a:moveTo>
                    <a:pt x="1897583" y="660209"/>
                  </a:moveTo>
                  <a:lnTo>
                    <a:pt x="1897583" y="658939"/>
                  </a:lnTo>
                </a:path>
                <a:path w="2124709" h="1146810">
                  <a:moveTo>
                    <a:pt x="1897583" y="656463"/>
                  </a:moveTo>
                  <a:lnTo>
                    <a:pt x="1897583" y="646366"/>
                  </a:lnTo>
                </a:path>
                <a:path w="2124709" h="1146810">
                  <a:moveTo>
                    <a:pt x="1897583" y="643826"/>
                  </a:moveTo>
                  <a:lnTo>
                    <a:pt x="1897583" y="642620"/>
                  </a:lnTo>
                </a:path>
                <a:path w="2124709" h="1146810">
                  <a:moveTo>
                    <a:pt x="1897583" y="640080"/>
                  </a:moveTo>
                  <a:lnTo>
                    <a:pt x="1897583" y="629983"/>
                  </a:lnTo>
                </a:path>
                <a:path w="2124709" h="1146810">
                  <a:moveTo>
                    <a:pt x="1897583" y="627443"/>
                  </a:moveTo>
                  <a:lnTo>
                    <a:pt x="1897583" y="626173"/>
                  </a:lnTo>
                </a:path>
                <a:path w="2124709" h="1146810">
                  <a:moveTo>
                    <a:pt x="1897583" y="623697"/>
                  </a:moveTo>
                  <a:lnTo>
                    <a:pt x="1897583" y="613600"/>
                  </a:lnTo>
                </a:path>
                <a:path w="2124709" h="1146810">
                  <a:moveTo>
                    <a:pt x="1897583" y="611124"/>
                  </a:moveTo>
                  <a:lnTo>
                    <a:pt x="1897583" y="609854"/>
                  </a:lnTo>
                </a:path>
                <a:path w="2124709" h="1146810">
                  <a:moveTo>
                    <a:pt x="1897583" y="607314"/>
                  </a:moveTo>
                  <a:lnTo>
                    <a:pt x="1897583" y="597217"/>
                  </a:lnTo>
                </a:path>
                <a:path w="2124709" h="1146810">
                  <a:moveTo>
                    <a:pt x="1897583" y="594677"/>
                  </a:moveTo>
                  <a:lnTo>
                    <a:pt x="1897583" y="593471"/>
                  </a:lnTo>
                </a:path>
                <a:path w="2124709" h="1146810">
                  <a:moveTo>
                    <a:pt x="1897583" y="590931"/>
                  </a:moveTo>
                  <a:lnTo>
                    <a:pt x="1897583" y="580834"/>
                  </a:lnTo>
                </a:path>
                <a:path w="2124709" h="1146810">
                  <a:moveTo>
                    <a:pt x="1897583" y="578358"/>
                  </a:moveTo>
                  <a:lnTo>
                    <a:pt x="1897583" y="577088"/>
                  </a:lnTo>
                </a:path>
                <a:path w="2124709" h="1146810">
                  <a:moveTo>
                    <a:pt x="1897583" y="574548"/>
                  </a:moveTo>
                  <a:lnTo>
                    <a:pt x="1897583" y="564451"/>
                  </a:lnTo>
                </a:path>
                <a:path w="2124709" h="1146810">
                  <a:moveTo>
                    <a:pt x="1897583" y="561975"/>
                  </a:moveTo>
                  <a:lnTo>
                    <a:pt x="1897583" y="560705"/>
                  </a:lnTo>
                </a:path>
                <a:path w="2124709" h="1146810">
                  <a:moveTo>
                    <a:pt x="1897583" y="558165"/>
                  </a:moveTo>
                  <a:lnTo>
                    <a:pt x="1897583" y="548068"/>
                  </a:lnTo>
                </a:path>
                <a:path w="2124709" h="1146810">
                  <a:moveTo>
                    <a:pt x="1897583" y="545592"/>
                  </a:moveTo>
                  <a:lnTo>
                    <a:pt x="1897583" y="544322"/>
                  </a:lnTo>
                </a:path>
                <a:path w="2124709" h="1146810">
                  <a:moveTo>
                    <a:pt x="1897583" y="541782"/>
                  </a:moveTo>
                  <a:lnTo>
                    <a:pt x="1897583" y="531685"/>
                  </a:lnTo>
                </a:path>
                <a:path w="2124709" h="1146810">
                  <a:moveTo>
                    <a:pt x="1897583" y="529209"/>
                  </a:moveTo>
                  <a:lnTo>
                    <a:pt x="1897583" y="527939"/>
                  </a:lnTo>
                </a:path>
                <a:path w="2124709" h="1146810">
                  <a:moveTo>
                    <a:pt x="1897583" y="525399"/>
                  </a:moveTo>
                  <a:lnTo>
                    <a:pt x="1897583" y="515302"/>
                  </a:lnTo>
                </a:path>
                <a:path w="2124709" h="1146810">
                  <a:moveTo>
                    <a:pt x="1897583" y="512825"/>
                  </a:moveTo>
                  <a:lnTo>
                    <a:pt x="1897583" y="511556"/>
                  </a:lnTo>
                </a:path>
                <a:path w="2124709" h="1146810">
                  <a:moveTo>
                    <a:pt x="1897583" y="509016"/>
                  </a:moveTo>
                  <a:lnTo>
                    <a:pt x="1897583" y="498983"/>
                  </a:lnTo>
                </a:path>
                <a:path w="2124709" h="1146810">
                  <a:moveTo>
                    <a:pt x="1897583" y="496443"/>
                  </a:moveTo>
                  <a:lnTo>
                    <a:pt x="1897583" y="495173"/>
                  </a:lnTo>
                </a:path>
                <a:path w="2124709" h="1146810">
                  <a:moveTo>
                    <a:pt x="1897583" y="492633"/>
                  </a:moveTo>
                  <a:lnTo>
                    <a:pt x="1897583" y="482536"/>
                  </a:lnTo>
                </a:path>
                <a:path w="2124709" h="1146810">
                  <a:moveTo>
                    <a:pt x="1897583" y="480060"/>
                  </a:moveTo>
                  <a:lnTo>
                    <a:pt x="1897583" y="478790"/>
                  </a:lnTo>
                </a:path>
                <a:path w="2124709" h="1146810">
                  <a:moveTo>
                    <a:pt x="1897583" y="476250"/>
                  </a:moveTo>
                  <a:lnTo>
                    <a:pt x="1897583" y="466217"/>
                  </a:lnTo>
                </a:path>
                <a:path w="2124709" h="1146810">
                  <a:moveTo>
                    <a:pt x="1897583" y="463676"/>
                  </a:moveTo>
                  <a:lnTo>
                    <a:pt x="1897583" y="462407"/>
                  </a:lnTo>
                </a:path>
                <a:path w="2124709" h="1146810">
                  <a:moveTo>
                    <a:pt x="1897583" y="459867"/>
                  </a:moveTo>
                  <a:lnTo>
                    <a:pt x="1897583" y="449834"/>
                  </a:lnTo>
                </a:path>
                <a:path w="2124709" h="1146810">
                  <a:moveTo>
                    <a:pt x="1897583" y="447294"/>
                  </a:moveTo>
                  <a:lnTo>
                    <a:pt x="1897583" y="446024"/>
                  </a:lnTo>
                </a:path>
                <a:path w="2124709" h="1146810">
                  <a:moveTo>
                    <a:pt x="1897583" y="443547"/>
                  </a:moveTo>
                  <a:lnTo>
                    <a:pt x="1897583" y="433450"/>
                  </a:lnTo>
                </a:path>
                <a:path w="2124709" h="1146810">
                  <a:moveTo>
                    <a:pt x="1897583" y="430911"/>
                  </a:moveTo>
                  <a:lnTo>
                    <a:pt x="1897583" y="429641"/>
                  </a:lnTo>
                </a:path>
                <a:path w="2124709" h="1146810">
                  <a:moveTo>
                    <a:pt x="1897583" y="427100"/>
                  </a:moveTo>
                  <a:lnTo>
                    <a:pt x="1897583" y="417068"/>
                  </a:lnTo>
                </a:path>
                <a:path w="2124709" h="1146810">
                  <a:moveTo>
                    <a:pt x="1897583" y="414528"/>
                  </a:moveTo>
                  <a:lnTo>
                    <a:pt x="1897583" y="413258"/>
                  </a:lnTo>
                </a:path>
                <a:path w="2124709" h="1146810">
                  <a:moveTo>
                    <a:pt x="1897583" y="410781"/>
                  </a:moveTo>
                  <a:lnTo>
                    <a:pt x="1897583" y="400685"/>
                  </a:lnTo>
                </a:path>
                <a:path w="2124709" h="1146810">
                  <a:moveTo>
                    <a:pt x="1897583" y="398145"/>
                  </a:moveTo>
                  <a:lnTo>
                    <a:pt x="1897583" y="396875"/>
                  </a:lnTo>
                </a:path>
                <a:path w="2124709" h="1146810">
                  <a:moveTo>
                    <a:pt x="1897583" y="394335"/>
                  </a:moveTo>
                  <a:lnTo>
                    <a:pt x="1897583" y="384301"/>
                  </a:lnTo>
                </a:path>
                <a:path w="2124709" h="1146810">
                  <a:moveTo>
                    <a:pt x="1897583" y="381762"/>
                  </a:moveTo>
                  <a:lnTo>
                    <a:pt x="1897583" y="380492"/>
                  </a:lnTo>
                </a:path>
                <a:path w="2124709" h="1146810">
                  <a:moveTo>
                    <a:pt x="1897583" y="377951"/>
                  </a:moveTo>
                  <a:lnTo>
                    <a:pt x="1897583" y="367919"/>
                  </a:lnTo>
                </a:path>
                <a:path w="2124709" h="1146810">
                  <a:moveTo>
                    <a:pt x="1897583" y="365379"/>
                  </a:moveTo>
                  <a:lnTo>
                    <a:pt x="1897583" y="364109"/>
                  </a:lnTo>
                </a:path>
                <a:path w="2124709" h="1146810">
                  <a:moveTo>
                    <a:pt x="1897583" y="361632"/>
                  </a:moveTo>
                  <a:lnTo>
                    <a:pt x="1897583" y="351536"/>
                  </a:lnTo>
                </a:path>
                <a:path w="2124709" h="1146810">
                  <a:moveTo>
                    <a:pt x="1897583" y="348996"/>
                  </a:moveTo>
                  <a:lnTo>
                    <a:pt x="1897583" y="347725"/>
                  </a:lnTo>
                </a:path>
                <a:path w="2124709" h="1146810">
                  <a:moveTo>
                    <a:pt x="1897583" y="345186"/>
                  </a:moveTo>
                  <a:lnTo>
                    <a:pt x="1897583" y="335153"/>
                  </a:lnTo>
                </a:path>
                <a:path w="2124709" h="1146810">
                  <a:moveTo>
                    <a:pt x="1897583" y="332613"/>
                  </a:moveTo>
                  <a:lnTo>
                    <a:pt x="1897583" y="331343"/>
                  </a:lnTo>
                </a:path>
                <a:path w="2124709" h="1146810">
                  <a:moveTo>
                    <a:pt x="1897583" y="328866"/>
                  </a:moveTo>
                  <a:lnTo>
                    <a:pt x="1897583" y="318770"/>
                  </a:lnTo>
                </a:path>
                <a:path w="2124709" h="1146810">
                  <a:moveTo>
                    <a:pt x="1897583" y="316230"/>
                  </a:moveTo>
                  <a:lnTo>
                    <a:pt x="1897583" y="314960"/>
                  </a:lnTo>
                </a:path>
                <a:path w="2124709" h="1146810">
                  <a:moveTo>
                    <a:pt x="1897583" y="312483"/>
                  </a:moveTo>
                  <a:lnTo>
                    <a:pt x="1897583" y="302387"/>
                  </a:lnTo>
                </a:path>
                <a:path w="2124709" h="1146810">
                  <a:moveTo>
                    <a:pt x="1897583" y="299847"/>
                  </a:moveTo>
                  <a:lnTo>
                    <a:pt x="1897583" y="298576"/>
                  </a:lnTo>
                </a:path>
                <a:path w="2124709" h="1146810">
                  <a:moveTo>
                    <a:pt x="1897583" y="296100"/>
                  </a:moveTo>
                  <a:lnTo>
                    <a:pt x="1897583" y="286004"/>
                  </a:lnTo>
                </a:path>
                <a:path w="2124709" h="1146810">
                  <a:moveTo>
                    <a:pt x="1897583" y="283464"/>
                  </a:moveTo>
                  <a:lnTo>
                    <a:pt x="1897583" y="282194"/>
                  </a:lnTo>
                </a:path>
                <a:path w="2124709" h="1146810">
                  <a:moveTo>
                    <a:pt x="1897583" y="279717"/>
                  </a:moveTo>
                  <a:lnTo>
                    <a:pt x="1897583" y="269621"/>
                  </a:lnTo>
                </a:path>
                <a:path w="2124709" h="1146810">
                  <a:moveTo>
                    <a:pt x="1897583" y="267081"/>
                  </a:moveTo>
                  <a:lnTo>
                    <a:pt x="1897583" y="265811"/>
                  </a:lnTo>
                </a:path>
                <a:path w="2124709" h="1146810">
                  <a:moveTo>
                    <a:pt x="1897583" y="263334"/>
                  </a:moveTo>
                  <a:lnTo>
                    <a:pt x="1897583" y="253238"/>
                  </a:lnTo>
                </a:path>
                <a:path w="2124709" h="1146810">
                  <a:moveTo>
                    <a:pt x="1897583" y="250698"/>
                  </a:moveTo>
                  <a:lnTo>
                    <a:pt x="1897583" y="249491"/>
                  </a:lnTo>
                </a:path>
                <a:path w="2124709" h="1146810">
                  <a:moveTo>
                    <a:pt x="1897583" y="246951"/>
                  </a:moveTo>
                  <a:lnTo>
                    <a:pt x="1897583" y="236855"/>
                  </a:lnTo>
                </a:path>
                <a:path w="2124709" h="1146810">
                  <a:moveTo>
                    <a:pt x="1897583" y="234315"/>
                  </a:moveTo>
                  <a:lnTo>
                    <a:pt x="1897583" y="233045"/>
                  </a:lnTo>
                </a:path>
                <a:path w="2124709" h="1146810">
                  <a:moveTo>
                    <a:pt x="1897583" y="230568"/>
                  </a:moveTo>
                  <a:lnTo>
                    <a:pt x="1897583" y="220472"/>
                  </a:lnTo>
                </a:path>
                <a:path w="2124709" h="1146810">
                  <a:moveTo>
                    <a:pt x="1897583" y="217995"/>
                  </a:moveTo>
                  <a:lnTo>
                    <a:pt x="1897583" y="216725"/>
                  </a:lnTo>
                </a:path>
                <a:path w="2124709" h="1146810">
                  <a:moveTo>
                    <a:pt x="1897583" y="214185"/>
                  </a:moveTo>
                  <a:lnTo>
                    <a:pt x="1897583" y="204089"/>
                  </a:lnTo>
                </a:path>
                <a:path w="2124709" h="1146810">
                  <a:moveTo>
                    <a:pt x="1897583" y="201549"/>
                  </a:moveTo>
                  <a:lnTo>
                    <a:pt x="1897583" y="200342"/>
                  </a:lnTo>
                </a:path>
                <a:path w="2124709" h="1146810">
                  <a:moveTo>
                    <a:pt x="1897583" y="197802"/>
                  </a:moveTo>
                  <a:lnTo>
                    <a:pt x="1897583" y="187706"/>
                  </a:lnTo>
                </a:path>
                <a:path w="2124709" h="1146810">
                  <a:moveTo>
                    <a:pt x="1897583" y="185229"/>
                  </a:moveTo>
                  <a:lnTo>
                    <a:pt x="1897583" y="183959"/>
                  </a:lnTo>
                </a:path>
                <a:path w="2124709" h="1146810">
                  <a:moveTo>
                    <a:pt x="1897583" y="181419"/>
                  </a:moveTo>
                  <a:lnTo>
                    <a:pt x="1897583" y="171323"/>
                  </a:lnTo>
                </a:path>
                <a:path w="2124709" h="1146810">
                  <a:moveTo>
                    <a:pt x="1897583" y="168846"/>
                  </a:moveTo>
                  <a:lnTo>
                    <a:pt x="1897583" y="167576"/>
                  </a:lnTo>
                </a:path>
                <a:path w="2124709" h="1146810">
                  <a:moveTo>
                    <a:pt x="1897583" y="165036"/>
                  </a:moveTo>
                  <a:lnTo>
                    <a:pt x="1897583" y="154940"/>
                  </a:lnTo>
                </a:path>
                <a:path w="2124709" h="1146810">
                  <a:moveTo>
                    <a:pt x="1897583" y="152463"/>
                  </a:moveTo>
                  <a:lnTo>
                    <a:pt x="1897583" y="151193"/>
                  </a:lnTo>
                </a:path>
                <a:path w="2124709" h="1146810">
                  <a:moveTo>
                    <a:pt x="1897583" y="148653"/>
                  </a:moveTo>
                  <a:lnTo>
                    <a:pt x="1897583" y="138620"/>
                  </a:lnTo>
                </a:path>
                <a:path w="2124709" h="1146810">
                  <a:moveTo>
                    <a:pt x="1897583" y="136080"/>
                  </a:moveTo>
                  <a:lnTo>
                    <a:pt x="1897583" y="134810"/>
                  </a:lnTo>
                </a:path>
                <a:path w="2124709" h="1146810">
                  <a:moveTo>
                    <a:pt x="1897583" y="132270"/>
                  </a:moveTo>
                  <a:lnTo>
                    <a:pt x="1897583" y="122174"/>
                  </a:lnTo>
                </a:path>
                <a:path w="2124709" h="1146810">
                  <a:moveTo>
                    <a:pt x="1897583" y="119697"/>
                  </a:moveTo>
                  <a:lnTo>
                    <a:pt x="1897583" y="118427"/>
                  </a:lnTo>
                </a:path>
                <a:path w="2124709" h="1146810">
                  <a:moveTo>
                    <a:pt x="1897583" y="115887"/>
                  </a:moveTo>
                  <a:lnTo>
                    <a:pt x="1897583" y="105854"/>
                  </a:lnTo>
                </a:path>
                <a:path w="2124709" h="1146810">
                  <a:moveTo>
                    <a:pt x="1897583" y="103314"/>
                  </a:moveTo>
                  <a:lnTo>
                    <a:pt x="1897583" y="102044"/>
                  </a:lnTo>
                </a:path>
                <a:path w="2124709" h="1146810">
                  <a:moveTo>
                    <a:pt x="1897583" y="99504"/>
                  </a:moveTo>
                  <a:lnTo>
                    <a:pt x="1897583" y="89408"/>
                  </a:lnTo>
                </a:path>
                <a:path w="2124709" h="1146810">
                  <a:moveTo>
                    <a:pt x="1897583" y="86931"/>
                  </a:moveTo>
                  <a:lnTo>
                    <a:pt x="1897583" y="85661"/>
                  </a:lnTo>
                </a:path>
                <a:path w="2124709" h="1146810">
                  <a:moveTo>
                    <a:pt x="1897583" y="83121"/>
                  </a:moveTo>
                  <a:lnTo>
                    <a:pt x="1897583" y="73088"/>
                  </a:lnTo>
                </a:path>
                <a:path w="2124709" h="1146810">
                  <a:moveTo>
                    <a:pt x="1897583" y="70548"/>
                  </a:moveTo>
                  <a:lnTo>
                    <a:pt x="1897583" y="69278"/>
                  </a:lnTo>
                </a:path>
                <a:path w="2124709" h="1146810">
                  <a:moveTo>
                    <a:pt x="1897583" y="66738"/>
                  </a:moveTo>
                  <a:lnTo>
                    <a:pt x="1897583" y="56705"/>
                  </a:lnTo>
                </a:path>
                <a:path w="2124709" h="1146810">
                  <a:moveTo>
                    <a:pt x="1897583" y="54165"/>
                  </a:moveTo>
                  <a:lnTo>
                    <a:pt x="1897583" y="52895"/>
                  </a:lnTo>
                </a:path>
                <a:path w="2124709" h="1146810">
                  <a:moveTo>
                    <a:pt x="1897583" y="50419"/>
                  </a:moveTo>
                  <a:lnTo>
                    <a:pt x="1897583" y="40322"/>
                  </a:lnTo>
                </a:path>
                <a:path w="2124709" h="1146810">
                  <a:moveTo>
                    <a:pt x="1897583" y="37782"/>
                  </a:moveTo>
                  <a:lnTo>
                    <a:pt x="1897583" y="36512"/>
                  </a:lnTo>
                </a:path>
                <a:path w="2124709" h="1146810">
                  <a:moveTo>
                    <a:pt x="1897583" y="33972"/>
                  </a:moveTo>
                  <a:lnTo>
                    <a:pt x="1897583" y="23939"/>
                  </a:lnTo>
                </a:path>
                <a:path w="2124709" h="1146810">
                  <a:moveTo>
                    <a:pt x="1897583" y="21399"/>
                  </a:moveTo>
                  <a:lnTo>
                    <a:pt x="1897583" y="20129"/>
                  </a:lnTo>
                </a:path>
                <a:path w="2124709" h="1146810">
                  <a:moveTo>
                    <a:pt x="1897583" y="17589"/>
                  </a:moveTo>
                  <a:lnTo>
                    <a:pt x="1897583" y="7556"/>
                  </a:lnTo>
                </a:path>
                <a:path w="2124709" h="1146810">
                  <a:moveTo>
                    <a:pt x="1897583" y="5016"/>
                  </a:moveTo>
                  <a:lnTo>
                    <a:pt x="1897583" y="3746"/>
                  </a:lnTo>
                </a:path>
                <a:path w="2124709" h="1146810">
                  <a:moveTo>
                    <a:pt x="1897583" y="1270"/>
                  </a:moveTo>
                  <a:lnTo>
                    <a:pt x="1897583" y="0"/>
                  </a:lnTo>
                </a:path>
                <a:path w="2124709" h="1146810">
                  <a:moveTo>
                    <a:pt x="1973211" y="0"/>
                  </a:moveTo>
                  <a:lnTo>
                    <a:pt x="1971306" y="0"/>
                  </a:lnTo>
                </a:path>
                <a:path w="2124709" h="1146810">
                  <a:moveTo>
                    <a:pt x="1965020" y="0"/>
                  </a:moveTo>
                  <a:lnTo>
                    <a:pt x="1963115" y="0"/>
                  </a:lnTo>
                </a:path>
                <a:path w="2124709" h="1146810">
                  <a:moveTo>
                    <a:pt x="1956828" y="0"/>
                  </a:moveTo>
                  <a:lnTo>
                    <a:pt x="1954923" y="0"/>
                  </a:lnTo>
                </a:path>
                <a:path w="2124709" h="1146810">
                  <a:moveTo>
                    <a:pt x="1948637" y="0"/>
                  </a:moveTo>
                  <a:lnTo>
                    <a:pt x="1946732" y="0"/>
                  </a:lnTo>
                </a:path>
                <a:path w="2124709" h="1146810">
                  <a:moveTo>
                    <a:pt x="1940445" y="0"/>
                  </a:moveTo>
                  <a:lnTo>
                    <a:pt x="1938540" y="0"/>
                  </a:lnTo>
                </a:path>
                <a:path w="2124709" h="1146810">
                  <a:moveTo>
                    <a:pt x="1932254" y="0"/>
                  </a:moveTo>
                  <a:lnTo>
                    <a:pt x="1930349" y="0"/>
                  </a:lnTo>
                </a:path>
                <a:path w="2124709" h="1146810">
                  <a:moveTo>
                    <a:pt x="1924062" y="0"/>
                  </a:moveTo>
                  <a:lnTo>
                    <a:pt x="1922157" y="0"/>
                  </a:lnTo>
                </a:path>
                <a:path w="2124709" h="1146810">
                  <a:moveTo>
                    <a:pt x="1915871" y="0"/>
                  </a:moveTo>
                  <a:lnTo>
                    <a:pt x="1913966" y="0"/>
                  </a:lnTo>
                </a:path>
                <a:path w="2124709" h="1146810">
                  <a:moveTo>
                    <a:pt x="1907679" y="0"/>
                  </a:moveTo>
                  <a:lnTo>
                    <a:pt x="1905774" y="0"/>
                  </a:lnTo>
                </a:path>
                <a:path w="2124709" h="1146810">
                  <a:moveTo>
                    <a:pt x="1899488" y="0"/>
                  </a:moveTo>
                  <a:lnTo>
                    <a:pt x="1897583" y="0"/>
                  </a:lnTo>
                  <a:lnTo>
                    <a:pt x="1897583" y="1270"/>
                  </a:lnTo>
                </a:path>
                <a:path w="2124709" h="1146810">
                  <a:moveTo>
                    <a:pt x="1897583" y="3746"/>
                  </a:moveTo>
                  <a:lnTo>
                    <a:pt x="1897583" y="5016"/>
                  </a:lnTo>
                </a:path>
                <a:path w="2124709" h="1146810">
                  <a:moveTo>
                    <a:pt x="1897583" y="7556"/>
                  </a:moveTo>
                  <a:lnTo>
                    <a:pt x="1897583" y="17589"/>
                  </a:lnTo>
                </a:path>
                <a:path w="2124709" h="1146810">
                  <a:moveTo>
                    <a:pt x="1897583" y="20129"/>
                  </a:moveTo>
                  <a:lnTo>
                    <a:pt x="1897583" y="21399"/>
                  </a:lnTo>
                </a:path>
                <a:path w="2124709" h="1146810">
                  <a:moveTo>
                    <a:pt x="1897583" y="23939"/>
                  </a:moveTo>
                  <a:lnTo>
                    <a:pt x="1897583" y="33972"/>
                  </a:lnTo>
                </a:path>
                <a:path w="2124709" h="1146810">
                  <a:moveTo>
                    <a:pt x="1897583" y="36512"/>
                  </a:moveTo>
                  <a:lnTo>
                    <a:pt x="1897583" y="37782"/>
                  </a:lnTo>
                </a:path>
                <a:path w="2124709" h="1146810">
                  <a:moveTo>
                    <a:pt x="1897583" y="40322"/>
                  </a:moveTo>
                  <a:lnTo>
                    <a:pt x="1897583" y="50419"/>
                  </a:lnTo>
                </a:path>
                <a:path w="2124709" h="1146810">
                  <a:moveTo>
                    <a:pt x="1897583" y="52895"/>
                  </a:moveTo>
                  <a:lnTo>
                    <a:pt x="1897583" y="54165"/>
                  </a:lnTo>
                </a:path>
                <a:path w="2124709" h="1146810">
                  <a:moveTo>
                    <a:pt x="1897583" y="56705"/>
                  </a:moveTo>
                  <a:lnTo>
                    <a:pt x="1897583" y="66738"/>
                  </a:lnTo>
                </a:path>
                <a:path w="2124709" h="1146810">
                  <a:moveTo>
                    <a:pt x="1897583" y="69278"/>
                  </a:moveTo>
                  <a:lnTo>
                    <a:pt x="1897583" y="70548"/>
                  </a:lnTo>
                </a:path>
                <a:path w="2124709" h="1146810">
                  <a:moveTo>
                    <a:pt x="1897583" y="73088"/>
                  </a:moveTo>
                  <a:lnTo>
                    <a:pt x="1897583" y="83121"/>
                  </a:lnTo>
                </a:path>
                <a:path w="2124709" h="1146810">
                  <a:moveTo>
                    <a:pt x="1897583" y="85661"/>
                  </a:moveTo>
                  <a:lnTo>
                    <a:pt x="1897583" y="86931"/>
                  </a:lnTo>
                </a:path>
                <a:path w="2124709" h="1146810">
                  <a:moveTo>
                    <a:pt x="1897583" y="89408"/>
                  </a:moveTo>
                  <a:lnTo>
                    <a:pt x="1897583" y="99504"/>
                  </a:lnTo>
                </a:path>
                <a:path w="2124709" h="1146810">
                  <a:moveTo>
                    <a:pt x="1897583" y="102044"/>
                  </a:moveTo>
                  <a:lnTo>
                    <a:pt x="1897583" y="103314"/>
                  </a:lnTo>
                </a:path>
                <a:path w="2124709" h="1146810">
                  <a:moveTo>
                    <a:pt x="1897583" y="105854"/>
                  </a:moveTo>
                  <a:lnTo>
                    <a:pt x="1897583" y="115887"/>
                  </a:lnTo>
                </a:path>
                <a:path w="2124709" h="1146810">
                  <a:moveTo>
                    <a:pt x="1897583" y="118427"/>
                  </a:moveTo>
                  <a:lnTo>
                    <a:pt x="1897583" y="119697"/>
                  </a:lnTo>
                </a:path>
                <a:path w="2124709" h="1146810">
                  <a:moveTo>
                    <a:pt x="1897583" y="122174"/>
                  </a:moveTo>
                  <a:lnTo>
                    <a:pt x="1897583" y="132270"/>
                  </a:lnTo>
                </a:path>
                <a:path w="2124709" h="1146810">
                  <a:moveTo>
                    <a:pt x="1897583" y="134810"/>
                  </a:moveTo>
                  <a:lnTo>
                    <a:pt x="1897583" y="136080"/>
                  </a:lnTo>
                </a:path>
                <a:path w="2124709" h="1146810">
                  <a:moveTo>
                    <a:pt x="1897583" y="138620"/>
                  </a:moveTo>
                  <a:lnTo>
                    <a:pt x="1897583" y="148653"/>
                  </a:lnTo>
                </a:path>
                <a:path w="2124709" h="1146810">
                  <a:moveTo>
                    <a:pt x="1897583" y="151193"/>
                  </a:moveTo>
                  <a:lnTo>
                    <a:pt x="1897583" y="152463"/>
                  </a:lnTo>
                </a:path>
                <a:path w="2124709" h="1146810">
                  <a:moveTo>
                    <a:pt x="1897583" y="154940"/>
                  </a:moveTo>
                  <a:lnTo>
                    <a:pt x="1897583" y="165036"/>
                  </a:lnTo>
                </a:path>
                <a:path w="2124709" h="1146810">
                  <a:moveTo>
                    <a:pt x="1897583" y="167576"/>
                  </a:moveTo>
                  <a:lnTo>
                    <a:pt x="1897583" y="168846"/>
                  </a:lnTo>
                </a:path>
                <a:path w="2124709" h="1146810">
                  <a:moveTo>
                    <a:pt x="1897583" y="171323"/>
                  </a:moveTo>
                  <a:lnTo>
                    <a:pt x="1897583" y="181419"/>
                  </a:lnTo>
                </a:path>
                <a:path w="2124709" h="1146810">
                  <a:moveTo>
                    <a:pt x="1897583" y="183959"/>
                  </a:moveTo>
                  <a:lnTo>
                    <a:pt x="1897583" y="185229"/>
                  </a:lnTo>
                </a:path>
                <a:path w="2124709" h="1146810">
                  <a:moveTo>
                    <a:pt x="1897583" y="187706"/>
                  </a:moveTo>
                  <a:lnTo>
                    <a:pt x="1897583" y="197802"/>
                  </a:lnTo>
                </a:path>
                <a:path w="2124709" h="1146810">
                  <a:moveTo>
                    <a:pt x="1897583" y="200342"/>
                  </a:moveTo>
                  <a:lnTo>
                    <a:pt x="1897583" y="201549"/>
                  </a:lnTo>
                </a:path>
                <a:path w="2124709" h="1146810">
                  <a:moveTo>
                    <a:pt x="1897583" y="204089"/>
                  </a:moveTo>
                  <a:lnTo>
                    <a:pt x="1897583" y="214185"/>
                  </a:lnTo>
                </a:path>
                <a:path w="2124709" h="1146810">
                  <a:moveTo>
                    <a:pt x="1897583" y="216725"/>
                  </a:moveTo>
                  <a:lnTo>
                    <a:pt x="1897583" y="217995"/>
                  </a:lnTo>
                </a:path>
                <a:path w="2124709" h="1146810">
                  <a:moveTo>
                    <a:pt x="1897583" y="220472"/>
                  </a:moveTo>
                  <a:lnTo>
                    <a:pt x="1897583" y="230568"/>
                  </a:lnTo>
                </a:path>
                <a:path w="2124709" h="1146810">
                  <a:moveTo>
                    <a:pt x="1897583" y="233045"/>
                  </a:moveTo>
                  <a:lnTo>
                    <a:pt x="1897583" y="234315"/>
                  </a:lnTo>
                </a:path>
                <a:path w="2124709" h="1146810">
                  <a:moveTo>
                    <a:pt x="1897583" y="236855"/>
                  </a:moveTo>
                  <a:lnTo>
                    <a:pt x="1897583" y="246951"/>
                  </a:lnTo>
                </a:path>
                <a:path w="2124709" h="1146810">
                  <a:moveTo>
                    <a:pt x="1897583" y="249491"/>
                  </a:moveTo>
                  <a:lnTo>
                    <a:pt x="1897583" y="250698"/>
                  </a:lnTo>
                </a:path>
                <a:path w="2124709" h="1146810">
                  <a:moveTo>
                    <a:pt x="1897583" y="253238"/>
                  </a:moveTo>
                  <a:lnTo>
                    <a:pt x="1897583" y="263334"/>
                  </a:lnTo>
                </a:path>
                <a:path w="2124709" h="1146810">
                  <a:moveTo>
                    <a:pt x="1897583" y="265811"/>
                  </a:moveTo>
                  <a:lnTo>
                    <a:pt x="1897583" y="267081"/>
                  </a:lnTo>
                </a:path>
                <a:path w="2124709" h="1146810">
                  <a:moveTo>
                    <a:pt x="1897583" y="269621"/>
                  </a:moveTo>
                  <a:lnTo>
                    <a:pt x="1897583" y="279717"/>
                  </a:lnTo>
                </a:path>
                <a:path w="2124709" h="1146810">
                  <a:moveTo>
                    <a:pt x="1897583" y="282194"/>
                  </a:moveTo>
                  <a:lnTo>
                    <a:pt x="1897583" y="283464"/>
                  </a:lnTo>
                </a:path>
                <a:path w="2124709" h="1146810">
                  <a:moveTo>
                    <a:pt x="1897583" y="286004"/>
                  </a:moveTo>
                  <a:lnTo>
                    <a:pt x="1897583" y="296100"/>
                  </a:lnTo>
                </a:path>
                <a:path w="2124709" h="1146810">
                  <a:moveTo>
                    <a:pt x="1897583" y="298576"/>
                  </a:moveTo>
                  <a:lnTo>
                    <a:pt x="1897583" y="299847"/>
                  </a:lnTo>
                </a:path>
                <a:path w="2124709" h="1146810">
                  <a:moveTo>
                    <a:pt x="1897583" y="302387"/>
                  </a:moveTo>
                  <a:lnTo>
                    <a:pt x="1897583" y="312483"/>
                  </a:lnTo>
                </a:path>
                <a:path w="2124709" h="1146810">
                  <a:moveTo>
                    <a:pt x="1897583" y="314960"/>
                  </a:moveTo>
                  <a:lnTo>
                    <a:pt x="1897583" y="316230"/>
                  </a:lnTo>
                </a:path>
                <a:path w="2124709" h="1146810">
                  <a:moveTo>
                    <a:pt x="1897583" y="318770"/>
                  </a:moveTo>
                  <a:lnTo>
                    <a:pt x="1897583" y="328866"/>
                  </a:lnTo>
                </a:path>
                <a:path w="2124709" h="1146810">
                  <a:moveTo>
                    <a:pt x="1897583" y="331343"/>
                  </a:moveTo>
                  <a:lnTo>
                    <a:pt x="1897583" y="332613"/>
                  </a:lnTo>
                </a:path>
                <a:path w="2124709" h="1146810">
                  <a:moveTo>
                    <a:pt x="1897583" y="335153"/>
                  </a:moveTo>
                  <a:lnTo>
                    <a:pt x="1897583" y="345186"/>
                  </a:lnTo>
                </a:path>
                <a:path w="2124709" h="1146810">
                  <a:moveTo>
                    <a:pt x="1897583" y="347725"/>
                  </a:moveTo>
                  <a:lnTo>
                    <a:pt x="1897583" y="348996"/>
                  </a:lnTo>
                </a:path>
                <a:path w="2124709" h="1146810">
                  <a:moveTo>
                    <a:pt x="1897583" y="351536"/>
                  </a:moveTo>
                  <a:lnTo>
                    <a:pt x="1897583" y="361632"/>
                  </a:lnTo>
                </a:path>
                <a:path w="2124709" h="1146810">
                  <a:moveTo>
                    <a:pt x="1897583" y="364109"/>
                  </a:moveTo>
                  <a:lnTo>
                    <a:pt x="1897583" y="365379"/>
                  </a:lnTo>
                </a:path>
                <a:path w="2124709" h="1146810">
                  <a:moveTo>
                    <a:pt x="1897583" y="367919"/>
                  </a:moveTo>
                  <a:lnTo>
                    <a:pt x="1897583" y="377951"/>
                  </a:lnTo>
                </a:path>
                <a:path w="2124709" h="1146810">
                  <a:moveTo>
                    <a:pt x="1897583" y="380492"/>
                  </a:moveTo>
                  <a:lnTo>
                    <a:pt x="1897583" y="381762"/>
                  </a:lnTo>
                </a:path>
                <a:path w="2124709" h="1146810">
                  <a:moveTo>
                    <a:pt x="1897583" y="384301"/>
                  </a:moveTo>
                  <a:lnTo>
                    <a:pt x="1897583" y="394335"/>
                  </a:lnTo>
                </a:path>
                <a:path w="2124709" h="1146810">
                  <a:moveTo>
                    <a:pt x="1897583" y="396875"/>
                  </a:moveTo>
                  <a:lnTo>
                    <a:pt x="1897583" y="398145"/>
                  </a:lnTo>
                </a:path>
                <a:path w="2124709" h="1146810">
                  <a:moveTo>
                    <a:pt x="1897583" y="400685"/>
                  </a:moveTo>
                  <a:lnTo>
                    <a:pt x="1897583" y="410781"/>
                  </a:lnTo>
                </a:path>
                <a:path w="2124709" h="1146810">
                  <a:moveTo>
                    <a:pt x="1897583" y="413258"/>
                  </a:moveTo>
                  <a:lnTo>
                    <a:pt x="1897583" y="414528"/>
                  </a:lnTo>
                </a:path>
                <a:path w="2124709" h="1146810">
                  <a:moveTo>
                    <a:pt x="1897583" y="417068"/>
                  </a:moveTo>
                  <a:lnTo>
                    <a:pt x="1897583" y="427100"/>
                  </a:lnTo>
                </a:path>
                <a:path w="2124709" h="1146810">
                  <a:moveTo>
                    <a:pt x="1897583" y="429641"/>
                  </a:moveTo>
                  <a:lnTo>
                    <a:pt x="1897583" y="430911"/>
                  </a:lnTo>
                </a:path>
                <a:path w="2124709" h="1146810">
                  <a:moveTo>
                    <a:pt x="1897583" y="433450"/>
                  </a:moveTo>
                  <a:lnTo>
                    <a:pt x="1897583" y="443547"/>
                  </a:lnTo>
                </a:path>
                <a:path w="2124709" h="1146810">
                  <a:moveTo>
                    <a:pt x="1897583" y="446024"/>
                  </a:moveTo>
                  <a:lnTo>
                    <a:pt x="1897583" y="447294"/>
                  </a:lnTo>
                </a:path>
                <a:path w="2124709" h="1146810">
                  <a:moveTo>
                    <a:pt x="1897583" y="449834"/>
                  </a:moveTo>
                  <a:lnTo>
                    <a:pt x="1897583" y="459867"/>
                  </a:lnTo>
                </a:path>
                <a:path w="2124709" h="1146810">
                  <a:moveTo>
                    <a:pt x="1897583" y="462407"/>
                  </a:moveTo>
                  <a:lnTo>
                    <a:pt x="1897583" y="463676"/>
                  </a:lnTo>
                </a:path>
                <a:path w="2124709" h="1146810">
                  <a:moveTo>
                    <a:pt x="1897583" y="466217"/>
                  </a:moveTo>
                  <a:lnTo>
                    <a:pt x="1897583" y="476250"/>
                  </a:lnTo>
                </a:path>
                <a:path w="2124709" h="1146810">
                  <a:moveTo>
                    <a:pt x="1897583" y="478790"/>
                  </a:moveTo>
                  <a:lnTo>
                    <a:pt x="1897583" y="480060"/>
                  </a:lnTo>
                </a:path>
                <a:path w="2124709" h="1146810">
                  <a:moveTo>
                    <a:pt x="1897583" y="482536"/>
                  </a:moveTo>
                  <a:lnTo>
                    <a:pt x="1897583" y="492633"/>
                  </a:lnTo>
                </a:path>
                <a:path w="2124709" h="1146810">
                  <a:moveTo>
                    <a:pt x="1897583" y="495173"/>
                  </a:moveTo>
                  <a:lnTo>
                    <a:pt x="1897583" y="496443"/>
                  </a:lnTo>
                </a:path>
                <a:path w="2124709" h="1146810">
                  <a:moveTo>
                    <a:pt x="1897583" y="498983"/>
                  </a:moveTo>
                  <a:lnTo>
                    <a:pt x="1897583" y="509016"/>
                  </a:lnTo>
                </a:path>
                <a:path w="2124709" h="1146810">
                  <a:moveTo>
                    <a:pt x="1897583" y="511556"/>
                  </a:moveTo>
                  <a:lnTo>
                    <a:pt x="1897583" y="512825"/>
                  </a:lnTo>
                </a:path>
                <a:path w="2124709" h="1146810">
                  <a:moveTo>
                    <a:pt x="1897583" y="515302"/>
                  </a:moveTo>
                  <a:lnTo>
                    <a:pt x="1897583" y="525399"/>
                  </a:lnTo>
                </a:path>
                <a:path w="2124709" h="1146810">
                  <a:moveTo>
                    <a:pt x="1897583" y="527939"/>
                  </a:moveTo>
                  <a:lnTo>
                    <a:pt x="1897583" y="529209"/>
                  </a:lnTo>
                </a:path>
                <a:path w="2124709" h="1146810">
                  <a:moveTo>
                    <a:pt x="1897583" y="531685"/>
                  </a:moveTo>
                  <a:lnTo>
                    <a:pt x="1897583" y="541782"/>
                  </a:lnTo>
                </a:path>
                <a:path w="2124709" h="1146810">
                  <a:moveTo>
                    <a:pt x="1897583" y="544322"/>
                  </a:moveTo>
                  <a:lnTo>
                    <a:pt x="1897583" y="545592"/>
                  </a:lnTo>
                </a:path>
                <a:path w="2124709" h="1146810">
                  <a:moveTo>
                    <a:pt x="1897583" y="548068"/>
                  </a:moveTo>
                  <a:lnTo>
                    <a:pt x="1897583" y="558165"/>
                  </a:lnTo>
                </a:path>
                <a:path w="2124709" h="1146810">
                  <a:moveTo>
                    <a:pt x="1897583" y="560705"/>
                  </a:moveTo>
                  <a:lnTo>
                    <a:pt x="1897583" y="561975"/>
                  </a:lnTo>
                </a:path>
                <a:path w="2124709" h="1146810">
                  <a:moveTo>
                    <a:pt x="1897583" y="564451"/>
                  </a:moveTo>
                  <a:lnTo>
                    <a:pt x="1897583" y="574548"/>
                  </a:lnTo>
                </a:path>
                <a:path w="2124709" h="1146810">
                  <a:moveTo>
                    <a:pt x="1897583" y="577088"/>
                  </a:moveTo>
                  <a:lnTo>
                    <a:pt x="1897583" y="578358"/>
                  </a:lnTo>
                </a:path>
                <a:path w="2124709" h="1146810">
                  <a:moveTo>
                    <a:pt x="1897583" y="580834"/>
                  </a:moveTo>
                  <a:lnTo>
                    <a:pt x="1897583" y="590931"/>
                  </a:lnTo>
                </a:path>
                <a:path w="2124709" h="1146810">
                  <a:moveTo>
                    <a:pt x="1897583" y="593471"/>
                  </a:moveTo>
                  <a:lnTo>
                    <a:pt x="1897583" y="594677"/>
                  </a:lnTo>
                </a:path>
                <a:path w="2124709" h="1146810">
                  <a:moveTo>
                    <a:pt x="1897583" y="597217"/>
                  </a:moveTo>
                  <a:lnTo>
                    <a:pt x="1897583" y="607314"/>
                  </a:lnTo>
                </a:path>
                <a:path w="2124709" h="1146810">
                  <a:moveTo>
                    <a:pt x="1897583" y="609854"/>
                  </a:moveTo>
                  <a:lnTo>
                    <a:pt x="1897583" y="611124"/>
                  </a:lnTo>
                </a:path>
                <a:path w="2124709" h="1146810">
                  <a:moveTo>
                    <a:pt x="1897583" y="613600"/>
                  </a:moveTo>
                  <a:lnTo>
                    <a:pt x="1897583" y="623697"/>
                  </a:lnTo>
                </a:path>
                <a:path w="2124709" h="1146810">
                  <a:moveTo>
                    <a:pt x="1897583" y="626173"/>
                  </a:moveTo>
                  <a:lnTo>
                    <a:pt x="1897583" y="627443"/>
                  </a:lnTo>
                </a:path>
                <a:path w="2124709" h="1146810">
                  <a:moveTo>
                    <a:pt x="1897583" y="629983"/>
                  </a:moveTo>
                  <a:lnTo>
                    <a:pt x="1897583" y="640080"/>
                  </a:lnTo>
                </a:path>
                <a:path w="2124709" h="1146810">
                  <a:moveTo>
                    <a:pt x="1897583" y="642620"/>
                  </a:moveTo>
                  <a:lnTo>
                    <a:pt x="1897583" y="643826"/>
                  </a:lnTo>
                </a:path>
                <a:path w="2124709" h="1146810">
                  <a:moveTo>
                    <a:pt x="1897583" y="646366"/>
                  </a:moveTo>
                  <a:lnTo>
                    <a:pt x="1897583" y="656463"/>
                  </a:lnTo>
                </a:path>
                <a:path w="2124709" h="1146810">
                  <a:moveTo>
                    <a:pt x="1897583" y="658939"/>
                  </a:moveTo>
                  <a:lnTo>
                    <a:pt x="1897583" y="660209"/>
                  </a:lnTo>
                </a:path>
                <a:path w="2124709" h="1146810">
                  <a:moveTo>
                    <a:pt x="1897583" y="662749"/>
                  </a:moveTo>
                  <a:lnTo>
                    <a:pt x="1897583" y="672846"/>
                  </a:lnTo>
                </a:path>
                <a:path w="2124709" h="1146810">
                  <a:moveTo>
                    <a:pt x="1897583" y="675322"/>
                  </a:moveTo>
                  <a:lnTo>
                    <a:pt x="1897583" y="676592"/>
                  </a:lnTo>
                </a:path>
                <a:path w="2124709" h="1146810">
                  <a:moveTo>
                    <a:pt x="1897583" y="679132"/>
                  </a:moveTo>
                  <a:lnTo>
                    <a:pt x="1897583" y="680402"/>
                  </a:lnTo>
                  <a:lnTo>
                    <a:pt x="1899488" y="680402"/>
                  </a:lnTo>
                </a:path>
                <a:path w="2124709" h="1146810">
                  <a:moveTo>
                    <a:pt x="1905774" y="680402"/>
                  </a:moveTo>
                  <a:lnTo>
                    <a:pt x="1907679" y="680402"/>
                  </a:lnTo>
                </a:path>
                <a:path w="2124709" h="1146810">
                  <a:moveTo>
                    <a:pt x="1913966" y="680402"/>
                  </a:moveTo>
                  <a:lnTo>
                    <a:pt x="1915871" y="680402"/>
                  </a:lnTo>
                </a:path>
                <a:path w="2124709" h="1146810">
                  <a:moveTo>
                    <a:pt x="1922157" y="680402"/>
                  </a:moveTo>
                  <a:lnTo>
                    <a:pt x="1924062" y="680402"/>
                  </a:lnTo>
                </a:path>
                <a:path w="2124709" h="1146810">
                  <a:moveTo>
                    <a:pt x="1930349" y="680402"/>
                  </a:moveTo>
                  <a:lnTo>
                    <a:pt x="1932254" y="680402"/>
                  </a:lnTo>
                </a:path>
                <a:path w="2124709" h="1146810">
                  <a:moveTo>
                    <a:pt x="1938540" y="680402"/>
                  </a:moveTo>
                  <a:lnTo>
                    <a:pt x="1940445" y="680402"/>
                  </a:lnTo>
                </a:path>
                <a:path w="2124709" h="1146810">
                  <a:moveTo>
                    <a:pt x="1946732" y="680402"/>
                  </a:moveTo>
                  <a:lnTo>
                    <a:pt x="1948637" y="680402"/>
                  </a:lnTo>
                </a:path>
                <a:path w="2124709" h="1146810">
                  <a:moveTo>
                    <a:pt x="1954923" y="680402"/>
                  </a:moveTo>
                  <a:lnTo>
                    <a:pt x="1956828" y="680402"/>
                  </a:lnTo>
                </a:path>
                <a:path w="2124709" h="1146810">
                  <a:moveTo>
                    <a:pt x="1963115" y="680402"/>
                  </a:moveTo>
                  <a:lnTo>
                    <a:pt x="1965020" y="680402"/>
                  </a:lnTo>
                </a:path>
                <a:path w="2124709" h="1146810">
                  <a:moveTo>
                    <a:pt x="1971306" y="680402"/>
                  </a:moveTo>
                  <a:lnTo>
                    <a:pt x="1973211" y="680402"/>
                  </a:lnTo>
                  <a:lnTo>
                    <a:pt x="1973211" y="679132"/>
                  </a:lnTo>
                </a:path>
                <a:path w="2124709" h="1146810">
                  <a:moveTo>
                    <a:pt x="1973211" y="676592"/>
                  </a:moveTo>
                  <a:lnTo>
                    <a:pt x="1973211" y="675322"/>
                  </a:lnTo>
                </a:path>
                <a:path w="2124709" h="1146810">
                  <a:moveTo>
                    <a:pt x="1973211" y="672846"/>
                  </a:moveTo>
                  <a:lnTo>
                    <a:pt x="1973211" y="662749"/>
                  </a:lnTo>
                </a:path>
                <a:path w="2124709" h="1146810">
                  <a:moveTo>
                    <a:pt x="1973211" y="660209"/>
                  </a:moveTo>
                  <a:lnTo>
                    <a:pt x="1973211" y="658939"/>
                  </a:lnTo>
                </a:path>
                <a:path w="2124709" h="1146810">
                  <a:moveTo>
                    <a:pt x="1973211" y="656463"/>
                  </a:moveTo>
                  <a:lnTo>
                    <a:pt x="1973211" y="646366"/>
                  </a:lnTo>
                </a:path>
                <a:path w="2124709" h="1146810">
                  <a:moveTo>
                    <a:pt x="1973211" y="643826"/>
                  </a:moveTo>
                  <a:lnTo>
                    <a:pt x="1973211" y="642620"/>
                  </a:lnTo>
                </a:path>
                <a:path w="2124709" h="1146810">
                  <a:moveTo>
                    <a:pt x="1973211" y="640080"/>
                  </a:moveTo>
                  <a:lnTo>
                    <a:pt x="1973211" y="629983"/>
                  </a:lnTo>
                </a:path>
                <a:path w="2124709" h="1146810">
                  <a:moveTo>
                    <a:pt x="1973211" y="627443"/>
                  </a:moveTo>
                  <a:lnTo>
                    <a:pt x="1973211" y="626173"/>
                  </a:lnTo>
                </a:path>
                <a:path w="2124709" h="1146810">
                  <a:moveTo>
                    <a:pt x="1973211" y="623697"/>
                  </a:moveTo>
                  <a:lnTo>
                    <a:pt x="1973211" y="613600"/>
                  </a:lnTo>
                </a:path>
                <a:path w="2124709" h="1146810">
                  <a:moveTo>
                    <a:pt x="1973211" y="611124"/>
                  </a:moveTo>
                  <a:lnTo>
                    <a:pt x="1973211" y="609854"/>
                  </a:lnTo>
                </a:path>
                <a:path w="2124709" h="1146810">
                  <a:moveTo>
                    <a:pt x="1973211" y="607314"/>
                  </a:moveTo>
                  <a:lnTo>
                    <a:pt x="1973211" y="597217"/>
                  </a:lnTo>
                </a:path>
                <a:path w="2124709" h="1146810">
                  <a:moveTo>
                    <a:pt x="1973211" y="594677"/>
                  </a:moveTo>
                  <a:lnTo>
                    <a:pt x="1973211" y="593471"/>
                  </a:lnTo>
                </a:path>
                <a:path w="2124709" h="1146810">
                  <a:moveTo>
                    <a:pt x="1973211" y="590931"/>
                  </a:moveTo>
                  <a:lnTo>
                    <a:pt x="1973211" y="580834"/>
                  </a:lnTo>
                </a:path>
                <a:path w="2124709" h="1146810">
                  <a:moveTo>
                    <a:pt x="1973211" y="578358"/>
                  </a:moveTo>
                  <a:lnTo>
                    <a:pt x="1973211" y="577088"/>
                  </a:lnTo>
                </a:path>
                <a:path w="2124709" h="1146810">
                  <a:moveTo>
                    <a:pt x="1973211" y="574548"/>
                  </a:moveTo>
                  <a:lnTo>
                    <a:pt x="1973211" y="564451"/>
                  </a:lnTo>
                </a:path>
                <a:path w="2124709" h="1146810">
                  <a:moveTo>
                    <a:pt x="1973211" y="561975"/>
                  </a:moveTo>
                  <a:lnTo>
                    <a:pt x="1973211" y="560705"/>
                  </a:lnTo>
                </a:path>
                <a:path w="2124709" h="1146810">
                  <a:moveTo>
                    <a:pt x="1973211" y="558165"/>
                  </a:moveTo>
                  <a:lnTo>
                    <a:pt x="1973211" y="548068"/>
                  </a:lnTo>
                </a:path>
                <a:path w="2124709" h="1146810">
                  <a:moveTo>
                    <a:pt x="1973211" y="545592"/>
                  </a:moveTo>
                  <a:lnTo>
                    <a:pt x="1973211" y="544322"/>
                  </a:lnTo>
                </a:path>
                <a:path w="2124709" h="1146810">
                  <a:moveTo>
                    <a:pt x="1973211" y="541782"/>
                  </a:moveTo>
                  <a:lnTo>
                    <a:pt x="1973211" y="531685"/>
                  </a:lnTo>
                </a:path>
                <a:path w="2124709" h="1146810">
                  <a:moveTo>
                    <a:pt x="1973211" y="529209"/>
                  </a:moveTo>
                  <a:lnTo>
                    <a:pt x="1973211" y="527939"/>
                  </a:lnTo>
                </a:path>
                <a:path w="2124709" h="1146810">
                  <a:moveTo>
                    <a:pt x="1973211" y="525399"/>
                  </a:moveTo>
                  <a:lnTo>
                    <a:pt x="1973211" y="515302"/>
                  </a:lnTo>
                </a:path>
                <a:path w="2124709" h="1146810">
                  <a:moveTo>
                    <a:pt x="1973211" y="512825"/>
                  </a:moveTo>
                  <a:lnTo>
                    <a:pt x="1973211" y="511556"/>
                  </a:lnTo>
                </a:path>
                <a:path w="2124709" h="1146810">
                  <a:moveTo>
                    <a:pt x="1973211" y="509016"/>
                  </a:moveTo>
                  <a:lnTo>
                    <a:pt x="1973211" y="498983"/>
                  </a:lnTo>
                </a:path>
                <a:path w="2124709" h="1146810">
                  <a:moveTo>
                    <a:pt x="1973211" y="496443"/>
                  </a:moveTo>
                  <a:lnTo>
                    <a:pt x="1973211" y="495173"/>
                  </a:lnTo>
                </a:path>
                <a:path w="2124709" h="1146810">
                  <a:moveTo>
                    <a:pt x="1973211" y="492633"/>
                  </a:moveTo>
                  <a:lnTo>
                    <a:pt x="1973211" y="482536"/>
                  </a:lnTo>
                </a:path>
                <a:path w="2124709" h="1146810">
                  <a:moveTo>
                    <a:pt x="1973211" y="480060"/>
                  </a:moveTo>
                  <a:lnTo>
                    <a:pt x="1973211" y="478790"/>
                  </a:lnTo>
                </a:path>
                <a:path w="2124709" h="1146810">
                  <a:moveTo>
                    <a:pt x="1973211" y="476250"/>
                  </a:moveTo>
                  <a:lnTo>
                    <a:pt x="1973211" y="466217"/>
                  </a:lnTo>
                </a:path>
                <a:path w="2124709" h="1146810">
                  <a:moveTo>
                    <a:pt x="1973211" y="463676"/>
                  </a:moveTo>
                  <a:lnTo>
                    <a:pt x="1973211" y="462407"/>
                  </a:lnTo>
                </a:path>
                <a:path w="2124709" h="1146810">
                  <a:moveTo>
                    <a:pt x="1973211" y="459867"/>
                  </a:moveTo>
                  <a:lnTo>
                    <a:pt x="1973211" y="449834"/>
                  </a:lnTo>
                </a:path>
                <a:path w="2124709" h="1146810">
                  <a:moveTo>
                    <a:pt x="1973211" y="447294"/>
                  </a:moveTo>
                  <a:lnTo>
                    <a:pt x="1973211" y="446024"/>
                  </a:lnTo>
                </a:path>
                <a:path w="2124709" h="1146810">
                  <a:moveTo>
                    <a:pt x="1973211" y="443547"/>
                  </a:moveTo>
                  <a:lnTo>
                    <a:pt x="1973211" y="433450"/>
                  </a:lnTo>
                </a:path>
                <a:path w="2124709" h="1146810">
                  <a:moveTo>
                    <a:pt x="1973211" y="430911"/>
                  </a:moveTo>
                  <a:lnTo>
                    <a:pt x="1973211" y="429641"/>
                  </a:lnTo>
                </a:path>
                <a:path w="2124709" h="1146810">
                  <a:moveTo>
                    <a:pt x="1973211" y="427100"/>
                  </a:moveTo>
                  <a:lnTo>
                    <a:pt x="1973211" y="417068"/>
                  </a:lnTo>
                </a:path>
                <a:path w="2124709" h="1146810">
                  <a:moveTo>
                    <a:pt x="1973211" y="414528"/>
                  </a:moveTo>
                  <a:lnTo>
                    <a:pt x="1973211" y="413258"/>
                  </a:lnTo>
                </a:path>
                <a:path w="2124709" h="1146810">
                  <a:moveTo>
                    <a:pt x="1973211" y="410781"/>
                  </a:moveTo>
                  <a:lnTo>
                    <a:pt x="1973211" y="400685"/>
                  </a:lnTo>
                </a:path>
                <a:path w="2124709" h="1146810">
                  <a:moveTo>
                    <a:pt x="1973211" y="398145"/>
                  </a:moveTo>
                  <a:lnTo>
                    <a:pt x="1973211" y="396875"/>
                  </a:lnTo>
                </a:path>
                <a:path w="2124709" h="1146810">
                  <a:moveTo>
                    <a:pt x="1973211" y="394335"/>
                  </a:moveTo>
                  <a:lnTo>
                    <a:pt x="1973211" y="384301"/>
                  </a:lnTo>
                </a:path>
                <a:path w="2124709" h="1146810">
                  <a:moveTo>
                    <a:pt x="1973211" y="381762"/>
                  </a:moveTo>
                  <a:lnTo>
                    <a:pt x="1973211" y="380492"/>
                  </a:lnTo>
                </a:path>
                <a:path w="2124709" h="1146810">
                  <a:moveTo>
                    <a:pt x="1973211" y="377951"/>
                  </a:moveTo>
                  <a:lnTo>
                    <a:pt x="1973211" y="367919"/>
                  </a:lnTo>
                </a:path>
                <a:path w="2124709" h="1146810">
                  <a:moveTo>
                    <a:pt x="1973211" y="365379"/>
                  </a:moveTo>
                  <a:lnTo>
                    <a:pt x="1973211" y="364109"/>
                  </a:lnTo>
                </a:path>
                <a:path w="2124709" h="1146810">
                  <a:moveTo>
                    <a:pt x="1973211" y="361632"/>
                  </a:moveTo>
                  <a:lnTo>
                    <a:pt x="1973211" y="351536"/>
                  </a:lnTo>
                </a:path>
                <a:path w="2124709" h="1146810">
                  <a:moveTo>
                    <a:pt x="1973211" y="348996"/>
                  </a:moveTo>
                  <a:lnTo>
                    <a:pt x="1973211" y="347725"/>
                  </a:lnTo>
                </a:path>
                <a:path w="2124709" h="1146810">
                  <a:moveTo>
                    <a:pt x="1973211" y="345186"/>
                  </a:moveTo>
                  <a:lnTo>
                    <a:pt x="1973211" y="335153"/>
                  </a:lnTo>
                </a:path>
                <a:path w="2124709" h="1146810">
                  <a:moveTo>
                    <a:pt x="1973211" y="332613"/>
                  </a:moveTo>
                  <a:lnTo>
                    <a:pt x="1973211" y="331343"/>
                  </a:lnTo>
                </a:path>
                <a:path w="2124709" h="1146810">
                  <a:moveTo>
                    <a:pt x="1973211" y="328866"/>
                  </a:moveTo>
                  <a:lnTo>
                    <a:pt x="1973211" y="318770"/>
                  </a:lnTo>
                </a:path>
                <a:path w="2124709" h="1146810">
                  <a:moveTo>
                    <a:pt x="1973211" y="316230"/>
                  </a:moveTo>
                  <a:lnTo>
                    <a:pt x="1973211" y="314960"/>
                  </a:lnTo>
                </a:path>
                <a:path w="2124709" h="1146810">
                  <a:moveTo>
                    <a:pt x="1973211" y="312483"/>
                  </a:moveTo>
                  <a:lnTo>
                    <a:pt x="1973211" y="302387"/>
                  </a:lnTo>
                </a:path>
                <a:path w="2124709" h="1146810">
                  <a:moveTo>
                    <a:pt x="1973211" y="299847"/>
                  </a:moveTo>
                  <a:lnTo>
                    <a:pt x="1973211" y="298576"/>
                  </a:lnTo>
                </a:path>
                <a:path w="2124709" h="1146810">
                  <a:moveTo>
                    <a:pt x="1973211" y="296100"/>
                  </a:moveTo>
                  <a:lnTo>
                    <a:pt x="1973211" y="286004"/>
                  </a:lnTo>
                </a:path>
                <a:path w="2124709" h="1146810">
                  <a:moveTo>
                    <a:pt x="1973211" y="283464"/>
                  </a:moveTo>
                  <a:lnTo>
                    <a:pt x="1973211" y="282194"/>
                  </a:lnTo>
                </a:path>
                <a:path w="2124709" h="1146810">
                  <a:moveTo>
                    <a:pt x="1973211" y="279717"/>
                  </a:moveTo>
                  <a:lnTo>
                    <a:pt x="1973211" y="269621"/>
                  </a:lnTo>
                </a:path>
                <a:path w="2124709" h="1146810">
                  <a:moveTo>
                    <a:pt x="1973211" y="267081"/>
                  </a:moveTo>
                  <a:lnTo>
                    <a:pt x="1973211" y="265811"/>
                  </a:lnTo>
                </a:path>
                <a:path w="2124709" h="1146810">
                  <a:moveTo>
                    <a:pt x="1973211" y="263334"/>
                  </a:moveTo>
                  <a:lnTo>
                    <a:pt x="1973211" y="253238"/>
                  </a:lnTo>
                </a:path>
                <a:path w="2124709" h="1146810">
                  <a:moveTo>
                    <a:pt x="1973211" y="250698"/>
                  </a:moveTo>
                  <a:lnTo>
                    <a:pt x="1973211" y="249491"/>
                  </a:lnTo>
                </a:path>
                <a:path w="2124709" h="1146810">
                  <a:moveTo>
                    <a:pt x="1973211" y="246951"/>
                  </a:moveTo>
                  <a:lnTo>
                    <a:pt x="1973211" y="236855"/>
                  </a:lnTo>
                </a:path>
                <a:path w="2124709" h="1146810">
                  <a:moveTo>
                    <a:pt x="1973211" y="234315"/>
                  </a:moveTo>
                  <a:lnTo>
                    <a:pt x="1973211" y="233045"/>
                  </a:lnTo>
                </a:path>
                <a:path w="2124709" h="1146810">
                  <a:moveTo>
                    <a:pt x="1973211" y="230568"/>
                  </a:moveTo>
                  <a:lnTo>
                    <a:pt x="1973211" y="220472"/>
                  </a:lnTo>
                </a:path>
                <a:path w="2124709" h="1146810">
                  <a:moveTo>
                    <a:pt x="1973211" y="217995"/>
                  </a:moveTo>
                  <a:lnTo>
                    <a:pt x="1973211" y="216725"/>
                  </a:lnTo>
                </a:path>
                <a:path w="2124709" h="1146810">
                  <a:moveTo>
                    <a:pt x="1973211" y="214185"/>
                  </a:moveTo>
                  <a:lnTo>
                    <a:pt x="1973211" y="204089"/>
                  </a:lnTo>
                </a:path>
                <a:path w="2124709" h="1146810">
                  <a:moveTo>
                    <a:pt x="1973211" y="201549"/>
                  </a:moveTo>
                  <a:lnTo>
                    <a:pt x="1973211" y="200342"/>
                  </a:lnTo>
                </a:path>
                <a:path w="2124709" h="1146810">
                  <a:moveTo>
                    <a:pt x="1973211" y="197802"/>
                  </a:moveTo>
                  <a:lnTo>
                    <a:pt x="1973211" y="187706"/>
                  </a:lnTo>
                </a:path>
                <a:path w="2124709" h="1146810">
                  <a:moveTo>
                    <a:pt x="1973211" y="185229"/>
                  </a:moveTo>
                  <a:lnTo>
                    <a:pt x="1973211" y="183959"/>
                  </a:lnTo>
                </a:path>
                <a:path w="2124709" h="1146810">
                  <a:moveTo>
                    <a:pt x="1973211" y="181419"/>
                  </a:moveTo>
                  <a:lnTo>
                    <a:pt x="1973211" y="171323"/>
                  </a:lnTo>
                </a:path>
                <a:path w="2124709" h="1146810">
                  <a:moveTo>
                    <a:pt x="1973211" y="168846"/>
                  </a:moveTo>
                  <a:lnTo>
                    <a:pt x="1973211" y="167576"/>
                  </a:lnTo>
                </a:path>
                <a:path w="2124709" h="1146810">
                  <a:moveTo>
                    <a:pt x="1973211" y="165036"/>
                  </a:moveTo>
                  <a:lnTo>
                    <a:pt x="1973211" y="154940"/>
                  </a:lnTo>
                </a:path>
                <a:path w="2124709" h="1146810">
                  <a:moveTo>
                    <a:pt x="1973211" y="152463"/>
                  </a:moveTo>
                  <a:lnTo>
                    <a:pt x="1973211" y="151193"/>
                  </a:lnTo>
                </a:path>
                <a:path w="2124709" h="1146810">
                  <a:moveTo>
                    <a:pt x="1973211" y="148653"/>
                  </a:moveTo>
                  <a:lnTo>
                    <a:pt x="1973211" y="138620"/>
                  </a:lnTo>
                </a:path>
                <a:path w="2124709" h="1146810">
                  <a:moveTo>
                    <a:pt x="1973211" y="136080"/>
                  </a:moveTo>
                  <a:lnTo>
                    <a:pt x="1973211" y="134810"/>
                  </a:lnTo>
                </a:path>
                <a:path w="2124709" h="1146810">
                  <a:moveTo>
                    <a:pt x="1973211" y="132270"/>
                  </a:moveTo>
                  <a:lnTo>
                    <a:pt x="1973211" y="122174"/>
                  </a:lnTo>
                </a:path>
                <a:path w="2124709" h="1146810">
                  <a:moveTo>
                    <a:pt x="1973211" y="119697"/>
                  </a:moveTo>
                  <a:lnTo>
                    <a:pt x="1973211" y="118427"/>
                  </a:lnTo>
                </a:path>
                <a:path w="2124709" h="1146810">
                  <a:moveTo>
                    <a:pt x="1973211" y="115887"/>
                  </a:moveTo>
                  <a:lnTo>
                    <a:pt x="1973211" y="105854"/>
                  </a:lnTo>
                </a:path>
                <a:path w="2124709" h="1146810">
                  <a:moveTo>
                    <a:pt x="1973211" y="103314"/>
                  </a:moveTo>
                  <a:lnTo>
                    <a:pt x="1973211" y="102044"/>
                  </a:lnTo>
                </a:path>
                <a:path w="2124709" h="1146810">
                  <a:moveTo>
                    <a:pt x="1973211" y="99504"/>
                  </a:moveTo>
                  <a:lnTo>
                    <a:pt x="1973211" y="89408"/>
                  </a:lnTo>
                </a:path>
                <a:path w="2124709" h="1146810">
                  <a:moveTo>
                    <a:pt x="1973211" y="86931"/>
                  </a:moveTo>
                  <a:lnTo>
                    <a:pt x="1973211" y="85661"/>
                  </a:lnTo>
                </a:path>
                <a:path w="2124709" h="1146810">
                  <a:moveTo>
                    <a:pt x="1973211" y="83121"/>
                  </a:moveTo>
                  <a:lnTo>
                    <a:pt x="1973211" y="73088"/>
                  </a:lnTo>
                </a:path>
                <a:path w="2124709" h="1146810">
                  <a:moveTo>
                    <a:pt x="1973211" y="70548"/>
                  </a:moveTo>
                  <a:lnTo>
                    <a:pt x="1973211" y="69278"/>
                  </a:lnTo>
                </a:path>
                <a:path w="2124709" h="1146810">
                  <a:moveTo>
                    <a:pt x="1973211" y="66738"/>
                  </a:moveTo>
                  <a:lnTo>
                    <a:pt x="1973211" y="56705"/>
                  </a:lnTo>
                </a:path>
                <a:path w="2124709" h="1146810">
                  <a:moveTo>
                    <a:pt x="1973211" y="54165"/>
                  </a:moveTo>
                  <a:lnTo>
                    <a:pt x="1973211" y="52895"/>
                  </a:lnTo>
                </a:path>
                <a:path w="2124709" h="1146810">
                  <a:moveTo>
                    <a:pt x="1973211" y="50419"/>
                  </a:moveTo>
                  <a:lnTo>
                    <a:pt x="1973211" y="40322"/>
                  </a:lnTo>
                </a:path>
                <a:path w="2124709" h="1146810">
                  <a:moveTo>
                    <a:pt x="1973211" y="37782"/>
                  </a:moveTo>
                  <a:lnTo>
                    <a:pt x="1973211" y="36512"/>
                  </a:lnTo>
                </a:path>
                <a:path w="2124709" h="1146810">
                  <a:moveTo>
                    <a:pt x="1973211" y="33972"/>
                  </a:moveTo>
                  <a:lnTo>
                    <a:pt x="1973211" y="23939"/>
                  </a:lnTo>
                </a:path>
                <a:path w="2124709" h="1146810">
                  <a:moveTo>
                    <a:pt x="1973211" y="21399"/>
                  </a:moveTo>
                  <a:lnTo>
                    <a:pt x="1973211" y="20129"/>
                  </a:lnTo>
                </a:path>
                <a:path w="2124709" h="1146810">
                  <a:moveTo>
                    <a:pt x="1973211" y="17589"/>
                  </a:moveTo>
                  <a:lnTo>
                    <a:pt x="1973211" y="7556"/>
                  </a:lnTo>
                </a:path>
                <a:path w="2124709" h="1146810">
                  <a:moveTo>
                    <a:pt x="1973211" y="5016"/>
                  </a:moveTo>
                  <a:lnTo>
                    <a:pt x="1973211" y="3746"/>
                  </a:lnTo>
                </a:path>
                <a:path w="2124709" h="1146810">
                  <a:moveTo>
                    <a:pt x="1973211" y="1270"/>
                  </a:moveTo>
                  <a:lnTo>
                    <a:pt x="1973211" y="0"/>
                  </a:lnTo>
                </a:path>
                <a:path w="2124709" h="1146810">
                  <a:moveTo>
                    <a:pt x="2048840" y="0"/>
                  </a:moveTo>
                  <a:lnTo>
                    <a:pt x="2046935" y="0"/>
                  </a:lnTo>
                </a:path>
                <a:path w="2124709" h="1146810">
                  <a:moveTo>
                    <a:pt x="2040585" y="0"/>
                  </a:moveTo>
                  <a:lnTo>
                    <a:pt x="2038743" y="0"/>
                  </a:lnTo>
                </a:path>
                <a:path w="2124709" h="1146810">
                  <a:moveTo>
                    <a:pt x="2032393" y="0"/>
                  </a:moveTo>
                  <a:lnTo>
                    <a:pt x="2030488" y="0"/>
                  </a:lnTo>
                </a:path>
                <a:path w="2124709" h="1146810">
                  <a:moveTo>
                    <a:pt x="2024202" y="0"/>
                  </a:moveTo>
                  <a:lnTo>
                    <a:pt x="2022360" y="0"/>
                  </a:lnTo>
                </a:path>
                <a:path w="2124709" h="1146810">
                  <a:moveTo>
                    <a:pt x="2016074" y="0"/>
                  </a:moveTo>
                  <a:lnTo>
                    <a:pt x="2014169" y="0"/>
                  </a:lnTo>
                </a:path>
                <a:path w="2124709" h="1146810">
                  <a:moveTo>
                    <a:pt x="2007819" y="0"/>
                  </a:moveTo>
                  <a:lnTo>
                    <a:pt x="2005977" y="0"/>
                  </a:lnTo>
                </a:path>
                <a:path w="2124709" h="1146810">
                  <a:moveTo>
                    <a:pt x="1999691" y="0"/>
                  </a:moveTo>
                  <a:lnTo>
                    <a:pt x="1997786" y="0"/>
                  </a:lnTo>
                </a:path>
                <a:path w="2124709" h="1146810">
                  <a:moveTo>
                    <a:pt x="1991499" y="0"/>
                  </a:moveTo>
                  <a:lnTo>
                    <a:pt x="1989594" y="0"/>
                  </a:lnTo>
                </a:path>
                <a:path w="2124709" h="1146810">
                  <a:moveTo>
                    <a:pt x="1983308" y="0"/>
                  </a:moveTo>
                  <a:lnTo>
                    <a:pt x="1981403" y="0"/>
                  </a:lnTo>
                </a:path>
                <a:path w="2124709" h="1146810">
                  <a:moveTo>
                    <a:pt x="1975053" y="0"/>
                  </a:moveTo>
                  <a:lnTo>
                    <a:pt x="1973211" y="0"/>
                  </a:lnTo>
                  <a:lnTo>
                    <a:pt x="1973211" y="1270"/>
                  </a:lnTo>
                </a:path>
                <a:path w="2124709" h="1146810">
                  <a:moveTo>
                    <a:pt x="1973211" y="3746"/>
                  </a:moveTo>
                  <a:lnTo>
                    <a:pt x="1973211" y="5016"/>
                  </a:lnTo>
                </a:path>
                <a:path w="2124709" h="1146810">
                  <a:moveTo>
                    <a:pt x="1973211" y="7556"/>
                  </a:moveTo>
                  <a:lnTo>
                    <a:pt x="1973211" y="17589"/>
                  </a:lnTo>
                </a:path>
                <a:path w="2124709" h="1146810">
                  <a:moveTo>
                    <a:pt x="1973211" y="20129"/>
                  </a:moveTo>
                  <a:lnTo>
                    <a:pt x="1973211" y="21399"/>
                  </a:lnTo>
                </a:path>
                <a:path w="2124709" h="1146810">
                  <a:moveTo>
                    <a:pt x="1973211" y="23939"/>
                  </a:moveTo>
                  <a:lnTo>
                    <a:pt x="1973211" y="33972"/>
                  </a:lnTo>
                </a:path>
                <a:path w="2124709" h="1146810">
                  <a:moveTo>
                    <a:pt x="1973211" y="36512"/>
                  </a:moveTo>
                  <a:lnTo>
                    <a:pt x="1973211" y="37782"/>
                  </a:lnTo>
                </a:path>
                <a:path w="2124709" h="1146810">
                  <a:moveTo>
                    <a:pt x="1973211" y="40322"/>
                  </a:moveTo>
                  <a:lnTo>
                    <a:pt x="1973211" y="50419"/>
                  </a:lnTo>
                </a:path>
                <a:path w="2124709" h="1146810">
                  <a:moveTo>
                    <a:pt x="1973211" y="52895"/>
                  </a:moveTo>
                  <a:lnTo>
                    <a:pt x="1973211" y="54165"/>
                  </a:lnTo>
                </a:path>
                <a:path w="2124709" h="1146810">
                  <a:moveTo>
                    <a:pt x="1973211" y="56705"/>
                  </a:moveTo>
                  <a:lnTo>
                    <a:pt x="1973211" y="66738"/>
                  </a:lnTo>
                </a:path>
                <a:path w="2124709" h="1146810">
                  <a:moveTo>
                    <a:pt x="1973211" y="69278"/>
                  </a:moveTo>
                  <a:lnTo>
                    <a:pt x="1973211" y="70548"/>
                  </a:lnTo>
                </a:path>
                <a:path w="2124709" h="1146810">
                  <a:moveTo>
                    <a:pt x="1973211" y="73088"/>
                  </a:moveTo>
                  <a:lnTo>
                    <a:pt x="1973211" y="83121"/>
                  </a:lnTo>
                </a:path>
                <a:path w="2124709" h="1146810">
                  <a:moveTo>
                    <a:pt x="1973211" y="85661"/>
                  </a:moveTo>
                  <a:lnTo>
                    <a:pt x="1973211" y="86931"/>
                  </a:lnTo>
                </a:path>
                <a:path w="2124709" h="1146810">
                  <a:moveTo>
                    <a:pt x="1973211" y="89408"/>
                  </a:moveTo>
                  <a:lnTo>
                    <a:pt x="1973211" y="99504"/>
                  </a:lnTo>
                </a:path>
                <a:path w="2124709" h="1146810">
                  <a:moveTo>
                    <a:pt x="1973211" y="102044"/>
                  </a:moveTo>
                  <a:lnTo>
                    <a:pt x="1973211" y="103314"/>
                  </a:lnTo>
                </a:path>
                <a:path w="2124709" h="1146810">
                  <a:moveTo>
                    <a:pt x="1973211" y="105854"/>
                  </a:moveTo>
                  <a:lnTo>
                    <a:pt x="1973211" y="115887"/>
                  </a:lnTo>
                </a:path>
                <a:path w="2124709" h="1146810">
                  <a:moveTo>
                    <a:pt x="1973211" y="118427"/>
                  </a:moveTo>
                  <a:lnTo>
                    <a:pt x="1973211" y="119697"/>
                  </a:lnTo>
                </a:path>
                <a:path w="2124709" h="1146810">
                  <a:moveTo>
                    <a:pt x="1973211" y="122174"/>
                  </a:moveTo>
                  <a:lnTo>
                    <a:pt x="1973211" y="132270"/>
                  </a:lnTo>
                </a:path>
                <a:path w="2124709" h="1146810">
                  <a:moveTo>
                    <a:pt x="1973211" y="134810"/>
                  </a:moveTo>
                  <a:lnTo>
                    <a:pt x="1973211" y="136080"/>
                  </a:lnTo>
                </a:path>
                <a:path w="2124709" h="1146810">
                  <a:moveTo>
                    <a:pt x="1973211" y="138620"/>
                  </a:moveTo>
                  <a:lnTo>
                    <a:pt x="1973211" y="148653"/>
                  </a:lnTo>
                </a:path>
                <a:path w="2124709" h="1146810">
                  <a:moveTo>
                    <a:pt x="1973211" y="151193"/>
                  </a:moveTo>
                  <a:lnTo>
                    <a:pt x="1973211" y="152463"/>
                  </a:lnTo>
                </a:path>
                <a:path w="2124709" h="1146810">
                  <a:moveTo>
                    <a:pt x="1973211" y="154940"/>
                  </a:moveTo>
                  <a:lnTo>
                    <a:pt x="1973211" y="165036"/>
                  </a:lnTo>
                </a:path>
                <a:path w="2124709" h="1146810">
                  <a:moveTo>
                    <a:pt x="1973211" y="167576"/>
                  </a:moveTo>
                  <a:lnTo>
                    <a:pt x="1973211" y="168846"/>
                  </a:lnTo>
                </a:path>
                <a:path w="2124709" h="1146810">
                  <a:moveTo>
                    <a:pt x="1973211" y="171323"/>
                  </a:moveTo>
                  <a:lnTo>
                    <a:pt x="1973211" y="181419"/>
                  </a:lnTo>
                </a:path>
                <a:path w="2124709" h="1146810">
                  <a:moveTo>
                    <a:pt x="1973211" y="183959"/>
                  </a:moveTo>
                  <a:lnTo>
                    <a:pt x="1973211" y="185229"/>
                  </a:lnTo>
                </a:path>
                <a:path w="2124709" h="1146810">
                  <a:moveTo>
                    <a:pt x="1973211" y="187706"/>
                  </a:moveTo>
                  <a:lnTo>
                    <a:pt x="1973211" y="197802"/>
                  </a:lnTo>
                </a:path>
                <a:path w="2124709" h="1146810">
                  <a:moveTo>
                    <a:pt x="1973211" y="200342"/>
                  </a:moveTo>
                  <a:lnTo>
                    <a:pt x="1973211" y="201549"/>
                  </a:lnTo>
                </a:path>
                <a:path w="2124709" h="1146810">
                  <a:moveTo>
                    <a:pt x="1973211" y="204089"/>
                  </a:moveTo>
                  <a:lnTo>
                    <a:pt x="1973211" y="214185"/>
                  </a:lnTo>
                </a:path>
                <a:path w="2124709" h="1146810">
                  <a:moveTo>
                    <a:pt x="1973211" y="216725"/>
                  </a:moveTo>
                  <a:lnTo>
                    <a:pt x="1973211" y="217995"/>
                  </a:lnTo>
                </a:path>
                <a:path w="2124709" h="1146810">
                  <a:moveTo>
                    <a:pt x="1973211" y="220472"/>
                  </a:moveTo>
                  <a:lnTo>
                    <a:pt x="1973211" y="230568"/>
                  </a:lnTo>
                </a:path>
                <a:path w="2124709" h="1146810">
                  <a:moveTo>
                    <a:pt x="1973211" y="233045"/>
                  </a:moveTo>
                  <a:lnTo>
                    <a:pt x="1973211" y="234315"/>
                  </a:lnTo>
                </a:path>
                <a:path w="2124709" h="1146810">
                  <a:moveTo>
                    <a:pt x="1973211" y="236855"/>
                  </a:moveTo>
                  <a:lnTo>
                    <a:pt x="1973211" y="246951"/>
                  </a:lnTo>
                </a:path>
                <a:path w="2124709" h="1146810">
                  <a:moveTo>
                    <a:pt x="1973211" y="249491"/>
                  </a:moveTo>
                  <a:lnTo>
                    <a:pt x="1973211" y="250698"/>
                  </a:lnTo>
                </a:path>
                <a:path w="2124709" h="1146810">
                  <a:moveTo>
                    <a:pt x="1973211" y="253238"/>
                  </a:moveTo>
                  <a:lnTo>
                    <a:pt x="1973211" y="263334"/>
                  </a:lnTo>
                </a:path>
                <a:path w="2124709" h="1146810">
                  <a:moveTo>
                    <a:pt x="1973211" y="265811"/>
                  </a:moveTo>
                  <a:lnTo>
                    <a:pt x="1973211" y="267081"/>
                  </a:lnTo>
                </a:path>
                <a:path w="2124709" h="1146810">
                  <a:moveTo>
                    <a:pt x="1973211" y="269621"/>
                  </a:moveTo>
                  <a:lnTo>
                    <a:pt x="1973211" y="279717"/>
                  </a:lnTo>
                </a:path>
                <a:path w="2124709" h="1146810">
                  <a:moveTo>
                    <a:pt x="1973211" y="282194"/>
                  </a:moveTo>
                  <a:lnTo>
                    <a:pt x="1973211" y="283464"/>
                  </a:lnTo>
                </a:path>
                <a:path w="2124709" h="1146810">
                  <a:moveTo>
                    <a:pt x="1973211" y="286004"/>
                  </a:moveTo>
                  <a:lnTo>
                    <a:pt x="1973211" y="296100"/>
                  </a:lnTo>
                </a:path>
                <a:path w="2124709" h="1146810">
                  <a:moveTo>
                    <a:pt x="1973211" y="298576"/>
                  </a:moveTo>
                  <a:lnTo>
                    <a:pt x="1973211" y="299847"/>
                  </a:lnTo>
                </a:path>
                <a:path w="2124709" h="1146810">
                  <a:moveTo>
                    <a:pt x="1973211" y="302387"/>
                  </a:moveTo>
                  <a:lnTo>
                    <a:pt x="1973211" y="312483"/>
                  </a:lnTo>
                </a:path>
                <a:path w="2124709" h="1146810">
                  <a:moveTo>
                    <a:pt x="1973211" y="314960"/>
                  </a:moveTo>
                  <a:lnTo>
                    <a:pt x="1973211" y="316230"/>
                  </a:lnTo>
                </a:path>
                <a:path w="2124709" h="1146810">
                  <a:moveTo>
                    <a:pt x="1973211" y="318770"/>
                  </a:moveTo>
                  <a:lnTo>
                    <a:pt x="1973211" y="328866"/>
                  </a:lnTo>
                </a:path>
                <a:path w="2124709" h="1146810">
                  <a:moveTo>
                    <a:pt x="1973211" y="331343"/>
                  </a:moveTo>
                  <a:lnTo>
                    <a:pt x="1973211" y="332613"/>
                  </a:lnTo>
                </a:path>
                <a:path w="2124709" h="1146810">
                  <a:moveTo>
                    <a:pt x="1973211" y="335153"/>
                  </a:moveTo>
                  <a:lnTo>
                    <a:pt x="1973211" y="345186"/>
                  </a:lnTo>
                </a:path>
                <a:path w="2124709" h="1146810">
                  <a:moveTo>
                    <a:pt x="1973211" y="347725"/>
                  </a:moveTo>
                  <a:lnTo>
                    <a:pt x="1973211" y="348996"/>
                  </a:lnTo>
                </a:path>
                <a:path w="2124709" h="1146810">
                  <a:moveTo>
                    <a:pt x="1973211" y="351536"/>
                  </a:moveTo>
                  <a:lnTo>
                    <a:pt x="1973211" y="361632"/>
                  </a:lnTo>
                </a:path>
                <a:path w="2124709" h="1146810">
                  <a:moveTo>
                    <a:pt x="1973211" y="364109"/>
                  </a:moveTo>
                  <a:lnTo>
                    <a:pt x="1973211" y="365379"/>
                  </a:lnTo>
                </a:path>
                <a:path w="2124709" h="1146810">
                  <a:moveTo>
                    <a:pt x="1973211" y="367919"/>
                  </a:moveTo>
                  <a:lnTo>
                    <a:pt x="1973211" y="377951"/>
                  </a:lnTo>
                </a:path>
                <a:path w="2124709" h="1146810">
                  <a:moveTo>
                    <a:pt x="1973211" y="380492"/>
                  </a:moveTo>
                  <a:lnTo>
                    <a:pt x="1973211" y="381762"/>
                  </a:lnTo>
                </a:path>
                <a:path w="2124709" h="1146810">
                  <a:moveTo>
                    <a:pt x="1973211" y="384301"/>
                  </a:moveTo>
                  <a:lnTo>
                    <a:pt x="1973211" y="394335"/>
                  </a:lnTo>
                </a:path>
                <a:path w="2124709" h="1146810">
                  <a:moveTo>
                    <a:pt x="1973211" y="396875"/>
                  </a:moveTo>
                  <a:lnTo>
                    <a:pt x="1973211" y="398145"/>
                  </a:lnTo>
                </a:path>
                <a:path w="2124709" h="1146810">
                  <a:moveTo>
                    <a:pt x="1973211" y="400685"/>
                  </a:moveTo>
                  <a:lnTo>
                    <a:pt x="1973211" y="410781"/>
                  </a:lnTo>
                </a:path>
                <a:path w="2124709" h="1146810">
                  <a:moveTo>
                    <a:pt x="1973211" y="413258"/>
                  </a:moveTo>
                  <a:lnTo>
                    <a:pt x="1973211" y="414528"/>
                  </a:lnTo>
                </a:path>
                <a:path w="2124709" h="1146810">
                  <a:moveTo>
                    <a:pt x="1973211" y="417068"/>
                  </a:moveTo>
                  <a:lnTo>
                    <a:pt x="1973211" y="427100"/>
                  </a:lnTo>
                </a:path>
                <a:path w="2124709" h="1146810">
                  <a:moveTo>
                    <a:pt x="1973211" y="429641"/>
                  </a:moveTo>
                  <a:lnTo>
                    <a:pt x="1973211" y="430911"/>
                  </a:lnTo>
                </a:path>
                <a:path w="2124709" h="1146810">
                  <a:moveTo>
                    <a:pt x="1973211" y="433450"/>
                  </a:moveTo>
                  <a:lnTo>
                    <a:pt x="1973211" y="443547"/>
                  </a:lnTo>
                </a:path>
                <a:path w="2124709" h="1146810">
                  <a:moveTo>
                    <a:pt x="1973211" y="446024"/>
                  </a:moveTo>
                  <a:lnTo>
                    <a:pt x="1973211" y="447294"/>
                  </a:lnTo>
                </a:path>
                <a:path w="2124709" h="1146810">
                  <a:moveTo>
                    <a:pt x="1973211" y="449834"/>
                  </a:moveTo>
                  <a:lnTo>
                    <a:pt x="1973211" y="459867"/>
                  </a:lnTo>
                </a:path>
                <a:path w="2124709" h="1146810">
                  <a:moveTo>
                    <a:pt x="1973211" y="462407"/>
                  </a:moveTo>
                  <a:lnTo>
                    <a:pt x="1973211" y="463676"/>
                  </a:lnTo>
                </a:path>
                <a:path w="2124709" h="1146810">
                  <a:moveTo>
                    <a:pt x="1973211" y="466217"/>
                  </a:moveTo>
                  <a:lnTo>
                    <a:pt x="1973211" y="476250"/>
                  </a:lnTo>
                </a:path>
                <a:path w="2124709" h="1146810">
                  <a:moveTo>
                    <a:pt x="1973211" y="478790"/>
                  </a:moveTo>
                  <a:lnTo>
                    <a:pt x="1973211" y="480060"/>
                  </a:lnTo>
                </a:path>
                <a:path w="2124709" h="1146810">
                  <a:moveTo>
                    <a:pt x="1973211" y="482536"/>
                  </a:moveTo>
                  <a:lnTo>
                    <a:pt x="1973211" y="492633"/>
                  </a:lnTo>
                </a:path>
                <a:path w="2124709" h="1146810">
                  <a:moveTo>
                    <a:pt x="1973211" y="495173"/>
                  </a:moveTo>
                  <a:lnTo>
                    <a:pt x="1973211" y="496443"/>
                  </a:lnTo>
                </a:path>
                <a:path w="2124709" h="1146810">
                  <a:moveTo>
                    <a:pt x="1973211" y="498983"/>
                  </a:moveTo>
                  <a:lnTo>
                    <a:pt x="1973211" y="509016"/>
                  </a:lnTo>
                </a:path>
                <a:path w="2124709" h="1146810">
                  <a:moveTo>
                    <a:pt x="1973211" y="511556"/>
                  </a:moveTo>
                  <a:lnTo>
                    <a:pt x="1973211" y="512825"/>
                  </a:lnTo>
                </a:path>
                <a:path w="2124709" h="1146810">
                  <a:moveTo>
                    <a:pt x="1973211" y="515302"/>
                  </a:moveTo>
                  <a:lnTo>
                    <a:pt x="1973211" y="525399"/>
                  </a:lnTo>
                </a:path>
                <a:path w="2124709" h="1146810">
                  <a:moveTo>
                    <a:pt x="1973211" y="527939"/>
                  </a:moveTo>
                  <a:lnTo>
                    <a:pt x="1973211" y="529209"/>
                  </a:lnTo>
                </a:path>
                <a:path w="2124709" h="1146810">
                  <a:moveTo>
                    <a:pt x="1973211" y="531685"/>
                  </a:moveTo>
                  <a:lnTo>
                    <a:pt x="1973211" y="541782"/>
                  </a:lnTo>
                </a:path>
                <a:path w="2124709" h="1146810">
                  <a:moveTo>
                    <a:pt x="1973211" y="544322"/>
                  </a:moveTo>
                  <a:lnTo>
                    <a:pt x="1973211" y="545592"/>
                  </a:lnTo>
                </a:path>
                <a:path w="2124709" h="1146810">
                  <a:moveTo>
                    <a:pt x="1973211" y="548068"/>
                  </a:moveTo>
                  <a:lnTo>
                    <a:pt x="1973211" y="558165"/>
                  </a:lnTo>
                </a:path>
                <a:path w="2124709" h="1146810">
                  <a:moveTo>
                    <a:pt x="1973211" y="560705"/>
                  </a:moveTo>
                  <a:lnTo>
                    <a:pt x="1973211" y="561975"/>
                  </a:lnTo>
                </a:path>
                <a:path w="2124709" h="1146810">
                  <a:moveTo>
                    <a:pt x="1973211" y="564451"/>
                  </a:moveTo>
                  <a:lnTo>
                    <a:pt x="1973211" y="574548"/>
                  </a:lnTo>
                </a:path>
                <a:path w="2124709" h="1146810">
                  <a:moveTo>
                    <a:pt x="1973211" y="577088"/>
                  </a:moveTo>
                  <a:lnTo>
                    <a:pt x="1973211" y="578358"/>
                  </a:lnTo>
                </a:path>
                <a:path w="2124709" h="1146810">
                  <a:moveTo>
                    <a:pt x="1973211" y="580834"/>
                  </a:moveTo>
                  <a:lnTo>
                    <a:pt x="1973211" y="590931"/>
                  </a:lnTo>
                </a:path>
                <a:path w="2124709" h="1146810">
                  <a:moveTo>
                    <a:pt x="1973211" y="593471"/>
                  </a:moveTo>
                  <a:lnTo>
                    <a:pt x="1973211" y="594677"/>
                  </a:lnTo>
                </a:path>
                <a:path w="2124709" h="1146810">
                  <a:moveTo>
                    <a:pt x="1973211" y="597217"/>
                  </a:moveTo>
                  <a:lnTo>
                    <a:pt x="1973211" y="607314"/>
                  </a:lnTo>
                </a:path>
                <a:path w="2124709" h="1146810">
                  <a:moveTo>
                    <a:pt x="1973211" y="609854"/>
                  </a:moveTo>
                  <a:lnTo>
                    <a:pt x="1973211" y="611124"/>
                  </a:lnTo>
                </a:path>
                <a:path w="2124709" h="1146810">
                  <a:moveTo>
                    <a:pt x="1973211" y="613600"/>
                  </a:moveTo>
                  <a:lnTo>
                    <a:pt x="1973211" y="623697"/>
                  </a:lnTo>
                </a:path>
                <a:path w="2124709" h="1146810">
                  <a:moveTo>
                    <a:pt x="1973211" y="626173"/>
                  </a:moveTo>
                  <a:lnTo>
                    <a:pt x="1973211" y="627443"/>
                  </a:lnTo>
                </a:path>
                <a:path w="2124709" h="1146810">
                  <a:moveTo>
                    <a:pt x="1973211" y="629983"/>
                  </a:moveTo>
                  <a:lnTo>
                    <a:pt x="1973211" y="640080"/>
                  </a:lnTo>
                </a:path>
                <a:path w="2124709" h="1146810">
                  <a:moveTo>
                    <a:pt x="1973211" y="642620"/>
                  </a:moveTo>
                  <a:lnTo>
                    <a:pt x="1973211" y="643826"/>
                  </a:lnTo>
                </a:path>
                <a:path w="2124709" h="1146810">
                  <a:moveTo>
                    <a:pt x="1973211" y="646366"/>
                  </a:moveTo>
                  <a:lnTo>
                    <a:pt x="1973211" y="656463"/>
                  </a:lnTo>
                </a:path>
                <a:path w="2124709" h="1146810">
                  <a:moveTo>
                    <a:pt x="1973211" y="658939"/>
                  </a:moveTo>
                  <a:lnTo>
                    <a:pt x="1973211" y="660209"/>
                  </a:lnTo>
                </a:path>
                <a:path w="2124709" h="1146810">
                  <a:moveTo>
                    <a:pt x="1973211" y="662749"/>
                  </a:moveTo>
                  <a:lnTo>
                    <a:pt x="1973211" y="672846"/>
                  </a:lnTo>
                </a:path>
                <a:path w="2124709" h="1146810">
                  <a:moveTo>
                    <a:pt x="1973211" y="675322"/>
                  </a:moveTo>
                  <a:lnTo>
                    <a:pt x="1973211" y="676592"/>
                  </a:lnTo>
                </a:path>
                <a:path w="2124709" h="1146810">
                  <a:moveTo>
                    <a:pt x="1973211" y="679132"/>
                  </a:moveTo>
                  <a:lnTo>
                    <a:pt x="1973211" y="680402"/>
                  </a:lnTo>
                  <a:lnTo>
                    <a:pt x="1975053" y="680402"/>
                  </a:lnTo>
                </a:path>
                <a:path w="2124709" h="1146810">
                  <a:moveTo>
                    <a:pt x="1981403" y="680402"/>
                  </a:moveTo>
                  <a:lnTo>
                    <a:pt x="1983308" y="680402"/>
                  </a:lnTo>
                </a:path>
                <a:path w="2124709" h="1146810">
                  <a:moveTo>
                    <a:pt x="1989594" y="680402"/>
                  </a:moveTo>
                  <a:lnTo>
                    <a:pt x="1991499" y="680402"/>
                  </a:lnTo>
                </a:path>
                <a:path w="2124709" h="1146810">
                  <a:moveTo>
                    <a:pt x="1997786" y="680402"/>
                  </a:moveTo>
                  <a:lnTo>
                    <a:pt x="1999691" y="680402"/>
                  </a:lnTo>
                </a:path>
                <a:path w="2124709" h="1146810">
                  <a:moveTo>
                    <a:pt x="2005977" y="680402"/>
                  </a:moveTo>
                  <a:lnTo>
                    <a:pt x="2007819" y="680402"/>
                  </a:lnTo>
                </a:path>
                <a:path w="2124709" h="1146810">
                  <a:moveTo>
                    <a:pt x="2014169" y="680402"/>
                  </a:moveTo>
                  <a:lnTo>
                    <a:pt x="2016074" y="680402"/>
                  </a:lnTo>
                </a:path>
                <a:path w="2124709" h="1146810">
                  <a:moveTo>
                    <a:pt x="2022360" y="680402"/>
                  </a:moveTo>
                  <a:lnTo>
                    <a:pt x="2024202" y="680402"/>
                  </a:lnTo>
                </a:path>
                <a:path w="2124709" h="1146810">
                  <a:moveTo>
                    <a:pt x="2030488" y="680402"/>
                  </a:moveTo>
                  <a:lnTo>
                    <a:pt x="2032393" y="680402"/>
                  </a:lnTo>
                </a:path>
                <a:path w="2124709" h="1146810">
                  <a:moveTo>
                    <a:pt x="2038743" y="680402"/>
                  </a:moveTo>
                  <a:lnTo>
                    <a:pt x="2040585" y="680402"/>
                  </a:lnTo>
                </a:path>
                <a:path w="2124709" h="1146810">
                  <a:moveTo>
                    <a:pt x="2046935" y="680402"/>
                  </a:moveTo>
                  <a:lnTo>
                    <a:pt x="2048840" y="680402"/>
                  </a:lnTo>
                  <a:lnTo>
                    <a:pt x="2048840" y="679132"/>
                  </a:lnTo>
                </a:path>
                <a:path w="2124709" h="1146810">
                  <a:moveTo>
                    <a:pt x="2048840" y="676592"/>
                  </a:moveTo>
                  <a:lnTo>
                    <a:pt x="2048840" y="675322"/>
                  </a:lnTo>
                </a:path>
                <a:path w="2124709" h="1146810">
                  <a:moveTo>
                    <a:pt x="2048840" y="672846"/>
                  </a:moveTo>
                  <a:lnTo>
                    <a:pt x="2048840" y="662749"/>
                  </a:lnTo>
                </a:path>
                <a:path w="2124709" h="1146810">
                  <a:moveTo>
                    <a:pt x="2048840" y="660209"/>
                  </a:moveTo>
                  <a:lnTo>
                    <a:pt x="2048840" y="658939"/>
                  </a:lnTo>
                </a:path>
                <a:path w="2124709" h="1146810">
                  <a:moveTo>
                    <a:pt x="2048840" y="656463"/>
                  </a:moveTo>
                  <a:lnTo>
                    <a:pt x="2048840" y="646366"/>
                  </a:lnTo>
                </a:path>
                <a:path w="2124709" h="1146810">
                  <a:moveTo>
                    <a:pt x="2048840" y="643826"/>
                  </a:moveTo>
                  <a:lnTo>
                    <a:pt x="2048840" y="642620"/>
                  </a:lnTo>
                </a:path>
                <a:path w="2124709" h="1146810">
                  <a:moveTo>
                    <a:pt x="2048840" y="640080"/>
                  </a:moveTo>
                  <a:lnTo>
                    <a:pt x="2048840" y="629983"/>
                  </a:lnTo>
                </a:path>
                <a:path w="2124709" h="1146810">
                  <a:moveTo>
                    <a:pt x="2048840" y="627443"/>
                  </a:moveTo>
                  <a:lnTo>
                    <a:pt x="2048840" y="626173"/>
                  </a:lnTo>
                </a:path>
                <a:path w="2124709" h="1146810">
                  <a:moveTo>
                    <a:pt x="2048840" y="623697"/>
                  </a:moveTo>
                  <a:lnTo>
                    <a:pt x="2048840" y="613600"/>
                  </a:lnTo>
                </a:path>
                <a:path w="2124709" h="1146810">
                  <a:moveTo>
                    <a:pt x="2048840" y="611124"/>
                  </a:moveTo>
                  <a:lnTo>
                    <a:pt x="2048840" y="609854"/>
                  </a:lnTo>
                </a:path>
                <a:path w="2124709" h="1146810">
                  <a:moveTo>
                    <a:pt x="2048840" y="607314"/>
                  </a:moveTo>
                  <a:lnTo>
                    <a:pt x="2048840" y="597217"/>
                  </a:lnTo>
                </a:path>
                <a:path w="2124709" h="1146810">
                  <a:moveTo>
                    <a:pt x="2048840" y="594677"/>
                  </a:moveTo>
                  <a:lnTo>
                    <a:pt x="2048840" y="593471"/>
                  </a:lnTo>
                </a:path>
                <a:path w="2124709" h="1146810">
                  <a:moveTo>
                    <a:pt x="2048840" y="590931"/>
                  </a:moveTo>
                  <a:lnTo>
                    <a:pt x="2048840" y="580834"/>
                  </a:lnTo>
                </a:path>
                <a:path w="2124709" h="1146810">
                  <a:moveTo>
                    <a:pt x="2048840" y="578358"/>
                  </a:moveTo>
                  <a:lnTo>
                    <a:pt x="2048840" y="577088"/>
                  </a:lnTo>
                </a:path>
                <a:path w="2124709" h="1146810">
                  <a:moveTo>
                    <a:pt x="2048840" y="574548"/>
                  </a:moveTo>
                  <a:lnTo>
                    <a:pt x="2048840" y="564451"/>
                  </a:lnTo>
                </a:path>
                <a:path w="2124709" h="1146810">
                  <a:moveTo>
                    <a:pt x="2048840" y="561975"/>
                  </a:moveTo>
                  <a:lnTo>
                    <a:pt x="2048840" y="560705"/>
                  </a:lnTo>
                </a:path>
                <a:path w="2124709" h="1146810">
                  <a:moveTo>
                    <a:pt x="2048840" y="558165"/>
                  </a:moveTo>
                  <a:lnTo>
                    <a:pt x="2048840" y="548068"/>
                  </a:lnTo>
                </a:path>
                <a:path w="2124709" h="1146810">
                  <a:moveTo>
                    <a:pt x="2048840" y="545592"/>
                  </a:moveTo>
                  <a:lnTo>
                    <a:pt x="2048840" y="544322"/>
                  </a:lnTo>
                </a:path>
                <a:path w="2124709" h="1146810">
                  <a:moveTo>
                    <a:pt x="2048840" y="541782"/>
                  </a:moveTo>
                  <a:lnTo>
                    <a:pt x="2048840" y="531685"/>
                  </a:lnTo>
                </a:path>
                <a:path w="2124709" h="1146810">
                  <a:moveTo>
                    <a:pt x="2048840" y="529209"/>
                  </a:moveTo>
                  <a:lnTo>
                    <a:pt x="2048840" y="527939"/>
                  </a:lnTo>
                </a:path>
                <a:path w="2124709" h="1146810">
                  <a:moveTo>
                    <a:pt x="2048840" y="525399"/>
                  </a:moveTo>
                  <a:lnTo>
                    <a:pt x="2048840" y="515302"/>
                  </a:lnTo>
                </a:path>
                <a:path w="2124709" h="1146810">
                  <a:moveTo>
                    <a:pt x="2048840" y="512825"/>
                  </a:moveTo>
                  <a:lnTo>
                    <a:pt x="2048840" y="511556"/>
                  </a:lnTo>
                </a:path>
                <a:path w="2124709" h="1146810">
                  <a:moveTo>
                    <a:pt x="2048840" y="509016"/>
                  </a:moveTo>
                  <a:lnTo>
                    <a:pt x="2048840" y="498983"/>
                  </a:lnTo>
                </a:path>
                <a:path w="2124709" h="1146810">
                  <a:moveTo>
                    <a:pt x="2048840" y="496443"/>
                  </a:moveTo>
                  <a:lnTo>
                    <a:pt x="2048840" y="495173"/>
                  </a:lnTo>
                </a:path>
                <a:path w="2124709" h="1146810">
                  <a:moveTo>
                    <a:pt x="2048840" y="492633"/>
                  </a:moveTo>
                  <a:lnTo>
                    <a:pt x="2048840" y="482536"/>
                  </a:lnTo>
                </a:path>
                <a:path w="2124709" h="1146810">
                  <a:moveTo>
                    <a:pt x="2048840" y="480060"/>
                  </a:moveTo>
                  <a:lnTo>
                    <a:pt x="2048840" y="478790"/>
                  </a:lnTo>
                </a:path>
                <a:path w="2124709" h="1146810">
                  <a:moveTo>
                    <a:pt x="2048840" y="476250"/>
                  </a:moveTo>
                  <a:lnTo>
                    <a:pt x="2048840" y="466217"/>
                  </a:lnTo>
                </a:path>
                <a:path w="2124709" h="1146810">
                  <a:moveTo>
                    <a:pt x="2048840" y="463676"/>
                  </a:moveTo>
                  <a:lnTo>
                    <a:pt x="2048840" y="462407"/>
                  </a:lnTo>
                </a:path>
                <a:path w="2124709" h="1146810">
                  <a:moveTo>
                    <a:pt x="2048840" y="459867"/>
                  </a:moveTo>
                  <a:lnTo>
                    <a:pt x="2048840" y="449834"/>
                  </a:lnTo>
                </a:path>
                <a:path w="2124709" h="1146810">
                  <a:moveTo>
                    <a:pt x="2048840" y="447294"/>
                  </a:moveTo>
                  <a:lnTo>
                    <a:pt x="2048840" y="446024"/>
                  </a:lnTo>
                </a:path>
                <a:path w="2124709" h="1146810">
                  <a:moveTo>
                    <a:pt x="2048840" y="443547"/>
                  </a:moveTo>
                  <a:lnTo>
                    <a:pt x="2048840" y="433450"/>
                  </a:lnTo>
                </a:path>
                <a:path w="2124709" h="1146810">
                  <a:moveTo>
                    <a:pt x="2048840" y="430911"/>
                  </a:moveTo>
                  <a:lnTo>
                    <a:pt x="2048840" y="429641"/>
                  </a:lnTo>
                </a:path>
                <a:path w="2124709" h="1146810">
                  <a:moveTo>
                    <a:pt x="2048840" y="427100"/>
                  </a:moveTo>
                  <a:lnTo>
                    <a:pt x="2048840" y="417068"/>
                  </a:lnTo>
                </a:path>
                <a:path w="2124709" h="1146810">
                  <a:moveTo>
                    <a:pt x="2048840" y="414528"/>
                  </a:moveTo>
                  <a:lnTo>
                    <a:pt x="2048840" y="413258"/>
                  </a:lnTo>
                </a:path>
                <a:path w="2124709" h="1146810">
                  <a:moveTo>
                    <a:pt x="2048840" y="410781"/>
                  </a:moveTo>
                  <a:lnTo>
                    <a:pt x="2048840" y="400685"/>
                  </a:lnTo>
                </a:path>
                <a:path w="2124709" h="1146810">
                  <a:moveTo>
                    <a:pt x="2048840" y="398145"/>
                  </a:moveTo>
                  <a:lnTo>
                    <a:pt x="2048840" y="396875"/>
                  </a:lnTo>
                </a:path>
                <a:path w="2124709" h="1146810">
                  <a:moveTo>
                    <a:pt x="2048840" y="394335"/>
                  </a:moveTo>
                  <a:lnTo>
                    <a:pt x="2048840" y="384301"/>
                  </a:lnTo>
                </a:path>
                <a:path w="2124709" h="1146810">
                  <a:moveTo>
                    <a:pt x="2048840" y="381762"/>
                  </a:moveTo>
                  <a:lnTo>
                    <a:pt x="2048840" y="380492"/>
                  </a:lnTo>
                </a:path>
                <a:path w="2124709" h="1146810">
                  <a:moveTo>
                    <a:pt x="2048840" y="377951"/>
                  </a:moveTo>
                  <a:lnTo>
                    <a:pt x="2048840" y="367919"/>
                  </a:lnTo>
                </a:path>
                <a:path w="2124709" h="1146810">
                  <a:moveTo>
                    <a:pt x="2048840" y="365379"/>
                  </a:moveTo>
                  <a:lnTo>
                    <a:pt x="2048840" y="364109"/>
                  </a:lnTo>
                </a:path>
                <a:path w="2124709" h="1146810">
                  <a:moveTo>
                    <a:pt x="2048840" y="361632"/>
                  </a:moveTo>
                  <a:lnTo>
                    <a:pt x="2048840" y="351536"/>
                  </a:lnTo>
                </a:path>
                <a:path w="2124709" h="1146810">
                  <a:moveTo>
                    <a:pt x="2048840" y="348996"/>
                  </a:moveTo>
                  <a:lnTo>
                    <a:pt x="2048840" y="347725"/>
                  </a:lnTo>
                </a:path>
                <a:path w="2124709" h="1146810">
                  <a:moveTo>
                    <a:pt x="2048840" y="345186"/>
                  </a:moveTo>
                  <a:lnTo>
                    <a:pt x="2048840" y="335153"/>
                  </a:lnTo>
                </a:path>
                <a:path w="2124709" h="1146810">
                  <a:moveTo>
                    <a:pt x="2048840" y="332613"/>
                  </a:moveTo>
                  <a:lnTo>
                    <a:pt x="2048840" y="331343"/>
                  </a:lnTo>
                </a:path>
                <a:path w="2124709" h="1146810">
                  <a:moveTo>
                    <a:pt x="2048840" y="328866"/>
                  </a:moveTo>
                  <a:lnTo>
                    <a:pt x="2048840" y="318770"/>
                  </a:lnTo>
                </a:path>
                <a:path w="2124709" h="1146810">
                  <a:moveTo>
                    <a:pt x="2048840" y="316230"/>
                  </a:moveTo>
                  <a:lnTo>
                    <a:pt x="2048840" y="314960"/>
                  </a:lnTo>
                </a:path>
                <a:path w="2124709" h="1146810">
                  <a:moveTo>
                    <a:pt x="2048840" y="312483"/>
                  </a:moveTo>
                  <a:lnTo>
                    <a:pt x="2048840" y="302387"/>
                  </a:lnTo>
                </a:path>
                <a:path w="2124709" h="1146810">
                  <a:moveTo>
                    <a:pt x="2048840" y="299847"/>
                  </a:moveTo>
                  <a:lnTo>
                    <a:pt x="2048840" y="298576"/>
                  </a:lnTo>
                </a:path>
                <a:path w="2124709" h="1146810">
                  <a:moveTo>
                    <a:pt x="2048840" y="296100"/>
                  </a:moveTo>
                  <a:lnTo>
                    <a:pt x="2048840" y="286004"/>
                  </a:lnTo>
                </a:path>
                <a:path w="2124709" h="1146810">
                  <a:moveTo>
                    <a:pt x="2048840" y="283464"/>
                  </a:moveTo>
                  <a:lnTo>
                    <a:pt x="2048840" y="282194"/>
                  </a:lnTo>
                </a:path>
                <a:path w="2124709" h="1146810">
                  <a:moveTo>
                    <a:pt x="2048840" y="279717"/>
                  </a:moveTo>
                  <a:lnTo>
                    <a:pt x="2048840" y="269621"/>
                  </a:lnTo>
                </a:path>
                <a:path w="2124709" h="1146810">
                  <a:moveTo>
                    <a:pt x="2048840" y="267081"/>
                  </a:moveTo>
                  <a:lnTo>
                    <a:pt x="2048840" y="265811"/>
                  </a:lnTo>
                </a:path>
                <a:path w="2124709" h="1146810">
                  <a:moveTo>
                    <a:pt x="2048840" y="263334"/>
                  </a:moveTo>
                  <a:lnTo>
                    <a:pt x="2048840" y="253238"/>
                  </a:lnTo>
                </a:path>
                <a:path w="2124709" h="1146810">
                  <a:moveTo>
                    <a:pt x="2048840" y="250698"/>
                  </a:moveTo>
                  <a:lnTo>
                    <a:pt x="2048840" y="249491"/>
                  </a:lnTo>
                </a:path>
                <a:path w="2124709" h="1146810">
                  <a:moveTo>
                    <a:pt x="2048840" y="246951"/>
                  </a:moveTo>
                  <a:lnTo>
                    <a:pt x="2048840" y="236855"/>
                  </a:lnTo>
                </a:path>
                <a:path w="2124709" h="1146810">
                  <a:moveTo>
                    <a:pt x="2048840" y="234315"/>
                  </a:moveTo>
                  <a:lnTo>
                    <a:pt x="2048840" y="233045"/>
                  </a:lnTo>
                </a:path>
                <a:path w="2124709" h="1146810">
                  <a:moveTo>
                    <a:pt x="2048840" y="230568"/>
                  </a:moveTo>
                  <a:lnTo>
                    <a:pt x="2048840" y="220472"/>
                  </a:lnTo>
                </a:path>
                <a:path w="2124709" h="1146810">
                  <a:moveTo>
                    <a:pt x="2048840" y="217995"/>
                  </a:moveTo>
                  <a:lnTo>
                    <a:pt x="2048840" y="216725"/>
                  </a:lnTo>
                </a:path>
                <a:path w="2124709" h="1146810">
                  <a:moveTo>
                    <a:pt x="2048840" y="214185"/>
                  </a:moveTo>
                  <a:lnTo>
                    <a:pt x="2048840" y="204089"/>
                  </a:lnTo>
                </a:path>
                <a:path w="2124709" h="1146810">
                  <a:moveTo>
                    <a:pt x="2048840" y="201549"/>
                  </a:moveTo>
                  <a:lnTo>
                    <a:pt x="2048840" y="200342"/>
                  </a:lnTo>
                </a:path>
                <a:path w="2124709" h="1146810">
                  <a:moveTo>
                    <a:pt x="2048840" y="197802"/>
                  </a:moveTo>
                  <a:lnTo>
                    <a:pt x="2048840" y="187706"/>
                  </a:lnTo>
                </a:path>
                <a:path w="2124709" h="1146810">
                  <a:moveTo>
                    <a:pt x="2048840" y="185229"/>
                  </a:moveTo>
                  <a:lnTo>
                    <a:pt x="2048840" y="183959"/>
                  </a:lnTo>
                </a:path>
                <a:path w="2124709" h="1146810">
                  <a:moveTo>
                    <a:pt x="2048840" y="181419"/>
                  </a:moveTo>
                  <a:lnTo>
                    <a:pt x="2048840" y="171323"/>
                  </a:lnTo>
                </a:path>
                <a:path w="2124709" h="1146810">
                  <a:moveTo>
                    <a:pt x="2048840" y="168846"/>
                  </a:moveTo>
                  <a:lnTo>
                    <a:pt x="2048840" y="167576"/>
                  </a:lnTo>
                </a:path>
                <a:path w="2124709" h="1146810">
                  <a:moveTo>
                    <a:pt x="2048840" y="165036"/>
                  </a:moveTo>
                  <a:lnTo>
                    <a:pt x="2048840" y="154940"/>
                  </a:lnTo>
                </a:path>
                <a:path w="2124709" h="1146810">
                  <a:moveTo>
                    <a:pt x="2048840" y="152463"/>
                  </a:moveTo>
                  <a:lnTo>
                    <a:pt x="2048840" y="151193"/>
                  </a:lnTo>
                </a:path>
                <a:path w="2124709" h="1146810">
                  <a:moveTo>
                    <a:pt x="2048840" y="148653"/>
                  </a:moveTo>
                  <a:lnTo>
                    <a:pt x="2048840" y="138620"/>
                  </a:lnTo>
                </a:path>
                <a:path w="2124709" h="1146810">
                  <a:moveTo>
                    <a:pt x="2048840" y="136080"/>
                  </a:moveTo>
                  <a:lnTo>
                    <a:pt x="2048840" y="134810"/>
                  </a:lnTo>
                </a:path>
                <a:path w="2124709" h="1146810">
                  <a:moveTo>
                    <a:pt x="2048840" y="132270"/>
                  </a:moveTo>
                  <a:lnTo>
                    <a:pt x="2048840" y="122174"/>
                  </a:lnTo>
                </a:path>
                <a:path w="2124709" h="1146810">
                  <a:moveTo>
                    <a:pt x="2048840" y="119697"/>
                  </a:moveTo>
                  <a:lnTo>
                    <a:pt x="2048840" y="118427"/>
                  </a:lnTo>
                </a:path>
                <a:path w="2124709" h="1146810">
                  <a:moveTo>
                    <a:pt x="2048840" y="115887"/>
                  </a:moveTo>
                  <a:lnTo>
                    <a:pt x="2048840" y="105854"/>
                  </a:lnTo>
                </a:path>
                <a:path w="2124709" h="1146810">
                  <a:moveTo>
                    <a:pt x="2048840" y="103314"/>
                  </a:moveTo>
                  <a:lnTo>
                    <a:pt x="2048840" y="102044"/>
                  </a:lnTo>
                </a:path>
                <a:path w="2124709" h="1146810">
                  <a:moveTo>
                    <a:pt x="2048840" y="99504"/>
                  </a:moveTo>
                  <a:lnTo>
                    <a:pt x="2048840" y="89408"/>
                  </a:lnTo>
                </a:path>
                <a:path w="2124709" h="1146810">
                  <a:moveTo>
                    <a:pt x="2048840" y="86931"/>
                  </a:moveTo>
                  <a:lnTo>
                    <a:pt x="2048840" y="85661"/>
                  </a:lnTo>
                </a:path>
                <a:path w="2124709" h="1146810">
                  <a:moveTo>
                    <a:pt x="2048840" y="83121"/>
                  </a:moveTo>
                  <a:lnTo>
                    <a:pt x="2048840" y="73088"/>
                  </a:lnTo>
                </a:path>
                <a:path w="2124709" h="1146810">
                  <a:moveTo>
                    <a:pt x="2048840" y="70548"/>
                  </a:moveTo>
                  <a:lnTo>
                    <a:pt x="2048840" y="69278"/>
                  </a:lnTo>
                </a:path>
                <a:path w="2124709" h="1146810">
                  <a:moveTo>
                    <a:pt x="2048840" y="66738"/>
                  </a:moveTo>
                  <a:lnTo>
                    <a:pt x="2048840" y="56705"/>
                  </a:lnTo>
                </a:path>
                <a:path w="2124709" h="1146810">
                  <a:moveTo>
                    <a:pt x="2048840" y="54165"/>
                  </a:moveTo>
                  <a:lnTo>
                    <a:pt x="2048840" y="52895"/>
                  </a:lnTo>
                </a:path>
                <a:path w="2124709" h="1146810">
                  <a:moveTo>
                    <a:pt x="2048840" y="50419"/>
                  </a:moveTo>
                  <a:lnTo>
                    <a:pt x="2048840" y="40322"/>
                  </a:lnTo>
                </a:path>
                <a:path w="2124709" h="1146810">
                  <a:moveTo>
                    <a:pt x="2048840" y="37782"/>
                  </a:moveTo>
                  <a:lnTo>
                    <a:pt x="2048840" y="36512"/>
                  </a:lnTo>
                </a:path>
                <a:path w="2124709" h="1146810">
                  <a:moveTo>
                    <a:pt x="2048840" y="33972"/>
                  </a:moveTo>
                  <a:lnTo>
                    <a:pt x="2048840" y="23939"/>
                  </a:lnTo>
                </a:path>
                <a:path w="2124709" h="1146810">
                  <a:moveTo>
                    <a:pt x="2048840" y="21399"/>
                  </a:moveTo>
                  <a:lnTo>
                    <a:pt x="2048840" y="20129"/>
                  </a:lnTo>
                </a:path>
                <a:path w="2124709" h="1146810">
                  <a:moveTo>
                    <a:pt x="2048840" y="17589"/>
                  </a:moveTo>
                  <a:lnTo>
                    <a:pt x="2048840" y="7556"/>
                  </a:lnTo>
                </a:path>
                <a:path w="2124709" h="1146810">
                  <a:moveTo>
                    <a:pt x="2048840" y="5016"/>
                  </a:moveTo>
                  <a:lnTo>
                    <a:pt x="2048840" y="3746"/>
                  </a:lnTo>
                </a:path>
                <a:path w="2124709" h="1146810">
                  <a:moveTo>
                    <a:pt x="2048840" y="1270"/>
                  </a:moveTo>
                  <a:lnTo>
                    <a:pt x="2048840" y="0"/>
                  </a:lnTo>
                  <a:lnTo>
                    <a:pt x="2048840" y="1270"/>
                  </a:lnTo>
                </a:path>
                <a:path w="2124709" h="1146810">
                  <a:moveTo>
                    <a:pt x="2048840" y="3746"/>
                  </a:moveTo>
                  <a:lnTo>
                    <a:pt x="2048840" y="5016"/>
                  </a:lnTo>
                </a:path>
                <a:path w="2124709" h="1146810">
                  <a:moveTo>
                    <a:pt x="2048840" y="7556"/>
                  </a:moveTo>
                  <a:lnTo>
                    <a:pt x="2048840" y="17589"/>
                  </a:lnTo>
                </a:path>
                <a:path w="2124709" h="1146810">
                  <a:moveTo>
                    <a:pt x="2048840" y="20129"/>
                  </a:moveTo>
                  <a:lnTo>
                    <a:pt x="2048840" y="21399"/>
                  </a:lnTo>
                </a:path>
                <a:path w="2124709" h="1146810">
                  <a:moveTo>
                    <a:pt x="2048840" y="23939"/>
                  </a:moveTo>
                  <a:lnTo>
                    <a:pt x="2048840" y="33972"/>
                  </a:lnTo>
                </a:path>
                <a:path w="2124709" h="1146810">
                  <a:moveTo>
                    <a:pt x="2048840" y="36512"/>
                  </a:moveTo>
                  <a:lnTo>
                    <a:pt x="2048840" y="37782"/>
                  </a:lnTo>
                </a:path>
                <a:path w="2124709" h="1146810">
                  <a:moveTo>
                    <a:pt x="2048840" y="40322"/>
                  </a:moveTo>
                  <a:lnTo>
                    <a:pt x="2048840" y="50419"/>
                  </a:lnTo>
                </a:path>
                <a:path w="2124709" h="1146810">
                  <a:moveTo>
                    <a:pt x="2048840" y="52895"/>
                  </a:moveTo>
                  <a:lnTo>
                    <a:pt x="2048840" y="54165"/>
                  </a:lnTo>
                </a:path>
                <a:path w="2124709" h="1146810">
                  <a:moveTo>
                    <a:pt x="2048840" y="56705"/>
                  </a:moveTo>
                  <a:lnTo>
                    <a:pt x="2048840" y="66738"/>
                  </a:lnTo>
                </a:path>
                <a:path w="2124709" h="1146810">
                  <a:moveTo>
                    <a:pt x="2048840" y="69278"/>
                  </a:moveTo>
                  <a:lnTo>
                    <a:pt x="2048840" y="70548"/>
                  </a:lnTo>
                </a:path>
                <a:path w="2124709" h="1146810">
                  <a:moveTo>
                    <a:pt x="2048840" y="73088"/>
                  </a:moveTo>
                  <a:lnTo>
                    <a:pt x="2048840" y="83121"/>
                  </a:lnTo>
                </a:path>
                <a:path w="2124709" h="1146810">
                  <a:moveTo>
                    <a:pt x="2048840" y="85661"/>
                  </a:moveTo>
                  <a:lnTo>
                    <a:pt x="2048840" y="86931"/>
                  </a:lnTo>
                </a:path>
                <a:path w="2124709" h="1146810">
                  <a:moveTo>
                    <a:pt x="2048840" y="89408"/>
                  </a:moveTo>
                  <a:lnTo>
                    <a:pt x="2048840" y="99504"/>
                  </a:lnTo>
                </a:path>
                <a:path w="2124709" h="1146810">
                  <a:moveTo>
                    <a:pt x="2048840" y="102044"/>
                  </a:moveTo>
                  <a:lnTo>
                    <a:pt x="2048840" y="103314"/>
                  </a:lnTo>
                </a:path>
                <a:path w="2124709" h="1146810">
                  <a:moveTo>
                    <a:pt x="2048840" y="105854"/>
                  </a:moveTo>
                  <a:lnTo>
                    <a:pt x="2048840" y="115887"/>
                  </a:lnTo>
                </a:path>
                <a:path w="2124709" h="1146810">
                  <a:moveTo>
                    <a:pt x="2048840" y="118427"/>
                  </a:moveTo>
                  <a:lnTo>
                    <a:pt x="2048840" y="119697"/>
                  </a:lnTo>
                </a:path>
                <a:path w="2124709" h="1146810">
                  <a:moveTo>
                    <a:pt x="2048840" y="122174"/>
                  </a:moveTo>
                  <a:lnTo>
                    <a:pt x="2048840" y="132270"/>
                  </a:lnTo>
                </a:path>
                <a:path w="2124709" h="1146810">
                  <a:moveTo>
                    <a:pt x="2048840" y="134810"/>
                  </a:moveTo>
                  <a:lnTo>
                    <a:pt x="2048840" y="136080"/>
                  </a:lnTo>
                </a:path>
                <a:path w="2124709" h="1146810">
                  <a:moveTo>
                    <a:pt x="2048840" y="138620"/>
                  </a:moveTo>
                  <a:lnTo>
                    <a:pt x="2048840" y="148653"/>
                  </a:lnTo>
                </a:path>
                <a:path w="2124709" h="1146810">
                  <a:moveTo>
                    <a:pt x="2048840" y="151193"/>
                  </a:moveTo>
                  <a:lnTo>
                    <a:pt x="2048840" y="152463"/>
                  </a:lnTo>
                </a:path>
                <a:path w="2124709" h="1146810">
                  <a:moveTo>
                    <a:pt x="2048840" y="154940"/>
                  </a:moveTo>
                  <a:lnTo>
                    <a:pt x="2048840" y="165036"/>
                  </a:lnTo>
                </a:path>
                <a:path w="2124709" h="1146810">
                  <a:moveTo>
                    <a:pt x="2048840" y="167576"/>
                  </a:moveTo>
                  <a:lnTo>
                    <a:pt x="2048840" y="168846"/>
                  </a:lnTo>
                </a:path>
                <a:path w="2124709" h="1146810">
                  <a:moveTo>
                    <a:pt x="2048840" y="171323"/>
                  </a:moveTo>
                  <a:lnTo>
                    <a:pt x="2048840" y="181419"/>
                  </a:lnTo>
                </a:path>
                <a:path w="2124709" h="1146810">
                  <a:moveTo>
                    <a:pt x="2048840" y="183959"/>
                  </a:moveTo>
                  <a:lnTo>
                    <a:pt x="2048840" y="185229"/>
                  </a:lnTo>
                </a:path>
                <a:path w="2124709" h="1146810">
                  <a:moveTo>
                    <a:pt x="2048840" y="187706"/>
                  </a:moveTo>
                  <a:lnTo>
                    <a:pt x="2048840" y="197802"/>
                  </a:lnTo>
                </a:path>
                <a:path w="2124709" h="1146810">
                  <a:moveTo>
                    <a:pt x="2048840" y="200342"/>
                  </a:moveTo>
                  <a:lnTo>
                    <a:pt x="2048840" y="201549"/>
                  </a:lnTo>
                </a:path>
                <a:path w="2124709" h="1146810">
                  <a:moveTo>
                    <a:pt x="2048840" y="204089"/>
                  </a:moveTo>
                  <a:lnTo>
                    <a:pt x="2048840" y="214185"/>
                  </a:lnTo>
                </a:path>
                <a:path w="2124709" h="1146810">
                  <a:moveTo>
                    <a:pt x="2048840" y="216725"/>
                  </a:moveTo>
                  <a:lnTo>
                    <a:pt x="2048840" y="217995"/>
                  </a:lnTo>
                </a:path>
                <a:path w="2124709" h="1146810">
                  <a:moveTo>
                    <a:pt x="2048840" y="220472"/>
                  </a:moveTo>
                  <a:lnTo>
                    <a:pt x="2048840" y="230568"/>
                  </a:lnTo>
                </a:path>
                <a:path w="2124709" h="1146810">
                  <a:moveTo>
                    <a:pt x="2048840" y="233045"/>
                  </a:moveTo>
                  <a:lnTo>
                    <a:pt x="2048840" y="234315"/>
                  </a:lnTo>
                </a:path>
                <a:path w="2124709" h="1146810">
                  <a:moveTo>
                    <a:pt x="2048840" y="236855"/>
                  </a:moveTo>
                  <a:lnTo>
                    <a:pt x="2048840" y="246951"/>
                  </a:lnTo>
                </a:path>
                <a:path w="2124709" h="1146810">
                  <a:moveTo>
                    <a:pt x="2048840" y="249491"/>
                  </a:moveTo>
                  <a:lnTo>
                    <a:pt x="2048840" y="250698"/>
                  </a:lnTo>
                </a:path>
                <a:path w="2124709" h="1146810">
                  <a:moveTo>
                    <a:pt x="2048840" y="253238"/>
                  </a:moveTo>
                  <a:lnTo>
                    <a:pt x="2048840" y="263334"/>
                  </a:lnTo>
                </a:path>
                <a:path w="2124709" h="1146810">
                  <a:moveTo>
                    <a:pt x="2048840" y="265811"/>
                  </a:moveTo>
                  <a:lnTo>
                    <a:pt x="2048840" y="267081"/>
                  </a:lnTo>
                </a:path>
                <a:path w="2124709" h="1146810">
                  <a:moveTo>
                    <a:pt x="2048840" y="269621"/>
                  </a:moveTo>
                  <a:lnTo>
                    <a:pt x="2048840" y="279717"/>
                  </a:lnTo>
                </a:path>
                <a:path w="2124709" h="1146810">
                  <a:moveTo>
                    <a:pt x="2048840" y="282194"/>
                  </a:moveTo>
                  <a:lnTo>
                    <a:pt x="2048840" y="283464"/>
                  </a:lnTo>
                </a:path>
                <a:path w="2124709" h="1146810">
                  <a:moveTo>
                    <a:pt x="2048840" y="286004"/>
                  </a:moveTo>
                  <a:lnTo>
                    <a:pt x="2048840" y="296100"/>
                  </a:lnTo>
                </a:path>
                <a:path w="2124709" h="1146810">
                  <a:moveTo>
                    <a:pt x="2048840" y="298576"/>
                  </a:moveTo>
                  <a:lnTo>
                    <a:pt x="2048840" y="299847"/>
                  </a:lnTo>
                </a:path>
                <a:path w="2124709" h="1146810">
                  <a:moveTo>
                    <a:pt x="2048840" y="302387"/>
                  </a:moveTo>
                  <a:lnTo>
                    <a:pt x="2048840" y="312483"/>
                  </a:lnTo>
                </a:path>
                <a:path w="2124709" h="1146810">
                  <a:moveTo>
                    <a:pt x="2048840" y="314960"/>
                  </a:moveTo>
                  <a:lnTo>
                    <a:pt x="2048840" y="316230"/>
                  </a:lnTo>
                </a:path>
                <a:path w="2124709" h="1146810">
                  <a:moveTo>
                    <a:pt x="2048840" y="318770"/>
                  </a:moveTo>
                  <a:lnTo>
                    <a:pt x="2048840" y="328866"/>
                  </a:lnTo>
                </a:path>
                <a:path w="2124709" h="1146810">
                  <a:moveTo>
                    <a:pt x="2048840" y="331343"/>
                  </a:moveTo>
                  <a:lnTo>
                    <a:pt x="2048840" y="332613"/>
                  </a:lnTo>
                </a:path>
                <a:path w="2124709" h="1146810">
                  <a:moveTo>
                    <a:pt x="2048840" y="335153"/>
                  </a:moveTo>
                  <a:lnTo>
                    <a:pt x="2048840" y="345186"/>
                  </a:lnTo>
                </a:path>
                <a:path w="2124709" h="1146810">
                  <a:moveTo>
                    <a:pt x="2048840" y="347725"/>
                  </a:moveTo>
                  <a:lnTo>
                    <a:pt x="2048840" y="348996"/>
                  </a:lnTo>
                </a:path>
                <a:path w="2124709" h="1146810">
                  <a:moveTo>
                    <a:pt x="2048840" y="351536"/>
                  </a:moveTo>
                  <a:lnTo>
                    <a:pt x="2048840" y="361632"/>
                  </a:lnTo>
                </a:path>
                <a:path w="2124709" h="1146810">
                  <a:moveTo>
                    <a:pt x="2048840" y="364109"/>
                  </a:moveTo>
                  <a:lnTo>
                    <a:pt x="2048840" y="365379"/>
                  </a:lnTo>
                </a:path>
                <a:path w="2124709" h="1146810">
                  <a:moveTo>
                    <a:pt x="2048840" y="367919"/>
                  </a:moveTo>
                  <a:lnTo>
                    <a:pt x="2048840" y="377951"/>
                  </a:lnTo>
                </a:path>
                <a:path w="2124709" h="1146810">
                  <a:moveTo>
                    <a:pt x="2048840" y="380492"/>
                  </a:moveTo>
                  <a:lnTo>
                    <a:pt x="2048840" y="381762"/>
                  </a:lnTo>
                </a:path>
                <a:path w="2124709" h="1146810">
                  <a:moveTo>
                    <a:pt x="2048840" y="384301"/>
                  </a:moveTo>
                  <a:lnTo>
                    <a:pt x="2048840" y="394335"/>
                  </a:lnTo>
                </a:path>
                <a:path w="2124709" h="1146810">
                  <a:moveTo>
                    <a:pt x="2048840" y="396875"/>
                  </a:moveTo>
                  <a:lnTo>
                    <a:pt x="2048840" y="398145"/>
                  </a:lnTo>
                </a:path>
                <a:path w="2124709" h="1146810">
                  <a:moveTo>
                    <a:pt x="2048840" y="400685"/>
                  </a:moveTo>
                  <a:lnTo>
                    <a:pt x="2048840" y="410781"/>
                  </a:lnTo>
                </a:path>
                <a:path w="2124709" h="1146810">
                  <a:moveTo>
                    <a:pt x="2048840" y="413258"/>
                  </a:moveTo>
                  <a:lnTo>
                    <a:pt x="2048840" y="414528"/>
                  </a:lnTo>
                </a:path>
                <a:path w="2124709" h="1146810">
                  <a:moveTo>
                    <a:pt x="2048840" y="417068"/>
                  </a:moveTo>
                  <a:lnTo>
                    <a:pt x="2048840" y="427100"/>
                  </a:lnTo>
                </a:path>
                <a:path w="2124709" h="1146810">
                  <a:moveTo>
                    <a:pt x="2048840" y="429641"/>
                  </a:moveTo>
                  <a:lnTo>
                    <a:pt x="2048840" y="430911"/>
                  </a:lnTo>
                </a:path>
                <a:path w="2124709" h="1146810">
                  <a:moveTo>
                    <a:pt x="2048840" y="433450"/>
                  </a:moveTo>
                  <a:lnTo>
                    <a:pt x="2048840" y="443547"/>
                  </a:lnTo>
                </a:path>
                <a:path w="2124709" h="1146810">
                  <a:moveTo>
                    <a:pt x="2048840" y="446024"/>
                  </a:moveTo>
                  <a:lnTo>
                    <a:pt x="2048840" y="447294"/>
                  </a:lnTo>
                </a:path>
                <a:path w="2124709" h="1146810">
                  <a:moveTo>
                    <a:pt x="2048840" y="449834"/>
                  </a:moveTo>
                  <a:lnTo>
                    <a:pt x="2048840" y="459867"/>
                  </a:lnTo>
                </a:path>
                <a:path w="2124709" h="1146810">
                  <a:moveTo>
                    <a:pt x="2048840" y="462407"/>
                  </a:moveTo>
                  <a:lnTo>
                    <a:pt x="2048840" y="463676"/>
                  </a:lnTo>
                </a:path>
                <a:path w="2124709" h="1146810">
                  <a:moveTo>
                    <a:pt x="2048840" y="466217"/>
                  </a:moveTo>
                  <a:lnTo>
                    <a:pt x="2048840" y="476250"/>
                  </a:lnTo>
                </a:path>
                <a:path w="2124709" h="1146810">
                  <a:moveTo>
                    <a:pt x="2048840" y="478790"/>
                  </a:moveTo>
                  <a:lnTo>
                    <a:pt x="2048840" y="480060"/>
                  </a:lnTo>
                </a:path>
                <a:path w="2124709" h="1146810">
                  <a:moveTo>
                    <a:pt x="2048840" y="482536"/>
                  </a:moveTo>
                  <a:lnTo>
                    <a:pt x="2048840" y="492633"/>
                  </a:lnTo>
                </a:path>
                <a:path w="2124709" h="1146810">
                  <a:moveTo>
                    <a:pt x="2048840" y="495173"/>
                  </a:moveTo>
                  <a:lnTo>
                    <a:pt x="2048840" y="496443"/>
                  </a:lnTo>
                </a:path>
                <a:path w="2124709" h="1146810">
                  <a:moveTo>
                    <a:pt x="2048840" y="498983"/>
                  </a:moveTo>
                  <a:lnTo>
                    <a:pt x="2048840" y="509016"/>
                  </a:lnTo>
                </a:path>
                <a:path w="2124709" h="1146810">
                  <a:moveTo>
                    <a:pt x="2048840" y="511556"/>
                  </a:moveTo>
                  <a:lnTo>
                    <a:pt x="2048840" y="512825"/>
                  </a:lnTo>
                </a:path>
                <a:path w="2124709" h="1146810">
                  <a:moveTo>
                    <a:pt x="2048840" y="515302"/>
                  </a:moveTo>
                  <a:lnTo>
                    <a:pt x="2048840" y="525399"/>
                  </a:lnTo>
                </a:path>
                <a:path w="2124709" h="1146810">
                  <a:moveTo>
                    <a:pt x="2048840" y="527939"/>
                  </a:moveTo>
                  <a:lnTo>
                    <a:pt x="2048840" y="529209"/>
                  </a:lnTo>
                </a:path>
                <a:path w="2124709" h="1146810">
                  <a:moveTo>
                    <a:pt x="2048840" y="531685"/>
                  </a:moveTo>
                  <a:lnTo>
                    <a:pt x="2048840" y="541782"/>
                  </a:lnTo>
                </a:path>
                <a:path w="2124709" h="1146810">
                  <a:moveTo>
                    <a:pt x="2048840" y="544322"/>
                  </a:moveTo>
                  <a:lnTo>
                    <a:pt x="2048840" y="545592"/>
                  </a:lnTo>
                </a:path>
                <a:path w="2124709" h="1146810">
                  <a:moveTo>
                    <a:pt x="2048840" y="548068"/>
                  </a:moveTo>
                  <a:lnTo>
                    <a:pt x="2048840" y="558165"/>
                  </a:lnTo>
                </a:path>
                <a:path w="2124709" h="1146810">
                  <a:moveTo>
                    <a:pt x="2048840" y="560705"/>
                  </a:moveTo>
                  <a:lnTo>
                    <a:pt x="2048840" y="561975"/>
                  </a:lnTo>
                </a:path>
                <a:path w="2124709" h="1146810">
                  <a:moveTo>
                    <a:pt x="2048840" y="564451"/>
                  </a:moveTo>
                  <a:lnTo>
                    <a:pt x="2048840" y="574548"/>
                  </a:lnTo>
                </a:path>
                <a:path w="2124709" h="1146810">
                  <a:moveTo>
                    <a:pt x="2048840" y="577088"/>
                  </a:moveTo>
                  <a:lnTo>
                    <a:pt x="2048840" y="578358"/>
                  </a:lnTo>
                </a:path>
                <a:path w="2124709" h="1146810">
                  <a:moveTo>
                    <a:pt x="2048840" y="580834"/>
                  </a:moveTo>
                  <a:lnTo>
                    <a:pt x="2048840" y="590931"/>
                  </a:lnTo>
                </a:path>
                <a:path w="2124709" h="1146810">
                  <a:moveTo>
                    <a:pt x="2048840" y="593471"/>
                  </a:moveTo>
                  <a:lnTo>
                    <a:pt x="2048840" y="594677"/>
                  </a:lnTo>
                </a:path>
                <a:path w="2124709" h="1146810">
                  <a:moveTo>
                    <a:pt x="2048840" y="597217"/>
                  </a:moveTo>
                  <a:lnTo>
                    <a:pt x="2048840" y="607314"/>
                  </a:lnTo>
                </a:path>
                <a:path w="2124709" h="1146810">
                  <a:moveTo>
                    <a:pt x="2048840" y="609854"/>
                  </a:moveTo>
                  <a:lnTo>
                    <a:pt x="2048840" y="611124"/>
                  </a:lnTo>
                </a:path>
                <a:path w="2124709" h="1146810">
                  <a:moveTo>
                    <a:pt x="2048840" y="613600"/>
                  </a:moveTo>
                  <a:lnTo>
                    <a:pt x="2048840" y="623697"/>
                  </a:lnTo>
                </a:path>
                <a:path w="2124709" h="1146810">
                  <a:moveTo>
                    <a:pt x="2048840" y="626173"/>
                  </a:moveTo>
                  <a:lnTo>
                    <a:pt x="2048840" y="627443"/>
                  </a:lnTo>
                </a:path>
                <a:path w="2124709" h="1146810">
                  <a:moveTo>
                    <a:pt x="2048840" y="629983"/>
                  </a:moveTo>
                  <a:lnTo>
                    <a:pt x="2048840" y="640080"/>
                  </a:lnTo>
                </a:path>
                <a:path w="2124709" h="1146810">
                  <a:moveTo>
                    <a:pt x="2048840" y="642620"/>
                  </a:moveTo>
                  <a:lnTo>
                    <a:pt x="2048840" y="643826"/>
                  </a:lnTo>
                </a:path>
                <a:path w="2124709" h="1146810">
                  <a:moveTo>
                    <a:pt x="2048840" y="646366"/>
                  </a:moveTo>
                  <a:lnTo>
                    <a:pt x="2048840" y="656463"/>
                  </a:lnTo>
                </a:path>
                <a:path w="2124709" h="1146810">
                  <a:moveTo>
                    <a:pt x="2048840" y="658939"/>
                  </a:moveTo>
                  <a:lnTo>
                    <a:pt x="2048840" y="660209"/>
                  </a:lnTo>
                </a:path>
                <a:path w="2124709" h="1146810">
                  <a:moveTo>
                    <a:pt x="2048840" y="662749"/>
                  </a:moveTo>
                  <a:lnTo>
                    <a:pt x="2048840" y="672846"/>
                  </a:lnTo>
                </a:path>
                <a:path w="2124709" h="1146810">
                  <a:moveTo>
                    <a:pt x="2048840" y="675322"/>
                  </a:moveTo>
                  <a:lnTo>
                    <a:pt x="2048840" y="676592"/>
                  </a:lnTo>
                </a:path>
                <a:path w="2124709" h="1146810">
                  <a:moveTo>
                    <a:pt x="2048840" y="679132"/>
                  </a:moveTo>
                  <a:lnTo>
                    <a:pt x="2048840" y="680402"/>
                  </a:lnTo>
                  <a:lnTo>
                    <a:pt x="2050681" y="680402"/>
                  </a:lnTo>
                </a:path>
                <a:path w="2124709" h="1146810">
                  <a:moveTo>
                    <a:pt x="2056968" y="680402"/>
                  </a:moveTo>
                  <a:lnTo>
                    <a:pt x="2058873" y="680402"/>
                  </a:lnTo>
                </a:path>
                <a:path w="2124709" h="1146810">
                  <a:moveTo>
                    <a:pt x="2065159" y="680402"/>
                  </a:moveTo>
                  <a:lnTo>
                    <a:pt x="2067064" y="680402"/>
                  </a:lnTo>
                </a:path>
                <a:path w="2124709" h="1146810">
                  <a:moveTo>
                    <a:pt x="2073351" y="680402"/>
                  </a:moveTo>
                  <a:lnTo>
                    <a:pt x="2075256" y="680402"/>
                  </a:lnTo>
                </a:path>
                <a:path w="2124709" h="1146810">
                  <a:moveTo>
                    <a:pt x="2081542" y="680402"/>
                  </a:moveTo>
                  <a:lnTo>
                    <a:pt x="2083447" y="680402"/>
                  </a:lnTo>
                </a:path>
                <a:path w="2124709" h="1146810">
                  <a:moveTo>
                    <a:pt x="2089734" y="680402"/>
                  </a:moveTo>
                  <a:lnTo>
                    <a:pt x="2091639" y="680402"/>
                  </a:lnTo>
                </a:path>
                <a:path w="2124709" h="1146810">
                  <a:moveTo>
                    <a:pt x="2097925" y="680402"/>
                  </a:moveTo>
                  <a:lnTo>
                    <a:pt x="2099830" y="680402"/>
                  </a:lnTo>
                </a:path>
                <a:path w="2124709" h="1146810">
                  <a:moveTo>
                    <a:pt x="2106117" y="680402"/>
                  </a:moveTo>
                  <a:lnTo>
                    <a:pt x="2108022" y="680402"/>
                  </a:lnTo>
                </a:path>
                <a:path w="2124709" h="1146810">
                  <a:moveTo>
                    <a:pt x="2114308" y="680402"/>
                  </a:moveTo>
                  <a:lnTo>
                    <a:pt x="2116213" y="680402"/>
                  </a:lnTo>
                </a:path>
                <a:path w="2124709" h="1146810">
                  <a:moveTo>
                    <a:pt x="2122500" y="680402"/>
                  </a:moveTo>
                  <a:lnTo>
                    <a:pt x="2124405" y="680402"/>
                  </a:lnTo>
                  <a:lnTo>
                    <a:pt x="2124405" y="679132"/>
                  </a:lnTo>
                </a:path>
                <a:path w="2124709" h="1146810">
                  <a:moveTo>
                    <a:pt x="2124405" y="676592"/>
                  </a:moveTo>
                  <a:lnTo>
                    <a:pt x="2124405" y="675322"/>
                  </a:lnTo>
                </a:path>
                <a:path w="2124709" h="1146810">
                  <a:moveTo>
                    <a:pt x="2124405" y="672846"/>
                  </a:moveTo>
                  <a:lnTo>
                    <a:pt x="2124405" y="662749"/>
                  </a:lnTo>
                </a:path>
                <a:path w="2124709" h="1146810">
                  <a:moveTo>
                    <a:pt x="2124405" y="660209"/>
                  </a:moveTo>
                  <a:lnTo>
                    <a:pt x="2124405" y="658939"/>
                  </a:lnTo>
                </a:path>
                <a:path w="2124709" h="1146810">
                  <a:moveTo>
                    <a:pt x="2124405" y="656463"/>
                  </a:moveTo>
                  <a:lnTo>
                    <a:pt x="2124405" y="646366"/>
                  </a:lnTo>
                </a:path>
                <a:path w="2124709" h="1146810">
                  <a:moveTo>
                    <a:pt x="2124405" y="643826"/>
                  </a:moveTo>
                  <a:lnTo>
                    <a:pt x="2124405" y="642620"/>
                  </a:lnTo>
                </a:path>
                <a:path w="2124709" h="1146810">
                  <a:moveTo>
                    <a:pt x="2124405" y="640080"/>
                  </a:moveTo>
                  <a:lnTo>
                    <a:pt x="2124405" y="629983"/>
                  </a:lnTo>
                </a:path>
                <a:path w="2124709" h="1146810">
                  <a:moveTo>
                    <a:pt x="2124405" y="627443"/>
                  </a:moveTo>
                  <a:lnTo>
                    <a:pt x="2124405" y="626173"/>
                  </a:lnTo>
                </a:path>
                <a:path w="2124709" h="1146810">
                  <a:moveTo>
                    <a:pt x="2124405" y="623697"/>
                  </a:moveTo>
                  <a:lnTo>
                    <a:pt x="2124405" y="613600"/>
                  </a:lnTo>
                </a:path>
                <a:path w="2124709" h="1146810">
                  <a:moveTo>
                    <a:pt x="2124405" y="611124"/>
                  </a:moveTo>
                  <a:lnTo>
                    <a:pt x="2124405" y="609854"/>
                  </a:lnTo>
                </a:path>
                <a:path w="2124709" h="1146810">
                  <a:moveTo>
                    <a:pt x="2124405" y="607314"/>
                  </a:moveTo>
                  <a:lnTo>
                    <a:pt x="2124405" y="597217"/>
                  </a:lnTo>
                </a:path>
                <a:path w="2124709" h="1146810">
                  <a:moveTo>
                    <a:pt x="2124405" y="594677"/>
                  </a:moveTo>
                  <a:lnTo>
                    <a:pt x="2124405" y="593471"/>
                  </a:lnTo>
                </a:path>
                <a:path w="2124709" h="1146810">
                  <a:moveTo>
                    <a:pt x="2124405" y="590931"/>
                  </a:moveTo>
                  <a:lnTo>
                    <a:pt x="2124405" y="580834"/>
                  </a:lnTo>
                </a:path>
                <a:path w="2124709" h="1146810">
                  <a:moveTo>
                    <a:pt x="2124405" y="578358"/>
                  </a:moveTo>
                  <a:lnTo>
                    <a:pt x="2124405" y="577088"/>
                  </a:lnTo>
                </a:path>
                <a:path w="2124709" h="1146810">
                  <a:moveTo>
                    <a:pt x="2124405" y="574548"/>
                  </a:moveTo>
                  <a:lnTo>
                    <a:pt x="2124405" y="564451"/>
                  </a:lnTo>
                </a:path>
                <a:path w="2124709" h="1146810">
                  <a:moveTo>
                    <a:pt x="2124405" y="561975"/>
                  </a:moveTo>
                  <a:lnTo>
                    <a:pt x="2124405" y="560705"/>
                  </a:lnTo>
                </a:path>
                <a:path w="2124709" h="1146810">
                  <a:moveTo>
                    <a:pt x="2124405" y="558165"/>
                  </a:moveTo>
                  <a:lnTo>
                    <a:pt x="2124405" y="548068"/>
                  </a:lnTo>
                </a:path>
                <a:path w="2124709" h="1146810">
                  <a:moveTo>
                    <a:pt x="2124405" y="545592"/>
                  </a:moveTo>
                  <a:lnTo>
                    <a:pt x="2124405" y="544322"/>
                  </a:lnTo>
                </a:path>
                <a:path w="2124709" h="1146810">
                  <a:moveTo>
                    <a:pt x="2124405" y="541782"/>
                  </a:moveTo>
                  <a:lnTo>
                    <a:pt x="2124405" y="531685"/>
                  </a:lnTo>
                </a:path>
                <a:path w="2124709" h="1146810">
                  <a:moveTo>
                    <a:pt x="2124405" y="529209"/>
                  </a:moveTo>
                  <a:lnTo>
                    <a:pt x="2124405" y="527939"/>
                  </a:lnTo>
                </a:path>
                <a:path w="2124709" h="1146810">
                  <a:moveTo>
                    <a:pt x="2124405" y="525399"/>
                  </a:moveTo>
                  <a:lnTo>
                    <a:pt x="2124405" y="515302"/>
                  </a:lnTo>
                </a:path>
                <a:path w="2124709" h="1146810">
                  <a:moveTo>
                    <a:pt x="2124405" y="512825"/>
                  </a:moveTo>
                  <a:lnTo>
                    <a:pt x="2124405" y="511556"/>
                  </a:lnTo>
                </a:path>
                <a:path w="2124709" h="1146810">
                  <a:moveTo>
                    <a:pt x="2124405" y="509016"/>
                  </a:moveTo>
                  <a:lnTo>
                    <a:pt x="2124405" y="498983"/>
                  </a:lnTo>
                </a:path>
                <a:path w="2124709" h="1146810">
                  <a:moveTo>
                    <a:pt x="2124405" y="496443"/>
                  </a:moveTo>
                  <a:lnTo>
                    <a:pt x="2124405" y="495173"/>
                  </a:lnTo>
                </a:path>
                <a:path w="2124709" h="1146810">
                  <a:moveTo>
                    <a:pt x="2124405" y="492633"/>
                  </a:moveTo>
                  <a:lnTo>
                    <a:pt x="2124405" y="482536"/>
                  </a:lnTo>
                </a:path>
                <a:path w="2124709" h="1146810">
                  <a:moveTo>
                    <a:pt x="2124405" y="480060"/>
                  </a:moveTo>
                  <a:lnTo>
                    <a:pt x="2124405" y="478790"/>
                  </a:lnTo>
                </a:path>
                <a:path w="2124709" h="1146810">
                  <a:moveTo>
                    <a:pt x="2124405" y="476250"/>
                  </a:moveTo>
                  <a:lnTo>
                    <a:pt x="2124405" y="466217"/>
                  </a:lnTo>
                </a:path>
                <a:path w="2124709" h="1146810">
                  <a:moveTo>
                    <a:pt x="2124405" y="463676"/>
                  </a:moveTo>
                  <a:lnTo>
                    <a:pt x="2124405" y="462407"/>
                  </a:lnTo>
                </a:path>
                <a:path w="2124709" h="1146810">
                  <a:moveTo>
                    <a:pt x="2124405" y="459867"/>
                  </a:moveTo>
                  <a:lnTo>
                    <a:pt x="2124405" y="449834"/>
                  </a:lnTo>
                </a:path>
                <a:path w="2124709" h="1146810">
                  <a:moveTo>
                    <a:pt x="2124405" y="447294"/>
                  </a:moveTo>
                  <a:lnTo>
                    <a:pt x="2124405" y="446024"/>
                  </a:lnTo>
                </a:path>
                <a:path w="2124709" h="1146810">
                  <a:moveTo>
                    <a:pt x="2124405" y="443547"/>
                  </a:moveTo>
                  <a:lnTo>
                    <a:pt x="2124405" y="433450"/>
                  </a:lnTo>
                </a:path>
                <a:path w="2124709" h="1146810">
                  <a:moveTo>
                    <a:pt x="2124405" y="430911"/>
                  </a:moveTo>
                  <a:lnTo>
                    <a:pt x="2124405" y="429641"/>
                  </a:lnTo>
                </a:path>
                <a:path w="2124709" h="1146810">
                  <a:moveTo>
                    <a:pt x="2124405" y="427100"/>
                  </a:moveTo>
                  <a:lnTo>
                    <a:pt x="2124405" y="417068"/>
                  </a:lnTo>
                </a:path>
                <a:path w="2124709" h="1146810">
                  <a:moveTo>
                    <a:pt x="2124405" y="414528"/>
                  </a:moveTo>
                  <a:lnTo>
                    <a:pt x="2124405" y="413258"/>
                  </a:lnTo>
                </a:path>
                <a:path w="2124709" h="1146810">
                  <a:moveTo>
                    <a:pt x="2124405" y="410781"/>
                  </a:moveTo>
                  <a:lnTo>
                    <a:pt x="2124405" y="400685"/>
                  </a:lnTo>
                </a:path>
                <a:path w="2124709" h="1146810">
                  <a:moveTo>
                    <a:pt x="2124405" y="398145"/>
                  </a:moveTo>
                  <a:lnTo>
                    <a:pt x="2124405" y="396875"/>
                  </a:lnTo>
                </a:path>
                <a:path w="2124709" h="1146810">
                  <a:moveTo>
                    <a:pt x="2124405" y="394335"/>
                  </a:moveTo>
                  <a:lnTo>
                    <a:pt x="2124405" y="384301"/>
                  </a:lnTo>
                </a:path>
                <a:path w="2124709" h="1146810">
                  <a:moveTo>
                    <a:pt x="2124405" y="381762"/>
                  </a:moveTo>
                  <a:lnTo>
                    <a:pt x="2124405" y="380492"/>
                  </a:lnTo>
                </a:path>
                <a:path w="2124709" h="1146810">
                  <a:moveTo>
                    <a:pt x="2124405" y="377951"/>
                  </a:moveTo>
                  <a:lnTo>
                    <a:pt x="2124405" y="367919"/>
                  </a:lnTo>
                </a:path>
                <a:path w="2124709" h="1146810">
                  <a:moveTo>
                    <a:pt x="2124405" y="365379"/>
                  </a:moveTo>
                  <a:lnTo>
                    <a:pt x="2124405" y="364109"/>
                  </a:lnTo>
                </a:path>
                <a:path w="2124709" h="1146810">
                  <a:moveTo>
                    <a:pt x="2124405" y="361632"/>
                  </a:moveTo>
                  <a:lnTo>
                    <a:pt x="2124405" y="351536"/>
                  </a:lnTo>
                </a:path>
                <a:path w="2124709" h="1146810">
                  <a:moveTo>
                    <a:pt x="2124405" y="348996"/>
                  </a:moveTo>
                  <a:lnTo>
                    <a:pt x="2124405" y="347725"/>
                  </a:lnTo>
                </a:path>
                <a:path w="2124709" h="1146810">
                  <a:moveTo>
                    <a:pt x="2124405" y="345186"/>
                  </a:moveTo>
                  <a:lnTo>
                    <a:pt x="2124405" y="335153"/>
                  </a:lnTo>
                </a:path>
                <a:path w="2124709" h="1146810">
                  <a:moveTo>
                    <a:pt x="2124405" y="332613"/>
                  </a:moveTo>
                  <a:lnTo>
                    <a:pt x="2124405" y="331343"/>
                  </a:lnTo>
                </a:path>
                <a:path w="2124709" h="1146810">
                  <a:moveTo>
                    <a:pt x="2124405" y="328866"/>
                  </a:moveTo>
                  <a:lnTo>
                    <a:pt x="2124405" y="318770"/>
                  </a:lnTo>
                </a:path>
                <a:path w="2124709" h="1146810">
                  <a:moveTo>
                    <a:pt x="2124405" y="316230"/>
                  </a:moveTo>
                  <a:lnTo>
                    <a:pt x="2124405" y="314960"/>
                  </a:lnTo>
                </a:path>
                <a:path w="2124709" h="1146810">
                  <a:moveTo>
                    <a:pt x="2124405" y="312483"/>
                  </a:moveTo>
                  <a:lnTo>
                    <a:pt x="2124405" y="302387"/>
                  </a:lnTo>
                </a:path>
                <a:path w="2124709" h="1146810">
                  <a:moveTo>
                    <a:pt x="2124405" y="299847"/>
                  </a:moveTo>
                  <a:lnTo>
                    <a:pt x="2124405" y="298576"/>
                  </a:lnTo>
                </a:path>
                <a:path w="2124709" h="1146810">
                  <a:moveTo>
                    <a:pt x="2124405" y="296100"/>
                  </a:moveTo>
                  <a:lnTo>
                    <a:pt x="2124405" y="286004"/>
                  </a:lnTo>
                </a:path>
                <a:path w="2124709" h="1146810">
                  <a:moveTo>
                    <a:pt x="2124405" y="283464"/>
                  </a:moveTo>
                  <a:lnTo>
                    <a:pt x="2124405" y="282194"/>
                  </a:lnTo>
                </a:path>
                <a:path w="2124709" h="1146810">
                  <a:moveTo>
                    <a:pt x="2124405" y="279717"/>
                  </a:moveTo>
                  <a:lnTo>
                    <a:pt x="2124405" y="269621"/>
                  </a:lnTo>
                </a:path>
                <a:path w="2124709" h="1146810">
                  <a:moveTo>
                    <a:pt x="2124405" y="267081"/>
                  </a:moveTo>
                  <a:lnTo>
                    <a:pt x="2124405" y="265811"/>
                  </a:lnTo>
                </a:path>
                <a:path w="2124709" h="1146810">
                  <a:moveTo>
                    <a:pt x="2124405" y="263334"/>
                  </a:moveTo>
                  <a:lnTo>
                    <a:pt x="2124405" y="253238"/>
                  </a:lnTo>
                </a:path>
                <a:path w="2124709" h="1146810">
                  <a:moveTo>
                    <a:pt x="2124405" y="250698"/>
                  </a:moveTo>
                  <a:lnTo>
                    <a:pt x="2124405" y="249491"/>
                  </a:lnTo>
                </a:path>
                <a:path w="2124709" h="1146810">
                  <a:moveTo>
                    <a:pt x="2124405" y="246951"/>
                  </a:moveTo>
                  <a:lnTo>
                    <a:pt x="2124405" y="236855"/>
                  </a:lnTo>
                </a:path>
                <a:path w="2124709" h="1146810">
                  <a:moveTo>
                    <a:pt x="2124405" y="234315"/>
                  </a:moveTo>
                  <a:lnTo>
                    <a:pt x="2124405" y="233045"/>
                  </a:lnTo>
                </a:path>
                <a:path w="2124709" h="1146810">
                  <a:moveTo>
                    <a:pt x="2124405" y="230568"/>
                  </a:moveTo>
                  <a:lnTo>
                    <a:pt x="2124405" y="220472"/>
                  </a:lnTo>
                </a:path>
                <a:path w="2124709" h="1146810">
                  <a:moveTo>
                    <a:pt x="2124405" y="217995"/>
                  </a:moveTo>
                  <a:lnTo>
                    <a:pt x="2124405" y="216725"/>
                  </a:lnTo>
                </a:path>
                <a:path w="2124709" h="1146810">
                  <a:moveTo>
                    <a:pt x="2124405" y="214185"/>
                  </a:moveTo>
                  <a:lnTo>
                    <a:pt x="2124405" y="204089"/>
                  </a:lnTo>
                </a:path>
                <a:path w="2124709" h="1146810">
                  <a:moveTo>
                    <a:pt x="2124405" y="201549"/>
                  </a:moveTo>
                  <a:lnTo>
                    <a:pt x="2124405" y="200342"/>
                  </a:lnTo>
                </a:path>
                <a:path w="2124709" h="1146810">
                  <a:moveTo>
                    <a:pt x="2124405" y="197802"/>
                  </a:moveTo>
                  <a:lnTo>
                    <a:pt x="2124405" y="187706"/>
                  </a:lnTo>
                </a:path>
                <a:path w="2124709" h="1146810">
                  <a:moveTo>
                    <a:pt x="2124405" y="185229"/>
                  </a:moveTo>
                  <a:lnTo>
                    <a:pt x="2124405" y="183959"/>
                  </a:lnTo>
                </a:path>
                <a:path w="2124709" h="1146810">
                  <a:moveTo>
                    <a:pt x="2124405" y="181419"/>
                  </a:moveTo>
                  <a:lnTo>
                    <a:pt x="2124405" y="171323"/>
                  </a:lnTo>
                </a:path>
                <a:path w="2124709" h="1146810">
                  <a:moveTo>
                    <a:pt x="2124405" y="168846"/>
                  </a:moveTo>
                  <a:lnTo>
                    <a:pt x="2124405" y="167576"/>
                  </a:lnTo>
                </a:path>
                <a:path w="2124709" h="1146810">
                  <a:moveTo>
                    <a:pt x="2124405" y="165036"/>
                  </a:moveTo>
                  <a:lnTo>
                    <a:pt x="2124405" y="154940"/>
                  </a:lnTo>
                </a:path>
                <a:path w="2124709" h="1146810">
                  <a:moveTo>
                    <a:pt x="2124405" y="152463"/>
                  </a:moveTo>
                  <a:lnTo>
                    <a:pt x="2124405" y="151193"/>
                  </a:lnTo>
                </a:path>
                <a:path w="2124709" h="1146810">
                  <a:moveTo>
                    <a:pt x="2124405" y="148653"/>
                  </a:moveTo>
                  <a:lnTo>
                    <a:pt x="2124405" y="138620"/>
                  </a:lnTo>
                </a:path>
                <a:path w="2124709" h="1146810">
                  <a:moveTo>
                    <a:pt x="2124405" y="136080"/>
                  </a:moveTo>
                  <a:lnTo>
                    <a:pt x="2124405" y="134810"/>
                  </a:lnTo>
                </a:path>
                <a:path w="2124709" h="1146810">
                  <a:moveTo>
                    <a:pt x="2124405" y="132270"/>
                  </a:moveTo>
                  <a:lnTo>
                    <a:pt x="2124405" y="122174"/>
                  </a:lnTo>
                </a:path>
                <a:path w="2124709" h="1146810">
                  <a:moveTo>
                    <a:pt x="2124405" y="119697"/>
                  </a:moveTo>
                  <a:lnTo>
                    <a:pt x="2124405" y="118427"/>
                  </a:lnTo>
                </a:path>
                <a:path w="2124709" h="1146810">
                  <a:moveTo>
                    <a:pt x="2124405" y="115887"/>
                  </a:moveTo>
                  <a:lnTo>
                    <a:pt x="2124405" y="105854"/>
                  </a:lnTo>
                </a:path>
                <a:path w="2124709" h="1146810">
                  <a:moveTo>
                    <a:pt x="2124405" y="103314"/>
                  </a:moveTo>
                  <a:lnTo>
                    <a:pt x="2124405" y="102044"/>
                  </a:lnTo>
                </a:path>
                <a:path w="2124709" h="1146810">
                  <a:moveTo>
                    <a:pt x="2124405" y="99504"/>
                  </a:moveTo>
                  <a:lnTo>
                    <a:pt x="2124405" y="89408"/>
                  </a:lnTo>
                </a:path>
                <a:path w="2124709" h="1146810">
                  <a:moveTo>
                    <a:pt x="2124405" y="86931"/>
                  </a:moveTo>
                  <a:lnTo>
                    <a:pt x="2124405" y="85661"/>
                  </a:lnTo>
                </a:path>
                <a:path w="2124709" h="1146810">
                  <a:moveTo>
                    <a:pt x="2124405" y="83121"/>
                  </a:moveTo>
                  <a:lnTo>
                    <a:pt x="2124405" y="73088"/>
                  </a:lnTo>
                </a:path>
                <a:path w="2124709" h="1146810">
                  <a:moveTo>
                    <a:pt x="2124405" y="70548"/>
                  </a:moveTo>
                  <a:lnTo>
                    <a:pt x="2124405" y="69278"/>
                  </a:lnTo>
                </a:path>
                <a:path w="2124709" h="1146810">
                  <a:moveTo>
                    <a:pt x="2124405" y="66738"/>
                  </a:moveTo>
                  <a:lnTo>
                    <a:pt x="2124405" y="56705"/>
                  </a:lnTo>
                </a:path>
                <a:path w="2124709" h="1146810">
                  <a:moveTo>
                    <a:pt x="2124405" y="54165"/>
                  </a:moveTo>
                  <a:lnTo>
                    <a:pt x="2124405" y="52895"/>
                  </a:lnTo>
                </a:path>
                <a:path w="2124709" h="1146810">
                  <a:moveTo>
                    <a:pt x="2124405" y="50419"/>
                  </a:moveTo>
                  <a:lnTo>
                    <a:pt x="2124405" y="40322"/>
                  </a:lnTo>
                </a:path>
                <a:path w="2124709" h="1146810">
                  <a:moveTo>
                    <a:pt x="2124405" y="37782"/>
                  </a:moveTo>
                  <a:lnTo>
                    <a:pt x="2124405" y="36512"/>
                  </a:lnTo>
                </a:path>
                <a:path w="2124709" h="1146810">
                  <a:moveTo>
                    <a:pt x="2124405" y="33972"/>
                  </a:moveTo>
                  <a:lnTo>
                    <a:pt x="2124405" y="23939"/>
                  </a:lnTo>
                </a:path>
                <a:path w="2124709" h="1146810">
                  <a:moveTo>
                    <a:pt x="2124405" y="21399"/>
                  </a:moveTo>
                  <a:lnTo>
                    <a:pt x="2124405" y="20129"/>
                  </a:lnTo>
                </a:path>
                <a:path w="2124709" h="1146810">
                  <a:moveTo>
                    <a:pt x="2124405" y="17589"/>
                  </a:moveTo>
                  <a:lnTo>
                    <a:pt x="2124405" y="7556"/>
                  </a:lnTo>
                </a:path>
                <a:path w="2124709" h="1146810">
                  <a:moveTo>
                    <a:pt x="2124405" y="5016"/>
                  </a:moveTo>
                  <a:lnTo>
                    <a:pt x="2124405" y="3746"/>
                  </a:lnTo>
                </a:path>
                <a:path w="2124709" h="1146810">
                  <a:moveTo>
                    <a:pt x="2124405" y="1270"/>
                  </a:moveTo>
                  <a:lnTo>
                    <a:pt x="2124405" y="0"/>
                  </a:lnTo>
                  <a:lnTo>
                    <a:pt x="2122500" y="0"/>
                  </a:lnTo>
                </a:path>
                <a:path w="2124709" h="1146810">
                  <a:moveTo>
                    <a:pt x="2116213" y="0"/>
                  </a:moveTo>
                  <a:lnTo>
                    <a:pt x="2114308" y="0"/>
                  </a:lnTo>
                </a:path>
                <a:path w="2124709" h="1146810">
                  <a:moveTo>
                    <a:pt x="2108022" y="0"/>
                  </a:moveTo>
                  <a:lnTo>
                    <a:pt x="2106117" y="0"/>
                  </a:lnTo>
                </a:path>
                <a:path w="2124709" h="1146810">
                  <a:moveTo>
                    <a:pt x="2099830" y="0"/>
                  </a:moveTo>
                  <a:lnTo>
                    <a:pt x="2097925" y="0"/>
                  </a:lnTo>
                </a:path>
                <a:path w="2124709" h="1146810">
                  <a:moveTo>
                    <a:pt x="2091639" y="0"/>
                  </a:moveTo>
                  <a:lnTo>
                    <a:pt x="2089734" y="0"/>
                  </a:lnTo>
                </a:path>
                <a:path w="2124709" h="1146810">
                  <a:moveTo>
                    <a:pt x="2083447" y="0"/>
                  </a:moveTo>
                  <a:lnTo>
                    <a:pt x="2081542" y="0"/>
                  </a:lnTo>
                </a:path>
                <a:path w="2124709" h="1146810">
                  <a:moveTo>
                    <a:pt x="2075256" y="0"/>
                  </a:moveTo>
                  <a:lnTo>
                    <a:pt x="2073351" y="0"/>
                  </a:lnTo>
                </a:path>
                <a:path w="2124709" h="1146810">
                  <a:moveTo>
                    <a:pt x="2067064" y="0"/>
                  </a:moveTo>
                  <a:lnTo>
                    <a:pt x="2065159" y="0"/>
                  </a:lnTo>
                </a:path>
                <a:path w="2124709" h="1146810">
                  <a:moveTo>
                    <a:pt x="2058873" y="0"/>
                  </a:moveTo>
                  <a:lnTo>
                    <a:pt x="2056968" y="0"/>
                  </a:lnTo>
                </a:path>
                <a:path w="2124709" h="1146810">
                  <a:moveTo>
                    <a:pt x="2050681" y="0"/>
                  </a:moveTo>
                  <a:lnTo>
                    <a:pt x="2048840" y="0"/>
                  </a:lnTo>
                </a:path>
                <a:path w="2124709" h="1146810">
                  <a:moveTo>
                    <a:pt x="1141609" y="0"/>
                  </a:moveTo>
                  <a:lnTo>
                    <a:pt x="1292821" y="68040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465688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465688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541291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541291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616894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616894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9" y="466153"/>
                  </a:lnTo>
                  <a:lnTo>
                    <a:pt x="75609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692503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6925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768106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768106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843709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579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579" y="466179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843709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577" y="466153"/>
                  </a:lnTo>
                  <a:lnTo>
                    <a:pt x="75577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919287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919287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9" y="466153"/>
                  </a:lnTo>
                  <a:lnTo>
                    <a:pt x="75609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994897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994897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5070500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070500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1461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233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1461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23310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221706" y="4073461"/>
              <a:ext cx="76200" cy="233045"/>
            </a:xfrm>
            <a:custGeom>
              <a:avLst/>
              <a:gdLst/>
              <a:ahLst/>
              <a:cxnLst/>
              <a:rect l="l" t="t" r="r" b="b"/>
              <a:pathLst>
                <a:path w="76200" h="233045">
                  <a:moveTo>
                    <a:pt x="0" y="0"/>
                  </a:moveTo>
                  <a:lnTo>
                    <a:pt x="0" y="233044"/>
                  </a:lnTo>
                  <a:lnTo>
                    <a:pt x="75584" y="233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146103" y="3840353"/>
              <a:ext cx="1443990" cy="466725"/>
            </a:xfrm>
            <a:custGeom>
              <a:avLst/>
              <a:gdLst/>
              <a:ahLst/>
              <a:cxnLst/>
              <a:rect l="l" t="t" r="r" b="b"/>
              <a:pathLst>
                <a:path w="1443990" h="466725">
                  <a:moveTo>
                    <a:pt x="75603" y="233108"/>
                  </a:moveTo>
                  <a:lnTo>
                    <a:pt x="75603" y="466153"/>
                  </a:lnTo>
                  <a:lnTo>
                    <a:pt x="151187" y="466153"/>
                  </a:lnTo>
                </a:path>
                <a:path w="1443990" h="466725">
                  <a:moveTo>
                    <a:pt x="75603" y="233108"/>
                  </a:moveTo>
                  <a:lnTo>
                    <a:pt x="75603" y="214185"/>
                  </a:lnTo>
                </a:path>
                <a:path w="1443990" h="466725">
                  <a:moveTo>
                    <a:pt x="75603" y="203453"/>
                  </a:moveTo>
                  <a:lnTo>
                    <a:pt x="75603" y="199707"/>
                  </a:lnTo>
                </a:path>
                <a:path w="1443990" h="466725">
                  <a:moveTo>
                    <a:pt x="75603" y="188975"/>
                  </a:moveTo>
                  <a:lnTo>
                    <a:pt x="75603" y="157479"/>
                  </a:lnTo>
                </a:path>
                <a:path w="1443990" h="466725">
                  <a:moveTo>
                    <a:pt x="75603" y="146748"/>
                  </a:moveTo>
                  <a:lnTo>
                    <a:pt x="75603" y="143001"/>
                  </a:lnTo>
                </a:path>
                <a:path w="1443990" h="466725">
                  <a:moveTo>
                    <a:pt x="75603" y="132270"/>
                  </a:moveTo>
                  <a:lnTo>
                    <a:pt x="75603" y="100774"/>
                  </a:lnTo>
                </a:path>
                <a:path w="1443990" h="466725">
                  <a:moveTo>
                    <a:pt x="75603" y="90043"/>
                  </a:moveTo>
                  <a:lnTo>
                    <a:pt x="75603" y="86296"/>
                  </a:lnTo>
                </a:path>
                <a:path w="1443990" h="466725">
                  <a:moveTo>
                    <a:pt x="75603" y="75565"/>
                  </a:moveTo>
                  <a:lnTo>
                    <a:pt x="75603" y="44069"/>
                  </a:lnTo>
                </a:path>
                <a:path w="1443990" h="466725">
                  <a:moveTo>
                    <a:pt x="75603" y="33337"/>
                  </a:moveTo>
                  <a:lnTo>
                    <a:pt x="75603" y="29591"/>
                  </a:lnTo>
                </a:path>
                <a:path w="1443990" h="466725">
                  <a:moveTo>
                    <a:pt x="75603" y="18859"/>
                  </a:moveTo>
                  <a:lnTo>
                    <a:pt x="75603" y="0"/>
                  </a:lnTo>
                  <a:lnTo>
                    <a:pt x="50406" y="0"/>
                  </a:lnTo>
                </a:path>
                <a:path w="1443990" h="466725">
                  <a:moveTo>
                    <a:pt x="39712" y="0"/>
                  </a:moveTo>
                  <a:lnTo>
                    <a:pt x="35915" y="0"/>
                  </a:lnTo>
                </a:path>
                <a:path w="1443990" h="466725">
                  <a:moveTo>
                    <a:pt x="25203" y="0"/>
                  </a:moveTo>
                  <a:lnTo>
                    <a:pt x="0" y="0"/>
                  </a:lnTo>
                </a:path>
                <a:path w="1443990" h="466725">
                  <a:moveTo>
                    <a:pt x="75603" y="0"/>
                  </a:moveTo>
                  <a:lnTo>
                    <a:pt x="75603" y="18859"/>
                  </a:lnTo>
                </a:path>
                <a:path w="1443990" h="466725">
                  <a:moveTo>
                    <a:pt x="75603" y="29591"/>
                  </a:moveTo>
                  <a:lnTo>
                    <a:pt x="75603" y="33337"/>
                  </a:lnTo>
                </a:path>
                <a:path w="1443990" h="466725">
                  <a:moveTo>
                    <a:pt x="75603" y="44069"/>
                  </a:moveTo>
                  <a:lnTo>
                    <a:pt x="75603" y="75565"/>
                  </a:lnTo>
                </a:path>
                <a:path w="1443990" h="466725">
                  <a:moveTo>
                    <a:pt x="75603" y="86296"/>
                  </a:moveTo>
                  <a:lnTo>
                    <a:pt x="75603" y="90043"/>
                  </a:lnTo>
                </a:path>
                <a:path w="1443990" h="466725">
                  <a:moveTo>
                    <a:pt x="75603" y="100774"/>
                  </a:moveTo>
                  <a:lnTo>
                    <a:pt x="75603" y="132270"/>
                  </a:lnTo>
                </a:path>
                <a:path w="1443990" h="466725">
                  <a:moveTo>
                    <a:pt x="75603" y="143001"/>
                  </a:moveTo>
                  <a:lnTo>
                    <a:pt x="75603" y="146748"/>
                  </a:lnTo>
                </a:path>
                <a:path w="1443990" h="466725">
                  <a:moveTo>
                    <a:pt x="75603" y="157479"/>
                  </a:moveTo>
                  <a:lnTo>
                    <a:pt x="75603" y="188975"/>
                  </a:lnTo>
                </a:path>
                <a:path w="1443990" h="466725">
                  <a:moveTo>
                    <a:pt x="75603" y="199707"/>
                  </a:moveTo>
                  <a:lnTo>
                    <a:pt x="75603" y="203453"/>
                  </a:lnTo>
                </a:path>
                <a:path w="1443990" h="466725">
                  <a:moveTo>
                    <a:pt x="75603" y="214185"/>
                  </a:moveTo>
                  <a:lnTo>
                    <a:pt x="75603" y="233108"/>
                  </a:lnTo>
                </a:path>
                <a:path w="1443990" h="466725">
                  <a:moveTo>
                    <a:pt x="151187" y="466153"/>
                  </a:moveTo>
                  <a:lnTo>
                    <a:pt x="151187" y="444119"/>
                  </a:lnTo>
                </a:path>
                <a:path w="1443990" h="466725">
                  <a:moveTo>
                    <a:pt x="151187" y="433450"/>
                  </a:moveTo>
                  <a:lnTo>
                    <a:pt x="151187" y="429640"/>
                  </a:lnTo>
                </a:path>
                <a:path w="1443990" h="466725">
                  <a:moveTo>
                    <a:pt x="151187" y="418909"/>
                  </a:moveTo>
                  <a:lnTo>
                    <a:pt x="151187" y="387413"/>
                  </a:lnTo>
                </a:path>
                <a:path w="1443990" h="466725">
                  <a:moveTo>
                    <a:pt x="151187" y="376745"/>
                  </a:moveTo>
                  <a:lnTo>
                    <a:pt x="151187" y="372935"/>
                  </a:lnTo>
                </a:path>
                <a:path w="1443990" h="466725">
                  <a:moveTo>
                    <a:pt x="151187" y="362203"/>
                  </a:moveTo>
                  <a:lnTo>
                    <a:pt x="151187" y="330707"/>
                  </a:lnTo>
                </a:path>
                <a:path w="1443990" h="466725">
                  <a:moveTo>
                    <a:pt x="151187" y="320040"/>
                  </a:moveTo>
                  <a:lnTo>
                    <a:pt x="151187" y="316229"/>
                  </a:lnTo>
                </a:path>
                <a:path w="1443990" h="466725">
                  <a:moveTo>
                    <a:pt x="151187" y="305498"/>
                  </a:moveTo>
                  <a:lnTo>
                    <a:pt x="151187" y="274002"/>
                  </a:lnTo>
                </a:path>
                <a:path w="1443990" h="466725">
                  <a:moveTo>
                    <a:pt x="151187" y="263334"/>
                  </a:moveTo>
                  <a:lnTo>
                    <a:pt x="151187" y="259524"/>
                  </a:lnTo>
                </a:path>
                <a:path w="1443990" h="466725">
                  <a:moveTo>
                    <a:pt x="151187" y="248793"/>
                  </a:moveTo>
                  <a:lnTo>
                    <a:pt x="151187" y="217297"/>
                  </a:lnTo>
                </a:path>
                <a:path w="1443990" h="466725">
                  <a:moveTo>
                    <a:pt x="151187" y="206628"/>
                  </a:moveTo>
                  <a:lnTo>
                    <a:pt x="151187" y="202882"/>
                  </a:lnTo>
                </a:path>
                <a:path w="1443990" h="466725">
                  <a:moveTo>
                    <a:pt x="151187" y="192087"/>
                  </a:moveTo>
                  <a:lnTo>
                    <a:pt x="151187" y="160591"/>
                  </a:lnTo>
                </a:path>
                <a:path w="1443990" h="466725">
                  <a:moveTo>
                    <a:pt x="151187" y="149923"/>
                  </a:moveTo>
                  <a:lnTo>
                    <a:pt x="151187" y="146176"/>
                  </a:lnTo>
                </a:path>
                <a:path w="1443990" h="466725">
                  <a:moveTo>
                    <a:pt x="151187" y="135381"/>
                  </a:moveTo>
                  <a:lnTo>
                    <a:pt x="151187" y="103949"/>
                  </a:lnTo>
                </a:path>
                <a:path w="1443990" h="466725">
                  <a:moveTo>
                    <a:pt x="151187" y="93218"/>
                  </a:moveTo>
                  <a:lnTo>
                    <a:pt x="151187" y="89471"/>
                  </a:lnTo>
                </a:path>
                <a:path w="1443990" h="466725">
                  <a:moveTo>
                    <a:pt x="151187" y="78740"/>
                  </a:moveTo>
                  <a:lnTo>
                    <a:pt x="151187" y="47244"/>
                  </a:lnTo>
                </a:path>
                <a:path w="1443990" h="466725">
                  <a:moveTo>
                    <a:pt x="151187" y="36512"/>
                  </a:moveTo>
                  <a:lnTo>
                    <a:pt x="151187" y="32766"/>
                  </a:lnTo>
                </a:path>
                <a:path w="1443990" h="466725">
                  <a:moveTo>
                    <a:pt x="151187" y="22034"/>
                  </a:moveTo>
                  <a:lnTo>
                    <a:pt x="151187" y="0"/>
                  </a:lnTo>
                  <a:lnTo>
                    <a:pt x="126009" y="0"/>
                  </a:lnTo>
                </a:path>
                <a:path w="1443990" h="466725">
                  <a:moveTo>
                    <a:pt x="115290" y="0"/>
                  </a:moveTo>
                  <a:lnTo>
                    <a:pt x="111525" y="0"/>
                  </a:lnTo>
                </a:path>
                <a:path w="1443990" h="466725">
                  <a:moveTo>
                    <a:pt x="100806" y="0"/>
                  </a:moveTo>
                  <a:lnTo>
                    <a:pt x="75603" y="0"/>
                  </a:lnTo>
                </a:path>
                <a:path w="1443990" h="466725">
                  <a:moveTo>
                    <a:pt x="151187" y="0"/>
                  </a:moveTo>
                  <a:lnTo>
                    <a:pt x="151187" y="22034"/>
                  </a:lnTo>
                </a:path>
                <a:path w="1443990" h="466725">
                  <a:moveTo>
                    <a:pt x="151187" y="32766"/>
                  </a:moveTo>
                  <a:lnTo>
                    <a:pt x="151187" y="36512"/>
                  </a:lnTo>
                </a:path>
                <a:path w="1443990" h="466725">
                  <a:moveTo>
                    <a:pt x="151187" y="47244"/>
                  </a:moveTo>
                  <a:lnTo>
                    <a:pt x="151187" y="78740"/>
                  </a:lnTo>
                </a:path>
                <a:path w="1443990" h="466725">
                  <a:moveTo>
                    <a:pt x="151187" y="89471"/>
                  </a:moveTo>
                  <a:lnTo>
                    <a:pt x="151187" y="93218"/>
                  </a:lnTo>
                </a:path>
                <a:path w="1443990" h="466725">
                  <a:moveTo>
                    <a:pt x="151187" y="103949"/>
                  </a:moveTo>
                  <a:lnTo>
                    <a:pt x="151187" y="135381"/>
                  </a:lnTo>
                </a:path>
                <a:path w="1443990" h="466725">
                  <a:moveTo>
                    <a:pt x="151187" y="146176"/>
                  </a:moveTo>
                  <a:lnTo>
                    <a:pt x="151187" y="149923"/>
                  </a:lnTo>
                </a:path>
                <a:path w="1443990" h="466725">
                  <a:moveTo>
                    <a:pt x="151187" y="160591"/>
                  </a:moveTo>
                  <a:lnTo>
                    <a:pt x="151187" y="192087"/>
                  </a:lnTo>
                </a:path>
                <a:path w="1443990" h="466725">
                  <a:moveTo>
                    <a:pt x="151187" y="202882"/>
                  </a:moveTo>
                  <a:lnTo>
                    <a:pt x="151187" y="206628"/>
                  </a:lnTo>
                </a:path>
                <a:path w="1443990" h="466725">
                  <a:moveTo>
                    <a:pt x="151187" y="217297"/>
                  </a:moveTo>
                  <a:lnTo>
                    <a:pt x="151187" y="248793"/>
                  </a:lnTo>
                </a:path>
                <a:path w="1443990" h="466725">
                  <a:moveTo>
                    <a:pt x="151187" y="259524"/>
                  </a:moveTo>
                  <a:lnTo>
                    <a:pt x="151187" y="263334"/>
                  </a:lnTo>
                </a:path>
                <a:path w="1443990" h="466725">
                  <a:moveTo>
                    <a:pt x="151187" y="274002"/>
                  </a:moveTo>
                  <a:lnTo>
                    <a:pt x="151187" y="305498"/>
                  </a:lnTo>
                </a:path>
                <a:path w="1443990" h="466725">
                  <a:moveTo>
                    <a:pt x="151187" y="316229"/>
                  </a:moveTo>
                  <a:lnTo>
                    <a:pt x="151187" y="320040"/>
                  </a:lnTo>
                </a:path>
                <a:path w="1443990" h="466725">
                  <a:moveTo>
                    <a:pt x="151187" y="330707"/>
                  </a:moveTo>
                  <a:lnTo>
                    <a:pt x="151187" y="362203"/>
                  </a:lnTo>
                </a:path>
                <a:path w="1443990" h="466725">
                  <a:moveTo>
                    <a:pt x="151187" y="372935"/>
                  </a:moveTo>
                  <a:lnTo>
                    <a:pt x="151187" y="376745"/>
                  </a:lnTo>
                </a:path>
                <a:path w="1443990" h="466725">
                  <a:moveTo>
                    <a:pt x="151187" y="387413"/>
                  </a:moveTo>
                  <a:lnTo>
                    <a:pt x="151187" y="418909"/>
                  </a:lnTo>
                </a:path>
                <a:path w="1443990" h="466725">
                  <a:moveTo>
                    <a:pt x="151187" y="429640"/>
                  </a:moveTo>
                  <a:lnTo>
                    <a:pt x="151187" y="433450"/>
                  </a:lnTo>
                </a:path>
                <a:path w="1443990" h="466725">
                  <a:moveTo>
                    <a:pt x="151187" y="444119"/>
                  </a:moveTo>
                  <a:lnTo>
                    <a:pt x="151187" y="466153"/>
                  </a:lnTo>
                  <a:lnTo>
                    <a:pt x="176390" y="466153"/>
                  </a:lnTo>
                </a:path>
                <a:path w="1443990" h="466725">
                  <a:moveTo>
                    <a:pt x="187128" y="466153"/>
                  </a:moveTo>
                  <a:lnTo>
                    <a:pt x="190900" y="466153"/>
                  </a:lnTo>
                </a:path>
                <a:path w="1443990" h="466725">
                  <a:moveTo>
                    <a:pt x="201587" y="466153"/>
                  </a:moveTo>
                  <a:lnTo>
                    <a:pt x="226790" y="466153"/>
                  </a:lnTo>
                  <a:lnTo>
                    <a:pt x="226790" y="444119"/>
                  </a:lnTo>
                </a:path>
                <a:path w="1443990" h="466725">
                  <a:moveTo>
                    <a:pt x="226790" y="433450"/>
                  </a:moveTo>
                  <a:lnTo>
                    <a:pt x="226790" y="429640"/>
                  </a:lnTo>
                </a:path>
                <a:path w="1443990" h="466725">
                  <a:moveTo>
                    <a:pt x="226790" y="418909"/>
                  </a:moveTo>
                  <a:lnTo>
                    <a:pt x="226790" y="387413"/>
                  </a:lnTo>
                </a:path>
                <a:path w="1443990" h="466725">
                  <a:moveTo>
                    <a:pt x="226790" y="376745"/>
                  </a:moveTo>
                  <a:lnTo>
                    <a:pt x="226790" y="372935"/>
                  </a:lnTo>
                </a:path>
                <a:path w="1443990" h="466725">
                  <a:moveTo>
                    <a:pt x="226790" y="362203"/>
                  </a:moveTo>
                  <a:lnTo>
                    <a:pt x="226790" y="330707"/>
                  </a:lnTo>
                </a:path>
                <a:path w="1443990" h="466725">
                  <a:moveTo>
                    <a:pt x="226790" y="320040"/>
                  </a:moveTo>
                  <a:lnTo>
                    <a:pt x="226790" y="316229"/>
                  </a:lnTo>
                </a:path>
                <a:path w="1443990" h="466725">
                  <a:moveTo>
                    <a:pt x="226790" y="305498"/>
                  </a:moveTo>
                  <a:lnTo>
                    <a:pt x="226790" y="274002"/>
                  </a:lnTo>
                </a:path>
                <a:path w="1443990" h="466725">
                  <a:moveTo>
                    <a:pt x="226790" y="263334"/>
                  </a:moveTo>
                  <a:lnTo>
                    <a:pt x="226790" y="259524"/>
                  </a:lnTo>
                </a:path>
                <a:path w="1443990" h="466725">
                  <a:moveTo>
                    <a:pt x="226790" y="248793"/>
                  </a:moveTo>
                  <a:lnTo>
                    <a:pt x="226790" y="217297"/>
                  </a:lnTo>
                </a:path>
                <a:path w="1443990" h="466725">
                  <a:moveTo>
                    <a:pt x="226790" y="206628"/>
                  </a:moveTo>
                  <a:lnTo>
                    <a:pt x="226790" y="202882"/>
                  </a:lnTo>
                </a:path>
                <a:path w="1443990" h="466725">
                  <a:moveTo>
                    <a:pt x="226790" y="192087"/>
                  </a:moveTo>
                  <a:lnTo>
                    <a:pt x="226790" y="160591"/>
                  </a:lnTo>
                </a:path>
                <a:path w="1443990" h="466725">
                  <a:moveTo>
                    <a:pt x="226790" y="149923"/>
                  </a:moveTo>
                  <a:lnTo>
                    <a:pt x="226790" y="146176"/>
                  </a:lnTo>
                </a:path>
                <a:path w="1443990" h="466725">
                  <a:moveTo>
                    <a:pt x="226790" y="135381"/>
                  </a:moveTo>
                  <a:lnTo>
                    <a:pt x="226790" y="103949"/>
                  </a:lnTo>
                </a:path>
                <a:path w="1443990" h="466725">
                  <a:moveTo>
                    <a:pt x="226790" y="93218"/>
                  </a:moveTo>
                  <a:lnTo>
                    <a:pt x="226790" y="89471"/>
                  </a:lnTo>
                </a:path>
                <a:path w="1443990" h="466725">
                  <a:moveTo>
                    <a:pt x="226790" y="78740"/>
                  </a:moveTo>
                  <a:lnTo>
                    <a:pt x="226790" y="47244"/>
                  </a:lnTo>
                </a:path>
                <a:path w="1443990" h="466725">
                  <a:moveTo>
                    <a:pt x="226790" y="36512"/>
                  </a:moveTo>
                  <a:lnTo>
                    <a:pt x="226790" y="32766"/>
                  </a:lnTo>
                </a:path>
                <a:path w="1443990" h="466725">
                  <a:moveTo>
                    <a:pt x="226790" y="22034"/>
                  </a:moveTo>
                  <a:lnTo>
                    <a:pt x="226790" y="0"/>
                  </a:lnTo>
                  <a:lnTo>
                    <a:pt x="201587" y="0"/>
                  </a:lnTo>
                </a:path>
                <a:path w="1443990" h="466725">
                  <a:moveTo>
                    <a:pt x="190900" y="0"/>
                  </a:moveTo>
                  <a:lnTo>
                    <a:pt x="187128" y="0"/>
                  </a:lnTo>
                </a:path>
                <a:path w="1443990" h="466725">
                  <a:moveTo>
                    <a:pt x="176390" y="0"/>
                  </a:moveTo>
                  <a:lnTo>
                    <a:pt x="151187" y="0"/>
                  </a:lnTo>
                </a:path>
                <a:path w="1443990" h="466725">
                  <a:moveTo>
                    <a:pt x="226790" y="0"/>
                  </a:moveTo>
                  <a:lnTo>
                    <a:pt x="226790" y="22034"/>
                  </a:lnTo>
                </a:path>
                <a:path w="1443990" h="466725">
                  <a:moveTo>
                    <a:pt x="226790" y="32766"/>
                  </a:moveTo>
                  <a:lnTo>
                    <a:pt x="226790" y="36512"/>
                  </a:lnTo>
                </a:path>
                <a:path w="1443990" h="466725">
                  <a:moveTo>
                    <a:pt x="226790" y="47244"/>
                  </a:moveTo>
                  <a:lnTo>
                    <a:pt x="226790" y="78740"/>
                  </a:lnTo>
                </a:path>
                <a:path w="1443990" h="466725">
                  <a:moveTo>
                    <a:pt x="226790" y="89471"/>
                  </a:moveTo>
                  <a:lnTo>
                    <a:pt x="226790" y="93218"/>
                  </a:lnTo>
                </a:path>
                <a:path w="1443990" h="466725">
                  <a:moveTo>
                    <a:pt x="226790" y="103949"/>
                  </a:moveTo>
                  <a:lnTo>
                    <a:pt x="226790" y="135381"/>
                  </a:lnTo>
                </a:path>
                <a:path w="1443990" h="466725">
                  <a:moveTo>
                    <a:pt x="226790" y="146176"/>
                  </a:moveTo>
                  <a:lnTo>
                    <a:pt x="226790" y="149923"/>
                  </a:lnTo>
                </a:path>
                <a:path w="1443990" h="466725">
                  <a:moveTo>
                    <a:pt x="226790" y="160591"/>
                  </a:moveTo>
                  <a:lnTo>
                    <a:pt x="226790" y="192087"/>
                  </a:lnTo>
                </a:path>
                <a:path w="1443990" h="466725">
                  <a:moveTo>
                    <a:pt x="226790" y="202882"/>
                  </a:moveTo>
                  <a:lnTo>
                    <a:pt x="226790" y="206628"/>
                  </a:lnTo>
                </a:path>
                <a:path w="1443990" h="466725">
                  <a:moveTo>
                    <a:pt x="226790" y="217297"/>
                  </a:moveTo>
                  <a:lnTo>
                    <a:pt x="226790" y="248793"/>
                  </a:lnTo>
                </a:path>
                <a:path w="1443990" h="466725">
                  <a:moveTo>
                    <a:pt x="226790" y="259524"/>
                  </a:moveTo>
                  <a:lnTo>
                    <a:pt x="226790" y="263334"/>
                  </a:lnTo>
                </a:path>
                <a:path w="1443990" h="466725">
                  <a:moveTo>
                    <a:pt x="226790" y="274002"/>
                  </a:moveTo>
                  <a:lnTo>
                    <a:pt x="226790" y="305498"/>
                  </a:lnTo>
                </a:path>
                <a:path w="1443990" h="466725">
                  <a:moveTo>
                    <a:pt x="226790" y="316229"/>
                  </a:moveTo>
                  <a:lnTo>
                    <a:pt x="226790" y="320040"/>
                  </a:lnTo>
                </a:path>
                <a:path w="1443990" h="466725">
                  <a:moveTo>
                    <a:pt x="226790" y="330707"/>
                  </a:moveTo>
                  <a:lnTo>
                    <a:pt x="226790" y="362203"/>
                  </a:lnTo>
                </a:path>
                <a:path w="1443990" h="466725">
                  <a:moveTo>
                    <a:pt x="226790" y="372935"/>
                  </a:moveTo>
                  <a:lnTo>
                    <a:pt x="226790" y="376745"/>
                  </a:lnTo>
                </a:path>
                <a:path w="1443990" h="466725">
                  <a:moveTo>
                    <a:pt x="226790" y="387413"/>
                  </a:moveTo>
                  <a:lnTo>
                    <a:pt x="226790" y="418909"/>
                  </a:lnTo>
                </a:path>
                <a:path w="1443990" h="466725">
                  <a:moveTo>
                    <a:pt x="226790" y="429640"/>
                  </a:moveTo>
                  <a:lnTo>
                    <a:pt x="226790" y="433450"/>
                  </a:lnTo>
                </a:path>
                <a:path w="1443990" h="466725">
                  <a:moveTo>
                    <a:pt x="226790" y="444119"/>
                  </a:moveTo>
                  <a:lnTo>
                    <a:pt x="226790" y="466153"/>
                  </a:lnTo>
                  <a:lnTo>
                    <a:pt x="251993" y="466153"/>
                  </a:lnTo>
                </a:path>
                <a:path w="1443990" h="466725">
                  <a:moveTo>
                    <a:pt x="262731" y="466153"/>
                  </a:moveTo>
                  <a:lnTo>
                    <a:pt x="266503" y="466153"/>
                  </a:lnTo>
                </a:path>
                <a:path w="1443990" h="466725">
                  <a:moveTo>
                    <a:pt x="277196" y="466153"/>
                  </a:moveTo>
                  <a:lnTo>
                    <a:pt x="302393" y="466153"/>
                  </a:lnTo>
                  <a:lnTo>
                    <a:pt x="331368" y="466153"/>
                  </a:lnTo>
                </a:path>
                <a:path w="1443990" h="466725">
                  <a:moveTo>
                    <a:pt x="342106" y="466153"/>
                  </a:moveTo>
                  <a:lnTo>
                    <a:pt x="345878" y="466153"/>
                  </a:lnTo>
                </a:path>
                <a:path w="1443990" h="466725">
                  <a:moveTo>
                    <a:pt x="356571" y="466153"/>
                  </a:moveTo>
                  <a:lnTo>
                    <a:pt x="385591" y="466153"/>
                  </a:lnTo>
                  <a:lnTo>
                    <a:pt x="410794" y="466153"/>
                  </a:lnTo>
                </a:path>
                <a:path w="1443990" h="466725">
                  <a:moveTo>
                    <a:pt x="421481" y="466153"/>
                  </a:moveTo>
                  <a:lnTo>
                    <a:pt x="425278" y="466153"/>
                  </a:lnTo>
                </a:path>
                <a:path w="1443990" h="466725">
                  <a:moveTo>
                    <a:pt x="435991" y="466153"/>
                  </a:moveTo>
                  <a:lnTo>
                    <a:pt x="461194" y="466153"/>
                  </a:lnTo>
                  <a:lnTo>
                    <a:pt x="461194" y="444119"/>
                  </a:lnTo>
                </a:path>
                <a:path w="1443990" h="466725">
                  <a:moveTo>
                    <a:pt x="461194" y="433450"/>
                  </a:moveTo>
                  <a:lnTo>
                    <a:pt x="461194" y="429640"/>
                  </a:lnTo>
                </a:path>
                <a:path w="1443990" h="466725">
                  <a:moveTo>
                    <a:pt x="461194" y="418909"/>
                  </a:moveTo>
                  <a:lnTo>
                    <a:pt x="461194" y="387413"/>
                  </a:lnTo>
                </a:path>
                <a:path w="1443990" h="466725">
                  <a:moveTo>
                    <a:pt x="461194" y="376745"/>
                  </a:moveTo>
                  <a:lnTo>
                    <a:pt x="461194" y="372935"/>
                  </a:lnTo>
                </a:path>
                <a:path w="1443990" h="466725">
                  <a:moveTo>
                    <a:pt x="461194" y="362203"/>
                  </a:moveTo>
                  <a:lnTo>
                    <a:pt x="461194" y="330707"/>
                  </a:lnTo>
                </a:path>
                <a:path w="1443990" h="466725">
                  <a:moveTo>
                    <a:pt x="461194" y="320040"/>
                  </a:moveTo>
                  <a:lnTo>
                    <a:pt x="461194" y="316229"/>
                  </a:lnTo>
                </a:path>
                <a:path w="1443990" h="466725">
                  <a:moveTo>
                    <a:pt x="461194" y="305498"/>
                  </a:moveTo>
                  <a:lnTo>
                    <a:pt x="461194" y="274002"/>
                  </a:lnTo>
                </a:path>
                <a:path w="1443990" h="466725">
                  <a:moveTo>
                    <a:pt x="461194" y="263334"/>
                  </a:moveTo>
                  <a:lnTo>
                    <a:pt x="461194" y="259524"/>
                  </a:lnTo>
                </a:path>
                <a:path w="1443990" h="466725">
                  <a:moveTo>
                    <a:pt x="461194" y="248793"/>
                  </a:moveTo>
                  <a:lnTo>
                    <a:pt x="461194" y="217297"/>
                  </a:lnTo>
                </a:path>
                <a:path w="1443990" h="466725">
                  <a:moveTo>
                    <a:pt x="461194" y="206628"/>
                  </a:moveTo>
                  <a:lnTo>
                    <a:pt x="461194" y="202882"/>
                  </a:lnTo>
                </a:path>
                <a:path w="1443990" h="466725">
                  <a:moveTo>
                    <a:pt x="461194" y="192087"/>
                  </a:moveTo>
                  <a:lnTo>
                    <a:pt x="461194" y="160591"/>
                  </a:lnTo>
                </a:path>
                <a:path w="1443990" h="466725">
                  <a:moveTo>
                    <a:pt x="461194" y="149923"/>
                  </a:moveTo>
                  <a:lnTo>
                    <a:pt x="461194" y="146176"/>
                  </a:lnTo>
                </a:path>
                <a:path w="1443990" h="466725">
                  <a:moveTo>
                    <a:pt x="461194" y="135381"/>
                  </a:moveTo>
                  <a:lnTo>
                    <a:pt x="461194" y="103949"/>
                  </a:lnTo>
                </a:path>
                <a:path w="1443990" h="466725">
                  <a:moveTo>
                    <a:pt x="461194" y="93218"/>
                  </a:moveTo>
                  <a:lnTo>
                    <a:pt x="461194" y="89471"/>
                  </a:lnTo>
                </a:path>
                <a:path w="1443990" h="466725">
                  <a:moveTo>
                    <a:pt x="461194" y="78740"/>
                  </a:moveTo>
                  <a:lnTo>
                    <a:pt x="461194" y="47244"/>
                  </a:lnTo>
                </a:path>
                <a:path w="1443990" h="466725">
                  <a:moveTo>
                    <a:pt x="461194" y="36512"/>
                  </a:moveTo>
                  <a:lnTo>
                    <a:pt x="461194" y="32766"/>
                  </a:lnTo>
                </a:path>
                <a:path w="1443990" h="466725">
                  <a:moveTo>
                    <a:pt x="461194" y="22034"/>
                  </a:moveTo>
                  <a:lnTo>
                    <a:pt x="461194" y="0"/>
                  </a:lnTo>
                  <a:lnTo>
                    <a:pt x="435991" y="0"/>
                  </a:lnTo>
                </a:path>
                <a:path w="1443990" h="466725">
                  <a:moveTo>
                    <a:pt x="425278" y="0"/>
                  </a:moveTo>
                  <a:lnTo>
                    <a:pt x="421481" y="0"/>
                  </a:lnTo>
                </a:path>
                <a:path w="1443990" h="466725">
                  <a:moveTo>
                    <a:pt x="410794" y="0"/>
                  </a:moveTo>
                  <a:lnTo>
                    <a:pt x="385591" y="0"/>
                  </a:lnTo>
                  <a:lnTo>
                    <a:pt x="356571" y="0"/>
                  </a:lnTo>
                </a:path>
                <a:path w="1443990" h="466725">
                  <a:moveTo>
                    <a:pt x="345878" y="0"/>
                  </a:moveTo>
                  <a:lnTo>
                    <a:pt x="342106" y="0"/>
                  </a:lnTo>
                </a:path>
                <a:path w="1443990" h="466725">
                  <a:moveTo>
                    <a:pt x="331368" y="0"/>
                  </a:moveTo>
                  <a:lnTo>
                    <a:pt x="302393" y="0"/>
                  </a:lnTo>
                  <a:lnTo>
                    <a:pt x="277196" y="0"/>
                  </a:lnTo>
                </a:path>
                <a:path w="1443990" h="466725">
                  <a:moveTo>
                    <a:pt x="266503" y="0"/>
                  </a:moveTo>
                  <a:lnTo>
                    <a:pt x="262731" y="0"/>
                  </a:lnTo>
                </a:path>
                <a:path w="1443990" h="466725">
                  <a:moveTo>
                    <a:pt x="251993" y="0"/>
                  </a:moveTo>
                  <a:lnTo>
                    <a:pt x="226790" y="0"/>
                  </a:lnTo>
                </a:path>
                <a:path w="1443990" h="466725">
                  <a:moveTo>
                    <a:pt x="461194" y="0"/>
                  </a:moveTo>
                  <a:lnTo>
                    <a:pt x="461194" y="22034"/>
                  </a:lnTo>
                </a:path>
                <a:path w="1443990" h="466725">
                  <a:moveTo>
                    <a:pt x="461194" y="32766"/>
                  </a:moveTo>
                  <a:lnTo>
                    <a:pt x="461194" y="36512"/>
                  </a:lnTo>
                </a:path>
                <a:path w="1443990" h="466725">
                  <a:moveTo>
                    <a:pt x="461194" y="47244"/>
                  </a:moveTo>
                  <a:lnTo>
                    <a:pt x="461194" y="78740"/>
                  </a:lnTo>
                </a:path>
                <a:path w="1443990" h="466725">
                  <a:moveTo>
                    <a:pt x="461194" y="89471"/>
                  </a:moveTo>
                  <a:lnTo>
                    <a:pt x="461194" y="93218"/>
                  </a:lnTo>
                </a:path>
                <a:path w="1443990" h="466725">
                  <a:moveTo>
                    <a:pt x="461194" y="103949"/>
                  </a:moveTo>
                  <a:lnTo>
                    <a:pt x="461194" y="135381"/>
                  </a:lnTo>
                </a:path>
                <a:path w="1443990" h="466725">
                  <a:moveTo>
                    <a:pt x="461194" y="146176"/>
                  </a:moveTo>
                  <a:lnTo>
                    <a:pt x="461194" y="149923"/>
                  </a:lnTo>
                </a:path>
                <a:path w="1443990" h="466725">
                  <a:moveTo>
                    <a:pt x="461194" y="160591"/>
                  </a:moveTo>
                  <a:lnTo>
                    <a:pt x="461194" y="192087"/>
                  </a:lnTo>
                </a:path>
                <a:path w="1443990" h="466725">
                  <a:moveTo>
                    <a:pt x="461194" y="202882"/>
                  </a:moveTo>
                  <a:lnTo>
                    <a:pt x="461194" y="206628"/>
                  </a:lnTo>
                </a:path>
                <a:path w="1443990" h="466725">
                  <a:moveTo>
                    <a:pt x="461194" y="217297"/>
                  </a:moveTo>
                  <a:lnTo>
                    <a:pt x="461194" y="248793"/>
                  </a:lnTo>
                </a:path>
                <a:path w="1443990" h="466725">
                  <a:moveTo>
                    <a:pt x="461194" y="259524"/>
                  </a:moveTo>
                  <a:lnTo>
                    <a:pt x="461194" y="263334"/>
                  </a:lnTo>
                </a:path>
                <a:path w="1443990" h="466725">
                  <a:moveTo>
                    <a:pt x="461194" y="274002"/>
                  </a:moveTo>
                  <a:lnTo>
                    <a:pt x="461194" y="305498"/>
                  </a:lnTo>
                </a:path>
                <a:path w="1443990" h="466725">
                  <a:moveTo>
                    <a:pt x="461194" y="316229"/>
                  </a:moveTo>
                  <a:lnTo>
                    <a:pt x="461194" y="320040"/>
                  </a:lnTo>
                </a:path>
                <a:path w="1443990" h="466725">
                  <a:moveTo>
                    <a:pt x="461194" y="330707"/>
                  </a:moveTo>
                  <a:lnTo>
                    <a:pt x="461194" y="362203"/>
                  </a:lnTo>
                </a:path>
                <a:path w="1443990" h="466725">
                  <a:moveTo>
                    <a:pt x="461194" y="372935"/>
                  </a:moveTo>
                  <a:lnTo>
                    <a:pt x="461194" y="376745"/>
                  </a:lnTo>
                </a:path>
                <a:path w="1443990" h="466725">
                  <a:moveTo>
                    <a:pt x="461194" y="387413"/>
                  </a:moveTo>
                  <a:lnTo>
                    <a:pt x="461194" y="418909"/>
                  </a:lnTo>
                </a:path>
                <a:path w="1443990" h="466725">
                  <a:moveTo>
                    <a:pt x="461194" y="429640"/>
                  </a:moveTo>
                  <a:lnTo>
                    <a:pt x="461194" y="433450"/>
                  </a:lnTo>
                </a:path>
                <a:path w="1443990" h="466725">
                  <a:moveTo>
                    <a:pt x="461194" y="444119"/>
                  </a:moveTo>
                  <a:lnTo>
                    <a:pt x="461194" y="466153"/>
                  </a:lnTo>
                  <a:lnTo>
                    <a:pt x="486397" y="466153"/>
                  </a:lnTo>
                </a:path>
                <a:path w="1443990" h="466725">
                  <a:moveTo>
                    <a:pt x="497084" y="466153"/>
                  </a:moveTo>
                  <a:lnTo>
                    <a:pt x="500856" y="466153"/>
                  </a:lnTo>
                </a:path>
                <a:path w="1443990" h="466725">
                  <a:moveTo>
                    <a:pt x="511600" y="466153"/>
                  </a:moveTo>
                  <a:lnTo>
                    <a:pt x="536797" y="466153"/>
                  </a:lnTo>
                  <a:lnTo>
                    <a:pt x="536797" y="444119"/>
                  </a:lnTo>
                </a:path>
                <a:path w="1443990" h="466725">
                  <a:moveTo>
                    <a:pt x="536797" y="433450"/>
                  </a:moveTo>
                  <a:lnTo>
                    <a:pt x="536797" y="429640"/>
                  </a:lnTo>
                </a:path>
                <a:path w="1443990" h="466725">
                  <a:moveTo>
                    <a:pt x="536797" y="418909"/>
                  </a:moveTo>
                  <a:lnTo>
                    <a:pt x="536797" y="387413"/>
                  </a:lnTo>
                </a:path>
                <a:path w="1443990" h="466725">
                  <a:moveTo>
                    <a:pt x="536797" y="376745"/>
                  </a:moveTo>
                  <a:lnTo>
                    <a:pt x="536797" y="372935"/>
                  </a:lnTo>
                </a:path>
                <a:path w="1443990" h="466725">
                  <a:moveTo>
                    <a:pt x="536797" y="362203"/>
                  </a:moveTo>
                  <a:lnTo>
                    <a:pt x="536797" y="330707"/>
                  </a:lnTo>
                </a:path>
                <a:path w="1443990" h="466725">
                  <a:moveTo>
                    <a:pt x="536797" y="320040"/>
                  </a:moveTo>
                  <a:lnTo>
                    <a:pt x="536797" y="316229"/>
                  </a:lnTo>
                </a:path>
                <a:path w="1443990" h="466725">
                  <a:moveTo>
                    <a:pt x="536797" y="305498"/>
                  </a:moveTo>
                  <a:lnTo>
                    <a:pt x="536797" y="274002"/>
                  </a:lnTo>
                </a:path>
                <a:path w="1443990" h="466725">
                  <a:moveTo>
                    <a:pt x="536797" y="263334"/>
                  </a:moveTo>
                  <a:lnTo>
                    <a:pt x="536797" y="259524"/>
                  </a:lnTo>
                </a:path>
                <a:path w="1443990" h="466725">
                  <a:moveTo>
                    <a:pt x="536797" y="248793"/>
                  </a:moveTo>
                  <a:lnTo>
                    <a:pt x="536797" y="217297"/>
                  </a:lnTo>
                </a:path>
                <a:path w="1443990" h="466725">
                  <a:moveTo>
                    <a:pt x="536797" y="206628"/>
                  </a:moveTo>
                  <a:lnTo>
                    <a:pt x="536797" y="202882"/>
                  </a:lnTo>
                </a:path>
                <a:path w="1443990" h="466725">
                  <a:moveTo>
                    <a:pt x="536797" y="192087"/>
                  </a:moveTo>
                  <a:lnTo>
                    <a:pt x="536797" y="160591"/>
                  </a:lnTo>
                </a:path>
                <a:path w="1443990" h="466725">
                  <a:moveTo>
                    <a:pt x="536797" y="149923"/>
                  </a:moveTo>
                  <a:lnTo>
                    <a:pt x="536797" y="146176"/>
                  </a:lnTo>
                </a:path>
                <a:path w="1443990" h="466725">
                  <a:moveTo>
                    <a:pt x="536797" y="135381"/>
                  </a:moveTo>
                  <a:lnTo>
                    <a:pt x="536797" y="103949"/>
                  </a:lnTo>
                </a:path>
                <a:path w="1443990" h="466725">
                  <a:moveTo>
                    <a:pt x="536797" y="93218"/>
                  </a:moveTo>
                  <a:lnTo>
                    <a:pt x="536797" y="89471"/>
                  </a:lnTo>
                </a:path>
                <a:path w="1443990" h="466725">
                  <a:moveTo>
                    <a:pt x="536797" y="78740"/>
                  </a:moveTo>
                  <a:lnTo>
                    <a:pt x="536797" y="47244"/>
                  </a:lnTo>
                </a:path>
                <a:path w="1443990" h="466725">
                  <a:moveTo>
                    <a:pt x="536797" y="36512"/>
                  </a:moveTo>
                  <a:lnTo>
                    <a:pt x="536797" y="32766"/>
                  </a:lnTo>
                </a:path>
                <a:path w="1443990" h="466725">
                  <a:moveTo>
                    <a:pt x="536797" y="22034"/>
                  </a:moveTo>
                  <a:lnTo>
                    <a:pt x="536797" y="0"/>
                  </a:lnTo>
                  <a:lnTo>
                    <a:pt x="511600" y="0"/>
                  </a:lnTo>
                </a:path>
                <a:path w="1443990" h="466725">
                  <a:moveTo>
                    <a:pt x="500856" y="0"/>
                  </a:moveTo>
                  <a:lnTo>
                    <a:pt x="497084" y="0"/>
                  </a:lnTo>
                </a:path>
                <a:path w="1443990" h="466725">
                  <a:moveTo>
                    <a:pt x="486397" y="0"/>
                  </a:moveTo>
                  <a:lnTo>
                    <a:pt x="461194" y="0"/>
                  </a:lnTo>
                </a:path>
                <a:path w="1443990" h="466725">
                  <a:moveTo>
                    <a:pt x="536797" y="0"/>
                  </a:moveTo>
                  <a:lnTo>
                    <a:pt x="536797" y="22034"/>
                  </a:lnTo>
                </a:path>
                <a:path w="1443990" h="466725">
                  <a:moveTo>
                    <a:pt x="536797" y="32766"/>
                  </a:moveTo>
                  <a:lnTo>
                    <a:pt x="536797" y="36512"/>
                  </a:lnTo>
                </a:path>
                <a:path w="1443990" h="466725">
                  <a:moveTo>
                    <a:pt x="536797" y="47244"/>
                  </a:moveTo>
                  <a:lnTo>
                    <a:pt x="536797" y="78740"/>
                  </a:lnTo>
                </a:path>
                <a:path w="1443990" h="466725">
                  <a:moveTo>
                    <a:pt x="536797" y="89471"/>
                  </a:moveTo>
                  <a:lnTo>
                    <a:pt x="536797" y="93218"/>
                  </a:lnTo>
                </a:path>
                <a:path w="1443990" h="466725">
                  <a:moveTo>
                    <a:pt x="536797" y="103949"/>
                  </a:moveTo>
                  <a:lnTo>
                    <a:pt x="536797" y="135381"/>
                  </a:lnTo>
                </a:path>
                <a:path w="1443990" h="466725">
                  <a:moveTo>
                    <a:pt x="536797" y="146176"/>
                  </a:moveTo>
                  <a:lnTo>
                    <a:pt x="536797" y="149923"/>
                  </a:lnTo>
                </a:path>
                <a:path w="1443990" h="466725">
                  <a:moveTo>
                    <a:pt x="536797" y="160591"/>
                  </a:moveTo>
                  <a:lnTo>
                    <a:pt x="536797" y="192087"/>
                  </a:lnTo>
                </a:path>
                <a:path w="1443990" h="466725">
                  <a:moveTo>
                    <a:pt x="536797" y="202882"/>
                  </a:moveTo>
                  <a:lnTo>
                    <a:pt x="536797" y="206628"/>
                  </a:lnTo>
                </a:path>
                <a:path w="1443990" h="466725">
                  <a:moveTo>
                    <a:pt x="536797" y="217297"/>
                  </a:moveTo>
                  <a:lnTo>
                    <a:pt x="536797" y="248793"/>
                  </a:lnTo>
                </a:path>
                <a:path w="1443990" h="466725">
                  <a:moveTo>
                    <a:pt x="536797" y="259524"/>
                  </a:moveTo>
                  <a:lnTo>
                    <a:pt x="536797" y="263334"/>
                  </a:lnTo>
                </a:path>
                <a:path w="1443990" h="466725">
                  <a:moveTo>
                    <a:pt x="536797" y="274002"/>
                  </a:moveTo>
                  <a:lnTo>
                    <a:pt x="536797" y="305498"/>
                  </a:lnTo>
                </a:path>
                <a:path w="1443990" h="466725">
                  <a:moveTo>
                    <a:pt x="536797" y="316229"/>
                  </a:moveTo>
                  <a:lnTo>
                    <a:pt x="536797" y="320040"/>
                  </a:lnTo>
                </a:path>
                <a:path w="1443990" h="466725">
                  <a:moveTo>
                    <a:pt x="536797" y="330707"/>
                  </a:moveTo>
                  <a:lnTo>
                    <a:pt x="536797" y="362203"/>
                  </a:lnTo>
                </a:path>
                <a:path w="1443990" h="466725">
                  <a:moveTo>
                    <a:pt x="536797" y="372935"/>
                  </a:moveTo>
                  <a:lnTo>
                    <a:pt x="536797" y="376745"/>
                  </a:lnTo>
                </a:path>
                <a:path w="1443990" h="466725">
                  <a:moveTo>
                    <a:pt x="536797" y="387413"/>
                  </a:moveTo>
                  <a:lnTo>
                    <a:pt x="536797" y="418909"/>
                  </a:lnTo>
                </a:path>
                <a:path w="1443990" h="466725">
                  <a:moveTo>
                    <a:pt x="536797" y="429640"/>
                  </a:moveTo>
                  <a:lnTo>
                    <a:pt x="536797" y="433450"/>
                  </a:lnTo>
                </a:path>
                <a:path w="1443990" h="466725">
                  <a:moveTo>
                    <a:pt x="536797" y="444119"/>
                  </a:moveTo>
                  <a:lnTo>
                    <a:pt x="536797" y="466153"/>
                  </a:lnTo>
                  <a:lnTo>
                    <a:pt x="562000" y="466153"/>
                  </a:lnTo>
                </a:path>
                <a:path w="1443990" h="466725">
                  <a:moveTo>
                    <a:pt x="572693" y="466153"/>
                  </a:moveTo>
                  <a:lnTo>
                    <a:pt x="576459" y="466153"/>
                  </a:lnTo>
                </a:path>
                <a:path w="1443990" h="466725">
                  <a:moveTo>
                    <a:pt x="587203" y="466153"/>
                  </a:moveTo>
                  <a:lnTo>
                    <a:pt x="612406" y="466153"/>
                  </a:lnTo>
                  <a:lnTo>
                    <a:pt x="612406" y="444119"/>
                  </a:lnTo>
                </a:path>
                <a:path w="1443990" h="466725">
                  <a:moveTo>
                    <a:pt x="612406" y="433450"/>
                  </a:moveTo>
                  <a:lnTo>
                    <a:pt x="612406" y="429640"/>
                  </a:lnTo>
                </a:path>
                <a:path w="1443990" h="466725">
                  <a:moveTo>
                    <a:pt x="612406" y="418909"/>
                  </a:moveTo>
                  <a:lnTo>
                    <a:pt x="612406" y="387413"/>
                  </a:lnTo>
                </a:path>
                <a:path w="1443990" h="466725">
                  <a:moveTo>
                    <a:pt x="612406" y="376745"/>
                  </a:moveTo>
                  <a:lnTo>
                    <a:pt x="612406" y="372935"/>
                  </a:lnTo>
                </a:path>
                <a:path w="1443990" h="466725">
                  <a:moveTo>
                    <a:pt x="612406" y="362203"/>
                  </a:moveTo>
                  <a:lnTo>
                    <a:pt x="612406" y="330707"/>
                  </a:lnTo>
                </a:path>
                <a:path w="1443990" h="466725">
                  <a:moveTo>
                    <a:pt x="612406" y="320040"/>
                  </a:moveTo>
                  <a:lnTo>
                    <a:pt x="612406" y="316229"/>
                  </a:lnTo>
                </a:path>
                <a:path w="1443990" h="466725">
                  <a:moveTo>
                    <a:pt x="612406" y="305498"/>
                  </a:moveTo>
                  <a:lnTo>
                    <a:pt x="612406" y="274002"/>
                  </a:lnTo>
                </a:path>
                <a:path w="1443990" h="466725">
                  <a:moveTo>
                    <a:pt x="612406" y="263334"/>
                  </a:moveTo>
                  <a:lnTo>
                    <a:pt x="612406" y="259524"/>
                  </a:lnTo>
                </a:path>
                <a:path w="1443990" h="466725">
                  <a:moveTo>
                    <a:pt x="612406" y="248793"/>
                  </a:moveTo>
                  <a:lnTo>
                    <a:pt x="612406" y="217297"/>
                  </a:lnTo>
                </a:path>
                <a:path w="1443990" h="466725">
                  <a:moveTo>
                    <a:pt x="612406" y="206628"/>
                  </a:moveTo>
                  <a:lnTo>
                    <a:pt x="612406" y="202882"/>
                  </a:lnTo>
                </a:path>
                <a:path w="1443990" h="466725">
                  <a:moveTo>
                    <a:pt x="612406" y="192087"/>
                  </a:moveTo>
                  <a:lnTo>
                    <a:pt x="612406" y="160591"/>
                  </a:lnTo>
                </a:path>
                <a:path w="1443990" h="466725">
                  <a:moveTo>
                    <a:pt x="612406" y="149923"/>
                  </a:moveTo>
                  <a:lnTo>
                    <a:pt x="612406" y="146176"/>
                  </a:lnTo>
                </a:path>
                <a:path w="1443990" h="466725">
                  <a:moveTo>
                    <a:pt x="612406" y="135381"/>
                  </a:moveTo>
                  <a:lnTo>
                    <a:pt x="612406" y="103949"/>
                  </a:lnTo>
                </a:path>
                <a:path w="1443990" h="466725">
                  <a:moveTo>
                    <a:pt x="612406" y="93218"/>
                  </a:moveTo>
                  <a:lnTo>
                    <a:pt x="612406" y="89471"/>
                  </a:lnTo>
                </a:path>
                <a:path w="1443990" h="466725">
                  <a:moveTo>
                    <a:pt x="612406" y="78740"/>
                  </a:moveTo>
                  <a:lnTo>
                    <a:pt x="612406" y="47244"/>
                  </a:lnTo>
                </a:path>
                <a:path w="1443990" h="466725">
                  <a:moveTo>
                    <a:pt x="612406" y="36512"/>
                  </a:moveTo>
                  <a:lnTo>
                    <a:pt x="612406" y="32766"/>
                  </a:lnTo>
                </a:path>
                <a:path w="1443990" h="466725">
                  <a:moveTo>
                    <a:pt x="612406" y="22034"/>
                  </a:moveTo>
                  <a:lnTo>
                    <a:pt x="612406" y="0"/>
                  </a:lnTo>
                  <a:lnTo>
                    <a:pt x="587203" y="0"/>
                  </a:lnTo>
                </a:path>
                <a:path w="1443990" h="466725">
                  <a:moveTo>
                    <a:pt x="576459" y="0"/>
                  </a:moveTo>
                  <a:lnTo>
                    <a:pt x="572693" y="0"/>
                  </a:lnTo>
                </a:path>
                <a:path w="1443990" h="466725">
                  <a:moveTo>
                    <a:pt x="562000" y="0"/>
                  </a:moveTo>
                  <a:lnTo>
                    <a:pt x="536797" y="0"/>
                  </a:lnTo>
                </a:path>
                <a:path w="1443990" h="466725">
                  <a:moveTo>
                    <a:pt x="612406" y="0"/>
                  </a:moveTo>
                  <a:lnTo>
                    <a:pt x="612406" y="22034"/>
                  </a:lnTo>
                </a:path>
                <a:path w="1443990" h="466725">
                  <a:moveTo>
                    <a:pt x="612406" y="32766"/>
                  </a:moveTo>
                  <a:lnTo>
                    <a:pt x="612406" y="36512"/>
                  </a:lnTo>
                </a:path>
                <a:path w="1443990" h="466725">
                  <a:moveTo>
                    <a:pt x="612406" y="47244"/>
                  </a:moveTo>
                  <a:lnTo>
                    <a:pt x="612406" y="78740"/>
                  </a:lnTo>
                </a:path>
                <a:path w="1443990" h="466725">
                  <a:moveTo>
                    <a:pt x="612406" y="89471"/>
                  </a:moveTo>
                  <a:lnTo>
                    <a:pt x="612406" y="93218"/>
                  </a:lnTo>
                </a:path>
                <a:path w="1443990" h="466725">
                  <a:moveTo>
                    <a:pt x="612406" y="103949"/>
                  </a:moveTo>
                  <a:lnTo>
                    <a:pt x="612406" y="135381"/>
                  </a:lnTo>
                </a:path>
                <a:path w="1443990" h="466725">
                  <a:moveTo>
                    <a:pt x="612406" y="146176"/>
                  </a:moveTo>
                  <a:lnTo>
                    <a:pt x="612406" y="149923"/>
                  </a:lnTo>
                </a:path>
                <a:path w="1443990" h="466725">
                  <a:moveTo>
                    <a:pt x="612406" y="160591"/>
                  </a:moveTo>
                  <a:lnTo>
                    <a:pt x="612406" y="192087"/>
                  </a:lnTo>
                </a:path>
                <a:path w="1443990" h="466725">
                  <a:moveTo>
                    <a:pt x="612406" y="202882"/>
                  </a:moveTo>
                  <a:lnTo>
                    <a:pt x="612406" y="206628"/>
                  </a:lnTo>
                </a:path>
                <a:path w="1443990" h="466725">
                  <a:moveTo>
                    <a:pt x="612406" y="217297"/>
                  </a:moveTo>
                  <a:lnTo>
                    <a:pt x="612406" y="248793"/>
                  </a:lnTo>
                </a:path>
                <a:path w="1443990" h="466725">
                  <a:moveTo>
                    <a:pt x="612406" y="259524"/>
                  </a:moveTo>
                  <a:lnTo>
                    <a:pt x="612406" y="263334"/>
                  </a:lnTo>
                </a:path>
                <a:path w="1443990" h="466725">
                  <a:moveTo>
                    <a:pt x="612406" y="274002"/>
                  </a:moveTo>
                  <a:lnTo>
                    <a:pt x="612406" y="305498"/>
                  </a:lnTo>
                </a:path>
                <a:path w="1443990" h="466725">
                  <a:moveTo>
                    <a:pt x="612406" y="316229"/>
                  </a:moveTo>
                  <a:lnTo>
                    <a:pt x="612406" y="320040"/>
                  </a:lnTo>
                </a:path>
                <a:path w="1443990" h="466725">
                  <a:moveTo>
                    <a:pt x="612406" y="330707"/>
                  </a:moveTo>
                  <a:lnTo>
                    <a:pt x="612406" y="362203"/>
                  </a:lnTo>
                </a:path>
                <a:path w="1443990" h="466725">
                  <a:moveTo>
                    <a:pt x="612406" y="372935"/>
                  </a:moveTo>
                  <a:lnTo>
                    <a:pt x="612406" y="376745"/>
                  </a:lnTo>
                </a:path>
                <a:path w="1443990" h="466725">
                  <a:moveTo>
                    <a:pt x="612406" y="387413"/>
                  </a:moveTo>
                  <a:lnTo>
                    <a:pt x="612406" y="418909"/>
                  </a:lnTo>
                </a:path>
                <a:path w="1443990" h="466725">
                  <a:moveTo>
                    <a:pt x="612406" y="429640"/>
                  </a:moveTo>
                  <a:lnTo>
                    <a:pt x="612406" y="433450"/>
                  </a:lnTo>
                </a:path>
                <a:path w="1443990" h="466725">
                  <a:moveTo>
                    <a:pt x="612406" y="444119"/>
                  </a:moveTo>
                  <a:lnTo>
                    <a:pt x="612406" y="466153"/>
                  </a:lnTo>
                  <a:lnTo>
                    <a:pt x="637603" y="466153"/>
                  </a:lnTo>
                </a:path>
                <a:path w="1443990" h="466725">
                  <a:moveTo>
                    <a:pt x="648296" y="466153"/>
                  </a:moveTo>
                  <a:lnTo>
                    <a:pt x="652068" y="466153"/>
                  </a:lnTo>
                </a:path>
                <a:path w="1443990" h="466725">
                  <a:moveTo>
                    <a:pt x="662781" y="466153"/>
                  </a:moveTo>
                  <a:lnTo>
                    <a:pt x="687984" y="466153"/>
                  </a:lnTo>
                  <a:lnTo>
                    <a:pt x="687984" y="444119"/>
                  </a:lnTo>
                </a:path>
                <a:path w="1443990" h="466725">
                  <a:moveTo>
                    <a:pt x="687984" y="433450"/>
                  </a:moveTo>
                  <a:lnTo>
                    <a:pt x="687984" y="429640"/>
                  </a:lnTo>
                </a:path>
                <a:path w="1443990" h="466725">
                  <a:moveTo>
                    <a:pt x="687984" y="418909"/>
                  </a:moveTo>
                  <a:lnTo>
                    <a:pt x="687984" y="387413"/>
                  </a:lnTo>
                </a:path>
                <a:path w="1443990" h="466725">
                  <a:moveTo>
                    <a:pt x="687984" y="376745"/>
                  </a:moveTo>
                  <a:lnTo>
                    <a:pt x="687984" y="372935"/>
                  </a:lnTo>
                </a:path>
                <a:path w="1443990" h="466725">
                  <a:moveTo>
                    <a:pt x="687984" y="362203"/>
                  </a:moveTo>
                  <a:lnTo>
                    <a:pt x="687984" y="330707"/>
                  </a:lnTo>
                </a:path>
                <a:path w="1443990" h="466725">
                  <a:moveTo>
                    <a:pt x="687984" y="320040"/>
                  </a:moveTo>
                  <a:lnTo>
                    <a:pt x="687984" y="316229"/>
                  </a:lnTo>
                </a:path>
                <a:path w="1443990" h="466725">
                  <a:moveTo>
                    <a:pt x="687984" y="305498"/>
                  </a:moveTo>
                  <a:lnTo>
                    <a:pt x="687984" y="274002"/>
                  </a:lnTo>
                </a:path>
                <a:path w="1443990" h="466725">
                  <a:moveTo>
                    <a:pt x="687984" y="263334"/>
                  </a:moveTo>
                  <a:lnTo>
                    <a:pt x="687984" y="259524"/>
                  </a:lnTo>
                </a:path>
                <a:path w="1443990" h="466725">
                  <a:moveTo>
                    <a:pt x="687984" y="248793"/>
                  </a:moveTo>
                  <a:lnTo>
                    <a:pt x="687984" y="217297"/>
                  </a:lnTo>
                </a:path>
                <a:path w="1443990" h="466725">
                  <a:moveTo>
                    <a:pt x="687984" y="206628"/>
                  </a:moveTo>
                  <a:lnTo>
                    <a:pt x="687984" y="202882"/>
                  </a:lnTo>
                </a:path>
                <a:path w="1443990" h="466725">
                  <a:moveTo>
                    <a:pt x="687984" y="192087"/>
                  </a:moveTo>
                  <a:lnTo>
                    <a:pt x="687984" y="160591"/>
                  </a:lnTo>
                </a:path>
                <a:path w="1443990" h="466725">
                  <a:moveTo>
                    <a:pt x="687984" y="149923"/>
                  </a:moveTo>
                  <a:lnTo>
                    <a:pt x="687984" y="146176"/>
                  </a:lnTo>
                </a:path>
                <a:path w="1443990" h="466725">
                  <a:moveTo>
                    <a:pt x="687984" y="135381"/>
                  </a:moveTo>
                  <a:lnTo>
                    <a:pt x="687984" y="103949"/>
                  </a:lnTo>
                </a:path>
                <a:path w="1443990" h="466725">
                  <a:moveTo>
                    <a:pt x="687984" y="93218"/>
                  </a:moveTo>
                  <a:lnTo>
                    <a:pt x="687984" y="89471"/>
                  </a:lnTo>
                </a:path>
                <a:path w="1443990" h="466725">
                  <a:moveTo>
                    <a:pt x="687984" y="78740"/>
                  </a:moveTo>
                  <a:lnTo>
                    <a:pt x="687984" y="47244"/>
                  </a:lnTo>
                </a:path>
                <a:path w="1443990" h="466725">
                  <a:moveTo>
                    <a:pt x="687984" y="36512"/>
                  </a:moveTo>
                  <a:lnTo>
                    <a:pt x="687984" y="32766"/>
                  </a:lnTo>
                </a:path>
                <a:path w="1443990" h="466725">
                  <a:moveTo>
                    <a:pt x="687984" y="22034"/>
                  </a:moveTo>
                  <a:lnTo>
                    <a:pt x="687984" y="0"/>
                  </a:lnTo>
                  <a:lnTo>
                    <a:pt x="662781" y="0"/>
                  </a:lnTo>
                </a:path>
                <a:path w="1443990" h="466725">
                  <a:moveTo>
                    <a:pt x="652068" y="0"/>
                  </a:moveTo>
                  <a:lnTo>
                    <a:pt x="648296" y="0"/>
                  </a:lnTo>
                </a:path>
                <a:path w="1443990" h="466725">
                  <a:moveTo>
                    <a:pt x="637603" y="0"/>
                  </a:moveTo>
                  <a:lnTo>
                    <a:pt x="612406" y="0"/>
                  </a:lnTo>
                </a:path>
                <a:path w="1443990" h="466725">
                  <a:moveTo>
                    <a:pt x="687984" y="0"/>
                  </a:moveTo>
                  <a:lnTo>
                    <a:pt x="687984" y="22034"/>
                  </a:lnTo>
                </a:path>
                <a:path w="1443990" h="466725">
                  <a:moveTo>
                    <a:pt x="687984" y="32766"/>
                  </a:moveTo>
                  <a:lnTo>
                    <a:pt x="687984" y="36512"/>
                  </a:lnTo>
                </a:path>
                <a:path w="1443990" h="466725">
                  <a:moveTo>
                    <a:pt x="687984" y="47244"/>
                  </a:moveTo>
                  <a:lnTo>
                    <a:pt x="687984" y="78740"/>
                  </a:lnTo>
                </a:path>
                <a:path w="1443990" h="466725">
                  <a:moveTo>
                    <a:pt x="687984" y="89471"/>
                  </a:moveTo>
                  <a:lnTo>
                    <a:pt x="687984" y="93218"/>
                  </a:lnTo>
                </a:path>
                <a:path w="1443990" h="466725">
                  <a:moveTo>
                    <a:pt x="687984" y="103949"/>
                  </a:moveTo>
                  <a:lnTo>
                    <a:pt x="687984" y="135381"/>
                  </a:lnTo>
                </a:path>
                <a:path w="1443990" h="466725">
                  <a:moveTo>
                    <a:pt x="687984" y="146176"/>
                  </a:moveTo>
                  <a:lnTo>
                    <a:pt x="687984" y="149923"/>
                  </a:lnTo>
                </a:path>
                <a:path w="1443990" h="466725">
                  <a:moveTo>
                    <a:pt x="687984" y="160591"/>
                  </a:moveTo>
                  <a:lnTo>
                    <a:pt x="687984" y="192087"/>
                  </a:lnTo>
                </a:path>
                <a:path w="1443990" h="466725">
                  <a:moveTo>
                    <a:pt x="687984" y="202882"/>
                  </a:moveTo>
                  <a:lnTo>
                    <a:pt x="687984" y="206628"/>
                  </a:lnTo>
                </a:path>
                <a:path w="1443990" h="466725">
                  <a:moveTo>
                    <a:pt x="687984" y="217297"/>
                  </a:moveTo>
                  <a:lnTo>
                    <a:pt x="687984" y="248793"/>
                  </a:lnTo>
                </a:path>
                <a:path w="1443990" h="466725">
                  <a:moveTo>
                    <a:pt x="687984" y="259524"/>
                  </a:moveTo>
                  <a:lnTo>
                    <a:pt x="687984" y="263334"/>
                  </a:lnTo>
                </a:path>
                <a:path w="1443990" h="466725">
                  <a:moveTo>
                    <a:pt x="687984" y="274002"/>
                  </a:moveTo>
                  <a:lnTo>
                    <a:pt x="687984" y="305498"/>
                  </a:lnTo>
                </a:path>
                <a:path w="1443990" h="466725">
                  <a:moveTo>
                    <a:pt x="687984" y="316229"/>
                  </a:moveTo>
                  <a:lnTo>
                    <a:pt x="687984" y="320040"/>
                  </a:lnTo>
                </a:path>
                <a:path w="1443990" h="466725">
                  <a:moveTo>
                    <a:pt x="687984" y="330707"/>
                  </a:moveTo>
                  <a:lnTo>
                    <a:pt x="687984" y="362203"/>
                  </a:lnTo>
                </a:path>
                <a:path w="1443990" h="466725">
                  <a:moveTo>
                    <a:pt x="687984" y="372935"/>
                  </a:moveTo>
                  <a:lnTo>
                    <a:pt x="687984" y="376745"/>
                  </a:lnTo>
                </a:path>
                <a:path w="1443990" h="466725">
                  <a:moveTo>
                    <a:pt x="687984" y="387413"/>
                  </a:moveTo>
                  <a:lnTo>
                    <a:pt x="687984" y="418909"/>
                  </a:lnTo>
                </a:path>
                <a:path w="1443990" h="466725">
                  <a:moveTo>
                    <a:pt x="687984" y="429640"/>
                  </a:moveTo>
                  <a:lnTo>
                    <a:pt x="687984" y="433450"/>
                  </a:lnTo>
                </a:path>
                <a:path w="1443990" h="466725">
                  <a:moveTo>
                    <a:pt x="687984" y="444119"/>
                  </a:moveTo>
                  <a:lnTo>
                    <a:pt x="687984" y="466153"/>
                  </a:lnTo>
                  <a:lnTo>
                    <a:pt x="713187" y="466153"/>
                  </a:lnTo>
                </a:path>
                <a:path w="1443990" h="466725">
                  <a:moveTo>
                    <a:pt x="723874" y="466153"/>
                  </a:moveTo>
                  <a:lnTo>
                    <a:pt x="727671" y="466153"/>
                  </a:lnTo>
                </a:path>
                <a:path w="1443990" h="466725">
                  <a:moveTo>
                    <a:pt x="738384" y="466153"/>
                  </a:moveTo>
                  <a:lnTo>
                    <a:pt x="763587" y="466153"/>
                  </a:lnTo>
                  <a:lnTo>
                    <a:pt x="763587" y="444119"/>
                  </a:lnTo>
                </a:path>
                <a:path w="1443990" h="466725">
                  <a:moveTo>
                    <a:pt x="763587" y="433450"/>
                  </a:moveTo>
                  <a:lnTo>
                    <a:pt x="763587" y="429640"/>
                  </a:lnTo>
                </a:path>
                <a:path w="1443990" h="466725">
                  <a:moveTo>
                    <a:pt x="763587" y="418909"/>
                  </a:moveTo>
                  <a:lnTo>
                    <a:pt x="763587" y="387413"/>
                  </a:lnTo>
                </a:path>
                <a:path w="1443990" h="466725">
                  <a:moveTo>
                    <a:pt x="763587" y="376745"/>
                  </a:moveTo>
                  <a:lnTo>
                    <a:pt x="763587" y="372935"/>
                  </a:lnTo>
                </a:path>
                <a:path w="1443990" h="466725">
                  <a:moveTo>
                    <a:pt x="763587" y="362203"/>
                  </a:moveTo>
                  <a:lnTo>
                    <a:pt x="763587" y="330707"/>
                  </a:lnTo>
                </a:path>
                <a:path w="1443990" h="466725">
                  <a:moveTo>
                    <a:pt x="763587" y="320040"/>
                  </a:moveTo>
                  <a:lnTo>
                    <a:pt x="763587" y="316229"/>
                  </a:lnTo>
                </a:path>
                <a:path w="1443990" h="466725">
                  <a:moveTo>
                    <a:pt x="763587" y="305498"/>
                  </a:moveTo>
                  <a:lnTo>
                    <a:pt x="763587" y="274002"/>
                  </a:lnTo>
                </a:path>
                <a:path w="1443990" h="466725">
                  <a:moveTo>
                    <a:pt x="763587" y="263334"/>
                  </a:moveTo>
                  <a:lnTo>
                    <a:pt x="763587" y="259524"/>
                  </a:lnTo>
                </a:path>
                <a:path w="1443990" h="466725">
                  <a:moveTo>
                    <a:pt x="763587" y="248793"/>
                  </a:moveTo>
                  <a:lnTo>
                    <a:pt x="763587" y="217297"/>
                  </a:lnTo>
                </a:path>
                <a:path w="1443990" h="466725">
                  <a:moveTo>
                    <a:pt x="763587" y="206628"/>
                  </a:moveTo>
                  <a:lnTo>
                    <a:pt x="763587" y="202882"/>
                  </a:lnTo>
                </a:path>
                <a:path w="1443990" h="466725">
                  <a:moveTo>
                    <a:pt x="763587" y="192087"/>
                  </a:moveTo>
                  <a:lnTo>
                    <a:pt x="763587" y="160591"/>
                  </a:lnTo>
                </a:path>
                <a:path w="1443990" h="466725">
                  <a:moveTo>
                    <a:pt x="763587" y="149923"/>
                  </a:moveTo>
                  <a:lnTo>
                    <a:pt x="763587" y="146176"/>
                  </a:lnTo>
                </a:path>
                <a:path w="1443990" h="466725">
                  <a:moveTo>
                    <a:pt x="763587" y="135381"/>
                  </a:moveTo>
                  <a:lnTo>
                    <a:pt x="763587" y="103949"/>
                  </a:lnTo>
                </a:path>
                <a:path w="1443990" h="466725">
                  <a:moveTo>
                    <a:pt x="763587" y="93218"/>
                  </a:moveTo>
                  <a:lnTo>
                    <a:pt x="763587" y="89471"/>
                  </a:lnTo>
                </a:path>
                <a:path w="1443990" h="466725">
                  <a:moveTo>
                    <a:pt x="763587" y="78740"/>
                  </a:moveTo>
                  <a:lnTo>
                    <a:pt x="763587" y="47244"/>
                  </a:lnTo>
                </a:path>
                <a:path w="1443990" h="466725">
                  <a:moveTo>
                    <a:pt x="763587" y="36512"/>
                  </a:moveTo>
                  <a:lnTo>
                    <a:pt x="763587" y="32766"/>
                  </a:lnTo>
                </a:path>
                <a:path w="1443990" h="466725">
                  <a:moveTo>
                    <a:pt x="763587" y="22034"/>
                  </a:moveTo>
                  <a:lnTo>
                    <a:pt x="763587" y="0"/>
                  </a:lnTo>
                  <a:lnTo>
                    <a:pt x="738384" y="0"/>
                  </a:lnTo>
                </a:path>
                <a:path w="1443990" h="466725">
                  <a:moveTo>
                    <a:pt x="727671" y="0"/>
                  </a:moveTo>
                  <a:lnTo>
                    <a:pt x="723874" y="0"/>
                  </a:lnTo>
                </a:path>
                <a:path w="1443990" h="466725">
                  <a:moveTo>
                    <a:pt x="713187" y="0"/>
                  </a:moveTo>
                  <a:lnTo>
                    <a:pt x="687984" y="0"/>
                  </a:lnTo>
                </a:path>
                <a:path w="1443990" h="466725">
                  <a:moveTo>
                    <a:pt x="763587" y="0"/>
                  </a:moveTo>
                  <a:lnTo>
                    <a:pt x="763587" y="22034"/>
                  </a:lnTo>
                </a:path>
                <a:path w="1443990" h="466725">
                  <a:moveTo>
                    <a:pt x="763587" y="32766"/>
                  </a:moveTo>
                  <a:lnTo>
                    <a:pt x="763587" y="36512"/>
                  </a:lnTo>
                </a:path>
                <a:path w="1443990" h="466725">
                  <a:moveTo>
                    <a:pt x="763587" y="47244"/>
                  </a:moveTo>
                  <a:lnTo>
                    <a:pt x="763587" y="78740"/>
                  </a:lnTo>
                </a:path>
                <a:path w="1443990" h="466725">
                  <a:moveTo>
                    <a:pt x="763587" y="89471"/>
                  </a:moveTo>
                  <a:lnTo>
                    <a:pt x="763587" y="93218"/>
                  </a:lnTo>
                </a:path>
                <a:path w="1443990" h="466725">
                  <a:moveTo>
                    <a:pt x="763587" y="103949"/>
                  </a:moveTo>
                  <a:lnTo>
                    <a:pt x="763587" y="135381"/>
                  </a:lnTo>
                </a:path>
                <a:path w="1443990" h="466725">
                  <a:moveTo>
                    <a:pt x="763587" y="146176"/>
                  </a:moveTo>
                  <a:lnTo>
                    <a:pt x="763587" y="149923"/>
                  </a:lnTo>
                </a:path>
                <a:path w="1443990" h="466725">
                  <a:moveTo>
                    <a:pt x="763587" y="160591"/>
                  </a:moveTo>
                  <a:lnTo>
                    <a:pt x="763587" y="192087"/>
                  </a:lnTo>
                </a:path>
                <a:path w="1443990" h="466725">
                  <a:moveTo>
                    <a:pt x="763587" y="202882"/>
                  </a:moveTo>
                  <a:lnTo>
                    <a:pt x="763587" y="206628"/>
                  </a:lnTo>
                </a:path>
                <a:path w="1443990" h="466725">
                  <a:moveTo>
                    <a:pt x="763587" y="217297"/>
                  </a:moveTo>
                  <a:lnTo>
                    <a:pt x="763587" y="248793"/>
                  </a:lnTo>
                </a:path>
                <a:path w="1443990" h="466725">
                  <a:moveTo>
                    <a:pt x="763587" y="259524"/>
                  </a:moveTo>
                  <a:lnTo>
                    <a:pt x="763587" y="263334"/>
                  </a:lnTo>
                </a:path>
                <a:path w="1443990" h="466725">
                  <a:moveTo>
                    <a:pt x="763587" y="274002"/>
                  </a:moveTo>
                  <a:lnTo>
                    <a:pt x="763587" y="305498"/>
                  </a:lnTo>
                </a:path>
                <a:path w="1443990" h="466725">
                  <a:moveTo>
                    <a:pt x="763587" y="316229"/>
                  </a:moveTo>
                  <a:lnTo>
                    <a:pt x="763587" y="320040"/>
                  </a:lnTo>
                </a:path>
                <a:path w="1443990" h="466725">
                  <a:moveTo>
                    <a:pt x="763587" y="330707"/>
                  </a:moveTo>
                  <a:lnTo>
                    <a:pt x="763587" y="362203"/>
                  </a:lnTo>
                </a:path>
                <a:path w="1443990" h="466725">
                  <a:moveTo>
                    <a:pt x="763587" y="372935"/>
                  </a:moveTo>
                  <a:lnTo>
                    <a:pt x="763587" y="376745"/>
                  </a:lnTo>
                </a:path>
                <a:path w="1443990" h="466725">
                  <a:moveTo>
                    <a:pt x="763587" y="387413"/>
                  </a:moveTo>
                  <a:lnTo>
                    <a:pt x="763587" y="418909"/>
                  </a:lnTo>
                </a:path>
                <a:path w="1443990" h="466725">
                  <a:moveTo>
                    <a:pt x="763587" y="429640"/>
                  </a:moveTo>
                  <a:lnTo>
                    <a:pt x="763587" y="433450"/>
                  </a:lnTo>
                </a:path>
                <a:path w="1443990" h="466725">
                  <a:moveTo>
                    <a:pt x="763587" y="444119"/>
                  </a:moveTo>
                  <a:lnTo>
                    <a:pt x="763587" y="466153"/>
                  </a:lnTo>
                  <a:lnTo>
                    <a:pt x="788790" y="466153"/>
                  </a:lnTo>
                </a:path>
                <a:path w="1443990" h="466725">
                  <a:moveTo>
                    <a:pt x="799484" y="466153"/>
                  </a:moveTo>
                  <a:lnTo>
                    <a:pt x="803275" y="466153"/>
                  </a:lnTo>
                </a:path>
                <a:path w="1443990" h="466725">
                  <a:moveTo>
                    <a:pt x="813993" y="466153"/>
                  </a:moveTo>
                  <a:lnTo>
                    <a:pt x="839190" y="466153"/>
                  </a:lnTo>
                  <a:lnTo>
                    <a:pt x="839190" y="444119"/>
                  </a:lnTo>
                </a:path>
                <a:path w="1443990" h="466725">
                  <a:moveTo>
                    <a:pt x="839190" y="433450"/>
                  </a:moveTo>
                  <a:lnTo>
                    <a:pt x="839190" y="429640"/>
                  </a:lnTo>
                </a:path>
                <a:path w="1443990" h="466725">
                  <a:moveTo>
                    <a:pt x="839190" y="418909"/>
                  </a:moveTo>
                  <a:lnTo>
                    <a:pt x="839190" y="387413"/>
                  </a:lnTo>
                </a:path>
                <a:path w="1443990" h="466725">
                  <a:moveTo>
                    <a:pt x="839190" y="376745"/>
                  </a:moveTo>
                  <a:lnTo>
                    <a:pt x="839190" y="372935"/>
                  </a:lnTo>
                </a:path>
                <a:path w="1443990" h="466725">
                  <a:moveTo>
                    <a:pt x="839190" y="362203"/>
                  </a:moveTo>
                  <a:lnTo>
                    <a:pt x="839190" y="330707"/>
                  </a:lnTo>
                </a:path>
                <a:path w="1443990" h="466725">
                  <a:moveTo>
                    <a:pt x="839190" y="320040"/>
                  </a:moveTo>
                  <a:lnTo>
                    <a:pt x="839190" y="316229"/>
                  </a:lnTo>
                </a:path>
                <a:path w="1443990" h="466725">
                  <a:moveTo>
                    <a:pt x="839190" y="305498"/>
                  </a:moveTo>
                  <a:lnTo>
                    <a:pt x="839190" y="274002"/>
                  </a:lnTo>
                </a:path>
                <a:path w="1443990" h="466725">
                  <a:moveTo>
                    <a:pt x="839190" y="263334"/>
                  </a:moveTo>
                  <a:lnTo>
                    <a:pt x="839190" y="259524"/>
                  </a:lnTo>
                </a:path>
                <a:path w="1443990" h="466725">
                  <a:moveTo>
                    <a:pt x="839190" y="248793"/>
                  </a:moveTo>
                  <a:lnTo>
                    <a:pt x="839190" y="217297"/>
                  </a:lnTo>
                </a:path>
                <a:path w="1443990" h="466725">
                  <a:moveTo>
                    <a:pt x="839190" y="206628"/>
                  </a:moveTo>
                  <a:lnTo>
                    <a:pt x="839190" y="202882"/>
                  </a:lnTo>
                </a:path>
                <a:path w="1443990" h="466725">
                  <a:moveTo>
                    <a:pt x="839190" y="192087"/>
                  </a:moveTo>
                  <a:lnTo>
                    <a:pt x="839190" y="160591"/>
                  </a:lnTo>
                </a:path>
                <a:path w="1443990" h="466725">
                  <a:moveTo>
                    <a:pt x="839190" y="149923"/>
                  </a:moveTo>
                  <a:lnTo>
                    <a:pt x="839190" y="146176"/>
                  </a:lnTo>
                </a:path>
                <a:path w="1443990" h="466725">
                  <a:moveTo>
                    <a:pt x="839190" y="135381"/>
                  </a:moveTo>
                  <a:lnTo>
                    <a:pt x="839190" y="103949"/>
                  </a:lnTo>
                </a:path>
                <a:path w="1443990" h="466725">
                  <a:moveTo>
                    <a:pt x="839190" y="93218"/>
                  </a:moveTo>
                  <a:lnTo>
                    <a:pt x="839190" y="89471"/>
                  </a:lnTo>
                </a:path>
                <a:path w="1443990" h="466725">
                  <a:moveTo>
                    <a:pt x="839190" y="78740"/>
                  </a:moveTo>
                  <a:lnTo>
                    <a:pt x="839190" y="47244"/>
                  </a:lnTo>
                </a:path>
                <a:path w="1443990" h="466725">
                  <a:moveTo>
                    <a:pt x="839190" y="36512"/>
                  </a:moveTo>
                  <a:lnTo>
                    <a:pt x="839190" y="32766"/>
                  </a:lnTo>
                </a:path>
                <a:path w="1443990" h="466725">
                  <a:moveTo>
                    <a:pt x="839190" y="22034"/>
                  </a:moveTo>
                  <a:lnTo>
                    <a:pt x="839190" y="0"/>
                  </a:lnTo>
                  <a:lnTo>
                    <a:pt x="813993" y="0"/>
                  </a:lnTo>
                </a:path>
                <a:path w="1443990" h="466725">
                  <a:moveTo>
                    <a:pt x="803275" y="0"/>
                  </a:moveTo>
                  <a:lnTo>
                    <a:pt x="799484" y="0"/>
                  </a:lnTo>
                </a:path>
                <a:path w="1443990" h="466725">
                  <a:moveTo>
                    <a:pt x="788790" y="0"/>
                  </a:moveTo>
                  <a:lnTo>
                    <a:pt x="763587" y="0"/>
                  </a:lnTo>
                </a:path>
                <a:path w="1443990" h="466725">
                  <a:moveTo>
                    <a:pt x="839190" y="0"/>
                  </a:moveTo>
                  <a:lnTo>
                    <a:pt x="839190" y="22034"/>
                  </a:lnTo>
                </a:path>
                <a:path w="1443990" h="466725">
                  <a:moveTo>
                    <a:pt x="839190" y="32766"/>
                  </a:moveTo>
                  <a:lnTo>
                    <a:pt x="839190" y="36512"/>
                  </a:lnTo>
                </a:path>
                <a:path w="1443990" h="466725">
                  <a:moveTo>
                    <a:pt x="839190" y="47244"/>
                  </a:moveTo>
                  <a:lnTo>
                    <a:pt x="839190" y="78740"/>
                  </a:lnTo>
                </a:path>
                <a:path w="1443990" h="466725">
                  <a:moveTo>
                    <a:pt x="839190" y="89471"/>
                  </a:moveTo>
                  <a:lnTo>
                    <a:pt x="839190" y="93218"/>
                  </a:lnTo>
                </a:path>
                <a:path w="1443990" h="466725">
                  <a:moveTo>
                    <a:pt x="839190" y="103949"/>
                  </a:moveTo>
                  <a:lnTo>
                    <a:pt x="839190" y="135381"/>
                  </a:lnTo>
                </a:path>
                <a:path w="1443990" h="466725">
                  <a:moveTo>
                    <a:pt x="839190" y="146176"/>
                  </a:moveTo>
                  <a:lnTo>
                    <a:pt x="839190" y="149923"/>
                  </a:lnTo>
                </a:path>
                <a:path w="1443990" h="466725">
                  <a:moveTo>
                    <a:pt x="839190" y="160591"/>
                  </a:moveTo>
                  <a:lnTo>
                    <a:pt x="839190" y="192087"/>
                  </a:lnTo>
                </a:path>
                <a:path w="1443990" h="466725">
                  <a:moveTo>
                    <a:pt x="839190" y="202882"/>
                  </a:moveTo>
                  <a:lnTo>
                    <a:pt x="839190" y="206628"/>
                  </a:lnTo>
                </a:path>
                <a:path w="1443990" h="466725">
                  <a:moveTo>
                    <a:pt x="839190" y="217297"/>
                  </a:moveTo>
                  <a:lnTo>
                    <a:pt x="839190" y="248793"/>
                  </a:lnTo>
                </a:path>
                <a:path w="1443990" h="466725">
                  <a:moveTo>
                    <a:pt x="839190" y="259524"/>
                  </a:moveTo>
                  <a:lnTo>
                    <a:pt x="839190" y="263334"/>
                  </a:lnTo>
                </a:path>
                <a:path w="1443990" h="466725">
                  <a:moveTo>
                    <a:pt x="839190" y="274002"/>
                  </a:moveTo>
                  <a:lnTo>
                    <a:pt x="839190" y="305498"/>
                  </a:lnTo>
                </a:path>
                <a:path w="1443990" h="466725">
                  <a:moveTo>
                    <a:pt x="839190" y="316229"/>
                  </a:moveTo>
                  <a:lnTo>
                    <a:pt x="839190" y="320040"/>
                  </a:lnTo>
                </a:path>
                <a:path w="1443990" h="466725">
                  <a:moveTo>
                    <a:pt x="839190" y="330707"/>
                  </a:moveTo>
                  <a:lnTo>
                    <a:pt x="839190" y="362203"/>
                  </a:lnTo>
                </a:path>
                <a:path w="1443990" h="466725">
                  <a:moveTo>
                    <a:pt x="839190" y="372935"/>
                  </a:moveTo>
                  <a:lnTo>
                    <a:pt x="839190" y="376745"/>
                  </a:lnTo>
                </a:path>
                <a:path w="1443990" h="466725">
                  <a:moveTo>
                    <a:pt x="839190" y="387413"/>
                  </a:moveTo>
                  <a:lnTo>
                    <a:pt x="839190" y="418909"/>
                  </a:lnTo>
                </a:path>
                <a:path w="1443990" h="466725">
                  <a:moveTo>
                    <a:pt x="839190" y="429640"/>
                  </a:moveTo>
                  <a:lnTo>
                    <a:pt x="839190" y="433450"/>
                  </a:lnTo>
                </a:path>
                <a:path w="1443990" h="466725">
                  <a:moveTo>
                    <a:pt x="839190" y="444119"/>
                  </a:moveTo>
                  <a:lnTo>
                    <a:pt x="839190" y="466153"/>
                  </a:lnTo>
                  <a:lnTo>
                    <a:pt x="864393" y="466153"/>
                  </a:lnTo>
                </a:path>
                <a:path w="1443990" h="466725">
                  <a:moveTo>
                    <a:pt x="875087" y="466153"/>
                  </a:moveTo>
                  <a:lnTo>
                    <a:pt x="878859" y="466153"/>
                  </a:lnTo>
                </a:path>
                <a:path w="1443990" h="466725">
                  <a:moveTo>
                    <a:pt x="889596" y="466153"/>
                  </a:moveTo>
                  <a:lnTo>
                    <a:pt x="914800" y="466153"/>
                  </a:lnTo>
                  <a:lnTo>
                    <a:pt x="914800" y="444119"/>
                  </a:lnTo>
                </a:path>
                <a:path w="1443990" h="466725">
                  <a:moveTo>
                    <a:pt x="914800" y="433450"/>
                  </a:moveTo>
                  <a:lnTo>
                    <a:pt x="914800" y="429640"/>
                  </a:lnTo>
                </a:path>
                <a:path w="1443990" h="466725">
                  <a:moveTo>
                    <a:pt x="914800" y="418909"/>
                  </a:moveTo>
                  <a:lnTo>
                    <a:pt x="914800" y="387413"/>
                  </a:lnTo>
                </a:path>
                <a:path w="1443990" h="466725">
                  <a:moveTo>
                    <a:pt x="914800" y="376745"/>
                  </a:moveTo>
                  <a:lnTo>
                    <a:pt x="914800" y="372935"/>
                  </a:lnTo>
                </a:path>
                <a:path w="1443990" h="466725">
                  <a:moveTo>
                    <a:pt x="914800" y="362203"/>
                  </a:moveTo>
                  <a:lnTo>
                    <a:pt x="914800" y="330707"/>
                  </a:lnTo>
                </a:path>
                <a:path w="1443990" h="466725">
                  <a:moveTo>
                    <a:pt x="914800" y="320040"/>
                  </a:moveTo>
                  <a:lnTo>
                    <a:pt x="914800" y="316229"/>
                  </a:lnTo>
                </a:path>
                <a:path w="1443990" h="466725">
                  <a:moveTo>
                    <a:pt x="914800" y="305498"/>
                  </a:moveTo>
                  <a:lnTo>
                    <a:pt x="914800" y="274002"/>
                  </a:lnTo>
                </a:path>
                <a:path w="1443990" h="466725">
                  <a:moveTo>
                    <a:pt x="914800" y="263334"/>
                  </a:moveTo>
                  <a:lnTo>
                    <a:pt x="914800" y="259524"/>
                  </a:lnTo>
                </a:path>
                <a:path w="1443990" h="466725">
                  <a:moveTo>
                    <a:pt x="914800" y="248793"/>
                  </a:moveTo>
                  <a:lnTo>
                    <a:pt x="914800" y="217297"/>
                  </a:lnTo>
                </a:path>
                <a:path w="1443990" h="466725">
                  <a:moveTo>
                    <a:pt x="914800" y="206628"/>
                  </a:moveTo>
                  <a:lnTo>
                    <a:pt x="914800" y="202882"/>
                  </a:lnTo>
                </a:path>
                <a:path w="1443990" h="466725">
                  <a:moveTo>
                    <a:pt x="914800" y="192087"/>
                  </a:moveTo>
                  <a:lnTo>
                    <a:pt x="914800" y="160591"/>
                  </a:lnTo>
                </a:path>
                <a:path w="1443990" h="466725">
                  <a:moveTo>
                    <a:pt x="914800" y="149923"/>
                  </a:moveTo>
                  <a:lnTo>
                    <a:pt x="914800" y="146176"/>
                  </a:lnTo>
                </a:path>
                <a:path w="1443990" h="466725">
                  <a:moveTo>
                    <a:pt x="914800" y="135381"/>
                  </a:moveTo>
                  <a:lnTo>
                    <a:pt x="914800" y="103949"/>
                  </a:lnTo>
                </a:path>
                <a:path w="1443990" h="466725">
                  <a:moveTo>
                    <a:pt x="914800" y="93218"/>
                  </a:moveTo>
                  <a:lnTo>
                    <a:pt x="914800" y="89471"/>
                  </a:lnTo>
                </a:path>
                <a:path w="1443990" h="466725">
                  <a:moveTo>
                    <a:pt x="914800" y="78740"/>
                  </a:moveTo>
                  <a:lnTo>
                    <a:pt x="914800" y="47244"/>
                  </a:lnTo>
                </a:path>
                <a:path w="1443990" h="466725">
                  <a:moveTo>
                    <a:pt x="914800" y="36512"/>
                  </a:moveTo>
                  <a:lnTo>
                    <a:pt x="914800" y="32766"/>
                  </a:lnTo>
                </a:path>
                <a:path w="1443990" h="466725">
                  <a:moveTo>
                    <a:pt x="914800" y="22034"/>
                  </a:moveTo>
                  <a:lnTo>
                    <a:pt x="914800" y="0"/>
                  </a:lnTo>
                  <a:lnTo>
                    <a:pt x="889596" y="0"/>
                  </a:lnTo>
                </a:path>
                <a:path w="1443990" h="466725">
                  <a:moveTo>
                    <a:pt x="878859" y="0"/>
                  </a:moveTo>
                  <a:lnTo>
                    <a:pt x="875087" y="0"/>
                  </a:lnTo>
                </a:path>
                <a:path w="1443990" h="466725">
                  <a:moveTo>
                    <a:pt x="864393" y="0"/>
                  </a:moveTo>
                  <a:lnTo>
                    <a:pt x="839190" y="0"/>
                  </a:lnTo>
                </a:path>
                <a:path w="1443990" h="466725">
                  <a:moveTo>
                    <a:pt x="914800" y="0"/>
                  </a:moveTo>
                  <a:lnTo>
                    <a:pt x="914800" y="22034"/>
                  </a:lnTo>
                </a:path>
                <a:path w="1443990" h="466725">
                  <a:moveTo>
                    <a:pt x="914800" y="32766"/>
                  </a:moveTo>
                  <a:lnTo>
                    <a:pt x="914800" y="36512"/>
                  </a:lnTo>
                </a:path>
                <a:path w="1443990" h="466725">
                  <a:moveTo>
                    <a:pt x="914800" y="47244"/>
                  </a:moveTo>
                  <a:lnTo>
                    <a:pt x="914800" y="78740"/>
                  </a:lnTo>
                </a:path>
                <a:path w="1443990" h="466725">
                  <a:moveTo>
                    <a:pt x="914800" y="89471"/>
                  </a:moveTo>
                  <a:lnTo>
                    <a:pt x="914800" y="93218"/>
                  </a:lnTo>
                </a:path>
                <a:path w="1443990" h="466725">
                  <a:moveTo>
                    <a:pt x="914800" y="103949"/>
                  </a:moveTo>
                  <a:lnTo>
                    <a:pt x="914800" y="135381"/>
                  </a:lnTo>
                </a:path>
                <a:path w="1443990" h="466725">
                  <a:moveTo>
                    <a:pt x="914800" y="146176"/>
                  </a:moveTo>
                  <a:lnTo>
                    <a:pt x="914800" y="149923"/>
                  </a:lnTo>
                </a:path>
                <a:path w="1443990" h="466725">
                  <a:moveTo>
                    <a:pt x="914800" y="160591"/>
                  </a:moveTo>
                  <a:lnTo>
                    <a:pt x="914800" y="192087"/>
                  </a:lnTo>
                </a:path>
                <a:path w="1443990" h="466725">
                  <a:moveTo>
                    <a:pt x="914800" y="202882"/>
                  </a:moveTo>
                  <a:lnTo>
                    <a:pt x="914800" y="206628"/>
                  </a:lnTo>
                </a:path>
                <a:path w="1443990" h="466725">
                  <a:moveTo>
                    <a:pt x="914800" y="217297"/>
                  </a:moveTo>
                  <a:lnTo>
                    <a:pt x="914800" y="248793"/>
                  </a:lnTo>
                </a:path>
                <a:path w="1443990" h="466725">
                  <a:moveTo>
                    <a:pt x="914800" y="259524"/>
                  </a:moveTo>
                  <a:lnTo>
                    <a:pt x="914800" y="263334"/>
                  </a:lnTo>
                </a:path>
                <a:path w="1443990" h="466725">
                  <a:moveTo>
                    <a:pt x="914800" y="274002"/>
                  </a:moveTo>
                  <a:lnTo>
                    <a:pt x="914800" y="305498"/>
                  </a:lnTo>
                </a:path>
                <a:path w="1443990" h="466725">
                  <a:moveTo>
                    <a:pt x="914800" y="316229"/>
                  </a:moveTo>
                  <a:lnTo>
                    <a:pt x="914800" y="320040"/>
                  </a:lnTo>
                </a:path>
                <a:path w="1443990" h="466725">
                  <a:moveTo>
                    <a:pt x="914800" y="330707"/>
                  </a:moveTo>
                  <a:lnTo>
                    <a:pt x="914800" y="362203"/>
                  </a:lnTo>
                </a:path>
                <a:path w="1443990" h="466725">
                  <a:moveTo>
                    <a:pt x="914800" y="372935"/>
                  </a:moveTo>
                  <a:lnTo>
                    <a:pt x="914800" y="376745"/>
                  </a:lnTo>
                </a:path>
                <a:path w="1443990" h="466725">
                  <a:moveTo>
                    <a:pt x="914800" y="387413"/>
                  </a:moveTo>
                  <a:lnTo>
                    <a:pt x="914800" y="418909"/>
                  </a:lnTo>
                </a:path>
                <a:path w="1443990" h="466725">
                  <a:moveTo>
                    <a:pt x="914800" y="429640"/>
                  </a:moveTo>
                  <a:lnTo>
                    <a:pt x="914800" y="433450"/>
                  </a:lnTo>
                </a:path>
                <a:path w="1443990" h="466725">
                  <a:moveTo>
                    <a:pt x="914800" y="444119"/>
                  </a:moveTo>
                  <a:lnTo>
                    <a:pt x="914800" y="466153"/>
                  </a:lnTo>
                  <a:lnTo>
                    <a:pt x="939996" y="466153"/>
                  </a:lnTo>
                </a:path>
                <a:path w="1443990" h="466725">
                  <a:moveTo>
                    <a:pt x="950690" y="466153"/>
                  </a:moveTo>
                  <a:lnTo>
                    <a:pt x="954462" y="466153"/>
                  </a:lnTo>
                </a:path>
                <a:path w="1443990" h="466725">
                  <a:moveTo>
                    <a:pt x="965200" y="466153"/>
                  </a:moveTo>
                  <a:lnTo>
                    <a:pt x="990403" y="466153"/>
                  </a:lnTo>
                  <a:lnTo>
                    <a:pt x="990403" y="444119"/>
                  </a:lnTo>
                </a:path>
                <a:path w="1443990" h="466725">
                  <a:moveTo>
                    <a:pt x="990403" y="433450"/>
                  </a:moveTo>
                  <a:lnTo>
                    <a:pt x="990403" y="429640"/>
                  </a:lnTo>
                </a:path>
                <a:path w="1443990" h="466725">
                  <a:moveTo>
                    <a:pt x="990403" y="418909"/>
                  </a:moveTo>
                  <a:lnTo>
                    <a:pt x="990403" y="387413"/>
                  </a:lnTo>
                </a:path>
                <a:path w="1443990" h="466725">
                  <a:moveTo>
                    <a:pt x="990403" y="376745"/>
                  </a:moveTo>
                  <a:lnTo>
                    <a:pt x="990403" y="372935"/>
                  </a:lnTo>
                </a:path>
                <a:path w="1443990" h="466725">
                  <a:moveTo>
                    <a:pt x="990403" y="362203"/>
                  </a:moveTo>
                  <a:lnTo>
                    <a:pt x="990403" y="330707"/>
                  </a:lnTo>
                </a:path>
                <a:path w="1443990" h="466725">
                  <a:moveTo>
                    <a:pt x="990403" y="320040"/>
                  </a:moveTo>
                  <a:lnTo>
                    <a:pt x="990403" y="316229"/>
                  </a:lnTo>
                </a:path>
                <a:path w="1443990" h="466725">
                  <a:moveTo>
                    <a:pt x="990403" y="305498"/>
                  </a:moveTo>
                  <a:lnTo>
                    <a:pt x="990403" y="274002"/>
                  </a:lnTo>
                </a:path>
                <a:path w="1443990" h="466725">
                  <a:moveTo>
                    <a:pt x="990403" y="263334"/>
                  </a:moveTo>
                  <a:lnTo>
                    <a:pt x="990403" y="259524"/>
                  </a:lnTo>
                </a:path>
                <a:path w="1443990" h="466725">
                  <a:moveTo>
                    <a:pt x="990403" y="248793"/>
                  </a:moveTo>
                  <a:lnTo>
                    <a:pt x="990403" y="217297"/>
                  </a:lnTo>
                </a:path>
                <a:path w="1443990" h="466725">
                  <a:moveTo>
                    <a:pt x="990403" y="206628"/>
                  </a:moveTo>
                  <a:lnTo>
                    <a:pt x="990403" y="202882"/>
                  </a:lnTo>
                </a:path>
                <a:path w="1443990" h="466725">
                  <a:moveTo>
                    <a:pt x="990403" y="192087"/>
                  </a:moveTo>
                  <a:lnTo>
                    <a:pt x="990403" y="160591"/>
                  </a:lnTo>
                </a:path>
                <a:path w="1443990" h="466725">
                  <a:moveTo>
                    <a:pt x="990403" y="149923"/>
                  </a:moveTo>
                  <a:lnTo>
                    <a:pt x="990403" y="146176"/>
                  </a:lnTo>
                </a:path>
                <a:path w="1443990" h="466725">
                  <a:moveTo>
                    <a:pt x="990403" y="135381"/>
                  </a:moveTo>
                  <a:lnTo>
                    <a:pt x="990403" y="103949"/>
                  </a:lnTo>
                </a:path>
                <a:path w="1443990" h="466725">
                  <a:moveTo>
                    <a:pt x="990403" y="93218"/>
                  </a:moveTo>
                  <a:lnTo>
                    <a:pt x="990403" y="89471"/>
                  </a:lnTo>
                </a:path>
                <a:path w="1443990" h="466725">
                  <a:moveTo>
                    <a:pt x="990403" y="78740"/>
                  </a:moveTo>
                  <a:lnTo>
                    <a:pt x="990403" y="47244"/>
                  </a:lnTo>
                </a:path>
                <a:path w="1443990" h="466725">
                  <a:moveTo>
                    <a:pt x="990403" y="36512"/>
                  </a:moveTo>
                  <a:lnTo>
                    <a:pt x="990403" y="32766"/>
                  </a:lnTo>
                </a:path>
                <a:path w="1443990" h="466725">
                  <a:moveTo>
                    <a:pt x="990403" y="22034"/>
                  </a:moveTo>
                  <a:lnTo>
                    <a:pt x="990403" y="0"/>
                  </a:lnTo>
                  <a:lnTo>
                    <a:pt x="965200" y="0"/>
                  </a:lnTo>
                </a:path>
                <a:path w="1443990" h="466725">
                  <a:moveTo>
                    <a:pt x="954462" y="0"/>
                  </a:moveTo>
                  <a:lnTo>
                    <a:pt x="950690" y="0"/>
                  </a:lnTo>
                </a:path>
                <a:path w="1443990" h="466725">
                  <a:moveTo>
                    <a:pt x="939996" y="0"/>
                  </a:moveTo>
                  <a:lnTo>
                    <a:pt x="914800" y="0"/>
                  </a:lnTo>
                </a:path>
                <a:path w="1443990" h="466725">
                  <a:moveTo>
                    <a:pt x="990403" y="0"/>
                  </a:moveTo>
                  <a:lnTo>
                    <a:pt x="990403" y="22034"/>
                  </a:lnTo>
                </a:path>
                <a:path w="1443990" h="466725">
                  <a:moveTo>
                    <a:pt x="990403" y="32766"/>
                  </a:moveTo>
                  <a:lnTo>
                    <a:pt x="990403" y="36512"/>
                  </a:lnTo>
                </a:path>
                <a:path w="1443990" h="466725">
                  <a:moveTo>
                    <a:pt x="990403" y="47244"/>
                  </a:moveTo>
                  <a:lnTo>
                    <a:pt x="990403" y="78740"/>
                  </a:lnTo>
                </a:path>
                <a:path w="1443990" h="466725">
                  <a:moveTo>
                    <a:pt x="990403" y="89471"/>
                  </a:moveTo>
                  <a:lnTo>
                    <a:pt x="990403" y="93218"/>
                  </a:lnTo>
                </a:path>
                <a:path w="1443990" h="466725">
                  <a:moveTo>
                    <a:pt x="990403" y="103949"/>
                  </a:moveTo>
                  <a:lnTo>
                    <a:pt x="990403" y="135381"/>
                  </a:lnTo>
                </a:path>
                <a:path w="1443990" h="466725">
                  <a:moveTo>
                    <a:pt x="990403" y="146176"/>
                  </a:moveTo>
                  <a:lnTo>
                    <a:pt x="990403" y="149923"/>
                  </a:lnTo>
                </a:path>
                <a:path w="1443990" h="466725">
                  <a:moveTo>
                    <a:pt x="990403" y="160591"/>
                  </a:moveTo>
                  <a:lnTo>
                    <a:pt x="990403" y="192087"/>
                  </a:lnTo>
                </a:path>
                <a:path w="1443990" h="466725">
                  <a:moveTo>
                    <a:pt x="990403" y="202882"/>
                  </a:moveTo>
                  <a:lnTo>
                    <a:pt x="990403" y="206628"/>
                  </a:lnTo>
                </a:path>
                <a:path w="1443990" h="466725">
                  <a:moveTo>
                    <a:pt x="990403" y="217297"/>
                  </a:moveTo>
                  <a:lnTo>
                    <a:pt x="990403" y="248793"/>
                  </a:lnTo>
                </a:path>
                <a:path w="1443990" h="466725">
                  <a:moveTo>
                    <a:pt x="990403" y="259524"/>
                  </a:moveTo>
                  <a:lnTo>
                    <a:pt x="990403" y="263334"/>
                  </a:lnTo>
                </a:path>
                <a:path w="1443990" h="466725">
                  <a:moveTo>
                    <a:pt x="990403" y="274002"/>
                  </a:moveTo>
                  <a:lnTo>
                    <a:pt x="990403" y="305498"/>
                  </a:lnTo>
                </a:path>
                <a:path w="1443990" h="466725">
                  <a:moveTo>
                    <a:pt x="990403" y="316229"/>
                  </a:moveTo>
                  <a:lnTo>
                    <a:pt x="990403" y="320040"/>
                  </a:lnTo>
                </a:path>
                <a:path w="1443990" h="466725">
                  <a:moveTo>
                    <a:pt x="990403" y="330707"/>
                  </a:moveTo>
                  <a:lnTo>
                    <a:pt x="990403" y="362203"/>
                  </a:lnTo>
                </a:path>
                <a:path w="1443990" h="466725">
                  <a:moveTo>
                    <a:pt x="990403" y="372935"/>
                  </a:moveTo>
                  <a:lnTo>
                    <a:pt x="990403" y="376745"/>
                  </a:lnTo>
                </a:path>
                <a:path w="1443990" h="466725">
                  <a:moveTo>
                    <a:pt x="990403" y="387413"/>
                  </a:moveTo>
                  <a:lnTo>
                    <a:pt x="990403" y="418909"/>
                  </a:lnTo>
                </a:path>
                <a:path w="1443990" h="466725">
                  <a:moveTo>
                    <a:pt x="990403" y="429640"/>
                  </a:moveTo>
                  <a:lnTo>
                    <a:pt x="990403" y="433450"/>
                  </a:lnTo>
                </a:path>
                <a:path w="1443990" h="466725">
                  <a:moveTo>
                    <a:pt x="990403" y="444119"/>
                  </a:moveTo>
                  <a:lnTo>
                    <a:pt x="990403" y="466153"/>
                  </a:lnTo>
                  <a:lnTo>
                    <a:pt x="1015606" y="466153"/>
                  </a:lnTo>
                </a:path>
                <a:path w="1443990" h="466725">
                  <a:moveTo>
                    <a:pt x="1026293" y="466153"/>
                  </a:moveTo>
                  <a:lnTo>
                    <a:pt x="1030065" y="466153"/>
                  </a:lnTo>
                </a:path>
                <a:path w="1443990" h="466725">
                  <a:moveTo>
                    <a:pt x="1040803" y="466153"/>
                  </a:moveTo>
                  <a:lnTo>
                    <a:pt x="1065980" y="466153"/>
                  </a:lnTo>
                  <a:lnTo>
                    <a:pt x="1065980" y="444119"/>
                  </a:lnTo>
                </a:path>
                <a:path w="1443990" h="466725">
                  <a:moveTo>
                    <a:pt x="1065980" y="433450"/>
                  </a:moveTo>
                  <a:lnTo>
                    <a:pt x="1065980" y="429640"/>
                  </a:lnTo>
                </a:path>
                <a:path w="1443990" h="466725">
                  <a:moveTo>
                    <a:pt x="1065980" y="418909"/>
                  </a:moveTo>
                  <a:lnTo>
                    <a:pt x="1065980" y="387413"/>
                  </a:lnTo>
                </a:path>
                <a:path w="1443990" h="466725">
                  <a:moveTo>
                    <a:pt x="1065980" y="376745"/>
                  </a:moveTo>
                  <a:lnTo>
                    <a:pt x="1065980" y="372935"/>
                  </a:lnTo>
                </a:path>
                <a:path w="1443990" h="466725">
                  <a:moveTo>
                    <a:pt x="1065980" y="362203"/>
                  </a:moveTo>
                  <a:lnTo>
                    <a:pt x="1065980" y="330707"/>
                  </a:lnTo>
                </a:path>
                <a:path w="1443990" h="466725">
                  <a:moveTo>
                    <a:pt x="1065980" y="320040"/>
                  </a:moveTo>
                  <a:lnTo>
                    <a:pt x="1065980" y="316229"/>
                  </a:lnTo>
                </a:path>
                <a:path w="1443990" h="466725">
                  <a:moveTo>
                    <a:pt x="1065980" y="305498"/>
                  </a:moveTo>
                  <a:lnTo>
                    <a:pt x="1065980" y="274002"/>
                  </a:lnTo>
                </a:path>
                <a:path w="1443990" h="466725">
                  <a:moveTo>
                    <a:pt x="1065980" y="263334"/>
                  </a:moveTo>
                  <a:lnTo>
                    <a:pt x="1065980" y="259524"/>
                  </a:lnTo>
                </a:path>
                <a:path w="1443990" h="466725">
                  <a:moveTo>
                    <a:pt x="1065980" y="248793"/>
                  </a:moveTo>
                  <a:lnTo>
                    <a:pt x="1065980" y="217297"/>
                  </a:lnTo>
                </a:path>
                <a:path w="1443990" h="466725">
                  <a:moveTo>
                    <a:pt x="1065980" y="206628"/>
                  </a:moveTo>
                  <a:lnTo>
                    <a:pt x="1065980" y="202882"/>
                  </a:lnTo>
                </a:path>
                <a:path w="1443990" h="466725">
                  <a:moveTo>
                    <a:pt x="1065980" y="192087"/>
                  </a:moveTo>
                  <a:lnTo>
                    <a:pt x="1065980" y="160591"/>
                  </a:lnTo>
                </a:path>
                <a:path w="1443990" h="466725">
                  <a:moveTo>
                    <a:pt x="1065980" y="149923"/>
                  </a:moveTo>
                  <a:lnTo>
                    <a:pt x="1065980" y="146176"/>
                  </a:lnTo>
                </a:path>
                <a:path w="1443990" h="466725">
                  <a:moveTo>
                    <a:pt x="1065980" y="135381"/>
                  </a:moveTo>
                  <a:lnTo>
                    <a:pt x="1065980" y="103949"/>
                  </a:lnTo>
                </a:path>
                <a:path w="1443990" h="466725">
                  <a:moveTo>
                    <a:pt x="1065980" y="93218"/>
                  </a:moveTo>
                  <a:lnTo>
                    <a:pt x="1065980" y="89471"/>
                  </a:lnTo>
                </a:path>
                <a:path w="1443990" h="466725">
                  <a:moveTo>
                    <a:pt x="1065980" y="78740"/>
                  </a:moveTo>
                  <a:lnTo>
                    <a:pt x="1065980" y="47244"/>
                  </a:lnTo>
                </a:path>
                <a:path w="1443990" h="466725">
                  <a:moveTo>
                    <a:pt x="1065980" y="36512"/>
                  </a:moveTo>
                  <a:lnTo>
                    <a:pt x="1065980" y="32766"/>
                  </a:lnTo>
                </a:path>
                <a:path w="1443990" h="466725">
                  <a:moveTo>
                    <a:pt x="1065980" y="22034"/>
                  </a:moveTo>
                  <a:lnTo>
                    <a:pt x="1065980" y="0"/>
                  </a:lnTo>
                  <a:lnTo>
                    <a:pt x="1040803" y="0"/>
                  </a:lnTo>
                </a:path>
                <a:path w="1443990" h="466725">
                  <a:moveTo>
                    <a:pt x="1030065" y="0"/>
                  </a:moveTo>
                  <a:lnTo>
                    <a:pt x="1026293" y="0"/>
                  </a:lnTo>
                </a:path>
                <a:path w="1443990" h="466725">
                  <a:moveTo>
                    <a:pt x="1015606" y="0"/>
                  </a:moveTo>
                  <a:lnTo>
                    <a:pt x="990403" y="0"/>
                  </a:lnTo>
                </a:path>
                <a:path w="1443990" h="466725">
                  <a:moveTo>
                    <a:pt x="1065980" y="0"/>
                  </a:moveTo>
                  <a:lnTo>
                    <a:pt x="1065980" y="22034"/>
                  </a:lnTo>
                </a:path>
                <a:path w="1443990" h="466725">
                  <a:moveTo>
                    <a:pt x="1065980" y="32766"/>
                  </a:moveTo>
                  <a:lnTo>
                    <a:pt x="1065980" y="36512"/>
                  </a:lnTo>
                </a:path>
                <a:path w="1443990" h="466725">
                  <a:moveTo>
                    <a:pt x="1065980" y="47244"/>
                  </a:moveTo>
                  <a:lnTo>
                    <a:pt x="1065980" y="78740"/>
                  </a:lnTo>
                </a:path>
                <a:path w="1443990" h="466725">
                  <a:moveTo>
                    <a:pt x="1065980" y="89471"/>
                  </a:moveTo>
                  <a:lnTo>
                    <a:pt x="1065980" y="93218"/>
                  </a:lnTo>
                </a:path>
                <a:path w="1443990" h="466725">
                  <a:moveTo>
                    <a:pt x="1065980" y="103949"/>
                  </a:moveTo>
                  <a:lnTo>
                    <a:pt x="1065980" y="135381"/>
                  </a:lnTo>
                </a:path>
                <a:path w="1443990" h="466725">
                  <a:moveTo>
                    <a:pt x="1065980" y="146176"/>
                  </a:moveTo>
                  <a:lnTo>
                    <a:pt x="1065980" y="149923"/>
                  </a:lnTo>
                </a:path>
                <a:path w="1443990" h="466725">
                  <a:moveTo>
                    <a:pt x="1065980" y="160591"/>
                  </a:moveTo>
                  <a:lnTo>
                    <a:pt x="1065980" y="192087"/>
                  </a:lnTo>
                </a:path>
                <a:path w="1443990" h="466725">
                  <a:moveTo>
                    <a:pt x="1065980" y="202882"/>
                  </a:moveTo>
                  <a:lnTo>
                    <a:pt x="1065980" y="206628"/>
                  </a:lnTo>
                </a:path>
                <a:path w="1443990" h="466725">
                  <a:moveTo>
                    <a:pt x="1065980" y="217297"/>
                  </a:moveTo>
                  <a:lnTo>
                    <a:pt x="1065980" y="248793"/>
                  </a:lnTo>
                </a:path>
                <a:path w="1443990" h="466725">
                  <a:moveTo>
                    <a:pt x="1065980" y="259524"/>
                  </a:moveTo>
                  <a:lnTo>
                    <a:pt x="1065980" y="263334"/>
                  </a:lnTo>
                </a:path>
                <a:path w="1443990" h="466725">
                  <a:moveTo>
                    <a:pt x="1065980" y="274002"/>
                  </a:moveTo>
                  <a:lnTo>
                    <a:pt x="1065980" y="305498"/>
                  </a:lnTo>
                </a:path>
                <a:path w="1443990" h="466725">
                  <a:moveTo>
                    <a:pt x="1065980" y="316229"/>
                  </a:moveTo>
                  <a:lnTo>
                    <a:pt x="1065980" y="320040"/>
                  </a:lnTo>
                </a:path>
                <a:path w="1443990" h="466725">
                  <a:moveTo>
                    <a:pt x="1065980" y="330707"/>
                  </a:moveTo>
                  <a:lnTo>
                    <a:pt x="1065980" y="362203"/>
                  </a:lnTo>
                </a:path>
                <a:path w="1443990" h="466725">
                  <a:moveTo>
                    <a:pt x="1065980" y="372935"/>
                  </a:moveTo>
                  <a:lnTo>
                    <a:pt x="1065980" y="376745"/>
                  </a:lnTo>
                </a:path>
                <a:path w="1443990" h="466725">
                  <a:moveTo>
                    <a:pt x="1065980" y="387413"/>
                  </a:moveTo>
                  <a:lnTo>
                    <a:pt x="1065980" y="418909"/>
                  </a:lnTo>
                </a:path>
                <a:path w="1443990" h="466725">
                  <a:moveTo>
                    <a:pt x="1065980" y="429640"/>
                  </a:moveTo>
                  <a:lnTo>
                    <a:pt x="1065980" y="433450"/>
                  </a:lnTo>
                </a:path>
                <a:path w="1443990" h="466725">
                  <a:moveTo>
                    <a:pt x="1065980" y="444119"/>
                  </a:moveTo>
                  <a:lnTo>
                    <a:pt x="1065980" y="466153"/>
                  </a:lnTo>
                  <a:lnTo>
                    <a:pt x="1091184" y="466153"/>
                  </a:lnTo>
                </a:path>
                <a:path w="1443990" h="466725">
                  <a:moveTo>
                    <a:pt x="1101877" y="466153"/>
                  </a:moveTo>
                  <a:lnTo>
                    <a:pt x="1105668" y="466153"/>
                  </a:lnTo>
                </a:path>
                <a:path w="1443990" h="466725">
                  <a:moveTo>
                    <a:pt x="1116387" y="466153"/>
                  </a:moveTo>
                  <a:lnTo>
                    <a:pt x="1141590" y="466153"/>
                  </a:lnTo>
                  <a:lnTo>
                    <a:pt x="1141590" y="444119"/>
                  </a:lnTo>
                </a:path>
                <a:path w="1443990" h="466725">
                  <a:moveTo>
                    <a:pt x="1141590" y="433450"/>
                  </a:moveTo>
                  <a:lnTo>
                    <a:pt x="1141590" y="429640"/>
                  </a:lnTo>
                </a:path>
                <a:path w="1443990" h="466725">
                  <a:moveTo>
                    <a:pt x="1141590" y="418909"/>
                  </a:moveTo>
                  <a:lnTo>
                    <a:pt x="1141590" y="387413"/>
                  </a:lnTo>
                </a:path>
                <a:path w="1443990" h="466725">
                  <a:moveTo>
                    <a:pt x="1141590" y="376745"/>
                  </a:moveTo>
                  <a:lnTo>
                    <a:pt x="1141590" y="372935"/>
                  </a:lnTo>
                </a:path>
                <a:path w="1443990" h="466725">
                  <a:moveTo>
                    <a:pt x="1141590" y="362203"/>
                  </a:moveTo>
                  <a:lnTo>
                    <a:pt x="1141590" y="330707"/>
                  </a:lnTo>
                </a:path>
                <a:path w="1443990" h="466725">
                  <a:moveTo>
                    <a:pt x="1141590" y="320040"/>
                  </a:moveTo>
                  <a:lnTo>
                    <a:pt x="1141590" y="316229"/>
                  </a:lnTo>
                </a:path>
                <a:path w="1443990" h="466725">
                  <a:moveTo>
                    <a:pt x="1141590" y="305498"/>
                  </a:moveTo>
                  <a:lnTo>
                    <a:pt x="1141590" y="274002"/>
                  </a:lnTo>
                </a:path>
                <a:path w="1443990" h="466725">
                  <a:moveTo>
                    <a:pt x="1141590" y="263334"/>
                  </a:moveTo>
                  <a:lnTo>
                    <a:pt x="1141590" y="259524"/>
                  </a:lnTo>
                </a:path>
                <a:path w="1443990" h="466725">
                  <a:moveTo>
                    <a:pt x="1141590" y="248793"/>
                  </a:moveTo>
                  <a:lnTo>
                    <a:pt x="1141590" y="217297"/>
                  </a:lnTo>
                </a:path>
                <a:path w="1443990" h="466725">
                  <a:moveTo>
                    <a:pt x="1141590" y="206628"/>
                  </a:moveTo>
                  <a:lnTo>
                    <a:pt x="1141590" y="202882"/>
                  </a:lnTo>
                </a:path>
                <a:path w="1443990" h="466725">
                  <a:moveTo>
                    <a:pt x="1141590" y="192087"/>
                  </a:moveTo>
                  <a:lnTo>
                    <a:pt x="1141590" y="160591"/>
                  </a:lnTo>
                </a:path>
                <a:path w="1443990" h="466725">
                  <a:moveTo>
                    <a:pt x="1141590" y="149923"/>
                  </a:moveTo>
                  <a:lnTo>
                    <a:pt x="1141590" y="146176"/>
                  </a:lnTo>
                </a:path>
                <a:path w="1443990" h="466725">
                  <a:moveTo>
                    <a:pt x="1141590" y="135381"/>
                  </a:moveTo>
                  <a:lnTo>
                    <a:pt x="1141590" y="103949"/>
                  </a:lnTo>
                </a:path>
                <a:path w="1443990" h="466725">
                  <a:moveTo>
                    <a:pt x="1141590" y="93218"/>
                  </a:moveTo>
                  <a:lnTo>
                    <a:pt x="1141590" y="89471"/>
                  </a:lnTo>
                </a:path>
                <a:path w="1443990" h="466725">
                  <a:moveTo>
                    <a:pt x="1141590" y="78740"/>
                  </a:moveTo>
                  <a:lnTo>
                    <a:pt x="1141590" y="47244"/>
                  </a:lnTo>
                </a:path>
                <a:path w="1443990" h="466725">
                  <a:moveTo>
                    <a:pt x="1141590" y="36512"/>
                  </a:moveTo>
                  <a:lnTo>
                    <a:pt x="1141590" y="32766"/>
                  </a:lnTo>
                </a:path>
                <a:path w="1443990" h="466725">
                  <a:moveTo>
                    <a:pt x="1141590" y="22034"/>
                  </a:moveTo>
                  <a:lnTo>
                    <a:pt x="1141590" y="0"/>
                  </a:lnTo>
                  <a:lnTo>
                    <a:pt x="1116387" y="0"/>
                  </a:lnTo>
                </a:path>
                <a:path w="1443990" h="466725">
                  <a:moveTo>
                    <a:pt x="1105668" y="0"/>
                  </a:moveTo>
                  <a:lnTo>
                    <a:pt x="1101877" y="0"/>
                  </a:lnTo>
                </a:path>
                <a:path w="1443990" h="466725">
                  <a:moveTo>
                    <a:pt x="1091184" y="0"/>
                  </a:moveTo>
                  <a:lnTo>
                    <a:pt x="1065980" y="0"/>
                  </a:lnTo>
                </a:path>
                <a:path w="1443990" h="466725">
                  <a:moveTo>
                    <a:pt x="1141590" y="0"/>
                  </a:moveTo>
                  <a:lnTo>
                    <a:pt x="1141590" y="22034"/>
                  </a:lnTo>
                </a:path>
                <a:path w="1443990" h="466725">
                  <a:moveTo>
                    <a:pt x="1141590" y="32766"/>
                  </a:moveTo>
                  <a:lnTo>
                    <a:pt x="1141590" y="36512"/>
                  </a:lnTo>
                </a:path>
                <a:path w="1443990" h="466725">
                  <a:moveTo>
                    <a:pt x="1141590" y="47244"/>
                  </a:moveTo>
                  <a:lnTo>
                    <a:pt x="1141590" y="78740"/>
                  </a:lnTo>
                </a:path>
                <a:path w="1443990" h="466725">
                  <a:moveTo>
                    <a:pt x="1141590" y="89471"/>
                  </a:moveTo>
                  <a:lnTo>
                    <a:pt x="1141590" y="93218"/>
                  </a:lnTo>
                </a:path>
                <a:path w="1443990" h="466725">
                  <a:moveTo>
                    <a:pt x="1141590" y="103949"/>
                  </a:moveTo>
                  <a:lnTo>
                    <a:pt x="1141590" y="135381"/>
                  </a:lnTo>
                </a:path>
                <a:path w="1443990" h="466725">
                  <a:moveTo>
                    <a:pt x="1141590" y="146176"/>
                  </a:moveTo>
                  <a:lnTo>
                    <a:pt x="1141590" y="149923"/>
                  </a:lnTo>
                </a:path>
                <a:path w="1443990" h="466725">
                  <a:moveTo>
                    <a:pt x="1141590" y="160591"/>
                  </a:moveTo>
                  <a:lnTo>
                    <a:pt x="1141590" y="192087"/>
                  </a:lnTo>
                </a:path>
                <a:path w="1443990" h="466725">
                  <a:moveTo>
                    <a:pt x="1141590" y="202882"/>
                  </a:moveTo>
                  <a:lnTo>
                    <a:pt x="1141590" y="206628"/>
                  </a:lnTo>
                </a:path>
                <a:path w="1443990" h="466725">
                  <a:moveTo>
                    <a:pt x="1141590" y="217297"/>
                  </a:moveTo>
                  <a:lnTo>
                    <a:pt x="1141590" y="248793"/>
                  </a:lnTo>
                </a:path>
                <a:path w="1443990" h="466725">
                  <a:moveTo>
                    <a:pt x="1141590" y="259524"/>
                  </a:moveTo>
                  <a:lnTo>
                    <a:pt x="1141590" y="263334"/>
                  </a:lnTo>
                </a:path>
                <a:path w="1443990" h="466725">
                  <a:moveTo>
                    <a:pt x="1141590" y="274002"/>
                  </a:moveTo>
                  <a:lnTo>
                    <a:pt x="1141590" y="305498"/>
                  </a:lnTo>
                </a:path>
                <a:path w="1443990" h="466725">
                  <a:moveTo>
                    <a:pt x="1141590" y="316229"/>
                  </a:moveTo>
                  <a:lnTo>
                    <a:pt x="1141590" y="320040"/>
                  </a:lnTo>
                </a:path>
                <a:path w="1443990" h="466725">
                  <a:moveTo>
                    <a:pt x="1141590" y="330707"/>
                  </a:moveTo>
                  <a:lnTo>
                    <a:pt x="1141590" y="362203"/>
                  </a:lnTo>
                </a:path>
                <a:path w="1443990" h="466725">
                  <a:moveTo>
                    <a:pt x="1141590" y="372935"/>
                  </a:moveTo>
                  <a:lnTo>
                    <a:pt x="1141590" y="376745"/>
                  </a:lnTo>
                </a:path>
                <a:path w="1443990" h="466725">
                  <a:moveTo>
                    <a:pt x="1141590" y="387413"/>
                  </a:moveTo>
                  <a:lnTo>
                    <a:pt x="1141590" y="418909"/>
                  </a:lnTo>
                </a:path>
                <a:path w="1443990" h="466725">
                  <a:moveTo>
                    <a:pt x="1141590" y="429640"/>
                  </a:moveTo>
                  <a:lnTo>
                    <a:pt x="1141590" y="433450"/>
                  </a:lnTo>
                </a:path>
                <a:path w="1443990" h="466725">
                  <a:moveTo>
                    <a:pt x="1141590" y="444119"/>
                  </a:moveTo>
                  <a:lnTo>
                    <a:pt x="1141590" y="466153"/>
                  </a:lnTo>
                  <a:lnTo>
                    <a:pt x="1166787" y="466153"/>
                  </a:lnTo>
                </a:path>
                <a:path w="1443990" h="466725">
                  <a:moveTo>
                    <a:pt x="1177480" y="466153"/>
                  </a:moveTo>
                  <a:lnTo>
                    <a:pt x="1181277" y="466153"/>
                  </a:lnTo>
                </a:path>
                <a:path w="1443990" h="466725">
                  <a:moveTo>
                    <a:pt x="1191990" y="466153"/>
                  </a:moveTo>
                  <a:lnTo>
                    <a:pt x="1217168" y="466153"/>
                  </a:lnTo>
                  <a:lnTo>
                    <a:pt x="1217168" y="444119"/>
                  </a:lnTo>
                </a:path>
                <a:path w="1443990" h="466725">
                  <a:moveTo>
                    <a:pt x="1217168" y="433450"/>
                  </a:moveTo>
                  <a:lnTo>
                    <a:pt x="1217168" y="429640"/>
                  </a:lnTo>
                </a:path>
                <a:path w="1443990" h="466725">
                  <a:moveTo>
                    <a:pt x="1217168" y="418909"/>
                  </a:moveTo>
                  <a:lnTo>
                    <a:pt x="1217168" y="387413"/>
                  </a:lnTo>
                </a:path>
                <a:path w="1443990" h="466725">
                  <a:moveTo>
                    <a:pt x="1217168" y="376745"/>
                  </a:moveTo>
                  <a:lnTo>
                    <a:pt x="1217168" y="372935"/>
                  </a:lnTo>
                </a:path>
                <a:path w="1443990" h="466725">
                  <a:moveTo>
                    <a:pt x="1217168" y="362203"/>
                  </a:moveTo>
                  <a:lnTo>
                    <a:pt x="1217168" y="330707"/>
                  </a:lnTo>
                </a:path>
                <a:path w="1443990" h="466725">
                  <a:moveTo>
                    <a:pt x="1217168" y="320040"/>
                  </a:moveTo>
                  <a:lnTo>
                    <a:pt x="1217168" y="316229"/>
                  </a:lnTo>
                </a:path>
                <a:path w="1443990" h="466725">
                  <a:moveTo>
                    <a:pt x="1217168" y="305498"/>
                  </a:moveTo>
                  <a:lnTo>
                    <a:pt x="1217168" y="274002"/>
                  </a:lnTo>
                </a:path>
                <a:path w="1443990" h="466725">
                  <a:moveTo>
                    <a:pt x="1217168" y="263334"/>
                  </a:moveTo>
                  <a:lnTo>
                    <a:pt x="1217168" y="259524"/>
                  </a:lnTo>
                </a:path>
                <a:path w="1443990" h="466725">
                  <a:moveTo>
                    <a:pt x="1217168" y="248793"/>
                  </a:moveTo>
                  <a:lnTo>
                    <a:pt x="1217168" y="217297"/>
                  </a:lnTo>
                </a:path>
                <a:path w="1443990" h="466725">
                  <a:moveTo>
                    <a:pt x="1217168" y="206628"/>
                  </a:moveTo>
                  <a:lnTo>
                    <a:pt x="1217168" y="202882"/>
                  </a:lnTo>
                </a:path>
                <a:path w="1443990" h="466725">
                  <a:moveTo>
                    <a:pt x="1217168" y="192087"/>
                  </a:moveTo>
                  <a:lnTo>
                    <a:pt x="1217168" y="160591"/>
                  </a:lnTo>
                </a:path>
                <a:path w="1443990" h="466725">
                  <a:moveTo>
                    <a:pt x="1217168" y="149923"/>
                  </a:moveTo>
                  <a:lnTo>
                    <a:pt x="1217168" y="146176"/>
                  </a:lnTo>
                </a:path>
                <a:path w="1443990" h="466725">
                  <a:moveTo>
                    <a:pt x="1217168" y="135381"/>
                  </a:moveTo>
                  <a:lnTo>
                    <a:pt x="1217168" y="103949"/>
                  </a:lnTo>
                </a:path>
                <a:path w="1443990" h="466725">
                  <a:moveTo>
                    <a:pt x="1217168" y="93218"/>
                  </a:moveTo>
                  <a:lnTo>
                    <a:pt x="1217168" y="89471"/>
                  </a:lnTo>
                </a:path>
                <a:path w="1443990" h="466725">
                  <a:moveTo>
                    <a:pt x="1217168" y="78740"/>
                  </a:moveTo>
                  <a:lnTo>
                    <a:pt x="1217168" y="47244"/>
                  </a:lnTo>
                </a:path>
                <a:path w="1443990" h="466725">
                  <a:moveTo>
                    <a:pt x="1217168" y="36512"/>
                  </a:moveTo>
                  <a:lnTo>
                    <a:pt x="1217168" y="32766"/>
                  </a:lnTo>
                </a:path>
                <a:path w="1443990" h="466725">
                  <a:moveTo>
                    <a:pt x="1217168" y="22034"/>
                  </a:moveTo>
                  <a:lnTo>
                    <a:pt x="1217168" y="0"/>
                  </a:lnTo>
                  <a:lnTo>
                    <a:pt x="1191990" y="0"/>
                  </a:lnTo>
                </a:path>
                <a:path w="1443990" h="466725">
                  <a:moveTo>
                    <a:pt x="1181277" y="0"/>
                  </a:moveTo>
                  <a:lnTo>
                    <a:pt x="1177480" y="0"/>
                  </a:lnTo>
                </a:path>
                <a:path w="1443990" h="466725">
                  <a:moveTo>
                    <a:pt x="1166787" y="0"/>
                  </a:moveTo>
                  <a:lnTo>
                    <a:pt x="1141590" y="0"/>
                  </a:lnTo>
                </a:path>
                <a:path w="1443990" h="466725">
                  <a:moveTo>
                    <a:pt x="1217168" y="0"/>
                  </a:moveTo>
                  <a:lnTo>
                    <a:pt x="1217168" y="22034"/>
                  </a:lnTo>
                </a:path>
                <a:path w="1443990" h="466725">
                  <a:moveTo>
                    <a:pt x="1217168" y="32766"/>
                  </a:moveTo>
                  <a:lnTo>
                    <a:pt x="1217168" y="36512"/>
                  </a:lnTo>
                </a:path>
                <a:path w="1443990" h="466725">
                  <a:moveTo>
                    <a:pt x="1217168" y="47244"/>
                  </a:moveTo>
                  <a:lnTo>
                    <a:pt x="1217168" y="78740"/>
                  </a:lnTo>
                </a:path>
                <a:path w="1443990" h="466725">
                  <a:moveTo>
                    <a:pt x="1217168" y="89471"/>
                  </a:moveTo>
                  <a:lnTo>
                    <a:pt x="1217168" y="93218"/>
                  </a:lnTo>
                </a:path>
                <a:path w="1443990" h="466725">
                  <a:moveTo>
                    <a:pt x="1217168" y="103949"/>
                  </a:moveTo>
                  <a:lnTo>
                    <a:pt x="1217168" y="135381"/>
                  </a:lnTo>
                </a:path>
                <a:path w="1443990" h="466725">
                  <a:moveTo>
                    <a:pt x="1217168" y="146176"/>
                  </a:moveTo>
                  <a:lnTo>
                    <a:pt x="1217168" y="149923"/>
                  </a:lnTo>
                </a:path>
                <a:path w="1443990" h="466725">
                  <a:moveTo>
                    <a:pt x="1217168" y="160591"/>
                  </a:moveTo>
                  <a:lnTo>
                    <a:pt x="1217168" y="192087"/>
                  </a:lnTo>
                </a:path>
                <a:path w="1443990" h="466725">
                  <a:moveTo>
                    <a:pt x="1217168" y="202882"/>
                  </a:moveTo>
                  <a:lnTo>
                    <a:pt x="1217168" y="206628"/>
                  </a:lnTo>
                </a:path>
                <a:path w="1443990" h="466725">
                  <a:moveTo>
                    <a:pt x="1217168" y="217297"/>
                  </a:moveTo>
                  <a:lnTo>
                    <a:pt x="1217168" y="248793"/>
                  </a:lnTo>
                </a:path>
                <a:path w="1443990" h="466725">
                  <a:moveTo>
                    <a:pt x="1217168" y="259524"/>
                  </a:moveTo>
                  <a:lnTo>
                    <a:pt x="1217168" y="263334"/>
                  </a:lnTo>
                </a:path>
                <a:path w="1443990" h="466725">
                  <a:moveTo>
                    <a:pt x="1217168" y="274002"/>
                  </a:moveTo>
                  <a:lnTo>
                    <a:pt x="1217168" y="305498"/>
                  </a:lnTo>
                </a:path>
                <a:path w="1443990" h="466725">
                  <a:moveTo>
                    <a:pt x="1217168" y="316229"/>
                  </a:moveTo>
                  <a:lnTo>
                    <a:pt x="1217168" y="320040"/>
                  </a:lnTo>
                </a:path>
                <a:path w="1443990" h="466725">
                  <a:moveTo>
                    <a:pt x="1217168" y="330707"/>
                  </a:moveTo>
                  <a:lnTo>
                    <a:pt x="1217168" y="362203"/>
                  </a:lnTo>
                </a:path>
                <a:path w="1443990" h="466725">
                  <a:moveTo>
                    <a:pt x="1217168" y="372935"/>
                  </a:moveTo>
                  <a:lnTo>
                    <a:pt x="1217168" y="376745"/>
                  </a:lnTo>
                </a:path>
                <a:path w="1443990" h="466725">
                  <a:moveTo>
                    <a:pt x="1217168" y="387413"/>
                  </a:moveTo>
                  <a:lnTo>
                    <a:pt x="1217168" y="418909"/>
                  </a:lnTo>
                </a:path>
                <a:path w="1443990" h="466725">
                  <a:moveTo>
                    <a:pt x="1217168" y="429640"/>
                  </a:moveTo>
                  <a:lnTo>
                    <a:pt x="1217168" y="433450"/>
                  </a:lnTo>
                </a:path>
                <a:path w="1443990" h="466725">
                  <a:moveTo>
                    <a:pt x="1217168" y="444119"/>
                  </a:moveTo>
                  <a:lnTo>
                    <a:pt x="1217168" y="466153"/>
                  </a:lnTo>
                  <a:lnTo>
                    <a:pt x="1242377" y="466153"/>
                  </a:lnTo>
                </a:path>
                <a:path w="1443990" h="466725">
                  <a:moveTo>
                    <a:pt x="1253109" y="466153"/>
                  </a:moveTo>
                  <a:lnTo>
                    <a:pt x="1256855" y="466153"/>
                  </a:lnTo>
                </a:path>
                <a:path w="1443990" h="466725">
                  <a:moveTo>
                    <a:pt x="1267587" y="466153"/>
                  </a:moveTo>
                  <a:lnTo>
                    <a:pt x="1292796" y="466153"/>
                  </a:lnTo>
                  <a:lnTo>
                    <a:pt x="1292796" y="444119"/>
                  </a:lnTo>
                </a:path>
                <a:path w="1443990" h="466725">
                  <a:moveTo>
                    <a:pt x="1292796" y="433450"/>
                  </a:moveTo>
                  <a:lnTo>
                    <a:pt x="1292796" y="429640"/>
                  </a:lnTo>
                </a:path>
                <a:path w="1443990" h="466725">
                  <a:moveTo>
                    <a:pt x="1292796" y="418909"/>
                  </a:moveTo>
                  <a:lnTo>
                    <a:pt x="1292796" y="387413"/>
                  </a:lnTo>
                </a:path>
                <a:path w="1443990" h="466725">
                  <a:moveTo>
                    <a:pt x="1292796" y="376745"/>
                  </a:moveTo>
                  <a:lnTo>
                    <a:pt x="1292796" y="372935"/>
                  </a:lnTo>
                </a:path>
                <a:path w="1443990" h="466725">
                  <a:moveTo>
                    <a:pt x="1292796" y="362203"/>
                  </a:moveTo>
                  <a:lnTo>
                    <a:pt x="1292796" y="330707"/>
                  </a:lnTo>
                </a:path>
                <a:path w="1443990" h="466725">
                  <a:moveTo>
                    <a:pt x="1292796" y="320040"/>
                  </a:moveTo>
                  <a:lnTo>
                    <a:pt x="1292796" y="316229"/>
                  </a:lnTo>
                </a:path>
                <a:path w="1443990" h="466725">
                  <a:moveTo>
                    <a:pt x="1292796" y="305498"/>
                  </a:moveTo>
                  <a:lnTo>
                    <a:pt x="1292796" y="274002"/>
                  </a:lnTo>
                </a:path>
                <a:path w="1443990" h="466725">
                  <a:moveTo>
                    <a:pt x="1292796" y="263334"/>
                  </a:moveTo>
                  <a:lnTo>
                    <a:pt x="1292796" y="259524"/>
                  </a:lnTo>
                </a:path>
                <a:path w="1443990" h="466725">
                  <a:moveTo>
                    <a:pt x="1292796" y="248793"/>
                  </a:moveTo>
                  <a:lnTo>
                    <a:pt x="1292796" y="217297"/>
                  </a:lnTo>
                </a:path>
                <a:path w="1443990" h="466725">
                  <a:moveTo>
                    <a:pt x="1292796" y="206628"/>
                  </a:moveTo>
                  <a:lnTo>
                    <a:pt x="1292796" y="202882"/>
                  </a:lnTo>
                </a:path>
                <a:path w="1443990" h="466725">
                  <a:moveTo>
                    <a:pt x="1292796" y="192087"/>
                  </a:moveTo>
                  <a:lnTo>
                    <a:pt x="1292796" y="160591"/>
                  </a:lnTo>
                </a:path>
                <a:path w="1443990" h="466725">
                  <a:moveTo>
                    <a:pt x="1292796" y="149923"/>
                  </a:moveTo>
                  <a:lnTo>
                    <a:pt x="1292796" y="146176"/>
                  </a:lnTo>
                </a:path>
                <a:path w="1443990" h="466725">
                  <a:moveTo>
                    <a:pt x="1292796" y="135381"/>
                  </a:moveTo>
                  <a:lnTo>
                    <a:pt x="1292796" y="103949"/>
                  </a:lnTo>
                </a:path>
                <a:path w="1443990" h="466725">
                  <a:moveTo>
                    <a:pt x="1292796" y="93218"/>
                  </a:moveTo>
                  <a:lnTo>
                    <a:pt x="1292796" y="89471"/>
                  </a:lnTo>
                </a:path>
                <a:path w="1443990" h="466725">
                  <a:moveTo>
                    <a:pt x="1292796" y="78740"/>
                  </a:moveTo>
                  <a:lnTo>
                    <a:pt x="1292796" y="47244"/>
                  </a:lnTo>
                </a:path>
                <a:path w="1443990" h="466725">
                  <a:moveTo>
                    <a:pt x="1292796" y="36512"/>
                  </a:moveTo>
                  <a:lnTo>
                    <a:pt x="1292796" y="32766"/>
                  </a:lnTo>
                </a:path>
                <a:path w="1443990" h="466725">
                  <a:moveTo>
                    <a:pt x="1292796" y="22034"/>
                  </a:moveTo>
                  <a:lnTo>
                    <a:pt x="1292796" y="0"/>
                  </a:lnTo>
                  <a:lnTo>
                    <a:pt x="1267587" y="0"/>
                  </a:lnTo>
                </a:path>
                <a:path w="1443990" h="466725">
                  <a:moveTo>
                    <a:pt x="1256855" y="0"/>
                  </a:moveTo>
                  <a:lnTo>
                    <a:pt x="1253109" y="0"/>
                  </a:lnTo>
                </a:path>
                <a:path w="1443990" h="466725">
                  <a:moveTo>
                    <a:pt x="1242377" y="0"/>
                  </a:moveTo>
                  <a:lnTo>
                    <a:pt x="1217168" y="0"/>
                  </a:lnTo>
                </a:path>
                <a:path w="1443990" h="466725">
                  <a:moveTo>
                    <a:pt x="1292796" y="0"/>
                  </a:moveTo>
                  <a:lnTo>
                    <a:pt x="1292796" y="22034"/>
                  </a:lnTo>
                </a:path>
                <a:path w="1443990" h="466725">
                  <a:moveTo>
                    <a:pt x="1292796" y="32766"/>
                  </a:moveTo>
                  <a:lnTo>
                    <a:pt x="1292796" y="36512"/>
                  </a:lnTo>
                </a:path>
                <a:path w="1443990" h="466725">
                  <a:moveTo>
                    <a:pt x="1292796" y="47244"/>
                  </a:moveTo>
                  <a:lnTo>
                    <a:pt x="1292796" y="78740"/>
                  </a:lnTo>
                </a:path>
                <a:path w="1443990" h="466725">
                  <a:moveTo>
                    <a:pt x="1292796" y="89471"/>
                  </a:moveTo>
                  <a:lnTo>
                    <a:pt x="1292796" y="93218"/>
                  </a:lnTo>
                </a:path>
                <a:path w="1443990" h="466725">
                  <a:moveTo>
                    <a:pt x="1292796" y="103949"/>
                  </a:moveTo>
                  <a:lnTo>
                    <a:pt x="1292796" y="135381"/>
                  </a:lnTo>
                </a:path>
                <a:path w="1443990" h="466725">
                  <a:moveTo>
                    <a:pt x="1292796" y="146176"/>
                  </a:moveTo>
                  <a:lnTo>
                    <a:pt x="1292796" y="149923"/>
                  </a:lnTo>
                </a:path>
                <a:path w="1443990" h="466725">
                  <a:moveTo>
                    <a:pt x="1292796" y="160591"/>
                  </a:moveTo>
                  <a:lnTo>
                    <a:pt x="1292796" y="192087"/>
                  </a:lnTo>
                </a:path>
                <a:path w="1443990" h="466725">
                  <a:moveTo>
                    <a:pt x="1292796" y="202882"/>
                  </a:moveTo>
                  <a:lnTo>
                    <a:pt x="1292796" y="206628"/>
                  </a:lnTo>
                </a:path>
                <a:path w="1443990" h="466725">
                  <a:moveTo>
                    <a:pt x="1292796" y="217297"/>
                  </a:moveTo>
                  <a:lnTo>
                    <a:pt x="1292796" y="248793"/>
                  </a:lnTo>
                </a:path>
                <a:path w="1443990" h="466725">
                  <a:moveTo>
                    <a:pt x="1292796" y="259524"/>
                  </a:moveTo>
                  <a:lnTo>
                    <a:pt x="1292796" y="263334"/>
                  </a:lnTo>
                </a:path>
                <a:path w="1443990" h="466725">
                  <a:moveTo>
                    <a:pt x="1292796" y="274002"/>
                  </a:moveTo>
                  <a:lnTo>
                    <a:pt x="1292796" y="305498"/>
                  </a:lnTo>
                </a:path>
                <a:path w="1443990" h="466725">
                  <a:moveTo>
                    <a:pt x="1292796" y="316229"/>
                  </a:moveTo>
                  <a:lnTo>
                    <a:pt x="1292796" y="320040"/>
                  </a:lnTo>
                </a:path>
                <a:path w="1443990" h="466725">
                  <a:moveTo>
                    <a:pt x="1292796" y="330707"/>
                  </a:moveTo>
                  <a:lnTo>
                    <a:pt x="1292796" y="362203"/>
                  </a:lnTo>
                </a:path>
                <a:path w="1443990" h="466725">
                  <a:moveTo>
                    <a:pt x="1292796" y="372935"/>
                  </a:moveTo>
                  <a:lnTo>
                    <a:pt x="1292796" y="376745"/>
                  </a:lnTo>
                </a:path>
                <a:path w="1443990" h="466725">
                  <a:moveTo>
                    <a:pt x="1292796" y="387413"/>
                  </a:moveTo>
                  <a:lnTo>
                    <a:pt x="1292796" y="418909"/>
                  </a:lnTo>
                </a:path>
                <a:path w="1443990" h="466725">
                  <a:moveTo>
                    <a:pt x="1292796" y="429640"/>
                  </a:moveTo>
                  <a:lnTo>
                    <a:pt x="1292796" y="433450"/>
                  </a:lnTo>
                </a:path>
                <a:path w="1443990" h="466725">
                  <a:moveTo>
                    <a:pt x="1292796" y="444119"/>
                  </a:moveTo>
                  <a:lnTo>
                    <a:pt x="1292796" y="466153"/>
                  </a:lnTo>
                  <a:lnTo>
                    <a:pt x="1318006" y="466153"/>
                  </a:lnTo>
                </a:path>
                <a:path w="1443990" h="466725">
                  <a:moveTo>
                    <a:pt x="1328674" y="466153"/>
                  </a:moveTo>
                  <a:lnTo>
                    <a:pt x="1332484" y="466153"/>
                  </a:lnTo>
                </a:path>
                <a:path w="1443990" h="466725">
                  <a:moveTo>
                    <a:pt x="1343215" y="466153"/>
                  </a:moveTo>
                  <a:lnTo>
                    <a:pt x="1368425" y="466153"/>
                  </a:lnTo>
                  <a:lnTo>
                    <a:pt x="1368425" y="444119"/>
                  </a:lnTo>
                </a:path>
                <a:path w="1443990" h="466725">
                  <a:moveTo>
                    <a:pt x="1368425" y="433450"/>
                  </a:moveTo>
                  <a:lnTo>
                    <a:pt x="1368425" y="429640"/>
                  </a:lnTo>
                </a:path>
                <a:path w="1443990" h="466725">
                  <a:moveTo>
                    <a:pt x="1368425" y="418909"/>
                  </a:moveTo>
                  <a:lnTo>
                    <a:pt x="1368425" y="387413"/>
                  </a:lnTo>
                </a:path>
                <a:path w="1443990" h="466725">
                  <a:moveTo>
                    <a:pt x="1368425" y="376745"/>
                  </a:moveTo>
                  <a:lnTo>
                    <a:pt x="1368425" y="372935"/>
                  </a:lnTo>
                </a:path>
                <a:path w="1443990" h="466725">
                  <a:moveTo>
                    <a:pt x="1368425" y="362203"/>
                  </a:moveTo>
                  <a:lnTo>
                    <a:pt x="1368425" y="330707"/>
                  </a:lnTo>
                </a:path>
                <a:path w="1443990" h="466725">
                  <a:moveTo>
                    <a:pt x="1368425" y="320040"/>
                  </a:moveTo>
                  <a:lnTo>
                    <a:pt x="1368425" y="316229"/>
                  </a:lnTo>
                </a:path>
                <a:path w="1443990" h="466725">
                  <a:moveTo>
                    <a:pt x="1368425" y="305498"/>
                  </a:moveTo>
                  <a:lnTo>
                    <a:pt x="1368425" y="274002"/>
                  </a:lnTo>
                </a:path>
                <a:path w="1443990" h="466725">
                  <a:moveTo>
                    <a:pt x="1368425" y="263334"/>
                  </a:moveTo>
                  <a:lnTo>
                    <a:pt x="1368425" y="259524"/>
                  </a:lnTo>
                </a:path>
                <a:path w="1443990" h="466725">
                  <a:moveTo>
                    <a:pt x="1368425" y="248793"/>
                  </a:moveTo>
                  <a:lnTo>
                    <a:pt x="1368425" y="217297"/>
                  </a:lnTo>
                </a:path>
                <a:path w="1443990" h="466725">
                  <a:moveTo>
                    <a:pt x="1368425" y="206628"/>
                  </a:moveTo>
                  <a:lnTo>
                    <a:pt x="1368425" y="202882"/>
                  </a:lnTo>
                </a:path>
                <a:path w="1443990" h="466725">
                  <a:moveTo>
                    <a:pt x="1368425" y="192087"/>
                  </a:moveTo>
                  <a:lnTo>
                    <a:pt x="1368425" y="160591"/>
                  </a:lnTo>
                </a:path>
                <a:path w="1443990" h="466725">
                  <a:moveTo>
                    <a:pt x="1368425" y="149923"/>
                  </a:moveTo>
                  <a:lnTo>
                    <a:pt x="1368425" y="146176"/>
                  </a:lnTo>
                </a:path>
                <a:path w="1443990" h="466725">
                  <a:moveTo>
                    <a:pt x="1368425" y="135381"/>
                  </a:moveTo>
                  <a:lnTo>
                    <a:pt x="1368425" y="103949"/>
                  </a:lnTo>
                </a:path>
                <a:path w="1443990" h="466725">
                  <a:moveTo>
                    <a:pt x="1368425" y="93218"/>
                  </a:moveTo>
                  <a:lnTo>
                    <a:pt x="1368425" y="89471"/>
                  </a:lnTo>
                </a:path>
                <a:path w="1443990" h="466725">
                  <a:moveTo>
                    <a:pt x="1368425" y="78740"/>
                  </a:moveTo>
                  <a:lnTo>
                    <a:pt x="1368425" y="47244"/>
                  </a:lnTo>
                </a:path>
                <a:path w="1443990" h="466725">
                  <a:moveTo>
                    <a:pt x="1368425" y="36512"/>
                  </a:moveTo>
                  <a:lnTo>
                    <a:pt x="1368425" y="32766"/>
                  </a:lnTo>
                </a:path>
                <a:path w="1443990" h="466725">
                  <a:moveTo>
                    <a:pt x="1368425" y="22034"/>
                  </a:moveTo>
                  <a:lnTo>
                    <a:pt x="1368425" y="0"/>
                  </a:lnTo>
                  <a:lnTo>
                    <a:pt x="1343215" y="0"/>
                  </a:lnTo>
                </a:path>
                <a:path w="1443990" h="466725">
                  <a:moveTo>
                    <a:pt x="1332484" y="0"/>
                  </a:moveTo>
                  <a:lnTo>
                    <a:pt x="1328674" y="0"/>
                  </a:lnTo>
                </a:path>
                <a:path w="1443990" h="466725">
                  <a:moveTo>
                    <a:pt x="1318006" y="0"/>
                  </a:moveTo>
                  <a:lnTo>
                    <a:pt x="1292796" y="0"/>
                  </a:lnTo>
                </a:path>
                <a:path w="1443990" h="466725">
                  <a:moveTo>
                    <a:pt x="1368425" y="0"/>
                  </a:moveTo>
                  <a:lnTo>
                    <a:pt x="1368425" y="22034"/>
                  </a:lnTo>
                </a:path>
                <a:path w="1443990" h="466725">
                  <a:moveTo>
                    <a:pt x="1368425" y="32766"/>
                  </a:moveTo>
                  <a:lnTo>
                    <a:pt x="1368425" y="36512"/>
                  </a:lnTo>
                </a:path>
                <a:path w="1443990" h="466725">
                  <a:moveTo>
                    <a:pt x="1368425" y="47244"/>
                  </a:moveTo>
                  <a:lnTo>
                    <a:pt x="1368425" y="78740"/>
                  </a:lnTo>
                </a:path>
                <a:path w="1443990" h="466725">
                  <a:moveTo>
                    <a:pt x="1368425" y="89471"/>
                  </a:moveTo>
                  <a:lnTo>
                    <a:pt x="1368425" y="93218"/>
                  </a:lnTo>
                </a:path>
                <a:path w="1443990" h="466725">
                  <a:moveTo>
                    <a:pt x="1368425" y="103949"/>
                  </a:moveTo>
                  <a:lnTo>
                    <a:pt x="1368425" y="135381"/>
                  </a:lnTo>
                </a:path>
                <a:path w="1443990" h="466725">
                  <a:moveTo>
                    <a:pt x="1368425" y="146176"/>
                  </a:moveTo>
                  <a:lnTo>
                    <a:pt x="1368425" y="149923"/>
                  </a:lnTo>
                </a:path>
                <a:path w="1443990" h="466725">
                  <a:moveTo>
                    <a:pt x="1368425" y="160591"/>
                  </a:moveTo>
                  <a:lnTo>
                    <a:pt x="1368425" y="192087"/>
                  </a:lnTo>
                </a:path>
                <a:path w="1443990" h="466725">
                  <a:moveTo>
                    <a:pt x="1368425" y="202882"/>
                  </a:moveTo>
                  <a:lnTo>
                    <a:pt x="1368425" y="206628"/>
                  </a:lnTo>
                </a:path>
                <a:path w="1443990" h="466725">
                  <a:moveTo>
                    <a:pt x="1368425" y="217297"/>
                  </a:moveTo>
                  <a:lnTo>
                    <a:pt x="1368425" y="248793"/>
                  </a:lnTo>
                </a:path>
                <a:path w="1443990" h="466725">
                  <a:moveTo>
                    <a:pt x="1368425" y="259524"/>
                  </a:moveTo>
                  <a:lnTo>
                    <a:pt x="1368425" y="263334"/>
                  </a:lnTo>
                </a:path>
                <a:path w="1443990" h="466725">
                  <a:moveTo>
                    <a:pt x="1368425" y="274002"/>
                  </a:moveTo>
                  <a:lnTo>
                    <a:pt x="1368425" y="305498"/>
                  </a:lnTo>
                </a:path>
                <a:path w="1443990" h="466725">
                  <a:moveTo>
                    <a:pt x="1368425" y="316229"/>
                  </a:moveTo>
                  <a:lnTo>
                    <a:pt x="1368425" y="320040"/>
                  </a:lnTo>
                </a:path>
                <a:path w="1443990" h="466725">
                  <a:moveTo>
                    <a:pt x="1368425" y="330707"/>
                  </a:moveTo>
                  <a:lnTo>
                    <a:pt x="1368425" y="362203"/>
                  </a:lnTo>
                </a:path>
                <a:path w="1443990" h="466725">
                  <a:moveTo>
                    <a:pt x="1368425" y="372935"/>
                  </a:moveTo>
                  <a:lnTo>
                    <a:pt x="1368425" y="376745"/>
                  </a:lnTo>
                </a:path>
                <a:path w="1443990" h="466725">
                  <a:moveTo>
                    <a:pt x="1368425" y="387413"/>
                  </a:moveTo>
                  <a:lnTo>
                    <a:pt x="1368425" y="418909"/>
                  </a:lnTo>
                </a:path>
                <a:path w="1443990" h="466725">
                  <a:moveTo>
                    <a:pt x="1368425" y="429640"/>
                  </a:moveTo>
                  <a:lnTo>
                    <a:pt x="1368425" y="433450"/>
                  </a:lnTo>
                </a:path>
                <a:path w="1443990" h="466725">
                  <a:moveTo>
                    <a:pt x="1368425" y="444119"/>
                  </a:moveTo>
                  <a:lnTo>
                    <a:pt x="1368425" y="466153"/>
                  </a:lnTo>
                  <a:lnTo>
                    <a:pt x="1393634" y="466153"/>
                  </a:lnTo>
                </a:path>
                <a:path w="1443990" h="466725">
                  <a:moveTo>
                    <a:pt x="1404302" y="466153"/>
                  </a:moveTo>
                  <a:lnTo>
                    <a:pt x="1408049" y="466153"/>
                  </a:lnTo>
                </a:path>
                <a:path w="1443990" h="466725">
                  <a:moveTo>
                    <a:pt x="1418780" y="466153"/>
                  </a:moveTo>
                  <a:lnTo>
                    <a:pt x="1443989" y="466153"/>
                  </a:lnTo>
                  <a:lnTo>
                    <a:pt x="1443989" y="444119"/>
                  </a:lnTo>
                </a:path>
                <a:path w="1443990" h="466725">
                  <a:moveTo>
                    <a:pt x="1443989" y="433450"/>
                  </a:moveTo>
                  <a:lnTo>
                    <a:pt x="1443989" y="429640"/>
                  </a:lnTo>
                </a:path>
                <a:path w="1443990" h="466725">
                  <a:moveTo>
                    <a:pt x="1443989" y="418909"/>
                  </a:moveTo>
                  <a:lnTo>
                    <a:pt x="1443989" y="387413"/>
                  </a:lnTo>
                </a:path>
                <a:path w="1443990" h="466725">
                  <a:moveTo>
                    <a:pt x="1443989" y="376745"/>
                  </a:moveTo>
                  <a:lnTo>
                    <a:pt x="1443989" y="372935"/>
                  </a:lnTo>
                </a:path>
                <a:path w="1443990" h="466725">
                  <a:moveTo>
                    <a:pt x="1443989" y="362203"/>
                  </a:moveTo>
                  <a:lnTo>
                    <a:pt x="1443989" y="330707"/>
                  </a:lnTo>
                </a:path>
                <a:path w="1443990" h="466725">
                  <a:moveTo>
                    <a:pt x="1443989" y="320040"/>
                  </a:moveTo>
                  <a:lnTo>
                    <a:pt x="1443989" y="316229"/>
                  </a:lnTo>
                </a:path>
                <a:path w="1443990" h="466725">
                  <a:moveTo>
                    <a:pt x="1443989" y="305498"/>
                  </a:moveTo>
                  <a:lnTo>
                    <a:pt x="1443989" y="274002"/>
                  </a:lnTo>
                </a:path>
                <a:path w="1443990" h="466725">
                  <a:moveTo>
                    <a:pt x="1443989" y="263334"/>
                  </a:moveTo>
                  <a:lnTo>
                    <a:pt x="1443989" y="259524"/>
                  </a:lnTo>
                </a:path>
                <a:path w="1443990" h="466725">
                  <a:moveTo>
                    <a:pt x="1443989" y="248793"/>
                  </a:moveTo>
                  <a:lnTo>
                    <a:pt x="1443989" y="217297"/>
                  </a:lnTo>
                </a:path>
                <a:path w="1443990" h="466725">
                  <a:moveTo>
                    <a:pt x="1443989" y="206628"/>
                  </a:moveTo>
                  <a:lnTo>
                    <a:pt x="1443989" y="202882"/>
                  </a:lnTo>
                </a:path>
                <a:path w="1443990" h="466725">
                  <a:moveTo>
                    <a:pt x="1443989" y="192087"/>
                  </a:moveTo>
                  <a:lnTo>
                    <a:pt x="1443989" y="160591"/>
                  </a:lnTo>
                </a:path>
                <a:path w="1443990" h="466725">
                  <a:moveTo>
                    <a:pt x="1443989" y="149923"/>
                  </a:moveTo>
                  <a:lnTo>
                    <a:pt x="1443989" y="146176"/>
                  </a:lnTo>
                </a:path>
                <a:path w="1443990" h="466725">
                  <a:moveTo>
                    <a:pt x="1443989" y="135381"/>
                  </a:moveTo>
                  <a:lnTo>
                    <a:pt x="1443989" y="103949"/>
                  </a:lnTo>
                </a:path>
                <a:path w="1443990" h="466725">
                  <a:moveTo>
                    <a:pt x="1443989" y="93218"/>
                  </a:moveTo>
                  <a:lnTo>
                    <a:pt x="1443989" y="89471"/>
                  </a:lnTo>
                </a:path>
                <a:path w="1443990" h="466725">
                  <a:moveTo>
                    <a:pt x="1443989" y="78740"/>
                  </a:moveTo>
                  <a:lnTo>
                    <a:pt x="1443989" y="47244"/>
                  </a:lnTo>
                </a:path>
                <a:path w="1443990" h="466725">
                  <a:moveTo>
                    <a:pt x="1443989" y="36512"/>
                  </a:moveTo>
                  <a:lnTo>
                    <a:pt x="1443989" y="32766"/>
                  </a:lnTo>
                </a:path>
                <a:path w="1443990" h="466725">
                  <a:moveTo>
                    <a:pt x="1443989" y="22034"/>
                  </a:moveTo>
                  <a:lnTo>
                    <a:pt x="1443989" y="0"/>
                  </a:lnTo>
                  <a:lnTo>
                    <a:pt x="1418780" y="0"/>
                  </a:lnTo>
                </a:path>
                <a:path w="1443990" h="466725">
                  <a:moveTo>
                    <a:pt x="1408049" y="0"/>
                  </a:moveTo>
                  <a:lnTo>
                    <a:pt x="1404302" y="0"/>
                  </a:lnTo>
                </a:path>
                <a:path w="1443990" h="466725">
                  <a:moveTo>
                    <a:pt x="1393634" y="0"/>
                  </a:moveTo>
                  <a:lnTo>
                    <a:pt x="1368425" y="0"/>
                  </a:lnTo>
                </a:path>
                <a:path w="1443990" h="466725">
                  <a:moveTo>
                    <a:pt x="0" y="0"/>
                  </a:moveTo>
                  <a:lnTo>
                    <a:pt x="151187" y="46615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8" name="object 388"/>
          <p:cNvSpPr/>
          <p:nvPr/>
        </p:nvSpPr>
        <p:spPr>
          <a:xfrm>
            <a:off x="2661469" y="2303162"/>
            <a:ext cx="38100" cy="107314"/>
          </a:xfrm>
          <a:custGeom>
            <a:avLst/>
            <a:gdLst/>
            <a:ahLst/>
            <a:cxnLst/>
            <a:rect l="l" t="t" r="r" b="b"/>
            <a:pathLst>
              <a:path w="38100" h="107314">
                <a:moveTo>
                  <a:pt x="37802" y="0"/>
                </a:moveTo>
                <a:lnTo>
                  <a:pt x="0" y="0"/>
                </a:lnTo>
                <a:lnTo>
                  <a:pt x="0" y="107106"/>
                </a:lnTo>
                <a:lnTo>
                  <a:pt x="37802" y="107106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9" name="object 389"/>
          <p:cNvGrpSpPr/>
          <p:nvPr/>
        </p:nvGrpSpPr>
        <p:grpSpPr>
          <a:xfrm>
            <a:off x="2654269" y="1742440"/>
            <a:ext cx="52705" cy="668020"/>
            <a:chOff x="2654269" y="1742440"/>
            <a:chExt cx="52705" cy="668020"/>
          </a:xfrm>
        </p:grpSpPr>
        <p:sp>
          <p:nvSpPr>
            <p:cNvPr id="390" name="object 390"/>
            <p:cNvSpPr/>
            <p:nvPr/>
          </p:nvSpPr>
          <p:spPr>
            <a:xfrm>
              <a:off x="2661469" y="1742442"/>
              <a:ext cx="38100" cy="57150"/>
            </a:xfrm>
            <a:custGeom>
              <a:avLst/>
              <a:gdLst/>
              <a:ahLst/>
              <a:cxnLst/>
              <a:rect l="l" t="t" r="r" b="b"/>
              <a:pathLst>
                <a:path w="38100" h="57150">
                  <a:moveTo>
                    <a:pt x="37802" y="0"/>
                  </a:moveTo>
                  <a:lnTo>
                    <a:pt x="0" y="0"/>
                  </a:lnTo>
                  <a:lnTo>
                    <a:pt x="0" y="56703"/>
                  </a:lnTo>
                  <a:lnTo>
                    <a:pt x="37802" y="56703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661469" y="1799138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37802" y="0"/>
                  </a:moveTo>
                  <a:lnTo>
                    <a:pt x="0" y="0"/>
                  </a:lnTo>
                  <a:lnTo>
                    <a:pt x="0" y="504006"/>
                  </a:lnTo>
                  <a:lnTo>
                    <a:pt x="37802" y="504006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661469" y="1799145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17633" y="0"/>
                  </a:moveTo>
                  <a:lnTo>
                    <a:pt x="0" y="0"/>
                  </a:lnTo>
                </a:path>
                <a:path w="38100" h="504189">
                  <a:moveTo>
                    <a:pt x="37801" y="0"/>
                  </a:moveTo>
                  <a:lnTo>
                    <a:pt x="17633" y="0"/>
                  </a:lnTo>
                </a:path>
                <a:path w="38100" h="504189">
                  <a:moveTo>
                    <a:pt x="17633" y="503999"/>
                  </a:moveTo>
                  <a:lnTo>
                    <a:pt x="0" y="503999"/>
                  </a:lnTo>
                </a:path>
                <a:path w="38100" h="504189">
                  <a:moveTo>
                    <a:pt x="37801" y="503999"/>
                  </a:moveTo>
                  <a:lnTo>
                    <a:pt x="17633" y="50399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665067" y="174244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0"/>
                  </a:moveTo>
                  <a:lnTo>
                    <a:pt x="0" y="56705"/>
                  </a:lnTo>
                </a:path>
              </a:pathLst>
            </a:custGeom>
            <a:ln w="72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654262" y="2303144"/>
              <a:ext cx="52705" cy="107314"/>
            </a:xfrm>
            <a:custGeom>
              <a:avLst/>
              <a:gdLst/>
              <a:ahLst/>
              <a:cxnLst/>
              <a:rect l="l" t="t" r="r" b="b"/>
              <a:pathLst>
                <a:path w="52705" h="107314">
                  <a:moveTo>
                    <a:pt x="14401" y="0"/>
                  </a:moveTo>
                  <a:lnTo>
                    <a:pt x="0" y="0"/>
                  </a:lnTo>
                  <a:lnTo>
                    <a:pt x="0" y="107124"/>
                  </a:lnTo>
                  <a:lnTo>
                    <a:pt x="14401" y="107124"/>
                  </a:lnTo>
                  <a:lnTo>
                    <a:pt x="14401" y="0"/>
                  </a:lnTo>
                  <a:close/>
                </a:path>
                <a:path w="52705" h="107314">
                  <a:moveTo>
                    <a:pt x="52197" y="0"/>
                  </a:moveTo>
                  <a:lnTo>
                    <a:pt x="37807" y="0"/>
                  </a:lnTo>
                  <a:lnTo>
                    <a:pt x="37807" y="107124"/>
                  </a:lnTo>
                  <a:lnTo>
                    <a:pt x="52197" y="107124"/>
                  </a:lnTo>
                  <a:lnTo>
                    <a:pt x="521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699270" y="174244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56705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699270" y="1799145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w="0" h="504189">
                  <a:moveTo>
                    <a:pt x="0" y="503999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662367" y="1799145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w="0" h="504189">
                  <a:moveTo>
                    <a:pt x="0" y="0"/>
                  </a:moveTo>
                  <a:lnTo>
                    <a:pt x="0" y="5039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679103" y="1799119"/>
              <a:ext cx="20320" cy="504190"/>
            </a:xfrm>
            <a:custGeom>
              <a:avLst/>
              <a:gdLst/>
              <a:ahLst/>
              <a:cxnLst/>
              <a:rect l="l" t="t" r="r" b="b"/>
              <a:pathLst>
                <a:path w="20319" h="504189">
                  <a:moveTo>
                    <a:pt x="20154" y="483870"/>
                  </a:moveTo>
                  <a:lnTo>
                    <a:pt x="0" y="483870"/>
                  </a:lnTo>
                  <a:lnTo>
                    <a:pt x="0" y="504024"/>
                  </a:lnTo>
                  <a:lnTo>
                    <a:pt x="20154" y="504024"/>
                  </a:lnTo>
                  <a:lnTo>
                    <a:pt x="20154" y="483870"/>
                  </a:lnTo>
                  <a:close/>
                </a:path>
                <a:path w="20319" h="504189">
                  <a:moveTo>
                    <a:pt x="20154" y="20167"/>
                  </a:moveTo>
                  <a:lnTo>
                    <a:pt x="0" y="20167"/>
                  </a:lnTo>
                  <a:lnTo>
                    <a:pt x="0" y="483831"/>
                  </a:lnTo>
                  <a:lnTo>
                    <a:pt x="20154" y="483831"/>
                  </a:lnTo>
                  <a:lnTo>
                    <a:pt x="20154" y="20167"/>
                  </a:lnTo>
                  <a:close/>
                </a:path>
                <a:path w="20319" h="504189">
                  <a:moveTo>
                    <a:pt x="20154" y="0"/>
                  </a:moveTo>
                  <a:lnTo>
                    <a:pt x="0" y="0"/>
                  </a:lnTo>
                  <a:lnTo>
                    <a:pt x="0" y="20154"/>
                  </a:lnTo>
                  <a:lnTo>
                    <a:pt x="20154" y="20154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679103" y="1799145"/>
              <a:ext cx="20320" cy="504190"/>
            </a:xfrm>
            <a:custGeom>
              <a:avLst/>
              <a:gdLst/>
              <a:ahLst/>
              <a:cxnLst/>
              <a:rect l="l" t="t" r="r" b="b"/>
              <a:pathLst>
                <a:path w="20319" h="504189">
                  <a:moveTo>
                    <a:pt x="0" y="503999"/>
                  </a:moveTo>
                  <a:lnTo>
                    <a:pt x="0" y="483806"/>
                  </a:lnTo>
                  <a:lnTo>
                    <a:pt x="20167" y="483806"/>
                  </a:lnTo>
                  <a:lnTo>
                    <a:pt x="20167" y="503999"/>
                  </a:lnTo>
                </a:path>
                <a:path w="20319" h="504189">
                  <a:moveTo>
                    <a:pt x="20167" y="0"/>
                  </a:moveTo>
                  <a:lnTo>
                    <a:pt x="20167" y="20129"/>
                  </a:lnTo>
                  <a:lnTo>
                    <a:pt x="0" y="20129"/>
                  </a:lnTo>
                  <a:lnTo>
                    <a:pt x="0" y="0"/>
                  </a:lnTo>
                </a:path>
                <a:path w="20319" h="504189">
                  <a:moveTo>
                    <a:pt x="0" y="483806"/>
                  </a:moveTo>
                  <a:lnTo>
                    <a:pt x="0" y="20129"/>
                  </a:lnTo>
                </a:path>
                <a:path w="20319" h="504189">
                  <a:moveTo>
                    <a:pt x="20167" y="20129"/>
                  </a:moveTo>
                  <a:lnTo>
                    <a:pt x="20167" y="48380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661469" y="1799145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37801" y="503999"/>
                  </a:moveTo>
                  <a:lnTo>
                    <a:pt x="17633" y="503999"/>
                  </a:lnTo>
                  <a:lnTo>
                    <a:pt x="0" y="503999"/>
                  </a:lnTo>
                </a:path>
                <a:path w="38100" h="504189">
                  <a:moveTo>
                    <a:pt x="37801" y="0"/>
                  </a:moveTo>
                  <a:lnTo>
                    <a:pt x="17633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" name="object 401"/>
          <p:cNvSpPr/>
          <p:nvPr/>
        </p:nvSpPr>
        <p:spPr>
          <a:xfrm>
            <a:off x="3751389" y="6895495"/>
            <a:ext cx="25400" cy="50800"/>
          </a:xfrm>
          <a:custGeom>
            <a:avLst/>
            <a:gdLst/>
            <a:ahLst/>
            <a:cxnLst/>
            <a:rect l="l" t="t" r="r" b="b"/>
            <a:pathLst>
              <a:path w="25400" h="50800">
                <a:moveTo>
                  <a:pt x="25201" y="0"/>
                </a:moveTo>
                <a:lnTo>
                  <a:pt x="0" y="0"/>
                </a:lnTo>
                <a:lnTo>
                  <a:pt x="0" y="50750"/>
                </a:lnTo>
                <a:lnTo>
                  <a:pt x="25201" y="50750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3751389" y="7374650"/>
            <a:ext cx="25400" cy="491490"/>
          </a:xfrm>
          <a:custGeom>
            <a:avLst/>
            <a:gdLst/>
            <a:ahLst/>
            <a:cxnLst/>
            <a:rect l="l" t="t" r="r" b="b"/>
            <a:pathLst>
              <a:path w="25400" h="491490">
                <a:moveTo>
                  <a:pt x="25201" y="0"/>
                </a:moveTo>
                <a:lnTo>
                  <a:pt x="0" y="0"/>
                </a:lnTo>
                <a:lnTo>
                  <a:pt x="0" y="491405"/>
                </a:lnTo>
                <a:lnTo>
                  <a:pt x="25201" y="491405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3" name="object 403"/>
          <p:cNvGrpSpPr/>
          <p:nvPr/>
        </p:nvGrpSpPr>
        <p:grpSpPr>
          <a:xfrm>
            <a:off x="3744189" y="6939046"/>
            <a:ext cx="40005" cy="14604"/>
            <a:chOff x="3744189" y="6939046"/>
            <a:chExt cx="40005" cy="14604"/>
          </a:xfrm>
        </p:grpSpPr>
        <p:sp>
          <p:nvSpPr>
            <p:cNvPr id="404" name="object 404"/>
            <p:cNvSpPr/>
            <p:nvPr/>
          </p:nvSpPr>
          <p:spPr>
            <a:xfrm>
              <a:off x="3751389" y="6943223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3022"/>
                  </a:moveTo>
                  <a:lnTo>
                    <a:pt x="0" y="0"/>
                  </a:lnTo>
                </a:path>
                <a:path w="25400" h="3175">
                  <a:moveTo>
                    <a:pt x="25196" y="3022"/>
                  </a:moveTo>
                  <a:lnTo>
                    <a:pt x="25196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3751389" y="6939046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4">
                  <a:moveTo>
                    <a:pt x="0" y="14400"/>
                  </a:moveTo>
                  <a:lnTo>
                    <a:pt x="25196" y="14400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6" name="object 406"/>
          <p:cNvSpPr/>
          <p:nvPr/>
        </p:nvSpPr>
        <p:spPr>
          <a:xfrm>
            <a:off x="3751389" y="737464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0" y="3028"/>
                </a:lnTo>
              </a:path>
              <a:path w="25400" h="3175">
                <a:moveTo>
                  <a:pt x="25196" y="0"/>
                </a:moveTo>
                <a:lnTo>
                  <a:pt x="25196" y="3028"/>
                </a:lnTo>
              </a:path>
              <a:path w="25400" h="3175">
                <a:moveTo>
                  <a:pt x="2519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3751389" y="6895496"/>
            <a:ext cx="0" cy="50800"/>
          </a:xfrm>
          <a:custGeom>
            <a:avLst/>
            <a:gdLst/>
            <a:ahLst/>
            <a:cxnLst/>
            <a:rect l="l" t="t" r="r" b="b"/>
            <a:pathLst>
              <a:path w="0" h="50800">
                <a:moveTo>
                  <a:pt x="0" y="0"/>
                </a:moveTo>
                <a:lnTo>
                  <a:pt x="0" y="5074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3751389" y="7374649"/>
            <a:ext cx="25400" cy="491490"/>
          </a:xfrm>
          <a:custGeom>
            <a:avLst/>
            <a:gdLst/>
            <a:ahLst/>
            <a:cxnLst/>
            <a:rect l="l" t="t" r="r" b="b"/>
            <a:pathLst>
              <a:path w="25400" h="491490">
                <a:moveTo>
                  <a:pt x="0" y="0"/>
                </a:moveTo>
                <a:lnTo>
                  <a:pt x="0" y="491407"/>
                </a:lnTo>
              </a:path>
              <a:path w="25400" h="491490">
                <a:moveTo>
                  <a:pt x="25196" y="491407"/>
                </a:moveTo>
                <a:lnTo>
                  <a:pt x="2519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3776586" y="6895496"/>
            <a:ext cx="0" cy="50800"/>
          </a:xfrm>
          <a:custGeom>
            <a:avLst/>
            <a:gdLst/>
            <a:ahLst/>
            <a:cxnLst/>
            <a:rect l="l" t="t" r="r" b="b"/>
            <a:pathLst>
              <a:path w="0" h="50800">
                <a:moveTo>
                  <a:pt x="0" y="50749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3751389" y="737464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25196" y="0"/>
                </a:moveTo>
                <a:lnTo>
                  <a:pt x="0" y="0"/>
                </a:lnTo>
              </a:path>
              <a:path w="25400" h="3175">
                <a:moveTo>
                  <a:pt x="25196" y="0"/>
                </a:moveTo>
                <a:lnTo>
                  <a:pt x="25196" y="3028"/>
                </a:lnTo>
              </a:path>
              <a:path w="2540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1" name="object 411"/>
          <p:cNvGrpSpPr/>
          <p:nvPr/>
        </p:nvGrpSpPr>
        <p:grpSpPr>
          <a:xfrm>
            <a:off x="3744189" y="6939046"/>
            <a:ext cx="40005" cy="14604"/>
            <a:chOff x="3744189" y="6939046"/>
            <a:chExt cx="40005" cy="14604"/>
          </a:xfrm>
        </p:grpSpPr>
        <p:sp>
          <p:nvSpPr>
            <p:cNvPr id="412" name="object 412"/>
            <p:cNvSpPr/>
            <p:nvPr/>
          </p:nvSpPr>
          <p:spPr>
            <a:xfrm>
              <a:off x="3751389" y="6939046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4">
                  <a:moveTo>
                    <a:pt x="0" y="14400"/>
                  </a:moveTo>
                  <a:lnTo>
                    <a:pt x="25196" y="14400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751389" y="6943223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25196" y="3022"/>
                  </a:moveTo>
                  <a:lnTo>
                    <a:pt x="25196" y="0"/>
                  </a:lnTo>
                </a:path>
                <a:path w="25400" h="3175">
                  <a:moveTo>
                    <a:pt x="0" y="3022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4" name="object 414"/>
          <p:cNvGrpSpPr/>
          <p:nvPr/>
        </p:nvGrpSpPr>
        <p:grpSpPr>
          <a:xfrm>
            <a:off x="12468454" y="3455137"/>
            <a:ext cx="27940" cy="40005"/>
            <a:chOff x="12468454" y="3455137"/>
            <a:chExt cx="27940" cy="40005"/>
          </a:xfrm>
        </p:grpSpPr>
        <p:sp>
          <p:nvSpPr>
            <p:cNvPr id="415" name="object 415"/>
            <p:cNvSpPr/>
            <p:nvPr/>
          </p:nvSpPr>
          <p:spPr>
            <a:xfrm>
              <a:off x="12475654" y="3462345"/>
              <a:ext cx="20320" cy="25400"/>
            </a:xfrm>
            <a:custGeom>
              <a:avLst/>
              <a:gdLst/>
              <a:ahLst/>
              <a:cxnLst/>
              <a:rect l="l" t="t" r="r" b="b"/>
              <a:pathLst>
                <a:path w="20320" h="25400">
                  <a:moveTo>
                    <a:pt x="20166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20166" y="25201"/>
                  </a:lnTo>
                  <a:lnTo>
                    <a:pt x="201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12475654" y="3455137"/>
              <a:ext cx="20320" cy="14604"/>
            </a:xfrm>
            <a:custGeom>
              <a:avLst/>
              <a:gdLst/>
              <a:ahLst/>
              <a:cxnLst/>
              <a:rect l="l" t="t" r="r" b="b"/>
              <a:pathLst>
                <a:path w="20320" h="14604">
                  <a:moveTo>
                    <a:pt x="0" y="14400"/>
                  </a:moveTo>
                  <a:lnTo>
                    <a:pt x="20129" y="14400"/>
                  </a:lnTo>
                  <a:lnTo>
                    <a:pt x="2012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12475654" y="346233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25209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12475654" y="3480347"/>
              <a:ext cx="20320" cy="14604"/>
            </a:xfrm>
            <a:custGeom>
              <a:avLst/>
              <a:gdLst/>
              <a:ahLst/>
              <a:cxnLst/>
              <a:rect l="l" t="t" r="r" b="b"/>
              <a:pathLst>
                <a:path w="20320" h="14604">
                  <a:moveTo>
                    <a:pt x="0" y="14400"/>
                  </a:moveTo>
                  <a:lnTo>
                    <a:pt x="20129" y="14400"/>
                  </a:lnTo>
                  <a:lnTo>
                    <a:pt x="2012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9" name="object 419"/>
          <p:cNvGrpSpPr/>
          <p:nvPr/>
        </p:nvGrpSpPr>
        <p:grpSpPr>
          <a:xfrm>
            <a:off x="7246976" y="2372423"/>
            <a:ext cx="115570" cy="113664"/>
            <a:chOff x="7246976" y="2372423"/>
            <a:chExt cx="115570" cy="113664"/>
          </a:xfrm>
        </p:grpSpPr>
        <p:sp>
          <p:nvSpPr>
            <p:cNvPr id="420" name="object 420"/>
            <p:cNvSpPr/>
            <p:nvPr/>
          </p:nvSpPr>
          <p:spPr>
            <a:xfrm>
              <a:off x="7254176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100837" y="0"/>
                  </a:moveTo>
                  <a:lnTo>
                    <a:pt x="80073" y="40767"/>
                  </a:lnTo>
                  <a:lnTo>
                    <a:pt x="50418" y="50419"/>
                  </a:lnTo>
                  <a:lnTo>
                    <a:pt x="34861" y="47942"/>
                  </a:lnTo>
                  <a:lnTo>
                    <a:pt x="20764" y="40767"/>
                  </a:lnTo>
                  <a:lnTo>
                    <a:pt x="9651" y="29654"/>
                  </a:lnTo>
                  <a:lnTo>
                    <a:pt x="2539" y="15621"/>
                  </a:lnTo>
                  <a:lnTo>
                    <a:pt x="0" y="0"/>
                  </a:lnTo>
                  <a:lnTo>
                    <a:pt x="0" y="113411"/>
                  </a:lnTo>
                  <a:lnTo>
                    <a:pt x="20764" y="72644"/>
                  </a:lnTo>
                  <a:lnTo>
                    <a:pt x="50418" y="62992"/>
                  </a:lnTo>
                  <a:lnTo>
                    <a:pt x="66039" y="65468"/>
                  </a:lnTo>
                  <a:lnTo>
                    <a:pt x="80073" y="72644"/>
                  </a:lnTo>
                  <a:lnTo>
                    <a:pt x="91185" y="83756"/>
                  </a:lnTo>
                  <a:lnTo>
                    <a:pt x="98361" y="97853"/>
                  </a:lnTo>
                  <a:lnTo>
                    <a:pt x="100837" y="113411"/>
                  </a:lnTo>
                  <a:lnTo>
                    <a:pt x="1008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7254176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0" y="0"/>
                  </a:moveTo>
                  <a:lnTo>
                    <a:pt x="0" y="113411"/>
                  </a:lnTo>
                </a:path>
                <a:path w="100965" h="113664">
                  <a:moveTo>
                    <a:pt x="100837" y="113411"/>
                  </a:moveTo>
                  <a:lnTo>
                    <a:pt x="100837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2" name="object 422"/>
          <p:cNvGrpSpPr/>
          <p:nvPr/>
        </p:nvGrpSpPr>
        <p:grpSpPr>
          <a:xfrm>
            <a:off x="8103782" y="2372423"/>
            <a:ext cx="115570" cy="113664"/>
            <a:chOff x="8103782" y="2372423"/>
            <a:chExt cx="115570" cy="113664"/>
          </a:xfrm>
        </p:grpSpPr>
        <p:sp>
          <p:nvSpPr>
            <p:cNvPr id="423" name="object 423"/>
            <p:cNvSpPr/>
            <p:nvPr/>
          </p:nvSpPr>
          <p:spPr>
            <a:xfrm>
              <a:off x="8110982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100838" y="0"/>
                  </a:moveTo>
                  <a:lnTo>
                    <a:pt x="80073" y="40767"/>
                  </a:lnTo>
                  <a:lnTo>
                    <a:pt x="50419" y="50419"/>
                  </a:lnTo>
                  <a:lnTo>
                    <a:pt x="34798" y="47942"/>
                  </a:lnTo>
                  <a:lnTo>
                    <a:pt x="20764" y="40767"/>
                  </a:lnTo>
                  <a:lnTo>
                    <a:pt x="9651" y="29654"/>
                  </a:lnTo>
                  <a:lnTo>
                    <a:pt x="2476" y="15621"/>
                  </a:lnTo>
                  <a:lnTo>
                    <a:pt x="0" y="0"/>
                  </a:lnTo>
                  <a:lnTo>
                    <a:pt x="0" y="113411"/>
                  </a:lnTo>
                  <a:lnTo>
                    <a:pt x="20764" y="72644"/>
                  </a:lnTo>
                  <a:lnTo>
                    <a:pt x="50419" y="62992"/>
                  </a:lnTo>
                  <a:lnTo>
                    <a:pt x="65976" y="65468"/>
                  </a:lnTo>
                  <a:lnTo>
                    <a:pt x="80073" y="72644"/>
                  </a:lnTo>
                  <a:lnTo>
                    <a:pt x="91186" y="83756"/>
                  </a:lnTo>
                  <a:lnTo>
                    <a:pt x="98361" y="97853"/>
                  </a:lnTo>
                  <a:lnTo>
                    <a:pt x="100838" y="113411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8110982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0" y="0"/>
                  </a:moveTo>
                  <a:lnTo>
                    <a:pt x="0" y="113411"/>
                  </a:lnTo>
                </a:path>
                <a:path w="100965" h="113664">
                  <a:moveTo>
                    <a:pt x="100838" y="113411"/>
                  </a:moveTo>
                  <a:lnTo>
                    <a:pt x="10083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5" name="object 425"/>
          <p:cNvSpPr/>
          <p:nvPr/>
        </p:nvSpPr>
        <p:spPr>
          <a:xfrm>
            <a:off x="3765570" y="6691725"/>
            <a:ext cx="0" cy="102870"/>
          </a:xfrm>
          <a:custGeom>
            <a:avLst/>
            <a:gdLst/>
            <a:ahLst/>
            <a:cxnLst/>
            <a:rect l="l" t="t" r="r" b="b"/>
            <a:pathLst>
              <a:path w="0" h="102870">
                <a:moveTo>
                  <a:pt x="0" y="0"/>
                </a:moveTo>
                <a:lnTo>
                  <a:pt x="0" y="10246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4413778" y="6691725"/>
            <a:ext cx="0" cy="113664"/>
          </a:xfrm>
          <a:custGeom>
            <a:avLst/>
            <a:gdLst/>
            <a:ahLst/>
            <a:cxnLst/>
            <a:rect l="l" t="t" r="r" b="b"/>
            <a:pathLst>
              <a:path w="0" h="113665">
                <a:moveTo>
                  <a:pt x="0" y="0"/>
                </a:moveTo>
                <a:lnTo>
                  <a:pt x="0" y="11341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27" name="object 427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2060212" y="2988920"/>
            <a:ext cx="115174" cy="115238"/>
          </a:xfrm>
          <a:prstGeom prst="rect">
            <a:avLst/>
          </a:prstGeom>
        </p:spPr>
      </p:pic>
      <p:pic>
        <p:nvPicPr>
          <p:cNvPr id="428" name="object 428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2060212" y="4362311"/>
            <a:ext cx="115174" cy="115206"/>
          </a:xfrm>
          <a:prstGeom prst="rect">
            <a:avLst/>
          </a:prstGeom>
        </p:spPr>
      </p:pic>
      <p:pic>
        <p:nvPicPr>
          <p:cNvPr id="429" name="object 429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8903882" y="2988920"/>
            <a:ext cx="115238" cy="115238"/>
          </a:xfrm>
          <a:prstGeom prst="rect">
            <a:avLst/>
          </a:prstGeom>
        </p:spPr>
      </p:pic>
      <p:pic>
        <p:nvPicPr>
          <p:cNvPr id="430" name="object 430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903882" y="4362311"/>
            <a:ext cx="115238" cy="115206"/>
          </a:xfrm>
          <a:prstGeom prst="rect">
            <a:avLst/>
          </a:prstGeom>
        </p:spPr>
      </p:pic>
      <p:pic>
        <p:nvPicPr>
          <p:cNvPr id="431" name="object 43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6270492" y="2988920"/>
            <a:ext cx="115218" cy="115238"/>
          </a:xfrm>
          <a:prstGeom prst="rect">
            <a:avLst/>
          </a:prstGeom>
        </p:spPr>
      </p:pic>
      <p:pic>
        <p:nvPicPr>
          <p:cNvPr id="432" name="object 432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6270492" y="4362311"/>
            <a:ext cx="115218" cy="115206"/>
          </a:xfrm>
          <a:prstGeom prst="rect">
            <a:avLst/>
          </a:prstGeom>
        </p:spPr>
      </p:pic>
      <p:pic>
        <p:nvPicPr>
          <p:cNvPr id="433" name="object 43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978991" y="2988920"/>
            <a:ext cx="115206" cy="115238"/>
          </a:xfrm>
          <a:prstGeom prst="rect">
            <a:avLst/>
          </a:prstGeom>
        </p:spPr>
      </p:pic>
      <p:pic>
        <p:nvPicPr>
          <p:cNvPr id="434" name="object 434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4978991" y="4362311"/>
            <a:ext cx="115206" cy="115206"/>
          </a:xfrm>
          <a:prstGeom prst="rect">
            <a:avLst/>
          </a:prstGeom>
        </p:spPr>
      </p:pic>
      <p:pic>
        <p:nvPicPr>
          <p:cNvPr id="435" name="object 43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3687483" y="4967148"/>
            <a:ext cx="115206" cy="115206"/>
          </a:xfrm>
          <a:prstGeom prst="rect">
            <a:avLst/>
          </a:prstGeom>
        </p:spPr>
      </p:pic>
      <p:pic>
        <p:nvPicPr>
          <p:cNvPr id="436" name="object 43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3687483" y="4362311"/>
            <a:ext cx="115206" cy="115206"/>
          </a:xfrm>
          <a:prstGeom prst="rect">
            <a:avLst/>
          </a:prstGeom>
        </p:spPr>
      </p:pic>
      <p:pic>
        <p:nvPicPr>
          <p:cNvPr id="437" name="object 43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3687483" y="2988920"/>
            <a:ext cx="115206" cy="115238"/>
          </a:xfrm>
          <a:prstGeom prst="rect">
            <a:avLst/>
          </a:prstGeom>
        </p:spPr>
      </p:pic>
      <p:pic>
        <p:nvPicPr>
          <p:cNvPr id="438" name="object 438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233190" y="2988920"/>
            <a:ext cx="115238" cy="115238"/>
          </a:xfrm>
          <a:prstGeom prst="rect">
            <a:avLst/>
          </a:prstGeom>
        </p:spPr>
      </p:pic>
      <p:pic>
        <p:nvPicPr>
          <p:cNvPr id="439" name="object 439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233190" y="4362311"/>
            <a:ext cx="115238" cy="115206"/>
          </a:xfrm>
          <a:prstGeom prst="rect">
            <a:avLst/>
          </a:prstGeom>
        </p:spPr>
      </p:pic>
      <p:pic>
        <p:nvPicPr>
          <p:cNvPr id="440" name="object 440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2692070" y="4362311"/>
            <a:ext cx="115206" cy="115206"/>
          </a:xfrm>
          <a:prstGeom prst="rect">
            <a:avLst/>
          </a:prstGeom>
        </p:spPr>
      </p:pic>
      <p:pic>
        <p:nvPicPr>
          <p:cNvPr id="441" name="object 441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2692070" y="2988920"/>
            <a:ext cx="115206" cy="115238"/>
          </a:xfrm>
          <a:prstGeom prst="rect">
            <a:avLst/>
          </a:prstGeom>
        </p:spPr>
      </p:pic>
      <p:pic>
        <p:nvPicPr>
          <p:cNvPr id="442" name="object 442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8084859" y="2988920"/>
            <a:ext cx="115238" cy="115238"/>
          </a:xfrm>
          <a:prstGeom prst="rect">
            <a:avLst/>
          </a:prstGeom>
        </p:spPr>
      </p:pic>
      <p:pic>
        <p:nvPicPr>
          <p:cNvPr id="443" name="object 443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084859" y="4362311"/>
            <a:ext cx="115238" cy="115206"/>
          </a:xfrm>
          <a:prstGeom prst="rect">
            <a:avLst/>
          </a:prstGeom>
        </p:spPr>
      </p:pic>
      <p:pic>
        <p:nvPicPr>
          <p:cNvPr id="444" name="object 444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2692070" y="4967148"/>
            <a:ext cx="115206" cy="115206"/>
          </a:xfrm>
          <a:prstGeom prst="rect">
            <a:avLst/>
          </a:prstGeom>
        </p:spPr>
      </p:pic>
      <p:pic>
        <p:nvPicPr>
          <p:cNvPr id="445" name="object 445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6270492" y="2384146"/>
            <a:ext cx="115218" cy="115174"/>
          </a:xfrm>
          <a:prstGeom prst="rect">
            <a:avLst/>
          </a:prstGeom>
        </p:spPr>
      </p:pic>
      <p:grpSp>
        <p:nvGrpSpPr>
          <p:cNvPr id="446" name="object 446"/>
          <p:cNvGrpSpPr/>
          <p:nvPr/>
        </p:nvGrpSpPr>
        <p:grpSpPr>
          <a:xfrm>
            <a:off x="8103782" y="2314804"/>
            <a:ext cx="115570" cy="108585"/>
            <a:chOff x="8103782" y="2314804"/>
            <a:chExt cx="115570" cy="108585"/>
          </a:xfrm>
        </p:grpSpPr>
        <p:sp>
          <p:nvSpPr>
            <p:cNvPr id="447" name="object 447"/>
            <p:cNvSpPr/>
            <p:nvPr/>
          </p:nvSpPr>
          <p:spPr>
            <a:xfrm>
              <a:off x="8110982" y="2322004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838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8110982" y="232200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100838" y="50418"/>
                  </a:moveTo>
                  <a:lnTo>
                    <a:pt x="96964" y="31114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4"/>
                  </a:lnTo>
                  <a:lnTo>
                    <a:pt x="0" y="5041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9" name="object 449"/>
          <p:cNvGrpSpPr/>
          <p:nvPr/>
        </p:nvGrpSpPr>
        <p:grpSpPr>
          <a:xfrm>
            <a:off x="3687483" y="6781534"/>
            <a:ext cx="107950" cy="108585"/>
            <a:chOff x="3687483" y="6781534"/>
            <a:chExt cx="107950" cy="108585"/>
          </a:xfrm>
        </p:grpSpPr>
        <p:sp>
          <p:nvSpPr>
            <p:cNvPr id="450" name="object 450"/>
            <p:cNvSpPr/>
            <p:nvPr/>
          </p:nvSpPr>
          <p:spPr>
            <a:xfrm>
              <a:off x="3694684" y="6788733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5">
                  <a:moveTo>
                    <a:pt x="100406" y="44107"/>
                  </a:moveTo>
                  <a:lnTo>
                    <a:pt x="96812" y="30759"/>
                  </a:lnTo>
                  <a:lnTo>
                    <a:pt x="89738" y="18910"/>
                  </a:lnTo>
                  <a:lnTo>
                    <a:pt x="76390" y="7251"/>
                  </a:lnTo>
                  <a:lnTo>
                    <a:pt x="71780" y="7251"/>
                  </a:lnTo>
                  <a:lnTo>
                    <a:pt x="71780" y="4762"/>
                  </a:lnTo>
                  <a:lnTo>
                    <a:pt x="50393" y="0"/>
                  </a:lnTo>
                  <a:lnTo>
                    <a:pt x="31102" y="3822"/>
                  </a:lnTo>
                  <a:lnTo>
                    <a:pt x="14757" y="14770"/>
                  </a:lnTo>
                  <a:lnTo>
                    <a:pt x="3835" y="31115"/>
                  </a:lnTo>
                  <a:lnTo>
                    <a:pt x="0" y="50406"/>
                  </a:lnTo>
                  <a:lnTo>
                    <a:pt x="4953" y="72237"/>
                  </a:lnTo>
                  <a:lnTo>
                    <a:pt x="18897" y="89776"/>
                  </a:lnTo>
                  <a:lnTo>
                    <a:pt x="33705" y="97955"/>
                  </a:lnTo>
                  <a:lnTo>
                    <a:pt x="50393" y="100812"/>
                  </a:lnTo>
                  <a:lnTo>
                    <a:pt x="67094" y="97955"/>
                  </a:lnTo>
                  <a:lnTo>
                    <a:pt x="81902" y="89776"/>
                  </a:lnTo>
                  <a:lnTo>
                    <a:pt x="81902" y="81915"/>
                  </a:lnTo>
                  <a:lnTo>
                    <a:pt x="81902" y="44107"/>
                  </a:lnTo>
                  <a:lnTo>
                    <a:pt x="100406" y="441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3694683" y="6788734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744" y="18903"/>
                  </a:moveTo>
                  <a:lnTo>
                    <a:pt x="76396" y="7245"/>
                  </a:lnTo>
                </a:path>
                <a:path w="90170" h="90170">
                  <a:moveTo>
                    <a:pt x="71786" y="4762"/>
                  </a:moveTo>
                  <a:lnTo>
                    <a:pt x="50399" y="0"/>
                  </a:lnTo>
                  <a:lnTo>
                    <a:pt x="31102" y="3822"/>
                  </a:lnTo>
                  <a:lnTo>
                    <a:pt x="14757" y="14763"/>
                  </a:lnTo>
                  <a:lnTo>
                    <a:pt x="3841" y="31108"/>
                  </a:lnTo>
                  <a:lnTo>
                    <a:pt x="0" y="50406"/>
                  </a:lnTo>
                  <a:lnTo>
                    <a:pt x="4959" y="72231"/>
                  </a:lnTo>
                  <a:lnTo>
                    <a:pt x="18897" y="8976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2" name="object 452"/>
          <p:cNvGrpSpPr/>
          <p:nvPr/>
        </p:nvGrpSpPr>
        <p:grpSpPr>
          <a:xfrm>
            <a:off x="7246976" y="2435415"/>
            <a:ext cx="115570" cy="108585"/>
            <a:chOff x="7246976" y="2435415"/>
            <a:chExt cx="115570" cy="108585"/>
          </a:xfrm>
        </p:grpSpPr>
        <p:sp>
          <p:nvSpPr>
            <p:cNvPr id="453" name="object 453"/>
            <p:cNvSpPr/>
            <p:nvPr/>
          </p:nvSpPr>
          <p:spPr>
            <a:xfrm>
              <a:off x="7254176" y="2435415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774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254176" y="248583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0"/>
                  </a:moveTo>
                  <a:lnTo>
                    <a:pt x="3873" y="19303"/>
                  </a:lnTo>
                  <a:lnTo>
                    <a:pt x="14731" y="35623"/>
                  </a:lnTo>
                  <a:lnTo>
                    <a:pt x="31114" y="46545"/>
                  </a:lnTo>
                  <a:lnTo>
                    <a:pt x="50418" y="50355"/>
                  </a:lnTo>
                  <a:lnTo>
                    <a:pt x="69722" y="46545"/>
                  </a:lnTo>
                  <a:lnTo>
                    <a:pt x="86042" y="35623"/>
                  </a:lnTo>
                  <a:lnTo>
                    <a:pt x="96964" y="19303"/>
                  </a:lnTo>
                  <a:lnTo>
                    <a:pt x="100837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5" name="object 455"/>
          <p:cNvGrpSpPr/>
          <p:nvPr/>
        </p:nvGrpSpPr>
        <p:grpSpPr>
          <a:xfrm>
            <a:off x="8103782" y="2435415"/>
            <a:ext cx="115570" cy="108585"/>
            <a:chOff x="8103782" y="2435415"/>
            <a:chExt cx="115570" cy="108585"/>
          </a:xfrm>
        </p:grpSpPr>
        <p:sp>
          <p:nvSpPr>
            <p:cNvPr id="456" name="object 456"/>
            <p:cNvSpPr/>
            <p:nvPr/>
          </p:nvSpPr>
          <p:spPr>
            <a:xfrm>
              <a:off x="8110982" y="2435415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774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8110982" y="248583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0"/>
                  </a:moveTo>
                  <a:lnTo>
                    <a:pt x="3873" y="19303"/>
                  </a:lnTo>
                  <a:lnTo>
                    <a:pt x="14732" y="35623"/>
                  </a:lnTo>
                  <a:lnTo>
                    <a:pt x="31115" y="46545"/>
                  </a:lnTo>
                  <a:lnTo>
                    <a:pt x="50419" y="50355"/>
                  </a:lnTo>
                  <a:lnTo>
                    <a:pt x="69723" y="46545"/>
                  </a:lnTo>
                  <a:lnTo>
                    <a:pt x="86042" y="35623"/>
                  </a:lnTo>
                  <a:lnTo>
                    <a:pt x="96964" y="19303"/>
                  </a:lnTo>
                  <a:lnTo>
                    <a:pt x="10083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8" name="object 458"/>
          <p:cNvGrpSpPr/>
          <p:nvPr/>
        </p:nvGrpSpPr>
        <p:grpSpPr>
          <a:xfrm>
            <a:off x="7246976" y="2314804"/>
            <a:ext cx="115570" cy="108585"/>
            <a:chOff x="7246976" y="2314804"/>
            <a:chExt cx="115570" cy="108585"/>
          </a:xfrm>
        </p:grpSpPr>
        <p:sp>
          <p:nvSpPr>
            <p:cNvPr id="459" name="object 459"/>
            <p:cNvSpPr/>
            <p:nvPr/>
          </p:nvSpPr>
          <p:spPr>
            <a:xfrm>
              <a:off x="7254176" y="2322004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838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254176" y="232200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100837" y="50418"/>
                  </a:moveTo>
                  <a:lnTo>
                    <a:pt x="96964" y="31114"/>
                  </a:lnTo>
                  <a:lnTo>
                    <a:pt x="86042" y="14795"/>
                  </a:lnTo>
                  <a:lnTo>
                    <a:pt x="69722" y="3873"/>
                  </a:lnTo>
                  <a:lnTo>
                    <a:pt x="50418" y="0"/>
                  </a:lnTo>
                  <a:lnTo>
                    <a:pt x="31114" y="3873"/>
                  </a:lnTo>
                  <a:lnTo>
                    <a:pt x="14731" y="14795"/>
                  </a:lnTo>
                  <a:lnTo>
                    <a:pt x="3873" y="31114"/>
                  </a:lnTo>
                  <a:lnTo>
                    <a:pt x="0" y="5041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1" name="object 461"/>
          <p:cNvGrpSpPr/>
          <p:nvPr/>
        </p:nvGrpSpPr>
        <p:grpSpPr>
          <a:xfrm>
            <a:off x="14045627" y="2473198"/>
            <a:ext cx="12700" cy="126364"/>
            <a:chOff x="14045627" y="2473198"/>
            <a:chExt cx="12700" cy="126364"/>
          </a:xfrm>
        </p:grpSpPr>
        <p:sp>
          <p:nvSpPr>
            <p:cNvPr id="462" name="object 462"/>
            <p:cNvSpPr/>
            <p:nvPr/>
          </p:nvSpPr>
          <p:spPr>
            <a:xfrm>
              <a:off x="14045627" y="2473237"/>
              <a:ext cx="12700" cy="126364"/>
            </a:xfrm>
            <a:custGeom>
              <a:avLst/>
              <a:gdLst/>
              <a:ahLst/>
              <a:cxnLst/>
              <a:rect l="l" t="t" r="r" b="b"/>
              <a:pathLst>
                <a:path w="12700" h="126364">
                  <a:moveTo>
                    <a:pt x="12600" y="0"/>
                  </a:moveTo>
                  <a:lnTo>
                    <a:pt x="0" y="0"/>
                  </a:lnTo>
                  <a:lnTo>
                    <a:pt x="0" y="126008"/>
                  </a:lnTo>
                  <a:lnTo>
                    <a:pt x="12600" y="126008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4045627" y="2473198"/>
              <a:ext cx="12700" cy="126364"/>
            </a:xfrm>
            <a:custGeom>
              <a:avLst/>
              <a:gdLst/>
              <a:ahLst/>
              <a:cxnLst/>
              <a:rect l="l" t="t" r="r" b="b"/>
              <a:pathLst>
                <a:path w="12700" h="126364">
                  <a:moveTo>
                    <a:pt x="12573" y="126047"/>
                  </a:moveTo>
                  <a:lnTo>
                    <a:pt x="0" y="126047"/>
                  </a:lnTo>
                  <a:lnTo>
                    <a:pt x="0" y="0"/>
                  </a:lnTo>
                  <a:lnTo>
                    <a:pt x="12573" y="0"/>
                  </a:lnTo>
                </a:path>
                <a:path w="12700" h="126364">
                  <a:moveTo>
                    <a:pt x="12573" y="584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4" name="object 464"/>
          <p:cNvGrpSpPr/>
          <p:nvPr/>
        </p:nvGrpSpPr>
        <p:grpSpPr>
          <a:xfrm>
            <a:off x="2592190" y="7903857"/>
            <a:ext cx="756285" cy="0"/>
            <a:chOff x="2592190" y="7903857"/>
            <a:chExt cx="756285" cy="0"/>
          </a:xfrm>
        </p:grpSpPr>
        <p:sp>
          <p:nvSpPr>
            <p:cNvPr id="465" name="object 465"/>
            <p:cNvSpPr/>
            <p:nvPr/>
          </p:nvSpPr>
          <p:spPr>
            <a:xfrm>
              <a:off x="2592190" y="7903857"/>
              <a:ext cx="756285" cy="0"/>
            </a:xfrm>
            <a:custGeom>
              <a:avLst/>
              <a:gdLst/>
              <a:ahLst/>
              <a:cxnLst/>
              <a:rect l="l" t="t" r="r" b="b"/>
              <a:pathLst>
                <a:path w="756285" h="0">
                  <a:moveTo>
                    <a:pt x="453599" y="0"/>
                  </a:moveTo>
                  <a:lnTo>
                    <a:pt x="755992" y="0"/>
                  </a:lnTo>
                  <a:lnTo>
                    <a:pt x="755992" y="0"/>
                  </a:lnTo>
                </a:path>
                <a:path w="756285" h="0">
                  <a:moveTo>
                    <a:pt x="453599" y="0"/>
                  </a:moveTo>
                  <a:lnTo>
                    <a:pt x="461143" y="0"/>
                  </a:lnTo>
                </a:path>
                <a:path w="756285" h="0">
                  <a:moveTo>
                    <a:pt x="4535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2818980" y="790385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7" name="object 467"/>
          <p:cNvGrpSpPr/>
          <p:nvPr/>
        </p:nvGrpSpPr>
        <p:grpSpPr>
          <a:xfrm>
            <a:off x="2283472" y="2208641"/>
            <a:ext cx="227329" cy="151765"/>
            <a:chOff x="2283472" y="2208641"/>
            <a:chExt cx="227329" cy="151765"/>
          </a:xfrm>
        </p:grpSpPr>
        <p:pic>
          <p:nvPicPr>
            <p:cNvPr id="468" name="object 46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283472" y="2208641"/>
              <a:ext cx="226788" cy="151209"/>
            </a:xfrm>
            <a:prstGeom prst="rect">
              <a:avLst/>
            </a:prstGeom>
          </p:spPr>
        </p:pic>
        <p:sp>
          <p:nvSpPr>
            <p:cNvPr id="469" name="object 469"/>
            <p:cNvSpPr/>
            <p:nvPr/>
          </p:nvSpPr>
          <p:spPr>
            <a:xfrm>
              <a:off x="2283472" y="2208657"/>
              <a:ext cx="227329" cy="151765"/>
            </a:xfrm>
            <a:custGeom>
              <a:avLst/>
              <a:gdLst/>
              <a:ahLst/>
              <a:cxnLst/>
              <a:rect l="l" t="t" r="r" b="b"/>
              <a:pathLst>
                <a:path w="227330" h="151764">
                  <a:moveTo>
                    <a:pt x="0" y="0"/>
                  </a:moveTo>
                  <a:lnTo>
                    <a:pt x="226783" y="0"/>
                  </a:lnTo>
                  <a:lnTo>
                    <a:pt x="226783" y="151193"/>
                  </a:lnTo>
                  <a:lnTo>
                    <a:pt x="0" y="15119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0" name="object 470"/>
          <p:cNvGrpSpPr/>
          <p:nvPr/>
        </p:nvGrpSpPr>
        <p:grpSpPr>
          <a:xfrm>
            <a:off x="8172174" y="5016649"/>
            <a:ext cx="760095" cy="41910"/>
            <a:chOff x="8172174" y="5016649"/>
            <a:chExt cx="760095" cy="41910"/>
          </a:xfrm>
        </p:grpSpPr>
        <p:sp>
          <p:nvSpPr>
            <p:cNvPr id="471" name="object 471"/>
            <p:cNvSpPr/>
            <p:nvPr/>
          </p:nvSpPr>
          <p:spPr>
            <a:xfrm>
              <a:off x="8803132" y="5018449"/>
              <a:ext cx="127000" cy="12700"/>
            </a:xfrm>
            <a:custGeom>
              <a:avLst/>
              <a:gdLst/>
              <a:ahLst/>
              <a:cxnLst/>
              <a:rect l="l" t="t" r="r" b="b"/>
              <a:pathLst>
                <a:path w="127000" h="12700">
                  <a:moveTo>
                    <a:pt x="126873" y="0"/>
                  </a:moveTo>
                  <a:lnTo>
                    <a:pt x="0" y="12604"/>
                  </a:lnTo>
                  <a:lnTo>
                    <a:pt x="126873" y="12604"/>
                  </a:lnTo>
                  <a:lnTo>
                    <a:pt x="126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803132" y="5018449"/>
              <a:ext cx="127000" cy="12700"/>
            </a:xfrm>
            <a:custGeom>
              <a:avLst/>
              <a:gdLst/>
              <a:ahLst/>
              <a:cxnLst/>
              <a:rect l="l" t="t" r="r" b="b"/>
              <a:pathLst>
                <a:path w="127000" h="12700">
                  <a:moveTo>
                    <a:pt x="126873" y="12604"/>
                  </a:moveTo>
                  <a:lnTo>
                    <a:pt x="126873" y="0"/>
                  </a:lnTo>
                  <a:lnTo>
                    <a:pt x="0" y="1260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8173974" y="5018449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4" h="12700">
                  <a:moveTo>
                    <a:pt x="756030" y="0"/>
                  </a:moveTo>
                  <a:lnTo>
                    <a:pt x="0" y="0"/>
                  </a:lnTo>
                  <a:lnTo>
                    <a:pt x="0" y="12604"/>
                  </a:lnTo>
                  <a:lnTo>
                    <a:pt x="629157" y="12604"/>
                  </a:lnTo>
                  <a:lnTo>
                    <a:pt x="75603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8173974" y="5018449"/>
              <a:ext cx="756285" cy="38100"/>
            </a:xfrm>
            <a:custGeom>
              <a:avLst/>
              <a:gdLst/>
              <a:ahLst/>
              <a:cxnLst/>
              <a:rect l="l" t="t" r="r" b="b"/>
              <a:pathLst>
                <a:path w="756284" h="38100">
                  <a:moveTo>
                    <a:pt x="756030" y="0"/>
                  </a:moveTo>
                  <a:lnTo>
                    <a:pt x="0" y="0"/>
                  </a:lnTo>
                  <a:lnTo>
                    <a:pt x="0" y="12604"/>
                  </a:lnTo>
                  <a:lnTo>
                    <a:pt x="0" y="37801"/>
                  </a:lnTo>
                </a:path>
                <a:path w="756284" h="38100">
                  <a:moveTo>
                    <a:pt x="629157" y="12604"/>
                  </a:moveTo>
                  <a:lnTo>
                    <a:pt x="7560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5" name="object 475"/>
          <p:cNvGrpSpPr/>
          <p:nvPr/>
        </p:nvGrpSpPr>
        <p:grpSpPr>
          <a:xfrm>
            <a:off x="1117974" y="1742437"/>
            <a:ext cx="113664" cy="617855"/>
            <a:chOff x="1117974" y="1742437"/>
            <a:chExt cx="113664" cy="617855"/>
          </a:xfrm>
        </p:grpSpPr>
        <p:pic>
          <p:nvPicPr>
            <p:cNvPr id="476" name="object 47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117974" y="1742437"/>
              <a:ext cx="113407" cy="617413"/>
            </a:xfrm>
            <a:prstGeom prst="rect">
              <a:avLst/>
            </a:prstGeom>
          </p:spPr>
        </p:pic>
        <p:sp>
          <p:nvSpPr>
            <p:cNvPr id="477" name="object 477"/>
            <p:cNvSpPr/>
            <p:nvPr/>
          </p:nvSpPr>
          <p:spPr>
            <a:xfrm>
              <a:off x="1117974" y="1742440"/>
              <a:ext cx="113664" cy="617855"/>
            </a:xfrm>
            <a:custGeom>
              <a:avLst/>
              <a:gdLst/>
              <a:ahLst/>
              <a:cxnLst/>
              <a:rect l="l" t="t" r="r" b="b"/>
              <a:pathLst>
                <a:path w="113665" h="617855">
                  <a:moveTo>
                    <a:pt x="0" y="0"/>
                  </a:moveTo>
                  <a:lnTo>
                    <a:pt x="0" y="617410"/>
                  </a:lnTo>
                  <a:lnTo>
                    <a:pt x="113404" y="617410"/>
                  </a:lnTo>
                  <a:lnTo>
                    <a:pt x="113404" y="0"/>
                  </a:lnTo>
                  <a:lnTo>
                    <a:pt x="0" y="0"/>
                  </a:lnTo>
                </a:path>
                <a:path w="113665" h="617855">
                  <a:moveTo>
                    <a:pt x="0" y="209169"/>
                  </a:moveTo>
                  <a:lnTo>
                    <a:pt x="113404" y="209169"/>
                  </a:lnTo>
                </a:path>
                <a:path w="113665" h="617855">
                  <a:moveTo>
                    <a:pt x="0" y="0"/>
                  </a:moveTo>
                  <a:lnTo>
                    <a:pt x="113404" y="209169"/>
                  </a:lnTo>
                </a:path>
                <a:path w="113665" h="617855">
                  <a:moveTo>
                    <a:pt x="0" y="413258"/>
                  </a:moveTo>
                  <a:lnTo>
                    <a:pt x="113404" y="413258"/>
                  </a:lnTo>
                </a:path>
                <a:path w="113665" h="617855">
                  <a:moveTo>
                    <a:pt x="0" y="209169"/>
                  </a:moveTo>
                  <a:lnTo>
                    <a:pt x="113404" y="413258"/>
                  </a:lnTo>
                </a:path>
                <a:path w="113665" h="617855">
                  <a:moveTo>
                    <a:pt x="0" y="413258"/>
                  </a:moveTo>
                  <a:lnTo>
                    <a:pt x="113404" y="6174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8" name="object 478"/>
          <p:cNvSpPr/>
          <p:nvPr/>
        </p:nvSpPr>
        <p:spPr>
          <a:xfrm>
            <a:off x="7550277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5" h="0">
                <a:moveTo>
                  <a:pt x="1386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6693471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5" h="0">
                <a:moveTo>
                  <a:pt x="0" y="0"/>
                </a:moveTo>
                <a:lnTo>
                  <a:pt x="13862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6050883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 h="0">
                <a:moveTo>
                  <a:pt x="1386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12495783" y="3071749"/>
            <a:ext cx="479425" cy="126364"/>
          </a:xfrm>
          <a:custGeom>
            <a:avLst/>
            <a:gdLst/>
            <a:ahLst/>
            <a:cxnLst/>
            <a:rect l="l" t="t" r="r" b="b"/>
            <a:pathLst>
              <a:path w="479425" h="126364">
                <a:moveTo>
                  <a:pt x="0" y="0"/>
                </a:moveTo>
                <a:lnTo>
                  <a:pt x="478853" y="0"/>
                </a:lnTo>
              </a:path>
              <a:path w="479425" h="126364">
                <a:moveTo>
                  <a:pt x="0" y="12598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2495783" y="3789934"/>
            <a:ext cx="113664" cy="630555"/>
          </a:xfrm>
          <a:custGeom>
            <a:avLst/>
            <a:gdLst/>
            <a:ahLst/>
            <a:cxnLst/>
            <a:rect l="l" t="t" r="r" b="b"/>
            <a:pathLst>
              <a:path w="113665" h="630554">
                <a:moveTo>
                  <a:pt x="0" y="0"/>
                </a:moveTo>
                <a:lnTo>
                  <a:pt x="0" y="630002"/>
                </a:lnTo>
                <a:lnTo>
                  <a:pt x="113411" y="63000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83" name="object 483"/>
          <p:cNvGrpSpPr/>
          <p:nvPr/>
        </p:nvGrpSpPr>
        <p:grpSpPr>
          <a:xfrm>
            <a:off x="1231379" y="2208641"/>
            <a:ext cx="1064895" cy="264795"/>
            <a:chOff x="1231379" y="2208641"/>
            <a:chExt cx="1064895" cy="264795"/>
          </a:xfrm>
        </p:grpSpPr>
        <p:pic>
          <p:nvPicPr>
            <p:cNvPr id="484" name="object 48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999976" y="2208645"/>
              <a:ext cx="296093" cy="264616"/>
            </a:xfrm>
            <a:prstGeom prst="rect">
              <a:avLst/>
            </a:prstGeom>
          </p:spPr>
        </p:pic>
        <p:sp>
          <p:nvSpPr>
            <p:cNvPr id="485" name="object 485"/>
            <p:cNvSpPr/>
            <p:nvPr/>
          </p:nvSpPr>
          <p:spPr>
            <a:xfrm>
              <a:off x="1999976" y="2208657"/>
              <a:ext cx="296545" cy="264795"/>
            </a:xfrm>
            <a:custGeom>
              <a:avLst/>
              <a:gdLst/>
              <a:ahLst/>
              <a:cxnLst/>
              <a:rect l="l" t="t" r="r" b="b"/>
              <a:pathLst>
                <a:path w="296544" h="264794">
                  <a:moveTo>
                    <a:pt x="0" y="0"/>
                  </a:moveTo>
                  <a:lnTo>
                    <a:pt x="296094" y="0"/>
                  </a:lnTo>
                  <a:lnTo>
                    <a:pt x="296094" y="264604"/>
                  </a:lnTo>
                  <a:lnTo>
                    <a:pt x="0" y="26460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6" name="object 48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231379" y="2208641"/>
              <a:ext cx="768597" cy="151209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1231379" y="2208657"/>
              <a:ext cx="768985" cy="151765"/>
            </a:xfrm>
            <a:custGeom>
              <a:avLst/>
              <a:gdLst/>
              <a:ahLst/>
              <a:cxnLst/>
              <a:rect l="l" t="t" r="r" b="b"/>
              <a:pathLst>
                <a:path w="768985" h="151764">
                  <a:moveTo>
                    <a:pt x="0" y="0"/>
                  </a:moveTo>
                  <a:lnTo>
                    <a:pt x="768597" y="0"/>
                  </a:lnTo>
                  <a:lnTo>
                    <a:pt x="768597" y="151193"/>
                  </a:lnTo>
                  <a:lnTo>
                    <a:pt x="0" y="15119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8" name="object 488"/>
          <p:cNvGrpSpPr/>
          <p:nvPr/>
        </p:nvGrpSpPr>
        <p:grpSpPr>
          <a:xfrm>
            <a:off x="1256582" y="4879841"/>
            <a:ext cx="630555" cy="114300"/>
            <a:chOff x="1256582" y="4879841"/>
            <a:chExt cx="630555" cy="114300"/>
          </a:xfrm>
        </p:grpSpPr>
        <p:pic>
          <p:nvPicPr>
            <p:cNvPr id="489" name="object 48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56582" y="4879846"/>
              <a:ext cx="630013" cy="113679"/>
            </a:xfrm>
            <a:prstGeom prst="rect">
              <a:avLst/>
            </a:prstGeom>
          </p:spPr>
        </p:pic>
        <p:sp>
          <p:nvSpPr>
            <p:cNvPr id="490" name="object 490"/>
            <p:cNvSpPr/>
            <p:nvPr/>
          </p:nvSpPr>
          <p:spPr>
            <a:xfrm>
              <a:off x="1256582" y="4879841"/>
              <a:ext cx="630555" cy="114300"/>
            </a:xfrm>
            <a:custGeom>
              <a:avLst/>
              <a:gdLst/>
              <a:ahLst/>
              <a:cxnLst/>
              <a:rect l="l" t="t" r="r" b="b"/>
              <a:pathLst>
                <a:path w="630555" h="114300">
                  <a:moveTo>
                    <a:pt x="630015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630015" y="113684"/>
                  </a:lnTo>
                  <a:lnTo>
                    <a:pt x="63001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1" name="object 491"/>
          <p:cNvGrpSpPr/>
          <p:nvPr/>
        </p:nvGrpSpPr>
        <p:grpSpPr>
          <a:xfrm>
            <a:off x="5521649" y="1826432"/>
            <a:ext cx="156845" cy="454025"/>
            <a:chOff x="5521649" y="1826432"/>
            <a:chExt cx="156845" cy="454025"/>
          </a:xfrm>
        </p:grpSpPr>
        <p:sp>
          <p:nvSpPr>
            <p:cNvPr id="492" name="object 492"/>
            <p:cNvSpPr/>
            <p:nvPr/>
          </p:nvSpPr>
          <p:spPr>
            <a:xfrm>
              <a:off x="5521649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678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78" y="423418"/>
                  </a:lnTo>
                  <a:lnTo>
                    <a:pt x="154063" y="421131"/>
                  </a:lnTo>
                  <a:lnTo>
                    <a:pt x="156241" y="415798"/>
                  </a:lnTo>
                  <a:lnTo>
                    <a:pt x="156241" y="7620"/>
                  </a:lnTo>
                  <a:lnTo>
                    <a:pt x="154063" y="2222"/>
                  </a:lnTo>
                  <a:lnTo>
                    <a:pt x="148678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5521649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678" y="423418"/>
                  </a:moveTo>
                  <a:lnTo>
                    <a:pt x="154063" y="421131"/>
                  </a:lnTo>
                  <a:lnTo>
                    <a:pt x="156241" y="415798"/>
                  </a:lnTo>
                  <a:lnTo>
                    <a:pt x="156241" y="7620"/>
                  </a:lnTo>
                  <a:lnTo>
                    <a:pt x="154063" y="2222"/>
                  </a:lnTo>
                  <a:lnTo>
                    <a:pt x="148678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78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5521649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5521649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1" y="15112"/>
                  </a:moveTo>
                  <a:lnTo>
                    <a:pt x="156241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41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5521649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5521649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41" y="0"/>
                  </a:moveTo>
                  <a:lnTo>
                    <a:pt x="156241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41" y="0"/>
                  </a:lnTo>
                </a:path>
                <a:path w="156845" h="438785">
                  <a:moveTo>
                    <a:pt x="5035" y="438531"/>
                  </a:moveTo>
                  <a:lnTo>
                    <a:pt x="5035" y="15113"/>
                  </a:lnTo>
                </a:path>
                <a:path w="156845" h="438785">
                  <a:moveTo>
                    <a:pt x="35293" y="430911"/>
                  </a:moveTo>
                  <a:lnTo>
                    <a:pt x="35293" y="234378"/>
                  </a:lnTo>
                </a:path>
                <a:path w="156845" h="438785">
                  <a:moveTo>
                    <a:pt x="35293" y="219265"/>
                  </a:moveTo>
                  <a:lnTo>
                    <a:pt x="35293" y="22733"/>
                  </a:lnTo>
                </a:path>
                <a:path w="156845" h="438785">
                  <a:moveTo>
                    <a:pt x="12598" y="226822"/>
                  </a:moveTo>
                  <a:lnTo>
                    <a:pt x="27730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5526684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62" y="423418"/>
                  </a:moveTo>
                  <a:lnTo>
                    <a:pt x="3397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57" y="415798"/>
                  </a:moveTo>
                  <a:lnTo>
                    <a:pt x="30257" y="419988"/>
                  </a:lnTo>
                  <a:lnTo>
                    <a:pt x="26860" y="423418"/>
                  </a:lnTo>
                  <a:lnTo>
                    <a:pt x="22694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97" y="211708"/>
                  </a:lnTo>
                  <a:lnTo>
                    <a:pt x="7562" y="211708"/>
                  </a:lnTo>
                </a:path>
                <a:path w="30479" h="423544">
                  <a:moveTo>
                    <a:pt x="22694" y="211708"/>
                  </a:moveTo>
                  <a:lnTo>
                    <a:pt x="26860" y="211708"/>
                  </a:lnTo>
                  <a:lnTo>
                    <a:pt x="30257" y="215074"/>
                  </a:lnTo>
                  <a:lnTo>
                    <a:pt x="30257" y="219265"/>
                  </a:lnTo>
                </a:path>
                <a:path w="30479" h="423544">
                  <a:moveTo>
                    <a:pt x="7562" y="211708"/>
                  </a:moveTo>
                  <a:lnTo>
                    <a:pt x="3397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57" y="204152"/>
                  </a:moveTo>
                  <a:lnTo>
                    <a:pt x="30257" y="208343"/>
                  </a:lnTo>
                  <a:lnTo>
                    <a:pt x="26860" y="211708"/>
                  </a:lnTo>
                  <a:lnTo>
                    <a:pt x="22694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97" y="0"/>
                  </a:lnTo>
                  <a:lnTo>
                    <a:pt x="7562" y="0"/>
                  </a:lnTo>
                </a:path>
                <a:path w="30479" h="423544">
                  <a:moveTo>
                    <a:pt x="22694" y="0"/>
                  </a:moveTo>
                  <a:lnTo>
                    <a:pt x="26860" y="0"/>
                  </a:lnTo>
                  <a:lnTo>
                    <a:pt x="30257" y="3428"/>
                  </a:lnTo>
                  <a:lnTo>
                    <a:pt x="30257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9" name="object 499"/>
          <p:cNvGrpSpPr/>
          <p:nvPr/>
        </p:nvGrpSpPr>
        <p:grpSpPr>
          <a:xfrm>
            <a:off x="5929884" y="1826432"/>
            <a:ext cx="156845" cy="454025"/>
            <a:chOff x="5929884" y="1826432"/>
            <a:chExt cx="156845" cy="454025"/>
          </a:xfrm>
        </p:grpSpPr>
        <p:sp>
          <p:nvSpPr>
            <p:cNvPr id="500" name="object 500"/>
            <p:cNvSpPr/>
            <p:nvPr/>
          </p:nvSpPr>
          <p:spPr>
            <a:xfrm>
              <a:off x="5929884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56241" y="0"/>
                  </a:moveTo>
                  <a:lnTo>
                    <a:pt x="7562" y="0"/>
                  </a:lnTo>
                  <a:lnTo>
                    <a:pt x="2228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8" y="421131"/>
                  </a:lnTo>
                  <a:lnTo>
                    <a:pt x="7562" y="423418"/>
                  </a:lnTo>
                  <a:lnTo>
                    <a:pt x="156241" y="423418"/>
                  </a:lnTo>
                  <a:lnTo>
                    <a:pt x="156241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5929884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7562" y="423418"/>
                  </a:moveTo>
                  <a:lnTo>
                    <a:pt x="2228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8" y="2222"/>
                  </a:lnTo>
                  <a:lnTo>
                    <a:pt x="7562" y="0"/>
                  </a:lnTo>
                  <a:lnTo>
                    <a:pt x="156241" y="0"/>
                  </a:lnTo>
                  <a:lnTo>
                    <a:pt x="156241" y="423418"/>
                  </a:lnTo>
                  <a:lnTo>
                    <a:pt x="7562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929884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5929884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0" y="15112"/>
                  </a:moveTo>
                  <a:lnTo>
                    <a:pt x="0" y="0"/>
                  </a:lnTo>
                  <a:lnTo>
                    <a:pt x="156241" y="0"/>
                  </a:lnTo>
                  <a:lnTo>
                    <a:pt x="156241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5929884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5929884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0" y="0"/>
                  </a:moveTo>
                  <a:lnTo>
                    <a:pt x="0" y="15113"/>
                  </a:lnTo>
                  <a:lnTo>
                    <a:pt x="156241" y="15113"/>
                  </a:lnTo>
                  <a:lnTo>
                    <a:pt x="156241" y="0"/>
                  </a:lnTo>
                  <a:lnTo>
                    <a:pt x="0" y="0"/>
                  </a:lnTo>
                </a:path>
                <a:path w="156845" h="438785">
                  <a:moveTo>
                    <a:pt x="151206" y="438531"/>
                  </a:moveTo>
                  <a:lnTo>
                    <a:pt x="151206" y="15113"/>
                  </a:lnTo>
                </a:path>
                <a:path w="156845" h="438785">
                  <a:moveTo>
                    <a:pt x="120973" y="430911"/>
                  </a:moveTo>
                  <a:lnTo>
                    <a:pt x="120973" y="234378"/>
                  </a:lnTo>
                </a:path>
                <a:path w="156845" h="438785">
                  <a:moveTo>
                    <a:pt x="120973" y="219265"/>
                  </a:moveTo>
                  <a:lnTo>
                    <a:pt x="120973" y="22733"/>
                  </a:lnTo>
                </a:path>
                <a:path w="156845" h="438785">
                  <a:moveTo>
                    <a:pt x="143643" y="226822"/>
                  </a:moveTo>
                  <a:lnTo>
                    <a:pt x="128536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050858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32" y="415798"/>
                  </a:moveTo>
                  <a:lnTo>
                    <a:pt x="30232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62" y="423418"/>
                  </a:moveTo>
                  <a:lnTo>
                    <a:pt x="3371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32" y="215074"/>
                  </a:lnTo>
                  <a:lnTo>
                    <a:pt x="30232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71" y="211708"/>
                  </a:lnTo>
                  <a:lnTo>
                    <a:pt x="7562" y="211708"/>
                  </a:lnTo>
                </a:path>
                <a:path w="30479" h="423544">
                  <a:moveTo>
                    <a:pt x="30232" y="204152"/>
                  </a:moveTo>
                  <a:lnTo>
                    <a:pt x="30232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62" y="211708"/>
                  </a:moveTo>
                  <a:lnTo>
                    <a:pt x="3371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32" y="3428"/>
                  </a:lnTo>
                  <a:lnTo>
                    <a:pt x="30232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71" y="0"/>
                  </a:lnTo>
                  <a:lnTo>
                    <a:pt x="756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7" name="object 507"/>
          <p:cNvGrpSpPr/>
          <p:nvPr/>
        </p:nvGrpSpPr>
        <p:grpSpPr>
          <a:xfrm>
            <a:off x="5753499" y="1946148"/>
            <a:ext cx="100965" cy="214629"/>
            <a:chOff x="5753499" y="1946148"/>
            <a:chExt cx="100965" cy="214629"/>
          </a:xfrm>
        </p:grpSpPr>
        <p:sp>
          <p:nvSpPr>
            <p:cNvPr id="508" name="object 508"/>
            <p:cNvSpPr/>
            <p:nvPr/>
          </p:nvSpPr>
          <p:spPr>
            <a:xfrm>
              <a:off x="5753499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4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5753499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4" h="214630">
                  <a:moveTo>
                    <a:pt x="0" y="214249"/>
                  </a:moveTo>
                  <a:lnTo>
                    <a:pt x="100806" y="214249"/>
                  </a:lnTo>
                  <a:lnTo>
                    <a:pt x="100806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0" name="object 510"/>
          <p:cNvGrpSpPr/>
          <p:nvPr/>
        </p:nvGrpSpPr>
        <p:grpSpPr>
          <a:xfrm>
            <a:off x="6213722" y="1826432"/>
            <a:ext cx="156845" cy="454025"/>
            <a:chOff x="6213722" y="1826432"/>
            <a:chExt cx="156845" cy="454025"/>
          </a:xfrm>
        </p:grpSpPr>
        <p:sp>
          <p:nvSpPr>
            <p:cNvPr id="511" name="object 511"/>
            <p:cNvSpPr/>
            <p:nvPr/>
          </p:nvSpPr>
          <p:spPr>
            <a:xfrm>
              <a:off x="6213722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10" h="423544">
                  <a:moveTo>
                    <a:pt x="148659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59" y="423418"/>
                  </a:lnTo>
                  <a:lnTo>
                    <a:pt x="154057" y="421131"/>
                  </a:lnTo>
                  <a:lnTo>
                    <a:pt x="156216" y="415798"/>
                  </a:lnTo>
                  <a:lnTo>
                    <a:pt x="156216" y="7620"/>
                  </a:lnTo>
                  <a:lnTo>
                    <a:pt x="154057" y="2222"/>
                  </a:lnTo>
                  <a:lnTo>
                    <a:pt x="148659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6213722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10" h="423544">
                  <a:moveTo>
                    <a:pt x="148659" y="423418"/>
                  </a:moveTo>
                  <a:lnTo>
                    <a:pt x="154057" y="421131"/>
                  </a:lnTo>
                  <a:lnTo>
                    <a:pt x="156216" y="415798"/>
                  </a:lnTo>
                  <a:lnTo>
                    <a:pt x="156216" y="7620"/>
                  </a:lnTo>
                  <a:lnTo>
                    <a:pt x="154057" y="2222"/>
                  </a:lnTo>
                  <a:lnTo>
                    <a:pt x="148659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59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213722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213722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10" h="15239">
                  <a:moveTo>
                    <a:pt x="156216" y="15112"/>
                  </a:moveTo>
                  <a:lnTo>
                    <a:pt x="156216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16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213722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6213722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10" h="438785">
                  <a:moveTo>
                    <a:pt x="156216" y="0"/>
                  </a:moveTo>
                  <a:lnTo>
                    <a:pt x="156216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16" y="0"/>
                  </a:lnTo>
                </a:path>
                <a:path w="156210" h="438785">
                  <a:moveTo>
                    <a:pt x="5035" y="438531"/>
                  </a:moveTo>
                  <a:lnTo>
                    <a:pt x="5035" y="15113"/>
                  </a:lnTo>
                </a:path>
                <a:path w="156210" h="438785">
                  <a:moveTo>
                    <a:pt x="35274" y="430911"/>
                  </a:moveTo>
                  <a:lnTo>
                    <a:pt x="35274" y="234378"/>
                  </a:lnTo>
                </a:path>
                <a:path w="156210" h="438785">
                  <a:moveTo>
                    <a:pt x="35274" y="219265"/>
                  </a:moveTo>
                  <a:lnTo>
                    <a:pt x="35274" y="22733"/>
                  </a:lnTo>
                </a:path>
                <a:path w="156210" h="438785">
                  <a:moveTo>
                    <a:pt x="12598" y="226822"/>
                  </a:moveTo>
                  <a:lnTo>
                    <a:pt x="27705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6218758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62" y="423418"/>
                  </a:moveTo>
                  <a:lnTo>
                    <a:pt x="3371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38" y="415798"/>
                  </a:moveTo>
                  <a:lnTo>
                    <a:pt x="30238" y="419988"/>
                  </a:lnTo>
                  <a:lnTo>
                    <a:pt x="26866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71" y="211708"/>
                  </a:lnTo>
                  <a:lnTo>
                    <a:pt x="7562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6" y="211708"/>
                  </a:lnTo>
                  <a:lnTo>
                    <a:pt x="30238" y="215074"/>
                  </a:lnTo>
                  <a:lnTo>
                    <a:pt x="30238" y="219265"/>
                  </a:lnTo>
                </a:path>
                <a:path w="30479" h="423544">
                  <a:moveTo>
                    <a:pt x="7562" y="211708"/>
                  </a:moveTo>
                  <a:lnTo>
                    <a:pt x="3371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38" y="204152"/>
                  </a:moveTo>
                  <a:lnTo>
                    <a:pt x="30238" y="208343"/>
                  </a:lnTo>
                  <a:lnTo>
                    <a:pt x="26866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71" y="0"/>
                  </a:lnTo>
                  <a:lnTo>
                    <a:pt x="7562" y="0"/>
                  </a:lnTo>
                </a:path>
                <a:path w="30479" h="423544">
                  <a:moveTo>
                    <a:pt x="22669" y="0"/>
                  </a:moveTo>
                  <a:lnTo>
                    <a:pt x="26866" y="0"/>
                  </a:lnTo>
                  <a:lnTo>
                    <a:pt x="30238" y="3428"/>
                  </a:lnTo>
                  <a:lnTo>
                    <a:pt x="30238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8" name="object 518"/>
          <p:cNvGrpSpPr/>
          <p:nvPr/>
        </p:nvGrpSpPr>
        <p:grpSpPr>
          <a:xfrm>
            <a:off x="6621970" y="1826432"/>
            <a:ext cx="156845" cy="454025"/>
            <a:chOff x="6621970" y="1826432"/>
            <a:chExt cx="156845" cy="454025"/>
          </a:xfrm>
        </p:grpSpPr>
        <p:sp>
          <p:nvSpPr>
            <p:cNvPr id="519" name="object 519"/>
            <p:cNvSpPr/>
            <p:nvPr/>
          </p:nvSpPr>
          <p:spPr>
            <a:xfrm>
              <a:off x="6621970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6621970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621970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621970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6621970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6621970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209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209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6742937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6" name="object 526"/>
          <p:cNvGrpSpPr/>
          <p:nvPr/>
        </p:nvGrpSpPr>
        <p:grpSpPr>
          <a:xfrm>
            <a:off x="6445567" y="1946148"/>
            <a:ext cx="100965" cy="214629"/>
            <a:chOff x="6445567" y="1946148"/>
            <a:chExt cx="100965" cy="214629"/>
          </a:xfrm>
        </p:grpSpPr>
        <p:sp>
          <p:nvSpPr>
            <p:cNvPr id="527" name="object 527"/>
            <p:cNvSpPr/>
            <p:nvPr/>
          </p:nvSpPr>
          <p:spPr>
            <a:xfrm>
              <a:off x="6445567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6445567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9" name="object 529"/>
          <p:cNvGrpSpPr/>
          <p:nvPr/>
        </p:nvGrpSpPr>
        <p:grpSpPr>
          <a:xfrm>
            <a:off x="6905752" y="1826432"/>
            <a:ext cx="156845" cy="454025"/>
            <a:chOff x="6905752" y="1826432"/>
            <a:chExt cx="156845" cy="454025"/>
          </a:xfrm>
        </p:grpSpPr>
        <p:sp>
          <p:nvSpPr>
            <p:cNvPr id="530" name="object 530"/>
            <p:cNvSpPr/>
            <p:nvPr/>
          </p:nvSpPr>
          <p:spPr>
            <a:xfrm>
              <a:off x="6905752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  <a:lnTo>
                    <a:pt x="154114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114" y="2222"/>
                  </a:lnTo>
                  <a:lnTo>
                    <a:pt x="148717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6905752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423418"/>
                  </a:moveTo>
                  <a:lnTo>
                    <a:pt x="154114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114" y="2222"/>
                  </a:lnTo>
                  <a:lnTo>
                    <a:pt x="148717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6905752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6905752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73" y="15112"/>
                  </a:moveTo>
                  <a:lnTo>
                    <a:pt x="156273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73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905752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905752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73" y="0"/>
                  </a:moveTo>
                  <a:lnTo>
                    <a:pt x="156273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73" y="0"/>
                  </a:lnTo>
                </a:path>
                <a:path w="156845" h="438785">
                  <a:moveTo>
                    <a:pt x="5079" y="438531"/>
                  </a:moveTo>
                  <a:lnTo>
                    <a:pt x="5079" y="15113"/>
                  </a:lnTo>
                </a:path>
                <a:path w="156845" h="438785">
                  <a:moveTo>
                    <a:pt x="35305" y="430911"/>
                  </a:moveTo>
                  <a:lnTo>
                    <a:pt x="35305" y="234378"/>
                  </a:lnTo>
                </a:path>
                <a:path w="156845" h="438785">
                  <a:moveTo>
                    <a:pt x="35305" y="219265"/>
                  </a:moveTo>
                  <a:lnTo>
                    <a:pt x="35305" y="22733"/>
                  </a:lnTo>
                </a:path>
                <a:path w="156845" h="438785">
                  <a:moveTo>
                    <a:pt x="12636" y="226822"/>
                  </a:moveTo>
                  <a:lnTo>
                    <a:pt x="27749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910832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7" name="object 537"/>
          <p:cNvGrpSpPr/>
          <p:nvPr/>
        </p:nvGrpSpPr>
        <p:grpSpPr>
          <a:xfrm>
            <a:off x="7314056" y="1826432"/>
            <a:ext cx="156845" cy="454025"/>
            <a:chOff x="7314056" y="1826432"/>
            <a:chExt cx="156845" cy="454025"/>
          </a:xfrm>
        </p:grpSpPr>
        <p:sp>
          <p:nvSpPr>
            <p:cNvPr id="538" name="object 538"/>
            <p:cNvSpPr/>
            <p:nvPr/>
          </p:nvSpPr>
          <p:spPr>
            <a:xfrm>
              <a:off x="731405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493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493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731405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493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493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493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7314056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20" y="15106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7314056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7314056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20" y="15130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7314056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03" y="430911"/>
                  </a:moveTo>
                  <a:lnTo>
                    <a:pt x="120903" y="234378"/>
                  </a:lnTo>
                </a:path>
                <a:path w="156209" h="438785">
                  <a:moveTo>
                    <a:pt x="120903" y="219265"/>
                  </a:moveTo>
                  <a:lnTo>
                    <a:pt x="120903" y="22733"/>
                  </a:lnTo>
                </a:path>
                <a:path w="156209" h="438785">
                  <a:moveTo>
                    <a:pt x="143573" y="226822"/>
                  </a:moveTo>
                  <a:lnTo>
                    <a:pt x="128460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7434960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89" y="415798"/>
                  </a:moveTo>
                  <a:lnTo>
                    <a:pt x="30289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429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89" y="215074"/>
                  </a:lnTo>
                  <a:lnTo>
                    <a:pt x="30289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429" y="211708"/>
                  </a:lnTo>
                  <a:lnTo>
                    <a:pt x="7556" y="211708"/>
                  </a:lnTo>
                </a:path>
                <a:path w="30479" h="423544">
                  <a:moveTo>
                    <a:pt x="30289" y="204152"/>
                  </a:moveTo>
                  <a:lnTo>
                    <a:pt x="30289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429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89" y="3428"/>
                  </a:lnTo>
                  <a:lnTo>
                    <a:pt x="30289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429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5" name="object 545"/>
          <p:cNvGrpSpPr/>
          <p:nvPr/>
        </p:nvGrpSpPr>
        <p:grpSpPr>
          <a:xfrm>
            <a:off x="7137654" y="1946148"/>
            <a:ext cx="100965" cy="214629"/>
            <a:chOff x="7137654" y="1946148"/>
            <a:chExt cx="100965" cy="214629"/>
          </a:xfrm>
        </p:grpSpPr>
        <p:sp>
          <p:nvSpPr>
            <p:cNvPr id="546" name="object 546"/>
            <p:cNvSpPr/>
            <p:nvPr/>
          </p:nvSpPr>
          <p:spPr>
            <a:xfrm>
              <a:off x="7137654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7137654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8" name="object 548"/>
          <p:cNvGrpSpPr/>
          <p:nvPr/>
        </p:nvGrpSpPr>
        <p:grpSpPr>
          <a:xfrm>
            <a:off x="7597838" y="1826432"/>
            <a:ext cx="156845" cy="454025"/>
            <a:chOff x="7597838" y="1826432"/>
            <a:chExt cx="156845" cy="454025"/>
          </a:xfrm>
        </p:grpSpPr>
        <p:sp>
          <p:nvSpPr>
            <p:cNvPr id="549" name="object 549"/>
            <p:cNvSpPr/>
            <p:nvPr/>
          </p:nvSpPr>
          <p:spPr>
            <a:xfrm>
              <a:off x="7597838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  <a:lnTo>
                    <a:pt x="154050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050" y="2222"/>
                  </a:lnTo>
                  <a:lnTo>
                    <a:pt x="148717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7597838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423418"/>
                  </a:moveTo>
                  <a:lnTo>
                    <a:pt x="154050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050" y="2222"/>
                  </a:lnTo>
                  <a:lnTo>
                    <a:pt x="148717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7597838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7597838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73" y="15112"/>
                  </a:moveTo>
                  <a:lnTo>
                    <a:pt x="156273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73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7597838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7597838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73" y="0"/>
                  </a:moveTo>
                  <a:lnTo>
                    <a:pt x="156273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73" y="0"/>
                  </a:lnTo>
                </a:path>
                <a:path w="156845" h="438785">
                  <a:moveTo>
                    <a:pt x="5016" y="438531"/>
                  </a:moveTo>
                  <a:lnTo>
                    <a:pt x="5016" y="15113"/>
                  </a:lnTo>
                </a:path>
                <a:path w="156845" h="438785">
                  <a:moveTo>
                    <a:pt x="35305" y="430911"/>
                  </a:moveTo>
                  <a:lnTo>
                    <a:pt x="35305" y="234378"/>
                  </a:lnTo>
                </a:path>
                <a:path w="156845" h="438785">
                  <a:moveTo>
                    <a:pt x="35305" y="219265"/>
                  </a:moveTo>
                  <a:lnTo>
                    <a:pt x="35305" y="22733"/>
                  </a:lnTo>
                </a:path>
                <a:path w="156845" h="438785">
                  <a:moveTo>
                    <a:pt x="12636" y="226822"/>
                  </a:moveTo>
                  <a:lnTo>
                    <a:pt x="27749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7602855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620" y="423418"/>
                  </a:moveTo>
                  <a:lnTo>
                    <a:pt x="3428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89" y="415798"/>
                  </a:moveTo>
                  <a:lnTo>
                    <a:pt x="30289" y="419988"/>
                  </a:lnTo>
                  <a:lnTo>
                    <a:pt x="26924" y="423418"/>
                  </a:lnTo>
                  <a:lnTo>
                    <a:pt x="22733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428" y="211708"/>
                  </a:lnTo>
                  <a:lnTo>
                    <a:pt x="7620" y="211708"/>
                  </a:lnTo>
                </a:path>
                <a:path w="30479" h="423544">
                  <a:moveTo>
                    <a:pt x="22733" y="211708"/>
                  </a:moveTo>
                  <a:lnTo>
                    <a:pt x="26924" y="211708"/>
                  </a:lnTo>
                  <a:lnTo>
                    <a:pt x="30289" y="215074"/>
                  </a:lnTo>
                  <a:lnTo>
                    <a:pt x="30289" y="219265"/>
                  </a:lnTo>
                </a:path>
                <a:path w="30479" h="423544">
                  <a:moveTo>
                    <a:pt x="7620" y="211708"/>
                  </a:moveTo>
                  <a:lnTo>
                    <a:pt x="3428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89" y="204152"/>
                  </a:moveTo>
                  <a:lnTo>
                    <a:pt x="30289" y="208343"/>
                  </a:lnTo>
                  <a:lnTo>
                    <a:pt x="26924" y="211708"/>
                  </a:lnTo>
                  <a:lnTo>
                    <a:pt x="22733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428" y="0"/>
                  </a:lnTo>
                  <a:lnTo>
                    <a:pt x="7620" y="0"/>
                  </a:lnTo>
                </a:path>
                <a:path w="30479" h="423544">
                  <a:moveTo>
                    <a:pt x="22733" y="0"/>
                  </a:moveTo>
                  <a:lnTo>
                    <a:pt x="26924" y="0"/>
                  </a:lnTo>
                  <a:lnTo>
                    <a:pt x="30289" y="3428"/>
                  </a:lnTo>
                  <a:lnTo>
                    <a:pt x="30289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6" name="object 556"/>
          <p:cNvGrpSpPr/>
          <p:nvPr/>
        </p:nvGrpSpPr>
        <p:grpSpPr>
          <a:xfrm>
            <a:off x="8006080" y="1826432"/>
            <a:ext cx="156845" cy="454025"/>
            <a:chOff x="8006080" y="1826432"/>
            <a:chExt cx="156845" cy="454025"/>
          </a:xfrm>
        </p:grpSpPr>
        <p:sp>
          <p:nvSpPr>
            <p:cNvPr id="557" name="object 557"/>
            <p:cNvSpPr/>
            <p:nvPr/>
          </p:nvSpPr>
          <p:spPr>
            <a:xfrm>
              <a:off x="8006080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56273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73" y="423418"/>
                  </a:lnTo>
                  <a:lnTo>
                    <a:pt x="156273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8006080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73" y="0"/>
                  </a:lnTo>
                  <a:lnTo>
                    <a:pt x="156273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8006080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8006080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0" y="15112"/>
                  </a:moveTo>
                  <a:lnTo>
                    <a:pt x="0" y="0"/>
                  </a:lnTo>
                  <a:lnTo>
                    <a:pt x="156273" y="0"/>
                  </a:lnTo>
                  <a:lnTo>
                    <a:pt x="156273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8006080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8006080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0" y="0"/>
                  </a:moveTo>
                  <a:lnTo>
                    <a:pt x="0" y="15113"/>
                  </a:lnTo>
                  <a:lnTo>
                    <a:pt x="156273" y="15113"/>
                  </a:lnTo>
                  <a:lnTo>
                    <a:pt x="156273" y="0"/>
                  </a:lnTo>
                  <a:lnTo>
                    <a:pt x="0" y="0"/>
                  </a:lnTo>
                </a:path>
                <a:path w="156845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845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845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845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8127047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4" name="object 564"/>
          <p:cNvGrpSpPr/>
          <p:nvPr/>
        </p:nvGrpSpPr>
        <p:grpSpPr>
          <a:xfrm>
            <a:off x="7829677" y="1946148"/>
            <a:ext cx="100965" cy="214629"/>
            <a:chOff x="7829677" y="1946148"/>
            <a:chExt cx="100965" cy="214629"/>
          </a:xfrm>
        </p:grpSpPr>
        <p:sp>
          <p:nvSpPr>
            <p:cNvPr id="565" name="object 565"/>
            <p:cNvSpPr/>
            <p:nvPr/>
          </p:nvSpPr>
          <p:spPr>
            <a:xfrm>
              <a:off x="7829677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781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781" y="214213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7829677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7" name="object 567"/>
          <p:cNvGrpSpPr/>
          <p:nvPr/>
        </p:nvGrpSpPr>
        <p:grpSpPr>
          <a:xfrm>
            <a:off x="8289925" y="1826432"/>
            <a:ext cx="156845" cy="454025"/>
            <a:chOff x="8289925" y="1826432"/>
            <a:chExt cx="156845" cy="454025"/>
          </a:xfrm>
        </p:grpSpPr>
        <p:sp>
          <p:nvSpPr>
            <p:cNvPr id="568" name="object 568"/>
            <p:cNvSpPr/>
            <p:nvPr/>
          </p:nvSpPr>
          <p:spPr>
            <a:xfrm>
              <a:off x="8289925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48653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53" y="423418"/>
                  </a:lnTo>
                  <a:lnTo>
                    <a:pt x="154050" y="421131"/>
                  </a:lnTo>
                  <a:lnTo>
                    <a:pt x="156209" y="415798"/>
                  </a:lnTo>
                  <a:lnTo>
                    <a:pt x="156209" y="7620"/>
                  </a:lnTo>
                  <a:lnTo>
                    <a:pt x="154050" y="2222"/>
                  </a:lnTo>
                  <a:lnTo>
                    <a:pt x="148653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8289925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48653" y="423418"/>
                  </a:moveTo>
                  <a:lnTo>
                    <a:pt x="154050" y="421131"/>
                  </a:lnTo>
                  <a:lnTo>
                    <a:pt x="156209" y="415798"/>
                  </a:lnTo>
                  <a:lnTo>
                    <a:pt x="156209" y="7620"/>
                  </a:lnTo>
                  <a:lnTo>
                    <a:pt x="154050" y="2222"/>
                  </a:lnTo>
                  <a:lnTo>
                    <a:pt x="148653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53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8289925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20" y="15106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8289925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156209" y="15112"/>
                  </a:moveTo>
                  <a:lnTo>
                    <a:pt x="156209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09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8289925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20" y="15130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8289925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156209" y="0"/>
                  </a:moveTo>
                  <a:lnTo>
                    <a:pt x="156209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09" y="0"/>
                  </a:lnTo>
                </a:path>
                <a:path w="156209" h="438785">
                  <a:moveTo>
                    <a:pt x="5016" y="438531"/>
                  </a:moveTo>
                  <a:lnTo>
                    <a:pt x="5016" y="15113"/>
                  </a:lnTo>
                </a:path>
                <a:path w="156209" h="438785">
                  <a:moveTo>
                    <a:pt x="35242" y="430911"/>
                  </a:moveTo>
                  <a:lnTo>
                    <a:pt x="35242" y="234378"/>
                  </a:lnTo>
                </a:path>
                <a:path w="156209" h="438785">
                  <a:moveTo>
                    <a:pt x="35242" y="219265"/>
                  </a:moveTo>
                  <a:lnTo>
                    <a:pt x="35242" y="22733"/>
                  </a:lnTo>
                </a:path>
                <a:path w="156209" h="438785">
                  <a:moveTo>
                    <a:pt x="12573" y="226822"/>
                  </a:moveTo>
                  <a:lnTo>
                    <a:pt x="27685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8294941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5" name="object 575"/>
          <p:cNvGrpSpPr/>
          <p:nvPr/>
        </p:nvGrpSpPr>
        <p:grpSpPr>
          <a:xfrm>
            <a:off x="8698166" y="1826432"/>
            <a:ext cx="156845" cy="454025"/>
            <a:chOff x="8698166" y="1826432"/>
            <a:chExt cx="156845" cy="454025"/>
          </a:xfrm>
        </p:grpSpPr>
        <p:sp>
          <p:nvSpPr>
            <p:cNvPr id="576" name="object 576"/>
            <p:cNvSpPr/>
            <p:nvPr/>
          </p:nvSpPr>
          <p:spPr>
            <a:xfrm>
              <a:off x="869816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869816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8698166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8698166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8698166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8698166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209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209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8819134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" name="object 583"/>
          <p:cNvGrpSpPr/>
          <p:nvPr/>
        </p:nvGrpSpPr>
        <p:grpSpPr>
          <a:xfrm>
            <a:off x="8521763" y="1946148"/>
            <a:ext cx="100965" cy="214629"/>
            <a:chOff x="8521763" y="1946148"/>
            <a:chExt cx="100965" cy="214629"/>
          </a:xfrm>
        </p:grpSpPr>
        <p:sp>
          <p:nvSpPr>
            <p:cNvPr id="584" name="object 584"/>
            <p:cNvSpPr/>
            <p:nvPr/>
          </p:nvSpPr>
          <p:spPr>
            <a:xfrm>
              <a:off x="8521763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8521763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6" name="object 586"/>
          <p:cNvGrpSpPr/>
          <p:nvPr/>
        </p:nvGrpSpPr>
        <p:grpSpPr>
          <a:xfrm>
            <a:off x="1143171" y="3871829"/>
            <a:ext cx="113664" cy="1008380"/>
            <a:chOff x="1143171" y="3871829"/>
            <a:chExt cx="113664" cy="1008380"/>
          </a:xfrm>
        </p:grpSpPr>
        <p:pic>
          <p:nvPicPr>
            <p:cNvPr id="587" name="object 58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143171" y="3871829"/>
              <a:ext cx="113407" cy="756024"/>
            </a:xfrm>
            <a:prstGeom prst="rect">
              <a:avLst/>
            </a:prstGeom>
          </p:spPr>
        </p:pic>
        <p:sp>
          <p:nvSpPr>
            <p:cNvPr id="588" name="object 588"/>
            <p:cNvSpPr/>
            <p:nvPr/>
          </p:nvSpPr>
          <p:spPr>
            <a:xfrm>
              <a:off x="1143171" y="387184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05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05"/>
                  </a:lnTo>
                  <a:lnTo>
                    <a:pt x="113411" y="75600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9" name="object 58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143171" y="4627850"/>
              <a:ext cx="113407" cy="251990"/>
            </a:xfrm>
            <a:prstGeom prst="rect">
              <a:avLst/>
            </a:prstGeom>
          </p:spPr>
        </p:pic>
        <p:sp>
          <p:nvSpPr>
            <p:cNvPr id="590" name="object 590"/>
            <p:cNvSpPr/>
            <p:nvPr/>
          </p:nvSpPr>
          <p:spPr>
            <a:xfrm>
              <a:off x="1143171" y="4627854"/>
              <a:ext cx="113664" cy="252095"/>
            </a:xfrm>
            <a:custGeom>
              <a:avLst/>
              <a:gdLst/>
              <a:ahLst/>
              <a:cxnLst/>
              <a:rect l="l" t="t" r="r" b="b"/>
              <a:pathLst>
                <a:path w="113665" h="252095">
                  <a:moveTo>
                    <a:pt x="113411" y="251987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251987"/>
                  </a:lnTo>
                  <a:lnTo>
                    <a:pt x="113411" y="25198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1" name="object 591"/>
          <p:cNvGrpSpPr/>
          <p:nvPr/>
        </p:nvGrpSpPr>
        <p:grpSpPr>
          <a:xfrm>
            <a:off x="1117974" y="2359850"/>
            <a:ext cx="882015" cy="113664"/>
            <a:chOff x="1117974" y="2359850"/>
            <a:chExt cx="882015" cy="113664"/>
          </a:xfrm>
        </p:grpSpPr>
        <p:pic>
          <p:nvPicPr>
            <p:cNvPr id="592" name="object 59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495971" y="2359854"/>
              <a:ext cx="504006" cy="113407"/>
            </a:xfrm>
            <a:prstGeom prst="rect">
              <a:avLst/>
            </a:prstGeom>
          </p:spPr>
        </p:pic>
        <p:sp>
          <p:nvSpPr>
            <p:cNvPr id="593" name="object 593"/>
            <p:cNvSpPr/>
            <p:nvPr/>
          </p:nvSpPr>
          <p:spPr>
            <a:xfrm>
              <a:off x="1495971" y="2359850"/>
              <a:ext cx="504190" cy="113664"/>
            </a:xfrm>
            <a:custGeom>
              <a:avLst/>
              <a:gdLst/>
              <a:ahLst/>
              <a:cxnLst/>
              <a:rect l="l" t="t" r="r" b="b"/>
              <a:pathLst>
                <a:path w="504189" h="113664">
                  <a:moveTo>
                    <a:pt x="0" y="113411"/>
                  </a:moveTo>
                  <a:lnTo>
                    <a:pt x="504005" y="113411"/>
                  </a:lnTo>
                  <a:lnTo>
                    <a:pt x="504005" y="0"/>
                  </a:lnTo>
                  <a:lnTo>
                    <a:pt x="0" y="0"/>
                  </a:lnTo>
                  <a:lnTo>
                    <a:pt x="0" y="1134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4" name="object 59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495971" y="2359850"/>
              <a:ext cx="504005" cy="113411"/>
            </a:xfrm>
            <a:prstGeom prst="rect">
              <a:avLst/>
            </a:prstGeom>
          </p:spPr>
        </p:pic>
        <p:pic>
          <p:nvPicPr>
            <p:cNvPr id="595" name="object 59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117974" y="2359854"/>
              <a:ext cx="377998" cy="113407"/>
            </a:xfrm>
            <a:prstGeom prst="rect">
              <a:avLst/>
            </a:prstGeom>
          </p:spPr>
        </p:pic>
        <p:sp>
          <p:nvSpPr>
            <p:cNvPr id="596" name="object 596"/>
            <p:cNvSpPr/>
            <p:nvPr/>
          </p:nvSpPr>
          <p:spPr>
            <a:xfrm>
              <a:off x="1117974" y="2359850"/>
              <a:ext cx="378460" cy="113664"/>
            </a:xfrm>
            <a:custGeom>
              <a:avLst/>
              <a:gdLst/>
              <a:ahLst/>
              <a:cxnLst/>
              <a:rect l="l" t="t" r="r" b="b"/>
              <a:pathLst>
                <a:path w="378459" h="113664">
                  <a:moveTo>
                    <a:pt x="0" y="113411"/>
                  </a:moveTo>
                  <a:lnTo>
                    <a:pt x="377996" y="113411"/>
                  </a:lnTo>
                  <a:lnTo>
                    <a:pt x="377996" y="0"/>
                  </a:lnTo>
                  <a:lnTo>
                    <a:pt x="0" y="0"/>
                  </a:lnTo>
                  <a:lnTo>
                    <a:pt x="0" y="113411"/>
                  </a:lnTo>
                </a:path>
                <a:path w="378459" h="113664">
                  <a:moveTo>
                    <a:pt x="129381" y="113411"/>
                  </a:moveTo>
                  <a:lnTo>
                    <a:pt x="129381" y="0"/>
                  </a:lnTo>
                </a:path>
                <a:path w="378459" h="113664">
                  <a:moveTo>
                    <a:pt x="0" y="113411"/>
                  </a:moveTo>
                  <a:lnTo>
                    <a:pt x="129381" y="0"/>
                  </a:lnTo>
                </a:path>
                <a:path w="378459" h="113664">
                  <a:moveTo>
                    <a:pt x="253701" y="113411"/>
                  </a:moveTo>
                  <a:lnTo>
                    <a:pt x="253701" y="0"/>
                  </a:lnTo>
                </a:path>
                <a:path w="378459" h="113664">
                  <a:moveTo>
                    <a:pt x="129381" y="113411"/>
                  </a:moveTo>
                  <a:lnTo>
                    <a:pt x="253701" y="0"/>
                  </a:lnTo>
                </a:path>
                <a:path w="378459" h="113664">
                  <a:moveTo>
                    <a:pt x="253701" y="113411"/>
                  </a:moveTo>
                  <a:lnTo>
                    <a:pt x="37799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7" name="object 597"/>
          <p:cNvGrpSpPr/>
          <p:nvPr/>
        </p:nvGrpSpPr>
        <p:grpSpPr>
          <a:xfrm>
            <a:off x="2283472" y="2359850"/>
            <a:ext cx="378460" cy="113664"/>
            <a:chOff x="2283472" y="2359850"/>
            <a:chExt cx="378460" cy="113664"/>
          </a:xfrm>
        </p:grpSpPr>
        <p:pic>
          <p:nvPicPr>
            <p:cNvPr id="598" name="object 59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283472" y="2359854"/>
              <a:ext cx="377998" cy="113407"/>
            </a:xfrm>
            <a:prstGeom prst="rect">
              <a:avLst/>
            </a:prstGeom>
          </p:spPr>
        </p:pic>
        <p:sp>
          <p:nvSpPr>
            <p:cNvPr id="599" name="object 599"/>
            <p:cNvSpPr/>
            <p:nvPr/>
          </p:nvSpPr>
          <p:spPr>
            <a:xfrm>
              <a:off x="2283472" y="2359850"/>
              <a:ext cx="378460" cy="113664"/>
            </a:xfrm>
            <a:custGeom>
              <a:avLst/>
              <a:gdLst/>
              <a:ahLst/>
              <a:cxnLst/>
              <a:rect l="l" t="t" r="r" b="b"/>
              <a:pathLst>
                <a:path w="378460" h="113664">
                  <a:moveTo>
                    <a:pt x="0" y="113411"/>
                  </a:moveTo>
                  <a:lnTo>
                    <a:pt x="377996" y="113411"/>
                  </a:lnTo>
                  <a:lnTo>
                    <a:pt x="377996" y="0"/>
                  </a:lnTo>
                  <a:lnTo>
                    <a:pt x="0" y="0"/>
                  </a:lnTo>
                  <a:lnTo>
                    <a:pt x="0" y="113411"/>
                  </a:lnTo>
                </a:path>
                <a:path w="378460" h="113664">
                  <a:moveTo>
                    <a:pt x="129355" y="113411"/>
                  </a:moveTo>
                  <a:lnTo>
                    <a:pt x="129355" y="0"/>
                  </a:lnTo>
                </a:path>
                <a:path w="378460" h="113664">
                  <a:moveTo>
                    <a:pt x="0" y="113411"/>
                  </a:moveTo>
                  <a:lnTo>
                    <a:pt x="129355" y="0"/>
                  </a:lnTo>
                </a:path>
                <a:path w="378460" h="113664">
                  <a:moveTo>
                    <a:pt x="253676" y="113411"/>
                  </a:moveTo>
                  <a:lnTo>
                    <a:pt x="253676" y="0"/>
                  </a:lnTo>
                </a:path>
                <a:path w="378460" h="113664">
                  <a:moveTo>
                    <a:pt x="129355" y="113411"/>
                  </a:moveTo>
                  <a:lnTo>
                    <a:pt x="253676" y="0"/>
                  </a:lnTo>
                </a:path>
                <a:path w="378460" h="113664">
                  <a:moveTo>
                    <a:pt x="253676" y="113411"/>
                  </a:moveTo>
                  <a:lnTo>
                    <a:pt x="37799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0" name="object 600"/>
          <p:cNvGrpSpPr/>
          <p:nvPr/>
        </p:nvGrpSpPr>
        <p:grpSpPr>
          <a:xfrm>
            <a:off x="1962175" y="4993525"/>
            <a:ext cx="176530" cy="528955"/>
            <a:chOff x="1962175" y="4993525"/>
            <a:chExt cx="176530" cy="528955"/>
          </a:xfrm>
        </p:grpSpPr>
        <p:pic>
          <p:nvPicPr>
            <p:cNvPr id="601" name="object 60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962175" y="4993525"/>
              <a:ext cx="176411" cy="528910"/>
            </a:xfrm>
            <a:prstGeom prst="rect">
              <a:avLst/>
            </a:prstGeom>
          </p:spPr>
        </p:pic>
        <p:sp>
          <p:nvSpPr>
            <p:cNvPr id="602" name="object 602"/>
            <p:cNvSpPr/>
            <p:nvPr/>
          </p:nvSpPr>
          <p:spPr>
            <a:xfrm>
              <a:off x="1962175" y="4993525"/>
              <a:ext cx="176530" cy="528955"/>
            </a:xfrm>
            <a:custGeom>
              <a:avLst/>
              <a:gdLst/>
              <a:ahLst/>
              <a:cxnLst/>
              <a:rect l="l" t="t" r="r" b="b"/>
              <a:pathLst>
                <a:path w="176530" h="528954">
                  <a:moveTo>
                    <a:pt x="176409" y="528910"/>
                  </a:moveTo>
                  <a:lnTo>
                    <a:pt x="176409" y="0"/>
                  </a:lnTo>
                  <a:lnTo>
                    <a:pt x="0" y="0"/>
                  </a:lnTo>
                  <a:lnTo>
                    <a:pt x="0" y="528910"/>
                  </a:lnTo>
                  <a:lnTo>
                    <a:pt x="176409" y="5289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3" name="object 603"/>
          <p:cNvGrpSpPr/>
          <p:nvPr/>
        </p:nvGrpSpPr>
        <p:grpSpPr>
          <a:xfrm>
            <a:off x="2510256" y="1742437"/>
            <a:ext cx="151765" cy="617855"/>
            <a:chOff x="2510256" y="1742437"/>
            <a:chExt cx="151765" cy="617855"/>
          </a:xfrm>
        </p:grpSpPr>
        <p:pic>
          <p:nvPicPr>
            <p:cNvPr id="604" name="object 604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510256" y="1742437"/>
              <a:ext cx="151209" cy="617413"/>
            </a:xfrm>
            <a:prstGeom prst="rect">
              <a:avLst/>
            </a:prstGeom>
          </p:spPr>
        </p:pic>
        <p:sp>
          <p:nvSpPr>
            <p:cNvPr id="605" name="object 605"/>
            <p:cNvSpPr/>
            <p:nvPr/>
          </p:nvSpPr>
          <p:spPr>
            <a:xfrm>
              <a:off x="2510256" y="1742440"/>
              <a:ext cx="151765" cy="617855"/>
            </a:xfrm>
            <a:custGeom>
              <a:avLst/>
              <a:gdLst/>
              <a:ahLst/>
              <a:cxnLst/>
              <a:rect l="l" t="t" r="r" b="b"/>
              <a:pathLst>
                <a:path w="151764" h="617855">
                  <a:moveTo>
                    <a:pt x="0" y="617410"/>
                  </a:moveTo>
                  <a:lnTo>
                    <a:pt x="0" y="0"/>
                  </a:lnTo>
                  <a:lnTo>
                    <a:pt x="151212" y="0"/>
                  </a:lnTo>
                  <a:lnTo>
                    <a:pt x="151212" y="617410"/>
                  </a:lnTo>
                  <a:lnTo>
                    <a:pt x="0" y="6174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6" name="object 606"/>
          <p:cNvGrpSpPr/>
          <p:nvPr/>
        </p:nvGrpSpPr>
        <p:grpSpPr>
          <a:xfrm>
            <a:off x="1256582" y="4879841"/>
            <a:ext cx="882015" cy="114300"/>
            <a:chOff x="1256582" y="4879841"/>
            <a:chExt cx="882015" cy="114300"/>
          </a:xfrm>
        </p:grpSpPr>
        <p:pic>
          <p:nvPicPr>
            <p:cNvPr id="607" name="object 60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86597" y="4879846"/>
              <a:ext cx="251990" cy="113679"/>
            </a:xfrm>
            <a:prstGeom prst="rect">
              <a:avLst/>
            </a:prstGeom>
          </p:spPr>
        </p:pic>
        <p:sp>
          <p:nvSpPr>
            <p:cNvPr id="608" name="object 608"/>
            <p:cNvSpPr/>
            <p:nvPr/>
          </p:nvSpPr>
          <p:spPr>
            <a:xfrm>
              <a:off x="1886597" y="4879841"/>
              <a:ext cx="252095" cy="114300"/>
            </a:xfrm>
            <a:custGeom>
              <a:avLst/>
              <a:gdLst/>
              <a:ahLst/>
              <a:cxnLst/>
              <a:rect l="l" t="t" r="r" b="b"/>
              <a:pathLst>
                <a:path w="252094" h="114300">
                  <a:moveTo>
                    <a:pt x="251987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251987" y="113684"/>
                  </a:lnTo>
                  <a:lnTo>
                    <a:pt x="25198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9" name="object 60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56582" y="4879846"/>
              <a:ext cx="630013" cy="113679"/>
            </a:xfrm>
            <a:prstGeom prst="rect">
              <a:avLst/>
            </a:prstGeom>
          </p:spPr>
        </p:pic>
        <p:sp>
          <p:nvSpPr>
            <p:cNvPr id="610" name="object 610"/>
            <p:cNvSpPr/>
            <p:nvPr/>
          </p:nvSpPr>
          <p:spPr>
            <a:xfrm>
              <a:off x="1256582" y="4879841"/>
              <a:ext cx="630555" cy="114300"/>
            </a:xfrm>
            <a:custGeom>
              <a:avLst/>
              <a:gdLst/>
              <a:ahLst/>
              <a:cxnLst/>
              <a:rect l="l" t="t" r="r" b="b"/>
              <a:pathLst>
                <a:path w="630555" h="114300">
                  <a:moveTo>
                    <a:pt x="630015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630015" y="113684"/>
                  </a:lnTo>
                  <a:lnTo>
                    <a:pt x="630015" y="0"/>
                  </a:lnTo>
                </a:path>
                <a:path w="630555" h="114300">
                  <a:moveTo>
                    <a:pt x="499960" y="0"/>
                  </a:moveTo>
                  <a:lnTo>
                    <a:pt x="499960" y="113684"/>
                  </a:lnTo>
                </a:path>
                <a:path w="630555" h="114300">
                  <a:moveTo>
                    <a:pt x="630015" y="0"/>
                  </a:moveTo>
                  <a:lnTo>
                    <a:pt x="499960" y="113684"/>
                  </a:lnTo>
                </a:path>
                <a:path w="630555" h="114300">
                  <a:moveTo>
                    <a:pt x="374973" y="0"/>
                  </a:moveTo>
                  <a:lnTo>
                    <a:pt x="374973" y="113684"/>
                  </a:lnTo>
                </a:path>
                <a:path w="630555" h="114300">
                  <a:moveTo>
                    <a:pt x="499960" y="0"/>
                  </a:moveTo>
                  <a:lnTo>
                    <a:pt x="374973" y="113684"/>
                  </a:lnTo>
                </a:path>
                <a:path w="630555" h="114300">
                  <a:moveTo>
                    <a:pt x="249980" y="0"/>
                  </a:moveTo>
                  <a:lnTo>
                    <a:pt x="249980" y="113684"/>
                  </a:lnTo>
                </a:path>
                <a:path w="630555" h="114300">
                  <a:moveTo>
                    <a:pt x="374973" y="0"/>
                  </a:moveTo>
                  <a:lnTo>
                    <a:pt x="249980" y="113684"/>
                  </a:lnTo>
                </a:path>
                <a:path w="630555" h="114300">
                  <a:moveTo>
                    <a:pt x="124987" y="0"/>
                  </a:moveTo>
                  <a:lnTo>
                    <a:pt x="124987" y="113684"/>
                  </a:lnTo>
                </a:path>
                <a:path w="630555" h="114300">
                  <a:moveTo>
                    <a:pt x="249980" y="0"/>
                  </a:moveTo>
                  <a:lnTo>
                    <a:pt x="124987" y="113684"/>
                  </a:lnTo>
                </a:path>
                <a:path w="630555" h="114300">
                  <a:moveTo>
                    <a:pt x="124987" y="0"/>
                  </a:moveTo>
                  <a:lnTo>
                    <a:pt x="0" y="11368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1" name="object 611"/>
          <p:cNvGrpSpPr/>
          <p:nvPr/>
        </p:nvGrpSpPr>
        <p:grpSpPr>
          <a:xfrm>
            <a:off x="1143171" y="3871829"/>
            <a:ext cx="113664" cy="1008380"/>
            <a:chOff x="1143171" y="3871829"/>
            <a:chExt cx="113664" cy="1008380"/>
          </a:xfrm>
        </p:grpSpPr>
        <p:pic>
          <p:nvPicPr>
            <p:cNvPr id="612" name="object 61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143171" y="3871829"/>
              <a:ext cx="113407" cy="756024"/>
            </a:xfrm>
            <a:prstGeom prst="rect">
              <a:avLst/>
            </a:prstGeom>
          </p:spPr>
        </p:pic>
        <p:sp>
          <p:nvSpPr>
            <p:cNvPr id="613" name="object 613"/>
            <p:cNvSpPr/>
            <p:nvPr/>
          </p:nvSpPr>
          <p:spPr>
            <a:xfrm>
              <a:off x="1143171" y="387184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05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05"/>
                  </a:lnTo>
                  <a:lnTo>
                    <a:pt x="113411" y="756005"/>
                  </a:lnTo>
                </a:path>
                <a:path w="113665" h="756285">
                  <a:moveTo>
                    <a:pt x="113411" y="625779"/>
                  </a:moveTo>
                  <a:lnTo>
                    <a:pt x="0" y="625779"/>
                  </a:lnTo>
                </a:path>
                <a:path w="113665" h="756285">
                  <a:moveTo>
                    <a:pt x="113411" y="756005"/>
                  </a:moveTo>
                  <a:lnTo>
                    <a:pt x="0" y="625779"/>
                  </a:lnTo>
                </a:path>
                <a:path w="113665" h="756285">
                  <a:moveTo>
                    <a:pt x="113411" y="500614"/>
                  </a:moveTo>
                  <a:lnTo>
                    <a:pt x="0" y="500614"/>
                  </a:lnTo>
                </a:path>
                <a:path w="113665" h="756285">
                  <a:moveTo>
                    <a:pt x="113411" y="625779"/>
                  </a:moveTo>
                  <a:lnTo>
                    <a:pt x="0" y="500614"/>
                  </a:lnTo>
                </a:path>
                <a:path w="113665" h="756285">
                  <a:moveTo>
                    <a:pt x="113411" y="375475"/>
                  </a:moveTo>
                  <a:lnTo>
                    <a:pt x="0" y="375475"/>
                  </a:lnTo>
                </a:path>
                <a:path w="113665" h="756285">
                  <a:moveTo>
                    <a:pt x="113411" y="500614"/>
                  </a:moveTo>
                  <a:lnTo>
                    <a:pt x="0" y="375475"/>
                  </a:lnTo>
                </a:path>
                <a:path w="113665" h="756285">
                  <a:moveTo>
                    <a:pt x="113411" y="250317"/>
                  </a:moveTo>
                  <a:lnTo>
                    <a:pt x="0" y="250317"/>
                  </a:lnTo>
                </a:path>
                <a:path w="113665" h="756285">
                  <a:moveTo>
                    <a:pt x="113411" y="375475"/>
                  </a:moveTo>
                  <a:lnTo>
                    <a:pt x="0" y="250317"/>
                  </a:lnTo>
                </a:path>
                <a:path w="113665" h="756285">
                  <a:moveTo>
                    <a:pt x="113411" y="125095"/>
                  </a:moveTo>
                  <a:lnTo>
                    <a:pt x="0" y="125095"/>
                  </a:lnTo>
                </a:path>
                <a:path w="113665" h="756285">
                  <a:moveTo>
                    <a:pt x="113411" y="250317"/>
                  </a:moveTo>
                  <a:lnTo>
                    <a:pt x="0" y="125095"/>
                  </a:lnTo>
                </a:path>
                <a:path w="113665" h="756285">
                  <a:moveTo>
                    <a:pt x="113411" y="1250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4" name="object 61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143171" y="4627850"/>
              <a:ext cx="113407" cy="251990"/>
            </a:xfrm>
            <a:prstGeom prst="rect">
              <a:avLst/>
            </a:prstGeom>
          </p:spPr>
        </p:pic>
        <p:sp>
          <p:nvSpPr>
            <p:cNvPr id="615" name="object 615"/>
            <p:cNvSpPr/>
            <p:nvPr/>
          </p:nvSpPr>
          <p:spPr>
            <a:xfrm>
              <a:off x="1143171" y="4627854"/>
              <a:ext cx="113664" cy="252095"/>
            </a:xfrm>
            <a:custGeom>
              <a:avLst/>
              <a:gdLst/>
              <a:ahLst/>
              <a:cxnLst/>
              <a:rect l="l" t="t" r="r" b="b"/>
              <a:pathLst>
                <a:path w="113665" h="252095">
                  <a:moveTo>
                    <a:pt x="113411" y="251987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251987"/>
                  </a:lnTo>
                  <a:lnTo>
                    <a:pt x="113411" y="251987"/>
                  </a:lnTo>
                </a:path>
                <a:path w="113665" h="252095">
                  <a:moveTo>
                    <a:pt x="113411" y="123475"/>
                  </a:moveTo>
                  <a:lnTo>
                    <a:pt x="0" y="123475"/>
                  </a:lnTo>
                </a:path>
                <a:path w="113665" h="252095">
                  <a:moveTo>
                    <a:pt x="113411" y="251987"/>
                  </a:moveTo>
                  <a:lnTo>
                    <a:pt x="0" y="123475"/>
                  </a:lnTo>
                </a:path>
                <a:path w="113665" h="252095">
                  <a:moveTo>
                    <a:pt x="113411" y="12347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6" name="object 616"/>
          <p:cNvGrpSpPr/>
          <p:nvPr/>
        </p:nvGrpSpPr>
        <p:grpSpPr>
          <a:xfrm>
            <a:off x="1886597" y="4879841"/>
            <a:ext cx="252095" cy="642620"/>
            <a:chOff x="1886597" y="4879841"/>
            <a:chExt cx="252095" cy="642620"/>
          </a:xfrm>
        </p:grpSpPr>
        <p:pic>
          <p:nvPicPr>
            <p:cNvPr id="617" name="object 61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962175" y="4993525"/>
              <a:ext cx="176411" cy="528910"/>
            </a:xfrm>
            <a:prstGeom prst="rect">
              <a:avLst/>
            </a:prstGeom>
          </p:spPr>
        </p:pic>
        <p:sp>
          <p:nvSpPr>
            <p:cNvPr id="618" name="object 618"/>
            <p:cNvSpPr/>
            <p:nvPr/>
          </p:nvSpPr>
          <p:spPr>
            <a:xfrm>
              <a:off x="1962175" y="4993525"/>
              <a:ext cx="176530" cy="528955"/>
            </a:xfrm>
            <a:custGeom>
              <a:avLst/>
              <a:gdLst/>
              <a:ahLst/>
              <a:cxnLst/>
              <a:rect l="l" t="t" r="r" b="b"/>
              <a:pathLst>
                <a:path w="176530" h="528954">
                  <a:moveTo>
                    <a:pt x="176409" y="528910"/>
                  </a:moveTo>
                  <a:lnTo>
                    <a:pt x="176409" y="0"/>
                  </a:lnTo>
                  <a:lnTo>
                    <a:pt x="0" y="0"/>
                  </a:lnTo>
                  <a:lnTo>
                    <a:pt x="0" y="528910"/>
                  </a:lnTo>
                  <a:lnTo>
                    <a:pt x="176409" y="528910"/>
                  </a:lnTo>
                </a:path>
                <a:path w="176530" h="528954">
                  <a:moveTo>
                    <a:pt x="176409" y="419074"/>
                  </a:moveTo>
                  <a:lnTo>
                    <a:pt x="0" y="419074"/>
                  </a:lnTo>
                </a:path>
                <a:path w="176530" h="528954">
                  <a:moveTo>
                    <a:pt x="176409" y="528910"/>
                  </a:moveTo>
                  <a:lnTo>
                    <a:pt x="0" y="419074"/>
                  </a:lnTo>
                </a:path>
                <a:path w="176530" h="528954">
                  <a:moveTo>
                    <a:pt x="176409" y="314325"/>
                  </a:moveTo>
                  <a:lnTo>
                    <a:pt x="0" y="314325"/>
                  </a:lnTo>
                </a:path>
                <a:path w="176530" h="528954">
                  <a:moveTo>
                    <a:pt x="176409" y="419074"/>
                  </a:moveTo>
                  <a:lnTo>
                    <a:pt x="0" y="314325"/>
                  </a:lnTo>
                </a:path>
                <a:path w="176530" h="528954">
                  <a:moveTo>
                    <a:pt x="176409" y="209569"/>
                  </a:moveTo>
                  <a:lnTo>
                    <a:pt x="0" y="209569"/>
                  </a:lnTo>
                </a:path>
                <a:path w="176530" h="528954">
                  <a:moveTo>
                    <a:pt x="176409" y="314325"/>
                  </a:moveTo>
                  <a:lnTo>
                    <a:pt x="0" y="209569"/>
                  </a:lnTo>
                </a:path>
                <a:path w="176530" h="528954">
                  <a:moveTo>
                    <a:pt x="176409" y="104775"/>
                  </a:moveTo>
                  <a:lnTo>
                    <a:pt x="0" y="104775"/>
                  </a:lnTo>
                </a:path>
                <a:path w="176530" h="528954">
                  <a:moveTo>
                    <a:pt x="176409" y="209569"/>
                  </a:moveTo>
                  <a:lnTo>
                    <a:pt x="0" y="104775"/>
                  </a:lnTo>
                </a:path>
                <a:path w="176530" h="528954">
                  <a:moveTo>
                    <a:pt x="176409" y="10477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9" name="object 61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86597" y="4879846"/>
              <a:ext cx="251990" cy="113679"/>
            </a:xfrm>
            <a:prstGeom prst="rect">
              <a:avLst/>
            </a:prstGeom>
          </p:spPr>
        </p:pic>
        <p:sp>
          <p:nvSpPr>
            <p:cNvPr id="620" name="object 620"/>
            <p:cNvSpPr/>
            <p:nvPr/>
          </p:nvSpPr>
          <p:spPr>
            <a:xfrm>
              <a:off x="1886597" y="4879841"/>
              <a:ext cx="252095" cy="114300"/>
            </a:xfrm>
            <a:custGeom>
              <a:avLst/>
              <a:gdLst/>
              <a:ahLst/>
              <a:cxnLst/>
              <a:rect l="l" t="t" r="r" b="b"/>
              <a:pathLst>
                <a:path w="252094" h="114300">
                  <a:moveTo>
                    <a:pt x="251987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251987" y="113684"/>
                  </a:lnTo>
                  <a:lnTo>
                    <a:pt x="251987" y="0"/>
                  </a:lnTo>
                </a:path>
                <a:path w="252094" h="114300">
                  <a:moveTo>
                    <a:pt x="123475" y="0"/>
                  </a:moveTo>
                  <a:lnTo>
                    <a:pt x="123475" y="113684"/>
                  </a:lnTo>
                </a:path>
                <a:path w="252094" h="114300">
                  <a:moveTo>
                    <a:pt x="251987" y="0"/>
                  </a:moveTo>
                  <a:lnTo>
                    <a:pt x="123475" y="113684"/>
                  </a:lnTo>
                </a:path>
                <a:path w="252094" h="114300">
                  <a:moveTo>
                    <a:pt x="123475" y="0"/>
                  </a:moveTo>
                  <a:lnTo>
                    <a:pt x="0" y="11368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1" name="object 621"/>
          <p:cNvGrpSpPr/>
          <p:nvPr/>
        </p:nvGrpSpPr>
        <p:grpSpPr>
          <a:xfrm>
            <a:off x="1143171" y="3115818"/>
            <a:ext cx="113664" cy="756285"/>
            <a:chOff x="1143171" y="3115818"/>
            <a:chExt cx="113664" cy="756285"/>
          </a:xfrm>
        </p:grpSpPr>
        <p:pic>
          <p:nvPicPr>
            <p:cNvPr id="622" name="object 62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143171" y="3115849"/>
              <a:ext cx="113407" cy="755999"/>
            </a:xfrm>
            <a:prstGeom prst="rect">
              <a:avLst/>
            </a:prstGeom>
          </p:spPr>
        </p:pic>
        <p:sp>
          <p:nvSpPr>
            <p:cNvPr id="623" name="object 623"/>
            <p:cNvSpPr/>
            <p:nvPr/>
          </p:nvSpPr>
          <p:spPr>
            <a:xfrm>
              <a:off x="1143171" y="311581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30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30"/>
                  </a:lnTo>
                  <a:lnTo>
                    <a:pt x="113411" y="75603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4" name="object 62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143171" y="3115849"/>
              <a:ext cx="113407" cy="755999"/>
            </a:xfrm>
            <a:prstGeom prst="rect">
              <a:avLst/>
            </a:prstGeom>
          </p:spPr>
        </p:pic>
        <p:sp>
          <p:nvSpPr>
            <p:cNvPr id="625" name="object 625"/>
            <p:cNvSpPr/>
            <p:nvPr/>
          </p:nvSpPr>
          <p:spPr>
            <a:xfrm>
              <a:off x="1143171" y="311581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30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30"/>
                  </a:lnTo>
                  <a:lnTo>
                    <a:pt x="113411" y="756030"/>
                  </a:lnTo>
                </a:path>
                <a:path w="113665" h="756285">
                  <a:moveTo>
                    <a:pt x="113411" y="625792"/>
                  </a:moveTo>
                  <a:lnTo>
                    <a:pt x="0" y="625792"/>
                  </a:lnTo>
                </a:path>
                <a:path w="113665" h="756285">
                  <a:moveTo>
                    <a:pt x="113411" y="756030"/>
                  </a:moveTo>
                  <a:lnTo>
                    <a:pt x="0" y="625792"/>
                  </a:lnTo>
                </a:path>
                <a:path w="113665" h="756285">
                  <a:moveTo>
                    <a:pt x="113411" y="500633"/>
                  </a:moveTo>
                  <a:lnTo>
                    <a:pt x="0" y="500633"/>
                  </a:lnTo>
                </a:path>
                <a:path w="113665" h="756285">
                  <a:moveTo>
                    <a:pt x="113411" y="625792"/>
                  </a:moveTo>
                  <a:lnTo>
                    <a:pt x="0" y="500633"/>
                  </a:lnTo>
                </a:path>
                <a:path w="113665" h="756285">
                  <a:moveTo>
                    <a:pt x="113411" y="375475"/>
                  </a:moveTo>
                  <a:lnTo>
                    <a:pt x="0" y="375475"/>
                  </a:lnTo>
                </a:path>
                <a:path w="113665" h="756285">
                  <a:moveTo>
                    <a:pt x="113411" y="500633"/>
                  </a:moveTo>
                  <a:lnTo>
                    <a:pt x="0" y="375475"/>
                  </a:lnTo>
                </a:path>
                <a:path w="113665" h="756285">
                  <a:moveTo>
                    <a:pt x="113411" y="250316"/>
                  </a:moveTo>
                  <a:lnTo>
                    <a:pt x="0" y="250316"/>
                  </a:lnTo>
                </a:path>
                <a:path w="113665" h="756285">
                  <a:moveTo>
                    <a:pt x="113411" y="375475"/>
                  </a:moveTo>
                  <a:lnTo>
                    <a:pt x="0" y="250316"/>
                  </a:lnTo>
                </a:path>
                <a:path w="113665" h="756285">
                  <a:moveTo>
                    <a:pt x="113411" y="125158"/>
                  </a:moveTo>
                  <a:lnTo>
                    <a:pt x="0" y="125158"/>
                  </a:lnTo>
                </a:path>
                <a:path w="113665" h="756285">
                  <a:moveTo>
                    <a:pt x="113411" y="250316"/>
                  </a:moveTo>
                  <a:lnTo>
                    <a:pt x="0" y="125158"/>
                  </a:lnTo>
                </a:path>
                <a:path w="113665" h="756285">
                  <a:moveTo>
                    <a:pt x="113411" y="1251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6" name="object 626"/>
          <p:cNvGrpSpPr/>
          <p:nvPr/>
        </p:nvGrpSpPr>
        <p:grpSpPr>
          <a:xfrm>
            <a:off x="3112020" y="5049951"/>
            <a:ext cx="122555" cy="121920"/>
            <a:chOff x="3112020" y="5049951"/>
            <a:chExt cx="122555" cy="121920"/>
          </a:xfrm>
        </p:grpSpPr>
        <p:pic>
          <p:nvPicPr>
            <p:cNvPr id="627" name="object 627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112020" y="5049951"/>
              <a:ext cx="121964" cy="121418"/>
            </a:xfrm>
            <a:prstGeom prst="rect">
              <a:avLst/>
            </a:prstGeom>
          </p:spPr>
        </p:pic>
        <p:pic>
          <p:nvPicPr>
            <p:cNvPr id="628" name="object 628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112020" y="5049951"/>
              <a:ext cx="121964" cy="121418"/>
            </a:xfrm>
            <a:prstGeom prst="rect">
              <a:avLst/>
            </a:prstGeom>
          </p:spPr>
        </p:pic>
      </p:grpSp>
      <p:grpSp>
        <p:nvGrpSpPr>
          <p:cNvPr id="629" name="object 629"/>
          <p:cNvGrpSpPr/>
          <p:nvPr/>
        </p:nvGrpSpPr>
        <p:grpSpPr>
          <a:xfrm>
            <a:off x="3316014" y="5022545"/>
            <a:ext cx="123189" cy="119380"/>
            <a:chOff x="3316014" y="5022545"/>
            <a:chExt cx="123189" cy="119380"/>
          </a:xfrm>
        </p:grpSpPr>
        <p:pic>
          <p:nvPicPr>
            <p:cNvPr id="630" name="object 63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316014" y="5022545"/>
              <a:ext cx="122885" cy="119011"/>
            </a:xfrm>
            <a:prstGeom prst="rect">
              <a:avLst/>
            </a:prstGeom>
          </p:spPr>
        </p:pic>
        <p:pic>
          <p:nvPicPr>
            <p:cNvPr id="631" name="object 63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316014" y="5022545"/>
              <a:ext cx="122885" cy="119011"/>
            </a:xfrm>
            <a:prstGeom prst="rect">
              <a:avLst/>
            </a:prstGeom>
          </p:spPr>
        </p:pic>
      </p:grpSp>
      <p:grpSp>
        <p:nvGrpSpPr>
          <p:cNvPr id="632" name="object 632"/>
          <p:cNvGrpSpPr/>
          <p:nvPr/>
        </p:nvGrpSpPr>
        <p:grpSpPr>
          <a:xfrm>
            <a:off x="3153765" y="5251539"/>
            <a:ext cx="123189" cy="119380"/>
            <a:chOff x="3153765" y="5251539"/>
            <a:chExt cx="123189" cy="119380"/>
          </a:xfrm>
        </p:grpSpPr>
        <p:pic>
          <p:nvPicPr>
            <p:cNvPr id="633" name="object 633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153765" y="5251539"/>
              <a:ext cx="122910" cy="119240"/>
            </a:xfrm>
            <a:prstGeom prst="rect">
              <a:avLst/>
            </a:prstGeom>
          </p:spPr>
        </p:pic>
        <p:pic>
          <p:nvPicPr>
            <p:cNvPr id="634" name="object 634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153765" y="5251539"/>
              <a:ext cx="122910" cy="119240"/>
            </a:xfrm>
            <a:prstGeom prst="rect">
              <a:avLst/>
            </a:prstGeom>
          </p:spPr>
        </p:pic>
      </p:grpSp>
      <p:grpSp>
        <p:nvGrpSpPr>
          <p:cNvPr id="635" name="object 635"/>
          <p:cNvGrpSpPr/>
          <p:nvPr/>
        </p:nvGrpSpPr>
        <p:grpSpPr>
          <a:xfrm>
            <a:off x="3335464" y="5221401"/>
            <a:ext cx="121285" cy="122555"/>
            <a:chOff x="3335464" y="5221401"/>
            <a:chExt cx="121285" cy="122555"/>
          </a:xfrm>
        </p:grpSpPr>
        <p:pic>
          <p:nvPicPr>
            <p:cNvPr id="636" name="object 636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335464" y="5221401"/>
              <a:ext cx="120770" cy="122339"/>
            </a:xfrm>
            <a:prstGeom prst="rect">
              <a:avLst/>
            </a:prstGeom>
          </p:spPr>
        </p:pic>
        <p:pic>
          <p:nvPicPr>
            <p:cNvPr id="637" name="object 63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335464" y="5221401"/>
              <a:ext cx="120770" cy="122339"/>
            </a:xfrm>
            <a:prstGeom prst="rect">
              <a:avLst/>
            </a:prstGeom>
          </p:spPr>
        </p:pic>
      </p:grpSp>
      <p:grpSp>
        <p:nvGrpSpPr>
          <p:cNvPr id="638" name="object 638"/>
          <p:cNvGrpSpPr/>
          <p:nvPr/>
        </p:nvGrpSpPr>
        <p:grpSpPr>
          <a:xfrm>
            <a:off x="2831776" y="5240229"/>
            <a:ext cx="119380" cy="123189"/>
            <a:chOff x="2831776" y="5240229"/>
            <a:chExt cx="119380" cy="123189"/>
          </a:xfrm>
        </p:grpSpPr>
        <p:pic>
          <p:nvPicPr>
            <p:cNvPr id="639" name="object 63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2831776" y="5240229"/>
              <a:ext cx="119113" cy="122834"/>
            </a:xfrm>
            <a:prstGeom prst="rect">
              <a:avLst/>
            </a:prstGeom>
          </p:spPr>
        </p:pic>
        <p:pic>
          <p:nvPicPr>
            <p:cNvPr id="640" name="object 64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831776" y="5240229"/>
              <a:ext cx="119113" cy="122834"/>
            </a:xfrm>
            <a:prstGeom prst="rect">
              <a:avLst/>
            </a:prstGeom>
          </p:spPr>
        </p:pic>
      </p:grpSp>
      <p:grpSp>
        <p:nvGrpSpPr>
          <p:cNvPr id="641" name="object 641"/>
          <p:cNvGrpSpPr/>
          <p:nvPr/>
        </p:nvGrpSpPr>
        <p:grpSpPr>
          <a:xfrm>
            <a:off x="2611062" y="5212600"/>
            <a:ext cx="122555" cy="119380"/>
            <a:chOff x="2611062" y="5212600"/>
            <a:chExt cx="122555" cy="119380"/>
          </a:xfrm>
        </p:grpSpPr>
        <p:pic>
          <p:nvPicPr>
            <p:cNvPr id="642" name="object 642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611062" y="5212600"/>
              <a:ext cx="122510" cy="119081"/>
            </a:xfrm>
            <a:prstGeom prst="rect">
              <a:avLst/>
            </a:prstGeom>
          </p:spPr>
        </p:pic>
        <p:pic>
          <p:nvPicPr>
            <p:cNvPr id="643" name="object 643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611062" y="5212600"/>
              <a:ext cx="122510" cy="119081"/>
            </a:xfrm>
            <a:prstGeom prst="rect">
              <a:avLst/>
            </a:prstGeom>
          </p:spPr>
        </p:pic>
      </p:grpSp>
      <p:grpSp>
        <p:nvGrpSpPr>
          <p:cNvPr id="644" name="object 644"/>
          <p:cNvGrpSpPr/>
          <p:nvPr/>
        </p:nvGrpSpPr>
        <p:grpSpPr>
          <a:xfrm>
            <a:off x="2764955" y="5471382"/>
            <a:ext cx="121920" cy="118745"/>
            <a:chOff x="2764955" y="5471382"/>
            <a:chExt cx="121920" cy="118745"/>
          </a:xfrm>
        </p:grpSpPr>
        <p:pic>
          <p:nvPicPr>
            <p:cNvPr id="645" name="object 64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764955" y="5471382"/>
              <a:ext cx="121812" cy="118643"/>
            </a:xfrm>
            <a:prstGeom prst="rect">
              <a:avLst/>
            </a:prstGeom>
          </p:spPr>
        </p:pic>
        <p:pic>
          <p:nvPicPr>
            <p:cNvPr id="646" name="object 64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2764955" y="5471382"/>
              <a:ext cx="121812" cy="118643"/>
            </a:xfrm>
            <a:prstGeom prst="rect">
              <a:avLst/>
            </a:prstGeom>
          </p:spPr>
        </p:pic>
      </p:grpSp>
      <p:grpSp>
        <p:nvGrpSpPr>
          <p:cNvPr id="647" name="object 647"/>
          <p:cNvGrpSpPr/>
          <p:nvPr/>
        </p:nvGrpSpPr>
        <p:grpSpPr>
          <a:xfrm>
            <a:off x="2581719" y="5433733"/>
            <a:ext cx="119380" cy="123189"/>
            <a:chOff x="2581719" y="5433733"/>
            <a:chExt cx="119380" cy="123189"/>
          </a:xfrm>
        </p:grpSpPr>
        <p:pic>
          <p:nvPicPr>
            <p:cNvPr id="648" name="object 64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581719" y="5433733"/>
              <a:ext cx="119240" cy="122904"/>
            </a:xfrm>
            <a:prstGeom prst="rect">
              <a:avLst/>
            </a:prstGeom>
          </p:spPr>
        </p:pic>
        <p:pic>
          <p:nvPicPr>
            <p:cNvPr id="649" name="object 649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2581719" y="5433733"/>
              <a:ext cx="119240" cy="122904"/>
            </a:xfrm>
            <a:prstGeom prst="rect">
              <a:avLst/>
            </a:prstGeom>
          </p:spPr>
        </p:pic>
      </p:grpSp>
      <p:pic>
        <p:nvPicPr>
          <p:cNvPr id="650" name="object 650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2987103" y="6299714"/>
            <a:ext cx="121964" cy="121392"/>
          </a:xfrm>
          <a:prstGeom prst="rect">
            <a:avLst/>
          </a:prstGeom>
        </p:spPr>
      </p:pic>
      <p:pic>
        <p:nvPicPr>
          <p:cNvPr id="651" name="object 651"/>
          <p:cNvPicPr/>
          <p:nvPr/>
        </p:nvPicPr>
        <p:blipFill>
          <a:blip r:embed="rId76" cstate="print"/>
          <a:stretch>
            <a:fillRect/>
          </a:stretch>
        </p:blipFill>
        <p:spPr>
          <a:xfrm>
            <a:off x="3222351" y="6276816"/>
            <a:ext cx="122859" cy="119011"/>
          </a:xfrm>
          <a:prstGeom prst="rect">
            <a:avLst/>
          </a:prstGeom>
        </p:spPr>
      </p:pic>
      <p:pic>
        <p:nvPicPr>
          <p:cNvPr id="652" name="object 652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2987103" y="6299714"/>
            <a:ext cx="121964" cy="121392"/>
          </a:xfrm>
          <a:prstGeom prst="rect">
            <a:avLst/>
          </a:prstGeom>
        </p:spPr>
      </p:pic>
      <p:pic>
        <p:nvPicPr>
          <p:cNvPr id="653" name="object 653"/>
          <p:cNvPicPr/>
          <p:nvPr/>
        </p:nvPicPr>
        <p:blipFill>
          <a:blip r:embed="rId78" cstate="print"/>
          <a:stretch>
            <a:fillRect/>
          </a:stretch>
        </p:blipFill>
        <p:spPr>
          <a:xfrm>
            <a:off x="3001543" y="6499441"/>
            <a:ext cx="122904" cy="119208"/>
          </a:xfrm>
          <a:prstGeom prst="rect">
            <a:avLst/>
          </a:prstGeom>
        </p:spPr>
      </p:pic>
      <p:pic>
        <p:nvPicPr>
          <p:cNvPr id="654" name="object 654"/>
          <p:cNvPicPr/>
          <p:nvPr/>
        </p:nvPicPr>
        <p:blipFill>
          <a:blip r:embed="rId79" cstate="print"/>
          <a:stretch>
            <a:fillRect/>
          </a:stretch>
        </p:blipFill>
        <p:spPr>
          <a:xfrm>
            <a:off x="3222351" y="6276816"/>
            <a:ext cx="122859" cy="119011"/>
          </a:xfrm>
          <a:prstGeom prst="rect">
            <a:avLst/>
          </a:prstGeom>
        </p:spPr>
      </p:pic>
      <p:pic>
        <p:nvPicPr>
          <p:cNvPr id="655" name="object 655"/>
          <p:cNvPicPr/>
          <p:nvPr/>
        </p:nvPicPr>
        <p:blipFill>
          <a:blip r:embed="rId80" cstate="print"/>
          <a:stretch>
            <a:fillRect/>
          </a:stretch>
        </p:blipFill>
        <p:spPr>
          <a:xfrm>
            <a:off x="3001543" y="6499441"/>
            <a:ext cx="122904" cy="119208"/>
          </a:xfrm>
          <a:prstGeom prst="rect">
            <a:avLst/>
          </a:prstGeom>
        </p:spPr>
      </p:pic>
      <p:pic>
        <p:nvPicPr>
          <p:cNvPr id="656" name="object 656"/>
          <p:cNvPicPr/>
          <p:nvPr/>
        </p:nvPicPr>
        <p:blipFill>
          <a:blip r:embed="rId81" cstate="print"/>
          <a:stretch>
            <a:fillRect/>
          </a:stretch>
        </p:blipFill>
        <p:spPr>
          <a:xfrm>
            <a:off x="3217811" y="6471558"/>
            <a:ext cx="120776" cy="122313"/>
          </a:xfrm>
          <a:prstGeom prst="rect">
            <a:avLst/>
          </a:prstGeom>
        </p:spPr>
      </p:pic>
      <p:pic>
        <p:nvPicPr>
          <p:cNvPr id="657" name="object 657"/>
          <p:cNvPicPr/>
          <p:nvPr/>
        </p:nvPicPr>
        <p:blipFill>
          <a:blip r:embed="rId82" cstate="print"/>
          <a:stretch>
            <a:fillRect/>
          </a:stretch>
        </p:blipFill>
        <p:spPr>
          <a:xfrm>
            <a:off x="3345853" y="5796775"/>
            <a:ext cx="119138" cy="122904"/>
          </a:xfrm>
          <a:prstGeom prst="rect">
            <a:avLst/>
          </a:prstGeom>
        </p:spPr>
      </p:pic>
      <p:pic>
        <p:nvPicPr>
          <p:cNvPr id="658" name="object 658"/>
          <p:cNvPicPr/>
          <p:nvPr/>
        </p:nvPicPr>
        <p:blipFill>
          <a:blip r:embed="rId83" cstate="print"/>
          <a:stretch>
            <a:fillRect/>
          </a:stretch>
        </p:blipFill>
        <p:spPr>
          <a:xfrm>
            <a:off x="3217811" y="6471558"/>
            <a:ext cx="120776" cy="122313"/>
          </a:xfrm>
          <a:prstGeom prst="rect">
            <a:avLst/>
          </a:prstGeom>
        </p:spPr>
      </p:pic>
      <p:pic>
        <p:nvPicPr>
          <p:cNvPr id="659" name="object 659"/>
          <p:cNvPicPr/>
          <p:nvPr/>
        </p:nvPicPr>
        <p:blipFill>
          <a:blip r:embed="rId84" cstate="print"/>
          <a:stretch>
            <a:fillRect/>
          </a:stretch>
        </p:blipFill>
        <p:spPr>
          <a:xfrm>
            <a:off x="3316261" y="5991834"/>
            <a:ext cx="121888" cy="121469"/>
          </a:xfrm>
          <a:prstGeom prst="rect">
            <a:avLst/>
          </a:prstGeom>
        </p:spPr>
      </p:pic>
      <p:pic>
        <p:nvPicPr>
          <p:cNvPr id="660" name="object 660"/>
          <p:cNvPicPr/>
          <p:nvPr/>
        </p:nvPicPr>
        <p:blipFill>
          <a:blip r:embed="rId85" cstate="print"/>
          <a:stretch>
            <a:fillRect/>
          </a:stretch>
        </p:blipFill>
        <p:spPr>
          <a:xfrm>
            <a:off x="3345853" y="5796724"/>
            <a:ext cx="119138" cy="122955"/>
          </a:xfrm>
          <a:prstGeom prst="rect">
            <a:avLst/>
          </a:prstGeom>
        </p:spPr>
      </p:pic>
      <p:pic>
        <p:nvPicPr>
          <p:cNvPr id="661" name="object 661"/>
          <p:cNvPicPr/>
          <p:nvPr/>
        </p:nvPicPr>
        <p:blipFill>
          <a:blip r:embed="rId86" cstate="print"/>
          <a:stretch>
            <a:fillRect/>
          </a:stretch>
        </p:blipFill>
        <p:spPr>
          <a:xfrm>
            <a:off x="3316261" y="5991834"/>
            <a:ext cx="121888" cy="121469"/>
          </a:xfrm>
          <a:prstGeom prst="rect">
            <a:avLst/>
          </a:prstGeom>
        </p:spPr>
      </p:pic>
      <p:grpSp>
        <p:nvGrpSpPr>
          <p:cNvPr id="662" name="object 662"/>
          <p:cNvGrpSpPr/>
          <p:nvPr/>
        </p:nvGrpSpPr>
        <p:grpSpPr>
          <a:xfrm>
            <a:off x="3099466" y="5788634"/>
            <a:ext cx="121285" cy="122555"/>
            <a:chOff x="3099466" y="5788634"/>
            <a:chExt cx="121285" cy="122555"/>
          </a:xfrm>
        </p:grpSpPr>
        <p:pic>
          <p:nvPicPr>
            <p:cNvPr id="663" name="object 663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3099492" y="5788634"/>
              <a:ext cx="120650" cy="122389"/>
            </a:xfrm>
            <a:prstGeom prst="rect">
              <a:avLst/>
            </a:prstGeom>
          </p:spPr>
        </p:pic>
        <p:pic>
          <p:nvPicPr>
            <p:cNvPr id="664" name="object 664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3099466" y="5788634"/>
              <a:ext cx="120675" cy="122389"/>
            </a:xfrm>
            <a:prstGeom prst="rect">
              <a:avLst/>
            </a:prstGeom>
          </p:spPr>
        </p:pic>
      </p:grpSp>
      <p:grpSp>
        <p:nvGrpSpPr>
          <p:cNvPr id="665" name="object 665"/>
          <p:cNvGrpSpPr/>
          <p:nvPr/>
        </p:nvGrpSpPr>
        <p:grpSpPr>
          <a:xfrm>
            <a:off x="3087712" y="5957138"/>
            <a:ext cx="120014" cy="123189"/>
            <a:chOff x="3087712" y="5957138"/>
            <a:chExt cx="120014" cy="123189"/>
          </a:xfrm>
        </p:grpSpPr>
        <p:pic>
          <p:nvPicPr>
            <p:cNvPr id="666" name="object 666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3087712" y="5957138"/>
              <a:ext cx="119780" cy="122656"/>
            </a:xfrm>
            <a:prstGeom prst="rect">
              <a:avLst/>
            </a:prstGeom>
          </p:spPr>
        </p:pic>
        <p:pic>
          <p:nvPicPr>
            <p:cNvPr id="667" name="object 667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3087712" y="5957138"/>
              <a:ext cx="119780" cy="122656"/>
            </a:xfrm>
            <a:prstGeom prst="rect">
              <a:avLst/>
            </a:prstGeom>
          </p:spPr>
        </p:pic>
      </p:grpSp>
      <p:grpSp>
        <p:nvGrpSpPr>
          <p:cNvPr id="668" name="object 668"/>
          <p:cNvGrpSpPr/>
          <p:nvPr/>
        </p:nvGrpSpPr>
        <p:grpSpPr>
          <a:xfrm>
            <a:off x="2958928" y="5621852"/>
            <a:ext cx="119380" cy="123189"/>
            <a:chOff x="2958928" y="5621852"/>
            <a:chExt cx="119380" cy="123189"/>
          </a:xfrm>
        </p:grpSpPr>
        <p:pic>
          <p:nvPicPr>
            <p:cNvPr id="669" name="object 669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958928" y="5621852"/>
              <a:ext cx="119106" cy="122929"/>
            </a:xfrm>
            <a:prstGeom prst="rect">
              <a:avLst/>
            </a:prstGeom>
          </p:spPr>
        </p:pic>
        <p:pic>
          <p:nvPicPr>
            <p:cNvPr id="670" name="object 670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958928" y="5621852"/>
              <a:ext cx="119106" cy="122929"/>
            </a:xfrm>
            <a:prstGeom prst="rect">
              <a:avLst/>
            </a:prstGeom>
          </p:spPr>
        </p:pic>
      </p:grpSp>
      <p:pic>
        <p:nvPicPr>
          <p:cNvPr id="671" name="object 671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2973711" y="5433853"/>
            <a:ext cx="121913" cy="121494"/>
          </a:xfrm>
          <a:prstGeom prst="rect">
            <a:avLst/>
          </a:prstGeom>
        </p:spPr>
      </p:pic>
      <p:pic>
        <p:nvPicPr>
          <p:cNvPr id="672" name="object 672"/>
          <p:cNvPicPr/>
          <p:nvPr/>
        </p:nvPicPr>
        <p:blipFill>
          <a:blip r:embed="rId94" cstate="print"/>
          <a:stretch>
            <a:fillRect/>
          </a:stretch>
        </p:blipFill>
        <p:spPr>
          <a:xfrm>
            <a:off x="3203873" y="5637676"/>
            <a:ext cx="120675" cy="122358"/>
          </a:xfrm>
          <a:prstGeom prst="rect">
            <a:avLst/>
          </a:prstGeom>
        </p:spPr>
      </p:pic>
      <p:pic>
        <p:nvPicPr>
          <p:cNvPr id="673" name="object 673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2973711" y="5433853"/>
            <a:ext cx="121913" cy="121494"/>
          </a:xfrm>
          <a:prstGeom prst="rect">
            <a:avLst/>
          </a:prstGeom>
        </p:spPr>
      </p:pic>
      <p:pic>
        <p:nvPicPr>
          <p:cNvPr id="674" name="object 674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3203873" y="5637676"/>
            <a:ext cx="120675" cy="122358"/>
          </a:xfrm>
          <a:prstGeom prst="rect">
            <a:avLst/>
          </a:prstGeom>
        </p:spPr>
      </p:pic>
      <p:grpSp>
        <p:nvGrpSpPr>
          <p:cNvPr id="675" name="object 675"/>
          <p:cNvGrpSpPr/>
          <p:nvPr/>
        </p:nvGrpSpPr>
        <p:grpSpPr>
          <a:xfrm>
            <a:off x="3205733" y="5436482"/>
            <a:ext cx="120014" cy="123189"/>
            <a:chOff x="3205733" y="5436482"/>
            <a:chExt cx="120014" cy="123189"/>
          </a:xfrm>
        </p:grpSpPr>
        <p:pic>
          <p:nvPicPr>
            <p:cNvPr id="676" name="object 676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205733" y="5436482"/>
              <a:ext cx="119805" cy="122688"/>
            </a:xfrm>
            <a:prstGeom prst="rect">
              <a:avLst/>
            </a:prstGeom>
          </p:spPr>
        </p:pic>
        <p:pic>
          <p:nvPicPr>
            <p:cNvPr id="677" name="object 677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3205733" y="5436482"/>
              <a:ext cx="119805" cy="122688"/>
            </a:xfrm>
            <a:prstGeom prst="rect">
              <a:avLst/>
            </a:prstGeom>
          </p:spPr>
        </p:pic>
      </p:grpSp>
      <p:grpSp>
        <p:nvGrpSpPr>
          <p:cNvPr id="678" name="object 678"/>
          <p:cNvGrpSpPr/>
          <p:nvPr/>
        </p:nvGrpSpPr>
        <p:grpSpPr>
          <a:xfrm>
            <a:off x="2781052" y="5705792"/>
            <a:ext cx="119380" cy="123189"/>
            <a:chOff x="2781052" y="5705792"/>
            <a:chExt cx="119380" cy="123189"/>
          </a:xfrm>
        </p:grpSpPr>
        <p:pic>
          <p:nvPicPr>
            <p:cNvPr id="679" name="object 679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2781052" y="5705792"/>
              <a:ext cx="118960" cy="122878"/>
            </a:xfrm>
            <a:prstGeom prst="rect">
              <a:avLst/>
            </a:prstGeom>
          </p:spPr>
        </p:pic>
        <p:pic>
          <p:nvPicPr>
            <p:cNvPr id="680" name="object 680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2781052" y="5705792"/>
              <a:ext cx="118960" cy="122878"/>
            </a:xfrm>
            <a:prstGeom prst="rect">
              <a:avLst/>
            </a:prstGeom>
          </p:spPr>
        </p:pic>
      </p:grpSp>
      <p:grpSp>
        <p:nvGrpSpPr>
          <p:cNvPr id="681" name="object 681"/>
          <p:cNvGrpSpPr/>
          <p:nvPr/>
        </p:nvGrpSpPr>
        <p:grpSpPr>
          <a:xfrm>
            <a:off x="2787205" y="5891949"/>
            <a:ext cx="121920" cy="122555"/>
            <a:chOff x="2787205" y="5891949"/>
            <a:chExt cx="121920" cy="122555"/>
          </a:xfrm>
        </p:grpSpPr>
        <p:pic>
          <p:nvPicPr>
            <p:cNvPr id="682" name="object 682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787205" y="5891949"/>
              <a:ext cx="121469" cy="121939"/>
            </a:xfrm>
            <a:prstGeom prst="rect">
              <a:avLst/>
            </a:prstGeom>
          </p:spPr>
        </p:pic>
        <p:pic>
          <p:nvPicPr>
            <p:cNvPr id="683" name="object 683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2787205" y="5891949"/>
              <a:ext cx="121469" cy="121939"/>
            </a:xfrm>
            <a:prstGeom prst="rect">
              <a:avLst/>
            </a:prstGeom>
          </p:spPr>
        </p:pic>
      </p:grpSp>
      <p:grpSp>
        <p:nvGrpSpPr>
          <p:cNvPr id="684" name="object 684"/>
          <p:cNvGrpSpPr/>
          <p:nvPr/>
        </p:nvGrpSpPr>
        <p:grpSpPr>
          <a:xfrm>
            <a:off x="2525293" y="5735529"/>
            <a:ext cx="120650" cy="123189"/>
            <a:chOff x="2525293" y="5735529"/>
            <a:chExt cx="120650" cy="123189"/>
          </a:xfrm>
        </p:grpSpPr>
        <p:pic>
          <p:nvPicPr>
            <p:cNvPr id="685" name="object 685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2525293" y="5735529"/>
              <a:ext cx="120103" cy="122586"/>
            </a:xfrm>
            <a:prstGeom prst="rect">
              <a:avLst/>
            </a:prstGeom>
          </p:spPr>
        </p:pic>
        <p:pic>
          <p:nvPicPr>
            <p:cNvPr id="686" name="object 686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2525293" y="5735529"/>
              <a:ext cx="120103" cy="122586"/>
            </a:xfrm>
            <a:prstGeom prst="rect">
              <a:avLst/>
            </a:prstGeom>
          </p:spPr>
        </p:pic>
      </p:grpSp>
      <p:grpSp>
        <p:nvGrpSpPr>
          <p:cNvPr id="687" name="object 687"/>
          <p:cNvGrpSpPr/>
          <p:nvPr/>
        </p:nvGrpSpPr>
        <p:grpSpPr>
          <a:xfrm>
            <a:off x="2543473" y="5906681"/>
            <a:ext cx="120650" cy="122555"/>
            <a:chOff x="2543473" y="5906681"/>
            <a:chExt cx="120650" cy="122555"/>
          </a:xfrm>
        </p:grpSpPr>
        <p:pic>
          <p:nvPicPr>
            <p:cNvPr id="688" name="object 688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2543498" y="5906681"/>
              <a:ext cx="120275" cy="122535"/>
            </a:xfrm>
            <a:prstGeom prst="rect">
              <a:avLst/>
            </a:prstGeom>
          </p:spPr>
        </p:pic>
        <p:pic>
          <p:nvPicPr>
            <p:cNvPr id="689" name="object 689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2543473" y="5906681"/>
              <a:ext cx="120300" cy="122535"/>
            </a:xfrm>
            <a:prstGeom prst="rect">
              <a:avLst/>
            </a:prstGeom>
          </p:spPr>
        </p:pic>
      </p:grpSp>
      <p:grpSp>
        <p:nvGrpSpPr>
          <p:cNvPr id="690" name="object 690"/>
          <p:cNvGrpSpPr/>
          <p:nvPr/>
        </p:nvGrpSpPr>
        <p:grpSpPr>
          <a:xfrm>
            <a:off x="2467394" y="6429959"/>
            <a:ext cx="121920" cy="122555"/>
            <a:chOff x="2467394" y="6429959"/>
            <a:chExt cx="121920" cy="122555"/>
          </a:xfrm>
        </p:grpSpPr>
        <p:pic>
          <p:nvPicPr>
            <p:cNvPr id="691" name="object 691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2467394" y="6429959"/>
              <a:ext cx="121399" cy="121945"/>
            </a:xfrm>
            <a:prstGeom prst="rect">
              <a:avLst/>
            </a:prstGeom>
          </p:spPr>
        </p:pic>
        <p:pic>
          <p:nvPicPr>
            <p:cNvPr id="692" name="object 692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2467394" y="6429959"/>
              <a:ext cx="121399" cy="121945"/>
            </a:xfrm>
            <a:prstGeom prst="rect">
              <a:avLst/>
            </a:prstGeom>
          </p:spPr>
        </p:pic>
      </p:grpSp>
      <p:grpSp>
        <p:nvGrpSpPr>
          <p:cNvPr id="693" name="object 693"/>
          <p:cNvGrpSpPr/>
          <p:nvPr/>
        </p:nvGrpSpPr>
        <p:grpSpPr>
          <a:xfrm>
            <a:off x="2469978" y="6223908"/>
            <a:ext cx="119380" cy="123189"/>
            <a:chOff x="2469978" y="6223908"/>
            <a:chExt cx="119380" cy="123189"/>
          </a:xfrm>
        </p:grpSpPr>
        <p:pic>
          <p:nvPicPr>
            <p:cNvPr id="694" name="object 694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469978" y="6223908"/>
              <a:ext cx="119037" cy="122859"/>
            </a:xfrm>
            <a:prstGeom prst="rect">
              <a:avLst/>
            </a:prstGeom>
          </p:spPr>
        </p:pic>
        <p:pic>
          <p:nvPicPr>
            <p:cNvPr id="695" name="object 695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469978" y="6223908"/>
              <a:ext cx="119037" cy="122859"/>
            </a:xfrm>
            <a:prstGeom prst="rect">
              <a:avLst/>
            </a:prstGeom>
          </p:spPr>
        </p:pic>
      </p:grpSp>
      <p:grpSp>
        <p:nvGrpSpPr>
          <p:cNvPr id="696" name="object 696"/>
          <p:cNvGrpSpPr/>
          <p:nvPr/>
        </p:nvGrpSpPr>
        <p:grpSpPr>
          <a:xfrm>
            <a:off x="2691212" y="6409029"/>
            <a:ext cx="119380" cy="123189"/>
            <a:chOff x="2691212" y="6409029"/>
            <a:chExt cx="119380" cy="123189"/>
          </a:xfrm>
        </p:grpSpPr>
        <p:pic>
          <p:nvPicPr>
            <p:cNvPr id="697" name="object 697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691212" y="6409029"/>
              <a:ext cx="119208" cy="122853"/>
            </a:xfrm>
            <a:prstGeom prst="rect">
              <a:avLst/>
            </a:prstGeom>
          </p:spPr>
        </p:pic>
        <p:pic>
          <p:nvPicPr>
            <p:cNvPr id="698" name="object 698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2691212" y="6409029"/>
              <a:ext cx="119208" cy="122853"/>
            </a:xfrm>
            <a:prstGeom prst="rect">
              <a:avLst/>
            </a:prstGeom>
          </p:spPr>
        </p:pic>
      </p:grpSp>
      <p:grpSp>
        <p:nvGrpSpPr>
          <p:cNvPr id="699" name="object 699"/>
          <p:cNvGrpSpPr/>
          <p:nvPr/>
        </p:nvGrpSpPr>
        <p:grpSpPr>
          <a:xfrm>
            <a:off x="2670549" y="6209296"/>
            <a:ext cx="122555" cy="121285"/>
            <a:chOff x="2670549" y="6209296"/>
            <a:chExt cx="122555" cy="121285"/>
          </a:xfrm>
        </p:grpSpPr>
        <p:pic>
          <p:nvPicPr>
            <p:cNvPr id="700" name="object 700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670549" y="6209296"/>
              <a:ext cx="122332" cy="120776"/>
            </a:xfrm>
            <a:prstGeom prst="rect">
              <a:avLst/>
            </a:prstGeom>
          </p:spPr>
        </p:pic>
        <p:pic>
          <p:nvPicPr>
            <p:cNvPr id="701" name="object 701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2670549" y="6209296"/>
              <a:ext cx="122332" cy="120776"/>
            </a:xfrm>
            <a:prstGeom prst="rect">
              <a:avLst/>
            </a:prstGeom>
          </p:spPr>
        </p:pic>
      </p:grpSp>
      <p:grpSp>
        <p:nvGrpSpPr>
          <p:cNvPr id="702" name="object 702"/>
          <p:cNvGrpSpPr/>
          <p:nvPr/>
        </p:nvGrpSpPr>
        <p:grpSpPr>
          <a:xfrm>
            <a:off x="2583160" y="7010444"/>
            <a:ext cx="122555" cy="121285"/>
            <a:chOff x="2583160" y="7010444"/>
            <a:chExt cx="122555" cy="121285"/>
          </a:xfrm>
        </p:grpSpPr>
        <p:pic>
          <p:nvPicPr>
            <p:cNvPr id="703" name="object 703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2583160" y="7010444"/>
              <a:ext cx="122212" cy="120992"/>
            </a:xfrm>
            <a:prstGeom prst="rect">
              <a:avLst/>
            </a:prstGeom>
          </p:spPr>
        </p:pic>
        <p:pic>
          <p:nvPicPr>
            <p:cNvPr id="704" name="object 704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2583160" y="7010444"/>
              <a:ext cx="122212" cy="120992"/>
            </a:xfrm>
            <a:prstGeom prst="rect">
              <a:avLst/>
            </a:prstGeom>
          </p:spPr>
        </p:pic>
      </p:grpSp>
      <p:pic>
        <p:nvPicPr>
          <p:cNvPr id="705" name="object 705"/>
          <p:cNvPicPr/>
          <p:nvPr/>
        </p:nvPicPr>
        <p:blipFill>
          <a:blip r:embed="rId117" cstate="print"/>
          <a:stretch>
            <a:fillRect/>
          </a:stretch>
        </p:blipFill>
        <p:spPr>
          <a:xfrm>
            <a:off x="2796552" y="7000144"/>
            <a:ext cx="122758" cy="119513"/>
          </a:xfrm>
          <a:prstGeom prst="rect">
            <a:avLst/>
          </a:prstGeom>
        </p:spPr>
      </p:pic>
      <p:pic>
        <p:nvPicPr>
          <p:cNvPr id="706" name="object 706"/>
          <p:cNvPicPr/>
          <p:nvPr/>
        </p:nvPicPr>
        <p:blipFill>
          <a:blip r:embed="rId118" cstate="print"/>
          <a:stretch>
            <a:fillRect/>
          </a:stretch>
        </p:blipFill>
        <p:spPr>
          <a:xfrm>
            <a:off x="2599531" y="7213841"/>
            <a:ext cx="122929" cy="119157"/>
          </a:xfrm>
          <a:prstGeom prst="rect">
            <a:avLst/>
          </a:prstGeom>
        </p:spPr>
      </p:pic>
      <p:pic>
        <p:nvPicPr>
          <p:cNvPr id="707" name="object 707"/>
          <p:cNvPicPr/>
          <p:nvPr/>
        </p:nvPicPr>
        <p:blipFill>
          <a:blip r:embed="rId119" cstate="print"/>
          <a:stretch>
            <a:fillRect/>
          </a:stretch>
        </p:blipFill>
        <p:spPr>
          <a:xfrm>
            <a:off x="2796552" y="7000144"/>
            <a:ext cx="122758" cy="119513"/>
          </a:xfrm>
          <a:prstGeom prst="rect">
            <a:avLst/>
          </a:prstGeom>
        </p:spPr>
      </p:pic>
      <p:pic>
        <p:nvPicPr>
          <p:cNvPr id="708" name="object 708"/>
          <p:cNvPicPr/>
          <p:nvPr/>
        </p:nvPicPr>
        <p:blipFill>
          <a:blip r:embed="rId120" cstate="print"/>
          <a:stretch>
            <a:fillRect/>
          </a:stretch>
        </p:blipFill>
        <p:spPr>
          <a:xfrm>
            <a:off x="2599531" y="7213841"/>
            <a:ext cx="122929" cy="119157"/>
          </a:xfrm>
          <a:prstGeom prst="rect">
            <a:avLst/>
          </a:prstGeom>
        </p:spPr>
      </p:pic>
      <p:grpSp>
        <p:nvGrpSpPr>
          <p:cNvPr id="709" name="object 709"/>
          <p:cNvGrpSpPr/>
          <p:nvPr/>
        </p:nvGrpSpPr>
        <p:grpSpPr>
          <a:xfrm>
            <a:off x="2796082" y="7199725"/>
            <a:ext cx="121285" cy="122555"/>
            <a:chOff x="2796082" y="7199725"/>
            <a:chExt cx="121285" cy="122555"/>
          </a:xfrm>
        </p:grpSpPr>
        <p:pic>
          <p:nvPicPr>
            <p:cNvPr id="710" name="object 710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2796082" y="7199725"/>
              <a:ext cx="121221" cy="122066"/>
            </a:xfrm>
            <a:prstGeom prst="rect">
              <a:avLst/>
            </a:prstGeom>
          </p:spPr>
        </p:pic>
        <p:pic>
          <p:nvPicPr>
            <p:cNvPr id="711" name="object 711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2796082" y="7199725"/>
              <a:ext cx="121221" cy="122066"/>
            </a:xfrm>
            <a:prstGeom prst="rect">
              <a:avLst/>
            </a:prstGeom>
          </p:spPr>
        </p:pic>
      </p:grpSp>
      <p:grpSp>
        <p:nvGrpSpPr>
          <p:cNvPr id="712" name="object 712"/>
          <p:cNvGrpSpPr/>
          <p:nvPr/>
        </p:nvGrpSpPr>
        <p:grpSpPr>
          <a:xfrm>
            <a:off x="3701700" y="5759240"/>
            <a:ext cx="120014" cy="123189"/>
            <a:chOff x="3701700" y="5759240"/>
            <a:chExt cx="120014" cy="123189"/>
          </a:xfrm>
        </p:grpSpPr>
        <p:pic>
          <p:nvPicPr>
            <p:cNvPr id="713" name="object 713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3701700" y="5759240"/>
              <a:ext cx="119932" cy="122662"/>
            </a:xfrm>
            <a:prstGeom prst="rect">
              <a:avLst/>
            </a:prstGeom>
          </p:spPr>
        </p:pic>
        <p:pic>
          <p:nvPicPr>
            <p:cNvPr id="714" name="object 714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3701700" y="5759240"/>
              <a:ext cx="119932" cy="122662"/>
            </a:xfrm>
            <a:prstGeom prst="rect">
              <a:avLst/>
            </a:prstGeom>
          </p:spPr>
        </p:pic>
      </p:grpSp>
      <p:grpSp>
        <p:nvGrpSpPr>
          <p:cNvPr id="715" name="object 715"/>
          <p:cNvGrpSpPr/>
          <p:nvPr/>
        </p:nvGrpSpPr>
        <p:grpSpPr>
          <a:xfrm>
            <a:off x="3707212" y="5936227"/>
            <a:ext cx="120650" cy="122555"/>
            <a:chOff x="3707212" y="5936227"/>
            <a:chExt cx="120650" cy="122555"/>
          </a:xfrm>
        </p:grpSpPr>
        <p:pic>
          <p:nvPicPr>
            <p:cNvPr id="716" name="object 716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3707256" y="5936227"/>
              <a:ext cx="120478" cy="122434"/>
            </a:xfrm>
            <a:prstGeom prst="rect">
              <a:avLst/>
            </a:prstGeom>
          </p:spPr>
        </p:pic>
        <p:pic>
          <p:nvPicPr>
            <p:cNvPr id="717" name="object 717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3707212" y="5936227"/>
              <a:ext cx="120523" cy="122434"/>
            </a:xfrm>
            <a:prstGeom prst="rect">
              <a:avLst/>
            </a:prstGeom>
          </p:spPr>
        </p:pic>
      </p:grpSp>
      <p:grpSp>
        <p:nvGrpSpPr>
          <p:cNvPr id="718" name="object 718"/>
          <p:cNvGrpSpPr/>
          <p:nvPr/>
        </p:nvGrpSpPr>
        <p:grpSpPr>
          <a:xfrm>
            <a:off x="3926287" y="5742127"/>
            <a:ext cx="119380" cy="123189"/>
            <a:chOff x="3926287" y="5742127"/>
            <a:chExt cx="119380" cy="123189"/>
          </a:xfrm>
        </p:grpSpPr>
        <p:pic>
          <p:nvPicPr>
            <p:cNvPr id="719" name="object 719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3926287" y="5742127"/>
              <a:ext cx="119157" cy="122809"/>
            </a:xfrm>
            <a:prstGeom prst="rect">
              <a:avLst/>
            </a:prstGeom>
          </p:spPr>
        </p:pic>
        <p:pic>
          <p:nvPicPr>
            <p:cNvPr id="720" name="object 720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3926287" y="5742127"/>
              <a:ext cx="119157" cy="122809"/>
            </a:xfrm>
            <a:prstGeom prst="rect">
              <a:avLst/>
            </a:prstGeom>
          </p:spPr>
        </p:pic>
      </p:grpSp>
      <p:grpSp>
        <p:nvGrpSpPr>
          <p:cNvPr id="721" name="object 721"/>
          <p:cNvGrpSpPr/>
          <p:nvPr/>
        </p:nvGrpSpPr>
        <p:grpSpPr>
          <a:xfrm>
            <a:off x="3913238" y="5944685"/>
            <a:ext cx="121285" cy="122555"/>
            <a:chOff x="3913238" y="5944685"/>
            <a:chExt cx="121285" cy="122555"/>
          </a:xfrm>
        </p:grpSpPr>
        <p:pic>
          <p:nvPicPr>
            <p:cNvPr id="722" name="object 722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3913238" y="5944685"/>
              <a:ext cx="121291" cy="122034"/>
            </a:xfrm>
            <a:prstGeom prst="rect">
              <a:avLst/>
            </a:prstGeom>
          </p:spPr>
        </p:pic>
        <p:pic>
          <p:nvPicPr>
            <p:cNvPr id="723" name="object 723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3913238" y="5944685"/>
              <a:ext cx="121291" cy="122034"/>
            </a:xfrm>
            <a:prstGeom prst="rect">
              <a:avLst/>
            </a:prstGeom>
          </p:spPr>
        </p:pic>
      </p:grpSp>
      <p:grpSp>
        <p:nvGrpSpPr>
          <p:cNvPr id="724" name="object 724"/>
          <p:cNvGrpSpPr/>
          <p:nvPr/>
        </p:nvGrpSpPr>
        <p:grpSpPr>
          <a:xfrm>
            <a:off x="3550742" y="5615349"/>
            <a:ext cx="120650" cy="122555"/>
            <a:chOff x="3550742" y="5615349"/>
            <a:chExt cx="120650" cy="122555"/>
          </a:xfrm>
        </p:grpSpPr>
        <p:pic>
          <p:nvPicPr>
            <p:cNvPr id="725" name="object 725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3550767" y="5615349"/>
              <a:ext cx="120453" cy="122485"/>
            </a:xfrm>
            <a:prstGeom prst="rect">
              <a:avLst/>
            </a:prstGeom>
          </p:spPr>
        </p:pic>
        <p:pic>
          <p:nvPicPr>
            <p:cNvPr id="726" name="object 726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3550742" y="5615349"/>
              <a:ext cx="120478" cy="122485"/>
            </a:xfrm>
            <a:prstGeom prst="rect">
              <a:avLst/>
            </a:prstGeom>
          </p:spPr>
        </p:pic>
      </p:grpSp>
      <p:grpSp>
        <p:nvGrpSpPr>
          <p:cNvPr id="727" name="object 727"/>
          <p:cNvGrpSpPr/>
          <p:nvPr/>
        </p:nvGrpSpPr>
        <p:grpSpPr>
          <a:xfrm>
            <a:off x="3541858" y="5435143"/>
            <a:ext cx="120014" cy="123189"/>
            <a:chOff x="3541858" y="5435143"/>
            <a:chExt cx="120014" cy="123189"/>
          </a:xfrm>
        </p:grpSpPr>
        <p:pic>
          <p:nvPicPr>
            <p:cNvPr id="728" name="object 728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3541858" y="5435143"/>
              <a:ext cx="119983" cy="122612"/>
            </a:xfrm>
            <a:prstGeom prst="rect">
              <a:avLst/>
            </a:prstGeom>
          </p:spPr>
        </p:pic>
        <p:pic>
          <p:nvPicPr>
            <p:cNvPr id="729" name="object 729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3541858" y="5435143"/>
              <a:ext cx="119983" cy="122612"/>
            </a:xfrm>
            <a:prstGeom prst="rect">
              <a:avLst/>
            </a:prstGeom>
          </p:spPr>
        </p:pic>
      </p:grpSp>
      <p:grpSp>
        <p:nvGrpSpPr>
          <p:cNvPr id="730" name="object 730"/>
          <p:cNvGrpSpPr/>
          <p:nvPr/>
        </p:nvGrpSpPr>
        <p:grpSpPr>
          <a:xfrm>
            <a:off x="3788568" y="5585092"/>
            <a:ext cx="119380" cy="123189"/>
            <a:chOff x="3788568" y="5585092"/>
            <a:chExt cx="119380" cy="123189"/>
          </a:xfrm>
        </p:grpSpPr>
        <p:pic>
          <p:nvPicPr>
            <p:cNvPr id="731" name="object 731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3788568" y="5585092"/>
              <a:ext cx="119062" cy="122904"/>
            </a:xfrm>
            <a:prstGeom prst="rect">
              <a:avLst/>
            </a:prstGeom>
          </p:spPr>
        </p:pic>
        <p:pic>
          <p:nvPicPr>
            <p:cNvPr id="732" name="object 732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3788568" y="5585092"/>
              <a:ext cx="119062" cy="122904"/>
            </a:xfrm>
            <a:prstGeom prst="rect">
              <a:avLst/>
            </a:prstGeom>
          </p:spPr>
        </p:pic>
      </p:grpSp>
      <p:grpSp>
        <p:nvGrpSpPr>
          <p:cNvPr id="733" name="object 733"/>
          <p:cNvGrpSpPr/>
          <p:nvPr/>
        </p:nvGrpSpPr>
        <p:grpSpPr>
          <a:xfrm>
            <a:off x="3756196" y="5416493"/>
            <a:ext cx="121920" cy="121920"/>
            <a:chOff x="3756196" y="5416493"/>
            <a:chExt cx="121920" cy="121920"/>
          </a:xfrm>
        </p:grpSpPr>
        <p:pic>
          <p:nvPicPr>
            <p:cNvPr id="734" name="object 734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3756196" y="5416493"/>
              <a:ext cx="121767" cy="121640"/>
            </a:xfrm>
            <a:prstGeom prst="rect">
              <a:avLst/>
            </a:prstGeom>
          </p:spPr>
        </p:pic>
        <p:pic>
          <p:nvPicPr>
            <p:cNvPr id="735" name="object 735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3756196" y="5416493"/>
              <a:ext cx="121767" cy="121640"/>
            </a:xfrm>
            <a:prstGeom prst="rect">
              <a:avLst/>
            </a:prstGeom>
          </p:spPr>
        </p:pic>
      </p:grpSp>
      <p:grpSp>
        <p:nvGrpSpPr>
          <p:cNvPr id="736" name="object 736"/>
          <p:cNvGrpSpPr/>
          <p:nvPr/>
        </p:nvGrpSpPr>
        <p:grpSpPr>
          <a:xfrm>
            <a:off x="3819251" y="5041150"/>
            <a:ext cx="122555" cy="120650"/>
            <a:chOff x="3819251" y="5041150"/>
            <a:chExt cx="122555" cy="120650"/>
          </a:xfrm>
        </p:grpSpPr>
        <p:pic>
          <p:nvPicPr>
            <p:cNvPr id="737" name="object 737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3819251" y="5041195"/>
              <a:ext cx="122383" cy="120605"/>
            </a:xfrm>
            <a:prstGeom prst="rect">
              <a:avLst/>
            </a:prstGeom>
          </p:spPr>
        </p:pic>
        <p:pic>
          <p:nvPicPr>
            <p:cNvPr id="738" name="object 738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3819251" y="5041150"/>
              <a:ext cx="122383" cy="120650"/>
            </a:xfrm>
            <a:prstGeom prst="rect">
              <a:avLst/>
            </a:prstGeom>
          </p:spPr>
        </p:pic>
      </p:grpSp>
      <p:grpSp>
        <p:nvGrpSpPr>
          <p:cNvPr id="739" name="object 739"/>
          <p:cNvGrpSpPr/>
          <p:nvPr/>
        </p:nvGrpSpPr>
        <p:grpSpPr>
          <a:xfrm>
            <a:off x="3835622" y="5245093"/>
            <a:ext cx="119380" cy="123189"/>
            <a:chOff x="3835622" y="5245093"/>
            <a:chExt cx="119380" cy="123189"/>
          </a:xfrm>
        </p:grpSpPr>
        <p:pic>
          <p:nvPicPr>
            <p:cNvPr id="740" name="object 740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3835622" y="5245093"/>
              <a:ext cx="119240" cy="122878"/>
            </a:xfrm>
            <a:prstGeom prst="rect">
              <a:avLst/>
            </a:prstGeom>
          </p:spPr>
        </p:pic>
        <p:pic>
          <p:nvPicPr>
            <p:cNvPr id="741" name="object 741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3835622" y="5245093"/>
              <a:ext cx="119240" cy="122878"/>
            </a:xfrm>
            <a:prstGeom prst="rect">
              <a:avLst/>
            </a:prstGeom>
          </p:spPr>
        </p:pic>
      </p:grpSp>
      <p:grpSp>
        <p:nvGrpSpPr>
          <p:cNvPr id="742" name="object 742"/>
          <p:cNvGrpSpPr/>
          <p:nvPr/>
        </p:nvGrpSpPr>
        <p:grpSpPr>
          <a:xfrm>
            <a:off x="3603326" y="5075802"/>
            <a:ext cx="119380" cy="122555"/>
            <a:chOff x="3603326" y="5075802"/>
            <a:chExt cx="119380" cy="122555"/>
          </a:xfrm>
        </p:grpSpPr>
        <p:pic>
          <p:nvPicPr>
            <p:cNvPr id="743" name="object 743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3603326" y="5075802"/>
              <a:ext cx="119164" cy="122555"/>
            </a:xfrm>
            <a:prstGeom prst="rect">
              <a:avLst/>
            </a:prstGeom>
          </p:spPr>
        </p:pic>
        <p:pic>
          <p:nvPicPr>
            <p:cNvPr id="744" name="object 744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3603326" y="5075802"/>
              <a:ext cx="119164" cy="122555"/>
            </a:xfrm>
            <a:prstGeom prst="rect">
              <a:avLst/>
            </a:prstGeom>
          </p:spPr>
        </p:pic>
      </p:grpSp>
      <p:grpSp>
        <p:nvGrpSpPr>
          <p:cNvPr id="745" name="object 745"/>
          <p:cNvGrpSpPr/>
          <p:nvPr/>
        </p:nvGrpSpPr>
        <p:grpSpPr>
          <a:xfrm>
            <a:off x="3636390" y="5276323"/>
            <a:ext cx="123189" cy="119380"/>
            <a:chOff x="3636390" y="5276323"/>
            <a:chExt cx="123189" cy="119380"/>
          </a:xfrm>
        </p:grpSpPr>
        <p:pic>
          <p:nvPicPr>
            <p:cNvPr id="746" name="object 746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3636390" y="5276323"/>
              <a:ext cx="122834" cy="119284"/>
            </a:xfrm>
            <a:prstGeom prst="rect">
              <a:avLst/>
            </a:prstGeom>
          </p:spPr>
        </p:pic>
        <p:pic>
          <p:nvPicPr>
            <p:cNvPr id="747" name="object 747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3636390" y="5276323"/>
              <a:ext cx="122834" cy="119284"/>
            </a:xfrm>
            <a:prstGeom prst="rect">
              <a:avLst/>
            </a:prstGeom>
          </p:spPr>
        </p:pic>
      </p:grpSp>
      <p:grpSp>
        <p:nvGrpSpPr>
          <p:cNvPr id="748" name="object 748"/>
          <p:cNvGrpSpPr/>
          <p:nvPr/>
        </p:nvGrpSpPr>
        <p:grpSpPr>
          <a:xfrm>
            <a:off x="3027959" y="6670764"/>
            <a:ext cx="122555" cy="121920"/>
            <a:chOff x="3027959" y="6670764"/>
            <a:chExt cx="122555" cy="121920"/>
          </a:xfrm>
        </p:grpSpPr>
        <p:pic>
          <p:nvPicPr>
            <p:cNvPr id="749" name="object 749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3027959" y="6670764"/>
              <a:ext cx="121964" cy="121399"/>
            </a:xfrm>
            <a:prstGeom prst="rect">
              <a:avLst/>
            </a:prstGeom>
          </p:spPr>
        </p:pic>
        <p:pic>
          <p:nvPicPr>
            <p:cNvPr id="750" name="object 750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3027959" y="6670764"/>
              <a:ext cx="121964" cy="121399"/>
            </a:xfrm>
            <a:prstGeom prst="rect">
              <a:avLst/>
            </a:prstGeom>
          </p:spPr>
        </p:pic>
      </p:grpSp>
      <p:grpSp>
        <p:nvGrpSpPr>
          <p:cNvPr id="751" name="object 751"/>
          <p:cNvGrpSpPr/>
          <p:nvPr/>
        </p:nvGrpSpPr>
        <p:grpSpPr>
          <a:xfrm>
            <a:off x="3249714" y="6666230"/>
            <a:ext cx="123189" cy="119380"/>
            <a:chOff x="3249714" y="6666230"/>
            <a:chExt cx="123189" cy="119380"/>
          </a:xfrm>
        </p:grpSpPr>
        <p:pic>
          <p:nvPicPr>
            <p:cNvPr id="752" name="object 752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3249714" y="6666230"/>
              <a:ext cx="122853" cy="119037"/>
            </a:xfrm>
            <a:prstGeom prst="rect">
              <a:avLst/>
            </a:prstGeom>
          </p:spPr>
        </p:pic>
        <p:pic>
          <p:nvPicPr>
            <p:cNvPr id="753" name="object 753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3249714" y="6666230"/>
              <a:ext cx="122853" cy="119037"/>
            </a:xfrm>
            <a:prstGeom prst="rect">
              <a:avLst/>
            </a:prstGeom>
          </p:spPr>
        </p:pic>
      </p:grpSp>
      <p:grpSp>
        <p:nvGrpSpPr>
          <p:cNvPr id="754" name="object 754"/>
          <p:cNvGrpSpPr/>
          <p:nvPr/>
        </p:nvGrpSpPr>
        <p:grpSpPr>
          <a:xfrm>
            <a:off x="3042392" y="6870471"/>
            <a:ext cx="123189" cy="119380"/>
            <a:chOff x="3042392" y="6870471"/>
            <a:chExt cx="123189" cy="119380"/>
          </a:xfrm>
        </p:grpSpPr>
        <p:pic>
          <p:nvPicPr>
            <p:cNvPr id="755" name="object 755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3042392" y="6870471"/>
              <a:ext cx="122885" cy="119233"/>
            </a:xfrm>
            <a:prstGeom prst="rect">
              <a:avLst/>
            </a:prstGeom>
          </p:spPr>
        </p:pic>
        <p:pic>
          <p:nvPicPr>
            <p:cNvPr id="756" name="object 756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3042392" y="6870471"/>
              <a:ext cx="122885" cy="119233"/>
            </a:xfrm>
            <a:prstGeom prst="rect">
              <a:avLst/>
            </a:prstGeom>
          </p:spPr>
        </p:pic>
      </p:grpSp>
      <p:grpSp>
        <p:nvGrpSpPr>
          <p:cNvPr id="757" name="object 757"/>
          <p:cNvGrpSpPr/>
          <p:nvPr/>
        </p:nvGrpSpPr>
        <p:grpSpPr>
          <a:xfrm>
            <a:off x="3245173" y="6860921"/>
            <a:ext cx="121285" cy="122555"/>
            <a:chOff x="3245173" y="6860921"/>
            <a:chExt cx="121285" cy="122555"/>
          </a:xfrm>
        </p:grpSpPr>
        <p:pic>
          <p:nvPicPr>
            <p:cNvPr id="758" name="object 758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3245173" y="6860921"/>
              <a:ext cx="120770" cy="122332"/>
            </a:xfrm>
            <a:prstGeom prst="rect">
              <a:avLst/>
            </a:prstGeom>
          </p:spPr>
        </p:pic>
        <p:pic>
          <p:nvPicPr>
            <p:cNvPr id="759" name="object 759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3245173" y="6860921"/>
              <a:ext cx="120770" cy="122332"/>
            </a:xfrm>
            <a:prstGeom prst="rect">
              <a:avLst/>
            </a:prstGeom>
          </p:spPr>
        </p:pic>
      </p:grpSp>
      <p:grpSp>
        <p:nvGrpSpPr>
          <p:cNvPr id="760" name="object 760"/>
          <p:cNvGrpSpPr/>
          <p:nvPr/>
        </p:nvGrpSpPr>
        <p:grpSpPr>
          <a:xfrm>
            <a:off x="2587771" y="6785515"/>
            <a:ext cx="121920" cy="122555"/>
            <a:chOff x="2587771" y="6785515"/>
            <a:chExt cx="121920" cy="122555"/>
          </a:xfrm>
        </p:grpSpPr>
        <p:pic>
          <p:nvPicPr>
            <p:cNvPr id="761" name="object 761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2587771" y="6785515"/>
              <a:ext cx="121399" cy="121964"/>
            </a:xfrm>
            <a:prstGeom prst="rect">
              <a:avLst/>
            </a:prstGeom>
          </p:spPr>
        </p:pic>
        <p:pic>
          <p:nvPicPr>
            <p:cNvPr id="762" name="object 762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2587771" y="6785515"/>
              <a:ext cx="121399" cy="121964"/>
            </a:xfrm>
            <a:prstGeom prst="rect">
              <a:avLst/>
            </a:prstGeom>
          </p:spPr>
        </p:pic>
      </p:grpSp>
      <p:grpSp>
        <p:nvGrpSpPr>
          <p:cNvPr id="763" name="object 763"/>
          <p:cNvGrpSpPr/>
          <p:nvPr/>
        </p:nvGrpSpPr>
        <p:grpSpPr>
          <a:xfrm>
            <a:off x="2590355" y="6579482"/>
            <a:ext cx="119380" cy="123189"/>
            <a:chOff x="2590355" y="6579482"/>
            <a:chExt cx="119380" cy="123189"/>
          </a:xfrm>
        </p:grpSpPr>
        <p:pic>
          <p:nvPicPr>
            <p:cNvPr id="764" name="object 764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2590355" y="6579482"/>
              <a:ext cx="119011" cy="122859"/>
            </a:xfrm>
            <a:prstGeom prst="rect">
              <a:avLst/>
            </a:prstGeom>
          </p:spPr>
        </p:pic>
        <p:pic>
          <p:nvPicPr>
            <p:cNvPr id="765" name="object 765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2590355" y="6579482"/>
              <a:ext cx="119011" cy="122859"/>
            </a:xfrm>
            <a:prstGeom prst="rect">
              <a:avLst/>
            </a:prstGeom>
          </p:spPr>
        </p:pic>
      </p:grpSp>
      <p:grpSp>
        <p:nvGrpSpPr>
          <p:cNvPr id="766" name="object 766"/>
          <p:cNvGrpSpPr/>
          <p:nvPr/>
        </p:nvGrpSpPr>
        <p:grpSpPr>
          <a:xfrm>
            <a:off x="2806477" y="6775539"/>
            <a:ext cx="119380" cy="123189"/>
            <a:chOff x="2806477" y="6775539"/>
            <a:chExt cx="119380" cy="123189"/>
          </a:xfrm>
        </p:grpSpPr>
        <p:pic>
          <p:nvPicPr>
            <p:cNvPr id="767" name="object 767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2806477" y="6775539"/>
              <a:ext cx="119208" cy="122859"/>
            </a:xfrm>
            <a:prstGeom prst="rect">
              <a:avLst/>
            </a:prstGeom>
          </p:spPr>
        </p:pic>
        <p:pic>
          <p:nvPicPr>
            <p:cNvPr id="768" name="object 768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2806477" y="6775539"/>
              <a:ext cx="119208" cy="122859"/>
            </a:xfrm>
            <a:prstGeom prst="rect">
              <a:avLst/>
            </a:prstGeom>
          </p:spPr>
        </p:pic>
      </p:grpSp>
      <p:grpSp>
        <p:nvGrpSpPr>
          <p:cNvPr id="769" name="object 769"/>
          <p:cNvGrpSpPr/>
          <p:nvPr/>
        </p:nvGrpSpPr>
        <p:grpSpPr>
          <a:xfrm>
            <a:off x="2785814" y="6575812"/>
            <a:ext cx="122555" cy="121285"/>
            <a:chOff x="2785814" y="6575812"/>
            <a:chExt cx="122555" cy="121285"/>
          </a:xfrm>
        </p:grpSpPr>
        <p:pic>
          <p:nvPicPr>
            <p:cNvPr id="770" name="object 770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2785814" y="6575812"/>
              <a:ext cx="122339" cy="120777"/>
            </a:xfrm>
            <a:prstGeom prst="rect">
              <a:avLst/>
            </a:prstGeom>
          </p:spPr>
        </p:pic>
        <p:pic>
          <p:nvPicPr>
            <p:cNvPr id="771" name="object 771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2785814" y="6575812"/>
              <a:ext cx="122339" cy="120777"/>
            </a:xfrm>
            <a:prstGeom prst="rect">
              <a:avLst/>
            </a:prstGeom>
          </p:spPr>
        </p:pic>
      </p:grpSp>
      <p:grpSp>
        <p:nvGrpSpPr>
          <p:cNvPr id="772" name="object 772"/>
          <p:cNvGrpSpPr/>
          <p:nvPr/>
        </p:nvGrpSpPr>
        <p:grpSpPr>
          <a:xfrm>
            <a:off x="3764670" y="6689925"/>
            <a:ext cx="650240" cy="117475"/>
            <a:chOff x="3764670" y="6689925"/>
            <a:chExt cx="650240" cy="117475"/>
          </a:xfrm>
        </p:grpSpPr>
        <p:pic>
          <p:nvPicPr>
            <p:cNvPr id="773" name="object 773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3766470" y="6691729"/>
              <a:ext cx="646410" cy="113407"/>
            </a:xfrm>
            <a:prstGeom prst="rect">
              <a:avLst/>
            </a:prstGeom>
          </p:spPr>
        </p:pic>
        <p:sp>
          <p:nvSpPr>
            <p:cNvPr id="774" name="object 774"/>
            <p:cNvSpPr/>
            <p:nvPr/>
          </p:nvSpPr>
          <p:spPr>
            <a:xfrm>
              <a:off x="3766470" y="6691725"/>
              <a:ext cx="646430" cy="113664"/>
            </a:xfrm>
            <a:custGeom>
              <a:avLst/>
              <a:gdLst/>
              <a:ahLst/>
              <a:cxnLst/>
              <a:rect l="l" t="t" r="r" b="b"/>
              <a:pathLst>
                <a:path w="646429" h="113665">
                  <a:moveTo>
                    <a:pt x="0" y="113411"/>
                  </a:moveTo>
                  <a:lnTo>
                    <a:pt x="646404" y="113411"/>
                  </a:lnTo>
                  <a:lnTo>
                    <a:pt x="646404" y="0"/>
                  </a:lnTo>
                  <a:lnTo>
                    <a:pt x="0" y="0"/>
                  </a:lnTo>
                  <a:lnTo>
                    <a:pt x="0" y="113411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75" name="object 775"/>
          <p:cNvPicPr/>
          <p:nvPr/>
        </p:nvPicPr>
        <p:blipFill>
          <a:blip r:embed="rId164" cstate="print"/>
          <a:stretch>
            <a:fillRect/>
          </a:stretch>
        </p:blipFill>
        <p:spPr>
          <a:xfrm>
            <a:off x="6837235" y="4878082"/>
            <a:ext cx="77597" cy="115169"/>
          </a:xfrm>
          <a:prstGeom prst="rect">
            <a:avLst/>
          </a:prstGeom>
        </p:spPr>
      </p:pic>
      <p:sp>
        <p:nvSpPr>
          <p:cNvPr id="776" name="object 776"/>
          <p:cNvSpPr/>
          <p:nvPr/>
        </p:nvSpPr>
        <p:spPr>
          <a:xfrm>
            <a:off x="5068093" y="5761850"/>
            <a:ext cx="0" cy="176530"/>
          </a:xfrm>
          <a:custGeom>
            <a:avLst/>
            <a:gdLst/>
            <a:ahLst/>
            <a:cxnLst/>
            <a:rect l="l" t="t" r="r" b="b"/>
            <a:pathLst>
              <a:path w="0" h="176529">
                <a:moveTo>
                  <a:pt x="0" y="0"/>
                </a:moveTo>
                <a:lnTo>
                  <a:pt x="0" y="176383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77" name="object 777"/>
          <p:cNvGrpSpPr/>
          <p:nvPr/>
        </p:nvGrpSpPr>
        <p:grpSpPr>
          <a:xfrm>
            <a:off x="5068093" y="6681654"/>
            <a:ext cx="0" cy="126364"/>
            <a:chOff x="5068093" y="6681654"/>
            <a:chExt cx="0" cy="126364"/>
          </a:xfrm>
        </p:grpSpPr>
        <p:sp>
          <p:nvSpPr>
            <p:cNvPr id="778" name="object 778"/>
            <p:cNvSpPr/>
            <p:nvPr/>
          </p:nvSpPr>
          <p:spPr>
            <a:xfrm>
              <a:off x="5068093" y="6681654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0"/>
                  </a:moveTo>
                  <a:lnTo>
                    <a:pt x="0" y="125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068093" y="6681654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0"/>
                  </a:moveTo>
                  <a:lnTo>
                    <a:pt x="0" y="12598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0" name="object 780"/>
          <p:cNvSpPr/>
          <p:nvPr/>
        </p:nvSpPr>
        <p:spPr>
          <a:xfrm>
            <a:off x="5068093" y="5761850"/>
            <a:ext cx="0" cy="504825"/>
          </a:xfrm>
          <a:custGeom>
            <a:avLst/>
            <a:gdLst/>
            <a:ahLst/>
            <a:cxnLst/>
            <a:rect l="l" t="t" r="r" b="b"/>
            <a:pathLst>
              <a:path w="0" h="504825">
                <a:moveTo>
                  <a:pt x="0" y="0"/>
                </a:moveTo>
                <a:lnTo>
                  <a:pt x="0" y="88626"/>
                </a:lnTo>
              </a:path>
              <a:path w="0" h="504825">
                <a:moveTo>
                  <a:pt x="0" y="88626"/>
                </a:moveTo>
                <a:lnTo>
                  <a:pt x="0" y="504424"/>
                </a:lnTo>
              </a:path>
              <a:path w="0" h="504825">
                <a:moveTo>
                  <a:pt x="0" y="176828"/>
                </a:moveTo>
                <a:lnTo>
                  <a:pt x="0" y="504424"/>
                </a:lnTo>
              </a:path>
              <a:path w="0" h="504825">
                <a:moveTo>
                  <a:pt x="0" y="176828"/>
                </a:moveTo>
                <a:lnTo>
                  <a:pt x="0" y="27763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81" name="object 781"/>
          <p:cNvGrpSpPr/>
          <p:nvPr/>
        </p:nvGrpSpPr>
        <p:grpSpPr>
          <a:xfrm>
            <a:off x="2712516" y="7853451"/>
            <a:ext cx="756285" cy="12700"/>
            <a:chOff x="2712516" y="7853451"/>
            <a:chExt cx="756285" cy="12700"/>
          </a:xfrm>
        </p:grpSpPr>
        <p:sp>
          <p:nvSpPr>
            <p:cNvPr id="782" name="object 782"/>
            <p:cNvSpPr/>
            <p:nvPr/>
          </p:nvSpPr>
          <p:spPr>
            <a:xfrm>
              <a:off x="2712516" y="7853455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5" h="12700">
                  <a:moveTo>
                    <a:pt x="755999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755999" y="12600"/>
                  </a:lnTo>
                  <a:lnTo>
                    <a:pt x="755999" y="0"/>
                  </a:lnTo>
                  <a:close/>
                </a:path>
              </a:pathLst>
            </a:custGeom>
            <a:solidFill>
              <a:srgbClr val="FFBA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712516" y="7853451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5" h="12700">
                  <a:moveTo>
                    <a:pt x="0" y="12604"/>
                  </a:moveTo>
                  <a:lnTo>
                    <a:pt x="755999" y="12604"/>
                  </a:lnTo>
                  <a:lnTo>
                    <a:pt x="755999" y="0"/>
                  </a:lnTo>
                  <a:lnTo>
                    <a:pt x="0" y="0"/>
                  </a:lnTo>
                  <a:lnTo>
                    <a:pt x="0" y="1260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4" name="object 784"/>
          <p:cNvGrpSpPr/>
          <p:nvPr/>
        </p:nvGrpSpPr>
        <p:grpSpPr>
          <a:xfrm>
            <a:off x="8554593" y="1898967"/>
            <a:ext cx="37465" cy="37465"/>
            <a:chOff x="8554593" y="1898967"/>
            <a:chExt cx="37465" cy="37465"/>
          </a:xfrm>
        </p:grpSpPr>
        <p:sp>
          <p:nvSpPr>
            <p:cNvPr id="785" name="object 785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9" name="object 789"/>
          <p:cNvGrpSpPr/>
          <p:nvPr/>
        </p:nvGrpSpPr>
        <p:grpSpPr>
          <a:xfrm>
            <a:off x="8554021" y="2170493"/>
            <a:ext cx="37465" cy="37465"/>
            <a:chOff x="8554021" y="2170493"/>
            <a:chExt cx="37465" cy="37465"/>
          </a:xfrm>
        </p:grpSpPr>
        <p:sp>
          <p:nvSpPr>
            <p:cNvPr id="790" name="object 790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4" name="object 794"/>
          <p:cNvGrpSpPr/>
          <p:nvPr/>
        </p:nvGrpSpPr>
        <p:grpSpPr>
          <a:xfrm>
            <a:off x="7862506" y="1898967"/>
            <a:ext cx="37465" cy="37465"/>
            <a:chOff x="7862506" y="1898967"/>
            <a:chExt cx="37465" cy="37465"/>
          </a:xfrm>
        </p:grpSpPr>
        <p:sp>
          <p:nvSpPr>
            <p:cNvPr id="795" name="object 795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9" name="object 799"/>
          <p:cNvGrpSpPr/>
          <p:nvPr/>
        </p:nvGrpSpPr>
        <p:grpSpPr>
          <a:xfrm>
            <a:off x="7861998" y="2170493"/>
            <a:ext cx="37465" cy="37465"/>
            <a:chOff x="7861998" y="2170493"/>
            <a:chExt cx="37465" cy="37465"/>
          </a:xfrm>
        </p:grpSpPr>
        <p:sp>
          <p:nvSpPr>
            <p:cNvPr id="800" name="object 800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4" name="object 804"/>
          <p:cNvGrpSpPr/>
          <p:nvPr/>
        </p:nvGrpSpPr>
        <p:grpSpPr>
          <a:xfrm>
            <a:off x="7170483" y="1898967"/>
            <a:ext cx="37465" cy="37465"/>
            <a:chOff x="7170483" y="1898967"/>
            <a:chExt cx="37465" cy="37465"/>
          </a:xfrm>
        </p:grpSpPr>
        <p:sp>
          <p:nvSpPr>
            <p:cNvPr id="805" name="object 805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9" name="object 809"/>
          <p:cNvGrpSpPr/>
          <p:nvPr/>
        </p:nvGrpSpPr>
        <p:grpSpPr>
          <a:xfrm>
            <a:off x="7169911" y="2170493"/>
            <a:ext cx="37465" cy="37465"/>
            <a:chOff x="7169911" y="2170493"/>
            <a:chExt cx="37465" cy="37465"/>
          </a:xfrm>
        </p:grpSpPr>
        <p:sp>
          <p:nvSpPr>
            <p:cNvPr id="810" name="object 810"/>
            <p:cNvSpPr/>
            <p:nvPr/>
          </p:nvSpPr>
          <p:spPr>
            <a:xfrm>
              <a:off x="716997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7" y="7747"/>
                  </a:lnTo>
                  <a:lnTo>
                    <a:pt x="0" y="21907"/>
                  </a:lnTo>
                  <a:lnTo>
                    <a:pt x="7683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716991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163" y="29464"/>
                  </a:lnTo>
                  <a:lnTo>
                    <a:pt x="37274" y="15367"/>
                  </a:lnTo>
                  <a:lnTo>
                    <a:pt x="29527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716997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7" y="7747"/>
                  </a:lnTo>
                  <a:lnTo>
                    <a:pt x="0" y="21907"/>
                  </a:lnTo>
                  <a:lnTo>
                    <a:pt x="7683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716991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163" y="29464"/>
                  </a:lnTo>
                  <a:lnTo>
                    <a:pt x="37274" y="15367"/>
                  </a:lnTo>
                  <a:lnTo>
                    <a:pt x="29527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4" name="object 814"/>
          <p:cNvGrpSpPr/>
          <p:nvPr/>
        </p:nvGrpSpPr>
        <p:grpSpPr>
          <a:xfrm>
            <a:off x="6478396" y="1898967"/>
            <a:ext cx="37465" cy="37465"/>
            <a:chOff x="6478396" y="1898967"/>
            <a:chExt cx="37465" cy="37465"/>
          </a:xfrm>
        </p:grpSpPr>
        <p:sp>
          <p:nvSpPr>
            <p:cNvPr id="815" name="object 815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9" name="object 819"/>
          <p:cNvGrpSpPr/>
          <p:nvPr/>
        </p:nvGrpSpPr>
        <p:grpSpPr>
          <a:xfrm>
            <a:off x="6477889" y="2170493"/>
            <a:ext cx="37465" cy="37465"/>
            <a:chOff x="6477889" y="2170493"/>
            <a:chExt cx="37465" cy="37465"/>
          </a:xfrm>
        </p:grpSpPr>
        <p:sp>
          <p:nvSpPr>
            <p:cNvPr id="820" name="object 820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4" name="object 824"/>
          <p:cNvGrpSpPr/>
          <p:nvPr/>
        </p:nvGrpSpPr>
        <p:grpSpPr>
          <a:xfrm>
            <a:off x="5786310" y="1898967"/>
            <a:ext cx="37465" cy="37465"/>
            <a:chOff x="5786310" y="1898967"/>
            <a:chExt cx="37465" cy="37465"/>
          </a:xfrm>
        </p:grpSpPr>
        <p:sp>
          <p:nvSpPr>
            <p:cNvPr id="825" name="object 825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9" name="object 829"/>
          <p:cNvGrpSpPr/>
          <p:nvPr/>
        </p:nvGrpSpPr>
        <p:grpSpPr>
          <a:xfrm>
            <a:off x="5785815" y="2170493"/>
            <a:ext cx="37465" cy="37465"/>
            <a:chOff x="5785815" y="2170493"/>
            <a:chExt cx="37465" cy="37465"/>
          </a:xfrm>
        </p:grpSpPr>
        <p:sp>
          <p:nvSpPr>
            <p:cNvPr id="830" name="object 830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4" name="object 834"/>
          <p:cNvGrpSpPr/>
          <p:nvPr/>
        </p:nvGrpSpPr>
        <p:grpSpPr>
          <a:xfrm>
            <a:off x="4751038" y="5724296"/>
            <a:ext cx="37465" cy="37465"/>
            <a:chOff x="4751038" y="5724296"/>
            <a:chExt cx="37465" cy="37465"/>
          </a:xfrm>
        </p:grpSpPr>
        <p:sp>
          <p:nvSpPr>
            <p:cNvPr id="835" name="object 835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9" name="object 839"/>
          <p:cNvGrpSpPr/>
          <p:nvPr/>
        </p:nvGrpSpPr>
        <p:grpSpPr>
          <a:xfrm>
            <a:off x="4750517" y="5995854"/>
            <a:ext cx="37465" cy="37465"/>
            <a:chOff x="4750517" y="5995854"/>
            <a:chExt cx="37465" cy="37465"/>
          </a:xfrm>
        </p:grpSpPr>
        <p:sp>
          <p:nvSpPr>
            <p:cNvPr id="840" name="object 840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4" name="object 844"/>
          <p:cNvGrpSpPr/>
          <p:nvPr/>
        </p:nvGrpSpPr>
        <p:grpSpPr>
          <a:xfrm>
            <a:off x="4751038" y="5220284"/>
            <a:ext cx="37465" cy="37465"/>
            <a:chOff x="4751038" y="5220284"/>
            <a:chExt cx="37465" cy="37465"/>
          </a:xfrm>
        </p:grpSpPr>
        <p:sp>
          <p:nvSpPr>
            <p:cNvPr id="845" name="object 845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9" name="object 849"/>
          <p:cNvGrpSpPr/>
          <p:nvPr/>
        </p:nvGrpSpPr>
        <p:grpSpPr>
          <a:xfrm>
            <a:off x="4750517" y="5491848"/>
            <a:ext cx="37465" cy="37465"/>
            <a:chOff x="4750517" y="5491848"/>
            <a:chExt cx="37465" cy="37465"/>
          </a:xfrm>
        </p:grpSpPr>
        <p:sp>
          <p:nvSpPr>
            <p:cNvPr id="850" name="object 850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4" name="object 854"/>
          <p:cNvGrpSpPr/>
          <p:nvPr/>
        </p:nvGrpSpPr>
        <p:grpSpPr>
          <a:xfrm>
            <a:off x="4750517" y="6228226"/>
            <a:ext cx="37465" cy="37465"/>
            <a:chOff x="4750517" y="6228226"/>
            <a:chExt cx="37465" cy="37465"/>
          </a:xfrm>
        </p:grpSpPr>
        <p:sp>
          <p:nvSpPr>
            <p:cNvPr id="855" name="object 855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9" name="object 859"/>
          <p:cNvGrpSpPr/>
          <p:nvPr/>
        </p:nvGrpSpPr>
        <p:grpSpPr>
          <a:xfrm>
            <a:off x="4749996" y="6499764"/>
            <a:ext cx="37465" cy="37465"/>
            <a:chOff x="4749996" y="6499764"/>
            <a:chExt cx="37465" cy="37465"/>
          </a:xfrm>
        </p:grpSpPr>
        <p:sp>
          <p:nvSpPr>
            <p:cNvPr id="860" name="object 860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4" name="object 864"/>
          <p:cNvGrpSpPr/>
          <p:nvPr/>
        </p:nvGrpSpPr>
        <p:grpSpPr>
          <a:xfrm>
            <a:off x="11747372" y="3591623"/>
            <a:ext cx="37465" cy="37465"/>
            <a:chOff x="11747372" y="3591623"/>
            <a:chExt cx="37465" cy="37465"/>
          </a:xfrm>
        </p:grpSpPr>
        <p:sp>
          <p:nvSpPr>
            <p:cNvPr id="865" name="object 865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9" name="object 869"/>
          <p:cNvGrpSpPr/>
          <p:nvPr/>
        </p:nvGrpSpPr>
        <p:grpSpPr>
          <a:xfrm>
            <a:off x="11746801" y="3874516"/>
            <a:ext cx="37465" cy="37465"/>
            <a:chOff x="11746801" y="3874516"/>
            <a:chExt cx="37465" cy="37465"/>
          </a:xfrm>
        </p:grpSpPr>
        <p:sp>
          <p:nvSpPr>
            <p:cNvPr id="870" name="object 870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4" name="object 874"/>
          <p:cNvGrpSpPr/>
          <p:nvPr/>
        </p:nvGrpSpPr>
        <p:grpSpPr>
          <a:xfrm>
            <a:off x="7088378" y="3285299"/>
            <a:ext cx="37465" cy="37465"/>
            <a:chOff x="7088378" y="3285299"/>
            <a:chExt cx="37465" cy="37465"/>
          </a:xfrm>
        </p:grpSpPr>
        <p:sp>
          <p:nvSpPr>
            <p:cNvPr id="875" name="object 875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9" name="object 879"/>
          <p:cNvGrpSpPr/>
          <p:nvPr/>
        </p:nvGrpSpPr>
        <p:grpSpPr>
          <a:xfrm>
            <a:off x="7499921" y="3538029"/>
            <a:ext cx="37465" cy="37465"/>
            <a:chOff x="7499921" y="3538029"/>
            <a:chExt cx="37465" cy="37465"/>
          </a:xfrm>
        </p:grpSpPr>
        <p:sp>
          <p:nvSpPr>
            <p:cNvPr id="880" name="object 880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4" name="object 884"/>
          <p:cNvGrpSpPr/>
          <p:nvPr/>
        </p:nvGrpSpPr>
        <p:grpSpPr>
          <a:xfrm>
            <a:off x="7574660" y="3964559"/>
            <a:ext cx="37465" cy="37465"/>
            <a:chOff x="7574660" y="3964559"/>
            <a:chExt cx="37465" cy="37465"/>
          </a:xfrm>
        </p:grpSpPr>
        <p:sp>
          <p:nvSpPr>
            <p:cNvPr id="885" name="object 885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048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048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9" name="object 889"/>
          <p:cNvGrpSpPr/>
          <p:nvPr/>
        </p:nvGrpSpPr>
        <p:grpSpPr>
          <a:xfrm>
            <a:off x="8051165" y="4194746"/>
            <a:ext cx="37465" cy="37465"/>
            <a:chOff x="8051165" y="4194746"/>
            <a:chExt cx="37465" cy="37465"/>
          </a:xfrm>
        </p:grpSpPr>
        <p:sp>
          <p:nvSpPr>
            <p:cNvPr id="890" name="object 890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4" name="object 894"/>
          <p:cNvGrpSpPr/>
          <p:nvPr/>
        </p:nvGrpSpPr>
        <p:grpSpPr>
          <a:xfrm>
            <a:off x="7687627" y="4432592"/>
            <a:ext cx="37465" cy="37465"/>
            <a:chOff x="7687627" y="4432592"/>
            <a:chExt cx="37465" cy="37465"/>
          </a:xfrm>
        </p:grpSpPr>
        <p:sp>
          <p:nvSpPr>
            <p:cNvPr id="895" name="object 895"/>
            <p:cNvSpPr/>
            <p:nvPr/>
          </p:nvSpPr>
          <p:spPr>
            <a:xfrm>
              <a:off x="7687691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8" y="7759"/>
                  </a:lnTo>
                  <a:lnTo>
                    <a:pt x="0" y="21875"/>
                  </a:lnTo>
                  <a:lnTo>
                    <a:pt x="7747" y="34080"/>
                  </a:lnTo>
                  <a:lnTo>
                    <a:pt x="21843" y="37204"/>
                  </a:lnTo>
                  <a:lnTo>
                    <a:pt x="34035" y="29438"/>
                  </a:lnTo>
                  <a:lnTo>
                    <a:pt x="37210" y="15328"/>
                  </a:lnTo>
                  <a:lnTo>
                    <a:pt x="2940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7687627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59"/>
                  </a:lnTo>
                  <a:lnTo>
                    <a:pt x="0" y="21875"/>
                  </a:lnTo>
                  <a:lnTo>
                    <a:pt x="7810" y="34080"/>
                  </a:lnTo>
                  <a:lnTo>
                    <a:pt x="21907" y="37204"/>
                  </a:lnTo>
                  <a:lnTo>
                    <a:pt x="34099" y="29438"/>
                  </a:lnTo>
                  <a:lnTo>
                    <a:pt x="37274" y="15328"/>
                  </a:lnTo>
                  <a:lnTo>
                    <a:pt x="29463" y="3124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7687691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8" y="7759"/>
                  </a:lnTo>
                  <a:lnTo>
                    <a:pt x="0" y="21875"/>
                  </a:lnTo>
                  <a:lnTo>
                    <a:pt x="7747" y="34080"/>
                  </a:lnTo>
                  <a:lnTo>
                    <a:pt x="21843" y="37204"/>
                  </a:lnTo>
                  <a:lnTo>
                    <a:pt x="34035" y="29438"/>
                  </a:lnTo>
                  <a:lnTo>
                    <a:pt x="37210" y="15328"/>
                  </a:lnTo>
                  <a:lnTo>
                    <a:pt x="2940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7687627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59"/>
                  </a:lnTo>
                  <a:lnTo>
                    <a:pt x="0" y="21875"/>
                  </a:lnTo>
                  <a:lnTo>
                    <a:pt x="7810" y="34080"/>
                  </a:lnTo>
                  <a:lnTo>
                    <a:pt x="21907" y="37204"/>
                  </a:lnTo>
                  <a:lnTo>
                    <a:pt x="34099" y="29438"/>
                  </a:lnTo>
                  <a:lnTo>
                    <a:pt x="37274" y="15328"/>
                  </a:lnTo>
                  <a:lnTo>
                    <a:pt x="29463" y="3124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9" name="object 899"/>
          <p:cNvGrpSpPr/>
          <p:nvPr/>
        </p:nvGrpSpPr>
        <p:grpSpPr>
          <a:xfrm>
            <a:off x="2655512" y="4123690"/>
            <a:ext cx="37465" cy="37465"/>
            <a:chOff x="2655512" y="4123690"/>
            <a:chExt cx="37465" cy="37465"/>
          </a:xfrm>
        </p:grpSpPr>
        <p:sp>
          <p:nvSpPr>
            <p:cNvPr id="900" name="object 900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7" y="0"/>
                  </a:moveTo>
                  <a:lnTo>
                    <a:pt x="7791" y="3111"/>
                  </a:lnTo>
                  <a:lnTo>
                    <a:pt x="0" y="15303"/>
                  </a:lnTo>
                  <a:lnTo>
                    <a:pt x="3130" y="29464"/>
                  </a:lnTo>
                  <a:lnTo>
                    <a:pt x="15328" y="37211"/>
                  </a:lnTo>
                  <a:lnTo>
                    <a:pt x="29470" y="34099"/>
                  </a:lnTo>
                  <a:lnTo>
                    <a:pt x="37236" y="21907"/>
                  </a:lnTo>
                  <a:lnTo>
                    <a:pt x="34112" y="774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37211"/>
                  </a:moveTo>
                  <a:lnTo>
                    <a:pt x="3130" y="29464"/>
                  </a:lnTo>
                  <a:lnTo>
                    <a:pt x="0" y="15303"/>
                  </a:lnTo>
                  <a:lnTo>
                    <a:pt x="7791" y="3111"/>
                  </a:lnTo>
                  <a:lnTo>
                    <a:pt x="21907" y="0"/>
                  </a:lnTo>
                  <a:lnTo>
                    <a:pt x="34112" y="7747"/>
                  </a:lnTo>
                  <a:lnTo>
                    <a:pt x="37236" y="21907"/>
                  </a:lnTo>
                  <a:lnTo>
                    <a:pt x="29470" y="34099"/>
                  </a:lnTo>
                  <a:lnTo>
                    <a:pt x="15328" y="372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7" y="0"/>
                  </a:moveTo>
                  <a:lnTo>
                    <a:pt x="7791" y="3111"/>
                  </a:lnTo>
                  <a:lnTo>
                    <a:pt x="0" y="15303"/>
                  </a:lnTo>
                  <a:lnTo>
                    <a:pt x="3130" y="29464"/>
                  </a:lnTo>
                  <a:lnTo>
                    <a:pt x="15328" y="37211"/>
                  </a:lnTo>
                  <a:lnTo>
                    <a:pt x="29470" y="34099"/>
                  </a:lnTo>
                  <a:lnTo>
                    <a:pt x="37236" y="21907"/>
                  </a:lnTo>
                  <a:lnTo>
                    <a:pt x="34112" y="774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37211"/>
                  </a:moveTo>
                  <a:lnTo>
                    <a:pt x="3130" y="29464"/>
                  </a:lnTo>
                  <a:lnTo>
                    <a:pt x="0" y="15303"/>
                  </a:lnTo>
                  <a:lnTo>
                    <a:pt x="7791" y="3111"/>
                  </a:lnTo>
                  <a:lnTo>
                    <a:pt x="21907" y="0"/>
                  </a:lnTo>
                  <a:lnTo>
                    <a:pt x="34112" y="7747"/>
                  </a:lnTo>
                  <a:lnTo>
                    <a:pt x="37236" y="21907"/>
                  </a:lnTo>
                  <a:lnTo>
                    <a:pt x="29470" y="34099"/>
                  </a:lnTo>
                  <a:lnTo>
                    <a:pt x="15328" y="372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4" name="object 904"/>
          <p:cNvGrpSpPr/>
          <p:nvPr/>
        </p:nvGrpSpPr>
        <p:grpSpPr>
          <a:xfrm>
            <a:off x="2952553" y="4413936"/>
            <a:ext cx="37465" cy="37465"/>
            <a:chOff x="2952553" y="4413936"/>
            <a:chExt cx="37465" cy="37465"/>
          </a:xfrm>
        </p:grpSpPr>
        <p:sp>
          <p:nvSpPr>
            <p:cNvPr id="905" name="object 905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9" name="object 909"/>
          <p:cNvGrpSpPr/>
          <p:nvPr/>
        </p:nvGrpSpPr>
        <p:grpSpPr>
          <a:xfrm>
            <a:off x="3480841" y="3015234"/>
            <a:ext cx="37465" cy="37465"/>
            <a:chOff x="3480841" y="3015234"/>
            <a:chExt cx="37465" cy="37465"/>
          </a:xfrm>
        </p:grpSpPr>
        <p:sp>
          <p:nvSpPr>
            <p:cNvPr id="910" name="object 910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66" y="3111"/>
                  </a:lnTo>
                  <a:lnTo>
                    <a:pt x="0" y="15367"/>
                  </a:lnTo>
                  <a:lnTo>
                    <a:pt x="3124" y="29464"/>
                  </a:lnTo>
                  <a:lnTo>
                    <a:pt x="15328" y="37274"/>
                  </a:lnTo>
                  <a:lnTo>
                    <a:pt x="29444" y="34099"/>
                  </a:lnTo>
                  <a:lnTo>
                    <a:pt x="37230" y="21907"/>
                  </a:lnTo>
                  <a:lnTo>
                    <a:pt x="34080" y="7810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080" y="7810"/>
                  </a:lnTo>
                  <a:lnTo>
                    <a:pt x="37230" y="21907"/>
                  </a:lnTo>
                  <a:lnTo>
                    <a:pt x="29444" y="34099"/>
                  </a:lnTo>
                  <a:lnTo>
                    <a:pt x="15328" y="37274"/>
                  </a:lnTo>
                  <a:lnTo>
                    <a:pt x="3124" y="29464"/>
                  </a:lnTo>
                  <a:lnTo>
                    <a:pt x="0" y="15367"/>
                  </a:lnTo>
                  <a:lnTo>
                    <a:pt x="7766" y="3111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66" y="3111"/>
                  </a:lnTo>
                  <a:lnTo>
                    <a:pt x="0" y="15367"/>
                  </a:lnTo>
                  <a:lnTo>
                    <a:pt x="3124" y="29464"/>
                  </a:lnTo>
                  <a:lnTo>
                    <a:pt x="15328" y="37274"/>
                  </a:lnTo>
                  <a:lnTo>
                    <a:pt x="29444" y="34099"/>
                  </a:lnTo>
                  <a:lnTo>
                    <a:pt x="37230" y="21907"/>
                  </a:lnTo>
                  <a:lnTo>
                    <a:pt x="34080" y="7810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080" y="7810"/>
                  </a:lnTo>
                  <a:lnTo>
                    <a:pt x="37230" y="21907"/>
                  </a:lnTo>
                  <a:lnTo>
                    <a:pt x="29444" y="34099"/>
                  </a:lnTo>
                  <a:lnTo>
                    <a:pt x="15328" y="37274"/>
                  </a:lnTo>
                  <a:lnTo>
                    <a:pt x="3124" y="29464"/>
                  </a:lnTo>
                  <a:lnTo>
                    <a:pt x="0" y="15367"/>
                  </a:lnTo>
                  <a:lnTo>
                    <a:pt x="7766" y="3111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4" name="object 914"/>
          <p:cNvGrpSpPr/>
          <p:nvPr/>
        </p:nvGrpSpPr>
        <p:grpSpPr>
          <a:xfrm>
            <a:off x="2976689" y="3015234"/>
            <a:ext cx="37465" cy="37465"/>
            <a:chOff x="2976689" y="3015234"/>
            <a:chExt cx="37465" cy="37465"/>
          </a:xfrm>
        </p:grpSpPr>
        <p:sp>
          <p:nvSpPr>
            <p:cNvPr id="915" name="object 915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9" name="object 919"/>
          <p:cNvGrpSpPr/>
          <p:nvPr/>
        </p:nvGrpSpPr>
        <p:grpSpPr>
          <a:xfrm>
            <a:off x="3504977" y="4413936"/>
            <a:ext cx="37465" cy="37465"/>
            <a:chOff x="3504977" y="4413936"/>
            <a:chExt cx="37465" cy="37465"/>
          </a:xfrm>
        </p:grpSpPr>
        <p:sp>
          <p:nvSpPr>
            <p:cNvPr id="920" name="object 920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85" y="3124"/>
                  </a:lnTo>
                  <a:lnTo>
                    <a:pt x="0" y="15328"/>
                  </a:lnTo>
                  <a:lnTo>
                    <a:pt x="3149" y="29444"/>
                  </a:lnTo>
                  <a:lnTo>
                    <a:pt x="15328" y="37204"/>
                  </a:lnTo>
                  <a:lnTo>
                    <a:pt x="29463" y="34080"/>
                  </a:lnTo>
                  <a:lnTo>
                    <a:pt x="37230" y="21875"/>
                  </a:lnTo>
                  <a:lnTo>
                    <a:pt x="34105" y="7766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105" y="7766"/>
                  </a:lnTo>
                  <a:lnTo>
                    <a:pt x="37230" y="21875"/>
                  </a:lnTo>
                  <a:lnTo>
                    <a:pt x="29463" y="34080"/>
                  </a:lnTo>
                  <a:lnTo>
                    <a:pt x="15328" y="37204"/>
                  </a:lnTo>
                  <a:lnTo>
                    <a:pt x="3149" y="29444"/>
                  </a:lnTo>
                  <a:lnTo>
                    <a:pt x="0" y="15328"/>
                  </a:lnTo>
                  <a:lnTo>
                    <a:pt x="7785" y="3124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85" y="3124"/>
                  </a:lnTo>
                  <a:lnTo>
                    <a:pt x="0" y="15328"/>
                  </a:lnTo>
                  <a:lnTo>
                    <a:pt x="3149" y="29444"/>
                  </a:lnTo>
                  <a:lnTo>
                    <a:pt x="15328" y="37204"/>
                  </a:lnTo>
                  <a:lnTo>
                    <a:pt x="29463" y="34080"/>
                  </a:lnTo>
                  <a:lnTo>
                    <a:pt x="37230" y="21875"/>
                  </a:lnTo>
                  <a:lnTo>
                    <a:pt x="34105" y="7766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105" y="7766"/>
                  </a:lnTo>
                  <a:lnTo>
                    <a:pt x="37230" y="21875"/>
                  </a:lnTo>
                  <a:lnTo>
                    <a:pt x="29463" y="34080"/>
                  </a:lnTo>
                  <a:lnTo>
                    <a:pt x="15328" y="37204"/>
                  </a:lnTo>
                  <a:lnTo>
                    <a:pt x="3149" y="29444"/>
                  </a:lnTo>
                  <a:lnTo>
                    <a:pt x="0" y="15328"/>
                  </a:lnTo>
                  <a:lnTo>
                    <a:pt x="7785" y="3124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4" name="object 924"/>
          <p:cNvGrpSpPr/>
          <p:nvPr/>
        </p:nvGrpSpPr>
        <p:grpSpPr>
          <a:xfrm>
            <a:off x="2655512" y="3305556"/>
            <a:ext cx="37465" cy="37465"/>
            <a:chOff x="2655512" y="3305556"/>
            <a:chExt cx="37465" cy="37465"/>
          </a:xfrm>
        </p:grpSpPr>
        <p:sp>
          <p:nvSpPr>
            <p:cNvPr id="925" name="object 925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9" name="object 929"/>
          <p:cNvGrpSpPr/>
          <p:nvPr/>
        </p:nvGrpSpPr>
        <p:grpSpPr>
          <a:xfrm>
            <a:off x="11071986" y="3153621"/>
            <a:ext cx="113664" cy="1159510"/>
            <a:chOff x="11071986" y="3153621"/>
            <a:chExt cx="113664" cy="1159510"/>
          </a:xfrm>
        </p:grpSpPr>
        <p:pic>
          <p:nvPicPr>
            <p:cNvPr id="930" name="object 930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11071986" y="3153621"/>
              <a:ext cx="113407" cy="289793"/>
            </a:xfrm>
            <a:prstGeom prst="rect">
              <a:avLst/>
            </a:prstGeom>
          </p:spPr>
        </p:pic>
        <p:sp>
          <p:nvSpPr>
            <p:cNvPr id="931" name="object 931"/>
            <p:cNvSpPr/>
            <p:nvPr/>
          </p:nvSpPr>
          <p:spPr>
            <a:xfrm>
              <a:off x="11071986" y="3153664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750"/>
                  </a:lnTo>
                  <a:lnTo>
                    <a:pt x="0" y="289750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2" name="object 932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11071986" y="3443410"/>
              <a:ext cx="113407" cy="289817"/>
            </a:xfrm>
            <a:prstGeom prst="rect">
              <a:avLst/>
            </a:prstGeom>
          </p:spPr>
        </p:pic>
        <p:sp>
          <p:nvSpPr>
            <p:cNvPr id="933" name="object 933"/>
            <p:cNvSpPr/>
            <p:nvPr/>
          </p:nvSpPr>
          <p:spPr>
            <a:xfrm>
              <a:off x="11071986" y="3443414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4"/>
                  </a:lnTo>
                  <a:lnTo>
                    <a:pt x="0" y="289814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4" name="object 934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11071986" y="3733249"/>
              <a:ext cx="113407" cy="289793"/>
            </a:xfrm>
            <a:prstGeom prst="rect">
              <a:avLst/>
            </a:prstGeom>
          </p:spPr>
        </p:pic>
        <p:sp>
          <p:nvSpPr>
            <p:cNvPr id="935" name="object 935"/>
            <p:cNvSpPr/>
            <p:nvPr/>
          </p:nvSpPr>
          <p:spPr>
            <a:xfrm>
              <a:off x="11071986" y="3733228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3"/>
                  </a:lnTo>
                  <a:lnTo>
                    <a:pt x="0" y="289813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6" name="object 936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11071986" y="4023063"/>
              <a:ext cx="113407" cy="289793"/>
            </a:xfrm>
            <a:prstGeom prst="rect">
              <a:avLst/>
            </a:prstGeom>
          </p:spPr>
        </p:pic>
        <p:sp>
          <p:nvSpPr>
            <p:cNvPr id="937" name="object 937"/>
            <p:cNvSpPr/>
            <p:nvPr/>
          </p:nvSpPr>
          <p:spPr>
            <a:xfrm>
              <a:off x="11071986" y="4023042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3"/>
                  </a:lnTo>
                  <a:lnTo>
                    <a:pt x="0" y="289813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8" name="object 938"/>
          <p:cNvGrpSpPr/>
          <p:nvPr/>
        </p:nvGrpSpPr>
        <p:grpSpPr>
          <a:xfrm>
            <a:off x="12332017" y="3071730"/>
            <a:ext cx="126364" cy="1336040"/>
            <a:chOff x="12332017" y="3071730"/>
            <a:chExt cx="126364" cy="1336040"/>
          </a:xfrm>
        </p:grpSpPr>
        <p:pic>
          <p:nvPicPr>
            <p:cNvPr id="939" name="object 939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12332017" y="3071730"/>
              <a:ext cx="126008" cy="1335608"/>
            </a:xfrm>
            <a:prstGeom prst="rect">
              <a:avLst/>
            </a:prstGeom>
          </p:spPr>
        </p:pic>
        <p:sp>
          <p:nvSpPr>
            <p:cNvPr id="940" name="object 940"/>
            <p:cNvSpPr/>
            <p:nvPr/>
          </p:nvSpPr>
          <p:spPr>
            <a:xfrm>
              <a:off x="12332017" y="3071749"/>
              <a:ext cx="126364" cy="1336040"/>
            </a:xfrm>
            <a:custGeom>
              <a:avLst/>
              <a:gdLst/>
              <a:ahLst/>
              <a:cxnLst/>
              <a:rect l="l" t="t" r="r" b="b"/>
              <a:pathLst>
                <a:path w="126365" h="1336039">
                  <a:moveTo>
                    <a:pt x="0" y="0"/>
                  </a:moveTo>
                  <a:lnTo>
                    <a:pt x="0" y="1335589"/>
                  </a:lnTo>
                  <a:lnTo>
                    <a:pt x="125984" y="1335589"/>
                  </a:lnTo>
                  <a:lnTo>
                    <a:pt x="12598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1" name="object 941"/>
          <p:cNvGrpSpPr/>
          <p:nvPr/>
        </p:nvGrpSpPr>
        <p:grpSpPr>
          <a:xfrm>
            <a:off x="2059609" y="4390568"/>
            <a:ext cx="176530" cy="176530"/>
            <a:chOff x="2059609" y="4390568"/>
            <a:chExt cx="176530" cy="176530"/>
          </a:xfrm>
        </p:grpSpPr>
        <p:sp>
          <p:nvSpPr>
            <p:cNvPr id="942" name="object 942"/>
            <p:cNvSpPr/>
            <p:nvPr/>
          </p:nvSpPr>
          <p:spPr>
            <a:xfrm>
              <a:off x="2059609" y="4390572"/>
              <a:ext cx="176530" cy="176530"/>
            </a:xfrm>
            <a:custGeom>
              <a:avLst/>
              <a:gdLst/>
              <a:ahLst/>
              <a:cxnLst/>
              <a:rect l="l" t="t" r="r" b="b"/>
              <a:pathLst>
                <a:path w="176530" h="176529">
                  <a:moveTo>
                    <a:pt x="176411" y="0"/>
                  </a:moveTo>
                  <a:lnTo>
                    <a:pt x="0" y="0"/>
                  </a:lnTo>
                  <a:lnTo>
                    <a:pt x="0" y="176385"/>
                  </a:lnTo>
                  <a:lnTo>
                    <a:pt x="176411" y="176385"/>
                  </a:lnTo>
                  <a:lnTo>
                    <a:pt x="176411" y="0"/>
                  </a:lnTo>
                  <a:close/>
                </a:path>
              </a:pathLst>
            </a:custGeom>
            <a:solidFill>
              <a:srgbClr val="F6C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059609" y="4390568"/>
              <a:ext cx="176530" cy="176530"/>
            </a:xfrm>
            <a:custGeom>
              <a:avLst/>
              <a:gdLst/>
              <a:ahLst/>
              <a:cxnLst/>
              <a:rect l="l" t="t" r="r" b="b"/>
              <a:pathLst>
                <a:path w="176530" h="176529">
                  <a:moveTo>
                    <a:pt x="0" y="0"/>
                  </a:moveTo>
                  <a:lnTo>
                    <a:pt x="0" y="176390"/>
                  </a:lnTo>
                  <a:lnTo>
                    <a:pt x="176409" y="176390"/>
                  </a:lnTo>
                  <a:lnTo>
                    <a:pt x="17640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4" name="object 944"/>
          <p:cNvGrpSpPr/>
          <p:nvPr/>
        </p:nvGrpSpPr>
        <p:grpSpPr>
          <a:xfrm>
            <a:off x="1750320" y="3911917"/>
            <a:ext cx="36830" cy="36830"/>
            <a:chOff x="1750320" y="3911917"/>
            <a:chExt cx="36830" cy="36830"/>
          </a:xfrm>
        </p:grpSpPr>
        <p:sp>
          <p:nvSpPr>
            <p:cNvPr id="945" name="object 945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714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lnTo>
                    <a:pt x="8978" y="1714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714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lnTo>
                    <a:pt x="8978" y="1714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9" name="object 949"/>
          <p:cNvGrpSpPr/>
          <p:nvPr/>
        </p:nvGrpSpPr>
        <p:grpSpPr>
          <a:xfrm>
            <a:off x="2165203" y="3583368"/>
            <a:ext cx="36830" cy="36830"/>
            <a:chOff x="2165203" y="3583368"/>
            <a:chExt cx="36830" cy="36830"/>
          </a:xfrm>
        </p:grpSpPr>
        <p:sp>
          <p:nvSpPr>
            <p:cNvPr id="950" name="object 950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650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lnTo>
                    <a:pt x="8978" y="1650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650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lnTo>
                    <a:pt x="8978" y="1650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4" name="object 954"/>
          <p:cNvGrpSpPr/>
          <p:nvPr/>
        </p:nvGrpSpPr>
        <p:grpSpPr>
          <a:xfrm>
            <a:off x="2220836" y="4014152"/>
            <a:ext cx="36830" cy="36830"/>
            <a:chOff x="2220836" y="4014152"/>
            <a:chExt cx="36830" cy="36830"/>
          </a:xfrm>
        </p:grpSpPr>
        <p:sp>
          <p:nvSpPr>
            <p:cNvPr id="955" name="object 955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42" y="0"/>
                  </a:moveTo>
                  <a:lnTo>
                    <a:pt x="8953" y="1714"/>
                  </a:lnTo>
                  <a:lnTo>
                    <a:pt x="0" y="13081"/>
                  </a:ln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81"/>
                  </a:move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lnTo>
                    <a:pt x="8953" y="1714"/>
                  </a:lnTo>
                  <a:lnTo>
                    <a:pt x="0" y="1308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42" y="0"/>
                  </a:moveTo>
                  <a:lnTo>
                    <a:pt x="8953" y="1714"/>
                  </a:lnTo>
                  <a:lnTo>
                    <a:pt x="0" y="13081"/>
                  </a:ln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81"/>
                  </a:move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lnTo>
                    <a:pt x="8953" y="1714"/>
                  </a:lnTo>
                  <a:lnTo>
                    <a:pt x="0" y="1308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59" name="object 959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11185397" y="3243707"/>
            <a:ext cx="119697" cy="105854"/>
          </a:xfrm>
          <a:prstGeom prst="rect">
            <a:avLst/>
          </a:prstGeom>
        </p:spPr>
      </p:pic>
      <p:pic>
        <p:nvPicPr>
          <p:cNvPr id="960" name="object 960"/>
          <p:cNvPicPr/>
          <p:nvPr/>
        </p:nvPicPr>
        <p:blipFill>
          <a:blip r:embed="rId171" cstate="print"/>
          <a:stretch>
            <a:fillRect/>
          </a:stretch>
        </p:blipFill>
        <p:spPr>
          <a:xfrm>
            <a:off x="11185397" y="3533521"/>
            <a:ext cx="119697" cy="105854"/>
          </a:xfrm>
          <a:prstGeom prst="rect">
            <a:avLst/>
          </a:prstGeom>
        </p:spPr>
      </p:pic>
      <p:pic>
        <p:nvPicPr>
          <p:cNvPr id="961" name="object 961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11185397" y="3823335"/>
            <a:ext cx="119697" cy="105854"/>
          </a:xfrm>
          <a:prstGeom prst="rect">
            <a:avLst/>
          </a:prstGeom>
        </p:spPr>
      </p:pic>
      <p:pic>
        <p:nvPicPr>
          <p:cNvPr id="962" name="object 962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11185397" y="4113149"/>
            <a:ext cx="119697" cy="105854"/>
          </a:xfrm>
          <a:prstGeom prst="rect">
            <a:avLst/>
          </a:prstGeom>
        </p:spPr>
      </p:pic>
      <p:grpSp>
        <p:nvGrpSpPr>
          <p:cNvPr id="963" name="object 963"/>
          <p:cNvGrpSpPr/>
          <p:nvPr/>
        </p:nvGrpSpPr>
        <p:grpSpPr>
          <a:xfrm>
            <a:off x="3189039" y="5098967"/>
            <a:ext cx="201295" cy="201295"/>
            <a:chOff x="3189039" y="5098967"/>
            <a:chExt cx="201295" cy="201295"/>
          </a:xfrm>
        </p:grpSpPr>
        <p:pic>
          <p:nvPicPr>
            <p:cNvPr id="964" name="object 964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3189039" y="5098967"/>
              <a:ext cx="200920" cy="200920"/>
            </a:xfrm>
            <a:prstGeom prst="rect">
              <a:avLst/>
            </a:prstGeom>
          </p:spPr>
        </p:pic>
        <p:pic>
          <p:nvPicPr>
            <p:cNvPr id="965" name="object 965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3189039" y="5098967"/>
              <a:ext cx="200920" cy="200920"/>
            </a:xfrm>
            <a:prstGeom prst="rect">
              <a:avLst/>
            </a:prstGeom>
          </p:spPr>
        </p:pic>
      </p:grpSp>
      <p:grpSp>
        <p:nvGrpSpPr>
          <p:cNvPr id="966" name="object 966"/>
          <p:cNvGrpSpPr/>
          <p:nvPr/>
        </p:nvGrpSpPr>
        <p:grpSpPr>
          <a:xfrm>
            <a:off x="2661691" y="5291182"/>
            <a:ext cx="201295" cy="201295"/>
            <a:chOff x="2661691" y="5291182"/>
            <a:chExt cx="201295" cy="201295"/>
          </a:xfrm>
        </p:grpSpPr>
        <p:pic>
          <p:nvPicPr>
            <p:cNvPr id="967" name="object 967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2661691" y="5291182"/>
              <a:ext cx="200945" cy="200939"/>
            </a:xfrm>
            <a:prstGeom prst="rect">
              <a:avLst/>
            </a:prstGeom>
          </p:spPr>
        </p:pic>
        <p:pic>
          <p:nvPicPr>
            <p:cNvPr id="968" name="object 968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2661691" y="5291182"/>
              <a:ext cx="200945" cy="200939"/>
            </a:xfrm>
            <a:prstGeom prst="rect">
              <a:avLst/>
            </a:prstGeom>
          </p:spPr>
        </p:pic>
      </p:grpSp>
      <p:grpSp>
        <p:nvGrpSpPr>
          <p:cNvPr id="969" name="object 969"/>
          <p:cNvGrpSpPr/>
          <p:nvPr/>
        </p:nvGrpSpPr>
        <p:grpSpPr>
          <a:xfrm>
            <a:off x="3057175" y="6340716"/>
            <a:ext cx="201295" cy="201295"/>
            <a:chOff x="3057175" y="6340716"/>
            <a:chExt cx="201295" cy="201295"/>
          </a:xfrm>
        </p:grpSpPr>
        <p:pic>
          <p:nvPicPr>
            <p:cNvPr id="970" name="object 970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3057175" y="6340716"/>
              <a:ext cx="200894" cy="200894"/>
            </a:xfrm>
            <a:prstGeom prst="rect">
              <a:avLst/>
            </a:prstGeom>
          </p:spPr>
        </p:pic>
        <p:pic>
          <p:nvPicPr>
            <p:cNvPr id="971" name="object 971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3057175" y="6340716"/>
              <a:ext cx="200894" cy="200894"/>
            </a:xfrm>
            <a:prstGeom prst="rect">
              <a:avLst/>
            </a:prstGeom>
          </p:spPr>
        </p:pic>
      </p:grpSp>
      <p:grpSp>
        <p:nvGrpSpPr>
          <p:cNvPr id="972" name="object 972"/>
          <p:cNvGrpSpPr/>
          <p:nvPr/>
        </p:nvGrpSpPr>
        <p:grpSpPr>
          <a:xfrm>
            <a:off x="4271194" y="6590919"/>
            <a:ext cx="100965" cy="100965"/>
            <a:chOff x="4271194" y="6590919"/>
            <a:chExt cx="100965" cy="100965"/>
          </a:xfrm>
        </p:grpSpPr>
        <p:pic>
          <p:nvPicPr>
            <p:cNvPr id="973" name="object 973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4271219" y="6590919"/>
              <a:ext cx="100780" cy="100806"/>
            </a:xfrm>
            <a:prstGeom prst="rect">
              <a:avLst/>
            </a:prstGeom>
          </p:spPr>
        </p:pic>
        <p:pic>
          <p:nvPicPr>
            <p:cNvPr id="974" name="object 974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4271194" y="6590919"/>
              <a:ext cx="100806" cy="100806"/>
            </a:xfrm>
            <a:prstGeom prst="rect">
              <a:avLst/>
            </a:prstGeom>
          </p:spPr>
        </p:pic>
      </p:grpSp>
      <p:grpSp>
        <p:nvGrpSpPr>
          <p:cNvPr id="975" name="object 975"/>
          <p:cNvGrpSpPr/>
          <p:nvPr/>
        </p:nvGrpSpPr>
        <p:grpSpPr>
          <a:xfrm>
            <a:off x="4069581" y="6590919"/>
            <a:ext cx="100965" cy="100965"/>
            <a:chOff x="4069581" y="6590919"/>
            <a:chExt cx="100965" cy="100965"/>
          </a:xfrm>
        </p:grpSpPr>
        <p:pic>
          <p:nvPicPr>
            <p:cNvPr id="976" name="object 976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4069632" y="6590919"/>
              <a:ext cx="100755" cy="100806"/>
            </a:xfrm>
            <a:prstGeom prst="rect">
              <a:avLst/>
            </a:prstGeom>
          </p:spPr>
        </p:pic>
        <p:pic>
          <p:nvPicPr>
            <p:cNvPr id="977" name="object 977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4069581" y="6590919"/>
              <a:ext cx="100806" cy="100806"/>
            </a:xfrm>
            <a:prstGeom prst="rect">
              <a:avLst/>
            </a:prstGeom>
          </p:spPr>
        </p:pic>
      </p:grpSp>
      <p:grpSp>
        <p:nvGrpSpPr>
          <p:cNvPr id="978" name="object 978"/>
          <p:cNvGrpSpPr/>
          <p:nvPr/>
        </p:nvGrpSpPr>
        <p:grpSpPr>
          <a:xfrm>
            <a:off x="3867994" y="6590919"/>
            <a:ext cx="100965" cy="100965"/>
            <a:chOff x="3867994" y="6590919"/>
            <a:chExt cx="100965" cy="100965"/>
          </a:xfrm>
        </p:grpSpPr>
        <p:pic>
          <p:nvPicPr>
            <p:cNvPr id="979" name="object 979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3868019" y="6590919"/>
              <a:ext cx="100780" cy="100806"/>
            </a:xfrm>
            <a:prstGeom prst="rect">
              <a:avLst/>
            </a:prstGeom>
          </p:spPr>
        </p:pic>
        <p:pic>
          <p:nvPicPr>
            <p:cNvPr id="980" name="object 980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3867994" y="6590919"/>
              <a:ext cx="100806" cy="100806"/>
            </a:xfrm>
            <a:prstGeom prst="rect">
              <a:avLst/>
            </a:prstGeom>
          </p:spPr>
        </p:pic>
      </p:grpSp>
      <p:sp>
        <p:nvSpPr>
          <p:cNvPr id="981" name="object 981"/>
          <p:cNvSpPr/>
          <p:nvPr/>
        </p:nvSpPr>
        <p:spPr>
          <a:xfrm>
            <a:off x="5825356" y="3210369"/>
            <a:ext cx="126364" cy="252095"/>
          </a:xfrm>
          <a:custGeom>
            <a:avLst/>
            <a:gdLst/>
            <a:ahLst/>
            <a:cxnLst/>
            <a:rect l="l" t="t" r="r" b="b"/>
            <a:pathLst>
              <a:path w="126364" h="252095">
                <a:moveTo>
                  <a:pt x="125984" y="251968"/>
                </a:moveTo>
                <a:lnTo>
                  <a:pt x="125984" y="0"/>
                </a:lnTo>
                <a:lnTo>
                  <a:pt x="0" y="0"/>
                </a:lnTo>
                <a:lnTo>
                  <a:pt x="0" y="251968"/>
                </a:lnTo>
                <a:lnTo>
                  <a:pt x="125984" y="25196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82" name="object 982"/>
          <p:cNvGrpSpPr/>
          <p:nvPr/>
        </p:nvGrpSpPr>
        <p:grpSpPr>
          <a:xfrm>
            <a:off x="12332017" y="3071698"/>
            <a:ext cx="126364" cy="1336040"/>
            <a:chOff x="12332017" y="3071698"/>
            <a:chExt cx="126364" cy="1336040"/>
          </a:xfrm>
        </p:grpSpPr>
        <p:pic>
          <p:nvPicPr>
            <p:cNvPr id="983" name="object 983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12332017" y="3071698"/>
              <a:ext cx="126008" cy="667816"/>
            </a:xfrm>
            <a:prstGeom prst="rect">
              <a:avLst/>
            </a:prstGeom>
          </p:spPr>
        </p:pic>
        <p:sp>
          <p:nvSpPr>
            <p:cNvPr id="984" name="object 984"/>
            <p:cNvSpPr/>
            <p:nvPr/>
          </p:nvSpPr>
          <p:spPr>
            <a:xfrm>
              <a:off x="12332017" y="3071749"/>
              <a:ext cx="126364" cy="668020"/>
            </a:xfrm>
            <a:custGeom>
              <a:avLst/>
              <a:gdLst/>
              <a:ahLst/>
              <a:cxnLst/>
              <a:rect l="l" t="t" r="r" b="b"/>
              <a:pathLst>
                <a:path w="126365" h="668020">
                  <a:moveTo>
                    <a:pt x="0" y="0"/>
                  </a:moveTo>
                  <a:lnTo>
                    <a:pt x="0" y="667765"/>
                  </a:lnTo>
                  <a:lnTo>
                    <a:pt x="125984" y="667765"/>
                  </a:lnTo>
                  <a:lnTo>
                    <a:pt x="125984" y="0"/>
                  </a:lnTo>
                  <a:lnTo>
                    <a:pt x="0" y="0"/>
                  </a:lnTo>
                </a:path>
                <a:path w="126365" h="668020">
                  <a:moveTo>
                    <a:pt x="0" y="170687"/>
                  </a:moveTo>
                  <a:lnTo>
                    <a:pt x="125984" y="170687"/>
                  </a:lnTo>
                </a:path>
                <a:path w="126365" h="668020">
                  <a:moveTo>
                    <a:pt x="0" y="336423"/>
                  </a:moveTo>
                  <a:lnTo>
                    <a:pt x="125984" y="336423"/>
                  </a:lnTo>
                </a:path>
                <a:path w="126365" h="668020">
                  <a:moveTo>
                    <a:pt x="0" y="502094"/>
                  </a:moveTo>
                  <a:lnTo>
                    <a:pt x="125984" y="50209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85" name="object 985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12332017" y="3739546"/>
              <a:ext cx="126008" cy="667791"/>
            </a:xfrm>
            <a:prstGeom prst="rect">
              <a:avLst/>
            </a:prstGeom>
          </p:spPr>
        </p:pic>
        <p:sp>
          <p:nvSpPr>
            <p:cNvPr id="986" name="object 986"/>
            <p:cNvSpPr/>
            <p:nvPr/>
          </p:nvSpPr>
          <p:spPr>
            <a:xfrm>
              <a:off x="12332017" y="3739515"/>
              <a:ext cx="126364" cy="668020"/>
            </a:xfrm>
            <a:custGeom>
              <a:avLst/>
              <a:gdLst/>
              <a:ahLst/>
              <a:cxnLst/>
              <a:rect l="l" t="t" r="r" b="b"/>
              <a:pathLst>
                <a:path w="126365" h="668020">
                  <a:moveTo>
                    <a:pt x="0" y="0"/>
                  </a:moveTo>
                  <a:lnTo>
                    <a:pt x="0" y="667823"/>
                  </a:lnTo>
                  <a:lnTo>
                    <a:pt x="125984" y="667823"/>
                  </a:lnTo>
                  <a:lnTo>
                    <a:pt x="125984" y="0"/>
                  </a:lnTo>
                  <a:lnTo>
                    <a:pt x="0" y="0"/>
                  </a:lnTo>
                </a:path>
                <a:path w="126365" h="668020">
                  <a:moveTo>
                    <a:pt x="0" y="170751"/>
                  </a:moveTo>
                  <a:lnTo>
                    <a:pt x="125984" y="170751"/>
                  </a:lnTo>
                </a:path>
                <a:path w="126365" h="668020">
                  <a:moveTo>
                    <a:pt x="0" y="336486"/>
                  </a:moveTo>
                  <a:lnTo>
                    <a:pt x="125984" y="336486"/>
                  </a:lnTo>
                </a:path>
                <a:path w="126365" h="668020">
                  <a:moveTo>
                    <a:pt x="0" y="502158"/>
                  </a:moveTo>
                  <a:lnTo>
                    <a:pt x="125984" y="50215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7" name="object 987"/>
          <p:cNvGrpSpPr/>
          <p:nvPr/>
        </p:nvGrpSpPr>
        <p:grpSpPr>
          <a:xfrm>
            <a:off x="3174873" y="5846654"/>
            <a:ext cx="201295" cy="201295"/>
            <a:chOff x="3174873" y="5846654"/>
            <a:chExt cx="201295" cy="201295"/>
          </a:xfrm>
        </p:grpSpPr>
        <p:pic>
          <p:nvPicPr>
            <p:cNvPr id="988" name="object 988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3174873" y="5846654"/>
              <a:ext cx="201167" cy="201168"/>
            </a:xfrm>
            <a:prstGeom prst="rect">
              <a:avLst/>
            </a:prstGeom>
          </p:spPr>
        </p:pic>
        <p:pic>
          <p:nvPicPr>
            <p:cNvPr id="989" name="object 989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3174873" y="5846654"/>
              <a:ext cx="201167" cy="201218"/>
            </a:xfrm>
            <a:prstGeom prst="rect">
              <a:avLst/>
            </a:prstGeom>
          </p:spPr>
        </p:pic>
      </p:grpSp>
      <p:grpSp>
        <p:nvGrpSpPr>
          <p:cNvPr id="990" name="object 990"/>
          <p:cNvGrpSpPr/>
          <p:nvPr/>
        </p:nvGrpSpPr>
        <p:grpSpPr>
          <a:xfrm>
            <a:off x="3048146" y="5500478"/>
            <a:ext cx="201295" cy="201295"/>
            <a:chOff x="3048146" y="5500478"/>
            <a:chExt cx="201295" cy="201295"/>
          </a:xfrm>
        </p:grpSpPr>
        <p:pic>
          <p:nvPicPr>
            <p:cNvPr id="991" name="object 991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3048146" y="5500478"/>
              <a:ext cx="201167" cy="201167"/>
            </a:xfrm>
            <a:prstGeom prst="rect">
              <a:avLst/>
            </a:prstGeom>
          </p:spPr>
        </p:pic>
        <p:pic>
          <p:nvPicPr>
            <p:cNvPr id="992" name="object 992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3048146" y="5500478"/>
              <a:ext cx="201167" cy="201167"/>
            </a:xfrm>
            <a:prstGeom prst="rect">
              <a:avLst/>
            </a:prstGeom>
          </p:spPr>
        </p:pic>
      </p:grpSp>
      <p:grpSp>
        <p:nvGrpSpPr>
          <p:cNvPr id="993" name="object 993"/>
          <p:cNvGrpSpPr/>
          <p:nvPr/>
        </p:nvGrpSpPr>
        <p:grpSpPr>
          <a:xfrm>
            <a:off x="2620340" y="5764752"/>
            <a:ext cx="201930" cy="201930"/>
            <a:chOff x="2620340" y="5764752"/>
            <a:chExt cx="201930" cy="201930"/>
          </a:xfrm>
        </p:grpSpPr>
        <p:pic>
          <p:nvPicPr>
            <p:cNvPr id="994" name="object 99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2620340" y="5764752"/>
              <a:ext cx="201466" cy="201460"/>
            </a:xfrm>
            <a:prstGeom prst="rect">
              <a:avLst/>
            </a:prstGeom>
          </p:spPr>
        </p:pic>
        <p:pic>
          <p:nvPicPr>
            <p:cNvPr id="995" name="object 995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2620340" y="5764752"/>
              <a:ext cx="201466" cy="201460"/>
            </a:xfrm>
            <a:prstGeom prst="rect">
              <a:avLst/>
            </a:prstGeom>
          </p:spPr>
        </p:pic>
      </p:grpSp>
      <p:grpSp>
        <p:nvGrpSpPr>
          <p:cNvPr id="996" name="object 996"/>
          <p:cNvGrpSpPr/>
          <p:nvPr/>
        </p:nvGrpSpPr>
        <p:grpSpPr>
          <a:xfrm>
            <a:off x="2531243" y="6283515"/>
            <a:ext cx="201295" cy="201295"/>
            <a:chOff x="2531243" y="6283515"/>
            <a:chExt cx="201295" cy="201295"/>
          </a:xfrm>
        </p:grpSpPr>
        <p:pic>
          <p:nvPicPr>
            <p:cNvPr id="997" name="object 997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2531243" y="6283515"/>
              <a:ext cx="200920" cy="200920"/>
            </a:xfrm>
            <a:prstGeom prst="rect">
              <a:avLst/>
            </a:prstGeom>
          </p:spPr>
        </p:pic>
        <p:pic>
          <p:nvPicPr>
            <p:cNvPr id="998" name="object 998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2531243" y="6283515"/>
              <a:ext cx="200920" cy="200920"/>
            </a:xfrm>
            <a:prstGeom prst="rect">
              <a:avLst/>
            </a:prstGeom>
          </p:spPr>
        </p:pic>
      </p:grpSp>
      <p:grpSp>
        <p:nvGrpSpPr>
          <p:cNvPr id="999" name="object 999"/>
          <p:cNvGrpSpPr/>
          <p:nvPr/>
        </p:nvGrpSpPr>
        <p:grpSpPr>
          <a:xfrm>
            <a:off x="2653455" y="7069080"/>
            <a:ext cx="201295" cy="201295"/>
            <a:chOff x="2653455" y="7069080"/>
            <a:chExt cx="201295" cy="201295"/>
          </a:xfrm>
        </p:grpSpPr>
        <p:pic>
          <p:nvPicPr>
            <p:cNvPr id="1000" name="object 1000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2653455" y="7069080"/>
              <a:ext cx="201218" cy="201237"/>
            </a:xfrm>
            <a:prstGeom prst="rect">
              <a:avLst/>
            </a:prstGeom>
          </p:spPr>
        </p:pic>
        <p:pic>
          <p:nvPicPr>
            <p:cNvPr id="1001" name="object 1001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2653455" y="7069080"/>
              <a:ext cx="201218" cy="201237"/>
            </a:xfrm>
            <a:prstGeom prst="rect">
              <a:avLst/>
            </a:prstGeom>
          </p:spPr>
        </p:pic>
      </p:grpSp>
      <p:grpSp>
        <p:nvGrpSpPr>
          <p:cNvPr id="1002" name="object 1002"/>
          <p:cNvGrpSpPr/>
          <p:nvPr/>
        </p:nvGrpSpPr>
        <p:grpSpPr>
          <a:xfrm>
            <a:off x="3774750" y="5796451"/>
            <a:ext cx="201930" cy="201930"/>
            <a:chOff x="3774750" y="5796451"/>
            <a:chExt cx="201930" cy="201930"/>
          </a:xfrm>
        </p:grpSpPr>
        <p:pic>
          <p:nvPicPr>
            <p:cNvPr id="1003" name="object 1003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3774750" y="5796451"/>
              <a:ext cx="201587" cy="201587"/>
            </a:xfrm>
            <a:prstGeom prst="rect">
              <a:avLst/>
            </a:prstGeom>
          </p:spPr>
        </p:pic>
        <p:pic>
          <p:nvPicPr>
            <p:cNvPr id="1004" name="object 1004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3774750" y="5796451"/>
              <a:ext cx="201587" cy="201587"/>
            </a:xfrm>
            <a:prstGeom prst="rect">
              <a:avLst/>
            </a:prstGeom>
          </p:spPr>
        </p:pic>
      </p:grpSp>
      <p:grpSp>
        <p:nvGrpSpPr>
          <p:cNvPr id="1005" name="object 1005"/>
          <p:cNvGrpSpPr/>
          <p:nvPr/>
        </p:nvGrpSpPr>
        <p:grpSpPr>
          <a:xfrm>
            <a:off x="3619722" y="5479891"/>
            <a:ext cx="201930" cy="201930"/>
            <a:chOff x="3619722" y="5479891"/>
            <a:chExt cx="201930" cy="201930"/>
          </a:xfrm>
        </p:grpSpPr>
        <p:pic>
          <p:nvPicPr>
            <p:cNvPr id="1006" name="object 1006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3619722" y="5479891"/>
              <a:ext cx="201466" cy="201491"/>
            </a:xfrm>
            <a:prstGeom prst="rect">
              <a:avLst/>
            </a:prstGeom>
          </p:spPr>
        </p:pic>
        <p:pic>
          <p:nvPicPr>
            <p:cNvPr id="1007" name="object 1007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3619722" y="5479891"/>
              <a:ext cx="201466" cy="201491"/>
            </a:xfrm>
            <a:prstGeom prst="rect">
              <a:avLst/>
            </a:prstGeom>
          </p:spPr>
        </p:pic>
      </p:grpSp>
      <p:grpSp>
        <p:nvGrpSpPr>
          <p:cNvPr id="1008" name="object 1008"/>
          <p:cNvGrpSpPr/>
          <p:nvPr/>
        </p:nvGrpSpPr>
        <p:grpSpPr>
          <a:xfrm>
            <a:off x="3682923" y="5110429"/>
            <a:ext cx="199390" cy="199390"/>
            <a:chOff x="3682923" y="5110429"/>
            <a:chExt cx="199390" cy="199390"/>
          </a:xfrm>
        </p:grpSpPr>
        <p:pic>
          <p:nvPicPr>
            <p:cNvPr id="1009" name="object 1009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3682923" y="5110429"/>
              <a:ext cx="199110" cy="199155"/>
            </a:xfrm>
            <a:prstGeom prst="rect">
              <a:avLst/>
            </a:prstGeom>
          </p:spPr>
        </p:pic>
        <p:pic>
          <p:nvPicPr>
            <p:cNvPr id="1010" name="object 1010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3682923" y="5110429"/>
              <a:ext cx="199110" cy="199155"/>
            </a:xfrm>
            <a:prstGeom prst="rect">
              <a:avLst/>
            </a:prstGeom>
          </p:spPr>
        </p:pic>
      </p:grpSp>
      <p:grpSp>
        <p:nvGrpSpPr>
          <p:cNvPr id="1011" name="object 1011"/>
          <p:cNvGrpSpPr/>
          <p:nvPr/>
        </p:nvGrpSpPr>
        <p:grpSpPr>
          <a:xfrm>
            <a:off x="3107207" y="6721144"/>
            <a:ext cx="201295" cy="201295"/>
            <a:chOff x="3107207" y="6721144"/>
            <a:chExt cx="201295" cy="201295"/>
          </a:xfrm>
        </p:grpSpPr>
        <p:pic>
          <p:nvPicPr>
            <p:cNvPr id="1012" name="object 1012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3107207" y="6721144"/>
              <a:ext cx="200920" cy="200920"/>
            </a:xfrm>
            <a:prstGeom prst="rect">
              <a:avLst/>
            </a:prstGeom>
          </p:spPr>
        </p:pic>
        <p:pic>
          <p:nvPicPr>
            <p:cNvPr id="1013" name="object 1013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3107207" y="6721144"/>
              <a:ext cx="200920" cy="200920"/>
            </a:xfrm>
            <a:prstGeom prst="rect">
              <a:avLst/>
            </a:prstGeom>
          </p:spPr>
        </p:pic>
      </p:grpSp>
      <p:grpSp>
        <p:nvGrpSpPr>
          <p:cNvPr id="1014" name="object 1014"/>
          <p:cNvGrpSpPr/>
          <p:nvPr/>
        </p:nvGrpSpPr>
        <p:grpSpPr>
          <a:xfrm>
            <a:off x="2648223" y="6650031"/>
            <a:ext cx="201295" cy="201295"/>
            <a:chOff x="2648223" y="6650031"/>
            <a:chExt cx="201295" cy="201295"/>
          </a:xfrm>
        </p:grpSpPr>
        <p:pic>
          <p:nvPicPr>
            <p:cNvPr id="1015" name="object 1015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2648223" y="6650031"/>
              <a:ext cx="200894" cy="200913"/>
            </a:xfrm>
            <a:prstGeom prst="rect">
              <a:avLst/>
            </a:prstGeom>
          </p:spPr>
        </p:pic>
        <p:pic>
          <p:nvPicPr>
            <p:cNvPr id="1016" name="object 1016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2648223" y="6650031"/>
              <a:ext cx="200894" cy="200913"/>
            </a:xfrm>
            <a:prstGeom prst="rect">
              <a:avLst/>
            </a:prstGeom>
          </p:spPr>
        </p:pic>
      </p:grpSp>
      <p:sp>
        <p:nvSpPr>
          <p:cNvPr id="1017" name="object 1017"/>
          <p:cNvSpPr/>
          <p:nvPr/>
        </p:nvSpPr>
        <p:spPr>
          <a:xfrm>
            <a:off x="6827075" y="5056251"/>
            <a:ext cx="48260" cy="0"/>
          </a:xfrm>
          <a:custGeom>
            <a:avLst/>
            <a:gdLst/>
            <a:ahLst/>
            <a:cxnLst/>
            <a:rect l="l" t="t" r="r" b="b"/>
            <a:pathLst>
              <a:path w="48259" h="0">
                <a:moveTo>
                  <a:pt x="5016" y="0"/>
                </a:moveTo>
                <a:lnTo>
                  <a:pt x="0" y="0"/>
                </a:lnTo>
              </a:path>
              <a:path w="48259" h="0">
                <a:moveTo>
                  <a:pt x="47878" y="0"/>
                </a:moveTo>
                <a:lnTo>
                  <a:pt x="42798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18" name="object 1018"/>
          <p:cNvGrpSpPr/>
          <p:nvPr/>
        </p:nvGrpSpPr>
        <p:grpSpPr>
          <a:xfrm>
            <a:off x="6987009" y="3029563"/>
            <a:ext cx="671195" cy="782320"/>
            <a:chOff x="6987009" y="3029563"/>
            <a:chExt cx="671195" cy="782320"/>
          </a:xfrm>
        </p:grpSpPr>
        <p:sp>
          <p:nvSpPr>
            <p:cNvPr id="1019" name="object 1019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340169" y="0"/>
                  </a:moveTo>
                  <a:lnTo>
                    <a:pt x="0" y="589216"/>
                  </a:ln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0" y="589216"/>
                  </a:move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lnTo>
                    <a:pt x="0" y="58921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1" name="object 1021"/>
          <p:cNvSpPr/>
          <p:nvPr/>
        </p:nvSpPr>
        <p:spPr>
          <a:xfrm>
            <a:off x="5774950" y="3172523"/>
            <a:ext cx="50800" cy="1121410"/>
          </a:xfrm>
          <a:custGeom>
            <a:avLst/>
            <a:gdLst/>
            <a:ahLst/>
            <a:cxnLst/>
            <a:rect l="l" t="t" r="r" b="b"/>
            <a:pathLst>
              <a:path w="50800" h="1121410">
                <a:moveTo>
                  <a:pt x="0" y="1121410"/>
                </a:moveTo>
                <a:lnTo>
                  <a:pt x="0" y="1112583"/>
                </a:lnTo>
              </a:path>
              <a:path w="50800" h="1121410">
                <a:moveTo>
                  <a:pt x="0" y="1110043"/>
                </a:moveTo>
                <a:lnTo>
                  <a:pt x="0" y="1108837"/>
                </a:lnTo>
              </a:path>
              <a:path w="50800" h="1121410">
                <a:moveTo>
                  <a:pt x="0" y="1106297"/>
                </a:moveTo>
                <a:lnTo>
                  <a:pt x="0" y="1096200"/>
                </a:lnTo>
              </a:path>
              <a:path w="50800" h="1121410">
                <a:moveTo>
                  <a:pt x="0" y="1093724"/>
                </a:moveTo>
                <a:lnTo>
                  <a:pt x="0" y="1092454"/>
                </a:lnTo>
              </a:path>
              <a:path w="50800" h="1121410">
                <a:moveTo>
                  <a:pt x="0" y="1089914"/>
                </a:moveTo>
                <a:lnTo>
                  <a:pt x="0" y="1079817"/>
                </a:lnTo>
              </a:path>
              <a:path w="50800" h="1121410">
                <a:moveTo>
                  <a:pt x="0" y="1077341"/>
                </a:moveTo>
                <a:lnTo>
                  <a:pt x="0" y="1076071"/>
                </a:lnTo>
              </a:path>
              <a:path w="50800" h="1121410">
                <a:moveTo>
                  <a:pt x="0" y="1073531"/>
                </a:moveTo>
                <a:lnTo>
                  <a:pt x="0" y="1063434"/>
                </a:lnTo>
              </a:path>
              <a:path w="50800" h="1121410">
                <a:moveTo>
                  <a:pt x="0" y="1060958"/>
                </a:moveTo>
                <a:lnTo>
                  <a:pt x="0" y="1059688"/>
                </a:lnTo>
              </a:path>
              <a:path w="50800" h="1121410">
                <a:moveTo>
                  <a:pt x="0" y="1057148"/>
                </a:moveTo>
                <a:lnTo>
                  <a:pt x="0" y="1047051"/>
                </a:lnTo>
              </a:path>
              <a:path w="50800" h="1121410">
                <a:moveTo>
                  <a:pt x="0" y="1044575"/>
                </a:moveTo>
                <a:lnTo>
                  <a:pt x="0" y="1043305"/>
                </a:lnTo>
              </a:path>
              <a:path w="50800" h="1121410">
                <a:moveTo>
                  <a:pt x="0" y="1040765"/>
                </a:moveTo>
                <a:lnTo>
                  <a:pt x="0" y="1030668"/>
                </a:lnTo>
              </a:path>
              <a:path w="50800" h="1121410">
                <a:moveTo>
                  <a:pt x="0" y="1028192"/>
                </a:moveTo>
                <a:lnTo>
                  <a:pt x="0" y="1026922"/>
                </a:lnTo>
              </a:path>
              <a:path w="50800" h="1121410">
                <a:moveTo>
                  <a:pt x="0" y="1024382"/>
                </a:moveTo>
                <a:lnTo>
                  <a:pt x="0" y="1014349"/>
                </a:lnTo>
              </a:path>
              <a:path w="50800" h="1121410">
                <a:moveTo>
                  <a:pt x="0" y="1011809"/>
                </a:moveTo>
                <a:lnTo>
                  <a:pt x="0" y="1010539"/>
                </a:lnTo>
              </a:path>
              <a:path w="50800" h="1121410">
                <a:moveTo>
                  <a:pt x="0" y="1007999"/>
                </a:moveTo>
                <a:lnTo>
                  <a:pt x="0" y="997902"/>
                </a:lnTo>
              </a:path>
              <a:path w="50800" h="1121410">
                <a:moveTo>
                  <a:pt x="0" y="995426"/>
                </a:moveTo>
                <a:lnTo>
                  <a:pt x="0" y="994156"/>
                </a:lnTo>
              </a:path>
              <a:path w="50800" h="1121410">
                <a:moveTo>
                  <a:pt x="0" y="991616"/>
                </a:moveTo>
                <a:lnTo>
                  <a:pt x="0" y="981583"/>
                </a:lnTo>
              </a:path>
              <a:path w="50800" h="1121410">
                <a:moveTo>
                  <a:pt x="0" y="979043"/>
                </a:moveTo>
                <a:lnTo>
                  <a:pt x="0" y="977773"/>
                </a:lnTo>
              </a:path>
              <a:path w="50800" h="1121410">
                <a:moveTo>
                  <a:pt x="0" y="975233"/>
                </a:moveTo>
                <a:lnTo>
                  <a:pt x="0" y="965200"/>
                </a:lnTo>
              </a:path>
              <a:path w="50800" h="1121410">
                <a:moveTo>
                  <a:pt x="0" y="962660"/>
                </a:moveTo>
                <a:lnTo>
                  <a:pt x="0" y="961390"/>
                </a:lnTo>
              </a:path>
              <a:path w="50800" h="1121410">
                <a:moveTo>
                  <a:pt x="0" y="958913"/>
                </a:moveTo>
                <a:lnTo>
                  <a:pt x="0" y="948817"/>
                </a:lnTo>
              </a:path>
              <a:path w="50800" h="1121410">
                <a:moveTo>
                  <a:pt x="0" y="946276"/>
                </a:moveTo>
                <a:lnTo>
                  <a:pt x="0" y="945007"/>
                </a:lnTo>
              </a:path>
              <a:path w="50800" h="1121410">
                <a:moveTo>
                  <a:pt x="0" y="942467"/>
                </a:moveTo>
                <a:lnTo>
                  <a:pt x="0" y="932434"/>
                </a:lnTo>
              </a:path>
              <a:path w="50800" h="1121410">
                <a:moveTo>
                  <a:pt x="0" y="929894"/>
                </a:moveTo>
                <a:lnTo>
                  <a:pt x="0" y="928624"/>
                </a:lnTo>
              </a:path>
              <a:path w="50800" h="1121410">
                <a:moveTo>
                  <a:pt x="0" y="926147"/>
                </a:moveTo>
                <a:lnTo>
                  <a:pt x="0" y="916051"/>
                </a:lnTo>
              </a:path>
              <a:path w="50800" h="1121410">
                <a:moveTo>
                  <a:pt x="0" y="913511"/>
                </a:moveTo>
                <a:lnTo>
                  <a:pt x="0" y="912241"/>
                </a:lnTo>
              </a:path>
              <a:path w="50800" h="1121410">
                <a:moveTo>
                  <a:pt x="0" y="909764"/>
                </a:moveTo>
                <a:lnTo>
                  <a:pt x="0" y="899668"/>
                </a:lnTo>
              </a:path>
              <a:path w="50800" h="1121410">
                <a:moveTo>
                  <a:pt x="0" y="897127"/>
                </a:moveTo>
                <a:lnTo>
                  <a:pt x="0" y="895858"/>
                </a:lnTo>
              </a:path>
              <a:path w="50800" h="1121410">
                <a:moveTo>
                  <a:pt x="0" y="893381"/>
                </a:moveTo>
                <a:lnTo>
                  <a:pt x="0" y="883285"/>
                </a:lnTo>
              </a:path>
              <a:path w="50800" h="1121410">
                <a:moveTo>
                  <a:pt x="0" y="880745"/>
                </a:moveTo>
                <a:lnTo>
                  <a:pt x="0" y="879475"/>
                </a:lnTo>
              </a:path>
              <a:path w="50800" h="1121410">
                <a:moveTo>
                  <a:pt x="0" y="876998"/>
                </a:moveTo>
                <a:lnTo>
                  <a:pt x="0" y="866901"/>
                </a:lnTo>
              </a:path>
              <a:path w="50800" h="1121410">
                <a:moveTo>
                  <a:pt x="0" y="864362"/>
                </a:moveTo>
                <a:lnTo>
                  <a:pt x="0" y="863092"/>
                </a:lnTo>
              </a:path>
              <a:path w="50800" h="1121410">
                <a:moveTo>
                  <a:pt x="0" y="860615"/>
                </a:moveTo>
                <a:lnTo>
                  <a:pt x="0" y="850519"/>
                </a:lnTo>
              </a:path>
              <a:path w="50800" h="1121410">
                <a:moveTo>
                  <a:pt x="0" y="847978"/>
                </a:moveTo>
                <a:lnTo>
                  <a:pt x="0" y="846772"/>
                </a:lnTo>
              </a:path>
              <a:path w="50800" h="1121410">
                <a:moveTo>
                  <a:pt x="0" y="844232"/>
                </a:moveTo>
                <a:lnTo>
                  <a:pt x="0" y="834136"/>
                </a:lnTo>
              </a:path>
              <a:path w="50800" h="1121410">
                <a:moveTo>
                  <a:pt x="0" y="831596"/>
                </a:moveTo>
                <a:lnTo>
                  <a:pt x="0" y="830326"/>
                </a:lnTo>
              </a:path>
              <a:path w="50800" h="1121410">
                <a:moveTo>
                  <a:pt x="0" y="827849"/>
                </a:moveTo>
                <a:lnTo>
                  <a:pt x="0" y="817752"/>
                </a:lnTo>
              </a:path>
              <a:path w="50800" h="1121410">
                <a:moveTo>
                  <a:pt x="0" y="815213"/>
                </a:moveTo>
                <a:lnTo>
                  <a:pt x="0" y="814006"/>
                </a:lnTo>
              </a:path>
              <a:path w="50800" h="1121410">
                <a:moveTo>
                  <a:pt x="0" y="811466"/>
                </a:moveTo>
                <a:lnTo>
                  <a:pt x="0" y="801370"/>
                </a:lnTo>
              </a:path>
              <a:path w="50800" h="1121410">
                <a:moveTo>
                  <a:pt x="0" y="798830"/>
                </a:moveTo>
                <a:lnTo>
                  <a:pt x="0" y="797623"/>
                </a:lnTo>
              </a:path>
              <a:path w="50800" h="1121410">
                <a:moveTo>
                  <a:pt x="0" y="795083"/>
                </a:moveTo>
                <a:lnTo>
                  <a:pt x="0" y="784987"/>
                </a:lnTo>
              </a:path>
              <a:path w="50800" h="1121410">
                <a:moveTo>
                  <a:pt x="0" y="782447"/>
                </a:moveTo>
                <a:lnTo>
                  <a:pt x="0" y="781240"/>
                </a:lnTo>
              </a:path>
              <a:path w="50800" h="1121410">
                <a:moveTo>
                  <a:pt x="0" y="778700"/>
                </a:moveTo>
                <a:lnTo>
                  <a:pt x="0" y="768603"/>
                </a:lnTo>
              </a:path>
              <a:path w="50800" h="1121410">
                <a:moveTo>
                  <a:pt x="0" y="766127"/>
                </a:moveTo>
                <a:lnTo>
                  <a:pt x="0" y="764857"/>
                </a:lnTo>
              </a:path>
              <a:path w="50800" h="1121410">
                <a:moveTo>
                  <a:pt x="0" y="762317"/>
                </a:moveTo>
                <a:lnTo>
                  <a:pt x="0" y="752221"/>
                </a:lnTo>
              </a:path>
              <a:path w="50800" h="1121410">
                <a:moveTo>
                  <a:pt x="0" y="749681"/>
                </a:moveTo>
                <a:lnTo>
                  <a:pt x="0" y="748474"/>
                </a:lnTo>
              </a:path>
              <a:path w="50800" h="1121410">
                <a:moveTo>
                  <a:pt x="0" y="745934"/>
                </a:moveTo>
                <a:lnTo>
                  <a:pt x="0" y="735838"/>
                </a:lnTo>
              </a:path>
              <a:path w="50800" h="1121410">
                <a:moveTo>
                  <a:pt x="0" y="733361"/>
                </a:moveTo>
                <a:lnTo>
                  <a:pt x="0" y="732091"/>
                </a:lnTo>
              </a:path>
              <a:path w="50800" h="1121410">
                <a:moveTo>
                  <a:pt x="0" y="729551"/>
                </a:moveTo>
                <a:lnTo>
                  <a:pt x="0" y="719455"/>
                </a:lnTo>
              </a:path>
              <a:path w="50800" h="1121410">
                <a:moveTo>
                  <a:pt x="0" y="716978"/>
                </a:moveTo>
                <a:lnTo>
                  <a:pt x="0" y="715708"/>
                </a:lnTo>
              </a:path>
              <a:path w="50800" h="1121410">
                <a:moveTo>
                  <a:pt x="0" y="713168"/>
                </a:moveTo>
                <a:lnTo>
                  <a:pt x="0" y="703072"/>
                </a:lnTo>
              </a:path>
              <a:path w="50800" h="1121410">
                <a:moveTo>
                  <a:pt x="0" y="700595"/>
                </a:moveTo>
                <a:lnTo>
                  <a:pt x="0" y="699325"/>
                </a:lnTo>
              </a:path>
              <a:path w="50800" h="1121410">
                <a:moveTo>
                  <a:pt x="0" y="696785"/>
                </a:moveTo>
                <a:lnTo>
                  <a:pt x="0" y="686689"/>
                </a:lnTo>
              </a:path>
              <a:path w="50800" h="1121410">
                <a:moveTo>
                  <a:pt x="0" y="684212"/>
                </a:moveTo>
                <a:lnTo>
                  <a:pt x="0" y="682942"/>
                </a:lnTo>
              </a:path>
              <a:path w="50800" h="1121410">
                <a:moveTo>
                  <a:pt x="0" y="680402"/>
                </a:moveTo>
                <a:lnTo>
                  <a:pt x="0" y="670306"/>
                </a:lnTo>
              </a:path>
              <a:path w="50800" h="1121410">
                <a:moveTo>
                  <a:pt x="0" y="667829"/>
                </a:moveTo>
                <a:lnTo>
                  <a:pt x="0" y="666559"/>
                </a:lnTo>
              </a:path>
              <a:path w="50800" h="1121410">
                <a:moveTo>
                  <a:pt x="0" y="664019"/>
                </a:moveTo>
                <a:lnTo>
                  <a:pt x="0" y="653986"/>
                </a:lnTo>
              </a:path>
              <a:path w="50800" h="1121410">
                <a:moveTo>
                  <a:pt x="0" y="651446"/>
                </a:moveTo>
                <a:lnTo>
                  <a:pt x="0" y="650176"/>
                </a:lnTo>
              </a:path>
              <a:path w="50800" h="1121410">
                <a:moveTo>
                  <a:pt x="0" y="647636"/>
                </a:moveTo>
                <a:lnTo>
                  <a:pt x="0" y="637540"/>
                </a:lnTo>
              </a:path>
              <a:path w="50800" h="1121410">
                <a:moveTo>
                  <a:pt x="0" y="635063"/>
                </a:moveTo>
                <a:lnTo>
                  <a:pt x="0" y="633793"/>
                </a:lnTo>
              </a:path>
              <a:path w="50800" h="1121410">
                <a:moveTo>
                  <a:pt x="0" y="631253"/>
                </a:moveTo>
                <a:lnTo>
                  <a:pt x="0" y="621220"/>
                </a:lnTo>
              </a:path>
              <a:path w="50800" h="1121410">
                <a:moveTo>
                  <a:pt x="0" y="618680"/>
                </a:moveTo>
                <a:lnTo>
                  <a:pt x="0" y="617410"/>
                </a:lnTo>
              </a:path>
              <a:path w="50800" h="1121410">
                <a:moveTo>
                  <a:pt x="0" y="614870"/>
                </a:moveTo>
                <a:lnTo>
                  <a:pt x="0" y="604837"/>
                </a:lnTo>
              </a:path>
              <a:path w="50800" h="1121410">
                <a:moveTo>
                  <a:pt x="0" y="602297"/>
                </a:moveTo>
                <a:lnTo>
                  <a:pt x="0" y="601027"/>
                </a:lnTo>
              </a:path>
              <a:path w="50800" h="1121410">
                <a:moveTo>
                  <a:pt x="0" y="598551"/>
                </a:moveTo>
                <a:lnTo>
                  <a:pt x="0" y="588454"/>
                </a:lnTo>
              </a:path>
              <a:path w="50800" h="1121410">
                <a:moveTo>
                  <a:pt x="0" y="585914"/>
                </a:moveTo>
                <a:lnTo>
                  <a:pt x="0" y="584644"/>
                </a:lnTo>
              </a:path>
              <a:path w="50800" h="1121410">
                <a:moveTo>
                  <a:pt x="0" y="582104"/>
                </a:moveTo>
                <a:lnTo>
                  <a:pt x="0" y="572071"/>
                </a:lnTo>
              </a:path>
              <a:path w="50800" h="1121410">
                <a:moveTo>
                  <a:pt x="0" y="569531"/>
                </a:moveTo>
                <a:lnTo>
                  <a:pt x="0" y="568261"/>
                </a:lnTo>
              </a:path>
              <a:path w="50800" h="1121410">
                <a:moveTo>
                  <a:pt x="0" y="565785"/>
                </a:moveTo>
                <a:lnTo>
                  <a:pt x="0" y="555688"/>
                </a:lnTo>
              </a:path>
              <a:path w="50800" h="1121410">
                <a:moveTo>
                  <a:pt x="0" y="553148"/>
                </a:moveTo>
                <a:lnTo>
                  <a:pt x="0" y="551878"/>
                </a:lnTo>
              </a:path>
              <a:path w="50800" h="1121410">
                <a:moveTo>
                  <a:pt x="0" y="549401"/>
                </a:moveTo>
                <a:lnTo>
                  <a:pt x="0" y="539305"/>
                </a:lnTo>
              </a:path>
              <a:path w="50800" h="1121410">
                <a:moveTo>
                  <a:pt x="0" y="536765"/>
                </a:moveTo>
                <a:lnTo>
                  <a:pt x="0" y="535495"/>
                </a:lnTo>
              </a:path>
              <a:path w="50800" h="1121410">
                <a:moveTo>
                  <a:pt x="0" y="533019"/>
                </a:moveTo>
                <a:lnTo>
                  <a:pt x="0" y="522922"/>
                </a:lnTo>
              </a:path>
              <a:path w="50800" h="1121410">
                <a:moveTo>
                  <a:pt x="0" y="520382"/>
                </a:moveTo>
                <a:lnTo>
                  <a:pt x="0" y="519112"/>
                </a:lnTo>
              </a:path>
              <a:path w="50800" h="1121410">
                <a:moveTo>
                  <a:pt x="0" y="516636"/>
                </a:moveTo>
                <a:lnTo>
                  <a:pt x="0" y="506539"/>
                </a:lnTo>
              </a:path>
              <a:path w="50800" h="1121410">
                <a:moveTo>
                  <a:pt x="0" y="503999"/>
                </a:moveTo>
                <a:lnTo>
                  <a:pt x="0" y="502729"/>
                </a:lnTo>
              </a:path>
              <a:path w="50800" h="1121410">
                <a:moveTo>
                  <a:pt x="0" y="500252"/>
                </a:moveTo>
                <a:lnTo>
                  <a:pt x="0" y="490156"/>
                </a:lnTo>
              </a:path>
              <a:path w="50800" h="1121410">
                <a:moveTo>
                  <a:pt x="0" y="487616"/>
                </a:moveTo>
                <a:lnTo>
                  <a:pt x="0" y="486410"/>
                </a:lnTo>
              </a:path>
              <a:path w="50800" h="1121410">
                <a:moveTo>
                  <a:pt x="0" y="483870"/>
                </a:moveTo>
                <a:lnTo>
                  <a:pt x="0" y="473773"/>
                </a:lnTo>
              </a:path>
              <a:path w="50800" h="1121410">
                <a:moveTo>
                  <a:pt x="0" y="471233"/>
                </a:moveTo>
                <a:lnTo>
                  <a:pt x="0" y="469963"/>
                </a:lnTo>
              </a:path>
              <a:path w="50800" h="1121410">
                <a:moveTo>
                  <a:pt x="0" y="467487"/>
                </a:moveTo>
                <a:lnTo>
                  <a:pt x="0" y="457390"/>
                </a:lnTo>
              </a:path>
              <a:path w="50800" h="1121410">
                <a:moveTo>
                  <a:pt x="0" y="454850"/>
                </a:moveTo>
                <a:lnTo>
                  <a:pt x="0" y="453644"/>
                </a:lnTo>
              </a:path>
              <a:path w="50800" h="1121410">
                <a:moveTo>
                  <a:pt x="0" y="451103"/>
                </a:moveTo>
                <a:lnTo>
                  <a:pt x="0" y="441007"/>
                </a:lnTo>
              </a:path>
              <a:path w="50800" h="1121410">
                <a:moveTo>
                  <a:pt x="0" y="438467"/>
                </a:moveTo>
                <a:lnTo>
                  <a:pt x="0" y="437261"/>
                </a:lnTo>
              </a:path>
              <a:path w="50800" h="1121410">
                <a:moveTo>
                  <a:pt x="0" y="434721"/>
                </a:moveTo>
                <a:lnTo>
                  <a:pt x="0" y="424624"/>
                </a:lnTo>
              </a:path>
              <a:path w="50800" h="1121410">
                <a:moveTo>
                  <a:pt x="0" y="422084"/>
                </a:moveTo>
                <a:lnTo>
                  <a:pt x="0" y="420877"/>
                </a:lnTo>
              </a:path>
              <a:path w="50800" h="1121410">
                <a:moveTo>
                  <a:pt x="0" y="418338"/>
                </a:moveTo>
                <a:lnTo>
                  <a:pt x="0" y="408241"/>
                </a:lnTo>
              </a:path>
              <a:path w="50800" h="1121410">
                <a:moveTo>
                  <a:pt x="0" y="405701"/>
                </a:moveTo>
                <a:lnTo>
                  <a:pt x="0" y="404495"/>
                </a:lnTo>
              </a:path>
              <a:path w="50800" h="1121410">
                <a:moveTo>
                  <a:pt x="0" y="401955"/>
                </a:moveTo>
                <a:lnTo>
                  <a:pt x="0" y="391858"/>
                </a:lnTo>
              </a:path>
              <a:path w="50800" h="1121410">
                <a:moveTo>
                  <a:pt x="0" y="389318"/>
                </a:moveTo>
                <a:lnTo>
                  <a:pt x="0" y="388112"/>
                </a:lnTo>
              </a:path>
              <a:path w="50800" h="1121410">
                <a:moveTo>
                  <a:pt x="0" y="385572"/>
                </a:moveTo>
                <a:lnTo>
                  <a:pt x="0" y="375475"/>
                </a:lnTo>
              </a:path>
              <a:path w="50800" h="1121410">
                <a:moveTo>
                  <a:pt x="0" y="372999"/>
                </a:moveTo>
                <a:lnTo>
                  <a:pt x="0" y="371728"/>
                </a:lnTo>
              </a:path>
              <a:path w="50800" h="1121410">
                <a:moveTo>
                  <a:pt x="0" y="369189"/>
                </a:moveTo>
                <a:lnTo>
                  <a:pt x="0" y="359092"/>
                </a:lnTo>
              </a:path>
              <a:path w="50800" h="1121410">
                <a:moveTo>
                  <a:pt x="0" y="356552"/>
                </a:moveTo>
                <a:lnTo>
                  <a:pt x="0" y="355346"/>
                </a:lnTo>
              </a:path>
              <a:path w="50800" h="1121410">
                <a:moveTo>
                  <a:pt x="0" y="352806"/>
                </a:moveTo>
                <a:lnTo>
                  <a:pt x="0" y="342709"/>
                </a:lnTo>
              </a:path>
              <a:path w="50800" h="1121410">
                <a:moveTo>
                  <a:pt x="0" y="340233"/>
                </a:moveTo>
                <a:lnTo>
                  <a:pt x="0" y="338963"/>
                </a:lnTo>
              </a:path>
              <a:path w="50800" h="1121410">
                <a:moveTo>
                  <a:pt x="0" y="336423"/>
                </a:moveTo>
                <a:lnTo>
                  <a:pt x="0" y="326326"/>
                </a:lnTo>
              </a:path>
              <a:path w="50800" h="1121410">
                <a:moveTo>
                  <a:pt x="0" y="323850"/>
                </a:moveTo>
                <a:lnTo>
                  <a:pt x="0" y="322580"/>
                </a:lnTo>
              </a:path>
              <a:path w="50800" h="1121410">
                <a:moveTo>
                  <a:pt x="0" y="320040"/>
                </a:moveTo>
                <a:lnTo>
                  <a:pt x="0" y="309943"/>
                </a:lnTo>
              </a:path>
              <a:path w="50800" h="1121410">
                <a:moveTo>
                  <a:pt x="0" y="307467"/>
                </a:moveTo>
                <a:lnTo>
                  <a:pt x="0" y="306197"/>
                </a:lnTo>
              </a:path>
              <a:path w="50800" h="1121410">
                <a:moveTo>
                  <a:pt x="0" y="303657"/>
                </a:moveTo>
                <a:lnTo>
                  <a:pt x="0" y="293624"/>
                </a:lnTo>
              </a:path>
              <a:path w="50800" h="1121410">
                <a:moveTo>
                  <a:pt x="0" y="291084"/>
                </a:moveTo>
                <a:lnTo>
                  <a:pt x="0" y="289814"/>
                </a:lnTo>
              </a:path>
              <a:path w="50800" h="1121410">
                <a:moveTo>
                  <a:pt x="0" y="287274"/>
                </a:moveTo>
                <a:lnTo>
                  <a:pt x="0" y="277177"/>
                </a:lnTo>
              </a:path>
              <a:path w="50800" h="1121410">
                <a:moveTo>
                  <a:pt x="0" y="274700"/>
                </a:moveTo>
                <a:lnTo>
                  <a:pt x="0" y="273431"/>
                </a:lnTo>
              </a:path>
              <a:path w="50800" h="1121410">
                <a:moveTo>
                  <a:pt x="0" y="270891"/>
                </a:moveTo>
                <a:lnTo>
                  <a:pt x="0" y="260858"/>
                </a:lnTo>
              </a:path>
              <a:path w="50800" h="1121410">
                <a:moveTo>
                  <a:pt x="0" y="258318"/>
                </a:moveTo>
                <a:lnTo>
                  <a:pt x="0" y="257048"/>
                </a:lnTo>
              </a:path>
              <a:path w="50800" h="1121410">
                <a:moveTo>
                  <a:pt x="0" y="254508"/>
                </a:moveTo>
                <a:lnTo>
                  <a:pt x="0" y="244411"/>
                </a:lnTo>
              </a:path>
              <a:path w="50800" h="1121410">
                <a:moveTo>
                  <a:pt x="0" y="241935"/>
                </a:moveTo>
                <a:lnTo>
                  <a:pt x="0" y="240665"/>
                </a:lnTo>
              </a:path>
              <a:path w="50800" h="1121410">
                <a:moveTo>
                  <a:pt x="0" y="238125"/>
                </a:moveTo>
                <a:lnTo>
                  <a:pt x="0" y="228092"/>
                </a:lnTo>
              </a:path>
              <a:path w="50800" h="1121410">
                <a:moveTo>
                  <a:pt x="0" y="225551"/>
                </a:moveTo>
                <a:lnTo>
                  <a:pt x="0" y="224282"/>
                </a:lnTo>
              </a:path>
              <a:path w="50800" h="1121410">
                <a:moveTo>
                  <a:pt x="0" y="221742"/>
                </a:moveTo>
                <a:lnTo>
                  <a:pt x="0" y="211709"/>
                </a:lnTo>
              </a:path>
              <a:path w="50800" h="1121410">
                <a:moveTo>
                  <a:pt x="0" y="209169"/>
                </a:moveTo>
                <a:lnTo>
                  <a:pt x="0" y="207899"/>
                </a:lnTo>
              </a:path>
              <a:path w="50800" h="1121410">
                <a:moveTo>
                  <a:pt x="0" y="205422"/>
                </a:moveTo>
                <a:lnTo>
                  <a:pt x="0" y="195325"/>
                </a:lnTo>
              </a:path>
              <a:path w="50800" h="1121410">
                <a:moveTo>
                  <a:pt x="0" y="192786"/>
                </a:moveTo>
                <a:lnTo>
                  <a:pt x="0" y="191516"/>
                </a:lnTo>
              </a:path>
              <a:path w="50800" h="1121410">
                <a:moveTo>
                  <a:pt x="0" y="188975"/>
                </a:moveTo>
                <a:lnTo>
                  <a:pt x="0" y="178943"/>
                </a:lnTo>
              </a:path>
              <a:path w="50800" h="1121410">
                <a:moveTo>
                  <a:pt x="0" y="176402"/>
                </a:moveTo>
                <a:lnTo>
                  <a:pt x="0" y="175133"/>
                </a:lnTo>
              </a:path>
              <a:path w="50800" h="1121410">
                <a:moveTo>
                  <a:pt x="0" y="172656"/>
                </a:moveTo>
                <a:lnTo>
                  <a:pt x="0" y="162560"/>
                </a:lnTo>
              </a:path>
              <a:path w="50800" h="1121410">
                <a:moveTo>
                  <a:pt x="0" y="160020"/>
                </a:moveTo>
                <a:lnTo>
                  <a:pt x="0" y="158750"/>
                </a:lnTo>
              </a:path>
              <a:path w="50800" h="1121410">
                <a:moveTo>
                  <a:pt x="0" y="156273"/>
                </a:moveTo>
                <a:lnTo>
                  <a:pt x="0" y="146176"/>
                </a:lnTo>
              </a:path>
              <a:path w="50800" h="1121410">
                <a:moveTo>
                  <a:pt x="0" y="143637"/>
                </a:moveTo>
                <a:lnTo>
                  <a:pt x="0" y="142367"/>
                </a:lnTo>
              </a:path>
              <a:path w="50800" h="1121410">
                <a:moveTo>
                  <a:pt x="0" y="139890"/>
                </a:moveTo>
                <a:lnTo>
                  <a:pt x="0" y="129794"/>
                </a:lnTo>
              </a:path>
              <a:path w="50800" h="1121410">
                <a:moveTo>
                  <a:pt x="0" y="127253"/>
                </a:moveTo>
                <a:lnTo>
                  <a:pt x="0" y="126047"/>
                </a:lnTo>
              </a:path>
              <a:path w="50800" h="1121410">
                <a:moveTo>
                  <a:pt x="0" y="123507"/>
                </a:moveTo>
                <a:lnTo>
                  <a:pt x="0" y="113411"/>
                </a:lnTo>
              </a:path>
              <a:path w="50800" h="1121410">
                <a:moveTo>
                  <a:pt x="0" y="110871"/>
                </a:moveTo>
                <a:lnTo>
                  <a:pt x="0" y="109600"/>
                </a:lnTo>
              </a:path>
              <a:path w="50800" h="1121410">
                <a:moveTo>
                  <a:pt x="0" y="107124"/>
                </a:moveTo>
                <a:lnTo>
                  <a:pt x="0" y="97027"/>
                </a:lnTo>
              </a:path>
              <a:path w="50800" h="1121410">
                <a:moveTo>
                  <a:pt x="0" y="94488"/>
                </a:moveTo>
                <a:lnTo>
                  <a:pt x="0" y="93281"/>
                </a:lnTo>
              </a:path>
              <a:path w="50800" h="1121410">
                <a:moveTo>
                  <a:pt x="0" y="90741"/>
                </a:moveTo>
                <a:lnTo>
                  <a:pt x="0" y="80645"/>
                </a:lnTo>
              </a:path>
              <a:path w="50800" h="1121410">
                <a:moveTo>
                  <a:pt x="0" y="78105"/>
                </a:moveTo>
                <a:lnTo>
                  <a:pt x="0" y="76835"/>
                </a:lnTo>
              </a:path>
              <a:path w="50800" h="1121410">
                <a:moveTo>
                  <a:pt x="0" y="74358"/>
                </a:moveTo>
                <a:lnTo>
                  <a:pt x="0" y="64262"/>
                </a:lnTo>
              </a:path>
              <a:path w="50800" h="1121410">
                <a:moveTo>
                  <a:pt x="0" y="61722"/>
                </a:moveTo>
                <a:lnTo>
                  <a:pt x="0" y="60515"/>
                </a:lnTo>
              </a:path>
              <a:path w="50800" h="1121410">
                <a:moveTo>
                  <a:pt x="0" y="57975"/>
                </a:moveTo>
                <a:lnTo>
                  <a:pt x="0" y="47878"/>
                </a:lnTo>
              </a:path>
              <a:path w="50800" h="1121410">
                <a:moveTo>
                  <a:pt x="0" y="45402"/>
                </a:moveTo>
                <a:lnTo>
                  <a:pt x="0" y="44132"/>
                </a:lnTo>
              </a:path>
              <a:path w="50800" h="1121410">
                <a:moveTo>
                  <a:pt x="0" y="41592"/>
                </a:moveTo>
                <a:lnTo>
                  <a:pt x="0" y="31496"/>
                </a:lnTo>
              </a:path>
              <a:path w="50800" h="1121410">
                <a:moveTo>
                  <a:pt x="0" y="28956"/>
                </a:moveTo>
                <a:lnTo>
                  <a:pt x="0" y="27749"/>
                </a:lnTo>
              </a:path>
              <a:path w="50800" h="1121410">
                <a:moveTo>
                  <a:pt x="0" y="25209"/>
                </a:moveTo>
                <a:lnTo>
                  <a:pt x="0" y="15113"/>
                </a:lnTo>
              </a:path>
              <a:path w="50800" h="1121410">
                <a:moveTo>
                  <a:pt x="0" y="12636"/>
                </a:moveTo>
                <a:lnTo>
                  <a:pt x="0" y="11366"/>
                </a:lnTo>
              </a:path>
              <a:path w="50800" h="1121410">
                <a:moveTo>
                  <a:pt x="0" y="8826"/>
                </a:moveTo>
                <a:lnTo>
                  <a:pt x="0" y="0"/>
                </a:lnTo>
              </a:path>
              <a:path w="50800" h="1121410">
                <a:moveTo>
                  <a:pt x="50406" y="1121410"/>
                </a:moveTo>
                <a:lnTo>
                  <a:pt x="50406" y="1112583"/>
                </a:lnTo>
              </a:path>
              <a:path w="50800" h="1121410">
                <a:moveTo>
                  <a:pt x="50406" y="1110043"/>
                </a:moveTo>
                <a:lnTo>
                  <a:pt x="50406" y="1108837"/>
                </a:lnTo>
              </a:path>
              <a:path w="50800" h="1121410">
                <a:moveTo>
                  <a:pt x="50406" y="1106297"/>
                </a:moveTo>
                <a:lnTo>
                  <a:pt x="50406" y="1096200"/>
                </a:lnTo>
              </a:path>
              <a:path w="50800" h="1121410">
                <a:moveTo>
                  <a:pt x="50406" y="1093724"/>
                </a:moveTo>
                <a:lnTo>
                  <a:pt x="50406" y="1092454"/>
                </a:lnTo>
              </a:path>
              <a:path w="50800" h="1121410">
                <a:moveTo>
                  <a:pt x="50406" y="1089914"/>
                </a:moveTo>
                <a:lnTo>
                  <a:pt x="50406" y="1079817"/>
                </a:lnTo>
              </a:path>
              <a:path w="50800" h="1121410">
                <a:moveTo>
                  <a:pt x="50406" y="1077341"/>
                </a:moveTo>
                <a:lnTo>
                  <a:pt x="50406" y="1076071"/>
                </a:lnTo>
              </a:path>
              <a:path w="50800" h="1121410">
                <a:moveTo>
                  <a:pt x="50406" y="1073531"/>
                </a:moveTo>
                <a:lnTo>
                  <a:pt x="50406" y="1063434"/>
                </a:lnTo>
              </a:path>
              <a:path w="50800" h="1121410">
                <a:moveTo>
                  <a:pt x="50406" y="1060958"/>
                </a:moveTo>
                <a:lnTo>
                  <a:pt x="50406" y="1059688"/>
                </a:lnTo>
              </a:path>
              <a:path w="50800" h="1121410">
                <a:moveTo>
                  <a:pt x="50406" y="1057148"/>
                </a:moveTo>
                <a:lnTo>
                  <a:pt x="50406" y="1047051"/>
                </a:lnTo>
              </a:path>
              <a:path w="50800" h="1121410">
                <a:moveTo>
                  <a:pt x="50406" y="1044575"/>
                </a:moveTo>
                <a:lnTo>
                  <a:pt x="50406" y="1043305"/>
                </a:lnTo>
              </a:path>
              <a:path w="50800" h="1121410">
                <a:moveTo>
                  <a:pt x="50406" y="1040765"/>
                </a:moveTo>
                <a:lnTo>
                  <a:pt x="50406" y="1030668"/>
                </a:lnTo>
              </a:path>
              <a:path w="50800" h="1121410">
                <a:moveTo>
                  <a:pt x="50406" y="1028192"/>
                </a:moveTo>
                <a:lnTo>
                  <a:pt x="50406" y="1026922"/>
                </a:lnTo>
              </a:path>
              <a:path w="50800" h="1121410">
                <a:moveTo>
                  <a:pt x="50406" y="1024382"/>
                </a:moveTo>
                <a:lnTo>
                  <a:pt x="50406" y="1014349"/>
                </a:lnTo>
              </a:path>
              <a:path w="50800" h="1121410">
                <a:moveTo>
                  <a:pt x="50406" y="1011809"/>
                </a:moveTo>
                <a:lnTo>
                  <a:pt x="50406" y="1010539"/>
                </a:lnTo>
              </a:path>
              <a:path w="50800" h="1121410">
                <a:moveTo>
                  <a:pt x="50406" y="1007999"/>
                </a:moveTo>
                <a:lnTo>
                  <a:pt x="50406" y="997902"/>
                </a:lnTo>
              </a:path>
              <a:path w="50800" h="1121410">
                <a:moveTo>
                  <a:pt x="50406" y="995426"/>
                </a:moveTo>
                <a:lnTo>
                  <a:pt x="50406" y="994156"/>
                </a:lnTo>
              </a:path>
              <a:path w="50800" h="1121410">
                <a:moveTo>
                  <a:pt x="50406" y="991616"/>
                </a:moveTo>
                <a:lnTo>
                  <a:pt x="50406" y="981583"/>
                </a:lnTo>
              </a:path>
              <a:path w="50800" h="1121410">
                <a:moveTo>
                  <a:pt x="50406" y="979043"/>
                </a:moveTo>
                <a:lnTo>
                  <a:pt x="50406" y="977773"/>
                </a:lnTo>
              </a:path>
              <a:path w="50800" h="1121410">
                <a:moveTo>
                  <a:pt x="50406" y="975233"/>
                </a:moveTo>
                <a:lnTo>
                  <a:pt x="50406" y="965200"/>
                </a:lnTo>
              </a:path>
              <a:path w="50800" h="1121410">
                <a:moveTo>
                  <a:pt x="50406" y="962660"/>
                </a:moveTo>
                <a:lnTo>
                  <a:pt x="50406" y="961390"/>
                </a:lnTo>
              </a:path>
              <a:path w="50800" h="1121410">
                <a:moveTo>
                  <a:pt x="50406" y="958913"/>
                </a:moveTo>
                <a:lnTo>
                  <a:pt x="50406" y="948817"/>
                </a:lnTo>
              </a:path>
              <a:path w="50800" h="1121410">
                <a:moveTo>
                  <a:pt x="50406" y="946276"/>
                </a:moveTo>
                <a:lnTo>
                  <a:pt x="50406" y="945007"/>
                </a:lnTo>
              </a:path>
              <a:path w="50800" h="1121410">
                <a:moveTo>
                  <a:pt x="50406" y="942467"/>
                </a:moveTo>
                <a:lnTo>
                  <a:pt x="50406" y="932434"/>
                </a:lnTo>
              </a:path>
              <a:path w="50800" h="1121410">
                <a:moveTo>
                  <a:pt x="50406" y="929894"/>
                </a:moveTo>
                <a:lnTo>
                  <a:pt x="50406" y="928624"/>
                </a:lnTo>
              </a:path>
              <a:path w="50800" h="1121410">
                <a:moveTo>
                  <a:pt x="50406" y="926147"/>
                </a:moveTo>
                <a:lnTo>
                  <a:pt x="50406" y="916051"/>
                </a:lnTo>
              </a:path>
              <a:path w="50800" h="1121410">
                <a:moveTo>
                  <a:pt x="50406" y="913511"/>
                </a:moveTo>
                <a:lnTo>
                  <a:pt x="50406" y="912241"/>
                </a:lnTo>
              </a:path>
              <a:path w="50800" h="1121410">
                <a:moveTo>
                  <a:pt x="50406" y="909764"/>
                </a:moveTo>
                <a:lnTo>
                  <a:pt x="50406" y="899668"/>
                </a:lnTo>
              </a:path>
              <a:path w="50800" h="1121410">
                <a:moveTo>
                  <a:pt x="50406" y="897127"/>
                </a:moveTo>
                <a:lnTo>
                  <a:pt x="50406" y="895858"/>
                </a:lnTo>
              </a:path>
              <a:path w="50800" h="1121410">
                <a:moveTo>
                  <a:pt x="50406" y="893381"/>
                </a:moveTo>
                <a:lnTo>
                  <a:pt x="50406" y="883285"/>
                </a:lnTo>
              </a:path>
              <a:path w="50800" h="1121410">
                <a:moveTo>
                  <a:pt x="50406" y="880745"/>
                </a:moveTo>
                <a:lnTo>
                  <a:pt x="50406" y="879475"/>
                </a:lnTo>
              </a:path>
              <a:path w="50800" h="1121410">
                <a:moveTo>
                  <a:pt x="50406" y="876998"/>
                </a:moveTo>
                <a:lnTo>
                  <a:pt x="50406" y="866901"/>
                </a:lnTo>
              </a:path>
              <a:path w="50800" h="1121410">
                <a:moveTo>
                  <a:pt x="50406" y="864362"/>
                </a:moveTo>
                <a:lnTo>
                  <a:pt x="50406" y="863092"/>
                </a:lnTo>
              </a:path>
              <a:path w="50800" h="1121410">
                <a:moveTo>
                  <a:pt x="50406" y="860615"/>
                </a:moveTo>
                <a:lnTo>
                  <a:pt x="50406" y="850519"/>
                </a:lnTo>
              </a:path>
              <a:path w="50800" h="1121410">
                <a:moveTo>
                  <a:pt x="50406" y="847978"/>
                </a:moveTo>
                <a:lnTo>
                  <a:pt x="50406" y="846772"/>
                </a:lnTo>
              </a:path>
              <a:path w="50800" h="1121410">
                <a:moveTo>
                  <a:pt x="50406" y="844232"/>
                </a:moveTo>
                <a:lnTo>
                  <a:pt x="50406" y="834136"/>
                </a:lnTo>
              </a:path>
              <a:path w="50800" h="1121410">
                <a:moveTo>
                  <a:pt x="50406" y="831596"/>
                </a:moveTo>
                <a:lnTo>
                  <a:pt x="50406" y="830326"/>
                </a:lnTo>
              </a:path>
              <a:path w="50800" h="1121410">
                <a:moveTo>
                  <a:pt x="50406" y="827849"/>
                </a:moveTo>
                <a:lnTo>
                  <a:pt x="50406" y="817752"/>
                </a:lnTo>
              </a:path>
              <a:path w="50800" h="1121410">
                <a:moveTo>
                  <a:pt x="50406" y="815213"/>
                </a:moveTo>
                <a:lnTo>
                  <a:pt x="50406" y="814006"/>
                </a:lnTo>
              </a:path>
              <a:path w="50800" h="1121410">
                <a:moveTo>
                  <a:pt x="50406" y="811466"/>
                </a:moveTo>
                <a:lnTo>
                  <a:pt x="50406" y="801370"/>
                </a:lnTo>
              </a:path>
              <a:path w="50800" h="1121410">
                <a:moveTo>
                  <a:pt x="50406" y="798830"/>
                </a:moveTo>
                <a:lnTo>
                  <a:pt x="50406" y="797623"/>
                </a:lnTo>
              </a:path>
              <a:path w="50800" h="1121410">
                <a:moveTo>
                  <a:pt x="50406" y="795083"/>
                </a:moveTo>
                <a:lnTo>
                  <a:pt x="50406" y="784987"/>
                </a:lnTo>
              </a:path>
              <a:path w="50800" h="1121410">
                <a:moveTo>
                  <a:pt x="50406" y="782447"/>
                </a:moveTo>
                <a:lnTo>
                  <a:pt x="50406" y="781240"/>
                </a:lnTo>
              </a:path>
              <a:path w="50800" h="1121410">
                <a:moveTo>
                  <a:pt x="50406" y="778700"/>
                </a:moveTo>
                <a:lnTo>
                  <a:pt x="50406" y="768603"/>
                </a:lnTo>
              </a:path>
              <a:path w="50800" h="1121410">
                <a:moveTo>
                  <a:pt x="50406" y="766127"/>
                </a:moveTo>
                <a:lnTo>
                  <a:pt x="50406" y="764857"/>
                </a:lnTo>
              </a:path>
              <a:path w="50800" h="1121410">
                <a:moveTo>
                  <a:pt x="50406" y="762317"/>
                </a:moveTo>
                <a:lnTo>
                  <a:pt x="50406" y="752221"/>
                </a:lnTo>
              </a:path>
              <a:path w="50800" h="1121410">
                <a:moveTo>
                  <a:pt x="50406" y="749681"/>
                </a:moveTo>
                <a:lnTo>
                  <a:pt x="50406" y="748474"/>
                </a:lnTo>
              </a:path>
              <a:path w="50800" h="1121410">
                <a:moveTo>
                  <a:pt x="50406" y="745934"/>
                </a:moveTo>
                <a:lnTo>
                  <a:pt x="50406" y="735838"/>
                </a:lnTo>
              </a:path>
              <a:path w="50800" h="1121410">
                <a:moveTo>
                  <a:pt x="50406" y="733361"/>
                </a:moveTo>
                <a:lnTo>
                  <a:pt x="50406" y="732091"/>
                </a:lnTo>
              </a:path>
              <a:path w="50800" h="1121410">
                <a:moveTo>
                  <a:pt x="50406" y="729551"/>
                </a:moveTo>
                <a:lnTo>
                  <a:pt x="50406" y="719455"/>
                </a:lnTo>
              </a:path>
              <a:path w="50800" h="1121410">
                <a:moveTo>
                  <a:pt x="50406" y="716978"/>
                </a:moveTo>
                <a:lnTo>
                  <a:pt x="50406" y="715708"/>
                </a:lnTo>
              </a:path>
              <a:path w="50800" h="1121410">
                <a:moveTo>
                  <a:pt x="50406" y="713168"/>
                </a:moveTo>
                <a:lnTo>
                  <a:pt x="50406" y="703072"/>
                </a:lnTo>
              </a:path>
              <a:path w="50800" h="1121410">
                <a:moveTo>
                  <a:pt x="50406" y="700595"/>
                </a:moveTo>
                <a:lnTo>
                  <a:pt x="50406" y="699325"/>
                </a:lnTo>
              </a:path>
              <a:path w="50800" h="1121410">
                <a:moveTo>
                  <a:pt x="50406" y="696785"/>
                </a:moveTo>
                <a:lnTo>
                  <a:pt x="50406" y="686689"/>
                </a:lnTo>
              </a:path>
              <a:path w="50800" h="1121410">
                <a:moveTo>
                  <a:pt x="50406" y="684212"/>
                </a:moveTo>
                <a:lnTo>
                  <a:pt x="50406" y="682942"/>
                </a:lnTo>
              </a:path>
              <a:path w="50800" h="1121410">
                <a:moveTo>
                  <a:pt x="50406" y="680402"/>
                </a:moveTo>
                <a:lnTo>
                  <a:pt x="50406" y="670306"/>
                </a:lnTo>
              </a:path>
              <a:path w="50800" h="1121410">
                <a:moveTo>
                  <a:pt x="50406" y="667829"/>
                </a:moveTo>
                <a:lnTo>
                  <a:pt x="50406" y="666559"/>
                </a:lnTo>
              </a:path>
              <a:path w="50800" h="1121410">
                <a:moveTo>
                  <a:pt x="50406" y="664019"/>
                </a:moveTo>
                <a:lnTo>
                  <a:pt x="50406" y="653986"/>
                </a:lnTo>
              </a:path>
              <a:path w="50800" h="1121410">
                <a:moveTo>
                  <a:pt x="50406" y="651446"/>
                </a:moveTo>
                <a:lnTo>
                  <a:pt x="50406" y="650176"/>
                </a:lnTo>
              </a:path>
              <a:path w="50800" h="1121410">
                <a:moveTo>
                  <a:pt x="50406" y="647636"/>
                </a:moveTo>
                <a:lnTo>
                  <a:pt x="50406" y="637540"/>
                </a:lnTo>
              </a:path>
              <a:path w="50800" h="1121410">
                <a:moveTo>
                  <a:pt x="50406" y="635063"/>
                </a:moveTo>
                <a:lnTo>
                  <a:pt x="50406" y="633793"/>
                </a:lnTo>
              </a:path>
              <a:path w="50800" h="1121410">
                <a:moveTo>
                  <a:pt x="50406" y="631253"/>
                </a:moveTo>
                <a:lnTo>
                  <a:pt x="50406" y="621220"/>
                </a:lnTo>
              </a:path>
              <a:path w="50800" h="1121410">
                <a:moveTo>
                  <a:pt x="50406" y="618680"/>
                </a:moveTo>
                <a:lnTo>
                  <a:pt x="50406" y="617410"/>
                </a:lnTo>
              </a:path>
              <a:path w="50800" h="1121410">
                <a:moveTo>
                  <a:pt x="50406" y="614870"/>
                </a:moveTo>
                <a:lnTo>
                  <a:pt x="50406" y="604837"/>
                </a:lnTo>
              </a:path>
              <a:path w="50800" h="1121410">
                <a:moveTo>
                  <a:pt x="50406" y="602297"/>
                </a:moveTo>
                <a:lnTo>
                  <a:pt x="50406" y="601027"/>
                </a:lnTo>
              </a:path>
              <a:path w="50800" h="1121410">
                <a:moveTo>
                  <a:pt x="50406" y="598551"/>
                </a:moveTo>
                <a:lnTo>
                  <a:pt x="50406" y="588454"/>
                </a:lnTo>
              </a:path>
              <a:path w="50800" h="1121410">
                <a:moveTo>
                  <a:pt x="50406" y="585914"/>
                </a:moveTo>
                <a:lnTo>
                  <a:pt x="50406" y="584644"/>
                </a:lnTo>
              </a:path>
              <a:path w="50800" h="1121410">
                <a:moveTo>
                  <a:pt x="50406" y="582104"/>
                </a:moveTo>
                <a:lnTo>
                  <a:pt x="50406" y="572071"/>
                </a:lnTo>
              </a:path>
              <a:path w="50800" h="1121410">
                <a:moveTo>
                  <a:pt x="50406" y="569531"/>
                </a:moveTo>
                <a:lnTo>
                  <a:pt x="50406" y="568261"/>
                </a:lnTo>
              </a:path>
              <a:path w="50800" h="1121410">
                <a:moveTo>
                  <a:pt x="50406" y="565785"/>
                </a:moveTo>
                <a:lnTo>
                  <a:pt x="50406" y="555688"/>
                </a:lnTo>
              </a:path>
              <a:path w="50800" h="1121410">
                <a:moveTo>
                  <a:pt x="50406" y="553148"/>
                </a:moveTo>
                <a:lnTo>
                  <a:pt x="50406" y="551878"/>
                </a:lnTo>
              </a:path>
              <a:path w="50800" h="1121410">
                <a:moveTo>
                  <a:pt x="50406" y="549401"/>
                </a:moveTo>
                <a:lnTo>
                  <a:pt x="50406" y="539305"/>
                </a:lnTo>
              </a:path>
              <a:path w="50800" h="1121410">
                <a:moveTo>
                  <a:pt x="50406" y="536765"/>
                </a:moveTo>
                <a:lnTo>
                  <a:pt x="50406" y="535495"/>
                </a:lnTo>
              </a:path>
              <a:path w="50800" h="1121410">
                <a:moveTo>
                  <a:pt x="50406" y="533019"/>
                </a:moveTo>
                <a:lnTo>
                  <a:pt x="50406" y="522922"/>
                </a:lnTo>
              </a:path>
              <a:path w="50800" h="1121410">
                <a:moveTo>
                  <a:pt x="50406" y="520382"/>
                </a:moveTo>
                <a:lnTo>
                  <a:pt x="50406" y="519112"/>
                </a:lnTo>
              </a:path>
              <a:path w="50800" h="1121410">
                <a:moveTo>
                  <a:pt x="50406" y="516636"/>
                </a:moveTo>
                <a:lnTo>
                  <a:pt x="50406" y="506539"/>
                </a:lnTo>
              </a:path>
              <a:path w="50800" h="1121410">
                <a:moveTo>
                  <a:pt x="50406" y="503999"/>
                </a:moveTo>
                <a:lnTo>
                  <a:pt x="50406" y="502729"/>
                </a:lnTo>
              </a:path>
              <a:path w="50800" h="1121410">
                <a:moveTo>
                  <a:pt x="50406" y="500252"/>
                </a:moveTo>
                <a:lnTo>
                  <a:pt x="50406" y="490156"/>
                </a:lnTo>
              </a:path>
              <a:path w="50800" h="1121410">
                <a:moveTo>
                  <a:pt x="50406" y="487616"/>
                </a:moveTo>
                <a:lnTo>
                  <a:pt x="50406" y="486410"/>
                </a:lnTo>
              </a:path>
              <a:path w="50800" h="1121410">
                <a:moveTo>
                  <a:pt x="50406" y="483870"/>
                </a:moveTo>
                <a:lnTo>
                  <a:pt x="50406" y="473773"/>
                </a:lnTo>
              </a:path>
              <a:path w="50800" h="1121410">
                <a:moveTo>
                  <a:pt x="50406" y="471233"/>
                </a:moveTo>
                <a:lnTo>
                  <a:pt x="50406" y="469963"/>
                </a:lnTo>
              </a:path>
              <a:path w="50800" h="1121410">
                <a:moveTo>
                  <a:pt x="50406" y="467487"/>
                </a:moveTo>
                <a:lnTo>
                  <a:pt x="50406" y="457390"/>
                </a:lnTo>
              </a:path>
              <a:path w="50800" h="1121410">
                <a:moveTo>
                  <a:pt x="50406" y="454850"/>
                </a:moveTo>
                <a:lnTo>
                  <a:pt x="50406" y="453644"/>
                </a:lnTo>
              </a:path>
              <a:path w="50800" h="1121410">
                <a:moveTo>
                  <a:pt x="50406" y="451103"/>
                </a:moveTo>
                <a:lnTo>
                  <a:pt x="50406" y="441007"/>
                </a:lnTo>
              </a:path>
              <a:path w="50800" h="1121410">
                <a:moveTo>
                  <a:pt x="50406" y="438467"/>
                </a:moveTo>
                <a:lnTo>
                  <a:pt x="50406" y="437261"/>
                </a:lnTo>
              </a:path>
              <a:path w="50800" h="1121410">
                <a:moveTo>
                  <a:pt x="50406" y="434721"/>
                </a:moveTo>
                <a:lnTo>
                  <a:pt x="50406" y="424624"/>
                </a:lnTo>
              </a:path>
              <a:path w="50800" h="1121410">
                <a:moveTo>
                  <a:pt x="50406" y="422084"/>
                </a:moveTo>
                <a:lnTo>
                  <a:pt x="50406" y="420877"/>
                </a:lnTo>
              </a:path>
              <a:path w="50800" h="1121410">
                <a:moveTo>
                  <a:pt x="50406" y="418338"/>
                </a:moveTo>
                <a:lnTo>
                  <a:pt x="50406" y="408241"/>
                </a:lnTo>
              </a:path>
              <a:path w="50800" h="1121410">
                <a:moveTo>
                  <a:pt x="50406" y="405701"/>
                </a:moveTo>
                <a:lnTo>
                  <a:pt x="50406" y="404495"/>
                </a:lnTo>
              </a:path>
              <a:path w="50800" h="1121410">
                <a:moveTo>
                  <a:pt x="50406" y="401955"/>
                </a:moveTo>
                <a:lnTo>
                  <a:pt x="50406" y="391858"/>
                </a:lnTo>
              </a:path>
              <a:path w="50800" h="1121410">
                <a:moveTo>
                  <a:pt x="50406" y="389318"/>
                </a:moveTo>
                <a:lnTo>
                  <a:pt x="50406" y="388112"/>
                </a:lnTo>
              </a:path>
              <a:path w="50800" h="1121410">
                <a:moveTo>
                  <a:pt x="50406" y="385572"/>
                </a:moveTo>
                <a:lnTo>
                  <a:pt x="50406" y="375475"/>
                </a:lnTo>
              </a:path>
              <a:path w="50800" h="1121410">
                <a:moveTo>
                  <a:pt x="50406" y="372999"/>
                </a:moveTo>
                <a:lnTo>
                  <a:pt x="50406" y="371728"/>
                </a:lnTo>
              </a:path>
              <a:path w="50800" h="1121410">
                <a:moveTo>
                  <a:pt x="50406" y="369189"/>
                </a:moveTo>
                <a:lnTo>
                  <a:pt x="50406" y="359092"/>
                </a:lnTo>
              </a:path>
              <a:path w="50800" h="1121410">
                <a:moveTo>
                  <a:pt x="50406" y="356552"/>
                </a:moveTo>
                <a:lnTo>
                  <a:pt x="50406" y="355346"/>
                </a:lnTo>
              </a:path>
              <a:path w="50800" h="1121410">
                <a:moveTo>
                  <a:pt x="50406" y="352806"/>
                </a:moveTo>
                <a:lnTo>
                  <a:pt x="50406" y="342709"/>
                </a:lnTo>
              </a:path>
              <a:path w="50800" h="1121410">
                <a:moveTo>
                  <a:pt x="50406" y="340233"/>
                </a:moveTo>
                <a:lnTo>
                  <a:pt x="50406" y="338963"/>
                </a:lnTo>
              </a:path>
              <a:path w="50800" h="1121410">
                <a:moveTo>
                  <a:pt x="50406" y="336423"/>
                </a:moveTo>
                <a:lnTo>
                  <a:pt x="50406" y="326326"/>
                </a:lnTo>
              </a:path>
              <a:path w="50800" h="1121410">
                <a:moveTo>
                  <a:pt x="50406" y="323850"/>
                </a:moveTo>
                <a:lnTo>
                  <a:pt x="50406" y="322580"/>
                </a:lnTo>
              </a:path>
              <a:path w="50800" h="1121410">
                <a:moveTo>
                  <a:pt x="50406" y="320040"/>
                </a:moveTo>
                <a:lnTo>
                  <a:pt x="50406" y="309943"/>
                </a:lnTo>
              </a:path>
              <a:path w="50800" h="1121410">
                <a:moveTo>
                  <a:pt x="50406" y="307467"/>
                </a:moveTo>
                <a:lnTo>
                  <a:pt x="50406" y="306197"/>
                </a:lnTo>
              </a:path>
              <a:path w="50800" h="1121410">
                <a:moveTo>
                  <a:pt x="50406" y="303657"/>
                </a:moveTo>
                <a:lnTo>
                  <a:pt x="50406" y="293624"/>
                </a:lnTo>
              </a:path>
              <a:path w="50800" h="1121410">
                <a:moveTo>
                  <a:pt x="50406" y="291084"/>
                </a:moveTo>
                <a:lnTo>
                  <a:pt x="50406" y="289814"/>
                </a:lnTo>
              </a:path>
              <a:path w="50800" h="1121410">
                <a:moveTo>
                  <a:pt x="50406" y="287274"/>
                </a:moveTo>
                <a:lnTo>
                  <a:pt x="50406" y="277177"/>
                </a:lnTo>
              </a:path>
              <a:path w="50800" h="1121410">
                <a:moveTo>
                  <a:pt x="50406" y="274700"/>
                </a:moveTo>
                <a:lnTo>
                  <a:pt x="50406" y="273431"/>
                </a:lnTo>
              </a:path>
              <a:path w="50800" h="1121410">
                <a:moveTo>
                  <a:pt x="50406" y="270891"/>
                </a:moveTo>
                <a:lnTo>
                  <a:pt x="50406" y="260858"/>
                </a:lnTo>
              </a:path>
              <a:path w="50800" h="1121410">
                <a:moveTo>
                  <a:pt x="50406" y="258318"/>
                </a:moveTo>
                <a:lnTo>
                  <a:pt x="50406" y="257048"/>
                </a:lnTo>
              </a:path>
              <a:path w="50800" h="1121410">
                <a:moveTo>
                  <a:pt x="50406" y="254508"/>
                </a:moveTo>
                <a:lnTo>
                  <a:pt x="50406" y="244411"/>
                </a:lnTo>
              </a:path>
              <a:path w="50800" h="1121410">
                <a:moveTo>
                  <a:pt x="50406" y="241935"/>
                </a:moveTo>
                <a:lnTo>
                  <a:pt x="50406" y="240665"/>
                </a:lnTo>
              </a:path>
              <a:path w="50800" h="1121410">
                <a:moveTo>
                  <a:pt x="50406" y="238125"/>
                </a:moveTo>
                <a:lnTo>
                  <a:pt x="50406" y="228092"/>
                </a:lnTo>
              </a:path>
              <a:path w="50800" h="1121410">
                <a:moveTo>
                  <a:pt x="50406" y="225551"/>
                </a:moveTo>
                <a:lnTo>
                  <a:pt x="50406" y="224282"/>
                </a:lnTo>
              </a:path>
              <a:path w="50800" h="1121410">
                <a:moveTo>
                  <a:pt x="50406" y="221742"/>
                </a:moveTo>
                <a:lnTo>
                  <a:pt x="50406" y="211709"/>
                </a:lnTo>
              </a:path>
              <a:path w="50800" h="1121410">
                <a:moveTo>
                  <a:pt x="50406" y="209169"/>
                </a:moveTo>
                <a:lnTo>
                  <a:pt x="50406" y="207899"/>
                </a:lnTo>
              </a:path>
              <a:path w="50800" h="1121410">
                <a:moveTo>
                  <a:pt x="50406" y="205422"/>
                </a:moveTo>
                <a:lnTo>
                  <a:pt x="50406" y="195325"/>
                </a:lnTo>
              </a:path>
              <a:path w="50800" h="1121410">
                <a:moveTo>
                  <a:pt x="50406" y="192786"/>
                </a:moveTo>
                <a:lnTo>
                  <a:pt x="50406" y="191516"/>
                </a:lnTo>
              </a:path>
              <a:path w="50800" h="1121410">
                <a:moveTo>
                  <a:pt x="50406" y="188975"/>
                </a:moveTo>
                <a:lnTo>
                  <a:pt x="50406" y="178943"/>
                </a:lnTo>
              </a:path>
              <a:path w="50800" h="1121410">
                <a:moveTo>
                  <a:pt x="50406" y="176402"/>
                </a:moveTo>
                <a:lnTo>
                  <a:pt x="50406" y="175133"/>
                </a:lnTo>
              </a:path>
              <a:path w="50800" h="1121410">
                <a:moveTo>
                  <a:pt x="50406" y="172656"/>
                </a:moveTo>
                <a:lnTo>
                  <a:pt x="50406" y="162560"/>
                </a:lnTo>
              </a:path>
              <a:path w="50800" h="1121410">
                <a:moveTo>
                  <a:pt x="50406" y="160020"/>
                </a:moveTo>
                <a:lnTo>
                  <a:pt x="50406" y="158750"/>
                </a:lnTo>
              </a:path>
              <a:path w="50800" h="1121410">
                <a:moveTo>
                  <a:pt x="50406" y="156273"/>
                </a:moveTo>
                <a:lnTo>
                  <a:pt x="50406" y="146176"/>
                </a:lnTo>
              </a:path>
              <a:path w="50800" h="1121410">
                <a:moveTo>
                  <a:pt x="50406" y="143637"/>
                </a:moveTo>
                <a:lnTo>
                  <a:pt x="50406" y="142367"/>
                </a:lnTo>
              </a:path>
              <a:path w="50800" h="1121410">
                <a:moveTo>
                  <a:pt x="50406" y="139890"/>
                </a:moveTo>
                <a:lnTo>
                  <a:pt x="50406" y="129794"/>
                </a:lnTo>
              </a:path>
              <a:path w="50800" h="1121410">
                <a:moveTo>
                  <a:pt x="50406" y="127253"/>
                </a:moveTo>
                <a:lnTo>
                  <a:pt x="50406" y="126047"/>
                </a:lnTo>
              </a:path>
              <a:path w="50800" h="1121410">
                <a:moveTo>
                  <a:pt x="50406" y="123507"/>
                </a:moveTo>
                <a:lnTo>
                  <a:pt x="50406" y="113411"/>
                </a:lnTo>
              </a:path>
              <a:path w="50800" h="1121410">
                <a:moveTo>
                  <a:pt x="50406" y="110871"/>
                </a:moveTo>
                <a:lnTo>
                  <a:pt x="50406" y="109600"/>
                </a:lnTo>
              </a:path>
              <a:path w="50800" h="1121410">
                <a:moveTo>
                  <a:pt x="50406" y="107124"/>
                </a:moveTo>
                <a:lnTo>
                  <a:pt x="50406" y="97027"/>
                </a:lnTo>
              </a:path>
              <a:path w="50800" h="1121410">
                <a:moveTo>
                  <a:pt x="50406" y="94488"/>
                </a:moveTo>
                <a:lnTo>
                  <a:pt x="50406" y="93281"/>
                </a:lnTo>
              </a:path>
              <a:path w="50800" h="1121410">
                <a:moveTo>
                  <a:pt x="50406" y="90741"/>
                </a:moveTo>
                <a:lnTo>
                  <a:pt x="50406" y="80645"/>
                </a:lnTo>
              </a:path>
              <a:path w="50800" h="1121410">
                <a:moveTo>
                  <a:pt x="50406" y="78105"/>
                </a:moveTo>
                <a:lnTo>
                  <a:pt x="50406" y="76835"/>
                </a:lnTo>
              </a:path>
              <a:path w="50800" h="1121410">
                <a:moveTo>
                  <a:pt x="50406" y="74358"/>
                </a:moveTo>
                <a:lnTo>
                  <a:pt x="50406" y="64262"/>
                </a:lnTo>
              </a:path>
              <a:path w="50800" h="1121410">
                <a:moveTo>
                  <a:pt x="50406" y="61722"/>
                </a:moveTo>
                <a:lnTo>
                  <a:pt x="50406" y="60515"/>
                </a:lnTo>
              </a:path>
              <a:path w="50800" h="1121410">
                <a:moveTo>
                  <a:pt x="50406" y="57975"/>
                </a:moveTo>
                <a:lnTo>
                  <a:pt x="50406" y="47878"/>
                </a:lnTo>
              </a:path>
              <a:path w="50800" h="1121410">
                <a:moveTo>
                  <a:pt x="50406" y="45402"/>
                </a:moveTo>
                <a:lnTo>
                  <a:pt x="50406" y="44132"/>
                </a:lnTo>
              </a:path>
              <a:path w="50800" h="1121410">
                <a:moveTo>
                  <a:pt x="50406" y="41592"/>
                </a:moveTo>
                <a:lnTo>
                  <a:pt x="50406" y="31496"/>
                </a:lnTo>
              </a:path>
              <a:path w="50800" h="1121410">
                <a:moveTo>
                  <a:pt x="50406" y="28956"/>
                </a:moveTo>
                <a:lnTo>
                  <a:pt x="50406" y="27749"/>
                </a:lnTo>
              </a:path>
              <a:path w="50800" h="1121410">
                <a:moveTo>
                  <a:pt x="50406" y="25209"/>
                </a:moveTo>
                <a:lnTo>
                  <a:pt x="50406" y="15113"/>
                </a:lnTo>
              </a:path>
              <a:path w="50800" h="1121410">
                <a:moveTo>
                  <a:pt x="50406" y="12636"/>
                </a:moveTo>
                <a:lnTo>
                  <a:pt x="50406" y="11366"/>
                </a:lnTo>
              </a:path>
              <a:path w="50800" h="1121410">
                <a:moveTo>
                  <a:pt x="50406" y="8826"/>
                </a:moveTo>
                <a:lnTo>
                  <a:pt x="50406" y="0"/>
                </a:lnTo>
              </a:path>
              <a:path w="50800" h="1121410">
                <a:moveTo>
                  <a:pt x="50406" y="1121410"/>
                </a:moveTo>
                <a:lnTo>
                  <a:pt x="42843" y="1121410"/>
                </a:lnTo>
              </a:path>
              <a:path w="50800" h="1121410">
                <a:moveTo>
                  <a:pt x="40309" y="1121410"/>
                </a:moveTo>
                <a:lnTo>
                  <a:pt x="39071" y="1121410"/>
                </a:lnTo>
              </a:path>
              <a:path w="50800" h="1121410">
                <a:moveTo>
                  <a:pt x="36537" y="1121410"/>
                </a:moveTo>
                <a:lnTo>
                  <a:pt x="26466" y="1121410"/>
                </a:lnTo>
              </a:path>
              <a:path w="50800" h="1121410">
                <a:moveTo>
                  <a:pt x="23939" y="1121410"/>
                </a:moveTo>
                <a:lnTo>
                  <a:pt x="22675" y="1121410"/>
                </a:lnTo>
              </a:path>
              <a:path w="50800" h="1121410">
                <a:moveTo>
                  <a:pt x="20167" y="1121410"/>
                </a:moveTo>
                <a:lnTo>
                  <a:pt x="10071" y="1121410"/>
                </a:lnTo>
              </a:path>
              <a:path w="50800" h="1121410">
                <a:moveTo>
                  <a:pt x="7569" y="1121410"/>
                </a:moveTo>
                <a:lnTo>
                  <a:pt x="6305" y="1121410"/>
                </a:lnTo>
              </a:path>
              <a:path w="50800" h="1121410">
                <a:moveTo>
                  <a:pt x="3771" y="1121410"/>
                </a:moveTo>
                <a:lnTo>
                  <a:pt x="0" y="1121410"/>
                </a:lnTo>
              </a:path>
              <a:path w="50800" h="1121410">
                <a:moveTo>
                  <a:pt x="50406" y="0"/>
                </a:moveTo>
                <a:lnTo>
                  <a:pt x="42843" y="0"/>
                </a:lnTo>
              </a:path>
              <a:path w="50800" h="1121410">
                <a:moveTo>
                  <a:pt x="40309" y="0"/>
                </a:moveTo>
                <a:lnTo>
                  <a:pt x="39071" y="0"/>
                </a:lnTo>
              </a:path>
              <a:path w="50800" h="1121410">
                <a:moveTo>
                  <a:pt x="36537" y="0"/>
                </a:moveTo>
                <a:lnTo>
                  <a:pt x="26466" y="0"/>
                </a:lnTo>
              </a:path>
              <a:path w="50800" h="1121410">
                <a:moveTo>
                  <a:pt x="23939" y="0"/>
                </a:moveTo>
                <a:lnTo>
                  <a:pt x="22675" y="0"/>
                </a:lnTo>
              </a:path>
              <a:path w="50800" h="1121410">
                <a:moveTo>
                  <a:pt x="20167" y="0"/>
                </a:moveTo>
                <a:lnTo>
                  <a:pt x="10071" y="0"/>
                </a:lnTo>
              </a:path>
              <a:path w="50800" h="1121410">
                <a:moveTo>
                  <a:pt x="7569" y="0"/>
                </a:moveTo>
                <a:lnTo>
                  <a:pt x="6305" y="0"/>
                </a:lnTo>
              </a:path>
              <a:path w="50800" h="1121410">
                <a:moveTo>
                  <a:pt x="3771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718174" y="3122104"/>
            <a:ext cx="3819525" cy="1222375"/>
          </a:xfrm>
          <a:custGeom>
            <a:avLst/>
            <a:gdLst/>
            <a:ahLst/>
            <a:cxnLst/>
            <a:rect l="l" t="t" r="r" b="b"/>
            <a:pathLst>
              <a:path w="3819525" h="1222375">
                <a:moveTo>
                  <a:pt x="0" y="0"/>
                </a:moveTo>
                <a:lnTo>
                  <a:pt x="0" y="10731"/>
                </a:lnTo>
              </a:path>
              <a:path w="3819525" h="1222375">
                <a:moveTo>
                  <a:pt x="0" y="14541"/>
                </a:moveTo>
                <a:lnTo>
                  <a:pt x="0" y="15747"/>
                </a:lnTo>
              </a:path>
              <a:path w="3819525" h="1222375">
                <a:moveTo>
                  <a:pt x="0" y="19557"/>
                </a:moveTo>
                <a:lnTo>
                  <a:pt x="0" y="38480"/>
                </a:lnTo>
              </a:path>
              <a:path w="3819525" h="1222375">
                <a:moveTo>
                  <a:pt x="0" y="42227"/>
                </a:moveTo>
                <a:lnTo>
                  <a:pt x="0" y="43497"/>
                </a:lnTo>
              </a:path>
              <a:path w="3819525" h="1222375">
                <a:moveTo>
                  <a:pt x="0" y="47307"/>
                </a:moveTo>
                <a:lnTo>
                  <a:pt x="0" y="66166"/>
                </a:lnTo>
              </a:path>
              <a:path w="3819525" h="1222375">
                <a:moveTo>
                  <a:pt x="0" y="69976"/>
                </a:moveTo>
                <a:lnTo>
                  <a:pt x="0" y="71246"/>
                </a:lnTo>
              </a:path>
              <a:path w="3819525" h="1222375">
                <a:moveTo>
                  <a:pt x="0" y="74993"/>
                </a:moveTo>
                <a:lnTo>
                  <a:pt x="0" y="93916"/>
                </a:lnTo>
              </a:path>
              <a:path w="3819525" h="1222375">
                <a:moveTo>
                  <a:pt x="0" y="97662"/>
                </a:moveTo>
                <a:lnTo>
                  <a:pt x="0" y="98932"/>
                </a:lnTo>
              </a:path>
              <a:path w="3819525" h="1222375">
                <a:moveTo>
                  <a:pt x="0" y="102742"/>
                </a:moveTo>
                <a:lnTo>
                  <a:pt x="0" y="121602"/>
                </a:lnTo>
              </a:path>
              <a:path w="3819525" h="1222375">
                <a:moveTo>
                  <a:pt x="0" y="125412"/>
                </a:moveTo>
                <a:lnTo>
                  <a:pt x="0" y="126682"/>
                </a:lnTo>
              </a:path>
              <a:path w="3819525" h="1222375">
                <a:moveTo>
                  <a:pt x="0" y="130428"/>
                </a:moveTo>
                <a:lnTo>
                  <a:pt x="0" y="149351"/>
                </a:lnTo>
              </a:path>
              <a:path w="3819525" h="1222375">
                <a:moveTo>
                  <a:pt x="0" y="153098"/>
                </a:moveTo>
                <a:lnTo>
                  <a:pt x="0" y="154368"/>
                </a:lnTo>
              </a:path>
              <a:path w="3819525" h="1222375">
                <a:moveTo>
                  <a:pt x="0" y="158178"/>
                </a:moveTo>
                <a:lnTo>
                  <a:pt x="0" y="177037"/>
                </a:lnTo>
              </a:path>
              <a:path w="3819525" h="1222375">
                <a:moveTo>
                  <a:pt x="0" y="180847"/>
                </a:moveTo>
                <a:lnTo>
                  <a:pt x="0" y="182117"/>
                </a:lnTo>
              </a:path>
              <a:path w="3819525" h="1222375">
                <a:moveTo>
                  <a:pt x="0" y="185864"/>
                </a:moveTo>
                <a:lnTo>
                  <a:pt x="0" y="204787"/>
                </a:lnTo>
              </a:path>
              <a:path w="3819525" h="1222375">
                <a:moveTo>
                  <a:pt x="0" y="208533"/>
                </a:moveTo>
                <a:lnTo>
                  <a:pt x="0" y="209803"/>
                </a:lnTo>
              </a:path>
              <a:path w="3819525" h="1222375">
                <a:moveTo>
                  <a:pt x="0" y="213613"/>
                </a:moveTo>
                <a:lnTo>
                  <a:pt x="0" y="232473"/>
                </a:lnTo>
              </a:path>
              <a:path w="3819525" h="1222375">
                <a:moveTo>
                  <a:pt x="0" y="236283"/>
                </a:moveTo>
                <a:lnTo>
                  <a:pt x="0" y="237553"/>
                </a:lnTo>
              </a:path>
              <a:path w="3819525" h="1222375">
                <a:moveTo>
                  <a:pt x="0" y="241300"/>
                </a:moveTo>
                <a:lnTo>
                  <a:pt x="0" y="260222"/>
                </a:lnTo>
              </a:path>
              <a:path w="3819525" h="1222375">
                <a:moveTo>
                  <a:pt x="0" y="263969"/>
                </a:moveTo>
                <a:lnTo>
                  <a:pt x="0" y="265239"/>
                </a:lnTo>
              </a:path>
              <a:path w="3819525" h="1222375">
                <a:moveTo>
                  <a:pt x="0" y="269049"/>
                </a:moveTo>
                <a:lnTo>
                  <a:pt x="0" y="287908"/>
                </a:lnTo>
              </a:path>
              <a:path w="3819525" h="1222375">
                <a:moveTo>
                  <a:pt x="0" y="291718"/>
                </a:moveTo>
                <a:lnTo>
                  <a:pt x="0" y="292988"/>
                </a:lnTo>
              </a:path>
              <a:path w="3819525" h="1222375">
                <a:moveTo>
                  <a:pt x="0" y="296735"/>
                </a:moveTo>
                <a:lnTo>
                  <a:pt x="0" y="315658"/>
                </a:lnTo>
              </a:path>
              <a:path w="3819525" h="1222375">
                <a:moveTo>
                  <a:pt x="0" y="319468"/>
                </a:moveTo>
                <a:lnTo>
                  <a:pt x="0" y="320675"/>
                </a:lnTo>
              </a:path>
              <a:path w="3819525" h="1222375">
                <a:moveTo>
                  <a:pt x="0" y="324484"/>
                </a:moveTo>
                <a:lnTo>
                  <a:pt x="0" y="343344"/>
                </a:lnTo>
              </a:path>
              <a:path w="3819525" h="1222375">
                <a:moveTo>
                  <a:pt x="0" y="347154"/>
                </a:moveTo>
                <a:lnTo>
                  <a:pt x="0" y="348424"/>
                </a:lnTo>
              </a:path>
              <a:path w="3819525" h="1222375">
                <a:moveTo>
                  <a:pt x="0" y="352170"/>
                </a:moveTo>
                <a:lnTo>
                  <a:pt x="0" y="371093"/>
                </a:lnTo>
              </a:path>
              <a:path w="3819525" h="1222375">
                <a:moveTo>
                  <a:pt x="0" y="374903"/>
                </a:moveTo>
                <a:lnTo>
                  <a:pt x="0" y="376110"/>
                </a:lnTo>
              </a:path>
              <a:path w="3819525" h="1222375">
                <a:moveTo>
                  <a:pt x="0" y="379920"/>
                </a:moveTo>
                <a:lnTo>
                  <a:pt x="0" y="398843"/>
                </a:lnTo>
              </a:path>
              <a:path w="3819525" h="1222375">
                <a:moveTo>
                  <a:pt x="0" y="402589"/>
                </a:moveTo>
                <a:lnTo>
                  <a:pt x="0" y="403859"/>
                </a:lnTo>
              </a:path>
              <a:path w="3819525" h="1222375">
                <a:moveTo>
                  <a:pt x="0" y="407669"/>
                </a:moveTo>
                <a:lnTo>
                  <a:pt x="0" y="426529"/>
                </a:lnTo>
              </a:path>
              <a:path w="3819525" h="1222375">
                <a:moveTo>
                  <a:pt x="0" y="430339"/>
                </a:moveTo>
                <a:lnTo>
                  <a:pt x="0" y="431609"/>
                </a:lnTo>
              </a:path>
              <a:path w="3819525" h="1222375">
                <a:moveTo>
                  <a:pt x="0" y="435355"/>
                </a:moveTo>
                <a:lnTo>
                  <a:pt x="0" y="454278"/>
                </a:lnTo>
              </a:path>
              <a:path w="3819525" h="1222375">
                <a:moveTo>
                  <a:pt x="0" y="458025"/>
                </a:moveTo>
                <a:lnTo>
                  <a:pt x="0" y="459295"/>
                </a:lnTo>
              </a:path>
              <a:path w="3819525" h="1222375">
                <a:moveTo>
                  <a:pt x="0" y="463105"/>
                </a:moveTo>
                <a:lnTo>
                  <a:pt x="0" y="481964"/>
                </a:lnTo>
              </a:path>
              <a:path w="3819525" h="1222375">
                <a:moveTo>
                  <a:pt x="0" y="485775"/>
                </a:moveTo>
                <a:lnTo>
                  <a:pt x="0" y="487044"/>
                </a:lnTo>
              </a:path>
              <a:path w="3819525" h="1222375">
                <a:moveTo>
                  <a:pt x="0" y="490791"/>
                </a:moveTo>
                <a:lnTo>
                  <a:pt x="0" y="509714"/>
                </a:lnTo>
              </a:path>
              <a:path w="3819525" h="1222375">
                <a:moveTo>
                  <a:pt x="0" y="513460"/>
                </a:moveTo>
                <a:lnTo>
                  <a:pt x="0" y="514730"/>
                </a:lnTo>
              </a:path>
              <a:path w="3819525" h="1222375">
                <a:moveTo>
                  <a:pt x="0" y="518477"/>
                </a:moveTo>
                <a:lnTo>
                  <a:pt x="0" y="537400"/>
                </a:lnTo>
              </a:path>
              <a:path w="3819525" h="1222375">
                <a:moveTo>
                  <a:pt x="0" y="541210"/>
                </a:moveTo>
                <a:lnTo>
                  <a:pt x="0" y="542480"/>
                </a:lnTo>
              </a:path>
              <a:path w="3819525" h="1222375">
                <a:moveTo>
                  <a:pt x="0" y="546226"/>
                </a:moveTo>
                <a:lnTo>
                  <a:pt x="0" y="565150"/>
                </a:lnTo>
              </a:path>
              <a:path w="3819525" h="1222375">
                <a:moveTo>
                  <a:pt x="0" y="568896"/>
                </a:moveTo>
                <a:lnTo>
                  <a:pt x="0" y="570166"/>
                </a:lnTo>
              </a:path>
              <a:path w="3819525" h="1222375">
                <a:moveTo>
                  <a:pt x="0" y="573976"/>
                </a:moveTo>
                <a:lnTo>
                  <a:pt x="0" y="592835"/>
                </a:lnTo>
              </a:path>
              <a:path w="3819525" h="1222375">
                <a:moveTo>
                  <a:pt x="0" y="596645"/>
                </a:moveTo>
                <a:lnTo>
                  <a:pt x="0" y="597915"/>
                </a:lnTo>
              </a:path>
              <a:path w="3819525" h="1222375">
                <a:moveTo>
                  <a:pt x="0" y="601662"/>
                </a:moveTo>
                <a:lnTo>
                  <a:pt x="0" y="620585"/>
                </a:lnTo>
              </a:path>
              <a:path w="3819525" h="1222375">
                <a:moveTo>
                  <a:pt x="0" y="624331"/>
                </a:moveTo>
                <a:lnTo>
                  <a:pt x="0" y="625601"/>
                </a:lnTo>
              </a:path>
              <a:path w="3819525" h="1222375">
                <a:moveTo>
                  <a:pt x="0" y="629411"/>
                </a:moveTo>
                <a:lnTo>
                  <a:pt x="0" y="648271"/>
                </a:lnTo>
              </a:path>
              <a:path w="3819525" h="1222375">
                <a:moveTo>
                  <a:pt x="0" y="652081"/>
                </a:moveTo>
                <a:lnTo>
                  <a:pt x="0" y="653351"/>
                </a:lnTo>
              </a:path>
              <a:path w="3819525" h="1222375">
                <a:moveTo>
                  <a:pt x="0" y="657097"/>
                </a:moveTo>
                <a:lnTo>
                  <a:pt x="0" y="676020"/>
                </a:lnTo>
              </a:path>
              <a:path w="3819525" h="1222375">
                <a:moveTo>
                  <a:pt x="0" y="679767"/>
                </a:moveTo>
                <a:lnTo>
                  <a:pt x="0" y="681037"/>
                </a:lnTo>
              </a:path>
              <a:path w="3819525" h="1222375">
                <a:moveTo>
                  <a:pt x="0" y="684847"/>
                </a:moveTo>
                <a:lnTo>
                  <a:pt x="0" y="703706"/>
                </a:lnTo>
              </a:path>
              <a:path w="3819525" h="1222375">
                <a:moveTo>
                  <a:pt x="0" y="707516"/>
                </a:moveTo>
                <a:lnTo>
                  <a:pt x="0" y="708786"/>
                </a:lnTo>
              </a:path>
              <a:path w="3819525" h="1222375">
                <a:moveTo>
                  <a:pt x="0" y="712533"/>
                </a:moveTo>
                <a:lnTo>
                  <a:pt x="0" y="731456"/>
                </a:lnTo>
              </a:path>
              <a:path w="3819525" h="1222375">
                <a:moveTo>
                  <a:pt x="0" y="735266"/>
                </a:moveTo>
                <a:lnTo>
                  <a:pt x="0" y="736472"/>
                </a:lnTo>
              </a:path>
              <a:path w="3819525" h="1222375">
                <a:moveTo>
                  <a:pt x="0" y="740282"/>
                </a:moveTo>
                <a:lnTo>
                  <a:pt x="0" y="759205"/>
                </a:lnTo>
              </a:path>
              <a:path w="3819525" h="1222375">
                <a:moveTo>
                  <a:pt x="0" y="762952"/>
                </a:moveTo>
                <a:lnTo>
                  <a:pt x="0" y="764222"/>
                </a:lnTo>
              </a:path>
              <a:path w="3819525" h="1222375">
                <a:moveTo>
                  <a:pt x="0" y="767968"/>
                </a:moveTo>
                <a:lnTo>
                  <a:pt x="0" y="786891"/>
                </a:lnTo>
              </a:path>
              <a:path w="3819525" h="1222375">
                <a:moveTo>
                  <a:pt x="0" y="790701"/>
                </a:moveTo>
                <a:lnTo>
                  <a:pt x="0" y="791908"/>
                </a:lnTo>
              </a:path>
              <a:path w="3819525" h="1222375">
                <a:moveTo>
                  <a:pt x="0" y="795718"/>
                </a:moveTo>
                <a:lnTo>
                  <a:pt x="0" y="814641"/>
                </a:lnTo>
              </a:path>
              <a:path w="3819525" h="1222375">
                <a:moveTo>
                  <a:pt x="0" y="818387"/>
                </a:moveTo>
                <a:lnTo>
                  <a:pt x="0" y="819657"/>
                </a:lnTo>
              </a:path>
              <a:path w="3819525" h="1222375">
                <a:moveTo>
                  <a:pt x="0" y="823404"/>
                </a:moveTo>
                <a:lnTo>
                  <a:pt x="0" y="842327"/>
                </a:lnTo>
              </a:path>
              <a:path w="3819525" h="1222375">
                <a:moveTo>
                  <a:pt x="0" y="846137"/>
                </a:moveTo>
                <a:lnTo>
                  <a:pt x="0" y="847343"/>
                </a:lnTo>
              </a:path>
              <a:path w="3819525" h="1222375">
                <a:moveTo>
                  <a:pt x="0" y="851153"/>
                </a:moveTo>
                <a:lnTo>
                  <a:pt x="0" y="870076"/>
                </a:lnTo>
              </a:path>
              <a:path w="3819525" h="1222375">
                <a:moveTo>
                  <a:pt x="0" y="873823"/>
                </a:moveTo>
                <a:lnTo>
                  <a:pt x="0" y="875093"/>
                </a:lnTo>
              </a:path>
              <a:path w="3819525" h="1222375">
                <a:moveTo>
                  <a:pt x="0" y="878839"/>
                </a:moveTo>
                <a:lnTo>
                  <a:pt x="0" y="897762"/>
                </a:lnTo>
              </a:path>
              <a:path w="3819525" h="1222375">
                <a:moveTo>
                  <a:pt x="0" y="901572"/>
                </a:moveTo>
                <a:lnTo>
                  <a:pt x="0" y="902842"/>
                </a:lnTo>
              </a:path>
              <a:path w="3819525" h="1222375">
                <a:moveTo>
                  <a:pt x="0" y="906589"/>
                </a:moveTo>
                <a:lnTo>
                  <a:pt x="0" y="925512"/>
                </a:lnTo>
              </a:path>
              <a:path w="3819525" h="1222375">
                <a:moveTo>
                  <a:pt x="0" y="929258"/>
                </a:moveTo>
                <a:lnTo>
                  <a:pt x="0" y="930528"/>
                </a:lnTo>
              </a:path>
              <a:path w="3819525" h="1222375">
                <a:moveTo>
                  <a:pt x="0" y="934275"/>
                </a:moveTo>
                <a:lnTo>
                  <a:pt x="0" y="953198"/>
                </a:lnTo>
              </a:path>
              <a:path w="3819525" h="1222375">
                <a:moveTo>
                  <a:pt x="0" y="957008"/>
                </a:moveTo>
                <a:lnTo>
                  <a:pt x="0" y="958278"/>
                </a:lnTo>
              </a:path>
              <a:path w="3819525" h="1222375">
                <a:moveTo>
                  <a:pt x="0" y="962025"/>
                </a:moveTo>
                <a:lnTo>
                  <a:pt x="0" y="980947"/>
                </a:lnTo>
              </a:path>
              <a:path w="3819525" h="1222375">
                <a:moveTo>
                  <a:pt x="0" y="984694"/>
                </a:moveTo>
                <a:lnTo>
                  <a:pt x="0" y="985964"/>
                </a:lnTo>
              </a:path>
              <a:path w="3819525" h="1222375">
                <a:moveTo>
                  <a:pt x="0" y="989774"/>
                </a:moveTo>
                <a:lnTo>
                  <a:pt x="0" y="1008633"/>
                </a:lnTo>
              </a:path>
              <a:path w="3819525" h="1222375">
                <a:moveTo>
                  <a:pt x="0" y="1012443"/>
                </a:moveTo>
                <a:lnTo>
                  <a:pt x="0" y="1013713"/>
                </a:lnTo>
              </a:path>
              <a:path w="3819525" h="1222375">
                <a:moveTo>
                  <a:pt x="0" y="1017460"/>
                </a:moveTo>
                <a:lnTo>
                  <a:pt x="0" y="1036383"/>
                </a:lnTo>
              </a:path>
              <a:path w="3819525" h="1222375">
                <a:moveTo>
                  <a:pt x="0" y="1040129"/>
                </a:moveTo>
                <a:lnTo>
                  <a:pt x="0" y="1041400"/>
                </a:lnTo>
              </a:path>
              <a:path w="3819525" h="1222375">
                <a:moveTo>
                  <a:pt x="0" y="1045209"/>
                </a:moveTo>
                <a:lnTo>
                  <a:pt x="0" y="1064069"/>
                </a:lnTo>
              </a:path>
              <a:path w="3819525" h="1222375">
                <a:moveTo>
                  <a:pt x="0" y="1067879"/>
                </a:moveTo>
                <a:lnTo>
                  <a:pt x="0" y="1069149"/>
                </a:lnTo>
              </a:path>
              <a:path w="3819525" h="1222375">
                <a:moveTo>
                  <a:pt x="0" y="1072895"/>
                </a:moveTo>
                <a:lnTo>
                  <a:pt x="0" y="1091818"/>
                </a:lnTo>
              </a:path>
              <a:path w="3819525" h="1222375">
                <a:moveTo>
                  <a:pt x="0" y="1095565"/>
                </a:moveTo>
                <a:lnTo>
                  <a:pt x="0" y="1096835"/>
                </a:lnTo>
              </a:path>
              <a:path w="3819525" h="1222375">
                <a:moveTo>
                  <a:pt x="0" y="1100645"/>
                </a:moveTo>
                <a:lnTo>
                  <a:pt x="0" y="1119568"/>
                </a:lnTo>
              </a:path>
              <a:path w="3819525" h="1222375">
                <a:moveTo>
                  <a:pt x="0" y="1123314"/>
                </a:moveTo>
                <a:lnTo>
                  <a:pt x="0" y="1124584"/>
                </a:lnTo>
              </a:path>
              <a:path w="3819525" h="1222375">
                <a:moveTo>
                  <a:pt x="0" y="1128331"/>
                </a:moveTo>
                <a:lnTo>
                  <a:pt x="0" y="1147254"/>
                </a:lnTo>
              </a:path>
              <a:path w="3819525" h="1222375">
                <a:moveTo>
                  <a:pt x="0" y="1151064"/>
                </a:moveTo>
                <a:lnTo>
                  <a:pt x="0" y="1152270"/>
                </a:lnTo>
              </a:path>
              <a:path w="3819525" h="1222375">
                <a:moveTo>
                  <a:pt x="0" y="1156080"/>
                </a:moveTo>
                <a:lnTo>
                  <a:pt x="0" y="1175003"/>
                </a:lnTo>
              </a:path>
              <a:path w="3819525" h="1222375">
                <a:moveTo>
                  <a:pt x="0" y="1178750"/>
                </a:moveTo>
                <a:lnTo>
                  <a:pt x="0" y="1180020"/>
                </a:lnTo>
              </a:path>
              <a:path w="3819525" h="1222375">
                <a:moveTo>
                  <a:pt x="0" y="1183766"/>
                </a:moveTo>
                <a:lnTo>
                  <a:pt x="0" y="1202689"/>
                </a:lnTo>
              </a:path>
              <a:path w="3819525" h="1222375">
                <a:moveTo>
                  <a:pt x="0" y="1206499"/>
                </a:moveTo>
                <a:lnTo>
                  <a:pt x="0" y="1207706"/>
                </a:lnTo>
              </a:path>
              <a:path w="3819525" h="1222375">
                <a:moveTo>
                  <a:pt x="0" y="1211516"/>
                </a:moveTo>
                <a:lnTo>
                  <a:pt x="0" y="1222203"/>
                </a:lnTo>
                <a:lnTo>
                  <a:pt x="6273" y="1222203"/>
                </a:lnTo>
              </a:path>
              <a:path w="3819525" h="1222375">
                <a:moveTo>
                  <a:pt x="10045" y="1222203"/>
                </a:moveTo>
                <a:lnTo>
                  <a:pt x="11309" y="1222203"/>
                </a:lnTo>
              </a:path>
              <a:path w="3819525" h="1222375">
                <a:moveTo>
                  <a:pt x="15081" y="1222203"/>
                </a:moveTo>
                <a:lnTo>
                  <a:pt x="33978" y="1222203"/>
                </a:lnTo>
              </a:path>
              <a:path w="3819525" h="1222375">
                <a:moveTo>
                  <a:pt x="37776" y="1222203"/>
                </a:moveTo>
                <a:lnTo>
                  <a:pt x="39014" y="1222203"/>
                </a:lnTo>
              </a:path>
              <a:path w="3819525" h="1222375">
                <a:moveTo>
                  <a:pt x="42811" y="1222203"/>
                </a:moveTo>
                <a:lnTo>
                  <a:pt x="61709" y="1222203"/>
                </a:lnTo>
              </a:path>
              <a:path w="3819525" h="1222375">
                <a:moveTo>
                  <a:pt x="65481" y="1222203"/>
                </a:moveTo>
                <a:lnTo>
                  <a:pt x="66744" y="1222203"/>
                </a:lnTo>
              </a:path>
              <a:path w="3819525" h="1222375">
                <a:moveTo>
                  <a:pt x="70516" y="1222203"/>
                </a:moveTo>
                <a:lnTo>
                  <a:pt x="89420" y="1222203"/>
                </a:lnTo>
              </a:path>
              <a:path w="3819525" h="1222375">
                <a:moveTo>
                  <a:pt x="93211" y="1222203"/>
                </a:moveTo>
                <a:lnTo>
                  <a:pt x="94456" y="1222203"/>
                </a:lnTo>
              </a:path>
              <a:path w="3819525" h="1222375">
                <a:moveTo>
                  <a:pt x="98247" y="1222203"/>
                </a:moveTo>
                <a:lnTo>
                  <a:pt x="117151" y="1222203"/>
                </a:lnTo>
              </a:path>
              <a:path w="3819525" h="1222375">
                <a:moveTo>
                  <a:pt x="120923" y="1222203"/>
                </a:moveTo>
                <a:lnTo>
                  <a:pt x="122186" y="1222203"/>
                </a:lnTo>
              </a:path>
              <a:path w="3819525" h="1222375">
                <a:moveTo>
                  <a:pt x="125958" y="1222203"/>
                </a:moveTo>
                <a:lnTo>
                  <a:pt x="144856" y="1222203"/>
                </a:lnTo>
              </a:path>
              <a:path w="3819525" h="1222375">
                <a:moveTo>
                  <a:pt x="148653" y="1222203"/>
                </a:moveTo>
                <a:lnTo>
                  <a:pt x="149891" y="1222203"/>
                </a:lnTo>
              </a:path>
              <a:path w="3819525" h="1222375">
                <a:moveTo>
                  <a:pt x="153689" y="1222203"/>
                </a:moveTo>
                <a:lnTo>
                  <a:pt x="172586" y="1222203"/>
                </a:lnTo>
              </a:path>
              <a:path w="3819525" h="1222375">
                <a:moveTo>
                  <a:pt x="176358" y="1222203"/>
                </a:moveTo>
                <a:lnTo>
                  <a:pt x="177622" y="1222203"/>
                </a:lnTo>
              </a:path>
              <a:path w="3819525" h="1222375">
                <a:moveTo>
                  <a:pt x="181394" y="1222203"/>
                </a:moveTo>
                <a:lnTo>
                  <a:pt x="200298" y="1222203"/>
                </a:lnTo>
              </a:path>
              <a:path w="3819525" h="1222375">
                <a:moveTo>
                  <a:pt x="204088" y="1222203"/>
                </a:moveTo>
                <a:lnTo>
                  <a:pt x="205352" y="1222203"/>
                </a:lnTo>
              </a:path>
              <a:path w="3819525" h="1222375">
                <a:moveTo>
                  <a:pt x="209124" y="1222203"/>
                </a:moveTo>
                <a:lnTo>
                  <a:pt x="228028" y="1222203"/>
                </a:lnTo>
              </a:path>
              <a:path w="3819525" h="1222375">
                <a:moveTo>
                  <a:pt x="231800" y="1222203"/>
                </a:moveTo>
                <a:lnTo>
                  <a:pt x="233064" y="1222203"/>
                </a:lnTo>
              </a:path>
              <a:path w="3819525" h="1222375">
                <a:moveTo>
                  <a:pt x="236829" y="1222203"/>
                </a:moveTo>
                <a:lnTo>
                  <a:pt x="255733" y="1222203"/>
                </a:lnTo>
              </a:path>
              <a:path w="3819525" h="1222375">
                <a:moveTo>
                  <a:pt x="259530" y="1222203"/>
                </a:moveTo>
                <a:lnTo>
                  <a:pt x="260794" y="1222203"/>
                </a:lnTo>
              </a:path>
              <a:path w="3819525" h="1222375">
                <a:moveTo>
                  <a:pt x="264566" y="1222203"/>
                </a:moveTo>
                <a:lnTo>
                  <a:pt x="283463" y="1222203"/>
                </a:lnTo>
              </a:path>
              <a:path w="3819525" h="1222375">
                <a:moveTo>
                  <a:pt x="287235" y="1222203"/>
                </a:moveTo>
                <a:lnTo>
                  <a:pt x="288499" y="1222203"/>
                </a:lnTo>
              </a:path>
              <a:path w="3819525" h="1222375">
                <a:moveTo>
                  <a:pt x="292271" y="1222203"/>
                </a:moveTo>
                <a:lnTo>
                  <a:pt x="311175" y="1222203"/>
                </a:lnTo>
              </a:path>
              <a:path w="3819525" h="1222375">
                <a:moveTo>
                  <a:pt x="314966" y="1222203"/>
                </a:moveTo>
                <a:lnTo>
                  <a:pt x="316229" y="1222203"/>
                </a:lnTo>
              </a:path>
              <a:path w="3819525" h="1222375">
                <a:moveTo>
                  <a:pt x="320001" y="1222203"/>
                </a:moveTo>
                <a:lnTo>
                  <a:pt x="338905" y="1222203"/>
                </a:lnTo>
              </a:path>
              <a:path w="3819525" h="1222375">
                <a:moveTo>
                  <a:pt x="342671" y="1222203"/>
                </a:moveTo>
                <a:lnTo>
                  <a:pt x="343941" y="1222203"/>
                </a:lnTo>
              </a:path>
              <a:path w="3819525" h="1222375">
                <a:moveTo>
                  <a:pt x="347732" y="1222203"/>
                </a:moveTo>
                <a:lnTo>
                  <a:pt x="366636" y="1222203"/>
                </a:lnTo>
              </a:path>
              <a:path w="3819525" h="1222375">
                <a:moveTo>
                  <a:pt x="370408" y="1222203"/>
                </a:moveTo>
                <a:lnTo>
                  <a:pt x="371671" y="1222203"/>
                </a:lnTo>
              </a:path>
              <a:path w="3819525" h="1222375">
                <a:moveTo>
                  <a:pt x="375443" y="1222203"/>
                </a:moveTo>
                <a:lnTo>
                  <a:pt x="394341" y="1222203"/>
                </a:lnTo>
              </a:path>
              <a:path w="3819525" h="1222375">
                <a:moveTo>
                  <a:pt x="398113" y="1222203"/>
                </a:moveTo>
                <a:lnTo>
                  <a:pt x="399376" y="1222203"/>
                </a:lnTo>
              </a:path>
              <a:path w="3819525" h="1222375">
                <a:moveTo>
                  <a:pt x="403174" y="1222203"/>
                </a:moveTo>
                <a:lnTo>
                  <a:pt x="422071" y="1222203"/>
                </a:lnTo>
              </a:path>
              <a:path w="3819525" h="1222375">
                <a:moveTo>
                  <a:pt x="425843" y="1222203"/>
                </a:moveTo>
                <a:lnTo>
                  <a:pt x="427107" y="1222203"/>
                </a:lnTo>
              </a:path>
              <a:path w="3819525" h="1222375">
                <a:moveTo>
                  <a:pt x="430879" y="1222203"/>
                </a:moveTo>
                <a:lnTo>
                  <a:pt x="449783" y="1222203"/>
                </a:lnTo>
              </a:path>
              <a:path w="3819525" h="1222375">
                <a:moveTo>
                  <a:pt x="453548" y="1222203"/>
                </a:moveTo>
                <a:lnTo>
                  <a:pt x="454818" y="1222203"/>
                </a:lnTo>
              </a:path>
              <a:path w="3819525" h="1222375">
                <a:moveTo>
                  <a:pt x="458609" y="1222203"/>
                </a:moveTo>
                <a:lnTo>
                  <a:pt x="477513" y="1222203"/>
                </a:lnTo>
              </a:path>
              <a:path w="3819525" h="1222375">
                <a:moveTo>
                  <a:pt x="481285" y="1222203"/>
                </a:moveTo>
                <a:lnTo>
                  <a:pt x="482549" y="1222203"/>
                </a:lnTo>
              </a:path>
              <a:path w="3819525" h="1222375">
                <a:moveTo>
                  <a:pt x="486321" y="1222203"/>
                </a:moveTo>
                <a:lnTo>
                  <a:pt x="505218" y="1222203"/>
                </a:lnTo>
              </a:path>
              <a:path w="3819525" h="1222375">
                <a:moveTo>
                  <a:pt x="509015" y="1222203"/>
                </a:moveTo>
                <a:lnTo>
                  <a:pt x="510254" y="1222203"/>
                </a:lnTo>
              </a:path>
              <a:path w="3819525" h="1222375">
                <a:moveTo>
                  <a:pt x="514051" y="1222203"/>
                </a:moveTo>
                <a:lnTo>
                  <a:pt x="532949" y="1222203"/>
                </a:lnTo>
              </a:path>
              <a:path w="3819525" h="1222375">
                <a:moveTo>
                  <a:pt x="536721" y="1222203"/>
                </a:moveTo>
                <a:lnTo>
                  <a:pt x="537984" y="1222203"/>
                </a:lnTo>
              </a:path>
              <a:path w="3819525" h="1222375">
                <a:moveTo>
                  <a:pt x="541756" y="1222203"/>
                </a:moveTo>
                <a:lnTo>
                  <a:pt x="560660" y="1222203"/>
                </a:lnTo>
              </a:path>
              <a:path w="3819525" h="1222375">
                <a:moveTo>
                  <a:pt x="564451" y="1222203"/>
                </a:moveTo>
                <a:lnTo>
                  <a:pt x="565696" y="1222203"/>
                </a:lnTo>
              </a:path>
              <a:path w="3819525" h="1222375">
                <a:moveTo>
                  <a:pt x="569487" y="1222203"/>
                </a:moveTo>
                <a:lnTo>
                  <a:pt x="588391" y="1222203"/>
                </a:lnTo>
              </a:path>
              <a:path w="3819525" h="1222375">
                <a:moveTo>
                  <a:pt x="592162" y="1222203"/>
                </a:moveTo>
                <a:lnTo>
                  <a:pt x="593426" y="1222203"/>
                </a:lnTo>
              </a:path>
              <a:path w="3819525" h="1222375">
                <a:moveTo>
                  <a:pt x="597192" y="1222203"/>
                </a:moveTo>
                <a:lnTo>
                  <a:pt x="616096" y="1222203"/>
                </a:lnTo>
              </a:path>
              <a:path w="3819525" h="1222375">
                <a:moveTo>
                  <a:pt x="619893" y="1222203"/>
                </a:moveTo>
                <a:lnTo>
                  <a:pt x="621131" y="1222203"/>
                </a:lnTo>
              </a:path>
              <a:path w="3819525" h="1222375">
                <a:moveTo>
                  <a:pt x="624928" y="1222203"/>
                </a:moveTo>
                <a:lnTo>
                  <a:pt x="643826" y="1222203"/>
                </a:lnTo>
              </a:path>
              <a:path w="3819525" h="1222375">
                <a:moveTo>
                  <a:pt x="647598" y="1222203"/>
                </a:moveTo>
                <a:lnTo>
                  <a:pt x="648862" y="1222203"/>
                </a:lnTo>
              </a:path>
              <a:path w="3819525" h="1222375">
                <a:moveTo>
                  <a:pt x="652633" y="1222203"/>
                </a:moveTo>
                <a:lnTo>
                  <a:pt x="671537" y="1222203"/>
                </a:lnTo>
              </a:path>
              <a:path w="3819525" h="1222375">
                <a:moveTo>
                  <a:pt x="675328" y="1222203"/>
                </a:moveTo>
                <a:lnTo>
                  <a:pt x="676592" y="1222203"/>
                </a:lnTo>
              </a:path>
              <a:path w="3819525" h="1222375">
                <a:moveTo>
                  <a:pt x="680364" y="1222203"/>
                </a:moveTo>
                <a:lnTo>
                  <a:pt x="699268" y="1222203"/>
                </a:lnTo>
              </a:path>
              <a:path w="3819525" h="1222375">
                <a:moveTo>
                  <a:pt x="703033" y="1222203"/>
                </a:moveTo>
                <a:lnTo>
                  <a:pt x="704303" y="1222203"/>
                </a:lnTo>
              </a:path>
              <a:path w="3819525" h="1222375">
                <a:moveTo>
                  <a:pt x="708069" y="1222203"/>
                </a:moveTo>
                <a:lnTo>
                  <a:pt x="726973" y="1222203"/>
                </a:lnTo>
              </a:path>
              <a:path w="3819525" h="1222375">
                <a:moveTo>
                  <a:pt x="730770" y="1222203"/>
                </a:moveTo>
                <a:lnTo>
                  <a:pt x="732034" y="1222203"/>
                </a:lnTo>
              </a:path>
              <a:path w="3819525" h="1222375">
                <a:moveTo>
                  <a:pt x="735806" y="1222203"/>
                </a:moveTo>
                <a:lnTo>
                  <a:pt x="754703" y="1222203"/>
                </a:lnTo>
              </a:path>
              <a:path w="3819525" h="1222375">
                <a:moveTo>
                  <a:pt x="758475" y="1222203"/>
                </a:moveTo>
                <a:lnTo>
                  <a:pt x="759739" y="1222203"/>
                </a:lnTo>
              </a:path>
              <a:path w="3819525" h="1222375">
                <a:moveTo>
                  <a:pt x="763536" y="1222203"/>
                </a:moveTo>
                <a:lnTo>
                  <a:pt x="782434" y="1222203"/>
                </a:lnTo>
              </a:path>
              <a:path w="3819525" h="1222375">
                <a:moveTo>
                  <a:pt x="786206" y="1222203"/>
                </a:moveTo>
                <a:lnTo>
                  <a:pt x="787469" y="1222203"/>
                </a:lnTo>
              </a:path>
              <a:path w="3819525" h="1222375">
                <a:moveTo>
                  <a:pt x="791241" y="1222203"/>
                </a:moveTo>
                <a:lnTo>
                  <a:pt x="810145" y="1222203"/>
                </a:lnTo>
              </a:path>
              <a:path w="3819525" h="1222375">
                <a:moveTo>
                  <a:pt x="813911" y="1222203"/>
                </a:moveTo>
                <a:lnTo>
                  <a:pt x="815181" y="1222203"/>
                </a:lnTo>
              </a:path>
              <a:path w="3819525" h="1222375">
                <a:moveTo>
                  <a:pt x="818972" y="1222203"/>
                </a:moveTo>
                <a:lnTo>
                  <a:pt x="837876" y="1222203"/>
                </a:lnTo>
              </a:path>
              <a:path w="3819525" h="1222375">
                <a:moveTo>
                  <a:pt x="841648" y="1222203"/>
                </a:moveTo>
                <a:lnTo>
                  <a:pt x="842911" y="1222203"/>
                </a:lnTo>
              </a:path>
              <a:path w="3819525" h="1222375">
                <a:moveTo>
                  <a:pt x="846683" y="1222203"/>
                </a:moveTo>
                <a:lnTo>
                  <a:pt x="865581" y="1222203"/>
                </a:lnTo>
              </a:path>
              <a:path w="3819525" h="1222375">
                <a:moveTo>
                  <a:pt x="869353" y="1222203"/>
                </a:moveTo>
                <a:lnTo>
                  <a:pt x="870616" y="1222203"/>
                </a:lnTo>
              </a:path>
              <a:path w="3819525" h="1222375">
                <a:moveTo>
                  <a:pt x="874414" y="1222203"/>
                </a:moveTo>
                <a:lnTo>
                  <a:pt x="893311" y="1222203"/>
                </a:lnTo>
              </a:path>
              <a:path w="3819525" h="1222375">
                <a:moveTo>
                  <a:pt x="897083" y="1222203"/>
                </a:moveTo>
                <a:lnTo>
                  <a:pt x="898347" y="1222203"/>
                </a:lnTo>
              </a:path>
              <a:path w="3819525" h="1222375">
                <a:moveTo>
                  <a:pt x="902144" y="1222203"/>
                </a:moveTo>
                <a:lnTo>
                  <a:pt x="921042" y="1222203"/>
                </a:lnTo>
              </a:path>
              <a:path w="3819525" h="1222375">
                <a:moveTo>
                  <a:pt x="924813" y="1222203"/>
                </a:moveTo>
                <a:lnTo>
                  <a:pt x="926077" y="1222203"/>
                </a:lnTo>
              </a:path>
              <a:path w="3819525" h="1222375">
                <a:moveTo>
                  <a:pt x="929849" y="1222203"/>
                </a:moveTo>
                <a:lnTo>
                  <a:pt x="948753" y="1222203"/>
                </a:lnTo>
              </a:path>
              <a:path w="3819525" h="1222375">
                <a:moveTo>
                  <a:pt x="952544" y="1222203"/>
                </a:moveTo>
                <a:lnTo>
                  <a:pt x="953789" y="1222203"/>
                </a:lnTo>
              </a:path>
              <a:path w="3819525" h="1222375">
                <a:moveTo>
                  <a:pt x="957580" y="1222203"/>
                </a:moveTo>
                <a:lnTo>
                  <a:pt x="976483" y="1222203"/>
                </a:lnTo>
              </a:path>
              <a:path w="3819525" h="1222375">
                <a:moveTo>
                  <a:pt x="980255" y="1222203"/>
                </a:moveTo>
                <a:lnTo>
                  <a:pt x="981519" y="1222203"/>
                </a:lnTo>
              </a:path>
              <a:path w="3819525" h="1222375">
                <a:moveTo>
                  <a:pt x="985291" y="1222203"/>
                </a:moveTo>
                <a:lnTo>
                  <a:pt x="1004188" y="1222203"/>
                </a:lnTo>
              </a:path>
              <a:path w="3819525" h="1222375">
                <a:moveTo>
                  <a:pt x="1007986" y="1222203"/>
                </a:moveTo>
                <a:lnTo>
                  <a:pt x="1009224" y="1222203"/>
                </a:lnTo>
              </a:path>
              <a:path w="3819525" h="1222375">
                <a:moveTo>
                  <a:pt x="1013021" y="1222203"/>
                </a:moveTo>
                <a:lnTo>
                  <a:pt x="1031919" y="1222203"/>
                </a:lnTo>
              </a:path>
              <a:path w="3819525" h="1222375">
                <a:moveTo>
                  <a:pt x="1035691" y="1222203"/>
                </a:moveTo>
                <a:lnTo>
                  <a:pt x="1036955" y="1222203"/>
                </a:lnTo>
              </a:path>
              <a:path w="3819525" h="1222375">
                <a:moveTo>
                  <a:pt x="1040726" y="1222203"/>
                </a:moveTo>
                <a:lnTo>
                  <a:pt x="1059630" y="1222203"/>
                </a:lnTo>
              </a:path>
              <a:path w="3819525" h="1222375">
                <a:moveTo>
                  <a:pt x="1063421" y="1222203"/>
                </a:moveTo>
                <a:lnTo>
                  <a:pt x="1064666" y="1222203"/>
                </a:lnTo>
              </a:path>
              <a:path w="3819525" h="1222375">
                <a:moveTo>
                  <a:pt x="1068457" y="1222203"/>
                </a:moveTo>
                <a:lnTo>
                  <a:pt x="1087361" y="1222203"/>
                </a:lnTo>
              </a:path>
              <a:path w="3819525" h="1222375">
                <a:moveTo>
                  <a:pt x="1091133" y="1222203"/>
                </a:moveTo>
                <a:lnTo>
                  <a:pt x="1092396" y="1222203"/>
                </a:lnTo>
              </a:path>
              <a:path w="3819525" h="1222375">
                <a:moveTo>
                  <a:pt x="1096168" y="1222203"/>
                </a:moveTo>
                <a:lnTo>
                  <a:pt x="1115066" y="1222203"/>
                </a:lnTo>
              </a:path>
              <a:path w="3819525" h="1222375">
                <a:moveTo>
                  <a:pt x="1118863" y="1222203"/>
                </a:moveTo>
                <a:lnTo>
                  <a:pt x="1120127" y="1222203"/>
                </a:lnTo>
              </a:path>
              <a:path w="3819525" h="1222375">
                <a:moveTo>
                  <a:pt x="1123899" y="1222203"/>
                </a:moveTo>
                <a:lnTo>
                  <a:pt x="1142796" y="1222203"/>
                </a:lnTo>
              </a:path>
              <a:path w="3819525" h="1222375">
                <a:moveTo>
                  <a:pt x="1146568" y="1222203"/>
                </a:moveTo>
                <a:lnTo>
                  <a:pt x="1147832" y="1222203"/>
                </a:lnTo>
              </a:path>
              <a:path w="3819525" h="1222375">
                <a:moveTo>
                  <a:pt x="1151604" y="1222203"/>
                </a:moveTo>
                <a:lnTo>
                  <a:pt x="1170508" y="1222203"/>
                </a:lnTo>
              </a:path>
              <a:path w="3819525" h="1222375">
                <a:moveTo>
                  <a:pt x="1174299" y="1222203"/>
                </a:moveTo>
                <a:lnTo>
                  <a:pt x="1175569" y="1222203"/>
                </a:lnTo>
              </a:path>
              <a:path w="3819525" h="1222375">
                <a:moveTo>
                  <a:pt x="1179334" y="1222203"/>
                </a:moveTo>
                <a:lnTo>
                  <a:pt x="1198238" y="1222203"/>
                </a:lnTo>
              </a:path>
              <a:path w="3819525" h="1222375">
                <a:moveTo>
                  <a:pt x="1202010" y="1222203"/>
                </a:moveTo>
                <a:lnTo>
                  <a:pt x="1203274" y="1222203"/>
                </a:lnTo>
              </a:path>
              <a:path w="3819525" h="1222375">
                <a:moveTo>
                  <a:pt x="1207046" y="1222203"/>
                </a:moveTo>
                <a:lnTo>
                  <a:pt x="1225943" y="1222203"/>
                </a:lnTo>
              </a:path>
              <a:path w="3819525" h="1222375">
                <a:moveTo>
                  <a:pt x="1229741" y="1222203"/>
                </a:moveTo>
                <a:lnTo>
                  <a:pt x="1231004" y="1222203"/>
                </a:lnTo>
              </a:path>
              <a:path w="3819525" h="1222375">
                <a:moveTo>
                  <a:pt x="1234776" y="1222203"/>
                </a:moveTo>
                <a:lnTo>
                  <a:pt x="1253674" y="1222203"/>
                </a:lnTo>
              </a:path>
              <a:path w="3819525" h="1222375">
                <a:moveTo>
                  <a:pt x="1257446" y="1222203"/>
                </a:moveTo>
                <a:lnTo>
                  <a:pt x="1258709" y="1222203"/>
                </a:lnTo>
              </a:path>
              <a:path w="3819525" h="1222375">
                <a:moveTo>
                  <a:pt x="1262507" y="1222203"/>
                </a:moveTo>
                <a:lnTo>
                  <a:pt x="1281404" y="1222203"/>
                </a:lnTo>
              </a:path>
              <a:path w="3819525" h="1222375">
                <a:moveTo>
                  <a:pt x="1285176" y="1222203"/>
                </a:moveTo>
                <a:lnTo>
                  <a:pt x="1286440" y="1222203"/>
                </a:lnTo>
              </a:path>
              <a:path w="3819525" h="1222375">
                <a:moveTo>
                  <a:pt x="1290212" y="1222203"/>
                </a:moveTo>
                <a:lnTo>
                  <a:pt x="1309116" y="1222203"/>
                </a:lnTo>
              </a:path>
              <a:path w="3819525" h="1222375">
                <a:moveTo>
                  <a:pt x="1312887" y="1222203"/>
                </a:moveTo>
                <a:lnTo>
                  <a:pt x="1314151" y="1222203"/>
                </a:lnTo>
              </a:path>
              <a:path w="3819525" h="1222375">
                <a:moveTo>
                  <a:pt x="1317942" y="1222203"/>
                </a:moveTo>
                <a:lnTo>
                  <a:pt x="1336846" y="1222203"/>
                </a:lnTo>
              </a:path>
              <a:path w="3819525" h="1222375">
                <a:moveTo>
                  <a:pt x="1340618" y="1222203"/>
                </a:moveTo>
                <a:lnTo>
                  <a:pt x="1341882" y="1222203"/>
                </a:lnTo>
              </a:path>
              <a:path w="3819525" h="1222375">
                <a:moveTo>
                  <a:pt x="1345653" y="1222203"/>
                </a:moveTo>
                <a:lnTo>
                  <a:pt x="1364551" y="1222203"/>
                </a:lnTo>
              </a:path>
              <a:path w="3819525" h="1222375">
                <a:moveTo>
                  <a:pt x="1368348" y="1222203"/>
                </a:moveTo>
                <a:lnTo>
                  <a:pt x="1369587" y="1222203"/>
                </a:lnTo>
              </a:path>
              <a:path w="3819525" h="1222375">
                <a:moveTo>
                  <a:pt x="1373384" y="1222203"/>
                </a:moveTo>
                <a:lnTo>
                  <a:pt x="1392281" y="1222203"/>
                </a:lnTo>
              </a:path>
              <a:path w="3819525" h="1222375">
                <a:moveTo>
                  <a:pt x="1396053" y="1222203"/>
                </a:moveTo>
                <a:lnTo>
                  <a:pt x="1397317" y="1222203"/>
                </a:lnTo>
              </a:path>
              <a:path w="3819525" h="1222375">
                <a:moveTo>
                  <a:pt x="1401089" y="1222203"/>
                </a:moveTo>
                <a:lnTo>
                  <a:pt x="1419993" y="1222203"/>
                </a:lnTo>
              </a:path>
              <a:path w="3819525" h="1222375">
                <a:moveTo>
                  <a:pt x="1423784" y="1222203"/>
                </a:moveTo>
                <a:lnTo>
                  <a:pt x="1425028" y="1222203"/>
                </a:lnTo>
              </a:path>
              <a:path w="3819525" h="1222375">
                <a:moveTo>
                  <a:pt x="1428819" y="1222203"/>
                </a:moveTo>
                <a:lnTo>
                  <a:pt x="1447723" y="1222203"/>
                </a:lnTo>
              </a:path>
              <a:path w="3819525" h="1222375">
                <a:moveTo>
                  <a:pt x="1451495" y="1222203"/>
                </a:moveTo>
                <a:lnTo>
                  <a:pt x="1452759" y="1222203"/>
                </a:lnTo>
              </a:path>
              <a:path w="3819525" h="1222375">
                <a:moveTo>
                  <a:pt x="1456531" y="1222203"/>
                </a:moveTo>
                <a:lnTo>
                  <a:pt x="1475428" y="1222203"/>
                </a:lnTo>
              </a:path>
              <a:path w="3819525" h="1222375">
                <a:moveTo>
                  <a:pt x="1479226" y="1222203"/>
                </a:moveTo>
                <a:lnTo>
                  <a:pt x="1480464" y="1222203"/>
                </a:lnTo>
              </a:path>
              <a:path w="3819525" h="1222375">
                <a:moveTo>
                  <a:pt x="1484261" y="1222203"/>
                </a:moveTo>
                <a:lnTo>
                  <a:pt x="1503159" y="1222203"/>
                </a:lnTo>
              </a:path>
              <a:path w="3819525" h="1222375">
                <a:moveTo>
                  <a:pt x="1506931" y="1222203"/>
                </a:moveTo>
                <a:lnTo>
                  <a:pt x="1508194" y="1222203"/>
                </a:lnTo>
              </a:path>
              <a:path w="3819525" h="1222375">
                <a:moveTo>
                  <a:pt x="1511966" y="1222203"/>
                </a:moveTo>
                <a:lnTo>
                  <a:pt x="1530870" y="1222203"/>
                </a:lnTo>
              </a:path>
              <a:path w="3819525" h="1222375">
                <a:moveTo>
                  <a:pt x="1534661" y="1222203"/>
                </a:moveTo>
                <a:lnTo>
                  <a:pt x="1535906" y="1222203"/>
                </a:lnTo>
              </a:path>
              <a:path w="3819525" h="1222375">
                <a:moveTo>
                  <a:pt x="1539697" y="1222203"/>
                </a:moveTo>
                <a:lnTo>
                  <a:pt x="1558601" y="1222203"/>
                </a:lnTo>
              </a:path>
              <a:path w="3819525" h="1222375">
                <a:moveTo>
                  <a:pt x="1562373" y="1222203"/>
                </a:moveTo>
                <a:lnTo>
                  <a:pt x="1563636" y="1222203"/>
                </a:lnTo>
              </a:path>
              <a:path w="3819525" h="1222375">
                <a:moveTo>
                  <a:pt x="1567408" y="1222203"/>
                </a:moveTo>
                <a:lnTo>
                  <a:pt x="1586306" y="1222203"/>
                </a:lnTo>
              </a:path>
              <a:path w="3819525" h="1222375">
                <a:moveTo>
                  <a:pt x="1590103" y="1222203"/>
                </a:moveTo>
                <a:lnTo>
                  <a:pt x="1591367" y="1222203"/>
                </a:lnTo>
              </a:path>
              <a:path w="3819525" h="1222375">
                <a:moveTo>
                  <a:pt x="1595139" y="1222203"/>
                </a:moveTo>
                <a:lnTo>
                  <a:pt x="1614036" y="1222203"/>
                </a:lnTo>
              </a:path>
              <a:path w="3819525" h="1222375">
                <a:moveTo>
                  <a:pt x="1617808" y="1222203"/>
                </a:moveTo>
                <a:lnTo>
                  <a:pt x="1619072" y="1222203"/>
                </a:lnTo>
              </a:path>
              <a:path w="3819525" h="1222375">
                <a:moveTo>
                  <a:pt x="1622844" y="1222203"/>
                </a:moveTo>
                <a:lnTo>
                  <a:pt x="1641748" y="1222203"/>
                </a:lnTo>
              </a:path>
              <a:path w="3819525" h="1222375">
                <a:moveTo>
                  <a:pt x="1645538" y="1222203"/>
                </a:moveTo>
                <a:lnTo>
                  <a:pt x="1646802" y="1222203"/>
                </a:lnTo>
              </a:path>
              <a:path w="3819525" h="1222375">
                <a:moveTo>
                  <a:pt x="1650574" y="1222203"/>
                </a:moveTo>
                <a:lnTo>
                  <a:pt x="1669478" y="1222203"/>
                </a:lnTo>
              </a:path>
              <a:path w="3819525" h="1222375">
                <a:moveTo>
                  <a:pt x="1673250" y="1222203"/>
                </a:moveTo>
                <a:lnTo>
                  <a:pt x="1674514" y="1222203"/>
                </a:lnTo>
              </a:path>
              <a:path w="3819525" h="1222375">
                <a:moveTo>
                  <a:pt x="1678305" y="1222203"/>
                </a:moveTo>
                <a:lnTo>
                  <a:pt x="1697208" y="1222203"/>
                </a:lnTo>
              </a:path>
              <a:path w="3819525" h="1222375">
                <a:moveTo>
                  <a:pt x="1700980" y="1222203"/>
                </a:moveTo>
                <a:lnTo>
                  <a:pt x="1702244" y="1222203"/>
                </a:lnTo>
              </a:path>
              <a:path w="3819525" h="1222375">
                <a:moveTo>
                  <a:pt x="1706016" y="1222203"/>
                </a:moveTo>
                <a:lnTo>
                  <a:pt x="1724913" y="1222203"/>
                </a:lnTo>
              </a:path>
              <a:path w="3819525" h="1222375">
                <a:moveTo>
                  <a:pt x="1728685" y="1222203"/>
                </a:moveTo>
                <a:lnTo>
                  <a:pt x="1729949" y="1222203"/>
                </a:lnTo>
              </a:path>
              <a:path w="3819525" h="1222375">
                <a:moveTo>
                  <a:pt x="1733746" y="1222203"/>
                </a:moveTo>
                <a:lnTo>
                  <a:pt x="1752644" y="1222203"/>
                </a:lnTo>
              </a:path>
              <a:path w="3819525" h="1222375">
                <a:moveTo>
                  <a:pt x="1756416" y="1222203"/>
                </a:moveTo>
                <a:lnTo>
                  <a:pt x="1757680" y="1222203"/>
                </a:lnTo>
              </a:path>
              <a:path w="3819525" h="1222375">
                <a:moveTo>
                  <a:pt x="1761451" y="1222203"/>
                </a:moveTo>
                <a:lnTo>
                  <a:pt x="1780355" y="1222203"/>
                </a:lnTo>
              </a:path>
              <a:path w="3819525" h="1222375">
                <a:moveTo>
                  <a:pt x="1784146" y="1222203"/>
                </a:moveTo>
                <a:lnTo>
                  <a:pt x="1785391" y="1222203"/>
                </a:lnTo>
              </a:path>
              <a:path w="3819525" h="1222375">
                <a:moveTo>
                  <a:pt x="1789182" y="1222203"/>
                </a:moveTo>
                <a:lnTo>
                  <a:pt x="1808086" y="1222203"/>
                </a:lnTo>
              </a:path>
              <a:path w="3819525" h="1222375">
                <a:moveTo>
                  <a:pt x="1811858" y="1222203"/>
                </a:moveTo>
                <a:lnTo>
                  <a:pt x="1813121" y="1222203"/>
                </a:lnTo>
              </a:path>
              <a:path w="3819525" h="1222375">
                <a:moveTo>
                  <a:pt x="1816893" y="1222203"/>
                </a:moveTo>
                <a:lnTo>
                  <a:pt x="1835791" y="1222203"/>
                </a:lnTo>
              </a:path>
              <a:path w="3819525" h="1222375">
                <a:moveTo>
                  <a:pt x="1839588" y="1222203"/>
                </a:moveTo>
                <a:lnTo>
                  <a:pt x="1840826" y="1222203"/>
                </a:lnTo>
              </a:path>
              <a:path w="3819525" h="1222375">
                <a:moveTo>
                  <a:pt x="1844624" y="1222203"/>
                </a:moveTo>
                <a:lnTo>
                  <a:pt x="1863521" y="1222203"/>
                </a:lnTo>
              </a:path>
              <a:path w="3819525" h="1222375">
                <a:moveTo>
                  <a:pt x="1867293" y="1222203"/>
                </a:moveTo>
                <a:lnTo>
                  <a:pt x="1868557" y="1222203"/>
                </a:lnTo>
              </a:path>
              <a:path w="3819525" h="1222375">
                <a:moveTo>
                  <a:pt x="1872329" y="1222203"/>
                </a:moveTo>
                <a:lnTo>
                  <a:pt x="1891233" y="1222203"/>
                </a:lnTo>
              </a:path>
              <a:path w="3819525" h="1222375">
                <a:moveTo>
                  <a:pt x="1895024" y="1222203"/>
                </a:moveTo>
                <a:lnTo>
                  <a:pt x="1896268" y="1222203"/>
                </a:lnTo>
              </a:path>
              <a:path w="3819525" h="1222375">
                <a:moveTo>
                  <a:pt x="1900059" y="1222203"/>
                </a:moveTo>
                <a:lnTo>
                  <a:pt x="1918963" y="1222203"/>
                </a:lnTo>
              </a:path>
              <a:path w="3819525" h="1222375">
                <a:moveTo>
                  <a:pt x="1922735" y="1222203"/>
                </a:moveTo>
                <a:lnTo>
                  <a:pt x="1923999" y="1222203"/>
                </a:lnTo>
              </a:path>
              <a:path w="3819525" h="1222375">
                <a:moveTo>
                  <a:pt x="1927771" y="1222203"/>
                </a:moveTo>
                <a:lnTo>
                  <a:pt x="1946668" y="1222203"/>
                </a:lnTo>
              </a:path>
              <a:path w="3819525" h="1222375">
                <a:moveTo>
                  <a:pt x="1950466" y="1222203"/>
                </a:moveTo>
                <a:lnTo>
                  <a:pt x="1951704" y="1222203"/>
                </a:lnTo>
              </a:path>
              <a:path w="3819525" h="1222375">
                <a:moveTo>
                  <a:pt x="1955501" y="1222203"/>
                </a:moveTo>
                <a:lnTo>
                  <a:pt x="1974399" y="1222203"/>
                </a:lnTo>
              </a:path>
              <a:path w="3819525" h="1222375">
                <a:moveTo>
                  <a:pt x="1978171" y="1222203"/>
                </a:moveTo>
                <a:lnTo>
                  <a:pt x="1979434" y="1222203"/>
                </a:lnTo>
              </a:path>
              <a:path w="3819525" h="1222375">
                <a:moveTo>
                  <a:pt x="1983206" y="1222203"/>
                </a:moveTo>
                <a:lnTo>
                  <a:pt x="2002110" y="1222203"/>
                </a:lnTo>
              </a:path>
              <a:path w="3819525" h="1222375">
                <a:moveTo>
                  <a:pt x="2005901" y="1222203"/>
                </a:moveTo>
                <a:lnTo>
                  <a:pt x="2007165" y="1222203"/>
                </a:lnTo>
              </a:path>
              <a:path w="3819525" h="1222375">
                <a:moveTo>
                  <a:pt x="2010937" y="1222203"/>
                </a:moveTo>
                <a:lnTo>
                  <a:pt x="2029841" y="1222203"/>
                </a:lnTo>
              </a:path>
              <a:path w="3819525" h="1222375">
                <a:moveTo>
                  <a:pt x="2033612" y="1222203"/>
                </a:moveTo>
                <a:lnTo>
                  <a:pt x="2034876" y="1222203"/>
                </a:lnTo>
              </a:path>
              <a:path w="3819525" h="1222375">
                <a:moveTo>
                  <a:pt x="2038642" y="1222203"/>
                </a:moveTo>
                <a:lnTo>
                  <a:pt x="2057546" y="1222203"/>
                </a:lnTo>
              </a:path>
              <a:path w="3819525" h="1222375">
                <a:moveTo>
                  <a:pt x="2061343" y="1222203"/>
                </a:moveTo>
                <a:lnTo>
                  <a:pt x="2062607" y="1222203"/>
                </a:lnTo>
              </a:path>
              <a:path w="3819525" h="1222375">
                <a:moveTo>
                  <a:pt x="2066378" y="1222203"/>
                </a:moveTo>
                <a:lnTo>
                  <a:pt x="2085276" y="1222203"/>
                </a:lnTo>
              </a:path>
              <a:path w="3819525" h="1222375">
                <a:moveTo>
                  <a:pt x="2089048" y="1222203"/>
                </a:moveTo>
                <a:lnTo>
                  <a:pt x="2090312" y="1222203"/>
                </a:lnTo>
              </a:path>
              <a:path w="3819525" h="1222375">
                <a:moveTo>
                  <a:pt x="2094109" y="1222203"/>
                </a:moveTo>
                <a:lnTo>
                  <a:pt x="2113006" y="1222203"/>
                </a:lnTo>
              </a:path>
              <a:path w="3819525" h="1222375">
                <a:moveTo>
                  <a:pt x="2116778" y="1222203"/>
                </a:moveTo>
                <a:lnTo>
                  <a:pt x="2118042" y="1222203"/>
                </a:lnTo>
              </a:path>
              <a:path w="3819525" h="1222375">
                <a:moveTo>
                  <a:pt x="2121814" y="1222203"/>
                </a:moveTo>
                <a:lnTo>
                  <a:pt x="2140718" y="1222203"/>
                </a:lnTo>
              </a:path>
              <a:path w="3819525" h="1222375">
                <a:moveTo>
                  <a:pt x="2144483" y="1222203"/>
                </a:moveTo>
                <a:lnTo>
                  <a:pt x="2145753" y="1222203"/>
                </a:lnTo>
              </a:path>
              <a:path w="3819525" h="1222375">
                <a:moveTo>
                  <a:pt x="2149544" y="1222203"/>
                </a:moveTo>
                <a:lnTo>
                  <a:pt x="2168448" y="1222203"/>
                </a:lnTo>
              </a:path>
              <a:path w="3819525" h="1222375">
                <a:moveTo>
                  <a:pt x="2172220" y="1222203"/>
                </a:moveTo>
                <a:lnTo>
                  <a:pt x="2173484" y="1222203"/>
                </a:lnTo>
              </a:path>
              <a:path w="3819525" h="1222375">
                <a:moveTo>
                  <a:pt x="2177256" y="1222203"/>
                </a:moveTo>
                <a:lnTo>
                  <a:pt x="2196153" y="1222203"/>
                </a:lnTo>
              </a:path>
              <a:path w="3819525" h="1222375">
                <a:moveTo>
                  <a:pt x="2199925" y="1222203"/>
                </a:moveTo>
                <a:lnTo>
                  <a:pt x="2201189" y="1222203"/>
                </a:lnTo>
              </a:path>
              <a:path w="3819525" h="1222375">
                <a:moveTo>
                  <a:pt x="2204986" y="1222203"/>
                </a:moveTo>
                <a:lnTo>
                  <a:pt x="2223884" y="1222203"/>
                </a:lnTo>
              </a:path>
              <a:path w="3819525" h="1222375">
                <a:moveTo>
                  <a:pt x="2227656" y="1222203"/>
                </a:moveTo>
                <a:lnTo>
                  <a:pt x="2228919" y="1222203"/>
                </a:lnTo>
              </a:path>
              <a:path w="3819525" h="1222375">
                <a:moveTo>
                  <a:pt x="2232691" y="1222203"/>
                </a:moveTo>
                <a:lnTo>
                  <a:pt x="2251595" y="1222203"/>
                </a:lnTo>
              </a:path>
              <a:path w="3819525" h="1222375">
                <a:moveTo>
                  <a:pt x="2255386" y="1222203"/>
                </a:moveTo>
                <a:lnTo>
                  <a:pt x="2256631" y="1222203"/>
                </a:lnTo>
              </a:path>
              <a:path w="3819525" h="1222375">
                <a:moveTo>
                  <a:pt x="2260422" y="1222203"/>
                </a:moveTo>
                <a:lnTo>
                  <a:pt x="2279326" y="1222203"/>
                </a:lnTo>
              </a:path>
              <a:path w="3819525" h="1222375">
                <a:moveTo>
                  <a:pt x="2283098" y="1222203"/>
                </a:moveTo>
                <a:lnTo>
                  <a:pt x="2284361" y="1222203"/>
                </a:lnTo>
              </a:path>
              <a:path w="3819525" h="1222375">
                <a:moveTo>
                  <a:pt x="2288133" y="1222203"/>
                </a:moveTo>
                <a:lnTo>
                  <a:pt x="2307031" y="1222203"/>
                </a:lnTo>
              </a:path>
              <a:path w="3819525" h="1222375">
                <a:moveTo>
                  <a:pt x="2310828" y="1222203"/>
                </a:moveTo>
                <a:lnTo>
                  <a:pt x="2312066" y="1222203"/>
                </a:lnTo>
              </a:path>
              <a:path w="3819525" h="1222375">
                <a:moveTo>
                  <a:pt x="2315864" y="1222203"/>
                </a:moveTo>
                <a:lnTo>
                  <a:pt x="2334761" y="1222203"/>
                </a:lnTo>
              </a:path>
              <a:path w="3819525" h="1222375">
                <a:moveTo>
                  <a:pt x="2338533" y="1222203"/>
                </a:moveTo>
                <a:lnTo>
                  <a:pt x="2339797" y="1222203"/>
                </a:lnTo>
              </a:path>
              <a:path w="3819525" h="1222375">
                <a:moveTo>
                  <a:pt x="2343569" y="1222203"/>
                </a:moveTo>
                <a:lnTo>
                  <a:pt x="2362473" y="1222203"/>
                </a:lnTo>
              </a:path>
              <a:path w="3819525" h="1222375">
                <a:moveTo>
                  <a:pt x="2366263" y="1222203"/>
                </a:moveTo>
                <a:lnTo>
                  <a:pt x="2367508" y="1222203"/>
                </a:lnTo>
              </a:path>
              <a:path w="3819525" h="1222375">
                <a:moveTo>
                  <a:pt x="2371299" y="1222203"/>
                </a:moveTo>
                <a:lnTo>
                  <a:pt x="2390203" y="1222203"/>
                </a:lnTo>
              </a:path>
              <a:path w="3819525" h="1222375">
                <a:moveTo>
                  <a:pt x="2393975" y="1222203"/>
                </a:moveTo>
                <a:lnTo>
                  <a:pt x="2395239" y="1222203"/>
                </a:lnTo>
              </a:path>
              <a:path w="3819525" h="1222375">
                <a:moveTo>
                  <a:pt x="2399004" y="1222203"/>
                </a:moveTo>
                <a:lnTo>
                  <a:pt x="2417908" y="1222203"/>
                </a:lnTo>
              </a:path>
              <a:path w="3819525" h="1222375">
                <a:moveTo>
                  <a:pt x="2421705" y="1222203"/>
                </a:moveTo>
                <a:lnTo>
                  <a:pt x="2422969" y="1222203"/>
                </a:lnTo>
              </a:path>
              <a:path w="3819525" h="1222375">
                <a:moveTo>
                  <a:pt x="2426741" y="1222203"/>
                </a:moveTo>
                <a:lnTo>
                  <a:pt x="2445638" y="1222203"/>
                </a:lnTo>
              </a:path>
              <a:path w="3819525" h="1222375">
                <a:moveTo>
                  <a:pt x="2449410" y="1222203"/>
                </a:moveTo>
                <a:lnTo>
                  <a:pt x="2450674" y="1222203"/>
                </a:lnTo>
              </a:path>
              <a:path w="3819525" h="1222375">
                <a:moveTo>
                  <a:pt x="2454446" y="1222203"/>
                </a:moveTo>
                <a:lnTo>
                  <a:pt x="2473350" y="1222203"/>
                </a:lnTo>
              </a:path>
              <a:path w="3819525" h="1222375">
                <a:moveTo>
                  <a:pt x="2477141" y="1222203"/>
                </a:moveTo>
                <a:lnTo>
                  <a:pt x="2478405" y="1222203"/>
                </a:lnTo>
              </a:path>
              <a:path w="3819525" h="1222375">
                <a:moveTo>
                  <a:pt x="2482176" y="1222203"/>
                </a:moveTo>
                <a:lnTo>
                  <a:pt x="2501080" y="1222203"/>
                </a:lnTo>
              </a:path>
              <a:path w="3819525" h="1222375">
                <a:moveTo>
                  <a:pt x="2504846" y="1222203"/>
                </a:moveTo>
                <a:lnTo>
                  <a:pt x="2506116" y="1222203"/>
                </a:lnTo>
              </a:path>
              <a:path w="3819525" h="1222375">
                <a:moveTo>
                  <a:pt x="2509907" y="1222203"/>
                </a:moveTo>
                <a:lnTo>
                  <a:pt x="2528785" y="1222203"/>
                </a:lnTo>
              </a:path>
              <a:path w="3819525" h="1222375">
                <a:moveTo>
                  <a:pt x="2532583" y="1222203"/>
                </a:moveTo>
                <a:lnTo>
                  <a:pt x="2533846" y="1222203"/>
                </a:lnTo>
              </a:path>
              <a:path w="3819525" h="1222375">
                <a:moveTo>
                  <a:pt x="2537618" y="1222203"/>
                </a:moveTo>
                <a:lnTo>
                  <a:pt x="2556516" y="1222203"/>
                </a:lnTo>
              </a:path>
              <a:path w="3819525" h="1222375">
                <a:moveTo>
                  <a:pt x="2560288" y="1222203"/>
                </a:moveTo>
                <a:lnTo>
                  <a:pt x="2561551" y="1222203"/>
                </a:lnTo>
              </a:path>
              <a:path w="3819525" h="1222375">
                <a:moveTo>
                  <a:pt x="2565349" y="1222203"/>
                </a:moveTo>
                <a:lnTo>
                  <a:pt x="2584246" y="1222203"/>
                </a:lnTo>
              </a:path>
              <a:path w="3819525" h="1222375">
                <a:moveTo>
                  <a:pt x="2588018" y="1222203"/>
                </a:moveTo>
                <a:lnTo>
                  <a:pt x="2589282" y="1222203"/>
                </a:lnTo>
              </a:path>
              <a:path w="3819525" h="1222375">
                <a:moveTo>
                  <a:pt x="2593054" y="1222203"/>
                </a:moveTo>
                <a:lnTo>
                  <a:pt x="2611958" y="1222203"/>
                </a:lnTo>
              </a:path>
              <a:path w="3819525" h="1222375">
                <a:moveTo>
                  <a:pt x="2615723" y="1222203"/>
                </a:moveTo>
                <a:lnTo>
                  <a:pt x="2616993" y="1222203"/>
                </a:lnTo>
              </a:path>
              <a:path w="3819525" h="1222375">
                <a:moveTo>
                  <a:pt x="2620784" y="1222203"/>
                </a:moveTo>
                <a:lnTo>
                  <a:pt x="2639688" y="1222203"/>
                </a:lnTo>
              </a:path>
              <a:path w="3819525" h="1222375">
                <a:moveTo>
                  <a:pt x="2643460" y="1222203"/>
                </a:moveTo>
                <a:lnTo>
                  <a:pt x="2644724" y="1222203"/>
                </a:lnTo>
              </a:path>
              <a:path w="3819525" h="1222375">
                <a:moveTo>
                  <a:pt x="2648496" y="1222203"/>
                </a:moveTo>
                <a:lnTo>
                  <a:pt x="2667393" y="1222203"/>
                </a:lnTo>
              </a:path>
              <a:path w="3819525" h="1222375">
                <a:moveTo>
                  <a:pt x="2671191" y="1222203"/>
                </a:moveTo>
                <a:lnTo>
                  <a:pt x="2672429" y="1222203"/>
                </a:lnTo>
              </a:path>
              <a:path w="3819525" h="1222375">
                <a:moveTo>
                  <a:pt x="2676226" y="1222203"/>
                </a:moveTo>
                <a:lnTo>
                  <a:pt x="2695124" y="1222203"/>
                </a:lnTo>
              </a:path>
              <a:path w="3819525" h="1222375">
                <a:moveTo>
                  <a:pt x="2698896" y="1222203"/>
                </a:moveTo>
                <a:lnTo>
                  <a:pt x="2700159" y="1222203"/>
                </a:lnTo>
              </a:path>
              <a:path w="3819525" h="1222375">
                <a:moveTo>
                  <a:pt x="2703931" y="1222203"/>
                </a:moveTo>
                <a:lnTo>
                  <a:pt x="2722835" y="1222203"/>
                </a:lnTo>
              </a:path>
              <a:path w="3819525" h="1222375">
                <a:moveTo>
                  <a:pt x="2726626" y="1222203"/>
                </a:moveTo>
                <a:lnTo>
                  <a:pt x="2727871" y="1222203"/>
                </a:lnTo>
              </a:path>
              <a:path w="3819525" h="1222375">
                <a:moveTo>
                  <a:pt x="2731662" y="1222203"/>
                </a:moveTo>
                <a:lnTo>
                  <a:pt x="2750566" y="1222203"/>
                </a:lnTo>
              </a:path>
              <a:path w="3819525" h="1222375">
                <a:moveTo>
                  <a:pt x="2754337" y="1222203"/>
                </a:moveTo>
                <a:lnTo>
                  <a:pt x="2755601" y="1222203"/>
                </a:lnTo>
              </a:path>
              <a:path w="3819525" h="1222375">
                <a:moveTo>
                  <a:pt x="2759367" y="1222203"/>
                </a:moveTo>
                <a:lnTo>
                  <a:pt x="2778271" y="1222203"/>
                </a:lnTo>
              </a:path>
              <a:path w="3819525" h="1222375">
                <a:moveTo>
                  <a:pt x="2782068" y="1222203"/>
                </a:moveTo>
                <a:lnTo>
                  <a:pt x="2783306" y="1222203"/>
                </a:lnTo>
              </a:path>
              <a:path w="3819525" h="1222375">
                <a:moveTo>
                  <a:pt x="2787103" y="1222203"/>
                </a:moveTo>
                <a:lnTo>
                  <a:pt x="2806001" y="1222203"/>
                </a:lnTo>
              </a:path>
              <a:path w="3819525" h="1222375">
                <a:moveTo>
                  <a:pt x="2809773" y="1222203"/>
                </a:moveTo>
                <a:lnTo>
                  <a:pt x="2811037" y="1222203"/>
                </a:lnTo>
              </a:path>
              <a:path w="3819525" h="1222375">
                <a:moveTo>
                  <a:pt x="2814808" y="1222203"/>
                </a:moveTo>
                <a:lnTo>
                  <a:pt x="2833712" y="1222203"/>
                </a:lnTo>
              </a:path>
              <a:path w="3819525" h="1222375">
                <a:moveTo>
                  <a:pt x="2837503" y="1222203"/>
                </a:moveTo>
                <a:lnTo>
                  <a:pt x="2838767" y="1222203"/>
                </a:lnTo>
              </a:path>
              <a:path w="3819525" h="1222375">
                <a:moveTo>
                  <a:pt x="2842539" y="1222203"/>
                </a:moveTo>
                <a:lnTo>
                  <a:pt x="2861443" y="1222203"/>
                </a:lnTo>
              </a:path>
              <a:path w="3819525" h="1222375">
                <a:moveTo>
                  <a:pt x="2865208" y="1222203"/>
                </a:moveTo>
                <a:lnTo>
                  <a:pt x="2866478" y="1222203"/>
                </a:lnTo>
              </a:path>
              <a:path w="3819525" h="1222375">
                <a:moveTo>
                  <a:pt x="2870244" y="1222203"/>
                </a:moveTo>
                <a:lnTo>
                  <a:pt x="2889148" y="1222203"/>
                </a:lnTo>
              </a:path>
              <a:path w="3819525" h="1222375">
                <a:moveTo>
                  <a:pt x="2892945" y="1222203"/>
                </a:moveTo>
                <a:lnTo>
                  <a:pt x="2894209" y="1222203"/>
                </a:lnTo>
              </a:path>
              <a:path w="3819525" h="1222375">
                <a:moveTo>
                  <a:pt x="2897981" y="1222203"/>
                </a:moveTo>
                <a:lnTo>
                  <a:pt x="2916878" y="1222203"/>
                </a:lnTo>
              </a:path>
              <a:path w="3819525" h="1222375">
                <a:moveTo>
                  <a:pt x="2920650" y="1222203"/>
                </a:moveTo>
                <a:lnTo>
                  <a:pt x="2921914" y="1222203"/>
                </a:lnTo>
              </a:path>
              <a:path w="3819525" h="1222375">
                <a:moveTo>
                  <a:pt x="2925711" y="1222203"/>
                </a:moveTo>
                <a:lnTo>
                  <a:pt x="2944583" y="1222203"/>
                </a:lnTo>
              </a:path>
              <a:path w="3819525" h="1222375">
                <a:moveTo>
                  <a:pt x="2948381" y="1222203"/>
                </a:moveTo>
                <a:lnTo>
                  <a:pt x="2949644" y="1222203"/>
                </a:lnTo>
              </a:path>
              <a:path w="3819525" h="1222375">
                <a:moveTo>
                  <a:pt x="2953416" y="1222203"/>
                </a:moveTo>
                <a:lnTo>
                  <a:pt x="2972320" y="1222203"/>
                </a:lnTo>
              </a:path>
              <a:path w="3819525" h="1222375">
                <a:moveTo>
                  <a:pt x="2976086" y="1222203"/>
                </a:moveTo>
                <a:lnTo>
                  <a:pt x="2977356" y="1222203"/>
                </a:lnTo>
              </a:path>
              <a:path w="3819525" h="1222375">
                <a:moveTo>
                  <a:pt x="2981147" y="1222203"/>
                </a:moveTo>
                <a:lnTo>
                  <a:pt x="3000051" y="1222203"/>
                </a:lnTo>
              </a:path>
              <a:path w="3819525" h="1222375">
                <a:moveTo>
                  <a:pt x="3003823" y="1222203"/>
                </a:moveTo>
                <a:lnTo>
                  <a:pt x="3005086" y="1222203"/>
                </a:lnTo>
              </a:path>
              <a:path w="3819525" h="1222375">
                <a:moveTo>
                  <a:pt x="3008858" y="1222203"/>
                </a:moveTo>
                <a:lnTo>
                  <a:pt x="3027756" y="1222203"/>
                </a:lnTo>
              </a:path>
              <a:path w="3819525" h="1222375">
                <a:moveTo>
                  <a:pt x="3031528" y="1222203"/>
                </a:moveTo>
                <a:lnTo>
                  <a:pt x="3032791" y="1222203"/>
                </a:lnTo>
              </a:path>
              <a:path w="3819525" h="1222375">
                <a:moveTo>
                  <a:pt x="3036589" y="1222203"/>
                </a:moveTo>
                <a:lnTo>
                  <a:pt x="3055486" y="1222203"/>
                </a:lnTo>
              </a:path>
              <a:path w="3819525" h="1222375">
                <a:moveTo>
                  <a:pt x="3059258" y="1222203"/>
                </a:moveTo>
                <a:lnTo>
                  <a:pt x="3060522" y="1222203"/>
                </a:lnTo>
              </a:path>
              <a:path w="3819525" h="1222375">
                <a:moveTo>
                  <a:pt x="3064294" y="1222203"/>
                </a:moveTo>
                <a:lnTo>
                  <a:pt x="3083198" y="1222203"/>
                </a:lnTo>
              </a:path>
              <a:path w="3819525" h="1222375">
                <a:moveTo>
                  <a:pt x="3086988" y="1222203"/>
                </a:moveTo>
                <a:lnTo>
                  <a:pt x="3088233" y="1222203"/>
                </a:lnTo>
              </a:path>
              <a:path w="3819525" h="1222375">
                <a:moveTo>
                  <a:pt x="3092024" y="1222203"/>
                </a:moveTo>
                <a:lnTo>
                  <a:pt x="3110928" y="1222203"/>
                </a:lnTo>
              </a:path>
              <a:path w="3819525" h="1222375">
                <a:moveTo>
                  <a:pt x="3114700" y="1222203"/>
                </a:moveTo>
                <a:lnTo>
                  <a:pt x="3115964" y="1222203"/>
                </a:lnTo>
              </a:path>
              <a:path w="3819525" h="1222375">
                <a:moveTo>
                  <a:pt x="3119729" y="1222203"/>
                </a:moveTo>
                <a:lnTo>
                  <a:pt x="3138633" y="1222203"/>
                </a:lnTo>
              </a:path>
              <a:path w="3819525" h="1222375">
                <a:moveTo>
                  <a:pt x="3142430" y="1222203"/>
                </a:moveTo>
                <a:lnTo>
                  <a:pt x="3143669" y="1222203"/>
                </a:lnTo>
              </a:path>
              <a:path w="3819525" h="1222375">
                <a:moveTo>
                  <a:pt x="3147466" y="1222203"/>
                </a:moveTo>
                <a:lnTo>
                  <a:pt x="3166363" y="1222203"/>
                </a:lnTo>
              </a:path>
              <a:path w="3819525" h="1222375">
                <a:moveTo>
                  <a:pt x="3170135" y="1222203"/>
                </a:moveTo>
                <a:lnTo>
                  <a:pt x="3171399" y="1222203"/>
                </a:lnTo>
              </a:path>
              <a:path w="3819525" h="1222375">
                <a:moveTo>
                  <a:pt x="3175171" y="1222203"/>
                </a:moveTo>
                <a:lnTo>
                  <a:pt x="3194075" y="1222203"/>
                </a:lnTo>
              </a:path>
              <a:path w="3819525" h="1222375">
                <a:moveTo>
                  <a:pt x="3197866" y="1222203"/>
                </a:moveTo>
                <a:lnTo>
                  <a:pt x="3199104" y="1222203"/>
                </a:lnTo>
              </a:path>
              <a:path w="3819525" h="1222375">
                <a:moveTo>
                  <a:pt x="3202901" y="1222203"/>
                </a:moveTo>
                <a:lnTo>
                  <a:pt x="3221805" y="1222203"/>
                </a:lnTo>
              </a:path>
              <a:path w="3819525" h="1222375">
                <a:moveTo>
                  <a:pt x="3225571" y="1222203"/>
                </a:moveTo>
                <a:lnTo>
                  <a:pt x="3226841" y="1222203"/>
                </a:lnTo>
              </a:path>
              <a:path w="3819525" h="1222375">
                <a:moveTo>
                  <a:pt x="3230606" y="1222203"/>
                </a:moveTo>
                <a:lnTo>
                  <a:pt x="3249510" y="1222203"/>
                </a:lnTo>
              </a:path>
              <a:path w="3819525" h="1222375">
                <a:moveTo>
                  <a:pt x="3253308" y="1222203"/>
                </a:moveTo>
                <a:lnTo>
                  <a:pt x="3254571" y="1222203"/>
                </a:lnTo>
              </a:path>
              <a:path w="3819525" h="1222375">
                <a:moveTo>
                  <a:pt x="3258343" y="1222203"/>
                </a:moveTo>
                <a:lnTo>
                  <a:pt x="3277241" y="1222203"/>
                </a:lnTo>
              </a:path>
              <a:path w="3819525" h="1222375">
                <a:moveTo>
                  <a:pt x="3281013" y="1222203"/>
                </a:moveTo>
                <a:lnTo>
                  <a:pt x="3282276" y="1222203"/>
                </a:lnTo>
              </a:path>
              <a:path w="3819525" h="1222375">
                <a:moveTo>
                  <a:pt x="3286048" y="1222203"/>
                </a:moveTo>
                <a:lnTo>
                  <a:pt x="3304946" y="1222203"/>
                </a:lnTo>
              </a:path>
              <a:path w="3819525" h="1222375">
                <a:moveTo>
                  <a:pt x="3308743" y="1222203"/>
                </a:moveTo>
                <a:lnTo>
                  <a:pt x="3310007" y="1222203"/>
                </a:lnTo>
              </a:path>
              <a:path w="3819525" h="1222375">
                <a:moveTo>
                  <a:pt x="3313779" y="1222203"/>
                </a:moveTo>
                <a:lnTo>
                  <a:pt x="3332683" y="1222203"/>
                </a:lnTo>
              </a:path>
              <a:path w="3819525" h="1222375">
                <a:moveTo>
                  <a:pt x="3336448" y="1222203"/>
                </a:moveTo>
                <a:lnTo>
                  <a:pt x="3337718" y="1222203"/>
                </a:lnTo>
              </a:path>
              <a:path w="3819525" h="1222375">
                <a:moveTo>
                  <a:pt x="3341509" y="1222203"/>
                </a:moveTo>
                <a:lnTo>
                  <a:pt x="3360388" y="1222203"/>
                </a:lnTo>
              </a:path>
              <a:path w="3819525" h="1222375">
                <a:moveTo>
                  <a:pt x="3364185" y="1222203"/>
                </a:moveTo>
                <a:lnTo>
                  <a:pt x="3365449" y="1222203"/>
                </a:lnTo>
              </a:path>
              <a:path w="3819525" h="1222375">
                <a:moveTo>
                  <a:pt x="3369221" y="1222203"/>
                </a:moveTo>
                <a:lnTo>
                  <a:pt x="3388118" y="1222203"/>
                </a:lnTo>
              </a:path>
              <a:path w="3819525" h="1222375">
                <a:moveTo>
                  <a:pt x="3391890" y="1222203"/>
                </a:moveTo>
                <a:lnTo>
                  <a:pt x="3393154" y="1222203"/>
                </a:lnTo>
              </a:path>
              <a:path w="3819525" h="1222375">
                <a:moveTo>
                  <a:pt x="3396951" y="1222203"/>
                </a:moveTo>
                <a:lnTo>
                  <a:pt x="3415849" y="1222203"/>
                </a:lnTo>
              </a:path>
              <a:path w="3819525" h="1222375">
                <a:moveTo>
                  <a:pt x="3419621" y="1222203"/>
                </a:moveTo>
                <a:lnTo>
                  <a:pt x="3420884" y="1222203"/>
                </a:lnTo>
              </a:path>
              <a:path w="3819525" h="1222375">
                <a:moveTo>
                  <a:pt x="3424656" y="1222203"/>
                </a:moveTo>
                <a:lnTo>
                  <a:pt x="3443560" y="1222203"/>
                </a:lnTo>
              </a:path>
              <a:path w="3819525" h="1222375">
                <a:moveTo>
                  <a:pt x="3447326" y="1222203"/>
                </a:moveTo>
                <a:lnTo>
                  <a:pt x="3448596" y="1222203"/>
                </a:lnTo>
              </a:path>
              <a:path w="3819525" h="1222375">
                <a:moveTo>
                  <a:pt x="3452387" y="1222203"/>
                </a:moveTo>
                <a:lnTo>
                  <a:pt x="3471291" y="1222203"/>
                </a:lnTo>
              </a:path>
              <a:path w="3819525" h="1222375">
                <a:moveTo>
                  <a:pt x="3475062" y="1222203"/>
                </a:moveTo>
                <a:lnTo>
                  <a:pt x="3476326" y="1222203"/>
                </a:lnTo>
              </a:path>
              <a:path w="3819525" h="1222375">
                <a:moveTo>
                  <a:pt x="3480092" y="1222203"/>
                </a:moveTo>
                <a:lnTo>
                  <a:pt x="3498996" y="1222203"/>
                </a:lnTo>
              </a:path>
              <a:path w="3819525" h="1222375">
                <a:moveTo>
                  <a:pt x="3502793" y="1222203"/>
                </a:moveTo>
                <a:lnTo>
                  <a:pt x="3504031" y="1222203"/>
                </a:lnTo>
              </a:path>
              <a:path w="3819525" h="1222375">
                <a:moveTo>
                  <a:pt x="3507828" y="1222203"/>
                </a:moveTo>
                <a:lnTo>
                  <a:pt x="3526726" y="1222203"/>
                </a:lnTo>
              </a:path>
              <a:path w="3819525" h="1222375">
                <a:moveTo>
                  <a:pt x="3530498" y="1222203"/>
                </a:moveTo>
                <a:lnTo>
                  <a:pt x="3531762" y="1222203"/>
                </a:lnTo>
              </a:path>
              <a:path w="3819525" h="1222375">
                <a:moveTo>
                  <a:pt x="3535533" y="1222203"/>
                </a:moveTo>
                <a:lnTo>
                  <a:pt x="3554437" y="1222203"/>
                </a:lnTo>
              </a:path>
              <a:path w="3819525" h="1222375">
                <a:moveTo>
                  <a:pt x="3558228" y="1222203"/>
                </a:moveTo>
                <a:lnTo>
                  <a:pt x="3559467" y="1222203"/>
                </a:lnTo>
              </a:path>
              <a:path w="3819525" h="1222375">
                <a:moveTo>
                  <a:pt x="3563264" y="1222203"/>
                </a:moveTo>
                <a:lnTo>
                  <a:pt x="3582168" y="1222203"/>
                </a:lnTo>
              </a:path>
              <a:path w="3819525" h="1222375">
                <a:moveTo>
                  <a:pt x="3585933" y="1222203"/>
                </a:moveTo>
                <a:lnTo>
                  <a:pt x="3587203" y="1222203"/>
                </a:lnTo>
              </a:path>
              <a:path w="3819525" h="1222375">
                <a:moveTo>
                  <a:pt x="3590969" y="1222203"/>
                </a:moveTo>
                <a:lnTo>
                  <a:pt x="3609873" y="1222203"/>
                </a:lnTo>
              </a:path>
              <a:path w="3819525" h="1222375">
                <a:moveTo>
                  <a:pt x="3613670" y="1222203"/>
                </a:moveTo>
                <a:lnTo>
                  <a:pt x="3614908" y="1222203"/>
                </a:lnTo>
              </a:path>
              <a:path w="3819525" h="1222375">
                <a:moveTo>
                  <a:pt x="3618706" y="1222203"/>
                </a:moveTo>
                <a:lnTo>
                  <a:pt x="3637603" y="1222203"/>
                </a:lnTo>
              </a:path>
              <a:path w="3819525" h="1222375">
                <a:moveTo>
                  <a:pt x="3641350" y="1222203"/>
                </a:moveTo>
                <a:lnTo>
                  <a:pt x="3642620" y="1222203"/>
                </a:lnTo>
              </a:path>
              <a:path w="3819525" h="1222375">
                <a:moveTo>
                  <a:pt x="3646430" y="1222203"/>
                </a:moveTo>
                <a:lnTo>
                  <a:pt x="3665289" y="1222203"/>
                </a:lnTo>
              </a:path>
              <a:path w="3819525" h="1222375">
                <a:moveTo>
                  <a:pt x="3669099" y="1222203"/>
                </a:moveTo>
                <a:lnTo>
                  <a:pt x="3670369" y="1222203"/>
                </a:lnTo>
              </a:path>
              <a:path w="3819525" h="1222375">
                <a:moveTo>
                  <a:pt x="3674116" y="1222203"/>
                </a:moveTo>
                <a:lnTo>
                  <a:pt x="3693039" y="1222203"/>
                </a:lnTo>
              </a:path>
              <a:path w="3819525" h="1222375">
                <a:moveTo>
                  <a:pt x="3696785" y="1222203"/>
                </a:moveTo>
                <a:lnTo>
                  <a:pt x="3698055" y="1222203"/>
                </a:lnTo>
              </a:path>
              <a:path w="3819525" h="1222375">
                <a:moveTo>
                  <a:pt x="3701865" y="1222203"/>
                </a:moveTo>
                <a:lnTo>
                  <a:pt x="3720725" y="1222203"/>
                </a:lnTo>
              </a:path>
              <a:path w="3819525" h="1222375">
                <a:moveTo>
                  <a:pt x="3724535" y="1222203"/>
                </a:moveTo>
                <a:lnTo>
                  <a:pt x="3725805" y="1222203"/>
                </a:lnTo>
              </a:path>
              <a:path w="3819525" h="1222375">
                <a:moveTo>
                  <a:pt x="3729551" y="1222203"/>
                </a:moveTo>
                <a:lnTo>
                  <a:pt x="3748474" y="1222203"/>
                </a:lnTo>
              </a:path>
              <a:path w="3819525" h="1222375">
                <a:moveTo>
                  <a:pt x="3752221" y="1222203"/>
                </a:moveTo>
                <a:lnTo>
                  <a:pt x="3753491" y="1222203"/>
                </a:lnTo>
              </a:path>
              <a:path w="3819525" h="1222375">
                <a:moveTo>
                  <a:pt x="3757301" y="1222203"/>
                </a:moveTo>
                <a:lnTo>
                  <a:pt x="3776160" y="1222203"/>
                </a:lnTo>
              </a:path>
              <a:path w="3819525" h="1222375">
                <a:moveTo>
                  <a:pt x="3779970" y="1222203"/>
                </a:moveTo>
                <a:lnTo>
                  <a:pt x="3781240" y="1222203"/>
                </a:lnTo>
              </a:path>
              <a:path w="3819525" h="1222375">
                <a:moveTo>
                  <a:pt x="3785050" y="1222203"/>
                </a:moveTo>
                <a:lnTo>
                  <a:pt x="3803910" y="1222203"/>
                </a:lnTo>
              </a:path>
              <a:path w="3819525" h="1222375">
                <a:moveTo>
                  <a:pt x="3807720" y="1222203"/>
                </a:moveTo>
                <a:lnTo>
                  <a:pt x="3808926" y="1222203"/>
                </a:lnTo>
              </a:path>
              <a:path w="3819525" h="1222375">
                <a:moveTo>
                  <a:pt x="3812736" y="1222203"/>
                </a:moveTo>
                <a:lnTo>
                  <a:pt x="3818959" y="1222203"/>
                </a:lnTo>
              </a:path>
              <a:path w="3819525" h="1222375">
                <a:moveTo>
                  <a:pt x="3818959" y="0"/>
                </a:moveTo>
                <a:lnTo>
                  <a:pt x="3812736" y="0"/>
                </a:lnTo>
              </a:path>
              <a:path w="3819525" h="1222375">
                <a:moveTo>
                  <a:pt x="3808926" y="0"/>
                </a:moveTo>
                <a:lnTo>
                  <a:pt x="3807720" y="0"/>
                </a:lnTo>
              </a:path>
              <a:path w="3819525" h="1222375">
                <a:moveTo>
                  <a:pt x="3803910" y="0"/>
                </a:moveTo>
                <a:lnTo>
                  <a:pt x="3785050" y="0"/>
                </a:lnTo>
              </a:path>
              <a:path w="3819525" h="1222375">
                <a:moveTo>
                  <a:pt x="3781240" y="0"/>
                </a:moveTo>
                <a:lnTo>
                  <a:pt x="3779970" y="0"/>
                </a:lnTo>
              </a:path>
              <a:path w="3819525" h="1222375">
                <a:moveTo>
                  <a:pt x="3776160" y="0"/>
                </a:moveTo>
                <a:lnTo>
                  <a:pt x="3757301" y="0"/>
                </a:lnTo>
              </a:path>
              <a:path w="3819525" h="1222375">
                <a:moveTo>
                  <a:pt x="3753491" y="0"/>
                </a:moveTo>
                <a:lnTo>
                  <a:pt x="3752221" y="0"/>
                </a:lnTo>
              </a:path>
              <a:path w="3819525" h="1222375">
                <a:moveTo>
                  <a:pt x="3748474" y="0"/>
                </a:moveTo>
                <a:lnTo>
                  <a:pt x="3729551" y="0"/>
                </a:lnTo>
              </a:path>
              <a:path w="3819525" h="1222375">
                <a:moveTo>
                  <a:pt x="3725805" y="0"/>
                </a:moveTo>
                <a:lnTo>
                  <a:pt x="3724535" y="0"/>
                </a:lnTo>
              </a:path>
              <a:path w="3819525" h="1222375">
                <a:moveTo>
                  <a:pt x="3720725" y="0"/>
                </a:moveTo>
                <a:lnTo>
                  <a:pt x="3701865" y="0"/>
                </a:lnTo>
              </a:path>
              <a:path w="3819525" h="1222375">
                <a:moveTo>
                  <a:pt x="3698055" y="0"/>
                </a:moveTo>
                <a:lnTo>
                  <a:pt x="3696785" y="0"/>
                </a:lnTo>
              </a:path>
              <a:path w="3819525" h="1222375">
                <a:moveTo>
                  <a:pt x="3693039" y="0"/>
                </a:moveTo>
                <a:lnTo>
                  <a:pt x="3674116" y="0"/>
                </a:lnTo>
              </a:path>
              <a:path w="3819525" h="1222375">
                <a:moveTo>
                  <a:pt x="3670369" y="0"/>
                </a:moveTo>
                <a:lnTo>
                  <a:pt x="3669099" y="0"/>
                </a:lnTo>
              </a:path>
              <a:path w="3819525" h="1222375">
                <a:moveTo>
                  <a:pt x="3665289" y="0"/>
                </a:moveTo>
                <a:lnTo>
                  <a:pt x="3646430" y="0"/>
                </a:lnTo>
              </a:path>
              <a:path w="3819525" h="1222375">
                <a:moveTo>
                  <a:pt x="3642620" y="0"/>
                </a:moveTo>
                <a:lnTo>
                  <a:pt x="3641350" y="0"/>
                </a:lnTo>
              </a:path>
              <a:path w="3819525" h="1222375">
                <a:moveTo>
                  <a:pt x="3637603" y="0"/>
                </a:moveTo>
                <a:lnTo>
                  <a:pt x="3618706" y="0"/>
                </a:lnTo>
              </a:path>
              <a:path w="3819525" h="1222375">
                <a:moveTo>
                  <a:pt x="3614908" y="0"/>
                </a:moveTo>
                <a:lnTo>
                  <a:pt x="3613670" y="0"/>
                </a:lnTo>
              </a:path>
              <a:path w="3819525" h="1222375">
                <a:moveTo>
                  <a:pt x="3609873" y="0"/>
                </a:moveTo>
                <a:lnTo>
                  <a:pt x="3590969" y="0"/>
                </a:lnTo>
              </a:path>
              <a:path w="3819525" h="1222375">
                <a:moveTo>
                  <a:pt x="3587203" y="0"/>
                </a:moveTo>
                <a:lnTo>
                  <a:pt x="3585933" y="0"/>
                </a:lnTo>
              </a:path>
              <a:path w="3819525" h="1222375">
                <a:moveTo>
                  <a:pt x="3582168" y="0"/>
                </a:moveTo>
                <a:lnTo>
                  <a:pt x="3563264" y="0"/>
                </a:lnTo>
              </a:path>
              <a:path w="3819525" h="1222375">
                <a:moveTo>
                  <a:pt x="3559467" y="0"/>
                </a:moveTo>
                <a:lnTo>
                  <a:pt x="3558228" y="0"/>
                </a:lnTo>
              </a:path>
              <a:path w="3819525" h="1222375">
                <a:moveTo>
                  <a:pt x="3554437" y="0"/>
                </a:moveTo>
                <a:lnTo>
                  <a:pt x="3535533" y="0"/>
                </a:lnTo>
              </a:path>
              <a:path w="3819525" h="1222375">
                <a:moveTo>
                  <a:pt x="3531762" y="0"/>
                </a:moveTo>
                <a:lnTo>
                  <a:pt x="3530498" y="0"/>
                </a:lnTo>
              </a:path>
              <a:path w="3819525" h="1222375">
                <a:moveTo>
                  <a:pt x="3526726" y="0"/>
                </a:moveTo>
                <a:lnTo>
                  <a:pt x="3507828" y="0"/>
                </a:lnTo>
              </a:path>
              <a:path w="3819525" h="1222375">
                <a:moveTo>
                  <a:pt x="3504031" y="0"/>
                </a:moveTo>
                <a:lnTo>
                  <a:pt x="3502793" y="0"/>
                </a:lnTo>
              </a:path>
              <a:path w="3819525" h="1222375">
                <a:moveTo>
                  <a:pt x="3498996" y="0"/>
                </a:moveTo>
                <a:lnTo>
                  <a:pt x="3480092" y="0"/>
                </a:lnTo>
              </a:path>
              <a:path w="3819525" h="1222375">
                <a:moveTo>
                  <a:pt x="3476326" y="0"/>
                </a:moveTo>
                <a:lnTo>
                  <a:pt x="3475062" y="0"/>
                </a:lnTo>
              </a:path>
              <a:path w="3819525" h="1222375">
                <a:moveTo>
                  <a:pt x="3471291" y="0"/>
                </a:moveTo>
                <a:lnTo>
                  <a:pt x="3452387" y="0"/>
                </a:lnTo>
              </a:path>
              <a:path w="3819525" h="1222375">
                <a:moveTo>
                  <a:pt x="3448596" y="0"/>
                </a:moveTo>
                <a:lnTo>
                  <a:pt x="3447326" y="0"/>
                </a:lnTo>
              </a:path>
              <a:path w="3819525" h="1222375">
                <a:moveTo>
                  <a:pt x="3443560" y="0"/>
                </a:moveTo>
                <a:lnTo>
                  <a:pt x="3424656" y="0"/>
                </a:lnTo>
              </a:path>
              <a:path w="3819525" h="1222375">
                <a:moveTo>
                  <a:pt x="3420884" y="0"/>
                </a:moveTo>
                <a:lnTo>
                  <a:pt x="3419621" y="0"/>
                </a:lnTo>
              </a:path>
              <a:path w="3819525" h="1222375">
                <a:moveTo>
                  <a:pt x="3415849" y="0"/>
                </a:moveTo>
                <a:lnTo>
                  <a:pt x="3396951" y="0"/>
                </a:lnTo>
              </a:path>
              <a:path w="3819525" h="1222375">
                <a:moveTo>
                  <a:pt x="3393154" y="0"/>
                </a:moveTo>
                <a:lnTo>
                  <a:pt x="3391890" y="0"/>
                </a:lnTo>
              </a:path>
              <a:path w="3819525" h="1222375">
                <a:moveTo>
                  <a:pt x="3388118" y="0"/>
                </a:moveTo>
                <a:lnTo>
                  <a:pt x="3369221" y="0"/>
                </a:lnTo>
              </a:path>
              <a:path w="3819525" h="1222375">
                <a:moveTo>
                  <a:pt x="3365449" y="0"/>
                </a:moveTo>
                <a:lnTo>
                  <a:pt x="3364185" y="0"/>
                </a:lnTo>
              </a:path>
              <a:path w="3819525" h="1222375">
                <a:moveTo>
                  <a:pt x="3360388" y="0"/>
                </a:moveTo>
                <a:lnTo>
                  <a:pt x="3341509" y="0"/>
                </a:lnTo>
              </a:path>
              <a:path w="3819525" h="1222375">
                <a:moveTo>
                  <a:pt x="3337718" y="0"/>
                </a:moveTo>
                <a:lnTo>
                  <a:pt x="3336448" y="0"/>
                </a:lnTo>
              </a:path>
              <a:path w="3819525" h="1222375">
                <a:moveTo>
                  <a:pt x="3332683" y="0"/>
                </a:moveTo>
                <a:lnTo>
                  <a:pt x="3313779" y="0"/>
                </a:lnTo>
              </a:path>
              <a:path w="3819525" h="1222375">
                <a:moveTo>
                  <a:pt x="3310007" y="0"/>
                </a:moveTo>
                <a:lnTo>
                  <a:pt x="3308743" y="0"/>
                </a:lnTo>
              </a:path>
              <a:path w="3819525" h="1222375">
                <a:moveTo>
                  <a:pt x="3304946" y="0"/>
                </a:moveTo>
                <a:lnTo>
                  <a:pt x="3286048" y="0"/>
                </a:lnTo>
              </a:path>
              <a:path w="3819525" h="1222375">
                <a:moveTo>
                  <a:pt x="3282276" y="0"/>
                </a:moveTo>
                <a:lnTo>
                  <a:pt x="3281013" y="0"/>
                </a:lnTo>
              </a:path>
              <a:path w="3819525" h="1222375">
                <a:moveTo>
                  <a:pt x="3277241" y="0"/>
                </a:moveTo>
                <a:lnTo>
                  <a:pt x="3258343" y="0"/>
                </a:lnTo>
              </a:path>
              <a:path w="3819525" h="1222375">
                <a:moveTo>
                  <a:pt x="3254571" y="0"/>
                </a:moveTo>
                <a:lnTo>
                  <a:pt x="3253308" y="0"/>
                </a:lnTo>
              </a:path>
              <a:path w="3819525" h="1222375">
                <a:moveTo>
                  <a:pt x="3249510" y="0"/>
                </a:moveTo>
                <a:lnTo>
                  <a:pt x="3230606" y="0"/>
                </a:lnTo>
              </a:path>
              <a:path w="3819525" h="1222375">
                <a:moveTo>
                  <a:pt x="3226841" y="0"/>
                </a:moveTo>
                <a:lnTo>
                  <a:pt x="3225571" y="0"/>
                </a:lnTo>
              </a:path>
              <a:path w="3819525" h="1222375">
                <a:moveTo>
                  <a:pt x="3221805" y="0"/>
                </a:moveTo>
                <a:lnTo>
                  <a:pt x="3202901" y="0"/>
                </a:lnTo>
              </a:path>
              <a:path w="3819525" h="1222375">
                <a:moveTo>
                  <a:pt x="3199104" y="0"/>
                </a:moveTo>
                <a:lnTo>
                  <a:pt x="3197866" y="0"/>
                </a:lnTo>
              </a:path>
              <a:path w="3819525" h="1222375">
                <a:moveTo>
                  <a:pt x="3194075" y="0"/>
                </a:moveTo>
                <a:lnTo>
                  <a:pt x="3175171" y="0"/>
                </a:lnTo>
              </a:path>
              <a:path w="3819525" h="1222375">
                <a:moveTo>
                  <a:pt x="3171399" y="0"/>
                </a:moveTo>
                <a:lnTo>
                  <a:pt x="3170135" y="0"/>
                </a:lnTo>
              </a:path>
              <a:path w="3819525" h="1222375">
                <a:moveTo>
                  <a:pt x="3166363" y="0"/>
                </a:moveTo>
                <a:lnTo>
                  <a:pt x="3147466" y="0"/>
                </a:lnTo>
              </a:path>
              <a:path w="3819525" h="1222375">
                <a:moveTo>
                  <a:pt x="3143669" y="0"/>
                </a:moveTo>
                <a:lnTo>
                  <a:pt x="3142430" y="0"/>
                </a:lnTo>
              </a:path>
              <a:path w="3819525" h="1222375">
                <a:moveTo>
                  <a:pt x="3138633" y="0"/>
                </a:moveTo>
                <a:lnTo>
                  <a:pt x="3119729" y="0"/>
                </a:lnTo>
              </a:path>
              <a:path w="3819525" h="1222375">
                <a:moveTo>
                  <a:pt x="3115964" y="0"/>
                </a:moveTo>
                <a:lnTo>
                  <a:pt x="3114700" y="0"/>
                </a:lnTo>
              </a:path>
              <a:path w="3819525" h="1222375">
                <a:moveTo>
                  <a:pt x="3110928" y="0"/>
                </a:moveTo>
                <a:lnTo>
                  <a:pt x="3092024" y="0"/>
                </a:lnTo>
              </a:path>
              <a:path w="3819525" h="1222375">
                <a:moveTo>
                  <a:pt x="3088233" y="0"/>
                </a:moveTo>
                <a:lnTo>
                  <a:pt x="3086988" y="0"/>
                </a:lnTo>
              </a:path>
              <a:path w="3819525" h="1222375">
                <a:moveTo>
                  <a:pt x="3083198" y="0"/>
                </a:moveTo>
                <a:lnTo>
                  <a:pt x="3064294" y="0"/>
                </a:lnTo>
              </a:path>
              <a:path w="3819525" h="1222375">
                <a:moveTo>
                  <a:pt x="3060522" y="0"/>
                </a:moveTo>
                <a:lnTo>
                  <a:pt x="3059258" y="0"/>
                </a:lnTo>
              </a:path>
              <a:path w="3819525" h="1222375">
                <a:moveTo>
                  <a:pt x="3055486" y="0"/>
                </a:moveTo>
                <a:lnTo>
                  <a:pt x="3036589" y="0"/>
                </a:lnTo>
              </a:path>
              <a:path w="3819525" h="1222375">
                <a:moveTo>
                  <a:pt x="3032791" y="0"/>
                </a:moveTo>
                <a:lnTo>
                  <a:pt x="3031528" y="0"/>
                </a:lnTo>
              </a:path>
              <a:path w="3819525" h="1222375">
                <a:moveTo>
                  <a:pt x="3027756" y="0"/>
                </a:moveTo>
                <a:lnTo>
                  <a:pt x="3008858" y="0"/>
                </a:lnTo>
              </a:path>
              <a:path w="3819525" h="1222375">
                <a:moveTo>
                  <a:pt x="3005086" y="0"/>
                </a:moveTo>
                <a:lnTo>
                  <a:pt x="3003823" y="0"/>
                </a:lnTo>
              </a:path>
              <a:path w="3819525" h="1222375">
                <a:moveTo>
                  <a:pt x="3000051" y="0"/>
                </a:moveTo>
                <a:lnTo>
                  <a:pt x="2981147" y="0"/>
                </a:lnTo>
              </a:path>
              <a:path w="3819525" h="1222375">
                <a:moveTo>
                  <a:pt x="2977356" y="0"/>
                </a:moveTo>
                <a:lnTo>
                  <a:pt x="2976086" y="0"/>
                </a:lnTo>
              </a:path>
              <a:path w="3819525" h="1222375">
                <a:moveTo>
                  <a:pt x="2972320" y="0"/>
                </a:moveTo>
                <a:lnTo>
                  <a:pt x="2953416" y="0"/>
                </a:lnTo>
              </a:path>
              <a:path w="3819525" h="1222375">
                <a:moveTo>
                  <a:pt x="2949644" y="0"/>
                </a:moveTo>
                <a:lnTo>
                  <a:pt x="2948381" y="0"/>
                </a:lnTo>
              </a:path>
              <a:path w="3819525" h="1222375">
                <a:moveTo>
                  <a:pt x="2944583" y="0"/>
                </a:moveTo>
                <a:lnTo>
                  <a:pt x="2925711" y="0"/>
                </a:lnTo>
              </a:path>
              <a:path w="3819525" h="1222375">
                <a:moveTo>
                  <a:pt x="2921914" y="0"/>
                </a:moveTo>
                <a:lnTo>
                  <a:pt x="2920650" y="0"/>
                </a:lnTo>
              </a:path>
              <a:path w="3819525" h="1222375">
                <a:moveTo>
                  <a:pt x="2916878" y="0"/>
                </a:moveTo>
                <a:lnTo>
                  <a:pt x="2897981" y="0"/>
                </a:lnTo>
              </a:path>
              <a:path w="3819525" h="1222375">
                <a:moveTo>
                  <a:pt x="2894209" y="0"/>
                </a:moveTo>
                <a:lnTo>
                  <a:pt x="2892945" y="0"/>
                </a:lnTo>
              </a:path>
              <a:path w="3819525" h="1222375">
                <a:moveTo>
                  <a:pt x="2889148" y="0"/>
                </a:moveTo>
                <a:lnTo>
                  <a:pt x="2870244" y="0"/>
                </a:lnTo>
              </a:path>
              <a:path w="3819525" h="1222375">
                <a:moveTo>
                  <a:pt x="2866478" y="0"/>
                </a:moveTo>
                <a:lnTo>
                  <a:pt x="2865208" y="0"/>
                </a:lnTo>
              </a:path>
              <a:path w="3819525" h="1222375">
                <a:moveTo>
                  <a:pt x="2861443" y="0"/>
                </a:moveTo>
                <a:lnTo>
                  <a:pt x="2842539" y="0"/>
                </a:lnTo>
              </a:path>
              <a:path w="3819525" h="1222375">
                <a:moveTo>
                  <a:pt x="2838767" y="0"/>
                </a:moveTo>
                <a:lnTo>
                  <a:pt x="2837503" y="0"/>
                </a:lnTo>
              </a:path>
              <a:path w="3819525" h="1222375">
                <a:moveTo>
                  <a:pt x="2833712" y="0"/>
                </a:moveTo>
                <a:lnTo>
                  <a:pt x="2814808" y="0"/>
                </a:lnTo>
              </a:path>
              <a:path w="3819525" h="1222375">
                <a:moveTo>
                  <a:pt x="2811037" y="0"/>
                </a:moveTo>
                <a:lnTo>
                  <a:pt x="2809773" y="0"/>
                </a:lnTo>
              </a:path>
              <a:path w="3819525" h="1222375">
                <a:moveTo>
                  <a:pt x="2806001" y="0"/>
                </a:moveTo>
                <a:lnTo>
                  <a:pt x="2787103" y="0"/>
                </a:lnTo>
              </a:path>
              <a:path w="3819525" h="1222375">
                <a:moveTo>
                  <a:pt x="2783306" y="0"/>
                </a:moveTo>
                <a:lnTo>
                  <a:pt x="2782068" y="0"/>
                </a:lnTo>
              </a:path>
              <a:path w="3819525" h="1222375">
                <a:moveTo>
                  <a:pt x="2778271" y="0"/>
                </a:moveTo>
                <a:lnTo>
                  <a:pt x="2759367" y="0"/>
                </a:lnTo>
              </a:path>
              <a:path w="3819525" h="1222375">
                <a:moveTo>
                  <a:pt x="2755601" y="0"/>
                </a:moveTo>
                <a:lnTo>
                  <a:pt x="2754337" y="0"/>
                </a:lnTo>
              </a:path>
              <a:path w="3819525" h="1222375">
                <a:moveTo>
                  <a:pt x="2750566" y="0"/>
                </a:moveTo>
                <a:lnTo>
                  <a:pt x="2731662" y="0"/>
                </a:lnTo>
              </a:path>
              <a:path w="3819525" h="1222375">
                <a:moveTo>
                  <a:pt x="2727871" y="0"/>
                </a:moveTo>
                <a:lnTo>
                  <a:pt x="2726626" y="0"/>
                </a:lnTo>
              </a:path>
              <a:path w="3819525" h="1222375">
                <a:moveTo>
                  <a:pt x="2722835" y="0"/>
                </a:moveTo>
                <a:lnTo>
                  <a:pt x="2703931" y="0"/>
                </a:lnTo>
              </a:path>
              <a:path w="3819525" h="1222375">
                <a:moveTo>
                  <a:pt x="2700159" y="0"/>
                </a:moveTo>
                <a:lnTo>
                  <a:pt x="2698896" y="0"/>
                </a:lnTo>
              </a:path>
              <a:path w="3819525" h="1222375">
                <a:moveTo>
                  <a:pt x="2695124" y="0"/>
                </a:moveTo>
                <a:lnTo>
                  <a:pt x="2676226" y="0"/>
                </a:lnTo>
              </a:path>
              <a:path w="3819525" h="1222375">
                <a:moveTo>
                  <a:pt x="2672429" y="0"/>
                </a:moveTo>
                <a:lnTo>
                  <a:pt x="2671191" y="0"/>
                </a:lnTo>
              </a:path>
              <a:path w="3819525" h="1222375">
                <a:moveTo>
                  <a:pt x="2667393" y="0"/>
                </a:moveTo>
                <a:lnTo>
                  <a:pt x="2648496" y="0"/>
                </a:lnTo>
              </a:path>
              <a:path w="3819525" h="1222375">
                <a:moveTo>
                  <a:pt x="2644724" y="0"/>
                </a:moveTo>
                <a:lnTo>
                  <a:pt x="2643460" y="0"/>
                </a:lnTo>
              </a:path>
              <a:path w="3819525" h="1222375">
                <a:moveTo>
                  <a:pt x="2639688" y="0"/>
                </a:moveTo>
                <a:lnTo>
                  <a:pt x="2620784" y="0"/>
                </a:lnTo>
              </a:path>
              <a:path w="3819525" h="1222375">
                <a:moveTo>
                  <a:pt x="2616993" y="0"/>
                </a:moveTo>
                <a:lnTo>
                  <a:pt x="2615723" y="0"/>
                </a:lnTo>
              </a:path>
              <a:path w="3819525" h="1222375">
                <a:moveTo>
                  <a:pt x="2611958" y="0"/>
                </a:moveTo>
                <a:lnTo>
                  <a:pt x="2593054" y="0"/>
                </a:lnTo>
              </a:path>
              <a:path w="3819525" h="1222375">
                <a:moveTo>
                  <a:pt x="2589282" y="0"/>
                </a:moveTo>
                <a:lnTo>
                  <a:pt x="2588018" y="0"/>
                </a:lnTo>
              </a:path>
              <a:path w="3819525" h="1222375">
                <a:moveTo>
                  <a:pt x="2584246" y="0"/>
                </a:moveTo>
                <a:lnTo>
                  <a:pt x="2565349" y="0"/>
                </a:lnTo>
              </a:path>
              <a:path w="3819525" h="1222375">
                <a:moveTo>
                  <a:pt x="2561551" y="0"/>
                </a:moveTo>
                <a:lnTo>
                  <a:pt x="2560288" y="0"/>
                </a:lnTo>
              </a:path>
              <a:path w="3819525" h="1222375">
                <a:moveTo>
                  <a:pt x="2556516" y="0"/>
                </a:moveTo>
                <a:lnTo>
                  <a:pt x="2537618" y="0"/>
                </a:lnTo>
              </a:path>
              <a:path w="3819525" h="1222375">
                <a:moveTo>
                  <a:pt x="2533846" y="0"/>
                </a:moveTo>
                <a:lnTo>
                  <a:pt x="2532583" y="0"/>
                </a:lnTo>
              </a:path>
              <a:path w="3819525" h="1222375">
                <a:moveTo>
                  <a:pt x="2528785" y="0"/>
                </a:moveTo>
                <a:lnTo>
                  <a:pt x="2509907" y="0"/>
                </a:lnTo>
              </a:path>
              <a:path w="3819525" h="1222375">
                <a:moveTo>
                  <a:pt x="2506116" y="0"/>
                </a:moveTo>
                <a:lnTo>
                  <a:pt x="2504846" y="0"/>
                </a:lnTo>
              </a:path>
              <a:path w="3819525" h="1222375">
                <a:moveTo>
                  <a:pt x="2501080" y="0"/>
                </a:moveTo>
                <a:lnTo>
                  <a:pt x="2482176" y="0"/>
                </a:lnTo>
              </a:path>
              <a:path w="3819525" h="1222375">
                <a:moveTo>
                  <a:pt x="2478405" y="0"/>
                </a:moveTo>
                <a:lnTo>
                  <a:pt x="2477141" y="0"/>
                </a:lnTo>
              </a:path>
              <a:path w="3819525" h="1222375">
                <a:moveTo>
                  <a:pt x="2473350" y="0"/>
                </a:moveTo>
                <a:lnTo>
                  <a:pt x="2454446" y="0"/>
                </a:lnTo>
              </a:path>
              <a:path w="3819525" h="1222375">
                <a:moveTo>
                  <a:pt x="2450674" y="0"/>
                </a:moveTo>
                <a:lnTo>
                  <a:pt x="2449410" y="0"/>
                </a:lnTo>
              </a:path>
              <a:path w="3819525" h="1222375">
                <a:moveTo>
                  <a:pt x="2445638" y="0"/>
                </a:moveTo>
                <a:lnTo>
                  <a:pt x="2426741" y="0"/>
                </a:lnTo>
              </a:path>
              <a:path w="3819525" h="1222375">
                <a:moveTo>
                  <a:pt x="2422969" y="0"/>
                </a:moveTo>
                <a:lnTo>
                  <a:pt x="2421705" y="0"/>
                </a:lnTo>
              </a:path>
              <a:path w="3819525" h="1222375">
                <a:moveTo>
                  <a:pt x="2417908" y="0"/>
                </a:moveTo>
                <a:lnTo>
                  <a:pt x="2399004" y="0"/>
                </a:lnTo>
              </a:path>
              <a:path w="3819525" h="1222375">
                <a:moveTo>
                  <a:pt x="2395239" y="0"/>
                </a:moveTo>
                <a:lnTo>
                  <a:pt x="2393975" y="0"/>
                </a:lnTo>
              </a:path>
              <a:path w="3819525" h="1222375">
                <a:moveTo>
                  <a:pt x="2390203" y="0"/>
                </a:moveTo>
                <a:lnTo>
                  <a:pt x="2371299" y="0"/>
                </a:lnTo>
              </a:path>
              <a:path w="3819525" h="1222375">
                <a:moveTo>
                  <a:pt x="2367508" y="0"/>
                </a:moveTo>
                <a:lnTo>
                  <a:pt x="2366263" y="0"/>
                </a:lnTo>
              </a:path>
              <a:path w="3819525" h="1222375">
                <a:moveTo>
                  <a:pt x="2362473" y="0"/>
                </a:moveTo>
                <a:lnTo>
                  <a:pt x="2343569" y="0"/>
                </a:lnTo>
              </a:path>
              <a:path w="3819525" h="1222375">
                <a:moveTo>
                  <a:pt x="2339797" y="0"/>
                </a:moveTo>
                <a:lnTo>
                  <a:pt x="2338533" y="0"/>
                </a:lnTo>
              </a:path>
              <a:path w="3819525" h="1222375">
                <a:moveTo>
                  <a:pt x="2334761" y="0"/>
                </a:moveTo>
                <a:lnTo>
                  <a:pt x="2315864" y="0"/>
                </a:lnTo>
              </a:path>
              <a:path w="3819525" h="1222375">
                <a:moveTo>
                  <a:pt x="2312066" y="0"/>
                </a:moveTo>
                <a:lnTo>
                  <a:pt x="2310828" y="0"/>
                </a:lnTo>
              </a:path>
              <a:path w="3819525" h="1222375">
                <a:moveTo>
                  <a:pt x="2307031" y="0"/>
                </a:moveTo>
                <a:lnTo>
                  <a:pt x="2288133" y="0"/>
                </a:lnTo>
              </a:path>
              <a:path w="3819525" h="1222375">
                <a:moveTo>
                  <a:pt x="2284361" y="0"/>
                </a:moveTo>
                <a:lnTo>
                  <a:pt x="2283098" y="0"/>
                </a:lnTo>
              </a:path>
              <a:path w="3819525" h="1222375">
                <a:moveTo>
                  <a:pt x="2279326" y="0"/>
                </a:moveTo>
                <a:lnTo>
                  <a:pt x="2260422" y="0"/>
                </a:lnTo>
              </a:path>
              <a:path w="3819525" h="1222375">
                <a:moveTo>
                  <a:pt x="2256631" y="0"/>
                </a:moveTo>
                <a:lnTo>
                  <a:pt x="2255386" y="0"/>
                </a:lnTo>
              </a:path>
              <a:path w="3819525" h="1222375">
                <a:moveTo>
                  <a:pt x="2251595" y="0"/>
                </a:moveTo>
                <a:lnTo>
                  <a:pt x="2232691" y="0"/>
                </a:lnTo>
              </a:path>
              <a:path w="3819525" h="1222375">
                <a:moveTo>
                  <a:pt x="2228919" y="0"/>
                </a:moveTo>
                <a:lnTo>
                  <a:pt x="2227656" y="0"/>
                </a:lnTo>
              </a:path>
              <a:path w="3819525" h="1222375">
                <a:moveTo>
                  <a:pt x="2223884" y="0"/>
                </a:moveTo>
                <a:lnTo>
                  <a:pt x="2204986" y="0"/>
                </a:lnTo>
              </a:path>
              <a:path w="3819525" h="1222375">
                <a:moveTo>
                  <a:pt x="2201189" y="0"/>
                </a:moveTo>
                <a:lnTo>
                  <a:pt x="2199925" y="0"/>
                </a:lnTo>
              </a:path>
              <a:path w="3819525" h="1222375">
                <a:moveTo>
                  <a:pt x="2196153" y="0"/>
                </a:moveTo>
                <a:lnTo>
                  <a:pt x="2177256" y="0"/>
                </a:lnTo>
              </a:path>
              <a:path w="3819525" h="1222375">
                <a:moveTo>
                  <a:pt x="2173484" y="0"/>
                </a:moveTo>
                <a:lnTo>
                  <a:pt x="2172220" y="0"/>
                </a:lnTo>
              </a:path>
              <a:path w="3819525" h="1222375">
                <a:moveTo>
                  <a:pt x="2168448" y="0"/>
                </a:moveTo>
                <a:lnTo>
                  <a:pt x="2149544" y="0"/>
                </a:lnTo>
              </a:path>
              <a:path w="3819525" h="1222375">
                <a:moveTo>
                  <a:pt x="2145753" y="0"/>
                </a:moveTo>
                <a:lnTo>
                  <a:pt x="2144483" y="0"/>
                </a:lnTo>
              </a:path>
              <a:path w="3819525" h="1222375">
                <a:moveTo>
                  <a:pt x="2140718" y="0"/>
                </a:moveTo>
                <a:lnTo>
                  <a:pt x="2121814" y="0"/>
                </a:lnTo>
              </a:path>
              <a:path w="3819525" h="1222375">
                <a:moveTo>
                  <a:pt x="2118042" y="0"/>
                </a:moveTo>
                <a:lnTo>
                  <a:pt x="2116778" y="0"/>
                </a:lnTo>
              </a:path>
              <a:path w="3819525" h="1222375">
                <a:moveTo>
                  <a:pt x="2113006" y="0"/>
                </a:moveTo>
                <a:lnTo>
                  <a:pt x="2094109" y="0"/>
                </a:lnTo>
              </a:path>
              <a:path w="3819525" h="1222375">
                <a:moveTo>
                  <a:pt x="2090312" y="0"/>
                </a:moveTo>
                <a:lnTo>
                  <a:pt x="2089048" y="0"/>
                </a:lnTo>
              </a:path>
              <a:path w="3819525" h="1222375">
                <a:moveTo>
                  <a:pt x="2085276" y="0"/>
                </a:moveTo>
                <a:lnTo>
                  <a:pt x="2066378" y="0"/>
                </a:lnTo>
              </a:path>
              <a:path w="3819525" h="1222375">
                <a:moveTo>
                  <a:pt x="2062607" y="0"/>
                </a:moveTo>
                <a:lnTo>
                  <a:pt x="2061343" y="0"/>
                </a:lnTo>
              </a:path>
              <a:path w="3819525" h="1222375">
                <a:moveTo>
                  <a:pt x="2057546" y="0"/>
                </a:moveTo>
                <a:lnTo>
                  <a:pt x="2038642" y="0"/>
                </a:lnTo>
              </a:path>
              <a:path w="3819525" h="1222375">
                <a:moveTo>
                  <a:pt x="2034876" y="0"/>
                </a:moveTo>
                <a:lnTo>
                  <a:pt x="2033612" y="0"/>
                </a:lnTo>
              </a:path>
              <a:path w="3819525" h="1222375">
                <a:moveTo>
                  <a:pt x="2029841" y="0"/>
                </a:moveTo>
                <a:lnTo>
                  <a:pt x="2010937" y="0"/>
                </a:lnTo>
              </a:path>
              <a:path w="3819525" h="1222375">
                <a:moveTo>
                  <a:pt x="2007165" y="0"/>
                </a:moveTo>
                <a:lnTo>
                  <a:pt x="2005901" y="0"/>
                </a:lnTo>
              </a:path>
              <a:path w="3819525" h="1222375">
                <a:moveTo>
                  <a:pt x="2002110" y="0"/>
                </a:moveTo>
                <a:lnTo>
                  <a:pt x="1983206" y="0"/>
                </a:lnTo>
              </a:path>
              <a:path w="3819525" h="1222375">
                <a:moveTo>
                  <a:pt x="1979434" y="0"/>
                </a:moveTo>
                <a:lnTo>
                  <a:pt x="1978171" y="0"/>
                </a:lnTo>
              </a:path>
              <a:path w="3819525" h="1222375">
                <a:moveTo>
                  <a:pt x="1974399" y="0"/>
                </a:moveTo>
                <a:lnTo>
                  <a:pt x="1955501" y="0"/>
                </a:lnTo>
              </a:path>
              <a:path w="3819525" h="1222375">
                <a:moveTo>
                  <a:pt x="1951704" y="0"/>
                </a:moveTo>
                <a:lnTo>
                  <a:pt x="1950466" y="0"/>
                </a:lnTo>
              </a:path>
              <a:path w="3819525" h="1222375">
                <a:moveTo>
                  <a:pt x="1946668" y="0"/>
                </a:moveTo>
                <a:lnTo>
                  <a:pt x="1927771" y="0"/>
                </a:lnTo>
              </a:path>
              <a:path w="3819525" h="1222375">
                <a:moveTo>
                  <a:pt x="1923999" y="0"/>
                </a:moveTo>
                <a:lnTo>
                  <a:pt x="1922735" y="0"/>
                </a:lnTo>
              </a:path>
              <a:path w="3819525" h="1222375">
                <a:moveTo>
                  <a:pt x="1918963" y="0"/>
                </a:moveTo>
                <a:lnTo>
                  <a:pt x="1900059" y="0"/>
                </a:lnTo>
              </a:path>
              <a:path w="3819525" h="1222375">
                <a:moveTo>
                  <a:pt x="1896268" y="0"/>
                </a:moveTo>
                <a:lnTo>
                  <a:pt x="1895024" y="0"/>
                </a:lnTo>
              </a:path>
              <a:path w="3819525" h="1222375">
                <a:moveTo>
                  <a:pt x="1891233" y="0"/>
                </a:moveTo>
                <a:lnTo>
                  <a:pt x="1872329" y="0"/>
                </a:lnTo>
              </a:path>
              <a:path w="3819525" h="1222375">
                <a:moveTo>
                  <a:pt x="1868557" y="0"/>
                </a:moveTo>
                <a:lnTo>
                  <a:pt x="1867293" y="0"/>
                </a:lnTo>
              </a:path>
              <a:path w="3819525" h="1222375">
                <a:moveTo>
                  <a:pt x="1863521" y="0"/>
                </a:moveTo>
                <a:lnTo>
                  <a:pt x="1844624" y="0"/>
                </a:lnTo>
              </a:path>
              <a:path w="3819525" h="1222375">
                <a:moveTo>
                  <a:pt x="1840826" y="0"/>
                </a:moveTo>
                <a:lnTo>
                  <a:pt x="1839588" y="0"/>
                </a:lnTo>
              </a:path>
              <a:path w="3819525" h="1222375">
                <a:moveTo>
                  <a:pt x="1835791" y="0"/>
                </a:moveTo>
                <a:lnTo>
                  <a:pt x="1816893" y="0"/>
                </a:lnTo>
              </a:path>
              <a:path w="3819525" h="1222375">
                <a:moveTo>
                  <a:pt x="1813121" y="0"/>
                </a:moveTo>
                <a:lnTo>
                  <a:pt x="1811858" y="0"/>
                </a:lnTo>
              </a:path>
              <a:path w="3819525" h="1222375">
                <a:moveTo>
                  <a:pt x="1808086" y="0"/>
                </a:moveTo>
                <a:lnTo>
                  <a:pt x="1789182" y="0"/>
                </a:lnTo>
              </a:path>
              <a:path w="3819525" h="1222375">
                <a:moveTo>
                  <a:pt x="1785391" y="0"/>
                </a:moveTo>
                <a:lnTo>
                  <a:pt x="1784146" y="0"/>
                </a:lnTo>
              </a:path>
              <a:path w="3819525" h="1222375">
                <a:moveTo>
                  <a:pt x="1780355" y="0"/>
                </a:moveTo>
                <a:lnTo>
                  <a:pt x="1761451" y="0"/>
                </a:lnTo>
              </a:path>
              <a:path w="3819525" h="1222375">
                <a:moveTo>
                  <a:pt x="1757680" y="0"/>
                </a:moveTo>
                <a:lnTo>
                  <a:pt x="1756416" y="0"/>
                </a:lnTo>
              </a:path>
              <a:path w="3819525" h="1222375">
                <a:moveTo>
                  <a:pt x="1752644" y="0"/>
                </a:moveTo>
                <a:lnTo>
                  <a:pt x="1733746" y="0"/>
                </a:lnTo>
              </a:path>
              <a:path w="3819525" h="1222375">
                <a:moveTo>
                  <a:pt x="1729949" y="0"/>
                </a:moveTo>
                <a:lnTo>
                  <a:pt x="1728685" y="0"/>
                </a:lnTo>
              </a:path>
              <a:path w="3819525" h="1222375">
                <a:moveTo>
                  <a:pt x="1724913" y="0"/>
                </a:moveTo>
                <a:lnTo>
                  <a:pt x="1706016" y="0"/>
                </a:lnTo>
              </a:path>
              <a:path w="3819525" h="1222375">
                <a:moveTo>
                  <a:pt x="1702244" y="0"/>
                </a:moveTo>
                <a:lnTo>
                  <a:pt x="1700980" y="0"/>
                </a:lnTo>
              </a:path>
              <a:path w="3819525" h="1222375">
                <a:moveTo>
                  <a:pt x="1697208" y="0"/>
                </a:moveTo>
                <a:lnTo>
                  <a:pt x="1678305" y="0"/>
                </a:lnTo>
              </a:path>
              <a:path w="3819525" h="1222375">
                <a:moveTo>
                  <a:pt x="1674514" y="0"/>
                </a:moveTo>
                <a:lnTo>
                  <a:pt x="1673250" y="0"/>
                </a:lnTo>
              </a:path>
              <a:path w="3819525" h="1222375">
                <a:moveTo>
                  <a:pt x="1669478" y="0"/>
                </a:moveTo>
                <a:lnTo>
                  <a:pt x="1650574" y="0"/>
                </a:lnTo>
              </a:path>
              <a:path w="3819525" h="1222375">
                <a:moveTo>
                  <a:pt x="1646802" y="0"/>
                </a:moveTo>
                <a:lnTo>
                  <a:pt x="1645538" y="0"/>
                </a:lnTo>
              </a:path>
              <a:path w="3819525" h="1222375">
                <a:moveTo>
                  <a:pt x="1641748" y="0"/>
                </a:moveTo>
                <a:lnTo>
                  <a:pt x="1622844" y="0"/>
                </a:lnTo>
              </a:path>
              <a:path w="3819525" h="1222375">
                <a:moveTo>
                  <a:pt x="1619072" y="0"/>
                </a:moveTo>
                <a:lnTo>
                  <a:pt x="1617808" y="0"/>
                </a:lnTo>
              </a:path>
              <a:path w="3819525" h="1222375">
                <a:moveTo>
                  <a:pt x="1614036" y="0"/>
                </a:moveTo>
                <a:lnTo>
                  <a:pt x="1595139" y="0"/>
                </a:lnTo>
              </a:path>
              <a:path w="3819525" h="1222375">
                <a:moveTo>
                  <a:pt x="1591367" y="0"/>
                </a:moveTo>
                <a:lnTo>
                  <a:pt x="1590103" y="0"/>
                </a:lnTo>
              </a:path>
              <a:path w="3819525" h="1222375">
                <a:moveTo>
                  <a:pt x="1586306" y="0"/>
                </a:moveTo>
                <a:lnTo>
                  <a:pt x="1567408" y="0"/>
                </a:lnTo>
              </a:path>
              <a:path w="3819525" h="1222375">
                <a:moveTo>
                  <a:pt x="1563636" y="0"/>
                </a:moveTo>
                <a:lnTo>
                  <a:pt x="1562373" y="0"/>
                </a:lnTo>
              </a:path>
              <a:path w="3819525" h="1222375">
                <a:moveTo>
                  <a:pt x="1558601" y="0"/>
                </a:moveTo>
                <a:lnTo>
                  <a:pt x="1539697" y="0"/>
                </a:lnTo>
              </a:path>
              <a:path w="3819525" h="1222375">
                <a:moveTo>
                  <a:pt x="1535906" y="0"/>
                </a:moveTo>
                <a:lnTo>
                  <a:pt x="1534661" y="0"/>
                </a:lnTo>
              </a:path>
              <a:path w="3819525" h="1222375">
                <a:moveTo>
                  <a:pt x="1530870" y="0"/>
                </a:moveTo>
                <a:lnTo>
                  <a:pt x="1511966" y="0"/>
                </a:lnTo>
              </a:path>
              <a:path w="3819525" h="1222375">
                <a:moveTo>
                  <a:pt x="1508194" y="0"/>
                </a:moveTo>
                <a:lnTo>
                  <a:pt x="1506931" y="0"/>
                </a:lnTo>
              </a:path>
              <a:path w="3819525" h="1222375">
                <a:moveTo>
                  <a:pt x="1503159" y="0"/>
                </a:moveTo>
                <a:lnTo>
                  <a:pt x="1484261" y="0"/>
                </a:lnTo>
              </a:path>
              <a:path w="3819525" h="1222375">
                <a:moveTo>
                  <a:pt x="1480464" y="0"/>
                </a:moveTo>
                <a:lnTo>
                  <a:pt x="1479226" y="0"/>
                </a:lnTo>
              </a:path>
              <a:path w="3819525" h="1222375">
                <a:moveTo>
                  <a:pt x="1475428" y="0"/>
                </a:moveTo>
                <a:lnTo>
                  <a:pt x="1456531" y="0"/>
                </a:lnTo>
              </a:path>
              <a:path w="3819525" h="1222375">
                <a:moveTo>
                  <a:pt x="1452759" y="0"/>
                </a:moveTo>
                <a:lnTo>
                  <a:pt x="1451495" y="0"/>
                </a:lnTo>
              </a:path>
              <a:path w="3819525" h="1222375">
                <a:moveTo>
                  <a:pt x="1447723" y="0"/>
                </a:moveTo>
                <a:lnTo>
                  <a:pt x="1428819" y="0"/>
                </a:lnTo>
              </a:path>
              <a:path w="3819525" h="1222375">
                <a:moveTo>
                  <a:pt x="1425028" y="0"/>
                </a:moveTo>
                <a:lnTo>
                  <a:pt x="1423784" y="0"/>
                </a:lnTo>
              </a:path>
              <a:path w="3819525" h="1222375">
                <a:moveTo>
                  <a:pt x="1419993" y="0"/>
                </a:moveTo>
                <a:lnTo>
                  <a:pt x="1401089" y="0"/>
                </a:lnTo>
              </a:path>
              <a:path w="3819525" h="1222375">
                <a:moveTo>
                  <a:pt x="1397317" y="0"/>
                </a:moveTo>
                <a:lnTo>
                  <a:pt x="1396053" y="0"/>
                </a:lnTo>
              </a:path>
              <a:path w="3819525" h="1222375">
                <a:moveTo>
                  <a:pt x="1392281" y="0"/>
                </a:moveTo>
                <a:lnTo>
                  <a:pt x="1373384" y="0"/>
                </a:lnTo>
              </a:path>
              <a:path w="3819525" h="1222375">
                <a:moveTo>
                  <a:pt x="1369587" y="0"/>
                </a:moveTo>
                <a:lnTo>
                  <a:pt x="1368348" y="0"/>
                </a:lnTo>
              </a:path>
              <a:path w="3819525" h="1222375">
                <a:moveTo>
                  <a:pt x="1364551" y="0"/>
                </a:moveTo>
                <a:lnTo>
                  <a:pt x="1345653" y="0"/>
                </a:lnTo>
              </a:path>
              <a:path w="3819525" h="1222375">
                <a:moveTo>
                  <a:pt x="1341882" y="0"/>
                </a:moveTo>
                <a:lnTo>
                  <a:pt x="1340618" y="0"/>
                </a:lnTo>
              </a:path>
              <a:path w="3819525" h="1222375">
                <a:moveTo>
                  <a:pt x="1336846" y="0"/>
                </a:moveTo>
                <a:lnTo>
                  <a:pt x="1317942" y="0"/>
                </a:lnTo>
              </a:path>
              <a:path w="3819525" h="1222375">
                <a:moveTo>
                  <a:pt x="1314151" y="0"/>
                </a:moveTo>
                <a:lnTo>
                  <a:pt x="1312887" y="0"/>
                </a:lnTo>
              </a:path>
              <a:path w="3819525" h="1222375">
                <a:moveTo>
                  <a:pt x="1309116" y="0"/>
                </a:moveTo>
                <a:lnTo>
                  <a:pt x="1290212" y="0"/>
                </a:lnTo>
              </a:path>
              <a:path w="3819525" h="1222375">
                <a:moveTo>
                  <a:pt x="1286440" y="0"/>
                </a:moveTo>
                <a:lnTo>
                  <a:pt x="1285176" y="0"/>
                </a:lnTo>
              </a:path>
              <a:path w="3819525" h="1222375">
                <a:moveTo>
                  <a:pt x="1281404" y="0"/>
                </a:moveTo>
                <a:lnTo>
                  <a:pt x="1262507" y="0"/>
                </a:lnTo>
              </a:path>
              <a:path w="3819525" h="1222375">
                <a:moveTo>
                  <a:pt x="1258709" y="0"/>
                </a:moveTo>
                <a:lnTo>
                  <a:pt x="1257446" y="0"/>
                </a:lnTo>
              </a:path>
              <a:path w="3819525" h="1222375">
                <a:moveTo>
                  <a:pt x="1253674" y="0"/>
                </a:moveTo>
                <a:lnTo>
                  <a:pt x="1234776" y="0"/>
                </a:lnTo>
              </a:path>
              <a:path w="3819525" h="1222375">
                <a:moveTo>
                  <a:pt x="1231004" y="0"/>
                </a:moveTo>
                <a:lnTo>
                  <a:pt x="1229741" y="0"/>
                </a:lnTo>
              </a:path>
              <a:path w="3819525" h="1222375">
                <a:moveTo>
                  <a:pt x="1225943" y="0"/>
                </a:moveTo>
                <a:lnTo>
                  <a:pt x="1207046" y="0"/>
                </a:lnTo>
              </a:path>
              <a:path w="3819525" h="1222375">
                <a:moveTo>
                  <a:pt x="1203274" y="0"/>
                </a:moveTo>
                <a:lnTo>
                  <a:pt x="1202010" y="0"/>
                </a:lnTo>
              </a:path>
              <a:path w="3819525" h="1222375">
                <a:moveTo>
                  <a:pt x="1198238" y="0"/>
                </a:moveTo>
                <a:lnTo>
                  <a:pt x="1179334" y="0"/>
                </a:lnTo>
              </a:path>
              <a:path w="3819525" h="1222375">
                <a:moveTo>
                  <a:pt x="1175569" y="0"/>
                </a:moveTo>
                <a:lnTo>
                  <a:pt x="1174299" y="0"/>
                </a:lnTo>
              </a:path>
              <a:path w="3819525" h="1222375">
                <a:moveTo>
                  <a:pt x="1170508" y="0"/>
                </a:moveTo>
                <a:lnTo>
                  <a:pt x="1151604" y="0"/>
                </a:lnTo>
              </a:path>
              <a:path w="3819525" h="1222375">
                <a:moveTo>
                  <a:pt x="1147832" y="0"/>
                </a:moveTo>
                <a:lnTo>
                  <a:pt x="1146568" y="0"/>
                </a:lnTo>
              </a:path>
              <a:path w="3819525" h="1222375">
                <a:moveTo>
                  <a:pt x="1142796" y="0"/>
                </a:moveTo>
                <a:lnTo>
                  <a:pt x="1123899" y="0"/>
                </a:lnTo>
              </a:path>
              <a:path w="3819525" h="1222375">
                <a:moveTo>
                  <a:pt x="1120127" y="0"/>
                </a:moveTo>
                <a:lnTo>
                  <a:pt x="1118863" y="0"/>
                </a:lnTo>
              </a:path>
              <a:path w="3819525" h="1222375">
                <a:moveTo>
                  <a:pt x="1115066" y="0"/>
                </a:moveTo>
                <a:lnTo>
                  <a:pt x="1096168" y="0"/>
                </a:lnTo>
              </a:path>
              <a:path w="3819525" h="1222375">
                <a:moveTo>
                  <a:pt x="1092396" y="0"/>
                </a:moveTo>
                <a:lnTo>
                  <a:pt x="1091133" y="0"/>
                </a:lnTo>
              </a:path>
              <a:path w="3819525" h="1222375">
                <a:moveTo>
                  <a:pt x="1087361" y="0"/>
                </a:moveTo>
                <a:lnTo>
                  <a:pt x="1068457" y="0"/>
                </a:lnTo>
              </a:path>
              <a:path w="3819525" h="1222375">
                <a:moveTo>
                  <a:pt x="1064666" y="0"/>
                </a:moveTo>
                <a:lnTo>
                  <a:pt x="1063421" y="0"/>
                </a:lnTo>
              </a:path>
              <a:path w="3819525" h="1222375">
                <a:moveTo>
                  <a:pt x="1059630" y="0"/>
                </a:moveTo>
                <a:lnTo>
                  <a:pt x="1040726" y="0"/>
                </a:lnTo>
              </a:path>
              <a:path w="3819525" h="1222375">
                <a:moveTo>
                  <a:pt x="1036955" y="0"/>
                </a:moveTo>
                <a:lnTo>
                  <a:pt x="1035691" y="0"/>
                </a:lnTo>
              </a:path>
              <a:path w="3819525" h="1222375">
                <a:moveTo>
                  <a:pt x="1031919" y="0"/>
                </a:moveTo>
                <a:lnTo>
                  <a:pt x="1013021" y="0"/>
                </a:lnTo>
              </a:path>
              <a:path w="3819525" h="1222375">
                <a:moveTo>
                  <a:pt x="1009224" y="0"/>
                </a:moveTo>
                <a:lnTo>
                  <a:pt x="1007986" y="0"/>
                </a:lnTo>
              </a:path>
              <a:path w="3819525" h="1222375">
                <a:moveTo>
                  <a:pt x="1004188" y="0"/>
                </a:moveTo>
                <a:lnTo>
                  <a:pt x="985291" y="0"/>
                </a:lnTo>
              </a:path>
              <a:path w="3819525" h="1222375">
                <a:moveTo>
                  <a:pt x="981519" y="0"/>
                </a:moveTo>
                <a:lnTo>
                  <a:pt x="980255" y="0"/>
                </a:lnTo>
              </a:path>
              <a:path w="3819525" h="1222375">
                <a:moveTo>
                  <a:pt x="976483" y="0"/>
                </a:moveTo>
                <a:lnTo>
                  <a:pt x="957580" y="0"/>
                </a:lnTo>
              </a:path>
              <a:path w="3819525" h="1222375">
                <a:moveTo>
                  <a:pt x="953789" y="0"/>
                </a:moveTo>
                <a:lnTo>
                  <a:pt x="952544" y="0"/>
                </a:lnTo>
              </a:path>
              <a:path w="3819525" h="1222375">
                <a:moveTo>
                  <a:pt x="948753" y="0"/>
                </a:moveTo>
                <a:lnTo>
                  <a:pt x="929849" y="0"/>
                </a:lnTo>
              </a:path>
              <a:path w="3819525" h="1222375">
                <a:moveTo>
                  <a:pt x="926077" y="0"/>
                </a:moveTo>
                <a:lnTo>
                  <a:pt x="924813" y="0"/>
                </a:lnTo>
              </a:path>
              <a:path w="3819525" h="1222375">
                <a:moveTo>
                  <a:pt x="921042" y="0"/>
                </a:moveTo>
                <a:lnTo>
                  <a:pt x="902144" y="0"/>
                </a:lnTo>
              </a:path>
              <a:path w="3819525" h="1222375">
                <a:moveTo>
                  <a:pt x="898347" y="0"/>
                </a:moveTo>
                <a:lnTo>
                  <a:pt x="897083" y="0"/>
                </a:lnTo>
              </a:path>
              <a:path w="3819525" h="1222375">
                <a:moveTo>
                  <a:pt x="893311" y="0"/>
                </a:moveTo>
                <a:lnTo>
                  <a:pt x="874414" y="0"/>
                </a:lnTo>
              </a:path>
              <a:path w="3819525" h="1222375">
                <a:moveTo>
                  <a:pt x="870616" y="0"/>
                </a:moveTo>
                <a:lnTo>
                  <a:pt x="869353" y="0"/>
                </a:lnTo>
              </a:path>
              <a:path w="3819525" h="1222375">
                <a:moveTo>
                  <a:pt x="865581" y="0"/>
                </a:moveTo>
                <a:lnTo>
                  <a:pt x="846683" y="0"/>
                </a:lnTo>
              </a:path>
              <a:path w="3819525" h="1222375">
                <a:moveTo>
                  <a:pt x="842911" y="0"/>
                </a:moveTo>
                <a:lnTo>
                  <a:pt x="841648" y="0"/>
                </a:lnTo>
              </a:path>
              <a:path w="3819525" h="1222375">
                <a:moveTo>
                  <a:pt x="837876" y="0"/>
                </a:moveTo>
                <a:lnTo>
                  <a:pt x="818972" y="0"/>
                </a:lnTo>
              </a:path>
              <a:path w="3819525" h="1222375">
                <a:moveTo>
                  <a:pt x="815181" y="0"/>
                </a:moveTo>
                <a:lnTo>
                  <a:pt x="813911" y="0"/>
                </a:lnTo>
              </a:path>
              <a:path w="3819525" h="1222375">
                <a:moveTo>
                  <a:pt x="810145" y="0"/>
                </a:moveTo>
                <a:lnTo>
                  <a:pt x="791241" y="0"/>
                </a:lnTo>
              </a:path>
              <a:path w="3819525" h="1222375">
                <a:moveTo>
                  <a:pt x="787469" y="0"/>
                </a:moveTo>
                <a:lnTo>
                  <a:pt x="786206" y="0"/>
                </a:lnTo>
              </a:path>
              <a:path w="3819525" h="1222375">
                <a:moveTo>
                  <a:pt x="782434" y="0"/>
                </a:moveTo>
                <a:lnTo>
                  <a:pt x="763536" y="0"/>
                </a:lnTo>
              </a:path>
              <a:path w="3819525" h="1222375">
                <a:moveTo>
                  <a:pt x="759739" y="0"/>
                </a:moveTo>
                <a:lnTo>
                  <a:pt x="758475" y="0"/>
                </a:lnTo>
              </a:path>
              <a:path w="3819525" h="1222375">
                <a:moveTo>
                  <a:pt x="754703" y="0"/>
                </a:moveTo>
                <a:lnTo>
                  <a:pt x="735806" y="0"/>
                </a:lnTo>
              </a:path>
              <a:path w="3819525" h="1222375">
                <a:moveTo>
                  <a:pt x="732034" y="0"/>
                </a:moveTo>
                <a:lnTo>
                  <a:pt x="730770" y="0"/>
                </a:lnTo>
              </a:path>
              <a:path w="3819525" h="1222375">
                <a:moveTo>
                  <a:pt x="726973" y="0"/>
                </a:moveTo>
                <a:lnTo>
                  <a:pt x="708069" y="0"/>
                </a:lnTo>
              </a:path>
              <a:path w="3819525" h="1222375">
                <a:moveTo>
                  <a:pt x="704303" y="0"/>
                </a:moveTo>
                <a:lnTo>
                  <a:pt x="703033" y="0"/>
                </a:lnTo>
              </a:path>
              <a:path w="3819525" h="1222375">
                <a:moveTo>
                  <a:pt x="699268" y="0"/>
                </a:moveTo>
                <a:lnTo>
                  <a:pt x="680364" y="0"/>
                </a:lnTo>
              </a:path>
              <a:path w="3819525" h="1222375">
                <a:moveTo>
                  <a:pt x="676592" y="0"/>
                </a:moveTo>
                <a:lnTo>
                  <a:pt x="675328" y="0"/>
                </a:lnTo>
              </a:path>
              <a:path w="3819525" h="1222375">
                <a:moveTo>
                  <a:pt x="671537" y="0"/>
                </a:moveTo>
                <a:lnTo>
                  <a:pt x="652633" y="0"/>
                </a:lnTo>
              </a:path>
              <a:path w="3819525" h="1222375">
                <a:moveTo>
                  <a:pt x="648862" y="0"/>
                </a:moveTo>
                <a:lnTo>
                  <a:pt x="647598" y="0"/>
                </a:lnTo>
              </a:path>
              <a:path w="3819525" h="1222375">
                <a:moveTo>
                  <a:pt x="643826" y="0"/>
                </a:moveTo>
                <a:lnTo>
                  <a:pt x="624928" y="0"/>
                </a:lnTo>
              </a:path>
              <a:path w="3819525" h="1222375">
                <a:moveTo>
                  <a:pt x="621131" y="0"/>
                </a:moveTo>
                <a:lnTo>
                  <a:pt x="619893" y="0"/>
                </a:lnTo>
              </a:path>
              <a:path w="3819525" h="1222375">
                <a:moveTo>
                  <a:pt x="616096" y="0"/>
                </a:moveTo>
                <a:lnTo>
                  <a:pt x="597192" y="0"/>
                </a:lnTo>
              </a:path>
              <a:path w="3819525" h="1222375">
                <a:moveTo>
                  <a:pt x="593426" y="0"/>
                </a:moveTo>
                <a:lnTo>
                  <a:pt x="592162" y="0"/>
                </a:lnTo>
              </a:path>
              <a:path w="3819525" h="1222375">
                <a:moveTo>
                  <a:pt x="588391" y="0"/>
                </a:moveTo>
                <a:lnTo>
                  <a:pt x="569487" y="0"/>
                </a:lnTo>
              </a:path>
              <a:path w="3819525" h="1222375">
                <a:moveTo>
                  <a:pt x="565696" y="0"/>
                </a:moveTo>
                <a:lnTo>
                  <a:pt x="564451" y="0"/>
                </a:lnTo>
              </a:path>
              <a:path w="3819525" h="1222375">
                <a:moveTo>
                  <a:pt x="560660" y="0"/>
                </a:moveTo>
                <a:lnTo>
                  <a:pt x="541756" y="0"/>
                </a:lnTo>
              </a:path>
              <a:path w="3819525" h="1222375">
                <a:moveTo>
                  <a:pt x="537984" y="0"/>
                </a:moveTo>
                <a:lnTo>
                  <a:pt x="536721" y="0"/>
                </a:lnTo>
              </a:path>
              <a:path w="3819525" h="1222375">
                <a:moveTo>
                  <a:pt x="532949" y="0"/>
                </a:moveTo>
                <a:lnTo>
                  <a:pt x="514051" y="0"/>
                </a:lnTo>
              </a:path>
              <a:path w="3819525" h="1222375">
                <a:moveTo>
                  <a:pt x="510254" y="0"/>
                </a:moveTo>
                <a:lnTo>
                  <a:pt x="509015" y="0"/>
                </a:lnTo>
              </a:path>
              <a:path w="3819525" h="1222375">
                <a:moveTo>
                  <a:pt x="505218" y="0"/>
                </a:moveTo>
                <a:lnTo>
                  <a:pt x="486321" y="0"/>
                </a:lnTo>
              </a:path>
              <a:path w="3819525" h="1222375">
                <a:moveTo>
                  <a:pt x="482549" y="0"/>
                </a:moveTo>
                <a:lnTo>
                  <a:pt x="481285" y="0"/>
                </a:lnTo>
              </a:path>
              <a:path w="3819525" h="1222375">
                <a:moveTo>
                  <a:pt x="477513" y="0"/>
                </a:moveTo>
                <a:lnTo>
                  <a:pt x="458609" y="0"/>
                </a:lnTo>
              </a:path>
              <a:path w="3819525" h="1222375">
                <a:moveTo>
                  <a:pt x="454818" y="0"/>
                </a:moveTo>
                <a:lnTo>
                  <a:pt x="453548" y="0"/>
                </a:lnTo>
              </a:path>
              <a:path w="3819525" h="1222375">
                <a:moveTo>
                  <a:pt x="449783" y="0"/>
                </a:moveTo>
                <a:lnTo>
                  <a:pt x="430879" y="0"/>
                </a:lnTo>
              </a:path>
              <a:path w="3819525" h="1222375">
                <a:moveTo>
                  <a:pt x="427107" y="0"/>
                </a:moveTo>
                <a:lnTo>
                  <a:pt x="425843" y="0"/>
                </a:lnTo>
              </a:path>
              <a:path w="3819525" h="1222375">
                <a:moveTo>
                  <a:pt x="422071" y="0"/>
                </a:moveTo>
                <a:lnTo>
                  <a:pt x="403174" y="0"/>
                </a:lnTo>
              </a:path>
              <a:path w="3819525" h="1222375">
                <a:moveTo>
                  <a:pt x="399376" y="0"/>
                </a:moveTo>
                <a:lnTo>
                  <a:pt x="398113" y="0"/>
                </a:lnTo>
              </a:path>
              <a:path w="3819525" h="1222375">
                <a:moveTo>
                  <a:pt x="394341" y="0"/>
                </a:moveTo>
                <a:lnTo>
                  <a:pt x="375443" y="0"/>
                </a:lnTo>
              </a:path>
              <a:path w="3819525" h="1222375">
                <a:moveTo>
                  <a:pt x="371671" y="0"/>
                </a:moveTo>
                <a:lnTo>
                  <a:pt x="370408" y="0"/>
                </a:lnTo>
              </a:path>
              <a:path w="3819525" h="1222375">
                <a:moveTo>
                  <a:pt x="366636" y="0"/>
                </a:moveTo>
                <a:lnTo>
                  <a:pt x="347732" y="0"/>
                </a:lnTo>
              </a:path>
              <a:path w="3819525" h="1222375">
                <a:moveTo>
                  <a:pt x="343941" y="0"/>
                </a:moveTo>
                <a:lnTo>
                  <a:pt x="342671" y="0"/>
                </a:lnTo>
              </a:path>
              <a:path w="3819525" h="1222375">
                <a:moveTo>
                  <a:pt x="338905" y="0"/>
                </a:moveTo>
                <a:lnTo>
                  <a:pt x="320001" y="0"/>
                </a:lnTo>
              </a:path>
              <a:path w="3819525" h="1222375">
                <a:moveTo>
                  <a:pt x="316229" y="0"/>
                </a:moveTo>
                <a:lnTo>
                  <a:pt x="314966" y="0"/>
                </a:lnTo>
              </a:path>
              <a:path w="3819525" h="1222375">
                <a:moveTo>
                  <a:pt x="311175" y="0"/>
                </a:moveTo>
                <a:lnTo>
                  <a:pt x="292271" y="0"/>
                </a:lnTo>
              </a:path>
              <a:path w="3819525" h="1222375">
                <a:moveTo>
                  <a:pt x="288499" y="0"/>
                </a:moveTo>
                <a:lnTo>
                  <a:pt x="287235" y="0"/>
                </a:lnTo>
              </a:path>
              <a:path w="3819525" h="1222375">
                <a:moveTo>
                  <a:pt x="283463" y="0"/>
                </a:moveTo>
                <a:lnTo>
                  <a:pt x="264566" y="0"/>
                </a:lnTo>
              </a:path>
              <a:path w="3819525" h="1222375">
                <a:moveTo>
                  <a:pt x="260794" y="0"/>
                </a:moveTo>
                <a:lnTo>
                  <a:pt x="259530" y="0"/>
                </a:lnTo>
              </a:path>
              <a:path w="3819525" h="1222375">
                <a:moveTo>
                  <a:pt x="255733" y="0"/>
                </a:moveTo>
                <a:lnTo>
                  <a:pt x="236829" y="0"/>
                </a:lnTo>
              </a:path>
              <a:path w="3819525" h="1222375">
                <a:moveTo>
                  <a:pt x="233064" y="0"/>
                </a:moveTo>
                <a:lnTo>
                  <a:pt x="231800" y="0"/>
                </a:lnTo>
              </a:path>
              <a:path w="3819525" h="1222375">
                <a:moveTo>
                  <a:pt x="228028" y="0"/>
                </a:moveTo>
                <a:lnTo>
                  <a:pt x="209124" y="0"/>
                </a:lnTo>
              </a:path>
              <a:path w="3819525" h="1222375">
                <a:moveTo>
                  <a:pt x="205352" y="0"/>
                </a:moveTo>
                <a:lnTo>
                  <a:pt x="204088" y="0"/>
                </a:lnTo>
              </a:path>
              <a:path w="3819525" h="1222375">
                <a:moveTo>
                  <a:pt x="200298" y="0"/>
                </a:moveTo>
                <a:lnTo>
                  <a:pt x="181394" y="0"/>
                </a:lnTo>
              </a:path>
              <a:path w="3819525" h="1222375">
                <a:moveTo>
                  <a:pt x="177622" y="0"/>
                </a:moveTo>
                <a:lnTo>
                  <a:pt x="176358" y="0"/>
                </a:lnTo>
              </a:path>
              <a:path w="3819525" h="1222375">
                <a:moveTo>
                  <a:pt x="172586" y="0"/>
                </a:moveTo>
                <a:lnTo>
                  <a:pt x="153689" y="0"/>
                </a:lnTo>
              </a:path>
              <a:path w="3819525" h="1222375">
                <a:moveTo>
                  <a:pt x="149891" y="0"/>
                </a:moveTo>
                <a:lnTo>
                  <a:pt x="148653" y="0"/>
                </a:lnTo>
              </a:path>
              <a:path w="3819525" h="1222375">
                <a:moveTo>
                  <a:pt x="144856" y="0"/>
                </a:moveTo>
                <a:lnTo>
                  <a:pt x="125958" y="0"/>
                </a:lnTo>
              </a:path>
              <a:path w="3819525" h="1222375">
                <a:moveTo>
                  <a:pt x="122186" y="0"/>
                </a:moveTo>
                <a:lnTo>
                  <a:pt x="120923" y="0"/>
                </a:lnTo>
              </a:path>
              <a:path w="3819525" h="1222375">
                <a:moveTo>
                  <a:pt x="117151" y="0"/>
                </a:moveTo>
                <a:lnTo>
                  <a:pt x="98247" y="0"/>
                </a:lnTo>
              </a:path>
              <a:path w="3819525" h="1222375">
                <a:moveTo>
                  <a:pt x="94456" y="0"/>
                </a:moveTo>
                <a:lnTo>
                  <a:pt x="93211" y="0"/>
                </a:lnTo>
              </a:path>
              <a:path w="3819525" h="1222375">
                <a:moveTo>
                  <a:pt x="89420" y="0"/>
                </a:moveTo>
                <a:lnTo>
                  <a:pt x="70516" y="0"/>
                </a:lnTo>
              </a:path>
              <a:path w="3819525" h="1222375">
                <a:moveTo>
                  <a:pt x="66744" y="0"/>
                </a:moveTo>
                <a:lnTo>
                  <a:pt x="65481" y="0"/>
                </a:lnTo>
              </a:path>
              <a:path w="3819525" h="1222375">
                <a:moveTo>
                  <a:pt x="61709" y="0"/>
                </a:moveTo>
                <a:lnTo>
                  <a:pt x="42811" y="0"/>
                </a:lnTo>
              </a:path>
              <a:path w="3819525" h="1222375">
                <a:moveTo>
                  <a:pt x="39014" y="0"/>
                </a:moveTo>
                <a:lnTo>
                  <a:pt x="37776" y="0"/>
                </a:lnTo>
              </a:path>
              <a:path w="3819525" h="1222375">
                <a:moveTo>
                  <a:pt x="33978" y="0"/>
                </a:moveTo>
                <a:lnTo>
                  <a:pt x="15081" y="0"/>
                </a:lnTo>
              </a:path>
              <a:path w="3819525" h="1222375">
                <a:moveTo>
                  <a:pt x="11309" y="0"/>
                </a:moveTo>
                <a:lnTo>
                  <a:pt x="10045" y="0"/>
                </a:lnTo>
              </a:path>
              <a:path w="3819525" h="1222375">
                <a:moveTo>
                  <a:pt x="6273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6988809" y="3031363"/>
            <a:ext cx="668020" cy="778510"/>
          </a:xfrm>
          <a:custGeom>
            <a:avLst/>
            <a:gdLst/>
            <a:ahLst/>
            <a:cxnLst/>
            <a:rect l="l" t="t" r="r" b="b"/>
            <a:pathLst>
              <a:path w="668020" h="778510">
                <a:moveTo>
                  <a:pt x="667575" y="188975"/>
                </a:moveTo>
                <a:lnTo>
                  <a:pt x="327406" y="778256"/>
                </a:lnTo>
                <a:lnTo>
                  <a:pt x="0" y="589216"/>
                </a:lnTo>
                <a:lnTo>
                  <a:pt x="340169" y="0"/>
                </a:lnTo>
                <a:lnTo>
                  <a:pt x="667575" y="188975"/>
                </a:lnTo>
              </a:path>
              <a:path w="668020" h="778510">
                <a:moveTo>
                  <a:pt x="442912" y="452120"/>
                </a:moveTo>
                <a:lnTo>
                  <a:pt x="224663" y="32613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4" name="object 1024"/>
          <p:cNvGrpSpPr/>
          <p:nvPr/>
        </p:nvGrpSpPr>
        <p:grpSpPr>
          <a:xfrm>
            <a:off x="4465688" y="3159950"/>
            <a:ext cx="2072005" cy="0"/>
            <a:chOff x="4465688" y="3159950"/>
            <a:chExt cx="2072005" cy="0"/>
          </a:xfrm>
        </p:grpSpPr>
        <p:sp>
          <p:nvSpPr>
            <p:cNvPr id="1025" name="object 1025"/>
            <p:cNvSpPr/>
            <p:nvPr/>
          </p:nvSpPr>
          <p:spPr>
            <a:xfrm>
              <a:off x="4465688" y="3159950"/>
              <a:ext cx="1242060" cy="0"/>
            </a:xfrm>
            <a:custGeom>
              <a:avLst/>
              <a:gdLst/>
              <a:ahLst/>
              <a:cxnLst/>
              <a:rect l="l" t="t" r="r" b="b"/>
              <a:pathLst>
                <a:path w="1242060" h="0">
                  <a:moveTo>
                    <a:pt x="0" y="0"/>
                  </a:moveTo>
                  <a:lnTo>
                    <a:pt x="1224730" y="0"/>
                  </a:lnTo>
                  <a:lnTo>
                    <a:pt x="124177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5711228" y="3159950"/>
              <a:ext cx="826135" cy="0"/>
            </a:xfrm>
            <a:custGeom>
              <a:avLst/>
              <a:gdLst/>
              <a:ahLst/>
              <a:cxnLst/>
              <a:rect l="l" t="t" r="r" b="b"/>
              <a:pathLst>
                <a:path w="826134" h="0">
                  <a:moveTo>
                    <a:pt x="0" y="0"/>
                  </a:moveTo>
                  <a:lnTo>
                    <a:pt x="82590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7" name="object 1027"/>
          <p:cNvSpPr/>
          <p:nvPr/>
        </p:nvSpPr>
        <p:spPr>
          <a:xfrm>
            <a:off x="4465688" y="4306506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1295298" y="0"/>
                </a:lnTo>
                <a:lnTo>
                  <a:pt x="1304747" y="0"/>
                </a:lnTo>
              </a:path>
              <a:path w="2072004" h="0">
                <a:moveTo>
                  <a:pt x="1308544" y="0"/>
                </a:moveTo>
                <a:lnTo>
                  <a:pt x="1309808" y="0"/>
                </a:lnTo>
              </a:path>
              <a:path w="2072004" h="0">
                <a:moveTo>
                  <a:pt x="1313580" y="0"/>
                </a:moveTo>
                <a:lnTo>
                  <a:pt x="1332483" y="0"/>
                </a:lnTo>
              </a:path>
              <a:path w="2072004" h="0">
                <a:moveTo>
                  <a:pt x="1336249" y="0"/>
                </a:moveTo>
                <a:lnTo>
                  <a:pt x="1337519" y="0"/>
                </a:lnTo>
              </a:path>
              <a:path w="2072004" h="0">
                <a:moveTo>
                  <a:pt x="1341310" y="0"/>
                </a:moveTo>
                <a:lnTo>
                  <a:pt x="1360189" y="0"/>
                </a:lnTo>
              </a:path>
              <a:path w="2072004" h="0">
                <a:moveTo>
                  <a:pt x="1363986" y="0"/>
                </a:moveTo>
                <a:lnTo>
                  <a:pt x="1365250" y="0"/>
                </a:lnTo>
              </a:path>
              <a:path w="2072004" h="0">
                <a:moveTo>
                  <a:pt x="1369021" y="0"/>
                </a:moveTo>
                <a:lnTo>
                  <a:pt x="1387919" y="0"/>
                </a:lnTo>
              </a:path>
              <a:path w="2072004" h="0">
                <a:moveTo>
                  <a:pt x="1391691" y="0"/>
                </a:moveTo>
                <a:lnTo>
                  <a:pt x="1392955" y="0"/>
                </a:lnTo>
              </a:path>
              <a:path w="2072004" h="0">
                <a:moveTo>
                  <a:pt x="1396752" y="0"/>
                </a:moveTo>
                <a:lnTo>
                  <a:pt x="1415649" y="0"/>
                </a:lnTo>
              </a:path>
              <a:path w="2072004" h="0">
                <a:moveTo>
                  <a:pt x="1419421" y="0"/>
                </a:moveTo>
                <a:lnTo>
                  <a:pt x="1420685" y="0"/>
                </a:lnTo>
              </a:path>
              <a:path w="2072004" h="0">
                <a:moveTo>
                  <a:pt x="1424457" y="0"/>
                </a:moveTo>
                <a:lnTo>
                  <a:pt x="1443361" y="0"/>
                </a:lnTo>
              </a:path>
              <a:path w="2072004" h="0">
                <a:moveTo>
                  <a:pt x="1447126" y="0"/>
                </a:moveTo>
                <a:lnTo>
                  <a:pt x="1448396" y="0"/>
                </a:lnTo>
              </a:path>
              <a:path w="2072004" h="0">
                <a:moveTo>
                  <a:pt x="1452187" y="0"/>
                </a:moveTo>
                <a:lnTo>
                  <a:pt x="1471091" y="0"/>
                </a:lnTo>
              </a:path>
              <a:path w="2072004" h="0">
                <a:moveTo>
                  <a:pt x="1474863" y="0"/>
                </a:moveTo>
                <a:lnTo>
                  <a:pt x="1476127" y="0"/>
                </a:lnTo>
              </a:path>
              <a:path w="2072004" h="0">
                <a:moveTo>
                  <a:pt x="1479899" y="0"/>
                </a:moveTo>
                <a:lnTo>
                  <a:pt x="1498796" y="0"/>
                </a:lnTo>
              </a:path>
              <a:path w="2072004" h="0">
                <a:moveTo>
                  <a:pt x="1502594" y="0"/>
                </a:moveTo>
                <a:lnTo>
                  <a:pt x="1503832" y="0"/>
                </a:lnTo>
              </a:path>
              <a:path w="2072004" h="0">
                <a:moveTo>
                  <a:pt x="1507629" y="0"/>
                </a:moveTo>
                <a:lnTo>
                  <a:pt x="1526527" y="0"/>
                </a:lnTo>
              </a:path>
              <a:path w="2072004" h="0">
                <a:moveTo>
                  <a:pt x="1530299" y="0"/>
                </a:moveTo>
                <a:lnTo>
                  <a:pt x="1531562" y="0"/>
                </a:lnTo>
              </a:path>
              <a:path w="2072004" h="0">
                <a:moveTo>
                  <a:pt x="1535334" y="0"/>
                </a:moveTo>
                <a:lnTo>
                  <a:pt x="1554238" y="0"/>
                </a:lnTo>
              </a:path>
              <a:path w="2072004" h="0">
                <a:moveTo>
                  <a:pt x="1558029" y="0"/>
                </a:moveTo>
                <a:lnTo>
                  <a:pt x="1559274" y="0"/>
                </a:lnTo>
              </a:path>
              <a:path w="2072004" h="0">
                <a:moveTo>
                  <a:pt x="1563065" y="0"/>
                </a:moveTo>
                <a:lnTo>
                  <a:pt x="1581969" y="0"/>
                </a:lnTo>
              </a:path>
              <a:path w="2072004" h="0">
                <a:moveTo>
                  <a:pt x="1585734" y="0"/>
                </a:moveTo>
                <a:lnTo>
                  <a:pt x="1587004" y="0"/>
                </a:lnTo>
              </a:path>
              <a:path w="2072004" h="0">
                <a:moveTo>
                  <a:pt x="1590770" y="0"/>
                </a:moveTo>
                <a:lnTo>
                  <a:pt x="1609674" y="0"/>
                </a:lnTo>
              </a:path>
              <a:path w="2072004" h="0">
                <a:moveTo>
                  <a:pt x="1613471" y="0"/>
                </a:moveTo>
                <a:lnTo>
                  <a:pt x="1614709" y="0"/>
                </a:lnTo>
              </a:path>
              <a:path w="2072004" h="0">
                <a:moveTo>
                  <a:pt x="1618507" y="0"/>
                </a:moveTo>
                <a:lnTo>
                  <a:pt x="1637404" y="0"/>
                </a:lnTo>
              </a:path>
              <a:path w="2072004" h="0">
                <a:moveTo>
                  <a:pt x="1641176" y="0"/>
                </a:moveTo>
                <a:lnTo>
                  <a:pt x="1642440" y="0"/>
                </a:lnTo>
              </a:path>
              <a:path w="2072004" h="0">
                <a:moveTo>
                  <a:pt x="1646212" y="0"/>
                </a:moveTo>
                <a:lnTo>
                  <a:pt x="1665109" y="0"/>
                </a:lnTo>
              </a:path>
              <a:path w="2072004" h="0">
                <a:moveTo>
                  <a:pt x="1668906" y="0"/>
                </a:moveTo>
                <a:lnTo>
                  <a:pt x="1670170" y="0"/>
                </a:lnTo>
              </a:path>
              <a:path w="2072004" h="0">
                <a:moveTo>
                  <a:pt x="1673942" y="0"/>
                </a:moveTo>
                <a:lnTo>
                  <a:pt x="1692846" y="0"/>
                </a:lnTo>
              </a:path>
              <a:path w="2072004" h="0">
                <a:moveTo>
                  <a:pt x="1696612" y="0"/>
                </a:moveTo>
                <a:lnTo>
                  <a:pt x="1697882" y="0"/>
                </a:lnTo>
              </a:path>
              <a:path w="2072004" h="0">
                <a:moveTo>
                  <a:pt x="1701647" y="0"/>
                </a:moveTo>
                <a:lnTo>
                  <a:pt x="1720551" y="0"/>
                </a:lnTo>
              </a:path>
              <a:path w="2072004" h="0">
                <a:moveTo>
                  <a:pt x="1724348" y="0"/>
                </a:moveTo>
                <a:lnTo>
                  <a:pt x="1725612" y="0"/>
                </a:lnTo>
              </a:path>
              <a:path w="2072004" h="0">
                <a:moveTo>
                  <a:pt x="1729384" y="0"/>
                </a:moveTo>
                <a:lnTo>
                  <a:pt x="1748281" y="0"/>
                </a:lnTo>
              </a:path>
              <a:path w="2072004" h="0">
                <a:moveTo>
                  <a:pt x="1752053" y="0"/>
                </a:moveTo>
                <a:lnTo>
                  <a:pt x="1753317" y="0"/>
                </a:lnTo>
              </a:path>
              <a:path w="2072004" h="0">
                <a:moveTo>
                  <a:pt x="1757114" y="0"/>
                </a:moveTo>
                <a:lnTo>
                  <a:pt x="1775987" y="0"/>
                </a:lnTo>
              </a:path>
              <a:path w="2072004" h="0">
                <a:moveTo>
                  <a:pt x="1779784" y="0"/>
                </a:moveTo>
                <a:lnTo>
                  <a:pt x="1781048" y="0"/>
                </a:lnTo>
              </a:path>
              <a:path w="2072004" h="0">
                <a:moveTo>
                  <a:pt x="1784819" y="0"/>
                </a:moveTo>
                <a:lnTo>
                  <a:pt x="1803723" y="0"/>
                </a:lnTo>
              </a:path>
              <a:path w="2072004" h="0">
                <a:moveTo>
                  <a:pt x="1807489" y="0"/>
                </a:moveTo>
                <a:lnTo>
                  <a:pt x="1808759" y="0"/>
                </a:lnTo>
              </a:path>
              <a:path w="2072004" h="0">
                <a:moveTo>
                  <a:pt x="1812550" y="0"/>
                </a:moveTo>
                <a:lnTo>
                  <a:pt x="1831454" y="0"/>
                </a:lnTo>
              </a:path>
              <a:path w="2072004" h="0">
                <a:moveTo>
                  <a:pt x="1835226" y="0"/>
                </a:moveTo>
                <a:lnTo>
                  <a:pt x="1836489" y="0"/>
                </a:lnTo>
              </a:path>
              <a:path w="2072004" h="0">
                <a:moveTo>
                  <a:pt x="1840261" y="0"/>
                </a:moveTo>
                <a:lnTo>
                  <a:pt x="1859159" y="0"/>
                </a:lnTo>
              </a:path>
              <a:path w="2072004" h="0">
                <a:moveTo>
                  <a:pt x="1862931" y="0"/>
                </a:moveTo>
                <a:lnTo>
                  <a:pt x="1864194" y="0"/>
                </a:lnTo>
              </a:path>
              <a:path w="2072004" h="0">
                <a:moveTo>
                  <a:pt x="1867992" y="0"/>
                </a:moveTo>
                <a:lnTo>
                  <a:pt x="1886915" y="0"/>
                </a:lnTo>
              </a:path>
              <a:path w="2072004" h="0">
                <a:moveTo>
                  <a:pt x="1890661" y="0"/>
                </a:moveTo>
                <a:lnTo>
                  <a:pt x="1891931" y="0"/>
                </a:lnTo>
              </a:path>
              <a:path w="2072004" h="0">
                <a:moveTo>
                  <a:pt x="1895678" y="0"/>
                </a:moveTo>
                <a:lnTo>
                  <a:pt x="1914601" y="0"/>
                </a:lnTo>
              </a:path>
              <a:path w="2072004" h="0">
                <a:moveTo>
                  <a:pt x="1918411" y="0"/>
                </a:moveTo>
                <a:lnTo>
                  <a:pt x="1919617" y="0"/>
                </a:lnTo>
              </a:path>
              <a:path w="2072004" h="0">
                <a:moveTo>
                  <a:pt x="1923427" y="0"/>
                </a:moveTo>
                <a:lnTo>
                  <a:pt x="1942350" y="0"/>
                </a:lnTo>
              </a:path>
              <a:path w="2072004" h="0">
                <a:moveTo>
                  <a:pt x="1946097" y="0"/>
                </a:moveTo>
                <a:lnTo>
                  <a:pt x="1947367" y="0"/>
                </a:lnTo>
              </a:path>
              <a:path w="2072004" h="0">
                <a:moveTo>
                  <a:pt x="1951113" y="0"/>
                </a:moveTo>
                <a:lnTo>
                  <a:pt x="1970036" y="0"/>
                </a:lnTo>
              </a:path>
              <a:path w="2072004" h="0">
                <a:moveTo>
                  <a:pt x="1973846" y="0"/>
                </a:moveTo>
                <a:lnTo>
                  <a:pt x="1975053" y="0"/>
                </a:lnTo>
              </a:path>
              <a:path w="2072004" h="0">
                <a:moveTo>
                  <a:pt x="1978863" y="0"/>
                </a:moveTo>
                <a:lnTo>
                  <a:pt x="1997786" y="0"/>
                </a:lnTo>
              </a:path>
              <a:path w="2072004" h="0">
                <a:moveTo>
                  <a:pt x="2001532" y="0"/>
                </a:moveTo>
                <a:lnTo>
                  <a:pt x="2002802" y="0"/>
                </a:lnTo>
              </a:path>
              <a:path w="2072004" h="0">
                <a:moveTo>
                  <a:pt x="2006549" y="0"/>
                </a:moveTo>
                <a:lnTo>
                  <a:pt x="2025472" y="0"/>
                </a:lnTo>
              </a:path>
              <a:path w="2072004" h="0">
                <a:moveTo>
                  <a:pt x="2029282" y="0"/>
                </a:moveTo>
                <a:lnTo>
                  <a:pt x="2030488" y="0"/>
                </a:lnTo>
              </a:path>
              <a:path w="2072004" h="0">
                <a:moveTo>
                  <a:pt x="2034298" y="0"/>
                </a:moveTo>
                <a:lnTo>
                  <a:pt x="2053221" y="0"/>
                </a:lnTo>
              </a:path>
              <a:path w="2072004" h="0">
                <a:moveTo>
                  <a:pt x="2056968" y="0"/>
                </a:moveTo>
                <a:lnTo>
                  <a:pt x="2058238" y="0"/>
                </a:lnTo>
              </a:path>
              <a:path w="2072004" h="0">
                <a:moveTo>
                  <a:pt x="2061984" y="0"/>
                </a:moveTo>
                <a:lnTo>
                  <a:pt x="2071446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8992996" y="4306506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2071433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8992996" y="3159950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2071433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4412875" y="6467443"/>
            <a:ext cx="176530" cy="227329"/>
          </a:xfrm>
          <a:custGeom>
            <a:avLst/>
            <a:gdLst/>
            <a:ahLst/>
            <a:cxnLst/>
            <a:rect l="l" t="t" r="r" b="b"/>
            <a:pathLst>
              <a:path w="176529" h="227329">
                <a:moveTo>
                  <a:pt x="0" y="226815"/>
                </a:moveTo>
                <a:lnTo>
                  <a:pt x="8832" y="226815"/>
                </a:lnTo>
              </a:path>
              <a:path w="176529" h="227329">
                <a:moveTo>
                  <a:pt x="17665" y="226815"/>
                </a:moveTo>
                <a:lnTo>
                  <a:pt x="30238" y="226815"/>
                </a:lnTo>
              </a:path>
              <a:path w="176529" h="227329">
                <a:moveTo>
                  <a:pt x="39071" y="226815"/>
                </a:moveTo>
                <a:lnTo>
                  <a:pt x="51669" y="226815"/>
                </a:lnTo>
              </a:path>
              <a:path w="176529" h="227329">
                <a:moveTo>
                  <a:pt x="60502" y="226815"/>
                </a:moveTo>
                <a:lnTo>
                  <a:pt x="73101" y="226815"/>
                </a:lnTo>
              </a:path>
              <a:path w="176529" h="227329">
                <a:moveTo>
                  <a:pt x="81908" y="226815"/>
                </a:moveTo>
                <a:lnTo>
                  <a:pt x="94507" y="226815"/>
                </a:lnTo>
              </a:path>
              <a:path w="176529" h="227329">
                <a:moveTo>
                  <a:pt x="103339" y="226815"/>
                </a:moveTo>
                <a:lnTo>
                  <a:pt x="115938" y="226815"/>
                </a:lnTo>
              </a:path>
              <a:path w="176529" h="227329">
                <a:moveTo>
                  <a:pt x="124745" y="226815"/>
                </a:moveTo>
                <a:lnTo>
                  <a:pt x="137344" y="226815"/>
                </a:lnTo>
              </a:path>
              <a:path w="176529" h="227329">
                <a:moveTo>
                  <a:pt x="146176" y="226815"/>
                </a:moveTo>
                <a:lnTo>
                  <a:pt x="158775" y="226815"/>
                </a:lnTo>
              </a:path>
              <a:path w="176529" h="227329">
                <a:moveTo>
                  <a:pt x="167582" y="226815"/>
                </a:moveTo>
                <a:lnTo>
                  <a:pt x="176415" y="226815"/>
                </a:lnTo>
                <a:lnTo>
                  <a:pt x="176415" y="214210"/>
                </a:lnTo>
              </a:path>
              <a:path w="176529" h="227329">
                <a:moveTo>
                  <a:pt x="176415" y="205384"/>
                </a:moveTo>
                <a:lnTo>
                  <a:pt x="176415" y="192779"/>
                </a:lnTo>
              </a:path>
              <a:path w="176529" h="227329">
                <a:moveTo>
                  <a:pt x="176415" y="183953"/>
                </a:moveTo>
                <a:lnTo>
                  <a:pt x="176415" y="171373"/>
                </a:lnTo>
              </a:path>
              <a:path w="176529" h="227329">
                <a:moveTo>
                  <a:pt x="176415" y="162540"/>
                </a:moveTo>
                <a:lnTo>
                  <a:pt x="176415" y="149942"/>
                </a:lnTo>
              </a:path>
              <a:path w="176529" h="227329">
                <a:moveTo>
                  <a:pt x="176415" y="141109"/>
                </a:moveTo>
                <a:lnTo>
                  <a:pt x="176415" y="128511"/>
                </a:lnTo>
              </a:path>
              <a:path w="176529" h="227329">
                <a:moveTo>
                  <a:pt x="176415" y="119703"/>
                </a:moveTo>
                <a:lnTo>
                  <a:pt x="176415" y="107105"/>
                </a:lnTo>
              </a:path>
              <a:path w="176529" h="227329">
                <a:moveTo>
                  <a:pt x="176415" y="98272"/>
                </a:moveTo>
                <a:lnTo>
                  <a:pt x="176415" y="85674"/>
                </a:lnTo>
              </a:path>
              <a:path w="176529" h="227329">
                <a:moveTo>
                  <a:pt x="176415" y="76866"/>
                </a:moveTo>
                <a:lnTo>
                  <a:pt x="176415" y="64268"/>
                </a:lnTo>
              </a:path>
              <a:path w="176529" h="227329">
                <a:moveTo>
                  <a:pt x="176415" y="55435"/>
                </a:moveTo>
                <a:lnTo>
                  <a:pt x="176415" y="42837"/>
                </a:lnTo>
              </a:path>
              <a:path w="176529" h="227329">
                <a:moveTo>
                  <a:pt x="176415" y="34029"/>
                </a:moveTo>
                <a:lnTo>
                  <a:pt x="176415" y="21431"/>
                </a:lnTo>
              </a:path>
              <a:path w="176529" h="227329">
                <a:moveTo>
                  <a:pt x="176415" y="12598"/>
                </a:moveTo>
                <a:lnTo>
                  <a:pt x="176415" y="0"/>
                </a:lnTo>
                <a:lnTo>
                  <a:pt x="167582" y="0"/>
                </a:lnTo>
              </a:path>
              <a:path w="176529" h="227329">
                <a:moveTo>
                  <a:pt x="158775" y="0"/>
                </a:moveTo>
                <a:lnTo>
                  <a:pt x="146176" y="0"/>
                </a:lnTo>
              </a:path>
              <a:path w="176529" h="227329">
                <a:moveTo>
                  <a:pt x="137344" y="0"/>
                </a:moveTo>
                <a:lnTo>
                  <a:pt x="124745" y="0"/>
                </a:lnTo>
              </a:path>
              <a:path w="176529" h="227329">
                <a:moveTo>
                  <a:pt x="115938" y="0"/>
                </a:moveTo>
                <a:lnTo>
                  <a:pt x="103339" y="0"/>
                </a:lnTo>
              </a:path>
              <a:path w="176529" h="227329">
                <a:moveTo>
                  <a:pt x="94507" y="0"/>
                </a:moveTo>
                <a:lnTo>
                  <a:pt x="81908" y="0"/>
                </a:lnTo>
              </a:path>
              <a:path w="176529" h="227329">
                <a:moveTo>
                  <a:pt x="73101" y="0"/>
                </a:moveTo>
                <a:lnTo>
                  <a:pt x="60502" y="0"/>
                </a:lnTo>
              </a:path>
              <a:path w="176529" h="227329">
                <a:moveTo>
                  <a:pt x="51669" y="0"/>
                </a:moveTo>
                <a:lnTo>
                  <a:pt x="39071" y="0"/>
                </a:lnTo>
              </a:path>
              <a:path w="176529" h="227329">
                <a:moveTo>
                  <a:pt x="30238" y="0"/>
                </a:moveTo>
                <a:lnTo>
                  <a:pt x="17665" y="0"/>
                </a:lnTo>
              </a:path>
              <a:path w="176529" h="227329">
                <a:moveTo>
                  <a:pt x="8832" y="0"/>
                </a:moveTo>
                <a:lnTo>
                  <a:pt x="0" y="0"/>
                </a:lnTo>
                <a:lnTo>
                  <a:pt x="0" y="12598"/>
                </a:lnTo>
              </a:path>
              <a:path w="176529" h="227329">
                <a:moveTo>
                  <a:pt x="0" y="21431"/>
                </a:moveTo>
                <a:lnTo>
                  <a:pt x="0" y="34029"/>
                </a:lnTo>
              </a:path>
              <a:path w="176529" h="227329">
                <a:moveTo>
                  <a:pt x="0" y="42837"/>
                </a:moveTo>
                <a:lnTo>
                  <a:pt x="0" y="55435"/>
                </a:lnTo>
              </a:path>
              <a:path w="176529" h="227329">
                <a:moveTo>
                  <a:pt x="0" y="64268"/>
                </a:moveTo>
                <a:lnTo>
                  <a:pt x="0" y="76866"/>
                </a:lnTo>
              </a:path>
              <a:path w="176529" h="227329">
                <a:moveTo>
                  <a:pt x="0" y="85674"/>
                </a:moveTo>
                <a:lnTo>
                  <a:pt x="0" y="98272"/>
                </a:lnTo>
              </a:path>
              <a:path w="176529" h="227329">
                <a:moveTo>
                  <a:pt x="0" y="107105"/>
                </a:moveTo>
                <a:lnTo>
                  <a:pt x="0" y="119703"/>
                </a:lnTo>
              </a:path>
              <a:path w="176529" h="227329">
                <a:moveTo>
                  <a:pt x="0" y="128511"/>
                </a:moveTo>
                <a:lnTo>
                  <a:pt x="0" y="141109"/>
                </a:lnTo>
              </a:path>
              <a:path w="176529" h="227329">
                <a:moveTo>
                  <a:pt x="0" y="149942"/>
                </a:moveTo>
                <a:lnTo>
                  <a:pt x="0" y="162540"/>
                </a:lnTo>
              </a:path>
              <a:path w="176529" h="227329">
                <a:moveTo>
                  <a:pt x="0" y="171373"/>
                </a:moveTo>
                <a:lnTo>
                  <a:pt x="0" y="183953"/>
                </a:lnTo>
              </a:path>
              <a:path w="176529" h="227329">
                <a:moveTo>
                  <a:pt x="0" y="192779"/>
                </a:moveTo>
                <a:lnTo>
                  <a:pt x="0" y="205384"/>
                </a:lnTo>
              </a:path>
              <a:path w="176529" h="227329">
                <a:moveTo>
                  <a:pt x="0" y="214210"/>
                </a:moveTo>
                <a:lnTo>
                  <a:pt x="0" y="226815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9000553" y="3723767"/>
            <a:ext cx="2072005" cy="19050"/>
          </a:xfrm>
          <a:custGeom>
            <a:avLst/>
            <a:gdLst/>
            <a:ahLst/>
            <a:cxnLst/>
            <a:rect l="l" t="t" r="r" b="b"/>
            <a:pathLst>
              <a:path w="2072004" h="19050">
                <a:moveTo>
                  <a:pt x="2071433" y="9461"/>
                </a:moveTo>
                <a:lnTo>
                  <a:pt x="0" y="9461"/>
                </a:lnTo>
                <a:lnTo>
                  <a:pt x="16382" y="0"/>
                </a:lnTo>
              </a:path>
              <a:path w="2072004" h="19050">
                <a:moveTo>
                  <a:pt x="0" y="9461"/>
                </a:moveTo>
                <a:lnTo>
                  <a:pt x="16382" y="1892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2718174" y="3122104"/>
            <a:ext cx="0" cy="1222375"/>
          </a:xfrm>
          <a:custGeom>
            <a:avLst/>
            <a:gdLst/>
            <a:ahLst/>
            <a:cxnLst/>
            <a:rect l="l" t="t" r="r" b="b"/>
            <a:pathLst>
              <a:path w="0" h="1222375">
                <a:moveTo>
                  <a:pt x="0" y="0"/>
                </a:moveTo>
                <a:lnTo>
                  <a:pt x="0" y="1222203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4465688" y="4306506"/>
            <a:ext cx="2072005" cy="12700"/>
          </a:xfrm>
          <a:custGeom>
            <a:avLst/>
            <a:gdLst/>
            <a:ahLst/>
            <a:cxnLst/>
            <a:rect l="l" t="t" r="r" b="b"/>
            <a:pathLst>
              <a:path w="2072004" h="12700">
                <a:moveTo>
                  <a:pt x="0" y="12636"/>
                </a:moveTo>
                <a:lnTo>
                  <a:pt x="2071446" y="12636"/>
                </a:lnTo>
              </a:path>
              <a:path w="2072004" h="12700">
                <a:moveTo>
                  <a:pt x="2071446" y="0"/>
                </a:moveTo>
                <a:lnTo>
                  <a:pt x="2071446" y="12636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4465688" y="3147314"/>
            <a:ext cx="2072005" cy="12700"/>
          </a:xfrm>
          <a:custGeom>
            <a:avLst/>
            <a:gdLst/>
            <a:ahLst/>
            <a:cxnLst/>
            <a:rect l="l" t="t" r="r" b="b"/>
            <a:pathLst>
              <a:path w="2072004" h="12700">
                <a:moveTo>
                  <a:pt x="0" y="0"/>
                </a:moveTo>
                <a:lnTo>
                  <a:pt x="2071446" y="0"/>
                </a:lnTo>
                <a:lnTo>
                  <a:pt x="2071446" y="12636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4465688" y="4306506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636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4465688" y="3147314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73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537134" y="4319143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165"/>
                </a:moveTo>
                <a:lnTo>
                  <a:pt x="0" y="14477"/>
                </a:lnTo>
              </a:path>
              <a:path w="0" h="25400">
                <a:moveTo>
                  <a:pt x="0" y="10668"/>
                </a:moveTo>
                <a:lnTo>
                  <a:pt x="0" y="9461"/>
                </a:lnTo>
              </a:path>
              <a:path w="0" h="25400">
                <a:moveTo>
                  <a:pt x="0" y="5651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6537134" y="312210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9"/>
                </a:moveTo>
                <a:lnTo>
                  <a:pt x="0" y="14541"/>
                </a:lnTo>
              </a:path>
              <a:path w="0" h="25400">
                <a:moveTo>
                  <a:pt x="0" y="10731"/>
                </a:moveTo>
                <a:lnTo>
                  <a:pt x="0" y="9461"/>
                </a:lnTo>
              </a:path>
              <a:path w="0" h="25400">
                <a:moveTo>
                  <a:pt x="0" y="5714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11688762" y="3588321"/>
            <a:ext cx="151765" cy="327660"/>
          </a:xfrm>
          <a:custGeom>
            <a:avLst/>
            <a:gdLst/>
            <a:ahLst/>
            <a:cxnLst/>
            <a:rect l="l" t="t" r="r" b="b"/>
            <a:pathLst>
              <a:path w="151765" h="327660">
                <a:moveTo>
                  <a:pt x="0" y="327596"/>
                </a:moveTo>
                <a:lnTo>
                  <a:pt x="0" y="0"/>
                </a:lnTo>
                <a:lnTo>
                  <a:pt x="151193" y="0"/>
                </a:lnTo>
                <a:lnTo>
                  <a:pt x="151193" y="327596"/>
                </a:lnTo>
                <a:lnTo>
                  <a:pt x="0" y="32759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11046777" y="3708019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418" y="25209"/>
                </a:moveTo>
                <a:lnTo>
                  <a:pt x="48444" y="15403"/>
                </a:lnTo>
                <a:lnTo>
                  <a:pt x="43052" y="7389"/>
                </a:lnTo>
                <a:lnTo>
                  <a:pt x="35042" y="1983"/>
                </a:lnTo>
                <a:lnTo>
                  <a:pt x="25209" y="0"/>
                </a:lnTo>
                <a:lnTo>
                  <a:pt x="15403" y="1983"/>
                </a:lnTo>
                <a:lnTo>
                  <a:pt x="7389" y="7389"/>
                </a:lnTo>
                <a:lnTo>
                  <a:pt x="1983" y="15403"/>
                </a:lnTo>
                <a:lnTo>
                  <a:pt x="0" y="25209"/>
                </a:lnTo>
                <a:lnTo>
                  <a:pt x="1983" y="35015"/>
                </a:lnTo>
                <a:lnTo>
                  <a:pt x="7389" y="43029"/>
                </a:lnTo>
                <a:lnTo>
                  <a:pt x="15403" y="48435"/>
                </a:lnTo>
                <a:lnTo>
                  <a:pt x="25209" y="50418"/>
                </a:lnTo>
                <a:lnTo>
                  <a:pt x="35042" y="48435"/>
                </a:lnTo>
                <a:lnTo>
                  <a:pt x="43052" y="43029"/>
                </a:lnTo>
                <a:lnTo>
                  <a:pt x="48444" y="35015"/>
                </a:lnTo>
                <a:lnTo>
                  <a:pt x="50418" y="25209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5042890" y="6807637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25203" y="0"/>
                </a:moveTo>
                <a:lnTo>
                  <a:pt x="0" y="25203"/>
                </a:lnTo>
                <a:lnTo>
                  <a:pt x="25203" y="25203"/>
                </a:lnTo>
                <a:lnTo>
                  <a:pt x="252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5005082" y="4993258"/>
            <a:ext cx="63500" cy="173990"/>
          </a:xfrm>
          <a:custGeom>
            <a:avLst/>
            <a:gdLst/>
            <a:ahLst/>
            <a:cxnLst/>
            <a:rect l="l" t="t" r="r" b="b"/>
            <a:pathLst>
              <a:path w="63500" h="173989">
                <a:moveTo>
                  <a:pt x="63004" y="63004"/>
                </a:moveTo>
                <a:lnTo>
                  <a:pt x="0" y="63004"/>
                </a:lnTo>
                <a:lnTo>
                  <a:pt x="0" y="173875"/>
                </a:lnTo>
                <a:lnTo>
                  <a:pt x="63004" y="173875"/>
                </a:lnTo>
                <a:lnTo>
                  <a:pt x="63004" y="63004"/>
                </a:lnTo>
                <a:close/>
              </a:path>
              <a:path w="63500" h="173989">
                <a:moveTo>
                  <a:pt x="63004" y="0"/>
                </a:moveTo>
                <a:lnTo>
                  <a:pt x="0" y="0"/>
                </a:lnTo>
                <a:lnTo>
                  <a:pt x="0" y="62992"/>
                </a:lnTo>
                <a:lnTo>
                  <a:pt x="63004" y="62992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5005089" y="5393925"/>
            <a:ext cx="63500" cy="1036319"/>
          </a:xfrm>
          <a:custGeom>
            <a:avLst/>
            <a:gdLst/>
            <a:ahLst/>
            <a:cxnLst/>
            <a:rect l="l" t="t" r="r" b="b"/>
            <a:pathLst>
              <a:path w="63500" h="1036320">
                <a:moveTo>
                  <a:pt x="63003" y="0"/>
                </a:moveTo>
                <a:lnTo>
                  <a:pt x="0" y="0"/>
                </a:lnTo>
                <a:lnTo>
                  <a:pt x="0" y="1035716"/>
                </a:lnTo>
                <a:lnTo>
                  <a:pt x="63003" y="1035716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44" name="object 1044"/>
          <p:cNvGrpSpPr/>
          <p:nvPr/>
        </p:nvGrpSpPr>
        <p:grpSpPr>
          <a:xfrm>
            <a:off x="5005089" y="6429636"/>
            <a:ext cx="63500" cy="403225"/>
            <a:chOff x="5005089" y="6429636"/>
            <a:chExt cx="63500" cy="403225"/>
          </a:xfrm>
        </p:grpSpPr>
        <p:sp>
          <p:nvSpPr>
            <p:cNvPr id="1045" name="object 1045"/>
            <p:cNvSpPr/>
            <p:nvPr/>
          </p:nvSpPr>
          <p:spPr>
            <a:xfrm>
              <a:off x="5005082" y="6656463"/>
              <a:ext cx="63500" cy="176530"/>
            </a:xfrm>
            <a:custGeom>
              <a:avLst/>
              <a:gdLst/>
              <a:ahLst/>
              <a:cxnLst/>
              <a:rect l="l" t="t" r="r" b="b"/>
              <a:pathLst>
                <a:path w="63500" h="176529">
                  <a:moveTo>
                    <a:pt x="63004" y="0"/>
                  </a:moveTo>
                  <a:lnTo>
                    <a:pt x="0" y="0"/>
                  </a:lnTo>
                  <a:lnTo>
                    <a:pt x="0" y="151180"/>
                  </a:lnTo>
                  <a:lnTo>
                    <a:pt x="0" y="176377"/>
                  </a:lnTo>
                  <a:lnTo>
                    <a:pt x="37807" y="176377"/>
                  </a:lnTo>
                  <a:lnTo>
                    <a:pt x="63004" y="151180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005089" y="6429636"/>
              <a:ext cx="63500" cy="227329"/>
            </a:xfrm>
            <a:custGeom>
              <a:avLst/>
              <a:gdLst/>
              <a:ahLst/>
              <a:cxnLst/>
              <a:rect l="l" t="t" r="r" b="b"/>
              <a:pathLst>
                <a:path w="63500" h="227329">
                  <a:moveTo>
                    <a:pt x="63003" y="0"/>
                  </a:moveTo>
                  <a:lnTo>
                    <a:pt x="0" y="0"/>
                  </a:lnTo>
                  <a:lnTo>
                    <a:pt x="0" y="226814"/>
                  </a:lnTo>
                  <a:lnTo>
                    <a:pt x="63003" y="226814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7" name="object 1047"/>
          <p:cNvSpPr/>
          <p:nvPr/>
        </p:nvSpPr>
        <p:spPr>
          <a:xfrm>
            <a:off x="5005089" y="5167129"/>
            <a:ext cx="63500" cy="227329"/>
          </a:xfrm>
          <a:custGeom>
            <a:avLst/>
            <a:gdLst/>
            <a:ahLst/>
            <a:cxnLst/>
            <a:rect l="l" t="t" r="r" b="b"/>
            <a:pathLst>
              <a:path w="63500" h="227329">
                <a:moveTo>
                  <a:pt x="63003" y="0"/>
                </a:moveTo>
                <a:lnTo>
                  <a:pt x="0" y="0"/>
                </a:lnTo>
                <a:lnTo>
                  <a:pt x="0" y="226788"/>
                </a:lnTo>
                <a:lnTo>
                  <a:pt x="63003" y="226788"/>
                </a:lnTo>
                <a:lnTo>
                  <a:pt x="6300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5005089" y="4993252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0" y="0"/>
                </a:moveTo>
                <a:lnTo>
                  <a:pt x="6300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5005089" y="6656451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5005089" y="6656451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04" y="0"/>
                </a:moveTo>
                <a:lnTo>
                  <a:pt x="63004" y="3028"/>
                </a:lnTo>
              </a:path>
              <a:path w="63500" h="3175">
                <a:moveTo>
                  <a:pt x="6300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5005089" y="6426612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5005089" y="6426612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04" y="3028"/>
                </a:moveTo>
                <a:lnTo>
                  <a:pt x="63004" y="0"/>
                </a:lnTo>
              </a:path>
              <a:path w="63500" h="3175">
                <a:moveTo>
                  <a:pt x="63004" y="3028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5068093" y="5164106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5005089" y="5164106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0" y="3022"/>
                </a:moveTo>
                <a:lnTo>
                  <a:pt x="0" y="0"/>
                </a:lnTo>
              </a:path>
              <a:path w="63500" h="3175">
                <a:moveTo>
                  <a:pt x="0" y="3022"/>
                </a:moveTo>
                <a:lnTo>
                  <a:pt x="63004" y="302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5068093" y="5393918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5005089" y="5393918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0" y="0"/>
                </a:moveTo>
                <a:lnTo>
                  <a:pt x="0" y="3028"/>
                </a:lnTo>
              </a:path>
              <a:path w="63500" h="3175">
                <a:moveTo>
                  <a:pt x="0" y="0"/>
                </a:moveTo>
                <a:lnTo>
                  <a:pt x="6300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5068093" y="6656451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5">
                <a:moveTo>
                  <a:pt x="0" y="151187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5068093" y="5393918"/>
            <a:ext cx="0" cy="1036319"/>
          </a:xfrm>
          <a:custGeom>
            <a:avLst/>
            <a:gdLst/>
            <a:ahLst/>
            <a:cxnLst/>
            <a:rect l="l" t="t" r="r" b="b"/>
            <a:pathLst>
              <a:path w="0" h="1036320">
                <a:moveTo>
                  <a:pt x="0" y="1035723"/>
                </a:moveTo>
                <a:lnTo>
                  <a:pt x="0" y="60477"/>
                </a:lnTo>
              </a:path>
              <a:path w="0" h="1036320">
                <a:moveTo>
                  <a:pt x="0" y="35274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5068093" y="5056251"/>
            <a:ext cx="0" cy="111125"/>
          </a:xfrm>
          <a:custGeom>
            <a:avLst/>
            <a:gdLst/>
            <a:ahLst/>
            <a:cxnLst/>
            <a:rect l="l" t="t" r="r" b="b"/>
            <a:pathLst>
              <a:path w="0" h="111125">
                <a:moveTo>
                  <a:pt x="0" y="110877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5005089" y="4993252"/>
            <a:ext cx="0" cy="173990"/>
          </a:xfrm>
          <a:custGeom>
            <a:avLst/>
            <a:gdLst/>
            <a:ahLst/>
            <a:cxnLst/>
            <a:rect l="l" t="t" r="r" b="b"/>
            <a:pathLst>
              <a:path w="0" h="173989">
                <a:moveTo>
                  <a:pt x="0" y="0"/>
                </a:moveTo>
                <a:lnTo>
                  <a:pt x="0" y="173875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61" name="object 1061"/>
          <p:cNvGrpSpPr/>
          <p:nvPr/>
        </p:nvGrpSpPr>
        <p:grpSpPr>
          <a:xfrm>
            <a:off x="4801676" y="5159928"/>
            <a:ext cx="273685" cy="1647825"/>
            <a:chOff x="4801676" y="5159928"/>
            <a:chExt cx="273685" cy="1647825"/>
          </a:xfrm>
        </p:grpSpPr>
        <p:sp>
          <p:nvSpPr>
            <p:cNvPr id="1062" name="object 1062"/>
            <p:cNvSpPr/>
            <p:nvPr/>
          </p:nvSpPr>
          <p:spPr>
            <a:xfrm>
              <a:off x="5005089" y="5393918"/>
              <a:ext cx="0" cy="1036319"/>
            </a:xfrm>
            <a:custGeom>
              <a:avLst/>
              <a:gdLst/>
              <a:ahLst/>
              <a:cxnLst/>
              <a:rect l="l" t="t" r="r" b="b"/>
              <a:pathLst>
                <a:path w="0" h="1036320">
                  <a:moveTo>
                    <a:pt x="0" y="0"/>
                  </a:moveTo>
                  <a:lnTo>
                    <a:pt x="0" y="103572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3" name="object 1063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801676" y="6422441"/>
              <a:ext cx="273617" cy="385196"/>
            </a:xfrm>
            <a:prstGeom prst="rect">
              <a:avLst/>
            </a:prstGeom>
          </p:spPr>
        </p:pic>
        <p:pic>
          <p:nvPicPr>
            <p:cNvPr id="1064" name="object 1064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801676" y="5159928"/>
              <a:ext cx="273617" cy="241190"/>
            </a:xfrm>
            <a:prstGeom prst="rect">
              <a:avLst/>
            </a:prstGeom>
          </p:spPr>
        </p:pic>
      </p:grpSp>
      <p:sp>
        <p:nvSpPr>
          <p:cNvPr id="1065" name="object 1065"/>
          <p:cNvSpPr/>
          <p:nvPr/>
        </p:nvSpPr>
        <p:spPr>
          <a:xfrm>
            <a:off x="9875011" y="4993247"/>
            <a:ext cx="441325" cy="63500"/>
          </a:xfrm>
          <a:custGeom>
            <a:avLst/>
            <a:gdLst/>
            <a:ahLst/>
            <a:cxnLst/>
            <a:rect l="l" t="t" r="r" b="b"/>
            <a:pathLst>
              <a:path w="441325" h="63500">
                <a:moveTo>
                  <a:pt x="441002" y="0"/>
                </a:moveTo>
                <a:lnTo>
                  <a:pt x="0" y="0"/>
                </a:lnTo>
                <a:lnTo>
                  <a:pt x="0" y="63003"/>
                </a:lnTo>
                <a:lnTo>
                  <a:pt x="441002" y="63003"/>
                </a:lnTo>
                <a:lnTo>
                  <a:pt x="441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11059414" y="4993247"/>
            <a:ext cx="1940560" cy="63500"/>
          </a:xfrm>
          <a:custGeom>
            <a:avLst/>
            <a:gdLst/>
            <a:ahLst/>
            <a:cxnLst/>
            <a:rect l="l" t="t" r="r" b="b"/>
            <a:pathLst>
              <a:path w="1940559" h="63500">
                <a:moveTo>
                  <a:pt x="1940394" y="0"/>
                </a:moveTo>
                <a:lnTo>
                  <a:pt x="0" y="0"/>
                </a:lnTo>
                <a:lnTo>
                  <a:pt x="0" y="63003"/>
                </a:lnTo>
                <a:lnTo>
                  <a:pt x="1940394" y="63003"/>
                </a:lnTo>
                <a:lnTo>
                  <a:pt x="19403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13503783" y="499324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68" name="object 1068"/>
          <p:cNvGrpSpPr/>
          <p:nvPr/>
        </p:nvGrpSpPr>
        <p:grpSpPr>
          <a:xfrm>
            <a:off x="11052213" y="4986052"/>
            <a:ext cx="17145" cy="77470"/>
            <a:chOff x="11052213" y="4986052"/>
            <a:chExt cx="17145" cy="77470"/>
          </a:xfrm>
        </p:grpSpPr>
        <p:sp>
          <p:nvSpPr>
            <p:cNvPr id="1069" name="object 1069"/>
            <p:cNvSpPr/>
            <p:nvPr/>
          </p:nvSpPr>
          <p:spPr>
            <a:xfrm>
              <a:off x="11059413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1059413" y="5022221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0" y="0"/>
                  </a:moveTo>
                  <a:lnTo>
                    <a:pt x="0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1059413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11059413" y="499325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3" name="object 1073"/>
          <p:cNvSpPr/>
          <p:nvPr/>
        </p:nvSpPr>
        <p:spPr>
          <a:xfrm>
            <a:off x="10306684" y="4993252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62998"/>
                </a:moveTo>
                <a:lnTo>
                  <a:pt x="0" y="62998"/>
                </a:lnTo>
              </a:path>
              <a:path w="9525" h="63500">
                <a:moveTo>
                  <a:pt x="9334" y="28968"/>
                </a:moveTo>
                <a:lnTo>
                  <a:pt x="9334" y="62998"/>
                </a:lnTo>
              </a:path>
              <a:path w="9525" h="63500">
                <a:moveTo>
                  <a:pt x="9334" y="0"/>
                </a:moveTo>
                <a:lnTo>
                  <a:pt x="0" y="0"/>
                </a:lnTo>
              </a:path>
              <a:path w="9525" h="63500">
                <a:moveTo>
                  <a:pt x="9334" y="0"/>
                </a:moveTo>
                <a:lnTo>
                  <a:pt x="9334" y="2896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74" name="object 1074"/>
          <p:cNvGrpSpPr/>
          <p:nvPr/>
        </p:nvGrpSpPr>
        <p:grpSpPr>
          <a:xfrm>
            <a:off x="13496582" y="4986052"/>
            <a:ext cx="17145" cy="77470"/>
            <a:chOff x="13496582" y="4986052"/>
            <a:chExt cx="17145" cy="77470"/>
          </a:xfrm>
        </p:grpSpPr>
        <p:sp>
          <p:nvSpPr>
            <p:cNvPr id="1075" name="object 1075"/>
            <p:cNvSpPr/>
            <p:nvPr/>
          </p:nvSpPr>
          <p:spPr>
            <a:xfrm>
              <a:off x="1350378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13503782" y="5022221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0" y="0"/>
                  </a:moveTo>
                  <a:lnTo>
                    <a:pt x="0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3503782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13503782" y="499325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9" name="object 1079"/>
          <p:cNvGrpSpPr/>
          <p:nvPr/>
        </p:nvGrpSpPr>
        <p:grpSpPr>
          <a:xfrm>
            <a:off x="12990512" y="4986052"/>
            <a:ext cx="16510" cy="77470"/>
            <a:chOff x="12990512" y="4986052"/>
            <a:chExt cx="16510" cy="77470"/>
          </a:xfrm>
        </p:grpSpPr>
        <p:sp>
          <p:nvSpPr>
            <p:cNvPr id="1080" name="object 1080"/>
            <p:cNvSpPr/>
            <p:nvPr/>
          </p:nvSpPr>
          <p:spPr>
            <a:xfrm>
              <a:off x="1299051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12990512" y="4993252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271" y="28968"/>
                  </a:moveTo>
                  <a:lnTo>
                    <a:pt x="9271" y="62998"/>
                  </a:lnTo>
                </a:path>
                <a:path w="9525" h="63500">
                  <a:moveTo>
                    <a:pt x="9271" y="0"/>
                  </a:moveTo>
                  <a:lnTo>
                    <a:pt x="0" y="0"/>
                  </a:lnTo>
                </a:path>
                <a:path w="9525" h="63500">
                  <a:moveTo>
                    <a:pt x="9271" y="0"/>
                  </a:moveTo>
                  <a:lnTo>
                    <a:pt x="9271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2" name="object 1082"/>
          <p:cNvSpPr/>
          <p:nvPr/>
        </p:nvSpPr>
        <p:spPr>
          <a:xfrm>
            <a:off x="13503783" y="4986052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4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11059414" y="4986052"/>
            <a:ext cx="1940560" cy="14604"/>
          </a:xfrm>
          <a:custGeom>
            <a:avLst/>
            <a:gdLst/>
            <a:ahLst/>
            <a:cxnLst/>
            <a:rect l="l" t="t" r="r" b="b"/>
            <a:pathLst>
              <a:path w="1940559" h="14604">
                <a:moveTo>
                  <a:pt x="0" y="14400"/>
                </a:moveTo>
                <a:lnTo>
                  <a:pt x="1940369" y="14400"/>
                </a:lnTo>
                <a:lnTo>
                  <a:pt x="1940369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9875011" y="4986052"/>
            <a:ext cx="441325" cy="14604"/>
          </a:xfrm>
          <a:custGeom>
            <a:avLst/>
            <a:gdLst/>
            <a:ahLst/>
            <a:cxnLst/>
            <a:rect l="l" t="t" r="r" b="b"/>
            <a:pathLst>
              <a:path w="441325" h="14604">
                <a:moveTo>
                  <a:pt x="0" y="14400"/>
                </a:moveTo>
                <a:lnTo>
                  <a:pt x="441007" y="14400"/>
                </a:lnTo>
                <a:lnTo>
                  <a:pt x="44100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9875011" y="5049051"/>
            <a:ext cx="441325" cy="14604"/>
          </a:xfrm>
          <a:custGeom>
            <a:avLst/>
            <a:gdLst/>
            <a:ahLst/>
            <a:cxnLst/>
            <a:rect l="l" t="t" r="r" b="b"/>
            <a:pathLst>
              <a:path w="441325" h="14604">
                <a:moveTo>
                  <a:pt x="0" y="14400"/>
                </a:moveTo>
                <a:lnTo>
                  <a:pt x="441007" y="14400"/>
                </a:lnTo>
                <a:lnTo>
                  <a:pt x="44100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11059414" y="5056251"/>
            <a:ext cx="1449070" cy="0"/>
          </a:xfrm>
          <a:custGeom>
            <a:avLst/>
            <a:gdLst/>
            <a:ahLst/>
            <a:cxnLst/>
            <a:rect l="l" t="t" r="r" b="b"/>
            <a:pathLst>
              <a:path w="1449070" h="0">
                <a:moveTo>
                  <a:pt x="0" y="0"/>
                </a:moveTo>
                <a:lnTo>
                  <a:pt x="144900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12571412" y="5056251"/>
            <a:ext cx="428625" cy="0"/>
          </a:xfrm>
          <a:custGeom>
            <a:avLst/>
            <a:gdLst/>
            <a:ahLst/>
            <a:cxnLst/>
            <a:rect l="l" t="t" r="r" b="b"/>
            <a:pathLst>
              <a:path w="428625" h="0">
                <a:moveTo>
                  <a:pt x="0" y="0"/>
                </a:moveTo>
                <a:lnTo>
                  <a:pt x="428371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13503783" y="5049051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4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89" name="object 1089"/>
          <p:cNvGrpSpPr/>
          <p:nvPr/>
        </p:nvGrpSpPr>
        <p:grpSpPr>
          <a:xfrm>
            <a:off x="10818218" y="4764637"/>
            <a:ext cx="230504" cy="259715"/>
            <a:chOff x="10818218" y="4764637"/>
            <a:chExt cx="230504" cy="259715"/>
          </a:xfrm>
        </p:grpSpPr>
        <p:sp>
          <p:nvSpPr>
            <p:cNvPr id="1090" name="object 1090"/>
            <p:cNvSpPr/>
            <p:nvPr/>
          </p:nvSpPr>
          <p:spPr>
            <a:xfrm>
              <a:off x="10820018" y="499325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28968"/>
                  </a:moveTo>
                  <a:lnTo>
                    <a:pt x="0" y="28968"/>
                  </a:lnTo>
                </a:path>
                <a:path w="227329" h="29210">
                  <a:moveTo>
                    <a:pt x="0" y="0"/>
                  </a:moveTo>
                  <a:lnTo>
                    <a:pt x="22675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10820018" y="4766437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29">
                  <a:moveTo>
                    <a:pt x="0" y="226815"/>
                  </a:moveTo>
                  <a:lnTo>
                    <a:pt x="4607" y="181097"/>
                  </a:lnTo>
                  <a:lnTo>
                    <a:pt x="17821" y="138518"/>
                  </a:lnTo>
                  <a:lnTo>
                    <a:pt x="38730" y="99989"/>
                  </a:lnTo>
                  <a:lnTo>
                    <a:pt x="66420" y="66423"/>
                  </a:lnTo>
                  <a:lnTo>
                    <a:pt x="99981" y="38729"/>
                  </a:lnTo>
                  <a:lnTo>
                    <a:pt x="138499" y="17820"/>
                  </a:lnTo>
                  <a:lnTo>
                    <a:pt x="181062" y="4607"/>
                  </a:lnTo>
                  <a:lnTo>
                    <a:pt x="22675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2" name="object 1092"/>
          <p:cNvSpPr/>
          <p:nvPr/>
        </p:nvSpPr>
        <p:spPr>
          <a:xfrm>
            <a:off x="10316019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10807382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11046777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95" name="object 1095"/>
          <p:cNvGrpSpPr/>
          <p:nvPr/>
        </p:nvGrpSpPr>
        <p:grpSpPr>
          <a:xfrm>
            <a:off x="10314219" y="4991452"/>
            <a:ext cx="508000" cy="33020"/>
            <a:chOff x="10314219" y="4991452"/>
            <a:chExt cx="508000" cy="33020"/>
          </a:xfrm>
        </p:grpSpPr>
        <p:sp>
          <p:nvSpPr>
            <p:cNvPr id="1096" name="object 1096"/>
            <p:cNvSpPr/>
            <p:nvPr/>
          </p:nvSpPr>
          <p:spPr>
            <a:xfrm>
              <a:off x="10328592" y="4993249"/>
              <a:ext cx="479425" cy="29209"/>
            </a:xfrm>
            <a:custGeom>
              <a:avLst/>
              <a:gdLst/>
              <a:ahLst/>
              <a:cxnLst/>
              <a:rect l="l" t="t" r="r" b="b"/>
              <a:pathLst>
                <a:path w="479425" h="29210">
                  <a:moveTo>
                    <a:pt x="478804" y="0"/>
                  </a:moveTo>
                  <a:lnTo>
                    <a:pt x="0" y="0"/>
                  </a:lnTo>
                  <a:lnTo>
                    <a:pt x="0" y="28971"/>
                  </a:lnTo>
                  <a:lnTo>
                    <a:pt x="478804" y="28971"/>
                  </a:lnTo>
                  <a:lnTo>
                    <a:pt x="478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10316019" y="4993252"/>
              <a:ext cx="504190" cy="29209"/>
            </a:xfrm>
            <a:custGeom>
              <a:avLst/>
              <a:gdLst/>
              <a:ahLst/>
              <a:cxnLst/>
              <a:rect l="l" t="t" r="r" b="b"/>
              <a:pathLst>
                <a:path w="504190" h="29210">
                  <a:moveTo>
                    <a:pt x="12573" y="28968"/>
                  </a:moveTo>
                  <a:lnTo>
                    <a:pt x="491363" y="28968"/>
                  </a:lnTo>
                  <a:lnTo>
                    <a:pt x="491363" y="0"/>
                  </a:lnTo>
                  <a:lnTo>
                    <a:pt x="12573" y="0"/>
                  </a:lnTo>
                  <a:lnTo>
                    <a:pt x="12573" y="28968"/>
                  </a:lnTo>
                </a:path>
                <a:path w="504190" h="29210">
                  <a:moveTo>
                    <a:pt x="0" y="28968"/>
                  </a:moveTo>
                  <a:lnTo>
                    <a:pt x="12573" y="28968"/>
                  </a:lnTo>
                  <a:lnTo>
                    <a:pt x="12573" y="0"/>
                  </a:lnTo>
                  <a:lnTo>
                    <a:pt x="0" y="0"/>
                  </a:lnTo>
                  <a:lnTo>
                    <a:pt x="0" y="28968"/>
                  </a:lnTo>
                </a:path>
                <a:path w="504190" h="29210">
                  <a:moveTo>
                    <a:pt x="491363" y="28968"/>
                  </a:moveTo>
                  <a:lnTo>
                    <a:pt x="503999" y="28968"/>
                  </a:lnTo>
                  <a:lnTo>
                    <a:pt x="503999" y="0"/>
                  </a:lnTo>
                  <a:lnTo>
                    <a:pt x="491363" y="0"/>
                  </a:lnTo>
                  <a:lnTo>
                    <a:pt x="491363" y="289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8" name="object 1098"/>
          <p:cNvSpPr/>
          <p:nvPr/>
        </p:nvSpPr>
        <p:spPr>
          <a:xfrm>
            <a:off x="11046777" y="4766437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4">
                <a:moveTo>
                  <a:pt x="12636" y="226815"/>
                </a:moveTo>
                <a:lnTo>
                  <a:pt x="0" y="226815"/>
                </a:lnTo>
                <a:lnTo>
                  <a:pt x="0" y="255784"/>
                </a:lnTo>
                <a:lnTo>
                  <a:pt x="12636" y="255784"/>
                </a:lnTo>
                <a:lnTo>
                  <a:pt x="12636" y="226815"/>
                </a:lnTo>
              </a:path>
              <a:path w="12700" h="255904">
                <a:moveTo>
                  <a:pt x="0" y="22681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10306684" y="4993252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0"/>
                </a:moveTo>
                <a:lnTo>
                  <a:pt x="9334" y="28968"/>
                </a:lnTo>
                <a:lnTo>
                  <a:pt x="9334" y="62998"/>
                </a:lnTo>
              </a:path>
              <a:path w="9525" h="63500">
                <a:moveTo>
                  <a:pt x="9334" y="0"/>
                </a:moveTo>
                <a:lnTo>
                  <a:pt x="0" y="0"/>
                </a:lnTo>
              </a:path>
              <a:path w="9525" h="63500">
                <a:moveTo>
                  <a:pt x="9334" y="28968"/>
                </a:moveTo>
                <a:lnTo>
                  <a:pt x="9334" y="62998"/>
                </a:lnTo>
                <a:lnTo>
                  <a:pt x="0" y="62998"/>
                </a:lnTo>
              </a:path>
              <a:path w="9525" h="63500">
                <a:moveTo>
                  <a:pt x="9334" y="62998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0" name="object 1100"/>
          <p:cNvGrpSpPr/>
          <p:nvPr/>
        </p:nvGrpSpPr>
        <p:grpSpPr>
          <a:xfrm>
            <a:off x="11052213" y="4986052"/>
            <a:ext cx="24130" cy="77470"/>
            <a:chOff x="11052213" y="4986052"/>
            <a:chExt cx="24130" cy="77470"/>
          </a:xfrm>
        </p:grpSpPr>
        <p:sp>
          <p:nvSpPr>
            <p:cNvPr id="1101" name="object 1101"/>
            <p:cNvSpPr/>
            <p:nvPr/>
          </p:nvSpPr>
          <p:spPr>
            <a:xfrm>
              <a:off x="11059413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2896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11059413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11059413" y="5022221"/>
              <a:ext cx="9525" cy="34290"/>
            </a:xfrm>
            <a:custGeom>
              <a:avLst/>
              <a:gdLst/>
              <a:ahLst/>
              <a:cxnLst/>
              <a:rect l="l" t="t" r="r" b="b"/>
              <a:pathLst>
                <a:path w="9525" h="34289">
                  <a:moveTo>
                    <a:pt x="0" y="0"/>
                  </a:moveTo>
                  <a:lnTo>
                    <a:pt x="0" y="34029"/>
                  </a:lnTo>
                  <a:lnTo>
                    <a:pt x="9334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11059413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5" name="object 1105"/>
          <p:cNvGrpSpPr/>
          <p:nvPr/>
        </p:nvGrpSpPr>
        <p:grpSpPr>
          <a:xfrm>
            <a:off x="13262587" y="4764637"/>
            <a:ext cx="230504" cy="259715"/>
            <a:chOff x="13262587" y="4764637"/>
            <a:chExt cx="230504" cy="259715"/>
          </a:xfrm>
        </p:grpSpPr>
        <p:sp>
          <p:nvSpPr>
            <p:cNvPr id="1106" name="object 1106"/>
            <p:cNvSpPr/>
            <p:nvPr/>
          </p:nvSpPr>
          <p:spPr>
            <a:xfrm>
              <a:off x="13264387" y="499325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30" h="29210">
                  <a:moveTo>
                    <a:pt x="226821" y="28968"/>
                  </a:moveTo>
                  <a:lnTo>
                    <a:pt x="0" y="28968"/>
                  </a:lnTo>
                </a:path>
                <a:path w="227330" h="29210">
                  <a:moveTo>
                    <a:pt x="0" y="0"/>
                  </a:moveTo>
                  <a:lnTo>
                    <a:pt x="22682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13264387" y="4766437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29">
                  <a:moveTo>
                    <a:pt x="0" y="226815"/>
                  </a:moveTo>
                  <a:lnTo>
                    <a:pt x="4610" y="181097"/>
                  </a:lnTo>
                  <a:lnTo>
                    <a:pt x="17831" y="138518"/>
                  </a:lnTo>
                  <a:lnTo>
                    <a:pt x="38750" y="99989"/>
                  </a:lnTo>
                  <a:lnTo>
                    <a:pt x="66452" y="66423"/>
                  </a:lnTo>
                  <a:lnTo>
                    <a:pt x="100024" y="38729"/>
                  </a:lnTo>
                  <a:lnTo>
                    <a:pt x="138553" y="17820"/>
                  </a:lnTo>
                  <a:lnTo>
                    <a:pt x="181123" y="4607"/>
                  </a:lnTo>
                  <a:lnTo>
                    <a:pt x="22682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8" name="object 1108"/>
          <p:cNvSpPr/>
          <p:nvPr/>
        </p:nvSpPr>
        <p:spPr>
          <a:xfrm>
            <a:off x="12999783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13251814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13491210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11" name="object 1111"/>
          <p:cNvGrpSpPr/>
          <p:nvPr/>
        </p:nvGrpSpPr>
        <p:grpSpPr>
          <a:xfrm>
            <a:off x="12997983" y="4991452"/>
            <a:ext cx="268605" cy="33020"/>
            <a:chOff x="12997983" y="4991452"/>
            <a:chExt cx="268605" cy="33020"/>
          </a:xfrm>
        </p:grpSpPr>
        <p:sp>
          <p:nvSpPr>
            <p:cNvPr id="1112" name="object 1112"/>
            <p:cNvSpPr/>
            <p:nvPr/>
          </p:nvSpPr>
          <p:spPr>
            <a:xfrm>
              <a:off x="13012419" y="4993249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30" h="29210">
                  <a:moveTo>
                    <a:pt x="239414" y="0"/>
                  </a:moveTo>
                  <a:lnTo>
                    <a:pt x="0" y="0"/>
                  </a:lnTo>
                  <a:lnTo>
                    <a:pt x="0" y="28971"/>
                  </a:lnTo>
                  <a:lnTo>
                    <a:pt x="239414" y="28971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12999783" y="499325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4" h="29210">
                  <a:moveTo>
                    <a:pt x="12636" y="28968"/>
                  </a:moveTo>
                  <a:lnTo>
                    <a:pt x="252031" y="28968"/>
                  </a:lnTo>
                  <a:lnTo>
                    <a:pt x="252031" y="0"/>
                  </a:lnTo>
                  <a:lnTo>
                    <a:pt x="12636" y="0"/>
                  </a:lnTo>
                  <a:lnTo>
                    <a:pt x="12636" y="28968"/>
                  </a:lnTo>
                </a:path>
                <a:path w="264794" h="29210">
                  <a:moveTo>
                    <a:pt x="0" y="28968"/>
                  </a:moveTo>
                  <a:lnTo>
                    <a:pt x="12636" y="28968"/>
                  </a:lnTo>
                  <a:lnTo>
                    <a:pt x="12636" y="0"/>
                  </a:lnTo>
                  <a:lnTo>
                    <a:pt x="0" y="0"/>
                  </a:lnTo>
                  <a:lnTo>
                    <a:pt x="0" y="28968"/>
                  </a:lnTo>
                </a:path>
                <a:path w="264794" h="29210">
                  <a:moveTo>
                    <a:pt x="252031" y="28968"/>
                  </a:moveTo>
                  <a:lnTo>
                    <a:pt x="264604" y="28968"/>
                  </a:lnTo>
                  <a:lnTo>
                    <a:pt x="264604" y="0"/>
                  </a:lnTo>
                  <a:lnTo>
                    <a:pt x="252031" y="0"/>
                  </a:lnTo>
                  <a:lnTo>
                    <a:pt x="252031" y="289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4" name="object 1114"/>
          <p:cNvSpPr/>
          <p:nvPr/>
        </p:nvSpPr>
        <p:spPr>
          <a:xfrm>
            <a:off x="13491210" y="4766437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4">
                <a:moveTo>
                  <a:pt x="12573" y="226815"/>
                </a:moveTo>
                <a:lnTo>
                  <a:pt x="0" y="226815"/>
                </a:lnTo>
                <a:lnTo>
                  <a:pt x="0" y="255784"/>
                </a:lnTo>
                <a:lnTo>
                  <a:pt x="12573" y="255784"/>
                </a:lnTo>
                <a:lnTo>
                  <a:pt x="12573" y="226815"/>
                </a:lnTo>
              </a:path>
              <a:path w="12700" h="255904">
                <a:moveTo>
                  <a:pt x="0" y="22681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15" name="object 1115"/>
          <p:cNvGrpSpPr/>
          <p:nvPr/>
        </p:nvGrpSpPr>
        <p:grpSpPr>
          <a:xfrm>
            <a:off x="12983312" y="4986052"/>
            <a:ext cx="24130" cy="77470"/>
            <a:chOff x="12983312" y="4986052"/>
            <a:chExt cx="24130" cy="77470"/>
          </a:xfrm>
        </p:grpSpPr>
        <p:sp>
          <p:nvSpPr>
            <p:cNvPr id="1116" name="object 1116"/>
            <p:cNvSpPr/>
            <p:nvPr/>
          </p:nvSpPr>
          <p:spPr>
            <a:xfrm>
              <a:off x="12990512" y="4993252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271" y="0"/>
                  </a:moveTo>
                  <a:lnTo>
                    <a:pt x="9271" y="28968"/>
                  </a:lnTo>
                  <a:lnTo>
                    <a:pt x="9271" y="62998"/>
                  </a:lnTo>
                </a:path>
                <a:path w="9525" h="63500">
                  <a:moveTo>
                    <a:pt x="9271" y="0"/>
                  </a:moveTo>
                  <a:lnTo>
                    <a:pt x="0" y="0"/>
                  </a:lnTo>
                </a:path>
                <a:path w="9525" h="63500">
                  <a:moveTo>
                    <a:pt x="9271" y="28968"/>
                  </a:moveTo>
                  <a:lnTo>
                    <a:pt x="9271" y="6299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1299051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8" name="object 1118"/>
          <p:cNvGrpSpPr/>
          <p:nvPr/>
        </p:nvGrpSpPr>
        <p:grpSpPr>
          <a:xfrm>
            <a:off x="13496582" y="4986052"/>
            <a:ext cx="24130" cy="77470"/>
            <a:chOff x="13496582" y="4986052"/>
            <a:chExt cx="24130" cy="77470"/>
          </a:xfrm>
        </p:grpSpPr>
        <p:sp>
          <p:nvSpPr>
            <p:cNvPr id="1119" name="object 1119"/>
            <p:cNvSpPr/>
            <p:nvPr/>
          </p:nvSpPr>
          <p:spPr>
            <a:xfrm>
              <a:off x="13503782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2896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13503782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13503782" y="5022221"/>
              <a:ext cx="9525" cy="34290"/>
            </a:xfrm>
            <a:custGeom>
              <a:avLst/>
              <a:gdLst/>
              <a:ahLst/>
              <a:cxnLst/>
              <a:rect l="l" t="t" r="r" b="b"/>
              <a:pathLst>
                <a:path w="9525" h="34289">
                  <a:moveTo>
                    <a:pt x="0" y="0"/>
                  </a:moveTo>
                  <a:lnTo>
                    <a:pt x="0" y="34029"/>
                  </a:lnTo>
                  <a:lnTo>
                    <a:pt x="9334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1350378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3" name="object 1123"/>
          <p:cNvSpPr/>
          <p:nvPr/>
        </p:nvSpPr>
        <p:spPr>
          <a:xfrm>
            <a:off x="14020418" y="2473268"/>
            <a:ext cx="38100" cy="296545"/>
          </a:xfrm>
          <a:custGeom>
            <a:avLst/>
            <a:gdLst/>
            <a:ahLst/>
            <a:cxnLst/>
            <a:rect l="l" t="t" r="r" b="b"/>
            <a:pathLst>
              <a:path w="38100" h="296544">
                <a:moveTo>
                  <a:pt x="37802" y="0"/>
                </a:moveTo>
                <a:lnTo>
                  <a:pt x="0" y="0"/>
                </a:lnTo>
                <a:lnTo>
                  <a:pt x="0" y="296093"/>
                </a:lnTo>
                <a:lnTo>
                  <a:pt x="37802" y="296093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24" name="object 1124"/>
          <p:cNvGrpSpPr/>
          <p:nvPr/>
        </p:nvGrpSpPr>
        <p:grpSpPr>
          <a:xfrm>
            <a:off x="14013219" y="2988920"/>
            <a:ext cx="45085" cy="83185"/>
            <a:chOff x="14013219" y="2988920"/>
            <a:chExt cx="45085" cy="83185"/>
          </a:xfrm>
        </p:grpSpPr>
        <p:sp>
          <p:nvSpPr>
            <p:cNvPr id="1125" name="object 1125"/>
            <p:cNvSpPr/>
            <p:nvPr/>
          </p:nvSpPr>
          <p:spPr>
            <a:xfrm>
              <a:off x="14020419" y="2996144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37802" y="0"/>
                  </a:moveTo>
                  <a:lnTo>
                    <a:pt x="0" y="0"/>
                  </a:lnTo>
                  <a:lnTo>
                    <a:pt x="0" y="75605"/>
                  </a:lnTo>
                  <a:lnTo>
                    <a:pt x="37802" y="75605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14020419" y="299612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14020419" y="2988920"/>
              <a:ext cx="38100" cy="14604"/>
            </a:xfrm>
            <a:custGeom>
              <a:avLst/>
              <a:gdLst/>
              <a:ahLst/>
              <a:cxnLst/>
              <a:rect l="l" t="t" r="r" b="b"/>
              <a:pathLst>
                <a:path w="38100" h="14605">
                  <a:moveTo>
                    <a:pt x="0" y="14400"/>
                  </a:moveTo>
                  <a:lnTo>
                    <a:pt x="37782" y="14400"/>
                  </a:lnTo>
                  <a:lnTo>
                    <a:pt x="37782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8" name="object 1128"/>
          <p:cNvSpPr/>
          <p:nvPr/>
        </p:nvSpPr>
        <p:spPr>
          <a:xfrm>
            <a:off x="14020418" y="2473261"/>
            <a:ext cx="38100" cy="296545"/>
          </a:xfrm>
          <a:custGeom>
            <a:avLst/>
            <a:gdLst/>
            <a:ahLst/>
            <a:cxnLst/>
            <a:rect l="l" t="t" r="r" b="b"/>
            <a:pathLst>
              <a:path w="38100" h="296544">
                <a:moveTo>
                  <a:pt x="0" y="296100"/>
                </a:moveTo>
                <a:lnTo>
                  <a:pt x="0" y="293052"/>
                </a:lnTo>
              </a:path>
              <a:path w="38100" h="296544">
                <a:moveTo>
                  <a:pt x="0" y="296100"/>
                </a:moveTo>
                <a:lnTo>
                  <a:pt x="37782" y="296100"/>
                </a:lnTo>
              </a:path>
              <a:path w="38100" h="296544">
                <a:moveTo>
                  <a:pt x="0" y="0"/>
                </a:moveTo>
                <a:lnTo>
                  <a:pt x="0" y="29610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14020418" y="2996120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778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14020418" y="2766314"/>
            <a:ext cx="38100" cy="3175"/>
          </a:xfrm>
          <a:custGeom>
            <a:avLst/>
            <a:gdLst/>
            <a:ahLst/>
            <a:cxnLst/>
            <a:rect l="l" t="t" r="r" b="b"/>
            <a:pathLst>
              <a:path w="38100" h="3175">
                <a:moveTo>
                  <a:pt x="0" y="3048"/>
                </a:moveTo>
                <a:lnTo>
                  <a:pt x="37782" y="3048"/>
                </a:lnTo>
              </a:path>
              <a:path w="38100" h="3175">
                <a:moveTo>
                  <a:pt x="0" y="304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31" name="object 1131"/>
          <p:cNvGrpSpPr/>
          <p:nvPr/>
        </p:nvGrpSpPr>
        <p:grpSpPr>
          <a:xfrm>
            <a:off x="14013219" y="2988920"/>
            <a:ext cx="45085" cy="14604"/>
            <a:chOff x="14013219" y="2988920"/>
            <a:chExt cx="45085" cy="14604"/>
          </a:xfrm>
        </p:grpSpPr>
        <p:sp>
          <p:nvSpPr>
            <p:cNvPr id="1132" name="object 1132"/>
            <p:cNvSpPr/>
            <p:nvPr/>
          </p:nvSpPr>
          <p:spPr>
            <a:xfrm>
              <a:off x="14020419" y="2988920"/>
              <a:ext cx="38100" cy="14604"/>
            </a:xfrm>
            <a:custGeom>
              <a:avLst/>
              <a:gdLst/>
              <a:ahLst/>
              <a:cxnLst/>
              <a:rect l="l" t="t" r="r" b="b"/>
              <a:pathLst>
                <a:path w="38100" h="14605">
                  <a:moveTo>
                    <a:pt x="0" y="14400"/>
                  </a:moveTo>
                  <a:lnTo>
                    <a:pt x="37782" y="14400"/>
                  </a:lnTo>
                  <a:lnTo>
                    <a:pt x="37782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14020419" y="299612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4" name="object 1134"/>
          <p:cNvGrpSpPr/>
          <p:nvPr/>
        </p:nvGrpSpPr>
        <p:grpSpPr>
          <a:xfrm>
            <a:off x="1072966" y="3108618"/>
            <a:ext cx="77470" cy="1205230"/>
            <a:chOff x="1072966" y="3108618"/>
            <a:chExt cx="77470" cy="1205230"/>
          </a:xfrm>
        </p:grpSpPr>
        <p:sp>
          <p:nvSpPr>
            <p:cNvPr id="1135" name="object 1135"/>
            <p:cNvSpPr/>
            <p:nvPr/>
          </p:nvSpPr>
          <p:spPr>
            <a:xfrm>
              <a:off x="1080166" y="3115805"/>
              <a:ext cx="63500" cy="1191260"/>
            </a:xfrm>
            <a:custGeom>
              <a:avLst/>
              <a:gdLst/>
              <a:ahLst/>
              <a:cxnLst/>
              <a:rect l="l" t="t" r="r" b="b"/>
              <a:pathLst>
                <a:path w="63500" h="1191260">
                  <a:moveTo>
                    <a:pt x="63003" y="0"/>
                  </a:moveTo>
                  <a:lnTo>
                    <a:pt x="0" y="0"/>
                  </a:lnTo>
                  <a:lnTo>
                    <a:pt x="0" y="1190701"/>
                  </a:lnTo>
                  <a:lnTo>
                    <a:pt x="63003" y="1190701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1080166" y="3115818"/>
              <a:ext cx="63500" cy="1191260"/>
            </a:xfrm>
            <a:custGeom>
              <a:avLst/>
              <a:gdLst/>
              <a:ahLst/>
              <a:cxnLst/>
              <a:rect l="l" t="t" r="r" b="b"/>
              <a:pathLst>
                <a:path w="63500" h="1191260">
                  <a:moveTo>
                    <a:pt x="0" y="0"/>
                  </a:moveTo>
                  <a:lnTo>
                    <a:pt x="0" y="1190688"/>
                  </a:lnTo>
                </a:path>
                <a:path w="63500" h="1191260">
                  <a:moveTo>
                    <a:pt x="63004" y="1190688"/>
                  </a:moveTo>
                  <a:lnTo>
                    <a:pt x="6300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37" name="object 1137"/>
          <p:cNvSpPr/>
          <p:nvPr/>
        </p:nvSpPr>
        <p:spPr>
          <a:xfrm>
            <a:off x="5068093" y="6807637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38" name="object 1138"/>
          <p:cNvGrpSpPr/>
          <p:nvPr/>
        </p:nvGrpSpPr>
        <p:grpSpPr>
          <a:xfrm>
            <a:off x="3776803" y="6800438"/>
            <a:ext cx="32384" cy="40005"/>
            <a:chOff x="3776803" y="6800438"/>
            <a:chExt cx="32384" cy="40005"/>
          </a:xfrm>
        </p:grpSpPr>
        <p:sp>
          <p:nvSpPr>
            <p:cNvPr id="1139" name="object 1139"/>
            <p:cNvSpPr/>
            <p:nvPr/>
          </p:nvSpPr>
          <p:spPr>
            <a:xfrm>
              <a:off x="3784003" y="6807638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7786" y="0"/>
                  </a:moveTo>
                  <a:lnTo>
                    <a:pt x="0" y="0"/>
                  </a:lnTo>
                  <a:lnTo>
                    <a:pt x="1860" y="1885"/>
                  </a:lnTo>
                  <a:lnTo>
                    <a:pt x="9029" y="15925"/>
                  </a:lnTo>
                  <a:lnTo>
                    <a:pt x="10471" y="25203"/>
                  </a:lnTo>
                  <a:lnTo>
                    <a:pt x="17786" y="25203"/>
                  </a:lnTo>
                  <a:lnTo>
                    <a:pt x="177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3784003" y="6807638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7786" y="25203"/>
                  </a:moveTo>
                  <a:lnTo>
                    <a:pt x="17786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1" name="object 1141"/>
          <p:cNvSpPr/>
          <p:nvPr/>
        </p:nvSpPr>
        <p:spPr>
          <a:xfrm>
            <a:off x="5433440" y="2410269"/>
            <a:ext cx="38100" cy="63500"/>
          </a:xfrm>
          <a:custGeom>
            <a:avLst/>
            <a:gdLst/>
            <a:ahLst/>
            <a:cxnLst/>
            <a:rect l="l" t="t" r="r" b="b"/>
            <a:pathLst>
              <a:path w="38100" h="63500">
                <a:moveTo>
                  <a:pt x="37801" y="0"/>
                </a:moveTo>
                <a:lnTo>
                  <a:pt x="0" y="0"/>
                </a:lnTo>
                <a:lnTo>
                  <a:pt x="37801" y="62992"/>
                </a:lnTo>
                <a:lnTo>
                  <a:pt x="37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2661469" y="2410269"/>
            <a:ext cx="258445" cy="63500"/>
          </a:xfrm>
          <a:custGeom>
            <a:avLst/>
            <a:gdLst/>
            <a:ahLst/>
            <a:cxnLst/>
            <a:rect l="l" t="t" r="r" b="b"/>
            <a:pathLst>
              <a:path w="258444" h="63500">
                <a:moveTo>
                  <a:pt x="37801" y="0"/>
                </a:moveTo>
                <a:lnTo>
                  <a:pt x="0" y="0"/>
                </a:lnTo>
                <a:lnTo>
                  <a:pt x="0" y="62992"/>
                </a:lnTo>
                <a:lnTo>
                  <a:pt x="37801" y="0"/>
                </a:lnTo>
                <a:close/>
              </a:path>
              <a:path w="258444" h="63500">
                <a:moveTo>
                  <a:pt x="258292" y="0"/>
                </a:moveTo>
                <a:lnTo>
                  <a:pt x="37801" y="0"/>
                </a:lnTo>
                <a:lnTo>
                  <a:pt x="0" y="62992"/>
                </a:lnTo>
                <a:lnTo>
                  <a:pt x="258292" y="62992"/>
                </a:lnTo>
                <a:lnTo>
                  <a:pt x="258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3927748" y="2410257"/>
            <a:ext cx="268605" cy="63500"/>
          </a:xfrm>
          <a:custGeom>
            <a:avLst/>
            <a:gdLst/>
            <a:ahLst/>
            <a:cxnLst/>
            <a:rect l="l" t="t" r="r" b="b"/>
            <a:pathLst>
              <a:path w="268604" h="63500">
                <a:moveTo>
                  <a:pt x="268014" y="0"/>
                </a:moveTo>
                <a:lnTo>
                  <a:pt x="0" y="0"/>
                </a:lnTo>
                <a:lnTo>
                  <a:pt x="0" y="63003"/>
                </a:lnTo>
                <a:lnTo>
                  <a:pt x="268014" y="63003"/>
                </a:lnTo>
                <a:lnTo>
                  <a:pt x="2680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5203774" y="2410269"/>
            <a:ext cx="267970" cy="63500"/>
          </a:xfrm>
          <a:custGeom>
            <a:avLst/>
            <a:gdLst/>
            <a:ahLst/>
            <a:cxnLst/>
            <a:rect l="l" t="t" r="r" b="b"/>
            <a:pathLst>
              <a:path w="267970" h="63500">
                <a:moveTo>
                  <a:pt x="229666" y="0"/>
                </a:moveTo>
                <a:lnTo>
                  <a:pt x="0" y="0"/>
                </a:lnTo>
                <a:lnTo>
                  <a:pt x="0" y="62992"/>
                </a:lnTo>
                <a:lnTo>
                  <a:pt x="267468" y="62992"/>
                </a:lnTo>
                <a:lnTo>
                  <a:pt x="2296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2919761" y="2410257"/>
            <a:ext cx="1008380" cy="63500"/>
          </a:xfrm>
          <a:custGeom>
            <a:avLst/>
            <a:gdLst/>
            <a:ahLst/>
            <a:cxnLst/>
            <a:rect l="l" t="t" r="r" b="b"/>
            <a:pathLst>
              <a:path w="1008379" h="63500">
                <a:moveTo>
                  <a:pt x="1007986" y="0"/>
                </a:moveTo>
                <a:lnTo>
                  <a:pt x="0" y="0"/>
                </a:lnTo>
                <a:lnTo>
                  <a:pt x="0" y="63003"/>
                </a:lnTo>
                <a:lnTo>
                  <a:pt x="1007986" y="63003"/>
                </a:lnTo>
                <a:lnTo>
                  <a:pt x="10079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4195762" y="2410257"/>
            <a:ext cx="1008380" cy="63500"/>
          </a:xfrm>
          <a:custGeom>
            <a:avLst/>
            <a:gdLst/>
            <a:ahLst/>
            <a:cxnLst/>
            <a:rect l="l" t="t" r="r" b="b"/>
            <a:pathLst>
              <a:path w="1008379" h="63500">
                <a:moveTo>
                  <a:pt x="1008011" y="0"/>
                </a:moveTo>
                <a:lnTo>
                  <a:pt x="0" y="0"/>
                </a:lnTo>
                <a:lnTo>
                  <a:pt x="0" y="63003"/>
                </a:lnTo>
                <a:lnTo>
                  <a:pt x="1008011" y="63003"/>
                </a:lnTo>
                <a:lnTo>
                  <a:pt x="100801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5471242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2661469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2919761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3927748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5203774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195762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5203774" y="2410269"/>
            <a:ext cx="229870" cy="0"/>
          </a:xfrm>
          <a:custGeom>
            <a:avLst/>
            <a:gdLst/>
            <a:ahLst/>
            <a:cxnLst/>
            <a:rect l="l" t="t" r="r" b="b"/>
            <a:pathLst>
              <a:path w="229870" h="0">
                <a:moveTo>
                  <a:pt x="22966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3927748" y="2403069"/>
            <a:ext cx="268605" cy="14604"/>
          </a:xfrm>
          <a:custGeom>
            <a:avLst/>
            <a:gdLst/>
            <a:ahLst/>
            <a:cxnLst/>
            <a:rect l="l" t="t" r="r" b="b"/>
            <a:pathLst>
              <a:path w="268604" h="14605">
                <a:moveTo>
                  <a:pt x="0" y="14400"/>
                </a:moveTo>
                <a:lnTo>
                  <a:pt x="268014" y="14400"/>
                </a:lnTo>
                <a:lnTo>
                  <a:pt x="26801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2699270" y="2410269"/>
            <a:ext cx="220979" cy="0"/>
          </a:xfrm>
          <a:custGeom>
            <a:avLst/>
            <a:gdLst/>
            <a:ahLst/>
            <a:cxnLst/>
            <a:rect l="l" t="t" r="r" b="b"/>
            <a:pathLst>
              <a:path w="220980" h="0">
                <a:moveTo>
                  <a:pt x="22049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2661469" y="2473261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 h="0">
                <a:moveTo>
                  <a:pt x="0" y="0"/>
                </a:moveTo>
                <a:lnTo>
                  <a:pt x="258292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927748" y="2466061"/>
            <a:ext cx="268605" cy="14604"/>
          </a:xfrm>
          <a:custGeom>
            <a:avLst/>
            <a:gdLst/>
            <a:ahLst/>
            <a:cxnLst/>
            <a:rect l="l" t="t" r="r" b="b"/>
            <a:pathLst>
              <a:path w="268604" h="14605">
                <a:moveTo>
                  <a:pt x="0" y="14400"/>
                </a:moveTo>
                <a:lnTo>
                  <a:pt x="268014" y="14400"/>
                </a:lnTo>
                <a:lnTo>
                  <a:pt x="26801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5203774" y="2473261"/>
            <a:ext cx="267970" cy="0"/>
          </a:xfrm>
          <a:custGeom>
            <a:avLst/>
            <a:gdLst/>
            <a:ahLst/>
            <a:cxnLst/>
            <a:rect l="l" t="t" r="r" b="b"/>
            <a:pathLst>
              <a:path w="267970" h="0">
                <a:moveTo>
                  <a:pt x="0" y="0"/>
                </a:moveTo>
                <a:lnTo>
                  <a:pt x="26746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2919761" y="2473261"/>
            <a:ext cx="1008380" cy="0"/>
          </a:xfrm>
          <a:custGeom>
            <a:avLst/>
            <a:gdLst/>
            <a:ahLst/>
            <a:cxnLst/>
            <a:rect l="l" t="t" r="r" b="b"/>
            <a:pathLst>
              <a:path w="1008379" h="0">
                <a:moveTo>
                  <a:pt x="1007986" y="0"/>
                </a:moveTo>
                <a:lnTo>
                  <a:pt x="993527" y="0"/>
                </a:lnTo>
              </a:path>
              <a:path w="1008379" h="0">
                <a:moveTo>
                  <a:pt x="989730" y="0"/>
                </a:moveTo>
                <a:lnTo>
                  <a:pt x="988466" y="0"/>
                </a:lnTo>
              </a:path>
              <a:path w="1008379" h="0">
                <a:moveTo>
                  <a:pt x="984694" y="0"/>
                </a:moveTo>
                <a:lnTo>
                  <a:pt x="965790" y="0"/>
                </a:lnTo>
              </a:path>
              <a:path w="1008379" h="0">
                <a:moveTo>
                  <a:pt x="962024" y="0"/>
                </a:moveTo>
                <a:lnTo>
                  <a:pt x="960755" y="0"/>
                </a:lnTo>
              </a:path>
              <a:path w="1008379" h="0">
                <a:moveTo>
                  <a:pt x="956989" y="0"/>
                </a:moveTo>
                <a:lnTo>
                  <a:pt x="938085" y="0"/>
                </a:lnTo>
              </a:path>
              <a:path w="1008379" h="0">
                <a:moveTo>
                  <a:pt x="934294" y="0"/>
                </a:moveTo>
                <a:lnTo>
                  <a:pt x="933024" y="0"/>
                </a:lnTo>
              </a:path>
              <a:path w="1008379" h="0">
                <a:moveTo>
                  <a:pt x="929258" y="0"/>
                </a:moveTo>
                <a:lnTo>
                  <a:pt x="910355" y="0"/>
                </a:lnTo>
              </a:path>
              <a:path w="1008379" h="0">
                <a:moveTo>
                  <a:pt x="906583" y="0"/>
                </a:moveTo>
                <a:lnTo>
                  <a:pt x="905319" y="0"/>
                </a:lnTo>
              </a:path>
              <a:path w="1008379" h="0">
                <a:moveTo>
                  <a:pt x="901522" y="0"/>
                </a:moveTo>
                <a:lnTo>
                  <a:pt x="882649" y="0"/>
                </a:lnTo>
              </a:path>
              <a:path w="1008379" h="0">
                <a:moveTo>
                  <a:pt x="878852" y="0"/>
                </a:moveTo>
                <a:lnTo>
                  <a:pt x="877589" y="0"/>
                </a:lnTo>
              </a:path>
              <a:path w="1008379" h="0">
                <a:moveTo>
                  <a:pt x="873817" y="0"/>
                </a:moveTo>
                <a:lnTo>
                  <a:pt x="854919" y="0"/>
                </a:lnTo>
              </a:path>
              <a:path w="1008379" h="0">
                <a:moveTo>
                  <a:pt x="851147" y="0"/>
                </a:moveTo>
                <a:lnTo>
                  <a:pt x="849883" y="0"/>
                </a:lnTo>
              </a:path>
              <a:path w="1008379" h="0">
                <a:moveTo>
                  <a:pt x="846086" y="0"/>
                </a:moveTo>
                <a:lnTo>
                  <a:pt x="827182" y="0"/>
                </a:lnTo>
              </a:path>
              <a:path w="1008379" h="0">
                <a:moveTo>
                  <a:pt x="823417" y="0"/>
                </a:moveTo>
                <a:lnTo>
                  <a:pt x="822147" y="0"/>
                </a:lnTo>
              </a:path>
              <a:path w="1008379" h="0">
                <a:moveTo>
                  <a:pt x="818381" y="0"/>
                </a:moveTo>
                <a:lnTo>
                  <a:pt x="799477" y="0"/>
                </a:lnTo>
              </a:path>
              <a:path w="1008379" h="0">
                <a:moveTo>
                  <a:pt x="795705" y="0"/>
                </a:moveTo>
                <a:lnTo>
                  <a:pt x="794442" y="0"/>
                </a:lnTo>
              </a:path>
              <a:path w="1008379" h="0">
                <a:moveTo>
                  <a:pt x="790644" y="0"/>
                </a:moveTo>
                <a:lnTo>
                  <a:pt x="771747" y="0"/>
                </a:lnTo>
              </a:path>
              <a:path w="1008379" h="0">
                <a:moveTo>
                  <a:pt x="767975" y="0"/>
                </a:moveTo>
                <a:lnTo>
                  <a:pt x="766711" y="0"/>
                </a:lnTo>
              </a:path>
              <a:path w="1008379" h="0">
                <a:moveTo>
                  <a:pt x="762939" y="0"/>
                </a:moveTo>
                <a:lnTo>
                  <a:pt x="744042" y="0"/>
                </a:lnTo>
              </a:path>
              <a:path w="1008379" h="0">
                <a:moveTo>
                  <a:pt x="740244" y="0"/>
                </a:moveTo>
                <a:lnTo>
                  <a:pt x="739006" y="0"/>
                </a:lnTo>
              </a:path>
              <a:path w="1008379" h="0">
                <a:moveTo>
                  <a:pt x="735209" y="0"/>
                </a:moveTo>
                <a:lnTo>
                  <a:pt x="716305" y="0"/>
                </a:lnTo>
              </a:path>
              <a:path w="1008379" h="0">
                <a:moveTo>
                  <a:pt x="712539" y="0"/>
                </a:moveTo>
                <a:lnTo>
                  <a:pt x="711269" y="0"/>
                </a:lnTo>
              </a:path>
              <a:path w="1008379" h="0">
                <a:moveTo>
                  <a:pt x="707504" y="0"/>
                </a:moveTo>
                <a:lnTo>
                  <a:pt x="688600" y="0"/>
                </a:lnTo>
              </a:path>
              <a:path w="1008379" h="0">
                <a:moveTo>
                  <a:pt x="684803" y="0"/>
                </a:moveTo>
                <a:lnTo>
                  <a:pt x="683564" y="0"/>
                </a:lnTo>
              </a:path>
              <a:path w="1008379" h="0">
                <a:moveTo>
                  <a:pt x="679767" y="0"/>
                </a:moveTo>
                <a:lnTo>
                  <a:pt x="660869" y="0"/>
                </a:lnTo>
              </a:path>
              <a:path w="1008379" h="0">
                <a:moveTo>
                  <a:pt x="657097" y="0"/>
                </a:moveTo>
                <a:lnTo>
                  <a:pt x="655834" y="0"/>
                </a:lnTo>
              </a:path>
              <a:path w="1008379" h="0">
                <a:moveTo>
                  <a:pt x="652062" y="0"/>
                </a:moveTo>
                <a:lnTo>
                  <a:pt x="633164" y="0"/>
                </a:lnTo>
              </a:path>
              <a:path w="1008379" h="0">
                <a:moveTo>
                  <a:pt x="629367" y="0"/>
                </a:moveTo>
                <a:lnTo>
                  <a:pt x="628129" y="0"/>
                </a:lnTo>
              </a:path>
              <a:path w="1008379" h="0">
                <a:moveTo>
                  <a:pt x="624332" y="0"/>
                </a:moveTo>
                <a:lnTo>
                  <a:pt x="605428" y="0"/>
                </a:lnTo>
              </a:path>
              <a:path w="1008379" h="0">
                <a:moveTo>
                  <a:pt x="601662" y="0"/>
                </a:moveTo>
                <a:lnTo>
                  <a:pt x="600392" y="0"/>
                </a:lnTo>
              </a:path>
              <a:path w="1008379" h="0">
                <a:moveTo>
                  <a:pt x="596626" y="0"/>
                </a:moveTo>
                <a:lnTo>
                  <a:pt x="577722" y="0"/>
                </a:lnTo>
              </a:path>
              <a:path w="1008379" h="0">
                <a:moveTo>
                  <a:pt x="573932" y="0"/>
                </a:moveTo>
                <a:lnTo>
                  <a:pt x="572662" y="0"/>
                </a:lnTo>
              </a:path>
              <a:path w="1008379" h="0">
                <a:moveTo>
                  <a:pt x="568896" y="0"/>
                </a:moveTo>
                <a:lnTo>
                  <a:pt x="549992" y="0"/>
                </a:lnTo>
              </a:path>
              <a:path w="1008379" h="0">
                <a:moveTo>
                  <a:pt x="546220" y="0"/>
                </a:moveTo>
                <a:lnTo>
                  <a:pt x="544957" y="0"/>
                </a:lnTo>
              </a:path>
              <a:path w="1008379" h="0">
                <a:moveTo>
                  <a:pt x="541185" y="0"/>
                </a:moveTo>
                <a:lnTo>
                  <a:pt x="522287" y="0"/>
                </a:lnTo>
              </a:path>
              <a:path w="1008379" h="0">
                <a:moveTo>
                  <a:pt x="518490" y="0"/>
                </a:moveTo>
                <a:lnTo>
                  <a:pt x="517226" y="0"/>
                </a:lnTo>
              </a:path>
              <a:path w="1008379" h="0">
                <a:moveTo>
                  <a:pt x="513454" y="0"/>
                </a:moveTo>
                <a:lnTo>
                  <a:pt x="494557" y="0"/>
                </a:lnTo>
              </a:path>
              <a:path w="1008379" h="0">
                <a:moveTo>
                  <a:pt x="490785" y="0"/>
                </a:moveTo>
                <a:lnTo>
                  <a:pt x="489521" y="0"/>
                </a:lnTo>
              </a:path>
              <a:path w="1008379" h="0">
                <a:moveTo>
                  <a:pt x="485724" y="0"/>
                </a:moveTo>
                <a:lnTo>
                  <a:pt x="466845" y="0"/>
                </a:lnTo>
              </a:path>
              <a:path w="1008379" h="0">
                <a:moveTo>
                  <a:pt x="463054" y="0"/>
                </a:moveTo>
                <a:lnTo>
                  <a:pt x="461784" y="0"/>
                </a:lnTo>
              </a:path>
              <a:path w="1008379" h="0">
                <a:moveTo>
                  <a:pt x="458019" y="0"/>
                </a:moveTo>
                <a:lnTo>
                  <a:pt x="439115" y="0"/>
                </a:lnTo>
              </a:path>
              <a:path w="1008379" h="0">
                <a:moveTo>
                  <a:pt x="435343" y="0"/>
                </a:moveTo>
                <a:lnTo>
                  <a:pt x="434079" y="0"/>
                </a:lnTo>
              </a:path>
              <a:path w="1008379" h="0">
                <a:moveTo>
                  <a:pt x="430282" y="0"/>
                </a:moveTo>
                <a:lnTo>
                  <a:pt x="411384" y="0"/>
                </a:lnTo>
              </a:path>
              <a:path w="1008379" h="0">
                <a:moveTo>
                  <a:pt x="407612" y="0"/>
                </a:moveTo>
                <a:lnTo>
                  <a:pt x="406349" y="0"/>
                </a:lnTo>
              </a:path>
              <a:path w="1008379" h="0">
                <a:moveTo>
                  <a:pt x="402577" y="0"/>
                </a:moveTo>
                <a:lnTo>
                  <a:pt x="383679" y="0"/>
                </a:lnTo>
              </a:path>
              <a:path w="1008379" h="0">
                <a:moveTo>
                  <a:pt x="379907" y="0"/>
                </a:moveTo>
                <a:lnTo>
                  <a:pt x="378644" y="0"/>
                </a:lnTo>
              </a:path>
              <a:path w="1008379" h="0">
                <a:moveTo>
                  <a:pt x="374846" y="0"/>
                </a:moveTo>
                <a:lnTo>
                  <a:pt x="355942" y="0"/>
                </a:lnTo>
              </a:path>
              <a:path w="1008379" h="0">
                <a:moveTo>
                  <a:pt x="352177" y="0"/>
                </a:moveTo>
                <a:lnTo>
                  <a:pt x="350907" y="0"/>
                </a:lnTo>
              </a:path>
              <a:path w="1008379" h="0">
                <a:moveTo>
                  <a:pt x="347141" y="0"/>
                </a:moveTo>
                <a:lnTo>
                  <a:pt x="328237" y="0"/>
                </a:lnTo>
              </a:path>
              <a:path w="1008379" h="0">
                <a:moveTo>
                  <a:pt x="324440" y="0"/>
                </a:moveTo>
                <a:lnTo>
                  <a:pt x="323202" y="0"/>
                </a:lnTo>
              </a:path>
              <a:path w="1008379" h="0">
                <a:moveTo>
                  <a:pt x="319405" y="0"/>
                </a:moveTo>
                <a:lnTo>
                  <a:pt x="300507" y="0"/>
                </a:lnTo>
              </a:path>
              <a:path w="1008379" h="0">
                <a:moveTo>
                  <a:pt x="296735" y="0"/>
                </a:moveTo>
                <a:lnTo>
                  <a:pt x="295471" y="0"/>
                </a:lnTo>
              </a:path>
              <a:path w="1008379" h="0">
                <a:moveTo>
                  <a:pt x="291699" y="0"/>
                </a:moveTo>
                <a:lnTo>
                  <a:pt x="272802" y="0"/>
                </a:lnTo>
              </a:path>
              <a:path w="1008379" h="0">
                <a:moveTo>
                  <a:pt x="269005" y="0"/>
                </a:moveTo>
                <a:lnTo>
                  <a:pt x="267766" y="0"/>
                </a:lnTo>
              </a:path>
              <a:path w="1008379" h="0">
                <a:moveTo>
                  <a:pt x="263969" y="0"/>
                </a:moveTo>
                <a:lnTo>
                  <a:pt x="245065" y="0"/>
                </a:lnTo>
              </a:path>
              <a:path w="1008379" h="0">
                <a:moveTo>
                  <a:pt x="241300" y="0"/>
                </a:moveTo>
                <a:lnTo>
                  <a:pt x="240030" y="0"/>
                </a:lnTo>
              </a:path>
              <a:path w="1008379" h="0">
                <a:moveTo>
                  <a:pt x="236264" y="0"/>
                </a:moveTo>
                <a:lnTo>
                  <a:pt x="217360" y="0"/>
                </a:lnTo>
              </a:path>
              <a:path w="1008379" h="0">
                <a:moveTo>
                  <a:pt x="213569" y="0"/>
                </a:moveTo>
                <a:lnTo>
                  <a:pt x="212324" y="0"/>
                </a:lnTo>
              </a:path>
              <a:path w="1008379" h="0">
                <a:moveTo>
                  <a:pt x="208533" y="0"/>
                </a:moveTo>
                <a:lnTo>
                  <a:pt x="189630" y="0"/>
                </a:lnTo>
              </a:path>
              <a:path w="1008379" h="0">
                <a:moveTo>
                  <a:pt x="185858" y="0"/>
                </a:moveTo>
                <a:lnTo>
                  <a:pt x="184594" y="0"/>
                </a:lnTo>
              </a:path>
              <a:path w="1008379" h="0">
                <a:moveTo>
                  <a:pt x="180822" y="0"/>
                </a:moveTo>
                <a:lnTo>
                  <a:pt x="161925" y="0"/>
                </a:lnTo>
              </a:path>
              <a:path w="1008379" h="0">
                <a:moveTo>
                  <a:pt x="158127" y="0"/>
                </a:moveTo>
                <a:lnTo>
                  <a:pt x="156864" y="0"/>
                </a:lnTo>
              </a:path>
              <a:path w="1008379" h="0">
                <a:moveTo>
                  <a:pt x="153092" y="0"/>
                </a:moveTo>
                <a:lnTo>
                  <a:pt x="134194" y="0"/>
                </a:lnTo>
              </a:path>
              <a:path w="1008379" h="0">
                <a:moveTo>
                  <a:pt x="130422" y="0"/>
                </a:moveTo>
                <a:lnTo>
                  <a:pt x="129158" y="0"/>
                </a:lnTo>
              </a:path>
              <a:path w="1008379" h="0">
                <a:moveTo>
                  <a:pt x="125387" y="0"/>
                </a:moveTo>
                <a:lnTo>
                  <a:pt x="106483" y="0"/>
                </a:lnTo>
              </a:path>
              <a:path w="1008379" h="0">
                <a:moveTo>
                  <a:pt x="102692" y="0"/>
                </a:moveTo>
                <a:lnTo>
                  <a:pt x="101422" y="0"/>
                </a:lnTo>
              </a:path>
              <a:path w="1008379" h="0">
                <a:moveTo>
                  <a:pt x="97656" y="0"/>
                </a:moveTo>
                <a:lnTo>
                  <a:pt x="78752" y="0"/>
                </a:lnTo>
              </a:path>
              <a:path w="1008379" h="0">
                <a:moveTo>
                  <a:pt x="74980" y="0"/>
                </a:moveTo>
                <a:lnTo>
                  <a:pt x="73717" y="0"/>
                </a:lnTo>
              </a:path>
              <a:path w="1008379" h="0">
                <a:moveTo>
                  <a:pt x="69945" y="0"/>
                </a:moveTo>
                <a:lnTo>
                  <a:pt x="51047" y="0"/>
                </a:lnTo>
              </a:path>
              <a:path w="1008379" h="0">
                <a:moveTo>
                  <a:pt x="47250" y="0"/>
                </a:moveTo>
                <a:lnTo>
                  <a:pt x="45986" y="0"/>
                </a:lnTo>
              </a:path>
              <a:path w="1008379" h="0">
                <a:moveTo>
                  <a:pt x="42214" y="0"/>
                </a:moveTo>
                <a:lnTo>
                  <a:pt x="23317" y="0"/>
                </a:lnTo>
              </a:path>
              <a:path w="1008379" h="0">
                <a:moveTo>
                  <a:pt x="19545" y="0"/>
                </a:moveTo>
                <a:lnTo>
                  <a:pt x="18281" y="0"/>
                </a:lnTo>
              </a:path>
              <a:path w="1008379" h="0">
                <a:moveTo>
                  <a:pt x="14484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0" name="object 1160"/>
          <p:cNvGrpSpPr/>
          <p:nvPr/>
        </p:nvGrpSpPr>
        <p:grpSpPr>
          <a:xfrm>
            <a:off x="2912561" y="2405929"/>
            <a:ext cx="1022985" cy="69215"/>
            <a:chOff x="2912561" y="2405929"/>
            <a:chExt cx="1022985" cy="69215"/>
          </a:xfrm>
        </p:grpSpPr>
        <p:sp>
          <p:nvSpPr>
            <p:cNvPr id="1161" name="object 1161"/>
            <p:cNvSpPr/>
            <p:nvPr/>
          </p:nvSpPr>
          <p:spPr>
            <a:xfrm>
              <a:off x="2919761" y="2407729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1007986" y="2539"/>
                  </a:moveTo>
                  <a:lnTo>
                    <a:pt x="993527" y="2539"/>
                  </a:lnTo>
                </a:path>
                <a:path w="1008379" h="25400">
                  <a:moveTo>
                    <a:pt x="989730" y="2539"/>
                  </a:moveTo>
                  <a:lnTo>
                    <a:pt x="988466" y="2539"/>
                  </a:lnTo>
                </a:path>
                <a:path w="1008379" h="25400">
                  <a:moveTo>
                    <a:pt x="984694" y="2539"/>
                  </a:moveTo>
                  <a:lnTo>
                    <a:pt x="965790" y="2539"/>
                  </a:lnTo>
                </a:path>
                <a:path w="1008379" h="25400">
                  <a:moveTo>
                    <a:pt x="962024" y="2539"/>
                  </a:moveTo>
                  <a:lnTo>
                    <a:pt x="960755" y="2539"/>
                  </a:lnTo>
                </a:path>
                <a:path w="1008379" h="25400">
                  <a:moveTo>
                    <a:pt x="956989" y="2539"/>
                  </a:moveTo>
                  <a:lnTo>
                    <a:pt x="938085" y="2539"/>
                  </a:lnTo>
                </a:path>
                <a:path w="1008379" h="25400">
                  <a:moveTo>
                    <a:pt x="934294" y="2539"/>
                  </a:moveTo>
                  <a:lnTo>
                    <a:pt x="933024" y="2539"/>
                  </a:lnTo>
                </a:path>
                <a:path w="1008379" h="25400">
                  <a:moveTo>
                    <a:pt x="929258" y="2539"/>
                  </a:moveTo>
                  <a:lnTo>
                    <a:pt x="910355" y="2539"/>
                  </a:lnTo>
                </a:path>
                <a:path w="1008379" h="25400">
                  <a:moveTo>
                    <a:pt x="906583" y="2539"/>
                  </a:moveTo>
                  <a:lnTo>
                    <a:pt x="905319" y="2539"/>
                  </a:lnTo>
                </a:path>
                <a:path w="1008379" h="25400">
                  <a:moveTo>
                    <a:pt x="901522" y="2539"/>
                  </a:moveTo>
                  <a:lnTo>
                    <a:pt x="882649" y="2539"/>
                  </a:lnTo>
                </a:path>
                <a:path w="1008379" h="25400">
                  <a:moveTo>
                    <a:pt x="878852" y="2539"/>
                  </a:moveTo>
                  <a:lnTo>
                    <a:pt x="877589" y="2539"/>
                  </a:lnTo>
                </a:path>
                <a:path w="1008379" h="25400">
                  <a:moveTo>
                    <a:pt x="873817" y="2539"/>
                  </a:moveTo>
                  <a:lnTo>
                    <a:pt x="854919" y="2539"/>
                  </a:lnTo>
                </a:path>
                <a:path w="1008379" h="25400">
                  <a:moveTo>
                    <a:pt x="851147" y="2539"/>
                  </a:moveTo>
                  <a:lnTo>
                    <a:pt x="849883" y="2539"/>
                  </a:lnTo>
                </a:path>
                <a:path w="1008379" h="25400">
                  <a:moveTo>
                    <a:pt x="846086" y="2539"/>
                  </a:moveTo>
                  <a:lnTo>
                    <a:pt x="827182" y="2539"/>
                  </a:lnTo>
                </a:path>
                <a:path w="1008379" h="25400">
                  <a:moveTo>
                    <a:pt x="823417" y="2539"/>
                  </a:moveTo>
                  <a:lnTo>
                    <a:pt x="822147" y="2539"/>
                  </a:lnTo>
                </a:path>
                <a:path w="1008379" h="25400">
                  <a:moveTo>
                    <a:pt x="818381" y="2539"/>
                  </a:moveTo>
                  <a:lnTo>
                    <a:pt x="799477" y="2539"/>
                  </a:lnTo>
                </a:path>
                <a:path w="1008379" h="25400">
                  <a:moveTo>
                    <a:pt x="795705" y="2539"/>
                  </a:moveTo>
                  <a:lnTo>
                    <a:pt x="794442" y="2539"/>
                  </a:lnTo>
                </a:path>
                <a:path w="1008379" h="25400">
                  <a:moveTo>
                    <a:pt x="790644" y="2539"/>
                  </a:moveTo>
                  <a:lnTo>
                    <a:pt x="771747" y="2539"/>
                  </a:lnTo>
                </a:path>
                <a:path w="1008379" h="25400">
                  <a:moveTo>
                    <a:pt x="767975" y="2539"/>
                  </a:moveTo>
                  <a:lnTo>
                    <a:pt x="766711" y="2539"/>
                  </a:lnTo>
                </a:path>
                <a:path w="1008379" h="25400">
                  <a:moveTo>
                    <a:pt x="762939" y="2539"/>
                  </a:moveTo>
                  <a:lnTo>
                    <a:pt x="744042" y="2539"/>
                  </a:lnTo>
                </a:path>
                <a:path w="1008379" h="25400">
                  <a:moveTo>
                    <a:pt x="740244" y="2539"/>
                  </a:moveTo>
                  <a:lnTo>
                    <a:pt x="739006" y="2539"/>
                  </a:lnTo>
                </a:path>
                <a:path w="1008379" h="25400">
                  <a:moveTo>
                    <a:pt x="735209" y="2539"/>
                  </a:moveTo>
                  <a:lnTo>
                    <a:pt x="716305" y="2539"/>
                  </a:lnTo>
                </a:path>
                <a:path w="1008379" h="25400">
                  <a:moveTo>
                    <a:pt x="712539" y="2539"/>
                  </a:moveTo>
                  <a:lnTo>
                    <a:pt x="711269" y="2539"/>
                  </a:lnTo>
                </a:path>
                <a:path w="1008379" h="25400">
                  <a:moveTo>
                    <a:pt x="707504" y="2539"/>
                  </a:moveTo>
                  <a:lnTo>
                    <a:pt x="688600" y="2539"/>
                  </a:lnTo>
                </a:path>
                <a:path w="1008379" h="25400">
                  <a:moveTo>
                    <a:pt x="684803" y="2539"/>
                  </a:moveTo>
                  <a:lnTo>
                    <a:pt x="683564" y="2539"/>
                  </a:lnTo>
                </a:path>
                <a:path w="1008379" h="25400">
                  <a:moveTo>
                    <a:pt x="679767" y="2539"/>
                  </a:moveTo>
                  <a:lnTo>
                    <a:pt x="660869" y="2539"/>
                  </a:lnTo>
                </a:path>
                <a:path w="1008379" h="25400">
                  <a:moveTo>
                    <a:pt x="657097" y="2539"/>
                  </a:moveTo>
                  <a:lnTo>
                    <a:pt x="655834" y="2539"/>
                  </a:lnTo>
                </a:path>
                <a:path w="1008379" h="25400">
                  <a:moveTo>
                    <a:pt x="652062" y="2539"/>
                  </a:moveTo>
                  <a:lnTo>
                    <a:pt x="633164" y="2539"/>
                  </a:lnTo>
                </a:path>
                <a:path w="1008379" h="25400">
                  <a:moveTo>
                    <a:pt x="629367" y="2539"/>
                  </a:moveTo>
                  <a:lnTo>
                    <a:pt x="628129" y="2539"/>
                  </a:lnTo>
                </a:path>
                <a:path w="1008379" h="25400">
                  <a:moveTo>
                    <a:pt x="624332" y="2539"/>
                  </a:moveTo>
                  <a:lnTo>
                    <a:pt x="605428" y="2539"/>
                  </a:lnTo>
                </a:path>
                <a:path w="1008379" h="25400">
                  <a:moveTo>
                    <a:pt x="601662" y="2539"/>
                  </a:moveTo>
                  <a:lnTo>
                    <a:pt x="600392" y="2539"/>
                  </a:lnTo>
                </a:path>
                <a:path w="1008379" h="25400">
                  <a:moveTo>
                    <a:pt x="596626" y="2539"/>
                  </a:moveTo>
                  <a:lnTo>
                    <a:pt x="577722" y="2539"/>
                  </a:lnTo>
                </a:path>
                <a:path w="1008379" h="25400">
                  <a:moveTo>
                    <a:pt x="573932" y="2539"/>
                  </a:moveTo>
                  <a:lnTo>
                    <a:pt x="572662" y="2539"/>
                  </a:lnTo>
                </a:path>
                <a:path w="1008379" h="25400">
                  <a:moveTo>
                    <a:pt x="568896" y="2539"/>
                  </a:moveTo>
                  <a:lnTo>
                    <a:pt x="549992" y="2539"/>
                  </a:lnTo>
                </a:path>
                <a:path w="1008379" h="25400">
                  <a:moveTo>
                    <a:pt x="546220" y="2539"/>
                  </a:moveTo>
                  <a:lnTo>
                    <a:pt x="544957" y="2539"/>
                  </a:lnTo>
                </a:path>
                <a:path w="1008379" h="25400">
                  <a:moveTo>
                    <a:pt x="541185" y="2539"/>
                  </a:moveTo>
                  <a:lnTo>
                    <a:pt x="522287" y="2539"/>
                  </a:lnTo>
                </a:path>
                <a:path w="1008379" h="25400">
                  <a:moveTo>
                    <a:pt x="518490" y="2539"/>
                  </a:moveTo>
                  <a:lnTo>
                    <a:pt x="517226" y="2539"/>
                  </a:lnTo>
                </a:path>
                <a:path w="1008379" h="25400">
                  <a:moveTo>
                    <a:pt x="513454" y="2539"/>
                  </a:moveTo>
                  <a:lnTo>
                    <a:pt x="494557" y="2539"/>
                  </a:lnTo>
                </a:path>
                <a:path w="1008379" h="25400">
                  <a:moveTo>
                    <a:pt x="490785" y="2539"/>
                  </a:moveTo>
                  <a:lnTo>
                    <a:pt x="489521" y="2539"/>
                  </a:lnTo>
                </a:path>
                <a:path w="1008379" h="25400">
                  <a:moveTo>
                    <a:pt x="485724" y="2539"/>
                  </a:moveTo>
                  <a:lnTo>
                    <a:pt x="466845" y="2539"/>
                  </a:lnTo>
                </a:path>
                <a:path w="1008379" h="25400">
                  <a:moveTo>
                    <a:pt x="463054" y="2539"/>
                  </a:moveTo>
                  <a:lnTo>
                    <a:pt x="461784" y="2539"/>
                  </a:lnTo>
                </a:path>
                <a:path w="1008379" h="25400">
                  <a:moveTo>
                    <a:pt x="458019" y="2539"/>
                  </a:moveTo>
                  <a:lnTo>
                    <a:pt x="439115" y="2539"/>
                  </a:lnTo>
                </a:path>
                <a:path w="1008379" h="25400">
                  <a:moveTo>
                    <a:pt x="435343" y="2539"/>
                  </a:moveTo>
                  <a:lnTo>
                    <a:pt x="434079" y="2539"/>
                  </a:lnTo>
                </a:path>
                <a:path w="1008379" h="25400">
                  <a:moveTo>
                    <a:pt x="430282" y="2539"/>
                  </a:moveTo>
                  <a:lnTo>
                    <a:pt x="411384" y="2539"/>
                  </a:lnTo>
                </a:path>
                <a:path w="1008379" h="25400">
                  <a:moveTo>
                    <a:pt x="407612" y="2539"/>
                  </a:moveTo>
                  <a:lnTo>
                    <a:pt x="406349" y="2539"/>
                  </a:lnTo>
                </a:path>
                <a:path w="1008379" h="25400">
                  <a:moveTo>
                    <a:pt x="402577" y="2539"/>
                  </a:moveTo>
                  <a:lnTo>
                    <a:pt x="383679" y="2539"/>
                  </a:lnTo>
                </a:path>
                <a:path w="1008379" h="25400">
                  <a:moveTo>
                    <a:pt x="379907" y="2539"/>
                  </a:moveTo>
                  <a:lnTo>
                    <a:pt x="378644" y="2539"/>
                  </a:lnTo>
                </a:path>
                <a:path w="1008379" h="25400">
                  <a:moveTo>
                    <a:pt x="374846" y="2539"/>
                  </a:moveTo>
                  <a:lnTo>
                    <a:pt x="355942" y="2539"/>
                  </a:lnTo>
                </a:path>
                <a:path w="1008379" h="25400">
                  <a:moveTo>
                    <a:pt x="352177" y="2539"/>
                  </a:moveTo>
                  <a:lnTo>
                    <a:pt x="350907" y="2539"/>
                  </a:lnTo>
                </a:path>
                <a:path w="1008379" h="25400">
                  <a:moveTo>
                    <a:pt x="347141" y="2539"/>
                  </a:moveTo>
                  <a:lnTo>
                    <a:pt x="328237" y="2539"/>
                  </a:lnTo>
                </a:path>
                <a:path w="1008379" h="25400">
                  <a:moveTo>
                    <a:pt x="324440" y="2539"/>
                  </a:moveTo>
                  <a:lnTo>
                    <a:pt x="323202" y="2539"/>
                  </a:lnTo>
                </a:path>
                <a:path w="1008379" h="25400">
                  <a:moveTo>
                    <a:pt x="319405" y="2539"/>
                  </a:moveTo>
                  <a:lnTo>
                    <a:pt x="300507" y="2539"/>
                  </a:lnTo>
                </a:path>
                <a:path w="1008379" h="25400">
                  <a:moveTo>
                    <a:pt x="296735" y="2539"/>
                  </a:moveTo>
                  <a:lnTo>
                    <a:pt x="295471" y="2539"/>
                  </a:lnTo>
                </a:path>
                <a:path w="1008379" h="25400">
                  <a:moveTo>
                    <a:pt x="291699" y="2539"/>
                  </a:moveTo>
                  <a:lnTo>
                    <a:pt x="272802" y="2539"/>
                  </a:lnTo>
                </a:path>
                <a:path w="1008379" h="25400">
                  <a:moveTo>
                    <a:pt x="269005" y="2539"/>
                  </a:moveTo>
                  <a:lnTo>
                    <a:pt x="267766" y="2539"/>
                  </a:lnTo>
                </a:path>
                <a:path w="1008379" h="25400">
                  <a:moveTo>
                    <a:pt x="263969" y="2539"/>
                  </a:moveTo>
                  <a:lnTo>
                    <a:pt x="245065" y="2539"/>
                  </a:lnTo>
                </a:path>
                <a:path w="1008379" h="25400">
                  <a:moveTo>
                    <a:pt x="241300" y="2539"/>
                  </a:moveTo>
                  <a:lnTo>
                    <a:pt x="240030" y="2539"/>
                  </a:lnTo>
                </a:path>
                <a:path w="1008379" h="25400">
                  <a:moveTo>
                    <a:pt x="236264" y="2539"/>
                  </a:moveTo>
                  <a:lnTo>
                    <a:pt x="217360" y="2539"/>
                  </a:lnTo>
                </a:path>
                <a:path w="1008379" h="25400">
                  <a:moveTo>
                    <a:pt x="213569" y="2539"/>
                  </a:moveTo>
                  <a:lnTo>
                    <a:pt x="212324" y="2539"/>
                  </a:lnTo>
                </a:path>
                <a:path w="1008379" h="25400">
                  <a:moveTo>
                    <a:pt x="208533" y="2539"/>
                  </a:moveTo>
                  <a:lnTo>
                    <a:pt x="189630" y="2539"/>
                  </a:lnTo>
                </a:path>
                <a:path w="1008379" h="25400">
                  <a:moveTo>
                    <a:pt x="185858" y="2539"/>
                  </a:moveTo>
                  <a:lnTo>
                    <a:pt x="184594" y="2539"/>
                  </a:lnTo>
                </a:path>
                <a:path w="1008379" h="25400">
                  <a:moveTo>
                    <a:pt x="180822" y="2539"/>
                  </a:moveTo>
                  <a:lnTo>
                    <a:pt x="161925" y="2539"/>
                  </a:lnTo>
                </a:path>
                <a:path w="1008379" h="25400">
                  <a:moveTo>
                    <a:pt x="158127" y="2539"/>
                  </a:moveTo>
                  <a:lnTo>
                    <a:pt x="156864" y="2539"/>
                  </a:lnTo>
                </a:path>
                <a:path w="1008379" h="25400">
                  <a:moveTo>
                    <a:pt x="153092" y="2539"/>
                  </a:moveTo>
                  <a:lnTo>
                    <a:pt x="134194" y="2539"/>
                  </a:lnTo>
                </a:path>
                <a:path w="1008379" h="25400">
                  <a:moveTo>
                    <a:pt x="130422" y="2539"/>
                  </a:moveTo>
                  <a:lnTo>
                    <a:pt x="129158" y="2539"/>
                  </a:lnTo>
                </a:path>
                <a:path w="1008379" h="25400">
                  <a:moveTo>
                    <a:pt x="125387" y="2539"/>
                  </a:moveTo>
                  <a:lnTo>
                    <a:pt x="106483" y="2539"/>
                  </a:lnTo>
                </a:path>
                <a:path w="1008379" h="25400">
                  <a:moveTo>
                    <a:pt x="102692" y="2539"/>
                  </a:moveTo>
                  <a:lnTo>
                    <a:pt x="101422" y="2539"/>
                  </a:lnTo>
                </a:path>
                <a:path w="1008379" h="25400">
                  <a:moveTo>
                    <a:pt x="97656" y="2539"/>
                  </a:moveTo>
                  <a:lnTo>
                    <a:pt x="78752" y="2539"/>
                  </a:lnTo>
                </a:path>
                <a:path w="1008379" h="25400">
                  <a:moveTo>
                    <a:pt x="74980" y="2539"/>
                  </a:moveTo>
                  <a:lnTo>
                    <a:pt x="73717" y="2539"/>
                  </a:lnTo>
                </a:path>
                <a:path w="1008379" h="25400">
                  <a:moveTo>
                    <a:pt x="69945" y="2539"/>
                  </a:moveTo>
                  <a:lnTo>
                    <a:pt x="51047" y="2539"/>
                  </a:lnTo>
                </a:path>
                <a:path w="1008379" h="25400">
                  <a:moveTo>
                    <a:pt x="47250" y="2539"/>
                  </a:moveTo>
                  <a:lnTo>
                    <a:pt x="45986" y="2539"/>
                  </a:lnTo>
                </a:path>
                <a:path w="1008379" h="25400">
                  <a:moveTo>
                    <a:pt x="42214" y="2539"/>
                  </a:moveTo>
                  <a:lnTo>
                    <a:pt x="23317" y="2539"/>
                  </a:lnTo>
                </a:path>
                <a:path w="1008379" h="25400">
                  <a:moveTo>
                    <a:pt x="19545" y="2539"/>
                  </a:moveTo>
                  <a:lnTo>
                    <a:pt x="18281" y="2539"/>
                  </a:lnTo>
                </a:path>
                <a:path w="1008379" h="25400">
                  <a:moveTo>
                    <a:pt x="14484" y="2539"/>
                  </a:moveTo>
                  <a:lnTo>
                    <a:pt x="0" y="2539"/>
                  </a:lnTo>
                </a:path>
                <a:path w="1008379" h="25400">
                  <a:moveTo>
                    <a:pt x="624979" y="12572"/>
                  </a:moveTo>
                  <a:lnTo>
                    <a:pt x="675354" y="12572"/>
                  </a:lnTo>
                  <a:lnTo>
                    <a:pt x="662755" y="0"/>
                  </a:lnTo>
                </a:path>
                <a:path w="1008379" h="25400">
                  <a:moveTo>
                    <a:pt x="675354" y="12572"/>
                  </a:moveTo>
                  <a:lnTo>
                    <a:pt x="662755" y="25209"/>
                  </a:lnTo>
                </a:path>
                <a:path w="1008379" h="25400">
                  <a:moveTo>
                    <a:pt x="383057" y="12572"/>
                  </a:moveTo>
                  <a:lnTo>
                    <a:pt x="332651" y="12572"/>
                  </a:lnTo>
                  <a:lnTo>
                    <a:pt x="345255" y="0"/>
                  </a:lnTo>
                </a:path>
                <a:path w="1008379" h="25400">
                  <a:moveTo>
                    <a:pt x="332651" y="12572"/>
                  </a:moveTo>
                  <a:lnTo>
                    <a:pt x="345255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919755" y="2443009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20167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20167" y="30251"/>
                  </a:lnTo>
                  <a:lnTo>
                    <a:pt x="20167" y="0"/>
                  </a:lnTo>
                  <a:close/>
                </a:path>
                <a:path w="1008379" h="30480">
                  <a:moveTo>
                    <a:pt x="1007986" y="0"/>
                  </a:moveTo>
                  <a:lnTo>
                    <a:pt x="987818" y="0"/>
                  </a:lnTo>
                  <a:lnTo>
                    <a:pt x="987818" y="15125"/>
                  </a:lnTo>
                  <a:lnTo>
                    <a:pt x="962621" y="15125"/>
                  </a:lnTo>
                  <a:lnTo>
                    <a:pt x="962621" y="22694"/>
                  </a:lnTo>
                  <a:lnTo>
                    <a:pt x="771105" y="22694"/>
                  </a:lnTo>
                  <a:lnTo>
                    <a:pt x="771105" y="15125"/>
                  </a:lnTo>
                  <a:lnTo>
                    <a:pt x="745909" y="15125"/>
                  </a:lnTo>
                  <a:lnTo>
                    <a:pt x="745909" y="30251"/>
                  </a:lnTo>
                  <a:lnTo>
                    <a:pt x="771105" y="30251"/>
                  </a:lnTo>
                  <a:lnTo>
                    <a:pt x="962621" y="30251"/>
                  </a:lnTo>
                  <a:lnTo>
                    <a:pt x="987818" y="30251"/>
                  </a:lnTo>
                  <a:lnTo>
                    <a:pt x="1007986" y="30251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3690861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3690861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3690861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620"/>
                  </a:moveTo>
                  <a:lnTo>
                    <a:pt x="0" y="7620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3423767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884" y="0"/>
                  </a:moveTo>
                  <a:lnTo>
                    <a:pt x="216687" y="0"/>
                  </a:lnTo>
                  <a:lnTo>
                    <a:pt x="216687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687" y="15125"/>
                  </a:lnTo>
                  <a:lnTo>
                    <a:pt x="241884" y="15125"/>
                  </a:lnTo>
                  <a:lnTo>
                    <a:pt x="2418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3448970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490" y="7556"/>
                  </a:lnTo>
                  <a:lnTo>
                    <a:pt x="191490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3448970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492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492" y="7565"/>
                  </a:lnTo>
                  <a:lnTo>
                    <a:pt x="1914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3448970" y="2442972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490" y="7556"/>
                  </a:lnTo>
                  <a:lnTo>
                    <a:pt x="191490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939923" y="2458135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909" y="0"/>
                  </a:moveTo>
                  <a:lnTo>
                    <a:pt x="216712" y="0"/>
                  </a:lnTo>
                  <a:lnTo>
                    <a:pt x="216712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712" y="15125"/>
                  </a:lnTo>
                  <a:lnTo>
                    <a:pt x="241909" y="15125"/>
                  </a:lnTo>
                  <a:lnTo>
                    <a:pt x="2419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965126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965126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965126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0" y="7620"/>
                  </a:moveTo>
                  <a:lnTo>
                    <a:pt x="191515" y="7620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181845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909" y="0"/>
                  </a:moveTo>
                  <a:lnTo>
                    <a:pt x="216712" y="0"/>
                  </a:lnTo>
                  <a:lnTo>
                    <a:pt x="216712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712" y="15125"/>
                  </a:lnTo>
                  <a:lnTo>
                    <a:pt x="241909" y="15125"/>
                  </a:lnTo>
                  <a:lnTo>
                    <a:pt x="2419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207048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3207048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919761" y="2442972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478802" y="7556"/>
                  </a:moveTo>
                  <a:lnTo>
                    <a:pt x="287286" y="7556"/>
                  </a:lnTo>
                  <a:lnTo>
                    <a:pt x="287286" y="0"/>
                  </a:lnTo>
                  <a:lnTo>
                    <a:pt x="478802" y="0"/>
                  </a:lnTo>
                  <a:lnTo>
                    <a:pt x="478802" y="7556"/>
                  </a:lnTo>
                </a:path>
                <a:path w="1008379" h="30480">
                  <a:moveTo>
                    <a:pt x="987818" y="0"/>
                  </a:moveTo>
                  <a:lnTo>
                    <a:pt x="987818" y="30289"/>
                  </a:lnTo>
                  <a:lnTo>
                    <a:pt x="1007986" y="30289"/>
                  </a:lnTo>
                  <a:lnTo>
                    <a:pt x="1007986" y="0"/>
                  </a:lnTo>
                  <a:lnTo>
                    <a:pt x="987818" y="0"/>
                  </a:lnTo>
                </a:path>
                <a:path w="1008379" h="30480">
                  <a:moveTo>
                    <a:pt x="0" y="0"/>
                  </a:moveTo>
                  <a:lnTo>
                    <a:pt x="0" y="30289"/>
                  </a:lnTo>
                  <a:lnTo>
                    <a:pt x="20161" y="30289"/>
                  </a:lnTo>
                  <a:lnTo>
                    <a:pt x="20161" y="0"/>
                  </a:lnTo>
                  <a:lnTo>
                    <a:pt x="0" y="0"/>
                  </a:lnTo>
                </a:path>
                <a:path w="1008379" h="30480">
                  <a:moveTo>
                    <a:pt x="987818" y="30289"/>
                  </a:moveTo>
                  <a:lnTo>
                    <a:pt x="962615" y="30289"/>
                  </a:lnTo>
                  <a:lnTo>
                    <a:pt x="962615" y="15112"/>
                  </a:lnTo>
                  <a:lnTo>
                    <a:pt x="987818" y="15112"/>
                  </a:lnTo>
                  <a:lnTo>
                    <a:pt x="987818" y="30289"/>
                  </a:lnTo>
                </a:path>
                <a:path w="1008379" h="30480">
                  <a:moveTo>
                    <a:pt x="745902" y="15112"/>
                  </a:moveTo>
                  <a:lnTo>
                    <a:pt x="771099" y="15112"/>
                  </a:lnTo>
                  <a:lnTo>
                    <a:pt x="771099" y="30289"/>
                  </a:lnTo>
                  <a:lnTo>
                    <a:pt x="745902" y="30289"/>
                  </a:lnTo>
                  <a:lnTo>
                    <a:pt x="745902" y="15112"/>
                  </a:lnTo>
                </a:path>
                <a:path w="1008379" h="30480">
                  <a:moveTo>
                    <a:pt x="962615" y="22732"/>
                  </a:moveTo>
                  <a:lnTo>
                    <a:pt x="771099" y="22732"/>
                  </a:lnTo>
                </a:path>
                <a:path w="1008379" h="30480">
                  <a:moveTo>
                    <a:pt x="504005" y="15112"/>
                  </a:moveTo>
                  <a:lnTo>
                    <a:pt x="529208" y="15112"/>
                  </a:lnTo>
                  <a:lnTo>
                    <a:pt x="529208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745902" y="0"/>
                  </a:moveTo>
                  <a:lnTo>
                    <a:pt x="720699" y="0"/>
                  </a:lnTo>
                  <a:lnTo>
                    <a:pt x="720699" y="15112"/>
                  </a:lnTo>
                  <a:lnTo>
                    <a:pt x="745902" y="15112"/>
                  </a:lnTo>
                  <a:lnTo>
                    <a:pt x="745902" y="0"/>
                  </a:lnTo>
                </a:path>
                <a:path w="1008379" h="30480">
                  <a:moveTo>
                    <a:pt x="529208" y="7556"/>
                  </a:moveTo>
                  <a:lnTo>
                    <a:pt x="720699" y="7556"/>
                  </a:lnTo>
                </a:path>
                <a:path w="1008379" h="30480">
                  <a:moveTo>
                    <a:pt x="20161" y="30289"/>
                  </a:moveTo>
                  <a:lnTo>
                    <a:pt x="45364" y="30289"/>
                  </a:lnTo>
                  <a:lnTo>
                    <a:pt x="45364" y="15112"/>
                  </a:lnTo>
                  <a:lnTo>
                    <a:pt x="20161" y="15112"/>
                  </a:lnTo>
                  <a:lnTo>
                    <a:pt x="20161" y="30289"/>
                  </a:lnTo>
                </a:path>
                <a:path w="1008379" h="30480">
                  <a:moveTo>
                    <a:pt x="262083" y="15112"/>
                  </a:moveTo>
                  <a:lnTo>
                    <a:pt x="236880" y="15112"/>
                  </a:lnTo>
                  <a:lnTo>
                    <a:pt x="236880" y="30289"/>
                  </a:lnTo>
                  <a:lnTo>
                    <a:pt x="262083" y="30289"/>
                  </a:lnTo>
                  <a:lnTo>
                    <a:pt x="262083" y="15112"/>
                  </a:lnTo>
                </a:path>
                <a:path w="1008379" h="30480">
                  <a:moveTo>
                    <a:pt x="45364" y="22732"/>
                  </a:moveTo>
                  <a:lnTo>
                    <a:pt x="236880" y="22732"/>
                  </a:lnTo>
                </a:path>
                <a:path w="1008379" h="30480">
                  <a:moveTo>
                    <a:pt x="504005" y="15112"/>
                  </a:moveTo>
                  <a:lnTo>
                    <a:pt x="478802" y="15112"/>
                  </a:lnTo>
                  <a:lnTo>
                    <a:pt x="478802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262083" y="0"/>
                  </a:moveTo>
                  <a:lnTo>
                    <a:pt x="287286" y="0"/>
                  </a:lnTo>
                  <a:lnTo>
                    <a:pt x="287286" y="15112"/>
                  </a:lnTo>
                  <a:lnTo>
                    <a:pt x="262083" y="15112"/>
                  </a:lnTo>
                  <a:lnTo>
                    <a:pt x="262083" y="0"/>
                  </a:lnTo>
                </a:path>
                <a:path w="1008379" h="30480">
                  <a:moveTo>
                    <a:pt x="478802" y="7556"/>
                  </a:moveTo>
                  <a:lnTo>
                    <a:pt x="28728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919761" y="2410269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007986" y="62992"/>
                  </a:moveTo>
                  <a:lnTo>
                    <a:pt x="1007986" y="32702"/>
                  </a:lnTo>
                  <a:lnTo>
                    <a:pt x="1007986" y="0"/>
                  </a:lnTo>
                </a:path>
                <a:path w="1008379" h="63500">
                  <a:moveTo>
                    <a:pt x="0" y="62992"/>
                  </a:moveTo>
                  <a:lnTo>
                    <a:pt x="0" y="32702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9" name="object 1179"/>
          <p:cNvSpPr/>
          <p:nvPr/>
        </p:nvSpPr>
        <p:spPr>
          <a:xfrm>
            <a:off x="4195762" y="2473261"/>
            <a:ext cx="1008380" cy="0"/>
          </a:xfrm>
          <a:custGeom>
            <a:avLst/>
            <a:gdLst/>
            <a:ahLst/>
            <a:cxnLst/>
            <a:rect l="l" t="t" r="r" b="b"/>
            <a:pathLst>
              <a:path w="1008379" h="0">
                <a:moveTo>
                  <a:pt x="0" y="0"/>
                </a:moveTo>
                <a:lnTo>
                  <a:pt x="14484" y="0"/>
                </a:lnTo>
              </a:path>
              <a:path w="1008379" h="0">
                <a:moveTo>
                  <a:pt x="18256" y="0"/>
                </a:moveTo>
                <a:lnTo>
                  <a:pt x="19519" y="0"/>
                </a:lnTo>
              </a:path>
              <a:path w="1008379" h="0">
                <a:moveTo>
                  <a:pt x="23291" y="0"/>
                </a:moveTo>
                <a:lnTo>
                  <a:pt x="42195" y="0"/>
                </a:lnTo>
              </a:path>
              <a:path w="1008379" h="0">
                <a:moveTo>
                  <a:pt x="45986" y="0"/>
                </a:moveTo>
                <a:lnTo>
                  <a:pt x="47231" y="0"/>
                </a:lnTo>
              </a:path>
              <a:path w="1008379" h="0">
                <a:moveTo>
                  <a:pt x="51022" y="0"/>
                </a:moveTo>
                <a:lnTo>
                  <a:pt x="69926" y="0"/>
                </a:lnTo>
              </a:path>
              <a:path w="1008379" h="0">
                <a:moveTo>
                  <a:pt x="73691" y="0"/>
                </a:moveTo>
                <a:lnTo>
                  <a:pt x="74961" y="0"/>
                </a:lnTo>
              </a:path>
              <a:path w="1008379" h="0">
                <a:moveTo>
                  <a:pt x="78727" y="0"/>
                </a:moveTo>
                <a:lnTo>
                  <a:pt x="97631" y="0"/>
                </a:lnTo>
              </a:path>
              <a:path w="1008379" h="0">
                <a:moveTo>
                  <a:pt x="101428" y="0"/>
                </a:moveTo>
                <a:lnTo>
                  <a:pt x="102692" y="0"/>
                </a:lnTo>
              </a:path>
              <a:path w="1008379" h="0">
                <a:moveTo>
                  <a:pt x="106464" y="0"/>
                </a:moveTo>
                <a:lnTo>
                  <a:pt x="125361" y="0"/>
                </a:lnTo>
              </a:path>
              <a:path w="1008379" h="0">
                <a:moveTo>
                  <a:pt x="129133" y="0"/>
                </a:moveTo>
                <a:lnTo>
                  <a:pt x="130397" y="0"/>
                </a:lnTo>
              </a:path>
              <a:path w="1008379" h="0">
                <a:moveTo>
                  <a:pt x="134169" y="0"/>
                </a:moveTo>
                <a:lnTo>
                  <a:pt x="153066" y="0"/>
                </a:lnTo>
              </a:path>
              <a:path w="1008379" h="0">
                <a:moveTo>
                  <a:pt x="156864" y="0"/>
                </a:moveTo>
                <a:lnTo>
                  <a:pt x="158127" y="0"/>
                </a:lnTo>
              </a:path>
              <a:path w="1008379" h="0">
                <a:moveTo>
                  <a:pt x="161899" y="0"/>
                </a:moveTo>
                <a:lnTo>
                  <a:pt x="180803" y="0"/>
                </a:lnTo>
              </a:path>
              <a:path w="1008379" h="0">
                <a:moveTo>
                  <a:pt x="184569" y="0"/>
                </a:moveTo>
                <a:lnTo>
                  <a:pt x="185839" y="0"/>
                </a:lnTo>
              </a:path>
              <a:path w="1008379" h="0">
                <a:moveTo>
                  <a:pt x="189630" y="0"/>
                </a:moveTo>
                <a:lnTo>
                  <a:pt x="208534" y="0"/>
                </a:lnTo>
              </a:path>
              <a:path w="1008379" h="0">
                <a:moveTo>
                  <a:pt x="212305" y="0"/>
                </a:moveTo>
                <a:lnTo>
                  <a:pt x="213569" y="0"/>
                </a:lnTo>
              </a:path>
              <a:path w="1008379" h="0">
                <a:moveTo>
                  <a:pt x="217341" y="0"/>
                </a:moveTo>
                <a:lnTo>
                  <a:pt x="236239" y="0"/>
                </a:lnTo>
              </a:path>
              <a:path w="1008379" h="0">
                <a:moveTo>
                  <a:pt x="240010" y="0"/>
                </a:moveTo>
                <a:lnTo>
                  <a:pt x="241274" y="0"/>
                </a:lnTo>
              </a:path>
              <a:path w="1008379" h="0">
                <a:moveTo>
                  <a:pt x="245071" y="0"/>
                </a:moveTo>
                <a:lnTo>
                  <a:pt x="263969" y="0"/>
                </a:lnTo>
              </a:path>
              <a:path w="1008379" h="0">
                <a:moveTo>
                  <a:pt x="267741" y="0"/>
                </a:moveTo>
                <a:lnTo>
                  <a:pt x="269005" y="0"/>
                </a:lnTo>
              </a:path>
              <a:path w="1008379" h="0">
                <a:moveTo>
                  <a:pt x="272776" y="0"/>
                </a:moveTo>
                <a:lnTo>
                  <a:pt x="291680" y="0"/>
                </a:lnTo>
              </a:path>
              <a:path w="1008379" h="0">
                <a:moveTo>
                  <a:pt x="295446" y="0"/>
                </a:moveTo>
                <a:lnTo>
                  <a:pt x="296716" y="0"/>
                </a:lnTo>
              </a:path>
              <a:path w="1008379" h="0">
                <a:moveTo>
                  <a:pt x="300507" y="0"/>
                </a:moveTo>
                <a:lnTo>
                  <a:pt x="319411" y="0"/>
                </a:lnTo>
              </a:path>
              <a:path w="1008379" h="0">
                <a:moveTo>
                  <a:pt x="323183" y="0"/>
                </a:moveTo>
                <a:lnTo>
                  <a:pt x="324446" y="0"/>
                </a:lnTo>
              </a:path>
              <a:path w="1008379" h="0">
                <a:moveTo>
                  <a:pt x="328218" y="0"/>
                </a:moveTo>
                <a:lnTo>
                  <a:pt x="347116" y="0"/>
                </a:lnTo>
              </a:path>
              <a:path w="1008379" h="0">
                <a:moveTo>
                  <a:pt x="350913" y="0"/>
                </a:moveTo>
                <a:lnTo>
                  <a:pt x="352151" y="0"/>
                </a:lnTo>
              </a:path>
              <a:path w="1008379" h="0">
                <a:moveTo>
                  <a:pt x="355949" y="0"/>
                </a:moveTo>
                <a:lnTo>
                  <a:pt x="374846" y="0"/>
                </a:lnTo>
              </a:path>
              <a:path w="1008379" h="0">
                <a:moveTo>
                  <a:pt x="378618" y="0"/>
                </a:moveTo>
                <a:lnTo>
                  <a:pt x="379882" y="0"/>
                </a:lnTo>
              </a:path>
              <a:path w="1008379" h="0">
                <a:moveTo>
                  <a:pt x="383654" y="0"/>
                </a:moveTo>
                <a:lnTo>
                  <a:pt x="402558" y="0"/>
                </a:lnTo>
              </a:path>
              <a:path w="1008379" h="0">
                <a:moveTo>
                  <a:pt x="406349" y="0"/>
                </a:moveTo>
                <a:lnTo>
                  <a:pt x="407593" y="0"/>
                </a:lnTo>
              </a:path>
              <a:path w="1008379" h="0">
                <a:moveTo>
                  <a:pt x="411384" y="0"/>
                </a:moveTo>
                <a:lnTo>
                  <a:pt x="430288" y="0"/>
                </a:lnTo>
              </a:path>
              <a:path w="1008379" h="0">
                <a:moveTo>
                  <a:pt x="434054" y="0"/>
                </a:moveTo>
                <a:lnTo>
                  <a:pt x="435324" y="0"/>
                </a:lnTo>
              </a:path>
              <a:path w="1008379" h="0">
                <a:moveTo>
                  <a:pt x="439089" y="0"/>
                </a:moveTo>
                <a:lnTo>
                  <a:pt x="457993" y="0"/>
                </a:lnTo>
              </a:path>
              <a:path w="1008379" h="0">
                <a:moveTo>
                  <a:pt x="461791" y="0"/>
                </a:moveTo>
                <a:lnTo>
                  <a:pt x="463029" y="0"/>
                </a:lnTo>
              </a:path>
              <a:path w="1008379" h="0">
                <a:moveTo>
                  <a:pt x="466826" y="0"/>
                </a:moveTo>
                <a:lnTo>
                  <a:pt x="485724" y="0"/>
                </a:lnTo>
              </a:path>
              <a:path w="1008379" h="0">
                <a:moveTo>
                  <a:pt x="489496" y="0"/>
                </a:moveTo>
                <a:lnTo>
                  <a:pt x="490759" y="0"/>
                </a:lnTo>
              </a:path>
              <a:path w="1008379" h="0">
                <a:moveTo>
                  <a:pt x="494531" y="0"/>
                </a:moveTo>
                <a:lnTo>
                  <a:pt x="513429" y="0"/>
                </a:lnTo>
              </a:path>
              <a:path w="1008379" h="0">
                <a:moveTo>
                  <a:pt x="517226" y="0"/>
                </a:moveTo>
                <a:lnTo>
                  <a:pt x="518490" y="0"/>
                </a:lnTo>
              </a:path>
              <a:path w="1008379" h="0">
                <a:moveTo>
                  <a:pt x="522262" y="0"/>
                </a:moveTo>
                <a:lnTo>
                  <a:pt x="541166" y="0"/>
                </a:lnTo>
              </a:path>
              <a:path w="1008379" h="0">
                <a:moveTo>
                  <a:pt x="544931" y="0"/>
                </a:moveTo>
                <a:lnTo>
                  <a:pt x="546201" y="0"/>
                </a:lnTo>
              </a:path>
              <a:path w="1008379" h="0">
                <a:moveTo>
                  <a:pt x="549967" y="0"/>
                </a:moveTo>
                <a:lnTo>
                  <a:pt x="568871" y="0"/>
                </a:lnTo>
              </a:path>
              <a:path w="1008379" h="0">
                <a:moveTo>
                  <a:pt x="572668" y="0"/>
                </a:moveTo>
                <a:lnTo>
                  <a:pt x="573932" y="0"/>
                </a:lnTo>
              </a:path>
              <a:path w="1008379" h="0">
                <a:moveTo>
                  <a:pt x="577703" y="0"/>
                </a:moveTo>
                <a:lnTo>
                  <a:pt x="596601" y="0"/>
                </a:lnTo>
              </a:path>
              <a:path w="1008379" h="0">
                <a:moveTo>
                  <a:pt x="600373" y="0"/>
                </a:moveTo>
                <a:lnTo>
                  <a:pt x="601637" y="0"/>
                </a:lnTo>
              </a:path>
              <a:path w="1008379" h="0">
                <a:moveTo>
                  <a:pt x="605434" y="0"/>
                </a:moveTo>
                <a:lnTo>
                  <a:pt x="624306" y="0"/>
                </a:lnTo>
              </a:path>
              <a:path w="1008379" h="0">
                <a:moveTo>
                  <a:pt x="628103" y="0"/>
                </a:moveTo>
                <a:lnTo>
                  <a:pt x="629367" y="0"/>
                </a:lnTo>
              </a:path>
              <a:path w="1008379" h="0">
                <a:moveTo>
                  <a:pt x="633139" y="0"/>
                </a:moveTo>
                <a:lnTo>
                  <a:pt x="652043" y="0"/>
                </a:lnTo>
              </a:path>
              <a:path w="1008379" h="0">
                <a:moveTo>
                  <a:pt x="655808" y="0"/>
                </a:moveTo>
                <a:lnTo>
                  <a:pt x="657078" y="0"/>
                </a:lnTo>
              </a:path>
              <a:path w="1008379" h="0">
                <a:moveTo>
                  <a:pt x="660869" y="0"/>
                </a:moveTo>
                <a:lnTo>
                  <a:pt x="679773" y="0"/>
                </a:lnTo>
              </a:path>
              <a:path w="1008379" h="0">
                <a:moveTo>
                  <a:pt x="683545" y="0"/>
                </a:moveTo>
                <a:lnTo>
                  <a:pt x="684809" y="0"/>
                </a:lnTo>
              </a:path>
              <a:path w="1008379" h="0">
                <a:moveTo>
                  <a:pt x="688581" y="0"/>
                </a:moveTo>
                <a:lnTo>
                  <a:pt x="707478" y="0"/>
                </a:lnTo>
              </a:path>
              <a:path w="1008379" h="0">
                <a:moveTo>
                  <a:pt x="711250" y="0"/>
                </a:moveTo>
                <a:lnTo>
                  <a:pt x="712514" y="0"/>
                </a:lnTo>
              </a:path>
              <a:path w="1008379" h="0">
                <a:moveTo>
                  <a:pt x="716311" y="0"/>
                </a:moveTo>
                <a:lnTo>
                  <a:pt x="735209" y="0"/>
                </a:lnTo>
              </a:path>
              <a:path w="1008379" h="0">
                <a:moveTo>
                  <a:pt x="738981" y="0"/>
                </a:moveTo>
                <a:lnTo>
                  <a:pt x="740244" y="0"/>
                </a:lnTo>
              </a:path>
              <a:path w="1008379" h="0">
                <a:moveTo>
                  <a:pt x="744016" y="0"/>
                </a:moveTo>
                <a:lnTo>
                  <a:pt x="762920" y="0"/>
                </a:lnTo>
              </a:path>
              <a:path w="1008379" h="0">
                <a:moveTo>
                  <a:pt x="766711" y="0"/>
                </a:moveTo>
                <a:lnTo>
                  <a:pt x="767956" y="0"/>
                </a:lnTo>
              </a:path>
              <a:path w="1008379" h="0">
                <a:moveTo>
                  <a:pt x="771747" y="0"/>
                </a:moveTo>
                <a:lnTo>
                  <a:pt x="790651" y="0"/>
                </a:lnTo>
              </a:path>
              <a:path w="1008379" h="0">
                <a:moveTo>
                  <a:pt x="794416" y="0"/>
                </a:moveTo>
                <a:lnTo>
                  <a:pt x="795686" y="0"/>
                </a:lnTo>
              </a:path>
              <a:path w="1008379" h="0">
                <a:moveTo>
                  <a:pt x="799452" y="0"/>
                </a:moveTo>
                <a:lnTo>
                  <a:pt x="818356" y="0"/>
                </a:lnTo>
              </a:path>
              <a:path w="1008379" h="0">
                <a:moveTo>
                  <a:pt x="822153" y="0"/>
                </a:moveTo>
                <a:lnTo>
                  <a:pt x="823391" y="0"/>
                </a:lnTo>
              </a:path>
              <a:path w="1008379" h="0">
                <a:moveTo>
                  <a:pt x="827189" y="0"/>
                </a:moveTo>
                <a:lnTo>
                  <a:pt x="846086" y="0"/>
                </a:lnTo>
              </a:path>
              <a:path w="1008379" h="0">
                <a:moveTo>
                  <a:pt x="849858" y="0"/>
                </a:moveTo>
                <a:lnTo>
                  <a:pt x="851122" y="0"/>
                </a:lnTo>
              </a:path>
              <a:path w="1008379" h="0">
                <a:moveTo>
                  <a:pt x="854894" y="0"/>
                </a:moveTo>
                <a:lnTo>
                  <a:pt x="873791" y="0"/>
                </a:lnTo>
              </a:path>
              <a:path w="1008379" h="0">
                <a:moveTo>
                  <a:pt x="877589" y="0"/>
                </a:moveTo>
                <a:lnTo>
                  <a:pt x="878827" y="0"/>
                </a:lnTo>
              </a:path>
              <a:path w="1008379" h="0">
                <a:moveTo>
                  <a:pt x="882624" y="0"/>
                </a:moveTo>
                <a:lnTo>
                  <a:pt x="901528" y="0"/>
                </a:lnTo>
              </a:path>
              <a:path w="1008379" h="0">
                <a:moveTo>
                  <a:pt x="905294" y="0"/>
                </a:moveTo>
                <a:lnTo>
                  <a:pt x="906564" y="0"/>
                </a:lnTo>
              </a:path>
              <a:path w="1008379" h="0">
                <a:moveTo>
                  <a:pt x="910329" y="0"/>
                </a:moveTo>
                <a:lnTo>
                  <a:pt x="929233" y="0"/>
                </a:lnTo>
              </a:path>
              <a:path w="1008379" h="0">
                <a:moveTo>
                  <a:pt x="933030" y="0"/>
                </a:moveTo>
                <a:lnTo>
                  <a:pt x="934294" y="0"/>
                </a:lnTo>
              </a:path>
              <a:path w="1008379" h="0">
                <a:moveTo>
                  <a:pt x="938066" y="0"/>
                </a:moveTo>
                <a:lnTo>
                  <a:pt x="956964" y="0"/>
                </a:lnTo>
              </a:path>
              <a:path w="1008379" h="0">
                <a:moveTo>
                  <a:pt x="960735" y="0"/>
                </a:moveTo>
                <a:lnTo>
                  <a:pt x="961999" y="0"/>
                </a:lnTo>
              </a:path>
              <a:path w="1008379" h="0">
                <a:moveTo>
                  <a:pt x="965771" y="0"/>
                </a:moveTo>
                <a:lnTo>
                  <a:pt x="984669" y="0"/>
                </a:lnTo>
              </a:path>
              <a:path w="1008379" h="0">
                <a:moveTo>
                  <a:pt x="988466" y="0"/>
                </a:moveTo>
                <a:lnTo>
                  <a:pt x="989730" y="0"/>
                </a:lnTo>
              </a:path>
              <a:path w="1008379" h="0">
                <a:moveTo>
                  <a:pt x="993501" y="0"/>
                </a:moveTo>
                <a:lnTo>
                  <a:pt x="1008011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80" name="object 1180"/>
          <p:cNvGrpSpPr/>
          <p:nvPr/>
        </p:nvGrpSpPr>
        <p:grpSpPr>
          <a:xfrm>
            <a:off x="4188562" y="2405929"/>
            <a:ext cx="1022985" cy="69215"/>
            <a:chOff x="4188562" y="2405929"/>
            <a:chExt cx="1022985" cy="69215"/>
          </a:xfrm>
        </p:grpSpPr>
        <p:sp>
          <p:nvSpPr>
            <p:cNvPr id="1181" name="object 1181"/>
            <p:cNvSpPr/>
            <p:nvPr/>
          </p:nvSpPr>
          <p:spPr>
            <a:xfrm>
              <a:off x="4195762" y="2407729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0" y="2539"/>
                  </a:moveTo>
                  <a:lnTo>
                    <a:pt x="14484" y="2539"/>
                  </a:lnTo>
                </a:path>
                <a:path w="1008379" h="25400">
                  <a:moveTo>
                    <a:pt x="18256" y="2539"/>
                  </a:moveTo>
                  <a:lnTo>
                    <a:pt x="19519" y="2539"/>
                  </a:lnTo>
                </a:path>
                <a:path w="1008379" h="25400">
                  <a:moveTo>
                    <a:pt x="23291" y="2539"/>
                  </a:moveTo>
                  <a:lnTo>
                    <a:pt x="42195" y="2539"/>
                  </a:lnTo>
                </a:path>
                <a:path w="1008379" h="25400">
                  <a:moveTo>
                    <a:pt x="45986" y="2539"/>
                  </a:moveTo>
                  <a:lnTo>
                    <a:pt x="47231" y="2539"/>
                  </a:lnTo>
                </a:path>
                <a:path w="1008379" h="25400">
                  <a:moveTo>
                    <a:pt x="51022" y="2539"/>
                  </a:moveTo>
                  <a:lnTo>
                    <a:pt x="69926" y="2539"/>
                  </a:lnTo>
                </a:path>
                <a:path w="1008379" h="25400">
                  <a:moveTo>
                    <a:pt x="73691" y="2539"/>
                  </a:moveTo>
                  <a:lnTo>
                    <a:pt x="74961" y="2539"/>
                  </a:lnTo>
                </a:path>
                <a:path w="1008379" h="25400">
                  <a:moveTo>
                    <a:pt x="78727" y="2539"/>
                  </a:moveTo>
                  <a:lnTo>
                    <a:pt x="97631" y="2539"/>
                  </a:lnTo>
                </a:path>
                <a:path w="1008379" h="25400">
                  <a:moveTo>
                    <a:pt x="101428" y="2539"/>
                  </a:moveTo>
                  <a:lnTo>
                    <a:pt x="102692" y="2539"/>
                  </a:lnTo>
                </a:path>
                <a:path w="1008379" h="25400">
                  <a:moveTo>
                    <a:pt x="106464" y="2539"/>
                  </a:moveTo>
                  <a:lnTo>
                    <a:pt x="125361" y="2539"/>
                  </a:lnTo>
                </a:path>
                <a:path w="1008379" h="25400">
                  <a:moveTo>
                    <a:pt x="129133" y="2539"/>
                  </a:moveTo>
                  <a:lnTo>
                    <a:pt x="130397" y="2539"/>
                  </a:lnTo>
                </a:path>
                <a:path w="1008379" h="25400">
                  <a:moveTo>
                    <a:pt x="134169" y="2539"/>
                  </a:moveTo>
                  <a:lnTo>
                    <a:pt x="153066" y="2539"/>
                  </a:lnTo>
                </a:path>
                <a:path w="1008379" h="25400">
                  <a:moveTo>
                    <a:pt x="156864" y="2539"/>
                  </a:moveTo>
                  <a:lnTo>
                    <a:pt x="158127" y="2539"/>
                  </a:lnTo>
                </a:path>
                <a:path w="1008379" h="25400">
                  <a:moveTo>
                    <a:pt x="161899" y="2539"/>
                  </a:moveTo>
                  <a:lnTo>
                    <a:pt x="180803" y="2539"/>
                  </a:lnTo>
                </a:path>
                <a:path w="1008379" h="25400">
                  <a:moveTo>
                    <a:pt x="184569" y="2539"/>
                  </a:moveTo>
                  <a:lnTo>
                    <a:pt x="185839" y="2539"/>
                  </a:lnTo>
                </a:path>
                <a:path w="1008379" h="25400">
                  <a:moveTo>
                    <a:pt x="189630" y="2539"/>
                  </a:moveTo>
                  <a:lnTo>
                    <a:pt x="208534" y="2539"/>
                  </a:lnTo>
                </a:path>
                <a:path w="1008379" h="25400">
                  <a:moveTo>
                    <a:pt x="212305" y="2539"/>
                  </a:moveTo>
                  <a:lnTo>
                    <a:pt x="213569" y="2539"/>
                  </a:lnTo>
                </a:path>
                <a:path w="1008379" h="25400">
                  <a:moveTo>
                    <a:pt x="217341" y="2539"/>
                  </a:moveTo>
                  <a:lnTo>
                    <a:pt x="236239" y="2539"/>
                  </a:lnTo>
                </a:path>
                <a:path w="1008379" h="25400">
                  <a:moveTo>
                    <a:pt x="240010" y="2539"/>
                  </a:moveTo>
                  <a:lnTo>
                    <a:pt x="241274" y="2539"/>
                  </a:lnTo>
                </a:path>
                <a:path w="1008379" h="25400">
                  <a:moveTo>
                    <a:pt x="245071" y="2539"/>
                  </a:moveTo>
                  <a:lnTo>
                    <a:pt x="263969" y="2539"/>
                  </a:lnTo>
                </a:path>
                <a:path w="1008379" h="25400">
                  <a:moveTo>
                    <a:pt x="267741" y="2539"/>
                  </a:moveTo>
                  <a:lnTo>
                    <a:pt x="269005" y="2539"/>
                  </a:lnTo>
                </a:path>
                <a:path w="1008379" h="25400">
                  <a:moveTo>
                    <a:pt x="272776" y="2539"/>
                  </a:moveTo>
                  <a:lnTo>
                    <a:pt x="291680" y="2539"/>
                  </a:lnTo>
                </a:path>
                <a:path w="1008379" h="25400">
                  <a:moveTo>
                    <a:pt x="295446" y="2539"/>
                  </a:moveTo>
                  <a:lnTo>
                    <a:pt x="296716" y="2539"/>
                  </a:lnTo>
                </a:path>
                <a:path w="1008379" h="25400">
                  <a:moveTo>
                    <a:pt x="300507" y="2539"/>
                  </a:moveTo>
                  <a:lnTo>
                    <a:pt x="319411" y="2539"/>
                  </a:lnTo>
                </a:path>
                <a:path w="1008379" h="25400">
                  <a:moveTo>
                    <a:pt x="323183" y="2539"/>
                  </a:moveTo>
                  <a:lnTo>
                    <a:pt x="324446" y="2539"/>
                  </a:lnTo>
                </a:path>
                <a:path w="1008379" h="25400">
                  <a:moveTo>
                    <a:pt x="328218" y="2539"/>
                  </a:moveTo>
                  <a:lnTo>
                    <a:pt x="347116" y="2539"/>
                  </a:lnTo>
                </a:path>
                <a:path w="1008379" h="25400">
                  <a:moveTo>
                    <a:pt x="350913" y="2539"/>
                  </a:moveTo>
                  <a:lnTo>
                    <a:pt x="352151" y="2539"/>
                  </a:lnTo>
                </a:path>
                <a:path w="1008379" h="25400">
                  <a:moveTo>
                    <a:pt x="355949" y="2539"/>
                  </a:moveTo>
                  <a:lnTo>
                    <a:pt x="374846" y="2539"/>
                  </a:lnTo>
                </a:path>
                <a:path w="1008379" h="25400">
                  <a:moveTo>
                    <a:pt x="378618" y="2539"/>
                  </a:moveTo>
                  <a:lnTo>
                    <a:pt x="379882" y="2539"/>
                  </a:lnTo>
                </a:path>
                <a:path w="1008379" h="25400">
                  <a:moveTo>
                    <a:pt x="383654" y="2539"/>
                  </a:moveTo>
                  <a:lnTo>
                    <a:pt x="402558" y="2539"/>
                  </a:lnTo>
                </a:path>
                <a:path w="1008379" h="25400">
                  <a:moveTo>
                    <a:pt x="406349" y="2539"/>
                  </a:moveTo>
                  <a:lnTo>
                    <a:pt x="407593" y="2539"/>
                  </a:lnTo>
                </a:path>
                <a:path w="1008379" h="25400">
                  <a:moveTo>
                    <a:pt x="411384" y="2539"/>
                  </a:moveTo>
                  <a:lnTo>
                    <a:pt x="430288" y="2539"/>
                  </a:lnTo>
                </a:path>
                <a:path w="1008379" h="25400">
                  <a:moveTo>
                    <a:pt x="434054" y="2539"/>
                  </a:moveTo>
                  <a:lnTo>
                    <a:pt x="435324" y="2539"/>
                  </a:lnTo>
                </a:path>
                <a:path w="1008379" h="25400">
                  <a:moveTo>
                    <a:pt x="439089" y="2539"/>
                  </a:moveTo>
                  <a:lnTo>
                    <a:pt x="457993" y="2539"/>
                  </a:lnTo>
                </a:path>
                <a:path w="1008379" h="25400">
                  <a:moveTo>
                    <a:pt x="461791" y="2539"/>
                  </a:moveTo>
                  <a:lnTo>
                    <a:pt x="463029" y="2539"/>
                  </a:lnTo>
                </a:path>
                <a:path w="1008379" h="25400">
                  <a:moveTo>
                    <a:pt x="466826" y="2539"/>
                  </a:moveTo>
                  <a:lnTo>
                    <a:pt x="485724" y="2539"/>
                  </a:lnTo>
                </a:path>
                <a:path w="1008379" h="25400">
                  <a:moveTo>
                    <a:pt x="489496" y="2539"/>
                  </a:moveTo>
                  <a:lnTo>
                    <a:pt x="490759" y="2539"/>
                  </a:lnTo>
                </a:path>
                <a:path w="1008379" h="25400">
                  <a:moveTo>
                    <a:pt x="494531" y="2539"/>
                  </a:moveTo>
                  <a:lnTo>
                    <a:pt x="513429" y="2539"/>
                  </a:lnTo>
                </a:path>
                <a:path w="1008379" h="25400">
                  <a:moveTo>
                    <a:pt x="517226" y="2539"/>
                  </a:moveTo>
                  <a:lnTo>
                    <a:pt x="518490" y="2539"/>
                  </a:lnTo>
                </a:path>
                <a:path w="1008379" h="25400">
                  <a:moveTo>
                    <a:pt x="522262" y="2539"/>
                  </a:moveTo>
                  <a:lnTo>
                    <a:pt x="541166" y="2539"/>
                  </a:lnTo>
                </a:path>
                <a:path w="1008379" h="25400">
                  <a:moveTo>
                    <a:pt x="544931" y="2539"/>
                  </a:moveTo>
                  <a:lnTo>
                    <a:pt x="546201" y="2539"/>
                  </a:lnTo>
                </a:path>
                <a:path w="1008379" h="25400">
                  <a:moveTo>
                    <a:pt x="549967" y="2539"/>
                  </a:moveTo>
                  <a:lnTo>
                    <a:pt x="568871" y="2539"/>
                  </a:lnTo>
                </a:path>
                <a:path w="1008379" h="25400">
                  <a:moveTo>
                    <a:pt x="572668" y="2539"/>
                  </a:moveTo>
                  <a:lnTo>
                    <a:pt x="573932" y="2539"/>
                  </a:lnTo>
                </a:path>
                <a:path w="1008379" h="25400">
                  <a:moveTo>
                    <a:pt x="577703" y="2539"/>
                  </a:moveTo>
                  <a:lnTo>
                    <a:pt x="596601" y="2539"/>
                  </a:lnTo>
                </a:path>
                <a:path w="1008379" h="25400">
                  <a:moveTo>
                    <a:pt x="600373" y="2539"/>
                  </a:moveTo>
                  <a:lnTo>
                    <a:pt x="601637" y="2539"/>
                  </a:lnTo>
                </a:path>
                <a:path w="1008379" h="25400">
                  <a:moveTo>
                    <a:pt x="605434" y="2539"/>
                  </a:moveTo>
                  <a:lnTo>
                    <a:pt x="624306" y="2539"/>
                  </a:lnTo>
                </a:path>
                <a:path w="1008379" h="25400">
                  <a:moveTo>
                    <a:pt x="628103" y="2539"/>
                  </a:moveTo>
                  <a:lnTo>
                    <a:pt x="629367" y="2539"/>
                  </a:lnTo>
                </a:path>
                <a:path w="1008379" h="25400">
                  <a:moveTo>
                    <a:pt x="633139" y="2539"/>
                  </a:moveTo>
                  <a:lnTo>
                    <a:pt x="652043" y="2539"/>
                  </a:lnTo>
                </a:path>
                <a:path w="1008379" h="25400">
                  <a:moveTo>
                    <a:pt x="655808" y="2539"/>
                  </a:moveTo>
                  <a:lnTo>
                    <a:pt x="657078" y="2539"/>
                  </a:lnTo>
                </a:path>
                <a:path w="1008379" h="25400">
                  <a:moveTo>
                    <a:pt x="660869" y="2539"/>
                  </a:moveTo>
                  <a:lnTo>
                    <a:pt x="679773" y="2539"/>
                  </a:lnTo>
                </a:path>
                <a:path w="1008379" h="25400">
                  <a:moveTo>
                    <a:pt x="683545" y="2539"/>
                  </a:moveTo>
                  <a:lnTo>
                    <a:pt x="684809" y="2539"/>
                  </a:lnTo>
                </a:path>
                <a:path w="1008379" h="25400">
                  <a:moveTo>
                    <a:pt x="688581" y="2539"/>
                  </a:moveTo>
                  <a:lnTo>
                    <a:pt x="707478" y="2539"/>
                  </a:lnTo>
                </a:path>
                <a:path w="1008379" h="25400">
                  <a:moveTo>
                    <a:pt x="711250" y="2539"/>
                  </a:moveTo>
                  <a:lnTo>
                    <a:pt x="712514" y="2539"/>
                  </a:lnTo>
                </a:path>
                <a:path w="1008379" h="25400">
                  <a:moveTo>
                    <a:pt x="716311" y="2539"/>
                  </a:moveTo>
                  <a:lnTo>
                    <a:pt x="735209" y="2539"/>
                  </a:lnTo>
                </a:path>
                <a:path w="1008379" h="25400">
                  <a:moveTo>
                    <a:pt x="738981" y="2539"/>
                  </a:moveTo>
                  <a:lnTo>
                    <a:pt x="740244" y="2539"/>
                  </a:lnTo>
                </a:path>
                <a:path w="1008379" h="25400">
                  <a:moveTo>
                    <a:pt x="744016" y="2539"/>
                  </a:moveTo>
                  <a:lnTo>
                    <a:pt x="762920" y="2539"/>
                  </a:lnTo>
                </a:path>
                <a:path w="1008379" h="25400">
                  <a:moveTo>
                    <a:pt x="766711" y="2539"/>
                  </a:moveTo>
                  <a:lnTo>
                    <a:pt x="767956" y="2539"/>
                  </a:lnTo>
                </a:path>
                <a:path w="1008379" h="25400">
                  <a:moveTo>
                    <a:pt x="771747" y="2539"/>
                  </a:moveTo>
                  <a:lnTo>
                    <a:pt x="790651" y="2539"/>
                  </a:lnTo>
                </a:path>
                <a:path w="1008379" h="25400">
                  <a:moveTo>
                    <a:pt x="794416" y="2539"/>
                  </a:moveTo>
                  <a:lnTo>
                    <a:pt x="795686" y="2539"/>
                  </a:lnTo>
                </a:path>
                <a:path w="1008379" h="25400">
                  <a:moveTo>
                    <a:pt x="799452" y="2539"/>
                  </a:moveTo>
                  <a:lnTo>
                    <a:pt x="818356" y="2539"/>
                  </a:lnTo>
                </a:path>
                <a:path w="1008379" h="25400">
                  <a:moveTo>
                    <a:pt x="822153" y="2539"/>
                  </a:moveTo>
                  <a:lnTo>
                    <a:pt x="823391" y="2539"/>
                  </a:lnTo>
                </a:path>
                <a:path w="1008379" h="25400">
                  <a:moveTo>
                    <a:pt x="827189" y="2539"/>
                  </a:moveTo>
                  <a:lnTo>
                    <a:pt x="846086" y="2539"/>
                  </a:lnTo>
                </a:path>
                <a:path w="1008379" h="25400">
                  <a:moveTo>
                    <a:pt x="849858" y="2539"/>
                  </a:moveTo>
                  <a:lnTo>
                    <a:pt x="851122" y="2539"/>
                  </a:lnTo>
                </a:path>
                <a:path w="1008379" h="25400">
                  <a:moveTo>
                    <a:pt x="854894" y="2539"/>
                  </a:moveTo>
                  <a:lnTo>
                    <a:pt x="873791" y="2539"/>
                  </a:lnTo>
                </a:path>
                <a:path w="1008379" h="25400">
                  <a:moveTo>
                    <a:pt x="877589" y="2539"/>
                  </a:moveTo>
                  <a:lnTo>
                    <a:pt x="878827" y="2539"/>
                  </a:lnTo>
                </a:path>
                <a:path w="1008379" h="25400">
                  <a:moveTo>
                    <a:pt x="882624" y="2539"/>
                  </a:moveTo>
                  <a:lnTo>
                    <a:pt x="901528" y="2539"/>
                  </a:lnTo>
                </a:path>
                <a:path w="1008379" h="25400">
                  <a:moveTo>
                    <a:pt x="905294" y="2539"/>
                  </a:moveTo>
                  <a:lnTo>
                    <a:pt x="906564" y="2539"/>
                  </a:lnTo>
                </a:path>
                <a:path w="1008379" h="25400">
                  <a:moveTo>
                    <a:pt x="910329" y="2539"/>
                  </a:moveTo>
                  <a:lnTo>
                    <a:pt x="929233" y="2539"/>
                  </a:lnTo>
                </a:path>
                <a:path w="1008379" h="25400">
                  <a:moveTo>
                    <a:pt x="933030" y="2539"/>
                  </a:moveTo>
                  <a:lnTo>
                    <a:pt x="934294" y="2539"/>
                  </a:lnTo>
                </a:path>
                <a:path w="1008379" h="25400">
                  <a:moveTo>
                    <a:pt x="938066" y="2539"/>
                  </a:moveTo>
                  <a:lnTo>
                    <a:pt x="956964" y="2539"/>
                  </a:lnTo>
                </a:path>
                <a:path w="1008379" h="25400">
                  <a:moveTo>
                    <a:pt x="960735" y="2539"/>
                  </a:moveTo>
                  <a:lnTo>
                    <a:pt x="961999" y="2539"/>
                  </a:lnTo>
                </a:path>
                <a:path w="1008379" h="25400">
                  <a:moveTo>
                    <a:pt x="965771" y="2539"/>
                  </a:moveTo>
                  <a:lnTo>
                    <a:pt x="984669" y="2539"/>
                  </a:lnTo>
                </a:path>
                <a:path w="1008379" h="25400">
                  <a:moveTo>
                    <a:pt x="988466" y="2539"/>
                  </a:moveTo>
                  <a:lnTo>
                    <a:pt x="989730" y="2539"/>
                  </a:lnTo>
                </a:path>
                <a:path w="1008379" h="25400">
                  <a:moveTo>
                    <a:pt x="993501" y="2539"/>
                  </a:moveTo>
                  <a:lnTo>
                    <a:pt x="1008011" y="2539"/>
                  </a:lnTo>
                </a:path>
                <a:path w="1008379" h="25400">
                  <a:moveTo>
                    <a:pt x="383057" y="12572"/>
                  </a:moveTo>
                  <a:lnTo>
                    <a:pt x="332657" y="12572"/>
                  </a:lnTo>
                  <a:lnTo>
                    <a:pt x="345255" y="0"/>
                  </a:lnTo>
                </a:path>
                <a:path w="1008379" h="25400">
                  <a:moveTo>
                    <a:pt x="332657" y="12572"/>
                  </a:moveTo>
                  <a:lnTo>
                    <a:pt x="345255" y="25209"/>
                  </a:lnTo>
                </a:path>
                <a:path w="1008379" h="25400">
                  <a:moveTo>
                    <a:pt x="624979" y="12572"/>
                  </a:moveTo>
                  <a:lnTo>
                    <a:pt x="675354" y="12572"/>
                  </a:lnTo>
                  <a:lnTo>
                    <a:pt x="662781" y="0"/>
                  </a:lnTo>
                </a:path>
                <a:path w="1008379" h="25400">
                  <a:moveTo>
                    <a:pt x="675354" y="12572"/>
                  </a:moveTo>
                  <a:lnTo>
                    <a:pt x="662781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4195762" y="2443009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20154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20154" y="30251"/>
                  </a:lnTo>
                  <a:lnTo>
                    <a:pt x="20154" y="0"/>
                  </a:lnTo>
                  <a:close/>
                </a:path>
                <a:path w="1008379" h="30480">
                  <a:moveTo>
                    <a:pt x="262077" y="15125"/>
                  </a:moveTo>
                  <a:lnTo>
                    <a:pt x="236880" y="15125"/>
                  </a:lnTo>
                  <a:lnTo>
                    <a:pt x="236880" y="22694"/>
                  </a:lnTo>
                  <a:lnTo>
                    <a:pt x="45364" y="22694"/>
                  </a:lnTo>
                  <a:lnTo>
                    <a:pt x="45364" y="15125"/>
                  </a:lnTo>
                  <a:lnTo>
                    <a:pt x="20167" y="15125"/>
                  </a:lnTo>
                  <a:lnTo>
                    <a:pt x="20167" y="30251"/>
                  </a:lnTo>
                  <a:lnTo>
                    <a:pt x="45364" y="30251"/>
                  </a:lnTo>
                  <a:lnTo>
                    <a:pt x="236880" y="30251"/>
                  </a:lnTo>
                  <a:lnTo>
                    <a:pt x="262077" y="30251"/>
                  </a:lnTo>
                  <a:lnTo>
                    <a:pt x="262077" y="15125"/>
                  </a:lnTo>
                  <a:close/>
                </a:path>
                <a:path w="1008379" h="30480">
                  <a:moveTo>
                    <a:pt x="1007999" y="0"/>
                  </a:moveTo>
                  <a:lnTo>
                    <a:pt x="987844" y="0"/>
                  </a:lnTo>
                  <a:lnTo>
                    <a:pt x="987844" y="30251"/>
                  </a:lnTo>
                  <a:lnTo>
                    <a:pt x="1007999" y="30251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4241133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4241133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4241133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620"/>
                  </a:moveTo>
                  <a:lnTo>
                    <a:pt x="191515" y="7620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4457839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4483049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6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6" y="0"/>
                  </a:lnTo>
                  <a:lnTo>
                    <a:pt x="19151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4483049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4483049" y="2442972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6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6" y="0"/>
                  </a:lnTo>
                  <a:lnTo>
                    <a:pt x="19151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4941684" y="2458135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4966893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4966893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4966893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620"/>
                  </a:moveTo>
                  <a:lnTo>
                    <a:pt x="0" y="7620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4699762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4724971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4724971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4195762" y="2442972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529209" y="7556"/>
                  </a:moveTo>
                  <a:lnTo>
                    <a:pt x="720725" y="7556"/>
                  </a:lnTo>
                  <a:lnTo>
                    <a:pt x="720725" y="0"/>
                  </a:lnTo>
                  <a:lnTo>
                    <a:pt x="529209" y="0"/>
                  </a:lnTo>
                  <a:lnTo>
                    <a:pt x="529209" y="7556"/>
                  </a:lnTo>
                </a:path>
                <a:path w="1008379" h="30480">
                  <a:moveTo>
                    <a:pt x="20167" y="0"/>
                  </a:moveTo>
                  <a:lnTo>
                    <a:pt x="20167" y="30289"/>
                  </a:lnTo>
                  <a:lnTo>
                    <a:pt x="0" y="30289"/>
                  </a:lnTo>
                  <a:lnTo>
                    <a:pt x="0" y="0"/>
                  </a:lnTo>
                  <a:lnTo>
                    <a:pt x="20167" y="0"/>
                  </a:lnTo>
                </a:path>
                <a:path w="1008379" h="30480">
                  <a:moveTo>
                    <a:pt x="1008011" y="0"/>
                  </a:moveTo>
                  <a:lnTo>
                    <a:pt x="1008011" y="30289"/>
                  </a:lnTo>
                  <a:lnTo>
                    <a:pt x="987844" y="30289"/>
                  </a:lnTo>
                  <a:lnTo>
                    <a:pt x="987844" y="0"/>
                  </a:lnTo>
                  <a:lnTo>
                    <a:pt x="1008011" y="0"/>
                  </a:lnTo>
                </a:path>
                <a:path w="1008379" h="30480">
                  <a:moveTo>
                    <a:pt x="20167" y="30289"/>
                  </a:moveTo>
                  <a:lnTo>
                    <a:pt x="45370" y="30289"/>
                  </a:lnTo>
                  <a:lnTo>
                    <a:pt x="45370" y="15112"/>
                  </a:lnTo>
                  <a:lnTo>
                    <a:pt x="20167" y="15112"/>
                  </a:lnTo>
                  <a:lnTo>
                    <a:pt x="20167" y="30289"/>
                  </a:lnTo>
                </a:path>
                <a:path w="1008379" h="30480">
                  <a:moveTo>
                    <a:pt x="262083" y="15112"/>
                  </a:moveTo>
                  <a:lnTo>
                    <a:pt x="236886" y="15112"/>
                  </a:lnTo>
                  <a:lnTo>
                    <a:pt x="236886" y="30289"/>
                  </a:lnTo>
                  <a:lnTo>
                    <a:pt x="262083" y="30289"/>
                  </a:lnTo>
                  <a:lnTo>
                    <a:pt x="262083" y="15112"/>
                  </a:lnTo>
                </a:path>
                <a:path w="1008379" h="30480">
                  <a:moveTo>
                    <a:pt x="45370" y="22732"/>
                  </a:moveTo>
                  <a:lnTo>
                    <a:pt x="236886" y="22732"/>
                  </a:lnTo>
                </a:path>
                <a:path w="1008379" h="30480">
                  <a:moveTo>
                    <a:pt x="504005" y="15112"/>
                  </a:moveTo>
                  <a:lnTo>
                    <a:pt x="478802" y="15112"/>
                  </a:lnTo>
                  <a:lnTo>
                    <a:pt x="478802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262083" y="0"/>
                  </a:moveTo>
                  <a:lnTo>
                    <a:pt x="287286" y="0"/>
                  </a:lnTo>
                  <a:lnTo>
                    <a:pt x="287286" y="15112"/>
                  </a:lnTo>
                  <a:lnTo>
                    <a:pt x="262083" y="15112"/>
                  </a:lnTo>
                  <a:lnTo>
                    <a:pt x="262083" y="0"/>
                  </a:lnTo>
                </a:path>
                <a:path w="1008379" h="30480">
                  <a:moveTo>
                    <a:pt x="478802" y="7556"/>
                  </a:moveTo>
                  <a:lnTo>
                    <a:pt x="287286" y="7556"/>
                  </a:lnTo>
                </a:path>
                <a:path w="1008379" h="30480">
                  <a:moveTo>
                    <a:pt x="987844" y="30289"/>
                  </a:moveTo>
                  <a:lnTo>
                    <a:pt x="962647" y="30289"/>
                  </a:lnTo>
                  <a:lnTo>
                    <a:pt x="962647" y="15112"/>
                  </a:lnTo>
                  <a:lnTo>
                    <a:pt x="987844" y="15112"/>
                  </a:lnTo>
                  <a:lnTo>
                    <a:pt x="987844" y="30289"/>
                  </a:lnTo>
                </a:path>
                <a:path w="1008379" h="30480">
                  <a:moveTo>
                    <a:pt x="745928" y="15112"/>
                  </a:moveTo>
                  <a:lnTo>
                    <a:pt x="771131" y="15112"/>
                  </a:lnTo>
                  <a:lnTo>
                    <a:pt x="771131" y="30289"/>
                  </a:lnTo>
                  <a:lnTo>
                    <a:pt x="745928" y="30289"/>
                  </a:lnTo>
                  <a:lnTo>
                    <a:pt x="745928" y="15112"/>
                  </a:lnTo>
                </a:path>
                <a:path w="1008379" h="30480">
                  <a:moveTo>
                    <a:pt x="962647" y="22732"/>
                  </a:moveTo>
                  <a:lnTo>
                    <a:pt x="771131" y="22732"/>
                  </a:lnTo>
                </a:path>
                <a:path w="1008379" h="30480">
                  <a:moveTo>
                    <a:pt x="504005" y="15112"/>
                  </a:moveTo>
                  <a:lnTo>
                    <a:pt x="529209" y="15112"/>
                  </a:lnTo>
                  <a:lnTo>
                    <a:pt x="529209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745928" y="0"/>
                  </a:moveTo>
                  <a:lnTo>
                    <a:pt x="720725" y="0"/>
                  </a:lnTo>
                  <a:lnTo>
                    <a:pt x="720725" y="15112"/>
                  </a:lnTo>
                  <a:lnTo>
                    <a:pt x="745928" y="15112"/>
                  </a:lnTo>
                  <a:lnTo>
                    <a:pt x="745928" y="0"/>
                  </a:lnTo>
                </a:path>
                <a:path w="1008379" h="30480">
                  <a:moveTo>
                    <a:pt x="529209" y="7556"/>
                  </a:moveTo>
                  <a:lnTo>
                    <a:pt x="72072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4195762" y="2410269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62992"/>
                  </a:moveTo>
                  <a:lnTo>
                    <a:pt x="0" y="32702"/>
                  </a:lnTo>
                  <a:lnTo>
                    <a:pt x="0" y="0"/>
                  </a:lnTo>
                </a:path>
                <a:path w="1008379" h="63500">
                  <a:moveTo>
                    <a:pt x="1008011" y="62992"/>
                  </a:moveTo>
                  <a:lnTo>
                    <a:pt x="1008011" y="32702"/>
                  </a:lnTo>
                  <a:lnTo>
                    <a:pt x="100801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9" name="object 1199"/>
          <p:cNvSpPr/>
          <p:nvPr/>
        </p:nvSpPr>
        <p:spPr>
          <a:xfrm>
            <a:off x="8992996" y="2410257"/>
            <a:ext cx="516890" cy="63500"/>
          </a:xfrm>
          <a:custGeom>
            <a:avLst/>
            <a:gdLst/>
            <a:ahLst/>
            <a:cxnLst/>
            <a:rect l="l" t="t" r="r" b="b"/>
            <a:pathLst>
              <a:path w="516890" h="63500">
                <a:moveTo>
                  <a:pt x="516607" y="0"/>
                </a:moveTo>
                <a:lnTo>
                  <a:pt x="0" y="0"/>
                </a:lnTo>
                <a:lnTo>
                  <a:pt x="0" y="63003"/>
                </a:lnTo>
                <a:lnTo>
                  <a:pt x="516607" y="63003"/>
                </a:lnTo>
                <a:lnTo>
                  <a:pt x="5166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10013632" y="2410257"/>
            <a:ext cx="516890" cy="63500"/>
          </a:xfrm>
          <a:custGeom>
            <a:avLst/>
            <a:gdLst/>
            <a:ahLst/>
            <a:cxnLst/>
            <a:rect l="l" t="t" r="r" b="b"/>
            <a:pathLst>
              <a:path w="516890" h="63500">
                <a:moveTo>
                  <a:pt x="516582" y="0"/>
                </a:moveTo>
                <a:lnTo>
                  <a:pt x="0" y="0"/>
                </a:lnTo>
                <a:lnTo>
                  <a:pt x="0" y="63003"/>
                </a:lnTo>
                <a:lnTo>
                  <a:pt x="516582" y="63003"/>
                </a:lnTo>
                <a:lnTo>
                  <a:pt x="5165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11034204" y="2410257"/>
            <a:ext cx="422275" cy="63500"/>
          </a:xfrm>
          <a:custGeom>
            <a:avLst/>
            <a:gdLst/>
            <a:ahLst/>
            <a:cxnLst/>
            <a:rect l="l" t="t" r="r" b="b"/>
            <a:pathLst>
              <a:path w="422275" h="63500">
                <a:moveTo>
                  <a:pt x="422101" y="0"/>
                </a:moveTo>
                <a:lnTo>
                  <a:pt x="0" y="0"/>
                </a:lnTo>
                <a:lnTo>
                  <a:pt x="0" y="63003"/>
                </a:lnTo>
                <a:lnTo>
                  <a:pt x="422101" y="63003"/>
                </a:lnTo>
                <a:lnTo>
                  <a:pt x="4221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11947715" y="2410257"/>
            <a:ext cx="712470" cy="63500"/>
          </a:xfrm>
          <a:custGeom>
            <a:avLst/>
            <a:gdLst/>
            <a:ahLst/>
            <a:cxnLst/>
            <a:rect l="l" t="t" r="r" b="b"/>
            <a:pathLst>
              <a:path w="712470" h="63500">
                <a:moveTo>
                  <a:pt x="711892" y="0"/>
                </a:moveTo>
                <a:lnTo>
                  <a:pt x="0" y="0"/>
                </a:lnTo>
                <a:lnTo>
                  <a:pt x="0" y="63003"/>
                </a:lnTo>
                <a:lnTo>
                  <a:pt x="711892" y="63003"/>
                </a:lnTo>
                <a:lnTo>
                  <a:pt x="7118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13163613" y="2410257"/>
            <a:ext cx="605155" cy="63500"/>
          </a:xfrm>
          <a:custGeom>
            <a:avLst/>
            <a:gdLst/>
            <a:ahLst/>
            <a:cxnLst/>
            <a:rect l="l" t="t" r="r" b="b"/>
            <a:pathLst>
              <a:path w="605155" h="63500">
                <a:moveTo>
                  <a:pt x="604812" y="0"/>
                </a:moveTo>
                <a:lnTo>
                  <a:pt x="0" y="0"/>
                </a:lnTo>
                <a:lnTo>
                  <a:pt x="0" y="63003"/>
                </a:lnTo>
                <a:lnTo>
                  <a:pt x="604812" y="63003"/>
                </a:lnTo>
                <a:lnTo>
                  <a:pt x="6048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13995209" y="241025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05" name="object 1205"/>
          <p:cNvGrpSpPr/>
          <p:nvPr/>
        </p:nvGrpSpPr>
        <p:grpSpPr>
          <a:xfrm>
            <a:off x="10006432" y="2403069"/>
            <a:ext cx="16510" cy="77470"/>
            <a:chOff x="10006432" y="2403069"/>
            <a:chExt cx="16510" cy="77470"/>
          </a:xfrm>
        </p:grpSpPr>
        <p:sp>
          <p:nvSpPr>
            <p:cNvPr id="1206" name="object 1206"/>
            <p:cNvSpPr/>
            <p:nvPr/>
          </p:nvSpPr>
          <p:spPr>
            <a:xfrm>
              <a:off x="10013632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10013632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271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8" name="object 1208"/>
          <p:cNvSpPr/>
          <p:nvPr/>
        </p:nvSpPr>
        <p:spPr>
          <a:xfrm>
            <a:off x="9500298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271" y="0"/>
                </a:moveTo>
                <a:lnTo>
                  <a:pt x="0" y="0"/>
                </a:lnTo>
              </a:path>
              <a:path w="9525" h="63500">
                <a:moveTo>
                  <a:pt x="9271" y="33972"/>
                </a:moveTo>
                <a:lnTo>
                  <a:pt x="9271" y="0"/>
                </a:lnTo>
              </a:path>
              <a:path w="9525" h="63500">
                <a:moveTo>
                  <a:pt x="9271" y="62992"/>
                </a:moveTo>
                <a:lnTo>
                  <a:pt x="0" y="62992"/>
                </a:lnTo>
              </a:path>
              <a:path w="9525" h="63500">
                <a:moveTo>
                  <a:pt x="9271" y="62992"/>
                </a:moveTo>
                <a:lnTo>
                  <a:pt x="9271" y="3397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13995209" y="24732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13995209" y="2410269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48" y="0"/>
                </a:lnTo>
              </a:path>
              <a:path w="3175" h="63500">
                <a:moveTo>
                  <a:pt x="0" y="0"/>
                </a:moveTo>
                <a:lnTo>
                  <a:pt x="0" y="62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13765403" y="24732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298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13765403" y="2410269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2984" y="0"/>
                </a:moveTo>
                <a:lnTo>
                  <a:pt x="0" y="0"/>
                </a:lnTo>
              </a:path>
              <a:path w="3175" h="63500">
                <a:moveTo>
                  <a:pt x="2984" y="0"/>
                </a:moveTo>
                <a:lnTo>
                  <a:pt x="2984" y="62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13" name="object 1213"/>
          <p:cNvGrpSpPr/>
          <p:nvPr/>
        </p:nvGrpSpPr>
        <p:grpSpPr>
          <a:xfrm>
            <a:off x="11027004" y="2403069"/>
            <a:ext cx="17145" cy="77470"/>
            <a:chOff x="11027004" y="2403069"/>
            <a:chExt cx="17145" cy="77470"/>
          </a:xfrm>
        </p:grpSpPr>
        <p:sp>
          <p:nvSpPr>
            <p:cNvPr id="1214" name="object 1214"/>
            <p:cNvSpPr/>
            <p:nvPr/>
          </p:nvSpPr>
          <p:spPr>
            <a:xfrm>
              <a:off x="1103420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1103420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16" name="object 1216"/>
          <p:cNvSpPr/>
          <p:nvPr/>
        </p:nvSpPr>
        <p:spPr>
          <a:xfrm>
            <a:off x="10520870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33972"/>
                </a:moveTo>
                <a:lnTo>
                  <a:pt x="9334" y="0"/>
                </a:lnTo>
              </a:path>
              <a:path w="9525" h="63500">
                <a:moveTo>
                  <a:pt x="9334" y="62992"/>
                </a:moveTo>
                <a:lnTo>
                  <a:pt x="0" y="62992"/>
                </a:lnTo>
              </a:path>
              <a:path w="9525" h="63500">
                <a:moveTo>
                  <a:pt x="9334" y="62992"/>
                </a:moveTo>
                <a:lnTo>
                  <a:pt x="9334" y="3397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17" name="object 1217"/>
          <p:cNvGrpSpPr/>
          <p:nvPr/>
        </p:nvGrpSpPr>
        <p:grpSpPr>
          <a:xfrm>
            <a:off x="11940515" y="2403069"/>
            <a:ext cx="17145" cy="77470"/>
            <a:chOff x="11940515" y="2403069"/>
            <a:chExt cx="17145" cy="77470"/>
          </a:xfrm>
        </p:grpSpPr>
        <p:sp>
          <p:nvSpPr>
            <p:cNvPr id="1218" name="object 1218"/>
            <p:cNvSpPr/>
            <p:nvPr/>
          </p:nvSpPr>
          <p:spPr>
            <a:xfrm>
              <a:off x="11947715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11947715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0" name="object 1220"/>
          <p:cNvGrpSpPr/>
          <p:nvPr/>
        </p:nvGrpSpPr>
        <p:grpSpPr>
          <a:xfrm>
            <a:off x="11446954" y="2403069"/>
            <a:ext cx="17145" cy="77470"/>
            <a:chOff x="11446954" y="2403069"/>
            <a:chExt cx="17145" cy="77470"/>
          </a:xfrm>
        </p:grpSpPr>
        <p:sp>
          <p:nvSpPr>
            <p:cNvPr id="1221" name="object 1221"/>
            <p:cNvSpPr/>
            <p:nvPr/>
          </p:nvSpPr>
          <p:spPr>
            <a:xfrm>
              <a:off x="1144695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1144695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33972"/>
                  </a:move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62992"/>
                  </a:moveTo>
                  <a:lnTo>
                    <a:pt x="9334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3" name="object 1223"/>
          <p:cNvGrpSpPr/>
          <p:nvPr/>
        </p:nvGrpSpPr>
        <p:grpSpPr>
          <a:xfrm>
            <a:off x="13156414" y="2403069"/>
            <a:ext cx="17145" cy="77470"/>
            <a:chOff x="13156414" y="2403069"/>
            <a:chExt cx="17145" cy="77470"/>
          </a:xfrm>
        </p:grpSpPr>
        <p:sp>
          <p:nvSpPr>
            <p:cNvPr id="1224" name="object 1224"/>
            <p:cNvSpPr/>
            <p:nvPr/>
          </p:nvSpPr>
          <p:spPr>
            <a:xfrm>
              <a:off x="1316361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1316361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6" name="object 1226"/>
          <p:cNvGrpSpPr/>
          <p:nvPr/>
        </p:nvGrpSpPr>
        <p:grpSpPr>
          <a:xfrm>
            <a:off x="12650279" y="2403069"/>
            <a:ext cx="17145" cy="77470"/>
            <a:chOff x="12650279" y="2403069"/>
            <a:chExt cx="17145" cy="77470"/>
          </a:xfrm>
        </p:grpSpPr>
        <p:sp>
          <p:nvSpPr>
            <p:cNvPr id="1227" name="object 1227"/>
            <p:cNvSpPr/>
            <p:nvPr/>
          </p:nvSpPr>
          <p:spPr>
            <a:xfrm>
              <a:off x="12650279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12650279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33972"/>
                  </a:move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62992"/>
                  </a:moveTo>
                  <a:lnTo>
                    <a:pt x="9334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9" name="object 1229"/>
          <p:cNvSpPr/>
          <p:nvPr/>
        </p:nvSpPr>
        <p:spPr>
          <a:xfrm>
            <a:off x="8992996" y="2466061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0" name="object 1230"/>
          <p:cNvSpPr/>
          <p:nvPr/>
        </p:nvSpPr>
        <p:spPr>
          <a:xfrm>
            <a:off x="10013632" y="2466061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1" name="object 1231"/>
          <p:cNvSpPr/>
          <p:nvPr/>
        </p:nvSpPr>
        <p:spPr>
          <a:xfrm>
            <a:off x="11034204" y="2466061"/>
            <a:ext cx="422275" cy="14604"/>
          </a:xfrm>
          <a:custGeom>
            <a:avLst/>
            <a:gdLst/>
            <a:ahLst/>
            <a:cxnLst/>
            <a:rect l="l" t="t" r="r" b="b"/>
            <a:pathLst>
              <a:path w="422275" h="14605">
                <a:moveTo>
                  <a:pt x="0" y="14400"/>
                </a:moveTo>
                <a:lnTo>
                  <a:pt x="422084" y="14400"/>
                </a:lnTo>
                <a:lnTo>
                  <a:pt x="42208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11947715" y="2466061"/>
            <a:ext cx="712470" cy="14604"/>
          </a:xfrm>
          <a:custGeom>
            <a:avLst/>
            <a:gdLst/>
            <a:ahLst/>
            <a:cxnLst/>
            <a:rect l="l" t="t" r="r" b="b"/>
            <a:pathLst>
              <a:path w="712470" h="14605">
                <a:moveTo>
                  <a:pt x="0" y="14400"/>
                </a:moveTo>
                <a:lnTo>
                  <a:pt x="711898" y="14400"/>
                </a:lnTo>
                <a:lnTo>
                  <a:pt x="711898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13163613" y="2466061"/>
            <a:ext cx="605155" cy="14604"/>
          </a:xfrm>
          <a:custGeom>
            <a:avLst/>
            <a:gdLst/>
            <a:ahLst/>
            <a:cxnLst/>
            <a:rect l="l" t="t" r="r" b="b"/>
            <a:pathLst>
              <a:path w="605155" h="14605">
                <a:moveTo>
                  <a:pt x="0" y="14400"/>
                </a:moveTo>
                <a:lnTo>
                  <a:pt x="604773" y="14400"/>
                </a:lnTo>
                <a:lnTo>
                  <a:pt x="60477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13995209" y="247326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 h="0">
                <a:moveTo>
                  <a:pt x="0" y="0"/>
                </a:moveTo>
                <a:lnTo>
                  <a:pt x="25209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13995209" y="2403069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13163613" y="2403069"/>
            <a:ext cx="605155" cy="14604"/>
          </a:xfrm>
          <a:custGeom>
            <a:avLst/>
            <a:gdLst/>
            <a:ahLst/>
            <a:cxnLst/>
            <a:rect l="l" t="t" r="r" b="b"/>
            <a:pathLst>
              <a:path w="605155" h="14605">
                <a:moveTo>
                  <a:pt x="0" y="14400"/>
                </a:moveTo>
                <a:lnTo>
                  <a:pt x="604773" y="14400"/>
                </a:lnTo>
                <a:lnTo>
                  <a:pt x="60477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12281598" y="2410269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37801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11947715" y="2410269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 h="0">
                <a:moveTo>
                  <a:pt x="28346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11147615" y="2410269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5" h="0">
                <a:moveTo>
                  <a:pt x="308673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11034204" y="2410269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6299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10013632" y="2410269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5" h="0">
                <a:moveTo>
                  <a:pt x="11334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8992996" y="2403069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43" name="object 1243"/>
          <p:cNvGrpSpPr/>
          <p:nvPr/>
        </p:nvGrpSpPr>
        <p:grpSpPr>
          <a:xfrm>
            <a:off x="9772374" y="2442442"/>
            <a:ext cx="230504" cy="259715"/>
            <a:chOff x="9772374" y="2442442"/>
            <a:chExt cx="230504" cy="259715"/>
          </a:xfrm>
        </p:grpSpPr>
        <p:sp>
          <p:nvSpPr>
            <p:cNvPr id="1244" name="object 1244"/>
            <p:cNvSpPr/>
            <p:nvPr/>
          </p:nvSpPr>
          <p:spPr>
            <a:xfrm>
              <a:off x="9774174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822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822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9774174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822" y="226758"/>
                  </a:moveTo>
                  <a:lnTo>
                    <a:pt x="181123" y="222151"/>
                  </a:lnTo>
                  <a:lnTo>
                    <a:pt x="138553" y="208936"/>
                  </a:lnTo>
                  <a:lnTo>
                    <a:pt x="100024" y="188028"/>
                  </a:lnTo>
                  <a:lnTo>
                    <a:pt x="66452" y="160337"/>
                  </a:lnTo>
                  <a:lnTo>
                    <a:pt x="38750" y="126777"/>
                  </a:lnTo>
                  <a:lnTo>
                    <a:pt x="17831" y="88259"/>
                  </a:lnTo>
                  <a:lnTo>
                    <a:pt x="4610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6" name="object 1246"/>
          <p:cNvSpPr/>
          <p:nvPr/>
        </p:nvSpPr>
        <p:spPr>
          <a:xfrm>
            <a:off x="9509569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7" name="object 1247"/>
          <p:cNvSpPr/>
          <p:nvPr/>
        </p:nvSpPr>
        <p:spPr>
          <a:xfrm>
            <a:off x="9761601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48" name="object 1248"/>
          <p:cNvSpPr/>
          <p:nvPr/>
        </p:nvSpPr>
        <p:spPr>
          <a:xfrm>
            <a:off x="10000995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49" name="object 1249"/>
          <p:cNvGrpSpPr/>
          <p:nvPr/>
        </p:nvGrpSpPr>
        <p:grpSpPr>
          <a:xfrm>
            <a:off x="9507769" y="2442442"/>
            <a:ext cx="268605" cy="33020"/>
            <a:chOff x="9507769" y="2442442"/>
            <a:chExt cx="268605" cy="33020"/>
          </a:xfrm>
        </p:grpSpPr>
        <p:sp>
          <p:nvSpPr>
            <p:cNvPr id="1250" name="object 1250"/>
            <p:cNvSpPr/>
            <p:nvPr/>
          </p:nvSpPr>
          <p:spPr>
            <a:xfrm>
              <a:off x="9522205" y="2444264"/>
              <a:ext cx="239395" cy="29209"/>
            </a:xfrm>
            <a:custGeom>
              <a:avLst/>
              <a:gdLst/>
              <a:ahLst/>
              <a:cxnLst/>
              <a:rect l="l" t="t" r="r" b="b"/>
              <a:pathLst>
                <a:path w="239395" h="29210">
                  <a:moveTo>
                    <a:pt x="239389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389" y="28996"/>
                  </a:lnTo>
                  <a:lnTo>
                    <a:pt x="2393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9509569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636" y="0"/>
                  </a:moveTo>
                  <a:lnTo>
                    <a:pt x="252031" y="0"/>
                  </a:lnTo>
                  <a:lnTo>
                    <a:pt x="252031" y="29019"/>
                  </a:lnTo>
                  <a:lnTo>
                    <a:pt x="12636" y="29019"/>
                  </a:lnTo>
                  <a:lnTo>
                    <a:pt x="12636" y="0"/>
                  </a:lnTo>
                </a:path>
                <a:path w="264795" h="29210">
                  <a:moveTo>
                    <a:pt x="0" y="0"/>
                  </a:moveTo>
                  <a:lnTo>
                    <a:pt x="12636" y="0"/>
                  </a:lnTo>
                  <a:lnTo>
                    <a:pt x="12636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2031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2031" y="29019"/>
                  </a:lnTo>
                  <a:lnTo>
                    <a:pt x="25203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2" name="object 1252"/>
          <p:cNvSpPr/>
          <p:nvPr/>
        </p:nvSpPr>
        <p:spPr>
          <a:xfrm>
            <a:off x="10000995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3" name="object 1253"/>
          <p:cNvSpPr/>
          <p:nvPr/>
        </p:nvSpPr>
        <p:spPr>
          <a:xfrm>
            <a:off x="9500298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271" y="62992"/>
                </a:moveTo>
                <a:lnTo>
                  <a:pt x="9271" y="33972"/>
                </a:lnTo>
                <a:lnTo>
                  <a:pt x="9271" y="0"/>
                </a:lnTo>
              </a:path>
              <a:path w="9525" h="63500">
                <a:moveTo>
                  <a:pt x="9271" y="62992"/>
                </a:moveTo>
                <a:lnTo>
                  <a:pt x="0" y="62992"/>
                </a:lnTo>
              </a:path>
              <a:path w="9525" h="63500">
                <a:moveTo>
                  <a:pt x="9271" y="33972"/>
                </a:moveTo>
                <a:lnTo>
                  <a:pt x="9271" y="0"/>
                </a:lnTo>
                <a:lnTo>
                  <a:pt x="0" y="0"/>
                </a:lnTo>
              </a:path>
              <a:path w="9525" h="63500">
                <a:moveTo>
                  <a:pt x="927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54" name="object 1254"/>
          <p:cNvGrpSpPr/>
          <p:nvPr/>
        </p:nvGrpSpPr>
        <p:grpSpPr>
          <a:xfrm>
            <a:off x="10006432" y="2403069"/>
            <a:ext cx="24130" cy="77470"/>
            <a:chOff x="10006432" y="2403069"/>
            <a:chExt cx="24130" cy="77470"/>
          </a:xfrm>
        </p:grpSpPr>
        <p:sp>
          <p:nvSpPr>
            <p:cNvPr id="1255" name="object 1255"/>
            <p:cNvSpPr/>
            <p:nvPr/>
          </p:nvSpPr>
          <p:spPr>
            <a:xfrm>
              <a:off x="10013632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271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27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10013632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57" name="object 1257"/>
          <p:cNvPicPr/>
          <p:nvPr/>
        </p:nvPicPr>
        <p:blipFill>
          <a:blip r:embed="rId210" cstate="print"/>
          <a:stretch>
            <a:fillRect/>
          </a:stretch>
        </p:blipFill>
        <p:spPr>
          <a:xfrm>
            <a:off x="13761187" y="2403069"/>
            <a:ext cx="241222" cy="298750"/>
          </a:xfrm>
          <a:prstGeom prst="rect">
            <a:avLst/>
          </a:prstGeom>
        </p:spPr>
      </p:pic>
      <p:grpSp>
        <p:nvGrpSpPr>
          <p:cNvPr id="1258" name="object 1258"/>
          <p:cNvGrpSpPr/>
          <p:nvPr/>
        </p:nvGrpSpPr>
        <p:grpSpPr>
          <a:xfrm>
            <a:off x="10793009" y="2442442"/>
            <a:ext cx="230504" cy="259715"/>
            <a:chOff x="10793009" y="2442442"/>
            <a:chExt cx="230504" cy="259715"/>
          </a:xfrm>
        </p:grpSpPr>
        <p:sp>
          <p:nvSpPr>
            <p:cNvPr id="1259" name="object 1259"/>
            <p:cNvSpPr/>
            <p:nvPr/>
          </p:nvSpPr>
          <p:spPr>
            <a:xfrm>
              <a:off x="10794809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10794809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1" name="object 1261"/>
          <p:cNvSpPr/>
          <p:nvPr/>
        </p:nvSpPr>
        <p:spPr>
          <a:xfrm>
            <a:off x="10530205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2" name="object 1262"/>
          <p:cNvSpPr/>
          <p:nvPr/>
        </p:nvSpPr>
        <p:spPr>
          <a:xfrm>
            <a:off x="10782172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3" name="object 1263"/>
          <p:cNvSpPr/>
          <p:nvPr/>
        </p:nvSpPr>
        <p:spPr>
          <a:xfrm>
            <a:off x="11021568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64" name="object 1264"/>
          <p:cNvGrpSpPr/>
          <p:nvPr/>
        </p:nvGrpSpPr>
        <p:grpSpPr>
          <a:xfrm>
            <a:off x="10528404" y="2442442"/>
            <a:ext cx="268605" cy="33020"/>
            <a:chOff x="10528404" y="2442442"/>
            <a:chExt cx="268605" cy="33020"/>
          </a:xfrm>
        </p:grpSpPr>
        <p:sp>
          <p:nvSpPr>
            <p:cNvPr id="1265" name="object 1265"/>
            <p:cNvSpPr/>
            <p:nvPr/>
          </p:nvSpPr>
          <p:spPr>
            <a:xfrm>
              <a:off x="10542777" y="2444264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239414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414" y="28996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10530204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573" y="0"/>
                  </a:moveTo>
                  <a:lnTo>
                    <a:pt x="251968" y="0"/>
                  </a:lnTo>
                  <a:lnTo>
                    <a:pt x="251968" y="29019"/>
                  </a:lnTo>
                  <a:lnTo>
                    <a:pt x="12573" y="29019"/>
                  </a:lnTo>
                  <a:lnTo>
                    <a:pt x="12573" y="0"/>
                  </a:lnTo>
                </a:path>
                <a:path w="264795" h="29210">
                  <a:moveTo>
                    <a:pt x="0" y="0"/>
                  </a:moveTo>
                  <a:lnTo>
                    <a:pt x="12573" y="0"/>
                  </a:lnTo>
                  <a:lnTo>
                    <a:pt x="12573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1968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1968" y="29019"/>
                  </a:lnTo>
                  <a:lnTo>
                    <a:pt x="25196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7" name="object 1267"/>
          <p:cNvSpPr/>
          <p:nvPr/>
        </p:nvSpPr>
        <p:spPr>
          <a:xfrm>
            <a:off x="11021568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68" name="object 1268"/>
          <p:cNvSpPr/>
          <p:nvPr/>
        </p:nvSpPr>
        <p:spPr>
          <a:xfrm>
            <a:off x="10520870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62992"/>
                </a:moveTo>
                <a:lnTo>
                  <a:pt x="9334" y="33972"/>
                </a:lnTo>
                <a:lnTo>
                  <a:pt x="9334" y="0"/>
                </a:lnTo>
              </a:path>
              <a:path w="9525" h="63500">
                <a:moveTo>
                  <a:pt x="9334" y="62992"/>
                </a:moveTo>
                <a:lnTo>
                  <a:pt x="0" y="62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69" name="object 1269"/>
          <p:cNvGrpSpPr/>
          <p:nvPr/>
        </p:nvGrpSpPr>
        <p:grpSpPr>
          <a:xfrm>
            <a:off x="11027004" y="2403069"/>
            <a:ext cx="24130" cy="77470"/>
            <a:chOff x="11027004" y="2403069"/>
            <a:chExt cx="24130" cy="77470"/>
          </a:xfrm>
        </p:grpSpPr>
        <p:sp>
          <p:nvSpPr>
            <p:cNvPr id="1270" name="object 1270"/>
            <p:cNvSpPr/>
            <p:nvPr/>
          </p:nvSpPr>
          <p:spPr>
            <a:xfrm>
              <a:off x="1103420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1103420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2" name="object 1272"/>
          <p:cNvGrpSpPr/>
          <p:nvPr/>
        </p:nvGrpSpPr>
        <p:grpSpPr>
          <a:xfrm>
            <a:off x="11456289" y="2442442"/>
            <a:ext cx="241300" cy="259715"/>
            <a:chOff x="11456289" y="2442442"/>
            <a:chExt cx="241300" cy="259715"/>
          </a:xfrm>
        </p:grpSpPr>
        <p:sp>
          <p:nvSpPr>
            <p:cNvPr id="1273" name="object 1273"/>
            <p:cNvSpPr/>
            <p:nvPr/>
          </p:nvSpPr>
          <p:spPr>
            <a:xfrm>
              <a:off x="11468925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11468925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11456289" y="2444264"/>
              <a:ext cx="12700" cy="29209"/>
            </a:xfrm>
            <a:custGeom>
              <a:avLst/>
              <a:gdLst/>
              <a:ahLst/>
              <a:cxnLst/>
              <a:rect l="l" t="t" r="r" b="b"/>
              <a:pathLst>
                <a:path w="12700" h="29210">
                  <a:moveTo>
                    <a:pt x="12600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12600" y="28996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6" name="object 1276"/>
          <p:cNvSpPr/>
          <p:nvPr/>
        </p:nvSpPr>
        <p:spPr>
          <a:xfrm>
            <a:off x="11935079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77" name="object 1277"/>
          <p:cNvGrpSpPr/>
          <p:nvPr/>
        </p:nvGrpSpPr>
        <p:grpSpPr>
          <a:xfrm>
            <a:off x="11695683" y="2442442"/>
            <a:ext cx="241300" cy="33020"/>
            <a:chOff x="11695683" y="2442442"/>
            <a:chExt cx="241300" cy="33020"/>
          </a:xfrm>
        </p:grpSpPr>
        <p:sp>
          <p:nvSpPr>
            <p:cNvPr id="1278" name="object 1278"/>
            <p:cNvSpPr/>
            <p:nvPr/>
          </p:nvSpPr>
          <p:spPr>
            <a:xfrm>
              <a:off x="11695684" y="2444267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12598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12598" y="28994"/>
                  </a:lnTo>
                  <a:lnTo>
                    <a:pt x="12598" y="0"/>
                  </a:lnTo>
                  <a:close/>
                </a:path>
                <a:path w="240029" h="29210">
                  <a:moveTo>
                    <a:pt x="239420" y="0"/>
                  </a:moveTo>
                  <a:lnTo>
                    <a:pt x="12636" y="0"/>
                  </a:lnTo>
                  <a:lnTo>
                    <a:pt x="12636" y="28994"/>
                  </a:lnTo>
                  <a:lnTo>
                    <a:pt x="239420" y="28994"/>
                  </a:lnTo>
                  <a:lnTo>
                    <a:pt x="2394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11708320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29019"/>
                  </a:moveTo>
                  <a:lnTo>
                    <a:pt x="0" y="29019"/>
                  </a:lnTo>
                  <a:lnTo>
                    <a:pt x="0" y="0"/>
                  </a:lnTo>
                  <a:lnTo>
                    <a:pt x="226758" y="0"/>
                  </a:ln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0" name="object 1280"/>
          <p:cNvSpPr/>
          <p:nvPr/>
        </p:nvSpPr>
        <p:spPr>
          <a:xfrm>
            <a:off x="11456289" y="2444242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0" y="0"/>
                </a:moveTo>
                <a:lnTo>
                  <a:pt x="12636" y="0"/>
                </a:lnTo>
                <a:lnTo>
                  <a:pt x="12636" y="29019"/>
                </a:lnTo>
                <a:lnTo>
                  <a:pt x="0" y="29019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1" name="object 1281"/>
          <p:cNvSpPr/>
          <p:nvPr/>
        </p:nvSpPr>
        <p:spPr>
          <a:xfrm>
            <a:off x="11935079" y="2444242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2" name="object 1282"/>
          <p:cNvSpPr/>
          <p:nvPr/>
        </p:nvSpPr>
        <p:spPr>
          <a:xfrm>
            <a:off x="11695683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3" name="object 1283"/>
          <p:cNvGrpSpPr/>
          <p:nvPr/>
        </p:nvGrpSpPr>
        <p:grpSpPr>
          <a:xfrm>
            <a:off x="11439754" y="2403069"/>
            <a:ext cx="24130" cy="77470"/>
            <a:chOff x="11439754" y="2403069"/>
            <a:chExt cx="24130" cy="77470"/>
          </a:xfrm>
        </p:grpSpPr>
        <p:sp>
          <p:nvSpPr>
            <p:cNvPr id="1284" name="object 1284"/>
            <p:cNvSpPr/>
            <p:nvPr/>
          </p:nvSpPr>
          <p:spPr>
            <a:xfrm>
              <a:off x="1144695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62992"/>
                  </a:moveTo>
                  <a:lnTo>
                    <a:pt x="9334" y="33972"/>
                  </a:ln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33972"/>
                  </a:moveTo>
                  <a:lnTo>
                    <a:pt x="933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1144695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6" name="object 1286"/>
          <p:cNvGrpSpPr/>
          <p:nvPr/>
        </p:nvGrpSpPr>
        <p:grpSpPr>
          <a:xfrm>
            <a:off x="11940515" y="2403069"/>
            <a:ext cx="24130" cy="77470"/>
            <a:chOff x="11940515" y="2403069"/>
            <a:chExt cx="24130" cy="77470"/>
          </a:xfrm>
        </p:grpSpPr>
        <p:sp>
          <p:nvSpPr>
            <p:cNvPr id="1287" name="object 1287"/>
            <p:cNvSpPr/>
            <p:nvPr/>
          </p:nvSpPr>
          <p:spPr>
            <a:xfrm>
              <a:off x="11947715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11947715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89" name="object 1289"/>
          <p:cNvGrpSpPr/>
          <p:nvPr/>
        </p:nvGrpSpPr>
        <p:grpSpPr>
          <a:xfrm>
            <a:off x="12922418" y="2442442"/>
            <a:ext cx="230504" cy="259715"/>
            <a:chOff x="12922418" y="2442442"/>
            <a:chExt cx="230504" cy="259715"/>
          </a:xfrm>
        </p:grpSpPr>
        <p:sp>
          <p:nvSpPr>
            <p:cNvPr id="1290" name="object 1290"/>
            <p:cNvSpPr/>
            <p:nvPr/>
          </p:nvSpPr>
          <p:spPr>
            <a:xfrm>
              <a:off x="12924218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30" h="29210">
                  <a:moveTo>
                    <a:pt x="226758" y="0"/>
                  </a:moveTo>
                  <a:lnTo>
                    <a:pt x="0" y="0"/>
                  </a:lnTo>
                </a:path>
                <a:path w="227330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12924218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2" name="object 1292"/>
          <p:cNvSpPr/>
          <p:nvPr/>
        </p:nvSpPr>
        <p:spPr>
          <a:xfrm>
            <a:off x="12659614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3" name="object 1293"/>
          <p:cNvSpPr/>
          <p:nvPr/>
        </p:nvSpPr>
        <p:spPr>
          <a:xfrm>
            <a:off x="12911581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4" name="object 1294"/>
          <p:cNvSpPr/>
          <p:nvPr/>
        </p:nvSpPr>
        <p:spPr>
          <a:xfrm>
            <a:off x="13150977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95" name="object 1295"/>
          <p:cNvGrpSpPr/>
          <p:nvPr/>
        </p:nvGrpSpPr>
        <p:grpSpPr>
          <a:xfrm>
            <a:off x="12657814" y="2442442"/>
            <a:ext cx="268605" cy="33020"/>
            <a:chOff x="12657814" y="2442442"/>
            <a:chExt cx="268605" cy="33020"/>
          </a:xfrm>
        </p:grpSpPr>
        <p:sp>
          <p:nvSpPr>
            <p:cNvPr id="1296" name="object 1296"/>
            <p:cNvSpPr/>
            <p:nvPr/>
          </p:nvSpPr>
          <p:spPr>
            <a:xfrm>
              <a:off x="12672187" y="2444264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239414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414" y="28996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12659614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572" y="0"/>
                  </a:moveTo>
                  <a:lnTo>
                    <a:pt x="251967" y="0"/>
                  </a:lnTo>
                  <a:lnTo>
                    <a:pt x="251967" y="29019"/>
                  </a:lnTo>
                  <a:lnTo>
                    <a:pt x="12572" y="29019"/>
                  </a:lnTo>
                  <a:lnTo>
                    <a:pt x="12572" y="0"/>
                  </a:lnTo>
                </a:path>
                <a:path w="264795" h="29210">
                  <a:moveTo>
                    <a:pt x="0" y="0"/>
                  </a:moveTo>
                  <a:lnTo>
                    <a:pt x="12572" y="0"/>
                  </a:lnTo>
                  <a:lnTo>
                    <a:pt x="12572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1967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1967" y="29019"/>
                  </a:lnTo>
                  <a:lnTo>
                    <a:pt x="25196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8" name="object 1298"/>
          <p:cNvSpPr/>
          <p:nvPr/>
        </p:nvSpPr>
        <p:spPr>
          <a:xfrm>
            <a:off x="13150977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99" name="object 1299"/>
          <p:cNvGrpSpPr/>
          <p:nvPr/>
        </p:nvGrpSpPr>
        <p:grpSpPr>
          <a:xfrm>
            <a:off x="12643079" y="2403069"/>
            <a:ext cx="24130" cy="77470"/>
            <a:chOff x="12643079" y="2403069"/>
            <a:chExt cx="24130" cy="77470"/>
          </a:xfrm>
        </p:grpSpPr>
        <p:sp>
          <p:nvSpPr>
            <p:cNvPr id="1300" name="object 1300"/>
            <p:cNvSpPr/>
            <p:nvPr/>
          </p:nvSpPr>
          <p:spPr>
            <a:xfrm>
              <a:off x="12650279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62992"/>
                  </a:moveTo>
                  <a:lnTo>
                    <a:pt x="9334" y="33972"/>
                  </a:ln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33972"/>
                  </a:moveTo>
                  <a:lnTo>
                    <a:pt x="933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12650279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2" name="object 1302"/>
          <p:cNvGrpSpPr/>
          <p:nvPr/>
        </p:nvGrpSpPr>
        <p:grpSpPr>
          <a:xfrm>
            <a:off x="13156414" y="2403069"/>
            <a:ext cx="24130" cy="77470"/>
            <a:chOff x="13156414" y="2403069"/>
            <a:chExt cx="24130" cy="77470"/>
          </a:xfrm>
        </p:grpSpPr>
        <p:sp>
          <p:nvSpPr>
            <p:cNvPr id="1303" name="object 1303"/>
            <p:cNvSpPr/>
            <p:nvPr/>
          </p:nvSpPr>
          <p:spPr>
            <a:xfrm>
              <a:off x="1316361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1316361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5" name="object 1305"/>
          <p:cNvGrpSpPr/>
          <p:nvPr/>
        </p:nvGrpSpPr>
        <p:grpSpPr>
          <a:xfrm>
            <a:off x="12450801" y="3071730"/>
            <a:ext cx="52705" cy="1381125"/>
            <a:chOff x="12450801" y="3071730"/>
            <a:chExt cx="52705" cy="1381125"/>
          </a:xfrm>
        </p:grpSpPr>
        <p:sp>
          <p:nvSpPr>
            <p:cNvPr id="1306" name="object 1306"/>
            <p:cNvSpPr/>
            <p:nvPr/>
          </p:nvSpPr>
          <p:spPr>
            <a:xfrm>
              <a:off x="12458001" y="3071736"/>
              <a:ext cx="38100" cy="1373505"/>
            </a:xfrm>
            <a:custGeom>
              <a:avLst/>
              <a:gdLst/>
              <a:ahLst/>
              <a:cxnLst/>
              <a:rect l="l" t="t" r="r" b="b"/>
              <a:pathLst>
                <a:path w="38100" h="1373504">
                  <a:moveTo>
                    <a:pt x="37795" y="0"/>
                  </a:moveTo>
                  <a:lnTo>
                    <a:pt x="0" y="0"/>
                  </a:lnTo>
                  <a:lnTo>
                    <a:pt x="0" y="1335608"/>
                  </a:lnTo>
                  <a:lnTo>
                    <a:pt x="0" y="1373403"/>
                  </a:lnTo>
                  <a:lnTo>
                    <a:pt x="37782" y="1373403"/>
                  </a:lnTo>
                  <a:lnTo>
                    <a:pt x="37782" y="1335608"/>
                  </a:lnTo>
                  <a:lnTo>
                    <a:pt x="377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12458001" y="3071749"/>
              <a:ext cx="38100" cy="1373505"/>
            </a:xfrm>
            <a:custGeom>
              <a:avLst/>
              <a:gdLst/>
              <a:ahLst/>
              <a:cxnLst/>
              <a:rect l="l" t="t" r="r" b="b"/>
              <a:pathLst>
                <a:path w="38100" h="1373504">
                  <a:moveTo>
                    <a:pt x="37782" y="1373390"/>
                  </a:moveTo>
                  <a:lnTo>
                    <a:pt x="0" y="1373390"/>
                  </a:lnTo>
                </a:path>
                <a:path w="38100" h="1373504">
                  <a:moveTo>
                    <a:pt x="37782" y="1373390"/>
                  </a:moveTo>
                  <a:lnTo>
                    <a:pt x="37782" y="1348187"/>
                  </a:lnTo>
                  <a:lnTo>
                    <a:pt x="37782" y="718184"/>
                  </a:lnTo>
                </a:path>
                <a:path w="38100" h="1373504">
                  <a:moveTo>
                    <a:pt x="37782" y="680402"/>
                  </a:moveTo>
                  <a:lnTo>
                    <a:pt x="37782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12450801" y="3071749"/>
              <a:ext cx="14604" cy="1336040"/>
            </a:xfrm>
            <a:custGeom>
              <a:avLst/>
              <a:gdLst/>
              <a:ahLst/>
              <a:cxnLst/>
              <a:rect l="l" t="t" r="r" b="b"/>
              <a:pathLst>
                <a:path w="14604" h="1336039">
                  <a:moveTo>
                    <a:pt x="0" y="1335589"/>
                  </a:moveTo>
                  <a:lnTo>
                    <a:pt x="14400" y="1335589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13355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12495783" y="3222942"/>
              <a:ext cx="0" cy="529590"/>
            </a:xfrm>
            <a:custGeom>
              <a:avLst/>
              <a:gdLst/>
              <a:ahLst/>
              <a:cxnLst/>
              <a:rect l="l" t="t" r="r" b="b"/>
              <a:pathLst>
                <a:path w="0" h="529589">
                  <a:moveTo>
                    <a:pt x="0" y="264604"/>
                  </a:moveTo>
                  <a:lnTo>
                    <a:pt x="0" y="529208"/>
                  </a:lnTo>
                </a:path>
                <a:path w="0" h="529589">
                  <a:moveTo>
                    <a:pt x="0" y="0"/>
                  </a:moveTo>
                  <a:lnTo>
                    <a:pt x="0" y="23939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0" name="object 1310"/>
          <p:cNvSpPr/>
          <p:nvPr/>
        </p:nvSpPr>
        <p:spPr>
          <a:xfrm>
            <a:off x="12974637" y="307174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 h="0">
                <a:moveTo>
                  <a:pt x="2514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1" name="object 1311"/>
          <p:cNvSpPr/>
          <p:nvPr/>
        </p:nvSpPr>
        <p:spPr>
          <a:xfrm>
            <a:off x="12495783" y="4419938"/>
            <a:ext cx="181610" cy="25400"/>
          </a:xfrm>
          <a:custGeom>
            <a:avLst/>
            <a:gdLst/>
            <a:ahLst/>
            <a:cxnLst/>
            <a:rect l="l" t="t" r="r" b="b"/>
            <a:pathLst>
              <a:path w="181609" h="25400">
                <a:moveTo>
                  <a:pt x="181421" y="0"/>
                </a:moveTo>
                <a:lnTo>
                  <a:pt x="0" y="0"/>
                </a:lnTo>
                <a:lnTo>
                  <a:pt x="0" y="25201"/>
                </a:lnTo>
                <a:lnTo>
                  <a:pt x="181421" y="25201"/>
                </a:lnTo>
                <a:lnTo>
                  <a:pt x="18142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12" name="object 1312"/>
          <p:cNvGrpSpPr/>
          <p:nvPr/>
        </p:nvGrpSpPr>
        <p:grpSpPr>
          <a:xfrm>
            <a:off x="12871615" y="4419936"/>
            <a:ext cx="695325" cy="25400"/>
            <a:chOff x="12871615" y="4419936"/>
            <a:chExt cx="695325" cy="25400"/>
          </a:xfrm>
        </p:grpSpPr>
        <p:sp>
          <p:nvSpPr>
            <p:cNvPr id="1313" name="object 1313"/>
            <p:cNvSpPr/>
            <p:nvPr/>
          </p:nvSpPr>
          <p:spPr>
            <a:xfrm>
              <a:off x="12878815" y="4419938"/>
              <a:ext cx="688340" cy="25400"/>
            </a:xfrm>
            <a:custGeom>
              <a:avLst/>
              <a:gdLst/>
              <a:ahLst/>
              <a:cxnLst/>
              <a:rect l="l" t="t" r="r" b="b"/>
              <a:pathLst>
                <a:path w="688340" h="25400">
                  <a:moveTo>
                    <a:pt x="687958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687958" y="25201"/>
                  </a:lnTo>
                  <a:lnTo>
                    <a:pt x="687958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12878815" y="441993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0"/>
                  </a:moveTo>
                  <a:lnTo>
                    <a:pt x="0" y="2520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15" name="object 1315"/>
          <p:cNvGrpSpPr/>
          <p:nvPr/>
        </p:nvGrpSpPr>
        <p:grpSpPr>
          <a:xfrm>
            <a:off x="12495783" y="4419936"/>
            <a:ext cx="189230" cy="33020"/>
            <a:chOff x="12495783" y="4419936"/>
            <a:chExt cx="189230" cy="33020"/>
          </a:xfrm>
        </p:grpSpPr>
        <p:sp>
          <p:nvSpPr>
            <p:cNvPr id="1316" name="object 1316"/>
            <p:cNvSpPr/>
            <p:nvPr/>
          </p:nvSpPr>
          <p:spPr>
            <a:xfrm>
              <a:off x="12677203" y="441993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0"/>
                  </a:moveTo>
                  <a:lnTo>
                    <a:pt x="0" y="2520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12495783" y="4437939"/>
              <a:ext cx="181610" cy="14604"/>
            </a:xfrm>
            <a:custGeom>
              <a:avLst/>
              <a:gdLst/>
              <a:ahLst/>
              <a:cxnLst/>
              <a:rect l="l" t="t" r="r" b="b"/>
              <a:pathLst>
                <a:path w="181609" h="14604">
                  <a:moveTo>
                    <a:pt x="0" y="14400"/>
                  </a:moveTo>
                  <a:lnTo>
                    <a:pt x="181419" y="14400"/>
                  </a:lnTo>
                  <a:lnTo>
                    <a:pt x="18141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18" name="object 1318"/>
          <p:cNvGrpSpPr/>
          <p:nvPr/>
        </p:nvGrpSpPr>
        <p:grpSpPr>
          <a:xfrm>
            <a:off x="12495783" y="4412736"/>
            <a:ext cx="1071245" cy="238125"/>
            <a:chOff x="12495783" y="4412736"/>
            <a:chExt cx="1071245" cy="238125"/>
          </a:xfrm>
        </p:grpSpPr>
        <p:sp>
          <p:nvSpPr>
            <p:cNvPr id="1319" name="object 1319"/>
            <p:cNvSpPr/>
            <p:nvPr/>
          </p:nvSpPr>
          <p:spPr>
            <a:xfrm>
              <a:off x="12878816" y="4412742"/>
              <a:ext cx="688340" cy="40005"/>
            </a:xfrm>
            <a:custGeom>
              <a:avLst/>
              <a:gdLst/>
              <a:ahLst/>
              <a:cxnLst/>
              <a:rect l="l" t="t" r="r" b="b"/>
              <a:pathLst>
                <a:path w="688340" h="40004">
                  <a:moveTo>
                    <a:pt x="687959" y="25209"/>
                  </a:moveTo>
                  <a:lnTo>
                    <a:pt x="0" y="25209"/>
                  </a:lnTo>
                  <a:lnTo>
                    <a:pt x="0" y="39598"/>
                  </a:lnTo>
                  <a:lnTo>
                    <a:pt x="687959" y="39598"/>
                  </a:lnTo>
                  <a:lnTo>
                    <a:pt x="687959" y="25209"/>
                  </a:lnTo>
                  <a:close/>
                </a:path>
                <a:path w="688340" h="40004">
                  <a:moveTo>
                    <a:pt x="687959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687959" y="14401"/>
                  </a:lnTo>
                  <a:lnTo>
                    <a:pt x="687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20" name="object 1320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12495783" y="4412736"/>
              <a:ext cx="390232" cy="237615"/>
            </a:xfrm>
            <a:prstGeom prst="rect">
              <a:avLst/>
            </a:prstGeom>
          </p:spPr>
        </p:pic>
      </p:grpSp>
      <p:sp>
        <p:nvSpPr>
          <p:cNvPr id="1321" name="object 1321"/>
          <p:cNvSpPr/>
          <p:nvPr/>
        </p:nvSpPr>
        <p:spPr>
          <a:xfrm>
            <a:off x="13566775" y="3033946"/>
            <a:ext cx="63500" cy="38100"/>
          </a:xfrm>
          <a:custGeom>
            <a:avLst/>
            <a:gdLst/>
            <a:ahLst/>
            <a:cxnLst/>
            <a:rect l="l" t="t" r="r" b="b"/>
            <a:pathLst>
              <a:path w="63500" h="38100">
                <a:moveTo>
                  <a:pt x="63003" y="0"/>
                </a:moveTo>
                <a:lnTo>
                  <a:pt x="0" y="0"/>
                </a:lnTo>
                <a:lnTo>
                  <a:pt x="0" y="37802"/>
                </a:lnTo>
                <a:lnTo>
                  <a:pt x="63003" y="37802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2" name="object 1322"/>
          <p:cNvSpPr/>
          <p:nvPr/>
        </p:nvSpPr>
        <p:spPr>
          <a:xfrm>
            <a:off x="13566775" y="441993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3" name="object 1323"/>
          <p:cNvSpPr/>
          <p:nvPr/>
        </p:nvSpPr>
        <p:spPr>
          <a:xfrm>
            <a:off x="13566775" y="4709729"/>
            <a:ext cx="63500" cy="346710"/>
          </a:xfrm>
          <a:custGeom>
            <a:avLst/>
            <a:gdLst/>
            <a:ahLst/>
            <a:cxnLst/>
            <a:rect l="l" t="t" r="r" b="b"/>
            <a:pathLst>
              <a:path w="63500" h="346710">
                <a:moveTo>
                  <a:pt x="63003" y="0"/>
                </a:moveTo>
                <a:lnTo>
                  <a:pt x="0" y="0"/>
                </a:lnTo>
                <a:lnTo>
                  <a:pt x="0" y="346521"/>
                </a:lnTo>
                <a:lnTo>
                  <a:pt x="63003" y="346521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4" name="object 1324"/>
          <p:cNvSpPr/>
          <p:nvPr/>
        </p:nvSpPr>
        <p:spPr>
          <a:xfrm>
            <a:off x="13566775" y="3026703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3055" y="14400"/>
                </a:lnTo>
                <a:lnTo>
                  <a:pt x="63055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5" name="object 1325"/>
          <p:cNvSpPr/>
          <p:nvPr/>
        </p:nvSpPr>
        <p:spPr>
          <a:xfrm>
            <a:off x="13566775" y="4479918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26" name="object 1326"/>
          <p:cNvGrpSpPr/>
          <p:nvPr/>
        </p:nvGrpSpPr>
        <p:grpSpPr>
          <a:xfrm>
            <a:off x="13566775" y="4475741"/>
            <a:ext cx="70485" cy="14604"/>
            <a:chOff x="13566775" y="4475741"/>
            <a:chExt cx="70485" cy="14604"/>
          </a:xfrm>
        </p:grpSpPr>
        <p:sp>
          <p:nvSpPr>
            <p:cNvPr id="1327" name="object 1327"/>
            <p:cNvSpPr/>
            <p:nvPr/>
          </p:nvSpPr>
          <p:spPr>
            <a:xfrm>
              <a:off x="13629830" y="447991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3022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13566775" y="4475741"/>
              <a:ext cx="63500" cy="14604"/>
            </a:xfrm>
            <a:custGeom>
              <a:avLst/>
              <a:gdLst/>
              <a:ahLst/>
              <a:cxnLst/>
              <a:rect l="l" t="t" r="r" b="b"/>
              <a:pathLst>
                <a:path w="63500" h="14604">
                  <a:moveTo>
                    <a:pt x="0" y="14400"/>
                  </a:moveTo>
                  <a:lnTo>
                    <a:pt x="63055" y="14400"/>
                  </a:lnTo>
                  <a:lnTo>
                    <a:pt x="6305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9" name="object 1329"/>
          <p:cNvSpPr/>
          <p:nvPr/>
        </p:nvSpPr>
        <p:spPr>
          <a:xfrm>
            <a:off x="13566775" y="4709731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13566775" y="4709731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55" y="0"/>
                </a:moveTo>
                <a:lnTo>
                  <a:pt x="63055" y="3028"/>
                </a:lnTo>
              </a:path>
              <a:path w="63500" h="3175">
                <a:moveTo>
                  <a:pt x="6305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1" name="object 1331"/>
          <p:cNvSpPr/>
          <p:nvPr/>
        </p:nvSpPr>
        <p:spPr>
          <a:xfrm>
            <a:off x="13566775" y="4419936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00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2" name="object 1332"/>
          <p:cNvSpPr/>
          <p:nvPr/>
        </p:nvSpPr>
        <p:spPr>
          <a:xfrm>
            <a:off x="13566775" y="4709731"/>
            <a:ext cx="0" cy="283845"/>
          </a:xfrm>
          <a:custGeom>
            <a:avLst/>
            <a:gdLst/>
            <a:ahLst/>
            <a:cxnLst/>
            <a:rect l="l" t="t" r="r" b="b"/>
            <a:pathLst>
              <a:path w="0" h="283845">
                <a:moveTo>
                  <a:pt x="0" y="0"/>
                </a:moveTo>
                <a:lnTo>
                  <a:pt x="0" y="283521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3" name="object 1333"/>
          <p:cNvSpPr/>
          <p:nvPr/>
        </p:nvSpPr>
        <p:spPr>
          <a:xfrm>
            <a:off x="13566775" y="5056251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6305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34" name="object 1334"/>
          <p:cNvGrpSpPr/>
          <p:nvPr/>
        </p:nvGrpSpPr>
        <p:grpSpPr>
          <a:xfrm>
            <a:off x="13338216" y="4419936"/>
            <a:ext cx="299085" cy="573405"/>
            <a:chOff x="13338216" y="4419936"/>
            <a:chExt cx="299085" cy="573405"/>
          </a:xfrm>
        </p:grpSpPr>
        <p:sp>
          <p:nvSpPr>
            <p:cNvPr id="1335" name="object 1335"/>
            <p:cNvSpPr/>
            <p:nvPr/>
          </p:nvSpPr>
          <p:spPr>
            <a:xfrm>
              <a:off x="13629830" y="4709731"/>
              <a:ext cx="0" cy="283845"/>
            </a:xfrm>
            <a:custGeom>
              <a:avLst/>
              <a:gdLst/>
              <a:ahLst/>
              <a:cxnLst/>
              <a:rect l="l" t="t" r="r" b="b"/>
              <a:pathLst>
                <a:path w="0" h="283845">
                  <a:moveTo>
                    <a:pt x="0" y="283521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36" name="object 1336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13338216" y="4419936"/>
              <a:ext cx="298814" cy="296994"/>
            </a:xfrm>
            <a:prstGeom prst="rect">
              <a:avLst/>
            </a:prstGeom>
          </p:spPr>
        </p:pic>
      </p:grpSp>
      <p:sp>
        <p:nvSpPr>
          <p:cNvPr id="1337" name="object 1337"/>
          <p:cNvSpPr/>
          <p:nvPr/>
        </p:nvSpPr>
        <p:spPr>
          <a:xfrm>
            <a:off x="13629830" y="3033946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7802" y="0"/>
                </a:moveTo>
                <a:lnTo>
                  <a:pt x="0" y="0"/>
                </a:lnTo>
                <a:lnTo>
                  <a:pt x="0" y="37802"/>
                </a:lnTo>
                <a:lnTo>
                  <a:pt x="37802" y="37802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13894372" y="3033946"/>
            <a:ext cx="126364" cy="38100"/>
          </a:xfrm>
          <a:custGeom>
            <a:avLst/>
            <a:gdLst/>
            <a:ahLst/>
            <a:cxnLst/>
            <a:rect l="l" t="t" r="r" b="b"/>
            <a:pathLst>
              <a:path w="126365" h="38100">
                <a:moveTo>
                  <a:pt x="126008" y="0"/>
                </a:moveTo>
                <a:lnTo>
                  <a:pt x="0" y="0"/>
                </a:lnTo>
                <a:lnTo>
                  <a:pt x="0" y="37802"/>
                </a:lnTo>
                <a:lnTo>
                  <a:pt x="126008" y="37802"/>
                </a:lnTo>
                <a:lnTo>
                  <a:pt x="1260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9" name="object 1339"/>
          <p:cNvSpPr/>
          <p:nvPr/>
        </p:nvSpPr>
        <p:spPr>
          <a:xfrm>
            <a:off x="12332017" y="3033903"/>
            <a:ext cx="970280" cy="38100"/>
          </a:xfrm>
          <a:custGeom>
            <a:avLst/>
            <a:gdLst/>
            <a:ahLst/>
            <a:cxnLst/>
            <a:rect l="l" t="t" r="r" b="b"/>
            <a:pathLst>
              <a:path w="970280" h="38100">
                <a:moveTo>
                  <a:pt x="970216" y="0"/>
                </a:moveTo>
                <a:lnTo>
                  <a:pt x="0" y="0"/>
                </a:lnTo>
                <a:lnTo>
                  <a:pt x="0" y="37846"/>
                </a:lnTo>
                <a:lnTo>
                  <a:pt x="970216" y="37846"/>
                </a:lnTo>
                <a:lnTo>
                  <a:pt x="970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40" name="object 1340"/>
          <p:cNvGrpSpPr/>
          <p:nvPr/>
        </p:nvGrpSpPr>
        <p:grpSpPr>
          <a:xfrm>
            <a:off x="13496582" y="3026703"/>
            <a:ext cx="70485" cy="52705"/>
            <a:chOff x="13496582" y="3026703"/>
            <a:chExt cx="70485" cy="52705"/>
          </a:xfrm>
        </p:grpSpPr>
        <p:sp>
          <p:nvSpPr>
            <p:cNvPr id="1341" name="object 1341"/>
            <p:cNvSpPr/>
            <p:nvPr/>
          </p:nvSpPr>
          <p:spPr>
            <a:xfrm>
              <a:off x="13503782" y="3033946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0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63003" y="37802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13503782" y="3033903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0"/>
                  </a:moveTo>
                  <a:lnTo>
                    <a:pt x="3048" y="0"/>
                  </a:lnTo>
                </a:path>
                <a:path w="3175" h="38100">
                  <a:moveTo>
                    <a:pt x="0" y="37846"/>
                  </a:moveTo>
                  <a:lnTo>
                    <a:pt x="3048" y="37846"/>
                  </a:lnTo>
                </a:path>
                <a:path w="3175" h="38100">
                  <a:moveTo>
                    <a:pt x="0" y="37846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3" name="object 1343"/>
          <p:cNvSpPr/>
          <p:nvPr/>
        </p:nvSpPr>
        <p:spPr>
          <a:xfrm>
            <a:off x="13299186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37846"/>
                </a:moveTo>
                <a:lnTo>
                  <a:pt x="0" y="37846"/>
                </a:lnTo>
              </a:path>
              <a:path w="3175" h="38100">
                <a:moveTo>
                  <a:pt x="3048" y="37846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13664564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37846"/>
                </a:moveTo>
                <a:lnTo>
                  <a:pt x="0" y="37846"/>
                </a:lnTo>
              </a:path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0"/>
                </a:moveTo>
                <a:lnTo>
                  <a:pt x="3048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45" name="object 1345"/>
          <p:cNvGrpSpPr/>
          <p:nvPr/>
        </p:nvGrpSpPr>
        <p:grpSpPr>
          <a:xfrm>
            <a:off x="13887170" y="3026703"/>
            <a:ext cx="133350" cy="52705"/>
            <a:chOff x="13887170" y="3026703"/>
            <a:chExt cx="133350" cy="52705"/>
          </a:xfrm>
        </p:grpSpPr>
        <p:sp>
          <p:nvSpPr>
            <p:cNvPr id="1346" name="object 1346"/>
            <p:cNvSpPr/>
            <p:nvPr/>
          </p:nvSpPr>
          <p:spPr>
            <a:xfrm>
              <a:off x="13894370" y="3033903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46"/>
                  </a:moveTo>
                  <a:lnTo>
                    <a:pt x="3048" y="37846"/>
                  </a:lnTo>
                </a:path>
                <a:path w="3175" h="38100">
                  <a:moveTo>
                    <a:pt x="0" y="0"/>
                  </a:moveTo>
                  <a:lnTo>
                    <a:pt x="3048" y="0"/>
                  </a:lnTo>
                </a:path>
                <a:path w="3175" h="38100">
                  <a:moveTo>
                    <a:pt x="0" y="0"/>
                  </a:moveTo>
                  <a:lnTo>
                    <a:pt x="0" y="37846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13894370" y="3026703"/>
              <a:ext cx="126364" cy="14604"/>
            </a:xfrm>
            <a:custGeom>
              <a:avLst/>
              <a:gdLst/>
              <a:ahLst/>
              <a:cxnLst/>
              <a:rect l="l" t="t" r="r" b="b"/>
              <a:pathLst>
                <a:path w="126365" h="14605">
                  <a:moveTo>
                    <a:pt x="0" y="14400"/>
                  </a:moveTo>
                  <a:lnTo>
                    <a:pt x="126047" y="14400"/>
                  </a:lnTo>
                  <a:lnTo>
                    <a:pt x="126047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8" name="object 1348"/>
          <p:cNvSpPr/>
          <p:nvPr/>
        </p:nvSpPr>
        <p:spPr>
          <a:xfrm>
            <a:off x="13503783" y="3033903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16383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49" name="object 1349"/>
          <p:cNvGrpSpPr/>
          <p:nvPr/>
        </p:nvGrpSpPr>
        <p:grpSpPr>
          <a:xfrm>
            <a:off x="12332017" y="3026703"/>
            <a:ext cx="970280" cy="52705"/>
            <a:chOff x="12332017" y="3026703"/>
            <a:chExt cx="970280" cy="52705"/>
          </a:xfrm>
        </p:grpSpPr>
        <p:sp>
          <p:nvSpPr>
            <p:cNvPr id="1350" name="object 1350"/>
            <p:cNvSpPr/>
            <p:nvPr/>
          </p:nvSpPr>
          <p:spPr>
            <a:xfrm>
              <a:off x="12332017" y="3026703"/>
              <a:ext cx="970280" cy="14604"/>
            </a:xfrm>
            <a:custGeom>
              <a:avLst/>
              <a:gdLst/>
              <a:ahLst/>
              <a:cxnLst/>
              <a:rect l="l" t="t" r="r" b="b"/>
              <a:pathLst>
                <a:path w="970280" h="14605">
                  <a:moveTo>
                    <a:pt x="0" y="14400"/>
                  </a:moveTo>
                  <a:lnTo>
                    <a:pt x="970216" y="14400"/>
                  </a:lnTo>
                  <a:lnTo>
                    <a:pt x="97021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12332017" y="3071749"/>
              <a:ext cx="970280" cy="0"/>
            </a:xfrm>
            <a:custGeom>
              <a:avLst/>
              <a:gdLst/>
              <a:ahLst/>
              <a:cxnLst/>
              <a:rect l="l" t="t" r="r" b="b"/>
              <a:pathLst>
                <a:path w="970280" h="0">
                  <a:moveTo>
                    <a:pt x="0" y="0"/>
                  </a:moveTo>
                  <a:lnTo>
                    <a:pt x="125984" y="0"/>
                  </a:lnTo>
                </a:path>
                <a:path w="970280" h="0">
                  <a:moveTo>
                    <a:pt x="163766" y="0"/>
                  </a:moveTo>
                  <a:lnTo>
                    <a:pt x="970216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2" name="object 1352"/>
          <p:cNvSpPr/>
          <p:nvPr/>
        </p:nvSpPr>
        <p:spPr>
          <a:xfrm>
            <a:off x="13503783" y="3064549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3" name="object 1353"/>
          <p:cNvSpPr/>
          <p:nvPr/>
        </p:nvSpPr>
        <p:spPr>
          <a:xfrm>
            <a:off x="13629830" y="3064549"/>
            <a:ext cx="38100" cy="14604"/>
          </a:xfrm>
          <a:custGeom>
            <a:avLst/>
            <a:gdLst/>
            <a:ahLst/>
            <a:cxnLst/>
            <a:rect l="l" t="t" r="r" b="b"/>
            <a:pathLst>
              <a:path w="38100" h="14605">
                <a:moveTo>
                  <a:pt x="0" y="14400"/>
                </a:moveTo>
                <a:lnTo>
                  <a:pt x="37782" y="14400"/>
                </a:lnTo>
                <a:lnTo>
                  <a:pt x="3778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4" name="object 1354"/>
          <p:cNvSpPr/>
          <p:nvPr/>
        </p:nvSpPr>
        <p:spPr>
          <a:xfrm>
            <a:off x="13894372" y="3064549"/>
            <a:ext cx="126364" cy="14604"/>
          </a:xfrm>
          <a:custGeom>
            <a:avLst/>
            <a:gdLst/>
            <a:ahLst/>
            <a:cxnLst/>
            <a:rect l="l" t="t" r="r" b="b"/>
            <a:pathLst>
              <a:path w="126365" h="14605">
                <a:moveTo>
                  <a:pt x="0" y="14400"/>
                </a:moveTo>
                <a:lnTo>
                  <a:pt x="126047" y="14400"/>
                </a:lnTo>
                <a:lnTo>
                  <a:pt x="12604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55" name="object 1355"/>
          <p:cNvGrpSpPr/>
          <p:nvPr/>
        </p:nvGrpSpPr>
        <p:grpSpPr>
          <a:xfrm>
            <a:off x="13295033" y="2830554"/>
            <a:ext cx="216535" cy="248920"/>
            <a:chOff x="13295033" y="2830554"/>
            <a:chExt cx="216535" cy="248920"/>
          </a:xfrm>
        </p:grpSpPr>
        <p:sp>
          <p:nvSpPr>
            <p:cNvPr id="1356" name="object 1356"/>
            <p:cNvSpPr/>
            <p:nvPr/>
          </p:nvSpPr>
          <p:spPr>
            <a:xfrm>
              <a:off x="13302233" y="2832354"/>
              <a:ext cx="201930" cy="201930"/>
            </a:xfrm>
            <a:custGeom>
              <a:avLst/>
              <a:gdLst/>
              <a:ahLst/>
              <a:cxnLst/>
              <a:rect l="l" t="t" r="r" b="b"/>
              <a:pathLst>
                <a:path w="201930" h="201930">
                  <a:moveTo>
                    <a:pt x="0" y="201549"/>
                  </a:moveTo>
                  <a:lnTo>
                    <a:pt x="5322" y="155334"/>
                  </a:lnTo>
                  <a:lnTo>
                    <a:pt x="20485" y="112911"/>
                  </a:lnTo>
                  <a:lnTo>
                    <a:pt x="44277" y="75489"/>
                  </a:lnTo>
                  <a:lnTo>
                    <a:pt x="75489" y="44277"/>
                  </a:lnTo>
                  <a:lnTo>
                    <a:pt x="112911" y="20485"/>
                  </a:lnTo>
                  <a:lnTo>
                    <a:pt x="155334" y="5322"/>
                  </a:lnTo>
                  <a:lnTo>
                    <a:pt x="20154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13503782" y="283235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30">
                  <a:moveTo>
                    <a:pt x="0" y="201549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13299185" y="3033903"/>
              <a:ext cx="207645" cy="38100"/>
            </a:xfrm>
            <a:custGeom>
              <a:avLst/>
              <a:gdLst/>
              <a:ahLst/>
              <a:cxnLst/>
              <a:rect l="l" t="t" r="r" b="b"/>
              <a:pathLst>
                <a:path w="207644" h="38100">
                  <a:moveTo>
                    <a:pt x="3048" y="37846"/>
                  </a:moveTo>
                  <a:lnTo>
                    <a:pt x="3048" y="0"/>
                  </a:lnTo>
                </a:path>
                <a:path w="207644" h="38100">
                  <a:moveTo>
                    <a:pt x="3048" y="37846"/>
                  </a:moveTo>
                  <a:lnTo>
                    <a:pt x="0" y="37846"/>
                  </a:lnTo>
                </a:path>
                <a:path w="207644" h="38100">
                  <a:moveTo>
                    <a:pt x="3048" y="0"/>
                  </a:moveTo>
                  <a:lnTo>
                    <a:pt x="0" y="0"/>
                  </a:lnTo>
                </a:path>
                <a:path w="207644" h="38100">
                  <a:moveTo>
                    <a:pt x="204596" y="37846"/>
                  </a:moveTo>
                  <a:lnTo>
                    <a:pt x="204596" y="0"/>
                  </a:lnTo>
                </a:path>
                <a:path w="207644" h="38100">
                  <a:moveTo>
                    <a:pt x="204596" y="37846"/>
                  </a:moveTo>
                  <a:lnTo>
                    <a:pt x="207644" y="37846"/>
                  </a:lnTo>
                </a:path>
                <a:path w="207644" h="38100">
                  <a:moveTo>
                    <a:pt x="204596" y="0"/>
                  </a:moveTo>
                  <a:lnTo>
                    <a:pt x="20764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9" name="object 1359"/>
          <p:cNvSpPr/>
          <p:nvPr/>
        </p:nvSpPr>
        <p:spPr>
          <a:xfrm>
            <a:off x="13894372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0" y="0"/>
                </a:moveTo>
                <a:lnTo>
                  <a:pt x="0" y="37846"/>
                </a:lnTo>
              </a:path>
              <a:path w="3175" h="38100">
                <a:moveTo>
                  <a:pt x="0" y="0"/>
                </a:moveTo>
                <a:lnTo>
                  <a:pt x="3048" y="0"/>
                </a:lnTo>
              </a:path>
              <a:path w="3175" h="38100">
                <a:moveTo>
                  <a:pt x="0" y="37846"/>
                </a:moveTo>
                <a:lnTo>
                  <a:pt x="3048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0" name="object 1360"/>
          <p:cNvSpPr/>
          <p:nvPr/>
        </p:nvSpPr>
        <p:spPr>
          <a:xfrm>
            <a:off x="13664564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0"/>
                </a:moveTo>
                <a:lnTo>
                  <a:pt x="3048" y="37846"/>
                </a:lnTo>
              </a:path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37846"/>
                </a:moveTo>
                <a:lnTo>
                  <a:pt x="0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61" name="object 1361"/>
          <p:cNvGrpSpPr/>
          <p:nvPr/>
        </p:nvGrpSpPr>
        <p:grpSpPr>
          <a:xfrm>
            <a:off x="3706381" y="6870834"/>
            <a:ext cx="77470" cy="32384"/>
            <a:chOff x="3706381" y="6870834"/>
            <a:chExt cx="77470" cy="32384"/>
          </a:xfrm>
        </p:grpSpPr>
        <p:sp>
          <p:nvSpPr>
            <p:cNvPr id="1362" name="object 1362"/>
            <p:cNvSpPr/>
            <p:nvPr/>
          </p:nvSpPr>
          <p:spPr>
            <a:xfrm>
              <a:off x="3713581" y="6878034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5">
                  <a:moveTo>
                    <a:pt x="63004" y="0"/>
                  </a:moveTo>
                  <a:lnTo>
                    <a:pt x="61118" y="1860"/>
                  </a:lnTo>
                  <a:lnTo>
                    <a:pt x="47078" y="9029"/>
                  </a:lnTo>
                  <a:lnTo>
                    <a:pt x="31502" y="11506"/>
                  </a:lnTo>
                  <a:lnTo>
                    <a:pt x="15925" y="9029"/>
                  </a:lnTo>
                  <a:lnTo>
                    <a:pt x="1885" y="1860"/>
                  </a:lnTo>
                  <a:lnTo>
                    <a:pt x="0" y="0"/>
                  </a:lnTo>
                  <a:lnTo>
                    <a:pt x="0" y="17811"/>
                  </a:lnTo>
                  <a:lnTo>
                    <a:pt x="63004" y="1781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3713581" y="6878034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5">
                  <a:moveTo>
                    <a:pt x="0" y="0"/>
                  </a:moveTo>
                  <a:lnTo>
                    <a:pt x="0" y="17811"/>
                  </a:lnTo>
                  <a:lnTo>
                    <a:pt x="63004" y="17811"/>
                  </a:ln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4" name="object 1364"/>
          <p:cNvSpPr/>
          <p:nvPr/>
        </p:nvSpPr>
        <p:spPr>
          <a:xfrm>
            <a:off x="9459214" y="4993252"/>
            <a:ext cx="49530" cy="63500"/>
          </a:xfrm>
          <a:custGeom>
            <a:avLst/>
            <a:gdLst/>
            <a:ahLst/>
            <a:cxnLst/>
            <a:rect l="l" t="t" r="r" b="b"/>
            <a:pathLst>
              <a:path w="49529" h="63500">
                <a:moveTo>
                  <a:pt x="49149" y="0"/>
                </a:moveTo>
                <a:lnTo>
                  <a:pt x="0" y="0"/>
                </a:lnTo>
                <a:lnTo>
                  <a:pt x="0" y="62998"/>
                </a:lnTo>
                <a:lnTo>
                  <a:pt x="49149" y="62998"/>
                </a:lnTo>
                <a:lnTo>
                  <a:pt x="49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65" name="object 1365"/>
          <p:cNvGrpSpPr/>
          <p:nvPr/>
        </p:nvGrpSpPr>
        <p:grpSpPr>
          <a:xfrm>
            <a:off x="9459214" y="4986052"/>
            <a:ext cx="415925" cy="77470"/>
            <a:chOff x="9459214" y="4986052"/>
            <a:chExt cx="415925" cy="77470"/>
          </a:xfrm>
        </p:grpSpPr>
        <p:sp>
          <p:nvSpPr>
            <p:cNvPr id="1366" name="object 1366"/>
            <p:cNvSpPr/>
            <p:nvPr/>
          </p:nvSpPr>
          <p:spPr>
            <a:xfrm>
              <a:off x="9810750" y="4993247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268" y="0"/>
                  </a:moveTo>
                  <a:lnTo>
                    <a:pt x="0" y="0"/>
                  </a:lnTo>
                  <a:lnTo>
                    <a:pt x="0" y="63003"/>
                  </a:lnTo>
                  <a:lnTo>
                    <a:pt x="64268" y="63003"/>
                  </a:lnTo>
                  <a:lnTo>
                    <a:pt x="64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9522736" y="4993247"/>
              <a:ext cx="273685" cy="63500"/>
            </a:xfrm>
            <a:custGeom>
              <a:avLst/>
              <a:gdLst/>
              <a:ahLst/>
              <a:cxnLst/>
              <a:rect l="l" t="t" r="r" b="b"/>
              <a:pathLst>
                <a:path w="273684" h="63500">
                  <a:moveTo>
                    <a:pt x="0" y="63003"/>
                  </a:moveTo>
                  <a:lnTo>
                    <a:pt x="273577" y="63003"/>
                  </a:lnTo>
                  <a:lnTo>
                    <a:pt x="273577" y="0"/>
                  </a:lnTo>
                  <a:lnTo>
                    <a:pt x="0" y="0"/>
                  </a:lnTo>
                  <a:lnTo>
                    <a:pt x="0" y="630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9505315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3048" y="62998"/>
                  </a:moveTo>
                  <a:lnTo>
                    <a:pt x="0" y="62998"/>
                  </a:lnTo>
                </a:path>
                <a:path w="3175" h="63500">
                  <a:moveTo>
                    <a:pt x="304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9501163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9810750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0" y="62998"/>
                  </a:moveTo>
                  <a:lnTo>
                    <a:pt x="2984" y="62998"/>
                  </a:lnTo>
                </a:path>
                <a:path w="3175" h="63500">
                  <a:moveTo>
                    <a:pt x="0" y="0"/>
                  </a:moveTo>
                  <a:lnTo>
                    <a:pt x="2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9459214" y="4986057"/>
              <a:ext cx="415925" cy="77470"/>
            </a:xfrm>
            <a:custGeom>
              <a:avLst/>
              <a:gdLst/>
              <a:ahLst/>
              <a:cxnLst/>
              <a:rect l="l" t="t" r="r" b="b"/>
              <a:pathLst>
                <a:path w="415925" h="77470">
                  <a:moveTo>
                    <a:pt x="49149" y="63004"/>
                  </a:moveTo>
                  <a:lnTo>
                    <a:pt x="0" y="63004"/>
                  </a:lnTo>
                  <a:lnTo>
                    <a:pt x="0" y="77393"/>
                  </a:lnTo>
                  <a:lnTo>
                    <a:pt x="49149" y="77393"/>
                  </a:lnTo>
                  <a:lnTo>
                    <a:pt x="49149" y="63004"/>
                  </a:lnTo>
                  <a:close/>
                </a:path>
                <a:path w="415925" h="77470">
                  <a:moveTo>
                    <a:pt x="49149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49149" y="14401"/>
                  </a:lnTo>
                  <a:lnTo>
                    <a:pt x="49149" y="0"/>
                  </a:lnTo>
                  <a:close/>
                </a:path>
                <a:path w="415925" h="77470">
                  <a:moveTo>
                    <a:pt x="415798" y="0"/>
                  </a:moveTo>
                  <a:lnTo>
                    <a:pt x="351536" y="0"/>
                  </a:lnTo>
                  <a:lnTo>
                    <a:pt x="351536" y="7200"/>
                  </a:lnTo>
                  <a:lnTo>
                    <a:pt x="344335" y="7200"/>
                  </a:lnTo>
                  <a:lnTo>
                    <a:pt x="344335" y="70192"/>
                  </a:lnTo>
                  <a:lnTo>
                    <a:pt x="351536" y="70192"/>
                  </a:lnTo>
                  <a:lnTo>
                    <a:pt x="351536" y="77393"/>
                  </a:lnTo>
                  <a:lnTo>
                    <a:pt x="415798" y="77393"/>
                  </a:lnTo>
                  <a:lnTo>
                    <a:pt x="415798" y="63004"/>
                  </a:lnTo>
                  <a:lnTo>
                    <a:pt x="358724" y="63004"/>
                  </a:lnTo>
                  <a:lnTo>
                    <a:pt x="358724" y="14401"/>
                  </a:lnTo>
                  <a:lnTo>
                    <a:pt x="415798" y="14401"/>
                  </a:lnTo>
                  <a:lnTo>
                    <a:pt x="415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9508363" y="4993252"/>
              <a:ext cx="302895" cy="63500"/>
            </a:xfrm>
            <a:custGeom>
              <a:avLst/>
              <a:gdLst/>
              <a:ahLst/>
              <a:cxnLst/>
              <a:rect l="l" t="t" r="r" b="b"/>
              <a:pathLst>
                <a:path w="302895" h="63500">
                  <a:moveTo>
                    <a:pt x="302386" y="0"/>
                  </a:moveTo>
                  <a:lnTo>
                    <a:pt x="0" y="0"/>
                  </a:lnTo>
                </a:path>
                <a:path w="302895" h="63500">
                  <a:moveTo>
                    <a:pt x="302386" y="62998"/>
                  </a:moveTo>
                  <a:lnTo>
                    <a:pt x="0" y="62998"/>
                  </a:lnTo>
                </a:path>
                <a:path w="302895" h="63500">
                  <a:moveTo>
                    <a:pt x="302386" y="0"/>
                  </a:moveTo>
                  <a:lnTo>
                    <a:pt x="289750" y="0"/>
                  </a:lnTo>
                  <a:lnTo>
                    <a:pt x="289750" y="62998"/>
                  </a:lnTo>
                  <a:lnTo>
                    <a:pt x="302386" y="62998"/>
                  </a:lnTo>
                  <a:lnTo>
                    <a:pt x="302386" y="0"/>
                  </a:lnTo>
                </a:path>
                <a:path w="302895" h="63500">
                  <a:moveTo>
                    <a:pt x="0" y="62998"/>
                  </a:moveTo>
                  <a:lnTo>
                    <a:pt x="12572" y="62998"/>
                  </a:lnTo>
                  <a:lnTo>
                    <a:pt x="12572" y="0"/>
                  </a:lnTo>
                  <a:lnTo>
                    <a:pt x="0" y="0"/>
                  </a:lnTo>
                  <a:lnTo>
                    <a:pt x="0" y="62998"/>
                  </a:lnTo>
                </a:path>
                <a:path w="302895" h="63500">
                  <a:moveTo>
                    <a:pt x="12572" y="62998"/>
                  </a:moveTo>
                  <a:lnTo>
                    <a:pt x="289750" y="629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9803550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9810750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0" y="0"/>
                  </a:moveTo>
                  <a:lnTo>
                    <a:pt x="2984" y="0"/>
                  </a:lnTo>
                </a:path>
                <a:path w="3175" h="63500">
                  <a:moveTo>
                    <a:pt x="0" y="62998"/>
                  </a:moveTo>
                  <a:lnTo>
                    <a:pt x="2984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9501163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9505315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3048" y="0"/>
                  </a:moveTo>
                  <a:lnTo>
                    <a:pt x="0" y="0"/>
                  </a:lnTo>
                </a:path>
                <a:path w="3175" h="63500">
                  <a:moveTo>
                    <a:pt x="3048" y="62998"/>
                  </a:move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77" name="object 1377"/>
          <p:cNvGrpSpPr/>
          <p:nvPr/>
        </p:nvGrpSpPr>
        <p:grpSpPr>
          <a:xfrm>
            <a:off x="1072966" y="4299306"/>
            <a:ext cx="77470" cy="701675"/>
            <a:chOff x="1072966" y="4299306"/>
            <a:chExt cx="77470" cy="701675"/>
          </a:xfrm>
        </p:grpSpPr>
        <p:sp>
          <p:nvSpPr>
            <p:cNvPr id="1378" name="object 1378"/>
            <p:cNvSpPr/>
            <p:nvPr/>
          </p:nvSpPr>
          <p:spPr>
            <a:xfrm>
              <a:off x="1080166" y="4306531"/>
              <a:ext cx="63500" cy="687070"/>
            </a:xfrm>
            <a:custGeom>
              <a:avLst/>
              <a:gdLst/>
              <a:ahLst/>
              <a:cxnLst/>
              <a:rect l="l" t="t" r="r" b="b"/>
              <a:pathLst>
                <a:path w="63500" h="687070">
                  <a:moveTo>
                    <a:pt x="63003" y="0"/>
                  </a:moveTo>
                  <a:lnTo>
                    <a:pt x="0" y="0"/>
                  </a:lnTo>
                  <a:lnTo>
                    <a:pt x="0" y="686720"/>
                  </a:lnTo>
                  <a:lnTo>
                    <a:pt x="63003" y="686720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1080166" y="4306506"/>
              <a:ext cx="63500" cy="687070"/>
            </a:xfrm>
            <a:custGeom>
              <a:avLst/>
              <a:gdLst/>
              <a:ahLst/>
              <a:cxnLst/>
              <a:rect l="l" t="t" r="r" b="b"/>
              <a:pathLst>
                <a:path w="63500" h="687070">
                  <a:moveTo>
                    <a:pt x="0" y="0"/>
                  </a:moveTo>
                  <a:lnTo>
                    <a:pt x="0" y="686746"/>
                  </a:lnTo>
                  <a:lnTo>
                    <a:pt x="63004" y="686746"/>
                  </a:ln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80" name="object 1380"/>
          <p:cNvGrpSpPr/>
          <p:nvPr/>
        </p:nvGrpSpPr>
        <p:grpSpPr>
          <a:xfrm>
            <a:off x="12332017" y="4400138"/>
            <a:ext cx="126364" cy="52705"/>
            <a:chOff x="12332017" y="4400138"/>
            <a:chExt cx="126364" cy="52705"/>
          </a:xfrm>
        </p:grpSpPr>
        <p:sp>
          <p:nvSpPr>
            <p:cNvPr id="1381" name="object 1381"/>
            <p:cNvSpPr/>
            <p:nvPr/>
          </p:nvSpPr>
          <p:spPr>
            <a:xfrm>
              <a:off x="12332017" y="4407337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5" h="38100">
                  <a:moveTo>
                    <a:pt x="126008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126008" y="37802"/>
                  </a:lnTo>
                  <a:lnTo>
                    <a:pt x="126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12332018" y="4400143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5" h="52704">
                  <a:moveTo>
                    <a:pt x="125984" y="37807"/>
                  </a:moveTo>
                  <a:lnTo>
                    <a:pt x="0" y="37807"/>
                  </a:lnTo>
                  <a:lnTo>
                    <a:pt x="0" y="52197"/>
                  </a:lnTo>
                  <a:lnTo>
                    <a:pt x="125984" y="52197"/>
                  </a:lnTo>
                  <a:lnTo>
                    <a:pt x="125984" y="37807"/>
                  </a:lnTo>
                  <a:close/>
                </a:path>
                <a:path w="126365" h="52704">
                  <a:moveTo>
                    <a:pt x="125984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125984" y="14401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383" name="object 1383"/>
          <p:cNvPicPr/>
          <p:nvPr/>
        </p:nvPicPr>
        <p:blipFill>
          <a:blip r:embed="rId213" cstate="print"/>
          <a:stretch>
            <a:fillRect/>
          </a:stretch>
        </p:blipFill>
        <p:spPr>
          <a:xfrm>
            <a:off x="1733696" y="1931987"/>
            <a:ext cx="195859" cy="221106"/>
          </a:xfrm>
          <a:prstGeom prst="rect">
            <a:avLst/>
          </a:prstGeom>
        </p:spPr>
      </p:pic>
      <p:grpSp>
        <p:nvGrpSpPr>
          <p:cNvPr id="1384" name="object 1384"/>
          <p:cNvGrpSpPr/>
          <p:nvPr/>
        </p:nvGrpSpPr>
        <p:grpSpPr>
          <a:xfrm>
            <a:off x="7471006" y="3917229"/>
            <a:ext cx="575310" cy="598805"/>
            <a:chOff x="7471006" y="3917229"/>
            <a:chExt cx="575310" cy="598805"/>
          </a:xfrm>
        </p:grpSpPr>
        <p:sp>
          <p:nvSpPr>
            <p:cNvPr id="1385" name="object 1385"/>
            <p:cNvSpPr/>
            <p:nvPr/>
          </p:nvSpPr>
          <p:spPr>
            <a:xfrm>
              <a:off x="7796656" y="3919029"/>
              <a:ext cx="248285" cy="374015"/>
            </a:xfrm>
            <a:custGeom>
              <a:avLst/>
              <a:gdLst/>
              <a:ahLst/>
              <a:cxnLst/>
              <a:rect l="l" t="t" r="r" b="b"/>
              <a:pathLst>
                <a:path w="248284" h="374014">
                  <a:moveTo>
                    <a:pt x="152781" y="0"/>
                  </a:moveTo>
                  <a:lnTo>
                    <a:pt x="0" y="264540"/>
                  </a:lnTo>
                  <a:lnTo>
                    <a:pt x="63055" y="373697"/>
                  </a:lnTo>
                  <a:lnTo>
                    <a:pt x="198120" y="330898"/>
                  </a:lnTo>
                  <a:lnTo>
                    <a:pt x="247776" y="33654"/>
                  </a:lnTo>
                  <a:lnTo>
                    <a:pt x="152781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7796656" y="3919029"/>
              <a:ext cx="248285" cy="374015"/>
            </a:xfrm>
            <a:custGeom>
              <a:avLst/>
              <a:gdLst/>
              <a:ahLst/>
              <a:cxnLst/>
              <a:rect l="l" t="t" r="r" b="b"/>
              <a:pathLst>
                <a:path w="248284" h="374014">
                  <a:moveTo>
                    <a:pt x="63055" y="373697"/>
                  </a:moveTo>
                  <a:lnTo>
                    <a:pt x="0" y="264540"/>
                  </a:lnTo>
                  <a:lnTo>
                    <a:pt x="152781" y="0"/>
                  </a:lnTo>
                  <a:lnTo>
                    <a:pt x="247776" y="33654"/>
                  </a:lnTo>
                  <a:lnTo>
                    <a:pt x="198120" y="330898"/>
                  </a:lnTo>
                  <a:lnTo>
                    <a:pt x="63055" y="37369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7640192" y="4183570"/>
              <a:ext cx="309245" cy="330200"/>
            </a:xfrm>
            <a:custGeom>
              <a:avLst/>
              <a:gdLst/>
              <a:ahLst/>
              <a:cxnLst/>
              <a:rect l="l" t="t" r="r" b="b"/>
              <a:pathLst>
                <a:path w="309245" h="330200">
                  <a:moveTo>
                    <a:pt x="156463" y="0"/>
                  </a:moveTo>
                  <a:lnTo>
                    <a:pt x="30479" y="0"/>
                  </a:lnTo>
                  <a:lnTo>
                    <a:pt x="0" y="138430"/>
                  </a:lnTo>
                  <a:lnTo>
                    <a:pt x="232600" y="330104"/>
                  </a:lnTo>
                  <a:lnTo>
                    <a:pt x="309245" y="264623"/>
                  </a:lnTo>
                  <a:lnTo>
                    <a:pt x="156463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7640192" y="4183570"/>
              <a:ext cx="309245" cy="330200"/>
            </a:xfrm>
            <a:custGeom>
              <a:avLst/>
              <a:gdLst/>
              <a:ahLst/>
              <a:cxnLst/>
              <a:rect l="l" t="t" r="r" b="b"/>
              <a:pathLst>
                <a:path w="309245" h="330200">
                  <a:moveTo>
                    <a:pt x="30479" y="0"/>
                  </a:moveTo>
                  <a:lnTo>
                    <a:pt x="156463" y="0"/>
                  </a:lnTo>
                  <a:lnTo>
                    <a:pt x="309245" y="264623"/>
                  </a:lnTo>
                  <a:lnTo>
                    <a:pt x="232600" y="330104"/>
                  </a:lnTo>
                  <a:lnTo>
                    <a:pt x="0" y="138430"/>
                  </a:lnTo>
                  <a:lnTo>
                    <a:pt x="3047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7472806" y="3978910"/>
              <a:ext cx="387350" cy="205104"/>
            </a:xfrm>
            <a:custGeom>
              <a:avLst/>
              <a:gdLst/>
              <a:ahLst/>
              <a:cxnLst/>
              <a:rect l="l" t="t" r="r" b="b"/>
              <a:pathLst>
                <a:path w="387350" h="205104">
                  <a:moveTo>
                    <a:pt x="282257" y="0"/>
                  </a:moveTo>
                  <a:lnTo>
                    <a:pt x="0" y="105600"/>
                  </a:lnTo>
                  <a:lnTo>
                    <a:pt x="18351" y="204660"/>
                  </a:lnTo>
                  <a:lnTo>
                    <a:pt x="323850" y="204660"/>
                  </a:lnTo>
                  <a:lnTo>
                    <a:pt x="386905" y="95567"/>
                  </a:lnTo>
                  <a:lnTo>
                    <a:pt x="282257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7472806" y="3978910"/>
              <a:ext cx="387350" cy="205104"/>
            </a:xfrm>
            <a:custGeom>
              <a:avLst/>
              <a:gdLst/>
              <a:ahLst/>
              <a:cxnLst/>
              <a:rect l="l" t="t" r="r" b="b"/>
              <a:pathLst>
                <a:path w="387350" h="205104">
                  <a:moveTo>
                    <a:pt x="386905" y="95567"/>
                  </a:moveTo>
                  <a:lnTo>
                    <a:pt x="323850" y="204660"/>
                  </a:lnTo>
                  <a:lnTo>
                    <a:pt x="18351" y="204660"/>
                  </a:lnTo>
                  <a:lnTo>
                    <a:pt x="0" y="105600"/>
                  </a:lnTo>
                  <a:lnTo>
                    <a:pt x="282257" y="0"/>
                  </a:lnTo>
                  <a:lnTo>
                    <a:pt x="386905" y="9556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1" name="object 1391"/>
          <p:cNvSpPr/>
          <p:nvPr/>
        </p:nvSpPr>
        <p:spPr>
          <a:xfrm>
            <a:off x="8930005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2992" y="0"/>
                </a:moveTo>
                <a:lnTo>
                  <a:pt x="0" y="0"/>
                </a:lnTo>
                <a:lnTo>
                  <a:pt x="62992" y="62991"/>
                </a:lnTo>
                <a:lnTo>
                  <a:pt x="629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2" name="object 1392"/>
          <p:cNvSpPr/>
          <p:nvPr/>
        </p:nvSpPr>
        <p:spPr>
          <a:xfrm>
            <a:off x="1080166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4" y="0"/>
                </a:moveTo>
                <a:lnTo>
                  <a:pt x="0" y="0"/>
                </a:lnTo>
                <a:lnTo>
                  <a:pt x="0" y="62991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3" name="object 1393"/>
          <p:cNvSpPr/>
          <p:nvPr/>
        </p:nvSpPr>
        <p:spPr>
          <a:xfrm>
            <a:off x="1206176" y="1616442"/>
            <a:ext cx="252095" cy="6350"/>
          </a:xfrm>
          <a:custGeom>
            <a:avLst/>
            <a:gdLst/>
            <a:ahLst/>
            <a:cxnLst/>
            <a:rect l="l" t="t" r="r" b="b"/>
            <a:pathLst>
              <a:path w="252094" h="6350">
                <a:moveTo>
                  <a:pt x="252015" y="0"/>
                </a:moveTo>
                <a:lnTo>
                  <a:pt x="0" y="0"/>
                </a:lnTo>
                <a:lnTo>
                  <a:pt x="0" y="6300"/>
                </a:lnTo>
                <a:lnTo>
                  <a:pt x="252015" y="630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4" name="object 1394"/>
          <p:cNvSpPr/>
          <p:nvPr/>
        </p:nvSpPr>
        <p:spPr>
          <a:xfrm>
            <a:off x="2466181" y="1616442"/>
            <a:ext cx="454025" cy="6350"/>
          </a:xfrm>
          <a:custGeom>
            <a:avLst/>
            <a:gdLst/>
            <a:ahLst/>
            <a:cxnLst/>
            <a:rect l="l" t="t" r="r" b="b"/>
            <a:pathLst>
              <a:path w="454025" h="6350">
                <a:moveTo>
                  <a:pt x="453578" y="0"/>
                </a:moveTo>
                <a:lnTo>
                  <a:pt x="0" y="0"/>
                </a:lnTo>
                <a:lnTo>
                  <a:pt x="0" y="6300"/>
                </a:lnTo>
                <a:lnTo>
                  <a:pt x="453578" y="6300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5" name="object 1395"/>
          <p:cNvSpPr/>
          <p:nvPr/>
        </p:nvSpPr>
        <p:spPr>
          <a:xfrm>
            <a:off x="3927748" y="1616442"/>
            <a:ext cx="277495" cy="6350"/>
          </a:xfrm>
          <a:custGeom>
            <a:avLst/>
            <a:gdLst/>
            <a:ahLst/>
            <a:cxnLst/>
            <a:rect l="l" t="t" r="r" b="b"/>
            <a:pathLst>
              <a:path w="277495" h="6350">
                <a:moveTo>
                  <a:pt x="277192" y="0"/>
                </a:moveTo>
                <a:lnTo>
                  <a:pt x="0" y="0"/>
                </a:lnTo>
                <a:lnTo>
                  <a:pt x="0" y="6300"/>
                </a:lnTo>
                <a:lnTo>
                  <a:pt x="277192" y="6300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6" name="object 1396"/>
          <p:cNvSpPr/>
          <p:nvPr/>
        </p:nvSpPr>
        <p:spPr>
          <a:xfrm>
            <a:off x="5212956" y="1616442"/>
            <a:ext cx="454025" cy="6350"/>
          </a:xfrm>
          <a:custGeom>
            <a:avLst/>
            <a:gdLst/>
            <a:ahLst/>
            <a:cxnLst/>
            <a:rect l="l" t="t" r="r" b="b"/>
            <a:pathLst>
              <a:path w="454025" h="6350">
                <a:moveTo>
                  <a:pt x="453628" y="0"/>
                </a:moveTo>
                <a:lnTo>
                  <a:pt x="0" y="0"/>
                </a:lnTo>
                <a:lnTo>
                  <a:pt x="0" y="6300"/>
                </a:lnTo>
                <a:lnTo>
                  <a:pt x="453628" y="6300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6674611" y="1616442"/>
            <a:ext cx="932815" cy="6350"/>
          </a:xfrm>
          <a:custGeom>
            <a:avLst/>
            <a:gdLst/>
            <a:ahLst/>
            <a:cxnLst/>
            <a:rect l="l" t="t" r="r" b="b"/>
            <a:pathLst>
              <a:path w="932815" h="6350">
                <a:moveTo>
                  <a:pt x="932408" y="0"/>
                </a:moveTo>
                <a:lnTo>
                  <a:pt x="0" y="0"/>
                </a:lnTo>
                <a:lnTo>
                  <a:pt x="0" y="6300"/>
                </a:lnTo>
                <a:lnTo>
                  <a:pt x="932408" y="6300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8614981" y="1616442"/>
            <a:ext cx="252095" cy="6350"/>
          </a:xfrm>
          <a:custGeom>
            <a:avLst/>
            <a:gdLst/>
            <a:ahLst/>
            <a:cxnLst/>
            <a:rect l="l" t="t" r="r" b="b"/>
            <a:pathLst>
              <a:path w="252095" h="6350">
                <a:moveTo>
                  <a:pt x="252015" y="0"/>
                </a:moveTo>
                <a:lnTo>
                  <a:pt x="0" y="0"/>
                </a:lnTo>
                <a:lnTo>
                  <a:pt x="0" y="6300"/>
                </a:lnTo>
                <a:lnTo>
                  <a:pt x="252015" y="630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1206176" y="1622768"/>
            <a:ext cx="252095" cy="10160"/>
          </a:xfrm>
          <a:custGeom>
            <a:avLst/>
            <a:gdLst/>
            <a:ahLst/>
            <a:cxnLst/>
            <a:rect l="l" t="t" r="r" b="b"/>
            <a:pathLst>
              <a:path w="252094" h="10160">
                <a:moveTo>
                  <a:pt x="252015" y="0"/>
                </a:moveTo>
                <a:lnTo>
                  <a:pt x="0" y="0"/>
                </a:lnTo>
                <a:lnTo>
                  <a:pt x="0" y="10070"/>
                </a:lnTo>
                <a:lnTo>
                  <a:pt x="252015" y="1007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2466181" y="1622768"/>
            <a:ext cx="454025" cy="10160"/>
          </a:xfrm>
          <a:custGeom>
            <a:avLst/>
            <a:gdLst/>
            <a:ahLst/>
            <a:cxnLst/>
            <a:rect l="l" t="t" r="r" b="b"/>
            <a:pathLst>
              <a:path w="454025" h="10160">
                <a:moveTo>
                  <a:pt x="453578" y="0"/>
                </a:moveTo>
                <a:lnTo>
                  <a:pt x="0" y="0"/>
                </a:lnTo>
                <a:lnTo>
                  <a:pt x="0" y="10070"/>
                </a:lnTo>
                <a:lnTo>
                  <a:pt x="453578" y="10070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3927748" y="1622768"/>
            <a:ext cx="277495" cy="10160"/>
          </a:xfrm>
          <a:custGeom>
            <a:avLst/>
            <a:gdLst/>
            <a:ahLst/>
            <a:cxnLst/>
            <a:rect l="l" t="t" r="r" b="b"/>
            <a:pathLst>
              <a:path w="277495" h="10160">
                <a:moveTo>
                  <a:pt x="277192" y="0"/>
                </a:moveTo>
                <a:lnTo>
                  <a:pt x="0" y="0"/>
                </a:lnTo>
                <a:lnTo>
                  <a:pt x="0" y="10070"/>
                </a:lnTo>
                <a:lnTo>
                  <a:pt x="277192" y="10070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5212956" y="1622768"/>
            <a:ext cx="454025" cy="10160"/>
          </a:xfrm>
          <a:custGeom>
            <a:avLst/>
            <a:gdLst/>
            <a:ahLst/>
            <a:cxnLst/>
            <a:rect l="l" t="t" r="r" b="b"/>
            <a:pathLst>
              <a:path w="454025" h="10160">
                <a:moveTo>
                  <a:pt x="453628" y="0"/>
                </a:moveTo>
                <a:lnTo>
                  <a:pt x="0" y="0"/>
                </a:lnTo>
                <a:lnTo>
                  <a:pt x="0" y="10070"/>
                </a:lnTo>
                <a:lnTo>
                  <a:pt x="453628" y="10070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6674611" y="1622768"/>
            <a:ext cx="932815" cy="10160"/>
          </a:xfrm>
          <a:custGeom>
            <a:avLst/>
            <a:gdLst/>
            <a:ahLst/>
            <a:cxnLst/>
            <a:rect l="l" t="t" r="r" b="b"/>
            <a:pathLst>
              <a:path w="932815" h="10160">
                <a:moveTo>
                  <a:pt x="932408" y="0"/>
                </a:moveTo>
                <a:lnTo>
                  <a:pt x="0" y="0"/>
                </a:lnTo>
                <a:lnTo>
                  <a:pt x="0" y="10070"/>
                </a:lnTo>
                <a:lnTo>
                  <a:pt x="932408" y="10070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8614981" y="1622768"/>
            <a:ext cx="252095" cy="10160"/>
          </a:xfrm>
          <a:custGeom>
            <a:avLst/>
            <a:gdLst/>
            <a:ahLst/>
            <a:cxnLst/>
            <a:rect l="l" t="t" r="r" b="b"/>
            <a:pathLst>
              <a:path w="252095" h="10160">
                <a:moveTo>
                  <a:pt x="252015" y="0"/>
                </a:moveTo>
                <a:lnTo>
                  <a:pt x="0" y="0"/>
                </a:lnTo>
                <a:lnTo>
                  <a:pt x="0" y="10070"/>
                </a:lnTo>
                <a:lnTo>
                  <a:pt x="252015" y="1007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1206176" y="1632815"/>
            <a:ext cx="252095" cy="46990"/>
          </a:xfrm>
          <a:custGeom>
            <a:avLst/>
            <a:gdLst/>
            <a:ahLst/>
            <a:cxnLst/>
            <a:rect l="l" t="t" r="r" b="b"/>
            <a:pathLst>
              <a:path w="252094" h="46989">
                <a:moveTo>
                  <a:pt x="252015" y="0"/>
                </a:moveTo>
                <a:lnTo>
                  <a:pt x="0" y="0"/>
                </a:lnTo>
                <a:lnTo>
                  <a:pt x="0" y="46632"/>
                </a:lnTo>
                <a:lnTo>
                  <a:pt x="252015" y="46632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2466181" y="1632815"/>
            <a:ext cx="454025" cy="46990"/>
          </a:xfrm>
          <a:custGeom>
            <a:avLst/>
            <a:gdLst/>
            <a:ahLst/>
            <a:cxnLst/>
            <a:rect l="l" t="t" r="r" b="b"/>
            <a:pathLst>
              <a:path w="454025" h="46989">
                <a:moveTo>
                  <a:pt x="453578" y="0"/>
                </a:moveTo>
                <a:lnTo>
                  <a:pt x="0" y="0"/>
                </a:lnTo>
                <a:lnTo>
                  <a:pt x="0" y="46632"/>
                </a:lnTo>
                <a:lnTo>
                  <a:pt x="453578" y="46632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3927748" y="1632815"/>
            <a:ext cx="277495" cy="46990"/>
          </a:xfrm>
          <a:custGeom>
            <a:avLst/>
            <a:gdLst/>
            <a:ahLst/>
            <a:cxnLst/>
            <a:rect l="l" t="t" r="r" b="b"/>
            <a:pathLst>
              <a:path w="277495" h="46989">
                <a:moveTo>
                  <a:pt x="277192" y="0"/>
                </a:moveTo>
                <a:lnTo>
                  <a:pt x="0" y="0"/>
                </a:lnTo>
                <a:lnTo>
                  <a:pt x="0" y="46632"/>
                </a:lnTo>
                <a:lnTo>
                  <a:pt x="277192" y="46632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5212956" y="1632815"/>
            <a:ext cx="454025" cy="46990"/>
          </a:xfrm>
          <a:custGeom>
            <a:avLst/>
            <a:gdLst/>
            <a:ahLst/>
            <a:cxnLst/>
            <a:rect l="l" t="t" r="r" b="b"/>
            <a:pathLst>
              <a:path w="454025" h="46989">
                <a:moveTo>
                  <a:pt x="453628" y="0"/>
                </a:moveTo>
                <a:lnTo>
                  <a:pt x="0" y="0"/>
                </a:lnTo>
                <a:lnTo>
                  <a:pt x="0" y="46632"/>
                </a:lnTo>
                <a:lnTo>
                  <a:pt x="453628" y="46632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6674611" y="1632815"/>
            <a:ext cx="932815" cy="46990"/>
          </a:xfrm>
          <a:custGeom>
            <a:avLst/>
            <a:gdLst/>
            <a:ahLst/>
            <a:cxnLst/>
            <a:rect l="l" t="t" r="r" b="b"/>
            <a:pathLst>
              <a:path w="932815" h="46989">
                <a:moveTo>
                  <a:pt x="932408" y="0"/>
                </a:moveTo>
                <a:lnTo>
                  <a:pt x="0" y="0"/>
                </a:lnTo>
                <a:lnTo>
                  <a:pt x="0" y="46632"/>
                </a:lnTo>
                <a:lnTo>
                  <a:pt x="932408" y="46632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8614981" y="1632815"/>
            <a:ext cx="252095" cy="46990"/>
          </a:xfrm>
          <a:custGeom>
            <a:avLst/>
            <a:gdLst/>
            <a:ahLst/>
            <a:cxnLst/>
            <a:rect l="l" t="t" r="r" b="b"/>
            <a:pathLst>
              <a:path w="252095" h="46989">
                <a:moveTo>
                  <a:pt x="252015" y="0"/>
                </a:moveTo>
                <a:lnTo>
                  <a:pt x="0" y="0"/>
                </a:lnTo>
                <a:lnTo>
                  <a:pt x="0" y="46632"/>
                </a:lnTo>
                <a:lnTo>
                  <a:pt x="252015" y="46632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8930005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0" y="0"/>
                </a:moveTo>
                <a:lnTo>
                  <a:pt x="0" y="62991"/>
                </a:lnTo>
                <a:lnTo>
                  <a:pt x="62992" y="629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1143171" y="1679448"/>
            <a:ext cx="315595" cy="63500"/>
          </a:xfrm>
          <a:custGeom>
            <a:avLst/>
            <a:gdLst/>
            <a:ahLst/>
            <a:cxnLst/>
            <a:rect l="l" t="t" r="r" b="b"/>
            <a:pathLst>
              <a:path w="315594" h="63500">
                <a:moveTo>
                  <a:pt x="315023" y="0"/>
                </a:moveTo>
                <a:lnTo>
                  <a:pt x="0" y="0"/>
                </a:lnTo>
                <a:lnTo>
                  <a:pt x="0" y="62991"/>
                </a:lnTo>
                <a:lnTo>
                  <a:pt x="315023" y="62991"/>
                </a:lnTo>
                <a:lnTo>
                  <a:pt x="3150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2466181" y="1679448"/>
            <a:ext cx="454025" cy="63500"/>
          </a:xfrm>
          <a:custGeom>
            <a:avLst/>
            <a:gdLst/>
            <a:ahLst/>
            <a:cxnLst/>
            <a:rect l="l" t="t" r="r" b="b"/>
            <a:pathLst>
              <a:path w="454025" h="63500">
                <a:moveTo>
                  <a:pt x="453580" y="0"/>
                </a:moveTo>
                <a:lnTo>
                  <a:pt x="0" y="0"/>
                </a:lnTo>
                <a:lnTo>
                  <a:pt x="0" y="62991"/>
                </a:lnTo>
                <a:lnTo>
                  <a:pt x="453580" y="62991"/>
                </a:lnTo>
                <a:lnTo>
                  <a:pt x="4535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3927748" y="1679448"/>
            <a:ext cx="277495" cy="63500"/>
          </a:xfrm>
          <a:custGeom>
            <a:avLst/>
            <a:gdLst/>
            <a:ahLst/>
            <a:cxnLst/>
            <a:rect l="l" t="t" r="r" b="b"/>
            <a:pathLst>
              <a:path w="277495" h="63500">
                <a:moveTo>
                  <a:pt x="277190" y="0"/>
                </a:moveTo>
                <a:lnTo>
                  <a:pt x="0" y="0"/>
                </a:lnTo>
                <a:lnTo>
                  <a:pt x="0" y="62991"/>
                </a:lnTo>
                <a:lnTo>
                  <a:pt x="277190" y="62991"/>
                </a:lnTo>
                <a:lnTo>
                  <a:pt x="2771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5212956" y="1679448"/>
            <a:ext cx="454025" cy="63500"/>
          </a:xfrm>
          <a:custGeom>
            <a:avLst/>
            <a:gdLst/>
            <a:ahLst/>
            <a:cxnLst/>
            <a:rect l="l" t="t" r="r" b="b"/>
            <a:pathLst>
              <a:path w="454025" h="63500">
                <a:moveTo>
                  <a:pt x="453624" y="0"/>
                </a:moveTo>
                <a:lnTo>
                  <a:pt x="0" y="0"/>
                </a:lnTo>
                <a:lnTo>
                  <a:pt x="0" y="62991"/>
                </a:lnTo>
                <a:lnTo>
                  <a:pt x="453624" y="62991"/>
                </a:lnTo>
                <a:lnTo>
                  <a:pt x="453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6674611" y="1679448"/>
            <a:ext cx="932815" cy="63500"/>
          </a:xfrm>
          <a:custGeom>
            <a:avLst/>
            <a:gdLst/>
            <a:ahLst/>
            <a:cxnLst/>
            <a:rect l="l" t="t" r="r" b="b"/>
            <a:pathLst>
              <a:path w="932815" h="63500">
                <a:moveTo>
                  <a:pt x="932370" y="0"/>
                </a:moveTo>
                <a:lnTo>
                  <a:pt x="0" y="0"/>
                </a:lnTo>
                <a:lnTo>
                  <a:pt x="0" y="62991"/>
                </a:lnTo>
                <a:lnTo>
                  <a:pt x="932370" y="62991"/>
                </a:lnTo>
                <a:lnTo>
                  <a:pt x="9323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8614981" y="1679448"/>
            <a:ext cx="315595" cy="63500"/>
          </a:xfrm>
          <a:custGeom>
            <a:avLst/>
            <a:gdLst/>
            <a:ahLst/>
            <a:cxnLst/>
            <a:rect l="l" t="t" r="r" b="b"/>
            <a:pathLst>
              <a:path w="315595" h="63500">
                <a:moveTo>
                  <a:pt x="315023" y="0"/>
                </a:moveTo>
                <a:lnTo>
                  <a:pt x="0" y="0"/>
                </a:lnTo>
                <a:lnTo>
                  <a:pt x="0" y="62991"/>
                </a:lnTo>
                <a:lnTo>
                  <a:pt x="315023" y="62991"/>
                </a:lnTo>
                <a:lnTo>
                  <a:pt x="3150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1080166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4" y="0"/>
                </a:moveTo>
                <a:lnTo>
                  <a:pt x="0" y="62991"/>
                </a:lnTo>
                <a:lnTo>
                  <a:pt x="63004" y="62991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19" name="object 1419"/>
          <p:cNvGrpSpPr/>
          <p:nvPr/>
        </p:nvGrpSpPr>
        <p:grpSpPr>
          <a:xfrm>
            <a:off x="7606982" y="1616456"/>
            <a:ext cx="1008380" cy="126364"/>
            <a:chOff x="7606982" y="1616456"/>
            <a:chExt cx="1008380" cy="126364"/>
          </a:xfrm>
        </p:grpSpPr>
        <p:sp>
          <p:nvSpPr>
            <p:cNvPr id="1420" name="object 1420"/>
            <p:cNvSpPr/>
            <p:nvPr/>
          </p:nvSpPr>
          <p:spPr>
            <a:xfrm>
              <a:off x="7606982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7999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83" y="0"/>
                  </a:lnTo>
                  <a:lnTo>
                    <a:pt x="16383" y="63500"/>
                  </a:lnTo>
                  <a:lnTo>
                    <a:pt x="0" y="63500"/>
                  </a:lnTo>
                  <a:lnTo>
                    <a:pt x="0" y="82550"/>
                  </a:lnTo>
                  <a:lnTo>
                    <a:pt x="0" y="125730"/>
                  </a:lnTo>
                  <a:lnTo>
                    <a:pt x="1007999" y="125730"/>
                  </a:lnTo>
                  <a:lnTo>
                    <a:pt x="1007999" y="82550"/>
                  </a:lnTo>
                  <a:lnTo>
                    <a:pt x="1007999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7606982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83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83" y="62992"/>
                  </a:lnTo>
                  <a:lnTo>
                    <a:pt x="16383" y="0"/>
                  </a:lnTo>
                  <a:close/>
                </a:path>
                <a:path w="1008379" h="63500">
                  <a:moveTo>
                    <a:pt x="1007999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66" y="62992"/>
                  </a:lnTo>
                  <a:lnTo>
                    <a:pt x="1007999" y="62992"/>
                  </a:lnTo>
                  <a:lnTo>
                    <a:pt x="1007999" y="6286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2" name="object 1422"/>
          <p:cNvGrpSpPr/>
          <p:nvPr/>
        </p:nvGrpSpPr>
        <p:grpSpPr>
          <a:xfrm>
            <a:off x="1458194" y="1616456"/>
            <a:ext cx="1008380" cy="126364"/>
            <a:chOff x="1458194" y="1616456"/>
            <a:chExt cx="1008380" cy="126364"/>
          </a:xfrm>
        </p:grpSpPr>
        <p:sp>
          <p:nvSpPr>
            <p:cNvPr id="1423" name="object 1423"/>
            <p:cNvSpPr/>
            <p:nvPr/>
          </p:nvSpPr>
          <p:spPr>
            <a:xfrm>
              <a:off x="1458188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80" h="125730">
                  <a:moveTo>
                    <a:pt x="1007986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70" y="0"/>
                  </a:lnTo>
                  <a:lnTo>
                    <a:pt x="16370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7986" y="125730"/>
                  </a:lnTo>
                  <a:lnTo>
                    <a:pt x="1007986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1458188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80" h="63500">
                  <a:moveTo>
                    <a:pt x="16370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71" y="62992"/>
                  </a:lnTo>
                  <a:lnTo>
                    <a:pt x="16370" y="62992"/>
                  </a:lnTo>
                  <a:lnTo>
                    <a:pt x="16370" y="0"/>
                  </a:lnTo>
                  <a:close/>
                </a:path>
                <a:path w="1008380" h="63500">
                  <a:moveTo>
                    <a:pt x="1007986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15" y="62992"/>
                  </a:lnTo>
                  <a:lnTo>
                    <a:pt x="1007986" y="62992"/>
                  </a:lnTo>
                  <a:lnTo>
                    <a:pt x="1007986" y="6286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5" name="object 1425"/>
          <p:cNvGrpSpPr/>
          <p:nvPr/>
        </p:nvGrpSpPr>
        <p:grpSpPr>
          <a:xfrm>
            <a:off x="5666581" y="1616456"/>
            <a:ext cx="1008380" cy="126364"/>
            <a:chOff x="5666581" y="1616456"/>
            <a:chExt cx="1008380" cy="126364"/>
          </a:xfrm>
        </p:grpSpPr>
        <p:sp>
          <p:nvSpPr>
            <p:cNvPr id="1426" name="object 1426"/>
            <p:cNvSpPr/>
            <p:nvPr/>
          </p:nvSpPr>
          <p:spPr>
            <a:xfrm>
              <a:off x="5666575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8037" y="63500"/>
                  </a:moveTo>
                  <a:lnTo>
                    <a:pt x="991654" y="63500"/>
                  </a:lnTo>
                  <a:lnTo>
                    <a:pt x="991654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8037" y="125730"/>
                  </a:lnTo>
                  <a:lnTo>
                    <a:pt x="1008037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5666575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8037" y="0"/>
                  </a:moveTo>
                  <a:lnTo>
                    <a:pt x="991654" y="0"/>
                  </a:lnTo>
                  <a:lnTo>
                    <a:pt x="991654" y="62992"/>
                  </a:lnTo>
                  <a:lnTo>
                    <a:pt x="997940" y="62992"/>
                  </a:lnTo>
                  <a:lnTo>
                    <a:pt x="1008037" y="62992"/>
                  </a:lnTo>
                  <a:lnTo>
                    <a:pt x="1008037" y="6286"/>
                  </a:lnTo>
                  <a:lnTo>
                    <a:pt x="10080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8" name="object 1428"/>
          <p:cNvGrpSpPr/>
          <p:nvPr/>
        </p:nvGrpSpPr>
        <p:grpSpPr>
          <a:xfrm>
            <a:off x="4204938" y="1616456"/>
            <a:ext cx="1008380" cy="126364"/>
            <a:chOff x="4204938" y="1616456"/>
            <a:chExt cx="1008380" cy="126364"/>
          </a:xfrm>
        </p:grpSpPr>
        <p:sp>
          <p:nvSpPr>
            <p:cNvPr id="1429" name="object 1429"/>
            <p:cNvSpPr/>
            <p:nvPr/>
          </p:nvSpPr>
          <p:spPr>
            <a:xfrm>
              <a:off x="4204932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8024" y="63500"/>
                  </a:moveTo>
                  <a:lnTo>
                    <a:pt x="991641" y="63500"/>
                  </a:lnTo>
                  <a:lnTo>
                    <a:pt x="991641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8024" y="125730"/>
                  </a:lnTo>
                  <a:lnTo>
                    <a:pt x="1008024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4204932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8024" y="0"/>
                  </a:moveTo>
                  <a:lnTo>
                    <a:pt x="991641" y="0"/>
                  </a:lnTo>
                  <a:lnTo>
                    <a:pt x="991641" y="62992"/>
                  </a:lnTo>
                  <a:lnTo>
                    <a:pt x="997953" y="62992"/>
                  </a:lnTo>
                  <a:lnTo>
                    <a:pt x="1008024" y="62992"/>
                  </a:lnTo>
                  <a:lnTo>
                    <a:pt x="1008024" y="6286"/>
                  </a:lnTo>
                  <a:lnTo>
                    <a:pt x="10080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1" name="object 1431"/>
          <p:cNvGrpSpPr/>
          <p:nvPr/>
        </p:nvGrpSpPr>
        <p:grpSpPr>
          <a:xfrm>
            <a:off x="2919761" y="1616456"/>
            <a:ext cx="1008380" cy="126364"/>
            <a:chOff x="2919761" y="1616456"/>
            <a:chExt cx="1008380" cy="126364"/>
          </a:xfrm>
        </p:grpSpPr>
        <p:sp>
          <p:nvSpPr>
            <p:cNvPr id="1432" name="object 1432"/>
            <p:cNvSpPr/>
            <p:nvPr/>
          </p:nvSpPr>
          <p:spPr>
            <a:xfrm>
              <a:off x="2919755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7986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7986" y="125730"/>
                  </a:lnTo>
                  <a:lnTo>
                    <a:pt x="1007986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919755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7986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15" y="62992"/>
                  </a:lnTo>
                  <a:lnTo>
                    <a:pt x="1007986" y="62992"/>
                  </a:lnTo>
                  <a:lnTo>
                    <a:pt x="1007986" y="6286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4" name="object 1434"/>
          <p:cNvSpPr/>
          <p:nvPr/>
        </p:nvSpPr>
        <p:spPr>
          <a:xfrm>
            <a:off x="899299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1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5" name="object 1435"/>
          <p:cNvSpPr/>
          <p:nvPr/>
        </p:nvSpPr>
        <p:spPr>
          <a:xfrm>
            <a:off x="108016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1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6" name="object 1436"/>
          <p:cNvSpPr/>
          <p:nvPr/>
        </p:nvSpPr>
        <p:spPr>
          <a:xfrm>
            <a:off x="859139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7" name="object 1437"/>
          <p:cNvSpPr/>
          <p:nvPr/>
        </p:nvSpPr>
        <p:spPr>
          <a:xfrm>
            <a:off x="760698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7188"/>
                </a:moveTo>
                <a:lnTo>
                  <a:pt x="16383" y="7188"/>
                </a:lnTo>
                <a:lnTo>
                  <a:pt x="16383" y="0"/>
                </a:lnTo>
                <a:lnTo>
                  <a:pt x="0" y="0"/>
                </a:lnTo>
                <a:lnTo>
                  <a:pt x="0" y="14389"/>
                </a:lnTo>
                <a:lnTo>
                  <a:pt x="9182" y="14389"/>
                </a:lnTo>
                <a:lnTo>
                  <a:pt x="9182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38" name="object 1438"/>
          <p:cNvSpPr/>
          <p:nvPr/>
        </p:nvSpPr>
        <p:spPr>
          <a:xfrm>
            <a:off x="86149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9" name="object 1439"/>
          <p:cNvSpPr/>
          <p:nvPr/>
        </p:nvSpPr>
        <p:spPr>
          <a:xfrm>
            <a:off x="7606982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145818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7188"/>
                </a:moveTo>
                <a:lnTo>
                  <a:pt x="16370" y="7188"/>
                </a:lnTo>
                <a:lnTo>
                  <a:pt x="16370" y="0"/>
                </a:lnTo>
                <a:lnTo>
                  <a:pt x="0" y="0"/>
                </a:lnTo>
                <a:lnTo>
                  <a:pt x="0" y="14389"/>
                </a:lnTo>
                <a:lnTo>
                  <a:pt x="9169" y="14389"/>
                </a:lnTo>
                <a:lnTo>
                  <a:pt x="9169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2442603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1458194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24661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665102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566657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667461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56665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518937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420493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521295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4204938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291975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3904170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291976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3927748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8614981" y="1616456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 h="0">
                <a:moveTo>
                  <a:pt x="25203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6674611" y="1616456"/>
            <a:ext cx="932815" cy="0"/>
          </a:xfrm>
          <a:custGeom>
            <a:avLst/>
            <a:gdLst/>
            <a:ahLst/>
            <a:cxnLst/>
            <a:rect l="l" t="t" r="r" b="b"/>
            <a:pathLst>
              <a:path w="932815" h="0">
                <a:moveTo>
                  <a:pt x="93237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5212956" y="1616456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45362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3927748" y="1616456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5" h="0">
                <a:moveTo>
                  <a:pt x="27719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2466181" y="1616456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45358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1206176" y="1616456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4" h="0">
                <a:moveTo>
                  <a:pt x="25201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1080166" y="1742440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0" y="0"/>
                </a:moveTo>
                <a:lnTo>
                  <a:pt x="3780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2466181" y="1735240"/>
            <a:ext cx="454025" cy="14604"/>
          </a:xfrm>
          <a:custGeom>
            <a:avLst/>
            <a:gdLst/>
            <a:ahLst/>
            <a:cxnLst/>
            <a:rect l="l" t="t" r="r" b="b"/>
            <a:pathLst>
              <a:path w="454025" h="14605">
                <a:moveTo>
                  <a:pt x="0" y="14400"/>
                </a:moveTo>
                <a:lnTo>
                  <a:pt x="453580" y="14400"/>
                </a:lnTo>
                <a:lnTo>
                  <a:pt x="45358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3927748" y="1735240"/>
            <a:ext cx="277495" cy="14604"/>
          </a:xfrm>
          <a:custGeom>
            <a:avLst/>
            <a:gdLst/>
            <a:ahLst/>
            <a:cxnLst/>
            <a:rect l="l" t="t" r="r" b="b"/>
            <a:pathLst>
              <a:path w="277495" h="14605">
                <a:moveTo>
                  <a:pt x="0" y="14400"/>
                </a:moveTo>
                <a:lnTo>
                  <a:pt x="277190" y="14400"/>
                </a:lnTo>
                <a:lnTo>
                  <a:pt x="27719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5212956" y="1742440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220484" y="0"/>
                </a:lnTo>
              </a:path>
              <a:path w="454025" h="0">
                <a:moveTo>
                  <a:pt x="258286" y="0"/>
                </a:moveTo>
                <a:lnTo>
                  <a:pt x="45362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6674611" y="1735240"/>
            <a:ext cx="932815" cy="14604"/>
          </a:xfrm>
          <a:custGeom>
            <a:avLst/>
            <a:gdLst/>
            <a:ahLst/>
            <a:cxnLst/>
            <a:rect l="l" t="t" r="r" b="b"/>
            <a:pathLst>
              <a:path w="932815" h="14605">
                <a:moveTo>
                  <a:pt x="0" y="14400"/>
                </a:moveTo>
                <a:lnTo>
                  <a:pt x="932370" y="14400"/>
                </a:lnTo>
                <a:lnTo>
                  <a:pt x="93237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8614981" y="1742440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0" y="0"/>
                </a:moveTo>
                <a:lnTo>
                  <a:pt x="378015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7623365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59" h="0">
                <a:moveTo>
                  <a:pt x="0" y="0"/>
                </a:moveTo>
                <a:lnTo>
                  <a:pt x="975232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69" name="object 1469"/>
          <p:cNvGrpSpPr/>
          <p:nvPr/>
        </p:nvGrpSpPr>
        <p:grpSpPr>
          <a:xfrm>
            <a:off x="7599782" y="1677648"/>
            <a:ext cx="1022985" cy="66675"/>
            <a:chOff x="7599782" y="1677648"/>
            <a:chExt cx="1022985" cy="66675"/>
          </a:xfrm>
        </p:grpSpPr>
        <p:sp>
          <p:nvSpPr>
            <p:cNvPr id="1470" name="object 1470"/>
            <p:cNvSpPr/>
            <p:nvPr/>
          </p:nvSpPr>
          <p:spPr>
            <a:xfrm>
              <a:off x="7606982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79" h="0">
                  <a:moveTo>
                    <a:pt x="0" y="0"/>
                  </a:moveTo>
                  <a:lnTo>
                    <a:pt x="100799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7606983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20129" y="0"/>
                  </a:moveTo>
                  <a:lnTo>
                    <a:pt x="0" y="0"/>
                  </a:lnTo>
                  <a:lnTo>
                    <a:pt x="0" y="20129"/>
                  </a:lnTo>
                  <a:lnTo>
                    <a:pt x="20129" y="20129"/>
                  </a:lnTo>
                  <a:lnTo>
                    <a:pt x="20129" y="0"/>
                  </a:lnTo>
                  <a:close/>
                </a:path>
                <a:path w="1008379" h="20319">
                  <a:moveTo>
                    <a:pt x="302374" y="0"/>
                  </a:moveTo>
                  <a:lnTo>
                    <a:pt x="292341" y="0"/>
                  </a:lnTo>
                  <a:lnTo>
                    <a:pt x="20193" y="0"/>
                  </a:lnTo>
                  <a:lnTo>
                    <a:pt x="20193" y="20129"/>
                  </a:lnTo>
                  <a:lnTo>
                    <a:pt x="292290" y="20129"/>
                  </a:lnTo>
                  <a:lnTo>
                    <a:pt x="302374" y="20129"/>
                  </a:lnTo>
                  <a:lnTo>
                    <a:pt x="302374" y="0"/>
                  </a:lnTo>
                  <a:close/>
                </a:path>
                <a:path w="1008379" h="20319">
                  <a:moveTo>
                    <a:pt x="312445" y="0"/>
                  </a:moveTo>
                  <a:lnTo>
                    <a:pt x="302387" y="0"/>
                  </a:lnTo>
                  <a:lnTo>
                    <a:pt x="302387" y="20129"/>
                  </a:lnTo>
                  <a:lnTo>
                    <a:pt x="312445" y="20129"/>
                  </a:lnTo>
                  <a:lnTo>
                    <a:pt x="312445" y="0"/>
                  </a:lnTo>
                  <a:close/>
                </a:path>
                <a:path w="1008379" h="20319">
                  <a:moveTo>
                    <a:pt x="987831" y="0"/>
                  </a:moveTo>
                  <a:lnTo>
                    <a:pt x="312483" y="0"/>
                  </a:lnTo>
                  <a:lnTo>
                    <a:pt x="312483" y="20129"/>
                  </a:lnTo>
                  <a:lnTo>
                    <a:pt x="987831" y="20129"/>
                  </a:lnTo>
                  <a:lnTo>
                    <a:pt x="987831" y="0"/>
                  </a:lnTo>
                  <a:close/>
                </a:path>
                <a:path w="1008379" h="20319">
                  <a:moveTo>
                    <a:pt x="1008024" y="0"/>
                  </a:moveTo>
                  <a:lnTo>
                    <a:pt x="987869" y="0"/>
                  </a:lnTo>
                  <a:lnTo>
                    <a:pt x="987869" y="20129"/>
                  </a:lnTo>
                  <a:lnTo>
                    <a:pt x="1008024" y="20129"/>
                  </a:lnTo>
                  <a:lnTo>
                    <a:pt x="10080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7606982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0" y="20129"/>
                  </a:moveTo>
                  <a:lnTo>
                    <a:pt x="20193" y="20129"/>
                  </a:lnTo>
                  <a:lnTo>
                    <a:pt x="20193" y="0"/>
                  </a:lnTo>
                  <a:lnTo>
                    <a:pt x="0" y="0"/>
                  </a:lnTo>
                </a:path>
                <a:path w="1008379" h="20319">
                  <a:moveTo>
                    <a:pt x="302386" y="0"/>
                  </a:moveTo>
                  <a:lnTo>
                    <a:pt x="292290" y="0"/>
                  </a:lnTo>
                  <a:lnTo>
                    <a:pt x="292290" y="20129"/>
                  </a:lnTo>
                  <a:lnTo>
                    <a:pt x="302386" y="20129"/>
                  </a:lnTo>
                </a:path>
                <a:path w="1008379" h="20319">
                  <a:moveTo>
                    <a:pt x="20193" y="20129"/>
                  </a:moveTo>
                  <a:lnTo>
                    <a:pt x="292290" y="20129"/>
                  </a:lnTo>
                </a:path>
                <a:path w="1008379" h="20319">
                  <a:moveTo>
                    <a:pt x="292290" y="0"/>
                  </a:moveTo>
                  <a:lnTo>
                    <a:pt x="20193" y="0"/>
                  </a:lnTo>
                </a:path>
                <a:path w="1008379" h="20319">
                  <a:moveTo>
                    <a:pt x="302386" y="20129"/>
                  </a:moveTo>
                  <a:lnTo>
                    <a:pt x="312483" y="20129"/>
                  </a:lnTo>
                  <a:lnTo>
                    <a:pt x="312483" y="0"/>
                  </a:lnTo>
                  <a:lnTo>
                    <a:pt x="302386" y="0"/>
                  </a:lnTo>
                </a:path>
                <a:path w="1008379" h="20319">
                  <a:moveTo>
                    <a:pt x="1007999" y="0"/>
                  </a:moveTo>
                  <a:lnTo>
                    <a:pt x="987869" y="0"/>
                  </a:lnTo>
                  <a:lnTo>
                    <a:pt x="987869" y="20129"/>
                  </a:lnTo>
                  <a:lnTo>
                    <a:pt x="1007999" y="20129"/>
                  </a:lnTo>
                </a:path>
                <a:path w="1008379" h="20319">
                  <a:moveTo>
                    <a:pt x="312483" y="20129"/>
                  </a:moveTo>
                  <a:lnTo>
                    <a:pt x="987869" y="20129"/>
                  </a:lnTo>
                </a:path>
                <a:path w="1008379" h="20319">
                  <a:moveTo>
                    <a:pt x="987869" y="0"/>
                  </a:moveTo>
                  <a:lnTo>
                    <a:pt x="3124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7606982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7999" y="0"/>
                  </a:moveTo>
                  <a:lnTo>
                    <a:pt x="1007999" y="20129"/>
                  </a:lnTo>
                  <a:lnTo>
                    <a:pt x="1007999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4" name="object 1474"/>
          <p:cNvSpPr/>
          <p:nvPr/>
        </p:nvSpPr>
        <p:spPr>
          <a:xfrm>
            <a:off x="760698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7188"/>
                </a:moveTo>
                <a:lnTo>
                  <a:pt x="16383" y="7188"/>
                </a:lnTo>
                <a:lnTo>
                  <a:pt x="16383" y="0"/>
                </a:lnTo>
                <a:lnTo>
                  <a:pt x="0" y="0"/>
                </a:lnTo>
                <a:lnTo>
                  <a:pt x="0" y="14389"/>
                </a:lnTo>
                <a:lnTo>
                  <a:pt x="9182" y="14389"/>
                </a:lnTo>
                <a:lnTo>
                  <a:pt x="9182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859139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1474565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97524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77" name="object 1477"/>
          <p:cNvGrpSpPr/>
          <p:nvPr/>
        </p:nvGrpSpPr>
        <p:grpSpPr>
          <a:xfrm>
            <a:off x="1450994" y="1677648"/>
            <a:ext cx="1022985" cy="66675"/>
            <a:chOff x="1450994" y="1677648"/>
            <a:chExt cx="1022985" cy="66675"/>
          </a:xfrm>
        </p:grpSpPr>
        <p:sp>
          <p:nvSpPr>
            <p:cNvPr id="1478" name="object 1478"/>
            <p:cNvSpPr/>
            <p:nvPr/>
          </p:nvSpPr>
          <p:spPr>
            <a:xfrm>
              <a:off x="1458194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80" h="0">
                  <a:moveTo>
                    <a:pt x="1007986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1458188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80" h="20319">
                  <a:moveTo>
                    <a:pt x="705586" y="0"/>
                  </a:moveTo>
                  <a:lnTo>
                    <a:pt x="695502" y="0"/>
                  </a:lnTo>
                  <a:lnTo>
                    <a:pt x="20142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42" y="20129"/>
                  </a:lnTo>
                  <a:lnTo>
                    <a:pt x="695502" y="20129"/>
                  </a:lnTo>
                  <a:lnTo>
                    <a:pt x="705586" y="20129"/>
                  </a:lnTo>
                  <a:lnTo>
                    <a:pt x="705586" y="0"/>
                  </a:lnTo>
                  <a:close/>
                </a:path>
                <a:path w="1008380" h="20319">
                  <a:moveTo>
                    <a:pt x="715657" y="0"/>
                  </a:moveTo>
                  <a:lnTo>
                    <a:pt x="705599" y="0"/>
                  </a:lnTo>
                  <a:lnTo>
                    <a:pt x="705599" y="20129"/>
                  </a:lnTo>
                  <a:lnTo>
                    <a:pt x="715657" y="20129"/>
                  </a:lnTo>
                  <a:lnTo>
                    <a:pt x="715657" y="0"/>
                  </a:lnTo>
                  <a:close/>
                </a:path>
                <a:path w="1008380" h="20319">
                  <a:moveTo>
                    <a:pt x="1007986" y="0"/>
                  </a:moveTo>
                  <a:lnTo>
                    <a:pt x="987818" y="0"/>
                  </a:lnTo>
                  <a:lnTo>
                    <a:pt x="715670" y="0"/>
                  </a:lnTo>
                  <a:lnTo>
                    <a:pt x="715670" y="20129"/>
                  </a:lnTo>
                  <a:lnTo>
                    <a:pt x="987818" y="20129"/>
                  </a:lnTo>
                  <a:lnTo>
                    <a:pt x="1007986" y="20129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1458194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80" h="20319">
                  <a:moveTo>
                    <a:pt x="1007986" y="0"/>
                  </a:moveTo>
                  <a:lnTo>
                    <a:pt x="987818" y="0"/>
                  </a:lnTo>
                  <a:lnTo>
                    <a:pt x="987818" y="20129"/>
                  </a:lnTo>
                  <a:lnTo>
                    <a:pt x="1007986" y="20129"/>
                  </a:lnTo>
                </a:path>
                <a:path w="1008380" h="20319">
                  <a:moveTo>
                    <a:pt x="705592" y="20129"/>
                  </a:moveTo>
                  <a:lnTo>
                    <a:pt x="715664" y="20129"/>
                  </a:lnTo>
                  <a:lnTo>
                    <a:pt x="715664" y="0"/>
                  </a:lnTo>
                  <a:lnTo>
                    <a:pt x="705592" y="0"/>
                  </a:lnTo>
                </a:path>
                <a:path w="1008380" h="20319">
                  <a:moveTo>
                    <a:pt x="987818" y="0"/>
                  </a:moveTo>
                  <a:lnTo>
                    <a:pt x="715664" y="0"/>
                  </a:lnTo>
                </a:path>
                <a:path w="1008380" h="20319">
                  <a:moveTo>
                    <a:pt x="715664" y="20129"/>
                  </a:moveTo>
                  <a:lnTo>
                    <a:pt x="987818" y="20129"/>
                  </a:lnTo>
                </a:path>
                <a:path w="1008380" h="20319">
                  <a:moveTo>
                    <a:pt x="705592" y="0"/>
                  </a:moveTo>
                  <a:lnTo>
                    <a:pt x="695496" y="0"/>
                  </a:lnTo>
                  <a:lnTo>
                    <a:pt x="695496" y="20129"/>
                  </a:lnTo>
                  <a:lnTo>
                    <a:pt x="705592" y="20129"/>
                  </a:lnTo>
                </a:path>
                <a:path w="1008380" h="20319">
                  <a:moveTo>
                    <a:pt x="0" y="20129"/>
                  </a:moveTo>
                  <a:lnTo>
                    <a:pt x="20142" y="20129"/>
                  </a:lnTo>
                  <a:lnTo>
                    <a:pt x="20142" y="0"/>
                  </a:lnTo>
                  <a:lnTo>
                    <a:pt x="0" y="0"/>
                  </a:lnTo>
                </a:path>
                <a:path w="1008380" h="20319">
                  <a:moveTo>
                    <a:pt x="695496" y="0"/>
                  </a:moveTo>
                  <a:lnTo>
                    <a:pt x="20142" y="0"/>
                  </a:lnTo>
                </a:path>
                <a:path w="1008380" h="20319">
                  <a:moveTo>
                    <a:pt x="20142" y="20129"/>
                  </a:moveTo>
                  <a:lnTo>
                    <a:pt x="695496" y="2012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1458194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80" h="63500">
                  <a:moveTo>
                    <a:pt x="1007986" y="0"/>
                  </a:moveTo>
                  <a:lnTo>
                    <a:pt x="1007986" y="20129"/>
                  </a:lnTo>
                  <a:lnTo>
                    <a:pt x="1007986" y="62991"/>
                  </a:lnTo>
                </a:path>
                <a:path w="1008380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2" name="object 1482"/>
          <p:cNvSpPr/>
          <p:nvPr/>
        </p:nvSpPr>
        <p:spPr>
          <a:xfrm>
            <a:off x="2442603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3" name="object 1483"/>
          <p:cNvSpPr/>
          <p:nvPr/>
        </p:nvSpPr>
        <p:spPr>
          <a:xfrm>
            <a:off x="145818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7188"/>
                </a:moveTo>
                <a:lnTo>
                  <a:pt x="16370" y="7188"/>
                </a:lnTo>
                <a:lnTo>
                  <a:pt x="16370" y="0"/>
                </a:lnTo>
                <a:lnTo>
                  <a:pt x="0" y="0"/>
                </a:lnTo>
                <a:lnTo>
                  <a:pt x="0" y="14389"/>
                </a:lnTo>
                <a:lnTo>
                  <a:pt x="9169" y="14389"/>
                </a:lnTo>
                <a:lnTo>
                  <a:pt x="9169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4" name="object 1484"/>
          <p:cNvSpPr/>
          <p:nvPr/>
        </p:nvSpPr>
        <p:spPr>
          <a:xfrm>
            <a:off x="5682976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59" h="0">
                <a:moveTo>
                  <a:pt x="0" y="0"/>
                </a:moveTo>
                <a:lnTo>
                  <a:pt x="975252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85" name="object 1485"/>
          <p:cNvGrpSpPr/>
          <p:nvPr/>
        </p:nvGrpSpPr>
        <p:grpSpPr>
          <a:xfrm>
            <a:off x="5659381" y="1677648"/>
            <a:ext cx="1022985" cy="66675"/>
            <a:chOff x="5659381" y="1677648"/>
            <a:chExt cx="1022985" cy="66675"/>
          </a:xfrm>
        </p:grpSpPr>
        <p:sp>
          <p:nvSpPr>
            <p:cNvPr id="1486" name="object 1486"/>
            <p:cNvSpPr/>
            <p:nvPr/>
          </p:nvSpPr>
          <p:spPr>
            <a:xfrm>
              <a:off x="5666581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79" h="0">
                  <a:moveTo>
                    <a:pt x="0" y="0"/>
                  </a:moveTo>
                  <a:lnTo>
                    <a:pt x="10080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5666575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302412" y="0"/>
                  </a:moveTo>
                  <a:lnTo>
                    <a:pt x="292328" y="0"/>
                  </a:lnTo>
                  <a:lnTo>
                    <a:pt x="20167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92328" y="20129"/>
                  </a:lnTo>
                  <a:lnTo>
                    <a:pt x="302412" y="20129"/>
                  </a:lnTo>
                  <a:lnTo>
                    <a:pt x="302412" y="0"/>
                  </a:lnTo>
                  <a:close/>
                </a:path>
                <a:path w="1008379" h="20319">
                  <a:moveTo>
                    <a:pt x="312483" y="0"/>
                  </a:moveTo>
                  <a:lnTo>
                    <a:pt x="302425" y="0"/>
                  </a:lnTo>
                  <a:lnTo>
                    <a:pt x="302425" y="20129"/>
                  </a:lnTo>
                  <a:lnTo>
                    <a:pt x="312483" y="20129"/>
                  </a:lnTo>
                  <a:lnTo>
                    <a:pt x="312483" y="0"/>
                  </a:lnTo>
                  <a:close/>
                </a:path>
                <a:path w="1008379" h="20319">
                  <a:moveTo>
                    <a:pt x="1007999" y="0"/>
                  </a:moveTo>
                  <a:lnTo>
                    <a:pt x="987844" y="0"/>
                  </a:lnTo>
                  <a:lnTo>
                    <a:pt x="312496" y="0"/>
                  </a:lnTo>
                  <a:lnTo>
                    <a:pt x="312496" y="20129"/>
                  </a:lnTo>
                  <a:lnTo>
                    <a:pt x="987844" y="20129"/>
                  </a:lnTo>
                  <a:lnTo>
                    <a:pt x="1007999" y="20129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5666581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0" y="20129"/>
                  </a:moveTo>
                  <a:lnTo>
                    <a:pt x="20167" y="20129"/>
                  </a:lnTo>
                  <a:lnTo>
                    <a:pt x="20167" y="0"/>
                  </a:lnTo>
                  <a:lnTo>
                    <a:pt x="0" y="0"/>
                  </a:lnTo>
                </a:path>
                <a:path w="1008379" h="20319">
                  <a:moveTo>
                    <a:pt x="302418" y="0"/>
                  </a:moveTo>
                  <a:lnTo>
                    <a:pt x="292322" y="0"/>
                  </a:lnTo>
                  <a:lnTo>
                    <a:pt x="292322" y="20129"/>
                  </a:lnTo>
                  <a:lnTo>
                    <a:pt x="302418" y="20129"/>
                  </a:lnTo>
                </a:path>
                <a:path w="1008379" h="20319">
                  <a:moveTo>
                    <a:pt x="20167" y="20129"/>
                  </a:moveTo>
                  <a:lnTo>
                    <a:pt x="292322" y="20129"/>
                  </a:lnTo>
                </a:path>
                <a:path w="1008379" h="20319">
                  <a:moveTo>
                    <a:pt x="292322" y="0"/>
                  </a:moveTo>
                  <a:lnTo>
                    <a:pt x="20167" y="0"/>
                  </a:lnTo>
                </a:path>
                <a:path w="1008379" h="20319">
                  <a:moveTo>
                    <a:pt x="302418" y="20129"/>
                  </a:moveTo>
                  <a:lnTo>
                    <a:pt x="312489" y="20129"/>
                  </a:lnTo>
                  <a:lnTo>
                    <a:pt x="312489" y="0"/>
                  </a:lnTo>
                  <a:lnTo>
                    <a:pt x="302418" y="0"/>
                  </a:lnTo>
                </a:path>
                <a:path w="1008379" h="20319">
                  <a:moveTo>
                    <a:pt x="1008030" y="0"/>
                  </a:moveTo>
                  <a:lnTo>
                    <a:pt x="987837" y="0"/>
                  </a:lnTo>
                  <a:lnTo>
                    <a:pt x="987837" y="20129"/>
                  </a:lnTo>
                  <a:lnTo>
                    <a:pt x="1008030" y="20129"/>
                  </a:lnTo>
                </a:path>
                <a:path w="1008379" h="20319">
                  <a:moveTo>
                    <a:pt x="312489" y="20129"/>
                  </a:moveTo>
                  <a:lnTo>
                    <a:pt x="987837" y="20129"/>
                  </a:lnTo>
                </a:path>
                <a:path w="1008379" h="20319">
                  <a:moveTo>
                    <a:pt x="987837" y="0"/>
                  </a:moveTo>
                  <a:lnTo>
                    <a:pt x="31248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5666581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8030" y="0"/>
                  </a:moveTo>
                  <a:lnTo>
                    <a:pt x="1008030" y="20129"/>
                  </a:lnTo>
                  <a:lnTo>
                    <a:pt x="100803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0" name="object 1490"/>
          <p:cNvSpPr/>
          <p:nvPr/>
        </p:nvSpPr>
        <p:spPr>
          <a:xfrm>
            <a:off x="566657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1" name="object 1491"/>
          <p:cNvSpPr/>
          <p:nvPr/>
        </p:nvSpPr>
        <p:spPr>
          <a:xfrm>
            <a:off x="665102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2" name="object 1492"/>
          <p:cNvSpPr/>
          <p:nvPr/>
        </p:nvSpPr>
        <p:spPr>
          <a:xfrm>
            <a:off x="4221333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0" y="0"/>
                </a:moveTo>
                <a:lnTo>
                  <a:pt x="975245" y="0"/>
                </a:lnTo>
              </a:path>
            </a:pathLst>
          </a:custGeom>
          <a:ln w="3600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grpSp>
        <p:nvGrpSpPr>
          <p:cNvPr id="1493" name="object 1493"/>
          <p:cNvGrpSpPr/>
          <p:nvPr/>
        </p:nvGrpSpPr>
        <p:grpSpPr>
          <a:xfrm>
            <a:off x="4197738" y="1677648"/>
            <a:ext cx="1022985" cy="69215"/>
            <a:chOff x="4197738" y="1677648"/>
            <a:chExt cx="1022985" cy="69215"/>
          </a:xfrm>
        </p:grpSpPr>
        <p:sp>
          <p:nvSpPr>
            <p:cNvPr id="1494" name="object 1494"/>
            <p:cNvSpPr/>
            <p:nvPr/>
          </p:nvSpPr>
          <p:spPr>
            <a:xfrm>
              <a:off x="4204938" y="1719770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0" y="22669"/>
                  </a:moveTo>
                  <a:lnTo>
                    <a:pt x="14509" y="22669"/>
                  </a:lnTo>
                </a:path>
                <a:path w="1008379" h="25400">
                  <a:moveTo>
                    <a:pt x="18307" y="22669"/>
                  </a:moveTo>
                  <a:lnTo>
                    <a:pt x="19545" y="22669"/>
                  </a:lnTo>
                </a:path>
                <a:path w="1008379" h="25400">
                  <a:moveTo>
                    <a:pt x="23342" y="22669"/>
                  </a:moveTo>
                  <a:lnTo>
                    <a:pt x="42246" y="22669"/>
                  </a:lnTo>
                </a:path>
                <a:path w="1008379" h="25400">
                  <a:moveTo>
                    <a:pt x="46012" y="22669"/>
                  </a:moveTo>
                  <a:lnTo>
                    <a:pt x="47282" y="22669"/>
                  </a:lnTo>
                </a:path>
                <a:path w="1008379" h="25400">
                  <a:moveTo>
                    <a:pt x="51047" y="22669"/>
                  </a:moveTo>
                  <a:lnTo>
                    <a:pt x="69951" y="22669"/>
                  </a:lnTo>
                </a:path>
                <a:path w="1008379" h="25400">
                  <a:moveTo>
                    <a:pt x="73748" y="22669"/>
                  </a:moveTo>
                  <a:lnTo>
                    <a:pt x="75012" y="22669"/>
                  </a:lnTo>
                </a:path>
                <a:path w="1008379" h="25400">
                  <a:moveTo>
                    <a:pt x="78784" y="22669"/>
                  </a:moveTo>
                  <a:lnTo>
                    <a:pt x="97682" y="22669"/>
                  </a:lnTo>
                </a:path>
                <a:path w="1008379" h="25400">
                  <a:moveTo>
                    <a:pt x="101453" y="22669"/>
                  </a:moveTo>
                  <a:lnTo>
                    <a:pt x="102717" y="22669"/>
                  </a:lnTo>
                </a:path>
                <a:path w="1008379" h="25400">
                  <a:moveTo>
                    <a:pt x="106489" y="22669"/>
                  </a:moveTo>
                  <a:lnTo>
                    <a:pt x="125387" y="22669"/>
                  </a:lnTo>
                </a:path>
                <a:path w="1008379" h="25400">
                  <a:moveTo>
                    <a:pt x="129184" y="22669"/>
                  </a:moveTo>
                  <a:lnTo>
                    <a:pt x="130448" y="22669"/>
                  </a:lnTo>
                </a:path>
                <a:path w="1008379" h="25400">
                  <a:moveTo>
                    <a:pt x="134219" y="22669"/>
                  </a:moveTo>
                  <a:lnTo>
                    <a:pt x="153123" y="22669"/>
                  </a:lnTo>
                </a:path>
                <a:path w="1008379" h="25400">
                  <a:moveTo>
                    <a:pt x="156889" y="22669"/>
                  </a:moveTo>
                  <a:lnTo>
                    <a:pt x="158159" y="22669"/>
                  </a:lnTo>
                </a:path>
                <a:path w="1008379" h="25400">
                  <a:moveTo>
                    <a:pt x="161950" y="22669"/>
                  </a:moveTo>
                  <a:lnTo>
                    <a:pt x="180854" y="22669"/>
                  </a:lnTo>
                </a:path>
                <a:path w="1008379" h="25400">
                  <a:moveTo>
                    <a:pt x="184626" y="22669"/>
                  </a:moveTo>
                  <a:lnTo>
                    <a:pt x="185889" y="22669"/>
                  </a:lnTo>
                </a:path>
                <a:path w="1008379" h="25400">
                  <a:moveTo>
                    <a:pt x="189661" y="22669"/>
                  </a:moveTo>
                  <a:lnTo>
                    <a:pt x="208559" y="22669"/>
                  </a:lnTo>
                </a:path>
                <a:path w="1008379" h="25400">
                  <a:moveTo>
                    <a:pt x="212331" y="22669"/>
                  </a:moveTo>
                  <a:lnTo>
                    <a:pt x="213594" y="22669"/>
                  </a:lnTo>
                </a:path>
                <a:path w="1008379" h="25400">
                  <a:moveTo>
                    <a:pt x="217392" y="22669"/>
                  </a:moveTo>
                  <a:lnTo>
                    <a:pt x="236289" y="22669"/>
                  </a:lnTo>
                </a:path>
                <a:path w="1008379" h="25400">
                  <a:moveTo>
                    <a:pt x="240061" y="22669"/>
                  </a:moveTo>
                  <a:lnTo>
                    <a:pt x="241325" y="22669"/>
                  </a:lnTo>
                </a:path>
                <a:path w="1008379" h="25400">
                  <a:moveTo>
                    <a:pt x="245097" y="22669"/>
                  </a:moveTo>
                  <a:lnTo>
                    <a:pt x="264001" y="22669"/>
                  </a:lnTo>
                </a:path>
                <a:path w="1008379" h="25400">
                  <a:moveTo>
                    <a:pt x="267766" y="22669"/>
                  </a:moveTo>
                  <a:lnTo>
                    <a:pt x="269036" y="22669"/>
                  </a:lnTo>
                </a:path>
                <a:path w="1008379" h="25400">
                  <a:moveTo>
                    <a:pt x="272827" y="22669"/>
                  </a:moveTo>
                  <a:lnTo>
                    <a:pt x="291731" y="22669"/>
                  </a:lnTo>
                </a:path>
                <a:path w="1008379" h="25400">
                  <a:moveTo>
                    <a:pt x="295497" y="22669"/>
                  </a:moveTo>
                  <a:lnTo>
                    <a:pt x="296767" y="22669"/>
                  </a:lnTo>
                </a:path>
                <a:path w="1008379" h="25400">
                  <a:moveTo>
                    <a:pt x="300532" y="22669"/>
                  </a:moveTo>
                  <a:lnTo>
                    <a:pt x="319436" y="22669"/>
                  </a:lnTo>
                </a:path>
                <a:path w="1008379" h="25400">
                  <a:moveTo>
                    <a:pt x="323234" y="22669"/>
                  </a:moveTo>
                  <a:lnTo>
                    <a:pt x="324472" y="22669"/>
                  </a:lnTo>
                </a:path>
                <a:path w="1008379" h="25400">
                  <a:moveTo>
                    <a:pt x="328269" y="22669"/>
                  </a:moveTo>
                  <a:lnTo>
                    <a:pt x="347167" y="22669"/>
                  </a:lnTo>
                </a:path>
                <a:path w="1008379" h="25400">
                  <a:moveTo>
                    <a:pt x="350939" y="22669"/>
                  </a:moveTo>
                  <a:lnTo>
                    <a:pt x="352202" y="22669"/>
                  </a:lnTo>
                </a:path>
                <a:path w="1008379" h="25400">
                  <a:moveTo>
                    <a:pt x="355974" y="22669"/>
                  </a:moveTo>
                  <a:lnTo>
                    <a:pt x="374872" y="22669"/>
                  </a:lnTo>
                </a:path>
                <a:path w="1008379" h="25400">
                  <a:moveTo>
                    <a:pt x="378669" y="22669"/>
                  </a:moveTo>
                  <a:lnTo>
                    <a:pt x="379907" y="22669"/>
                  </a:lnTo>
                </a:path>
                <a:path w="1008379" h="25400">
                  <a:moveTo>
                    <a:pt x="383705" y="22669"/>
                  </a:moveTo>
                  <a:lnTo>
                    <a:pt x="402609" y="22669"/>
                  </a:lnTo>
                </a:path>
                <a:path w="1008379" h="25400">
                  <a:moveTo>
                    <a:pt x="406374" y="22669"/>
                  </a:moveTo>
                  <a:lnTo>
                    <a:pt x="407644" y="22669"/>
                  </a:lnTo>
                </a:path>
                <a:path w="1008379" h="25400">
                  <a:moveTo>
                    <a:pt x="411410" y="22669"/>
                  </a:moveTo>
                  <a:lnTo>
                    <a:pt x="430314" y="22669"/>
                  </a:lnTo>
                </a:path>
                <a:path w="1008379" h="25400">
                  <a:moveTo>
                    <a:pt x="434111" y="22669"/>
                  </a:moveTo>
                  <a:lnTo>
                    <a:pt x="435349" y="22669"/>
                  </a:lnTo>
                </a:path>
                <a:path w="1008379" h="25400">
                  <a:moveTo>
                    <a:pt x="439146" y="22669"/>
                  </a:moveTo>
                  <a:lnTo>
                    <a:pt x="458044" y="22669"/>
                  </a:lnTo>
                </a:path>
                <a:path w="1008379" h="25400">
                  <a:moveTo>
                    <a:pt x="461816" y="22669"/>
                  </a:moveTo>
                  <a:lnTo>
                    <a:pt x="463080" y="22669"/>
                  </a:lnTo>
                </a:path>
                <a:path w="1008379" h="25400">
                  <a:moveTo>
                    <a:pt x="466851" y="22669"/>
                  </a:moveTo>
                  <a:lnTo>
                    <a:pt x="485749" y="22669"/>
                  </a:lnTo>
                </a:path>
                <a:path w="1008379" h="25400">
                  <a:moveTo>
                    <a:pt x="489546" y="22669"/>
                  </a:moveTo>
                  <a:lnTo>
                    <a:pt x="490810" y="22669"/>
                  </a:lnTo>
                </a:path>
                <a:path w="1008379" h="25400">
                  <a:moveTo>
                    <a:pt x="494582" y="22669"/>
                  </a:moveTo>
                  <a:lnTo>
                    <a:pt x="513486" y="22669"/>
                  </a:lnTo>
                </a:path>
                <a:path w="1008379" h="25400">
                  <a:moveTo>
                    <a:pt x="517251" y="22669"/>
                  </a:moveTo>
                  <a:lnTo>
                    <a:pt x="518521" y="22669"/>
                  </a:lnTo>
                </a:path>
                <a:path w="1008379" h="25400">
                  <a:moveTo>
                    <a:pt x="522287" y="22669"/>
                  </a:moveTo>
                  <a:lnTo>
                    <a:pt x="541191" y="22669"/>
                  </a:lnTo>
                </a:path>
                <a:path w="1008379" h="25400">
                  <a:moveTo>
                    <a:pt x="544988" y="22669"/>
                  </a:moveTo>
                  <a:lnTo>
                    <a:pt x="546252" y="22669"/>
                  </a:lnTo>
                </a:path>
                <a:path w="1008379" h="25400">
                  <a:moveTo>
                    <a:pt x="550024" y="22669"/>
                  </a:moveTo>
                  <a:lnTo>
                    <a:pt x="568921" y="22669"/>
                  </a:lnTo>
                </a:path>
                <a:path w="1008379" h="25400">
                  <a:moveTo>
                    <a:pt x="572693" y="22669"/>
                  </a:moveTo>
                  <a:lnTo>
                    <a:pt x="573957" y="22669"/>
                  </a:lnTo>
                </a:path>
                <a:path w="1008379" h="25400">
                  <a:moveTo>
                    <a:pt x="577754" y="22669"/>
                  </a:moveTo>
                  <a:lnTo>
                    <a:pt x="596626" y="22669"/>
                  </a:lnTo>
                </a:path>
                <a:path w="1008379" h="25400">
                  <a:moveTo>
                    <a:pt x="600424" y="22669"/>
                  </a:moveTo>
                  <a:lnTo>
                    <a:pt x="601687" y="22669"/>
                  </a:lnTo>
                </a:path>
                <a:path w="1008379" h="25400">
                  <a:moveTo>
                    <a:pt x="605459" y="22669"/>
                  </a:moveTo>
                  <a:lnTo>
                    <a:pt x="624363" y="22669"/>
                  </a:lnTo>
                </a:path>
                <a:path w="1008379" h="25400">
                  <a:moveTo>
                    <a:pt x="628129" y="22669"/>
                  </a:moveTo>
                  <a:lnTo>
                    <a:pt x="629399" y="22669"/>
                  </a:lnTo>
                </a:path>
                <a:path w="1008379" h="25400">
                  <a:moveTo>
                    <a:pt x="633190" y="22669"/>
                  </a:moveTo>
                  <a:lnTo>
                    <a:pt x="652094" y="22669"/>
                  </a:lnTo>
                </a:path>
                <a:path w="1008379" h="25400">
                  <a:moveTo>
                    <a:pt x="655859" y="22669"/>
                  </a:moveTo>
                  <a:lnTo>
                    <a:pt x="657129" y="22669"/>
                  </a:lnTo>
                </a:path>
                <a:path w="1008379" h="25400">
                  <a:moveTo>
                    <a:pt x="660895" y="22669"/>
                  </a:moveTo>
                  <a:lnTo>
                    <a:pt x="679799" y="22669"/>
                  </a:lnTo>
                </a:path>
                <a:path w="1008379" h="25400">
                  <a:moveTo>
                    <a:pt x="683571" y="22669"/>
                  </a:moveTo>
                  <a:lnTo>
                    <a:pt x="684834" y="22669"/>
                  </a:lnTo>
                </a:path>
                <a:path w="1008379" h="25400">
                  <a:moveTo>
                    <a:pt x="688632" y="22669"/>
                  </a:moveTo>
                  <a:lnTo>
                    <a:pt x="707529" y="22669"/>
                  </a:lnTo>
                </a:path>
                <a:path w="1008379" h="25400">
                  <a:moveTo>
                    <a:pt x="711301" y="22669"/>
                  </a:moveTo>
                  <a:lnTo>
                    <a:pt x="712565" y="22669"/>
                  </a:lnTo>
                </a:path>
                <a:path w="1008379" h="25400">
                  <a:moveTo>
                    <a:pt x="716337" y="22669"/>
                  </a:moveTo>
                  <a:lnTo>
                    <a:pt x="735234" y="22669"/>
                  </a:lnTo>
                </a:path>
                <a:path w="1008379" h="25400">
                  <a:moveTo>
                    <a:pt x="739032" y="22669"/>
                  </a:moveTo>
                  <a:lnTo>
                    <a:pt x="740270" y="22669"/>
                  </a:lnTo>
                </a:path>
                <a:path w="1008379" h="25400">
                  <a:moveTo>
                    <a:pt x="744067" y="22669"/>
                  </a:moveTo>
                  <a:lnTo>
                    <a:pt x="762971" y="22669"/>
                  </a:lnTo>
                </a:path>
                <a:path w="1008379" h="25400">
                  <a:moveTo>
                    <a:pt x="766737" y="22669"/>
                  </a:moveTo>
                  <a:lnTo>
                    <a:pt x="768007" y="22669"/>
                  </a:lnTo>
                </a:path>
                <a:path w="1008379" h="25400">
                  <a:moveTo>
                    <a:pt x="771772" y="22669"/>
                  </a:moveTo>
                  <a:lnTo>
                    <a:pt x="790676" y="22669"/>
                  </a:lnTo>
                </a:path>
                <a:path w="1008379" h="25400">
                  <a:moveTo>
                    <a:pt x="794473" y="22669"/>
                  </a:moveTo>
                  <a:lnTo>
                    <a:pt x="795712" y="22669"/>
                  </a:lnTo>
                </a:path>
                <a:path w="1008379" h="25400">
                  <a:moveTo>
                    <a:pt x="799509" y="22669"/>
                  </a:moveTo>
                  <a:lnTo>
                    <a:pt x="818407" y="22669"/>
                  </a:lnTo>
                </a:path>
                <a:path w="1008379" h="25400">
                  <a:moveTo>
                    <a:pt x="822178" y="22669"/>
                  </a:moveTo>
                  <a:lnTo>
                    <a:pt x="823442" y="22669"/>
                  </a:lnTo>
                </a:path>
                <a:path w="1008379" h="25400">
                  <a:moveTo>
                    <a:pt x="827214" y="22669"/>
                  </a:moveTo>
                  <a:lnTo>
                    <a:pt x="846112" y="22669"/>
                  </a:lnTo>
                </a:path>
                <a:path w="1008379" h="25400">
                  <a:moveTo>
                    <a:pt x="849909" y="22669"/>
                  </a:moveTo>
                  <a:lnTo>
                    <a:pt x="851147" y="22669"/>
                  </a:lnTo>
                </a:path>
                <a:path w="1008379" h="25400">
                  <a:moveTo>
                    <a:pt x="854944" y="22669"/>
                  </a:moveTo>
                  <a:lnTo>
                    <a:pt x="873848" y="22669"/>
                  </a:lnTo>
                </a:path>
                <a:path w="1008379" h="25400">
                  <a:moveTo>
                    <a:pt x="877614" y="22669"/>
                  </a:moveTo>
                  <a:lnTo>
                    <a:pt x="878884" y="22669"/>
                  </a:lnTo>
                </a:path>
                <a:path w="1008379" h="25400">
                  <a:moveTo>
                    <a:pt x="882650" y="22669"/>
                  </a:moveTo>
                  <a:lnTo>
                    <a:pt x="901553" y="22669"/>
                  </a:lnTo>
                </a:path>
                <a:path w="1008379" h="25400">
                  <a:moveTo>
                    <a:pt x="905351" y="22669"/>
                  </a:moveTo>
                  <a:lnTo>
                    <a:pt x="906614" y="22669"/>
                  </a:lnTo>
                </a:path>
                <a:path w="1008379" h="25400">
                  <a:moveTo>
                    <a:pt x="910386" y="22669"/>
                  </a:moveTo>
                  <a:lnTo>
                    <a:pt x="929284" y="22669"/>
                  </a:lnTo>
                </a:path>
                <a:path w="1008379" h="25400">
                  <a:moveTo>
                    <a:pt x="933056" y="22669"/>
                  </a:moveTo>
                  <a:lnTo>
                    <a:pt x="934319" y="22669"/>
                  </a:lnTo>
                </a:path>
                <a:path w="1008379" h="25400">
                  <a:moveTo>
                    <a:pt x="938091" y="22669"/>
                  </a:moveTo>
                  <a:lnTo>
                    <a:pt x="956989" y="22669"/>
                  </a:lnTo>
                </a:path>
                <a:path w="1008379" h="25400">
                  <a:moveTo>
                    <a:pt x="960786" y="22669"/>
                  </a:moveTo>
                  <a:lnTo>
                    <a:pt x="962050" y="22669"/>
                  </a:lnTo>
                </a:path>
                <a:path w="1008379" h="25400">
                  <a:moveTo>
                    <a:pt x="965822" y="22669"/>
                  </a:moveTo>
                  <a:lnTo>
                    <a:pt x="984726" y="22669"/>
                  </a:lnTo>
                </a:path>
                <a:path w="1008379" h="25400">
                  <a:moveTo>
                    <a:pt x="988491" y="22669"/>
                  </a:moveTo>
                  <a:lnTo>
                    <a:pt x="989761" y="22669"/>
                  </a:lnTo>
                </a:path>
                <a:path w="1008379" h="25400">
                  <a:moveTo>
                    <a:pt x="993552" y="22669"/>
                  </a:moveTo>
                  <a:lnTo>
                    <a:pt x="1008018" y="22669"/>
                  </a:lnTo>
                </a:path>
                <a:path w="1008379" h="25400">
                  <a:moveTo>
                    <a:pt x="171380" y="12573"/>
                  </a:moveTo>
                  <a:lnTo>
                    <a:pt x="221780" y="12573"/>
                  </a:lnTo>
                  <a:lnTo>
                    <a:pt x="209181" y="25209"/>
                  </a:lnTo>
                </a:path>
                <a:path w="1008379" h="25400">
                  <a:moveTo>
                    <a:pt x="221780" y="12573"/>
                  </a:moveTo>
                  <a:lnTo>
                    <a:pt x="20918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4204932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20167" y="0"/>
                  </a:move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0167" y="0"/>
                  </a:lnTo>
                  <a:close/>
                </a:path>
                <a:path w="1008379" h="20319">
                  <a:moveTo>
                    <a:pt x="987844" y="12"/>
                  </a:moveTo>
                  <a:lnTo>
                    <a:pt x="962647" y="12"/>
                  </a:lnTo>
                  <a:lnTo>
                    <a:pt x="347764" y="25"/>
                  </a:lnTo>
                  <a:lnTo>
                    <a:pt x="322567" y="12"/>
                  </a:lnTo>
                  <a:lnTo>
                    <a:pt x="322567" y="15113"/>
                  </a:lnTo>
                  <a:lnTo>
                    <a:pt x="347764" y="15113"/>
                  </a:lnTo>
                  <a:lnTo>
                    <a:pt x="347764" y="7556"/>
                  </a:lnTo>
                  <a:lnTo>
                    <a:pt x="962647" y="7556"/>
                  </a:lnTo>
                  <a:lnTo>
                    <a:pt x="962647" y="15113"/>
                  </a:lnTo>
                  <a:lnTo>
                    <a:pt x="987844" y="15113"/>
                  </a:lnTo>
                  <a:lnTo>
                    <a:pt x="987844" y="12"/>
                  </a:lnTo>
                  <a:close/>
                </a:path>
                <a:path w="1008379" h="20319">
                  <a:moveTo>
                    <a:pt x="1008011" y="0"/>
                  </a:moveTo>
                  <a:lnTo>
                    <a:pt x="987856" y="0"/>
                  </a:lnTo>
                  <a:lnTo>
                    <a:pt x="987856" y="20129"/>
                  </a:lnTo>
                  <a:lnTo>
                    <a:pt x="1008011" y="20129"/>
                  </a:lnTo>
                  <a:lnTo>
                    <a:pt x="10080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4552702" y="1679448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0" y="0"/>
                  </a:moveTo>
                  <a:lnTo>
                    <a:pt x="614883" y="0"/>
                  </a:lnTo>
                  <a:lnTo>
                    <a:pt x="614883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4552702" y="1686995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614883" y="7565"/>
                  </a:lnTo>
                  <a:lnTo>
                    <a:pt x="6148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4552702" y="1687004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0" y="0"/>
                  </a:moveTo>
                  <a:lnTo>
                    <a:pt x="614883" y="0"/>
                  </a:lnTo>
                  <a:lnTo>
                    <a:pt x="614883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4225099" y="1694548"/>
              <a:ext cx="302895" cy="15240"/>
            </a:xfrm>
            <a:custGeom>
              <a:avLst/>
              <a:gdLst/>
              <a:ahLst/>
              <a:cxnLst/>
              <a:rect l="l" t="t" r="r" b="b"/>
              <a:pathLst>
                <a:path w="30289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302895" h="15239">
                  <a:moveTo>
                    <a:pt x="302387" y="0"/>
                  </a:moveTo>
                  <a:lnTo>
                    <a:pt x="277215" y="0"/>
                  </a:lnTo>
                  <a:lnTo>
                    <a:pt x="25209" y="12"/>
                  </a:lnTo>
                  <a:lnTo>
                    <a:pt x="25209" y="7569"/>
                  </a:lnTo>
                  <a:lnTo>
                    <a:pt x="277215" y="7569"/>
                  </a:lnTo>
                  <a:lnTo>
                    <a:pt x="277215" y="15125"/>
                  </a:lnTo>
                  <a:lnTo>
                    <a:pt x="302387" y="15125"/>
                  </a:lnTo>
                  <a:lnTo>
                    <a:pt x="30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4250309" y="1694561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0" y="0"/>
                  </a:moveTo>
                  <a:lnTo>
                    <a:pt x="252012" y="0"/>
                  </a:lnTo>
                  <a:lnTo>
                    <a:pt x="252012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4250309" y="1702108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2015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252015" y="7565"/>
                  </a:lnTo>
                  <a:lnTo>
                    <a:pt x="252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4204938" y="1679448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45370" y="22669"/>
                  </a:moveTo>
                  <a:lnTo>
                    <a:pt x="297383" y="22669"/>
                  </a:lnTo>
                  <a:lnTo>
                    <a:pt x="297383" y="30225"/>
                  </a:lnTo>
                  <a:lnTo>
                    <a:pt x="45370" y="30225"/>
                  </a:lnTo>
                  <a:lnTo>
                    <a:pt x="45370" y="22669"/>
                  </a:lnTo>
                </a:path>
                <a:path w="1008379" h="30480">
                  <a:moveTo>
                    <a:pt x="20167" y="20129"/>
                  </a:moveTo>
                  <a:lnTo>
                    <a:pt x="20167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</a:path>
                <a:path w="1008379" h="30480">
                  <a:moveTo>
                    <a:pt x="1008018" y="20129"/>
                  </a:moveTo>
                  <a:lnTo>
                    <a:pt x="1008018" y="0"/>
                  </a:lnTo>
                  <a:lnTo>
                    <a:pt x="987850" y="0"/>
                  </a:lnTo>
                  <a:lnTo>
                    <a:pt x="987850" y="20129"/>
                  </a:lnTo>
                  <a:lnTo>
                    <a:pt x="1008018" y="20129"/>
                  </a:lnTo>
                </a:path>
                <a:path w="1008379" h="30480">
                  <a:moveTo>
                    <a:pt x="322560" y="0"/>
                  </a:moveTo>
                  <a:lnTo>
                    <a:pt x="347764" y="0"/>
                  </a:lnTo>
                  <a:lnTo>
                    <a:pt x="347764" y="15112"/>
                  </a:lnTo>
                  <a:lnTo>
                    <a:pt x="322560" y="15112"/>
                  </a:lnTo>
                  <a:lnTo>
                    <a:pt x="322560" y="0"/>
                  </a:lnTo>
                </a:path>
                <a:path w="1008379" h="30480">
                  <a:moveTo>
                    <a:pt x="987850" y="15112"/>
                  </a:moveTo>
                  <a:lnTo>
                    <a:pt x="962647" y="15112"/>
                  </a:lnTo>
                  <a:lnTo>
                    <a:pt x="962647" y="0"/>
                  </a:lnTo>
                  <a:lnTo>
                    <a:pt x="987850" y="0"/>
                  </a:lnTo>
                  <a:lnTo>
                    <a:pt x="987850" y="15112"/>
                  </a:lnTo>
                </a:path>
                <a:path w="1008379" h="30480">
                  <a:moveTo>
                    <a:pt x="347764" y="7556"/>
                  </a:moveTo>
                  <a:lnTo>
                    <a:pt x="962647" y="7556"/>
                  </a:lnTo>
                </a:path>
                <a:path w="1008379" h="30480">
                  <a:moveTo>
                    <a:pt x="20167" y="15112"/>
                  </a:moveTo>
                  <a:lnTo>
                    <a:pt x="45370" y="15112"/>
                  </a:lnTo>
                  <a:lnTo>
                    <a:pt x="45370" y="30225"/>
                  </a:lnTo>
                  <a:lnTo>
                    <a:pt x="20167" y="30225"/>
                  </a:lnTo>
                  <a:lnTo>
                    <a:pt x="20167" y="15112"/>
                  </a:lnTo>
                </a:path>
                <a:path w="1008379" h="30480">
                  <a:moveTo>
                    <a:pt x="322560" y="30225"/>
                  </a:moveTo>
                  <a:lnTo>
                    <a:pt x="297383" y="30225"/>
                  </a:lnTo>
                  <a:lnTo>
                    <a:pt x="297383" y="15112"/>
                  </a:lnTo>
                  <a:lnTo>
                    <a:pt x="322560" y="15112"/>
                  </a:lnTo>
                  <a:lnTo>
                    <a:pt x="322560" y="30225"/>
                  </a:lnTo>
                </a:path>
                <a:path w="1008379" h="30480">
                  <a:moveTo>
                    <a:pt x="45370" y="22669"/>
                  </a:moveTo>
                  <a:lnTo>
                    <a:pt x="297383" y="2266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4204938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8018" y="0"/>
                  </a:moveTo>
                  <a:lnTo>
                    <a:pt x="1008018" y="20129"/>
                  </a:lnTo>
                  <a:lnTo>
                    <a:pt x="1008018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4" name="object 1504"/>
          <p:cNvSpPr/>
          <p:nvPr/>
        </p:nvSpPr>
        <p:spPr>
          <a:xfrm>
            <a:off x="420493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5" name="object 1505"/>
          <p:cNvSpPr/>
          <p:nvPr/>
        </p:nvSpPr>
        <p:spPr>
          <a:xfrm>
            <a:off x="518937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06" name="object 1506"/>
          <p:cNvSpPr/>
          <p:nvPr/>
        </p:nvSpPr>
        <p:spPr>
          <a:xfrm>
            <a:off x="2936157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0" y="0"/>
                </a:moveTo>
                <a:lnTo>
                  <a:pt x="975220" y="0"/>
                </a:lnTo>
              </a:path>
            </a:pathLst>
          </a:custGeom>
          <a:ln w="3600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grpSp>
        <p:nvGrpSpPr>
          <p:cNvPr id="1507" name="object 1507"/>
          <p:cNvGrpSpPr/>
          <p:nvPr/>
        </p:nvGrpSpPr>
        <p:grpSpPr>
          <a:xfrm>
            <a:off x="2912561" y="1677648"/>
            <a:ext cx="1022985" cy="69215"/>
            <a:chOff x="2912561" y="1677648"/>
            <a:chExt cx="1022985" cy="69215"/>
          </a:xfrm>
        </p:grpSpPr>
        <p:sp>
          <p:nvSpPr>
            <p:cNvPr id="1508" name="object 1508"/>
            <p:cNvSpPr/>
            <p:nvPr/>
          </p:nvSpPr>
          <p:spPr>
            <a:xfrm>
              <a:off x="2919761" y="1719770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1007986" y="22669"/>
                  </a:moveTo>
                  <a:lnTo>
                    <a:pt x="993527" y="22669"/>
                  </a:lnTo>
                </a:path>
                <a:path w="1008379" h="25400">
                  <a:moveTo>
                    <a:pt x="989730" y="22669"/>
                  </a:moveTo>
                  <a:lnTo>
                    <a:pt x="988466" y="22669"/>
                  </a:lnTo>
                </a:path>
                <a:path w="1008379" h="25400">
                  <a:moveTo>
                    <a:pt x="984694" y="22669"/>
                  </a:moveTo>
                  <a:lnTo>
                    <a:pt x="965790" y="22669"/>
                  </a:lnTo>
                </a:path>
                <a:path w="1008379" h="25400">
                  <a:moveTo>
                    <a:pt x="962024" y="22669"/>
                  </a:moveTo>
                  <a:lnTo>
                    <a:pt x="960755" y="22669"/>
                  </a:lnTo>
                </a:path>
                <a:path w="1008379" h="25400">
                  <a:moveTo>
                    <a:pt x="956989" y="22669"/>
                  </a:moveTo>
                  <a:lnTo>
                    <a:pt x="938085" y="22669"/>
                  </a:lnTo>
                </a:path>
                <a:path w="1008379" h="25400">
                  <a:moveTo>
                    <a:pt x="934294" y="22669"/>
                  </a:moveTo>
                  <a:lnTo>
                    <a:pt x="933024" y="22669"/>
                  </a:lnTo>
                </a:path>
                <a:path w="1008379" h="25400">
                  <a:moveTo>
                    <a:pt x="929258" y="22669"/>
                  </a:moveTo>
                  <a:lnTo>
                    <a:pt x="910355" y="22669"/>
                  </a:lnTo>
                </a:path>
                <a:path w="1008379" h="25400">
                  <a:moveTo>
                    <a:pt x="906583" y="22669"/>
                  </a:moveTo>
                  <a:lnTo>
                    <a:pt x="905319" y="22669"/>
                  </a:lnTo>
                </a:path>
                <a:path w="1008379" h="25400">
                  <a:moveTo>
                    <a:pt x="901522" y="22669"/>
                  </a:moveTo>
                  <a:lnTo>
                    <a:pt x="882649" y="22669"/>
                  </a:lnTo>
                </a:path>
                <a:path w="1008379" h="25400">
                  <a:moveTo>
                    <a:pt x="878852" y="22669"/>
                  </a:moveTo>
                  <a:lnTo>
                    <a:pt x="877589" y="22669"/>
                  </a:lnTo>
                </a:path>
                <a:path w="1008379" h="25400">
                  <a:moveTo>
                    <a:pt x="873817" y="22669"/>
                  </a:moveTo>
                  <a:lnTo>
                    <a:pt x="854919" y="22669"/>
                  </a:lnTo>
                </a:path>
                <a:path w="1008379" h="25400">
                  <a:moveTo>
                    <a:pt x="851147" y="22669"/>
                  </a:moveTo>
                  <a:lnTo>
                    <a:pt x="849883" y="22669"/>
                  </a:lnTo>
                </a:path>
                <a:path w="1008379" h="25400">
                  <a:moveTo>
                    <a:pt x="846086" y="22669"/>
                  </a:moveTo>
                  <a:lnTo>
                    <a:pt x="827182" y="22669"/>
                  </a:lnTo>
                </a:path>
                <a:path w="1008379" h="25400">
                  <a:moveTo>
                    <a:pt x="823417" y="22669"/>
                  </a:moveTo>
                  <a:lnTo>
                    <a:pt x="822147" y="22669"/>
                  </a:lnTo>
                </a:path>
                <a:path w="1008379" h="25400">
                  <a:moveTo>
                    <a:pt x="818381" y="22669"/>
                  </a:moveTo>
                  <a:lnTo>
                    <a:pt x="799477" y="22669"/>
                  </a:lnTo>
                </a:path>
                <a:path w="1008379" h="25400">
                  <a:moveTo>
                    <a:pt x="795705" y="22669"/>
                  </a:moveTo>
                  <a:lnTo>
                    <a:pt x="794442" y="22669"/>
                  </a:lnTo>
                </a:path>
                <a:path w="1008379" h="25400">
                  <a:moveTo>
                    <a:pt x="790644" y="22669"/>
                  </a:moveTo>
                  <a:lnTo>
                    <a:pt x="771747" y="22669"/>
                  </a:lnTo>
                </a:path>
                <a:path w="1008379" h="25400">
                  <a:moveTo>
                    <a:pt x="767975" y="22669"/>
                  </a:moveTo>
                  <a:lnTo>
                    <a:pt x="766711" y="22669"/>
                  </a:lnTo>
                </a:path>
                <a:path w="1008379" h="25400">
                  <a:moveTo>
                    <a:pt x="762939" y="22669"/>
                  </a:moveTo>
                  <a:lnTo>
                    <a:pt x="744042" y="22669"/>
                  </a:lnTo>
                </a:path>
                <a:path w="1008379" h="25400">
                  <a:moveTo>
                    <a:pt x="740244" y="22669"/>
                  </a:moveTo>
                  <a:lnTo>
                    <a:pt x="739006" y="22669"/>
                  </a:lnTo>
                </a:path>
                <a:path w="1008379" h="25400">
                  <a:moveTo>
                    <a:pt x="735209" y="22669"/>
                  </a:moveTo>
                  <a:lnTo>
                    <a:pt x="716305" y="22669"/>
                  </a:lnTo>
                </a:path>
                <a:path w="1008379" h="25400">
                  <a:moveTo>
                    <a:pt x="712539" y="22669"/>
                  </a:moveTo>
                  <a:lnTo>
                    <a:pt x="711269" y="22669"/>
                  </a:lnTo>
                </a:path>
                <a:path w="1008379" h="25400">
                  <a:moveTo>
                    <a:pt x="707504" y="22669"/>
                  </a:moveTo>
                  <a:lnTo>
                    <a:pt x="688600" y="22669"/>
                  </a:lnTo>
                </a:path>
                <a:path w="1008379" h="25400">
                  <a:moveTo>
                    <a:pt x="684803" y="22669"/>
                  </a:moveTo>
                  <a:lnTo>
                    <a:pt x="683564" y="22669"/>
                  </a:lnTo>
                </a:path>
                <a:path w="1008379" h="25400">
                  <a:moveTo>
                    <a:pt x="679767" y="22669"/>
                  </a:moveTo>
                  <a:lnTo>
                    <a:pt x="660869" y="22669"/>
                  </a:lnTo>
                </a:path>
                <a:path w="1008379" h="25400">
                  <a:moveTo>
                    <a:pt x="657097" y="22669"/>
                  </a:moveTo>
                  <a:lnTo>
                    <a:pt x="655834" y="22669"/>
                  </a:lnTo>
                </a:path>
                <a:path w="1008379" h="25400">
                  <a:moveTo>
                    <a:pt x="652062" y="22669"/>
                  </a:moveTo>
                  <a:lnTo>
                    <a:pt x="633164" y="22669"/>
                  </a:lnTo>
                </a:path>
                <a:path w="1008379" h="25400">
                  <a:moveTo>
                    <a:pt x="629367" y="22669"/>
                  </a:moveTo>
                  <a:lnTo>
                    <a:pt x="628129" y="22669"/>
                  </a:lnTo>
                </a:path>
                <a:path w="1008379" h="25400">
                  <a:moveTo>
                    <a:pt x="624332" y="22669"/>
                  </a:moveTo>
                  <a:lnTo>
                    <a:pt x="605428" y="22669"/>
                  </a:lnTo>
                </a:path>
                <a:path w="1008379" h="25400">
                  <a:moveTo>
                    <a:pt x="601662" y="22669"/>
                  </a:moveTo>
                  <a:lnTo>
                    <a:pt x="600392" y="22669"/>
                  </a:lnTo>
                </a:path>
                <a:path w="1008379" h="25400">
                  <a:moveTo>
                    <a:pt x="596626" y="22669"/>
                  </a:moveTo>
                  <a:lnTo>
                    <a:pt x="577722" y="22669"/>
                  </a:lnTo>
                </a:path>
                <a:path w="1008379" h="25400">
                  <a:moveTo>
                    <a:pt x="573932" y="22669"/>
                  </a:moveTo>
                  <a:lnTo>
                    <a:pt x="572662" y="22669"/>
                  </a:lnTo>
                </a:path>
                <a:path w="1008379" h="25400">
                  <a:moveTo>
                    <a:pt x="568896" y="22669"/>
                  </a:moveTo>
                  <a:lnTo>
                    <a:pt x="549992" y="22669"/>
                  </a:lnTo>
                </a:path>
                <a:path w="1008379" h="25400">
                  <a:moveTo>
                    <a:pt x="546220" y="22669"/>
                  </a:moveTo>
                  <a:lnTo>
                    <a:pt x="544957" y="22669"/>
                  </a:lnTo>
                </a:path>
                <a:path w="1008379" h="25400">
                  <a:moveTo>
                    <a:pt x="541185" y="22669"/>
                  </a:moveTo>
                  <a:lnTo>
                    <a:pt x="522287" y="22669"/>
                  </a:lnTo>
                </a:path>
                <a:path w="1008379" h="25400">
                  <a:moveTo>
                    <a:pt x="518490" y="22669"/>
                  </a:moveTo>
                  <a:lnTo>
                    <a:pt x="517226" y="22669"/>
                  </a:lnTo>
                </a:path>
                <a:path w="1008379" h="25400">
                  <a:moveTo>
                    <a:pt x="513454" y="22669"/>
                  </a:moveTo>
                  <a:lnTo>
                    <a:pt x="494557" y="22669"/>
                  </a:lnTo>
                </a:path>
                <a:path w="1008379" h="25400">
                  <a:moveTo>
                    <a:pt x="490785" y="22669"/>
                  </a:moveTo>
                  <a:lnTo>
                    <a:pt x="489521" y="22669"/>
                  </a:lnTo>
                </a:path>
                <a:path w="1008379" h="25400">
                  <a:moveTo>
                    <a:pt x="485724" y="22669"/>
                  </a:moveTo>
                  <a:lnTo>
                    <a:pt x="466845" y="22669"/>
                  </a:lnTo>
                </a:path>
                <a:path w="1008379" h="25400">
                  <a:moveTo>
                    <a:pt x="463054" y="22669"/>
                  </a:moveTo>
                  <a:lnTo>
                    <a:pt x="461784" y="22669"/>
                  </a:lnTo>
                </a:path>
                <a:path w="1008379" h="25400">
                  <a:moveTo>
                    <a:pt x="458019" y="22669"/>
                  </a:moveTo>
                  <a:lnTo>
                    <a:pt x="439115" y="22669"/>
                  </a:lnTo>
                </a:path>
                <a:path w="1008379" h="25400">
                  <a:moveTo>
                    <a:pt x="435343" y="22669"/>
                  </a:moveTo>
                  <a:lnTo>
                    <a:pt x="434079" y="22669"/>
                  </a:lnTo>
                </a:path>
                <a:path w="1008379" h="25400">
                  <a:moveTo>
                    <a:pt x="430282" y="22669"/>
                  </a:moveTo>
                  <a:lnTo>
                    <a:pt x="411384" y="22669"/>
                  </a:lnTo>
                </a:path>
                <a:path w="1008379" h="25400">
                  <a:moveTo>
                    <a:pt x="407612" y="22669"/>
                  </a:moveTo>
                  <a:lnTo>
                    <a:pt x="406349" y="22669"/>
                  </a:lnTo>
                </a:path>
                <a:path w="1008379" h="25400">
                  <a:moveTo>
                    <a:pt x="402577" y="22669"/>
                  </a:moveTo>
                  <a:lnTo>
                    <a:pt x="383679" y="22669"/>
                  </a:lnTo>
                </a:path>
                <a:path w="1008379" h="25400">
                  <a:moveTo>
                    <a:pt x="379907" y="22669"/>
                  </a:moveTo>
                  <a:lnTo>
                    <a:pt x="378644" y="22669"/>
                  </a:lnTo>
                </a:path>
                <a:path w="1008379" h="25400">
                  <a:moveTo>
                    <a:pt x="374846" y="22669"/>
                  </a:moveTo>
                  <a:lnTo>
                    <a:pt x="355942" y="22669"/>
                  </a:lnTo>
                </a:path>
                <a:path w="1008379" h="25400">
                  <a:moveTo>
                    <a:pt x="352177" y="22669"/>
                  </a:moveTo>
                  <a:lnTo>
                    <a:pt x="350907" y="22669"/>
                  </a:lnTo>
                </a:path>
                <a:path w="1008379" h="25400">
                  <a:moveTo>
                    <a:pt x="347141" y="22669"/>
                  </a:moveTo>
                  <a:lnTo>
                    <a:pt x="328237" y="22669"/>
                  </a:lnTo>
                </a:path>
                <a:path w="1008379" h="25400">
                  <a:moveTo>
                    <a:pt x="324440" y="22669"/>
                  </a:moveTo>
                  <a:lnTo>
                    <a:pt x="323202" y="22669"/>
                  </a:lnTo>
                </a:path>
                <a:path w="1008379" h="25400">
                  <a:moveTo>
                    <a:pt x="319405" y="22669"/>
                  </a:moveTo>
                  <a:lnTo>
                    <a:pt x="300507" y="22669"/>
                  </a:lnTo>
                </a:path>
                <a:path w="1008379" h="25400">
                  <a:moveTo>
                    <a:pt x="296735" y="22669"/>
                  </a:moveTo>
                  <a:lnTo>
                    <a:pt x="295471" y="22669"/>
                  </a:lnTo>
                </a:path>
                <a:path w="1008379" h="25400">
                  <a:moveTo>
                    <a:pt x="291699" y="22669"/>
                  </a:moveTo>
                  <a:lnTo>
                    <a:pt x="272802" y="22669"/>
                  </a:lnTo>
                </a:path>
                <a:path w="1008379" h="25400">
                  <a:moveTo>
                    <a:pt x="269005" y="22669"/>
                  </a:moveTo>
                  <a:lnTo>
                    <a:pt x="267766" y="22669"/>
                  </a:lnTo>
                </a:path>
                <a:path w="1008379" h="25400">
                  <a:moveTo>
                    <a:pt x="263969" y="22669"/>
                  </a:moveTo>
                  <a:lnTo>
                    <a:pt x="245065" y="22669"/>
                  </a:lnTo>
                </a:path>
                <a:path w="1008379" h="25400">
                  <a:moveTo>
                    <a:pt x="241300" y="22669"/>
                  </a:moveTo>
                  <a:lnTo>
                    <a:pt x="240030" y="22669"/>
                  </a:lnTo>
                </a:path>
                <a:path w="1008379" h="25400">
                  <a:moveTo>
                    <a:pt x="236264" y="22669"/>
                  </a:moveTo>
                  <a:lnTo>
                    <a:pt x="217360" y="22669"/>
                  </a:lnTo>
                </a:path>
                <a:path w="1008379" h="25400">
                  <a:moveTo>
                    <a:pt x="213569" y="22669"/>
                  </a:moveTo>
                  <a:lnTo>
                    <a:pt x="212324" y="22669"/>
                  </a:lnTo>
                </a:path>
                <a:path w="1008379" h="25400">
                  <a:moveTo>
                    <a:pt x="208533" y="22669"/>
                  </a:moveTo>
                  <a:lnTo>
                    <a:pt x="189630" y="22669"/>
                  </a:lnTo>
                </a:path>
                <a:path w="1008379" h="25400">
                  <a:moveTo>
                    <a:pt x="185858" y="22669"/>
                  </a:moveTo>
                  <a:lnTo>
                    <a:pt x="184594" y="22669"/>
                  </a:lnTo>
                </a:path>
                <a:path w="1008379" h="25400">
                  <a:moveTo>
                    <a:pt x="180822" y="22669"/>
                  </a:moveTo>
                  <a:lnTo>
                    <a:pt x="161925" y="22669"/>
                  </a:lnTo>
                </a:path>
                <a:path w="1008379" h="25400">
                  <a:moveTo>
                    <a:pt x="158127" y="22669"/>
                  </a:moveTo>
                  <a:lnTo>
                    <a:pt x="156864" y="22669"/>
                  </a:lnTo>
                </a:path>
                <a:path w="1008379" h="25400">
                  <a:moveTo>
                    <a:pt x="153092" y="22669"/>
                  </a:moveTo>
                  <a:lnTo>
                    <a:pt x="134194" y="22669"/>
                  </a:lnTo>
                </a:path>
                <a:path w="1008379" h="25400">
                  <a:moveTo>
                    <a:pt x="130422" y="22669"/>
                  </a:moveTo>
                  <a:lnTo>
                    <a:pt x="129158" y="22669"/>
                  </a:lnTo>
                </a:path>
                <a:path w="1008379" h="25400">
                  <a:moveTo>
                    <a:pt x="125387" y="22669"/>
                  </a:moveTo>
                  <a:lnTo>
                    <a:pt x="106483" y="22669"/>
                  </a:lnTo>
                </a:path>
                <a:path w="1008379" h="25400">
                  <a:moveTo>
                    <a:pt x="102692" y="22669"/>
                  </a:moveTo>
                  <a:lnTo>
                    <a:pt x="101422" y="22669"/>
                  </a:lnTo>
                </a:path>
                <a:path w="1008379" h="25400">
                  <a:moveTo>
                    <a:pt x="97656" y="22669"/>
                  </a:moveTo>
                  <a:lnTo>
                    <a:pt x="78752" y="22669"/>
                  </a:lnTo>
                </a:path>
                <a:path w="1008379" h="25400">
                  <a:moveTo>
                    <a:pt x="74980" y="22669"/>
                  </a:moveTo>
                  <a:lnTo>
                    <a:pt x="73717" y="22669"/>
                  </a:lnTo>
                </a:path>
                <a:path w="1008379" h="25400">
                  <a:moveTo>
                    <a:pt x="69945" y="22669"/>
                  </a:moveTo>
                  <a:lnTo>
                    <a:pt x="51047" y="22669"/>
                  </a:lnTo>
                </a:path>
                <a:path w="1008379" h="25400">
                  <a:moveTo>
                    <a:pt x="47250" y="22669"/>
                  </a:moveTo>
                  <a:lnTo>
                    <a:pt x="45986" y="22669"/>
                  </a:lnTo>
                </a:path>
                <a:path w="1008379" h="25400">
                  <a:moveTo>
                    <a:pt x="42214" y="22669"/>
                  </a:moveTo>
                  <a:lnTo>
                    <a:pt x="23317" y="22669"/>
                  </a:lnTo>
                </a:path>
                <a:path w="1008379" h="25400">
                  <a:moveTo>
                    <a:pt x="19545" y="22669"/>
                  </a:moveTo>
                  <a:lnTo>
                    <a:pt x="18281" y="22669"/>
                  </a:lnTo>
                </a:path>
                <a:path w="1008379" h="25400">
                  <a:moveTo>
                    <a:pt x="14484" y="22669"/>
                  </a:moveTo>
                  <a:lnTo>
                    <a:pt x="0" y="22669"/>
                  </a:lnTo>
                </a:path>
                <a:path w="1008379" h="25400">
                  <a:moveTo>
                    <a:pt x="836637" y="12573"/>
                  </a:moveTo>
                  <a:lnTo>
                    <a:pt x="786231" y="12573"/>
                  </a:lnTo>
                  <a:lnTo>
                    <a:pt x="798830" y="25209"/>
                  </a:lnTo>
                </a:path>
                <a:path w="1008379" h="25400">
                  <a:moveTo>
                    <a:pt x="786231" y="12573"/>
                  </a:moveTo>
                  <a:lnTo>
                    <a:pt x="7988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2919755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685419" y="12"/>
                  </a:moveTo>
                  <a:lnTo>
                    <a:pt x="660247" y="12"/>
                  </a:lnTo>
                  <a:lnTo>
                    <a:pt x="45364" y="25"/>
                  </a:lnTo>
                  <a:lnTo>
                    <a:pt x="20167" y="12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0167" y="15113"/>
                  </a:lnTo>
                  <a:lnTo>
                    <a:pt x="45364" y="15113"/>
                  </a:lnTo>
                  <a:lnTo>
                    <a:pt x="45364" y="7556"/>
                  </a:lnTo>
                  <a:lnTo>
                    <a:pt x="660247" y="7556"/>
                  </a:lnTo>
                  <a:lnTo>
                    <a:pt x="660247" y="15113"/>
                  </a:lnTo>
                  <a:lnTo>
                    <a:pt x="685419" y="15113"/>
                  </a:lnTo>
                  <a:lnTo>
                    <a:pt x="685419" y="12"/>
                  </a:lnTo>
                  <a:close/>
                </a:path>
                <a:path w="1008379" h="20319">
                  <a:moveTo>
                    <a:pt x="1007986" y="0"/>
                  </a:moveTo>
                  <a:lnTo>
                    <a:pt x="987818" y="0"/>
                  </a:lnTo>
                  <a:lnTo>
                    <a:pt x="987818" y="20129"/>
                  </a:lnTo>
                  <a:lnTo>
                    <a:pt x="1007986" y="20129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2965126" y="1679448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614883" y="7556"/>
                  </a:lnTo>
                  <a:lnTo>
                    <a:pt x="6148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2965126" y="1686995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614883" y="7565"/>
                  </a:lnTo>
                  <a:lnTo>
                    <a:pt x="6148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2965126" y="1687004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614883" y="7556"/>
                  </a:lnTo>
                  <a:lnTo>
                    <a:pt x="6148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3605187" y="1694548"/>
              <a:ext cx="302895" cy="15240"/>
            </a:xfrm>
            <a:custGeom>
              <a:avLst/>
              <a:gdLst/>
              <a:ahLst/>
              <a:cxnLst/>
              <a:rect l="l" t="t" r="r" b="b"/>
              <a:pathLst>
                <a:path w="302895" h="15239">
                  <a:moveTo>
                    <a:pt x="302387" y="0"/>
                  </a:moveTo>
                  <a:lnTo>
                    <a:pt x="277190" y="0"/>
                  </a:lnTo>
                  <a:lnTo>
                    <a:pt x="25196" y="12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7569"/>
                  </a:lnTo>
                  <a:lnTo>
                    <a:pt x="277190" y="7569"/>
                  </a:lnTo>
                  <a:lnTo>
                    <a:pt x="277190" y="15125"/>
                  </a:lnTo>
                  <a:lnTo>
                    <a:pt x="302387" y="15125"/>
                  </a:lnTo>
                  <a:lnTo>
                    <a:pt x="30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3630390" y="1694561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1987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251987" y="7556"/>
                  </a:lnTo>
                  <a:lnTo>
                    <a:pt x="25198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3630390" y="1702108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1990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251990" y="7565"/>
                  </a:lnTo>
                  <a:lnTo>
                    <a:pt x="2519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2919761" y="1679448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962615" y="22669"/>
                  </a:moveTo>
                  <a:lnTo>
                    <a:pt x="710628" y="22669"/>
                  </a:lnTo>
                  <a:lnTo>
                    <a:pt x="710628" y="30225"/>
                  </a:lnTo>
                  <a:lnTo>
                    <a:pt x="962615" y="30225"/>
                  </a:lnTo>
                  <a:lnTo>
                    <a:pt x="962615" y="22669"/>
                  </a:lnTo>
                </a:path>
                <a:path w="1008379" h="30480">
                  <a:moveTo>
                    <a:pt x="987818" y="20129"/>
                  </a:moveTo>
                  <a:lnTo>
                    <a:pt x="987818" y="0"/>
                  </a:lnTo>
                  <a:lnTo>
                    <a:pt x="1007986" y="0"/>
                  </a:lnTo>
                  <a:lnTo>
                    <a:pt x="1007986" y="20129"/>
                  </a:lnTo>
                  <a:lnTo>
                    <a:pt x="987818" y="20129"/>
                  </a:lnTo>
                </a:path>
                <a:path w="1008379" h="30480">
                  <a:moveTo>
                    <a:pt x="0" y="20129"/>
                  </a:moveTo>
                  <a:lnTo>
                    <a:pt x="0" y="0"/>
                  </a:lnTo>
                  <a:lnTo>
                    <a:pt x="20161" y="0"/>
                  </a:lnTo>
                  <a:lnTo>
                    <a:pt x="20161" y="20129"/>
                  </a:lnTo>
                  <a:lnTo>
                    <a:pt x="0" y="20129"/>
                  </a:lnTo>
                </a:path>
                <a:path w="1008379" h="30480">
                  <a:moveTo>
                    <a:pt x="685425" y="0"/>
                  </a:moveTo>
                  <a:lnTo>
                    <a:pt x="660247" y="0"/>
                  </a:lnTo>
                  <a:lnTo>
                    <a:pt x="660247" y="15112"/>
                  </a:lnTo>
                  <a:lnTo>
                    <a:pt x="685425" y="15112"/>
                  </a:lnTo>
                  <a:lnTo>
                    <a:pt x="685425" y="0"/>
                  </a:lnTo>
                </a:path>
                <a:path w="1008379" h="30480">
                  <a:moveTo>
                    <a:pt x="20161" y="15112"/>
                  </a:moveTo>
                  <a:lnTo>
                    <a:pt x="45364" y="15112"/>
                  </a:lnTo>
                  <a:lnTo>
                    <a:pt x="45364" y="0"/>
                  </a:lnTo>
                  <a:lnTo>
                    <a:pt x="20161" y="0"/>
                  </a:lnTo>
                  <a:lnTo>
                    <a:pt x="20161" y="15112"/>
                  </a:lnTo>
                </a:path>
                <a:path w="1008379" h="30480">
                  <a:moveTo>
                    <a:pt x="660247" y="7556"/>
                  </a:moveTo>
                  <a:lnTo>
                    <a:pt x="45364" y="7556"/>
                  </a:lnTo>
                </a:path>
                <a:path w="1008379" h="30480">
                  <a:moveTo>
                    <a:pt x="987818" y="15112"/>
                  </a:moveTo>
                  <a:lnTo>
                    <a:pt x="962615" y="15112"/>
                  </a:lnTo>
                  <a:lnTo>
                    <a:pt x="962615" y="30225"/>
                  </a:lnTo>
                  <a:lnTo>
                    <a:pt x="987818" y="30225"/>
                  </a:lnTo>
                  <a:lnTo>
                    <a:pt x="987818" y="15112"/>
                  </a:lnTo>
                </a:path>
                <a:path w="1008379" h="30480">
                  <a:moveTo>
                    <a:pt x="685425" y="30225"/>
                  </a:moveTo>
                  <a:lnTo>
                    <a:pt x="710628" y="30225"/>
                  </a:lnTo>
                  <a:lnTo>
                    <a:pt x="710628" y="15112"/>
                  </a:lnTo>
                  <a:lnTo>
                    <a:pt x="685425" y="15112"/>
                  </a:lnTo>
                  <a:lnTo>
                    <a:pt x="685425" y="30225"/>
                  </a:lnTo>
                </a:path>
                <a:path w="1008379" h="30480">
                  <a:moveTo>
                    <a:pt x="962615" y="22669"/>
                  </a:moveTo>
                  <a:lnTo>
                    <a:pt x="710628" y="2266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2919761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007986" y="0"/>
                  </a:moveTo>
                  <a:lnTo>
                    <a:pt x="1007986" y="20129"/>
                  </a:lnTo>
                  <a:lnTo>
                    <a:pt x="1007986" y="62991"/>
                  </a:lnTo>
                </a:path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18" name="object 1518"/>
          <p:cNvSpPr/>
          <p:nvPr/>
        </p:nvSpPr>
        <p:spPr>
          <a:xfrm>
            <a:off x="3904170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9" name="object 1519"/>
          <p:cNvSpPr/>
          <p:nvPr/>
        </p:nvSpPr>
        <p:spPr>
          <a:xfrm>
            <a:off x="291975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520" name="object 1520"/>
          <p:cNvPicPr/>
          <p:nvPr/>
        </p:nvPicPr>
        <p:blipFill>
          <a:blip r:embed="rId214" cstate="print"/>
          <a:stretch>
            <a:fillRect/>
          </a:stretch>
        </p:blipFill>
        <p:spPr>
          <a:xfrm>
            <a:off x="8532177" y="1876615"/>
            <a:ext cx="81978" cy="81915"/>
          </a:xfrm>
          <a:prstGeom prst="rect">
            <a:avLst/>
          </a:prstGeom>
        </p:spPr>
      </p:pic>
      <p:pic>
        <p:nvPicPr>
          <p:cNvPr id="1521" name="object 1521"/>
          <p:cNvPicPr/>
          <p:nvPr/>
        </p:nvPicPr>
        <p:blipFill>
          <a:blip r:embed="rId215" cstate="print"/>
          <a:stretch>
            <a:fillRect/>
          </a:stretch>
        </p:blipFill>
        <p:spPr>
          <a:xfrm>
            <a:off x="8531669" y="2148141"/>
            <a:ext cx="81978" cy="81978"/>
          </a:xfrm>
          <a:prstGeom prst="rect">
            <a:avLst/>
          </a:prstGeom>
        </p:spPr>
      </p:pic>
      <p:pic>
        <p:nvPicPr>
          <p:cNvPr id="1522" name="object 1522"/>
          <p:cNvPicPr/>
          <p:nvPr/>
        </p:nvPicPr>
        <p:blipFill>
          <a:blip r:embed="rId216" cstate="print"/>
          <a:stretch>
            <a:fillRect/>
          </a:stretch>
        </p:blipFill>
        <p:spPr>
          <a:xfrm>
            <a:off x="7840154" y="1876615"/>
            <a:ext cx="81914" cy="81915"/>
          </a:xfrm>
          <a:prstGeom prst="rect">
            <a:avLst/>
          </a:prstGeom>
        </p:spPr>
      </p:pic>
      <p:pic>
        <p:nvPicPr>
          <p:cNvPr id="1523" name="object 1523"/>
          <p:cNvPicPr/>
          <p:nvPr/>
        </p:nvPicPr>
        <p:blipFill>
          <a:blip r:embed="rId217" cstate="print"/>
          <a:stretch>
            <a:fillRect/>
          </a:stretch>
        </p:blipFill>
        <p:spPr>
          <a:xfrm>
            <a:off x="7839646" y="2148141"/>
            <a:ext cx="81978" cy="81978"/>
          </a:xfrm>
          <a:prstGeom prst="rect">
            <a:avLst/>
          </a:prstGeom>
        </p:spPr>
      </p:pic>
      <p:pic>
        <p:nvPicPr>
          <p:cNvPr id="1524" name="object 1524"/>
          <p:cNvPicPr/>
          <p:nvPr/>
        </p:nvPicPr>
        <p:blipFill>
          <a:blip r:embed="rId218" cstate="print"/>
          <a:stretch>
            <a:fillRect/>
          </a:stretch>
        </p:blipFill>
        <p:spPr>
          <a:xfrm>
            <a:off x="7148068" y="1876615"/>
            <a:ext cx="81978" cy="81915"/>
          </a:xfrm>
          <a:prstGeom prst="rect">
            <a:avLst/>
          </a:prstGeom>
        </p:spPr>
      </p:pic>
      <p:pic>
        <p:nvPicPr>
          <p:cNvPr id="1525" name="object 1525"/>
          <p:cNvPicPr/>
          <p:nvPr/>
        </p:nvPicPr>
        <p:blipFill>
          <a:blip r:embed="rId219" cstate="print"/>
          <a:stretch>
            <a:fillRect/>
          </a:stretch>
        </p:blipFill>
        <p:spPr>
          <a:xfrm>
            <a:off x="7147559" y="2148141"/>
            <a:ext cx="81978" cy="81978"/>
          </a:xfrm>
          <a:prstGeom prst="rect">
            <a:avLst/>
          </a:prstGeom>
        </p:spPr>
      </p:pic>
      <p:pic>
        <p:nvPicPr>
          <p:cNvPr id="1526" name="object 1526"/>
          <p:cNvPicPr/>
          <p:nvPr/>
        </p:nvPicPr>
        <p:blipFill>
          <a:blip r:embed="rId220" cstate="print"/>
          <a:stretch>
            <a:fillRect/>
          </a:stretch>
        </p:blipFill>
        <p:spPr>
          <a:xfrm>
            <a:off x="6456045" y="1876615"/>
            <a:ext cx="81978" cy="81915"/>
          </a:xfrm>
          <a:prstGeom prst="rect">
            <a:avLst/>
          </a:prstGeom>
        </p:spPr>
      </p:pic>
      <p:pic>
        <p:nvPicPr>
          <p:cNvPr id="1527" name="object 1527"/>
          <p:cNvPicPr/>
          <p:nvPr/>
        </p:nvPicPr>
        <p:blipFill>
          <a:blip r:embed="rId221" cstate="print"/>
          <a:stretch>
            <a:fillRect/>
          </a:stretch>
        </p:blipFill>
        <p:spPr>
          <a:xfrm>
            <a:off x="6455473" y="2148141"/>
            <a:ext cx="81978" cy="81978"/>
          </a:xfrm>
          <a:prstGeom prst="rect">
            <a:avLst/>
          </a:prstGeom>
        </p:spPr>
      </p:pic>
      <p:pic>
        <p:nvPicPr>
          <p:cNvPr id="1528" name="object 1528"/>
          <p:cNvPicPr/>
          <p:nvPr/>
        </p:nvPicPr>
        <p:blipFill>
          <a:blip r:embed="rId222" cstate="print"/>
          <a:stretch>
            <a:fillRect/>
          </a:stretch>
        </p:blipFill>
        <p:spPr>
          <a:xfrm>
            <a:off x="5763964" y="1876615"/>
            <a:ext cx="81978" cy="81915"/>
          </a:xfrm>
          <a:prstGeom prst="rect">
            <a:avLst/>
          </a:prstGeom>
        </p:spPr>
      </p:pic>
      <p:pic>
        <p:nvPicPr>
          <p:cNvPr id="1529" name="object 1529"/>
          <p:cNvPicPr/>
          <p:nvPr/>
        </p:nvPicPr>
        <p:blipFill>
          <a:blip r:embed="rId223" cstate="print"/>
          <a:stretch>
            <a:fillRect/>
          </a:stretch>
        </p:blipFill>
        <p:spPr>
          <a:xfrm>
            <a:off x="5763418" y="2148141"/>
            <a:ext cx="81978" cy="81978"/>
          </a:xfrm>
          <a:prstGeom prst="rect">
            <a:avLst/>
          </a:prstGeom>
        </p:spPr>
      </p:pic>
      <p:pic>
        <p:nvPicPr>
          <p:cNvPr id="1530" name="object 1530"/>
          <p:cNvPicPr/>
          <p:nvPr/>
        </p:nvPicPr>
        <p:blipFill>
          <a:blip r:embed="rId224" cstate="print"/>
          <a:stretch>
            <a:fillRect/>
          </a:stretch>
        </p:blipFill>
        <p:spPr>
          <a:xfrm>
            <a:off x="4728692" y="5701893"/>
            <a:ext cx="81953" cy="81978"/>
          </a:xfrm>
          <a:prstGeom prst="rect">
            <a:avLst/>
          </a:prstGeom>
        </p:spPr>
      </p:pic>
      <p:pic>
        <p:nvPicPr>
          <p:cNvPr id="1531" name="object 1531"/>
          <p:cNvPicPr/>
          <p:nvPr/>
        </p:nvPicPr>
        <p:blipFill>
          <a:blip r:embed="rId225" cstate="print"/>
          <a:stretch>
            <a:fillRect/>
          </a:stretch>
        </p:blipFill>
        <p:spPr>
          <a:xfrm>
            <a:off x="4728146" y="5973457"/>
            <a:ext cx="81953" cy="81978"/>
          </a:xfrm>
          <a:prstGeom prst="rect">
            <a:avLst/>
          </a:prstGeom>
        </p:spPr>
      </p:pic>
      <p:pic>
        <p:nvPicPr>
          <p:cNvPr id="1532" name="object 1532"/>
          <p:cNvPicPr/>
          <p:nvPr/>
        </p:nvPicPr>
        <p:blipFill>
          <a:blip r:embed="rId226" cstate="print"/>
          <a:stretch>
            <a:fillRect/>
          </a:stretch>
        </p:blipFill>
        <p:spPr>
          <a:xfrm>
            <a:off x="4728692" y="5197913"/>
            <a:ext cx="81953" cy="81953"/>
          </a:xfrm>
          <a:prstGeom prst="rect">
            <a:avLst/>
          </a:prstGeom>
        </p:spPr>
      </p:pic>
      <p:pic>
        <p:nvPicPr>
          <p:cNvPr id="1533" name="object 1533"/>
          <p:cNvPicPr/>
          <p:nvPr/>
        </p:nvPicPr>
        <p:blipFill>
          <a:blip r:embed="rId227" cstate="print"/>
          <a:stretch>
            <a:fillRect/>
          </a:stretch>
        </p:blipFill>
        <p:spPr>
          <a:xfrm>
            <a:off x="4728146" y="5469452"/>
            <a:ext cx="81953" cy="81978"/>
          </a:xfrm>
          <a:prstGeom prst="rect">
            <a:avLst/>
          </a:prstGeom>
        </p:spPr>
      </p:pic>
      <p:pic>
        <p:nvPicPr>
          <p:cNvPr id="1534" name="object 1534"/>
          <p:cNvPicPr/>
          <p:nvPr/>
        </p:nvPicPr>
        <p:blipFill>
          <a:blip r:embed="rId228" cstate="print"/>
          <a:stretch>
            <a:fillRect/>
          </a:stretch>
        </p:blipFill>
        <p:spPr>
          <a:xfrm>
            <a:off x="4728146" y="6205874"/>
            <a:ext cx="81953" cy="81959"/>
          </a:xfrm>
          <a:prstGeom prst="rect">
            <a:avLst/>
          </a:prstGeom>
        </p:spPr>
      </p:pic>
      <p:pic>
        <p:nvPicPr>
          <p:cNvPr id="1535" name="object 1535"/>
          <p:cNvPicPr/>
          <p:nvPr/>
        </p:nvPicPr>
        <p:blipFill>
          <a:blip r:embed="rId229" cstate="print"/>
          <a:stretch>
            <a:fillRect/>
          </a:stretch>
        </p:blipFill>
        <p:spPr>
          <a:xfrm>
            <a:off x="4727600" y="6477412"/>
            <a:ext cx="81978" cy="81978"/>
          </a:xfrm>
          <a:prstGeom prst="rect">
            <a:avLst/>
          </a:prstGeom>
        </p:spPr>
      </p:pic>
      <p:pic>
        <p:nvPicPr>
          <p:cNvPr id="1536" name="object 1536"/>
          <p:cNvPicPr/>
          <p:nvPr/>
        </p:nvPicPr>
        <p:blipFill>
          <a:blip r:embed="rId230" cstate="print"/>
          <a:stretch>
            <a:fillRect/>
          </a:stretch>
        </p:blipFill>
        <p:spPr>
          <a:xfrm>
            <a:off x="11724957" y="3569208"/>
            <a:ext cx="81978" cy="81978"/>
          </a:xfrm>
          <a:prstGeom prst="rect">
            <a:avLst/>
          </a:prstGeom>
        </p:spPr>
      </p:pic>
      <p:pic>
        <p:nvPicPr>
          <p:cNvPr id="1537" name="object 1537"/>
          <p:cNvPicPr/>
          <p:nvPr/>
        </p:nvPicPr>
        <p:blipFill>
          <a:blip r:embed="rId231" cstate="print"/>
          <a:stretch>
            <a:fillRect/>
          </a:stretch>
        </p:blipFill>
        <p:spPr>
          <a:xfrm>
            <a:off x="11724449" y="3852164"/>
            <a:ext cx="81915" cy="81978"/>
          </a:xfrm>
          <a:prstGeom prst="rect">
            <a:avLst/>
          </a:prstGeom>
        </p:spPr>
      </p:pic>
      <p:pic>
        <p:nvPicPr>
          <p:cNvPr id="1538" name="object 1538"/>
          <p:cNvPicPr/>
          <p:nvPr/>
        </p:nvPicPr>
        <p:blipFill>
          <a:blip r:embed="rId232" cstate="print"/>
          <a:stretch>
            <a:fillRect/>
          </a:stretch>
        </p:blipFill>
        <p:spPr>
          <a:xfrm>
            <a:off x="7066026" y="3262947"/>
            <a:ext cx="81978" cy="81915"/>
          </a:xfrm>
          <a:prstGeom prst="rect">
            <a:avLst/>
          </a:prstGeom>
        </p:spPr>
      </p:pic>
      <p:pic>
        <p:nvPicPr>
          <p:cNvPr id="1539" name="object 1539"/>
          <p:cNvPicPr/>
          <p:nvPr/>
        </p:nvPicPr>
        <p:blipFill>
          <a:blip r:embed="rId233" cstate="print"/>
          <a:stretch>
            <a:fillRect/>
          </a:stretch>
        </p:blipFill>
        <p:spPr>
          <a:xfrm>
            <a:off x="7477569" y="3515614"/>
            <a:ext cx="81915" cy="81978"/>
          </a:xfrm>
          <a:prstGeom prst="rect">
            <a:avLst/>
          </a:prstGeom>
        </p:spPr>
      </p:pic>
      <p:pic>
        <p:nvPicPr>
          <p:cNvPr id="1540" name="object 1540"/>
          <p:cNvPicPr/>
          <p:nvPr/>
        </p:nvPicPr>
        <p:blipFill>
          <a:blip r:embed="rId234" cstate="print"/>
          <a:stretch>
            <a:fillRect/>
          </a:stretch>
        </p:blipFill>
        <p:spPr>
          <a:xfrm>
            <a:off x="7552245" y="3942143"/>
            <a:ext cx="81978" cy="81978"/>
          </a:xfrm>
          <a:prstGeom prst="rect">
            <a:avLst/>
          </a:prstGeom>
        </p:spPr>
      </p:pic>
      <p:pic>
        <p:nvPicPr>
          <p:cNvPr id="1541" name="object 1541"/>
          <p:cNvPicPr/>
          <p:nvPr/>
        </p:nvPicPr>
        <p:blipFill>
          <a:blip r:embed="rId235" cstate="print"/>
          <a:stretch>
            <a:fillRect/>
          </a:stretch>
        </p:blipFill>
        <p:spPr>
          <a:xfrm>
            <a:off x="8028813" y="4172394"/>
            <a:ext cx="81978" cy="81915"/>
          </a:xfrm>
          <a:prstGeom prst="rect">
            <a:avLst/>
          </a:prstGeom>
        </p:spPr>
      </p:pic>
      <p:pic>
        <p:nvPicPr>
          <p:cNvPr id="1542" name="object 1542"/>
          <p:cNvPicPr/>
          <p:nvPr/>
        </p:nvPicPr>
        <p:blipFill>
          <a:blip r:embed="rId236" cstate="print"/>
          <a:stretch>
            <a:fillRect/>
          </a:stretch>
        </p:blipFill>
        <p:spPr>
          <a:xfrm>
            <a:off x="7665275" y="4410189"/>
            <a:ext cx="81978" cy="81978"/>
          </a:xfrm>
          <a:prstGeom prst="rect">
            <a:avLst/>
          </a:prstGeom>
        </p:spPr>
      </p:pic>
      <p:pic>
        <p:nvPicPr>
          <p:cNvPr id="1543" name="object 1543"/>
          <p:cNvPicPr/>
          <p:nvPr/>
        </p:nvPicPr>
        <p:blipFill>
          <a:blip r:embed="rId237" cstate="print"/>
          <a:stretch>
            <a:fillRect/>
          </a:stretch>
        </p:blipFill>
        <p:spPr>
          <a:xfrm>
            <a:off x="2633141" y="4101274"/>
            <a:ext cx="81978" cy="81978"/>
          </a:xfrm>
          <a:prstGeom prst="rect">
            <a:avLst/>
          </a:prstGeom>
        </p:spPr>
      </p:pic>
      <p:pic>
        <p:nvPicPr>
          <p:cNvPr id="1544" name="object 1544"/>
          <p:cNvPicPr/>
          <p:nvPr/>
        </p:nvPicPr>
        <p:blipFill>
          <a:blip r:embed="rId238" cstate="print"/>
          <a:stretch>
            <a:fillRect/>
          </a:stretch>
        </p:blipFill>
        <p:spPr>
          <a:xfrm>
            <a:off x="2930175" y="4391539"/>
            <a:ext cx="81959" cy="81978"/>
          </a:xfrm>
          <a:prstGeom prst="rect">
            <a:avLst/>
          </a:prstGeom>
        </p:spPr>
      </p:pic>
      <p:pic>
        <p:nvPicPr>
          <p:cNvPr id="1545" name="object 1545"/>
          <p:cNvPicPr/>
          <p:nvPr/>
        </p:nvPicPr>
        <p:blipFill>
          <a:blip r:embed="rId239" cstate="print"/>
          <a:stretch>
            <a:fillRect/>
          </a:stretch>
        </p:blipFill>
        <p:spPr>
          <a:xfrm>
            <a:off x="3458470" y="2992882"/>
            <a:ext cx="81953" cy="81978"/>
          </a:xfrm>
          <a:prstGeom prst="rect">
            <a:avLst/>
          </a:prstGeom>
        </p:spPr>
      </p:pic>
      <p:pic>
        <p:nvPicPr>
          <p:cNvPr id="1546" name="object 1546"/>
          <p:cNvPicPr/>
          <p:nvPr/>
        </p:nvPicPr>
        <p:blipFill>
          <a:blip r:embed="rId240" cstate="print"/>
          <a:stretch>
            <a:fillRect/>
          </a:stretch>
        </p:blipFill>
        <p:spPr>
          <a:xfrm>
            <a:off x="2954312" y="2992882"/>
            <a:ext cx="81978" cy="81978"/>
          </a:xfrm>
          <a:prstGeom prst="rect">
            <a:avLst/>
          </a:prstGeom>
        </p:spPr>
      </p:pic>
      <p:pic>
        <p:nvPicPr>
          <p:cNvPr id="1547" name="object 1547"/>
          <p:cNvPicPr/>
          <p:nvPr/>
        </p:nvPicPr>
        <p:blipFill>
          <a:blip r:embed="rId241" cstate="print"/>
          <a:stretch>
            <a:fillRect/>
          </a:stretch>
        </p:blipFill>
        <p:spPr>
          <a:xfrm>
            <a:off x="3482600" y="4391539"/>
            <a:ext cx="81984" cy="81978"/>
          </a:xfrm>
          <a:prstGeom prst="rect">
            <a:avLst/>
          </a:prstGeom>
        </p:spPr>
      </p:pic>
      <p:pic>
        <p:nvPicPr>
          <p:cNvPr id="1548" name="object 1548"/>
          <p:cNvPicPr/>
          <p:nvPr/>
        </p:nvPicPr>
        <p:blipFill>
          <a:blip r:embed="rId242" cstate="print"/>
          <a:stretch>
            <a:fillRect/>
          </a:stretch>
        </p:blipFill>
        <p:spPr>
          <a:xfrm>
            <a:off x="2633141" y="3283204"/>
            <a:ext cx="81978" cy="81915"/>
          </a:xfrm>
          <a:prstGeom prst="rect">
            <a:avLst/>
          </a:prstGeom>
        </p:spPr>
      </p:pic>
      <p:pic>
        <p:nvPicPr>
          <p:cNvPr id="1549" name="object 1549"/>
          <p:cNvPicPr/>
          <p:nvPr/>
        </p:nvPicPr>
        <p:blipFill>
          <a:blip r:embed="rId243" cstate="print"/>
          <a:stretch>
            <a:fillRect/>
          </a:stretch>
        </p:blipFill>
        <p:spPr>
          <a:xfrm>
            <a:off x="1729813" y="3891448"/>
            <a:ext cx="77374" cy="77323"/>
          </a:xfrm>
          <a:prstGeom prst="rect">
            <a:avLst/>
          </a:prstGeom>
        </p:spPr>
      </p:pic>
      <p:pic>
        <p:nvPicPr>
          <p:cNvPr id="1550" name="object 1550"/>
          <p:cNvPicPr/>
          <p:nvPr/>
        </p:nvPicPr>
        <p:blipFill>
          <a:blip r:embed="rId244" cstate="print"/>
          <a:stretch>
            <a:fillRect/>
          </a:stretch>
        </p:blipFill>
        <p:spPr>
          <a:xfrm>
            <a:off x="2144696" y="3562836"/>
            <a:ext cx="77367" cy="77387"/>
          </a:xfrm>
          <a:prstGeom prst="rect">
            <a:avLst/>
          </a:prstGeom>
        </p:spPr>
      </p:pic>
      <p:pic>
        <p:nvPicPr>
          <p:cNvPr id="1551" name="object 1551"/>
          <p:cNvPicPr/>
          <p:nvPr/>
        </p:nvPicPr>
        <p:blipFill>
          <a:blip r:embed="rId245" cstate="print"/>
          <a:stretch>
            <a:fillRect/>
          </a:stretch>
        </p:blipFill>
        <p:spPr>
          <a:xfrm>
            <a:off x="2200335" y="3993683"/>
            <a:ext cx="77367" cy="77387"/>
          </a:xfrm>
          <a:prstGeom prst="rect">
            <a:avLst/>
          </a:prstGeom>
        </p:spPr>
      </p:pic>
      <p:sp>
        <p:nvSpPr>
          <p:cNvPr id="1552" name="object 1552"/>
          <p:cNvSpPr/>
          <p:nvPr/>
        </p:nvSpPr>
        <p:spPr>
          <a:xfrm>
            <a:off x="2069280" y="1616456"/>
            <a:ext cx="145415" cy="12700"/>
          </a:xfrm>
          <a:custGeom>
            <a:avLst/>
            <a:gdLst/>
            <a:ahLst/>
            <a:cxnLst/>
            <a:rect l="l" t="t" r="r" b="b"/>
            <a:pathLst>
              <a:path w="145414" h="12700">
                <a:moveTo>
                  <a:pt x="18903" y="12255"/>
                </a:moveTo>
                <a:lnTo>
                  <a:pt x="18903" y="0"/>
                </a:lnTo>
                <a:lnTo>
                  <a:pt x="31502" y="7239"/>
                </a:lnTo>
              </a:path>
              <a:path w="145414" h="12700">
                <a:moveTo>
                  <a:pt x="1449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3" name="object 1553"/>
          <p:cNvSpPr/>
          <p:nvPr/>
        </p:nvSpPr>
        <p:spPr>
          <a:xfrm>
            <a:off x="8488997" y="1616456"/>
            <a:ext cx="145415" cy="12700"/>
          </a:xfrm>
          <a:custGeom>
            <a:avLst/>
            <a:gdLst/>
            <a:ahLst/>
            <a:cxnLst/>
            <a:rect l="l" t="t" r="r" b="b"/>
            <a:pathLst>
              <a:path w="145415" h="12700">
                <a:moveTo>
                  <a:pt x="125984" y="12255"/>
                </a:moveTo>
                <a:lnTo>
                  <a:pt x="125984" y="0"/>
                </a:lnTo>
                <a:lnTo>
                  <a:pt x="138620" y="7239"/>
                </a:lnTo>
              </a:path>
              <a:path w="145415" h="12700">
                <a:moveTo>
                  <a:pt x="1449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54" name="object 1554"/>
          <p:cNvGrpSpPr/>
          <p:nvPr/>
        </p:nvGrpSpPr>
        <p:grpSpPr>
          <a:xfrm>
            <a:off x="13177964" y="8512712"/>
            <a:ext cx="5715" cy="95885"/>
            <a:chOff x="13177964" y="8512712"/>
            <a:chExt cx="5715" cy="95885"/>
          </a:xfrm>
        </p:grpSpPr>
        <p:sp>
          <p:nvSpPr>
            <p:cNvPr id="1555" name="object 1555"/>
            <p:cNvSpPr/>
            <p:nvPr/>
          </p:nvSpPr>
          <p:spPr>
            <a:xfrm>
              <a:off x="13177964" y="8512712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13177964" y="8512714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396"/>
                  </a:moveTo>
                  <a:lnTo>
                    <a:pt x="0" y="95396"/>
                  </a:lnTo>
                </a:path>
                <a:path w="5715" h="95884">
                  <a:moveTo>
                    <a:pt x="5397" y="95396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3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57" name="object 1557"/>
          <p:cNvSpPr/>
          <p:nvPr/>
        </p:nvSpPr>
        <p:spPr>
          <a:xfrm>
            <a:off x="13677455" y="8977103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9017" y="0"/>
                </a:moveTo>
                <a:lnTo>
                  <a:pt x="0" y="0"/>
                </a:lnTo>
                <a:lnTo>
                  <a:pt x="0" y="3625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58" name="object 1558"/>
          <p:cNvGrpSpPr/>
          <p:nvPr/>
        </p:nvGrpSpPr>
        <p:grpSpPr>
          <a:xfrm>
            <a:off x="13560488" y="8977103"/>
            <a:ext cx="126364" cy="259715"/>
            <a:chOff x="13560488" y="8977103"/>
            <a:chExt cx="126364" cy="259715"/>
          </a:xfrm>
        </p:grpSpPr>
        <p:sp>
          <p:nvSpPr>
            <p:cNvPr id="1559" name="object 1559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13677455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13569442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13569442" y="900230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13569442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13569442" y="8977103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13560489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0"/>
                  </a:moveTo>
                  <a:lnTo>
                    <a:pt x="0" y="0"/>
                  </a:lnTo>
                  <a:lnTo>
                    <a:pt x="0" y="259207"/>
                  </a:lnTo>
                  <a:lnTo>
                    <a:pt x="8953" y="259207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13560488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3625"/>
                  </a:moveTo>
                  <a:lnTo>
                    <a:pt x="8953" y="0"/>
                  </a:lnTo>
                </a:path>
                <a:path w="9525" h="259715">
                  <a:moveTo>
                    <a:pt x="0" y="0"/>
                  </a:moveTo>
                  <a:lnTo>
                    <a:pt x="8953" y="0"/>
                  </a:lnTo>
                </a:path>
                <a:path w="9525" h="259715">
                  <a:moveTo>
                    <a:pt x="8953" y="259213"/>
                  </a:moveTo>
                  <a:lnTo>
                    <a:pt x="8953" y="3625"/>
                  </a:lnTo>
                </a:path>
                <a:path w="9525" h="259715">
                  <a:moveTo>
                    <a:pt x="0" y="0"/>
                  </a:moveTo>
                  <a:lnTo>
                    <a:pt x="0" y="259213"/>
                  </a:lnTo>
                </a:path>
                <a:path w="9525" h="259715">
                  <a:moveTo>
                    <a:pt x="8953" y="259213"/>
                  </a:moveTo>
                  <a:lnTo>
                    <a:pt x="0" y="259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7" name="object 1567"/>
          <p:cNvGrpSpPr/>
          <p:nvPr/>
        </p:nvGrpSpPr>
        <p:grpSpPr>
          <a:xfrm>
            <a:off x="13402944" y="9086913"/>
            <a:ext cx="49530" cy="149860"/>
            <a:chOff x="13402944" y="9086913"/>
            <a:chExt cx="49530" cy="149860"/>
          </a:xfrm>
        </p:grpSpPr>
        <p:sp>
          <p:nvSpPr>
            <p:cNvPr id="1568" name="object 1568"/>
            <p:cNvSpPr/>
            <p:nvPr/>
          </p:nvSpPr>
          <p:spPr>
            <a:xfrm>
              <a:off x="13445108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13445108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13402944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13402944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239" y="149402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2" name="object 1572"/>
          <p:cNvGrpSpPr/>
          <p:nvPr/>
        </p:nvGrpSpPr>
        <p:grpSpPr>
          <a:xfrm>
            <a:off x="13553250" y="9180874"/>
            <a:ext cx="7620" cy="55244"/>
            <a:chOff x="13553250" y="9180874"/>
            <a:chExt cx="7620" cy="55244"/>
          </a:xfrm>
        </p:grpSpPr>
        <p:sp>
          <p:nvSpPr>
            <p:cNvPr id="1573" name="object 1573"/>
            <p:cNvSpPr/>
            <p:nvPr/>
          </p:nvSpPr>
          <p:spPr>
            <a:xfrm>
              <a:off x="13553250" y="9180878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18" y="0"/>
                  </a:moveTo>
                  <a:lnTo>
                    <a:pt x="0" y="0"/>
                  </a:lnTo>
                  <a:lnTo>
                    <a:pt x="0" y="55190"/>
                  </a:lnTo>
                  <a:lnTo>
                    <a:pt x="7218" y="55190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13553250" y="9180874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39" y="55194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0" y="55194"/>
                  </a:lnTo>
                  <a:lnTo>
                    <a:pt x="7239" y="55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5" name="object 1575"/>
          <p:cNvGrpSpPr/>
          <p:nvPr/>
        </p:nvGrpSpPr>
        <p:grpSpPr>
          <a:xfrm>
            <a:off x="13057378" y="8870022"/>
            <a:ext cx="177165" cy="7620"/>
            <a:chOff x="13057378" y="8870022"/>
            <a:chExt cx="177165" cy="7620"/>
          </a:xfrm>
        </p:grpSpPr>
        <p:sp>
          <p:nvSpPr>
            <p:cNvPr id="1576" name="object 1576"/>
            <p:cNvSpPr/>
            <p:nvPr/>
          </p:nvSpPr>
          <p:spPr>
            <a:xfrm>
              <a:off x="13169328" y="8870024"/>
              <a:ext cx="33655" cy="7620"/>
            </a:xfrm>
            <a:custGeom>
              <a:avLst/>
              <a:gdLst/>
              <a:ahLst/>
              <a:cxnLst/>
              <a:rect l="l" t="t" r="r" b="b"/>
              <a:pathLst>
                <a:path w="33655" h="7620">
                  <a:moveTo>
                    <a:pt x="0" y="7193"/>
                  </a:moveTo>
                  <a:lnTo>
                    <a:pt x="33464" y="7193"/>
                  </a:lnTo>
                  <a:lnTo>
                    <a:pt x="33464" y="0"/>
                  </a:lnTo>
                  <a:lnTo>
                    <a:pt x="0" y="0"/>
                  </a:lnTo>
                  <a:lnTo>
                    <a:pt x="0" y="719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13057378" y="8870022"/>
              <a:ext cx="177165" cy="7620"/>
            </a:xfrm>
            <a:custGeom>
              <a:avLst/>
              <a:gdLst/>
              <a:ahLst/>
              <a:cxnLst/>
              <a:rect l="l" t="t" r="r" b="b"/>
              <a:pathLst>
                <a:path w="177165" h="7620">
                  <a:moveTo>
                    <a:pt x="0" y="7194"/>
                  </a:moveTo>
                  <a:lnTo>
                    <a:pt x="176593" y="7194"/>
                  </a:lnTo>
                </a:path>
                <a:path w="177165" h="7620">
                  <a:moveTo>
                    <a:pt x="16935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8" name="object 1578"/>
          <p:cNvGrpSpPr/>
          <p:nvPr/>
        </p:nvGrpSpPr>
        <p:grpSpPr>
          <a:xfrm>
            <a:off x="13039725" y="8717026"/>
            <a:ext cx="223520" cy="153035"/>
            <a:chOff x="13039725" y="8717026"/>
            <a:chExt cx="223520" cy="153035"/>
          </a:xfrm>
        </p:grpSpPr>
        <p:sp>
          <p:nvSpPr>
            <p:cNvPr id="1579" name="object 1579"/>
            <p:cNvSpPr/>
            <p:nvPr/>
          </p:nvSpPr>
          <p:spPr>
            <a:xfrm>
              <a:off x="13226720" y="8717025"/>
              <a:ext cx="7620" cy="95885"/>
            </a:xfrm>
            <a:custGeom>
              <a:avLst/>
              <a:gdLst/>
              <a:ahLst/>
              <a:cxnLst/>
              <a:rect l="l" t="t" r="r" b="b"/>
              <a:pathLst>
                <a:path w="7619" h="95884">
                  <a:moveTo>
                    <a:pt x="7200" y="37782"/>
                  </a:moveTo>
                  <a:lnTo>
                    <a:pt x="0" y="37782"/>
                  </a:lnTo>
                  <a:lnTo>
                    <a:pt x="0" y="95402"/>
                  </a:lnTo>
                  <a:lnTo>
                    <a:pt x="7200" y="95402"/>
                  </a:lnTo>
                  <a:lnTo>
                    <a:pt x="7200" y="37782"/>
                  </a:lnTo>
                  <a:close/>
                </a:path>
                <a:path w="7619" h="95884">
                  <a:moveTo>
                    <a:pt x="7251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0" y="8991"/>
                  </a:lnTo>
                  <a:lnTo>
                    <a:pt x="7200" y="8991"/>
                  </a:lnTo>
                  <a:lnTo>
                    <a:pt x="7200" y="7200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13226732" y="8717026"/>
              <a:ext cx="7620" cy="153035"/>
            </a:xfrm>
            <a:custGeom>
              <a:avLst/>
              <a:gdLst/>
              <a:ahLst/>
              <a:cxnLst/>
              <a:rect l="l" t="t" r="r" b="b"/>
              <a:pathLst>
                <a:path w="7619" h="153034">
                  <a:moveTo>
                    <a:pt x="7239" y="0"/>
                  </a:moveTo>
                  <a:lnTo>
                    <a:pt x="0" y="0"/>
                  </a:lnTo>
                </a:path>
                <a:path w="7619" h="153034">
                  <a:moveTo>
                    <a:pt x="7239" y="8985"/>
                  </a:moveTo>
                  <a:lnTo>
                    <a:pt x="0" y="8985"/>
                  </a:lnTo>
                </a:path>
                <a:path w="7619" h="153034">
                  <a:moveTo>
                    <a:pt x="7239" y="37782"/>
                  </a:moveTo>
                  <a:lnTo>
                    <a:pt x="0" y="37782"/>
                  </a:lnTo>
                </a:path>
                <a:path w="7619" h="153034">
                  <a:moveTo>
                    <a:pt x="7239" y="152996"/>
                  </a:moveTo>
                  <a:lnTo>
                    <a:pt x="7239" y="37782"/>
                  </a:lnTo>
                </a:path>
                <a:path w="7619" h="153034">
                  <a:moveTo>
                    <a:pt x="7239" y="8985"/>
                  </a:moveTo>
                  <a:lnTo>
                    <a:pt x="7239" y="5384"/>
                  </a:lnTo>
                </a:path>
                <a:path w="7619" h="153034">
                  <a:moveTo>
                    <a:pt x="0" y="7194"/>
                  </a:moveTo>
                  <a:lnTo>
                    <a:pt x="0" y="8985"/>
                  </a:lnTo>
                </a:path>
                <a:path w="7619" h="153034">
                  <a:moveTo>
                    <a:pt x="0" y="37782"/>
                  </a:moveTo>
                  <a:lnTo>
                    <a:pt x="0" y="152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13233971" y="87260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03" y="11215"/>
                  </a:lnTo>
                  <a:lnTo>
                    <a:pt x="20335" y="20368"/>
                  </a:lnTo>
                  <a:lnTo>
                    <a:pt x="11191" y="26536"/>
                  </a:ln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13226732" y="8726011"/>
              <a:ext cx="36195" cy="29209"/>
            </a:xfrm>
            <a:custGeom>
              <a:avLst/>
              <a:gdLst/>
              <a:ahLst/>
              <a:cxnLst/>
              <a:rect l="l" t="t" r="r" b="b"/>
              <a:pathLst>
                <a:path w="36194" h="29209">
                  <a:moveTo>
                    <a:pt x="7239" y="0"/>
                  </a:moveTo>
                  <a:lnTo>
                    <a:pt x="36004" y="0"/>
                  </a:lnTo>
                </a:path>
                <a:path w="36194" h="29209">
                  <a:moveTo>
                    <a:pt x="7239" y="28797"/>
                  </a:moveTo>
                  <a:lnTo>
                    <a:pt x="0" y="28797"/>
                  </a:lnTo>
                </a:path>
                <a:path w="36194" h="29209">
                  <a:moveTo>
                    <a:pt x="72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13039725" y="8717027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27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87027" y="7193"/>
                  </a:lnTo>
                  <a:lnTo>
                    <a:pt x="18702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13039725" y="8717026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07" y="0"/>
                  </a:moveTo>
                  <a:lnTo>
                    <a:pt x="0" y="0"/>
                  </a:lnTo>
                </a:path>
                <a:path w="187325" h="7620">
                  <a:moveTo>
                    <a:pt x="0" y="7194"/>
                  </a:moveTo>
                  <a:lnTo>
                    <a:pt x="187007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5" name="object 1585"/>
          <p:cNvGrpSpPr/>
          <p:nvPr/>
        </p:nvGrpSpPr>
        <p:grpSpPr>
          <a:xfrm>
            <a:off x="13229273" y="9086913"/>
            <a:ext cx="7620" cy="149860"/>
            <a:chOff x="13229273" y="9086913"/>
            <a:chExt cx="7620" cy="149860"/>
          </a:xfrm>
        </p:grpSpPr>
        <p:sp>
          <p:nvSpPr>
            <p:cNvPr id="1586" name="object 1586"/>
            <p:cNvSpPr/>
            <p:nvPr/>
          </p:nvSpPr>
          <p:spPr>
            <a:xfrm>
              <a:off x="13229273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218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218" y="14939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13229273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8" name="object 1588"/>
          <p:cNvGrpSpPr/>
          <p:nvPr/>
        </p:nvGrpSpPr>
        <p:grpSpPr>
          <a:xfrm>
            <a:off x="11945873" y="8201313"/>
            <a:ext cx="106680" cy="5715"/>
            <a:chOff x="11945873" y="8201313"/>
            <a:chExt cx="106680" cy="5715"/>
          </a:xfrm>
        </p:grpSpPr>
        <p:sp>
          <p:nvSpPr>
            <p:cNvPr id="1589" name="object 1589"/>
            <p:cNvSpPr/>
            <p:nvPr/>
          </p:nvSpPr>
          <p:spPr>
            <a:xfrm>
              <a:off x="11945874" y="8201316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0"/>
                  </a:moveTo>
                  <a:lnTo>
                    <a:pt x="100799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100774" y="5410"/>
                  </a:lnTo>
                  <a:lnTo>
                    <a:pt x="106172" y="5410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11945873" y="8201316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5403"/>
                  </a:moveTo>
                  <a:lnTo>
                    <a:pt x="106172" y="0"/>
                  </a:lnTo>
                </a:path>
                <a:path w="106679" h="5715">
                  <a:moveTo>
                    <a:pt x="100774" y="0"/>
                  </a:moveTo>
                  <a:lnTo>
                    <a:pt x="0" y="0"/>
                  </a:lnTo>
                </a:path>
                <a:path w="106679" h="5715">
                  <a:moveTo>
                    <a:pt x="0" y="5403"/>
                  </a:moveTo>
                  <a:lnTo>
                    <a:pt x="10617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91" name="object 1591"/>
          <p:cNvSpPr/>
          <p:nvPr/>
        </p:nvSpPr>
        <p:spPr>
          <a:xfrm>
            <a:off x="12046648" y="8726925"/>
            <a:ext cx="5715" cy="27305"/>
          </a:xfrm>
          <a:custGeom>
            <a:avLst/>
            <a:gdLst/>
            <a:ahLst/>
            <a:cxnLst/>
            <a:rect l="l" t="t" r="r" b="b"/>
            <a:pathLst>
              <a:path w="5715" h="27304">
                <a:moveTo>
                  <a:pt x="5382" y="0"/>
                </a:moveTo>
                <a:lnTo>
                  <a:pt x="0" y="0"/>
                </a:lnTo>
                <a:lnTo>
                  <a:pt x="0" y="26987"/>
                </a:lnTo>
                <a:lnTo>
                  <a:pt x="5382" y="26987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2" name="object 1592"/>
          <p:cNvSpPr/>
          <p:nvPr/>
        </p:nvSpPr>
        <p:spPr>
          <a:xfrm>
            <a:off x="12046648" y="8941111"/>
            <a:ext cx="5715" cy="36195"/>
          </a:xfrm>
          <a:custGeom>
            <a:avLst/>
            <a:gdLst/>
            <a:ahLst/>
            <a:cxnLst/>
            <a:rect l="l" t="t" r="r" b="b"/>
            <a:pathLst>
              <a:path w="5715" h="36195">
                <a:moveTo>
                  <a:pt x="5382" y="0"/>
                </a:moveTo>
                <a:lnTo>
                  <a:pt x="0" y="0"/>
                </a:lnTo>
                <a:lnTo>
                  <a:pt x="0" y="35991"/>
                </a:lnTo>
                <a:lnTo>
                  <a:pt x="5382" y="35991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3" name="object 1593"/>
          <p:cNvSpPr/>
          <p:nvPr/>
        </p:nvSpPr>
        <p:spPr>
          <a:xfrm>
            <a:off x="12046648" y="87269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4" name="object 1594"/>
          <p:cNvSpPr/>
          <p:nvPr/>
        </p:nvSpPr>
        <p:spPr>
          <a:xfrm>
            <a:off x="12046648" y="894111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0"/>
                </a:moveTo>
                <a:lnTo>
                  <a:pt x="0" y="1333"/>
                </a:lnTo>
              </a:path>
              <a:path w="5715" h="1904">
                <a:moveTo>
                  <a:pt x="3619" y="0"/>
                </a:moveTo>
                <a:lnTo>
                  <a:pt x="0" y="0"/>
                </a:lnTo>
              </a:path>
              <a:path w="5715" h="1904">
                <a:moveTo>
                  <a:pt x="5397" y="0"/>
                </a:moveTo>
                <a:lnTo>
                  <a:pt x="36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5" name="object 1595"/>
          <p:cNvSpPr/>
          <p:nvPr/>
        </p:nvSpPr>
        <p:spPr>
          <a:xfrm>
            <a:off x="12046648" y="8726925"/>
            <a:ext cx="5715" cy="27305"/>
          </a:xfrm>
          <a:custGeom>
            <a:avLst/>
            <a:gdLst/>
            <a:ahLst/>
            <a:cxnLst/>
            <a:rect l="l" t="t" r="r" b="b"/>
            <a:pathLst>
              <a:path w="5715" h="27304">
                <a:moveTo>
                  <a:pt x="0" y="26987"/>
                </a:moveTo>
                <a:lnTo>
                  <a:pt x="0" y="26568"/>
                </a:lnTo>
              </a:path>
              <a:path w="5715" h="27304">
                <a:moveTo>
                  <a:pt x="5397" y="26987"/>
                </a:moveTo>
                <a:lnTo>
                  <a:pt x="5397" y="26568"/>
                </a:lnTo>
              </a:path>
              <a:path w="5715" h="27304">
                <a:moveTo>
                  <a:pt x="5397" y="26987"/>
                </a:moveTo>
                <a:lnTo>
                  <a:pt x="0" y="26987"/>
                </a:lnTo>
              </a:path>
              <a:path w="5715" h="27304">
                <a:moveTo>
                  <a:pt x="0" y="0"/>
                </a:moveTo>
                <a:lnTo>
                  <a:pt x="0" y="26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6" name="object 1596"/>
          <p:cNvSpPr/>
          <p:nvPr/>
        </p:nvSpPr>
        <p:spPr>
          <a:xfrm>
            <a:off x="12046648" y="8941117"/>
            <a:ext cx="5715" cy="36195"/>
          </a:xfrm>
          <a:custGeom>
            <a:avLst/>
            <a:gdLst/>
            <a:ahLst/>
            <a:cxnLst/>
            <a:rect l="l" t="t" r="r" b="b"/>
            <a:pathLst>
              <a:path w="5715" h="36195">
                <a:moveTo>
                  <a:pt x="0" y="0"/>
                </a:moveTo>
                <a:lnTo>
                  <a:pt x="0" y="35985"/>
                </a:lnTo>
              </a:path>
              <a:path w="5715" h="36195">
                <a:moveTo>
                  <a:pt x="5397" y="35985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97" name="object 1597"/>
          <p:cNvGrpSpPr/>
          <p:nvPr/>
        </p:nvGrpSpPr>
        <p:grpSpPr>
          <a:xfrm>
            <a:off x="12010643" y="8726925"/>
            <a:ext cx="41910" cy="215900"/>
            <a:chOff x="12010643" y="8726925"/>
            <a:chExt cx="41910" cy="215900"/>
          </a:xfrm>
        </p:grpSpPr>
        <p:sp>
          <p:nvSpPr>
            <p:cNvPr id="1598" name="object 1598"/>
            <p:cNvSpPr/>
            <p:nvPr/>
          </p:nvSpPr>
          <p:spPr>
            <a:xfrm>
              <a:off x="12046648" y="8726925"/>
              <a:ext cx="5715" cy="215900"/>
            </a:xfrm>
            <a:custGeom>
              <a:avLst/>
              <a:gdLst/>
              <a:ahLst/>
              <a:cxnLst/>
              <a:rect l="l" t="t" r="r" b="b"/>
              <a:pathLst>
                <a:path w="5715" h="215900">
                  <a:moveTo>
                    <a:pt x="5397" y="26987"/>
                  </a:moveTo>
                  <a:lnTo>
                    <a:pt x="5397" y="0"/>
                  </a:lnTo>
                </a:path>
                <a:path w="5715" h="215900">
                  <a:moveTo>
                    <a:pt x="5397" y="62979"/>
                  </a:moveTo>
                  <a:lnTo>
                    <a:pt x="5397" y="214191"/>
                  </a:lnTo>
                </a:path>
                <a:path w="5715" h="215900">
                  <a:moveTo>
                    <a:pt x="0" y="62979"/>
                  </a:moveTo>
                  <a:lnTo>
                    <a:pt x="0" y="214191"/>
                  </a:lnTo>
                </a:path>
                <a:path w="5715" h="215900">
                  <a:moveTo>
                    <a:pt x="5397" y="62979"/>
                  </a:moveTo>
                  <a:lnTo>
                    <a:pt x="5397" y="214191"/>
                  </a:lnTo>
                  <a:lnTo>
                    <a:pt x="3619" y="214191"/>
                  </a:lnTo>
                </a:path>
                <a:path w="5715" h="215900">
                  <a:moveTo>
                    <a:pt x="5397" y="214191"/>
                  </a:moveTo>
                  <a:lnTo>
                    <a:pt x="3619" y="214191"/>
                  </a:lnTo>
                  <a:lnTo>
                    <a:pt x="0" y="214191"/>
                  </a:lnTo>
                </a:path>
                <a:path w="5715" h="215900">
                  <a:moveTo>
                    <a:pt x="3619" y="214191"/>
                  </a:moveTo>
                  <a:lnTo>
                    <a:pt x="0" y="214191"/>
                  </a:lnTo>
                  <a:lnTo>
                    <a:pt x="0" y="215525"/>
                  </a:lnTo>
                </a:path>
                <a:path w="5715" h="215900">
                  <a:moveTo>
                    <a:pt x="0" y="214191"/>
                  </a:moveTo>
                  <a:lnTo>
                    <a:pt x="0" y="215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12010643" y="875391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12010643" y="8753493"/>
              <a:ext cx="41910" cy="635"/>
            </a:xfrm>
            <a:custGeom>
              <a:avLst/>
              <a:gdLst/>
              <a:ahLst/>
              <a:cxnLst/>
              <a:rect l="l" t="t" r="r" b="b"/>
              <a:pathLst>
                <a:path w="41909" h="634">
                  <a:moveTo>
                    <a:pt x="36004" y="419"/>
                  </a:moveTo>
                  <a:lnTo>
                    <a:pt x="0" y="419"/>
                  </a:lnTo>
                </a:path>
                <a:path w="41909" h="634">
                  <a:moveTo>
                    <a:pt x="41401" y="419"/>
                  </a:moveTo>
                  <a:lnTo>
                    <a:pt x="36004" y="419"/>
                  </a:lnTo>
                </a:path>
                <a:path w="41909" h="634">
                  <a:moveTo>
                    <a:pt x="41401" y="419"/>
                  </a:moveTo>
                  <a:lnTo>
                    <a:pt x="41401" y="0"/>
                  </a:lnTo>
                </a:path>
                <a:path w="41909" h="634">
                  <a:moveTo>
                    <a:pt x="36004" y="419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1" name="object 1601"/>
          <p:cNvGrpSpPr/>
          <p:nvPr/>
        </p:nvGrpSpPr>
        <p:grpSpPr>
          <a:xfrm>
            <a:off x="13744066" y="9083714"/>
            <a:ext cx="68580" cy="153035"/>
            <a:chOff x="13744066" y="9083714"/>
            <a:chExt cx="68580" cy="153035"/>
          </a:xfrm>
        </p:grpSpPr>
        <p:sp>
          <p:nvSpPr>
            <p:cNvPr id="1602" name="object 1602"/>
            <p:cNvSpPr/>
            <p:nvPr/>
          </p:nvSpPr>
          <p:spPr>
            <a:xfrm>
              <a:off x="13744067" y="9083725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  <a:lnTo>
                    <a:pt x="0" y="152590"/>
                  </a:lnTo>
                  <a:lnTo>
                    <a:pt x="5397" y="152590"/>
                  </a:lnTo>
                  <a:lnTo>
                    <a:pt x="5397" y="145402"/>
                  </a:lnTo>
                  <a:close/>
                </a:path>
                <a:path w="5715" h="153034">
                  <a:moveTo>
                    <a:pt x="5397" y="0"/>
                  </a:moveTo>
                  <a:lnTo>
                    <a:pt x="0" y="0"/>
                  </a:lnTo>
                  <a:lnTo>
                    <a:pt x="0" y="102184"/>
                  </a:lnTo>
                  <a:lnTo>
                    <a:pt x="5397" y="1021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13744066" y="9083719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</a:path>
                <a:path w="5715" h="153034">
                  <a:moveTo>
                    <a:pt x="5397" y="102190"/>
                  </a:moveTo>
                  <a:lnTo>
                    <a:pt x="0" y="102190"/>
                  </a:lnTo>
                </a:path>
                <a:path w="5715" h="153034">
                  <a:moveTo>
                    <a:pt x="0" y="0"/>
                  </a:moveTo>
                  <a:lnTo>
                    <a:pt x="0" y="102190"/>
                  </a:lnTo>
                </a:path>
                <a:path w="5715" h="153034">
                  <a:moveTo>
                    <a:pt x="0" y="145402"/>
                  </a:moveTo>
                  <a:lnTo>
                    <a:pt x="0" y="152596"/>
                  </a:lnTo>
                </a:path>
                <a:path w="5715" h="153034">
                  <a:moveTo>
                    <a:pt x="5397" y="152596"/>
                  </a:moveTo>
                  <a:lnTo>
                    <a:pt x="5397" y="145402"/>
                  </a:lnTo>
                </a:path>
                <a:path w="5715" h="153034">
                  <a:moveTo>
                    <a:pt x="5397" y="1021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13749464" y="9185910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5">
                  <a:moveTo>
                    <a:pt x="0" y="0"/>
                  </a:moveTo>
                  <a:lnTo>
                    <a:pt x="16819" y="3399"/>
                  </a:lnTo>
                  <a:lnTo>
                    <a:pt x="30543" y="12666"/>
                  </a:lnTo>
                  <a:lnTo>
                    <a:pt x="39790" y="26403"/>
                  </a:lnTo>
                  <a:lnTo>
                    <a:pt x="4318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13744066" y="9185910"/>
              <a:ext cx="48895" cy="43815"/>
            </a:xfrm>
            <a:custGeom>
              <a:avLst/>
              <a:gdLst/>
              <a:ahLst/>
              <a:cxnLst/>
              <a:rect l="l" t="t" r="r" b="b"/>
              <a:pathLst>
                <a:path w="48894" h="43815">
                  <a:moveTo>
                    <a:pt x="5397" y="43211"/>
                  </a:moveTo>
                  <a:lnTo>
                    <a:pt x="48577" y="43211"/>
                  </a:lnTo>
                </a:path>
                <a:path w="48894" h="43815">
                  <a:moveTo>
                    <a:pt x="5397" y="0"/>
                  </a:moveTo>
                  <a:lnTo>
                    <a:pt x="0" y="0"/>
                  </a:lnTo>
                </a:path>
                <a:path w="48894" h="43815">
                  <a:moveTo>
                    <a:pt x="5397" y="43211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13749464" y="911571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300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63003" y="5407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13749464" y="911571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2992" y="0"/>
                  </a:moveTo>
                  <a:lnTo>
                    <a:pt x="45021" y="0"/>
                  </a:lnTo>
                </a:path>
                <a:path w="63500" h="5715">
                  <a:moveTo>
                    <a:pt x="39624" y="0"/>
                  </a:moveTo>
                  <a:lnTo>
                    <a:pt x="0" y="0"/>
                  </a:lnTo>
                </a:path>
                <a:path w="63500" h="5715">
                  <a:moveTo>
                    <a:pt x="0" y="5403"/>
                  </a:moveTo>
                  <a:lnTo>
                    <a:pt x="6299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8" name="object 1608"/>
          <p:cNvGrpSpPr/>
          <p:nvPr/>
        </p:nvGrpSpPr>
        <p:grpSpPr>
          <a:xfrm>
            <a:off x="13125767" y="8941117"/>
            <a:ext cx="434975" cy="45085"/>
            <a:chOff x="13125767" y="8941117"/>
            <a:chExt cx="434975" cy="45085"/>
          </a:xfrm>
        </p:grpSpPr>
        <p:sp>
          <p:nvSpPr>
            <p:cNvPr id="1609" name="object 1609"/>
            <p:cNvSpPr/>
            <p:nvPr/>
          </p:nvSpPr>
          <p:spPr>
            <a:xfrm>
              <a:off x="13125768" y="8977109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91401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91401" y="9004"/>
                  </a:lnTo>
                  <a:lnTo>
                    <a:pt x="91401" y="0"/>
                  </a:lnTo>
                  <a:close/>
                </a:path>
                <a:path w="434975" h="9525">
                  <a:moveTo>
                    <a:pt x="179997" y="0"/>
                  </a:moveTo>
                  <a:lnTo>
                    <a:pt x="123825" y="0"/>
                  </a:lnTo>
                  <a:lnTo>
                    <a:pt x="123825" y="9004"/>
                  </a:lnTo>
                  <a:lnTo>
                    <a:pt x="179997" y="9004"/>
                  </a:lnTo>
                  <a:lnTo>
                    <a:pt x="179997" y="0"/>
                  </a:lnTo>
                  <a:close/>
                </a:path>
                <a:path w="434975" h="9525">
                  <a:moveTo>
                    <a:pt x="304152" y="0"/>
                  </a:moveTo>
                  <a:lnTo>
                    <a:pt x="212407" y="0"/>
                  </a:lnTo>
                  <a:lnTo>
                    <a:pt x="212407" y="9004"/>
                  </a:lnTo>
                  <a:lnTo>
                    <a:pt x="304152" y="9004"/>
                  </a:lnTo>
                  <a:lnTo>
                    <a:pt x="304152" y="0"/>
                  </a:lnTo>
                  <a:close/>
                </a:path>
                <a:path w="434975" h="9525">
                  <a:moveTo>
                    <a:pt x="394208" y="0"/>
                  </a:moveTo>
                  <a:lnTo>
                    <a:pt x="340169" y="0"/>
                  </a:lnTo>
                  <a:lnTo>
                    <a:pt x="340169" y="9004"/>
                  </a:lnTo>
                  <a:lnTo>
                    <a:pt x="394208" y="9004"/>
                  </a:lnTo>
                  <a:lnTo>
                    <a:pt x="394208" y="0"/>
                  </a:lnTo>
                  <a:close/>
                </a:path>
                <a:path w="434975" h="9525">
                  <a:moveTo>
                    <a:pt x="434695" y="0"/>
                  </a:moveTo>
                  <a:lnTo>
                    <a:pt x="426593" y="0"/>
                  </a:lnTo>
                  <a:lnTo>
                    <a:pt x="426593" y="9004"/>
                  </a:lnTo>
                  <a:lnTo>
                    <a:pt x="434695" y="9004"/>
                  </a:lnTo>
                  <a:lnTo>
                    <a:pt x="4346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13125767" y="8977103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340169" y="0"/>
                  </a:moveTo>
                  <a:lnTo>
                    <a:pt x="340613" y="0"/>
                  </a:lnTo>
                </a:path>
                <a:path w="434975" h="9525">
                  <a:moveTo>
                    <a:pt x="340169" y="9004"/>
                  </a:moveTo>
                  <a:lnTo>
                    <a:pt x="340613" y="9004"/>
                  </a:lnTo>
                </a:path>
                <a:path w="434975" h="9525">
                  <a:moveTo>
                    <a:pt x="340169" y="9004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303720" y="0"/>
                  </a:lnTo>
                </a:path>
                <a:path w="434975" h="9525">
                  <a:moveTo>
                    <a:pt x="304164" y="9004"/>
                  </a:moveTo>
                  <a:lnTo>
                    <a:pt x="303720" y="9004"/>
                  </a:lnTo>
                </a:path>
                <a:path w="434975" h="9525">
                  <a:moveTo>
                    <a:pt x="304164" y="9004"/>
                  </a:moveTo>
                  <a:lnTo>
                    <a:pt x="304164" y="0"/>
                  </a:lnTo>
                </a:path>
                <a:path w="434975" h="9525">
                  <a:moveTo>
                    <a:pt x="426592" y="9004"/>
                  </a:moveTo>
                  <a:lnTo>
                    <a:pt x="427037" y="9004"/>
                  </a:lnTo>
                </a:path>
                <a:path w="434975" h="9525">
                  <a:moveTo>
                    <a:pt x="426592" y="0"/>
                  </a:moveTo>
                  <a:lnTo>
                    <a:pt x="427037" y="0"/>
                  </a:lnTo>
                </a:path>
                <a:path w="434975" h="9525">
                  <a:moveTo>
                    <a:pt x="426592" y="0"/>
                  </a:moveTo>
                  <a:lnTo>
                    <a:pt x="426592" y="9004"/>
                  </a:lnTo>
                </a:path>
                <a:path w="434975" h="9525">
                  <a:moveTo>
                    <a:pt x="394207" y="9004"/>
                  </a:moveTo>
                  <a:lnTo>
                    <a:pt x="393763" y="9004"/>
                  </a:lnTo>
                </a:path>
                <a:path w="434975" h="9525">
                  <a:moveTo>
                    <a:pt x="394207" y="0"/>
                  </a:moveTo>
                  <a:lnTo>
                    <a:pt x="393763" y="0"/>
                  </a:lnTo>
                </a:path>
                <a:path w="434975" h="9525">
                  <a:moveTo>
                    <a:pt x="394207" y="0"/>
                  </a:moveTo>
                  <a:lnTo>
                    <a:pt x="394207" y="9004"/>
                  </a:lnTo>
                </a:path>
                <a:path w="434975" h="9525">
                  <a:moveTo>
                    <a:pt x="179958" y="9004"/>
                  </a:moveTo>
                  <a:lnTo>
                    <a:pt x="179577" y="9004"/>
                  </a:lnTo>
                </a:path>
                <a:path w="434975" h="9525">
                  <a:moveTo>
                    <a:pt x="179958" y="0"/>
                  </a:moveTo>
                  <a:lnTo>
                    <a:pt x="179577" y="0"/>
                  </a:lnTo>
                </a:path>
                <a:path w="434975" h="9525">
                  <a:moveTo>
                    <a:pt x="179958" y="0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212851" y="9004"/>
                  </a:lnTo>
                </a:path>
                <a:path w="434975" h="9525">
                  <a:moveTo>
                    <a:pt x="212407" y="0"/>
                  </a:moveTo>
                  <a:lnTo>
                    <a:pt x="212851" y="0"/>
                  </a:lnTo>
                </a:path>
                <a:path w="434975" h="9525">
                  <a:moveTo>
                    <a:pt x="212407" y="0"/>
                  </a:moveTo>
                  <a:lnTo>
                    <a:pt x="212407" y="9004"/>
                  </a:lnTo>
                </a:path>
                <a:path w="434975" h="9525">
                  <a:moveTo>
                    <a:pt x="91439" y="9004"/>
                  </a:moveTo>
                  <a:lnTo>
                    <a:pt x="90995" y="9004"/>
                  </a:lnTo>
                </a:path>
                <a:path w="434975" h="9525">
                  <a:moveTo>
                    <a:pt x="91439" y="0"/>
                  </a:moveTo>
                  <a:lnTo>
                    <a:pt x="90995" y="0"/>
                  </a:lnTo>
                </a:path>
                <a:path w="434975" h="9525">
                  <a:moveTo>
                    <a:pt x="91439" y="0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24205" y="9004"/>
                  </a:lnTo>
                </a:path>
                <a:path w="434975" h="9525">
                  <a:moveTo>
                    <a:pt x="123825" y="0"/>
                  </a:moveTo>
                  <a:lnTo>
                    <a:pt x="124205" y="0"/>
                  </a:lnTo>
                </a:path>
                <a:path w="434975" h="9525">
                  <a:moveTo>
                    <a:pt x="123825" y="0"/>
                  </a:moveTo>
                  <a:lnTo>
                    <a:pt x="123825" y="9004"/>
                  </a:lnTo>
                </a:path>
                <a:path w="434975" h="9525">
                  <a:moveTo>
                    <a:pt x="434721" y="0"/>
                  </a:moveTo>
                  <a:lnTo>
                    <a:pt x="426592" y="0"/>
                  </a:lnTo>
                </a:path>
                <a:path w="434975" h="9525">
                  <a:moveTo>
                    <a:pt x="394207" y="0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212407" y="0"/>
                  </a:lnTo>
                </a:path>
                <a:path w="434975" h="9525">
                  <a:moveTo>
                    <a:pt x="179958" y="0"/>
                  </a:moveTo>
                  <a:lnTo>
                    <a:pt x="123825" y="0"/>
                  </a:lnTo>
                </a:path>
                <a:path w="434975" h="9525">
                  <a:moveTo>
                    <a:pt x="91439" y="0"/>
                  </a:moveTo>
                  <a:lnTo>
                    <a:pt x="0" y="0"/>
                  </a:lnTo>
                </a:path>
                <a:path w="434975" h="9525">
                  <a:moveTo>
                    <a:pt x="0" y="9004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304164" y="9004"/>
                  </a:lnTo>
                </a:path>
                <a:path w="434975" h="9525">
                  <a:moveTo>
                    <a:pt x="340169" y="9004"/>
                  </a:moveTo>
                  <a:lnTo>
                    <a:pt x="394207" y="9004"/>
                  </a:lnTo>
                </a:path>
                <a:path w="434975" h="9525">
                  <a:moveTo>
                    <a:pt x="426592" y="9004"/>
                  </a:moveTo>
                  <a:lnTo>
                    <a:pt x="434721" y="9004"/>
                  </a:lnTo>
                </a:path>
                <a:path w="434975" h="9525">
                  <a:moveTo>
                    <a:pt x="434721" y="0"/>
                  </a:moveTo>
                  <a:lnTo>
                    <a:pt x="434721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13429932" y="89411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85"/>
                  </a:moveTo>
                  <a:lnTo>
                    <a:pt x="2830" y="21983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13429488" y="8941117"/>
              <a:ext cx="37465" cy="45085"/>
            </a:xfrm>
            <a:custGeom>
              <a:avLst/>
              <a:gdLst/>
              <a:ahLst/>
              <a:cxnLst/>
              <a:rect l="l" t="t" r="r" b="b"/>
              <a:pathLst>
                <a:path w="37465" h="45084">
                  <a:moveTo>
                    <a:pt x="36448" y="35985"/>
                  </a:moveTo>
                  <a:lnTo>
                    <a:pt x="36448" y="0"/>
                  </a:lnTo>
                </a:path>
                <a:path w="37465" h="45084">
                  <a:moveTo>
                    <a:pt x="444" y="44989"/>
                  </a:moveTo>
                  <a:lnTo>
                    <a:pt x="444" y="35985"/>
                  </a:lnTo>
                </a:path>
                <a:path w="37465" h="45084">
                  <a:moveTo>
                    <a:pt x="444" y="44989"/>
                  </a:moveTo>
                  <a:lnTo>
                    <a:pt x="0" y="44989"/>
                  </a:lnTo>
                </a:path>
                <a:path w="37465" h="45084">
                  <a:moveTo>
                    <a:pt x="444" y="35985"/>
                  </a:moveTo>
                  <a:lnTo>
                    <a:pt x="0" y="35985"/>
                  </a:lnTo>
                </a:path>
                <a:path w="37465" h="45084">
                  <a:moveTo>
                    <a:pt x="36448" y="44989"/>
                  </a:moveTo>
                  <a:lnTo>
                    <a:pt x="36448" y="35985"/>
                  </a:lnTo>
                </a:path>
                <a:path w="37465" h="45084">
                  <a:moveTo>
                    <a:pt x="36448" y="44989"/>
                  </a:moveTo>
                  <a:lnTo>
                    <a:pt x="36893" y="44989"/>
                  </a:lnTo>
                </a:path>
                <a:path w="37465" h="45084">
                  <a:moveTo>
                    <a:pt x="36448" y="35985"/>
                  </a:moveTo>
                  <a:lnTo>
                    <a:pt x="36893" y="359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13519975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13519531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2829" y="32391"/>
                  </a:moveTo>
                  <a:lnTo>
                    <a:pt x="32829" y="0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13305726" y="8944711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4">
                  <a:moveTo>
                    <a:pt x="0" y="0"/>
                  </a:moveTo>
                  <a:lnTo>
                    <a:pt x="12624" y="2546"/>
                  </a:lnTo>
                  <a:lnTo>
                    <a:pt x="22939" y="9490"/>
                  </a:lnTo>
                  <a:lnTo>
                    <a:pt x="29896" y="19786"/>
                  </a:lnTo>
                  <a:lnTo>
                    <a:pt x="32448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13305345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1321720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6"/>
                  </a:ln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13216763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444" y="32391"/>
                  </a:moveTo>
                  <a:lnTo>
                    <a:pt x="444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10" y="32391"/>
                  </a:lnTo>
                </a:path>
                <a:path w="33655" h="41909">
                  <a:moveTo>
                    <a:pt x="32829" y="41395"/>
                  </a:moveTo>
                  <a:lnTo>
                    <a:pt x="33210" y="41395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19" name="object 1619"/>
          <p:cNvSpPr/>
          <p:nvPr/>
        </p:nvSpPr>
        <p:spPr>
          <a:xfrm>
            <a:off x="12556045" y="8512709"/>
            <a:ext cx="3810" cy="113030"/>
          </a:xfrm>
          <a:custGeom>
            <a:avLst/>
            <a:gdLst/>
            <a:ahLst/>
            <a:cxnLst/>
            <a:rect l="l" t="t" r="r" b="b"/>
            <a:pathLst>
              <a:path w="3809" h="113029">
                <a:moveTo>
                  <a:pt x="3596" y="0"/>
                </a:moveTo>
                <a:lnTo>
                  <a:pt x="0" y="0"/>
                </a:lnTo>
                <a:lnTo>
                  <a:pt x="0" y="112514"/>
                </a:lnTo>
                <a:lnTo>
                  <a:pt x="3596" y="112514"/>
                </a:lnTo>
                <a:lnTo>
                  <a:pt x="3596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20" name="object 1620"/>
          <p:cNvGrpSpPr/>
          <p:nvPr/>
        </p:nvGrpSpPr>
        <p:grpSpPr>
          <a:xfrm>
            <a:off x="12556045" y="8700806"/>
            <a:ext cx="3810" cy="8255"/>
            <a:chOff x="12556045" y="8700806"/>
            <a:chExt cx="3810" cy="8255"/>
          </a:xfrm>
        </p:grpSpPr>
        <p:sp>
          <p:nvSpPr>
            <p:cNvPr id="1621" name="object 1621"/>
            <p:cNvSpPr/>
            <p:nvPr/>
          </p:nvSpPr>
          <p:spPr>
            <a:xfrm>
              <a:off x="12556045" y="8700806"/>
              <a:ext cx="3810" cy="8255"/>
            </a:xfrm>
            <a:custGeom>
              <a:avLst/>
              <a:gdLst/>
              <a:ahLst/>
              <a:cxnLst/>
              <a:rect l="l" t="t" r="r" b="b"/>
              <a:pathLst>
                <a:path w="3809" h="8254">
                  <a:moveTo>
                    <a:pt x="3596" y="0"/>
                  </a:moveTo>
                  <a:lnTo>
                    <a:pt x="0" y="0"/>
                  </a:lnTo>
                  <a:lnTo>
                    <a:pt x="0" y="8111"/>
                  </a:lnTo>
                  <a:lnTo>
                    <a:pt x="3596" y="8111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12556045" y="8700808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4">
                  <a:moveTo>
                    <a:pt x="3619" y="0"/>
                  </a:moveTo>
                  <a:lnTo>
                    <a:pt x="3619" y="444"/>
                  </a:lnTo>
                </a:path>
                <a:path w="3809" h="634">
                  <a:moveTo>
                    <a:pt x="0" y="0"/>
                  </a:moveTo>
                  <a:lnTo>
                    <a:pt x="0" y="444"/>
                  </a:lnTo>
                </a:path>
                <a:path w="3809" h="634">
                  <a:moveTo>
                    <a:pt x="0" y="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3" name="object 1623"/>
          <p:cNvSpPr/>
          <p:nvPr/>
        </p:nvSpPr>
        <p:spPr>
          <a:xfrm>
            <a:off x="12556045" y="8624779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3619" y="444"/>
                </a:moveTo>
                <a:lnTo>
                  <a:pt x="3619" y="0"/>
                </a:lnTo>
              </a:path>
              <a:path w="3809" h="634">
                <a:moveTo>
                  <a:pt x="0" y="444"/>
                </a:moveTo>
                <a:lnTo>
                  <a:pt x="0" y="0"/>
                </a:lnTo>
              </a:path>
              <a:path w="3809" h="634">
                <a:moveTo>
                  <a:pt x="0" y="444"/>
                </a:moveTo>
                <a:lnTo>
                  <a:pt x="3619" y="44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4" name="object 1624"/>
          <p:cNvSpPr/>
          <p:nvPr/>
        </p:nvSpPr>
        <p:spPr>
          <a:xfrm>
            <a:off x="12559665" y="8700808"/>
            <a:ext cx="0" cy="8255"/>
          </a:xfrm>
          <a:custGeom>
            <a:avLst/>
            <a:gdLst/>
            <a:ahLst/>
            <a:cxnLst/>
            <a:rect l="l" t="t" r="r" b="b"/>
            <a:pathLst>
              <a:path w="0" h="8254">
                <a:moveTo>
                  <a:pt x="0" y="81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5" name="object 1625"/>
          <p:cNvSpPr/>
          <p:nvPr/>
        </p:nvSpPr>
        <p:spPr>
          <a:xfrm>
            <a:off x="12556045" y="8512715"/>
            <a:ext cx="3810" cy="113030"/>
          </a:xfrm>
          <a:custGeom>
            <a:avLst/>
            <a:gdLst/>
            <a:ahLst/>
            <a:cxnLst/>
            <a:rect l="l" t="t" r="r" b="b"/>
            <a:pathLst>
              <a:path w="3809" h="113029">
                <a:moveTo>
                  <a:pt x="3619" y="112509"/>
                </a:moveTo>
                <a:lnTo>
                  <a:pt x="3619" y="0"/>
                </a:lnTo>
              </a:path>
              <a:path w="3809" h="113029">
                <a:moveTo>
                  <a:pt x="0" y="0"/>
                </a:moveTo>
                <a:lnTo>
                  <a:pt x="0" y="1125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26" name="object 1626"/>
          <p:cNvGrpSpPr/>
          <p:nvPr/>
        </p:nvGrpSpPr>
        <p:grpSpPr>
          <a:xfrm>
            <a:off x="12556045" y="8624779"/>
            <a:ext cx="41910" cy="84455"/>
            <a:chOff x="12556045" y="8624779"/>
            <a:chExt cx="41910" cy="84455"/>
          </a:xfrm>
        </p:grpSpPr>
        <p:sp>
          <p:nvSpPr>
            <p:cNvPr id="1627" name="object 1627"/>
            <p:cNvSpPr/>
            <p:nvPr/>
          </p:nvSpPr>
          <p:spPr>
            <a:xfrm>
              <a:off x="12556045" y="870080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81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12559664" y="8625224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0" y="37807"/>
                  </a:moveTo>
                  <a:lnTo>
                    <a:pt x="14717" y="40780"/>
                  </a:lnTo>
                  <a:lnTo>
                    <a:pt x="26725" y="48883"/>
                  </a:lnTo>
                  <a:lnTo>
                    <a:pt x="34816" y="60892"/>
                  </a:lnTo>
                  <a:lnTo>
                    <a:pt x="37782" y="75584"/>
                  </a:lnTo>
                </a:path>
                <a:path w="38100" h="76200">
                  <a:moveTo>
                    <a:pt x="37782" y="0"/>
                  </a:moveTo>
                  <a:lnTo>
                    <a:pt x="34816" y="14710"/>
                  </a:lnTo>
                  <a:lnTo>
                    <a:pt x="26725" y="26728"/>
                  </a:lnTo>
                  <a:lnTo>
                    <a:pt x="14717" y="34834"/>
                  </a:ln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12556045" y="8624779"/>
              <a:ext cx="41910" cy="76835"/>
            </a:xfrm>
            <a:custGeom>
              <a:avLst/>
              <a:gdLst/>
              <a:ahLst/>
              <a:cxnLst/>
              <a:rect l="l" t="t" r="r" b="b"/>
              <a:pathLst>
                <a:path w="41909" h="76834">
                  <a:moveTo>
                    <a:pt x="3619" y="76028"/>
                  </a:moveTo>
                  <a:lnTo>
                    <a:pt x="41401" y="76028"/>
                  </a:lnTo>
                </a:path>
                <a:path w="41909" h="76834">
                  <a:moveTo>
                    <a:pt x="3619" y="444"/>
                  </a:moveTo>
                  <a:lnTo>
                    <a:pt x="41401" y="444"/>
                  </a:lnTo>
                </a:path>
                <a:path w="41909" h="76834">
                  <a:moveTo>
                    <a:pt x="0" y="444"/>
                  </a:moveTo>
                  <a:lnTo>
                    <a:pt x="3619" y="444"/>
                  </a:lnTo>
                </a:path>
                <a:path w="41909" h="76834">
                  <a:moveTo>
                    <a:pt x="0" y="444"/>
                  </a:moveTo>
                  <a:lnTo>
                    <a:pt x="0" y="0"/>
                  </a:lnTo>
                </a:path>
                <a:path w="41909" h="76834">
                  <a:moveTo>
                    <a:pt x="3619" y="444"/>
                  </a:moveTo>
                  <a:lnTo>
                    <a:pt x="3619" y="0"/>
                  </a:lnTo>
                </a:path>
                <a:path w="41909" h="76834">
                  <a:moveTo>
                    <a:pt x="0" y="76028"/>
                  </a:moveTo>
                  <a:lnTo>
                    <a:pt x="3619" y="76028"/>
                  </a:lnTo>
                </a:path>
                <a:path w="41909" h="76834">
                  <a:moveTo>
                    <a:pt x="0" y="76028"/>
                  </a:moveTo>
                  <a:lnTo>
                    <a:pt x="0" y="76473"/>
                  </a:lnTo>
                </a:path>
                <a:path w="41909" h="76834">
                  <a:moveTo>
                    <a:pt x="3619" y="76028"/>
                  </a:moveTo>
                  <a:lnTo>
                    <a:pt x="3619" y="764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0" name="object 1630"/>
          <p:cNvGrpSpPr/>
          <p:nvPr/>
        </p:nvGrpSpPr>
        <p:grpSpPr>
          <a:xfrm>
            <a:off x="11677650" y="8800719"/>
            <a:ext cx="7620" cy="40005"/>
            <a:chOff x="11677650" y="8800719"/>
            <a:chExt cx="7620" cy="40005"/>
          </a:xfrm>
        </p:grpSpPr>
        <p:sp>
          <p:nvSpPr>
            <p:cNvPr id="1631" name="object 1631"/>
            <p:cNvSpPr/>
            <p:nvPr/>
          </p:nvSpPr>
          <p:spPr>
            <a:xfrm>
              <a:off x="11677650" y="880072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18" y="0"/>
                  </a:moveTo>
                  <a:lnTo>
                    <a:pt x="0" y="0"/>
                  </a:lnTo>
                  <a:lnTo>
                    <a:pt x="0" y="39588"/>
                  </a:lnTo>
                  <a:lnTo>
                    <a:pt x="7218" y="3958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11677650" y="8800719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39" y="39592"/>
                  </a:moveTo>
                  <a:lnTo>
                    <a:pt x="7239" y="0"/>
                  </a:lnTo>
                </a:path>
                <a:path w="7620" h="40004">
                  <a:moveTo>
                    <a:pt x="0" y="0"/>
                  </a:moveTo>
                  <a:lnTo>
                    <a:pt x="0" y="395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3" name="object 1633"/>
          <p:cNvGrpSpPr/>
          <p:nvPr/>
        </p:nvGrpSpPr>
        <p:grpSpPr>
          <a:xfrm>
            <a:off x="11677650" y="8732308"/>
            <a:ext cx="40005" cy="63500"/>
            <a:chOff x="11677650" y="8732308"/>
            <a:chExt cx="40005" cy="63500"/>
          </a:xfrm>
        </p:grpSpPr>
        <p:sp>
          <p:nvSpPr>
            <p:cNvPr id="1634" name="object 1634"/>
            <p:cNvSpPr/>
            <p:nvPr/>
          </p:nvSpPr>
          <p:spPr>
            <a:xfrm>
              <a:off x="11677650" y="8732308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3961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9613" y="3596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11677650" y="8732310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0" y="3594"/>
                  </a:moveTo>
                  <a:lnTo>
                    <a:pt x="39624" y="3594"/>
                  </a:lnTo>
                </a:path>
                <a:path w="40004" h="3809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11677650" y="8735908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3621" y="0"/>
                  </a:moveTo>
                  <a:lnTo>
                    <a:pt x="0" y="0"/>
                  </a:lnTo>
                  <a:lnTo>
                    <a:pt x="0" y="59407"/>
                  </a:lnTo>
                  <a:lnTo>
                    <a:pt x="3621" y="59407"/>
                  </a:lnTo>
                  <a:lnTo>
                    <a:pt x="36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11677650" y="8735904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0" y="0"/>
                  </a:moveTo>
                  <a:lnTo>
                    <a:pt x="0" y="59410"/>
                  </a:lnTo>
                </a:path>
                <a:path w="3809" h="59690">
                  <a:moveTo>
                    <a:pt x="3619" y="5941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8" name="object 1638"/>
          <p:cNvGrpSpPr/>
          <p:nvPr/>
        </p:nvGrpSpPr>
        <p:grpSpPr>
          <a:xfrm>
            <a:off x="13821474" y="8986107"/>
            <a:ext cx="50800" cy="7620"/>
            <a:chOff x="13821474" y="8986107"/>
            <a:chExt cx="50800" cy="7620"/>
          </a:xfrm>
        </p:grpSpPr>
        <p:sp>
          <p:nvSpPr>
            <p:cNvPr id="1639" name="object 1639"/>
            <p:cNvSpPr/>
            <p:nvPr/>
          </p:nvSpPr>
          <p:spPr>
            <a:xfrm>
              <a:off x="13821474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13821474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1" name="object 1641"/>
          <p:cNvGrpSpPr/>
          <p:nvPr/>
        </p:nvGrpSpPr>
        <p:grpSpPr>
          <a:xfrm>
            <a:off x="14197648" y="8986107"/>
            <a:ext cx="50800" cy="7620"/>
            <a:chOff x="14197648" y="8986107"/>
            <a:chExt cx="50800" cy="7620"/>
          </a:xfrm>
        </p:grpSpPr>
        <p:sp>
          <p:nvSpPr>
            <p:cNvPr id="1642" name="object 1642"/>
            <p:cNvSpPr/>
            <p:nvPr/>
          </p:nvSpPr>
          <p:spPr>
            <a:xfrm>
              <a:off x="14197648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14197648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4" name="object 1644"/>
          <p:cNvGrpSpPr/>
          <p:nvPr/>
        </p:nvGrpSpPr>
        <p:grpSpPr>
          <a:xfrm>
            <a:off x="12945046" y="9236313"/>
            <a:ext cx="172085" cy="3810"/>
            <a:chOff x="12945046" y="9236313"/>
            <a:chExt cx="172085" cy="3810"/>
          </a:xfrm>
        </p:grpSpPr>
        <p:sp>
          <p:nvSpPr>
            <p:cNvPr id="1645" name="object 1645"/>
            <p:cNvSpPr/>
            <p:nvPr/>
          </p:nvSpPr>
          <p:spPr>
            <a:xfrm>
              <a:off x="12945046" y="9236313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17172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71723" y="3596"/>
                  </a:lnTo>
                  <a:lnTo>
                    <a:pt x="17172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12945046" y="9236316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0" y="3594"/>
                  </a:moveTo>
                  <a:lnTo>
                    <a:pt x="171704" y="3594"/>
                  </a:lnTo>
                </a:path>
                <a:path w="172084" h="3809">
                  <a:moveTo>
                    <a:pt x="17170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7" name="object 1647"/>
          <p:cNvGrpSpPr/>
          <p:nvPr/>
        </p:nvGrpSpPr>
        <p:grpSpPr>
          <a:xfrm>
            <a:off x="11933237" y="8674710"/>
            <a:ext cx="7620" cy="43815"/>
            <a:chOff x="11933237" y="8674710"/>
            <a:chExt cx="7620" cy="43815"/>
          </a:xfrm>
        </p:grpSpPr>
        <p:sp>
          <p:nvSpPr>
            <p:cNvPr id="1648" name="object 1648"/>
            <p:cNvSpPr/>
            <p:nvPr/>
          </p:nvSpPr>
          <p:spPr>
            <a:xfrm>
              <a:off x="11933237" y="8674712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193" y="0"/>
                  </a:moveTo>
                  <a:lnTo>
                    <a:pt x="0" y="0"/>
                  </a:lnTo>
                  <a:lnTo>
                    <a:pt x="0" y="43209"/>
                  </a:lnTo>
                  <a:lnTo>
                    <a:pt x="7193" y="4320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11933237" y="8674710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239" y="43211"/>
                  </a:moveTo>
                  <a:lnTo>
                    <a:pt x="7239" y="0"/>
                  </a:lnTo>
                </a:path>
                <a:path w="7620" h="43815">
                  <a:moveTo>
                    <a:pt x="0" y="0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0" name="object 1650"/>
          <p:cNvGrpSpPr/>
          <p:nvPr/>
        </p:nvGrpSpPr>
        <p:grpSpPr>
          <a:xfrm>
            <a:off x="13223875" y="9086913"/>
            <a:ext cx="5715" cy="149860"/>
            <a:chOff x="13223875" y="9086913"/>
            <a:chExt cx="5715" cy="149860"/>
          </a:xfrm>
        </p:grpSpPr>
        <p:sp>
          <p:nvSpPr>
            <p:cNvPr id="1651" name="object 1651"/>
            <p:cNvSpPr/>
            <p:nvPr/>
          </p:nvSpPr>
          <p:spPr>
            <a:xfrm>
              <a:off x="13223875" y="9086918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5382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5382" y="149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13223875" y="9086913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0" y="0"/>
                  </a:moveTo>
                  <a:lnTo>
                    <a:pt x="0" y="19799"/>
                  </a:lnTo>
                </a:path>
                <a:path w="5715" h="149859">
                  <a:moveTo>
                    <a:pt x="0" y="25203"/>
                  </a:moveTo>
                  <a:lnTo>
                    <a:pt x="0" y="149402"/>
                  </a:lnTo>
                </a:path>
                <a:path w="5715" h="149859">
                  <a:moveTo>
                    <a:pt x="5397" y="1494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3" name="object 1653"/>
          <p:cNvGrpSpPr/>
          <p:nvPr/>
        </p:nvGrpSpPr>
        <p:grpSpPr>
          <a:xfrm>
            <a:off x="13125767" y="8986107"/>
            <a:ext cx="67945" cy="95885"/>
            <a:chOff x="13125767" y="8986107"/>
            <a:chExt cx="67945" cy="95885"/>
          </a:xfrm>
        </p:grpSpPr>
        <p:sp>
          <p:nvSpPr>
            <p:cNvPr id="1654" name="object 1654"/>
            <p:cNvSpPr/>
            <p:nvPr/>
          </p:nvSpPr>
          <p:spPr>
            <a:xfrm>
              <a:off x="13125768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72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5372" y="3594"/>
                  </a:lnTo>
                  <a:lnTo>
                    <a:pt x="5372" y="0"/>
                  </a:lnTo>
                  <a:close/>
                </a:path>
                <a:path w="67944" h="3809">
                  <a:moveTo>
                    <a:pt x="67475" y="0"/>
                  </a:moveTo>
                  <a:lnTo>
                    <a:pt x="34150" y="0"/>
                  </a:lnTo>
                  <a:lnTo>
                    <a:pt x="34150" y="3594"/>
                  </a:lnTo>
                  <a:lnTo>
                    <a:pt x="67475" y="3594"/>
                  </a:lnTo>
                  <a:lnTo>
                    <a:pt x="674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13125767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97" y="0"/>
                  </a:moveTo>
                  <a:lnTo>
                    <a:pt x="5397" y="3594"/>
                  </a:lnTo>
                </a:path>
                <a:path w="67944" h="3809">
                  <a:moveTo>
                    <a:pt x="34162" y="0"/>
                  </a:moveTo>
                  <a:lnTo>
                    <a:pt x="34162" y="3594"/>
                  </a:lnTo>
                </a:path>
                <a:path w="67944" h="3809">
                  <a:moveTo>
                    <a:pt x="67500" y="0"/>
                  </a:moveTo>
                  <a:lnTo>
                    <a:pt x="34162" y="0"/>
                  </a:lnTo>
                </a:path>
                <a:path w="67944" h="3809">
                  <a:moveTo>
                    <a:pt x="5397" y="0"/>
                  </a:moveTo>
                  <a:lnTo>
                    <a:pt x="0" y="0"/>
                  </a:lnTo>
                </a:path>
                <a:path w="67944" h="3809">
                  <a:moveTo>
                    <a:pt x="0" y="3594"/>
                  </a:moveTo>
                  <a:lnTo>
                    <a:pt x="5397" y="3594"/>
                  </a:lnTo>
                </a:path>
                <a:path w="67944" h="3809">
                  <a:moveTo>
                    <a:pt x="34162" y="3594"/>
                  </a:moveTo>
                  <a:lnTo>
                    <a:pt x="6750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13131165" y="9042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12" y="11219"/>
                  </a:lnTo>
                  <a:lnTo>
                    <a:pt x="20359" y="20373"/>
                  </a:lnTo>
                  <a:lnTo>
                    <a:pt x="11218" y="26542"/>
                  </a:lnTo>
                  <a:lnTo>
                    <a:pt x="0" y="288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13131165" y="9039390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0" y="3594"/>
                  </a:moveTo>
                  <a:lnTo>
                    <a:pt x="0" y="32397"/>
                  </a:lnTo>
                </a:path>
                <a:path w="29209" h="33020">
                  <a:moveTo>
                    <a:pt x="28765" y="0"/>
                  </a:moveTo>
                  <a:lnTo>
                    <a:pt x="28765" y="3594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13186092" y="9042988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93" y="0"/>
                  </a:moveTo>
                  <a:lnTo>
                    <a:pt x="0" y="0"/>
                  </a:lnTo>
                  <a:lnTo>
                    <a:pt x="0" y="38521"/>
                  </a:lnTo>
                  <a:lnTo>
                    <a:pt x="7193" y="38521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13186092" y="9042984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75" y="38525"/>
                  </a:moveTo>
                  <a:lnTo>
                    <a:pt x="7175" y="0"/>
                  </a:lnTo>
                </a:path>
                <a:path w="7619" h="38734">
                  <a:moveTo>
                    <a:pt x="0" y="0"/>
                  </a:moveTo>
                  <a:lnTo>
                    <a:pt x="0" y="38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13189648" y="898610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596" y="0"/>
                  </a:moveTo>
                  <a:lnTo>
                    <a:pt x="0" y="0"/>
                  </a:lnTo>
                  <a:lnTo>
                    <a:pt x="0" y="53280"/>
                  </a:lnTo>
                  <a:lnTo>
                    <a:pt x="3596" y="53280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13189648" y="8986107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619" y="53282"/>
                  </a:moveTo>
                  <a:lnTo>
                    <a:pt x="3619" y="0"/>
                  </a:lnTo>
                </a:path>
                <a:path w="3809" h="53340">
                  <a:moveTo>
                    <a:pt x="0" y="0"/>
                  </a:moveTo>
                  <a:lnTo>
                    <a:pt x="0" y="532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2" name="object 1662"/>
          <p:cNvSpPr/>
          <p:nvPr/>
        </p:nvSpPr>
        <p:spPr>
          <a:xfrm>
            <a:off x="1374406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63" name="object 1663"/>
          <p:cNvGrpSpPr/>
          <p:nvPr/>
        </p:nvGrpSpPr>
        <p:grpSpPr>
          <a:xfrm>
            <a:off x="13744066" y="8977103"/>
            <a:ext cx="9525" cy="106680"/>
            <a:chOff x="13744066" y="8977103"/>
            <a:chExt cx="9525" cy="106680"/>
          </a:xfrm>
        </p:grpSpPr>
        <p:sp>
          <p:nvSpPr>
            <p:cNvPr id="1664" name="object 1664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97205"/>
                  </a:moveTo>
                  <a:lnTo>
                    <a:pt x="8991" y="9004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66" name="object 1666"/>
          <p:cNvGrpSpPr/>
          <p:nvPr/>
        </p:nvGrpSpPr>
        <p:grpSpPr>
          <a:xfrm>
            <a:off x="13753084" y="8986107"/>
            <a:ext cx="68580" cy="97790"/>
            <a:chOff x="13753084" y="8986107"/>
            <a:chExt cx="68580" cy="97790"/>
          </a:xfrm>
        </p:grpSpPr>
        <p:sp>
          <p:nvSpPr>
            <p:cNvPr id="1667" name="object 1667"/>
            <p:cNvSpPr/>
            <p:nvPr/>
          </p:nvSpPr>
          <p:spPr>
            <a:xfrm>
              <a:off x="13753085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13812457" y="8986109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13812457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71" name="object 1671"/>
          <p:cNvSpPr/>
          <p:nvPr/>
        </p:nvSpPr>
        <p:spPr>
          <a:xfrm>
            <a:off x="12046648" y="8098724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382" y="0"/>
                </a:moveTo>
                <a:lnTo>
                  <a:pt x="0" y="0"/>
                </a:lnTo>
                <a:lnTo>
                  <a:pt x="0" y="1215"/>
                </a:lnTo>
                <a:lnTo>
                  <a:pt x="5382" y="1215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72" name="object 1672"/>
          <p:cNvGrpSpPr/>
          <p:nvPr/>
        </p:nvGrpSpPr>
        <p:grpSpPr>
          <a:xfrm>
            <a:off x="12046648" y="8146745"/>
            <a:ext cx="5715" cy="54610"/>
            <a:chOff x="12046648" y="8146745"/>
            <a:chExt cx="5715" cy="54610"/>
          </a:xfrm>
        </p:grpSpPr>
        <p:sp>
          <p:nvSpPr>
            <p:cNvPr id="1673" name="object 1673"/>
            <p:cNvSpPr/>
            <p:nvPr/>
          </p:nvSpPr>
          <p:spPr>
            <a:xfrm>
              <a:off x="12046648" y="8146745"/>
              <a:ext cx="5715" cy="54610"/>
            </a:xfrm>
            <a:custGeom>
              <a:avLst/>
              <a:gdLst/>
              <a:ahLst/>
              <a:cxnLst/>
              <a:rect l="l" t="t" r="r" b="b"/>
              <a:pathLst>
                <a:path w="5715" h="54609">
                  <a:moveTo>
                    <a:pt x="5397" y="0"/>
                  </a:moveTo>
                  <a:lnTo>
                    <a:pt x="3619" y="0"/>
                  </a:lnTo>
                  <a:lnTo>
                    <a:pt x="3619" y="41573"/>
                  </a:lnTo>
                  <a:lnTo>
                    <a:pt x="1778" y="41573"/>
                  </a:lnTo>
                  <a:lnTo>
                    <a:pt x="1778" y="0"/>
                  </a:lnTo>
                  <a:lnTo>
                    <a:pt x="0" y="0"/>
                  </a:lnTo>
                  <a:lnTo>
                    <a:pt x="0" y="54571"/>
                  </a:lnTo>
                  <a:lnTo>
                    <a:pt x="5397" y="5457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12046648" y="8146745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5" h="41909">
                  <a:moveTo>
                    <a:pt x="1778" y="41573"/>
                  </a:moveTo>
                  <a:lnTo>
                    <a:pt x="1778" y="0"/>
                  </a:lnTo>
                </a:path>
                <a:path w="5715" h="41909">
                  <a:moveTo>
                    <a:pt x="3619" y="41573"/>
                  </a:moveTo>
                  <a:lnTo>
                    <a:pt x="1778" y="41573"/>
                  </a:lnTo>
                </a:path>
                <a:path w="5715" h="41909">
                  <a:moveTo>
                    <a:pt x="3619" y="0"/>
                  </a:moveTo>
                  <a:lnTo>
                    <a:pt x="3619" y="41573"/>
                  </a:lnTo>
                </a:path>
                <a:path w="5715" h="41909">
                  <a:moveTo>
                    <a:pt x="5397" y="0"/>
                  </a:moveTo>
                  <a:lnTo>
                    <a:pt x="3619" y="0"/>
                  </a:lnTo>
                </a:path>
                <a:path w="5715" h="41909">
                  <a:moveTo>
                    <a:pt x="17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75" name="object 1675"/>
          <p:cNvSpPr/>
          <p:nvPr/>
        </p:nvSpPr>
        <p:spPr>
          <a:xfrm>
            <a:off x="12046648" y="8099939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6" name="object 1676"/>
          <p:cNvSpPr/>
          <p:nvPr/>
        </p:nvSpPr>
        <p:spPr>
          <a:xfrm>
            <a:off x="12052045" y="8146745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09">
                <a:moveTo>
                  <a:pt x="0" y="5457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7" name="object 1677"/>
          <p:cNvSpPr/>
          <p:nvPr/>
        </p:nvSpPr>
        <p:spPr>
          <a:xfrm>
            <a:off x="12046648" y="809872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397" y="1219"/>
                </a:moveTo>
                <a:lnTo>
                  <a:pt x="5397" y="0"/>
                </a:lnTo>
                <a:lnTo>
                  <a:pt x="0" y="0"/>
                </a:lnTo>
                <a:lnTo>
                  <a:pt x="0" y="1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8" name="object 1678"/>
          <p:cNvSpPr/>
          <p:nvPr/>
        </p:nvSpPr>
        <p:spPr>
          <a:xfrm>
            <a:off x="12046648" y="8099939"/>
            <a:ext cx="12065" cy="101600"/>
          </a:xfrm>
          <a:custGeom>
            <a:avLst/>
            <a:gdLst/>
            <a:ahLst/>
            <a:cxnLst/>
            <a:rect l="l" t="t" r="r" b="b"/>
            <a:pathLst>
              <a:path w="12065" h="101600">
                <a:moveTo>
                  <a:pt x="0" y="46805"/>
                </a:moveTo>
                <a:lnTo>
                  <a:pt x="0" y="101377"/>
                </a:lnTo>
              </a:path>
              <a:path w="12065" h="101600">
                <a:moveTo>
                  <a:pt x="9715" y="27012"/>
                </a:moveTo>
                <a:lnTo>
                  <a:pt x="9715" y="34201"/>
                </a:lnTo>
                <a:lnTo>
                  <a:pt x="11557" y="32391"/>
                </a:lnTo>
              </a:path>
              <a:path w="12065" h="101600">
                <a:moveTo>
                  <a:pt x="9715" y="34201"/>
                </a:moveTo>
                <a:lnTo>
                  <a:pt x="7937" y="32391"/>
                </a:lnTo>
              </a:path>
              <a:path w="12065" h="101600">
                <a:moveTo>
                  <a:pt x="0" y="0"/>
                </a:moveTo>
                <a:lnTo>
                  <a:pt x="0" y="1809"/>
                </a:lnTo>
                <a:lnTo>
                  <a:pt x="5397" y="1809"/>
                </a:lnTo>
                <a:lnTo>
                  <a:pt x="5397" y="0"/>
                </a:lnTo>
                <a:lnTo>
                  <a:pt x="0" y="0"/>
                </a:lnTo>
              </a:path>
              <a:path w="12065" h="101600">
                <a:moveTo>
                  <a:pt x="5397" y="46805"/>
                </a:moveTo>
                <a:lnTo>
                  <a:pt x="5397" y="44996"/>
                </a:lnTo>
                <a:lnTo>
                  <a:pt x="3619" y="44996"/>
                </a:lnTo>
                <a:lnTo>
                  <a:pt x="3619" y="46805"/>
                </a:lnTo>
                <a:lnTo>
                  <a:pt x="5397" y="46805"/>
                </a:lnTo>
              </a:path>
              <a:path w="12065" h="101600">
                <a:moveTo>
                  <a:pt x="1778" y="46805"/>
                </a:moveTo>
                <a:lnTo>
                  <a:pt x="1778" y="44996"/>
                </a:lnTo>
                <a:lnTo>
                  <a:pt x="0" y="44996"/>
                </a:lnTo>
                <a:lnTo>
                  <a:pt x="0" y="46805"/>
                </a:lnTo>
                <a:lnTo>
                  <a:pt x="1778" y="46805"/>
                </a:lnTo>
              </a:path>
              <a:path w="12065" h="101600">
                <a:moveTo>
                  <a:pt x="2730" y="48590"/>
                </a:moveTo>
                <a:lnTo>
                  <a:pt x="2730" y="5403"/>
                </a:lnTo>
              </a:path>
              <a:path w="12065" h="101600">
                <a:moveTo>
                  <a:pt x="5397" y="0"/>
                </a:moveTo>
                <a:lnTo>
                  <a:pt x="0" y="0"/>
                </a:lnTo>
              </a:path>
              <a:path w="12065" h="101600">
                <a:moveTo>
                  <a:pt x="1778" y="46805"/>
                </a:moveTo>
                <a:lnTo>
                  <a:pt x="0" y="46805"/>
                </a:lnTo>
              </a:path>
              <a:path w="12065" h="101600">
                <a:moveTo>
                  <a:pt x="5397" y="46805"/>
                </a:moveTo>
                <a:lnTo>
                  <a:pt x="3619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79" name="object 1679"/>
          <p:cNvGrpSpPr/>
          <p:nvPr/>
        </p:nvGrpSpPr>
        <p:grpSpPr>
          <a:xfrm>
            <a:off x="13049250" y="9733127"/>
            <a:ext cx="9525" cy="151765"/>
            <a:chOff x="13049250" y="9733127"/>
            <a:chExt cx="9525" cy="151765"/>
          </a:xfrm>
        </p:grpSpPr>
        <p:sp>
          <p:nvSpPr>
            <p:cNvPr id="1680" name="object 1680"/>
            <p:cNvSpPr/>
            <p:nvPr/>
          </p:nvSpPr>
          <p:spPr>
            <a:xfrm>
              <a:off x="13049250" y="9733130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8979" y="0"/>
                  </a:moveTo>
                  <a:lnTo>
                    <a:pt x="0" y="0"/>
                  </a:lnTo>
                  <a:lnTo>
                    <a:pt x="0" y="151184"/>
                  </a:lnTo>
                  <a:lnTo>
                    <a:pt x="8979" y="15118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151187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51187"/>
                  </a:lnTo>
                  <a:lnTo>
                    <a:pt x="9017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2" name="object 1682"/>
          <p:cNvGrpSpPr/>
          <p:nvPr/>
        </p:nvGrpSpPr>
        <p:grpSpPr>
          <a:xfrm>
            <a:off x="13112241" y="9686321"/>
            <a:ext cx="5715" cy="198120"/>
            <a:chOff x="13112241" y="9686321"/>
            <a:chExt cx="5715" cy="198120"/>
          </a:xfrm>
        </p:grpSpPr>
        <p:sp>
          <p:nvSpPr>
            <p:cNvPr id="1683" name="object 1683"/>
            <p:cNvSpPr/>
            <p:nvPr/>
          </p:nvSpPr>
          <p:spPr>
            <a:xfrm>
              <a:off x="13112241" y="9686323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407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5407" y="197991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13112241" y="9686321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397" y="197993"/>
                  </a:moveTo>
                  <a:lnTo>
                    <a:pt x="5397" y="0"/>
                  </a:lnTo>
                </a:path>
                <a:path w="5715" h="198120">
                  <a:moveTo>
                    <a:pt x="0" y="0"/>
                  </a:moveTo>
                  <a:lnTo>
                    <a:pt x="0" y="1979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5" name="object 1685"/>
          <p:cNvGrpSpPr/>
          <p:nvPr/>
        </p:nvGrpSpPr>
        <p:grpSpPr>
          <a:xfrm>
            <a:off x="12932282" y="9699815"/>
            <a:ext cx="9525" cy="184785"/>
            <a:chOff x="12932282" y="9699815"/>
            <a:chExt cx="9525" cy="184785"/>
          </a:xfrm>
        </p:grpSpPr>
        <p:sp>
          <p:nvSpPr>
            <p:cNvPr id="1686" name="object 1686"/>
            <p:cNvSpPr/>
            <p:nvPr/>
          </p:nvSpPr>
          <p:spPr>
            <a:xfrm>
              <a:off x="12932282" y="9699817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04" y="0"/>
                  </a:moveTo>
                  <a:lnTo>
                    <a:pt x="0" y="0"/>
                  </a:lnTo>
                  <a:lnTo>
                    <a:pt x="0" y="184497"/>
                  </a:lnTo>
                  <a:lnTo>
                    <a:pt x="9004" y="18449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12932282" y="9699815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17" y="184499"/>
                  </a:moveTo>
                  <a:lnTo>
                    <a:pt x="9017" y="0"/>
                  </a:lnTo>
                </a:path>
                <a:path w="9525" h="184784">
                  <a:moveTo>
                    <a:pt x="0" y="0"/>
                  </a:moveTo>
                  <a:lnTo>
                    <a:pt x="0" y="1844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8" name="object 1688"/>
          <p:cNvGrpSpPr/>
          <p:nvPr/>
        </p:nvGrpSpPr>
        <p:grpSpPr>
          <a:xfrm>
            <a:off x="11677650" y="8465908"/>
            <a:ext cx="151765" cy="9525"/>
            <a:chOff x="11677650" y="8465908"/>
            <a:chExt cx="151765" cy="9525"/>
          </a:xfrm>
        </p:grpSpPr>
        <p:sp>
          <p:nvSpPr>
            <p:cNvPr id="1689" name="object 1689"/>
            <p:cNvSpPr/>
            <p:nvPr/>
          </p:nvSpPr>
          <p:spPr>
            <a:xfrm>
              <a:off x="11677650" y="8465909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2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51209" y="9004"/>
                  </a:lnTo>
                  <a:lnTo>
                    <a:pt x="15120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0" y="9004"/>
                  </a:moveTo>
                  <a:lnTo>
                    <a:pt x="151193" y="9004"/>
                  </a:lnTo>
                  <a:lnTo>
                    <a:pt x="151193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1" name="object 1691"/>
          <p:cNvGrpSpPr/>
          <p:nvPr/>
        </p:nvGrpSpPr>
        <p:grpSpPr>
          <a:xfrm>
            <a:off x="11677650" y="8528907"/>
            <a:ext cx="198120" cy="41910"/>
            <a:chOff x="11677650" y="8528907"/>
            <a:chExt cx="198120" cy="41910"/>
          </a:xfrm>
        </p:grpSpPr>
        <p:sp>
          <p:nvSpPr>
            <p:cNvPr id="1692" name="object 1692"/>
            <p:cNvSpPr/>
            <p:nvPr/>
          </p:nvSpPr>
          <p:spPr>
            <a:xfrm>
              <a:off x="11677650" y="8528913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8724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8724" y="5410"/>
                  </a:lnTo>
                  <a:lnTo>
                    <a:pt x="8724" y="0"/>
                  </a:lnTo>
                  <a:close/>
                </a:path>
                <a:path w="198120" h="5715">
                  <a:moveTo>
                    <a:pt x="197993" y="0"/>
                  </a:moveTo>
                  <a:lnTo>
                    <a:pt x="44704" y="0"/>
                  </a:lnTo>
                  <a:lnTo>
                    <a:pt x="44704" y="5410"/>
                  </a:lnTo>
                  <a:lnTo>
                    <a:pt x="197993" y="5410"/>
                  </a:lnTo>
                  <a:lnTo>
                    <a:pt x="1979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11677650" y="8528907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44703" y="5410"/>
                  </a:moveTo>
                  <a:lnTo>
                    <a:pt x="44703" y="0"/>
                  </a:lnTo>
                </a:path>
                <a:path w="198120" h="5715">
                  <a:moveTo>
                    <a:pt x="8763" y="5410"/>
                  </a:moveTo>
                  <a:lnTo>
                    <a:pt x="8763" y="0"/>
                  </a:lnTo>
                </a:path>
                <a:path w="198120" h="5715">
                  <a:moveTo>
                    <a:pt x="0" y="5410"/>
                  </a:moveTo>
                  <a:lnTo>
                    <a:pt x="8763" y="5410"/>
                  </a:lnTo>
                </a:path>
                <a:path w="198120" h="5715">
                  <a:moveTo>
                    <a:pt x="44703" y="5410"/>
                  </a:moveTo>
                  <a:lnTo>
                    <a:pt x="76009" y="5410"/>
                  </a:lnTo>
                </a:path>
                <a:path w="198120" h="5715">
                  <a:moveTo>
                    <a:pt x="81406" y="5410"/>
                  </a:moveTo>
                  <a:lnTo>
                    <a:pt x="197993" y="5410"/>
                  </a:lnTo>
                </a:path>
                <a:path w="198120" h="5715">
                  <a:moveTo>
                    <a:pt x="197993" y="0"/>
                  </a:moveTo>
                  <a:lnTo>
                    <a:pt x="44703" y="0"/>
                  </a:lnTo>
                </a:path>
                <a:path w="198120" h="5715">
                  <a:moveTo>
                    <a:pt x="8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11686412" y="85343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0" y="35991"/>
                  </a:moveTo>
                  <a:lnTo>
                    <a:pt x="21940" y="33169"/>
                  </a:lnTo>
                  <a:lnTo>
                    <a:pt x="10517" y="25465"/>
                  </a:lnTo>
                  <a:lnTo>
                    <a:pt x="282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11686412" y="8528907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0" y="5410"/>
                  </a:moveTo>
                  <a:lnTo>
                    <a:pt x="35940" y="41401"/>
                  </a:lnTo>
                </a:path>
                <a:path w="36195" h="41909">
                  <a:moveTo>
                    <a:pt x="0" y="5410"/>
                  </a:moveTo>
                  <a:lnTo>
                    <a:pt x="0" y="0"/>
                  </a:lnTo>
                </a:path>
                <a:path w="36195" h="41909">
                  <a:moveTo>
                    <a:pt x="35940" y="5410"/>
                  </a:moveTo>
                  <a:lnTo>
                    <a:pt x="3594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6" name="object 1696"/>
          <p:cNvGrpSpPr/>
          <p:nvPr/>
        </p:nvGrpSpPr>
        <p:grpSpPr>
          <a:xfrm>
            <a:off x="11677650" y="8348929"/>
            <a:ext cx="203835" cy="9525"/>
            <a:chOff x="11677650" y="8348929"/>
            <a:chExt cx="203835" cy="9525"/>
          </a:xfrm>
        </p:grpSpPr>
        <p:sp>
          <p:nvSpPr>
            <p:cNvPr id="1697" name="object 1697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203390" y="0"/>
                  </a:moveTo>
                  <a:lnTo>
                    <a:pt x="198005" y="0"/>
                  </a:lnTo>
                  <a:lnTo>
                    <a:pt x="0" y="0"/>
                  </a:lnTo>
                  <a:lnTo>
                    <a:pt x="0" y="8978"/>
                  </a:lnTo>
                  <a:lnTo>
                    <a:pt x="197993" y="8978"/>
                  </a:lnTo>
                  <a:lnTo>
                    <a:pt x="203390" y="8978"/>
                  </a:lnTo>
                  <a:lnTo>
                    <a:pt x="2033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197993" y="8978"/>
                  </a:moveTo>
                  <a:lnTo>
                    <a:pt x="203453" y="8978"/>
                  </a:lnTo>
                </a:path>
                <a:path w="203834" h="9525">
                  <a:moveTo>
                    <a:pt x="203453" y="0"/>
                  </a:moveTo>
                  <a:lnTo>
                    <a:pt x="197993" y="0"/>
                  </a:lnTo>
                </a:path>
                <a:path w="203834" h="9525">
                  <a:moveTo>
                    <a:pt x="203453" y="8978"/>
                  </a:moveTo>
                  <a:lnTo>
                    <a:pt x="203453" y="0"/>
                  </a:lnTo>
                </a:path>
                <a:path w="203834" h="9525">
                  <a:moveTo>
                    <a:pt x="0" y="8978"/>
                  </a:moveTo>
                  <a:lnTo>
                    <a:pt x="197993" y="8978"/>
                  </a:lnTo>
                </a:path>
                <a:path w="203834" h="9525">
                  <a:moveTo>
                    <a:pt x="1979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9" name="object 1699"/>
          <p:cNvGrpSpPr/>
          <p:nvPr/>
        </p:nvGrpSpPr>
        <p:grpSpPr>
          <a:xfrm>
            <a:off x="11677650" y="8606326"/>
            <a:ext cx="262890" cy="41910"/>
            <a:chOff x="11677650" y="8606326"/>
            <a:chExt cx="262890" cy="41910"/>
          </a:xfrm>
        </p:grpSpPr>
        <p:sp>
          <p:nvSpPr>
            <p:cNvPr id="1700" name="object 1700"/>
            <p:cNvSpPr/>
            <p:nvPr/>
          </p:nvSpPr>
          <p:spPr>
            <a:xfrm>
              <a:off x="11677650" y="8606328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203423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203423" y="5382"/>
                  </a:lnTo>
                  <a:lnTo>
                    <a:pt x="20342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11677650" y="8606326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0" y="5384"/>
                  </a:moveTo>
                  <a:lnTo>
                    <a:pt x="171005" y="5384"/>
                  </a:lnTo>
                </a:path>
                <a:path w="203834" h="5715">
                  <a:moveTo>
                    <a:pt x="176402" y="5384"/>
                  </a:moveTo>
                  <a:lnTo>
                    <a:pt x="203453" y="5384"/>
                  </a:lnTo>
                </a:path>
                <a:path w="203834" h="5715">
                  <a:moveTo>
                    <a:pt x="197993" y="0"/>
                  </a:moveTo>
                  <a:lnTo>
                    <a:pt x="81406" y="0"/>
                  </a:lnTo>
                </a:path>
                <a:path w="203834" h="5715">
                  <a:moveTo>
                    <a:pt x="760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11881104" y="8606332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1778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1778" y="5384"/>
                  </a:lnTo>
                  <a:lnTo>
                    <a:pt x="1778" y="0"/>
                  </a:lnTo>
                  <a:close/>
                </a:path>
                <a:path w="59690" h="5715">
                  <a:moveTo>
                    <a:pt x="59321" y="0"/>
                  </a:moveTo>
                  <a:lnTo>
                    <a:pt x="37719" y="0"/>
                  </a:lnTo>
                  <a:lnTo>
                    <a:pt x="37719" y="5384"/>
                  </a:lnTo>
                  <a:lnTo>
                    <a:pt x="59321" y="5384"/>
                  </a:lnTo>
                  <a:lnTo>
                    <a:pt x="593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11881104" y="8606326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37719" y="0"/>
                  </a:moveTo>
                  <a:lnTo>
                    <a:pt x="37719" y="5384"/>
                  </a:lnTo>
                </a:path>
                <a:path w="59690" h="5715">
                  <a:moveTo>
                    <a:pt x="1777" y="0"/>
                  </a:moveTo>
                  <a:lnTo>
                    <a:pt x="1777" y="5384"/>
                  </a:lnTo>
                </a:path>
                <a:path w="59690" h="5715">
                  <a:moveTo>
                    <a:pt x="0" y="5384"/>
                  </a:moveTo>
                  <a:lnTo>
                    <a:pt x="1777" y="5384"/>
                  </a:lnTo>
                </a:path>
                <a:path w="59690" h="5715">
                  <a:moveTo>
                    <a:pt x="37719" y="5384"/>
                  </a:moveTo>
                  <a:lnTo>
                    <a:pt x="59372" y="5384"/>
                  </a:lnTo>
                </a:path>
                <a:path w="59690" h="5715">
                  <a:moveTo>
                    <a:pt x="59372" y="0"/>
                  </a:moveTo>
                  <a:lnTo>
                    <a:pt x="37719" y="0"/>
                  </a:lnTo>
                </a:path>
                <a:path w="59690" h="5715">
                  <a:moveTo>
                    <a:pt x="17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11882881" y="86117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1" y="36010"/>
                  </a:moveTo>
                  <a:lnTo>
                    <a:pt x="21967" y="33184"/>
                  </a:lnTo>
                  <a:lnTo>
                    <a:pt x="10540" y="25473"/>
                  </a:lnTo>
                  <a:lnTo>
                    <a:pt x="2829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11882881" y="860632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1" y="5384"/>
                  </a:moveTo>
                  <a:lnTo>
                    <a:pt x="35941" y="41395"/>
                  </a:lnTo>
                </a:path>
                <a:path w="36195" h="41909">
                  <a:moveTo>
                    <a:pt x="0" y="0"/>
                  </a:moveTo>
                  <a:lnTo>
                    <a:pt x="0" y="5384"/>
                  </a:lnTo>
                </a:path>
                <a:path w="36195" h="41909">
                  <a:moveTo>
                    <a:pt x="35941" y="0"/>
                  </a:moveTo>
                  <a:lnTo>
                    <a:pt x="35941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06" name="object 1706"/>
          <p:cNvSpPr/>
          <p:nvPr/>
        </p:nvSpPr>
        <p:spPr>
          <a:xfrm>
            <a:off x="12682093" y="9387524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600" y="0"/>
                </a:moveTo>
                <a:lnTo>
                  <a:pt x="0" y="0"/>
                </a:lnTo>
                <a:lnTo>
                  <a:pt x="0" y="5382"/>
                </a:lnTo>
                <a:lnTo>
                  <a:pt x="12600" y="5382"/>
                </a:lnTo>
                <a:lnTo>
                  <a:pt x="1260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07" name="object 1707"/>
          <p:cNvGrpSpPr/>
          <p:nvPr/>
        </p:nvGrpSpPr>
        <p:grpSpPr>
          <a:xfrm>
            <a:off x="12770294" y="9387522"/>
            <a:ext cx="162560" cy="5715"/>
            <a:chOff x="12770294" y="9387522"/>
            <a:chExt cx="162560" cy="5715"/>
          </a:xfrm>
        </p:grpSpPr>
        <p:sp>
          <p:nvSpPr>
            <p:cNvPr id="1708" name="object 1708"/>
            <p:cNvSpPr/>
            <p:nvPr/>
          </p:nvSpPr>
          <p:spPr>
            <a:xfrm>
              <a:off x="12770294" y="9387524"/>
              <a:ext cx="162560" cy="5715"/>
            </a:xfrm>
            <a:custGeom>
              <a:avLst/>
              <a:gdLst/>
              <a:ahLst/>
              <a:cxnLst/>
              <a:rect l="l" t="t" r="r" b="b"/>
              <a:pathLst>
                <a:path w="162559" h="5715">
                  <a:moveTo>
                    <a:pt x="161999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61999" y="5382"/>
                  </a:lnTo>
                  <a:lnTo>
                    <a:pt x="161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12932282" y="938752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w="0" h="5715">
                  <a:moveTo>
                    <a:pt x="0" y="53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0" name="object 1710"/>
          <p:cNvSpPr/>
          <p:nvPr/>
        </p:nvSpPr>
        <p:spPr>
          <a:xfrm>
            <a:off x="12694221" y="9387522"/>
            <a:ext cx="635" cy="5715"/>
          </a:xfrm>
          <a:custGeom>
            <a:avLst/>
            <a:gdLst/>
            <a:ahLst/>
            <a:cxnLst/>
            <a:rect l="l" t="t" r="r" b="b"/>
            <a:pathLst>
              <a:path w="634" h="5715">
                <a:moveTo>
                  <a:pt x="444" y="5384"/>
                </a:moveTo>
                <a:lnTo>
                  <a:pt x="0" y="5384"/>
                </a:lnTo>
              </a:path>
              <a:path w="634" h="5715">
                <a:moveTo>
                  <a:pt x="444" y="0"/>
                </a:moveTo>
                <a:lnTo>
                  <a:pt x="0" y="0"/>
                </a:lnTo>
              </a:path>
              <a:path w="634" h="5715">
                <a:moveTo>
                  <a:pt x="444" y="0"/>
                </a:moveTo>
                <a:lnTo>
                  <a:pt x="444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1" name="object 1711"/>
          <p:cNvSpPr/>
          <p:nvPr/>
        </p:nvSpPr>
        <p:spPr>
          <a:xfrm>
            <a:off x="12770294" y="9387522"/>
            <a:ext cx="162560" cy="5715"/>
          </a:xfrm>
          <a:custGeom>
            <a:avLst/>
            <a:gdLst/>
            <a:ahLst/>
            <a:cxnLst/>
            <a:rect l="l" t="t" r="r" b="b"/>
            <a:pathLst>
              <a:path w="162559" h="5715">
                <a:moveTo>
                  <a:pt x="0" y="5384"/>
                </a:moveTo>
                <a:lnTo>
                  <a:pt x="381" y="5384"/>
                </a:lnTo>
              </a:path>
              <a:path w="162559" h="5715">
                <a:moveTo>
                  <a:pt x="0" y="0"/>
                </a:moveTo>
                <a:lnTo>
                  <a:pt x="381" y="0"/>
                </a:lnTo>
              </a:path>
              <a:path w="162559" h="5715">
                <a:moveTo>
                  <a:pt x="0" y="0"/>
                </a:moveTo>
                <a:lnTo>
                  <a:pt x="0" y="5384"/>
                </a:lnTo>
              </a:path>
              <a:path w="162559" h="5715">
                <a:moveTo>
                  <a:pt x="1619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2" name="object 1712"/>
          <p:cNvSpPr/>
          <p:nvPr/>
        </p:nvSpPr>
        <p:spPr>
          <a:xfrm>
            <a:off x="12682093" y="9387522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573" y="0"/>
                </a:moveTo>
                <a:lnTo>
                  <a:pt x="0" y="0"/>
                </a:lnTo>
              </a:path>
              <a:path w="12700" h="5715">
                <a:moveTo>
                  <a:pt x="0" y="5384"/>
                </a:moveTo>
                <a:lnTo>
                  <a:pt x="12573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13" name="object 1713"/>
          <p:cNvGrpSpPr/>
          <p:nvPr/>
        </p:nvGrpSpPr>
        <p:grpSpPr>
          <a:xfrm>
            <a:off x="12694221" y="9349720"/>
            <a:ext cx="238125" cy="43815"/>
            <a:chOff x="12694221" y="9349720"/>
            <a:chExt cx="238125" cy="43815"/>
          </a:xfrm>
        </p:grpSpPr>
        <p:sp>
          <p:nvSpPr>
            <p:cNvPr id="1714" name="object 1714"/>
            <p:cNvSpPr/>
            <p:nvPr/>
          </p:nvSpPr>
          <p:spPr>
            <a:xfrm>
              <a:off x="12770294" y="9392907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59" h="0">
                  <a:moveTo>
                    <a:pt x="0" y="0"/>
                  </a:moveTo>
                  <a:lnTo>
                    <a:pt x="16198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12694665" y="9349720"/>
              <a:ext cx="76200" cy="38100"/>
            </a:xfrm>
            <a:custGeom>
              <a:avLst/>
              <a:gdLst/>
              <a:ahLst/>
              <a:cxnLst/>
              <a:rect l="l" t="t" r="r" b="b"/>
              <a:pathLst>
                <a:path w="76200" h="38100">
                  <a:moveTo>
                    <a:pt x="0" y="0"/>
                  </a:moveTo>
                  <a:lnTo>
                    <a:pt x="14717" y="2973"/>
                  </a:lnTo>
                  <a:lnTo>
                    <a:pt x="26725" y="11078"/>
                  </a:lnTo>
                  <a:lnTo>
                    <a:pt x="34816" y="23094"/>
                  </a:lnTo>
                  <a:lnTo>
                    <a:pt x="37782" y="37801"/>
                  </a:lnTo>
                  <a:lnTo>
                    <a:pt x="40758" y="23094"/>
                  </a:lnTo>
                  <a:lnTo>
                    <a:pt x="48871" y="11078"/>
                  </a:lnTo>
                  <a:lnTo>
                    <a:pt x="60901" y="2973"/>
                  </a:lnTo>
                  <a:lnTo>
                    <a:pt x="756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12694221" y="9349720"/>
              <a:ext cx="76835" cy="43815"/>
            </a:xfrm>
            <a:custGeom>
              <a:avLst/>
              <a:gdLst/>
              <a:ahLst/>
              <a:cxnLst/>
              <a:rect l="l" t="t" r="r" b="b"/>
              <a:pathLst>
                <a:path w="76834" h="43815">
                  <a:moveTo>
                    <a:pt x="444" y="37801"/>
                  </a:moveTo>
                  <a:lnTo>
                    <a:pt x="444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43186"/>
                  </a:lnTo>
                </a:path>
                <a:path w="76834" h="43815">
                  <a:moveTo>
                    <a:pt x="76073" y="37801"/>
                  </a:moveTo>
                  <a:lnTo>
                    <a:pt x="76454" y="37801"/>
                  </a:lnTo>
                </a:path>
                <a:path w="76834" h="43815">
                  <a:moveTo>
                    <a:pt x="76073" y="43186"/>
                  </a:moveTo>
                  <a:lnTo>
                    <a:pt x="76454" y="43186"/>
                  </a:lnTo>
                </a:path>
                <a:path w="76834" h="43815">
                  <a:moveTo>
                    <a:pt x="444" y="37801"/>
                  </a:moveTo>
                  <a:lnTo>
                    <a:pt x="444" y="43186"/>
                  </a:lnTo>
                </a:path>
                <a:path w="76834" h="43815">
                  <a:moveTo>
                    <a:pt x="444" y="37801"/>
                  </a:moveTo>
                  <a:lnTo>
                    <a:pt x="0" y="37801"/>
                  </a:lnTo>
                </a:path>
                <a:path w="76834" h="43815">
                  <a:moveTo>
                    <a:pt x="444" y="43186"/>
                  </a:moveTo>
                  <a:lnTo>
                    <a:pt x="0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17" name="object 1717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1718" name="object 1718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  <a:lnTo>
                    <a:pt x="2286" y="5410"/>
                  </a:lnTo>
                  <a:lnTo>
                    <a:pt x="444" y="5410"/>
                  </a:ln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  <a:lnTo>
                    <a:pt x="41846" y="0"/>
                  </a:lnTo>
                  <a:lnTo>
                    <a:pt x="43688" y="0"/>
                  </a:ln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2" name="object 1722"/>
          <p:cNvGrpSpPr/>
          <p:nvPr/>
        </p:nvGrpSpPr>
        <p:grpSpPr>
          <a:xfrm>
            <a:off x="13198665" y="9077909"/>
            <a:ext cx="62230" cy="3810"/>
            <a:chOff x="13198665" y="9077909"/>
            <a:chExt cx="62230" cy="3810"/>
          </a:xfrm>
        </p:grpSpPr>
        <p:sp>
          <p:nvSpPr>
            <p:cNvPr id="1723" name="object 1723"/>
            <p:cNvSpPr/>
            <p:nvPr/>
          </p:nvSpPr>
          <p:spPr>
            <a:xfrm>
              <a:off x="13198665" y="9077913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086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2086" y="3596"/>
                  </a:lnTo>
                  <a:lnTo>
                    <a:pt x="620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13198665" y="9077909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102" y="0"/>
                  </a:moveTo>
                  <a:lnTo>
                    <a:pt x="0" y="0"/>
                  </a:lnTo>
                </a:path>
                <a:path w="62230" h="3809">
                  <a:moveTo>
                    <a:pt x="0" y="3600"/>
                  </a:moveTo>
                  <a:lnTo>
                    <a:pt x="62102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5" name="object 1725"/>
          <p:cNvGrpSpPr/>
          <p:nvPr/>
        </p:nvGrpSpPr>
        <p:grpSpPr>
          <a:xfrm>
            <a:off x="11767693" y="8201313"/>
            <a:ext cx="178435" cy="41910"/>
            <a:chOff x="11767693" y="8201313"/>
            <a:chExt cx="178435" cy="41910"/>
          </a:xfrm>
        </p:grpSpPr>
        <p:sp>
          <p:nvSpPr>
            <p:cNvPr id="1726" name="object 1726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8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18783" y="5410"/>
                  </a:lnTo>
                  <a:lnTo>
                    <a:pt x="118783" y="0"/>
                  </a:lnTo>
                  <a:close/>
                </a:path>
                <a:path w="178434" h="5715">
                  <a:moveTo>
                    <a:pt x="178130" y="0"/>
                  </a:moveTo>
                  <a:lnTo>
                    <a:pt x="154749" y="0"/>
                  </a:lnTo>
                  <a:lnTo>
                    <a:pt x="154749" y="5410"/>
                  </a:lnTo>
                  <a:lnTo>
                    <a:pt x="178130" y="5410"/>
                  </a:lnTo>
                  <a:lnTo>
                    <a:pt x="17813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45" y="0"/>
                  </a:moveTo>
                  <a:lnTo>
                    <a:pt x="118745" y="5403"/>
                  </a:lnTo>
                </a:path>
                <a:path w="178434" h="5715">
                  <a:moveTo>
                    <a:pt x="154749" y="0"/>
                  </a:moveTo>
                  <a:lnTo>
                    <a:pt x="154749" y="5403"/>
                  </a:lnTo>
                </a:path>
                <a:path w="178434" h="5715">
                  <a:moveTo>
                    <a:pt x="178180" y="0"/>
                  </a:moveTo>
                  <a:lnTo>
                    <a:pt x="154749" y="0"/>
                  </a:lnTo>
                </a:path>
                <a:path w="178434" h="5715">
                  <a:moveTo>
                    <a:pt x="118745" y="0"/>
                  </a:moveTo>
                  <a:lnTo>
                    <a:pt x="0" y="0"/>
                  </a:lnTo>
                </a:path>
                <a:path w="178434" h="5715">
                  <a:moveTo>
                    <a:pt x="0" y="5403"/>
                  </a:moveTo>
                  <a:lnTo>
                    <a:pt x="107950" y="5403"/>
                  </a:lnTo>
                </a:path>
                <a:path w="178434" h="5715">
                  <a:moveTo>
                    <a:pt x="113410" y="5403"/>
                  </a:moveTo>
                  <a:lnTo>
                    <a:pt x="118745" y="5403"/>
                  </a:lnTo>
                </a:path>
                <a:path w="178434" h="5715">
                  <a:moveTo>
                    <a:pt x="154749" y="5403"/>
                  </a:moveTo>
                  <a:lnTo>
                    <a:pt x="17278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11886438" y="82067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16"/>
                  </a:lnTo>
                  <a:lnTo>
                    <a:pt x="25455" y="25456"/>
                  </a:lnTo>
                  <a:lnTo>
                    <a:pt x="14010" y="33165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11886438" y="820131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395"/>
                  </a:lnTo>
                </a:path>
                <a:path w="36195" h="41909">
                  <a:moveTo>
                    <a:pt x="36004" y="0"/>
                  </a:moveTo>
                  <a:lnTo>
                    <a:pt x="36004" y="5403"/>
                  </a:lnTo>
                </a:path>
                <a:path w="36195" h="41909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0" name="object 1730"/>
          <p:cNvGrpSpPr/>
          <p:nvPr/>
        </p:nvGrpSpPr>
        <p:grpSpPr>
          <a:xfrm>
            <a:off x="12932282" y="9387522"/>
            <a:ext cx="9525" cy="312420"/>
            <a:chOff x="12932282" y="9387522"/>
            <a:chExt cx="9525" cy="312420"/>
          </a:xfrm>
        </p:grpSpPr>
        <p:sp>
          <p:nvSpPr>
            <p:cNvPr id="1731" name="object 1731"/>
            <p:cNvSpPr/>
            <p:nvPr/>
          </p:nvSpPr>
          <p:spPr>
            <a:xfrm>
              <a:off x="12932283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901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312293"/>
                  </a:lnTo>
                  <a:lnTo>
                    <a:pt x="9017" y="312293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12932282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0" y="5384"/>
                  </a:moveTo>
                  <a:lnTo>
                    <a:pt x="0" y="0"/>
                  </a:lnTo>
                </a:path>
                <a:path w="9525" h="312420">
                  <a:moveTo>
                    <a:pt x="9017" y="0"/>
                  </a:moveTo>
                  <a:lnTo>
                    <a:pt x="0" y="0"/>
                  </a:lnTo>
                </a:path>
                <a:path w="9525" h="312420">
                  <a:moveTo>
                    <a:pt x="9017" y="312293"/>
                  </a:moveTo>
                  <a:lnTo>
                    <a:pt x="9017" y="0"/>
                  </a:lnTo>
                </a:path>
                <a:path w="9525" h="312420">
                  <a:moveTo>
                    <a:pt x="0" y="5384"/>
                  </a:moveTo>
                  <a:lnTo>
                    <a:pt x="0" y="3122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733" name="object 1733"/>
          <p:cNvPicPr/>
          <p:nvPr/>
        </p:nvPicPr>
        <p:blipFill>
          <a:blip r:embed="rId246" cstate="print"/>
          <a:stretch>
            <a:fillRect/>
          </a:stretch>
        </p:blipFill>
        <p:spPr>
          <a:xfrm>
            <a:off x="13039725" y="8715216"/>
            <a:ext cx="303466" cy="97212"/>
          </a:xfrm>
          <a:prstGeom prst="rect">
            <a:avLst/>
          </a:prstGeom>
        </p:spPr>
      </p:pic>
      <p:sp>
        <p:nvSpPr>
          <p:cNvPr id="1734" name="object 1734"/>
          <p:cNvSpPr/>
          <p:nvPr/>
        </p:nvSpPr>
        <p:spPr>
          <a:xfrm>
            <a:off x="13233972" y="8871807"/>
            <a:ext cx="18415" cy="5715"/>
          </a:xfrm>
          <a:custGeom>
            <a:avLst/>
            <a:gdLst/>
            <a:ahLst/>
            <a:cxnLst/>
            <a:rect l="l" t="t" r="r" b="b"/>
            <a:pathLst>
              <a:path w="18415" h="5715">
                <a:moveTo>
                  <a:pt x="0" y="5410"/>
                </a:moveTo>
                <a:lnTo>
                  <a:pt x="17970" y="5410"/>
                </a:lnTo>
              </a:path>
              <a:path w="18415" h="5715">
                <a:moveTo>
                  <a:pt x="1797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5" name="object 1735"/>
          <p:cNvSpPr/>
          <p:nvPr/>
        </p:nvSpPr>
        <p:spPr>
          <a:xfrm>
            <a:off x="13569441" y="9068911"/>
            <a:ext cx="108585" cy="131445"/>
          </a:xfrm>
          <a:custGeom>
            <a:avLst/>
            <a:gdLst/>
            <a:ahLst/>
            <a:cxnLst/>
            <a:rect l="l" t="t" r="r" b="b"/>
            <a:pathLst>
              <a:path w="108584" h="131445">
                <a:moveTo>
                  <a:pt x="0" y="12598"/>
                </a:moveTo>
                <a:lnTo>
                  <a:pt x="43243" y="12598"/>
                </a:lnTo>
              </a:path>
              <a:path w="108584" h="131445">
                <a:moveTo>
                  <a:pt x="64833" y="12598"/>
                </a:moveTo>
                <a:lnTo>
                  <a:pt x="108013" y="12598"/>
                </a:lnTo>
              </a:path>
              <a:path w="108584" h="131445">
                <a:moveTo>
                  <a:pt x="0" y="23412"/>
                </a:moveTo>
                <a:lnTo>
                  <a:pt x="43243" y="23412"/>
                </a:lnTo>
              </a:path>
              <a:path w="108584" h="131445">
                <a:moveTo>
                  <a:pt x="64833" y="23412"/>
                </a:moveTo>
                <a:lnTo>
                  <a:pt x="108013" y="23412"/>
                </a:lnTo>
              </a:path>
              <a:path w="108584" h="131445">
                <a:moveTo>
                  <a:pt x="0" y="34201"/>
                </a:moveTo>
                <a:lnTo>
                  <a:pt x="43243" y="34201"/>
                </a:lnTo>
              </a:path>
              <a:path w="108584" h="131445">
                <a:moveTo>
                  <a:pt x="64833" y="34201"/>
                </a:moveTo>
                <a:lnTo>
                  <a:pt x="108013" y="34201"/>
                </a:lnTo>
              </a:path>
              <a:path w="108584" h="131445">
                <a:moveTo>
                  <a:pt x="0" y="45015"/>
                </a:moveTo>
                <a:lnTo>
                  <a:pt x="43243" y="45015"/>
                </a:lnTo>
              </a:path>
              <a:path w="108584" h="131445">
                <a:moveTo>
                  <a:pt x="64833" y="45015"/>
                </a:moveTo>
                <a:lnTo>
                  <a:pt x="108013" y="45015"/>
                </a:lnTo>
              </a:path>
              <a:path w="108584" h="131445">
                <a:moveTo>
                  <a:pt x="0" y="55810"/>
                </a:moveTo>
                <a:lnTo>
                  <a:pt x="43243" y="55810"/>
                </a:lnTo>
              </a:path>
              <a:path w="108584" h="131445">
                <a:moveTo>
                  <a:pt x="64833" y="55810"/>
                </a:moveTo>
                <a:lnTo>
                  <a:pt x="108013" y="55810"/>
                </a:lnTo>
              </a:path>
              <a:path w="108584" h="131445">
                <a:moveTo>
                  <a:pt x="0" y="66598"/>
                </a:moveTo>
                <a:lnTo>
                  <a:pt x="43243" y="66598"/>
                </a:lnTo>
              </a:path>
              <a:path w="108584" h="131445">
                <a:moveTo>
                  <a:pt x="64833" y="66598"/>
                </a:moveTo>
                <a:lnTo>
                  <a:pt x="108013" y="66598"/>
                </a:lnTo>
              </a:path>
              <a:path w="108584" h="131445">
                <a:moveTo>
                  <a:pt x="0" y="77412"/>
                </a:moveTo>
                <a:lnTo>
                  <a:pt x="43243" y="77412"/>
                </a:lnTo>
              </a:path>
              <a:path w="108584" h="131445">
                <a:moveTo>
                  <a:pt x="64833" y="77412"/>
                </a:moveTo>
                <a:lnTo>
                  <a:pt x="108013" y="77412"/>
                </a:lnTo>
              </a:path>
              <a:path w="108584" h="131445">
                <a:moveTo>
                  <a:pt x="0" y="88201"/>
                </a:moveTo>
                <a:lnTo>
                  <a:pt x="43243" y="88201"/>
                </a:lnTo>
              </a:path>
              <a:path w="108584" h="131445">
                <a:moveTo>
                  <a:pt x="64833" y="88201"/>
                </a:moveTo>
                <a:lnTo>
                  <a:pt x="108013" y="88201"/>
                </a:lnTo>
              </a:path>
              <a:path w="108584" h="131445">
                <a:moveTo>
                  <a:pt x="0" y="99015"/>
                </a:moveTo>
                <a:lnTo>
                  <a:pt x="43243" y="99015"/>
                </a:lnTo>
              </a:path>
              <a:path w="108584" h="131445">
                <a:moveTo>
                  <a:pt x="64833" y="99015"/>
                </a:moveTo>
                <a:lnTo>
                  <a:pt x="108013" y="99015"/>
                </a:lnTo>
              </a:path>
              <a:path w="108584" h="131445">
                <a:moveTo>
                  <a:pt x="0" y="109804"/>
                </a:moveTo>
                <a:lnTo>
                  <a:pt x="43243" y="109804"/>
                </a:lnTo>
              </a:path>
              <a:path w="108584" h="131445">
                <a:moveTo>
                  <a:pt x="64833" y="109804"/>
                </a:moveTo>
                <a:lnTo>
                  <a:pt x="108013" y="109804"/>
                </a:lnTo>
              </a:path>
              <a:path w="108584" h="131445">
                <a:moveTo>
                  <a:pt x="0" y="120599"/>
                </a:moveTo>
                <a:lnTo>
                  <a:pt x="43243" y="120599"/>
                </a:lnTo>
              </a:path>
              <a:path w="108584" h="131445">
                <a:moveTo>
                  <a:pt x="64833" y="120599"/>
                </a:moveTo>
                <a:lnTo>
                  <a:pt x="108013" y="120599"/>
                </a:lnTo>
              </a:path>
              <a:path w="108584" h="131445">
                <a:moveTo>
                  <a:pt x="43243" y="120599"/>
                </a:moveTo>
                <a:lnTo>
                  <a:pt x="43243" y="12598"/>
                </a:lnTo>
                <a:lnTo>
                  <a:pt x="64833" y="12598"/>
                </a:lnTo>
                <a:lnTo>
                  <a:pt x="64833" y="120599"/>
                </a:lnTo>
                <a:lnTo>
                  <a:pt x="43243" y="120599"/>
                </a:lnTo>
              </a:path>
              <a:path w="108584" h="131445">
                <a:moveTo>
                  <a:pt x="62992" y="14408"/>
                </a:moveTo>
                <a:lnTo>
                  <a:pt x="62992" y="118808"/>
                </a:lnTo>
                <a:lnTo>
                  <a:pt x="45021" y="118808"/>
                </a:lnTo>
                <a:lnTo>
                  <a:pt x="45021" y="14408"/>
                </a:lnTo>
                <a:lnTo>
                  <a:pt x="62992" y="14408"/>
                </a:lnTo>
              </a:path>
              <a:path w="108584" h="131445">
                <a:moveTo>
                  <a:pt x="106235" y="0"/>
                </a:moveTo>
                <a:lnTo>
                  <a:pt x="106235" y="131413"/>
                </a:lnTo>
                <a:lnTo>
                  <a:pt x="108013" y="131413"/>
                </a:lnTo>
              </a:path>
              <a:path w="108584" h="131445">
                <a:moveTo>
                  <a:pt x="106235" y="0"/>
                </a:moveTo>
                <a:lnTo>
                  <a:pt x="108013" y="0"/>
                </a:lnTo>
              </a:path>
              <a:path w="108584" h="131445">
                <a:moveTo>
                  <a:pt x="1841" y="0"/>
                </a:moveTo>
                <a:lnTo>
                  <a:pt x="1841" y="131413"/>
                </a:lnTo>
                <a:lnTo>
                  <a:pt x="0" y="131413"/>
                </a:lnTo>
              </a:path>
              <a:path w="108584" h="131445">
                <a:moveTo>
                  <a:pt x="184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6" name="object 1736"/>
          <p:cNvSpPr/>
          <p:nvPr/>
        </p:nvSpPr>
        <p:spPr>
          <a:xfrm>
            <a:off x="12941300" y="9722313"/>
            <a:ext cx="117475" cy="162560"/>
          </a:xfrm>
          <a:custGeom>
            <a:avLst/>
            <a:gdLst/>
            <a:ahLst/>
            <a:cxnLst/>
            <a:rect l="l" t="t" r="r" b="b"/>
            <a:pathLst>
              <a:path w="117475" h="162559">
                <a:moveTo>
                  <a:pt x="0" y="10814"/>
                </a:moveTo>
                <a:lnTo>
                  <a:pt x="43179" y="10814"/>
                </a:lnTo>
              </a:path>
              <a:path w="117475" h="162559">
                <a:moveTo>
                  <a:pt x="64769" y="10814"/>
                </a:moveTo>
                <a:lnTo>
                  <a:pt x="107950" y="10814"/>
                </a:lnTo>
              </a:path>
              <a:path w="117475" h="162559">
                <a:moveTo>
                  <a:pt x="43179" y="118814"/>
                </a:moveTo>
                <a:lnTo>
                  <a:pt x="43179" y="10814"/>
                </a:lnTo>
                <a:lnTo>
                  <a:pt x="64769" y="10814"/>
                </a:lnTo>
                <a:lnTo>
                  <a:pt x="64769" y="118814"/>
                </a:lnTo>
                <a:lnTo>
                  <a:pt x="43179" y="118814"/>
                </a:lnTo>
              </a:path>
              <a:path w="117475" h="162559">
                <a:moveTo>
                  <a:pt x="62928" y="12598"/>
                </a:moveTo>
                <a:lnTo>
                  <a:pt x="62928" y="117005"/>
                </a:lnTo>
                <a:lnTo>
                  <a:pt x="44957" y="117005"/>
                </a:lnTo>
                <a:lnTo>
                  <a:pt x="44957" y="12598"/>
                </a:lnTo>
                <a:lnTo>
                  <a:pt x="62928" y="12598"/>
                </a:lnTo>
              </a:path>
              <a:path w="117475" h="162559">
                <a:moveTo>
                  <a:pt x="106171" y="9004"/>
                </a:moveTo>
                <a:lnTo>
                  <a:pt x="106171" y="129603"/>
                </a:lnTo>
                <a:lnTo>
                  <a:pt x="107950" y="129603"/>
                </a:lnTo>
              </a:path>
              <a:path w="117475" h="162559">
                <a:moveTo>
                  <a:pt x="106171" y="9004"/>
                </a:moveTo>
                <a:lnTo>
                  <a:pt x="116967" y="9004"/>
                </a:lnTo>
              </a:path>
              <a:path w="117475" h="162559">
                <a:moveTo>
                  <a:pt x="1777" y="0"/>
                </a:moveTo>
                <a:lnTo>
                  <a:pt x="1777" y="129603"/>
                </a:lnTo>
                <a:lnTo>
                  <a:pt x="0" y="129603"/>
                </a:lnTo>
              </a:path>
              <a:path w="117475" h="162559">
                <a:moveTo>
                  <a:pt x="1777" y="0"/>
                </a:moveTo>
                <a:lnTo>
                  <a:pt x="0" y="0"/>
                </a:lnTo>
              </a:path>
              <a:path w="117475" h="162559">
                <a:moveTo>
                  <a:pt x="43179" y="162001"/>
                </a:moveTo>
                <a:lnTo>
                  <a:pt x="64769" y="162001"/>
                </a:lnTo>
              </a:path>
              <a:path w="117475" h="162559">
                <a:moveTo>
                  <a:pt x="0" y="21602"/>
                </a:moveTo>
                <a:lnTo>
                  <a:pt x="43179" y="21602"/>
                </a:lnTo>
              </a:path>
              <a:path w="117475" h="162559">
                <a:moveTo>
                  <a:pt x="64769" y="21602"/>
                </a:moveTo>
                <a:lnTo>
                  <a:pt x="107950" y="21602"/>
                </a:lnTo>
              </a:path>
              <a:path w="117475" h="162559">
                <a:moveTo>
                  <a:pt x="0" y="32397"/>
                </a:moveTo>
                <a:lnTo>
                  <a:pt x="43179" y="32397"/>
                </a:lnTo>
              </a:path>
              <a:path w="117475" h="162559">
                <a:moveTo>
                  <a:pt x="64769" y="32397"/>
                </a:moveTo>
                <a:lnTo>
                  <a:pt x="107950" y="32397"/>
                </a:lnTo>
              </a:path>
              <a:path w="117475" h="162559">
                <a:moveTo>
                  <a:pt x="0" y="43211"/>
                </a:moveTo>
                <a:lnTo>
                  <a:pt x="43179" y="43211"/>
                </a:lnTo>
              </a:path>
              <a:path w="117475" h="162559">
                <a:moveTo>
                  <a:pt x="64769" y="43211"/>
                </a:moveTo>
                <a:lnTo>
                  <a:pt x="107950" y="43211"/>
                </a:lnTo>
              </a:path>
              <a:path w="117475" h="162559">
                <a:moveTo>
                  <a:pt x="0" y="54000"/>
                </a:moveTo>
                <a:lnTo>
                  <a:pt x="43179" y="54000"/>
                </a:lnTo>
              </a:path>
              <a:path w="117475" h="162559">
                <a:moveTo>
                  <a:pt x="64769" y="54000"/>
                </a:moveTo>
                <a:lnTo>
                  <a:pt x="107950" y="54000"/>
                </a:lnTo>
              </a:path>
              <a:path w="117475" h="162559">
                <a:moveTo>
                  <a:pt x="0" y="64814"/>
                </a:moveTo>
                <a:lnTo>
                  <a:pt x="43179" y="64814"/>
                </a:lnTo>
              </a:path>
              <a:path w="117475" h="162559">
                <a:moveTo>
                  <a:pt x="64769" y="64814"/>
                </a:moveTo>
                <a:lnTo>
                  <a:pt x="107950" y="64814"/>
                </a:lnTo>
              </a:path>
              <a:path w="117475" h="162559">
                <a:moveTo>
                  <a:pt x="0" y="75603"/>
                </a:moveTo>
                <a:lnTo>
                  <a:pt x="43179" y="75603"/>
                </a:lnTo>
              </a:path>
              <a:path w="117475" h="162559">
                <a:moveTo>
                  <a:pt x="64769" y="75603"/>
                </a:moveTo>
                <a:lnTo>
                  <a:pt x="107950" y="75603"/>
                </a:lnTo>
              </a:path>
              <a:path w="117475" h="162559">
                <a:moveTo>
                  <a:pt x="0" y="86391"/>
                </a:moveTo>
                <a:lnTo>
                  <a:pt x="43179" y="86391"/>
                </a:lnTo>
              </a:path>
              <a:path w="117475" h="162559">
                <a:moveTo>
                  <a:pt x="64769" y="86391"/>
                </a:moveTo>
                <a:lnTo>
                  <a:pt x="107950" y="86391"/>
                </a:lnTo>
              </a:path>
              <a:path w="117475" h="162559">
                <a:moveTo>
                  <a:pt x="0" y="97212"/>
                </a:moveTo>
                <a:lnTo>
                  <a:pt x="43179" y="97212"/>
                </a:lnTo>
              </a:path>
              <a:path w="117475" h="162559">
                <a:moveTo>
                  <a:pt x="64769" y="97212"/>
                </a:moveTo>
                <a:lnTo>
                  <a:pt x="107950" y="97212"/>
                </a:lnTo>
              </a:path>
              <a:path w="117475" h="162559">
                <a:moveTo>
                  <a:pt x="0" y="108000"/>
                </a:moveTo>
                <a:lnTo>
                  <a:pt x="43179" y="108000"/>
                </a:lnTo>
              </a:path>
              <a:path w="117475" h="162559">
                <a:moveTo>
                  <a:pt x="64769" y="108000"/>
                </a:moveTo>
                <a:lnTo>
                  <a:pt x="107950" y="108000"/>
                </a:lnTo>
              </a:path>
              <a:path w="117475" h="162559">
                <a:moveTo>
                  <a:pt x="0" y="118814"/>
                </a:moveTo>
                <a:lnTo>
                  <a:pt x="43179" y="118814"/>
                </a:lnTo>
              </a:path>
              <a:path w="117475" h="162559">
                <a:moveTo>
                  <a:pt x="64769" y="118814"/>
                </a:moveTo>
                <a:lnTo>
                  <a:pt x="107950" y="118814"/>
                </a:lnTo>
              </a:path>
              <a:path w="117475" h="162559">
                <a:moveTo>
                  <a:pt x="116967" y="9004"/>
                </a:moveTo>
                <a:lnTo>
                  <a:pt x="116967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7" name="object 1737"/>
          <p:cNvSpPr/>
          <p:nvPr/>
        </p:nvSpPr>
        <p:spPr>
          <a:xfrm>
            <a:off x="11677650" y="8357908"/>
            <a:ext cx="153670" cy="117475"/>
          </a:xfrm>
          <a:custGeom>
            <a:avLst/>
            <a:gdLst/>
            <a:ahLst/>
            <a:cxnLst/>
            <a:rect l="l" t="t" r="r" b="b"/>
            <a:pathLst>
              <a:path w="153670" h="117475">
                <a:moveTo>
                  <a:pt x="151193" y="0"/>
                </a:moveTo>
                <a:lnTo>
                  <a:pt x="151193" y="43205"/>
                </a:lnTo>
              </a:path>
              <a:path w="153670" h="117475">
                <a:moveTo>
                  <a:pt x="151193" y="64814"/>
                </a:moveTo>
                <a:lnTo>
                  <a:pt x="151193" y="108000"/>
                </a:lnTo>
              </a:path>
              <a:path w="153670" h="117475">
                <a:moveTo>
                  <a:pt x="43179" y="43205"/>
                </a:moveTo>
                <a:lnTo>
                  <a:pt x="136842" y="43205"/>
                </a:lnTo>
              </a:path>
              <a:path w="153670" h="117475">
                <a:moveTo>
                  <a:pt x="151193" y="43205"/>
                </a:moveTo>
                <a:lnTo>
                  <a:pt x="151193" y="64814"/>
                </a:lnTo>
              </a:path>
              <a:path w="153670" h="117475">
                <a:moveTo>
                  <a:pt x="136842" y="64814"/>
                </a:moveTo>
                <a:lnTo>
                  <a:pt x="43179" y="64814"/>
                </a:lnTo>
                <a:lnTo>
                  <a:pt x="43179" y="43205"/>
                </a:lnTo>
              </a:path>
              <a:path w="153670" h="117475">
                <a:moveTo>
                  <a:pt x="149415" y="63004"/>
                </a:moveTo>
                <a:lnTo>
                  <a:pt x="45021" y="63004"/>
                </a:lnTo>
                <a:lnTo>
                  <a:pt x="45021" y="45021"/>
                </a:lnTo>
                <a:lnTo>
                  <a:pt x="149415" y="45021"/>
                </a:lnTo>
                <a:lnTo>
                  <a:pt x="149415" y="63004"/>
                </a:lnTo>
              </a:path>
              <a:path w="153670" h="117475">
                <a:moveTo>
                  <a:pt x="153225" y="106210"/>
                </a:moveTo>
                <a:lnTo>
                  <a:pt x="32448" y="106210"/>
                </a:lnTo>
                <a:lnTo>
                  <a:pt x="32448" y="108000"/>
                </a:lnTo>
              </a:path>
              <a:path w="153670" h="117475">
                <a:moveTo>
                  <a:pt x="153225" y="106210"/>
                </a:moveTo>
                <a:lnTo>
                  <a:pt x="153225" y="117005"/>
                </a:lnTo>
              </a:path>
              <a:path w="153670" h="117475">
                <a:moveTo>
                  <a:pt x="149415" y="1809"/>
                </a:moveTo>
                <a:lnTo>
                  <a:pt x="18033" y="1809"/>
                </a:lnTo>
                <a:lnTo>
                  <a:pt x="18033" y="0"/>
                </a:lnTo>
              </a:path>
              <a:path w="153670" h="117475">
                <a:moveTo>
                  <a:pt x="149415" y="1809"/>
                </a:moveTo>
                <a:lnTo>
                  <a:pt x="149415" y="0"/>
                </a:lnTo>
              </a:path>
              <a:path w="153670" h="117475">
                <a:moveTo>
                  <a:pt x="0" y="43205"/>
                </a:moveTo>
                <a:lnTo>
                  <a:pt x="0" y="64814"/>
                </a:lnTo>
              </a:path>
              <a:path w="153670" h="117475">
                <a:moveTo>
                  <a:pt x="140398" y="0"/>
                </a:moveTo>
                <a:lnTo>
                  <a:pt x="140398" y="43205"/>
                </a:lnTo>
              </a:path>
              <a:path w="153670" h="117475">
                <a:moveTo>
                  <a:pt x="140398" y="64814"/>
                </a:moveTo>
                <a:lnTo>
                  <a:pt x="140398" y="108000"/>
                </a:lnTo>
              </a:path>
              <a:path w="153670" h="117475">
                <a:moveTo>
                  <a:pt x="129603" y="0"/>
                </a:moveTo>
                <a:lnTo>
                  <a:pt x="129603" y="43205"/>
                </a:lnTo>
              </a:path>
              <a:path w="153670" h="117475">
                <a:moveTo>
                  <a:pt x="129603" y="64814"/>
                </a:moveTo>
                <a:lnTo>
                  <a:pt x="129603" y="108000"/>
                </a:lnTo>
              </a:path>
              <a:path w="153670" h="117475">
                <a:moveTo>
                  <a:pt x="118808" y="0"/>
                </a:moveTo>
                <a:lnTo>
                  <a:pt x="118808" y="43205"/>
                </a:lnTo>
              </a:path>
              <a:path w="153670" h="117475">
                <a:moveTo>
                  <a:pt x="118808" y="64814"/>
                </a:moveTo>
                <a:lnTo>
                  <a:pt x="118808" y="108000"/>
                </a:lnTo>
              </a:path>
              <a:path w="153670" h="117475">
                <a:moveTo>
                  <a:pt x="108013" y="0"/>
                </a:moveTo>
                <a:lnTo>
                  <a:pt x="108013" y="43205"/>
                </a:lnTo>
              </a:path>
              <a:path w="153670" h="117475">
                <a:moveTo>
                  <a:pt x="108013" y="64814"/>
                </a:moveTo>
                <a:lnTo>
                  <a:pt x="108013" y="108000"/>
                </a:lnTo>
              </a:path>
              <a:path w="153670" h="117475">
                <a:moveTo>
                  <a:pt x="97218" y="0"/>
                </a:moveTo>
                <a:lnTo>
                  <a:pt x="97218" y="43205"/>
                </a:lnTo>
              </a:path>
              <a:path w="153670" h="117475">
                <a:moveTo>
                  <a:pt x="97218" y="64814"/>
                </a:moveTo>
                <a:lnTo>
                  <a:pt x="97218" y="108000"/>
                </a:lnTo>
              </a:path>
              <a:path w="153670" h="117475">
                <a:moveTo>
                  <a:pt x="86423" y="0"/>
                </a:moveTo>
                <a:lnTo>
                  <a:pt x="86423" y="43205"/>
                </a:lnTo>
              </a:path>
              <a:path w="153670" h="117475">
                <a:moveTo>
                  <a:pt x="86423" y="64814"/>
                </a:moveTo>
                <a:lnTo>
                  <a:pt x="86423" y="108000"/>
                </a:lnTo>
              </a:path>
              <a:path w="153670" h="117475">
                <a:moveTo>
                  <a:pt x="75628" y="0"/>
                </a:moveTo>
                <a:lnTo>
                  <a:pt x="75628" y="43205"/>
                </a:lnTo>
              </a:path>
              <a:path w="153670" h="117475">
                <a:moveTo>
                  <a:pt x="75628" y="64814"/>
                </a:moveTo>
                <a:lnTo>
                  <a:pt x="75628" y="108000"/>
                </a:lnTo>
              </a:path>
              <a:path w="153670" h="117475">
                <a:moveTo>
                  <a:pt x="64833" y="0"/>
                </a:moveTo>
                <a:lnTo>
                  <a:pt x="64833" y="43205"/>
                </a:lnTo>
              </a:path>
              <a:path w="153670" h="117475">
                <a:moveTo>
                  <a:pt x="64833" y="64814"/>
                </a:moveTo>
                <a:lnTo>
                  <a:pt x="64833" y="108000"/>
                </a:lnTo>
              </a:path>
              <a:path w="153670" h="117475">
                <a:moveTo>
                  <a:pt x="54038" y="0"/>
                </a:moveTo>
                <a:lnTo>
                  <a:pt x="54038" y="43205"/>
                </a:lnTo>
              </a:path>
              <a:path w="153670" h="117475">
                <a:moveTo>
                  <a:pt x="54038" y="64814"/>
                </a:moveTo>
                <a:lnTo>
                  <a:pt x="54038" y="108000"/>
                </a:lnTo>
              </a:path>
              <a:path w="153670" h="117475">
                <a:moveTo>
                  <a:pt x="43179" y="0"/>
                </a:moveTo>
                <a:lnTo>
                  <a:pt x="43179" y="43205"/>
                </a:lnTo>
              </a:path>
              <a:path w="153670" h="117475">
                <a:moveTo>
                  <a:pt x="43179" y="64814"/>
                </a:moveTo>
                <a:lnTo>
                  <a:pt x="43179" y="108000"/>
                </a:lnTo>
              </a:path>
              <a:path w="153670" h="117475">
                <a:moveTo>
                  <a:pt x="153225" y="117005"/>
                </a:moveTo>
                <a:lnTo>
                  <a:pt x="151193" y="1170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8" name="object 1738"/>
          <p:cNvSpPr/>
          <p:nvPr/>
        </p:nvSpPr>
        <p:spPr>
          <a:xfrm>
            <a:off x="12941300" y="9841128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43179" y="43186"/>
                </a:moveTo>
                <a:lnTo>
                  <a:pt x="26360" y="39794"/>
                </a:lnTo>
                <a:lnTo>
                  <a:pt x="12636" y="30541"/>
                </a:lnTo>
                <a:lnTo>
                  <a:pt x="3389" y="16815"/>
                </a:lnTo>
                <a:lnTo>
                  <a:pt x="0" y="0"/>
                </a:lnTo>
              </a:path>
              <a:path w="107950" h="43815">
                <a:moveTo>
                  <a:pt x="107950" y="0"/>
                </a:moveTo>
                <a:lnTo>
                  <a:pt x="104560" y="16815"/>
                </a:lnTo>
                <a:lnTo>
                  <a:pt x="95313" y="30541"/>
                </a:lnTo>
                <a:lnTo>
                  <a:pt x="81589" y="39794"/>
                </a:lnTo>
                <a:lnTo>
                  <a:pt x="64769" y="4318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39" name="object 1739"/>
          <p:cNvSpPr/>
          <p:nvPr/>
        </p:nvSpPr>
        <p:spPr>
          <a:xfrm>
            <a:off x="11677650" y="8357908"/>
            <a:ext cx="43180" cy="108585"/>
          </a:xfrm>
          <a:custGeom>
            <a:avLst/>
            <a:gdLst/>
            <a:ahLst/>
            <a:cxnLst/>
            <a:rect l="l" t="t" r="r" b="b"/>
            <a:pathLst>
              <a:path w="43179" h="108584">
                <a:moveTo>
                  <a:pt x="0" y="43205"/>
                </a:moveTo>
                <a:lnTo>
                  <a:pt x="3398" y="26400"/>
                </a:lnTo>
                <a:lnTo>
                  <a:pt x="12660" y="12665"/>
                </a:lnTo>
                <a:lnTo>
                  <a:pt x="26387" y="3399"/>
                </a:lnTo>
                <a:lnTo>
                  <a:pt x="43179" y="0"/>
                </a:lnTo>
              </a:path>
              <a:path w="43179" h="108584">
                <a:moveTo>
                  <a:pt x="43179" y="108000"/>
                </a:moveTo>
                <a:lnTo>
                  <a:pt x="26387" y="104608"/>
                </a:lnTo>
                <a:lnTo>
                  <a:pt x="12660" y="95356"/>
                </a:lnTo>
                <a:lnTo>
                  <a:pt x="3398" y="81629"/>
                </a:lnTo>
                <a:lnTo>
                  <a:pt x="0" y="64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12941300" y="9689916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0" y="43211"/>
                </a:moveTo>
                <a:lnTo>
                  <a:pt x="5778" y="21609"/>
                </a:lnTo>
                <a:lnTo>
                  <a:pt x="21526" y="5803"/>
                </a:lnTo>
                <a:lnTo>
                  <a:pt x="43179" y="0"/>
                </a:lnTo>
                <a:lnTo>
                  <a:pt x="64769" y="0"/>
                </a:lnTo>
                <a:lnTo>
                  <a:pt x="86359" y="5803"/>
                </a:lnTo>
                <a:lnTo>
                  <a:pt x="102171" y="21609"/>
                </a:lnTo>
                <a:lnTo>
                  <a:pt x="107950" y="432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13039725" y="887902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785"/>
                </a:lnTo>
                <a:lnTo>
                  <a:pt x="295920" y="1785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13039725" y="871340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810"/>
                </a:lnTo>
                <a:lnTo>
                  <a:pt x="295920" y="1810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13679995" y="871340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810"/>
                </a:lnTo>
                <a:lnTo>
                  <a:pt x="303485" y="1810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13679995" y="887902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785"/>
                </a:lnTo>
                <a:lnTo>
                  <a:pt x="303485" y="1785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13560488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192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192"/>
                </a:moveTo>
                <a:lnTo>
                  <a:pt x="16192" y="16192"/>
                </a:lnTo>
                <a:lnTo>
                  <a:pt x="17970" y="18008"/>
                </a:lnTo>
                <a:lnTo>
                  <a:pt x="17970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13117639" y="9900512"/>
            <a:ext cx="18415" cy="1905"/>
          </a:xfrm>
          <a:custGeom>
            <a:avLst/>
            <a:gdLst/>
            <a:ahLst/>
            <a:cxnLst/>
            <a:rect l="l" t="t" r="r" b="b"/>
            <a:pathLst>
              <a:path w="18415" h="1904">
                <a:moveTo>
                  <a:pt x="18008" y="0"/>
                </a:moveTo>
                <a:lnTo>
                  <a:pt x="0" y="0"/>
                </a:lnTo>
                <a:lnTo>
                  <a:pt x="0" y="1810"/>
                </a:lnTo>
                <a:lnTo>
                  <a:pt x="18008" y="1810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13261644" y="9900513"/>
            <a:ext cx="316865" cy="1905"/>
          </a:xfrm>
          <a:custGeom>
            <a:avLst/>
            <a:gdLst/>
            <a:ahLst/>
            <a:cxnLst/>
            <a:rect l="l" t="t" r="r" b="b"/>
            <a:pathLst>
              <a:path w="316865" h="1904">
                <a:moveTo>
                  <a:pt x="314998" y="0"/>
                </a:moveTo>
                <a:lnTo>
                  <a:pt x="0" y="0"/>
                </a:lnTo>
                <a:lnTo>
                  <a:pt x="0" y="1816"/>
                </a:lnTo>
                <a:lnTo>
                  <a:pt x="314998" y="1816"/>
                </a:lnTo>
                <a:lnTo>
                  <a:pt x="314998" y="0"/>
                </a:lnTo>
                <a:close/>
              </a:path>
              <a:path w="316865" h="1904">
                <a:moveTo>
                  <a:pt x="316814" y="1816"/>
                </a:moveTo>
                <a:lnTo>
                  <a:pt x="315036" y="0"/>
                </a:lnTo>
                <a:lnTo>
                  <a:pt x="315036" y="1816"/>
                </a:lnTo>
                <a:lnTo>
                  <a:pt x="316814" y="181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13117639" y="9893313"/>
            <a:ext cx="18415" cy="7620"/>
          </a:xfrm>
          <a:custGeom>
            <a:avLst/>
            <a:gdLst/>
            <a:ahLst/>
            <a:cxnLst/>
            <a:rect l="l" t="t" r="r" b="b"/>
            <a:pathLst>
              <a:path w="18415" h="7620">
                <a:moveTo>
                  <a:pt x="18008" y="0"/>
                </a:moveTo>
                <a:lnTo>
                  <a:pt x="0" y="0"/>
                </a:lnTo>
                <a:lnTo>
                  <a:pt x="0" y="7193"/>
                </a:lnTo>
                <a:lnTo>
                  <a:pt x="18008" y="7193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13261644" y="9893325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0"/>
                </a:moveTo>
                <a:lnTo>
                  <a:pt x="0" y="0"/>
                </a:lnTo>
                <a:lnTo>
                  <a:pt x="0" y="7188"/>
                </a:lnTo>
                <a:lnTo>
                  <a:pt x="307784" y="7188"/>
                </a:lnTo>
                <a:lnTo>
                  <a:pt x="307784" y="0"/>
                </a:lnTo>
                <a:close/>
              </a:path>
              <a:path w="315594" h="7620">
                <a:moveTo>
                  <a:pt x="315036" y="7188"/>
                </a:moveTo>
                <a:lnTo>
                  <a:pt x="307797" y="0"/>
                </a:lnTo>
                <a:lnTo>
                  <a:pt x="307797" y="7188"/>
                </a:lnTo>
                <a:lnTo>
                  <a:pt x="315036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13117639" y="9884315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8008" y="0"/>
                </a:moveTo>
                <a:lnTo>
                  <a:pt x="0" y="0"/>
                </a:lnTo>
                <a:lnTo>
                  <a:pt x="0" y="9004"/>
                </a:lnTo>
                <a:lnTo>
                  <a:pt x="18008" y="9004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51" name="object 1751"/>
          <p:cNvGrpSpPr/>
          <p:nvPr/>
        </p:nvGrpSpPr>
        <p:grpSpPr>
          <a:xfrm>
            <a:off x="13261657" y="9884315"/>
            <a:ext cx="316865" cy="18415"/>
            <a:chOff x="13261657" y="9884315"/>
            <a:chExt cx="316865" cy="18415"/>
          </a:xfrm>
        </p:grpSpPr>
        <p:sp>
          <p:nvSpPr>
            <p:cNvPr id="1752" name="object 1752"/>
            <p:cNvSpPr/>
            <p:nvPr/>
          </p:nvSpPr>
          <p:spPr>
            <a:xfrm>
              <a:off x="13261645" y="9884321"/>
              <a:ext cx="307975" cy="9525"/>
            </a:xfrm>
            <a:custGeom>
              <a:avLst/>
              <a:gdLst/>
              <a:ahLst/>
              <a:cxnLst/>
              <a:rect l="l" t="t" r="r" b="b"/>
              <a:pathLst>
                <a:path w="307975" h="9525">
                  <a:moveTo>
                    <a:pt x="298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98805" y="9004"/>
                  </a:lnTo>
                  <a:lnTo>
                    <a:pt x="298805" y="0"/>
                  </a:lnTo>
                  <a:close/>
                </a:path>
                <a:path w="307975" h="9525">
                  <a:moveTo>
                    <a:pt x="307797" y="9004"/>
                  </a:moveTo>
                  <a:lnTo>
                    <a:pt x="298843" y="0"/>
                  </a:lnTo>
                  <a:lnTo>
                    <a:pt x="298843" y="9004"/>
                  </a:lnTo>
                  <a:lnTo>
                    <a:pt x="30779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13261657" y="9884315"/>
              <a:ext cx="316865" cy="18415"/>
            </a:xfrm>
            <a:custGeom>
              <a:avLst/>
              <a:gdLst/>
              <a:ahLst/>
              <a:cxnLst/>
              <a:rect l="l" t="t" r="r" b="b"/>
              <a:pathLst>
                <a:path w="316865" h="18415">
                  <a:moveTo>
                    <a:pt x="315023" y="16192"/>
                  </a:moveTo>
                  <a:lnTo>
                    <a:pt x="315023" y="9004"/>
                  </a:lnTo>
                </a:path>
                <a:path w="316865" h="18415">
                  <a:moveTo>
                    <a:pt x="307784" y="9004"/>
                  </a:moveTo>
                  <a:lnTo>
                    <a:pt x="307784" y="0"/>
                  </a:lnTo>
                </a:path>
                <a:path w="316865" h="18415">
                  <a:moveTo>
                    <a:pt x="316801" y="18008"/>
                  </a:moveTo>
                  <a:lnTo>
                    <a:pt x="316801" y="16192"/>
                  </a:lnTo>
                </a:path>
                <a:path w="316865" h="18415">
                  <a:moveTo>
                    <a:pt x="0" y="16192"/>
                  </a:moveTo>
                  <a:lnTo>
                    <a:pt x="307784" y="16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4" name="object 1754"/>
          <p:cNvSpPr/>
          <p:nvPr/>
        </p:nvSpPr>
        <p:spPr>
          <a:xfrm>
            <a:off x="13117639" y="990050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13261657" y="9893319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7188"/>
                </a:moveTo>
                <a:lnTo>
                  <a:pt x="315023" y="7188"/>
                </a:lnTo>
              </a:path>
              <a:path w="315594" h="762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6" name="object 1756"/>
          <p:cNvSpPr/>
          <p:nvPr/>
        </p:nvSpPr>
        <p:spPr>
          <a:xfrm>
            <a:off x="13117639" y="98933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7" name="object 1757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8" name="object 1758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59" name="object 1759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13117639" y="988431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034" y="0"/>
                </a:moveTo>
                <a:lnTo>
                  <a:pt x="0" y="0"/>
                </a:lnTo>
              </a:path>
              <a:path w="18415" h="18415">
                <a:moveTo>
                  <a:pt x="0" y="18008"/>
                </a:moveTo>
                <a:lnTo>
                  <a:pt x="180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13135674" y="9884315"/>
            <a:ext cx="443230" cy="18415"/>
          </a:xfrm>
          <a:custGeom>
            <a:avLst/>
            <a:gdLst/>
            <a:ahLst/>
            <a:cxnLst/>
            <a:rect l="l" t="t" r="r" b="b"/>
            <a:pathLst>
              <a:path w="443230" h="18415">
                <a:moveTo>
                  <a:pt x="125983" y="18008"/>
                </a:moveTo>
                <a:lnTo>
                  <a:pt x="442785" y="18008"/>
                </a:lnTo>
              </a:path>
              <a:path w="443230" h="18415">
                <a:moveTo>
                  <a:pt x="0" y="18008"/>
                </a:moveTo>
                <a:lnTo>
                  <a:pt x="125983" y="18008"/>
                </a:lnTo>
              </a:path>
              <a:path w="443230" h="18415">
                <a:moveTo>
                  <a:pt x="0" y="0"/>
                </a:moveTo>
                <a:lnTo>
                  <a:pt x="125983" y="0"/>
                </a:lnTo>
              </a:path>
              <a:path w="443230" h="18415">
                <a:moveTo>
                  <a:pt x="0" y="7213"/>
                </a:moveTo>
                <a:lnTo>
                  <a:pt x="2730" y="7213"/>
                </a:lnTo>
                <a:lnTo>
                  <a:pt x="2730" y="9004"/>
                </a:lnTo>
                <a:lnTo>
                  <a:pt x="0" y="9004"/>
                </a:lnTo>
              </a:path>
              <a:path w="443230" h="18415">
                <a:moveTo>
                  <a:pt x="43179" y="9004"/>
                </a:moveTo>
                <a:lnTo>
                  <a:pt x="40512" y="9004"/>
                </a:lnTo>
                <a:lnTo>
                  <a:pt x="40512" y="7213"/>
                </a:lnTo>
                <a:lnTo>
                  <a:pt x="43179" y="7213"/>
                </a:lnTo>
              </a:path>
              <a:path w="443230" h="18415">
                <a:moveTo>
                  <a:pt x="2730" y="7213"/>
                </a:moveTo>
                <a:lnTo>
                  <a:pt x="40512" y="7213"/>
                </a:lnTo>
              </a:path>
              <a:path w="443230" h="18415">
                <a:moveTo>
                  <a:pt x="40512" y="9004"/>
                </a:moveTo>
                <a:lnTo>
                  <a:pt x="2730" y="9004"/>
                </a:lnTo>
              </a:path>
              <a:path w="443230" h="18415">
                <a:moveTo>
                  <a:pt x="43179" y="7213"/>
                </a:moveTo>
                <a:lnTo>
                  <a:pt x="45021" y="7213"/>
                </a:lnTo>
                <a:lnTo>
                  <a:pt x="45021" y="9004"/>
                </a:lnTo>
                <a:lnTo>
                  <a:pt x="43179" y="9004"/>
                </a:lnTo>
              </a:path>
              <a:path w="443230" h="18415">
                <a:moveTo>
                  <a:pt x="125983" y="9004"/>
                </a:moveTo>
                <a:lnTo>
                  <a:pt x="124205" y="9004"/>
                </a:lnTo>
                <a:lnTo>
                  <a:pt x="124205" y="7213"/>
                </a:lnTo>
                <a:lnTo>
                  <a:pt x="125983" y="7213"/>
                </a:lnTo>
              </a:path>
              <a:path w="443230" h="18415">
                <a:moveTo>
                  <a:pt x="45021" y="7213"/>
                </a:moveTo>
                <a:lnTo>
                  <a:pt x="124205" y="7213"/>
                </a:lnTo>
              </a:path>
              <a:path w="443230" h="18415">
                <a:moveTo>
                  <a:pt x="124205" y="9004"/>
                </a:moveTo>
                <a:lnTo>
                  <a:pt x="45021" y="9004"/>
                </a:lnTo>
              </a:path>
              <a:path w="443230" h="18415">
                <a:moveTo>
                  <a:pt x="0" y="9004"/>
                </a:moveTo>
                <a:lnTo>
                  <a:pt x="0" y="7213"/>
                </a:lnTo>
              </a:path>
              <a:path w="443230" h="18415">
                <a:moveTo>
                  <a:pt x="0" y="18008"/>
                </a:moveTo>
                <a:lnTo>
                  <a:pt x="0" y="16192"/>
                </a:lnTo>
                <a:lnTo>
                  <a:pt x="0" y="9004"/>
                </a:lnTo>
              </a:path>
              <a:path w="443230" h="18415">
                <a:moveTo>
                  <a:pt x="0" y="7213"/>
                </a:moveTo>
                <a:lnTo>
                  <a:pt x="0" y="0"/>
                </a:lnTo>
              </a:path>
              <a:path w="443230" h="18415">
                <a:moveTo>
                  <a:pt x="125983" y="9004"/>
                </a:moveTo>
                <a:lnTo>
                  <a:pt x="125983" y="7213"/>
                </a:lnTo>
              </a:path>
              <a:path w="443230" h="18415">
                <a:moveTo>
                  <a:pt x="125983" y="18008"/>
                </a:moveTo>
                <a:lnTo>
                  <a:pt x="125983" y="16192"/>
                </a:lnTo>
                <a:lnTo>
                  <a:pt x="125983" y="9004"/>
                </a:lnTo>
              </a:path>
              <a:path w="443230" h="18415">
                <a:moveTo>
                  <a:pt x="125983" y="7213"/>
                </a:moveTo>
                <a:lnTo>
                  <a:pt x="12598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12664059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192"/>
                </a:moveTo>
                <a:lnTo>
                  <a:pt x="0" y="18008"/>
                </a:lnTo>
                <a:lnTo>
                  <a:pt x="1841" y="18008"/>
                </a:lnTo>
                <a:lnTo>
                  <a:pt x="1841" y="16192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16192"/>
                </a:lnTo>
                <a:lnTo>
                  <a:pt x="9017" y="16192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9004"/>
                </a:lnTo>
                <a:lnTo>
                  <a:pt x="18034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12664058" y="9504528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1810" y="0"/>
                </a:moveTo>
                <a:lnTo>
                  <a:pt x="0" y="0"/>
                </a:lnTo>
                <a:lnTo>
                  <a:pt x="0" y="80987"/>
                </a:lnTo>
                <a:lnTo>
                  <a:pt x="1810" y="8098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12664058" y="9364107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810" y="0"/>
                </a:moveTo>
                <a:lnTo>
                  <a:pt x="0" y="0"/>
                </a:lnTo>
                <a:lnTo>
                  <a:pt x="0" y="32419"/>
                </a:lnTo>
                <a:lnTo>
                  <a:pt x="1810" y="3241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12664058" y="99005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41" y="0"/>
                </a:moveTo>
                <a:lnTo>
                  <a:pt x="0" y="0"/>
                </a:lnTo>
                <a:lnTo>
                  <a:pt x="0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12665900" y="9504528"/>
            <a:ext cx="7620" cy="81280"/>
          </a:xfrm>
          <a:custGeom>
            <a:avLst/>
            <a:gdLst/>
            <a:ahLst/>
            <a:cxnLst/>
            <a:rect l="l" t="t" r="r" b="b"/>
            <a:pathLst>
              <a:path w="7620" h="81279">
                <a:moveTo>
                  <a:pt x="7193" y="0"/>
                </a:moveTo>
                <a:lnTo>
                  <a:pt x="0" y="0"/>
                </a:lnTo>
                <a:lnTo>
                  <a:pt x="0" y="80987"/>
                </a:lnTo>
                <a:lnTo>
                  <a:pt x="7193" y="80987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12665900" y="9364107"/>
            <a:ext cx="7620" cy="33020"/>
          </a:xfrm>
          <a:custGeom>
            <a:avLst/>
            <a:gdLst/>
            <a:ahLst/>
            <a:cxnLst/>
            <a:rect l="l" t="t" r="r" b="b"/>
            <a:pathLst>
              <a:path w="7620" h="33020">
                <a:moveTo>
                  <a:pt x="7193" y="0"/>
                </a:moveTo>
                <a:lnTo>
                  <a:pt x="0" y="0"/>
                </a:lnTo>
                <a:lnTo>
                  <a:pt x="0" y="32419"/>
                </a:lnTo>
                <a:lnTo>
                  <a:pt x="7193" y="32419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12665900" y="989331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0"/>
                </a:lnTo>
                <a:lnTo>
                  <a:pt x="0" y="7188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12673076" y="9504528"/>
            <a:ext cx="9525" cy="81280"/>
          </a:xfrm>
          <a:custGeom>
            <a:avLst/>
            <a:gdLst/>
            <a:ahLst/>
            <a:cxnLst/>
            <a:rect l="l" t="t" r="r" b="b"/>
            <a:pathLst>
              <a:path w="9525" h="81279">
                <a:moveTo>
                  <a:pt x="9004" y="0"/>
                </a:moveTo>
                <a:lnTo>
                  <a:pt x="0" y="0"/>
                </a:lnTo>
                <a:lnTo>
                  <a:pt x="0" y="80987"/>
                </a:lnTo>
                <a:lnTo>
                  <a:pt x="9004" y="80987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12673076" y="9364107"/>
            <a:ext cx="9525" cy="33020"/>
          </a:xfrm>
          <a:custGeom>
            <a:avLst/>
            <a:gdLst/>
            <a:ahLst/>
            <a:cxnLst/>
            <a:rect l="l" t="t" r="r" b="b"/>
            <a:pathLst>
              <a:path w="9525" h="33020">
                <a:moveTo>
                  <a:pt x="9004" y="0"/>
                </a:moveTo>
                <a:lnTo>
                  <a:pt x="0" y="0"/>
                </a:lnTo>
                <a:lnTo>
                  <a:pt x="0" y="32419"/>
                </a:lnTo>
                <a:lnTo>
                  <a:pt x="9004" y="3241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1" name="object 1781"/>
          <p:cNvGrpSpPr/>
          <p:nvPr/>
        </p:nvGrpSpPr>
        <p:grpSpPr>
          <a:xfrm>
            <a:off x="12664058" y="9884315"/>
            <a:ext cx="18415" cy="18415"/>
            <a:chOff x="12664058" y="9884315"/>
            <a:chExt cx="18415" cy="18415"/>
          </a:xfrm>
        </p:grpSpPr>
        <p:sp>
          <p:nvSpPr>
            <p:cNvPr id="1782" name="object 1782"/>
            <p:cNvSpPr/>
            <p:nvPr/>
          </p:nvSpPr>
          <p:spPr>
            <a:xfrm>
              <a:off x="12673075" y="98843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12664058" y="9893319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841" y="7188"/>
                  </a:moveTo>
                  <a:lnTo>
                    <a:pt x="9017" y="7188"/>
                  </a:lnTo>
                </a:path>
                <a:path w="18415" h="9525">
                  <a:moveTo>
                    <a:pt x="9017" y="0"/>
                  </a:moveTo>
                  <a:lnTo>
                    <a:pt x="18034" y="0"/>
                  </a:lnTo>
                </a:path>
                <a:path w="18415" h="9525">
                  <a:moveTo>
                    <a:pt x="0" y="9004"/>
                  </a:moveTo>
                  <a:lnTo>
                    <a:pt x="1841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4" name="object 1784"/>
          <p:cNvSpPr/>
          <p:nvPr/>
        </p:nvSpPr>
        <p:spPr>
          <a:xfrm>
            <a:off x="12665900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6" name="object 1786"/>
          <p:cNvSpPr/>
          <p:nvPr/>
        </p:nvSpPr>
        <p:spPr>
          <a:xfrm>
            <a:off x="12665900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7" name="object 1787"/>
          <p:cNvSpPr/>
          <p:nvPr/>
        </p:nvSpPr>
        <p:spPr>
          <a:xfrm>
            <a:off x="12665900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0"/>
                </a:moveTo>
                <a:lnTo>
                  <a:pt x="0" y="449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8" name="object 1788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9" name="object 1789"/>
          <p:cNvSpPr/>
          <p:nvPr/>
        </p:nvSpPr>
        <p:spPr>
          <a:xfrm>
            <a:off x="12665900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12673076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12673076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12664058" y="9396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12664058" y="9504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12664058" y="93641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12682093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809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12682093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3241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12664058" y="9160713"/>
            <a:ext cx="18415" cy="95885"/>
          </a:xfrm>
          <a:custGeom>
            <a:avLst/>
            <a:gdLst/>
            <a:ahLst/>
            <a:cxnLst/>
            <a:rect l="l" t="t" r="r" b="b"/>
            <a:pathLst>
              <a:path w="18415" h="95884">
                <a:moveTo>
                  <a:pt x="18034" y="95396"/>
                </a:moveTo>
                <a:lnTo>
                  <a:pt x="18034" y="0"/>
                </a:lnTo>
              </a:path>
              <a:path w="18415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12664058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12664058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12664058" y="9848322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09">
                <a:moveTo>
                  <a:pt x="0" y="0"/>
                </a:moveTo>
                <a:lnTo>
                  <a:pt x="0" y="54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15" name="object 1815"/>
          <p:cNvGrpSpPr/>
          <p:nvPr/>
        </p:nvGrpSpPr>
        <p:grpSpPr>
          <a:xfrm>
            <a:off x="12664058" y="9396527"/>
            <a:ext cx="45720" cy="108585"/>
            <a:chOff x="12664058" y="9396527"/>
            <a:chExt cx="45720" cy="108585"/>
          </a:xfrm>
        </p:grpSpPr>
        <p:sp>
          <p:nvSpPr>
            <p:cNvPr id="1816" name="object 1816"/>
            <p:cNvSpPr/>
            <p:nvPr/>
          </p:nvSpPr>
          <p:spPr>
            <a:xfrm>
              <a:off x="12664058" y="9396527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03"/>
                  </a:lnTo>
                  <a:lnTo>
                    <a:pt x="9017" y="104203"/>
                  </a:lnTo>
                  <a:lnTo>
                    <a:pt x="9017" y="108000"/>
                  </a:lnTo>
                </a:path>
                <a:path w="45720" h="108584">
                  <a:moveTo>
                    <a:pt x="9017" y="68389"/>
                  </a:moveTo>
                  <a:lnTo>
                    <a:pt x="9017" y="70719"/>
                  </a:lnTo>
                  <a:lnTo>
                    <a:pt x="11874" y="70719"/>
                  </a:lnTo>
                  <a:lnTo>
                    <a:pt x="11874" y="68389"/>
                  </a:lnTo>
                </a:path>
                <a:path w="45720" h="108584">
                  <a:moveTo>
                    <a:pt x="11874" y="104203"/>
                  </a:moveTo>
                  <a:lnTo>
                    <a:pt x="11874" y="70719"/>
                  </a:lnTo>
                </a:path>
                <a:path w="45720" h="108584">
                  <a:moveTo>
                    <a:pt x="9017" y="70719"/>
                  </a:moveTo>
                  <a:lnTo>
                    <a:pt x="9017" y="104203"/>
                  </a:lnTo>
                </a:path>
                <a:path w="45720" h="108584">
                  <a:moveTo>
                    <a:pt x="11874" y="104203"/>
                  </a:moveTo>
                  <a:lnTo>
                    <a:pt x="45339" y="104203"/>
                  </a:lnTo>
                </a:path>
                <a:path w="45720" h="108584">
                  <a:moveTo>
                    <a:pt x="11874" y="68389"/>
                  </a:moveTo>
                  <a:lnTo>
                    <a:pt x="11874" y="66948"/>
                  </a:lnTo>
                  <a:lnTo>
                    <a:pt x="9017" y="66948"/>
                  </a:lnTo>
                  <a:lnTo>
                    <a:pt x="9017" y="68389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48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12675933" y="94672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6"/>
                  </a:lnTo>
                  <a:lnTo>
                    <a:pt x="23685" y="9821"/>
                  </a:lnTo>
                  <a:lnTo>
                    <a:pt x="30843" y="2046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12664058" y="93965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19" name="object 1819"/>
          <p:cNvGrpSpPr/>
          <p:nvPr/>
        </p:nvGrpSpPr>
        <p:grpSpPr>
          <a:xfrm>
            <a:off x="12664058" y="9585515"/>
            <a:ext cx="45720" cy="108585"/>
            <a:chOff x="12664058" y="9585515"/>
            <a:chExt cx="45720" cy="108585"/>
          </a:xfrm>
        </p:grpSpPr>
        <p:sp>
          <p:nvSpPr>
            <p:cNvPr id="1820" name="object 1820"/>
            <p:cNvSpPr/>
            <p:nvPr/>
          </p:nvSpPr>
          <p:spPr>
            <a:xfrm>
              <a:off x="12664058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408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408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408"/>
                  </a:moveTo>
                  <a:lnTo>
                    <a:pt x="11874" y="66973"/>
                  </a:lnTo>
                  <a:lnTo>
                    <a:pt x="9017" y="66973"/>
                  </a:lnTo>
                  <a:lnTo>
                    <a:pt x="9017" y="68408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73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12675933" y="965626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1266405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3" name="object 1823"/>
          <p:cNvGrpSpPr/>
          <p:nvPr/>
        </p:nvGrpSpPr>
        <p:grpSpPr>
          <a:xfrm>
            <a:off x="12664058" y="9740322"/>
            <a:ext cx="45720" cy="108585"/>
            <a:chOff x="12664058" y="9740322"/>
            <a:chExt cx="45720" cy="108585"/>
          </a:xfrm>
        </p:grpSpPr>
        <p:sp>
          <p:nvSpPr>
            <p:cNvPr id="1824" name="object 1824"/>
            <p:cNvSpPr/>
            <p:nvPr/>
          </p:nvSpPr>
          <p:spPr>
            <a:xfrm>
              <a:off x="12664058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383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383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383"/>
                  </a:moveTo>
                  <a:lnTo>
                    <a:pt x="11874" y="66948"/>
                  </a:lnTo>
                  <a:lnTo>
                    <a:pt x="9017" y="66948"/>
                  </a:lnTo>
                  <a:lnTo>
                    <a:pt x="9017" y="68383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48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12675933" y="98110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1266405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7" name="object 1827"/>
          <p:cNvGrpSpPr/>
          <p:nvPr/>
        </p:nvGrpSpPr>
        <p:grpSpPr>
          <a:xfrm>
            <a:off x="12633896" y="9052712"/>
            <a:ext cx="48260" cy="108585"/>
            <a:chOff x="12633896" y="9052712"/>
            <a:chExt cx="48260" cy="108585"/>
          </a:xfrm>
        </p:grpSpPr>
        <p:sp>
          <p:nvSpPr>
            <p:cNvPr id="1828" name="object 1828"/>
            <p:cNvSpPr/>
            <p:nvPr/>
          </p:nvSpPr>
          <p:spPr>
            <a:xfrm>
              <a:off x="12664058" y="905271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  <a:path w="18415" h="108584">
                  <a:moveTo>
                    <a:pt x="18034" y="0"/>
                  </a:moveTo>
                  <a:lnTo>
                    <a:pt x="18034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12633896" y="9093041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0" y="64789"/>
                  </a:moveTo>
                  <a:lnTo>
                    <a:pt x="3076" y="49555"/>
                  </a:lnTo>
                  <a:lnTo>
                    <a:pt x="11469" y="37104"/>
                  </a:lnTo>
                  <a:lnTo>
                    <a:pt x="23922" y="28704"/>
                  </a:lnTo>
                  <a:lnTo>
                    <a:pt x="39179" y="25622"/>
                  </a:lnTo>
                  <a:lnTo>
                    <a:pt x="29197" y="23614"/>
                  </a:lnTo>
                  <a:lnTo>
                    <a:pt x="21042" y="18133"/>
                  </a:lnTo>
                  <a:lnTo>
                    <a:pt x="15542" y="9990"/>
                  </a:lnTo>
                  <a:lnTo>
                    <a:pt x="1352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12633896" y="9052712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2876"/>
                  </a:moveTo>
                  <a:lnTo>
                    <a:pt x="43307" y="37452"/>
                  </a:lnTo>
                  <a:lnTo>
                    <a:pt x="39179" y="37452"/>
                  </a:lnTo>
                  <a:lnTo>
                    <a:pt x="39179" y="2876"/>
                  </a:lnTo>
                  <a:lnTo>
                    <a:pt x="43307" y="2876"/>
                  </a:lnTo>
                </a:path>
                <a:path w="48259" h="108584">
                  <a:moveTo>
                    <a:pt x="43307" y="0"/>
                  </a:moveTo>
                  <a:lnTo>
                    <a:pt x="43307" y="2876"/>
                  </a:lnTo>
                  <a:lnTo>
                    <a:pt x="39179" y="2876"/>
                  </a:lnTo>
                  <a:lnTo>
                    <a:pt x="39179" y="0"/>
                  </a:lnTo>
                  <a:lnTo>
                    <a:pt x="43307" y="0"/>
                  </a:lnTo>
                </a:path>
                <a:path w="48259" h="108584">
                  <a:moveTo>
                    <a:pt x="43307" y="37452"/>
                  </a:moveTo>
                  <a:lnTo>
                    <a:pt x="43307" y="40328"/>
                  </a:lnTo>
                  <a:lnTo>
                    <a:pt x="39179" y="40328"/>
                  </a:lnTo>
                  <a:lnTo>
                    <a:pt x="39179" y="37452"/>
                  </a:lnTo>
                  <a:lnTo>
                    <a:pt x="43307" y="37452"/>
                  </a:lnTo>
                </a:path>
                <a:path w="48259" h="108584">
                  <a:moveTo>
                    <a:pt x="39179" y="108000"/>
                  </a:moveTo>
                  <a:lnTo>
                    <a:pt x="39179" y="105117"/>
                  </a:lnTo>
                  <a:lnTo>
                    <a:pt x="43307" y="105117"/>
                  </a:lnTo>
                  <a:lnTo>
                    <a:pt x="43307" y="108000"/>
                  </a:lnTo>
                  <a:lnTo>
                    <a:pt x="39179" y="108000"/>
                  </a:lnTo>
                </a:path>
                <a:path w="48259" h="108584">
                  <a:moveTo>
                    <a:pt x="39179" y="105117"/>
                  </a:moveTo>
                  <a:lnTo>
                    <a:pt x="0" y="105117"/>
                  </a:lnTo>
                </a:path>
                <a:path w="48259" h="108584">
                  <a:moveTo>
                    <a:pt x="39179" y="40328"/>
                  </a:moveTo>
                  <a:lnTo>
                    <a:pt x="13525" y="40328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1" name="object 1831"/>
          <p:cNvGrpSpPr/>
          <p:nvPr/>
        </p:nvGrpSpPr>
        <p:grpSpPr>
          <a:xfrm>
            <a:off x="12633896" y="9256109"/>
            <a:ext cx="48260" cy="108585"/>
            <a:chOff x="12633896" y="9256109"/>
            <a:chExt cx="48260" cy="108585"/>
          </a:xfrm>
        </p:grpSpPr>
        <p:sp>
          <p:nvSpPr>
            <p:cNvPr id="1832" name="object 1832"/>
            <p:cNvSpPr/>
            <p:nvPr/>
          </p:nvSpPr>
          <p:spPr>
            <a:xfrm>
              <a:off x="12664058" y="9256109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12633896" y="9258985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39179" y="39192"/>
                  </a:moveTo>
                  <a:lnTo>
                    <a:pt x="23922" y="36113"/>
                  </a:lnTo>
                  <a:lnTo>
                    <a:pt x="11469" y="27716"/>
                  </a:lnTo>
                  <a:lnTo>
                    <a:pt x="3076" y="15258"/>
                  </a:lnTo>
                  <a:lnTo>
                    <a:pt x="0" y="0"/>
                  </a:lnTo>
                </a:path>
                <a:path w="39370" h="65404">
                  <a:moveTo>
                    <a:pt x="13525" y="64814"/>
                  </a:moveTo>
                  <a:lnTo>
                    <a:pt x="15542" y="54847"/>
                  </a:lnTo>
                  <a:lnTo>
                    <a:pt x="21042" y="46702"/>
                  </a:lnTo>
                  <a:lnTo>
                    <a:pt x="29197" y="41207"/>
                  </a:lnTo>
                  <a:lnTo>
                    <a:pt x="39179" y="39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12633896" y="9256109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105124"/>
                  </a:moveTo>
                  <a:lnTo>
                    <a:pt x="43307" y="70567"/>
                  </a:lnTo>
                  <a:lnTo>
                    <a:pt x="39179" y="70567"/>
                  </a:lnTo>
                  <a:lnTo>
                    <a:pt x="39179" y="105124"/>
                  </a:lnTo>
                  <a:lnTo>
                    <a:pt x="43307" y="105124"/>
                  </a:lnTo>
                </a:path>
                <a:path w="48259" h="108584">
                  <a:moveTo>
                    <a:pt x="43307" y="108000"/>
                  </a:moveTo>
                  <a:lnTo>
                    <a:pt x="43307" y="105124"/>
                  </a:lnTo>
                  <a:lnTo>
                    <a:pt x="39179" y="105124"/>
                  </a:lnTo>
                  <a:lnTo>
                    <a:pt x="39179" y="108000"/>
                  </a:lnTo>
                  <a:lnTo>
                    <a:pt x="43307" y="108000"/>
                  </a:lnTo>
                </a:path>
                <a:path w="48259" h="108584">
                  <a:moveTo>
                    <a:pt x="43307" y="70567"/>
                  </a:moveTo>
                  <a:lnTo>
                    <a:pt x="43307" y="67690"/>
                  </a:lnTo>
                  <a:lnTo>
                    <a:pt x="39179" y="67690"/>
                  </a:lnTo>
                  <a:lnTo>
                    <a:pt x="39179" y="70567"/>
                  </a:lnTo>
                  <a:lnTo>
                    <a:pt x="43307" y="70567"/>
                  </a:lnTo>
                </a:path>
                <a:path w="48259" h="108584">
                  <a:moveTo>
                    <a:pt x="39179" y="0"/>
                  </a:moveTo>
                  <a:lnTo>
                    <a:pt x="39179" y="2876"/>
                  </a:lnTo>
                  <a:lnTo>
                    <a:pt x="43307" y="2876"/>
                  </a:lnTo>
                  <a:lnTo>
                    <a:pt x="43307" y="0"/>
                  </a:lnTo>
                  <a:lnTo>
                    <a:pt x="39179" y="0"/>
                  </a:lnTo>
                </a:path>
                <a:path w="48259" h="108584">
                  <a:moveTo>
                    <a:pt x="39179" y="2876"/>
                  </a:moveTo>
                  <a:lnTo>
                    <a:pt x="0" y="2876"/>
                  </a:lnTo>
                </a:path>
                <a:path w="48259" h="108584">
                  <a:moveTo>
                    <a:pt x="39179" y="67690"/>
                  </a:moveTo>
                  <a:lnTo>
                    <a:pt x="13525" y="6769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5" name="object 1835"/>
          <p:cNvGrpSpPr/>
          <p:nvPr/>
        </p:nvGrpSpPr>
        <p:grpSpPr>
          <a:xfrm>
            <a:off x="12556045" y="8080711"/>
            <a:ext cx="18415" cy="203835"/>
            <a:chOff x="12556045" y="8080711"/>
            <a:chExt cx="18415" cy="203835"/>
          </a:xfrm>
        </p:grpSpPr>
        <p:sp>
          <p:nvSpPr>
            <p:cNvPr id="1836" name="object 1836"/>
            <p:cNvSpPr/>
            <p:nvPr/>
          </p:nvSpPr>
          <p:spPr>
            <a:xfrm>
              <a:off x="12556045" y="8080717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8034" y="0"/>
                  </a:move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0" y="203695"/>
                  </a:lnTo>
                  <a:lnTo>
                    <a:pt x="8991" y="203695"/>
                  </a:lnTo>
                  <a:lnTo>
                    <a:pt x="8991" y="18008"/>
                  </a:lnTo>
                  <a:lnTo>
                    <a:pt x="9017" y="203695"/>
                  </a:lnTo>
                  <a:lnTo>
                    <a:pt x="16192" y="203695"/>
                  </a:lnTo>
                  <a:lnTo>
                    <a:pt x="17995" y="203695"/>
                  </a:lnTo>
                  <a:lnTo>
                    <a:pt x="17995" y="1816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12556045" y="8080711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6192" y="1816"/>
                  </a:moveTo>
                  <a:lnTo>
                    <a:pt x="9017" y="1816"/>
                  </a:lnTo>
                </a:path>
                <a:path w="18415" h="203834">
                  <a:moveTo>
                    <a:pt x="9017" y="9004"/>
                  </a:moveTo>
                  <a:lnTo>
                    <a:pt x="0" y="9004"/>
                  </a:lnTo>
                </a:path>
                <a:path w="18415" h="203834">
                  <a:moveTo>
                    <a:pt x="18034" y="0"/>
                  </a:moveTo>
                  <a:lnTo>
                    <a:pt x="16192" y="0"/>
                  </a:lnTo>
                </a:path>
                <a:path w="18415" h="203834">
                  <a:moveTo>
                    <a:pt x="16192" y="203701"/>
                  </a:moveTo>
                  <a:lnTo>
                    <a:pt x="16192" y="9004"/>
                  </a:lnTo>
                  <a:lnTo>
                    <a:pt x="16192" y="1816"/>
                  </a:lnTo>
                </a:path>
                <a:path w="18415" h="203834">
                  <a:moveTo>
                    <a:pt x="9017" y="203701"/>
                  </a:moveTo>
                  <a:lnTo>
                    <a:pt x="9017" y="18008"/>
                  </a:lnTo>
                  <a:lnTo>
                    <a:pt x="9017" y="9004"/>
                  </a:lnTo>
                </a:path>
                <a:path w="18415" h="203834">
                  <a:moveTo>
                    <a:pt x="0" y="18008"/>
                  </a:moveTo>
                  <a:lnTo>
                    <a:pt x="0" y="203701"/>
                  </a:lnTo>
                </a:path>
                <a:path w="18415" h="203834">
                  <a:moveTo>
                    <a:pt x="18034" y="203701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8" name="object 1838"/>
          <p:cNvGrpSpPr/>
          <p:nvPr/>
        </p:nvGrpSpPr>
        <p:grpSpPr>
          <a:xfrm>
            <a:off x="12556045" y="8977103"/>
            <a:ext cx="126364" cy="18415"/>
            <a:chOff x="12556045" y="8977103"/>
            <a:chExt cx="126364" cy="18415"/>
          </a:xfrm>
        </p:grpSpPr>
        <p:sp>
          <p:nvSpPr>
            <p:cNvPr id="1839" name="object 1839"/>
            <p:cNvSpPr/>
            <p:nvPr/>
          </p:nvSpPr>
          <p:spPr>
            <a:xfrm>
              <a:off x="12556045" y="8977109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17030" y="9004"/>
                  </a:moveTo>
                  <a:lnTo>
                    <a:pt x="116992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107988" y="18008"/>
                  </a:lnTo>
                  <a:lnTo>
                    <a:pt x="107988" y="16217"/>
                  </a:lnTo>
                  <a:lnTo>
                    <a:pt x="108013" y="18008"/>
                  </a:lnTo>
                  <a:lnTo>
                    <a:pt x="109855" y="18008"/>
                  </a:lnTo>
                  <a:lnTo>
                    <a:pt x="109855" y="16217"/>
                  </a:lnTo>
                  <a:lnTo>
                    <a:pt x="109804" y="9004"/>
                  </a:lnTo>
                  <a:lnTo>
                    <a:pt x="109855" y="16217"/>
                  </a:lnTo>
                  <a:lnTo>
                    <a:pt x="117030" y="16217"/>
                  </a:lnTo>
                  <a:lnTo>
                    <a:pt x="117030" y="9004"/>
                  </a:lnTo>
                  <a:close/>
                </a:path>
                <a:path w="126365" h="18415">
                  <a:moveTo>
                    <a:pt x="126047" y="0"/>
                  </a:moveTo>
                  <a:lnTo>
                    <a:pt x="117030" y="0"/>
                  </a:lnTo>
                  <a:lnTo>
                    <a:pt x="117030" y="9004"/>
                  </a:lnTo>
                  <a:lnTo>
                    <a:pt x="126047" y="9004"/>
                  </a:lnTo>
                  <a:lnTo>
                    <a:pt x="12604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12556045" y="8977103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09855" y="18008"/>
                  </a:moveTo>
                  <a:lnTo>
                    <a:pt x="109855" y="16224"/>
                  </a:lnTo>
                </a:path>
                <a:path w="126365" h="18415">
                  <a:moveTo>
                    <a:pt x="117030" y="1622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126047" y="9004"/>
                  </a:lnTo>
                </a:path>
                <a:path w="126365" h="18415">
                  <a:moveTo>
                    <a:pt x="0" y="16224"/>
                  </a:moveTo>
                  <a:lnTo>
                    <a:pt x="109855" y="16224"/>
                  </a:lnTo>
                </a:path>
                <a:path w="126365" h="18415">
                  <a:moveTo>
                    <a:pt x="0" y="900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0" y="0"/>
                  </a:lnTo>
                </a:path>
                <a:path w="126365" h="18415">
                  <a:moveTo>
                    <a:pt x="0" y="18008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1" name="object 1841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2" name="object 1842"/>
          <p:cNvSpPr/>
          <p:nvPr/>
        </p:nvSpPr>
        <p:spPr>
          <a:xfrm>
            <a:off x="11659679" y="8080717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0" y="214934"/>
                </a:lnTo>
                <a:lnTo>
                  <a:pt x="1778" y="214934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21526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21526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3" name="object 1843"/>
          <p:cNvSpPr/>
          <p:nvPr/>
        </p:nvSpPr>
        <p:spPr>
          <a:xfrm>
            <a:off x="11659679" y="8340988"/>
            <a:ext cx="1905" cy="138430"/>
          </a:xfrm>
          <a:custGeom>
            <a:avLst/>
            <a:gdLst/>
            <a:ahLst/>
            <a:cxnLst/>
            <a:rect l="l" t="t" r="r" b="b"/>
            <a:pathLst>
              <a:path w="1904" h="138429">
                <a:moveTo>
                  <a:pt x="1785" y="0"/>
                </a:moveTo>
                <a:lnTo>
                  <a:pt x="0" y="0"/>
                </a:lnTo>
                <a:lnTo>
                  <a:pt x="0" y="138236"/>
                </a:lnTo>
                <a:lnTo>
                  <a:pt x="1785" y="13823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4" name="object 1844"/>
          <p:cNvSpPr/>
          <p:nvPr/>
        </p:nvSpPr>
        <p:spPr>
          <a:xfrm>
            <a:off x="11659679" y="8584000"/>
            <a:ext cx="1905" cy="409575"/>
          </a:xfrm>
          <a:custGeom>
            <a:avLst/>
            <a:gdLst/>
            <a:ahLst/>
            <a:cxnLst/>
            <a:rect l="l" t="t" r="r" b="b"/>
            <a:pathLst>
              <a:path w="1904" h="409575">
                <a:moveTo>
                  <a:pt x="1785" y="0"/>
                </a:moveTo>
                <a:lnTo>
                  <a:pt x="0" y="0"/>
                </a:lnTo>
                <a:lnTo>
                  <a:pt x="0" y="409326"/>
                </a:lnTo>
                <a:lnTo>
                  <a:pt x="1785" y="40932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5" name="object 1845"/>
          <p:cNvSpPr/>
          <p:nvPr/>
        </p:nvSpPr>
        <p:spPr>
          <a:xfrm>
            <a:off x="11659679" y="8524595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1785" y="0"/>
                </a:moveTo>
                <a:lnTo>
                  <a:pt x="0" y="0"/>
                </a:lnTo>
                <a:lnTo>
                  <a:pt x="0" y="14039"/>
                </a:lnTo>
                <a:lnTo>
                  <a:pt x="1785" y="1403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6" name="object 1846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11661457" y="8340988"/>
            <a:ext cx="7620" cy="138430"/>
          </a:xfrm>
          <a:custGeom>
            <a:avLst/>
            <a:gdLst/>
            <a:ahLst/>
            <a:cxnLst/>
            <a:rect l="l" t="t" r="r" b="b"/>
            <a:pathLst>
              <a:path w="7620" h="138429">
                <a:moveTo>
                  <a:pt x="7218" y="0"/>
                </a:moveTo>
                <a:lnTo>
                  <a:pt x="0" y="0"/>
                </a:lnTo>
                <a:lnTo>
                  <a:pt x="0" y="138236"/>
                </a:lnTo>
                <a:lnTo>
                  <a:pt x="7218" y="13823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11661457" y="8524595"/>
            <a:ext cx="7620" cy="14604"/>
          </a:xfrm>
          <a:custGeom>
            <a:avLst/>
            <a:gdLst/>
            <a:ahLst/>
            <a:cxnLst/>
            <a:rect l="l" t="t" r="r" b="b"/>
            <a:pathLst>
              <a:path w="7620" h="14604">
                <a:moveTo>
                  <a:pt x="7218" y="0"/>
                </a:moveTo>
                <a:lnTo>
                  <a:pt x="0" y="0"/>
                </a:lnTo>
                <a:lnTo>
                  <a:pt x="0" y="14039"/>
                </a:lnTo>
                <a:lnTo>
                  <a:pt x="7218" y="14039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11661457" y="8583998"/>
            <a:ext cx="7620" cy="402590"/>
          </a:xfrm>
          <a:custGeom>
            <a:avLst/>
            <a:gdLst/>
            <a:ahLst/>
            <a:cxnLst/>
            <a:rect l="l" t="t" r="r" b="b"/>
            <a:pathLst>
              <a:path w="7620" h="402590">
                <a:moveTo>
                  <a:pt x="7218" y="0"/>
                </a:moveTo>
                <a:lnTo>
                  <a:pt x="0" y="0"/>
                </a:lnTo>
                <a:lnTo>
                  <a:pt x="0" y="402108"/>
                </a:lnTo>
                <a:lnTo>
                  <a:pt x="7218" y="40210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11661457" y="8089717"/>
            <a:ext cx="7620" cy="206375"/>
          </a:xfrm>
          <a:custGeom>
            <a:avLst/>
            <a:gdLst/>
            <a:ahLst/>
            <a:cxnLst/>
            <a:rect l="l" t="t" r="r" b="b"/>
            <a:pathLst>
              <a:path w="7620" h="206375">
                <a:moveTo>
                  <a:pt x="7218" y="0"/>
                </a:moveTo>
                <a:lnTo>
                  <a:pt x="0" y="0"/>
                </a:lnTo>
                <a:lnTo>
                  <a:pt x="0" y="205928"/>
                </a:lnTo>
                <a:lnTo>
                  <a:pt x="7218" y="20592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11668696" y="8340988"/>
            <a:ext cx="9525" cy="138430"/>
          </a:xfrm>
          <a:custGeom>
            <a:avLst/>
            <a:gdLst/>
            <a:ahLst/>
            <a:cxnLst/>
            <a:rect l="l" t="t" r="r" b="b"/>
            <a:pathLst>
              <a:path w="9525" h="138429">
                <a:moveTo>
                  <a:pt x="8979" y="0"/>
                </a:moveTo>
                <a:lnTo>
                  <a:pt x="0" y="0"/>
                </a:lnTo>
                <a:lnTo>
                  <a:pt x="0" y="138236"/>
                </a:lnTo>
                <a:lnTo>
                  <a:pt x="8979" y="13823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11668696" y="852459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4">
                <a:moveTo>
                  <a:pt x="8979" y="0"/>
                </a:moveTo>
                <a:lnTo>
                  <a:pt x="0" y="0"/>
                </a:lnTo>
                <a:lnTo>
                  <a:pt x="0" y="14039"/>
                </a:lnTo>
                <a:lnTo>
                  <a:pt x="8979" y="14039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11668696" y="8583997"/>
            <a:ext cx="9525" cy="393700"/>
          </a:xfrm>
          <a:custGeom>
            <a:avLst/>
            <a:gdLst/>
            <a:ahLst/>
            <a:cxnLst/>
            <a:rect l="l" t="t" r="r" b="b"/>
            <a:pathLst>
              <a:path w="9525" h="393700">
                <a:moveTo>
                  <a:pt x="8979" y="0"/>
                </a:moveTo>
                <a:lnTo>
                  <a:pt x="0" y="0"/>
                </a:lnTo>
                <a:lnTo>
                  <a:pt x="0" y="393105"/>
                </a:lnTo>
                <a:lnTo>
                  <a:pt x="8979" y="393105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11668696" y="8098721"/>
            <a:ext cx="9525" cy="197485"/>
          </a:xfrm>
          <a:custGeom>
            <a:avLst/>
            <a:gdLst/>
            <a:ahLst/>
            <a:cxnLst/>
            <a:rect l="l" t="t" r="r" b="b"/>
            <a:pathLst>
              <a:path w="9525" h="197484">
                <a:moveTo>
                  <a:pt x="8979" y="0"/>
                </a:moveTo>
                <a:lnTo>
                  <a:pt x="0" y="0"/>
                </a:lnTo>
                <a:lnTo>
                  <a:pt x="0" y="196924"/>
                </a:lnTo>
                <a:lnTo>
                  <a:pt x="8979" y="19692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58" name="object 1858"/>
          <p:cNvGrpSpPr/>
          <p:nvPr/>
        </p:nvGrpSpPr>
        <p:grpSpPr>
          <a:xfrm>
            <a:off x="11659679" y="8977103"/>
            <a:ext cx="18415" cy="18415"/>
            <a:chOff x="11659679" y="8977103"/>
            <a:chExt cx="18415" cy="18415"/>
          </a:xfrm>
        </p:grpSpPr>
        <p:sp>
          <p:nvSpPr>
            <p:cNvPr id="1859" name="object 1859"/>
            <p:cNvSpPr/>
            <p:nvPr/>
          </p:nvSpPr>
          <p:spPr>
            <a:xfrm>
              <a:off x="11668696" y="89771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11659679" y="898610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777" y="7219"/>
                  </a:moveTo>
                  <a:lnTo>
                    <a:pt x="9016" y="7219"/>
                  </a:lnTo>
                </a:path>
                <a:path w="18415" h="9525">
                  <a:moveTo>
                    <a:pt x="9016" y="0"/>
                  </a:moveTo>
                  <a:lnTo>
                    <a:pt x="17970" y="0"/>
                  </a:lnTo>
                </a:path>
                <a:path w="18415" h="9525">
                  <a:moveTo>
                    <a:pt x="0" y="9004"/>
                  </a:moveTo>
                  <a:lnTo>
                    <a:pt x="177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1" name="object 1861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9016" y="1816"/>
                </a:moveTo>
                <a:lnTo>
                  <a:pt x="1777" y="1816"/>
                </a:lnTo>
              </a:path>
              <a:path w="18415" h="215265">
                <a:moveTo>
                  <a:pt x="17970" y="9004"/>
                </a:moveTo>
                <a:lnTo>
                  <a:pt x="9016" y="9004"/>
                </a:lnTo>
              </a:path>
              <a:path w="18415" h="215265">
                <a:moveTo>
                  <a:pt x="0" y="0"/>
                </a:moveTo>
                <a:lnTo>
                  <a:pt x="1777" y="0"/>
                </a:lnTo>
              </a:path>
              <a:path w="18415" h="215265">
                <a:moveTo>
                  <a:pt x="1777" y="1816"/>
                </a:moveTo>
                <a:lnTo>
                  <a:pt x="1777" y="9004"/>
                </a:lnTo>
                <a:lnTo>
                  <a:pt x="1777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11661457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3" name="object 1863"/>
          <p:cNvSpPr/>
          <p:nvPr/>
        </p:nvSpPr>
        <p:spPr>
          <a:xfrm>
            <a:off x="11661457" y="8584000"/>
            <a:ext cx="0" cy="402590"/>
          </a:xfrm>
          <a:custGeom>
            <a:avLst/>
            <a:gdLst/>
            <a:ahLst/>
            <a:cxnLst/>
            <a:rect l="l" t="t" r="r" b="b"/>
            <a:pathLst>
              <a:path w="0" h="402590">
                <a:moveTo>
                  <a:pt x="0" y="0"/>
                </a:moveTo>
                <a:lnTo>
                  <a:pt x="0" y="4021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4" name="object 1864"/>
          <p:cNvSpPr/>
          <p:nvPr/>
        </p:nvSpPr>
        <p:spPr>
          <a:xfrm>
            <a:off x="11661457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5" name="object 1865"/>
          <p:cNvSpPr/>
          <p:nvPr/>
        </p:nvSpPr>
        <p:spPr>
          <a:xfrm>
            <a:off x="11661457" y="8986107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6" name="object 1866"/>
          <p:cNvSpPr/>
          <p:nvPr/>
        </p:nvSpPr>
        <p:spPr>
          <a:xfrm>
            <a:off x="11668696" y="8089716"/>
            <a:ext cx="0" cy="206375"/>
          </a:xfrm>
          <a:custGeom>
            <a:avLst/>
            <a:gdLst/>
            <a:ahLst/>
            <a:cxnLst/>
            <a:rect l="l" t="t" r="r" b="b"/>
            <a:pathLst>
              <a:path w="0" h="206375">
                <a:moveTo>
                  <a:pt x="0" y="0"/>
                </a:moveTo>
                <a:lnTo>
                  <a:pt x="0" y="9004"/>
                </a:lnTo>
                <a:lnTo>
                  <a:pt x="0" y="20593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11668696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11668696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0"/>
                </a:moveTo>
                <a:lnTo>
                  <a:pt x="0" y="3931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11668696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11668696" y="8977103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11659679" y="834099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11659679" y="829564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11659679" y="852459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11659679" y="847922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11659679" y="858400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11677650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3931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11677650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03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11677650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138233"/>
                </a:moveTo>
                <a:lnTo>
                  <a:pt x="0" y="133921"/>
                </a:lnTo>
              </a:path>
              <a:path w="0" h="138429">
                <a:moveTo>
                  <a:pt x="0" y="124917"/>
                </a:moveTo>
                <a:lnTo>
                  <a:pt x="0" y="16916"/>
                </a:lnTo>
              </a:path>
              <a:path w="0" h="138429">
                <a:moveTo>
                  <a:pt x="0" y="793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970" y="214934"/>
                </a:moveTo>
                <a:lnTo>
                  <a:pt x="17970" y="18008"/>
                </a:lnTo>
              </a:path>
              <a:path w="18415" h="215265">
                <a:moveTo>
                  <a:pt x="0" y="0"/>
                </a:moveTo>
                <a:lnTo>
                  <a:pt x="0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11659679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11659679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11659679" y="8584000"/>
            <a:ext cx="0" cy="411480"/>
          </a:xfrm>
          <a:custGeom>
            <a:avLst/>
            <a:gdLst/>
            <a:ahLst/>
            <a:cxnLst/>
            <a:rect l="l" t="t" r="r" b="b"/>
            <a:pathLst>
              <a:path w="0" h="411479">
                <a:moveTo>
                  <a:pt x="0" y="0"/>
                </a:moveTo>
                <a:lnTo>
                  <a:pt x="0" y="4111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84" name="object 1884"/>
          <p:cNvGrpSpPr/>
          <p:nvPr/>
        </p:nvGrpSpPr>
        <p:grpSpPr>
          <a:xfrm>
            <a:off x="11659679" y="8295646"/>
            <a:ext cx="18415" cy="45720"/>
            <a:chOff x="11659679" y="8295646"/>
            <a:chExt cx="18415" cy="45720"/>
          </a:xfrm>
        </p:grpSpPr>
        <p:sp>
          <p:nvSpPr>
            <p:cNvPr id="1885" name="object 1885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45"/>
                  </a:lnTo>
                </a:path>
                <a:path w="18415" h="45720">
                  <a:moveTo>
                    <a:pt x="17970" y="0"/>
                  </a:moveTo>
                  <a:lnTo>
                    <a:pt x="17970" y="45345"/>
                  </a:lnTo>
                </a:path>
                <a:path w="18415" h="45720">
                  <a:moveTo>
                    <a:pt x="11874" y="42468"/>
                  </a:moveTo>
                  <a:lnTo>
                    <a:pt x="11874" y="2876"/>
                  </a:lnTo>
                </a:path>
                <a:path w="18415" h="45720">
                  <a:moveTo>
                    <a:pt x="9016" y="2876"/>
                  </a:moveTo>
                  <a:lnTo>
                    <a:pt x="9016" y="4246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11659679" y="829852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45"/>
                  </a:moveTo>
                  <a:lnTo>
                    <a:pt x="9016" y="42468"/>
                  </a:lnTo>
                  <a:lnTo>
                    <a:pt x="11874" y="42468"/>
                  </a:lnTo>
                  <a:lnTo>
                    <a:pt x="11874" y="45345"/>
                  </a:lnTo>
                  <a:lnTo>
                    <a:pt x="9016" y="45345"/>
                  </a:lnTo>
                </a:path>
                <a:path w="18415" h="45720">
                  <a:moveTo>
                    <a:pt x="9016" y="42468"/>
                  </a:moveTo>
                  <a:lnTo>
                    <a:pt x="0" y="42468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45"/>
                  </a:moveTo>
                  <a:lnTo>
                    <a:pt x="11874" y="45345"/>
                  </a:lnTo>
                </a:path>
                <a:path w="18415" h="45720">
                  <a:moveTo>
                    <a:pt x="0" y="45345"/>
                  </a:moveTo>
                  <a:lnTo>
                    <a:pt x="1777" y="45345"/>
                  </a:lnTo>
                  <a:lnTo>
                    <a:pt x="9016" y="45345"/>
                  </a:lnTo>
                </a:path>
                <a:path w="18415" h="45720">
                  <a:moveTo>
                    <a:pt x="11874" y="45345"/>
                  </a:moveTo>
                  <a:lnTo>
                    <a:pt x="17970" y="453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88" name="object 1888"/>
          <p:cNvGrpSpPr/>
          <p:nvPr/>
        </p:nvGrpSpPr>
        <p:grpSpPr>
          <a:xfrm>
            <a:off x="11659679" y="8479225"/>
            <a:ext cx="18415" cy="104775"/>
            <a:chOff x="11659679" y="8479225"/>
            <a:chExt cx="18415" cy="104775"/>
          </a:xfrm>
        </p:grpSpPr>
        <p:sp>
          <p:nvSpPr>
            <p:cNvPr id="1889" name="object 1889"/>
            <p:cNvSpPr/>
            <p:nvPr/>
          </p:nvSpPr>
          <p:spPr>
            <a:xfrm>
              <a:off x="11659679" y="847922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70"/>
                  </a:lnTo>
                </a:path>
                <a:path w="18415" h="45720">
                  <a:moveTo>
                    <a:pt x="17970" y="0"/>
                  </a:moveTo>
                  <a:lnTo>
                    <a:pt x="17970" y="45370"/>
                  </a:lnTo>
                </a:path>
                <a:path w="18415" h="45720">
                  <a:moveTo>
                    <a:pt x="11874" y="42494"/>
                  </a:moveTo>
                  <a:lnTo>
                    <a:pt x="11874" y="2901"/>
                  </a:lnTo>
                </a:path>
                <a:path w="18415" h="45720">
                  <a:moveTo>
                    <a:pt x="9016" y="2901"/>
                  </a:moveTo>
                  <a:lnTo>
                    <a:pt x="9016" y="424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11659679" y="8482127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11659679" y="8479225"/>
              <a:ext cx="18415" cy="104775"/>
            </a:xfrm>
            <a:custGeom>
              <a:avLst/>
              <a:gdLst/>
              <a:ahLst/>
              <a:cxnLst/>
              <a:rect l="l" t="t" r="r" b="b"/>
              <a:pathLst>
                <a:path w="18415" h="104775">
                  <a:moveTo>
                    <a:pt x="11874" y="0"/>
                  </a:moveTo>
                  <a:lnTo>
                    <a:pt x="11874" y="2901"/>
                  </a:lnTo>
                  <a:lnTo>
                    <a:pt x="9016" y="2901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104775">
                  <a:moveTo>
                    <a:pt x="9016" y="45370"/>
                  </a:moveTo>
                  <a:lnTo>
                    <a:pt x="9016" y="42494"/>
                  </a:lnTo>
                  <a:lnTo>
                    <a:pt x="11874" y="42494"/>
                  </a:lnTo>
                  <a:lnTo>
                    <a:pt x="11874" y="45370"/>
                  </a:lnTo>
                  <a:lnTo>
                    <a:pt x="9016" y="45370"/>
                  </a:lnTo>
                </a:path>
                <a:path w="18415" h="104775">
                  <a:moveTo>
                    <a:pt x="9016" y="42494"/>
                  </a:moveTo>
                  <a:lnTo>
                    <a:pt x="0" y="42494"/>
                  </a:lnTo>
                </a:path>
                <a:path w="18415" h="104775">
                  <a:moveTo>
                    <a:pt x="9016" y="0"/>
                  </a:moveTo>
                  <a:lnTo>
                    <a:pt x="11874" y="0"/>
                  </a:lnTo>
                </a:path>
                <a:path w="18415" h="104775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104775">
                  <a:moveTo>
                    <a:pt x="11874" y="0"/>
                  </a:moveTo>
                  <a:lnTo>
                    <a:pt x="17970" y="0"/>
                  </a:lnTo>
                </a:path>
                <a:path w="18415" h="104775">
                  <a:moveTo>
                    <a:pt x="9016" y="45370"/>
                  </a:moveTo>
                  <a:lnTo>
                    <a:pt x="11874" y="45370"/>
                  </a:lnTo>
                </a:path>
                <a:path w="18415" h="104775">
                  <a:moveTo>
                    <a:pt x="0" y="45370"/>
                  </a:moveTo>
                  <a:lnTo>
                    <a:pt x="1777" y="45370"/>
                  </a:lnTo>
                  <a:lnTo>
                    <a:pt x="9016" y="45370"/>
                  </a:lnTo>
                </a:path>
                <a:path w="18415" h="104775">
                  <a:moveTo>
                    <a:pt x="11874" y="45370"/>
                  </a:moveTo>
                  <a:lnTo>
                    <a:pt x="17970" y="45370"/>
                  </a:lnTo>
                </a:path>
                <a:path w="18415" h="104775">
                  <a:moveTo>
                    <a:pt x="0" y="59410"/>
                  </a:moveTo>
                  <a:lnTo>
                    <a:pt x="0" y="104775"/>
                  </a:lnTo>
                </a:path>
                <a:path w="18415" h="104775">
                  <a:moveTo>
                    <a:pt x="17970" y="59410"/>
                  </a:moveTo>
                  <a:lnTo>
                    <a:pt x="17970" y="104775"/>
                  </a:lnTo>
                </a:path>
                <a:path w="18415" h="104775">
                  <a:moveTo>
                    <a:pt x="11874" y="101898"/>
                  </a:moveTo>
                  <a:lnTo>
                    <a:pt x="11874" y="62287"/>
                  </a:lnTo>
                </a:path>
                <a:path w="18415" h="104775">
                  <a:moveTo>
                    <a:pt x="9016" y="62287"/>
                  </a:moveTo>
                  <a:lnTo>
                    <a:pt x="9016" y="1018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11659679" y="854151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20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11659679" y="853863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64"/>
                  </a:moveTo>
                  <a:lnTo>
                    <a:pt x="9016" y="42487"/>
                  </a:lnTo>
                  <a:lnTo>
                    <a:pt x="11874" y="42487"/>
                  </a:lnTo>
                  <a:lnTo>
                    <a:pt x="11874" y="45364"/>
                  </a:lnTo>
                  <a:lnTo>
                    <a:pt x="9016" y="45364"/>
                  </a:lnTo>
                </a:path>
                <a:path w="18415" h="45720">
                  <a:moveTo>
                    <a:pt x="9016" y="42487"/>
                  </a:moveTo>
                  <a:lnTo>
                    <a:pt x="0" y="42487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64"/>
                  </a:moveTo>
                  <a:lnTo>
                    <a:pt x="11874" y="45364"/>
                  </a:lnTo>
                </a:path>
                <a:path w="18415" h="45720">
                  <a:moveTo>
                    <a:pt x="0" y="45364"/>
                  </a:moveTo>
                  <a:lnTo>
                    <a:pt x="1777" y="45364"/>
                  </a:lnTo>
                  <a:lnTo>
                    <a:pt x="9016" y="45364"/>
                  </a:lnTo>
                </a:path>
                <a:path w="18415" h="45720">
                  <a:moveTo>
                    <a:pt x="11874" y="45364"/>
                  </a:moveTo>
                  <a:lnTo>
                    <a:pt x="17970" y="453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94" name="object 1894"/>
          <p:cNvSpPr/>
          <p:nvPr/>
        </p:nvSpPr>
        <p:spPr>
          <a:xfrm>
            <a:off x="11661457" y="8080716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5" h="1904">
                <a:moveTo>
                  <a:pt x="397817" y="0"/>
                </a:moveTo>
                <a:lnTo>
                  <a:pt x="0" y="0"/>
                </a:lnTo>
                <a:lnTo>
                  <a:pt x="0" y="1810"/>
                </a:lnTo>
                <a:lnTo>
                  <a:pt x="397817" y="1810"/>
                </a:lnTo>
                <a:lnTo>
                  <a:pt x="3978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5" name="object 1895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6" name="object 1896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7" name="object 1897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8" name="object 1898"/>
          <p:cNvSpPr/>
          <p:nvPr/>
        </p:nvSpPr>
        <p:spPr>
          <a:xfrm>
            <a:off x="11668696" y="8082522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9" name="object 1899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11677650" y="8089716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620" y="0"/>
                </a:moveTo>
                <a:lnTo>
                  <a:pt x="0" y="0"/>
                </a:lnTo>
                <a:lnTo>
                  <a:pt x="0" y="9004"/>
                </a:lnTo>
                <a:lnTo>
                  <a:pt x="381620" y="9004"/>
                </a:lnTo>
                <a:lnTo>
                  <a:pt x="3816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05" name="object 1905"/>
          <p:cNvGrpSpPr/>
          <p:nvPr/>
        </p:nvGrpSpPr>
        <p:grpSpPr>
          <a:xfrm>
            <a:off x="12516484" y="8082527"/>
            <a:ext cx="55880" cy="16510"/>
            <a:chOff x="12516484" y="8082527"/>
            <a:chExt cx="55880" cy="16510"/>
          </a:xfrm>
        </p:grpSpPr>
        <p:sp>
          <p:nvSpPr>
            <p:cNvPr id="1906" name="object 1906"/>
            <p:cNvSpPr/>
            <p:nvPr/>
          </p:nvSpPr>
          <p:spPr>
            <a:xfrm>
              <a:off x="12516484" y="8089715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3958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9588" y="9004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12516484" y="8082527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55753" y="0"/>
                  </a:moveTo>
                  <a:lnTo>
                    <a:pt x="4857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08" name="object 1908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11668696" y="8082527"/>
            <a:ext cx="391160" cy="0"/>
          </a:xfrm>
          <a:custGeom>
            <a:avLst/>
            <a:gdLst/>
            <a:ahLst/>
            <a:cxnLst/>
            <a:rect l="l" t="t" r="r" b="b"/>
            <a:pathLst>
              <a:path w="391159" h="0">
                <a:moveTo>
                  <a:pt x="3905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0" name="object 1910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1" name="object 1911"/>
          <p:cNvSpPr/>
          <p:nvPr/>
        </p:nvSpPr>
        <p:spPr>
          <a:xfrm>
            <a:off x="11661457" y="80825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2" name="object 1912"/>
          <p:cNvSpPr/>
          <p:nvPr/>
        </p:nvSpPr>
        <p:spPr>
          <a:xfrm>
            <a:off x="12516484" y="8089716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39560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3" name="object 1913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11677650" y="8089716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3816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11668696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11677650" y="8080711"/>
            <a:ext cx="381635" cy="18415"/>
          </a:xfrm>
          <a:custGeom>
            <a:avLst/>
            <a:gdLst/>
            <a:ahLst/>
            <a:cxnLst/>
            <a:rect l="l" t="t" r="r" b="b"/>
            <a:pathLst>
              <a:path w="381634" h="18415">
                <a:moveTo>
                  <a:pt x="381634" y="11887"/>
                </a:moveTo>
                <a:lnTo>
                  <a:pt x="381634" y="18008"/>
                </a:lnTo>
              </a:path>
              <a:path w="381634" h="18415">
                <a:moveTo>
                  <a:pt x="381634" y="1816"/>
                </a:moveTo>
                <a:lnTo>
                  <a:pt x="381634" y="9004"/>
                </a:lnTo>
              </a:path>
              <a:path w="381634" h="18415">
                <a:moveTo>
                  <a:pt x="381634" y="0"/>
                </a:moveTo>
                <a:lnTo>
                  <a:pt x="381634" y="1816"/>
                </a:lnTo>
              </a:path>
              <a:path w="381634" h="18415">
                <a:moveTo>
                  <a:pt x="381634" y="9004"/>
                </a:moveTo>
                <a:lnTo>
                  <a:pt x="381634" y="11887"/>
                </a:lnTo>
              </a:path>
              <a:path w="381634" h="18415">
                <a:moveTo>
                  <a:pt x="0" y="18008"/>
                </a:moveTo>
                <a:lnTo>
                  <a:pt x="3816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11661457" y="8080711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5" h="0">
                <a:moveTo>
                  <a:pt x="39782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29" name="object 1929"/>
          <p:cNvGrpSpPr/>
          <p:nvPr/>
        </p:nvGrpSpPr>
        <p:grpSpPr>
          <a:xfrm>
            <a:off x="12408471" y="8080711"/>
            <a:ext cx="108585" cy="45720"/>
            <a:chOff x="12408471" y="8080711"/>
            <a:chExt cx="108585" cy="45720"/>
          </a:xfrm>
        </p:grpSpPr>
        <p:sp>
          <p:nvSpPr>
            <p:cNvPr id="1930" name="object 1930"/>
            <p:cNvSpPr/>
            <p:nvPr/>
          </p:nvSpPr>
          <p:spPr>
            <a:xfrm>
              <a:off x="12408471" y="8080711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0"/>
                  </a:moveTo>
                  <a:lnTo>
                    <a:pt x="0" y="0"/>
                  </a:lnTo>
                </a:path>
                <a:path w="108584" h="45720">
                  <a:moveTo>
                    <a:pt x="108013" y="18008"/>
                  </a:moveTo>
                  <a:lnTo>
                    <a:pt x="0" y="18008"/>
                  </a:lnTo>
                </a:path>
                <a:path w="108584" h="45720">
                  <a:moveTo>
                    <a:pt x="108013" y="11887"/>
                  </a:moveTo>
                  <a:lnTo>
                    <a:pt x="104203" y="11887"/>
                  </a:lnTo>
                  <a:lnTo>
                    <a:pt x="104203" y="9004"/>
                  </a:lnTo>
                  <a:lnTo>
                    <a:pt x="108013" y="9004"/>
                  </a:lnTo>
                </a:path>
                <a:path w="108584" h="45720">
                  <a:moveTo>
                    <a:pt x="68389" y="9004"/>
                  </a:moveTo>
                  <a:lnTo>
                    <a:pt x="70739" y="9004"/>
                  </a:lnTo>
                  <a:lnTo>
                    <a:pt x="70739" y="11887"/>
                  </a:lnTo>
                  <a:lnTo>
                    <a:pt x="68389" y="11887"/>
                  </a:lnTo>
                </a:path>
                <a:path w="108584" h="45720">
                  <a:moveTo>
                    <a:pt x="104203" y="11887"/>
                  </a:moveTo>
                  <a:lnTo>
                    <a:pt x="70739" y="11887"/>
                  </a:lnTo>
                </a:path>
                <a:path w="108584" h="45720">
                  <a:moveTo>
                    <a:pt x="70739" y="9004"/>
                  </a:moveTo>
                  <a:lnTo>
                    <a:pt x="104203" y="9004"/>
                  </a:lnTo>
                </a:path>
                <a:path w="108584" h="45720">
                  <a:moveTo>
                    <a:pt x="104203" y="11887"/>
                  </a:moveTo>
                  <a:lnTo>
                    <a:pt x="104203" y="45370"/>
                  </a:lnTo>
                </a:path>
                <a:path w="108584" h="45720">
                  <a:moveTo>
                    <a:pt x="68389" y="11887"/>
                  </a:moveTo>
                  <a:lnTo>
                    <a:pt x="66929" y="11887"/>
                  </a:lnTo>
                  <a:lnTo>
                    <a:pt x="66929" y="9004"/>
                  </a:lnTo>
                  <a:lnTo>
                    <a:pt x="68389" y="9004"/>
                  </a:lnTo>
                </a:path>
                <a:path w="108584" h="45720">
                  <a:moveTo>
                    <a:pt x="0" y="9004"/>
                  </a:moveTo>
                  <a:lnTo>
                    <a:pt x="2857" y="9004"/>
                  </a:lnTo>
                  <a:lnTo>
                    <a:pt x="2857" y="11887"/>
                  </a:lnTo>
                  <a:lnTo>
                    <a:pt x="0" y="11887"/>
                  </a:lnTo>
                </a:path>
                <a:path w="108584" h="45720">
                  <a:moveTo>
                    <a:pt x="66929" y="11887"/>
                  </a:moveTo>
                  <a:lnTo>
                    <a:pt x="2857" y="11887"/>
                  </a:lnTo>
                </a:path>
                <a:path w="108584" h="45720">
                  <a:moveTo>
                    <a:pt x="2857" y="9004"/>
                  </a:moveTo>
                  <a:lnTo>
                    <a:pt x="6692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12479210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3" name="object 1933"/>
          <p:cNvGrpSpPr/>
          <p:nvPr/>
        </p:nvGrpSpPr>
        <p:grpSpPr>
          <a:xfrm>
            <a:off x="12217654" y="8080711"/>
            <a:ext cx="108585" cy="45720"/>
            <a:chOff x="12217654" y="8080711"/>
            <a:chExt cx="108585" cy="45720"/>
          </a:xfrm>
        </p:grpSpPr>
        <p:sp>
          <p:nvSpPr>
            <p:cNvPr id="1934" name="object 1934"/>
            <p:cNvSpPr/>
            <p:nvPr/>
          </p:nvSpPr>
          <p:spPr>
            <a:xfrm>
              <a:off x="12217654" y="8080711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0"/>
                  </a:moveTo>
                  <a:lnTo>
                    <a:pt x="0" y="0"/>
                  </a:lnTo>
                </a:path>
                <a:path w="108584" h="45720">
                  <a:moveTo>
                    <a:pt x="108013" y="18008"/>
                  </a:moveTo>
                  <a:lnTo>
                    <a:pt x="0" y="18008"/>
                  </a:lnTo>
                </a:path>
                <a:path w="108584" h="45720">
                  <a:moveTo>
                    <a:pt x="108013" y="11887"/>
                  </a:moveTo>
                  <a:lnTo>
                    <a:pt x="104203" y="11887"/>
                  </a:lnTo>
                  <a:lnTo>
                    <a:pt x="104203" y="9004"/>
                  </a:lnTo>
                  <a:lnTo>
                    <a:pt x="108013" y="9004"/>
                  </a:lnTo>
                </a:path>
                <a:path w="108584" h="45720">
                  <a:moveTo>
                    <a:pt x="68389" y="9004"/>
                  </a:moveTo>
                  <a:lnTo>
                    <a:pt x="70739" y="9004"/>
                  </a:lnTo>
                  <a:lnTo>
                    <a:pt x="70739" y="11887"/>
                  </a:lnTo>
                  <a:lnTo>
                    <a:pt x="68389" y="11887"/>
                  </a:lnTo>
                </a:path>
                <a:path w="108584" h="45720">
                  <a:moveTo>
                    <a:pt x="104203" y="11887"/>
                  </a:moveTo>
                  <a:lnTo>
                    <a:pt x="70739" y="11887"/>
                  </a:lnTo>
                </a:path>
                <a:path w="108584" h="45720">
                  <a:moveTo>
                    <a:pt x="70739" y="9004"/>
                  </a:moveTo>
                  <a:lnTo>
                    <a:pt x="104203" y="9004"/>
                  </a:lnTo>
                </a:path>
                <a:path w="108584" h="45720">
                  <a:moveTo>
                    <a:pt x="104203" y="11887"/>
                  </a:moveTo>
                  <a:lnTo>
                    <a:pt x="104203" y="45370"/>
                  </a:lnTo>
                </a:path>
                <a:path w="108584" h="45720">
                  <a:moveTo>
                    <a:pt x="68389" y="11887"/>
                  </a:moveTo>
                  <a:lnTo>
                    <a:pt x="66992" y="11887"/>
                  </a:lnTo>
                  <a:lnTo>
                    <a:pt x="66992" y="9004"/>
                  </a:lnTo>
                  <a:lnTo>
                    <a:pt x="68389" y="9004"/>
                  </a:lnTo>
                </a:path>
                <a:path w="108584" h="45720">
                  <a:moveTo>
                    <a:pt x="0" y="9004"/>
                  </a:moveTo>
                  <a:lnTo>
                    <a:pt x="2921" y="9004"/>
                  </a:lnTo>
                  <a:lnTo>
                    <a:pt x="2921" y="11887"/>
                  </a:lnTo>
                  <a:lnTo>
                    <a:pt x="0" y="11887"/>
                  </a:lnTo>
                </a:path>
                <a:path w="108584" h="45720">
                  <a:moveTo>
                    <a:pt x="66992" y="11887"/>
                  </a:moveTo>
                  <a:lnTo>
                    <a:pt x="2921" y="11887"/>
                  </a:lnTo>
                </a:path>
                <a:path w="108584" h="45720">
                  <a:moveTo>
                    <a:pt x="2921" y="9004"/>
                  </a:moveTo>
                  <a:lnTo>
                    <a:pt x="66992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12288393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66" y="30853"/>
                  </a:lnTo>
                  <a:lnTo>
                    <a:pt x="9826" y="23680"/>
                  </a:lnTo>
                  <a:lnTo>
                    <a:pt x="2639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7" name="object 1937"/>
          <p:cNvGrpSpPr/>
          <p:nvPr/>
        </p:nvGrpSpPr>
        <p:grpSpPr>
          <a:xfrm>
            <a:off x="12059284" y="8080711"/>
            <a:ext cx="108585" cy="18415"/>
            <a:chOff x="12059284" y="8080711"/>
            <a:chExt cx="108585" cy="18415"/>
          </a:xfrm>
        </p:grpSpPr>
        <p:sp>
          <p:nvSpPr>
            <p:cNvPr id="1938" name="object 1938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3746" y="9004"/>
                  </a:lnTo>
                  <a:lnTo>
                    <a:pt x="3746" y="11887"/>
                  </a:lnTo>
                  <a:lnTo>
                    <a:pt x="0" y="11887"/>
                  </a:lnTo>
                </a:path>
                <a:path w="108584" h="18415">
                  <a:moveTo>
                    <a:pt x="39560" y="11887"/>
                  </a:moveTo>
                  <a:lnTo>
                    <a:pt x="37211" y="11887"/>
                  </a:lnTo>
                  <a:lnTo>
                    <a:pt x="37211" y="9004"/>
                  </a:lnTo>
                  <a:lnTo>
                    <a:pt x="39560" y="9004"/>
                  </a:lnTo>
                </a:path>
                <a:path w="108584" h="18415">
                  <a:moveTo>
                    <a:pt x="3746" y="9004"/>
                  </a:moveTo>
                  <a:lnTo>
                    <a:pt x="37211" y="9004"/>
                  </a:lnTo>
                </a:path>
                <a:path w="108584" h="18415">
                  <a:moveTo>
                    <a:pt x="37211" y="11887"/>
                  </a:moveTo>
                  <a:lnTo>
                    <a:pt x="3746" y="11887"/>
                  </a:lnTo>
                </a:path>
                <a:path w="108584" h="18415">
                  <a:moveTo>
                    <a:pt x="3746" y="9004"/>
                  </a:moveTo>
                  <a:lnTo>
                    <a:pt x="3746" y="0"/>
                  </a:lnTo>
                </a:path>
                <a:path w="108584" h="18415">
                  <a:moveTo>
                    <a:pt x="39560" y="9004"/>
                  </a:moveTo>
                  <a:lnTo>
                    <a:pt x="41021" y="9004"/>
                  </a:lnTo>
                  <a:lnTo>
                    <a:pt x="41021" y="11887"/>
                  </a:lnTo>
                  <a:lnTo>
                    <a:pt x="39560" y="11887"/>
                  </a:lnTo>
                </a:path>
                <a:path w="108584" h="18415">
                  <a:moveTo>
                    <a:pt x="108013" y="11887"/>
                  </a:moveTo>
                  <a:lnTo>
                    <a:pt x="105092" y="11887"/>
                  </a:lnTo>
                  <a:lnTo>
                    <a:pt x="105092" y="9004"/>
                  </a:lnTo>
                  <a:lnTo>
                    <a:pt x="108013" y="9004"/>
                  </a:lnTo>
                </a:path>
                <a:path w="108584" h="18415">
                  <a:moveTo>
                    <a:pt x="41021" y="9004"/>
                  </a:moveTo>
                  <a:lnTo>
                    <a:pt x="105092" y="9004"/>
                  </a:lnTo>
                </a:path>
                <a:path w="108584" h="18415">
                  <a:moveTo>
                    <a:pt x="105092" y="11887"/>
                  </a:moveTo>
                  <a:lnTo>
                    <a:pt x="41021" y="118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12094685" y="8080717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4" h="9525">
                  <a:moveTo>
                    <a:pt x="0" y="0"/>
                  </a:moveTo>
                  <a:lnTo>
                    <a:pt x="1810" y="89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1" name="object 1941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2" name="object 1942"/>
          <p:cNvSpPr/>
          <p:nvPr/>
        </p:nvSpPr>
        <p:spPr>
          <a:xfrm>
            <a:off x="13668502" y="849471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9004"/>
                </a:moveTo>
                <a:lnTo>
                  <a:pt x="2286" y="2349"/>
                </a:lnTo>
                <a:lnTo>
                  <a:pt x="1778" y="1803"/>
                </a:lnTo>
                <a:lnTo>
                  <a:pt x="889" y="914"/>
                </a:lnTo>
                <a:lnTo>
                  <a:pt x="0" y="0"/>
                </a:lnTo>
                <a:lnTo>
                  <a:pt x="0" y="914"/>
                </a:lnTo>
                <a:lnTo>
                  <a:pt x="0" y="2349"/>
                </a:lnTo>
                <a:lnTo>
                  <a:pt x="1778" y="2349"/>
                </a:lnTo>
                <a:lnTo>
                  <a:pt x="0" y="2362"/>
                </a:lnTo>
                <a:lnTo>
                  <a:pt x="0" y="9004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3" name="object 1943"/>
          <p:cNvGrpSpPr/>
          <p:nvPr/>
        </p:nvGrpSpPr>
        <p:grpSpPr>
          <a:xfrm>
            <a:off x="13668502" y="8339925"/>
            <a:ext cx="18415" cy="163830"/>
            <a:chOff x="13668502" y="8339925"/>
            <a:chExt cx="18415" cy="163830"/>
          </a:xfrm>
        </p:grpSpPr>
        <p:sp>
          <p:nvSpPr>
            <p:cNvPr id="1944" name="object 1944"/>
            <p:cNvSpPr/>
            <p:nvPr/>
          </p:nvSpPr>
          <p:spPr>
            <a:xfrm>
              <a:off x="13668502" y="8339924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17970" y="17983"/>
                  </a:moveTo>
                  <a:lnTo>
                    <a:pt x="8953" y="9004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154787"/>
                  </a:lnTo>
                  <a:lnTo>
                    <a:pt x="1778" y="156591"/>
                  </a:lnTo>
                  <a:lnTo>
                    <a:pt x="8953" y="163791"/>
                  </a:lnTo>
                  <a:lnTo>
                    <a:pt x="17945" y="163791"/>
                  </a:lnTo>
                  <a:lnTo>
                    <a:pt x="17945" y="17995"/>
                  </a:lnTo>
                  <a:lnTo>
                    <a:pt x="8953" y="17995"/>
                  </a:lnTo>
                  <a:lnTo>
                    <a:pt x="17970" y="1798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13668502" y="8339925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8953" y="1784"/>
                  </a:moveTo>
                  <a:lnTo>
                    <a:pt x="1778" y="1784"/>
                  </a:lnTo>
                </a:path>
                <a:path w="18415" h="163829">
                  <a:moveTo>
                    <a:pt x="17970" y="9004"/>
                  </a:moveTo>
                  <a:lnTo>
                    <a:pt x="8953" y="9004"/>
                  </a:lnTo>
                </a:path>
                <a:path w="18415" h="163829">
                  <a:moveTo>
                    <a:pt x="0" y="0"/>
                  </a:moveTo>
                  <a:lnTo>
                    <a:pt x="1778" y="0"/>
                  </a:lnTo>
                </a:path>
                <a:path w="18415" h="163829">
                  <a:moveTo>
                    <a:pt x="0" y="155695"/>
                  </a:moveTo>
                  <a:lnTo>
                    <a:pt x="0" y="154781"/>
                  </a:lnTo>
                </a:path>
                <a:path w="18415" h="163829">
                  <a:moveTo>
                    <a:pt x="1778" y="157137"/>
                  </a:moveTo>
                  <a:lnTo>
                    <a:pt x="1778" y="156590"/>
                  </a:lnTo>
                </a:path>
                <a:path w="18415" h="163829">
                  <a:moveTo>
                    <a:pt x="0" y="157137"/>
                  </a:moveTo>
                  <a:lnTo>
                    <a:pt x="0" y="155695"/>
                  </a:lnTo>
                </a:path>
                <a:path w="18415" h="163829">
                  <a:moveTo>
                    <a:pt x="1778" y="163785"/>
                  </a:moveTo>
                  <a:lnTo>
                    <a:pt x="1778" y="157137"/>
                  </a:lnTo>
                </a:path>
                <a:path w="18415" h="163829">
                  <a:moveTo>
                    <a:pt x="1778" y="163785"/>
                  </a:moveTo>
                  <a:lnTo>
                    <a:pt x="8953" y="163785"/>
                  </a:lnTo>
                </a:path>
                <a:path w="18415" h="163829">
                  <a:moveTo>
                    <a:pt x="0" y="163785"/>
                  </a:moveTo>
                  <a:lnTo>
                    <a:pt x="0" y="157137"/>
                  </a:lnTo>
                </a:path>
                <a:path w="18415" h="163829">
                  <a:moveTo>
                    <a:pt x="0" y="163785"/>
                  </a:moveTo>
                  <a:lnTo>
                    <a:pt x="1778" y="163785"/>
                  </a:lnTo>
                </a:path>
                <a:path w="18415" h="163829">
                  <a:moveTo>
                    <a:pt x="1778" y="1784"/>
                  </a:moveTo>
                  <a:lnTo>
                    <a:pt x="1778" y="9004"/>
                  </a:lnTo>
                  <a:lnTo>
                    <a:pt x="1778" y="156590"/>
                  </a:lnTo>
                </a:path>
                <a:path w="18415" h="163829">
                  <a:moveTo>
                    <a:pt x="8953" y="9004"/>
                  </a:moveTo>
                  <a:lnTo>
                    <a:pt x="8953" y="17983"/>
                  </a:lnTo>
                  <a:lnTo>
                    <a:pt x="8953" y="163785"/>
                  </a:lnTo>
                </a:path>
                <a:path w="18415" h="163829">
                  <a:moveTo>
                    <a:pt x="0" y="0"/>
                  </a:moveTo>
                  <a:lnTo>
                    <a:pt x="0" y="154781"/>
                  </a:lnTo>
                </a:path>
                <a:path w="18415" h="163829">
                  <a:moveTo>
                    <a:pt x="17970" y="163785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6" name="object 1946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14334425" y="8339923"/>
            <a:ext cx="86995" cy="1905"/>
          </a:xfrm>
          <a:custGeom>
            <a:avLst/>
            <a:gdLst/>
            <a:ahLst/>
            <a:cxnLst/>
            <a:rect l="l" t="t" r="r" b="b"/>
            <a:pathLst>
              <a:path w="86994" h="1904">
                <a:moveTo>
                  <a:pt x="86419" y="0"/>
                </a:moveTo>
                <a:lnTo>
                  <a:pt x="0" y="0"/>
                </a:lnTo>
                <a:lnTo>
                  <a:pt x="0" y="1785"/>
                </a:lnTo>
                <a:lnTo>
                  <a:pt x="86419" y="1785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14334425" y="8341710"/>
            <a:ext cx="86995" cy="7620"/>
          </a:xfrm>
          <a:custGeom>
            <a:avLst/>
            <a:gdLst/>
            <a:ahLst/>
            <a:cxnLst/>
            <a:rect l="l" t="t" r="r" b="b"/>
            <a:pathLst>
              <a:path w="86994" h="7620">
                <a:moveTo>
                  <a:pt x="86419" y="0"/>
                </a:moveTo>
                <a:lnTo>
                  <a:pt x="0" y="0"/>
                </a:lnTo>
                <a:lnTo>
                  <a:pt x="0" y="7218"/>
                </a:lnTo>
                <a:lnTo>
                  <a:pt x="86419" y="7218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14334425" y="8348929"/>
            <a:ext cx="86995" cy="9525"/>
          </a:xfrm>
          <a:custGeom>
            <a:avLst/>
            <a:gdLst/>
            <a:ahLst/>
            <a:cxnLst/>
            <a:rect l="l" t="t" r="r" b="b"/>
            <a:pathLst>
              <a:path w="86994" h="9525">
                <a:moveTo>
                  <a:pt x="86419" y="0"/>
                </a:moveTo>
                <a:lnTo>
                  <a:pt x="0" y="0"/>
                </a:lnTo>
                <a:lnTo>
                  <a:pt x="0" y="8979"/>
                </a:lnTo>
                <a:lnTo>
                  <a:pt x="86419" y="8979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64" name="object 1964"/>
          <p:cNvGrpSpPr/>
          <p:nvPr/>
        </p:nvGrpSpPr>
        <p:grpSpPr>
          <a:xfrm>
            <a:off x="14528863" y="8339925"/>
            <a:ext cx="54610" cy="18415"/>
            <a:chOff x="14528863" y="8339925"/>
            <a:chExt cx="54610" cy="18415"/>
          </a:xfrm>
        </p:grpSpPr>
        <p:sp>
          <p:nvSpPr>
            <p:cNvPr id="1965" name="object 1965"/>
            <p:cNvSpPr/>
            <p:nvPr/>
          </p:nvSpPr>
          <p:spPr>
            <a:xfrm>
              <a:off x="14528863" y="8348928"/>
              <a:ext cx="36195" cy="9525"/>
            </a:xfrm>
            <a:custGeom>
              <a:avLst/>
              <a:gdLst/>
              <a:ahLst/>
              <a:cxnLst/>
              <a:rect l="l" t="t" r="r" b="b"/>
              <a:pathLst>
                <a:path w="36194" h="9525">
                  <a:moveTo>
                    <a:pt x="35991" y="0"/>
                  </a:moveTo>
                  <a:lnTo>
                    <a:pt x="0" y="0"/>
                  </a:lnTo>
                  <a:lnTo>
                    <a:pt x="0" y="8979"/>
                  </a:lnTo>
                  <a:lnTo>
                    <a:pt x="35991" y="8979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14573885" y="8339925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5">
                  <a:moveTo>
                    <a:pt x="7175" y="9004"/>
                  </a:moveTo>
                  <a:lnTo>
                    <a:pt x="7175" y="1784"/>
                  </a:lnTo>
                </a:path>
                <a:path w="9525" h="18415">
                  <a:moveTo>
                    <a:pt x="0" y="17983"/>
                  </a:moveTo>
                  <a:lnTo>
                    <a:pt x="0" y="9004"/>
                  </a:lnTo>
                </a:path>
                <a:path w="9525" h="18415">
                  <a:moveTo>
                    <a:pt x="9017" y="0"/>
                  </a:moveTo>
                  <a:lnTo>
                    <a:pt x="9017" y="1784"/>
                  </a:lnTo>
                </a:path>
                <a:path w="9525" h="18415">
                  <a:moveTo>
                    <a:pt x="7175" y="1784"/>
                  </a:moveTo>
                  <a:lnTo>
                    <a:pt x="0" y="17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67" name="object 1967"/>
          <p:cNvSpPr/>
          <p:nvPr/>
        </p:nvSpPr>
        <p:spPr>
          <a:xfrm>
            <a:off x="14140053" y="834170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9" name="object 1969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0" name="object 1970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1" name="object 1971"/>
          <p:cNvSpPr/>
          <p:nvPr/>
        </p:nvSpPr>
        <p:spPr>
          <a:xfrm>
            <a:off x="14334425" y="834170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2" name="object 1972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14140053" y="834892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14334425" y="834892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143344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14334425" y="8339925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7970" y="0"/>
                </a:lnTo>
              </a:path>
              <a:path w="46990" h="0">
                <a:moveTo>
                  <a:pt x="25209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14334425" y="8357908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0" y="0"/>
                </a:moveTo>
                <a:lnTo>
                  <a:pt x="8642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14262481" y="8339925"/>
            <a:ext cx="72390" cy="18415"/>
          </a:xfrm>
          <a:custGeom>
            <a:avLst/>
            <a:gdLst/>
            <a:ahLst/>
            <a:cxnLst/>
            <a:rect l="l" t="t" r="r" b="b"/>
            <a:pathLst>
              <a:path w="72390" h="18415">
                <a:moveTo>
                  <a:pt x="0" y="0"/>
                </a:moveTo>
                <a:lnTo>
                  <a:pt x="71945" y="0"/>
                </a:lnTo>
              </a:path>
              <a:path w="72390" h="18415">
                <a:moveTo>
                  <a:pt x="0" y="17983"/>
                </a:moveTo>
                <a:lnTo>
                  <a:pt x="71945" y="17983"/>
                </a:lnTo>
              </a:path>
              <a:path w="72390" h="18415">
                <a:moveTo>
                  <a:pt x="0" y="10788"/>
                </a:moveTo>
                <a:lnTo>
                  <a:pt x="1778" y="10788"/>
                </a:lnTo>
                <a:lnTo>
                  <a:pt x="1778" y="9004"/>
                </a:lnTo>
                <a:lnTo>
                  <a:pt x="0" y="9004"/>
                </a:lnTo>
              </a:path>
              <a:path w="72390" h="18415">
                <a:moveTo>
                  <a:pt x="71945" y="9004"/>
                </a:moveTo>
                <a:lnTo>
                  <a:pt x="70167" y="9004"/>
                </a:lnTo>
                <a:lnTo>
                  <a:pt x="70167" y="10788"/>
                </a:lnTo>
                <a:lnTo>
                  <a:pt x="71945" y="10788"/>
                </a:lnTo>
              </a:path>
              <a:path w="72390" h="18415">
                <a:moveTo>
                  <a:pt x="1778" y="10788"/>
                </a:moveTo>
                <a:lnTo>
                  <a:pt x="70167" y="10788"/>
                </a:lnTo>
              </a:path>
              <a:path w="72390" h="18415">
                <a:moveTo>
                  <a:pt x="70167" y="9004"/>
                </a:moveTo>
                <a:lnTo>
                  <a:pt x="1778" y="9004"/>
                </a:lnTo>
              </a:path>
              <a:path w="72390" h="18415">
                <a:moveTo>
                  <a:pt x="0" y="9004"/>
                </a:moveTo>
                <a:lnTo>
                  <a:pt x="0" y="10788"/>
                </a:lnTo>
              </a:path>
              <a:path w="72390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72390" h="18415">
                <a:moveTo>
                  <a:pt x="0" y="10788"/>
                </a:moveTo>
                <a:lnTo>
                  <a:pt x="0" y="17983"/>
                </a:lnTo>
              </a:path>
              <a:path w="72390" h="18415">
                <a:moveTo>
                  <a:pt x="71945" y="9004"/>
                </a:moveTo>
                <a:lnTo>
                  <a:pt x="71945" y="10788"/>
                </a:lnTo>
              </a:path>
              <a:path w="72390" h="18415">
                <a:moveTo>
                  <a:pt x="71945" y="0"/>
                </a:moveTo>
                <a:lnTo>
                  <a:pt x="71945" y="1784"/>
                </a:lnTo>
                <a:lnTo>
                  <a:pt x="71945" y="9004"/>
                </a:lnTo>
              </a:path>
              <a:path w="72390" h="18415">
                <a:moveTo>
                  <a:pt x="71945" y="10788"/>
                </a:moveTo>
                <a:lnTo>
                  <a:pt x="71945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3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623" y="10788"/>
                </a:lnTo>
              </a:path>
              <a:path w="108584" h="18415">
                <a:moveTo>
                  <a:pt x="3809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809" y="9004"/>
                </a:lnTo>
              </a:path>
              <a:path w="108584" h="18415">
                <a:moveTo>
                  <a:pt x="39623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3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  <a:lnTo>
                  <a:pt x="3746" y="9004"/>
                </a:ln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  <a:lnTo>
                  <a:pt x="105092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79" y="0"/>
                </a:moveTo>
                <a:lnTo>
                  <a:pt x="0" y="0"/>
                </a:lnTo>
              </a:path>
              <a:path w="43180" h="18415">
                <a:moveTo>
                  <a:pt x="43179" y="17983"/>
                </a:moveTo>
                <a:lnTo>
                  <a:pt x="0" y="17983"/>
                </a:lnTo>
              </a:path>
              <a:path w="43180" h="18415">
                <a:moveTo>
                  <a:pt x="43179" y="10788"/>
                </a:moveTo>
                <a:lnTo>
                  <a:pt x="40322" y="10788"/>
                </a:lnTo>
                <a:lnTo>
                  <a:pt x="40322" y="9004"/>
                </a:lnTo>
                <a:lnTo>
                  <a:pt x="43179" y="9004"/>
                </a:lnTo>
              </a:path>
              <a:path w="43180" h="18415">
                <a:moveTo>
                  <a:pt x="0" y="9004"/>
                </a:moveTo>
                <a:lnTo>
                  <a:pt x="2921" y="9004"/>
                </a:lnTo>
                <a:lnTo>
                  <a:pt x="2921" y="10788"/>
                </a:lnTo>
                <a:lnTo>
                  <a:pt x="0" y="10788"/>
                </a:lnTo>
              </a:path>
              <a:path w="43180" h="18415">
                <a:moveTo>
                  <a:pt x="40322" y="10788"/>
                </a:moveTo>
                <a:lnTo>
                  <a:pt x="2921" y="10788"/>
                </a:lnTo>
              </a:path>
              <a:path w="43180" h="18415">
                <a:moveTo>
                  <a:pt x="2921" y="9004"/>
                </a:moveTo>
                <a:lnTo>
                  <a:pt x="40322" y="900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  <a:lnTo>
                  <a:pt x="43179" y="9004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14581060" y="8959121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14581060" y="9128318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97"/>
                </a:lnTo>
                <a:lnTo>
                  <a:pt x="1810" y="12419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14573885" y="9128317"/>
            <a:ext cx="7620" cy="117475"/>
          </a:xfrm>
          <a:custGeom>
            <a:avLst/>
            <a:gdLst/>
            <a:ahLst/>
            <a:cxnLst/>
            <a:rect l="l" t="t" r="r" b="b"/>
            <a:pathLst>
              <a:path w="7619" h="117475">
                <a:moveTo>
                  <a:pt x="7193" y="0"/>
                </a:moveTo>
                <a:lnTo>
                  <a:pt x="0" y="0"/>
                </a:lnTo>
                <a:lnTo>
                  <a:pt x="0" y="117003"/>
                </a:lnTo>
                <a:lnTo>
                  <a:pt x="7193" y="11700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14573885" y="8959121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14564869" y="8348929"/>
            <a:ext cx="16510" cy="48895"/>
          </a:xfrm>
          <a:custGeom>
            <a:avLst/>
            <a:gdLst/>
            <a:ahLst/>
            <a:cxnLst/>
            <a:rect l="l" t="t" r="r" b="b"/>
            <a:pathLst>
              <a:path w="16509" h="48895">
                <a:moveTo>
                  <a:pt x="8991" y="8978"/>
                </a:moveTo>
                <a:lnTo>
                  <a:pt x="0" y="8978"/>
                </a:lnTo>
                <a:lnTo>
                  <a:pt x="0" y="48590"/>
                </a:lnTo>
                <a:lnTo>
                  <a:pt x="8991" y="48590"/>
                </a:lnTo>
                <a:lnTo>
                  <a:pt x="8991" y="8978"/>
                </a:lnTo>
                <a:close/>
              </a:path>
              <a:path w="16509" h="48895">
                <a:moveTo>
                  <a:pt x="16205" y="0"/>
                </a:moveTo>
                <a:lnTo>
                  <a:pt x="9017" y="0"/>
                </a:lnTo>
                <a:lnTo>
                  <a:pt x="9017" y="48590"/>
                </a:lnTo>
                <a:lnTo>
                  <a:pt x="16205" y="48590"/>
                </a:lnTo>
                <a:lnTo>
                  <a:pt x="16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14564867" y="9128317"/>
            <a:ext cx="9525" cy="108585"/>
          </a:xfrm>
          <a:custGeom>
            <a:avLst/>
            <a:gdLst/>
            <a:ahLst/>
            <a:cxnLst/>
            <a:rect l="l" t="t" r="r" b="b"/>
            <a:pathLst>
              <a:path w="9525" h="108584">
                <a:moveTo>
                  <a:pt x="9004" y="0"/>
                </a:moveTo>
                <a:lnTo>
                  <a:pt x="0" y="0"/>
                </a:lnTo>
                <a:lnTo>
                  <a:pt x="0" y="107999"/>
                </a:lnTo>
                <a:lnTo>
                  <a:pt x="9004" y="10799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14564867" y="8959121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14564867" y="8852911"/>
            <a:ext cx="9525" cy="34290"/>
          </a:xfrm>
          <a:custGeom>
            <a:avLst/>
            <a:gdLst/>
            <a:ahLst/>
            <a:cxnLst/>
            <a:rect l="l" t="t" r="r" b="b"/>
            <a:pathLst>
              <a:path w="9525" h="34290">
                <a:moveTo>
                  <a:pt x="9004" y="0"/>
                </a:moveTo>
                <a:lnTo>
                  <a:pt x="0" y="0"/>
                </a:lnTo>
                <a:lnTo>
                  <a:pt x="0" y="34205"/>
                </a:lnTo>
                <a:lnTo>
                  <a:pt x="9004" y="34205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14581060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14581060" y="9128315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70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14573885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10800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14564867" y="91283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14564867" y="90203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14582902" y="9128315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26987"/>
                </a:lnTo>
              </a:path>
              <a:path w="0" h="61595">
                <a:moveTo>
                  <a:pt x="0" y="35991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14564867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14564867" y="8642318"/>
            <a:ext cx="18415" cy="316865"/>
          </a:xfrm>
          <a:custGeom>
            <a:avLst/>
            <a:gdLst/>
            <a:ahLst/>
            <a:cxnLst/>
            <a:rect l="l" t="t" r="r" b="b"/>
            <a:pathLst>
              <a:path w="18415" h="316865">
                <a:moveTo>
                  <a:pt x="18034" y="102590"/>
                </a:moveTo>
                <a:lnTo>
                  <a:pt x="18034" y="210591"/>
                </a:lnTo>
              </a:path>
              <a:path w="18415" h="316865">
                <a:moveTo>
                  <a:pt x="0" y="102590"/>
                </a:moveTo>
                <a:lnTo>
                  <a:pt x="0" y="210591"/>
                </a:lnTo>
              </a:path>
              <a:path w="18415" h="316865">
                <a:moveTo>
                  <a:pt x="7175" y="102590"/>
                </a:moveTo>
                <a:lnTo>
                  <a:pt x="7175" y="106387"/>
                </a:lnTo>
                <a:lnTo>
                  <a:pt x="9017" y="106387"/>
                </a:lnTo>
                <a:lnTo>
                  <a:pt x="9017" y="102590"/>
                </a:lnTo>
              </a:path>
              <a:path w="18415" h="316865">
                <a:moveTo>
                  <a:pt x="9017" y="142201"/>
                </a:moveTo>
                <a:lnTo>
                  <a:pt x="9017" y="139503"/>
                </a:lnTo>
                <a:lnTo>
                  <a:pt x="7175" y="139503"/>
                </a:lnTo>
                <a:lnTo>
                  <a:pt x="7175" y="142201"/>
                </a:lnTo>
              </a:path>
              <a:path w="18415" h="316865">
                <a:moveTo>
                  <a:pt x="7175" y="106387"/>
                </a:moveTo>
                <a:lnTo>
                  <a:pt x="7175" y="139503"/>
                </a:lnTo>
              </a:path>
              <a:path w="18415" h="316865">
                <a:moveTo>
                  <a:pt x="9017" y="139503"/>
                </a:moveTo>
                <a:lnTo>
                  <a:pt x="9017" y="106387"/>
                </a:lnTo>
              </a:path>
              <a:path w="18415" h="316865">
                <a:moveTo>
                  <a:pt x="7175" y="142201"/>
                </a:moveTo>
                <a:lnTo>
                  <a:pt x="7175" y="143992"/>
                </a:lnTo>
                <a:lnTo>
                  <a:pt x="9017" y="143992"/>
                </a:lnTo>
                <a:lnTo>
                  <a:pt x="9017" y="142201"/>
                </a:lnTo>
              </a:path>
              <a:path w="18415" h="316865">
                <a:moveTo>
                  <a:pt x="9017" y="210591"/>
                </a:moveTo>
                <a:lnTo>
                  <a:pt x="9017" y="207714"/>
                </a:lnTo>
                <a:lnTo>
                  <a:pt x="7175" y="207714"/>
                </a:lnTo>
                <a:lnTo>
                  <a:pt x="7175" y="210591"/>
                </a:lnTo>
              </a:path>
              <a:path w="18415" h="316865">
                <a:moveTo>
                  <a:pt x="7175" y="143992"/>
                </a:moveTo>
                <a:lnTo>
                  <a:pt x="7175" y="207714"/>
                </a:lnTo>
              </a:path>
              <a:path w="18415" h="316865">
                <a:moveTo>
                  <a:pt x="9017" y="207714"/>
                </a:moveTo>
                <a:lnTo>
                  <a:pt x="9017" y="143992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18034" y="102590"/>
                </a:moveTo>
                <a:lnTo>
                  <a:pt x="16192" y="102590"/>
                </a:lnTo>
                <a:lnTo>
                  <a:pt x="9017" y="102590"/>
                </a:lnTo>
              </a:path>
              <a:path w="18415" h="316865">
                <a:moveTo>
                  <a:pt x="7175" y="102590"/>
                </a:moveTo>
                <a:lnTo>
                  <a:pt x="0" y="102590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18034" y="210591"/>
                </a:moveTo>
                <a:lnTo>
                  <a:pt x="16192" y="210591"/>
                </a:lnTo>
                <a:lnTo>
                  <a:pt x="9017" y="210591"/>
                </a:lnTo>
              </a:path>
              <a:path w="18415" h="316865">
                <a:moveTo>
                  <a:pt x="7175" y="210591"/>
                </a:moveTo>
                <a:lnTo>
                  <a:pt x="0" y="210591"/>
                </a:lnTo>
              </a:path>
              <a:path w="18415" h="316865">
                <a:moveTo>
                  <a:pt x="18034" y="244798"/>
                </a:moveTo>
                <a:lnTo>
                  <a:pt x="18034" y="316801"/>
                </a:lnTo>
              </a:path>
              <a:path w="18415" h="316865">
                <a:moveTo>
                  <a:pt x="0" y="244798"/>
                </a:moveTo>
                <a:lnTo>
                  <a:pt x="0" y="316801"/>
                </a:lnTo>
              </a:path>
              <a:path w="18415" h="316865">
                <a:moveTo>
                  <a:pt x="7175" y="244798"/>
                </a:moveTo>
                <a:lnTo>
                  <a:pt x="7175" y="246608"/>
                </a:lnTo>
                <a:lnTo>
                  <a:pt x="9017" y="246608"/>
                </a:lnTo>
                <a:lnTo>
                  <a:pt x="9017" y="244798"/>
                </a:lnTo>
              </a:path>
              <a:path w="18415" h="316865">
                <a:moveTo>
                  <a:pt x="9017" y="316801"/>
                </a:moveTo>
                <a:lnTo>
                  <a:pt x="9017" y="314991"/>
                </a:lnTo>
                <a:lnTo>
                  <a:pt x="7175" y="314991"/>
                </a:lnTo>
                <a:lnTo>
                  <a:pt x="7175" y="316801"/>
                </a:lnTo>
              </a:path>
              <a:path w="18415" h="316865">
                <a:moveTo>
                  <a:pt x="7175" y="246608"/>
                </a:moveTo>
                <a:lnTo>
                  <a:pt x="7175" y="314991"/>
                </a:lnTo>
              </a:path>
              <a:path w="18415" h="316865">
                <a:moveTo>
                  <a:pt x="9017" y="314991"/>
                </a:moveTo>
                <a:lnTo>
                  <a:pt x="9017" y="24660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18034" y="244798"/>
                </a:moveTo>
                <a:lnTo>
                  <a:pt x="16192" y="244798"/>
                </a:lnTo>
                <a:lnTo>
                  <a:pt x="9017" y="244798"/>
                </a:lnTo>
              </a:path>
              <a:path w="18415" h="316865">
                <a:moveTo>
                  <a:pt x="7175" y="244798"/>
                </a:moveTo>
                <a:lnTo>
                  <a:pt x="0" y="244798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18034" y="316801"/>
                </a:moveTo>
                <a:lnTo>
                  <a:pt x="16192" y="316801"/>
                </a:lnTo>
                <a:lnTo>
                  <a:pt x="9017" y="316801"/>
                </a:lnTo>
              </a:path>
              <a:path w="18415" h="316865">
                <a:moveTo>
                  <a:pt x="7175" y="316801"/>
                </a:moveTo>
                <a:lnTo>
                  <a:pt x="0" y="316801"/>
                </a:lnTo>
              </a:path>
              <a:path w="18415" h="316865">
                <a:moveTo>
                  <a:pt x="18034" y="0"/>
                </a:moveTo>
                <a:lnTo>
                  <a:pt x="18034" y="72009"/>
                </a:lnTo>
              </a:path>
              <a:path w="18415" h="316865">
                <a:moveTo>
                  <a:pt x="0" y="0"/>
                </a:moveTo>
                <a:lnTo>
                  <a:pt x="0" y="72009"/>
                </a:lnTo>
              </a:path>
              <a:path w="18415" h="316865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316865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316865">
                <a:moveTo>
                  <a:pt x="7175" y="1809"/>
                </a:moveTo>
                <a:lnTo>
                  <a:pt x="7175" y="70199"/>
                </a:lnTo>
              </a:path>
              <a:path w="18415" h="316865">
                <a:moveTo>
                  <a:pt x="9017" y="70199"/>
                </a:moveTo>
                <a:lnTo>
                  <a:pt x="9017" y="1809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316865">
                <a:moveTo>
                  <a:pt x="7175" y="0"/>
                </a:moveTo>
                <a:lnTo>
                  <a:pt x="0" y="0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316865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14564867" y="8397519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9"/>
                </a:lnTo>
              </a:path>
              <a:path w="18415" h="72390">
                <a:moveTo>
                  <a:pt x="0" y="0"/>
                </a:moveTo>
                <a:lnTo>
                  <a:pt x="0" y="72009"/>
                </a:lnTo>
              </a:path>
              <a:path w="18415" h="72390">
                <a:moveTo>
                  <a:pt x="7175" y="0"/>
                </a:moveTo>
                <a:lnTo>
                  <a:pt x="7175" y="1784"/>
                </a:lnTo>
                <a:lnTo>
                  <a:pt x="9017" y="1784"/>
                </a:lnTo>
                <a:lnTo>
                  <a:pt x="9017" y="0"/>
                </a:lnTo>
              </a:path>
              <a:path w="18415" h="72390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72390">
                <a:moveTo>
                  <a:pt x="7175" y="1784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784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72390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14564867" y="9020314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34" y="0"/>
                </a:moveTo>
                <a:lnTo>
                  <a:pt x="18034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  <a:lnTo>
                  <a:pt x="9017" y="3771"/>
                </a:lnTo>
                <a:lnTo>
                  <a:pt x="9017" y="0"/>
                </a:lnTo>
              </a:path>
              <a:path w="18415" h="108584">
                <a:moveTo>
                  <a:pt x="9017" y="39611"/>
                </a:moveTo>
                <a:lnTo>
                  <a:pt x="9017" y="36912"/>
                </a:lnTo>
                <a:lnTo>
                  <a:pt x="7175" y="36912"/>
                </a:lnTo>
                <a:lnTo>
                  <a:pt x="7175" y="39611"/>
                </a:lnTo>
              </a:path>
              <a:path w="18415" h="108584">
                <a:moveTo>
                  <a:pt x="7175" y="3771"/>
                </a:moveTo>
                <a:lnTo>
                  <a:pt x="7175" y="36912"/>
                </a:lnTo>
              </a:path>
              <a:path w="18415" h="108584">
                <a:moveTo>
                  <a:pt x="9017" y="36912"/>
                </a:moveTo>
                <a:lnTo>
                  <a:pt x="9017" y="3771"/>
                </a:lnTo>
              </a:path>
              <a:path w="18415" h="108584">
                <a:moveTo>
                  <a:pt x="7175" y="39611"/>
                </a:moveTo>
                <a:lnTo>
                  <a:pt x="7175" y="41402"/>
                </a:lnTo>
                <a:lnTo>
                  <a:pt x="9017" y="41402"/>
                </a:lnTo>
                <a:lnTo>
                  <a:pt x="9017" y="39611"/>
                </a:lnTo>
              </a:path>
              <a:path w="18415" h="108584">
                <a:moveTo>
                  <a:pt x="9017" y="108000"/>
                </a:moveTo>
                <a:lnTo>
                  <a:pt x="9017" y="105124"/>
                </a:lnTo>
                <a:lnTo>
                  <a:pt x="7175" y="105124"/>
                </a:lnTo>
                <a:lnTo>
                  <a:pt x="7175" y="108000"/>
                </a:lnTo>
              </a:path>
              <a:path w="18415" h="108584">
                <a:moveTo>
                  <a:pt x="7175" y="41402"/>
                </a:moveTo>
                <a:lnTo>
                  <a:pt x="7175" y="105124"/>
                </a:lnTo>
              </a:path>
              <a:path w="18415" h="108584">
                <a:moveTo>
                  <a:pt x="9017" y="105124"/>
                </a:moveTo>
                <a:lnTo>
                  <a:pt x="9017" y="41402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18034" y="108000"/>
                </a:moveTo>
                <a:lnTo>
                  <a:pt x="16192" y="108000"/>
                </a:lnTo>
                <a:lnTo>
                  <a:pt x="9017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14564867" y="8509114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8"/>
                </a:lnTo>
              </a:path>
              <a:path w="18415" h="72390">
                <a:moveTo>
                  <a:pt x="0" y="0"/>
                </a:moveTo>
                <a:lnTo>
                  <a:pt x="0" y="72008"/>
                </a:lnTo>
              </a:path>
              <a:path w="18415" h="72390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72390">
                <a:moveTo>
                  <a:pt x="9017" y="72008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8"/>
                </a:lnTo>
              </a:path>
              <a:path w="18415" h="72390">
                <a:moveTo>
                  <a:pt x="7175" y="1809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809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18034" y="72008"/>
                </a:moveTo>
                <a:lnTo>
                  <a:pt x="16192" y="72008"/>
                </a:lnTo>
                <a:lnTo>
                  <a:pt x="9017" y="72008"/>
                </a:lnTo>
              </a:path>
              <a:path w="18415" h="72390">
                <a:moveTo>
                  <a:pt x="7175" y="72008"/>
                </a:moveTo>
                <a:lnTo>
                  <a:pt x="0" y="72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13576681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5" h="52704">
                <a:moveTo>
                  <a:pt x="1785" y="0"/>
                </a:moveTo>
                <a:lnTo>
                  <a:pt x="0" y="0"/>
                </a:lnTo>
                <a:lnTo>
                  <a:pt x="0" y="52189"/>
                </a:lnTo>
                <a:lnTo>
                  <a:pt x="1785" y="5218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13569441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19" h="45084">
                <a:moveTo>
                  <a:pt x="7218" y="0"/>
                </a:moveTo>
                <a:lnTo>
                  <a:pt x="0" y="0"/>
                </a:lnTo>
                <a:lnTo>
                  <a:pt x="0" y="44995"/>
                </a:lnTo>
                <a:lnTo>
                  <a:pt x="7218" y="4499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13560488" y="9245320"/>
            <a:ext cx="16510" cy="22225"/>
          </a:xfrm>
          <a:custGeom>
            <a:avLst/>
            <a:gdLst/>
            <a:ahLst/>
            <a:cxnLst/>
            <a:rect l="l" t="t" r="r" b="b"/>
            <a:pathLst>
              <a:path w="16509" h="22225">
                <a:moveTo>
                  <a:pt x="16167" y="7200"/>
                </a:moveTo>
                <a:lnTo>
                  <a:pt x="8978" y="7200"/>
                </a:lnTo>
                <a:lnTo>
                  <a:pt x="8978" y="0"/>
                </a:lnTo>
                <a:lnTo>
                  <a:pt x="0" y="0"/>
                </a:lnTo>
                <a:lnTo>
                  <a:pt x="0" y="21602"/>
                </a:lnTo>
                <a:lnTo>
                  <a:pt x="8953" y="21602"/>
                </a:lnTo>
                <a:lnTo>
                  <a:pt x="16167" y="21602"/>
                </a:lnTo>
                <a:lnTo>
                  <a:pt x="16167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13576681" y="9252515"/>
            <a:ext cx="0" cy="1905"/>
          </a:xfrm>
          <a:custGeom>
            <a:avLst/>
            <a:gdLst/>
            <a:ahLst/>
            <a:cxnLst/>
            <a:rect l="l" t="t" r="r" b="b"/>
            <a:pathLst>
              <a:path w="0" h="1904">
                <a:moveTo>
                  <a:pt x="0" y="0"/>
                </a:moveTo>
                <a:lnTo>
                  <a:pt x="0" y="18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13576681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13576681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13569441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1356944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1356944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13560488" y="9848322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8953" y="35991"/>
                </a:moveTo>
                <a:lnTo>
                  <a:pt x="8953" y="0"/>
                </a:lnTo>
              </a:path>
              <a:path w="18415" h="36195">
                <a:moveTo>
                  <a:pt x="6095" y="0"/>
                </a:moveTo>
                <a:lnTo>
                  <a:pt x="0" y="0"/>
                </a:lnTo>
              </a:path>
              <a:path w="18415" h="36195">
                <a:moveTo>
                  <a:pt x="16192" y="0"/>
                </a:moveTo>
                <a:lnTo>
                  <a:pt x="8953" y="0"/>
                </a:lnTo>
              </a:path>
              <a:path w="18415" h="36195">
                <a:moveTo>
                  <a:pt x="17970" y="0"/>
                </a:moveTo>
                <a:lnTo>
                  <a:pt x="16192" y="0"/>
                </a:lnTo>
              </a:path>
              <a:path w="18415" h="36195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1356048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13560488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0"/>
                </a:moveTo>
                <a:lnTo>
                  <a:pt x="0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13560488" y="9848322"/>
            <a:ext cx="18415" cy="52705"/>
          </a:xfrm>
          <a:custGeom>
            <a:avLst/>
            <a:gdLst/>
            <a:ahLst/>
            <a:cxnLst/>
            <a:rect l="l" t="t" r="r" b="b"/>
            <a:pathLst>
              <a:path w="18415" h="52704">
                <a:moveTo>
                  <a:pt x="0" y="0"/>
                </a:moveTo>
                <a:lnTo>
                  <a:pt x="0" y="35991"/>
                </a:lnTo>
              </a:path>
              <a:path w="18415" h="52704">
                <a:moveTo>
                  <a:pt x="17970" y="52184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21" name="object 2121"/>
          <p:cNvGrpSpPr/>
          <p:nvPr/>
        </p:nvGrpSpPr>
        <p:grpSpPr>
          <a:xfrm>
            <a:off x="13533119" y="9740322"/>
            <a:ext cx="45720" cy="108585"/>
            <a:chOff x="13533119" y="9740322"/>
            <a:chExt cx="45720" cy="108585"/>
          </a:xfrm>
        </p:grpSpPr>
        <p:sp>
          <p:nvSpPr>
            <p:cNvPr id="2122" name="object 2122"/>
            <p:cNvSpPr/>
            <p:nvPr/>
          </p:nvSpPr>
          <p:spPr>
            <a:xfrm>
              <a:off x="13533119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27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13533119" y="974409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1356048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25" name="object 2125"/>
          <p:cNvGrpSpPr/>
          <p:nvPr/>
        </p:nvGrpSpPr>
        <p:grpSpPr>
          <a:xfrm>
            <a:off x="13533119" y="9585515"/>
            <a:ext cx="45720" cy="108585"/>
            <a:chOff x="13533119" y="9585515"/>
            <a:chExt cx="45720" cy="108585"/>
          </a:xfrm>
        </p:grpSpPr>
        <p:sp>
          <p:nvSpPr>
            <p:cNvPr id="2126" name="object 2126"/>
            <p:cNvSpPr/>
            <p:nvPr/>
          </p:nvSpPr>
          <p:spPr>
            <a:xfrm>
              <a:off x="13533119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611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611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611"/>
                  </a:moveTo>
                  <a:lnTo>
                    <a:pt x="33464" y="41052"/>
                  </a:lnTo>
                  <a:lnTo>
                    <a:pt x="36322" y="41052"/>
                  </a:lnTo>
                  <a:lnTo>
                    <a:pt x="36322" y="39611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52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5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13533119" y="95892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1356048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29" name="object 2129"/>
          <p:cNvGrpSpPr/>
          <p:nvPr/>
        </p:nvGrpSpPr>
        <p:grpSpPr>
          <a:xfrm>
            <a:off x="13533119" y="9266923"/>
            <a:ext cx="45720" cy="241300"/>
            <a:chOff x="13533119" y="9266923"/>
            <a:chExt cx="45720" cy="241300"/>
          </a:xfrm>
        </p:grpSpPr>
        <p:sp>
          <p:nvSpPr>
            <p:cNvPr id="2130" name="object 2130"/>
            <p:cNvSpPr/>
            <p:nvPr/>
          </p:nvSpPr>
          <p:spPr>
            <a:xfrm>
              <a:off x="13533119" y="9266923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27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13533119" y="927069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13533119" y="9266923"/>
              <a:ext cx="45720" cy="241300"/>
            </a:xfrm>
            <a:custGeom>
              <a:avLst/>
              <a:gdLst/>
              <a:ahLst/>
              <a:cxnLst/>
              <a:rect l="l" t="t" r="r" b="b"/>
              <a:pathLst>
                <a:path w="45719" h="241300">
                  <a:moveTo>
                    <a:pt x="36322" y="0"/>
                  </a:moveTo>
                  <a:lnTo>
                    <a:pt x="33464" y="0"/>
                  </a:lnTo>
                </a:path>
                <a:path w="45719" h="241300">
                  <a:moveTo>
                    <a:pt x="45339" y="0"/>
                  </a:moveTo>
                  <a:lnTo>
                    <a:pt x="43561" y="0"/>
                  </a:lnTo>
                  <a:lnTo>
                    <a:pt x="36322" y="0"/>
                  </a:lnTo>
                </a:path>
                <a:path w="45719" h="241300">
                  <a:moveTo>
                    <a:pt x="33464" y="0"/>
                  </a:moveTo>
                  <a:lnTo>
                    <a:pt x="27368" y="0"/>
                  </a:lnTo>
                </a:path>
                <a:path w="45719" h="241300">
                  <a:moveTo>
                    <a:pt x="36322" y="108000"/>
                  </a:moveTo>
                  <a:lnTo>
                    <a:pt x="33464" y="108000"/>
                  </a:lnTo>
                </a:path>
                <a:path w="45719" h="241300">
                  <a:moveTo>
                    <a:pt x="45339" y="108000"/>
                  </a:moveTo>
                  <a:lnTo>
                    <a:pt x="43561" y="108000"/>
                  </a:lnTo>
                  <a:lnTo>
                    <a:pt x="36322" y="108000"/>
                  </a:lnTo>
                </a:path>
                <a:path w="45719" h="241300">
                  <a:moveTo>
                    <a:pt x="33464" y="108000"/>
                  </a:moveTo>
                  <a:lnTo>
                    <a:pt x="27368" y="108000"/>
                  </a:lnTo>
                </a:path>
                <a:path w="45719" h="241300">
                  <a:moveTo>
                    <a:pt x="45339" y="133203"/>
                  </a:moveTo>
                  <a:lnTo>
                    <a:pt x="45339" y="241198"/>
                  </a:lnTo>
                </a:path>
                <a:path w="45719" h="241300">
                  <a:moveTo>
                    <a:pt x="27368" y="133203"/>
                  </a:moveTo>
                  <a:lnTo>
                    <a:pt x="27368" y="241198"/>
                  </a:lnTo>
                </a:path>
                <a:path w="45719" h="241300">
                  <a:moveTo>
                    <a:pt x="33464" y="133203"/>
                  </a:moveTo>
                  <a:lnTo>
                    <a:pt x="33464" y="136969"/>
                  </a:lnTo>
                  <a:lnTo>
                    <a:pt x="36322" y="136969"/>
                  </a:lnTo>
                  <a:lnTo>
                    <a:pt x="36322" y="133203"/>
                  </a:lnTo>
                </a:path>
                <a:path w="45719" h="241300">
                  <a:moveTo>
                    <a:pt x="36322" y="172789"/>
                  </a:moveTo>
                  <a:lnTo>
                    <a:pt x="36322" y="170459"/>
                  </a:lnTo>
                  <a:lnTo>
                    <a:pt x="33464" y="170459"/>
                  </a:lnTo>
                  <a:lnTo>
                    <a:pt x="33464" y="172789"/>
                  </a:lnTo>
                </a:path>
                <a:path w="45719" h="241300">
                  <a:moveTo>
                    <a:pt x="33464" y="136969"/>
                  </a:moveTo>
                  <a:lnTo>
                    <a:pt x="33464" y="170459"/>
                  </a:lnTo>
                </a:path>
                <a:path w="45719" h="241300">
                  <a:moveTo>
                    <a:pt x="36322" y="170459"/>
                  </a:moveTo>
                  <a:lnTo>
                    <a:pt x="36322" y="136969"/>
                  </a:lnTo>
                </a:path>
                <a:path w="45719" h="241300">
                  <a:moveTo>
                    <a:pt x="33464" y="136969"/>
                  </a:moveTo>
                  <a:lnTo>
                    <a:pt x="0" y="136969"/>
                  </a:lnTo>
                </a:path>
                <a:path w="45719" h="241300">
                  <a:moveTo>
                    <a:pt x="33464" y="172789"/>
                  </a:moveTo>
                  <a:lnTo>
                    <a:pt x="33464" y="174231"/>
                  </a:lnTo>
                  <a:lnTo>
                    <a:pt x="36322" y="174231"/>
                  </a:lnTo>
                  <a:lnTo>
                    <a:pt x="36322" y="172789"/>
                  </a:lnTo>
                </a:path>
                <a:path w="45719" h="241300">
                  <a:moveTo>
                    <a:pt x="36322" y="241198"/>
                  </a:moveTo>
                  <a:lnTo>
                    <a:pt x="36322" y="238321"/>
                  </a:lnTo>
                  <a:lnTo>
                    <a:pt x="33464" y="238321"/>
                  </a:lnTo>
                  <a:lnTo>
                    <a:pt x="33464" y="241198"/>
                  </a:lnTo>
                </a:path>
                <a:path w="45719" h="241300">
                  <a:moveTo>
                    <a:pt x="33464" y="174231"/>
                  </a:moveTo>
                  <a:lnTo>
                    <a:pt x="33464" y="238321"/>
                  </a:lnTo>
                </a:path>
                <a:path w="45719" h="241300">
                  <a:moveTo>
                    <a:pt x="36322" y="238321"/>
                  </a:moveTo>
                  <a:lnTo>
                    <a:pt x="36322" y="17423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13533119" y="940389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13560488" y="94001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7994"/>
                  </a:moveTo>
                  <a:lnTo>
                    <a:pt x="6095" y="107994"/>
                  </a:lnTo>
                </a:path>
                <a:path w="18415" h="108584">
                  <a:moveTo>
                    <a:pt x="17970" y="107994"/>
                  </a:moveTo>
                  <a:lnTo>
                    <a:pt x="16192" y="107994"/>
                  </a:lnTo>
                  <a:lnTo>
                    <a:pt x="8953" y="107994"/>
                  </a:lnTo>
                </a:path>
                <a:path w="18415" h="108584">
                  <a:moveTo>
                    <a:pt x="6095" y="107994"/>
                  </a:moveTo>
                  <a:lnTo>
                    <a:pt x="0" y="1079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35" name="object 2135"/>
          <p:cNvGrpSpPr/>
          <p:nvPr/>
        </p:nvGrpSpPr>
        <p:grpSpPr>
          <a:xfrm>
            <a:off x="13677455" y="8512712"/>
            <a:ext cx="9525" cy="104775"/>
            <a:chOff x="13677455" y="8512712"/>
            <a:chExt cx="9525" cy="104775"/>
          </a:xfrm>
        </p:grpSpPr>
        <p:sp>
          <p:nvSpPr>
            <p:cNvPr id="2136" name="object 2136"/>
            <p:cNvSpPr/>
            <p:nvPr/>
          </p:nvSpPr>
          <p:spPr>
            <a:xfrm>
              <a:off x="13677455" y="8512720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9017" y="95389"/>
                  </a:moveTo>
                  <a:lnTo>
                    <a:pt x="8991" y="0"/>
                  </a:lnTo>
                  <a:lnTo>
                    <a:pt x="0" y="0"/>
                  </a:lnTo>
                  <a:lnTo>
                    <a:pt x="0" y="95389"/>
                  </a:lnTo>
                  <a:lnTo>
                    <a:pt x="0" y="104394"/>
                  </a:lnTo>
                  <a:lnTo>
                    <a:pt x="9017" y="104394"/>
                  </a:lnTo>
                  <a:lnTo>
                    <a:pt x="9017" y="95389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13677455" y="8512714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104400"/>
                  </a:moveTo>
                  <a:lnTo>
                    <a:pt x="9017" y="104400"/>
                  </a:lnTo>
                </a:path>
                <a:path w="9525" h="104775">
                  <a:moveTo>
                    <a:pt x="0" y="0"/>
                  </a:moveTo>
                  <a:lnTo>
                    <a:pt x="0" y="104400"/>
                  </a:lnTo>
                </a:path>
                <a:path w="9525" h="104775">
                  <a:moveTo>
                    <a:pt x="9017" y="953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38" name="object 2138"/>
          <p:cNvGrpSpPr/>
          <p:nvPr/>
        </p:nvGrpSpPr>
        <p:grpSpPr>
          <a:xfrm>
            <a:off x="12664058" y="8986107"/>
            <a:ext cx="18415" cy="66675"/>
            <a:chOff x="12664058" y="8986107"/>
            <a:chExt cx="18415" cy="66675"/>
          </a:xfrm>
        </p:grpSpPr>
        <p:sp>
          <p:nvSpPr>
            <p:cNvPr id="2139" name="object 2139"/>
            <p:cNvSpPr/>
            <p:nvPr/>
          </p:nvSpPr>
          <p:spPr>
            <a:xfrm>
              <a:off x="12664059" y="8986113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03" y="9004"/>
                  </a:moveTo>
                  <a:lnTo>
                    <a:pt x="0" y="9004"/>
                  </a:lnTo>
                  <a:lnTo>
                    <a:pt x="0" y="66598"/>
                  </a:lnTo>
                  <a:lnTo>
                    <a:pt x="1803" y="66598"/>
                  </a:lnTo>
                  <a:lnTo>
                    <a:pt x="1803" y="9004"/>
                  </a:lnTo>
                  <a:close/>
                </a:path>
                <a:path w="18415" h="66675">
                  <a:moveTo>
                    <a:pt x="18008" y="0"/>
                  </a:moveTo>
                  <a:lnTo>
                    <a:pt x="9017" y="0"/>
                  </a:lnTo>
                  <a:lnTo>
                    <a:pt x="9017" y="7226"/>
                  </a:lnTo>
                  <a:lnTo>
                    <a:pt x="1841" y="7226"/>
                  </a:lnTo>
                  <a:lnTo>
                    <a:pt x="1841" y="66598"/>
                  </a:lnTo>
                  <a:lnTo>
                    <a:pt x="9017" y="66598"/>
                  </a:lnTo>
                  <a:lnTo>
                    <a:pt x="18008" y="66598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12664058" y="8986107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41" y="9004"/>
                  </a:moveTo>
                  <a:lnTo>
                    <a:pt x="1841" y="7219"/>
                  </a:lnTo>
                </a:path>
                <a:path w="18415" h="66675">
                  <a:moveTo>
                    <a:pt x="9017" y="7219"/>
                  </a:moveTo>
                  <a:lnTo>
                    <a:pt x="9017" y="0"/>
                  </a:lnTo>
                </a:path>
                <a:path w="18415" h="66675">
                  <a:moveTo>
                    <a:pt x="1841" y="9004"/>
                  </a:moveTo>
                  <a:lnTo>
                    <a:pt x="1841" y="66605"/>
                  </a:lnTo>
                </a:path>
                <a:path w="18415" h="66675">
                  <a:moveTo>
                    <a:pt x="9017" y="7219"/>
                  </a:moveTo>
                  <a:lnTo>
                    <a:pt x="9017" y="66605"/>
                  </a:lnTo>
                </a:path>
                <a:path w="18415" h="66675">
                  <a:moveTo>
                    <a:pt x="18034" y="66605"/>
                  </a:moveTo>
                  <a:lnTo>
                    <a:pt x="18034" y="0"/>
                  </a:lnTo>
                </a:path>
                <a:path w="18415" h="66675">
                  <a:moveTo>
                    <a:pt x="0" y="9004"/>
                  </a:moveTo>
                  <a:lnTo>
                    <a:pt x="0" y="666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41" name="object 2141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2" name="object 2142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3" name="object 2143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4" name="object 2144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5" name="object 2145"/>
          <p:cNvSpPr/>
          <p:nvPr/>
        </p:nvSpPr>
        <p:spPr>
          <a:xfrm>
            <a:off x="12325667" y="8993325"/>
            <a:ext cx="88265" cy="1905"/>
          </a:xfrm>
          <a:custGeom>
            <a:avLst/>
            <a:gdLst/>
            <a:ahLst/>
            <a:cxnLst/>
            <a:rect l="l" t="t" r="r" b="b"/>
            <a:pathLst>
              <a:path w="88265" h="1904">
                <a:moveTo>
                  <a:pt x="88180" y="0"/>
                </a:moveTo>
                <a:lnTo>
                  <a:pt x="0" y="0"/>
                </a:lnTo>
                <a:lnTo>
                  <a:pt x="0" y="1785"/>
                </a:lnTo>
                <a:lnTo>
                  <a:pt x="88180" y="1785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6" name="object 2146"/>
          <p:cNvSpPr/>
          <p:nvPr/>
        </p:nvSpPr>
        <p:spPr>
          <a:xfrm>
            <a:off x="12521882" y="8993325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785"/>
                </a:lnTo>
                <a:lnTo>
                  <a:pt x="34205" y="1785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12325667" y="8986108"/>
            <a:ext cx="88265" cy="7620"/>
          </a:xfrm>
          <a:custGeom>
            <a:avLst/>
            <a:gdLst/>
            <a:ahLst/>
            <a:cxnLst/>
            <a:rect l="l" t="t" r="r" b="b"/>
            <a:pathLst>
              <a:path w="88265" h="7620">
                <a:moveTo>
                  <a:pt x="88180" y="0"/>
                </a:moveTo>
                <a:lnTo>
                  <a:pt x="0" y="0"/>
                </a:lnTo>
                <a:lnTo>
                  <a:pt x="0" y="7218"/>
                </a:lnTo>
                <a:lnTo>
                  <a:pt x="88180" y="7218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12521882" y="8986108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218"/>
                </a:lnTo>
                <a:lnTo>
                  <a:pt x="34205" y="7218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12325667" y="8977103"/>
            <a:ext cx="88265" cy="9525"/>
          </a:xfrm>
          <a:custGeom>
            <a:avLst/>
            <a:gdLst/>
            <a:ahLst/>
            <a:cxnLst/>
            <a:rect l="l" t="t" r="r" b="b"/>
            <a:pathLst>
              <a:path w="88265" h="9525">
                <a:moveTo>
                  <a:pt x="88180" y="0"/>
                </a:moveTo>
                <a:lnTo>
                  <a:pt x="0" y="0"/>
                </a:lnTo>
                <a:lnTo>
                  <a:pt x="0" y="9004"/>
                </a:lnTo>
                <a:lnTo>
                  <a:pt x="88180" y="9004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12521882" y="8977103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11661457" y="89933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12521882" y="899332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12325667" y="899332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11668696" y="899332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11668696" y="898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12521882" y="898610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12325667" y="898610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11677650" y="8986107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11821668" y="8977103"/>
            <a:ext cx="50800" cy="18415"/>
          </a:xfrm>
          <a:custGeom>
            <a:avLst/>
            <a:gdLst/>
            <a:ahLst/>
            <a:cxnLst/>
            <a:rect l="l" t="t" r="r" b="b"/>
            <a:pathLst>
              <a:path w="50800" h="18415">
                <a:moveTo>
                  <a:pt x="0" y="9004"/>
                </a:moveTo>
                <a:lnTo>
                  <a:pt x="50418" y="9004"/>
                </a:lnTo>
              </a:path>
              <a:path w="50800" h="18415">
                <a:moveTo>
                  <a:pt x="50418" y="6127"/>
                </a:moveTo>
                <a:lnTo>
                  <a:pt x="50418" y="0"/>
                </a:lnTo>
              </a:path>
              <a:path w="50800" h="18415">
                <a:moveTo>
                  <a:pt x="50418" y="16224"/>
                </a:moveTo>
                <a:lnTo>
                  <a:pt x="50418" y="9004"/>
                </a:lnTo>
              </a:path>
              <a:path w="50800" h="18415">
                <a:moveTo>
                  <a:pt x="50418" y="18008"/>
                </a:moveTo>
                <a:lnTo>
                  <a:pt x="50418" y="16224"/>
                </a:lnTo>
              </a:path>
              <a:path w="50800" h="18415">
                <a:moveTo>
                  <a:pt x="50418" y="9004"/>
                </a:moveTo>
                <a:lnTo>
                  <a:pt x="50418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12521882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124138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12521882" y="8977103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16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12325667" y="8977103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8820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12325667" y="8995111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12521882" y="8995111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93" name="object 2193"/>
          <p:cNvGrpSpPr/>
          <p:nvPr/>
        </p:nvGrpSpPr>
        <p:grpSpPr>
          <a:xfrm>
            <a:off x="11872086" y="8977103"/>
            <a:ext cx="108585" cy="42545"/>
            <a:chOff x="11872086" y="8977103"/>
            <a:chExt cx="108585" cy="42545"/>
          </a:xfrm>
        </p:grpSpPr>
        <p:sp>
          <p:nvSpPr>
            <p:cNvPr id="2194" name="object 2194"/>
            <p:cNvSpPr/>
            <p:nvPr/>
          </p:nvSpPr>
          <p:spPr>
            <a:xfrm>
              <a:off x="11872086" y="8977103"/>
              <a:ext cx="108585" cy="42545"/>
            </a:xfrm>
            <a:custGeom>
              <a:avLst/>
              <a:gdLst/>
              <a:ahLst/>
              <a:cxnLst/>
              <a:rect l="l" t="t" r="r" b="b"/>
              <a:pathLst>
                <a:path w="108584" h="42545">
                  <a:moveTo>
                    <a:pt x="108013" y="18008"/>
                  </a:moveTo>
                  <a:lnTo>
                    <a:pt x="0" y="18008"/>
                  </a:lnTo>
                </a:path>
                <a:path w="108584" h="42545">
                  <a:moveTo>
                    <a:pt x="108013" y="0"/>
                  </a:moveTo>
                  <a:lnTo>
                    <a:pt x="0" y="0"/>
                  </a:lnTo>
                </a:path>
                <a:path w="108584" h="42545">
                  <a:moveTo>
                    <a:pt x="108013" y="9004"/>
                  </a:moveTo>
                  <a:lnTo>
                    <a:pt x="104203" y="9004"/>
                  </a:lnTo>
                  <a:lnTo>
                    <a:pt x="104203" y="6127"/>
                  </a:lnTo>
                  <a:lnTo>
                    <a:pt x="108013" y="6127"/>
                  </a:lnTo>
                </a:path>
                <a:path w="108584" h="42545">
                  <a:moveTo>
                    <a:pt x="68389" y="6127"/>
                  </a:moveTo>
                  <a:lnTo>
                    <a:pt x="70739" y="6127"/>
                  </a:lnTo>
                  <a:lnTo>
                    <a:pt x="70739" y="9004"/>
                  </a:lnTo>
                  <a:lnTo>
                    <a:pt x="68389" y="9004"/>
                  </a:lnTo>
                </a:path>
                <a:path w="108584" h="42545">
                  <a:moveTo>
                    <a:pt x="104203" y="9004"/>
                  </a:moveTo>
                  <a:lnTo>
                    <a:pt x="70739" y="9004"/>
                  </a:lnTo>
                </a:path>
                <a:path w="108584" h="42545">
                  <a:moveTo>
                    <a:pt x="70739" y="6127"/>
                  </a:moveTo>
                  <a:lnTo>
                    <a:pt x="104203" y="6127"/>
                  </a:lnTo>
                </a:path>
                <a:path w="108584" h="42545">
                  <a:moveTo>
                    <a:pt x="104203" y="9004"/>
                  </a:moveTo>
                  <a:lnTo>
                    <a:pt x="104203" y="42494"/>
                  </a:lnTo>
                </a:path>
                <a:path w="108584" h="42545">
                  <a:moveTo>
                    <a:pt x="68389" y="9004"/>
                  </a:moveTo>
                  <a:lnTo>
                    <a:pt x="66929" y="9004"/>
                  </a:lnTo>
                  <a:lnTo>
                    <a:pt x="66929" y="6127"/>
                  </a:lnTo>
                  <a:lnTo>
                    <a:pt x="68389" y="6127"/>
                  </a:lnTo>
                </a:path>
                <a:path w="108584" h="42545">
                  <a:moveTo>
                    <a:pt x="0" y="6127"/>
                  </a:moveTo>
                  <a:lnTo>
                    <a:pt x="2857" y="6127"/>
                  </a:lnTo>
                  <a:lnTo>
                    <a:pt x="2857" y="9004"/>
                  </a:lnTo>
                  <a:lnTo>
                    <a:pt x="0" y="9004"/>
                  </a:lnTo>
                </a:path>
                <a:path w="108584" h="42545">
                  <a:moveTo>
                    <a:pt x="66929" y="9004"/>
                  </a:moveTo>
                  <a:lnTo>
                    <a:pt x="2857" y="9004"/>
                  </a:lnTo>
                </a:path>
                <a:path w="108584" h="42545">
                  <a:moveTo>
                    <a:pt x="2857" y="6127"/>
                  </a:moveTo>
                  <a:lnTo>
                    <a:pt x="66929" y="61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11942825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60"/>
                  </a:lnTo>
                  <a:lnTo>
                    <a:pt x="9802" y="23686"/>
                  </a:lnTo>
                  <a:lnTo>
                    <a:pt x="2630" y="130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97" name="object 2197"/>
          <p:cNvGrpSpPr/>
          <p:nvPr/>
        </p:nvGrpSpPr>
        <p:grpSpPr>
          <a:xfrm>
            <a:off x="11713654" y="8977103"/>
            <a:ext cx="108585" cy="42545"/>
            <a:chOff x="11713654" y="8977103"/>
            <a:chExt cx="108585" cy="42545"/>
          </a:xfrm>
        </p:grpSpPr>
        <p:sp>
          <p:nvSpPr>
            <p:cNvPr id="2198" name="object 2198"/>
            <p:cNvSpPr/>
            <p:nvPr/>
          </p:nvSpPr>
          <p:spPr>
            <a:xfrm>
              <a:off x="11713654" y="8977103"/>
              <a:ext cx="108585" cy="42545"/>
            </a:xfrm>
            <a:custGeom>
              <a:avLst/>
              <a:gdLst/>
              <a:ahLst/>
              <a:cxnLst/>
              <a:rect l="l" t="t" r="r" b="b"/>
              <a:pathLst>
                <a:path w="108584" h="42545">
                  <a:moveTo>
                    <a:pt x="0" y="18008"/>
                  </a:moveTo>
                  <a:lnTo>
                    <a:pt x="108013" y="18008"/>
                  </a:lnTo>
                </a:path>
                <a:path w="108584" h="42545">
                  <a:moveTo>
                    <a:pt x="0" y="0"/>
                  </a:moveTo>
                  <a:lnTo>
                    <a:pt x="108013" y="0"/>
                  </a:lnTo>
                </a:path>
                <a:path w="108584" h="42545">
                  <a:moveTo>
                    <a:pt x="0" y="9004"/>
                  </a:moveTo>
                  <a:lnTo>
                    <a:pt x="3809" y="9004"/>
                  </a:lnTo>
                  <a:lnTo>
                    <a:pt x="3809" y="6127"/>
                  </a:lnTo>
                  <a:lnTo>
                    <a:pt x="0" y="6127"/>
                  </a:lnTo>
                </a:path>
                <a:path w="108584" h="42545">
                  <a:moveTo>
                    <a:pt x="39624" y="6127"/>
                  </a:moveTo>
                  <a:lnTo>
                    <a:pt x="37274" y="6127"/>
                  </a:lnTo>
                  <a:lnTo>
                    <a:pt x="37274" y="9004"/>
                  </a:lnTo>
                  <a:lnTo>
                    <a:pt x="39624" y="9004"/>
                  </a:lnTo>
                </a:path>
                <a:path w="108584" h="42545">
                  <a:moveTo>
                    <a:pt x="3809" y="9004"/>
                  </a:moveTo>
                  <a:lnTo>
                    <a:pt x="37274" y="9004"/>
                  </a:lnTo>
                </a:path>
                <a:path w="108584" h="42545">
                  <a:moveTo>
                    <a:pt x="37274" y="6127"/>
                  </a:moveTo>
                  <a:lnTo>
                    <a:pt x="3809" y="6127"/>
                  </a:lnTo>
                </a:path>
                <a:path w="108584" h="42545">
                  <a:moveTo>
                    <a:pt x="3809" y="9004"/>
                  </a:moveTo>
                  <a:lnTo>
                    <a:pt x="3809" y="42494"/>
                  </a:lnTo>
                </a:path>
                <a:path w="108584" h="42545">
                  <a:moveTo>
                    <a:pt x="39624" y="9004"/>
                  </a:moveTo>
                  <a:lnTo>
                    <a:pt x="41021" y="9004"/>
                  </a:lnTo>
                  <a:lnTo>
                    <a:pt x="41021" y="6127"/>
                  </a:lnTo>
                  <a:lnTo>
                    <a:pt x="39624" y="6127"/>
                  </a:lnTo>
                </a:path>
                <a:path w="108584" h="42545">
                  <a:moveTo>
                    <a:pt x="108013" y="6127"/>
                  </a:moveTo>
                  <a:lnTo>
                    <a:pt x="105155" y="6127"/>
                  </a:lnTo>
                  <a:lnTo>
                    <a:pt x="105155" y="9004"/>
                  </a:lnTo>
                  <a:lnTo>
                    <a:pt x="108013" y="9004"/>
                  </a:lnTo>
                </a:path>
                <a:path w="108584" h="42545">
                  <a:moveTo>
                    <a:pt x="41021" y="9004"/>
                  </a:moveTo>
                  <a:lnTo>
                    <a:pt x="105155" y="9004"/>
                  </a:lnTo>
                </a:path>
                <a:path w="108584" h="42545">
                  <a:moveTo>
                    <a:pt x="105155" y="6127"/>
                  </a:moveTo>
                  <a:lnTo>
                    <a:pt x="41021" y="61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11717464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0"/>
                  </a:moveTo>
                  <a:lnTo>
                    <a:pt x="30834" y="13041"/>
                  </a:lnTo>
                  <a:lnTo>
                    <a:pt x="23661" y="23686"/>
                  </a:lnTo>
                  <a:lnTo>
                    <a:pt x="13024" y="30860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1" name="object 2201"/>
          <p:cNvGrpSpPr/>
          <p:nvPr/>
        </p:nvGrpSpPr>
        <p:grpSpPr>
          <a:xfrm>
            <a:off x="12059284" y="8949747"/>
            <a:ext cx="108585" cy="45720"/>
            <a:chOff x="12059284" y="8949747"/>
            <a:chExt cx="108585" cy="45720"/>
          </a:xfrm>
        </p:grpSpPr>
        <p:sp>
          <p:nvSpPr>
            <p:cNvPr id="2202" name="object 2202"/>
            <p:cNvSpPr/>
            <p:nvPr/>
          </p:nvSpPr>
          <p:spPr>
            <a:xfrm>
              <a:off x="12059284" y="8949747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45364"/>
                  </a:moveTo>
                  <a:lnTo>
                    <a:pt x="0" y="45364"/>
                  </a:lnTo>
                </a:path>
                <a:path w="108584" h="45720">
                  <a:moveTo>
                    <a:pt x="108013" y="27355"/>
                  </a:moveTo>
                  <a:lnTo>
                    <a:pt x="0" y="27355"/>
                  </a:lnTo>
                </a:path>
                <a:path w="108584" h="45720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45720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45720">
                  <a:moveTo>
                    <a:pt x="104203" y="33483"/>
                  </a:moveTo>
                  <a:lnTo>
                    <a:pt x="70739" y="33483"/>
                  </a:lnTo>
                </a:path>
                <a:path w="108584" h="45720">
                  <a:moveTo>
                    <a:pt x="70739" y="36360"/>
                  </a:moveTo>
                  <a:lnTo>
                    <a:pt x="104203" y="36360"/>
                  </a:lnTo>
                </a:path>
                <a:path w="108584" h="45720">
                  <a:moveTo>
                    <a:pt x="104203" y="33483"/>
                  </a:moveTo>
                  <a:lnTo>
                    <a:pt x="104203" y="0"/>
                  </a:lnTo>
                </a:path>
                <a:path w="108584" h="45720">
                  <a:moveTo>
                    <a:pt x="68389" y="33483"/>
                  </a:moveTo>
                  <a:lnTo>
                    <a:pt x="66929" y="33483"/>
                  </a:lnTo>
                  <a:lnTo>
                    <a:pt x="66929" y="36360"/>
                  </a:lnTo>
                  <a:lnTo>
                    <a:pt x="68389" y="36360"/>
                  </a:lnTo>
                </a:path>
                <a:path w="108584" h="45720">
                  <a:moveTo>
                    <a:pt x="0" y="36360"/>
                  </a:moveTo>
                  <a:lnTo>
                    <a:pt x="2857" y="36360"/>
                  </a:lnTo>
                  <a:lnTo>
                    <a:pt x="2857" y="33483"/>
                  </a:lnTo>
                  <a:lnTo>
                    <a:pt x="0" y="33483"/>
                  </a:lnTo>
                </a:path>
                <a:path w="108584" h="45720">
                  <a:moveTo>
                    <a:pt x="66929" y="33483"/>
                  </a:moveTo>
                  <a:lnTo>
                    <a:pt x="2857" y="33483"/>
                  </a:lnTo>
                </a:path>
                <a:path w="108584" h="45720">
                  <a:moveTo>
                    <a:pt x="2857" y="36360"/>
                  </a:moveTo>
                  <a:lnTo>
                    <a:pt x="66929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1213002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0" y="20466"/>
                  </a:lnTo>
                  <a:lnTo>
                    <a:pt x="9802" y="9821"/>
                  </a:lnTo>
                  <a:lnTo>
                    <a:pt x="20440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5" name="object 2205"/>
          <p:cNvGrpSpPr/>
          <p:nvPr/>
        </p:nvGrpSpPr>
        <p:grpSpPr>
          <a:xfrm>
            <a:off x="12217654" y="8949747"/>
            <a:ext cx="108585" cy="45720"/>
            <a:chOff x="12217654" y="8949747"/>
            <a:chExt cx="108585" cy="45720"/>
          </a:xfrm>
        </p:grpSpPr>
        <p:sp>
          <p:nvSpPr>
            <p:cNvPr id="2206" name="object 2206"/>
            <p:cNvSpPr/>
            <p:nvPr/>
          </p:nvSpPr>
          <p:spPr>
            <a:xfrm>
              <a:off x="12217654" y="8949747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45364"/>
                  </a:moveTo>
                  <a:lnTo>
                    <a:pt x="0" y="45364"/>
                  </a:lnTo>
                </a:path>
                <a:path w="108584" h="45720">
                  <a:moveTo>
                    <a:pt x="108013" y="27355"/>
                  </a:moveTo>
                  <a:lnTo>
                    <a:pt x="0" y="27355"/>
                  </a:lnTo>
                </a:path>
                <a:path w="108584" h="45720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45720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45720">
                  <a:moveTo>
                    <a:pt x="104203" y="33483"/>
                  </a:moveTo>
                  <a:lnTo>
                    <a:pt x="70739" y="33483"/>
                  </a:lnTo>
                </a:path>
                <a:path w="108584" h="45720">
                  <a:moveTo>
                    <a:pt x="70739" y="36360"/>
                  </a:moveTo>
                  <a:lnTo>
                    <a:pt x="104203" y="36360"/>
                  </a:lnTo>
                </a:path>
                <a:path w="108584" h="45720">
                  <a:moveTo>
                    <a:pt x="104203" y="33483"/>
                  </a:moveTo>
                  <a:lnTo>
                    <a:pt x="104203" y="0"/>
                  </a:lnTo>
                </a:path>
                <a:path w="108584" h="45720">
                  <a:moveTo>
                    <a:pt x="68389" y="33483"/>
                  </a:moveTo>
                  <a:lnTo>
                    <a:pt x="66992" y="33483"/>
                  </a:lnTo>
                  <a:lnTo>
                    <a:pt x="66992" y="36360"/>
                  </a:lnTo>
                  <a:lnTo>
                    <a:pt x="68389" y="36360"/>
                  </a:lnTo>
                </a:path>
                <a:path w="108584" h="45720">
                  <a:moveTo>
                    <a:pt x="0" y="36360"/>
                  </a:moveTo>
                  <a:lnTo>
                    <a:pt x="2921" y="36360"/>
                  </a:lnTo>
                  <a:lnTo>
                    <a:pt x="2921" y="33483"/>
                  </a:lnTo>
                  <a:lnTo>
                    <a:pt x="0" y="33483"/>
                  </a:lnTo>
                </a:path>
                <a:path w="108584" h="45720">
                  <a:moveTo>
                    <a:pt x="66992" y="33483"/>
                  </a:moveTo>
                  <a:lnTo>
                    <a:pt x="2921" y="33483"/>
                  </a:lnTo>
                </a:path>
                <a:path w="108584" h="45720">
                  <a:moveTo>
                    <a:pt x="2921" y="36360"/>
                  </a:moveTo>
                  <a:lnTo>
                    <a:pt x="66992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1228839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9" y="20466"/>
                  </a:lnTo>
                  <a:lnTo>
                    <a:pt x="9826" y="9821"/>
                  </a:lnTo>
                  <a:lnTo>
                    <a:pt x="20466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9" name="object 2209"/>
          <p:cNvGrpSpPr/>
          <p:nvPr/>
        </p:nvGrpSpPr>
        <p:grpSpPr>
          <a:xfrm>
            <a:off x="12413868" y="8977103"/>
            <a:ext cx="108585" cy="48260"/>
            <a:chOff x="12413868" y="8977103"/>
            <a:chExt cx="108585" cy="48260"/>
          </a:xfrm>
        </p:grpSpPr>
        <p:sp>
          <p:nvSpPr>
            <p:cNvPr id="2210" name="object 2210"/>
            <p:cNvSpPr/>
            <p:nvPr/>
          </p:nvSpPr>
          <p:spPr>
            <a:xfrm>
              <a:off x="12413868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12454191" y="8986107"/>
              <a:ext cx="64769" cy="39370"/>
            </a:xfrm>
            <a:custGeom>
              <a:avLst/>
              <a:gdLst/>
              <a:ahLst/>
              <a:cxnLst/>
              <a:rect l="l" t="t" r="r" b="b"/>
              <a:pathLst>
                <a:path w="64770" h="39370">
                  <a:moveTo>
                    <a:pt x="64770" y="39166"/>
                  </a:moveTo>
                  <a:lnTo>
                    <a:pt x="49539" y="36092"/>
                  </a:lnTo>
                  <a:lnTo>
                    <a:pt x="37083" y="27705"/>
                  </a:lnTo>
                  <a:lnTo>
                    <a:pt x="28676" y="15257"/>
                  </a:lnTo>
                  <a:lnTo>
                    <a:pt x="25590" y="0"/>
                  </a:lnTo>
                  <a:lnTo>
                    <a:pt x="23583" y="9995"/>
                  </a:lnTo>
                  <a:lnTo>
                    <a:pt x="18105" y="18149"/>
                  </a:lnTo>
                  <a:lnTo>
                    <a:pt x="9972" y="23641"/>
                  </a:lnTo>
                  <a:lnTo>
                    <a:pt x="0" y="256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12413868" y="8977103"/>
              <a:ext cx="108585" cy="48260"/>
            </a:xfrm>
            <a:custGeom>
              <a:avLst/>
              <a:gdLst/>
              <a:ahLst/>
              <a:cxnLst/>
              <a:rect l="l" t="t" r="r" b="b"/>
              <a:pathLst>
                <a:path w="108584" h="48259">
                  <a:moveTo>
                    <a:pt x="2857" y="4864"/>
                  </a:moveTo>
                  <a:lnTo>
                    <a:pt x="37464" y="4864"/>
                  </a:lnTo>
                  <a:lnTo>
                    <a:pt x="37464" y="9004"/>
                  </a:lnTo>
                  <a:lnTo>
                    <a:pt x="2857" y="9004"/>
                  </a:lnTo>
                  <a:lnTo>
                    <a:pt x="2857" y="4864"/>
                  </a:lnTo>
                </a:path>
                <a:path w="108584" h="48259">
                  <a:moveTo>
                    <a:pt x="0" y="4864"/>
                  </a:moveTo>
                  <a:lnTo>
                    <a:pt x="2857" y="4864"/>
                  </a:lnTo>
                  <a:lnTo>
                    <a:pt x="2857" y="9004"/>
                  </a:lnTo>
                  <a:lnTo>
                    <a:pt x="0" y="9004"/>
                  </a:lnTo>
                  <a:lnTo>
                    <a:pt x="0" y="4864"/>
                  </a:lnTo>
                </a:path>
                <a:path w="108584" h="48259">
                  <a:moveTo>
                    <a:pt x="37464" y="4864"/>
                  </a:moveTo>
                  <a:lnTo>
                    <a:pt x="40322" y="4864"/>
                  </a:lnTo>
                  <a:lnTo>
                    <a:pt x="40322" y="9004"/>
                  </a:lnTo>
                  <a:lnTo>
                    <a:pt x="37464" y="9004"/>
                  </a:lnTo>
                  <a:lnTo>
                    <a:pt x="37464" y="4864"/>
                  </a:lnTo>
                </a:path>
                <a:path w="108584" h="48259">
                  <a:moveTo>
                    <a:pt x="108013" y="9004"/>
                  </a:moveTo>
                  <a:lnTo>
                    <a:pt x="105092" y="9004"/>
                  </a:lnTo>
                  <a:lnTo>
                    <a:pt x="105092" y="4864"/>
                  </a:lnTo>
                  <a:lnTo>
                    <a:pt x="108013" y="4864"/>
                  </a:lnTo>
                  <a:lnTo>
                    <a:pt x="108013" y="9004"/>
                  </a:lnTo>
                </a:path>
                <a:path w="108584" h="48259">
                  <a:moveTo>
                    <a:pt x="105092" y="9004"/>
                  </a:moveTo>
                  <a:lnTo>
                    <a:pt x="105092" y="48171"/>
                  </a:lnTo>
                </a:path>
                <a:path w="108584" h="48259">
                  <a:moveTo>
                    <a:pt x="40322" y="9004"/>
                  </a:moveTo>
                  <a:lnTo>
                    <a:pt x="40322" y="34658"/>
                  </a:lnTo>
                </a:path>
                <a:path w="108584" h="48259">
                  <a:moveTo>
                    <a:pt x="0" y="9004"/>
                  </a:moveTo>
                  <a:lnTo>
                    <a:pt x="0" y="4864"/>
                  </a:lnTo>
                </a:path>
                <a:path w="108584" h="48259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48259">
                  <a:moveTo>
                    <a:pt x="0" y="4864"/>
                  </a:moveTo>
                  <a:lnTo>
                    <a:pt x="0" y="0"/>
                  </a:lnTo>
                </a:path>
                <a:path w="108584" h="48259">
                  <a:moveTo>
                    <a:pt x="108013" y="9004"/>
                  </a:moveTo>
                  <a:lnTo>
                    <a:pt x="108013" y="4864"/>
                  </a:lnTo>
                </a:path>
                <a:path w="108584" h="48259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48259">
                  <a:moveTo>
                    <a:pt x="108013" y="4864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13" name="object 2213"/>
          <p:cNvSpPr/>
          <p:nvPr/>
        </p:nvSpPr>
        <p:spPr>
          <a:xfrm>
            <a:off x="12665900" y="9900512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4" h="1904">
                <a:moveTo>
                  <a:pt x="397792" y="0"/>
                </a:moveTo>
                <a:lnTo>
                  <a:pt x="0" y="0"/>
                </a:lnTo>
                <a:lnTo>
                  <a:pt x="0" y="1810"/>
                </a:lnTo>
                <a:lnTo>
                  <a:pt x="397792" y="1810"/>
                </a:lnTo>
                <a:lnTo>
                  <a:pt x="3977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4" name="object 2214"/>
          <p:cNvSpPr/>
          <p:nvPr/>
        </p:nvSpPr>
        <p:spPr>
          <a:xfrm>
            <a:off x="13110463" y="9900512"/>
            <a:ext cx="7620" cy="1905"/>
          </a:xfrm>
          <a:custGeom>
            <a:avLst/>
            <a:gdLst/>
            <a:ahLst/>
            <a:cxnLst/>
            <a:rect l="l" t="t" r="r" b="b"/>
            <a:pathLst>
              <a:path w="7619" h="1904">
                <a:moveTo>
                  <a:pt x="7193" y="0"/>
                </a:moveTo>
                <a:lnTo>
                  <a:pt x="0" y="0"/>
                </a:lnTo>
                <a:lnTo>
                  <a:pt x="0" y="1810"/>
                </a:lnTo>
                <a:lnTo>
                  <a:pt x="7193" y="181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5" name="object 2215"/>
          <p:cNvSpPr/>
          <p:nvPr/>
        </p:nvSpPr>
        <p:spPr>
          <a:xfrm>
            <a:off x="12673076" y="9893313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6" name="object 2216"/>
          <p:cNvSpPr/>
          <p:nvPr/>
        </p:nvSpPr>
        <p:spPr>
          <a:xfrm>
            <a:off x="13110463" y="9893313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193" y="0"/>
                </a:moveTo>
                <a:lnTo>
                  <a:pt x="0" y="0"/>
                </a:lnTo>
                <a:lnTo>
                  <a:pt x="0" y="7193"/>
                </a:lnTo>
                <a:lnTo>
                  <a:pt x="7193" y="7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7" name="object 2217"/>
          <p:cNvSpPr/>
          <p:nvPr/>
        </p:nvSpPr>
        <p:spPr>
          <a:xfrm>
            <a:off x="12682093" y="9884315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595" y="0"/>
                </a:moveTo>
                <a:lnTo>
                  <a:pt x="0" y="0"/>
                </a:lnTo>
                <a:lnTo>
                  <a:pt x="0" y="9004"/>
                </a:lnTo>
                <a:lnTo>
                  <a:pt x="381595" y="9004"/>
                </a:lnTo>
                <a:lnTo>
                  <a:pt x="3815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8" name="object 2218"/>
          <p:cNvSpPr/>
          <p:nvPr/>
        </p:nvSpPr>
        <p:spPr>
          <a:xfrm>
            <a:off x="13110463" y="9884315"/>
            <a:ext cx="7620" cy="9525"/>
          </a:xfrm>
          <a:custGeom>
            <a:avLst/>
            <a:gdLst/>
            <a:ahLst/>
            <a:cxnLst/>
            <a:rect l="l" t="t" r="r" b="b"/>
            <a:pathLst>
              <a:path w="7619" h="9525">
                <a:moveTo>
                  <a:pt x="7193" y="0"/>
                </a:moveTo>
                <a:lnTo>
                  <a:pt x="0" y="0"/>
                </a:lnTo>
                <a:lnTo>
                  <a:pt x="0" y="9004"/>
                </a:lnTo>
                <a:lnTo>
                  <a:pt x="7193" y="900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12665900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13110463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12673076" y="9893319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0" y="7188"/>
                </a:moveTo>
                <a:lnTo>
                  <a:pt x="390588" y="7188"/>
                </a:lnTo>
              </a:path>
              <a:path w="391159" h="762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13110463" y="989331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12682093" y="9893319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0" y="0"/>
                </a:moveTo>
                <a:lnTo>
                  <a:pt x="38157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13110463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1306366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13110463" y="98843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12665900" y="9884315"/>
            <a:ext cx="398145" cy="18415"/>
          </a:xfrm>
          <a:custGeom>
            <a:avLst/>
            <a:gdLst/>
            <a:ahLst/>
            <a:cxnLst/>
            <a:rect l="l" t="t" r="r" b="b"/>
            <a:pathLst>
              <a:path w="398144" h="18415">
                <a:moveTo>
                  <a:pt x="397763" y="0"/>
                </a:moveTo>
                <a:lnTo>
                  <a:pt x="16192" y="0"/>
                </a:lnTo>
              </a:path>
              <a:path w="398144" h="18415">
                <a:moveTo>
                  <a:pt x="0" y="18008"/>
                </a:moveTo>
                <a:lnTo>
                  <a:pt x="397763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28" name="object 2228"/>
          <p:cNvGrpSpPr/>
          <p:nvPr/>
        </p:nvGrpSpPr>
        <p:grpSpPr>
          <a:xfrm>
            <a:off x="13063664" y="9884315"/>
            <a:ext cx="53975" cy="18415"/>
            <a:chOff x="13063664" y="9884315"/>
            <a:chExt cx="53975" cy="18415"/>
          </a:xfrm>
        </p:grpSpPr>
        <p:sp>
          <p:nvSpPr>
            <p:cNvPr id="2229" name="object 2229"/>
            <p:cNvSpPr/>
            <p:nvPr/>
          </p:nvSpPr>
          <p:spPr>
            <a:xfrm>
              <a:off x="13063664" y="9884315"/>
              <a:ext cx="53975" cy="18415"/>
            </a:xfrm>
            <a:custGeom>
              <a:avLst/>
              <a:gdLst/>
              <a:ahLst/>
              <a:cxnLst/>
              <a:rect l="l" t="t" r="r" b="b"/>
              <a:pathLst>
                <a:path w="53975" h="18415">
                  <a:moveTo>
                    <a:pt x="46799" y="18008"/>
                  </a:moveTo>
                  <a:lnTo>
                    <a:pt x="53975" y="18008"/>
                  </a:lnTo>
                </a:path>
                <a:path w="53975" h="18415">
                  <a:moveTo>
                    <a:pt x="0" y="18008"/>
                  </a:moveTo>
                  <a:lnTo>
                    <a:pt x="46799" y="18008"/>
                  </a:lnTo>
                </a:path>
                <a:path w="53975" h="18415">
                  <a:moveTo>
                    <a:pt x="0" y="0"/>
                  </a:moveTo>
                  <a:lnTo>
                    <a:pt x="46799" y="0"/>
                  </a:lnTo>
                </a:path>
                <a:path w="53975" h="18415">
                  <a:moveTo>
                    <a:pt x="43180" y="6127"/>
                  </a:moveTo>
                  <a:lnTo>
                    <a:pt x="3619" y="6127"/>
                  </a:lnTo>
                </a:path>
                <a:path w="53975" h="18415">
                  <a:moveTo>
                    <a:pt x="3619" y="9004"/>
                  </a:moveTo>
                  <a:lnTo>
                    <a:pt x="431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13067284" y="9893319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5" h="9525">
                  <a:moveTo>
                    <a:pt x="1815" y="90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13063664" y="9884315"/>
              <a:ext cx="46990" cy="18415"/>
            </a:xfrm>
            <a:custGeom>
              <a:avLst/>
              <a:gdLst/>
              <a:ahLst/>
              <a:cxnLst/>
              <a:rect l="l" t="t" r="r" b="b"/>
              <a:pathLst>
                <a:path w="46990" h="18415">
                  <a:moveTo>
                    <a:pt x="0" y="6127"/>
                  </a:moveTo>
                  <a:lnTo>
                    <a:pt x="3619" y="6127"/>
                  </a:lnTo>
                  <a:lnTo>
                    <a:pt x="3619" y="9004"/>
                  </a:lnTo>
                  <a:lnTo>
                    <a:pt x="0" y="9004"/>
                  </a:lnTo>
                  <a:lnTo>
                    <a:pt x="0" y="6127"/>
                  </a:lnTo>
                </a:path>
                <a:path w="46990" h="18415">
                  <a:moveTo>
                    <a:pt x="46799" y="9004"/>
                  </a:moveTo>
                  <a:lnTo>
                    <a:pt x="43180" y="9004"/>
                  </a:lnTo>
                  <a:lnTo>
                    <a:pt x="43180" y="6127"/>
                  </a:lnTo>
                  <a:lnTo>
                    <a:pt x="46799" y="6127"/>
                  </a:lnTo>
                  <a:lnTo>
                    <a:pt x="46799" y="9004"/>
                  </a:lnTo>
                </a:path>
                <a:path w="46990" h="18415">
                  <a:moveTo>
                    <a:pt x="43180" y="9004"/>
                  </a:moveTo>
                  <a:lnTo>
                    <a:pt x="43180" y="18008"/>
                  </a:lnTo>
                </a:path>
                <a:path w="46990" h="18415">
                  <a:moveTo>
                    <a:pt x="0" y="9004"/>
                  </a:moveTo>
                  <a:lnTo>
                    <a:pt x="0" y="6127"/>
                  </a:lnTo>
                </a:path>
                <a:path w="46990" h="18415">
                  <a:moveTo>
                    <a:pt x="0" y="18008"/>
                  </a:moveTo>
                  <a:lnTo>
                    <a:pt x="0" y="16192"/>
                  </a:lnTo>
                  <a:lnTo>
                    <a:pt x="0" y="9004"/>
                  </a:lnTo>
                </a:path>
                <a:path w="46990" h="18415">
                  <a:moveTo>
                    <a:pt x="0" y="6127"/>
                  </a:moveTo>
                  <a:lnTo>
                    <a:pt x="0" y="0"/>
                  </a:lnTo>
                </a:path>
                <a:path w="46990" h="18415">
                  <a:moveTo>
                    <a:pt x="46799" y="9004"/>
                  </a:moveTo>
                  <a:lnTo>
                    <a:pt x="46799" y="6127"/>
                  </a:lnTo>
                </a:path>
                <a:path w="46990" h="18415">
                  <a:moveTo>
                    <a:pt x="46799" y="18008"/>
                  </a:moveTo>
                  <a:lnTo>
                    <a:pt x="46799" y="16192"/>
                  </a:lnTo>
                  <a:lnTo>
                    <a:pt x="46799" y="9004"/>
                  </a:lnTo>
                </a:path>
                <a:path w="46990" h="18415">
                  <a:moveTo>
                    <a:pt x="46799" y="6127"/>
                  </a:moveTo>
                  <a:lnTo>
                    <a:pt x="4679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2" name="object 2232"/>
          <p:cNvGrpSpPr/>
          <p:nvPr/>
        </p:nvGrpSpPr>
        <p:grpSpPr>
          <a:xfrm>
            <a:off x="12556045" y="8284408"/>
            <a:ext cx="18415" cy="219710"/>
            <a:chOff x="12556045" y="8284408"/>
            <a:chExt cx="18415" cy="219710"/>
          </a:xfrm>
        </p:grpSpPr>
        <p:sp>
          <p:nvSpPr>
            <p:cNvPr id="2233" name="object 2233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8991" y="12"/>
                  </a:moveTo>
                  <a:lnTo>
                    <a:pt x="0" y="12"/>
                  </a:lnTo>
                  <a:lnTo>
                    <a:pt x="0" y="157619"/>
                  </a:lnTo>
                  <a:lnTo>
                    <a:pt x="8991" y="157619"/>
                  </a:lnTo>
                  <a:lnTo>
                    <a:pt x="8991" y="12"/>
                  </a:lnTo>
                  <a:close/>
                </a:path>
                <a:path w="18415" h="158115">
                  <a:moveTo>
                    <a:pt x="18034" y="148615"/>
                  </a:moveTo>
                  <a:lnTo>
                    <a:pt x="17145" y="149529"/>
                  </a:lnTo>
                  <a:lnTo>
                    <a:pt x="16192" y="150418"/>
                  </a:lnTo>
                  <a:lnTo>
                    <a:pt x="15684" y="150964"/>
                  </a:lnTo>
                  <a:lnTo>
                    <a:pt x="9017" y="157619"/>
                  </a:lnTo>
                  <a:lnTo>
                    <a:pt x="16192" y="157619"/>
                  </a:lnTo>
                  <a:lnTo>
                    <a:pt x="17995" y="157619"/>
                  </a:lnTo>
                  <a:lnTo>
                    <a:pt x="17995" y="150977"/>
                  </a:lnTo>
                  <a:lnTo>
                    <a:pt x="16192" y="150977"/>
                  </a:lnTo>
                  <a:lnTo>
                    <a:pt x="18034" y="150964"/>
                  </a:lnTo>
                  <a:lnTo>
                    <a:pt x="18034" y="149529"/>
                  </a:lnTo>
                  <a:lnTo>
                    <a:pt x="18034" y="148615"/>
                  </a:lnTo>
                  <a:close/>
                </a:path>
                <a:path w="18415" h="158115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  <a:lnTo>
                    <a:pt x="9017" y="157619"/>
                  </a:lnTo>
                  <a:lnTo>
                    <a:pt x="16192" y="150418"/>
                  </a:lnTo>
                  <a:lnTo>
                    <a:pt x="18034" y="148615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18034" y="149523"/>
                  </a:moveTo>
                  <a:lnTo>
                    <a:pt x="18034" y="148609"/>
                  </a:lnTo>
                </a:path>
                <a:path w="18415" h="158115">
                  <a:moveTo>
                    <a:pt x="18034" y="150964"/>
                  </a:moveTo>
                  <a:lnTo>
                    <a:pt x="18034" y="149523"/>
                  </a:lnTo>
                </a:path>
                <a:path w="18415" h="158115">
                  <a:moveTo>
                    <a:pt x="16192" y="150964"/>
                  </a:moveTo>
                  <a:lnTo>
                    <a:pt x="16192" y="150418"/>
                  </a:lnTo>
                </a:path>
                <a:path w="18415" h="158115">
                  <a:moveTo>
                    <a:pt x="18034" y="157613"/>
                  </a:moveTo>
                  <a:lnTo>
                    <a:pt x="18034" y="150964"/>
                  </a:lnTo>
                </a:path>
                <a:path w="18415" h="158115">
                  <a:moveTo>
                    <a:pt x="16192" y="157613"/>
                  </a:moveTo>
                  <a:lnTo>
                    <a:pt x="18034" y="157613"/>
                  </a:lnTo>
                </a:path>
                <a:path w="18415" h="158115">
                  <a:moveTo>
                    <a:pt x="16192" y="157613"/>
                  </a:moveTo>
                  <a:lnTo>
                    <a:pt x="16192" y="150964"/>
                  </a:lnTo>
                </a:path>
                <a:path w="18415" h="158115">
                  <a:moveTo>
                    <a:pt x="9017" y="157613"/>
                  </a:moveTo>
                  <a:lnTo>
                    <a:pt x="16192" y="157613"/>
                  </a:lnTo>
                </a:path>
                <a:path w="18415" h="158115">
                  <a:moveTo>
                    <a:pt x="16192" y="150418"/>
                  </a:moveTo>
                  <a:lnTo>
                    <a:pt x="16192" y="0"/>
                  </a:lnTo>
                </a:path>
                <a:path w="18415" h="158115">
                  <a:moveTo>
                    <a:pt x="9017" y="157613"/>
                  </a:moveTo>
                  <a:lnTo>
                    <a:pt x="9017" y="0"/>
                  </a:lnTo>
                </a:path>
                <a:path w="18415" h="158115">
                  <a:moveTo>
                    <a:pt x="0" y="0"/>
                  </a:moveTo>
                  <a:lnTo>
                    <a:pt x="0" y="157613"/>
                  </a:lnTo>
                </a:path>
                <a:path w="18415" h="158115">
                  <a:moveTo>
                    <a:pt x="18034" y="148609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8991" y="0"/>
                  </a:moveTo>
                  <a:lnTo>
                    <a:pt x="0" y="0"/>
                  </a:lnTo>
                  <a:lnTo>
                    <a:pt x="0" y="61683"/>
                  </a:lnTo>
                  <a:lnTo>
                    <a:pt x="8991" y="61683"/>
                  </a:lnTo>
                  <a:lnTo>
                    <a:pt x="8991" y="0"/>
                  </a:lnTo>
                  <a:close/>
                </a:path>
                <a:path w="18415" h="62229">
                  <a:moveTo>
                    <a:pt x="17995" y="0"/>
                  </a:moveTo>
                  <a:lnTo>
                    <a:pt x="16205" y="0"/>
                  </a:lnTo>
                  <a:lnTo>
                    <a:pt x="9017" y="0"/>
                  </a:lnTo>
                  <a:lnTo>
                    <a:pt x="9017" y="61683"/>
                  </a:lnTo>
                  <a:lnTo>
                    <a:pt x="16192" y="61683"/>
                  </a:lnTo>
                  <a:lnTo>
                    <a:pt x="17995" y="6168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16192" y="61683"/>
                  </a:moveTo>
                  <a:lnTo>
                    <a:pt x="16192" y="0"/>
                  </a:lnTo>
                </a:path>
                <a:path w="18415" h="62229">
                  <a:moveTo>
                    <a:pt x="9017" y="61683"/>
                  </a:moveTo>
                  <a:lnTo>
                    <a:pt x="9017" y="0"/>
                  </a:lnTo>
                </a:path>
                <a:path w="18415" h="62229">
                  <a:moveTo>
                    <a:pt x="0" y="0"/>
                  </a:moveTo>
                  <a:lnTo>
                    <a:pt x="0" y="61683"/>
                  </a:lnTo>
                </a:path>
                <a:path w="18415" h="62229">
                  <a:moveTo>
                    <a:pt x="18034" y="61683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7" name="object 2237"/>
          <p:cNvGrpSpPr/>
          <p:nvPr/>
        </p:nvGrpSpPr>
        <p:grpSpPr>
          <a:xfrm>
            <a:off x="13679995" y="8713404"/>
            <a:ext cx="303530" cy="167640"/>
            <a:chOff x="13679995" y="8713404"/>
            <a:chExt cx="303530" cy="167640"/>
          </a:xfrm>
        </p:grpSpPr>
        <p:sp>
          <p:nvSpPr>
            <p:cNvPr id="2238" name="object 2238"/>
            <p:cNvSpPr/>
            <p:nvPr/>
          </p:nvSpPr>
          <p:spPr>
            <a:xfrm>
              <a:off x="13972667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1397266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1396187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1396187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1395107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1395107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13940282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1394028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1392948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1392948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1391862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13918629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1390783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1390783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1389710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1389710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1388624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13886243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1387544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1387544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1386465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13864653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13853858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13853858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4" y="167405"/>
                  </a:moveTo>
                  <a:lnTo>
                    <a:pt x="0" y="167405"/>
                  </a:lnTo>
                  <a:lnTo>
                    <a:pt x="0" y="0"/>
                  </a:lnTo>
                  <a:lnTo>
                    <a:pt x="10794" y="0"/>
                  </a:lnTo>
                  <a:lnTo>
                    <a:pt x="10794" y="1674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33464" y="0"/>
                  </a:moveTo>
                  <a:lnTo>
                    <a:pt x="0" y="0"/>
                  </a:lnTo>
                  <a:lnTo>
                    <a:pt x="0" y="167405"/>
                  </a:lnTo>
                  <a:lnTo>
                    <a:pt x="33464" y="167405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0" y="0"/>
                  </a:moveTo>
                  <a:lnTo>
                    <a:pt x="10794" y="0"/>
                  </a:lnTo>
                  <a:lnTo>
                    <a:pt x="22669" y="0"/>
                  </a:lnTo>
                  <a:lnTo>
                    <a:pt x="33464" y="0"/>
                  </a:lnTo>
                  <a:lnTo>
                    <a:pt x="33464" y="167405"/>
                  </a:lnTo>
                  <a:lnTo>
                    <a:pt x="22669" y="167405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1380959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1380959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1379880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1379880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1378800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1378800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1377721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1377721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1376635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13766355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1375556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1375556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1374482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1374482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1373397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13733970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1372317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1372317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1371238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1371238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1370158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1370158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1369079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1369079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1367999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1367999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5" y="0"/>
                  </a:move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90" name="object 2290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91" name="object 2291"/>
          <p:cNvGrpSpPr/>
          <p:nvPr/>
        </p:nvGrpSpPr>
        <p:grpSpPr>
          <a:xfrm>
            <a:off x="12574079" y="8127524"/>
            <a:ext cx="1094740" cy="376555"/>
            <a:chOff x="12574079" y="8127524"/>
            <a:chExt cx="1094740" cy="376555"/>
          </a:xfrm>
        </p:grpSpPr>
        <p:sp>
          <p:nvSpPr>
            <p:cNvPr id="2292" name="object 2292"/>
            <p:cNvSpPr/>
            <p:nvPr/>
          </p:nvSpPr>
          <p:spPr>
            <a:xfrm>
              <a:off x="12574079" y="8127524"/>
              <a:ext cx="1094740" cy="376555"/>
            </a:xfrm>
            <a:custGeom>
              <a:avLst/>
              <a:gdLst/>
              <a:ahLst/>
              <a:cxnLst/>
              <a:rect l="l" t="t" r="r" b="b"/>
              <a:pathLst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89979" y="302393"/>
                  </a:moveTo>
                  <a:lnTo>
                    <a:pt x="118808" y="302393"/>
                  </a:lnTo>
                  <a:lnTo>
                    <a:pt x="118808" y="28797"/>
                  </a:lnTo>
                  <a:lnTo>
                    <a:pt x="114934" y="14382"/>
                  </a:lnTo>
                  <a:lnTo>
                    <a:pt x="104393" y="3892"/>
                  </a:lnTo>
                  <a:lnTo>
                    <a:pt x="89979" y="0"/>
                  </a:lnTo>
                  <a:lnTo>
                    <a:pt x="89979" y="302393"/>
                  </a:lnTo>
                </a:path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612013" y="313181"/>
                  </a:moveTo>
                  <a:lnTo>
                    <a:pt x="675894" y="313181"/>
                  </a:lnTo>
                  <a:lnTo>
                    <a:pt x="675894" y="291598"/>
                  </a:lnTo>
                  <a:lnTo>
                    <a:pt x="612013" y="291598"/>
                  </a:lnTo>
                  <a:lnTo>
                    <a:pt x="612013" y="313181"/>
                  </a:lnTo>
                </a:path>
                <a:path w="1094740" h="376554">
                  <a:moveTo>
                    <a:pt x="612013" y="291598"/>
                  </a:moveTo>
                  <a:lnTo>
                    <a:pt x="675894" y="291598"/>
                  </a:lnTo>
                  <a:lnTo>
                    <a:pt x="675894" y="269995"/>
                  </a:lnTo>
                  <a:lnTo>
                    <a:pt x="612013" y="269995"/>
                  </a:lnTo>
                  <a:lnTo>
                    <a:pt x="612013" y="291598"/>
                  </a:lnTo>
                </a:path>
                <a:path w="1094740" h="376554">
                  <a:moveTo>
                    <a:pt x="612013" y="269995"/>
                  </a:moveTo>
                  <a:lnTo>
                    <a:pt x="675894" y="269995"/>
                  </a:lnTo>
                  <a:lnTo>
                    <a:pt x="675894" y="248392"/>
                  </a:lnTo>
                  <a:lnTo>
                    <a:pt x="612013" y="248392"/>
                  </a:lnTo>
                  <a:lnTo>
                    <a:pt x="612013" y="269995"/>
                  </a:lnTo>
                </a:path>
                <a:path w="1094740" h="376554">
                  <a:moveTo>
                    <a:pt x="612013" y="248392"/>
                  </a:moveTo>
                  <a:lnTo>
                    <a:pt x="675894" y="248392"/>
                  </a:lnTo>
                  <a:lnTo>
                    <a:pt x="675894" y="226783"/>
                  </a:lnTo>
                  <a:lnTo>
                    <a:pt x="612013" y="226783"/>
                  </a:lnTo>
                  <a:lnTo>
                    <a:pt x="612013" y="248392"/>
                  </a:lnTo>
                </a:path>
                <a:path w="1094740" h="376554">
                  <a:moveTo>
                    <a:pt x="612013" y="226783"/>
                  </a:moveTo>
                  <a:lnTo>
                    <a:pt x="675894" y="226783"/>
                  </a:lnTo>
                  <a:lnTo>
                    <a:pt x="675894" y="205181"/>
                  </a:lnTo>
                  <a:lnTo>
                    <a:pt x="612013" y="205181"/>
                  </a:lnTo>
                  <a:lnTo>
                    <a:pt x="612013" y="2267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93" name="object 2293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13450506" y="8289074"/>
              <a:ext cx="217995" cy="151631"/>
            </a:xfrm>
            <a:prstGeom prst="rect">
              <a:avLst/>
            </a:prstGeom>
          </p:spPr>
        </p:pic>
        <p:sp>
          <p:nvSpPr>
            <p:cNvPr id="2294" name="object 2294"/>
            <p:cNvSpPr/>
            <p:nvPr/>
          </p:nvSpPr>
          <p:spPr>
            <a:xfrm>
              <a:off x="12715875" y="8311127"/>
              <a:ext cx="953135" cy="130175"/>
            </a:xfrm>
            <a:custGeom>
              <a:avLst/>
              <a:gdLst/>
              <a:ahLst/>
              <a:cxnLst/>
              <a:rect l="l" t="t" r="r" b="b"/>
              <a:pathLst>
                <a:path w="953134" h="130175">
                  <a:moveTo>
                    <a:pt x="534098" y="64789"/>
                  </a:moveTo>
                  <a:lnTo>
                    <a:pt x="888682" y="64789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64789"/>
                  </a:lnTo>
                </a:path>
                <a:path w="953134" h="130175">
                  <a:moveTo>
                    <a:pt x="534098" y="86391"/>
                  </a:moveTo>
                  <a:lnTo>
                    <a:pt x="888682" y="86391"/>
                  </a:lnTo>
                  <a:lnTo>
                    <a:pt x="888682" y="64789"/>
                  </a:lnTo>
                  <a:lnTo>
                    <a:pt x="534098" y="64789"/>
                  </a:lnTo>
                  <a:lnTo>
                    <a:pt x="534098" y="86391"/>
                  </a:lnTo>
                </a:path>
                <a:path w="953134" h="130175">
                  <a:moveTo>
                    <a:pt x="534098" y="107994"/>
                  </a:moveTo>
                  <a:lnTo>
                    <a:pt x="888682" y="107994"/>
                  </a:lnTo>
                  <a:lnTo>
                    <a:pt x="888682" y="86391"/>
                  </a:lnTo>
                  <a:lnTo>
                    <a:pt x="534098" y="86391"/>
                  </a:lnTo>
                  <a:lnTo>
                    <a:pt x="534098" y="107994"/>
                  </a:lnTo>
                </a:path>
                <a:path w="953134" h="130175">
                  <a:moveTo>
                    <a:pt x="534098" y="129578"/>
                  </a:moveTo>
                  <a:lnTo>
                    <a:pt x="888682" y="129578"/>
                  </a:lnTo>
                  <a:lnTo>
                    <a:pt x="888682" y="107994"/>
                  </a:lnTo>
                  <a:lnTo>
                    <a:pt x="534098" y="107994"/>
                  </a:lnTo>
                  <a:lnTo>
                    <a:pt x="534098" y="129578"/>
                  </a:lnTo>
                </a:path>
                <a:path w="953134" h="130175">
                  <a:moveTo>
                    <a:pt x="888682" y="28797"/>
                  </a:moveTo>
                  <a:lnTo>
                    <a:pt x="888682" y="43180"/>
                  </a:lnTo>
                  <a:lnTo>
                    <a:pt x="952626" y="43180"/>
                  </a:lnTo>
                  <a:lnTo>
                    <a:pt x="952626" y="35991"/>
                  </a:lnTo>
                  <a:lnTo>
                    <a:pt x="952626" y="28797"/>
                  </a:lnTo>
                  <a:lnTo>
                    <a:pt x="888682" y="28797"/>
                  </a:lnTo>
                </a:path>
                <a:path w="953134" h="130175">
                  <a:moveTo>
                    <a:pt x="591375" y="0"/>
                  </a:moveTo>
                  <a:lnTo>
                    <a:pt x="860678" y="0"/>
                  </a:lnTo>
                  <a:lnTo>
                    <a:pt x="884555" y="3371"/>
                  </a:lnTo>
                  <a:lnTo>
                    <a:pt x="906589" y="13246"/>
                  </a:lnTo>
                  <a:lnTo>
                    <a:pt x="925067" y="28797"/>
                  </a:lnTo>
                  <a:lnTo>
                    <a:pt x="888555" y="28797"/>
                  </a:lnTo>
                  <a:lnTo>
                    <a:pt x="875030" y="23412"/>
                  </a:lnTo>
                  <a:lnTo>
                    <a:pt x="860678" y="21577"/>
                  </a:lnTo>
                  <a:lnTo>
                    <a:pt x="591375" y="21577"/>
                  </a:lnTo>
                  <a:lnTo>
                    <a:pt x="591375" y="0"/>
                  </a:lnTo>
                </a:path>
                <a:path w="953134" h="130175">
                  <a:moveTo>
                    <a:pt x="860678" y="21577"/>
                  </a:moveTo>
                  <a:lnTo>
                    <a:pt x="875093" y="23463"/>
                  </a:lnTo>
                  <a:lnTo>
                    <a:pt x="888682" y="28892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21577"/>
                  </a:lnTo>
                  <a:lnTo>
                    <a:pt x="860678" y="21577"/>
                  </a:lnTo>
                </a:path>
                <a:path w="953134" h="130175">
                  <a:moveTo>
                    <a:pt x="0" y="118789"/>
                  </a:moveTo>
                  <a:lnTo>
                    <a:pt x="470217" y="118789"/>
                  </a:lnTo>
                  <a:lnTo>
                    <a:pt x="470217" y="107994"/>
                  </a:lnTo>
                  <a:lnTo>
                    <a:pt x="0" y="107994"/>
                  </a:lnTo>
                  <a:lnTo>
                    <a:pt x="0" y="118789"/>
                  </a:lnTo>
                </a:path>
                <a:path w="953134" h="130175">
                  <a:moveTo>
                    <a:pt x="51498" y="107994"/>
                  </a:moveTo>
                  <a:lnTo>
                    <a:pt x="470217" y="107994"/>
                  </a:lnTo>
                  <a:lnTo>
                    <a:pt x="470217" y="97180"/>
                  </a:lnTo>
                  <a:lnTo>
                    <a:pt x="51498" y="97180"/>
                  </a:lnTo>
                  <a:lnTo>
                    <a:pt x="51498" y="107994"/>
                  </a:lnTo>
                </a:path>
                <a:path w="953134" h="130175">
                  <a:moveTo>
                    <a:pt x="103377" y="97180"/>
                  </a:moveTo>
                  <a:lnTo>
                    <a:pt x="470217" y="97180"/>
                  </a:lnTo>
                  <a:lnTo>
                    <a:pt x="470217" y="86391"/>
                  </a:lnTo>
                  <a:lnTo>
                    <a:pt x="103377" y="86391"/>
                  </a:lnTo>
                  <a:lnTo>
                    <a:pt x="103377" y="97180"/>
                  </a:lnTo>
                </a:path>
                <a:path w="953134" h="130175">
                  <a:moveTo>
                    <a:pt x="151955" y="86391"/>
                  </a:moveTo>
                  <a:lnTo>
                    <a:pt x="470217" y="86391"/>
                  </a:lnTo>
                  <a:lnTo>
                    <a:pt x="470217" y="75577"/>
                  </a:lnTo>
                  <a:lnTo>
                    <a:pt x="151955" y="75577"/>
                  </a:lnTo>
                  <a:lnTo>
                    <a:pt x="151955" y="86391"/>
                  </a:lnTo>
                </a:path>
                <a:path w="953134" h="130175">
                  <a:moveTo>
                    <a:pt x="204533" y="75577"/>
                  </a:moveTo>
                  <a:lnTo>
                    <a:pt x="470217" y="75577"/>
                  </a:lnTo>
                  <a:lnTo>
                    <a:pt x="470217" y="64789"/>
                  </a:lnTo>
                  <a:lnTo>
                    <a:pt x="204533" y="64789"/>
                  </a:lnTo>
                  <a:lnTo>
                    <a:pt x="204533" y="75577"/>
                  </a:lnTo>
                </a:path>
                <a:path w="953134" h="130175">
                  <a:moveTo>
                    <a:pt x="257428" y="64789"/>
                  </a:moveTo>
                  <a:lnTo>
                    <a:pt x="470217" y="64789"/>
                  </a:lnTo>
                  <a:lnTo>
                    <a:pt x="470217" y="53994"/>
                  </a:lnTo>
                  <a:lnTo>
                    <a:pt x="257428" y="53994"/>
                  </a:lnTo>
                  <a:lnTo>
                    <a:pt x="257428" y="64789"/>
                  </a:lnTo>
                </a:path>
                <a:path w="953134" h="130175">
                  <a:moveTo>
                    <a:pt x="308228" y="53994"/>
                  </a:moveTo>
                  <a:lnTo>
                    <a:pt x="470217" y="53994"/>
                  </a:lnTo>
                  <a:lnTo>
                    <a:pt x="470217" y="43180"/>
                  </a:lnTo>
                  <a:lnTo>
                    <a:pt x="308228" y="43180"/>
                  </a:lnTo>
                  <a:lnTo>
                    <a:pt x="308228" y="53994"/>
                  </a:lnTo>
                </a:path>
                <a:path w="953134" h="130175">
                  <a:moveTo>
                    <a:pt x="359663" y="43180"/>
                  </a:moveTo>
                  <a:lnTo>
                    <a:pt x="470217" y="43180"/>
                  </a:lnTo>
                  <a:lnTo>
                    <a:pt x="470217" y="32391"/>
                  </a:lnTo>
                  <a:lnTo>
                    <a:pt x="359663" y="32391"/>
                  </a:lnTo>
                  <a:lnTo>
                    <a:pt x="359663" y="43180"/>
                  </a:lnTo>
                </a:path>
                <a:path w="953134" h="130175">
                  <a:moveTo>
                    <a:pt x="409321" y="32391"/>
                  </a:moveTo>
                  <a:lnTo>
                    <a:pt x="470217" y="32391"/>
                  </a:lnTo>
                  <a:lnTo>
                    <a:pt x="470217" y="21577"/>
                  </a:lnTo>
                  <a:lnTo>
                    <a:pt x="409321" y="21577"/>
                  </a:lnTo>
                  <a:lnTo>
                    <a:pt x="409321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95" name="object 2295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6" name="object 2296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  <a:lnTo>
                  <a:pt x="64769" y="21602"/>
                </a:lnTo>
                <a:lnTo>
                  <a:pt x="107950" y="21602"/>
                </a:ln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  <a:lnTo>
                  <a:pt x="64769" y="32397"/>
                </a:lnTo>
                <a:lnTo>
                  <a:pt x="107950" y="32397"/>
                </a:ln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  <a:lnTo>
                  <a:pt x="64769" y="43211"/>
                </a:lnTo>
                <a:lnTo>
                  <a:pt x="107950" y="43211"/>
                </a:ln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  <a:lnTo>
                  <a:pt x="64769" y="54000"/>
                </a:lnTo>
                <a:lnTo>
                  <a:pt x="107950" y="54000"/>
                </a:ln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  <a:lnTo>
                  <a:pt x="64769" y="64814"/>
                </a:lnTo>
                <a:lnTo>
                  <a:pt x="107950" y="64814"/>
                </a:ln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  <a:lnTo>
                  <a:pt x="64769" y="75603"/>
                </a:lnTo>
                <a:lnTo>
                  <a:pt x="107950" y="75603"/>
                </a:ln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  <a:lnTo>
                  <a:pt x="64769" y="86391"/>
                </a:lnTo>
                <a:lnTo>
                  <a:pt x="107950" y="86391"/>
                </a:ln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  <a:lnTo>
                  <a:pt x="64769" y="97212"/>
                </a:lnTo>
                <a:lnTo>
                  <a:pt x="107950" y="97212"/>
                </a:ln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  <a:lnTo>
                  <a:pt x="64769" y="108000"/>
                </a:lnTo>
                <a:lnTo>
                  <a:pt x="107950" y="108000"/>
                </a:ln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  <a:lnTo>
                  <a:pt x="64769" y="118814"/>
                </a:lnTo>
                <a:lnTo>
                  <a:pt x="107950" y="118814"/>
                </a:ln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  <a:lnTo>
                  <a:pt x="64769" y="129603"/>
                </a:lnTo>
                <a:lnTo>
                  <a:pt x="107950" y="129603"/>
                </a:ln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  <a:lnTo>
                  <a:pt x="86359" y="12598"/>
                </a:lnTo>
                <a:lnTo>
                  <a:pt x="87630" y="12103"/>
                </a:lnTo>
                <a:lnTo>
                  <a:pt x="88138" y="10814"/>
                </a:lnTo>
                <a:lnTo>
                  <a:pt x="87630" y="9550"/>
                </a:lnTo>
                <a:lnTo>
                  <a:pt x="86359" y="9004"/>
                </a:lnTo>
                <a:lnTo>
                  <a:pt x="85090" y="9550"/>
                </a:ln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  <a:lnTo>
                  <a:pt x="43179" y="108000"/>
                </a:lnTo>
                <a:lnTo>
                  <a:pt x="0" y="108000"/>
                </a:ln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  <a:lnTo>
                  <a:pt x="43179" y="97212"/>
                </a:lnTo>
                <a:lnTo>
                  <a:pt x="0" y="97212"/>
                </a:ln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  <a:lnTo>
                  <a:pt x="43179" y="86391"/>
                </a:lnTo>
                <a:lnTo>
                  <a:pt x="0" y="86391"/>
                </a:ln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  <a:lnTo>
                  <a:pt x="43179" y="75603"/>
                </a:lnTo>
                <a:lnTo>
                  <a:pt x="0" y="75603"/>
                </a:ln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  <a:lnTo>
                  <a:pt x="43179" y="64814"/>
                </a:lnTo>
                <a:lnTo>
                  <a:pt x="0" y="64814"/>
                </a:ln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  <a:lnTo>
                  <a:pt x="43179" y="54000"/>
                </a:lnTo>
                <a:lnTo>
                  <a:pt x="0" y="54000"/>
                </a:ln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  <a:lnTo>
                  <a:pt x="43179" y="43211"/>
                </a:lnTo>
                <a:lnTo>
                  <a:pt x="0" y="43211"/>
                </a:ln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  <a:lnTo>
                  <a:pt x="43179" y="32397"/>
                </a:lnTo>
                <a:lnTo>
                  <a:pt x="0" y="32397"/>
                </a:ln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  <a:lnTo>
                  <a:pt x="43179" y="21602"/>
                </a:lnTo>
                <a:lnTo>
                  <a:pt x="0" y="21602"/>
                </a:ln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  <a:lnTo>
                  <a:pt x="43179" y="10814"/>
                </a:lnTo>
                <a:lnTo>
                  <a:pt x="0" y="10814"/>
                </a:ln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  <a:lnTo>
                  <a:pt x="43179" y="0"/>
                </a:lnTo>
                <a:lnTo>
                  <a:pt x="0" y="0"/>
                </a:ln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  <a:lnTo>
                  <a:pt x="21526" y="117005"/>
                </a:lnTo>
                <a:lnTo>
                  <a:pt x="20320" y="117551"/>
                </a:lnTo>
                <a:lnTo>
                  <a:pt x="19748" y="118814"/>
                </a:lnTo>
                <a:lnTo>
                  <a:pt x="20320" y="120103"/>
                </a:lnTo>
                <a:lnTo>
                  <a:pt x="21526" y="120599"/>
                </a:lnTo>
                <a:lnTo>
                  <a:pt x="22859" y="120103"/>
                </a:ln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97" name="object 2297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  <a:lnTo>
                  <a:pt x="107950" y="64814"/>
                </a:lnTo>
                <a:lnTo>
                  <a:pt x="107950" y="108000"/>
                </a:ln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  <a:lnTo>
                  <a:pt x="97155" y="64814"/>
                </a:lnTo>
                <a:lnTo>
                  <a:pt x="97155" y="108000"/>
                </a:ln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  <a:lnTo>
                  <a:pt x="86360" y="64814"/>
                </a:lnTo>
                <a:lnTo>
                  <a:pt x="86360" y="108000"/>
                </a:ln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  <a:lnTo>
                  <a:pt x="75565" y="64814"/>
                </a:lnTo>
                <a:lnTo>
                  <a:pt x="75565" y="108000"/>
                </a:ln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  <a:lnTo>
                  <a:pt x="64770" y="64814"/>
                </a:lnTo>
                <a:lnTo>
                  <a:pt x="64770" y="108000"/>
                </a:ln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  <a:lnTo>
                  <a:pt x="53975" y="64814"/>
                </a:lnTo>
                <a:lnTo>
                  <a:pt x="53975" y="108000"/>
                </a:ln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  <a:lnTo>
                  <a:pt x="43180" y="64814"/>
                </a:lnTo>
                <a:lnTo>
                  <a:pt x="43180" y="108000"/>
                </a:ln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  <a:lnTo>
                  <a:pt x="32385" y="64814"/>
                </a:lnTo>
                <a:lnTo>
                  <a:pt x="32385" y="108000"/>
                </a:ln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  <a:lnTo>
                  <a:pt x="21590" y="64814"/>
                </a:lnTo>
                <a:lnTo>
                  <a:pt x="21590" y="108000"/>
                </a:ln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  <a:lnTo>
                  <a:pt x="10731" y="64814"/>
                </a:lnTo>
                <a:lnTo>
                  <a:pt x="10731" y="108000"/>
                </a:ln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  <a:lnTo>
                  <a:pt x="0" y="64814"/>
                </a:lnTo>
                <a:lnTo>
                  <a:pt x="0" y="108000"/>
                </a:ln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  <a:lnTo>
                  <a:pt x="116967" y="86417"/>
                </a:lnTo>
                <a:lnTo>
                  <a:pt x="117475" y="87706"/>
                </a:lnTo>
                <a:lnTo>
                  <a:pt x="118745" y="88201"/>
                </a:lnTo>
                <a:lnTo>
                  <a:pt x="120078" y="87706"/>
                </a:lnTo>
                <a:lnTo>
                  <a:pt x="120586" y="86417"/>
                </a:lnTo>
                <a:lnTo>
                  <a:pt x="120078" y="85153"/>
                </a:ln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  <a:lnTo>
                  <a:pt x="21590" y="43205"/>
                </a:lnTo>
                <a:lnTo>
                  <a:pt x="21590" y="0"/>
                </a:ln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  <a:lnTo>
                  <a:pt x="32385" y="43205"/>
                </a:lnTo>
                <a:lnTo>
                  <a:pt x="32385" y="0"/>
                </a:ln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  <a:lnTo>
                  <a:pt x="43180" y="43205"/>
                </a:lnTo>
                <a:lnTo>
                  <a:pt x="43180" y="0"/>
                </a:ln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  <a:lnTo>
                  <a:pt x="53975" y="43205"/>
                </a:lnTo>
                <a:lnTo>
                  <a:pt x="53975" y="0"/>
                </a:ln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  <a:lnTo>
                  <a:pt x="64770" y="43205"/>
                </a:lnTo>
                <a:lnTo>
                  <a:pt x="64770" y="0"/>
                </a:ln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  <a:lnTo>
                  <a:pt x="75565" y="43205"/>
                </a:lnTo>
                <a:lnTo>
                  <a:pt x="75565" y="0"/>
                </a:ln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  <a:lnTo>
                  <a:pt x="86360" y="43205"/>
                </a:lnTo>
                <a:lnTo>
                  <a:pt x="86360" y="0"/>
                </a:ln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  <a:lnTo>
                  <a:pt x="97155" y="43205"/>
                </a:lnTo>
                <a:lnTo>
                  <a:pt x="97155" y="0"/>
                </a:ln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  <a:lnTo>
                  <a:pt x="107950" y="43205"/>
                </a:lnTo>
                <a:lnTo>
                  <a:pt x="107950" y="0"/>
                </a:ln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  <a:lnTo>
                  <a:pt x="118745" y="43205"/>
                </a:lnTo>
                <a:lnTo>
                  <a:pt x="118745" y="0"/>
                </a:ln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  <a:lnTo>
                  <a:pt x="129603" y="43205"/>
                </a:lnTo>
                <a:lnTo>
                  <a:pt x="129603" y="0"/>
                </a:ln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  <a:lnTo>
                  <a:pt x="12573" y="21602"/>
                </a:lnTo>
                <a:lnTo>
                  <a:pt x="12065" y="20339"/>
                </a:lnTo>
                <a:lnTo>
                  <a:pt x="10731" y="19818"/>
                </a:lnTo>
                <a:lnTo>
                  <a:pt x="9525" y="20339"/>
                </a:lnTo>
                <a:lnTo>
                  <a:pt x="8953" y="21602"/>
                </a:lnTo>
                <a:lnTo>
                  <a:pt x="9525" y="22891"/>
                </a:ln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98" name="object 2298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2299" name="object 2299"/>
            <p:cNvSpPr/>
            <p:nvPr/>
          </p:nvSpPr>
          <p:spPr>
            <a:xfrm>
              <a:off x="13039725" y="8715216"/>
              <a:ext cx="303530" cy="163830"/>
            </a:xfrm>
            <a:custGeom>
              <a:avLst/>
              <a:gdLst/>
              <a:ahLst/>
              <a:cxnLst/>
              <a:rect l="l" t="t" r="r" b="b"/>
              <a:pathLst>
                <a:path w="303530" h="163829">
                  <a:moveTo>
                    <a:pt x="0" y="97212"/>
                  </a:moveTo>
                  <a:lnTo>
                    <a:pt x="0" y="163810"/>
                  </a:lnTo>
                  <a:lnTo>
                    <a:pt x="10794" y="163810"/>
                  </a:lnTo>
                  <a:lnTo>
                    <a:pt x="10794" y="97212"/>
                  </a:lnTo>
                  <a:lnTo>
                    <a:pt x="0" y="97212"/>
                  </a:lnTo>
                </a:path>
                <a:path w="303530" h="163829">
                  <a:moveTo>
                    <a:pt x="10794" y="97212"/>
                  </a:moveTo>
                  <a:lnTo>
                    <a:pt x="10794" y="163810"/>
                  </a:lnTo>
                  <a:lnTo>
                    <a:pt x="21590" y="163810"/>
                  </a:lnTo>
                  <a:lnTo>
                    <a:pt x="21590" y="97212"/>
                  </a:lnTo>
                  <a:lnTo>
                    <a:pt x="10794" y="97212"/>
                  </a:lnTo>
                </a:path>
                <a:path w="303530" h="163829">
                  <a:moveTo>
                    <a:pt x="21590" y="97212"/>
                  </a:moveTo>
                  <a:lnTo>
                    <a:pt x="21590" y="163810"/>
                  </a:lnTo>
                  <a:lnTo>
                    <a:pt x="32384" y="163810"/>
                  </a:lnTo>
                  <a:lnTo>
                    <a:pt x="32384" y="97212"/>
                  </a:lnTo>
                  <a:lnTo>
                    <a:pt x="21590" y="97212"/>
                  </a:lnTo>
                </a:path>
                <a:path w="303530" h="163829">
                  <a:moveTo>
                    <a:pt x="32384" y="97212"/>
                  </a:moveTo>
                  <a:lnTo>
                    <a:pt x="32384" y="163810"/>
                  </a:lnTo>
                  <a:lnTo>
                    <a:pt x="43180" y="163810"/>
                  </a:lnTo>
                  <a:lnTo>
                    <a:pt x="43180" y="97212"/>
                  </a:lnTo>
                  <a:lnTo>
                    <a:pt x="32384" y="97212"/>
                  </a:lnTo>
                </a:path>
                <a:path w="303530" h="163829">
                  <a:moveTo>
                    <a:pt x="43180" y="97212"/>
                  </a:moveTo>
                  <a:lnTo>
                    <a:pt x="43180" y="163810"/>
                  </a:lnTo>
                  <a:lnTo>
                    <a:pt x="53975" y="163810"/>
                  </a:lnTo>
                  <a:lnTo>
                    <a:pt x="53975" y="97212"/>
                  </a:lnTo>
                  <a:lnTo>
                    <a:pt x="43180" y="97212"/>
                  </a:lnTo>
                </a:path>
                <a:path w="303530" h="163829">
                  <a:moveTo>
                    <a:pt x="53975" y="97212"/>
                  </a:moveTo>
                  <a:lnTo>
                    <a:pt x="53975" y="163810"/>
                  </a:lnTo>
                  <a:lnTo>
                    <a:pt x="64769" y="163810"/>
                  </a:lnTo>
                  <a:lnTo>
                    <a:pt x="64769" y="97212"/>
                  </a:lnTo>
                  <a:lnTo>
                    <a:pt x="53975" y="97212"/>
                  </a:lnTo>
                </a:path>
                <a:path w="303530" h="163829">
                  <a:moveTo>
                    <a:pt x="64769" y="97212"/>
                  </a:moveTo>
                  <a:lnTo>
                    <a:pt x="64769" y="163810"/>
                  </a:lnTo>
                  <a:lnTo>
                    <a:pt x="75628" y="163810"/>
                  </a:lnTo>
                  <a:lnTo>
                    <a:pt x="75628" y="97212"/>
                  </a:lnTo>
                  <a:lnTo>
                    <a:pt x="64769" y="97212"/>
                  </a:lnTo>
                </a:path>
                <a:path w="303530" h="163829">
                  <a:moveTo>
                    <a:pt x="75628" y="97212"/>
                  </a:moveTo>
                  <a:lnTo>
                    <a:pt x="75628" y="163810"/>
                  </a:lnTo>
                  <a:lnTo>
                    <a:pt x="86423" y="163810"/>
                  </a:lnTo>
                  <a:lnTo>
                    <a:pt x="86423" y="97212"/>
                  </a:lnTo>
                  <a:lnTo>
                    <a:pt x="75628" y="97212"/>
                  </a:lnTo>
                </a:path>
                <a:path w="303530" h="163829">
                  <a:moveTo>
                    <a:pt x="86423" y="97212"/>
                  </a:moveTo>
                  <a:lnTo>
                    <a:pt x="86423" y="163810"/>
                  </a:lnTo>
                  <a:lnTo>
                    <a:pt x="97218" y="163810"/>
                  </a:lnTo>
                  <a:lnTo>
                    <a:pt x="97218" y="97212"/>
                  </a:lnTo>
                  <a:lnTo>
                    <a:pt x="86423" y="97212"/>
                  </a:lnTo>
                </a:path>
                <a:path w="303530" h="163829">
                  <a:moveTo>
                    <a:pt x="97218" y="97212"/>
                  </a:moveTo>
                  <a:lnTo>
                    <a:pt x="97218" y="163810"/>
                  </a:lnTo>
                  <a:lnTo>
                    <a:pt x="108013" y="163810"/>
                  </a:lnTo>
                  <a:lnTo>
                    <a:pt x="108013" y="97212"/>
                  </a:lnTo>
                  <a:lnTo>
                    <a:pt x="97218" y="97212"/>
                  </a:lnTo>
                </a:path>
                <a:path w="303530" h="163829">
                  <a:moveTo>
                    <a:pt x="108013" y="97212"/>
                  </a:moveTo>
                  <a:lnTo>
                    <a:pt x="108013" y="163810"/>
                  </a:lnTo>
                  <a:lnTo>
                    <a:pt x="118808" y="163810"/>
                  </a:lnTo>
                  <a:lnTo>
                    <a:pt x="118808" y="97212"/>
                  </a:lnTo>
                  <a:lnTo>
                    <a:pt x="108013" y="97212"/>
                  </a:lnTo>
                </a:path>
                <a:path w="303530" h="163829">
                  <a:moveTo>
                    <a:pt x="118808" y="97212"/>
                  </a:moveTo>
                  <a:lnTo>
                    <a:pt x="118808" y="163810"/>
                  </a:lnTo>
                  <a:lnTo>
                    <a:pt x="129603" y="163810"/>
                  </a:lnTo>
                  <a:lnTo>
                    <a:pt x="129603" y="97212"/>
                  </a:lnTo>
                  <a:lnTo>
                    <a:pt x="118808" y="97212"/>
                  </a:lnTo>
                </a:path>
                <a:path w="303530" h="163829">
                  <a:moveTo>
                    <a:pt x="129603" y="97212"/>
                  </a:moveTo>
                  <a:lnTo>
                    <a:pt x="129603" y="163810"/>
                  </a:lnTo>
                  <a:lnTo>
                    <a:pt x="140398" y="163810"/>
                  </a:lnTo>
                  <a:lnTo>
                    <a:pt x="152273" y="163810"/>
                  </a:lnTo>
                  <a:lnTo>
                    <a:pt x="163067" y="163810"/>
                  </a:lnTo>
                  <a:lnTo>
                    <a:pt x="163067" y="97212"/>
                  </a:lnTo>
                  <a:lnTo>
                    <a:pt x="152273" y="97212"/>
                  </a:lnTo>
                  <a:lnTo>
                    <a:pt x="140398" y="97212"/>
                  </a:lnTo>
                  <a:lnTo>
                    <a:pt x="129603" y="97212"/>
                  </a:lnTo>
                </a:path>
                <a:path w="303530" h="163829">
                  <a:moveTo>
                    <a:pt x="163067" y="97212"/>
                  </a:moveTo>
                  <a:lnTo>
                    <a:pt x="163067" y="163810"/>
                  </a:lnTo>
                  <a:lnTo>
                    <a:pt x="173863" y="163810"/>
                  </a:lnTo>
                  <a:lnTo>
                    <a:pt x="173863" y="97212"/>
                  </a:lnTo>
                  <a:lnTo>
                    <a:pt x="163067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73863" y="163810"/>
                  </a:lnTo>
                  <a:lnTo>
                    <a:pt x="184657" y="163810"/>
                  </a:lnTo>
                  <a:lnTo>
                    <a:pt x="184657" y="130498"/>
                  </a:lnTo>
                  <a:lnTo>
                    <a:pt x="184657" y="163810"/>
                  </a:lnTo>
                  <a:lnTo>
                    <a:pt x="195516" y="163810"/>
                  </a:lnTo>
                </a:path>
                <a:path w="303530" h="163829">
                  <a:moveTo>
                    <a:pt x="195516" y="97212"/>
                  </a:moveTo>
                  <a:lnTo>
                    <a:pt x="195516" y="163810"/>
                  </a:lnTo>
                  <a:lnTo>
                    <a:pt x="206248" y="163810"/>
                  </a:lnTo>
                  <a:lnTo>
                    <a:pt x="206248" y="97212"/>
                  </a:lnTo>
                  <a:lnTo>
                    <a:pt x="195516" y="97212"/>
                  </a:lnTo>
                </a:path>
                <a:path w="303530" h="163829">
                  <a:moveTo>
                    <a:pt x="206248" y="97212"/>
                  </a:moveTo>
                  <a:lnTo>
                    <a:pt x="206248" y="163810"/>
                  </a:lnTo>
                  <a:lnTo>
                    <a:pt x="217106" y="163810"/>
                  </a:lnTo>
                  <a:lnTo>
                    <a:pt x="217106" y="97212"/>
                  </a:lnTo>
                  <a:lnTo>
                    <a:pt x="206248" y="97212"/>
                  </a:lnTo>
                </a:path>
                <a:path w="303530" h="163829">
                  <a:moveTo>
                    <a:pt x="217106" y="97212"/>
                  </a:moveTo>
                  <a:lnTo>
                    <a:pt x="217106" y="163810"/>
                  </a:lnTo>
                  <a:lnTo>
                    <a:pt x="227901" y="163810"/>
                  </a:lnTo>
                  <a:lnTo>
                    <a:pt x="227901" y="97212"/>
                  </a:lnTo>
                  <a:lnTo>
                    <a:pt x="217106" y="97212"/>
                  </a:lnTo>
                </a:path>
                <a:path w="303530" h="163829">
                  <a:moveTo>
                    <a:pt x="227901" y="97212"/>
                  </a:moveTo>
                  <a:lnTo>
                    <a:pt x="227901" y="163810"/>
                  </a:lnTo>
                  <a:lnTo>
                    <a:pt x="238696" y="163810"/>
                  </a:lnTo>
                  <a:lnTo>
                    <a:pt x="238696" y="97212"/>
                  </a:lnTo>
                  <a:lnTo>
                    <a:pt x="227901" y="97212"/>
                  </a:lnTo>
                </a:path>
                <a:path w="303530" h="163829">
                  <a:moveTo>
                    <a:pt x="238696" y="97212"/>
                  </a:moveTo>
                  <a:lnTo>
                    <a:pt x="238696" y="163810"/>
                  </a:lnTo>
                  <a:lnTo>
                    <a:pt x="249491" y="163810"/>
                  </a:lnTo>
                  <a:lnTo>
                    <a:pt x="249491" y="97212"/>
                  </a:lnTo>
                  <a:lnTo>
                    <a:pt x="238696" y="97212"/>
                  </a:lnTo>
                </a:path>
                <a:path w="303530" h="163829">
                  <a:moveTo>
                    <a:pt x="249491" y="97212"/>
                  </a:moveTo>
                  <a:lnTo>
                    <a:pt x="249491" y="163810"/>
                  </a:lnTo>
                  <a:lnTo>
                    <a:pt x="260286" y="163810"/>
                  </a:lnTo>
                  <a:lnTo>
                    <a:pt x="260286" y="97212"/>
                  </a:lnTo>
                  <a:lnTo>
                    <a:pt x="249491" y="97212"/>
                  </a:lnTo>
                </a:path>
                <a:path w="303530" h="163829">
                  <a:moveTo>
                    <a:pt x="260286" y="97212"/>
                  </a:moveTo>
                  <a:lnTo>
                    <a:pt x="260286" y="163810"/>
                  </a:lnTo>
                  <a:lnTo>
                    <a:pt x="271081" y="163810"/>
                  </a:lnTo>
                  <a:lnTo>
                    <a:pt x="271081" y="97212"/>
                  </a:lnTo>
                  <a:lnTo>
                    <a:pt x="260286" y="97212"/>
                  </a:lnTo>
                </a:path>
                <a:path w="303530" h="163829">
                  <a:moveTo>
                    <a:pt x="271081" y="97212"/>
                  </a:moveTo>
                  <a:lnTo>
                    <a:pt x="271081" y="163810"/>
                  </a:lnTo>
                  <a:lnTo>
                    <a:pt x="281876" y="163810"/>
                  </a:lnTo>
                  <a:lnTo>
                    <a:pt x="281876" y="97212"/>
                  </a:lnTo>
                  <a:lnTo>
                    <a:pt x="271081" y="97212"/>
                  </a:lnTo>
                </a:path>
                <a:path w="303530" h="163829">
                  <a:moveTo>
                    <a:pt x="281876" y="97212"/>
                  </a:moveTo>
                  <a:lnTo>
                    <a:pt x="281876" y="163810"/>
                  </a:lnTo>
                  <a:lnTo>
                    <a:pt x="292671" y="163810"/>
                  </a:lnTo>
                  <a:lnTo>
                    <a:pt x="292671" y="97212"/>
                  </a:lnTo>
                  <a:lnTo>
                    <a:pt x="281876" y="97212"/>
                  </a:lnTo>
                </a:path>
                <a:path w="303530" h="163829">
                  <a:moveTo>
                    <a:pt x="292671" y="97212"/>
                  </a:moveTo>
                  <a:lnTo>
                    <a:pt x="292671" y="163810"/>
                  </a:lnTo>
                  <a:lnTo>
                    <a:pt x="303466" y="163810"/>
                  </a:lnTo>
                  <a:lnTo>
                    <a:pt x="303466" y="97212"/>
                  </a:lnTo>
                  <a:lnTo>
                    <a:pt x="292671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95516" y="163810"/>
                  </a:lnTo>
                </a:path>
                <a:path w="303530" h="163829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  <a:path w="303530" h="163829">
                  <a:moveTo>
                    <a:pt x="21590" y="0"/>
                  </a:moveTo>
                  <a:lnTo>
                    <a:pt x="10794" y="0"/>
                  </a:lnTo>
                  <a:lnTo>
                    <a:pt x="10794" y="97212"/>
                  </a:lnTo>
                  <a:lnTo>
                    <a:pt x="21590" y="97212"/>
                  </a:lnTo>
                  <a:lnTo>
                    <a:pt x="21590" y="0"/>
                  </a:lnTo>
                </a:path>
                <a:path w="303530" h="163829">
                  <a:moveTo>
                    <a:pt x="32384" y="0"/>
                  </a:moveTo>
                  <a:lnTo>
                    <a:pt x="21590" y="0"/>
                  </a:lnTo>
                  <a:lnTo>
                    <a:pt x="21590" y="97212"/>
                  </a:lnTo>
                  <a:lnTo>
                    <a:pt x="32384" y="97212"/>
                  </a:lnTo>
                  <a:lnTo>
                    <a:pt x="32384" y="0"/>
                  </a:lnTo>
                </a:path>
                <a:path w="303530" h="163829">
                  <a:moveTo>
                    <a:pt x="43180" y="0"/>
                  </a:moveTo>
                  <a:lnTo>
                    <a:pt x="32384" y="0"/>
                  </a:lnTo>
                  <a:lnTo>
                    <a:pt x="32384" y="97212"/>
                  </a:lnTo>
                  <a:lnTo>
                    <a:pt x="43180" y="97212"/>
                  </a:lnTo>
                  <a:lnTo>
                    <a:pt x="43180" y="0"/>
                  </a:lnTo>
                </a:path>
                <a:path w="303530" h="163829">
                  <a:moveTo>
                    <a:pt x="53975" y="0"/>
                  </a:moveTo>
                  <a:lnTo>
                    <a:pt x="43180" y="0"/>
                  </a:lnTo>
                  <a:lnTo>
                    <a:pt x="43180" y="97212"/>
                  </a:lnTo>
                  <a:lnTo>
                    <a:pt x="53975" y="97212"/>
                  </a:lnTo>
                  <a:lnTo>
                    <a:pt x="53975" y="0"/>
                  </a:lnTo>
                </a:path>
                <a:path w="303530" h="163829">
                  <a:moveTo>
                    <a:pt x="64769" y="0"/>
                  </a:moveTo>
                  <a:lnTo>
                    <a:pt x="53975" y="0"/>
                  </a:lnTo>
                  <a:lnTo>
                    <a:pt x="53975" y="97212"/>
                  </a:lnTo>
                  <a:lnTo>
                    <a:pt x="64769" y="97212"/>
                  </a:lnTo>
                  <a:lnTo>
                    <a:pt x="64769" y="0"/>
                  </a:lnTo>
                </a:path>
                <a:path w="303530" h="163829">
                  <a:moveTo>
                    <a:pt x="75628" y="0"/>
                  </a:moveTo>
                  <a:lnTo>
                    <a:pt x="64769" y="0"/>
                  </a:lnTo>
                  <a:lnTo>
                    <a:pt x="64769" y="97212"/>
                  </a:lnTo>
                  <a:lnTo>
                    <a:pt x="75628" y="97212"/>
                  </a:lnTo>
                  <a:lnTo>
                    <a:pt x="75628" y="0"/>
                  </a:lnTo>
                </a:path>
                <a:path w="303530" h="163829">
                  <a:moveTo>
                    <a:pt x="86423" y="0"/>
                  </a:moveTo>
                  <a:lnTo>
                    <a:pt x="75628" y="0"/>
                  </a:lnTo>
                  <a:lnTo>
                    <a:pt x="75628" y="97212"/>
                  </a:lnTo>
                  <a:lnTo>
                    <a:pt x="86423" y="97212"/>
                  </a:lnTo>
                  <a:lnTo>
                    <a:pt x="86423" y="0"/>
                  </a:lnTo>
                </a:path>
                <a:path w="303530" h="163829">
                  <a:moveTo>
                    <a:pt x="97218" y="0"/>
                  </a:moveTo>
                  <a:lnTo>
                    <a:pt x="86423" y="0"/>
                  </a:lnTo>
                  <a:lnTo>
                    <a:pt x="86423" y="97212"/>
                  </a:lnTo>
                  <a:lnTo>
                    <a:pt x="97218" y="97212"/>
                  </a:lnTo>
                  <a:lnTo>
                    <a:pt x="97218" y="0"/>
                  </a:lnTo>
                </a:path>
                <a:path w="303530" h="163829">
                  <a:moveTo>
                    <a:pt x="108013" y="0"/>
                  </a:moveTo>
                  <a:lnTo>
                    <a:pt x="97218" y="0"/>
                  </a:lnTo>
                  <a:lnTo>
                    <a:pt x="97218" y="97212"/>
                  </a:lnTo>
                  <a:lnTo>
                    <a:pt x="108013" y="97212"/>
                  </a:lnTo>
                  <a:lnTo>
                    <a:pt x="108013" y="0"/>
                  </a:lnTo>
                </a:path>
                <a:path w="303530" h="163829">
                  <a:moveTo>
                    <a:pt x="118808" y="0"/>
                  </a:moveTo>
                  <a:lnTo>
                    <a:pt x="108013" y="0"/>
                  </a:lnTo>
                  <a:lnTo>
                    <a:pt x="108013" y="97212"/>
                  </a:lnTo>
                  <a:lnTo>
                    <a:pt x="118808" y="97212"/>
                  </a:lnTo>
                  <a:lnTo>
                    <a:pt x="118808" y="0"/>
                  </a:lnTo>
                </a:path>
                <a:path w="303530" h="163829">
                  <a:moveTo>
                    <a:pt x="118808" y="97212"/>
                  </a:moveTo>
                  <a:lnTo>
                    <a:pt x="129603" y="97212"/>
                  </a:lnTo>
                  <a:lnTo>
                    <a:pt x="129603" y="0"/>
                  </a:lnTo>
                  <a:lnTo>
                    <a:pt x="118808" y="0"/>
                  </a:lnTo>
                  <a:lnTo>
                    <a:pt x="118808" y="97212"/>
                  </a:lnTo>
                </a:path>
                <a:path w="303530" h="163829">
                  <a:moveTo>
                    <a:pt x="163067" y="0"/>
                  </a:move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  <a:lnTo>
                    <a:pt x="129603" y="97212"/>
                  </a:lnTo>
                  <a:lnTo>
                    <a:pt x="140398" y="97212"/>
                  </a:lnTo>
                  <a:lnTo>
                    <a:pt x="152273" y="97212"/>
                  </a:lnTo>
                  <a:lnTo>
                    <a:pt x="163067" y="97212"/>
                  </a:lnTo>
                  <a:lnTo>
                    <a:pt x="163067" y="0"/>
                  </a:lnTo>
                  <a:lnTo>
                    <a:pt x="163067" y="97212"/>
                  </a:lnTo>
                  <a:lnTo>
                    <a:pt x="173863" y="97212"/>
                  </a:lnTo>
                  <a:lnTo>
                    <a:pt x="173863" y="48596"/>
                  </a:lnTo>
                  <a:lnTo>
                    <a:pt x="173863" y="97212"/>
                  </a:lnTo>
                  <a:lnTo>
                    <a:pt x="184657" y="97212"/>
                  </a:lnTo>
                </a:path>
                <a:path w="303530" h="163829">
                  <a:moveTo>
                    <a:pt x="173863" y="0"/>
                  </a:moveTo>
                  <a:lnTo>
                    <a:pt x="163067" y="0"/>
                  </a:lnTo>
                </a:path>
                <a:path w="303530" h="163829">
                  <a:moveTo>
                    <a:pt x="173863" y="48596"/>
                  </a:moveTo>
                  <a:lnTo>
                    <a:pt x="173863" y="0"/>
                  </a:lnTo>
                </a:path>
                <a:path w="303530" h="163829">
                  <a:moveTo>
                    <a:pt x="184657" y="0"/>
                  </a:moveTo>
                  <a:lnTo>
                    <a:pt x="173863" y="0"/>
                  </a:lnTo>
                  <a:lnTo>
                    <a:pt x="173863" y="48596"/>
                  </a:lnTo>
                </a:path>
                <a:path w="303530" h="163829">
                  <a:moveTo>
                    <a:pt x="184657" y="97212"/>
                  </a:moveTo>
                  <a:lnTo>
                    <a:pt x="184657" y="0"/>
                  </a:lnTo>
                </a:path>
                <a:path w="303530" h="163829">
                  <a:moveTo>
                    <a:pt x="195516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516" y="97212"/>
                  </a:lnTo>
                  <a:lnTo>
                    <a:pt x="195516" y="0"/>
                  </a:lnTo>
                </a:path>
                <a:path w="303530" h="163829">
                  <a:moveTo>
                    <a:pt x="206248" y="0"/>
                  </a:moveTo>
                  <a:lnTo>
                    <a:pt x="195516" y="0"/>
                  </a:lnTo>
                  <a:lnTo>
                    <a:pt x="195516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163829">
                  <a:moveTo>
                    <a:pt x="217106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106" y="97212"/>
                  </a:lnTo>
                  <a:lnTo>
                    <a:pt x="217106" y="0"/>
                  </a:lnTo>
                </a:path>
                <a:path w="303530" h="163829">
                  <a:moveTo>
                    <a:pt x="227901" y="0"/>
                  </a:moveTo>
                  <a:lnTo>
                    <a:pt x="217106" y="0"/>
                  </a:lnTo>
                  <a:lnTo>
                    <a:pt x="217106" y="97212"/>
                  </a:lnTo>
                  <a:lnTo>
                    <a:pt x="227901" y="97212"/>
                  </a:lnTo>
                  <a:lnTo>
                    <a:pt x="227901" y="0"/>
                  </a:lnTo>
                </a:path>
                <a:path w="303530" h="163829">
                  <a:moveTo>
                    <a:pt x="238696" y="0"/>
                  </a:moveTo>
                  <a:lnTo>
                    <a:pt x="227901" y="0"/>
                  </a:lnTo>
                  <a:lnTo>
                    <a:pt x="227901" y="97212"/>
                  </a:lnTo>
                  <a:lnTo>
                    <a:pt x="238696" y="97212"/>
                  </a:lnTo>
                  <a:lnTo>
                    <a:pt x="238696" y="0"/>
                  </a:lnTo>
                </a:path>
                <a:path w="303530" h="163829">
                  <a:moveTo>
                    <a:pt x="249491" y="0"/>
                  </a:moveTo>
                  <a:lnTo>
                    <a:pt x="238696" y="0"/>
                  </a:lnTo>
                  <a:lnTo>
                    <a:pt x="238696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163829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163829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</a:path>
                <a:path w="303530" h="163829">
                  <a:moveTo>
                    <a:pt x="281876" y="0"/>
                  </a:move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</a:path>
                <a:path w="303530" h="163829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163829">
                  <a:moveTo>
                    <a:pt x="163067" y="0"/>
                  </a:moveTo>
                  <a:lnTo>
                    <a:pt x="184657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13147738" y="8845714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0" y="0"/>
                  </a:moveTo>
                  <a:lnTo>
                    <a:pt x="0" y="33312"/>
                  </a:lnTo>
                  <a:lnTo>
                    <a:pt x="10794" y="33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13136943" y="8812428"/>
              <a:ext cx="98425" cy="66675"/>
            </a:xfrm>
            <a:custGeom>
              <a:avLst/>
              <a:gdLst/>
              <a:ahLst/>
              <a:cxnLst/>
              <a:rect l="l" t="t" r="r" b="b"/>
              <a:pathLst>
                <a:path w="98425" h="66675">
                  <a:moveTo>
                    <a:pt x="10795" y="33286"/>
                  </a:moveTo>
                  <a:lnTo>
                    <a:pt x="10795" y="66598"/>
                  </a:lnTo>
                  <a:lnTo>
                    <a:pt x="21590" y="66598"/>
                  </a:lnTo>
                </a:path>
                <a:path w="98425" h="66675">
                  <a:moveTo>
                    <a:pt x="10795" y="33286"/>
                  </a:moveTo>
                  <a:lnTo>
                    <a:pt x="10795" y="0"/>
                  </a:lnTo>
                  <a:lnTo>
                    <a:pt x="0" y="0"/>
                  </a:lnTo>
                </a:path>
                <a:path w="98425" h="66675">
                  <a:moveTo>
                    <a:pt x="10795" y="0"/>
                  </a:moveTo>
                  <a:lnTo>
                    <a:pt x="10795" y="33286"/>
                  </a:lnTo>
                </a:path>
                <a:path w="98425" h="66675">
                  <a:moveTo>
                    <a:pt x="21590" y="66598"/>
                  </a:moveTo>
                  <a:lnTo>
                    <a:pt x="21590" y="0"/>
                  </a:lnTo>
                  <a:lnTo>
                    <a:pt x="10795" y="0"/>
                  </a:lnTo>
                </a:path>
                <a:path w="98425" h="66675">
                  <a:moveTo>
                    <a:pt x="32384" y="0"/>
                  </a:moveTo>
                  <a:lnTo>
                    <a:pt x="32384" y="66598"/>
                  </a:lnTo>
                  <a:lnTo>
                    <a:pt x="43180" y="66598"/>
                  </a:lnTo>
                  <a:lnTo>
                    <a:pt x="55054" y="66598"/>
                  </a:lnTo>
                  <a:lnTo>
                    <a:pt x="65849" y="66598"/>
                  </a:lnTo>
                  <a:lnTo>
                    <a:pt x="65849" y="0"/>
                  </a:lnTo>
                  <a:lnTo>
                    <a:pt x="55054" y="0"/>
                  </a:lnTo>
                  <a:lnTo>
                    <a:pt x="43180" y="0"/>
                  </a:lnTo>
                  <a:lnTo>
                    <a:pt x="32384" y="0"/>
                  </a:lnTo>
                </a:path>
                <a:path w="98425" h="66675">
                  <a:moveTo>
                    <a:pt x="76644" y="0"/>
                  </a:moveTo>
                  <a:lnTo>
                    <a:pt x="76644" y="66598"/>
                  </a:lnTo>
                  <a:lnTo>
                    <a:pt x="87439" y="66598"/>
                  </a:lnTo>
                  <a:lnTo>
                    <a:pt x="87439" y="0"/>
                  </a:lnTo>
                  <a:lnTo>
                    <a:pt x="76644" y="0"/>
                  </a:lnTo>
                </a:path>
                <a:path w="98425" h="66675">
                  <a:moveTo>
                    <a:pt x="87439" y="0"/>
                  </a:moveTo>
                  <a:lnTo>
                    <a:pt x="87439" y="66598"/>
                  </a:lnTo>
                  <a:lnTo>
                    <a:pt x="98298" y="66598"/>
                  </a:lnTo>
                  <a:lnTo>
                    <a:pt x="98298" y="0"/>
                  </a:lnTo>
                  <a:lnTo>
                    <a:pt x="87439" y="0"/>
                  </a:lnTo>
                </a:path>
                <a:path w="98425" h="66675">
                  <a:moveTo>
                    <a:pt x="0" y="0"/>
                  </a:moveTo>
                  <a:lnTo>
                    <a:pt x="21590" y="665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04" name="object 2304"/>
          <p:cNvSpPr/>
          <p:nvPr/>
        </p:nvSpPr>
        <p:spPr>
          <a:xfrm>
            <a:off x="12781978" y="8592806"/>
            <a:ext cx="5715" cy="15875"/>
          </a:xfrm>
          <a:custGeom>
            <a:avLst/>
            <a:gdLst/>
            <a:ahLst/>
            <a:cxnLst/>
            <a:rect l="l" t="t" r="r" b="b"/>
            <a:pathLst>
              <a:path w="5715" h="15875">
                <a:moveTo>
                  <a:pt x="5407" y="0"/>
                </a:moveTo>
                <a:lnTo>
                  <a:pt x="0" y="0"/>
                </a:lnTo>
                <a:lnTo>
                  <a:pt x="0" y="15304"/>
                </a:lnTo>
                <a:lnTo>
                  <a:pt x="5407" y="153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5" name="object 2305"/>
          <p:cNvSpPr/>
          <p:nvPr/>
        </p:nvSpPr>
        <p:spPr>
          <a:xfrm>
            <a:off x="12781978" y="8512712"/>
            <a:ext cx="5715" cy="8255"/>
          </a:xfrm>
          <a:custGeom>
            <a:avLst/>
            <a:gdLst/>
            <a:ahLst/>
            <a:cxnLst/>
            <a:rect l="l" t="t" r="r" b="b"/>
            <a:pathLst>
              <a:path w="5715" h="8254">
                <a:moveTo>
                  <a:pt x="5407" y="0"/>
                </a:moveTo>
                <a:lnTo>
                  <a:pt x="0" y="0"/>
                </a:lnTo>
                <a:lnTo>
                  <a:pt x="0" y="8111"/>
                </a:lnTo>
                <a:lnTo>
                  <a:pt x="5407" y="8111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06" name="object 2306"/>
          <p:cNvSpPr/>
          <p:nvPr/>
        </p:nvSpPr>
        <p:spPr>
          <a:xfrm>
            <a:off x="12781978" y="8608111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7" name="object 2307"/>
          <p:cNvSpPr/>
          <p:nvPr/>
        </p:nvSpPr>
        <p:spPr>
          <a:xfrm>
            <a:off x="12781978" y="85208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2476" y="0"/>
                </a:moveTo>
                <a:lnTo>
                  <a:pt x="0" y="0"/>
                </a:lnTo>
              </a:path>
              <a:path w="5715" h="0">
                <a:moveTo>
                  <a:pt x="5397" y="0"/>
                </a:moveTo>
                <a:lnTo>
                  <a:pt x="247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8" name="object 2308"/>
          <p:cNvSpPr/>
          <p:nvPr/>
        </p:nvSpPr>
        <p:spPr>
          <a:xfrm>
            <a:off x="12781978" y="8592807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2476" y="0"/>
                </a:moveTo>
                <a:lnTo>
                  <a:pt x="0" y="0"/>
                </a:lnTo>
              </a:path>
              <a:path w="5715" h="0">
                <a:moveTo>
                  <a:pt x="5397" y="0"/>
                </a:moveTo>
                <a:lnTo>
                  <a:pt x="247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9" name="object 2309"/>
          <p:cNvSpPr/>
          <p:nvPr/>
        </p:nvSpPr>
        <p:spPr>
          <a:xfrm>
            <a:off x="12781978" y="8512715"/>
            <a:ext cx="0" cy="8255"/>
          </a:xfrm>
          <a:custGeom>
            <a:avLst/>
            <a:gdLst/>
            <a:ahLst/>
            <a:cxnLst/>
            <a:rect l="l" t="t" r="r" b="b"/>
            <a:pathLst>
              <a:path w="0" h="8254">
                <a:moveTo>
                  <a:pt x="0" y="0"/>
                </a:moveTo>
                <a:lnTo>
                  <a:pt x="0" y="81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12781978" y="8592807"/>
            <a:ext cx="5715" cy="15875"/>
          </a:xfrm>
          <a:custGeom>
            <a:avLst/>
            <a:gdLst/>
            <a:ahLst/>
            <a:cxnLst/>
            <a:rect l="l" t="t" r="r" b="b"/>
            <a:pathLst>
              <a:path w="5715" h="15875">
                <a:moveTo>
                  <a:pt x="0" y="0"/>
                </a:moveTo>
                <a:lnTo>
                  <a:pt x="0" y="15303"/>
                </a:lnTo>
              </a:path>
              <a:path w="5715" h="15875">
                <a:moveTo>
                  <a:pt x="5397" y="15303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12781978" y="851271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397" y="8108"/>
                </a:moveTo>
                <a:lnTo>
                  <a:pt x="5397" y="0"/>
                </a:lnTo>
              </a:path>
              <a:path w="5715" h="80645">
                <a:moveTo>
                  <a:pt x="5397" y="80092"/>
                </a:moveTo>
                <a:lnTo>
                  <a:pt x="5397" y="8108"/>
                </a:lnTo>
              </a:path>
              <a:path w="5715" h="80645">
                <a:moveTo>
                  <a:pt x="0" y="80092"/>
                </a:moveTo>
                <a:lnTo>
                  <a:pt x="0" y="8108"/>
                </a:lnTo>
              </a:path>
              <a:path w="5715" h="80645">
                <a:moveTo>
                  <a:pt x="2476" y="80092"/>
                </a:moveTo>
                <a:lnTo>
                  <a:pt x="2476" y="77215"/>
                </a:lnTo>
                <a:lnTo>
                  <a:pt x="5397" y="77215"/>
                </a:lnTo>
                <a:lnTo>
                  <a:pt x="5397" y="80092"/>
                </a:lnTo>
              </a:path>
              <a:path w="5715" h="80645">
                <a:moveTo>
                  <a:pt x="5397" y="8108"/>
                </a:moveTo>
                <a:lnTo>
                  <a:pt x="5397" y="10985"/>
                </a:lnTo>
                <a:lnTo>
                  <a:pt x="2476" y="10985"/>
                </a:lnTo>
                <a:lnTo>
                  <a:pt x="2476" y="8108"/>
                </a:lnTo>
              </a:path>
              <a:path w="5715" h="80645">
                <a:moveTo>
                  <a:pt x="2476" y="77215"/>
                </a:moveTo>
                <a:lnTo>
                  <a:pt x="2476" y="10985"/>
                </a:lnTo>
              </a:path>
              <a:path w="5715" h="80645">
                <a:moveTo>
                  <a:pt x="5397" y="10985"/>
                </a:moveTo>
                <a:lnTo>
                  <a:pt x="5397" y="77215"/>
                </a:lnTo>
              </a:path>
              <a:path w="5715" h="80645">
                <a:moveTo>
                  <a:pt x="5397" y="80092"/>
                </a:moveTo>
                <a:lnTo>
                  <a:pt x="2476" y="80092"/>
                </a:lnTo>
                <a:lnTo>
                  <a:pt x="0" y="80092"/>
                </a:lnTo>
              </a:path>
              <a:path w="5715" h="80645">
                <a:moveTo>
                  <a:pt x="5397" y="8108"/>
                </a:moveTo>
                <a:lnTo>
                  <a:pt x="2476" y="8108"/>
                </a:lnTo>
                <a:lnTo>
                  <a:pt x="0" y="81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12937680" y="9248891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621" y="0"/>
                </a:moveTo>
                <a:lnTo>
                  <a:pt x="0" y="0"/>
                </a:lnTo>
                <a:lnTo>
                  <a:pt x="0" y="7218"/>
                </a:lnTo>
                <a:lnTo>
                  <a:pt x="3621" y="7218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12937680" y="9317325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3621" y="0"/>
                </a:moveTo>
                <a:lnTo>
                  <a:pt x="0" y="0"/>
                </a:lnTo>
                <a:lnTo>
                  <a:pt x="0" y="70197"/>
                </a:lnTo>
                <a:lnTo>
                  <a:pt x="3621" y="70197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12937680" y="9255690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419"/>
                </a:moveTo>
                <a:lnTo>
                  <a:pt x="0" y="0"/>
                </a:lnTo>
              </a:path>
              <a:path w="3809" h="634">
                <a:moveTo>
                  <a:pt x="3619" y="419"/>
                </a:moveTo>
                <a:lnTo>
                  <a:pt x="3619" y="0"/>
                </a:lnTo>
              </a:path>
              <a:path w="3809" h="634">
                <a:moveTo>
                  <a:pt x="3619" y="419"/>
                </a:moveTo>
                <a:lnTo>
                  <a:pt x="0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12937680" y="9317329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0"/>
                </a:moveTo>
                <a:lnTo>
                  <a:pt x="0" y="419"/>
                </a:lnTo>
              </a:path>
              <a:path w="3809" h="634">
                <a:moveTo>
                  <a:pt x="3619" y="0"/>
                </a:moveTo>
                <a:lnTo>
                  <a:pt x="3619" y="419"/>
                </a:lnTo>
              </a:path>
              <a:path w="3809" h="634">
                <a:moveTo>
                  <a:pt x="36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12937680" y="924888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12937680" y="9317329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0" y="0"/>
                </a:moveTo>
                <a:lnTo>
                  <a:pt x="0" y="70192"/>
                </a:lnTo>
              </a:path>
              <a:path w="3809" h="70484">
                <a:moveTo>
                  <a:pt x="3619" y="70192"/>
                </a:moveTo>
                <a:lnTo>
                  <a:pt x="36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18" name="object 2318"/>
          <p:cNvGrpSpPr/>
          <p:nvPr/>
        </p:nvGrpSpPr>
        <p:grpSpPr>
          <a:xfrm>
            <a:off x="12937680" y="9248889"/>
            <a:ext cx="41275" cy="69215"/>
            <a:chOff x="12937680" y="9248889"/>
            <a:chExt cx="41275" cy="69215"/>
          </a:xfrm>
        </p:grpSpPr>
        <p:sp>
          <p:nvSpPr>
            <p:cNvPr id="2319" name="object 2319"/>
            <p:cNvSpPr/>
            <p:nvPr/>
          </p:nvSpPr>
          <p:spPr>
            <a:xfrm>
              <a:off x="12941300" y="924888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12941300" y="9256109"/>
              <a:ext cx="37465" cy="61594"/>
            </a:xfrm>
            <a:custGeom>
              <a:avLst/>
              <a:gdLst/>
              <a:ahLst/>
              <a:cxnLst/>
              <a:rect l="l" t="t" r="r" b="b"/>
              <a:pathLst>
                <a:path w="37465" h="61595">
                  <a:moveTo>
                    <a:pt x="37338" y="0"/>
                  </a:moveTo>
                  <a:lnTo>
                    <a:pt x="34397" y="14558"/>
                  </a:lnTo>
                  <a:lnTo>
                    <a:pt x="26384" y="26439"/>
                  </a:lnTo>
                  <a:lnTo>
                    <a:pt x="14513" y="34447"/>
                  </a:lnTo>
                  <a:lnTo>
                    <a:pt x="0" y="37382"/>
                  </a:lnTo>
                  <a:lnTo>
                    <a:pt x="9266" y="39257"/>
                  </a:lnTo>
                  <a:lnTo>
                    <a:pt x="16835" y="44369"/>
                  </a:lnTo>
                  <a:lnTo>
                    <a:pt x="21940" y="51947"/>
                  </a:lnTo>
                  <a:lnTo>
                    <a:pt x="23812" y="6122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12937680" y="9255690"/>
              <a:ext cx="41275" cy="62230"/>
            </a:xfrm>
            <a:custGeom>
              <a:avLst/>
              <a:gdLst/>
              <a:ahLst/>
              <a:cxnLst/>
              <a:rect l="l" t="t" r="r" b="b"/>
              <a:pathLst>
                <a:path w="41275" h="62229">
                  <a:moveTo>
                    <a:pt x="3619" y="419"/>
                  </a:moveTo>
                  <a:lnTo>
                    <a:pt x="40957" y="419"/>
                  </a:lnTo>
                </a:path>
                <a:path w="41275" h="62229">
                  <a:moveTo>
                    <a:pt x="3619" y="61639"/>
                  </a:moveTo>
                  <a:lnTo>
                    <a:pt x="27431" y="61639"/>
                  </a:lnTo>
                </a:path>
                <a:path w="41275" h="62229">
                  <a:moveTo>
                    <a:pt x="3619" y="61639"/>
                  </a:moveTo>
                  <a:lnTo>
                    <a:pt x="0" y="61639"/>
                  </a:lnTo>
                </a:path>
                <a:path w="41275" h="62229">
                  <a:moveTo>
                    <a:pt x="3619" y="61639"/>
                  </a:moveTo>
                  <a:lnTo>
                    <a:pt x="3619" y="62058"/>
                  </a:lnTo>
                </a:path>
                <a:path w="41275" h="62229">
                  <a:moveTo>
                    <a:pt x="0" y="61639"/>
                  </a:moveTo>
                  <a:lnTo>
                    <a:pt x="0" y="62058"/>
                  </a:lnTo>
                </a:path>
                <a:path w="41275" h="62229">
                  <a:moveTo>
                    <a:pt x="3619" y="419"/>
                  </a:moveTo>
                  <a:lnTo>
                    <a:pt x="0" y="419"/>
                  </a:lnTo>
                </a:path>
                <a:path w="41275" h="62229">
                  <a:moveTo>
                    <a:pt x="3619" y="419"/>
                  </a:moveTo>
                  <a:lnTo>
                    <a:pt x="3619" y="0"/>
                  </a:lnTo>
                </a:path>
                <a:path w="41275" h="62229">
                  <a:moveTo>
                    <a:pt x="0" y="4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22" name="object 2322"/>
          <p:cNvGrpSpPr/>
          <p:nvPr/>
        </p:nvGrpSpPr>
        <p:grpSpPr>
          <a:xfrm>
            <a:off x="13260768" y="8986107"/>
            <a:ext cx="5715" cy="95885"/>
            <a:chOff x="13260768" y="8986107"/>
            <a:chExt cx="5715" cy="95885"/>
          </a:xfrm>
        </p:grpSpPr>
        <p:sp>
          <p:nvSpPr>
            <p:cNvPr id="2323" name="object 2323"/>
            <p:cNvSpPr/>
            <p:nvPr/>
          </p:nvSpPr>
          <p:spPr>
            <a:xfrm>
              <a:off x="13260768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13260768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25" name="object 2325"/>
          <p:cNvGrpSpPr/>
          <p:nvPr/>
        </p:nvGrpSpPr>
        <p:grpSpPr>
          <a:xfrm>
            <a:off x="14183994" y="8720624"/>
            <a:ext cx="109220" cy="79375"/>
            <a:chOff x="14183994" y="8720624"/>
            <a:chExt cx="109220" cy="79375"/>
          </a:xfrm>
        </p:grpSpPr>
        <p:sp>
          <p:nvSpPr>
            <p:cNvPr id="2326" name="object 2326"/>
            <p:cNvSpPr/>
            <p:nvPr/>
          </p:nvSpPr>
          <p:spPr>
            <a:xfrm>
              <a:off x="14186852" y="872062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14186852" y="8720626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14183995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77558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77558" y="3594"/>
                  </a:lnTo>
                  <a:lnTo>
                    <a:pt x="77558" y="0"/>
                  </a:lnTo>
                  <a:close/>
                </a:path>
                <a:path w="109219" h="3809">
                  <a:moveTo>
                    <a:pt x="109029" y="0"/>
                  </a:moveTo>
                  <a:lnTo>
                    <a:pt x="106362" y="0"/>
                  </a:lnTo>
                  <a:lnTo>
                    <a:pt x="106362" y="3594"/>
                  </a:lnTo>
                  <a:lnTo>
                    <a:pt x="109029" y="3594"/>
                  </a:lnTo>
                  <a:lnTo>
                    <a:pt x="10902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14183994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106362" y="3594"/>
                  </a:moveTo>
                  <a:lnTo>
                    <a:pt x="106362" y="0"/>
                  </a:lnTo>
                </a:path>
                <a:path w="109219" h="3809">
                  <a:moveTo>
                    <a:pt x="77533" y="3594"/>
                  </a:moveTo>
                  <a:lnTo>
                    <a:pt x="77533" y="0"/>
                  </a:lnTo>
                </a:path>
                <a:path w="109219" h="3809">
                  <a:moveTo>
                    <a:pt x="109093" y="0"/>
                  </a:moveTo>
                  <a:lnTo>
                    <a:pt x="106362" y="0"/>
                  </a:lnTo>
                </a:path>
                <a:path w="109219" h="3809">
                  <a:moveTo>
                    <a:pt x="77533" y="0"/>
                  </a:moveTo>
                  <a:lnTo>
                    <a:pt x="74866" y="0"/>
                  </a:lnTo>
                </a:path>
                <a:path w="109219" h="3809">
                  <a:moveTo>
                    <a:pt x="71310" y="0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77533" y="3594"/>
                  </a:lnTo>
                </a:path>
                <a:path w="109219" h="3809">
                  <a:moveTo>
                    <a:pt x="106362" y="3594"/>
                  </a:moveTo>
                  <a:lnTo>
                    <a:pt x="109093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14261528" y="87620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14261528" y="8758428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3594"/>
                  </a:moveTo>
                  <a:lnTo>
                    <a:pt x="0" y="0"/>
                  </a:lnTo>
                </a:path>
                <a:path w="29209" h="33020">
                  <a:moveTo>
                    <a:pt x="28828" y="3594"/>
                  </a:move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14236191" y="8780011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3596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3596" y="19818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14236191" y="8780005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0" y="0"/>
                  </a:moveTo>
                  <a:lnTo>
                    <a:pt x="0" y="19824"/>
                  </a:lnTo>
                </a:path>
                <a:path w="3809" h="20320">
                  <a:moveTo>
                    <a:pt x="3555" y="19824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4" name="object 2334"/>
          <p:cNvGrpSpPr/>
          <p:nvPr/>
        </p:nvGrpSpPr>
        <p:grpSpPr>
          <a:xfrm>
            <a:off x="11677650" y="8840307"/>
            <a:ext cx="144145" cy="41910"/>
            <a:chOff x="11677650" y="8840307"/>
            <a:chExt cx="144145" cy="41910"/>
          </a:xfrm>
        </p:grpSpPr>
        <p:sp>
          <p:nvSpPr>
            <p:cNvPr id="2335" name="object 2335"/>
            <p:cNvSpPr/>
            <p:nvPr/>
          </p:nvSpPr>
          <p:spPr>
            <a:xfrm>
              <a:off x="11677650" y="8840317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99910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99910" y="5397"/>
                  </a:lnTo>
                  <a:lnTo>
                    <a:pt x="99910" y="0"/>
                  </a:lnTo>
                  <a:close/>
                </a:path>
                <a:path w="144145" h="5715">
                  <a:moveTo>
                    <a:pt x="143992" y="0"/>
                  </a:moveTo>
                  <a:lnTo>
                    <a:pt x="135890" y="0"/>
                  </a:lnTo>
                  <a:lnTo>
                    <a:pt x="135890" y="5397"/>
                  </a:lnTo>
                  <a:lnTo>
                    <a:pt x="143992" y="5397"/>
                  </a:lnTo>
                  <a:lnTo>
                    <a:pt x="1439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11677650" y="8840311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135890" y="5403"/>
                  </a:moveTo>
                  <a:lnTo>
                    <a:pt x="135890" y="0"/>
                  </a:lnTo>
                </a:path>
                <a:path w="144145" h="5715">
                  <a:moveTo>
                    <a:pt x="99885" y="5403"/>
                  </a:moveTo>
                  <a:lnTo>
                    <a:pt x="99885" y="0"/>
                  </a:lnTo>
                </a:path>
                <a:path w="144145" h="5715">
                  <a:moveTo>
                    <a:pt x="144018" y="0"/>
                  </a:moveTo>
                  <a:lnTo>
                    <a:pt x="135890" y="0"/>
                  </a:lnTo>
                </a:path>
                <a:path w="144145" h="5715">
                  <a:moveTo>
                    <a:pt x="99885" y="0"/>
                  </a:moveTo>
                  <a:lnTo>
                    <a:pt x="91821" y="0"/>
                  </a:lnTo>
                </a:path>
                <a:path w="144145" h="5715">
                  <a:moveTo>
                    <a:pt x="86423" y="0"/>
                  </a:moveTo>
                  <a:lnTo>
                    <a:pt x="0" y="0"/>
                  </a:lnTo>
                </a:path>
                <a:path w="144145" h="5715">
                  <a:moveTo>
                    <a:pt x="0" y="5403"/>
                  </a:moveTo>
                  <a:lnTo>
                    <a:pt x="99885" y="5403"/>
                  </a:lnTo>
                </a:path>
                <a:path w="144145" h="5715">
                  <a:moveTo>
                    <a:pt x="135890" y="5403"/>
                  </a:moveTo>
                  <a:lnTo>
                    <a:pt x="144018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11777535" y="88457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11777535" y="8840311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6004" y="5403"/>
                  </a:moveTo>
                  <a:lnTo>
                    <a:pt x="36004" y="41395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9" name="object 2339"/>
          <p:cNvGrpSpPr/>
          <p:nvPr/>
        </p:nvGrpSpPr>
        <p:grpSpPr>
          <a:xfrm>
            <a:off x="11728068" y="8683714"/>
            <a:ext cx="41910" cy="156845"/>
            <a:chOff x="11728068" y="8683714"/>
            <a:chExt cx="41910" cy="156845"/>
          </a:xfrm>
        </p:grpSpPr>
        <p:sp>
          <p:nvSpPr>
            <p:cNvPr id="2340" name="object 2340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72" y="100812"/>
                  </a:moveTo>
                  <a:lnTo>
                    <a:pt x="0" y="100812"/>
                  </a:lnTo>
                  <a:lnTo>
                    <a:pt x="0" y="156603"/>
                  </a:lnTo>
                  <a:lnTo>
                    <a:pt x="5372" y="156603"/>
                  </a:lnTo>
                  <a:lnTo>
                    <a:pt x="5372" y="100812"/>
                  </a:lnTo>
                  <a:close/>
                </a:path>
                <a:path w="5715" h="156845">
                  <a:moveTo>
                    <a:pt x="5397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64795"/>
                  </a:lnTo>
                  <a:lnTo>
                    <a:pt x="5372" y="64795"/>
                  </a:lnTo>
                  <a:lnTo>
                    <a:pt x="5372" y="5410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97" y="0"/>
                  </a:moveTo>
                  <a:lnTo>
                    <a:pt x="0" y="0"/>
                  </a:lnTo>
                </a:path>
                <a:path w="5715" h="156845">
                  <a:moveTo>
                    <a:pt x="0" y="64789"/>
                  </a:moveTo>
                  <a:lnTo>
                    <a:pt x="5397" y="64789"/>
                  </a:lnTo>
                </a:path>
                <a:path w="5715" h="156845">
                  <a:moveTo>
                    <a:pt x="0" y="100806"/>
                  </a:moveTo>
                  <a:lnTo>
                    <a:pt x="5397" y="100806"/>
                  </a:lnTo>
                </a:path>
                <a:path w="5715" h="156845">
                  <a:moveTo>
                    <a:pt x="0" y="5410"/>
                  </a:moveTo>
                  <a:lnTo>
                    <a:pt x="0" y="52190"/>
                  </a:lnTo>
                </a:path>
                <a:path w="5715" h="156845">
                  <a:moveTo>
                    <a:pt x="0" y="57600"/>
                  </a:moveTo>
                  <a:lnTo>
                    <a:pt x="0" y="64789"/>
                  </a:lnTo>
                </a:path>
                <a:path w="5715" h="156845">
                  <a:moveTo>
                    <a:pt x="0" y="100806"/>
                  </a:moveTo>
                  <a:lnTo>
                    <a:pt x="0" y="111601"/>
                  </a:lnTo>
                </a:path>
                <a:path w="5715" h="156845">
                  <a:moveTo>
                    <a:pt x="0" y="117005"/>
                  </a:moveTo>
                  <a:lnTo>
                    <a:pt x="0" y="156597"/>
                  </a:lnTo>
                </a:path>
                <a:path w="5715" h="156845">
                  <a:moveTo>
                    <a:pt x="5397" y="156597"/>
                  </a:moveTo>
                  <a:lnTo>
                    <a:pt x="5397" y="100806"/>
                  </a:lnTo>
                </a:path>
                <a:path w="5715" h="156845">
                  <a:moveTo>
                    <a:pt x="5397" y="6478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11728068" y="87485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6017"/>
                  </a:moveTo>
                  <a:lnTo>
                    <a:pt x="21993" y="33190"/>
                  </a:lnTo>
                  <a:lnTo>
                    <a:pt x="10548" y="25478"/>
                  </a:lnTo>
                  <a:lnTo>
                    <a:pt x="2830" y="1403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11728068" y="8748503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36004" y="0"/>
                  </a:moveTo>
                  <a:lnTo>
                    <a:pt x="0" y="0"/>
                  </a:lnTo>
                </a:path>
                <a:path w="41909" h="36195">
                  <a:moveTo>
                    <a:pt x="36004" y="36017"/>
                  </a:moveTo>
                  <a:lnTo>
                    <a:pt x="41401" y="36017"/>
                  </a:lnTo>
                </a:path>
                <a:path w="41909" h="36195">
                  <a:moveTo>
                    <a:pt x="36004" y="0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4" name="object 2344"/>
          <p:cNvGrpSpPr/>
          <p:nvPr/>
        </p:nvGrpSpPr>
        <p:grpSpPr>
          <a:xfrm>
            <a:off x="11821668" y="8726923"/>
            <a:ext cx="5715" cy="250190"/>
            <a:chOff x="11821668" y="8726923"/>
            <a:chExt cx="5715" cy="250190"/>
          </a:xfrm>
        </p:grpSpPr>
        <p:sp>
          <p:nvSpPr>
            <p:cNvPr id="2345" name="object 2345"/>
            <p:cNvSpPr/>
            <p:nvPr/>
          </p:nvSpPr>
          <p:spPr>
            <a:xfrm>
              <a:off x="11821668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11821668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0" y="0"/>
                  </a:moveTo>
                  <a:lnTo>
                    <a:pt x="0" y="113385"/>
                  </a:lnTo>
                </a:path>
                <a:path w="5715" h="250190">
                  <a:moveTo>
                    <a:pt x="0" y="118789"/>
                  </a:moveTo>
                  <a:lnTo>
                    <a:pt x="0" y="250177"/>
                  </a:lnTo>
                </a:path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7" name="object 2347"/>
          <p:cNvGrpSpPr/>
          <p:nvPr/>
        </p:nvGrpSpPr>
        <p:grpSpPr>
          <a:xfrm>
            <a:off x="11854053" y="8669302"/>
            <a:ext cx="86995" cy="41910"/>
            <a:chOff x="11854053" y="8669302"/>
            <a:chExt cx="86995" cy="41910"/>
          </a:xfrm>
        </p:grpSpPr>
        <p:sp>
          <p:nvSpPr>
            <p:cNvPr id="2348" name="object 2348"/>
            <p:cNvSpPr/>
            <p:nvPr/>
          </p:nvSpPr>
          <p:spPr>
            <a:xfrm>
              <a:off x="11854053" y="8669312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591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6591" y="5397"/>
                  </a:lnTo>
                  <a:lnTo>
                    <a:pt x="6591" y="0"/>
                  </a:lnTo>
                  <a:close/>
                </a:path>
                <a:path w="86995" h="5715">
                  <a:moveTo>
                    <a:pt x="86410" y="0"/>
                  </a:moveTo>
                  <a:lnTo>
                    <a:pt x="42608" y="0"/>
                  </a:lnTo>
                  <a:lnTo>
                    <a:pt x="42608" y="5397"/>
                  </a:lnTo>
                  <a:lnTo>
                    <a:pt x="86410" y="5397"/>
                  </a:lnTo>
                  <a:lnTo>
                    <a:pt x="86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11854053" y="86693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603" y="5403"/>
                  </a:moveTo>
                  <a:lnTo>
                    <a:pt x="6603" y="0"/>
                  </a:lnTo>
                </a:path>
                <a:path w="86995" h="5715">
                  <a:moveTo>
                    <a:pt x="42608" y="5403"/>
                  </a:moveTo>
                  <a:lnTo>
                    <a:pt x="42608" y="0"/>
                  </a:lnTo>
                </a:path>
                <a:path w="86995" h="5715">
                  <a:moveTo>
                    <a:pt x="86423" y="0"/>
                  </a:moveTo>
                  <a:lnTo>
                    <a:pt x="42608" y="0"/>
                  </a:lnTo>
                </a:path>
                <a:path w="86995" h="5715">
                  <a:moveTo>
                    <a:pt x="6603" y="0"/>
                  </a:moveTo>
                  <a:lnTo>
                    <a:pt x="0" y="0"/>
                  </a:lnTo>
                </a:path>
                <a:path w="86995" h="5715">
                  <a:moveTo>
                    <a:pt x="0" y="5403"/>
                  </a:moveTo>
                  <a:lnTo>
                    <a:pt x="6603" y="5403"/>
                  </a:lnTo>
                </a:path>
                <a:path w="86995" h="5715">
                  <a:moveTo>
                    <a:pt x="42608" y="5403"/>
                  </a:moveTo>
                  <a:lnTo>
                    <a:pt x="8642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11860657" y="867471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31"/>
                  </a:lnTo>
                  <a:lnTo>
                    <a:pt x="25455" y="25478"/>
                  </a:lnTo>
                  <a:lnTo>
                    <a:pt x="14010" y="33190"/>
                  </a:ln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11860657" y="866930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421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2" name="object 2352"/>
          <p:cNvGrpSpPr/>
          <p:nvPr/>
        </p:nvGrpSpPr>
        <p:grpSpPr>
          <a:xfrm>
            <a:off x="11677650" y="8683714"/>
            <a:ext cx="86995" cy="5715"/>
            <a:chOff x="11677650" y="8683714"/>
            <a:chExt cx="86995" cy="5715"/>
          </a:xfrm>
        </p:grpSpPr>
        <p:sp>
          <p:nvSpPr>
            <p:cNvPr id="2353" name="object 2353"/>
            <p:cNvSpPr/>
            <p:nvPr/>
          </p:nvSpPr>
          <p:spPr>
            <a:xfrm>
              <a:off x="11677650" y="868371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41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419" y="5407"/>
                  </a:lnTo>
                  <a:lnTo>
                    <a:pt x="864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11677650" y="868371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5" name="object 2355"/>
          <p:cNvGrpSpPr/>
          <p:nvPr/>
        </p:nvGrpSpPr>
        <p:grpSpPr>
          <a:xfrm>
            <a:off x="11945873" y="8717921"/>
            <a:ext cx="106680" cy="9525"/>
            <a:chOff x="11945873" y="8717921"/>
            <a:chExt cx="106680" cy="9525"/>
          </a:xfrm>
        </p:grpSpPr>
        <p:sp>
          <p:nvSpPr>
            <p:cNvPr id="2356" name="object 2356"/>
            <p:cNvSpPr/>
            <p:nvPr/>
          </p:nvSpPr>
          <p:spPr>
            <a:xfrm>
              <a:off x="11945874" y="8717927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617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00774" y="9004"/>
                  </a:lnTo>
                  <a:lnTo>
                    <a:pt x="106172" y="9004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11945873" y="8717921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0774" y="9004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0" y="0"/>
                  </a:lnTo>
                </a:path>
                <a:path w="106679" h="9525">
                  <a:moveTo>
                    <a:pt x="0" y="9004"/>
                  </a:moveTo>
                  <a:lnTo>
                    <a:pt x="10077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8" name="object 2358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2359" name="object 2359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1" name="object 2361"/>
          <p:cNvGrpSpPr/>
          <p:nvPr/>
        </p:nvGrpSpPr>
        <p:grpSpPr>
          <a:xfrm>
            <a:off x="13193267" y="8986107"/>
            <a:ext cx="31115" cy="126364"/>
            <a:chOff x="13193267" y="8986107"/>
            <a:chExt cx="31115" cy="126364"/>
          </a:xfrm>
        </p:grpSpPr>
        <p:sp>
          <p:nvSpPr>
            <p:cNvPr id="2362" name="object 2362"/>
            <p:cNvSpPr/>
            <p:nvPr/>
          </p:nvSpPr>
          <p:spPr>
            <a:xfrm>
              <a:off x="13193255" y="9086926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5410" y="0"/>
                  </a:moveTo>
                  <a:lnTo>
                    <a:pt x="0" y="0"/>
                  </a:lnTo>
                  <a:lnTo>
                    <a:pt x="0" y="19786"/>
                  </a:lnTo>
                  <a:lnTo>
                    <a:pt x="0" y="25196"/>
                  </a:lnTo>
                  <a:lnTo>
                    <a:pt x="5410" y="25196"/>
                  </a:lnTo>
                  <a:lnTo>
                    <a:pt x="5410" y="1978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13193267" y="9086913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0" y="25203"/>
                  </a:moveTo>
                  <a:lnTo>
                    <a:pt x="5397" y="25203"/>
                  </a:lnTo>
                </a:path>
                <a:path w="5715" h="25400">
                  <a:moveTo>
                    <a:pt x="0" y="0"/>
                  </a:moveTo>
                  <a:lnTo>
                    <a:pt x="0" y="25203"/>
                  </a:lnTo>
                </a:path>
                <a:path w="5715" h="25400">
                  <a:moveTo>
                    <a:pt x="5397" y="1979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13198665" y="9106709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13198665" y="9106712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  <a:path w="25400" h="5715">
                  <a:moveTo>
                    <a:pt x="0" y="5403"/>
                  </a:moveTo>
                  <a:lnTo>
                    <a:pt x="25209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13193267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13193267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53282"/>
                  </a:lnTo>
                </a:path>
                <a:path w="5715" h="95884">
                  <a:moveTo>
                    <a:pt x="0" y="56876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8" name="object 2368"/>
          <p:cNvGrpSpPr/>
          <p:nvPr/>
        </p:nvGrpSpPr>
        <p:grpSpPr>
          <a:xfrm>
            <a:off x="11753659" y="8534317"/>
            <a:ext cx="5715" cy="72390"/>
            <a:chOff x="11753659" y="8534317"/>
            <a:chExt cx="5715" cy="72390"/>
          </a:xfrm>
        </p:grpSpPr>
        <p:sp>
          <p:nvSpPr>
            <p:cNvPr id="2369" name="object 2369"/>
            <p:cNvSpPr/>
            <p:nvPr/>
          </p:nvSpPr>
          <p:spPr>
            <a:xfrm>
              <a:off x="11753659" y="8534319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5407" y="0"/>
                  </a:moveTo>
                  <a:lnTo>
                    <a:pt x="0" y="0"/>
                  </a:lnTo>
                  <a:lnTo>
                    <a:pt x="0" y="72007"/>
                  </a:lnTo>
                  <a:lnTo>
                    <a:pt x="5407" y="72007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11753659" y="8534317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0" y="0"/>
                  </a:moveTo>
                  <a:lnTo>
                    <a:pt x="0" y="72009"/>
                  </a:lnTo>
                </a:path>
                <a:path w="5715" h="72390">
                  <a:moveTo>
                    <a:pt x="5397" y="7200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1" name="object 2371"/>
          <p:cNvGrpSpPr/>
          <p:nvPr/>
        </p:nvGrpSpPr>
        <p:grpSpPr>
          <a:xfrm>
            <a:off x="11717273" y="8710727"/>
            <a:ext cx="3810" cy="25400"/>
            <a:chOff x="11717273" y="8710727"/>
            <a:chExt cx="3810" cy="25400"/>
          </a:xfrm>
        </p:grpSpPr>
        <p:sp>
          <p:nvSpPr>
            <p:cNvPr id="2372" name="object 2372"/>
            <p:cNvSpPr/>
            <p:nvPr/>
          </p:nvSpPr>
          <p:spPr>
            <a:xfrm>
              <a:off x="11717273" y="8710728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96" y="0"/>
                  </a:moveTo>
                  <a:lnTo>
                    <a:pt x="0" y="0"/>
                  </a:lnTo>
                  <a:lnTo>
                    <a:pt x="0" y="25176"/>
                  </a:lnTo>
                  <a:lnTo>
                    <a:pt x="3596" y="25176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11717273" y="8710727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55" y="25177"/>
                  </a:moveTo>
                  <a:lnTo>
                    <a:pt x="3555" y="0"/>
                  </a:lnTo>
                  <a:lnTo>
                    <a:pt x="0" y="0"/>
                  </a:lnTo>
                  <a:lnTo>
                    <a:pt x="0" y="25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4" name="object 2374"/>
          <p:cNvGrpSpPr/>
          <p:nvPr/>
        </p:nvGrpSpPr>
        <p:grpSpPr>
          <a:xfrm>
            <a:off x="13301281" y="9225526"/>
            <a:ext cx="9525" cy="10795"/>
            <a:chOff x="13301281" y="9225526"/>
            <a:chExt cx="9525" cy="10795"/>
          </a:xfrm>
        </p:grpSpPr>
        <p:sp>
          <p:nvSpPr>
            <p:cNvPr id="2375" name="object 2375"/>
            <p:cNvSpPr/>
            <p:nvPr/>
          </p:nvSpPr>
          <p:spPr>
            <a:xfrm>
              <a:off x="13301281" y="9225526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04" y="0"/>
                  </a:moveTo>
                  <a:lnTo>
                    <a:pt x="0" y="0"/>
                  </a:lnTo>
                  <a:lnTo>
                    <a:pt x="0" y="10790"/>
                  </a:lnTo>
                  <a:lnTo>
                    <a:pt x="9004" y="1079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13301281" y="922552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17" y="10788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7" name="object 2377"/>
          <p:cNvGrpSpPr/>
          <p:nvPr/>
        </p:nvGrpSpPr>
        <p:grpSpPr>
          <a:xfrm>
            <a:off x="13438060" y="8602726"/>
            <a:ext cx="14604" cy="16510"/>
            <a:chOff x="13438060" y="8602726"/>
            <a:chExt cx="14604" cy="16510"/>
          </a:xfrm>
        </p:grpSpPr>
        <p:sp>
          <p:nvSpPr>
            <p:cNvPr id="2378" name="object 2378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414" y="0"/>
                  </a:moveTo>
                  <a:lnTo>
                    <a:pt x="7175" y="7194"/>
                  </a:lnTo>
                  <a:lnTo>
                    <a:pt x="4953" y="6870"/>
                  </a:lnTo>
                  <a:lnTo>
                    <a:pt x="2984" y="5829"/>
                  </a:lnTo>
                  <a:lnTo>
                    <a:pt x="1396" y="4241"/>
                  </a:lnTo>
                  <a:lnTo>
                    <a:pt x="380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8" y="9353"/>
                  </a:lnTo>
                  <a:lnTo>
                    <a:pt x="11493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414" y="16198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414" y="16198"/>
                  </a:move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0" name="object 2380"/>
          <p:cNvGrpSpPr/>
          <p:nvPr/>
        </p:nvGrpSpPr>
        <p:grpSpPr>
          <a:xfrm>
            <a:off x="13560488" y="8602726"/>
            <a:ext cx="14604" cy="16510"/>
            <a:chOff x="13560488" y="8602726"/>
            <a:chExt cx="14604" cy="16510"/>
          </a:xfrm>
        </p:grpSpPr>
        <p:sp>
          <p:nvSpPr>
            <p:cNvPr id="2381" name="object 2381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350" y="0"/>
                  </a:moveTo>
                  <a:lnTo>
                    <a:pt x="7175" y="7194"/>
                  </a:lnTo>
                  <a:lnTo>
                    <a:pt x="4952" y="6870"/>
                  </a:lnTo>
                  <a:lnTo>
                    <a:pt x="2984" y="5829"/>
                  </a:lnTo>
                  <a:lnTo>
                    <a:pt x="1333" y="4241"/>
                  </a:lnTo>
                  <a:lnTo>
                    <a:pt x="317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7" y="9353"/>
                  </a:lnTo>
                  <a:lnTo>
                    <a:pt x="11429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350" y="16198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350" y="16198"/>
                  </a:move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3" name="object 2383"/>
          <p:cNvGrpSpPr/>
          <p:nvPr/>
        </p:nvGrpSpPr>
        <p:grpSpPr>
          <a:xfrm>
            <a:off x="11821668" y="8717921"/>
            <a:ext cx="124460" cy="9525"/>
            <a:chOff x="11821668" y="8717921"/>
            <a:chExt cx="124460" cy="9525"/>
          </a:xfrm>
        </p:grpSpPr>
        <p:sp>
          <p:nvSpPr>
            <p:cNvPr id="2384" name="object 2384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19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197" y="900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2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20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6" name="object 2386"/>
          <p:cNvGrpSpPr/>
          <p:nvPr/>
        </p:nvGrpSpPr>
        <p:grpSpPr>
          <a:xfrm>
            <a:off x="12150153" y="8346224"/>
            <a:ext cx="14604" cy="14604"/>
            <a:chOff x="12150153" y="8346224"/>
            <a:chExt cx="14604" cy="14604"/>
          </a:xfrm>
        </p:grpSpPr>
        <p:sp>
          <p:nvSpPr>
            <p:cNvPr id="2387" name="object 2387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9" name="object 2389"/>
          <p:cNvGrpSpPr/>
          <p:nvPr/>
        </p:nvGrpSpPr>
        <p:grpSpPr>
          <a:xfrm>
            <a:off x="12150153" y="8715216"/>
            <a:ext cx="14604" cy="14604"/>
            <a:chOff x="12150153" y="8715216"/>
            <a:chExt cx="14604" cy="14604"/>
          </a:xfrm>
        </p:grpSpPr>
        <p:sp>
          <p:nvSpPr>
            <p:cNvPr id="2390" name="object 2390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194"/>
                  </a:ln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2" name="object 2392"/>
          <p:cNvGrpSpPr/>
          <p:nvPr/>
        </p:nvGrpSpPr>
        <p:grpSpPr>
          <a:xfrm>
            <a:off x="12354496" y="8346224"/>
            <a:ext cx="14604" cy="14604"/>
            <a:chOff x="12354496" y="8346224"/>
            <a:chExt cx="14604" cy="14604"/>
          </a:xfrm>
        </p:grpSpPr>
        <p:sp>
          <p:nvSpPr>
            <p:cNvPr id="2393" name="object 2393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5" name="object 2395"/>
          <p:cNvGrpSpPr/>
          <p:nvPr/>
        </p:nvGrpSpPr>
        <p:grpSpPr>
          <a:xfrm>
            <a:off x="12354496" y="8715216"/>
            <a:ext cx="14604" cy="14604"/>
            <a:chOff x="12354496" y="8715216"/>
            <a:chExt cx="14604" cy="14604"/>
          </a:xfrm>
        </p:grpSpPr>
        <p:sp>
          <p:nvSpPr>
            <p:cNvPr id="2396" name="object 2396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194"/>
                  </a:ln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8" name="object 2398"/>
          <p:cNvGrpSpPr/>
          <p:nvPr/>
        </p:nvGrpSpPr>
        <p:grpSpPr>
          <a:xfrm>
            <a:off x="14125702" y="8691829"/>
            <a:ext cx="14604" cy="14604"/>
            <a:chOff x="14125702" y="8691829"/>
            <a:chExt cx="14604" cy="14604"/>
          </a:xfrm>
        </p:grpSpPr>
        <p:sp>
          <p:nvSpPr>
            <p:cNvPr id="2399" name="object 2399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1" name="object 2401"/>
          <p:cNvGrpSpPr/>
          <p:nvPr/>
        </p:nvGrpSpPr>
        <p:grpSpPr>
          <a:xfrm>
            <a:off x="14125702" y="8888006"/>
            <a:ext cx="14604" cy="14604"/>
            <a:chOff x="14125702" y="8888006"/>
            <a:chExt cx="14604" cy="14604"/>
          </a:xfrm>
        </p:grpSpPr>
        <p:sp>
          <p:nvSpPr>
            <p:cNvPr id="2402" name="object 2402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4" name="object 2404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2405" name="object 2405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7" name="object 2407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2408" name="object 2408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0" name="object 2410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2411" name="object 2411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3" name="object 2413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2414" name="object 2414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6" name="object 2416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2417" name="object 2417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9" name="object 2419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2420" name="object 2420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2" name="object 2422"/>
          <p:cNvGrpSpPr/>
          <p:nvPr/>
        </p:nvGrpSpPr>
        <p:grpSpPr>
          <a:xfrm>
            <a:off x="13299439" y="9398317"/>
            <a:ext cx="12700" cy="12700"/>
            <a:chOff x="13299439" y="9398317"/>
            <a:chExt cx="12700" cy="12700"/>
          </a:xfrm>
        </p:grpSpPr>
        <p:sp>
          <p:nvSpPr>
            <p:cNvPr id="2423" name="object 2423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79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lnTo>
                    <a:pt x="1841" y="1879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5" name="object 2425"/>
          <p:cNvGrpSpPr/>
          <p:nvPr/>
        </p:nvGrpSpPr>
        <p:grpSpPr>
          <a:xfrm>
            <a:off x="13299439" y="9693516"/>
            <a:ext cx="12700" cy="12700"/>
            <a:chOff x="13299439" y="9693516"/>
            <a:chExt cx="12700" cy="12700"/>
          </a:xfrm>
        </p:grpSpPr>
        <p:sp>
          <p:nvSpPr>
            <p:cNvPr id="2426" name="object 2426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85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lnTo>
                    <a:pt x="1841" y="1885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8" name="object 2428"/>
          <p:cNvGrpSpPr/>
          <p:nvPr/>
        </p:nvGrpSpPr>
        <p:grpSpPr>
          <a:xfrm>
            <a:off x="12929552" y="8974429"/>
            <a:ext cx="14604" cy="14604"/>
            <a:chOff x="12929552" y="8974429"/>
            <a:chExt cx="14604" cy="14604"/>
          </a:xfrm>
        </p:grpSpPr>
        <p:sp>
          <p:nvSpPr>
            <p:cNvPr id="2429" name="object 2429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88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1" name="object 2431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2432" name="object 2432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4" name="object 2434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2435" name="object 2435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7" name="object 2437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2438" name="object 2438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lnTo>
                    <a:pt x="2159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0" name="object 2440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2441" name="object 2441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3" name="object 2443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2444" name="object 2444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6" name="object 2446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2447" name="object 2447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9" name="object 2449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2450" name="object 2450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2" name="object 2452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2453" name="object 2453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5" name="object 2455"/>
          <p:cNvGrpSpPr/>
          <p:nvPr/>
        </p:nvGrpSpPr>
        <p:grpSpPr>
          <a:xfrm>
            <a:off x="12787376" y="8974429"/>
            <a:ext cx="14604" cy="14604"/>
            <a:chOff x="12787376" y="8974429"/>
            <a:chExt cx="14604" cy="14604"/>
          </a:xfrm>
        </p:grpSpPr>
        <p:sp>
          <p:nvSpPr>
            <p:cNvPr id="2456" name="object 2456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88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8" name="object 2458"/>
          <p:cNvGrpSpPr/>
          <p:nvPr/>
        </p:nvGrpSpPr>
        <p:grpSpPr>
          <a:xfrm>
            <a:off x="13298551" y="8605405"/>
            <a:ext cx="14604" cy="14604"/>
            <a:chOff x="13298551" y="8605405"/>
            <a:chExt cx="14604" cy="14604"/>
          </a:xfrm>
        </p:grpSpPr>
        <p:sp>
          <p:nvSpPr>
            <p:cNvPr id="2459" name="object 2459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1" name="object 2461"/>
          <p:cNvGrpSpPr/>
          <p:nvPr/>
        </p:nvGrpSpPr>
        <p:grpSpPr>
          <a:xfrm>
            <a:off x="13560488" y="8595512"/>
            <a:ext cx="14604" cy="14604"/>
            <a:chOff x="13560488" y="8595512"/>
            <a:chExt cx="14604" cy="14604"/>
          </a:xfrm>
        </p:grpSpPr>
        <p:sp>
          <p:nvSpPr>
            <p:cNvPr id="2462" name="object 2462"/>
            <p:cNvSpPr/>
            <p:nvPr/>
          </p:nvSpPr>
          <p:spPr>
            <a:xfrm>
              <a:off x="13560489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13560488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350" y="7213"/>
                  </a:move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4" name="object 2464"/>
          <p:cNvGrpSpPr/>
          <p:nvPr/>
        </p:nvGrpSpPr>
        <p:grpSpPr>
          <a:xfrm>
            <a:off x="12929552" y="9233611"/>
            <a:ext cx="14604" cy="14604"/>
            <a:chOff x="12929552" y="9233611"/>
            <a:chExt cx="14604" cy="14604"/>
          </a:xfrm>
        </p:grpSpPr>
        <p:sp>
          <p:nvSpPr>
            <p:cNvPr id="2465" name="object 2465"/>
            <p:cNvSpPr/>
            <p:nvPr/>
          </p:nvSpPr>
          <p:spPr>
            <a:xfrm>
              <a:off x="12929553" y="923361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414" y="7226"/>
                  </a:moveTo>
                  <a:lnTo>
                    <a:pt x="12827" y="2705"/>
                  </a:lnTo>
                  <a:lnTo>
                    <a:pt x="10922" y="1041"/>
                  </a:lnTo>
                  <a:lnTo>
                    <a:pt x="10287" y="1041"/>
                  </a:lnTo>
                  <a:lnTo>
                    <a:pt x="10287" y="698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26"/>
                  </a:lnTo>
                  <a:lnTo>
                    <a:pt x="2730" y="12852"/>
                  </a:lnTo>
                  <a:lnTo>
                    <a:pt x="7239" y="14414"/>
                  </a:lnTo>
                  <a:lnTo>
                    <a:pt x="11747" y="12852"/>
                  </a:lnTo>
                  <a:lnTo>
                    <a:pt x="12827" y="11709"/>
                  </a:lnTo>
                  <a:lnTo>
                    <a:pt x="14414" y="7226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12929552" y="923361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4">
                  <a:moveTo>
                    <a:pt x="12826" y="2705"/>
                  </a:moveTo>
                  <a:lnTo>
                    <a:pt x="10921" y="1041"/>
                  </a:lnTo>
                </a:path>
                <a:path w="13334" h="13334">
                  <a:moveTo>
                    <a:pt x="10286" y="692"/>
                  </a:move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  <a:lnTo>
                    <a:pt x="2730" y="12846"/>
                  </a:lnTo>
                </a:path>
                <a:path w="13334" h="13334">
                  <a:moveTo>
                    <a:pt x="11747" y="12846"/>
                  </a:moveTo>
                  <a:lnTo>
                    <a:pt x="12826" y="117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7" name="object 2467"/>
          <p:cNvGrpSpPr/>
          <p:nvPr/>
        </p:nvGrpSpPr>
        <p:grpSpPr>
          <a:xfrm>
            <a:off x="13438060" y="8611711"/>
            <a:ext cx="14604" cy="14604"/>
            <a:chOff x="13438060" y="8611711"/>
            <a:chExt cx="14604" cy="14604"/>
          </a:xfrm>
        </p:grpSpPr>
        <p:sp>
          <p:nvSpPr>
            <p:cNvPr id="2468" name="object 2468"/>
            <p:cNvSpPr/>
            <p:nvPr/>
          </p:nvSpPr>
          <p:spPr>
            <a:xfrm>
              <a:off x="13438061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159" y="2120"/>
                  </a:lnTo>
                  <a:lnTo>
                    <a:pt x="0" y="7213"/>
                  </a:lnTo>
                  <a:lnTo>
                    <a:pt x="2159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13438060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159" y="5111"/>
                  </a:lnTo>
                  <a:lnTo>
                    <a:pt x="7175" y="7194"/>
                  </a:lnTo>
                  <a:lnTo>
                    <a:pt x="12319" y="5111"/>
                  </a:ln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0" name="object 2470"/>
          <p:cNvGrpSpPr/>
          <p:nvPr/>
        </p:nvGrpSpPr>
        <p:grpSpPr>
          <a:xfrm>
            <a:off x="13560488" y="8611711"/>
            <a:ext cx="14604" cy="14604"/>
            <a:chOff x="13560488" y="8611711"/>
            <a:chExt cx="14604" cy="14604"/>
          </a:xfrm>
        </p:grpSpPr>
        <p:sp>
          <p:nvSpPr>
            <p:cNvPr id="2471" name="object 2471"/>
            <p:cNvSpPr/>
            <p:nvPr/>
          </p:nvSpPr>
          <p:spPr>
            <a:xfrm>
              <a:off x="13560489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095" y="2120"/>
                  </a:lnTo>
                  <a:lnTo>
                    <a:pt x="0" y="7213"/>
                  </a:lnTo>
                  <a:lnTo>
                    <a:pt x="2095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13560488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095" y="5111"/>
                  </a:lnTo>
                  <a:lnTo>
                    <a:pt x="7175" y="7194"/>
                  </a:lnTo>
                  <a:lnTo>
                    <a:pt x="12318" y="5111"/>
                  </a:ln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3" name="object 2473"/>
          <p:cNvGrpSpPr/>
          <p:nvPr/>
        </p:nvGrpSpPr>
        <p:grpSpPr>
          <a:xfrm>
            <a:off x="13438060" y="8595512"/>
            <a:ext cx="14604" cy="14604"/>
            <a:chOff x="13438060" y="8595512"/>
            <a:chExt cx="14604" cy="14604"/>
          </a:xfrm>
        </p:grpSpPr>
        <p:sp>
          <p:nvSpPr>
            <p:cNvPr id="2474" name="object 2474"/>
            <p:cNvSpPr/>
            <p:nvPr/>
          </p:nvSpPr>
          <p:spPr>
            <a:xfrm>
              <a:off x="13438061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  <a:lnTo>
                    <a:pt x="2159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13438060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76" name="object 2476"/>
          <p:cNvSpPr/>
          <p:nvPr/>
        </p:nvSpPr>
        <p:spPr>
          <a:xfrm>
            <a:off x="13756323" y="8987549"/>
            <a:ext cx="52705" cy="10160"/>
          </a:xfrm>
          <a:custGeom>
            <a:avLst/>
            <a:gdLst/>
            <a:ahLst/>
            <a:cxnLst/>
            <a:rect l="l" t="t" r="r" b="b"/>
            <a:pathLst>
              <a:path w="52705" h="10159">
                <a:moveTo>
                  <a:pt x="40195" y="717"/>
                </a:moveTo>
                <a:lnTo>
                  <a:pt x="26225" y="717"/>
                </a:lnTo>
                <a:lnTo>
                  <a:pt x="26225" y="2159"/>
                </a:lnTo>
                <a:lnTo>
                  <a:pt x="40195" y="2159"/>
                </a:lnTo>
                <a:lnTo>
                  <a:pt x="40195" y="717"/>
                </a:lnTo>
              </a:path>
              <a:path w="52705" h="10159">
                <a:moveTo>
                  <a:pt x="28067" y="1092"/>
                </a:moveTo>
                <a:lnTo>
                  <a:pt x="14097" y="1092"/>
                </a:lnTo>
                <a:lnTo>
                  <a:pt x="14097" y="1809"/>
                </a:lnTo>
                <a:lnTo>
                  <a:pt x="28067" y="1809"/>
                </a:lnTo>
                <a:lnTo>
                  <a:pt x="28067" y="1092"/>
                </a:lnTo>
              </a:path>
              <a:path w="52705" h="10159">
                <a:moveTo>
                  <a:pt x="48958" y="0"/>
                </a:moveTo>
                <a:lnTo>
                  <a:pt x="38417" y="0"/>
                </a:lnTo>
                <a:lnTo>
                  <a:pt x="38417" y="717"/>
                </a:lnTo>
                <a:lnTo>
                  <a:pt x="52324" y="717"/>
                </a:lnTo>
                <a:lnTo>
                  <a:pt x="52324" y="2159"/>
                </a:lnTo>
                <a:lnTo>
                  <a:pt x="38417" y="2159"/>
                </a:lnTo>
                <a:lnTo>
                  <a:pt x="38417" y="2876"/>
                </a:lnTo>
                <a:lnTo>
                  <a:pt x="46101" y="2876"/>
                </a:lnTo>
              </a:path>
              <a:path w="52705" h="10159">
                <a:moveTo>
                  <a:pt x="2857" y="2876"/>
                </a:moveTo>
                <a:lnTo>
                  <a:pt x="10541" y="2876"/>
                </a:lnTo>
                <a:lnTo>
                  <a:pt x="10541" y="0"/>
                </a:lnTo>
                <a:lnTo>
                  <a:pt x="0" y="0"/>
                </a:lnTo>
              </a:path>
              <a:path w="52705" h="10159">
                <a:moveTo>
                  <a:pt x="38417" y="0"/>
                </a:moveTo>
                <a:lnTo>
                  <a:pt x="10541" y="0"/>
                </a:lnTo>
              </a:path>
              <a:path w="52705" h="10159">
                <a:moveTo>
                  <a:pt x="26225" y="7937"/>
                </a:moveTo>
                <a:lnTo>
                  <a:pt x="33464" y="7937"/>
                </a:lnTo>
                <a:lnTo>
                  <a:pt x="31686" y="9721"/>
                </a:lnTo>
              </a:path>
              <a:path w="52705" h="10159">
                <a:moveTo>
                  <a:pt x="33464" y="7937"/>
                </a:moveTo>
                <a:lnTo>
                  <a:pt x="31686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77" name="object 2477"/>
          <p:cNvSpPr/>
          <p:nvPr/>
        </p:nvSpPr>
        <p:spPr>
          <a:xfrm>
            <a:off x="13756323" y="8987549"/>
            <a:ext cx="53340" cy="81915"/>
          </a:xfrm>
          <a:custGeom>
            <a:avLst/>
            <a:gdLst/>
            <a:ahLst/>
            <a:cxnLst/>
            <a:rect l="l" t="t" r="r" b="b"/>
            <a:pathLst>
              <a:path w="53340" h="81915">
                <a:moveTo>
                  <a:pt x="48958" y="81362"/>
                </a:moveTo>
                <a:lnTo>
                  <a:pt x="0" y="81362"/>
                </a:lnTo>
              </a:path>
              <a:path w="53340" h="81915">
                <a:moveTo>
                  <a:pt x="2857" y="78479"/>
                </a:moveTo>
                <a:lnTo>
                  <a:pt x="46101" y="78479"/>
                </a:lnTo>
              </a:path>
              <a:path w="53340" h="81915">
                <a:moveTo>
                  <a:pt x="48958" y="0"/>
                </a:moveTo>
                <a:lnTo>
                  <a:pt x="48958" y="81362"/>
                </a:lnTo>
              </a:path>
              <a:path w="53340" h="81915">
                <a:moveTo>
                  <a:pt x="46101" y="78479"/>
                </a:moveTo>
                <a:lnTo>
                  <a:pt x="46101" y="2876"/>
                </a:lnTo>
              </a:path>
              <a:path w="53340" h="81915">
                <a:moveTo>
                  <a:pt x="0" y="0"/>
                </a:moveTo>
                <a:lnTo>
                  <a:pt x="0" y="81362"/>
                </a:lnTo>
              </a:path>
              <a:path w="53340" h="81915">
                <a:moveTo>
                  <a:pt x="2857" y="78479"/>
                </a:moveTo>
                <a:lnTo>
                  <a:pt x="2857" y="2876"/>
                </a:lnTo>
              </a:path>
              <a:path w="53340" h="81915">
                <a:moveTo>
                  <a:pt x="52197" y="26612"/>
                </a:moveTo>
                <a:lnTo>
                  <a:pt x="52197" y="58762"/>
                </a:lnTo>
              </a:path>
              <a:path w="53340" h="81915">
                <a:moveTo>
                  <a:pt x="52895" y="26612"/>
                </a:moveTo>
                <a:lnTo>
                  <a:pt x="52895" y="58762"/>
                </a:lnTo>
              </a:path>
              <a:path w="53340" h="81915">
                <a:moveTo>
                  <a:pt x="52197" y="26841"/>
                </a:moveTo>
                <a:lnTo>
                  <a:pt x="52895" y="26841"/>
                </a:lnTo>
              </a:path>
              <a:path w="53340" h="81915">
                <a:moveTo>
                  <a:pt x="52197" y="58515"/>
                </a:moveTo>
                <a:lnTo>
                  <a:pt x="52895" y="58515"/>
                </a:lnTo>
              </a:path>
              <a:path w="53340" h="81915">
                <a:moveTo>
                  <a:pt x="52197" y="26466"/>
                </a:moveTo>
                <a:lnTo>
                  <a:pt x="52895" y="26466"/>
                </a:lnTo>
              </a:path>
              <a:path w="53340" h="81915">
                <a:moveTo>
                  <a:pt x="52197" y="58864"/>
                </a:moveTo>
                <a:lnTo>
                  <a:pt x="52895" y="58864"/>
                </a:lnTo>
              </a:path>
              <a:path w="53340" h="81915">
                <a:moveTo>
                  <a:pt x="52578" y="26466"/>
                </a:moveTo>
                <a:lnTo>
                  <a:pt x="52578" y="26714"/>
                </a:lnTo>
              </a:path>
              <a:path w="53340" h="81915">
                <a:moveTo>
                  <a:pt x="52578" y="58864"/>
                </a:moveTo>
                <a:lnTo>
                  <a:pt x="52578" y="5866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78" name="object 2478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2479" name="object 2479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47"/>
                  </a:ln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82" name="object 2482"/>
          <p:cNvGrpSpPr/>
          <p:nvPr/>
        </p:nvGrpSpPr>
        <p:grpSpPr>
          <a:xfrm>
            <a:off x="13704442" y="9257919"/>
            <a:ext cx="22225" cy="7620"/>
            <a:chOff x="13704442" y="9257919"/>
            <a:chExt cx="22225" cy="7620"/>
          </a:xfrm>
        </p:grpSpPr>
        <p:sp>
          <p:nvSpPr>
            <p:cNvPr id="2483" name="object 2483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194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194"/>
                  </a:lnTo>
                </a:path>
                <a:path w="22225" h="7620">
                  <a:moveTo>
                    <a:pt x="0" y="0"/>
                  </a:moveTo>
                  <a:lnTo>
                    <a:pt x="10795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85" name="object 2485"/>
          <p:cNvSpPr txBox="1"/>
          <p:nvPr/>
        </p:nvSpPr>
        <p:spPr>
          <a:xfrm>
            <a:off x="13691108" y="9251600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486" name="object 2486"/>
          <p:cNvGrpSpPr/>
          <p:nvPr/>
        </p:nvGrpSpPr>
        <p:grpSpPr>
          <a:xfrm>
            <a:off x="12916090" y="8483917"/>
            <a:ext cx="133350" cy="7620"/>
            <a:chOff x="12916090" y="8483917"/>
            <a:chExt cx="133350" cy="7620"/>
          </a:xfrm>
        </p:grpSpPr>
        <p:sp>
          <p:nvSpPr>
            <p:cNvPr id="2487" name="object 2487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1" name="object 2491"/>
          <p:cNvSpPr txBox="1"/>
          <p:nvPr/>
        </p:nvSpPr>
        <p:spPr>
          <a:xfrm>
            <a:off x="12880720" y="8452401"/>
            <a:ext cx="204470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hlavní vstup</a:t>
            </a:r>
            <a:r>
              <a:rPr dirty="0" sz="100" spc="4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hlavní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vstup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492" name="object 2492"/>
          <p:cNvGrpSpPr/>
          <p:nvPr/>
        </p:nvGrpSpPr>
        <p:grpSpPr>
          <a:xfrm>
            <a:off x="13704442" y="8964504"/>
            <a:ext cx="22225" cy="7620"/>
            <a:chOff x="13704442" y="8964504"/>
            <a:chExt cx="22225" cy="7620"/>
          </a:xfrm>
        </p:grpSpPr>
        <p:sp>
          <p:nvSpPr>
            <p:cNvPr id="2493" name="object 2493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5" name="object 2495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496" name="object 2496"/>
          <p:cNvGrpSpPr/>
          <p:nvPr/>
        </p:nvGrpSpPr>
        <p:grpSpPr>
          <a:xfrm>
            <a:off x="13079857" y="9666529"/>
            <a:ext cx="21590" cy="7620"/>
            <a:chOff x="13079857" y="9666529"/>
            <a:chExt cx="21590" cy="7620"/>
          </a:xfrm>
        </p:grpSpPr>
        <p:sp>
          <p:nvSpPr>
            <p:cNvPr id="2497" name="object 2497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  <a:lnTo>
                    <a:pt x="10794" y="7194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</a:path>
                <a:path w="21590" h="7620">
                  <a:moveTo>
                    <a:pt x="21589" y="0"/>
                  </a:moveTo>
                  <a:lnTo>
                    <a:pt x="10794" y="7194"/>
                  </a:lnTo>
                </a:path>
                <a:path w="21590" h="7620">
                  <a:moveTo>
                    <a:pt x="0" y="0"/>
                  </a:moveTo>
                  <a:lnTo>
                    <a:pt x="10794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9" name="object 2499"/>
          <p:cNvSpPr txBox="1"/>
          <p:nvPr/>
        </p:nvSpPr>
        <p:spPr>
          <a:xfrm>
            <a:off x="13066521" y="9634983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00" name="object 2500"/>
          <p:cNvGrpSpPr/>
          <p:nvPr/>
        </p:nvGrpSpPr>
        <p:grpSpPr>
          <a:xfrm>
            <a:off x="11882881" y="8494706"/>
            <a:ext cx="7620" cy="22225"/>
            <a:chOff x="11882881" y="8494706"/>
            <a:chExt cx="7620" cy="22225"/>
          </a:xfrm>
        </p:grpSpPr>
        <p:sp>
          <p:nvSpPr>
            <p:cNvPr id="2501" name="object 2501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03" name="object 2503"/>
          <p:cNvSpPr txBox="1"/>
          <p:nvPr/>
        </p:nvSpPr>
        <p:spPr>
          <a:xfrm>
            <a:off x="11879772" y="8481327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04" name="object 2504"/>
          <p:cNvGrpSpPr/>
          <p:nvPr/>
        </p:nvGrpSpPr>
        <p:grpSpPr>
          <a:xfrm>
            <a:off x="12641960" y="8702618"/>
            <a:ext cx="1613535" cy="607695"/>
            <a:chOff x="12641960" y="8702618"/>
            <a:chExt cx="1613535" cy="607695"/>
          </a:xfrm>
        </p:grpSpPr>
        <p:sp>
          <p:nvSpPr>
            <p:cNvPr id="2505" name="object 2505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13017" y="13023"/>
                  </a:moveTo>
                  <a:lnTo>
                    <a:pt x="0" y="149402"/>
                  </a:lnTo>
                  <a:lnTo>
                    <a:pt x="27749" y="149402"/>
                  </a:lnTo>
                  <a:lnTo>
                    <a:pt x="27749" y="0"/>
                  </a:lnTo>
                  <a:lnTo>
                    <a:pt x="13017" y="130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27749" y="0"/>
                  </a:moveTo>
                  <a:lnTo>
                    <a:pt x="0" y="0"/>
                  </a:lnTo>
                  <a:lnTo>
                    <a:pt x="0" y="149402"/>
                  </a:lnTo>
                  <a:lnTo>
                    <a:pt x="13017" y="13023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13198665" y="9086914"/>
              <a:ext cx="243204" cy="149860"/>
            </a:xfrm>
            <a:custGeom>
              <a:avLst/>
              <a:gdLst/>
              <a:ahLst/>
              <a:cxnLst/>
              <a:rect l="l" t="t" r="r" b="b"/>
              <a:pathLst>
                <a:path w="243205" h="149859">
                  <a:moveTo>
                    <a:pt x="242823" y="0"/>
                  </a:moveTo>
                  <a:lnTo>
                    <a:pt x="215074" y="0"/>
                  </a:lnTo>
                  <a:lnTo>
                    <a:pt x="215074" y="149402"/>
                  </a:lnTo>
                  <a:lnTo>
                    <a:pt x="228091" y="13023"/>
                  </a:lnTo>
                  <a:lnTo>
                    <a:pt x="242823" y="0"/>
                  </a:lnTo>
                </a:path>
                <a:path w="243205" h="149859">
                  <a:moveTo>
                    <a:pt x="4571" y="4540"/>
                  </a:moveTo>
                  <a:lnTo>
                    <a:pt x="0" y="19799"/>
                  </a:lnTo>
                  <a:lnTo>
                    <a:pt x="25209" y="19799"/>
                  </a:lnTo>
                  <a:lnTo>
                    <a:pt x="25209" y="0"/>
                  </a:lnTo>
                  <a:lnTo>
                    <a:pt x="4571" y="454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209" y="0"/>
                  </a:moveTo>
                  <a:lnTo>
                    <a:pt x="0" y="0"/>
                  </a:lnTo>
                  <a:lnTo>
                    <a:pt x="0" y="19799"/>
                  </a:lnTo>
                  <a:lnTo>
                    <a:pt x="4571" y="4540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13198665" y="8702618"/>
              <a:ext cx="1056640" cy="404495"/>
            </a:xfrm>
            <a:custGeom>
              <a:avLst/>
              <a:gdLst/>
              <a:ahLst/>
              <a:cxnLst/>
              <a:rect l="l" t="t" r="r" b="b"/>
              <a:pathLst>
                <a:path w="1056640" h="404495">
                  <a:moveTo>
                    <a:pt x="25209" y="384295"/>
                  </a:moveTo>
                  <a:lnTo>
                    <a:pt x="0" y="384295"/>
                  </a:lnTo>
                  <a:lnTo>
                    <a:pt x="0" y="404094"/>
                  </a:lnTo>
                  <a:lnTo>
                    <a:pt x="4571" y="388835"/>
                  </a:lnTo>
                  <a:lnTo>
                    <a:pt x="25209" y="384295"/>
                  </a:lnTo>
                </a:path>
                <a:path w="1056640" h="404495">
                  <a:moveTo>
                    <a:pt x="995298" y="10941"/>
                  </a:moveTo>
                  <a:lnTo>
                    <a:pt x="988186" y="0"/>
                  </a:lnTo>
                  <a:lnTo>
                    <a:pt x="1056639" y="0"/>
                  </a:lnTo>
                  <a:lnTo>
                    <a:pt x="1056639" y="18008"/>
                  </a:lnTo>
                  <a:lnTo>
                    <a:pt x="995298" y="1094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0" y="0"/>
                  </a:moveTo>
                  <a:lnTo>
                    <a:pt x="0" y="18008"/>
                  </a:lnTo>
                  <a:lnTo>
                    <a:pt x="68452" y="18008"/>
                  </a:lnTo>
                  <a:lnTo>
                    <a:pt x="7111" y="10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68452" y="18008"/>
                  </a:moveTo>
                  <a:lnTo>
                    <a:pt x="0" y="18008"/>
                  </a:lnTo>
                  <a:lnTo>
                    <a:pt x="0" y="0"/>
                  </a:lnTo>
                  <a:lnTo>
                    <a:pt x="7111" y="10941"/>
                  </a:lnTo>
                  <a:lnTo>
                    <a:pt x="68452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0"/>
                  </a:moveTo>
                  <a:lnTo>
                    <a:pt x="0" y="10788"/>
                  </a:lnTo>
                  <a:lnTo>
                    <a:pt x="7175" y="21577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21577"/>
                  </a:moveTo>
                  <a:lnTo>
                    <a:pt x="7175" y="0"/>
                  </a:lnTo>
                </a:path>
                <a:path w="7620" h="21590">
                  <a:moveTo>
                    <a:pt x="7175" y="21577"/>
                  </a:moveTo>
                  <a:lnTo>
                    <a:pt x="0" y="10788"/>
                  </a:lnTo>
                </a:path>
                <a:path w="7620" h="21590">
                  <a:moveTo>
                    <a:pt x="7175" y="0"/>
                  </a:move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  <a:lnTo>
                    <a:pt x="7238" y="107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</a:path>
                <a:path w="7620" h="21590">
                  <a:moveTo>
                    <a:pt x="0" y="0"/>
                  </a:moveTo>
                  <a:lnTo>
                    <a:pt x="7238" y="10788"/>
                  </a:lnTo>
                </a:path>
                <a:path w="7620" h="21590">
                  <a:moveTo>
                    <a:pt x="0" y="21583"/>
                  </a:moveTo>
                  <a:lnTo>
                    <a:pt x="7238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16" name="object 2516"/>
          <p:cNvSpPr txBox="1"/>
          <p:nvPr/>
        </p:nvSpPr>
        <p:spPr>
          <a:xfrm>
            <a:off x="12613654" y="9064600"/>
            <a:ext cx="46355" cy="259079"/>
          </a:xfrm>
          <a:prstGeom prst="rect">
            <a:avLst/>
          </a:prstGeom>
        </p:spPr>
        <p:txBody>
          <a:bodyPr wrap="square" lIns="0" tIns="2540" rIns="0" bIns="0" rtlCol="0" vert="vert270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baseline="27777" sz="15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r>
              <a:rPr dirty="0" baseline="27777" sz="150" spc="719">
                <a:solidFill>
                  <a:srgbClr val="B4B4B4"/>
                </a:solidFill>
                <a:latin typeface="Calibri"/>
                <a:cs typeface="Calibri"/>
              </a:rPr>
              <a:t>  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zásobování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bufet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17" name="object 2517"/>
          <p:cNvGrpSpPr/>
          <p:nvPr/>
        </p:nvGrpSpPr>
        <p:grpSpPr>
          <a:xfrm>
            <a:off x="11677650" y="8795311"/>
            <a:ext cx="86995" cy="34290"/>
            <a:chOff x="11677650" y="8795311"/>
            <a:chExt cx="86995" cy="34290"/>
          </a:xfrm>
        </p:grpSpPr>
        <p:sp>
          <p:nvSpPr>
            <p:cNvPr id="2518" name="object 2518"/>
            <p:cNvSpPr/>
            <p:nvPr/>
          </p:nvSpPr>
          <p:spPr>
            <a:xfrm>
              <a:off x="11677650" y="87953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013" y="5397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86398" y="5397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11677650" y="8795315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5403"/>
                  </a:moveTo>
                  <a:lnTo>
                    <a:pt x="82803" y="0"/>
                  </a:lnTo>
                </a:path>
                <a:path w="86995" h="5715">
                  <a:moveTo>
                    <a:pt x="54038" y="5403"/>
                  </a:moveTo>
                  <a:lnTo>
                    <a:pt x="54038" y="0"/>
                  </a:lnTo>
                </a:path>
                <a:path w="86995" h="5715">
                  <a:moveTo>
                    <a:pt x="0" y="5403"/>
                  </a:moveTo>
                  <a:lnTo>
                    <a:pt x="54038" y="5403"/>
                  </a:lnTo>
                </a:path>
                <a:path w="86995" h="5715">
                  <a:moveTo>
                    <a:pt x="82803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11731688" y="88007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797"/>
                  </a:moveTo>
                  <a:lnTo>
                    <a:pt x="17573" y="26533"/>
                  </a:lnTo>
                  <a:lnTo>
                    <a:pt x="8429" y="20361"/>
                  </a:lnTo>
                  <a:lnTo>
                    <a:pt x="2262" y="1120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11731688" y="8795315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5403"/>
                  </a:moveTo>
                  <a:lnTo>
                    <a:pt x="28765" y="34201"/>
                  </a:lnTo>
                </a:path>
                <a:path w="29209" h="34290">
                  <a:moveTo>
                    <a:pt x="0" y="5403"/>
                  </a:moveTo>
                  <a:lnTo>
                    <a:pt x="0" y="0"/>
                  </a:lnTo>
                </a:path>
                <a:path w="29209" h="34290">
                  <a:moveTo>
                    <a:pt x="28765" y="5403"/>
                  </a:move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22" name="object 2522"/>
          <p:cNvGrpSpPr/>
          <p:nvPr/>
        </p:nvGrpSpPr>
        <p:grpSpPr>
          <a:xfrm>
            <a:off x="11677650" y="8098720"/>
            <a:ext cx="2905760" cy="1785620"/>
            <a:chOff x="11677650" y="8098720"/>
            <a:chExt cx="2905760" cy="1785620"/>
          </a:xfrm>
        </p:grpSpPr>
        <p:sp>
          <p:nvSpPr>
            <p:cNvPr id="2523" name="object 2523"/>
            <p:cNvSpPr/>
            <p:nvPr/>
          </p:nvSpPr>
          <p:spPr>
            <a:xfrm>
              <a:off x="12574079" y="8410118"/>
              <a:ext cx="1215390" cy="706120"/>
            </a:xfrm>
            <a:custGeom>
              <a:avLst/>
              <a:gdLst/>
              <a:ahLst/>
              <a:cxnLst/>
              <a:rect l="l" t="t" r="r" b="b"/>
              <a:pathLst>
                <a:path w="1215390" h="706120">
                  <a:moveTo>
                    <a:pt x="0" y="11709"/>
                  </a:moveTo>
                  <a:lnTo>
                    <a:pt x="1094422" y="11709"/>
                  </a:lnTo>
                </a:path>
                <a:path w="1215390" h="706120">
                  <a:moveTo>
                    <a:pt x="1094422" y="0"/>
                  </a:moveTo>
                  <a:lnTo>
                    <a:pt x="0" y="0"/>
                  </a:lnTo>
                </a:path>
                <a:path w="1215390" h="706120">
                  <a:moveTo>
                    <a:pt x="1182623" y="680446"/>
                  </a:moveTo>
                  <a:lnTo>
                    <a:pt x="1175384" y="705599"/>
                  </a:lnTo>
                  <a:lnTo>
                    <a:pt x="1215009" y="705599"/>
                  </a:lnTo>
                  <a:lnTo>
                    <a:pt x="1215009" y="673201"/>
                  </a:lnTo>
                  <a:lnTo>
                    <a:pt x="1182623" y="68044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13749464" y="9083319"/>
              <a:ext cx="63500" cy="33020"/>
            </a:xfrm>
            <a:custGeom>
              <a:avLst/>
              <a:gdLst/>
              <a:ahLst/>
              <a:cxnLst/>
              <a:rect l="l" t="t" r="r" b="b"/>
              <a:pathLst>
                <a:path w="63500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</a:path>
                <a:path w="63500" h="33020">
                  <a:moveTo>
                    <a:pt x="49911" y="4889"/>
                  </a:moveTo>
                  <a:lnTo>
                    <a:pt x="45021" y="32397"/>
                  </a:lnTo>
                  <a:lnTo>
                    <a:pt x="62992" y="32397"/>
                  </a:lnTo>
                  <a:lnTo>
                    <a:pt x="62992" y="0"/>
                  </a:lnTo>
                  <a:lnTo>
                    <a:pt x="49911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28" name="object 2528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13125767" y="8986107"/>
              <a:ext cx="434721" cy="250209"/>
            </a:xfrm>
            <a:prstGeom prst="rect">
              <a:avLst/>
            </a:prstGeom>
          </p:spPr>
        </p:pic>
        <p:sp>
          <p:nvSpPr>
            <p:cNvPr id="2529" name="object 2529"/>
            <p:cNvSpPr/>
            <p:nvPr/>
          </p:nvSpPr>
          <p:spPr>
            <a:xfrm>
              <a:off x="11677650" y="8127523"/>
              <a:ext cx="2671445" cy="1757045"/>
            </a:xfrm>
            <a:custGeom>
              <a:avLst/>
              <a:gdLst/>
              <a:ahLst/>
              <a:cxnLst/>
              <a:rect l="l" t="t" r="r" b="b"/>
              <a:pathLst>
                <a:path w="2671444" h="1757045">
                  <a:moveTo>
                    <a:pt x="374396" y="590397"/>
                  </a:moveTo>
                  <a:lnTo>
                    <a:pt x="878395" y="590397"/>
                  </a:lnTo>
                </a:path>
                <a:path w="2671444" h="1757045">
                  <a:moveTo>
                    <a:pt x="374396" y="599401"/>
                  </a:moveTo>
                  <a:lnTo>
                    <a:pt x="878395" y="599401"/>
                  </a:lnTo>
                </a:path>
                <a:path w="2671444" h="1757045">
                  <a:moveTo>
                    <a:pt x="374396" y="599401"/>
                  </a:moveTo>
                  <a:lnTo>
                    <a:pt x="374396" y="590397"/>
                  </a:lnTo>
                </a:path>
                <a:path w="2671444" h="1757045">
                  <a:moveTo>
                    <a:pt x="878395" y="599401"/>
                  </a:moveTo>
                  <a:lnTo>
                    <a:pt x="878395" y="590397"/>
                  </a:lnTo>
                </a:path>
                <a:path w="2671444" h="1757045">
                  <a:moveTo>
                    <a:pt x="197993" y="221329"/>
                  </a:moveTo>
                  <a:lnTo>
                    <a:pt x="878395" y="221329"/>
                  </a:lnTo>
                </a:path>
                <a:path w="2671444" h="1757045">
                  <a:moveTo>
                    <a:pt x="197993" y="230308"/>
                  </a:moveTo>
                  <a:lnTo>
                    <a:pt x="878395" y="230308"/>
                  </a:lnTo>
                </a:path>
                <a:path w="2671444" h="1757045">
                  <a:moveTo>
                    <a:pt x="197993" y="230308"/>
                  </a:moveTo>
                  <a:lnTo>
                    <a:pt x="197993" y="221329"/>
                  </a:lnTo>
                </a:path>
                <a:path w="2671444" h="1757045">
                  <a:moveTo>
                    <a:pt x="878395" y="230308"/>
                  </a:moveTo>
                  <a:lnTo>
                    <a:pt x="878395" y="221329"/>
                  </a:lnTo>
                </a:path>
                <a:path w="2671444" h="1757045">
                  <a:moveTo>
                    <a:pt x="878395" y="581221"/>
                  </a:moveTo>
                  <a:lnTo>
                    <a:pt x="878395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87412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78395" y="581221"/>
                  </a:lnTo>
                </a:path>
                <a:path w="2671444" h="1757045">
                  <a:moveTo>
                    <a:pt x="887412" y="385191"/>
                  </a:moveTo>
                  <a:lnTo>
                    <a:pt x="878395" y="385191"/>
                  </a:lnTo>
                </a:path>
                <a:path w="2671444" h="1757045">
                  <a:moveTo>
                    <a:pt x="1999805" y="489591"/>
                  </a:moveTo>
                  <a:lnTo>
                    <a:pt x="887412" y="489591"/>
                  </a:lnTo>
                </a:path>
                <a:path w="2671444" h="1757045">
                  <a:moveTo>
                    <a:pt x="1999805" y="480587"/>
                  </a:moveTo>
                  <a:lnTo>
                    <a:pt x="887412" y="480587"/>
                  </a:lnTo>
                </a:path>
                <a:path w="2671444" h="1757045">
                  <a:moveTo>
                    <a:pt x="1999805" y="480587"/>
                  </a:moveTo>
                  <a:lnTo>
                    <a:pt x="1999805" y="489591"/>
                  </a:lnTo>
                </a:path>
                <a:path w="2671444" h="1757045">
                  <a:moveTo>
                    <a:pt x="887412" y="480587"/>
                  </a:moveTo>
                  <a:lnTo>
                    <a:pt x="887412" y="489591"/>
                  </a:lnTo>
                </a:path>
                <a:path w="2671444" h="1757045">
                  <a:moveTo>
                    <a:pt x="1623631" y="1756791"/>
                  </a:moveTo>
                  <a:lnTo>
                    <a:pt x="1623631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32648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23631" y="1756791"/>
                  </a:lnTo>
                </a:path>
                <a:path w="2671444" h="1757045">
                  <a:moveTo>
                    <a:pt x="1632648" y="1117796"/>
                  </a:moveTo>
                  <a:lnTo>
                    <a:pt x="1623631" y="1117796"/>
                  </a:lnTo>
                </a:path>
                <a:path w="2671444" h="1757045">
                  <a:moveTo>
                    <a:pt x="1439100" y="1117796"/>
                  </a:moveTo>
                  <a:lnTo>
                    <a:pt x="1004443" y="1117796"/>
                  </a:lnTo>
                </a:path>
                <a:path w="2671444" h="1757045">
                  <a:moveTo>
                    <a:pt x="1439100" y="1108792"/>
                  </a:moveTo>
                  <a:lnTo>
                    <a:pt x="1004443" y="1108792"/>
                  </a:lnTo>
                </a:path>
                <a:path w="2671444" h="1757045">
                  <a:moveTo>
                    <a:pt x="1439100" y="1108792"/>
                  </a:moveTo>
                  <a:lnTo>
                    <a:pt x="1439100" y="1117796"/>
                  </a:lnTo>
                </a:path>
                <a:path w="2671444" h="1757045">
                  <a:moveTo>
                    <a:pt x="1004443" y="1108792"/>
                  </a:moveTo>
                  <a:lnTo>
                    <a:pt x="1004443" y="1117796"/>
                  </a:lnTo>
                </a:path>
                <a:path w="2671444" h="1757045">
                  <a:moveTo>
                    <a:pt x="1254632" y="1259998"/>
                  </a:moveTo>
                  <a:lnTo>
                    <a:pt x="1254632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63650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54632" y="1259998"/>
                  </a:lnTo>
                </a:path>
                <a:path w="2671444" h="1757045">
                  <a:moveTo>
                    <a:pt x="1263650" y="1117796"/>
                  </a:moveTo>
                  <a:lnTo>
                    <a:pt x="1254632" y="1117796"/>
                  </a:lnTo>
                </a:path>
                <a:path w="2671444" h="1757045">
                  <a:moveTo>
                    <a:pt x="2662237" y="569683"/>
                  </a:moveTo>
                  <a:lnTo>
                    <a:pt x="2662237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71190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62237" y="569683"/>
                  </a:lnTo>
                </a:path>
                <a:path w="2671444" h="1757045">
                  <a:moveTo>
                    <a:pt x="2671190" y="489591"/>
                  </a:moveTo>
                  <a:lnTo>
                    <a:pt x="2662237" y="489591"/>
                  </a:lnTo>
                </a:path>
                <a:path w="2671444" h="1757045">
                  <a:moveTo>
                    <a:pt x="91821" y="599801"/>
                  </a:moveTo>
                  <a:lnTo>
                    <a:pt x="0" y="599801"/>
                  </a:lnTo>
                </a:path>
                <a:path w="2671444" h="1757045">
                  <a:moveTo>
                    <a:pt x="91821" y="590797"/>
                  </a:moveTo>
                  <a:lnTo>
                    <a:pt x="0" y="590797"/>
                  </a:lnTo>
                </a:path>
                <a:path w="2671444" h="1757045">
                  <a:moveTo>
                    <a:pt x="91821" y="590797"/>
                  </a:moveTo>
                  <a:lnTo>
                    <a:pt x="91821" y="599801"/>
                  </a:lnTo>
                </a:path>
                <a:path w="2671444" h="1757045">
                  <a:moveTo>
                    <a:pt x="0" y="590797"/>
                  </a:moveTo>
                  <a:lnTo>
                    <a:pt x="0" y="599801"/>
                  </a:lnTo>
                </a:path>
                <a:path w="2671444" h="1757045">
                  <a:moveTo>
                    <a:pt x="1872869" y="774846"/>
                  </a:moveTo>
                  <a:lnTo>
                    <a:pt x="1872869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92680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72869" y="774846"/>
                  </a:lnTo>
                </a:path>
                <a:path w="2671444" h="1757045">
                  <a:moveTo>
                    <a:pt x="1892680" y="564305"/>
                  </a:moveTo>
                  <a:lnTo>
                    <a:pt x="1872869" y="564305"/>
                  </a:lnTo>
                </a:path>
                <a:path w="2671444" h="1757045">
                  <a:moveTo>
                    <a:pt x="2439034" y="567899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575094"/>
                  </a:moveTo>
                  <a:lnTo>
                    <a:pt x="2662237" y="575094"/>
                  </a:lnTo>
                </a:path>
                <a:path w="2671444" h="1757045">
                  <a:moveTo>
                    <a:pt x="2439034" y="575094"/>
                  </a:moveTo>
                  <a:lnTo>
                    <a:pt x="2439034" y="567899"/>
                  </a:lnTo>
                </a:path>
                <a:path w="2671444" h="1757045">
                  <a:moveTo>
                    <a:pt x="2662237" y="575094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764108"/>
                  </a:moveTo>
                  <a:lnTo>
                    <a:pt x="2662237" y="764108"/>
                  </a:lnTo>
                </a:path>
                <a:path w="2671444" h="1757045">
                  <a:moveTo>
                    <a:pt x="2439034" y="771296"/>
                  </a:moveTo>
                  <a:lnTo>
                    <a:pt x="2662237" y="771296"/>
                  </a:lnTo>
                </a:path>
                <a:path w="2671444" h="1757045">
                  <a:moveTo>
                    <a:pt x="2439034" y="771296"/>
                  </a:moveTo>
                  <a:lnTo>
                    <a:pt x="2439034" y="764108"/>
                  </a:lnTo>
                </a:path>
                <a:path w="2671444" h="1757045">
                  <a:moveTo>
                    <a:pt x="2662237" y="771296"/>
                  </a:moveTo>
                  <a:lnTo>
                    <a:pt x="2662237" y="764108"/>
                  </a:lnTo>
                </a:path>
                <a:path w="2671444" h="1757045">
                  <a:moveTo>
                    <a:pt x="1549082" y="749693"/>
                  </a:moveTo>
                  <a:lnTo>
                    <a:pt x="1549082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56321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49082" y="749693"/>
                  </a:lnTo>
                </a:path>
                <a:path w="2671444" h="1757045">
                  <a:moveTo>
                    <a:pt x="1556321" y="589502"/>
                  </a:moveTo>
                  <a:lnTo>
                    <a:pt x="1549082" y="589502"/>
                  </a:lnTo>
                </a:path>
                <a:path w="2671444" h="1757045">
                  <a:moveTo>
                    <a:pt x="1112393" y="582288"/>
                  </a:moveTo>
                  <a:lnTo>
                    <a:pt x="1112393" y="756888"/>
                  </a:lnTo>
                  <a:lnTo>
                    <a:pt x="1657984" y="756888"/>
                  </a:lnTo>
                </a:path>
                <a:path w="2671444" h="1757045">
                  <a:moveTo>
                    <a:pt x="1657984" y="582288"/>
                  </a:moveTo>
                  <a:lnTo>
                    <a:pt x="1112393" y="582288"/>
                  </a:lnTo>
                </a:path>
                <a:path w="2671444" h="1757045">
                  <a:moveTo>
                    <a:pt x="1783778" y="946791"/>
                  </a:moveTo>
                  <a:lnTo>
                    <a:pt x="1751393" y="946791"/>
                  </a:lnTo>
                  <a:lnTo>
                    <a:pt x="1751393" y="903579"/>
                  </a:lnTo>
                  <a:lnTo>
                    <a:pt x="1783778" y="903579"/>
                  </a:lnTo>
                  <a:lnTo>
                    <a:pt x="1783778" y="946791"/>
                  </a:lnTo>
                </a:path>
                <a:path w="2671444" h="1757045">
                  <a:moveTo>
                    <a:pt x="1738820" y="946791"/>
                  </a:moveTo>
                  <a:lnTo>
                    <a:pt x="1706435" y="946791"/>
                  </a:lnTo>
                  <a:lnTo>
                    <a:pt x="1706435" y="903579"/>
                  </a:lnTo>
                  <a:lnTo>
                    <a:pt x="1738820" y="903579"/>
                  </a:lnTo>
                  <a:lnTo>
                    <a:pt x="1738820" y="946791"/>
                  </a:lnTo>
                </a:path>
                <a:path w="2671444" h="1757045">
                  <a:moveTo>
                    <a:pt x="1553400" y="950385"/>
                  </a:moveTo>
                  <a:lnTo>
                    <a:pt x="1521015" y="950385"/>
                  </a:lnTo>
                  <a:lnTo>
                    <a:pt x="1521015" y="914400"/>
                  </a:lnTo>
                  <a:lnTo>
                    <a:pt x="1553400" y="914400"/>
                  </a:lnTo>
                  <a:lnTo>
                    <a:pt x="1553400" y="950385"/>
                  </a:lnTo>
                </a:path>
                <a:path w="2671444" h="1757045">
                  <a:moveTo>
                    <a:pt x="896429" y="0"/>
                  </a:moveTo>
                  <a:lnTo>
                    <a:pt x="941387" y="302393"/>
                  </a:lnTo>
                  <a:lnTo>
                    <a:pt x="986408" y="0"/>
                  </a:lnTo>
                </a:path>
                <a:path w="2671444" h="1757045">
                  <a:moveTo>
                    <a:pt x="2305811" y="669601"/>
                  </a:moveTo>
                  <a:lnTo>
                    <a:pt x="2009902" y="669601"/>
                  </a:lnTo>
                  <a:lnTo>
                    <a:pt x="2033269" y="656082"/>
                  </a:lnTo>
                </a:path>
                <a:path w="2671444" h="1757045">
                  <a:moveTo>
                    <a:pt x="2009902" y="669601"/>
                  </a:moveTo>
                  <a:lnTo>
                    <a:pt x="2033269" y="683094"/>
                  </a:lnTo>
                </a:path>
                <a:path w="2671444" h="1757045">
                  <a:moveTo>
                    <a:pt x="1657984" y="756888"/>
                  </a:moveTo>
                  <a:lnTo>
                    <a:pt x="1657984" y="753287"/>
                  </a:lnTo>
                </a:path>
                <a:path w="2671444" h="1757045">
                  <a:moveTo>
                    <a:pt x="1657984" y="585882"/>
                  </a:moveTo>
                  <a:lnTo>
                    <a:pt x="1657984" y="582288"/>
                  </a:lnTo>
                </a:path>
                <a:path w="2671444" h="1757045">
                  <a:moveTo>
                    <a:pt x="1629600" y="183603"/>
                  </a:moveTo>
                  <a:lnTo>
                    <a:pt x="1629600" y="194392"/>
                  </a:lnTo>
                  <a:lnTo>
                    <a:pt x="1629536" y="205181"/>
                  </a:lnTo>
                </a:path>
                <a:path w="2671444" h="1757045">
                  <a:moveTo>
                    <a:pt x="1447546" y="205181"/>
                  </a:moveTo>
                  <a:lnTo>
                    <a:pt x="1447546" y="215995"/>
                  </a:lnTo>
                </a:path>
                <a:path w="2671444" h="1757045">
                  <a:moveTo>
                    <a:pt x="1397888" y="215995"/>
                  </a:moveTo>
                  <a:lnTo>
                    <a:pt x="1397888" y="226783"/>
                  </a:lnTo>
                </a:path>
                <a:path w="2671444" h="1757045">
                  <a:moveTo>
                    <a:pt x="1346453" y="226783"/>
                  </a:moveTo>
                  <a:lnTo>
                    <a:pt x="1346453" y="237597"/>
                  </a:lnTo>
                </a:path>
                <a:path w="2671444" h="1757045">
                  <a:moveTo>
                    <a:pt x="1242758" y="248392"/>
                  </a:moveTo>
                  <a:lnTo>
                    <a:pt x="1242758" y="259181"/>
                  </a:lnTo>
                </a:path>
                <a:path w="2671444" h="1757045">
                  <a:moveTo>
                    <a:pt x="1190180" y="259181"/>
                  </a:moveTo>
                  <a:lnTo>
                    <a:pt x="1190180" y="269995"/>
                  </a:lnTo>
                </a:path>
                <a:path w="2671444" h="1757045">
                  <a:moveTo>
                    <a:pt x="1141602" y="269995"/>
                  </a:moveTo>
                  <a:lnTo>
                    <a:pt x="1141602" y="280784"/>
                  </a:lnTo>
                </a:path>
                <a:path w="2671444" h="1757045">
                  <a:moveTo>
                    <a:pt x="1089723" y="280784"/>
                  </a:moveTo>
                  <a:lnTo>
                    <a:pt x="1089723" y="291598"/>
                  </a:lnTo>
                </a:path>
                <a:path w="2671444" h="1757045">
                  <a:moveTo>
                    <a:pt x="1038225" y="302393"/>
                  </a:moveTo>
                  <a:lnTo>
                    <a:pt x="986408" y="302393"/>
                  </a:lnTo>
                </a:path>
                <a:path w="2671444" h="1757045">
                  <a:moveTo>
                    <a:pt x="1629600" y="183603"/>
                  </a:moveTo>
                  <a:lnTo>
                    <a:pt x="1772856" y="183603"/>
                  </a:lnTo>
                  <a:lnTo>
                    <a:pt x="1772856" y="161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13307250" y="83219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12574079" y="8127523"/>
              <a:ext cx="733425" cy="302895"/>
            </a:xfrm>
            <a:custGeom>
              <a:avLst/>
              <a:gdLst/>
              <a:ahLst/>
              <a:cxnLst/>
              <a:rect l="l" t="t" r="r" b="b"/>
              <a:pathLst>
                <a:path w="733425" h="302895">
                  <a:moveTo>
                    <a:pt x="733107" y="205181"/>
                  </a:moveTo>
                  <a:lnTo>
                    <a:pt x="551116" y="205181"/>
                  </a:lnTo>
                </a:path>
                <a:path w="733425" h="302895">
                  <a:moveTo>
                    <a:pt x="551116" y="215995"/>
                  </a:moveTo>
                  <a:lnTo>
                    <a:pt x="501459" y="215995"/>
                  </a:lnTo>
                </a:path>
                <a:path w="733425" h="302895">
                  <a:moveTo>
                    <a:pt x="501459" y="226783"/>
                  </a:moveTo>
                  <a:lnTo>
                    <a:pt x="450024" y="226783"/>
                  </a:lnTo>
                </a:path>
                <a:path w="733425" h="302895">
                  <a:moveTo>
                    <a:pt x="399224" y="237597"/>
                  </a:moveTo>
                  <a:lnTo>
                    <a:pt x="399224" y="248392"/>
                  </a:lnTo>
                </a:path>
                <a:path w="733425" h="302895">
                  <a:moveTo>
                    <a:pt x="450024" y="237597"/>
                  </a:moveTo>
                  <a:lnTo>
                    <a:pt x="399224" y="237597"/>
                  </a:lnTo>
                </a:path>
                <a:path w="733425" h="302895">
                  <a:moveTo>
                    <a:pt x="399224" y="248392"/>
                  </a:moveTo>
                  <a:lnTo>
                    <a:pt x="346328" y="248392"/>
                  </a:lnTo>
                </a:path>
                <a:path w="733425" h="302895">
                  <a:moveTo>
                    <a:pt x="346328" y="259181"/>
                  </a:moveTo>
                  <a:lnTo>
                    <a:pt x="293750" y="259181"/>
                  </a:lnTo>
                </a:path>
                <a:path w="733425" h="302895">
                  <a:moveTo>
                    <a:pt x="293750" y="269995"/>
                  </a:moveTo>
                  <a:lnTo>
                    <a:pt x="245173" y="269995"/>
                  </a:lnTo>
                </a:path>
                <a:path w="733425" h="302895">
                  <a:moveTo>
                    <a:pt x="245173" y="280784"/>
                  </a:moveTo>
                  <a:lnTo>
                    <a:pt x="193293" y="280784"/>
                  </a:lnTo>
                </a:path>
                <a:path w="733425" h="302895">
                  <a:moveTo>
                    <a:pt x="193293" y="291598"/>
                  </a:moveTo>
                  <a:lnTo>
                    <a:pt x="141795" y="291598"/>
                  </a:lnTo>
                  <a:lnTo>
                    <a:pt x="141795" y="302393"/>
                  </a:lnTo>
                </a:path>
                <a:path w="733425" h="302895">
                  <a:moveTo>
                    <a:pt x="899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13979842" y="879352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238" y="3600"/>
                  </a:moveTo>
                  <a:lnTo>
                    <a:pt x="7238" y="1612"/>
                  </a:lnTo>
                  <a:lnTo>
                    <a:pt x="5587" y="0"/>
                  </a:lnTo>
                  <a:lnTo>
                    <a:pt x="3619" y="0"/>
                  </a:lnTo>
                  <a:lnTo>
                    <a:pt x="1650" y="0"/>
                  </a:lnTo>
                  <a:lnTo>
                    <a:pt x="0" y="1612"/>
                  </a:lnTo>
                  <a:lnTo>
                    <a:pt x="0" y="3600"/>
                  </a:lnTo>
                  <a:lnTo>
                    <a:pt x="0" y="5607"/>
                  </a:lnTo>
                  <a:lnTo>
                    <a:pt x="1650" y="7194"/>
                  </a:lnTo>
                  <a:lnTo>
                    <a:pt x="3619" y="7194"/>
                  </a:lnTo>
                  <a:lnTo>
                    <a:pt x="5587" y="7194"/>
                  </a:lnTo>
                  <a:lnTo>
                    <a:pt x="7238" y="5607"/>
                  </a:lnTo>
                  <a:lnTo>
                    <a:pt x="7238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11828843" y="8357908"/>
              <a:ext cx="2745105" cy="1297940"/>
            </a:xfrm>
            <a:custGeom>
              <a:avLst/>
              <a:gdLst/>
              <a:ahLst/>
              <a:cxnLst/>
              <a:rect l="l" t="t" r="r" b="b"/>
              <a:pathLst>
                <a:path w="2745105" h="1297940">
                  <a:moveTo>
                    <a:pt x="1749615" y="1297806"/>
                  </a:moveTo>
                  <a:lnTo>
                    <a:pt x="2745041" y="1297806"/>
                  </a:lnTo>
                  <a:lnTo>
                    <a:pt x="2745041" y="977404"/>
                  </a:lnTo>
                  <a:lnTo>
                    <a:pt x="2673032" y="977404"/>
                  </a:lnTo>
                  <a:lnTo>
                    <a:pt x="2673032" y="887412"/>
                  </a:lnTo>
                </a:path>
                <a:path w="2745105" h="1297940">
                  <a:moveTo>
                    <a:pt x="0" y="108000"/>
                  </a:moveTo>
                  <a:lnTo>
                    <a:pt x="21590" y="102241"/>
                  </a:lnTo>
                  <a:lnTo>
                    <a:pt x="37401" y="86417"/>
                  </a:lnTo>
                  <a:lnTo>
                    <a:pt x="43243" y="64814"/>
                  </a:lnTo>
                  <a:lnTo>
                    <a:pt x="43243" y="43205"/>
                  </a:lnTo>
                  <a:lnTo>
                    <a:pt x="37401" y="21602"/>
                  </a:lnTo>
                  <a:lnTo>
                    <a:pt x="21590" y="5803"/>
                  </a:lnTo>
                  <a:lnTo>
                    <a:pt x="0" y="0"/>
                  </a:lnTo>
                </a:path>
                <a:path w="2745105" h="1297940">
                  <a:moveTo>
                    <a:pt x="1848611" y="831602"/>
                  </a:moveTo>
                  <a:lnTo>
                    <a:pt x="1842833" y="853205"/>
                  </a:lnTo>
                  <a:lnTo>
                    <a:pt x="1827022" y="869054"/>
                  </a:lnTo>
                  <a:lnTo>
                    <a:pt x="1805432" y="874807"/>
                  </a:lnTo>
                  <a:lnTo>
                    <a:pt x="1783842" y="874807"/>
                  </a:lnTo>
                  <a:lnTo>
                    <a:pt x="1762188" y="869054"/>
                  </a:lnTo>
                  <a:lnTo>
                    <a:pt x="1746440" y="853205"/>
                  </a:lnTo>
                  <a:lnTo>
                    <a:pt x="1740598" y="831602"/>
                  </a:lnTo>
                </a:path>
                <a:path w="2745105" h="1297940">
                  <a:moveTo>
                    <a:pt x="1848611" y="723601"/>
                  </a:moveTo>
                  <a:lnTo>
                    <a:pt x="1842833" y="702017"/>
                  </a:lnTo>
                  <a:lnTo>
                    <a:pt x="1827022" y="686193"/>
                  </a:lnTo>
                  <a:lnTo>
                    <a:pt x="1805432" y="680415"/>
                  </a:lnTo>
                  <a:lnTo>
                    <a:pt x="1783842" y="680415"/>
                  </a:lnTo>
                  <a:lnTo>
                    <a:pt x="1762188" y="686193"/>
                  </a:lnTo>
                  <a:lnTo>
                    <a:pt x="1746440" y="702017"/>
                  </a:lnTo>
                  <a:lnTo>
                    <a:pt x="1740598" y="7236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13116751" y="8977109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8991" y="57251"/>
                  </a:moveTo>
                  <a:lnTo>
                    <a:pt x="0" y="57251"/>
                  </a:lnTo>
                  <a:lnTo>
                    <a:pt x="0" y="205206"/>
                  </a:lnTo>
                  <a:lnTo>
                    <a:pt x="8991" y="205206"/>
                  </a:lnTo>
                  <a:lnTo>
                    <a:pt x="8991" y="57251"/>
                  </a:lnTo>
                  <a:close/>
                </a:path>
                <a:path w="9525" h="268604">
                  <a:moveTo>
                    <a:pt x="9017" y="259207"/>
                  </a:moveTo>
                  <a:lnTo>
                    <a:pt x="8991" y="237604"/>
                  </a:lnTo>
                  <a:lnTo>
                    <a:pt x="0" y="237604"/>
                  </a:lnTo>
                  <a:lnTo>
                    <a:pt x="0" y="259207"/>
                  </a:lnTo>
                  <a:lnTo>
                    <a:pt x="0" y="268211"/>
                  </a:lnTo>
                  <a:lnTo>
                    <a:pt x="9017" y="268211"/>
                  </a:lnTo>
                  <a:lnTo>
                    <a:pt x="9017" y="259207"/>
                  </a:lnTo>
                  <a:close/>
                </a:path>
                <a:path w="9525" h="26860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24853"/>
                  </a:lnTo>
                  <a:lnTo>
                    <a:pt x="8991" y="24853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13116750" y="8977103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0" y="268217"/>
                  </a:moveTo>
                  <a:lnTo>
                    <a:pt x="9017" y="268217"/>
                  </a:lnTo>
                </a:path>
                <a:path w="9525" h="268604">
                  <a:moveTo>
                    <a:pt x="0" y="0"/>
                  </a:moveTo>
                  <a:lnTo>
                    <a:pt x="9017" y="0"/>
                  </a:lnTo>
                </a:path>
                <a:path w="9525" h="268604">
                  <a:moveTo>
                    <a:pt x="0" y="237604"/>
                  </a:moveTo>
                  <a:lnTo>
                    <a:pt x="0" y="238055"/>
                  </a:lnTo>
                </a:path>
                <a:path w="9525" h="268604">
                  <a:moveTo>
                    <a:pt x="9017" y="237604"/>
                  </a:moveTo>
                  <a:lnTo>
                    <a:pt x="9017" y="238055"/>
                  </a:lnTo>
                </a:path>
                <a:path w="9525" h="268604">
                  <a:moveTo>
                    <a:pt x="9017" y="237604"/>
                  </a:moveTo>
                  <a:lnTo>
                    <a:pt x="0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04787"/>
                  </a:lnTo>
                </a:path>
                <a:path w="9525" h="268604">
                  <a:moveTo>
                    <a:pt x="9017" y="205212"/>
                  </a:moveTo>
                  <a:lnTo>
                    <a:pt x="9017" y="204787"/>
                  </a:lnTo>
                </a:path>
                <a:path w="9525" h="268604">
                  <a:moveTo>
                    <a:pt x="9017" y="205212"/>
                  </a:moveTo>
                  <a:lnTo>
                    <a:pt x="0" y="205212"/>
                  </a:lnTo>
                </a:path>
                <a:path w="9525" h="268604">
                  <a:moveTo>
                    <a:pt x="9017" y="24860"/>
                  </a:moveTo>
                  <a:lnTo>
                    <a:pt x="9017" y="24409"/>
                  </a:lnTo>
                </a:path>
                <a:path w="9525" h="268604">
                  <a:moveTo>
                    <a:pt x="0" y="24860"/>
                  </a:moveTo>
                  <a:lnTo>
                    <a:pt x="0" y="24409"/>
                  </a:lnTo>
                </a:path>
                <a:path w="9525" h="268604">
                  <a:moveTo>
                    <a:pt x="0" y="24860"/>
                  </a:moveTo>
                  <a:lnTo>
                    <a:pt x="9017" y="24860"/>
                  </a:lnTo>
                </a:path>
                <a:path w="9525" h="268604">
                  <a:moveTo>
                    <a:pt x="9017" y="57251"/>
                  </a:moveTo>
                  <a:lnTo>
                    <a:pt x="9017" y="57696"/>
                  </a:lnTo>
                </a:path>
                <a:path w="9525" h="268604">
                  <a:moveTo>
                    <a:pt x="0" y="57251"/>
                  </a:moveTo>
                  <a:lnTo>
                    <a:pt x="0" y="57696"/>
                  </a:lnTo>
                </a:path>
                <a:path w="9525" h="268604">
                  <a:moveTo>
                    <a:pt x="0" y="57251"/>
                  </a:moveTo>
                  <a:lnTo>
                    <a:pt x="9017" y="57251"/>
                  </a:lnTo>
                </a:path>
                <a:path w="9525" h="268604">
                  <a:moveTo>
                    <a:pt x="9017" y="259213"/>
                  </a:moveTo>
                  <a:lnTo>
                    <a:pt x="9017" y="237604"/>
                  </a:lnTo>
                </a:path>
                <a:path w="9525" h="268604">
                  <a:moveTo>
                    <a:pt x="9017" y="205212"/>
                  </a:moveTo>
                  <a:lnTo>
                    <a:pt x="9017" y="57251"/>
                  </a:lnTo>
                </a:path>
                <a:path w="9525" h="268604">
                  <a:moveTo>
                    <a:pt x="9017" y="24860"/>
                  </a:moveTo>
                  <a:lnTo>
                    <a:pt x="9017" y="9004"/>
                  </a:lnTo>
                </a:path>
                <a:path w="9525" h="268604">
                  <a:moveTo>
                    <a:pt x="0" y="0"/>
                  </a:moveTo>
                  <a:lnTo>
                    <a:pt x="0" y="24860"/>
                  </a:lnTo>
                </a:path>
                <a:path w="9525" h="268604">
                  <a:moveTo>
                    <a:pt x="0" y="57251"/>
                  </a:moveTo>
                  <a:lnTo>
                    <a:pt x="0" y="205212"/>
                  </a:lnTo>
                </a:path>
                <a:path w="9525" h="268604">
                  <a:moveTo>
                    <a:pt x="0" y="237604"/>
                  </a:moveTo>
                  <a:lnTo>
                    <a:pt x="0" y="268217"/>
                  </a:lnTo>
                </a:path>
                <a:path w="9525" h="268604">
                  <a:moveTo>
                    <a:pt x="9017" y="205212"/>
                  </a:moveTo>
                  <a:lnTo>
                    <a:pt x="9017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376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13087985" y="91841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13087985" y="9001963"/>
              <a:ext cx="38100" cy="213360"/>
            </a:xfrm>
            <a:custGeom>
              <a:avLst/>
              <a:gdLst/>
              <a:ahLst/>
              <a:cxnLst/>
              <a:rect l="l" t="t" r="r" b="b"/>
              <a:pathLst>
                <a:path w="38100" h="213359">
                  <a:moveTo>
                    <a:pt x="37782" y="180352"/>
                  </a:moveTo>
                  <a:lnTo>
                    <a:pt x="37782" y="182162"/>
                  </a:lnTo>
                  <a:lnTo>
                    <a:pt x="28765" y="182162"/>
                  </a:lnTo>
                  <a:lnTo>
                    <a:pt x="28765" y="180352"/>
                  </a:lnTo>
                  <a:lnTo>
                    <a:pt x="37782" y="180352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0959"/>
                  </a:lnTo>
                  <a:lnTo>
                    <a:pt x="37782" y="210959"/>
                  </a:lnTo>
                  <a:lnTo>
                    <a:pt x="37782" y="212744"/>
                  </a:lnTo>
                  <a:lnTo>
                    <a:pt x="28765" y="212744"/>
                  </a:lnTo>
                </a:path>
                <a:path w="38100" h="213359">
                  <a:moveTo>
                    <a:pt x="28765" y="210959"/>
                  </a:moveTo>
                  <a:lnTo>
                    <a:pt x="0" y="210959"/>
                  </a:lnTo>
                </a:path>
                <a:path w="38100" h="213359">
                  <a:moveTo>
                    <a:pt x="37782" y="180352"/>
                  </a:moveTo>
                  <a:lnTo>
                    <a:pt x="28765" y="180352"/>
                  </a:lnTo>
                </a:path>
                <a:path w="38100" h="213359">
                  <a:moveTo>
                    <a:pt x="37782" y="180352"/>
                  </a:moveTo>
                  <a:lnTo>
                    <a:pt x="37782" y="179927"/>
                  </a:lnTo>
                </a:path>
                <a:path w="38100" h="213359">
                  <a:moveTo>
                    <a:pt x="28765" y="180352"/>
                  </a:moveTo>
                  <a:lnTo>
                    <a:pt x="28765" y="179927"/>
                  </a:lnTo>
                </a:path>
                <a:path w="38100" h="213359">
                  <a:moveTo>
                    <a:pt x="37782" y="212744"/>
                  </a:moveTo>
                  <a:lnTo>
                    <a:pt x="28765" y="212744"/>
                  </a:lnTo>
                </a:path>
                <a:path w="38100" h="213359">
                  <a:moveTo>
                    <a:pt x="37782" y="212744"/>
                  </a:moveTo>
                  <a:lnTo>
                    <a:pt x="37782" y="213194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3194"/>
                  </a:lnTo>
                </a:path>
                <a:path w="38100" h="213359">
                  <a:moveTo>
                    <a:pt x="28765" y="32391"/>
                  </a:moveTo>
                  <a:lnTo>
                    <a:pt x="28765" y="0"/>
                  </a:lnTo>
                </a:path>
                <a:path w="38100" h="213359">
                  <a:moveTo>
                    <a:pt x="37782" y="32391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13087985" y="90037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822"/>
                  </a:moveTo>
                  <a:lnTo>
                    <a:pt x="17573" y="26558"/>
                  </a:lnTo>
                  <a:lnTo>
                    <a:pt x="8429" y="20383"/>
                  </a:lnTo>
                  <a:lnTo>
                    <a:pt x="2262" y="1122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13087985" y="900151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7782" y="32842"/>
                  </a:moveTo>
                  <a:lnTo>
                    <a:pt x="37782" y="31057"/>
                  </a:lnTo>
                  <a:lnTo>
                    <a:pt x="28765" y="31057"/>
                  </a:lnTo>
                  <a:lnTo>
                    <a:pt x="28765" y="32842"/>
                  </a:lnTo>
                  <a:lnTo>
                    <a:pt x="37782" y="32842"/>
                  </a:lnTo>
                </a:path>
                <a:path w="38100" h="33654">
                  <a:moveTo>
                    <a:pt x="28765" y="450"/>
                  </a:moveTo>
                  <a:lnTo>
                    <a:pt x="28765" y="2235"/>
                  </a:lnTo>
                  <a:lnTo>
                    <a:pt x="37782" y="2235"/>
                  </a:lnTo>
                  <a:lnTo>
                    <a:pt x="37782" y="450"/>
                  </a:lnTo>
                  <a:lnTo>
                    <a:pt x="28765" y="450"/>
                  </a:lnTo>
                </a:path>
                <a:path w="38100" h="33654">
                  <a:moveTo>
                    <a:pt x="28765" y="2235"/>
                  </a:moveTo>
                  <a:lnTo>
                    <a:pt x="0" y="2235"/>
                  </a:lnTo>
                </a:path>
                <a:path w="38100" h="33654">
                  <a:moveTo>
                    <a:pt x="28765" y="32842"/>
                  </a:moveTo>
                  <a:lnTo>
                    <a:pt x="37782" y="32842"/>
                  </a:lnTo>
                </a:path>
                <a:path w="38100" h="33654">
                  <a:moveTo>
                    <a:pt x="28765" y="32842"/>
                  </a:moveTo>
                  <a:lnTo>
                    <a:pt x="28765" y="33286"/>
                  </a:lnTo>
                </a:path>
                <a:path w="38100" h="33654">
                  <a:moveTo>
                    <a:pt x="37782" y="32842"/>
                  </a:moveTo>
                  <a:lnTo>
                    <a:pt x="37782" y="33286"/>
                  </a:lnTo>
                </a:path>
                <a:path w="38100" h="33654">
                  <a:moveTo>
                    <a:pt x="28765" y="450"/>
                  </a:moveTo>
                  <a:lnTo>
                    <a:pt x="37782" y="450"/>
                  </a:lnTo>
                </a:path>
                <a:path w="38100" h="33654">
                  <a:moveTo>
                    <a:pt x="28765" y="450"/>
                  </a:moveTo>
                  <a:lnTo>
                    <a:pt x="28765" y="0"/>
                  </a:lnTo>
                </a:path>
                <a:path w="38100" h="33654">
                  <a:moveTo>
                    <a:pt x="37782" y="450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11940477" y="8206727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5397" y="341985"/>
                  </a:moveTo>
                  <a:lnTo>
                    <a:pt x="0" y="341985"/>
                  </a:lnTo>
                  <a:lnTo>
                    <a:pt x="0" y="511200"/>
                  </a:lnTo>
                  <a:lnTo>
                    <a:pt x="5397" y="511200"/>
                  </a:lnTo>
                  <a:lnTo>
                    <a:pt x="5397" y="341985"/>
                  </a:lnTo>
                  <a:close/>
                </a:path>
                <a:path w="5715" h="511809">
                  <a:moveTo>
                    <a:pt x="5397" y="104025"/>
                  </a:moveTo>
                  <a:lnTo>
                    <a:pt x="3556" y="104025"/>
                  </a:lnTo>
                  <a:lnTo>
                    <a:pt x="3556" y="135775"/>
                  </a:lnTo>
                  <a:lnTo>
                    <a:pt x="1778" y="135775"/>
                  </a:lnTo>
                  <a:lnTo>
                    <a:pt x="1778" y="104025"/>
                  </a:lnTo>
                  <a:lnTo>
                    <a:pt x="0" y="104025"/>
                  </a:lnTo>
                  <a:lnTo>
                    <a:pt x="0" y="135775"/>
                  </a:lnTo>
                  <a:lnTo>
                    <a:pt x="0" y="305955"/>
                  </a:lnTo>
                  <a:lnTo>
                    <a:pt x="5397" y="305955"/>
                  </a:lnTo>
                  <a:lnTo>
                    <a:pt x="5397" y="135775"/>
                  </a:lnTo>
                  <a:lnTo>
                    <a:pt x="5397" y="104025"/>
                  </a:lnTo>
                  <a:close/>
                </a:path>
                <a:path w="5715" h="511809">
                  <a:moveTo>
                    <a:pt x="5397" y="0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778" y="35991"/>
                  </a:lnTo>
                  <a:lnTo>
                    <a:pt x="1778" y="5207"/>
                  </a:lnTo>
                  <a:lnTo>
                    <a:pt x="3556" y="5207"/>
                  </a:lnTo>
                  <a:lnTo>
                    <a:pt x="3556" y="35991"/>
                  </a:lnTo>
                  <a:lnTo>
                    <a:pt x="5397" y="3599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11940476" y="8206721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0" y="341985"/>
                  </a:moveTo>
                  <a:lnTo>
                    <a:pt x="5397" y="341985"/>
                  </a:lnTo>
                </a:path>
                <a:path w="5715" h="511809">
                  <a:moveTo>
                    <a:pt x="0" y="305993"/>
                  </a:moveTo>
                  <a:lnTo>
                    <a:pt x="5397" y="305993"/>
                  </a:lnTo>
                </a:path>
                <a:path w="5715" h="511809">
                  <a:moveTo>
                    <a:pt x="1777" y="5207"/>
                  </a:moveTo>
                  <a:lnTo>
                    <a:pt x="1777" y="35991"/>
                  </a:lnTo>
                </a:path>
                <a:path w="5715" h="511809">
                  <a:moveTo>
                    <a:pt x="3555" y="5207"/>
                  </a:moveTo>
                  <a:lnTo>
                    <a:pt x="1777" y="5207"/>
                  </a:lnTo>
                </a:path>
                <a:path w="5715" h="511809">
                  <a:moveTo>
                    <a:pt x="3555" y="35991"/>
                  </a:moveTo>
                  <a:lnTo>
                    <a:pt x="3555" y="5207"/>
                  </a:lnTo>
                </a:path>
                <a:path w="5715" h="511809">
                  <a:moveTo>
                    <a:pt x="1777" y="135185"/>
                  </a:moveTo>
                  <a:lnTo>
                    <a:pt x="1777" y="104406"/>
                  </a:lnTo>
                </a:path>
                <a:path w="5715" h="511809">
                  <a:moveTo>
                    <a:pt x="3555" y="135185"/>
                  </a:moveTo>
                  <a:lnTo>
                    <a:pt x="1777" y="135185"/>
                  </a:lnTo>
                </a:path>
                <a:path w="5715" h="511809">
                  <a:moveTo>
                    <a:pt x="3555" y="104406"/>
                  </a:moveTo>
                  <a:lnTo>
                    <a:pt x="3555" y="135185"/>
                  </a:lnTo>
                </a:path>
                <a:path w="5715" h="511809">
                  <a:moveTo>
                    <a:pt x="0" y="104406"/>
                  </a:moveTo>
                  <a:lnTo>
                    <a:pt x="1777" y="104406"/>
                  </a:lnTo>
                </a:path>
                <a:path w="5715" h="511809">
                  <a:moveTo>
                    <a:pt x="3555" y="104406"/>
                  </a:moveTo>
                  <a:lnTo>
                    <a:pt x="5397" y="104406"/>
                  </a:lnTo>
                </a:path>
                <a:path w="5715" h="511809">
                  <a:moveTo>
                    <a:pt x="0" y="35991"/>
                  </a:moveTo>
                  <a:lnTo>
                    <a:pt x="1777" y="35991"/>
                  </a:lnTo>
                </a:path>
                <a:path w="5715" h="511809">
                  <a:moveTo>
                    <a:pt x="3555" y="35991"/>
                  </a:moveTo>
                  <a:lnTo>
                    <a:pt x="5397" y="35991"/>
                  </a:lnTo>
                </a:path>
                <a:path w="5715" h="511809">
                  <a:moveTo>
                    <a:pt x="0" y="0"/>
                  </a:moveTo>
                  <a:lnTo>
                    <a:pt x="0" y="35991"/>
                  </a:lnTo>
                </a:path>
                <a:path w="5715" h="511809">
                  <a:moveTo>
                    <a:pt x="0" y="104406"/>
                  </a:moveTo>
                  <a:lnTo>
                    <a:pt x="0" y="305993"/>
                  </a:lnTo>
                </a:path>
                <a:path w="5715" h="511809">
                  <a:moveTo>
                    <a:pt x="0" y="341985"/>
                  </a:moveTo>
                  <a:lnTo>
                    <a:pt x="0" y="399605"/>
                  </a:lnTo>
                </a:path>
                <a:path w="5715" h="511809">
                  <a:moveTo>
                    <a:pt x="0" y="404990"/>
                  </a:moveTo>
                  <a:lnTo>
                    <a:pt x="0" y="462584"/>
                  </a:lnTo>
                </a:path>
                <a:path w="5715" h="511809">
                  <a:moveTo>
                    <a:pt x="0" y="467988"/>
                  </a:moveTo>
                  <a:lnTo>
                    <a:pt x="0" y="511200"/>
                  </a:lnTo>
                </a:path>
                <a:path w="5715" h="511809">
                  <a:moveTo>
                    <a:pt x="5397" y="511200"/>
                  </a:moveTo>
                  <a:lnTo>
                    <a:pt x="5397" y="341985"/>
                  </a:lnTo>
                </a:path>
                <a:path w="5715" h="511809">
                  <a:moveTo>
                    <a:pt x="5397" y="305993"/>
                  </a:moveTo>
                  <a:lnTo>
                    <a:pt x="5397" y="104406"/>
                  </a:lnTo>
                </a:path>
                <a:path w="5715" h="511809">
                  <a:moveTo>
                    <a:pt x="5397" y="35991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11904472" y="851271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11904472" y="8239118"/>
              <a:ext cx="47625" cy="309880"/>
            </a:xfrm>
            <a:custGeom>
              <a:avLst/>
              <a:gdLst/>
              <a:ahLst/>
              <a:cxnLst/>
              <a:rect l="l" t="t" r="r" b="b"/>
              <a:pathLst>
                <a:path w="47625" h="309879">
                  <a:moveTo>
                    <a:pt x="36004" y="309587"/>
                  </a:moveTo>
                  <a:lnTo>
                    <a:pt x="0" y="309587"/>
                  </a:lnTo>
                </a:path>
                <a:path w="47625" h="309879">
                  <a:moveTo>
                    <a:pt x="36004" y="273596"/>
                  </a:moveTo>
                  <a:lnTo>
                    <a:pt x="41401" y="273596"/>
                  </a:lnTo>
                </a:path>
                <a:path w="47625" h="309879">
                  <a:moveTo>
                    <a:pt x="36004" y="309587"/>
                  </a:moveTo>
                  <a:lnTo>
                    <a:pt x="41401" y="309587"/>
                  </a:lnTo>
                </a:path>
                <a:path w="47625" h="309879">
                  <a:moveTo>
                    <a:pt x="45720" y="58489"/>
                  </a:moveTo>
                  <a:lnTo>
                    <a:pt x="45720" y="65703"/>
                  </a:lnTo>
                  <a:lnTo>
                    <a:pt x="47498" y="63893"/>
                  </a:lnTo>
                </a:path>
                <a:path w="47625" h="309879">
                  <a:moveTo>
                    <a:pt x="45720" y="65703"/>
                  </a:moveTo>
                  <a:lnTo>
                    <a:pt x="43942" y="63893"/>
                  </a:lnTo>
                </a:path>
                <a:path w="47625" h="309879">
                  <a:moveTo>
                    <a:pt x="45720" y="17087"/>
                  </a:moveTo>
                  <a:lnTo>
                    <a:pt x="45720" y="9893"/>
                  </a:lnTo>
                  <a:lnTo>
                    <a:pt x="47498" y="11703"/>
                  </a:lnTo>
                </a:path>
                <a:path w="47625" h="309879">
                  <a:moveTo>
                    <a:pt x="45720" y="9893"/>
                  </a:moveTo>
                  <a:lnTo>
                    <a:pt x="43942" y="11703"/>
                  </a:lnTo>
                </a:path>
                <a:path w="47625" h="309879">
                  <a:moveTo>
                    <a:pt x="38671" y="75603"/>
                  </a:moveTo>
                  <a:lnTo>
                    <a:pt x="38671" y="41395"/>
                  </a:lnTo>
                </a:path>
                <a:path w="47625" h="309879">
                  <a:moveTo>
                    <a:pt x="38671" y="0"/>
                  </a:moveTo>
                  <a:lnTo>
                    <a:pt x="38671" y="34201"/>
                  </a:lnTo>
                </a:path>
                <a:path w="47625" h="309879">
                  <a:moveTo>
                    <a:pt x="39560" y="3594"/>
                  </a:moveTo>
                  <a:lnTo>
                    <a:pt x="41401" y="3594"/>
                  </a:lnTo>
                </a:path>
                <a:path w="47625" h="309879">
                  <a:moveTo>
                    <a:pt x="36004" y="3594"/>
                  </a:moveTo>
                  <a:lnTo>
                    <a:pt x="37782" y="3594"/>
                  </a:lnTo>
                </a:path>
                <a:path w="47625" h="309879">
                  <a:moveTo>
                    <a:pt x="39560" y="72008"/>
                  </a:moveTo>
                  <a:lnTo>
                    <a:pt x="41401" y="72008"/>
                  </a:lnTo>
                </a:path>
                <a:path w="47625" h="309879">
                  <a:moveTo>
                    <a:pt x="36004" y="72008"/>
                  </a:moveTo>
                  <a:lnTo>
                    <a:pt x="37782" y="72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11762232" y="8098726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397" y="240258"/>
                  </a:moveTo>
                  <a:lnTo>
                    <a:pt x="0" y="240258"/>
                  </a:lnTo>
                  <a:lnTo>
                    <a:pt x="0" y="250202"/>
                  </a:lnTo>
                  <a:lnTo>
                    <a:pt x="5397" y="250202"/>
                  </a:lnTo>
                  <a:lnTo>
                    <a:pt x="5397" y="240258"/>
                  </a:lnTo>
                  <a:close/>
                </a:path>
                <a:path w="5715" h="250825">
                  <a:moveTo>
                    <a:pt x="5397" y="0"/>
                  </a:moveTo>
                  <a:lnTo>
                    <a:pt x="0" y="0"/>
                  </a:lnTo>
                  <a:lnTo>
                    <a:pt x="0" y="204266"/>
                  </a:lnTo>
                  <a:lnTo>
                    <a:pt x="5397" y="204266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11762231" y="8098720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461" y="240258"/>
                  </a:moveTo>
                  <a:lnTo>
                    <a:pt x="0" y="240258"/>
                  </a:lnTo>
                </a:path>
                <a:path w="5715" h="250825">
                  <a:moveTo>
                    <a:pt x="5461" y="204266"/>
                  </a:moveTo>
                  <a:lnTo>
                    <a:pt x="0" y="204266"/>
                  </a:lnTo>
                </a:path>
                <a:path w="5715" h="250825">
                  <a:moveTo>
                    <a:pt x="5461" y="250209"/>
                  </a:moveTo>
                  <a:lnTo>
                    <a:pt x="5461" y="240258"/>
                  </a:lnTo>
                </a:path>
                <a:path w="5715" h="250825">
                  <a:moveTo>
                    <a:pt x="5461" y="204266"/>
                  </a:moveTo>
                  <a:lnTo>
                    <a:pt x="5461" y="108000"/>
                  </a:lnTo>
                </a:path>
                <a:path w="5715" h="250825">
                  <a:moveTo>
                    <a:pt x="5461" y="102596"/>
                  </a:moveTo>
                  <a:lnTo>
                    <a:pt x="5461" y="0"/>
                  </a:lnTo>
                </a:path>
                <a:path w="5715" h="250825">
                  <a:moveTo>
                    <a:pt x="0" y="0"/>
                  </a:moveTo>
                  <a:lnTo>
                    <a:pt x="0" y="204266"/>
                  </a:lnTo>
                </a:path>
                <a:path w="5715" h="250825">
                  <a:moveTo>
                    <a:pt x="0" y="240258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11767693" y="830298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0"/>
                  </a:moveTo>
                  <a:lnTo>
                    <a:pt x="13973" y="2829"/>
                  </a:lnTo>
                  <a:lnTo>
                    <a:pt x="25400" y="10544"/>
                  </a:lnTo>
                  <a:lnTo>
                    <a:pt x="33111" y="21985"/>
                  </a:lnTo>
                  <a:lnTo>
                    <a:pt x="3594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11762231" y="8302987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5461" y="35991"/>
                  </a:moveTo>
                  <a:lnTo>
                    <a:pt x="41401" y="35991"/>
                  </a:lnTo>
                </a:path>
                <a:path w="41909" h="36195">
                  <a:moveTo>
                    <a:pt x="5461" y="0"/>
                  </a:moveTo>
                  <a:lnTo>
                    <a:pt x="0" y="0"/>
                  </a:lnTo>
                </a:path>
                <a:path w="41909" h="36195">
                  <a:moveTo>
                    <a:pt x="5461" y="35991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11677650" y="873591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54013" y="5410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410"/>
                  </a:lnTo>
                  <a:lnTo>
                    <a:pt x="86398" y="5410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11677650" y="873590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0"/>
                  </a:moveTo>
                  <a:lnTo>
                    <a:pt x="82803" y="5410"/>
                  </a:lnTo>
                </a:path>
                <a:path w="86995" h="5715">
                  <a:moveTo>
                    <a:pt x="54038" y="0"/>
                  </a:moveTo>
                  <a:lnTo>
                    <a:pt x="54038" y="5410"/>
                  </a:lnTo>
                </a:path>
                <a:path w="86995" h="5715">
                  <a:moveTo>
                    <a:pt x="0" y="5410"/>
                  </a:moveTo>
                  <a:lnTo>
                    <a:pt x="54038" y="5410"/>
                  </a:lnTo>
                </a:path>
                <a:path w="86995" h="5715">
                  <a:moveTo>
                    <a:pt x="82803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43179" y="0"/>
                  </a:lnTo>
                </a:path>
                <a:path w="86995" h="5715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11731688" y="87071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11731688" y="8707107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28797"/>
                  </a:moveTo>
                  <a:lnTo>
                    <a:pt x="28765" y="0"/>
                  </a:lnTo>
                </a:path>
                <a:path w="29209" h="34290">
                  <a:moveTo>
                    <a:pt x="0" y="28797"/>
                  </a:moveTo>
                  <a:lnTo>
                    <a:pt x="0" y="34207"/>
                  </a:lnTo>
                </a:path>
                <a:path w="29209" h="34290">
                  <a:moveTo>
                    <a:pt x="28765" y="28797"/>
                  </a:moveTo>
                  <a:lnTo>
                    <a:pt x="28765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13812457" y="8977109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629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62992" y="9004"/>
                  </a:lnTo>
                  <a:lnTo>
                    <a:pt x="62992" y="0"/>
                  </a:lnTo>
                  <a:close/>
                </a:path>
                <a:path w="752475" h="9525">
                  <a:moveTo>
                    <a:pt x="446443" y="0"/>
                  </a:moveTo>
                  <a:lnTo>
                    <a:pt x="169227" y="0"/>
                  </a:lnTo>
                  <a:lnTo>
                    <a:pt x="169227" y="9004"/>
                  </a:lnTo>
                  <a:lnTo>
                    <a:pt x="446443" y="9004"/>
                  </a:lnTo>
                  <a:lnTo>
                    <a:pt x="446443" y="0"/>
                  </a:lnTo>
                  <a:close/>
                </a:path>
                <a:path w="752475" h="9525">
                  <a:moveTo>
                    <a:pt x="527405" y="0"/>
                  </a:moveTo>
                  <a:lnTo>
                    <a:pt x="518414" y="0"/>
                  </a:lnTo>
                  <a:lnTo>
                    <a:pt x="518414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  <a:path w="752475" h="9525">
                  <a:moveTo>
                    <a:pt x="752373" y="0"/>
                  </a:moveTo>
                  <a:lnTo>
                    <a:pt x="536384" y="0"/>
                  </a:lnTo>
                  <a:lnTo>
                    <a:pt x="536384" y="9004"/>
                  </a:lnTo>
                  <a:lnTo>
                    <a:pt x="752373" y="9004"/>
                  </a:lnTo>
                  <a:lnTo>
                    <a:pt x="75237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13812456" y="8977103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169227" y="9004"/>
                  </a:moveTo>
                  <a:lnTo>
                    <a:pt x="170561" y="9004"/>
                  </a:lnTo>
                </a:path>
                <a:path w="752475" h="9525">
                  <a:moveTo>
                    <a:pt x="169227" y="4146"/>
                  </a:moveTo>
                  <a:lnTo>
                    <a:pt x="169227" y="9004"/>
                  </a:lnTo>
                </a:path>
                <a:path w="752475" h="9525">
                  <a:moveTo>
                    <a:pt x="169227" y="0"/>
                  </a:moveTo>
                  <a:lnTo>
                    <a:pt x="170561" y="0"/>
                  </a:lnTo>
                </a:path>
                <a:path w="752475" h="9525">
                  <a:moveTo>
                    <a:pt x="169227" y="0"/>
                  </a:moveTo>
                  <a:lnTo>
                    <a:pt x="169227" y="4146"/>
                  </a:lnTo>
                </a:path>
                <a:path w="752475" h="9525">
                  <a:moveTo>
                    <a:pt x="62992" y="9004"/>
                  </a:moveTo>
                  <a:lnTo>
                    <a:pt x="61658" y="9004"/>
                  </a:lnTo>
                </a:path>
                <a:path w="752475" h="9525">
                  <a:moveTo>
                    <a:pt x="62992" y="4146"/>
                  </a:moveTo>
                  <a:lnTo>
                    <a:pt x="62992" y="9004"/>
                  </a:lnTo>
                </a:path>
                <a:path w="752475" h="9525">
                  <a:moveTo>
                    <a:pt x="62992" y="0"/>
                  </a:moveTo>
                  <a:lnTo>
                    <a:pt x="61658" y="0"/>
                  </a:lnTo>
                </a:path>
                <a:path w="752475" h="9525">
                  <a:moveTo>
                    <a:pt x="62992" y="0"/>
                  </a:moveTo>
                  <a:lnTo>
                    <a:pt x="62992" y="4146"/>
                  </a:lnTo>
                </a:path>
                <a:path w="752475" h="9525">
                  <a:moveTo>
                    <a:pt x="518413" y="9004"/>
                  </a:moveTo>
                  <a:lnTo>
                    <a:pt x="519747" y="9004"/>
                  </a:lnTo>
                </a:path>
                <a:path w="752475" h="9525">
                  <a:moveTo>
                    <a:pt x="518413" y="4146"/>
                  </a:moveTo>
                  <a:lnTo>
                    <a:pt x="518413" y="9004"/>
                  </a:lnTo>
                </a:path>
                <a:path w="752475" h="9525">
                  <a:moveTo>
                    <a:pt x="518413" y="0"/>
                  </a:moveTo>
                  <a:lnTo>
                    <a:pt x="519747" y="0"/>
                  </a:lnTo>
                </a:path>
                <a:path w="752475" h="9525">
                  <a:moveTo>
                    <a:pt x="518413" y="0"/>
                  </a:moveTo>
                  <a:lnTo>
                    <a:pt x="518413" y="4146"/>
                  </a:lnTo>
                </a:path>
                <a:path w="752475" h="9525">
                  <a:moveTo>
                    <a:pt x="446404" y="9004"/>
                  </a:moveTo>
                  <a:lnTo>
                    <a:pt x="445071" y="9004"/>
                  </a:lnTo>
                </a:path>
                <a:path w="752475" h="9525">
                  <a:moveTo>
                    <a:pt x="446404" y="4146"/>
                  </a:moveTo>
                  <a:lnTo>
                    <a:pt x="446404" y="9004"/>
                  </a:lnTo>
                </a:path>
                <a:path w="752475" h="9525">
                  <a:moveTo>
                    <a:pt x="446404" y="0"/>
                  </a:moveTo>
                  <a:lnTo>
                    <a:pt x="445071" y="0"/>
                  </a:lnTo>
                </a:path>
                <a:path w="752475" h="9525">
                  <a:moveTo>
                    <a:pt x="446404" y="0"/>
                  </a:moveTo>
                  <a:lnTo>
                    <a:pt x="446404" y="4146"/>
                  </a:lnTo>
                </a:path>
                <a:path w="752475" h="9525">
                  <a:moveTo>
                    <a:pt x="752411" y="0"/>
                  </a:moveTo>
                  <a:lnTo>
                    <a:pt x="536384" y="0"/>
                  </a:lnTo>
                </a:path>
                <a:path w="752475" h="9525">
                  <a:moveTo>
                    <a:pt x="527430" y="0"/>
                  </a:moveTo>
                  <a:lnTo>
                    <a:pt x="518413" y="0"/>
                  </a:lnTo>
                </a:path>
                <a:path w="752475" h="9525">
                  <a:moveTo>
                    <a:pt x="446404" y="0"/>
                  </a:moveTo>
                  <a:lnTo>
                    <a:pt x="169227" y="0"/>
                  </a:lnTo>
                </a:path>
                <a:path w="752475" h="9525">
                  <a:moveTo>
                    <a:pt x="62992" y="0"/>
                  </a:moveTo>
                  <a:lnTo>
                    <a:pt x="0" y="0"/>
                  </a:lnTo>
                </a:path>
                <a:path w="752475" h="9525">
                  <a:moveTo>
                    <a:pt x="0" y="9004"/>
                  </a:moveTo>
                  <a:lnTo>
                    <a:pt x="62992" y="9004"/>
                  </a:lnTo>
                </a:path>
                <a:path w="752475" h="9525">
                  <a:moveTo>
                    <a:pt x="169227" y="9004"/>
                  </a:moveTo>
                  <a:lnTo>
                    <a:pt x="376237" y="9004"/>
                  </a:lnTo>
                </a:path>
                <a:path w="752475" h="9525">
                  <a:moveTo>
                    <a:pt x="385190" y="9004"/>
                  </a:moveTo>
                  <a:lnTo>
                    <a:pt x="446404" y="9004"/>
                  </a:lnTo>
                </a:path>
                <a:path w="752475" h="9525">
                  <a:moveTo>
                    <a:pt x="518413" y="9004"/>
                  </a:moveTo>
                  <a:lnTo>
                    <a:pt x="527430" y="9004"/>
                  </a:lnTo>
                </a:path>
                <a:path w="752475" h="9525">
                  <a:moveTo>
                    <a:pt x="536384" y="9004"/>
                  </a:moveTo>
                  <a:lnTo>
                    <a:pt x="752411" y="9004"/>
                  </a:lnTo>
                </a:path>
                <a:path w="752475" h="9525">
                  <a:moveTo>
                    <a:pt x="167386" y="4146"/>
                  </a:moveTo>
                  <a:lnTo>
                    <a:pt x="135000" y="4146"/>
                  </a:lnTo>
                </a:path>
                <a:path w="752475" h="9525">
                  <a:moveTo>
                    <a:pt x="135000" y="0"/>
                  </a:moveTo>
                  <a:lnTo>
                    <a:pt x="16738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1394745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13874114" y="8944711"/>
              <a:ext cx="455295" cy="41910"/>
            </a:xfrm>
            <a:custGeom>
              <a:avLst/>
              <a:gdLst/>
              <a:ahLst/>
              <a:cxnLst/>
              <a:rect l="l" t="t" r="r" b="b"/>
              <a:pathLst>
                <a:path w="455294" h="41909">
                  <a:moveTo>
                    <a:pt x="3111" y="36537"/>
                  </a:moveTo>
                  <a:lnTo>
                    <a:pt x="71564" y="36537"/>
                  </a:lnTo>
                  <a:lnTo>
                    <a:pt x="71564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455294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455294" h="41909">
                  <a:moveTo>
                    <a:pt x="71564" y="36537"/>
                  </a:moveTo>
                  <a:lnTo>
                    <a:pt x="73342" y="36537"/>
                  </a:lnTo>
                  <a:lnTo>
                    <a:pt x="73342" y="32391"/>
                  </a:lnTo>
                  <a:lnTo>
                    <a:pt x="71564" y="32391"/>
                  </a:lnTo>
                  <a:lnTo>
                    <a:pt x="71564" y="36537"/>
                  </a:lnTo>
                </a:path>
                <a:path w="455294" h="41909">
                  <a:moveTo>
                    <a:pt x="107569" y="32391"/>
                  </a:moveTo>
                  <a:lnTo>
                    <a:pt x="105727" y="32391"/>
                  </a:lnTo>
                  <a:lnTo>
                    <a:pt x="105727" y="36537"/>
                  </a:lnTo>
                  <a:lnTo>
                    <a:pt x="107569" y="36537"/>
                  </a:lnTo>
                  <a:lnTo>
                    <a:pt x="107569" y="32391"/>
                  </a:lnTo>
                </a:path>
                <a:path w="455294" h="41909">
                  <a:moveTo>
                    <a:pt x="105727" y="32391"/>
                  </a:moveTo>
                  <a:lnTo>
                    <a:pt x="105727" y="0"/>
                  </a:lnTo>
                </a:path>
                <a:path w="455294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455294" h="41909">
                  <a:moveTo>
                    <a:pt x="1333" y="32391"/>
                  </a:moveTo>
                  <a:lnTo>
                    <a:pt x="0" y="32391"/>
                  </a:lnTo>
                </a:path>
                <a:path w="455294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455294" h="41909">
                  <a:moveTo>
                    <a:pt x="1333" y="41395"/>
                  </a:moveTo>
                  <a:lnTo>
                    <a:pt x="0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7569" y="36537"/>
                  </a:lnTo>
                  <a:lnTo>
                    <a:pt x="107569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8902" y="32391"/>
                  </a:lnTo>
                </a:path>
                <a:path w="455294" h="41909">
                  <a:moveTo>
                    <a:pt x="107569" y="36537"/>
                  </a:moveTo>
                  <a:lnTo>
                    <a:pt x="107569" y="41395"/>
                  </a:lnTo>
                  <a:lnTo>
                    <a:pt x="108902" y="41395"/>
                  </a:lnTo>
                </a:path>
                <a:path w="455294" h="41909">
                  <a:moveTo>
                    <a:pt x="107569" y="41395"/>
                  </a:moveTo>
                  <a:lnTo>
                    <a:pt x="108902" y="41395"/>
                  </a:lnTo>
                </a:path>
                <a:path w="455294" h="41909">
                  <a:moveTo>
                    <a:pt x="454977" y="36537"/>
                  </a:moveTo>
                  <a:lnTo>
                    <a:pt x="422592" y="36537"/>
                  </a:lnTo>
                </a:path>
                <a:path w="455294" h="41909">
                  <a:moveTo>
                    <a:pt x="422592" y="32391"/>
                  </a:moveTo>
                  <a:lnTo>
                    <a:pt x="454977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1429670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14257527" y="89447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36537"/>
                  </a:moveTo>
                  <a:lnTo>
                    <a:pt x="37337" y="36537"/>
                  </a:lnTo>
                  <a:lnTo>
                    <a:pt x="37337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74930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74930" h="41909">
                  <a:moveTo>
                    <a:pt x="37337" y="36537"/>
                  </a:moveTo>
                  <a:lnTo>
                    <a:pt x="39179" y="36537"/>
                  </a:lnTo>
                  <a:lnTo>
                    <a:pt x="39179" y="32391"/>
                  </a:lnTo>
                  <a:lnTo>
                    <a:pt x="37337" y="32391"/>
                  </a:lnTo>
                  <a:lnTo>
                    <a:pt x="37337" y="36537"/>
                  </a:lnTo>
                </a:path>
                <a:path w="74930" h="41909">
                  <a:moveTo>
                    <a:pt x="73342" y="32391"/>
                  </a:moveTo>
                  <a:lnTo>
                    <a:pt x="71564" y="32391"/>
                  </a:lnTo>
                  <a:lnTo>
                    <a:pt x="71564" y="36537"/>
                  </a:lnTo>
                  <a:lnTo>
                    <a:pt x="73342" y="36537"/>
                  </a:lnTo>
                  <a:lnTo>
                    <a:pt x="73342" y="32391"/>
                  </a:lnTo>
                </a:path>
                <a:path w="74930" h="41909">
                  <a:moveTo>
                    <a:pt x="71564" y="32391"/>
                  </a:moveTo>
                  <a:lnTo>
                    <a:pt x="71564" y="0"/>
                  </a:lnTo>
                </a:path>
                <a:path w="74930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74930" h="41909">
                  <a:moveTo>
                    <a:pt x="1333" y="32391"/>
                  </a:moveTo>
                  <a:lnTo>
                    <a:pt x="0" y="32391"/>
                  </a:lnTo>
                </a:path>
                <a:path w="74930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74930" h="41909">
                  <a:moveTo>
                    <a:pt x="1333" y="41395"/>
                  </a:moveTo>
                  <a:lnTo>
                    <a:pt x="0" y="41395"/>
                  </a:lnTo>
                </a:path>
                <a:path w="74930" h="41909">
                  <a:moveTo>
                    <a:pt x="73342" y="32391"/>
                  </a:moveTo>
                  <a:lnTo>
                    <a:pt x="73342" y="36537"/>
                  </a:lnTo>
                  <a:lnTo>
                    <a:pt x="73342" y="41395"/>
                  </a:lnTo>
                </a:path>
                <a:path w="74930" h="41909">
                  <a:moveTo>
                    <a:pt x="73342" y="32391"/>
                  </a:moveTo>
                  <a:lnTo>
                    <a:pt x="74675" y="32391"/>
                  </a:lnTo>
                </a:path>
                <a:path w="74930" h="41909">
                  <a:moveTo>
                    <a:pt x="73342" y="36537"/>
                  </a:moveTo>
                  <a:lnTo>
                    <a:pt x="73342" y="41395"/>
                  </a:lnTo>
                  <a:lnTo>
                    <a:pt x="74675" y="41395"/>
                  </a:lnTo>
                </a:path>
                <a:path w="74930" h="41909">
                  <a:moveTo>
                    <a:pt x="73342" y="41395"/>
                  </a:moveTo>
                  <a:lnTo>
                    <a:pt x="74675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14404658" y="8721521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160197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5397" y="5410"/>
                  </a:lnTo>
                  <a:lnTo>
                    <a:pt x="160197" y="5410"/>
                  </a:lnTo>
                  <a:lnTo>
                    <a:pt x="160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14404657" y="8721515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0" y="5410"/>
                  </a:moveTo>
                  <a:lnTo>
                    <a:pt x="0" y="0"/>
                  </a:lnTo>
                </a:path>
                <a:path w="160655" h="5715">
                  <a:moveTo>
                    <a:pt x="160210" y="0"/>
                  </a:moveTo>
                  <a:lnTo>
                    <a:pt x="5397" y="0"/>
                  </a:lnTo>
                </a:path>
                <a:path w="160655" h="5715">
                  <a:moveTo>
                    <a:pt x="0" y="5410"/>
                  </a:moveTo>
                  <a:lnTo>
                    <a:pt x="16021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14348841" y="8856506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599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15999" y="5407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14348841" y="8856503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6026" y="0"/>
                  </a:moveTo>
                  <a:lnTo>
                    <a:pt x="0" y="0"/>
                  </a:lnTo>
                </a:path>
                <a:path w="216534" h="5715">
                  <a:moveTo>
                    <a:pt x="0" y="5410"/>
                  </a:moveTo>
                  <a:lnTo>
                    <a:pt x="216026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14404658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72" y="74714"/>
                  </a:moveTo>
                  <a:lnTo>
                    <a:pt x="0" y="74714"/>
                  </a:lnTo>
                  <a:lnTo>
                    <a:pt x="0" y="104406"/>
                  </a:lnTo>
                  <a:lnTo>
                    <a:pt x="5372" y="104406"/>
                  </a:lnTo>
                  <a:lnTo>
                    <a:pt x="5372" y="74714"/>
                  </a:lnTo>
                  <a:close/>
                </a:path>
                <a:path w="5715" h="104775">
                  <a:moveTo>
                    <a:pt x="5372" y="0"/>
                  </a:moveTo>
                  <a:lnTo>
                    <a:pt x="0" y="0"/>
                  </a:lnTo>
                  <a:lnTo>
                    <a:pt x="0" y="42291"/>
                  </a:lnTo>
                  <a:lnTo>
                    <a:pt x="5372" y="42291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14404657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97" y="74714"/>
                  </a:moveTo>
                  <a:lnTo>
                    <a:pt x="5397" y="75133"/>
                  </a:lnTo>
                </a:path>
                <a:path w="5715" h="104775">
                  <a:moveTo>
                    <a:pt x="0" y="74714"/>
                  </a:moveTo>
                  <a:lnTo>
                    <a:pt x="0" y="75133"/>
                  </a:lnTo>
                </a:path>
                <a:path w="5715" h="104775">
                  <a:moveTo>
                    <a:pt x="0" y="74714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41871"/>
                  </a:lnTo>
                </a:path>
                <a:path w="5715" h="104775">
                  <a:moveTo>
                    <a:pt x="0" y="42290"/>
                  </a:moveTo>
                  <a:lnTo>
                    <a:pt x="0" y="41871"/>
                  </a:lnTo>
                </a:path>
                <a:path w="5715" h="104775">
                  <a:moveTo>
                    <a:pt x="0" y="42290"/>
                  </a:moveTo>
                  <a:lnTo>
                    <a:pt x="5397" y="42290"/>
                  </a:lnTo>
                </a:path>
                <a:path w="5715" h="104775">
                  <a:moveTo>
                    <a:pt x="0" y="0"/>
                  </a:moveTo>
                  <a:lnTo>
                    <a:pt x="0" y="42290"/>
                  </a:lnTo>
                </a:path>
                <a:path w="5715" h="104775">
                  <a:moveTo>
                    <a:pt x="0" y="74714"/>
                  </a:moveTo>
                  <a:lnTo>
                    <a:pt x="0" y="80092"/>
                  </a:lnTo>
                </a:path>
                <a:path w="5715" h="104775">
                  <a:moveTo>
                    <a:pt x="0" y="85502"/>
                  </a:moveTo>
                  <a:lnTo>
                    <a:pt x="0" y="104400"/>
                  </a:lnTo>
                </a:path>
                <a:path w="5715" h="104775">
                  <a:moveTo>
                    <a:pt x="5397" y="104400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14410054" y="865940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614" y="2547"/>
                  </a:lnTo>
                  <a:lnTo>
                    <a:pt x="22907" y="9494"/>
                  </a:lnTo>
                  <a:lnTo>
                    <a:pt x="29843" y="19799"/>
                  </a:lnTo>
                  <a:lnTo>
                    <a:pt x="32384" y="324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14404657" y="8658987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5397" y="32842"/>
                  </a:moveTo>
                  <a:lnTo>
                    <a:pt x="37782" y="32842"/>
                  </a:lnTo>
                </a:path>
                <a:path w="38100" h="33654">
                  <a:moveTo>
                    <a:pt x="0" y="419"/>
                  </a:moveTo>
                  <a:lnTo>
                    <a:pt x="5397" y="419"/>
                  </a:lnTo>
                </a:path>
                <a:path w="38100" h="33654">
                  <a:moveTo>
                    <a:pt x="0" y="419"/>
                  </a:moveTo>
                  <a:lnTo>
                    <a:pt x="0" y="0"/>
                  </a:lnTo>
                </a:path>
                <a:path w="38100" h="33654">
                  <a:moveTo>
                    <a:pt x="5397" y="419"/>
                  </a:moveTo>
                  <a:lnTo>
                    <a:pt x="5397" y="0"/>
                  </a:lnTo>
                </a:path>
                <a:path w="38100" h="33654">
                  <a:moveTo>
                    <a:pt x="0" y="32842"/>
                  </a:moveTo>
                  <a:lnTo>
                    <a:pt x="5397" y="32842"/>
                  </a:lnTo>
                </a:path>
                <a:path w="38100" h="33654">
                  <a:moveTo>
                    <a:pt x="0" y="32842"/>
                  </a:moveTo>
                  <a:lnTo>
                    <a:pt x="0" y="33261"/>
                  </a:lnTo>
                </a:path>
                <a:path w="38100" h="33654">
                  <a:moveTo>
                    <a:pt x="5397" y="32842"/>
                  </a:moveTo>
                  <a:lnTo>
                    <a:pt x="5397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12556045" y="8708916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9004" y="0"/>
                  </a:moveTo>
                  <a:lnTo>
                    <a:pt x="0" y="0"/>
                  </a:lnTo>
                  <a:lnTo>
                    <a:pt x="0" y="170110"/>
                  </a:lnTo>
                  <a:lnTo>
                    <a:pt x="9004" y="17011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12556045" y="8708917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0" y="0"/>
                  </a:moveTo>
                  <a:lnTo>
                    <a:pt x="0" y="170110"/>
                  </a:lnTo>
                </a:path>
                <a:path w="9525" h="170179">
                  <a:moveTo>
                    <a:pt x="9017" y="170110"/>
                  </a:moveTo>
                  <a:lnTo>
                    <a:pt x="901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14188694" y="8986111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14188694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13125767" y="9236316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25017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0179" y="9004"/>
                  </a:lnTo>
                  <a:lnTo>
                    <a:pt x="2501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13125767" y="9236316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0" y="9004"/>
                  </a:moveTo>
                  <a:lnTo>
                    <a:pt x="250189" y="9004"/>
                  </a:lnTo>
                </a:path>
                <a:path w="250190" h="9525">
                  <a:moveTo>
                    <a:pt x="250189" y="0"/>
                  </a:moveTo>
                  <a:lnTo>
                    <a:pt x="184530" y="0"/>
                  </a:lnTo>
                </a:path>
                <a:path w="250190" h="9525">
                  <a:moveTo>
                    <a:pt x="1755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12942316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2539" y="0"/>
                  </a:moveTo>
                  <a:lnTo>
                    <a:pt x="0" y="0"/>
                  </a:lnTo>
                  <a:lnTo>
                    <a:pt x="253" y="298"/>
                  </a:lnTo>
                  <a:lnTo>
                    <a:pt x="1269" y="2305"/>
                  </a:lnTo>
                  <a:lnTo>
                    <a:pt x="1650" y="4514"/>
                  </a:lnTo>
                  <a:lnTo>
                    <a:pt x="1269" y="6743"/>
                  </a:lnTo>
                  <a:lnTo>
                    <a:pt x="253" y="8756"/>
                  </a:lnTo>
                  <a:lnTo>
                    <a:pt x="0" y="9004"/>
                  </a:lnTo>
                  <a:lnTo>
                    <a:pt x="2539" y="900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12942316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0" y="9004"/>
                  </a:moveTo>
                  <a:lnTo>
                    <a:pt x="2539" y="9004"/>
                  </a:lnTo>
                  <a:lnTo>
                    <a:pt x="253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12941300" y="9680918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3138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1381" y="5410"/>
                  </a:lnTo>
                  <a:lnTo>
                    <a:pt x="131381" y="0"/>
                  </a:lnTo>
                  <a:close/>
                </a:path>
                <a:path w="176530" h="5715">
                  <a:moveTo>
                    <a:pt x="176339" y="0"/>
                  </a:moveTo>
                  <a:lnTo>
                    <a:pt x="170980" y="0"/>
                  </a:lnTo>
                  <a:lnTo>
                    <a:pt x="167386" y="0"/>
                  </a:lnTo>
                  <a:lnTo>
                    <a:pt x="167386" y="5410"/>
                  </a:lnTo>
                  <a:lnTo>
                    <a:pt x="170942" y="5410"/>
                  </a:lnTo>
                  <a:lnTo>
                    <a:pt x="176339" y="5410"/>
                  </a:lnTo>
                  <a:lnTo>
                    <a:pt x="1763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12941300" y="9680911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76339" y="0"/>
                  </a:moveTo>
                  <a:lnTo>
                    <a:pt x="176339" y="5410"/>
                  </a:lnTo>
                </a:path>
                <a:path w="176530" h="5715">
                  <a:moveTo>
                    <a:pt x="167386" y="5410"/>
                  </a:moveTo>
                  <a:lnTo>
                    <a:pt x="167830" y="5410"/>
                  </a:lnTo>
                </a:path>
                <a:path w="176530" h="5715">
                  <a:moveTo>
                    <a:pt x="167386" y="0"/>
                  </a:moveTo>
                  <a:lnTo>
                    <a:pt x="167830" y="0"/>
                  </a:lnTo>
                </a:path>
                <a:path w="176530" h="5715">
                  <a:moveTo>
                    <a:pt x="167386" y="0"/>
                  </a:moveTo>
                  <a:lnTo>
                    <a:pt x="167386" y="5410"/>
                  </a:lnTo>
                </a:path>
                <a:path w="176530" h="5715">
                  <a:moveTo>
                    <a:pt x="131381" y="5410"/>
                  </a:moveTo>
                  <a:lnTo>
                    <a:pt x="130936" y="5410"/>
                  </a:lnTo>
                </a:path>
                <a:path w="176530" h="5715">
                  <a:moveTo>
                    <a:pt x="131381" y="0"/>
                  </a:moveTo>
                  <a:lnTo>
                    <a:pt x="130936" y="0"/>
                  </a:lnTo>
                </a:path>
                <a:path w="176530" h="5715">
                  <a:moveTo>
                    <a:pt x="131381" y="0"/>
                  </a:moveTo>
                  <a:lnTo>
                    <a:pt x="131381" y="5410"/>
                  </a:lnTo>
                </a:path>
                <a:path w="176530" h="5715">
                  <a:moveTo>
                    <a:pt x="0" y="5410"/>
                  </a:moveTo>
                  <a:lnTo>
                    <a:pt x="131381" y="5410"/>
                  </a:lnTo>
                </a:path>
                <a:path w="176530" h="5715">
                  <a:moveTo>
                    <a:pt x="167386" y="5410"/>
                  </a:moveTo>
                  <a:lnTo>
                    <a:pt x="170942" y="5410"/>
                  </a:lnTo>
                </a:path>
                <a:path w="176530" h="5715">
                  <a:moveTo>
                    <a:pt x="176339" y="0"/>
                  </a:moveTo>
                  <a:lnTo>
                    <a:pt x="167386" y="0"/>
                  </a:lnTo>
                </a:path>
                <a:path w="176530" h="5715">
                  <a:moveTo>
                    <a:pt x="1313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13072681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13072236" y="9680911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9" y="5410"/>
                  </a:moveTo>
                  <a:lnTo>
                    <a:pt x="36449" y="41402"/>
                  </a:lnTo>
                </a:path>
                <a:path w="37465" h="41909">
                  <a:moveTo>
                    <a:pt x="444" y="0"/>
                  </a:moveTo>
                  <a:lnTo>
                    <a:pt x="444" y="5410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10"/>
                  </a:moveTo>
                  <a:lnTo>
                    <a:pt x="0" y="5410"/>
                  </a:lnTo>
                </a:path>
                <a:path w="37465" h="41909">
                  <a:moveTo>
                    <a:pt x="36449" y="0"/>
                  </a:moveTo>
                  <a:lnTo>
                    <a:pt x="36449" y="5410"/>
                  </a:lnTo>
                </a:path>
                <a:path w="37465" h="41909">
                  <a:moveTo>
                    <a:pt x="36449" y="0"/>
                  </a:moveTo>
                  <a:lnTo>
                    <a:pt x="36893" y="0"/>
                  </a:lnTo>
                </a:path>
                <a:path w="37465" h="41909">
                  <a:moveTo>
                    <a:pt x="36449" y="5410"/>
                  </a:moveTo>
                  <a:lnTo>
                    <a:pt x="3689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11848656" y="8611717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54000"/>
                  </a:moveTo>
                  <a:lnTo>
                    <a:pt x="0" y="54000"/>
                  </a:lnTo>
                  <a:lnTo>
                    <a:pt x="0" y="106603"/>
                  </a:lnTo>
                  <a:lnTo>
                    <a:pt x="5397" y="106603"/>
                  </a:lnTo>
                  <a:lnTo>
                    <a:pt x="5397" y="54000"/>
                  </a:lnTo>
                  <a:close/>
                </a:path>
                <a:path w="5715" h="106679">
                  <a:moveTo>
                    <a:pt x="5397" y="0"/>
                  </a:moveTo>
                  <a:lnTo>
                    <a:pt x="0" y="0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11848655" y="8611711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21602"/>
                  </a:moveTo>
                  <a:lnTo>
                    <a:pt x="0" y="21602"/>
                  </a:lnTo>
                </a:path>
                <a:path w="5715" h="106679">
                  <a:moveTo>
                    <a:pt x="5397" y="53994"/>
                  </a:moveTo>
                  <a:lnTo>
                    <a:pt x="0" y="53994"/>
                  </a:lnTo>
                </a:path>
                <a:path w="5715" h="106679">
                  <a:moveTo>
                    <a:pt x="0" y="0"/>
                  </a:moveTo>
                  <a:lnTo>
                    <a:pt x="0" y="21602"/>
                  </a:lnTo>
                </a:path>
                <a:path w="5715" h="106679">
                  <a:moveTo>
                    <a:pt x="0" y="53994"/>
                  </a:moveTo>
                  <a:lnTo>
                    <a:pt x="0" y="106610"/>
                  </a:lnTo>
                </a:path>
                <a:path w="5715" h="106679">
                  <a:moveTo>
                    <a:pt x="5397" y="106610"/>
                  </a:moveTo>
                  <a:lnTo>
                    <a:pt x="5397" y="62998"/>
                  </a:lnTo>
                </a:path>
                <a:path w="5715" h="106679">
                  <a:moveTo>
                    <a:pt x="5397" y="57594"/>
                  </a:moveTo>
                  <a:lnTo>
                    <a:pt x="5397" y="53994"/>
                  </a:lnTo>
                </a:path>
                <a:path w="5715" h="106679">
                  <a:moveTo>
                    <a:pt x="5397" y="216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11816270" y="863331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5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11816270" y="8633314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32385" y="0"/>
                  </a:moveTo>
                  <a:lnTo>
                    <a:pt x="0" y="0"/>
                  </a:lnTo>
                </a:path>
                <a:path w="38100" h="32384">
                  <a:moveTo>
                    <a:pt x="37782" y="32391"/>
                  </a:moveTo>
                  <a:lnTo>
                    <a:pt x="32385" y="32391"/>
                  </a:lnTo>
                </a:path>
                <a:path w="38100" h="32384">
                  <a:moveTo>
                    <a:pt x="37782" y="0"/>
                  </a:move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84" name="object 2584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11839702" y="8206721"/>
              <a:ext cx="77343" cy="399605"/>
            </a:xfrm>
            <a:prstGeom prst="rect">
              <a:avLst/>
            </a:prstGeom>
          </p:spPr>
        </p:pic>
        <p:sp>
          <p:nvSpPr>
            <p:cNvPr id="2585" name="object 2585"/>
            <p:cNvSpPr/>
            <p:nvPr/>
          </p:nvSpPr>
          <p:spPr>
            <a:xfrm>
              <a:off x="12781979" y="8608110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36893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36893" y="9004"/>
                  </a:lnTo>
                  <a:lnTo>
                    <a:pt x="36893" y="0"/>
                  </a:lnTo>
                  <a:close/>
                </a:path>
                <a:path w="401955" h="9525">
                  <a:moveTo>
                    <a:pt x="219163" y="12"/>
                  </a:moveTo>
                  <a:lnTo>
                    <a:pt x="180848" y="12"/>
                  </a:lnTo>
                  <a:lnTo>
                    <a:pt x="180848" y="9004"/>
                  </a:lnTo>
                  <a:lnTo>
                    <a:pt x="219163" y="9004"/>
                  </a:lnTo>
                  <a:lnTo>
                    <a:pt x="219163" y="12"/>
                  </a:lnTo>
                  <a:close/>
                </a:path>
                <a:path w="401955" h="9525">
                  <a:moveTo>
                    <a:pt x="401383" y="0"/>
                  </a:moveTo>
                  <a:lnTo>
                    <a:pt x="395986" y="0"/>
                  </a:lnTo>
                  <a:lnTo>
                    <a:pt x="363220" y="0"/>
                  </a:lnTo>
                  <a:lnTo>
                    <a:pt x="363220" y="9004"/>
                  </a:lnTo>
                  <a:lnTo>
                    <a:pt x="401383" y="9004"/>
                  </a:lnTo>
                  <a:lnTo>
                    <a:pt x="4013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12781978" y="8607761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401383" y="349"/>
                  </a:moveTo>
                  <a:lnTo>
                    <a:pt x="395985" y="349"/>
                  </a:lnTo>
                </a:path>
                <a:path w="401955" h="9525">
                  <a:moveTo>
                    <a:pt x="401383" y="9353"/>
                  </a:moveTo>
                  <a:lnTo>
                    <a:pt x="401383" y="349"/>
                  </a:lnTo>
                </a:path>
                <a:path w="401955" h="9525">
                  <a:moveTo>
                    <a:pt x="0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0" y="349"/>
                  </a:lnTo>
                </a:path>
                <a:path w="401955" h="9525">
                  <a:moveTo>
                    <a:pt x="36893" y="5035"/>
                  </a:moveTo>
                  <a:lnTo>
                    <a:pt x="36893" y="349"/>
                  </a:lnTo>
                </a:path>
                <a:path w="401955" h="9525">
                  <a:moveTo>
                    <a:pt x="36893" y="9353"/>
                  </a:moveTo>
                  <a:lnTo>
                    <a:pt x="36893" y="5035"/>
                  </a:lnTo>
                </a:path>
                <a:path w="401955" h="9525">
                  <a:moveTo>
                    <a:pt x="180848" y="5035"/>
                  </a:moveTo>
                  <a:lnTo>
                    <a:pt x="180848" y="349"/>
                  </a:lnTo>
                </a:path>
                <a:path w="401955" h="9525">
                  <a:moveTo>
                    <a:pt x="180848" y="9353"/>
                  </a:moveTo>
                  <a:lnTo>
                    <a:pt x="180848" y="5035"/>
                  </a:lnTo>
                </a:path>
                <a:path w="401955" h="9525">
                  <a:moveTo>
                    <a:pt x="363220" y="5035"/>
                  </a:moveTo>
                  <a:lnTo>
                    <a:pt x="363220" y="349"/>
                  </a:lnTo>
                </a:path>
                <a:path w="401955" h="9525">
                  <a:moveTo>
                    <a:pt x="363220" y="9353"/>
                  </a:moveTo>
                  <a:lnTo>
                    <a:pt x="363220" y="5035"/>
                  </a:lnTo>
                </a:path>
                <a:path w="401955" h="9525">
                  <a:moveTo>
                    <a:pt x="219201" y="5035"/>
                  </a:moveTo>
                  <a:lnTo>
                    <a:pt x="219201" y="349"/>
                  </a:lnTo>
                </a:path>
                <a:path w="401955" h="9525">
                  <a:moveTo>
                    <a:pt x="219201" y="9353"/>
                  </a:moveTo>
                  <a:lnTo>
                    <a:pt x="219201" y="5035"/>
                  </a:lnTo>
                </a:path>
                <a:path w="401955" h="9525">
                  <a:moveTo>
                    <a:pt x="395985" y="349"/>
                  </a:moveTo>
                  <a:lnTo>
                    <a:pt x="363220" y="349"/>
                  </a:lnTo>
                </a:path>
                <a:path w="401955" h="9525">
                  <a:moveTo>
                    <a:pt x="219201" y="349"/>
                  </a:moveTo>
                  <a:lnTo>
                    <a:pt x="180848" y="349"/>
                  </a:lnTo>
                </a:path>
                <a:path w="401955" h="9525">
                  <a:moveTo>
                    <a:pt x="36893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9353"/>
                  </a:moveTo>
                  <a:lnTo>
                    <a:pt x="219201" y="9353"/>
                  </a:lnTo>
                </a:path>
                <a:path w="401955" h="9525">
                  <a:moveTo>
                    <a:pt x="363220" y="9353"/>
                  </a:moveTo>
                  <a:lnTo>
                    <a:pt x="401383" y="9353"/>
                  </a:lnTo>
                </a:path>
                <a:path w="401955" h="9525">
                  <a:moveTo>
                    <a:pt x="180848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349"/>
                  </a:moveTo>
                  <a:lnTo>
                    <a:pt x="36893" y="349"/>
                  </a:lnTo>
                </a:path>
                <a:path w="401955" h="9525">
                  <a:moveTo>
                    <a:pt x="126174" y="1790"/>
                  </a:moveTo>
                  <a:lnTo>
                    <a:pt x="133350" y="1790"/>
                  </a:lnTo>
                  <a:lnTo>
                    <a:pt x="131572" y="0"/>
                  </a:lnTo>
                </a:path>
                <a:path w="401955" h="9525">
                  <a:moveTo>
                    <a:pt x="133350" y="1790"/>
                  </a:moveTo>
                  <a:lnTo>
                    <a:pt x="131572" y="3600"/>
                  </a:lnTo>
                </a:path>
                <a:path w="401955" h="9525">
                  <a:moveTo>
                    <a:pt x="91630" y="1790"/>
                  </a:moveTo>
                  <a:lnTo>
                    <a:pt x="84391" y="1790"/>
                  </a:lnTo>
                  <a:lnTo>
                    <a:pt x="86169" y="0"/>
                  </a:lnTo>
                </a:path>
                <a:path w="401955" h="9525">
                  <a:moveTo>
                    <a:pt x="84391" y="1790"/>
                  </a:moveTo>
                  <a:lnTo>
                    <a:pt x="86169" y="3600"/>
                  </a:lnTo>
                </a:path>
                <a:path w="401955" h="9525">
                  <a:moveTo>
                    <a:pt x="174434" y="9353"/>
                  </a:moveTo>
                  <a:lnTo>
                    <a:pt x="147065" y="9353"/>
                  </a:lnTo>
                  <a:lnTo>
                    <a:pt x="147065" y="8286"/>
                  </a:lnTo>
                  <a:lnTo>
                    <a:pt x="174434" y="8286"/>
                  </a:lnTo>
                  <a:lnTo>
                    <a:pt x="174434" y="9353"/>
                  </a:lnTo>
                </a:path>
                <a:path w="401955" h="9525">
                  <a:moveTo>
                    <a:pt x="174434" y="8286"/>
                  </a:moveTo>
                  <a:lnTo>
                    <a:pt x="147065" y="8286"/>
                  </a:lnTo>
                  <a:lnTo>
                    <a:pt x="147065" y="7194"/>
                  </a:lnTo>
                  <a:lnTo>
                    <a:pt x="174434" y="7194"/>
                  </a:lnTo>
                  <a:lnTo>
                    <a:pt x="174434" y="8286"/>
                  </a:lnTo>
                </a:path>
                <a:path w="401955" h="9525">
                  <a:moveTo>
                    <a:pt x="112522" y="7194"/>
                  </a:moveTo>
                  <a:lnTo>
                    <a:pt x="139826" y="7194"/>
                  </a:lnTo>
                  <a:lnTo>
                    <a:pt x="139826" y="6102"/>
                  </a:lnTo>
                  <a:lnTo>
                    <a:pt x="112522" y="6102"/>
                  </a:lnTo>
                  <a:lnTo>
                    <a:pt x="112522" y="7194"/>
                  </a:lnTo>
                </a:path>
                <a:path w="401955" h="9525">
                  <a:moveTo>
                    <a:pt x="112522" y="6102"/>
                  </a:moveTo>
                  <a:lnTo>
                    <a:pt x="139826" y="6102"/>
                  </a:lnTo>
                  <a:lnTo>
                    <a:pt x="139826" y="5035"/>
                  </a:lnTo>
                  <a:lnTo>
                    <a:pt x="112522" y="5035"/>
                  </a:lnTo>
                  <a:lnTo>
                    <a:pt x="112522" y="6102"/>
                  </a:lnTo>
                </a:path>
                <a:path w="401955" h="9525">
                  <a:moveTo>
                    <a:pt x="43370" y="9353"/>
                  </a:moveTo>
                  <a:lnTo>
                    <a:pt x="70738" y="9353"/>
                  </a:lnTo>
                  <a:lnTo>
                    <a:pt x="70738" y="8286"/>
                  </a:lnTo>
                  <a:lnTo>
                    <a:pt x="43370" y="8286"/>
                  </a:lnTo>
                  <a:lnTo>
                    <a:pt x="43370" y="9353"/>
                  </a:lnTo>
                </a:path>
                <a:path w="401955" h="9525">
                  <a:moveTo>
                    <a:pt x="43370" y="8286"/>
                  </a:moveTo>
                  <a:lnTo>
                    <a:pt x="70738" y="8286"/>
                  </a:lnTo>
                  <a:lnTo>
                    <a:pt x="70738" y="7194"/>
                  </a:lnTo>
                  <a:lnTo>
                    <a:pt x="43370" y="7194"/>
                  </a:lnTo>
                  <a:lnTo>
                    <a:pt x="43370" y="8286"/>
                  </a:lnTo>
                </a:path>
                <a:path w="401955" h="9525">
                  <a:moveTo>
                    <a:pt x="105282" y="7194"/>
                  </a:moveTo>
                  <a:lnTo>
                    <a:pt x="77914" y="7194"/>
                  </a:lnTo>
                  <a:lnTo>
                    <a:pt x="77914" y="6102"/>
                  </a:lnTo>
                  <a:lnTo>
                    <a:pt x="105282" y="6102"/>
                  </a:lnTo>
                  <a:lnTo>
                    <a:pt x="105282" y="7194"/>
                  </a:lnTo>
                </a:path>
                <a:path w="401955" h="9525">
                  <a:moveTo>
                    <a:pt x="105282" y="6102"/>
                  </a:moveTo>
                  <a:lnTo>
                    <a:pt x="77914" y="6102"/>
                  </a:lnTo>
                  <a:lnTo>
                    <a:pt x="77914" y="5035"/>
                  </a:lnTo>
                  <a:lnTo>
                    <a:pt x="105282" y="5035"/>
                  </a:lnTo>
                  <a:lnTo>
                    <a:pt x="105282" y="6102"/>
                  </a:lnTo>
                </a:path>
                <a:path w="401955" h="9525">
                  <a:moveTo>
                    <a:pt x="177990" y="5035"/>
                  </a:moveTo>
                  <a:lnTo>
                    <a:pt x="177990" y="9353"/>
                  </a:lnTo>
                  <a:lnTo>
                    <a:pt x="180848" y="9353"/>
                  </a:lnTo>
                  <a:lnTo>
                    <a:pt x="180848" y="5035"/>
                  </a:lnTo>
                  <a:lnTo>
                    <a:pt x="177990" y="5035"/>
                  </a:lnTo>
                </a:path>
                <a:path w="401955" h="9525">
                  <a:moveTo>
                    <a:pt x="36893" y="5035"/>
                  </a:moveTo>
                  <a:lnTo>
                    <a:pt x="36893" y="9353"/>
                  </a:lnTo>
                  <a:lnTo>
                    <a:pt x="39750" y="9353"/>
                  </a:lnTo>
                  <a:lnTo>
                    <a:pt x="39750" y="5035"/>
                  </a:lnTo>
                  <a:lnTo>
                    <a:pt x="36893" y="5035"/>
                  </a:lnTo>
                </a:path>
                <a:path w="401955" h="9525">
                  <a:moveTo>
                    <a:pt x="177990" y="9353"/>
                  </a:moveTo>
                  <a:lnTo>
                    <a:pt x="174434" y="9353"/>
                  </a:lnTo>
                  <a:lnTo>
                    <a:pt x="174434" y="7194"/>
                  </a:lnTo>
                  <a:lnTo>
                    <a:pt x="177990" y="7194"/>
                  </a:lnTo>
                  <a:lnTo>
                    <a:pt x="177990" y="9353"/>
                  </a:lnTo>
                </a:path>
                <a:path w="401955" h="9525">
                  <a:moveTo>
                    <a:pt x="143446" y="7194"/>
                  </a:moveTo>
                  <a:lnTo>
                    <a:pt x="147065" y="7194"/>
                  </a:lnTo>
                  <a:lnTo>
                    <a:pt x="147065" y="9353"/>
                  </a:lnTo>
                  <a:lnTo>
                    <a:pt x="143446" y="9353"/>
                  </a:lnTo>
                  <a:lnTo>
                    <a:pt x="143446" y="7194"/>
                  </a:lnTo>
                </a:path>
                <a:path w="401955" h="9525">
                  <a:moveTo>
                    <a:pt x="174434" y="8286"/>
                  </a:moveTo>
                  <a:lnTo>
                    <a:pt x="147065" y="8286"/>
                  </a:lnTo>
                </a:path>
                <a:path w="401955" h="9525">
                  <a:moveTo>
                    <a:pt x="108902" y="7194"/>
                  </a:moveTo>
                  <a:lnTo>
                    <a:pt x="112522" y="7194"/>
                  </a:lnTo>
                  <a:lnTo>
                    <a:pt x="112522" y="5035"/>
                  </a:lnTo>
                  <a:lnTo>
                    <a:pt x="108902" y="5035"/>
                  </a:lnTo>
                  <a:lnTo>
                    <a:pt x="108902" y="7194"/>
                  </a:lnTo>
                </a:path>
                <a:path w="401955" h="9525">
                  <a:moveTo>
                    <a:pt x="143446" y="5035"/>
                  </a:moveTo>
                  <a:lnTo>
                    <a:pt x="139826" y="5035"/>
                  </a:lnTo>
                  <a:lnTo>
                    <a:pt x="139826" y="7194"/>
                  </a:lnTo>
                  <a:lnTo>
                    <a:pt x="143446" y="7194"/>
                  </a:lnTo>
                  <a:lnTo>
                    <a:pt x="143446" y="5035"/>
                  </a:lnTo>
                </a:path>
                <a:path w="401955" h="9525">
                  <a:moveTo>
                    <a:pt x="112522" y="6102"/>
                  </a:moveTo>
                  <a:lnTo>
                    <a:pt x="139826" y="6102"/>
                  </a:lnTo>
                </a:path>
                <a:path w="401955" h="9525">
                  <a:moveTo>
                    <a:pt x="39750" y="9353"/>
                  </a:moveTo>
                  <a:lnTo>
                    <a:pt x="43370" y="9353"/>
                  </a:lnTo>
                  <a:lnTo>
                    <a:pt x="43370" y="7194"/>
                  </a:lnTo>
                  <a:lnTo>
                    <a:pt x="39750" y="7194"/>
                  </a:lnTo>
                  <a:lnTo>
                    <a:pt x="39750" y="9353"/>
                  </a:lnTo>
                </a:path>
                <a:path w="401955" h="9525">
                  <a:moveTo>
                    <a:pt x="74294" y="7194"/>
                  </a:moveTo>
                  <a:lnTo>
                    <a:pt x="70738" y="7194"/>
                  </a:lnTo>
                  <a:lnTo>
                    <a:pt x="70738" y="9353"/>
                  </a:lnTo>
                  <a:lnTo>
                    <a:pt x="74294" y="9353"/>
                  </a:lnTo>
                  <a:lnTo>
                    <a:pt x="74294" y="7194"/>
                  </a:lnTo>
                </a:path>
                <a:path w="401955" h="9525">
                  <a:moveTo>
                    <a:pt x="43370" y="8286"/>
                  </a:moveTo>
                  <a:lnTo>
                    <a:pt x="70738" y="8286"/>
                  </a:lnTo>
                </a:path>
                <a:path w="401955" h="9525">
                  <a:moveTo>
                    <a:pt x="108902" y="7194"/>
                  </a:moveTo>
                  <a:lnTo>
                    <a:pt x="105282" y="7194"/>
                  </a:lnTo>
                  <a:lnTo>
                    <a:pt x="105282" y="5035"/>
                  </a:lnTo>
                  <a:lnTo>
                    <a:pt x="108902" y="5035"/>
                  </a:lnTo>
                  <a:lnTo>
                    <a:pt x="108902" y="7194"/>
                  </a:lnTo>
                </a:path>
                <a:path w="401955" h="9525">
                  <a:moveTo>
                    <a:pt x="74294" y="5035"/>
                  </a:moveTo>
                  <a:lnTo>
                    <a:pt x="77914" y="5035"/>
                  </a:lnTo>
                  <a:lnTo>
                    <a:pt x="77914" y="7194"/>
                  </a:lnTo>
                  <a:lnTo>
                    <a:pt x="74294" y="7194"/>
                  </a:lnTo>
                  <a:lnTo>
                    <a:pt x="74294" y="5035"/>
                  </a:lnTo>
                </a:path>
                <a:path w="401955" h="9525">
                  <a:moveTo>
                    <a:pt x="105282" y="6102"/>
                  </a:moveTo>
                  <a:lnTo>
                    <a:pt x="77914" y="6102"/>
                  </a:lnTo>
                </a:path>
                <a:path w="401955" h="9525">
                  <a:moveTo>
                    <a:pt x="180848" y="9353"/>
                  </a:moveTo>
                  <a:lnTo>
                    <a:pt x="180848" y="5035"/>
                  </a:lnTo>
                  <a:lnTo>
                    <a:pt x="180848" y="349"/>
                  </a:lnTo>
                </a:path>
                <a:path w="401955" h="9525">
                  <a:moveTo>
                    <a:pt x="36893" y="9353"/>
                  </a:moveTo>
                  <a:lnTo>
                    <a:pt x="36893" y="5035"/>
                  </a:lnTo>
                  <a:lnTo>
                    <a:pt x="36893" y="349"/>
                  </a:lnTo>
                </a:path>
                <a:path w="401955" h="9525">
                  <a:moveTo>
                    <a:pt x="219201" y="9353"/>
                  </a:moveTo>
                  <a:lnTo>
                    <a:pt x="363220" y="9353"/>
                  </a:lnTo>
                </a:path>
                <a:path w="401955" h="9525">
                  <a:moveTo>
                    <a:pt x="219201" y="349"/>
                  </a:moveTo>
                  <a:lnTo>
                    <a:pt x="363220" y="349"/>
                  </a:lnTo>
                </a:path>
                <a:path w="401955" h="9525">
                  <a:moveTo>
                    <a:pt x="273939" y="1790"/>
                  </a:moveTo>
                  <a:lnTo>
                    <a:pt x="266699" y="1790"/>
                  </a:lnTo>
                  <a:lnTo>
                    <a:pt x="268541" y="0"/>
                  </a:lnTo>
                </a:path>
                <a:path w="401955" h="9525">
                  <a:moveTo>
                    <a:pt x="266699" y="1790"/>
                  </a:moveTo>
                  <a:lnTo>
                    <a:pt x="268541" y="3600"/>
                  </a:lnTo>
                </a:path>
                <a:path w="401955" h="9525">
                  <a:moveTo>
                    <a:pt x="308482" y="1790"/>
                  </a:moveTo>
                  <a:lnTo>
                    <a:pt x="315658" y="1790"/>
                  </a:lnTo>
                  <a:lnTo>
                    <a:pt x="313880" y="0"/>
                  </a:lnTo>
                </a:path>
                <a:path w="401955" h="9525">
                  <a:moveTo>
                    <a:pt x="315658" y="1790"/>
                  </a:moveTo>
                  <a:lnTo>
                    <a:pt x="313880" y="3600"/>
                  </a:lnTo>
                </a:path>
                <a:path w="401955" h="9525">
                  <a:moveTo>
                    <a:pt x="225678" y="9353"/>
                  </a:moveTo>
                  <a:lnTo>
                    <a:pt x="253047" y="9353"/>
                  </a:lnTo>
                  <a:lnTo>
                    <a:pt x="253047" y="8286"/>
                  </a:lnTo>
                  <a:lnTo>
                    <a:pt x="225678" y="8286"/>
                  </a:lnTo>
                  <a:lnTo>
                    <a:pt x="225678" y="9353"/>
                  </a:lnTo>
                </a:path>
                <a:path w="401955" h="9525">
                  <a:moveTo>
                    <a:pt x="225678" y="8286"/>
                  </a:moveTo>
                  <a:lnTo>
                    <a:pt x="253047" y="8286"/>
                  </a:lnTo>
                  <a:lnTo>
                    <a:pt x="253047" y="7194"/>
                  </a:lnTo>
                  <a:lnTo>
                    <a:pt x="225678" y="7194"/>
                  </a:lnTo>
                  <a:lnTo>
                    <a:pt x="225678" y="8286"/>
                  </a:lnTo>
                </a:path>
                <a:path w="401955" h="9525">
                  <a:moveTo>
                    <a:pt x="287591" y="7194"/>
                  </a:moveTo>
                  <a:lnTo>
                    <a:pt x="260222" y="7194"/>
                  </a:lnTo>
                  <a:lnTo>
                    <a:pt x="260222" y="6102"/>
                  </a:lnTo>
                  <a:lnTo>
                    <a:pt x="287591" y="6102"/>
                  </a:lnTo>
                  <a:lnTo>
                    <a:pt x="287591" y="7194"/>
                  </a:lnTo>
                </a:path>
                <a:path w="401955" h="9525">
                  <a:moveTo>
                    <a:pt x="287591" y="6102"/>
                  </a:moveTo>
                  <a:lnTo>
                    <a:pt x="260222" y="6102"/>
                  </a:lnTo>
                  <a:lnTo>
                    <a:pt x="260222" y="5035"/>
                  </a:lnTo>
                  <a:lnTo>
                    <a:pt x="287591" y="5035"/>
                  </a:lnTo>
                  <a:lnTo>
                    <a:pt x="287591" y="6102"/>
                  </a:lnTo>
                </a:path>
                <a:path w="401955" h="9525">
                  <a:moveTo>
                    <a:pt x="356743" y="9353"/>
                  </a:moveTo>
                  <a:lnTo>
                    <a:pt x="329374" y="9353"/>
                  </a:lnTo>
                  <a:lnTo>
                    <a:pt x="329374" y="8286"/>
                  </a:lnTo>
                  <a:lnTo>
                    <a:pt x="356743" y="8286"/>
                  </a:lnTo>
                  <a:lnTo>
                    <a:pt x="356743" y="9353"/>
                  </a:lnTo>
                </a:path>
                <a:path w="401955" h="9525">
                  <a:moveTo>
                    <a:pt x="356743" y="8286"/>
                  </a:moveTo>
                  <a:lnTo>
                    <a:pt x="329374" y="8286"/>
                  </a:lnTo>
                  <a:lnTo>
                    <a:pt x="329374" y="7194"/>
                  </a:lnTo>
                  <a:lnTo>
                    <a:pt x="356743" y="7194"/>
                  </a:lnTo>
                  <a:lnTo>
                    <a:pt x="356743" y="8286"/>
                  </a:lnTo>
                </a:path>
                <a:path w="401955" h="9525">
                  <a:moveTo>
                    <a:pt x="294766" y="7194"/>
                  </a:moveTo>
                  <a:lnTo>
                    <a:pt x="322135" y="7194"/>
                  </a:lnTo>
                  <a:lnTo>
                    <a:pt x="322135" y="6102"/>
                  </a:lnTo>
                  <a:lnTo>
                    <a:pt x="294766" y="6102"/>
                  </a:lnTo>
                  <a:lnTo>
                    <a:pt x="294766" y="7194"/>
                  </a:lnTo>
                </a:path>
                <a:path w="401955" h="9525">
                  <a:moveTo>
                    <a:pt x="294766" y="6102"/>
                  </a:moveTo>
                  <a:lnTo>
                    <a:pt x="322135" y="6102"/>
                  </a:lnTo>
                  <a:lnTo>
                    <a:pt x="322135" y="5035"/>
                  </a:lnTo>
                  <a:lnTo>
                    <a:pt x="294766" y="5035"/>
                  </a:lnTo>
                  <a:lnTo>
                    <a:pt x="294766" y="6102"/>
                  </a:lnTo>
                </a:path>
                <a:path w="401955" h="9525">
                  <a:moveTo>
                    <a:pt x="222059" y="5035"/>
                  </a:moveTo>
                  <a:lnTo>
                    <a:pt x="222059" y="9353"/>
                  </a:lnTo>
                  <a:lnTo>
                    <a:pt x="219201" y="9353"/>
                  </a:lnTo>
                  <a:lnTo>
                    <a:pt x="219201" y="5035"/>
                  </a:lnTo>
                  <a:lnTo>
                    <a:pt x="222059" y="5035"/>
                  </a:lnTo>
                </a:path>
                <a:path w="401955" h="9525">
                  <a:moveTo>
                    <a:pt x="363220" y="5035"/>
                  </a:moveTo>
                  <a:lnTo>
                    <a:pt x="363220" y="9353"/>
                  </a:lnTo>
                  <a:lnTo>
                    <a:pt x="360299" y="9353"/>
                  </a:lnTo>
                  <a:lnTo>
                    <a:pt x="360299" y="5035"/>
                  </a:lnTo>
                  <a:lnTo>
                    <a:pt x="363220" y="5035"/>
                  </a:lnTo>
                </a:path>
                <a:path w="401955" h="9525">
                  <a:moveTo>
                    <a:pt x="222059" y="9353"/>
                  </a:moveTo>
                  <a:lnTo>
                    <a:pt x="225678" y="9353"/>
                  </a:lnTo>
                  <a:lnTo>
                    <a:pt x="225678" y="7194"/>
                  </a:lnTo>
                  <a:lnTo>
                    <a:pt x="222059" y="7194"/>
                  </a:lnTo>
                  <a:lnTo>
                    <a:pt x="222059" y="9353"/>
                  </a:lnTo>
                </a:path>
                <a:path w="401955" h="9525">
                  <a:moveTo>
                    <a:pt x="256603" y="7194"/>
                  </a:moveTo>
                  <a:lnTo>
                    <a:pt x="253047" y="7194"/>
                  </a:lnTo>
                  <a:lnTo>
                    <a:pt x="253047" y="9353"/>
                  </a:lnTo>
                  <a:lnTo>
                    <a:pt x="256603" y="9353"/>
                  </a:lnTo>
                  <a:lnTo>
                    <a:pt x="256603" y="7194"/>
                  </a:lnTo>
                </a:path>
                <a:path w="401955" h="9525">
                  <a:moveTo>
                    <a:pt x="225678" y="8286"/>
                  </a:moveTo>
                  <a:lnTo>
                    <a:pt x="253047" y="8286"/>
                  </a:lnTo>
                </a:path>
                <a:path w="401955" h="9525">
                  <a:moveTo>
                    <a:pt x="291210" y="7194"/>
                  </a:moveTo>
                  <a:lnTo>
                    <a:pt x="287591" y="7194"/>
                  </a:lnTo>
                  <a:lnTo>
                    <a:pt x="287591" y="5035"/>
                  </a:lnTo>
                  <a:lnTo>
                    <a:pt x="291210" y="5035"/>
                  </a:lnTo>
                  <a:lnTo>
                    <a:pt x="291210" y="7194"/>
                  </a:lnTo>
                </a:path>
                <a:path w="401955" h="9525">
                  <a:moveTo>
                    <a:pt x="256603" y="5035"/>
                  </a:moveTo>
                  <a:lnTo>
                    <a:pt x="260222" y="5035"/>
                  </a:lnTo>
                  <a:lnTo>
                    <a:pt x="260222" y="7194"/>
                  </a:lnTo>
                  <a:lnTo>
                    <a:pt x="256603" y="7194"/>
                  </a:lnTo>
                  <a:lnTo>
                    <a:pt x="256603" y="5035"/>
                  </a:lnTo>
                </a:path>
                <a:path w="401955" h="9525">
                  <a:moveTo>
                    <a:pt x="287591" y="6102"/>
                  </a:moveTo>
                  <a:lnTo>
                    <a:pt x="260222" y="6102"/>
                  </a:lnTo>
                </a:path>
                <a:path w="401955" h="9525">
                  <a:moveTo>
                    <a:pt x="360299" y="9353"/>
                  </a:moveTo>
                  <a:lnTo>
                    <a:pt x="356743" y="9353"/>
                  </a:lnTo>
                  <a:lnTo>
                    <a:pt x="356743" y="7194"/>
                  </a:lnTo>
                  <a:lnTo>
                    <a:pt x="360299" y="7194"/>
                  </a:lnTo>
                  <a:lnTo>
                    <a:pt x="360299" y="9353"/>
                  </a:lnTo>
                </a:path>
                <a:path w="401955" h="9525">
                  <a:moveTo>
                    <a:pt x="325754" y="7194"/>
                  </a:moveTo>
                  <a:lnTo>
                    <a:pt x="329374" y="7194"/>
                  </a:lnTo>
                  <a:lnTo>
                    <a:pt x="329374" y="9353"/>
                  </a:lnTo>
                  <a:lnTo>
                    <a:pt x="325754" y="9353"/>
                  </a:lnTo>
                  <a:lnTo>
                    <a:pt x="325754" y="7194"/>
                  </a:lnTo>
                </a:path>
                <a:path w="401955" h="9525">
                  <a:moveTo>
                    <a:pt x="356743" y="8286"/>
                  </a:moveTo>
                  <a:lnTo>
                    <a:pt x="329374" y="8286"/>
                  </a:lnTo>
                </a:path>
                <a:path w="401955" h="9525">
                  <a:moveTo>
                    <a:pt x="291210" y="7194"/>
                  </a:moveTo>
                  <a:lnTo>
                    <a:pt x="294766" y="7194"/>
                  </a:lnTo>
                  <a:lnTo>
                    <a:pt x="294766" y="5035"/>
                  </a:lnTo>
                  <a:lnTo>
                    <a:pt x="291210" y="5035"/>
                  </a:lnTo>
                  <a:lnTo>
                    <a:pt x="291210" y="7194"/>
                  </a:lnTo>
                </a:path>
                <a:path w="401955" h="9525">
                  <a:moveTo>
                    <a:pt x="325754" y="5035"/>
                  </a:moveTo>
                  <a:lnTo>
                    <a:pt x="322135" y="5035"/>
                  </a:lnTo>
                  <a:lnTo>
                    <a:pt x="322135" y="7194"/>
                  </a:lnTo>
                  <a:lnTo>
                    <a:pt x="325754" y="7194"/>
                  </a:lnTo>
                  <a:lnTo>
                    <a:pt x="325754" y="5035"/>
                  </a:lnTo>
                </a:path>
                <a:path w="401955" h="9525">
                  <a:moveTo>
                    <a:pt x="294766" y="6102"/>
                  </a:moveTo>
                  <a:lnTo>
                    <a:pt x="322135" y="6102"/>
                  </a:lnTo>
                </a:path>
                <a:path w="401955" h="9525">
                  <a:moveTo>
                    <a:pt x="219201" y="9353"/>
                  </a:moveTo>
                  <a:lnTo>
                    <a:pt x="219201" y="5035"/>
                  </a:lnTo>
                  <a:lnTo>
                    <a:pt x="219201" y="349"/>
                  </a:lnTo>
                </a:path>
                <a:path w="401955" h="9525">
                  <a:moveTo>
                    <a:pt x="363220" y="9353"/>
                  </a:moveTo>
                  <a:lnTo>
                    <a:pt x="363220" y="5035"/>
                  </a:lnTo>
                  <a:lnTo>
                    <a:pt x="363220" y="3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13686473" y="8608123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3812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73812" y="8991"/>
                  </a:lnTo>
                  <a:lnTo>
                    <a:pt x="73812" y="0"/>
                  </a:lnTo>
                  <a:close/>
                </a:path>
                <a:path w="878840" h="9525">
                  <a:moveTo>
                    <a:pt x="219583" y="0"/>
                  </a:moveTo>
                  <a:lnTo>
                    <a:pt x="145796" y="0"/>
                  </a:lnTo>
                  <a:lnTo>
                    <a:pt x="145796" y="8991"/>
                  </a:lnTo>
                  <a:lnTo>
                    <a:pt x="219583" y="8991"/>
                  </a:lnTo>
                  <a:lnTo>
                    <a:pt x="219583" y="0"/>
                  </a:lnTo>
                  <a:close/>
                </a:path>
                <a:path w="878840" h="9525">
                  <a:moveTo>
                    <a:pt x="351891" y="0"/>
                  </a:moveTo>
                  <a:lnTo>
                    <a:pt x="291592" y="0"/>
                  </a:lnTo>
                  <a:lnTo>
                    <a:pt x="291592" y="8991"/>
                  </a:lnTo>
                  <a:lnTo>
                    <a:pt x="351891" y="8991"/>
                  </a:lnTo>
                  <a:lnTo>
                    <a:pt x="351891" y="0"/>
                  </a:lnTo>
                  <a:close/>
                </a:path>
                <a:path w="878840" h="9525">
                  <a:moveTo>
                    <a:pt x="523773" y="0"/>
                  </a:moveTo>
                  <a:lnTo>
                    <a:pt x="422084" y="0"/>
                  </a:lnTo>
                  <a:lnTo>
                    <a:pt x="422084" y="8991"/>
                  </a:lnTo>
                  <a:lnTo>
                    <a:pt x="523773" y="8991"/>
                  </a:lnTo>
                  <a:lnTo>
                    <a:pt x="523773" y="0"/>
                  </a:lnTo>
                  <a:close/>
                </a:path>
                <a:path w="878840" h="9525">
                  <a:moveTo>
                    <a:pt x="682205" y="0"/>
                  </a:moveTo>
                  <a:lnTo>
                    <a:pt x="595820" y="0"/>
                  </a:lnTo>
                  <a:lnTo>
                    <a:pt x="595820" y="8991"/>
                  </a:lnTo>
                  <a:lnTo>
                    <a:pt x="682205" y="8991"/>
                  </a:lnTo>
                  <a:lnTo>
                    <a:pt x="682205" y="0"/>
                  </a:lnTo>
                  <a:close/>
                </a:path>
                <a:path w="878840" h="9525">
                  <a:moveTo>
                    <a:pt x="878370" y="0"/>
                  </a:moveTo>
                  <a:lnTo>
                    <a:pt x="714565" y="0"/>
                  </a:lnTo>
                  <a:lnTo>
                    <a:pt x="714565" y="8991"/>
                  </a:lnTo>
                  <a:lnTo>
                    <a:pt x="878370" y="8991"/>
                  </a:lnTo>
                  <a:lnTo>
                    <a:pt x="87837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13686472" y="8608111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145796" y="0"/>
                  </a:moveTo>
                  <a:lnTo>
                    <a:pt x="147129" y="0"/>
                  </a:lnTo>
                </a:path>
                <a:path w="878840" h="9525">
                  <a:moveTo>
                    <a:pt x="145796" y="4864"/>
                  </a:moveTo>
                  <a:lnTo>
                    <a:pt x="145796" y="0"/>
                  </a:lnTo>
                </a:path>
                <a:path w="878840" h="9525">
                  <a:moveTo>
                    <a:pt x="145796" y="9004"/>
                  </a:moveTo>
                  <a:lnTo>
                    <a:pt x="147129" y="9004"/>
                  </a:lnTo>
                </a:path>
                <a:path w="878840" h="9525">
                  <a:moveTo>
                    <a:pt x="145796" y="9004"/>
                  </a:moveTo>
                  <a:lnTo>
                    <a:pt x="145796" y="4864"/>
                  </a:lnTo>
                </a:path>
                <a:path w="878840" h="9525">
                  <a:moveTo>
                    <a:pt x="73786" y="0"/>
                  </a:moveTo>
                  <a:lnTo>
                    <a:pt x="72453" y="0"/>
                  </a:lnTo>
                </a:path>
                <a:path w="878840" h="9525">
                  <a:moveTo>
                    <a:pt x="73786" y="4864"/>
                  </a:moveTo>
                  <a:lnTo>
                    <a:pt x="73786" y="0"/>
                  </a:lnTo>
                </a:path>
                <a:path w="878840" h="9525">
                  <a:moveTo>
                    <a:pt x="73786" y="9004"/>
                  </a:moveTo>
                  <a:lnTo>
                    <a:pt x="72453" y="9004"/>
                  </a:lnTo>
                </a:path>
                <a:path w="878840" h="9525">
                  <a:moveTo>
                    <a:pt x="73786" y="9004"/>
                  </a:moveTo>
                  <a:lnTo>
                    <a:pt x="73786" y="4864"/>
                  </a:lnTo>
                </a:path>
                <a:path w="878840" h="9525">
                  <a:moveTo>
                    <a:pt x="714565" y="9004"/>
                  </a:moveTo>
                  <a:lnTo>
                    <a:pt x="715009" y="9004"/>
                  </a:lnTo>
                </a:path>
                <a:path w="878840" h="9525">
                  <a:moveTo>
                    <a:pt x="714565" y="0"/>
                  </a:moveTo>
                  <a:lnTo>
                    <a:pt x="715009" y="0"/>
                  </a:lnTo>
                </a:path>
                <a:path w="878840" h="9525">
                  <a:moveTo>
                    <a:pt x="714565" y="0"/>
                  </a:moveTo>
                  <a:lnTo>
                    <a:pt x="714565" y="9004"/>
                  </a:lnTo>
                </a:path>
                <a:path w="878840" h="9525">
                  <a:moveTo>
                    <a:pt x="682180" y="9004"/>
                  </a:moveTo>
                  <a:lnTo>
                    <a:pt x="681736" y="9004"/>
                  </a:lnTo>
                </a:path>
                <a:path w="878840" h="9525">
                  <a:moveTo>
                    <a:pt x="682180" y="0"/>
                  </a:moveTo>
                  <a:lnTo>
                    <a:pt x="681736" y="0"/>
                  </a:lnTo>
                </a:path>
                <a:path w="878840" h="9525">
                  <a:moveTo>
                    <a:pt x="682180" y="0"/>
                  </a:moveTo>
                  <a:lnTo>
                    <a:pt x="682180" y="9004"/>
                  </a:lnTo>
                </a:path>
                <a:path w="878840" h="9525">
                  <a:moveTo>
                    <a:pt x="291592" y="0"/>
                  </a:moveTo>
                  <a:lnTo>
                    <a:pt x="292925" y="0"/>
                  </a:lnTo>
                </a:path>
                <a:path w="878840" h="9525">
                  <a:moveTo>
                    <a:pt x="291592" y="4864"/>
                  </a:moveTo>
                  <a:lnTo>
                    <a:pt x="291592" y="0"/>
                  </a:lnTo>
                </a:path>
                <a:path w="878840" h="9525">
                  <a:moveTo>
                    <a:pt x="291592" y="9004"/>
                  </a:moveTo>
                  <a:lnTo>
                    <a:pt x="292925" y="9004"/>
                  </a:lnTo>
                </a:path>
                <a:path w="878840" h="9525">
                  <a:moveTo>
                    <a:pt x="291592" y="9004"/>
                  </a:moveTo>
                  <a:lnTo>
                    <a:pt x="291592" y="4864"/>
                  </a:lnTo>
                </a:path>
                <a:path w="878840" h="9525">
                  <a:moveTo>
                    <a:pt x="219582" y="0"/>
                  </a:moveTo>
                  <a:lnTo>
                    <a:pt x="218249" y="0"/>
                  </a:lnTo>
                </a:path>
                <a:path w="878840" h="9525">
                  <a:moveTo>
                    <a:pt x="219582" y="4864"/>
                  </a:moveTo>
                  <a:lnTo>
                    <a:pt x="219582" y="0"/>
                  </a:lnTo>
                </a:path>
                <a:path w="878840" h="9525">
                  <a:moveTo>
                    <a:pt x="219582" y="9004"/>
                  </a:moveTo>
                  <a:lnTo>
                    <a:pt x="218249" y="9004"/>
                  </a:lnTo>
                </a:path>
                <a:path w="878840" h="9525">
                  <a:moveTo>
                    <a:pt x="219582" y="9004"/>
                  </a:moveTo>
                  <a:lnTo>
                    <a:pt x="219582" y="4864"/>
                  </a:lnTo>
                </a:path>
                <a:path w="878840" h="9525">
                  <a:moveTo>
                    <a:pt x="422084" y="0"/>
                  </a:moveTo>
                  <a:lnTo>
                    <a:pt x="423418" y="0"/>
                  </a:lnTo>
                </a:path>
                <a:path w="878840" h="9525">
                  <a:moveTo>
                    <a:pt x="422084" y="4864"/>
                  </a:moveTo>
                  <a:lnTo>
                    <a:pt x="422084" y="0"/>
                  </a:lnTo>
                </a:path>
                <a:path w="878840" h="9525">
                  <a:moveTo>
                    <a:pt x="422084" y="9004"/>
                  </a:moveTo>
                  <a:lnTo>
                    <a:pt x="423418" y="9004"/>
                  </a:lnTo>
                </a:path>
                <a:path w="878840" h="9525">
                  <a:moveTo>
                    <a:pt x="422084" y="9004"/>
                  </a:moveTo>
                  <a:lnTo>
                    <a:pt x="422084" y="4864"/>
                  </a:lnTo>
                </a:path>
                <a:path w="878840" h="9525">
                  <a:moveTo>
                    <a:pt x="351917" y="0"/>
                  </a:moveTo>
                  <a:lnTo>
                    <a:pt x="350520" y="0"/>
                  </a:lnTo>
                </a:path>
                <a:path w="878840" h="9525">
                  <a:moveTo>
                    <a:pt x="351917" y="4864"/>
                  </a:moveTo>
                  <a:lnTo>
                    <a:pt x="351917" y="0"/>
                  </a:lnTo>
                </a:path>
                <a:path w="878840" h="9525">
                  <a:moveTo>
                    <a:pt x="351917" y="9004"/>
                  </a:moveTo>
                  <a:lnTo>
                    <a:pt x="350520" y="9004"/>
                  </a:lnTo>
                </a:path>
                <a:path w="878840" h="9525">
                  <a:moveTo>
                    <a:pt x="351917" y="9004"/>
                  </a:moveTo>
                  <a:lnTo>
                    <a:pt x="351917" y="4864"/>
                  </a:lnTo>
                </a:path>
                <a:path w="878840" h="9525">
                  <a:moveTo>
                    <a:pt x="595820" y="0"/>
                  </a:moveTo>
                  <a:lnTo>
                    <a:pt x="597153" y="0"/>
                  </a:lnTo>
                </a:path>
                <a:path w="878840" h="9525">
                  <a:moveTo>
                    <a:pt x="595820" y="4864"/>
                  </a:moveTo>
                  <a:lnTo>
                    <a:pt x="595820" y="0"/>
                  </a:lnTo>
                </a:path>
                <a:path w="878840" h="9525">
                  <a:moveTo>
                    <a:pt x="595820" y="9004"/>
                  </a:moveTo>
                  <a:lnTo>
                    <a:pt x="597153" y="9004"/>
                  </a:lnTo>
                </a:path>
                <a:path w="878840" h="9525">
                  <a:moveTo>
                    <a:pt x="595820" y="9004"/>
                  </a:moveTo>
                  <a:lnTo>
                    <a:pt x="595820" y="4864"/>
                  </a:lnTo>
                </a:path>
                <a:path w="878840" h="9525">
                  <a:moveTo>
                    <a:pt x="523811" y="0"/>
                  </a:moveTo>
                  <a:lnTo>
                    <a:pt x="522478" y="0"/>
                  </a:lnTo>
                </a:path>
                <a:path w="878840" h="9525">
                  <a:moveTo>
                    <a:pt x="523811" y="4864"/>
                  </a:moveTo>
                  <a:lnTo>
                    <a:pt x="523811" y="0"/>
                  </a:lnTo>
                </a:path>
                <a:path w="878840" h="9525">
                  <a:moveTo>
                    <a:pt x="523811" y="9004"/>
                  </a:moveTo>
                  <a:lnTo>
                    <a:pt x="522478" y="9004"/>
                  </a:lnTo>
                </a:path>
                <a:path w="878840" h="9525">
                  <a:moveTo>
                    <a:pt x="523811" y="9004"/>
                  </a:moveTo>
                  <a:lnTo>
                    <a:pt x="523811" y="4864"/>
                  </a:lnTo>
                </a:path>
                <a:path w="878840" h="9525">
                  <a:moveTo>
                    <a:pt x="0" y="9004"/>
                  </a:moveTo>
                  <a:lnTo>
                    <a:pt x="73786" y="9004"/>
                  </a:lnTo>
                </a:path>
                <a:path w="878840" h="9525">
                  <a:moveTo>
                    <a:pt x="145796" y="9004"/>
                  </a:moveTo>
                  <a:lnTo>
                    <a:pt x="219582" y="9004"/>
                  </a:lnTo>
                </a:path>
                <a:path w="878840" h="9525">
                  <a:moveTo>
                    <a:pt x="291592" y="9004"/>
                  </a:moveTo>
                  <a:lnTo>
                    <a:pt x="351917" y="9004"/>
                  </a:lnTo>
                </a:path>
                <a:path w="878840" h="9525">
                  <a:moveTo>
                    <a:pt x="422084" y="9004"/>
                  </a:moveTo>
                  <a:lnTo>
                    <a:pt x="523811" y="9004"/>
                  </a:lnTo>
                </a:path>
                <a:path w="878840" h="9525">
                  <a:moveTo>
                    <a:pt x="595820" y="9004"/>
                  </a:moveTo>
                  <a:lnTo>
                    <a:pt x="682180" y="9004"/>
                  </a:lnTo>
                </a:path>
                <a:path w="878840" h="9525">
                  <a:moveTo>
                    <a:pt x="714565" y="9004"/>
                  </a:moveTo>
                  <a:lnTo>
                    <a:pt x="878395" y="9004"/>
                  </a:lnTo>
                </a:path>
                <a:path w="878840" h="9525">
                  <a:moveTo>
                    <a:pt x="878395" y="0"/>
                  </a:moveTo>
                  <a:lnTo>
                    <a:pt x="714565" y="0"/>
                  </a:lnTo>
                </a:path>
                <a:path w="878840" h="9525">
                  <a:moveTo>
                    <a:pt x="682180" y="0"/>
                  </a:moveTo>
                  <a:lnTo>
                    <a:pt x="595820" y="0"/>
                  </a:lnTo>
                </a:path>
                <a:path w="878840" h="9525">
                  <a:moveTo>
                    <a:pt x="523811" y="0"/>
                  </a:moveTo>
                  <a:lnTo>
                    <a:pt x="469773" y="0"/>
                  </a:lnTo>
                </a:path>
                <a:path w="878840" h="9525">
                  <a:moveTo>
                    <a:pt x="462597" y="0"/>
                  </a:moveTo>
                  <a:lnTo>
                    <a:pt x="422084" y="0"/>
                  </a:lnTo>
                </a:path>
                <a:path w="878840" h="9525">
                  <a:moveTo>
                    <a:pt x="351917" y="0"/>
                  </a:moveTo>
                  <a:lnTo>
                    <a:pt x="307784" y="0"/>
                  </a:lnTo>
                </a:path>
                <a:path w="878840" h="9525">
                  <a:moveTo>
                    <a:pt x="300609" y="0"/>
                  </a:moveTo>
                  <a:lnTo>
                    <a:pt x="291592" y="0"/>
                  </a:lnTo>
                </a:path>
                <a:path w="878840" h="9525">
                  <a:moveTo>
                    <a:pt x="219582" y="0"/>
                  </a:moveTo>
                  <a:lnTo>
                    <a:pt x="169227" y="0"/>
                  </a:lnTo>
                </a:path>
                <a:path w="878840" h="9525">
                  <a:moveTo>
                    <a:pt x="161988" y="0"/>
                  </a:moveTo>
                  <a:lnTo>
                    <a:pt x="145796" y="0"/>
                  </a:lnTo>
                </a:path>
                <a:path w="878840" h="9525">
                  <a:moveTo>
                    <a:pt x="73786" y="0"/>
                  </a:moveTo>
                  <a:lnTo>
                    <a:pt x="0" y="0"/>
                  </a:lnTo>
                </a:path>
                <a:path w="878840" h="9525">
                  <a:moveTo>
                    <a:pt x="144018" y="4864"/>
                  </a:moveTo>
                  <a:lnTo>
                    <a:pt x="111569" y="4864"/>
                  </a:lnTo>
                </a:path>
                <a:path w="878840" h="9525">
                  <a:moveTo>
                    <a:pt x="111569" y="9004"/>
                  </a:moveTo>
                  <a:lnTo>
                    <a:pt x="14401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13798042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13758926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7" y="4864"/>
                  </a:lnTo>
                  <a:lnTo>
                    <a:pt x="37337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7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7" y="9004"/>
                  </a:lnTo>
                  <a:lnTo>
                    <a:pt x="37337" y="4864"/>
                  </a:lnTo>
                </a:path>
                <a:path w="74930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64" y="9004"/>
                  </a:moveTo>
                  <a:lnTo>
                    <a:pt x="71564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14368652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13943838" y="8608111"/>
              <a:ext cx="457834" cy="41910"/>
            </a:xfrm>
            <a:custGeom>
              <a:avLst/>
              <a:gdLst/>
              <a:ahLst/>
              <a:cxnLst/>
              <a:rect l="l" t="t" r="r" b="b"/>
              <a:pathLst>
                <a:path w="457834" h="41909">
                  <a:moveTo>
                    <a:pt x="457200" y="9004"/>
                  </a:moveTo>
                  <a:lnTo>
                    <a:pt x="457200" y="41402"/>
                  </a:lnTo>
                </a:path>
                <a:path w="457834" h="41909">
                  <a:moveTo>
                    <a:pt x="424815" y="0"/>
                  </a:moveTo>
                  <a:lnTo>
                    <a:pt x="424815" y="9004"/>
                  </a:lnTo>
                </a:path>
                <a:path w="457834" h="41909">
                  <a:moveTo>
                    <a:pt x="424815" y="0"/>
                  </a:moveTo>
                  <a:lnTo>
                    <a:pt x="424370" y="0"/>
                  </a:lnTo>
                </a:path>
                <a:path w="457834" h="41909">
                  <a:moveTo>
                    <a:pt x="424815" y="9004"/>
                  </a:moveTo>
                  <a:lnTo>
                    <a:pt x="424370" y="9004"/>
                  </a:lnTo>
                </a:path>
                <a:path w="457834" h="41909">
                  <a:moveTo>
                    <a:pt x="457200" y="0"/>
                  </a:moveTo>
                  <a:lnTo>
                    <a:pt x="457200" y="9004"/>
                  </a:lnTo>
                </a:path>
                <a:path w="457834" h="41909">
                  <a:moveTo>
                    <a:pt x="457200" y="0"/>
                  </a:moveTo>
                  <a:lnTo>
                    <a:pt x="457644" y="0"/>
                  </a:lnTo>
                </a:path>
                <a:path w="457834" h="41909">
                  <a:moveTo>
                    <a:pt x="457200" y="9004"/>
                  </a:moveTo>
                  <a:lnTo>
                    <a:pt x="457644" y="9004"/>
                  </a:lnTo>
                </a:path>
                <a:path w="457834" h="41909">
                  <a:moveTo>
                    <a:pt x="32448" y="4864"/>
                  </a:moveTo>
                  <a:lnTo>
                    <a:pt x="0" y="4864"/>
                  </a:lnTo>
                </a:path>
                <a:path w="457834" h="41909">
                  <a:moveTo>
                    <a:pt x="0" y="9004"/>
                  </a:moveTo>
                  <a:lnTo>
                    <a:pt x="3244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13943838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13904722" y="8608111"/>
              <a:ext cx="168275" cy="41910"/>
            </a:xfrm>
            <a:custGeom>
              <a:avLst/>
              <a:gdLst/>
              <a:ahLst/>
              <a:cxnLst/>
              <a:rect l="l" t="t" r="r" b="b"/>
              <a:pathLst>
                <a:path w="168275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168275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168275" h="41909">
                  <a:moveTo>
                    <a:pt x="37338" y="4864"/>
                  </a:moveTo>
                  <a:lnTo>
                    <a:pt x="39116" y="4864"/>
                  </a:lnTo>
                  <a:lnTo>
                    <a:pt x="39116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168275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168275" h="41909">
                  <a:moveTo>
                    <a:pt x="71564" y="9004"/>
                  </a:moveTo>
                  <a:lnTo>
                    <a:pt x="71564" y="41402"/>
                  </a:lnTo>
                </a:path>
                <a:path w="168275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168275" h="41909">
                  <a:moveTo>
                    <a:pt x="1333" y="9004"/>
                  </a:moveTo>
                  <a:lnTo>
                    <a:pt x="0" y="9004"/>
                  </a:lnTo>
                </a:path>
                <a:path w="168275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168275" h="41909">
                  <a:moveTo>
                    <a:pt x="1333" y="0"/>
                  </a:moveTo>
                  <a:lnTo>
                    <a:pt x="0" y="0"/>
                  </a:lnTo>
                </a:path>
                <a:path w="168275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168275" h="41909">
                  <a:moveTo>
                    <a:pt x="73342" y="9004"/>
                  </a:moveTo>
                  <a:lnTo>
                    <a:pt x="74676" y="9004"/>
                  </a:lnTo>
                </a:path>
                <a:path w="168275" h="41909">
                  <a:moveTo>
                    <a:pt x="73342" y="4864"/>
                  </a:moveTo>
                  <a:lnTo>
                    <a:pt x="73342" y="0"/>
                  </a:lnTo>
                  <a:lnTo>
                    <a:pt x="74676" y="0"/>
                  </a:lnTo>
                </a:path>
                <a:path w="168275" h="41909">
                  <a:moveTo>
                    <a:pt x="73342" y="0"/>
                  </a:moveTo>
                  <a:lnTo>
                    <a:pt x="74676" y="0"/>
                  </a:lnTo>
                </a:path>
                <a:path w="168275" h="41909">
                  <a:moveTo>
                    <a:pt x="167830" y="4864"/>
                  </a:moveTo>
                  <a:lnTo>
                    <a:pt x="135445" y="4864"/>
                  </a:lnTo>
                </a:path>
                <a:path w="168275" h="41909">
                  <a:moveTo>
                    <a:pt x="135445" y="9004"/>
                  </a:moveTo>
                  <a:lnTo>
                    <a:pt x="16783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14040167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14036992" y="8608111"/>
              <a:ext cx="243840" cy="41910"/>
            </a:xfrm>
            <a:custGeom>
              <a:avLst/>
              <a:gdLst/>
              <a:ahLst/>
              <a:cxnLst/>
              <a:rect l="l" t="t" r="r" b="b"/>
              <a:pathLst>
                <a:path w="243840" h="41909">
                  <a:moveTo>
                    <a:pt x="69786" y="9004"/>
                  </a:moveTo>
                  <a:lnTo>
                    <a:pt x="37401" y="9004"/>
                  </a:lnTo>
                  <a:lnTo>
                    <a:pt x="37401" y="4864"/>
                  </a:lnTo>
                  <a:lnTo>
                    <a:pt x="69786" y="4864"/>
                  </a:lnTo>
                  <a:lnTo>
                    <a:pt x="69786" y="9004"/>
                  </a:lnTo>
                </a:path>
                <a:path w="243840" h="41909">
                  <a:moveTo>
                    <a:pt x="1396" y="4864"/>
                  </a:moveTo>
                  <a:lnTo>
                    <a:pt x="3175" y="4864"/>
                  </a:lnTo>
                  <a:lnTo>
                    <a:pt x="3175" y="9004"/>
                  </a:lnTo>
                  <a:lnTo>
                    <a:pt x="1396" y="9004"/>
                  </a:lnTo>
                  <a:lnTo>
                    <a:pt x="1396" y="4864"/>
                  </a:lnTo>
                </a:path>
                <a:path w="243840" h="41909">
                  <a:moveTo>
                    <a:pt x="71564" y="9004"/>
                  </a:moveTo>
                  <a:lnTo>
                    <a:pt x="69786" y="9004"/>
                  </a:lnTo>
                  <a:lnTo>
                    <a:pt x="69786" y="4864"/>
                  </a:lnTo>
                  <a:lnTo>
                    <a:pt x="71564" y="4864"/>
                  </a:lnTo>
                  <a:lnTo>
                    <a:pt x="71564" y="9004"/>
                  </a:lnTo>
                </a:path>
                <a:path w="243840" h="41909">
                  <a:moveTo>
                    <a:pt x="37401" y="9004"/>
                  </a:moveTo>
                  <a:lnTo>
                    <a:pt x="35559" y="9004"/>
                  </a:lnTo>
                  <a:lnTo>
                    <a:pt x="35559" y="4864"/>
                  </a:lnTo>
                  <a:lnTo>
                    <a:pt x="37401" y="4864"/>
                  </a:lnTo>
                  <a:lnTo>
                    <a:pt x="37401" y="9004"/>
                  </a:lnTo>
                </a:path>
                <a:path w="243840" h="41909">
                  <a:moveTo>
                    <a:pt x="35559" y="9004"/>
                  </a:moveTo>
                  <a:lnTo>
                    <a:pt x="35559" y="41402"/>
                  </a:lnTo>
                </a:path>
                <a:path w="243840" h="41909">
                  <a:moveTo>
                    <a:pt x="1396" y="9004"/>
                  </a:moveTo>
                  <a:lnTo>
                    <a:pt x="1396" y="4864"/>
                  </a:lnTo>
                  <a:lnTo>
                    <a:pt x="1396" y="0"/>
                  </a:lnTo>
                </a:path>
                <a:path w="243840" h="41909">
                  <a:moveTo>
                    <a:pt x="1396" y="9004"/>
                  </a:moveTo>
                  <a:lnTo>
                    <a:pt x="0" y="9004"/>
                  </a:lnTo>
                </a:path>
                <a:path w="243840" h="41909">
                  <a:moveTo>
                    <a:pt x="1396" y="4864"/>
                  </a:moveTo>
                  <a:lnTo>
                    <a:pt x="1396" y="0"/>
                  </a:lnTo>
                  <a:lnTo>
                    <a:pt x="0" y="0"/>
                  </a:lnTo>
                </a:path>
                <a:path w="243840" h="41909">
                  <a:moveTo>
                    <a:pt x="1396" y="0"/>
                  </a:moveTo>
                  <a:lnTo>
                    <a:pt x="0" y="0"/>
                  </a:lnTo>
                </a:path>
                <a:path w="243840" h="41909">
                  <a:moveTo>
                    <a:pt x="71564" y="9004"/>
                  </a:moveTo>
                  <a:lnTo>
                    <a:pt x="71564" y="4864"/>
                  </a:lnTo>
                  <a:lnTo>
                    <a:pt x="71564" y="0"/>
                  </a:lnTo>
                </a:path>
                <a:path w="243840" h="41909">
                  <a:moveTo>
                    <a:pt x="71564" y="9004"/>
                  </a:moveTo>
                  <a:lnTo>
                    <a:pt x="72898" y="9004"/>
                  </a:lnTo>
                </a:path>
                <a:path w="243840" h="41909">
                  <a:moveTo>
                    <a:pt x="71564" y="4864"/>
                  </a:moveTo>
                  <a:lnTo>
                    <a:pt x="71564" y="0"/>
                  </a:lnTo>
                  <a:lnTo>
                    <a:pt x="72898" y="0"/>
                  </a:lnTo>
                </a:path>
                <a:path w="243840" h="41909">
                  <a:moveTo>
                    <a:pt x="71564" y="0"/>
                  </a:moveTo>
                  <a:lnTo>
                    <a:pt x="72898" y="0"/>
                  </a:lnTo>
                </a:path>
                <a:path w="243840" h="41909">
                  <a:moveTo>
                    <a:pt x="243458" y="4864"/>
                  </a:moveTo>
                  <a:lnTo>
                    <a:pt x="211073" y="4864"/>
                  </a:lnTo>
                </a:path>
                <a:path w="243840" h="41909">
                  <a:moveTo>
                    <a:pt x="211073" y="9004"/>
                  </a:moveTo>
                  <a:lnTo>
                    <a:pt x="24345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14248066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14208950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8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74930" h="41909">
                  <a:moveTo>
                    <a:pt x="73342" y="9004"/>
                  </a:moveTo>
                  <a:lnTo>
                    <a:pt x="71500" y="9004"/>
                  </a:lnTo>
                  <a:lnTo>
                    <a:pt x="71500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00" y="9004"/>
                  </a:moveTo>
                  <a:lnTo>
                    <a:pt x="71500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1384846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3" y="246608"/>
                  </a:moveTo>
                  <a:lnTo>
                    <a:pt x="0" y="246608"/>
                  </a:lnTo>
                  <a:lnTo>
                    <a:pt x="0" y="250202"/>
                  </a:lnTo>
                  <a:lnTo>
                    <a:pt x="7213" y="250202"/>
                  </a:lnTo>
                  <a:lnTo>
                    <a:pt x="7213" y="246608"/>
                  </a:lnTo>
                  <a:close/>
                </a:path>
                <a:path w="7619" h="250825">
                  <a:moveTo>
                    <a:pt x="7213" y="0"/>
                  </a:moveTo>
                  <a:lnTo>
                    <a:pt x="0" y="0"/>
                  </a:lnTo>
                  <a:lnTo>
                    <a:pt x="0" y="214210"/>
                  </a:lnTo>
                  <a:lnTo>
                    <a:pt x="7213" y="214210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1384846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38" y="246608"/>
                  </a:moveTo>
                  <a:lnTo>
                    <a:pt x="7238" y="247027"/>
                  </a:lnTo>
                </a:path>
                <a:path w="7619" h="250825">
                  <a:moveTo>
                    <a:pt x="0" y="246608"/>
                  </a:moveTo>
                  <a:lnTo>
                    <a:pt x="0" y="247027"/>
                  </a:lnTo>
                </a:path>
                <a:path w="7619" h="250825">
                  <a:moveTo>
                    <a:pt x="0" y="246608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213766"/>
                  </a:lnTo>
                </a:path>
                <a:path w="7619" h="250825">
                  <a:moveTo>
                    <a:pt x="0" y="214210"/>
                  </a:moveTo>
                  <a:lnTo>
                    <a:pt x="0" y="213766"/>
                  </a:lnTo>
                </a:path>
                <a:path w="7619" h="250825">
                  <a:moveTo>
                    <a:pt x="0" y="214210"/>
                  </a:moveTo>
                  <a:lnTo>
                    <a:pt x="7238" y="214210"/>
                  </a:lnTo>
                </a:path>
                <a:path w="7619" h="250825">
                  <a:moveTo>
                    <a:pt x="0" y="0"/>
                  </a:moveTo>
                  <a:lnTo>
                    <a:pt x="0" y="214210"/>
                  </a:lnTo>
                </a:path>
                <a:path w="7619" h="250825">
                  <a:moveTo>
                    <a:pt x="0" y="246608"/>
                  </a:moveTo>
                  <a:lnTo>
                    <a:pt x="0" y="250202"/>
                  </a:lnTo>
                </a:path>
                <a:path w="7619" h="250825">
                  <a:moveTo>
                    <a:pt x="7238" y="250202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13855700" y="8572119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13848460" y="8571674"/>
              <a:ext cx="40005" cy="33655"/>
            </a:xfrm>
            <a:custGeom>
              <a:avLst/>
              <a:gdLst/>
              <a:ahLst/>
              <a:cxnLst/>
              <a:rect l="l" t="t" r="r" b="b"/>
              <a:pathLst>
                <a:path w="40005" h="33654">
                  <a:moveTo>
                    <a:pt x="7238" y="32842"/>
                  </a:moveTo>
                  <a:lnTo>
                    <a:pt x="39623" y="32842"/>
                  </a:lnTo>
                </a:path>
                <a:path w="40005" h="33654">
                  <a:moveTo>
                    <a:pt x="0" y="444"/>
                  </a:moveTo>
                  <a:lnTo>
                    <a:pt x="7238" y="444"/>
                  </a:lnTo>
                </a:path>
                <a:path w="40005" h="33654">
                  <a:moveTo>
                    <a:pt x="0" y="444"/>
                  </a:moveTo>
                  <a:lnTo>
                    <a:pt x="0" y="0"/>
                  </a:lnTo>
                </a:path>
                <a:path w="40005" h="33654">
                  <a:moveTo>
                    <a:pt x="7238" y="444"/>
                  </a:moveTo>
                  <a:lnTo>
                    <a:pt x="7238" y="0"/>
                  </a:lnTo>
                </a:path>
                <a:path w="40005" h="33654">
                  <a:moveTo>
                    <a:pt x="0" y="32842"/>
                  </a:moveTo>
                  <a:lnTo>
                    <a:pt x="7238" y="32842"/>
                  </a:lnTo>
                </a:path>
                <a:path w="40005" h="33654">
                  <a:moveTo>
                    <a:pt x="0" y="32842"/>
                  </a:moveTo>
                  <a:lnTo>
                    <a:pt x="0" y="33261"/>
                  </a:lnTo>
                </a:path>
                <a:path w="40005" h="33654">
                  <a:moveTo>
                    <a:pt x="7238" y="32842"/>
                  </a:moveTo>
                  <a:lnTo>
                    <a:pt x="7238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14149070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1414907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14293088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3606"/>
                  </a:moveTo>
                  <a:lnTo>
                    <a:pt x="0" y="3606"/>
                  </a:lnTo>
                  <a:lnTo>
                    <a:pt x="0" y="41402"/>
                  </a:lnTo>
                  <a:lnTo>
                    <a:pt x="3619" y="41402"/>
                  </a:lnTo>
                  <a:lnTo>
                    <a:pt x="3619" y="3606"/>
                  </a:lnTo>
                  <a:close/>
                </a:path>
                <a:path w="3809" h="41909">
                  <a:moveTo>
                    <a:pt x="3619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3619" y="3594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14293088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0"/>
                  </a:moveTo>
                  <a:lnTo>
                    <a:pt x="0" y="0"/>
                  </a:lnTo>
                </a:path>
                <a:path w="3809" h="41909">
                  <a:moveTo>
                    <a:pt x="0" y="3594"/>
                  </a:moveTo>
                  <a:lnTo>
                    <a:pt x="0" y="41401"/>
                  </a:lnTo>
                </a:path>
                <a:path w="3809" h="41909">
                  <a:moveTo>
                    <a:pt x="3619" y="4140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14181455" y="8702624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0"/>
                  </a:moveTo>
                  <a:lnTo>
                    <a:pt x="0" y="0"/>
                  </a:lnTo>
                  <a:lnTo>
                    <a:pt x="0" y="190792"/>
                  </a:lnTo>
                  <a:lnTo>
                    <a:pt x="0" y="196202"/>
                  </a:lnTo>
                  <a:lnTo>
                    <a:pt x="5397" y="196202"/>
                  </a:lnTo>
                  <a:lnTo>
                    <a:pt x="5397" y="1907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14181454" y="8702618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196202"/>
                  </a:moveTo>
                  <a:lnTo>
                    <a:pt x="0" y="196202"/>
                  </a:lnTo>
                </a:path>
                <a:path w="5715" h="196215">
                  <a:moveTo>
                    <a:pt x="5397" y="196202"/>
                  </a:moveTo>
                  <a:lnTo>
                    <a:pt x="5397" y="102590"/>
                  </a:lnTo>
                </a:path>
                <a:path w="5715" h="196215">
                  <a:moveTo>
                    <a:pt x="5397" y="97212"/>
                  </a:moveTo>
                  <a:lnTo>
                    <a:pt x="5397" y="0"/>
                  </a:lnTo>
                </a:path>
                <a:path w="5715" h="196215">
                  <a:moveTo>
                    <a:pt x="0" y="0"/>
                  </a:moveTo>
                  <a:lnTo>
                    <a:pt x="0" y="1907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14186853" y="8762034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619" y="34175"/>
                  </a:moveTo>
                  <a:lnTo>
                    <a:pt x="3594" y="0"/>
                  </a:lnTo>
                  <a:lnTo>
                    <a:pt x="0" y="0"/>
                  </a:lnTo>
                  <a:lnTo>
                    <a:pt x="0" y="34175"/>
                  </a:lnTo>
                  <a:lnTo>
                    <a:pt x="0" y="37795"/>
                  </a:lnTo>
                  <a:lnTo>
                    <a:pt x="3619" y="37795"/>
                  </a:lnTo>
                  <a:lnTo>
                    <a:pt x="3619" y="3417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14186852" y="8762022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0" y="37807"/>
                  </a:moveTo>
                  <a:lnTo>
                    <a:pt x="3619" y="37807"/>
                  </a:lnTo>
                </a:path>
                <a:path w="3809" h="38100">
                  <a:moveTo>
                    <a:pt x="3619" y="34182"/>
                  </a:moveTo>
                  <a:lnTo>
                    <a:pt x="3619" y="0"/>
                  </a:lnTo>
                </a:path>
                <a:path w="3809" h="38100">
                  <a:moveTo>
                    <a:pt x="0" y="0"/>
                  </a:move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14186852" y="8799826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152995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52995" y="5382"/>
                  </a:lnTo>
                  <a:lnTo>
                    <a:pt x="152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14186852" y="8799830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0" y="5378"/>
                  </a:moveTo>
                  <a:lnTo>
                    <a:pt x="153034" y="5378"/>
                  </a:lnTo>
                </a:path>
                <a:path w="153034" h="5715">
                  <a:moveTo>
                    <a:pt x="153034" y="0"/>
                  </a:moveTo>
                  <a:lnTo>
                    <a:pt x="109854" y="0"/>
                  </a:lnTo>
                </a:path>
                <a:path w="153034" h="5715">
                  <a:moveTo>
                    <a:pt x="106235" y="0"/>
                  </a:moveTo>
                  <a:lnTo>
                    <a:pt x="52895" y="0"/>
                  </a:lnTo>
                </a:path>
                <a:path w="153034" h="5715">
                  <a:moveTo>
                    <a:pt x="493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14186852" y="8724222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193" y="0"/>
                  </a:moveTo>
                  <a:lnTo>
                    <a:pt x="0" y="0"/>
                  </a:lnTo>
                  <a:lnTo>
                    <a:pt x="0" y="34205"/>
                  </a:lnTo>
                  <a:lnTo>
                    <a:pt x="7193" y="34205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14186852" y="8724220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238" y="34207"/>
                  </a:moveTo>
                  <a:lnTo>
                    <a:pt x="7238" y="0"/>
                  </a:lnTo>
                </a:path>
                <a:path w="7619" h="34290">
                  <a:moveTo>
                    <a:pt x="0" y="0"/>
                  </a:move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14239748" y="8796208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280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53280" y="3621"/>
                  </a:lnTo>
                  <a:lnTo>
                    <a:pt x="5328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14239748" y="8796204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340" y="0"/>
                  </a:moveTo>
                  <a:lnTo>
                    <a:pt x="0" y="0"/>
                  </a:lnTo>
                </a:path>
                <a:path w="53340" h="3809">
                  <a:moveTo>
                    <a:pt x="0" y="3625"/>
                  </a:moveTo>
                  <a:lnTo>
                    <a:pt x="5334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14255306" y="8702624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94" y="54000"/>
                  </a:moveTo>
                  <a:lnTo>
                    <a:pt x="0" y="54000"/>
                  </a:lnTo>
                  <a:lnTo>
                    <a:pt x="0" y="55803"/>
                  </a:lnTo>
                  <a:lnTo>
                    <a:pt x="3594" y="55803"/>
                  </a:lnTo>
                  <a:lnTo>
                    <a:pt x="3594" y="54000"/>
                  </a:lnTo>
                  <a:close/>
                </a:path>
                <a:path w="3809" h="55879">
                  <a:moveTo>
                    <a:pt x="3594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3594" y="25196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14255305" y="8702618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55" y="54000"/>
                  </a:moveTo>
                  <a:lnTo>
                    <a:pt x="0" y="54000"/>
                  </a:lnTo>
                </a:path>
                <a:path w="3809" h="55879">
                  <a:moveTo>
                    <a:pt x="3555" y="25203"/>
                  </a:moveTo>
                  <a:lnTo>
                    <a:pt x="0" y="25203"/>
                  </a:lnTo>
                </a:path>
                <a:path w="3809" h="55879">
                  <a:moveTo>
                    <a:pt x="0" y="0"/>
                  </a:moveTo>
                  <a:lnTo>
                    <a:pt x="0" y="18008"/>
                  </a:lnTo>
                </a:path>
                <a:path w="3809" h="55879">
                  <a:moveTo>
                    <a:pt x="0" y="21602"/>
                  </a:moveTo>
                  <a:lnTo>
                    <a:pt x="0" y="25203"/>
                  </a:lnTo>
                </a:path>
                <a:path w="3809" h="55879">
                  <a:moveTo>
                    <a:pt x="0" y="54000"/>
                  </a:moveTo>
                  <a:lnTo>
                    <a:pt x="0" y="55810"/>
                  </a:lnTo>
                </a:path>
                <a:path w="3809" h="55879">
                  <a:moveTo>
                    <a:pt x="3555" y="55810"/>
                  </a:moveTo>
                  <a:lnTo>
                    <a:pt x="3555" y="54000"/>
                  </a:lnTo>
                </a:path>
                <a:path w="3809" h="55879">
                  <a:moveTo>
                    <a:pt x="3555" y="25203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14258861" y="87278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0"/>
                  </a:moveTo>
                  <a:lnTo>
                    <a:pt x="11228" y="2267"/>
                  </a:lnTo>
                  <a:lnTo>
                    <a:pt x="20391" y="8445"/>
                  </a:lnTo>
                  <a:lnTo>
                    <a:pt x="26565" y="17600"/>
                  </a:lnTo>
                  <a:lnTo>
                    <a:pt x="28829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14255305" y="872782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4" h="29209">
                  <a:moveTo>
                    <a:pt x="3555" y="28797"/>
                  </a:moveTo>
                  <a:lnTo>
                    <a:pt x="32385" y="28797"/>
                  </a:lnTo>
                </a:path>
                <a:path w="32384" h="29209">
                  <a:moveTo>
                    <a:pt x="3555" y="0"/>
                  </a:moveTo>
                  <a:lnTo>
                    <a:pt x="0" y="0"/>
                  </a:lnTo>
                </a:path>
                <a:path w="32384" h="29209">
                  <a:moveTo>
                    <a:pt x="3555" y="28797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14190472" y="879620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15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45715" y="3621"/>
                  </a:lnTo>
                  <a:lnTo>
                    <a:pt x="4571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14190472" y="879620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20" y="0"/>
                  </a:moveTo>
                  <a:lnTo>
                    <a:pt x="0" y="0"/>
                  </a:lnTo>
                </a:path>
                <a:path w="45719" h="3809">
                  <a:moveTo>
                    <a:pt x="0" y="3625"/>
                  </a:moveTo>
                  <a:lnTo>
                    <a:pt x="4572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14186853" y="8895232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25920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25920" y="3594"/>
                  </a:lnTo>
                  <a:lnTo>
                    <a:pt x="25920" y="0"/>
                  </a:lnTo>
                  <a:close/>
                </a:path>
                <a:path w="153034" h="3809">
                  <a:moveTo>
                    <a:pt x="153009" y="0"/>
                  </a:moveTo>
                  <a:lnTo>
                    <a:pt x="54737" y="0"/>
                  </a:lnTo>
                  <a:lnTo>
                    <a:pt x="54737" y="3594"/>
                  </a:lnTo>
                  <a:lnTo>
                    <a:pt x="153009" y="3594"/>
                  </a:lnTo>
                  <a:lnTo>
                    <a:pt x="1530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14186852" y="8895226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54736" y="0"/>
                  </a:moveTo>
                  <a:lnTo>
                    <a:pt x="54736" y="3594"/>
                  </a:lnTo>
                </a:path>
                <a:path w="153034" h="3809">
                  <a:moveTo>
                    <a:pt x="25907" y="0"/>
                  </a:moveTo>
                  <a:lnTo>
                    <a:pt x="25907" y="3594"/>
                  </a:lnTo>
                </a:path>
                <a:path w="153034" h="3809">
                  <a:moveTo>
                    <a:pt x="0" y="3594"/>
                  </a:moveTo>
                  <a:lnTo>
                    <a:pt x="25907" y="3594"/>
                  </a:lnTo>
                </a:path>
                <a:path w="153034" h="3809">
                  <a:moveTo>
                    <a:pt x="54736" y="3594"/>
                  </a:moveTo>
                  <a:lnTo>
                    <a:pt x="153034" y="3594"/>
                  </a:lnTo>
                </a:path>
                <a:path w="153034" h="3809">
                  <a:moveTo>
                    <a:pt x="153034" y="0"/>
                  </a:moveTo>
                  <a:lnTo>
                    <a:pt x="54736" y="0"/>
                  </a:lnTo>
                </a:path>
                <a:path w="153034" h="3809">
                  <a:moveTo>
                    <a:pt x="25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14212760" y="88988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14212760" y="889522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  <a:path w="29209" h="33020">
                  <a:moveTo>
                    <a:pt x="28828" y="0"/>
                  </a:moveTo>
                  <a:lnTo>
                    <a:pt x="28828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14339887" y="8357906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9004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9004" y="250204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14339887" y="8357908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0" y="0"/>
                  </a:moveTo>
                  <a:lnTo>
                    <a:pt x="0" y="250202"/>
                  </a:lnTo>
                </a:path>
                <a:path w="9525" h="250825">
                  <a:moveTo>
                    <a:pt x="8953" y="250202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14339888" y="8697214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91" y="239420"/>
                  </a:moveTo>
                  <a:lnTo>
                    <a:pt x="0" y="239420"/>
                  </a:lnTo>
                  <a:lnTo>
                    <a:pt x="0" y="288899"/>
                  </a:lnTo>
                  <a:lnTo>
                    <a:pt x="8991" y="288899"/>
                  </a:lnTo>
                  <a:lnTo>
                    <a:pt x="8991" y="239420"/>
                  </a:lnTo>
                  <a:close/>
                </a:path>
                <a:path w="9525" h="288925">
                  <a:moveTo>
                    <a:pt x="899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206997"/>
                  </a:lnTo>
                  <a:lnTo>
                    <a:pt x="8991" y="206997"/>
                  </a:lnTo>
                  <a:lnTo>
                    <a:pt x="8991" y="5410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14339887" y="8697207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53" y="5410"/>
                  </a:moveTo>
                  <a:lnTo>
                    <a:pt x="8953" y="0"/>
                  </a:lnTo>
                </a:path>
                <a:path w="9525" h="288925">
                  <a:moveTo>
                    <a:pt x="0" y="0"/>
                  </a:moveTo>
                  <a:lnTo>
                    <a:pt x="0" y="5410"/>
                  </a:lnTo>
                </a:path>
                <a:path w="9525" h="288925">
                  <a:moveTo>
                    <a:pt x="8953" y="0"/>
                  </a:moveTo>
                  <a:lnTo>
                    <a:pt x="0" y="0"/>
                  </a:lnTo>
                </a:path>
                <a:path w="9525" h="288925">
                  <a:moveTo>
                    <a:pt x="0" y="206997"/>
                  </a:moveTo>
                  <a:lnTo>
                    <a:pt x="0" y="206578"/>
                  </a:lnTo>
                </a:path>
                <a:path w="9525" h="288925">
                  <a:moveTo>
                    <a:pt x="8953" y="206997"/>
                  </a:moveTo>
                  <a:lnTo>
                    <a:pt x="8953" y="206578"/>
                  </a:lnTo>
                </a:path>
                <a:path w="9525" h="288925">
                  <a:moveTo>
                    <a:pt x="8953" y="206997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39839"/>
                  </a:lnTo>
                </a:path>
                <a:path w="9525" h="288925">
                  <a:moveTo>
                    <a:pt x="8953" y="239414"/>
                  </a:moveTo>
                  <a:lnTo>
                    <a:pt x="8953" y="239839"/>
                  </a:lnTo>
                </a:path>
                <a:path w="9525" h="288925">
                  <a:moveTo>
                    <a:pt x="8953" y="239414"/>
                  </a:moveTo>
                  <a:lnTo>
                    <a:pt x="0" y="239414"/>
                  </a:lnTo>
                </a:path>
                <a:path w="9525" h="288925">
                  <a:moveTo>
                    <a:pt x="0" y="5410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79895"/>
                  </a:lnTo>
                </a:path>
                <a:path w="9525" h="288925">
                  <a:moveTo>
                    <a:pt x="8953" y="288899"/>
                  </a:moveTo>
                  <a:lnTo>
                    <a:pt x="0" y="288899"/>
                  </a:lnTo>
                </a:path>
                <a:path w="9525" h="288925">
                  <a:moveTo>
                    <a:pt x="8953" y="279895"/>
                  </a:moveTo>
                  <a:lnTo>
                    <a:pt x="8953" y="239414"/>
                  </a:lnTo>
                </a:path>
                <a:path w="9525" h="288925">
                  <a:moveTo>
                    <a:pt x="8953" y="206997"/>
                  </a:moveTo>
                  <a:lnTo>
                    <a:pt x="895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14307439" y="890420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14307439" y="8903786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32448" y="419"/>
                  </a:moveTo>
                  <a:lnTo>
                    <a:pt x="0" y="419"/>
                  </a:lnTo>
                </a:path>
                <a:path w="41909" h="33654">
                  <a:moveTo>
                    <a:pt x="41401" y="32835"/>
                  </a:moveTo>
                  <a:lnTo>
                    <a:pt x="32448" y="32835"/>
                  </a:lnTo>
                </a:path>
                <a:path w="41909" h="33654">
                  <a:moveTo>
                    <a:pt x="41401" y="32835"/>
                  </a:moveTo>
                  <a:lnTo>
                    <a:pt x="41401" y="33261"/>
                  </a:lnTo>
                </a:path>
                <a:path w="41909" h="33654">
                  <a:moveTo>
                    <a:pt x="32448" y="32835"/>
                  </a:moveTo>
                  <a:lnTo>
                    <a:pt x="32448" y="33261"/>
                  </a:lnTo>
                </a:path>
                <a:path w="41909" h="33654">
                  <a:moveTo>
                    <a:pt x="41401" y="419"/>
                  </a:moveTo>
                  <a:lnTo>
                    <a:pt x="32448" y="419"/>
                  </a:lnTo>
                </a:path>
                <a:path w="41909" h="33654">
                  <a:moveTo>
                    <a:pt x="41401" y="419"/>
                  </a:moveTo>
                  <a:lnTo>
                    <a:pt x="41401" y="0"/>
                  </a:lnTo>
                </a:path>
                <a:path w="41909" h="33654">
                  <a:moveTo>
                    <a:pt x="32448" y="419"/>
                  </a:move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14163485" y="8697214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38582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8582" y="5410"/>
                  </a:lnTo>
                  <a:lnTo>
                    <a:pt x="138582" y="0"/>
                  </a:lnTo>
                  <a:close/>
                </a:path>
                <a:path w="241300" h="5715">
                  <a:moveTo>
                    <a:pt x="176377" y="0"/>
                  </a:moveTo>
                  <a:lnTo>
                    <a:pt x="167386" y="0"/>
                  </a:lnTo>
                  <a:lnTo>
                    <a:pt x="167386" y="5410"/>
                  </a:lnTo>
                  <a:lnTo>
                    <a:pt x="176377" y="5410"/>
                  </a:lnTo>
                  <a:lnTo>
                    <a:pt x="176377" y="0"/>
                  </a:lnTo>
                  <a:close/>
                </a:path>
                <a:path w="241300" h="5715">
                  <a:moveTo>
                    <a:pt x="190754" y="0"/>
                  </a:moveTo>
                  <a:lnTo>
                    <a:pt x="185356" y="0"/>
                  </a:lnTo>
                  <a:lnTo>
                    <a:pt x="185356" y="5410"/>
                  </a:lnTo>
                  <a:lnTo>
                    <a:pt x="190754" y="5410"/>
                  </a:lnTo>
                  <a:lnTo>
                    <a:pt x="190754" y="0"/>
                  </a:lnTo>
                  <a:close/>
                </a:path>
                <a:path w="241300" h="5715">
                  <a:moveTo>
                    <a:pt x="241198" y="0"/>
                  </a:moveTo>
                  <a:lnTo>
                    <a:pt x="223202" y="0"/>
                  </a:lnTo>
                  <a:lnTo>
                    <a:pt x="223202" y="5410"/>
                  </a:lnTo>
                  <a:lnTo>
                    <a:pt x="241198" y="5410"/>
                  </a:lnTo>
                  <a:lnTo>
                    <a:pt x="2411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14163484" y="8697207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85356" y="5410"/>
                  </a:moveTo>
                  <a:lnTo>
                    <a:pt x="185356" y="0"/>
                  </a:lnTo>
                </a:path>
                <a:path w="241300" h="5715">
                  <a:moveTo>
                    <a:pt x="176403" y="0"/>
                  </a:moveTo>
                  <a:lnTo>
                    <a:pt x="176403" y="5410"/>
                  </a:lnTo>
                </a:path>
                <a:path w="241300" h="5715">
                  <a:moveTo>
                    <a:pt x="167386" y="0"/>
                  </a:moveTo>
                  <a:lnTo>
                    <a:pt x="167830" y="0"/>
                  </a:lnTo>
                </a:path>
                <a:path w="241300" h="5715">
                  <a:moveTo>
                    <a:pt x="167386" y="5410"/>
                  </a:moveTo>
                  <a:lnTo>
                    <a:pt x="167830" y="5410"/>
                  </a:lnTo>
                </a:path>
                <a:path w="241300" h="5715">
                  <a:moveTo>
                    <a:pt x="167386" y="541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138176" y="0"/>
                  </a:lnTo>
                </a:path>
                <a:path w="241300" h="5715">
                  <a:moveTo>
                    <a:pt x="138557" y="5410"/>
                  </a:moveTo>
                  <a:lnTo>
                    <a:pt x="138176" y="5410"/>
                  </a:lnTo>
                </a:path>
                <a:path w="241300" h="5715">
                  <a:moveTo>
                    <a:pt x="138557" y="5410"/>
                  </a:moveTo>
                  <a:lnTo>
                    <a:pt x="138557" y="0"/>
                  </a:lnTo>
                </a:path>
                <a:path w="241300" h="5715">
                  <a:moveTo>
                    <a:pt x="190817" y="5410"/>
                  </a:moveTo>
                  <a:lnTo>
                    <a:pt x="190373" y="5410"/>
                  </a:lnTo>
                </a:path>
                <a:path w="241300" h="5715">
                  <a:moveTo>
                    <a:pt x="190817" y="0"/>
                  </a:moveTo>
                  <a:lnTo>
                    <a:pt x="190373" y="0"/>
                  </a:lnTo>
                </a:path>
                <a:path w="241300" h="5715">
                  <a:moveTo>
                    <a:pt x="190817" y="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23583" y="5410"/>
                  </a:lnTo>
                </a:path>
                <a:path w="241300" h="5715">
                  <a:moveTo>
                    <a:pt x="223202" y="0"/>
                  </a:moveTo>
                  <a:lnTo>
                    <a:pt x="223583" y="0"/>
                  </a:lnTo>
                </a:path>
                <a:path w="241300" h="5715">
                  <a:moveTo>
                    <a:pt x="223202" y="0"/>
                  </a:moveTo>
                  <a:lnTo>
                    <a:pt x="223202" y="5410"/>
                  </a:lnTo>
                </a:path>
                <a:path w="241300" h="5715">
                  <a:moveTo>
                    <a:pt x="241173" y="0"/>
                  </a:moveTo>
                  <a:lnTo>
                    <a:pt x="223202" y="0"/>
                  </a:lnTo>
                </a:path>
                <a:path w="241300" h="5715">
                  <a:moveTo>
                    <a:pt x="190817" y="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0" y="0"/>
                  </a:lnTo>
                </a:path>
                <a:path w="241300" h="5715">
                  <a:moveTo>
                    <a:pt x="0" y="5410"/>
                  </a:moveTo>
                  <a:lnTo>
                    <a:pt x="17970" y="5410"/>
                  </a:lnTo>
                </a:path>
                <a:path w="241300" h="5715">
                  <a:moveTo>
                    <a:pt x="23368" y="5410"/>
                  </a:moveTo>
                  <a:lnTo>
                    <a:pt x="138557" y="5410"/>
                  </a:lnTo>
                </a:path>
                <a:path w="241300" h="5715">
                  <a:moveTo>
                    <a:pt x="167386" y="5410"/>
                  </a:moveTo>
                  <a:lnTo>
                    <a:pt x="176403" y="5410"/>
                  </a:lnTo>
                </a:path>
                <a:path w="241300" h="5715">
                  <a:moveTo>
                    <a:pt x="185356" y="541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4117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14302041" y="86684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3" y="17600"/>
                  </a:lnTo>
                  <a:lnTo>
                    <a:pt x="8437" y="8445"/>
                  </a:lnTo>
                  <a:lnTo>
                    <a:pt x="17600" y="2267"/>
                  </a:ln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14301660" y="8668410"/>
              <a:ext cx="29845" cy="34290"/>
            </a:xfrm>
            <a:custGeom>
              <a:avLst/>
              <a:gdLst/>
              <a:ahLst/>
              <a:cxnLst/>
              <a:rect l="l" t="t" r="r" b="b"/>
              <a:pathLst>
                <a:path w="29844" h="34290">
                  <a:moveTo>
                    <a:pt x="29209" y="28797"/>
                  </a:moveTo>
                  <a:lnTo>
                    <a:pt x="29209" y="0"/>
                  </a:lnTo>
                </a:path>
                <a:path w="29844" h="34290">
                  <a:moveTo>
                    <a:pt x="380" y="34207"/>
                  </a:moveTo>
                  <a:lnTo>
                    <a:pt x="380" y="28797"/>
                  </a:lnTo>
                </a:path>
                <a:path w="29844" h="34290">
                  <a:moveTo>
                    <a:pt x="380" y="34207"/>
                  </a:moveTo>
                  <a:lnTo>
                    <a:pt x="0" y="34207"/>
                  </a:lnTo>
                </a:path>
                <a:path w="29844" h="34290">
                  <a:moveTo>
                    <a:pt x="380" y="28797"/>
                  </a:moveTo>
                  <a:lnTo>
                    <a:pt x="0" y="28797"/>
                  </a:lnTo>
                </a:path>
                <a:path w="29844" h="34290">
                  <a:moveTo>
                    <a:pt x="29209" y="34207"/>
                  </a:moveTo>
                  <a:lnTo>
                    <a:pt x="29209" y="28797"/>
                  </a:lnTo>
                </a:path>
                <a:path w="29844" h="34290">
                  <a:moveTo>
                    <a:pt x="29209" y="34207"/>
                  </a:moveTo>
                  <a:lnTo>
                    <a:pt x="29654" y="34207"/>
                  </a:lnTo>
                </a:path>
                <a:path w="29844" h="34290">
                  <a:moveTo>
                    <a:pt x="29209" y="28797"/>
                  </a:moveTo>
                  <a:lnTo>
                    <a:pt x="29654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14354301" y="870261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14353857" y="8697207"/>
              <a:ext cx="33655" cy="38100"/>
            </a:xfrm>
            <a:custGeom>
              <a:avLst/>
              <a:gdLst/>
              <a:ahLst/>
              <a:cxnLst/>
              <a:rect l="l" t="t" r="r" b="b"/>
              <a:pathLst>
                <a:path w="33655" h="38100">
                  <a:moveTo>
                    <a:pt x="444" y="5410"/>
                  </a:moveTo>
                  <a:lnTo>
                    <a:pt x="444" y="37801"/>
                  </a:lnTo>
                </a:path>
                <a:path w="33655" h="38100">
                  <a:moveTo>
                    <a:pt x="32829" y="0"/>
                  </a:moveTo>
                  <a:lnTo>
                    <a:pt x="32829" y="5410"/>
                  </a:lnTo>
                </a:path>
                <a:path w="33655" h="38100">
                  <a:moveTo>
                    <a:pt x="32829" y="0"/>
                  </a:moveTo>
                  <a:lnTo>
                    <a:pt x="33210" y="0"/>
                  </a:lnTo>
                </a:path>
                <a:path w="33655" h="38100">
                  <a:moveTo>
                    <a:pt x="32829" y="5410"/>
                  </a:moveTo>
                  <a:lnTo>
                    <a:pt x="33210" y="5410"/>
                  </a:lnTo>
                </a:path>
                <a:path w="33655" h="38100">
                  <a:moveTo>
                    <a:pt x="444" y="0"/>
                  </a:moveTo>
                  <a:lnTo>
                    <a:pt x="444" y="5410"/>
                  </a:lnTo>
                </a:path>
                <a:path w="33655" h="38100">
                  <a:moveTo>
                    <a:pt x="444" y="0"/>
                  </a:moveTo>
                  <a:lnTo>
                    <a:pt x="0" y="0"/>
                  </a:lnTo>
                </a:path>
                <a:path w="33655" h="38100">
                  <a:moveTo>
                    <a:pt x="444" y="5410"/>
                  </a:moveTo>
                  <a:lnTo>
                    <a:pt x="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9017" y="0"/>
                  </a:moveTo>
                  <a:lnTo>
                    <a:pt x="8699" y="273"/>
                  </a:lnTo>
                  <a:lnTo>
                    <a:pt x="6731" y="1314"/>
                  </a:lnTo>
                  <a:lnTo>
                    <a:pt x="4508" y="1638"/>
                  </a:lnTo>
                  <a:lnTo>
                    <a:pt x="2222" y="1314"/>
                  </a:lnTo>
                  <a:lnTo>
                    <a:pt x="253" y="273"/>
                  </a:lnTo>
                  <a:lnTo>
                    <a:pt x="0" y="0"/>
                  </a:ln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0" y="0"/>
                  </a:move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0"/>
                  </a:moveTo>
                  <a:lnTo>
                    <a:pt x="48386" y="0"/>
                  </a:lnTo>
                  <a:lnTo>
                    <a:pt x="48386" y="9004"/>
                  </a:lnTo>
                  <a:lnTo>
                    <a:pt x="50228" y="9004"/>
                  </a:lnTo>
                  <a:lnTo>
                    <a:pt x="50228" y="0"/>
                  </a:lnTo>
                </a:path>
                <a:path w="59690" h="9525">
                  <a:moveTo>
                    <a:pt x="6984" y="9004"/>
                  </a:moveTo>
                  <a:lnTo>
                    <a:pt x="8826" y="9004"/>
                  </a:lnTo>
                  <a:lnTo>
                    <a:pt x="8826" y="0"/>
                  </a:lnTo>
                  <a:lnTo>
                    <a:pt x="6984" y="0"/>
                  </a:lnTo>
                  <a:lnTo>
                    <a:pt x="6984" y="9004"/>
                  </a:lnTo>
                </a:path>
                <a:path w="59690" h="9525">
                  <a:moveTo>
                    <a:pt x="8826" y="9004"/>
                  </a:moveTo>
                  <a:lnTo>
                    <a:pt x="48386" y="9004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12556045" y="8879025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9004" y="0"/>
                  </a:moveTo>
                  <a:lnTo>
                    <a:pt x="0" y="0"/>
                  </a:lnTo>
                  <a:lnTo>
                    <a:pt x="0" y="98077"/>
                  </a:lnTo>
                  <a:lnTo>
                    <a:pt x="9004" y="9807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12556045" y="8879027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0" y="0"/>
                  </a:moveTo>
                  <a:lnTo>
                    <a:pt x="0" y="98075"/>
                  </a:lnTo>
                  <a:lnTo>
                    <a:pt x="9017" y="98075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13375957" y="9236316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18452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84522" y="9004"/>
                  </a:lnTo>
                  <a:lnTo>
                    <a:pt x="1845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13375957" y="9236316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0" y="9004"/>
                  </a:moveTo>
                  <a:lnTo>
                    <a:pt x="184531" y="9004"/>
                  </a:lnTo>
                  <a:lnTo>
                    <a:pt x="18453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14163484" y="8893412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8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7983" y="5407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14163484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70" y="0"/>
                  </a:moveTo>
                  <a:lnTo>
                    <a:pt x="0" y="0"/>
                  </a:lnTo>
                </a:path>
                <a:path w="18415" h="5715">
                  <a:moveTo>
                    <a:pt x="0" y="5403"/>
                  </a:moveTo>
                  <a:lnTo>
                    <a:pt x="1797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13560489" y="9236316"/>
              <a:ext cx="1022985" cy="18415"/>
            </a:xfrm>
            <a:custGeom>
              <a:avLst/>
              <a:gdLst/>
              <a:ahLst/>
              <a:cxnLst/>
              <a:rect l="l" t="t" r="r" b="b"/>
              <a:pathLst>
                <a:path w="1022984" h="18415">
                  <a:moveTo>
                    <a:pt x="131381" y="9017"/>
                  </a:moveTo>
                  <a:lnTo>
                    <a:pt x="16192" y="9017"/>
                  </a:lnTo>
                  <a:lnTo>
                    <a:pt x="131356" y="9004"/>
                  </a:lnTo>
                  <a:lnTo>
                    <a:pt x="131356" y="12"/>
                  </a:lnTo>
                  <a:lnTo>
                    <a:pt x="8953" y="12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8953" y="16205"/>
                  </a:lnTo>
                  <a:lnTo>
                    <a:pt x="16192" y="16205"/>
                  </a:lnTo>
                  <a:lnTo>
                    <a:pt x="16192" y="18008"/>
                  </a:lnTo>
                  <a:lnTo>
                    <a:pt x="17970" y="18008"/>
                  </a:lnTo>
                  <a:lnTo>
                    <a:pt x="131368" y="18008"/>
                  </a:lnTo>
                  <a:lnTo>
                    <a:pt x="131368" y="16205"/>
                  </a:lnTo>
                  <a:lnTo>
                    <a:pt x="131381" y="9017"/>
                  </a:lnTo>
                  <a:close/>
                </a:path>
                <a:path w="1022984" h="18415">
                  <a:moveTo>
                    <a:pt x="273570" y="9017"/>
                  </a:moveTo>
                  <a:lnTo>
                    <a:pt x="178181" y="9017"/>
                  </a:lnTo>
                  <a:lnTo>
                    <a:pt x="178181" y="16205"/>
                  </a:lnTo>
                  <a:lnTo>
                    <a:pt x="178181" y="18008"/>
                  </a:lnTo>
                  <a:lnTo>
                    <a:pt x="273570" y="18008"/>
                  </a:lnTo>
                  <a:lnTo>
                    <a:pt x="273570" y="16205"/>
                  </a:lnTo>
                  <a:lnTo>
                    <a:pt x="273570" y="9017"/>
                  </a:lnTo>
                  <a:close/>
                </a:path>
                <a:path w="1022984" h="18415">
                  <a:moveTo>
                    <a:pt x="273570" y="12"/>
                  </a:moveTo>
                  <a:lnTo>
                    <a:pt x="178181" y="12"/>
                  </a:lnTo>
                  <a:lnTo>
                    <a:pt x="178181" y="9004"/>
                  </a:lnTo>
                  <a:lnTo>
                    <a:pt x="273570" y="9004"/>
                  </a:lnTo>
                  <a:lnTo>
                    <a:pt x="273570" y="12"/>
                  </a:lnTo>
                  <a:close/>
                </a:path>
                <a:path w="1022984" h="18415">
                  <a:moveTo>
                    <a:pt x="350939" y="9017"/>
                  </a:moveTo>
                  <a:lnTo>
                    <a:pt x="316738" y="9017"/>
                  </a:lnTo>
                  <a:lnTo>
                    <a:pt x="316738" y="16205"/>
                  </a:lnTo>
                  <a:lnTo>
                    <a:pt x="316738" y="18008"/>
                  </a:lnTo>
                  <a:lnTo>
                    <a:pt x="350939" y="18008"/>
                  </a:lnTo>
                  <a:lnTo>
                    <a:pt x="350939" y="16205"/>
                  </a:lnTo>
                  <a:lnTo>
                    <a:pt x="350939" y="9017"/>
                  </a:lnTo>
                  <a:close/>
                </a:path>
                <a:path w="1022984" h="18415">
                  <a:moveTo>
                    <a:pt x="350939" y="12"/>
                  </a:moveTo>
                  <a:lnTo>
                    <a:pt x="316738" y="12"/>
                  </a:lnTo>
                  <a:lnTo>
                    <a:pt x="316738" y="9004"/>
                  </a:lnTo>
                  <a:lnTo>
                    <a:pt x="350939" y="9004"/>
                  </a:lnTo>
                  <a:lnTo>
                    <a:pt x="350939" y="12"/>
                  </a:lnTo>
                  <a:close/>
                </a:path>
                <a:path w="1022984" h="18415">
                  <a:moveTo>
                    <a:pt x="493179" y="9017"/>
                  </a:moveTo>
                  <a:lnTo>
                    <a:pt x="458978" y="9017"/>
                  </a:lnTo>
                  <a:lnTo>
                    <a:pt x="458978" y="16205"/>
                  </a:lnTo>
                  <a:lnTo>
                    <a:pt x="458978" y="18008"/>
                  </a:lnTo>
                  <a:lnTo>
                    <a:pt x="493179" y="18008"/>
                  </a:lnTo>
                  <a:lnTo>
                    <a:pt x="493179" y="16205"/>
                  </a:lnTo>
                  <a:lnTo>
                    <a:pt x="493179" y="9017"/>
                  </a:lnTo>
                  <a:close/>
                </a:path>
                <a:path w="1022984" h="18415">
                  <a:moveTo>
                    <a:pt x="493179" y="12"/>
                  </a:moveTo>
                  <a:lnTo>
                    <a:pt x="458978" y="12"/>
                  </a:lnTo>
                  <a:lnTo>
                    <a:pt x="458978" y="9004"/>
                  </a:lnTo>
                  <a:lnTo>
                    <a:pt x="493179" y="9004"/>
                  </a:lnTo>
                  <a:lnTo>
                    <a:pt x="493179" y="12"/>
                  </a:lnTo>
                  <a:close/>
                </a:path>
                <a:path w="1022984" h="18415">
                  <a:moveTo>
                    <a:pt x="709142" y="9017"/>
                  </a:moveTo>
                  <a:lnTo>
                    <a:pt x="601154" y="9017"/>
                  </a:lnTo>
                  <a:lnTo>
                    <a:pt x="601154" y="16205"/>
                  </a:lnTo>
                  <a:lnTo>
                    <a:pt x="601154" y="18008"/>
                  </a:lnTo>
                  <a:lnTo>
                    <a:pt x="709142" y="18008"/>
                  </a:lnTo>
                  <a:lnTo>
                    <a:pt x="709142" y="16205"/>
                  </a:lnTo>
                  <a:lnTo>
                    <a:pt x="709142" y="9017"/>
                  </a:lnTo>
                  <a:close/>
                </a:path>
                <a:path w="1022984" h="18415">
                  <a:moveTo>
                    <a:pt x="709142" y="12"/>
                  </a:moveTo>
                  <a:lnTo>
                    <a:pt x="601154" y="12"/>
                  </a:lnTo>
                  <a:lnTo>
                    <a:pt x="601154" y="9004"/>
                  </a:lnTo>
                  <a:lnTo>
                    <a:pt x="709142" y="9004"/>
                  </a:lnTo>
                  <a:lnTo>
                    <a:pt x="709142" y="12"/>
                  </a:lnTo>
                  <a:close/>
                </a:path>
                <a:path w="1022984" h="18415">
                  <a:moveTo>
                    <a:pt x="860386" y="9017"/>
                  </a:moveTo>
                  <a:lnTo>
                    <a:pt x="817181" y="9017"/>
                  </a:lnTo>
                  <a:lnTo>
                    <a:pt x="817181" y="16205"/>
                  </a:lnTo>
                  <a:lnTo>
                    <a:pt x="817181" y="18008"/>
                  </a:lnTo>
                  <a:lnTo>
                    <a:pt x="860386" y="18008"/>
                  </a:lnTo>
                  <a:lnTo>
                    <a:pt x="860386" y="16205"/>
                  </a:lnTo>
                  <a:lnTo>
                    <a:pt x="860386" y="9017"/>
                  </a:lnTo>
                  <a:close/>
                </a:path>
                <a:path w="1022984" h="18415">
                  <a:moveTo>
                    <a:pt x="860386" y="12"/>
                  </a:moveTo>
                  <a:lnTo>
                    <a:pt x="817181" y="12"/>
                  </a:lnTo>
                  <a:lnTo>
                    <a:pt x="817181" y="9004"/>
                  </a:lnTo>
                  <a:lnTo>
                    <a:pt x="860386" y="9004"/>
                  </a:lnTo>
                  <a:lnTo>
                    <a:pt x="860386" y="12"/>
                  </a:lnTo>
                  <a:close/>
                </a:path>
                <a:path w="1022984" h="18415">
                  <a:moveTo>
                    <a:pt x="1004354" y="12"/>
                  </a:moveTo>
                  <a:lnTo>
                    <a:pt x="968375" y="12"/>
                  </a:lnTo>
                  <a:lnTo>
                    <a:pt x="968375" y="9004"/>
                  </a:lnTo>
                  <a:lnTo>
                    <a:pt x="1004354" y="9004"/>
                  </a:lnTo>
                  <a:lnTo>
                    <a:pt x="1004354" y="12"/>
                  </a:lnTo>
                  <a:close/>
                </a:path>
                <a:path w="1022984" h="18415">
                  <a:moveTo>
                    <a:pt x="1013396" y="0"/>
                  </a:moveTo>
                  <a:lnTo>
                    <a:pt x="1004379" y="0"/>
                  </a:lnTo>
                  <a:lnTo>
                    <a:pt x="1004379" y="9004"/>
                  </a:lnTo>
                  <a:lnTo>
                    <a:pt x="1013396" y="9004"/>
                  </a:lnTo>
                  <a:lnTo>
                    <a:pt x="1013396" y="0"/>
                  </a:lnTo>
                  <a:close/>
                </a:path>
                <a:path w="1022984" h="18415">
                  <a:moveTo>
                    <a:pt x="1020572" y="9004"/>
                  </a:moveTo>
                  <a:lnTo>
                    <a:pt x="1013396" y="9004"/>
                  </a:lnTo>
                  <a:lnTo>
                    <a:pt x="1013396" y="16205"/>
                  </a:lnTo>
                  <a:lnTo>
                    <a:pt x="1013358" y="9017"/>
                  </a:lnTo>
                  <a:lnTo>
                    <a:pt x="968375" y="9017"/>
                  </a:lnTo>
                  <a:lnTo>
                    <a:pt x="968375" y="16205"/>
                  </a:lnTo>
                  <a:lnTo>
                    <a:pt x="968375" y="18008"/>
                  </a:lnTo>
                  <a:lnTo>
                    <a:pt x="1020559" y="18008"/>
                  </a:lnTo>
                  <a:lnTo>
                    <a:pt x="1020559" y="16205"/>
                  </a:lnTo>
                  <a:lnTo>
                    <a:pt x="1020572" y="9004"/>
                  </a:lnTo>
                  <a:close/>
                </a:path>
                <a:path w="1022984" h="18415">
                  <a:moveTo>
                    <a:pt x="1022413" y="16205"/>
                  </a:moveTo>
                  <a:lnTo>
                    <a:pt x="1020572" y="16205"/>
                  </a:lnTo>
                  <a:lnTo>
                    <a:pt x="1020572" y="18008"/>
                  </a:lnTo>
                  <a:lnTo>
                    <a:pt x="1022413" y="18008"/>
                  </a:lnTo>
                  <a:lnTo>
                    <a:pt x="1022413" y="16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13560488" y="9208954"/>
              <a:ext cx="1022985" cy="45720"/>
            </a:xfrm>
            <a:custGeom>
              <a:avLst/>
              <a:gdLst/>
              <a:ahLst/>
              <a:cxnLst/>
              <a:rect l="l" t="t" r="r" b="b"/>
              <a:pathLst>
                <a:path w="1022984" h="45720">
                  <a:moveTo>
                    <a:pt x="16192" y="43560"/>
                  </a:moveTo>
                  <a:lnTo>
                    <a:pt x="16192" y="45370"/>
                  </a:lnTo>
                </a:path>
                <a:path w="1022984" h="45720">
                  <a:moveTo>
                    <a:pt x="8953" y="36366"/>
                  </a:moveTo>
                  <a:lnTo>
                    <a:pt x="8953" y="43560"/>
                  </a:lnTo>
                </a:path>
                <a:path w="1022984" h="45720">
                  <a:moveTo>
                    <a:pt x="0" y="27362"/>
                  </a:moveTo>
                  <a:lnTo>
                    <a:pt x="0" y="36366"/>
                  </a:lnTo>
                </a:path>
                <a:path w="1022984" h="45720">
                  <a:moveTo>
                    <a:pt x="1020571" y="43560"/>
                  </a:moveTo>
                  <a:lnTo>
                    <a:pt x="1020571" y="36366"/>
                  </a:lnTo>
                </a:path>
                <a:path w="1022984" h="45720">
                  <a:moveTo>
                    <a:pt x="1013396" y="36366"/>
                  </a:moveTo>
                  <a:lnTo>
                    <a:pt x="1013396" y="27362"/>
                  </a:lnTo>
                </a:path>
                <a:path w="1022984" h="45720">
                  <a:moveTo>
                    <a:pt x="1022413" y="45370"/>
                  </a:moveTo>
                  <a:lnTo>
                    <a:pt x="1022413" y="43560"/>
                  </a:lnTo>
                </a:path>
                <a:path w="1022984" h="45720">
                  <a:moveTo>
                    <a:pt x="817181" y="43560"/>
                  </a:moveTo>
                  <a:lnTo>
                    <a:pt x="860361" y="43560"/>
                  </a:lnTo>
                </a:path>
                <a:path w="1022984" h="45720">
                  <a:moveTo>
                    <a:pt x="178180" y="43560"/>
                  </a:moveTo>
                  <a:lnTo>
                    <a:pt x="273557" y="43560"/>
                  </a:lnTo>
                </a:path>
                <a:path w="1022984" h="45720">
                  <a:moveTo>
                    <a:pt x="16192" y="43560"/>
                  </a:moveTo>
                  <a:lnTo>
                    <a:pt x="131381" y="43560"/>
                  </a:lnTo>
                </a:path>
                <a:path w="1022984" h="45720">
                  <a:moveTo>
                    <a:pt x="316737" y="43560"/>
                  </a:moveTo>
                  <a:lnTo>
                    <a:pt x="350964" y="43560"/>
                  </a:lnTo>
                </a:path>
                <a:path w="1022984" h="45720">
                  <a:moveTo>
                    <a:pt x="601154" y="43560"/>
                  </a:moveTo>
                  <a:lnTo>
                    <a:pt x="709167" y="43560"/>
                  </a:lnTo>
                </a:path>
                <a:path w="1022984" h="45720">
                  <a:moveTo>
                    <a:pt x="458977" y="43560"/>
                  </a:moveTo>
                  <a:lnTo>
                    <a:pt x="493204" y="43560"/>
                  </a:lnTo>
                </a:path>
                <a:path w="1022984" h="45720">
                  <a:moveTo>
                    <a:pt x="968375" y="43560"/>
                  </a:moveTo>
                  <a:lnTo>
                    <a:pt x="1013396" y="43560"/>
                  </a:lnTo>
                  <a:lnTo>
                    <a:pt x="1020571" y="43560"/>
                  </a:lnTo>
                </a:path>
                <a:path w="1022984" h="45720">
                  <a:moveTo>
                    <a:pt x="817181" y="36366"/>
                  </a:moveTo>
                  <a:lnTo>
                    <a:pt x="860361" y="36366"/>
                  </a:lnTo>
                </a:path>
                <a:path w="1022984" h="45720">
                  <a:moveTo>
                    <a:pt x="178180" y="36366"/>
                  </a:moveTo>
                  <a:lnTo>
                    <a:pt x="273557" y="36366"/>
                  </a:lnTo>
                </a:path>
                <a:path w="1022984" h="45720">
                  <a:moveTo>
                    <a:pt x="8953" y="36366"/>
                  </a:moveTo>
                  <a:lnTo>
                    <a:pt x="131381" y="36366"/>
                  </a:lnTo>
                </a:path>
                <a:path w="1022984" h="45720">
                  <a:moveTo>
                    <a:pt x="316737" y="36366"/>
                  </a:moveTo>
                  <a:lnTo>
                    <a:pt x="350964" y="36366"/>
                  </a:lnTo>
                </a:path>
                <a:path w="1022984" h="45720">
                  <a:moveTo>
                    <a:pt x="601154" y="36366"/>
                  </a:moveTo>
                  <a:lnTo>
                    <a:pt x="709167" y="36366"/>
                  </a:lnTo>
                </a:path>
                <a:path w="1022984" h="45720">
                  <a:moveTo>
                    <a:pt x="458977" y="36366"/>
                  </a:moveTo>
                  <a:lnTo>
                    <a:pt x="493204" y="36366"/>
                  </a:lnTo>
                </a:path>
                <a:path w="1022984" h="45720">
                  <a:moveTo>
                    <a:pt x="968375" y="36366"/>
                  </a:moveTo>
                  <a:lnTo>
                    <a:pt x="1004379" y="36366"/>
                  </a:lnTo>
                  <a:lnTo>
                    <a:pt x="1013396" y="36366"/>
                  </a:lnTo>
                </a:path>
                <a:path w="1022984" h="45720">
                  <a:moveTo>
                    <a:pt x="968375" y="33489"/>
                  </a:moveTo>
                  <a:lnTo>
                    <a:pt x="968375" y="27362"/>
                  </a:lnTo>
                </a:path>
                <a:path w="1022984" h="45720">
                  <a:moveTo>
                    <a:pt x="968375" y="43560"/>
                  </a:moveTo>
                  <a:lnTo>
                    <a:pt x="968375" y="36366"/>
                  </a:lnTo>
                </a:path>
                <a:path w="1022984" h="45720">
                  <a:moveTo>
                    <a:pt x="968375" y="45370"/>
                  </a:moveTo>
                  <a:lnTo>
                    <a:pt x="968375" y="43560"/>
                  </a:lnTo>
                </a:path>
                <a:path w="1022984" h="45720">
                  <a:moveTo>
                    <a:pt x="968375" y="36366"/>
                  </a:moveTo>
                  <a:lnTo>
                    <a:pt x="968375" y="33489"/>
                  </a:lnTo>
                </a:path>
                <a:path w="1022984" h="45720">
                  <a:moveTo>
                    <a:pt x="860361" y="33489"/>
                  </a:moveTo>
                  <a:lnTo>
                    <a:pt x="860361" y="27362"/>
                  </a:lnTo>
                </a:path>
                <a:path w="1022984" h="45720">
                  <a:moveTo>
                    <a:pt x="860361" y="43560"/>
                  </a:moveTo>
                  <a:lnTo>
                    <a:pt x="860361" y="36366"/>
                  </a:lnTo>
                </a:path>
                <a:path w="1022984" h="45720">
                  <a:moveTo>
                    <a:pt x="860361" y="45370"/>
                  </a:moveTo>
                  <a:lnTo>
                    <a:pt x="860361" y="43560"/>
                  </a:lnTo>
                </a:path>
                <a:path w="1022984" h="45720">
                  <a:moveTo>
                    <a:pt x="860361" y="36366"/>
                  </a:moveTo>
                  <a:lnTo>
                    <a:pt x="860361" y="33489"/>
                  </a:lnTo>
                </a:path>
                <a:path w="1022984" h="45720">
                  <a:moveTo>
                    <a:pt x="709167" y="33489"/>
                  </a:moveTo>
                  <a:lnTo>
                    <a:pt x="709167" y="27362"/>
                  </a:lnTo>
                </a:path>
                <a:path w="1022984" h="45720">
                  <a:moveTo>
                    <a:pt x="709167" y="43560"/>
                  </a:moveTo>
                  <a:lnTo>
                    <a:pt x="709167" y="36366"/>
                  </a:lnTo>
                </a:path>
                <a:path w="1022984" h="45720">
                  <a:moveTo>
                    <a:pt x="709167" y="45370"/>
                  </a:moveTo>
                  <a:lnTo>
                    <a:pt x="709167" y="43560"/>
                  </a:lnTo>
                </a:path>
                <a:path w="1022984" h="45720">
                  <a:moveTo>
                    <a:pt x="709167" y="36366"/>
                  </a:moveTo>
                  <a:lnTo>
                    <a:pt x="709167" y="33489"/>
                  </a:lnTo>
                </a:path>
                <a:path w="1022984" h="45720">
                  <a:moveTo>
                    <a:pt x="817181" y="33489"/>
                  </a:moveTo>
                  <a:lnTo>
                    <a:pt x="817181" y="27362"/>
                  </a:lnTo>
                </a:path>
                <a:path w="1022984" h="45720">
                  <a:moveTo>
                    <a:pt x="817181" y="43560"/>
                  </a:moveTo>
                  <a:lnTo>
                    <a:pt x="817181" y="36366"/>
                  </a:lnTo>
                </a:path>
                <a:path w="1022984" h="45720">
                  <a:moveTo>
                    <a:pt x="817181" y="45370"/>
                  </a:moveTo>
                  <a:lnTo>
                    <a:pt x="817181" y="43560"/>
                  </a:lnTo>
                </a:path>
                <a:path w="1022984" h="45720">
                  <a:moveTo>
                    <a:pt x="817181" y="36366"/>
                  </a:moveTo>
                  <a:lnTo>
                    <a:pt x="817181" y="33489"/>
                  </a:lnTo>
                </a:path>
                <a:path w="1022984" h="45720">
                  <a:moveTo>
                    <a:pt x="458977" y="33489"/>
                  </a:moveTo>
                  <a:lnTo>
                    <a:pt x="458977" y="27362"/>
                  </a:lnTo>
                </a:path>
                <a:path w="1022984" h="45720">
                  <a:moveTo>
                    <a:pt x="458977" y="43560"/>
                  </a:moveTo>
                  <a:lnTo>
                    <a:pt x="458977" y="36366"/>
                  </a:lnTo>
                </a:path>
                <a:path w="1022984" h="45720">
                  <a:moveTo>
                    <a:pt x="458977" y="45370"/>
                  </a:moveTo>
                  <a:lnTo>
                    <a:pt x="458977" y="43560"/>
                  </a:lnTo>
                </a:path>
                <a:path w="1022984" h="45720">
                  <a:moveTo>
                    <a:pt x="458977" y="36366"/>
                  </a:moveTo>
                  <a:lnTo>
                    <a:pt x="458977" y="33489"/>
                  </a:lnTo>
                </a:path>
                <a:path w="1022984" h="45720">
                  <a:moveTo>
                    <a:pt x="350964" y="33489"/>
                  </a:moveTo>
                  <a:lnTo>
                    <a:pt x="350964" y="27362"/>
                  </a:lnTo>
                </a:path>
                <a:path w="1022984" h="45720">
                  <a:moveTo>
                    <a:pt x="350964" y="43560"/>
                  </a:moveTo>
                  <a:lnTo>
                    <a:pt x="350964" y="36366"/>
                  </a:lnTo>
                </a:path>
                <a:path w="1022984" h="45720">
                  <a:moveTo>
                    <a:pt x="350964" y="45370"/>
                  </a:moveTo>
                  <a:lnTo>
                    <a:pt x="350964" y="43560"/>
                  </a:lnTo>
                </a:path>
                <a:path w="1022984" h="45720">
                  <a:moveTo>
                    <a:pt x="350964" y="36366"/>
                  </a:moveTo>
                  <a:lnTo>
                    <a:pt x="350964" y="33489"/>
                  </a:lnTo>
                </a:path>
                <a:path w="1022984" h="45720">
                  <a:moveTo>
                    <a:pt x="601154" y="33489"/>
                  </a:moveTo>
                  <a:lnTo>
                    <a:pt x="601154" y="27362"/>
                  </a:lnTo>
                </a:path>
                <a:path w="1022984" h="45720">
                  <a:moveTo>
                    <a:pt x="601154" y="43560"/>
                  </a:moveTo>
                  <a:lnTo>
                    <a:pt x="601154" y="36366"/>
                  </a:lnTo>
                </a:path>
                <a:path w="1022984" h="45720">
                  <a:moveTo>
                    <a:pt x="601154" y="45370"/>
                  </a:moveTo>
                  <a:lnTo>
                    <a:pt x="601154" y="43560"/>
                  </a:lnTo>
                </a:path>
                <a:path w="1022984" h="45720">
                  <a:moveTo>
                    <a:pt x="601154" y="36366"/>
                  </a:moveTo>
                  <a:lnTo>
                    <a:pt x="601154" y="33489"/>
                  </a:lnTo>
                </a:path>
                <a:path w="1022984" h="45720">
                  <a:moveTo>
                    <a:pt x="493204" y="33489"/>
                  </a:moveTo>
                  <a:lnTo>
                    <a:pt x="493204" y="27362"/>
                  </a:lnTo>
                </a:path>
                <a:path w="1022984" h="45720">
                  <a:moveTo>
                    <a:pt x="493204" y="43560"/>
                  </a:moveTo>
                  <a:lnTo>
                    <a:pt x="493204" y="36366"/>
                  </a:lnTo>
                </a:path>
                <a:path w="1022984" h="45720">
                  <a:moveTo>
                    <a:pt x="493204" y="45370"/>
                  </a:moveTo>
                  <a:lnTo>
                    <a:pt x="493204" y="43560"/>
                  </a:lnTo>
                </a:path>
                <a:path w="1022984" h="45720">
                  <a:moveTo>
                    <a:pt x="493204" y="36366"/>
                  </a:moveTo>
                  <a:lnTo>
                    <a:pt x="493204" y="33489"/>
                  </a:lnTo>
                </a:path>
                <a:path w="1022984" h="45720">
                  <a:moveTo>
                    <a:pt x="273557" y="34556"/>
                  </a:moveTo>
                  <a:lnTo>
                    <a:pt x="273557" y="27362"/>
                  </a:lnTo>
                </a:path>
                <a:path w="1022984" h="45720">
                  <a:moveTo>
                    <a:pt x="273557" y="43560"/>
                  </a:moveTo>
                  <a:lnTo>
                    <a:pt x="273557" y="36366"/>
                  </a:lnTo>
                </a:path>
                <a:path w="1022984" h="45720">
                  <a:moveTo>
                    <a:pt x="273557" y="45370"/>
                  </a:moveTo>
                  <a:lnTo>
                    <a:pt x="273557" y="43560"/>
                  </a:lnTo>
                </a:path>
                <a:path w="1022984" h="45720">
                  <a:moveTo>
                    <a:pt x="273557" y="36366"/>
                  </a:moveTo>
                  <a:lnTo>
                    <a:pt x="273557" y="34556"/>
                  </a:lnTo>
                </a:path>
                <a:path w="1022984" h="45720">
                  <a:moveTo>
                    <a:pt x="316737" y="34556"/>
                  </a:moveTo>
                  <a:lnTo>
                    <a:pt x="316737" y="27362"/>
                  </a:lnTo>
                </a:path>
                <a:path w="1022984" h="45720">
                  <a:moveTo>
                    <a:pt x="316737" y="43560"/>
                  </a:moveTo>
                  <a:lnTo>
                    <a:pt x="316737" y="36366"/>
                  </a:lnTo>
                </a:path>
                <a:path w="1022984" h="45720">
                  <a:moveTo>
                    <a:pt x="316737" y="45370"/>
                  </a:moveTo>
                  <a:lnTo>
                    <a:pt x="316737" y="43560"/>
                  </a:lnTo>
                </a:path>
                <a:path w="1022984" h="45720">
                  <a:moveTo>
                    <a:pt x="316737" y="36366"/>
                  </a:moveTo>
                  <a:lnTo>
                    <a:pt x="316737" y="34556"/>
                  </a:lnTo>
                </a:path>
                <a:path w="1022984" h="45720">
                  <a:moveTo>
                    <a:pt x="131381" y="33489"/>
                  </a:moveTo>
                  <a:lnTo>
                    <a:pt x="131381" y="27362"/>
                  </a:lnTo>
                </a:path>
                <a:path w="1022984" h="45720">
                  <a:moveTo>
                    <a:pt x="131381" y="43560"/>
                  </a:moveTo>
                  <a:lnTo>
                    <a:pt x="131381" y="36366"/>
                  </a:lnTo>
                </a:path>
                <a:path w="1022984" h="45720">
                  <a:moveTo>
                    <a:pt x="131381" y="45370"/>
                  </a:moveTo>
                  <a:lnTo>
                    <a:pt x="131381" y="43560"/>
                  </a:lnTo>
                </a:path>
                <a:path w="1022984" h="45720">
                  <a:moveTo>
                    <a:pt x="131381" y="36366"/>
                  </a:moveTo>
                  <a:lnTo>
                    <a:pt x="131381" y="33489"/>
                  </a:lnTo>
                </a:path>
                <a:path w="1022984" h="45720">
                  <a:moveTo>
                    <a:pt x="178180" y="33489"/>
                  </a:moveTo>
                  <a:lnTo>
                    <a:pt x="178180" y="27362"/>
                  </a:lnTo>
                </a:path>
                <a:path w="1022984" h="45720">
                  <a:moveTo>
                    <a:pt x="178180" y="43560"/>
                  </a:moveTo>
                  <a:lnTo>
                    <a:pt x="178180" y="36366"/>
                  </a:lnTo>
                </a:path>
                <a:path w="1022984" h="45720">
                  <a:moveTo>
                    <a:pt x="178180" y="45370"/>
                  </a:moveTo>
                  <a:lnTo>
                    <a:pt x="178180" y="43560"/>
                  </a:lnTo>
                </a:path>
                <a:path w="1022984" h="45720">
                  <a:moveTo>
                    <a:pt x="178180" y="36366"/>
                  </a:moveTo>
                  <a:lnTo>
                    <a:pt x="178180" y="33489"/>
                  </a:lnTo>
                </a:path>
                <a:path w="1022984" h="45720">
                  <a:moveTo>
                    <a:pt x="17970" y="45370"/>
                  </a:moveTo>
                  <a:lnTo>
                    <a:pt x="131381" y="45370"/>
                  </a:lnTo>
                </a:path>
                <a:path w="1022984" h="45720">
                  <a:moveTo>
                    <a:pt x="178180" y="45370"/>
                  </a:moveTo>
                  <a:lnTo>
                    <a:pt x="273557" y="45370"/>
                  </a:lnTo>
                </a:path>
                <a:path w="1022984" h="45720">
                  <a:moveTo>
                    <a:pt x="316737" y="45370"/>
                  </a:moveTo>
                  <a:lnTo>
                    <a:pt x="350964" y="45370"/>
                  </a:lnTo>
                </a:path>
                <a:path w="1022984" h="45720">
                  <a:moveTo>
                    <a:pt x="458977" y="45370"/>
                  </a:moveTo>
                  <a:lnTo>
                    <a:pt x="493204" y="45370"/>
                  </a:lnTo>
                </a:path>
                <a:path w="1022984" h="45720">
                  <a:moveTo>
                    <a:pt x="601154" y="45370"/>
                  </a:moveTo>
                  <a:lnTo>
                    <a:pt x="709167" y="45370"/>
                  </a:lnTo>
                </a:path>
                <a:path w="1022984" h="45720">
                  <a:moveTo>
                    <a:pt x="817181" y="45370"/>
                  </a:moveTo>
                  <a:lnTo>
                    <a:pt x="860361" y="45370"/>
                  </a:lnTo>
                </a:path>
                <a:path w="1022984" h="45720">
                  <a:moveTo>
                    <a:pt x="968375" y="45370"/>
                  </a:moveTo>
                  <a:lnTo>
                    <a:pt x="1022413" y="45370"/>
                  </a:lnTo>
                </a:path>
                <a:path w="1022984" h="45720">
                  <a:moveTo>
                    <a:pt x="1004379" y="27362"/>
                  </a:moveTo>
                  <a:lnTo>
                    <a:pt x="968375" y="27362"/>
                  </a:lnTo>
                </a:path>
                <a:path w="1022984" h="45720">
                  <a:moveTo>
                    <a:pt x="860361" y="27362"/>
                  </a:moveTo>
                  <a:lnTo>
                    <a:pt x="817181" y="27362"/>
                  </a:lnTo>
                </a:path>
                <a:path w="1022984" h="45720">
                  <a:moveTo>
                    <a:pt x="709167" y="27362"/>
                  </a:moveTo>
                  <a:lnTo>
                    <a:pt x="601154" y="27362"/>
                  </a:lnTo>
                </a:path>
                <a:path w="1022984" h="45720">
                  <a:moveTo>
                    <a:pt x="493204" y="27362"/>
                  </a:moveTo>
                  <a:lnTo>
                    <a:pt x="458977" y="27362"/>
                  </a:lnTo>
                </a:path>
                <a:path w="1022984" h="45720">
                  <a:moveTo>
                    <a:pt x="350964" y="27362"/>
                  </a:moveTo>
                  <a:lnTo>
                    <a:pt x="316737" y="27362"/>
                  </a:lnTo>
                </a:path>
                <a:path w="1022984" h="45720">
                  <a:moveTo>
                    <a:pt x="273557" y="27362"/>
                  </a:moveTo>
                  <a:lnTo>
                    <a:pt x="260984" y="27362"/>
                  </a:lnTo>
                </a:path>
                <a:path w="1022984" h="45720">
                  <a:moveTo>
                    <a:pt x="251967" y="27362"/>
                  </a:moveTo>
                  <a:lnTo>
                    <a:pt x="178180" y="27362"/>
                  </a:lnTo>
                </a:path>
                <a:path w="1022984" h="45720">
                  <a:moveTo>
                    <a:pt x="131381" y="27362"/>
                  </a:moveTo>
                  <a:lnTo>
                    <a:pt x="125983" y="27362"/>
                  </a:lnTo>
                </a:path>
                <a:path w="1022984" h="45720">
                  <a:moveTo>
                    <a:pt x="116966" y="27362"/>
                  </a:moveTo>
                  <a:lnTo>
                    <a:pt x="0" y="27362"/>
                  </a:lnTo>
                </a:path>
                <a:path w="1022984" h="45720">
                  <a:moveTo>
                    <a:pt x="860361" y="45370"/>
                  </a:moveTo>
                  <a:lnTo>
                    <a:pt x="968375" y="45370"/>
                  </a:lnTo>
                </a:path>
                <a:path w="1022984" h="45720">
                  <a:moveTo>
                    <a:pt x="860361" y="27362"/>
                  </a:moveTo>
                  <a:lnTo>
                    <a:pt x="968375" y="27362"/>
                  </a:lnTo>
                </a:path>
                <a:path w="1022984" h="45720">
                  <a:moveTo>
                    <a:pt x="860361" y="33489"/>
                  </a:moveTo>
                  <a:lnTo>
                    <a:pt x="864171" y="33489"/>
                  </a:lnTo>
                  <a:lnTo>
                    <a:pt x="864171" y="36366"/>
                  </a:lnTo>
                  <a:lnTo>
                    <a:pt x="860361" y="36366"/>
                  </a:lnTo>
                </a:path>
                <a:path w="1022984" h="45720">
                  <a:moveTo>
                    <a:pt x="899985" y="36366"/>
                  </a:moveTo>
                  <a:lnTo>
                    <a:pt x="897635" y="36366"/>
                  </a:lnTo>
                  <a:lnTo>
                    <a:pt x="897635" y="33489"/>
                  </a:lnTo>
                  <a:lnTo>
                    <a:pt x="899985" y="33489"/>
                  </a:lnTo>
                </a:path>
                <a:path w="1022984" h="45720">
                  <a:moveTo>
                    <a:pt x="864171" y="33489"/>
                  </a:moveTo>
                  <a:lnTo>
                    <a:pt x="897635" y="33489"/>
                  </a:lnTo>
                </a:path>
                <a:path w="1022984" h="45720">
                  <a:moveTo>
                    <a:pt x="897635" y="36366"/>
                  </a:moveTo>
                  <a:lnTo>
                    <a:pt x="864171" y="36366"/>
                  </a:lnTo>
                </a:path>
                <a:path w="1022984" h="45720">
                  <a:moveTo>
                    <a:pt x="864171" y="33489"/>
                  </a:moveTo>
                  <a:lnTo>
                    <a:pt x="864171" y="0"/>
                  </a:lnTo>
                </a:path>
                <a:path w="1022984" h="45720">
                  <a:moveTo>
                    <a:pt x="899985" y="33489"/>
                  </a:moveTo>
                  <a:lnTo>
                    <a:pt x="901382" y="33489"/>
                  </a:lnTo>
                  <a:lnTo>
                    <a:pt x="901382" y="36366"/>
                  </a:lnTo>
                  <a:lnTo>
                    <a:pt x="899985" y="36366"/>
                  </a:lnTo>
                </a:path>
                <a:path w="1022984" h="45720">
                  <a:moveTo>
                    <a:pt x="968375" y="36366"/>
                  </a:moveTo>
                  <a:lnTo>
                    <a:pt x="965517" y="36366"/>
                  </a:lnTo>
                  <a:lnTo>
                    <a:pt x="965517" y="33489"/>
                  </a:lnTo>
                  <a:lnTo>
                    <a:pt x="968375" y="33489"/>
                  </a:lnTo>
                </a:path>
                <a:path w="1022984" h="45720">
                  <a:moveTo>
                    <a:pt x="901382" y="33489"/>
                  </a:moveTo>
                  <a:lnTo>
                    <a:pt x="965517" y="33489"/>
                  </a:lnTo>
                </a:path>
                <a:path w="1022984" h="45720">
                  <a:moveTo>
                    <a:pt x="965517" y="36366"/>
                  </a:moveTo>
                  <a:lnTo>
                    <a:pt x="901382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14424660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14269656" y="9208954"/>
              <a:ext cx="259715" cy="45720"/>
            </a:xfrm>
            <a:custGeom>
              <a:avLst/>
              <a:gdLst/>
              <a:ahLst/>
              <a:cxnLst/>
              <a:rect l="l" t="t" r="r" b="b"/>
              <a:pathLst>
                <a:path w="259715" h="45720">
                  <a:moveTo>
                    <a:pt x="151193" y="36366"/>
                  </a:moveTo>
                  <a:lnTo>
                    <a:pt x="151193" y="33489"/>
                  </a:lnTo>
                </a:path>
                <a:path w="259715" h="45720">
                  <a:moveTo>
                    <a:pt x="151193" y="45370"/>
                  </a:moveTo>
                  <a:lnTo>
                    <a:pt x="151193" y="43560"/>
                  </a:lnTo>
                  <a:lnTo>
                    <a:pt x="151193" y="36366"/>
                  </a:lnTo>
                </a:path>
                <a:path w="259715" h="45720">
                  <a:moveTo>
                    <a:pt x="151193" y="33489"/>
                  </a:moveTo>
                  <a:lnTo>
                    <a:pt x="151193" y="27362"/>
                  </a:lnTo>
                </a:path>
                <a:path w="259715" h="45720">
                  <a:moveTo>
                    <a:pt x="259207" y="36366"/>
                  </a:moveTo>
                  <a:lnTo>
                    <a:pt x="259207" y="33489"/>
                  </a:lnTo>
                </a:path>
                <a:path w="259715" h="45720">
                  <a:moveTo>
                    <a:pt x="259207" y="45370"/>
                  </a:moveTo>
                  <a:lnTo>
                    <a:pt x="259207" y="43560"/>
                  </a:lnTo>
                  <a:lnTo>
                    <a:pt x="259207" y="36366"/>
                  </a:lnTo>
                </a:path>
                <a:path w="259715" h="45720">
                  <a:moveTo>
                    <a:pt x="259207" y="33489"/>
                  </a:moveTo>
                  <a:lnTo>
                    <a:pt x="259207" y="27362"/>
                  </a:lnTo>
                </a:path>
                <a:path w="259715" h="45720">
                  <a:moveTo>
                    <a:pt x="108013" y="45370"/>
                  </a:moveTo>
                  <a:lnTo>
                    <a:pt x="0" y="45370"/>
                  </a:lnTo>
                </a:path>
                <a:path w="259715" h="45720">
                  <a:moveTo>
                    <a:pt x="108013" y="27362"/>
                  </a:moveTo>
                  <a:lnTo>
                    <a:pt x="0" y="27362"/>
                  </a:lnTo>
                </a:path>
                <a:path w="259715" h="45720">
                  <a:moveTo>
                    <a:pt x="108013" y="33489"/>
                  </a:moveTo>
                  <a:lnTo>
                    <a:pt x="104267" y="33489"/>
                  </a:lnTo>
                  <a:lnTo>
                    <a:pt x="104267" y="36366"/>
                  </a:lnTo>
                  <a:lnTo>
                    <a:pt x="108013" y="36366"/>
                  </a:lnTo>
                </a:path>
                <a:path w="259715" h="45720">
                  <a:moveTo>
                    <a:pt x="68389" y="36366"/>
                  </a:moveTo>
                  <a:lnTo>
                    <a:pt x="70738" y="36366"/>
                  </a:lnTo>
                  <a:lnTo>
                    <a:pt x="70738" y="33489"/>
                  </a:lnTo>
                  <a:lnTo>
                    <a:pt x="68389" y="33489"/>
                  </a:lnTo>
                </a:path>
                <a:path w="259715" h="45720">
                  <a:moveTo>
                    <a:pt x="104267" y="33489"/>
                  </a:moveTo>
                  <a:lnTo>
                    <a:pt x="70738" y="33489"/>
                  </a:lnTo>
                </a:path>
                <a:path w="259715" h="45720">
                  <a:moveTo>
                    <a:pt x="70738" y="36366"/>
                  </a:moveTo>
                  <a:lnTo>
                    <a:pt x="104267" y="36366"/>
                  </a:lnTo>
                </a:path>
                <a:path w="259715" h="45720">
                  <a:moveTo>
                    <a:pt x="104267" y="33489"/>
                  </a:moveTo>
                  <a:lnTo>
                    <a:pt x="104267" y="0"/>
                  </a:lnTo>
                </a:path>
                <a:path w="259715" h="45720">
                  <a:moveTo>
                    <a:pt x="68389" y="33489"/>
                  </a:moveTo>
                  <a:lnTo>
                    <a:pt x="66992" y="33489"/>
                  </a:lnTo>
                  <a:lnTo>
                    <a:pt x="66992" y="36366"/>
                  </a:lnTo>
                  <a:lnTo>
                    <a:pt x="68389" y="36366"/>
                  </a:lnTo>
                </a:path>
                <a:path w="259715" h="45720">
                  <a:moveTo>
                    <a:pt x="0" y="36366"/>
                  </a:moveTo>
                  <a:lnTo>
                    <a:pt x="2857" y="36366"/>
                  </a:lnTo>
                  <a:lnTo>
                    <a:pt x="2857" y="33489"/>
                  </a:lnTo>
                  <a:lnTo>
                    <a:pt x="0" y="33489"/>
                  </a:lnTo>
                </a:path>
                <a:path w="259715" h="45720">
                  <a:moveTo>
                    <a:pt x="66992" y="33489"/>
                  </a:moveTo>
                  <a:lnTo>
                    <a:pt x="2857" y="33489"/>
                  </a:lnTo>
                </a:path>
                <a:path w="259715" h="45720">
                  <a:moveTo>
                    <a:pt x="2857" y="36366"/>
                  </a:moveTo>
                  <a:lnTo>
                    <a:pt x="66992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14340395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33489"/>
                  </a:moveTo>
                  <a:lnTo>
                    <a:pt x="2640" y="20458"/>
                  </a:lnTo>
                  <a:lnTo>
                    <a:pt x="9834" y="9813"/>
                  </a:lnTo>
                  <a:lnTo>
                    <a:pt x="20493" y="2633"/>
                  </a:lnTo>
                  <a:lnTo>
                    <a:pt x="335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13911452" y="9208954"/>
              <a:ext cx="466725" cy="45720"/>
            </a:xfrm>
            <a:custGeom>
              <a:avLst/>
              <a:gdLst/>
              <a:ahLst/>
              <a:cxnLst/>
              <a:rect l="l" t="t" r="r" b="b"/>
              <a:pathLst>
                <a:path w="466725" h="45720">
                  <a:moveTo>
                    <a:pt x="466216" y="36366"/>
                  </a:moveTo>
                  <a:lnTo>
                    <a:pt x="466216" y="33489"/>
                  </a:lnTo>
                </a:path>
                <a:path w="466725" h="45720">
                  <a:moveTo>
                    <a:pt x="466216" y="45370"/>
                  </a:moveTo>
                  <a:lnTo>
                    <a:pt x="466216" y="43560"/>
                  </a:lnTo>
                  <a:lnTo>
                    <a:pt x="466216" y="36366"/>
                  </a:lnTo>
                </a:path>
                <a:path w="466725" h="45720">
                  <a:moveTo>
                    <a:pt x="466216" y="33489"/>
                  </a:moveTo>
                  <a:lnTo>
                    <a:pt x="466216" y="27362"/>
                  </a:lnTo>
                </a:path>
                <a:path w="466725" h="45720">
                  <a:moveTo>
                    <a:pt x="358203" y="36366"/>
                  </a:moveTo>
                  <a:lnTo>
                    <a:pt x="358203" y="33489"/>
                  </a:lnTo>
                </a:path>
                <a:path w="466725" h="45720">
                  <a:moveTo>
                    <a:pt x="358203" y="45370"/>
                  </a:moveTo>
                  <a:lnTo>
                    <a:pt x="358203" y="43560"/>
                  </a:lnTo>
                  <a:lnTo>
                    <a:pt x="358203" y="36366"/>
                  </a:lnTo>
                </a:path>
                <a:path w="466725" h="45720">
                  <a:moveTo>
                    <a:pt x="358203" y="33489"/>
                  </a:moveTo>
                  <a:lnTo>
                    <a:pt x="358203" y="27362"/>
                  </a:lnTo>
                </a:path>
                <a:path w="466725" h="45720">
                  <a:moveTo>
                    <a:pt x="0" y="45370"/>
                  </a:moveTo>
                  <a:lnTo>
                    <a:pt x="108013" y="45370"/>
                  </a:lnTo>
                </a:path>
                <a:path w="466725" h="45720">
                  <a:moveTo>
                    <a:pt x="0" y="27362"/>
                  </a:moveTo>
                  <a:lnTo>
                    <a:pt x="108013" y="27362"/>
                  </a:lnTo>
                </a:path>
                <a:path w="466725" h="45720">
                  <a:moveTo>
                    <a:pt x="0" y="33489"/>
                  </a:moveTo>
                  <a:lnTo>
                    <a:pt x="3809" y="33489"/>
                  </a:lnTo>
                  <a:lnTo>
                    <a:pt x="3809" y="36366"/>
                  </a:lnTo>
                  <a:lnTo>
                    <a:pt x="0" y="36366"/>
                  </a:lnTo>
                </a:path>
                <a:path w="466725" h="45720">
                  <a:moveTo>
                    <a:pt x="39623" y="36366"/>
                  </a:moveTo>
                  <a:lnTo>
                    <a:pt x="37274" y="36366"/>
                  </a:lnTo>
                  <a:lnTo>
                    <a:pt x="37274" y="33489"/>
                  </a:lnTo>
                  <a:lnTo>
                    <a:pt x="39623" y="33489"/>
                  </a:lnTo>
                </a:path>
                <a:path w="466725" h="45720">
                  <a:moveTo>
                    <a:pt x="3809" y="33489"/>
                  </a:moveTo>
                  <a:lnTo>
                    <a:pt x="37274" y="33489"/>
                  </a:lnTo>
                </a:path>
                <a:path w="466725" h="45720">
                  <a:moveTo>
                    <a:pt x="37274" y="36366"/>
                  </a:moveTo>
                  <a:lnTo>
                    <a:pt x="3809" y="36366"/>
                  </a:lnTo>
                </a:path>
                <a:path w="466725" h="45720">
                  <a:moveTo>
                    <a:pt x="3809" y="33489"/>
                  </a:moveTo>
                  <a:lnTo>
                    <a:pt x="3809" y="0"/>
                  </a:lnTo>
                </a:path>
                <a:path w="466725" h="45720">
                  <a:moveTo>
                    <a:pt x="39623" y="33489"/>
                  </a:moveTo>
                  <a:lnTo>
                    <a:pt x="41084" y="33489"/>
                  </a:lnTo>
                  <a:lnTo>
                    <a:pt x="41084" y="36366"/>
                  </a:lnTo>
                  <a:lnTo>
                    <a:pt x="39623" y="36366"/>
                  </a:lnTo>
                </a:path>
                <a:path w="466725" h="45720">
                  <a:moveTo>
                    <a:pt x="108013" y="36366"/>
                  </a:moveTo>
                  <a:lnTo>
                    <a:pt x="105155" y="36366"/>
                  </a:lnTo>
                  <a:lnTo>
                    <a:pt x="105155" y="33489"/>
                  </a:lnTo>
                  <a:lnTo>
                    <a:pt x="108013" y="33489"/>
                  </a:lnTo>
                </a:path>
                <a:path w="466725" h="45720">
                  <a:moveTo>
                    <a:pt x="41084" y="33489"/>
                  </a:moveTo>
                  <a:lnTo>
                    <a:pt x="105155" y="33489"/>
                  </a:lnTo>
                </a:path>
                <a:path w="466725" h="45720">
                  <a:moveTo>
                    <a:pt x="105155" y="36366"/>
                  </a:moveTo>
                  <a:lnTo>
                    <a:pt x="41084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13915263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13911452" y="9208954"/>
              <a:ext cx="250190" cy="45720"/>
            </a:xfrm>
            <a:custGeom>
              <a:avLst/>
              <a:gdLst/>
              <a:ahLst/>
              <a:cxnLst/>
              <a:rect l="l" t="t" r="r" b="b"/>
              <a:pathLst>
                <a:path w="250190" h="45720">
                  <a:moveTo>
                    <a:pt x="0" y="36366"/>
                  </a:moveTo>
                  <a:lnTo>
                    <a:pt x="0" y="33489"/>
                  </a:lnTo>
                </a:path>
                <a:path w="250190" h="45720">
                  <a:moveTo>
                    <a:pt x="0" y="45370"/>
                  </a:moveTo>
                  <a:lnTo>
                    <a:pt x="0" y="43560"/>
                  </a:lnTo>
                  <a:lnTo>
                    <a:pt x="0" y="36366"/>
                  </a:lnTo>
                </a:path>
                <a:path w="250190" h="45720">
                  <a:moveTo>
                    <a:pt x="0" y="33489"/>
                  </a:moveTo>
                  <a:lnTo>
                    <a:pt x="0" y="27362"/>
                  </a:lnTo>
                </a:path>
                <a:path w="250190" h="45720">
                  <a:moveTo>
                    <a:pt x="108013" y="36366"/>
                  </a:moveTo>
                  <a:lnTo>
                    <a:pt x="108013" y="33489"/>
                  </a:lnTo>
                </a:path>
                <a:path w="250190" h="45720">
                  <a:moveTo>
                    <a:pt x="108013" y="45370"/>
                  </a:moveTo>
                  <a:lnTo>
                    <a:pt x="108013" y="43560"/>
                  </a:lnTo>
                  <a:lnTo>
                    <a:pt x="108013" y="36366"/>
                  </a:lnTo>
                </a:path>
                <a:path w="250190" h="45720">
                  <a:moveTo>
                    <a:pt x="108013" y="33489"/>
                  </a:moveTo>
                  <a:lnTo>
                    <a:pt x="108013" y="27362"/>
                  </a:lnTo>
                </a:path>
                <a:path w="250190" h="45720">
                  <a:moveTo>
                    <a:pt x="142239" y="45370"/>
                  </a:moveTo>
                  <a:lnTo>
                    <a:pt x="250189" y="45370"/>
                  </a:lnTo>
                </a:path>
                <a:path w="250190" h="45720">
                  <a:moveTo>
                    <a:pt x="142239" y="27362"/>
                  </a:moveTo>
                  <a:lnTo>
                    <a:pt x="250189" y="27362"/>
                  </a:lnTo>
                </a:path>
                <a:path w="250190" h="45720">
                  <a:moveTo>
                    <a:pt x="142239" y="33489"/>
                  </a:moveTo>
                  <a:lnTo>
                    <a:pt x="145986" y="33489"/>
                  </a:lnTo>
                  <a:lnTo>
                    <a:pt x="145986" y="36366"/>
                  </a:lnTo>
                  <a:lnTo>
                    <a:pt x="142239" y="36366"/>
                  </a:lnTo>
                </a:path>
                <a:path w="250190" h="45720">
                  <a:moveTo>
                    <a:pt x="181800" y="36366"/>
                  </a:moveTo>
                  <a:lnTo>
                    <a:pt x="179450" y="36366"/>
                  </a:lnTo>
                  <a:lnTo>
                    <a:pt x="179450" y="33489"/>
                  </a:lnTo>
                  <a:lnTo>
                    <a:pt x="181800" y="33489"/>
                  </a:lnTo>
                </a:path>
                <a:path w="250190" h="45720">
                  <a:moveTo>
                    <a:pt x="145986" y="33489"/>
                  </a:moveTo>
                  <a:lnTo>
                    <a:pt x="179450" y="33489"/>
                  </a:lnTo>
                </a:path>
                <a:path w="250190" h="45720">
                  <a:moveTo>
                    <a:pt x="179450" y="36366"/>
                  </a:moveTo>
                  <a:lnTo>
                    <a:pt x="145986" y="36366"/>
                  </a:lnTo>
                </a:path>
                <a:path w="250190" h="45720">
                  <a:moveTo>
                    <a:pt x="145986" y="33489"/>
                  </a:moveTo>
                  <a:lnTo>
                    <a:pt x="145986" y="0"/>
                  </a:lnTo>
                </a:path>
                <a:path w="250190" h="45720">
                  <a:moveTo>
                    <a:pt x="181800" y="33489"/>
                  </a:moveTo>
                  <a:lnTo>
                    <a:pt x="183260" y="33489"/>
                  </a:lnTo>
                  <a:lnTo>
                    <a:pt x="183260" y="36366"/>
                  </a:lnTo>
                  <a:lnTo>
                    <a:pt x="181800" y="36366"/>
                  </a:lnTo>
                </a:path>
                <a:path w="250190" h="45720">
                  <a:moveTo>
                    <a:pt x="250189" y="36366"/>
                  </a:moveTo>
                  <a:lnTo>
                    <a:pt x="247332" y="36366"/>
                  </a:lnTo>
                  <a:lnTo>
                    <a:pt x="247332" y="33489"/>
                  </a:lnTo>
                  <a:lnTo>
                    <a:pt x="250189" y="33489"/>
                  </a:lnTo>
                </a:path>
                <a:path w="250190" h="45720">
                  <a:moveTo>
                    <a:pt x="183260" y="33489"/>
                  </a:moveTo>
                  <a:lnTo>
                    <a:pt x="247332" y="33489"/>
                  </a:lnTo>
                </a:path>
                <a:path w="250190" h="45720">
                  <a:moveTo>
                    <a:pt x="247332" y="36366"/>
                  </a:moveTo>
                  <a:lnTo>
                    <a:pt x="183260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14057439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13691870" y="9236316"/>
              <a:ext cx="469900" cy="18415"/>
            </a:xfrm>
            <a:custGeom>
              <a:avLst/>
              <a:gdLst/>
              <a:ahLst/>
              <a:cxnLst/>
              <a:rect l="l" t="t" r="r" b="b"/>
              <a:pathLst>
                <a:path w="469900" h="18415">
                  <a:moveTo>
                    <a:pt x="361823" y="9004"/>
                  </a:moveTo>
                  <a:lnTo>
                    <a:pt x="361823" y="6127"/>
                  </a:lnTo>
                </a:path>
                <a:path w="469900" h="18415">
                  <a:moveTo>
                    <a:pt x="361823" y="18008"/>
                  </a:moveTo>
                  <a:lnTo>
                    <a:pt x="361823" y="16198"/>
                  </a:lnTo>
                  <a:lnTo>
                    <a:pt x="361823" y="9004"/>
                  </a:lnTo>
                </a:path>
                <a:path w="469900" h="18415">
                  <a:moveTo>
                    <a:pt x="361823" y="6127"/>
                  </a:moveTo>
                  <a:lnTo>
                    <a:pt x="361823" y="0"/>
                  </a:lnTo>
                </a:path>
                <a:path w="469900" h="18415">
                  <a:moveTo>
                    <a:pt x="469773" y="9004"/>
                  </a:moveTo>
                  <a:lnTo>
                    <a:pt x="469773" y="6127"/>
                  </a:lnTo>
                </a:path>
                <a:path w="469900" h="18415">
                  <a:moveTo>
                    <a:pt x="469773" y="18008"/>
                  </a:moveTo>
                  <a:lnTo>
                    <a:pt x="469773" y="16198"/>
                  </a:lnTo>
                  <a:lnTo>
                    <a:pt x="469773" y="9004"/>
                  </a:lnTo>
                </a:path>
                <a:path w="469900" h="18415">
                  <a:moveTo>
                    <a:pt x="469773" y="6127"/>
                  </a:moveTo>
                  <a:lnTo>
                    <a:pt x="469773" y="0"/>
                  </a:lnTo>
                </a:path>
                <a:path w="469900" h="18415">
                  <a:moveTo>
                    <a:pt x="185356" y="18008"/>
                  </a:moveTo>
                  <a:lnTo>
                    <a:pt x="142176" y="18008"/>
                  </a:lnTo>
                </a:path>
                <a:path w="469900" h="18415">
                  <a:moveTo>
                    <a:pt x="185356" y="0"/>
                  </a:moveTo>
                  <a:lnTo>
                    <a:pt x="142176" y="0"/>
                  </a:lnTo>
                </a:path>
                <a:path w="469900" h="18415">
                  <a:moveTo>
                    <a:pt x="185356" y="7194"/>
                  </a:moveTo>
                  <a:lnTo>
                    <a:pt x="183578" y="7194"/>
                  </a:lnTo>
                  <a:lnTo>
                    <a:pt x="183578" y="9004"/>
                  </a:lnTo>
                  <a:lnTo>
                    <a:pt x="185356" y="9004"/>
                  </a:lnTo>
                </a:path>
                <a:path w="469900" h="18415">
                  <a:moveTo>
                    <a:pt x="142176" y="9004"/>
                  </a:moveTo>
                  <a:lnTo>
                    <a:pt x="144018" y="9004"/>
                  </a:lnTo>
                  <a:lnTo>
                    <a:pt x="144018" y="7194"/>
                  </a:lnTo>
                  <a:lnTo>
                    <a:pt x="142176" y="7194"/>
                  </a:lnTo>
                </a:path>
                <a:path w="469900" h="18415">
                  <a:moveTo>
                    <a:pt x="183578" y="7194"/>
                  </a:moveTo>
                  <a:lnTo>
                    <a:pt x="144018" y="7194"/>
                  </a:lnTo>
                </a:path>
                <a:path w="469900" h="18415">
                  <a:moveTo>
                    <a:pt x="144018" y="9004"/>
                  </a:moveTo>
                  <a:lnTo>
                    <a:pt x="183578" y="9004"/>
                  </a:lnTo>
                </a:path>
                <a:path w="469900" h="18415">
                  <a:moveTo>
                    <a:pt x="185356" y="9004"/>
                  </a:moveTo>
                  <a:lnTo>
                    <a:pt x="185356" y="7194"/>
                  </a:lnTo>
                </a:path>
                <a:path w="469900" h="18415">
                  <a:moveTo>
                    <a:pt x="185356" y="18008"/>
                  </a:moveTo>
                  <a:lnTo>
                    <a:pt x="185356" y="16198"/>
                  </a:lnTo>
                  <a:lnTo>
                    <a:pt x="185356" y="9004"/>
                  </a:lnTo>
                </a:path>
                <a:path w="469900" h="18415">
                  <a:moveTo>
                    <a:pt x="185356" y="7194"/>
                  </a:moveTo>
                  <a:lnTo>
                    <a:pt x="185356" y="0"/>
                  </a:lnTo>
                </a:path>
                <a:path w="469900" h="18415">
                  <a:moveTo>
                    <a:pt x="142176" y="9004"/>
                  </a:moveTo>
                  <a:lnTo>
                    <a:pt x="142176" y="7194"/>
                  </a:lnTo>
                </a:path>
                <a:path w="469900" h="18415">
                  <a:moveTo>
                    <a:pt x="142176" y="18008"/>
                  </a:moveTo>
                  <a:lnTo>
                    <a:pt x="142176" y="16198"/>
                  </a:lnTo>
                  <a:lnTo>
                    <a:pt x="142176" y="9004"/>
                  </a:lnTo>
                </a:path>
                <a:path w="469900" h="18415">
                  <a:moveTo>
                    <a:pt x="142176" y="7194"/>
                  </a:moveTo>
                  <a:lnTo>
                    <a:pt x="142176" y="0"/>
                  </a:lnTo>
                </a:path>
                <a:path w="469900" h="18415">
                  <a:moveTo>
                    <a:pt x="46799" y="18008"/>
                  </a:moveTo>
                  <a:lnTo>
                    <a:pt x="0" y="18008"/>
                  </a:lnTo>
                </a:path>
                <a:path w="469900" h="18415">
                  <a:moveTo>
                    <a:pt x="46799" y="0"/>
                  </a:moveTo>
                  <a:lnTo>
                    <a:pt x="0" y="0"/>
                  </a:lnTo>
                </a:path>
                <a:path w="469900" h="18415">
                  <a:moveTo>
                    <a:pt x="3619" y="6127"/>
                  </a:moveTo>
                  <a:lnTo>
                    <a:pt x="43180" y="6127"/>
                  </a:lnTo>
                </a:path>
                <a:path w="469900" h="18415">
                  <a:moveTo>
                    <a:pt x="43180" y="9004"/>
                  </a:moveTo>
                  <a:lnTo>
                    <a:pt x="36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13695489" y="92453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0"/>
                  </a:moveTo>
                  <a:lnTo>
                    <a:pt x="36450" y="15414"/>
                  </a:lnTo>
                  <a:lnTo>
                    <a:pt x="27971" y="27996"/>
                  </a:lnTo>
                  <a:lnTo>
                    <a:pt x="15396" y="36476"/>
                  </a:lnTo>
                  <a:lnTo>
                    <a:pt x="0" y="395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13691870" y="9236316"/>
              <a:ext cx="46990" cy="48895"/>
            </a:xfrm>
            <a:custGeom>
              <a:avLst/>
              <a:gdLst/>
              <a:ahLst/>
              <a:cxnLst/>
              <a:rect l="l" t="t" r="r" b="b"/>
              <a:pathLst>
                <a:path w="46990" h="48895">
                  <a:moveTo>
                    <a:pt x="46799" y="6127"/>
                  </a:moveTo>
                  <a:lnTo>
                    <a:pt x="43180" y="6127"/>
                  </a:lnTo>
                  <a:lnTo>
                    <a:pt x="43180" y="9004"/>
                  </a:lnTo>
                  <a:lnTo>
                    <a:pt x="46799" y="9004"/>
                  </a:lnTo>
                  <a:lnTo>
                    <a:pt x="46799" y="6127"/>
                  </a:lnTo>
                </a:path>
                <a:path w="46990" h="48895">
                  <a:moveTo>
                    <a:pt x="0" y="9004"/>
                  </a:moveTo>
                  <a:lnTo>
                    <a:pt x="3619" y="9004"/>
                  </a:lnTo>
                  <a:lnTo>
                    <a:pt x="3619" y="6127"/>
                  </a:lnTo>
                  <a:lnTo>
                    <a:pt x="0" y="6127"/>
                  </a:lnTo>
                  <a:lnTo>
                    <a:pt x="0" y="9004"/>
                  </a:lnTo>
                </a:path>
                <a:path w="46990" h="48895">
                  <a:moveTo>
                    <a:pt x="3619" y="9004"/>
                  </a:moveTo>
                  <a:lnTo>
                    <a:pt x="3619" y="48590"/>
                  </a:lnTo>
                </a:path>
                <a:path w="46990" h="48895">
                  <a:moveTo>
                    <a:pt x="46799" y="9004"/>
                  </a:moveTo>
                  <a:lnTo>
                    <a:pt x="46799" y="6127"/>
                  </a:lnTo>
                </a:path>
                <a:path w="46990" h="48895">
                  <a:moveTo>
                    <a:pt x="46799" y="18008"/>
                  </a:moveTo>
                  <a:lnTo>
                    <a:pt x="46799" y="16198"/>
                  </a:lnTo>
                  <a:lnTo>
                    <a:pt x="46799" y="9004"/>
                  </a:lnTo>
                </a:path>
                <a:path w="46990" h="48895">
                  <a:moveTo>
                    <a:pt x="46799" y="6127"/>
                  </a:moveTo>
                  <a:lnTo>
                    <a:pt x="46799" y="0"/>
                  </a:lnTo>
                </a:path>
                <a:path w="46990" h="48895">
                  <a:moveTo>
                    <a:pt x="0" y="9004"/>
                  </a:moveTo>
                  <a:lnTo>
                    <a:pt x="0" y="6127"/>
                  </a:lnTo>
                </a:path>
                <a:path w="46990" h="48895">
                  <a:moveTo>
                    <a:pt x="0" y="18008"/>
                  </a:moveTo>
                  <a:lnTo>
                    <a:pt x="0" y="16198"/>
                  </a:lnTo>
                  <a:lnTo>
                    <a:pt x="0" y="9004"/>
                  </a:lnTo>
                </a:path>
                <a:path w="46990" h="4889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12556046" y="8494712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54013" y="0"/>
                  </a:moveTo>
                  <a:lnTo>
                    <a:pt x="18034" y="0"/>
                  </a:lnTo>
                  <a:lnTo>
                    <a:pt x="18034" y="914"/>
                  </a:lnTo>
                  <a:lnTo>
                    <a:pt x="18034" y="2349"/>
                  </a:lnTo>
                  <a:lnTo>
                    <a:pt x="54013" y="2349"/>
                  </a:lnTo>
                  <a:lnTo>
                    <a:pt x="54013" y="914"/>
                  </a:lnTo>
                  <a:lnTo>
                    <a:pt x="54013" y="0"/>
                  </a:lnTo>
                  <a:close/>
                </a:path>
                <a:path w="1130934" h="18415">
                  <a:moveTo>
                    <a:pt x="54038" y="9004"/>
                  </a:moveTo>
                  <a:lnTo>
                    <a:pt x="54013" y="2362"/>
                  </a:lnTo>
                  <a:lnTo>
                    <a:pt x="18034" y="2362"/>
                  </a:lnTo>
                  <a:lnTo>
                    <a:pt x="18034" y="9004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54038" y="18008"/>
                  </a:lnTo>
                  <a:lnTo>
                    <a:pt x="54038" y="9004"/>
                  </a:lnTo>
                  <a:close/>
                </a:path>
                <a:path w="1130934" h="18415">
                  <a:moveTo>
                    <a:pt x="262839" y="2362"/>
                  </a:moveTo>
                  <a:lnTo>
                    <a:pt x="198056" y="2362"/>
                  </a:lnTo>
                  <a:lnTo>
                    <a:pt x="198056" y="9004"/>
                  </a:lnTo>
                  <a:lnTo>
                    <a:pt x="198056" y="18008"/>
                  </a:lnTo>
                  <a:lnTo>
                    <a:pt x="262826" y="18008"/>
                  </a:lnTo>
                  <a:lnTo>
                    <a:pt x="262826" y="9004"/>
                  </a:lnTo>
                  <a:lnTo>
                    <a:pt x="262839" y="2362"/>
                  </a:lnTo>
                  <a:close/>
                </a:path>
                <a:path w="1130934" h="18415">
                  <a:moveTo>
                    <a:pt x="262839" y="0"/>
                  </a:moveTo>
                  <a:lnTo>
                    <a:pt x="198056" y="0"/>
                  </a:lnTo>
                  <a:lnTo>
                    <a:pt x="198056" y="914"/>
                  </a:lnTo>
                  <a:lnTo>
                    <a:pt x="198056" y="2349"/>
                  </a:lnTo>
                  <a:lnTo>
                    <a:pt x="262839" y="2349"/>
                  </a:lnTo>
                  <a:lnTo>
                    <a:pt x="262839" y="914"/>
                  </a:lnTo>
                  <a:lnTo>
                    <a:pt x="262839" y="0"/>
                  </a:lnTo>
                  <a:close/>
                </a:path>
                <a:path w="1130934" h="18415">
                  <a:moveTo>
                    <a:pt x="446392" y="0"/>
                  </a:moveTo>
                  <a:lnTo>
                    <a:pt x="406781" y="0"/>
                  </a:lnTo>
                  <a:lnTo>
                    <a:pt x="406781" y="914"/>
                  </a:lnTo>
                  <a:lnTo>
                    <a:pt x="406781" y="2349"/>
                  </a:lnTo>
                  <a:lnTo>
                    <a:pt x="446392" y="2349"/>
                  </a:lnTo>
                  <a:lnTo>
                    <a:pt x="446392" y="914"/>
                  </a:lnTo>
                  <a:lnTo>
                    <a:pt x="446392" y="0"/>
                  </a:lnTo>
                  <a:close/>
                </a:path>
                <a:path w="1130934" h="18415">
                  <a:moveTo>
                    <a:pt x="446405" y="9004"/>
                  </a:moveTo>
                  <a:lnTo>
                    <a:pt x="446392" y="2362"/>
                  </a:lnTo>
                  <a:lnTo>
                    <a:pt x="406781" y="2362"/>
                  </a:lnTo>
                  <a:lnTo>
                    <a:pt x="406781" y="9004"/>
                  </a:lnTo>
                  <a:lnTo>
                    <a:pt x="406781" y="18008"/>
                  </a:lnTo>
                  <a:lnTo>
                    <a:pt x="446405" y="18008"/>
                  </a:lnTo>
                  <a:lnTo>
                    <a:pt x="446405" y="9004"/>
                  </a:lnTo>
                  <a:close/>
                </a:path>
                <a:path w="1130934" h="18415">
                  <a:moveTo>
                    <a:pt x="655231" y="0"/>
                  </a:moveTo>
                  <a:lnTo>
                    <a:pt x="590423" y="0"/>
                  </a:lnTo>
                  <a:lnTo>
                    <a:pt x="590423" y="914"/>
                  </a:lnTo>
                  <a:lnTo>
                    <a:pt x="590423" y="2349"/>
                  </a:lnTo>
                  <a:lnTo>
                    <a:pt x="655231" y="2349"/>
                  </a:lnTo>
                  <a:lnTo>
                    <a:pt x="655231" y="914"/>
                  </a:lnTo>
                  <a:lnTo>
                    <a:pt x="655231" y="0"/>
                  </a:lnTo>
                  <a:close/>
                </a:path>
                <a:path w="1130934" h="18415">
                  <a:moveTo>
                    <a:pt x="655256" y="9004"/>
                  </a:moveTo>
                  <a:lnTo>
                    <a:pt x="655231" y="2362"/>
                  </a:lnTo>
                  <a:lnTo>
                    <a:pt x="590423" y="2362"/>
                  </a:lnTo>
                  <a:lnTo>
                    <a:pt x="590423" y="9004"/>
                  </a:lnTo>
                  <a:lnTo>
                    <a:pt x="590423" y="18008"/>
                  </a:lnTo>
                  <a:lnTo>
                    <a:pt x="655256" y="18008"/>
                  </a:lnTo>
                  <a:lnTo>
                    <a:pt x="655256" y="9004"/>
                  </a:lnTo>
                  <a:close/>
                </a:path>
                <a:path w="1130934" h="18415">
                  <a:moveTo>
                    <a:pt x="932408" y="0"/>
                  </a:moveTo>
                  <a:lnTo>
                    <a:pt x="799211" y="0"/>
                  </a:lnTo>
                  <a:lnTo>
                    <a:pt x="799211" y="914"/>
                  </a:lnTo>
                  <a:lnTo>
                    <a:pt x="799211" y="2349"/>
                  </a:lnTo>
                  <a:lnTo>
                    <a:pt x="932408" y="2349"/>
                  </a:lnTo>
                  <a:lnTo>
                    <a:pt x="932408" y="914"/>
                  </a:lnTo>
                  <a:lnTo>
                    <a:pt x="932408" y="0"/>
                  </a:lnTo>
                  <a:close/>
                </a:path>
                <a:path w="1130934" h="18415">
                  <a:moveTo>
                    <a:pt x="932434" y="9004"/>
                  </a:moveTo>
                  <a:lnTo>
                    <a:pt x="932408" y="2362"/>
                  </a:lnTo>
                  <a:lnTo>
                    <a:pt x="799211" y="2362"/>
                  </a:lnTo>
                  <a:lnTo>
                    <a:pt x="799211" y="9004"/>
                  </a:lnTo>
                  <a:lnTo>
                    <a:pt x="799211" y="18008"/>
                  </a:lnTo>
                  <a:lnTo>
                    <a:pt x="932434" y="18008"/>
                  </a:lnTo>
                  <a:lnTo>
                    <a:pt x="932434" y="9004"/>
                  </a:lnTo>
                  <a:close/>
                </a:path>
                <a:path w="1130934" h="18415">
                  <a:moveTo>
                    <a:pt x="1112393" y="0"/>
                  </a:moveTo>
                  <a:lnTo>
                    <a:pt x="1076388" y="0"/>
                  </a:lnTo>
                  <a:lnTo>
                    <a:pt x="1076388" y="914"/>
                  </a:lnTo>
                  <a:lnTo>
                    <a:pt x="1076388" y="2349"/>
                  </a:lnTo>
                  <a:lnTo>
                    <a:pt x="1112393" y="2349"/>
                  </a:lnTo>
                  <a:lnTo>
                    <a:pt x="1112393" y="914"/>
                  </a:lnTo>
                  <a:lnTo>
                    <a:pt x="1112393" y="0"/>
                  </a:lnTo>
                  <a:close/>
                </a:path>
                <a:path w="1130934" h="18415">
                  <a:moveTo>
                    <a:pt x="1130427" y="9004"/>
                  </a:moveTo>
                  <a:lnTo>
                    <a:pt x="1121410" y="9004"/>
                  </a:lnTo>
                  <a:lnTo>
                    <a:pt x="1112393" y="9004"/>
                  </a:lnTo>
                  <a:lnTo>
                    <a:pt x="1112393" y="2362"/>
                  </a:lnTo>
                  <a:lnTo>
                    <a:pt x="1076388" y="2362"/>
                  </a:lnTo>
                  <a:lnTo>
                    <a:pt x="1076388" y="9004"/>
                  </a:lnTo>
                  <a:lnTo>
                    <a:pt x="1076388" y="18008"/>
                  </a:lnTo>
                  <a:lnTo>
                    <a:pt x="1121410" y="18008"/>
                  </a:lnTo>
                  <a:lnTo>
                    <a:pt x="1130427" y="18008"/>
                  </a:lnTo>
                  <a:lnTo>
                    <a:pt x="113042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13490829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13488480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12612433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255" y="8889"/>
                  </a:lnTo>
                  <a:lnTo>
                    <a:pt x="139255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12610084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4018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13213588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1321130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286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84" y="9004"/>
                  </a:lnTo>
                  <a:lnTo>
                    <a:pt x="2286" y="9004"/>
                  </a:lnTo>
                  <a:lnTo>
                    <a:pt x="2286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494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13004800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13002451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4018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12821221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1281887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12556045" y="8494706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1130427" y="18008"/>
                  </a:moveTo>
                  <a:lnTo>
                    <a:pt x="1130427" y="9004"/>
                  </a:lnTo>
                </a:path>
                <a:path w="1130934" h="18415">
                  <a:moveTo>
                    <a:pt x="0" y="18008"/>
                  </a:moveTo>
                  <a:lnTo>
                    <a:pt x="0" y="9004"/>
                  </a:lnTo>
                </a:path>
                <a:path w="1130934" h="18415">
                  <a:moveTo>
                    <a:pt x="1112456" y="914"/>
                  </a:moveTo>
                  <a:lnTo>
                    <a:pt x="1112456" y="0"/>
                  </a:lnTo>
                </a:path>
                <a:path w="1130934" h="18415">
                  <a:moveTo>
                    <a:pt x="18034" y="914"/>
                  </a:moveTo>
                  <a:lnTo>
                    <a:pt x="18034" y="0"/>
                  </a:lnTo>
                </a:path>
                <a:path w="1130934" h="18415">
                  <a:moveTo>
                    <a:pt x="1112456" y="2355"/>
                  </a:moveTo>
                  <a:lnTo>
                    <a:pt x="1112456" y="914"/>
                  </a:lnTo>
                  <a:lnTo>
                    <a:pt x="1076388" y="914"/>
                  </a:lnTo>
                </a:path>
                <a:path w="1130934" h="18415">
                  <a:moveTo>
                    <a:pt x="54038" y="914"/>
                  </a:moveTo>
                  <a:lnTo>
                    <a:pt x="18034" y="914"/>
                  </a:lnTo>
                </a:path>
                <a:path w="1130934" h="18415">
                  <a:moveTo>
                    <a:pt x="932434" y="914"/>
                  </a:moveTo>
                  <a:lnTo>
                    <a:pt x="799211" y="914"/>
                  </a:lnTo>
                </a:path>
                <a:path w="1130934" h="18415">
                  <a:moveTo>
                    <a:pt x="446405" y="914"/>
                  </a:moveTo>
                  <a:lnTo>
                    <a:pt x="406781" y="914"/>
                  </a:lnTo>
                </a:path>
                <a:path w="1130934" h="18415">
                  <a:moveTo>
                    <a:pt x="262826" y="914"/>
                  </a:moveTo>
                  <a:lnTo>
                    <a:pt x="198056" y="914"/>
                  </a:lnTo>
                </a:path>
                <a:path w="1130934" h="18415">
                  <a:moveTo>
                    <a:pt x="655256" y="914"/>
                  </a:moveTo>
                  <a:lnTo>
                    <a:pt x="590423" y="914"/>
                  </a:lnTo>
                </a:path>
                <a:path w="1130934" h="18415">
                  <a:moveTo>
                    <a:pt x="18034" y="2355"/>
                  </a:moveTo>
                  <a:lnTo>
                    <a:pt x="18034" y="914"/>
                  </a:lnTo>
                </a:path>
                <a:path w="1130934" h="18415">
                  <a:moveTo>
                    <a:pt x="1114234" y="9004"/>
                  </a:moveTo>
                  <a:lnTo>
                    <a:pt x="1121409" y="9004"/>
                  </a:lnTo>
                </a:path>
                <a:path w="1130934" h="18415">
                  <a:moveTo>
                    <a:pt x="1112456" y="9004"/>
                  </a:moveTo>
                  <a:lnTo>
                    <a:pt x="1112456" y="2355"/>
                  </a:lnTo>
                </a:path>
                <a:path w="1130934" h="18415">
                  <a:moveTo>
                    <a:pt x="1112456" y="9004"/>
                  </a:moveTo>
                  <a:lnTo>
                    <a:pt x="1114234" y="9004"/>
                  </a:lnTo>
                </a:path>
                <a:path w="1130934" h="18415">
                  <a:moveTo>
                    <a:pt x="1112456" y="2355"/>
                  </a:moveTo>
                  <a:lnTo>
                    <a:pt x="1076388" y="2355"/>
                  </a:lnTo>
                </a:path>
                <a:path w="1130934" h="18415">
                  <a:moveTo>
                    <a:pt x="54038" y="2355"/>
                  </a:moveTo>
                  <a:lnTo>
                    <a:pt x="18034" y="2355"/>
                  </a:lnTo>
                </a:path>
                <a:path w="1130934" h="18415">
                  <a:moveTo>
                    <a:pt x="932434" y="2355"/>
                  </a:moveTo>
                  <a:lnTo>
                    <a:pt x="799211" y="2355"/>
                  </a:lnTo>
                </a:path>
                <a:path w="1130934" h="18415">
                  <a:moveTo>
                    <a:pt x="446405" y="2355"/>
                  </a:moveTo>
                  <a:lnTo>
                    <a:pt x="406781" y="2355"/>
                  </a:lnTo>
                </a:path>
                <a:path w="1130934" h="18415">
                  <a:moveTo>
                    <a:pt x="262826" y="2355"/>
                  </a:moveTo>
                  <a:lnTo>
                    <a:pt x="198056" y="2355"/>
                  </a:lnTo>
                </a:path>
                <a:path w="1130934" h="18415">
                  <a:moveTo>
                    <a:pt x="655256" y="2355"/>
                  </a:moveTo>
                  <a:lnTo>
                    <a:pt x="590423" y="2355"/>
                  </a:lnTo>
                </a:path>
                <a:path w="1130934" h="18415">
                  <a:moveTo>
                    <a:pt x="18034" y="9004"/>
                  </a:moveTo>
                  <a:lnTo>
                    <a:pt x="18034" y="2355"/>
                  </a:lnTo>
                </a:path>
                <a:path w="1130934" h="18415">
                  <a:moveTo>
                    <a:pt x="16192" y="9004"/>
                  </a:moveTo>
                  <a:lnTo>
                    <a:pt x="18034" y="9004"/>
                  </a:lnTo>
                </a:path>
                <a:path w="1130934" h="18415">
                  <a:moveTo>
                    <a:pt x="9017" y="9004"/>
                  </a:moveTo>
                  <a:lnTo>
                    <a:pt x="16192" y="9004"/>
                  </a:lnTo>
                </a:path>
                <a:path w="1130934" h="18415">
                  <a:moveTo>
                    <a:pt x="1112456" y="9004"/>
                  </a:moveTo>
                  <a:lnTo>
                    <a:pt x="1076388" y="9004"/>
                  </a:lnTo>
                </a:path>
                <a:path w="1130934" h="18415">
                  <a:moveTo>
                    <a:pt x="54038" y="9004"/>
                  </a:moveTo>
                  <a:lnTo>
                    <a:pt x="18034" y="9004"/>
                  </a:lnTo>
                </a:path>
                <a:path w="1130934" h="18415">
                  <a:moveTo>
                    <a:pt x="932434" y="9004"/>
                  </a:moveTo>
                  <a:lnTo>
                    <a:pt x="799211" y="9004"/>
                  </a:lnTo>
                </a:path>
                <a:path w="1130934" h="18415">
                  <a:moveTo>
                    <a:pt x="446405" y="9004"/>
                  </a:moveTo>
                  <a:lnTo>
                    <a:pt x="406781" y="9004"/>
                  </a:lnTo>
                </a:path>
                <a:path w="1130934" h="18415">
                  <a:moveTo>
                    <a:pt x="262826" y="9004"/>
                  </a:moveTo>
                  <a:lnTo>
                    <a:pt x="198056" y="9004"/>
                  </a:lnTo>
                </a:path>
                <a:path w="1130934" h="18415">
                  <a:moveTo>
                    <a:pt x="655256" y="9004"/>
                  </a:moveTo>
                  <a:lnTo>
                    <a:pt x="590423" y="9004"/>
                  </a:lnTo>
                </a:path>
                <a:path w="1130934" h="18415">
                  <a:moveTo>
                    <a:pt x="1074102" y="9004"/>
                  </a:moveTo>
                  <a:lnTo>
                    <a:pt x="1074102" y="0"/>
                  </a:lnTo>
                </a:path>
                <a:path w="1130934" h="18415">
                  <a:moveTo>
                    <a:pt x="1076388" y="0"/>
                  </a:moveTo>
                  <a:lnTo>
                    <a:pt x="1074102" y="0"/>
                  </a:lnTo>
                </a:path>
                <a:path w="1130934" h="18415">
                  <a:moveTo>
                    <a:pt x="1074991" y="9004"/>
                  </a:moveTo>
                  <a:lnTo>
                    <a:pt x="1074102" y="9004"/>
                  </a:lnTo>
                </a:path>
                <a:path w="1130934" h="18415">
                  <a:moveTo>
                    <a:pt x="1076388" y="914"/>
                  </a:moveTo>
                  <a:lnTo>
                    <a:pt x="1074991" y="914"/>
                  </a:lnTo>
                  <a:lnTo>
                    <a:pt x="1074991" y="9004"/>
                  </a:lnTo>
                </a:path>
                <a:path w="1130934" h="18415">
                  <a:moveTo>
                    <a:pt x="1076388" y="9004"/>
                  </a:moveTo>
                  <a:lnTo>
                    <a:pt x="1074991" y="9004"/>
                  </a:lnTo>
                </a:path>
                <a:path w="1130934" h="18415">
                  <a:moveTo>
                    <a:pt x="1076388" y="2355"/>
                  </a:moveTo>
                  <a:lnTo>
                    <a:pt x="1076388" y="9004"/>
                  </a:lnTo>
                </a:path>
                <a:path w="1130934" h="18415">
                  <a:moveTo>
                    <a:pt x="934783" y="9004"/>
                  </a:moveTo>
                  <a:lnTo>
                    <a:pt x="934783" y="0"/>
                  </a:lnTo>
                </a:path>
                <a:path w="1130934" h="18415">
                  <a:moveTo>
                    <a:pt x="932434" y="0"/>
                  </a:moveTo>
                  <a:lnTo>
                    <a:pt x="934783" y="0"/>
                  </a:lnTo>
                </a:path>
                <a:path w="1130934" h="18415">
                  <a:moveTo>
                    <a:pt x="933830" y="9004"/>
                  </a:moveTo>
                  <a:lnTo>
                    <a:pt x="934783" y="9004"/>
                  </a:lnTo>
                </a:path>
                <a:path w="1130934" h="18415">
                  <a:moveTo>
                    <a:pt x="932434" y="914"/>
                  </a:moveTo>
                  <a:lnTo>
                    <a:pt x="933830" y="914"/>
                  </a:lnTo>
                  <a:lnTo>
                    <a:pt x="933830" y="9004"/>
                  </a:lnTo>
                </a:path>
                <a:path w="1130934" h="18415">
                  <a:moveTo>
                    <a:pt x="932434" y="9004"/>
                  </a:moveTo>
                  <a:lnTo>
                    <a:pt x="933830" y="9004"/>
                  </a:lnTo>
                </a:path>
                <a:path w="1130934" h="18415">
                  <a:moveTo>
                    <a:pt x="932434" y="2355"/>
                  </a:moveTo>
                  <a:lnTo>
                    <a:pt x="932434" y="9004"/>
                  </a:lnTo>
                </a:path>
                <a:path w="1130934" h="18415">
                  <a:moveTo>
                    <a:pt x="1076388" y="11880"/>
                  </a:moveTo>
                  <a:lnTo>
                    <a:pt x="1076388" y="18008"/>
                  </a:lnTo>
                </a:path>
                <a:path w="1130934" h="18415">
                  <a:moveTo>
                    <a:pt x="1076388" y="9004"/>
                  </a:moveTo>
                  <a:lnTo>
                    <a:pt x="1076388" y="11880"/>
                  </a:lnTo>
                </a:path>
                <a:path w="1130934" h="18415">
                  <a:moveTo>
                    <a:pt x="932434" y="11880"/>
                  </a:moveTo>
                  <a:lnTo>
                    <a:pt x="932434" y="18008"/>
                  </a:lnTo>
                </a:path>
                <a:path w="1130934" h="18415">
                  <a:moveTo>
                    <a:pt x="932434" y="9004"/>
                  </a:moveTo>
                  <a:lnTo>
                    <a:pt x="932434" y="11880"/>
                  </a:lnTo>
                </a:path>
                <a:path w="1130934" h="18415">
                  <a:moveTo>
                    <a:pt x="56388" y="9004"/>
                  </a:moveTo>
                  <a:lnTo>
                    <a:pt x="56388" y="0"/>
                  </a:lnTo>
                </a:path>
                <a:path w="1130934" h="18415">
                  <a:moveTo>
                    <a:pt x="54038" y="0"/>
                  </a:moveTo>
                  <a:lnTo>
                    <a:pt x="56388" y="0"/>
                  </a:lnTo>
                </a:path>
                <a:path w="1130934" h="18415">
                  <a:moveTo>
                    <a:pt x="55435" y="9004"/>
                  </a:moveTo>
                  <a:lnTo>
                    <a:pt x="56388" y="9004"/>
                  </a:lnTo>
                </a:path>
                <a:path w="1130934" h="18415">
                  <a:moveTo>
                    <a:pt x="54038" y="914"/>
                  </a:moveTo>
                  <a:lnTo>
                    <a:pt x="55435" y="914"/>
                  </a:lnTo>
                  <a:lnTo>
                    <a:pt x="55435" y="9004"/>
                  </a:lnTo>
                </a:path>
                <a:path w="1130934" h="18415">
                  <a:moveTo>
                    <a:pt x="54038" y="9004"/>
                  </a:moveTo>
                  <a:lnTo>
                    <a:pt x="55435" y="9004"/>
                  </a:lnTo>
                </a:path>
                <a:path w="1130934" h="18415">
                  <a:moveTo>
                    <a:pt x="54038" y="2355"/>
                  </a:moveTo>
                  <a:lnTo>
                    <a:pt x="54038" y="9004"/>
                  </a:lnTo>
                </a:path>
                <a:path w="1130934" h="18415">
                  <a:moveTo>
                    <a:pt x="195643" y="9004"/>
                  </a:moveTo>
                  <a:lnTo>
                    <a:pt x="195643" y="0"/>
                  </a:lnTo>
                </a:path>
                <a:path w="1130934" h="18415">
                  <a:moveTo>
                    <a:pt x="198056" y="0"/>
                  </a:moveTo>
                  <a:lnTo>
                    <a:pt x="195643" y="0"/>
                  </a:lnTo>
                </a:path>
                <a:path w="1130934" h="18415">
                  <a:moveTo>
                    <a:pt x="196596" y="9004"/>
                  </a:moveTo>
                  <a:lnTo>
                    <a:pt x="195643" y="9004"/>
                  </a:lnTo>
                </a:path>
                <a:path w="1130934" h="18415">
                  <a:moveTo>
                    <a:pt x="198056" y="914"/>
                  </a:moveTo>
                  <a:lnTo>
                    <a:pt x="196596" y="914"/>
                  </a:lnTo>
                  <a:lnTo>
                    <a:pt x="196596" y="9004"/>
                  </a:lnTo>
                </a:path>
                <a:path w="1130934" h="18415">
                  <a:moveTo>
                    <a:pt x="198056" y="9004"/>
                  </a:moveTo>
                  <a:lnTo>
                    <a:pt x="196596" y="9004"/>
                  </a:lnTo>
                </a:path>
                <a:path w="1130934" h="18415">
                  <a:moveTo>
                    <a:pt x="198056" y="2355"/>
                  </a:moveTo>
                  <a:lnTo>
                    <a:pt x="198056" y="9004"/>
                  </a:lnTo>
                </a:path>
                <a:path w="1130934" h="18415">
                  <a:moveTo>
                    <a:pt x="54038" y="11880"/>
                  </a:moveTo>
                  <a:lnTo>
                    <a:pt x="54038" y="18008"/>
                  </a:lnTo>
                </a:path>
                <a:path w="1130934" h="18415">
                  <a:moveTo>
                    <a:pt x="54038" y="9004"/>
                  </a:moveTo>
                  <a:lnTo>
                    <a:pt x="54038" y="11880"/>
                  </a:lnTo>
                </a:path>
                <a:path w="1130934" h="18415">
                  <a:moveTo>
                    <a:pt x="198056" y="11880"/>
                  </a:moveTo>
                  <a:lnTo>
                    <a:pt x="198056" y="18008"/>
                  </a:lnTo>
                </a:path>
                <a:path w="1130934" h="18415">
                  <a:moveTo>
                    <a:pt x="198056" y="9004"/>
                  </a:moveTo>
                  <a:lnTo>
                    <a:pt x="198056" y="11880"/>
                  </a:lnTo>
                </a:path>
                <a:path w="1130934" h="18415">
                  <a:moveTo>
                    <a:pt x="796861" y="9004"/>
                  </a:moveTo>
                  <a:lnTo>
                    <a:pt x="796861" y="0"/>
                  </a:lnTo>
                </a:path>
                <a:path w="1130934" h="18415">
                  <a:moveTo>
                    <a:pt x="799211" y="0"/>
                  </a:moveTo>
                  <a:lnTo>
                    <a:pt x="796861" y="0"/>
                  </a:lnTo>
                </a:path>
                <a:path w="1130934" h="18415">
                  <a:moveTo>
                    <a:pt x="797750" y="9004"/>
                  </a:moveTo>
                  <a:lnTo>
                    <a:pt x="796861" y="9004"/>
                  </a:lnTo>
                </a:path>
                <a:path w="1130934" h="18415">
                  <a:moveTo>
                    <a:pt x="799211" y="914"/>
                  </a:moveTo>
                  <a:lnTo>
                    <a:pt x="797750" y="914"/>
                  </a:lnTo>
                  <a:lnTo>
                    <a:pt x="797750" y="9004"/>
                  </a:lnTo>
                </a:path>
                <a:path w="1130934" h="18415">
                  <a:moveTo>
                    <a:pt x="799211" y="9004"/>
                  </a:moveTo>
                  <a:lnTo>
                    <a:pt x="797750" y="9004"/>
                  </a:lnTo>
                </a:path>
                <a:path w="1130934" h="18415">
                  <a:moveTo>
                    <a:pt x="799211" y="2355"/>
                  </a:moveTo>
                  <a:lnTo>
                    <a:pt x="799211" y="9004"/>
                  </a:lnTo>
                </a:path>
                <a:path w="1130934" h="18415">
                  <a:moveTo>
                    <a:pt x="657542" y="9004"/>
                  </a:moveTo>
                  <a:lnTo>
                    <a:pt x="657542" y="0"/>
                  </a:lnTo>
                </a:path>
                <a:path w="1130934" h="18415">
                  <a:moveTo>
                    <a:pt x="655256" y="0"/>
                  </a:moveTo>
                  <a:lnTo>
                    <a:pt x="657542" y="0"/>
                  </a:lnTo>
                </a:path>
                <a:path w="1130934" h="18415">
                  <a:moveTo>
                    <a:pt x="656653" y="9004"/>
                  </a:moveTo>
                  <a:lnTo>
                    <a:pt x="657542" y="9004"/>
                  </a:lnTo>
                </a:path>
                <a:path w="1130934" h="18415">
                  <a:moveTo>
                    <a:pt x="655256" y="914"/>
                  </a:moveTo>
                  <a:lnTo>
                    <a:pt x="656653" y="914"/>
                  </a:lnTo>
                  <a:lnTo>
                    <a:pt x="656653" y="9004"/>
                  </a:lnTo>
                </a:path>
                <a:path w="1130934" h="18415">
                  <a:moveTo>
                    <a:pt x="655256" y="9004"/>
                  </a:moveTo>
                  <a:lnTo>
                    <a:pt x="656653" y="9004"/>
                  </a:lnTo>
                </a:path>
                <a:path w="1130934" h="18415">
                  <a:moveTo>
                    <a:pt x="655256" y="2355"/>
                  </a:moveTo>
                  <a:lnTo>
                    <a:pt x="655256" y="9004"/>
                  </a:lnTo>
                </a:path>
                <a:path w="1130934" h="18415">
                  <a:moveTo>
                    <a:pt x="799211" y="11880"/>
                  </a:moveTo>
                  <a:lnTo>
                    <a:pt x="799211" y="18008"/>
                  </a:lnTo>
                </a:path>
                <a:path w="1130934" h="18415">
                  <a:moveTo>
                    <a:pt x="799211" y="9004"/>
                  </a:moveTo>
                  <a:lnTo>
                    <a:pt x="799211" y="11880"/>
                  </a:lnTo>
                </a:path>
                <a:path w="1130934" h="18415">
                  <a:moveTo>
                    <a:pt x="655256" y="11880"/>
                  </a:moveTo>
                  <a:lnTo>
                    <a:pt x="655256" y="18008"/>
                  </a:lnTo>
                </a:path>
                <a:path w="1130934" h="18415">
                  <a:moveTo>
                    <a:pt x="655256" y="9004"/>
                  </a:moveTo>
                  <a:lnTo>
                    <a:pt x="655256" y="11880"/>
                  </a:lnTo>
                </a:path>
                <a:path w="1130934" h="18415">
                  <a:moveTo>
                    <a:pt x="588073" y="9004"/>
                  </a:moveTo>
                  <a:lnTo>
                    <a:pt x="588073" y="0"/>
                  </a:lnTo>
                </a:path>
                <a:path w="1130934" h="18415">
                  <a:moveTo>
                    <a:pt x="590423" y="0"/>
                  </a:moveTo>
                  <a:lnTo>
                    <a:pt x="588073" y="0"/>
                  </a:lnTo>
                </a:path>
                <a:path w="1130934" h="18415">
                  <a:moveTo>
                    <a:pt x="588962" y="9004"/>
                  </a:moveTo>
                  <a:lnTo>
                    <a:pt x="588073" y="9004"/>
                  </a:lnTo>
                </a:path>
                <a:path w="1130934" h="18415">
                  <a:moveTo>
                    <a:pt x="590423" y="914"/>
                  </a:moveTo>
                  <a:lnTo>
                    <a:pt x="588962" y="914"/>
                  </a:lnTo>
                  <a:lnTo>
                    <a:pt x="588962" y="9004"/>
                  </a:lnTo>
                </a:path>
                <a:path w="1130934" h="18415">
                  <a:moveTo>
                    <a:pt x="590423" y="9004"/>
                  </a:moveTo>
                  <a:lnTo>
                    <a:pt x="588962" y="9004"/>
                  </a:lnTo>
                </a:path>
                <a:path w="1130934" h="18415">
                  <a:moveTo>
                    <a:pt x="590423" y="2355"/>
                  </a:moveTo>
                  <a:lnTo>
                    <a:pt x="590423" y="9004"/>
                  </a:lnTo>
                </a:path>
                <a:path w="1130934" h="18415">
                  <a:moveTo>
                    <a:pt x="448754" y="9004"/>
                  </a:moveTo>
                  <a:lnTo>
                    <a:pt x="448754" y="0"/>
                  </a:lnTo>
                </a:path>
                <a:path w="1130934" h="18415">
                  <a:moveTo>
                    <a:pt x="446405" y="0"/>
                  </a:moveTo>
                  <a:lnTo>
                    <a:pt x="448754" y="0"/>
                  </a:lnTo>
                </a:path>
                <a:path w="1130934" h="18415">
                  <a:moveTo>
                    <a:pt x="447865" y="9004"/>
                  </a:moveTo>
                  <a:lnTo>
                    <a:pt x="448754" y="9004"/>
                  </a:lnTo>
                </a:path>
                <a:path w="1130934" h="18415">
                  <a:moveTo>
                    <a:pt x="446405" y="914"/>
                  </a:moveTo>
                  <a:lnTo>
                    <a:pt x="447865" y="914"/>
                  </a:lnTo>
                  <a:lnTo>
                    <a:pt x="447865" y="9004"/>
                  </a:lnTo>
                </a:path>
                <a:path w="1130934" h="18415">
                  <a:moveTo>
                    <a:pt x="446405" y="9004"/>
                  </a:moveTo>
                  <a:lnTo>
                    <a:pt x="447865" y="9004"/>
                  </a:lnTo>
                </a:path>
                <a:path w="1130934" h="18415">
                  <a:moveTo>
                    <a:pt x="446405" y="2355"/>
                  </a:moveTo>
                  <a:lnTo>
                    <a:pt x="446405" y="9004"/>
                  </a:lnTo>
                </a:path>
                <a:path w="1130934" h="18415">
                  <a:moveTo>
                    <a:pt x="590423" y="11880"/>
                  </a:moveTo>
                  <a:lnTo>
                    <a:pt x="590423" y="18008"/>
                  </a:lnTo>
                </a:path>
                <a:path w="1130934" h="18415">
                  <a:moveTo>
                    <a:pt x="590423" y="9004"/>
                  </a:moveTo>
                  <a:lnTo>
                    <a:pt x="590423" y="11880"/>
                  </a:lnTo>
                </a:path>
                <a:path w="1130934" h="18415">
                  <a:moveTo>
                    <a:pt x="446405" y="11880"/>
                  </a:moveTo>
                  <a:lnTo>
                    <a:pt x="446405" y="18008"/>
                  </a:lnTo>
                </a:path>
                <a:path w="1130934" h="18415">
                  <a:moveTo>
                    <a:pt x="446405" y="9004"/>
                  </a:moveTo>
                  <a:lnTo>
                    <a:pt x="446405" y="11880"/>
                  </a:lnTo>
                </a:path>
                <a:path w="1130934" h="18415">
                  <a:moveTo>
                    <a:pt x="265175" y="9004"/>
                  </a:moveTo>
                  <a:lnTo>
                    <a:pt x="265175" y="0"/>
                  </a:lnTo>
                </a:path>
                <a:path w="1130934" h="18415">
                  <a:moveTo>
                    <a:pt x="262826" y="0"/>
                  </a:moveTo>
                  <a:lnTo>
                    <a:pt x="265175" y="0"/>
                  </a:lnTo>
                </a:path>
                <a:path w="1130934" h="18415">
                  <a:moveTo>
                    <a:pt x="264287" y="9004"/>
                  </a:moveTo>
                  <a:lnTo>
                    <a:pt x="265175" y="9004"/>
                  </a:lnTo>
                </a:path>
                <a:path w="1130934" h="18415">
                  <a:moveTo>
                    <a:pt x="262826" y="914"/>
                  </a:moveTo>
                  <a:lnTo>
                    <a:pt x="264287" y="914"/>
                  </a:lnTo>
                  <a:lnTo>
                    <a:pt x="264287" y="9004"/>
                  </a:lnTo>
                </a:path>
                <a:path w="1130934" h="18415">
                  <a:moveTo>
                    <a:pt x="262826" y="9004"/>
                  </a:moveTo>
                  <a:lnTo>
                    <a:pt x="264287" y="9004"/>
                  </a:lnTo>
                </a:path>
                <a:path w="1130934" h="18415">
                  <a:moveTo>
                    <a:pt x="262826" y="2355"/>
                  </a:moveTo>
                  <a:lnTo>
                    <a:pt x="262826" y="9004"/>
                  </a:lnTo>
                </a:path>
                <a:path w="1130934" h="18415">
                  <a:moveTo>
                    <a:pt x="404495" y="9004"/>
                  </a:moveTo>
                  <a:lnTo>
                    <a:pt x="404495" y="0"/>
                  </a:lnTo>
                </a:path>
                <a:path w="1130934" h="18415">
                  <a:moveTo>
                    <a:pt x="406781" y="0"/>
                  </a:moveTo>
                  <a:lnTo>
                    <a:pt x="404495" y="0"/>
                  </a:lnTo>
                </a:path>
                <a:path w="1130934" h="18415">
                  <a:moveTo>
                    <a:pt x="405384" y="9004"/>
                  </a:moveTo>
                  <a:lnTo>
                    <a:pt x="404495" y="9004"/>
                  </a:lnTo>
                </a:path>
                <a:path w="1130934" h="18415">
                  <a:moveTo>
                    <a:pt x="406781" y="914"/>
                  </a:moveTo>
                  <a:lnTo>
                    <a:pt x="405384" y="914"/>
                  </a:lnTo>
                  <a:lnTo>
                    <a:pt x="405384" y="9004"/>
                  </a:lnTo>
                </a:path>
                <a:path w="1130934" h="18415">
                  <a:moveTo>
                    <a:pt x="406781" y="9004"/>
                  </a:moveTo>
                  <a:lnTo>
                    <a:pt x="405384" y="9004"/>
                  </a:lnTo>
                </a:path>
                <a:path w="1130934" h="18415">
                  <a:moveTo>
                    <a:pt x="406781" y="2355"/>
                  </a:moveTo>
                  <a:lnTo>
                    <a:pt x="406781" y="9004"/>
                  </a:lnTo>
                </a:path>
                <a:path w="1130934" h="18415">
                  <a:moveTo>
                    <a:pt x="262826" y="11880"/>
                  </a:moveTo>
                  <a:lnTo>
                    <a:pt x="262826" y="18008"/>
                  </a:lnTo>
                </a:path>
                <a:path w="1130934" h="18415">
                  <a:moveTo>
                    <a:pt x="262826" y="9004"/>
                  </a:moveTo>
                  <a:lnTo>
                    <a:pt x="262826" y="11880"/>
                  </a:lnTo>
                </a:path>
                <a:path w="1130934" h="18415">
                  <a:moveTo>
                    <a:pt x="406781" y="11880"/>
                  </a:moveTo>
                  <a:lnTo>
                    <a:pt x="406781" y="18008"/>
                  </a:lnTo>
                </a:path>
                <a:path w="1130934" h="18415">
                  <a:moveTo>
                    <a:pt x="406781" y="9004"/>
                  </a:moveTo>
                  <a:lnTo>
                    <a:pt x="406781" y="11880"/>
                  </a:lnTo>
                </a:path>
                <a:path w="1130934" h="18415">
                  <a:moveTo>
                    <a:pt x="1112456" y="0"/>
                  </a:moveTo>
                  <a:lnTo>
                    <a:pt x="1076388" y="0"/>
                  </a:lnTo>
                </a:path>
                <a:path w="1130934" h="18415">
                  <a:moveTo>
                    <a:pt x="932434" y="0"/>
                  </a:moveTo>
                  <a:lnTo>
                    <a:pt x="799211" y="0"/>
                  </a:lnTo>
                </a:path>
                <a:path w="1130934" h="18415">
                  <a:moveTo>
                    <a:pt x="655256" y="0"/>
                  </a:moveTo>
                  <a:lnTo>
                    <a:pt x="590423" y="0"/>
                  </a:lnTo>
                </a:path>
                <a:path w="1130934" h="18415">
                  <a:moveTo>
                    <a:pt x="446405" y="0"/>
                  </a:moveTo>
                  <a:lnTo>
                    <a:pt x="406781" y="0"/>
                  </a:lnTo>
                </a:path>
                <a:path w="1130934" h="18415">
                  <a:moveTo>
                    <a:pt x="262826" y="0"/>
                  </a:moveTo>
                  <a:lnTo>
                    <a:pt x="198056" y="0"/>
                  </a:lnTo>
                </a:path>
                <a:path w="1130934" h="18415">
                  <a:moveTo>
                    <a:pt x="54038" y="0"/>
                  </a:moveTo>
                  <a:lnTo>
                    <a:pt x="18034" y="0"/>
                  </a:lnTo>
                </a:path>
                <a:path w="1130934" h="18415">
                  <a:moveTo>
                    <a:pt x="0" y="18008"/>
                  </a:moveTo>
                  <a:lnTo>
                    <a:pt x="54038" y="18008"/>
                  </a:lnTo>
                </a:path>
                <a:path w="1130934" h="18415">
                  <a:moveTo>
                    <a:pt x="198056" y="18008"/>
                  </a:moveTo>
                  <a:lnTo>
                    <a:pt x="262826" y="18008"/>
                  </a:lnTo>
                </a:path>
                <a:path w="1130934" h="18415">
                  <a:moveTo>
                    <a:pt x="406781" y="18008"/>
                  </a:moveTo>
                  <a:lnTo>
                    <a:pt x="446405" y="18008"/>
                  </a:lnTo>
                </a:path>
                <a:path w="1130934" h="18415">
                  <a:moveTo>
                    <a:pt x="590423" y="18008"/>
                  </a:moveTo>
                  <a:lnTo>
                    <a:pt x="655256" y="18008"/>
                  </a:lnTo>
                </a:path>
                <a:path w="1130934" h="18415">
                  <a:moveTo>
                    <a:pt x="799211" y="18008"/>
                  </a:moveTo>
                  <a:lnTo>
                    <a:pt x="932434" y="18008"/>
                  </a:lnTo>
                </a:path>
                <a:path w="1130934" h="18415">
                  <a:moveTo>
                    <a:pt x="1076388" y="18008"/>
                  </a:moveTo>
                  <a:lnTo>
                    <a:pt x="1130427" y="18008"/>
                  </a:lnTo>
                </a:path>
                <a:path w="1130934" h="18415">
                  <a:moveTo>
                    <a:pt x="934783" y="0"/>
                  </a:moveTo>
                  <a:lnTo>
                    <a:pt x="1074102" y="0"/>
                  </a:lnTo>
                </a:path>
                <a:path w="1130934" h="18415">
                  <a:moveTo>
                    <a:pt x="932434" y="18008"/>
                  </a:moveTo>
                  <a:lnTo>
                    <a:pt x="1076388" y="18008"/>
                  </a:lnTo>
                </a:path>
                <a:path w="1130934" h="18415">
                  <a:moveTo>
                    <a:pt x="932434" y="11880"/>
                  </a:moveTo>
                  <a:lnTo>
                    <a:pt x="935291" y="11880"/>
                  </a:lnTo>
                  <a:lnTo>
                    <a:pt x="935291" y="9004"/>
                  </a:lnTo>
                  <a:lnTo>
                    <a:pt x="932434" y="9004"/>
                  </a:lnTo>
                </a:path>
                <a:path w="1130934" h="18415">
                  <a:moveTo>
                    <a:pt x="975613" y="9004"/>
                  </a:moveTo>
                  <a:lnTo>
                    <a:pt x="974153" y="9004"/>
                  </a:lnTo>
                  <a:lnTo>
                    <a:pt x="974153" y="11880"/>
                  </a:lnTo>
                  <a:lnTo>
                    <a:pt x="975613" y="11880"/>
                  </a:lnTo>
                </a:path>
                <a:path w="1130934" h="18415">
                  <a:moveTo>
                    <a:pt x="935291" y="11880"/>
                  </a:moveTo>
                  <a:lnTo>
                    <a:pt x="974153" y="11880"/>
                  </a:lnTo>
                </a:path>
                <a:path w="1130934" h="18415">
                  <a:moveTo>
                    <a:pt x="974153" y="9004"/>
                  </a:moveTo>
                  <a:lnTo>
                    <a:pt x="935291" y="9004"/>
                  </a:lnTo>
                </a:path>
                <a:path w="1130934" h="18415">
                  <a:moveTo>
                    <a:pt x="975613" y="11880"/>
                  </a:moveTo>
                  <a:lnTo>
                    <a:pt x="977074" y="11880"/>
                  </a:lnTo>
                  <a:lnTo>
                    <a:pt x="977074" y="9004"/>
                  </a:lnTo>
                  <a:lnTo>
                    <a:pt x="975613" y="9004"/>
                  </a:lnTo>
                </a:path>
                <a:path w="1130934" h="18415">
                  <a:moveTo>
                    <a:pt x="1076388" y="9004"/>
                  </a:moveTo>
                  <a:lnTo>
                    <a:pt x="1073530" y="9004"/>
                  </a:lnTo>
                  <a:lnTo>
                    <a:pt x="1073530" y="11880"/>
                  </a:lnTo>
                  <a:lnTo>
                    <a:pt x="1076388" y="11880"/>
                  </a:lnTo>
                </a:path>
                <a:path w="1130934" h="18415">
                  <a:moveTo>
                    <a:pt x="977074" y="11880"/>
                  </a:moveTo>
                  <a:lnTo>
                    <a:pt x="1073530" y="11880"/>
                  </a:lnTo>
                </a:path>
                <a:path w="1130934" h="18415">
                  <a:moveTo>
                    <a:pt x="1073530" y="9004"/>
                  </a:moveTo>
                  <a:lnTo>
                    <a:pt x="977074" y="9004"/>
                  </a:lnTo>
                </a:path>
                <a:path w="1130934" h="18415">
                  <a:moveTo>
                    <a:pt x="932434" y="9004"/>
                  </a:moveTo>
                  <a:lnTo>
                    <a:pt x="932434" y="11880"/>
                  </a:lnTo>
                  <a:lnTo>
                    <a:pt x="932434" y="18008"/>
                  </a:lnTo>
                </a:path>
                <a:path w="1130934" h="18415">
                  <a:moveTo>
                    <a:pt x="1076388" y="9004"/>
                  </a:moveTo>
                  <a:lnTo>
                    <a:pt x="1076388" y="11880"/>
                  </a:lnTo>
                  <a:lnTo>
                    <a:pt x="1076388" y="18008"/>
                  </a:lnTo>
                </a:path>
                <a:path w="1130934" h="18415">
                  <a:moveTo>
                    <a:pt x="932434" y="0"/>
                  </a:moveTo>
                  <a:lnTo>
                    <a:pt x="934783" y="0"/>
                  </a:lnTo>
                </a:path>
                <a:path w="1130934" h="18415">
                  <a:moveTo>
                    <a:pt x="934783" y="9004"/>
                  </a:moveTo>
                  <a:lnTo>
                    <a:pt x="934783" y="0"/>
                  </a:lnTo>
                </a:path>
                <a:path w="1130934" h="18415">
                  <a:moveTo>
                    <a:pt x="1076388" y="0"/>
                  </a:moveTo>
                  <a:lnTo>
                    <a:pt x="1074102" y="0"/>
                  </a:lnTo>
                </a:path>
                <a:path w="1130934" h="18415">
                  <a:moveTo>
                    <a:pt x="1074102" y="9004"/>
                  </a:moveTo>
                  <a:lnTo>
                    <a:pt x="1074102" y="0"/>
                  </a:lnTo>
                </a:path>
                <a:path w="1130934" h="18415">
                  <a:moveTo>
                    <a:pt x="195643" y="0"/>
                  </a:moveTo>
                  <a:lnTo>
                    <a:pt x="56388" y="0"/>
                  </a:lnTo>
                </a:path>
                <a:path w="1130934" h="18415">
                  <a:moveTo>
                    <a:pt x="198056" y="18008"/>
                  </a:moveTo>
                  <a:lnTo>
                    <a:pt x="54038" y="18008"/>
                  </a:lnTo>
                </a:path>
                <a:path w="1130934" h="18415">
                  <a:moveTo>
                    <a:pt x="198056" y="9004"/>
                  </a:moveTo>
                  <a:lnTo>
                    <a:pt x="195135" y="9004"/>
                  </a:lnTo>
                  <a:lnTo>
                    <a:pt x="195135" y="11880"/>
                  </a:lnTo>
                  <a:lnTo>
                    <a:pt x="198056" y="11880"/>
                  </a:lnTo>
                </a:path>
                <a:path w="1130934" h="18415">
                  <a:moveTo>
                    <a:pt x="154813" y="11880"/>
                  </a:moveTo>
                  <a:lnTo>
                    <a:pt x="156273" y="11880"/>
                  </a:lnTo>
                  <a:lnTo>
                    <a:pt x="156273" y="9004"/>
                  </a:lnTo>
                  <a:lnTo>
                    <a:pt x="154813" y="9004"/>
                  </a:lnTo>
                </a:path>
                <a:path w="1130934" h="18415">
                  <a:moveTo>
                    <a:pt x="195135" y="9004"/>
                  </a:moveTo>
                  <a:lnTo>
                    <a:pt x="156273" y="9004"/>
                  </a:lnTo>
                </a:path>
                <a:path w="1130934" h="18415">
                  <a:moveTo>
                    <a:pt x="156273" y="11880"/>
                  </a:moveTo>
                  <a:lnTo>
                    <a:pt x="195135" y="11880"/>
                  </a:lnTo>
                </a:path>
                <a:path w="1130934" h="18415">
                  <a:moveTo>
                    <a:pt x="154813" y="9004"/>
                  </a:moveTo>
                  <a:lnTo>
                    <a:pt x="153352" y="9004"/>
                  </a:lnTo>
                  <a:lnTo>
                    <a:pt x="153352" y="11880"/>
                  </a:lnTo>
                  <a:lnTo>
                    <a:pt x="154813" y="11880"/>
                  </a:lnTo>
                </a:path>
                <a:path w="1130934" h="18415">
                  <a:moveTo>
                    <a:pt x="54038" y="11880"/>
                  </a:moveTo>
                  <a:lnTo>
                    <a:pt x="56896" y="11880"/>
                  </a:lnTo>
                  <a:lnTo>
                    <a:pt x="56896" y="9004"/>
                  </a:lnTo>
                  <a:lnTo>
                    <a:pt x="54038" y="9004"/>
                  </a:lnTo>
                </a:path>
                <a:path w="1130934" h="18415">
                  <a:moveTo>
                    <a:pt x="153352" y="9004"/>
                  </a:moveTo>
                  <a:lnTo>
                    <a:pt x="56896" y="9004"/>
                  </a:lnTo>
                </a:path>
                <a:path w="1130934" h="18415">
                  <a:moveTo>
                    <a:pt x="56896" y="11880"/>
                  </a:moveTo>
                  <a:lnTo>
                    <a:pt x="153352" y="11880"/>
                  </a:lnTo>
                </a:path>
                <a:path w="1130934" h="18415">
                  <a:moveTo>
                    <a:pt x="198056" y="9004"/>
                  </a:moveTo>
                  <a:lnTo>
                    <a:pt x="198056" y="11880"/>
                  </a:lnTo>
                  <a:lnTo>
                    <a:pt x="198056" y="18008"/>
                  </a:lnTo>
                </a:path>
                <a:path w="1130934" h="18415">
                  <a:moveTo>
                    <a:pt x="54038" y="9004"/>
                  </a:moveTo>
                  <a:lnTo>
                    <a:pt x="54038" y="11880"/>
                  </a:lnTo>
                  <a:lnTo>
                    <a:pt x="54038" y="18008"/>
                  </a:lnTo>
                </a:path>
                <a:path w="1130934" h="18415">
                  <a:moveTo>
                    <a:pt x="198056" y="0"/>
                  </a:moveTo>
                  <a:lnTo>
                    <a:pt x="195643" y="0"/>
                  </a:lnTo>
                </a:path>
                <a:path w="1130934" h="18415">
                  <a:moveTo>
                    <a:pt x="195643" y="9004"/>
                  </a:moveTo>
                  <a:lnTo>
                    <a:pt x="195643" y="0"/>
                  </a:lnTo>
                </a:path>
                <a:path w="1130934" h="18415">
                  <a:moveTo>
                    <a:pt x="54038" y="0"/>
                  </a:moveTo>
                  <a:lnTo>
                    <a:pt x="56388" y="0"/>
                  </a:lnTo>
                </a:path>
                <a:path w="1130934" h="18415">
                  <a:moveTo>
                    <a:pt x="56388" y="9004"/>
                  </a:moveTo>
                  <a:lnTo>
                    <a:pt x="56388" y="0"/>
                  </a:lnTo>
                </a:path>
                <a:path w="1130934" h="18415">
                  <a:moveTo>
                    <a:pt x="657542" y="0"/>
                  </a:moveTo>
                  <a:lnTo>
                    <a:pt x="796861" y="0"/>
                  </a:lnTo>
                </a:path>
                <a:path w="1130934" h="18415">
                  <a:moveTo>
                    <a:pt x="655256" y="18008"/>
                  </a:moveTo>
                  <a:lnTo>
                    <a:pt x="799211" y="18008"/>
                  </a:lnTo>
                </a:path>
                <a:path w="1130934" h="18415">
                  <a:moveTo>
                    <a:pt x="655256" y="11880"/>
                  </a:moveTo>
                  <a:lnTo>
                    <a:pt x="658113" y="11880"/>
                  </a:lnTo>
                  <a:lnTo>
                    <a:pt x="658113" y="9004"/>
                  </a:lnTo>
                  <a:lnTo>
                    <a:pt x="655256" y="9004"/>
                  </a:lnTo>
                </a:path>
                <a:path w="1130934" h="18415">
                  <a:moveTo>
                    <a:pt x="698436" y="9004"/>
                  </a:moveTo>
                  <a:lnTo>
                    <a:pt x="696976" y="9004"/>
                  </a:lnTo>
                  <a:lnTo>
                    <a:pt x="696976" y="11880"/>
                  </a:lnTo>
                  <a:lnTo>
                    <a:pt x="698436" y="11880"/>
                  </a:lnTo>
                </a:path>
                <a:path w="1130934" h="18415">
                  <a:moveTo>
                    <a:pt x="658113" y="11880"/>
                  </a:moveTo>
                  <a:lnTo>
                    <a:pt x="696976" y="11880"/>
                  </a:lnTo>
                </a:path>
                <a:path w="1130934" h="18415">
                  <a:moveTo>
                    <a:pt x="696976" y="9004"/>
                  </a:moveTo>
                  <a:lnTo>
                    <a:pt x="658113" y="9004"/>
                  </a:lnTo>
                </a:path>
                <a:path w="1130934" h="18415">
                  <a:moveTo>
                    <a:pt x="698436" y="11880"/>
                  </a:moveTo>
                  <a:lnTo>
                    <a:pt x="699833" y="11880"/>
                  </a:lnTo>
                  <a:lnTo>
                    <a:pt x="699833" y="9004"/>
                  </a:lnTo>
                  <a:lnTo>
                    <a:pt x="698436" y="9004"/>
                  </a:lnTo>
                </a:path>
                <a:path w="1130934" h="18415">
                  <a:moveTo>
                    <a:pt x="799211" y="9004"/>
                  </a:moveTo>
                  <a:lnTo>
                    <a:pt x="796353" y="9004"/>
                  </a:lnTo>
                  <a:lnTo>
                    <a:pt x="796353" y="11880"/>
                  </a:lnTo>
                  <a:lnTo>
                    <a:pt x="799211" y="11880"/>
                  </a:lnTo>
                </a:path>
                <a:path w="1130934" h="18415">
                  <a:moveTo>
                    <a:pt x="699833" y="11880"/>
                  </a:moveTo>
                  <a:lnTo>
                    <a:pt x="796353" y="11880"/>
                  </a:lnTo>
                </a:path>
                <a:path w="1130934" h="18415">
                  <a:moveTo>
                    <a:pt x="796353" y="9004"/>
                  </a:moveTo>
                  <a:lnTo>
                    <a:pt x="699833" y="9004"/>
                  </a:lnTo>
                </a:path>
                <a:path w="1130934" h="18415">
                  <a:moveTo>
                    <a:pt x="655256" y="9004"/>
                  </a:moveTo>
                  <a:lnTo>
                    <a:pt x="655256" y="11880"/>
                  </a:lnTo>
                  <a:lnTo>
                    <a:pt x="655256" y="18008"/>
                  </a:lnTo>
                </a:path>
                <a:path w="1130934" h="18415">
                  <a:moveTo>
                    <a:pt x="799211" y="9004"/>
                  </a:moveTo>
                  <a:lnTo>
                    <a:pt x="799211" y="11880"/>
                  </a:lnTo>
                  <a:lnTo>
                    <a:pt x="799211" y="18008"/>
                  </a:lnTo>
                </a:path>
                <a:path w="1130934" h="18415">
                  <a:moveTo>
                    <a:pt x="655256" y="0"/>
                  </a:moveTo>
                  <a:lnTo>
                    <a:pt x="657542" y="0"/>
                  </a:lnTo>
                </a:path>
                <a:path w="1130934" h="18415">
                  <a:moveTo>
                    <a:pt x="657542" y="9004"/>
                  </a:moveTo>
                  <a:lnTo>
                    <a:pt x="657542" y="0"/>
                  </a:lnTo>
                </a:path>
                <a:path w="1130934" h="18415">
                  <a:moveTo>
                    <a:pt x="799211" y="0"/>
                  </a:moveTo>
                  <a:lnTo>
                    <a:pt x="796861" y="0"/>
                  </a:lnTo>
                </a:path>
                <a:path w="1130934" h="18415">
                  <a:moveTo>
                    <a:pt x="796861" y="9004"/>
                  </a:moveTo>
                  <a:lnTo>
                    <a:pt x="796861" y="0"/>
                  </a:lnTo>
                </a:path>
                <a:path w="1130934" h="18415">
                  <a:moveTo>
                    <a:pt x="448754" y="0"/>
                  </a:moveTo>
                  <a:lnTo>
                    <a:pt x="588073" y="0"/>
                  </a:lnTo>
                </a:path>
                <a:path w="1130934" h="18415">
                  <a:moveTo>
                    <a:pt x="446405" y="18008"/>
                  </a:moveTo>
                  <a:lnTo>
                    <a:pt x="590423" y="18008"/>
                  </a:lnTo>
                </a:path>
                <a:path w="1130934" h="18415">
                  <a:moveTo>
                    <a:pt x="470915" y="16567"/>
                  </a:moveTo>
                  <a:lnTo>
                    <a:pt x="478091" y="16567"/>
                  </a:lnTo>
                  <a:lnTo>
                    <a:pt x="476313" y="18376"/>
                  </a:lnTo>
                </a:path>
                <a:path w="1130934" h="18415">
                  <a:moveTo>
                    <a:pt x="478091" y="16567"/>
                  </a:moveTo>
                  <a:lnTo>
                    <a:pt x="476313" y="14782"/>
                  </a:lnTo>
                </a:path>
                <a:path w="1130934" h="18415">
                  <a:moveTo>
                    <a:pt x="496125" y="9004"/>
                  </a:moveTo>
                  <a:lnTo>
                    <a:pt x="583946" y="9004"/>
                  </a:lnTo>
                  <a:lnTo>
                    <a:pt x="583946" y="10096"/>
                  </a:lnTo>
                  <a:lnTo>
                    <a:pt x="496125" y="10096"/>
                  </a:lnTo>
                  <a:lnTo>
                    <a:pt x="496125" y="9004"/>
                  </a:lnTo>
                </a:path>
                <a:path w="1130934" h="18415">
                  <a:moveTo>
                    <a:pt x="496125" y="10096"/>
                  </a:moveTo>
                  <a:lnTo>
                    <a:pt x="583946" y="10096"/>
                  </a:lnTo>
                  <a:lnTo>
                    <a:pt x="583946" y="11163"/>
                  </a:lnTo>
                  <a:lnTo>
                    <a:pt x="496125" y="11163"/>
                  </a:lnTo>
                  <a:lnTo>
                    <a:pt x="496125" y="10096"/>
                  </a:lnTo>
                </a:path>
                <a:path w="1130934" h="18415">
                  <a:moveTo>
                    <a:pt x="452882" y="11163"/>
                  </a:moveTo>
                  <a:lnTo>
                    <a:pt x="488886" y="11163"/>
                  </a:lnTo>
                  <a:lnTo>
                    <a:pt x="488886" y="12249"/>
                  </a:lnTo>
                  <a:lnTo>
                    <a:pt x="452882" y="12249"/>
                  </a:lnTo>
                  <a:lnTo>
                    <a:pt x="452882" y="11163"/>
                  </a:lnTo>
                </a:path>
                <a:path w="1130934" h="18415">
                  <a:moveTo>
                    <a:pt x="452882" y="12249"/>
                  </a:moveTo>
                  <a:lnTo>
                    <a:pt x="488886" y="12249"/>
                  </a:lnTo>
                  <a:lnTo>
                    <a:pt x="488886" y="13315"/>
                  </a:lnTo>
                  <a:lnTo>
                    <a:pt x="452882" y="13315"/>
                  </a:lnTo>
                  <a:lnTo>
                    <a:pt x="452882" y="12249"/>
                  </a:lnTo>
                </a:path>
                <a:path w="1130934" h="18415">
                  <a:moveTo>
                    <a:pt x="449326" y="11880"/>
                  </a:moveTo>
                  <a:lnTo>
                    <a:pt x="449326" y="9004"/>
                  </a:lnTo>
                  <a:lnTo>
                    <a:pt x="446405" y="9004"/>
                  </a:lnTo>
                  <a:lnTo>
                    <a:pt x="446405" y="11880"/>
                  </a:lnTo>
                  <a:lnTo>
                    <a:pt x="449326" y="11880"/>
                  </a:lnTo>
                </a:path>
                <a:path w="1130934" h="18415">
                  <a:moveTo>
                    <a:pt x="590423" y="11880"/>
                  </a:moveTo>
                  <a:lnTo>
                    <a:pt x="590423" y="9004"/>
                  </a:lnTo>
                  <a:lnTo>
                    <a:pt x="587565" y="9004"/>
                  </a:lnTo>
                  <a:lnTo>
                    <a:pt x="587565" y="11880"/>
                  </a:lnTo>
                  <a:lnTo>
                    <a:pt x="590423" y="11880"/>
                  </a:lnTo>
                </a:path>
                <a:path w="1130934" h="18415">
                  <a:moveTo>
                    <a:pt x="492505" y="9004"/>
                  </a:moveTo>
                  <a:lnTo>
                    <a:pt x="496125" y="9004"/>
                  </a:lnTo>
                  <a:lnTo>
                    <a:pt x="496125" y="11163"/>
                  </a:lnTo>
                  <a:lnTo>
                    <a:pt x="492505" y="11163"/>
                  </a:lnTo>
                  <a:lnTo>
                    <a:pt x="492505" y="9004"/>
                  </a:lnTo>
                </a:path>
                <a:path w="1130934" h="18415">
                  <a:moveTo>
                    <a:pt x="587565" y="11163"/>
                  </a:moveTo>
                  <a:lnTo>
                    <a:pt x="583946" y="11163"/>
                  </a:lnTo>
                  <a:lnTo>
                    <a:pt x="583946" y="9004"/>
                  </a:lnTo>
                  <a:lnTo>
                    <a:pt x="587565" y="9004"/>
                  </a:lnTo>
                  <a:lnTo>
                    <a:pt x="587565" y="11163"/>
                  </a:lnTo>
                </a:path>
                <a:path w="1130934" h="18415">
                  <a:moveTo>
                    <a:pt x="496125" y="10096"/>
                  </a:moveTo>
                  <a:lnTo>
                    <a:pt x="583946" y="10096"/>
                  </a:lnTo>
                </a:path>
                <a:path w="1130934" h="18415">
                  <a:moveTo>
                    <a:pt x="449326" y="11163"/>
                  </a:moveTo>
                  <a:lnTo>
                    <a:pt x="452882" y="11163"/>
                  </a:lnTo>
                  <a:lnTo>
                    <a:pt x="452882" y="13315"/>
                  </a:lnTo>
                  <a:lnTo>
                    <a:pt x="449326" y="13315"/>
                  </a:lnTo>
                  <a:lnTo>
                    <a:pt x="449326" y="11163"/>
                  </a:lnTo>
                </a:path>
                <a:path w="1130934" h="18415">
                  <a:moveTo>
                    <a:pt x="492505" y="13315"/>
                  </a:moveTo>
                  <a:lnTo>
                    <a:pt x="488886" y="13315"/>
                  </a:lnTo>
                  <a:lnTo>
                    <a:pt x="488886" y="11163"/>
                  </a:lnTo>
                  <a:lnTo>
                    <a:pt x="492505" y="11163"/>
                  </a:lnTo>
                  <a:lnTo>
                    <a:pt x="492505" y="13315"/>
                  </a:lnTo>
                </a:path>
                <a:path w="1130934" h="18415">
                  <a:moveTo>
                    <a:pt x="452882" y="12249"/>
                  </a:moveTo>
                  <a:lnTo>
                    <a:pt x="488886" y="12249"/>
                  </a:lnTo>
                </a:path>
                <a:path w="1130934" h="18415">
                  <a:moveTo>
                    <a:pt x="446405" y="9004"/>
                  </a:moveTo>
                  <a:lnTo>
                    <a:pt x="446405" y="11880"/>
                  </a:lnTo>
                  <a:lnTo>
                    <a:pt x="446405" y="18008"/>
                  </a:lnTo>
                </a:path>
                <a:path w="1130934" h="18415">
                  <a:moveTo>
                    <a:pt x="590423" y="9004"/>
                  </a:moveTo>
                  <a:lnTo>
                    <a:pt x="590423" y="11880"/>
                  </a:lnTo>
                  <a:lnTo>
                    <a:pt x="590423" y="18008"/>
                  </a:lnTo>
                </a:path>
                <a:path w="1130934" h="18415">
                  <a:moveTo>
                    <a:pt x="446405" y="0"/>
                  </a:moveTo>
                  <a:lnTo>
                    <a:pt x="448754" y="0"/>
                  </a:lnTo>
                </a:path>
                <a:path w="1130934" h="18415">
                  <a:moveTo>
                    <a:pt x="448754" y="9004"/>
                  </a:moveTo>
                  <a:lnTo>
                    <a:pt x="448754" y="0"/>
                  </a:lnTo>
                </a:path>
                <a:path w="1130934" h="18415">
                  <a:moveTo>
                    <a:pt x="590423" y="0"/>
                  </a:moveTo>
                  <a:lnTo>
                    <a:pt x="588073" y="0"/>
                  </a:lnTo>
                </a:path>
                <a:path w="1130934" h="18415">
                  <a:moveTo>
                    <a:pt x="588073" y="9004"/>
                  </a:moveTo>
                  <a:lnTo>
                    <a:pt x="588073" y="0"/>
                  </a:lnTo>
                </a:path>
                <a:path w="1130934" h="18415">
                  <a:moveTo>
                    <a:pt x="404495" y="0"/>
                  </a:moveTo>
                  <a:lnTo>
                    <a:pt x="265175" y="0"/>
                  </a:lnTo>
                </a:path>
                <a:path w="1130934" h="18415">
                  <a:moveTo>
                    <a:pt x="406781" y="18008"/>
                  </a:moveTo>
                  <a:lnTo>
                    <a:pt x="262826" y="18008"/>
                  </a:lnTo>
                </a:path>
                <a:path w="1130934" h="18415">
                  <a:moveTo>
                    <a:pt x="382333" y="16567"/>
                  </a:moveTo>
                  <a:lnTo>
                    <a:pt x="375158" y="16567"/>
                  </a:lnTo>
                  <a:lnTo>
                    <a:pt x="376936" y="18376"/>
                  </a:lnTo>
                </a:path>
                <a:path w="1130934" h="18415">
                  <a:moveTo>
                    <a:pt x="375158" y="16567"/>
                  </a:moveTo>
                  <a:lnTo>
                    <a:pt x="376936" y="14782"/>
                  </a:lnTo>
                </a:path>
                <a:path w="1130934" h="18415">
                  <a:moveTo>
                    <a:pt x="357124" y="9004"/>
                  </a:moveTo>
                  <a:lnTo>
                    <a:pt x="269303" y="9004"/>
                  </a:lnTo>
                  <a:lnTo>
                    <a:pt x="269303" y="10096"/>
                  </a:lnTo>
                  <a:lnTo>
                    <a:pt x="357124" y="10096"/>
                  </a:lnTo>
                  <a:lnTo>
                    <a:pt x="357124" y="9004"/>
                  </a:lnTo>
                </a:path>
                <a:path w="1130934" h="18415">
                  <a:moveTo>
                    <a:pt x="357124" y="10096"/>
                  </a:moveTo>
                  <a:lnTo>
                    <a:pt x="269303" y="10096"/>
                  </a:lnTo>
                  <a:lnTo>
                    <a:pt x="269303" y="11163"/>
                  </a:lnTo>
                  <a:lnTo>
                    <a:pt x="357124" y="11163"/>
                  </a:lnTo>
                  <a:lnTo>
                    <a:pt x="357124" y="10096"/>
                  </a:lnTo>
                </a:path>
                <a:path w="1130934" h="18415">
                  <a:moveTo>
                    <a:pt x="400367" y="11163"/>
                  </a:moveTo>
                  <a:lnTo>
                    <a:pt x="364363" y="11163"/>
                  </a:lnTo>
                  <a:lnTo>
                    <a:pt x="364363" y="12249"/>
                  </a:lnTo>
                  <a:lnTo>
                    <a:pt x="400367" y="12249"/>
                  </a:lnTo>
                  <a:lnTo>
                    <a:pt x="400367" y="11163"/>
                  </a:lnTo>
                </a:path>
                <a:path w="1130934" h="18415">
                  <a:moveTo>
                    <a:pt x="400367" y="12249"/>
                  </a:moveTo>
                  <a:lnTo>
                    <a:pt x="364363" y="12249"/>
                  </a:lnTo>
                  <a:lnTo>
                    <a:pt x="364363" y="13315"/>
                  </a:lnTo>
                  <a:lnTo>
                    <a:pt x="400367" y="13315"/>
                  </a:lnTo>
                  <a:lnTo>
                    <a:pt x="400367" y="12249"/>
                  </a:lnTo>
                </a:path>
                <a:path w="1130934" h="18415">
                  <a:moveTo>
                    <a:pt x="403923" y="11880"/>
                  </a:moveTo>
                  <a:lnTo>
                    <a:pt x="403923" y="9004"/>
                  </a:lnTo>
                  <a:lnTo>
                    <a:pt x="406781" y="9004"/>
                  </a:lnTo>
                  <a:lnTo>
                    <a:pt x="406781" y="11880"/>
                  </a:lnTo>
                  <a:lnTo>
                    <a:pt x="403923" y="11880"/>
                  </a:lnTo>
                </a:path>
                <a:path w="1130934" h="18415">
                  <a:moveTo>
                    <a:pt x="262826" y="11880"/>
                  </a:moveTo>
                  <a:lnTo>
                    <a:pt x="262826" y="9004"/>
                  </a:lnTo>
                  <a:lnTo>
                    <a:pt x="265684" y="9004"/>
                  </a:lnTo>
                  <a:lnTo>
                    <a:pt x="265684" y="11880"/>
                  </a:lnTo>
                  <a:lnTo>
                    <a:pt x="262826" y="11880"/>
                  </a:lnTo>
                </a:path>
                <a:path w="1130934" h="18415">
                  <a:moveTo>
                    <a:pt x="360743" y="9004"/>
                  </a:moveTo>
                  <a:lnTo>
                    <a:pt x="357124" y="9004"/>
                  </a:lnTo>
                  <a:lnTo>
                    <a:pt x="357124" y="11163"/>
                  </a:lnTo>
                  <a:lnTo>
                    <a:pt x="360743" y="11163"/>
                  </a:lnTo>
                  <a:lnTo>
                    <a:pt x="360743" y="9004"/>
                  </a:lnTo>
                </a:path>
                <a:path w="1130934" h="18415">
                  <a:moveTo>
                    <a:pt x="265684" y="11163"/>
                  </a:moveTo>
                  <a:lnTo>
                    <a:pt x="269303" y="11163"/>
                  </a:lnTo>
                  <a:lnTo>
                    <a:pt x="269303" y="9004"/>
                  </a:lnTo>
                  <a:lnTo>
                    <a:pt x="265684" y="9004"/>
                  </a:lnTo>
                  <a:lnTo>
                    <a:pt x="265684" y="11163"/>
                  </a:lnTo>
                </a:path>
                <a:path w="1130934" h="18415">
                  <a:moveTo>
                    <a:pt x="357124" y="10096"/>
                  </a:moveTo>
                  <a:lnTo>
                    <a:pt x="269303" y="10096"/>
                  </a:lnTo>
                </a:path>
                <a:path w="1130934" h="18415">
                  <a:moveTo>
                    <a:pt x="403923" y="11163"/>
                  </a:moveTo>
                  <a:lnTo>
                    <a:pt x="400367" y="11163"/>
                  </a:lnTo>
                  <a:lnTo>
                    <a:pt x="400367" y="13315"/>
                  </a:lnTo>
                  <a:lnTo>
                    <a:pt x="403923" y="13315"/>
                  </a:lnTo>
                  <a:lnTo>
                    <a:pt x="403923" y="11163"/>
                  </a:lnTo>
                </a:path>
                <a:path w="1130934" h="18415">
                  <a:moveTo>
                    <a:pt x="360743" y="13315"/>
                  </a:moveTo>
                  <a:lnTo>
                    <a:pt x="364363" y="13315"/>
                  </a:lnTo>
                  <a:lnTo>
                    <a:pt x="364363" y="11163"/>
                  </a:lnTo>
                  <a:lnTo>
                    <a:pt x="360743" y="11163"/>
                  </a:lnTo>
                  <a:lnTo>
                    <a:pt x="360743" y="13315"/>
                  </a:lnTo>
                </a:path>
                <a:path w="1130934" h="18415">
                  <a:moveTo>
                    <a:pt x="400367" y="12249"/>
                  </a:moveTo>
                  <a:lnTo>
                    <a:pt x="364363" y="12249"/>
                  </a:lnTo>
                </a:path>
                <a:path w="1130934" h="18415">
                  <a:moveTo>
                    <a:pt x="406781" y="9004"/>
                  </a:moveTo>
                  <a:lnTo>
                    <a:pt x="406781" y="11880"/>
                  </a:lnTo>
                  <a:lnTo>
                    <a:pt x="406781" y="18008"/>
                  </a:lnTo>
                </a:path>
                <a:path w="1130934" h="18415">
                  <a:moveTo>
                    <a:pt x="262826" y="9004"/>
                  </a:moveTo>
                  <a:lnTo>
                    <a:pt x="262826" y="11880"/>
                  </a:lnTo>
                  <a:lnTo>
                    <a:pt x="262826" y="18008"/>
                  </a:lnTo>
                </a:path>
                <a:path w="1130934" h="18415">
                  <a:moveTo>
                    <a:pt x="406781" y="0"/>
                  </a:moveTo>
                  <a:lnTo>
                    <a:pt x="404495" y="0"/>
                  </a:lnTo>
                </a:path>
                <a:path w="1130934" h="18415">
                  <a:moveTo>
                    <a:pt x="404495" y="9004"/>
                  </a:moveTo>
                  <a:lnTo>
                    <a:pt x="404495" y="0"/>
                  </a:lnTo>
                </a:path>
                <a:path w="1130934" h="18415">
                  <a:moveTo>
                    <a:pt x="262826" y="0"/>
                  </a:moveTo>
                  <a:lnTo>
                    <a:pt x="265175" y="0"/>
                  </a:lnTo>
                </a:path>
                <a:path w="1130934" h="18415">
                  <a:moveTo>
                    <a:pt x="265175" y="9004"/>
                  </a:moveTo>
                  <a:lnTo>
                    <a:pt x="265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12565063" y="8512683"/>
              <a:ext cx="1840230" cy="875030"/>
            </a:xfrm>
            <a:custGeom>
              <a:avLst/>
              <a:gdLst/>
              <a:ahLst/>
              <a:cxnLst/>
              <a:rect l="l" t="t" r="r" b="b"/>
              <a:pathLst>
                <a:path w="1840230" h="875029">
                  <a:moveTo>
                    <a:pt x="1839785" y="104140"/>
                  </a:moveTo>
                  <a:lnTo>
                    <a:pt x="1112393" y="104140"/>
                  </a:lnTo>
                  <a:lnTo>
                    <a:pt x="1112393" y="0"/>
                  </a:lnTo>
                  <a:lnTo>
                    <a:pt x="0" y="0"/>
                  </a:lnTo>
                  <a:lnTo>
                    <a:pt x="0" y="104140"/>
                  </a:lnTo>
                  <a:lnTo>
                    <a:pt x="0" y="184150"/>
                  </a:lnTo>
                  <a:lnTo>
                    <a:pt x="0" y="378460"/>
                  </a:lnTo>
                  <a:lnTo>
                    <a:pt x="0" y="464820"/>
                  </a:lnTo>
                  <a:lnTo>
                    <a:pt x="117030" y="464820"/>
                  </a:lnTo>
                  <a:lnTo>
                    <a:pt x="117030" y="723900"/>
                  </a:lnTo>
                  <a:lnTo>
                    <a:pt x="117030" y="875030"/>
                  </a:lnTo>
                  <a:lnTo>
                    <a:pt x="372618" y="875030"/>
                  </a:lnTo>
                  <a:lnTo>
                    <a:pt x="372618" y="723900"/>
                  </a:lnTo>
                  <a:lnTo>
                    <a:pt x="551713" y="723900"/>
                  </a:lnTo>
                  <a:lnTo>
                    <a:pt x="551713" y="464820"/>
                  </a:lnTo>
                  <a:lnTo>
                    <a:pt x="1774825" y="464820"/>
                  </a:lnTo>
                  <a:lnTo>
                    <a:pt x="1774825" y="378460"/>
                  </a:lnTo>
                  <a:lnTo>
                    <a:pt x="1621790" y="378460"/>
                  </a:lnTo>
                  <a:lnTo>
                    <a:pt x="1621790" y="184150"/>
                  </a:lnTo>
                  <a:lnTo>
                    <a:pt x="1839785" y="184150"/>
                  </a:lnTo>
                  <a:lnTo>
                    <a:pt x="1839785" y="104140"/>
                  </a:lnTo>
                  <a:close/>
                </a:path>
              </a:pathLst>
            </a:custGeom>
            <a:solidFill>
              <a:srgbClr val="FF0000">
                <a:alpha val="9803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76" name="object 2676"/>
          <p:cNvGrpSpPr/>
          <p:nvPr/>
        </p:nvGrpSpPr>
        <p:grpSpPr>
          <a:xfrm>
            <a:off x="3291681" y="8445493"/>
            <a:ext cx="1260475" cy="1260475"/>
            <a:chOff x="3291681" y="8445493"/>
            <a:chExt cx="1260475" cy="1260475"/>
          </a:xfrm>
        </p:grpSpPr>
        <p:pic>
          <p:nvPicPr>
            <p:cNvPr id="2677" name="object 2677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3291681" y="8445493"/>
              <a:ext cx="1259979" cy="1008011"/>
            </a:xfrm>
            <a:prstGeom prst="rect">
              <a:avLst/>
            </a:prstGeom>
          </p:spPr>
        </p:pic>
        <p:sp>
          <p:nvSpPr>
            <p:cNvPr id="2678" name="object 2678"/>
            <p:cNvSpPr/>
            <p:nvPr/>
          </p:nvSpPr>
          <p:spPr>
            <a:xfrm>
              <a:off x="3291681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349334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3291681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59979" y="1259903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81" name="object 2681"/>
          <p:cNvSpPr txBox="1"/>
          <p:nvPr/>
        </p:nvSpPr>
        <p:spPr>
          <a:xfrm>
            <a:off x="3480638" y="9566821"/>
            <a:ext cx="8642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 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682" name="object 2682"/>
          <p:cNvSpPr txBox="1"/>
          <p:nvPr/>
        </p:nvSpPr>
        <p:spPr>
          <a:xfrm>
            <a:off x="3264762" y="9448230"/>
            <a:ext cx="706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-35714" sz="1050" spc="-7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683" name="object 2683"/>
          <p:cNvGrpSpPr/>
          <p:nvPr/>
        </p:nvGrpSpPr>
        <p:grpSpPr>
          <a:xfrm>
            <a:off x="2031676" y="8445493"/>
            <a:ext cx="1260475" cy="1260475"/>
            <a:chOff x="2031676" y="8445493"/>
            <a:chExt cx="1260475" cy="1260475"/>
          </a:xfrm>
        </p:grpSpPr>
        <p:pic>
          <p:nvPicPr>
            <p:cNvPr id="2684" name="object 2684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2031726" y="8445493"/>
              <a:ext cx="1259954" cy="1008011"/>
            </a:xfrm>
            <a:prstGeom prst="rect">
              <a:avLst/>
            </a:prstGeom>
          </p:spPr>
        </p:pic>
        <p:sp>
          <p:nvSpPr>
            <p:cNvPr id="2685" name="object 2685"/>
            <p:cNvSpPr/>
            <p:nvPr/>
          </p:nvSpPr>
          <p:spPr>
            <a:xfrm>
              <a:off x="2031676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2233339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2031676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88" name="object 2688"/>
          <p:cNvSpPr txBox="1"/>
          <p:nvPr/>
        </p:nvSpPr>
        <p:spPr>
          <a:xfrm>
            <a:off x="2003926" y="9448230"/>
            <a:ext cx="7620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r>
              <a:rPr dirty="0" baseline="-35714" sz="1050" spc="-18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DŘEVO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DUB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689" name="object 2689"/>
          <p:cNvGrpSpPr/>
          <p:nvPr/>
        </p:nvGrpSpPr>
        <p:grpSpPr>
          <a:xfrm>
            <a:off x="8691689" y="8445493"/>
            <a:ext cx="1260475" cy="1260475"/>
            <a:chOff x="8691689" y="8445493"/>
            <a:chExt cx="1260475" cy="1260475"/>
          </a:xfrm>
        </p:grpSpPr>
        <p:pic>
          <p:nvPicPr>
            <p:cNvPr id="2690" name="object 2690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8691689" y="8445493"/>
              <a:ext cx="1260005" cy="1008011"/>
            </a:xfrm>
            <a:prstGeom prst="rect">
              <a:avLst/>
            </a:prstGeom>
          </p:spPr>
        </p:pic>
        <p:sp>
          <p:nvSpPr>
            <p:cNvPr id="2691" name="object 2691"/>
            <p:cNvSpPr/>
            <p:nvPr/>
          </p:nvSpPr>
          <p:spPr>
            <a:xfrm>
              <a:off x="8691689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8893365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8691689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94" name="object 2694"/>
          <p:cNvSpPr txBox="1"/>
          <p:nvPr/>
        </p:nvSpPr>
        <p:spPr>
          <a:xfrm>
            <a:off x="8880652" y="956682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695" name="object 2695"/>
          <p:cNvSpPr txBox="1"/>
          <p:nvPr/>
        </p:nvSpPr>
        <p:spPr>
          <a:xfrm>
            <a:off x="8663933" y="9448230"/>
            <a:ext cx="11798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r>
              <a:rPr dirty="0" baseline="-35714" sz="1050" spc="-15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OMÍTKA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696" name="object 2696"/>
          <p:cNvGrpSpPr/>
          <p:nvPr/>
        </p:nvGrpSpPr>
        <p:grpSpPr>
          <a:xfrm>
            <a:off x="7431658" y="8445493"/>
            <a:ext cx="1260475" cy="1260475"/>
            <a:chOff x="7431658" y="8445493"/>
            <a:chExt cx="1260475" cy="1260475"/>
          </a:xfrm>
        </p:grpSpPr>
        <p:pic>
          <p:nvPicPr>
            <p:cNvPr id="2697" name="object 2697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7431658" y="8445525"/>
              <a:ext cx="1259979" cy="1007979"/>
            </a:xfrm>
            <a:prstGeom prst="rect">
              <a:avLst/>
            </a:prstGeom>
          </p:spPr>
        </p:pic>
        <p:sp>
          <p:nvSpPr>
            <p:cNvPr id="2698" name="object 2698"/>
            <p:cNvSpPr/>
            <p:nvPr/>
          </p:nvSpPr>
          <p:spPr>
            <a:xfrm>
              <a:off x="7431658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763333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7431658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59979" y="1259903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01" name="object 2701"/>
          <p:cNvSpPr txBox="1"/>
          <p:nvPr/>
        </p:nvSpPr>
        <p:spPr>
          <a:xfrm>
            <a:off x="7620648" y="9566821"/>
            <a:ext cx="7296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702" name="object 2702"/>
          <p:cNvSpPr txBox="1"/>
          <p:nvPr/>
        </p:nvSpPr>
        <p:spPr>
          <a:xfrm>
            <a:off x="7403805" y="9448230"/>
            <a:ext cx="11557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5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703" name="object 2703"/>
          <p:cNvGrpSpPr/>
          <p:nvPr/>
        </p:nvGrpSpPr>
        <p:grpSpPr>
          <a:xfrm>
            <a:off x="489123" y="1315593"/>
            <a:ext cx="13663930" cy="6611620"/>
            <a:chOff x="489123" y="1315593"/>
            <a:chExt cx="13663930" cy="6611620"/>
          </a:xfrm>
        </p:grpSpPr>
        <p:sp>
          <p:nvSpPr>
            <p:cNvPr id="2704" name="object 2704"/>
            <p:cNvSpPr/>
            <p:nvPr/>
          </p:nvSpPr>
          <p:spPr>
            <a:xfrm>
              <a:off x="489115" y="1315592"/>
              <a:ext cx="13663930" cy="6611620"/>
            </a:xfrm>
            <a:custGeom>
              <a:avLst/>
              <a:gdLst/>
              <a:ahLst/>
              <a:cxnLst/>
              <a:rect l="l" t="t" r="r" b="b"/>
              <a:pathLst>
                <a:path w="13663930" h="6611620">
                  <a:moveTo>
                    <a:pt x="13663448" y="0"/>
                  </a:moveTo>
                  <a:lnTo>
                    <a:pt x="0" y="0"/>
                  </a:lnTo>
                  <a:lnTo>
                    <a:pt x="0" y="4724400"/>
                  </a:lnTo>
                  <a:lnTo>
                    <a:pt x="0" y="6611620"/>
                  </a:lnTo>
                  <a:lnTo>
                    <a:pt x="5794629" y="6611620"/>
                  </a:lnTo>
                  <a:lnTo>
                    <a:pt x="5794629" y="4724400"/>
                  </a:lnTo>
                  <a:lnTo>
                    <a:pt x="13663448" y="4724400"/>
                  </a:lnTo>
                  <a:lnTo>
                    <a:pt x="1366344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11642026" y="7022496"/>
              <a:ext cx="679450" cy="99060"/>
            </a:xfrm>
            <a:custGeom>
              <a:avLst/>
              <a:gdLst/>
              <a:ahLst/>
              <a:cxnLst/>
              <a:rect l="l" t="t" r="r" b="b"/>
              <a:pathLst>
                <a:path w="679450" h="99059">
                  <a:moveTo>
                    <a:pt x="678903" y="0"/>
                  </a:moveTo>
                  <a:lnTo>
                    <a:pt x="0" y="0"/>
                  </a:lnTo>
                  <a:lnTo>
                    <a:pt x="0" y="98673"/>
                  </a:lnTo>
                  <a:lnTo>
                    <a:pt x="678903" y="98673"/>
                  </a:lnTo>
                  <a:lnTo>
                    <a:pt x="678903" y="0"/>
                  </a:lnTo>
                  <a:close/>
                </a:path>
              </a:pathLst>
            </a:custGeom>
            <a:solidFill>
              <a:srgbClr val="A7A7A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06" name="object 2706"/>
          <p:cNvSpPr/>
          <p:nvPr/>
        </p:nvSpPr>
        <p:spPr>
          <a:xfrm>
            <a:off x="771671" y="8374874"/>
            <a:ext cx="6300470" cy="71120"/>
          </a:xfrm>
          <a:custGeom>
            <a:avLst/>
            <a:gdLst/>
            <a:ahLst/>
            <a:cxnLst/>
            <a:rect l="l" t="t" r="r" b="b"/>
            <a:pathLst>
              <a:path w="6300470" h="71120">
                <a:moveTo>
                  <a:pt x="6299993" y="0"/>
                </a:moveTo>
                <a:lnTo>
                  <a:pt x="0" y="0"/>
                </a:lnTo>
                <a:lnTo>
                  <a:pt x="0" y="70618"/>
                </a:lnTo>
                <a:lnTo>
                  <a:pt x="6299993" y="70618"/>
                </a:lnTo>
                <a:lnTo>
                  <a:pt x="62999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7" name="object 2707"/>
          <p:cNvSpPr/>
          <p:nvPr/>
        </p:nvSpPr>
        <p:spPr>
          <a:xfrm>
            <a:off x="7431658" y="8374874"/>
            <a:ext cx="2520315" cy="71120"/>
          </a:xfrm>
          <a:custGeom>
            <a:avLst/>
            <a:gdLst/>
            <a:ahLst/>
            <a:cxnLst/>
            <a:rect l="l" t="t" r="r" b="b"/>
            <a:pathLst>
              <a:path w="2520315" h="71120">
                <a:moveTo>
                  <a:pt x="2519984" y="0"/>
                </a:moveTo>
                <a:lnTo>
                  <a:pt x="0" y="0"/>
                </a:lnTo>
                <a:lnTo>
                  <a:pt x="0" y="70618"/>
                </a:lnTo>
                <a:lnTo>
                  <a:pt x="2519984" y="70618"/>
                </a:lnTo>
                <a:lnTo>
                  <a:pt x="2519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8" name="object 2708"/>
          <p:cNvSpPr txBox="1"/>
          <p:nvPr/>
        </p:nvSpPr>
        <p:spPr>
          <a:xfrm>
            <a:off x="3956806" y="6865361"/>
            <a:ext cx="208279" cy="661035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10">
                <a:latin typeface="Tahoma"/>
                <a:cs typeface="Tahoma"/>
              </a:rPr>
              <a:t>knihovna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09" name="object 2709"/>
          <p:cNvGrpSpPr/>
          <p:nvPr/>
        </p:nvGrpSpPr>
        <p:grpSpPr>
          <a:xfrm>
            <a:off x="7238047" y="5145614"/>
            <a:ext cx="170815" cy="58419"/>
            <a:chOff x="7238047" y="5145614"/>
            <a:chExt cx="170815" cy="58419"/>
          </a:xfrm>
        </p:grpSpPr>
        <p:sp>
          <p:nvSpPr>
            <p:cNvPr id="2710" name="object 2710"/>
            <p:cNvSpPr/>
            <p:nvPr/>
          </p:nvSpPr>
          <p:spPr>
            <a:xfrm>
              <a:off x="7238999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4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7238999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4"/>
                  </a:lnTo>
                </a:path>
                <a:path w="168909" h="56514">
                  <a:moveTo>
                    <a:pt x="0" y="0"/>
                  </a:moveTo>
                  <a:lnTo>
                    <a:pt x="84200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12" name="object 2712"/>
          <p:cNvSpPr txBox="1"/>
          <p:nvPr/>
        </p:nvSpPr>
        <p:spPr>
          <a:xfrm>
            <a:off x="7000799" y="5193327"/>
            <a:ext cx="645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bezb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13" name="object 2713"/>
          <p:cNvGrpSpPr/>
          <p:nvPr/>
        </p:nvGrpSpPr>
        <p:grpSpPr>
          <a:xfrm>
            <a:off x="5736024" y="5145614"/>
            <a:ext cx="170815" cy="58419"/>
            <a:chOff x="5736024" y="5145614"/>
            <a:chExt cx="170815" cy="58419"/>
          </a:xfrm>
        </p:grpSpPr>
        <p:sp>
          <p:nvSpPr>
            <p:cNvPr id="2714" name="object 2714"/>
            <p:cNvSpPr/>
            <p:nvPr/>
          </p:nvSpPr>
          <p:spPr>
            <a:xfrm>
              <a:off x="5736977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4">
                  <a:moveTo>
                    <a:pt x="168446" y="0"/>
                  </a:moveTo>
                  <a:lnTo>
                    <a:pt x="0" y="0"/>
                  </a:lnTo>
                  <a:lnTo>
                    <a:pt x="84188" y="56134"/>
                  </a:lnTo>
                  <a:lnTo>
                    <a:pt x="1684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5736977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4">
                  <a:moveTo>
                    <a:pt x="168446" y="0"/>
                  </a:moveTo>
                  <a:lnTo>
                    <a:pt x="0" y="0"/>
                  </a:lnTo>
                </a:path>
                <a:path w="168910" h="56514">
                  <a:moveTo>
                    <a:pt x="168446" y="0"/>
                  </a:moveTo>
                  <a:lnTo>
                    <a:pt x="84188" y="56134"/>
                  </a:lnTo>
                </a:path>
                <a:path w="168910" h="56514">
                  <a:moveTo>
                    <a:pt x="0" y="0"/>
                  </a:moveTo>
                  <a:lnTo>
                    <a:pt x="84188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16" name="object 2716"/>
          <p:cNvSpPr txBox="1"/>
          <p:nvPr/>
        </p:nvSpPr>
        <p:spPr>
          <a:xfrm>
            <a:off x="5582691" y="5193327"/>
            <a:ext cx="645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bezb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17" name="object 2717"/>
          <p:cNvGrpSpPr/>
          <p:nvPr/>
        </p:nvGrpSpPr>
        <p:grpSpPr>
          <a:xfrm>
            <a:off x="5123573" y="4838185"/>
            <a:ext cx="1401445" cy="537210"/>
            <a:chOff x="5123573" y="4838185"/>
            <a:chExt cx="1401445" cy="537210"/>
          </a:xfrm>
        </p:grpSpPr>
        <p:sp>
          <p:nvSpPr>
            <p:cNvPr id="2718" name="object 2718"/>
            <p:cNvSpPr/>
            <p:nvPr/>
          </p:nvSpPr>
          <p:spPr>
            <a:xfrm>
              <a:off x="5124526" y="5205431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10">
                  <a:moveTo>
                    <a:pt x="0" y="0"/>
                  </a:moveTo>
                  <a:lnTo>
                    <a:pt x="0" y="168446"/>
                  </a:lnTo>
                  <a:lnTo>
                    <a:pt x="56134" y="842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5124526" y="5205431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10">
                  <a:moveTo>
                    <a:pt x="0" y="0"/>
                  </a:moveTo>
                  <a:lnTo>
                    <a:pt x="0" y="168446"/>
                  </a:lnTo>
                </a:path>
                <a:path w="56514" h="168910">
                  <a:moveTo>
                    <a:pt x="0" y="0"/>
                  </a:moveTo>
                  <a:lnTo>
                    <a:pt x="56134" y="84207"/>
                  </a:lnTo>
                </a:path>
                <a:path w="56514" h="168910">
                  <a:moveTo>
                    <a:pt x="0" y="168446"/>
                  </a:moveTo>
                  <a:lnTo>
                    <a:pt x="56134" y="84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635558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635558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</a:path>
                <a:path w="168909" h="56514">
                  <a:moveTo>
                    <a:pt x="168465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22" name="object 2722"/>
          <p:cNvSpPr txBox="1"/>
          <p:nvPr/>
        </p:nvSpPr>
        <p:spPr>
          <a:xfrm>
            <a:off x="5226603" y="5137361"/>
            <a:ext cx="208279" cy="26797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25">
                <a:latin typeface="Tahoma"/>
                <a:cs typeface="Tahoma"/>
              </a:rPr>
              <a:t>WC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23" name="object 2723"/>
          <p:cNvSpPr txBox="1"/>
          <p:nvPr/>
        </p:nvSpPr>
        <p:spPr>
          <a:xfrm>
            <a:off x="6101905" y="4613292"/>
            <a:ext cx="676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dívky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24" name="object 2724"/>
          <p:cNvGrpSpPr/>
          <p:nvPr/>
        </p:nvGrpSpPr>
        <p:grpSpPr>
          <a:xfrm>
            <a:off x="7853426" y="4838185"/>
            <a:ext cx="170815" cy="58419"/>
            <a:chOff x="7853426" y="4838185"/>
            <a:chExt cx="170815" cy="58419"/>
          </a:xfrm>
        </p:grpSpPr>
        <p:sp>
          <p:nvSpPr>
            <p:cNvPr id="2725" name="object 2725"/>
            <p:cNvSpPr/>
            <p:nvPr/>
          </p:nvSpPr>
          <p:spPr>
            <a:xfrm>
              <a:off x="785437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137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785437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137" y="56159"/>
                  </a:lnTo>
                </a:path>
                <a:path w="168909" h="56514">
                  <a:moveTo>
                    <a:pt x="0" y="0"/>
                  </a:moveTo>
                  <a:lnTo>
                    <a:pt x="84137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27" name="object 2727"/>
          <p:cNvSpPr txBox="1"/>
          <p:nvPr/>
        </p:nvSpPr>
        <p:spPr>
          <a:xfrm>
            <a:off x="7542314" y="4613292"/>
            <a:ext cx="7937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chlapci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28" name="object 2728"/>
          <p:cNvGrpSpPr/>
          <p:nvPr/>
        </p:nvGrpSpPr>
        <p:grpSpPr>
          <a:xfrm>
            <a:off x="9574403" y="5145614"/>
            <a:ext cx="170815" cy="58419"/>
            <a:chOff x="9574403" y="5145614"/>
            <a:chExt cx="170815" cy="58419"/>
          </a:xfrm>
        </p:grpSpPr>
        <p:sp>
          <p:nvSpPr>
            <p:cNvPr id="2729" name="object 2729"/>
            <p:cNvSpPr/>
            <p:nvPr/>
          </p:nvSpPr>
          <p:spPr>
            <a:xfrm>
              <a:off x="957535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4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957535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4"/>
                  </a:lnTo>
                </a:path>
                <a:path w="168909" h="56514">
                  <a:moveTo>
                    <a:pt x="0" y="0"/>
                  </a:moveTo>
                  <a:lnTo>
                    <a:pt x="84200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1" name="object 2731"/>
          <p:cNvSpPr txBox="1"/>
          <p:nvPr/>
        </p:nvSpPr>
        <p:spPr>
          <a:xfrm>
            <a:off x="9457537" y="5193327"/>
            <a:ext cx="4044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výtah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32" name="object 2732"/>
          <p:cNvGrpSpPr/>
          <p:nvPr/>
        </p:nvGrpSpPr>
        <p:grpSpPr>
          <a:xfrm>
            <a:off x="10850753" y="5145614"/>
            <a:ext cx="170815" cy="58419"/>
            <a:chOff x="10850753" y="5145614"/>
            <a:chExt cx="170815" cy="58419"/>
          </a:xfrm>
        </p:grpSpPr>
        <p:sp>
          <p:nvSpPr>
            <p:cNvPr id="2733" name="object 2733"/>
            <p:cNvSpPr/>
            <p:nvPr/>
          </p:nvSpPr>
          <p:spPr>
            <a:xfrm>
              <a:off x="1085170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4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1085170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4"/>
                  </a:lnTo>
                </a:path>
                <a:path w="168909" h="56514">
                  <a:moveTo>
                    <a:pt x="0" y="0"/>
                  </a:moveTo>
                  <a:lnTo>
                    <a:pt x="84200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5" name="object 2735"/>
          <p:cNvSpPr txBox="1"/>
          <p:nvPr/>
        </p:nvSpPr>
        <p:spPr>
          <a:xfrm>
            <a:off x="10400703" y="5193327"/>
            <a:ext cx="10712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hudební</a:t>
            </a:r>
            <a:r>
              <a:rPr dirty="0" sz="1200" spc="15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ateliér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36" name="object 2736"/>
          <p:cNvGrpSpPr/>
          <p:nvPr/>
        </p:nvGrpSpPr>
        <p:grpSpPr>
          <a:xfrm>
            <a:off x="13292645" y="5186369"/>
            <a:ext cx="170815" cy="58419"/>
            <a:chOff x="13292645" y="5186369"/>
            <a:chExt cx="170815" cy="58419"/>
          </a:xfrm>
        </p:grpSpPr>
        <p:sp>
          <p:nvSpPr>
            <p:cNvPr id="2737" name="object 2737"/>
            <p:cNvSpPr/>
            <p:nvPr/>
          </p:nvSpPr>
          <p:spPr>
            <a:xfrm>
              <a:off x="13293598" y="518732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13293598" y="518732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9" name="object 2739"/>
          <p:cNvSpPr txBox="1"/>
          <p:nvPr/>
        </p:nvSpPr>
        <p:spPr>
          <a:xfrm>
            <a:off x="12831953" y="5266453"/>
            <a:ext cx="10877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výtvarný</a:t>
            </a:r>
            <a:r>
              <a:rPr dirty="0" sz="1200" spc="-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ateliér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40" name="object 2740"/>
          <p:cNvGrpSpPr/>
          <p:nvPr/>
        </p:nvGrpSpPr>
        <p:grpSpPr>
          <a:xfrm>
            <a:off x="2225986" y="2307971"/>
            <a:ext cx="11739245" cy="5389245"/>
            <a:chOff x="2225986" y="2307971"/>
            <a:chExt cx="11739245" cy="5389245"/>
          </a:xfrm>
        </p:grpSpPr>
        <p:sp>
          <p:nvSpPr>
            <p:cNvPr id="2741" name="object 2741"/>
            <p:cNvSpPr/>
            <p:nvPr/>
          </p:nvSpPr>
          <p:spPr>
            <a:xfrm>
              <a:off x="12692126" y="450231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08"/>
                  </a:lnTo>
                  <a:lnTo>
                    <a:pt x="168465" y="56108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12692126" y="450231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0" y="56108"/>
                  </a:moveTo>
                  <a:lnTo>
                    <a:pt x="168465" y="56108"/>
                  </a:lnTo>
                </a:path>
                <a:path w="168909" h="56514">
                  <a:moveTo>
                    <a:pt x="0" y="56108"/>
                  </a:moveTo>
                  <a:lnTo>
                    <a:pt x="84200" y="0"/>
                  </a:lnTo>
                </a:path>
                <a:path w="168909" h="56514">
                  <a:moveTo>
                    <a:pt x="168465" y="56108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13453490" y="4510944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52"/>
                  </a:lnTo>
                  <a:lnTo>
                    <a:pt x="56134" y="84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13453490" y="4510944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52"/>
                  </a:lnTo>
                </a:path>
                <a:path w="56515" h="168910">
                  <a:moveTo>
                    <a:pt x="0" y="0"/>
                  </a:moveTo>
                  <a:lnTo>
                    <a:pt x="56134" y="84239"/>
                  </a:lnTo>
                </a:path>
                <a:path w="56515" h="168910">
                  <a:moveTo>
                    <a:pt x="0" y="168452"/>
                  </a:moveTo>
                  <a:lnTo>
                    <a:pt x="56134" y="842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13688885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3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13688885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3"/>
                  </a:lnTo>
                </a:path>
                <a:path w="168909" h="56514">
                  <a:moveTo>
                    <a:pt x="0" y="0"/>
                  </a:moveTo>
                  <a:lnTo>
                    <a:pt x="84200" y="561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13316521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3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13316521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3"/>
                  </a:lnTo>
                </a:path>
                <a:path w="168909" h="56514">
                  <a:moveTo>
                    <a:pt x="0" y="0"/>
                  </a:moveTo>
                  <a:lnTo>
                    <a:pt x="84200" y="561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13795628" y="2506662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1" y="0"/>
                  </a:moveTo>
                  <a:lnTo>
                    <a:pt x="0" y="56197"/>
                  </a:lnTo>
                  <a:lnTo>
                    <a:pt x="168465" y="56197"/>
                  </a:lnTo>
                  <a:lnTo>
                    <a:pt x="842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13795628" y="2506662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56197"/>
                  </a:moveTo>
                  <a:lnTo>
                    <a:pt x="0" y="56197"/>
                  </a:lnTo>
                </a:path>
                <a:path w="168909" h="56514">
                  <a:moveTo>
                    <a:pt x="168465" y="56197"/>
                  </a:moveTo>
                  <a:lnTo>
                    <a:pt x="84201" y="0"/>
                  </a:lnTo>
                </a:path>
                <a:path w="168909" h="56514">
                  <a:moveTo>
                    <a:pt x="0" y="56197"/>
                  </a:moveTo>
                  <a:lnTo>
                    <a:pt x="8420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12953428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137" y="0"/>
                  </a:moveTo>
                  <a:lnTo>
                    <a:pt x="0" y="56134"/>
                  </a:lnTo>
                  <a:lnTo>
                    <a:pt x="168401" y="56134"/>
                  </a:lnTo>
                  <a:lnTo>
                    <a:pt x="84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12953428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4"/>
                  </a:moveTo>
                  <a:lnTo>
                    <a:pt x="0" y="56134"/>
                  </a:lnTo>
                </a:path>
                <a:path w="168909" h="56514">
                  <a:moveTo>
                    <a:pt x="168401" y="56134"/>
                  </a:moveTo>
                  <a:lnTo>
                    <a:pt x="84137" y="0"/>
                  </a:lnTo>
                </a:path>
                <a:path w="168909" h="56514">
                  <a:moveTo>
                    <a:pt x="0" y="56134"/>
                  </a:moveTo>
                  <a:lnTo>
                    <a:pt x="8413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11498072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4"/>
                  </a:lnTo>
                  <a:lnTo>
                    <a:pt x="168465" y="56134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11498072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56134"/>
                  </a:moveTo>
                  <a:lnTo>
                    <a:pt x="0" y="56134"/>
                  </a:lnTo>
                </a:path>
                <a:path w="168909" h="56514">
                  <a:moveTo>
                    <a:pt x="168465" y="56134"/>
                  </a:moveTo>
                  <a:lnTo>
                    <a:pt x="84200" y="0"/>
                  </a:lnTo>
                </a:path>
                <a:path w="168909" h="56514">
                  <a:moveTo>
                    <a:pt x="0" y="56134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10824019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4"/>
                  </a:lnTo>
                  <a:lnTo>
                    <a:pt x="168401" y="56134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10824019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4"/>
                  </a:moveTo>
                  <a:lnTo>
                    <a:pt x="0" y="56134"/>
                  </a:lnTo>
                </a:path>
                <a:path w="168909" h="56514">
                  <a:moveTo>
                    <a:pt x="168401" y="56134"/>
                  </a:moveTo>
                  <a:lnTo>
                    <a:pt x="84200" y="0"/>
                  </a:lnTo>
                </a:path>
                <a:path w="168909" h="56514">
                  <a:moveTo>
                    <a:pt x="0" y="56134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9803384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4"/>
                  </a:lnTo>
                  <a:lnTo>
                    <a:pt x="168401" y="56134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9803384" y="2308923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4"/>
                  </a:moveTo>
                  <a:lnTo>
                    <a:pt x="0" y="56134"/>
                  </a:lnTo>
                </a:path>
                <a:path w="168909" h="56514">
                  <a:moveTo>
                    <a:pt x="168401" y="56134"/>
                  </a:moveTo>
                  <a:lnTo>
                    <a:pt x="84200" y="0"/>
                  </a:lnTo>
                </a:path>
                <a:path w="168909" h="56514">
                  <a:moveTo>
                    <a:pt x="0" y="56134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2226938" y="763968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5">
                  <a:moveTo>
                    <a:pt x="168427" y="0"/>
                  </a:moveTo>
                  <a:lnTo>
                    <a:pt x="0" y="0"/>
                  </a:lnTo>
                  <a:lnTo>
                    <a:pt x="84213" y="56108"/>
                  </a:lnTo>
                  <a:lnTo>
                    <a:pt x="1684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2226938" y="763968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5">
                  <a:moveTo>
                    <a:pt x="168427" y="0"/>
                  </a:moveTo>
                  <a:lnTo>
                    <a:pt x="0" y="0"/>
                  </a:lnTo>
                </a:path>
                <a:path w="168910" h="56515">
                  <a:moveTo>
                    <a:pt x="168427" y="0"/>
                  </a:moveTo>
                  <a:lnTo>
                    <a:pt x="84213" y="56108"/>
                  </a:lnTo>
                </a:path>
                <a:path w="168910" h="56515">
                  <a:moveTo>
                    <a:pt x="0" y="0"/>
                  </a:moveTo>
                  <a:lnTo>
                    <a:pt x="84213" y="561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3812902" y="7046753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01"/>
                  </a:lnTo>
                  <a:lnTo>
                    <a:pt x="56134" y="84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3812902" y="7046753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01"/>
                  </a:lnTo>
                </a:path>
                <a:path w="56514" h="168909">
                  <a:moveTo>
                    <a:pt x="0" y="0"/>
                  </a:moveTo>
                  <a:lnTo>
                    <a:pt x="56134" y="84213"/>
                  </a:lnTo>
                </a:path>
                <a:path w="56514" h="168909">
                  <a:moveTo>
                    <a:pt x="0" y="168401"/>
                  </a:moveTo>
                  <a:lnTo>
                    <a:pt x="56134" y="842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5124526" y="647540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46"/>
                  </a:lnTo>
                  <a:lnTo>
                    <a:pt x="56134" y="84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5124526" y="647540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46"/>
                  </a:lnTo>
                </a:path>
                <a:path w="56514" h="168909">
                  <a:moveTo>
                    <a:pt x="0" y="0"/>
                  </a:moveTo>
                  <a:lnTo>
                    <a:pt x="56134" y="84232"/>
                  </a:lnTo>
                </a:path>
                <a:path w="56514" h="168909">
                  <a:moveTo>
                    <a:pt x="0" y="168446"/>
                  </a:moveTo>
                  <a:lnTo>
                    <a:pt x="56134" y="8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65" name="object 2765"/>
          <p:cNvSpPr txBox="1"/>
          <p:nvPr/>
        </p:nvSpPr>
        <p:spPr>
          <a:xfrm>
            <a:off x="2007323" y="7394427"/>
            <a:ext cx="7715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školní</a:t>
            </a:r>
            <a:r>
              <a:rPr dirty="0" sz="1200" spc="95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klub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66" name="object 2766"/>
          <p:cNvSpPr txBox="1"/>
          <p:nvPr/>
        </p:nvSpPr>
        <p:spPr>
          <a:xfrm>
            <a:off x="771386" y="2534063"/>
            <a:ext cx="208915" cy="487045"/>
          </a:xfrm>
          <a:prstGeom prst="rect">
            <a:avLst/>
          </a:prstGeom>
        </p:spPr>
        <p:txBody>
          <a:bodyPr wrap="square" lIns="0" tIns="7620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1200" spc="-10">
                <a:latin typeface="Tahoma"/>
                <a:cs typeface="Tahoma"/>
              </a:rPr>
              <a:t>jídelna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67" name="object 2767"/>
          <p:cNvSpPr txBox="1"/>
          <p:nvPr/>
        </p:nvSpPr>
        <p:spPr>
          <a:xfrm>
            <a:off x="9607232" y="2102516"/>
            <a:ext cx="15640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963930" algn="l"/>
              </a:tabLst>
            </a:pPr>
            <a:r>
              <a:rPr dirty="0" sz="1200">
                <a:latin typeface="Tahoma"/>
                <a:cs typeface="Tahoma"/>
              </a:rPr>
              <a:t>kabinet </a:t>
            </a:r>
            <a:r>
              <a:rPr dirty="0" u="heavy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r>
              <a:rPr dirty="0" u="none" sz="1200">
                <a:latin typeface="Tahoma"/>
                <a:cs typeface="Tahoma"/>
              </a:rPr>
              <a:t> 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68" name="object 2768"/>
          <p:cNvSpPr txBox="1"/>
          <p:nvPr/>
        </p:nvSpPr>
        <p:spPr>
          <a:xfrm>
            <a:off x="11302978" y="2102516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69" name="object 2769"/>
          <p:cNvSpPr txBox="1"/>
          <p:nvPr/>
        </p:nvSpPr>
        <p:spPr>
          <a:xfrm>
            <a:off x="12758775" y="2102516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70" name="object 2770"/>
          <p:cNvSpPr txBox="1"/>
          <p:nvPr/>
        </p:nvSpPr>
        <p:spPr>
          <a:xfrm>
            <a:off x="13386968" y="2189654"/>
            <a:ext cx="9683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učitelský</a:t>
            </a:r>
            <a:r>
              <a:rPr dirty="0" sz="1200" spc="7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klub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71" name="object 2771"/>
          <p:cNvSpPr txBox="1"/>
          <p:nvPr/>
        </p:nvSpPr>
        <p:spPr>
          <a:xfrm>
            <a:off x="12592698" y="2778270"/>
            <a:ext cx="7073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umývárna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72" name="object 2772"/>
          <p:cNvSpPr txBox="1"/>
          <p:nvPr/>
        </p:nvSpPr>
        <p:spPr>
          <a:xfrm>
            <a:off x="13620156" y="3071734"/>
            <a:ext cx="7346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psycholog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73" name="object 2773"/>
          <p:cNvSpPr txBox="1"/>
          <p:nvPr/>
        </p:nvSpPr>
        <p:spPr>
          <a:xfrm>
            <a:off x="12639002" y="4535137"/>
            <a:ext cx="7346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psycholog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74" name="object 2774"/>
          <p:cNvGrpSpPr/>
          <p:nvPr/>
        </p:nvGrpSpPr>
        <p:grpSpPr>
          <a:xfrm>
            <a:off x="9097962" y="2774505"/>
            <a:ext cx="4878070" cy="3954145"/>
            <a:chOff x="9097962" y="2774505"/>
            <a:chExt cx="4878070" cy="3954145"/>
          </a:xfrm>
        </p:grpSpPr>
        <p:sp>
          <p:nvSpPr>
            <p:cNvPr id="2775" name="object 2775"/>
            <p:cNvSpPr/>
            <p:nvPr/>
          </p:nvSpPr>
          <p:spPr>
            <a:xfrm>
              <a:off x="13918501" y="2775458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65"/>
                  </a:lnTo>
                  <a:lnTo>
                    <a:pt x="56134" y="84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13918501" y="2775458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65"/>
                  </a:lnTo>
                </a:path>
                <a:path w="56515" h="168910">
                  <a:moveTo>
                    <a:pt x="0" y="0"/>
                  </a:moveTo>
                  <a:lnTo>
                    <a:pt x="56134" y="84264"/>
                  </a:lnTo>
                </a:path>
                <a:path w="56515" h="168910">
                  <a:moveTo>
                    <a:pt x="0" y="168465"/>
                  </a:moveTo>
                  <a:lnTo>
                    <a:pt x="56134" y="842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11897614" y="6671284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5">
                  <a:moveTo>
                    <a:pt x="168401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11897614" y="6671284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5">
                  <a:moveTo>
                    <a:pt x="168401" y="0"/>
                  </a:moveTo>
                  <a:lnTo>
                    <a:pt x="0" y="0"/>
                  </a:lnTo>
                </a:path>
                <a:path w="168909" h="56515">
                  <a:moveTo>
                    <a:pt x="168401" y="0"/>
                  </a:moveTo>
                  <a:lnTo>
                    <a:pt x="84200" y="56159"/>
                  </a:lnTo>
                </a:path>
                <a:path w="168909" h="56515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909891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  <a:lnTo>
                    <a:pt x="84200" y="56134"/>
                  </a:lnTo>
                  <a:lnTo>
                    <a:pt x="168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9098915" y="5146567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</a:path>
                <a:path w="168909" h="56514">
                  <a:moveTo>
                    <a:pt x="168465" y="0"/>
                  </a:moveTo>
                  <a:lnTo>
                    <a:pt x="84200" y="56134"/>
                  </a:lnTo>
                </a:path>
                <a:path w="168909" h="56514">
                  <a:moveTo>
                    <a:pt x="0" y="0"/>
                  </a:moveTo>
                  <a:lnTo>
                    <a:pt x="84200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81" name="object 2781"/>
          <p:cNvSpPr txBox="1"/>
          <p:nvPr/>
        </p:nvSpPr>
        <p:spPr>
          <a:xfrm>
            <a:off x="5247685" y="6308857"/>
            <a:ext cx="208279" cy="503555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10">
                <a:latin typeface="Tahoma"/>
                <a:cs typeface="Tahoma"/>
              </a:rPr>
              <a:t>zázemí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82" name="object 2782"/>
          <p:cNvSpPr txBox="1"/>
          <p:nvPr/>
        </p:nvSpPr>
        <p:spPr>
          <a:xfrm>
            <a:off x="9021533" y="5193327"/>
            <a:ext cx="323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ahoma"/>
                <a:cs typeface="Tahoma"/>
              </a:rPr>
              <a:t>únik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1759966" y="5879096"/>
            <a:ext cx="56515" cy="168910"/>
          </a:xfrm>
          <a:custGeom>
            <a:avLst/>
            <a:gdLst/>
            <a:ahLst/>
            <a:cxnLst/>
            <a:rect l="l" t="t" r="r" b="b"/>
            <a:pathLst>
              <a:path w="56514" h="168910">
                <a:moveTo>
                  <a:pt x="56159" y="0"/>
                </a:moveTo>
                <a:lnTo>
                  <a:pt x="0" y="84213"/>
                </a:lnTo>
                <a:lnTo>
                  <a:pt x="56159" y="168401"/>
                </a:lnTo>
                <a:lnTo>
                  <a:pt x="561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4" name="object 2784"/>
          <p:cNvSpPr txBox="1"/>
          <p:nvPr/>
        </p:nvSpPr>
        <p:spPr>
          <a:xfrm>
            <a:off x="1536136" y="5805715"/>
            <a:ext cx="208279" cy="32385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20">
                <a:latin typeface="Tahoma"/>
                <a:cs typeface="Tahoma"/>
              </a:rPr>
              <a:t>únik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85" name="object 2785"/>
          <p:cNvGrpSpPr/>
          <p:nvPr/>
        </p:nvGrpSpPr>
        <p:grpSpPr>
          <a:xfrm>
            <a:off x="992016" y="1453324"/>
            <a:ext cx="13016230" cy="6390005"/>
            <a:chOff x="992016" y="1453324"/>
            <a:chExt cx="13016230" cy="6390005"/>
          </a:xfrm>
        </p:grpSpPr>
        <p:sp>
          <p:nvSpPr>
            <p:cNvPr id="2786" name="object 2786"/>
            <p:cNvSpPr/>
            <p:nvPr/>
          </p:nvSpPr>
          <p:spPr>
            <a:xfrm>
              <a:off x="992016" y="2701861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56133" y="0"/>
                  </a:moveTo>
                  <a:lnTo>
                    <a:pt x="0" y="84200"/>
                  </a:lnTo>
                  <a:lnTo>
                    <a:pt x="56133" y="168401"/>
                  </a:lnTo>
                  <a:lnTo>
                    <a:pt x="561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12125579" y="2487612"/>
              <a:ext cx="0" cy="137795"/>
            </a:xfrm>
            <a:custGeom>
              <a:avLst/>
              <a:gdLst/>
              <a:ahLst/>
              <a:cxnLst/>
              <a:rect l="l" t="t" r="r" b="b"/>
              <a:pathLst>
                <a:path w="0" h="137794">
                  <a:moveTo>
                    <a:pt x="0" y="137286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12111164" y="24588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0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939" y="27685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828" y="14414"/>
                  </a:lnTo>
                  <a:lnTo>
                    <a:pt x="27686" y="8889"/>
                  </a:lnTo>
                  <a:lnTo>
                    <a:pt x="24574" y="4190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12111164" y="24588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4649292" y="2195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4620495" y="21807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190"/>
                  </a:lnTo>
                  <a:lnTo>
                    <a:pt x="1092" y="8889"/>
                  </a:lnTo>
                  <a:lnTo>
                    <a:pt x="0" y="14350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902" y="27685"/>
                  </a:lnTo>
                  <a:lnTo>
                    <a:pt x="14408" y="28765"/>
                  </a:lnTo>
                  <a:lnTo>
                    <a:pt x="19913" y="27685"/>
                  </a:lnTo>
                  <a:lnTo>
                    <a:pt x="24606" y="24574"/>
                  </a:lnTo>
                  <a:lnTo>
                    <a:pt x="27679" y="19875"/>
                  </a:lnTo>
                  <a:lnTo>
                    <a:pt x="28797" y="14350"/>
                  </a:lnTo>
                  <a:lnTo>
                    <a:pt x="27679" y="8889"/>
                  </a:lnTo>
                  <a:lnTo>
                    <a:pt x="24606" y="4190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4620495" y="21807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797" y="22351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4649292" y="37006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4620495" y="36862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254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902" y="27685"/>
                  </a:lnTo>
                  <a:lnTo>
                    <a:pt x="14408" y="28765"/>
                  </a:lnTo>
                  <a:lnTo>
                    <a:pt x="19913" y="27685"/>
                  </a:lnTo>
                  <a:lnTo>
                    <a:pt x="24606" y="24574"/>
                  </a:lnTo>
                  <a:lnTo>
                    <a:pt x="27679" y="19938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606" y="4254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4620495" y="36862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4649292" y="4798085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4620495" y="47836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92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08"/>
                  </a:lnTo>
                  <a:lnTo>
                    <a:pt x="1092" y="19913"/>
                  </a:lnTo>
                  <a:lnTo>
                    <a:pt x="4216" y="24555"/>
                  </a:lnTo>
                  <a:lnTo>
                    <a:pt x="8902" y="27705"/>
                  </a:lnTo>
                  <a:lnTo>
                    <a:pt x="14408" y="28822"/>
                  </a:lnTo>
                  <a:lnTo>
                    <a:pt x="19913" y="27705"/>
                  </a:lnTo>
                  <a:lnTo>
                    <a:pt x="24606" y="24555"/>
                  </a:lnTo>
                  <a:lnTo>
                    <a:pt x="27679" y="19913"/>
                  </a:lnTo>
                  <a:lnTo>
                    <a:pt x="28797" y="14408"/>
                  </a:lnTo>
                  <a:lnTo>
                    <a:pt x="27679" y="8902"/>
                  </a:lnTo>
                  <a:lnTo>
                    <a:pt x="24606" y="4216"/>
                  </a:lnTo>
                  <a:lnTo>
                    <a:pt x="19913" y="1092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4620495" y="478367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20"/>
                  </a:lnTo>
                  <a:lnTo>
                    <a:pt x="6445" y="28822"/>
                  </a:lnTo>
                  <a:lnTo>
                    <a:pt x="14408" y="28822"/>
                  </a:lnTo>
                  <a:lnTo>
                    <a:pt x="22371" y="28822"/>
                  </a:lnTo>
                  <a:lnTo>
                    <a:pt x="28797" y="22320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4649292" y="416413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4620495" y="41497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191"/>
                  </a:lnTo>
                  <a:lnTo>
                    <a:pt x="1092" y="8826"/>
                  </a:lnTo>
                  <a:lnTo>
                    <a:pt x="0" y="14350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902" y="27685"/>
                  </a:lnTo>
                  <a:lnTo>
                    <a:pt x="14408" y="28765"/>
                  </a:lnTo>
                  <a:lnTo>
                    <a:pt x="19913" y="27685"/>
                  </a:lnTo>
                  <a:lnTo>
                    <a:pt x="24606" y="24574"/>
                  </a:lnTo>
                  <a:lnTo>
                    <a:pt x="27679" y="19875"/>
                  </a:lnTo>
                  <a:lnTo>
                    <a:pt x="28797" y="14350"/>
                  </a:lnTo>
                  <a:lnTo>
                    <a:pt x="27679" y="8826"/>
                  </a:lnTo>
                  <a:lnTo>
                    <a:pt x="24606" y="4191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4620495" y="41497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797" y="22351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9282430" y="416413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37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9253600" y="41497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26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26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9253600" y="414978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1179188" y="2545207"/>
              <a:ext cx="12816205" cy="4251960"/>
            </a:xfrm>
            <a:custGeom>
              <a:avLst/>
              <a:gdLst/>
              <a:ahLst/>
              <a:cxnLst/>
              <a:rect l="l" t="t" r="r" b="b"/>
              <a:pathLst>
                <a:path w="12816205" h="4251959">
                  <a:moveTo>
                    <a:pt x="3789908" y="4251642"/>
                  </a:moveTo>
                  <a:lnTo>
                    <a:pt x="3789908" y="4116952"/>
                  </a:lnTo>
                </a:path>
                <a:path w="12816205" h="4251959">
                  <a:moveTo>
                    <a:pt x="3789908" y="2412028"/>
                  </a:moveTo>
                  <a:lnTo>
                    <a:pt x="4528591" y="2412028"/>
                  </a:lnTo>
                </a:path>
                <a:path w="12816205" h="4251959">
                  <a:moveTo>
                    <a:pt x="8758815" y="2413190"/>
                  </a:moveTo>
                  <a:lnTo>
                    <a:pt x="9149403" y="2413044"/>
                  </a:lnTo>
                </a:path>
                <a:path w="12816205" h="4251959">
                  <a:moveTo>
                    <a:pt x="12351645" y="2412028"/>
                  </a:moveTo>
                  <a:lnTo>
                    <a:pt x="12351645" y="2200541"/>
                  </a:lnTo>
                </a:path>
                <a:path w="12816205" h="4251959">
                  <a:moveTo>
                    <a:pt x="12351645" y="1932330"/>
                  </a:moveTo>
                  <a:lnTo>
                    <a:pt x="11699627" y="1932330"/>
                  </a:lnTo>
                </a:path>
                <a:path w="12816205" h="4251959">
                  <a:moveTo>
                    <a:pt x="11118475" y="452754"/>
                  </a:moveTo>
                  <a:lnTo>
                    <a:pt x="12123045" y="452754"/>
                  </a:lnTo>
                </a:path>
                <a:path w="12816205" h="4251959">
                  <a:moveTo>
                    <a:pt x="12805225" y="0"/>
                  </a:moveTo>
                  <a:lnTo>
                    <a:pt x="12816020" y="0"/>
                  </a:lnTo>
                </a:path>
                <a:path w="12816205" h="4251959">
                  <a:moveTo>
                    <a:pt x="819003" y="2977229"/>
                  </a:moveTo>
                  <a:lnTo>
                    <a:pt x="819003" y="2412326"/>
                  </a:lnTo>
                  <a:lnTo>
                    <a:pt x="0" y="2412028"/>
                  </a:lnTo>
                  <a:lnTo>
                    <a:pt x="0" y="570611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2735262" y="1778444"/>
              <a:ext cx="6158865" cy="730885"/>
            </a:xfrm>
            <a:custGeom>
              <a:avLst/>
              <a:gdLst/>
              <a:ahLst/>
              <a:cxnLst/>
              <a:rect l="l" t="t" r="r" b="b"/>
              <a:pathLst>
                <a:path w="6158865" h="730885">
                  <a:moveTo>
                    <a:pt x="6158738" y="730757"/>
                  </a:moveTo>
                  <a:lnTo>
                    <a:pt x="6158738" y="0"/>
                  </a:lnTo>
                  <a:lnTo>
                    <a:pt x="5879719" y="0"/>
                  </a:lnTo>
                </a:path>
                <a:path w="6158865" h="730885">
                  <a:moveTo>
                    <a:pt x="4871720" y="0"/>
                  </a:moveTo>
                  <a:lnTo>
                    <a:pt x="3939349" y="0"/>
                  </a:lnTo>
                </a:path>
                <a:path w="6158865" h="730885">
                  <a:moveTo>
                    <a:pt x="2931318" y="0"/>
                  </a:moveTo>
                  <a:lnTo>
                    <a:pt x="2771997" y="0"/>
                  </a:lnTo>
                  <a:lnTo>
                    <a:pt x="2771997" y="730757"/>
                  </a:lnTo>
                </a:path>
                <a:path w="6158865" h="730885">
                  <a:moveTo>
                    <a:pt x="2457526" y="595756"/>
                  </a:moveTo>
                  <a:lnTo>
                    <a:pt x="2662186" y="595756"/>
                  </a:lnTo>
                </a:path>
                <a:path w="6158865" h="730885">
                  <a:moveTo>
                    <a:pt x="2662186" y="0"/>
                  </a:moveTo>
                  <a:lnTo>
                    <a:pt x="2654103" y="0"/>
                  </a:lnTo>
                </a:path>
                <a:path w="6158865" h="730885">
                  <a:moveTo>
                    <a:pt x="1469675" y="0"/>
                  </a:moveTo>
                  <a:lnTo>
                    <a:pt x="1192485" y="0"/>
                  </a:lnTo>
                </a:path>
                <a:path w="6158865" h="730885">
                  <a:moveTo>
                    <a:pt x="8108" y="0"/>
                  </a:moveTo>
                  <a:lnTo>
                    <a:pt x="0" y="0"/>
                  </a:lnTo>
                  <a:lnTo>
                    <a:pt x="0" y="40830"/>
                  </a:lnTo>
                </a:path>
                <a:path w="6158865" h="730885">
                  <a:moveTo>
                    <a:pt x="0" y="504507"/>
                  </a:moveTo>
                  <a:lnTo>
                    <a:pt x="0" y="595756"/>
                  </a:lnTo>
                  <a:lnTo>
                    <a:pt x="204660" y="595756"/>
                  </a:lnTo>
                </a:path>
                <a:path w="6158865" h="730885">
                  <a:moveTo>
                    <a:pt x="1192485" y="595756"/>
                  </a:moveTo>
                  <a:lnTo>
                    <a:pt x="1469675" y="595756"/>
                  </a:lnTo>
                </a:path>
                <a:path w="6158865" h="730885">
                  <a:moveTo>
                    <a:pt x="2662186" y="595756"/>
                  </a:moveTo>
                  <a:lnTo>
                    <a:pt x="2662186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1998192" y="2509202"/>
              <a:ext cx="11986260" cy="5321300"/>
            </a:xfrm>
            <a:custGeom>
              <a:avLst/>
              <a:gdLst/>
              <a:ahLst/>
              <a:cxnLst/>
              <a:rect l="l" t="t" r="r" b="b"/>
              <a:pathLst>
                <a:path w="11986260" h="5321300">
                  <a:moveTo>
                    <a:pt x="7939811" y="2449195"/>
                  </a:moveTo>
                  <a:lnTo>
                    <a:pt x="7814017" y="2448032"/>
                  </a:lnTo>
                </a:path>
                <a:path w="11986260" h="5321300">
                  <a:moveTo>
                    <a:pt x="7516456" y="2448032"/>
                  </a:moveTo>
                  <a:lnTo>
                    <a:pt x="7341323" y="2448032"/>
                  </a:lnTo>
                </a:path>
                <a:path w="11986260" h="5321300">
                  <a:moveTo>
                    <a:pt x="7057796" y="2448032"/>
                  </a:moveTo>
                  <a:lnTo>
                    <a:pt x="6931812" y="2448032"/>
                  </a:lnTo>
                </a:path>
                <a:path w="11986260" h="5321300">
                  <a:moveTo>
                    <a:pt x="6056083" y="2448032"/>
                  </a:moveTo>
                  <a:lnTo>
                    <a:pt x="6931812" y="2448032"/>
                  </a:lnTo>
                </a:path>
                <a:path w="11986260" h="5321300">
                  <a:moveTo>
                    <a:pt x="5450992" y="2448032"/>
                  </a:moveTo>
                  <a:lnTo>
                    <a:pt x="5829325" y="2448032"/>
                  </a:lnTo>
                </a:path>
                <a:path w="11986260" h="5321300">
                  <a:moveTo>
                    <a:pt x="4556721" y="2448032"/>
                  </a:moveTo>
                  <a:lnTo>
                    <a:pt x="5199024" y="2448032"/>
                  </a:lnTo>
                </a:path>
                <a:path w="11986260" h="5321300">
                  <a:moveTo>
                    <a:pt x="3936377" y="2448032"/>
                  </a:moveTo>
                  <a:lnTo>
                    <a:pt x="4329906" y="2448032"/>
                  </a:lnTo>
                </a:path>
                <a:path w="11986260" h="5321300">
                  <a:moveTo>
                    <a:pt x="2970904" y="2656414"/>
                  </a:moveTo>
                  <a:lnTo>
                    <a:pt x="2970904" y="2448032"/>
                  </a:lnTo>
                </a:path>
                <a:path w="11986260" h="5321300">
                  <a:moveTo>
                    <a:pt x="2970904" y="3897045"/>
                  </a:moveTo>
                  <a:lnTo>
                    <a:pt x="2970904" y="2886233"/>
                  </a:lnTo>
                </a:path>
                <a:path w="11986260" h="5321300">
                  <a:moveTo>
                    <a:pt x="9048584" y="2448826"/>
                  </a:moveTo>
                  <a:lnTo>
                    <a:pt x="11014227" y="2448229"/>
                  </a:lnTo>
                </a:path>
                <a:path w="11986260" h="5321300">
                  <a:moveTo>
                    <a:pt x="11493017" y="2448032"/>
                  </a:moveTo>
                  <a:lnTo>
                    <a:pt x="11532641" y="2448032"/>
                  </a:lnTo>
                </a:path>
                <a:path w="11986260" h="5321300">
                  <a:moveTo>
                    <a:pt x="10679010" y="1968334"/>
                  </a:moveTo>
                  <a:lnTo>
                    <a:pt x="10299471" y="1968334"/>
                  </a:lnTo>
                </a:path>
                <a:path w="11986260" h="5321300">
                  <a:moveTo>
                    <a:pt x="11505590" y="488759"/>
                  </a:moveTo>
                  <a:lnTo>
                    <a:pt x="11669420" y="488759"/>
                  </a:lnTo>
                </a:path>
                <a:path w="11986260" h="5321300">
                  <a:moveTo>
                    <a:pt x="11896178" y="488759"/>
                  </a:moveTo>
                  <a:lnTo>
                    <a:pt x="11986221" y="488759"/>
                  </a:lnTo>
                </a:path>
                <a:path w="11986260" h="5321300">
                  <a:moveTo>
                    <a:pt x="11986221" y="296100"/>
                  </a:moveTo>
                  <a:lnTo>
                    <a:pt x="11986221" y="36004"/>
                  </a:lnTo>
                </a:path>
                <a:path w="11986260" h="5321300">
                  <a:moveTo>
                    <a:pt x="11770194" y="0"/>
                  </a:moveTo>
                  <a:lnTo>
                    <a:pt x="11152784" y="0"/>
                  </a:lnTo>
                </a:path>
                <a:path w="11986260" h="5321300">
                  <a:moveTo>
                    <a:pt x="10673994" y="0"/>
                  </a:moveTo>
                  <a:lnTo>
                    <a:pt x="9936886" y="0"/>
                  </a:lnTo>
                </a:path>
                <a:path w="11986260" h="5321300">
                  <a:moveTo>
                    <a:pt x="9470732" y="0"/>
                  </a:moveTo>
                  <a:lnTo>
                    <a:pt x="9023375" y="0"/>
                  </a:lnTo>
                </a:path>
                <a:path w="11986260" h="5321300">
                  <a:moveTo>
                    <a:pt x="8544585" y="0"/>
                  </a:moveTo>
                  <a:lnTo>
                    <a:pt x="8002803" y="0"/>
                  </a:lnTo>
                </a:path>
                <a:path w="11986260" h="5321300">
                  <a:moveTo>
                    <a:pt x="7524013" y="0"/>
                  </a:moveTo>
                  <a:lnTo>
                    <a:pt x="6895807" y="0"/>
                  </a:lnTo>
                </a:path>
                <a:path w="11986260" h="5321300">
                  <a:moveTo>
                    <a:pt x="1715389" y="5320836"/>
                  </a:moveTo>
                  <a:lnTo>
                    <a:pt x="582910" y="5320836"/>
                  </a:lnTo>
                </a:path>
                <a:path w="11986260" h="5321300">
                  <a:moveTo>
                    <a:pt x="50673" y="5320836"/>
                  </a:moveTo>
                  <a:lnTo>
                    <a:pt x="0" y="5320836"/>
                  </a:lnTo>
                  <a:lnTo>
                    <a:pt x="0" y="5193042"/>
                  </a:lnTo>
                </a:path>
                <a:path w="11986260" h="5321300">
                  <a:moveTo>
                    <a:pt x="0" y="4437043"/>
                  </a:moveTo>
                  <a:lnTo>
                    <a:pt x="0" y="3769252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11642026" y="6986505"/>
              <a:ext cx="679450" cy="0"/>
            </a:xfrm>
            <a:custGeom>
              <a:avLst/>
              <a:gdLst/>
              <a:ahLst/>
              <a:cxnLst/>
              <a:rect l="l" t="t" r="r" b="b"/>
              <a:pathLst>
                <a:path w="679450" h="0">
                  <a:moveTo>
                    <a:pt x="678878" y="0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6168256" y="2195068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44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6139459" y="21807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079"/>
                  </a:lnTo>
                  <a:lnTo>
                    <a:pt x="4241" y="4190"/>
                  </a:lnTo>
                  <a:lnTo>
                    <a:pt x="1117" y="8889"/>
                  </a:lnTo>
                  <a:lnTo>
                    <a:pt x="0" y="14350"/>
                  </a:lnTo>
                  <a:lnTo>
                    <a:pt x="1117" y="19875"/>
                  </a:lnTo>
                  <a:lnTo>
                    <a:pt x="4241" y="24574"/>
                  </a:lnTo>
                  <a:lnTo>
                    <a:pt x="8877" y="27685"/>
                  </a:lnTo>
                  <a:lnTo>
                    <a:pt x="14382" y="28765"/>
                  </a:lnTo>
                  <a:lnTo>
                    <a:pt x="19938" y="27685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350"/>
                  </a:lnTo>
                  <a:lnTo>
                    <a:pt x="27705" y="8889"/>
                  </a:lnTo>
                  <a:lnTo>
                    <a:pt x="24580" y="4190"/>
                  </a:lnTo>
                  <a:lnTo>
                    <a:pt x="19938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6139459" y="218071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70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0" y="28765"/>
                  </a:lnTo>
                  <a:lnTo>
                    <a:pt x="14382" y="28765"/>
                  </a:lnTo>
                  <a:lnTo>
                    <a:pt x="22345" y="28765"/>
                  </a:lnTo>
                  <a:lnTo>
                    <a:pt x="28797" y="22351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6792722" y="1457134"/>
              <a:ext cx="0" cy="271145"/>
            </a:xfrm>
            <a:custGeom>
              <a:avLst/>
              <a:gdLst/>
              <a:ahLst/>
              <a:cxnLst/>
              <a:rect l="l" t="t" r="r" b="b"/>
              <a:pathLst>
                <a:path w="0" h="271144">
                  <a:moveTo>
                    <a:pt x="0" y="0"/>
                  </a:moveTo>
                  <a:lnTo>
                    <a:pt x="0" y="27089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6778307" y="172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190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0" y="24574"/>
                  </a:lnTo>
                  <a:lnTo>
                    <a:pt x="8889" y="27686"/>
                  </a:lnTo>
                  <a:lnTo>
                    <a:pt x="14414" y="28829"/>
                  </a:lnTo>
                  <a:lnTo>
                    <a:pt x="19938" y="27686"/>
                  </a:lnTo>
                  <a:lnTo>
                    <a:pt x="24574" y="24574"/>
                  </a:lnTo>
                  <a:lnTo>
                    <a:pt x="27685" y="19939"/>
                  </a:lnTo>
                  <a:lnTo>
                    <a:pt x="28765" y="14414"/>
                  </a:lnTo>
                  <a:lnTo>
                    <a:pt x="27685" y="8890"/>
                  </a:lnTo>
                  <a:lnTo>
                    <a:pt x="24574" y="4254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6778307" y="172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9"/>
                  </a:lnTo>
                  <a:lnTo>
                    <a:pt x="14414" y="28829"/>
                  </a:lnTo>
                  <a:lnTo>
                    <a:pt x="22351" y="28829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9867265" y="4788662"/>
              <a:ext cx="0" cy="190500"/>
            </a:xfrm>
            <a:custGeom>
              <a:avLst/>
              <a:gdLst/>
              <a:ahLst/>
              <a:cxnLst/>
              <a:rect l="l" t="t" r="r" b="b"/>
              <a:pathLst>
                <a:path w="0" h="190500">
                  <a:moveTo>
                    <a:pt x="0" y="0"/>
                  </a:moveTo>
                  <a:lnTo>
                    <a:pt x="0" y="19017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9852913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015" y="8902"/>
                  </a:lnTo>
                  <a:lnTo>
                    <a:pt x="0" y="14414"/>
                  </a:lnTo>
                  <a:lnTo>
                    <a:pt x="1015" y="19919"/>
                  </a:lnTo>
                  <a:lnTo>
                    <a:pt x="4190" y="24580"/>
                  </a:lnTo>
                  <a:lnTo>
                    <a:pt x="8889" y="27679"/>
                  </a:lnTo>
                  <a:lnTo>
                    <a:pt x="14350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765" y="14414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9852913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7224522" y="2373693"/>
              <a:ext cx="1015365" cy="113030"/>
            </a:xfrm>
            <a:custGeom>
              <a:avLst/>
              <a:gdLst/>
              <a:ahLst/>
              <a:cxnLst/>
              <a:rect l="l" t="t" r="r" b="b"/>
              <a:pathLst>
                <a:path w="1015365" h="113030">
                  <a:moveTo>
                    <a:pt x="859027" y="110108"/>
                  </a:moveTo>
                  <a:lnTo>
                    <a:pt x="859027" y="0"/>
                  </a:lnTo>
                </a:path>
                <a:path w="1015365" h="113030">
                  <a:moveTo>
                    <a:pt x="1015174" y="0"/>
                  </a:moveTo>
                  <a:lnTo>
                    <a:pt x="1015174" y="110108"/>
                  </a:lnTo>
                </a:path>
                <a:path w="1015365" h="113030">
                  <a:moveTo>
                    <a:pt x="0" y="113029"/>
                  </a:moveTo>
                  <a:lnTo>
                    <a:pt x="0" y="3555"/>
                  </a:lnTo>
                </a:path>
                <a:path w="1015365" h="113030">
                  <a:moveTo>
                    <a:pt x="160147" y="3555"/>
                  </a:moveTo>
                  <a:lnTo>
                    <a:pt x="160147" y="113029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4071016" y="5415546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175374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4042219" y="54011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117"/>
                  </a:lnTo>
                  <a:lnTo>
                    <a:pt x="4216" y="4216"/>
                  </a:lnTo>
                  <a:lnTo>
                    <a:pt x="1092" y="8877"/>
                  </a:lnTo>
                  <a:lnTo>
                    <a:pt x="0" y="14382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909" y="27705"/>
                  </a:lnTo>
                  <a:lnTo>
                    <a:pt x="14414" y="28797"/>
                  </a:lnTo>
                  <a:lnTo>
                    <a:pt x="19919" y="27705"/>
                  </a:lnTo>
                  <a:lnTo>
                    <a:pt x="24606" y="24580"/>
                  </a:lnTo>
                  <a:lnTo>
                    <a:pt x="27685" y="19894"/>
                  </a:lnTo>
                  <a:lnTo>
                    <a:pt x="28797" y="14382"/>
                  </a:lnTo>
                  <a:lnTo>
                    <a:pt x="27685" y="8877"/>
                  </a:lnTo>
                  <a:lnTo>
                    <a:pt x="24606" y="4216"/>
                  </a:lnTo>
                  <a:lnTo>
                    <a:pt x="1991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4042219" y="540116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45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2131415" y="2153729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4" h="0">
                  <a:moveTo>
                    <a:pt x="1944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2102618" y="21393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79"/>
                  </a:lnTo>
                  <a:lnTo>
                    <a:pt x="4216" y="4254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83" y="27686"/>
                  </a:lnTo>
                  <a:lnTo>
                    <a:pt x="14389" y="28829"/>
                  </a:lnTo>
                  <a:lnTo>
                    <a:pt x="19894" y="27686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414"/>
                  </a:lnTo>
                  <a:lnTo>
                    <a:pt x="27705" y="8890"/>
                  </a:lnTo>
                  <a:lnTo>
                    <a:pt x="24580" y="4254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2102618" y="213931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52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51" y="28829"/>
                  </a:lnTo>
                  <a:lnTo>
                    <a:pt x="14389" y="28829"/>
                  </a:lnTo>
                  <a:lnTo>
                    <a:pt x="22352" y="28829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8321230" y="362445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19437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8292401" y="36101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190" y="4191"/>
                  </a:lnTo>
                  <a:lnTo>
                    <a:pt x="1079" y="8890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0" y="24574"/>
                  </a:lnTo>
                  <a:lnTo>
                    <a:pt x="8889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828" y="14350"/>
                  </a:lnTo>
                  <a:lnTo>
                    <a:pt x="27685" y="8890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8292401" y="361010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2629071" y="2509202"/>
              <a:ext cx="2878455" cy="0"/>
            </a:xfrm>
            <a:custGeom>
              <a:avLst/>
              <a:gdLst/>
              <a:ahLst/>
              <a:cxnLst/>
              <a:rect l="l" t="t" r="r" b="b"/>
              <a:pathLst>
                <a:path w="2878454" h="0">
                  <a:moveTo>
                    <a:pt x="2878188" y="0"/>
                  </a:moveTo>
                  <a:lnTo>
                    <a:pt x="2583884" y="0"/>
                  </a:lnTo>
                </a:path>
                <a:path w="2878454" h="0">
                  <a:moveTo>
                    <a:pt x="290690" y="0"/>
                  </a:moveTo>
                  <a:lnTo>
                    <a:pt x="0" y="0"/>
                  </a:lnTo>
                </a:path>
                <a:path w="2878454" h="0">
                  <a:moveTo>
                    <a:pt x="1575866" y="0"/>
                  </a:moveTo>
                  <a:lnTo>
                    <a:pt x="1298676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1137494" y="1778444"/>
              <a:ext cx="1494790" cy="730885"/>
            </a:xfrm>
            <a:custGeom>
              <a:avLst/>
              <a:gdLst/>
              <a:ahLst/>
              <a:cxnLst/>
              <a:rect l="l" t="t" r="r" b="b"/>
              <a:pathLst>
                <a:path w="1494789" h="730885">
                  <a:moveTo>
                    <a:pt x="1491576" y="730757"/>
                  </a:moveTo>
                  <a:lnTo>
                    <a:pt x="1491576" y="520192"/>
                  </a:lnTo>
                </a:path>
                <a:path w="1494789" h="730885">
                  <a:moveTo>
                    <a:pt x="1494205" y="28384"/>
                  </a:moveTo>
                  <a:lnTo>
                    <a:pt x="1494205" y="0"/>
                  </a:lnTo>
                  <a:lnTo>
                    <a:pt x="1324146" y="0"/>
                  </a:lnTo>
                </a:path>
                <a:path w="1494789" h="730885">
                  <a:moveTo>
                    <a:pt x="316407" y="0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11893613" y="7348309"/>
              <a:ext cx="187325" cy="187325"/>
            </a:xfrm>
            <a:custGeom>
              <a:avLst/>
              <a:gdLst/>
              <a:ahLst/>
              <a:cxnLst/>
              <a:rect l="l" t="t" r="r" b="b"/>
              <a:pathLst>
                <a:path w="187325" h="187325">
                  <a:moveTo>
                    <a:pt x="187134" y="93586"/>
                  </a:moveTo>
                  <a:lnTo>
                    <a:pt x="0" y="93586"/>
                  </a:lnTo>
                </a:path>
                <a:path w="187325" h="187325">
                  <a:moveTo>
                    <a:pt x="93535" y="187147"/>
                  </a:moveTo>
                  <a:lnTo>
                    <a:pt x="93535" y="0"/>
                  </a:lnTo>
                </a:path>
              </a:pathLst>
            </a:custGeom>
            <a:ln w="7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11805729" y="4144200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17538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11776963" y="412984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16"/>
                  </a:lnTo>
                  <a:lnTo>
                    <a:pt x="4190" y="4191"/>
                  </a:lnTo>
                  <a:lnTo>
                    <a:pt x="1079" y="8826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0" y="24511"/>
                  </a:lnTo>
                  <a:lnTo>
                    <a:pt x="8889" y="27686"/>
                  </a:lnTo>
                  <a:lnTo>
                    <a:pt x="14414" y="28765"/>
                  </a:lnTo>
                  <a:lnTo>
                    <a:pt x="19875" y="27686"/>
                  </a:lnTo>
                  <a:lnTo>
                    <a:pt x="24574" y="24511"/>
                  </a:lnTo>
                  <a:lnTo>
                    <a:pt x="27685" y="19875"/>
                  </a:lnTo>
                  <a:lnTo>
                    <a:pt x="28765" y="14350"/>
                  </a:lnTo>
                  <a:lnTo>
                    <a:pt x="27685" y="8826"/>
                  </a:lnTo>
                  <a:lnTo>
                    <a:pt x="24574" y="4191"/>
                  </a:lnTo>
                  <a:lnTo>
                    <a:pt x="19875" y="101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11776963" y="412984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2510256" y="1457134"/>
              <a:ext cx="0" cy="271145"/>
            </a:xfrm>
            <a:custGeom>
              <a:avLst/>
              <a:gdLst/>
              <a:ahLst/>
              <a:cxnLst/>
              <a:rect l="l" t="t" r="r" b="b"/>
              <a:pathLst>
                <a:path w="0" h="271144">
                  <a:moveTo>
                    <a:pt x="0" y="0"/>
                  </a:moveTo>
                  <a:lnTo>
                    <a:pt x="0" y="27089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2495873" y="172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079"/>
                  </a:lnTo>
                  <a:lnTo>
                    <a:pt x="4216" y="4254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939"/>
                  </a:lnTo>
                  <a:lnTo>
                    <a:pt x="4216" y="24574"/>
                  </a:lnTo>
                  <a:lnTo>
                    <a:pt x="8877" y="27686"/>
                  </a:lnTo>
                  <a:lnTo>
                    <a:pt x="14382" y="28829"/>
                  </a:lnTo>
                  <a:lnTo>
                    <a:pt x="19894" y="27686"/>
                  </a:lnTo>
                  <a:lnTo>
                    <a:pt x="24580" y="24574"/>
                  </a:lnTo>
                  <a:lnTo>
                    <a:pt x="27705" y="19939"/>
                  </a:lnTo>
                  <a:lnTo>
                    <a:pt x="28797" y="14414"/>
                  </a:lnTo>
                  <a:lnTo>
                    <a:pt x="27705" y="8890"/>
                  </a:lnTo>
                  <a:lnTo>
                    <a:pt x="24580" y="4254"/>
                  </a:lnTo>
                  <a:lnTo>
                    <a:pt x="19894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2495873" y="17280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9"/>
                  </a:lnTo>
                  <a:lnTo>
                    <a:pt x="14382" y="28829"/>
                  </a:lnTo>
                  <a:lnTo>
                    <a:pt x="22345" y="28829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6263531" y="3597402"/>
              <a:ext cx="175895" cy="0"/>
            </a:xfrm>
            <a:custGeom>
              <a:avLst/>
              <a:gdLst/>
              <a:ahLst/>
              <a:cxnLst/>
              <a:rect l="l" t="t" r="r" b="b"/>
              <a:pathLst>
                <a:path w="175895" h="0">
                  <a:moveTo>
                    <a:pt x="17536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6234734" y="35829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851" y="1079"/>
                  </a:lnTo>
                  <a:lnTo>
                    <a:pt x="4216" y="4191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51" y="27685"/>
                  </a:lnTo>
                  <a:lnTo>
                    <a:pt x="14408" y="28765"/>
                  </a:lnTo>
                  <a:lnTo>
                    <a:pt x="19913" y="27685"/>
                  </a:lnTo>
                  <a:lnTo>
                    <a:pt x="24555" y="24574"/>
                  </a:lnTo>
                  <a:lnTo>
                    <a:pt x="27679" y="19875"/>
                  </a:lnTo>
                  <a:lnTo>
                    <a:pt x="28797" y="14414"/>
                  </a:lnTo>
                  <a:lnTo>
                    <a:pt x="27679" y="8889"/>
                  </a:lnTo>
                  <a:lnTo>
                    <a:pt x="24555" y="4191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6234734" y="358298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20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20" y="28765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12297663" y="3107753"/>
              <a:ext cx="124460" cy="1261110"/>
            </a:xfrm>
            <a:custGeom>
              <a:avLst/>
              <a:gdLst/>
              <a:ahLst/>
              <a:cxnLst/>
              <a:rect l="l" t="t" r="r" b="b"/>
              <a:pathLst>
                <a:path w="124459" h="1261110">
                  <a:moveTo>
                    <a:pt x="124332" y="1261109"/>
                  </a:moveTo>
                  <a:lnTo>
                    <a:pt x="124332" y="0"/>
                  </a:lnTo>
                  <a:lnTo>
                    <a:pt x="0" y="0"/>
                  </a:lnTo>
                </a:path>
                <a:path w="124459" h="1261110">
                  <a:moveTo>
                    <a:pt x="0" y="1261109"/>
                  </a:moveTo>
                  <a:lnTo>
                    <a:pt x="124332" y="1261109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5297290" y="4335907"/>
              <a:ext cx="687070" cy="0"/>
            </a:xfrm>
            <a:custGeom>
              <a:avLst/>
              <a:gdLst/>
              <a:ahLst/>
              <a:cxnLst/>
              <a:rect l="l" t="t" r="r" b="b"/>
              <a:pathLst>
                <a:path w="687070" h="0">
                  <a:moveTo>
                    <a:pt x="0" y="0"/>
                  </a:moveTo>
                  <a:lnTo>
                    <a:pt x="686663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5861348" y="3249930"/>
              <a:ext cx="123189" cy="970280"/>
            </a:xfrm>
            <a:custGeom>
              <a:avLst/>
              <a:gdLst/>
              <a:ahLst/>
              <a:cxnLst/>
              <a:rect l="l" t="t" r="r" b="b"/>
              <a:pathLst>
                <a:path w="123189" h="970279">
                  <a:moveTo>
                    <a:pt x="122605" y="970216"/>
                  </a:moveTo>
                  <a:lnTo>
                    <a:pt x="0" y="970216"/>
                  </a:lnTo>
                  <a:lnTo>
                    <a:pt x="0" y="186944"/>
                  </a:lnTo>
                </a:path>
                <a:path w="123189" h="970279">
                  <a:moveTo>
                    <a:pt x="0" y="0"/>
                  </a:moveTo>
                  <a:lnTo>
                    <a:pt x="122605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4465688" y="3131058"/>
              <a:ext cx="1518285" cy="1205230"/>
            </a:xfrm>
            <a:custGeom>
              <a:avLst/>
              <a:gdLst/>
              <a:ahLst/>
              <a:cxnLst/>
              <a:rect l="l" t="t" r="r" b="b"/>
              <a:pathLst>
                <a:path w="1518285" h="1205229">
                  <a:moveTo>
                    <a:pt x="1518265" y="0"/>
                  </a:moveTo>
                  <a:lnTo>
                    <a:pt x="680415" y="0"/>
                  </a:lnTo>
                </a:path>
                <a:path w="1518285" h="1205229">
                  <a:moveTo>
                    <a:pt x="831602" y="1204849"/>
                  </a:moveTo>
                  <a:lnTo>
                    <a:pt x="775817" y="1204849"/>
                  </a:lnTo>
                </a:path>
                <a:path w="1518285" h="1205229">
                  <a:moveTo>
                    <a:pt x="703808" y="1204849"/>
                  </a:moveTo>
                  <a:lnTo>
                    <a:pt x="613816" y="1204849"/>
                  </a:lnTo>
                </a:path>
                <a:path w="1518285" h="1205229">
                  <a:moveTo>
                    <a:pt x="541807" y="1204849"/>
                  </a:moveTo>
                  <a:lnTo>
                    <a:pt x="451815" y="1204849"/>
                  </a:lnTo>
                </a:path>
                <a:path w="1518285" h="1205229">
                  <a:moveTo>
                    <a:pt x="379806" y="1204849"/>
                  </a:moveTo>
                  <a:lnTo>
                    <a:pt x="289813" y="1204849"/>
                  </a:lnTo>
                </a:path>
                <a:path w="1518285" h="1205229">
                  <a:moveTo>
                    <a:pt x="217811" y="1204849"/>
                  </a:moveTo>
                  <a:lnTo>
                    <a:pt x="127819" y="1204849"/>
                  </a:lnTo>
                </a:path>
                <a:path w="1518285" h="1205229">
                  <a:moveTo>
                    <a:pt x="55810" y="1204849"/>
                  </a:moveTo>
                  <a:lnTo>
                    <a:pt x="0" y="1204849"/>
                  </a:lnTo>
                </a:path>
                <a:path w="1518285" h="1205229">
                  <a:moveTo>
                    <a:pt x="680415" y="0"/>
                  </a:moveTo>
                  <a:lnTo>
                    <a:pt x="619220" y="0"/>
                  </a:lnTo>
                </a:path>
                <a:path w="1518285" h="1205229">
                  <a:moveTo>
                    <a:pt x="547217" y="0"/>
                  </a:moveTo>
                  <a:lnTo>
                    <a:pt x="457225" y="0"/>
                  </a:lnTo>
                </a:path>
                <a:path w="1518285" h="1205229">
                  <a:moveTo>
                    <a:pt x="385216" y="0"/>
                  </a:moveTo>
                  <a:lnTo>
                    <a:pt x="295198" y="0"/>
                  </a:lnTo>
                </a:path>
                <a:path w="1518285" h="1205229">
                  <a:moveTo>
                    <a:pt x="223215" y="0"/>
                  </a:moveTo>
                  <a:lnTo>
                    <a:pt x="133197" y="0"/>
                  </a:lnTo>
                </a:path>
                <a:path w="1518285" h="1205229">
                  <a:moveTo>
                    <a:pt x="61213" y="0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44" name="object 2844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8070949" y="2471202"/>
              <a:ext cx="181346" cy="102479"/>
            </a:xfrm>
            <a:prstGeom prst="rect">
              <a:avLst/>
            </a:prstGeom>
          </p:spPr>
        </p:pic>
        <p:pic>
          <p:nvPicPr>
            <p:cNvPr id="2845" name="object 2845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8070949" y="2284639"/>
              <a:ext cx="181346" cy="101654"/>
            </a:xfrm>
            <a:prstGeom prst="rect">
              <a:avLst/>
            </a:prstGeom>
          </p:spPr>
        </p:pic>
        <p:pic>
          <p:nvPicPr>
            <p:cNvPr id="2846" name="object 2846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7211922" y="2474123"/>
              <a:ext cx="185347" cy="104384"/>
            </a:xfrm>
            <a:prstGeom prst="rect">
              <a:avLst/>
            </a:prstGeom>
          </p:spPr>
        </p:pic>
        <p:pic>
          <p:nvPicPr>
            <p:cNvPr id="2847" name="object 2847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6242397" y="2359569"/>
              <a:ext cx="169224" cy="169218"/>
            </a:xfrm>
            <a:prstGeom prst="rect">
              <a:avLst/>
            </a:prstGeom>
          </p:spPr>
        </p:pic>
        <p:pic>
          <p:nvPicPr>
            <p:cNvPr id="2848" name="object 2848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7211922" y="2282607"/>
              <a:ext cx="185347" cy="107242"/>
            </a:xfrm>
            <a:prstGeom prst="rect">
              <a:avLst/>
            </a:prstGeom>
          </p:spPr>
        </p:pic>
        <p:pic>
          <p:nvPicPr>
            <p:cNvPr id="2849" name="object 2849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6242397" y="2963327"/>
              <a:ext cx="169224" cy="169218"/>
            </a:xfrm>
            <a:prstGeom prst="rect">
              <a:avLst/>
            </a:prstGeom>
          </p:spPr>
        </p:pic>
        <p:pic>
          <p:nvPicPr>
            <p:cNvPr id="2850" name="object 2850"/>
            <p:cNvPicPr/>
            <p:nvPr/>
          </p:nvPicPr>
          <p:blipFill>
            <a:blip r:embed="rId259" cstate="print"/>
            <a:stretch>
              <a:fillRect/>
            </a:stretch>
          </p:blipFill>
          <p:spPr>
            <a:xfrm>
              <a:off x="6242397" y="4336673"/>
              <a:ext cx="169224" cy="169211"/>
            </a:xfrm>
            <a:prstGeom prst="rect">
              <a:avLst/>
            </a:prstGeom>
          </p:spPr>
        </p:pic>
        <p:pic>
          <p:nvPicPr>
            <p:cNvPr id="2851" name="object 2851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4951366" y="2963327"/>
              <a:ext cx="169211" cy="169218"/>
            </a:xfrm>
            <a:prstGeom prst="rect">
              <a:avLst/>
            </a:prstGeom>
          </p:spPr>
        </p:pic>
        <p:pic>
          <p:nvPicPr>
            <p:cNvPr id="2852" name="object 2852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4951366" y="4336673"/>
              <a:ext cx="169211" cy="169211"/>
            </a:xfrm>
            <a:prstGeom prst="rect">
              <a:avLst/>
            </a:prstGeom>
          </p:spPr>
        </p:pic>
        <p:pic>
          <p:nvPicPr>
            <p:cNvPr id="2853" name="object 2853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3657973" y="2963327"/>
              <a:ext cx="169192" cy="169218"/>
            </a:xfrm>
            <a:prstGeom prst="rect">
              <a:avLst/>
            </a:prstGeom>
          </p:spPr>
        </p:pic>
        <p:pic>
          <p:nvPicPr>
            <p:cNvPr id="2854" name="object 2854"/>
            <p:cNvPicPr/>
            <p:nvPr/>
          </p:nvPicPr>
          <p:blipFill>
            <a:blip r:embed="rId263" cstate="print"/>
            <a:stretch>
              <a:fillRect/>
            </a:stretch>
          </p:blipFill>
          <p:spPr>
            <a:xfrm>
              <a:off x="3657973" y="4336673"/>
              <a:ext cx="169192" cy="169211"/>
            </a:xfrm>
            <a:prstGeom prst="rect">
              <a:avLst/>
            </a:prstGeom>
          </p:spPr>
        </p:pic>
        <p:pic>
          <p:nvPicPr>
            <p:cNvPr id="2855" name="object 2855"/>
            <p:cNvPicPr/>
            <p:nvPr/>
          </p:nvPicPr>
          <p:blipFill>
            <a:blip r:embed="rId264" cstate="print"/>
            <a:stretch>
              <a:fillRect/>
            </a:stretch>
          </p:blipFill>
          <p:spPr>
            <a:xfrm>
              <a:off x="2664915" y="2963327"/>
              <a:ext cx="169192" cy="169218"/>
            </a:xfrm>
            <a:prstGeom prst="rect">
              <a:avLst/>
            </a:prstGeom>
          </p:spPr>
        </p:pic>
        <p:pic>
          <p:nvPicPr>
            <p:cNvPr id="2856" name="object 2856"/>
            <p:cNvPicPr/>
            <p:nvPr/>
          </p:nvPicPr>
          <p:blipFill>
            <a:blip r:embed="rId265" cstate="print"/>
            <a:stretch>
              <a:fillRect/>
            </a:stretch>
          </p:blipFill>
          <p:spPr>
            <a:xfrm>
              <a:off x="2664915" y="4336673"/>
              <a:ext cx="169192" cy="169211"/>
            </a:xfrm>
            <a:prstGeom prst="rect">
              <a:avLst/>
            </a:prstGeom>
          </p:spPr>
        </p:pic>
        <p:pic>
          <p:nvPicPr>
            <p:cNvPr id="2857" name="object 2857"/>
            <p:cNvPicPr/>
            <p:nvPr/>
          </p:nvPicPr>
          <p:blipFill>
            <a:blip r:embed="rId266" cstate="print"/>
            <a:stretch>
              <a:fillRect/>
            </a:stretch>
          </p:blipFill>
          <p:spPr>
            <a:xfrm>
              <a:off x="8056091" y="2963327"/>
              <a:ext cx="169218" cy="169218"/>
            </a:xfrm>
            <a:prstGeom prst="rect">
              <a:avLst/>
            </a:prstGeom>
          </p:spPr>
        </p:pic>
        <p:pic>
          <p:nvPicPr>
            <p:cNvPr id="2858" name="object 2858"/>
            <p:cNvPicPr/>
            <p:nvPr/>
          </p:nvPicPr>
          <p:blipFill>
            <a:blip r:embed="rId267" cstate="print"/>
            <a:stretch>
              <a:fillRect/>
            </a:stretch>
          </p:blipFill>
          <p:spPr>
            <a:xfrm>
              <a:off x="8056091" y="4336673"/>
              <a:ext cx="169218" cy="169211"/>
            </a:xfrm>
            <a:prstGeom prst="rect">
              <a:avLst/>
            </a:prstGeom>
          </p:spPr>
        </p:pic>
        <p:pic>
          <p:nvPicPr>
            <p:cNvPr id="2859" name="object 2859"/>
            <p:cNvPicPr/>
            <p:nvPr/>
          </p:nvPicPr>
          <p:blipFill>
            <a:blip r:embed="rId268" cstate="print"/>
            <a:stretch>
              <a:fillRect/>
            </a:stretch>
          </p:blipFill>
          <p:spPr>
            <a:xfrm>
              <a:off x="8879305" y="2963327"/>
              <a:ext cx="169218" cy="169218"/>
            </a:xfrm>
            <a:prstGeom prst="rect">
              <a:avLst/>
            </a:prstGeom>
          </p:spPr>
        </p:pic>
        <p:pic>
          <p:nvPicPr>
            <p:cNvPr id="2860" name="object 2860"/>
            <p:cNvPicPr/>
            <p:nvPr/>
          </p:nvPicPr>
          <p:blipFill>
            <a:blip r:embed="rId269" cstate="print"/>
            <a:stretch>
              <a:fillRect/>
            </a:stretch>
          </p:blipFill>
          <p:spPr>
            <a:xfrm>
              <a:off x="8879305" y="4336673"/>
              <a:ext cx="169218" cy="169211"/>
            </a:xfrm>
            <a:prstGeom prst="rect">
              <a:avLst/>
            </a:prstGeom>
          </p:spPr>
        </p:pic>
        <p:pic>
          <p:nvPicPr>
            <p:cNvPr id="2861" name="object 2861"/>
            <p:cNvPicPr/>
            <p:nvPr/>
          </p:nvPicPr>
          <p:blipFill>
            <a:blip r:embed="rId270" cstate="print"/>
            <a:stretch>
              <a:fillRect/>
            </a:stretch>
          </p:blipFill>
          <p:spPr>
            <a:xfrm>
              <a:off x="10206899" y="2961930"/>
              <a:ext cx="169218" cy="169218"/>
            </a:xfrm>
            <a:prstGeom prst="rect">
              <a:avLst/>
            </a:prstGeom>
          </p:spPr>
        </p:pic>
        <p:pic>
          <p:nvPicPr>
            <p:cNvPr id="2862" name="object 2862"/>
            <p:cNvPicPr/>
            <p:nvPr/>
          </p:nvPicPr>
          <p:blipFill>
            <a:blip r:embed="rId271" cstate="print"/>
            <a:stretch>
              <a:fillRect/>
            </a:stretch>
          </p:blipFill>
          <p:spPr>
            <a:xfrm>
              <a:off x="10204804" y="4335283"/>
              <a:ext cx="169154" cy="169192"/>
            </a:xfrm>
            <a:prstGeom prst="rect">
              <a:avLst/>
            </a:prstGeom>
          </p:spPr>
        </p:pic>
        <p:pic>
          <p:nvPicPr>
            <p:cNvPr id="2863" name="object 2863"/>
            <p:cNvPicPr/>
            <p:nvPr/>
          </p:nvPicPr>
          <p:blipFill>
            <a:blip r:embed="rId272" cstate="print"/>
            <a:stretch>
              <a:fillRect/>
            </a:stretch>
          </p:blipFill>
          <p:spPr>
            <a:xfrm>
              <a:off x="12033349" y="2963327"/>
              <a:ext cx="169218" cy="169218"/>
            </a:xfrm>
            <a:prstGeom prst="rect">
              <a:avLst/>
            </a:prstGeom>
          </p:spPr>
        </p:pic>
        <p:pic>
          <p:nvPicPr>
            <p:cNvPr id="2864" name="object 2864"/>
            <p:cNvPicPr/>
            <p:nvPr/>
          </p:nvPicPr>
          <p:blipFill>
            <a:blip r:embed="rId273" cstate="print"/>
            <a:stretch>
              <a:fillRect/>
            </a:stretch>
          </p:blipFill>
          <p:spPr>
            <a:xfrm>
              <a:off x="12032207" y="4336673"/>
              <a:ext cx="169218" cy="169211"/>
            </a:xfrm>
            <a:prstGeom prst="rect">
              <a:avLst/>
            </a:prstGeom>
          </p:spPr>
        </p:pic>
        <p:pic>
          <p:nvPicPr>
            <p:cNvPr id="2865" name="object 2865"/>
            <p:cNvPicPr/>
            <p:nvPr/>
          </p:nvPicPr>
          <p:blipFill>
            <a:blip r:embed="rId274" cstate="print"/>
            <a:stretch>
              <a:fillRect/>
            </a:stretch>
          </p:blipFill>
          <p:spPr>
            <a:xfrm>
              <a:off x="3657973" y="4940539"/>
              <a:ext cx="169192" cy="169192"/>
            </a:xfrm>
            <a:prstGeom prst="rect">
              <a:avLst/>
            </a:prstGeom>
          </p:spPr>
        </p:pic>
        <p:pic>
          <p:nvPicPr>
            <p:cNvPr id="2866" name="object 2866"/>
            <p:cNvPicPr/>
            <p:nvPr/>
          </p:nvPicPr>
          <p:blipFill>
            <a:blip r:embed="rId275" cstate="print"/>
            <a:stretch>
              <a:fillRect/>
            </a:stretch>
          </p:blipFill>
          <p:spPr>
            <a:xfrm>
              <a:off x="2664915" y="4940539"/>
              <a:ext cx="169192" cy="169192"/>
            </a:xfrm>
            <a:prstGeom prst="rect">
              <a:avLst/>
            </a:prstGeom>
          </p:spPr>
        </p:pic>
        <p:pic>
          <p:nvPicPr>
            <p:cNvPr id="2867" name="object 2867"/>
            <p:cNvPicPr/>
            <p:nvPr/>
          </p:nvPicPr>
          <p:blipFill>
            <a:blip r:embed="rId276" cstate="print"/>
            <a:stretch>
              <a:fillRect/>
            </a:stretch>
          </p:blipFill>
          <p:spPr>
            <a:xfrm>
              <a:off x="11924557" y="7379284"/>
              <a:ext cx="125183" cy="125221"/>
            </a:xfrm>
            <a:prstGeom prst="rect">
              <a:avLst/>
            </a:prstGeom>
          </p:spPr>
        </p:pic>
        <p:sp>
          <p:nvSpPr>
            <p:cNvPr id="2868" name="object 2868"/>
            <p:cNvSpPr/>
            <p:nvPr/>
          </p:nvSpPr>
          <p:spPr>
            <a:xfrm>
              <a:off x="4843710" y="337682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4843710" y="337682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70" name="object 2870"/>
          <p:cNvGrpSpPr/>
          <p:nvPr/>
        </p:nvGrpSpPr>
        <p:grpSpPr>
          <a:xfrm>
            <a:off x="7431658" y="9872807"/>
            <a:ext cx="2520315" cy="25400"/>
            <a:chOff x="7431658" y="9872807"/>
            <a:chExt cx="2520315" cy="25400"/>
          </a:xfrm>
        </p:grpSpPr>
        <p:sp>
          <p:nvSpPr>
            <p:cNvPr id="2871" name="object 2871"/>
            <p:cNvSpPr/>
            <p:nvPr/>
          </p:nvSpPr>
          <p:spPr>
            <a:xfrm>
              <a:off x="8691689" y="9885407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 h="0">
                  <a:moveTo>
                    <a:pt x="0" y="0"/>
                  </a:moveTo>
                  <a:lnTo>
                    <a:pt x="1259967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7431658" y="9885407"/>
              <a:ext cx="1260475" cy="0"/>
            </a:xfrm>
            <a:custGeom>
              <a:avLst/>
              <a:gdLst/>
              <a:ahLst/>
              <a:cxnLst/>
              <a:rect l="l" t="t" r="r" b="b"/>
              <a:pathLst>
                <a:path w="1260475" h="0">
                  <a:moveTo>
                    <a:pt x="1260030" y="0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73" name="object 2873"/>
          <p:cNvSpPr txBox="1"/>
          <p:nvPr/>
        </p:nvSpPr>
        <p:spPr>
          <a:xfrm>
            <a:off x="4844336" y="3450172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874" name="object 2874"/>
          <p:cNvGrpSpPr/>
          <p:nvPr/>
        </p:nvGrpSpPr>
        <p:grpSpPr>
          <a:xfrm>
            <a:off x="4839900" y="2624860"/>
            <a:ext cx="7545070" cy="1080135"/>
            <a:chOff x="4839900" y="2624860"/>
            <a:chExt cx="7545070" cy="1080135"/>
          </a:xfrm>
        </p:grpSpPr>
        <p:sp>
          <p:nvSpPr>
            <p:cNvPr id="2875" name="object 2875"/>
            <p:cNvSpPr/>
            <p:nvPr/>
          </p:nvSpPr>
          <p:spPr>
            <a:xfrm>
              <a:off x="4843710" y="337680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308" y="323850"/>
                  </a:lnTo>
                  <a:lnTo>
                    <a:pt x="259308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12125578" y="262486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12125578" y="262486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78" name="object 2878"/>
          <p:cNvSpPr txBox="1"/>
          <p:nvPr/>
        </p:nvSpPr>
        <p:spPr>
          <a:xfrm>
            <a:off x="12126024" y="2698244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879" name="object 2879"/>
          <p:cNvGrpSpPr/>
          <p:nvPr/>
        </p:nvGrpSpPr>
        <p:grpSpPr>
          <a:xfrm>
            <a:off x="12121768" y="2621089"/>
            <a:ext cx="746760" cy="1157605"/>
            <a:chOff x="12121768" y="2621089"/>
            <a:chExt cx="746760" cy="1157605"/>
          </a:xfrm>
        </p:grpSpPr>
        <p:sp>
          <p:nvSpPr>
            <p:cNvPr id="2880" name="object 2880"/>
            <p:cNvSpPr/>
            <p:nvPr/>
          </p:nvSpPr>
          <p:spPr>
            <a:xfrm>
              <a:off x="12125578" y="262489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70" y="323786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12608750" y="345440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12608750" y="345440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83" name="object 2883"/>
          <p:cNvSpPr txBox="1"/>
          <p:nvPr/>
        </p:nvSpPr>
        <p:spPr>
          <a:xfrm>
            <a:off x="4843710" y="4474235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884" name="object 2884"/>
          <p:cNvSpPr txBox="1"/>
          <p:nvPr/>
        </p:nvSpPr>
        <p:spPr>
          <a:xfrm>
            <a:off x="12609183" y="3527809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885" name="object 2885"/>
          <p:cNvGrpSpPr/>
          <p:nvPr/>
        </p:nvGrpSpPr>
        <p:grpSpPr>
          <a:xfrm>
            <a:off x="6792721" y="1133309"/>
            <a:ext cx="6079490" cy="2649220"/>
            <a:chOff x="6792721" y="1133309"/>
            <a:chExt cx="6079490" cy="2649220"/>
          </a:xfrm>
        </p:grpSpPr>
        <p:sp>
          <p:nvSpPr>
            <p:cNvPr id="2886" name="object 2886"/>
            <p:cNvSpPr/>
            <p:nvPr/>
          </p:nvSpPr>
          <p:spPr>
            <a:xfrm>
              <a:off x="12608750" y="345440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3" y="323850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6793801" y="113330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6792721" y="1133309"/>
              <a:ext cx="260985" cy="323850"/>
            </a:xfrm>
            <a:custGeom>
              <a:avLst/>
              <a:gdLst/>
              <a:ahLst/>
              <a:cxnLst/>
              <a:rect l="l" t="t" r="r" b="b"/>
              <a:pathLst>
                <a:path w="260984" h="323850">
                  <a:moveTo>
                    <a:pt x="260374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60374" y="323825"/>
                  </a:lnTo>
                  <a:lnTo>
                    <a:pt x="260374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89" name="object 2889"/>
          <p:cNvSpPr txBox="1"/>
          <p:nvPr/>
        </p:nvSpPr>
        <p:spPr>
          <a:xfrm>
            <a:off x="6794420" y="1206667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890" name="object 2890"/>
          <p:cNvGrpSpPr/>
          <p:nvPr/>
        </p:nvGrpSpPr>
        <p:grpSpPr>
          <a:xfrm>
            <a:off x="6788911" y="1129474"/>
            <a:ext cx="1986280" cy="2495550"/>
            <a:chOff x="6788911" y="1129474"/>
            <a:chExt cx="1986280" cy="2495550"/>
          </a:xfrm>
        </p:grpSpPr>
        <p:sp>
          <p:nvSpPr>
            <p:cNvPr id="2891" name="object 2891"/>
            <p:cNvSpPr/>
            <p:nvPr/>
          </p:nvSpPr>
          <p:spPr>
            <a:xfrm>
              <a:off x="6792721" y="1133284"/>
              <a:ext cx="260350" cy="323850"/>
            </a:xfrm>
            <a:custGeom>
              <a:avLst/>
              <a:gdLst/>
              <a:ahLst/>
              <a:cxnLst/>
              <a:rect l="l" t="t" r="r" b="b"/>
              <a:pathLst>
                <a:path w="260350" h="323850">
                  <a:moveTo>
                    <a:pt x="0" y="323850"/>
                  </a:moveTo>
                  <a:lnTo>
                    <a:pt x="260350" y="323850"/>
                  </a:lnTo>
                  <a:lnTo>
                    <a:pt x="26035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8515604" y="330062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8515604" y="330062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94" name="object 2894"/>
          <p:cNvSpPr txBox="1"/>
          <p:nvPr/>
        </p:nvSpPr>
        <p:spPr>
          <a:xfrm>
            <a:off x="8517315" y="3374024"/>
            <a:ext cx="25654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895" name="object 2895"/>
          <p:cNvGrpSpPr/>
          <p:nvPr/>
        </p:nvGrpSpPr>
        <p:grpSpPr>
          <a:xfrm>
            <a:off x="2510256" y="1133309"/>
            <a:ext cx="6268720" cy="2495550"/>
            <a:chOff x="2510256" y="1133309"/>
            <a:chExt cx="6268720" cy="2495550"/>
          </a:xfrm>
        </p:grpSpPr>
        <p:sp>
          <p:nvSpPr>
            <p:cNvPr id="2896" name="object 2896"/>
            <p:cNvSpPr/>
            <p:nvPr/>
          </p:nvSpPr>
          <p:spPr>
            <a:xfrm>
              <a:off x="8515604" y="330066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334" y="323786"/>
                  </a:lnTo>
                  <a:lnTo>
                    <a:pt x="259334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2511374" y="113330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2510256" y="1133309"/>
              <a:ext cx="260985" cy="323850"/>
            </a:xfrm>
            <a:custGeom>
              <a:avLst/>
              <a:gdLst/>
              <a:ahLst/>
              <a:cxnLst/>
              <a:rect l="l" t="t" r="r" b="b"/>
              <a:pathLst>
                <a:path w="260985" h="323850">
                  <a:moveTo>
                    <a:pt x="260374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60374" y="323825"/>
                  </a:lnTo>
                  <a:lnTo>
                    <a:pt x="260374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99" name="object 2899"/>
          <p:cNvSpPr txBox="1"/>
          <p:nvPr/>
        </p:nvSpPr>
        <p:spPr>
          <a:xfrm>
            <a:off x="2511969" y="1206667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00" name="object 2900"/>
          <p:cNvGrpSpPr/>
          <p:nvPr/>
        </p:nvGrpSpPr>
        <p:grpSpPr>
          <a:xfrm>
            <a:off x="2506446" y="1129474"/>
            <a:ext cx="10106660" cy="3219450"/>
            <a:chOff x="2506446" y="1129474"/>
            <a:chExt cx="10106660" cy="3219450"/>
          </a:xfrm>
        </p:grpSpPr>
        <p:sp>
          <p:nvSpPr>
            <p:cNvPr id="2901" name="object 2901"/>
            <p:cNvSpPr/>
            <p:nvPr/>
          </p:nvSpPr>
          <p:spPr>
            <a:xfrm>
              <a:off x="2510256" y="1133284"/>
              <a:ext cx="10099040" cy="2645410"/>
            </a:xfrm>
            <a:custGeom>
              <a:avLst/>
              <a:gdLst/>
              <a:ahLst/>
              <a:cxnLst/>
              <a:rect l="l" t="t" r="r" b="b"/>
              <a:pathLst>
                <a:path w="10099040" h="2645410">
                  <a:moveTo>
                    <a:pt x="0" y="323850"/>
                  </a:moveTo>
                  <a:lnTo>
                    <a:pt x="260375" y="323850"/>
                  </a:lnTo>
                  <a:lnTo>
                    <a:pt x="260375" y="0"/>
                  </a:lnTo>
                  <a:lnTo>
                    <a:pt x="0" y="0"/>
                  </a:lnTo>
                  <a:lnTo>
                    <a:pt x="0" y="323850"/>
                  </a:lnTo>
                </a:path>
                <a:path w="10099040" h="2645410">
                  <a:moveTo>
                    <a:pt x="10098493" y="2644965"/>
                  </a:moveTo>
                  <a:lnTo>
                    <a:pt x="9923170" y="264496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12404598" y="37638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15"/>
                  </a:lnTo>
                  <a:lnTo>
                    <a:pt x="4254" y="4190"/>
                  </a:lnTo>
                  <a:lnTo>
                    <a:pt x="1143" y="8889"/>
                  </a:lnTo>
                  <a:lnTo>
                    <a:pt x="0" y="14350"/>
                  </a:lnTo>
                  <a:lnTo>
                    <a:pt x="1143" y="19875"/>
                  </a:lnTo>
                  <a:lnTo>
                    <a:pt x="4254" y="24510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938" y="27685"/>
                  </a:lnTo>
                  <a:lnTo>
                    <a:pt x="24637" y="24510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89"/>
                  </a:lnTo>
                  <a:lnTo>
                    <a:pt x="24637" y="4190"/>
                  </a:lnTo>
                  <a:lnTo>
                    <a:pt x="19938" y="1015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12404598" y="376389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5983954" y="2997962"/>
              <a:ext cx="6313805" cy="1337945"/>
            </a:xfrm>
            <a:custGeom>
              <a:avLst/>
              <a:gdLst/>
              <a:ahLst/>
              <a:cxnLst/>
              <a:rect l="l" t="t" r="r" b="b"/>
              <a:pathLst>
                <a:path w="6313805" h="1337945">
                  <a:moveTo>
                    <a:pt x="6313709" y="109791"/>
                  </a:moveTo>
                  <a:lnTo>
                    <a:pt x="6313709" y="0"/>
                  </a:lnTo>
                </a:path>
                <a:path w="6313805" h="1337945">
                  <a:moveTo>
                    <a:pt x="0" y="1337945"/>
                  </a:moveTo>
                  <a:lnTo>
                    <a:pt x="0" y="1222184"/>
                  </a:lnTo>
                </a:path>
                <a:path w="6313805" h="1337945">
                  <a:moveTo>
                    <a:pt x="0" y="251968"/>
                  </a:moveTo>
                  <a:lnTo>
                    <a:pt x="0" y="133096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05" name="object 2905"/>
          <p:cNvSpPr txBox="1"/>
          <p:nvPr/>
        </p:nvSpPr>
        <p:spPr>
          <a:xfrm>
            <a:off x="9607994" y="446483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906" name="object 2906"/>
          <p:cNvSpPr txBox="1"/>
          <p:nvPr/>
        </p:nvSpPr>
        <p:spPr>
          <a:xfrm>
            <a:off x="1021581" y="1112233"/>
            <a:ext cx="1111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prosklená</a:t>
            </a:r>
            <a:r>
              <a:rPr dirty="0" sz="1200" spc="11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stěna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07" name="object 2907"/>
          <p:cNvGrpSpPr/>
          <p:nvPr/>
        </p:nvGrpSpPr>
        <p:grpSpPr>
          <a:xfrm>
            <a:off x="960723" y="1311719"/>
            <a:ext cx="11349990" cy="4104004"/>
            <a:chOff x="960723" y="1311719"/>
            <a:chExt cx="11349990" cy="4104004"/>
          </a:xfrm>
        </p:grpSpPr>
        <p:sp>
          <p:nvSpPr>
            <p:cNvPr id="2908" name="object 2908"/>
            <p:cNvSpPr/>
            <p:nvPr/>
          </p:nvSpPr>
          <p:spPr>
            <a:xfrm>
              <a:off x="964533" y="1315529"/>
              <a:ext cx="113030" cy="608965"/>
            </a:xfrm>
            <a:custGeom>
              <a:avLst/>
              <a:gdLst/>
              <a:ahLst/>
              <a:cxnLst/>
              <a:rect l="l" t="t" r="r" b="b"/>
              <a:pathLst>
                <a:path w="113030" h="608964">
                  <a:moveTo>
                    <a:pt x="113029" y="60871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1065783" y="192398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82" y="0"/>
                  </a:moveTo>
                  <a:lnTo>
                    <a:pt x="8877" y="1079"/>
                  </a:lnTo>
                  <a:lnTo>
                    <a:pt x="4216" y="4190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877" y="27685"/>
                  </a:lnTo>
                  <a:lnTo>
                    <a:pt x="14382" y="28828"/>
                  </a:lnTo>
                  <a:lnTo>
                    <a:pt x="19919" y="27685"/>
                  </a:lnTo>
                  <a:lnTo>
                    <a:pt x="24580" y="24574"/>
                  </a:lnTo>
                  <a:lnTo>
                    <a:pt x="27705" y="19938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190"/>
                  </a:lnTo>
                  <a:lnTo>
                    <a:pt x="19919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964533" y="1315529"/>
              <a:ext cx="1154430" cy="637540"/>
            </a:xfrm>
            <a:custGeom>
              <a:avLst/>
              <a:gdLst/>
              <a:ahLst/>
              <a:cxnLst/>
              <a:rect l="l" t="t" r="r" b="b"/>
              <a:pathLst>
                <a:path w="1154430" h="637539">
                  <a:moveTo>
                    <a:pt x="130047" y="622871"/>
                  </a:moveTo>
                  <a:lnTo>
                    <a:pt x="130047" y="614933"/>
                  </a:lnTo>
                  <a:lnTo>
                    <a:pt x="123596" y="608456"/>
                  </a:lnTo>
                  <a:lnTo>
                    <a:pt x="115633" y="608456"/>
                  </a:lnTo>
                  <a:lnTo>
                    <a:pt x="107695" y="608456"/>
                  </a:lnTo>
                  <a:lnTo>
                    <a:pt x="101250" y="614933"/>
                  </a:lnTo>
                  <a:lnTo>
                    <a:pt x="101250" y="622871"/>
                  </a:lnTo>
                  <a:lnTo>
                    <a:pt x="101250" y="630808"/>
                  </a:lnTo>
                  <a:lnTo>
                    <a:pt x="107695" y="637285"/>
                  </a:lnTo>
                  <a:lnTo>
                    <a:pt x="115633" y="637285"/>
                  </a:lnTo>
                  <a:lnTo>
                    <a:pt x="123596" y="637285"/>
                  </a:lnTo>
                  <a:lnTo>
                    <a:pt x="130047" y="630808"/>
                  </a:lnTo>
                  <a:lnTo>
                    <a:pt x="130047" y="622871"/>
                  </a:lnTo>
                </a:path>
                <a:path w="1154430" h="637539">
                  <a:moveTo>
                    <a:pt x="0" y="0"/>
                  </a:moveTo>
                  <a:lnTo>
                    <a:pt x="69748" y="0"/>
                  </a:lnTo>
                  <a:lnTo>
                    <a:pt x="1154156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12297663" y="4368863"/>
              <a:ext cx="0" cy="109220"/>
            </a:xfrm>
            <a:custGeom>
              <a:avLst/>
              <a:gdLst/>
              <a:ahLst/>
              <a:cxnLst/>
              <a:rect l="l" t="t" r="r" b="b"/>
              <a:pathLst>
                <a:path w="0" h="109220">
                  <a:moveTo>
                    <a:pt x="0" y="108673"/>
                  </a:moveTo>
                  <a:lnTo>
                    <a:pt x="0" y="0"/>
                  </a:lnTo>
                </a:path>
              </a:pathLst>
            </a:custGeom>
            <a:ln w="25200">
              <a:solidFill>
                <a:srgbClr val="D9231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4246390" y="509174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58" y="32380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4246390" y="509174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58" y="32380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14" name="object 2914"/>
          <p:cNvSpPr txBox="1"/>
          <p:nvPr/>
        </p:nvSpPr>
        <p:spPr>
          <a:xfrm>
            <a:off x="758973" y="8193651"/>
            <a:ext cx="14636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 PODLAH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5" name="object 2915"/>
          <p:cNvSpPr txBox="1"/>
          <p:nvPr/>
        </p:nvSpPr>
        <p:spPr>
          <a:xfrm>
            <a:off x="12583521" y="6241077"/>
            <a:ext cx="1186180" cy="9378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ahoma"/>
                <a:cs typeface="Tahoma"/>
              </a:rPr>
              <a:t>hlavní</a:t>
            </a:r>
            <a:r>
              <a:rPr dirty="0" sz="1200" spc="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vstup</a:t>
            </a:r>
            <a:endParaRPr sz="1200">
              <a:latin typeface="Tahoma"/>
              <a:cs typeface="Tahoma"/>
            </a:endParaRPr>
          </a:p>
          <a:p>
            <a:pPr marL="12700" marR="5080" indent="-635">
              <a:lnSpc>
                <a:spcPct val="199300"/>
              </a:lnSpc>
            </a:pPr>
            <a:r>
              <a:rPr dirty="0" sz="1200" spc="-55">
                <a:latin typeface="Tahoma"/>
                <a:cs typeface="Tahoma"/>
              </a:rPr>
              <a:t>vstup</a:t>
            </a:r>
            <a:r>
              <a:rPr dirty="0" sz="1200" spc="-2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do</a:t>
            </a:r>
            <a:r>
              <a:rPr dirty="0" sz="1200" spc="-15">
                <a:latin typeface="Tahoma"/>
                <a:cs typeface="Tahoma"/>
              </a:rPr>
              <a:t> </a:t>
            </a:r>
            <a:r>
              <a:rPr dirty="0" sz="1200" spc="-40">
                <a:latin typeface="Tahoma"/>
                <a:cs typeface="Tahoma"/>
              </a:rPr>
              <a:t>místnosti </a:t>
            </a:r>
            <a:r>
              <a:rPr dirty="0" sz="1200" spc="-45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6" name="object 2916"/>
          <p:cNvSpPr txBox="1"/>
          <p:nvPr/>
        </p:nvSpPr>
        <p:spPr>
          <a:xfrm>
            <a:off x="7418989" y="8193654"/>
            <a:ext cx="12211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7" name="object 2917"/>
          <p:cNvSpPr txBox="1"/>
          <p:nvPr/>
        </p:nvSpPr>
        <p:spPr>
          <a:xfrm>
            <a:off x="11629317" y="5752227"/>
            <a:ext cx="691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LEGENDA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8" name="object 2918"/>
          <p:cNvSpPr txBox="1"/>
          <p:nvPr/>
        </p:nvSpPr>
        <p:spPr>
          <a:xfrm>
            <a:off x="12583529" y="7351513"/>
            <a:ext cx="383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latin typeface="Tahoma"/>
                <a:cs typeface="Tahoma"/>
              </a:rPr>
              <a:t>světla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9" name="object 2919"/>
          <p:cNvSpPr txBox="1"/>
          <p:nvPr/>
        </p:nvSpPr>
        <p:spPr>
          <a:xfrm>
            <a:off x="10041128" y="476867"/>
            <a:ext cx="4735830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latin typeface="Tahoma"/>
                <a:cs typeface="Tahoma"/>
              </a:rPr>
              <a:t>VSTUPNÍ</a:t>
            </a:r>
            <a:r>
              <a:rPr dirty="0" sz="2000" spc="-10">
                <a:latin typeface="Tahoma"/>
                <a:cs typeface="Tahoma"/>
              </a:rPr>
              <a:t> </a:t>
            </a:r>
            <a:r>
              <a:rPr dirty="0" sz="2000" spc="90">
                <a:latin typeface="Tahoma"/>
                <a:cs typeface="Tahoma"/>
              </a:rPr>
              <a:t>HALA</a:t>
            </a:r>
            <a:r>
              <a:rPr dirty="0" sz="2000" spc="75">
                <a:latin typeface="Tahoma"/>
                <a:cs typeface="Tahoma"/>
              </a:rPr>
              <a:t> -</a:t>
            </a:r>
            <a:r>
              <a:rPr dirty="0" sz="2000" spc="10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PŮDORYS</a:t>
            </a:r>
            <a:r>
              <a:rPr dirty="0" sz="2000" spc="-65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5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MATERIÁLY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2920" name="object 2920"/>
          <p:cNvGrpSpPr/>
          <p:nvPr/>
        </p:nvGrpSpPr>
        <p:grpSpPr>
          <a:xfrm>
            <a:off x="771671" y="8445493"/>
            <a:ext cx="1260475" cy="1260475"/>
            <a:chOff x="771671" y="8445493"/>
            <a:chExt cx="1260475" cy="1260475"/>
          </a:xfrm>
        </p:grpSpPr>
        <p:pic>
          <p:nvPicPr>
            <p:cNvPr id="2921" name="object 2921"/>
            <p:cNvPicPr/>
            <p:nvPr/>
          </p:nvPicPr>
          <p:blipFill>
            <a:blip r:embed="rId277" cstate="print"/>
            <a:stretch>
              <a:fillRect/>
            </a:stretch>
          </p:blipFill>
          <p:spPr>
            <a:xfrm>
              <a:off x="771671" y="8445493"/>
              <a:ext cx="1260005" cy="1008011"/>
            </a:xfrm>
            <a:prstGeom prst="rect">
              <a:avLst/>
            </a:prstGeom>
          </p:spPr>
        </p:pic>
        <p:sp>
          <p:nvSpPr>
            <p:cNvPr id="2922" name="object 2922"/>
            <p:cNvSpPr/>
            <p:nvPr/>
          </p:nvSpPr>
          <p:spPr>
            <a:xfrm>
              <a:off x="771671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97333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771671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25" name="object 2925"/>
          <p:cNvSpPr txBox="1"/>
          <p:nvPr/>
        </p:nvSpPr>
        <p:spPr>
          <a:xfrm>
            <a:off x="960635" y="9566821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26" name="object 2926"/>
          <p:cNvSpPr txBox="1"/>
          <p:nvPr/>
        </p:nvSpPr>
        <p:spPr>
          <a:xfrm>
            <a:off x="743916" y="9448230"/>
            <a:ext cx="70739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r>
              <a:rPr dirty="0" baseline="-35714" sz="1050" spc="-11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27" name="object 2927"/>
          <p:cNvSpPr txBox="1"/>
          <p:nvPr/>
        </p:nvSpPr>
        <p:spPr>
          <a:xfrm>
            <a:off x="4246980" y="5165092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28" name="object 2928"/>
          <p:cNvGrpSpPr/>
          <p:nvPr/>
        </p:nvGrpSpPr>
        <p:grpSpPr>
          <a:xfrm>
            <a:off x="4242580" y="3840339"/>
            <a:ext cx="861060" cy="1579245"/>
            <a:chOff x="4242580" y="3840339"/>
            <a:chExt cx="861060" cy="1579245"/>
          </a:xfrm>
        </p:grpSpPr>
        <p:sp>
          <p:nvSpPr>
            <p:cNvPr id="2929" name="object 2929"/>
            <p:cNvSpPr/>
            <p:nvPr/>
          </p:nvSpPr>
          <p:spPr>
            <a:xfrm>
              <a:off x="4246390" y="509174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799"/>
                  </a:moveTo>
                  <a:lnTo>
                    <a:pt x="259257" y="323799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4843710" y="38403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4843710" y="38403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32" name="object 2932"/>
          <p:cNvGrpSpPr/>
          <p:nvPr/>
        </p:nvGrpSpPr>
        <p:grpSpPr>
          <a:xfrm>
            <a:off x="4551660" y="8445493"/>
            <a:ext cx="2520315" cy="1260475"/>
            <a:chOff x="4551660" y="8445493"/>
            <a:chExt cx="2520315" cy="1260475"/>
          </a:xfrm>
        </p:grpSpPr>
        <p:pic>
          <p:nvPicPr>
            <p:cNvPr id="2933" name="object 2933"/>
            <p:cNvPicPr/>
            <p:nvPr/>
          </p:nvPicPr>
          <p:blipFill>
            <a:blip r:embed="rId278" cstate="print"/>
            <a:stretch>
              <a:fillRect/>
            </a:stretch>
          </p:blipFill>
          <p:spPr>
            <a:xfrm>
              <a:off x="4551660" y="8445493"/>
              <a:ext cx="1260005" cy="1008011"/>
            </a:xfrm>
            <a:prstGeom prst="rect">
              <a:avLst/>
            </a:prstGeom>
          </p:spPr>
        </p:pic>
        <p:sp>
          <p:nvSpPr>
            <p:cNvPr id="2934" name="object 2934"/>
            <p:cNvSpPr/>
            <p:nvPr/>
          </p:nvSpPr>
          <p:spPr>
            <a:xfrm>
              <a:off x="4551660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4753349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4551660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6013348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38" name="object 2938"/>
            <p:cNvPicPr/>
            <p:nvPr/>
          </p:nvPicPr>
          <p:blipFill>
            <a:blip r:embed="rId279" cstate="print"/>
            <a:stretch>
              <a:fillRect/>
            </a:stretch>
          </p:blipFill>
          <p:spPr>
            <a:xfrm>
              <a:off x="5811665" y="8445493"/>
              <a:ext cx="1260005" cy="1008011"/>
            </a:xfrm>
            <a:prstGeom prst="rect">
              <a:avLst/>
            </a:prstGeom>
          </p:spPr>
        </p:pic>
        <p:sp>
          <p:nvSpPr>
            <p:cNvPr id="2939" name="object 2939"/>
            <p:cNvSpPr/>
            <p:nvPr/>
          </p:nvSpPr>
          <p:spPr>
            <a:xfrm>
              <a:off x="5811665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5811665" y="8445493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41" name="object 2941"/>
          <p:cNvSpPr txBox="1"/>
          <p:nvPr/>
        </p:nvSpPr>
        <p:spPr>
          <a:xfrm>
            <a:off x="4511101" y="9436368"/>
            <a:ext cx="2304415" cy="262890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9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r>
              <a:rPr dirty="0" baseline="-35714" sz="1050" spc="-179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POLYURETANOVÁ</a:t>
            </a:r>
            <a:r>
              <a:rPr dirty="0" sz="700" spc="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r>
              <a:rPr dirty="0" sz="700" spc="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r>
              <a:rPr dirty="0" baseline="-35714" sz="1050" spc="-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VSTUPNÍ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TEXTILNÍ</a:t>
            </a:r>
            <a:endParaRPr sz="700">
              <a:latin typeface="Tahoma"/>
              <a:cs typeface="Tahoma"/>
            </a:endParaRPr>
          </a:p>
          <a:p>
            <a:pPr marL="241935">
              <a:lnSpc>
                <a:spcPct val="100000"/>
              </a:lnSpc>
              <a:spcBef>
                <a:spcPts val="95"/>
              </a:spcBef>
              <a:tabLst>
                <a:tab pos="1501775" algn="l"/>
              </a:tabLst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 ŠEDÁ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	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ROHOŽ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42" name="object 2942"/>
          <p:cNvSpPr txBox="1"/>
          <p:nvPr/>
        </p:nvSpPr>
        <p:spPr>
          <a:xfrm>
            <a:off x="4844164" y="3913699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43" name="object 2943"/>
          <p:cNvGrpSpPr/>
          <p:nvPr/>
        </p:nvGrpSpPr>
        <p:grpSpPr>
          <a:xfrm>
            <a:off x="4839900" y="3836543"/>
            <a:ext cx="4896485" cy="331470"/>
            <a:chOff x="4839900" y="3836543"/>
            <a:chExt cx="4896485" cy="331470"/>
          </a:xfrm>
        </p:grpSpPr>
        <p:sp>
          <p:nvSpPr>
            <p:cNvPr id="2944" name="object 2944"/>
            <p:cNvSpPr/>
            <p:nvPr/>
          </p:nvSpPr>
          <p:spPr>
            <a:xfrm>
              <a:off x="4843710" y="384035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786"/>
                  </a:moveTo>
                  <a:lnTo>
                    <a:pt x="259308" y="323786"/>
                  </a:lnTo>
                  <a:lnTo>
                    <a:pt x="259308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9476803" y="38403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9476803" y="384033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83" y="32380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47" name="object 2947"/>
          <p:cNvSpPr txBox="1"/>
          <p:nvPr/>
        </p:nvSpPr>
        <p:spPr>
          <a:xfrm>
            <a:off x="9477276" y="3913699"/>
            <a:ext cx="259079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M09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48" name="object 2948"/>
          <p:cNvGrpSpPr/>
          <p:nvPr/>
        </p:nvGrpSpPr>
        <p:grpSpPr>
          <a:xfrm>
            <a:off x="6362700" y="1871242"/>
            <a:ext cx="3377565" cy="2296795"/>
            <a:chOff x="6362700" y="1871242"/>
            <a:chExt cx="3377565" cy="2296795"/>
          </a:xfrm>
        </p:grpSpPr>
        <p:sp>
          <p:nvSpPr>
            <p:cNvPr id="2949" name="object 2949"/>
            <p:cNvSpPr/>
            <p:nvPr/>
          </p:nvSpPr>
          <p:spPr>
            <a:xfrm>
              <a:off x="9476803" y="384035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333" y="323786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6362700" y="18712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6362700" y="18712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52" name="object 2952"/>
          <p:cNvSpPr txBox="1"/>
          <p:nvPr/>
        </p:nvSpPr>
        <p:spPr>
          <a:xfrm>
            <a:off x="6363295" y="1944626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53" name="object 2953"/>
          <p:cNvGrpSpPr/>
          <p:nvPr/>
        </p:nvGrpSpPr>
        <p:grpSpPr>
          <a:xfrm>
            <a:off x="2325833" y="1829904"/>
            <a:ext cx="4300220" cy="369570"/>
            <a:chOff x="2325833" y="1829904"/>
            <a:chExt cx="4300220" cy="369570"/>
          </a:xfrm>
        </p:grpSpPr>
        <p:sp>
          <p:nvSpPr>
            <p:cNvPr id="2954" name="object 2954"/>
            <p:cNvSpPr/>
            <p:nvPr/>
          </p:nvSpPr>
          <p:spPr>
            <a:xfrm>
              <a:off x="6362700" y="187128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70" y="323786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2325833" y="182990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2325833" y="1829904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57" name="object 2957"/>
          <p:cNvSpPr txBox="1"/>
          <p:nvPr/>
        </p:nvSpPr>
        <p:spPr>
          <a:xfrm>
            <a:off x="2326435" y="1903225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58" name="object 2958"/>
          <p:cNvGrpSpPr/>
          <p:nvPr/>
        </p:nvGrpSpPr>
        <p:grpSpPr>
          <a:xfrm>
            <a:off x="2322023" y="1826069"/>
            <a:ext cx="2786380" cy="369570"/>
            <a:chOff x="2322023" y="1826069"/>
            <a:chExt cx="2786380" cy="369570"/>
          </a:xfrm>
        </p:grpSpPr>
        <p:sp>
          <p:nvSpPr>
            <p:cNvPr id="2959" name="object 2959"/>
            <p:cNvSpPr/>
            <p:nvPr/>
          </p:nvSpPr>
          <p:spPr>
            <a:xfrm>
              <a:off x="2325833" y="18298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4848891" y="186609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4843710" y="1866058"/>
              <a:ext cx="264795" cy="329565"/>
            </a:xfrm>
            <a:custGeom>
              <a:avLst/>
              <a:gdLst/>
              <a:ahLst/>
              <a:cxnLst/>
              <a:rect l="l" t="t" r="r" b="b"/>
              <a:pathLst>
                <a:path w="264795" h="329564">
                  <a:moveTo>
                    <a:pt x="264492" y="0"/>
                  </a:moveTo>
                  <a:lnTo>
                    <a:pt x="0" y="0"/>
                  </a:lnTo>
                  <a:lnTo>
                    <a:pt x="0" y="329009"/>
                  </a:lnTo>
                  <a:lnTo>
                    <a:pt x="264492" y="329009"/>
                  </a:lnTo>
                  <a:lnTo>
                    <a:pt x="264492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62" name="object 2962"/>
          <p:cNvSpPr txBox="1"/>
          <p:nvPr/>
        </p:nvSpPr>
        <p:spPr>
          <a:xfrm>
            <a:off x="4843710" y="1866074"/>
            <a:ext cx="264795" cy="32956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66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M10</a:t>
            </a:r>
            <a:endParaRPr sz="900">
              <a:latin typeface="Tahoma"/>
              <a:cs typeface="Tahoma"/>
            </a:endParaRPr>
          </a:p>
        </p:txBody>
      </p:sp>
      <p:sp>
        <p:nvSpPr>
          <p:cNvPr id="2963" name="object 2963"/>
          <p:cNvSpPr txBox="1"/>
          <p:nvPr/>
        </p:nvSpPr>
        <p:spPr>
          <a:xfrm>
            <a:off x="11981116" y="382035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64" name="object 2964"/>
          <p:cNvGrpSpPr/>
          <p:nvPr/>
        </p:nvGrpSpPr>
        <p:grpSpPr>
          <a:xfrm>
            <a:off x="6438900" y="3273552"/>
            <a:ext cx="259715" cy="323850"/>
            <a:chOff x="6438900" y="3273552"/>
            <a:chExt cx="259715" cy="323850"/>
          </a:xfrm>
        </p:grpSpPr>
        <p:sp>
          <p:nvSpPr>
            <p:cNvPr id="2965" name="object 2965"/>
            <p:cNvSpPr/>
            <p:nvPr/>
          </p:nvSpPr>
          <p:spPr>
            <a:xfrm>
              <a:off x="6438900" y="3273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6438900" y="3273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67" name="object 2967"/>
          <p:cNvSpPr txBox="1"/>
          <p:nvPr/>
        </p:nvSpPr>
        <p:spPr>
          <a:xfrm>
            <a:off x="6439495" y="3346910"/>
            <a:ext cx="25844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68" name="object 2968"/>
          <p:cNvGrpSpPr/>
          <p:nvPr/>
        </p:nvGrpSpPr>
        <p:grpSpPr>
          <a:xfrm>
            <a:off x="3650951" y="1266146"/>
            <a:ext cx="8463915" cy="6425565"/>
            <a:chOff x="3650951" y="1266146"/>
            <a:chExt cx="8463915" cy="6425565"/>
          </a:xfrm>
        </p:grpSpPr>
        <p:sp>
          <p:nvSpPr>
            <p:cNvPr id="2969" name="object 2969"/>
            <p:cNvSpPr/>
            <p:nvPr/>
          </p:nvSpPr>
          <p:spPr>
            <a:xfrm>
              <a:off x="6438900" y="3273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70" name="object 2970"/>
            <p:cNvPicPr/>
            <p:nvPr/>
          </p:nvPicPr>
          <p:blipFill>
            <a:blip r:embed="rId280" cstate="print"/>
            <a:stretch>
              <a:fillRect/>
            </a:stretch>
          </p:blipFill>
          <p:spPr>
            <a:xfrm>
              <a:off x="11869566" y="6219146"/>
              <a:ext cx="245261" cy="223195"/>
            </a:xfrm>
            <a:prstGeom prst="rect">
              <a:avLst/>
            </a:prstGeom>
          </p:spPr>
        </p:pic>
        <p:pic>
          <p:nvPicPr>
            <p:cNvPr id="2971" name="object 2971"/>
            <p:cNvPicPr/>
            <p:nvPr/>
          </p:nvPicPr>
          <p:blipFill>
            <a:blip r:embed="rId281" cstate="print"/>
            <a:stretch>
              <a:fillRect/>
            </a:stretch>
          </p:blipFill>
          <p:spPr>
            <a:xfrm>
              <a:off x="4217587" y="1266146"/>
              <a:ext cx="245350" cy="223227"/>
            </a:xfrm>
            <a:prstGeom prst="rect">
              <a:avLst/>
            </a:prstGeom>
          </p:spPr>
        </p:pic>
        <p:pic>
          <p:nvPicPr>
            <p:cNvPr id="2972" name="object 2972"/>
            <p:cNvPicPr/>
            <p:nvPr/>
          </p:nvPicPr>
          <p:blipFill>
            <a:blip r:embed="rId281" cstate="print"/>
            <a:stretch>
              <a:fillRect/>
            </a:stretch>
          </p:blipFill>
          <p:spPr>
            <a:xfrm>
              <a:off x="3650951" y="1266146"/>
              <a:ext cx="245299" cy="223227"/>
            </a:xfrm>
            <a:prstGeom prst="rect">
              <a:avLst/>
            </a:prstGeom>
          </p:spPr>
        </p:pic>
        <p:sp>
          <p:nvSpPr>
            <p:cNvPr id="2973" name="object 2973"/>
            <p:cNvSpPr/>
            <p:nvPr/>
          </p:nvSpPr>
          <p:spPr>
            <a:xfrm>
              <a:off x="4332687" y="6852685"/>
              <a:ext cx="70485" cy="835660"/>
            </a:xfrm>
            <a:custGeom>
              <a:avLst/>
              <a:gdLst/>
              <a:ahLst/>
              <a:cxnLst/>
              <a:rect l="l" t="t" r="r" b="b"/>
              <a:pathLst>
                <a:path w="70485" h="835659">
                  <a:moveTo>
                    <a:pt x="0" y="0"/>
                  </a:moveTo>
                  <a:lnTo>
                    <a:pt x="70116" y="83522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4317079" y="682391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111"/>
                  </a:lnTo>
                  <a:lnTo>
                    <a:pt x="4222" y="4216"/>
                  </a:lnTo>
                  <a:lnTo>
                    <a:pt x="1092" y="8902"/>
                  </a:lnTo>
                  <a:lnTo>
                    <a:pt x="0" y="14408"/>
                  </a:lnTo>
                  <a:lnTo>
                    <a:pt x="1092" y="19913"/>
                  </a:lnTo>
                  <a:lnTo>
                    <a:pt x="4222" y="24606"/>
                  </a:lnTo>
                  <a:lnTo>
                    <a:pt x="8909" y="27730"/>
                  </a:lnTo>
                  <a:lnTo>
                    <a:pt x="14414" y="28797"/>
                  </a:lnTo>
                  <a:lnTo>
                    <a:pt x="19919" y="27730"/>
                  </a:lnTo>
                  <a:lnTo>
                    <a:pt x="24606" y="24606"/>
                  </a:lnTo>
                  <a:lnTo>
                    <a:pt x="27686" y="19913"/>
                  </a:lnTo>
                  <a:lnTo>
                    <a:pt x="28803" y="14408"/>
                  </a:lnTo>
                  <a:lnTo>
                    <a:pt x="27686" y="8902"/>
                  </a:lnTo>
                  <a:lnTo>
                    <a:pt x="24606" y="4216"/>
                  </a:lnTo>
                  <a:lnTo>
                    <a:pt x="19919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4317079" y="6823913"/>
              <a:ext cx="1399540" cy="864235"/>
            </a:xfrm>
            <a:custGeom>
              <a:avLst/>
              <a:gdLst/>
              <a:ahLst/>
              <a:cxnLst/>
              <a:rect l="l" t="t" r="r" b="b"/>
              <a:pathLst>
                <a:path w="1399539" h="864234">
                  <a:moveTo>
                    <a:pt x="28803" y="14408"/>
                  </a:moveTo>
                  <a:lnTo>
                    <a:pt x="28803" y="6445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803" y="22371"/>
                  </a:lnTo>
                  <a:lnTo>
                    <a:pt x="28803" y="14408"/>
                  </a:lnTo>
                </a:path>
                <a:path w="1399539" h="864234">
                  <a:moveTo>
                    <a:pt x="85725" y="863993"/>
                  </a:moveTo>
                  <a:lnTo>
                    <a:pt x="315048" y="863993"/>
                  </a:lnTo>
                  <a:lnTo>
                    <a:pt x="1399482" y="86399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76" name="object 2976"/>
          <p:cNvSpPr txBox="1"/>
          <p:nvPr/>
        </p:nvSpPr>
        <p:spPr>
          <a:xfrm>
            <a:off x="4619447" y="7484610"/>
            <a:ext cx="1111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prosklená</a:t>
            </a:r>
            <a:r>
              <a:rPr dirty="0" sz="1200" spc="11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stěna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77" name="object 2977"/>
          <p:cNvGrpSpPr/>
          <p:nvPr/>
        </p:nvGrpSpPr>
        <p:grpSpPr>
          <a:xfrm>
            <a:off x="3758578" y="7625270"/>
            <a:ext cx="1958339" cy="66675"/>
            <a:chOff x="3758578" y="7625270"/>
            <a:chExt cx="1958339" cy="66675"/>
          </a:xfrm>
        </p:grpSpPr>
        <p:sp>
          <p:nvSpPr>
            <p:cNvPr id="2978" name="object 2978"/>
            <p:cNvSpPr/>
            <p:nvPr/>
          </p:nvSpPr>
          <p:spPr>
            <a:xfrm>
              <a:off x="3790950" y="7644276"/>
              <a:ext cx="612140" cy="43815"/>
            </a:xfrm>
            <a:custGeom>
              <a:avLst/>
              <a:gdLst/>
              <a:ahLst/>
              <a:cxnLst/>
              <a:rect l="l" t="t" r="r" b="b"/>
              <a:pathLst>
                <a:path w="612139" h="43815">
                  <a:moveTo>
                    <a:pt x="0" y="0"/>
                  </a:moveTo>
                  <a:lnTo>
                    <a:pt x="611854" y="4363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3762178" y="76288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902" y="1092"/>
                  </a:lnTo>
                  <a:lnTo>
                    <a:pt x="4216" y="4216"/>
                  </a:lnTo>
                  <a:lnTo>
                    <a:pt x="1092" y="8909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902" y="27686"/>
                  </a:lnTo>
                  <a:lnTo>
                    <a:pt x="14408" y="28797"/>
                  </a:lnTo>
                  <a:lnTo>
                    <a:pt x="19913" y="27686"/>
                  </a:lnTo>
                  <a:lnTo>
                    <a:pt x="24606" y="24606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9"/>
                  </a:lnTo>
                  <a:lnTo>
                    <a:pt x="24606" y="4216"/>
                  </a:lnTo>
                  <a:lnTo>
                    <a:pt x="19913" y="1092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3762178" y="7628871"/>
              <a:ext cx="1954530" cy="59055"/>
            </a:xfrm>
            <a:custGeom>
              <a:avLst/>
              <a:gdLst/>
              <a:ahLst/>
              <a:cxnLst/>
              <a:rect l="l" t="t" r="r" b="b"/>
              <a:pathLst>
                <a:path w="1954529" h="59054">
                  <a:moveTo>
                    <a:pt x="28797" y="14414"/>
                  </a:moveTo>
                  <a:lnTo>
                    <a:pt x="28797" y="6451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71" y="28797"/>
                  </a:lnTo>
                  <a:lnTo>
                    <a:pt x="28797" y="22377"/>
                  </a:lnTo>
                  <a:lnTo>
                    <a:pt x="28797" y="14414"/>
                  </a:lnTo>
                </a:path>
                <a:path w="1954529" h="59054">
                  <a:moveTo>
                    <a:pt x="640626" y="59035"/>
                  </a:moveTo>
                  <a:lnTo>
                    <a:pt x="869950" y="59035"/>
                  </a:lnTo>
                  <a:lnTo>
                    <a:pt x="1954383" y="590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81" name="object 2981"/>
          <p:cNvSpPr txBox="1"/>
          <p:nvPr/>
        </p:nvSpPr>
        <p:spPr>
          <a:xfrm>
            <a:off x="11629301" y="7829987"/>
            <a:ext cx="984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1.NP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82" name="object 2982"/>
          <p:cNvSpPr txBox="1"/>
          <p:nvPr/>
        </p:nvSpPr>
        <p:spPr>
          <a:xfrm>
            <a:off x="3949725" y="5763557"/>
            <a:ext cx="4654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BUFET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83" name="object 2983"/>
          <p:cNvSpPr txBox="1"/>
          <p:nvPr/>
        </p:nvSpPr>
        <p:spPr>
          <a:xfrm>
            <a:off x="6862521" y="1949239"/>
            <a:ext cx="6216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LOUNGE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84" name="object 2984"/>
          <p:cNvSpPr txBox="1"/>
          <p:nvPr/>
        </p:nvSpPr>
        <p:spPr>
          <a:xfrm>
            <a:off x="3794531" y="1949239"/>
            <a:ext cx="4857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VSTUP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85" name="object 2985"/>
          <p:cNvSpPr txBox="1"/>
          <p:nvPr/>
        </p:nvSpPr>
        <p:spPr>
          <a:xfrm>
            <a:off x="1372323" y="1949239"/>
            <a:ext cx="6362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RECEPCE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86" name="object 2986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2987" name="object 2987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88" name="object 2988"/>
            <p:cNvPicPr/>
            <p:nvPr/>
          </p:nvPicPr>
          <p:blipFill>
            <a:blip r:embed="rId282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2989" name="object 2989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2990" name="object 2990"/>
            <p:cNvPicPr/>
            <p:nvPr/>
          </p:nvPicPr>
          <p:blipFill>
            <a:blip r:embed="rId283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2991" name="object 2991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92" name="object 2992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3" name="object 2993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4" name="object 2994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2995" name="object 299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110981" y="1616456"/>
            <a:ext cx="5947410" cy="3439795"/>
            <a:chOff x="8110981" y="1616456"/>
            <a:chExt cx="5947410" cy="343979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110981" y="1616456"/>
              <a:ext cx="5947219" cy="3439795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110981" y="1638173"/>
              <a:ext cx="5455920" cy="3418204"/>
            </a:xfrm>
            <a:custGeom>
              <a:avLst/>
              <a:gdLst/>
              <a:ahLst/>
              <a:cxnLst/>
              <a:rect l="l" t="t" r="r" b="b"/>
              <a:pathLst>
                <a:path w="5455919" h="3418204">
                  <a:moveTo>
                    <a:pt x="0" y="2743936"/>
                  </a:moveTo>
                  <a:lnTo>
                    <a:pt x="0" y="2744908"/>
                  </a:lnTo>
                </a:path>
                <a:path w="5455919" h="3418204">
                  <a:moveTo>
                    <a:pt x="0" y="2816072"/>
                  </a:moveTo>
                  <a:lnTo>
                    <a:pt x="0" y="2817983"/>
                  </a:lnTo>
                </a:path>
                <a:path w="5455919" h="3418204">
                  <a:moveTo>
                    <a:pt x="0" y="2893587"/>
                  </a:moveTo>
                  <a:lnTo>
                    <a:pt x="0" y="2895447"/>
                  </a:lnTo>
                </a:path>
                <a:path w="5455919" h="3418204">
                  <a:moveTo>
                    <a:pt x="0" y="2971050"/>
                  </a:moveTo>
                  <a:lnTo>
                    <a:pt x="0" y="2972962"/>
                  </a:lnTo>
                </a:path>
                <a:path w="5455919" h="3418204">
                  <a:moveTo>
                    <a:pt x="0" y="3048565"/>
                  </a:moveTo>
                  <a:lnTo>
                    <a:pt x="0" y="3050425"/>
                  </a:lnTo>
                </a:path>
                <a:path w="5455919" h="3418204">
                  <a:moveTo>
                    <a:pt x="0" y="3126028"/>
                  </a:moveTo>
                  <a:lnTo>
                    <a:pt x="0" y="3127940"/>
                  </a:lnTo>
                </a:path>
                <a:path w="5455919" h="3418204">
                  <a:moveTo>
                    <a:pt x="0" y="3203543"/>
                  </a:moveTo>
                  <a:lnTo>
                    <a:pt x="0" y="3205429"/>
                  </a:lnTo>
                </a:path>
                <a:path w="5455919" h="3418204">
                  <a:moveTo>
                    <a:pt x="0" y="3281013"/>
                  </a:moveTo>
                  <a:lnTo>
                    <a:pt x="0" y="3282918"/>
                  </a:lnTo>
                </a:path>
                <a:path w="5455919" h="3418204">
                  <a:moveTo>
                    <a:pt x="0" y="3354108"/>
                  </a:moveTo>
                  <a:lnTo>
                    <a:pt x="0" y="3355079"/>
                  </a:lnTo>
                  <a:lnTo>
                    <a:pt x="1016" y="3355079"/>
                  </a:lnTo>
                </a:path>
                <a:path w="5455919" h="3418204">
                  <a:moveTo>
                    <a:pt x="21780" y="3355079"/>
                  </a:moveTo>
                  <a:lnTo>
                    <a:pt x="23622" y="3355079"/>
                  </a:lnTo>
                </a:path>
                <a:path w="5455919" h="3418204">
                  <a:moveTo>
                    <a:pt x="99250" y="3355079"/>
                  </a:moveTo>
                  <a:lnTo>
                    <a:pt x="101155" y="3355079"/>
                  </a:lnTo>
                </a:path>
                <a:path w="5455919" h="3418204">
                  <a:moveTo>
                    <a:pt x="176720" y="3355079"/>
                  </a:moveTo>
                  <a:lnTo>
                    <a:pt x="178625" y="3355079"/>
                  </a:lnTo>
                </a:path>
                <a:path w="5455919" h="3418204">
                  <a:moveTo>
                    <a:pt x="254190" y="3355079"/>
                  </a:moveTo>
                  <a:lnTo>
                    <a:pt x="256095" y="3355079"/>
                  </a:lnTo>
                </a:path>
                <a:path w="5455919" h="3418204">
                  <a:moveTo>
                    <a:pt x="331724" y="3355079"/>
                  </a:moveTo>
                  <a:lnTo>
                    <a:pt x="333565" y="3355079"/>
                  </a:lnTo>
                </a:path>
                <a:path w="5455919" h="3418204">
                  <a:moveTo>
                    <a:pt x="409194" y="3355079"/>
                  </a:moveTo>
                  <a:lnTo>
                    <a:pt x="411099" y="3355079"/>
                  </a:lnTo>
                </a:path>
                <a:path w="5455919" h="3418204">
                  <a:moveTo>
                    <a:pt x="486664" y="3355079"/>
                  </a:moveTo>
                  <a:lnTo>
                    <a:pt x="488569" y="3355079"/>
                  </a:lnTo>
                </a:path>
                <a:path w="5455919" h="3418204">
                  <a:moveTo>
                    <a:pt x="564134" y="3355079"/>
                  </a:moveTo>
                  <a:lnTo>
                    <a:pt x="566039" y="3355079"/>
                  </a:lnTo>
                </a:path>
                <a:path w="5455919" h="3418204">
                  <a:moveTo>
                    <a:pt x="641667" y="3355079"/>
                  </a:moveTo>
                  <a:lnTo>
                    <a:pt x="643572" y="3355079"/>
                  </a:lnTo>
                </a:path>
                <a:path w="5455919" h="3418204">
                  <a:moveTo>
                    <a:pt x="719137" y="3355079"/>
                  </a:moveTo>
                  <a:lnTo>
                    <a:pt x="721042" y="3355079"/>
                  </a:lnTo>
                </a:path>
                <a:path w="5455919" h="3418204">
                  <a:moveTo>
                    <a:pt x="796671" y="3355079"/>
                  </a:moveTo>
                  <a:lnTo>
                    <a:pt x="798512" y="3355079"/>
                  </a:lnTo>
                </a:path>
                <a:path w="5455919" h="3418204">
                  <a:moveTo>
                    <a:pt x="874141" y="3355079"/>
                  </a:moveTo>
                  <a:lnTo>
                    <a:pt x="876046" y="3355079"/>
                  </a:lnTo>
                </a:path>
                <a:path w="5455919" h="3418204">
                  <a:moveTo>
                    <a:pt x="1261618" y="3355079"/>
                  </a:moveTo>
                  <a:lnTo>
                    <a:pt x="1263459" y="3355079"/>
                  </a:lnTo>
                </a:path>
                <a:path w="5455919" h="3418204">
                  <a:moveTo>
                    <a:pt x="1284224" y="3355079"/>
                  </a:moveTo>
                  <a:lnTo>
                    <a:pt x="1285176" y="3355079"/>
                  </a:lnTo>
                  <a:lnTo>
                    <a:pt x="1285176" y="3356044"/>
                  </a:lnTo>
                </a:path>
                <a:path w="5455919" h="3418204">
                  <a:moveTo>
                    <a:pt x="1285176" y="3362966"/>
                  </a:moveTo>
                  <a:lnTo>
                    <a:pt x="1285176" y="3364826"/>
                  </a:lnTo>
                </a:path>
                <a:path w="5455919" h="3418204">
                  <a:moveTo>
                    <a:pt x="818197" y="0"/>
                  </a:moveTo>
                  <a:lnTo>
                    <a:pt x="818197" y="1904"/>
                  </a:lnTo>
                </a:path>
                <a:path w="5455919" h="3418204">
                  <a:moveTo>
                    <a:pt x="818197" y="77470"/>
                  </a:moveTo>
                  <a:lnTo>
                    <a:pt x="818197" y="79375"/>
                  </a:lnTo>
                </a:path>
                <a:path w="5455919" h="3418204">
                  <a:moveTo>
                    <a:pt x="818197" y="155003"/>
                  </a:moveTo>
                  <a:lnTo>
                    <a:pt x="818197" y="156845"/>
                  </a:lnTo>
                </a:path>
                <a:path w="5455919" h="3418204">
                  <a:moveTo>
                    <a:pt x="818197" y="232473"/>
                  </a:moveTo>
                  <a:lnTo>
                    <a:pt x="818197" y="234378"/>
                  </a:lnTo>
                </a:path>
                <a:path w="5455919" h="3418204">
                  <a:moveTo>
                    <a:pt x="818197" y="309943"/>
                  </a:moveTo>
                  <a:lnTo>
                    <a:pt x="818197" y="311848"/>
                  </a:lnTo>
                </a:path>
                <a:path w="5455919" h="3418204">
                  <a:moveTo>
                    <a:pt x="818197" y="387413"/>
                  </a:moveTo>
                  <a:lnTo>
                    <a:pt x="818197" y="389318"/>
                  </a:lnTo>
                </a:path>
                <a:path w="5455919" h="3418204">
                  <a:moveTo>
                    <a:pt x="818197" y="464947"/>
                  </a:moveTo>
                  <a:lnTo>
                    <a:pt x="818197" y="466788"/>
                  </a:lnTo>
                </a:path>
                <a:path w="5455919" h="3418204">
                  <a:moveTo>
                    <a:pt x="818197" y="542416"/>
                  </a:moveTo>
                  <a:lnTo>
                    <a:pt x="818197" y="544322"/>
                  </a:lnTo>
                </a:path>
                <a:path w="5455919" h="3418204">
                  <a:moveTo>
                    <a:pt x="818197" y="619886"/>
                  </a:moveTo>
                  <a:lnTo>
                    <a:pt x="818197" y="621791"/>
                  </a:lnTo>
                </a:path>
                <a:path w="5455919" h="3418204">
                  <a:moveTo>
                    <a:pt x="818197" y="697420"/>
                  </a:moveTo>
                  <a:lnTo>
                    <a:pt x="818197" y="699261"/>
                  </a:lnTo>
                </a:path>
                <a:path w="5455919" h="3418204">
                  <a:moveTo>
                    <a:pt x="818197" y="774890"/>
                  </a:moveTo>
                  <a:lnTo>
                    <a:pt x="818197" y="776795"/>
                  </a:lnTo>
                </a:path>
                <a:path w="5455919" h="3418204">
                  <a:moveTo>
                    <a:pt x="818197" y="852360"/>
                  </a:moveTo>
                  <a:lnTo>
                    <a:pt x="818197" y="854265"/>
                  </a:lnTo>
                </a:path>
                <a:path w="5455919" h="3418204">
                  <a:moveTo>
                    <a:pt x="818197" y="929894"/>
                  </a:moveTo>
                  <a:lnTo>
                    <a:pt x="818197" y="931735"/>
                  </a:lnTo>
                </a:path>
                <a:path w="5455919" h="3418204">
                  <a:moveTo>
                    <a:pt x="818197" y="1007363"/>
                  </a:moveTo>
                  <a:lnTo>
                    <a:pt x="818197" y="1009269"/>
                  </a:lnTo>
                </a:path>
                <a:path w="5455919" h="3418204">
                  <a:moveTo>
                    <a:pt x="818197" y="1084833"/>
                  </a:moveTo>
                  <a:lnTo>
                    <a:pt x="818197" y="1086738"/>
                  </a:lnTo>
                </a:path>
                <a:path w="5455919" h="3418204">
                  <a:moveTo>
                    <a:pt x="818197" y="1162367"/>
                  </a:moveTo>
                  <a:lnTo>
                    <a:pt x="818197" y="1164208"/>
                  </a:lnTo>
                </a:path>
                <a:path w="5455919" h="3418204">
                  <a:moveTo>
                    <a:pt x="818197" y="1239837"/>
                  </a:moveTo>
                  <a:lnTo>
                    <a:pt x="818197" y="1241742"/>
                  </a:lnTo>
                </a:path>
                <a:path w="5455919" h="3418204">
                  <a:moveTo>
                    <a:pt x="818197" y="1317307"/>
                  </a:moveTo>
                  <a:lnTo>
                    <a:pt x="818197" y="1319212"/>
                  </a:lnTo>
                </a:path>
                <a:path w="5455919" h="3418204">
                  <a:moveTo>
                    <a:pt x="818197" y="1394840"/>
                  </a:moveTo>
                  <a:lnTo>
                    <a:pt x="818197" y="1396682"/>
                  </a:lnTo>
                </a:path>
                <a:path w="5455919" h="3418204">
                  <a:moveTo>
                    <a:pt x="818197" y="1472310"/>
                  </a:moveTo>
                  <a:lnTo>
                    <a:pt x="818197" y="1474215"/>
                  </a:lnTo>
                </a:path>
                <a:path w="5455919" h="3418204">
                  <a:moveTo>
                    <a:pt x="818197" y="1508188"/>
                  </a:moveTo>
                  <a:lnTo>
                    <a:pt x="818197" y="1509140"/>
                  </a:lnTo>
                  <a:lnTo>
                    <a:pt x="819150" y="1509140"/>
                  </a:lnTo>
                </a:path>
                <a:path w="5455919" h="3418204">
                  <a:moveTo>
                    <a:pt x="881316" y="1509140"/>
                  </a:moveTo>
                  <a:lnTo>
                    <a:pt x="883158" y="1509140"/>
                  </a:lnTo>
                </a:path>
                <a:path w="5455919" h="3418204">
                  <a:moveTo>
                    <a:pt x="958723" y="1509140"/>
                  </a:moveTo>
                  <a:lnTo>
                    <a:pt x="960691" y="1509140"/>
                  </a:lnTo>
                </a:path>
                <a:path w="5455919" h="3418204">
                  <a:moveTo>
                    <a:pt x="1036256" y="1509140"/>
                  </a:moveTo>
                  <a:lnTo>
                    <a:pt x="1038161" y="1509140"/>
                  </a:lnTo>
                </a:path>
                <a:path w="5455919" h="3418204">
                  <a:moveTo>
                    <a:pt x="1113726" y="1509140"/>
                  </a:moveTo>
                  <a:lnTo>
                    <a:pt x="1115631" y="1509140"/>
                  </a:lnTo>
                </a:path>
                <a:path w="5455919" h="3418204">
                  <a:moveTo>
                    <a:pt x="1191260" y="1509140"/>
                  </a:moveTo>
                  <a:lnTo>
                    <a:pt x="1193101" y="1509140"/>
                  </a:lnTo>
                </a:path>
                <a:path w="5455919" h="3418204">
                  <a:moveTo>
                    <a:pt x="1268729" y="1509140"/>
                  </a:moveTo>
                  <a:lnTo>
                    <a:pt x="1270635" y="1509140"/>
                  </a:lnTo>
                </a:path>
                <a:path w="5455919" h="3418204">
                  <a:moveTo>
                    <a:pt x="1346200" y="1509140"/>
                  </a:moveTo>
                  <a:lnTo>
                    <a:pt x="1348104" y="1509140"/>
                  </a:lnTo>
                </a:path>
                <a:path w="5455919" h="3418204">
                  <a:moveTo>
                    <a:pt x="1423733" y="1509140"/>
                  </a:moveTo>
                  <a:lnTo>
                    <a:pt x="1425575" y="1509140"/>
                  </a:lnTo>
                </a:path>
                <a:path w="5455919" h="3418204">
                  <a:moveTo>
                    <a:pt x="1501203" y="1509140"/>
                  </a:moveTo>
                  <a:lnTo>
                    <a:pt x="1503108" y="1509140"/>
                  </a:lnTo>
                </a:path>
                <a:path w="5455919" h="3418204">
                  <a:moveTo>
                    <a:pt x="1578673" y="1509140"/>
                  </a:moveTo>
                  <a:lnTo>
                    <a:pt x="1580578" y="1509140"/>
                  </a:lnTo>
                </a:path>
                <a:path w="5455919" h="3418204">
                  <a:moveTo>
                    <a:pt x="1656207" y="1509140"/>
                  </a:moveTo>
                  <a:lnTo>
                    <a:pt x="1658048" y="1509140"/>
                  </a:lnTo>
                </a:path>
                <a:path w="5455919" h="3418204">
                  <a:moveTo>
                    <a:pt x="1733677" y="1509140"/>
                  </a:moveTo>
                  <a:lnTo>
                    <a:pt x="1735582" y="1509140"/>
                  </a:lnTo>
                </a:path>
                <a:path w="5455919" h="3418204">
                  <a:moveTo>
                    <a:pt x="1811147" y="1509140"/>
                  </a:moveTo>
                  <a:lnTo>
                    <a:pt x="1813052" y="1509140"/>
                  </a:lnTo>
                </a:path>
                <a:path w="5455919" h="3418204">
                  <a:moveTo>
                    <a:pt x="1888680" y="1509140"/>
                  </a:moveTo>
                  <a:lnTo>
                    <a:pt x="1890585" y="1509140"/>
                  </a:lnTo>
                </a:path>
                <a:path w="5455919" h="3418204">
                  <a:moveTo>
                    <a:pt x="1966150" y="1509140"/>
                  </a:moveTo>
                  <a:lnTo>
                    <a:pt x="1968055" y="1509140"/>
                  </a:lnTo>
                </a:path>
                <a:path w="5455919" h="3418204">
                  <a:moveTo>
                    <a:pt x="2043620" y="1509140"/>
                  </a:moveTo>
                  <a:lnTo>
                    <a:pt x="2045525" y="1509140"/>
                  </a:lnTo>
                </a:path>
                <a:path w="5455919" h="3418204">
                  <a:moveTo>
                    <a:pt x="2121154" y="1509140"/>
                  </a:moveTo>
                  <a:lnTo>
                    <a:pt x="2122995" y="1509140"/>
                  </a:lnTo>
                </a:path>
                <a:path w="5455919" h="3418204">
                  <a:moveTo>
                    <a:pt x="2198624" y="1509140"/>
                  </a:moveTo>
                  <a:lnTo>
                    <a:pt x="2200529" y="1509140"/>
                  </a:lnTo>
                </a:path>
                <a:path w="5455919" h="3418204">
                  <a:moveTo>
                    <a:pt x="2276094" y="1509140"/>
                  </a:moveTo>
                  <a:lnTo>
                    <a:pt x="2277999" y="1509140"/>
                  </a:lnTo>
                </a:path>
                <a:path w="5455919" h="3418204">
                  <a:moveTo>
                    <a:pt x="2353564" y="1509140"/>
                  </a:moveTo>
                  <a:lnTo>
                    <a:pt x="2355532" y="1509140"/>
                  </a:lnTo>
                </a:path>
                <a:path w="5455919" h="3418204">
                  <a:moveTo>
                    <a:pt x="2431097" y="1509140"/>
                  </a:moveTo>
                  <a:lnTo>
                    <a:pt x="2432939" y="1509140"/>
                  </a:lnTo>
                </a:path>
                <a:path w="5455919" h="3418204">
                  <a:moveTo>
                    <a:pt x="2508567" y="1509140"/>
                  </a:moveTo>
                  <a:lnTo>
                    <a:pt x="2510472" y="1509140"/>
                  </a:lnTo>
                </a:path>
                <a:path w="5455919" h="3418204">
                  <a:moveTo>
                    <a:pt x="2586037" y="1509140"/>
                  </a:moveTo>
                  <a:lnTo>
                    <a:pt x="2587942" y="1509140"/>
                  </a:lnTo>
                </a:path>
                <a:path w="5455919" h="3418204">
                  <a:moveTo>
                    <a:pt x="2663571" y="1509140"/>
                  </a:moveTo>
                  <a:lnTo>
                    <a:pt x="2665476" y="1509140"/>
                  </a:lnTo>
                </a:path>
                <a:path w="5455919" h="3418204">
                  <a:moveTo>
                    <a:pt x="2741041" y="1509140"/>
                  </a:moveTo>
                  <a:lnTo>
                    <a:pt x="2742946" y="1509140"/>
                  </a:lnTo>
                </a:path>
                <a:path w="5455919" h="3418204">
                  <a:moveTo>
                    <a:pt x="2818511" y="1509140"/>
                  </a:moveTo>
                  <a:lnTo>
                    <a:pt x="2820416" y="1509140"/>
                  </a:lnTo>
                </a:path>
                <a:path w="5455919" h="3418204">
                  <a:moveTo>
                    <a:pt x="2896044" y="1509140"/>
                  </a:moveTo>
                  <a:lnTo>
                    <a:pt x="2897886" y="1509140"/>
                  </a:lnTo>
                </a:path>
                <a:path w="5455919" h="3418204">
                  <a:moveTo>
                    <a:pt x="2960052" y="1509140"/>
                  </a:moveTo>
                  <a:lnTo>
                    <a:pt x="2961004" y="1509140"/>
                  </a:lnTo>
                  <a:lnTo>
                    <a:pt x="2961957" y="1509140"/>
                  </a:lnTo>
                </a:path>
                <a:path w="5455919" h="3418204">
                  <a:moveTo>
                    <a:pt x="2992818" y="1509140"/>
                  </a:moveTo>
                  <a:lnTo>
                    <a:pt x="2994723" y="1509140"/>
                  </a:lnTo>
                </a:path>
                <a:path w="5455919" h="3418204">
                  <a:moveTo>
                    <a:pt x="3070288" y="1509140"/>
                  </a:moveTo>
                  <a:lnTo>
                    <a:pt x="3072193" y="1509140"/>
                  </a:lnTo>
                </a:path>
                <a:path w="5455919" h="3418204">
                  <a:moveTo>
                    <a:pt x="3147822" y="1509140"/>
                  </a:moveTo>
                  <a:lnTo>
                    <a:pt x="3149727" y="1509140"/>
                  </a:lnTo>
                </a:path>
                <a:path w="5455919" h="3418204">
                  <a:moveTo>
                    <a:pt x="3225292" y="1509140"/>
                  </a:moveTo>
                  <a:lnTo>
                    <a:pt x="3227197" y="1509140"/>
                  </a:lnTo>
                </a:path>
                <a:path w="5455919" h="3418204">
                  <a:moveTo>
                    <a:pt x="3302825" y="1509140"/>
                  </a:moveTo>
                  <a:lnTo>
                    <a:pt x="3304667" y="1509140"/>
                  </a:lnTo>
                </a:path>
                <a:path w="5455919" h="3418204">
                  <a:moveTo>
                    <a:pt x="3380232" y="1509140"/>
                  </a:moveTo>
                  <a:lnTo>
                    <a:pt x="3382200" y="1509140"/>
                  </a:lnTo>
                </a:path>
                <a:path w="5455919" h="3418204">
                  <a:moveTo>
                    <a:pt x="3457765" y="1509140"/>
                  </a:moveTo>
                  <a:lnTo>
                    <a:pt x="3459670" y="1509140"/>
                  </a:lnTo>
                </a:path>
                <a:path w="5455919" h="3418204">
                  <a:moveTo>
                    <a:pt x="3535235" y="1509140"/>
                  </a:moveTo>
                  <a:lnTo>
                    <a:pt x="3537140" y="1509140"/>
                  </a:lnTo>
                </a:path>
                <a:path w="5455919" h="3418204">
                  <a:moveTo>
                    <a:pt x="3612769" y="1509140"/>
                  </a:moveTo>
                  <a:lnTo>
                    <a:pt x="3614610" y="1509140"/>
                  </a:lnTo>
                </a:path>
                <a:path w="5455919" h="3418204">
                  <a:moveTo>
                    <a:pt x="3690239" y="1509140"/>
                  </a:moveTo>
                  <a:lnTo>
                    <a:pt x="3692144" y="1509140"/>
                  </a:lnTo>
                </a:path>
                <a:path w="5455919" h="3418204">
                  <a:moveTo>
                    <a:pt x="3767709" y="1509140"/>
                  </a:moveTo>
                  <a:lnTo>
                    <a:pt x="3769614" y="1509140"/>
                  </a:lnTo>
                </a:path>
                <a:path w="5455919" h="3418204">
                  <a:moveTo>
                    <a:pt x="3845242" y="1509140"/>
                  </a:moveTo>
                  <a:lnTo>
                    <a:pt x="3847084" y="1509140"/>
                  </a:lnTo>
                </a:path>
                <a:path w="5455919" h="3418204">
                  <a:moveTo>
                    <a:pt x="3922712" y="1509140"/>
                  </a:moveTo>
                  <a:lnTo>
                    <a:pt x="3924617" y="1509140"/>
                  </a:lnTo>
                </a:path>
                <a:path w="5455919" h="3418204">
                  <a:moveTo>
                    <a:pt x="3955478" y="1509140"/>
                  </a:moveTo>
                  <a:lnTo>
                    <a:pt x="3956431" y="1509140"/>
                  </a:lnTo>
                  <a:lnTo>
                    <a:pt x="3956431" y="1508188"/>
                  </a:lnTo>
                </a:path>
                <a:path w="5455919" h="3418204">
                  <a:moveTo>
                    <a:pt x="3956431" y="1459674"/>
                  </a:moveTo>
                  <a:lnTo>
                    <a:pt x="3956431" y="1457832"/>
                  </a:lnTo>
                </a:path>
                <a:path w="5455919" h="3418204">
                  <a:moveTo>
                    <a:pt x="3956431" y="1409319"/>
                  </a:moveTo>
                  <a:lnTo>
                    <a:pt x="3956431" y="1408366"/>
                  </a:lnTo>
                  <a:lnTo>
                    <a:pt x="3957383" y="1408239"/>
                  </a:lnTo>
                </a:path>
                <a:path w="5455919" h="3418204">
                  <a:moveTo>
                    <a:pt x="4005072" y="1402206"/>
                  </a:moveTo>
                  <a:lnTo>
                    <a:pt x="4006977" y="1401952"/>
                  </a:lnTo>
                </a:path>
                <a:path w="5455919" h="3418204">
                  <a:moveTo>
                    <a:pt x="4054665" y="1395856"/>
                  </a:moveTo>
                  <a:lnTo>
                    <a:pt x="4055618" y="1395729"/>
                  </a:lnTo>
                  <a:lnTo>
                    <a:pt x="4056634" y="1395729"/>
                  </a:lnTo>
                </a:path>
                <a:path w="5455919" h="3418204">
                  <a:moveTo>
                    <a:pt x="4059872" y="1395729"/>
                  </a:moveTo>
                  <a:lnTo>
                    <a:pt x="4061777" y="1395729"/>
                  </a:lnTo>
                </a:path>
                <a:path w="5455919" h="3418204">
                  <a:moveTo>
                    <a:pt x="4137406" y="1395729"/>
                  </a:moveTo>
                  <a:lnTo>
                    <a:pt x="4139247" y="1395729"/>
                  </a:lnTo>
                </a:path>
                <a:path w="5455919" h="3418204">
                  <a:moveTo>
                    <a:pt x="4214876" y="1395729"/>
                  </a:moveTo>
                  <a:lnTo>
                    <a:pt x="4216781" y="1395729"/>
                  </a:lnTo>
                </a:path>
                <a:path w="5455919" h="3418204">
                  <a:moveTo>
                    <a:pt x="4220019" y="1395729"/>
                  </a:moveTo>
                  <a:lnTo>
                    <a:pt x="4221035" y="1395729"/>
                  </a:lnTo>
                  <a:lnTo>
                    <a:pt x="4221988" y="1395729"/>
                  </a:lnTo>
                </a:path>
                <a:path w="5455919" h="3418204">
                  <a:moveTo>
                    <a:pt x="4283075" y="1395729"/>
                  </a:moveTo>
                  <a:lnTo>
                    <a:pt x="4284980" y="1395729"/>
                  </a:lnTo>
                </a:path>
                <a:path w="5455919" h="3418204">
                  <a:moveTo>
                    <a:pt x="4346067" y="1395729"/>
                  </a:moveTo>
                  <a:lnTo>
                    <a:pt x="4347019" y="1395729"/>
                  </a:lnTo>
                  <a:lnTo>
                    <a:pt x="4347019" y="1396746"/>
                  </a:lnTo>
                </a:path>
                <a:path w="5455919" h="3418204">
                  <a:moveTo>
                    <a:pt x="4347019" y="1402969"/>
                  </a:moveTo>
                  <a:lnTo>
                    <a:pt x="4347019" y="1404874"/>
                  </a:lnTo>
                </a:path>
                <a:path w="5455919" h="3418204">
                  <a:moveTo>
                    <a:pt x="4347019" y="1480502"/>
                  </a:moveTo>
                  <a:lnTo>
                    <a:pt x="4347019" y="1482344"/>
                  </a:lnTo>
                </a:path>
                <a:path w="5455919" h="3418204">
                  <a:moveTo>
                    <a:pt x="4347019" y="1557972"/>
                  </a:moveTo>
                  <a:lnTo>
                    <a:pt x="4347019" y="1559877"/>
                  </a:lnTo>
                </a:path>
                <a:path w="5455919" h="3418204">
                  <a:moveTo>
                    <a:pt x="4347019" y="1635442"/>
                  </a:moveTo>
                  <a:lnTo>
                    <a:pt x="4347019" y="1637347"/>
                  </a:lnTo>
                </a:path>
                <a:path w="5455919" h="3418204">
                  <a:moveTo>
                    <a:pt x="4347019" y="1712976"/>
                  </a:moveTo>
                  <a:lnTo>
                    <a:pt x="4347019" y="1714817"/>
                  </a:lnTo>
                </a:path>
                <a:path w="5455919" h="3418204">
                  <a:moveTo>
                    <a:pt x="4347019" y="1790446"/>
                  </a:moveTo>
                  <a:lnTo>
                    <a:pt x="4347019" y="1792351"/>
                  </a:lnTo>
                </a:path>
                <a:path w="5455919" h="3418204">
                  <a:moveTo>
                    <a:pt x="4347019" y="1867915"/>
                  </a:moveTo>
                  <a:lnTo>
                    <a:pt x="4347019" y="1869821"/>
                  </a:lnTo>
                </a:path>
                <a:path w="5455919" h="3418204">
                  <a:moveTo>
                    <a:pt x="4347019" y="1945449"/>
                  </a:moveTo>
                  <a:lnTo>
                    <a:pt x="4347019" y="1947290"/>
                  </a:lnTo>
                </a:path>
                <a:path w="5455919" h="3418204">
                  <a:moveTo>
                    <a:pt x="4347019" y="2022919"/>
                  </a:moveTo>
                  <a:lnTo>
                    <a:pt x="4347019" y="2024824"/>
                  </a:lnTo>
                </a:path>
                <a:path w="5455919" h="3418204">
                  <a:moveTo>
                    <a:pt x="4347019" y="2100453"/>
                  </a:moveTo>
                  <a:lnTo>
                    <a:pt x="4347019" y="2102294"/>
                  </a:lnTo>
                </a:path>
                <a:path w="5455919" h="3418204">
                  <a:moveTo>
                    <a:pt x="4347019" y="2177923"/>
                  </a:moveTo>
                  <a:lnTo>
                    <a:pt x="4347019" y="2179828"/>
                  </a:lnTo>
                </a:path>
                <a:path w="5455919" h="3418204">
                  <a:moveTo>
                    <a:pt x="4347019" y="2255393"/>
                  </a:moveTo>
                  <a:lnTo>
                    <a:pt x="4347019" y="2257298"/>
                  </a:lnTo>
                </a:path>
                <a:path w="5455919" h="3418204">
                  <a:moveTo>
                    <a:pt x="4347019" y="2332862"/>
                  </a:moveTo>
                  <a:lnTo>
                    <a:pt x="4347019" y="2334768"/>
                  </a:lnTo>
                </a:path>
                <a:path w="5455919" h="3418204">
                  <a:moveTo>
                    <a:pt x="4347019" y="2410396"/>
                  </a:moveTo>
                  <a:lnTo>
                    <a:pt x="4347019" y="2412301"/>
                  </a:lnTo>
                </a:path>
                <a:path w="5455919" h="3418204">
                  <a:moveTo>
                    <a:pt x="4347019" y="2487866"/>
                  </a:moveTo>
                  <a:lnTo>
                    <a:pt x="4347019" y="2489771"/>
                  </a:lnTo>
                </a:path>
                <a:path w="5455919" h="3418204">
                  <a:moveTo>
                    <a:pt x="4347019" y="2565400"/>
                  </a:moveTo>
                  <a:lnTo>
                    <a:pt x="4347019" y="2567241"/>
                  </a:lnTo>
                </a:path>
                <a:path w="5455919" h="3418204">
                  <a:moveTo>
                    <a:pt x="4347019" y="2642806"/>
                  </a:moveTo>
                  <a:lnTo>
                    <a:pt x="4347019" y="2644775"/>
                  </a:lnTo>
                </a:path>
                <a:path w="5455919" h="3418204">
                  <a:moveTo>
                    <a:pt x="4347019" y="2720352"/>
                  </a:moveTo>
                  <a:lnTo>
                    <a:pt x="4347019" y="2722232"/>
                  </a:lnTo>
                </a:path>
                <a:path w="5455919" h="3418204">
                  <a:moveTo>
                    <a:pt x="4347019" y="2797816"/>
                  </a:moveTo>
                  <a:lnTo>
                    <a:pt x="4347019" y="2799727"/>
                  </a:lnTo>
                </a:path>
                <a:path w="5455919" h="3418204">
                  <a:moveTo>
                    <a:pt x="4347019" y="2806001"/>
                  </a:moveTo>
                  <a:lnTo>
                    <a:pt x="4347019" y="2806966"/>
                  </a:lnTo>
                  <a:lnTo>
                    <a:pt x="4346638" y="2806966"/>
                  </a:lnTo>
                  <a:lnTo>
                    <a:pt x="4345622" y="2806966"/>
                  </a:lnTo>
                </a:path>
                <a:path w="5455919" h="3418204">
                  <a:moveTo>
                    <a:pt x="4276979" y="2806941"/>
                  </a:moveTo>
                  <a:lnTo>
                    <a:pt x="4275074" y="2806941"/>
                  </a:lnTo>
                </a:path>
                <a:path w="5455919" h="3418204">
                  <a:moveTo>
                    <a:pt x="4199509" y="2806941"/>
                  </a:moveTo>
                  <a:lnTo>
                    <a:pt x="4197604" y="2806941"/>
                  </a:lnTo>
                </a:path>
                <a:path w="5455919" h="3418204">
                  <a:moveTo>
                    <a:pt x="4122039" y="2806890"/>
                  </a:moveTo>
                  <a:lnTo>
                    <a:pt x="4120134" y="2806890"/>
                  </a:lnTo>
                </a:path>
                <a:path w="5455919" h="3418204">
                  <a:moveTo>
                    <a:pt x="4051490" y="2806871"/>
                  </a:moveTo>
                  <a:lnTo>
                    <a:pt x="4050538" y="2806871"/>
                  </a:lnTo>
                  <a:lnTo>
                    <a:pt x="4049522" y="2806617"/>
                  </a:lnTo>
                </a:path>
                <a:path w="5455919" h="3418204">
                  <a:moveTo>
                    <a:pt x="4004373" y="2794539"/>
                  </a:moveTo>
                  <a:lnTo>
                    <a:pt x="4002532" y="2794069"/>
                  </a:lnTo>
                </a:path>
                <a:path w="5455919" h="3418204">
                  <a:moveTo>
                    <a:pt x="3957320" y="2781992"/>
                  </a:moveTo>
                  <a:lnTo>
                    <a:pt x="3956431" y="2781744"/>
                  </a:lnTo>
                  <a:lnTo>
                    <a:pt x="3956431" y="2780747"/>
                  </a:lnTo>
                </a:path>
                <a:path w="5455919" h="3418204">
                  <a:moveTo>
                    <a:pt x="3956431" y="2732303"/>
                  </a:moveTo>
                  <a:lnTo>
                    <a:pt x="3956431" y="2730398"/>
                  </a:lnTo>
                </a:path>
                <a:path w="5455919" h="3418204">
                  <a:moveTo>
                    <a:pt x="3956431" y="2681922"/>
                  </a:moveTo>
                  <a:lnTo>
                    <a:pt x="3956431" y="2680969"/>
                  </a:lnTo>
                  <a:lnTo>
                    <a:pt x="3955478" y="2680969"/>
                  </a:lnTo>
                </a:path>
                <a:path w="5455919" h="3418204">
                  <a:moveTo>
                    <a:pt x="3892867" y="2680969"/>
                  </a:moveTo>
                  <a:lnTo>
                    <a:pt x="3891026" y="2680969"/>
                  </a:lnTo>
                </a:path>
                <a:path w="5455919" h="3418204">
                  <a:moveTo>
                    <a:pt x="3815397" y="2680969"/>
                  </a:moveTo>
                  <a:lnTo>
                    <a:pt x="3813492" y="2680969"/>
                  </a:lnTo>
                </a:path>
                <a:path w="5455919" h="3418204">
                  <a:moveTo>
                    <a:pt x="3737864" y="2680969"/>
                  </a:moveTo>
                  <a:lnTo>
                    <a:pt x="3736022" y="2680969"/>
                  </a:lnTo>
                </a:path>
                <a:path w="5455919" h="3418204">
                  <a:moveTo>
                    <a:pt x="3660457" y="2680969"/>
                  </a:moveTo>
                  <a:lnTo>
                    <a:pt x="3658489" y="2680969"/>
                  </a:lnTo>
                </a:path>
                <a:path w="5455919" h="3418204">
                  <a:moveTo>
                    <a:pt x="3582924" y="2680969"/>
                  </a:moveTo>
                  <a:lnTo>
                    <a:pt x="3581082" y="2680969"/>
                  </a:lnTo>
                </a:path>
                <a:path w="5455919" h="3418204">
                  <a:moveTo>
                    <a:pt x="3505454" y="2680969"/>
                  </a:moveTo>
                  <a:lnTo>
                    <a:pt x="3503549" y="2680969"/>
                  </a:lnTo>
                </a:path>
                <a:path w="5455919" h="3418204">
                  <a:moveTo>
                    <a:pt x="3427920" y="2680969"/>
                  </a:moveTo>
                  <a:lnTo>
                    <a:pt x="3426079" y="2680969"/>
                  </a:lnTo>
                </a:path>
                <a:path w="5455919" h="3418204">
                  <a:moveTo>
                    <a:pt x="3350450" y="2680969"/>
                  </a:moveTo>
                  <a:lnTo>
                    <a:pt x="3348545" y="2680969"/>
                  </a:lnTo>
                </a:path>
                <a:path w="5455919" h="3418204">
                  <a:moveTo>
                    <a:pt x="3272980" y="2680969"/>
                  </a:moveTo>
                  <a:lnTo>
                    <a:pt x="3271075" y="2680969"/>
                  </a:lnTo>
                </a:path>
                <a:path w="5455919" h="3418204">
                  <a:moveTo>
                    <a:pt x="3195510" y="2680969"/>
                  </a:moveTo>
                  <a:lnTo>
                    <a:pt x="3193605" y="2680969"/>
                  </a:lnTo>
                </a:path>
                <a:path w="5455919" h="3418204">
                  <a:moveTo>
                    <a:pt x="3117977" y="2680969"/>
                  </a:moveTo>
                  <a:lnTo>
                    <a:pt x="3116135" y="2680969"/>
                  </a:lnTo>
                </a:path>
                <a:path w="5455919" h="3418204">
                  <a:moveTo>
                    <a:pt x="3053524" y="2680969"/>
                  </a:moveTo>
                  <a:lnTo>
                    <a:pt x="3052572" y="2680969"/>
                  </a:lnTo>
                  <a:lnTo>
                    <a:pt x="3051619" y="2680969"/>
                  </a:lnTo>
                </a:path>
                <a:path w="5455919" h="3418204">
                  <a:moveTo>
                    <a:pt x="3038856" y="2680969"/>
                  </a:moveTo>
                  <a:lnTo>
                    <a:pt x="3036951" y="2680969"/>
                  </a:lnTo>
                </a:path>
                <a:path w="5455919" h="3418204">
                  <a:moveTo>
                    <a:pt x="3024251" y="2680969"/>
                  </a:moveTo>
                  <a:lnTo>
                    <a:pt x="3023298" y="2680969"/>
                  </a:lnTo>
                  <a:lnTo>
                    <a:pt x="3022346" y="2680969"/>
                  </a:lnTo>
                </a:path>
                <a:path w="5455919" h="3418204">
                  <a:moveTo>
                    <a:pt x="2993072" y="2680969"/>
                  </a:moveTo>
                  <a:lnTo>
                    <a:pt x="2991231" y="2680969"/>
                  </a:lnTo>
                </a:path>
                <a:path w="5455919" h="3418204">
                  <a:moveTo>
                    <a:pt x="2961957" y="2680969"/>
                  </a:moveTo>
                  <a:lnTo>
                    <a:pt x="2961004" y="2680969"/>
                  </a:lnTo>
                  <a:lnTo>
                    <a:pt x="2961004" y="2680969"/>
                  </a:lnTo>
                </a:path>
                <a:path w="5455919" h="3418204">
                  <a:moveTo>
                    <a:pt x="2961004" y="2680906"/>
                  </a:moveTo>
                  <a:lnTo>
                    <a:pt x="2960052" y="2680906"/>
                  </a:lnTo>
                </a:path>
                <a:path w="5455919" h="3418204">
                  <a:moveTo>
                    <a:pt x="2907157" y="2680906"/>
                  </a:moveTo>
                  <a:lnTo>
                    <a:pt x="2905252" y="2680906"/>
                  </a:lnTo>
                </a:path>
                <a:path w="5455919" h="3418204">
                  <a:moveTo>
                    <a:pt x="2829623" y="2680906"/>
                  </a:moveTo>
                  <a:lnTo>
                    <a:pt x="2827782" y="2680906"/>
                  </a:lnTo>
                </a:path>
                <a:path w="5455919" h="3418204">
                  <a:moveTo>
                    <a:pt x="2752153" y="2680906"/>
                  </a:moveTo>
                  <a:lnTo>
                    <a:pt x="2750248" y="2680906"/>
                  </a:lnTo>
                </a:path>
                <a:path w="5455919" h="3418204">
                  <a:moveTo>
                    <a:pt x="2674683" y="2680906"/>
                  </a:moveTo>
                  <a:lnTo>
                    <a:pt x="2672778" y="2680906"/>
                  </a:lnTo>
                </a:path>
                <a:path w="5455919" h="3418204">
                  <a:moveTo>
                    <a:pt x="2597213" y="2680906"/>
                  </a:moveTo>
                  <a:lnTo>
                    <a:pt x="2595308" y="2680906"/>
                  </a:lnTo>
                </a:path>
                <a:path w="5455919" h="3418204">
                  <a:moveTo>
                    <a:pt x="2519679" y="2680906"/>
                  </a:moveTo>
                  <a:lnTo>
                    <a:pt x="2517838" y="2680906"/>
                  </a:lnTo>
                </a:path>
                <a:path w="5455919" h="3418204">
                  <a:moveTo>
                    <a:pt x="2442210" y="2680906"/>
                  </a:moveTo>
                  <a:lnTo>
                    <a:pt x="2440304" y="2680906"/>
                  </a:lnTo>
                </a:path>
                <a:path w="5455919" h="3418204">
                  <a:moveTo>
                    <a:pt x="2364676" y="2680906"/>
                  </a:moveTo>
                  <a:lnTo>
                    <a:pt x="2362835" y="2680906"/>
                  </a:lnTo>
                </a:path>
                <a:path w="5455919" h="3418204">
                  <a:moveTo>
                    <a:pt x="2287270" y="2680906"/>
                  </a:moveTo>
                  <a:lnTo>
                    <a:pt x="2285301" y="2680906"/>
                  </a:lnTo>
                </a:path>
                <a:path w="5455919" h="3418204">
                  <a:moveTo>
                    <a:pt x="2209736" y="2680906"/>
                  </a:moveTo>
                  <a:lnTo>
                    <a:pt x="2207895" y="2680906"/>
                  </a:lnTo>
                </a:path>
                <a:path w="5455919" h="3418204">
                  <a:moveTo>
                    <a:pt x="2132266" y="2680906"/>
                  </a:moveTo>
                  <a:lnTo>
                    <a:pt x="2130361" y="2680906"/>
                  </a:lnTo>
                </a:path>
                <a:path w="5455919" h="3418204">
                  <a:moveTo>
                    <a:pt x="2054733" y="2680906"/>
                  </a:moveTo>
                  <a:lnTo>
                    <a:pt x="2052891" y="2680906"/>
                  </a:lnTo>
                </a:path>
                <a:path w="5455919" h="3418204">
                  <a:moveTo>
                    <a:pt x="1977263" y="2680906"/>
                  </a:moveTo>
                  <a:lnTo>
                    <a:pt x="1975358" y="2680906"/>
                  </a:lnTo>
                </a:path>
                <a:path w="5455919" h="3418204">
                  <a:moveTo>
                    <a:pt x="1899793" y="2680906"/>
                  </a:moveTo>
                  <a:lnTo>
                    <a:pt x="1897888" y="2680906"/>
                  </a:lnTo>
                </a:path>
                <a:path w="5455919" h="3418204">
                  <a:moveTo>
                    <a:pt x="1822323" y="2680906"/>
                  </a:moveTo>
                  <a:lnTo>
                    <a:pt x="1820418" y="2680906"/>
                  </a:lnTo>
                </a:path>
                <a:path w="5455919" h="3418204">
                  <a:moveTo>
                    <a:pt x="1744789" y="2680906"/>
                  </a:moveTo>
                  <a:lnTo>
                    <a:pt x="1742948" y="2680906"/>
                  </a:lnTo>
                </a:path>
                <a:path w="5455919" h="3418204">
                  <a:moveTo>
                    <a:pt x="1667319" y="2680906"/>
                  </a:moveTo>
                  <a:lnTo>
                    <a:pt x="1665414" y="2680906"/>
                  </a:lnTo>
                </a:path>
                <a:path w="5455919" h="3418204">
                  <a:moveTo>
                    <a:pt x="1589786" y="2680906"/>
                  </a:moveTo>
                  <a:lnTo>
                    <a:pt x="1587944" y="2680906"/>
                  </a:lnTo>
                </a:path>
                <a:path w="5455919" h="3418204">
                  <a:moveTo>
                    <a:pt x="1512316" y="2680906"/>
                  </a:moveTo>
                  <a:lnTo>
                    <a:pt x="1510411" y="2680906"/>
                  </a:lnTo>
                </a:path>
                <a:path w="5455919" h="3418204">
                  <a:moveTo>
                    <a:pt x="1434846" y="2680906"/>
                  </a:moveTo>
                  <a:lnTo>
                    <a:pt x="1432941" y="2680906"/>
                  </a:lnTo>
                </a:path>
                <a:path w="5455919" h="3418204">
                  <a:moveTo>
                    <a:pt x="1357376" y="2680906"/>
                  </a:moveTo>
                  <a:lnTo>
                    <a:pt x="1355471" y="2680906"/>
                  </a:lnTo>
                </a:path>
                <a:path w="5455919" h="3418204">
                  <a:moveTo>
                    <a:pt x="1279842" y="2680906"/>
                  </a:moveTo>
                  <a:lnTo>
                    <a:pt x="1277937" y="2680906"/>
                  </a:lnTo>
                </a:path>
                <a:path w="5455919" h="3418204">
                  <a:moveTo>
                    <a:pt x="1202372" y="2680906"/>
                  </a:moveTo>
                  <a:lnTo>
                    <a:pt x="1200467" y="2680906"/>
                  </a:lnTo>
                </a:path>
                <a:path w="5455919" h="3418204">
                  <a:moveTo>
                    <a:pt x="1124839" y="2680906"/>
                  </a:moveTo>
                  <a:lnTo>
                    <a:pt x="1122997" y="2680906"/>
                  </a:lnTo>
                </a:path>
                <a:path w="5455919" h="3418204">
                  <a:moveTo>
                    <a:pt x="1047432" y="2680906"/>
                  </a:moveTo>
                  <a:lnTo>
                    <a:pt x="1045464" y="2680906"/>
                  </a:lnTo>
                </a:path>
                <a:path w="5455919" h="3418204">
                  <a:moveTo>
                    <a:pt x="969899" y="2680906"/>
                  </a:moveTo>
                  <a:lnTo>
                    <a:pt x="967994" y="2680906"/>
                  </a:lnTo>
                </a:path>
                <a:path w="5455919" h="3418204">
                  <a:moveTo>
                    <a:pt x="892428" y="2680906"/>
                  </a:moveTo>
                  <a:lnTo>
                    <a:pt x="890524" y="2680906"/>
                  </a:lnTo>
                </a:path>
                <a:path w="5455919" h="3418204">
                  <a:moveTo>
                    <a:pt x="837628" y="2680906"/>
                  </a:moveTo>
                  <a:lnTo>
                    <a:pt x="836676" y="2680906"/>
                  </a:lnTo>
                  <a:lnTo>
                    <a:pt x="836676" y="2681922"/>
                  </a:lnTo>
                </a:path>
                <a:path w="5455919" h="3418204">
                  <a:moveTo>
                    <a:pt x="836676" y="2711494"/>
                  </a:moveTo>
                  <a:lnTo>
                    <a:pt x="836676" y="2713405"/>
                  </a:lnTo>
                </a:path>
                <a:path w="5455919" h="3418204">
                  <a:moveTo>
                    <a:pt x="836676" y="2742971"/>
                  </a:moveTo>
                  <a:lnTo>
                    <a:pt x="836676" y="2743936"/>
                  </a:lnTo>
                  <a:lnTo>
                    <a:pt x="835660" y="2743936"/>
                  </a:lnTo>
                </a:path>
                <a:path w="5455919" h="3418204">
                  <a:moveTo>
                    <a:pt x="806703" y="2743936"/>
                  </a:moveTo>
                  <a:lnTo>
                    <a:pt x="804862" y="2743936"/>
                  </a:lnTo>
                </a:path>
                <a:path w="5455919" h="3418204">
                  <a:moveTo>
                    <a:pt x="729234" y="2743936"/>
                  </a:moveTo>
                  <a:lnTo>
                    <a:pt x="727328" y="2743936"/>
                  </a:lnTo>
                </a:path>
                <a:path w="5455919" h="3418204">
                  <a:moveTo>
                    <a:pt x="651764" y="2743936"/>
                  </a:moveTo>
                  <a:lnTo>
                    <a:pt x="649859" y="2743936"/>
                  </a:lnTo>
                </a:path>
                <a:path w="5455919" h="3418204">
                  <a:moveTo>
                    <a:pt x="574230" y="2743936"/>
                  </a:moveTo>
                  <a:lnTo>
                    <a:pt x="572389" y="2743936"/>
                  </a:lnTo>
                </a:path>
                <a:path w="5455919" h="3418204">
                  <a:moveTo>
                    <a:pt x="496760" y="2743936"/>
                  </a:moveTo>
                  <a:lnTo>
                    <a:pt x="494855" y="2743936"/>
                  </a:lnTo>
                </a:path>
                <a:path w="5455919" h="3418204">
                  <a:moveTo>
                    <a:pt x="419290" y="2743936"/>
                  </a:moveTo>
                  <a:lnTo>
                    <a:pt x="417385" y="2743936"/>
                  </a:lnTo>
                </a:path>
                <a:path w="5455919" h="3418204">
                  <a:moveTo>
                    <a:pt x="341757" y="2743936"/>
                  </a:moveTo>
                  <a:lnTo>
                    <a:pt x="339851" y="2743936"/>
                  </a:lnTo>
                </a:path>
                <a:path w="5455919" h="3418204">
                  <a:moveTo>
                    <a:pt x="264287" y="2743936"/>
                  </a:moveTo>
                  <a:lnTo>
                    <a:pt x="262382" y="2743936"/>
                  </a:lnTo>
                </a:path>
                <a:path w="5455919" h="3418204">
                  <a:moveTo>
                    <a:pt x="186817" y="2743936"/>
                  </a:moveTo>
                  <a:lnTo>
                    <a:pt x="184912" y="2743936"/>
                  </a:lnTo>
                </a:path>
                <a:path w="5455919" h="3418204">
                  <a:moveTo>
                    <a:pt x="109347" y="2743936"/>
                  </a:moveTo>
                  <a:lnTo>
                    <a:pt x="107442" y="2743936"/>
                  </a:lnTo>
                </a:path>
                <a:path w="5455919" h="3418204">
                  <a:moveTo>
                    <a:pt x="31813" y="2743936"/>
                  </a:moveTo>
                  <a:lnTo>
                    <a:pt x="29908" y="2743936"/>
                  </a:lnTo>
                </a:path>
                <a:path w="5455919" h="3418204">
                  <a:moveTo>
                    <a:pt x="1016" y="2743936"/>
                  </a:moveTo>
                  <a:lnTo>
                    <a:pt x="0" y="2743936"/>
                  </a:lnTo>
                </a:path>
                <a:path w="5455919" h="3418204">
                  <a:moveTo>
                    <a:pt x="1349184" y="3418078"/>
                  </a:moveTo>
                  <a:lnTo>
                    <a:pt x="1348232" y="3418078"/>
                  </a:lnTo>
                </a:path>
                <a:path w="5455919" h="3418204">
                  <a:moveTo>
                    <a:pt x="4384802" y="1433576"/>
                  </a:moveTo>
                  <a:lnTo>
                    <a:pt x="4384802" y="1434528"/>
                  </a:lnTo>
                </a:path>
                <a:path w="5455919" h="3418204">
                  <a:moveTo>
                    <a:pt x="4384802" y="1462849"/>
                  </a:moveTo>
                  <a:lnTo>
                    <a:pt x="4384802" y="1464754"/>
                  </a:lnTo>
                </a:path>
                <a:path w="5455919" h="3418204">
                  <a:moveTo>
                    <a:pt x="4384802" y="1540319"/>
                  </a:moveTo>
                  <a:lnTo>
                    <a:pt x="4384802" y="1542224"/>
                  </a:lnTo>
                </a:path>
                <a:path w="5455919" h="3418204">
                  <a:moveTo>
                    <a:pt x="4384802" y="1617852"/>
                  </a:moveTo>
                  <a:lnTo>
                    <a:pt x="4384802" y="1619694"/>
                  </a:lnTo>
                </a:path>
                <a:path w="5455919" h="3418204">
                  <a:moveTo>
                    <a:pt x="4384802" y="1695323"/>
                  </a:moveTo>
                  <a:lnTo>
                    <a:pt x="4384802" y="1697227"/>
                  </a:lnTo>
                </a:path>
                <a:path w="5455919" h="3418204">
                  <a:moveTo>
                    <a:pt x="4384802" y="1772793"/>
                  </a:moveTo>
                  <a:lnTo>
                    <a:pt x="4384802" y="1774698"/>
                  </a:lnTo>
                </a:path>
                <a:path w="5455919" h="3418204">
                  <a:moveTo>
                    <a:pt x="4384802" y="1850326"/>
                  </a:moveTo>
                  <a:lnTo>
                    <a:pt x="4384802" y="1852168"/>
                  </a:lnTo>
                </a:path>
                <a:path w="5455919" h="3418204">
                  <a:moveTo>
                    <a:pt x="4384802" y="1927796"/>
                  </a:moveTo>
                  <a:lnTo>
                    <a:pt x="4384802" y="1929701"/>
                  </a:lnTo>
                </a:path>
                <a:path w="5455919" h="3418204">
                  <a:moveTo>
                    <a:pt x="4384802" y="2005266"/>
                  </a:moveTo>
                  <a:lnTo>
                    <a:pt x="4384802" y="2007171"/>
                  </a:lnTo>
                </a:path>
                <a:path w="5455919" h="3418204">
                  <a:moveTo>
                    <a:pt x="4384802" y="2082800"/>
                  </a:moveTo>
                  <a:lnTo>
                    <a:pt x="4384802" y="2084641"/>
                  </a:lnTo>
                </a:path>
                <a:path w="5455919" h="3418204">
                  <a:moveTo>
                    <a:pt x="4384802" y="2113026"/>
                  </a:moveTo>
                  <a:lnTo>
                    <a:pt x="4384802" y="2113978"/>
                  </a:lnTo>
                </a:path>
                <a:path w="5455919" h="3418204">
                  <a:moveTo>
                    <a:pt x="5455793" y="1433576"/>
                  </a:moveTo>
                  <a:lnTo>
                    <a:pt x="5454840" y="1433576"/>
                  </a:lnTo>
                </a:path>
                <a:path w="5455919" h="3418204">
                  <a:moveTo>
                    <a:pt x="5386197" y="1433576"/>
                  </a:moveTo>
                  <a:lnTo>
                    <a:pt x="5384355" y="1433576"/>
                  </a:lnTo>
                </a:path>
                <a:path w="5455919" h="3418204">
                  <a:moveTo>
                    <a:pt x="5308727" y="1433576"/>
                  </a:moveTo>
                  <a:lnTo>
                    <a:pt x="5306822" y="1433576"/>
                  </a:lnTo>
                </a:path>
                <a:path w="5455919" h="3418204">
                  <a:moveTo>
                    <a:pt x="5231193" y="1433576"/>
                  </a:moveTo>
                  <a:lnTo>
                    <a:pt x="5229352" y="1433576"/>
                  </a:lnTo>
                </a:path>
                <a:path w="5455919" h="3418204">
                  <a:moveTo>
                    <a:pt x="5153723" y="1433576"/>
                  </a:moveTo>
                  <a:lnTo>
                    <a:pt x="5151818" y="1433576"/>
                  </a:lnTo>
                </a:path>
                <a:path w="5455919" h="3418204">
                  <a:moveTo>
                    <a:pt x="5076253" y="1433576"/>
                  </a:moveTo>
                  <a:lnTo>
                    <a:pt x="5074348" y="1433576"/>
                  </a:lnTo>
                </a:path>
                <a:path w="5455919" h="3418204">
                  <a:moveTo>
                    <a:pt x="4998783" y="1433576"/>
                  </a:moveTo>
                  <a:lnTo>
                    <a:pt x="4996878" y="1433576"/>
                  </a:lnTo>
                </a:path>
                <a:path w="5455919" h="3418204">
                  <a:moveTo>
                    <a:pt x="4921250" y="1433576"/>
                  </a:moveTo>
                  <a:lnTo>
                    <a:pt x="4919408" y="1433576"/>
                  </a:lnTo>
                </a:path>
                <a:path w="5455919" h="3418204">
                  <a:moveTo>
                    <a:pt x="4843780" y="1433576"/>
                  </a:moveTo>
                  <a:lnTo>
                    <a:pt x="4841875" y="1433576"/>
                  </a:lnTo>
                </a:path>
                <a:path w="5455919" h="3418204">
                  <a:moveTo>
                    <a:pt x="4766246" y="1433576"/>
                  </a:moveTo>
                  <a:lnTo>
                    <a:pt x="4764405" y="1433576"/>
                  </a:lnTo>
                </a:path>
                <a:path w="5455919" h="3418204">
                  <a:moveTo>
                    <a:pt x="4688776" y="1433576"/>
                  </a:moveTo>
                  <a:lnTo>
                    <a:pt x="4686871" y="1433576"/>
                  </a:lnTo>
                </a:path>
                <a:path w="5455919" h="3418204">
                  <a:moveTo>
                    <a:pt x="4611306" y="1433576"/>
                  </a:moveTo>
                  <a:lnTo>
                    <a:pt x="4609401" y="1433576"/>
                  </a:lnTo>
                </a:path>
                <a:path w="5455919" h="3418204">
                  <a:moveTo>
                    <a:pt x="4533836" y="1433576"/>
                  </a:moveTo>
                  <a:lnTo>
                    <a:pt x="4531931" y="1433576"/>
                  </a:lnTo>
                </a:path>
                <a:path w="5455919" h="3418204">
                  <a:moveTo>
                    <a:pt x="4456303" y="1433576"/>
                  </a:moveTo>
                  <a:lnTo>
                    <a:pt x="4454461" y="1433576"/>
                  </a:lnTo>
                </a:path>
                <a:path w="5455919" h="3418204">
                  <a:moveTo>
                    <a:pt x="4385818" y="1433576"/>
                  </a:moveTo>
                  <a:lnTo>
                    <a:pt x="4384802" y="1433576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5064493" y="5052651"/>
            <a:ext cx="3050540" cy="1757045"/>
            <a:chOff x="5064493" y="5052651"/>
            <a:chExt cx="3050540" cy="1757045"/>
          </a:xfrm>
        </p:grpSpPr>
        <p:sp>
          <p:nvSpPr>
            <p:cNvPr id="6" name="object 6"/>
            <p:cNvSpPr/>
            <p:nvPr/>
          </p:nvSpPr>
          <p:spPr>
            <a:xfrm>
              <a:off x="5068093" y="5056251"/>
              <a:ext cx="0" cy="1750060"/>
            </a:xfrm>
            <a:custGeom>
              <a:avLst/>
              <a:gdLst/>
              <a:ahLst/>
              <a:cxnLst/>
              <a:rect l="l" t="t" r="r" b="b"/>
              <a:pathLst>
                <a:path w="0" h="1750059">
                  <a:moveTo>
                    <a:pt x="0" y="0"/>
                  </a:moveTo>
                  <a:lnTo>
                    <a:pt x="0" y="17494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068093" y="5056251"/>
              <a:ext cx="3042920" cy="1750060"/>
            </a:xfrm>
            <a:custGeom>
              <a:avLst/>
              <a:gdLst/>
              <a:ahLst/>
              <a:cxnLst/>
              <a:rect l="l" t="t" r="r" b="b"/>
              <a:pathLst>
                <a:path w="3042920" h="1750059">
                  <a:moveTo>
                    <a:pt x="3042888" y="0"/>
                  </a:moveTo>
                  <a:lnTo>
                    <a:pt x="0" y="0"/>
                  </a:lnTo>
                  <a:lnTo>
                    <a:pt x="0" y="1749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1076566" y="1675848"/>
            <a:ext cx="1626870" cy="801370"/>
            <a:chOff x="1076566" y="1675848"/>
            <a:chExt cx="1626870" cy="80137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80166" y="1679460"/>
              <a:ext cx="1619103" cy="79380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1080166" y="1679448"/>
              <a:ext cx="1619250" cy="794385"/>
            </a:xfrm>
            <a:custGeom>
              <a:avLst/>
              <a:gdLst/>
              <a:ahLst/>
              <a:cxnLst/>
              <a:rect l="l" t="t" r="r" b="b"/>
              <a:pathLst>
                <a:path w="1619250" h="794385">
                  <a:moveTo>
                    <a:pt x="0" y="0"/>
                  </a:moveTo>
                  <a:lnTo>
                    <a:pt x="0" y="793813"/>
                  </a:lnTo>
                  <a:lnTo>
                    <a:pt x="1619103" y="793813"/>
                  </a:lnTo>
                  <a:lnTo>
                    <a:pt x="16191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1895570" y="6804038"/>
            <a:ext cx="3176270" cy="1103630"/>
            <a:chOff x="1895570" y="6804038"/>
            <a:chExt cx="3176270" cy="1103630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899170" y="6807073"/>
              <a:ext cx="3168923" cy="109728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899170" y="6807638"/>
              <a:ext cx="3169285" cy="1096645"/>
            </a:xfrm>
            <a:custGeom>
              <a:avLst/>
              <a:gdLst/>
              <a:ahLst/>
              <a:cxnLst/>
              <a:rect l="l" t="t" r="r" b="b"/>
              <a:pathLst>
                <a:path w="3169285" h="1096645">
                  <a:moveTo>
                    <a:pt x="3168923" y="0"/>
                  </a:moveTo>
                  <a:lnTo>
                    <a:pt x="1852218" y="0"/>
                  </a:lnTo>
                  <a:lnTo>
                    <a:pt x="1852218" y="1058418"/>
                  </a:lnTo>
                  <a:lnTo>
                    <a:pt x="0" y="1058418"/>
                  </a:lnTo>
                  <a:lnTo>
                    <a:pt x="0" y="109621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5429841" y="1675848"/>
            <a:ext cx="3503295" cy="801370"/>
            <a:chOff x="5429841" y="1675848"/>
            <a:chExt cx="3503295" cy="801370"/>
          </a:xfrm>
        </p:grpSpPr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33441" y="1679448"/>
              <a:ext cx="3495738" cy="79381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433441" y="1679448"/>
              <a:ext cx="3496310" cy="794385"/>
            </a:xfrm>
            <a:custGeom>
              <a:avLst/>
              <a:gdLst/>
              <a:ahLst/>
              <a:cxnLst/>
              <a:rect l="l" t="t" r="r" b="b"/>
              <a:pathLst>
                <a:path w="3496309" h="794385">
                  <a:moveTo>
                    <a:pt x="0" y="0"/>
                  </a:moveTo>
                  <a:lnTo>
                    <a:pt x="0" y="793813"/>
                  </a:lnTo>
                  <a:lnTo>
                    <a:pt x="37801" y="793813"/>
                  </a:lnTo>
                  <a:lnTo>
                    <a:pt x="3495738" y="793813"/>
                  </a:lnTo>
                  <a:lnTo>
                    <a:pt x="3495738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1080166" y="1742440"/>
            <a:ext cx="7920355" cy="3314065"/>
            <a:chOff x="1080166" y="1742440"/>
            <a:chExt cx="7920355" cy="3314065"/>
          </a:xfrm>
        </p:grpSpPr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38380" y="3462356"/>
              <a:ext cx="112960" cy="781221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5838380" y="3462337"/>
              <a:ext cx="113030" cy="781685"/>
            </a:xfrm>
            <a:custGeom>
              <a:avLst/>
              <a:gdLst/>
              <a:ahLst/>
              <a:cxnLst/>
              <a:rect l="l" t="t" r="r" b="b"/>
              <a:pathLst>
                <a:path w="113029" h="781685">
                  <a:moveTo>
                    <a:pt x="112960" y="0"/>
                  </a:moveTo>
                  <a:lnTo>
                    <a:pt x="0" y="0"/>
                  </a:lnTo>
                  <a:lnTo>
                    <a:pt x="0" y="781240"/>
                  </a:lnTo>
                  <a:lnTo>
                    <a:pt x="112960" y="781240"/>
                  </a:lnTo>
                  <a:lnTo>
                    <a:pt x="11296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80166" y="2410269"/>
              <a:ext cx="7867491" cy="264598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097108" y="2410269"/>
              <a:ext cx="7851140" cy="2646045"/>
            </a:xfrm>
            <a:custGeom>
              <a:avLst/>
              <a:gdLst/>
              <a:ahLst/>
              <a:cxnLst/>
              <a:rect l="l" t="t" r="r" b="b"/>
              <a:pathLst>
                <a:path w="7851140" h="2646045">
                  <a:moveTo>
                    <a:pt x="802062" y="2584246"/>
                  </a:moveTo>
                  <a:lnTo>
                    <a:pt x="802062" y="2583256"/>
                  </a:lnTo>
                  <a:lnTo>
                    <a:pt x="803052" y="2583256"/>
                  </a:lnTo>
                </a:path>
                <a:path w="7851140" h="2646045">
                  <a:moveTo>
                    <a:pt x="818134" y="2583256"/>
                  </a:moveTo>
                  <a:lnTo>
                    <a:pt x="820019" y="2583256"/>
                  </a:lnTo>
                </a:path>
                <a:path w="7851140" h="2646045">
                  <a:moveTo>
                    <a:pt x="895623" y="2583256"/>
                  </a:moveTo>
                  <a:lnTo>
                    <a:pt x="897509" y="2583256"/>
                  </a:lnTo>
                </a:path>
                <a:path w="7851140" h="2646045">
                  <a:moveTo>
                    <a:pt x="973118" y="2583256"/>
                  </a:moveTo>
                  <a:lnTo>
                    <a:pt x="974998" y="2583256"/>
                  </a:lnTo>
                </a:path>
                <a:path w="7851140" h="2646045">
                  <a:moveTo>
                    <a:pt x="1050607" y="2583230"/>
                  </a:moveTo>
                  <a:lnTo>
                    <a:pt x="1052493" y="2583230"/>
                  </a:lnTo>
                </a:path>
                <a:path w="7851140" h="2646045">
                  <a:moveTo>
                    <a:pt x="1128096" y="2583230"/>
                  </a:moveTo>
                  <a:lnTo>
                    <a:pt x="1129982" y="2583230"/>
                  </a:lnTo>
                </a:path>
                <a:path w="7851140" h="2646045">
                  <a:moveTo>
                    <a:pt x="1205585" y="2583230"/>
                  </a:moveTo>
                  <a:lnTo>
                    <a:pt x="1207471" y="2583230"/>
                  </a:lnTo>
                </a:path>
                <a:path w="7851140" h="2646045">
                  <a:moveTo>
                    <a:pt x="1283074" y="2583230"/>
                  </a:moveTo>
                  <a:lnTo>
                    <a:pt x="1284960" y="2583230"/>
                  </a:lnTo>
                </a:path>
                <a:path w="7851140" h="2646045">
                  <a:moveTo>
                    <a:pt x="1360563" y="2583180"/>
                  </a:moveTo>
                  <a:lnTo>
                    <a:pt x="1362449" y="2583180"/>
                  </a:lnTo>
                </a:path>
                <a:path w="7851140" h="2646045">
                  <a:moveTo>
                    <a:pt x="1438052" y="2583180"/>
                  </a:moveTo>
                  <a:lnTo>
                    <a:pt x="1439964" y="2583180"/>
                  </a:lnTo>
                </a:path>
                <a:path w="7851140" h="2646045">
                  <a:moveTo>
                    <a:pt x="1515541" y="2583180"/>
                  </a:moveTo>
                  <a:lnTo>
                    <a:pt x="1517453" y="2583180"/>
                  </a:lnTo>
                </a:path>
                <a:path w="7851140" h="2646045">
                  <a:moveTo>
                    <a:pt x="1593037" y="2583180"/>
                  </a:moveTo>
                  <a:lnTo>
                    <a:pt x="1594942" y="2583180"/>
                  </a:lnTo>
                </a:path>
                <a:path w="7851140" h="2646045">
                  <a:moveTo>
                    <a:pt x="1670526" y="2583154"/>
                  </a:moveTo>
                  <a:lnTo>
                    <a:pt x="1672431" y="2583154"/>
                  </a:lnTo>
                </a:path>
                <a:path w="7851140" h="2646045">
                  <a:moveTo>
                    <a:pt x="1748015" y="2583154"/>
                  </a:moveTo>
                  <a:lnTo>
                    <a:pt x="1749926" y="2583154"/>
                  </a:lnTo>
                </a:path>
                <a:path w="7851140" h="2646045">
                  <a:moveTo>
                    <a:pt x="1825504" y="2583154"/>
                  </a:moveTo>
                  <a:lnTo>
                    <a:pt x="1827415" y="2583154"/>
                  </a:lnTo>
                </a:path>
                <a:path w="7851140" h="2646045">
                  <a:moveTo>
                    <a:pt x="1902993" y="2583154"/>
                  </a:moveTo>
                  <a:lnTo>
                    <a:pt x="1904904" y="2583154"/>
                  </a:lnTo>
                </a:path>
                <a:path w="7851140" h="2646045">
                  <a:moveTo>
                    <a:pt x="1980482" y="2583129"/>
                  </a:moveTo>
                  <a:lnTo>
                    <a:pt x="1982393" y="2583129"/>
                  </a:lnTo>
                </a:path>
                <a:path w="7851140" h="2646045">
                  <a:moveTo>
                    <a:pt x="2057971" y="2583129"/>
                  </a:moveTo>
                  <a:lnTo>
                    <a:pt x="2059882" y="2583129"/>
                  </a:lnTo>
                </a:path>
                <a:path w="7851140" h="2646045">
                  <a:moveTo>
                    <a:pt x="2135460" y="2583129"/>
                  </a:moveTo>
                  <a:lnTo>
                    <a:pt x="2137371" y="2583129"/>
                  </a:lnTo>
                </a:path>
                <a:path w="7851140" h="2646045">
                  <a:moveTo>
                    <a:pt x="2212955" y="2583129"/>
                  </a:moveTo>
                  <a:lnTo>
                    <a:pt x="2214860" y="2583129"/>
                  </a:lnTo>
                </a:path>
                <a:path w="7851140" h="2646045">
                  <a:moveTo>
                    <a:pt x="2290444" y="2583129"/>
                  </a:moveTo>
                  <a:lnTo>
                    <a:pt x="2292350" y="2583129"/>
                  </a:lnTo>
                </a:path>
                <a:path w="7851140" h="2646045">
                  <a:moveTo>
                    <a:pt x="2367934" y="2583078"/>
                  </a:moveTo>
                  <a:lnTo>
                    <a:pt x="2369845" y="2583078"/>
                  </a:lnTo>
                </a:path>
                <a:path w="7851140" h="2646045">
                  <a:moveTo>
                    <a:pt x="2445423" y="2583078"/>
                  </a:moveTo>
                  <a:lnTo>
                    <a:pt x="2447334" y="2583078"/>
                  </a:lnTo>
                </a:path>
                <a:path w="7851140" h="2646045">
                  <a:moveTo>
                    <a:pt x="2522912" y="2583078"/>
                  </a:moveTo>
                  <a:lnTo>
                    <a:pt x="2524823" y="2583078"/>
                  </a:lnTo>
                </a:path>
                <a:path w="7851140" h="2646045">
                  <a:moveTo>
                    <a:pt x="2600426" y="2583078"/>
                  </a:moveTo>
                  <a:lnTo>
                    <a:pt x="2602287" y="2583078"/>
                  </a:lnTo>
                </a:path>
                <a:path w="7851140" h="2646045">
                  <a:moveTo>
                    <a:pt x="2677890" y="2583053"/>
                  </a:moveTo>
                  <a:lnTo>
                    <a:pt x="2679801" y="2583053"/>
                  </a:lnTo>
                </a:path>
                <a:path w="7851140" h="2646045">
                  <a:moveTo>
                    <a:pt x="2755404" y="2583053"/>
                  </a:moveTo>
                  <a:lnTo>
                    <a:pt x="2757265" y="2583053"/>
                  </a:lnTo>
                </a:path>
                <a:path w="7851140" h="2646045">
                  <a:moveTo>
                    <a:pt x="2832874" y="2583053"/>
                  </a:moveTo>
                  <a:lnTo>
                    <a:pt x="2834779" y="2583053"/>
                  </a:lnTo>
                </a:path>
                <a:path w="7851140" h="2646045">
                  <a:moveTo>
                    <a:pt x="2910389" y="2583053"/>
                  </a:moveTo>
                  <a:lnTo>
                    <a:pt x="2912249" y="2583053"/>
                  </a:lnTo>
                </a:path>
                <a:path w="7851140" h="2646045">
                  <a:moveTo>
                    <a:pt x="2987852" y="2583002"/>
                  </a:moveTo>
                  <a:lnTo>
                    <a:pt x="2989764" y="2583002"/>
                  </a:lnTo>
                </a:path>
                <a:path w="7851140" h="2646045">
                  <a:moveTo>
                    <a:pt x="3065367" y="2583002"/>
                  </a:moveTo>
                  <a:lnTo>
                    <a:pt x="3067227" y="2583002"/>
                  </a:lnTo>
                </a:path>
                <a:path w="7851140" h="2646045">
                  <a:moveTo>
                    <a:pt x="3142830" y="2583002"/>
                  </a:moveTo>
                  <a:lnTo>
                    <a:pt x="3144742" y="2583002"/>
                  </a:lnTo>
                </a:path>
                <a:path w="7851140" h="2646045">
                  <a:moveTo>
                    <a:pt x="3220345" y="2583002"/>
                  </a:moveTo>
                  <a:lnTo>
                    <a:pt x="3222205" y="2583002"/>
                  </a:lnTo>
                </a:path>
                <a:path w="7851140" h="2646045">
                  <a:moveTo>
                    <a:pt x="3297809" y="2582983"/>
                  </a:moveTo>
                  <a:lnTo>
                    <a:pt x="3299720" y="2582983"/>
                  </a:lnTo>
                </a:path>
                <a:path w="7851140" h="2646045">
                  <a:moveTo>
                    <a:pt x="3314801" y="2582983"/>
                  </a:moveTo>
                  <a:lnTo>
                    <a:pt x="3315766" y="2582983"/>
                  </a:lnTo>
                  <a:lnTo>
                    <a:pt x="3316763" y="2582983"/>
                  </a:lnTo>
                </a:path>
                <a:path w="7851140" h="2646045">
                  <a:moveTo>
                    <a:pt x="3378454" y="2582983"/>
                  </a:moveTo>
                  <a:lnTo>
                    <a:pt x="3380359" y="2582983"/>
                  </a:lnTo>
                </a:path>
                <a:path w="7851140" h="2646045">
                  <a:moveTo>
                    <a:pt x="3455968" y="2582983"/>
                  </a:moveTo>
                  <a:lnTo>
                    <a:pt x="3457829" y="2582983"/>
                  </a:lnTo>
                </a:path>
                <a:path w="7851140" h="2646045">
                  <a:moveTo>
                    <a:pt x="3533432" y="2582983"/>
                  </a:moveTo>
                  <a:lnTo>
                    <a:pt x="3535343" y="2582983"/>
                  </a:lnTo>
                </a:path>
                <a:path w="7851140" h="2646045">
                  <a:moveTo>
                    <a:pt x="3610946" y="2582983"/>
                  </a:moveTo>
                  <a:lnTo>
                    <a:pt x="3612807" y="2582983"/>
                  </a:lnTo>
                </a:path>
                <a:path w="7851140" h="2646045">
                  <a:moveTo>
                    <a:pt x="3688410" y="2582983"/>
                  </a:moveTo>
                  <a:lnTo>
                    <a:pt x="3690321" y="2582983"/>
                  </a:lnTo>
                </a:path>
                <a:path w="7851140" h="2646045">
                  <a:moveTo>
                    <a:pt x="3765924" y="2582983"/>
                  </a:moveTo>
                  <a:lnTo>
                    <a:pt x="3767785" y="2582983"/>
                  </a:lnTo>
                </a:path>
                <a:path w="7851140" h="2646045">
                  <a:moveTo>
                    <a:pt x="3843388" y="2582983"/>
                  </a:moveTo>
                  <a:lnTo>
                    <a:pt x="3845299" y="2582983"/>
                  </a:lnTo>
                </a:path>
                <a:path w="7851140" h="2646045">
                  <a:moveTo>
                    <a:pt x="3907015" y="2582983"/>
                  </a:moveTo>
                  <a:lnTo>
                    <a:pt x="3907980" y="2582983"/>
                  </a:lnTo>
                  <a:lnTo>
                    <a:pt x="3908945" y="2582983"/>
                  </a:lnTo>
                </a:path>
                <a:path w="7851140" h="2646045">
                  <a:moveTo>
                    <a:pt x="3938543" y="2582983"/>
                  </a:moveTo>
                  <a:lnTo>
                    <a:pt x="3940429" y="2582983"/>
                  </a:lnTo>
                </a:path>
                <a:path w="7851140" h="2646045">
                  <a:moveTo>
                    <a:pt x="3970019" y="2582983"/>
                  </a:moveTo>
                  <a:lnTo>
                    <a:pt x="3970985" y="2582983"/>
                  </a:lnTo>
                  <a:lnTo>
                    <a:pt x="3970985" y="2583948"/>
                  </a:lnTo>
                </a:path>
                <a:path w="7851140" h="2646045">
                  <a:moveTo>
                    <a:pt x="4639100" y="2645981"/>
                  </a:moveTo>
                  <a:lnTo>
                    <a:pt x="4640986" y="2645981"/>
                  </a:lnTo>
                </a:path>
                <a:path w="7851140" h="2646045">
                  <a:moveTo>
                    <a:pt x="4716564" y="2645981"/>
                  </a:moveTo>
                  <a:lnTo>
                    <a:pt x="4718475" y="2645981"/>
                  </a:lnTo>
                </a:path>
                <a:path w="7851140" h="2646045">
                  <a:moveTo>
                    <a:pt x="4794078" y="2645981"/>
                  </a:moveTo>
                  <a:lnTo>
                    <a:pt x="4795964" y="2645981"/>
                  </a:lnTo>
                </a:path>
                <a:path w="7851140" h="2646045">
                  <a:moveTo>
                    <a:pt x="5258987" y="2645981"/>
                  </a:moveTo>
                  <a:lnTo>
                    <a:pt x="5260892" y="2645981"/>
                  </a:lnTo>
                </a:path>
                <a:path w="7851140" h="2646045">
                  <a:moveTo>
                    <a:pt x="5336520" y="2645981"/>
                  </a:moveTo>
                  <a:lnTo>
                    <a:pt x="5338425" y="2645981"/>
                  </a:lnTo>
                </a:path>
                <a:path w="7851140" h="2646045">
                  <a:moveTo>
                    <a:pt x="5413990" y="2645981"/>
                  </a:moveTo>
                  <a:lnTo>
                    <a:pt x="5415895" y="2645981"/>
                  </a:lnTo>
                </a:path>
                <a:path w="7851140" h="2646045">
                  <a:moveTo>
                    <a:pt x="6111411" y="2645981"/>
                  </a:moveTo>
                  <a:lnTo>
                    <a:pt x="6113316" y="2645981"/>
                  </a:lnTo>
                </a:path>
                <a:path w="7851140" h="2646045">
                  <a:moveTo>
                    <a:pt x="6188881" y="2645981"/>
                  </a:moveTo>
                  <a:lnTo>
                    <a:pt x="6190786" y="2645981"/>
                  </a:lnTo>
                </a:path>
                <a:path w="7851140" h="2646045">
                  <a:moveTo>
                    <a:pt x="6266414" y="2645981"/>
                  </a:moveTo>
                  <a:lnTo>
                    <a:pt x="6268319" y="2645981"/>
                  </a:lnTo>
                </a:path>
                <a:path w="7851140" h="2646045">
                  <a:moveTo>
                    <a:pt x="6343884" y="2645981"/>
                  </a:moveTo>
                  <a:lnTo>
                    <a:pt x="6345789" y="2645981"/>
                  </a:lnTo>
                </a:path>
                <a:path w="7851140" h="2646045">
                  <a:moveTo>
                    <a:pt x="6731298" y="2645981"/>
                  </a:moveTo>
                  <a:lnTo>
                    <a:pt x="6733266" y="2645981"/>
                  </a:lnTo>
                </a:path>
                <a:path w="7851140" h="2646045">
                  <a:moveTo>
                    <a:pt x="6808831" y="2645981"/>
                  </a:moveTo>
                  <a:lnTo>
                    <a:pt x="6810673" y="2645981"/>
                  </a:lnTo>
                </a:path>
                <a:path w="7851140" h="2646045">
                  <a:moveTo>
                    <a:pt x="6886301" y="2645981"/>
                  </a:moveTo>
                  <a:lnTo>
                    <a:pt x="6888206" y="2645981"/>
                  </a:lnTo>
                </a:path>
                <a:path w="7851140" h="2646045">
                  <a:moveTo>
                    <a:pt x="7013873" y="2619787"/>
                  </a:moveTo>
                  <a:lnTo>
                    <a:pt x="7013873" y="2617927"/>
                  </a:lnTo>
                </a:path>
                <a:path w="7851140" h="2646045">
                  <a:moveTo>
                    <a:pt x="7013873" y="2542324"/>
                  </a:moveTo>
                  <a:lnTo>
                    <a:pt x="7013873" y="2540412"/>
                  </a:lnTo>
                </a:path>
                <a:path w="7851140" h="2646045">
                  <a:moveTo>
                    <a:pt x="7013873" y="2464809"/>
                  </a:moveTo>
                  <a:lnTo>
                    <a:pt x="7013873" y="2462949"/>
                  </a:lnTo>
                </a:path>
                <a:path w="7851140" h="2646045">
                  <a:moveTo>
                    <a:pt x="7013873" y="2387346"/>
                  </a:moveTo>
                  <a:lnTo>
                    <a:pt x="7013873" y="2385434"/>
                  </a:lnTo>
                </a:path>
                <a:path w="7851140" h="2646045">
                  <a:moveTo>
                    <a:pt x="7013873" y="2309831"/>
                  </a:moveTo>
                  <a:lnTo>
                    <a:pt x="7013873" y="2307971"/>
                  </a:lnTo>
                </a:path>
                <a:path w="7851140" h="2646045">
                  <a:moveTo>
                    <a:pt x="7013873" y="2232367"/>
                  </a:moveTo>
                  <a:lnTo>
                    <a:pt x="7013873" y="2230456"/>
                  </a:lnTo>
                </a:path>
                <a:path w="7851140" h="2646045">
                  <a:moveTo>
                    <a:pt x="7013873" y="2154853"/>
                  </a:moveTo>
                  <a:lnTo>
                    <a:pt x="7013873" y="2152992"/>
                  </a:lnTo>
                </a:path>
                <a:path w="7851140" h="2646045">
                  <a:moveTo>
                    <a:pt x="7013873" y="2077383"/>
                  </a:moveTo>
                  <a:lnTo>
                    <a:pt x="7013873" y="2075478"/>
                  </a:lnTo>
                </a:path>
                <a:path w="7851140" h="2646045">
                  <a:moveTo>
                    <a:pt x="7013873" y="1999869"/>
                  </a:moveTo>
                  <a:lnTo>
                    <a:pt x="7013873" y="1998008"/>
                  </a:lnTo>
                </a:path>
                <a:path w="7851140" h="2646045">
                  <a:moveTo>
                    <a:pt x="7013873" y="1972811"/>
                  </a:moveTo>
                  <a:lnTo>
                    <a:pt x="7013873" y="1971840"/>
                  </a:lnTo>
                  <a:lnTo>
                    <a:pt x="7014889" y="1971840"/>
                  </a:lnTo>
                </a:path>
                <a:path w="7851140" h="2646045">
                  <a:moveTo>
                    <a:pt x="7043781" y="1971840"/>
                  </a:moveTo>
                  <a:lnTo>
                    <a:pt x="7045686" y="1971840"/>
                  </a:lnTo>
                </a:path>
                <a:path w="7851140" h="2646045">
                  <a:moveTo>
                    <a:pt x="7121315" y="1971840"/>
                  </a:moveTo>
                  <a:lnTo>
                    <a:pt x="7123220" y="1971840"/>
                  </a:lnTo>
                </a:path>
                <a:path w="7851140" h="2646045">
                  <a:moveTo>
                    <a:pt x="7198785" y="1971840"/>
                  </a:moveTo>
                  <a:lnTo>
                    <a:pt x="7200690" y="1971840"/>
                  </a:lnTo>
                </a:path>
                <a:path w="7851140" h="2646045">
                  <a:moveTo>
                    <a:pt x="7276255" y="1971840"/>
                  </a:moveTo>
                  <a:lnTo>
                    <a:pt x="7278160" y="1971840"/>
                  </a:lnTo>
                </a:path>
                <a:path w="7851140" h="2646045">
                  <a:moveTo>
                    <a:pt x="7353725" y="1971840"/>
                  </a:moveTo>
                  <a:lnTo>
                    <a:pt x="7355630" y="1971840"/>
                  </a:lnTo>
                </a:path>
                <a:path w="7851140" h="2646045">
                  <a:moveTo>
                    <a:pt x="7431258" y="1971840"/>
                  </a:moveTo>
                  <a:lnTo>
                    <a:pt x="7433163" y="1971840"/>
                  </a:lnTo>
                </a:path>
                <a:path w="7851140" h="2646045">
                  <a:moveTo>
                    <a:pt x="7508728" y="1971840"/>
                  </a:moveTo>
                  <a:lnTo>
                    <a:pt x="7510633" y="1971840"/>
                  </a:lnTo>
                </a:path>
                <a:path w="7851140" h="2646045">
                  <a:moveTo>
                    <a:pt x="7586262" y="1971840"/>
                  </a:moveTo>
                  <a:lnTo>
                    <a:pt x="7588103" y="1971840"/>
                  </a:lnTo>
                </a:path>
                <a:path w="7851140" h="2646045">
                  <a:moveTo>
                    <a:pt x="7663732" y="1971840"/>
                  </a:moveTo>
                  <a:lnTo>
                    <a:pt x="7665637" y="1971840"/>
                  </a:lnTo>
                </a:path>
                <a:path w="7851140" h="2646045">
                  <a:moveTo>
                    <a:pt x="7741202" y="1971840"/>
                  </a:moveTo>
                  <a:lnTo>
                    <a:pt x="7743107" y="1971840"/>
                  </a:lnTo>
                </a:path>
                <a:path w="7851140" h="2646045">
                  <a:moveTo>
                    <a:pt x="7818735" y="1971840"/>
                  </a:moveTo>
                  <a:lnTo>
                    <a:pt x="7820577" y="1971840"/>
                  </a:lnTo>
                </a:path>
                <a:path w="7851140" h="2646045">
                  <a:moveTo>
                    <a:pt x="7849533" y="1971840"/>
                  </a:moveTo>
                  <a:lnTo>
                    <a:pt x="7850549" y="1971840"/>
                  </a:lnTo>
                  <a:lnTo>
                    <a:pt x="7850549" y="1970874"/>
                  </a:lnTo>
                </a:path>
                <a:path w="7851140" h="2646045">
                  <a:moveTo>
                    <a:pt x="7850549" y="1897824"/>
                  </a:moveTo>
                  <a:lnTo>
                    <a:pt x="7850549" y="1895919"/>
                  </a:lnTo>
                </a:path>
                <a:path w="7851140" h="2646045">
                  <a:moveTo>
                    <a:pt x="7850549" y="1820354"/>
                  </a:moveTo>
                  <a:lnTo>
                    <a:pt x="7850549" y="1818449"/>
                  </a:lnTo>
                </a:path>
                <a:path w="7851140" h="2646045">
                  <a:moveTo>
                    <a:pt x="7850549" y="1742821"/>
                  </a:moveTo>
                  <a:lnTo>
                    <a:pt x="7850549" y="1740979"/>
                  </a:lnTo>
                </a:path>
                <a:path w="7851140" h="2646045">
                  <a:moveTo>
                    <a:pt x="7850549" y="1665351"/>
                  </a:moveTo>
                  <a:lnTo>
                    <a:pt x="7850549" y="1663446"/>
                  </a:lnTo>
                </a:path>
                <a:path w="7851140" h="2646045">
                  <a:moveTo>
                    <a:pt x="7850549" y="1587880"/>
                  </a:moveTo>
                  <a:lnTo>
                    <a:pt x="7850549" y="1585976"/>
                  </a:lnTo>
                </a:path>
                <a:path w="7851140" h="2646045">
                  <a:moveTo>
                    <a:pt x="7850549" y="1510347"/>
                  </a:moveTo>
                  <a:lnTo>
                    <a:pt x="7850549" y="1508505"/>
                  </a:lnTo>
                </a:path>
                <a:path w="7851140" h="2646045">
                  <a:moveTo>
                    <a:pt x="7850549" y="1432877"/>
                  </a:moveTo>
                  <a:lnTo>
                    <a:pt x="7850549" y="1430972"/>
                  </a:lnTo>
                </a:path>
                <a:path w="7851140" h="2646045">
                  <a:moveTo>
                    <a:pt x="7850549" y="1355407"/>
                  </a:moveTo>
                  <a:lnTo>
                    <a:pt x="7850549" y="1353502"/>
                  </a:lnTo>
                </a:path>
                <a:path w="7851140" h="2646045">
                  <a:moveTo>
                    <a:pt x="7850549" y="1277937"/>
                  </a:moveTo>
                  <a:lnTo>
                    <a:pt x="7850549" y="1276032"/>
                  </a:lnTo>
                </a:path>
                <a:path w="7851140" h="2646045">
                  <a:moveTo>
                    <a:pt x="7850549" y="1200403"/>
                  </a:moveTo>
                  <a:lnTo>
                    <a:pt x="7850549" y="1198562"/>
                  </a:lnTo>
                </a:path>
                <a:path w="7851140" h="2646045">
                  <a:moveTo>
                    <a:pt x="7850549" y="1122934"/>
                  </a:moveTo>
                  <a:lnTo>
                    <a:pt x="7850549" y="1121028"/>
                  </a:lnTo>
                </a:path>
                <a:path w="7851140" h="2646045">
                  <a:moveTo>
                    <a:pt x="7850549" y="1045464"/>
                  </a:moveTo>
                  <a:lnTo>
                    <a:pt x="7850549" y="1043559"/>
                  </a:lnTo>
                </a:path>
                <a:path w="7851140" h="2646045">
                  <a:moveTo>
                    <a:pt x="7850549" y="967930"/>
                  </a:moveTo>
                  <a:lnTo>
                    <a:pt x="7850549" y="966089"/>
                  </a:lnTo>
                </a:path>
                <a:path w="7851140" h="2646045">
                  <a:moveTo>
                    <a:pt x="7850549" y="890460"/>
                  </a:moveTo>
                  <a:lnTo>
                    <a:pt x="7850549" y="888555"/>
                  </a:lnTo>
                </a:path>
                <a:path w="7851140" h="2646045">
                  <a:moveTo>
                    <a:pt x="7850549" y="812990"/>
                  </a:moveTo>
                  <a:lnTo>
                    <a:pt x="7850549" y="811085"/>
                  </a:lnTo>
                </a:path>
                <a:path w="7851140" h="2646045">
                  <a:moveTo>
                    <a:pt x="7850549" y="738060"/>
                  </a:moveTo>
                  <a:lnTo>
                    <a:pt x="7850549" y="737044"/>
                  </a:lnTo>
                  <a:lnTo>
                    <a:pt x="7849533" y="737044"/>
                  </a:lnTo>
                </a:path>
                <a:path w="7851140" h="2646045">
                  <a:moveTo>
                    <a:pt x="7842230" y="737044"/>
                  </a:moveTo>
                  <a:lnTo>
                    <a:pt x="7840325" y="737044"/>
                  </a:lnTo>
                </a:path>
                <a:path w="7851140" h="2646045">
                  <a:moveTo>
                    <a:pt x="7833023" y="737044"/>
                  </a:moveTo>
                  <a:lnTo>
                    <a:pt x="7832070" y="737044"/>
                  </a:lnTo>
                  <a:lnTo>
                    <a:pt x="7832070" y="736092"/>
                  </a:lnTo>
                </a:path>
                <a:path w="7851140" h="2646045">
                  <a:moveTo>
                    <a:pt x="7832070" y="710946"/>
                  </a:moveTo>
                  <a:lnTo>
                    <a:pt x="7832070" y="709041"/>
                  </a:lnTo>
                </a:path>
                <a:path w="7851140" h="2646045">
                  <a:moveTo>
                    <a:pt x="7832070" y="633476"/>
                  </a:moveTo>
                  <a:lnTo>
                    <a:pt x="7832070" y="631571"/>
                  </a:lnTo>
                </a:path>
                <a:path w="7851140" h="2646045">
                  <a:moveTo>
                    <a:pt x="7832070" y="555942"/>
                  </a:moveTo>
                  <a:lnTo>
                    <a:pt x="7832070" y="554037"/>
                  </a:lnTo>
                </a:path>
                <a:path w="7851140" h="2646045">
                  <a:moveTo>
                    <a:pt x="7832070" y="478472"/>
                  </a:moveTo>
                  <a:lnTo>
                    <a:pt x="7832070" y="476567"/>
                  </a:lnTo>
                </a:path>
                <a:path w="7851140" h="2646045">
                  <a:moveTo>
                    <a:pt x="7832070" y="400939"/>
                  </a:moveTo>
                  <a:lnTo>
                    <a:pt x="7832070" y="399097"/>
                  </a:lnTo>
                </a:path>
                <a:path w="7851140" h="2646045">
                  <a:moveTo>
                    <a:pt x="7832070" y="323469"/>
                  </a:moveTo>
                  <a:lnTo>
                    <a:pt x="7832070" y="321564"/>
                  </a:lnTo>
                </a:path>
                <a:path w="7851140" h="2646045">
                  <a:moveTo>
                    <a:pt x="7832070" y="245999"/>
                  </a:moveTo>
                  <a:lnTo>
                    <a:pt x="7832070" y="244094"/>
                  </a:lnTo>
                </a:path>
                <a:path w="7851140" h="2646045">
                  <a:moveTo>
                    <a:pt x="7832070" y="168465"/>
                  </a:moveTo>
                  <a:lnTo>
                    <a:pt x="7832070" y="166624"/>
                  </a:lnTo>
                </a:path>
                <a:path w="7851140" h="2646045">
                  <a:moveTo>
                    <a:pt x="7832070" y="90995"/>
                  </a:moveTo>
                  <a:lnTo>
                    <a:pt x="7832070" y="89090"/>
                  </a:lnTo>
                </a:path>
                <a:path w="7851140" h="2646045">
                  <a:moveTo>
                    <a:pt x="7832070" y="63944"/>
                  </a:moveTo>
                  <a:lnTo>
                    <a:pt x="7832070" y="62992"/>
                  </a:lnTo>
                  <a:lnTo>
                    <a:pt x="7831118" y="62992"/>
                  </a:lnTo>
                </a:path>
                <a:path w="7851140" h="2646045">
                  <a:moveTo>
                    <a:pt x="7808829" y="62992"/>
                  </a:moveTo>
                  <a:lnTo>
                    <a:pt x="7806924" y="62992"/>
                  </a:lnTo>
                </a:path>
                <a:path w="7851140" h="2646045">
                  <a:moveTo>
                    <a:pt x="7731296" y="62992"/>
                  </a:moveTo>
                  <a:lnTo>
                    <a:pt x="7729454" y="62992"/>
                  </a:lnTo>
                </a:path>
                <a:path w="7851140" h="2646045">
                  <a:moveTo>
                    <a:pt x="7653889" y="62992"/>
                  </a:moveTo>
                  <a:lnTo>
                    <a:pt x="7651921" y="62992"/>
                  </a:lnTo>
                </a:path>
                <a:path w="7851140" h="2646045">
                  <a:moveTo>
                    <a:pt x="7576356" y="62992"/>
                  </a:moveTo>
                  <a:lnTo>
                    <a:pt x="7574514" y="62992"/>
                  </a:lnTo>
                </a:path>
                <a:path w="7851140" h="2646045">
                  <a:moveTo>
                    <a:pt x="7498886" y="62992"/>
                  </a:moveTo>
                  <a:lnTo>
                    <a:pt x="7496981" y="62992"/>
                  </a:lnTo>
                </a:path>
                <a:path w="7851140" h="2646045">
                  <a:moveTo>
                    <a:pt x="7421352" y="62992"/>
                  </a:moveTo>
                  <a:lnTo>
                    <a:pt x="7419511" y="62992"/>
                  </a:lnTo>
                </a:path>
                <a:path w="7851140" h="2646045">
                  <a:moveTo>
                    <a:pt x="7343882" y="62992"/>
                  </a:moveTo>
                  <a:lnTo>
                    <a:pt x="7341977" y="62992"/>
                  </a:lnTo>
                </a:path>
                <a:path w="7851140" h="2646045">
                  <a:moveTo>
                    <a:pt x="7266412" y="62992"/>
                  </a:moveTo>
                  <a:lnTo>
                    <a:pt x="7264507" y="62992"/>
                  </a:lnTo>
                </a:path>
                <a:path w="7851140" h="2646045">
                  <a:moveTo>
                    <a:pt x="7188942" y="62992"/>
                  </a:moveTo>
                  <a:lnTo>
                    <a:pt x="7187037" y="62992"/>
                  </a:lnTo>
                </a:path>
                <a:path w="7851140" h="2646045">
                  <a:moveTo>
                    <a:pt x="7111409" y="62992"/>
                  </a:moveTo>
                  <a:lnTo>
                    <a:pt x="7109567" y="62992"/>
                  </a:lnTo>
                </a:path>
                <a:path w="7851140" h="2646045">
                  <a:moveTo>
                    <a:pt x="7033939" y="62992"/>
                  </a:moveTo>
                  <a:lnTo>
                    <a:pt x="7032034" y="62992"/>
                  </a:lnTo>
                </a:path>
                <a:path w="7851140" h="2646045">
                  <a:moveTo>
                    <a:pt x="6956405" y="62992"/>
                  </a:moveTo>
                  <a:lnTo>
                    <a:pt x="6954564" y="62992"/>
                  </a:lnTo>
                </a:path>
                <a:path w="7851140" h="2646045">
                  <a:moveTo>
                    <a:pt x="6878935" y="62992"/>
                  </a:moveTo>
                  <a:lnTo>
                    <a:pt x="6877030" y="62992"/>
                  </a:lnTo>
                </a:path>
                <a:path w="7851140" h="2646045">
                  <a:moveTo>
                    <a:pt x="6801465" y="62992"/>
                  </a:moveTo>
                  <a:lnTo>
                    <a:pt x="6799560" y="62992"/>
                  </a:lnTo>
                </a:path>
                <a:path w="7851140" h="2646045">
                  <a:moveTo>
                    <a:pt x="6723995" y="62992"/>
                  </a:moveTo>
                  <a:lnTo>
                    <a:pt x="6722090" y="62992"/>
                  </a:lnTo>
                </a:path>
                <a:path w="7851140" h="2646045">
                  <a:moveTo>
                    <a:pt x="6646462" y="62992"/>
                  </a:moveTo>
                  <a:lnTo>
                    <a:pt x="6644620" y="62992"/>
                  </a:lnTo>
                </a:path>
                <a:path w="7851140" h="2646045">
                  <a:moveTo>
                    <a:pt x="6568992" y="62992"/>
                  </a:moveTo>
                  <a:lnTo>
                    <a:pt x="6567087" y="62992"/>
                  </a:lnTo>
                </a:path>
                <a:path w="7851140" h="2646045">
                  <a:moveTo>
                    <a:pt x="6491458" y="62992"/>
                  </a:moveTo>
                  <a:lnTo>
                    <a:pt x="6489617" y="62992"/>
                  </a:lnTo>
                </a:path>
                <a:path w="7851140" h="2646045">
                  <a:moveTo>
                    <a:pt x="6414052" y="62992"/>
                  </a:moveTo>
                  <a:lnTo>
                    <a:pt x="6412083" y="62992"/>
                  </a:lnTo>
                </a:path>
                <a:path w="7851140" h="2646045">
                  <a:moveTo>
                    <a:pt x="6336518" y="62992"/>
                  </a:moveTo>
                  <a:lnTo>
                    <a:pt x="6334613" y="62992"/>
                  </a:lnTo>
                </a:path>
                <a:path w="7851140" h="2646045">
                  <a:moveTo>
                    <a:pt x="6259048" y="62992"/>
                  </a:moveTo>
                  <a:lnTo>
                    <a:pt x="6257143" y="62992"/>
                  </a:lnTo>
                </a:path>
                <a:path w="7851140" h="2646045">
                  <a:moveTo>
                    <a:pt x="6181515" y="62992"/>
                  </a:moveTo>
                  <a:lnTo>
                    <a:pt x="6179673" y="62992"/>
                  </a:lnTo>
                </a:path>
                <a:path w="7851140" h="2646045">
                  <a:moveTo>
                    <a:pt x="6104045" y="62992"/>
                  </a:moveTo>
                  <a:lnTo>
                    <a:pt x="6102140" y="62992"/>
                  </a:lnTo>
                </a:path>
                <a:path w="7851140" h="2646045">
                  <a:moveTo>
                    <a:pt x="6026575" y="62992"/>
                  </a:moveTo>
                  <a:lnTo>
                    <a:pt x="6024670" y="62992"/>
                  </a:lnTo>
                </a:path>
                <a:path w="7851140" h="2646045">
                  <a:moveTo>
                    <a:pt x="5949105" y="62992"/>
                  </a:moveTo>
                  <a:lnTo>
                    <a:pt x="5947200" y="62992"/>
                  </a:lnTo>
                </a:path>
                <a:path w="7851140" h="2646045">
                  <a:moveTo>
                    <a:pt x="5871571" y="62992"/>
                  </a:moveTo>
                  <a:lnTo>
                    <a:pt x="5869666" y="62992"/>
                  </a:lnTo>
                </a:path>
                <a:path w="7851140" h="2646045">
                  <a:moveTo>
                    <a:pt x="5794101" y="62992"/>
                  </a:moveTo>
                  <a:lnTo>
                    <a:pt x="5792196" y="62992"/>
                  </a:lnTo>
                </a:path>
                <a:path w="7851140" h="2646045">
                  <a:moveTo>
                    <a:pt x="5716568" y="62992"/>
                  </a:moveTo>
                  <a:lnTo>
                    <a:pt x="5714726" y="62992"/>
                  </a:lnTo>
                </a:path>
                <a:path w="7851140" h="2646045">
                  <a:moveTo>
                    <a:pt x="5639098" y="62992"/>
                  </a:moveTo>
                  <a:lnTo>
                    <a:pt x="5637193" y="62992"/>
                  </a:lnTo>
                </a:path>
                <a:path w="7851140" h="2646045">
                  <a:moveTo>
                    <a:pt x="5561628" y="62992"/>
                  </a:moveTo>
                  <a:lnTo>
                    <a:pt x="5559723" y="62992"/>
                  </a:lnTo>
                </a:path>
                <a:path w="7851140" h="2646045">
                  <a:moveTo>
                    <a:pt x="5484158" y="62992"/>
                  </a:moveTo>
                  <a:lnTo>
                    <a:pt x="5482253" y="62992"/>
                  </a:lnTo>
                </a:path>
                <a:path w="7851140" h="2646045">
                  <a:moveTo>
                    <a:pt x="5406624" y="62992"/>
                  </a:moveTo>
                  <a:lnTo>
                    <a:pt x="5404719" y="62992"/>
                  </a:lnTo>
                </a:path>
                <a:path w="7851140" h="2646045">
                  <a:moveTo>
                    <a:pt x="5329154" y="62992"/>
                  </a:moveTo>
                  <a:lnTo>
                    <a:pt x="5327249" y="62992"/>
                  </a:lnTo>
                </a:path>
                <a:path w="7851140" h="2646045">
                  <a:moveTo>
                    <a:pt x="5251653" y="62992"/>
                  </a:moveTo>
                  <a:lnTo>
                    <a:pt x="5249767" y="62992"/>
                  </a:lnTo>
                </a:path>
                <a:path w="7851140" h="2646045">
                  <a:moveTo>
                    <a:pt x="5174164" y="62992"/>
                  </a:moveTo>
                  <a:lnTo>
                    <a:pt x="5172278" y="62992"/>
                  </a:lnTo>
                </a:path>
                <a:path w="7851140" h="2646045">
                  <a:moveTo>
                    <a:pt x="5096668" y="62992"/>
                  </a:moveTo>
                  <a:lnTo>
                    <a:pt x="5094789" y="62992"/>
                  </a:lnTo>
                </a:path>
                <a:path w="7851140" h="2646045">
                  <a:moveTo>
                    <a:pt x="5019179" y="62992"/>
                  </a:moveTo>
                  <a:lnTo>
                    <a:pt x="5017293" y="62992"/>
                  </a:lnTo>
                </a:path>
                <a:path w="7851140" h="2646045">
                  <a:moveTo>
                    <a:pt x="4941690" y="62992"/>
                  </a:moveTo>
                  <a:lnTo>
                    <a:pt x="4939804" y="62992"/>
                  </a:lnTo>
                </a:path>
                <a:path w="7851140" h="2646045">
                  <a:moveTo>
                    <a:pt x="4864201" y="62992"/>
                  </a:moveTo>
                  <a:lnTo>
                    <a:pt x="4862315" y="62992"/>
                  </a:lnTo>
                </a:path>
                <a:path w="7851140" h="2646045">
                  <a:moveTo>
                    <a:pt x="4786712" y="62992"/>
                  </a:moveTo>
                  <a:lnTo>
                    <a:pt x="4784826" y="62992"/>
                  </a:lnTo>
                </a:path>
                <a:path w="7851140" h="2646045">
                  <a:moveTo>
                    <a:pt x="4709223" y="62992"/>
                  </a:moveTo>
                  <a:lnTo>
                    <a:pt x="4707312" y="62992"/>
                  </a:lnTo>
                </a:path>
                <a:path w="7851140" h="2646045">
                  <a:moveTo>
                    <a:pt x="4631734" y="62992"/>
                  </a:moveTo>
                  <a:lnTo>
                    <a:pt x="4629848" y="62992"/>
                  </a:lnTo>
                </a:path>
                <a:path w="7851140" h="2646045">
                  <a:moveTo>
                    <a:pt x="4554245" y="62992"/>
                  </a:moveTo>
                  <a:lnTo>
                    <a:pt x="4552334" y="62992"/>
                  </a:lnTo>
                </a:path>
                <a:path w="7851140" h="2646045">
                  <a:moveTo>
                    <a:pt x="4476750" y="62992"/>
                  </a:moveTo>
                  <a:lnTo>
                    <a:pt x="4474870" y="62992"/>
                  </a:lnTo>
                </a:path>
                <a:path w="7851140" h="2646045">
                  <a:moveTo>
                    <a:pt x="4399260" y="62992"/>
                  </a:moveTo>
                  <a:lnTo>
                    <a:pt x="4397355" y="62992"/>
                  </a:lnTo>
                </a:path>
                <a:path w="7851140" h="2646045">
                  <a:moveTo>
                    <a:pt x="4375150" y="62992"/>
                  </a:moveTo>
                  <a:lnTo>
                    <a:pt x="4374134" y="62992"/>
                  </a:lnTo>
                  <a:lnTo>
                    <a:pt x="4373168" y="62992"/>
                  </a:lnTo>
                </a:path>
                <a:path w="7851140" h="2646045">
                  <a:moveTo>
                    <a:pt x="4356227" y="62992"/>
                  </a:moveTo>
                  <a:lnTo>
                    <a:pt x="4354315" y="62992"/>
                  </a:lnTo>
                </a:path>
                <a:path w="7851140" h="2646045">
                  <a:moveTo>
                    <a:pt x="4337348" y="62992"/>
                  </a:moveTo>
                  <a:lnTo>
                    <a:pt x="4336332" y="62992"/>
                  </a:lnTo>
                  <a:lnTo>
                    <a:pt x="4336332" y="61975"/>
                  </a:lnTo>
                </a:path>
                <a:path w="7851140" h="2646045">
                  <a:moveTo>
                    <a:pt x="4336332" y="32385"/>
                  </a:moveTo>
                  <a:lnTo>
                    <a:pt x="4336332" y="30479"/>
                  </a:lnTo>
                </a:path>
                <a:path w="7851140" h="2646045">
                  <a:moveTo>
                    <a:pt x="4336332" y="952"/>
                  </a:moveTo>
                  <a:lnTo>
                    <a:pt x="4336332" y="0"/>
                  </a:lnTo>
                  <a:lnTo>
                    <a:pt x="4335367" y="0"/>
                  </a:lnTo>
                </a:path>
                <a:path w="7851140" h="2646045">
                  <a:moveTo>
                    <a:pt x="1603127" y="0"/>
                  </a:moveTo>
                  <a:lnTo>
                    <a:pt x="1602162" y="0"/>
                  </a:lnTo>
                  <a:lnTo>
                    <a:pt x="1602162" y="952"/>
                  </a:lnTo>
                </a:path>
                <a:path w="7851140" h="2646045">
                  <a:moveTo>
                    <a:pt x="1602162" y="30479"/>
                  </a:moveTo>
                  <a:lnTo>
                    <a:pt x="1602162" y="32385"/>
                  </a:lnTo>
                </a:path>
                <a:path w="7851140" h="2646045">
                  <a:moveTo>
                    <a:pt x="1602162" y="61975"/>
                  </a:moveTo>
                  <a:lnTo>
                    <a:pt x="1602162" y="62992"/>
                  </a:lnTo>
                  <a:lnTo>
                    <a:pt x="1601171" y="62992"/>
                  </a:lnTo>
                </a:path>
                <a:path w="7851140" h="2646045">
                  <a:moveTo>
                    <a:pt x="1885" y="62992"/>
                  </a:moveTo>
                  <a:lnTo>
                    <a:pt x="0" y="62992"/>
                  </a:lnTo>
                </a:path>
                <a:path w="7851140" h="2646045">
                  <a:moveTo>
                    <a:pt x="4854232" y="1883664"/>
                  </a:moveTo>
                  <a:lnTo>
                    <a:pt x="4855222" y="1883600"/>
                  </a:lnTo>
                </a:path>
                <a:path w="7851140" h="2646045">
                  <a:moveTo>
                    <a:pt x="4880844" y="1881759"/>
                  </a:moveTo>
                  <a:lnTo>
                    <a:pt x="4882705" y="1881632"/>
                  </a:lnTo>
                </a:path>
                <a:path w="7851140" h="2646045">
                  <a:moveTo>
                    <a:pt x="4957641" y="1872869"/>
                  </a:moveTo>
                  <a:lnTo>
                    <a:pt x="4959502" y="1872424"/>
                  </a:lnTo>
                </a:path>
                <a:path w="7851140" h="2646045">
                  <a:moveTo>
                    <a:pt x="5032476" y="1853374"/>
                  </a:moveTo>
                  <a:lnTo>
                    <a:pt x="5034286" y="1852676"/>
                  </a:lnTo>
                </a:path>
                <a:path w="7851140" h="2646045">
                  <a:moveTo>
                    <a:pt x="5103964" y="1823847"/>
                  </a:moveTo>
                  <a:lnTo>
                    <a:pt x="5105628" y="1822894"/>
                  </a:lnTo>
                </a:path>
                <a:path w="7851140" h="2646045">
                  <a:moveTo>
                    <a:pt x="5170690" y="1784731"/>
                  </a:moveTo>
                  <a:lnTo>
                    <a:pt x="5172202" y="1783524"/>
                  </a:lnTo>
                </a:path>
                <a:path w="7851140" h="2646045">
                  <a:moveTo>
                    <a:pt x="5231409" y="1736725"/>
                  </a:moveTo>
                  <a:lnTo>
                    <a:pt x="5232749" y="1735391"/>
                  </a:lnTo>
                </a:path>
                <a:path w="7851140" h="2646045">
                  <a:moveTo>
                    <a:pt x="5284958" y="1680845"/>
                  </a:moveTo>
                  <a:lnTo>
                    <a:pt x="5286101" y="1679321"/>
                  </a:lnTo>
                </a:path>
                <a:path w="7851140" h="2646045">
                  <a:moveTo>
                    <a:pt x="5330297" y="1618106"/>
                  </a:moveTo>
                  <a:lnTo>
                    <a:pt x="5331186" y="1616455"/>
                  </a:lnTo>
                </a:path>
                <a:path w="7851140" h="2646045">
                  <a:moveTo>
                    <a:pt x="5366619" y="1549717"/>
                  </a:moveTo>
                  <a:lnTo>
                    <a:pt x="5367254" y="1547939"/>
                  </a:lnTo>
                </a:path>
                <a:path w="7851140" h="2646045">
                  <a:moveTo>
                    <a:pt x="5393099" y="1476946"/>
                  </a:moveTo>
                  <a:lnTo>
                    <a:pt x="5393480" y="1475104"/>
                  </a:lnTo>
                </a:path>
                <a:path w="7851140" h="2646045">
                  <a:moveTo>
                    <a:pt x="5409355" y="1401191"/>
                  </a:moveTo>
                  <a:lnTo>
                    <a:pt x="5409482" y="1399349"/>
                  </a:lnTo>
                </a:path>
                <a:path w="7851140" h="2646045">
                  <a:moveTo>
                    <a:pt x="5414879" y="1323911"/>
                  </a:moveTo>
                  <a:lnTo>
                    <a:pt x="5414943" y="1322959"/>
                  </a:lnTo>
                  <a:lnTo>
                    <a:pt x="5414879" y="1322006"/>
                  </a:lnTo>
                </a:path>
                <a:path w="7851140" h="2646045">
                  <a:moveTo>
                    <a:pt x="5409482" y="1246631"/>
                  </a:moveTo>
                  <a:lnTo>
                    <a:pt x="5409355" y="1244727"/>
                  </a:lnTo>
                </a:path>
                <a:path w="7851140" h="2646045">
                  <a:moveTo>
                    <a:pt x="5393480" y="1170813"/>
                  </a:moveTo>
                  <a:lnTo>
                    <a:pt x="5393099" y="1168971"/>
                  </a:lnTo>
                </a:path>
                <a:path w="7851140" h="2646045">
                  <a:moveTo>
                    <a:pt x="5367254" y="1097978"/>
                  </a:moveTo>
                  <a:lnTo>
                    <a:pt x="5366619" y="1096200"/>
                  </a:lnTo>
                </a:path>
                <a:path w="7851140" h="2646045">
                  <a:moveTo>
                    <a:pt x="5331186" y="1029462"/>
                  </a:moveTo>
                  <a:lnTo>
                    <a:pt x="5330297" y="1027811"/>
                  </a:lnTo>
                </a:path>
                <a:path w="7851140" h="2646045">
                  <a:moveTo>
                    <a:pt x="5286101" y="966597"/>
                  </a:moveTo>
                  <a:lnTo>
                    <a:pt x="5284958" y="965073"/>
                  </a:lnTo>
                </a:path>
                <a:path w="7851140" h="2646045">
                  <a:moveTo>
                    <a:pt x="5232749" y="910526"/>
                  </a:moveTo>
                  <a:lnTo>
                    <a:pt x="5231409" y="909193"/>
                  </a:lnTo>
                </a:path>
                <a:path w="7851140" h="2646045">
                  <a:moveTo>
                    <a:pt x="5172202" y="862329"/>
                  </a:moveTo>
                  <a:lnTo>
                    <a:pt x="5170690" y="861250"/>
                  </a:lnTo>
                </a:path>
                <a:path w="7851140" h="2646045">
                  <a:moveTo>
                    <a:pt x="5105628" y="823023"/>
                  </a:moveTo>
                  <a:lnTo>
                    <a:pt x="5103964" y="822071"/>
                  </a:lnTo>
                </a:path>
                <a:path w="7851140" h="2646045">
                  <a:moveTo>
                    <a:pt x="5034286" y="793178"/>
                  </a:moveTo>
                  <a:lnTo>
                    <a:pt x="5032476" y="792543"/>
                  </a:lnTo>
                </a:path>
                <a:path w="7851140" h="2646045">
                  <a:moveTo>
                    <a:pt x="4959502" y="773493"/>
                  </a:moveTo>
                  <a:lnTo>
                    <a:pt x="4957641" y="773112"/>
                  </a:lnTo>
                </a:path>
                <a:path w="7851140" h="2646045">
                  <a:moveTo>
                    <a:pt x="4882705" y="764286"/>
                  </a:moveTo>
                  <a:lnTo>
                    <a:pt x="4880844" y="764159"/>
                  </a:lnTo>
                </a:path>
                <a:path w="7851140" h="2646045">
                  <a:moveTo>
                    <a:pt x="4855222" y="762317"/>
                  </a:moveTo>
                  <a:lnTo>
                    <a:pt x="4854232" y="762253"/>
                  </a:lnTo>
                  <a:lnTo>
                    <a:pt x="4853260" y="762253"/>
                  </a:lnTo>
                </a:path>
                <a:path w="7851140" h="2646045">
                  <a:moveTo>
                    <a:pt x="4792167" y="762253"/>
                  </a:moveTo>
                  <a:lnTo>
                    <a:pt x="4790306" y="762253"/>
                  </a:lnTo>
                </a:path>
                <a:path w="7851140" h="2646045">
                  <a:moveTo>
                    <a:pt x="4729213" y="762253"/>
                  </a:moveTo>
                  <a:lnTo>
                    <a:pt x="4728248" y="762253"/>
                  </a:lnTo>
                  <a:lnTo>
                    <a:pt x="4728248" y="763206"/>
                  </a:lnTo>
                </a:path>
                <a:path w="7851140" h="2646045">
                  <a:moveTo>
                    <a:pt x="4728248" y="779589"/>
                  </a:moveTo>
                  <a:lnTo>
                    <a:pt x="4728248" y="781494"/>
                  </a:lnTo>
                </a:path>
                <a:path w="7851140" h="2646045">
                  <a:moveTo>
                    <a:pt x="4728248" y="857059"/>
                  </a:moveTo>
                  <a:lnTo>
                    <a:pt x="4728248" y="858964"/>
                  </a:lnTo>
                </a:path>
                <a:path w="7851140" h="2646045">
                  <a:moveTo>
                    <a:pt x="4728248" y="934529"/>
                  </a:moveTo>
                  <a:lnTo>
                    <a:pt x="4728248" y="936434"/>
                  </a:lnTo>
                </a:path>
                <a:path w="7851140" h="2646045">
                  <a:moveTo>
                    <a:pt x="4728248" y="1012063"/>
                  </a:moveTo>
                  <a:lnTo>
                    <a:pt x="4728248" y="1013904"/>
                  </a:lnTo>
                </a:path>
                <a:path w="7851140" h="2646045">
                  <a:moveTo>
                    <a:pt x="4728248" y="1089532"/>
                  </a:moveTo>
                  <a:lnTo>
                    <a:pt x="4728248" y="1091438"/>
                  </a:lnTo>
                </a:path>
                <a:path w="7851140" h="2646045">
                  <a:moveTo>
                    <a:pt x="4728248" y="1167002"/>
                  </a:moveTo>
                  <a:lnTo>
                    <a:pt x="4728248" y="1168907"/>
                  </a:lnTo>
                </a:path>
                <a:path w="7851140" h="2646045">
                  <a:moveTo>
                    <a:pt x="4728248" y="1244536"/>
                  </a:moveTo>
                  <a:lnTo>
                    <a:pt x="4728248" y="1246441"/>
                  </a:lnTo>
                </a:path>
                <a:path w="7851140" h="2646045">
                  <a:moveTo>
                    <a:pt x="4728248" y="1322006"/>
                  </a:moveTo>
                  <a:lnTo>
                    <a:pt x="4728248" y="1323911"/>
                  </a:lnTo>
                </a:path>
                <a:path w="7851140" h="2646045">
                  <a:moveTo>
                    <a:pt x="4728248" y="1399476"/>
                  </a:moveTo>
                  <a:lnTo>
                    <a:pt x="4728248" y="1401381"/>
                  </a:lnTo>
                </a:path>
                <a:path w="7851140" h="2646045">
                  <a:moveTo>
                    <a:pt x="4728248" y="1477010"/>
                  </a:moveTo>
                  <a:lnTo>
                    <a:pt x="4728248" y="1478915"/>
                  </a:lnTo>
                </a:path>
                <a:path w="7851140" h="2646045">
                  <a:moveTo>
                    <a:pt x="4728248" y="1554479"/>
                  </a:moveTo>
                  <a:lnTo>
                    <a:pt x="4728248" y="1556385"/>
                  </a:lnTo>
                </a:path>
                <a:path w="7851140" h="2646045">
                  <a:moveTo>
                    <a:pt x="4728248" y="1632013"/>
                  </a:moveTo>
                  <a:lnTo>
                    <a:pt x="4728248" y="1633854"/>
                  </a:lnTo>
                </a:path>
                <a:path w="7851140" h="2646045">
                  <a:moveTo>
                    <a:pt x="4728248" y="1709483"/>
                  </a:moveTo>
                  <a:lnTo>
                    <a:pt x="4728248" y="1711388"/>
                  </a:lnTo>
                </a:path>
                <a:path w="7851140" h="2646045">
                  <a:moveTo>
                    <a:pt x="4728248" y="1786953"/>
                  </a:moveTo>
                  <a:lnTo>
                    <a:pt x="4728248" y="1788858"/>
                  </a:lnTo>
                </a:path>
                <a:path w="7851140" h="2646045">
                  <a:moveTo>
                    <a:pt x="4728248" y="1864423"/>
                  </a:moveTo>
                  <a:lnTo>
                    <a:pt x="4728248" y="1866328"/>
                  </a:lnTo>
                </a:path>
                <a:path w="7851140" h="2646045">
                  <a:moveTo>
                    <a:pt x="4728248" y="1882711"/>
                  </a:moveTo>
                  <a:lnTo>
                    <a:pt x="4728248" y="1883664"/>
                  </a:lnTo>
                  <a:lnTo>
                    <a:pt x="4729213" y="1883664"/>
                  </a:lnTo>
                </a:path>
                <a:path w="7851140" h="2646045">
                  <a:moveTo>
                    <a:pt x="4790306" y="1883664"/>
                  </a:moveTo>
                  <a:lnTo>
                    <a:pt x="4792167" y="1883664"/>
                  </a:lnTo>
                </a:path>
                <a:path w="7851140" h="2646045">
                  <a:moveTo>
                    <a:pt x="4853260" y="1883664"/>
                  </a:moveTo>
                  <a:lnTo>
                    <a:pt x="4854232" y="1883664"/>
                  </a:lnTo>
                </a:path>
              </a:pathLst>
            </a:custGeom>
            <a:ln w="3175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825356" y="3172523"/>
              <a:ext cx="686695" cy="112141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5825356" y="3172523"/>
              <a:ext cx="687070" cy="1121410"/>
            </a:xfrm>
            <a:custGeom>
              <a:avLst/>
              <a:gdLst/>
              <a:ahLst/>
              <a:cxnLst/>
              <a:rect l="l" t="t" r="r" b="b"/>
              <a:pathLst>
                <a:path w="687070" h="1121410">
                  <a:moveTo>
                    <a:pt x="125984" y="1121410"/>
                  </a:moveTo>
                  <a:lnTo>
                    <a:pt x="205803" y="1115695"/>
                  </a:lnTo>
                  <a:lnTo>
                    <a:pt x="283965" y="1098740"/>
                  </a:lnTo>
                  <a:lnTo>
                    <a:pt x="358921" y="1070737"/>
                  </a:lnTo>
                  <a:lnTo>
                    <a:pt x="429145" y="1032383"/>
                  </a:lnTo>
                  <a:lnTo>
                    <a:pt x="493191" y="984503"/>
                  </a:lnTo>
                  <a:lnTo>
                    <a:pt x="549725" y="927862"/>
                  </a:lnTo>
                  <a:lnTo>
                    <a:pt x="597668" y="863853"/>
                  </a:lnTo>
                  <a:lnTo>
                    <a:pt x="636022" y="793623"/>
                  </a:lnTo>
                  <a:lnTo>
                    <a:pt x="663962" y="718693"/>
                  </a:lnTo>
                  <a:lnTo>
                    <a:pt x="681043" y="640524"/>
                  </a:lnTo>
                  <a:lnTo>
                    <a:pt x="686695" y="560705"/>
                  </a:lnTo>
                  <a:lnTo>
                    <a:pt x="681043" y="480885"/>
                  </a:lnTo>
                  <a:lnTo>
                    <a:pt x="663962" y="402717"/>
                  </a:lnTo>
                  <a:lnTo>
                    <a:pt x="636022" y="327787"/>
                  </a:lnTo>
                  <a:lnTo>
                    <a:pt x="597668" y="257556"/>
                  </a:lnTo>
                  <a:lnTo>
                    <a:pt x="549725" y="193548"/>
                  </a:lnTo>
                  <a:lnTo>
                    <a:pt x="493191" y="136969"/>
                  </a:lnTo>
                  <a:lnTo>
                    <a:pt x="429145" y="89026"/>
                  </a:lnTo>
                  <a:lnTo>
                    <a:pt x="358921" y="50673"/>
                  </a:lnTo>
                  <a:lnTo>
                    <a:pt x="283965" y="22733"/>
                  </a:lnTo>
                  <a:lnTo>
                    <a:pt x="205803" y="5715"/>
                  </a:lnTo>
                  <a:lnTo>
                    <a:pt x="125984" y="0"/>
                  </a:lnTo>
                  <a:lnTo>
                    <a:pt x="0" y="0"/>
                  </a:lnTo>
                  <a:lnTo>
                    <a:pt x="0" y="1121410"/>
                  </a:lnTo>
                  <a:lnTo>
                    <a:pt x="125984" y="112141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433440" y="1742452"/>
              <a:ext cx="38100" cy="668020"/>
            </a:xfrm>
            <a:custGeom>
              <a:avLst/>
              <a:gdLst/>
              <a:ahLst/>
              <a:cxnLst/>
              <a:rect l="l" t="t" r="r" b="b"/>
              <a:pathLst>
                <a:path w="38100" h="668019">
                  <a:moveTo>
                    <a:pt x="37802" y="0"/>
                  </a:moveTo>
                  <a:lnTo>
                    <a:pt x="0" y="0"/>
                  </a:lnTo>
                  <a:lnTo>
                    <a:pt x="0" y="667816"/>
                  </a:lnTo>
                  <a:lnTo>
                    <a:pt x="37802" y="667816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426240" y="1742439"/>
              <a:ext cx="52705" cy="668020"/>
            </a:xfrm>
            <a:custGeom>
              <a:avLst/>
              <a:gdLst/>
              <a:ahLst/>
              <a:cxnLst/>
              <a:rect l="l" t="t" r="r" b="b"/>
              <a:pathLst>
                <a:path w="52704" h="668019">
                  <a:moveTo>
                    <a:pt x="14389" y="0"/>
                  </a:moveTo>
                  <a:lnTo>
                    <a:pt x="0" y="0"/>
                  </a:lnTo>
                  <a:lnTo>
                    <a:pt x="0" y="667829"/>
                  </a:lnTo>
                  <a:lnTo>
                    <a:pt x="14389" y="667829"/>
                  </a:lnTo>
                  <a:lnTo>
                    <a:pt x="14389" y="0"/>
                  </a:lnTo>
                  <a:close/>
                </a:path>
                <a:path w="52704" h="668019">
                  <a:moveTo>
                    <a:pt x="52197" y="0"/>
                  </a:moveTo>
                  <a:lnTo>
                    <a:pt x="37795" y="0"/>
                  </a:lnTo>
                  <a:lnTo>
                    <a:pt x="37795" y="667829"/>
                  </a:lnTo>
                  <a:lnTo>
                    <a:pt x="52197" y="667829"/>
                  </a:lnTo>
                  <a:lnTo>
                    <a:pt x="521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930004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2992" y="0"/>
                  </a:moveTo>
                  <a:lnTo>
                    <a:pt x="0" y="25196"/>
                  </a:lnTo>
                  <a:lnTo>
                    <a:pt x="0" y="37801"/>
                  </a:lnTo>
                  <a:lnTo>
                    <a:pt x="62992" y="37801"/>
                  </a:lnTo>
                  <a:lnTo>
                    <a:pt x="62992" y="0"/>
                  </a:lnTo>
                  <a:close/>
                </a:path>
                <a:path w="63500" h="38100">
                  <a:moveTo>
                    <a:pt x="62992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629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8930004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2992" y="0"/>
                  </a:moveTo>
                  <a:lnTo>
                    <a:pt x="0" y="0"/>
                  </a:lnTo>
                </a:path>
                <a:path w="63500" h="38100">
                  <a:moveTo>
                    <a:pt x="62992" y="37801"/>
                  </a:moveTo>
                  <a:lnTo>
                    <a:pt x="62992" y="0"/>
                  </a:lnTo>
                </a:path>
                <a:path w="63500" h="38100">
                  <a:moveTo>
                    <a:pt x="0" y="25196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8173974" y="4993248"/>
              <a:ext cx="756285" cy="25400"/>
            </a:xfrm>
            <a:custGeom>
              <a:avLst/>
              <a:gdLst/>
              <a:ahLst/>
              <a:cxnLst/>
              <a:rect l="l" t="t" r="r" b="b"/>
              <a:pathLst>
                <a:path w="756284" h="25400">
                  <a:moveTo>
                    <a:pt x="755999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755999" y="25201"/>
                  </a:lnTo>
                  <a:lnTo>
                    <a:pt x="755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173974" y="4986058"/>
              <a:ext cx="756285" cy="40005"/>
            </a:xfrm>
            <a:custGeom>
              <a:avLst/>
              <a:gdLst/>
              <a:ahLst/>
              <a:cxnLst/>
              <a:rect l="l" t="t" r="r" b="b"/>
              <a:pathLst>
                <a:path w="756284" h="40004">
                  <a:moveTo>
                    <a:pt x="756031" y="25196"/>
                  </a:moveTo>
                  <a:lnTo>
                    <a:pt x="0" y="25196"/>
                  </a:lnTo>
                  <a:lnTo>
                    <a:pt x="0" y="39598"/>
                  </a:lnTo>
                  <a:lnTo>
                    <a:pt x="756031" y="39598"/>
                  </a:lnTo>
                  <a:lnTo>
                    <a:pt x="756031" y="25196"/>
                  </a:lnTo>
                  <a:close/>
                </a:path>
                <a:path w="756284" h="40004">
                  <a:moveTo>
                    <a:pt x="756031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756031" y="14401"/>
                  </a:lnTo>
                  <a:lnTo>
                    <a:pt x="7560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03782" y="4986052"/>
              <a:ext cx="77392" cy="7019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589208" y="4243565"/>
              <a:ext cx="1236345" cy="50800"/>
            </a:xfrm>
            <a:custGeom>
              <a:avLst/>
              <a:gdLst/>
              <a:ahLst/>
              <a:cxnLst/>
              <a:rect l="l" t="t" r="r" b="b"/>
              <a:pathLst>
                <a:path w="1236345" h="50800">
                  <a:moveTo>
                    <a:pt x="1236141" y="12"/>
                  </a:moveTo>
                  <a:lnTo>
                    <a:pt x="1185735" y="12"/>
                  </a:lnTo>
                  <a:lnTo>
                    <a:pt x="0" y="0"/>
                  </a:lnTo>
                  <a:lnTo>
                    <a:pt x="0" y="50368"/>
                  </a:lnTo>
                  <a:lnTo>
                    <a:pt x="1185735" y="50368"/>
                  </a:lnTo>
                  <a:lnTo>
                    <a:pt x="1236141" y="50368"/>
                  </a:lnTo>
                  <a:lnTo>
                    <a:pt x="123614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821756" y="4243578"/>
              <a:ext cx="0" cy="12700"/>
            </a:xfrm>
            <a:custGeom>
              <a:avLst/>
              <a:gdLst/>
              <a:ahLst/>
              <a:cxnLst/>
              <a:rect l="l" t="t" r="r" b="b"/>
              <a:pathLst>
                <a:path w="0" h="12700">
                  <a:moveTo>
                    <a:pt x="0" y="0"/>
                  </a:moveTo>
                  <a:lnTo>
                    <a:pt x="0" y="1257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89214" y="4293933"/>
              <a:ext cx="1236345" cy="0"/>
            </a:xfrm>
            <a:custGeom>
              <a:avLst/>
              <a:gdLst/>
              <a:ahLst/>
              <a:cxnLst/>
              <a:rect l="l" t="t" r="r" b="b"/>
              <a:pathLst>
                <a:path w="1236345" h="0">
                  <a:moveTo>
                    <a:pt x="0" y="0"/>
                  </a:moveTo>
                  <a:lnTo>
                    <a:pt x="123614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89214" y="4236378"/>
              <a:ext cx="1186180" cy="14604"/>
            </a:xfrm>
            <a:custGeom>
              <a:avLst/>
              <a:gdLst/>
              <a:ahLst/>
              <a:cxnLst/>
              <a:rect l="l" t="t" r="r" b="b"/>
              <a:pathLst>
                <a:path w="1186179" h="14604">
                  <a:moveTo>
                    <a:pt x="0" y="14400"/>
                  </a:moveTo>
                  <a:lnTo>
                    <a:pt x="1185735" y="14400"/>
                  </a:lnTo>
                  <a:lnTo>
                    <a:pt x="118573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774944" y="3172523"/>
              <a:ext cx="50800" cy="1071245"/>
            </a:xfrm>
            <a:custGeom>
              <a:avLst/>
              <a:gdLst/>
              <a:ahLst/>
              <a:cxnLst/>
              <a:rect l="l" t="t" r="r" b="b"/>
              <a:pathLst>
                <a:path w="50800" h="1071245">
                  <a:moveTo>
                    <a:pt x="50406" y="264629"/>
                  </a:moveTo>
                  <a:lnTo>
                    <a:pt x="0" y="264629"/>
                  </a:lnTo>
                  <a:lnTo>
                    <a:pt x="0" y="1071054"/>
                  </a:lnTo>
                  <a:lnTo>
                    <a:pt x="50406" y="1071054"/>
                  </a:lnTo>
                  <a:lnTo>
                    <a:pt x="50406" y="264629"/>
                  </a:lnTo>
                  <a:close/>
                </a:path>
                <a:path w="50800" h="1071245">
                  <a:moveTo>
                    <a:pt x="50406" y="0"/>
                  </a:moveTo>
                  <a:lnTo>
                    <a:pt x="0" y="0"/>
                  </a:lnTo>
                  <a:lnTo>
                    <a:pt x="0" y="50393"/>
                  </a:lnTo>
                  <a:lnTo>
                    <a:pt x="0" y="62992"/>
                  </a:lnTo>
                  <a:lnTo>
                    <a:pt x="50406" y="62992"/>
                  </a:lnTo>
                  <a:lnTo>
                    <a:pt x="50406" y="50419"/>
                  </a:lnTo>
                  <a:lnTo>
                    <a:pt x="504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774950" y="3172523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406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774950" y="3228315"/>
              <a:ext cx="50800" cy="14604"/>
            </a:xfrm>
            <a:custGeom>
              <a:avLst/>
              <a:gdLst/>
              <a:ahLst/>
              <a:cxnLst/>
              <a:rect l="l" t="t" r="r" b="b"/>
              <a:pathLst>
                <a:path w="50800" h="14605">
                  <a:moveTo>
                    <a:pt x="0" y="14400"/>
                  </a:moveTo>
                  <a:lnTo>
                    <a:pt x="50406" y="14400"/>
                  </a:lnTo>
                  <a:lnTo>
                    <a:pt x="5040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774950" y="3437128"/>
              <a:ext cx="50800" cy="0"/>
            </a:xfrm>
            <a:custGeom>
              <a:avLst/>
              <a:gdLst/>
              <a:ahLst/>
              <a:cxnLst/>
              <a:rect l="l" t="t" r="r" b="b"/>
              <a:pathLst>
                <a:path w="50800" h="0">
                  <a:moveTo>
                    <a:pt x="50406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818156" y="3437128"/>
              <a:ext cx="14604" cy="806450"/>
            </a:xfrm>
            <a:custGeom>
              <a:avLst/>
              <a:gdLst/>
              <a:ahLst/>
              <a:cxnLst/>
              <a:rect l="l" t="t" r="r" b="b"/>
              <a:pathLst>
                <a:path w="14604" h="806450">
                  <a:moveTo>
                    <a:pt x="0" y="806450"/>
                  </a:moveTo>
                  <a:lnTo>
                    <a:pt x="14400" y="806450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806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774950" y="3210369"/>
              <a:ext cx="50800" cy="25400"/>
            </a:xfrm>
            <a:custGeom>
              <a:avLst/>
              <a:gdLst/>
              <a:ahLst/>
              <a:cxnLst/>
              <a:rect l="l" t="t" r="r" b="b"/>
              <a:pathLst>
                <a:path w="50800" h="25400">
                  <a:moveTo>
                    <a:pt x="50406" y="25146"/>
                  </a:moveTo>
                  <a:lnTo>
                    <a:pt x="50406" y="0"/>
                  </a:lnTo>
                </a:path>
                <a:path w="50800" h="25400">
                  <a:moveTo>
                    <a:pt x="0" y="12573"/>
                  </a:moveTo>
                  <a:lnTo>
                    <a:pt x="0" y="25146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767750" y="3437128"/>
              <a:ext cx="14604" cy="806450"/>
            </a:xfrm>
            <a:custGeom>
              <a:avLst/>
              <a:gdLst/>
              <a:ahLst/>
              <a:cxnLst/>
              <a:rect l="l" t="t" r="r" b="b"/>
              <a:pathLst>
                <a:path w="14604" h="806450">
                  <a:moveTo>
                    <a:pt x="0" y="806450"/>
                  </a:moveTo>
                  <a:lnTo>
                    <a:pt x="14400" y="806450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8064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74950" y="3228315"/>
              <a:ext cx="255593" cy="21601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4465688" y="3172539"/>
              <a:ext cx="1309370" cy="50800"/>
            </a:xfrm>
            <a:custGeom>
              <a:avLst/>
              <a:gdLst/>
              <a:ahLst/>
              <a:cxnLst/>
              <a:rect l="l" t="t" r="r" b="b"/>
              <a:pathLst>
                <a:path w="1309370" h="50800">
                  <a:moveTo>
                    <a:pt x="1309268" y="0"/>
                  </a:moveTo>
                  <a:lnTo>
                    <a:pt x="0" y="0"/>
                  </a:lnTo>
                  <a:lnTo>
                    <a:pt x="0" y="50403"/>
                  </a:lnTo>
                  <a:lnTo>
                    <a:pt x="1309268" y="50403"/>
                  </a:lnTo>
                  <a:lnTo>
                    <a:pt x="1309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465688" y="3165335"/>
              <a:ext cx="1309370" cy="65405"/>
            </a:xfrm>
            <a:custGeom>
              <a:avLst/>
              <a:gdLst/>
              <a:ahLst/>
              <a:cxnLst/>
              <a:rect l="l" t="t" r="r" b="b"/>
              <a:pathLst>
                <a:path w="1309370" h="65405">
                  <a:moveTo>
                    <a:pt x="1309255" y="50419"/>
                  </a:moveTo>
                  <a:lnTo>
                    <a:pt x="0" y="50419"/>
                  </a:lnTo>
                  <a:lnTo>
                    <a:pt x="0" y="64808"/>
                  </a:lnTo>
                  <a:lnTo>
                    <a:pt x="1309255" y="64808"/>
                  </a:lnTo>
                  <a:lnTo>
                    <a:pt x="1309255" y="50419"/>
                  </a:lnTo>
                  <a:close/>
                </a:path>
                <a:path w="1309370" h="65405">
                  <a:moveTo>
                    <a:pt x="1309255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309255" y="14389"/>
                  </a:lnTo>
                  <a:lnTo>
                    <a:pt x="13092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4725229" y="5693470"/>
            <a:ext cx="79375" cy="79375"/>
            <a:chOff x="4725229" y="5693470"/>
            <a:chExt cx="79375" cy="79375"/>
          </a:xfrm>
        </p:grpSpPr>
        <p:sp>
          <p:nvSpPr>
            <p:cNvPr id="46" name="object 46"/>
            <p:cNvSpPr/>
            <p:nvPr/>
          </p:nvSpPr>
          <p:spPr>
            <a:xfrm>
              <a:off x="4734591" y="5702839"/>
              <a:ext cx="52069" cy="60960"/>
            </a:xfrm>
            <a:custGeom>
              <a:avLst/>
              <a:gdLst/>
              <a:ahLst/>
              <a:cxnLst/>
              <a:rect l="l" t="t" r="r" b="b"/>
              <a:pathLst>
                <a:path w="52070" h="60960">
                  <a:moveTo>
                    <a:pt x="0" y="60471"/>
                  </a:moveTo>
                  <a:lnTo>
                    <a:pt x="6305" y="60471"/>
                  </a:lnTo>
                  <a:lnTo>
                    <a:pt x="6305" y="54171"/>
                  </a:lnTo>
                  <a:lnTo>
                    <a:pt x="0" y="54171"/>
                  </a:lnTo>
                  <a:lnTo>
                    <a:pt x="0" y="60471"/>
                  </a:lnTo>
                </a:path>
                <a:path w="52070" h="60960">
                  <a:moveTo>
                    <a:pt x="0" y="51663"/>
                  </a:moveTo>
                  <a:lnTo>
                    <a:pt x="6305" y="51663"/>
                  </a:lnTo>
                  <a:lnTo>
                    <a:pt x="6305" y="42837"/>
                  </a:lnTo>
                  <a:lnTo>
                    <a:pt x="0" y="42837"/>
                  </a:lnTo>
                  <a:lnTo>
                    <a:pt x="0" y="51663"/>
                  </a:lnTo>
                </a:path>
                <a:path w="52070" h="60960">
                  <a:moveTo>
                    <a:pt x="0" y="40328"/>
                  </a:moveTo>
                  <a:lnTo>
                    <a:pt x="6305" y="40328"/>
                  </a:lnTo>
                  <a:lnTo>
                    <a:pt x="6305" y="31502"/>
                  </a:lnTo>
                  <a:lnTo>
                    <a:pt x="0" y="31502"/>
                  </a:lnTo>
                  <a:lnTo>
                    <a:pt x="0" y="40328"/>
                  </a:lnTo>
                </a:path>
                <a:path w="52070" h="60960">
                  <a:moveTo>
                    <a:pt x="0" y="28968"/>
                  </a:moveTo>
                  <a:lnTo>
                    <a:pt x="6305" y="28968"/>
                  </a:lnTo>
                  <a:lnTo>
                    <a:pt x="6305" y="20161"/>
                  </a:lnTo>
                  <a:lnTo>
                    <a:pt x="0" y="20161"/>
                  </a:lnTo>
                  <a:lnTo>
                    <a:pt x="0" y="28968"/>
                  </a:lnTo>
                </a:path>
                <a:path w="52070" h="60960">
                  <a:moveTo>
                    <a:pt x="0" y="17633"/>
                  </a:moveTo>
                  <a:lnTo>
                    <a:pt x="6305" y="17633"/>
                  </a:lnTo>
                  <a:lnTo>
                    <a:pt x="6305" y="8826"/>
                  </a:lnTo>
                  <a:lnTo>
                    <a:pt x="0" y="8826"/>
                  </a:lnTo>
                  <a:lnTo>
                    <a:pt x="0" y="17633"/>
                  </a:lnTo>
                </a:path>
                <a:path w="52070" h="60960">
                  <a:moveTo>
                    <a:pt x="0" y="6299"/>
                  </a:moveTo>
                  <a:lnTo>
                    <a:pt x="6305" y="6299"/>
                  </a:lnTo>
                  <a:lnTo>
                    <a:pt x="6305" y="0"/>
                  </a:lnTo>
                  <a:lnTo>
                    <a:pt x="0" y="0"/>
                  </a:lnTo>
                  <a:lnTo>
                    <a:pt x="0" y="6299"/>
                  </a:lnTo>
                </a:path>
                <a:path w="52070" h="60960">
                  <a:moveTo>
                    <a:pt x="20142" y="60471"/>
                  </a:moveTo>
                  <a:lnTo>
                    <a:pt x="28975" y="60471"/>
                  </a:lnTo>
                  <a:lnTo>
                    <a:pt x="28975" y="54171"/>
                  </a:lnTo>
                  <a:lnTo>
                    <a:pt x="20142" y="54171"/>
                  </a:lnTo>
                  <a:lnTo>
                    <a:pt x="20142" y="60471"/>
                  </a:lnTo>
                </a:path>
                <a:path w="52070" h="60960">
                  <a:moveTo>
                    <a:pt x="20142" y="51663"/>
                  </a:moveTo>
                  <a:lnTo>
                    <a:pt x="28975" y="51663"/>
                  </a:lnTo>
                  <a:lnTo>
                    <a:pt x="28975" y="42837"/>
                  </a:lnTo>
                  <a:lnTo>
                    <a:pt x="20142" y="42837"/>
                  </a:lnTo>
                  <a:lnTo>
                    <a:pt x="20142" y="51663"/>
                  </a:lnTo>
                </a:path>
                <a:path w="52070" h="60960">
                  <a:moveTo>
                    <a:pt x="20142" y="40328"/>
                  </a:moveTo>
                  <a:lnTo>
                    <a:pt x="28975" y="40328"/>
                  </a:lnTo>
                  <a:lnTo>
                    <a:pt x="28975" y="31502"/>
                  </a:lnTo>
                  <a:lnTo>
                    <a:pt x="20142" y="31502"/>
                  </a:lnTo>
                  <a:lnTo>
                    <a:pt x="20142" y="40328"/>
                  </a:lnTo>
                </a:path>
                <a:path w="52070" h="60960">
                  <a:moveTo>
                    <a:pt x="20142" y="28968"/>
                  </a:moveTo>
                  <a:lnTo>
                    <a:pt x="28975" y="28968"/>
                  </a:lnTo>
                  <a:lnTo>
                    <a:pt x="28975" y="20161"/>
                  </a:lnTo>
                  <a:lnTo>
                    <a:pt x="20142" y="20161"/>
                  </a:lnTo>
                  <a:lnTo>
                    <a:pt x="20142" y="28968"/>
                  </a:lnTo>
                </a:path>
                <a:path w="52070" h="60960">
                  <a:moveTo>
                    <a:pt x="20142" y="17633"/>
                  </a:moveTo>
                  <a:lnTo>
                    <a:pt x="28975" y="17633"/>
                  </a:lnTo>
                  <a:lnTo>
                    <a:pt x="28975" y="8826"/>
                  </a:lnTo>
                  <a:lnTo>
                    <a:pt x="20142" y="8826"/>
                  </a:lnTo>
                  <a:lnTo>
                    <a:pt x="20142" y="17633"/>
                  </a:lnTo>
                </a:path>
                <a:path w="52070" h="60960">
                  <a:moveTo>
                    <a:pt x="20142" y="6299"/>
                  </a:moveTo>
                  <a:lnTo>
                    <a:pt x="28975" y="6299"/>
                  </a:lnTo>
                  <a:lnTo>
                    <a:pt x="28975" y="0"/>
                  </a:lnTo>
                  <a:lnTo>
                    <a:pt x="20142" y="0"/>
                  </a:lnTo>
                  <a:lnTo>
                    <a:pt x="20142" y="6299"/>
                  </a:lnTo>
                </a:path>
                <a:path w="52070" h="60960">
                  <a:moveTo>
                    <a:pt x="42843" y="60471"/>
                  </a:moveTo>
                  <a:lnTo>
                    <a:pt x="51644" y="60471"/>
                  </a:lnTo>
                  <a:lnTo>
                    <a:pt x="51644" y="54171"/>
                  </a:lnTo>
                  <a:lnTo>
                    <a:pt x="42843" y="54171"/>
                  </a:lnTo>
                  <a:lnTo>
                    <a:pt x="42843" y="60471"/>
                  </a:lnTo>
                </a:path>
                <a:path w="52070" h="60960">
                  <a:moveTo>
                    <a:pt x="42843" y="51663"/>
                  </a:moveTo>
                  <a:lnTo>
                    <a:pt x="51644" y="51663"/>
                  </a:lnTo>
                  <a:lnTo>
                    <a:pt x="51644" y="42837"/>
                  </a:lnTo>
                  <a:lnTo>
                    <a:pt x="42843" y="42837"/>
                  </a:lnTo>
                  <a:lnTo>
                    <a:pt x="42843" y="51663"/>
                  </a:lnTo>
                </a:path>
                <a:path w="52070" h="60960">
                  <a:moveTo>
                    <a:pt x="42843" y="40328"/>
                  </a:moveTo>
                  <a:lnTo>
                    <a:pt x="51644" y="40328"/>
                  </a:lnTo>
                  <a:lnTo>
                    <a:pt x="51644" y="31502"/>
                  </a:lnTo>
                  <a:lnTo>
                    <a:pt x="42843" y="31502"/>
                  </a:lnTo>
                  <a:lnTo>
                    <a:pt x="42843" y="40328"/>
                  </a:lnTo>
                </a:path>
                <a:path w="52070" h="60960">
                  <a:moveTo>
                    <a:pt x="42843" y="28968"/>
                  </a:moveTo>
                  <a:lnTo>
                    <a:pt x="51644" y="28968"/>
                  </a:lnTo>
                  <a:lnTo>
                    <a:pt x="51644" y="20161"/>
                  </a:lnTo>
                  <a:lnTo>
                    <a:pt x="42843" y="20161"/>
                  </a:lnTo>
                  <a:lnTo>
                    <a:pt x="42843" y="28968"/>
                  </a:lnTo>
                </a:path>
                <a:path w="52070" h="60960">
                  <a:moveTo>
                    <a:pt x="42843" y="17633"/>
                  </a:moveTo>
                  <a:lnTo>
                    <a:pt x="51644" y="17633"/>
                  </a:lnTo>
                  <a:lnTo>
                    <a:pt x="51644" y="8826"/>
                  </a:lnTo>
                  <a:lnTo>
                    <a:pt x="42843" y="8826"/>
                  </a:lnTo>
                  <a:lnTo>
                    <a:pt x="42843" y="17633"/>
                  </a:lnTo>
                </a:path>
                <a:path w="52070" h="60960">
                  <a:moveTo>
                    <a:pt x="42843" y="6299"/>
                  </a:moveTo>
                  <a:lnTo>
                    <a:pt x="51644" y="6299"/>
                  </a:lnTo>
                  <a:lnTo>
                    <a:pt x="51644" y="0"/>
                  </a:lnTo>
                  <a:lnTo>
                    <a:pt x="42843" y="0"/>
                  </a:lnTo>
                  <a:lnTo>
                    <a:pt x="42843" y="629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727029" y="569527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75603" y="0"/>
                  </a:moveTo>
                  <a:lnTo>
                    <a:pt x="0" y="0"/>
                  </a:lnTo>
                  <a:lnTo>
                    <a:pt x="0" y="75609"/>
                  </a:lnTo>
                  <a:lnTo>
                    <a:pt x="75603" y="75609"/>
                  </a:lnTo>
                  <a:lnTo>
                    <a:pt x="75603" y="68040"/>
                  </a:lnTo>
                  <a:lnTo>
                    <a:pt x="7562" y="68040"/>
                  </a:lnTo>
                  <a:lnTo>
                    <a:pt x="7562" y="61741"/>
                  </a:lnTo>
                  <a:lnTo>
                    <a:pt x="75603" y="61741"/>
                  </a:lnTo>
                  <a:lnTo>
                    <a:pt x="75603" y="59232"/>
                  </a:lnTo>
                  <a:lnTo>
                    <a:pt x="7562" y="59232"/>
                  </a:lnTo>
                  <a:lnTo>
                    <a:pt x="7562" y="50406"/>
                  </a:lnTo>
                  <a:lnTo>
                    <a:pt x="75603" y="50406"/>
                  </a:lnTo>
                  <a:lnTo>
                    <a:pt x="75603" y="47898"/>
                  </a:lnTo>
                  <a:lnTo>
                    <a:pt x="7562" y="47898"/>
                  </a:lnTo>
                  <a:lnTo>
                    <a:pt x="7562" y="39071"/>
                  </a:lnTo>
                  <a:lnTo>
                    <a:pt x="75603" y="39071"/>
                  </a:lnTo>
                  <a:lnTo>
                    <a:pt x="75603" y="36537"/>
                  </a:lnTo>
                  <a:lnTo>
                    <a:pt x="7562" y="36537"/>
                  </a:lnTo>
                  <a:lnTo>
                    <a:pt x="7562" y="27730"/>
                  </a:lnTo>
                  <a:lnTo>
                    <a:pt x="75603" y="27730"/>
                  </a:lnTo>
                  <a:lnTo>
                    <a:pt x="75603" y="25203"/>
                  </a:lnTo>
                  <a:lnTo>
                    <a:pt x="7562" y="25203"/>
                  </a:lnTo>
                  <a:lnTo>
                    <a:pt x="7562" y="16395"/>
                  </a:lnTo>
                  <a:lnTo>
                    <a:pt x="75603" y="16395"/>
                  </a:lnTo>
                  <a:lnTo>
                    <a:pt x="75603" y="13868"/>
                  </a:lnTo>
                  <a:lnTo>
                    <a:pt x="7562" y="13868"/>
                  </a:lnTo>
                  <a:lnTo>
                    <a:pt x="7562" y="7569"/>
                  </a:lnTo>
                  <a:lnTo>
                    <a:pt x="75603" y="7569"/>
                  </a:lnTo>
                  <a:lnTo>
                    <a:pt x="75603" y="0"/>
                  </a:lnTo>
                  <a:close/>
                </a:path>
                <a:path w="76200" h="76200">
                  <a:moveTo>
                    <a:pt x="16370" y="61741"/>
                  </a:moveTo>
                  <a:lnTo>
                    <a:pt x="13868" y="61741"/>
                  </a:lnTo>
                  <a:lnTo>
                    <a:pt x="13868" y="68040"/>
                  </a:lnTo>
                  <a:lnTo>
                    <a:pt x="16370" y="68040"/>
                  </a:lnTo>
                  <a:lnTo>
                    <a:pt x="16370" y="61741"/>
                  </a:lnTo>
                  <a:close/>
                </a:path>
                <a:path w="76200" h="76200">
                  <a:moveTo>
                    <a:pt x="27705" y="61741"/>
                  </a:moveTo>
                  <a:lnTo>
                    <a:pt x="25203" y="61741"/>
                  </a:lnTo>
                  <a:lnTo>
                    <a:pt x="25203" y="68040"/>
                  </a:lnTo>
                  <a:lnTo>
                    <a:pt x="27705" y="68040"/>
                  </a:lnTo>
                  <a:lnTo>
                    <a:pt x="27705" y="61741"/>
                  </a:lnTo>
                  <a:close/>
                </a:path>
                <a:path w="76200" h="76200">
                  <a:moveTo>
                    <a:pt x="39046" y="61741"/>
                  </a:moveTo>
                  <a:lnTo>
                    <a:pt x="36537" y="61741"/>
                  </a:lnTo>
                  <a:lnTo>
                    <a:pt x="36537" y="68040"/>
                  </a:lnTo>
                  <a:lnTo>
                    <a:pt x="39046" y="68040"/>
                  </a:lnTo>
                  <a:lnTo>
                    <a:pt x="39046" y="61741"/>
                  </a:lnTo>
                  <a:close/>
                </a:path>
                <a:path w="76200" h="76200">
                  <a:moveTo>
                    <a:pt x="50406" y="61741"/>
                  </a:moveTo>
                  <a:lnTo>
                    <a:pt x="47872" y="61741"/>
                  </a:lnTo>
                  <a:lnTo>
                    <a:pt x="47872" y="68040"/>
                  </a:lnTo>
                  <a:lnTo>
                    <a:pt x="50406" y="68040"/>
                  </a:lnTo>
                  <a:lnTo>
                    <a:pt x="50406" y="61741"/>
                  </a:lnTo>
                  <a:close/>
                </a:path>
                <a:path w="76200" h="76200">
                  <a:moveTo>
                    <a:pt x="61741" y="61741"/>
                  </a:moveTo>
                  <a:lnTo>
                    <a:pt x="59207" y="61741"/>
                  </a:lnTo>
                  <a:lnTo>
                    <a:pt x="59207" y="68040"/>
                  </a:lnTo>
                  <a:lnTo>
                    <a:pt x="61741" y="68040"/>
                  </a:lnTo>
                  <a:lnTo>
                    <a:pt x="61741" y="61741"/>
                  </a:lnTo>
                  <a:close/>
                </a:path>
                <a:path w="76200" h="76200">
                  <a:moveTo>
                    <a:pt x="75603" y="61741"/>
                  </a:moveTo>
                  <a:lnTo>
                    <a:pt x="68040" y="61741"/>
                  </a:lnTo>
                  <a:lnTo>
                    <a:pt x="68040" y="68040"/>
                  </a:lnTo>
                  <a:lnTo>
                    <a:pt x="75603" y="68040"/>
                  </a:lnTo>
                  <a:lnTo>
                    <a:pt x="75603" y="61741"/>
                  </a:lnTo>
                  <a:close/>
                </a:path>
                <a:path w="76200" h="76200">
                  <a:moveTo>
                    <a:pt x="16370" y="50406"/>
                  </a:moveTo>
                  <a:lnTo>
                    <a:pt x="13868" y="50406"/>
                  </a:lnTo>
                  <a:lnTo>
                    <a:pt x="13868" y="59232"/>
                  </a:lnTo>
                  <a:lnTo>
                    <a:pt x="16370" y="59232"/>
                  </a:lnTo>
                  <a:lnTo>
                    <a:pt x="16370" y="50406"/>
                  </a:lnTo>
                  <a:close/>
                </a:path>
                <a:path w="76200" h="76200">
                  <a:moveTo>
                    <a:pt x="27705" y="50406"/>
                  </a:moveTo>
                  <a:lnTo>
                    <a:pt x="25203" y="50406"/>
                  </a:lnTo>
                  <a:lnTo>
                    <a:pt x="25203" y="59232"/>
                  </a:lnTo>
                  <a:lnTo>
                    <a:pt x="27705" y="59232"/>
                  </a:lnTo>
                  <a:lnTo>
                    <a:pt x="27705" y="50406"/>
                  </a:lnTo>
                  <a:close/>
                </a:path>
                <a:path w="76200" h="76200">
                  <a:moveTo>
                    <a:pt x="39046" y="50406"/>
                  </a:moveTo>
                  <a:lnTo>
                    <a:pt x="36537" y="50406"/>
                  </a:lnTo>
                  <a:lnTo>
                    <a:pt x="36537" y="59232"/>
                  </a:lnTo>
                  <a:lnTo>
                    <a:pt x="39046" y="59232"/>
                  </a:lnTo>
                  <a:lnTo>
                    <a:pt x="39046" y="50406"/>
                  </a:lnTo>
                  <a:close/>
                </a:path>
                <a:path w="76200" h="76200">
                  <a:moveTo>
                    <a:pt x="50406" y="50406"/>
                  </a:moveTo>
                  <a:lnTo>
                    <a:pt x="47872" y="50406"/>
                  </a:lnTo>
                  <a:lnTo>
                    <a:pt x="47872" y="59232"/>
                  </a:lnTo>
                  <a:lnTo>
                    <a:pt x="50406" y="59232"/>
                  </a:lnTo>
                  <a:lnTo>
                    <a:pt x="50406" y="50406"/>
                  </a:lnTo>
                  <a:close/>
                </a:path>
                <a:path w="76200" h="76200">
                  <a:moveTo>
                    <a:pt x="61741" y="50406"/>
                  </a:moveTo>
                  <a:lnTo>
                    <a:pt x="59207" y="50406"/>
                  </a:lnTo>
                  <a:lnTo>
                    <a:pt x="59207" y="59232"/>
                  </a:lnTo>
                  <a:lnTo>
                    <a:pt x="61741" y="59232"/>
                  </a:lnTo>
                  <a:lnTo>
                    <a:pt x="61741" y="50406"/>
                  </a:lnTo>
                  <a:close/>
                </a:path>
                <a:path w="76200" h="76200">
                  <a:moveTo>
                    <a:pt x="75603" y="50406"/>
                  </a:moveTo>
                  <a:lnTo>
                    <a:pt x="68040" y="50406"/>
                  </a:lnTo>
                  <a:lnTo>
                    <a:pt x="68040" y="59232"/>
                  </a:lnTo>
                  <a:lnTo>
                    <a:pt x="75603" y="59232"/>
                  </a:lnTo>
                  <a:lnTo>
                    <a:pt x="75603" y="50406"/>
                  </a:lnTo>
                  <a:close/>
                </a:path>
                <a:path w="76200" h="76200">
                  <a:moveTo>
                    <a:pt x="16370" y="39071"/>
                  </a:moveTo>
                  <a:lnTo>
                    <a:pt x="13868" y="39071"/>
                  </a:lnTo>
                  <a:lnTo>
                    <a:pt x="13868" y="47898"/>
                  </a:lnTo>
                  <a:lnTo>
                    <a:pt x="16370" y="47898"/>
                  </a:lnTo>
                  <a:lnTo>
                    <a:pt x="16370" y="39071"/>
                  </a:lnTo>
                  <a:close/>
                </a:path>
                <a:path w="76200" h="76200">
                  <a:moveTo>
                    <a:pt x="27705" y="39071"/>
                  </a:moveTo>
                  <a:lnTo>
                    <a:pt x="25203" y="39071"/>
                  </a:lnTo>
                  <a:lnTo>
                    <a:pt x="25203" y="47898"/>
                  </a:lnTo>
                  <a:lnTo>
                    <a:pt x="27705" y="47898"/>
                  </a:lnTo>
                  <a:lnTo>
                    <a:pt x="27705" y="39071"/>
                  </a:lnTo>
                  <a:close/>
                </a:path>
                <a:path w="76200" h="76200">
                  <a:moveTo>
                    <a:pt x="39046" y="39071"/>
                  </a:moveTo>
                  <a:lnTo>
                    <a:pt x="36537" y="39071"/>
                  </a:lnTo>
                  <a:lnTo>
                    <a:pt x="36537" y="47898"/>
                  </a:lnTo>
                  <a:lnTo>
                    <a:pt x="39046" y="47898"/>
                  </a:lnTo>
                  <a:lnTo>
                    <a:pt x="39046" y="39071"/>
                  </a:lnTo>
                  <a:close/>
                </a:path>
                <a:path w="76200" h="76200">
                  <a:moveTo>
                    <a:pt x="50406" y="39071"/>
                  </a:moveTo>
                  <a:lnTo>
                    <a:pt x="47872" y="39071"/>
                  </a:lnTo>
                  <a:lnTo>
                    <a:pt x="47872" y="47898"/>
                  </a:lnTo>
                  <a:lnTo>
                    <a:pt x="50406" y="47898"/>
                  </a:lnTo>
                  <a:lnTo>
                    <a:pt x="50406" y="39071"/>
                  </a:lnTo>
                  <a:close/>
                </a:path>
                <a:path w="76200" h="76200">
                  <a:moveTo>
                    <a:pt x="61741" y="39071"/>
                  </a:moveTo>
                  <a:lnTo>
                    <a:pt x="59207" y="39071"/>
                  </a:lnTo>
                  <a:lnTo>
                    <a:pt x="59207" y="47898"/>
                  </a:lnTo>
                  <a:lnTo>
                    <a:pt x="61741" y="47898"/>
                  </a:lnTo>
                  <a:lnTo>
                    <a:pt x="61741" y="39071"/>
                  </a:lnTo>
                  <a:close/>
                </a:path>
                <a:path w="76200" h="76200">
                  <a:moveTo>
                    <a:pt x="75603" y="39071"/>
                  </a:moveTo>
                  <a:lnTo>
                    <a:pt x="68040" y="39071"/>
                  </a:lnTo>
                  <a:lnTo>
                    <a:pt x="68040" y="47898"/>
                  </a:lnTo>
                  <a:lnTo>
                    <a:pt x="75603" y="47898"/>
                  </a:lnTo>
                  <a:lnTo>
                    <a:pt x="75603" y="39071"/>
                  </a:lnTo>
                  <a:close/>
                </a:path>
                <a:path w="76200" h="76200">
                  <a:moveTo>
                    <a:pt x="16370" y="27730"/>
                  </a:moveTo>
                  <a:lnTo>
                    <a:pt x="13868" y="27730"/>
                  </a:lnTo>
                  <a:lnTo>
                    <a:pt x="13868" y="36537"/>
                  </a:lnTo>
                  <a:lnTo>
                    <a:pt x="16370" y="36537"/>
                  </a:lnTo>
                  <a:lnTo>
                    <a:pt x="16370" y="27730"/>
                  </a:lnTo>
                  <a:close/>
                </a:path>
                <a:path w="76200" h="76200">
                  <a:moveTo>
                    <a:pt x="27705" y="27730"/>
                  </a:moveTo>
                  <a:lnTo>
                    <a:pt x="25203" y="27730"/>
                  </a:lnTo>
                  <a:lnTo>
                    <a:pt x="25203" y="36537"/>
                  </a:lnTo>
                  <a:lnTo>
                    <a:pt x="27705" y="36537"/>
                  </a:lnTo>
                  <a:lnTo>
                    <a:pt x="27705" y="27730"/>
                  </a:lnTo>
                  <a:close/>
                </a:path>
                <a:path w="76200" h="76200">
                  <a:moveTo>
                    <a:pt x="39046" y="27730"/>
                  </a:moveTo>
                  <a:lnTo>
                    <a:pt x="36537" y="27730"/>
                  </a:lnTo>
                  <a:lnTo>
                    <a:pt x="36537" y="36537"/>
                  </a:lnTo>
                  <a:lnTo>
                    <a:pt x="39046" y="36537"/>
                  </a:lnTo>
                  <a:lnTo>
                    <a:pt x="39046" y="27730"/>
                  </a:lnTo>
                  <a:close/>
                </a:path>
                <a:path w="76200" h="76200">
                  <a:moveTo>
                    <a:pt x="50406" y="27730"/>
                  </a:moveTo>
                  <a:lnTo>
                    <a:pt x="47872" y="27730"/>
                  </a:lnTo>
                  <a:lnTo>
                    <a:pt x="47872" y="36537"/>
                  </a:lnTo>
                  <a:lnTo>
                    <a:pt x="50406" y="36537"/>
                  </a:lnTo>
                  <a:lnTo>
                    <a:pt x="50406" y="27730"/>
                  </a:lnTo>
                  <a:close/>
                </a:path>
                <a:path w="76200" h="76200">
                  <a:moveTo>
                    <a:pt x="61741" y="27730"/>
                  </a:moveTo>
                  <a:lnTo>
                    <a:pt x="59207" y="27730"/>
                  </a:lnTo>
                  <a:lnTo>
                    <a:pt x="59207" y="36537"/>
                  </a:lnTo>
                  <a:lnTo>
                    <a:pt x="61741" y="36537"/>
                  </a:lnTo>
                  <a:lnTo>
                    <a:pt x="61741" y="27730"/>
                  </a:lnTo>
                  <a:close/>
                </a:path>
                <a:path w="76200" h="76200">
                  <a:moveTo>
                    <a:pt x="75603" y="27730"/>
                  </a:moveTo>
                  <a:lnTo>
                    <a:pt x="68040" y="27730"/>
                  </a:lnTo>
                  <a:lnTo>
                    <a:pt x="68040" y="36537"/>
                  </a:lnTo>
                  <a:lnTo>
                    <a:pt x="75603" y="36537"/>
                  </a:lnTo>
                  <a:lnTo>
                    <a:pt x="75603" y="27730"/>
                  </a:lnTo>
                  <a:close/>
                </a:path>
                <a:path w="76200" h="76200">
                  <a:moveTo>
                    <a:pt x="16370" y="16395"/>
                  </a:moveTo>
                  <a:lnTo>
                    <a:pt x="13868" y="16395"/>
                  </a:lnTo>
                  <a:lnTo>
                    <a:pt x="13868" y="25203"/>
                  </a:lnTo>
                  <a:lnTo>
                    <a:pt x="16370" y="25203"/>
                  </a:lnTo>
                  <a:lnTo>
                    <a:pt x="16370" y="16395"/>
                  </a:lnTo>
                  <a:close/>
                </a:path>
                <a:path w="76200" h="76200">
                  <a:moveTo>
                    <a:pt x="27705" y="16395"/>
                  </a:moveTo>
                  <a:lnTo>
                    <a:pt x="25203" y="16395"/>
                  </a:lnTo>
                  <a:lnTo>
                    <a:pt x="25203" y="25203"/>
                  </a:lnTo>
                  <a:lnTo>
                    <a:pt x="27705" y="25203"/>
                  </a:lnTo>
                  <a:lnTo>
                    <a:pt x="27705" y="16395"/>
                  </a:lnTo>
                  <a:close/>
                </a:path>
                <a:path w="76200" h="76200">
                  <a:moveTo>
                    <a:pt x="39046" y="16395"/>
                  </a:moveTo>
                  <a:lnTo>
                    <a:pt x="36537" y="16395"/>
                  </a:lnTo>
                  <a:lnTo>
                    <a:pt x="36537" y="25203"/>
                  </a:lnTo>
                  <a:lnTo>
                    <a:pt x="39046" y="25203"/>
                  </a:lnTo>
                  <a:lnTo>
                    <a:pt x="39046" y="16395"/>
                  </a:lnTo>
                  <a:close/>
                </a:path>
                <a:path w="76200" h="76200">
                  <a:moveTo>
                    <a:pt x="50406" y="16395"/>
                  </a:moveTo>
                  <a:lnTo>
                    <a:pt x="47872" y="16395"/>
                  </a:lnTo>
                  <a:lnTo>
                    <a:pt x="47872" y="25203"/>
                  </a:lnTo>
                  <a:lnTo>
                    <a:pt x="50406" y="25203"/>
                  </a:lnTo>
                  <a:lnTo>
                    <a:pt x="50406" y="16395"/>
                  </a:lnTo>
                  <a:close/>
                </a:path>
                <a:path w="76200" h="76200">
                  <a:moveTo>
                    <a:pt x="61741" y="16395"/>
                  </a:moveTo>
                  <a:lnTo>
                    <a:pt x="59207" y="16395"/>
                  </a:lnTo>
                  <a:lnTo>
                    <a:pt x="59207" y="25203"/>
                  </a:lnTo>
                  <a:lnTo>
                    <a:pt x="61741" y="25203"/>
                  </a:lnTo>
                  <a:lnTo>
                    <a:pt x="61741" y="16395"/>
                  </a:lnTo>
                  <a:close/>
                </a:path>
                <a:path w="76200" h="76200">
                  <a:moveTo>
                    <a:pt x="75603" y="16395"/>
                  </a:moveTo>
                  <a:lnTo>
                    <a:pt x="68040" y="16395"/>
                  </a:lnTo>
                  <a:lnTo>
                    <a:pt x="68040" y="25203"/>
                  </a:lnTo>
                  <a:lnTo>
                    <a:pt x="75603" y="25203"/>
                  </a:lnTo>
                  <a:lnTo>
                    <a:pt x="75603" y="16395"/>
                  </a:lnTo>
                  <a:close/>
                </a:path>
                <a:path w="76200" h="76200">
                  <a:moveTo>
                    <a:pt x="16370" y="7569"/>
                  </a:moveTo>
                  <a:lnTo>
                    <a:pt x="13868" y="7569"/>
                  </a:lnTo>
                  <a:lnTo>
                    <a:pt x="13868" y="13868"/>
                  </a:lnTo>
                  <a:lnTo>
                    <a:pt x="16370" y="13868"/>
                  </a:lnTo>
                  <a:lnTo>
                    <a:pt x="16370" y="7569"/>
                  </a:lnTo>
                  <a:close/>
                </a:path>
                <a:path w="76200" h="76200">
                  <a:moveTo>
                    <a:pt x="27705" y="7569"/>
                  </a:moveTo>
                  <a:lnTo>
                    <a:pt x="25203" y="7569"/>
                  </a:lnTo>
                  <a:lnTo>
                    <a:pt x="25203" y="13868"/>
                  </a:lnTo>
                  <a:lnTo>
                    <a:pt x="27705" y="13868"/>
                  </a:lnTo>
                  <a:lnTo>
                    <a:pt x="27705" y="7569"/>
                  </a:lnTo>
                  <a:close/>
                </a:path>
                <a:path w="76200" h="76200">
                  <a:moveTo>
                    <a:pt x="39046" y="7569"/>
                  </a:moveTo>
                  <a:lnTo>
                    <a:pt x="36537" y="7569"/>
                  </a:lnTo>
                  <a:lnTo>
                    <a:pt x="36537" y="13868"/>
                  </a:lnTo>
                  <a:lnTo>
                    <a:pt x="39046" y="13868"/>
                  </a:lnTo>
                  <a:lnTo>
                    <a:pt x="39046" y="7569"/>
                  </a:lnTo>
                  <a:close/>
                </a:path>
                <a:path w="76200" h="76200">
                  <a:moveTo>
                    <a:pt x="50406" y="7569"/>
                  </a:moveTo>
                  <a:lnTo>
                    <a:pt x="47872" y="7569"/>
                  </a:lnTo>
                  <a:lnTo>
                    <a:pt x="47872" y="13868"/>
                  </a:lnTo>
                  <a:lnTo>
                    <a:pt x="50406" y="13868"/>
                  </a:lnTo>
                  <a:lnTo>
                    <a:pt x="50406" y="7569"/>
                  </a:lnTo>
                  <a:close/>
                </a:path>
                <a:path w="76200" h="76200">
                  <a:moveTo>
                    <a:pt x="61741" y="7569"/>
                  </a:moveTo>
                  <a:lnTo>
                    <a:pt x="59207" y="7569"/>
                  </a:lnTo>
                  <a:lnTo>
                    <a:pt x="59207" y="13868"/>
                  </a:lnTo>
                  <a:lnTo>
                    <a:pt x="61741" y="13868"/>
                  </a:lnTo>
                  <a:lnTo>
                    <a:pt x="61741" y="7569"/>
                  </a:lnTo>
                  <a:close/>
                </a:path>
                <a:path w="76200" h="76200">
                  <a:moveTo>
                    <a:pt x="75603" y="7569"/>
                  </a:moveTo>
                  <a:lnTo>
                    <a:pt x="68040" y="7569"/>
                  </a:lnTo>
                  <a:lnTo>
                    <a:pt x="68040" y="13868"/>
                  </a:lnTo>
                  <a:lnTo>
                    <a:pt x="75603" y="13868"/>
                  </a:lnTo>
                  <a:lnTo>
                    <a:pt x="75603" y="75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727029" y="5695270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76200" h="76200">
                  <a:moveTo>
                    <a:pt x="0" y="75609"/>
                  </a:moveTo>
                  <a:lnTo>
                    <a:pt x="75603" y="75609"/>
                  </a:lnTo>
                  <a:lnTo>
                    <a:pt x="75603" y="0"/>
                  </a:lnTo>
                  <a:lnTo>
                    <a:pt x="0" y="0"/>
                  </a:lnTo>
                  <a:lnTo>
                    <a:pt x="0" y="75609"/>
                  </a:lnTo>
                </a:path>
                <a:path w="76200" h="76200">
                  <a:moveTo>
                    <a:pt x="7562" y="68040"/>
                  </a:moveTo>
                  <a:lnTo>
                    <a:pt x="7562" y="61741"/>
                  </a:lnTo>
                  <a:lnTo>
                    <a:pt x="13868" y="61741"/>
                  </a:lnTo>
                  <a:lnTo>
                    <a:pt x="13868" y="68040"/>
                  </a:lnTo>
                  <a:lnTo>
                    <a:pt x="7562" y="68040"/>
                  </a:lnTo>
                </a:path>
                <a:path w="76200" h="76200">
                  <a:moveTo>
                    <a:pt x="7562" y="59232"/>
                  </a:moveTo>
                  <a:lnTo>
                    <a:pt x="7562" y="50406"/>
                  </a:lnTo>
                  <a:lnTo>
                    <a:pt x="13868" y="50406"/>
                  </a:lnTo>
                  <a:lnTo>
                    <a:pt x="13868" y="59232"/>
                  </a:lnTo>
                  <a:lnTo>
                    <a:pt x="7562" y="59232"/>
                  </a:lnTo>
                </a:path>
                <a:path w="76200" h="76200">
                  <a:moveTo>
                    <a:pt x="7562" y="47898"/>
                  </a:moveTo>
                  <a:lnTo>
                    <a:pt x="7562" y="39071"/>
                  </a:lnTo>
                  <a:lnTo>
                    <a:pt x="13868" y="39071"/>
                  </a:lnTo>
                  <a:lnTo>
                    <a:pt x="13868" y="47898"/>
                  </a:lnTo>
                  <a:lnTo>
                    <a:pt x="7562" y="47898"/>
                  </a:lnTo>
                </a:path>
                <a:path w="76200" h="76200">
                  <a:moveTo>
                    <a:pt x="7562" y="36537"/>
                  </a:moveTo>
                  <a:lnTo>
                    <a:pt x="7562" y="27730"/>
                  </a:lnTo>
                  <a:lnTo>
                    <a:pt x="13868" y="27730"/>
                  </a:lnTo>
                  <a:lnTo>
                    <a:pt x="13868" y="36537"/>
                  </a:lnTo>
                  <a:lnTo>
                    <a:pt x="7562" y="36537"/>
                  </a:lnTo>
                </a:path>
                <a:path w="76200" h="76200">
                  <a:moveTo>
                    <a:pt x="7562" y="25203"/>
                  </a:moveTo>
                  <a:lnTo>
                    <a:pt x="7562" y="16395"/>
                  </a:lnTo>
                  <a:lnTo>
                    <a:pt x="13868" y="16395"/>
                  </a:lnTo>
                  <a:lnTo>
                    <a:pt x="13868" y="25203"/>
                  </a:lnTo>
                  <a:lnTo>
                    <a:pt x="7562" y="25203"/>
                  </a:lnTo>
                </a:path>
                <a:path w="76200" h="76200">
                  <a:moveTo>
                    <a:pt x="7562" y="13868"/>
                  </a:moveTo>
                  <a:lnTo>
                    <a:pt x="7562" y="7569"/>
                  </a:lnTo>
                  <a:lnTo>
                    <a:pt x="13868" y="7569"/>
                  </a:lnTo>
                  <a:lnTo>
                    <a:pt x="13868" y="13868"/>
                  </a:lnTo>
                  <a:lnTo>
                    <a:pt x="7562" y="13868"/>
                  </a:lnTo>
                </a:path>
                <a:path w="76200" h="76200">
                  <a:moveTo>
                    <a:pt x="27705" y="68040"/>
                  </a:moveTo>
                  <a:lnTo>
                    <a:pt x="27705" y="61741"/>
                  </a:lnTo>
                  <a:lnTo>
                    <a:pt x="36537" y="61741"/>
                  </a:lnTo>
                  <a:lnTo>
                    <a:pt x="36537" y="68040"/>
                  </a:lnTo>
                  <a:lnTo>
                    <a:pt x="27705" y="68040"/>
                  </a:lnTo>
                </a:path>
                <a:path w="76200" h="76200">
                  <a:moveTo>
                    <a:pt x="27705" y="59232"/>
                  </a:moveTo>
                  <a:lnTo>
                    <a:pt x="27705" y="50406"/>
                  </a:lnTo>
                  <a:lnTo>
                    <a:pt x="36537" y="50406"/>
                  </a:lnTo>
                  <a:lnTo>
                    <a:pt x="36537" y="59232"/>
                  </a:lnTo>
                  <a:lnTo>
                    <a:pt x="27705" y="59232"/>
                  </a:lnTo>
                </a:path>
                <a:path w="76200" h="76200">
                  <a:moveTo>
                    <a:pt x="27705" y="47898"/>
                  </a:moveTo>
                  <a:lnTo>
                    <a:pt x="27705" y="39071"/>
                  </a:lnTo>
                  <a:lnTo>
                    <a:pt x="36537" y="39071"/>
                  </a:lnTo>
                  <a:lnTo>
                    <a:pt x="36537" y="47898"/>
                  </a:lnTo>
                  <a:lnTo>
                    <a:pt x="27705" y="47898"/>
                  </a:lnTo>
                </a:path>
                <a:path w="76200" h="76200">
                  <a:moveTo>
                    <a:pt x="27705" y="36537"/>
                  </a:moveTo>
                  <a:lnTo>
                    <a:pt x="27705" y="27730"/>
                  </a:lnTo>
                  <a:lnTo>
                    <a:pt x="36537" y="27730"/>
                  </a:lnTo>
                  <a:lnTo>
                    <a:pt x="36537" y="36537"/>
                  </a:lnTo>
                  <a:lnTo>
                    <a:pt x="27705" y="36537"/>
                  </a:lnTo>
                </a:path>
                <a:path w="76200" h="76200">
                  <a:moveTo>
                    <a:pt x="27705" y="25203"/>
                  </a:moveTo>
                  <a:lnTo>
                    <a:pt x="27705" y="16395"/>
                  </a:lnTo>
                  <a:lnTo>
                    <a:pt x="36537" y="16395"/>
                  </a:lnTo>
                  <a:lnTo>
                    <a:pt x="36537" y="25203"/>
                  </a:lnTo>
                  <a:lnTo>
                    <a:pt x="27705" y="25203"/>
                  </a:lnTo>
                </a:path>
                <a:path w="76200" h="76200">
                  <a:moveTo>
                    <a:pt x="27705" y="13868"/>
                  </a:moveTo>
                  <a:lnTo>
                    <a:pt x="27705" y="7569"/>
                  </a:lnTo>
                  <a:lnTo>
                    <a:pt x="36537" y="7569"/>
                  </a:lnTo>
                  <a:lnTo>
                    <a:pt x="36537" y="13868"/>
                  </a:lnTo>
                  <a:lnTo>
                    <a:pt x="27705" y="13868"/>
                  </a:lnTo>
                </a:path>
                <a:path w="76200" h="76200">
                  <a:moveTo>
                    <a:pt x="50406" y="68040"/>
                  </a:moveTo>
                  <a:lnTo>
                    <a:pt x="50406" y="61741"/>
                  </a:lnTo>
                  <a:lnTo>
                    <a:pt x="59207" y="61741"/>
                  </a:lnTo>
                  <a:lnTo>
                    <a:pt x="59207" y="68040"/>
                  </a:lnTo>
                  <a:lnTo>
                    <a:pt x="50406" y="68040"/>
                  </a:lnTo>
                </a:path>
                <a:path w="76200" h="76200">
                  <a:moveTo>
                    <a:pt x="50406" y="59232"/>
                  </a:moveTo>
                  <a:lnTo>
                    <a:pt x="50406" y="50406"/>
                  </a:lnTo>
                  <a:lnTo>
                    <a:pt x="59207" y="50406"/>
                  </a:lnTo>
                  <a:lnTo>
                    <a:pt x="59207" y="59232"/>
                  </a:lnTo>
                  <a:lnTo>
                    <a:pt x="50406" y="59232"/>
                  </a:lnTo>
                </a:path>
                <a:path w="76200" h="76200">
                  <a:moveTo>
                    <a:pt x="50406" y="47898"/>
                  </a:moveTo>
                  <a:lnTo>
                    <a:pt x="50406" y="39071"/>
                  </a:lnTo>
                  <a:lnTo>
                    <a:pt x="59207" y="39071"/>
                  </a:lnTo>
                  <a:lnTo>
                    <a:pt x="59207" y="47898"/>
                  </a:lnTo>
                  <a:lnTo>
                    <a:pt x="50406" y="47898"/>
                  </a:lnTo>
                </a:path>
                <a:path w="76200" h="76200">
                  <a:moveTo>
                    <a:pt x="50406" y="36537"/>
                  </a:moveTo>
                  <a:lnTo>
                    <a:pt x="50406" y="27730"/>
                  </a:lnTo>
                  <a:lnTo>
                    <a:pt x="59207" y="27730"/>
                  </a:lnTo>
                  <a:lnTo>
                    <a:pt x="59207" y="36537"/>
                  </a:lnTo>
                  <a:lnTo>
                    <a:pt x="50406" y="36537"/>
                  </a:lnTo>
                </a:path>
                <a:path w="76200" h="76200">
                  <a:moveTo>
                    <a:pt x="50406" y="25203"/>
                  </a:moveTo>
                  <a:lnTo>
                    <a:pt x="50406" y="16395"/>
                  </a:lnTo>
                  <a:lnTo>
                    <a:pt x="59207" y="16395"/>
                  </a:lnTo>
                  <a:lnTo>
                    <a:pt x="59207" y="25203"/>
                  </a:lnTo>
                  <a:lnTo>
                    <a:pt x="50406" y="25203"/>
                  </a:lnTo>
                </a:path>
                <a:path w="76200" h="76200">
                  <a:moveTo>
                    <a:pt x="50406" y="13868"/>
                  </a:moveTo>
                  <a:lnTo>
                    <a:pt x="50406" y="7569"/>
                  </a:lnTo>
                  <a:lnTo>
                    <a:pt x="59207" y="7569"/>
                  </a:lnTo>
                  <a:lnTo>
                    <a:pt x="59207" y="13868"/>
                  </a:lnTo>
                  <a:lnTo>
                    <a:pt x="50406" y="138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" name="object 49"/>
          <p:cNvGrpSpPr/>
          <p:nvPr/>
        </p:nvGrpSpPr>
        <p:grpSpPr>
          <a:xfrm>
            <a:off x="5825356" y="3449701"/>
            <a:ext cx="126364" cy="806450"/>
            <a:chOff x="5825356" y="3449701"/>
            <a:chExt cx="126364" cy="806450"/>
          </a:xfrm>
        </p:grpSpPr>
        <p:pic>
          <p:nvPicPr>
            <p:cNvPr id="50" name="object 5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5356" y="3449726"/>
              <a:ext cx="125982" cy="806424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825356" y="3449701"/>
              <a:ext cx="126364" cy="806450"/>
            </a:xfrm>
            <a:custGeom>
              <a:avLst/>
              <a:gdLst/>
              <a:ahLst/>
              <a:cxnLst/>
              <a:rect l="l" t="t" r="r" b="b"/>
              <a:pathLst>
                <a:path w="126364" h="806450">
                  <a:moveTo>
                    <a:pt x="125984" y="806450"/>
                  </a:moveTo>
                  <a:lnTo>
                    <a:pt x="125984" y="0"/>
                  </a:lnTo>
                  <a:lnTo>
                    <a:pt x="0" y="0"/>
                  </a:lnTo>
                  <a:lnTo>
                    <a:pt x="0" y="806450"/>
                  </a:lnTo>
                  <a:lnTo>
                    <a:pt x="125984" y="806450"/>
                  </a:lnTo>
                </a:path>
                <a:path w="126364" h="806450">
                  <a:moveTo>
                    <a:pt x="125984" y="529208"/>
                  </a:moveTo>
                  <a:lnTo>
                    <a:pt x="0" y="529208"/>
                  </a:lnTo>
                </a:path>
                <a:path w="126364" h="806450">
                  <a:moveTo>
                    <a:pt x="125984" y="264668"/>
                  </a:moveTo>
                  <a:lnTo>
                    <a:pt x="0" y="26466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1895570" y="4989652"/>
            <a:ext cx="3176270" cy="2880360"/>
            <a:chOff x="1895570" y="4989652"/>
            <a:chExt cx="3176270" cy="2880360"/>
          </a:xfrm>
        </p:grpSpPr>
        <p:pic>
          <p:nvPicPr>
            <p:cNvPr id="53" name="object 5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899170" y="4993513"/>
              <a:ext cx="3168923" cy="287274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899170" y="4993252"/>
              <a:ext cx="3169285" cy="2873375"/>
            </a:xfrm>
            <a:custGeom>
              <a:avLst/>
              <a:gdLst/>
              <a:ahLst/>
              <a:cxnLst/>
              <a:rect l="l" t="t" r="r" b="b"/>
              <a:pathLst>
                <a:path w="3169285" h="2873375">
                  <a:moveTo>
                    <a:pt x="0" y="2872803"/>
                  </a:moveTo>
                  <a:lnTo>
                    <a:pt x="1852218" y="2872803"/>
                  </a:lnTo>
                  <a:lnTo>
                    <a:pt x="1852218" y="1814385"/>
                  </a:lnTo>
                  <a:lnTo>
                    <a:pt x="3168923" y="1814385"/>
                  </a:lnTo>
                  <a:lnTo>
                    <a:pt x="3168923" y="62998"/>
                  </a:lnTo>
                  <a:lnTo>
                    <a:pt x="3168923" y="0"/>
                  </a:lnTo>
                  <a:lnTo>
                    <a:pt x="3105918" y="0"/>
                  </a:lnTo>
                  <a:lnTo>
                    <a:pt x="2513704" y="0"/>
                  </a:lnTo>
                  <a:lnTo>
                    <a:pt x="0" y="273"/>
                  </a:lnTo>
                  <a:lnTo>
                    <a:pt x="0" y="1952993"/>
                  </a:lnTo>
                </a:path>
                <a:path w="3169285" h="2873375">
                  <a:moveTo>
                    <a:pt x="0" y="2708992"/>
                  </a:moveTo>
                  <a:lnTo>
                    <a:pt x="0" y="2872803"/>
                  </a:lnTo>
                </a:path>
                <a:path w="3169285" h="2873375">
                  <a:moveTo>
                    <a:pt x="0" y="1952993"/>
                  </a:moveTo>
                  <a:lnTo>
                    <a:pt x="0" y="270899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/>
          <p:nvPr/>
        </p:nvSpPr>
        <p:spPr>
          <a:xfrm>
            <a:off x="10290809" y="5056251"/>
            <a:ext cx="806450" cy="0"/>
          </a:xfrm>
          <a:custGeom>
            <a:avLst/>
            <a:gdLst/>
            <a:ahLst/>
            <a:cxnLst/>
            <a:rect l="l" t="t" r="r" b="b"/>
            <a:pathLst>
              <a:path w="806450" h="0">
                <a:moveTo>
                  <a:pt x="0" y="0"/>
                </a:moveTo>
                <a:lnTo>
                  <a:pt x="806386" y="0"/>
                </a:lnTo>
              </a:path>
            </a:pathLst>
          </a:custGeom>
          <a:ln w="3600">
            <a:solidFill>
              <a:srgbClr val="000000"/>
            </a:solidFill>
            <a:prstDash val="sysDash"/>
          </a:ln>
        </p:spPr>
        <p:txBody>
          <a:bodyPr wrap="square" lIns="0" tIns="0" rIns="0" bIns="0" rtlCol="0"/>
          <a:lstStyle/>
          <a:p/>
        </p:txBody>
      </p:sp>
      <p:grpSp>
        <p:nvGrpSpPr>
          <p:cNvPr id="56" name="object 56"/>
          <p:cNvGrpSpPr/>
          <p:nvPr/>
        </p:nvGrpSpPr>
        <p:grpSpPr>
          <a:xfrm>
            <a:off x="1076566" y="1612856"/>
            <a:ext cx="70485" cy="864235"/>
            <a:chOff x="1076566" y="1612856"/>
            <a:chExt cx="70485" cy="864235"/>
          </a:xfrm>
        </p:grpSpPr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80166" y="1616444"/>
              <a:ext cx="63003" cy="6300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080166" y="1616456"/>
              <a:ext cx="63500" cy="857250"/>
            </a:xfrm>
            <a:custGeom>
              <a:avLst/>
              <a:gdLst/>
              <a:ahLst/>
              <a:cxnLst/>
              <a:rect l="l" t="t" r="r" b="b"/>
              <a:pathLst>
                <a:path w="63500" h="857250">
                  <a:moveTo>
                    <a:pt x="0" y="856805"/>
                  </a:moveTo>
                  <a:lnTo>
                    <a:pt x="0" y="62992"/>
                  </a:lnTo>
                  <a:lnTo>
                    <a:pt x="63004" y="62992"/>
                  </a:lnTo>
                  <a:lnTo>
                    <a:pt x="6300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11070187" y="3706219"/>
            <a:ext cx="29209" cy="54610"/>
            <a:chOff x="11070187" y="3706219"/>
            <a:chExt cx="29209" cy="54610"/>
          </a:xfrm>
        </p:grpSpPr>
        <p:pic>
          <p:nvPicPr>
            <p:cNvPr id="60" name="object 6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071987" y="3708019"/>
              <a:ext cx="25209" cy="5041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1071987" y="3708019"/>
              <a:ext cx="25400" cy="50800"/>
            </a:xfrm>
            <a:custGeom>
              <a:avLst/>
              <a:gdLst/>
              <a:ahLst/>
              <a:cxnLst/>
              <a:rect l="l" t="t" r="r" b="b"/>
              <a:pathLst>
                <a:path w="25400" h="50800">
                  <a:moveTo>
                    <a:pt x="25209" y="25209"/>
                  </a:moveTo>
                  <a:lnTo>
                    <a:pt x="21844" y="12636"/>
                  </a:lnTo>
                  <a:lnTo>
                    <a:pt x="12636" y="3428"/>
                  </a:lnTo>
                  <a:lnTo>
                    <a:pt x="0" y="0"/>
                  </a:lnTo>
                  <a:lnTo>
                    <a:pt x="0" y="50418"/>
                  </a:lnTo>
                  <a:lnTo>
                    <a:pt x="12636" y="47053"/>
                  </a:lnTo>
                  <a:lnTo>
                    <a:pt x="21844" y="37845"/>
                  </a:lnTo>
                  <a:lnTo>
                    <a:pt x="25209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" name="object 62"/>
          <p:cNvSpPr/>
          <p:nvPr/>
        </p:nvSpPr>
        <p:spPr>
          <a:xfrm>
            <a:off x="5068093" y="4993247"/>
            <a:ext cx="640080" cy="63500"/>
          </a:xfrm>
          <a:custGeom>
            <a:avLst/>
            <a:gdLst/>
            <a:ahLst/>
            <a:cxnLst/>
            <a:rect l="l" t="t" r="r" b="b"/>
            <a:pathLst>
              <a:path w="640079" h="63500">
                <a:moveTo>
                  <a:pt x="639686" y="0"/>
                </a:moveTo>
                <a:lnTo>
                  <a:pt x="0" y="0"/>
                </a:lnTo>
                <a:lnTo>
                  <a:pt x="0" y="63003"/>
                </a:lnTo>
                <a:lnTo>
                  <a:pt x="639686" y="63003"/>
                </a:lnTo>
                <a:lnTo>
                  <a:pt x="639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/>
          <p:nvPr/>
        </p:nvSpPr>
        <p:spPr>
          <a:xfrm>
            <a:off x="5934570" y="4993247"/>
            <a:ext cx="393700" cy="63500"/>
          </a:xfrm>
          <a:custGeom>
            <a:avLst/>
            <a:gdLst/>
            <a:ahLst/>
            <a:cxnLst/>
            <a:rect l="l" t="t" r="r" b="b"/>
            <a:pathLst>
              <a:path w="393700" h="63500">
                <a:moveTo>
                  <a:pt x="393526" y="0"/>
                </a:moveTo>
                <a:lnTo>
                  <a:pt x="0" y="0"/>
                </a:lnTo>
                <a:lnTo>
                  <a:pt x="0" y="63003"/>
                </a:lnTo>
                <a:lnTo>
                  <a:pt x="393526" y="63003"/>
                </a:lnTo>
                <a:lnTo>
                  <a:pt x="3935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" name="object 64"/>
          <p:cNvSpPr/>
          <p:nvPr/>
        </p:nvSpPr>
        <p:spPr>
          <a:xfrm>
            <a:off x="6554914" y="4993247"/>
            <a:ext cx="642620" cy="63500"/>
          </a:xfrm>
          <a:custGeom>
            <a:avLst/>
            <a:gdLst/>
            <a:ahLst/>
            <a:cxnLst/>
            <a:rect l="l" t="t" r="r" b="b"/>
            <a:pathLst>
              <a:path w="642620" h="63500">
                <a:moveTo>
                  <a:pt x="642315" y="0"/>
                </a:moveTo>
                <a:lnTo>
                  <a:pt x="0" y="0"/>
                </a:lnTo>
                <a:lnTo>
                  <a:pt x="0" y="63003"/>
                </a:lnTo>
                <a:lnTo>
                  <a:pt x="642315" y="63003"/>
                </a:lnTo>
                <a:lnTo>
                  <a:pt x="6423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/>
          <p:cNvSpPr/>
          <p:nvPr/>
        </p:nvSpPr>
        <p:spPr>
          <a:xfrm>
            <a:off x="7449184" y="4993247"/>
            <a:ext cx="378460" cy="63500"/>
          </a:xfrm>
          <a:custGeom>
            <a:avLst/>
            <a:gdLst/>
            <a:ahLst/>
            <a:cxnLst/>
            <a:rect l="l" t="t" r="r" b="b"/>
            <a:pathLst>
              <a:path w="378459" h="63500">
                <a:moveTo>
                  <a:pt x="378296" y="0"/>
                </a:moveTo>
                <a:lnTo>
                  <a:pt x="0" y="0"/>
                </a:lnTo>
                <a:lnTo>
                  <a:pt x="0" y="63003"/>
                </a:lnTo>
                <a:lnTo>
                  <a:pt x="378296" y="63003"/>
                </a:lnTo>
                <a:lnTo>
                  <a:pt x="3782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6" name="object 66"/>
          <p:cNvSpPr/>
          <p:nvPr/>
        </p:nvSpPr>
        <p:spPr>
          <a:xfrm>
            <a:off x="8054276" y="4993247"/>
            <a:ext cx="57150" cy="63500"/>
          </a:xfrm>
          <a:custGeom>
            <a:avLst/>
            <a:gdLst/>
            <a:ahLst/>
            <a:cxnLst/>
            <a:rect l="l" t="t" r="r" b="b"/>
            <a:pathLst>
              <a:path w="57150" h="63500">
                <a:moveTo>
                  <a:pt x="56703" y="0"/>
                </a:moveTo>
                <a:lnTo>
                  <a:pt x="0" y="0"/>
                </a:lnTo>
                <a:lnTo>
                  <a:pt x="0" y="63003"/>
                </a:lnTo>
                <a:lnTo>
                  <a:pt x="56703" y="63003"/>
                </a:lnTo>
                <a:lnTo>
                  <a:pt x="567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/>
          <p:nvPr/>
        </p:nvSpPr>
        <p:spPr>
          <a:xfrm>
            <a:off x="7449184" y="49932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/>
          <p:cNvSpPr/>
          <p:nvPr/>
        </p:nvSpPr>
        <p:spPr>
          <a:xfrm>
            <a:off x="7449184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62998"/>
                </a:moveTo>
                <a:lnTo>
                  <a:pt x="3048" y="62998"/>
                </a:lnTo>
              </a:path>
              <a:path w="3175" h="63500">
                <a:moveTo>
                  <a:pt x="0" y="6299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/>
          <p:cNvSpPr/>
          <p:nvPr/>
        </p:nvSpPr>
        <p:spPr>
          <a:xfrm>
            <a:off x="7194168" y="4993252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4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/>
          <p:nvPr/>
        </p:nvSpPr>
        <p:spPr>
          <a:xfrm>
            <a:off x="7194168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48" y="62998"/>
                </a:moveTo>
                <a:lnTo>
                  <a:pt x="0" y="62998"/>
                </a:lnTo>
              </a:path>
              <a:path w="3175" h="63500">
                <a:moveTo>
                  <a:pt x="3048" y="62998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/>
          <p:cNvSpPr/>
          <p:nvPr/>
        </p:nvSpPr>
        <p:spPr>
          <a:xfrm>
            <a:off x="8054276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7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8054276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47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/>
          <p:cNvSpPr/>
          <p:nvPr/>
        </p:nvSpPr>
        <p:spPr>
          <a:xfrm>
            <a:off x="7824469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4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/>
          <p:cNvSpPr/>
          <p:nvPr/>
        </p:nvSpPr>
        <p:spPr>
          <a:xfrm>
            <a:off x="7824469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48" y="0"/>
                </a:moveTo>
                <a:lnTo>
                  <a:pt x="0" y="0"/>
                </a:lnTo>
              </a:path>
              <a:path w="3175" h="63500">
                <a:moveTo>
                  <a:pt x="3048" y="0"/>
                </a:moveTo>
                <a:lnTo>
                  <a:pt x="3048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6325069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2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/>
          <p:nvPr/>
        </p:nvSpPr>
        <p:spPr>
          <a:xfrm>
            <a:off x="6325069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28" y="0"/>
                </a:moveTo>
                <a:lnTo>
                  <a:pt x="0" y="0"/>
                </a:lnTo>
              </a:path>
              <a:path w="3175" h="63500">
                <a:moveTo>
                  <a:pt x="3028" y="0"/>
                </a:moveTo>
                <a:lnTo>
                  <a:pt x="3028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6554914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298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/>
          <p:cNvSpPr/>
          <p:nvPr/>
        </p:nvSpPr>
        <p:spPr>
          <a:xfrm>
            <a:off x="6554914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2984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5704757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3022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5704757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3022" y="0"/>
                </a:moveTo>
                <a:lnTo>
                  <a:pt x="0" y="0"/>
                </a:lnTo>
              </a:path>
              <a:path w="3175" h="63500">
                <a:moveTo>
                  <a:pt x="3022" y="0"/>
                </a:moveTo>
                <a:lnTo>
                  <a:pt x="3022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/>
          <p:nvPr/>
        </p:nvSpPr>
        <p:spPr>
          <a:xfrm>
            <a:off x="5934570" y="505625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5934570" y="4993252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28" y="0"/>
                </a:lnTo>
              </a:path>
              <a:path w="3175" h="63500">
                <a:moveTo>
                  <a:pt x="0" y="0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8054276" y="4986052"/>
            <a:ext cx="57150" cy="14604"/>
          </a:xfrm>
          <a:custGeom>
            <a:avLst/>
            <a:gdLst/>
            <a:ahLst/>
            <a:cxnLst/>
            <a:rect l="l" t="t" r="r" b="b"/>
            <a:pathLst>
              <a:path w="57150" h="14604">
                <a:moveTo>
                  <a:pt x="0" y="14400"/>
                </a:moveTo>
                <a:lnTo>
                  <a:pt x="56705" y="14400"/>
                </a:lnTo>
                <a:lnTo>
                  <a:pt x="56705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7449184" y="4986052"/>
            <a:ext cx="378460" cy="14604"/>
          </a:xfrm>
          <a:custGeom>
            <a:avLst/>
            <a:gdLst/>
            <a:ahLst/>
            <a:cxnLst/>
            <a:rect l="l" t="t" r="r" b="b"/>
            <a:pathLst>
              <a:path w="378459" h="14604">
                <a:moveTo>
                  <a:pt x="0" y="14400"/>
                </a:moveTo>
                <a:lnTo>
                  <a:pt x="378333" y="14400"/>
                </a:lnTo>
                <a:lnTo>
                  <a:pt x="37833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6554914" y="4986052"/>
            <a:ext cx="642620" cy="14604"/>
          </a:xfrm>
          <a:custGeom>
            <a:avLst/>
            <a:gdLst/>
            <a:ahLst/>
            <a:cxnLst/>
            <a:rect l="l" t="t" r="r" b="b"/>
            <a:pathLst>
              <a:path w="642620" h="14604">
                <a:moveTo>
                  <a:pt x="0" y="14400"/>
                </a:moveTo>
                <a:lnTo>
                  <a:pt x="642302" y="14400"/>
                </a:lnTo>
                <a:lnTo>
                  <a:pt x="64230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/>
          <p:nvPr/>
        </p:nvSpPr>
        <p:spPr>
          <a:xfrm>
            <a:off x="5934570" y="4986052"/>
            <a:ext cx="393700" cy="14604"/>
          </a:xfrm>
          <a:custGeom>
            <a:avLst/>
            <a:gdLst/>
            <a:ahLst/>
            <a:cxnLst/>
            <a:rect l="l" t="t" r="r" b="b"/>
            <a:pathLst>
              <a:path w="393700" h="14604">
                <a:moveTo>
                  <a:pt x="0" y="14400"/>
                </a:moveTo>
                <a:lnTo>
                  <a:pt x="393528" y="14400"/>
                </a:lnTo>
                <a:lnTo>
                  <a:pt x="393528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7" name="object 87"/>
          <p:cNvSpPr/>
          <p:nvPr/>
        </p:nvSpPr>
        <p:spPr>
          <a:xfrm>
            <a:off x="5068093" y="4986052"/>
            <a:ext cx="640080" cy="14604"/>
          </a:xfrm>
          <a:custGeom>
            <a:avLst/>
            <a:gdLst/>
            <a:ahLst/>
            <a:cxnLst/>
            <a:rect l="l" t="t" r="r" b="b"/>
            <a:pathLst>
              <a:path w="640079" h="14604">
                <a:moveTo>
                  <a:pt x="0" y="14400"/>
                </a:moveTo>
                <a:lnTo>
                  <a:pt x="639686" y="14400"/>
                </a:lnTo>
                <a:lnTo>
                  <a:pt x="639686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5068093" y="5056251"/>
            <a:ext cx="640080" cy="0"/>
          </a:xfrm>
          <a:custGeom>
            <a:avLst/>
            <a:gdLst/>
            <a:ahLst/>
            <a:cxnLst/>
            <a:rect l="l" t="t" r="r" b="b"/>
            <a:pathLst>
              <a:path w="640079" h="0">
                <a:moveTo>
                  <a:pt x="0" y="0"/>
                </a:moveTo>
                <a:lnTo>
                  <a:pt x="472503" y="0"/>
                </a:lnTo>
              </a:path>
              <a:path w="640079" h="0">
                <a:moveTo>
                  <a:pt x="510305" y="0"/>
                </a:moveTo>
                <a:lnTo>
                  <a:pt x="63968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/>
          <p:nvPr/>
        </p:nvSpPr>
        <p:spPr>
          <a:xfrm>
            <a:off x="5934570" y="5056251"/>
            <a:ext cx="393700" cy="0"/>
          </a:xfrm>
          <a:custGeom>
            <a:avLst/>
            <a:gdLst/>
            <a:ahLst/>
            <a:cxnLst/>
            <a:rect l="l" t="t" r="r" b="b"/>
            <a:pathLst>
              <a:path w="393700" h="0">
                <a:moveTo>
                  <a:pt x="0" y="0"/>
                </a:moveTo>
                <a:lnTo>
                  <a:pt x="78505" y="0"/>
                </a:lnTo>
              </a:path>
              <a:path w="393700" h="0">
                <a:moveTo>
                  <a:pt x="116312" y="0"/>
                </a:moveTo>
                <a:lnTo>
                  <a:pt x="3935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/>
          <p:cNvSpPr/>
          <p:nvPr/>
        </p:nvSpPr>
        <p:spPr>
          <a:xfrm>
            <a:off x="6554914" y="5049051"/>
            <a:ext cx="642620" cy="14604"/>
          </a:xfrm>
          <a:custGeom>
            <a:avLst/>
            <a:gdLst/>
            <a:ahLst/>
            <a:cxnLst/>
            <a:rect l="l" t="t" r="r" b="b"/>
            <a:pathLst>
              <a:path w="642620" h="14604">
                <a:moveTo>
                  <a:pt x="0" y="14400"/>
                </a:moveTo>
                <a:lnTo>
                  <a:pt x="642302" y="14400"/>
                </a:lnTo>
                <a:lnTo>
                  <a:pt x="64230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449184" y="5049051"/>
            <a:ext cx="378460" cy="14604"/>
          </a:xfrm>
          <a:custGeom>
            <a:avLst/>
            <a:gdLst/>
            <a:ahLst/>
            <a:cxnLst/>
            <a:rect l="l" t="t" r="r" b="b"/>
            <a:pathLst>
              <a:path w="378459" h="14604">
                <a:moveTo>
                  <a:pt x="0" y="14400"/>
                </a:moveTo>
                <a:lnTo>
                  <a:pt x="378333" y="14400"/>
                </a:lnTo>
                <a:lnTo>
                  <a:pt x="37833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2" name="object 92"/>
          <p:cNvGrpSpPr/>
          <p:nvPr/>
        </p:nvGrpSpPr>
        <p:grpSpPr>
          <a:xfrm>
            <a:off x="8054276" y="4993252"/>
            <a:ext cx="64135" cy="70485"/>
            <a:chOff x="8054276" y="4993252"/>
            <a:chExt cx="64135" cy="70485"/>
          </a:xfrm>
        </p:grpSpPr>
        <p:sp>
          <p:nvSpPr>
            <p:cNvPr id="93" name="object 93"/>
            <p:cNvSpPr/>
            <p:nvPr/>
          </p:nvSpPr>
          <p:spPr>
            <a:xfrm>
              <a:off x="8054276" y="5049051"/>
              <a:ext cx="57150" cy="14604"/>
            </a:xfrm>
            <a:custGeom>
              <a:avLst/>
              <a:gdLst/>
              <a:ahLst/>
              <a:cxnLst/>
              <a:rect l="l" t="t" r="r" b="b"/>
              <a:pathLst>
                <a:path w="57150" h="14604">
                  <a:moveTo>
                    <a:pt x="0" y="14400"/>
                  </a:moveTo>
                  <a:lnTo>
                    <a:pt x="56705" y="14400"/>
                  </a:lnTo>
                  <a:lnTo>
                    <a:pt x="5670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8110982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7190016" y="4739433"/>
            <a:ext cx="266700" cy="324485"/>
            <a:chOff x="7190016" y="4739433"/>
            <a:chExt cx="266700" cy="324485"/>
          </a:xfrm>
        </p:grpSpPr>
        <p:sp>
          <p:nvSpPr>
            <p:cNvPr id="96" name="object 96"/>
            <p:cNvSpPr/>
            <p:nvPr/>
          </p:nvSpPr>
          <p:spPr>
            <a:xfrm>
              <a:off x="7197216" y="4741233"/>
              <a:ext cx="252095" cy="252095"/>
            </a:xfrm>
            <a:custGeom>
              <a:avLst/>
              <a:gdLst/>
              <a:ahLst/>
              <a:cxnLst/>
              <a:rect l="l" t="t" r="r" b="b"/>
              <a:pathLst>
                <a:path w="252095" h="252095">
                  <a:moveTo>
                    <a:pt x="0" y="252018"/>
                  </a:moveTo>
                  <a:lnTo>
                    <a:pt x="4058" y="206719"/>
                  </a:lnTo>
                  <a:lnTo>
                    <a:pt x="15759" y="164084"/>
                  </a:lnTo>
                  <a:lnTo>
                    <a:pt x="34393" y="124823"/>
                  </a:lnTo>
                  <a:lnTo>
                    <a:pt x="59248" y="89649"/>
                  </a:lnTo>
                  <a:lnTo>
                    <a:pt x="89614" y="59273"/>
                  </a:lnTo>
                  <a:lnTo>
                    <a:pt x="124779" y="34409"/>
                  </a:lnTo>
                  <a:lnTo>
                    <a:pt x="164034" y="15767"/>
                  </a:lnTo>
                  <a:lnTo>
                    <a:pt x="206667" y="4060"/>
                  </a:lnTo>
                  <a:lnTo>
                    <a:pt x="25196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449184" y="4741233"/>
              <a:ext cx="0" cy="252095"/>
            </a:xfrm>
            <a:custGeom>
              <a:avLst/>
              <a:gdLst/>
              <a:ahLst/>
              <a:cxnLst/>
              <a:rect l="l" t="t" r="r" b="b"/>
              <a:pathLst>
                <a:path w="0" h="252095">
                  <a:moveTo>
                    <a:pt x="0" y="252018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194168" y="4993252"/>
              <a:ext cx="258445" cy="63500"/>
            </a:xfrm>
            <a:custGeom>
              <a:avLst/>
              <a:gdLst/>
              <a:ahLst/>
              <a:cxnLst/>
              <a:rect l="l" t="t" r="r" b="b"/>
              <a:pathLst>
                <a:path w="258445" h="63500">
                  <a:moveTo>
                    <a:pt x="3048" y="62998"/>
                  </a:moveTo>
                  <a:lnTo>
                    <a:pt x="3048" y="0"/>
                  </a:lnTo>
                </a:path>
                <a:path w="258445" h="63500">
                  <a:moveTo>
                    <a:pt x="3048" y="62998"/>
                  </a:moveTo>
                  <a:lnTo>
                    <a:pt x="0" y="62998"/>
                  </a:lnTo>
                </a:path>
                <a:path w="258445" h="63500">
                  <a:moveTo>
                    <a:pt x="3048" y="0"/>
                  </a:moveTo>
                  <a:lnTo>
                    <a:pt x="0" y="0"/>
                  </a:lnTo>
                </a:path>
                <a:path w="258445" h="63500">
                  <a:moveTo>
                    <a:pt x="255015" y="62998"/>
                  </a:moveTo>
                  <a:lnTo>
                    <a:pt x="255015" y="0"/>
                  </a:lnTo>
                </a:path>
                <a:path w="258445" h="63500">
                  <a:moveTo>
                    <a:pt x="255015" y="62998"/>
                  </a:moveTo>
                  <a:lnTo>
                    <a:pt x="258063" y="62998"/>
                  </a:lnTo>
                </a:path>
                <a:path w="258445" h="63500">
                  <a:moveTo>
                    <a:pt x="255015" y="0"/>
                  </a:moveTo>
                  <a:lnTo>
                    <a:pt x="258063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9" name="object 99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7820318" y="4764637"/>
            <a:ext cx="241158" cy="298814"/>
          </a:xfrm>
          <a:prstGeom prst="rect">
            <a:avLst/>
          </a:prstGeom>
        </p:spPr>
      </p:pic>
      <p:pic>
        <p:nvPicPr>
          <p:cNvPr id="100" name="object 100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320898" y="4764637"/>
            <a:ext cx="241215" cy="298814"/>
          </a:xfrm>
          <a:prstGeom prst="rect">
            <a:avLst/>
          </a:prstGeom>
        </p:spPr>
      </p:pic>
      <p:pic>
        <p:nvPicPr>
          <p:cNvPr id="101" name="object 10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700579" y="4764637"/>
            <a:ext cx="241190" cy="298814"/>
          </a:xfrm>
          <a:prstGeom prst="rect">
            <a:avLst/>
          </a:prstGeom>
        </p:spPr>
      </p:pic>
      <p:sp>
        <p:nvSpPr>
          <p:cNvPr id="102" name="object 102"/>
          <p:cNvSpPr/>
          <p:nvPr/>
        </p:nvSpPr>
        <p:spPr>
          <a:xfrm>
            <a:off x="1080166" y="1742402"/>
            <a:ext cx="25400" cy="788035"/>
          </a:xfrm>
          <a:custGeom>
            <a:avLst/>
            <a:gdLst/>
            <a:ahLst/>
            <a:cxnLst/>
            <a:rect l="l" t="t" r="r" b="b"/>
            <a:pathLst>
              <a:path w="25400" h="788035">
                <a:moveTo>
                  <a:pt x="25201" y="0"/>
                </a:moveTo>
                <a:lnTo>
                  <a:pt x="0" y="0"/>
                </a:lnTo>
                <a:lnTo>
                  <a:pt x="0" y="787501"/>
                </a:lnTo>
                <a:lnTo>
                  <a:pt x="25201" y="787501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3" name="object 103"/>
          <p:cNvGrpSpPr/>
          <p:nvPr/>
        </p:nvGrpSpPr>
        <p:grpSpPr>
          <a:xfrm>
            <a:off x="1072966" y="3051912"/>
            <a:ext cx="40005" cy="64135"/>
            <a:chOff x="1072966" y="3051912"/>
            <a:chExt cx="40005" cy="64135"/>
          </a:xfrm>
        </p:grpSpPr>
        <p:sp>
          <p:nvSpPr>
            <p:cNvPr id="104" name="object 104"/>
            <p:cNvSpPr/>
            <p:nvPr/>
          </p:nvSpPr>
          <p:spPr>
            <a:xfrm>
              <a:off x="1080166" y="3059114"/>
              <a:ext cx="25400" cy="57150"/>
            </a:xfrm>
            <a:custGeom>
              <a:avLst/>
              <a:gdLst/>
              <a:ahLst/>
              <a:cxnLst/>
              <a:rect l="l" t="t" r="r" b="b"/>
              <a:pathLst>
                <a:path w="25400" h="57150">
                  <a:moveTo>
                    <a:pt x="25201" y="0"/>
                  </a:moveTo>
                  <a:lnTo>
                    <a:pt x="0" y="0"/>
                  </a:lnTo>
                  <a:lnTo>
                    <a:pt x="0" y="56703"/>
                  </a:lnTo>
                  <a:lnTo>
                    <a:pt x="25201" y="56703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080166" y="3059112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25203" y="0"/>
                  </a:moveTo>
                  <a:lnTo>
                    <a:pt x="25203" y="3048"/>
                  </a:lnTo>
                </a:path>
                <a:path w="2540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080166" y="3051912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5">
                  <a:moveTo>
                    <a:pt x="0" y="14400"/>
                  </a:moveTo>
                  <a:lnTo>
                    <a:pt x="25203" y="14400"/>
                  </a:lnTo>
                  <a:lnTo>
                    <a:pt x="25203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/>
          <p:nvPr/>
        </p:nvSpPr>
        <p:spPr>
          <a:xfrm>
            <a:off x="1080166" y="252691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25203" y="2984"/>
                </a:moveTo>
                <a:lnTo>
                  <a:pt x="25203" y="0"/>
                </a:lnTo>
              </a:path>
              <a:path w="25400" h="3175">
                <a:moveTo>
                  <a:pt x="0" y="2984"/>
                </a:moveTo>
                <a:lnTo>
                  <a:pt x="0" y="0"/>
                </a:lnTo>
              </a:path>
              <a:path w="25400" h="3175">
                <a:moveTo>
                  <a:pt x="0" y="2984"/>
                </a:moveTo>
                <a:lnTo>
                  <a:pt x="25203" y="298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/>
          <p:cNvSpPr/>
          <p:nvPr/>
        </p:nvSpPr>
        <p:spPr>
          <a:xfrm>
            <a:off x="1105369" y="3059112"/>
            <a:ext cx="0" cy="57150"/>
          </a:xfrm>
          <a:custGeom>
            <a:avLst/>
            <a:gdLst/>
            <a:ahLst/>
            <a:cxnLst/>
            <a:rect l="l" t="t" r="r" b="b"/>
            <a:pathLst>
              <a:path w="0" h="57150">
                <a:moveTo>
                  <a:pt x="0" y="56705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" name="object 109"/>
          <p:cNvSpPr/>
          <p:nvPr/>
        </p:nvSpPr>
        <p:spPr>
          <a:xfrm>
            <a:off x="1080166" y="1742440"/>
            <a:ext cx="25400" cy="788035"/>
          </a:xfrm>
          <a:custGeom>
            <a:avLst/>
            <a:gdLst/>
            <a:ahLst/>
            <a:cxnLst/>
            <a:rect l="l" t="t" r="r" b="b"/>
            <a:pathLst>
              <a:path w="25400" h="788035">
                <a:moveTo>
                  <a:pt x="25203" y="787463"/>
                </a:moveTo>
                <a:lnTo>
                  <a:pt x="25203" y="0"/>
                </a:lnTo>
              </a:path>
              <a:path w="25400" h="788035">
                <a:moveTo>
                  <a:pt x="0" y="0"/>
                </a:moveTo>
                <a:lnTo>
                  <a:pt x="0" y="787463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" name="object 110"/>
          <p:cNvGrpSpPr/>
          <p:nvPr/>
        </p:nvGrpSpPr>
        <p:grpSpPr>
          <a:xfrm>
            <a:off x="1072966" y="2522703"/>
            <a:ext cx="299085" cy="593725"/>
            <a:chOff x="1072966" y="2522703"/>
            <a:chExt cx="299085" cy="593725"/>
          </a:xfrm>
        </p:grpSpPr>
        <p:sp>
          <p:nvSpPr>
            <p:cNvPr id="111" name="object 111"/>
            <p:cNvSpPr/>
            <p:nvPr/>
          </p:nvSpPr>
          <p:spPr>
            <a:xfrm>
              <a:off x="1080166" y="3059112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0"/>
                  </a:moveTo>
                  <a:lnTo>
                    <a:pt x="0" y="56705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105369" y="2529903"/>
              <a:ext cx="264795" cy="529590"/>
            </a:xfrm>
            <a:custGeom>
              <a:avLst/>
              <a:gdLst/>
              <a:ahLst/>
              <a:cxnLst/>
              <a:rect l="l" t="t" r="r" b="b"/>
              <a:pathLst>
                <a:path w="264794" h="529589">
                  <a:moveTo>
                    <a:pt x="0" y="264604"/>
                  </a:moveTo>
                  <a:lnTo>
                    <a:pt x="47567" y="268868"/>
                  </a:lnTo>
                  <a:lnTo>
                    <a:pt x="92336" y="281161"/>
                  </a:lnTo>
                  <a:lnTo>
                    <a:pt x="133560" y="300735"/>
                  </a:lnTo>
                  <a:lnTo>
                    <a:pt x="170492" y="326843"/>
                  </a:lnTo>
                  <a:lnTo>
                    <a:pt x="202385" y="358737"/>
                  </a:lnTo>
                  <a:lnTo>
                    <a:pt x="228490" y="395668"/>
                  </a:lnTo>
                  <a:lnTo>
                    <a:pt x="248062" y="436889"/>
                  </a:lnTo>
                  <a:lnTo>
                    <a:pt x="260354" y="481652"/>
                  </a:lnTo>
                  <a:lnTo>
                    <a:pt x="264617" y="529208"/>
                  </a:lnTo>
                </a:path>
                <a:path w="264794" h="529589">
                  <a:moveTo>
                    <a:pt x="264617" y="0"/>
                  </a:moveTo>
                  <a:lnTo>
                    <a:pt x="260354" y="47573"/>
                  </a:lnTo>
                  <a:lnTo>
                    <a:pt x="248062" y="92345"/>
                  </a:lnTo>
                  <a:lnTo>
                    <a:pt x="228490" y="133568"/>
                  </a:lnTo>
                  <a:lnTo>
                    <a:pt x="202385" y="170497"/>
                  </a:lnTo>
                  <a:lnTo>
                    <a:pt x="170492" y="202385"/>
                  </a:lnTo>
                  <a:lnTo>
                    <a:pt x="133560" y="228487"/>
                  </a:lnTo>
                  <a:lnTo>
                    <a:pt x="92336" y="248054"/>
                  </a:lnTo>
                  <a:lnTo>
                    <a:pt x="47567" y="260342"/>
                  </a:lnTo>
                  <a:lnTo>
                    <a:pt x="0" y="26460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105369" y="2529903"/>
              <a:ext cx="264795" cy="529590"/>
            </a:xfrm>
            <a:custGeom>
              <a:avLst/>
              <a:gdLst/>
              <a:ahLst/>
              <a:cxnLst/>
              <a:rect l="l" t="t" r="r" b="b"/>
              <a:pathLst>
                <a:path w="264794" h="529589">
                  <a:moveTo>
                    <a:pt x="0" y="529208"/>
                  </a:moveTo>
                  <a:lnTo>
                    <a:pt x="264617" y="529208"/>
                  </a:lnTo>
                </a:path>
                <a:path w="264794" h="529589">
                  <a:moveTo>
                    <a:pt x="0" y="0"/>
                  </a:moveTo>
                  <a:lnTo>
                    <a:pt x="26461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080166" y="2526919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2984"/>
                  </a:moveTo>
                  <a:lnTo>
                    <a:pt x="25203" y="2984"/>
                  </a:lnTo>
                </a:path>
                <a:path w="25400" h="3175">
                  <a:moveTo>
                    <a:pt x="0" y="2984"/>
                  </a:moveTo>
                  <a:lnTo>
                    <a:pt x="0" y="0"/>
                  </a:lnTo>
                </a:path>
                <a:path w="25400" h="3175">
                  <a:moveTo>
                    <a:pt x="25203" y="2984"/>
                  </a:moveTo>
                  <a:lnTo>
                    <a:pt x="25203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080166" y="3051912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5">
                  <a:moveTo>
                    <a:pt x="0" y="14400"/>
                  </a:moveTo>
                  <a:lnTo>
                    <a:pt x="25203" y="14400"/>
                  </a:lnTo>
                  <a:lnTo>
                    <a:pt x="25203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080166" y="3059112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0"/>
                  </a:moveTo>
                  <a:lnTo>
                    <a:pt x="0" y="3048"/>
                  </a:lnTo>
                </a:path>
                <a:path w="25400" h="3175">
                  <a:moveTo>
                    <a:pt x="25203" y="0"/>
                  </a:moveTo>
                  <a:lnTo>
                    <a:pt x="25203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" name="object 117"/>
          <p:cNvSpPr/>
          <p:nvPr/>
        </p:nvSpPr>
        <p:spPr>
          <a:xfrm>
            <a:off x="9938004" y="5056251"/>
            <a:ext cx="353060" cy="0"/>
          </a:xfrm>
          <a:custGeom>
            <a:avLst/>
            <a:gdLst/>
            <a:ahLst/>
            <a:cxnLst/>
            <a:rect l="l" t="t" r="r" b="b"/>
            <a:pathLst>
              <a:path w="353059" h="0">
                <a:moveTo>
                  <a:pt x="35280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/>
          <p:cNvSpPr/>
          <p:nvPr/>
        </p:nvSpPr>
        <p:spPr>
          <a:xfrm>
            <a:off x="12571412" y="5056251"/>
            <a:ext cx="353060" cy="0"/>
          </a:xfrm>
          <a:custGeom>
            <a:avLst/>
            <a:gdLst/>
            <a:ahLst/>
            <a:cxnLst/>
            <a:rect l="l" t="t" r="r" b="b"/>
            <a:pathLst>
              <a:path w="353059" h="0">
                <a:moveTo>
                  <a:pt x="35280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9" name="object 119"/>
          <p:cNvGrpSpPr/>
          <p:nvPr/>
        </p:nvGrpSpPr>
        <p:grpSpPr>
          <a:xfrm>
            <a:off x="3802932" y="6800438"/>
            <a:ext cx="1202690" cy="40005"/>
            <a:chOff x="3802932" y="6800438"/>
            <a:chExt cx="1202690" cy="40005"/>
          </a:xfrm>
        </p:grpSpPr>
        <p:sp>
          <p:nvSpPr>
            <p:cNvPr id="120" name="object 120"/>
            <p:cNvSpPr/>
            <p:nvPr/>
          </p:nvSpPr>
          <p:spPr>
            <a:xfrm>
              <a:off x="3802932" y="6807639"/>
              <a:ext cx="1202690" cy="25400"/>
            </a:xfrm>
            <a:custGeom>
              <a:avLst/>
              <a:gdLst/>
              <a:ahLst/>
              <a:cxnLst/>
              <a:rect l="l" t="t" r="r" b="b"/>
              <a:pathLst>
                <a:path w="1202689" h="25400">
                  <a:moveTo>
                    <a:pt x="1202156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1202156" y="25201"/>
                  </a:lnTo>
                  <a:lnTo>
                    <a:pt x="1202156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802926" y="6800443"/>
              <a:ext cx="1202690" cy="40005"/>
            </a:xfrm>
            <a:custGeom>
              <a:avLst/>
              <a:gdLst/>
              <a:ahLst/>
              <a:cxnLst/>
              <a:rect l="l" t="t" r="r" b="b"/>
              <a:pathLst>
                <a:path w="1202689" h="40004">
                  <a:moveTo>
                    <a:pt x="1202156" y="25209"/>
                  </a:moveTo>
                  <a:lnTo>
                    <a:pt x="0" y="25209"/>
                  </a:lnTo>
                  <a:lnTo>
                    <a:pt x="0" y="39598"/>
                  </a:lnTo>
                  <a:lnTo>
                    <a:pt x="1202156" y="39598"/>
                  </a:lnTo>
                  <a:lnTo>
                    <a:pt x="1202156" y="25209"/>
                  </a:lnTo>
                  <a:close/>
                </a:path>
                <a:path w="1202689" h="40004">
                  <a:moveTo>
                    <a:pt x="1202156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1202156" y="14401"/>
                  </a:lnTo>
                  <a:lnTo>
                    <a:pt x="120215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" name="object 122"/>
          <p:cNvGrpSpPr/>
          <p:nvPr/>
        </p:nvGrpSpPr>
        <p:grpSpPr>
          <a:xfrm>
            <a:off x="9388958" y="4986052"/>
            <a:ext cx="70485" cy="45085"/>
            <a:chOff x="9388958" y="4986052"/>
            <a:chExt cx="70485" cy="45085"/>
          </a:xfrm>
        </p:grpSpPr>
        <p:sp>
          <p:nvSpPr>
            <p:cNvPr id="123" name="object 123"/>
            <p:cNvSpPr/>
            <p:nvPr/>
          </p:nvSpPr>
          <p:spPr>
            <a:xfrm>
              <a:off x="9396159" y="4993258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55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37846" y="37795"/>
                  </a:lnTo>
                  <a:lnTo>
                    <a:pt x="63055" y="37795"/>
                  </a:lnTo>
                  <a:lnTo>
                    <a:pt x="6305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9396158" y="499325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0" y="0"/>
                  </a:moveTo>
                  <a:lnTo>
                    <a:pt x="63055" y="0"/>
                  </a:lnTo>
                </a:path>
                <a:path w="63500" h="38100">
                  <a:moveTo>
                    <a:pt x="0" y="0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" name="object 125"/>
          <p:cNvSpPr/>
          <p:nvPr/>
        </p:nvSpPr>
        <p:spPr>
          <a:xfrm>
            <a:off x="1962175" y="7866055"/>
            <a:ext cx="88265" cy="38100"/>
          </a:xfrm>
          <a:custGeom>
            <a:avLst/>
            <a:gdLst/>
            <a:ahLst/>
            <a:cxnLst/>
            <a:rect l="l" t="t" r="r" b="b"/>
            <a:pathLst>
              <a:path w="88264" h="38100">
                <a:moveTo>
                  <a:pt x="88205" y="0"/>
                </a:moveTo>
                <a:lnTo>
                  <a:pt x="0" y="0"/>
                </a:lnTo>
                <a:lnTo>
                  <a:pt x="0" y="37802"/>
                </a:lnTo>
                <a:lnTo>
                  <a:pt x="88205" y="37802"/>
                </a:lnTo>
                <a:lnTo>
                  <a:pt x="882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" name="object 126"/>
          <p:cNvSpPr/>
          <p:nvPr/>
        </p:nvSpPr>
        <p:spPr>
          <a:xfrm>
            <a:off x="2579585" y="7866055"/>
            <a:ext cx="1134110" cy="38100"/>
          </a:xfrm>
          <a:custGeom>
            <a:avLst/>
            <a:gdLst/>
            <a:ahLst/>
            <a:cxnLst/>
            <a:rect l="l" t="t" r="r" b="b"/>
            <a:pathLst>
              <a:path w="1134110" h="38100">
                <a:moveTo>
                  <a:pt x="1133995" y="0"/>
                </a:moveTo>
                <a:lnTo>
                  <a:pt x="0" y="0"/>
                </a:lnTo>
                <a:lnTo>
                  <a:pt x="0" y="37802"/>
                </a:lnTo>
                <a:lnTo>
                  <a:pt x="1133995" y="37802"/>
                </a:lnTo>
                <a:lnTo>
                  <a:pt x="11339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7" name="object 127"/>
          <p:cNvSpPr/>
          <p:nvPr/>
        </p:nvSpPr>
        <p:spPr>
          <a:xfrm>
            <a:off x="2047354" y="7866056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28" y="37801"/>
                </a:moveTo>
                <a:lnTo>
                  <a:pt x="0" y="37801"/>
                </a:lnTo>
              </a:path>
              <a:path w="3175" h="38100">
                <a:moveTo>
                  <a:pt x="3028" y="0"/>
                </a:moveTo>
                <a:lnTo>
                  <a:pt x="0" y="0"/>
                </a:lnTo>
              </a:path>
              <a:path w="3175" h="38100">
                <a:moveTo>
                  <a:pt x="3028" y="0"/>
                </a:moveTo>
                <a:lnTo>
                  <a:pt x="3028" y="37801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" name="object 128"/>
          <p:cNvGrpSpPr/>
          <p:nvPr/>
        </p:nvGrpSpPr>
        <p:grpSpPr>
          <a:xfrm>
            <a:off x="2572385" y="7858855"/>
            <a:ext cx="1141730" cy="52705"/>
            <a:chOff x="2572385" y="7858855"/>
            <a:chExt cx="1141730" cy="52705"/>
          </a:xfrm>
        </p:grpSpPr>
        <p:sp>
          <p:nvSpPr>
            <p:cNvPr id="129" name="object 129"/>
            <p:cNvSpPr/>
            <p:nvPr/>
          </p:nvSpPr>
          <p:spPr>
            <a:xfrm>
              <a:off x="2579585" y="7866055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01"/>
                  </a:moveTo>
                  <a:lnTo>
                    <a:pt x="3028" y="37801"/>
                  </a:lnTo>
                </a:path>
                <a:path w="3175" h="38100">
                  <a:moveTo>
                    <a:pt x="0" y="0"/>
                  </a:moveTo>
                  <a:lnTo>
                    <a:pt x="3028" y="0"/>
                  </a:lnTo>
                </a:path>
                <a:path w="3175" h="38100">
                  <a:moveTo>
                    <a:pt x="0" y="0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579585" y="7858855"/>
              <a:ext cx="1134110" cy="14604"/>
            </a:xfrm>
            <a:custGeom>
              <a:avLst/>
              <a:gdLst/>
              <a:ahLst/>
              <a:cxnLst/>
              <a:rect l="l" t="t" r="r" b="b"/>
              <a:pathLst>
                <a:path w="1134110" h="14604">
                  <a:moveTo>
                    <a:pt x="0" y="14400"/>
                  </a:moveTo>
                  <a:lnTo>
                    <a:pt x="1133995" y="14400"/>
                  </a:lnTo>
                  <a:lnTo>
                    <a:pt x="113399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/>
          <p:nvPr/>
        </p:nvSpPr>
        <p:spPr>
          <a:xfrm>
            <a:off x="1962175" y="7858861"/>
            <a:ext cx="88265" cy="52705"/>
          </a:xfrm>
          <a:custGeom>
            <a:avLst/>
            <a:gdLst/>
            <a:ahLst/>
            <a:cxnLst/>
            <a:rect l="l" t="t" r="r" b="b"/>
            <a:pathLst>
              <a:path w="88264" h="52704">
                <a:moveTo>
                  <a:pt x="88201" y="37807"/>
                </a:moveTo>
                <a:lnTo>
                  <a:pt x="0" y="37807"/>
                </a:lnTo>
                <a:lnTo>
                  <a:pt x="0" y="52197"/>
                </a:lnTo>
                <a:lnTo>
                  <a:pt x="88201" y="52197"/>
                </a:lnTo>
                <a:lnTo>
                  <a:pt x="88201" y="37807"/>
                </a:lnTo>
                <a:close/>
              </a:path>
              <a:path w="88264" h="52704">
                <a:moveTo>
                  <a:pt x="88201" y="0"/>
                </a:moveTo>
                <a:lnTo>
                  <a:pt x="0" y="0"/>
                </a:lnTo>
                <a:lnTo>
                  <a:pt x="0" y="14401"/>
                </a:lnTo>
                <a:lnTo>
                  <a:pt x="88201" y="14401"/>
                </a:lnTo>
                <a:lnTo>
                  <a:pt x="882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2" name="object 132"/>
          <p:cNvGrpSpPr/>
          <p:nvPr/>
        </p:nvGrpSpPr>
        <p:grpSpPr>
          <a:xfrm>
            <a:off x="2043183" y="7599639"/>
            <a:ext cx="1670685" cy="311785"/>
            <a:chOff x="2043183" y="7599639"/>
            <a:chExt cx="1670685" cy="311785"/>
          </a:xfrm>
        </p:grpSpPr>
        <p:sp>
          <p:nvSpPr>
            <p:cNvPr id="133" name="object 133"/>
            <p:cNvSpPr/>
            <p:nvPr/>
          </p:nvSpPr>
          <p:spPr>
            <a:xfrm>
              <a:off x="2579585" y="7896657"/>
              <a:ext cx="1134110" cy="14604"/>
            </a:xfrm>
            <a:custGeom>
              <a:avLst/>
              <a:gdLst/>
              <a:ahLst/>
              <a:cxnLst/>
              <a:rect l="l" t="t" r="r" b="b"/>
              <a:pathLst>
                <a:path w="1134110" h="14604">
                  <a:moveTo>
                    <a:pt x="0" y="14400"/>
                  </a:moveTo>
                  <a:lnTo>
                    <a:pt x="1133995" y="14400"/>
                  </a:lnTo>
                  <a:lnTo>
                    <a:pt x="113399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050383" y="7601439"/>
              <a:ext cx="529590" cy="264795"/>
            </a:xfrm>
            <a:custGeom>
              <a:avLst/>
              <a:gdLst/>
              <a:ahLst/>
              <a:cxnLst/>
              <a:rect l="l" t="t" r="r" b="b"/>
              <a:pathLst>
                <a:path w="529589" h="264795">
                  <a:moveTo>
                    <a:pt x="0" y="0"/>
                  </a:moveTo>
                  <a:lnTo>
                    <a:pt x="47564" y="4262"/>
                  </a:lnTo>
                  <a:lnTo>
                    <a:pt x="92330" y="16551"/>
                  </a:lnTo>
                  <a:lnTo>
                    <a:pt x="133551" y="36120"/>
                  </a:lnTo>
                  <a:lnTo>
                    <a:pt x="170479" y="62223"/>
                  </a:lnTo>
                  <a:lnTo>
                    <a:pt x="202368" y="94114"/>
                  </a:lnTo>
                  <a:lnTo>
                    <a:pt x="228470" y="131045"/>
                  </a:lnTo>
                  <a:lnTo>
                    <a:pt x="248040" y="172270"/>
                  </a:lnTo>
                  <a:lnTo>
                    <a:pt x="260329" y="217043"/>
                  </a:lnTo>
                  <a:lnTo>
                    <a:pt x="264591" y="264617"/>
                  </a:lnTo>
                  <a:lnTo>
                    <a:pt x="268854" y="217043"/>
                  </a:lnTo>
                  <a:lnTo>
                    <a:pt x="281145" y="172270"/>
                  </a:lnTo>
                  <a:lnTo>
                    <a:pt x="300717" y="131045"/>
                  </a:lnTo>
                  <a:lnTo>
                    <a:pt x="326823" y="94114"/>
                  </a:lnTo>
                  <a:lnTo>
                    <a:pt x="358715" y="62223"/>
                  </a:lnTo>
                  <a:lnTo>
                    <a:pt x="395646" y="36120"/>
                  </a:lnTo>
                  <a:lnTo>
                    <a:pt x="436869" y="16551"/>
                  </a:lnTo>
                  <a:lnTo>
                    <a:pt x="481637" y="4262"/>
                  </a:lnTo>
                  <a:lnTo>
                    <a:pt x="52920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050383" y="7601439"/>
              <a:ext cx="529590" cy="264795"/>
            </a:xfrm>
            <a:custGeom>
              <a:avLst/>
              <a:gdLst/>
              <a:ahLst/>
              <a:cxnLst/>
              <a:rect l="l" t="t" r="r" b="b"/>
              <a:pathLst>
                <a:path w="529589" h="264795">
                  <a:moveTo>
                    <a:pt x="0" y="264617"/>
                  </a:moveTo>
                  <a:lnTo>
                    <a:pt x="0" y="0"/>
                  </a:lnTo>
                </a:path>
                <a:path w="529589" h="264795">
                  <a:moveTo>
                    <a:pt x="529202" y="264617"/>
                  </a:moveTo>
                  <a:lnTo>
                    <a:pt x="529202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047354" y="7866056"/>
              <a:ext cx="535305" cy="38100"/>
            </a:xfrm>
            <a:custGeom>
              <a:avLst/>
              <a:gdLst/>
              <a:ahLst/>
              <a:cxnLst/>
              <a:rect l="l" t="t" r="r" b="b"/>
              <a:pathLst>
                <a:path w="535305" h="38100">
                  <a:moveTo>
                    <a:pt x="532231" y="0"/>
                  </a:moveTo>
                  <a:lnTo>
                    <a:pt x="532231" y="37801"/>
                  </a:lnTo>
                </a:path>
                <a:path w="535305" h="38100">
                  <a:moveTo>
                    <a:pt x="532231" y="0"/>
                  </a:moveTo>
                  <a:lnTo>
                    <a:pt x="535260" y="0"/>
                  </a:lnTo>
                </a:path>
                <a:path w="535305" h="38100">
                  <a:moveTo>
                    <a:pt x="532231" y="37801"/>
                  </a:moveTo>
                  <a:lnTo>
                    <a:pt x="535260" y="37801"/>
                  </a:lnTo>
                </a:path>
                <a:path w="535305" h="38100">
                  <a:moveTo>
                    <a:pt x="3028" y="0"/>
                  </a:moveTo>
                  <a:lnTo>
                    <a:pt x="3028" y="37801"/>
                  </a:lnTo>
                </a:path>
                <a:path w="535305" h="38100">
                  <a:moveTo>
                    <a:pt x="3028" y="0"/>
                  </a:moveTo>
                  <a:lnTo>
                    <a:pt x="0" y="0"/>
                  </a:lnTo>
                </a:path>
                <a:path w="535305" h="38100">
                  <a:moveTo>
                    <a:pt x="3028" y="37801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" name="object 137"/>
          <p:cNvSpPr/>
          <p:nvPr/>
        </p:nvSpPr>
        <p:spPr>
          <a:xfrm>
            <a:off x="8992996" y="4993252"/>
            <a:ext cx="50800" cy="38100"/>
          </a:xfrm>
          <a:custGeom>
            <a:avLst/>
            <a:gdLst/>
            <a:ahLst/>
            <a:cxnLst/>
            <a:rect l="l" t="t" r="r" b="b"/>
            <a:pathLst>
              <a:path w="50800" h="38100">
                <a:moveTo>
                  <a:pt x="50403" y="0"/>
                </a:moveTo>
                <a:lnTo>
                  <a:pt x="0" y="0"/>
                </a:lnTo>
                <a:lnTo>
                  <a:pt x="0" y="37802"/>
                </a:lnTo>
                <a:lnTo>
                  <a:pt x="50403" y="37802"/>
                </a:lnTo>
                <a:lnTo>
                  <a:pt x="50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8" name="object 138"/>
          <p:cNvGrpSpPr/>
          <p:nvPr/>
        </p:nvGrpSpPr>
        <p:grpSpPr>
          <a:xfrm>
            <a:off x="8992996" y="4986052"/>
            <a:ext cx="403225" cy="52705"/>
            <a:chOff x="8992996" y="4986052"/>
            <a:chExt cx="403225" cy="52705"/>
          </a:xfrm>
        </p:grpSpPr>
        <p:sp>
          <p:nvSpPr>
            <p:cNvPr id="139" name="object 139"/>
            <p:cNvSpPr/>
            <p:nvPr/>
          </p:nvSpPr>
          <p:spPr>
            <a:xfrm>
              <a:off x="9345802" y="4993251"/>
              <a:ext cx="50800" cy="38100"/>
            </a:xfrm>
            <a:custGeom>
              <a:avLst/>
              <a:gdLst/>
              <a:ahLst/>
              <a:cxnLst/>
              <a:rect l="l" t="t" r="r" b="b"/>
              <a:pathLst>
                <a:path w="50800" h="38100">
                  <a:moveTo>
                    <a:pt x="5040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50403" y="37802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9043415" y="4993251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30239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302393" y="37802"/>
                  </a:lnTo>
                  <a:lnTo>
                    <a:pt x="3023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9345802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01"/>
                  </a:moveTo>
                  <a:lnTo>
                    <a:pt x="2984" y="37801"/>
                  </a:lnTo>
                </a:path>
                <a:path w="3175" h="38100">
                  <a:moveTo>
                    <a:pt x="0" y="0"/>
                  </a:moveTo>
                  <a:lnTo>
                    <a:pt x="2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9338602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9040367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3048" y="37801"/>
                  </a:moveTo>
                  <a:lnTo>
                    <a:pt x="0" y="37801"/>
                  </a:lnTo>
                </a:path>
                <a:path w="3175" h="38100">
                  <a:moveTo>
                    <a:pt x="304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8992997" y="4986057"/>
              <a:ext cx="403225" cy="52705"/>
            </a:xfrm>
            <a:custGeom>
              <a:avLst/>
              <a:gdLst/>
              <a:ahLst/>
              <a:cxnLst/>
              <a:rect l="l" t="t" r="r" b="b"/>
              <a:pathLst>
                <a:path w="403225" h="52704">
                  <a:moveTo>
                    <a:pt x="57607" y="7200"/>
                  </a:moveTo>
                  <a:lnTo>
                    <a:pt x="50419" y="7200"/>
                  </a:lnTo>
                  <a:lnTo>
                    <a:pt x="50419" y="0"/>
                  </a:lnTo>
                  <a:lnTo>
                    <a:pt x="0" y="0"/>
                  </a:lnTo>
                  <a:lnTo>
                    <a:pt x="0" y="14401"/>
                  </a:lnTo>
                  <a:lnTo>
                    <a:pt x="43218" y="14401"/>
                  </a:lnTo>
                  <a:lnTo>
                    <a:pt x="43218" y="37807"/>
                  </a:lnTo>
                  <a:lnTo>
                    <a:pt x="0" y="37807"/>
                  </a:lnTo>
                  <a:lnTo>
                    <a:pt x="0" y="52197"/>
                  </a:lnTo>
                  <a:lnTo>
                    <a:pt x="50419" y="52197"/>
                  </a:lnTo>
                  <a:lnTo>
                    <a:pt x="50419" y="44996"/>
                  </a:lnTo>
                  <a:lnTo>
                    <a:pt x="57607" y="44996"/>
                  </a:lnTo>
                  <a:lnTo>
                    <a:pt x="57607" y="7200"/>
                  </a:lnTo>
                  <a:close/>
                </a:path>
                <a:path w="403225" h="52704">
                  <a:moveTo>
                    <a:pt x="403161" y="37807"/>
                  </a:moveTo>
                  <a:lnTo>
                    <a:pt x="352806" y="37807"/>
                  </a:lnTo>
                  <a:lnTo>
                    <a:pt x="352806" y="52197"/>
                  </a:lnTo>
                  <a:lnTo>
                    <a:pt x="403161" y="52197"/>
                  </a:lnTo>
                  <a:lnTo>
                    <a:pt x="403161" y="37807"/>
                  </a:lnTo>
                  <a:close/>
                </a:path>
                <a:path w="403225" h="52704">
                  <a:moveTo>
                    <a:pt x="403161" y="0"/>
                  </a:moveTo>
                  <a:lnTo>
                    <a:pt x="352806" y="0"/>
                  </a:lnTo>
                  <a:lnTo>
                    <a:pt x="352806" y="14401"/>
                  </a:lnTo>
                  <a:lnTo>
                    <a:pt x="403161" y="14401"/>
                  </a:lnTo>
                  <a:lnTo>
                    <a:pt x="4031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9043415" y="4993252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0" y="0"/>
                  </a:moveTo>
                  <a:lnTo>
                    <a:pt x="302386" y="0"/>
                  </a:lnTo>
                </a:path>
                <a:path w="302895" h="38100">
                  <a:moveTo>
                    <a:pt x="0" y="37801"/>
                  </a:moveTo>
                  <a:lnTo>
                    <a:pt x="302386" y="378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9043416" y="4993258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12598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12598" y="37795"/>
                  </a:lnTo>
                  <a:lnTo>
                    <a:pt x="12598" y="0"/>
                  </a:lnTo>
                  <a:close/>
                </a:path>
                <a:path w="302895" h="38100">
                  <a:moveTo>
                    <a:pt x="302348" y="0"/>
                  </a:moveTo>
                  <a:lnTo>
                    <a:pt x="289750" y="0"/>
                  </a:lnTo>
                  <a:lnTo>
                    <a:pt x="289750" y="37795"/>
                  </a:lnTo>
                  <a:lnTo>
                    <a:pt x="302348" y="37795"/>
                  </a:lnTo>
                  <a:lnTo>
                    <a:pt x="3023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9043415" y="4993252"/>
              <a:ext cx="302895" cy="38100"/>
            </a:xfrm>
            <a:custGeom>
              <a:avLst/>
              <a:gdLst/>
              <a:ahLst/>
              <a:cxnLst/>
              <a:rect l="l" t="t" r="r" b="b"/>
              <a:pathLst>
                <a:path w="302895" h="38100">
                  <a:moveTo>
                    <a:pt x="0" y="0"/>
                  </a:moveTo>
                  <a:lnTo>
                    <a:pt x="12573" y="0"/>
                  </a:lnTo>
                  <a:lnTo>
                    <a:pt x="12573" y="37801"/>
                  </a:lnTo>
                  <a:lnTo>
                    <a:pt x="0" y="37801"/>
                  </a:lnTo>
                  <a:lnTo>
                    <a:pt x="0" y="0"/>
                  </a:lnTo>
                </a:path>
                <a:path w="302895" h="38100">
                  <a:moveTo>
                    <a:pt x="302386" y="37801"/>
                  </a:moveTo>
                  <a:lnTo>
                    <a:pt x="289750" y="37801"/>
                  </a:lnTo>
                  <a:lnTo>
                    <a:pt x="289750" y="0"/>
                  </a:lnTo>
                  <a:lnTo>
                    <a:pt x="302386" y="0"/>
                  </a:lnTo>
                  <a:lnTo>
                    <a:pt x="302386" y="3780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9036215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9040367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3048" y="0"/>
                  </a:moveTo>
                  <a:lnTo>
                    <a:pt x="0" y="0"/>
                  </a:lnTo>
                </a:path>
                <a:path w="3175" h="38100">
                  <a:moveTo>
                    <a:pt x="3048" y="37801"/>
                  </a:moveTo>
                  <a:lnTo>
                    <a:pt x="0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9338602" y="4993252"/>
              <a:ext cx="14604" cy="38100"/>
            </a:xfrm>
            <a:custGeom>
              <a:avLst/>
              <a:gdLst/>
              <a:ahLst/>
              <a:cxnLst/>
              <a:rect l="l" t="t" r="r" b="b"/>
              <a:pathLst>
                <a:path w="14604" h="38100">
                  <a:moveTo>
                    <a:pt x="0" y="37801"/>
                  </a:moveTo>
                  <a:lnTo>
                    <a:pt x="14400" y="37801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378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9345802" y="4993252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0"/>
                  </a:moveTo>
                  <a:lnTo>
                    <a:pt x="2984" y="0"/>
                  </a:lnTo>
                </a:path>
                <a:path w="3175" h="38100">
                  <a:moveTo>
                    <a:pt x="0" y="37801"/>
                  </a:moveTo>
                  <a:lnTo>
                    <a:pt x="2984" y="3780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2" name="object 152"/>
          <p:cNvGrpSpPr/>
          <p:nvPr/>
        </p:nvGrpSpPr>
        <p:grpSpPr>
          <a:xfrm>
            <a:off x="3706381" y="7858855"/>
            <a:ext cx="77470" cy="52705"/>
            <a:chOff x="3706381" y="7858855"/>
            <a:chExt cx="77470" cy="52705"/>
          </a:xfrm>
        </p:grpSpPr>
        <p:sp>
          <p:nvSpPr>
            <p:cNvPr id="153" name="object 153"/>
            <p:cNvSpPr/>
            <p:nvPr/>
          </p:nvSpPr>
          <p:spPr>
            <a:xfrm>
              <a:off x="3713581" y="7866062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04" y="0"/>
                  </a:moveTo>
                  <a:lnTo>
                    <a:pt x="0" y="0"/>
                  </a:lnTo>
                  <a:lnTo>
                    <a:pt x="0" y="37795"/>
                  </a:lnTo>
                  <a:lnTo>
                    <a:pt x="63004" y="37795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3713581" y="7866055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37807" y="0"/>
                  </a:moveTo>
                  <a:lnTo>
                    <a:pt x="0" y="0"/>
                  </a:lnTo>
                </a:path>
                <a:path w="63500" h="38100">
                  <a:moveTo>
                    <a:pt x="63004" y="37801"/>
                  </a:move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706381" y="789665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00"/>
                  </a:moveTo>
                  <a:lnTo>
                    <a:pt x="2108" y="2108"/>
                  </a:lnTo>
                  <a:lnTo>
                    <a:pt x="7200" y="0"/>
                  </a:lnTo>
                  <a:lnTo>
                    <a:pt x="12291" y="2108"/>
                  </a:lnTo>
                  <a:lnTo>
                    <a:pt x="14400" y="7200"/>
                  </a:lnTo>
                  <a:lnTo>
                    <a:pt x="12291" y="12291"/>
                  </a:lnTo>
                  <a:lnTo>
                    <a:pt x="7200" y="14400"/>
                  </a:lnTo>
                  <a:lnTo>
                    <a:pt x="2108" y="12291"/>
                  </a:lnTo>
                  <a:lnTo>
                    <a:pt x="0" y="7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6" name="object 156"/>
          <p:cNvGrpSpPr/>
          <p:nvPr/>
        </p:nvGrpSpPr>
        <p:grpSpPr>
          <a:xfrm>
            <a:off x="2796476" y="3156350"/>
            <a:ext cx="902335" cy="1153795"/>
            <a:chOff x="2796476" y="3156350"/>
            <a:chExt cx="902335" cy="1153795"/>
          </a:xfrm>
        </p:grpSpPr>
        <p:sp>
          <p:nvSpPr>
            <p:cNvPr id="157" name="object 157"/>
            <p:cNvSpPr/>
            <p:nvPr/>
          </p:nvSpPr>
          <p:spPr>
            <a:xfrm>
              <a:off x="2800076" y="3159912"/>
              <a:ext cx="894715" cy="1146810"/>
            </a:xfrm>
            <a:custGeom>
              <a:avLst/>
              <a:gdLst/>
              <a:ahLst/>
              <a:cxnLst/>
              <a:rect l="l" t="t" r="r" b="b"/>
              <a:pathLst>
                <a:path w="894714" h="1146810">
                  <a:moveTo>
                    <a:pt x="894607" y="0"/>
                  </a:moveTo>
                  <a:lnTo>
                    <a:pt x="0" y="0"/>
                  </a:lnTo>
                  <a:lnTo>
                    <a:pt x="0" y="1146594"/>
                  </a:lnTo>
                  <a:lnTo>
                    <a:pt x="894607" y="1146594"/>
                  </a:lnTo>
                  <a:lnTo>
                    <a:pt x="894607" y="0"/>
                  </a:lnTo>
                  <a:close/>
                </a:path>
              </a:pathLst>
            </a:custGeom>
            <a:solidFill>
              <a:srgbClr val="D7E9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800076" y="3159950"/>
              <a:ext cx="894715" cy="1146810"/>
            </a:xfrm>
            <a:custGeom>
              <a:avLst/>
              <a:gdLst/>
              <a:ahLst/>
              <a:cxnLst/>
              <a:rect l="l" t="t" r="r" b="b"/>
              <a:pathLst>
                <a:path w="894714" h="1146810">
                  <a:moveTo>
                    <a:pt x="894607" y="0"/>
                  </a:moveTo>
                  <a:lnTo>
                    <a:pt x="0" y="0"/>
                  </a:lnTo>
                  <a:lnTo>
                    <a:pt x="0" y="1146556"/>
                  </a:lnTo>
                  <a:lnTo>
                    <a:pt x="894607" y="1146556"/>
                  </a:lnTo>
                  <a:lnTo>
                    <a:pt x="89460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" name="object 159"/>
          <p:cNvGrpSpPr/>
          <p:nvPr/>
        </p:nvGrpSpPr>
        <p:grpSpPr>
          <a:xfrm>
            <a:off x="5825356" y="3165323"/>
            <a:ext cx="126364" cy="52705"/>
            <a:chOff x="5825356" y="3165323"/>
            <a:chExt cx="126364" cy="52705"/>
          </a:xfrm>
        </p:grpSpPr>
        <p:sp>
          <p:nvSpPr>
            <p:cNvPr id="160" name="object 160"/>
            <p:cNvSpPr/>
            <p:nvPr/>
          </p:nvSpPr>
          <p:spPr>
            <a:xfrm>
              <a:off x="5825356" y="3172567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4" h="38100">
                  <a:moveTo>
                    <a:pt x="125982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125982" y="37802"/>
                  </a:lnTo>
                  <a:lnTo>
                    <a:pt x="125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825350" y="3165335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4" h="52705">
                  <a:moveTo>
                    <a:pt x="125984" y="37846"/>
                  </a:moveTo>
                  <a:lnTo>
                    <a:pt x="0" y="37846"/>
                  </a:lnTo>
                  <a:lnTo>
                    <a:pt x="0" y="52235"/>
                  </a:lnTo>
                  <a:lnTo>
                    <a:pt x="125984" y="52235"/>
                  </a:lnTo>
                  <a:lnTo>
                    <a:pt x="125984" y="37846"/>
                  </a:lnTo>
                  <a:close/>
                </a:path>
                <a:path w="126364" h="52705">
                  <a:moveTo>
                    <a:pt x="125984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25984" y="14389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2" name="object 162"/>
          <p:cNvGrpSpPr/>
          <p:nvPr/>
        </p:nvGrpSpPr>
        <p:grpSpPr>
          <a:xfrm>
            <a:off x="4462088" y="3219342"/>
            <a:ext cx="1316990" cy="1028065"/>
            <a:chOff x="4462088" y="3219342"/>
            <a:chExt cx="1316990" cy="1028065"/>
          </a:xfrm>
        </p:grpSpPr>
        <p:pic>
          <p:nvPicPr>
            <p:cNvPr id="163" name="object 16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465688" y="3222961"/>
              <a:ext cx="1309268" cy="1020616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4465688" y="3222942"/>
              <a:ext cx="1309370" cy="1021080"/>
            </a:xfrm>
            <a:custGeom>
              <a:avLst/>
              <a:gdLst/>
              <a:ahLst/>
              <a:cxnLst/>
              <a:rect l="l" t="t" r="r" b="b"/>
              <a:pathLst>
                <a:path w="1309370" h="1021079">
                  <a:moveTo>
                    <a:pt x="0" y="1020635"/>
                  </a:moveTo>
                  <a:lnTo>
                    <a:pt x="1309262" y="1020635"/>
                  </a:lnTo>
                  <a:lnTo>
                    <a:pt x="1309262" y="0"/>
                  </a:lnTo>
                  <a:lnTo>
                    <a:pt x="0" y="0"/>
                  </a:lnTo>
                  <a:lnTo>
                    <a:pt x="0" y="10206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" name="object 165"/>
          <p:cNvGrpSpPr/>
          <p:nvPr/>
        </p:nvGrpSpPr>
        <p:grpSpPr>
          <a:xfrm>
            <a:off x="2695670" y="1675848"/>
            <a:ext cx="2741930" cy="738505"/>
            <a:chOff x="2695670" y="1675848"/>
            <a:chExt cx="2741930" cy="738505"/>
          </a:xfrm>
        </p:grpSpPr>
        <p:sp>
          <p:nvSpPr>
            <p:cNvPr id="166" name="object 166"/>
            <p:cNvSpPr/>
            <p:nvPr/>
          </p:nvSpPr>
          <p:spPr>
            <a:xfrm>
              <a:off x="2699270" y="1679473"/>
              <a:ext cx="2734310" cy="730885"/>
            </a:xfrm>
            <a:custGeom>
              <a:avLst/>
              <a:gdLst/>
              <a:ahLst/>
              <a:cxnLst/>
              <a:rect l="l" t="t" r="r" b="b"/>
              <a:pathLst>
                <a:path w="2734310" h="730885">
                  <a:moveTo>
                    <a:pt x="2734170" y="0"/>
                  </a:moveTo>
                  <a:lnTo>
                    <a:pt x="0" y="0"/>
                  </a:lnTo>
                  <a:lnTo>
                    <a:pt x="0" y="730796"/>
                  </a:lnTo>
                  <a:lnTo>
                    <a:pt x="2734170" y="730796"/>
                  </a:lnTo>
                  <a:lnTo>
                    <a:pt x="273417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699270" y="1679448"/>
              <a:ext cx="2734310" cy="730885"/>
            </a:xfrm>
            <a:custGeom>
              <a:avLst/>
              <a:gdLst/>
              <a:ahLst/>
              <a:cxnLst/>
              <a:rect l="l" t="t" r="r" b="b"/>
              <a:pathLst>
                <a:path w="2734310" h="730885">
                  <a:moveTo>
                    <a:pt x="0" y="730821"/>
                  </a:moveTo>
                  <a:lnTo>
                    <a:pt x="2734170" y="730821"/>
                  </a:lnTo>
                  <a:lnTo>
                    <a:pt x="2734170" y="0"/>
                  </a:lnTo>
                  <a:lnTo>
                    <a:pt x="0" y="0"/>
                  </a:lnTo>
                  <a:lnTo>
                    <a:pt x="0" y="73082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" name="object 168"/>
          <p:cNvGrpSpPr/>
          <p:nvPr/>
        </p:nvGrpSpPr>
        <p:grpSpPr>
          <a:xfrm>
            <a:off x="11070187" y="3032103"/>
            <a:ext cx="1390015" cy="1415415"/>
            <a:chOff x="11070187" y="3032103"/>
            <a:chExt cx="1390015" cy="1415415"/>
          </a:xfrm>
        </p:grpSpPr>
        <p:pic>
          <p:nvPicPr>
            <p:cNvPr id="169" name="object 16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71987" y="3033903"/>
              <a:ext cx="1386014" cy="1411236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11071987" y="3033903"/>
              <a:ext cx="1386205" cy="1411605"/>
            </a:xfrm>
            <a:custGeom>
              <a:avLst/>
              <a:gdLst/>
              <a:ahLst/>
              <a:cxnLst/>
              <a:rect l="l" t="t" r="r" b="b"/>
              <a:pathLst>
                <a:path w="1386204" h="1411604">
                  <a:moveTo>
                    <a:pt x="0" y="113410"/>
                  </a:moveTo>
                  <a:lnTo>
                    <a:pt x="0" y="126047"/>
                  </a:lnTo>
                  <a:lnTo>
                    <a:pt x="0" y="674116"/>
                  </a:lnTo>
                  <a:lnTo>
                    <a:pt x="12636" y="677545"/>
                  </a:lnTo>
                  <a:lnTo>
                    <a:pt x="21844" y="686752"/>
                  </a:lnTo>
                  <a:lnTo>
                    <a:pt x="25209" y="699325"/>
                  </a:lnTo>
                  <a:lnTo>
                    <a:pt x="21844" y="711961"/>
                  </a:lnTo>
                  <a:lnTo>
                    <a:pt x="12636" y="721169"/>
                  </a:lnTo>
                  <a:lnTo>
                    <a:pt x="0" y="724534"/>
                  </a:lnTo>
                  <a:lnTo>
                    <a:pt x="0" y="1285176"/>
                  </a:lnTo>
                  <a:lnTo>
                    <a:pt x="995426" y="1285239"/>
                  </a:lnTo>
                  <a:lnTo>
                    <a:pt x="995426" y="1386014"/>
                  </a:lnTo>
                  <a:lnTo>
                    <a:pt x="1089533" y="1411141"/>
                  </a:lnTo>
                  <a:lnTo>
                    <a:pt x="1260030" y="1411236"/>
                  </a:lnTo>
                  <a:lnTo>
                    <a:pt x="1385633" y="1411236"/>
                  </a:lnTo>
                  <a:lnTo>
                    <a:pt x="1386014" y="1411236"/>
                  </a:lnTo>
                  <a:lnTo>
                    <a:pt x="1386014" y="0"/>
                  </a:lnTo>
                  <a:lnTo>
                    <a:pt x="1260030" y="0"/>
                  </a:lnTo>
                  <a:lnTo>
                    <a:pt x="1094613" y="0"/>
                  </a:lnTo>
                  <a:lnTo>
                    <a:pt x="995426" y="12636"/>
                  </a:lnTo>
                  <a:lnTo>
                    <a:pt x="995426" y="113410"/>
                  </a:lnTo>
                  <a:lnTo>
                    <a:pt x="0" y="11341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" name="object 171"/>
          <p:cNvSpPr/>
          <p:nvPr/>
        </p:nvSpPr>
        <p:spPr>
          <a:xfrm>
            <a:off x="4904282" y="683284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4" h="0">
                <a:moveTo>
                  <a:pt x="100806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2" name="object 172"/>
          <p:cNvGrpSpPr/>
          <p:nvPr/>
        </p:nvGrpSpPr>
        <p:grpSpPr>
          <a:xfrm>
            <a:off x="4462088" y="3156350"/>
            <a:ext cx="914400" cy="687705"/>
            <a:chOff x="4462088" y="3156350"/>
            <a:chExt cx="914400" cy="687705"/>
          </a:xfrm>
        </p:grpSpPr>
        <p:sp>
          <p:nvSpPr>
            <p:cNvPr id="173" name="object 173"/>
            <p:cNvSpPr/>
            <p:nvPr/>
          </p:nvSpPr>
          <p:spPr>
            <a:xfrm>
              <a:off x="4465688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465688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541291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541291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616894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616894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9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9" y="680402"/>
                  </a:lnTo>
                  <a:lnTo>
                    <a:pt x="756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692503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6925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768106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768106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843709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579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579" y="680415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843709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577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577" y="680402"/>
                  </a:lnTo>
                  <a:lnTo>
                    <a:pt x="7557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919287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919287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9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9" y="680402"/>
                  </a:lnTo>
                  <a:lnTo>
                    <a:pt x="756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994897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994897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070500" y="3159938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5" y="0"/>
                  </a:moveTo>
                  <a:lnTo>
                    <a:pt x="0" y="0"/>
                  </a:lnTo>
                  <a:lnTo>
                    <a:pt x="0" y="680415"/>
                  </a:lnTo>
                  <a:lnTo>
                    <a:pt x="75605" y="680415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070500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1461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0" y="0"/>
                  </a:moveTo>
                  <a:lnTo>
                    <a:pt x="0" y="680402"/>
                  </a:lnTo>
                  <a:lnTo>
                    <a:pt x="75603" y="680402"/>
                  </a:lnTo>
                  <a:lnTo>
                    <a:pt x="75603" y="340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146103" y="3159950"/>
              <a:ext cx="76200" cy="680720"/>
            </a:xfrm>
            <a:custGeom>
              <a:avLst/>
              <a:gdLst/>
              <a:ahLst/>
              <a:cxnLst/>
              <a:rect l="l" t="t" r="r" b="b"/>
              <a:pathLst>
                <a:path w="76200" h="680720">
                  <a:moveTo>
                    <a:pt x="0" y="0"/>
                  </a:moveTo>
                  <a:lnTo>
                    <a:pt x="0" y="680402"/>
                  </a:lnTo>
                  <a:lnTo>
                    <a:pt x="75603" y="680402"/>
                  </a:lnTo>
                  <a:lnTo>
                    <a:pt x="75603" y="34016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221706" y="3500120"/>
              <a:ext cx="76200" cy="340360"/>
            </a:xfrm>
            <a:custGeom>
              <a:avLst/>
              <a:gdLst/>
              <a:ahLst/>
              <a:cxnLst/>
              <a:rect l="l" t="t" r="r" b="b"/>
              <a:pathLst>
                <a:path w="76200" h="340360">
                  <a:moveTo>
                    <a:pt x="0" y="0"/>
                  </a:moveTo>
                  <a:lnTo>
                    <a:pt x="0" y="340232"/>
                  </a:lnTo>
                  <a:lnTo>
                    <a:pt x="75584" y="340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C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146103" y="3159950"/>
              <a:ext cx="227329" cy="680720"/>
            </a:xfrm>
            <a:custGeom>
              <a:avLst/>
              <a:gdLst/>
              <a:ahLst/>
              <a:cxnLst/>
              <a:rect l="l" t="t" r="r" b="b"/>
              <a:pathLst>
                <a:path w="227329" h="680720">
                  <a:moveTo>
                    <a:pt x="75603" y="340169"/>
                  </a:moveTo>
                  <a:lnTo>
                    <a:pt x="75603" y="680402"/>
                  </a:lnTo>
                  <a:lnTo>
                    <a:pt x="151187" y="680402"/>
                  </a:lnTo>
                </a:path>
                <a:path w="227329" h="680720">
                  <a:moveTo>
                    <a:pt x="75603" y="0"/>
                  </a:moveTo>
                  <a:lnTo>
                    <a:pt x="50406" y="0"/>
                  </a:lnTo>
                </a:path>
                <a:path w="227329" h="680720">
                  <a:moveTo>
                    <a:pt x="39712" y="0"/>
                  </a:moveTo>
                  <a:lnTo>
                    <a:pt x="35915" y="0"/>
                  </a:lnTo>
                </a:path>
                <a:path w="227329" h="680720">
                  <a:moveTo>
                    <a:pt x="25203" y="0"/>
                  </a:moveTo>
                  <a:lnTo>
                    <a:pt x="0" y="0"/>
                  </a:lnTo>
                </a:path>
                <a:path w="227329" h="680720">
                  <a:moveTo>
                    <a:pt x="75603" y="340169"/>
                  </a:moveTo>
                  <a:lnTo>
                    <a:pt x="75603" y="324421"/>
                  </a:lnTo>
                </a:path>
                <a:path w="227329" h="680720">
                  <a:moveTo>
                    <a:pt x="75603" y="313690"/>
                  </a:moveTo>
                  <a:lnTo>
                    <a:pt x="75603" y="309943"/>
                  </a:lnTo>
                </a:path>
                <a:path w="227329" h="680720">
                  <a:moveTo>
                    <a:pt x="75603" y="299212"/>
                  </a:moveTo>
                  <a:lnTo>
                    <a:pt x="75603" y="267716"/>
                  </a:lnTo>
                </a:path>
                <a:path w="227329" h="680720">
                  <a:moveTo>
                    <a:pt x="75603" y="256984"/>
                  </a:moveTo>
                  <a:lnTo>
                    <a:pt x="75603" y="253238"/>
                  </a:lnTo>
                </a:path>
                <a:path w="227329" h="680720">
                  <a:moveTo>
                    <a:pt x="75603" y="242506"/>
                  </a:moveTo>
                  <a:lnTo>
                    <a:pt x="75603" y="211010"/>
                  </a:lnTo>
                </a:path>
                <a:path w="227329" h="680720">
                  <a:moveTo>
                    <a:pt x="75603" y="200342"/>
                  </a:moveTo>
                  <a:lnTo>
                    <a:pt x="75603" y="196532"/>
                  </a:lnTo>
                </a:path>
                <a:path w="227329" h="680720">
                  <a:moveTo>
                    <a:pt x="75603" y="185800"/>
                  </a:moveTo>
                  <a:lnTo>
                    <a:pt x="75603" y="154368"/>
                  </a:lnTo>
                </a:path>
                <a:path w="227329" h="680720">
                  <a:moveTo>
                    <a:pt x="75603" y="143637"/>
                  </a:moveTo>
                  <a:lnTo>
                    <a:pt x="75603" y="139826"/>
                  </a:lnTo>
                </a:path>
                <a:path w="227329" h="680720">
                  <a:moveTo>
                    <a:pt x="75603" y="129159"/>
                  </a:moveTo>
                  <a:lnTo>
                    <a:pt x="75603" y="97663"/>
                  </a:lnTo>
                </a:path>
                <a:path w="227329" h="680720">
                  <a:moveTo>
                    <a:pt x="75603" y="86931"/>
                  </a:moveTo>
                  <a:lnTo>
                    <a:pt x="75603" y="83121"/>
                  </a:lnTo>
                </a:path>
                <a:path w="227329" h="680720">
                  <a:moveTo>
                    <a:pt x="75603" y="72453"/>
                  </a:moveTo>
                  <a:lnTo>
                    <a:pt x="75603" y="40957"/>
                  </a:lnTo>
                </a:path>
                <a:path w="227329" h="680720">
                  <a:moveTo>
                    <a:pt x="75603" y="30225"/>
                  </a:moveTo>
                  <a:lnTo>
                    <a:pt x="75603" y="26479"/>
                  </a:lnTo>
                </a:path>
                <a:path w="227329" h="680720">
                  <a:moveTo>
                    <a:pt x="75603" y="15748"/>
                  </a:moveTo>
                  <a:lnTo>
                    <a:pt x="75603" y="0"/>
                  </a:lnTo>
                </a:path>
                <a:path w="227329" h="680720">
                  <a:moveTo>
                    <a:pt x="151187" y="0"/>
                  </a:moveTo>
                  <a:lnTo>
                    <a:pt x="126009" y="0"/>
                  </a:lnTo>
                </a:path>
                <a:path w="227329" h="680720">
                  <a:moveTo>
                    <a:pt x="115290" y="0"/>
                  </a:moveTo>
                  <a:lnTo>
                    <a:pt x="111525" y="0"/>
                  </a:lnTo>
                </a:path>
                <a:path w="227329" h="680720">
                  <a:moveTo>
                    <a:pt x="100806" y="0"/>
                  </a:moveTo>
                  <a:lnTo>
                    <a:pt x="75603" y="0"/>
                  </a:lnTo>
                  <a:lnTo>
                    <a:pt x="75603" y="15748"/>
                  </a:lnTo>
                </a:path>
                <a:path w="227329" h="680720">
                  <a:moveTo>
                    <a:pt x="75603" y="26479"/>
                  </a:moveTo>
                  <a:lnTo>
                    <a:pt x="75603" y="30225"/>
                  </a:lnTo>
                </a:path>
                <a:path w="227329" h="680720">
                  <a:moveTo>
                    <a:pt x="75603" y="40957"/>
                  </a:moveTo>
                  <a:lnTo>
                    <a:pt x="75603" y="72453"/>
                  </a:lnTo>
                </a:path>
                <a:path w="227329" h="680720">
                  <a:moveTo>
                    <a:pt x="75603" y="83121"/>
                  </a:moveTo>
                  <a:lnTo>
                    <a:pt x="75603" y="86931"/>
                  </a:lnTo>
                </a:path>
                <a:path w="227329" h="680720">
                  <a:moveTo>
                    <a:pt x="75603" y="97663"/>
                  </a:moveTo>
                  <a:lnTo>
                    <a:pt x="75603" y="129159"/>
                  </a:lnTo>
                </a:path>
                <a:path w="227329" h="680720">
                  <a:moveTo>
                    <a:pt x="75603" y="139826"/>
                  </a:moveTo>
                  <a:lnTo>
                    <a:pt x="75603" y="143637"/>
                  </a:lnTo>
                </a:path>
                <a:path w="227329" h="680720">
                  <a:moveTo>
                    <a:pt x="75603" y="154368"/>
                  </a:moveTo>
                  <a:lnTo>
                    <a:pt x="75603" y="185800"/>
                  </a:lnTo>
                </a:path>
                <a:path w="227329" h="680720">
                  <a:moveTo>
                    <a:pt x="75603" y="196532"/>
                  </a:moveTo>
                  <a:lnTo>
                    <a:pt x="75603" y="200342"/>
                  </a:lnTo>
                </a:path>
                <a:path w="227329" h="680720">
                  <a:moveTo>
                    <a:pt x="75603" y="211010"/>
                  </a:moveTo>
                  <a:lnTo>
                    <a:pt x="75603" y="242506"/>
                  </a:lnTo>
                </a:path>
                <a:path w="227329" h="680720">
                  <a:moveTo>
                    <a:pt x="75603" y="253238"/>
                  </a:moveTo>
                  <a:lnTo>
                    <a:pt x="75603" y="256984"/>
                  </a:lnTo>
                </a:path>
                <a:path w="227329" h="680720">
                  <a:moveTo>
                    <a:pt x="75603" y="267716"/>
                  </a:moveTo>
                  <a:lnTo>
                    <a:pt x="75603" y="299212"/>
                  </a:lnTo>
                </a:path>
                <a:path w="227329" h="680720">
                  <a:moveTo>
                    <a:pt x="75603" y="309943"/>
                  </a:moveTo>
                  <a:lnTo>
                    <a:pt x="75603" y="313690"/>
                  </a:lnTo>
                </a:path>
                <a:path w="227329" h="680720">
                  <a:moveTo>
                    <a:pt x="75603" y="324421"/>
                  </a:moveTo>
                  <a:lnTo>
                    <a:pt x="75603" y="340169"/>
                  </a:lnTo>
                </a:path>
                <a:path w="227329" h="680720">
                  <a:moveTo>
                    <a:pt x="151187" y="680402"/>
                  </a:moveTo>
                  <a:lnTo>
                    <a:pt x="151187" y="664654"/>
                  </a:lnTo>
                </a:path>
                <a:path w="227329" h="680720">
                  <a:moveTo>
                    <a:pt x="151187" y="653923"/>
                  </a:moveTo>
                  <a:lnTo>
                    <a:pt x="151187" y="650113"/>
                  </a:lnTo>
                </a:path>
                <a:path w="227329" h="680720">
                  <a:moveTo>
                    <a:pt x="151187" y="639445"/>
                  </a:moveTo>
                  <a:lnTo>
                    <a:pt x="151187" y="607949"/>
                  </a:lnTo>
                </a:path>
                <a:path w="227329" h="680720">
                  <a:moveTo>
                    <a:pt x="151187" y="597217"/>
                  </a:moveTo>
                  <a:lnTo>
                    <a:pt x="151187" y="593471"/>
                  </a:lnTo>
                </a:path>
                <a:path w="227329" h="680720">
                  <a:moveTo>
                    <a:pt x="151187" y="582739"/>
                  </a:moveTo>
                  <a:lnTo>
                    <a:pt x="151187" y="551243"/>
                  </a:lnTo>
                </a:path>
                <a:path w="227329" h="680720">
                  <a:moveTo>
                    <a:pt x="151187" y="540512"/>
                  </a:moveTo>
                  <a:lnTo>
                    <a:pt x="151187" y="536765"/>
                  </a:lnTo>
                </a:path>
                <a:path w="227329" h="680720">
                  <a:moveTo>
                    <a:pt x="151187" y="526034"/>
                  </a:moveTo>
                  <a:lnTo>
                    <a:pt x="151187" y="494538"/>
                  </a:lnTo>
                </a:path>
                <a:path w="227329" h="680720">
                  <a:moveTo>
                    <a:pt x="151187" y="483806"/>
                  </a:moveTo>
                  <a:lnTo>
                    <a:pt x="151187" y="480060"/>
                  </a:lnTo>
                </a:path>
                <a:path w="227329" h="680720">
                  <a:moveTo>
                    <a:pt x="151187" y="469328"/>
                  </a:moveTo>
                  <a:lnTo>
                    <a:pt x="151187" y="437832"/>
                  </a:lnTo>
                </a:path>
                <a:path w="227329" h="680720">
                  <a:moveTo>
                    <a:pt x="151187" y="427100"/>
                  </a:moveTo>
                  <a:lnTo>
                    <a:pt x="151187" y="423354"/>
                  </a:lnTo>
                </a:path>
                <a:path w="227329" h="680720">
                  <a:moveTo>
                    <a:pt x="151187" y="412623"/>
                  </a:moveTo>
                  <a:lnTo>
                    <a:pt x="151187" y="381126"/>
                  </a:lnTo>
                </a:path>
                <a:path w="227329" h="680720">
                  <a:moveTo>
                    <a:pt x="151187" y="370395"/>
                  </a:moveTo>
                  <a:lnTo>
                    <a:pt x="151187" y="366649"/>
                  </a:lnTo>
                </a:path>
                <a:path w="227329" h="680720">
                  <a:moveTo>
                    <a:pt x="151187" y="355917"/>
                  </a:moveTo>
                  <a:lnTo>
                    <a:pt x="151187" y="324421"/>
                  </a:lnTo>
                </a:path>
                <a:path w="227329" h="680720">
                  <a:moveTo>
                    <a:pt x="151187" y="313690"/>
                  </a:moveTo>
                  <a:lnTo>
                    <a:pt x="151187" y="309943"/>
                  </a:lnTo>
                </a:path>
                <a:path w="227329" h="680720">
                  <a:moveTo>
                    <a:pt x="151187" y="299212"/>
                  </a:moveTo>
                  <a:lnTo>
                    <a:pt x="151187" y="267716"/>
                  </a:lnTo>
                </a:path>
                <a:path w="227329" h="680720">
                  <a:moveTo>
                    <a:pt x="151187" y="256984"/>
                  </a:moveTo>
                  <a:lnTo>
                    <a:pt x="151187" y="253238"/>
                  </a:lnTo>
                </a:path>
                <a:path w="227329" h="680720">
                  <a:moveTo>
                    <a:pt x="151187" y="242506"/>
                  </a:moveTo>
                  <a:lnTo>
                    <a:pt x="151187" y="211010"/>
                  </a:lnTo>
                </a:path>
                <a:path w="227329" h="680720">
                  <a:moveTo>
                    <a:pt x="151187" y="200342"/>
                  </a:moveTo>
                  <a:lnTo>
                    <a:pt x="151187" y="196532"/>
                  </a:lnTo>
                </a:path>
                <a:path w="227329" h="680720">
                  <a:moveTo>
                    <a:pt x="151187" y="185800"/>
                  </a:moveTo>
                  <a:lnTo>
                    <a:pt x="151187" y="154368"/>
                  </a:lnTo>
                </a:path>
                <a:path w="227329" h="680720">
                  <a:moveTo>
                    <a:pt x="151187" y="143637"/>
                  </a:moveTo>
                  <a:lnTo>
                    <a:pt x="151187" y="139826"/>
                  </a:lnTo>
                </a:path>
                <a:path w="227329" h="680720">
                  <a:moveTo>
                    <a:pt x="151187" y="129159"/>
                  </a:moveTo>
                  <a:lnTo>
                    <a:pt x="151187" y="97663"/>
                  </a:lnTo>
                </a:path>
                <a:path w="227329" h="680720">
                  <a:moveTo>
                    <a:pt x="151187" y="86931"/>
                  </a:moveTo>
                  <a:lnTo>
                    <a:pt x="151187" y="83121"/>
                  </a:lnTo>
                </a:path>
                <a:path w="227329" h="680720">
                  <a:moveTo>
                    <a:pt x="151187" y="72453"/>
                  </a:moveTo>
                  <a:lnTo>
                    <a:pt x="151187" y="40957"/>
                  </a:lnTo>
                </a:path>
                <a:path w="227329" h="680720">
                  <a:moveTo>
                    <a:pt x="151187" y="30225"/>
                  </a:moveTo>
                  <a:lnTo>
                    <a:pt x="151187" y="26479"/>
                  </a:lnTo>
                </a:path>
                <a:path w="227329" h="680720">
                  <a:moveTo>
                    <a:pt x="151187" y="15748"/>
                  </a:moveTo>
                  <a:lnTo>
                    <a:pt x="151187" y="0"/>
                  </a:lnTo>
                </a:path>
                <a:path w="227329" h="680720">
                  <a:moveTo>
                    <a:pt x="151187" y="680402"/>
                  </a:moveTo>
                  <a:lnTo>
                    <a:pt x="176390" y="680402"/>
                  </a:lnTo>
                </a:path>
                <a:path w="227329" h="680720">
                  <a:moveTo>
                    <a:pt x="187128" y="680402"/>
                  </a:moveTo>
                  <a:lnTo>
                    <a:pt x="190900" y="680402"/>
                  </a:lnTo>
                </a:path>
                <a:path w="227329" h="680720">
                  <a:moveTo>
                    <a:pt x="201587" y="680402"/>
                  </a:moveTo>
                  <a:lnTo>
                    <a:pt x="226790" y="680402"/>
                  </a:lnTo>
                  <a:lnTo>
                    <a:pt x="226790" y="664654"/>
                  </a:lnTo>
                </a:path>
                <a:path w="227329" h="680720">
                  <a:moveTo>
                    <a:pt x="226790" y="653923"/>
                  </a:moveTo>
                  <a:lnTo>
                    <a:pt x="226790" y="650113"/>
                  </a:lnTo>
                </a:path>
                <a:path w="227329" h="680720">
                  <a:moveTo>
                    <a:pt x="226790" y="639445"/>
                  </a:moveTo>
                  <a:lnTo>
                    <a:pt x="226790" y="607949"/>
                  </a:lnTo>
                </a:path>
                <a:path w="227329" h="680720">
                  <a:moveTo>
                    <a:pt x="226790" y="597217"/>
                  </a:moveTo>
                  <a:lnTo>
                    <a:pt x="226790" y="593471"/>
                  </a:lnTo>
                </a:path>
                <a:path w="227329" h="680720">
                  <a:moveTo>
                    <a:pt x="226790" y="582739"/>
                  </a:moveTo>
                  <a:lnTo>
                    <a:pt x="226790" y="551243"/>
                  </a:lnTo>
                </a:path>
                <a:path w="227329" h="680720">
                  <a:moveTo>
                    <a:pt x="226790" y="540512"/>
                  </a:moveTo>
                  <a:lnTo>
                    <a:pt x="226790" y="536765"/>
                  </a:lnTo>
                </a:path>
                <a:path w="227329" h="680720">
                  <a:moveTo>
                    <a:pt x="226790" y="526034"/>
                  </a:moveTo>
                  <a:lnTo>
                    <a:pt x="226790" y="494538"/>
                  </a:lnTo>
                </a:path>
                <a:path w="227329" h="680720">
                  <a:moveTo>
                    <a:pt x="226790" y="483806"/>
                  </a:moveTo>
                  <a:lnTo>
                    <a:pt x="226790" y="480060"/>
                  </a:lnTo>
                </a:path>
                <a:path w="227329" h="680720">
                  <a:moveTo>
                    <a:pt x="226790" y="469328"/>
                  </a:moveTo>
                  <a:lnTo>
                    <a:pt x="226790" y="437832"/>
                  </a:lnTo>
                </a:path>
                <a:path w="227329" h="680720">
                  <a:moveTo>
                    <a:pt x="226790" y="427100"/>
                  </a:moveTo>
                  <a:lnTo>
                    <a:pt x="226790" y="423354"/>
                  </a:lnTo>
                </a:path>
                <a:path w="227329" h="680720">
                  <a:moveTo>
                    <a:pt x="226790" y="412623"/>
                  </a:moveTo>
                  <a:lnTo>
                    <a:pt x="226790" y="381126"/>
                  </a:lnTo>
                </a:path>
                <a:path w="227329" h="680720">
                  <a:moveTo>
                    <a:pt x="226790" y="370395"/>
                  </a:moveTo>
                  <a:lnTo>
                    <a:pt x="226790" y="366649"/>
                  </a:lnTo>
                </a:path>
                <a:path w="227329" h="680720">
                  <a:moveTo>
                    <a:pt x="226790" y="355917"/>
                  </a:moveTo>
                  <a:lnTo>
                    <a:pt x="226790" y="324421"/>
                  </a:lnTo>
                </a:path>
                <a:path w="227329" h="680720">
                  <a:moveTo>
                    <a:pt x="226790" y="313690"/>
                  </a:moveTo>
                  <a:lnTo>
                    <a:pt x="226790" y="309943"/>
                  </a:lnTo>
                </a:path>
                <a:path w="227329" h="680720">
                  <a:moveTo>
                    <a:pt x="226790" y="299212"/>
                  </a:moveTo>
                  <a:lnTo>
                    <a:pt x="226790" y="267716"/>
                  </a:lnTo>
                </a:path>
                <a:path w="227329" h="680720">
                  <a:moveTo>
                    <a:pt x="226790" y="256984"/>
                  </a:moveTo>
                  <a:lnTo>
                    <a:pt x="226790" y="253238"/>
                  </a:lnTo>
                </a:path>
                <a:path w="227329" h="680720">
                  <a:moveTo>
                    <a:pt x="226790" y="242506"/>
                  </a:moveTo>
                  <a:lnTo>
                    <a:pt x="226790" y="211010"/>
                  </a:lnTo>
                </a:path>
                <a:path w="227329" h="680720">
                  <a:moveTo>
                    <a:pt x="226790" y="200342"/>
                  </a:moveTo>
                  <a:lnTo>
                    <a:pt x="226790" y="196532"/>
                  </a:lnTo>
                </a:path>
                <a:path w="227329" h="680720">
                  <a:moveTo>
                    <a:pt x="226790" y="185800"/>
                  </a:moveTo>
                  <a:lnTo>
                    <a:pt x="226790" y="154368"/>
                  </a:lnTo>
                </a:path>
                <a:path w="227329" h="680720">
                  <a:moveTo>
                    <a:pt x="226790" y="143637"/>
                  </a:moveTo>
                  <a:lnTo>
                    <a:pt x="226790" y="139826"/>
                  </a:lnTo>
                </a:path>
                <a:path w="227329" h="680720">
                  <a:moveTo>
                    <a:pt x="226790" y="129159"/>
                  </a:moveTo>
                  <a:lnTo>
                    <a:pt x="226790" y="97663"/>
                  </a:lnTo>
                </a:path>
                <a:path w="227329" h="680720">
                  <a:moveTo>
                    <a:pt x="226790" y="86931"/>
                  </a:moveTo>
                  <a:lnTo>
                    <a:pt x="226790" y="83121"/>
                  </a:lnTo>
                </a:path>
                <a:path w="227329" h="680720">
                  <a:moveTo>
                    <a:pt x="226790" y="72453"/>
                  </a:moveTo>
                  <a:lnTo>
                    <a:pt x="226790" y="40957"/>
                  </a:lnTo>
                </a:path>
                <a:path w="227329" h="680720">
                  <a:moveTo>
                    <a:pt x="226790" y="30225"/>
                  </a:moveTo>
                  <a:lnTo>
                    <a:pt x="226790" y="26479"/>
                  </a:lnTo>
                </a:path>
                <a:path w="227329" h="680720">
                  <a:moveTo>
                    <a:pt x="226790" y="15748"/>
                  </a:moveTo>
                  <a:lnTo>
                    <a:pt x="226790" y="0"/>
                  </a:lnTo>
                  <a:lnTo>
                    <a:pt x="201587" y="0"/>
                  </a:lnTo>
                </a:path>
                <a:path w="227329" h="680720">
                  <a:moveTo>
                    <a:pt x="190900" y="0"/>
                  </a:moveTo>
                  <a:lnTo>
                    <a:pt x="187128" y="0"/>
                  </a:lnTo>
                </a:path>
                <a:path w="227329" h="680720">
                  <a:moveTo>
                    <a:pt x="176390" y="0"/>
                  </a:moveTo>
                  <a:lnTo>
                    <a:pt x="151187" y="0"/>
                  </a:lnTo>
                  <a:lnTo>
                    <a:pt x="151187" y="15748"/>
                  </a:lnTo>
                </a:path>
                <a:path w="227329" h="680720">
                  <a:moveTo>
                    <a:pt x="151187" y="26479"/>
                  </a:moveTo>
                  <a:lnTo>
                    <a:pt x="151187" y="30225"/>
                  </a:lnTo>
                </a:path>
                <a:path w="227329" h="680720">
                  <a:moveTo>
                    <a:pt x="151187" y="40957"/>
                  </a:moveTo>
                  <a:lnTo>
                    <a:pt x="151187" y="72453"/>
                  </a:lnTo>
                </a:path>
                <a:path w="227329" h="680720">
                  <a:moveTo>
                    <a:pt x="151187" y="83121"/>
                  </a:moveTo>
                  <a:lnTo>
                    <a:pt x="151187" y="86931"/>
                  </a:lnTo>
                </a:path>
                <a:path w="227329" h="680720">
                  <a:moveTo>
                    <a:pt x="151187" y="97663"/>
                  </a:moveTo>
                  <a:lnTo>
                    <a:pt x="151187" y="129159"/>
                  </a:lnTo>
                </a:path>
                <a:path w="227329" h="680720">
                  <a:moveTo>
                    <a:pt x="151187" y="139826"/>
                  </a:moveTo>
                  <a:lnTo>
                    <a:pt x="151187" y="143637"/>
                  </a:lnTo>
                </a:path>
                <a:path w="227329" h="680720">
                  <a:moveTo>
                    <a:pt x="151187" y="154368"/>
                  </a:moveTo>
                  <a:lnTo>
                    <a:pt x="151187" y="185800"/>
                  </a:lnTo>
                </a:path>
                <a:path w="227329" h="680720">
                  <a:moveTo>
                    <a:pt x="151187" y="196532"/>
                  </a:moveTo>
                  <a:lnTo>
                    <a:pt x="151187" y="200342"/>
                  </a:lnTo>
                </a:path>
                <a:path w="227329" h="680720">
                  <a:moveTo>
                    <a:pt x="151187" y="211010"/>
                  </a:moveTo>
                  <a:lnTo>
                    <a:pt x="151187" y="242506"/>
                  </a:lnTo>
                </a:path>
                <a:path w="227329" h="680720">
                  <a:moveTo>
                    <a:pt x="151187" y="253238"/>
                  </a:moveTo>
                  <a:lnTo>
                    <a:pt x="151187" y="256984"/>
                  </a:lnTo>
                </a:path>
                <a:path w="227329" h="680720">
                  <a:moveTo>
                    <a:pt x="151187" y="267716"/>
                  </a:moveTo>
                  <a:lnTo>
                    <a:pt x="151187" y="299212"/>
                  </a:lnTo>
                </a:path>
                <a:path w="227329" h="680720">
                  <a:moveTo>
                    <a:pt x="151187" y="309943"/>
                  </a:moveTo>
                  <a:lnTo>
                    <a:pt x="151187" y="313690"/>
                  </a:lnTo>
                </a:path>
                <a:path w="227329" h="680720">
                  <a:moveTo>
                    <a:pt x="151187" y="324421"/>
                  </a:moveTo>
                  <a:lnTo>
                    <a:pt x="151187" y="355917"/>
                  </a:lnTo>
                </a:path>
                <a:path w="227329" h="680720">
                  <a:moveTo>
                    <a:pt x="151187" y="366649"/>
                  </a:moveTo>
                  <a:lnTo>
                    <a:pt x="151187" y="370395"/>
                  </a:lnTo>
                </a:path>
                <a:path w="227329" h="680720">
                  <a:moveTo>
                    <a:pt x="151187" y="381126"/>
                  </a:moveTo>
                  <a:lnTo>
                    <a:pt x="151187" y="412623"/>
                  </a:lnTo>
                </a:path>
                <a:path w="227329" h="680720">
                  <a:moveTo>
                    <a:pt x="151187" y="423354"/>
                  </a:moveTo>
                  <a:lnTo>
                    <a:pt x="151187" y="427100"/>
                  </a:lnTo>
                </a:path>
                <a:path w="227329" h="680720">
                  <a:moveTo>
                    <a:pt x="151187" y="437832"/>
                  </a:moveTo>
                  <a:lnTo>
                    <a:pt x="151187" y="469328"/>
                  </a:lnTo>
                </a:path>
                <a:path w="227329" h="680720">
                  <a:moveTo>
                    <a:pt x="151187" y="480060"/>
                  </a:moveTo>
                  <a:lnTo>
                    <a:pt x="151187" y="483806"/>
                  </a:lnTo>
                </a:path>
                <a:path w="227329" h="680720">
                  <a:moveTo>
                    <a:pt x="151187" y="494538"/>
                  </a:moveTo>
                  <a:lnTo>
                    <a:pt x="151187" y="526034"/>
                  </a:lnTo>
                </a:path>
                <a:path w="227329" h="680720">
                  <a:moveTo>
                    <a:pt x="151187" y="536765"/>
                  </a:moveTo>
                  <a:lnTo>
                    <a:pt x="151187" y="540512"/>
                  </a:lnTo>
                </a:path>
                <a:path w="227329" h="680720">
                  <a:moveTo>
                    <a:pt x="151187" y="551243"/>
                  </a:moveTo>
                  <a:lnTo>
                    <a:pt x="151187" y="582739"/>
                  </a:lnTo>
                </a:path>
                <a:path w="227329" h="680720">
                  <a:moveTo>
                    <a:pt x="151187" y="593471"/>
                  </a:moveTo>
                  <a:lnTo>
                    <a:pt x="151187" y="597217"/>
                  </a:lnTo>
                </a:path>
                <a:path w="227329" h="680720">
                  <a:moveTo>
                    <a:pt x="151187" y="607949"/>
                  </a:moveTo>
                  <a:lnTo>
                    <a:pt x="151187" y="639445"/>
                  </a:lnTo>
                </a:path>
                <a:path w="227329" h="680720">
                  <a:moveTo>
                    <a:pt x="151187" y="650113"/>
                  </a:moveTo>
                  <a:lnTo>
                    <a:pt x="151187" y="653923"/>
                  </a:lnTo>
                </a:path>
                <a:path w="227329" h="680720">
                  <a:moveTo>
                    <a:pt x="151187" y="664654"/>
                  </a:moveTo>
                  <a:lnTo>
                    <a:pt x="151187" y="68040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5" name="object 195"/>
          <p:cNvSpPr/>
          <p:nvPr/>
        </p:nvSpPr>
        <p:spPr>
          <a:xfrm>
            <a:off x="5372893" y="3159950"/>
            <a:ext cx="234950" cy="680720"/>
          </a:xfrm>
          <a:custGeom>
            <a:avLst/>
            <a:gdLst/>
            <a:ahLst/>
            <a:cxnLst/>
            <a:rect l="l" t="t" r="r" b="b"/>
            <a:pathLst>
              <a:path w="234950" h="680720">
                <a:moveTo>
                  <a:pt x="234403" y="0"/>
                </a:moveTo>
                <a:lnTo>
                  <a:pt x="209200" y="0"/>
                </a:lnTo>
              </a:path>
              <a:path w="234950" h="680720">
                <a:moveTo>
                  <a:pt x="198488" y="0"/>
                </a:moveTo>
                <a:lnTo>
                  <a:pt x="194690" y="0"/>
                </a:lnTo>
              </a:path>
              <a:path w="234950" h="680720">
                <a:moveTo>
                  <a:pt x="184003" y="0"/>
                </a:moveTo>
                <a:lnTo>
                  <a:pt x="158800" y="0"/>
                </a:lnTo>
                <a:lnTo>
                  <a:pt x="129781" y="0"/>
                </a:lnTo>
              </a:path>
              <a:path w="234950" h="680720">
                <a:moveTo>
                  <a:pt x="119087" y="0"/>
                </a:moveTo>
                <a:lnTo>
                  <a:pt x="115315" y="0"/>
                </a:lnTo>
              </a:path>
              <a:path w="234950" h="680720">
                <a:moveTo>
                  <a:pt x="104578" y="0"/>
                </a:moveTo>
                <a:lnTo>
                  <a:pt x="75603" y="0"/>
                </a:lnTo>
                <a:lnTo>
                  <a:pt x="50406" y="0"/>
                </a:lnTo>
              </a:path>
              <a:path w="234950" h="680720">
                <a:moveTo>
                  <a:pt x="39712" y="0"/>
                </a:moveTo>
                <a:lnTo>
                  <a:pt x="35940" y="0"/>
                </a:lnTo>
              </a:path>
              <a:path w="23495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234950" h="680720">
                <a:moveTo>
                  <a:pt x="0" y="26479"/>
                </a:moveTo>
                <a:lnTo>
                  <a:pt x="0" y="30225"/>
                </a:lnTo>
              </a:path>
              <a:path w="234950" h="680720">
                <a:moveTo>
                  <a:pt x="0" y="40957"/>
                </a:moveTo>
                <a:lnTo>
                  <a:pt x="0" y="72453"/>
                </a:lnTo>
              </a:path>
              <a:path w="234950" h="680720">
                <a:moveTo>
                  <a:pt x="0" y="83121"/>
                </a:moveTo>
                <a:lnTo>
                  <a:pt x="0" y="86931"/>
                </a:lnTo>
              </a:path>
              <a:path w="234950" h="680720">
                <a:moveTo>
                  <a:pt x="0" y="97663"/>
                </a:moveTo>
                <a:lnTo>
                  <a:pt x="0" y="129159"/>
                </a:lnTo>
              </a:path>
              <a:path w="234950" h="680720">
                <a:moveTo>
                  <a:pt x="0" y="139826"/>
                </a:moveTo>
                <a:lnTo>
                  <a:pt x="0" y="143637"/>
                </a:lnTo>
              </a:path>
              <a:path w="234950" h="680720">
                <a:moveTo>
                  <a:pt x="0" y="154368"/>
                </a:moveTo>
                <a:lnTo>
                  <a:pt x="0" y="185800"/>
                </a:lnTo>
              </a:path>
              <a:path w="234950" h="680720">
                <a:moveTo>
                  <a:pt x="0" y="196532"/>
                </a:moveTo>
                <a:lnTo>
                  <a:pt x="0" y="200342"/>
                </a:lnTo>
              </a:path>
              <a:path w="234950" h="680720">
                <a:moveTo>
                  <a:pt x="0" y="211010"/>
                </a:moveTo>
                <a:lnTo>
                  <a:pt x="0" y="242506"/>
                </a:lnTo>
              </a:path>
              <a:path w="234950" h="680720">
                <a:moveTo>
                  <a:pt x="0" y="253238"/>
                </a:moveTo>
                <a:lnTo>
                  <a:pt x="0" y="256984"/>
                </a:lnTo>
              </a:path>
              <a:path w="234950" h="680720">
                <a:moveTo>
                  <a:pt x="0" y="267716"/>
                </a:moveTo>
                <a:lnTo>
                  <a:pt x="0" y="299212"/>
                </a:lnTo>
              </a:path>
              <a:path w="234950" h="680720">
                <a:moveTo>
                  <a:pt x="0" y="309943"/>
                </a:moveTo>
                <a:lnTo>
                  <a:pt x="0" y="313690"/>
                </a:lnTo>
              </a:path>
              <a:path w="234950" h="680720">
                <a:moveTo>
                  <a:pt x="0" y="324421"/>
                </a:moveTo>
                <a:lnTo>
                  <a:pt x="0" y="355917"/>
                </a:lnTo>
              </a:path>
              <a:path w="234950" h="680720">
                <a:moveTo>
                  <a:pt x="0" y="366649"/>
                </a:moveTo>
                <a:lnTo>
                  <a:pt x="0" y="370395"/>
                </a:lnTo>
              </a:path>
              <a:path w="234950" h="680720">
                <a:moveTo>
                  <a:pt x="0" y="381126"/>
                </a:moveTo>
                <a:lnTo>
                  <a:pt x="0" y="412623"/>
                </a:lnTo>
              </a:path>
              <a:path w="234950" h="680720">
                <a:moveTo>
                  <a:pt x="0" y="423354"/>
                </a:moveTo>
                <a:lnTo>
                  <a:pt x="0" y="427100"/>
                </a:lnTo>
              </a:path>
              <a:path w="234950" h="680720">
                <a:moveTo>
                  <a:pt x="0" y="437832"/>
                </a:moveTo>
                <a:lnTo>
                  <a:pt x="0" y="469328"/>
                </a:lnTo>
              </a:path>
              <a:path w="234950" h="680720">
                <a:moveTo>
                  <a:pt x="0" y="480060"/>
                </a:moveTo>
                <a:lnTo>
                  <a:pt x="0" y="483806"/>
                </a:lnTo>
              </a:path>
              <a:path w="234950" h="680720">
                <a:moveTo>
                  <a:pt x="0" y="494538"/>
                </a:moveTo>
                <a:lnTo>
                  <a:pt x="0" y="526034"/>
                </a:lnTo>
              </a:path>
              <a:path w="234950" h="680720">
                <a:moveTo>
                  <a:pt x="0" y="536765"/>
                </a:moveTo>
                <a:lnTo>
                  <a:pt x="0" y="540512"/>
                </a:lnTo>
              </a:path>
              <a:path w="234950" h="680720">
                <a:moveTo>
                  <a:pt x="0" y="551243"/>
                </a:moveTo>
                <a:lnTo>
                  <a:pt x="0" y="582739"/>
                </a:lnTo>
              </a:path>
              <a:path w="234950" h="680720">
                <a:moveTo>
                  <a:pt x="0" y="593471"/>
                </a:moveTo>
                <a:lnTo>
                  <a:pt x="0" y="597217"/>
                </a:lnTo>
              </a:path>
              <a:path w="234950" h="680720">
                <a:moveTo>
                  <a:pt x="0" y="607949"/>
                </a:moveTo>
                <a:lnTo>
                  <a:pt x="0" y="639445"/>
                </a:lnTo>
              </a:path>
              <a:path w="234950" h="680720">
                <a:moveTo>
                  <a:pt x="0" y="650113"/>
                </a:moveTo>
                <a:lnTo>
                  <a:pt x="0" y="653923"/>
                </a:lnTo>
              </a:path>
              <a:path w="23495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234950" h="680720">
                <a:moveTo>
                  <a:pt x="35940" y="680402"/>
                </a:moveTo>
                <a:lnTo>
                  <a:pt x="39712" y="680402"/>
                </a:lnTo>
              </a:path>
              <a:path w="234950" h="680720">
                <a:moveTo>
                  <a:pt x="50406" y="680402"/>
                </a:moveTo>
                <a:lnTo>
                  <a:pt x="75603" y="680402"/>
                </a:lnTo>
                <a:lnTo>
                  <a:pt x="104578" y="680402"/>
                </a:lnTo>
              </a:path>
              <a:path w="234950" h="680720">
                <a:moveTo>
                  <a:pt x="115315" y="680402"/>
                </a:moveTo>
                <a:lnTo>
                  <a:pt x="119087" y="680402"/>
                </a:lnTo>
              </a:path>
              <a:path w="234950" h="680720">
                <a:moveTo>
                  <a:pt x="129781" y="680402"/>
                </a:moveTo>
                <a:lnTo>
                  <a:pt x="158800" y="680402"/>
                </a:lnTo>
                <a:lnTo>
                  <a:pt x="184003" y="680402"/>
                </a:lnTo>
              </a:path>
              <a:path w="234950" h="680720">
                <a:moveTo>
                  <a:pt x="194690" y="680402"/>
                </a:moveTo>
                <a:lnTo>
                  <a:pt x="198488" y="680402"/>
                </a:lnTo>
              </a:path>
              <a:path w="234950" h="680720">
                <a:moveTo>
                  <a:pt x="209200" y="680402"/>
                </a:moveTo>
                <a:lnTo>
                  <a:pt x="234403" y="680402"/>
                </a:lnTo>
                <a:lnTo>
                  <a:pt x="234403" y="664654"/>
                </a:lnTo>
              </a:path>
              <a:path w="234950" h="680720">
                <a:moveTo>
                  <a:pt x="234403" y="653923"/>
                </a:moveTo>
                <a:lnTo>
                  <a:pt x="234403" y="650113"/>
                </a:lnTo>
              </a:path>
              <a:path w="234950" h="680720">
                <a:moveTo>
                  <a:pt x="234403" y="639445"/>
                </a:moveTo>
                <a:lnTo>
                  <a:pt x="234403" y="607949"/>
                </a:lnTo>
              </a:path>
              <a:path w="234950" h="680720">
                <a:moveTo>
                  <a:pt x="234403" y="597217"/>
                </a:moveTo>
                <a:lnTo>
                  <a:pt x="234403" y="593471"/>
                </a:lnTo>
              </a:path>
              <a:path w="234950" h="680720">
                <a:moveTo>
                  <a:pt x="234403" y="582739"/>
                </a:moveTo>
                <a:lnTo>
                  <a:pt x="234403" y="551243"/>
                </a:lnTo>
              </a:path>
              <a:path w="234950" h="680720">
                <a:moveTo>
                  <a:pt x="234403" y="540512"/>
                </a:moveTo>
                <a:lnTo>
                  <a:pt x="234403" y="536765"/>
                </a:lnTo>
              </a:path>
              <a:path w="234950" h="680720">
                <a:moveTo>
                  <a:pt x="234403" y="526034"/>
                </a:moveTo>
                <a:lnTo>
                  <a:pt x="234403" y="494538"/>
                </a:lnTo>
              </a:path>
              <a:path w="234950" h="680720">
                <a:moveTo>
                  <a:pt x="234403" y="483806"/>
                </a:moveTo>
                <a:lnTo>
                  <a:pt x="234403" y="480060"/>
                </a:lnTo>
              </a:path>
              <a:path w="234950" h="680720">
                <a:moveTo>
                  <a:pt x="234403" y="469328"/>
                </a:moveTo>
                <a:lnTo>
                  <a:pt x="234403" y="437832"/>
                </a:lnTo>
              </a:path>
              <a:path w="234950" h="680720">
                <a:moveTo>
                  <a:pt x="234403" y="427100"/>
                </a:moveTo>
                <a:lnTo>
                  <a:pt x="234403" y="423354"/>
                </a:lnTo>
              </a:path>
              <a:path w="234950" h="680720">
                <a:moveTo>
                  <a:pt x="234403" y="412623"/>
                </a:moveTo>
                <a:lnTo>
                  <a:pt x="234403" y="381126"/>
                </a:lnTo>
              </a:path>
              <a:path w="234950" h="680720">
                <a:moveTo>
                  <a:pt x="234403" y="370395"/>
                </a:moveTo>
                <a:lnTo>
                  <a:pt x="234403" y="366649"/>
                </a:lnTo>
              </a:path>
              <a:path w="234950" h="680720">
                <a:moveTo>
                  <a:pt x="234403" y="355917"/>
                </a:moveTo>
                <a:lnTo>
                  <a:pt x="234403" y="324421"/>
                </a:lnTo>
              </a:path>
              <a:path w="234950" h="680720">
                <a:moveTo>
                  <a:pt x="234403" y="313690"/>
                </a:moveTo>
                <a:lnTo>
                  <a:pt x="234403" y="309943"/>
                </a:lnTo>
              </a:path>
              <a:path w="234950" h="680720">
                <a:moveTo>
                  <a:pt x="234403" y="299212"/>
                </a:moveTo>
                <a:lnTo>
                  <a:pt x="234403" y="267716"/>
                </a:lnTo>
              </a:path>
              <a:path w="234950" h="680720">
                <a:moveTo>
                  <a:pt x="234403" y="256984"/>
                </a:moveTo>
                <a:lnTo>
                  <a:pt x="234403" y="253238"/>
                </a:lnTo>
              </a:path>
              <a:path w="234950" h="680720">
                <a:moveTo>
                  <a:pt x="234403" y="242506"/>
                </a:moveTo>
                <a:lnTo>
                  <a:pt x="234403" y="211010"/>
                </a:lnTo>
              </a:path>
              <a:path w="234950" h="680720">
                <a:moveTo>
                  <a:pt x="234403" y="200342"/>
                </a:moveTo>
                <a:lnTo>
                  <a:pt x="234403" y="196532"/>
                </a:lnTo>
              </a:path>
              <a:path w="234950" h="680720">
                <a:moveTo>
                  <a:pt x="234403" y="185800"/>
                </a:moveTo>
                <a:lnTo>
                  <a:pt x="234403" y="154368"/>
                </a:lnTo>
              </a:path>
              <a:path w="234950" h="680720">
                <a:moveTo>
                  <a:pt x="234403" y="143637"/>
                </a:moveTo>
                <a:lnTo>
                  <a:pt x="234403" y="139826"/>
                </a:lnTo>
              </a:path>
              <a:path w="234950" h="680720">
                <a:moveTo>
                  <a:pt x="234403" y="129159"/>
                </a:moveTo>
                <a:lnTo>
                  <a:pt x="234403" y="97663"/>
                </a:lnTo>
              </a:path>
              <a:path w="234950" h="680720">
                <a:moveTo>
                  <a:pt x="234403" y="86931"/>
                </a:moveTo>
                <a:lnTo>
                  <a:pt x="234403" y="83121"/>
                </a:lnTo>
              </a:path>
              <a:path w="234950" h="680720">
                <a:moveTo>
                  <a:pt x="234403" y="72453"/>
                </a:moveTo>
                <a:lnTo>
                  <a:pt x="234403" y="40957"/>
                </a:lnTo>
              </a:path>
              <a:path w="234950" h="680720">
                <a:moveTo>
                  <a:pt x="234403" y="30225"/>
                </a:moveTo>
                <a:lnTo>
                  <a:pt x="234403" y="26479"/>
                </a:lnTo>
              </a:path>
              <a:path w="234950" h="680720">
                <a:moveTo>
                  <a:pt x="234403" y="15748"/>
                </a:moveTo>
                <a:lnTo>
                  <a:pt x="2344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6" name="object 196"/>
          <p:cNvSpPr/>
          <p:nvPr/>
        </p:nvSpPr>
        <p:spPr>
          <a:xfrm>
            <a:off x="5607297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406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406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" name="object 197"/>
          <p:cNvSpPr/>
          <p:nvPr/>
        </p:nvSpPr>
        <p:spPr>
          <a:xfrm>
            <a:off x="568290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62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62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" name="object 198"/>
          <p:cNvSpPr/>
          <p:nvPr/>
        </p:nvSpPr>
        <p:spPr>
          <a:xfrm>
            <a:off x="575851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577" y="0"/>
                </a:moveTo>
                <a:lnTo>
                  <a:pt x="50374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74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76200" h="680720">
                <a:moveTo>
                  <a:pt x="75577" y="653923"/>
                </a:moveTo>
                <a:lnTo>
                  <a:pt x="75577" y="650113"/>
                </a:lnTo>
              </a:path>
              <a:path w="76200" h="680720">
                <a:moveTo>
                  <a:pt x="75577" y="639445"/>
                </a:moveTo>
                <a:lnTo>
                  <a:pt x="75577" y="607949"/>
                </a:lnTo>
              </a:path>
              <a:path w="76200" h="680720">
                <a:moveTo>
                  <a:pt x="75577" y="597217"/>
                </a:moveTo>
                <a:lnTo>
                  <a:pt x="75577" y="593471"/>
                </a:lnTo>
              </a:path>
              <a:path w="76200" h="680720">
                <a:moveTo>
                  <a:pt x="75577" y="582739"/>
                </a:moveTo>
                <a:lnTo>
                  <a:pt x="75577" y="551243"/>
                </a:lnTo>
              </a:path>
              <a:path w="76200" h="680720">
                <a:moveTo>
                  <a:pt x="75577" y="540512"/>
                </a:moveTo>
                <a:lnTo>
                  <a:pt x="75577" y="536765"/>
                </a:lnTo>
              </a:path>
              <a:path w="76200" h="680720">
                <a:moveTo>
                  <a:pt x="75577" y="526034"/>
                </a:moveTo>
                <a:lnTo>
                  <a:pt x="75577" y="494538"/>
                </a:lnTo>
              </a:path>
              <a:path w="76200" h="680720">
                <a:moveTo>
                  <a:pt x="75577" y="483806"/>
                </a:moveTo>
                <a:lnTo>
                  <a:pt x="75577" y="480060"/>
                </a:lnTo>
              </a:path>
              <a:path w="76200" h="680720">
                <a:moveTo>
                  <a:pt x="75577" y="469328"/>
                </a:moveTo>
                <a:lnTo>
                  <a:pt x="75577" y="437832"/>
                </a:lnTo>
              </a:path>
              <a:path w="76200" h="680720">
                <a:moveTo>
                  <a:pt x="75577" y="427100"/>
                </a:moveTo>
                <a:lnTo>
                  <a:pt x="75577" y="423354"/>
                </a:lnTo>
              </a:path>
              <a:path w="76200" h="680720">
                <a:moveTo>
                  <a:pt x="75577" y="412623"/>
                </a:moveTo>
                <a:lnTo>
                  <a:pt x="75577" y="381126"/>
                </a:lnTo>
              </a:path>
              <a:path w="76200" h="680720">
                <a:moveTo>
                  <a:pt x="75577" y="370395"/>
                </a:moveTo>
                <a:lnTo>
                  <a:pt x="75577" y="366649"/>
                </a:lnTo>
              </a:path>
              <a:path w="76200" h="680720">
                <a:moveTo>
                  <a:pt x="75577" y="355917"/>
                </a:moveTo>
                <a:lnTo>
                  <a:pt x="75577" y="324421"/>
                </a:lnTo>
              </a:path>
              <a:path w="76200" h="680720">
                <a:moveTo>
                  <a:pt x="75577" y="313690"/>
                </a:moveTo>
                <a:lnTo>
                  <a:pt x="75577" y="309943"/>
                </a:lnTo>
              </a:path>
              <a:path w="76200" h="680720">
                <a:moveTo>
                  <a:pt x="75577" y="299212"/>
                </a:moveTo>
                <a:lnTo>
                  <a:pt x="75577" y="267716"/>
                </a:lnTo>
              </a:path>
              <a:path w="76200" h="680720">
                <a:moveTo>
                  <a:pt x="75577" y="256984"/>
                </a:moveTo>
                <a:lnTo>
                  <a:pt x="75577" y="253238"/>
                </a:lnTo>
              </a:path>
              <a:path w="76200" h="680720">
                <a:moveTo>
                  <a:pt x="75577" y="242506"/>
                </a:moveTo>
                <a:lnTo>
                  <a:pt x="75577" y="211010"/>
                </a:lnTo>
              </a:path>
              <a:path w="76200" h="680720">
                <a:moveTo>
                  <a:pt x="75577" y="200342"/>
                </a:moveTo>
                <a:lnTo>
                  <a:pt x="75577" y="196532"/>
                </a:lnTo>
              </a:path>
              <a:path w="76200" h="680720">
                <a:moveTo>
                  <a:pt x="75577" y="185800"/>
                </a:moveTo>
                <a:lnTo>
                  <a:pt x="75577" y="154368"/>
                </a:lnTo>
              </a:path>
              <a:path w="76200" h="680720">
                <a:moveTo>
                  <a:pt x="75577" y="143637"/>
                </a:moveTo>
                <a:lnTo>
                  <a:pt x="75577" y="139826"/>
                </a:lnTo>
              </a:path>
              <a:path w="76200" h="680720">
                <a:moveTo>
                  <a:pt x="75577" y="129159"/>
                </a:moveTo>
                <a:lnTo>
                  <a:pt x="75577" y="97663"/>
                </a:lnTo>
              </a:path>
              <a:path w="76200" h="680720">
                <a:moveTo>
                  <a:pt x="75577" y="86931"/>
                </a:moveTo>
                <a:lnTo>
                  <a:pt x="75577" y="83121"/>
                </a:lnTo>
              </a:path>
              <a:path w="76200" h="680720">
                <a:moveTo>
                  <a:pt x="75577" y="72453"/>
                </a:moveTo>
                <a:lnTo>
                  <a:pt x="75577" y="40957"/>
                </a:lnTo>
              </a:path>
              <a:path w="76200" h="680720">
                <a:moveTo>
                  <a:pt x="75577" y="30225"/>
                </a:moveTo>
                <a:lnTo>
                  <a:pt x="75577" y="26479"/>
                </a:lnTo>
              </a:path>
              <a:path w="76200" h="680720">
                <a:moveTo>
                  <a:pt x="75577" y="15748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5834088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399" y="0"/>
                </a:lnTo>
              </a:path>
              <a:path w="76200" h="680720">
                <a:moveTo>
                  <a:pt x="39687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87" y="680402"/>
                </a:lnTo>
              </a:path>
              <a:path w="76200" h="680720">
                <a:moveTo>
                  <a:pt x="50399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5909690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406" y="0"/>
                </a:lnTo>
              </a:path>
              <a:path w="76200" h="680720">
                <a:moveTo>
                  <a:pt x="39687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87" y="680402"/>
                </a:lnTo>
              </a:path>
              <a:path w="76200" h="680720">
                <a:moveTo>
                  <a:pt x="50406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5985293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68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68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6060903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3" y="0"/>
                </a:moveTo>
                <a:lnTo>
                  <a:pt x="50399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99" y="680402"/>
                </a:moveTo>
                <a:lnTo>
                  <a:pt x="75603" y="680402"/>
                </a:lnTo>
                <a:lnTo>
                  <a:pt x="75603" y="664654"/>
                </a:lnTo>
              </a:path>
              <a:path w="76200" h="680720">
                <a:moveTo>
                  <a:pt x="75603" y="653923"/>
                </a:moveTo>
                <a:lnTo>
                  <a:pt x="75603" y="650113"/>
                </a:lnTo>
              </a:path>
              <a:path w="76200" h="680720">
                <a:moveTo>
                  <a:pt x="75603" y="639445"/>
                </a:moveTo>
                <a:lnTo>
                  <a:pt x="75603" y="607949"/>
                </a:lnTo>
              </a:path>
              <a:path w="76200" h="680720">
                <a:moveTo>
                  <a:pt x="75603" y="597217"/>
                </a:moveTo>
                <a:lnTo>
                  <a:pt x="75603" y="593471"/>
                </a:lnTo>
              </a:path>
              <a:path w="76200" h="680720">
                <a:moveTo>
                  <a:pt x="75603" y="582739"/>
                </a:moveTo>
                <a:lnTo>
                  <a:pt x="75603" y="551243"/>
                </a:lnTo>
              </a:path>
              <a:path w="76200" h="680720">
                <a:moveTo>
                  <a:pt x="75603" y="540512"/>
                </a:moveTo>
                <a:lnTo>
                  <a:pt x="75603" y="536765"/>
                </a:lnTo>
              </a:path>
              <a:path w="76200" h="680720">
                <a:moveTo>
                  <a:pt x="75603" y="526034"/>
                </a:moveTo>
                <a:lnTo>
                  <a:pt x="75603" y="494538"/>
                </a:lnTo>
              </a:path>
              <a:path w="76200" h="680720">
                <a:moveTo>
                  <a:pt x="75603" y="483806"/>
                </a:moveTo>
                <a:lnTo>
                  <a:pt x="75603" y="480060"/>
                </a:lnTo>
              </a:path>
              <a:path w="76200" h="680720">
                <a:moveTo>
                  <a:pt x="75603" y="469328"/>
                </a:moveTo>
                <a:lnTo>
                  <a:pt x="75603" y="437832"/>
                </a:lnTo>
              </a:path>
              <a:path w="76200" h="680720">
                <a:moveTo>
                  <a:pt x="75603" y="427100"/>
                </a:moveTo>
                <a:lnTo>
                  <a:pt x="75603" y="423354"/>
                </a:lnTo>
              </a:path>
              <a:path w="76200" h="680720">
                <a:moveTo>
                  <a:pt x="75603" y="412623"/>
                </a:moveTo>
                <a:lnTo>
                  <a:pt x="75603" y="381126"/>
                </a:lnTo>
              </a:path>
              <a:path w="76200" h="680720">
                <a:moveTo>
                  <a:pt x="75603" y="370395"/>
                </a:moveTo>
                <a:lnTo>
                  <a:pt x="75603" y="366649"/>
                </a:lnTo>
              </a:path>
              <a:path w="76200" h="680720">
                <a:moveTo>
                  <a:pt x="75603" y="355917"/>
                </a:moveTo>
                <a:lnTo>
                  <a:pt x="75603" y="324421"/>
                </a:lnTo>
              </a:path>
              <a:path w="76200" h="680720">
                <a:moveTo>
                  <a:pt x="75603" y="313690"/>
                </a:moveTo>
                <a:lnTo>
                  <a:pt x="75603" y="309943"/>
                </a:lnTo>
              </a:path>
              <a:path w="76200" h="680720">
                <a:moveTo>
                  <a:pt x="75603" y="299212"/>
                </a:moveTo>
                <a:lnTo>
                  <a:pt x="75603" y="267716"/>
                </a:lnTo>
              </a:path>
              <a:path w="76200" h="680720">
                <a:moveTo>
                  <a:pt x="75603" y="256984"/>
                </a:moveTo>
                <a:lnTo>
                  <a:pt x="75603" y="253238"/>
                </a:lnTo>
              </a:path>
              <a:path w="76200" h="680720">
                <a:moveTo>
                  <a:pt x="75603" y="242506"/>
                </a:moveTo>
                <a:lnTo>
                  <a:pt x="75603" y="211010"/>
                </a:lnTo>
              </a:path>
              <a:path w="76200" h="680720">
                <a:moveTo>
                  <a:pt x="75603" y="200342"/>
                </a:moveTo>
                <a:lnTo>
                  <a:pt x="75603" y="196532"/>
                </a:lnTo>
              </a:path>
              <a:path w="76200" h="680720">
                <a:moveTo>
                  <a:pt x="75603" y="185800"/>
                </a:moveTo>
                <a:lnTo>
                  <a:pt x="75603" y="154368"/>
                </a:lnTo>
              </a:path>
              <a:path w="76200" h="680720">
                <a:moveTo>
                  <a:pt x="75603" y="143637"/>
                </a:moveTo>
                <a:lnTo>
                  <a:pt x="75603" y="139826"/>
                </a:lnTo>
              </a:path>
              <a:path w="76200" h="680720">
                <a:moveTo>
                  <a:pt x="75603" y="129159"/>
                </a:moveTo>
                <a:lnTo>
                  <a:pt x="75603" y="97663"/>
                </a:lnTo>
              </a:path>
              <a:path w="76200" h="680720">
                <a:moveTo>
                  <a:pt x="75603" y="86931"/>
                </a:moveTo>
                <a:lnTo>
                  <a:pt x="75603" y="83121"/>
                </a:lnTo>
              </a:path>
              <a:path w="76200" h="680720">
                <a:moveTo>
                  <a:pt x="75603" y="72453"/>
                </a:moveTo>
                <a:lnTo>
                  <a:pt x="75603" y="40957"/>
                </a:lnTo>
              </a:path>
              <a:path w="76200" h="680720">
                <a:moveTo>
                  <a:pt x="75603" y="30225"/>
                </a:moveTo>
                <a:lnTo>
                  <a:pt x="75603" y="26479"/>
                </a:lnTo>
              </a:path>
              <a:path w="76200" h="680720">
                <a:moveTo>
                  <a:pt x="75603" y="15748"/>
                </a:moveTo>
                <a:lnTo>
                  <a:pt x="7560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6136506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577" y="0"/>
                </a:moveTo>
                <a:lnTo>
                  <a:pt x="50399" y="0"/>
                </a:lnTo>
              </a:path>
              <a:path w="76200" h="680720">
                <a:moveTo>
                  <a:pt x="39662" y="0"/>
                </a:moveTo>
                <a:lnTo>
                  <a:pt x="35890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0" y="680402"/>
                </a:moveTo>
                <a:lnTo>
                  <a:pt x="39662" y="680402"/>
                </a:lnTo>
              </a:path>
              <a:path w="76200" h="680720">
                <a:moveTo>
                  <a:pt x="50399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76200" h="680720">
                <a:moveTo>
                  <a:pt x="75577" y="653923"/>
                </a:moveTo>
                <a:lnTo>
                  <a:pt x="75577" y="650113"/>
                </a:lnTo>
              </a:path>
              <a:path w="76200" h="680720">
                <a:moveTo>
                  <a:pt x="75577" y="639445"/>
                </a:moveTo>
                <a:lnTo>
                  <a:pt x="75577" y="607949"/>
                </a:lnTo>
              </a:path>
              <a:path w="76200" h="680720">
                <a:moveTo>
                  <a:pt x="75577" y="597217"/>
                </a:moveTo>
                <a:lnTo>
                  <a:pt x="75577" y="593471"/>
                </a:lnTo>
              </a:path>
              <a:path w="76200" h="680720">
                <a:moveTo>
                  <a:pt x="75577" y="582739"/>
                </a:moveTo>
                <a:lnTo>
                  <a:pt x="75577" y="551243"/>
                </a:lnTo>
              </a:path>
              <a:path w="76200" h="680720">
                <a:moveTo>
                  <a:pt x="75577" y="540512"/>
                </a:moveTo>
                <a:lnTo>
                  <a:pt x="75577" y="536765"/>
                </a:lnTo>
              </a:path>
              <a:path w="76200" h="680720">
                <a:moveTo>
                  <a:pt x="75577" y="526034"/>
                </a:moveTo>
                <a:lnTo>
                  <a:pt x="75577" y="494538"/>
                </a:lnTo>
              </a:path>
              <a:path w="76200" h="680720">
                <a:moveTo>
                  <a:pt x="75577" y="483806"/>
                </a:moveTo>
                <a:lnTo>
                  <a:pt x="75577" y="480060"/>
                </a:lnTo>
              </a:path>
              <a:path w="76200" h="680720">
                <a:moveTo>
                  <a:pt x="75577" y="469328"/>
                </a:moveTo>
                <a:lnTo>
                  <a:pt x="75577" y="437832"/>
                </a:lnTo>
              </a:path>
              <a:path w="76200" h="680720">
                <a:moveTo>
                  <a:pt x="75577" y="427100"/>
                </a:moveTo>
                <a:lnTo>
                  <a:pt x="75577" y="423354"/>
                </a:lnTo>
              </a:path>
              <a:path w="76200" h="680720">
                <a:moveTo>
                  <a:pt x="75577" y="412623"/>
                </a:moveTo>
                <a:lnTo>
                  <a:pt x="75577" y="381126"/>
                </a:lnTo>
              </a:path>
              <a:path w="76200" h="680720">
                <a:moveTo>
                  <a:pt x="75577" y="370395"/>
                </a:moveTo>
                <a:lnTo>
                  <a:pt x="75577" y="366649"/>
                </a:lnTo>
              </a:path>
              <a:path w="76200" h="680720">
                <a:moveTo>
                  <a:pt x="75577" y="355917"/>
                </a:moveTo>
                <a:lnTo>
                  <a:pt x="75577" y="324421"/>
                </a:lnTo>
              </a:path>
              <a:path w="76200" h="680720">
                <a:moveTo>
                  <a:pt x="75577" y="313690"/>
                </a:moveTo>
                <a:lnTo>
                  <a:pt x="75577" y="309943"/>
                </a:lnTo>
              </a:path>
              <a:path w="76200" h="680720">
                <a:moveTo>
                  <a:pt x="75577" y="299212"/>
                </a:moveTo>
                <a:lnTo>
                  <a:pt x="75577" y="267716"/>
                </a:lnTo>
              </a:path>
              <a:path w="76200" h="680720">
                <a:moveTo>
                  <a:pt x="75577" y="256984"/>
                </a:moveTo>
                <a:lnTo>
                  <a:pt x="75577" y="253238"/>
                </a:lnTo>
              </a:path>
              <a:path w="76200" h="680720">
                <a:moveTo>
                  <a:pt x="75577" y="242506"/>
                </a:moveTo>
                <a:lnTo>
                  <a:pt x="75577" y="211010"/>
                </a:lnTo>
              </a:path>
              <a:path w="76200" h="680720">
                <a:moveTo>
                  <a:pt x="75577" y="200342"/>
                </a:moveTo>
                <a:lnTo>
                  <a:pt x="75577" y="196532"/>
                </a:lnTo>
              </a:path>
              <a:path w="76200" h="680720">
                <a:moveTo>
                  <a:pt x="75577" y="185800"/>
                </a:moveTo>
                <a:lnTo>
                  <a:pt x="75577" y="154368"/>
                </a:lnTo>
              </a:path>
              <a:path w="76200" h="680720">
                <a:moveTo>
                  <a:pt x="75577" y="143637"/>
                </a:moveTo>
                <a:lnTo>
                  <a:pt x="75577" y="139826"/>
                </a:lnTo>
              </a:path>
              <a:path w="76200" h="680720">
                <a:moveTo>
                  <a:pt x="75577" y="129159"/>
                </a:moveTo>
                <a:lnTo>
                  <a:pt x="75577" y="97663"/>
                </a:lnTo>
              </a:path>
              <a:path w="76200" h="680720">
                <a:moveTo>
                  <a:pt x="75577" y="86931"/>
                </a:moveTo>
                <a:lnTo>
                  <a:pt x="75577" y="83121"/>
                </a:lnTo>
              </a:path>
              <a:path w="76200" h="680720">
                <a:moveTo>
                  <a:pt x="75577" y="72453"/>
                </a:moveTo>
                <a:lnTo>
                  <a:pt x="75577" y="40957"/>
                </a:lnTo>
              </a:path>
              <a:path w="76200" h="680720">
                <a:moveTo>
                  <a:pt x="75577" y="30225"/>
                </a:moveTo>
                <a:lnTo>
                  <a:pt x="75577" y="26479"/>
                </a:lnTo>
              </a:path>
              <a:path w="76200" h="680720">
                <a:moveTo>
                  <a:pt x="75577" y="15748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6212084" y="3159950"/>
            <a:ext cx="76200" cy="680720"/>
          </a:xfrm>
          <a:custGeom>
            <a:avLst/>
            <a:gdLst/>
            <a:ahLst/>
            <a:cxnLst/>
            <a:rect l="l" t="t" r="r" b="b"/>
            <a:pathLst>
              <a:path w="76200" h="680720">
                <a:moveTo>
                  <a:pt x="75609" y="0"/>
                </a:moveTo>
                <a:lnTo>
                  <a:pt x="50406" y="0"/>
                </a:lnTo>
              </a:path>
              <a:path w="76200" h="680720">
                <a:moveTo>
                  <a:pt x="39687" y="0"/>
                </a:moveTo>
                <a:lnTo>
                  <a:pt x="35896" y="0"/>
                </a:lnTo>
              </a:path>
              <a:path w="76200" h="680720">
                <a:moveTo>
                  <a:pt x="25203" y="0"/>
                </a:moveTo>
                <a:lnTo>
                  <a:pt x="0" y="0"/>
                </a:lnTo>
                <a:lnTo>
                  <a:pt x="0" y="15748"/>
                </a:lnTo>
              </a:path>
              <a:path w="76200" h="680720">
                <a:moveTo>
                  <a:pt x="0" y="26479"/>
                </a:moveTo>
                <a:lnTo>
                  <a:pt x="0" y="30225"/>
                </a:lnTo>
              </a:path>
              <a:path w="76200" h="680720">
                <a:moveTo>
                  <a:pt x="0" y="40957"/>
                </a:moveTo>
                <a:lnTo>
                  <a:pt x="0" y="72453"/>
                </a:lnTo>
              </a:path>
              <a:path w="76200" h="680720">
                <a:moveTo>
                  <a:pt x="0" y="83121"/>
                </a:moveTo>
                <a:lnTo>
                  <a:pt x="0" y="86931"/>
                </a:lnTo>
              </a:path>
              <a:path w="76200" h="680720">
                <a:moveTo>
                  <a:pt x="0" y="97663"/>
                </a:moveTo>
                <a:lnTo>
                  <a:pt x="0" y="129159"/>
                </a:lnTo>
              </a:path>
              <a:path w="76200" h="680720">
                <a:moveTo>
                  <a:pt x="0" y="139826"/>
                </a:moveTo>
                <a:lnTo>
                  <a:pt x="0" y="143637"/>
                </a:lnTo>
              </a:path>
              <a:path w="76200" h="680720">
                <a:moveTo>
                  <a:pt x="0" y="154368"/>
                </a:moveTo>
                <a:lnTo>
                  <a:pt x="0" y="185800"/>
                </a:lnTo>
              </a:path>
              <a:path w="76200" h="680720">
                <a:moveTo>
                  <a:pt x="0" y="196532"/>
                </a:moveTo>
                <a:lnTo>
                  <a:pt x="0" y="200342"/>
                </a:lnTo>
              </a:path>
              <a:path w="76200" h="680720">
                <a:moveTo>
                  <a:pt x="0" y="211010"/>
                </a:moveTo>
                <a:lnTo>
                  <a:pt x="0" y="242506"/>
                </a:lnTo>
              </a:path>
              <a:path w="76200" h="680720">
                <a:moveTo>
                  <a:pt x="0" y="253238"/>
                </a:moveTo>
                <a:lnTo>
                  <a:pt x="0" y="256984"/>
                </a:lnTo>
              </a:path>
              <a:path w="76200" h="680720">
                <a:moveTo>
                  <a:pt x="0" y="267716"/>
                </a:moveTo>
                <a:lnTo>
                  <a:pt x="0" y="299212"/>
                </a:lnTo>
              </a:path>
              <a:path w="76200" h="680720">
                <a:moveTo>
                  <a:pt x="0" y="309943"/>
                </a:moveTo>
                <a:lnTo>
                  <a:pt x="0" y="313690"/>
                </a:lnTo>
              </a:path>
              <a:path w="76200" h="680720">
                <a:moveTo>
                  <a:pt x="0" y="324421"/>
                </a:moveTo>
                <a:lnTo>
                  <a:pt x="0" y="355917"/>
                </a:lnTo>
              </a:path>
              <a:path w="76200" h="680720">
                <a:moveTo>
                  <a:pt x="0" y="366649"/>
                </a:moveTo>
                <a:lnTo>
                  <a:pt x="0" y="370395"/>
                </a:lnTo>
              </a:path>
              <a:path w="76200" h="680720">
                <a:moveTo>
                  <a:pt x="0" y="381126"/>
                </a:moveTo>
                <a:lnTo>
                  <a:pt x="0" y="412623"/>
                </a:lnTo>
              </a:path>
              <a:path w="76200" h="680720">
                <a:moveTo>
                  <a:pt x="0" y="423354"/>
                </a:moveTo>
                <a:lnTo>
                  <a:pt x="0" y="427100"/>
                </a:lnTo>
              </a:path>
              <a:path w="76200" h="680720">
                <a:moveTo>
                  <a:pt x="0" y="437832"/>
                </a:moveTo>
                <a:lnTo>
                  <a:pt x="0" y="469328"/>
                </a:lnTo>
              </a:path>
              <a:path w="76200" h="680720">
                <a:moveTo>
                  <a:pt x="0" y="480060"/>
                </a:moveTo>
                <a:lnTo>
                  <a:pt x="0" y="483806"/>
                </a:lnTo>
              </a:path>
              <a:path w="76200" h="680720">
                <a:moveTo>
                  <a:pt x="0" y="494538"/>
                </a:moveTo>
                <a:lnTo>
                  <a:pt x="0" y="526034"/>
                </a:lnTo>
              </a:path>
              <a:path w="76200" h="680720">
                <a:moveTo>
                  <a:pt x="0" y="536765"/>
                </a:moveTo>
                <a:lnTo>
                  <a:pt x="0" y="540512"/>
                </a:lnTo>
              </a:path>
              <a:path w="76200" h="680720">
                <a:moveTo>
                  <a:pt x="0" y="551243"/>
                </a:moveTo>
                <a:lnTo>
                  <a:pt x="0" y="582739"/>
                </a:lnTo>
              </a:path>
              <a:path w="76200" h="680720">
                <a:moveTo>
                  <a:pt x="0" y="593471"/>
                </a:moveTo>
                <a:lnTo>
                  <a:pt x="0" y="597217"/>
                </a:lnTo>
              </a:path>
              <a:path w="76200" h="680720">
                <a:moveTo>
                  <a:pt x="0" y="607949"/>
                </a:moveTo>
                <a:lnTo>
                  <a:pt x="0" y="639445"/>
                </a:lnTo>
              </a:path>
              <a:path w="76200" h="680720">
                <a:moveTo>
                  <a:pt x="0" y="650113"/>
                </a:moveTo>
                <a:lnTo>
                  <a:pt x="0" y="653923"/>
                </a:lnTo>
              </a:path>
              <a:path w="76200" h="680720">
                <a:moveTo>
                  <a:pt x="0" y="664654"/>
                </a:moveTo>
                <a:lnTo>
                  <a:pt x="0" y="680402"/>
                </a:lnTo>
                <a:lnTo>
                  <a:pt x="25203" y="680402"/>
                </a:lnTo>
              </a:path>
              <a:path w="76200" h="680720">
                <a:moveTo>
                  <a:pt x="35896" y="680402"/>
                </a:moveTo>
                <a:lnTo>
                  <a:pt x="39687" y="680402"/>
                </a:lnTo>
              </a:path>
              <a:path w="76200" h="680720">
                <a:moveTo>
                  <a:pt x="50406" y="680402"/>
                </a:moveTo>
                <a:lnTo>
                  <a:pt x="75609" y="680402"/>
                </a:lnTo>
                <a:lnTo>
                  <a:pt x="75609" y="664654"/>
                </a:lnTo>
              </a:path>
              <a:path w="76200" h="680720">
                <a:moveTo>
                  <a:pt x="75609" y="653923"/>
                </a:moveTo>
                <a:lnTo>
                  <a:pt x="75609" y="650113"/>
                </a:lnTo>
              </a:path>
              <a:path w="76200" h="680720">
                <a:moveTo>
                  <a:pt x="75609" y="639445"/>
                </a:moveTo>
                <a:lnTo>
                  <a:pt x="75609" y="607949"/>
                </a:lnTo>
              </a:path>
              <a:path w="76200" h="680720">
                <a:moveTo>
                  <a:pt x="75609" y="597217"/>
                </a:moveTo>
                <a:lnTo>
                  <a:pt x="75609" y="593471"/>
                </a:lnTo>
              </a:path>
              <a:path w="76200" h="680720">
                <a:moveTo>
                  <a:pt x="75609" y="582739"/>
                </a:moveTo>
                <a:lnTo>
                  <a:pt x="75609" y="551243"/>
                </a:lnTo>
              </a:path>
              <a:path w="76200" h="680720">
                <a:moveTo>
                  <a:pt x="75609" y="540512"/>
                </a:moveTo>
                <a:lnTo>
                  <a:pt x="75609" y="536765"/>
                </a:lnTo>
              </a:path>
              <a:path w="76200" h="680720">
                <a:moveTo>
                  <a:pt x="75609" y="526034"/>
                </a:moveTo>
                <a:lnTo>
                  <a:pt x="75609" y="494538"/>
                </a:lnTo>
              </a:path>
              <a:path w="76200" h="680720">
                <a:moveTo>
                  <a:pt x="75609" y="483806"/>
                </a:moveTo>
                <a:lnTo>
                  <a:pt x="75609" y="480060"/>
                </a:lnTo>
              </a:path>
              <a:path w="76200" h="680720">
                <a:moveTo>
                  <a:pt x="75609" y="469328"/>
                </a:moveTo>
                <a:lnTo>
                  <a:pt x="75609" y="437832"/>
                </a:lnTo>
              </a:path>
              <a:path w="76200" h="680720">
                <a:moveTo>
                  <a:pt x="75609" y="427100"/>
                </a:moveTo>
                <a:lnTo>
                  <a:pt x="75609" y="423354"/>
                </a:lnTo>
              </a:path>
              <a:path w="76200" h="680720">
                <a:moveTo>
                  <a:pt x="75609" y="412623"/>
                </a:moveTo>
                <a:lnTo>
                  <a:pt x="75609" y="381126"/>
                </a:lnTo>
              </a:path>
              <a:path w="76200" h="680720">
                <a:moveTo>
                  <a:pt x="75609" y="370395"/>
                </a:moveTo>
                <a:lnTo>
                  <a:pt x="75609" y="366649"/>
                </a:lnTo>
              </a:path>
              <a:path w="76200" h="680720">
                <a:moveTo>
                  <a:pt x="75609" y="355917"/>
                </a:moveTo>
                <a:lnTo>
                  <a:pt x="75609" y="324421"/>
                </a:lnTo>
              </a:path>
              <a:path w="76200" h="680720">
                <a:moveTo>
                  <a:pt x="75609" y="313690"/>
                </a:moveTo>
                <a:lnTo>
                  <a:pt x="75609" y="309943"/>
                </a:lnTo>
              </a:path>
              <a:path w="76200" h="680720">
                <a:moveTo>
                  <a:pt x="75609" y="299212"/>
                </a:moveTo>
                <a:lnTo>
                  <a:pt x="75609" y="267716"/>
                </a:lnTo>
              </a:path>
              <a:path w="76200" h="680720">
                <a:moveTo>
                  <a:pt x="75609" y="256984"/>
                </a:moveTo>
                <a:lnTo>
                  <a:pt x="75609" y="253238"/>
                </a:lnTo>
              </a:path>
              <a:path w="76200" h="680720">
                <a:moveTo>
                  <a:pt x="75609" y="242506"/>
                </a:moveTo>
                <a:lnTo>
                  <a:pt x="75609" y="211010"/>
                </a:lnTo>
              </a:path>
              <a:path w="76200" h="680720">
                <a:moveTo>
                  <a:pt x="75609" y="200342"/>
                </a:moveTo>
                <a:lnTo>
                  <a:pt x="75609" y="196532"/>
                </a:lnTo>
              </a:path>
              <a:path w="76200" h="680720">
                <a:moveTo>
                  <a:pt x="75609" y="185800"/>
                </a:moveTo>
                <a:lnTo>
                  <a:pt x="75609" y="154368"/>
                </a:lnTo>
              </a:path>
              <a:path w="76200" h="680720">
                <a:moveTo>
                  <a:pt x="75609" y="143637"/>
                </a:moveTo>
                <a:lnTo>
                  <a:pt x="75609" y="139826"/>
                </a:lnTo>
              </a:path>
              <a:path w="76200" h="680720">
                <a:moveTo>
                  <a:pt x="75609" y="129159"/>
                </a:moveTo>
                <a:lnTo>
                  <a:pt x="75609" y="97663"/>
                </a:lnTo>
              </a:path>
              <a:path w="76200" h="680720">
                <a:moveTo>
                  <a:pt x="75609" y="86931"/>
                </a:moveTo>
                <a:lnTo>
                  <a:pt x="75609" y="83121"/>
                </a:lnTo>
              </a:path>
              <a:path w="76200" h="680720">
                <a:moveTo>
                  <a:pt x="75609" y="72453"/>
                </a:moveTo>
                <a:lnTo>
                  <a:pt x="75609" y="40957"/>
                </a:lnTo>
              </a:path>
              <a:path w="76200" h="680720">
                <a:moveTo>
                  <a:pt x="75609" y="30225"/>
                </a:moveTo>
                <a:lnTo>
                  <a:pt x="75609" y="26479"/>
                </a:lnTo>
              </a:path>
              <a:path w="76200" h="680720">
                <a:moveTo>
                  <a:pt x="75609" y="15748"/>
                </a:moveTo>
                <a:lnTo>
                  <a:pt x="75609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6287693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4" h="680720">
                <a:moveTo>
                  <a:pt x="75577" y="0"/>
                </a:moveTo>
                <a:lnTo>
                  <a:pt x="50399" y="0"/>
                </a:lnTo>
              </a:path>
              <a:path w="151764" h="680720">
                <a:moveTo>
                  <a:pt x="39687" y="0"/>
                </a:moveTo>
                <a:lnTo>
                  <a:pt x="35890" y="0"/>
                </a:lnTo>
              </a:path>
              <a:path w="151764" h="680720">
                <a:moveTo>
                  <a:pt x="25196" y="0"/>
                </a:moveTo>
                <a:lnTo>
                  <a:pt x="0" y="0"/>
                </a:lnTo>
                <a:lnTo>
                  <a:pt x="0" y="15748"/>
                </a:lnTo>
              </a:path>
              <a:path w="151764" h="680720">
                <a:moveTo>
                  <a:pt x="0" y="26479"/>
                </a:moveTo>
                <a:lnTo>
                  <a:pt x="0" y="30225"/>
                </a:lnTo>
              </a:path>
              <a:path w="151764" h="680720">
                <a:moveTo>
                  <a:pt x="0" y="40957"/>
                </a:moveTo>
                <a:lnTo>
                  <a:pt x="0" y="72453"/>
                </a:lnTo>
              </a:path>
              <a:path w="151764" h="680720">
                <a:moveTo>
                  <a:pt x="0" y="83121"/>
                </a:moveTo>
                <a:lnTo>
                  <a:pt x="0" y="86931"/>
                </a:lnTo>
              </a:path>
              <a:path w="151764" h="680720">
                <a:moveTo>
                  <a:pt x="0" y="97663"/>
                </a:moveTo>
                <a:lnTo>
                  <a:pt x="0" y="129159"/>
                </a:lnTo>
              </a:path>
              <a:path w="151764" h="680720">
                <a:moveTo>
                  <a:pt x="0" y="139826"/>
                </a:moveTo>
                <a:lnTo>
                  <a:pt x="0" y="143637"/>
                </a:lnTo>
              </a:path>
              <a:path w="151764" h="680720">
                <a:moveTo>
                  <a:pt x="0" y="154368"/>
                </a:moveTo>
                <a:lnTo>
                  <a:pt x="0" y="185800"/>
                </a:lnTo>
              </a:path>
              <a:path w="151764" h="680720">
                <a:moveTo>
                  <a:pt x="0" y="196532"/>
                </a:moveTo>
                <a:lnTo>
                  <a:pt x="0" y="200342"/>
                </a:lnTo>
              </a:path>
              <a:path w="151764" h="680720">
                <a:moveTo>
                  <a:pt x="0" y="211010"/>
                </a:moveTo>
                <a:lnTo>
                  <a:pt x="0" y="242506"/>
                </a:lnTo>
              </a:path>
              <a:path w="151764" h="680720">
                <a:moveTo>
                  <a:pt x="0" y="253238"/>
                </a:moveTo>
                <a:lnTo>
                  <a:pt x="0" y="256984"/>
                </a:lnTo>
              </a:path>
              <a:path w="151764" h="680720">
                <a:moveTo>
                  <a:pt x="0" y="267716"/>
                </a:moveTo>
                <a:lnTo>
                  <a:pt x="0" y="299212"/>
                </a:lnTo>
              </a:path>
              <a:path w="151764" h="680720">
                <a:moveTo>
                  <a:pt x="0" y="309943"/>
                </a:moveTo>
                <a:lnTo>
                  <a:pt x="0" y="313690"/>
                </a:lnTo>
              </a:path>
              <a:path w="151764" h="680720">
                <a:moveTo>
                  <a:pt x="0" y="324421"/>
                </a:moveTo>
                <a:lnTo>
                  <a:pt x="0" y="355917"/>
                </a:lnTo>
              </a:path>
              <a:path w="151764" h="680720">
                <a:moveTo>
                  <a:pt x="0" y="366649"/>
                </a:moveTo>
                <a:lnTo>
                  <a:pt x="0" y="370395"/>
                </a:lnTo>
              </a:path>
              <a:path w="151764" h="680720">
                <a:moveTo>
                  <a:pt x="0" y="381126"/>
                </a:moveTo>
                <a:lnTo>
                  <a:pt x="0" y="412623"/>
                </a:lnTo>
              </a:path>
              <a:path w="151764" h="680720">
                <a:moveTo>
                  <a:pt x="0" y="423354"/>
                </a:moveTo>
                <a:lnTo>
                  <a:pt x="0" y="427100"/>
                </a:lnTo>
              </a:path>
              <a:path w="151764" h="680720">
                <a:moveTo>
                  <a:pt x="0" y="437832"/>
                </a:moveTo>
                <a:lnTo>
                  <a:pt x="0" y="469328"/>
                </a:lnTo>
              </a:path>
              <a:path w="151764" h="680720">
                <a:moveTo>
                  <a:pt x="0" y="480060"/>
                </a:moveTo>
                <a:lnTo>
                  <a:pt x="0" y="483806"/>
                </a:lnTo>
              </a:path>
              <a:path w="151764" h="680720">
                <a:moveTo>
                  <a:pt x="0" y="494538"/>
                </a:moveTo>
                <a:lnTo>
                  <a:pt x="0" y="526034"/>
                </a:lnTo>
              </a:path>
              <a:path w="151764" h="680720">
                <a:moveTo>
                  <a:pt x="0" y="536765"/>
                </a:moveTo>
                <a:lnTo>
                  <a:pt x="0" y="540512"/>
                </a:lnTo>
              </a:path>
              <a:path w="151764" h="680720">
                <a:moveTo>
                  <a:pt x="0" y="551243"/>
                </a:moveTo>
                <a:lnTo>
                  <a:pt x="0" y="582739"/>
                </a:lnTo>
              </a:path>
              <a:path w="151764" h="680720">
                <a:moveTo>
                  <a:pt x="0" y="593471"/>
                </a:moveTo>
                <a:lnTo>
                  <a:pt x="0" y="597217"/>
                </a:lnTo>
              </a:path>
              <a:path w="151764" h="680720">
                <a:moveTo>
                  <a:pt x="0" y="607949"/>
                </a:moveTo>
                <a:lnTo>
                  <a:pt x="0" y="639445"/>
                </a:lnTo>
              </a:path>
              <a:path w="151764" h="680720">
                <a:moveTo>
                  <a:pt x="0" y="650113"/>
                </a:moveTo>
                <a:lnTo>
                  <a:pt x="0" y="653923"/>
                </a:lnTo>
              </a:path>
              <a:path w="151764" h="680720">
                <a:moveTo>
                  <a:pt x="0" y="664654"/>
                </a:moveTo>
                <a:lnTo>
                  <a:pt x="0" y="680402"/>
                </a:lnTo>
                <a:lnTo>
                  <a:pt x="25196" y="680402"/>
                </a:lnTo>
              </a:path>
              <a:path w="151764" h="680720">
                <a:moveTo>
                  <a:pt x="35890" y="680402"/>
                </a:moveTo>
                <a:lnTo>
                  <a:pt x="39687" y="680402"/>
                </a:lnTo>
              </a:path>
              <a:path w="151764" h="680720">
                <a:moveTo>
                  <a:pt x="50399" y="680402"/>
                </a:moveTo>
                <a:lnTo>
                  <a:pt x="75577" y="680402"/>
                </a:lnTo>
                <a:lnTo>
                  <a:pt x="75577" y="664654"/>
                </a:lnTo>
              </a:path>
              <a:path w="151764" h="680720">
                <a:moveTo>
                  <a:pt x="75577" y="653923"/>
                </a:moveTo>
                <a:lnTo>
                  <a:pt x="75577" y="650113"/>
                </a:lnTo>
              </a:path>
              <a:path w="151764" h="680720">
                <a:moveTo>
                  <a:pt x="75577" y="639445"/>
                </a:moveTo>
                <a:lnTo>
                  <a:pt x="75577" y="607949"/>
                </a:lnTo>
              </a:path>
              <a:path w="151764" h="680720">
                <a:moveTo>
                  <a:pt x="75577" y="597217"/>
                </a:moveTo>
                <a:lnTo>
                  <a:pt x="75577" y="593471"/>
                </a:lnTo>
              </a:path>
              <a:path w="151764" h="680720">
                <a:moveTo>
                  <a:pt x="75577" y="582739"/>
                </a:moveTo>
                <a:lnTo>
                  <a:pt x="75577" y="551243"/>
                </a:lnTo>
              </a:path>
              <a:path w="151764" h="680720">
                <a:moveTo>
                  <a:pt x="75577" y="540512"/>
                </a:moveTo>
                <a:lnTo>
                  <a:pt x="75577" y="536765"/>
                </a:lnTo>
              </a:path>
              <a:path w="151764" h="680720">
                <a:moveTo>
                  <a:pt x="75577" y="526034"/>
                </a:moveTo>
                <a:lnTo>
                  <a:pt x="75577" y="494538"/>
                </a:lnTo>
              </a:path>
              <a:path w="151764" h="680720">
                <a:moveTo>
                  <a:pt x="75577" y="483806"/>
                </a:moveTo>
                <a:lnTo>
                  <a:pt x="75577" y="480060"/>
                </a:lnTo>
              </a:path>
              <a:path w="151764" h="680720">
                <a:moveTo>
                  <a:pt x="75577" y="469328"/>
                </a:moveTo>
                <a:lnTo>
                  <a:pt x="75577" y="437832"/>
                </a:lnTo>
              </a:path>
              <a:path w="151764" h="680720">
                <a:moveTo>
                  <a:pt x="75577" y="427100"/>
                </a:moveTo>
                <a:lnTo>
                  <a:pt x="75577" y="423354"/>
                </a:lnTo>
              </a:path>
              <a:path w="151764" h="680720">
                <a:moveTo>
                  <a:pt x="75577" y="412623"/>
                </a:moveTo>
                <a:lnTo>
                  <a:pt x="75577" y="381126"/>
                </a:lnTo>
              </a:path>
              <a:path w="151764" h="680720">
                <a:moveTo>
                  <a:pt x="75577" y="370395"/>
                </a:moveTo>
                <a:lnTo>
                  <a:pt x="75577" y="366649"/>
                </a:lnTo>
              </a:path>
              <a:path w="151764" h="680720">
                <a:moveTo>
                  <a:pt x="75577" y="355917"/>
                </a:moveTo>
                <a:lnTo>
                  <a:pt x="75577" y="324421"/>
                </a:lnTo>
              </a:path>
              <a:path w="151764" h="680720">
                <a:moveTo>
                  <a:pt x="75577" y="313690"/>
                </a:moveTo>
                <a:lnTo>
                  <a:pt x="75577" y="309943"/>
                </a:lnTo>
              </a:path>
              <a:path w="151764" h="680720">
                <a:moveTo>
                  <a:pt x="75577" y="299212"/>
                </a:moveTo>
                <a:lnTo>
                  <a:pt x="75577" y="267716"/>
                </a:lnTo>
              </a:path>
              <a:path w="151764" h="680720">
                <a:moveTo>
                  <a:pt x="75577" y="256984"/>
                </a:moveTo>
                <a:lnTo>
                  <a:pt x="75577" y="253238"/>
                </a:lnTo>
              </a:path>
              <a:path w="151764" h="680720">
                <a:moveTo>
                  <a:pt x="75577" y="242506"/>
                </a:moveTo>
                <a:lnTo>
                  <a:pt x="75577" y="211010"/>
                </a:lnTo>
              </a:path>
              <a:path w="151764" h="680720">
                <a:moveTo>
                  <a:pt x="75577" y="200342"/>
                </a:moveTo>
                <a:lnTo>
                  <a:pt x="75577" y="196532"/>
                </a:lnTo>
              </a:path>
              <a:path w="151764" h="680720">
                <a:moveTo>
                  <a:pt x="75577" y="185800"/>
                </a:moveTo>
                <a:lnTo>
                  <a:pt x="75577" y="154368"/>
                </a:lnTo>
              </a:path>
              <a:path w="151764" h="680720">
                <a:moveTo>
                  <a:pt x="75577" y="143637"/>
                </a:moveTo>
                <a:lnTo>
                  <a:pt x="75577" y="139826"/>
                </a:lnTo>
              </a:path>
              <a:path w="151764" h="680720">
                <a:moveTo>
                  <a:pt x="75577" y="129159"/>
                </a:moveTo>
                <a:lnTo>
                  <a:pt x="75577" y="97663"/>
                </a:lnTo>
              </a:path>
              <a:path w="151764" h="680720">
                <a:moveTo>
                  <a:pt x="75577" y="86931"/>
                </a:moveTo>
                <a:lnTo>
                  <a:pt x="75577" y="83121"/>
                </a:lnTo>
              </a:path>
              <a:path w="151764" h="680720">
                <a:moveTo>
                  <a:pt x="75577" y="72453"/>
                </a:moveTo>
                <a:lnTo>
                  <a:pt x="75577" y="40957"/>
                </a:lnTo>
              </a:path>
              <a:path w="151764" h="680720">
                <a:moveTo>
                  <a:pt x="75577" y="30225"/>
                </a:moveTo>
                <a:lnTo>
                  <a:pt x="75577" y="26479"/>
                </a:lnTo>
              </a:path>
              <a:path w="151764" h="680720">
                <a:moveTo>
                  <a:pt x="75577" y="15748"/>
                </a:moveTo>
                <a:lnTo>
                  <a:pt x="75577" y="0"/>
                </a:lnTo>
                <a:lnTo>
                  <a:pt x="75577" y="15748"/>
                </a:lnTo>
              </a:path>
              <a:path w="151764" h="680720">
                <a:moveTo>
                  <a:pt x="75577" y="26479"/>
                </a:moveTo>
                <a:lnTo>
                  <a:pt x="75577" y="30225"/>
                </a:lnTo>
              </a:path>
              <a:path w="151764" h="680720">
                <a:moveTo>
                  <a:pt x="75577" y="40957"/>
                </a:moveTo>
                <a:lnTo>
                  <a:pt x="75577" y="72453"/>
                </a:lnTo>
              </a:path>
              <a:path w="151764" h="680720">
                <a:moveTo>
                  <a:pt x="75577" y="83121"/>
                </a:moveTo>
                <a:lnTo>
                  <a:pt x="75577" y="86931"/>
                </a:lnTo>
              </a:path>
              <a:path w="151764" h="680720">
                <a:moveTo>
                  <a:pt x="75577" y="97663"/>
                </a:moveTo>
                <a:lnTo>
                  <a:pt x="75577" y="129159"/>
                </a:lnTo>
              </a:path>
              <a:path w="151764" h="680720">
                <a:moveTo>
                  <a:pt x="75577" y="139826"/>
                </a:moveTo>
                <a:lnTo>
                  <a:pt x="75577" y="143637"/>
                </a:lnTo>
              </a:path>
              <a:path w="151764" h="680720">
                <a:moveTo>
                  <a:pt x="75577" y="154368"/>
                </a:moveTo>
                <a:lnTo>
                  <a:pt x="75577" y="185800"/>
                </a:lnTo>
              </a:path>
              <a:path w="151764" h="680720">
                <a:moveTo>
                  <a:pt x="75577" y="196532"/>
                </a:moveTo>
                <a:lnTo>
                  <a:pt x="75577" y="200342"/>
                </a:lnTo>
              </a:path>
              <a:path w="151764" h="680720">
                <a:moveTo>
                  <a:pt x="75577" y="211010"/>
                </a:moveTo>
                <a:lnTo>
                  <a:pt x="75577" y="242506"/>
                </a:lnTo>
              </a:path>
              <a:path w="151764" h="680720">
                <a:moveTo>
                  <a:pt x="75577" y="253238"/>
                </a:moveTo>
                <a:lnTo>
                  <a:pt x="75577" y="256984"/>
                </a:lnTo>
              </a:path>
              <a:path w="151764" h="680720">
                <a:moveTo>
                  <a:pt x="75577" y="267716"/>
                </a:moveTo>
                <a:lnTo>
                  <a:pt x="75577" y="299212"/>
                </a:lnTo>
              </a:path>
              <a:path w="151764" h="680720">
                <a:moveTo>
                  <a:pt x="75577" y="309943"/>
                </a:moveTo>
                <a:lnTo>
                  <a:pt x="75577" y="313690"/>
                </a:lnTo>
              </a:path>
              <a:path w="151764" h="680720">
                <a:moveTo>
                  <a:pt x="75577" y="324421"/>
                </a:moveTo>
                <a:lnTo>
                  <a:pt x="75577" y="355917"/>
                </a:lnTo>
              </a:path>
              <a:path w="151764" h="680720">
                <a:moveTo>
                  <a:pt x="75577" y="366649"/>
                </a:moveTo>
                <a:lnTo>
                  <a:pt x="75577" y="370395"/>
                </a:lnTo>
              </a:path>
              <a:path w="151764" h="680720">
                <a:moveTo>
                  <a:pt x="75577" y="381126"/>
                </a:moveTo>
                <a:lnTo>
                  <a:pt x="75577" y="412623"/>
                </a:lnTo>
              </a:path>
              <a:path w="151764" h="680720">
                <a:moveTo>
                  <a:pt x="75577" y="423354"/>
                </a:moveTo>
                <a:lnTo>
                  <a:pt x="75577" y="427100"/>
                </a:lnTo>
              </a:path>
              <a:path w="151764" h="680720">
                <a:moveTo>
                  <a:pt x="75577" y="437832"/>
                </a:moveTo>
                <a:lnTo>
                  <a:pt x="75577" y="469328"/>
                </a:lnTo>
              </a:path>
              <a:path w="151764" h="680720">
                <a:moveTo>
                  <a:pt x="75577" y="480060"/>
                </a:moveTo>
                <a:lnTo>
                  <a:pt x="75577" y="483806"/>
                </a:lnTo>
              </a:path>
              <a:path w="151764" h="680720">
                <a:moveTo>
                  <a:pt x="75577" y="494538"/>
                </a:moveTo>
                <a:lnTo>
                  <a:pt x="75577" y="526034"/>
                </a:lnTo>
              </a:path>
              <a:path w="151764" h="680720">
                <a:moveTo>
                  <a:pt x="75577" y="536765"/>
                </a:moveTo>
                <a:lnTo>
                  <a:pt x="75577" y="540512"/>
                </a:lnTo>
              </a:path>
              <a:path w="151764" h="680720">
                <a:moveTo>
                  <a:pt x="75577" y="551243"/>
                </a:moveTo>
                <a:lnTo>
                  <a:pt x="75577" y="582739"/>
                </a:lnTo>
              </a:path>
              <a:path w="151764" h="680720">
                <a:moveTo>
                  <a:pt x="75577" y="593471"/>
                </a:moveTo>
                <a:lnTo>
                  <a:pt x="75577" y="597217"/>
                </a:lnTo>
              </a:path>
              <a:path w="151764" h="680720">
                <a:moveTo>
                  <a:pt x="75577" y="607949"/>
                </a:moveTo>
                <a:lnTo>
                  <a:pt x="75577" y="639445"/>
                </a:lnTo>
              </a:path>
              <a:path w="151764" h="680720">
                <a:moveTo>
                  <a:pt x="75577" y="650113"/>
                </a:moveTo>
                <a:lnTo>
                  <a:pt x="75577" y="653923"/>
                </a:lnTo>
              </a:path>
              <a:path w="151764" h="680720">
                <a:moveTo>
                  <a:pt x="75577" y="664654"/>
                </a:moveTo>
                <a:lnTo>
                  <a:pt x="75577" y="680402"/>
                </a:lnTo>
                <a:lnTo>
                  <a:pt x="100787" y="680402"/>
                </a:lnTo>
              </a:path>
              <a:path w="151764" h="680720">
                <a:moveTo>
                  <a:pt x="111518" y="680402"/>
                </a:moveTo>
                <a:lnTo>
                  <a:pt x="115265" y="680402"/>
                </a:lnTo>
              </a:path>
              <a:path w="151764" h="680720">
                <a:moveTo>
                  <a:pt x="125996" y="680402"/>
                </a:moveTo>
                <a:lnTo>
                  <a:pt x="151206" y="680402"/>
                </a:lnTo>
                <a:lnTo>
                  <a:pt x="151206" y="664654"/>
                </a:lnTo>
              </a:path>
              <a:path w="151764" h="680720">
                <a:moveTo>
                  <a:pt x="151206" y="653923"/>
                </a:moveTo>
                <a:lnTo>
                  <a:pt x="151206" y="650113"/>
                </a:lnTo>
              </a:path>
              <a:path w="151764" h="680720">
                <a:moveTo>
                  <a:pt x="151206" y="639445"/>
                </a:moveTo>
                <a:lnTo>
                  <a:pt x="151206" y="607949"/>
                </a:lnTo>
              </a:path>
              <a:path w="151764" h="680720">
                <a:moveTo>
                  <a:pt x="151206" y="597217"/>
                </a:moveTo>
                <a:lnTo>
                  <a:pt x="151206" y="593471"/>
                </a:lnTo>
              </a:path>
              <a:path w="151764" h="680720">
                <a:moveTo>
                  <a:pt x="151206" y="582739"/>
                </a:moveTo>
                <a:lnTo>
                  <a:pt x="151206" y="551243"/>
                </a:lnTo>
              </a:path>
              <a:path w="151764" h="680720">
                <a:moveTo>
                  <a:pt x="151206" y="540512"/>
                </a:moveTo>
                <a:lnTo>
                  <a:pt x="151206" y="536765"/>
                </a:lnTo>
              </a:path>
              <a:path w="151764" h="680720">
                <a:moveTo>
                  <a:pt x="151206" y="526034"/>
                </a:moveTo>
                <a:lnTo>
                  <a:pt x="151206" y="494538"/>
                </a:lnTo>
              </a:path>
              <a:path w="151764" h="680720">
                <a:moveTo>
                  <a:pt x="151206" y="483806"/>
                </a:moveTo>
                <a:lnTo>
                  <a:pt x="151206" y="480060"/>
                </a:lnTo>
              </a:path>
              <a:path w="151764" h="680720">
                <a:moveTo>
                  <a:pt x="151206" y="469328"/>
                </a:moveTo>
                <a:lnTo>
                  <a:pt x="151206" y="437832"/>
                </a:lnTo>
              </a:path>
              <a:path w="151764" h="680720">
                <a:moveTo>
                  <a:pt x="151206" y="427100"/>
                </a:moveTo>
                <a:lnTo>
                  <a:pt x="151206" y="423354"/>
                </a:lnTo>
              </a:path>
              <a:path w="151764" h="680720">
                <a:moveTo>
                  <a:pt x="151206" y="412623"/>
                </a:moveTo>
                <a:lnTo>
                  <a:pt x="151206" y="381126"/>
                </a:lnTo>
              </a:path>
              <a:path w="151764" h="680720">
                <a:moveTo>
                  <a:pt x="151206" y="370395"/>
                </a:moveTo>
                <a:lnTo>
                  <a:pt x="151206" y="366649"/>
                </a:lnTo>
              </a:path>
              <a:path w="151764" h="680720">
                <a:moveTo>
                  <a:pt x="151206" y="355917"/>
                </a:moveTo>
                <a:lnTo>
                  <a:pt x="151206" y="324421"/>
                </a:lnTo>
              </a:path>
              <a:path w="151764" h="680720">
                <a:moveTo>
                  <a:pt x="151206" y="313690"/>
                </a:moveTo>
                <a:lnTo>
                  <a:pt x="151206" y="309943"/>
                </a:lnTo>
              </a:path>
              <a:path w="151764" h="680720">
                <a:moveTo>
                  <a:pt x="151206" y="299212"/>
                </a:moveTo>
                <a:lnTo>
                  <a:pt x="151206" y="267716"/>
                </a:lnTo>
              </a:path>
              <a:path w="151764" h="680720">
                <a:moveTo>
                  <a:pt x="151206" y="256984"/>
                </a:moveTo>
                <a:lnTo>
                  <a:pt x="151206" y="253238"/>
                </a:lnTo>
              </a:path>
              <a:path w="151764" h="680720">
                <a:moveTo>
                  <a:pt x="151206" y="242506"/>
                </a:moveTo>
                <a:lnTo>
                  <a:pt x="151206" y="211010"/>
                </a:lnTo>
              </a:path>
              <a:path w="151764" h="680720">
                <a:moveTo>
                  <a:pt x="151206" y="200342"/>
                </a:moveTo>
                <a:lnTo>
                  <a:pt x="151206" y="196532"/>
                </a:lnTo>
              </a:path>
              <a:path w="151764" h="680720">
                <a:moveTo>
                  <a:pt x="151206" y="185800"/>
                </a:moveTo>
                <a:lnTo>
                  <a:pt x="151206" y="154368"/>
                </a:lnTo>
              </a:path>
              <a:path w="151764" h="680720">
                <a:moveTo>
                  <a:pt x="151206" y="143637"/>
                </a:moveTo>
                <a:lnTo>
                  <a:pt x="151206" y="139826"/>
                </a:lnTo>
              </a:path>
              <a:path w="151764" h="680720">
                <a:moveTo>
                  <a:pt x="151206" y="129159"/>
                </a:moveTo>
                <a:lnTo>
                  <a:pt x="151206" y="97663"/>
                </a:lnTo>
              </a:path>
              <a:path w="151764" h="680720">
                <a:moveTo>
                  <a:pt x="151206" y="86931"/>
                </a:moveTo>
                <a:lnTo>
                  <a:pt x="151206" y="83121"/>
                </a:lnTo>
              </a:path>
              <a:path w="151764" h="680720">
                <a:moveTo>
                  <a:pt x="151206" y="72453"/>
                </a:moveTo>
                <a:lnTo>
                  <a:pt x="151206" y="40957"/>
                </a:lnTo>
              </a:path>
              <a:path w="151764" h="680720">
                <a:moveTo>
                  <a:pt x="151206" y="30225"/>
                </a:moveTo>
                <a:lnTo>
                  <a:pt x="151206" y="26479"/>
                </a:lnTo>
              </a:path>
              <a:path w="151764" h="680720">
                <a:moveTo>
                  <a:pt x="151206" y="15748"/>
                </a:moveTo>
                <a:lnTo>
                  <a:pt x="151206" y="0"/>
                </a:lnTo>
                <a:lnTo>
                  <a:pt x="125996" y="0"/>
                </a:lnTo>
              </a:path>
              <a:path w="151764" h="680720">
                <a:moveTo>
                  <a:pt x="115265" y="0"/>
                </a:moveTo>
                <a:lnTo>
                  <a:pt x="111518" y="0"/>
                </a:lnTo>
              </a:path>
              <a:path w="151764" h="680720">
                <a:moveTo>
                  <a:pt x="100787" y="0"/>
                </a:moveTo>
                <a:lnTo>
                  <a:pt x="75577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6438900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5" h="680720">
                <a:moveTo>
                  <a:pt x="75628" y="0"/>
                </a:moveTo>
                <a:lnTo>
                  <a:pt x="50419" y="0"/>
                </a:lnTo>
              </a:path>
              <a:path w="151765" h="680720">
                <a:moveTo>
                  <a:pt x="39687" y="0"/>
                </a:moveTo>
                <a:lnTo>
                  <a:pt x="35877" y="0"/>
                </a:lnTo>
              </a:path>
              <a:path w="151765" h="680720">
                <a:moveTo>
                  <a:pt x="25209" y="0"/>
                </a:moveTo>
                <a:lnTo>
                  <a:pt x="0" y="0"/>
                </a:lnTo>
                <a:lnTo>
                  <a:pt x="0" y="15748"/>
                </a:lnTo>
              </a:path>
              <a:path w="151765" h="680720">
                <a:moveTo>
                  <a:pt x="0" y="26479"/>
                </a:moveTo>
                <a:lnTo>
                  <a:pt x="0" y="30225"/>
                </a:lnTo>
              </a:path>
              <a:path w="151765" h="680720">
                <a:moveTo>
                  <a:pt x="0" y="40957"/>
                </a:moveTo>
                <a:lnTo>
                  <a:pt x="0" y="72453"/>
                </a:lnTo>
              </a:path>
              <a:path w="151765" h="680720">
                <a:moveTo>
                  <a:pt x="0" y="83121"/>
                </a:moveTo>
                <a:lnTo>
                  <a:pt x="0" y="86931"/>
                </a:lnTo>
              </a:path>
              <a:path w="151765" h="680720">
                <a:moveTo>
                  <a:pt x="0" y="97663"/>
                </a:moveTo>
                <a:lnTo>
                  <a:pt x="0" y="129159"/>
                </a:lnTo>
              </a:path>
              <a:path w="151765" h="680720">
                <a:moveTo>
                  <a:pt x="0" y="139826"/>
                </a:moveTo>
                <a:lnTo>
                  <a:pt x="0" y="143637"/>
                </a:lnTo>
              </a:path>
              <a:path w="151765" h="680720">
                <a:moveTo>
                  <a:pt x="0" y="154368"/>
                </a:moveTo>
                <a:lnTo>
                  <a:pt x="0" y="185800"/>
                </a:lnTo>
              </a:path>
              <a:path w="151765" h="680720">
                <a:moveTo>
                  <a:pt x="0" y="196532"/>
                </a:moveTo>
                <a:lnTo>
                  <a:pt x="0" y="200342"/>
                </a:lnTo>
              </a:path>
              <a:path w="151765" h="680720">
                <a:moveTo>
                  <a:pt x="0" y="211010"/>
                </a:moveTo>
                <a:lnTo>
                  <a:pt x="0" y="242506"/>
                </a:lnTo>
              </a:path>
              <a:path w="151765" h="680720">
                <a:moveTo>
                  <a:pt x="0" y="253238"/>
                </a:moveTo>
                <a:lnTo>
                  <a:pt x="0" y="256984"/>
                </a:lnTo>
              </a:path>
              <a:path w="151765" h="680720">
                <a:moveTo>
                  <a:pt x="0" y="267716"/>
                </a:moveTo>
                <a:lnTo>
                  <a:pt x="0" y="299212"/>
                </a:lnTo>
              </a:path>
              <a:path w="151765" h="680720">
                <a:moveTo>
                  <a:pt x="0" y="309943"/>
                </a:moveTo>
                <a:lnTo>
                  <a:pt x="0" y="313690"/>
                </a:lnTo>
              </a:path>
              <a:path w="151765" h="680720">
                <a:moveTo>
                  <a:pt x="0" y="324421"/>
                </a:moveTo>
                <a:lnTo>
                  <a:pt x="0" y="355917"/>
                </a:lnTo>
              </a:path>
              <a:path w="151765" h="680720">
                <a:moveTo>
                  <a:pt x="0" y="366649"/>
                </a:moveTo>
                <a:lnTo>
                  <a:pt x="0" y="370395"/>
                </a:lnTo>
              </a:path>
              <a:path w="151765" h="680720">
                <a:moveTo>
                  <a:pt x="0" y="381126"/>
                </a:moveTo>
                <a:lnTo>
                  <a:pt x="0" y="412623"/>
                </a:lnTo>
              </a:path>
              <a:path w="151765" h="680720">
                <a:moveTo>
                  <a:pt x="0" y="423354"/>
                </a:moveTo>
                <a:lnTo>
                  <a:pt x="0" y="427100"/>
                </a:lnTo>
              </a:path>
              <a:path w="151765" h="680720">
                <a:moveTo>
                  <a:pt x="0" y="437832"/>
                </a:moveTo>
                <a:lnTo>
                  <a:pt x="0" y="469328"/>
                </a:lnTo>
              </a:path>
              <a:path w="151765" h="680720">
                <a:moveTo>
                  <a:pt x="0" y="480060"/>
                </a:moveTo>
                <a:lnTo>
                  <a:pt x="0" y="483806"/>
                </a:lnTo>
              </a:path>
              <a:path w="151765" h="680720">
                <a:moveTo>
                  <a:pt x="0" y="494538"/>
                </a:moveTo>
                <a:lnTo>
                  <a:pt x="0" y="526034"/>
                </a:lnTo>
              </a:path>
              <a:path w="151765" h="680720">
                <a:moveTo>
                  <a:pt x="0" y="536765"/>
                </a:moveTo>
                <a:lnTo>
                  <a:pt x="0" y="540512"/>
                </a:lnTo>
              </a:path>
              <a:path w="151765" h="680720">
                <a:moveTo>
                  <a:pt x="0" y="551243"/>
                </a:moveTo>
                <a:lnTo>
                  <a:pt x="0" y="582739"/>
                </a:lnTo>
              </a:path>
              <a:path w="151765" h="680720">
                <a:moveTo>
                  <a:pt x="0" y="593471"/>
                </a:moveTo>
                <a:lnTo>
                  <a:pt x="0" y="597217"/>
                </a:lnTo>
              </a:path>
              <a:path w="151765" h="680720">
                <a:moveTo>
                  <a:pt x="0" y="607949"/>
                </a:moveTo>
                <a:lnTo>
                  <a:pt x="0" y="639445"/>
                </a:lnTo>
              </a:path>
              <a:path w="151765" h="680720">
                <a:moveTo>
                  <a:pt x="0" y="650113"/>
                </a:moveTo>
                <a:lnTo>
                  <a:pt x="0" y="653923"/>
                </a:lnTo>
              </a:path>
              <a:path w="151765" h="680720">
                <a:moveTo>
                  <a:pt x="0" y="664654"/>
                </a:moveTo>
                <a:lnTo>
                  <a:pt x="0" y="680402"/>
                </a:lnTo>
                <a:lnTo>
                  <a:pt x="25209" y="680402"/>
                </a:lnTo>
              </a:path>
              <a:path w="151765" h="680720">
                <a:moveTo>
                  <a:pt x="35877" y="680402"/>
                </a:moveTo>
                <a:lnTo>
                  <a:pt x="39687" y="680402"/>
                </a:lnTo>
              </a:path>
              <a:path w="151765" h="680720">
                <a:moveTo>
                  <a:pt x="50419" y="680402"/>
                </a:moveTo>
                <a:lnTo>
                  <a:pt x="75628" y="680402"/>
                </a:lnTo>
                <a:lnTo>
                  <a:pt x="75628" y="664654"/>
                </a:lnTo>
              </a:path>
              <a:path w="151765" h="680720">
                <a:moveTo>
                  <a:pt x="75628" y="653923"/>
                </a:moveTo>
                <a:lnTo>
                  <a:pt x="75628" y="650113"/>
                </a:lnTo>
              </a:path>
              <a:path w="151765" h="680720">
                <a:moveTo>
                  <a:pt x="75628" y="639445"/>
                </a:moveTo>
                <a:lnTo>
                  <a:pt x="75628" y="607949"/>
                </a:lnTo>
              </a:path>
              <a:path w="151765" h="680720">
                <a:moveTo>
                  <a:pt x="75628" y="597217"/>
                </a:moveTo>
                <a:lnTo>
                  <a:pt x="75628" y="593471"/>
                </a:lnTo>
              </a:path>
              <a:path w="151765" h="680720">
                <a:moveTo>
                  <a:pt x="75628" y="582739"/>
                </a:moveTo>
                <a:lnTo>
                  <a:pt x="75628" y="551243"/>
                </a:lnTo>
              </a:path>
              <a:path w="151765" h="680720">
                <a:moveTo>
                  <a:pt x="75628" y="540512"/>
                </a:moveTo>
                <a:lnTo>
                  <a:pt x="75628" y="536765"/>
                </a:lnTo>
              </a:path>
              <a:path w="151765" h="680720">
                <a:moveTo>
                  <a:pt x="75628" y="526034"/>
                </a:moveTo>
                <a:lnTo>
                  <a:pt x="75628" y="494538"/>
                </a:lnTo>
              </a:path>
              <a:path w="151765" h="680720">
                <a:moveTo>
                  <a:pt x="75628" y="483806"/>
                </a:moveTo>
                <a:lnTo>
                  <a:pt x="75628" y="480060"/>
                </a:lnTo>
              </a:path>
              <a:path w="151765" h="680720">
                <a:moveTo>
                  <a:pt x="75628" y="469328"/>
                </a:moveTo>
                <a:lnTo>
                  <a:pt x="75628" y="437832"/>
                </a:lnTo>
              </a:path>
              <a:path w="151765" h="680720">
                <a:moveTo>
                  <a:pt x="75628" y="427100"/>
                </a:moveTo>
                <a:lnTo>
                  <a:pt x="75628" y="423354"/>
                </a:lnTo>
              </a:path>
              <a:path w="151765" h="680720">
                <a:moveTo>
                  <a:pt x="75628" y="412623"/>
                </a:moveTo>
                <a:lnTo>
                  <a:pt x="75628" y="381126"/>
                </a:lnTo>
              </a:path>
              <a:path w="151765" h="680720">
                <a:moveTo>
                  <a:pt x="75628" y="370395"/>
                </a:moveTo>
                <a:lnTo>
                  <a:pt x="75628" y="366649"/>
                </a:lnTo>
              </a:path>
              <a:path w="151765" h="680720">
                <a:moveTo>
                  <a:pt x="75628" y="355917"/>
                </a:moveTo>
                <a:lnTo>
                  <a:pt x="75628" y="324421"/>
                </a:lnTo>
              </a:path>
              <a:path w="151765" h="680720">
                <a:moveTo>
                  <a:pt x="75628" y="313690"/>
                </a:moveTo>
                <a:lnTo>
                  <a:pt x="75628" y="309943"/>
                </a:lnTo>
              </a:path>
              <a:path w="151765" h="680720">
                <a:moveTo>
                  <a:pt x="75628" y="299212"/>
                </a:moveTo>
                <a:lnTo>
                  <a:pt x="75628" y="267716"/>
                </a:lnTo>
              </a:path>
              <a:path w="151765" h="680720">
                <a:moveTo>
                  <a:pt x="75628" y="256984"/>
                </a:moveTo>
                <a:lnTo>
                  <a:pt x="75628" y="253238"/>
                </a:lnTo>
              </a:path>
              <a:path w="151765" h="680720">
                <a:moveTo>
                  <a:pt x="75628" y="242506"/>
                </a:moveTo>
                <a:lnTo>
                  <a:pt x="75628" y="211010"/>
                </a:lnTo>
              </a:path>
              <a:path w="151765" h="680720">
                <a:moveTo>
                  <a:pt x="75628" y="200342"/>
                </a:moveTo>
                <a:lnTo>
                  <a:pt x="75628" y="196532"/>
                </a:lnTo>
              </a:path>
              <a:path w="151765" h="680720">
                <a:moveTo>
                  <a:pt x="75628" y="185800"/>
                </a:moveTo>
                <a:lnTo>
                  <a:pt x="75628" y="154368"/>
                </a:lnTo>
              </a:path>
              <a:path w="151765" h="680720">
                <a:moveTo>
                  <a:pt x="75628" y="143637"/>
                </a:moveTo>
                <a:lnTo>
                  <a:pt x="75628" y="139826"/>
                </a:lnTo>
              </a:path>
              <a:path w="151765" h="680720">
                <a:moveTo>
                  <a:pt x="75628" y="129159"/>
                </a:moveTo>
                <a:lnTo>
                  <a:pt x="75628" y="97663"/>
                </a:lnTo>
              </a:path>
              <a:path w="151765" h="680720">
                <a:moveTo>
                  <a:pt x="75628" y="86931"/>
                </a:moveTo>
                <a:lnTo>
                  <a:pt x="75628" y="83121"/>
                </a:lnTo>
              </a:path>
              <a:path w="151765" h="680720">
                <a:moveTo>
                  <a:pt x="75628" y="72453"/>
                </a:moveTo>
                <a:lnTo>
                  <a:pt x="75628" y="40957"/>
                </a:lnTo>
              </a:path>
              <a:path w="151765" h="680720">
                <a:moveTo>
                  <a:pt x="75628" y="30225"/>
                </a:moveTo>
                <a:lnTo>
                  <a:pt x="75628" y="26479"/>
                </a:lnTo>
              </a:path>
              <a:path w="151765" h="680720">
                <a:moveTo>
                  <a:pt x="75628" y="15748"/>
                </a:moveTo>
                <a:lnTo>
                  <a:pt x="75628" y="0"/>
                </a:lnTo>
                <a:lnTo>
                  <a:pt x="75628" y="15748"/>
                </a:lnTo>
              </a:path>
              <a:path w="151765" h="680720">
                <a:moveTo>
                  <a:pt x="75628" y="26479"/>
                </a:moveTo>
                <a:lnTo>
                  <a:pt x="75628" y="30225"/>
                </a:lnTo>
              </a:path>
              <a:path w="151765" h="680720">
                <a:moveTo>
                  <a:pt x="75628" y="40957"/>
                </a:moveTo>
                <a:lnTo>
                  <a:pt x="75628" y="72453"/>
                </a:lnTo>
              </a:path>
              <a:path w="151765" h="680720">
                <a:moveTo>
                  <a:pt x="75628" y="83121"/>
                </a:moveTo>
                <a:lnTo>
                  <a:pt x="75628" y="86931"/>
                </a:lnTo>
              </a:path>
              <a:path w="151765" h="680720">
                <a:moveTo>
                  <a:pt x="75628" y="97663"/>
                </a:moveTo>
                <a:lnTo>
                  <a:pt x="75628" y="129159"/>
                </a:lnTo>
              </a:path>
              <a:path w="151765" h="680720">
                <a:moveTo>
                  <a:pt x="75628" y="139826"/>
                </a:moveTo>
                <a:lnTo>
                  <a:pt x="75628" y="143637"/>
                </a:lnTo>
              </a:path>
              <a:path w="151765" h="680720">
                <a:moveTo>
                  <a:pt x="75628" y="154368"/>
                </a:moveTo>
                <a:lnTo>
                  <a:pt x="75628" y="185800"/>
                </a:lnTo>
              </a:path>
              <a:path w="151765" h="680720">
                <a:moveTo>
                  <a:pt x="75628" y="196532"/>
                </a:moveTo>
                <a:lnTo>
                  <a:pt x="75628" y="200342"/>
                </a:lnTo>
              </a:path>
              <a:path w="151765" h="680720">
                <a:moveTo>
                  <a:pt x="75628" y="211010"/>
                </a:moveTo>
                <a:lnTo>
                  <a:pt x="75628" y="242506"/>
                </a:lnTo>
              </a:path>
              <a:path w="151765" h="680720">
                <a:moveTo>
                  <a:pt x="75628" y="253238"/>
                </a:moveTo>
                <a:lnTo>
                  <a:pt x="75628" y="256984"/>
                </a:lnTo>
              </a:path>
              <a:path w="151765" h="680720">
                <a:moveTo>
                  <a:pt x="75628" y="267716"/>
                </a:moveTo>
                <a:lnTo>
                  <a:pt x="75628" y="299212"/>
                </a:lnTo>
              </a:path>
              <a:path w="151765" h="680720">
                <a:moveTo>
                  <a:pt x="75628" y="309943"/>
                </a:moveTo>
                <a:lnTo>
                  <a:pt x="75628" y="313690"/>
                </a:lnTo>
              </a:path>
              <a:path w="151765" h="680720">
                <a:moveTo>
                  <a:pt x="75628" y="324421"/>
                </a:moveTo>
                <a:lnTo>
                  <a:pt x="75628" y="355917"/>
                </a:lnTo>
              </a:path>
              <a:path w="151765" h="680720">
                <a:moveTo>
                  <a:pt x="75628" y="366649"/>
                </a:moveTo>
                <a:lnTo>
                  <a:pt x="75628" y="370395"/>
                </a:lnTo>
              </a:path>
              <a:path w="151765" h="680720">
                <a:moveTo>
                  <a:pt x="75628" y="381126"/>
                </a:moveTo>
                <a:lnTo>
                  <a:pt x="75628" y="412623"/>
                </a:lnTo>
              </a:path>
              <a:path w="151765" h="680720">
                <a:moveTo>
                  <a:pt x="75628" y="423354"/>
                </a:moveTo>
                <a:lnTo>
                  <a:pt x="75628" y="427100"/>
                </a:lnTo>
              </a:path>
              <a:path w="151765" h="680720">
                <a:moveTo>
                  <a:pt x="75628" y="437832"/>
                </a:moveTo>
                <a:lnTo>
                  <a:pt x="75628" y="469328"/>
                </a:lnTo>
              </a:path>
              <a:path w="151765" h="680720">
                <a:moveTo>
                  <a:pt x="75628" y="480060"/>
                </a:moveTo>
                <a:lnTo>
                  <a:pt x="75628" y="483806"/>
                </a:lnTo>
              </a:path>
              <a:path w="151765" h="680720">
                <a:moveTo>
                  <a:pt x="75628" y="494538"/>
                </a:moveTo>
                <a:lnTo>
                  <a:pt x="75628" y="526034"/>
                </a:lnTo>
              </a:path>
              <a:path w="151765" h="680720">
                <a:moveTo>
                  <a:pt x="75628" y="536765"/>
                </a:moveTo>
                <a:lnTo>
                  <a:pt x="75628" y="540512"/>
                </a:lnTo>
              </a:path>
              <a:path w="151765" h="680720">
                <a:moveTo>
                  <a:pt x="75628" y="551243"/>
                </a:moveTo>
                <a:lnTo>
                  <a:pt x="75628" y="582739"/>
                </a:lnTo>
              </a:path>
              <a:path w="151765" h="680720">
                <a:moveTo>
                  <a:pt x="75628" y="593471"/>
                </a:moveTo>
                <a:lnTo>
                  <a:pt x="75628" y="597217"/>
                </a:lnTo>
              </a:path>
              <a:path w="151765" h="680720">
                <a:moveTo>
                  <a:pt x="75628" y="607949"/>
                </a:moveTo>
                <a:lnTo>
                  <a:pt x="75628" y="639445"/>
                </a:lnTo>
              </a:path>
              <a:path w="151765" h="680720">
                <a:moveTo>
                  <a:pt x="75628" y="650113"/>
                </a:moveTo>
                <a:lnTo>
                  <a:pt x="75628" y="653923"/>
                </a:lnTo>
              </a:path>
              <a:path w="151765" h="680720">
                <a:moveTo>
                  <a:pt x="75628" y="664654"/>
                </a:moveTo>
                <a:lnTo>
                  <a:pt x="75628" y="680402"/>
                </a:lnTo>
                <a:lnTo>
                  <a:pt x="100838" y="680402"/>
                </a:lnTo>
              </a:path>
              <a:path w="151765" h="680720">
                <a:moveTo>
                  <a:pt x="111505" y="680402"/>
                </a:moveTo>
                <a:lnTo>
                  <a:pt x="115252" y="680402"/>
                </a:lnTo>
              </a:path>
              <a:path w="151765" h="680720">
                <a:moveTo>
                  <a:pt x="125983" y="680402"/>
                </a:moveTo>
                <a:lnTo>
                  <a:pt x="151193" y="680402"/>
                </a:lnTo>
                <a:lnTo>
                  <a:pt x="151193" y="664654"/>
                </a:lnTo>
              </a:path>
              <a:path w="151765" h="680720">
                <a:moveTo>
                  <a:pt x="151193" y="653923"/>
                </a:moveTo>
                <a:lnTo>
                  <a:pt x="151193" y="650113"/>
                </a:lnTo>
              </a:path>
              <a:path w="151765" h="680720">
                <a:moveTo>
                  <a:pt x="151193" y="639445"/>
                </a:moveTo>
                <a:lnTo>
                  <a:pt x="151193" y="607949"/>
                </a:lnTo>
              </a:path>
              <a:path w="151765" h="680720">
                <a:moveTo>
                  <a:pt x="151193" y="597217"/>
                </a:moveTo>
                <a:lnTo>
                  <a:pt x="151193" y="593471"/>
                </a:lnTo>
              </a:path>
              <a:path w="151765" h="680720">
                <a:moveTo>
                  <a:pt x="151193" y="582739"/>
                </a:moveTo>
                <a:lnTo>
                  <a:pt x="151193" y="551243"/>
                </a:lnTo>
              </a:path>
              <a:path w="151765" h="680720">
                <a:moveTo>
                  <a:pt x="151193" y="540512"/>
                </a:moveTo>
                <a:lnTo>
                  <a:pt x="151193" y="536765"/>
                </a:lnTo>
              </a:path>
              <a:path w="151765" h="680720">
                <a:moveTo>
                  <a:pt x="151193" y="526034"/>
                </a:moveTo>
                <a:lnTo>
                  <a:pt x="151193" y="494538"/>
                </a:lnTo>
              </a:path>
              <a:path w="151765" h="680720">
                <a:moveTo>
                  <a:pt x="151193" y="483806"/>
                </a:moveTo>
                <a:lnTo>
                  <a:pt x="151193" y="480060"/>
                </a:lnTo>
              </a:path>
              <a:path w="151765" h="680720">
                <a:moveTo>
                  <a:pt x="151193" y="469328"/>
                </a:moveTo>
                <a:lnTo>
                  <a:pt x="151193" y="437832"/>
                </a:lnTo>
              </a:path>
              <a:path w="151765" h="680720">
                <a:moveTo>
                  <a:pt x="151193" y="427100"/>
                </a:moveTo>
                <a:lnTo>
                  <a:pt x="151193" y="423354"/>
                </a:lnTo>
              </a:path>
              <a:path w="151765" h="680720">
                <a:moveTo>
                  <a:pt x="151193" y="412623"/>
                </a:moveTo>
                <a:lnTo>
                  <a:pt x="151193" y="381126"/>
                </a:lnTo>
              </a:path>
              <a:path w="151765" h="680720">
                <a:moveTo>
                  <a:pt x="151193" y="370395"/>
                </a:moveTo>
                <a:lnTo>
                  <a:pt x="151193" y="366649"/>
                </a:lnTo>
              </a:path>
              <a:path w="151765" h="680720">
                <a:moveTo>
                  <a:pt x="151193" y="355917"/>
                </a:moveTo>
                <a:lnTo>
                  <a:pt x="151193" y="324421"/>
                </a:lnTo>
              </a:path>
              <a:path w="151765" h="680720">
                <a:moveTo>
                  <a:pt x="151193" y="313690"/>
                </a:moveTo>
                <a:lnTo>
                  <a:pt x="151193" y="309943"/>
                </a:lnTo>
              </a:path>
              <a:path w="151765" h="680720">
                <a:moveTo>
                  <a:pt x="151193" y="299212"/>
                </a:moveTo>
                <a:lnTo>
                  <a:pt x="151193" y="267716"/>
                </a:lnTo>
              </a:path>
              <a:path w="151765" h="680720">
                <a:moveTo>
                  <a:pt x="151193" y="256984"/>
                </a:moveTo>
                <a:lnTo>
                  <a:pt x="151193" y="253238"/>
                </a:lnTo>
              </a:path>
              <a:path w="151765" h="680720">
                <a:moveTo>
                  <a:pt x="151193" y="242506"/>
                </a:moveTo>
                <a:lnTo>
                  <a:pt x="151193" y="211010"/>
                </a:lnTo>
              </a:path>
              <a:path w="151765" h="680720">
                <a:moveTo>
                  <a:pt x="151193" y="200342"/>
                </a:moveTo>
                <a:lnTo>
                  <a:pt x="151193" y="196532"/>
                </a:lnTo>
              </a:path>
              <a:path w="151765" h="680720">
                <a:moveTo>
                  <a:pt x="151193" y="185800"/>
                </a:moveTo>
                <a:lnTo>
                  <a:pt x="151193" y="154368"/>
                </a:lnTo>
              </a:path>
              <a:path w="151765" h="680720">
                <a:moveTo>
                  <a:pt x="151193" y="143637"/>
                </a:moveTo>
                <a:lnTo>
                  <a:pt x="151193" y="139826"/>
                </a:lnTo>
              </a:path>
              <a:path w="151765" h="680720">
                <a:moveTo>
                  <a:pt x="151193" y="129159"/>
                </a:moveTo>
                <a:lnTo>
                  <a:pt x="151193" y="97663"/>
                </a:lnTo>
              </a:path>
              <a:path w="151765" h="680720">
                <a:moveTo>
                  <a:pt x="151193" y="86931"/>
                </a:moveTo>
                <a:lnTo>
                  <a:pt x="151193" y="83121"/>
                </a:lnTo>
              </a:path>
              <a:path w="151765" h="680720">
                <a:moveTo>
                  <a:pt x="151193" y="72453"/>
                </a:moveTo>
                <a:lnTo>
                  <a:pt x="151193" y="40957"/>
                </a:lnTo>
              </a:path>
              <a:path w="151765" h="680720">
                <a:moveTo>
                  <a:pt x="151193" y="30225"/>
                </a:moveTo>
                <a:lnTo>
                  <a:pt x="151193" y="26479"/>
                </a:lnTo>
              </a:path>
              <a:path w="151765" h="680720">
                <a:moveTo>
                  <a:pt x="151193" y="15748"/>
                </a:moveTo>
                <a:lnTo>
                  <a:pt x="151193" y="0"/>
                </a:lnTo>
                <a:lnTo>
                  <a:pt x="125983" y="0"/>
                </a:lnTo>
              </a:path>
              <a:path w="151765" h="680720">
                <a:moveTo>
                  <a:pt x="115252" y="0"/>
                </a:moveTo>
                <a:lnTo>
                  <a:pt x="111505" y="0"/>
                </a:lnTo>
              </a:path>
              <a:path w="151765" h="680720">
                <a:moveTo>
                  <a:pt x="100838" y="0"/>
                </a:moveTo>
                <a:lnTo>
                  <a:pt x="7562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5146103" y="3159950"/>
            <a:ext cx="151765" cy="680720"/>
          </a:xfrm>
          <a:custGeom>
            <a:avLst/>
            <a:gdLst/>
            <a:ahLst/>
            <a:cxnLst/>
            <a:rect l="l" t="t" r="r" b="b"/>
            <a:pathLst>
              <a:path w="151764" h="680720">
                <a:moveTo>
                  <a:pt x="0" y="0"/>
                </a:moveTo>
                <a:lnTo>
                  <a:pt x="151187" y="68040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08" name="object 208"/>
          <p:cNvGrpSpPr/>
          <p:nvPr/>
        </p:nvGrpSpPr>
        <p:grpSpPr>
          <a:xfrm>
            <a:off x="5825356" y="4248951"/>
            <a:ext cx="126364" cy="52705"/>
            <a:chOff x="5825356" y="4248951"/>
            <a:chExt cx="126364" cy="52705"/>
          </a:xfrm>
        </p:grpSpPr>
        <p:sp>
          <p:nvSpPr>
            <p:cNvPr id="209" name="object 209"/>
            <p:cNvSpPr/>
            <p:nvPr/>
          </p:nvSpPr>
          <p:spPr>
            <a:xfrm>
              <a:off x="5825356" y="4256156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4" h="38100">
                  <a:moveTo>
                    <a:pt x="125982" y="0"/>
                  </a:moveTo>
                  <a:lnTo>
                    <a:pt x="0" y="0"/>
                  </a:lnTo>
                  <a:lnTo>
                    <a:pt x="0" y="37777"/>
                  </a:lnTo>
                  <a:lnTo>
                    <a:pt x="125982" y="37777"/>
                  </a:lnTo>
                  <a:lnTo>
                    <a:pt x="125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825350" y="4248962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4" h="52704">
                  <a:moveTo>
                    <a:pt x="125984" y="37782"/>
                  </a:moveTo>
                  <a:lnTo>
                    <a:pt x="0" y="37782"/>
                  </a:lnTo>
                  <a:lnTo>
                    <a:pt x="0" y="52171"/>
                  </a:lnTo>
                  <a:lnTo>
                    <a:pt x="125984" y="52171"/>
                  </a:lnTo>
                  <a:lnTo>
                    <a:pt x="125984" y="37782"/>
                  </a:lnTo>
                  <a:close/>
                </a:path>
                <a:path w="126364" h="52704">
                  <a:moveTo>
                    <a:pt x="125984" y="0"/>
                  </a:moveTo>
                  <a:lnTo>
                    <a:pt x="0" y="0"/>
                  </a:lnTo>
                  <a:lnTo>
                    <a:pt x="0" y="14389"/>
                  </a:lnTo>
                  <a:lnTo>
                    <a:pt x="125984" y="14389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1" name="object 211"/>
          <p:cNvSpPr/>
          <p:nvPr/>
        </p:nvSpPr>
        <p:spPr>
          <a:xfrm>
            <a:off x="3600176" y="7903857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4" h="0">
                <a:moveTo>
                  <a:pt x="0" y="0"/>
                </a:moveTo>
                <a:lnTo>
                  <a:pt x="113404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11147615" y="2410269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5" h="0">
                <a:moveTo>
                  <a:pt x="1259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1836191" y="7702422"/>
            <a:ext cx="63500" cy="201930"/>
          </a:xfrm>
          <a:custGeom>
            <a:avLst/>
            <a:gdLst/>
            <a:ahLst/>
            <a:cxnLst/>
            <a:rect l="l" t="t" r="r" b="b"/>
            <a:pathLst>
              <a:path w="63500" h="201929">
                <a:moveTo>
                  <a:pt x="0" y="201929"/>
                </a:moveTo>
                <a:lnTo>
                  <a:pt x="62979" y="201929"/>
                </a:lnTo>
                <a:lnTo>
                  <a:pt x="62979" y="0"/>
                </a:lnTo>
                <a:lnTo>
                  <a:pt x="0" y="0"/>
                </a:lnTo>
                <a:lnTo>
                  <a:pt x="0" y="20192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962162" y="6946772"/>
            <a:ext cx="1814830" cy="957580"/>
          </a:xfrm>
          <a:custGeom>
            <a:avLst/>
            <a:gdLst/>
            <a:ahLst/>
            <a:cxnLst/>
            <a:rect l="l" t="t" r="r" b="b"/>
            <a:pathLst>
              <a:path w="1814829" h="957579">
                <a:moveTo>
                  <a:pt x="1814423" y="0"/>
                </a:moveTo>
                <a:lnTo>
                  <a:pt x="0" y="0"/>
                </a:lnTo>
                <a:lnTo>
                  <a:pt x="0" y="755650"/>
                </a:lnTo>
                <a:lnTo>
                  <a:pt x="0" y="957580"/>
                </a:lnTo>
                <a:lnTo>
                  <a:pt x="1814423" y="957580"/>
                </a:lnTo>
                <a:lnTo>
                  <a:pt x="1814423" y="755650"/>
                </a:lnTo>
                <a:lnTo>
                  <a:pt x="1814423" y="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836191" y="6832472"/>
            <a:ext cx="63500" cy="114300"/>
          </a:xfrm>
          <a:custGeom>
            <a:avLst/>
            <a:gdLst/>
            <a:ahLst/>
            <a:cxnLst/>
            <a:rect l="l" t="t" r="r" b="b"/>
            <a:pathLst>
              <a:path w="63500" h="114300">
                <a:moveTo>
                  <a:pt x="0" y="114300"/>
                </a:moveTo>
                <a:lnTo>
                  <a:pt x="62979" y="114300"/>
                </a:lnTo>
                <a:lnTo>
                  <a:pt x="62979" y="0"/>
                </a:lnTo>
                <a:lnTo>
                  <a:pt x="0" y="0"/>
                </a:lnTo>
                <a:lnTo>
                  <a:pt x="0" y="1143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962174" y="6832472"/>
            <a:ext cx="1814830" cy="114300"/>
          </a:xfrm>
          <a:custGeom>
            <a:avLst/>
            <a:gdLst/>
            <a:ahLst/>
            <a:cxnLst/>
            <a:rect l="l" t="t" r="r" b="b"/>
            <a:pathLst>
              <a:path w="1814829" h="114300">
                <a:moveTo>
                  <a:pt x="0" y="114300"/>
                </a:moveTo>
                <a:lnTo>
                  <a:pt x="1814411" y="114300"/>
                </a:lnTo>
                <a:lnTo>
                  <a:pt x="1814411" y="0"/>
                </a:lnTo>
                <a:lnTo>
                  <a:pt x="0" y="0"/>
                </a:lnTo>
                <a:lnTo>
                  <a:pt x="0" y="1143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836191" y="6278753"/>
            <a:ext cx="63500" cy="553720"/>
          </a:xfrm>
          <a:custGeom>
            <a:avLst/>
            <a:gdLst/>
            <a:ahLst/>
            <a:cxnLst/>
            <a:rect l="l" t="t" r="r" b="b"/>
            <a:pathLst>
              <a:path w="63500" h="553720">
                <a:moveTo>
                  <a:pt x="0" y="553719"/>
                </a:moveTo>
                <a:lnTo>
                  <a:pt x="62979" y="553719"/>
                </a:lnTo>
                <a:lnTo>
                  <a:pt x="62979" y="0"/>
                </a:lnTo>
                <a:lnTo>
                  <a:pt x="0" y="0"/>
                </a:lnTo>
                <a:lnTo>
                  <a:pt x="0" y="55371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962162" y="5521833"/>
            <a:ext cx="3106420" cy="1310640"/>
          </a:xfrm>
          <a:custGeom>
            <a:avLst/>
            <a:gdLst/>
            <a:ahLst/>
            <a:cxnLst/>
            <a:rect l="l" t="t" r="r" b="b"/>
            <a:pathLst>
              <a:path w="3106420" h="1310640">
                <a:moveTo>
                  <a:pt x="3105924" y="756920"/>
                </a:moveTo>
                <a:lnTo>
                  <a:pt x="3042920" y="756920"/>
                </a:lnTo>
                <a:lnTo>
                  <a:pt x="3042920" y="0"/>
                </a:lnTo>
                <a:lnTo>
                  <a:pt x="0" y="0"/>
                </a:lnTo>
                <a:lnTo>
                  <a:pt x="0" y="756920"/>
                </a:lnTo>
                <a:lnTo>
                  <a:pt x="0" y="1310640"/>
                </a:lnTo>
                <a:lnTo>
                  <a:pt x="3105924" y="1310640"/>
                </a:lnTo>
                <a:lnTo>
                  <a:pt x="3105924" y="75692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2138586" y="5119243"/>
            <a:ext cx="2929890" cy="402590"/>
          </a:xfrm>
          <a:custGeom>
            <a:avLst/>
            <a:gdLst/>
            <a:ahLst/>
            <a:cxnLst/>
            <a:rect l="l" t="t" r="r" b="b"/>
            <a:pathLst>
              <a:path w="2929890" h="402589">
                <a:moveTo>
                  <a:pt x="0" y="402589"/>
                </a:moveTo>
                <a:lnTo>
                  <a:pt x="2929507" y="402589"/>
                </a:lnTo>
                <a:lnTo>
                  <a:pt x="2929507" y="0"/>
                </a:lnTo>
                <a:lnTo>
                  <a:pt x="0" y="0"/>
                </a:lnTo>
                <a:lnTo>
                  <a:pt x="0" y="40258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836191" y="5119243"/>
            <a:ext cx="63500" cy="402590"/>
          </a:xfrm>
          <a:custGeom>
            <a:avLst/>
            <a:gdLst/>
            <a:ahLst/>
            <a:cxnLst/>
            <a:rect l="l" t="t" r="r" b="b"/>
            <a:pathLst>
              <a:path w="63500" h="402589">
                <a:moveTo>
                  <a:pt x="0" y="402589"/>
                </a:moveTo>
                <a:lnTo>
                  <a:pt x="62979" y="402589"/>
                </a:lnTo>
                <a:lnTo>
                  <a:pt x="62979" y="0"/>
                </a:lnTo>
                <a:lnTo>
                  <a:pt x="0" y="0"/>
                </a:lnTo>
                <a:lnTo>
                  <a:pt x="0" y="402589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080166" y="5055743"/>
            <a:ext cx="819150" cy="63500"/>
          </a:xfrm>
          <a:custGeom>
            <a:avLst/>
            <a:gdLst/>
            <a:ahLst/>
            <a:cxnLst/>
            <a:rect l="l" t="t" r="r" b="b"/>
            <a:pathLst>
              <a:path w="819150" h="63500">
                <a:moveTo>
                  <a:pt x="0" y="63500"/>
                </a:moveTo>
                <a:lnTo>
                  <a:pt x="819003" y="63500"/>
                </a:lnTo>
                <a:lnTo>
                  <a:pt x="819003" y="0"/>
                </a:lnTo>
                <a:lnTo>
                  <a:pt x="0" y="0"/>
                </a:lnTo>
                <a:lnTo>
                  <a:pt x="0" y="635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2138586" y="5055743"/>
            <a:ext cx="2867025" cy="63500"/>
          </a:xfrm>
          <a:custGeom>
            <a:avLst/>
            <a:gdLst/>
            <a:ahLst/>
            <a:cxnLst/>
            <a:rect l="l" t="t" r="r" b="b"/>
            <a:pathLst>
              <a:path w="2867025" h="63500">
                <a:moveTo>
                  <a:pt x="0" y="63500"/>
                </a:moveTo>
                <a:lnTo>
                  <a:pt x="2866502" y="63500"/>
                </a:lnTo>
                <a:lnTo>
                  <a:pt x="2866502" y="0"/>
                </a:lnTo>
                <a:lnTo>
                  <a:pt x="0" y="0"/>
                </a:lnTo>
                <a:lnTo>
                  <a:pt x="0" y="6350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2138586" y="5031613"/>
            <a:ext cx="6035675" cy="24130"/>
          </a:xfrm>
          <a:custGeom>
            <a:avLst/>
            <a:gdLst/>
            <a:ahLst/>
            <a:cxnLst/>
            <a:rect l="l" t="t" r="r" b="b"/>
            <a:pathLst>
              <a:path w="6035675" h="24129">
                <a:moveTo>
                  <a:pt x="0" y="24130"/>
                </a:moveTo>
                <a:lnTo>
                  <a:pt x="6035387" y="24130"/>
                </a:lnTo>
                <a:lnTo>
                  <a:pt x="6035387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1899170" y="5031613"/>
            <a:ext cx="63500" cy="24130"/>
          </a:xfrm>
          <a:custGeom>
            <a:avLst/>
            <a:gdLst/>
            <a:ahLst/>
            <a:cxnLst/>
            <a:rect l="l" t="t" r="r" b="b"/>
            <a:pathLst>
              <a:path w="63500" h="24129">
                <a:moveTo>
                  <a:pt x="0" y="24130"/>
                </a:moveTo>
                <a:lnTo>
                  <a:pt x="63004" y="24130"/>
                </a:lnTo>
                <a:lnTo>
                  <a:pt x="63004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9459214" y="5031613"/>
            <a:ext cx="47625" cy="24130"/>
          </a:xfrm>
          <a:custGeom>
            <a:avLst/>
            <a:gdLst/>
            <a:ahLst/>
            <a:cxnLst/>
            <a:rect l="l" t="t" r="r" b="b"/>
            <a:pathLst>
              <a:path w="47625" h="24129">
                <a:moveTo>
                  <a:pt x="0" y="24130"/>
                </a:moveTo>
                <a:lnTo>
                  <a:pt x="47348" y="24130"/>
                </a:lnTo>
                <a:lnTo>
                  <a:pt x="47348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26" name="object 226"/>
          <p:cNvSpPr/>
          <p:nvPr/>
        </p:nvSpPr>
        <p:spPr>
          <a:xfrm>
            <a:off x="10316014" y="5031613"/>
            <a:ext cx="743585" cy="24130"/>
          </a:xfrm>
          <a:custGeom>
            <a:avLst/>
            <a:gdLst/>
            <a:ahLst/>
            <a:cxnLst/>
            <a:rect l="l" t="t" r="r" b="b"/>
            <a:pathLst>
              <a:path w="743584" h="24129">
                <a:moveTo>
                  <a:pt x="0" y="24130"/>
                </a:moveTo>
                <a:lnTo>
                  <a:pt x="743399" y="24130"/>
                </a:lnTo>
                <a:lnTo>
                  <a:pt x="743399" y="0"/>
                </a:lnTo>
                <a:lnTo>
                  <a:pt x="0" y="0"/>
                </a:lnTo>
                <a:lnTo>
                  <a:pt x="0" y="24130"/>
                </a:lnTo>
                <a:close/>
              </a:path>
            </a:pathLst>
          </a:custGeom>
          <a:solidFill>
            <a:srgbClr val="EFD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7" name="object 227"/>
          <p:cNvGrpSpPr/>
          <p:nvPr/>
        </p:nvGrpSpPr>
        <p:grpSpPr>
          <a:xfrm>
            <a:off x="1080166" y="1616583"/>
            <a:ext cx="12978130" cy="3439160"/>
            <a:chOff x="1080166" y="1616583"/>
            <a:chExt cx="12978130" cy="3439160"/>
          </a:xfrm>
        </p:grpSpPr>
        <p:sp>
          <p:nvSpPr>
            <p:cNvPr id="228" name="object 228"/>
            <p:cNvSpPr/>
            <p:nvPr/>
          </p:nvSpPr>
          <p:spPr>
            <a:xfrm>
              <a:off x="1080160" y="1616582"/>
              <a:ext cx="12978130" cy="3439160"/>
            </a:xfrm>
            <a:custGeom>
              <a:avLst/>
              <a:gdLst/>
              <a:ahLst/>
              <a:cxnLst/>
              <a:rect l="l" t="t" r="r" b="b"/>
              <a:pathLst>
                <a:path w="12978130" h="3439160">
                  <a:moveTo>
                    <a:pt x="12978041" y="793750"/>
                  </a:moveTo>
                  <a:lnTo>
                    <a:pt x="11377854" y="793750"/>
                  </a:lnTo>
                  <a:lnTo>
                    <a:pt x="11377854" y="1455420"/>
                  </a:lnTo>
                  <a:lnTo>
                    <a:pt x="11377854" y="2802890"/>
                  </a:lnTo>
                  <a:lnTo>
                    <a:pt x="11251857" y="2802890"/>
                  </a:lnTo>
                  <a:lnTo>
                    <a:pt x="11251857" y="1455420"/>
                  </a:lnTo>
                  <a:lnTo>
                    <a:pt x="11377854" y="1455420"/>
                  </a:lnTo>
                  <a:lnTo>
                    <a:pt x="11377854" y="793750"/>
                  </a:lnTo>
                  <a:lnTo>
                    <a:pt x="7912836" y="793750"/>
                  </a:lnTo>
                  <a:lnTo>
                    <a:pt x="7912836" y="0"/>
                  </a:lnTo>
                  <a:lnTo>
                    <a:pt x="0" y="0"/>
                  </a:lnTo>
                  <a:lnTo>
                    <a:pt x="0" y="793750"/>
                  </a:lnTo>
                  <a:lnTo>
                    <a:pt x="0" y="1455420"/>
                  </a:lnTo>
                  <a:lnTo>
                    <a:pt x="0" y="2802890"/>
                  </a:lnTo>
                  <a:lnTo>
                    <a:pt x="0" y="3415030"/>
                  </a:lnTo>
                  <a:lnTo>
                    <a:pt x="11919649" y="3415030"/>
                  </a:lnTo>
                  <a:lnTo>
                    <a:pt x="11919649" y="3439160"/>
                  </a:lnTo>
                  <a:lnTo>
                    <a:pt x="12423623" y="3439160"/>
                  </a:lnTo>
                  <a:lnTo>
                    <a:pt x="12423623" y="3415030"/>
                  </a:lnTo>
                  <a:lnTo>
                    <a:pt x="12549670" y="3415030"/>
                  </a:lnTo>
                  <a:lnTo>
                    <a:pt x="12549670" y="2802890"/>
                  </a:lnTo>
                  <a:lnTo>
                    <a:pt x="11415624" y="2802890"/>
                  </a:lnTo>
                  <a:lnTo>
                    <a:pt x="11415624" y="1455420"/>
                  </a:lnTo>
                  <a:lnTo>
                    <a:pt x="12978041" y="1455420"/>
                  </a:lnTo>
                  <a:lnTo>
                    <a:pt x="12978041" y="793750"/>
                  </a:lnTo>
                  <a:close/>
                </a:path>
              </a:pathLst>
            </a:custGeom>
            <a:solidFill>
              <a:srgbClr val="EFD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340169" y="0"/>
                  </a:moveTo>
                  <a:lnTo>
                    <a:pt x="0" y="589216"/>
                  </a:ln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465688" y="3147351"/>
              <a:ext cx="2072005" cy="1172210"/>
            </a:xfrm>
            <a:custGeom>
              <a:avLst/>
              <a:gdLst/>
              <a:ahLst/>
              <a:cxnLst/>
              <a:rect l="l" t="t" r="r" b="b"/>
              <a:pathLst>
                <a:path w="2072004" h="1172210">
                  <a:moveTo>
                    <a:pt x="2071458" y="1159192"/>
                  </a:moveTo>
                  <a:lnTo>
                    <a:pt x="0" y="1159192"/>
                  </a:lnTo>
                  <a:lnTo>
                    <a:pt x="0" y="1171790"/>
                  </a:lnTo>
                  <a:lnTo>
                    <a:pt x="2071458" y="1171790"/>
                  </a:lnTo>
                  <a:lnTo>
                    <a:pt x="2071458" y="1159192"/>
                  </a:lnTo>
                  <a:close/>
                </a:path>
                <a:path w="2072004" h="1172210">
                  <a:moveTo>
                    <a:pt x="2071458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2071458" y="12598"/>
                  </a:lnTo>
                  <a:lnTo>
                    <a:pt x="2071458" y="0"/>
                  </a:lnTo>
                  <a:close/>
                </a:path>
              </a:pathLst>
            </a:custGeom>
            <a:solidFill>
              <a:srgbClr val="FF0000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8947658" y="3147351"/>
              <a:ext cx="2124710" cy="1172210"/>
            </a:xfrm>
            <a:custGeom>
              <a:avLst/>
              <a:gdLst/>
              <a:ahLst/>
              <a:cxnLst/>
              <a:rect l="l" t="t" r="r" b="b"/>
              <a:pathLst>
                <a:path w="2124709" h="1172210">
                  <a:moveTo>
                    <a:pt x="2124341" y="1159192"/>
                  </a:moveTo>
                  <a:lnTo>
                    <a:pt x="0" y="1159192"/>
                  </a:lnTo>
                  <a:lnTo>
                    <a:pt x="0" y="1171790"/>
                  </a:lnTo>
                  <a:lnTo>
                    <a:pt x="2124341" y="1171790"/>
                  </a:lnTo>
                  <a:lnTo>
                    <a:pt x="2124341" y="1159192"/>
                  </a:lnTo>
                  <a:close/>
                </a:path>
                <a:path w="2124709" h="1172210">
                  <a:moveTo>
                    <a:pt x="2124341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2124341" y="12598"/>
                  </a:lnTo>
                  <a:lnTo>
                    <a:pt x="2124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2" name="object 232"/>
          <p:cNvSpPr/>
          <p:nvPr/>
        </p:nvSpPr>
        <p:spPr>
          <a:xfrm>
            <a:off x="1836191" y="7702245"/>
            <a:ext cx="12700" cy="201930"/>
          </a:xfrm>
          <a:custGeom>
            <a:avLst/>
            <a:gdLst/>
            <a:ahLst/>
            <a:cxnLst/>
            <a:rect l="l" t="t" r="r" b="b"/>
            <a:pathLst>
              <a:path w="12700" h="201929">
                <a:moveTo>
                  <a:pt x="12600" y="0"/>
                </a:moveTo>
                <a:lnTo>
                  <a:pt x="0" y="0"/>
                </a:lnTo>
                <a:lnTo>
                  <a:pt x="0" y="201612"/>
                </a:lnTo>
                <a:lnTo>
                  <a:pt x="12600" y="201612"/>
                </a:lnTo>
                <a:lnTo>
                  <a:pt x="126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3" name="object 233"/>
          <p:cNvSpPr/>
          <p:nvPr/>
        </p:nvSpPr>
        <p:spPr>
          <a:xfrm>
            <a:off x="1836191" y="6278454"/>
            <a:ext cx="12700" cy="668020"/>
          </a:xfrm>
          <a:custGeom>
            <a:avLst/>
            <a:gdLst/>
            <a:ahLst/>
            <a:cxnLst/>
            <a:rect l="l" t="t" r="r" b="b"/>
            <a:pathLst>
              <a:path w="12700" h="668020">
                <a:moveTo>
                  <a:pt x="12600" y="0"/>
                </a:moveTo>
                <a:lnTo>
                  <a:pt x="0" y="0"/>
                </a:lnTo>
                <a:lnTo>
                  <a:pt x="0" y="667791"/>
                </a:lnTo>
                <a:lnTo>
                  <a:pt x="12600" y="667791"/>
                </a:lnTo>
                <a:lnTo>
                  <a:pt x="126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4" name="object 234"/>
          <p:cNvSpPr/>
          <p:nvPr/>
        </p:nvSpPr>
        <p:spPr>
          <a:xfrm>
            <a:off x="1848789" y="7702245"/>
            <a:ext cx="50800" cy="201930"/>
          </a:xfrm>
          <a:custGeom>
            <a:avLst/>
            <a:gdLst/>
            <a:ahLst/>
            <a:cxnLst/>
            <a:rect l="l" t="t" r="r" b="b"/>
            <a:pathLst>
              <a:path w="50800" h="201929">
                <a:moveTo>
                  <a:pt x="50378" y="0"/>
                </a:moveTo>
                <a:lnTo>
                  <a:pt x="0" y="0"/>
                </a:lnTo>
                <a:lnTo>
                  <a:pt x="0" y="201612"/>
                </a:lnTo>
                <a:lnTo>
                  <a:pt x="50378" y="201612"/>
                </a:lnTo>
                <a:lnTo>
                  <a:pt x="503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5" name="object 235"/>
          <p:cNvSpPr/>
          <p:nvPr/>
        </p:nvSpPr>
        <p:spPr>
          <a:xfrm>
            <a:off x="1848789" y="6278454"/>
            <a:ext cx="50800" cy="668020"/>
          </a:xfrm>
          <a:custGeom>
            <a:avLst/>
            <a:gdLst/>
            <a:ahLst/>
            <a:cxnLst/>
            <a:rect l="l" t="t" r="r" b="b"/>
            <a:pathLst>
              <a:path w="50800" h="668020">
                <a:moveTo>
                  <a:pt x="50380" y="0"/>
                </a:moveTo>
                <a:lnTo>
                  <a:pt x="0" y="0"/>
                </a:lnTo>
                <a:lnTo>
                  <a:pt x="0" y="667791"/>
                </a:lnTo>
                <a:lnTo>
                  <a:pt x="50380" y="667791"/>
                </a:lnTo>
                <a:lnTo>
                  <a:pt x="503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1899170" y="7702245"/>
            <a:ext cx="63500" cy="201930"/>
          </a:xfrm>
          <a:custGeom>
            <a:avLst/>
            <a:gdLst/>
            <a:ahLst/>
            <a:cxnLst/>
            <a:rect l="l" t="t" r="r" b="b"/>
            <a:pathLst>
              <a:path w="63500" h="201929">
                <a:moveTo>
                  <a:pt x="63003" y="0"/>
                </a:moveTo>
                <a:lnTo>
                  <a:pt x="0" y="0"/>
                </a:lnTo>
                <a:lnTo>
                  <a:pt x="0" y="201612"/>
                </a:lnTo>
                <a:lnTo>
                  <a:pt x="63003" y="201612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37" name="object 237"/>
          <p:cNvGrpSpPr/>
          <p:nvPr/>
        </p:nvGrpSpPr>
        <p:grpSpPr>
          <a:xfrm>
            <a:off x="1836191" y="5515236"/>
            <a:ext cx="126364" cy="2194560"/>
            <a:chOff x="1836191" y="5515236"/>
            <a:chExt cx="126364" cy="2194560"/>
          </a:xfrm>
        </p:grpSpPr>
        <p:sp>
          <p:nvSpPr>
            <p:cNvPr id="238" name="object 238"/>
            <p:cNvSpPr/>
            <p:nvPr/>
          </p:nvSpPr>
          <p:spPr>
            <a:xfrm>
              <a:off x="1899170" y="6278454"/>
              <a:ext cx="63500" cy="668020"/>
            </a:xfrm>
            <a:custGeom>
              <a:avLst/>
              <a:gdLst/>
              <a:ahLst/>
              <a:cxnLst/>
              <a:rect l="l" t="t" r="r" b="b"/>
              <a:pathLst>
                <a:path w="63500" h="668020">
                  <a:moveTo>
                    <a:pt x="63003" y="0"/>
                  </a:moveTo>
                  <a:lnTo>
                    <a:pt x="0" y="0"/>
                  </a:lnTo>
                  <a:lnTo>
                    <a:pt x="0" y="667791"/>
                  </a:lnTo>
                  <a:lnTo>
                    <a:pt x="63003" y="667791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899119" y="5522430"/>
              <a:ext cx="63500" cy="2179955"/>
            </a:xfrm>
            <a:custGeom>
              <a:avLst/>
              <a:gdLst/>
              <a:ahLst/>
              <a:cxnLst/>
              <a:rect l="l" t="t" r="r" b="b"/>
              <a:pathLst>
                <a:path w="63500" h="2179954">
                  <a:moveTo>
                    <a:pt x="63042" y="1423822"/>
                  </a:moveTo>
                  <a:lnTo>
                    <a:pt x="50" y="1423822"/>
                  </a:lnTo>
                  <a:lnTo>
                    <a:pt x="50" y="2179815"/>
                  </a:lnTo>
                  <a:lnTo>
                    <a:pt x="63042" y="2179815"/>
                  </a:lnTo>
                  <a:lnTo>
                    <a:pt x="63042" y="1423822"/>
                  </a:lnTo>
                  <a:close/>
                </a:path>
                <a:path w="63500" h="2179954">
                  <a:moveTo>
                    <a:pt x="63042" y="0"/>
                  </a:moveTo>
                  <a:lnTo>
                    <a:pt x="0" y="0"/>
                  </a:lnTo>
                  <a:lnTo>
                    <a:pt x="0" y="756031"/>
                  </a:lnTo>
                  <a:lnTo>
                    <a:pt x="63042" y="756031"/>
                  </a:lnTo>
                  <a:lnTo>
                    <a:pt x="630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836191" y="6278454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28" y="0"/>
                  </a:ln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1899170" y="5515241"/>
              <a:ext cx="63500" cy="770890"/>
            </a:xfrm>
            <a:custGeom>
              <a:avLst/>
              <a:gdLst/>
              <a:ahLst/>
              <a:cxnLst/>
              <a:rect l="l" t="t" r="r" b="b"/>
              <a:pathLst>
                <a:path w="63500" h="770889">
                  <a:moveTo>
                    <a:pt x="28994" y="756018"/>
                  </a:moveTo>
                  <a:lnTo>
                    <a:pt x="0" y="756018"/>
                  </a:lnTo>
                  <a:lnTo>
                    <a:pt x="0" y="770420"/>
                  </a:lnTo>
                  <a:lnTo>
                    <a:pt x="28994" y="770420"/>
                  </a:lnTo>
                  <a:lnTo>
                    <a:pt x="28994" y="756018"/>
                  </a:lnTo>
                  <a:close/>
                </a:path>
                <a:path w="63500" h="770889">
                  <a:moveTo>
                    <a:pt x="63004" y="0"/>
                  </a:moveTo>
                  <a:lnTo>
                    <a:pt x="28994" y="0"/>
                  </a:lnTo>
                  <a:lnTo>
                    <a:pt x="28994" y="14401"/>
                  </a:lnTo>
                  <a:lnTo>
                    <a:pt x="63004" y="1440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1836191" y="5522436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 h="0">
                  <a:moveTo>
                    <a:pt x="12598" y="0"/>
                  </a:moveTo>
                  <a:lnTo>
                    <a:pt x="62928" y="0"/>
                  </a:lnTo>
                  <a:lnTo>
                    <a:pt x="62979" y="0"/>
                  </a:lnTo>
                </a:path>
                <a:path w="63500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1899170" y="551523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1836191" y="6946246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1899170" y="693904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1836191" y="7702245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  <a:path w="126364" h="0">
                  <a:moveTo>
                    <a:pt x="12598" y="0"/>
                  </a:moveTo>
                  <a:lnTo>
                    <a:pt x="62979" y="0"/>
                  </a:lnTo>
                </a:path>
                <a:path w="126364" h="0">
                  <a:moveTo>
                    <a:pt x="0" y="0"/>
                  </a:moveTo>
                  <a:lnTo>
                    <a:pt x="1259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1899170" y="7695045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8" name="object 248"/>
          <p:cNvGrpSpPr/>
          <p:nvPr/>
        </p:nvGrpSpPr>
        <p:grpSpPr>
          <a:xfrm>
            <a:off x="1954975" y="7702245"/>
            <a:ext cx="14604" cy="208915"/>
            <a:chOff x="1954975" y="7702245"/>
            <a:chExt cx="14604" cy="208915"/>
          </a:xfrm>
        </p:grpSpPr>
        <p:sp>
          <p:nvSpPr>
            <p:cNvPr id="249" name="object 249"/>
            <p:cNvSpPr/>
            <p:nvPr/>
          </p:nvSpPr>
          <p:spPr>
            <a:xfrm>
              <a:off x="1954975" y="789665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00"/>
                  </a:moveTo>
                  <a:lnTo>
                    <a:pt x="2108" y="2108"/>
                  </a:lnTo>
                  <a:lnTo>
                    <a:pt x="7200" y="0"/>
                  </a:lnTo>
                  <a:lnTo>
                    <a:pt x="12291" y="2108"/>
                  </a:lnTo>
                  <a:lnTo>
                    <a:pt x="14400" y="7200"/>
                  </a:lnTo>
                  <a:lnTo>
                    <a:pt x="12291" y="12291"/>
                  </a:lnTo>
                  <a:lnTo>
                    <a:pt x="7200" y="14400"/>
                  </a:lnTo>
                  <a:lnTo>
                    <a:pt x="2108" y="12291"/>
                  </a:lnTo>
                  <a:lnTo>
                    <a:pt x="0" y="7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1962175" y="7702245"/>
              <a:ext cx="0" cy="163830"/>
            </a:xfrm>
            <a:custGeom>
              <a:avLst/>
              <a:gdLst/>
              <a:ahLst/>
              <a:cxnLst/>
              <a:rect l="l" t="t" r="r" b="b"/>
              <a:pathLst>
                <a:path w="0" h="163829">
                  <a:moveTo>
                    <a:pt x="0" y="16381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1" name="object 251"/>
          <p:cNvSpPr/>
          <p:nvPr/>
        </p:nvSpPr>
        <p:spPr>
          <a:xfrm>
            <a:off x="1954975" y="6278454"/>
            <a:ext cx="14604" cy="668020"/>
          </a:xfrm>
          <a:custGeom>
            <a:avLst/>
            <a:gdLst/>
            <a:ahLst/>
            <a:cxnLst/>
            <a:rect l="l" t="t" r="r" b="b"/>
            <a:pathLst>
              <a:path w="14605" h="668020">
                <a:moveTo>
                  <a:pt x="0" y="667791"/>
                </a:moveTo>
                <a:lnTo>
                  <a:pt x="14400" y="667791"/>
                </a:lnTo>
                <a:lnTo>
                  <a:pt x="14400" y="0"/>
                </a:lnTo>
                <a:lnTo>
                  <a:pt x="0" y="0"/>
                </a:lnTo>
                <a:lnTo>
                  <a:pt x="0" y="667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1828991" y="6278454"/>
            <a:ext cx="14604" cy="668020"/>
          </a:xfrm>
          <a:custGeom>
            <a:avLst/>
            <a:gdLst/>
            <a:ahLst/>
            <a:cxnLst/>
            <a:rect l="l" t="t" r="r" b="b"/>
            <a:pathLst>
              <a:path w="14605" h="668020">
                <a:moveTo>
                  <a:pt x="0" y="667791"/>
                </a:moveTo>
                <a:lnTo>
                  <a:pt x="14400" y="667791"/>
                </a:lnTo>
                <a:lnTo>
                  <a:pt x="14400" y="0"/>
                </a:lnTo>
                <a:lnTo>
                  <a:pt x="0" y="0"/>
                </a:lnTo>
                <a:lnTo>
                  <a:pt x="0" y="66779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53" name="object 253"/>
          <p:cNvGrpSpPr/>
          <p:nvPr/>
        </p:nvGrpSpPr>
        <p:grpSpPr>
          <a:xfrm>
            <a:off x="1836191" y="5515236"/>
            <a:ext cx="128270" cy="770890"/>
            <a:chOff x="1836191" y="5515236"/>
            <a:chExt cx="128270" cy="770890"/>
          </a:xfrm>
        </p:grpSpPr>
        <p:sp>
          <p:nvSpPr>
            <p:cNvPr id="254" name="object 254"/>
            <p:cNvSpPr/>
            <p:nvPr/>
          </p:nvSpPr>
          <p:spPr>
            <a:xfrm>
              <a:off x="1962175" y="5522436"/>
              <a:ext cx="0" cy="756285"/>
            </a:xfrm>
            <a:custGeom>
              <a:avLst/>
              <a:gdLst/>
              <a:ahLst/>
              <a:cxnLst/>
              <a:rect l="l" t="t" r="r" b="b"/>
              <a:pathLst>
                <a:path w="0" h="756285">
                  <a:moveTo>
                    <a:pt x="0" y="0"/>
                  </a:moveTo>
                  <a:lnTo>
                    <a:pt x="0" y="25196"/>
                  </a:lnTo>
                </a:path>
                <a:path w="0" h="756285">
                  <a:moveTo>
                    <a:pt x="0" y="35890"/>
                  </a:moveTo>
                  <a:lnTo>
                    <a:pt x="0" y="39687"/>
                  </a:lnTo>
                </a:path>
                <a:path w="0" h="756285">
                  <a:moveTo>
                    <a:pt x="0" y="50399"/>
                  </a:moveTo>
                  <a:lnTo>
                    <a:pt x="0" y="81902"/>
                  </a:lnTo>
                </a:path>
                <a:path w="0" h="756285">
                  <a:moveTo>
                    <a:pt x="0" y="92595"/>
                  </a:moveTo>
                  <a:lnTo>
                    <a:pt x="0" y="96386"/>
                  </a:lnTo>
                </a:path>
                <a:path w="0" h="756285">
                  <a:moveTo>
                    <a:pt x="0" y="107105"/>
                  </a:moveTo>
                  <a:lnTo>
                    <a:pt x="0" y="138607"/>
                  </a:lnTo>
                </a:path>
                <a:path w="0" h="756285">
                  <a:moveTo>
                    <a:pt x="0" y="149294"/>
                  </a:moveTo>
                  <a:lnTo>
                    <a:pt x="0" y="153092"/>
                  </a:lnTo>
                </a:path>
                <a:path w="0" h="756285">
                  <a:moveTo>
                    <a:pt x="0" y="163804"/>
                  </a:moveTo>
                  <a:lnTo>
                    <a:pt x="0" y="195306"/>
                  </a:lnTo>
                </a:path>
                <a:path w="0" h="756285">
                  <a:moveTo>
                    <a:pt x="0" y="206000"/>
                  </a:moveTo>
                  <a:lnTo>
                    <a:pt x="0" y="209772"/>
                  </a:lnTo>
                </a:path>
                <a:path w="0" h="756285">
                  <a:moveTo>
                    <a:pt x="0" y="220510"/>
                  </a:moveTo>
                  <a:lnTo>
                    <a:pt x="0" y="252012"/>
                  </a:lnTo>
                </a:path>
                <a:path w="0" h="756285">
                  <a:moveTo>
                    <a:pt x="0" y="262705"/>
                  </a:moveTo>
                  <a:lnTo>
                    <a:pt x="0" y="266471"/>
                  </a:lnTo>
                </a:path>
                <a:path w="0" h="756285">
                  <a:moveTo>
                    <a:pt x="0" y="277215"/>
                  </a:moveTo>
                  <a:lnTo>
                    <a:pt x="0" y="308717"/>
                  </a:lnTo>
                </a:path>
                <a:path w="0" h="756285">
                  <a:moveTo>
                    <a:pt x="0" y="319405"/>
                  </a:moveTo>
                  <a:lnTo>
                    <a:pt x="0" y="323176"/>
                  </a:lnTo>
                </a:path>
                <a:path w="0" h="756285">
                  <a:moveTo>
                    <a:pt x="0" y="333914"/>
                  </a:moveTo>
                  <a:lnTo>
                    <a:pt x="0" y="365417"/>
                  </a:lnTo>
                </a:path>
                <a:path w="0" h="756285">
                  <a:moveTo>
                    <a:pt x="0" y="376110"/>
                  </a:moveTo>
                  <a:lnTo>
                    <a:pt x="0" y="379882"/>
                  </a:lnTo>
                </a:path>
                <a:path w="0" h="756285">
                  <a:moveTo>
                    <a:pt x="0" y="390594"/>
                  </a:moveTo>
                  <a:lnTo>
                    <a:pt x="0" y="422097"/>
                  </a:lnTo>
                </a:path>
                <a:path w="0" h="756285">
                  <a:moveTo>
                    <a:pt x="0" y="432790"/>
                  </a:moveTo>
                  <a:lnTo>
                    <a:pt x="0" y="436581"/>
                  </a:lnTo>
                </a:path>
                <a:path w="0" h="756285">
                  <a:moveTo>
                    <a:pt x="0" y="447300"/>
                  </a:moveTo>
                  <a:lnTo>
                    <a:pt x="0" y="478802"/>
                  </a:lnTo>
                </a:path>
                <a:path w="0" h="756285">
                  <a:moveTo>
                    <a:pt x="0" y="489489"/>
                  </a:moveTo>
                  <a:lnTo>
                    <a:pt x="0" y="493287"/>
                  </a:lnTo>
                </a:path>
                <a:path w="0" h="756285">
                  <a:moveTo>
                    <a:pt x="0" y="504005"/>
                  </a:moveTo>
                  <a:lnTo>
                    <a:pt x="0" y="535508"/>
                  </a:lnTo>
                </a:path>
                <a:path w="0" h="756285">
                  <a:moveTo>
                    <a:pt x="0" y="546195"/>
                  </a:moveTo>
                  <a:lnTo>
                    <a:pt x="0" y="549992"/>
                  </a:lnTo>
                </a:path>
                <a:path w="0" h="756285">
                  <a:moveTo>
                    <a:pt x="0" y="560705"/>
                  </a:moveTo>
                  <a:lnTo>
                    <a:pt x="0" y="592207"/>
                  </a:lnTo>
                </a:path>
                <a:path w="0" h="756285">
                  <a:moveTo>
                    <a:pt x="0" y="602900"/>
                  </a:moveTo>
                  <a:lnTo>
                    <a:pt x="0" y="606672"/>
                  </a:lnTo>
                </a:path>
                <a:path w="0" h="756285">
                  <a:moveTo>
                    <a:pt x="0" y="617410"/>
                  </a:moveTo>
                  <a:lnTo>
                    <a:pt x="0" y="648912"/>
                  </a:lnTo>
                </a:path>
                <a:path w="0" h="756285">
                  <a:moveTo>
                    <a:pt x="0" y="659606"/>
                  </a:moveTo>
                  <a:lnTo>
                    <a:pt x="0" y="663371"/>
                  </a:lnTo>
                </a:path>
                <a:path w="0" h="756285">
                  <a:moveTo>
                    <a:pt x="0" y="674115"/>
                  </a:moveTo>
                  <a:lnTo>
                    <a:pt x="0" y="705618"/>
                  </a:lnTo>
                </a:path>
                <a:path w="0" h="756285">
                  <a:moveTo>
                    <a:pt x="0" y="716305"/>
                  </a:moveTo>
                  <a:lnTo>
                    <a:pt x="0" y="720077"/>
                  </a:lnTo>
                </a:path>
                <a:path w="0" h="756285">
                  <a:moveTo>
                    <a:pt x="0" y="730815"/>
                  </a:moveTo>
                  <a:lnTo>
                    <a:pt x="0" y="75601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1899170" y="5522442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5">
                  <a:moveTo>
                    <a:pt x="28994" y="735850"/>
                  </a:moveTo>
                  <a:lnTo>
                    <a:pt x="0" y="735850"/>
                  </a:lnTo>
                  <a:lnTo>
                    <a:pt x="0" y="756018"/>
                  </a:lnTo>
                  <a:lnTo>
                    <a:pt x="28994" y="756018"/>
                  </a:lnTo>
                  <a:lnTo>
                    <a:pt x="28994" y="735850"/>
                  </a:lnTo>
                  <a:close/>
                </a:path>
                <a:path w="29210" h="756285">
                  <a:moveTo>
                    <a:pt x="28994" y="262089"/>
                  </a:moveTo>
                  <a:lnTo>
                    <a:pt x="0" y="262089"/>
                  </a:lnTo>
                  <a:lnTo>
                    <a:pt x="0" y="282244"/>
                  </a:lnTo>
                  <a:lnTo>
                    <a:pt x="28994" y="282244"/>
                  </a:lnTo>
                  <a:lnTo>
                    <a:pt x="28994" y="262089"/>
                  </a:lnTo>
                  <a:close/>
                </a:path>
                <a:path w="29210" h="756285">
                  <a:moveTo>
                    <a:pt x="28994" y="20167"/>
                  </a:moveTo>
                  <a:lnTo>
                    <a:pt x="0" y="20167"/>
                  </a:lnTo>
                  <a:lnTo>
                    <a:pt x="0" y="262077"/>
                  </a:lnTo>
                  <a:lnTo>
                    <a:pt x="28994" y="262077"/>
                  </a:lnTo>
                  <a:lnTo>
                    <a:pt x="28994" y="20167"/>
                  </a:lnTo>
                  <a:close/>
                </a:path>
                <a:path w="29210" h="756285">
                  <a:moveTo>
                    <a:pt x="28994" y="0"/>
                  </a:moveTo>
                  <a:lnTo>
                    <a:pt x="0" y="0"/>
                  </a:lnTo>
                  <a:lnTo>
                    <a:pt x="0" y="20154"/>
                  </a:lnTo>
                  <a:lnTo>
                    <a:pt x="28994" y="20154"/>
                  </a:lnTo>
                  <a:lnTo>
                    <a:pt x="2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1899119" y="5522436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5">
                  <a:moveTo>
                    <a:pt x="29044" y="20161"/>
                  </a:moveTo>
                  <a:lnTo>
                    <a:pt x="29044" y="262083"/>
                  </a:lnTo>
                  <a:lnTo>
                    <a:pt x="50" y="262083"/>
                  </a:lnTo>
                  <a:lnTo>
                    <a:pt x="50" y="20161"/>
                  </a:lnTo>
                  <a:lnTo>
                    <a:pt x="29044" y="20161"/>
                  </a:lnTo>
                </a:path>
                <a:path w="29210" h="756285">
                  <a:moveTo>
                    <a:pt x="29044" y="0"/>
                  </a:moveTo>
                  <a:lnTo>
                    <a:pt x="29044" y="20161"/>
                  </a:lnTo>
                  <a:lnTo>
                    <a:pt x="50" y="20161"/>
                  </a:lnTo>
                  <a:lnTo>
                    <a:pt x="50" y="0"/>
                  </a:lnTo>
                  <a:lnTo>
                    <a:pt x="29044" y="0"/>
                  </a:lnTo>
                </a:path>
                <a:path w="29210" h="756285">
                  <a:moveTo>
                    <a:pt x="29044" y="262083"/>
                  </a:moveTo>
                  <a:lnTo>
                    <a:pt x="29044" y="282251"/>
                  </a:lnTo>
                  <a:lnTo>
                    <a:pt x="50" y="282251"/>
                  </a:lnTo>
                  <a:lnTo>
                    <a:pt x="50" y="262083"/>
                  </a:lnTo>
                  <a:lnTo>
                    <a:pt x="29044" y="262083"/>
                  </a:lnTo>
                </a:path>
                <a:path w="29210" h="756285">
                  <a:moveTo>
                    <a:pt x="50" y="756018"/>
                  </a:moveTo>
                  <a:lnTo>
                    <a:pt x="50" y="735850"/>
                  </a:lnTo>
                  <a:lnTo>
                    <a:pt x="29044" y="735850"/>
                  </a:lnTo>
                  <a:lnTo>
                    <a:pt x="29044" y="756018"/>
                  </a:lnTo>
                  <a:lnTo>
                    <a:pt x="50" y="756018"/>
                  </a:lnTo>
                </a:path>
                <a:path w="29210" h="756285">
                  <a:moveTo>
                    <a:pt x="50" y="735850"/>
                  </a:moveTo>
                  <a:lnTo>
                    <a:pt x="0" y="735850"/>
                  </a:lnTo>
                </a:path>
                <a:path w="29210" h="756285">
                  <a:moveTo>
                    <a:pt x="50" y="282251"/>
                  </a:moveTo>
                  <a:lnTo>
                    <a:pt x="0" y="282251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1899170" y="551523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1836191" y="5522436"/>
              <a:ext cx="63500" cy="0"/>
            </a:xfrm>
            <a:custGeom>
              <a:avLst/>
              <a:gdLst/>
              <a:ahLst/>
              <a:cxnLst/>
              <a:rect l="l" t="t" r="r" b="b"/>
              <a:pathLst>
                <a:path w="63500" h="0">
                  <a:moveTo>
                    <a:pt x="0" y="0"/>
                  </a:moveTo>
                  <a:lnTo>
                    <a:pt x="12598" y="0"/>
                  </a:lnTo>
                  <a:lnTo>
                    <a:pt x="6292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1899170" y="5515241"/>
              <a:ext cx="63500" cy="770890"/>
            </a:xfrm>
            <a:custGeom>
              <a:avLst/>
              <a:gdLst/>
              <a:ahLst/>
              <a:cxnLst/>
              <a:rect l="l" t="t" r="r" b="b"/>
              <a:pathLst>
                <a:path w="63500" h="770889">
                  <a:moveTo>
                    <a:pt x="28994" y="756018"/>
                  </a:moveTo>
                  <a:lnTo>
                    <a:pt x="0" y="756018"/>
                  </a:lnTo>
                  <a:lnTo>
                    <a:pt x="0" y="770420"/>
                  </a:lnTo>
                  <a:lnTo>
                    <a:pt x="28994" y="770420"/>
                  </a:lnTo>
                  <a:lnTo>
                    <a:pt x="28994" y="756018"/>
                  </a:lnTo>
                  <a:close/>
                </a:path>
                <a:path w="63500" h="770889">
                  <a:moveTo>
                    <a:pt x="63004" y="0"/>
                  </a:moveTo>
                  <a:lnTo>
                    <a:pt x="28994" y="0"/>
                  </a:lnTo>
                  <a:lnTo>
                    <a:pt x="28994" y="14401"/>
                  </a:lnTo>
                  <a:lnTo>
                    <a:pt x="63004" y="1440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1836191" y="6278454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28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1" name="object 261"/>
          <p:cNvGrpSpPr/>
          <p:nvPr/>
        </p:nvGrpSpPr>
        <p:grpSpPr>
          <a:xfrm>
            <a:off x="1836191" y="6939046"/>
            <a:ext cx="128270" cy="770890"/>
            <a:chOff x="1836191" y="6939046"/>
            <a:chExt cx="128270" cy="770890"/>
          </a:xfrm>
        </p:grpSpPr>
        <p:sp>
          <p:nvSpPr>
            <p:cNvPr id="262" name="object 262"/>
            <p:cNvSpPr/>
            <p:nvPr/>
          </p:nvSpPr>
          <p:spPr>
            <a:xfrm>
              <a:off x="1962175" y="6946246"/>
              <a:ext cx="0" cy="756285"/>
            </a:xfrm>
            <a:custGeom>
              <a:avLst/>
              <a:gdLst/>
              <a:ahLst/>
              <a:cxnLst/>
              <a:rect l="l" t="t" r="r" b="b"/>
              <a:pathLst>
                <a:path w="0" h="756284">
                  <a:moveTo>
                    <a:pt x="0" y="755999"/>
                  </a:moveTo>
                  <a:lnTo>
                    <a:pt x="0" y="730796"/>
                  </a:lnTo>
                </a:path>
                <a:path w="0" h="756284">
                  <a:moveTo>
                    <a:pt x="0" y="720083"/>
                  </a:moveTo>
                  <a:lnTo>
                    <a:pt x="0" y="716286"/>
                  </a:lnTo>
                </a:path>
                <a:path w="0" h="756284">
                  <a:moveTo>
                    <a:pt x="0" y="705592"/>
                  </a:moveTo>
                  <a:lnTo>
                    <a:pt x="0" y="674090"/>
                  </a:lnTo>
                </a:path>
                <a:path w="0" h="756284">
                  <a:moveTo>
                    <a:pt x="0" y="663378"/>
                  </a:moveTo>
                  <a:lnTo>
                    <a:pt x="0" y="659580"/>
                  </a:lnTo>
                </a:path>
                <a:path w="0" h="756284">
                  <a:moveTo>
                    <a:pt x="0" y="648893"/>
                  </a:moveTo>
                  <a:lnTo>
                    <a:pt x="0" y="617391"/>
                  </a:lnTo>
                </a:path>
                <a:path w="0" h="756284">
                  <a:moveTo>
                    <a:pt x="0" y="606672"/>
                  </a:moveTo>
                  <a:lnTo>
                    <a:pt x="0" y="602900"/>
                  </a:lnTo>
                </a:path>
                <a:path w="0" h="756284">
                  <a:moveTo>
                    <a:pt x="0" y="592213"/>
                  </a:moveTo>
                  <a:lnTo>
                    <a:pt x="0" y="560711"/>
                  </a:lnTo>
                </a:path>
                <a:path w="0" h="756284">
                  <a:moveTo>
                    <a:pt x="0" y="549973"/>
                  </a:moveTo>
                  <a:lnTo>
                    <a:pt x="0" y="546201"/>
                  </a:lnTo>
                </a:path>
                <a:path w="0" h="756284">
                  <a:moveTo>
                    <a:pt x="0" y="535508"/>
                  </a:moveTo>
                  <a:lnTo>
                    <a:pt x="0" y="504005"/>
                  </a:lnTo>
                </a:path>
                <a:path w="0" h="756284">
                  <a:moveTo>
                    <a:pt x="0" y="493268"/>
                  </a:moveTo>
                  <a:lnTo>
                    <a:pt x="0" y="489496"/>
                  </a:lnTo>
                </a:path>
                <a:path w="0" h="756284">
                  <a:moveTo>
                    <a:pt x="0" y="478809"/>
                  </a:moveTo>
                  <a:lnTo>
                    <a:pt x="0" y="447306"/>
                  </a:lnTo>
                </a:path>
                <a:path w="0" h="756284">
                  <a:moveTo>
                    <a:pt x="0" y="436562"/>
                  </a:moveTo>
                  <a:lnTo>
                    <a:pt x="0" y="432790"/>
                  </a:lnTo>
                </a:path>
                <a:path w="0" h="756284">
                  <a:moveTo>
                    <a:pt x="0" y="422103"/>
                  </a:moveTo>
                  <a:lnTo>
                    <a:pt x="0" y="390601"/>
                  </a:lnTo>
                </a:path>
                <a:path w="0" h="756284">
                  <a:moveTo>
                    <a:pt x="0" y="379882"/>
                  </a:moveTo>
                  <a:lnTo>
                    <a:pt x="0" y="376091"/>
                  </a:lnTo>
                </a:path>
                <a:path w="0" h="756284">
                  <a:moveTo>
                    <a:pt x="0" y="365398"/>
                  </a:moveTo>
                  <a:lnTo>
                    <a:pt x="0" y="333895"/>
                  </a:lnTo>
                </a:path>
                <a:path w="0" h="756284">
                  <a:moveTo>
                    <a:pt x="0" y="323183"/>
                  </a:moveTo>
                  <a:lnTo>
                    <a:pt x="0" y="319385"/>
                  </a:lnTo>
                </a:path>
                <a:path w="0" h="756284">
                  <a:moveTo>
                    <a:pt x="0" y="308692"/>
                  </a:moveTo>
                  <a:lnTo>
                    <a:pt x="0" y="277196"/>
                  </a:lnTo>
                </a:path>
                <a:path w="0" h="756284">
                  <a:moveTo>
                    <a:pt x="0" y="266477"/>
                  </a:moveTo>
                  <a:lnTo>
                    <a:pt x="0" y="262680"/>
                  </a:lnTo>
                </a:path>
                <a:path w="0" h="756284">
                  <a:moveTo>
                    <a:pt x="0" y="251993"/>
                  </a:moveTo>
                  <a:lnTo>
                    <a:pt x="0" y="220491"/>
                  </a:lnTo>
                </a:path>
                <a:path w="0" h="756284">
                  <a:moveTo>
                    <a:pt x="0" y="209772"/>
                  </a:moveTo>
                  <a:lnTo>
                    <a:pt x="0" y="206006"/>
                  </a:lnTo>
                </a:path>
                <a:path w="0" h="756284">
                  <a:moveTo>
                    <a:pt x="0" y="195287"/>
                  </a:moveTo>
                  <a:lnTo>
                    <a:pt x="0" y="163810"/>
                  </a:lnTo>
                </a:path>
                <a:path w="0" h="756284">
                  <a:moveTo>
                    <a:pt x="0" y="153073"/>
                  </a:moveTo>
                  <a:lnTo>
                    <a:pt x="0" y="149301"/>
                  </a:lnTo>
                </a:path>
                <a:path w="0" h="756284">
                  <a:moveTo>
                    <a:pt x="0" y="138607"/>
                  </a:moveTo>
                  <a:lnTo>
                    <a:pt x="0" y="107105"/>
                  </a:lnTo>
                </a:path>
                <a:path w="0" h="756284">
                  <a:moveTo>
                    <a:pt x="0" y="96367"/>
                  </a:moveTo>
                  <a:lnTo>
                    <a:pt x="0" y="92595"/>
                  </a:lnTo>
                </a:path>
                <a:path w="0" h="756284">
                  <a:moveTo>
                    <a:pt x="0" y="81908"/>
                  </a:moveTo>
                  <a:lnTo>
                    <a:pt x="0" y="50406"/>
                  </a:lnTo>
                </a:path>
                <a:path w="0" h="756284">
                  <a:moveTo>
                    <a:pt x="0" y="39662"/>
                  </a:moveTo>
                  <a:lnTo>
                    <a:pt x="0" y="35896"/>
                  </a:lnTo>
                </a:path>
                <a:path w="0" h="756284">
                  <a:moveTo>
                    <a:pt x="0" y="25203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1899170" y="6946252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4">
                  <a:moveTo>
                    <a:pt x="28994" y="735838"/>
                  </a:moveTo>
                  <a:lnTo>
                    <a:pt x="0" y="735838"/>
                  </a:lnTo>
                  <a:lnTo>
                    <a:pt x="0" y="755992"/>
                  </a:lnTo>
                  <a:lnTo>
                    <a:pt x="28994" y="755992"/>
                  </a:lnTo>
                  <a:lnTo>
                    <a:pt x="28994" y="735838"/>
                  </a:lnTo>
                  <a:close/>
                </a:path>
                <a:path w="29210" h="756284">
                  <a:moveTo>
                    <a:pt x="28994" y="493915"/>
                  </a:moveTo>
                  <a:lnTo>
                    <a:pt x="0" y="493915"/>
                  </a:lnTo>
                  <a:lnTo>
                    <a:pt x="0" y="735825"/>
                  </a:lnTo>
                  <a:lnTo>
                    <a:pt x="28994" y="735825"/>
                  </a:lnTo>
                  <a:lnTo>
                    <a:pt x="28994" y="493915"/>
                  </a:lnTo>
                  <a:close/>
                </a:path>
                <a:path w="29210" h="756284">
                  <a:moveTo>
                    <a:pt x="28994" y="473773"/>
                  </a:moveTo>
                  <a:lnTo>
                    <a:pt x="0" y="473773"/>
                  </a:lnTo>
                  <a:lnTo>
                    <a:pt x="0" y="493903"/>
                  </a:lnTo>
                  <a:lnTo>
                    <a:pt x="28994" y="493903"/>
                  </a:lnTo>
                  <a:lnTo>
                    <a:pt x="28994" y="473773"/>
                  </a:lnTo>
                  <a:close/>
                </a:path>
                <a:path w="29210" h="756284">
                  <a:moveTo>
                    <a:pt x="28994" y="0"/>
                  </a:moveTo>
                  <a:lnTo>
                    <a:pt x="0" y="0"/>
                  </a:lnTo>
                  <a:lnTo>
                    <a:pt x="0" y="20167"/>
                  </a:lnTo>
                  <a:lnTo>
                    <a:pt x="28994" y="20167"/>
                  </a:lnTo>
                  <a:lnTo>
                    <a:pt x="28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1899170" y="6946246"/>
              <a:ext cx="29209" cy="756285"/>
            </a:xfrm>
            <a:custGeom>
              <a:avLst/>
              <a:gdLst/>
              <a:ahLst/>
              <a:cxnLst/>
              <a:rect l="l" t="t" r="r" b="b"/>
              <a:pathLst>
                <a:path w="29210" h="756284">
                  <a:moveTo>
                    <a:pt x="28994" y="735831"/>
                  </a:moveTo>
                  <a:lnTo>
                    <a:pt x="28994" y="493909"/>
                  </a:lnTo>
                  <a:lnTo>
                    <a:pt x="0" y="493909"/>
                  </a:lnTo>
                  <a:lnTo>
                    <a:pt x="0" y="735831"/>
                  </a:lnTo>
                  <a:lnTo>
                    <a:pt x="28994" y="735831"/>
                  </a:lnTo>
                </a:path>
                <a:path w="29210" h="756284">
                  <a:moveTo>
                    <a:pt x="28994" y="755999"/>
                  </a:moveTo>
                  <a:lnTo>
                    <a:pt x="28994" y="735831"/>
                  </a:lnTo>
                  <a:lnTo>
                    <a:pt x="0" y="735831"/>
                  </a:lnTo>
                  <a:lnTo>
                    <a:pt x="0" y="755999"/>
                  </a:lnTo>
                  <a:lnTo>
                    <a:pt x="28994" y="755999"/>
                  </a:lnTo>
                </a:path>
                <a:path w="29210" h="756284">
                  <a:moveTo>
                    <a:pt x="28994" y="493909"/>
                  </a:moveTo>
                  <a:lnTo>
                    <a:pt x="28994" y="473773"/>
                  </a:lnTo>
                  <a:lnTo>
                    <a:pt x="0" y="473773"/>
                  </a:lnTo>
                  <a:lnTo>
                    <a:pt x="0" y="493909"/>
                  </a:lnTo>
                  <a:lnTo>
                    <a:pt x="28994" y="493909"/>
                  </a:lnTo>
                </a:path>
                <a:path w="29210" h="756284">
                  <a:moveTo>
                    <a:pt x="0" y="0"/>
                  </a:moveTo>
                  <a:lnTo>
                    <a:pt x="0" y="20167"/>
                  </a:lnTo>
                  <a:lnTo>
                    <a:pt x="28994" y="20167"/>
                  </a:lnTo>
                  <a:lnTo>
                    <a:pt x="28994" y="0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1899170" y="7695045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1836191" y="7702245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79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1899170" y="6939046"/>
              <a:ext cx="29209" cy="14604"/>
            </a:xfrm>
            <a:custGeom>
              <a:avLst/>
              <a:gdLst/>
              <a:ahLst/>
              <a:cxnLst/>
              <a:rect l="l" t="t" r="r" b="b"/>
              <a:pathLst>
                <a:path w="29210" h="14604">
                  <a:moveTo>
                    <a:pt x="0" y="14400"/>
                  </a:moveTo>
                  <a:lnTo>
                    <a:pt x="28994" y="14400"/>
                  </a:lnTo>
                  <a:lnTo>
                    <a:pt x="2899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1836191" y="6946246"/>
              <a:ext cx="126364" cy="0"/>
            </a:xfrm>
            <a:custGeom>
              <a:avLst/>
              <a:gdLst/>
              <a:ahLst/>
              <a:cxnLst/>
              <a:rect l="l" t="t" r="r" b="b"/>
              <a:pathLst>
                <a:path w="126364" h="0">
                  <a:moveTo>
                    <a:pt x="0" y="0"/>
                  </a:moveTo>
                  <a:lnTo>
                    <a:pt x="12598" y="0"/>
                  </a:lnTo>
                  <a:lnTo>
                    <a:pt x="62979" y="0"/>
                  </a:lnTo>
                </a:path>
                <a:path w="126364" h="0">
                  <a:moveTo>
                    <a:pt x="91973" y="0"/>
                  </a:moveTo>
                  <a:lnTo>
                    <a:pt x="125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" name="object 269"/>
          <p:cNvGrpSpPr/>
          <p:nvPr/>
        </p:nvGrpSpPr>
        <p:grpSpPr>
          <a:xfrm>
            <a:off x="1080166" y="4986052"/>
            <a:ext cx="882015" cy="133350"/>
            <a:chOff x="1080166" y="4986052"/>
            <a:chExt cx="882015" cy="133350"/>
          </a:xfrm>
        </p:grpSpPr>
        <p:pic>
          <p:nvPicPr>
            <p:cNvPr id="270" name="object 27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36191" y="4993252"/>
              <a:ext cx="125984" cy="125977"/>
            </a:xfrm>
            <a:prstGeom prst="rect">
              <a:avLst/>
            </a:prstGeom>
          </p:spPr>
        </p:pic>
        <p:sp>
          <p:nvSpPr>
            <p:cNvPr id="271" name="object 271"/>
            <p:cNvSpPr/>
            <p:nvPr/>
          </p:nvSpPr>
          <p:spPr>
            <a:xfrm>
              <a:off x="1080160" y="4993258"/>
              <a:ext cx="882015" cy="126364"/>
            </a:xfrm>
            <a:custGeom>
              <a:avLst/>
              <a:gdLst/>
              <a:ahLst/>
              <a:cxnLst/>
              <a:rect l="l" t="t" r="r" b="b"/>
              <a:pathLst>
                <a:path w="882014" h="126364">
                  <a:moveTo>
                    <a:pt x="882015" y="0"/>
                  </a:moveTo>
                  <a:lnTo>
                    <a:pt x="819010" y="0"/>
                  </a:lnTo>
                  <a:lnTo>
                    <a:pt x="0" y="0"/>
                  </a:lnTo>
                  <a:lnTo>
                    <a:pt x="0" y="62992"/>
                  </a:lnTo>
                  <a:lnTo>
                    <a:pt x="768629" y="62992"/>
                  </a:lnTo>
                  <a:lnTo>
                    <a:pt x="0" y="63004"/>
                  </a:lnTo>
                  <a:lnTo>
                    <a:pt x="0" y="113372"/>
                  </a:lnTo>
                  <a:lnTo>
                    <a:pt x="0" y="125971"/>
                  </a:lnTo>
                  <a:lnTo>
                    <a:pt x="756031" y="125971"/>
                  </a:lnTo>
                  <a:lnTo>
                    <a:pt x="768629" y="113372"/>
                  </a:lnTo>
                  <a:lnTo>
                    <a:pt x="819010" y="62992"/>
                  </a:lnTo>
                  <a:lnTo>
                    <a:pt x="8820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1958575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629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1080166" y="4993252"/>
              <a:ext cx="882015" cy="0"/>
            </a:xfrm>
            <a:custGeom>
              <a:avLst/>
              <a:gdLst/>
              <a:ahLst/>
              <a:cxnLst/>
              <a:rect l="l" t="t" r="r" b="b"/>
              <a:pathLst>
                <a:path w="882014" h="0">
                  <a:moveTo>
                    <a:pt x="88200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74" name="object 27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8859812" y="1609256"/>
            <a:ext cx="140384" cy="70192"/>
          </a:xfrm>
          <a:prstGeom prst="rect">
            <a:avLst/>
          </a:prstGeom>
        </p:spPr>
      </p:pic>
      <p:grpSp>
        <p:nvGrpSpPr>
          <p:cNvPr id="275" name="object 275"/>
          <p:cNvGrpSpPr/>
          <p:nvPr/>
        </p:nvGrpSpPr>
        <p:grpSpPr>
          <a:xfrm>
            <a:off x="8922804" y="1742440"/>
            <a:ext cx="77470" cy="738505"/>
            <a:chOff x="8922804" y="1742440"/>
            <a:chExt cx="77470" cy="738505"/>
          </a:xfrm>
        </p:grpSpPr>
        <p:sp>
          <p:nvSpPr>
            <p:cNvPr id="276" name="object 276"/>
            <p:cNvSpPr/>
            <p:nvPr/>
          </p:nvSpPr>
          <p:spPr>
            <a:xfrm>
              <a:off x="8930005" y="1742452"/>
              <a:ext cx="63500" cy="730885"/>
            </a:xfrm>
            <a:custGeom>
              <a:avLst/>
              <a:gdLst/>
              <a:ahLst/>
              <a:cxnLst/>
              <a:rect l="l" t="t" r="r" b="b"/>
              <a:pathLst>
                <a:path w="63500" h="730885">
                  <a:moveTo>
                    <a:pt x="62992" y="0"/>
                  </a:moveTo>
                  <a:lnTo>
                    <a:pt x="0" y="0"/>
                  </a:lnTo>
                  <a:lnTo>
                    <a:pt x="0" y="667816"/>
                  </a:lnTo>
                  <a:lnTo>
                    <a:pt x="0" y="730808"/>
                  </a:lnTo>
                  <a:lnTo>
                    <a:pt x="62992" y="730808"/>
                  </a:lnTo>
                  <a:lnTo>
                    <a:pt x="62992" y="667816"/>
                  </a:lnTo>
                  <a:lnTo>
                    <a:pt x="6299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8930004" y="1742440"/>
              <a:ext cx="63500" cy="730885"/>
            </a:xfrm>
            <a:custGeom>
              <a:avLst/>
              <a:gdLst/>
              <a:ahLst/>
              <a:cxnLst/>
              <a:rect l="l" t="t" r="r" b="b"/>
              <a:pathLst>
                <a:path w="63500" h="730885">
                  <a:moveTo>
                    <a:pt x="0" y="730821"/>
                  </a:moveTo>
                  <a:lnTo>
                    <a:pt x="62992" y="730821"/>
                  </a:lnTo>
                </a:path>
                <a:path w="63500" h="730885">
                  <a:moveTo>
                    <a:pt x="0" y="0"/>
                  </a:moveTo>
                  <a:lnTo>
                    <a:pt x="0" y="73082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8985796" y="1742440"/>
              <a:ext cx="14604" cy="668020"/>
            </a:xfrm>
            <a:custGeom>
              <a:avLst/>
              <a:gdLst/>
              <a:ahLst/>
              <a:cxnLst/>
              <a:rect l="l" t="t" r="r" b="b"/>
              <a:pathLst>
                <a:path w="14604" h="668019">
                  <a:moveTo>
                    <a:pt x="0" y="667829"/>
                  </a:moveTo>
                  <a:lnTo>
                    <a:pt x="14400" y="667829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678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9" name="object 279"/>
          <p:cNvGrpSpPr/>
          <p:nvPr/>
        </p:nvGrpSpPr>
        <p:grpSpPr>
          <a:xfrm>
            <a:off x="1828991" y="5056251"/>
            <a:ext cx="133350" cy="466725"/>
            <a:chOff x="1828991" y="5056251"/>
            <a:chExt cx="133350" cy="466725"/>
          </a:xfrm>
        </p:grpSpPr>
        <p:sp>
          <p:nvSpPr>
            <p:cNvPr id="280" name="object 280"/>
            <p:cNvSpPr/>
            <p:nvPr/>
          </p:nvSpPr>
          <p:spPr>
            <a:xfrm>
              <a:off x="1836191" y="5056263"/>
              <a:ext cx="126364" cy="466725"/>
            </a:xfrm>
            <a:custGeom>
              <a:avLst/>
              <a:gdLst/>
              <a:ahLst/>
              <a:cxnLst/>
              <a:rect l="l" t="t" r="r" b="b"/>
              <a:pathLst>
                <a:path w="126364" h="466725">
                  <a:moveTo>
                    <a:pt x="62979" y="50368"/>
                  </a:moveTo>
                  <a:lnTo>
                    <a:pt x="12598" y="50368"/>
                  </a:lnTo>
                  <a:lnTo>
                    <a:pt x="12598" y="62979"/>
                  </a:lnTo>
                  <a:lnTo>
                    <a:pt x="0" y="62979"/>
                  </a:lnTo>
                  <a:lnTo>
                    <a:pt x="0" y="466178"/>
                  </a:lnTo>
                  <a:lnTo>
                    <a:pt x="12598" y="466178"/>
                  </a:lnTo>
                  <a:lnTo>
                    <a:pt x="62928" y="466178"/>
                  </a:lnTo>
                  <a:lnTo>
                    <a:pt x="62979" y="50368"/>
                  </a:lnTo>
                  <a:close/>
                </a:path>
                <a:path w="126364" h="466725">
                  <a:moveTo>
                    <a:pt x="125971" y="0"/>
                  </a:moveTo>
                  <a:lnTo>
                    <a:pt x="62979" y="0"/>
                  </a:lnTo>
                  <a:lnTo>
                    <a:pt x="62979" y="50368"/>
                  </a:lnTo>
                  <a:lnTo>
                    <a:pt x="62979" y="466178"/>
                  </a:lnTo>
                  <a:lnTo>
                    <a:pt x="125971" y="466178"/>
                  </a:lnTo>
                  <a:lnTo>
                    <a:pt x="1259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1958575" y="5056251"/>
              <a:ext cx="0" cy="466725"/>
            </a:xfrm>
            <a:custGeom>
              <a:avLst/>
              <a:gdLst/>
              <a:ahLst/>
              <a:cxnLst/>
              <a:rect l="l" t="t" r="r" b="b"/>
              <a:pathLst>
                <a:path w="0" h="466725">
                  <a:moveTo>
                    <a:pt x="0" y="0"/>
                  </a:moveTo>
                  <a:lnTo>
                    <a:pt x="0" y="4661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1828991" y="5119230"/>
              <a:ext cx="14604" cy="403225"/>
            </a:xfrm>
            <a:custGeom>
              <a:avLst/>
              <a:gdLst/>
              <a:ahLst/>
              <a:cxnLst/>
              <a:rect l="l" t="t" r="r" b="b"/>
              <a:pathLst>
                <a:path w="14605" h="403225">
                  <a:moveTo>
                    <a:pt x="0" y="403205"/>
                  </a:moveTo>
                  <a:lnTo>
                    <a:pt x="14400" y="403205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4032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83" name="object 283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1072966" y="1609256"/>
            <a:ext cx="140409" cy="70192"/>
          </a:xfrm>
          <a:prstGeom prst="rect">
            <a:avLst/>
          </a:prstGeom>
        </p:spPr>
      </p:pic>
      <p:grpSp>
        <p:nvGrpSpPr>
          <p:cNvPr id="284" name="object 284"/>
          <p:cNvGrpSpPr/>
          <p:nvPr/>
        </p:nvGrpSpPr>
        <p:grpSpPr>
          <a:xfrm>
            <a:off x="8945857" y="3145514"/>
            <a:ext cx="2128520" cy="1176020"/>
            <a:chOff x="8945857" y="3145514"/>
            <a:chExt cx="2128520" cy="1176020"/>
          </a:xfrm>
        </p:grpSpPr>
        <p:sp>
          <p:nvSpPr>
            <p:cNvPr id="285" name="object 285"/>
            <p:cNvSpPr/>
            <p:nvPr/>
          </p:nvSpPr>
          <p:spPr>
            <a:xfrm>
              <a:off x="1099635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0996358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1092079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1092079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1084522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10845228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10769599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10769599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1069397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10693971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10618406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10618406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10542777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10542777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1046721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10467212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10391584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10391584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10316019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10316019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10240390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10240390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1016476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10164762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28" y="1171829"/>
                  </a:moveTo>
                  <a:lnTo>
                    <a:pt x="0" y="1171829"/>
                  </a:lnTo>
                  <a:lnTo>
                    <a:pt x="0" y="0"/>
                  </a:lnTo>
                  <a:lnTo>
                    <a:pt x="75628" y="0"/>
                  </a:lnTo>
                  <a:lnTo>
                    <a:pt x="75628" y="117182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9930447" y="3147314"/>
              <a:ext cx="234315" cy="1172210"/>
            </a:xfrm>
            <a:custGeom>
              <a:avLst/>
              <a:gdLst/>
              <a:ahLst/>
              <a:cxnLst/>
              <a:rect l="l" t="t" r="r" b="b"/>
              <a:pathLst>
                <a:path w="234315" h="1172210">
                  <a:moveTo>
                    <a:pt x="234315" y="0"/>
                  </a:moveTo>
                  <a:lnTo>
                    <a:pt x="0" y="0"/>
                  </a:lnTo>
                  <a:lnTo>
                    <a:pt x="0" y="1171829"/>
                  </a:lnTo>
                  <a:lnTo>
                    <a:pt x="234315" y="1171829"/>
                  </a:lnTo>
                  <a:lnTo>
                    <a:pt x="23431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9930447" y="3147314"/>
              <a:ext cx="234315" cy="1172210"/>
            </a:xfrm>
            <a:custGeom>
              <a:avLst/>
              <a:gdLst/>
              <a:ahLst/>
              <a:cxnLst/>
              <a:rect l="l" t="t" r="r" b="b"/>
              <a:pathLst>
                <a:path w="234315" h="1172210">
                  <a:moveTo>
                    <a:pt x="0" y="0"/>
                  </a:moveTo>
                  <a:lnTo>
                    <a:pt x="75565" y="0"/>
                  </a:lnTo>
                  <a:lnTo>
                    <a:pt x="158750" y="0"/>
                  </a:lnTo>
                  <a:lnTo>
                    <a:pt x="234315" y="0"/>
                  </a:lnTo>
                  <a:lnTo>
                    <a:pt x="234315" y="1171829"/>
                  </a:lnTo>
                  <a:lnTo>
                    <a:pt x="158750" y="1171829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985481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9854818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977925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977925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9703625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9703625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9628060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9628060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955243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9552431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947680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9476803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9401238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9401238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9325673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9325673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5" y="0"/>
                  </a:ln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9250044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9250044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9174416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9174416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9098851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9098851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0" y="0"/>
                  </a:moveTo>
                  <a:lnTo>
                    <a:pt x="75564" y="0"/>
                  </a:lnTo>
                  <a:lnTo>
                    <a:pt x="75564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9023222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605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605" y="1171797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9023222" y="3147314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0" y="0"/>
                  </a:moveTo>
                  <a:lnTo>
                    <a:pt x="75628" y="0"/>
                  </a:lnTo>
                  <a:lnTo>
                    <a:pt x="75628" y="1171829"/>
                  </a:lnTo>
                  <a:lnTo>
                    <a:pt x="0" y="1171829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8947657" y="3147345"/>
              <a:ext cx="76200" cy="1172210"/>
            </a:xfrm>
            <a:custGeom>
              <a:avLst/>
              <a:gdLst/>
              <a:ahLst/>
              <a:cxnLst/>
              <a:rect l="l" t="t" r="r" b="b"/>
              <a:pathLst>
                <a:path w="76200" h="1172210">
                  <a:moveTo>
                    <a:pt x="75579" y="0"/>
                  </a:moveTo>
                  <a:lnTo>
                    <a:pt x="0" y="0"/>
                  </a:lnTo>
                  <a:lnTo>
                    <a:pt x="0" y="1171797"/>
                  </a:lnTo>
                  <a:lnTo>
                    <a:pt x="75579" y="1171797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8947657" y="3147314"/>
              <a:ext cx="75565" cy="1172210"/>
            </a:xfrm>
            <a:custGeom>
              <a:avLst/>
              <a:gdLst/>
              <a:ahLst/>
              <a:cxnLst/>
              <a:rect l="l" t="t" r="r" b="b"/>
              <a:pathLst>
                <a:path w="75565" h="1172210">
                  <a:moveTo>
                    <a:pt x="75565" y="0"/>
                  </a:moveTo>
                  <a:lnTo>
                    <a:pt x="75565" y="1171829"/>
                  </a:lnTo>
                  <a:lnTo>
                    <a:pt x="0" y="1171829"/>
                  </a:lnTo>
                  <a:lnTo>
                    <a:pt x="0" y="0"/>
                  </a:lnTo>
                  <a:lnTo>
                    <a:pt x="75565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7" name="object 337"/>
          <p:cNvSpPr/>
          <p:nvPr/>
        </p:nvSpPr>
        <p:spPr>
          <a:xfrm>
            <a:off x="1206176" y="1616456"/>
            <a:ext cx="7661275" cy="62865"/>
          </a:xfrm>
          <a:custGeom>
            <a:avLst/>
            <a:gdLst/>
            <a:ahLst/>
            <a:cxnLst/>
            <a:rect l="l" t="t" r="r" b="b"/>
            <a:pathLst>
              <a:path w="7661275" h="62864">
                <a:moveTo>
                  <a:pt x="0" y="62674"/>
                </a:moveTo>
                <a:lnTo>
                  <a:pt x="7660836" y="62674"/>
                </a:lnTo>
                <a:lnTo>
                  <a:pt x="7660836" y="0"/>
                </a:lnTo>
              </a:path>
              <a:path w="7661275" h="62864">
                <a:moveTo>
                  <a:pt x="0" y="0"/>
                </a:moveTo>
                <a:lnTo>
                  <a:pt x="0" y="6267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8" name="object 338"/>
          <p:cNvSpPr/>
          <p:nvPr/>
        </p:nvSpPr>
        <p:spPr>
          <a:xfrm>
            <a:off x="12974637" y="3071749"/>
            <a:ext cx="592455" cy="0"/>
          </a:xfrm>
          <a:custGeom>
            <a:avLst/>
            <a:gdLst/>
            <a:ahLst/>
            <a:cxnLst/>
            <a:rect l="l" t="t" r="r" b="b"/>
            <a:pathLst>
              <a:path w="592455" h="0">
                <a:moveTo>
                  <a:pt x="592137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9" name="object 339"/>
          <p:cNvSpPr/>
          <p:nvPr/>
        </p:nvSpPr>
        <p:spPr>
          <a:xfrm>
            <a:off x="12495783" y="3197733"/>
            <a:ext cx="0" cy="554990"/>
          </a:xfrm>
          <a:custGeom>
            <a:avLst/>
            <a:gdLst/>
            <a:ahLst/>
            <a:cxnLst/>
            <a:rect l="l" t="t" r="r" b="b"/>
            <a:pathLst>
              <a:path w="0" h="554989">
                <a:moveTo>
                  <a:pt x="0" y="0"/>
                </a:moveTo>
                <a:lnTo>
                  <a:pt x="0" y="554418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0" name="object 340"/>
          <p:cNvSpPr/>
          <p:nvPr/>
        </p:nvSpPr>
        <p:spPr>
          <a:xfrm>
            <a:off x="8110981" y="4993252"/>
            <a:ext cx="1285240" cy="63500"/>
          </a:xfrm>
          <a:custGeom>
            <a:avLst/>
            <a:gdLst/>
            <a:ahLst/>
            <a:cxnLst/>
            <a:rect l="l" t="t" r="r" b="b"/>
            <a:pathLst>
              <a:path w="1285240" h="63500">
                <a:moveTo>
                  <a:pt x="0" y="0"/>
                </a:moveTo>
                <a:lnTo>
                  <a:pt x="0" y="62998"/>
                </a:lnTo>
              </a:path>
              <a:path w="1285240" h="63500">
                <a:moveTo>
                  <a:pt x="1285176" y="37801"/>
                </a:moveTo>
                <a:lnTo>
                  <a:pt x="1285176" y="0"/>
                </a:lnTo>
                <a:lnTo>
                  <a:pt x="0" y="0"/>
                </a:lnTo>
              </a:path>
              <a:path w="1285240" h="63500">
                <a:moveTo>
                  <a:pt x="62992" y="62998"/>
                </a:moveTo>
                <a:lnTo>
                  <a:pt x="62992" y="37801"/>
                </a:lnTo>
                <a:lnTo>
                  <a:pt x="62992" y="25196"/>
                </a:lnTo>
                <a:lnTo>
                  <a:pt x="819023" y="25196"/>
                </a:lnTo>
                <a:lnTo>
                  <a:pt x="819023" y="37801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1" name="object 341"/>
          <p:cNvSpPr/>
          <p:nvPr/>
        </p:nvSpPr>
        <p:spPr>
          <a:xfrm>
            <a:off x="1206176" y="1616456"/>
            <a:ext cx="7661275" cy="62865"/>
          </a:xfrm>
          <a:custGeom>
            <a:avLst/>
            <a:gdLst/>
            <a:ahLst/>
            <a:cxnLst/>
            <a:rect l="l" t="t" r="r" b="b"/>
            <a:pathLst>
              <a:path w="7661275" h="62864">
                <a:moveTo>
                  <a:pt x="0" y="62674"/>
                </a:moveTo>
                <a:lnTo>
                  <a:pt x="7660836" y="62674"/>
                </a:lnTo>
                <a:lnTo>
                  <a:pt x="7660836" y="0"/>
                </a:lnTo>
              </a:path>
              <a:path w="7661275" h="62864">
                <a:moveTo>
                  <a:pt x="0" y="0"/>
                </a:moveTo>
                <a:lnTo>
                  <a:pt x="0" y="62674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42" name="object 342"/>
          <p:cNvGrpSpPr/>
          <p:nvPr/>
        </p:nvGrpSpPr>
        <p:grpSpPr>
          <a:xfrm>
            <a:off x="11662388" y="3561312"/>
            <a:ext cx="205740" cy="381635"/>
            <a:chOff x="11662388" y="3561312"/>
            <a:chExt cx="205740" cy="381635"/>
          </a:xfrm>
        </p:grpSpPr>
        <p:sp>
          <p:nvSpPr>
            <p:cNvPr id="343" name="object 343"/>
            <p:cNvSpPr/>
            <p:nvPr/>
          </p:nvSpPr>
          <p:spPr>
            <a:xfrm>
              <a:off x="11664188" y="3563129"/>
              <a:ext cx="201930" cy="378460"/>
            </a:xfrm>
            <a:custGeom>
              <a:avLst/>
              <a:gdLst/>
              <a:ahLst/>
              <a:cxnLst/>
              <a:rect l="l" t="t" r="r" b="b"/>
              <a:pathLst>
                <a:path w="201929" h="378460">
                  <a:moveTo>
                    <a:pt x="201587" y="0"/>
                  </a:moveTo>
                  <a:lnTo>
                    <a:pt x="0" y="0"/>
                  </a:lnTo>
                  <a:lnTo>
                    <a:pt x="0" y="377998"/>
                  </a:lnTo>
                  <a:lnTo>
                    <a:pt x="201587" y="377998"/>
                  </a:lnTo>
                  <a:lnTo>
                    <a:pt x="201587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11664188" y="3563112"/>
              <a:ext cx="201930" cy="378460"/>
            </a:xfrm>
            <a:custGeom>
              <a:avLst/>
              <a:gdLst/>
              <a:ahLst/>
              <a:cxnLst/>
              <a:rect l="l" t="t" r="r" b="b"/>
              <a:pathLst>
                <a:path w="201929" h="378460">
                  <a:moveTo>
                    <a:pt x="0" y="0"/>
                  </a:moveTo>
                  <a:lnTo>
                    <a:pt x="201612" y="0"/>
                  </a:lnTo>
                  <a:lnTo>
                    <a:pt x="201612" y="378015"/>
                  </a:lnTo>
                  <a:lnTo>
                    <a:pt x="0" y="37801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5" name="object 345"/>
          <p:cNvGrpSpPr/>
          <p:nvPr/>
        </p:nvGrpSpPr>
        <p:grpSpPr>
          <a:xfrm>
            <a:off x="1805422" y="3508924"/>
            <a:ext cx="564515" cy="602615"/>
            <a:chOff x="1805422" y="3508924"/>
            <a:chExt cx="564515" cy="602615"/>
          </a:xfrm>
        </p:grpSpPr>
        <p:sp>
          <p:nvSpPr>
            <p:cNvPr id="346" name="object 346"/>
            <p:cNvSpPr/>
            <p:nvPr/>
          </p:nvSpPr>
          <p:spPr>
            <a:xfrm>
              <a:off x="1866030" y="3510724"/>
              <a:ext cx="318135" cy="323850"/>
            </a:xfrm>
            <a:custGeom>
              <a:avLst/>
              <a:gdLst/>
              <a:ahLst/>
              <a:cxnLst/>
              <a:rect l="l" t="t" r="r" b="b"/>
              <a:pathLst>
                <a:path w="318135" h="323850">
                  <a:moveTo>
                    <a:pt x="71710" y="0"/>
                  </a:moveTo>
                  <a:lnTo>
                    <a:pt x="0" y="70866"/>
                  </a:lnTo>
                  <a:lnTo>
                    <a:pt x="171576" y="323659"/>
                  </a:lnTo>
                  <a:lnTo>
                    <a:pt x="297237" y="314515"/>
                  </a:lnTo>
                  <a:lnTo>
                    <a:pt x="317601" y="174307"/>
                  </a:lnTo>
                  <a:lnTo>
                    <a:pt x="71710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1866030" y="3510724"/>
              <a:ext cx="318135" cy="323850"/>
            </a:xfrm>
            <a:custGeom>
              <a:avLst/>
              <a:gdLst/>
              <a:ahLst/>
              <a:cxnLst/>
              <a:rect l="l" t="t" r="r" b="b"/>
              <a:pathLst>
                <a:path w="318135" h="323850">
                  <a:moveTo>
                    <a:pt x="297237" y="314515"/>
                  </a:moveTo>
                  <a:lnTo>
                    <a:pt x="171576" y="323659"/>
                  </a:lnTo>
                  <a:lnTo>
                    <a:pt x="0" y="70866"/>
                  </a:lnTo>
                  <a:lnTo>
                    <a:pt x="71710" y="0"/>
                  </a:lnTo>
                  <a:lnTo>
                    <a:pt x="317601" y="174307"/>
                  </a:lnTo>
                  <a:lnTo>
                    <a:pt x="297237" y="31451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1982685" y="3812222"/>
              <a:ext cx="385445" cy="223520"/>
            </a:xfrm>
            <a:custGeom>
              <a:avLst/>
              <a:gdLst/>
              <a:ahLst/>
              <a:cxnLst/>
              <a:rect l="l" t="t" r="r" b="b"/>
              <a:pathLst>
                <a:path w="385444" h="223520">
                  <a:moveTo>
                    <a:pt x="359644" y="0"/>
                  </a:moveTo>
                  <a:lnTo>
                    <a:pt x="54921" y="22161"/>
                  </a:lnTo>
                  <a:lnTo>
                    <a:pt x="0" y="135572"/>
                  </a:lnTo>
                  <a:lnTo>
                    <a:pt x="111226" y="223329"/>
                  </a:lnTo>
                  <a:lnTo>
                    <a:pt x="385146" y="97536"/>
                  </a:lnTo>
                  <a:lnTo>
                    <a:pt x="359644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1982685" y="3812222"/>
              <a:ext cx="385445" cy="223520"/>
            </a:xfrm>
            <a:custGeom>
              <a:avLst/>
              <a:gdLst/>
              <a:ahLst/>
              <a:cxnLst/>
              <a:rect l="l" t="t" r="r" b="b"/>
              <a:pathLst>
                <a:path w="385444" h="223520">
                  <a:moveTo>
                    <a:pt x="0" y="135572"/>
                  </a:moveTo>
                  <a:lnTo>
                    <a:pt x="54921" y="22161"/>
                  </a:lnTo>
                  <a:lnTo>
                    <a:pt x="359644" y="0"/>
                  </a:lnTo>
                  <a:lnTo>
                    <a:pt x="385146" y="97536"/>
                  </a:lnTo>
                  <a:lnTo>
                    <a:pt x="111226" y="223329"/>
                  </a:lnTo>
                  <a:lnTo>
                    <a:pt x="0" y="13557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1807222" y="3730117"/>
              <a:ext cx="230504" cy="379730"/>
            </a:xfrm>
            <a:custGeom>
              <a:avLst/>
              <a:gdLst/>
              <a:ahLst/>
              <a:cxnLst/>
              <a:rect l="l" t="t" r="r" b="b"/>
              <a:pathLst>
                <a:path w="230505" h="379729">
                  <a:moveTo>
                    <a:pt x="159613" y="0"/>
                  </a:moveTo>
                  <a:lnTo>
                    <a:pt x="28028" y="52514"/>
                  </a:lnTo>
                  <a:lnTo>
                    <a:pt x="0" y="352551"/>
                  </a:lnTo>
                  <a:lnTo>
                    <a:pt x="97205" y="379221"/>
                  </a:lnTo>
                  <a:lnTo>
                    <a:pt x="230384" y="104266"/>
                  </a:lnTo>
                  <a:lnTo>
                    <a:pt x="159613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1807222" y="3730117"/>
              <a:ext cx="230504" cy="379730"/>
            </a:xfrm>
            <a:custGeom>
              <a:avLst/>
              <a:gdLst/>
              <a:ahLst/>
              <a:cxnLst/>
              <a:rect l="l" t="t" r="r" b="b"/>
              <a:pathLst>
                <a:path w="230505" h="379729">
                  <a:moveTo>
                    <a:pt x="159613" y="0"/>
                  </a:moveTo>
                  <a:lnTo>
                    <a:pt x="230384" y="104266"/>
                  </a:lnTo>
                  <a:lnTo>
                    <a:pt x="97205" y="379221"/>
                  </a:lnTo>
                  <a:lnTo>
                    <a:pt x="0" y="352551"/>
                  </a:lnTo>
                  <a:lnTo>
                    <a:pt x="28028" y="52514"/>
                  </a:lnTo>
                  <a:lnTo>
                    <a:pt x="15961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2" name="object 352"/>
          <p:cNvGrpSpPr/>
          <p:nvPr/>
        </p:nvGrpSpPr>
        <p:grpSpPr>
          <a:xfrm>
            <a:off x="12328417" y="3080722"/>
            <a:ext cx="120650" cy="1317625"/>
            <a:chOff x="12328417" y="3080722"/>
            <a:chExt cx="120650" cy="1317625"/>
          </a:xfrm>
        </p:grpSpPr>
        <p:pic>
          <p:nvPicPr>
            <p:cNvPr id="353" name="object 35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2332017" y="3084334"/>
              <a:ext cx="113010" cy="1310405"/>
            </a:xfrm>
            <a:prstGeom prst="rect">
              <a:avLst/>
            </a:prstGeom>
          </p:spPr>
        </p:pic>
        <p:sp>
          <p:nvSpPr>
            <p:cNvPr id="354" name="object 354"/>
            <p:cNvSpPr/>
            <p:nvPr/>
          </p:nvSpPr>
          <p:spPr>
            <a:xfrm>
              <a:off x="12332017" y="3084322"/>
              <a:ext cx="113030" cy="1310640"/>
            </a:xfrm>
            <a:custGeom>
              <a:avLst/>
              <a:gdLst/>
              <a:ahLst/>
              <a:cxnLst/>
              <a:rect l="l" t="t" r="r" b="b"/>
              <a:pathLst>
                <a:path w="113029" h="1310639">
                  <a:moveTo>
                    <a:pt x="0" y="1310417"/>
                  </a:moveTo>
                  <a:lnTo>
                    <a:pt x="112966" y="1310417"/>
                  </a:lnTo>
                  <a:lnTo>
                    <a:pt x="112966" y="0"/>
                  </a:lnTo>
                  <a:lnTo>
                    <a:pt x="0" y="0"/>
                  </a:lnTo>
                  <a:lnTo>
                    <a:pt x="0" y="131041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5" name="object 355"/>
          <p:cNvGrpSpPr/>
          <p:nvPr/>
        </p:nvGrpSpPr>
        <p:grpSpPr>
          <a:xfrm>
            <a:off x="4409275" y="4989652"/>
            <a:ext cx="599440" cy="1821814"/>
            <a:chOff x="4409275" y="4989652"/>
            <a:chExt cx="599440" cy="1821814"/>
          </a:xfrm>
        </p:grpSpPr>
        <p:sp>
          <p:nvSpPr>
            <p:cNvPr id="356" name="object 356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592213" y="1814385"/>
                  </a:lnTo>
                  <a:lnTo>
                    <a:pt x="59221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1814385"/>
                  </a:moveTo>
                  <a:lnTo>
                    <a:pt x="0" y="1811883"/>
                  </a:lnTo>
                  <a:lnTo>
                    <a:pt x="0" y="0"/>
                  </a:lnTo>
                  <a:lnTo>
                    <a:pt x="592213" y="0"/>
                  </a:lnTo>
                  <a:lnTo>
                    <a:pt x="592213" y="18143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8" name="object 3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412875" y="4993252"/>
              <a:ext cx="592213" cy="1814385"/>
            </a:xfrm>
            <a:prstGeom prst="rect">
              <a:avLst/>
            </a:prstGeom>
          </p:spPr>
        </p:pic>
        <p:sp>
          <p:nvSpPr>
            <p:cNvPr id="359" name="object 359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176415" y="1814385"/>
                  </a:lnTo>
                  <a:lnTo>
                    <a:pt x="176364" y="161226"/>
                  </a:lnTo>
                  <a:lnTo>
                    <a:pt x="592213" y="161226"/>
                  </a:lnTo>
                  <a:lnTo>
                    <a:pt x="5922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0" name="object 3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412875" y="4993513"/>
              <a:ext cx="592213" cy="1812290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4412875" y="4993252"/>
              <a:ext cx="592455" cy="1812925"/>
            </a:xfrm>
            <a:custGeom>
              <a:avLst/>
              <a:gdLst/>
              <a:ahLst/>
              <a:cxnLst/>
              <a:rect l="l" t="t" r="r" b="b"/>
              <a:pathLst>
                <a:path w="592454" h="1812925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37782" y="1812601"/>
                  </a:lnTo>
                  <a:lnTo>
                    <a:pt x="37706" y="39039"/>
                  </a:lnTo>
                  <a:lnTo>
                    <a:pt x="592213" y="39014"/>
                  </a:lnTo>
                  <a:lnTo>
                    <a:pt x="5922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0"/>
                  </a:moveTo>
                  <a:lnTo>
                    <a:pt x="0" y="0"/>
                  </a:lnTo>
                  <a:lnTo>
                    <a:pt x="0" y="1811883"/>
                  </a:lnTo>
                  <a:lnTo>
                    <a:pt x="592213" y="1814385"/>
                  </a:lnTo>
                  <a:lnTo>
                    <a:pt x="592213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412875" y="4993252"/>
              <a:ext cx="592455" cy="1814830"/>
            </a:xfrm>
            <a:custGeom>
              <a:avLst/>
              <a:gdLst/>
              <a:ahLst/>
              <a:cxnLst/>
              <a:rect l="l" t="t" r="r" b="b"/>
              <a:pathLst>
                <a:path w="592454" h="1814829">
                  <a:moveTo>
                    <a:pt x="592213" y="1814385"/>
                  </a:moveTo>
                  <a:lnTo>
                    <a:pt x="0" y="1811883"/>
                  </a:lnTo>
                  <a:lnTo>
                    <a:pt x="0" y="0"/>
                  </a:lnTo>
                  <a:lnTo>
                    <a:pt x="592213" y="0"/>
                  </a:lnTo>
                  <a:lnTo>
                    <a:pt x="592213" y="18143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4" name="object 364"/>
          <p:cNvGrpSpPr/>
          <p:nvPr/>
        </p:nvGrpSpPr>
        <p:grpSpPr>
          <a:xfrm>
            <a:off x="4462088" y="3156350"/>
            <a:ext cx="2131695" cy="1153795"/>
            <a:chOff x="4462088" y="3156350"/>
            <a:chExt cx="2131695" cy="1153795"/>
          </a:xfrm>
        </p:grpSpPr>
        <p:sp>
          <p:nvSpPr>
            <p:cNvPr id="365" name="object 365"/>
            <p:cNvSpPr/>
            <p:nvPr/>
          </p:nvSpPr>
          <p:spPr>
            <a:xfrm>
              <a:off x="4465688" y="3159950"/>
              <a:ext cx="2124710" cy="1146810"/>
            </a:xfrm>
            <a:custGeom>
              <a:avLst/>
              <a:gdLst/>
              <a:ahLst/>
              <a:cxnLst/>
              <a:rect l="l" t="t" r="r" b="b"/>
              <a:pathLst>
                <a:path w="2124709" h="1146810">
                  <a:moveTo>
                    <a:pt x="0" y="680402"/>
                  </a:moveTo>
                  <a:lnTo>
                    <a:pt x="0" y="1146556"/>
                  </a:lnTo>
                  <a:lnTo>
                    <a:pt x="75603" y="1146556"/>
                  </a:lnTo>
                  <a:lnTo>
                    <a:pt x="75603" y="680402"/>
                  </a:lnTo>
                  <a:lnTo>
                    <a:pt x="0" y="680402"/>
                  </a:lnTo>
                </a:path>
                <a:path w="2124709" h="1146810">
                  <a:moveTo>
                    <a:pt x="75603" y="680402"/>
                  </a:moveTo>
                  <a:lnTo>
                    <a:pt x="75603" y="1146556"/>
                  </a:lnTo>
                  <a:lnTo>
                    <a:pt x="151206" y="1146556"/>
                  </a:lnTo>
                  <a:lnTo>
                    <a:pt x="151206" y="680402"/>
                  </a:lnTo>
                  <a:lnTo>
                    <a:pt x="75603" y="680402"/>
                  </a:lnTo>
                </a:path>
                <a:path w="2124709" h="1146810">
                  <a:moveTo>
                    <a:pt x="151206" y="680402"/>
                  </a:moveTo>
                  <a:lnTo>
                    <a:pt x="151206" y="1146556"/>
                  </a:lnTo>
                  <a:lnTo>
                    <a:pt x="226815" y="1146556"/>
                  </a:lnTo>
                  <a:lnTo>
                    <a:pt x="226815" y="680402"/>
                  </a:lnTo>
                  <a:lnTo>
                    <a:pt x="151206" y="680402"/>
                  </a:lnTo>
                </a:path>
                <a:path w="2124709" h="1146810">
                  <a:moveTo>
                    <a:pt x="226815" y="680402"/>
                  </a:moveTo>
                  <a:lnTo>
                    <a:pt x="226815" y="1146556"/>
                  </a:lnTo>
                  <a:lnTo>
                    <a:pt x="302418" y="1146556"/>
                  </a:lnTo>
                  <a:lnTo>
                    <a:pt x="302418" y="680402"/>
                  </a:lnTo>
                  <a:lnTo>
                    <a:pt x="226815" y="680402"/>
                  </a:lnTo>
                </a:path>
                <a:path w="2124709" h="1146810">
                  <a:moveTo>
                    <a:pt x="302418" y="680402"/>
                  </a:moveTo>
                  <a:lnTo>
                    <a:pt x="302418" y="1146556"/>
                  </a:lnTo>
                  <a:lnTo>
                    <a:pt x="378021" y="1146556"/>
                  </a:lnTo>
                  <a:lnTo>
                    <a:pt x="378021" y="680402"/>
                  </a:lnTo>
                  <a:lnTo>
                    <a:pt x="302418" y="680402"/>
                  </a:lnTo>
                </a:path>
                <a:path w="2124709" h="1146810">
                  <a:moveTo>
                    <a:pt x="378021" y="680402"/>
                  </a:moveTo>
                  <a:lnTo>
                    <a:pt x="378021" y="1146556"/>
                  </a:lnTo>
                  <a:lnTo>
                    <a:pt x="453599" y="1146556"/>
                  </a:lnTo>
                  <a:lnTo>
                    <a:pt x="453599" y="680402"/>
                  </a:lnTo>
                  <a:lnTo>
                    <a:pt x="378021" y="680402"/>
                  </a:lnTo>
                </a:path>
                <a:path w="2124709" h="1146810">
                  <a:moveTo>
                    <a:pt x="453599" y="680402"/>
                  </a:moveTo>
                  <a:lnTo>
                    <a:pt x="453599" y="1146556"/>
                  </a:lnTo>
                  <a:lnTo>
                    <a:pt x="529208" y="1146556"/>
                  </a:lnTo>
                  <a:lnTo>
                    <a:pt x="529208" y="680402"/>
                  </a:lnTo>
                  <a:lnTo>
                    <a:pt x="453599" y="680402"/>
                  </a:lnTo>
                </a:path>
                <a:path w="2124709" h="1146810">
                  <a:moveTo>
                    <a:pt x="529208" y="680402"/>
                  </a:moveTo>
                  <a:lnTo>
                    <a:pt x="529208" y="1146556"/>
                  </a:lnTo>
                  <a:lnTo>
                    <a:pt x="604812" y="1146556"/>
                  </a:lnTo>
                  <a:lnTo>
                    <a:pt x="604812" y="680402"/>
                  </a:lnTo>
                  <a:lnTo>
                    <a:pt x="529208" y="680402"/>
                  </a:lnTo>
                </a:path>
                <a:path w="2124709" h="1146810">
                  <a:moveTo>
                    <a:pt x="604812" y="680402"/>
                  </a:moveTo>
                  <a:lnTo>
                    <a:pt x="604812" y="1146556"/>
                  </a:lnTo>
                  <a:lnTo>
                    <a:pt x="680415" y="1146556"/>
                  </a:lnTo>
                  <a:lnTo>
                    <a:pt x="680415" y="680402"/>
                  </a:lnTo>
                  <a:lnTo>
                    <a:pt x="604812" y="680402"/>
                  </a:lnTo>
                </a:path>
                <a:path w="2124709" h="1146810">
                  <a:moveTo>
                    <a:pt x="680415" y="680402"/>
                  </a:moveTo>
                  <a:lnTo>
                    <a:pt x="680415" y="1146556"/>
                  </a:lnTo>
                  <a:lnTo>
                    <a:pt x="756018" y="1146556"/>
                  </a:lnTo>
                  <a:lnTo>
                    <a:pt x="756018" y="680402"/>
                  </a:lnTo>
                  <a:lnTo>
                    <a:pt x="680415" y="680402"/>
                  </a:lnTo>
                </a:path>
                <a:path w="2124709" h="1146810">
                  <a:moveTo>
                    <a:pt x="756018" y="680402"/>
                  </a:moveTo>
                  <a:lnTo>
                    <a:pt x="756018" y="1146556"/>
                  </a:lnTo>
                  <a:lnTo>
                    <a:pt x="831602" y="1146556"/>
                  </a:lnTo>
                  <a:lnTo>
                    <a:pt x="831602" y="680402"/>
                  </a:lnTo>
                  <a:lnTo>
                    <a:pt x="756018" y="680402"/>
                  </a:lnTo>
                </a:path>
                <a:path w="2124709" h="1146810">
                  <a:moveTo>
                    <a:pt x="831602" y="680402"/>
                  </a:moveTo>
                  <a:lnTo>
                    <a:pt x="831602" y="1146556"/>
                  </a:lnTo>
                  <a:lnTo>
                    <a:pt x="907205" y="1146556"/>
                  </a:lnTo>
                  <a:lnTo>
                    <a:pt x="907205" y="680402"/>
                  </a:lnTo>
                  <a:lnTo>
                    <a:pt x="831602" y="680402"/>
                  </a:lnTo>
                </a:path>
                <a:path w="2124709" h="1146810">
                  <a:moveTo>
                    <a:pt x="907205" y="680402"/>
                  </a:moveTo>
                  <a:lnTo>
                    <a:pt x="907205" y="1146556"/>
                  </a:lnTo>
                  <a:lnTo>
                    <a:pt x="982808" y="1146556"/>
                  </a:lnTo>
                  <a:lnTo>
                    <a:pt x="1066006" y="1146556"/>
                  </a:lnTo>
                  <a:lnTo>
                    <a:pt x="1141609" y="1146556"/>
                  </a:lnTo>
                  <a:lnTo>
                    <a:pt x="1141609" y="680402"/>
                  </a:lnTo>
                  <a:lnTo>
                    <a:pt x="1066006" y="680402"/>
                  </a:lnTo>
                  <a:lnTo>
                    <a:pt x="982808" y="680402"/>
                  </a:lnTo>
                  <a:lnTo>
                    <a:pt x="907205" y="680402"/>
                  </a:lnTo>
                </a:path>
                <a:path w="2124709" h="1146810">
                  <a:moveTo>
                    <a:pt x="1141609" y="680402"/>
                  </a:moveTo>
                  <a:lnTo>
                    <a:pt x="1141609" y="1146556"/>
                  </a:lnTo>
                  <a:lnTo>
                    <a:pt x="1217212" y="1146556"/>
                  </a:lnTo>
                  <a:lnTo>
                    <a:pt x="1217212" y="680402"/>
                  </a:lnTo>
                  <a:lnTo>
                    <a:pt x="1141609" y="680402"/>
                  </a:lnTo>
                </a:path>
                <a:path w="2124709" h="1146810">
                  <a:moveTo>
                    <a:pt x="1217212" y="680402"/>
                  </a:moveTo>
                  <a:lnTo>
                    <a:pt x="1217212" y="1146556"/>
                  </a:lnTo>
                  <a:lnTo>
                    <a:pt x="1292821" y="1146556"/>
                  </a:lnTo>
                  <a:lnTo>
                    <a:pt x="1292821" y="913511"/>
                  </a:lnTo>
                  <a:lnTo>
                    <a:pt x="1292821" y="1146556"/>
                  </a:lnTo>
                  <a:lnTo>
                    <a:pt x="1368399" y="1146556"/>
                  </a:lnTo>
                </a:path>
                <a:path w="2124709" h="1146810">
                  <a:moveTo>
                    <a:pt x="1292821" y="913511"/>
                  </a:moveTo>
                  <a:lnTo>
                    <a:pt x="1292821" y="906526"/>
                  </a:lnTo>
                </a:path>
                <a:path w="2124709" h="1146810">
                  <a:moveTo>
                    <a:pt x="1292821" y="903986"/>
                  </a:moveTo>
                  <a:lnTo>
                    <a:pt x="1292821" y="902779"/>
                  </a:lnTo>
                </a:path>
                <a:path w="2124709" h="1146810">
                  <a:moveTo>
                    <a:pt x="1292821" y="900239"/>
                  </a:moveTo>
                  <a:lnTo>
                    <a:pt x="1292821" y="890143"/>
                  </a:lnTo>
                </a:path>
                <a:path w="2124709" h="1146810">
                  <a:moveTo>
                    <a:pt x="1292821" y="887666"/>
                  </a:moveTo>
                  <a:lnTo>
                    <a:pt x="1292821" y="886396"/>
                  </a:lnTo>
                </a:path>
                <a:path w="2124709" h="1146810">
                  <a:moveTo>
                    <a:pt x="1292821" y="883856"/>
                  </a:moveTo>
                  <a:lnTo>
                    <a:pt x="1292821" y="873760"/>
                  </a:lnTo>
                </a:path>
                <a:path w="2124709" h="1146810">
                  <a:moveTo>
                    <a:pt x="1292821" y="871283"/>
                  </a:moveTo>
                  <a:lnTo>
                    <a:pt x="1292821" y="870013"/>
                  </a:lnTo>
                </a:path>
                <a:path w="2124709" h="1146810">
                  <a:moveTo>
                    <a:pt x="1292821" y="867473"/>
                  </a:moveTo>
                  <a:lnTo>
                    <a:pt x="1292821" y="857376"/>
                  </a:lnTo>
                </a:path>
                <a:path w="2124709" h="1146810">
                  <a:moveTo>
                    <a:pt x="1292821" y="854900"/>
                  </a:moveTo>
                  <a:lnTo>
                    <a:pt x="1292821" y="853630"/>
                  </a:lnTo>
                </a:path>
                <a:path w="2124709" h="1146810">
                  <a:moveTo>
                    <a:pt x="1292821" y="851090"/>
                  </a:moveTo>
                  <a:lnTo>
                    <a:pt x="1292821" y="840994"/>
                  </a:lnTo>
                </a:path>
                <a:path w="2124709" h="1146810">
                  <a:moveTo>
                    <a:pt x="1292821" y="838517"/>
                  </a:moveTo>
                  <a:lnTo>
                    <a:pt x="1292821" y="837247"/>
                  </a:lnTo>
                </a:path>
                <a:path w="2124709" h="1146810">
                  <a:moveTo>
                    <a:pt x="1292821" y="834707"/>
                  </a:moveTo>
                  <a:lnTo>
                    <a:pt x="1292821" y="824611"/>
                  </a:lnTo>
                </a:path>
                <a:path w="2124709" h="1146810">
                  <a:moveTo>
                    <a:pt x="1292821" y="822134"/>
                  </a:moveTo>
                  <a:lnTo>
                    <a:pt x="1292821" y="820864"/>
                  </a:lnTo>
                </a:path>
                <a:path w="2124709" h="1146810">
                  <a:moveTo>
                    <a:pt x="1292821" y="818324"/>
                  </a:moveTo>
                  <a:lnTo>
                    <a:pt x="1292821" y="808291"/>
                  </a:lnTo>
                </a:path>
                <a:path w="2124709" h="1146810">
                  <a:moveTo>
                    <a:pt x="1292821" y="805751"/>
                  </a:moveTo>
                  <a:lnTo>
                    <a:pt x="1292821" y="804481"/>
                  </a:lnTo>
                </a:path>
                <a:path w="2124709" h="1146810">
                  <a:moveTo>
                    <a:pt x="1292821" y="801941"/>
                  </a:moveTo>
                  <a:lnTo>
                    <a:pt x="1292821" y="791845"/>
                  </a:lnTo>
                </a:path>
                <a:path w="2124709" h="1146810">
                  <a:moveTo>
                    <a:pt x="1292821" y="789368"/>
                  </a:moveTo>
                  <a:lnTo>
                    <a:pt x="1292821" y="788098"/>
                  </a:lnTo>
                </a:path>
                <a:path w="2124709" h="1146810">
                  <a:moveTo>
                    <a:pt x="1292821" y="785558"/>
                  </a:moveTo>
                  <a:lnTo>
                    <a:pt x="1292821" y="775525"/>
                  </a:lnTo>
                </a:path>
                <a:path w="2124709" h="1146810">
                  <a:moveTo>
                    <a:pt x="1292821" y="772985"/>
                  </a:moveTo>
                  <a:lnTo>
                    <a:pt x="1292821" y="771715"/>
                  </a:lnTo>
                </a:path>
                <a:path w="2124709" h="1146810">
                  <a:moveTo>
                    <a:pt x="1292821" y="769175"/>
                  </a:moveTo>
                  <a:lnTo>
                    <a:pt x="1292821" y="759142"/>
                  </a:lnTo>
                </a:path>
                <a:path w="2124709" h="1146810">
                  <a:moveTo>
                    <a:pt x="1292821" y="756602"/>
                  </a:moveTo>
                  <a:lnTo>
                    <a:pt x="1292821" y="755332"/>
                  </a:lnTo>
                </a:path>
                <a:path w="2124709" h="1146810">
                  <a:moveTo>
                    <a:pt x="1292821" y="752856"/>
                  </a:moveTo>
                  <a:lnTo>
                    <a:pt x="1292821" y="742759"/>
                  </a:lnTo>
                </a:path>
                <a:path w="2124709" h="1146810">
                  <a:moveTo>
                    <a:pt x="1292821" y="740219"/>
                  </a:moveTo>
                  <a:lnTo>
                    <a:pt x="1292821" y="738949"/>
                  </a:lnTo>
                </a:path>
                <a:path w="2124709" h="1146810">
                  <a:moveTo>
                    <a:pt x="1292821" y="736409"/>
                  </a:moveTo>
                  <a:lnTo>
                    <a:pt x="1292821" y="726376"/>
                  </a:lnTo>
                </a:path>
                <a:path w="2124709" h="1146810">
                  <a:moveTo>
                    <a:pt x="1292821" y="723836"/>
                  </a:moveTo>
                  <a:lnTo>
                    <a:pt x="1292821" y="722566"/>
                  </a:lnTo>
                </a:path>
                <a:path w="2124709" h="1146810">
                  <a:moveTo>
                    <a:pt x="1292821" y="720090"/>
                  </a:moveTo>
                  <a:lnTo>
                    <a:pt x="1292821" y="709993"/>
                  </a:lnTo>
                </a:path>
                <a:path w="2124709" h="1146810">
                  <a:moveTo>
                    <a:pt x="1292821" y="707453"/>
                  </a:moveTo>
                  <a:lnTo>
                    <a:pt x="1292821" y="706183"/>
                  </a:lnTo>
                </a:path>
                <a:path w="2124709" h="1146810">
                  <a:moveTo>
                    <a:pt x="1292821" y="703707"/>
                  </a:moveTo>
                  <a:lnTo>
                    <a:pt x="1292821" y="693610"/>
                  </a:lnTo>
                </a:path>
                <a:path w="2124709" h="1146810">
                  <a:moveTo>
                    <a:pt x="1292821" y="691070"/>
                  </a:moveTo>
                  <a:lnTo>
                    <a:pt x="1292821" y="689800"/>
                  </a:lnTo>
                </a:path>
                <a:path w="2124709" h="1146810">
                  <a:moveTo>
                    <a:pt x="1292821" y="687324"/>
                  </a:moveTo>
                  <a:lnTo>
                    <a:pt x="1292821" y="680402"/>
                  </a:lnTo>
                  <a:lnTo>
                    <a:pt x="1290910" y="680402"/>
                  </a:lnTo>
                </a:path>
                <a:path w="2124709" h="1146810">
                  <a:moveTo>
                    <a:pt x="1284611" y="680402"/>
                  </a:moveTo>
                  <a:lnTo>
                    <a:pt x="1282725" y="680402"/>
                  </a:lnTo>
                </a:path>
                <a:path w="2124709" h="1146810">
                  <a:moveTo>
                    <a:pt x="1276426" y="680402"/>
                  </a:moveTo>
                  <a:lnTo>
                    <a:pt x="1274514" y="680402"/>
                  </a:lnTo>
                </a:path>
                <a:path w="2124709" h="1146810">
                  <a:moveTo>
                    <a:pt x="1268215" y="680402"/>
                  </a:moveTo>
                  <a:lnTo>
                    <a:pt x="1266355" y="680402"/>
                  </a:lnTo>
                </a:path>
                <a:path w="2124709" h="1146810">
                  <a:moveTo>
                    <a:pt x="1260049" y="680402"/>
                  </a:moveTo>
                  <a:lnTo>
                    <a:pt x="1258144" y="680402"/>
                  </a:lnTo>
                </a:path>
                <a:path w="2124709" h="1146810">
                  <a:moveTo>
                    <a:pt x="1251839" y="680402"/>
                  </a:moveTo>
                  <a:lnTo>
                    <a:pt x="1249959" y="680402"/>
                  </a:lnTo>
                </a:path>
                <a:path w="2124709" h="1146810">
                  <a:moveTo>
                    <a:pt x="1243679" y="680402"/>
                  </a:moveTo>
                  <a:lnTo>
                    <a:pt x="1241774" y="680402"/>
                  </a:lnTo>
                </a:path>
                <a:path w="2124709" h="1146810">
                  <a:moveTo>
                    <a:pt x="1235468" y="680402"/>
                  </a:moveTo>
                  <a:lnTo>
                    <a:pt x="1233582" y="680402"/>
                  </a:lnTo>
                </a:path>
                <a:path w="2124709" h="1146810">
                  <a:moveTo>
                    <a:pt x="1227283" y="680402"/>
                  </a:moveTo>
                  <a:lnTo>
                    <a:pt x="1225372" y="680402"/>
                  </a:lnTo>
                </a:path>
                <a:path w="2124709" h="1146810">
                  <a:moveTo>
                    <a:pt x="1219073" y="680402"/>
                  </a:moveTo>
                  <a:lnTo>
                    <a:pt x="1217212" y="680402"/>
                  </a:lnTo>
                </a:path>
                <a:path w="2124709" h="1146810">
                  <a:moveTo>
                    <a:pt x="1292821" y="680402"/>
                  </a:moveTo>
                  <a:lnTo>
                    <a:pt x="1292821" y="687324"/>
                  </a:lnTo>
                </a:path>
                <a:path w="2124709" h="1146810">
                  <a:moveTo>
                    <a:pt x="1292821" y="689800"/>
                  </a:moveTo>
                  <a:lnTo>
                    <a:pt x="1292821" y="691070"/>
                  </a:lnTo>
                </a:path>
                <a:path w="2124709" h="1146810">
                  <a:moveTo>
                    <a:pt x="1292821" y="693610"/>
                  </a:moveTo>
                  <a:lnTo>
                    <a:pt x="1292821" y="703707"/>
                  </a:lnTo>
                </a:path>
                <a:path w="2124709" h="1146810">
                  <a:moveTo>
                    <a:pt x="1292821" y="706183"/>
                  </a:moveTo>
                  <a:lnTo>
                    <a:pt x="1292821" y="707453"/>
                  </a:lnTo>
                </a:path>
                <a:path w="2124709" h="1146810">
                  <a:moveTo>
                    <a:pt x="1292821" y="709993"/>
                  </a:moveTo>
                  <a:lnTo>
                    <a:pt x="1292821" y="720090"/>
                  </a:lnTo>
                </a:path>
                <a:path w="2124709" h="1146810">
                  <a:moveTo>
                    <a:pt x="1292821" y="722566"/>
                  </a:moveTo>
                  <a:lnTo>
                    <a:pt x="1292821" y="723836"/>
                  </a:lnTo>
                </a:path>
                <a:path w="2124709" h="1146810">
                  <a:moveTo>
                    <a:pt x="1292821" y="726376"/>
                  </a:moveTo>
                  <a:lnTo>
                    <a:pt x="1292821" y="736409"/>
                  </a:lnTo>
                </a:path>
                <a:path w="2124709" h="1146810">
                  <a:moveTo>
                    <a:pt x="1292821" y="738949"/>
                  </a:moveTo>
                  <a:lnTo>
                    <a:pt x="1292821" y="740219"/>
                  </a:lnTo>
                </a:path>
                <a:path w="2124709" h="1146810">
                  <a:moveTo>
                    <a:pt x="1292821" y="742759"/>
                  </a:moveTo>
                  <a:lnTo>
                    <a:pt x="1292821" y="752856"/>
                  </a:lnTo>
                </a:path>
                <a:path w="2124709" h="1146810">
                  <a:moveTo>
                    <a:pt x="1292821" y="755332"/>
                  </a:moveTo>
                  <a:lnTo>
                    <a:pt x="1292821" y="756602"/>
                  </a:lnTo>
                </a:path>
                <a:path w="2124709" h="1146810">
                  <a:moveTo>
                    <a:pt x="1292821" y="759142"/>
                  </a:moveTo>
                  <a:lnTo>
                    <a:pt x="1292821" y="769175"/>
                  </a:lnTo>
                </a:path>
                <a:path w="2124709" h="1146810">
                  <a:moveTo>
                    <a:pt x="1292821" y="771715"/>
                  </a:moveTo>
                  <a:lnTo>
                    <a:pt x="1292821" y="772985"/>
                  </a:lnTo>
                </a:path>
                <a:path w="2124709" h="1146810">
                  <a:moveTo>
                    <a:pt x="1292821" y="775525"/>
                  </a:moveTo>
                  <a:lnTo>
                    <a:pt x="1292821" y="785558"/>
                  </a:lnTo>
                </a:path>
                <a:path w="2124709" h="1146810">
                  <a:moveTo>
                    <a:pt x="1292821" y="788098"/>
                  </a:moveTo>
                  <a:lnTo>
                    <a:pt x="1292821" y="789368"/>
                  </a:lnTo>
                </a:path>
                <a:path w="2124709" h="1146810">
                  <a:moveTo>
                    <a:pt x="1292821" y="791845"/>
                  </a:moveTo>
                  <a:lnTo>
                    <a:pt x="1292821" y="801941"/>
                  </a:lnTo>
                </a:path>
                <a:path w="2124709" h="1146810">
                  <a:moveTo>
                    <a:pt x="1292821" y="804481"/>
                  </a:moveTo>
                  <a:lnTo>
                    <a:pt x="1292821" y="805751"/>
                  </a:lnTo>
                </a:path>
                <a:path w="2124709" h="1146810">
                  <a:moveTo>
                    <a:pt x="1292821" y="808291"/>
                  </a:moveTo>
                  <a:lnTo>
                    <a:pt x="1292821" y="818324"/>
                  </a:lnTo>
                </a:path>
                <a:path w="2124709" h="1146810">
                  <a:moveTo>
                    <a:pt x="1292821" y="820864"/>
                  </a:moveTo>
                  <a:lnTo>
                    <a:pt x="1292821" y="822134"/>
                  </a:lnTo>
                </a:path>
                <a:path w="2124709" h="1146810">
                  <a:moveTo>
                    <a:pt x="1292821" y="824611"/>
                  </a:moveTo>
                  <a:lnTo>
                    <a:pt x="1292821" y="834707"/>
                  </a:lnTo>
                </a:path>
                <a:path w="2124709" h="1146810">
                  <a:moveTo>
                    <a:pt x="1292821" y="837247"/>
                  </a:moveTo>
                  <a:lnTo>
                    <a:pt x="1292821" y="838517"/>
                  </a:lnTo>
                </a:path>
                <a:path w="2124709" h="1146810">
                  <a:moveTo>
                    <a:pt x="1292821" y="840994"/>
                  </a:moveTo>
                  <a:lnTo>
                    <a:pt x="1292821" y="851090"/>
                  </a:lnTo>
                </a:path>
                <a:path w="2124709" h="1146810">
                  <a:moveTo>
                    <a:pt x="1292821" y="853630"/>
                  </a:moveTo>
                  <a:lnTo>
                    <a:pt x="1292821" y="854900"/>
                  </a:lnTo>
                </a:path>
                <a:path w="2124709" h="1146810">
                  <a:moveTo>
                    <a:pt x="1292821" y="857376"/>
                  </a:moveTo>
                  <a:lnTo>
                    <a:pt x="1292821" y="867473"/>
                  </a:lnTo>
                </a:path>
                <a:path w="2124709" h="1146810">
                  <a:moveTo>
                    <a:pt x="1292821" y="870013"/>
                  </a:moveTo>
                  <a:lnTo>
                    <a:pt x="1292821" y="871283"/>
                  </a:lnTo>
                </a:path>
                <a:path w="2124709" h="1146810">
                  <a:moveTo>
                    <a:pt x="1292821" y="873760"/>
                  </a:moveTo>
                  <a:lnTo>
                    <a:pt x="1292821" y="883856"/>
                  </a:lnTo>
                </a:path>
                <a:path w="2124709" h="1146810">
                  <a:moveTo>
                    <a:pt x="1292821" y="886396"/>
                  </a:moveTo>
                  <a:lnTo>
                    <a:pt x="1292821" y="887666"/>
                  </a:lnTo>
                </a:path>
                <a:path w="2124709" h="1146810">
                  <a:moveTo>
                    <a:pt x="1292821" y="890143"/>
                  </a:moveTo>
                  <a:lnTo>
                    <a:pt x="1292821" y="900239"/>
                  </a:lnTo>
                </a:path>
                <a:path w="2124709" h="1146810">
                  <a:moveTo>
                    <a:pt x="1292821" y="902779"/>
                  </a:moveTo>
                  <a:lnTo>
                    <a:pt x="1292821" y="903986"/>
                  </a:lnTo>
                </a:path>
                <a:path w="2124709" h="1146810">
                  <a:moveTo>
                    <a:pt x="1292821" y="906526"/>
                  </a:moveTo>
                  <a:lnTo>
                    <a:pt x="1292821" y="913511"/>
                  </a:lnTo>
                </a:path>
                <a:path w="2124709" h="1146810">
                  <a:moveTo>
                    <a:pt x="1368399" y="1146556"/>
                  </a:moveTo>
                  <a:lnTo>
                    <a:pt x="1368399" y="1137793"/>
                  </a:lnTo>
                </a:path>
                <a:path w="2124709" h="1146810">
                  <a:moveTo>
                    <a:pt x="1368399" y="1135253"/>
                  </a:moveTo>
                  <a:lnTo>
                    <a:pt x="1368399" y="1133983"/>
                  </a:lnTo>
                </a:path>
                <a:path w="2124709" h="1146810">
                  <a:moveTo>
                    <a:pt x="1368399" y="1131506"/>
                  </a:moveTo>
                  <a:lnTo>
                    <a:pt x="1368399" y="1121410"/>
                  </a:lnTo>
                </a:path>
                <a:path w="2124709" h="1146810">
                  <a:moveTo>
                    <a:pt x="1368399" y="1118870"/>
                  </a:moveTo>
                  <a:lnTo>
                    <a:pt x="1368399" y="1117600"/>
                  </a:lnTo>
                </a:path>
                <a:path w="2124709" h="1146810">
                  <a:moveTo>
                    <a:pt x="1368399" y="1115060"/>
                  </a:moveTo>
                  <a:lnTo>
                    <a:pt x="1368399" y="1105027"/>
                  </a:lnTo>
                </a:path>
                <a:path w="2124709" h="1146810">
                  <a:moveTo>
                    <a:pt x="1368399" y="1102487"/>
                  </a:moveTo>
                  <a:lnTo>
                    <a:pt x="1368399" y="1101217"/>
                  </a:lnTo>
                </a:path>
                <a:path w="2124709" h="1146810">
                  <a:moveTo>
                    <a:pt x="1368399" y="1098677"/>
                  </a:moveTo>
                  <a:lnTo>
                    <a:pt x="1368399" y="1088644"/>
                  </a:lnTo>
                </a:path>
                <a:path w="2124709" h="1146810">
                  <a:moveTo>
                    <a:pt x="1368399" y="1086104"/>
                  </a:moveTo>
                  <a:lnTo>
                    <a:pt x="1368399" y="1084834"/>
                  </a:lnTo>
                </a:path>
                <a:path w="2124709" h="1146810">
                  <a:moveTo>
                    <a:pt x="1368399" y="1082357"/>
                  </a:moveTo>
                  <a:lnTo>
                    <a:pt x="1368399" y="1072261"/>
                  </a:lnTo>
                </a:path>
                <a:path w="2124709" h="1146810">
                  <a:moveTo>
                    <a:pt x="1368399" y="1069721"/>
                  </a:moveTo>
                  <a:lnTo>
                    <a:pt x="1368399" y="1068451"/>
                  </a:lnTo>
                </a:path>
                <a:path w="2124709" h="1146810">
                  <a:moveTo>
                    <a:pt x="1368399" y="1065911"/>
                  </a:moveTo>
                  <a:lnTo>
                    <a:pt x="1368399" y="1055878"/>
                  </a:lnTo>
                </a:path>
                <a:path w="2124709" h="1146810">
                  <a:moveTo>
                    <a:pt x="1368399" y="1053338"/>
                  </a:moveTo>
                  <a:lnTo>
                    <a:pt x="1368399" y="1052131"/>
                  </a:lnTo>
                </a:path>
                <a:path w="2124709" h="1146810">
                  <a:moveTo>
                    <a:pt x="1368399" y="1049591"/>
                  </a:moveTo>
                  <a:lnTo>
                    <a:pt x="1368399" y="1039495"/>
                  </a:lnTo>
                </a:path>
                <a:path w="2124709" h="1146810">
                  <a:moveTo>
                    <a:pt x="1368399" y="1036955"/>
                  </a:moveTo>
                  <a:lnTo>
                    <a:pt x="1368399" y="1035685"/>
                  </a:lnTo>
                </a:path>
                <a:path w="2124709" h="1146810">
                  <a:moveTo>
                    <a:pt x="1368399" y="1033208"/>
                  </a:moveTo>
                  <a:lnTo>
                    <a:pt x="1368399" y="1023112"/>
                  </a:lnTo>
                </a:path>
                <a:path w="2124709" h="1146810">
                  <a:moveTo>
                    <a:pt x="1368399" y="1020572"/>
                  </a:moveTo>
                  <a:lnTo>
                    <a:pt x="1368399" y="1019301"/>
                  </a:lnTo>
                </a:path>
                <a:path w="2124709" h="1146810">
                  <a:moveTo>
                    <a:pt x="1368399" y="1016825"/>
                  </a:moveTo>
                  <a:lnTo>
                    <a:pt x="1368399" y="1006729"/>
                  </a:lnTo>
                </a:path>
                <a:path w="2124709" h="1146810">
                  <a:moveTo>
                    <a:pt x="1368399" y="1004189"/>
                  </a:moveTo>
                  <a:lnTo>
                    <a:pt x="1368399" y="1002982"/>
                  </a:lnTo>
                </a:path>
                <a:path w="2124709" h="1146810">
                  <a:moveTo>
                    <a:pt x="1368399" y="1000442"/>
                  </a:moveTo>
                  <a:lnTo>
                    <a:pt x="1368399" y="990346"/>
                  </a:lnTo>
                </a:path>
                <a:path w="2124709" h="1146810">
                  <a:moveTo>
                    <a:pt x="1368399" y="987806"/>
                  </a:moveTo>
                  <a:lnTo>
                    <a:pt x="1368399" y="986536"/>
                  </a:lnTo>
                </a:path>
                <a:path w="2124709" h="1146810">
                  <a:moveTo>
                    <a:pt x="1368399" y="984059"/>
                  </a:moveTo>
                  <a:lnTo>
                    <a:pt x="1368399" y="973963"/>
                  </a:lnTo>
                </a:path>
                <a:path w="2124709" h="1146810">
                  <a:moveTo>
                    <a:pt x="1368399" y="971486"/>
                  </a:moveTo>
                  <a:lnTo>
                    <a:pt x="1368399" y="970216"/>
                  </a:lnTo>
                </a:path>
                <a:path w="2124709" h="1146810">
                  <a:moveTo>
                    <a:pt x="1368399" y="967676"/>
                  </a:moveTo>
                  <a:lnTo>
                    <a:pt x="1368399" y="957580"/>
                  </a:lnTo>
                </a:path>
                <a:path w="2124709" h="1146810">
                  <a:moveTo>
                    <a:pt x="1368399" y="955040"/>
                  </a:moveTo>
                  <a:lnTo>
                    <a:pt x="1368399" y="953770"/>
                  </a:lnTo>
                </a:path>
                <a:path w="2124709" h="1146810">
                  <a:moveTo>
                    <a:pt x="1368399" y="951293"/>
                  </a:moveTo>
                  <a:lnTo>
                    <a:pt x="1368399" y="941197"/>
                  </a:lnTo>
                </a:path>
                <a:path w="2124709" h="1146810">
                  <a:moveTo>
                    <a:pt x="1368399" y="938720"/>
                  </a:moveTo>
                  <a:lnTo>
                    <a:pt x="1368399" y="937450"/>
                  </a:lnTo>
                </a:path>
                <a:path w="2124709" h="1146810">
                  <a:moveTo>
                    <a:pt x="1368399" y="934910"/>
                  </a:moveTo>
                  <a:lnTo>
                    <a:pt x="1368399" y="924814"/>
                  </a:lnTo>
                </a:path>
                <a:path w="2124709" h="1146810">
                  <a:moveTo>
                    <a:pt x="1368399" y="922337"/>
                  </a:moveTo>
                  <a:lnTo>
                    <a:pt x="1368399" y="921067"/>
                  </a:lnTo>
                </a:path>
                <a:path w="2124709" h="1146810">
                  <a:moveTo>
                    <a:pt x="1368399" y="918527"/>
                  </a:moveTo>
                  <a:lnTo>
                    <a:pt x="1368399" y="908431"/>
                  </a:lnTo>
                </a:path>
                <a:path w="2124709" h="1146810">
                  <a:moveTo>
                    <a:pt x="1368399" y="905954"/>
                  </a:moveTo>
                  <a:lnTo>
                    <a:pt x="1368399" y="904684"/>
                  </a:lnTo>
                </a:path>
                <a:path w="2124709" h="1146810">
                  <a:moveTo>
                    <a:pt x="1368399" y="902144"/>
                  </a:moveTo>
                  <a:lnTo>
                    <a:pt x="1368399" y="892048"/>
                  </a:lnTo>
                </a:path>
                <a:path w="2124709" h="1146810">
                  <a:moveTo>
                    <a:pt x="1368399" y="889571"/>
                  </a:moveTo>
                  <a:lnTo>
                    <a:pt x="1368399" y="888301"/>
                  </a:lnTo>
                </a:path>
                <a:path w="2124709" h="1146810">
                  <a:moveTo>
                    <a:pt x="1368399" y="885761"/>
                  </a:moveTo>
                  <a:lnTo>
                    <a:pt x="1368399" y="875665"/>
                  </a:lnTo>
                </a:path>
                <a:path w="2124709" h="1146810">
                  <a:moveTo>
                    <a:pt x="1368399" y="873188"/>
                  </a:moveTo>
                  <a:lnTo>
                    <a:pt x="1368399" y="871918"/>
                  </a:lnTo>
                </a:path>
                <a:path w="2124709" h="1146810">
                  <a:moveTo>
                    <a:pt x="1368399" y="869378"/>
                  </a:moveTo>
                  <a:lnTo>
                    <a:pt x="1368399" y="859345"/>
                  </a:lnTo>
                </a:path>
                <a:path w="2124709" h="1146810">
                  <a:moveTo>
                    <a:pt x="1368399" y="856805"/>
                  </a:moveTo>
                  <a:lnTo>
                    <a:pt x="1368399" y="855535"/>
                  </a:lnTo>
                </a:path>
                <a:path w="2124709" h="1146810">
                  <a:moveTo>
                    <a:pt x="1368399" y="852995"/>
                  </a:moveTo>
                  <a:lnTo>
                    <a:pt x="1368399" y="842899"/>
                  </a:lnTo>
                </a:path>
                <a:path w="2124709" h="1146810">
                  <a:moveTo>
                    <a:pt x="1368399" y="840422"/>
                  </a:moveTo>
                  <a:lnTo>
                    <a:pt x="1368399" y="839152"/>
                  </a:lnTo>
                </a:path>
                <a:path w="2124709" h="1146810">
                  <a:moveTo>
                    <a:pt x="1368399" y="836612"/>
                  </a:moveTo>
                  <a:lnTo>
                    <a:pt x="1368399" y="826579"/>
                  </a:lnTo>
                </a:path>
                <a:path w="2124709" h="1146810">
                  <a:moveTo>
                    <a:pt x="1368399" y="824039"/>
                  </a:moveTo>
                  <a:lnTo>
                    <a:pt x="1368399" y="822769"/>
                  </a:lnTo>
                </a:path>
                <a:path w="2124709" h="1146810">
                  <a:moveTo>
                    <a:pt x="1368399" y="820229"/>
                  </a:moveTo>
                  <a:lnTo>
                    <a:pt x="1368399" y="810196"/>
                  </a:lnTo>
                </a:path>
                <a:path w="2124709" h="1146810">
                  <a:moveTo>
                    <a:pt x="1368399" y="807656"/>
                  </a:moveTo>
                  <a:lnTo>
                    <a:pt x="1368399" y="806386"/>
                  </a:lnTo>
                </a:path>
                <a:path w="2124709" h="1146810">
                  <a:moveTo>
                    <a:pt x="1368399" y="803910"/>
                  </a:moveTo>
                  <a:lnTo>
                    <a:pt x="1368399" y="793813"/>
                  </a:lnTo>
                </a:path>
                <a:path w="2124709" h="1146810">
                  <a:moveTo>
                    <a:pt x="1368399" y="791273"/>
                  </a:moveTo>
                  <a:lnTo>
                    <a:pt x="1368399" y="790003"/>
                  </a:lnTo>
                </a:path>
                <a:path w="2124709" h="1146810">
                  <a:moveTo>
                    <a:pt x="1368399" y="787463"/>
                  </a:moveTo>
                  <a:lnTo>
                    <a:pt x="1368399" y="777430"/>
                  </a:lnTo>
                </a:path>
                <a:path w="2124709" h="1146810">
                  <a:moveTo>
                    <a:pt x="1368399" y="774890"/>
                  </a:moveTo>
                  <a:lnTo>
                    <a:pt x="1368399" y="773620"/>
                  </a:lnTo>
                </a:path>
                <a:path w="2124709" h="1146810">
                  <a:moveTo>
                    <a:pt x="1368399" y="771144"/>
                  </a:moveTo>
                  <a:lnTo>
                    <a:pt x="1368399" y="761047"/>
                  </a:lnTo>
                </a:path>
                <a:path w="2124709" h="1146810">
                  <a:moveTo>
                    <a:pt x="1368399" y="758507"/>
                  </a:moveTo>
                  <a:lnTo>
                    <a:pt x="1368399" y="757237"/>
                  </a:lnTo>
                </a:path>
                <a:path w="2124709" h="1146810">
                  <a:moveTo>
                    <a:pt x="1368399" y="754761"/>
                  </a:moveTo>
                  <a:lnTo>
                    <a:pt x="1368399" y="744664"/>
                  </a:lnTo>
                </a:path>
                <a:path w="2124709" h="1146810">
                  <a:moveTo>
                    <a:pt x="1368399" y="742124"/>
                  </a:moveTo>
                  <a:lnTo>
                    <a:pt x="1368399" y="740854"/>
                  </a:lnTo>
                </a:path>
                <a:path w="2124709" h="1146810">
                  <a:moveTo>
                    <a:pt x="1368399" y="738314"/>
                  </a:moveTo>
                  <a:lnTo>
                    <a:pt x="1368399" y="728281"/>
                  </a:lnTo>
                </a:path>
                <a:path w="2124709" h="1146810">
                  <a:moveTo>
                    <a:pt x="1368399" y="725741"/>
                  </a:moveTo>
                  <a:lnTo>
                    <a:pt x="1368399" y="724471"/>
                  </a:lnTo>
                </a:path>
                <a:path w="2124709" h="1146810">
                  <a:moveTo>
                    <a:pt x="1368399" y="721995"/>
                  </a:moveTo>
                  <a:lnTo>
                    <a:pt x="1368399" y="711898"/>
                  </a:lnTo>
                </a:path>
                <a:path w="2124709" h="1146810">
                  <a:moveTo>
                    <a:pt x="1368399" y="709358"/>
                  </a:moveTo>
                  <a:lnTo>
                    <a:pt x="1368399" y="708088"/>
                  </a:lnTo>
                </a:path>
                <a:path w="2124709" h="1146810">
                  <a:moveTo>
                    <a:pt x="1368399" y="705548"/>
                  </a:moveTo>
                  <a:lnTo>
                    <a:pt x="1368399" y="695515"/>
                  </a:lnTo>
                </a:path>
                <a:path w="2124709" h="1146810">
                  <a:moveTo>
                    <a:pt x="1368399" y="692975"/>
                  </a:moveTo>
                  <a:lnTo>
                    <a:pt x="1368399" y="691769"/>
                  </a:lnTo>
                </a:path>
                <a:path w="2124709" h="1146810">
                  <a:moveTo>
                    <a:pt x="1368399" y="689229"/>
                  </a:moveTo>
                  <a:lnTo>
                    <a:pt x="1368399" y="680402"/>
                  </a:lnTo>
                  <a:lnTo>
                    <a:pt x="1366488" y="680402"/>
                  </a:lnTo>
                </a:path>
                <a:path w="2124709" h="1146810">
                  <a:moveTo>
                    <a:pt x="1360189" y="680402"/>
                  </a:moveTo>
                  <a:lnTo>
                    <a:pt x="1358328" y="680402"/>
                  </a:lnTo>
                </a:path>
                <a:path w="2124709" h="1146810">
                  <a:moveTo>
                    <a:pt x="1352029" y="680402"/>
                  </a:moveTo>
                  <a:lnTo>
                    <a:pt x="1350117" y="680402"/>
                  </a:lnTo>
                </a:path>
                <a:path w="2124709" h="1146810">
                  <a:moveTo>
                    <a:pt x="1343818" y="680402"/>
                  </a:moveTo>
                  <a:lnTo>
                    <a:pt x="1341958" y="680402"/>
                  </a:lnTo>
                </a:path>
                <a:path w="2124709" h="1146810">
                  <a:moveTo>
                    <a:pt x="1335658" y="680402"/>
                  </a:moveTo>
                  <a:lnTo>
                    <a:pt x="1333747" y="680402"/>
                  </a:lnTo>
                </a:path>
                <a:path w="2124709" h="1146810">
                  <a:moveTo>
                    <a:pt x="1327448" y="680402"/>
                  </a:moveTo>
                  <a:lnTo>
                    <a:pt x="1325562" y="680402"/>
                  </a:lnTo>
                </a:path>
                <a:path w="2124709" h="1146810">
                  <a:moveTo>
                    <a:pt x="1319263" y="680402"/>
                  </a:moveTo>
                  <a:lnTo>
                    <a:pt x="1317351" y="680402"/>
                  </a:lnTo>
                </a:path>
                <a:path w="2124709" h="1146810">
                  <a:moveTo>
                    <a:pt x="1311052" y="680402"/>
                  </a:moveTo>
                  <a:lnTo>
                    <a:pt x="1309192" y="680402"/>
                  </a:lnTo>
                </a:path>
                <a:path w="2124709" h="1146810">
                  <a:moveTo>
                    <a:pt x="1302892" y="680402"/>
                  </a:moveTo>
                  <a:lnTo>
                    <a:pt x="1300981" y="680402"/>
                  </a:lnTo>
                </a:path>
                <a:path w="2124709" h="1146810">
                  <a:moveTo>
                    <a:pt x="1294682" y="680402"/>
                  </a:moveTo>
                  <a:lnTo>
                    <a:pt x="1292821" y="680402"/>
                  </a:lnTo>
                </a:path>
                <a:path w="2124709" h="1146810">
                  <a:moveTo>
                    <a:pt x="1368399" y="680402"/>
                  </a:moveTo>
                  <a:lnTo>
                    <a:pt x="1368399" y="689229"/>
                  </a:lnTo>
                </a:path>
                <a:path w="2124709" h="1146810">
                  <a:moveTo>
                    <a:pt x="1368399" y="691769"/>
                  </a:moveTo>
                  <a:lnTo>
                    <a:pt x="1368399" y="692975"/>
                  </a:lnTo>
                </a:path>
                <a:path w="2124709" h="1146810">
                  <a:moveTo>
                    <a:pt x="1368399" y="695515"/>
                  </a:moveTo>
                  <a:lnTo>
                    <a:pt x="1368399" y="705548"/>
                  </a:lnTo>
                </a:path>
                <a:path w="2124709" h="1146810">
                  <a:moveTo>
                    <a:pt x="1368399" y="708088"/>
                  </a:moveTo>
                  <a:lnTo>
                    <a:pt x="1368399" y="709358"/>
                  </a:lnTo>
                </a:path>
                <a:path w="2124709" h="1146810">
                  <a:moveTo>
                    <a:pt x="1368399" y="711898"/>
                  </a:moveTo>
                  <a:lnTo>
                    <a:pt x="1368399" y="721995"/>
                  </a:lnTo>
                </a:path>
                <a:path w="2124709" h="1146810">
                  <a:moveTo>
                    <a:pt x="1368399" y="724471"/>
                  </a:moveTo>
                  <a:lnTo>
                    <a:pt x="1368399" y="725741"/>
                  </a:lnTo>
                </a:path>
                <a:path w="2124709" h="1146810">
                  <a:moveTo>
                    <a:pt x="1368399" y="728281"/>
                  </a:moveTo>
                  <a:lnTo>
                    <a:pt x="1368399" y="738314"/>
                  </a:lnTo>
                </a:path>
                <a:path w="2124709" h="1146810">
                  <a:moveTo>
                    <a:pt x="1368399" y="740854"/>
                  </a:moveTo>
                  <a:lnTo>
                    <a:pt x="1368399" y="742124"/>
                  </a:lnTo>
                </a:path>
                <a:path w="2124709" h="1146810">
                  <a:moveTo>
                    <a:pt x="1368399" y="744664"/>
                  </a:moveTo>
                  <a:lnTo>
                    <a:pt x="1368399" y="754761"/>
                  </a:lnTo>
                </a:path>
                <a:path w="2124709" h="1146810">
                  <a:moveTo>
                    <a:pt x="1368399" y="757237"/>
                  </a:moveTo>
                  <a:lnTo>
                    <a:pt x="1368399" y="758507"/>
                  </a:lnTo>
                </a:path>
                <a:path w="2124709" h="1146810">
                  <a:moveTo>
                    <a:pt x="1368399" y="761047"/>
                  </a:moveTo>
                  <a:lnTo>
                    <a:pt x="1368399" y="771144"/>
                  </a:lnTo>
                </a:path>
                <a:path w="2124709" h="1146810">
                  <a:moveTo>
                    <a:pt x="1368399" y="773620"/>
                  </a:moveTo>
                  <a:lnTo>
                    <a:pt x="1368399" y="774890"/>
                  </a:lnTo>
                </a:path>
                <a:path w="2124709" h="1146810">
                  <a:moveTo>
                    <a:pt x="1368399" y="777430"/>
                  </a:moveTo>
                  <a:lnTo>
                    <a:pt x="1368399" y="787463"/>
                  </a:lnTo>
                </a:path>
                <a:path w="2124709" h="1146810">
                  <a:moveTo>
                    <a:pt x="1368399" y="790003"/>
                  </a:moveTo>
                  <a:lnTo>
                    <a:pt x="1368399" y="791273"/>
                  </a:lnTo>
                </a:path>
                <a:path w="2124709" h="1146810">
                  <a:moveTo>
                    <a:pt x="1368399" y="793813"/>
                  </a:moveTo>
                  <a:lnTo>
                    <a:pt x="1368399" y="803910"/>
                  </a:lnTo>
                </a:path>
                <a:path w="2124709" h="1146810">
                  <a:moveTo>
                    <a:pt x="1368399" y="806386"/>
                  </a:moveTo>
                  <a:lnTo>
                    <a:pt x="1368399" y="807656"/>
                  </a:lnTo>
                </a:path>
                <a:path w="2124709" h="1146810">
                  <a:moveTo>
                    <a:pt x="1368399" y="810196"/>
                  </a:moveTo>
                  <a:lnTo>
                    <a:pt x="1368399" y="820229"/>
                  </a:lnTo>
                </a:path>
                <a:path w="2124709" h="1146810">
                  <a:moveTo>
                    <a:pt x="1368399" y="822769"/>
                  </a:moveTo>
                  <a:lnTo>
                    <a:pt x="1368399" y="824039"/>
                  </a:lnTo>
                </a:path>
                <a:path w="2124709" h="1146810">
                  <a:moveTo>
                    <a:pt x="1368399" y="826579"/>
                  </a:moveTo>
                  <a:lnTo>
                    <a:pt x="1368399" y="836612"/>
                  </a:lnTo>
                </a:path>
                <a:path w="2124709" h="1146810">
                  <a:moveTo>
                    <a:pt x="1368399" y="839152"/>
                  </a:moveTo>
                  <a:lnTo>
                    <a:pt x="1368399" y="840422"/>
                  </a:lnTo>
                </a:path>
                <a:path w="2124709" h="1146810">
                  <a:moveTo>
                    <a:pt x="1368399" y="842899"/>
                  </a:moveTo>
                  <a:lnTo>
                    <a:pt x="1368399" y="852995"/>
                  </a:lnTo>
                </a:path>
                <a:path w="2124709" h="1146810">
                  <a:moveTo>
                    <a:pt x="1368399" y="855535"/>
                  </a:moveTo>
                  <a:lnTo>
                    <a:pt x="1368399" y="856805"/>
                  </a:lnTo>
                </a:path>
                <a:path w="2124709" h="1146810">
                  <a:moveTo>
                    <a:pt x="1368399" y="859345"/>
                  </a:moveTo>
                  <a:lnTo>
                    <a:pt x="1368399" y="869378"/>
                  </a:lnTo>
                </a:path>
                <a:path w="2124709" h="1146810">
                  <a:moveTo>
                    <a:pt x="1368399" y="871918"/>
                  </a:moveTo>
                  <a:lnTo>
                    <a:pt x="1368399" y="873188"/>
                  </a:lnTo>
                </a:path>
                <a:path w="2124709" h="1146810">
                  <a:moveTo>
                    <a:pt x="1368399" y="875665"/>
                  </a:moveTo>
                  <a:lnTo>
                    <a:pt x="1368399" y="885761"/>
                  </a:lnTo>
                </a:path>
                <a:path w="2124709" h="1146810">
                  <a:moveTo>
                    <a:pt x="1368399" y="888301"/>
                  </a:moveTo>
                  <a:lnTo>
                    <a:pt x="1368399" y="889571"/>
                  </a:lnTo>
                </a:path>
                <a:path w="2124709" h="1146810">
                  <a:moveTo>
                    <a:pt x="1368399" y="892048"/>
                  </a:moveTo>
                  <a:lnTo>
                    <a:pt x="1368399" y="902144"/>
                  </a:lnTo>
                </a:path>
                <a:path w="2124709" h="1146810">
                  <a:moveTo>
                    <a:pt x="1368399" y="904684"/>
                  </a:moveTo>
                  <a:lnTo>
                    <a:pt x="1368399" y="905954"/>
                  </a:lnTo>
                </a:path>
                <a:path w="2124709" h="1146810">
                  <a:moveTo>
                    <a:pt x="1368399" y="908431"/>
                  </a:moveTo>
                  <a:lnTo>
                    <a:pt x="1368399" y="918527"/>
                  </a:lnTo>
                </a:path>
                <a:path w="2124709" h="1146810">
                  <a:moveTo>
                    <a:pt x="1368399" y="921067"/>
                  </a:moveTo>
                  <a:lnTo>
                    <a:pt x="1368399" y="922337"/>
                  </a:lnTo>
                </a:path>
                <a:path w="2124709" h="1146810">
                  <a:moveTo>
                    <a:pt x="1368399" y="924814"/>
                  </a:moveTo>
                  <a:lnTo>
                    <a:pt x="1368399" y="934910"/>
                  </a:lnTo>
                </a:path>
                <a:path w="2124709" h="1146810">
                  <a:moveTo>
                    <a:pt x="1368399" y="937450"/>
                  </a:moveTo>
                  <a:lnTo>
                    <a:pt x="1368399" y="938720"/>
                  </a:lnTo>
                </a:path>
                <a:path w="2124709" h="1146810">
                  <a:moveTo>
                    <a:pt x="1368399" y="941197"/>
                  </a:moveTo>
                  <a:lnTo>
                    <a:pt x="1368399" y="951293"/>
                  </a:lnTo>
                </a:path>
                <a:path w="2124709" h="1146810">
                  <a:moveTo>
                    <a:pt x="1368399" y="953770"/>
                  </a:moveTo>
                  <a:lnTo>
                    <a:pt x="1368399" y="955040"/>
                  </a:lnTo>
                </a:path>
                <a:path w="2124709" h="1146810">
                  <a:moveTo>
                    <a:pt x="1368399" y="957580"/>
                  </a:moveTo>
                  <a:lnTo>
                    <a:pt x="1368399" y="967676"/>
                  </a:lnTo>
                </a:path>
                <a:path w="2124709" h="1146810">
                  <a:moveTo>
                    <a:pt x="1368399" y="970216"/>
                  </a:moveTo>
                  <a:lnTo>
                    <a:pt x="1368399" y="971486"/>
                  </a:lnTo>
                </a:path>
                <a:path w="2124709" h="1146810">
                  <a:moveTo>
                    <a:pt x="1368399" y="973963"/>
                  </a:moveTo>
                  <a:lnTo>
                    <a:pt x="1368399" y="984059"/>
                  </a:lnTo>
                </a:path>
                <a:path w="2124709" h="1146810">
                  <a:moveTo>
                    <a:pt x="1368399" y="986536"/>
                  </a:moveTo>
                  <a:lnTo>
                    <a:pt x="1368399" y="987806"/>
                  </a:lnTo>
                </a:path>
                <a:path w="2124709" h="1146810">
                  <a:moveTo>
                    <a:pt x="1368399" y="990346"/>
                  </a:moveTo>
                  <a:lnTo>
                    <a:pt x="1368399" y="1000442"/>
                  </a:lnTo>
                </a:path>
                <a:path w="2124709" h="1146810">
                  <a:moveTo>
                    <a:pt x="1368399" y="1002982"/>
                  </a:moveTo>
                  <a:lnTo>
                    <a:pt x="1368399" y="1004189"/>
                  </a:lnTo>
                </a:path>
                <a:path w="2124709" h="1146810">
                  <a:moveTo>
                    <a:pt x="1368399" y="1006729"/>
                  </a:moveTo>
                  <a:lnTo>
                    <a:pt x="1368399" y="1016825"/>
                  </a:lnTo>
                </a:path>
                <a:path w="2124709" h="1146810">
                  <a:moveTo>
                    <a:pt x="1368399" y="1019301"/>
                  </a:moveTo>
                  <a:lnTo>
                    <a:pt x="1368399" y="1020572"/>
                  </a:lnTo>
                </a:path>
                <a:path w="2124709" h="1146810">
                  <a:moveTo>
                    <a:pt x="1368399" y="1023112"/>
                  </a:moveTo>
                  <a:lnTo>
                    <a:pt x="1368399" y="1033208"/>
                  </a:lnTo>
                </a:path>
                <a:path w="2124709" h="1146810">
                  <a:moveTo>
                    <a:pt x="1368399" y="1035685"/>
                  </a:moveTo>
                  <a:lnTo>
                    <a:pt x="1368399" y="1036955"/>
                  </a:lnTo>
                </a:path>
                <a:path w="2124709" h="1146810">
                  <a:moveTo>
                    <a:pt x="1368399" y="1039495"/>
                  </a:moveTo>
                  <a:lnTo>
                    <a:pt x="1368399" y="1049591"/>
                  </a:lnTo>
                </a:path>
                <a:path w="2124709" h="1146810">
                  <a:moveTo>
                    <a:pt x="1368399" y="1052131"/>
                  </a:moveTo>
                  <a:lnTo>
                    <a:pt x="1368399" y="1053338"/>
                  </a:lnTo>
                </a:path>
                <a:path w="2124709" h="1146810">
                  <a:moveTo>
                    <a:pt x="1368399" y="1055878"/>
                  </a:moveTo>
                  <a:lnTo>
                    <a:pt x="1368399" y="1065911"/>
                  </a:lnTo>
                </a:path>
                <a:path w="2124709" h="1146810">
                  <a:moveTo>
                    <a:pt x="1368399" y="1068451"/>
                  </a:moveTo>
                  <a:lnTo>
                    <a:pt x="1368399" y="1069721"/>
                  </a:lnTo>
                </a:path>
                <a:path w="2124709" h="1146810">
                  <a:moveTo>
                    <a:pt x="1368399" y="1072261"/>
                  </a:moveTo>
                  <a:lnTo>
                    <a:pt x="1368399" y="1082357"/>
                  </a:lnTo>
                </a:path>
                <a:path w="2124709" h="1146810">
                  <a:moveTo>
                    <a:pt x="1368399" y="1084834"/>
                  </a:moveTo>
                  <a:lnTo>
                    <a:pt x="1368399" y="1086104"/>
                  </a:lnTo>
                </a:path>
                <a:path w="2124709" h="1146810">
                  <a:moveTo>
                    <a:pt x="1368399" y="1088644"/>
                  </a:moveTo>
                  <a:lnTo>
                    <a:pt x="1368399" y="1098677"/>
                  </a:lnTo>
                </a:path>
                <a:path w="2124709" h="1146810">
                  <a:moveTo>
                    <a:pt x="1368399" y="1101217"/>
                  </a:moveTo>
                  <a:lnTo>
                    <a:pt x="1368399" y="1102487"/>
                  </a:lnTo>
                </a:path>
                <a:path w="2124709" h="1146810">
                  <a:moveTo>
                    <a:pt x="1368399" y="1105027"/>
                  </a:moveTo>
                  <a:lnTo>
                    <a:pt x="1368399" y="1115060"/>
                  </a:lnTo>
                </a:path>
                <a:path w="2124709" h="1146810">
                  <a:moveTo>
                    <a:pt x="1368399" y="1117600"/>
                  </a:moveTo>
                  <a:lnTo>
                    <a:pt x="1368399" y="1118870"/>
                  </a:lnTo>
                </a:path>
                <a:path w="2124709" h="1146810">
                  <a:moveTo>
                    <a:pt x="1368399" y="1121410"/>
                  </a:moveTo>
                  <a:lnTo>
                    <a:pt x="1368399" y="1131506"/>
                  </a:lnTo>
                </a:path>
                <a:path w="2124709" h="1146810">
                  <a:moveTo>
                    <a:pt x="1368399" y="1133983"/>
                  </a:moveTo>
                  <a:lnTo>
                    <a:pt x="1368399" y="1135253"/>
                  </a:lnTo>
                </a:path>
                <a:path w="2124709" h="1146810">
                  <a:moveTo>
                    <a:pt x="1368399" y="1137793"/>
                  </a:moveTo>
                  <a:lnTo>
                    <a:pt x="1368399" y="1146556"/>
                  </a:lnTo>
                  <a:lnTo>
                    <a:pt x="1370285" y="1146556"/>
                  </a:lnTo>
                </a:path>
                <a:path w="2124709" h="1146810">
                  <a:moveTo>
                    <a:pt x="1376584" y="1146556"/>
                  </a:moveTo>
                  <a:lnTo>
                    <a:pt x="1378496" y="1146556"/>
                  </a:lnTo>
                </a:path>
                <a:path w="2124709" h="1146810">
                  <a:moveTo>
                    <a:pt x="1384795" y="1146556"/>
                  </a:moveTo>
                  <a:lnTo>
                    <a:pt x="1386655" y="1146556"/>
                  </a:lnTo>
                </a:path>
                <a:path w="2124709" h="1146810">
                  <a:moveTo>
                    <a:pt x="1392955" y="1146556"/>
                  </a:moveTo>
                  <a:lnTo>
                    <a:pt x="1394866" y="1146556"/>
                  </a:lnTo>
                </a:path>
                <a:path w="2124709" h="1146810">
                  <a:moveTo>
                    <a:pt x="1401165" y="1146556"/>
                  </a:moveTo>
                  <a:lnTo>
                    <a:pt x="1403051" y="1146556"/>
                  </a:lnTo>
                </a:path>
                <a:path w="2124709" h="1146810">
                  <a:moveTo>
                    <a:pt x="1409350" y="1146556"/>
                  </a:moveTo>
                  <a:lnTo>
                    <a:pt x="1411236" y="1146556"/>
                  </a:lnTo>
                </a:path>
                <a:path w="2124709" h="1146810">
                  <a:moveTo>
                    <a:pt x="1417535" y="1146556"/>
                  </a:moveTo>
                  <a:lnTo>
                    <a:pt x="1419421" y="1146556"/>
                  </a:lnTo>
                </a:path>
                <a:path w="2124709" h="1146810">
                  <a:moveTo>
                    <a:pt x="1425721" y="1146556"/>
                  </a:moveTo>
                  <a:lnTo>
                    <a:pt x="1427632" y="1146556"/>
                  </a:lnTo>
                </a:path>
                <a:path w="2124709" h="1146810">
                  <a:moveTo>
                    <a:pt x="1433931" y="1146556"/>
                  </a:moveTo>
                  <a:lnTo>
                    <a:pt x="1435792" y="1146556"/>
                  </a:lnTo>
                </a:path>
                <a:path w="2124709" h="1146810">
                  <a:moveTo>
                    <a:pt x="1442091" y="1146556"/>
                  </a:moveTo>
                  <a:lnTo>
                    <a:pt x="1444002" y="1146556"/>
                  </a:lnTo>
                  <a:lnTo>
                    <a:pt x="1444002" y="1137793"/>
                  </a:lnTo>
                </a:path>
                <a:path w="2124709" h="1146810">
                  <a:moveTo>
                    <a:pt x="1444002" y="1135253"/>
                  </a:moveTo>
                  <a:lnTo>
                    <a:pt x="1444002" y="1133983"/>
                  </a:lnTo>
                </a:path>
                <a:path w="2124709" h="1146810">
                  <a:moveTo>
                    <a:pt x="1444002" y="1131506"/>
                  </a:moveTo>
                  <a:lnTo>
                    <a:pt x="1444002" y="1121410"/>
                  </a:lnTo>
                </a:path>
                <a:path w="2124709" h="1146810">
                  <a:moveTo>
                    <a:pt x="1444002" y="1118870"/>
                  </a:moveTo>
                  <a:lnTo>
                    <a:pt x="1444002" y="1117600"/>
                  </a:lnTo>
                </a:path>
                <a:path w="2124709" h="1146810">
                  <a:moveTo>
                    <a:pt x="1444002" y="1115060"/>
                  </a:moveTo>
                  <a:lnTo>
                    <a:pt x="1444002" y="1105027"/>
                  </a:lnTo>
                </a:path>
                <a:path w="2124709" h="1146810">
                  <a:moveTo>
                    <a:pt x="1444002" y="1102487"/>
                  </a:moveTo>
                  <a:lnTo>
                    <a:pt x="1444002" y="1101217"/>
                  </a:lnTo>
                </a:path>
                <a:path w="2124709" h="1146810">
                  <a:moveTo>
                    <a:pt x="1444002" y="1098677"/>
                  </a:moveTo>
                  <a:lnTo>
                    <a:pt x="1444002" y="1088644"/>
                  </a:lnTo>
                </a:path>
                <a:path w="2124709" h="1146810">
                  <a:moveTo>
                    <a:pt x="1444002" y="1086104"/>
                  </a:moveTo>
                  <a:lnTo>
                    <a:pt x="1444002" y="1084834"/>
                  </a:lnTo>
                </a:path>
                <a:path w="2124709" h="1146810">
                  <a:moveTo>
                    <a:pt x="1444002" y="1082357"/>
                  </a:moveTo>
                  <a:lnTo>
                    <a:pt x="1444002" y="1072261"/>
                  </a:lnTo>
                </a:path>
                <a:path w="2124709" h="1146810">
                  <a:moveTo>
                    <a:pt x="1444002" y="1069721"/>
                  </a:moveTo>
                  <a:lnTo>
                    <a:pt x="1444002" y="1068451"/>
                  </a:lnTo>
                </a:path>
                <a:path w="2124709" h="1146810">
                  <a:moveTo>
                    <a:pt x="1444002" y="1065911"/>
                  </a:moveTo>
                  <a:lnTo>
                    <a:pt x="1444002" y="1055878"/>
                  </a:lnTo>
                </a:path>
                <a:path w="2124709" h="1146810">
                  <a:moveTo>
                    <a:pt x="1444002" y="1053338"/>
                  </a:moveTo>
                  <a:lnTo>
                    <a:pt x="1444002" y="1052131"/>
                  </a:lnTo>
                </a:path>
                <a:path w="2124709" h="1146810">
                  <a:moveTo>
                    <a:pt x="1444002" y="1049591"/>
                  </a:moveTo>
                  <a:lnTo>
                    <a:pt x="1444002" y="1039495"/>
                  </a:lnTo>
                </a:path>
                <a:path w="2124709" h="1146810">
                  <a:moveTo>
                    <a:pt x="1444002" y="1036955"/>
                  </a:moveTo>
                  <a:lnTo>
                    <a:pt x="1444002" y="1035685"/>
                  </a:lnTo>
                </a:path>
                <a:path w="2124709" h="1146810">
                  <a:moveTo>
                    <a:pt x="1444002" y="1033208"/>
                  </a:moveTo>
                  <a:lnTo>
                    <a:pt x="1444002" y="1023112"/>
                  </a:lnTo>
                </a:path>
                <a:path w="2124709" h="1146810">
                  <a:moveTo>
                    <a:pt x="1444002" y="1020572"/>
                  </a:moveTo>
                  <a:lnTo>
                    <a:pt x="1444002" y="1019301"/>
                  </a:lnTo>
                </a:path>
                <a:path w="2124709" h="1146810">
                  <a:moveTo>
                    <a:pt x="1444002" y="1016825"/>
                  </a:moveTo>
                  <a:lnTo>
                    <a:pt x="1444002" y="1006729"/>
                  </a:lnTo>
                </a:path>
                <a:path w="2124709" h="1146810">
                  <a:moveTo>
                    <a:pt x="1444002" y="1004189"/>
                  </a:moveTo>
                  <a:lnTo>
                    <a:pt x="1444002" y="1002982"/>
                  </a:lnTo>
                </a:path>
                <a:path w="2124709" h="1146810">
                  <a:moveTo>
                    <a:pt x="1444002" y="1000442"/>
                  </a:moveTo>
                  <a:lnTo>
                    <a:pt x="1444002" y="990346"/>
                  </a:lnTo>
                </a:path>
                <a:path w="2124709" h="1146810">
                  <a:moveTo>
                    <a:pt x="1444002" y="987806"/>
                  </a:moveTo>
                  <a:lnTo>
                    <a:pt x="1444002" y="986536"/>
                  </a:lnTo>
                </a:path>
                <a:path w="2124709" h="1146810">
                  <a:moveTo>
                    <a:pt x="1444002" y="984059"/>
                  </a:moveTo>
                  <a:lnTo>
                    <a:pt x="1444002" y="973963"/>
                  </a:lnTo>
                </a:path>
                <a:path w="2124709" h="1146810">
                  <a:moveTo>
                    <a:pt x="1444002" y="971486"/>
                  </a:moveTo>
                  <a:lnTo>
                    <a:pt x="1444002" y="970216"/>
                  </a:lnTo>
                </a:path>
                <a:path w="2124709" h="1146810">
                  <a:moveTo>
                    <a:pt x="1444002" y="967676"/>
                  </a:moveTo>
                  <a:lnTo>
                    <a:pt x="1444002" y="957580"/>
                  </a:lnTo>
                </a:path>
                <a:path w="2124709" h="1146810">
                  <a:moveTo>
                    <a:pt x="1444002" y="955040"/>
                  </a:moveTo>
                  <a:lnTo>
                    <a:pt x="1444002" y="953770"/>
                  </a:lnTo>
                </a:path>
                <a:path w="2124709" h="1146810">
                  <a:moveTo>
                    <a:pt x="1444002" y="951293"/>
                  </a:moveTo>
                  <a:lnTo>
                    <a:pt x="1444002" y="941197"/>
                  </a:lnTo>
                </a:path>
                <a:path w="2124709" h="1146810">
                  <a:moveTo>
                    <a:pt x="1444002" y="938720"/>
                  </a:moveTo>
                  <a:lnTo>
                    <a:pt x="1444002" y="937450"/>
                  </a:lnTo>
                </a:path>
                <a:path w="2124709" h="1146810">
                  <a:moveTo>
                    <a:pt x="1444002" y="934910"/>
                  </a:moveTo>
                  <a:lnTo>
                    <a:pt x="1444002" y="924814"/>
                  </a:lnTo>
                </a:path>
                <a:path w="2124709" h="1146810">
                  <a:moveTo>
                    <a:pt x="1444002" y="922337"/>
                  </a:moveTo>
                  <a:lnTo>
                    <a:pt x="1444002" y="921067"/>
                  </a:lnTo>
                </a:path>
                <a:path w="2124709" h="1146810">
                  <a:moveTo>
                    <a:pt x="1444002" y="918527"/>
                  </a:moveTo>
                  <a:lnTo>
                    <a:pt x="1444002" y="908431"/>
                  </a:lnTo>
                </a:path>
                <a:path w="2124709" h="1146810">
                  <a:moveTo>
                    <a:pt x="1444002" y="905954"/>
                  </a:moveTo>
                  <a:lnTo>
                    <a:pt x="1444002" y="904684"/>
                  </a:lnTo>
                </a:path>
                <a:path w="2124709" h="1146810">
                  <a:moveTo>
                    <a:pt x="1444002" y="902144"/>
                  </a:moveTo>
                  <a:lnTo>
                    <a:pt x="1444002" y="892048"/>
                  </a:lnTo>
                </a:path>
                <a:path w="2124709" h="1146810">
                  <a:moveTo>
                    <a:pt x="1444002" y="889571"/>
                  </a:moveTo>
                  <a:lnTo>
                    <a:pt x="1444002" y="888301"/>
                  </a:lnTo>
                </a:path>
                <a:path w="2124709" h="1146810">
                  <a:moveTo>
                    <a:pt x="1444002" y="885761"/>
                  </a:moveTo>
                  <a:lnTo>
                    <a:pt x="1444002" y="875665"/>
                  </a:lnTo>
                </a:path>
                <a:path w="2124709" h="1146810">
                  <a:moveTo>
                    <a:pt x="1444002" y="873188"/>
                  </a:moveTo>
                  <a:lnTo>
                    <a:pt x="1444002" y="871918"/>
                  </a:lnTo>
                </a:path>
                <a:path w="2124709" h="1146810">
                  <a:moveTo>
                    <a:pt x="1444002" y="869378"/>
                  </a:moveTo>
                  <a:lnTo>
                    <a:pt x="1444002" y="859345"/>
                  </a:lnTo>
                </a:path>
                <a:path w="2124709" h="1146810">
                  <a:moveTo>
                    <a:pt x="1444002" y="856805"/>
                  </a:moveTo>
                  <a:lnTo>
                    <a:pt x="1444002" y="855535"/>
                  </a:lnTo>
                </a:path>
                <a:path w="2124709" h="1146810">
                  <a:moveTo>
                    <a:pt x="1444002" y="852995"/>
                  </a:moveTo>
                  <a:lnTo>
                    <a:pt x="1444002" y="842899"/>
                  </a:lnTo>
                </a:path>
                <a:path w="2124709" h="1146810">
                  <a:moveTo>
                    <a:pt x="1444002" y="840422"/>
                  </a:moveTo>
                  <a:lnTo>
                    <a:pt x="1444002" y="839152"/>
                  </a:lnTo>
                </a:path>
                <a:path w="2124709" h="1146810">
                  <a:moveTo>
                    <a:pt x="1444002" y="836612"/>
                  </a:moveTo>
                  <a:lnTo>
                    <a:pt x="1444002" y="826579"/>
                  </a:lnTo>
                </a:path>
                <a:path w="2124709" h="1146810">
                  <a:moveTo>
                    <a:pt x="1444002" y="824039"/>
                  </a:moveTo>
                  <a:lnTo>
                    <a:pt x="1444002" y="822769"/>
                  </a:lnTo>
                </a:path>
                <a:path w="2124709" h="1146810">
                  <a:moveTo>
                    <a:pt x="1444002" y="820229"/>
                  </a:moveTo>
                  <a:lnTo>
                    <a:pt x="1444002" y="810196"/>
                  </a:lnTo>
                </a:path>
                <a:path w="2124709" h="1146810">
                  <a:moveTo>
                    <a:pt x="1444002" y="807656"/>
                  </a:moveTo>
                  <a:lnTo>
                    <a:pt x="1444002" y="806386"/>
                  </a:lnTo>
                </a:path>
                <a:path w="2124709" h="1146810">
                  <a:moveTo>
                    <a:pt x="1444002" y="803910"/>
                  </a:moveTo>
                  <a:lnTo>
                    <a:pt x="1444002" y="793813"/>
                  </a:lnTo>
                </a:path>
                <a:path w="2124709" h="1146810">
                  <a:moveTo>
                    <a:pt x="1444002" y="791273"/>
                  </a:moveTo>
                  <a:lnTo>
                    <a:pt x="1444002" y="790003"/>
                  </a:lnTo>
                </a:path>
                <a:path w="2124709" h="1146810">
                  <a:moveTo>
                    <a:pt x="1444002" y="787463"/>
                  </a:moveTo>
                  <a:lnTo>
                    <a:pt x="1444002" y="777430"/>
                  </a:lnTo>
                </a:path>
                <a:path w="2124709" h="1146810">
                  <a:moveTo>
                    <a:pt x="1444002" y="774890"/>
                  </a:moveTo>
                  <a:lnTo>
                    <a:pt x="1444002" y="773620"/>
                  </a:lnTo>
                </a:path>
                <a:path w="2124709" h="1146810">
                  <a:moveTo>
                    <a:pt x="1444002" y="771144"/>
                  </a:moveTo>
                  <a:lnTo>
                    <a:pt x="1444002" y="761047"/>
                  </a:lnTo>
                </a:path>
                <a:path w="2124709" h="1146810">
                  <a:moveTo>
                    <a:pt x="1444002" y="758507"/>
                  </a:moveTo>
                  <a:lnTo>
                    <a:pt x="1444002" y="757237"/>
                  </a:lnTo>
                </a:path>
                <a:path w="2124709" h="1146810">
                  <a:moveTo>
                    <a:pt x="1444002" y="754761"/>
                  </a:moveTo>
                  <a:lnTo>
                    <a:pt x="1444002" y="744664"/>
                  </a:lnTo>
                </a:path>
                <a:path w="2124709" h="1146810">
                  <a:moveTo>
                    <a:pt x="1444002" y="742124"/>
                  </a:moveTo>
                  <a:lnTo>
                    <a:pt x="1444002" y="740854"/>
                  </a:lnTo>
                </a:path>
                <a:path w="2124709" h="1146810">
                  <a:moveTo>
                    <a:pt x="1444002" y="738314"/>
                  </a:moveTo>
                  <a:lnTo>
                    <a:pt x="1444002" y="728281"/>
                  </a:lnTo>
                </a:path>
                <a:path w="2124709" h="1146810">
                  <a:moveTo>
                    <a:pt x="1444002" y="725741"/>
                  </a:moveTo>
                  <a:lnTo>
                    <a:pt x="1444002" y="724471"/>
                  </a:lnTo>
                </a:path>
                <a:path w="2124709" h="1146810">
                  <a:moveTo>
                    <a:pt x="1444002" y="721995"/>
                  </a:moveTo>
                  <a:lnTo>
                    <a:pt x="1444002" y="711898"/>
                  </a:lnTo>
                </a:path>
                <a:path w="2124709" h="1146810">
                  <a:moveTo>
                    <a:pt x="1444002" y="709358"/>
                  </a:moveTo>
                  <a:lnTo>
                    <a:pt x="1444002" y="708088"/>
                  </a:lnTo>
                </a:path>
                <a:path w="2124709" h="1146810">
                  <a:moveTo>
                    <a:pt x="1444002" y="705548"/>
                  </a:moveTo>
                  <a:lnTo>
                    <a:pt x="1444002" y="695515"/>
                  </a:lnTo>
                </a:path>
                <a:path w="2124709" h="1146810">
                  <a:moveTo>
                    <a:pt x="1444002" y="692975"/>
                  </a:moveTo>
                  <a:lnTo>
                    <a:pt x="1444002" y="691769"/>
                  </a:lnTo>
                </a:path>
                <a:path w="2124709" h="1146810">
                  <a:moveTo>
                    <a:pt x="1444002" y="689229"/>
                  </a:moveTo>
                  <a:lnTo>
                    <a:pt x="1444002" y="680402"/>
                  </a:lnTo>
                  <a:lnTo>
                    <a:pt x="1442091" y="680402"/>
                  </a:lnTo>
                </a:path>
                <a:path w="2124709" h="1146810">
                  <a:moveTo>
                    <a:pt x="1435792" y="680402"/>
                  </a:moveTo>
                  <a:lnTo>
                    <a:pt x="1433931" y="680402"/>
                  </a:lnTo>
                </a:path>
                <a:path w="2124709" h="1146810">
                  <a:moveTo>
                    <a:pt x="1427632" y="680402"/>
                  </a:moveTo>
                  <a:lnTo>
                    <a:pt x="1425721" y="680402"/>
                  </a:lnTo>
                </a:path>
                <a:path w="2124709" h="1146810">
                  <a:moveTo>
                    <a:pt x="1419421" y="680402"/>
                  </a:moveTo>
                  <a:lnTo>
                    <a:pt x="1417535" y="680402"/>
                  </a:lnTo>
                </a:path>
                <a:path w="2124709" h="1146810">
                  <a:moveTo>
                    <a:pt x="1411236" y="680402"/>
                  </a:moveTo>
                  <a:lnTo>
                    <a:pt x="1409350" y="680402"/>
                  </a:lnTo>
                </a:path>
                <a:path w="2124709" h="1146810">
                  <a:moveTo>
                    <a:pt x="1403051" y="680402"/>
                  </a:moveTo>
                  <a:lnTo>
                    <a:pt x="1401165" y="680402"/>
                  </a:lnTo>
                </a:path>
                <a:path w="2124709" h="1146810">
                  <a:moveTo>
                    <a:pt x="1394866" y="680402"/>
                  </a:moveTo>
                  <a:lnTo>
                    <a:pt x="1392955" y="680402"/>
                  </a:lnTo>
                </a:path>
                <a:path w="2124709" h="1146810">
                  <a:moveTo>
                    <a:pt x="1386655" y="680402"/>
                  </a:moveTo>
                  <a:lnTo>
                    <a:pt x="1384795" y="680402"/>
                  </a:lnTo>
                </a:path>
                <a:path w="2124709" h="1146810">
                  <a:moveTo>
                    <a:pt x="1378496" y="680402"/>
                  </a:moveTo>
                  <a:lnTo>
                    <a:pt x="1376584" y="680402"/>
                  </a:lnTo>
                </a:path>
                <a:path w="2124709" h="1146810">
                  <a:moveTo>
                    <a:pt x="1370285" y="680402"/>
                  </a:moveTo>
                  <a:lnTo>
                    <a:pt x="1368399" y="680402"/>
                  </a:lnTo>
                </a:path>
                <a:path w="2124709" h="1146810">
                  <a:moveTo>
                    <a:pt x="1444002" y="680402"/>
                  </a:moveTo>
                  <a:lnTo>
                    <a:pt x="1444002" y="689229"/>
                  </a:lnTo>
                </a:path>
                <a:path w="2124709" h="1146810">
                  <a:moveTo>
                    <a:pt x="1444002" y="691769"/>
                  </a:moveTo>
                  <a:lnTo>
                    <a:pt x="1444002" y="692975"/>
                  </a:lnTo>
                </a:path>
                <a:path w="2124709" h="1146810">
                  <a:moveTo>
                    <a:pt x="1444002" y="695515"/>
                  </a:moveTo>
                  <a:lnTo>
                    <a:pt x="1444002" y="705548"/>
                  </a:lnTo>
                </a:path>
                <a:path w="2124709" h="1146810">
                  <a:moveTo>
                    <a:pt x="1444002" y="708088"/>
                  </a:moveTo>
                  <a:lnTo>
                    <a:pt x="1444002" y="709358"/>
                  </a:lnTo>
                </a:path>
                <a:path w="2124709" h="1146810">
                  <a:moveTo>
                    <a:pt x="1444002" y="711898"/>
                  </a:moveTo>
                  <a:lnTo>
                    <a:pt x="1444002" y="721995"/>
                  </a:lnTo>
                </a:path>
                <a:path w="2124709" h="1146810">
                  <a:moveTo>
                    <a:pt x="1444002" y="724471"/>
                  </a:moveTo>
                  <a:lnTo>
                    <a:pt x="1444002" y="725741"/>
                  </a:lnTo>
                </a:path>
                <a:path w="2124709" h="1146810">
                  <a:moveTo>
                    <a:pt x="1444002" y="728281"/>
                  </a:moveTo>
                  <a:lnTo>
                    <a:pt x="1444002" y="738314"/>
                  </a:lnTo>
                </a:path>
                <a:path w="2124709" h="1146810">
                  <a:moveTo>
                    <a:pt x="1444002" y="740854"/>
                  </a:moveTo>
                  <a:lnTo>
                    <a:pt x="1444002" y="742124"/>
                  </a:lnTo>
                </a:path>
                <a:path w="2124709" h="1146810">
                  <a:moveTo>
                    <a:pt x="1444002" y="744664"/>
                  </a:moveTo>
                  <a:lnTo>
                    <a:pt x="1444002" y="754761"/>
                  </a:lnTo>
                </a:path>
                <a:path w="2124709" h="1146810">
                  <a:moveTo>
                    <a:pt x="1444002" y="757237"/>
                  </a:moveTo>
                  <a:lnTo>
                    <a:pt x="1444002" y="758507"/>
                  </a:lnTo>
                </a:path>
                <a:path w="2124709" h="1146810">
                  <a:moveTo>
                    <a:pt x="1444002" y="761047"/>
                  </a:moveTo>
                  <a:lnTo>
                    <a:pt x="1444002" y="771144"/>
                  </a:lnTo>
                </a:path>
                <a:path w="2124709" h="1146810">
                  <a:moveTo>
                    <a:pt x="1444002" y="773620"/>
                  </a:moveTo>
                  <a:lnTo>
                    <a:pt x="1444002" y="774890"/>
                  </a:lnTo>
                </a:path>
                <a:path w="2124709" h="1146810">
                  <a:moveTo>
                    <a:pt x="1444002" y="777430"/>
                  </a:moveTo>
                  <a:lnTo>
                    <a:pt x="1444002" y="787463"/>
                  </a:lnTo>
                </a:path>
                <a:path w="2124709" h="1146810">
                  <a:moveTo>
                    <a:pt x="1444002" y="790003"/>
                  </a:moveTo>
                  <a:lnTo>
                    <a:pt x="1444002" y="791273"/>
                  </a:lnTo>
                </a:path>
                <a:path w="2124709" h="1146810">
                  <a:moveTo>
                    <a:pt x="1444002" y="793813"/>
                  </a:moveTo>
                  <a:lnTo>
                    <a:pt x="1444002" y="803910"/>
                  </a:lnTo>
                </a:path>
                <a:path w="2124709" h="1146810">
                  <a:moveTo>
                    <a:pt x="1444002" y="806386"/>
                  </a:moveTo>
                  <a:lnTo>
                    <a:pt x="1444002" y="807656"/>
                  </a:lnTo>
                </a:path>
                <a:path w="2124709" h="1146810">
                  <a:moveTo>
                    <a:pt x="1444002" y="810196"/>
                  </a:moveTo>
                  <a:lnTo>
                    <a:pt x="1444002" y="820229"/>
                  </a:lnTo>
                </a:path>
                <a:path w="2124709" h="1146810">
                  <a:moveTo>
                    <a:pt x="1444002" y="822769"/>
                  </a:moveTo>
                  <a:lnTo>
                    <a:pt x="1444002" y="824039"/>
                  </a:lnTo>
                </a:path>
                <a:path w="2124709" h="1146810">
                  <a:moveTo>
                    <a:pt x="1444002" y="826579"/>
                  </a:moveTo>
                  <a:lnTo>
                    <a:pt x="1444002" y="836612"/>
                  </a:lnTo>
                </a:path>
                <a:path w="2124709" h="1146810">
                  <a:moveTo>
                    <a:pt x="1444002" y="839152"/>
                  </a:moveTo>
                  <a:lnTo>
                    <a:pt x="1444002" y="840422"/>
                  </a:lnTo>
                </a:path>
                <a:path w="2124709" h="1146810">
                  <a:moveTo>
                    <a:pt x="1444002" y="842899"/>
                  </a:moveTo>
                  <a:lnTo>
                    <a:pt x="1444002" y="852995"/>
                  </a:lnTo>
                </a:path>
                <a:path w="2124709" h="1146810">
                  <a:moveTo>
                    <a:pt x="1444002" y="855535"/>
                  </a:moveTo>
                  <a:lnTo>
                    <a:pt x="1444002" y="856805"/>
                  </a:lnTo>
                </a:path>
                <a:path w="2124709" h="1146810">
                  <a:moveTo>
                    <a:pt x="1444002" y="859345"/>
                  </a:moveTo>
                  <a:lnTo>
                    <a:pt x="1444002" y="869378"/>
                  </a:lnTo>
                </a:path>
                <a:path w="2124709" h="1146810">
                  <a:moveTo>
                    <a:pt x="1444002" y="871918"/>
                  </a:moveTo>
                  <a:lnTo>
                    <a:pt x="1444002" y="873188"/>
                  </a:lnTo>
                </a:path>
                <a:path w="2124709" h="1146810">
                  <a:moveTo>
                    <a:pt x="1444002" y="875665"/>
                  </a:moveTo>
                  <a:lnTo>
                    <a:pt x="1444002" y="885761"/>
                  </a:lnTo>
                </a:path>
                <a:path w="2124709" h="1146810">
                  <a:moveTo>
                    <a:pt x="1444002" y="888301"/>
                  </a:moveTo>
                  <a:lnTo>
                    <a:pt x="1444002" y="889571"/>
                  </a:lnTo>
                </a:path>
                <a:path w="2124709" h="1146810">
                  <a:moveTo>
                    <a:pt x="1444002" y="892048"/>
                  </a:moveTo>
                  <a:lnTo>
                    <a:pt x="1444002" y="902144"/>
                  </a:lnTo>
                </a:path>
                <a:path w="2124709" h="1146810">
                  <a:moveTo>
                    <a:pt x="1444002" y="904684"/>
                  </a:moveTo>
                  <a:lnTo>
                    <a:pt x="1444002" y="905954"/>
                  </a:lnTo>
                </a:path>
                <a:path w="2124709" h="1146810">
                  <a:moveTo>
                    <a:pt x="1444002" y="908431"/>
                  </a:moveTo>
                  <a:lnTo>
                    <a:pt x="1444002" y="918527"/>
                  </a:lnTo>
                </a:path>
                <a:path w="2124709" h="1146810">
                  <a:moveTo>
                    <a:pt x="1444002" y="921067"/>
                  </a:moveTo>
                  <a:lnTo>
                    <a:pt x="1444002" y="922337"/>
                  </a:lnTo>
                </a:path>
                <a:path w="2124709" h="1146810">
                  <a:moveTo>
                    <a:pt x="1444002" y="924814"/>
                  </a:moveTo>
                  <a:lnTo>
                    <a:pt x="1444002" y="934910"/>
                  </a:lnTo>
                </a:path>
                <a:path w="2124709" h="1146810">
                  <a:moveTo>
                    <a:pt x="1444002" y="937450"/>
                  </a:moveTo>
                  <a:lnTo>
                    <a:pt x="1444002" y="938720"/>
                  </a:lnTo>
                </a:path>
                <a:path w="2124709" h="1146810">
                  <a:moveTo>
                    <a:pt x="1444002" y="941197"/>
                  </a:moveTo>
                  <a:lnTo>
                    <a:pt x="1444002" y="951293"/>
                  </a:lnTo>
                </a:path>
                <a:path w="2124709" h="1146810">
                  <a:moveTo>
                    <a:pt x="1444002" y="953770"/>
                  </a:moveTo>
                  <a:lnTo>
                    <a:pt x="1444002" y="955040"/>
                  </a:lnTo>
                </a:path>
                <a:path w="2124709" h="1146810">
                  <a:moveTo>
                    <a:pt x="1444002" y="957580"/>
                  </a:moveTo>
                  <a:lnTo>
                    <a:pt x="1444002" y="967676"/>
                  </a:lnTo>
                </a:path>
                <a:path w="2124709" h="1146810">
                  <a:moveTo>
                    <a:pt x="1444002" y="970216"/>
                  </a:moveTo>
                  <a:lnTo>
                    <a:pt x="1444002" y="971486"/>
                  </a:lnTo>
                </a:path>
                <a:path w="2124709" h="1146810">
                  <a:moveTo>
                    <a:pt x="1444002" y="973963"/>
                  </a:moveTo>
                  <a:lnTo>
                    <a:pt x="1444002" y="984059"/>
                  </a:lnTo>
                </a:path>
                <a:path w="2124709" h="1146810">
                  <a:moveTo>
                    <a:pt x="1444002" y="986536"/>
                  </a:moveTo>
                  <a:lnTo>
                    <a:pt x="1444002" y="987806"/>
                  </a:lnTo>
                </a:path>
                <a:path w="2124709" h="1146810">
                  <a:moveTo>
                    <a:pt x="1444002" y="990346"/>
                  </a:moveTo>
                  <a:lnTo>
                    <a:pt x="1444002" y="1000442"/>
                  </a:lnTo>
                </a:path>
                <a:path w="2124709" h="1146810">
                  <a:moveTo>
                    <a:pt x="1444002" y="1002982"/>
                  </a:moveTo>
                  <a:lnTo>
                    <a:pt x="1444002" y="1004189"/>
                  </a:lnTo>
                </a:path>
                <a:path w="2124709" h="1146810">
                  <a:moveTo>
                    <a:pt x="1444002" y="1006729"/>
                  </a:moveTo>
                  <a:lnTo>
                    <a:pt x="1444002" y="1016825"/>
                  </a:lnTo>
                </a:path>
                <a:path w="2124709" h="1146810">
                  <a:moveTo>
                    <a:pt x="1444002" y="1019301"/>
                  </a:moveTo>
                  <a:lnTo>
                    <a:pt x="1444002" y="1020572"/>
                  </a:lnTo>
                </a:path>
                <a:path w="2124709" h="1146810">
                  <a:moveTo>
                    <a:pt x="1444002" y="1023112"/>
                  </a:moveTo>
                  <a:lnTo>
                    <a:pt x="1444002" y="1033208"/>
                  </a:lnTo>
                </a:path>
                <a:path w="2124709" h="1146810">
                  <a:moveTo>
                    <a:pt x="1444002" y="1035685"/>
                  </a:moveTo>
                  <a:lnTo>
                    <a:pt x="1444002" y="1036955"/>
                  </a:lnTo>
                </a:path>
                <a:path w="2124709" h="1146810">
                  <a:moveTo>
                    <a:pt x="1444002" y="1039495"/>
                  </a:moveTo>
                  <a:lnTo>
                    <a:pt x="1444002" y="1049591"/>
                  </a:lnTo>
                </a:path>
                <a:path w="2124709" h="1146810">
                  <a:moveTo>
                    <a:pt x="1444002" y="1052131"/>
                  </a:moveTo>
                  <a:lnTo>
                    <a:pt x="1444002" y="1053338"/>
                  </a:lnTo>
                </a:path>
                <a:path w="2124709" h="1146810">
                  <a:moveTo>
                    <a:pt x="1444002" y="1055878"/>
                  </a:moveTo>
                  <a:lnTo>
                    <a:pt x="1444002" y="1065911"/>
                  </a:lnTo>
                </a:path>
                <a:path w="2124709" h="1146810">
                  <a:moveTo>
                    <a:pt x="1444002" y="1068451"/>
                  </a:moveTo>
                  <a:lnTo>
                    <a:pt x="1444002" y="1069721"/>
                  </a:lnTo>
                </a:path>
                <a:path w="2124709" h="1146810">
                  <a:moveTo>
                    <a:pt x="1444002" y="1072261"/>
                  </a:moveTo>
                  <a:lnTo>
                    <a:pt x="1444002" y="1082357"/>
                  </a:lnTo>
                </a:path>
                <a:path w="2124709" h="1146810">
                  <a:moveTo>
                    <a:pt x="1444002" y="1084834"/>
                  </a:moveTo>
                  <a:lnTo>
                    <a:pt x="1444002" y="1086104"/>
                  </a:lnTo>
                </a:path>
                <a:path w="2124709" h="1146810">
                  <a:moveTo>
                    <a:pt x="1444002" y="1088644"/>
                  </a:moveTo>
                  <a:lnTo>
                    <a:pt x="1444002" y="1098677"/>
                  </a:lnTo>
                </a:path>
                <a:path w="2124709" h="1146810">
                  <a:moveTo>
                    <a:pt x="1444002" y="1101217"/>
                  </a:moveTo>
                  <a:lnTo>
                    <a:pt x="1444002" y="1102487"/>
                  </a:lnTo>
                </a:path>
                <a:path w="2124709" h="1146810">
                  <a:moveTo>
                    <a:pt x="1444002" y="1105027"/>
                  </a:moveTo>
                  <a:lnTo>
                    <a:pt x="1444002" y="1115060"/>
                  </a:lnTo>
                </a:path>
                <a:path w="2124709" h="1146810">
                  <a:moveTo>
                    <a:pt x="1444002" y="1117600"/>
                  </a:moveTo>
                  <a:lnTo>
                    <a:pt x="1444002" y="1118870"/>
                  </a:lnTo>
                </a:path>
                <a:path w="2124709" h="1146810">
                  <a:moveTo>
                    <a:pt x="1444002" y="1121410"/>
                  </a:moveTo>
                  <a:lnTo>
                    <a:pt x="1444002" y="1131506"/>
                  </a:lnTo>
                </a:path>
                <a:path w="2124709" h="1146810">
                  <a:moveTo>
                    <a:pt x="1444002" y="1133983"/>
                  </a:moveTo>
                  <a:lnTo>
                    <a:pt x="1444002" y="1135253"/>
                  </a:lnTo>
                </a:path>
                <a:path w="2124709" h="1146810">
                  <a:moveTo>
                    <a:pt x="1444002" y="1137793"/>
                  </a:moveTo>
                  <a:lnTo>
                    <a:pt x="1444002" y="1146556"/>
                  </a:lnTo>
                  <a:lnTo>
                    <a:pt x="1445888" y="1146556"/>
                  </a:lnTo>
                </a:path>
                <a:path w="2124709" h="1146810">
                  <a:moveTo>
                    <a:pt x="1452187" y="1146556"/>
                  </a:moveTo>
                  <a:lnTo>
                    <a:pt x="1454099" y="1146556"/>
                  </a:lnTo>
                </a:path>
                <a:path w="2124709" h="1146810">
                  <a:moveTo>
                    <a:pt x="1460398" y="1146556"/>
                  </a:moveTo>
                  <a:lnTo>
                    <a:pt x="1462258" y="1146556"/>
                  </a:lnTo>
                </a:path>
                <a:path w="2124709" h="1146810">
                  <a:moveTo>
                    <a:pt x="1468558" y="1146556"/>
                  </a:moveTo>
                  <a:lnTo>
                    <a:pt x="1470469" y="1146556"/>
                  </a:lnTo>
                </a:path>
                <a:path w="2124709" h="1146810">
                  <a:moveTo>
                    <a:pt x="1476768" y="1146556"/>
                  </a:moveTo>
                  <a:lnTo>
                    <a:pt x="1478629" y="1146556"/>
                  </a:lnTo>
                </a:path>
                <a:path w="2124709" h="1146810">
                  <a:moveTo>
                    <a:pt x="1484928" y="1146556"/>
                  </a:moveTo>
                  <a:lnTo>
                    <a:pt x="1486839" y="1146556"/>
                  </a:lnTo>
                </a:path>
                <a:path w="2124709" h="1146810">
                  <a:moveTo>
                    <a:pt x="1493139" y="1146556"/>
                  </a:moveTo>
                  <a:lnTo>
                    <a:pt x="1495024" y="1146556"/>
                  </a:lnTo>
                </a:path>
                <a:path w="2124709" h="1146810">
                  <a:moveTo>
                    <a:pt x="1501330" y="1146556"/>
                  </a:moveTo>
                  <a:lnTo>
                    <a:pt x="1503235" y="1146556"/>
                  </a:lnTo>
                </a:path>
                <a:path w="2124709" h="1146810">
                  <a:moveTo>
                    <a:pt x="1509534" y="1146556"/>
                  </a:moveTo>
                  <a:lnTo>
                    <a:pt x="1511395" y="1146556"/>
                  </a:lnTo>
                </a:path>
                <a:path w="2124709" h="1146810">
                  <a:moveTo>
                    <a:pt x="1517700" y="1146556"/>
                  </a:moveTo>
                  <a:lnTo>
                    <a:pt x="1519605" y="1146556"/>
                  </a:lnTo>
                  <a:lnTo>
                    <a:pt x="1519605" y="1137793"/>
                  </a:lnTo>
                </a:path>
                <a:path w="2124709" h="1146810">
                  <a:moveTo>
                    <a:pt x="1519605" y="1135253"/>
                  </a:moveTo>
                  <a:lnTo>
                    <a:pt x="1519605" y="1133983"/>
                  </a:lnTo>
                </a:path>
                <a:path w="2124709" h="1146810">
                  <a:moveTo>
                    <a:pt x="1519605" y="1131506"/>
                  </a:moveTo>
                  <a:lnTo>
                    <a:pt x="1519605" y="1121410"/>
                  </a:lnTo>
                </a:path>
                <a:path w="2124709" h="1146810">
                  <a:moveTo>
                    <a:pt x="1519605" y="1118870"/>
                  </a:moveTo>
                  <a:lnTo>
                    <a:pt x="1519605" y="1117600"/>
                  </a:lnTo>
                </a:path>
                <a:path w="2124709" h="1146810">
                  <a:moveTo>
                    <a:pt x="1519605" y="1115060"/>
                  </a:moveTo>
                  <a:lnTo>
                    <a:pt x="1519605" y="1105027"/>
                  </a:lnTo>
                </a:path>
                <a:path w="2124709" h="1146810">
                  <a:moveTo>
                    <a:pt x="1519605" y="1102487"/>
                  </a:moveTo>
                  <a:lnTo>
                    <a:pt x="1519605" y="1101217"/>
                  </a:lnTo>
                </a:path>
                <a:path w="2124709" h="1146810">
                  <a:moveTo>
                    <a:pt x="1519605" y="1098677"/>
                  </a:moveTo>
                  <a:lnTo>
                    <a:pt x="1519605" y="1088644"/>
                  </a:lnTo>
                </a:path>
                <a:path w="2124709" h="1146810">
                  <a:moveTo>
                    <a:pt x="1519605" y="1086104"/>
                  </a:moveTo>
                  <a:lnTo>
                    <a:pt x="1519605" y="1084834"/>
                  </a:lnTo>
                </a:path>
                <a:path w="2124709" h="1146810">
                  <a:moveTo>
                    <a:pt x="1519605" y="1082357"/>
                  </a:moveTo>
                  <a:lnTo>
                    <a:pt x="1519605" y="1072261"/>
                  </a:lnTo>
                </a:path>
                <a:path w="2124709" h="1146810">
                  <a:moveTo>
                    <a:pt x="1519605" y="1069721"/>
                  </a:moveTo>
                  <a:lnTo>
                    <a:pt x="1519605" y="1068451"/>
                  </a:lnTo>
                </a:path>
                <a:path w="2124709" h="1146810">
                  <a:moveTo>
                    <a:pt x="1519605" y="1065911"/>
                  </a:moveTo>
                  <a:lnTo>
                    <a:pt x="1519605" y="1055878"/>
                  </a:lnTo>
                </a:path>
                <a:path w="2124709" h="1146810">
                  <a:moveTo>
                    <a:pt x="1519605" y="1053338"/>
                  </a:moveTo>
                  <a:lnTo>
                    <a:pt x="1519605" y="1052131"/>
                  </a:lnTo>
                </a:path>
                <a:path w="2124709" h="1146810">
                  <a:moveTo>
                    <a:pt x="1519605" y="1049591"/>
                  </a:moveTo>
                  <a:lnTo>
                    <a:pt x="1519605" y="1039495"/>
                  </a:lnTo>
                </a:path>
                <a:path w="2124709" h="1146810">
                  <a:moveTo>
                    <a:pt x="1519605" y="1036955"/>
                  </a:moveTo>
                  <a:lnTo>
                    <a:pt x="1519605" y="1035685"/>
                  </a:lnTo>
                </a:path>
                <a:path w="2124709" h="1146810">
                  <a:moveTo>
                    <a:pt x="1519605" y="1033208"/>
                  </a:moveTo>
                  <a:lnTo>
                    <a:pt x="1519605" y="1023112"/>
                  </a:lnTo>
                </a:path>
                <a:path w="2124709" h="1146810">
                  <a:moveTo>
                    <a:pt x="1519605" y="1020572"/>
                  </a:moveTo>
                  <a:lnTo>
                    <a:pt x="1519605" y="1019301"/>
                  </a:lnTo>
                </a:path>
                <a:path w="2124709" h="1146810">
                  <a:moveTo>
                    <a:pt x="1519605" y="1016825"/>
                  </a:moveTo>
                  <a:lnTo>
                    <a:pt x="1519605" y="1006729"/>
                  </a:lnTo>
                </a:path>
                <a:path w="2124709" h="1146810">
                  <a:moveTo>
                    <a:pt x="1519605" y="1004189"/>
                  </a:moveTo>
                  <a:lnTo>
                    <a:pt x="1519605" y="1002982"/>
                  </a:lnTo>
                </a:path>
                <a:path w="2124709" h="1146810">
                  <a:moveTo>
                    <a:pt x="1519605" y="1000442"/>
                  </a:moveTo>
                  <a:lnTo>
                    <a:pt x="1519605" y="990346"/>
                  </a:lnTo>
                </a:path>
                <a:path w="2124709" h="1146810">
                  <a:moveTo>
                    <a:pt x="1519605" y="987806"/>
                  </a:moveTo>
                  <a:lnTo>
                    <a:pt x="1519605" y="986536"/>
                  </a:lnTo>
                </a:path>
                <a:path w="2124709" h="1146810">
                  <a:moveTo>
                    <a:pt x="1519605" y="984059"/>
                  </a:moveTo>
                  <a:lnTo>
                    <a:pt x="1519605" y="973963"/>
                  </a:lnTo>
                </a:path>
                <a:path w="2124709" h="1146810">
                  <a:moveTo>
                    <a:pt x="1519605" y="971486"/>
                  </a:moveTo>
                  <a:lnTo>
                    <a:pt x="1519605" y="970216"/>
                  </a:lnTo>
                </a:path>
                <a:path w="2124709" h="1146810">
                  <a:moveTo>
                    <a:pt x="1519605" y="967676"/>
                  </a:moveTo>
                  <a:lnTo>
                    <a:pt x="1519605" y="957580"/>
                  </a:lnTo>
                </a:path>
                <a:path w="2124709" h="1146810">
                  <a:moveTo>
                    <a:pt x="1519605" y="955040"/>
                  </a:moveTo>
                  <a:lnTo>
                    <a:pt x="1519605" y="953770"/>
                  </a:lnTo>
                </a:path>
                <a:path w="2124709" h="1146810">
                  <a:moveTo>
                    <a:pt x="1519605" y="951293"/>
                  </a:moveTo>
                  <a:lnTo>
                    <a:pt x="1519605" y="941197"/>
                  </a:lnTo>
                </a:path>
                <a:path w="2124709" h="1146810">
                  <a:moveTo>
                    <a:pt x="1519605" y="938720"/>
                  </a:moveTo>
                  <a:lnTo>
                    <a:pt x="1519605" y="937450"/>
                  </a:lnTo>
                </a:path>
                <a:path w="2124709" h="1146810">
                  <a:moveTo>
                    <a:pt x="1519605" y="934910"/>
                  </a:moveTo>
                  <a:lnTo>
                    <a:pt x="1519605" y="924814"/>
                  </a:lnTo>
                </a:path>
                <a:path w="2124709" h="1146810">
                  <a:moveTo>
                    <a:pt x="1519605" y="922337"/>
                  </a:moveTo>
                  <a:lnTo>
                    <a:pt x="1519605" y="921067"/>
                  </a:lnTo>
                </a:path>
                <a:path w="2124709" h="1146810">
                  <a:moveTo>
                    <a:pt x="1519605" y="918527"/>
                  </a:moveTo>
                  <a:lnTo>
                    <a:pt x="1519605" y="908431"/>
                  </a:lnTo>
                </a:path>
                <a:path w="2124709" h="1146810">
                  <a:moveTo>
                    <a:pt x="1519605" y="905954"/>
                  </a:moveTo>
                  <a:lnTo>
                    <a:pt x="1519605" y="904684"/>
                  </a:lnTo>
                </a:path>
                <a:path w="2124709" h="1146810">
                  <a:moveTo>
                    <a:pt x="1519605" y="902144"/>
                  </a:moveTo>
                  <a:lnTo>
                    <a:pt x="1519605" y="892048"/>
                  </a:lnTo>
                </a:path>
                <a:path w="2124709" h="1146810">
                  <a:moveTo>
                    <a:pt x="1519605" y="889571"/>
                  </a:moveTo>
                  <a:lnTo>
                    <a:pt x="1519605" y="888301"/>
                  </a:lnTo>
                </a:path>
                <a:path w="2124709" h="1146810">
                  <a:moveTo>
                    <a:pt x="1519605" y="885761"/>
                  </a:moveTo>
                  <a:lnTo>
                    <a:pt x="1519605" y="875665"/>
                  </a:lnTo>
                </a:path>
                <a:path w="2124709" h="1146810">
                  <a:moveTo>
                    <a:pt x="1519605" y="873188"/>
                  </a:moveTo>
                  <a:lnTo>
                    <a:pt x="1519605" y="871918"/>
                  </a:lnTo>
                </a:path>
                <a:path w="2124709" h="1146810">
                  <a:moveTo>
                    <a:pt x="1519605" y="869378"/>
                  </a:moveTo>
                  <a:lnTo>
                    <a:pt x="1519605" y="859345"/>
                  </a:lnTo>
                </a:path>
                <a:path w="2124709" h="1146810">
                  <a:moveTo>
                    <a:pt x="1519605" y="856805"/>
                  </a:moveTo>
                  <a:lnTo>
                    <a:pt x="1519605" y="855535"/>
                  </a:lnTo>
                </a:path>
                <a:path w="2124709" h="1146810">
                  <a:moveTo>
                    <a:pt x="1519605" y="852995"/>
                  </a:moveTo>
                  <a:lnTo>
                    <a:pt x="1519605" y="842899"/>
                  </a:lnTo>
                </a:path>
                <a:path w="2124709" h="1146810">
                  <a:moveTo>
                    <a:pt x="1519605" y="840422"/>
                  </a:moveTo>
                  <a:lnTo>
                    <a:pt x="1519605" y="839152"/>
                  </a:lnTo>
                </a:path>
                <a:path w="2124709" h="1146810">
                  <a:moveTo>
                    <a:pt x="1519605" y="836612"/>
                  </a:moveTo>
                  <a:lnTo>
                    <a:pt x="1519605" y="826579"/>
                  </a:lnTo>
                </a:path>
                <a:path w="2124709" h="1146810">
                  <a:moveTo>
                    <a:pt x="1519605" y="824039"/>
                  </a:moveTo>
                  <a:lnTo>
                    <a:pt x="1519605" y="822769"/>
                  </a:lnTo>
                </a:path>
                <a:path w="2124709" h="1146810">
                  <a:moveTo>
                    <a:pt x="1519605" y="820229"/>
                  </a:moveTo>
                  <a:lnTo>
                    <a:pt x="1519605" y="810196"/>
                  </a:lnTo>
                </a:path>
                <a:path w="2124709" h="1146810">
                  <a:moveTo>
                    <a:pt x="1519605" y="807656"/>
                  </a:moveTo>
                  <a:lnTo>
                    <a:pt x="1519605" y="806386"/>
                  </a:lnTo>
                </a:path>
                <a:path w="2124709" h="1146810">
                  <a:moveTo>
                    <a:pt x="1519605" y="803910"/>
                  </a:moveTo>
                  <a:lnTo>
                    <a:pt x="1519605" y="793813"/>
                  </a:lnTo>
                </a:path>
                <a:path w="2124709" h="1146810">
                  <a:moveTo>
                    <a:pt x="1519605" y="791273"/>
                  </a:moveTo>
                  <a:lnTo>
                    <a:pt x="1519605" y="790003"/>
                  </a:lnTo>
                </a:path>
                <a:path w="2124709" h="1146810">
                  <a:moveTo>
                    <a:pt x="1519605" y="787463"/>
                  </a:moveTo>
                  <a:lnTo>
                    <a:pt x="1519605" y="777430"/>
                  </a:lnTo>
                </a:path>
                <a:path w="2124709" h="1146810">
                  <a:moveTo>
                    <a:pt x="1519605" y="774890"/>
                  </a:moveTo>
                  <a:lnTo>
                    <a:pt x="1519605" y="773620"/>
                  </a:lnTo>
                </a:path>
                <a:path w="2124709" h="1146810">
                  <a:moveTo>
                    <a:pt x="1519605" y="771144"/>
                  </a:moveTo>
                  <a:lnTo>
                    <a:pt x="1519605" y="761047"/>
                  </a:lnTo>
                </a:path>
                <a:path w="2124709" h="1146810">
                  <a:moveTo>
                    <a:pt x="1519605" y="758507"/>
                  </a:moveTo>
                  <a:lnTo>
                    <a:pt x="1519605" y="757237"/>
                  </a:lnTo>
                </a:path>
                <a:path w="2124709" h="1146810">
                  <a:moveTo>
                    <a:pt x="1519605" y="754761"/>
                  </a:moveTo>
                  <a:lnTo>
                    <a:pt x="1519605" y="744664"/>
                  </a:lnTo>
                </a:path>
                <a:path w="2124709" h="1146810">
                  <a:moveTo>
                    <a:pt x="1519605" y="742124"/>
                  </a:moveTo>
                  <a:lnTo>
                    <a:pt x="1519605" y="740854"/>
                  </a:lnTo>
                </a:path>
                <a:path w="2124709" h="1146810">
                  <a:moveTo>
                    <a:pt x="1519605" y="738314"/>
                  </a:moveTo>
                  <a:lnTo>
                    <a:pt x="1519605" y="728281"/>
                  </a:lnTo>
                </a:path>
                <a:path w="2124709" h="1146810">
                  <a:moveTo>
                    <a:pt x="1519605" y="725741"/>
                  </a:moveTo>
                  <a:lnTo>
                    <a:pt x="1519605" y="724471"/>
                  </a:lnTo>
                </a:path>
                <a:path w="2124709" h="1146810">
                  <a:moveTo>
                    <a:pt x="1519605" y="721995"/>
                  </a:moveTo>
                  <a:lnTo>
                    <a:pt x="1519605" y="711898"/>
                  </a:lnTo>
                </a:path>
                <a:path w="2124709" h="1146810">
                  <a:moveTo>
                    <a:pt x="1519605" y="709358"/>
                  </a:moveTo>
                  <a:lnTo>
                    <a:pt x="1519605" y="708088"/>
                  </a:lnTo>
                </a:path>
                <a:path w="2124709" h="1146810">
                  <a:moveTo>
                    <a:pt x="1519605" y="705548"/>
                  </a:moveTo>
                  <a:lnTo>
                    <a:pt x="1519605" y="695515"/>
                  </a:lnTo>
                </a:path>
                <a:path w="2124709" h="1146810">
                  <a:moveTo>
                    <a:pt x="1519605" y="692975"/>
                  </a:moveTo>
                  <a:lnTo>
                    <a:pt x="1519605" y="691769"/>
                  </a:lnTo>
                </a:path>
                <a:path w="2124709" h="1146810">
                  <a:moveTo>
                    <a:pt x="1519605" y="689229"/>
                  </a:moveTo>
                  <a:lnTo>
                    <a:pt x="1519605" y="680402"/>
                  </a:lnTo>
                  <a:lnTo>
                    <a:pt x="1517700" y="680402"/>
                  </a:lnTo>
                </a:path>
                <a:path w="2124709" h="1146810">
                  <a:moveTo>
                    <a:pt x="1511395" y="680402"/>
                  </a:moveTo>
                  <a:lnTo>
                    <a:pt x="1509534" y="680402"/>
                  </a:lnTo>
                </a:path>
                <a:path w="2124709" h="1146810">
                  <a:moveTo>
                    <a:pt x="1503235" y="680402"/>
                  </a:moveTo>
                  <a:lnTo>
                    <a:pt x="1501330" y="680402"/>
                  </a:lnTo>
                </a:path>
                <a:path w="2124709" h="1146810">
                  <a:moveTo>
                    <a:pt x="1495024" y="680402"/>
                  </a:moveTo>
                  <a:lnTo>
                    <a:pt x="1493139" y="680402"/>
                  </a:lnTo>
                </a:path>
                <a:path w="2124709" h="1146810">
                  <a:moveTo>
                    <a:pt x="1486839" y="680402"/>
                  </a:moveTo>
                  <a:lnTo>
                    <a:pt x="1484928" y="680402"/>
                  </a:lnTo>
                </a:path>
                <a:path w="2124709" h="1146810">
                  <a:moveTo>
                    <a:pt x="1478629" y="680402"/>
                  </a:moveTo>
                  <a:lnTo>
                    <a:pt x="1476768" y="680402"/>
                  </a:lnTo>
                </a:path>
                <a:path w="2124709" h="1146810">
                  <a:moveTo>
                    <a:pt x="1470469" y="680402"/>
                  </a:moveTo>
                  <a:lnTo>
                    <a:pt x="1468558" y="680402"/>
                  </a:lnTo>
                </a:path>
                <a:path w="2124709" h="1146810">
                  <a:moveTo>
                    <a:pt x="1462258" y="680402"/>
                  </a:moveTo>
                  <a:lnTo>
                    <a:pt x="1460398" y="680402"/>
                  </a:lnTo>
                </a:path>
                <a:path w="2124709" h="1146810">
                  <a:moveTo>
                    <a:pt x="1454099" y="680402"/>
                  </a:moveTo>
                  <a:lnTo>
                    <a:pt x="1452187" y="680402"/>
                  </a:lnTo>
                </a:path>
                <a:path w="2124709" h="1146810">
                  <a:moveTo>
                    <a:pt x="1445888" y="680402"/>
                  </a:moveTo>
                  <a:lnTo>
                    <a:pt x="1444002" y="680402"/>
                  </a:lnTo>
                </a:path>
                <a:path w="2124709" h="1146810">
                  <a:moveTo>
                    <a:pt x="1519605" y="680402"/>
                  </a:moveTo>
                  <a:lnTo>
                    <a:pt x="1519605" y="689229"/>
                  </a:lnTo>
                </a:path>
                <a:path w="2124709" h="1146810">
                  <a:moveTo>
                    <a:pt x="1519605" y="691769"/>
                  </a:moveTo>
                  <a:lnTo>
                    <a:pt x="1519605" y="692975"/>
                  </a:lnTo>
                </a:path>
                <a:path w="2124709" h="1146810">
                  <a:moveTo>
                    <a:pt x="1519605" y="695515"/>
                  </a:moveTo>
                  <a:lnTo>
                    <a:pt x="1519605" y="705548"/>
                  </a:lnTo>
                </a:path>
                <a:path w="2124709" h="1146810">
                  <a:moveTo>
                    <a:pt x="1519605" y="708088"/>
                  </a:moveTo>
                  <a:lnTo>
                    <a:pt x="1519605" y="709358"/>
                  </a:lnTo>
                </a:path>
                <a:path w="2124709" h="1146810">
                  <a:moveTo>
                    <a:pt x="1519605" y="711898"/>
                  </a:moveTo>
                  <a:lnTo>
                    <a:pt x="1519605" y="721995"/>
                  </a:lnTo>
                </a:path>
                <a:path w="2124709" h="1146810">
                  <a:moveTo>
                    <a:pt x="1519605" y="724471"/>
                  </a:moveTo>
                  <a:lnTo>
                    <a:pt x="1519605" y="725741"/>
                  </a:lnTo>
                </a:path>
                <a:path w="2124709" h="1146810">
                  <a:moveTo>
                    <a:pt x="1519605" y="728281"/>
                  </a:moveTo>
                  <a:lnTo>
                    <a:pt x="1519605" y="738314"/>
                  </a:lnTo>
                </a:path>
                <a:path w="2124709" h="1146810">
                  <a:moveTo>
                    <a:pt x="1519605" y="740854"/>
                  </a:moveTo>
                  <a:lnTo>
                    <a:pt x="1519605" y="742124"/>
                  </a:lnTo>
                </a:path>
                <a:path w="2124709" h="1146810">
                  <a:moveTo>
                    <a:pt x="1519605" y="744664"/>
                  </a:moveTo>
                  <a:lnTo>
                    <a:pt x="1519605" y="754761"/>
                  </a:lnTo>
                </a:path>
                <a:path w="2124709" h="1146810">
                  <a:moveTo>
                    <a:pt x="1519605" y="757237"/>
                  </a:moveTo>
                  <a:lnTo>
                    <a:pt x="1519605" y="758507"/>
                  </a:lnTo>
                </a:path>
                <a:path w="2124709" h="1146810">
                  <a:moveTo>
                    <a:pt x="1519605" y="761047"/>
                  </a:moveTo>
                  <a:lnTo>
                    <a:pt x="1519605" y="771144"/>
                  </a:lnTo>
                </a:path>
                <a:path w="2124709" h="1146810">
                  <a:moveTo>
                    <a:pt x="1519605" y="773620"/>
                  </a:moveTo>
                  <a:lnTo>
                    <a:pt x="1519605" y="774890"/>
                  </a:lnTo>
                </a:path>
                <a:path w="2124709" h="1146810">
                  <a:moveTo>
                    <a:pt x="1519605" y="777430"/>
                  </a:moveTo>
                  <a:lnTo>
                    <a:pt x="1519605" y="787463"/>
                  </a:lnTo>
                </a:path>
                <a:path w="2124709" h="1146810">
                  <a:moveTo>
                    <a:pt x="1519605" y="790003"/>
                  </a:moveTo>
                  <a:lnTo>
                    <a:pt x="1519605" y="791273"/>
                  </a:lnTo>
                </a:path>
                <a:path w="2124709" h="1146810">
                  <a:moveTo>
                    <a:pt x="1519605" y="793813"/>
                  </a:moveTo>
                  <a:lnTo>
                    <a:pt x="1519605" y="803910"/>
                  </a:lnTo>
                </a:path>
                <a:path w="2124709" h="1146810">
                  <a:moveTo>
                    <a:pt x="1519605" y="806386"/>
                  </a:moveTo>
                  <a:lnTo>
                    <a:pt x="1519605" y="807656"/>
                  </a:lnTo>
                </a:path>
                <a:path w="2124709" h="1146810">
                  <a:moveTo>
                    <a:pt x="1519605" y="810196"/>
                  </a:moveTo>
                  <a:lnTo>
                    <a:pt x="1519605" y="820229"/>
                  </a:lnTo>
                </a:path>
                <a:path w="2124709" h="1146810">
                  <a:moveTo>
                    <a:pt x="1519605" y="822769"/>
                  </a:moveTo>
                  <a:lnTo>
                    <a:pt x="1519605" y="824039"/>
                  </a:lnTo>
                </a:path>
                <a:path w="2124709" h="1146810">
                  <a:moveTo>
                    <a:pt x="1519605" y="826579"/>
                  </a:moveTo>
                  <a:lnTo>
                    <a:pt x="1519605" y="836612"/>
                  </a:lnTo>
                </a:path>
                <a:path w="2124709" h="1146810">
                  <a:moveTo>
                    <a:pt x="1519605" y="839152"/>
                  </a:moveTo>
                  <a:lnTo>
                    <a:pt x="1519605" y="840422"/>
                  </a:lnTo>
                </a:path>
                <a:path w="2124709" h="1146810">
                  <a:moveTo>
                    <a:pt x="1519605" y="842899"/>
                  </a:moveTo>
                  <a:lnTo>
                    <a:pt x="1519605" y="852995"/>
                  </a:lnTo>
                </a:path>
                <a:path w="2124709" h="1146810">
                  <a:moveTo>
                    <a:pt x="1519605" y="855535"/>
                  </a:moveTo>
                  <a:lnTo>
                    <a:pt x="1519605" y="856805"/>
                  </a:lnTo>
                </a:path>
                <a:path w="2124709" h="1146810">
                  <a:moveTo>
                    <a:pt x="1519605" y="859345"/>
                  </a:moveTo>
                  <a:lnTo>
                    <a:pt x="1519605" y="869378"/>
                  </a:lnTo>
                </a:path>
                <a:path w="2124709" h="1146810">
                  <a:moveTo>
                    <a:pt x="1519605" y="871918"/>
                  </a:moveTo>
                  <a:lnTo>
                    <a:pt x="1519605" y="873188"/>
                  </a:lnTo>
                </a:path>
                <a:path w="2124709" h="1146810">
                  <a:moveTo>
                    <a:pt x="1519605" y="875665"/>
                  </a:moveTo>
                  <a:lnTo>
                    <a:pt x="1519605" y="885761"/>
                  </a:lnTo>
                </a:path>
                <a:path w="2124709" h="1146810">
                  <a:moveTo>
                    <a:pt x="1519605" y="888301"/>
                  </a:moveTo>
                  <a:lnTo>
                    <a:pt x="1519605" y="889571"/>
                  </a:lnTo>
                </a:path>
                <a:path w="2124709" h="1146810">
                  <a:moveTo>
                    <a:pt x="1519605" y="892048"/>
                  </a:moveTo>
                  <a:lnTo>
                    <a:pt x="1519605" y="902144"/>
                  </a:lnTo>
                </a:path>
                <a:path w="2124709" h="1146810">
                  <a:moveTo>
                    <a:pt x="1519605" y="904684"/>
                  </a:moveTo>
                  <a:lnTo>
                    <a:pt x="1519605" y="905954"/>
                  </a:lnTo>
                </a:path>
                <a:path w="2124709" h="1146810">
                  <a:moveTo>
                    <a:pt x="1519605" y="908431"/>
                  </a:moveTo>
                  <a:lnTo>
                    <a:pt x="1519605" y="918527"/>
                  </a:lnTo>
                </a:path>
                <a:path w="2124709" h="1146810">
                  <a:moveTo>
                    <a:pt x="1519605" y="921067"/>
                  </a:moveTo>
                  <a:lnTo>
                    <a:pt x="1519605" y="922337"/>
                  </a:lnTo>
                </a:path>
                <a:path w="2124709" h="1146810">
                  <a:moveTo>
                    <a:pt x="1519605" y="924814"/>
                  </a:moveTo>
                  <a:lnTo>
                    <a:pt x="1519605" y="934910"/>
                  </a:lnTo>
                </a:path>
                <a:path w="2124709" h="1146810">
                  <a:moveTo>
                    <a:pt x="1519605" y="937450"/>
                  </a:moveTo>
                  <a:lnTo>
                    <a:pt x="1519605" y="938720"/>
                  </a:lnTo>
                </a:path>
                <a:path w="2124709" h="1146810">
                  <a:moveTo>
                    <a:pt x="1519605" y="941197"/>
                  </a:moveTo>
                  <a:lnTo>
                    <a:pt x="1519605" y="951293"/>
                  </a:lnTo>
                </a:path>
                <a:path w="2124709" h="1146810">
                  <a:moveTo>
                    <a:pt x="1519605" y="953770"/>
                  </a:moveTo>
                  <a:lnTo>
                    <a:pt x="1519605" y="955040"/>
                  </a:lnTo>
                </a:path>
                <a:path w="2124709" h="1146810">
                  <a:moveTo>
                    <a:pt x="1519605" y="957580"/>
                  </a:moveTo>
                  <a:lnTo>
                    <a:pt x="1519605" y="967676"/>
                  </a:lnTo>
                </a:path>
                <a:path w="2124709" h="1146810">
                  <a:moveTo>
                    <a:pt x="1519605" y="970216"/>
                  </a:moveTo>
                  <a:lnTo>
                    <a:pt x="1519605" y="971486"/>
                  </a:lnTo>
                </a:path>
                <a:path w="2124709" h="1146810">
                  <a:moveTo>
                    <a:pt x="1519605" y="973963"/>
                  </a:moveTo>
                  <a:lnTo>
                    <a:pt x="1519605" y="984059"/>
                  </a:lnTo>
                </a:path>
                <a:path w="2124709" h="1146810">
                  <a:moveTo>
                    <a:pt x="1519605" y="986536"/>
                  </a:moveTo>
                  <a:lnTo>
                    <a:pt x="1519605" y="987806"/>
                  </a:lnTo>
                </a:path>
                <a:path w="2124709" h="1146810">
                  <a:moveTo>
                    <a:pt x="1519605" y="990346"/>
                  </a:moveTo>
                  <a:lnTo>
                    <a:pt x="1519605" y="1000442"/>
                  </a:lnTo>
                </a:path>
                <a:path w="2124709" h="1146810">
                  <a:moveTo>
                    <a:pt x="1519605" y="1002982"/>
                  </a:moveTo>
                  <a:lnTo>
                    <a:pt x="1519605" y="1004189"/>
                  </a:lnTo>
                </a:path>
                <a:path w="2124709" h="1146810">
                  <a:moveTo>
                    <a:pt x="1519605" y="1006729"/>
                  </a:moveTo>
                  <a:lnTo>
                    <a:pt x="1519605" y="1016825"/>
                  </a:lnTo>
                </a:path>
                <a:path w="2124709" h="1146810">
                  <a:moveTo>
                    <a:pt x="1519605" y="1019301"/>
                  </a:moveTo>
                  <a:lnTo>
                    <a:pt x="1519605" y="1020572"/>
                  </a:lnTo>
                </a:path>
                <a:path w="2124709" h="1146810">
                  <a:moveTo>
                    <a:pt x="1519605" y="1023112"/>
                  </a:moveTo>
                  <a:lnTo>
                    <a:pt x="1519605" y="1033208"/>
                  </a:lnTo>
                </a:path>
                <a:path w="2124709" h="1146810">
                  <a:moveTo>
                    <a:pt x="1519605" y="1035685"/>
                  </a:moveTo>
                  <a:lnTo>
                    <a:pt x="1519605" y="1036955"/>
                  </a:lnTo>
                </a:path>
                <a:path w="2124709" h="1146810">
                  <a:moveTo>
                    <a:pt x="1519605" y="1039495"/>
                  </a:moveTo>
                  <a:lnTo>
                    <a:pt x="1519605" y="1049591"/>
                  </a:lnTo>
                </a:path>
                <a:path w="2124709" h="1146810">
                  <a:moveTo>
                    <a:pt x="1519605" y="1052131"/>
                  </a:moveTo>
                  <a:lnTo>
                    <a:pt x="1519605" y="1053338"/>
                  </a:lnTo>
                </a:path>
                <a:path w="2124709" h="1146810">
                  <a:moveTo>
                    <a:pt x="1519605" y="1055878"/>
                  </a:moveTo>
                  <a:lnTo>
                    <a:pt x="1519605" y="1065911"/>
                  </a:lnTo>
                </a:path>
                <a:path w="2124709" h="1146810">
                  <a:moveTo>
                    <a:pt x="1519605" y="1068451"/>
                  </a:moveTo>
                  <a:lnTo>
                    <a:pt x="1519605" y="1069721"/>
                  </a:lnTo>
                </a:path>
                <a:path w="2124709" h="1146810">
                  <a:moveTo>
                    <a:pt x="1519605" y="1072261"/>
                  </a:moveTo>
                  <a:lnTo>
                    <a:pt x="1519605" y="1082357"/>
                  </a:lnTo>
                </a:path>
                <a:path w="2124709" h="1146810">
                  <a:moveTo>
                    <a:pt x="1519605" y="1084834"/>
                  </a:moveTo>
                  <a:lnTo>
                    <a:pt x="1519605" y="1086104"/>
                  </a:lnTo>
                </a:path>
                <a:path w="2124709" h="1146810">
                  <a:moveTo>
                    <a:pt x="1519605" y="1088644"/>
                  </a:moveTo>
                  <a:lnTo>
                    <a:pt x="1519605" y="1098677"/>
                  </a:lnTo>
                </a:path>
                <a:path w="2124709" h="1146810">
                  <a:moveTo>
                    <a:pt x="1519605" y="1101217"/>
                  </a:moveTo>
                  <a:lnTo>
                    <a:pt x="1519605" y="1102487"/>
                  </a:lnTo>
                </a:path>
                <a:path w="2124709" h="1146810">
                  <a:moveTo>
                    <a:pt x="1519605" y="1105027"/>
                  </a:moveTo>
                  <a:lnTo>
                    <a:pt x="1519605" y="1115060"/>
                  </a:lnTo>
                </a:path>
                <a:path w="2124709" h="1146810">
                  <a:moveTo>
                    <a:pt x="1519605" y="1117600"/>
                  </a:moveTo>
                  <a:lnTo>
                    <a:pt x="1519605" y="1118870"/>
                  </a:lnTo>
                </a:path>
                <a:path w="2124709" h="1146810">
                  <a:moveTo>
                    <a:pt x="1519605" y="1121410"/>
                  </a:moveTo>
                  <a:lnTo>
                    <a:pt x="1519605" y="1131506"/>
                  </a:lnTo>
                </a:path>
                <a:path w="2124709" h="1146810">
                  <a:moveTo>
                    <a:pt x="1519605" y="1133983"/>
                  </a:moveTo>
                  <a:lnTo>
                    <a:pt x="1519605" y="1135253"/>
                  </a:lnTo>
                </a:path>
                <a:path w="2124709" h="1146810">
                  <a:moveTo>
                    <a:pt x="1519605" y="1137793"/>
                  </a:moveTo>
                  <a:lnTo>
                    <a:pt x="1519605" y="1146556"/>
                  </a:lnTo>
                  <a:lnTo>
                    <a:pt x="1521466" y="1146556"/>
                  </a:lnTo>
                </a:path>
                <a:path w="2124709" h="1146810">
                  <a:moveTo>
                    <a:pt x="1527771" y="1146556"/>
                  </a:moveTo>
                  <a:lnTo>
                    <a:pt x="1529676" y="1146556"/>
                  </a:lnTo>
                </a:path>
                <a:path w="2124709" h="1146810">
                  <a:moveTo>
                    <a:pt x="1535982" y="1146556"/>
                  </a:moveTo>
                  <a:lnTo>
                    <a:pt x="1537862" y="1146556"/>
                  </a:lnTo>
                </a:path>
                <a:path w="2124709" h="1146810">
                  <a:moveTo>
                    <a:pt x="1544167" y="1146556"/>
                  </a:moveTo>
                  <a:lnTo>
                    <a:pt x="1546072" y="1146556"/>
                  </a:lnTo>
                </a:path>
                <a:path w="2124709" h="1146810">
                  <a:moveTo>
                    <a:pt x="1552378" y="1146556"/>
                  </a:moveTo>
                  <a:lnTo>
                    <a:pt x="1554238" y="1146556"/>
                  </a:lnTo>
                </a:path>
                <a:path w="2124709" h="1146810">
                  <a:moveTo>
                    <a:pt x="1560537" y="1146556"/>
                  </a:moveTo>
                  <a:lnTo>
                    <a:pt x="1562449" y="1146556"/>
                  </a:lnTo>
                </a:path>
                <a:path w="2124709" h="1146810">
                  <a:moveTo>
                    <a:pt x="1568748" y="1146556"/>
                  </a:moveTo>
                  <a:lnTo>
                    <a:pt x="1570634" y="1146556"/>
                  </a:lnTo>
                </a:path>
                <a:path w="2124709" h="1146810">
                  <a:moveTo>
                    <a:pt x="1576933" y="1146556"/>
                  </a:moveTo>
                  <a:lnTo>
                    <a:pt x="1578819" y="1146556"/>
                  </a:lnTo>
                </a:path>
                <a:path w="2124709" h="1146810">
                  <a:moveTo>
                    <a:pt x="1585118" y="1146556"/>
                  </a:moveTo>
                  <a:lnTo>
                    <a:pt x="1587004" y="1146556"/>
                  </a:lnTo>
                </a:path>
                <a:path w="2124709" h="1146810">
                  <a:moveTo>
                    <a:pt x="1593303" y="1146556"/>
                  </a:moveTo>
                  <a:lnTo>
                    <a:pt x="1595215" y="1146556"/>
                  </a:lnTo>
                  <a:lnTo>
                    <a:pt x="1595215" y="1137793"/>
                  </a:lnTo>
                </a:path>
                <a:path w="2124709" h="1146810">
                  <a:moveTo>
                    <a:pt x="1595215" y="1135253"/>
                  </a:moveTo>
                  <a:lnTo>
                    <a:pt x="1595215" y="1133983"/>
                  </a:lnTo>
                </a:path>
                <a:path w="2124709" h="1146810">
                  <a:moveTo>
                    <a:pt x="1595215" y="1131506"/>
                  </a:moveTo>
                  <a:lnTo>
                    <a:pt x="1595215" y="1121410"/>
                  </a:lnTo>
                </a:path>
                <a:path w="2124709" h="1146810">
                  <a:moveTo>
                    <a:pt x="1595215" y="1118870"/>
                  </a:moveTo>
                  <a:lnTo>
                    <a:pt x="1595215" y="1117600"/>
                  </a:lnTo>
                </a:path>
                <a:path w="2124709" h="1146810">
                  <a:moveTo>
                    <a:pt x="1595215" y="1115060"/>
                  </a:moveTo>
                  <a:lnTo>
                    <a:pt x="1595215" y="1105027"/>
                  </a:lnTo>
                </a:path>
                <a:path w="2124709" h="1146810">
                  <a:moveTo>
                    <a:pt x="1595215" y="1102487"/>
                  </a:moveTo>
                  <a:lnTo>
                    <a:pt x="1595215" y="1101217"/>
                  </a:lnTo>
                </a:path>
                <a:path w="2124709" h="1146810">
                  <a:moveTo>
                    <a:pt x="1595215" y="1098677"/>
                  </a:moveTo>
                  <a:lnTo>
                    <a:pt x="1595215" y="1088644"/>
                  </a:lnTo>
                </a:path>
                <a:path w="2124709" h="1146810">
                  <a:moveTo>
                    <a:pt x="1595215" y="1086104"/>
                  </a:moveTo>
                  <a:lnTo>
                    <a:pt x="1595215" y="1084834"/>
                  </a:lnTo>
                </a:path>
                <a:path w="2124709" h="1146810">
                  <a:moveTo>
                    <a:pt x="1595215" y="1082357"/>
                  </a:moveTo>
                  <a:lnTo>
                    <a:pt x="1595215" y="1072261"/>
                  </a:lnTo>
                </a:path>
                <a:path w="2124709" h="1146810">
                  <a:moveTo>
                    <a:pt x="1595215" y="1069721"/>
                  </a:moveTo>
                  <a:lnTo>
                    <a:pt x="1595215" y="1068451"/>
                  </a:lnTo>
                </a:path>
                <a:path w="2124709" h="1146810">
                  <a:moveTo>
                    <a:pt x="1595215" y="1065911"/>
                  </a:moveTo>
                  <a:lnTo>
                    <a:pt x="1595215" y="1055878"/>
                  </a:lnTo>
                </a:path>
                <a:path w="2124709" h="1146810">
                  <a:moveTo>
                    <a:pt x="1595215" y="1053338"/>
                  </a:moveTo>
                  <a:lnTo>
                    <a:pt x="1595215" y="1052131"/>
                  </a:lnTo>
                </a:path>
                <a:path w="2124709" h="1146810">
                  <a:moveTo>
                    <a:pt x="1595215" y="1049591"/>
                  </a:moveTo>
                  <a:lnTo>
                    <a:pt x="1595215" y="1039495"/>
                  </a:lnTo>
                </a:path>
                <a:path w="2124709" h="1146810">
                  <a:moveTo>
                    <a:pt x="1595215" y="1036955"/>
                  </a:moveTo>
                  <a:lnTo>
                    <a:pt x="1595215" y="1035685"/>
                  </a:lnTo>
                </a:path>
                <a:path w="2124709" h="1146810">
                  <a:moveTo>
                    <a:pt x="1595215" y="1033208"/>
                  </a:moveTo>
                  <a:lnTo>
                    <a:pt x="1595215" y="1023112"/>
                  </a:lnTo>
                </a:path>
                <a:path w="2124709" h="1146810">
                  <a:moveTo>
                    <a:pt x="1595215" y="1020572"/>
                  </a:moveTo>
                  <a:lnTo>
                    <a:pt x="1595215" y="1019301"/>
                  </a:lnTo>
                </a:path>
                <a:path w="2124709" h="1146810">
                  <a:moveTo>
                    <a:pt x="1595215" y="1016825"/>
                  </a:moveTo>
                  <a:lnTo>
                    <a:pt x="1595215" y="1006729"/>
                  </a:lnTo>
                </a:path>
                <a:path w="2124709" h="1146810">
                  <a:moveTo>
                    <a:pt x="1595215" y="1004189"/>
                  </a:moveTo>
                  <a:lnTo>
                    <a:pt x="1595215" y="1002982"/>
                  </a:lnTo>
                </a:path>
                <a:path w="2124709" h="1146810">
                  <a:moveTo>
                    <a:pt x="1595215" y="1000442"/>
                  </a:moveTo>
                  <a:lnTo>
                    <a:pt x="1595215" y="990346"/>
                  </a:lnTo>
                </a:path>
                <a:path w="2124709" h="1146810">
                  <a:moveTo>
                    <a:pt x="1595215" y="987806"/>
                  </a:moveTo>
                  <a:lnTo>
                    <a:pt x="1595215" y="986536"/>
                  </a:lnTo>
                </a:path>
                <a:path w="2124709" h="1146810">
                  <a:moveTo>
                    <a:pt x="1595215" y="984059"/>
                  </a:moveTo>
                  <a:lnTo>
                    <a:pt x="1595215" y="973963"/>
                  </a:lnTo>
                </a:path>
                <a:path w="2124709" h="1146810">
                  <a:moveTo>
                    <a:pt x="1595215" y="971486"/>
                  </a:moveTo>
                  <a:lnTo>
                    <a:pt x="1595215" y="970216"/>
                  </a:lnTo>
                </a:path>
                <a:path w="2124709" h="1146810">
                  <a:moveTo>
                    <a:pt x="1595215" y="967676"/>
                  </a:moveTo>
                  <a:lnTo>
                    <a:pt x="1595215" y="957580"/>
                  </a:lnTo>
                </a:path>
                <a:path w="2124709" h="1146810">
                  <a:moveTo>
                    <a:pt x="1595215" y="955040"/>
                  </a:moveTo>
                  <a:lnTo>
                    <a:pt x="1595215" y="953770"/>
                  </a:lnTo>
                </a:path>
                <a:path w="2124709" h="1146810">
                  <a:moveTo>
                    <a:pt x="1595215" y="951293"/>
                  </a:moveTo>
                  <a:lnTo>
                    <a:pt x="1595215" y="941197"/>
                  </a:lnTo>
                </a:path>
                <a:path w="2124709" h="1146810">
                  <a:moveTo>
                    <a:pt x="1595215" y="938720"/>
                  </a:moveTo>
                  <a:lnTo>
                    <a:pt x="1595215" y="937450"/>
                  </a:lnTo>
                </a:path>
                <a:path w="2124709" h="1146810">
                  <a:moveTo>
                    <a:pt x="1595215" y="934910"/>
                  </a:moveTo>
                  <a:lnTo>
                    <a:pt x="1595215" y="924814"/>
                  </a:lnTo>
                </a:path>
                <a:path w="2124709" h="1146810">
                  <a:moveTo>
                    <a:pt x="1595215" y="922337"/>
                  </a:moveTo>
                  <a:lnTo>
                    <a:pt x="1595215" y="921067"/>
                  </a:lnTo>
                </a:path>
                <a:path w="2124709" h="1146810">
                  <a:moveTo>
                    <a:pt x="1595215" y="918527"/>
                  </a:moveTo>
                  <a:lnTo>
                    <a:pt x="1595215" y="908431"/>
                  </a:lnTo>
                </a:path>
                <a:path w="2124709" h="1146810">
                  <a:moveTo>
                    <a:pt x="1595215" y="905954"/>
                  </a:moveTo>
                  <a:lnTo>
                    <a:pt x="1595215" y="904684"/>
                  </a:lnTo>
                </a:path>
                <a:path w="2124709" h="1146810">
                  <a:moveTo>
                    <a:pt x="1595215" y="902144"/>
                  </a:moveTo>
                  <a:lnTo>
                    <a:pt x="1595215" y="892048"/>
                  </a:lnTo>
                </a:path>
                <a:path w="2124709" h="1146810">
                  <a:moveTo>
                    <a:pt x="1595215" y="889571"/>
                  </a:moveTo>
                  <a:lnTo>
                    <a:pt x="1595215" y="888301"/>
                  </a:lnTo>
                </a:path>
                <a:path w="2124709" h="1146810">
                  <a:moveTo>
                    <a:pt x="1595215" y="885761"/>
                  </a:moveTo>
                  <a:lnTo>
                    <a:pt x="1595215" y="875665"/>
                  </a:lnTo>
                </a:path>
                <a:path w="2124709" h="1146810">
                  <a:moveTo>
                    <a:pt x="1595215" y="873188"/>
                  </a:moveTo>
                  <a:lnTo>
                    <a:pt x="1595215" y="871918"/>
                  </a:lnTo>
                </a:path>
                <a:path w="2124709" h="1146810">
                  <a:moveTo>
                    <a:pt x="1595215" y="869378"/>
                  </a:moveTo>
                  <a:lnTo>
                    <a:pt x="1595215" y="859345"/>
                  </a:lnTo>
                </a:path>
                <a:path w="2124709" h="1146810">
                  <a:moveTo>
                    <a:pt x="1595215" y="856805"/>
                  </a:moveTo>
                  <a:lnTo>
                    <a:pt x="1595215" y="855535"/>
                  </a:lnTo>
                </a:path>
                <a:path w="2124709" h="1146810">
                  <a:moveTo>
                    <a:pt x="1595215" y="852995"/>
                  </a:moveTo>
                  <a:lnTo>
                    <a:pt x="1595215" y="842899"/>
                  </a:lnTo>
                </a:path>
                <a:path w="2124709" h="1146810">
                  <a:moveTo>
                    <a:pt x="1595215" y="840422"/>
                  </a:moveTo>
                  <a:lnTo>
                    <a:pt x="1595215" y="839152"/>
                  </a:lnTo>
                </a:path>
                <a:path w="2124709" h="1146810">
                  <a:moveTo>
                    <a:pt x="1595215" y="836612"/>
                  </a:moveTo>
                  <a:lnTo>
                    <a:pt x="1595215" y="826579"/>
                  </a:lnTo>
                </a:path>
                <a:path w="2124709" h="1146810">
                  <a:moveTo>
                    <a:pt x="1595215" y="824039"/>
                  </a:moveTo>
                  <a:lnTo>
                    <a:pt x="1595215" y="822769"/>
                  </a:lnTo>
                </a:path>
                <a:path w="2124709" h="1146810">
                  <a:moveTo>
                    <a:pt x="1595215" y="820229"/>
                  </a:moveTo>
                  <a:lnTo>
                    <a:pt x="1595215" y="810196"/>
                  </a:lnTo>
                </a:path>
                <a:path w="2124709" h="1146810">
                  <a:moveTo>
                    <a:pt x="1595215" y="807656"/>
                  </a:moveTo>
                  <a:lnTo>
                    <a:pt x="1595215" y="806386"/>
                  </a:lnTo>
                </a:path>
                <a:path w="2124709" h="1146810">
                  <a:moveTo>
                    <a:pt x="1595215" y="803910"/>
                  </a:moveTo>
                  <a:lnTo>
                    <a:pt x="1595215" y="793813"/>
                  </a:lnTo>
                </a:path>
                <a:path w="2124709" h="1146810">
                  <a:moveTo>
                    <a:pt x="1595215" y="791273"/>
                  </a:moveTo>
                  <a:lnTo>
                    <a:pt x="1595215" y="790003"/>
                  </a:lnTo>
                </a:path>
                <a:path w="2124709" h="1146810">
                  <a:moveTo>
                    <a:pt x="1595215" y="787463"/>
                  </a:moveTo>
                  <a:lnTo>
                    <a:pt x="1595215" y="777430"/>
                  </a:lnTo>
                </a:path>
                <a:path w="2124709" h="1146810">
                  <a:moveTo>
                    <a:pt x="1595215" y="774890"/>
                  </a:moveTo>
                  <a:lnTo>
                    <a:pt x="1595215" y="773620"/>
                  </a:lnTo>
                </a:path>
                <a:path w="2124709" h="1146810">
                  <a:moveTo>
                    <a:pt x="1595215" y="771144"/>
                  </a:moveTo>
                  <a:lnTo>
                    <a:pt x="1595215" y="761047"/>
                  </a:lnTo>
                </a:path>
                <a:path w="2124709" h="1146810">
                  <a:moveTo>
                    <a:pt x="1595215" y="758507"/>
                  </a:moveTo>
                  <a:lnTo>
                    <a:pt x="1595215" y="757237"/>
                  </a:lnTo>
                </a:path>
                <a:path w="2124709" h="1146810">
                  <a:moveTo>
                    <a:pt x="1595215" y="754761"/>
                  </a:moveTo>
                  <a:lnTo>
                    <a:pt x="1595215" y="744664"/>
                  </a:lnTo>
                </a:path>
                <a:path w="2124709" h="1146810">
                  <a:moveTo>
                    <a:pt x="1595215" y="742124"/>
                  </a:moveTo>
                  <a:lnTo>
                    <a:pt x="1595215" y="740854"/>
                  </a:lnTo>
                </a:path>
                <a:path w="2124709" h="1146810">
                  <a:moveTo>
                    <a:pt x="1595215" y="738314"/>
                  </a:moveTo>
                  <a:lnTo>
                    <a:pt x="1595215" y="728281"/>
                  </a:lnTo>
                </a:path>
                <a:path w="2124709" h="1146810">
                  <a:moveTo>
                    <a:pt x="1595215" y="725741"/>
                  </a:moveTo>
                  <a:lnTo>
                    <a:pt x="1595215" y="724471"/>
                  </a:lnTo>
                </a:path>
                <a:path w="2124709" h="1146810">
                  <a:moveTo>
                    <a:pt x="1595215" y="721995"/>
                  </a:moveTo>
                  <a:lnTo>
                    <a:pt x="1595215" y="711898"/>
                  </a:lnTo>
                </a:path>
                <a:path w="2124709" h="1146810">
                  <a:moveTo>
                    <a:pt x="1595215" y="709358"/>
                  </a:moveTo>
                  <a:lnTo>
                    <a:pt x="1595215" y="708088"/>
                  </a:lnTo>
                </a:path>
                <a:path w="2124709" h="1146810">
                  <a:moveTo>
                    <a:pt x="1595215" y="705548"/>
                  </a:moveTo>
                  <a:lnTo>
                    <a:pt x="1595215" y="695515"/>
                  </a:lnTo>
                </a:path>
                <a:path w="2124709" h="1146810">
                  <a:moveTo>
                    <a:pt x="1595215" y="692975"/>
                  </a:moveTo>
                  <a:lnTo>
                    <a:pt x="1595215" y="691769"/>
                  </a:lnTo>
                </a:path>
                <a:path w="2124709" h="1146810">
                  <a:moveTo>
                    <a:pt x="1595215" y="689229"/>
                  </a:moveTo>
                  <a:lnTo>
                    <a:pt x="1595215" y="680402"/>
                  </a:lnTo>
                  <a:lnTo>
                    <a:pt x="1593303" y="680402"/>
                  </a:lnTo>
                </a:path>
                <a:path w="2124709" h="1146810">
                  <a:moveTo>
                    <a:pt x="1587004" y="680402"/>
                  </a:moveTo>
                  <a:lnTo>
                    <a:pt x="1585118" y="680402"/>
                  </a:lnTo>
                </a:path>
                <a:path w="2124709" h="1146810">
                  <a:moveTo>
                    <a:pt x="1578819" y="680402"/>
                  </a:moveTo>
                  <a:lnTo>
                    <a:pt x="1576933" y="680402"/>
                  </a:lnTo>
                </a:path>
                <a:path w="2124709" h="1146810">
                  <a:moveTo>
                    <a:pt x="1570634" y="680402"/>
                  </a:moveTo>
                  <a:lnTo>
                    <a:pt x="1568748" y="680402"/>
                  </a:lnTo>
                </a:path>
                <a:path w="2124709" h="1146810">
                  <a:moveTo>
                    <a:pt x="1562449" y="680402"/>
                  </a:moveTo>
                  <a:lnTo>
                    <a:pt x="1560537" y="680402"/>
                  </a:lnTo>
                </a:path>
                <a:path w="2124709" h="1146810">
                  <a:moveTo>
                    <a:pt x="1554238" y="680402"/>
                  </a:moveTo>
                  <a:lnTo>
                    <a:pt x="1552378" y="680402"/>
                  </a:lnTo>
                </a:path>
                <a:path w="2124709" h="1146810">
                  <a:moveTo>
                    <a:pt x="1546072" y="680402"/>
                  </a:moveTo>
                  <a:lnTo>
                    <a:pt x="1544167" y="680402"/>
                  </a:lnTo>
                </a:path>
                <a:path w="2124709" h="1146810">
                  <a:moveTo>
                    <a:pt x="1537862" y="680402"/>
                  </a:moveTo>
                  <a:lnTo>
                    <a:pt x="1535982" y="680402"/>
                  </a:lnTo>
                </a:path>
                <a:path w="2124709" h="1146810">
                  <a:moveTo>
                    <a:pt x="1529676" y="680402"/>
                  </a:moveTo>
                  <a:lnTo>
                    <a:pt x="1527771" y="680402"/>
                  </a:lnTo>
                </a:path>
                <a:path w="2124709" h="1146810">
                  <a:moveTo>
                    <a:pt x="1521466" y="680402"/>
                  </a:moveTo>
                  <a:lnTo>
                    <a:pt x="1519605" y="680402"/>
                  </a:lnTo>
                </a:path>
                <a:path w="2124709" h="1146810">
                  <a:moveTo>
                    <a:pt x="1595215" y="680402"/>
                  </a:moveTo>
                  <a:lnTo>
                    <a:pt x="1595215" y="689229"/>
                  </a:lnTo>
                </a:path>
                <a:path w="2124709" h="1146810">
                  <a:moveTo>
                    <a:pt x="1595215" y="691769"/>
                  </a:moveTo>
                  <a:lnTo>
                    <a:pt x="1595215" y="692975"/>
                  </a:lnTo>
                </a:path>
                <a:path w="2124709" h="1146810">
                  <a:moveTo>
                    <a:pt x="1595215" y="695515"/>
                  </a:moveTo>
                  <a:lnTo>
                    <a:pt x="1595215" y="705548"/>
                  </a:lnTo>
                </a:path>
                <a:path w="2124709" h="1146810">
                  <a:moveTo>
                    <a:pt x="1595215" y="708088"/>
                  </a:moveTo>
                  <a:lnTo>
                    <a:pt x="1595215" y="709358"/>
                  </a:lnTo>
                </a:path>
                <a:path w="2124709" h="1146810">
                  <a:moveTo>
                    <a:pt x="1595215" y="711898"/>
                  </a:moveTo>
                  <a:lnTo>
                    <a:pt x="1595215" y="721995"/>
                  </a:lnTo>
                </a:path>
                <a:path w="2124709" h="1146810">
                  <a:moveTo>
                    <a:pt x="1595215" y="724471"/>
                  </a:moveTo>
                  <a:lnTo>
                    <a:pt x="1595215" y="725741"/>
                  </a:lnTo>
                </a:path>
                <a:path w="2124709" h="1146810">
                  <a:moveTo>
                    <a:pt x="1595215" y="728281"/>
                  </a:moveTo>
                  <a:lnTo>
                    <a:pt x="1595215" y="738314"/>
                  </a:lnTo>
                </a:path>
                <a:path w="2124709" h="1146810">
                  <a:moveTo>
                    <a:pt x="1595215" y="740854"/>
                  </a:moveTo>
                  <a:lnTo>
                    <a:pt x="1595215" y="742124"/>
                  </a:lnTo>
                </a:path>
                <a:path w="2124709" h="1146810">
                  <a:moveTo>
                    <a:pt x="1595215" y="744664"/>
                  </a:moveTo>
                  <a:lnTo>
                    <a:pt x="1595215" y="754761"/>
                  </a:lnTo>
                </a:path>
                <a:path w="2124709" h="1146810">
                  <a:moveTo>
                    <a:pt x="1595215" y="757237"/>
                  </a:moveTo>
                  <a:lnTo>
                    <a:pt x="1595215" y="758507"/>
                  </a:lnTo>
                </a:path>
                <a:path w="2124709" h="1146810">
                  <a:moveTo>
                    <a:pt x="1595215" y="761047"/>
                  </a:moveTo>
                  <a:lnTo>
                    <a:pt x="1595215" y="771144"/>
                  </a:lnTo>
                </a:path>
                <a:path w="2124709" h="1146810">
                  <a:moveTo>
                    <a:pt x="1595215" y="773620"/>
                  </a:moveTo>
                  <a:lnTo>
                    <a:pt x="1595215" y="774890"/>
                  </a:lnTo>
                </a:path>
                <a:path w="2124709" h="1146810">
                  <a:moveTo>
                    <a:pt x="1595215" y="777430"/>
                  </a:moveTo>
                  <a:lnTo>
                    <a:pt x="1595215" y="787463"/>
                  </a:lnTo>
                </a:path>
                <a:path w="2124709" h="1146810">
                  <a:moveTo>
                    <a:pt x="1595215" y="790003"/>
                  </a:moveTo>
                  <a:lnTo>
                    <a:pt x="1595215" y="791273"/>
                  </a:lnTo>
                </a:path>
                <a:path w="2124709" h="1146810">
                  <a:moveTo>
                    <a:pt x="1595215" y="793813"/>
                  </a:moveTo>
                  <a:lnTo>
                    <a:pt x="1595215" y="803910"/>
                  </a:lnTo>
                </a:path>
                <a:path w="2124709" h="1146810">
                  <a:moveTo>
                    <a:pt x="1595215" y="806386"/>
                  </a:moveTo>
                  <a:lnTo>
                    <a:pt x="1595215" y="807656"/>
                  </a:lnTo>
                </a:path>
                <a:path w="2124709" h="1146810">
                  <a:moveTo>
                    <a:pt x="1595215" y="810196"/>
                  </a:moveTo>
                  <a:lnTo>
                    <a:pt x="1595215" y="820229"/>
                  </a:lnTo>
                </a:path>
                <a:path w="2124709" h="1146810">
                  <a:moveTo>
                    <a:pt x="1595215" y="822769"/>
                  </a:moveTo>
                  <a:lnTo>
                    <a:pt x="1595215" y="824039"/>
                  </a:lnTo>
                </a:path>
                <a:path w="2124709" h="1146810">
                  <a:moveTo>
                    <a:pt x="1595215" y="826579"/>
                  </a:moveTo>
                  <a:lnTo>
                    <a:pt x="1595215" y="836612"/>
                  </a:lnTo>
                </a:path>
                <a:path w="2124709" h="1146810">
                  <a:moveTo>
                    <a:pt x="1595215" y="839152"/>
                  </a:moveTo>
                  <a:lnTo>
                    <a:pt x="1595215" y="840422"/>
                  </a:lnTo>
                </a:path>
                <a:path w="2124709" h="1146810">
                  <a:moveTo>
                    <a:pt x="1595215" y="842899"/>
                  </a:moveTo>
                  <a:lnTo>
                    <a:pt x="1595215" y="852995"/>
                  </a:lnTo>
                </a:path>
                <a:path w="2124709" h="1146810">
                  <a:moveTo>
                    <a:pt x="1595215" y="855535"/>
                  </a:moveTo>
                  <a:lnTo>
                    <a:pt x="1595215" y="856805"/>
                  </a:lnTo>
                </a:path>
                <a:path w="2124709" h="1146810">
                  <a:moveTo>
                    <a:pt x="1595215" y="859345"/>
                  </a:moveTo>
                  <a:lnTo>
                    <a:pt x="1595215" y="869378"/>
                  </a:lnTo>
                </a:path>
                <a:path w="2124709" h="1146810">
                  <a:moveTo>
                    <a:pt x="1595215" y="871918"/>
                  </a:moveTo>
                  <a:lnTo>
                    <a:pt x="1595215" y="873188"/>
                  </a:lnTo>
                </a:path>
                <a:path w="2124709" h="1146810">
                  <a:moveTo>
                    <a:pt x="1595215" y="875665"/>
                  </a:moveTo>
                  <a:lnTo>
                    <a:pt x="1595215" y="885761"/>
                  </a:lnTo>
                </a:path>
                <a:path w="2124709" h="1146810">
                  <a:moveTo>
                    <a:pt x="1595215" y="888301"/>
                  </a:moveTo>
                  <a:lnTo>
                    <a:pt x="1595215" y="889571"/>
                  </a:lnTo>
                </a:path>
                <a:path w="2124709" h="1146810">
                  <a:moveTo>
                    <a:pt x="1595215" y="892048"/>
                  </a:moveTo>
                  <a:lnTo>
                    <a:pt x="1595215" y="902144"/>
                  </a:lnTo>
                </a:path>
                <a:path w="2124709" h="1146810">
                  <a:moveTo>
                    <a:pt x="1595215" y="904684"/>
                  </a:moveTo>
                  <a:lnTo>
                    <a:pt x="1595215" y="905954"/>
                  </a:lnTo>
                </a:path>
                <a:path w="2124709" h="1146810">
                  <a:moveTo>
                    <a:pt x="1595215" y="908431"/>
                  </a:moveTo>
                  <a:lnTo>
                    <a:pt x="1595215" y="918527"/>
                  </a:lnTo>
                </a:path>
                <a:path w="2124709" h="1146810">
                  <a:moveTo>
                    <a:pt x="1595215" y="921067"/>
                  </a:moveTo>
                  <a:lnTo>
                    <a:pt x="1595215" y="922337"/>
                  </a:lnTo>
                </a:path>
                <a:path w="2124709" h="1146810">
                  <a:moveTo>
                    <a:pt x="1595215" y="924814"/>
                  </a:moveTo>
                  <a:lnTo>
                    <a:pt x="1595215" y="934910"/>
                  </a:lnTo>
                </a:path>
                <a:path w="2124709" h="1146810">
                  <a:moveTo>
                    <a:pt x="1595215" y="937450"/>
                  </a:moveTo>
                  <a:lnTo>
                    <a:pt x="1595215" y="938720"/>
                  </a:lnTo>
                </a:path>
                <a:path w="2124709" h="1146810">
                  <a:moveTo>
                    <a:pt x="1595215" y="941197"/>
                  </a:moveTo>
                  <a:lnTo>
                    <a:pt x="1595215" y="951293"/>
                  </a:lnTo>
                </a:path>
                <a:path w="2124709" h="1146810">
                  <a:moveTo>
                    <a:pt x="1595215" y="953770"/>
                  </a:moveTo>
                  <a:lnTo>
                    <a:pt x="1595215" y="955040"/>
                  </a:lnTo>
                </a:path>
                <a:path w="2124709" h="1146810">
                  <a:moveTo>
                    <a:pt x="1595215" y="957580"/>
                  </a:moveTo>
                  <a:lnTo>
                    <a:pt x="1595215" y="967676"/>
                  </a:lnTo>
                </a:path>
                <a:path w="2124709" h="1146810">
                  <a:moveTo>
                    <a:pt x="1595215" y="970216"/>
                  </a:moveTo>
                  <a:lnTo>
                    <a:pt x="1595215" y="971486"/>
                  </a:lnTo>
                </a:path>
                <a:path w="2124709" h="1146810">
                  <a:moveTo>
                    <a:pt x="1595215" y="973963"/>
                  </a:moveTo>
                  <a:lnTo>
                    <a:pt x="1595215" y="984059"/>
                  </a:lnTo>
                </a:path>
                <a:path w="2124709" h="1146810">
                  <a:moveTo>
                    <a:pt x="1595215" y="986536"/>
                  </a:moveTo>
                  <a:lnTo>
                    <a:pt x="1595215" y="987806"/>
                  </a:lnTo>
                </a:path>
                <a:path w="2124709" h="1146810">
                  <a:moveTo>
                    <a:pt x="1595215" y="990346"/>
                  </a:moveTo>
                  <a:lnTo>
                    <a:pt x="1595215" y="1000442"/>
                  </a:lnTo>
                </a:path>
                <a:path w="2124709" h="1146810">
                  <a:moveTo>
                    <a:pt x="1595215" y="1002982"/>
                  </a:moveTo>
                  <a:lnTo>
                    <a:pt x="1595215" y="1004189"/>
                  </a:lnTo>
                </a:path>
                <a:path w="2124709" h="1146810">
                  <a:moveTo>
                    <a:pt x="1595215" y="1006729"/>
                  </a:moveTo>
                  <a:lnTo>
                    <a:pt x="1595215" y="1016825"/>
                  </a:lnTo>
                </a:path>
                <a:path w="2124709" h="1146810">
                  <a:moveTo>
                    <a:pt x="1595215" y="1019301"/>
                  </a:moveTo>
                  <a:lnTo>
                    <a:pt x="1595215" y="1020572"/>
                  </a:lnTo>
                </a:path>
                <a:path w="2124709" h="1146810">
                  <a:moveTo>
                    <a:pt x="1595215" y="1023112"/>
                  </a:moveTo>
                  <a:lnTo>
                    <a:pt x="1595215" y="1033208"/>
                  </a:lnTo>
                </a:path>
                <a:path w="2124709" h="1146810">
                  <a:moveTo>
                    <a:pt x="1595215" y="1035685"/>
                  </a:moveTo>
                  <a:lnTo>
                    <a:pt x="1595215" y="1036955"/>
                  </a:lnTo>
                </a:path>
                <a:path w="2124709" h="1146810">
                  <a:moveTo>
                    <a:pt x="1595215" y="1039495"/>
                  </a:moveTo>
                  <a:lnTo>
                    <a:pt x="1595215" y="1049591"/>
                  </a:lnTo>
                </a:path>
                <a:path w="2124709" h="1146810">
                  <a:moveTo>
                    <a:pt x="1595215" y="1052131"/>
                  </a:moveTo>
                  <a:lnTo>
                    <a:pt x="1595215" y="1053338"/>
                  </a:lnTo>
                </a:path>
                <a:path w="2124709" h="1146810">
                  <a:moveTo>
                    <a:pt x="1595215" y="1055878"/>
                  </a:moveTo>
                  <a:lnTo>
                    <a:pt x="1595215" y="1065911"/>
                  </a:lnTo>
                </a:path>
                <a:path w="2124709" h="1146810">
                  <a:moveTo>
                    <a:pt x="1595215" y="1068451"/>
                  </a:moveTo>
                  <a:lnTo>
                    <a:pt x="1595215" y="1069721"/>
                  </a:lnTo>
                </a:path>
                <a:path w="2124709" h="1146810">
                  <a:moveTo>
                    <a:pt x="1595215" y="1072261"/>
                  </a:moveTo>
                  <a:lnTo>
                    <a:pt x="1595215" y="1082357"/>
                  </a:lnTo>
                </a:path>
                <a:path w="2124709" h="1146810">
                  <a:moveTo>
                    <a:pt x="1595215" y="1084834"/>
                  </a:moveTo>
                  <a:lnTo>
                    <a:pt x="1595215" y="1086104"/>
                  </a:lnTo>
                </a:path>
                <a:path w="2124709" h="1146810">
                  <a:moveTo>
                    <a:pt x="1595215" y="1088644"/>
                  </a:moveTo>
                  <a:lnTo>
                    <a:pt x="1595215" y="1098677"/>
                  </a:lnTo>
                </a:path>
                <a:path w="2124709" h="1146810">
                  <a:moveTo>
                    <a:pt x="1595215" y="1101217"/>
                  </a:moveTo>
                  <a:lnTo>
                    <a:pt x="1595215" y="1102487"/>
                  </a:lnTo>
                </a:path>
                <a:path w="2124709" h="1146810">
                  <a:moveTo>
                    <a:pt x="1595215" y="1105027"/>
                  </a:moveTo>
                  <a:lnTo>
                    <a:pt x="1595215" y="1115060"/>
                  </a:lnTo>
                </a:path>
                <a:path w="2124709" h="1146810">
                  <a:moveTo>
                    <a:pt x="1595215" y="1117600"/>
                  </a:moveTo>
                  <a:lnTo>
                    <a:pt x="1595215" y="1118870"/>
                  </a:lnTo>
                </a:path>
                <a:path w="2124709" h="1146810">
                  <a:moveTo>
                    <a:pt x="1595215" y="1121410"/>
                  </a:moveTo>
                  <a:lnTo>
                    <a:pt x="1595215" y="1131506"/>
                  </a:lnTo>
                </a:path>
                <a:path w="2124709" h="1146810">
                  <a:moveTo>
                    <a:pt x="1595215" y="1133983"/>
                  </a:moveTo>
                  <a:lnTo>
                    <a:pt x="1595215" y="1135253"/>
                  </a:lnTo>
                </a:path>
                <a:path w="2124709" h="1146810">
                  <a:moveTo>
                    <a:pt x="1595215" y="1137793"/>
                  </a:moveTo>
                  <a:lnTo>
                    <a:pt x="1595215" y="1146556"/>
                  </a:lnTo>
                  <a:lnTo>
                    <a:pt x="1597075" y="1146556"/>
                  </a:lnTo>
                </a:path>
                <a:path w="2124709" h="1146810">
                  <a:moveTo>
                    <a:pt x="1603375" y="1146556"/>
                  </a:moveTo>
                  <a:lnTo>
                    <a:pt x="1605286" y="1146556"/>
                  </a:lnTo>
                </a:path>
                <a:path w="2124709" h="1146810">
                  <a:moveTo>
                    <a:pt x="1611585" y="1146556"/>
                  </a:moveTo>
                  <a:lnTo>
                    <a:pt x="1613471" y="1146556"/>
                  </a:lnTo>
                </a:path>
                <a:path w="2124709" h="1146810">
                  <a:moveTo>
                    <a:pt x="1619770" y="1146556"/>
                  </a:moveTo>
                  <a:lnTo>
                    <a:pt x="1621682" y="1146556"/>
                  </a:lnTo>
                </a:path>
                <a:path w="2124709" h="1146810">
                  <a:moveTo>
                    <a:pt x="1627981" y="1146556"/>
                  </a:moveTo>
                  <a:lnTo>
                    <a:pt x="1629841" y="1146556"/>
                  </a:lnTo>
                </a:path>
                <a:path w="2124709" h="1146810">
                  <a:moveTo>
                    <a:pt x="1636140" y="1146556"/>
                  </a:moveTo>
                  <a:lnTo>
                    <a:pt x="1638052" y="1146556"/>
                  </a:lnTo>
                </a:path>
                <a:path w="2124709" h="1146810">
                  <a:moveTo>
                    <a:pt x="1644351" y="1146556"/>
                  </a:moveTo>
                  <a:lnTo>
                    <a:pt x="1646212" y="1146556"/>
                  </a:lnTo>
                </a:path>
                <a:path w="2124709" h="1146810">
                  <a:moveTo>
                    <a:pt x="1652511" y="1146556"/>
                  </a:moveTo>
                  <a:lnTo>
                    <a:pt x="1654422" y="1146556"/>
                  </a:lnTo>
                </a:path>
                <a:path w="2124709" h="1146810">
                  <a:moveTo>
                    <a:pt x="1660721" y="1146556"/>
                  </a:moveTo>
                  <a:lnTo>
                    <a:pt x="1662607" y="1146556"/>
                  </a:lnTo>
                </a:path>
                <a:path w="2124709" h="1146810">
                  <a:moveTo>
                    <a:pt x="1668906" y="1146556"/>
                  </a:moveTo>
                  <a:lnTo>
                    <a:pt x="1670818" y="1146556"/>
                  </a:lnTo>
                  <a:lnTo>
                    <a:pt x="1670818" y="1137793"/>
                  </a:lnTo>
                </a:path>
                <a:path w="2124709" h="1146810">
                  <a:moveTo>
                    <a:pt x="1670818" y="1135253"/>
                  </a:moveTo>
                  <a:lnTo>
                    <a:pt x="1670818" y="1133983"/>
                  </a:lnTo>
                </a:path>
                <a:path w="2124709" h="1146810">
                  <a:moveTo>
                    <a:pt x="1670818" y="1131506"/>
                  </a:moveTo>
                  <a:lnTo>
                    <a:pt x="1670818" y="1121410"/>
                  </a:lnTo>
                </a:path>
                <a:path w="2124709" h="1146810">
                  <a:moveTo>
                    <a:pt x="1670818" y="1118870"/>
                  </a:moveTo>
                  <a:lnTo>
                    <a:pt x="1670818" y="1117600"/>
                  </a:lnTo>
                </a:path>
                <a:path w="2124709" h="1146810">
                  <a:moveTo>
                    <a:pt x="1670818" y="1115060"/>
                  </a:moveTo>
                  <a:lnTo>
                    <a:pt x="1670818" y="1105027"/>
                  </a:lnTo>
                </a:path>
                <a:path w="2124709" h="1146810">
                  <a:moveTo>
                    <a:pt x="1670818" y="1102487"/>
                  </a:moveTo>
                  <a:lnTo>
                    <a:pt x="1670818" y="1101217"/>
                  </a:lnTo>
                </a:path>
                <a:path w="2124709" h="1146810">
                  <a:moveTo>
                    <a:pt x="1670818" y="1098677"/>
                  </a:moveTo>
                  <a:lnTo>
                    <a:pt x="1670818" y="1088644"/>
                  </a:lnTo>
                </a:path>
                <a:path w="2124709" h="1146810">
                  <a:moveTo>
                    <a:pt x="1670818" y="1086104"/>
                  </a:moveTo>
                  <a:lnTo>
                    <a:pt x="1670818" y="1084834"/>
                  </a:lnTo>
                </a:path>
                <a:path w="2124709" h="1146810">
                  <a:moveTo>
                    <a:pt x="1670818" y="1082357"/>
                  </a:moveTo>
                  <a:lnTo>
                    <a:pt x="1670818" y="1072261"/>
                  </a:lnTo>
                </a:path>
                <a:path w="2124709" h="1146810">
                  <a:moveTo>
                    <a:pt x="1670818" y="1069721"/>
                  </a:moveTo>
                  <a:lnTo>
                    <a:pt x="1670818" y="1068451"/>
                  </a:lnTo>
                </a:path>
                <a:path w="2124709" h="1146810">
                  <a:moveTo>
                    <a:pt x="1670818" y="1065911"/>
                  </a:moveTo>
                  <a:lnTo>
                    <a:pt x="1670818" y="1055878"/>
                  </a:lnTo>
                </a:path>
                <a:path w="2124709" h="1146810">
                  <a:moveTo>
                    <a:pt x="1670818" y="1053338"/>
                  </a:moveTo>
                  <a:lnTo>
                    <a:pt x="1670818" y="1052131"/>
                  </a:lnTo>
                </a:path>
                <a:path w="2124709" h="1146810">
                  <a:moveTo>
                    <a:pt x="1670818" y="1049591"/>
                  </a:moveTo>
                  <a:lnTo>
                    <a:pt x="1670818" y="1039495"/>
                  </a:lnTo>
                </a:path>
                <a:path w="2124709" h="1146810">
                  <a:moveTo>
                    <a:pt x="1670818" y="1036955"/>
                  </a:moveTo>
                  <a:lnTo>
                    <a:pt x="1670818" y="1035685"/>
                  </a:lnTo>
                </a:path>
                <a:path w="2124709" h="1146810">
                  <a:moveTo>
                    <a:pt x="1670818" y="1033208"/>
                  </a:moveTo>
                  <a:lnTo>
                    <a:pt x="1670818" y="1023112"/>
                  </a:lnTo>
                </a:path>
                <a:path w="2124709" h="1146810">
                  <a:moveTo>
                    <a:pt x="1670818" y="1020572"/>
                  </a:moveTo>
                  <a:lnTo>
                    <a:pt x="1670818" y="1019301"/>
                  </a:lnTo>
                </a:path>
                <a:path w="2124709" h="1146810">
                  <a:moveTo>
                    <a:pt x="1670818" y="1016825"/>
                  </a:moveTo>
                  <a:lnTo>
                    <a:pt x="1670818" y="1006729"/>
                  </a:lnTo>
                </a:path>
                <a:path w="2124709" h="1146810">
                  <a:moveTo>
                    <a:pt x="1670818" y="1004189"/>
                  </a:moveTo>
                  <a:lnTo>
                    <a:pt x="1670818" y="1002982"/>
                  </a:lnTo>
                </a:path>
                <a:path w="2124709" h="1146810">
                  <a:moveTo>
                    <a:pt x="1670818" y="1000442"/>
                  </a:moveTo>
                  <a:lnTo>
                    <a:pt x="1670818" y="990346"/>
                  </a:lnTo>
                </a:path>
                <a:path w="2124709" h="1146810">
                  <a:moveTo>
                    <a:pt x="1670818" y="987806"/>
                  </a:moveTo>
                  <a:lnTo>
                    <a:pt x="1670818" y="986536"/>
                  </a:lnTo>
                </a:path>
                <a:path w="2124709" h="1146810">
                  <a:moveTo>
                    <a:pt x="1670818" y="984059"/>
                  </a:moveTo>
                  <a:lnTo>
                    <a:pt x="1670818" y="973963"/>
                  </a:lnTo>
                </a:path>
                <a:path w="2124709" h="1146810">
                  <a:moveTo>
                    <a:pt x="1670818" y="971486"/>
                  </a:moveTo>
                  <a:lnTo>
                    <a:pt x="1670818" y="970216"/>
                  </a:lnTo>
                </a:path>
                <a:path w="2124709" h="1146810">
                  <a:moveTo>
                    <a:pt x="1670818" y="967676"/>
                  </a:moveTo>
                  <a:lnTo>
                    <a:pt x="1670818" y="957580"/>
                  </a:lnTo>
                </a:path>
                <a:path w="2124709" h="1146810">
                  <a:moveTo>
                    <a:pt x="1670818" y="955040"/>
                  </a:moveTo>
                  <a:lnTo>
                    <a:pt x="1670818" y="953770"/>
                  </a:lnTo>
                </a:path>
                <a:path w="2124709" h="1146810">
                  <a:moveTo>
                    <a:pt x="1670818" y="951293"/>
                  </a:moveTo>
                  <a:lnTo>
                    <a:pt x="1670818" y="941197"/>
                  </a:lnTo>
                </a:path>
                <a:path w="2124709" h="1146810">
                  <a:moveTo>
                    <a:pt x="1670818" y="938720"/>
                  </a:moveTo>
                  <a:lnTo>
                    <a:pt x="1670818" y="937450"/>
                  </a:lnTo>
                </a:path>
                <a:path w="2124709" h="1146810">
                  <a:moveTo>
                    <a:pt x="1670818" y="934910"/>
                  </a:moveTo>
                  <a:lnTo>
                    <a:pt x="1670818" y="924814"/>
                  </a:lnTo>
                </a:path>
                <a:path w="2124709" h="1146810">
                  <a:moveTo>
                    <a:pt x="1670818" y="922337"/>
                  </a:moveTo>
                  <a:lnTo>
                    <a:pt x="1670818" y="921067"/>
                  </a:lnTo>
                </a:path>
                <a:path w="2124709" h="1146810">
                  <a:moveTo>
                    <a:pt x="1670818" y="918527"/>
                  </a:moveTo>
                  <a:lnTo>
                    <a:pt x="1670818" y="908431"/>
                  </a:lnTo>
                </a:path>
                <a:path w="2124709" h="1146810">
                  <a:moveTo>
                    <a:pt x="1670818" y="905954"/>
                  </a:moveTo>
                  <a:lnTo>
                    <a:pt x="1670818" y="904684"/>
                  </a:lnTo>
                </a:path>
                <a:path w="2124709" h="1146810">
                  <a:moveTo>
                    <a:pt x="1670818" y="902144"/>
                  </a:moveTo>
                  <a:lnTo>
                    <a:pt x="1670818" y="892048"/>
                  </a:lnTo>
                </a:path>
                <a:path w="2124709" h="1146810">
                  <a:moveTo>
                    <a:pt x="1670818" y="889571"/>
                  </a:moveTo>
                  <a:lnTo>
                    <a:pt x="1670818" y="888301"/>
                  </a:lnTo>
                </a:path>
                <a:path w="2124709" h="1146810">
                  <a:moveTo>
                    <a:pt x="1670818" y="885761"/>
                  </a:moveTo>
                  <a:lnTo>
                    <a:pt x="1670818" y="875665"/>
                  </a:lnTo>
                </a:path>
                <a:path w="2124709" h="1146810">
                  <a:moveTo>
                    <a:pt x="1670818" y="873188"/>
                  </a:moveTo>
                  <a:lnTo>
                    <a:pt x="1670818" y="871918"/>
                  </a:lnTo>
                </a:path>
                <a:path w="2124709" h="1146810">
                  <a:moveTo>
                    <a:pt x="1670818" y="869378"/>
                  </a:moveTo>
                  <a:lnTo>
                    <a:pt x="1670818" y="859345"/>
                  </a:lnTo>
                </a:path>
                <a:path w="2124709" h="1146810">
                  <a:moveTo>
                    <a:pt x="1670818" y="856805"/>
                  </a:moveTo>
                  <a:lnTo>
                    <a:pt x="1670818" y="855535"/>
                  </a:lnTo>
                </a:path>
                <a:path w="2124709" h="1146810">
                  <a:moveTo>
                    <a:pt x="1670818" y="852995"/>
                  </a:moveTo>
                  <a:lnTo>
                    <a:pt x="1670818" y="842899"/>
                  </a:lnTo>
                </a:path>
                <a:path w="2124709" h="1146810">
                  <a:moveTo>
                    <a:pt x="1670818" y="840422"/>
                  </a:moveTo>
                  <a:lnTo>
                    <a:pt x="1670818" y="839152"/>
                  </a:lnTo>
                </a:path>
                <a:path w="2124709" h="1146810">
                  <a:moveTo>
                    <a:pt x="1670818" y="836612"/>
                  </a:moveTo>
                  <a:lnTo>
                    <a:pt x="1670818" y="826579"/>
                  </a:lnTo>
                </a:path>
                <a:path w="2124709" h="1146810">
                  <a:moveTo>
                    <a:pt x="1670818" y="824039"/>
                  </a:moveTo>
                  <a:lnTo>
                    <a:pt x="1670818" y="822769"/>
                  </a:lnTo>
                </a:path>
                <a:path w="2124709" h="1146810">
                  <a:moveTo>
                    <a:pt x="1670818" y="820229"/>
                  </a:moveTo>
                  <a:lnTo>
                    <a:pt x="1670818" y="810196"/>
                  </a:lnTo>
                </a:path>
                <a:path w="2124709" h="1146810">
                  <a:moveTo>
                    <a:pt x="1670818" y="807656"/>
                  </a:moveTo>
                  <a:lnTo>
                    <a:pt x="1670818" y="806386"/>
                  </a:lnTo>
                </a:path>
                <a:path w="2124709" h="1146810">
                  <a:moveTo>
                    <a:pt x="1670818" y="803910"/>
                  </a:moveTo>
                  <a:lnTo>
                    <a:pt x="1670818" y="793813"/>
                  </a:lnTo>
                </a:path>
                <a:path w="2124709" h="1146810">
                  <a:moveTo>
                    <a:pt x="1670818" y="791273"/>
                  </a:moveTo>
                  <a:lnTo>
                    <a:pt x="1670818" y="790003"/>
                  </a:lnTo>
                </a:path>
                <a:path w="2124709" h="1146810">
                  <a:moveTo>
                    <a:pt x="1670818" y="787463"/>
                  </a:moveTo>
                  <a:lnTo>
                    <a:pt x="1670818" y="777430"/>
                  </a:lnTo>
                </a:path>
                <a:path w="2124709" h="1146810">
                  <a:moveTo>
                    <a:pt x="1670818" y="774890"/>
                  </a:moveTo>
                  <a:lnTo>
                    <a:pt x="1670818" y="773620"/>
                  </a:lnTo>
                </a:path>
                <a:path w="2124709" h="1146810">
                  <a:moveTo>
                    <a:pt x="1670818" y="771144"/>
                  </a:moveTo>
                  <a:lnTo>
                    <a:pt x="1670818" y="761047"/>
                  </a:lnTo>
                </a:path>
                <a:path w="2124709" h="1146810">
                  <a:moveTo>
                    <a:pt x="1670818" y="758507"/>
                  </a:moveTo>
                  <a:lnTo>
                    <a:pt x="1670818" y="757237"/>
                  </a:lnTo>
                </a:path>
                <a:path w="2124709" h="1146810">
                  <a:moveTo>
                    <a:pt x="1670818" y="754761"/>
                  </a:moveTo>
                  <a:lnTo>
                    <a:pt x="1670818" y="744664"/>
                  </a:lnTo>
                </a:path>
                <a:path w="2124709" h="1146810">
                  <a:moveTo>
                    <a:pt x="1670818" y="742124"/>
                  </a:moveTo>
                  <a:lnTo>
                    <a:pt x="1670818" y="740854"/>
                  </a:lnTo>
                </a:path>
                <a:path w="2124709" h="1146810">
                  <a:moveTo>
                    <a:pt x="1670818" y="738314"/>
                  </a:moveTo>
                  <a:lnTo>
                    <a:pt x="1670818" y="728281"/>
                  </a:lnTo>
                </a:path>
                <a:path w="2124709" h="1146810">
                  <a:moveTo>
                    <a:pt x="1670818" y="725741"/>
                  </a:moveTo>
                  <a:lnTo>
                    <a:pt x="1670818" y="724471"/>
                  </a:lnTo>
                </a:path>
                <a:path w="2124709" h="1146810">
                  <a:moveTo>
                    <a:pt x="1670818" y="721995"/>
                  </a:moveTo>
                  <a:lnTo>
                    <a:pt x="1670818" y="711898"/>
                  </a:lnTo>
                </a:path>
                <a:path w="2124709" h="1146810">
                  <a:moveTo>
                    <a:pt x="1670818" y="709358"/>
                  </a:moveTo>
                  <a:lnTo>
                    <a:pt x="1670818" y="708088"/>
                  </a:lnTo>
                </a:path>
                <a:path w="2124709" h="1146810">
                  <a:moveTo>
                    <a:pt x="1670818" y="705548"/>
                  </a:moveTo>
                  <a:lnTo>
                    <a:pt x="1670818" y="695515"/>
                  </a:lnTo>
                </a:path>
                <a:path w="2124709" h="1146810">
                  <a:moveTo>
                    <a:pt x="1670818" y="692975"/>
                  </a:moveTo>
                  <a:lnTo>
                    <a:pt x="1670818" y="691769"/>
                  </a:lnTo>
                </a:path>
                <a:path w="2124709" h="1146810">
                  <a:moveTo>
                    <a:pt x="1670818" y="689229"/>
                  </a:moveTo>
                  <a:lnTo>
                    <a:pt x="1670818" y="680402"/>
                  </a:lnTo>
                  <a:lnTo>
                    <a:pt x="1668906" y="680402"/>
                  </a:lnTo>
                </a:path>
                <a:path w="2124709" h="1146810">
                  <a:moveTo>
                    <a:pt x="1662607" y="680402"/>
                  </a:moveTo>
                  <a:lnTo>
                    <a:pt x="1660721" y="680402"/>
                  </a:lnTo>
                </a:path>
                <a:path w="2124709" h="1146810">
                  <a:moveTo>
                    <a:pt x="1654422" y="680402"/>
                  </a:moveTo>
                  <a:lnTo>
                    <a:pt x="1652511" y="680402"/>
                  </a:lnTo>
                </a:path>
                <a:path w="2124709" h="1146810">
                  <a:moveTo>
                    <a:pt x="1646212" y="680402"/>
                  </a:moveTo>
                  <a:lnTo>
                    <a:pt x="1644351" y="680402"/>
                  </a:lnTo>
                </a:path>
                <a:path w="2124709" h="1146810">
                  <a:moveTo>
                    <a:pt x="1638052" y="680402"/>
                  </a:moveTo>
                  <a:lnTo>
                    <a:pt x="1636140" y="680402"/>
                  </a:lnTo>
                </a:path>
                <a:path w="2124709" h="1146810">
                  <a:moveTo>
                    <a:pt x="1629841" y="680402"/>
                  </a:moveTo>
                  <a:lnTo>
                    <a:pt x="1627981" y="680402"/>
                  </a:lnTo>
                </a:path>
                <a:path w="2124709" h="1146810">
                  <a:moveTo>
                    <a:pt x="1621682" y="680402"/>
                  </a:moveTo>
                  <a:lnTo>
                    <a:pt x="1619770" y="680402"/>
                  </a:lnTo>
                </a:path>
                <a:path w="2124709" h="1146810">
                  <a:moveTo>
                    <a:pt x="1613471" y="680402"/>
                  </a:moveTo>
                  <a:lnTo>
                    <a:pt x="1611585" y="680402"/>
                  </a:lnTo>
                </a:path>
                <a:path w="2124709" h="1146810">
                  <a:moveTo>
                    <a:pt x="1605286" y="680402"/>
                  </a:moveTo>
                  <a:lnTo>
                    <a:pt x="1603375" y="680402"/>
                  </a:lnTo>
                </a:path>
                <a:path w="2124709" h="1146810">
                  <a:moveTo>
                    <a:pt x="1597075" y="680402"/>
                  </a:moveTo>
                  <a:lnTo>
                    <a:pt x="1595215" y="680402"/>
                  </a:lnTo>
                </a:path>
                <a:path w="2124709" h="1146810">
                  <a:moveTo>
                    <a:pt x="1670818" y="680402"/>
                  </a:moveTo>
                  <a:lnTo>
                    <a:pt x="1670818" y="689229"/>
                  </a:lnTo>
                </a:path>
                <a:path w="2124709" h="1146810">
                  <a:moveTo>
                    <a:pt x="1670818" y="691769"/>
                  </a:moveTo>
                  <a:lnTo>
                    <a:pt x="1670818" y="692975"/>
                  </a:lnTo>
                </a:path>
                <a:path w="2124709" h="1146810">
                  <a:moveTo>
                    <a:pt x="1670818" y="695515"/>
                  </a:moveTo>
                  <a:lnTo>
                    <a:pt x="1670818" y="705548"/>
                  </a:lnTo>
                </a:path>
                <a:path w="2124709" h="1146810">
                  <a:moveTo>
                    <a:pt x="1670818" y="708088"/>
                  </a:moveTo>
                  <a:lnTo>
                    <a:pt x="1670818" y="709358"/>
                  </a:lnTo>
                </a:path>
                <a:path w="2124709" h="1146810">
                  <a:moveTo>
                    <a:pt x="1670818" y="711898"/>
                  </a:moveTo>
                  <a:lnTo>
                    <a:pt x="1670818" y="721995"/>
                  </a:lnTo>
                </a:path>
                <a:path w="2124709" h="1146810">
                  <a:moveTo>
                    <a:pt x="1670818" y="724471"/>
                  </a:moveTo>
                  <a:lnTo>
                    <a:pt x="1670818" y="725741"/>
                  </a:lnTo>
                </a:path>
                <a:path w="2124709" h="1146810">
                  <a:moveTo>
                    <a:pt x="1670818" y="728281"/>
                  </a:moveTo>
                  <a:lnTo>
                    <a:pt x="1670818" y="738314"/>
                  </a:lnTo>
                </a:path>
                <a:path w="2124709" h="1146810">
                  <a:moveTo>
                    <a:pt x="1670818" y="740854"/>
                  </a:moveTo>
                  <a:lnTo>
                    <a:pt x="1670818" y="742124"/>
                  </a:lnTo>
                </a:path>
                <a:path w="2124709" h="1146810">
                  <a:moveTo>
                    <a:pt x="1670818" y="744664"/>
                  </a:moveTo>
                  <a:lnTo>
                    <a:pt x="1670818" y="754761"/>
                  </a:lnTo>
                </a:path>
                <a:path w="2124709" h="1146810">
                  <a:moveTo>
                    <a:pt x="1670818" y="757237"/>
                  </a:moveTo>
                  <a:lnTo>
                    <a:pt x="1670818" y="758507"/>
                  </a:lnTo>
                </a:path>
                <a:path w="2124709" h="1146810">
                  <a:moveTo>
                    <a:pt x="1670818" y="761047"/>
                  </a:moveTo>
                  <a:lnTo>
                    <a:pt x="1670818" y="771144"/>
                  </a:lnTo>
                </a:path>
                <a:path w="2124709" h="1146810">
                  <a:moveTo>
                    <a:pt x="1670818" y="773620"/>
                  </a:moveTo>
                  <a:lnTo>
                    <a:pt x="1670818" y="774890"/>
                  </a:lnTo>
                </a:path>
                <a:path w="2124709" h="1146810">
                  <a:moveTo>
                    <a:pt x="1670818" y="777430"/>
                  </a:moveTo>
                  <a:lnTo>
                    <a:pt x="1670818" y="787463"/>
                  </a:lnTo>
                </a:path>
                <a:path w="2124709" h="1146810">
                  <a:moveTo>
                    <a:pt x="1670818" y="790003"/>
                  </a:moveTo>
                  <a:lnTo>
                    <a:pt x="1670818" y="791273"/>
                  </a:lnTo>
                </a:path>
                <a:path w="2124709" h="1146810">
                  <a:moveTo>
                    <a:pt x="1670818" y="793813"/>
                  </a:moveTo>
                  <a:lnTo>
                    <a:pt x="1670818" y="803910"/>
                  </a:lnTo>
                </a:path>
                <a:path w="2124709" h="1146810">
                  <a:moveTo>
                    <a:pt x="1670818" y="806386"/>
                  </a:moveTo>
                  <a:lnTo>
                    <a:pt x="1670818" y="807656"/>
                  </a:lnTo>
                </a:path>
                <a:path w="2124709" h="1146810">
                  <a:moveTo>
                    <a:pt x="1670818" y="810196"/>
                  </a:moveTo>
                  <a:lnTo>
                    <a:pt x="1670818" y="820229"/>
                  </a:lnTo>
                </a:path>
                <a:path w="2124709" h="1146810">
                  <a:moveTo>
                    <a:pt x="1670818" y="822769"/>
                  </a:moveTo>
                  <a:lnTo>
                    <a:pt x="1670818" y="824039"/>
                  </a:lnTo>
                </a:path>
                <a:path w="2124709" h="1146810">
                  <a:moveTo>
                    <a:pt x="1670818" y="826579"/>
                  </a:moveTo>
                  <a:lnTo>
                    <a:pt x="1670818" y="836612"/>
                  </a:lnTo>
                </a:path>
                <a:path w="2124709" h="1146810">
                  <a:moveTo>
                    <a:pt x="1670818" y="839152"/>
                  </a:moveTo>
                  <a:lnTo>
                    <a:pt x="1670818" y="840422"/>
                  </a:lnTo>
                </a:path>
                <a:path w="2124709" h="1146810">
                  <a:moveTo>
                    <a:pt x="1670818" y="842899"/>
                  </a:moveTo>
                  <a:lnTo>
                    <a:pt x="1670818" y="852995"/>
                  </a:lnTo>
                </a:path>
                <a:path w="2124709" h="1146810">
                  <a:moveTo>
                    <a:pt x="1670818" y="855535"/>
                  </a:moveTo>
                  <a:lnTo>
                    <a:pt x="1670818" y="856805"/>
                  </a:lnTo>
                </a:path>
                <a:path w="2124709" h="1146810">
                  <a:moveTo>
                    <a:pt x="1670818" y="859345"/>
                  </a:moveTo>
                  <a:lnTo>
                    <a:pt x="1670818" y="869378"/>
                  </a:lnTo>
                </a:path>
                <a:path w="2124709" h="1146810">
                  <a:moveTo>
                    <a:pt x="1670818" y="871918"/>
                  </a:moveTo>
                  <a:lnTo>
                    <a:pt x="1670818" y="873188"/>
                  </a:lnTo>
                </a:path>
                <a:path w="2124709" h="1146810">
                  <a:moveTo>
                    <a:pt x="1670818" y="875665"/>
                  </a:moveTo>
                  <a:lnTo>
                    <a:pt x="1670818" y="885761"/>
                  </a:lnTo>
                </a:path>
                <a:path w="2124709" h="1146810">
                  <a:moveTo>
                    <a:pt x="1670818" y="888301"/>
                  </a:moveTo>
                  <a:lnTo>
                    <a:pt x="1670818" y="889571"/>
                  </a:lnTo>
                </a:path>
                <a:path w="2124709" h="1146810">
                  <a:moveTo>
                    <a:pt x="1670818" y="892048"/>
                  </a:moveTo>
                  <a:lnTo>
                    <a:pt x="1670818" y="902144"/>
                  </a:lnTo>
                </a:path>
                <a:path w="2124709" h="1146810">
                  <a:moveTo>
                    <a:pt x="1670818" y="904684"/>
                  </a:moveTo>
                  <a:lnTo>
                    <a:pt x="1670818" y="905954"/>
                  </a:lnTo>
                </a:path>
                <a:path w="2124709" h="1146810">
                  <a:moveTo>
                    <a:pt x="1670818" y="908431"/>
                  </a:moveTo>
                  <a:lnTo>
                    <a:pt x="1670818" y="918527"/>
                  </a:lnTo>
                </a:path>
                <a:path w="2124709" h="1146810">
                  <a:moveTo>
                    <a:pt x="1670818" y="921067"/>
                  </a:moveTo>
                  <a:lnTo>
                    <a:pt x="1670818" y="922337"/>
                  </a:lnTo>
                </a:path>
                <a:path w="2124709" h="1146810">
                  <a:moveTo>
                    <a:pt x="1670818" y="924814"/>
                  </a:moveTo>
                  <a:lnTo>
                    <a:pt x="1670818" y="934910"/>
                  </a:lnTo>
                </a:path>
                <a:path w="2124709" h="1146810">
                  <a:moveTo>
                    <a:pt x="1670818" y="937450"/>
                  </a:moveTo>
                  <a:lnTo>
                    <a:pt x="1670818" y="938720"/>
                  </a:lnTo>
                </a:path>
                <a:path w="2124709" h="1146810">
                  <a:moveTo>
                    <a:pt x="1670818" y="941197"/>
                  </a:moveTo>
                  <a:lnTo>
                    <a:pt x="1670818" y="951293"/>
                  </a:lnTo>
                </a:path>
                <a:path w="2124709" h="1146810">
                  <a:moveTo>
                    <a:pt x="1670818" y="953770"/>
                  </a:moveTo>
                  <a:lnTo>
                    <a:pt x="1670818" y="955040"/>
                  </a:lnTo>
                </a:path>
                <a:path w="2124709" h="1146810">
                  <a:moveTo>
                    <a:pt x="1670818" y="957580"/>
                  </a:moveTo>
                  <a:lnTo>
                    <a:pt x="1670818" y="967676"/>
                  </a:lnTo>
                </a:path>
                <a:path w="2124709" h="1146810">
                  <a:moveTo>
                    <a:pt x="1670818" y="970216"/>
                  </a:moveTo>
                  <a:lnTo>
                    <a:pt x="1670818" y="971486"/>
                  </a:lnTo>
                </a:path>
                <a:path w="2124709" h="1146810">
                  <a:moveTo>
                    <a:pt x="1670818" y="973963"/>
                  </a:moveTo>
                  <a:lnTo>
                    <a:pt x="1670818" y="984059"/>
                  </a:lnTo>
                </a:path>
                <a:path w="2124709" h="1146810">
                  <a:moveTo>
                    <a:pt x="1670818" y="986536"/>
                  </a:moveTo>
                  <a:lnTo>
                    <a:pt x="1670818" y="987806"/>
                  </a:lnTo>
                </a:path>
                <a:path w="2124709" h="1146810">
                  <a:moveTo>
                    <a:pt x="1670818" y="990346"/>
                  </a:moveTo>
                  <a:lnTo>
                    <a:pt x="1670818" y="1000442"/>
                  </a:lnTo>
                </a:path>
                <a:path w="2124709" h="1146810">
                  <a:moveTo>
                    <a:pt x="1670818" y="1002982"/>
                  </a:moveTo>
                  <a:lnTo>
                    <a:pt x="1670818" y="1004189"/>
                  </a:lnTo>
                </a:path>
                <a:path w="2124709" h="1146810">
                  <a:moveTo>
                    <a:pt x="1670818" y="1006729"/>
                  </a:moveTo>
                  <a:lnTo>
                    <a:pt x="1670818" y="1016825"/>
                  </a:lnTo>
                </a:path>
                <a:path w="2124709" h="1146810">
                  <a:moveTo>
                    <a:pt x="1670818" y="1019301"/>
                  </a:moveTo>
                  <a:lnTo>
                    <a:pt x="1670818" y="1020572"/>
                  </a:lnTo>
                </a:path>
                <a:path w="2124709" h="1146810">
                  <a:moveTo>
                    <a:pt x="1670818" y="1023112"/>
                  </a:moveTo>
                  <a:lnTo>
                    <a:pt x="1670818" y="1033208"/>
                  </a:lnTo>
                </a:path>
                <a:path w="2124709" h="1146810">
                  <a:moveTo>
                    <a:pt x="1670818" y="1035685"/>
                  </a:moveTo>
                  <a:lnTo>
                    <a:pt x="1670818" y="1036955"/>
                  </a:lnTo>
                </a:path>
                <a:path w="2124709" h="1146810">
                  <a:moveTo>
                    <a:pt x="1670818" y="1039495"/>
                  </a:moveTo>
                  <a:lnTo>
                    <a:pt x="1670818" y="1049591"/>
                  </a:lnTo>
                </a:path>
                <a:path w="2124709" h="1146810">
                  <a:moveTo>
                    <a:pt x="1670818" y="1052131"/>
                  </a:moveTo>
                  <a:lnTo>
                    <a:pt x="1670818" y="1053338"/>
                  </a:lnTo>
                </a:path>
                <a:path w="2124709" h="1146810">
                  <a:moveTo>
                    <a:pt x="1670818" y="1055878"/>
                  </a:moveTo>
                  <a:lnTo>
                    <a:pt x="1670818" y="1065911"/>
                  </a:lnTo>
                </a:path>
                <a:path w="2124709" h="1146810">
                  <a:moveTo>
                    <a:pt x="1670818" y="1068451"/>
                  </a:moveTo>
                  <a:lnTo>
                    <a:pt x="1670818" y="1069721"/>
                  </a:lnTo>
                </a:path>
                <a:path w="2124709" h="1146810">
                  <a:moveTo>
                    <a:pt x="1670818" y="1072261"/>
                  </a:moveTo>
                  <a:lnTo>
                    <a:pt x="1670818" y="1082357"/>
                  </a:lnTo>
                </a:path>
                <a:path w="2124709" h="1146810">
                  <a:moveTo>
                    <a:pt x="1670818" y="1084834"/>
                  </a:moveTo>
                  <a:lnTo>
                    <a:pt x="1670818" y="1086104"/>
                  </a:lnTo>
                </a:path>
                <a:path w="2124709" h="1146810">
                  <a:moveTo>
                    <a:pt x="1670818" y="1088644"/>
                  </a:moveTo>
                  <a:lnTo>
                    <a:pt x="1670818" y="1098677"/>
                  </a:lnTo>
                </a:path>
                <a:path w="2124709" h="1146810">
                  <a:moveTo>
                    <a:pt x="1670818" y="1101217"/>
                  </a:moveTo>
                  <a:lnTo>
                    <a:pt x="1670818" y="1102487"/>
                  </a:lnTo>
                </a:path>
                <a:path w="2124709" h="1146810">
                  <a:moveTo>
                    <a:pt x="1670818" y="1105027"/>
                  </a:moveTo>
                  <a:lnTo>
                    <a:pt x="1670818" y="1115060"/>
                  </a:lnTo>
                </a:path>
                <a:path w="2124709" h="1146810">
                  <a:moveTo>
                    <a:pt x="1670818" y="1117600"/>
                  </a:moveTo>
                  <a:lnTo>
                    <a:pt x="1670818" y="1118870"/>
                  </a:lnTo>
                </a:path>
                <a:path w="2124709" h="1146810">
                  <a:moveTo>
                    <a:pt x="1670818" y="1121410"/>
                  </a:moveTo>
                  <a:lnTo>
                    <a:pt x="1670818" y="1131506"/>
                  </a:lnTo>
                </a:path>
                <a:path w="2124709" h="1146810">
                  <a:moveTo>
                    <a:pt x="1670818" y="1133983"/>
                  </a:moveTo>
                  <a:lnTo>
                    <a:pt x="1670818" y="1135253"/>
                  </a:lnTo>
                </a:path>
                <a:path w="2124709" h="1146810">
                  <a:moveTo>
                    <a:pt x="1670818" y="1137793"/>
                  </a:moveTo>
                  <a:lnTo>
                    <a:pt x="1670818" y="1146556"/>
                  </a:lnTo>
                  <a:lnTo>
                    <a:pt x="1672678" y="1146556"/>
                  </a:lnTo>
                </a:path>
                <a:path w="2124709" h="1146810">
                  <a:moveTo>
                    <a:pt x="1678978" y="1146556"/>
                  </a:moveTo>
                  <a:lnTo>
                    <a:pt x="1680889" y="1146556"/>
                  </a:lnTo>
                </a:path>
                <a:path w="2124709" h="1146810">
                  <a:moveTo>
                    <a:pt x="1687188" y="1146556"/>
                  </a:moveTo>
                  <a:lnTo>
                    <a:pt x="1689049" y="1146556"/>
                  </a:lnTo>
                </a:path>
                <a:path w="2124709" h="1146810">
                  <a:moveTo>
                    <a:pt x="1695348" y="1146556"/>
                  </a:moveTo>
                  <a:lnTo>
                    <a:pt x="1697259" y="1146556"/>
                  </a:lnTo>
                </a:path>
                <a:path w="2124709" h="1146810">
                  <a:moveTo>
                    <a:pt x="1703558" y="1146556"/>
                  </a:moveTo>
                  <a:lnTo>
                    <a:pt x="1705444" y="1146556"/>
                  </a:lnTo>
                </a:path>
                <a:path w="2124709" h="1146810">
                  <a:moveTo>
                    <a:pt x="1711744" y="1146556"/>
                  </a:moveTo>
                  <a:lnTo>
                    <a:pt x="1713655" y="1146556"/>
                  </a:lnTo>
                </a:path>
                <a:path w="2124709" h="1146810">
                  <a:moveTo>
                    <a:pt x="1719954" y="1146556"/>
                  </a:moveTo>
                  <a:lnTo>
                    <a:pt x="1721815" y="1146556"/>
                  </a:lnTo>
                </a:path>
                <a:path w="2124709" h="1146810">
                  <a:moveTo>
                    <a:pt x="1728114" y="1146556"/>
                  </a:moveTo>
                  <a:lnTo>
                    <a:pt x="1730025" y="1146556"/>
                  </a:lnTo>
                </a:path>
                <a:path w="2124709" h="1146810">
                  <a:moveTo>
                    <a:pt x="1736324" y="1146556"/>
                  </a:moveTo>
                  <a:lnTo>
                    <a:pt x="1738210" y="1146556"/>
                  </a:lnTo>
                </a:path>
                <a:path w="2124709" h="1146810">
                  <a:moveTo>
                    <a:pt x="1744510" y="1146556"/>
                  </a:moveTo>
                  <a:lnTo>
                    <a:pt x="1746396" y="1146556"/>
                  </a:lnTo>
                  <a:lnTo>
                    <a:pt x="1746396" y="1137793"/>
                  </a:lnTo>
                </a:path>
                <a:path w="2124709" h="1146810">
                  <a:moveTo>
                    <a:pt x="1746396" y="1135253"/>
                  </a:moveTo>
                  <a:lnTo>
                    <a:pt x="1746396" y="1133983"/>
                  </a:lnTo>
                </a:path>
                <a:path w="2124709" h="1146810">
                  <a:moveTo>
                    <a:pt x="1746396" y="1131506"/>
                  </a:moveTo>
                  <a:lnTo>
                    <a:pt x="1746396" y="1121410"/>
                  </a:lnTo>
                </a:path>
                <a:path w="2124709" h="1146810">
                  <a:moveTo>
                    <a:pt x="1746396" y="1118870"/>
                  </a:moveTo>
                  <a:lnTo>
                    <a:pt x="1746396" y="1117600"/>
                  </a:lnTo>
                </a:path>
                <a:path w="2124709" h="1146810">
                  <a:moveTo>
                    <a:pt x="1746396" y="1115060"/>
                  </a:moveTo>
                  <a:lnTo>
                    <a:pt x="1746396" y="1105027"/>
                  </a:lnTo>
                </a:path>
                <a:path w="2124709" h="1146810">
                  <a:moveTo>
                    <a:pt x="1746396" y="1102487"/>
                  </a:moveTo>
                  <a:lnTo>
                    <a:pt x="1746396" y="1101217"/>
                  </a:lnTo>
                </a:path>
                <a:path w="2124709" h="1146810">
                  <a:moveTo>
                    <a:pt x="1746396" y="1098677"/>
                  </a:moveTo>
                  <a:lnTo>
                    <a:pt x="1746396" y="1088644"/>
                  </a:lnTo>
                </a:path>
                <a:path w="2124709" h="1146810">
                  <a:moveTo>
                    <a:pt x="1746396" y="1086104"/>
                  </a:moveTo>
                  <a:lnTo>
                    <a:pt x="1746396" y="1084834"/>
                  </a:lnTo>
                </a:path>
                <a:path w="2124709" h="1146810">
                  <a:moveTo>
                    <a:pt x="1746396" y="1082357"/>
                  </a:moveTo>
                  <a:lnTo>
                    <a:pt x="1746396" y="1072261"/>
                  </a:lnTo>
                </a:path>
                <a:path w="2124709" h="1146810">
                  <a:moveTo>
                    <a:pt x="1746396" y="1069721"/>
                  </a:moveTo>
                  <a:lnTo>
                    <a:pt x="1746396" y="1068451"/>
                  </a:lnTo>
                </a:path>
                <a:path w="2124709" h="1146810">
                  <a:moveTo>
                    <a:pt x="1746396" y="1065911"/>
                  </a:moveTo>
                  <a:lnTo>
                    <a:pt x="1746396" y="1055878"/>
                  </a:lnTo>
                </a:path>
                <a:path w="2124709" h="1146810">
                  <a:moveTo>
                    <a:pt x="1746396" y="1053338"/>
                  </a:moveTo>
                  <a:lnTo>
                    <a:pt x="1746396" y="1052131"/>
                  </a:lnTo>
                </a:path>
                <a:path w="2124709" h="1146810">
                  <a:moveTo>
                    <a:pt x="1746396" y="1049591"/>
                  </a:moveTo>
                  <a:lnTo>
                    <a:pt x="1746396" y="1039495"/>
                  </a:lnTo>
                </a:path>
                <a:path w="2124709" h="1146810">
                  <a:moveTo>
                    <a:pt x="1746396" y="1036955"/>
                  </a:moveTo>
                  <a:lnTo>
                    <a:pt x="1746396" y="1035685"/>
                  </a:lnTo>
                </a:path>
                <a:path w="2124709" h="1146810">
                  <a:moveTo>
                    <a:pt x="1746396" y="1033208"/>
                  </a:moveTo>
                  <a:lnTo>
                    <a:pt x="1746396" y="1023112"/>
                  </a:lnTo>
                </a:path>
                <a:path w="2124709" h="1146810">
                  <a:moveTo>
                    <a:pt x="1746396" y="1020572"/>
                  </a:moveTo>
                  <a:lnTo>
                    <a:pt x="1746396" y="1019301"/>
                  </a:lnTo>
                </a:path>
                <a:path w="2124709" h="1146810">
                  <a:moveTo>
                    <a:pt x="1746396" y="1016825"/>
                  </a:moveTo>
                  <a:lnTo>
                    <a:pt x="1746396" y="1006729"/>
                  </a:lnTo>
                </a:path>
                <a:path w="2124709" h="1146810">
                  <a:moveTo>
                    <a:pt x="1746396" y="1004189"/>
                  </a:moveTo>
                  <a:lnTo>
                    <a:pt x="1746396" y="1002982"/>
                  </a:lnTo>
                </a:path>
                <a:path w="2124709" h="1146810">
                  <a:moveTo>
                    <a:pt x="1746396" y="1000442"/>
                  </a:moveTo>
                  <a:lnTo>
                    <a:pt x="1746396" y="990346"/>
                  </a:lnTo>
                </a:path>
                <a:path w="2124709" h="1146810">
                  <a:moveTo>
                    <a:pt x="1746396" y="987806"/>
                  </a:moveTo>
                  <a:lnTo>
                    <a:pt x="1746396" y="986536"/>
                  </a:lnTo>
                </a:path>
                <a:path w="2124709" h="1146810">
                  <a:moveTo>
                    <a:pt x="1746396" y="984059"/>
                  </a:moveTo>
                  <a:lnTo>
                    <a:pt x="1746396" y="973963"/>
                  </a:lnTo>
                </a:path>
                <a:path w="2124709" h="1146810">
                  <a:moveTo>
                    <a:pt x="1746396" y="971486"/>
                  </a:moveTo>
                  <a:lnTo>
                    <a:pt x="1746396" y="970216"/>
                  </a:lnTo>
                </a:path>
                <a:path w="2124709" h="1146810">
                  <a:moveTo>
                    <a:pt x="1746396" y="967676"/>
                  </a:moveTo>
                  <a:lnTo>
                    <a:pt x="1746396" y="957580"/>
                  </a:lnTo>
                </a:path>
                <a:path w="2124709" h="1146810">
                  <a:moveTo>
                    <a:pt x="1746396" y="955040"/>
                  </a:moveTo>
                  <a:lnTo>
                    <a:pt x="1746396" y="953770"/>
                  </a:lnTo>
                </a:path>
                <a:path w="2124709" h="1146810">
                  <a:moveTo>
                    <a:pt x="1746396" y="951293"/>
                  </a:moveTo>
                  <a:lnTo>
                    <a:pt x="1746396" y="941197"/>
                  </a:lnTo>
                </a:path>
                <a:path w="2124709" h="1146810">
                  <a:moveTo>
                    <a:pt x="1746396" y="938720"/>
                  </a:moveTo>
                  <a:lnTo>
                    <a:pt x="1746396" y="937450"/>
                  </a:lnTo>
                </a:path>
                <a:path w="2124709" h="1146810">
                  <a:moveTo>
                    <a:pt x="1746396" y="934910"/>
                  </a:moveTo>
                  <a:lnTo>
                    <a:pt x="1746396" y="924814"/>
                  </a:lnTo>
                </a:path>
                <a:path w="2124709" h="1146810">
                  <a:moveTo>
                    <a:pt x="1746396" y="922337"/>
                  </a:moveTo>
                  <a:lnTo>
                    <a:pt x="1746396" y="921067"/>
                  </a:lnTo>
                </a:path>
                <a:path w="2124709" h="1146810">
                  <a:moveTo>
                    <a:pt x="1746396" y="918527"/>
                  </a:moveTo>
                  <a:lnTo>
                    <a:pt x="1746396" y="908431"/>
                  </a:lnTo>
                </a:path>
                <a:path w="2124709" h="1146810">
                  <a:moveTo>
                    <a:pt x="1746396" y="905954"/>
                  </a:moveTo>
                  <a:lnTo>
                    <a:pt x="1746396" y="904684"/>
                  </a:lnTo>
                </a:path>
                <a:path w="2124709" h="1146810">
                  <a:moveTo>
                    <a:pt x="1746396" y="902144"/>
                  </a:moveTo>
                  <a:lnTo>
                    <a:pt x="1746396" y="892048"/>
                  </a:lnTo>
                </a:path>
                <a:path w="2124709" h="1146810">
                  <a:moveTo>
                    <a:pt x="1746396" y="889571"/>
                  </a:moveTo>
                  <a:lnTo>
                    <a:pt x="1746396" y="888301"/>
                  </a:lnTo>
                </a:path>
                <a:path w="2124709" h="1146810">
                  <a:moveTo>
                    <a:pt x="1746396" y="885761"/>
                  </a:moveTo>
                  <a:lnTo>
                    <a:pt x="1746396" y="875665"/>
                  </a:lnTo>
                </a:path>
                <a:path w="2124709" h="1146810">
                  <a:moveTo>
                    <a:pt x="1746396" y="873188"/>
                  </a:moveTo>
                  <a:lnTo>
                    <a:pt x="1746396" y="871918"/>
                  </a:lnTo>
                </a:path>
                <a:path w="2124709" h="1146810">
                  <a:moveTo>
                    <a:pt x="1746396" y="869378"/>
                  </a:moveTo>
                  <a:lnTo>
                    <a:pt x="1746396" y="859345"/>
                  </a:lnTo>
                </a:path>
                <a:path w="2124709" h="1146810">
                  <a:moveTo>
                    <a:pt x="1746396" y="856805"/>
                  </a:moveTo>
                  <a:lnTo>
                    <a:pt x="1746396" y="855535"/>
                  </a:lnTo>
                </a:path>
                <a:path w="2124709" h="1146810">
                  <a:moveTo>
                    <a:pt x="1746396" y="852995"/>
                  </a:moveTo>
                  <a:lnTo>
                    <a:pt x="1746396" y="842899"/>
                  </a:lnTo>
                </a:path>
                <a:path w="2124709" h="1146810">
                  <a:moveTo>
                    <a:pt x="1746396" y="840422"/>
                  </a:moveTo>
                  <a:lnTo>
                    <a:pt x="1746396" y="839152"/>
                  </a:lnTo>
                </a:path>
                <a:path w="2124709" h="1146810">
                  <a:moveTo>
                    <a:pt x="1746396" y="836612"/>
                  </a:moveTo>
                  <a:lnTo>
                    <a:pt x="1746396" y="826579"/>
                  </a:lnTo>
                </a:path>
                <a:path w="2124709" h="1146810">
                  <a:moveTo>
                    <a:pt x="1746396" y="824039"/>
                  </a:moveTo>
                  <a:lnTo>
                    <a:pt x="1746396" y="822769"/>
                  </a:lnTo>
                </a:path>
                <a:path w="2124709" h="1146810">
                  <a:moveTo>
                    <a:pt x="1746396" y="820229"/>
                  </a:moveTo>
                  <a:lnTo>
                    <a:pt x="1746396" y="810196"/>
                  </a:lnTo>
                </a:path>
                <a:path w="2124709" h="1146810">
                  <a:moveTo>
                    <a:pt x="1746396" y="807656"/>
                  </a:moveTo>
                  <a:lnTo>
                    <a:pt x="1746396" y="806386"/>
                  </a:lnTo>
                </a:path>
                <a:path w="2124709" h="1146810">
                  <a:moveTo>
                    <a:pt x="1746396" y="803910"/>
                  </a:moveTo>
                  <a:lnTo>
                    <a:pt x="1746396" y="793813"/>
                  </a:lnTo>
                </a:path>
                <a:path w="2124709" h="1146810">
                  <a:moveTo>
                    <a:pt x="1746396" y="791273"/>
                  </a:moveTo>
                  <a:lnTo>
                    <a:pt x="1746396" y="790003"/>
                  </a:lnTo>
                </a:path>
                <a:path w="2124709" h="1146810">
                  <a:moveTo>
                    <a:pt x="1746396" y="787463"/>
                  </a:moveTo>
                  <a:lnTo>
                    <a:pt x="1746396" y="777430"/>
                  </a:lnTo>
                </a:path>
                <a:path w="2124709" h="1146810">
                  <a:moveTo>
                    <a:pt x="1746396" y="774890"/>
                  </a:moveTo>
                  <a:lnTo>
                    <a:pt x="1746396" y="773620"/>
                  </a:lnTo>
                </a:path>
                <a:path w="2124709" h="1146810">
                  <a:moveTo>
                    <a:pt x="1746396" y="771144"/>
                  </a:moveTo>
                  <a:lnTo>
                    <a:pt x="1746396" y="761047"/>
                  </a:lnTo>
                </a:path>
                <a:path w="2124709" h="1146810">
                  <a:moveTo>
                    <a:pt x="1746396" y="758507"/>
                  </a:moveTo>
                  <a:lnTo>
                    <a:pt x="1746396" y="757237"/>
                  </a:lnTo>
                </a:path>
                <a:path w="2124709" h="1146810">
                  <a:moveTo>
                    <a:pt x="1746396" y="754761"/>
                  </a:moveTo>
                  <a:lnTo>
                    <a:pt x="1746396" y="744664"/>
                  </a:lnTo>
                </a:path>
                <a:path w="2124709" h="1146810">
                  <a:moveTo>
                    <a:pt x="1746396" y="742124"/>
                  </a:moveTo>
                  <a:lnTo>
                    <a:pt x="1746396" y="740854"/>
                  </a:lnTo>
                </a:path>
                <a:path w="2124709" h="1146810">
                  <a:moveTo>
                    <a:pt x="1746396" y="738314"/>
                  </a:moveTo>
                  <a:lnTo>
                    <a:pt x="1746396" y="728281"/>
                  </a:lnTo>
                </a:path>
                <a:path w="2124709" h="1146810">
                  <a:moveTo>
                    <a:pt x="1746396" y="725741"/>
                  </a:moveTo>
                  <a:lnTo>
                    <a:pt x="1746396" y="724471"/>
                  </a:lnTo>
                </a:path>
                <a:path w="2124709" h="1146810">
                  <a:moveTo>
                    <a:pt x="1746396" y="721995"/>
                  </a:moveTo>
                  <a:lnTo>
                    <a:pt x="1746396" y="711898"/>
                  </a:lnTo>
                </a:path>
                <a:path w="2124709" h="1146810">
                  <a:moveTo>
                    <a:pt x="1746396" y="709358"/>
                  </a:moveTo>
                  <a:lnTo>
                    <a:pt x="1746396" y="708088"/>
                  </a:lnTo>
                </a:path>
                <a:path w="2124709" h="1146810">
                  <a:moveTo>
                    <a:pt x="1746396" y="705548"/>
                  </a:moveTo>
                  <a:lnTo>
                    <a:pt x="1746396" y="695515"/>
                  </a:lnTo>
                </a:path>
                <a:path w="2124709" h="1146810">
                  <a:moveTo>
                    <a:pt x="1746396" y="692975"/>
                  </a:moveTo>
                  <a:lnTo>
                    <a:pt x="1746396" y="691769"/>
                  </a:lnTo>
                </a:path>
                <a:path w="2124709" h="1146810">
                  <a:moveTo>
                    <a:pt x="1746396" y="689229"/>
                  </a:moveTo>
                  <a:lnTo>
                    <a:pt x="1746396" y="680402"/>
                  </a:lnTo>
                  <a:lnTo>
                    <a:pt x="1744510" y="680402"/>
                  </a:lnTo>
                </a:path>
                <a:path w="2124709" h="1146810">
                  <a:moveTo>
                    <a:pt x="1738210" y="680402"/>
                  </a:moveTo>
                  <a:lnTo>
                    <a:pt x="1736324" y="680402"/>
                  </a:lnTo>
                </a:path>
                <a:path w="2124709" h="1146810">
                  <a:moveTo>
                    <a:pt x="1730025" y="680402"/>
                  </a:moveTo>
                  <a:lnTo>
                    <a:pt x="1728114" y="680402"/>
                  </a:lnTo>
                </a:path>
                <a:path w="2124709" h="1146810">
                  <a:moveTo>
                    <a:pt x="1721815" y="680402"/>
                  </a:moveTo>
                  <a:lnTo>
                    <a:pt x="1719954" y="680402"/>
                  </a:lnTo>
                </a:path>
                <a:path w="2124709" h="1146810">
                  <a:moveTo>
                    <a:pt x="1713655" y="680402"/>
                  </a:moveTo>
                  <a:lnTo>
                    <a:pt x="1711744" y="680402"/>
                  </a:lnTo>
                </a:path>
                <a:path w="2124709" h="1146810">
                  <a:moveTo>
                    <a:pt x="1705444" y="680402"/>
                  </a:moveTo>
                  <a:lnTo>
                    <a:pt x="1703558" y="680402"/>
                  </a:lnTo>
                </a:path>
                <a:path w="2124709" h="1146810">
                  <a:moveTo>
                    <a:pt x="1697259" y="680402"/>
                  </a:moveTo>
                  <a:lnTo>
                    <a:pt x="1695348" y="680402"/>
                  </a:lnTo>
                </a:path>
                <a:path w="2124709" h="1146810">
                  <a:moveTo>
                    <a:pt x="1689049" y="680402"/>
                  </a:moveTo>
                  <a:lnTo>
                    <a:pt x="1687188" y="680402"/>
                  </a:lnTo>
                </a:path>
                <a:path w="2124709" h="1146810">
                  <a:moveTo>
                    <a:pt x="1680889" y="680402"/>
                  </a:moveTo>
                  <a:lnTo>
                    <a:pt x="1678978" y="680402"/>
                  </a:lnTo>
                </a:path>
                <a:path w="2124709" h="1146810">
                  <a:moveTo>
                    <a:pt x="1672678" y="680402"/>
                  </a:moveTo>
                  <a:lnTo>
                    <a:pt x="1670818" y="680402"/>
                  </a:lnTo>
                </a:path>
                <a:path w="2124709" h="1146810">
                  <a:moveTo>
                    <a:pt x="1746396" y="680402"/>
                  </a:moveTo>
                  <a:lnTo>
                    <a:pt x="1746396" y="689229"/>
                  </a:lnTo>
                </a:path>
                <a:path w="2124709" h="1146810">
                  <a:moveTo>
                    <a:pt x="1746396" y="691769"/>
                  </a:moveTo>
                  <a:lnTo>
                    <a:pt x="1746396" y="692975"/>
                  </a:lnTo>
                </a:path>
                <a:path w="2124709" h="1146810">
                  <a:moveTo>
                    <a:pt x="1746396" y="695515"/>
                  </a:moveTo>
                  <a:lnTo>
                    <a:pt x="1746396" y="705548"/>
                  </a:lnTo>
                </a:path>
                <a:path w="2124709" h="1146810">
                  <a:moveTo>
                    <a:pt x="1746396" y="708088"/>
                  </a:moveTo>
                  <a:lnTo>
                    <a:pt x="1746396" y="709358"/>
                  </a:lnTo>
                </a:path>
                <a:path w="2124709" h="1146810">
                  <a:moveTo>
                    <a:pt x="1746396" y="711898"/>
                  </a:moveTo>
                  <a:lnTo>
                    <a:pt x="1746396" y="721995"/>
                  </a:lnTo>
                </a:path>
                <a:path w="2124709" h="1146810">
                  <a:moveTo>
                    <a:pt x="1746396" y="724471"/>
                  </a:moveTo>
                  <a:lnTo>
                    <a:pt x="1746396" y="725741"/>
                  </a:lnTo>
                </a:path>
                <a:path w="2124709" h="1146810">
                  <a:moveTo>
                    <a:pt x="1746396" y="728281"/>
                  </a:moveTo>
                  <a:lnTo>
                    <a:pt x="1746396" y="738314"/>
                  </a:lnTo>
                </a:path>
                <a:path w="2124709" h="1146810">
                  <a:moveTo>
                    <a:pt x="1746396" y="740854"/>
                  </a:moveTo>
                  <a:lnTo>
                    <a:pt x="1746396" y="742124"/>
                  </a:lnTo>
                </a:path>
                <a:path w="2124709" h="1146810">
                  <a:moveTo>
                    <a:pt x="1746396" y="744664"/>
                  </a:moveTo>
                  <a:lnTo>
                    <a:pt x="1746396" y="754761"/>
                  </a:lnTo>
                </a:path>
                <a:path w="2124709" h="1146810">
                  <a:moveTo>
                    <a:pt x="1746396" y="757237"/>
                  </a:moveTo>
                  <a:lnTo>
                    <a:pt x="1746396" y="758507"/>
                  </a:lnTo>
                </a:path>
                <a:path w="2124709" h="1146810">
                  <a:moveTo>
                    <a:pt x="1746396" y="761047"/>
                  </a:moveTo>
                  <a:lnTo>
                    <a:pt x="1746396" y="771144"/>
                  </a:lnTo>
                </a:path>
                <a:path w="2124709" h="1146810">
                  <a:moveTo>
                    <a:pt x="1746396" y="773620"/>
                  </a:moveTo>
                  <a:lnTo>
                    <a:pt x="1746396" y="774890"/>
                  </a:lnTo>
                </a:path>
                <a:path w="2124709" h="1146810">
                  <a:moveTo>
                    <a:pt x="1746396" y="777430"/>
                  </a:moveTo>
                  <a:lnTo>
                    <a:pt x="1746396" y="787463"/>
                  </a:lnTo>
                </a:path>
                <a:path w="2124709" h="1146810">
                  <a:moveTo>
                    <a:pt x="1746396" y="790003"/>
                  </a:moveTo>
                  <a:lnTo>
                    <a:pt x="1746396" y="791273"/>
                  </a:lnTo>
                </a:path>
                <a:path w="2124709" h="1146810">
                  <a:moveTo>
                    <a:pt x="1746396" y="793813"/>
                  </a:moveTo>
                  <a:lnTo>
                    <a:pt x="1746396" y="803910"/>
                  </a:lnTo>
                </a:path>
                <a:path w="2124709" h="1146810">
                  <a:moveTo>
                    <a:pt x="1746396" y="806386"/>
                  </a:moveTo>
                  <a:lnTo>
                    <a:pt x="1746396" y="807656"/>
                  </a:lnTo>
                </a:path>
                <a:path w="2124709" h="1146810">
                  <a:moveTo>
                    <a:pt x="1746396" y="810196"/>
                  </a:moveTo>
                  <a:lnTo>
                    <a:pt x="1746396" y="820229"/>
                  </a:lnTo>
                </a:path>
                <a:path w="2124709" h="1146810">
                  <a:moveTo>
                    <a:pt x="1746396" y="822769"/>
                  </a:moveTo>
                  <a:lnTo>
                    <a:pt x="1746396" y="824039"/>
                  </a:lnTo>
                </a:path>
                <a:path w="2124709" h="1146810">
                  <a:moveTo>
                    <a:pt x="1746396" y="826579"/>
                  </a:moveTo>
                  <a:lnTo>
                    <a:pt x="1746396" y="836612"/>
                  </a:lnTo>
                </a:path>
                <a:path w="2124709" h="1146810">
                  <a:moveTo>
                    <a:pt x="1746396" y="839152"/>
                  </a:moveTo>
                  <a:lnTo>
                    <a:pt x="1746396" y="840422"/>
                  </a:lnTo>
                </a:path>
                <a:path w="2124709" h="1146810">
                  <a:moveTo>
                    <a:pt x="1746396" y="842899"/>
                  </a:moveTo>
                  <a:lnTo>
                    <a:pt x="1746396" y="852995"/>
                  </a:lnTo>
                </a:path>
                <a:path w="2124709" h="1146810">
                  <a:moveTo>
                    <a:pt x="1746396" y="855535"/>
                  </a:moveTo>
                  <a:lnTo>
                    <a:pt x="1746396" y="856805"/>
                  </a:lnTo>
                </a:path>
                <a:path w="2124709" h="1146810">
                  <a:moveTo>
                    <a:pt x="1746396" y="859345"/>
                  </a:moveTo>
                  <a:lnTo>
                    <a:pt x="1746396" y="869378"/>
                  </a:lnTo>
                </a:path>
                <a:path w="2124709" h="1146810">
                  <a:moveTo>
                    <a:pt x="1746396" y="871918"/>
                  </a:moveTo>
                  <a:lnTo>
                    <a:pt x="1746396" y="873188"/>
                  </a:lnTo>
                </a:path>
                <a:path w="2124709" h="1146810">
                  <a:moveTo>
                    <a:pt x="1746396" y="875665"/>
                  </a:moveTo>
                  <a:lnTo>
                    <a:pt x="1746396" y="885761"/>
                  </a:lnTo>
                </a:path>
                <a:path w="2124709" h="1146810">
                  <a:moveTo>
                    <a:pt x="1746396" y="888301"/>
                  </a:moveTo>
                  <a:lnTo>
                    <a:pt x="1746396" y="889571"/>
                  </a:lnTo>
                </a:path>
                <a:path w="2124709" h="1146810">
                  <a:moveTo>
                    <a:pt x="1746396" y="892048"/>
                  </a:moveTo>
                  <a:lnTo>
                    <a:pt x="1746396" y="902144"/>
                  </a:lnTo>
                </a:path>
                <a:path w="2124709" h="1146810">
                  <a:moveTo>
                    <a:pt x="1746396" y="904684"/>
                  </a:moveTo>
                  <a:lnTo>
                    <a:pt x="1746396" y="905954"/>
                  </a:lnTo>
                </a:path>
                <a:path w="2124709" h="1146810">
                  <a:moveTo>
                    <a:pt x="1746396" y="908431"/>
                  </a:moveTo>
                  <a:lnTo>
                    <a:pt x="1746396" y="918527"/>
                  </a:lnTo>
                </a:path>
                <a:path w="2124709" h="1146810">
                  <a:moveTo>
                    <a:pt x="1746396" y="921067"/>
                  </a:moveTo>
                  <a:lnTo>
                    <a:pt x="1746396" y="922337"/>
                  </a:lnTo>
                </a:path>
                <a:path w="2124709" h="1146810">
                  <a:moveTo>
                    <a:pt x="1746396" y="924814"/>
                  </a:moveTo>
                  <a:lnTo>
                    <a:pt x="1746396" y="934910"/>
                  </a:lnTo>
                </a:path>
                <a:path w="2124709" h="1146810">
                  <a:moveTo>
                    <a:pt x="1746396" y="937450"/>
                  </a:moveTo>
                  <a:lnTo>
                    <a:pt x="1746396" y="938720"/>
                  </a:lnTo>
                </a:path>
                <a:path w="2124709" h="1146810">
                  <a:moveTo>
                    <a:pt x="1746396" y="941197"/>
                  </a:moveTo>
                  <a:lnTo>
                    <a:pt x="1746396" y="951293"/>
                  </a:lnTo>
                </a:path>
                <a:path w="2124709" h="1146810">
                  <a:moveTo>
                    <a:pt x="1746396" y="953770"/>
                  </a:moveTo>
                  <a:lnTo>
                    <a:pt x="1746396" y="955040"/>
                  </a:lnTo>
                </a:path>
                <a:path w="2124709" h="1146810">
                  <a:moveTo>
                    <a:pt x="1746396" y="957580"/>
                  </a:moveTo>
                  <a:lnTo>
                    <a:pt x="1746396" y="967676"/>
                  </a:lnTo>
                </a:path>
                <a:path w="2124709" h="1146810">
                  <a:moveTo>
                    <a:pt x="1746396" y="970216"/>
                  </a:moveTo>
                  <a:lnTo>
                    <a:pt x="1746396" y="971486"/>
                  </a:lnTo>
                </a:path>
                <a:path w="2124709" h="1146810">
                  <a:moveTo>
                    <a:pt x="1746396" y="973963"/>
                  </a:moveTo>
                  <a:lnTo>
                    <a:pt x="1746396" y="984059"/>
                  </a:lnTo>
                </a:path>
                <a:path w="2124709" h="1146810">
                  <a:moveTo>
                    <a:pt x="1746396" y="986536"/>
                  </a:moveTo>
                  <a:lnTo>
                    <a:pt x="1746396" y="987806"/>
                  </a:lnTo>
                </a:path>
                <a:path w="2124709" h="1146810">
                  <a:moveTo>
                    <a:pt x="1746396" y="990346"/>
                  </a:moveTo>
                  <a:lnTo>
                    <a:pt x="1746396" y="1000442"/>
                  </a:lnTo>
                </a:path>
                <a:path w="2124709" h="1146810">
                  <a:moveTo>
                    <a:pt x="1746396" y="1002982"/>
                  </a:moveTo>
                  <a:lnTo>
                    <a:pt x="1746396" y="1004189"/>
                  </a:lnTo>
                </a:path>
                <a:path w="2124709" h="1146810">
                  <a:moveTo>
                    <a:pt x="1746396" y="1006729"/>
                  </a:moveTo>
                  <a:lnTo>
                    <a:pt x="1746396" y="1016825"/>
                  </a:lnTo>
                </a:path>
                <a:path w="2124709" h="1146810">
                  <a:moveTo>
                    <a:pt x="1746396" y="1019301"/>
                  </a:moveTo>
                  <a:lnTo>
                    <a:pt x="1746396" y="1020572"/>
                  </a:lnTo>
                </a:path>
                <a:path w="2124709" h="1146810">
                  <a:moveTo>
                    <a:pt x="1746396" y="1023112"/>
                  </a:moveTo>
                  <a:lnTo>
                    <a:pt x="1746396" y="1033208"/>
                  </a:lnTo>
                </a:path>
                <a:path w="2124709" h="1146810">
                  <a:moveTo>
                    <a:pt x="1746396" y="1035685"/>
                  </a:moveTo>
                  <a:lnTo>
                    <a:pt x="1746396" y="1036955"/>
                  </a:lnTo>
                </a:path>
                <a:path w="2124709" h="1146810">
                  <a:moveTo>
                    <a:pt x="1746396" y="1039495"/>
                  </a:moveTo>
                  <a:lnTo>
                    <a:pt x="1746396" y="1049591"/>
                  </a:lnTo>
                </a:path>
                <a:path w="2124709" h="1146810">
                  <a:moveTo>
                    <a:pt x="1746396" y="1052131"/>
                  </a:moveTo>
                  <a:lnTo>
                    <a:pt x="1746396" y="1053338"/>
                  </a:lnTo>
                </a:path>
                <a:path w="2124709" h="1146810">
                  <a:moveTo>
                    <a:pt x="1746396" y="1055878"/>
                  </a:moveTo>
                  <a:lnTo>
                    <a:pt x="1746396" y="1065911"/>
                  </a:lnTo>
                </a:path>
                <a:path w="2124709" h="1146810">
                  <a:moveTo>
                    <a:pt x="1746396" y="1068451"/>
                  </a:moveTo>
                  <a:lnTo>
                    <a:pt x="1746396" y="1069721"/>
                  </a:lnTo>
                </a:path>
                <a:path w="2124709" h="1146810">
                  <a:moveTo>
                    <a:pt x="1746396" y="1072261"/>
                  </a:moveTo>
                  <a:lnTo>
                    <a:pt x="1746396" y="1082357"/>
                  </a:lnTo>
                </a:path>
                <a:path w="2124709" h="1146810">
                  <a:moveTo>
                    <a:pt x="1746396" y="1084834"/>
                  </a:moveTo>
                  <a:lnTo>
                    <a:pt x="1746396" y="1086104"/>
                  </a:lnTo>
                </a:path>
                <a:path w="2124709" h="1146810">
                  <a:moveTo>
                    <a:pt x="1746396" y="1088644"/>
                  </a:moveTo>
                  <a:lnTo>
                    <a:pt x="1746396" y="1098677"/>
                  </a:lnTo>
                </a:path>
                <a:path w="2124709" h="1146810">
                  <a:moveTo>
                    <a:pt x="1746396" y="1101217"/>
                  </a:moveTo>
                  <a:lnTo>
                    <a:pt x="1746396" y="1102487"/>
                  </a:lnTo>
                </a:path>
                <a:path w="2124709" h="1146810">
                  <a:moveTo>
                    <a:pt x="1746396" y="1105027"/>
                  </a:moveTo>
                  <a:lnTo>
                    <a:pt x="1746396" y="1115060"/>
                  </a:lnTo>
                </a:path>
                <a:path w="2124709" h="1146810">
                  <a:moveTo>
                    <a:pt x="1746396" y="1117600"/>
                  </a:moveTo>
                  <a:lnTo>
                    <a:pt x="1746396" y="1118870"/>
                  </a:lnTo>
                </a:path>
                <a:path w="2124709" h="1146810">
                  <a:moveTo>
                    <a:pt x="1746396" y="1121410"/>
                  </a:moveTo>
                  <a:lnTo>
                    <a:pt x="1746396" y="1131506"/>
                  </a:lnTo>
                </a:path>
                <a:path w="2124709" h="1146810">
                  <a:moveTo>
                    <a:pt x="1746396" y="1133983"/>
                  </a:moveTo>
                  <a:lnTo>
                    <a:pt x="1746396" y="1135253"/>
                  </a:lnTo>
                </a:path>
                <a:path w="2124709" h="1146810">
                  <a:moveTo>
                    <a:pt x="1746396" y="1137793"/>
                  </a:moveTo>
                  <a:lnTo>
                    <a:pt x="1746396" y="1146556"/>
                  </a:lnTo>
                  <a:lnTo>
                    <a:pt x="1748281" y="1146556"/>
                  </a:lnTo>
                </a:path>
                <a:path w="2124709" h="1146810">
                  <a:moveTo>
                    <a:pt x="1754581" y="1146556"/>
                  </a:moveTo>
                  <a:lnTo>
                    <a:pt x="1756492" y="1146556"/>
                  </a:lnTo>
                </a:path>
                <a:path w="2124709" h="1146810">
                  <a:moveTo>
                    <a:pt x="1762791" y="1146556"/>
                  </a:moveTo>
                  <a:lnTo>
                    <a:pt x="1764652" y="1146556"/>
                  </a:lnTo>
                </a:path>
                <a:path w="2124709" h="1146810">
                  <a:moveTo>
                    <a:pt x="1770951" y="1146556"/>
                  </a:moveTo>
                  <a:lnTo>
                    <a:pt x="1772862" y="1146556"/>
                  </a:lnTo>
                </a:path>
                <a:path w="2124709" h="1146810">
                  <a:moveTo>
                    <a:pt x="1779162" y="1146556"/>
                  </a:moveTo>
                  <a:lnTo>
                    <a:pt x="1781048" y="1146556"/>
                  </a:lnTo>
                </a:path>
                <a:path w="2124709" h="1146810">
                  <a:moveTo>
                    <a:pt x="1787347" y="1146556"/>
                  </a:moveTo>
                  <a:lnTo>
                    <a:pt x="1789258" y="1146556"/>
                  </a:lnTo>
                </a:path>
                <a:path w="2124709" h="1146810">
                  <a:moveTo>
                    <a:pt x="1795557" y="1146556"/>
                  </a:moveTo>
                  <a:lnTo>
                    <a:pt x="1797418" y="1146556"/>
                  </a:lnTo>
                </a:path>
                <a:path w="2124709" h="1146810">
                  <a:moveTo>
                    <a:pt x="1803723" y="1146556"/>
                  </a:moveTo>
                  <a:lnTo>
                    <a:pt x="1805628" y="1146556"/>
                  </a:lnTo>
                </a:path>
                <a:path w="2124709" h="1146810">
                  <a:moveTo>
                    <a:pt x="1811934" y="1146556"/>
                  </a:moveTo>
                  <a:lnTo>
                    <a:pt x="1813794" y="1146556"/>
                  </a:lnTo>
                </a:path>
                <a:path w="2124709" h="1146810">
                  <a:moveTo>
                    <a:pt x="1820094" y="1146556"/>
                  </a:moveTo>
                  <a:lnTo>
                    <a:pt x="1822005" y="1146556"/>
                  </a:lnTo>
                  <a:lnTo>
                    <a:pt x="1822005" y="1137793"/>
                  </a:lnTo>
                </a:path>
                <a:path w="2124709" h="1146810">
                  <a:moveTo>
                    <a:pt x="1822005" y="1135253"/>
                  </a:moveTo>
                  <a:lnTo>
                    <a:pt x="1822005" y="1133983"/>
                  </a:lnTo>
                </a:path>
                <a:path w="2124709" h="1146810">
                  <a:moveTo>
                    <a:pt x="1822005" y="1131506"/>
                  </a:moveTo>
                  <a:lnTo>
                    <a:pt x="1822005" y="1121410"/>
                  </a:lnTo>
                </a:path>
                <a:path w="2124709" h="1146810">
                  <a:moveTo>
                    <a:pt x="1822005" y="1118870"/>
                  </a:moveTo>
                  <a:lnTo>
                    <a:pt x="1822005" y="1117600"/>
                  </a:lnTo>
                </a:path>
                <a:path w="2124709" h="1146810">
                  <a:moveTo>
                    <a:pt x="1822005" y="1115060"/>
                  </a:moveTo>
                  <a:lnTo>
                    <a:pt x="1822005" y="1105027"/>
                  </a:lnTo>
                </a:path>
                <a:path w="2124709" h="1146810">
                  <a:moveTo>
                    <a:pt x="1822005" y="1102487"/>
                  </a:moveTo>
                  <a:lnTo>
                    <a:pt x="1822005" y="1101217"/>
                  </a:lnTo>
                </a:path>
                <a:path w="2124709" h="1146810">
                  <a:moveTo>
                    <a:pt x="1822005" y="1098677"/>
                  </a:moveTo>
                  <a:lnTo>
                    <a:pt x="1822005" y="1088644"/>
                  </a:lnTo>
                </a:path>
                <a:path w="2124709" h="1146810">
                  <a:moveTo>
                    <a:pt x="1822005" y="1086104"/>
                  </a:moveTo>
                  <a:lnTo>
                    <a:pt x="1822005" y="1084834"/>
                  </a:lnTo>
                </a:path>
                <a:path w="2124709" h="1146810">
                  <a:moveTo>
                    <a:pt x="1822005" y="1082357"/>
                  </a:moveTo>
                  <a:lnTo>
                    <a:pt x="1822005" y="1072261"/>
                  </a:lnTo>
                </a:path>
                <a:path w="2124709" h="1146810">
                  <a:moveTo>
                    <a:pt x="1822005" y="1069721"/>
                  </a:moveTo>
                  <a:lnTo>
                    <a:pt x="1822005" y="1068451"/>
                  </a:lnTo>
                </a:path>
                <a:path w="2124709" h="1146810">
                  <a:moveTo>
                    <a:pt x="1822005" y="1065911"/>
                  </a:moveTo>
                  <a:lnTo>
                    <a:pt x="1822005" y="1055878"/>
                  </a:lnTo>
                </a:path>
                <a:path w="2124709" h="1146810">
                  <a:moveTo>
                    <a:pt x="1822005" y="1053338"/>
                  </a:moveTo>
                  <a:lnTo>
                    <a:pt x="1822005" y="1052131"/>
                  </a:lnTo>
                </a:path>
                <a:path w="2124709" h="1146810">
                  <a:moveTo>
                    <a:pt x="1822005" y="1049591"/>
                  </a:moveTo>
                  <a:lnTo>
                    <a:pt x="1822005" y="1039495"/>
                  </a:lnTo>
                </a:path>
                <a:path w="2124709" h="1146810">
                  <a:moveTo>
                    <a:pt x="1822005" y="1036955"/>
                  </a:moveTo>
                  <a:lnTo>
                    <a:pt x="1822005" y="1035685"/>
                  </a:lnTo>
                </a:path>
                <a:path w="2124709" h="1146810">
                  <a:moveTo>
                    <a:pt x="1822005" y="1033208"/>
                  </a:moveTo>
                  <a:lnTo>
                    <a:pt x="1822005" y="1023112"/>
                  </a:lnTo>
                </a:path>
                <a:path w="2124709" h="1146810">
                  <a:moveTo>
                    <a:pt x="1822005" y="1020572"/>
                  </a:moveTo>
                  <a:lnTo>
                    <a:pt x="1822005" y="1019301"/>
                  </a:lnTo>
                </a:path>
                <a:path w="2124709" h="1146810">
                  <a:moveTo>
                    <a:pt x="1822005" y="1016825"/>
                  </a:moveTo>
                  <a:lnTo>
                    <a:pt x="1822005" y="1006729"/>
                  </a:lnTo>
                </a:path>
                <a:path w="2124709" h="1146810">
                  <a:moveTo>
                    <a:pt x="1822005" y="1004189"/>
                  </a:moveTo>
                  <a:lnTo>
                    <a:pt x="1822005" y="1002982"/>
                  </a:lnTo>
                </a:path>
                <a:path w="2124709" h="1146810">
                  <a:moveTo>
                    <a:pt x="1822005" y="1000442"/>
                  </a:moveTo>
                  <a:lnTo>
                    <a:pt x="1822005" y="990346"/>
                  </a:lnTo>
                </a:path>
                <a:path w="2124709" h="1146810">
                  <a:moveTo>
                    <a:pt x="1822005" y="987806"/>
                  </a:moveTo>
                  <a:lnTo>
                    <a:pt x="1822005" y="986536"/>
                  </a:lnTo>
                </a:path>
                <a:path w="2124709" h="1146810">
                  <a:moveTo>
                    <a:pt x="1822005" y="984059"/>
                  </a:moveTo>
                  <a:lnTo>
                    <a:pt x="1822005" y="973963"/>
                  </a:lnTo>
                </a:path>
                <a:path w="2124709" h="1146810">
                  <a:moveTo>
                    <a:pt x="1822005" y="971486"/>
                  </a:moveTo>
                  <a:lnTo>
                    <a:pt x="1822005" y="970216"/>
                  </a:lnTo>
                </a:path>
                <a:path w="2124709" h="1146810">
                  <a:moveTo>
                    <a:pt x="1822005" y="967676"/>
                  </a:moveTo>
                  <a:lnTo>
                    <a:pt x="1822005" y="957580"/>
                  </a:lnTo>
                </a:path>
                <a:path w="2124709" h="1146810">
                  <a:moveTo>
                    <a:pt x="1822005" y="955040"/>
                  </a:moveTo>
                  <a:lnTo>
                    <a:pt x="1822005" y="953770"/>
                  </a:lnTo>
                </a:path>
                <a:path w="2124709" h="1146810">
                  <a:moveTo>
                    <a:pt x="1822005" y="951293"/>
                  </a:moveTo>
                  <a:lnTo>
                    <a:pt x="1822005" y="941197"/>
                  </a:lnTo>
                </a:path>
                <a:path w="2124709" h="1146810">
                  <a:moveTo>
                    <a:pt x="1822005" y="938720"/>
                  </a:moveTo>
                  <a:lnTo>
                    <a:pt x="1822005" y="937450"/>
                  </a:lnTo>
                </a:path>
                <a:path w="2124709" h="1146810">
                  <a:moveTo>
                    <a:pt x="1822005" y="934910"/>
                  </a:moveTo>
                  <a:lnTo>
                    <a:pt x="1822005" y="924814"/>
                  </a:lnTo>
                </a:path>
                <a:path w="2124709" h="1146810">
                  <a:moveTo>
                    <a:pt x="1822005" y="922337"/>
                  </a:moveTo>
                  <a:lnTo>
                    <a:pt x="1822005" y="921067"/>
                  </a:lnTo>
                </a:path>
                <a:path w="2124709" h="1146810">
                  <a:moveTo>
                    <a:pt x="1822005" y="918527"/>
                  </a:moveTo>
                  <a:lnTo>
                    <a:pt x="1822005" y="908431"/>
                  </a:lnTo>
                </a:path>
                <a:path w="2124709" h="1146810">
                  <a:moveTo>
                    <a:pt x="1822005" y="905954"/>
                  </a:moveTo>
                  <a:lnTo>
                    <a:pt x="1822005" y="904684"/>
                  </a:lnTo>
                </a:path>
                <a:path w="2124709" h="1146810">
                  <a:moveTo>
                    <a:pt x="1822005" y="902144"/>
                  </a:moveTo>
                  <a:lnTo>
                    <a:pt x="1822005" y="892048"/>
                  </a:lnTo>
                </a:path>
                <a:path w="2124709" h="1146810">
                  <a:moveTo>
                    <a:pt x="1822005" y="889571"/>
                  </a:moveTo>
                  <a:lnTo>
                    <a:pt x="1822005" y="888301"/>
                  </a:lnTo>
                </a:path>
                <a:path w="2124709" h="1146810">
                  <a:moveTo>
                    <a:pt x="1822005" y="885761"/>
                  </a:moveTo>
                  <a:lnTo>
                    <a:pt x="1822005" y="875665"/>
                  </a:lnTo>
                </a:path>
                <a:path w="2124709" h="1146810">
                  <a:moveTo>
                    <a:pt x="1822005" y="873188"/>
                  </a:moveTo>
                  <a:lnTo>
                    <a:pt x="1822005" y="871918"/>
                  </a:lnTo>
                </a:path>
                <a:path w="2124709" h="1146810">
                  <a:moveTo>
                    <a:pt x="1822005" y="869378"/>
                  </a:moveTo>
                  <a:lnTo>
                    <a:pt x="1822005" y="859345"/>
                  </a:lnTo>
                </a:path>
                <a:path w="2124709" h="1146810">
                  <a:moveTo>
                    <a:pt x="1822005" y="856805"/>
                  </a:moveTo>
                  <a:lnTo>
                    <a:pt x="1822005" y="855535"/>
                  </a:lnTo>
                </a:path>
                <a:path w="2124709" h="1146810">
                  <a:moveTo>
                    <a:pt x="1822005" y="852995"/>
                  </a:moveTo>
                  <a:lnTo>
                    <a:pt x="1822005" y="842899"/>
                  </a:lnTo>
                </a:path>
                <a:path w="2124709" h="1146810">
                  <a:moveTo>
                    <a:pt x="1822005" y="840422"/>
                  </a:moveTo>
                  <a:lnTo>
                    <a:pt x="1822005" y="839152"/>
                  </a:lnTo>
                </a:path>
                <a:path w="2124709" h="1146810">
                  <a:moveTo>
                    <a:pt x="1822005" y="836612"/>
                  </a:moveTo>
                  <a:lnTo>
                    <a:pt x="1822005" y="826579"/>
                  </a:lnTo>
                </a:path>
                <a:path w="2124709" h="1146810">
                  <a:moveTo>
                    <a:pt x="1822005" y="824039"/>
                  </a:moveTo>
                  <a:lnTo>
                    <a:pt x="1822005" y="822769"/>
                  </a:lnTo>
                </a:path>
                <a:path w="2124709" h="1146810">
                  <a:moveTo>
                    <a:pt x="1822005" y="820229"/>
                  </a:moveTo>
                  <a:lnTo>
                    <a:pt x="1822005" y="810196"/>
                  </a:lnTo>
                </a:path>
                <a:path w="2124709" h="1146810">
                  <a:moveTo>
                    <a:pt x="1822005" y="807656"/>
                  </a:moveTo>
                  <a:lnTo>
                    <a:pt x="1822005" y="806386"/>
                  </a:lnTo>
                </a:path>
                <a:path w="2124709" h="1146810">
                  <a:moveTo>
                    <a:pt x="1822005" y="803910"/>
                  </a:moveTo>
                  <a:lnTo>
                    <a:pt x="1822005" y="793813"/>
                  </a:lnTo>
                </a:path>
                <a:path w="2124709" h="1146810">
                  <a:moveTo>
                    <a:pt x="1822005" y="791273"/>
                  </a:moveTo>
                  <a:lnTo>
                    <a:pt x="1822005" y="790003"/>
                  </a:lnTo>
                </a:path>
                <a:path w="2124709" h="1146810">
                  <a:moveTo>
                    <a:pt x="1822005" y="787463"/>
                  </a:moveTo>
                  <a:lnTo>
                    <a:pt x="1822005" y="777430"/>
                  </a:lnTo>
                </a:path>
                <a:path w="2124709" h="1146810">
                  <a:moveTo>
                    <a:pt x="1822005" y="774890"/>
                  </a:moveTo>
                  <a:lnTo>
                    <a:pt x="1822005" y="773620"/>
                  </a:lnTo>
                </a:path>
                <a:path w="2124709" h="1146810">
                  <a:moveTo>
                    <a:pt x="1822005" y="771144"/>
                  </a:moveTo>
                  <a:lnTo>
                    <a:pt x="1822005" y="761047"/>
                  </a:lnTo>
                </a:path>
                <a:path w="2124709" h="1146810">
                  <a:moveTo>
                    <a:pt x="1822005" y="758507"/>
                  </a:moveTo>
                  <a:lnTo>
                    <a:pt x="1822005" y="757237"/>
                  </a:lnTo>
                </a:path>
                <a:path w="2124709" h="1146810">
                  <a:moveTo>
                    <a:pt x="1822005" y="754761"/>
                  </a:moveTo>
                  <a:lnTo>
                    <a:pt x="1822005" y="744664"/>
                  </a:lnTo>
                </a:path>
                <a:path w="2124709" h="1146810">
                  <a:moveTo>
                    <a:pt x="1822005" y="742124"/>
                  </a:moveTo>
                  <a:lnTo>
                    <a:pt x="1822005" y="740854"/>
                  </a:lnTo>
                </a:path>
                <a:path w="2124709" h="1146810">
                  <a:moveTo>
                    <a:pt x="1822005" y="738314"/>
                  </a:moveTo>
                  <a:lnTo>
                    <a:pt x="1822005" y="728281"/>
                  </a:lnTo>
                </a:path>
                <a:path w="2124709" h="1146810">
                  <a:moveTo>
                    <a:pt x="1822005" y="725741"/>
                  </a:moveTo>
                  <a:lnTo>
                    <a:pt x="1822005" y="724471"/>
                  </a:lnTo>
                </a:path>
                <a:path w="2124709" h="1146810">
                  <a:moveTo>
                    <a:pt x="1822005" y="721995"/>
                  </a:moveTo>
                  <a:lnTo>
                    <a:pt x="1822005" y="711898"/>
                  </a:lnTo>
                </a:path>
                <a:path w="2124709" h="1146810">
                  <a:moveTo>
                    <a:pt x="1822005" y="709358"/>
                  </a:moveTo>
                  <a:lnTo>
                    <a:pt x="1822005" y="708088"/>
                  </a:lnTo>
                </a:path>
                <a:path w="2124709" h="1146810">
                  <a:moveTo>
                    <a:pt x="1822005" y="705548"/>
                  </a:moveTo>
                  <a:lnTo>
                    <a:pt x="1822005" y="695515"/>
                  </a:lnTo>
                </a:path>
                <a:path w="2124709" h="1146810">
                  <a:moveTo>
                    <a:pt x="1822005" y="692975"/>
                  </a:moveTo>
                  <a:lnTo>
                    <a:pt x="1822005" y="691769"/>
                  </a:lnTo>
                </a:path>
                <a:path w="2124709" h="1146810">
                  <a:moveTo>
                    <a:pt x="1822005" y="689229"/>
                  </a:moveTo>
                  <a:lnTo>
                    <a:pt x="1822005" y="680402"/>
                  </a:lnTo>
                  <a:lnTo>
                    <a:pt x="1820094" y="680402"/>
                  </a:lnTo>
                </a:path>
                <a:path w="2124709" h="1146810">
                  <a:moveTo>
                    <a:pt x="1813794" y="680402"/>
                  </a:moveTo>
                  <a:lnTo>
                    <a:pt x="1811934" y="680402"/>
                  </a:lnTo>
                </a:path>
                <a:path w="2124709" h="1146810">
                  <a:moveTo>
                    <a:pt x="1805628" y="680402"/>
                  </a:moveTo>
                  <a:lnTo>
                    <a:pt x="1803723" y="680402"/>
                  </a:lnTo>
                </a:path>
                <a:path w="2124709" h="1146810">
                  <a:moveTo>
                    <a:pt x="1797418" y="680402"/>
                  </a:moveTo>
                  <a:lnTo>
                    <a:pt x="1795557" y="680402"/>
                  </a:lnTo>
                </a:path>
                <a:path w="2124709" h="1146810">
                  <a:moveTo>
                    <a:pt x="1789258" y="680402"/>
                  </a:moveTo>
                  <a:lnTo>
                    <a:pt x="1787347" y="680402"/>
                  </a:lnTo>
                </a:path>
                <a:path w="2124709" h="1146810">
                  <a:moveTo>
                    <a:pt x="1781048" y="680402"/>
                  </a:moveTo>
                  <a:lnTo>
                    <a:pt x="1779162" y="680402"/>
                  </a:lnTo>
                </a:path>
                <a:path w="2124709" h="1146810">
                  <a:moveTo>
                    <a:pt x="1772862" y="680402"/>
                  </a:moveTo>
                  <a:lnTo>
                    <a:pt x="1770951" y="680402"/>
                  </a:lnTo>
                </a:path>
                <a:path w="2124709" h="1146810">
                  <a:moveTo>
                    <a:pt x="1764652" y="680402"/>
                  </a:moveTo>
                  <a:lnTo>
                    <a:pt x="1762791" y="680402"/>
                  </a:lnTo>
                </a:path>
                <a:path w="2124709" h="1146810">
                  <a:moveTo>
                    <a:pt x="1756492" y="680402"/>
                  </a:moveTo>
                  <a:lnTo>
                    <a:pt x="1754581" y="680402"/>
                  </a:lnTo>
                </a:path>
                <a:path w="2124709" h="1146810">
                  <a:moveTo>
                    <a:pt x="1748281" y="680402"/>
                  </a:moveTo>
                  <a:lnTo>
                    <a:pt x="1746396" y="680402"/>
                  </a:lnTo>
                </a:path>
                <a:path w="2124709" h="1146810">
                  <a:moveTo>
                    <a:pt x="1822005" y="680402"/>
                  </a:moveTo>
                  <a:lnTo>
                    <a:pt x="1822005" y="689229"/>
                  </a:lnTo>
                </a:path>
                <a:path w="2124709" h="1146810">
                  <a:moveTo>
                    <a:pt x="1822005" y="691769"/>
                  </a:moveTo>
                  <a:lnTo>
                    <a:pt x="1822005" y="692975"/>
                  </a:lnTo>
                </a:path>
                <a:path w="2124709" h="1146810">
                  <a:moveTo>
                    <a:pt x="1822005" y="695515"/>
                  </a:moveTo>
                  <a:lnTo>
                    <a:pt x="1822005" y="705548"/>
                  </a:lnTo>
                </a:path>
                <a:path w="2124709" h="1146810">
                  <a:moveTo>
                    <a:pt x="1822005" y="708088"/>
                  </a:moveTo>
                  <a:lnTo>
                    <a:pt x="1822005" y="709358"/>
                  </a:lnTo>
                </a:path>
                <a:path w="2124709" h="1146810">
                  <a:moveTo>
                    <a:pt x="1822005" y="711898"/>
                  </a:moveTo>
                  <a:lnTo>
                    <a:pt x="1822005" y="721995"/>
                  </a:lnTo>
                </a:path>
                <a:path w="2124709" h="1146810">
                  <a:moveTo>
                    <a:pt x="1822005" y="724471"/>
                  </a:moveTo>
                  <a:lnTo>
                    <a:pt x="1822005" y="725741"/>
                  </a:lnTo>
                </a:path>
                <a:path w="2124709" h="1146810">
                  <a:moveTo>
                    <a:pt x="1822005" y="728281"/>
                  </a:moveTo>
                  <a:lnTo>
                    <a:pt x="1822005" y="738314"/>
                  </a:lnTo>
                </a:path>
                <a:path w="2124709" h="1146810">
                  <a:moveTo>
                    <a:pt x="1822005" y="740854"/>
                  </a:moveTo>
                  <a:lnTo>
                    <a:pt x="1822005" y="742124"/>
                  </a:lnTo>
                </a:path>
                <a:path w="2124709" h="1146810">
                  <a:moveTo>
                    <a:pt x="1822005" y="744664"/>
                  </a:moveTo>
                  <a:lnTo>
                    <a:pt x="1822005" y="754761"/>
                  </a:lnTo>
                </a:path>
                <a:path w="2124709" h="1146810">
                  <a:moveTo>
                    <a:pt x="1822005" y="757237"/>
                  </a:moveTo>
                  <a:lnTo>
                    <a:pt x="1822005" y="758507"/>
                  </a:lnTo>
                </a:path>
                <a:path w="2124709" h="1146810">
                  <a:moveTo>
                    <a:pt x="1822005" y="761047"/>
                  </a:moveTo>
                  <a:lnTo>
                    <a:pt x="1822005" y="771144"/>
                  </a:lnTo>
                </a:path>
                <a:path w="2124709" h="1146810">
                  <a:moveTo>
                    <a:pt x="1822005" y="773620"/>
                  </a:moveTo>
                  <a:lnTo>
                    <a:pt x="1822005" y="774890"/>
                  </a:lnTo>
                </a:path>
                <a:path w="2124709" h="1146810">
                  <a:moveTo>
                    <a:pt x="1822005" y="777430"/>
                  </a:moveTo>
                  <a:lnTo>
                    <a:pt x="1822005" y="787463"/>
                  </a:lnTo>
                </a:path>
                <a:path w="2124709" h="1146810">
                  <a:moveTo>
                    <a:pt x="1822005" y="790003"/>
                  </a:moveTo>
                  <a:lnTo>
                    <a:pt x="1822005" y="791273"/>
                  </a:lnTo>
                </a:path>
                <a:path w="2124709" h="1146810">
                  <a:moveTo>
                    <a:pt x="1822005" y="793813"/>
                  </a:moveTo>
                  <a:lnTo>
                    <a:pt x="1822005" y="803910"/>
                  </a:lnTo>
                </a:path>
                <a:path w="2124709" h="1146810">
                  <a:moveTo>
                    <a:pt x="1822005" y="806386"/>
                  </a:moveTo>
                  <a:lnTo>
                    <a:pt x="1822005" y="807656"/>
                  </a:lnTo>
                </a:path>
                <a:path w="2124709" h="1146810">
                  <a:moveTo>
                    <a:pt x="1822005" y="810196"/>
                  </a:moveTo>
                  <a:lnTo>
                    <a:pt x="1822005" y="820229"/>
                  </a:lnTo>
                </a:path>
                <a:path w="2124709" h="1146810">
                  <a:moveTo>
                    <a:pt x="1822005" y="822769"/>
                  </a:moveTo>
                  <a:lnTo>
                    <a:pt x="1822005" y="824039"/>
                  </a:lnTo>
                </a:path>
                <a:path w="2124709" h="1146810">
                  <a:moveTo>
                    <a:pt x="1822005" y="826579"/>
                  </a:moveTo>
                  <a:lnTo>
                    <a:pt x="1822005" y="836612"/>
                  </a:lnTo>
                </a:path>
                <a:path w="2124709" h="1146810">
                  <a:moveTo>
                    <a:pt x="1822005" y="839152"/>
                  </a:moveTo>
                  <a:lnTo>
                    <a:pt x="1822005" y="840422"/>
                  </a:lnTo>
                </a:path>
                <a:path w="2124709" h="1146810">
                  <a:moveTo>
                    <a:pt x="1822005" y="842899"/>
                  </a:moveTo>
                  <a:lnTo>
                    <a:pt x="1822005" y="852995"/>
                  </a:lnTo>
                </a:path>
                <a:path w="2124709" h="1146810">
                  <a:moveTo>
                    <a:pt x="1822005" y="855535"/>
                  </a:moveTo>
                  <a:lnTo>
                    <a:pt x="1822005" y="856805"/>
                  </a:lnTo>
                </a:path>
                <a:path w="2124709" h="1146810">
                  <a:moveTo>
                    <a:pt x="1822005" y="859345"/>
                  </a:moveTo>
                  <a:lnTo>
                    <a:pt x="1822005" y="869378"/>
                  </a:lnTo>
                </a:path>
                <a:path w="2124709" h="1146810">
                  <a:moveTo>
                    <a:pt x="1822005" y="871918"/>
                  </a:moveTo>
                  <a:lnTo>
                    <a:pt x="1822005" y="873188"/>
                  </a:lnTo>
                </a:path>
                <a:path w="2124709" h="1146810">
                  <a:moveTo>
                    <a:pt x="1822005" y="875665"/>
                  </a:moveTo>
                  <a:lnTo>
                    <a:pt x="1822005" y="885761"/>
                  </a:lnTo>
                </a:path>
                <a:path w="2124709" h="1146810">
                  <a:moveTo>
                    <a:pt x="1822005" y="888301"/>
                  </a:moveTo>
                  <a:lnTo>
                    <a:pt x="1822005" y="889571"/>
                  </a:lnTo>
                </a:path>
                <a:path w="2124709" h="1146810">
                  <a:moveTo>
                    <a:pt x="1822005" y="892048"/>
                  </a:moveTo>
                  <a:lnTo>
                    <a:pt x="1822005" y="902144"/>
                  </a:lnTo>
                </a:path>
                <a:path w="2124709" h="1146810">
                  <a:moveTo>
                    <a:pt x="1822005" y="904684"/>
                  </a:moveTo>
                  <a:lnTo>
                    <a:pt x="1822005" y="905954"/>
                  </a:lnTo>
                </a:path>
                <a:path w="2124709" h="1146810">
                  <a:moveTo>
                    <a:pt x="1822005" y="908431"/>
                  </a:moveTo>
                  <a:lnTo>
                    <a:pt x="1822005" y="918527"/>
                  </a:lnTo>
                </a:path>
                <a:path w="2124709" h="1146810">
                  <a:moveTo>
                    <a:pt x="1822005" y="921067"/>
                  </a:moveTo>
                  <a:lnTo>
                    <a:pt x="1822005" y="922337"/>
                  </a:lnTo>
                </a:path>
                <a:path w="2124709" h="1146810">
                  <a:moveTo>
                    <a:pt x="1822005" y="924814"/>
                  </a:moveTo>
                  <a:lnTo>
                    <a:pt x="1822005" y="934910"/>
                  </a:lnTo>
                </a:path>
                <a:path w="2124709" h="1146810">
                  <a:moveTo>
                    <a:pt x="1822005" y="937450"/>
                  </a:moveTo>
                  <a:lnTo>
                    <a:pt x="1822005" y="938720"/>
                  </a:lnTo>
                </a:path>
                <a:path w="2124709" h="1146810">
                  <a:moveTo>
                    <a:pt x="1822005" y="941197"/>
                  </a:moveTo>
                  <a:lnTo>
                    <a:pt x="1822005" y="951293"/>
                  </a:lnTo>
                </a:path>
                <a:path w="2124709" h="1146810">
                  <a:moveTo>
                    <a:pt x="1822005" y="953770"/>
                  </a:moveTo>
                  <a:lnTo>
                    <a:pt x="1822005" y="955040"/>
                  </a:lnTo>
                </a:path>
                <a:path w="2124709" h="1146810">
                  <a:moveTo>
                    <a:pt x="1822005" y="957580"/>
                  </a:moveTo>
                  <a:lnTo>
                    <a:pt x="1822005" y="967676"/>
                  </a:lnTo>
                </a:path>
                <a:path w="2124709" h="1146810">
                  <a:moveTo>
                    <a:pt x="1822005" y="970216"/>
                  </a:moveTo>
                  <a:lnTo>
                    <a:pt x="1822005" y="971486"/>
                  </a:lnTo>
                </a:path>
                <a:path w="2124709" h="1146810">
                  <a:moveTo>
                    <a:pt x="1822005" y="973963"/>
                  </a:moveTo>
                  <a:lnTo>
                    <a:pt x="1822005" y="984059"/>
                  </a:lnTo>
                </a:path>
                <a:path w="2124709" h="1146810">
                  <a:moveTo>
                    <a:pt x="1822005" y="986536"/>
                  </a:moveTo>
                  <a:lnTo>
                    <a:pt x="1822005" y="987806"/>
                  </a:lnTo>
                </a:path>
                <a:path w="2124709" h="1146810">
                  <a:moveTo>
                    <a:pt x="1822005" y="990346"/>
                  </a:moveTo>
                  <a:lnTo>
                    <a:pt x="1822005" y="1000442"/>
                  </a:lnTo>
                </a:path>
                <a:path w="2124709" h="1146810">
                  <a:moveTo>
                    <a:pt x="1822005" y="1002982"/>
                  </a:moveTo>
                  <a:lnTo>
                    <a:pt x="1822005" y="1004189"/>
                  </a:lnTo>
                </a:path>
                <a:path w="2124709" h="1146810">
                  <a:moveTo>
                    <a:pt x="1822005" y="1006729"/>
                  </a:moveTo>
                  <a:lnTo>
                    <a:pt x="1822005" y="1016825"/>
                  </a:lnTo>
                </a:path>
                <a:path w="2124709" h="1146810">
                  <a:moveTo>
                    <a:pt x="1822005" y="1019301"/>
                  </a:moveTo>
                  <a:lnTo>
                    <a:pt x="1822005" y="1020572"/>
                  </a:lnTo>
                </a:path>
                <a:path w="2124709" h="1146810">
                  <a:moveTo>
                    <a:pt x="1822005" y="1023112"/>
                  </a:moveTo>
                  <a:lnTo>
                    <a:pt x="1822005" y="1033208"/>
                  </a:lnTo>
                </a:path>
                <a:path w="2124709" h="1146810">
                  <a:moveTo>
                    <a:pt x="1822005" y="1035685"/>
                  </a:moveTo>
                  <a:lnTo>
                    <a:pt x="1822005" y="1036955"/>
                  </a:lnTo>
                </a:path>
                <a:path w="2124709" h="1146810">
                  <a:moveTo>
                    <a:pt x="1822005" y="1039495"/>
                  </a:moveTo>
                  <a:lnTo>
                    <a:pt x="1822005" y="1049591"/>
                  </a:lnTo>
                </a:path>
                <a:path w="2124709" h="1146810">
                  <a:moveTo>
                    <a:pt x="1822005" y="1052131"/>
                  </a:moveTo>
                  <a:lnTo>
                    <a:pt x="1822005" y="1053338"/>
                  </a:lnTo>
                </a:path>
                <a:path w="2124709" h="1146810">
                  <a:moveTo>
                    <a:pt x="1822005" y="1055878"/>
                  </a:moveTo>
                  <a:lnTo>
                    <a:pt x="1822005" y="1065911"/>
                  </a:lnTo>
                </a:path>
                <a:path w="2124709" h="1146810">
                  <a:moveTo>
                    <a:pt x="1822005" y="1068451"/>
                  </a:moveTo>
                  <a:lnTo>
                    <a:pt x="1822005" y="1069721"/>
                  </a:lnTo>
                </a:path>
                <a:path w="2124709" h="1146810">
                  <a:moveTo>
                    <a:pt x="1822005" y="1072261"/>
                  </a:moveTo>
                  <a:lnTo>
                    <a:pt x="1822005" y="1082357"/>
                  </a:lnTo>
                </a:path>
                <a:path w="2124709" h="1146810">
                  <a:moveTo>
                    <a:pt x="1822005" y="1084834"/>
                  </a:moveTo>
                  <a:lnTo>
                    <a:pt x="1822005" y="1086104"/>
                  </a:lnTo>
                </a:path>
                <a:path w="2124709" h="1146810">
                  <a:moveTo>
                    <a:pt x="1822005" y="1088644"/>
                  </a:moveTo>
                  <a:lnTo>
                    <a:pt x="1822005" y="1098677"/>
                  </a:lnTo>
                </a:path>
                <a:path w="2124709" h="1146810">
                  <a:moveTo>
                    <a:pt x="1822005" y="1101217"/>
                  </a:moveTo>
                  <a:lnTo>
                    <a:pt x="1822005" y="1102487"/>
                  </a:lnTo>
                </a:path>
                <a:path w="2124709" h="1146810">
                  <a:moveTo>
                    <a:pt x="1822005" y="1105027"/>
                  </a:moveTo>
                  <a:lnTo>
                    <a:pt x="1822005" y="1115060"/>
                  </a:lnTo>
                </a:path>
                <a:path w="2124709" h="1146810">
                  <a:moveTo>
                    <a:pt x="1822005" y="1117600"/>
                  </a:moveTo>
                  <a:lnTo>
                    <a:pt x="1822005" y="1118870"/>
                  </a:lnTo>
                </a:path>
                <a:path w="2124709" h="1146810">
                  <a:moveTo>
                    <a:pt x="1822005" y="1121410"/>
                  </a:moveTo>
                  <a:lnTo>
                    <a:pt x="1822005" y="1131506"/>
                  </a:lnTo>
                </a:path>
                <a:path w="2124709" h="1146810">
                  <a:moveTo>
                    <a:pt x="1822005" y="1133983"/>
                  </a:moveTo>
                  <a:lnTo>
                    <a:pt x="1822005" y="1135253"/>
                  </a:lnTo>
                </a:path>
                <a:path w="2124709" h="1146810">
                  <a:moveTo>
                    <a:pt x="1822005" y="1137793"/>
                  </a:moveTo>
                  <a:lnTo>
                    <a:pt x="1822005" y="1146556"/>
                  </a:lnTo>
                  <a:lnTo>
                    <a:pt x="1823885" y="1146556"/>
                  </a:lnTo>
                </a:path>
                <a:path w="2124709" h="1146810">
                  <a:moveTo>
                    <a:pt x="1830190" y="1146556"/>
                  </a:moveTo>
                  <a:lnTo>
                    <a:pt x="1832095" y="1146556"/>
                  </a:lnTo>
                </a:path>
                <a:path w="2124709" h="1146810">
                  <a:moveTo>
                    <a:pt x="1838401" y="1146556"/>
                  </a:moveTo>
                  <a:lnTo>
                    <a:pt x="1840261" y="1146556"/>
                  </a:lnTo>
                </a:path>
                <a:path w="2124709" h="1146810">
                  <a:moveTo>
                    <a:pt x="1846560" y="1146556"/>
                  </a:moveTo>
                  <a:lnTo>
                    <a:pt x="1848465" y="1146556"/>
                  </a:lnTo>
                </a:path>
                <a:path w="2124709" h="1146810">
                  <a:moveTo>
                    <a:pt x="1854771" y="1146556"/>
                  </a:moveTo>
                  <a:lnTo>
                    <a:pt x="1856632" y="1146556"/>
                  </a:lnTo>
                </a:path>
                <a:path w="2124709" h="1146810">
                  <a:moveTo>
                    <a:pt x="1862931" y="1146556"/>
                  </a:moveTo>
                  <a:lnTo>
                    <a:pt x="1864842" y="1146556"/>
                  </a:lnTo>
                </a:path>
                <a:path w="2124709" h="1146810">
                  <a:moveTo>
                    <a:pt x="1871141" y="1146556"/>
                  </a:moveTo>
                  <a:lnTo>
                    <a:pt x="1873027" y="1146556"/>
                  </a:lnTo>
                </a:path>
                <a:path w="2124709" h="1146810">
                  <a:moveTo>
                    <a:pt x="1879326" y="1146556"/>
                  </a:moveTo>
                  <a:lnTo>
                    <a:pt x="1881238" y="1146556"/>
                  </a:lnTo>
                </a:path>
                <a:path w="2124709" h="1146810">
                  <a:moveTo>
                    <a:pt x="1887550" y="1146556"/>
                  </a:moveTo>
                  <a:lnTo>
                    <a:pt x="1889391" y="1146556"/>
                  </a:lnTo>
                </a:path>
                <a:path w="2124709" h="1146810">
                  <a:moveTo>
                    <a:pt x="1895678" y="1146556"/>
                  </a:moveTo>
                  <a:lnTo>
                    <a:pt x="1897583" y="1146556"/>
                  </a:lnTo>
                  <a:lnTo>
                    <a:pt x="1897583" y="1137793"/>
                  </a:lnTo>
                </a:path>
                <a:path w="2124709" h="1146810">
                  <a:moveTo>
                    <a:pt x="1897583" y="1135253"/>
                  </a:moveTo>
                  <a:lnTo>
                    <a:pt x="1897583" y="1133983"/>
                  </a:lnTo>
                </a:path>
                <a:path w="2124709" h="1146810">
                  <a:moveTo>
                    <a:pt x="1897583" y="1131506"/>
                  </a:moveTo>
                  <a:lnTo>
                    <a:pt x="1897583" y="1121410"/>
                  </a:lnTo>
                </a:path>
                <a:path w="2124709" h="1146810">
                  <a:moveTo>
                    <a:pt x="1897583" y="1118870"/>
                  </a:moveTo>
                  <a:lnTo>
                    <a:pt x="1897583" y="1117600"/>
                  </a:lnTo>
                </a:path>
                <a:path w="2124709" h="1146810">
                  <a:moveTo>
                    <a:pt x="1897583" y="1115060"/>
                  </a:moveTo>
                  <a:lnTo>
                    <a:pt x="1897583" y="1105027"/>
                  </a:lnTo>
                </a:path>
                <a:path w="2124709" h="1146810">
                  <a:moveTo>
                    <a:pt x="1897583" y="1102487"/>
                  </a:moveTo>
                  <a:lnTo>
                    <a:pt x="1897583" y="1101217"/>
                  </a:lnTo>
                </a:path>
                <a:path w="2124709" h="1146810">
                  <a:moveTo>
                    <a:pt x="1897583" y="1098677"/>
                  </a:moveTo>
                  <a:lnTo>
                    <a:pt x="1897583" y="1088644"/>
                  </a:lnTo>
                </a:path>
                <a:path w="2124709" h="1146810">
                  <a:moveTo>
                    <a:pt x="1897583" y="1086104"/>
                  </a:moveTo>
                  <a:lnTo>
                    <a:pt x="1897583" y="1084834"/>
                  </a:lnTo>
                </a:path>
                <a:path w="2124709" h="1146810">
                  <a:moveTo>
                    <a:pt x="1897583" y="1082357"/>
                  </a:moveTo>
                  <a:lnTo>
                    <a:pt x="1897583" y="1072261"/>
                  </a:lnTo>
                </a:path>
                <a:path w="2124709" h="1146810">
                  <a:moveTo>
                    <a:pt x="1897583" y="1069721"/>
                  </a:moveTo>
                  <a:lnTo>
                    <a:pt x="1897583" y="1068451"/>
                  </a:lnTo>
                </a:path>
                <a:path w="2124709" h="1146810">
                  <a:moveTo>
                    <a:pt x="1897583" y="1065911"/>
                  </a:moveTo>
                  <a:lnTo>
                    <a:pt x="1897583" y="1055878"/>
                  </a:lnTo>
                </a:path>
                <a:path w="2124709" h="1146810">
                  <a:moveTo>
                    <a:pt x="1897583" y="1053338"/>
                  </a:moveTo>
                  <a:lnTo>
                    <a:pt x="1897583" y="1052131"/>
                  </a:lnTo>
                </a:path>
                <a:path w="2124709" h="1146810">
                  <a:moveTo>
                    <a:pt x="1897583" y="1049591"/>
                  </a:moveTo>
                  <a:lnTo>
                    <a:pt x="1897583" y="1039495"/>
                  </a:lnTo>
                </a:path>
                <a:path w="2124709" h="1146810">
                  <a:moveTo>
                    <a:pt x="1897583" y="1036955"/>
                  </a:moveTo>
                  <a:lnTo>
                    <a:pt x="1897583" y="1035685"/>
                  </a:lnTo>
                </a:path>
                <a:path w="2124709" h="1146810">
                  <a:moveTo>
                    <a:pt x="1897583" y="1033208"/>
                  </a:moveTo>
                  <a:lnTo>
                    <a:pt x="1897583" y="1023112"/>
                  </a:lnTo>
                </a:path>
                <a:path w="2124709" h="1146810">
                  <a:moveTo>
                    <a:pt x="1897583" y="1020572"/>
                  </a:moveTo>
                  <a:lnTo>
                    <a:pt x="1897583" y="1019301"/>
                  </a:lnTo>
                </a:path>
                <a:path w="2124709" h="1146810">
                  <a:moveTo>
                    <a:pt x="1897583" y="1016825"/>
                  </a:moveTo>
                  <a:lnTo>
                    <a:pt x="1897583" y="1006729"/>
                  </a:lnTo>
                </a:path>
                <a:path w="2124709" h="1146810">
                  <a:moveTo>
                    <a:pt x="1897583" y="1004189"/>
                  </a:moveTo>
                  <a:lnTo>
                    <a:pt x="1897583" y="1002982"/>
                  </a:lnTo>
                </a:path>
                <a:path w="2124709" h="1146810">
                  <a:moveTo>
                    <a:pt x="1897583" y="1000442"/>
                  </a:moveTo>
                  <a:lnTo>
                    <a:pt x="1897583" y="990346"/>
                  </a:lnTo>
                </a:path>
                <a:path w="2124709" h="1146810">
                  <a:moveTo>
                    <a:pt x="1897583" y="987806"/>
                  </a:moveTo>
                  <a:lnTo>
                    <a:pt x="1897583" y="986536"/>
                  </a:lnTo>
                </a:path>
                <a:path w="2124709" h="1146810">
                  <a:moveTo>
                    <a:pt x="1897583" y="984059"/>
                  </a:moveTo>
                  <a:lnTo>
                    <a:pt x="1897583" y="973963"/>
                  </a:lnTo>
                </a:path>
                <a:path w="2124709" h="1146810">
                  <a:moveTo>
                    <a:pt x="1897583" y="971486"/>
                  </a:moveTo>
                  <a:lnTo>
                    <a:pt x="1897583" y="970216"/>
                  </a:lnTo>
                </a:path>
                <a:path w="2124709" h="1146810">
                  <a:moveTo>
                    <a:pt x="1897583" y="967676"/>
                  </a:moveTo>
                  <a:lnTo>
                    <a:pt x="1897583" y="957580"/>
                  </a:lnTo>
                </a:path>
                <a:path w="2124709" h="1146810">
                  <a:moveTo>
                    <a:pt x="1897583" y="955040"/>
                  </a:moveTo>
                  <a:lnTo>
                    <a:pt x="1897583" y="953770"/>
                  </a:lnTo>
                </a:path>
                <a:path w="2124709" h="1146810">
                  <a:moveTo>
                    <a:pt x="1897583" y="951293"/>
                  </a:moveTo>
                  <a:lnTo>
                    <a:pt x="1897583" y="941197"/>
                  </a:lnTo>
                </a:path>
                <a:path w="2124709" h="1146810">
                  <a:moveTo>
                    <a:pt x="1897583" y="938720"/>
                  </a:moveTo>
                  <a:lnTo>
                    <a:pt x="1897583" y="937450"/>
                  </a:lnTo>
                </a:path>
                <a:path w="2124709" h="1146810">
                  <a:moveTo>
                    <a:pt x="1897583" y="934910"/>
                  </a:moveTo>
                  <a:lnTo>
                    <a:pt x="1897583" y="924814"/>
                  </a:lnTo>
                </a:path>
                <a:path w="2124709" h="1146810">
                  <a:moveTo>
                    <a:pt x="1897583" y="922337"/>
                  </a:moveTo>
                  <a:lnTo>
                    <a:pt x="1897583" y="921067"/>
                  </a:lnTo>
                </a:path>
                <a:path w="2124709" h="1146810">
                  <a:moveTo>
                    <a:pt x="1897583" y="918527"/>
                  </a:moveTo>
                  <a:lnTo>
                    <a:pt x="1897583" y="908431"/>
                  </a:lnTo>
                </a:path>
                <a:path w="2124709" h="1146810">
                  <a:moveTo>
                    <a:pt x="1897583" y="905954"/>
                  </a:moveTo>
                  <a:lnTo>
                    <a:pt x="1897583" y="904684"/>
                  </a:lnTo>
                </a:path>
                <a:path w="2124709" h="1146810">
                  <a:moveTo>
                    <a:pt x="1897583" y="902144"/>
                  </a:moveTo>
                  <a:lnTo>
                    <a:pt x="1897583" y="892048"/>
                  </a:lnTo>
                </a:path>
                <a:path w="2124709" h="1146810">
                  <a:moveTo>
                    <a:pt x="1897583" y="889571"/>
                  </a:moveTo>
                  <a:lnTo>
                    <a:pt x="1897583" y="888301"/>
                  </a:lnTo>
                </a:path>
                <a:path w="2124709" h="1146810">
                  <a:moveTo>
                    <a:pt x="1897583" y="885761"/>
                  </a:moveTo>
                  <a:lnTo>
                    <a:pt x="1897583" y="875665"/>
                  </a:lnTo>
                </a:path>
                <a:path w="2124709" h="1146810">
                  <a:moveTo>
                    <a:pt x="1897583" y="873188"/>
                  </a:moveTo>
                  <a:lnTo>
                    <a:pt x="1897583" y="871918"/>
                  </a:lnTo>
                </a:path>
                <a:path w="2124709" h="1146810">
                  <a:moveTo>
                    <a:pt x="1897583" y="869378"/>
                  </a:moveTo>
                  <a:lnTo>
                    <a:pt x="1897583" y="859345"/>
                  </a:lnTo>
                </a:path>
                <a:path w="2124709" h="1146810">
                  <a:moveTo>
                    <a:pt x="1897583" y="856805"/>
                  </a:moveTo>
                  <a:lnTo>
                    <a:pt x="1897583" y="855535"/>
                  </a:lnTo>
                </a:path>
                <a:path w="2124709" h="1146810">
                  <a:moveTo>
                    <a:pt x="1897583" y="852995"/>
                  </a:moveTo>
                  <a:lnTo>
                    <a:pt x="1897583" y="842899"/>
                  </a:lnTo>
                </a:path>
                <a:path w="2124709" h="1146810">
                  <a:moveTo>
                    <a:pt x="1897583" y="840422"/>
                  </a:moveTo>
                  <a:lnTo>
                    <a:pt x="1897583" y="839152"/>
                  </a:lnTo>
                </a:path>
                <a:path w="2124709" h="1146810">
                  <a:moveTo>
                    <a:pt x="1897583" y="836612"/>
                  </a:moveTo>
                  <a:lnTo>
                    <a:pt x="1897583" y="826579"/>
                  </a:lnTo>
                </a:path>
                <a:path w="2124709" h="1146810">
                  <a:moveTo>
                    <a:pt x="1897583" y="824039"/>
                  </a:moveTo>
                  <a:lnTo>
                    <a:pt x="1897583" y="822769"/>
                  </a:lnTo>
                </a:path>
                <a:path w="2124709" h="1146810">
                  <a:moveTo>
                    <a:pt x="1897583" y="820229"/>
                  </a:moveTo>
                  <a:lnTo>
                    <a:pt x="1897583" y="810196"/>
                  </a:lnTo>
                </a:path>
                <a:path w="2124709" h="1146810">
                  <a:moveTo>
                    <a:pt x="1897583" y="807656"/>
                  </a:moveTo>
                  <a:lnTo>
                    <a:pt x="1897583" y="806386"/>
                  </a:lnTo>
                </a:path>
                <a:path w="2124709" h="1146810">
                  <a:moveTo>
                    <a:pt x="1897583" y="803910"/>
                  </a:moveTo>
                  <a:lnTo>
                    <a:pt x="1897583" y="793813"/>
                  </a:lnTo>
                </a:path>
                <a:path w="2124709" h="1146810">
                  <a:moveTo>
                    <a:pt x="1897583" y="791273"/>
                  </a:moveTo>
                  <a:lnTo>
                    <a:pt x="1897583" y="790003"/>
                  </a:lnTo>
                </a:path>
                <a:path w="2124709" h="1146810">
                  <a:moveTo>
                    <a:pt x="1897583" y="787463"/>
                  </a:moveTo>
                  <a:lnTo>
                    <a:pt x="1897583" y="777430"/>
                  </a:lnTo>
                </a:path>
                <a:path w="2124709" h="1146810">
                  <a:moveTo>
                    <a:pt x="1897583" y="774890"/>
                  </a:moveTo>
                  <a:lnTo>
                    <a:pt x="1897583" y="773620"/>
                  </a:lnTo>
                </a:path>
                <a:path w="2124709" h="1146810">
                  <a:moveTo>
                    <a:pt x="1897583" y="771144"/>
                  </a:moveTo>
                  <a:lnTo>
                    <a:pt x="1897583" y="761047"/>
                  </a:lnTo>
                </a:path>
                <a:path w="2124709" h="1146810">
                  <a:moveTo>
                    <a:pt x="1897583" y="758507"/>
                  </a:moveTo>
                  <a:lnTo>
                    <a:pt x="1897583" y="757237"/>
                  </a:lnTo>
                </a:path>
                <a:path w="2124709" h="1146810">
                  <a:moveTo>
                    <a:pt x="1897583" y="754761"/>
                  </a:moveTo>
                  <a:lnTo>
                    <a:pt x="1897583" y="744664"/>
                  </a:lnTo>
                </a:path>
                <a:path w="2124709" h="1146810">
                  <a:moveTo>
                    <a:pt x="1897583" y="742124"/>
                  </a:moveTo>
                  <a:lnTo>
                    <a:pt x="1897583" y="740854"/>
                  </a:lnTo>
                </a:path>
                <a:path w="2124709" h="1146810">
                  <a:moveTo>
                    <a:pt x="1897583" y="738314"/>
                  </a:moveTo>
                  <a:lnTo>
                    <a:pt x="1897583" y="728281"/>
                  </a:lnTo>
                </a:path>
                <a:path w="2124709" h="1146810">
                  <a:moveTo>
                    <a:pt x="1897583" y="725741"/>
                  </a:moveTo>
                  <a:lnTo>
                    <a:pt x="1897583" y="724471"/>
                  </a:lnTo>
                </a:path>
                <a:path w="2124709" h="1146810">
                  <a:moveTo>
                    <a:pt x="1897583" y="721995"/>
                  </a:moveTo>
                  <a:lnTo>
                    <a:pt x="1897583" y="711898"/>
                  </a:lnTo>
                </a:path>
                <a:path w="2124709" h="1146810">
                  <a:moveTo>
                    <a:pt x="1897583" y="709358"/>
                  </a:moveTo>
                  <a:lnTo>
                    <a:pt x="1897583" y="708088"/>
                  </a:lnTo>
                </a:path>
                <a:path w="2124709" h="1146810">
                  <a:moveTo>
                    <a:pt x="1897583" y="705548"/>
                  </a:moveTo>
                  <a:lnTo>
                    <a:pt x="1897583" y="695515"/>
                  </a:lnTo>
                </a:path>
                <a:path w="2124709" h="1146810">
                  <a:moveTo>
                    <a:pt x="1897583" y="692975"/>
                  </a:moveTo>
                  <a:lnTo>
                    <a:pt x="1897583" y="691769"/>
                  </a:lnTo>
                </a:path>
                <a:path w="2124709" h="1146810">
                  <a:moveTo>
                    <a:pt x="1897583" y="689229"/>
                  </a:moveTo>
                  <a:lnTo>
                    <a:pt x="1897583" y="680402"/>
                  </a:lnTo>
                  <a:lnTo>
                    <a:pt x="1895678" y="680402"/>
                  </a:lnTo>
                </a:path>
                <a:path w="2124709" h="1146810">
                  <a:moveTo>
                    <a:pt x="1889391" y="680402"/>
                  </a:moveTo>
                  <a:lnTo>
                    <a:pt x="1887550" y="680402"/>
                  </a:lnTo>
                </a:path>
                <a:path w="2124709" h="1146810">
                  <a:moveTo>
                    <a:pt x="1881238" y="680402"/>
                  </a:moveTo>
                  <a:lnTo>
                    <a:pt x="1879326" y="680402"/>
                  </a:lnTo>
                </a:path>
                <a:path w="2124709" h="1146810">
                  <a:moveTo>
                    <a:pt x="1873027" y="680402"/>
                  </a:moveTo>
                  <a:lnTo>
                    <a:pt x="1871141" y="680402"/>
                  </a:lnTo>
                </a:path>
                <a:path w="2124709" h="1146810">
                  <a:moveTo>
                    <a:pt x="1864842" y="680402"/>
                  </a:moveTo>
                  <a:lnTo>
                    <a:pt x="1862931" y="680402"/>
                  </a:lnTo>
                </a:path>
                <a:path w="2124709" h="1146810">
                  <a:moveTo>
                    <a:pt x="1856632" y="680402"/>
                  </a:moveTo>
                  <a:lnTo>
                    <a:pt x="1854771" y="680402"/>
                  </a:lnTo>
                </a:path>
                <a:path w="2124709" h="1146810">
                  <a:moveTo>
                    <a:pt x="1848465" y="680402"/>
                  </a:moveTo>
                  <a:lnTo>
                    <a:pt x="1846560" y="680402"/>
                  </a:lnTo>
                </a:path>
                <a:path w="2124709" h="1146810">
                  <a:moveTo>
                    <a:pt x="1840261" y="680402"/>
                  </a:moveTo>
                  <a:lnTo>
                    <a:pt x="1838401" y="680402"/>
                  </a:lnTo>
                </a:path>
                <a:path w="2124709" h="1146810">
                  <a:moveTo>
                    <a:pt x="1832095" y="680402"/>
                  </a:moveTo>
                  <a:lnTo>
                    <a:pt x="1830190" y="680402"/>
                  </a:lnTo>
                </a:path>
                <a:path w="2124709" h="1146810">
                  <a:moveTo>
                    <a:pt x="1823885" y="680402"/>
                  </a:moveTo>
                  <a:lnTo>
                    <a:pt x="1822005" y="680402"/>
                  </a:lnTo>
                </a:path>
                <a:path w="2124709" h="1146810">
                  <a:moveTo>
                    <a:pt x="1897583" y="680402"/>
                  </a:moveTo>
                  <a:lnTo>
                    <a:pt x="1897583" y="689229"/>
                  </a:lnTo>
                </a:path>
                <a:path w="2124709" h="1146810">
                  <a:moveTo>
                    <a:pt x="1897583" y="691769"/>
                  </a:moveTo>
                  <a:lnTo>
                    <a:pt x="1897583" y="692975"/>
                  </a:lnTo>
                </a:path>
                <a:path w="2124709" h="1146810">
                  <a:moveTo>
                    <a:pt x="1897583" y="695515"/>
                  </a:moveTo>
                  <a:lnTo>
                    <a:pt x="1897583" y="705548"/>
                  </a:lnTo>
                </a:path>
                <a:path w="2124709" h="1146810">
                  <a:moveTo>
                    <a:pt x="1897583" y="708088"/>
                  </a:moveTo>
                  <a:lnTo>
                    <a:pt x="1897583" y="709358"/>
                  </a:lnTo>
                </a:path>
                <a:path w="2124709" h="1146810">
                  <a:moveTo>
                    <a:pt x="1897583" y="711898"/>
                  </a:moveTo>
                  <a:lnTo>
                    <a:pt x="1897583" y="721995"/>
                  </a:lnTo>
                </a:path>
                <a:path w="2124709" h="1146810">
                  <a:moveTo>
                    <a:pt x="1897583" y="724471"/>
                  </a:moveTo>
                  <a:lnTo>
                    <a:pt x="1897583" y="725741"/>
                  </a:lnTo>
                </a:path>
                <a:path w="2124709" h="1146810">
                  <a:moveTo>
                    <a:pt x="1897583" y="728281"/>
                  </a:moveTo>
                  <a:lnTo>
                    <a:pt x="1897583" y="738314"/>
                  </a:lnTo>
                </a:path>
                <a:path w="2124709" h="1146810">
                  <a:moveTo>
                    <a:pt x="1897583" y="740854"/>
                  </a:moveTo>
                  <a:lnTo>
                    <a:pt x="1897583" y="742124"/>
                  </a:lnTo>
                </a:path>
                <a:path w="2124709" h="1146810">
                  <a:moveTo>
                    <a:pt x="1897583" y="744664"/>
                  </a:moveTo>
                  <a:lnTo>
                    <a:pt x="1897583" y="754761"/>
                  </a:lnTo>
                </a:path>
                <a:path w="2124709" h="1146810">
                  <a:moveTo>
                    <a:pt x="1897583" y="757237"/>
                  </a:moveTo>
                  <a:lnTo>
                    <a:pt x="1897583" y="758507"/>
                  </a:lnTo>
                </a:path>
                <a:path w="2124709" h="1146810">
                  <a:moveTo>
                    <a:pt x="1897583" y="761047"/>
                  </a:moveTo>
                  <a:lnTo>
                    <a:pt x="1897583" y="771144"/>
                  </a:lnTo>
                </a:path>
                <a:path w="2124709" h="1146810">
                  <a:moveTo>
                    <a:pt x="1897583" y="773620"/>
                  </a:moveTo>
                  <a:lnTo>
                    <a:pt x="1897583" y="774890"/>
                  </a:lnTo>
                </a:path>
                <a:path w="2124709" h="1146810">
                  <a:moveTo>
                    <a:pt x="1897583" y="777430"/>
                  </a:moveTo>
                  <a:lnTo>
                    <a:pt x="1897583" y="787463"/>
                  </a:lnTo>
                </a:path>
                <a:path w="2124709" h="1146810">
                  <a:moveTo>
                    <a:pt x="1897583" y="790003"/>
                  </a:moveTo>
                  <a:lnTo>
                    <a:pt x="1897583" y="791273"/>
                  </a:lnTo>
                </a:path>
                <a:path w="2124709" h="1146810">
                  <a:moveTo>
                    <a:pt x="1897583" y="793813"/>
                  </a:moveTo>
                  <a:lnTo>
                    <a:pt x="1897583" y="803910"/>
                  </a:lnTo>
                </a:path>
                <a:path w="2124709" h="1146810">
                  <a:moveTo>
                    <a:pt x="1897583" y="806386"/>
                  </a:moveTo>
                  <a:lnTo>
                    <a:pt x="1897583" y="807656"/>
                  </a:lnTo>
                </a:path>
                <a:path w="2124709" h="1146810">
                  <a:moveTo>
                    <a:pt x="1897583" y="810196"/>
                  </a:moveTo>
                  <a:lnTo>
                    <a:pt x="1897583" y="820229"/>
                  </a:lnTo>
                </a:path>
                <a:path w="2124709" h="1146810">
                  <a:moveTo>
                    <a:pt x="1897583" y="822769"/>
                  </a:moveTo>
                  <a:lnTo>
                    <a:pt x="1897583" y="824039"/>
                  </a:lnTo>
                </a:path>
                <a:path w="2124709" h="1146810">
                  <a:moveTo>
                    <a:pt x="1897583" y="826579"/>
                  </a:moveTo>
                  <a:lnTo>
                    <a:pt x="1897583" y="836612"/>
                  </a:lnTo>
                </a:path>
                <a:path w="2124709" h="1146810">
                  <a:moveTo>
                    <a:pt x="1897583" y="839152"/>
                  </a:moveTo>
                  <a:lnTo>
                    <a:pt x="1897583" y="840422"/>
                  </a:lnTo>
                </a:path>
                <a:path w="2124709" h="1146810">
                  <a:moveTo>
                    <a:pt x="1897583" y="842899"/>
                  </a:moveTo>
                  <a:lnTo>
                    <a:pt x="1897583" y="852995"/>
                  </a:lnTo>
                </a:path>
                <a:path w="2124709" h="1146810">
                  <a:moveTo>
                    <a:pt x="1897583" y="855535"/>
                  </a:moveTo>
                  <a:lnTo>
                    <a:pt x="1897583" y="856805"/>
                  </a:lnTo>
                </a:path>
                <a:path w="2124709" h="1146810">
                  <a:moveTo>
                    <a:pt x="1897583" y="859345"/>
                  </a:moveTo>
                  <a:lnTo>
                    <a:pt x="1897583" y="869378"/>
                  </a:lnTo>
                </a:path>
                <a:path w="2124709" h="1146810">
                  <a:moveTo>
                    <a:pt x="1897583" y="871918"/>
                  </a:moveTo>
                  <a:lnTo>
                    <a:pt x="1897583" y="873188"/>
                  </a:lnTo>
                </a:path>
                <a:path w="2124709" h="1146810">
                  <a:moveTo>
                    <a:pt x="1897583" y="875665"/>
                  </a:moveTo>
                  <a:lnTo>
                    <a:pt x="1897583" y="885761"/>
                  </a:lnTo>
                </a:path>
                <a:path w="2124709" h="1146810">
                  <a:moveTo>
                    <a:pt x="1897583" y="888301"/>
                  </a:moveTo>
                  <a:lnTo>
                    <a:pt x="1897583" y="889571"/>
                  </a:lnTo>
                </a:path>
                <a:path w="2124709" h="1146810">
                  <a:moveTo>
                    <a:pt x="1897583" y="892048"/>
                  </a:moveTo>
                  <a:lnTo>
                    <a:pt x="1897583" y="902144"/>
                  </a:lnTo>
                </a:path>
                <a:path w="2124709" h="1146810">
                  <a:moveTo>
                    <a:pt x="1897583" y="904684"/>
                  </a:moveTo>
                  <a:lnTo>
                    <a:pt x="1897583" y="905954"/>
                  </a:lnTo>
                </a:path>
                <a:path w="2124709" h="1146810">
                  <a:moveTo>
                    <a:pt x="1897583" y="908431"/>
                  </a:moveTo>
                  <a:lnTo>
                    <a:pt x="1897583" y="918527"/>
                  </a:lnTo>
                </a:path>
                <a:path w="2124709" h="1146810">
                  <a:moveTo>
                    <a:pt x="1897583" y="921067"/>
                  </a:moveTo>
                  <a:lnTo>
                    <a:pt x="1897583" y="922337"/>
                  </a:lnTo>
                </a:path>
                <a:path w="2124709" h="1146810">
                  <a:moveTo>
                    <a:pt x="1897583" y="924814"/>
                  </a:moveTo>
                  <a:lnTo>
                    <a:pt x="1897583" y="934910"/>
                  </a:lnTo>
                </a:path>
                <a:path w="2124709" h="1146810">
                  <a:moveTo>
                    <a:pt x="1897583" y="937450"/>
                  </a:moveTo>
                  <a:lnTo>
                    <a:pt x="1897583" y="938720"/>
                  </a:lnTo>
                </a:path>
                <a:path w="2124709" h="1146810">
                  <a:moveTo>
                    <a:pt x="1897583" y="941197"/>
                  </a:moveTo>
                  <a:lnTo>
                    <a:pt x="1897583" y="951293"/>
                  </a:lnTo>
                </a:path>
                <a:path w="2124709" h="1146810">
                  <a:moveTo>
                    <a:pt x="1897583" y="953770"/>
                  </a:moveTo>
                  <a:lnTo>
                    <a:pt x="1897583" y="955040"/>
                  </a:lnTo>
                </a:path>
                <a:path w="2124709" h="1146810">
                  <a:moveTo>
                    <a:pt x="1897583" y="957580"/>
                  </a:moveTo>
                  <a:lnTo>
                    <a:pt x="1897583" y="967676"/>
                  </a:lnTo>
                </a:path>
                <a:path w="2124709" h="1146810">
                  <a:moveTo>
                    <a:pt x="1897583" y="970216"/>
                  </a:moveTo>
                  <a:lnTo>
                    <a:pt x="1897583" y="971486"/>
                  </a:lnTo>
                </a:path>
                <a:path w="2124709" h="1146810">
                  <a:moveTo>
                    <a:pt x="1897583" y="973963"/>
                  </a:moveTo>
                  <a:lnTo>
                    <a:pt x="1897583" y="984059"/>
                  </a:lnTo>
                </a:path>
                <a:path w="2124709" h="1146810">
                  <a:moveTo>
                    <a:pt x="1897583" y="986536"/>
                  </a:moveTo>
                  <a:lnTo>
                    <a:pt x="1897583" y="987806"/>
                  </a:lnTo>
                </a:path>
                <a:path w="2124709" h="1146810">
                  <a:moveTo>
                    <a:pt x="1897583" y="990346"/>
                  </a:moveTo>
                  <a:lnTo>
                    <a:pt x="1897583" y="1000442"/>
                  </a:lnTo>
                </a:path>
                <a:path w="2124709" h="1146810">
                  <a:moveTo>
                    <a:pt x="1897583" y="1002982"/>
                  </a:moveTo>
                  <a:lnTo>
                    <a:pt x="1897583" y="1004189"/>
                  </a:lnTo>
                </a:path>
                <a:path w="2124709" h="1146810">
                  <a:moveTo>
                    <a:pt x="1897583" y="1006729"/>
                  </a:moveTo>
                  <a:lnTo>
                    <a:pt x="1897583" y="1016825"/>
                  </a:lnTo>
                </a:path>
                <a:path w="2124709" h="1146810">
                  <a:moveTo>
                    <a:pt x="1897583" y="1019301"/>
                  </a:moveTo>
                  <a:lnTo>
                    <a:pt x="1897583" y="1020572"/>
                  </a:lnTo>
                </a:path>
                <a:path w="2124709" h="1146810">
                  <a:moveTo>
                    <a:pt x="1897583" y="1023112"/>
                  </a:moveTo>
                  <a:lnTo>
                    <a:pt x="1897583" y="1033208"/>
                  </a:lnTo>
                </a:path>
                <a:path w="2124709" h="1146810">
                  <a:moveTo>
                    <a:pt x="1897583" y="1035685"/>
                  </a:moveTo>
                  <a:lnTo>
                    <a:pt x="1897583" y="1036955"/>
                  </a:lnTo>
                </a:path>
                <a:path w="2124709" h="1146810">
                  <a:moveTo>
                    <a:pt x="1897583" y="1039495"/>
                  </a:moveTo>
                  <a:lnTo>
                    <a:pt x="1897583" y="1049591"/>
                  </a:lnTo>
                </a:path>
                <a:path w="2124709" h="1146810">
                  <a:moveTo>
                    <a:pt x="1897583" y="1052131"/>
                  </a:moveTo>
                  <a:lnTo>
                    <a:pt x="1897583" y="1053338"/>
                  </a:lnTo>
                </a:path>
                <a:path w="2124709" h="1146810">
                  <a:moveTo>
                    <a:pt x="1897583" y="1055878"/>
                  </a:moveTo>
                  <a:lnTo>
                    <a:pt x="1897583" y="1065911"/>
                  </a:lnTo>
                </a:path>
                <a:path w="2124709" h="1146810">
                  <a:moveTo>
                    <a:pt x="1897583" y="1068451"/>
                  </a:moveTo>
                  <a:lnTo>
                    <a:pt x="1897583" y="1069721"/>
                  </a:lnTo>
                </a:path>
                <a:path w="2124709" h="1146810">
                  <a:moveTo>
                    <a:pt x="1897583" y="1072261"/>
                  </a:moveTo>
                  <a:lnTo>
                    <a:pt x="1897583" y="1082357"/>
                  </a:lnTo>
                </a:path>
                <a:path w="2124709" h="1146810">
                  <a:moveTo>
                    <a:pt x="1897583" y="1084834"/>
                  </a:moveTo>
                  <a:lnTo>
                    <a:pt x="1897583" y="1086104"/>
                  </a:lnTo>
                </a:path>
                <a:path w="2124709" h="1146810">
                  <a:moveTo>
                    <a:pt x="1897583" y="1088644"/>
                  </a:moveTo>
                  <a:lnTo>
                    <a:pt x="1897583" y="1098677"/>
                  </a:lnTo>
                </a:path>
                <a:path w="2124709" h="1146810">
                  <a:moveTo>
                    <a:pt x="1897583" y="1101217"/>
                  </a:moveTo>
                  <a:lnTo>
                    <a:pt x="1897583" y="1102487"/>
                  </a:lnTo>
                </a:path>
                <a:path w="2124709" h="1146810">
                  <a:moveTo>
                    <a:pt x="1897583" y="1105027"/>
                  </a:moveTo>
                  <a:lnTo>
                    <a:pt x="1897583" y="1115060"/>
                  </a:lnTo>
                </a:path>
                <a:path w="2124709" h="1146810">
                  <a:moveTo>
                    <a:pt x="1897583" y="1117600"/>
                  </a:moveTo>
                  <a:lnTo>
                    <a:pt x="1897583" y="1118870"/>
                  </a:lnTo>
                </a:path>
                <a:path w="2124709" h="1146810">
                  <a:moveTo>
                    <a:pt x="1897583" y="1121410"/>
                  </a:moveTo>
                  <a:lnTo>
                    <a:pt x="1897583" y="1131506"/>
                  </a:lnTo>
                </a:path>
                <a:path w="2124709" h="1146810">
                  <a:moveTo>
                    <a:pt x="1897583" y="1133983"/>
                  </a:moveTo>
                  <a:lnTo>
                    <a:pt x="1897583" y="1135253"/>
                  </a:lnTo>
                </a:path>
                <a:path w="2124709" h="1146810">
                  <a:moveTo>
                    <a:pt x="1897583" y="1137793"/>
                  </a:moveTo>
                  <a:lnTo>
                    <a:pt x="1897583" y="1146556"/>
                  </a:lnTo>
                  <a:lnTo>
                    <a:pt x="1899488" y="1146556"/>
                  </a:lnTo>
                </a:path>
                <a:path w="2124709" h="1146810">
                  <a:moveTo>
                    <a:pt x="1905774" y="1146556"/>
                  </a:moveTo>
                  <a:lnTo>
                    <a:pt x="1907679" y="1146556"/>
                  </a:lnTo>
                </a:path>
                <a:path w="2124709" h="1146810">
                  <a:moveTo>
                    <a:pt x="1913966" y="1146556"/>
                  </a:moveTo>
                  <a:lnTo>
                    <a:pt x="1915871" y="1146556"/>
                  </a:lnTo>
                </a:path>
                <a:path w="2124709" h="1146810">
                  <a:moveTo>
                    <a:pt x="1922157" y="1146556"/>
                  </a:moveTo>
                  <a:lnTo>
                    <a:pt x="1924062" y="1146556"/>
                  </a:lnTo>
                </a:path>
                <a:path w="2124709" h="1146810">
                  <a:moveTo>
                    <a:pt x="1930349" y="1146556"/>
                  </a:moveTo>
                  <a:lnTo>
                    <a:pt x="1932254" y="1146556"/>
                  </a:lnTo>
                </a:path>
                <a:path w="2124709" h="1146810">
                  <a:moveTo>
                    <a:pt x="1938540" y="1146556"/>
                  </a:moveTo>
                  <a:lnTo>
                    <a:pt x="1940445" y="1146556"/>
                  </a:lnTo>
                </a:path>
                <a:path w="2124709" h="1146810">
                  <a:moveTo>
                    <a:pt x="1946732" y="1146556"/>
                  </a:moveTo>
                  <a:lnTo>
                    <a:pt x="1948637" y="1146556"/>
                  </a:lnTo>
                </a:path>
                <a:path w="2124709" h="1146810">
                  <a:moveTo>
                    <a:pt x="1954923" y="1146556"/>
                  </a:moveTo>
                  <a:lnTo>
                    <a:pt x="1956828" y="1146556"/>
                  </a:lnTo>
                </a:path>
                <a:path w="2124709" h="1146810">
                  <a:moveTo>
                    <a:pt x="1963115" y="1146556"/>
                  </a:moveTo>
                  <a:lnTo>
                    <a:pt x="1965020" y="1146556"/>
                  </a:lnTo>
                </a:path>
                <a:path w="2124709" h="1146810">
                  <a:moveTo>
                    <a:pt x="1971306" y="1146556"/>
                  </a:moveTo>
                  <a:lnTo>
                    <a:pt x="1973211" y="1146556"/>
                  </a:lnTo>
                  <a:lnTo>
                    <a:pt x="1973211" y="1137793"/>
                  </a:lnTo>
                </a:path>
                <a:path w="2124709" h="1146810">
                  <a:moveTo>
                    <a:pt x="1973211" y="1135253"/>
                  </a:moveTo>
                  <a:lnTo>
                    <a:pt x="1973211" y="1133983"/>
                  </a:lnTo>
                </a:path>
                <a:path w="2124709" h="1146810">
                  <a:moveTo>
                    <a:pt x="1973211" y="1131506"/>
                  </a:moveTo>
                  <a:lnTo>
                    <a:pt x="1973211" y="1121410"/>
                  </a:lnTo>
                </a:path>
                <a:path w="2124709" h="1146810">
                  <a:moveTo>
                    <a:pt x="1973211" y="1118870"/>
                  </a:moveTo>
                  <a:lnTo>
                    <a:pt x="1973211" y="1117600"/>
                  </a:lnTo>
                </a:path>
                <a:path w="2124709" h="1146810">
                  <a:moveTo>
                    <a:pt x="1973211" y="1115060"/>
                  </a:moveTo>
                  <a:lnTo>
                    <a:pt x="1973211" y="1105027"/>
                  </a:lnTo>
                </a:path>
                <a:path w="2124709" h="1146810">
                  <a:moveTo>
                    <a:pt x="1973211" y="1102487"/>
                  </a:moveTo>
                  <a:lnTo>
                    <a:pt x="1973211" y="1101217"/>
                  </a:lnTo>
                </a:path>
                <a:path w="2124709" h="1146810">
                  <a:moveTo>
                    <a:pt x="1973211" y="1098677"/>
                  </a:moveTo>
                  <a:lnTo>
                    <a:pt x="1973211" y="1088644"/>
                  </a:lnTo>
                </a:path>
                <a:path w="2124709" h="1146810">
                  <a:moveTo>
                    <a:pt x="1973211" y="1086104"/>
                  </a:moveTo>
                  <a:lnTo>
                    <a:pt x="1973211" y="1084834"/>
                  </a:lnTo>
                </a:path>
                <a:path w="2124709" h="1146810">
                  <a:moveTo>
                    <a:pt x="1973211" y="1082357"/>
                  </a:moveTo>
                  <a:lnTo>
                    <a:pt x="1973211" y="1072261"/>
                  </a:lnTo>
                </a:path>
                <a:path w="2124709" h="1146810">
                  <a:moveTo>
                    <a:pt x="1973211" y="1069721"/>
                  </a:moveTo>
                  <a:lnTo>
                    <a:pt x="1973211" y="1068451"/>
                  </a:lnTo>
                </a:path>
                <a:path w="2124709" h="1146810">
                  <a:moveTo>
                    <a:pt x="1973211" y="1065911"/>
                  </a:moveTo>
                  <a:lnTo>
                    <a:pt x="1973211" y="1055878"/>
                  </a:lnTo>
                </a:path>
                <a:path w="2124709" h="1146810">
                  <a:moveTo>
                    <a:pt x="1973211" y="1053338"/>
                  </a:moveTo>
                  <a:lnTo>
                    <a:pt x="1973211" y="1052131"/>
                  </a:lnTo>
                </a:path>
                <a:path w="2124709" h="1146810">
                  <a:moveTo>
                    <a:pt x="1973211" y="1049591"/>
                  </a:moveTo>
                  <a:lnTo>
                    <a:pt x="1973211" y="1039495"/>
                  </a:lnTo>
                </a:path>
                <a:path w="2124709" h="1146810">
                  <a:moveTo>
                    <a:pt x="1973211" y="1036955"/>
                  </a:moveTo>
                  <a:lnTo>
                    <a:pt x="1973211" y="1035685"/>
                  </a:lnTo>
                </a:path>
                <a:path w="2124709" h="1146810">
                  <a:moveTo>
                    <a:pt x="1973211" y="1033208"/>
                  </a:moveTo>
                  <a:lnTo>
                    <a:pt x="1973211" y="1023112"/>
                  </a:lnTo>
                </a:path>
                <a:path w="2124709" h="1146810">
                  <a:moveTo>
                    <a:pt x="1973211" y="1020572"/>
                  </a:moveTo>
                  <a:lnTo>
                    <a:pt x="1973211" y="1019301"/>
                  </a:lnTo>
                </a:path>
                <a:path w="2124709" h="1146810">
                  <a:moveTo>
                    <a:pt x="1973211" y="1016825"/>
                  </a:moveTo>
                  <a:lnTo>
                    <a:pt x="1973211" y="1006729"/>
                  </a:lnTo>
                </a:path>
                <a:path w="2124709" h="1146810">
                  <a:moveTo>
                    <a:pt x="1973211" y="1004189"/>
                  </a:moveTo>
                  <a:lnTo>
                    <a:pt x="1973211" y="1002982"/>
                  </a:lnTo>
                </a:path>
                <a:path w="2124709" h="1146810">
                  <a:moveTo>
                    <a:pt x="1973211" y="1000442"/>
                  </a:moveTo>
                  <a:lnTo>
                    <a:pt x="1973211" y="990346"/>
                  </a:lnTo>
                </a:path>
                <a:path w="2124709" h="1146810">
                  <a:moveTo>
                    <a:pt x="1973211" y="987806"/>
                  </a:moveTo>
                  <a:lnTo>
                    <a:pt x="1973211" y="986536"/>
                  </a:lnTo>
                </a:path>
                <a:path w="2124709" h="1146810">
                  <a:moveTo>
                    <a:pt x="1973211" y="984059"/>
                  </a:moveTo>
                  <a:lnTo>
                    <a:pt x="1973211" y="973963"/>
                  </a:lnTo>
                </a:path>
                <a:path w="2124709" h="1146810">
                  <a:moveTo>
                    <a:pt x="1973211" y="971486"/>
                  </a:moveTo>
                  <a:lnTo>
                    <a:pt x="1973211" y="970216"/>
                  </a:lnTo>
                </a:path>
                <a:path w="2124709" h="1146810">
                  <a:moveTo>
                    <a:pt x="1973211" y="967676"/>
                  </a:moveTo>
                  <a:lnTo>
                    <a:pt x="1973211" y="957580"/>
                  </a:lnTo>
                </a:path>
                <a:path w="2124709" h="1146810">
                  <a:moveTo>
                    <a:pt x="1973211" y="955040"/>
                  </a:moveTo>
                  <a:lnTo>
                    <a:pt x="1973211" y="953770"/>
                  </a:lnTo>
                </a:path>
                <a:path w="2124709" h="1146810">
                  <a:moveTo>
                    <a:pt x="1973211" y="951293"/>
                  </a:moveTo>
                  <a:lnTo>
                    <a:pt x="1973211" y="941197"/>
                  </a:lnTo>
                </a:path>
                <a:path w="2124709" h="1146810">
                  <a:moveTo>
                    <a:pt x="1973211" y="938720"/>
                  </a:moveTo>
                  <a:lnTo>
                    <a:pt x="1973211" y="937450"/>
                  </a:lnTo>
                </a:path>
                <a:path w="2124709" h="1146810">
                  <a:moveTo>
                    <a:pt x="1973211" y="934910"/>
                  </a:moveTo>
                  <a:lnTo>
                    <a:pt x="1973211" y="924814"/>
                  </a:lnTo>
                </a:path>
                <a:path w="2124709" h="1146810">
                  <a:moveTo>
                    <a:pt x="1973211" y="922337"/>
                  </a:moveTo>
                  <a:lnTo>
                    <a:pt x="1973211" y="921067"/>
                  </a:lnTo>
                </a:path>
                <a:path w="2124709" h="1146810">
                  <a:moveTo>
                    <a:pt x="1973211" y="918527"/>
                  </a:moveTo>
                  <a:lnTo>
                    <a:pt x="1973211" y="908431"/>
                  </a:lnTo>
                </a:path>
                <a:path w="2124709" h="1146810">
                  <a:moveTo>
                    <a:pt x="1973211" y="905954"/>
                  </a:moveTo>
                  <a:lnTo>
                    <a:pt x="1973211" y="904684"/>
                  </a:lnTo>
                </a:path>
                <a:path w="2124709" h="1146810">
                  <a:moveTo>
                    <a:pt x="1973211" y="902144"/>
                  </a:moveTo>
                  <a:lnTo>
                    <a:pt x="1973211" y="892048"/>
                  </a:lnTo>
                </a:path>
                <a:path w="2124709" h="1146810">
                  <a:moveTo>
                    <a:pt x="1973211" y="889571"/>
                  </a:moveTo>
                  <a:lnTo>
                    <a:pt x="1973211" y="888301"/>
                  </a:lnTo>
                </a:path>
                <a:path w="2124709" h="1146810">
                  <a:moveTo>
                    <a:pt x="1973211" y="885761"/>
                  </a:moveTo>
                  <a:lnTo>
                    <a:pt x="1973211" y="875665"/>
                  </a:lnTo>
                </a:path>
                <a:path w="2124709" h="1146810">
                  <a:moveTo>
                    <a:pt x="1973211" y="873188"/>
                  </a:moveTo>
                  <a:lnTo>
                    <a:pt x="1973211" y="871918"/>
                  </a:lnTo>
                </a:path>
                <a:path w="2124709" h="1146810">
                  <a:moveTo>
                    <a:pt x="1973211" y="869378"/>
                  </a:moveTo>
                  <a:lnTo>
                    <a:pt x="1973211" y="859345"/>
                  </a:lnTo>
                </a:path>
                <a:path w="2124709" h="1146810">
                  <a:moveTo>
                    <a:pt x="1973211" y="856805"/>
                  </a:moveTo>
                  <a:lnTo>
                    <a:pt x="1973211" y="855535"/>
                  </a:lnTo>
                </a:path>
                <a:path w="2124709" h="1146810">
                  <a:moveTo>
                    <a:pt x="1973211" y="852995"/>
                  </a:moveTo>
                  <a:lnTo>
                    <a:pt x="1973211" y="842899"/>
                  </a:lnTo>
                </a:path>
                <a:path w="2124709" h="1146810">
                  <a:moveTo>
                    <a:pt x="1973211" y="840422"/>
                  </a:moveTo>
                  <a:lnTo>
                    <a:pt x="1973211" y="839152"/>
                  </a:lnTo>
                </a:path>
                <a:path w="2124709" h="1146810">
                  <a:moveTo>
                    <a:pt x="1973211" y="836612"/>
                  </a:moveTo>
                  <a:lnTo>
                    <a:pt x="1973211" y="826579"/>
                  </a:lnTo>
                </a:path>
                <a:path w="2124709" h="1146810">
                  <a:moveTo>
                    <a:pt x="1973211" y="824039"/>
                  </a:moveTo>
                  <a:lnTo>
                    <a:pt x="1973211" y="822769"/>
                  </a:lnTo>
                </a:path>
                <a:path w="2124709" h="1146810">
                  <a:moveTo>
                    <a:pt x="1973211" y="820229"/>
                  </a:moveTo>
                  <a:lnTo>
                    <a:pt x="1973211" y="810196"/>
                  </a:lnTo>
                </a:path>
                <a:path w="2124709" h="1146810">
                  <a:moveTo>
                    <a:pt x="1973211" y="807656"/>
                  </a:moveTo>
                  <a:lnTo>
                    <a:pt x="1973211" y="806386"/>
                  </a:lnTo>
                </a:path>
                <a:path w="2124709" h="1146810">
                  <a:moveTo>
                    <a:pt x="1973211" y="803910"/>
                  </a:moveTo>
                  <a:lnTo>
                    <a:pt x="1973211" y="793813"/>
                  </a:lnTo>
                </a:path>
                <a:path w="2124709" h="1146810">
                  <a:moveTo>
                    <a:pt x="1973211" y="791273"/>
                  </a:moveTo>
                  <a:lnTo>
                    <a:pt x="1973211" y="790003"/>
                  </a:lnTo>
                </a:path>
                <a:path w="2124709" h="1146810">
                  <a:moveTo>
                    <a:pt x="1973211" y="787463"/>
                  </a:moveTo>
                  <a:lnTo>
                    <a:pt x="1973211" y="777430"/>
                  </a:lnTo>
                </a:path>
                <a:path w="2124709" h="1146810">
                  <a:moveTo>
                    <a:pt x="1973211" y="774890"/>
                  </a:moveTo>
                  <a:lnTo>
                    <a:pt x="1973211" y="773620"/>
                  </a:lnTo>
                </a:path>
                <a:path w="2124709" h="1146810">
                  <a:moveTo>
                    <a:pt x="1973211" y="771144"/>
                  </a:moveTo>
                  <a:lnTo>
                    <a:pt x="1973211" y="761047"/>
                  </a:lnTo>
                </a:path>
                <a:path w="2124709" h="1146810">
                  <a:moveTo>
                    <a:pt x="1973211" y="758507"/>
                  </a:moveTo>
                  <a:lnTo>
                    <a:pt x="1973211" y="757237"/>
                  </a:lnTo>
                </a:path>
                <a:path w="2124709" h="1146810">
                  <a:moveTo>
                    <a:pt x="1973211" y="754761"/>
                  </a:moveTo>
                  <a:lnTo>
                    <a:pt x="1973211" y="744664"/>
                  </a:lnTo>
                </a:path>
                <a:path w="2124709" h="1146810">
                  <a:moveTo>
                    <a:pt x="1973211" y="742124"/>
                  </a:moveTo>
                  <a:lnTo>
                    <a:pt x="1973211" y="740854"/>
                  </a:lnTo>
                </a:path>
                <a:path w="2124709" h="1146810">
                  <a:moveTo>
                    <a:pt x="1973211" y="738314"/>
                  </a:moveTo>
                  <a:lnTo>
                    <a:pt x="1973211" y="728281"/>
                  </a:lnTo>
                </a:path>
                <a:path w="2124709" h="1146810">
                  <a:moveTo>
                    <a:pt x="1973211" y="725741"/>
                  </a:moveTo>
                  <a:lnTo>
                    <a:pt x="1973211" y="724471"/>
                  </a:lnTo>
                </a:path>
                <a:path w="2124709" h="1146810">
                  <a:moveTo>
                    <a:pt x="1973211" y="721995"/>
                  </a:moveTo>
                  <a:lnTo>
                    <a:pt x="1973211" y="711898"/>
                  </a:lnTo>
                </a:path>
                <a:path w="2124709" h="1146810">
                  <a:moveTo>
                    <a:pt x="1973211" y="709358"/>
                  </a:moveTo>
                  <a:lnTo>
                    <a:pt x="1973211" y="708088"/>
                  </a:lnTo>
                </a:path>
                <a:path w="2124709" h="1146810">
                  <a:moveTo>
                    <a:pt x="1973211" y="705548"/>
                  </a:moveTo>
                  <a:lnTo>
                    <a:pt x="1973211" y="695515"/>
                  </a:lnTo>
                </a:path>
                <a:path w="2124709" h="1146810">
                  <a:moveTo>
                    <a:pt x="1973211" y="692975"/>
                  </a:moveTo>
                  <a:lnTo>
                    <a:pt x="1973211" y="691769"/>
                  </a:lnTo>
                </a:path>
                <a:path w="2124709" h="1146810">
                  <a:moveTo>
                    <a:pt x="1973211" y="689229"/>
                  </a:moveTo>
                  <a:lnTo>
                    <a:pt x="1973211" y="680402"/>
                  </a:lnTo>
                  <a:lnTo>
                    <a:pt x="1971306" y="680402"/>
                  </a:lnTo>
                </a:path>
                <a:path w="2124709" h="1146810">
                  <a:moveTo>
                    <a:pt x="1965020" y="680402"/>
                  </a:moveTo>
                  <a:lnTo>
                    <a:pt x="1963115" y="680402"/>
                  </a:lnTo>
                </a:path>
                <a:path w="2124709" h="1146810">
                  <a:moveTo>
                    <a:pt x="1956828" y="680402"/>
                  </a:moveTo>
                  <a:lnTo>
                    <a:pt x="1954923" y="680402"/>
                  </a:lnTo>
                </a:path>
                <a:path w="2124709" h="1146810">
                  <a:moveTo>
                    <a:pt x="1948637" y="680402"/>
                  </a:moveTo>
                  <a:lnTo>
                    <a:pt x="1946732" y="680402"/>
                  </a:lnTo>
                </a:path>
                <a:path w="2124709" h="1146810">
                  <a:moveTo>
                    <a:pt x="1940445" y="680402"/>
                  </a:moveTo>
                  <a:lnTo>
                    <a:pt x="1938540" y="680402"/>
                  </a:lnTo>
                </a:path>
                <a:path w="2124709" h="1146810">
                  <a:moveTo>
                    <a:pt x="1932254" y="680402"/>
                  </a:moveTo>
                  <a:lnTo>
                    <a:pt x="1930349" y="680402"/>
                  </a:lnTo>
                </a:path>
                <a:path w="2124709" h="1146810">
                  <a:moveTo>
                    <a:pt x="1924062" y="680402"/>
                  </a:moveTo>
                  <a:lnTo>
                    <a:pt x="1922157" y="680402"/>
                  </a:lnTo>
                </a:path>
                <a:path w="2124709" h="1146810">
                  <a:moveTo>
                    <a:pt x="1915871" y="680402"/>
                  </a:moveTo>
                  <a:lnTo>
                    <a:pt x="1913966" y="680402"/>
                  </a:lnTo>
                </a:path>
                <a:path w="2124709" h="1146810">
                  <a:moveTo>
                    <a:pt x="1907679" y="680402"/>
                  </a:moveTo>
                  <a:lnTo>
                    <a:pt x="1905774" y="680402"/>
                  </a:lnTo>
                </a:path>
                <a:path w="2124709" h="1146810">
                  <a:moveTo>
                    <a:pt x="1899488" y="680402"/>
                  </a:moveTo>
                  <a:lnTo>
                    <a:pt x="1897583" y="680402"/>
                  </a:lnTo>
                </a:path>
                <a:path w="2124709" h="1146810">
                  <a:moveTo>
                    <a:pt x="1973211" y="680402"/>
                  </a:moveTo>
                  <a:lnTo>
                    <a:pt x="1973211" y="689229"/>
                  </a:lnTo>
                </a:path>
                <a:path w="2124709" h="1146810">
                  <a:moveTo>
                    <a:pt x="1973211" y="691769"/>
                  </a:moveTo>
                  <a:lnTo>
                    <a:pt x="1973211" y="692975"/>
                  </a:lnTo>
                </a:path>
                <a:path w="2124709" h="1146810">
                  <a:moveTo>
                    <a:pt x="1973211" y="695515"/>
                  </a:moveTo>
                  <a:lnTo>
                    <a:pt x="1973211" y="705548"/>
                  </a:lnTo>
                </a:path>
                <a:path w="2124709" h="1146810">
                  <a:moveTo>
                    <a:pt x="1973211" y="708088"/>
                  </a:moveTo>
                  <a:lnTo>
                    <a:pt x="1973211" y="709358"/>
                  </a:lnTo>
                </a:path>
                <a:path w="2124709" h="1146810">
                  <a:moveTo>
                    <a:pt x="1973211" y="711898"/>
                  </a:moveTo>
                  <a:lnTo>
                    <a:pt x="1973211" y="721995"/>
                  </a:lnTo>
                </a:path>
                <a:path w="2124709" h="1146810">
                  <a:moveTo>
                    <a:pt x="1973211" y="724471"/>
                  </a:moveTo>
                  <a:lnTo>
                    <a:pt x="1973211" y="725741"/>
                  </a:lnTo>
                </a:path>
                <a:path w="2124709" h="1146810">
                  <a:moveTo>
                    <a:pt x="1973211" y="728281"/>
                  </a:moveTo>
                  <a:lnTo>
                    <a:pt x="1973211" y="738314"/>
                  </a:lnTo>
                </a:path>
                <a:path w="2124709" h="1146810">
                  <a:moveTo>
                    <a:pt x="1973211" y="740854"/>
                  </a:moveTo>
                  <a:lnTo>
                    <a:pt x="1973211" y="742124"/>
                  </a:lnTo>
                </a:path>
                <a:path w="2124709" h="1146810">
                  <a:moveTo>
                    <a:pt x="1973211" y="744664"/>
                  </a:moveTo>
                  <a:lnTo>
                    <a:pt x="1973211" y="754761"/>
                  </a:lnTo>
                </a:path>
                <a:path w="2124709" h="1146810">
                  <a:moveTo>
                    <a:pt x="1973211" y="757237"/>
                  </a:moveTo>
                  <a:lnTo>
                    <a:pt x="1973211" y="758507"/>
                  </a:lnTo>
                </a:path>
                <a:path w="2124709" h="1146810">
                  <a:moveTo>
                    <a:pt x="1973211" y="761047"/>
                  </a:moveTo>
                  <a:lnTo>
                    <a:pt x="1973211" y="771144"/>
                  </a:lnTo>
                </a:path>
                <a:path w="2124709" h="1146810">
                  <a:moveTo>
                    <a:pt x="1973211" y="773620"/>
                  </a:moveTo>
                  <a:lnTo>
                    <a:pt x="1973211" y="774890"/>
                  </a:lnTo>
                </a:path>
                <a:path w="2124709" h="1146810">
                  <a:moveTo>
                    <a:pt x="1973211" y="777430"/>
                  </a:moveTo>
                  <a:lnTo>
                    <a:pt x="1973211" y="787463"/>
                  </a:lnTo>
                </a:path>
                <a:path w="2124709" h="1146810">
                  <a:moveTo>
                    <a:pt x="1973211" y="790003"/>
                  </a:moveTo>
                  <a:lnTo>
                    <a:pt x="1973211" y="791273"/>
                  </a:lnTo>
                </a:path>
                <a:path w="2124709" h="1146810">
                  <a:moveTo>
                    <a:pt x="1973211" y="793813"/>
                  </a:moveTo>
                  <a:lnTo>
                    <a:pt x="1973211" y="803910"/>
                  </a:lnTo>
                </a:path>
                <a:path w="2124709" h="1146810">
                  <a:moveTo>
                    <a:pt x="1973211" y="806386"/>
                  </a:moveTo>
                  <a:lnTo>
                    <a:pt x="1973211" y="807656"/>
                  </a:lnTo>
                </a:path>
                <a:path w="2124709" h="1146810">
                  <a:moveTo>
                    <a:pt x="1973211" y="810196"/>
                  </a:moveTo>
                  <a:lnTo>
                    <a:pt x="1973211" y="820229"/>
                  </a:lnTo>
                </a:path>
                <a:path w="2124709" h="1146810">
                  <a:moveTo>
                    <a:pt x="1973211" y="822769"/>
                  </a:moveTo>
                  <a:lnTo>
                    <a:pt x="1973211" y="824039"/>
                  </a:lnTo>
                </a:path>
                <a:path w="2124709" h="1146810">
                  <a:moveTo>
                    <a:pt x="1973211" y="826579"/>
                  </a:moveTo>
                  <a:lnTo>
                    <a:pt x="1973211" y="836612"/>
                  </a:lnTo>
                </a:path>
                <a:path w="2124709" h="1146810">
                  <a:moveTo>
                    <a:pt x="1973211" y="839152"/>
                  </a:moveTo>
                  <a:lnTo>
                    <a:pt x="1973211" y="840422"/>
                  </a:lnTo>
                </a:path>
                <a:path w="2124709" h="1146810">
                  <a:moveTo>
                    <a:pt x="1973211" y="842899"/>
                  </a:moveTo>
                  <a:lnTo>
                    <a:pt x="1973211" y="852995"/>
                  </a:lnTo>
                </a:path>
                <a:path w="2124709" h="1146810">
                  <a:moveTo>
                    <a:pt x="1973211" y="855535"/>
                  </a:moveTo>
                  <a:lnTo>
                    <a:pt x="1973211" y="856805"/>
                  </a:lnTo>
                </a:path>
                <a:path w="2124709" h="1146810">
                  <a:moveTo>
                    <a:pt x="1973211" y="859345"/>
                  </a:moveTo>
                  <a:lnTo>
                    <a:pt x="1973211" y="869378"/>
                  </a:lnTo>
                </a:path>
                <a:path w="2124709" h="1146810">
                  <a:moveTo>
                    <a:pt x="1973211" y="871918"/>
                  </a:moveTo>
                  <a:lnTo>
                    <a:pt x="1973211" y="873188"/>
                  </a:lnTo>
                </a:path>
                <a:path w="2124709" h="1146810">
                  <a:moveTo>
                    <a:pt x="1973211" y="875665"/>
                  </a:moveTo>
                  <a:lnTo>
                    <a:pt x="1973211" y="885761"/>
                  </a:lnTo>
                </a:path>
                <a:path w="2124709" h="1146810">
                  <a:moveTo>
                    <a:pt x="1973211" y="888301"/>
                  </a:moveTo>
                  <a:lnTo>
                    <a:pt x="1973211" y="889571"/>
                  </a:lnTo>
                </a:path>
                <a:path w="2124709" h="1146810">
                  <a:moveTo>
                    <a:pt x="1973211" y="892048"/>
                  </a:moveTo>
                  <a:lnTo>
                    <a:pt x="1973211" y="902144"/>
                  </a:lnTo>
                </a:path>
                <a:path w="2124709" h="1146810">
                  <a:moveTo>
                    <a:pt x="1973211" y="904684"/>
                  </a:moveTo>
                  <a:lnTo>
                    <a:pt x="1973211" y="905954"/>
                  </a:lnTo>
                </a:path>
                <a:path w="2124709" h="1146810">
                  <a:moveTo>
                    <a:pt x="1973211" y="908431"/>
                  </a:moveTo>
                  <a:lnTo>
                    <a:pt x="1973211" y="918527"/>
                  </a:lnTo>
                </a:path>
                <a:path w="2124709" h="1146810">
                  <a:moveTo>
                    <a:pt x="1973211" y="921067"/>
                  </a:moveTo>
                  <a:lnTo>
                    <a:pt x="1973211" y="922337"/>
                  </a:lnTo>
                </a:path>
                <a:path w="2124709" h="1146810">
                  <a:moveTo>
                    <a:pt x="1973211" y="924814"/>
                  </a:moveTo>
                  <a:lnTo>
                    <a:pt x="1973211" y="934910"/>
                  </a:lnTo>
                </a:path>
                <a:path w="2124709" h="1146810">
                  <a:moveTo>
                    <a:pt x="1973211" y="937450"/>
                  </a:moveTo>
                  <a:lnTo>
                    <a:pt x="1973211" y="938720"/>
                  </a:lnTo>
                </a:path>
                <a:path w="2124709" h="1146810">
                  <a:moveTo>
                    <a:pt x="1973211" y="941197"/>
                  </a:moveTo>
                  <a:lnTo>
                    <a:pt x="1973211" y="951293"/>
                  </a:lnTo>
                </a:path>
                <a:path w="2124709" h="1146810">
                  <a:moveTo>
                    <a:pt x="1973211" y="953770"/>
                  </a:moveTo>
                  <a:lnTo>
                    <a:pt x="1973211" y="955040"/>
                  </a:lnTo>
                </a:path>
                <a:path w="2124709" h="1146810">
                  <a:moveTo>
                    <a:pt x="1973211" y="957580"/>
                  </a:moveTo>
                  <a:lnTo>
                    <a:pt x="1973211" y="967676"/>
                  </a:lnTo>
                </a:path>
                <a:path w="2124709" h="1146810">
                  <a:moveTo>
                    <a:pt x="1973211" y="970216"/>
                  </a:moveTo>
                  <a:lnTo>
                    <a:pt x="1973211" y="971486"/>
                  </a:lnTo>
                </a:path>
                <a:path w="2124709" h="1146810">
                  <a:moveTo>
                    <a:pt x="1973211" y="973963"/>
                  </a:moveTo>
                  <a:lnTo>
                    <a:pt x="1973211" y="984059"/>
                  </a:lnTo>
                </a:path>
                <a:path w="2124709" h="1146810">
                  <a:moveTo>
                    <a:pt x="1973211" y="986536"/>
                  </a:moveTo>
                  <a:lnTo>
                    <a:pt x="1973211" y="987806"/>
                  </a:lnTo>
                </a:path>
                <a:path w="2124709" h="1146810">
                  <a:moveTo>
                    <a:pt x="1973211" y="990346"/>
                  </a:moveTo>
                  <a:lnTo>
                    <a:pt x="1973211" y="1000442"/>
                  </a:lnTo>
                </a:path>
                <a:path w="2124709" h="1146810">
                  <a:moveTo>
                    <a:pt x="1973211" y="1002982"/>
                  </a:moveTo>
                  <a:lnTo>
                    <a:pt x="1973211" y="1004189"/>
                  </a:lnTo>
                </a:path>
                <a:path w="2124709" h="1146810">
                  <a:moveTo>
                    <a:pt x="1973211" y="1006729"/>
                  </a:moveTo>
                  <a:lnTo>
                    <a:pt x="1973211" y="1016825"/>
                  </a:lnTo>
                </a:path>
                <a:path w="2124709" h="1146810">
                  <a:moveTo>
                    <a:pt x="1973211" y="1019301"/>
                  </a:moveTo>
                  <a:lnTo>
                    <a:pt x="1973211" y="1020572"/>
                  </a:lnTo>
                </a:path>
                <a:path w="2124709" h="1146810">
                  <a:moveTo>
                    <a:pt x="1973211" y="1023112"/>
                  </a:moveTo>
                  <a:lnTo>
                    <a:pt x="1973211" y="1033208"/>
                  </a:lnTo>
                </a:path>
                <a:path w="2124709" h="1146810">
                  <a:moveTo>
                    <a:pt x="1973211" y="1035685"/>
                  </a:moveTo>
                  <a:lnTo>
                    <a:pt x="1973211" y="1036955"/>
                  </a:lnTo>
                </a:path>
                <a:path w="2124709" h="1146810">
                  <a:moveTo>
                    <a:pt x="1973211" y="1039495"/>
                  </a:moveTo>
                  <a:lnTo>
                    <a:pt x="1973211" y="1049591"/>
                  </a:lnTo>
                </a:path>
                <a:path w="2124709" h="1146810">
                  <a:moveTo>
                    <a:pt x="1973211" y="1052131"/>
                  </a:moveTo>
                  <a:lnTo>
                    <a:pt x="1973211" y="1053338"/>
                  </a:lnTo>
                </a:path>
                <a:path w="2124709" h="1146810">
                  <a:moveTo>
                    <a:pt x="1973211" y="1055878"/>
                  </a:moveTo>
                  <a:lnTo>
                    <a:pt x="1973211" y="1065911"/>
                  </a:lnTo>
                </a:path>
                <a:path w="2124709" h="1146810">
                  <a:moveTo>
                    <a:pt x="1973211" y="1068451"/>
                  </a:moveTo>
                  <a:lnTo>
                    <a:pt x="1973211" y="1069721"/>
                  </a:lnTo>
                </a:path>
                <a:path w="2124709" h="1146810">
                  <a:moveTo>
                    <a:pt x="1973211" y="1072261"/>
                  </a:moveTo>
                  <a:lnTo>
                    <a:pt x="1973211" y="1082357"/>
                  </a:lnTo>
                </a:path>
                <a:path w="2124709" h="1146810">
                  <a:moveTo>
                    <a:pt x="1973211" y="1084834"/>
                  </a:moveTo>
                  <a:lnTo>
                    <a:pt x="1973211" y="1086104"/>
                  </a:lnTo>
                </a:path>
                <a:path w="2124709" h="1146810">
                  <a:moveTo>
                    <a:pt x="1973211" y="1088644"/>
                  </a:moveTo>
                  <a:lnTo>
                    <a:pt x="1973211" y="1098677"/>
                  </a:lnTo>
                </a:path>
                <a:path w="2124709" h="1146810">
                  <a:moveTo>
                    <a:pt x="1973211" y="1101217"/>
                  </a:moveTo>
                  <a:lnTo>
                    <a:pt x="1973211" y="1102487"/>
                  </a:lnTo>
                </a:path>
                <a:path w="2124709" h="1146810">
                  <a:moveTo>
                    <a:pt x="1973211" y="1105027"/>
                  </a:moveTo>
                  <a:lnTo>
                    <a:pt x="1973211" y="1115060"/>
                  </a:lnTo>
                </a:path>
                <a:path w="2124709" h="1146810">
                  <a:moveTo>
                    <a:pt x="1973211" y="1117600"/>
                  </a:moveTo>
                  <a:lnTo>
                    <a:pt x="1973211" y="1118870"/>
                  </a:lnTo>
                </a:path>
                <a:path w="2124709" h="1146810">
                  <a:moveTo>
                    <a:pt x="1973211" y="1121410"/>
                  </a:moveTo>
                  <a:lnTo>
                    <a:pt x="1973211" y="1131506"/>
                  </a:lnTo>
                </a:path>
                <a:path w="2124709" h="1146810">
                  <a:moveTo>
                    <a:pt x="1973211" y="1133983"/>
                  </a:moveTo>
                  <a:lnTo>
                    <a:pt x="1973211" y="1135253"/>
                  </a:lnTo>
                </a:path>
                <a:path w="2124709" h="1146810">
                  <a:moveTo>
                    <a:pt x="1973211" y="1137793"/>
                  </a:moveTo>
                  <a:lnTo>
                    <a:pt x="1973211" y="1146556"/>
                  </a:lnTo>
                  <a:lnTo>
                    <a:pt x="1975053" y="1146556"/>
                  </a:lnTo>
                </a:path>
                <a:path w="2124709" h="1146810">
                  <a:moveTo>
                    <a:pt x="1981403" y="1146556"/>
                  </a:moveTo>
                  <a:lnTo>
                    <a:pt x="1983308" y="1146556"/>
                  </a:lnTo>
                </a:path>
                <a:path w="2124709" h="1146810">
                  <a:moveTo>
                    <a:pt x="1989594" y="1146556"/>
                  </a:moveTo>
                  <a:lnTo>
                    <a:pt x="1991499" y="1146556"/>
                  </a:lnTo>
                </a:path>
                <a:path w="2124709" h="1146810">
                  <a:moveTo>
                    <a:pt x="1997786" y="1146556"/>
                  </a:moveTo>
                  <a:lnTo>
                    <a:pt x="1999691" y="1146556"/>
                  </a:lnTo>
                </a:path>
                <a:path w="2124709" h="1146810">
                  <a:moveTo>
                    <a:pt x="2005977" y="1146556"/>
                  </a:moveTo>
                  <a:lnTo>
                    <a:pt x="2007819" y="1146556"/>
                  </a:lnTo>
                </a:path>
                <a:path w="2124709" h="1146810">
                  <a:moveTo>
                    <a:pt x="2014169" y="1146556"/>
                  </a:moveTo>
                  <a:lnTo>
                    <a:pt x="2016074" y="1146556"/>
                  </a:lnTo>
                </a:path>
                <a:path w="2124709" h="1146810">
                  <a:moveTo>
                    <a:pt x="2022360" y="1146556"/>
                  </a:moveTo>
                  <a:lnTo>
                    <a:pt x="2024202" y="1146556"/>
                  </a:lnTo>
                </a:path>
                <a:path w="2124709" h="1146810">
                  <a:moveTo>
                    <a:pt x="2030488" y="1146556"/>
                  </a:moveTo>
                  <a:lnTo>
                    <a:pt x="2032393" y="1146556"/>
                  </a:lnTo>
                </a:path>
                <a:path w="2124709" h="1146810">
                  <a:moveTo>
                    <a:pt x="2038743" y="1146556"/>
                  </a:moveTo>
                  <a:lnTo>
                    <a:pt x="2040585" y="1146556"/>
                  </a:lnTo>
                </a:path>
                <a:path w="2124709" h="1146810">
                  <a:moveTo>
                    <a:pt x="2046935" y="1146556"/>
                  </a:moveTo>
                  <a:lnTo>
                    <a:pt x="2048840" y="1146556"/>
                  </a:lnTo>
                  <a:lnTo>
                    <a:pt x="2048840" y="1137793"/>
                  </a:lnTo>
                </a:path>
                <a:path w="2124709" h="1146810">
                  <a:moveTo>
                    <a:pt x="2048840" y="1135253"/>
                  </a:moveTo>
                  <a:lnTo>
                    <a:pt x="2048840" y="1133983"/>
                  </a:lnTo>
                </a:path>
                <a:path w="2124709" h="1146810">
                  <a:moveTo>
                    <a:pt x="2048840" y="1131506"/>
                  </a:moveTo>
                  <a:lnTo>
                    <a:pt x="2048840" y="1121410"/>
                  </a:lnTo>
                </a:path>
                <a:path w="2124709" h="1146810">
                  <a:moveTo>
                    <a:pt x="2048840" y="1118870"/>
                  </a:moveTo>
                  <a:lnTo>
                    <a:pt x="2048840" y="1117600"/>
                  </a:lnTo>
                </a:path>
                <a:path w="2124709" h="1146810">
                  <a:moveTo>
                    <a:pt x="2048840" y="1115060"/>
                  </a:moveTo>
                  <a:lnTo>
                    <a:pt x="2048840" y="1105027"/>
                  </a:lnTo>
                </a:path>
                <a:path w="2124709" h="1146810">
                  <a:moveTo>
                    <a:pt x="2048840" y="1102487"/>
                  </a:moveTo>
                  <a:lnTo>
                    <a:pt x="2048840" y="1101217"/>
                  </a:lnTo>
                </a:path>
                <a:path w="2124709" h="1146810">
                  <a:moveTo>
                    <a:pt x="2048840" y="1098677"/>
                  </a:moveTo>
                  <a:lnTo>
                    <a:pt x="2048840" y="1088644"/>
                  </a:lnTo>
                </a:path>
                <a:path w="2124709" h="1146810">
                  <a:moveTo>
                    <a:pt x="2048840" y="1086104"/>
                  </a:moveTo>
                  <a:lnTo>
                    <a:pt x="2048840" y="1084834"/>
                  </a:lnTo>
                </a:path>
                <a:path w="2124709" h="1146810">
                  <a:moveTo>
                    <a:pt x="2048840" y="1082357"/>
                  </a:moveTo>
                  <a:lnTo>
                    <a:pt x="2048840" y="1072261"/>
                  </a:lnTo>
                </a:path>
                <a:path w="2124709" h="1146810">
                  <a:moveTo>
                    <a:pt x="2048840" y="1069721"/>
                  </a:moveTo>
                  <a:lnTo>
                    <a:pt x="2048840" y="1068451"/>
                  </a:lnTo>
                </a:path>
                <a:path w="2124709" h="1146810">
                  <a:moveTo>
                    <a:pt x="2048840" y="1065911"/>
                  </a:moveTo>
                  <a:lnTo>
                    <a:pt x="2048840" y="1055878"/>
                  </a:lnTo>
                </a:path>
                <a:path w="2124709" h="1146810">
                  <a:moveTo>
                    <a:pt x="2048840" y="1053338"/>
                  </a:moveTo>
                  <a:lnTo>
                    <a:pt x="2048840" y="1052131"/>
                  </a:lnTo>
                </a:path>
                <a:path w="2124709" h="1146810">
                  <a:moveTo>
                    <a:pt x="2048840" y="1049591"/>
                  </a:moveTo>
                  <a:lnTo>
                    <a:pt x="2048840" y="1039495"/>
                  </a:lnTo>
                </a:path>
                <a:path w="2124709" h="1146810">
                  <a:moveTo>
                    <a:pt x="2048840" y="1036955"/>
                  </a:moveTo>
                  <a:lnTo>
                    <a:pt x="2048840" y="1035685"/>
                  </a:lnTo>
                </a:path>
                <a:path w="2124709" h="1146810">
                  <a:moveTo>
                    <a:pt x="2048840" y="1033208"/>
                  </a:moveTo>
                  <a:lnTo>
                    <a:pt x="2048840" y="1023112"/>
                  </a:lnTo>
                </a:path>
                <a:path w="2124709" h="1146810">
                  <a:moveTo>
                    <a:pt x="2048840" y="1020572"/>
                  </a:moveTo>
                  <a:lnTo>
                    <a:pt x="2048840" y="1019301"/>
                  </a:lnTo>
                </a:path>
                <a:path w="2124709" h="1146810">
                  <a:moveTo>
                    <a:pt x="2048840" y="1016825"/>
                  </a:moveTo>
                  <a:lnTo>
                    <a:pt x="2048840" y="1006729"/>
                  </a:lnTo>
                </a:path>
                <a:path w="2124709" h="1146810">
                  <a:moveTo>
                    <a:pt x="2048840" y="1004189"/>
                  </a:moveTo>
                  <a:lnTo>
                    <a:pt x="2048840" y="1002982"/>
                  </a:lnTo>
                </a:path>
                <a:path w="2124709" h="1146810">
                  <a:moveTo>
                    <a:pt x="2048840" y="1000442"/>
                  </a:moveTo>
                  <a:lnTo>
                    <a:pt x="2048840" y="990346"/>
                  </a:lnTo>
                </a:path>
                <a:path w="2124709" h="1146810">
                  <a:moveTo>
                    <a:pt x="2048840" y="987806"/>
                  </a:moveTo>
                  <a:lnTo>
                    <a:pt x="2048840" y="986536"/>
                  </a:lnTo>
                </a:path>
                <a:path w="2124709" h="1146810">
                  <a:moveTo>
                    <a:pt x="2048840" y="984059"/>
                  </a:moveTo>
                  <a:lnTo>
                    <a:pt x="2048840" y="973963"/>
                  </a:lnTo>
                </a:path>
                <a:path w="2124709" h="1146810">
                  <a:moveTo>
                    <a:pt x="2048840" y="971486"/>
                  </a:moveTo>
                  <a:lnTo>
                    <a:pt x="2048840" y="970216"/>
                  </a:lnTo>
                </a:path>
                <a:path w="2124709" h="1146810">
                  <a:moveTo>
                    <a:pt x="2048840" y="967676"/>
                  </a:moveTo>
                  <a:lnTo>
                    <a:pt x="2048840" y="957580"/>
                  </a:lnTo>
                </a:path>
                <a:path w="2124709" h="1146810">
                  <a:moveTo>
                    <a:pt x="2048840" y="955040"/>
                  </a:moveTo>
                  <a:lnTo>
                    <a:pt x="2048840" y="953770"/>
                  </a:lnTo>
                </a:path>
                <a:path w="2124709" h="1146810">
                  <a:moveTo>
                    <a:pt x="2048840" y="951293"/>
                  </a:moveTo>
                  <a:lnTo>
                    <a:pt x="2048840" y="941197"/>
                  </a:lnTo>
                </a:path>
                <a:path w="2124709" h="1146810">
                  <a:moveTo>
                    <a:pt x="2048840" y="938720"/>
                  </a:moveTo>
                  <a:lnTo>
                    <a:pt x="2048840" y="937450"/>
                  </a:lnTo>
                </a:path>
                <a:path w="2124709" h="1146810">
                  <a:moveTo>
                    <a:pt x="2048840" y="934910"/>
                  </a:moveTo>
                  <a:lnTo>
                    <a:pt x="2048840" y="924814"/>
                  </a:lnTo>
                </a:path>
                <a:path w="2124709" h="1146810">
                  <a:moveTo>
                    <a:pt x="2048840" y="922337"/>
                  </a:moveTo>
                  <a:lnTo>
                    <a:pt x="2048840" y="921067"/>
                  </a:lnTo>
                </a:path>
                <a:path w="2124709" h="1146810">
                  <a:moveTo>
                    <a:pt x="2048840" y="918527"/>
                  </a:moveTo>
                  <a:lnTo>
                    <a:pt x="2048840" y="908431"/>
                  </a:lnTo>
                </a:path>
                <a:path w="2124709" h="1146810">
                  <a:moveTo>
                    <a:pt x="2048840" y="905954"/>
                  </a:moveTo>
                  <a:lnTo>
                    <a:pt x="2048840" y="904684"/>
                  </a:lnTo>
                </a:path>
                <a:path w="2124709" h="1146810">
                  <a:moveTo>
                    <a:pt x="2048840" y="902144"/>
                  </a:moveTo>
                  <a:lnTo>
                    <a:pt x="2048840" y="892048"/>
                  </a:lnTo>
                </a:path>
                <a:path w="2124709" h="1146810">
                  <a:moveTo>
                    <a:pt x="2048840" y="889571"/>
                  </a:moveTo>
                  <a:lnTo>
                    <a:pt x="2048840" y="888301"/>
                  </a:lnTo>
                </a:path>
                <a:path w="2124709" h="1146810">
                  <a:moveTo>
                    <a:pt x="2048840" y="885761"/>
                  </a:moveTo>
                  <a:lnTo>
                    <a:pt x="2048840" y="875665"/>
                  </a:lnTo>
                </a:path>
                <a:path w="2124709" h="1146810">
                  <a:moveTo>
                    <a:pt x="2048840" y="873188"/>
                  </a:moveTo>
                  <a:lnTo>
                    <a:pt x="2048840" y="871918"/>
                  </a:lnTo>
                </a:path>
                <a:path w="2124709" h="1146810">
                  <a:moveTo>
                    <a:pt x="2048840" y="869378"/>
                  </a:moveTo>
                  <a:lnTo>
                    <a:pt x="2048840" y="859345"/>
                  </a:lnTo>
                </a:path>
                <a:path w="2124709" h="1146810">
                  <a:moveTo>
                    <a:pt x="2048840" y="856805"/>
                  </a:moveTo>
                  <a:lnTo>
                    <a:pt x="2048840" y="855535"/>
                  </a:lnTo>
                </a:path>
                <a:path w="2124709" h="1146810">
                  <a:moveTo>
                    <a:pt x="2048840" y="852995"/>
                  </a:moveTo>
                  <a:lnTo>
                    <a:pt x="2048840" y="842899"/>
                  </a:lnTo>
                </a:path>
                <a:path w="2124709" h="1146810">
                  <a:moveTo>
                    <a:pt x="2048840" y="840422"/>
                  </a:moveTo>
                  <a:lnTo>
                    <a:pt x="2048840" y="839152"/>
                  </a:lnTo>
                </a:path>
                <a:path w="2124709" h="1146810">
                  <a:moveTo>
                    <a:pt x="2048840" y="836612"/>
                  </a:moveTo>
                  <a:lnTo>
                    <a:pt x="2048840" y="826579"/>
                  </a:lnTo>
                </a:path>
                <a:path w="2124709" h="1146810">
                  <a:moveTo>
                    <a:pt x="2048840" y="824039"/>
                  </a:moveTo>
                  <a:lnTo>
                    <a:pt x="2048840" y="822769"/>
                  </a:lnTo>
                </a:path>
                <a:path w="2124709" h="1146810">
                  <a:moveTo>
                    <a:pt x="2048840" y="820229"/>
                  </a:moveTo>
                  <a:lnTo>
                    <a:pt x="2048840" y="810196"/>
                  </a:lnTo>
                </a:path>
                <a:path w="2124709" h="1146810">
                  <a:moveTo>
                    <a:pt x="2048840" y="807656"/>
                  </a:moveTo>
                  <a:lnTo>
                    <a:pt x="2048840" y="806386"/>
                  </a:lnTo>
                </a:path>
                <a:path w="2124709" h="1146810">
                  <a:moveTo>
                    <a:pt x="2048840" y="803910"/>
                  </a:moveTo>
                  <a:lnTo>
                    <a:pt x="2048840" y="793813"/>
                  </a:lnTo>
                </a:path>
                <a:path w="2124709" h="1146810">
                  <a:moveTo>
                    <a:pt x="2048840" y="791273"/>
                  </a:moveTo>
                  <a:lnTo>
                    <a:pt x="2048840" y="790003"/>
                  </a:lnTo>
                </a:path>
                <a:path w="2124709" h="1146810">
                  <a:moveTo>
                    <a:pt x="2048840" y="787463"/>
                  </a:moveTo>
                  <a:lnTo>
                    <a:pt x="2048840" y="777430"/>
                  </a:lnTo>
                </a:path>
                <a:path w="2124709" h="1146810">
                  <a:moveTo>
                    <a:pt x="2048840" y="774890"/>
                  </a:moveTo>
                  <a:lnTo>
                    <a:pt x="2048840" y="773620"/>
                  </a:lnTo>
                </a:path>
                <a:path w="2124709" h="1146810">
                  <a:moveTo>
                    <a:pt x="2048840" y="771144"/>
                  </a:moveTo>
                  <a:lnTo>
                    <a:pt x="2048840" y="761047"/>
                  </a:lnTo>
                </a:path>
                <a:path w="2124709" h="1146810">
                  <a:moveTo>
                    <a:pt x="2048840" y="758507"/>
                  </a:moveTo>
                  <a:lnTo>
                    <a:pt x="2048840" y="757237"/>
                  </a:lnTo>
                </a:path>
                <a:path w="2124709" h="1146810">
                  <a:moveTo>
                    <a:pt x="2048840" y="754761"/>
                  </a:moveTo>
                  <a:lnTo>
                    <a:pt x="2048840" y="744664"/>
                  </a:lnTo>
                </a:path>
                <a:path w="2124709" h="1146810">
                  <a:moveTo>
                    <a:pt x="2048840" y="742124"/>
                  </a:moveTo>
                  <a:lnTo>
                    <a:pt x="2048840" y="740854"/>
                  </a:lnTo>
                </a:path>
                <a:path w="2124709" h="1146810">
                  <a:moveTo>
                    <a:pt x="2048840" y="738314"/>
                  </a:moveTo>
                  <a:lnTo>
                    <a:pt x="2048840" y="728281"/>
                  </a:lnTo>
                </a:path>
                <a:path w="2124709" h="1146810">
                  <a:moveTo>
                    <a:pt x="2048840" y="725741"/>
                  </a:moveTo>
                  <a:lnTo>
                    <a:pt x="2048840" y="724471"/>
                  </a:lnTo>
                </a:path>
                <a:path w="2124709" h="1146810">
                  <a:moveTo>
                    <a:pt x="2048840" y="721995"/>
                  </a:moveTo>
                  <a:lnTo>
                    <a:pt x="2048840" y="711898"/>
                  </a:lnTo>
                </a:path>
                <a:path w="2124709" h="1146810">
                  <a:moveTo>
                    <a:pt x="2048840" y="709358"/>
                  </a:moveTo>
                  <a:lnTo>
                    <a:pt x="2048840" y="708088"/>
                  </a:lnTo>
                </a:path>
                <a:path w="2124709" h="1146810">
                  <a:moveTo>
                    <a:pt x="2048840" y="705548"/>
                  </a:moveTo>
                  <a:lnTo>
                    <a:pt x="2048840" y="695515"/>
                  </a:lnTo>
                </a:path>
                <a:path w="2124709" h="1146810">
                  <a:moveTo>
                    <a:pt x="2048840" y="692975"/>
                  </a:moveTo>
                  <a:lnTo>
                    <a:pt x="2048840" y="691769"/>
                  </a:lnTo>
                </a:path>
                <a:path w="2124709" h="1146810">
                  <a:moveTo>
                    <a:pt x="2048840" y="689229"/>
                  </a:moveTo>
                  <a:lnTo>
                    <a:pt x="2048840" y="680402"/>
                  </a:lnTo>
                  <a:lnTo>
                    <a:pt x="2046935" y="680402"/>
                  </a:lnTo>
                </a:path>
                <a:path w="2124709" h="1146810">
                  <a:moveTo>
                    <a:pt x="2040585" y="680402"/>
                  </a:moveTo>
                  <a:lnTo>
                    <a:pt x="2038743" y="680402"/>
                  </a:lnTo>
                </a:path>
                <a:path w="2124709" h="1146810">
                  <a:moveTo>
                    <a:pt x="2032393" y="680402"/>
                  </a:moveTo>
                  <a:lnTo>
                    <a:pt x="2030488" y="680402"/>
                  </a:lnTo>
                </a:path>
                <a:path w="2124709" h="1146810">
                  <a:moveTo>
                    <a:pt x="2024202" y="680402"/>
                  </a:moveTo>
                  <a:lnTo>
                    <a:pt x="2022360" y="680402"/>
                  </a:lnTo>
                </a:path>
                <a:path w="2124709" h="1146810">
                  <a:moveTo>
                    <a:pt x="2016074" y="680402"/>
                  </a:moveTo>
                  <a:lnTo>
                    <a:pt x="2014169" y="680402"/>
                  </a:lnTo>
                </a:path>
                <a:path w="2124709" h="1146810">
                  <a:moveTo>
                    <a:pt x="2007819" y="680402"/>
                  </a:moveTo>
                  <a:lnTo>
                    <a:pt x="2005977" y="680402"/>
                  </a:lnTo>
                </a:path>
                <a:path w="2124709" h="1146810">
                  <a:moveTo>
                    <a:pt x="1999691" y="680402"/>
                  </a:moveTo>
                  <a:lnTo>
                    <a:pt x="1997786" y="680402"/>
                  </a:lnTo>
                </a:path>
                <a:path w="2124709" h="1146810">
                  <a:moveTo>
                    <a:pt x="1991499" y="680402"/>
                  </a:moveTo>
                  <a:lnTo>
                    <a:pt x="1989594" y="680402"/>
                  </a:lnTo>
                </a:path>
                <a:path w="2124709" h="1146810">
                  <a:moveTo>
                    <a:pt x="1983308" y="680402"/>
                  </a:moveTo>
                  <a:lnTo>
                    <a:pt x="1981403" y="680402"/>
                  </a:lnTo>
                </a:path>
                <a:path w="2124709" h="1146810">
                  <a:moveTo>
                    <a:pt x="1975053" y="680402"/>
                  </a:moveTo>
                  <a:lnTo>
                    <a:pt x="1973211" y="680402"/>
                  </a:lnTo>
                </a:path>
                <a:path w="2124709" h="1146810">
                  <a:moveTo>
                    <a:pt x="2048840" y="680402"/>
                  </a:moveTo>
                  <a:lnTo>
                    <a:pt x="2048840" y="689229"/>
                  </a:lnTo>
                </a:path>
                <a:path w="2124709" h="1146810">
                  <a:moveTo>
                    <a:pt x="2048840" y="691769"/>
                  </a:moveTo>
                  <a:lnTo>
                    <a:pt x="2048840" y="692975"/>
                  </a:lnTo>
                </a:path>
                <a:path w="2124709" h="1146810">
                  <a:moveTo>
                    <a:pt x="2048840" y="695515"/>
                  </a:moveTo>
                  <a:lnTo>
                    <a:pt x="2048840" y="705548"/>
                  </a:lnTo>
                </a:path>
                <a:path w="2124709" h="1146810">
                  <a:moveTo>
                    <a:pt x="2048840" y="708088"/>
                  </a:moveTo>
                  <a:lnTo>
                    <a:pt x="2048840" y="709358"/>
                  </a:lnTo>
                </a:path>
                <a:path w="2124709" h="1146810">
                  <a:moveTo>
                    <a:pt x="2048840" y="711898"/>
                  </a:moveTo>
                  <a:lnTo>
                    <a:pt x="2048840" y="721995"/>
                  </a:lnTo>
                </a:path>
                <a:path w="2124709" h="1146810">
                  <a:moveTo>
                    <a:pt x="2048840" y="724471"/>
                  </a:moveTo>
                  <a:lnTo>
                    <a:pt x="2048840" y="725741"/>
                  </a:lnTo>
                </a:path>
                <a:path w="2124709" h="1146810">
                  <a:moveTo>
                    <a:pt x="2048840" y="728281"/>
                  </a:moveTo>
                  <a:lnTo>
                    <a:pt x="2048840" y="738314"/>
                  </a:lnTo>
                </a:path>
                <a:path w="2124709" h="1146810">
                  <a:moveTo>
                    <a:pt x="2048840" y="740854"/>
                  </a:moveTo>
                  <a:lnTo>
                    <a:pt x="2048840" y="742124"/>
                  </a:lnTo>
                </a:path>
                <a:path w="2124709" h="1146810">
                  <a:moveTo>
                    <a:pt x="2048840" y="744664"/>
                  </a:moveTo>
                  <a:lnTo>
                    <a:pt x="2048840" y="754761"/>
                  </a:lnTo>
                </a:path>
                <a:path w="2124709" h="1146810">
                  <a:moveTo>
                    <a:pt x="2048840" y="757237"/>
                  </a:moveTo>
                  <a:lnTo>
                    <a:pt x="2048840" y="758507"/>
                  </a:lnTo>
                </a:path>
                <a:path w="2124709" h="1146810">
                  <a:moveTo>
                    <a:pt x="2048840" y="761047"/>
                  </a:moveTo>
                  <a:lnTo>
                    <a:pt x="2048840" y="771144"/>
                  </a:lnTo>
                </a:path>
                <a:path w="2124709" h="1146810">
                  <a:moveTo>
                    <a:pt x="2048840" y="773620"/>
                  </a:moveTo>
                  <a:lnTo>
                    <a:pt x="2048840" y="774890"/>
                  </a:lnTo>
                </a:path>
                <a:path w="2124709" h="1146810">
                  <a:moveTo>
                    <a:pt x="2048840" y="777430"/>
                  </a:moveTo>
                  <a:lnTo>
                    <a:pt x="2048840" y="787463"/>
                  </a:lnTo>
                </a:path>
                <a:path w="2124709" h="1146810">
                  <a:moveTo>
                    <a:pt x="2048840" y="790003"/>
                  </a:moveTo>
                  <a:lnTo>
                    <a:pt x="2048840" y="791273"/>
                  </a:lnTo>
                </a:path>
                <a:path w="2124709" h="1146810">
                  <a:moveTo>
                    <a:pt x="2048840" y="793813"/>
                  </a:moveTo>
                  <a:lnTo>
                    <a:pt x="2048840" y="803910"/>
                  </a:lnTo>
                </a:path>
                <a:path w="2124709" h="1146810">
                  <a:moveTo>
                    <a:pt x="2048840" y="806386"/>
                  </a:moveTo>
                  <a:lnTo>
                    <a:pt x="2048840" y="807656"/>
                  </a:lnTo>
                </a:path>
                <a:path w="2124709" h="1146810">
                  <a:moveTo>
                    <a:pt x="2048840" y="810196"/>
                  </a:moveTo>
                  <a:lnTo>
                    <a:pt x="2048840" y="820229"/>
                  </a:lnTo>
                </a:path>
                <a:path w="2124709" h="1146810">
                  <a:moveTo>
                    <a:pt x="2048840" y="822769"/>
                  </a:moveTo>
                  <a:lnTo>
                    <a:pt x="2048840" y="824039"/>
                  </a:lnTo>
                </a:path>
                <a:path w="2124709" h="1146810">
                  <a:moveTo>
                    <a:pt x="2048840" y="826579"/>
                  </a:moveTo>
                  <a:lnTo>
                    <a:pt x="2048840" y="836612"/>
                  </a:lnTo>
                </a:path>
                <a:path w="2124709" h="1146810">
                  <a:moveTo>
                    <a:pt x="2048840" y="839152"/>
                  </a:moveTo>
                  <a:lnTo>
                    <a:pt x="2048840" y="840422"/>
                  </a:lnTo>
                </a:path>
                <a:path w="2124709" h="1146810">
                  <a:moveTo>
                    <a:pt x="2048840" y="842899"/>
                  </a:moveTo>
                  <a:lnTo>
                    <a:pt x="2048840" y="852995"/>
                  </a:lnTo>
                </a:path>
                <a:path w="2124709" h="1146810">
                  <a:moveTo>
                    <a:pt x="2048840" y="855535"/>
                  </a:moveTo>
                  <a:lnTo>
                    <a:pt x="2048840" y="856805"/>
                  </a:lnTo>
                </a:path>
                <a:path w="2124709" h="1146810">
                  <a:moveTo>
                    <a:pt x="2048840" y="859345"/>
                  </a:moveTo>
                  <a:lnTo>
                    <a:pt x="2048840" y="869378"/>
                  </a:lnTo>
                </a:path>
                <a:path w="2124709" h="1146810">
                  <a:moveTo>
                    <a:pt x="2048840" y="871918"/>
                  </a:moveTo>
                  <a:lnTo>
                    <a:pt x="2048840" y="873188"/>
                  </a:lnTo>
                </a:path>
                <a:path w="2124709" h="1146810">
                  <a:moveTo>
                    <a:pt x="2048840" y="875665"/>
                  </a:moveTo>
                  <a:lnTo>
                    <a:pt x="2048840" y="885761"/>
                  </a:lnTo>
                </a:path>
                <a:path w="2124709" h="1146810">
                  <a:moveTo>
                    <a:pt x="2048840" y="888301"/>
                  </a:moveTo>
                  <a:lnTo>
                    <a:pt x="2048840" y="889571"/>
                  </a:lnTo>
                </a:path>
                <a:path w="2124709" h="1146810">
                  <a:moveTo>
                    <a:pt x="2048840" y="892048"/>
                  </a:moveTo>
                  <a:lnTo>
                    <a:pt x="2048840" y="902144"/>
                  </a:lnTo>
                </a:path>
                <a:path w="2124709" h="1146810">
                  <a:moveTo>
                    <a:pt x="2048840" y="904684"/>
                  </a:moveTo>
                  <a:lnTo>
                    <a:pt x="2048840" y="905954"/>
                  </a:lnTo>
                </a:path>
                <a:path w="2124709" h="1146810">
                  <a:moveTo>
                    <a:pt x="2048840" y="908431"/>
                  </a:moveTo>
                  <a:lnTo>
                    <a:pt x="2048840" y="918527"/>
                  </a:lnTo>
                </a:path>
                <a:path w="2124709" h="1146810">
                  <a:moveTo>
                    <a:pt x="2048840" y="921067"/>
                  </a:moveTo>
                  <a:lnTo>
                    <a:pt x="2048840" y="922337"/>
                  </a:lnTo>
                </a:path>
                <a:path w="2124709" h="1146810">
                  <a:moveTo>
                    <a:pt x="2048840" y="924814"/>
                  </a:moveTo>
                  <a:lnTo>
                    <a:pt x="2048840" y="934910"/>
                  </a:lnTo>
                </a:path>
                <a:path w="2124709" h="1146810">
                  <a:moveTo>
                    <a:pt x="2048840" y="937450"/>
                  </a:moveTo>
                  <a:lnTo>
                    <a:pt x="2048840" y="938720"/>
                  </a:lnTo>
                </a:path>
                <a:path w="2124709" h="1146810">
                  <a:moveTo>
                    <a:pt x="2048840" y="941197"/>
                  </a:moveTo>
                  <a:lnTo>
                    <a:pt x="2048840" y="951293"/>
                  </a:lnTo>
                </a:path>
                <a:path w="2124709" h="1146810">
                  <a:moveTo>
                    <a:pt x="2048840" y="953770"/>
                  </a:moveTo>
                  <a:lnTo>
                    <a:pt x="2048840" y="955040"/>
                  </a:lnTo>
                </a:path>
                <a:path w="2124709" h="1146810">
                  <a:moveTo>
                    <a:pt x="2048840" y="957580"/>
                  </a:moveTo>
                  <a:lnTo>
                    <a:pt x="2048840" y="967676"/>
                  </a:lnTo>
                </a:path>
                <a:path w="2124709" h="1146810">
                  <a:moveTo>
                    <a:pt x="2048840" y="970216"/>
                  </a:moveTo>
                  <a:lnTo>
                    <a:pt x="2048840" y="971486"/>
                  </a:lnTo>
                </a:path>
                <a:path w="2124709" h="1146810">
                  <a:moveTo>
                    <a:pt x="2048840" y="973963"/>
                  </a:moveTo>
                  <a:lnTo>
                    <a:pt x="2048840" y="984059"/>
                  </a:lnTo>
                </a:path>
                <a:path w="2124709" h="1146810">
                  <a:moveTo>
                    <a:pt x="2048840" y="986536"/>
                  </a:moveTo>
                  <a:lnTo>
                    <a:pt x="2048840" y="987806"/>
                  </a:lnTo>
                </a:path>
                <a:path w="2124709" h="1146810">
                  <a:moveTo>
                    <a:pt x="2048840" y="990346"/>
                  </a:moveTo>
                  <a:lnTo>
                    <a:pt x="2048840" y="1000442"/>
                  </a:lnTo>
                </a:path>
                <a:path w="2124709" h="1146810">
                  <a:moveTo>
                    <a:pt x="2048840" y="1002982"/>
                  </a:moveTo>
                  <a:lnTo>
                    <a:pt x="2048840" y="1004189"/>
                  </a:lnTo>
                </a:path>
                <a:path w="2124709" h="1146810">
                  <a:moveTo>
                    <a:pt x="2048840" y="1006729"/>
                  </a:moveTo>
                  <a:lnTo>
                    <a:pt x="2048840" y="1016825"/>
                  </a:lnTo>
                </a:path>
                <a:path w="2124709" h="1146810">
                  <a:moveTo>
                    <a:pt x="2048840" y="1019301"/>
                  </a:moveTo>
                  <a:lnTo>
                    <a:pt x="2048840" y="1020572"/>
                  </a:lnTo>
                </a:path>
                <a:path w="2124709" h="1146810">
                  <a:moveTo>
                    <a:pt x="2048840" y="1023112"/>
                  </a:moveTo>
                  <a:lnTo>
                    <a:pt x="2048840" y="1033208"/>
                  </a:lnTo>
                </a:path>
                <a:path w="2124709" h="1146810">
                  <a:moveTo>
                    <a:pt x="2048840" y="1035685"/>
                  </a:moveTo>
                  <a:lnTo>
                    <a:pt x="2048840" y="1036955"/>
                  </a:lnTo>
                </a:path>
                <a:path w="2124709" h="1146810">
                  <a:moveTo>
                    <a:pt x="2048840" y="1039495"/>
                  </a:moveTo>
                  <a:lnTo>
                    <a:pt x="2048840" y="1049591"/>
                  </a:lnTo>
                </a:path>
                <a:path w="2124709" h="1146810">
                  <a:moveTo>
                    <a:pt x="2048840" y="1052131"/>
                  </a:moveTo>
                  <a:lnTo>
                    <a:pt x="2048840" y="1053338"/>
                  </a:lnTo>
                </a:path>
                <a:path w="2124709" h="1146810">
                  <a:moveTo>
                    <a:pt x="2048840" y="1055878"/>
                  </a:moveTo>
                  <a:lnTo>
                    <a:pt x="2048840" y="1065911"/>
                  </a:lnTo>
                </a:path>
                <a:path w="2124709" h="1146810">
                  <a:moveTo>
                    <a:pt x="2048840" y="1068451"/>
                  </a:moveTo>
                  <a:lnTo>
                    <a:pt x="2048840" y="1069721"/>
                  </a:lnTo>
                </a:path>
                <a:path w="2124709" h="1146810">
                  <a:moveTo>
                    <a:pt x="2048840" y="1072261"/>
                  </a:moveTo>
                  <a:lnTo>
                    <a:pt x="2048840" y="1082357"/>
                  </a:lnTo>
                </a:path>
                <a:path w="2124709" h="1146810">
                  <a:moveTo>
                    <a:pt x="2048840" y="1084834"/>
                  </a:moveTo>
                  <a:lnTo>
                    <a:pt x="2048840" y="1086104"/>
                  </a:lnTo>
                </a:path>
                <a:path w="2124709" h="1146810">
                  <a:moveTo>
                    <a:pt x="2048840" y="1088644"/>
                  </a:moveTo>
                  <a:lnTo>
                    <a:pt x="2048840" y="1098677"/>
                  </a:lnTo>
                </a:path>
                <a:path w="2124709" h="1146810">
                  <a:moveTo>
                    <a:pt x="2048840" y="1101217"/>
                  </a:moveTo>
                  <a:lnTo>
                    <a:pt x="2048840" y="1102487"/>
                  </a:lnTo>
                </a:path>
                <a:path w="2124709" h="1146810">
                  <a:moveTo>
                    <a:pt x="2048840" y="1105027"/>
                  </a:moveTo>
                  <a:lnTo>
                    <a:pt x="2048840" y="1115060"/>
                  </a:lnTo>
                </a:path>
                <a:path w="2124709" h="1146810">
                  <a:moveTo>
                    <a:pt x="2048840" y="1117600"/>
                  </a:moveTo>
                  <a:lnTo>
                    <a:pt x="2048840" y="1118870"/>
                  </a:lnTo>
                </a:path>
                <a:path w="2124709" h="1146810">
                  <a:moveTo>
                    <a:pt x="2048840" y="1121410"/>
                  </a:moveTo>
                  <a:lnTo>
                    <a:pt x="2048840" y="1131506"/>
                  </a:lnTo>
                </a:path>
                <a:path w="2124709" h="1146810">
                  <a:moveTo>
                    <a:pt x="2048840" y="1133983"/>
                  </a:moveTo>
                  <a:lnTo>
                    <a:pt x="2048840" y="1135253"/>
                  </a:lnTo>
                </a:path>
                <a:path w="2124709" h="1146810">
                  <a:moveTo>
                    <a:pt x="2048840" y="1137793"/>
                  </a:moveTo>
                  <a:lnTo>
                    <a:pt x="2048840" y="1146556"/>
                  </a:lnTo>
                  <a:lnTo>
                    <a:pt x="2050681" y="1146556"/>
                  </a:lnTo>
                </a:path>
                <a:path w="2124709" h="1146810">
                  <a:moveTo>
                    <a:pt x="2056968" y="1146556"/>
                  </a:moveTo>
                  <a:lnTo>
                    <a:pt x="2058873" y="1146556"/>
                  </a:lnTo>
                </a:path>
                <a:path w="2124709" h="1146810">
                  <a:moveTo>
                    <a:pt x="2065159" y="1146556"/>
                  </a:moveTo>
                  <a:lnTo>
                    <a:pt x="2067064" y="1146556"/>
                  </a:lnTo>
                </a:path>
                <a:path w="2124709" h="1146810">
                  <a:moveTo>
                    <a:pt x="2073351" y="1146556"/>
                  </a:moveTo>
                  <a:lnTo>
                    <a:pt x="2075256" y="1146556"/>
                  </a:lnTo>
                </a:path>
                <a:path w="2124709" h="1146810">
                  <a:moveTo>
                    <a:pt x="2081542" y="1146556"/>
                  </a:moveTo>
                  <a:lnTo>
                    <a:pt x="2083447" y="1146556"/>
                  </a:lnTo>
                </a:path>
                <a:path w="2124709" h="1146810">
                  <a:moveTo>
                    <a:pt x="2089734" y="1146556"/>
                  </a:moveTo>
                  <a:lnTo>
                    <a:pt x="2091639" y="1146556"/>
                  </a:lnTo>
                </a:path>
                <a:path w="2124709" h="1146810">
                  <a:moveTo>
                    <a:pt x="2097925" y="1146556"/>
                  </a:moveTo>
                  <a:lnTo>
                    <a:pt x="2099830" y="1146556"/>
                  </a:lnTo>
                </a:path>
                <a:path w="2124709" h="1146810">
                  <a:moveTo>
                    <a:pt x="2106117" y="1146556"/>
                  </a:moveTo>
                  <a:lnTo>
                    <a:pt x="2108022" y="1146556"/>
                  </a:lnTo>
                </a:path>
                <a:path w="2124709" h="1146810">
                  <a:moveTo>
                    <a:pt x="2114308" y="1146556"/>
                  </a:moveTo>
                  <a:lnTo>
                    <a:pt x="2116213" y="1146556"/>
                  </a:lnTo>
                </a:path>
                <a:path w="2124709" h="1146810">
                  <a:moveTo>
                    <a:pt x="2122500" y="1146556"/>
                  </a:moveTo>
                  <a:lnTo>
                    <a:pt x="2124405" y="1146556"/>
                  </a:lnTo>
                  <a:lnTo>
                    <a:pt x="2124405" y="1137793"/>
                  </a:lnTo>
                </a:path>
                <a:path w="2124709" h="1146810">
                  <a:moveTo>
                    <a:pt x="2124405" y="1135253"/>
                  </a:moveTo>
                  <a:lnTo>
                    <a:pt x="2124405" y="1133983"/>
                  </a:lnTo>
                </a:path>
                <a:path w="2124709" h="1146810">
                  <a:moveTo>
                    <a:pt x="2124405" y="1131506"/>
                  </a:moveTo>
                  <a:lnTo>
                    <a:pt x="2124405" y="1121410"/>
                  </a:lnTo>
                </a:path>
                <a:path w="2124709" h="1146810">
                  <a:moveTo>
                    <a:pt x="2124405" y="1118870"/>
                  </a:moveTo>
                  <a:lnTo>
                    <a:pt x="2124405" y="1117600"/>
                  </a:lnTo>
                </a:path>
                <a:path w="2124709" h="1146810">
                  <a:moveTo>
                    <a:pt x="2124405" y="1115060"/>
                  </a:moveTo>
                  <a:lnTo>
                    <a:pt x="2124405" y="1105027"/>
                  </a:lnTo>
                </a:path>
                <a:path w="2124709" h="1146810">
                  <a:moveTo>
                    <a:pt x="2124405" y="1102487"/>
                  </a:moveTo>
                  <a:lnTo>
                    <a:pt x="2124405" y="1101217"/>
                  </a:lnTo>
                </a:path>
                <a:path w="2124709" h="1146810">
                  <a:moveTo>
                    <a:pt x="2124405" y="1098677"/>
                  </a:moveTo>
                  <a:lnTo>
                    <a:pt x="2124405" y="1088644"/>
                  </a:lnTo>
                </a:path>
                <a:path w="2124709" h="1146810">
                  <a:moveTo>
                    <a:pt x="2124405" y="1086104"/>
                  </a:moveTo>
                  <a:lnTo>
                    <a:pt x="2124405" y="1084834"/>
                  </a:lnTo>
                </a:path>
                <a:path w="2124709" h="1146810">
                  <a:moveTo>
                    <a:pt x="2124405" y="1082357"/>
                  </a:moveTo>
                  <a:lnTo>
                    <a:pt x="2124405" y="1072261"/>
                  </a:lnTo>
                </a:path>
                <a:path w="2124709" h="1146810">
                  <a:moveTo>
                    <a:pt x="2124405" y="1069721"/>
                  </a:moveTo>
                  <a:lnTo>
                    <a:pt x="2124405" y="1068451"/>
                  </a:lnTo>
                </a:path>
                <a:path w="2124709" h="1146810">
                  <a:moveTo>
                    <a:pt x="2124405" y="1065911"/>
                  </a:moveTo>
                  <a:lnTo>
                    <a:pt x="2124405" y="1055878"/>
                  </a:lnTo>
                </a:path>
                <a:path w="2124709" h="1146810">
                  <a:moveTo>
                    <a:pt x="2124405" y="1053338"/>
                  </a:moveTo>
                  <a:lnTo>
                    <a:pt x="2124405" y="1052131"/>
                  </a:lnTo>
                </a:path>
                <a:path w="2124709" h="1146810">
                  <a:moveTo>
                    <a:pt x="2124405" y="1049591"/>
                  </a:moveTo>
                  <a:lnTo>
                    <a:pt x="2124405" y="1039495"/>
                  </a:lnTo>
                </a:path>
                <a:path w="2124709" h="1146810">
                  <a:moveTo>
                    <a:pt x="2124405" y="1036955"/>
                  </a:moveTo>
                  <a:lnTo>
                    <a:pt x="2124405" y="1035685"/>
                  </a:lnTo>
                </a:path>
                <a:path w="2124709" h="1146810">
                  <a:moveTo>
                    <a:pt x="2124405" y="1033208"/>
                  </a:moveTo>
                  <a:lnTo>
                    <a:pt x="2124405" y="1023112"/>
                  </a:lnTo>
                </a:path>
                <a:path w="2124709" h="1146810">
                  <a:moveTo>
                    <a:pt x="2124405" y="1020572"/>
                  </a:moveTo>
                  <a:lnTo>
                    <a:pt x="2124405" y="1019301"/>
                  </a:lnTo>
                </a:path>
                <a:path w="2124709" h="1146810">
                  <a:moveTo>
                    <a:pt x="2124405" y="1016825"/>
                  </a:moveTo>
                  <a:lnTo>
                    <a:pt x="2124405" y="1006729"/>
                  </a:lnTo>
                </a:path>
                <a:path w="2124709" h="1146810">
                  <a:moveTo>
                    <a:pt x="2124405" y="1004189"/>
                  </a:moveTo>
                  <a:lnTo>
                    <a:pt x="2124405" y="1002982"/>
                  </a:lnTo>
                </a:path>
                <a:path w="2124709" h="1146810">
                  <a:moveTo>
                    <a:pt x="2124405" y="1000442"/>
                  </a:moveTo>
                  <a:lnTo>
                    <a:pt x="2124405" y="990346"/>
                  </a:lnTo>
                </a:path>
                <a:path w="2124709" h="1146810">
                  <a:moveTo>
                    <a:pt x="2124405" y="987806"/>
                  </a:moveTo>
                  <a:lnTo>
                    <a:pt x="2124405" y="986536"/>
                  </a:lnTo>
                </a:path>
                <a:path w="2124709" h="1146810">
                  <a:moveTo>
                    <a:pt x="2124405" y="984059"/>
                  </a:moveTo>
                  <a:lnTo>
                    <a:pt x="2124405" y="973963"/>
                  </a:lnTo>
                </a:path>
                <a:path w="2124709" h="1146810">
                  <a:moveTo>
                    <a:pt x="2124405" y="971486"/>
                  </a:moveTo>
                  <a:lnTo>
                    <a:pt x="2124405" y="970216"/>
                  </a:lnTo>
                </a:path>
                <a:path w="2124709" h="1146810">
                  <a:moveTo>
                    <a:pt x="2124405" y="967676"/>
                  </a:moveTo>
                  <a:lnTo>
                    <a:pt x="2124405" y="957580"/>
                  </a:lnTo>
                </a:path>
                <a:path w="2124709" h="1146810">
                  <a:moveTo>
                    <a:pt x="2124405" y="955040"/>
                  </a:moveTo>
                  <a:lnTo>
                    <a:pt x="2124405" y="953770"/>
                  </a:lnTo>
                </a:path>
                <a:path w="2124709" h="1146810">
                  <a:moveTo>
                    <a:pt x="2124405" y="951293"/>
                  </a:moveTo>
                  <a:lnTo>
                    <a:pt x="2124405" y="941197"/>
                  </a:lnTo>
                </a:path>
                <a:path w="2124709" h="1146810">
                  <a:moveTo>
                    <a:pt x="2124405" y="938720"/>
                  </a:moveTo>
                  <a:lnTo>
                    <a:pt x="2124405" y="937450"/>
                  </a:lnTo>
                </a:path>
                <a:path w="2124709" h="1146810">
                  <a:moveTo>
                    <a:pt x="2124405" y="934910"/>
                  </a:moveTo>
                  <a:lnTo>
                    <a:pt x="2124405" y="924814"/>
                  </a:lnTo>
                </a:path>
                <a:path w="2124709" h="1146810">
                  <a:moveTo>
                    <a:pt x="2124405" y="922337"/>
                  </a:moveTo>
                  <a:lnTo>
                    <a:pt x="2124405" y="921067"/>
                  </a:lnTo>
                </a:path>
                <a:path w="2124709" h="1146810">
                  <a:moveTo>
                    <a:pt x="2124405" y="918527"/>
                  </a:moveTo>
                  <a:lnTo>
                    <a:pt x="2124405" y="908431"/>
                  </a:lnTo>
                </a:path>
                <a:path w="2124709" h="1146810">
                  <a:moveTo>
                    <a:pt x="2124405" y="905954"/>
                  </a:moveTo>
                  <a:lnTo>
                    <a:pt x="2124405" y="904684"/>
                  </a:lnTo>
                </a:path>
                <a:path w="2124709" h="1146810">
                  <a:moveTo>
                    <a:pt x="2124405" y="902144"/>
                  </a:moveTo>
                  <a:lnTo>
                    <a:pt x="2124405" y="892048"/>
                  </a:lnTo>
                </a:path>
                <a:path w="2124709" h="1146810">
                  <a:moveTo>
                    <a:pt x="2124405" y="889571"/>
                  </a:moveTo>
                  <a:lnTo>
                    <a:pt x="2124405" y="888301"/>
                  </a:lnTo>
                </a:path>
                <a:path w="2124709" h="1146810">
                  <a:moveTo>
                    <a:pt x="2124405" y="885761"/>
                  </a:moveTo>
                  <a:lnTo>
                    <a:pt x="2124405" y="875665"/>
                  </a:lnTo>
                </a:path>
                <a:path w="2124709" h="1146810">
                  <a:moveTo>
                    <a:pt x="2124405" y="873188"/>
                  </a:moveTo>
                  <a:lnTo>
                    <a:pt x="2124405" y="871918"/>
                  </a:lnTo>
                </a:path>
                <a:path w="2124709" h="1146810">
                  <a:moveTo>
                    <a:pt x="2124405" y="869378"/>
                  </a:moveTo>
                  <a:lnTo>
                    <a:pt x="2124405" y="859345"/>
                  </a:lnTo>
                </a:path>
                <a:path w="2124709" h="1146810">
                  <a:moveTo>
                    <a:pt x="2124405" y="856805"/>
                  </a:moveTo>
                  <a:lnTo>
                    <a:pt x="2124405" y="855535"/>
                  </a:lnTo>
                </a:path>
                <a:path w="2124709" h="1146810">
                  <a:moveTo>
                    <a:pt x="2124405" y="852995"/>
                  </a:moveTo>
                  <a:lnTo>
                    <a:pt x="2124405" y="842899"/>
                  </a:lnTo>
                </a:path>
                <a:path w="2124709" h="1146810">
                  <a:moveTo>
                    <a:pt x="2124405" y="840422"/>
                  </a:moveTo>
                  <a:lnTo>
                    <a:pt x="2124405" y="839152"/>
                  </a:lnTo>
                </a:path>
                <a:path w="2124709" h="1146810">
                  <a:moveTo>
                    <a:pt x="2124405" y="836612"/>
                  </a:moveTo>
                  <a:lnTo>
                    <a:pt x="2124405" y="826579"/>
                  </a:lnTo>
                </a:path>
                <a:path w="2124709" h="1146810">
                  <a:moveTo>
                    <a:pt x="2124405" y="824039"/>
                  </a:moveTo>
                  <a:lnTo>
                    <a:pt x="2124405" y="822769"/>
                  </a:lnTo>
                </a:path>
                <a:path w="2124709" h="1146810">
                  <a:moveTo>
                    <a:pt x="2124405" y="820229"/>
                  </a:moveTo>
                  <a:lnTo>
                    <a:pt x="2124405" y="810196"/>
                  </a:lnTo>
                </a:path>
                <a:path w="2124709" h="1146810">
                  <a:moveTo>
                    <a:pt x="2124405" y="807656"/>
                  </a:moveTo>
                  <a:lnTo>
                    <a:pt x="2124405" y="806386"/>
                  </a:lnTo>
                </a:path>
                <a:path w="2124709" h="1146810">
                  <a:moveTo>
                    <a:pt x="2124405" y="803910"/>
                  </a:moveTo>
                  <a:lnTo>
                    <a:pt x="2124405" y="793813"/>
                  </a:lnTo>
                </a:path>
                <a:path w="2124709" h="1146810">
                  <a:moveTo>
                    <a:pt x="2124405" y="791273"/>
                  </a:moveTo>
                  <a:lnTo>
                    <a:pt x="2124405" y="790003"/>
                  </a:lnTo>
                </a:path>
                <a:path w="2124709" h="1146810">
                  <a:moveTo>
                    <a:pt x="2124405" y="787463"/>
                  </a:moveTo>
                  <a:lnTo>
                    <a:pt x="2124405" y="777430"/>
                  </a:lnTo>
                </a:path>
                <a:path w="2124709" h="1146810">
                  <a:moveTo>
                    <a:pt x="2124405" y="774890"/>
                  </a:moveTo>
                  <a:lnTo>
                    <a:pt x="2124405" y="773620"/>
                  </a:lnTo>
                </a:path>
                <a:path w="2124709" h="1146810">
                  <a:moveTo>
                    <a:pt x="2124405" y="771144"/>
                  </a:moveTo>
                  <a:lnTo>
                    <a:pt x="2124405" y="761047"/>
                  </a:lnTo>
                </a:path>
                <a:path w="2124709" h="1146810">
                  <a:moveTo>
                    <a:pt x="2124405" y="758507"/>
                  </a:moveTo>
                  <a:lnTo>
                    <a:pt x="2124405" y="757237"/>
                  </a:lnTo>
                </a:path>
                <a:path w="2124709" h="1146810">
                  <a:moveTo>
                    <a:pt x="2124405" y="754761"/>
                  </a:moveTo>
                  <a:lnTo>
                    <a:pt x="2124405" y="744664"/>
                  </a:lnTo>
                </a:path>
                <a:path w="2124709" h="1146810">
                  <a:moveTo>
                    <a:pt x="2124405" y="742124"/>
                  </a:moveTo>
                  <a:lnTo>
                    <a:pt x="2124405" y="740854"/>
                  </a:lnTo>
                </a:path>
                <a:path w="2124709" h="1146810">
                  <a:moveTo>
                    <a:pt x="2124405" y="738314"/>
                  </a:moveTo>
                  <a:lnTo>
                    <a:pt x="2124405" y="728281"/>
                  </a:lnTo>
                </a:path>
                <a:path w="2124709" h="1146810">
                  <a:moveTo>
                    <a:pt x="2124405" y="725741"/>
                  </a:moveTo>
                  <a:lnTo>
                    <a:pt x="2124405" y="724471"/>
                  </a:lnTo>
                </a:path>
                <a:path w="2124709" h="1146810">
                  <a:moveTo>
                    <a:pt x="2124405" y="721995"/>
                  </a:moveTo>
                  <a:lnTo>
                    <a:pt x="2124405" y="711898"/>
                  </a:lnTo>
                </a:path>
                <a:path w="2124709" h="1146810">
                  <a:moveTo>
                    <a:pt x="2124405" y="709358"/>
                  </a:moveTo>
                  <a:lnTo>
                    <a:pt x="2124405" y="708088"/>
                  </a:lnTo>
                </a:path>
                <a:path w="2124709" h="1146810">
                  <a:moveTo>
                    <a:pt x="2124405" y="705548"/>
                  </a:moveTo>
                  <a:lnTo>
                    <a:pt x="2124405" y="695515"/>
                  </a:lnTo>
                </a:path>
                <a:path w="2124709" h="1146810">
                  <a:moveTo>
                    <a:pt x="2124405" y="692975"/>
                  </a:moveTo>
                  <a:lnTo>
                    <a:pt x="2124405" y="691769"/>
                  </a:lnTo>
                </a:path>
                <a:path w="2124709" h="1146810">
                  <a:moveTo>
                    <a:pt x="2124405" y="689229"/>
                  </a:moveTo>
                  <a:lnTo>
                    <a:pt x="2124405" y="680402"/>
                  </a:lnTo>
                  <a:lnTo>
                    <a:pt x="2122500" y="680402"/>
                  </a:lnTo>
                </a:path>
                <a:path w="2124709" h="1146810">
                  <a:moveTo>
                    <a:pt x="2116213" y="680402"/>
                  </a:moveTo>
                  <a:lnTo>
                    <a:pt x="2114308" y="680402"/>
                  </a:lnTo>
                </a:path>
                <a:path w="2124709" h="1146810">
                  <a:moveTo>
                    <a:pt x="2108022" y="680402"/>
                  </a:moveTo>
                  <a:lnTo>
                    <a:pt x="2106117" y="680402"/>
                  </a:lnTo>
                </a:path>
                <a:path w="2124709" h="1146810">
                  <a:moveTo>
                    <a:pt x="2099830" y="680402"/>
                  </a:moveTo>
                  <a:lnTo>
                    <a:pt x="2097925" y="680402"/>
                  </a:lnTo>
                </a:path>
                <a:path w="2124709" h="1146810">
                  <a:moveTo>
                    <a:pt x="2091639" y="680402"/>
                  </a:moveTo>
                  <a:lnTo>
                    <a:pt x="2089734" y="680402"/>
                  </a:lnTo>
                </a:path>
                <a:path w="2124709" h="1146810">
                  <a:moveTo>
                    <a:pt x="2083447" y="680402"/>
                  </a:moveTo>
                  <a:lnTo>
                    <a:pt x="2081542" y="680402"/>
                  </a:lnTo>
                </a:path>
                <a:path w="2124709" h="1146810">
                  <a:moveTo>
                    <a:pt x="2075256" y="680402"/>
                  </a:moveTo>
                  <a:lnTo>
                    <a:pt x="2073351" y="680402"/>
                  </a:lnTo>
                </a:path>
                <a:path w="2124709" h="1146810">
                  <a:moveTo>
                    <a:pt x="2067064" y="680402"/>
                  </a:moveTo>
                  <a:lnTo>
                    <a:pt x="2065159" y="680402"/>
                  </a:lnTo>
                </a:path>
                <a:path w="2124709" h="1146810">
                  <a:moveTo>
                    <a:pt x="2058873" y="680402"/>
                  </a:moveTo>
                  <a:lnTo>
                    <a:pt x="2056968" y="680402"/>
                  </a:lnTo>
                </a:path>
                <a:path w="2124709" h="1146810">
                  <a:moveTo>
                    <a:pt x="2050681" y="680402"/>
                  </a:moveTo>
                  <a:lnTo>
                    <a:pt x="2048840" y="680402"/>
                  </a:lnTo>
                </a:path>
                <a:path w="2124709" h="1146810">
                  <a:moveTo>
                    <a:pt x="1217212" y="680402"/>
                  </a:moveTo>
                  <a:lnTo>
                    <a:pt x="1368399" y="1146556"/>
                  </a:lnTo>
                </a:path>
                <a:path w="2124709" h="1146810">
                  <a:moveTo>
                    <a:pt x="75603" y="0"/>
                  </a:moveTo>
                  <a:lnTo>
                    <a:pt x="0" y="0"/>
                  </a:lnTo>
                  <a:lnTo>
                    <a:pt x="0" y="680402"/>
                  </a:lnTo>
                  <a:lnTo>
                    <a:pt x="75603" y="680402"/>
                  </a:lnTo>
                  <a:lnTo>
                    <a:pt x="75603" y="0"/>
                  </a:lnTo>
                </a:path>
                <a:path w="2124709" h="1146810">
                  <a:moveTo>
                    <a:pt x="151206" y="0"/>
                  </a:moveTo>
                  <a:lnTo>
                    <a:pt x="75603" y="0"/>
                  </a:lnTo>
                  <a:lnTo>
                    <a:pt x="75603" y="680402"/>
                  </a:lnTo>
                  <a:lnTo>
                    <a:pt x="151206" y="680402"/>
                  </a:lnTo>
                  <a:lnTo>
                    <a:pt x="151206" y="0"/>
                  </a:lnTo>
                </a:path>
                <a:path w="2124709" h="1146810">
                  <a:moveTo>
                    <a:pt x="226815" y="0"/>
                  </a:moveTo>
                  <a:lnTo>
                    <a:pt x="151206" y="0"/>
                  </a:lnTo>
                  <a:lnTo>
                    <a:pt x="151206" y="680402"/>
                  </a:lnTo>
                  <a:lnTo>
                    <a:pt x="226815" y="680402"/>
                  </a:lnTo>
                  <a:lnTo>
                    <a:pt x="226815" y="0"/>
                  </a:lnTo>
                </a:path>
                <a:path w="2124709" h="1146810">
                  <a:moveTo>
                    <a:pt x="302418" y="0"/>
                  </a:moveTo>
                  <a:lnTo>
                    <a:pt x="226815" y="0"/>
                  </a:lnTo>
                  <a:lnTo>
                    <a:pt x="226815" y="680402"/>
                  </a:lnTo>
                  <a:lnTo>
                    <a:pt x="302418" y="680402"/>
                  </a:lnTo>
                  <a:lnTo>
                    <a:pt x="302418" y="0"/>
                  </a:lnTo>
                </a:path>
                <a:path w="2124709" h="1146810">
                  <a:moveTo>
                    <a:pt x="378021" y="0"/>
                  </a:moveTo>
                  <a:lnTo>
                    <a:pt x="302418" y="0"/>
                  </a:lnTo>
                  <a:lnTo>
                    <a:pt x="302418" y="680402"/>
                  </a:lnTo>
                  <a:lnTo>
                    <a:pt x="378021" y="680402"/>
                  </a:lnTo>
                  <a:lnTo>
                    <a:pt x="378021" y="0"/>
                  </a:lnTo>
                </a:path>
                <a:path w="2124709" h="1146810">
                  <a:moveTo>
                    <a:pt x="453599" y="0"/>
                  </a:moveTo>
                  <a:lnTo>
                    <a:pt x="378021" y="0"/>
                  </a:lnTo>
                  <a:lnTo>
                    <a:pt x="378021" y="680402"/>
                  </a:lnTo>
                  <a:lnTo>
                    <a:pt x="453599" y="680402"/>
                  </a:lnTo>
                  <a:lnTo>
                    <a:pt x="453599" y="0"/>
                  </a:lnTo>
                </a:path>
                <a:path w="2124709" h="1146810">
                  <a:moveTo>
                    <a:pt x="529208" y="0"/>
                  </a:moveTo>
                  <a:lnTo>
                    <a:pt x="453599" y="0"/>
                  </a:lnTo>
                  <a:lnTo>
                    <a:pt x="453599" y="680402"/>
                  </a:lnTo>
                  <a:lnTo>
                    <a:pt x="529208" y="680402"/>
                  </a:lnTo>
                  <a:lnTo>
                    <a:pt x="529208" y="0"/>
                  </a:lnTo>
                </a:path>
                <a:path w="2124709" h="1146810">
                  <a:moveTo>
                    <a:pt x="604812" y="0"/>
                  </a:moveTo>
                  <a:lnTo>
                    <a:pt x="529208" y="0"/>
                  </a:lnTo>
                  <a:lnTo>
                    <a:pt x="529208" y="680402"/>
                  </a:lnTo>
                  <a:lnTo>
                    <a:pt x="604812" y="680402"/>
                  </a:lnTo>
                  <a:lnTo>
                    <a:pt x="604812" y="0"/>
                  </a:lnTo>
                </a:path>
                <a:path w="2124709" h="1146810">
                  <a:moveTo>
                    <a:pt x="680415" y="0"/>
                  </a:moveTo>
                  <a:lnTo>
                    <a:pt x="604812" y="0"/>
                  </a:lnTo>
                  <a:lnTo>
                    <a:pt x="604812" y="680402"/>
                  </a:lnTo>
                  <a:lnTo>
                    <a:pt x="680415" y="680402"/>
                  </a:lnTo>
                  <a:lnTo>
                    <a:pt x="680415" y="0"/>
                  </a:lnTo>
                </a:path>
                <a:path w="2124709" h="1146810">
                  <a:moveTo>
                    <a:pt x="756018" y="0"/>
                  </a:moveTo>
                  <a:lnTo>
                    <a:pt x="680415" y="0"/>
                  </a:lnTo>
                  <a:lnTo>
                    <a:pt x="680415" y="680402"/>
                  </a:lnTo>
                  <a:lnTo>
                    <a:pt x="756018" y="680402"/>
                  </a:lnTo>
                  <a:lnTo>
                    <a:pt x="756018" y="0"/>
                  </a:lnTo>
                </a:path>
                <a:path w="2124709" h="1146810">
                  <a:moveTo>
                    <a:pt x="831602" y="0"/>
                  </a:moveTo>
                  <a:lnTo>
                    <a:pt x="756018" y="0"/>
                  </a:lnTo>
                  <a:lnTo>
                    <a:pt x="756018" y="680402"/>
                  </a:lnTo>
                  <a:lnTo>
                    <a:pt x="831602" y="680402"/>
                  </a:lnTo>
                  <a:lnTo>
                    <a:pt x="831602" y="0"/>
                  </a:lnTo>
                </a:path>
                <a:path w="2124709" h="1146810">
                  <a:moveTo>
                    <a:pt x="831602" y="680402"/>
                  </a:moveTo>
                  <a:lnTo>
                    <a:pt x="907205" y="680402"/>
                  </a:lnTo>
                  <a:lnTo>
                    <a:pt x="907205" y="0"/>
                  </a:lnTo>
                  <a:lnTo>
                    <a:pt x="831602" y="0"/>
                  </a:lnTo>
                  <a:lnTo>
                    <a:pt x="831602" y="680402"/>
                  </a:lnTo>
                </a:path>
                <a:path w="2124709" h="1146810">
                  <a:moveTo>
                    <a:pt x="1141609" y="0"/>
                  </a:moveTo>
                  <a:lnTo>
                    <a:pt x="1066006" y="0"/>
                  </a:lnTo>
                  <a:lnTo>
                    <a:pt x="982808" y="0"/>
                  </a:lnTo>
                  <a:lnTo>
                    <a:pt x="907205" y="0"/>
                  </a:lnTo>
                  <a:lnTo>
                    <a:pt x="907205" y="680402"/>
                  </a:lnTo>
                  <a:lnTo>
                    <a:pt x="982808" y="680402"/>
                  </a:lnTo>
                  <a:lnTo>
                    <a:pt x="1066006" y="680402"/>
                  </a:lnTo>
                  <a:lnTo>
                    <a:pt x="1141609" y="680402"/>
                  </a:lnTo>
                  <a:lnTo>
                    <a:pt x="1141609" y="0"/>
                  </a:lnTo>
                  <a:lnTo>
                    <a:pt x="1141609" y="680402"/>
                  </a:lnTo>
                  <a:lnTo>
                    <a:pt x="1217212" y="680402"/>
                  </a:lnTo>
                  <a:lnTo>
                    <a:pt x="1217212" y="340169"/>
                  </a:lnTo>
                  <a:lnTo>
                    <a:pt x="1217212" y="680402"/>
                  </a:lnTo>
                  <a:lnTo>
                    <a:pt x="1292821" y="680402"/>
                  </a:lnTo>
                </a:path>
                <a:path w="2124709" h="1146810">
                  <a:moveTo>
                    <a:pt x="1217212" y="0"/>
                  </a:moveTo>
                  <a:lnTo>
                    <a:pt x="1215307" y="0"/>
                  </a:lnTo>
                </a:path>
                <a:path w="2124709" h="1146810">
                  <a:moveTo>
                    <a:pt x="1209001" y="0"/>
                  </a:moveTo>
                  <a:lnTo>
                    <a:pt x="1207115" y="0"/>
                  </a:lnTo>
                </a:path>
                <a:path w="2124709" h="1146810">
                  <a:moveTo>
                    <a:pt x="1200816" y="0"/>
                  </a:moveTo>
                  <a:lnTo>
                    <a:pt x="1198911" y="0"/>
                  </a:lnTo>
                </a:path>
                <a:path w="2124709" h="1146810">
                  <a:moveTo>
                    <a:pt x="1192631" y="0"/>
                  </a:moveTo>
                  <a:lnTo>
                    <a:pt x="1190745" y="0"/>
                  </a:lnTo>
                </a:path>
                <a:path w="2124709" h="1146810">
                  <a:moveTo>
                    <a:pt x="1184446" y="0"/>
                  </a:moveTo>
                  <a:lnTo>
                    <a:pt x="1182535" y="0"/>
                  </a:lnTo>
                </a:path>
                <a:path w="2124709" h="1146810">
                  <a:moveTo>
                    <a:pt x="1176235" y="0"/>
                  </a:moveTo>
                  <a:lnTo>
                    <a:pt x="1174375" y="0"/>
                  </a:lnTo>
                </a:path>
                <a:path w="2124709" h="1146810">
                  <a:moveTo>
                    <a:pt x="1168076" y="0"/>
                  </a:moveTo>
                  <a:lnTo>
                    <a:pt x="1166164" y="0"/>
                  </a:lnTo>
                </a:path>
                <a:path w="2124709" h="1146810">
                  <a:moveTo>
                    <a:pt x="1159865" y="0"/>
                  </a:moveTo>
                  <a:lnTo>
                    <a:pt x="1157979" y="0"/>
                  </a:lnTo>
                </a:path>
                <a:path w="2124709" h="1146810">
                  <a:moveTo>
                    <a:pt x="1151680" y="0"/>
                  </a:moveTo>
                  <a:lnTo>
                    <a:pt x="1149769" y="0"/>
                  </a:lnTo>
                </a:path>
                <a:path w="2124709" h="1146810">
                  <a:moveTo>
                    <a:pt x="1143469" y="0"/>
                  </a:moveTo>
                  <a:lnTo>
                    <a:pt x="1141609" y="0"/>
                  </a:lnTo>
                </a:path>
                <a:path w="2124709" h="1146810">
                  <a:moveTo>
                    <a:pt x="1217212" y="340169"/>
                  </a:moveTo>
                  <a:lnTo>
                    <a:pt x="1217212" y="335153"/>
                  </a:lnTo>
                </a:path>
                <a:path w="2124709" h="1146810">
                  <a:moveTo>
                    <a:pt x="1217212" y="332613"/>
                  </a:moveTo>
                  <a:lnTo>
                    <a:pt x="1217212" y="331343"/>
                  </a:lnTo>
                </a:path>
                <a:path w="2124709" h="1146810">
                  <a:moveTo>
                    <a:pt x="1217212" y="328866"/>
                  </a:moveTo>
                  <a:lnTo>
                    <a:pt x="1217212" y="318770"/>
                  </a:lnTo>
                </a:path>
                <a:path w="2124709" h="1146810">
                  <a:moveTo>
                    <a:pt x="1217212" y="316230"/>
                  </a:moveTo>
                  <a:lnTo>
                    <a:pt x="1217212" y="314960"/>
                  </a:lnTo>
                </a:path>
                <a:path w="2124709" h="1146810">
                  <a:moveTo>
                    <a:pt x="1217212" y="312483"/>
                  </a:moveTo>
                  <a:lnTo>
                    <a:pt x="1217212" y="302387"/>
                  </a:lnTo>
                </a:path>
                <a:path w="2124709" h="1146810">
                  <a:moveTo>
                    <a:pt x="1217212" y="299847"/>
                  </a:moveTo>
                  <a:lnTo>
                    <a:pt x="1217212" y="298576"/>
                  </a:lnTo>
                </a:path>
                <a:path w="2124709" h="1146810">
                  <a:moveTo>
                    <a:pt x="1217212" y="296100"/>
                  </a:moveTo>
                  <a:lnTo>
                    <a:pt x="1217212" y="286004"/>
                  </a:lnTo>
                </a:path>
                <a:path w="2124709" h="1146810">
                  <a:moveTo>
                    <a:pt x="1217212" y="283464"/>
                  </a:moveTo>
                  <a:lnTo>
                    <a:pt x="1217212" y="282194"/>
                  </a:lnTo>
                </a:path>
                <a:path w="2124709" h="1146810">
                  <a:moveTo>
                    <a:pt x="1217212" y="279717"/>
                  </a:moveTo>
                  <a:lnTo>
                    <a:pt x="1217212" y="269621"/>
                  </a:lnTo>
                </a:path>
                <a:path w="2124709" h="1146810">
                  <a:moveTo>
                    <a:pt x="1217212" y="267081"/>
                  </a:moveTo>
                  <a:lnTo>
                    <a:pt x="1217212" y="265811"/>
                  </a:lnTo>
                </a:path>
                <a:path w="2124709" h="1146810">
                  <a:moveTo>
                    <a:pt x="1217212" y="263334"/>
                  </a:moveTo>
                  <a:lnTo>
                    <a:pt x="1217212" y="253238"/>
                  </a:lnTo>
                </a:path>
                <a:path w="2124709" h="1146810">
                  <a:moveTo>
                    <a:pt x="1217212" y="250698"/>
                  </a:moveTo>
                  <a:lnTo>
                    <a:pt x="1217212" y="249491"/>
                  </a:lnTo>
                </a:path>
                <a:path w="2124709" h="1146810">
                  <a:moveTo>
                    <a:pt x="1217212" y="246951"/>
                  </a:moveTo>
                  <a:lnTo>
                    <a:pt x="1217212" y="236855"/>
                  </a:lnTo>
                </a:path>
                <a:path w="2124709" h="1146810">
                  <a:moveTo>
                    <a:pt x="1217212" y="234315"/>
                  </a:moveTo>
                  <a:lnTo>
                    <a:pt x="1217212" y="233045"/>
                  </a:lnTo>
                </a:path>
                <a:path w="2124709" h="1146810">
                  <a:moveTo>
                    <a:pt x="1217212" y="230568"/>
                  </a:moveTo>
                  <a:lnTo>
                    <a:pt x="1217212" y="220472"/>
                  </a:lnTo>
                </a:path>
                <a:path w="2124709" h="1146810">
                  <a:moveTo>
                    <a:pt x="1217212" y="217995"/>
                  </a:moveTo>
                  <a:lnTo>
                    <a:pt x="1217212" y="216725"/>
                  </a:lnTo>
                </a:path>
                <a:path w="2124709" h="1146810">
                  <a:moveTo>
                    <a:pt x="1217212" y="214185"/>
                  </a:moveTo>
                  <a:lnTo>
                    <a:pt x="1217212" y="204089"/>
                  </a:lnTo>
                </a:path>
                <a:path w="2124709" h="1146810">
                  <a:moveTo>
                    <a:pt x="1217212" y="201549"/>
                  </a:moveTo>
                  <a:lnTo>
                    <a:pt x="1217212" y="200342"/>
                  </a:lnTo>
                </a:path>
                <a:path w="2124709" h="1146810">
                  <a:moveTo>
                    <a:pt x="1217212" y="197802"/>
                  </a:moveTo>
                  <a:lnTo>
                    <a:pt x="1217212" y="187706"/>
                  </a:lnTo>
                </a:path>
                <a:path w="2124709" h="1146810">
                  <a:moveTo>
                    <a:pt x="1217212" y="185229"/>
                  </a:moveTo>
                  <a:lnTo>
                    <a:pt x="1217212" y="183959"/>
                  </a:lnTo>
                </a:path>
                <a:path w="2124709" h="1146810">
                  <a:moveTo>
                    <a:pt x="1217212" y="181419"/>
                  </a:moveTo>
                  <a:lnTo>
                    <a:pt x="1217212" y="171323"/>
                  </a:lnTo>
                </a:path>
                <a:path w="2124709" h="1146810">
                  <a:moveTo>
                    <a:pt x="1217212" y="168846"/>
                  </a:moveTo>
                  <a:lnTo>
                    <a:pt x="1217212" y="167576"/>
                  </a:lnTo>
                </a:path>
                <a:path w="2124709" h="1146810">
                  <a:moveTo>
                    <a:pt x="1217212" y="165036"/>
                  </a:moveTo>
                  <a:lnTo>
                    <a:pt x="1217212" y="154940"/>
                  </a:lnTo>
                </a:path>
                <a:path w="2124709" h="1146810">
                  <a:moveTo>
                    <a:pt x="1217212" y="152463"/>
                  </a:moveTo>
                  <a:lnTo>
                    <a:pt x="1217212" y="151193"/>
                  </a:lnTo>
                </a:path>
                <a:path w="2124709" h="1146810">
                  <a:moveTo>
                    <a:pt x="1217212" y="148653"/>
                  </a:moveTo>
                  <a:lnTo>
                    <a:pt x="1217212" y="138620"/>
                  </a:lnTo>
                </a:path>
                <a:path w="2124709" h="1146810">
                  <a:moveTo>
                    <a:pt x="1217212" y="136080"/>
                  </a:moveTo>
                  <a:lnTo>
                    <a:pt x="1217212" y="134810"/>
                  </a:lnTo>
                </a:path>
                <a:path w="2124709" h="1146810">
                  <a:moveTo>
                    <a:pt x="1217212" y="132270"/>
                  </a:moveTo>
                  <a:lnTo>
                    <a:pt x="1217212" y="122174"/>
                  </a:lnTo>
                </a:path>
                <a:path w="2124709" h="1146810">
                  <a:moveTo>
                    <a:pt x="1217212" y="119697"/>
                  </a:moveTo>
                  <a:lnTo>
                    <a:pt x="1217212" y="118427"/>
                  </a:lnTo>
                </a:path>
                <a:path w="2124709" h="1146810">
                  <a:moveTo>
                    <a:pt x="1217212" y="115887"/>
                  </a:moveTo>
                  <a:lnTo>
                    <a:pt x="1217212" y="105854"/>
                  </a:lnTo>
                </a:path>
                <a:path w="2124709" h="1146810">
                  <a:moveTo>
                    <a:pt x="1217212" y="103314"/>
                  </a:moveTo>
                  <a:lnTo>
                    <a:pt x="1217212" y="102044"/>
                  </a:lnTo>
                </a:path>
                <a:path w="2124709" h="1146810">
                  <a:moveTo>
                    <a:pt x="1217212" y="99504"/>
                  </a:moveTo>
                  <a:lnTo>
                    <a:pt x="1217212" y="89408"/>
                  </a:lnTo>
                </a:path>
                <a:path w="2124709" h="1146810">
                  <a:moveTo>
                    <a:pt x="1217212" y="86931"/>
                  </a:moveTo>
                  <a:lnTo>
                    <a:pt x="1217212" y="85661"/>
                  </a:lnTo>
                </a:path>
                <a:path w="2124709" h="1146810">
                  <a:moveTo>
                    <a:pt x="1217212" y="83121"/>
                  </a:moveTo>
                  <a:lnTo>
                    <a:pt x="1217212" y="73088"/>
                  </a:lnTo>
                </a:path>
                <a:path w="2124709" h="1146810">
                  <a:moveTo>
                    <a:pt x="1217212" y="70548"/>
                  </a:moveTo>
                  <a:lnTo>
                    <a:pt x="1217212" y="69278"/>
                  </a:lnTo>
                </a:path>
                <a:path w="2124709" h="1146810">
                  <a:moveTo>
                    <a:pt x="1217212" y="66738"/>
                  </a:moveTo>
                  <a:lnTo>
                    <a:pt x="1217212" y="56705"/>
                  </a:lnTo>
                </a:path>
                <a:path w="2124709" h="1146810">
                  <a:moveTo>
                    <a:pt x="1217212" y="54165"/>
                  </a:moveTo>
                  <a:lnTo>
                    <a:pt x="1217212" y="52895"/>
                  </a:lnTo>
                </a:path>
                <a:path w="2124709" h="1146810">
                  <a:moveTo>
                    <a:pt x="1217212" y="50419"/>
                  </a:moveTo>
                  <a:lnTo>
                    <a:pt x="1217212" y="40322"/>
                  </a:lnTo>
                </a:path>
                <a:path w="2124709" h="1146810">
                  <a:moveTo>
                    <a:pt x="1217212" y="37782"/>
                  </a:moveTo>
                  <a:lnTo>
                    <a:pt x="1217212" y="36512"/>
                  </a:lnTo>
                </a:path>
                <a:path w="2124709" h="1146810">
                  <a:moveTo>
                    <a:pt x="1217212" y="33972"/>
                  </a:moveTo>
                  <a:lnTo>
                    <a:pt x="1217212" y="23939"/>
                  </a:lnTo>
                </a:path>
                <a:path w="2124709" h="1146810">
                  <a:moveTo>
                    <a:pt x="1217212" y="21399"/>
                  </a:moveTo>
                  <a:lnTo>
                    <a:pt x="1217212" y="20129"/>
                  </a:lnTo>
                </a:path>
                <a:path w="2124709" h="1146810">
                  <a:moveTo>
                    <a:pt x="1217212" y="17589"/>
                  </a:moveTo>
                  <a:lnTo>
                    <a:pt x="1217212" y="7556"/>
                  </a:lnTo>
                </a:path>
                <a:path w="2124709" h="1146810">
                  <a:moveTo>
                    <a:pt x="1217212" y="5016"/>
                  </a:moveTo>
                  <a:lnTo>
                    <a:pt x="1217212" y="3746"/>
                  </a:lnTo>
                </a:path>
                <a:path w="2124709" h="1146810">
                  <a:moveTo>
                    <a:pt x="1217212" y="1270"/>
                  </a:moveTo>
                  <a:lnTo>
                    <a:pt x="1217212" y="0"/>
                  </a:lnTo>
                </a:path>
                <a:path w="2124709" h="1146810">
                  <a:moveTo>
                    <a:pt x="1292821" y="0"/>
                  </a:moveTo>
                  <a:lnTo>
                    <a:pt x="1290910" y="0"/>
                  </a:lnTo>
                </a:path>
                <a:path w="2124709" h="1146810">
                  <a:moveTo>
                    <a:pt x="1284611" y="0"/>
                  </a:moveTo>
                  <a:lnTo>
                    <a:pt x="1282725" y="0"/>
                  </a:lnTo>
                </a:path>
                <a:path w="2124709" h="1146810">
                  <a:moveTo>
                    <a:pt x="1276426" y="0"/>
                  </a:moveTo>
                  <a:lnTo>
                    <a:pt x="1274514" y="0"/>
                  </a:lnTo>
                </a:path>
                <a:path w="2124709" h="1146810">
                  <a:moveTo>
                    <a:pt x="1268215" y="0"/>
                  </a:moveTo>
                  <a:lnTo>
                    <a:pt x="1266355" y="0"/>
                  </a:lnTo>
                </a:path>
                <a:path w="2124709" h="1146810">
                  <a:moveTo>
                    <a:pt x="1260049" y="0"/>
                  </a:moveTo>
                  <a:lnTo>
                    <a:pt x="1258144" y="0"/>
                  </a:lnTo>
                </a:path>
                <a:path w="2124709" h="1146810">
                  <a:moveTo>
                    <a:pt x="1251839" y="0"/>
                  </a:moveTo>
                  <a:lnTo>
                    <a:pt x="1249959" y="0"/>
                  </a:lnTo>
                </a:path>
                <a:path w="2124709" h="1146810">
                  <a:moveTo>
                    <a:pt x="1243679" y="0"/>
                  </a:moveTo>
                  <a:lnTo>
                    <a:pt x="1241774" y="0"/>
                  </a:lnTo>
                </a:path>
                <a:path w="2124709" h="1146810">
                  <a:moveTo>
                    <a:pt x="1235468" y="0"/>
                  </a:moveTo>
                  <a:lnTo>
                    <a:pt x="1233582" y="0"/>
                  </a:lnTo>
                </a:path>
                <a:path w="2124709" h="1146810">
                  <a:moveTo>
                    <a:pt x="1227283" y="0"/>
                  </a:moveTo>
                  <a:lnTo>
                    <a:pt x="1225372" y="0"/>
                  </a:lnTo>
                </a:path>
                <a:path w="2124709" h="1146810">
                  <a:moveTo>
                    <a:pt x="1219073" y="0"/>
                  </a:moveTo>
                  <a:lnTo>
                    <a:pt x="1217212" y="0"/>
                  </a:lnTo>
                  <a:lnTo>
                    <a:pt x="1217212" y="5016"/>
                  </a:lnTo>
                </a:path>
                <a:path w="2124709" h="1146810">
                  <a:moveTo>
                    <a:pt x="1217212" y="7556"/>
                  </a:moveTo>
                  <a:lnTo>
                    <a:pt x="1217212" y="8763"/>
                  </a:lnTo>
                </a:path>
                <a:path w="2124709" h="1146810">
                  <a:moveTo>
                    <a:pt x="1217212" y="11303"/>
                  </a:moveTo>
                  <a:lnTo>
                    <a:pt x="1217212" y="21399"/>
                  </a:lnTo>
                </a:path>
                <a:path w="2124709" h="1146810">
                  <a:moveTo>
                    <a:pt x="1217212" y="23939"/>
                  </a:moveTo>
                  <a:lnTo>
                    <a:pt x="1217212" y="25209"/>
                  </a:lnTo>
                </a:path>
                <a:path w="2124709" h="1146810">
                  <a:moveTo>
                    <a:pt x="1217212" y="27686"/>
                  </a:moveTo>
                  <a:lnTo>
                    <a:pt x="1217212" y="37782"/>
                  </a:lnTo>
                </a:path>
                <a:path w="2124709" h="1146810">
                  <a:moveTo>
                    <a:pt x="1217212" y="40322"/>
                  </a:moveTo>
                  <a:lnTo>
                    <a:pt x="1217212" y="41529"/>
                  </a:lnTo>
                </a:path>
                <a:path w="2124709" h="1146810">
                  <a:moveTo>
                    <a:pt x="1217212" y="44069"/>
                  </a:moveTo>
                  <a:lnTo>
                    <a:pt x="1217212" y="54165"/>
                  </a:lnTo>
                </a:path>
                <a:path w="2124709" h="1146810">
                  <a:moveTo>
                    <a:pt x="1217212" y="56705"/>
                  </a:moveTo>
                  <a:lnTo>
                    <a:pt x="1217212" y="57975"/>
                  </a:lnTo>
                </a:path>
                <a:path w="2124709" h="1146810">
                  <a:moveTo>
                    <a:pt x="1217212" y="60451"/>
                  </a:moveTo>
                  <a:lnTo>
                    <a:pt x="1217212" y="70548"/>
                  </a:lnTo>
                </a:path>
                <a:path w="2124709" h="1146810">
                  <a:moveTo>
                    <a:pt x="1217212" y="73088"/>
                  </a:moveTo>
                  <a:lnTo>
                    <a:pt x="1217212" y="74295"/>
                  </a:lnTo>
                </a:path>
                <a:path w="2124709" h="1146810">
                  <a:moveTo>
                    <a:pt x="1217212" y="76835"/>
                  </a:moveTo>
                  <a:lnTo>
                    <a:pt x="1217212" y="86931"/>
                  </a:lnTo>
                </a:path>
                <a:path w="2124709" h="1146810">
                  <a:moveTo>
                    <a:pt x="1217212" y="89408"/>
                  </a:moveTo>
                  <a:lnTo>
                    <a:pt x="1217212" y="90678"/>
                  </a:lnTo>
                </a:path>
                <a:path w="2124709" h="1146810">
                  <a:moveTo>
                    <a:pt x="1217212" y="93218"/>
                  </a:moveTo>
                  <a:lnTo>
                    <a:pt x="1217212" y="103314"/>
                  </a:lnTo>
                </a:path>
                <a:path w="2124709" h="1146810">
                  <a:moveTo>
                    <a:pt x="1217212" y="105854"/>
                  </a:moveTo>
                  <a:lnTo>
                    <a:pt x="1217212" y="107061"/>
                  </a:lnTo>
                </a:path>
                <a:path w="2124709" h="1146810">
                  <a:moveTo>
                    <a:pt x="1217212" y="109600"/>
                  </a:moveTo>
                  <a:lnTo>
                    <a:pt x="1217212" y="119697"/>
                  </a:lnTo>
                </a:path>
                <a:path w="2124709" h="1146810">
                  <a:moveTo>
                    <a:pt x="1217212" y="122174"/>
                  </a:moveTo>
                  <a:lnTo>
                    <a:pt x="1217212" y="123444"/>
                  </a:lnTo>
                </a:path>
                <a:path w="2124709" h="1146810">
                  <a:moveTo>
                    <a:pt x="1217212" y="125984"/>
                  </a:moveTo>
                  <a:lnTo>
                    <a:pt x="1217212" y="136080"/>
                  </a:lnTo>
                </a:path>
                <a:path w="2124709" h="1146810">
                  <a:moveTo>
                    <a:pt x="1217212" y="138620"/>
                  </a:moveTo>
                  <a:lnTo>
                    <a:pt x="1217212" y="139826"/>
                  </a:lnTo>
                </a:path>
                <a:path w="2124709" h="1146810">
                  <a:moveTo>
                    <a:pt x="1217212" y="142367"/>
                  </a:moveTo>
                  <a:lnTo>
                    <a:pt x="1217212" y="152463"/>
                  </a:lnTo>
                </a:path>
                <a:path w="2124709" h="1146810">
                  <a:moveTo>
                    <a:pt x="1217212" y="154940"/>
                  </a:moveTo>
                  <a:lnTo>
                    <a:pt x="1217212" y="156210"/>
                  </a:lnTo>
                </a:path>
                <a:path w="2124709" h="1146810">
                  <a:moveTo>
                    <a:pt x="1217212" y="158750"/>
                  </a:moveTo>
                  <a:lnTo>
                    <a:pt x="1217212" y="168846"/>
                  </a:lnTo>
                </a:path>
                <a:path w="2124709" h="1146810">
                  <a:moveTo>
                    <a:pt x="1217212" y="171323"/>
                  </a:moveTo>
                  <a:lnTo>
                    <a:pt x="1217212" y="172593"/>
                  </a:lnTo>
                </a:path>
                <a:path w="2124709" h="1146810">
                  <a:moveTo>
                    <a:pt x="1217212" y="175133"/>
                  </a:moveTo>
                  <a:lnTo>
                    <a:pt x="1217212" y="185229"/>
                  </a:lnTo>
                </a:path>
                <a:path w="2124709" h="1146810">
                  <a:moveTo>
                    <a:pt x="1217212" y="187706"/>
                  </a:moveTo>
                  <a:lnTo>
                    <a:pt x="1217212" y="188975"/>
                  </a:lnTo>
                </a:path>
                <a:path w="2124709" h="1146810">
                  <a:moveTo>
                    <a:pt x="1217212" y="191516"/>
                  </a:moveTo>
                  <a:lnTo>
                    <a:pt x="1217212" y="201549"/>
                  </a:lnTo>
                </a:path>
                <a:path w="2124709" h="1146810">
                  <a:moveTo>
                    <a:pt x="1217212" y="204089"/>
                  </a:moveTo>
                  <a:lnTo>
                    <a:pt x="1217212" y="205359"/>
                  </a:lnTo>
                </a:path>
                <a:path w="2124709" h="1146810">
                  <a:moveTo>
                    <a:pt x="1217212" y="207899"/>
                  </a:moveTo>
                  <a:lnTo>
                    <a:pt x="1217212" y="217995"/>
                  </a:lnTo>
                </a:path>
                <a:path w="2124709" h="1146810">
                  <a:moveTo>
                    <a:pt x="1217212" y="220472"/>
                  </a:moveTo>
                  <a:lnTo>
                    <a:pt x="1217212" y="221742"/>
                  </a:lnTo>
                </a:path>
                <a:path w="2124709" h="1146810">
                  <a:moveTo>
                    <a:pt x="1217212" y="224282"/>
                  </a:moveTo>
                  <a:lnTo>
                    <a:pt x="1217212" y="234315"/>
                  </a:lnTo>
                </a:path>
                <a:path w="2124709" h="1146810">
                  <a:moveTo>
                    <a:pt x="1217212" y="236855"/>
                  </a:moveTo>
                  <a:lnTo>
                    <a:pt x="1217212" y="238125"/>
                  </a:lnTo>
                </a:path>
                <a:path w="2124709" h="1146810">
                  <a:moveTo>
                    <a:pt x="1217212" y="240665"/>
                  </a:moveTo>
                  <a:lnTo>
                    <a:pt x="1217212" y="250698"/>
                  </a:lnTo>
                </a:path>
                <a:path w="2124709" h="1146810">
                  <a:moveTo>
                    <a:pt x="1217212" y="253238"/>
                  </a:moveTo>
                  <a:lnTo>
                    <a:pt x="1217212" y="254508"/>
                  </a:lnTo>
                </a:path>
                <a:path w="2124709" h="1146810">
                  <a:moveTo>
                    <a:pt x="1217212" y="256984"/>
                  </a:moveTo>
                  <a:lnTo>
                    <a:pt x="1217212" y="267081"/>
                  </a:lnTo>
                </a:path>
                <a:path w="2124709" h="1146810">
                  <a:moveTo>
                    <a:pt x="1217212" y="269621"/>
                  </a:moveTo>
                  <a:lnTo>
                    <a:pt x="1217212" y="270891"/>
                  </a:lnTo>
                </a:path>
                <a:path w="2124709" h="1146810">
                  <a:moveTo>
                    <a:pt x="1217212" y="273431"/>
                  </a:moveTo>
                  <a:lnTo>
                    <a:pt x="1217212" y="283464"/>
                  </a:lnTo>
                </a:path>
                <a:path w="2124709" h="1146810">
                  <a:moveTo>
                    <a:pt x="1217212" y="286004"/>
                  </a:moveTo>
                  <a:lnTo>
                    <a:pt x="1217212" y="287274"/>
                  </a:lnTo>
                </a:path>
                <a:path w="2124709" h="1146810">
                  <a:moveTo>
                    <a:pt x="1217212" y="289750"/>
                  </a:moveTo>
                  <a:lnTo>
                    <a:pt x="1217212" y="299847"/>
                  </a:lnTo>
                </a:path>
                <a:path w="2124709" h="1146810">
                  <a:moveTo>
                    <a:pt x="1217212" y="302387"/>
                  </a:moveTo>
                  <a:lnTo>
                    <a:pt x="1217212" y="303657"/>
                  </a:lnTo>
                </a:path>
                <a:path w="2124709" h="1146810">
                  <a:moveTo>
                    <a:pt x="1217212" y="306197"/>
                  </a:moveTo>
                  <a:lnTo>
                    <a:pt x="1217212" y="316230"/>
                  </a:lnTo>
                </a:path>
                <a:path w="2124709" h="1146810">
                  <a:moveTo>
                    <a:pt x="1217212" y="318770"/>
                  </a:moveTo>
                  <a:lnTo>
                    <a:pt x="1217212" y="320040"/>
                  </a:lnTo>
                </a:path>
                <a:path w="2124709" h="1146810">
                  <a:moveTo>
                    <a:pt x="1217212" y="322516"/>
                  </a:moveTo>
                  <a:lnTo>
                    <a:pt x="1217212" y="332613"/>
                  </a:lnTo>
                </a:path>
                <a:path w="2124709" h="1146810">
                  <a:moveTo>
                    <a:pt x="1217212" y="335153"/>
                  </a:moveTo>
                  <a:lnTo>
                    <a:pt x="1217212" y="336423"/>
                  </a:lnTo>
                </a:path>
                <a:path w="2124709" h="1146810">
                  <a:moveTo>
                    <a:pt x="1217212" y="338899"/>
                  </a:moveTo>
                  <a:lnTo>
                    <a:pt x="1217212" y="340169"/>
                  </a:lnTo>
                </a:path>
                <a:path w="2124709" h="1146810">
                  <a:moveTo>
                    <a:pt x="1292821" y="680402"/>
                  </a:moveTo>
                  <a:lnTo>
                    <a:pt x="1292821" y="679132"/>
                  </a:lnTo>
                </a:path>
                <a:path w="2124709" h="1146810">
                  <a:moveTo>
                    <a:pt x="1292821" y="676592"/>
                  </a:moveTo>
                  <a:lnTo>
                    <a:pt x="1292821" y="675322"/>
                  </a:lnTo>
                </a:path>
                <a:path w="2124709" h="1146810">
                  <a:moveTo>
                    <a:pt x="1292821" y="672846"/>
                  </a:moveTo>
                  <a:lnTo>
                    <a:pt x="1292821" y="662749"/>
                  </a:lnTo>
                </a:path>
                <a:path w="2124709" h="1146810">
                  <a:moveTo>
                    <a:pt x="1292821" y="660209"/>
                  </a:moveTo>
                  <a:lnTo>
                    <a:pt x="1292821" y="658939"/>
                  </a:lnTo>
                </a:path>
                <a:path w="2124709" h="1146810">
                  <a:moveTo>
                    <a:pt x="1292821" y="656463"/>
                  </a:moveTo>
                  <a:lnTo>
                    <a:pt x="1292821" y="646366"/>
                  </a:lnTo>
                </a:path>
                <a:path w="2124709" h="1146810">
                  <a:moveTo>
                    <a:pt x="1292821" y="643826"/>
                  </a:moveTo>
                  <a:lnTo>
                    <a:pt x="1292821" y="642620"/>
                  </a:lnTo>
                </a:path>
                <a:path w="2124709" h="1146810">
                  <a:moveTo>
                    <a:pt x="1292821" y="640080"/>
                  </a:moveTo>
                  <a:lnTo>
                    <a:pt x="1292821" y="629983"/>
                  </a:lnTo>
                </a:path>
                <a:path w="2124709" h="1146810">
                  <a:moveTo>
                    <a:pt x="1292821" y="627443"/>
                  </a:moveTo>
                  <a:lnTo>
                    <a:pt x="1292821" y="626173"/>
                  </a:lnTo>
                </a:path>
                <a:path w="2124709" h="1146810">
                  <a:moveTo>
                    <a:pt x="1292821" y="623697"/>
                  </a:moveTo>
                  <a:lnTo>
                    <a:pt x="1292821" y="613600"/>
                  </a:lnTo>
                </a:path>
                <a:path w="2124709" h="1146810">
                  <a:moveTo>
                    <a:pt x="1292821" y="611124"/>
                  </a:moveTo>
                  <a:lnTo>
                    <a:pt x="1292821" y="609854"/>
                  </a:lnTo>
                </a:path>
                <a:path w="2124709" h="1146810">
                  <a:moveTo>
                    <a:pt x="1292821" y="607314"/>
                  </a:moveTo>
                  <a:lnTo>
                    <a:pt x="1292821" y="597217"/>
                  </a:lnTo>
                </a:path>
                <a:path w="2124709" h="1146810">
                  <a:moveTo>
                    <a:pt x="1292821" y="594677"/>
                  </a:moveTo>
                  <a:lnTo>
                    <a:pt x="1292821" y="593471"/>
                  </a:lnTo>
                </a:path>
                <a:path w="2124709" h="1146810">
                  <a:moveTo>
                    <a:pt x="1292821" y="590931"/>
                  </a:moveTo>
                  <a:lnTo>
                    <a:pt x="1292821" y="580834"/>
                  </a:lnTo>
                </a:path>
                <a:path w="2124709" h="1146810">
                  <a:moveTo>
                    <a:pt x="1292821" y="578358"/>
                  </a:moveTo>
                  <a:lnTo>
                    <a:pt x="1292821" y="577088"/>
                  </a:lnTo>
                </a:path>
                <a:path w="2124709" h="1146810">
                  <a:moveTo>
                    <a:pt x="1292821" y="574548"/>
                  </a:moveTo>
                  <a:lnTo>
                    <a:pt x="1292821" y="564451"/>
                  </a:lnTo>
                </a:path>
                <a:path w="2124709" h="1146810">
                  <a:moveTo>
                    <a:pt x="1292821" y="561975"/>
                  </a:moveTo>
                  <a:lnTo>
                    <a:pt x="1292821" y="560705"/>
                  </a:lnTo>
                </a:path>
                <a:path w="2124709" h="1146810">
                  <a:moveTo>
                    <a:pt x="1292821" y="558165"/>
                  </a:moveTo>
                  <a:lnTo>
                    <a:pt x="1292821" y="548068"/>
                  </a:lnTo>
                </a:path>
                <a:path w="2124709" h="1146810">
                  <a:moveTo>
                    <a:pt x="1292821" y="545592"/>
                  </a:moveTo>
                  <a:lnTo>
                    <a:pt x="1292821" y="544322"/>
                  </a:lnTo>
                </a:path>
                <a:path w="2124709" h="1146810">
                  <a:moveTo>
                    <a:pt x="1292821" y="541782"/>
                  </a:moveTo>
                  <a:lnTo>
                    <a:pt x="1292821" y="531685"/>
                  </a:lnTo>
                </a:path>
                <a:path w="2124709" h="1146810">
                  <a:moveTo>
                    <a:pt x="1292821" y="529209"/>
                  </a:moveTo>
                  <a:lnTo>
                    <a:pt x="1292821" y="527939"/>
                  </a:lnTo>
                </a:path>
                <a:path w="2124709" h="1146810">
                  <a:moveTo>
                    <a:pt x="1292821" y="525399"/>
                  </a:moveTo>
                  <a:lnTo>
                    <a:pt x="1292821" y="515302"/>
                  </a:lnTo>
                </a:path>
                <a:path w="2124709" h="1146810">
                  <a:moveTo>
                    <a:pt x="1292821" y="512825"/>
                  </a:moveTo>
                  <a:lnTo>
                    <a:pt x="1292821" y="511556"/>
                  </a:lnTo>
                </a:path>
                <a:path w="2124709" h="1146810">
                  <a:moveTo>
                    <a:pt x="1292821" y="509016"/>
                  </a:moveTo>
                  <a:lnTo>
                    <a:pt x="1292821" y="498983"/>
                  </a:lnTo>
                </a:path>
                <a:path w="2124709" h="1146810">
                  <a:moveTo>
                    <a:pt x="1292821" y="496443"/>
                  </a:moveTo>
                  <a:lnTo>
                    <a:pt x="1292821" y="495173"/>
                  </a:lnTo>
                </a:path>
                <a:path w="2124709" h="1146810">
                  <a:moveTo>
                    <a:pt x="1292821" y="492633"/>
                  </a:moveTo>
                  <a:lnTo>
                    <a:pt x="1292821" y="482536"/>
                  </a:lnTo>
                </a:path>
                <a:path w="2124709" h="1146810">
                  <a:moveTo>
                    <a:pt x="1292821" y="480060"/>
                  </a:moveTo>
                  <a:lnTo>
                    <a:pt x="1292821" y="478790"/>
                  </a:lnTo>
                </a:path>
                <a:path w="2124709" h="1146810">
                  <a:moveTo>
                    <a:pt x="1292821" y="476250"/>
                  </a:moveTo>
                  <a:lnTo>
                    <a:pt x="1292821" y="466217"/>
                  </a:lnTo>
                </a:path>
                <a:path w="2124709" h="1146810">
                  <a:moveTo>
                    <a:pt x="1292821" y="463676"/>
                  </a:moveTo>
                  <a:lnTo>
                    <a:pt x="1292821" y="462407"/>
                  </a:lnTo>
                </a:path>
                <a:path w="2124709" h="1146810">
                  <a:moveTo>
                    <a:pt x="1292821" y="459867"/>
                  </a:moveTo>
                  <a:lnTo>
                    <a:pt x="1292821" y="449834"/>
                  </a:lnTo>
                </a:path>
                <a:path w="2124709" h="1146810">
                  <a:moveTo>
                    <a:pt x="1292821" y="447294"/>
                  </a:moveTo>
                  <a:lnTo>
                    <a:pt x="1292821" y="446024"/>
                  </a:lnTo>
                </a:path>
                <a:path w="2124709" h="1146810">
                  <a:moveTo>
                    <a:pt x="1292821" y="443547"/>
                  </a:moveTo>
                  <a:lnTo>
                    <a:pt x="1292821" y="433450"/>
                  </a:lnTo>
                </a:path>
                <a:path w="2124709" h="1146810">
                  <a:moveTo>
                    <a:pt x="1292821" y="430911"/>
                  </a:moveTo>
                  <a:lnTo>
                    <a:pt x="1292821" y="429641"/>
                  </a:lnTo>
                </a:path>
                <a:path w="2124709" h="1146810">
                  <a:moveTo>
                    <a:pt x="1292821" y="427100"/>
                  </a:moveTo>
                  <a:lnTo>
                    <a:pt x="1292821" y="417068"/>
                  </a:lnTo>
                </a:path>
                <a:path w="2124709" h="1146810">
                  <a:moveTo>
                    <a:pt x="1292821" y="414528"/>
                  </a:moveTo>
                  <a:lnTo>
                    <a:pt x="1292821" y="413258"/>
                  </a:lnTo>
                </a:path>
                <a:path w="2124709" h="1146810">
                  <a:moveTo>
                    <a:pt x="1292821" y="410781"/>
                  </a:moveTo>
                  <a:lnTo>
                    <a:pt x="1292821" y="400685"/>
                  </a:lnTo>
                </a:path>
                <a:path w="2124709" h="1146810">
                  <a:moveTo>
                    <a:pt x="1292821" y="398145"/>
                  </a:moveTo>
                  <a:lnTo>
                    <a:pt x="1292821" y="396875"/>
                  </a:lnTo>
                </a:path>
                <a:path w="2124709" h="1146810">
                  <a:moveTo>
                    <a:pt x="1292821" y="394335"/>
                  </a:moveTo>
                  <a:lnTo>
                    <a:pt x="1292821" y="384301"/>
                  </a:lnTo>
                </a:path>
                <a:path w="2124709" h="1146810">
                  <a:moveTo>
                    <a:pt x="1292821" y="381762"/>
                  </a:moveTo>
                  <a:lnTo>
                    <a:pt x="1292821" y="380492"/>
                  </a:lnTo>
                </a:path>
                <a:path w="2124709" h="1146810">
                  <a:moveTo>
                    <a:pt x="1292821" y="377951"/>
                  </a:moveTo>
                  <a:lnTo>
                    <a:pt x="1292821" y="367919"/>
                  </a:lnTo>
                </a:path>
                <a:path w="2124709" h="1146810">
                  <a:moveTo>
                    <a:pt x="1292821" y="365379"/>
                  </a:moveTo>
                  <a:lnTo>
                    <a:pt x="1292821" y="364109"/>
                  </a:lnTo>
                </a:path>
                <a:path w="2124709" h="1146810">
                  <a:moveTo>
                    <a:pt x="1292821" y="361632"/>
                  </a:moveTo>
                  <a:lnTo>
                    <a:pt x="1292821" y="351536"/>
                  </a:lnTo>
                </a:path>
                <a:path w="2124709" h="1146810">
                  <a:moveTo>
                    <a:pt x="1292821" y="348996"/>
                  </a:moveTo>
                  <a:lnTo>
                    <a:pt x="1292821" y="347725"/>
                  </a:lnTo>
                </a:path>
                <a:path w="2124709" h="1146810">
                  <a:moveTo>
                    <a:pt x="1292821" y="345186"/>
                  </a:moveTo>
                  <a:lnTo>
                    <a:pt x="1292821" y="335153"/>
                  </a:lnTo>
                </a:path>
                <a:path w="2124709" h="1146810">
                  <a:moveTo>
                    <a:pt x="1292821" y="332613"/>
                  </a:moveTo>
                  <a:lnTo>
                    <a:pt x="1292821" y="331343"/>
                  </a:lnTo>
                </a:path>
                <a:path w="2124709" h="1146810">
                  <a:moveTo>
                    <a:pt x="1292821" y="328866"/>
                  </a:moveTo>
                  <a:lnTo>
                    <a:pt x="1292821" y="318770"/>
                  </a:lnTo>
                </a:path>
                <a:path w="2124709" h="1146810">
                  <a:moveTo>
                    <a:pt x="1292821" y="316230"/>
                  </a:moveTo>
                  <a:lnTo>
                    <a:pt x="1292821" y="314960"/>
                  </a:lnTo>
                </a:path>
                <a:path w="2124709" h="1146810">
                  <a:moveTo>
                    <a:pt x="1292821" y="312483"/>
                  </a:moveTo>
                  <a:lnTo>
                    <a:pt x="1292821" y="302387"/>
                  </a:lnTo>
                </a:path>
                <a:path w="2124709" h="1146810">
                  <a:moveTo>
                    <a:pt x="1292821" y="299847"/>
                  </a:moveTo>
                  <a:lnTo>
                    <a:pt x="1292821" y="298576"/>
                  </a:lnTo>
                </a:path>
                <a:path w="2124709" h="1146810">
                  <a:moveTo>
                    <a:pt x="1292821" y="296100"/>
                  </a:moveTo>
                  <a:lnTo>
                    <a:pt x="1292821" y="286004"/>
                  </a:lnTo>
                </a:path>
                <a:path w="2124709" h="1146810">
                  <a:moveTo>
                    <a:pt x="1292821" y="283464"/>
                  </a:moveTo>
                  <a:lnTo>
                    <a:pt x="1292821" y="282194"/>
                  </a:lnTo>
                </a:path>
                <a:path w="2124709" h="1146810">
                  <a:moveTo>
                    <a:pt x="1292821" y="279717"/>
                  </a:moveTo>
                  <a:lnTo>
                    <a:pt x="1292821" y="269621"/>
                  </a:lnTo>
                </a:path>
                <a:path w="2124709" h="1146810">
                  <a:moveTo>
                    <a:pt x="1292821" y="267081"/>
                  </a:moveTo>
                  <a:lnTo>
                    <a:pt x="1292821" y="265811"/>
                  </a:lnTo>
                </a:path>
                <a:path w="2124709" h="1146810">
                  <a:moveTo>
                    <a:pt x="1292821" y="263334"/>
                  </a:moveTo>
                  <a:lnTo>
                    <a:pt x="1292821" y="253238"/>
                  </a:lnTo>
                </a:path>
                <a:path w="2124709" h="1146810">
                  <a:moveTo>
                    <a:pt x="1292821" y="250698"/>
                  </a:moveTo>
                  <a:lnTo>
                    <a:pt x="1292821" y="249491"/>
                  </a:lnTo>
                </a:path>
                <a:path w="2124709" h="1146810">
                  <a:moveTo>
                    <a:pt x="1292821" y="246951"/>
                  </a:moveTo>
                  <a:lnTo>
                    <a:pt x="1292821" y="236855"/>
                  </a:lnTo>
                </a:path>
                <a:path w="2124709" h="1146810">
                  <a:moveTo>
                    <a:pt x="1292821" y="234315"/>
                  </a:moveTo>
                  <a:lnTo>
                    <a:pt x="1292821" y="233045"/>
                  </a:lnTo>
                </a:path>
                <a:path w="2124709" h="1146810">
                  <a:moveTo>
                    <a:pt x="1292821" y="230568"/>
                  </a:moveTo>
                  <a:lnTo>
                    <a:pt x="1292821" y="220472"/>
                  </a:lnTo>
                </a:path>
                <a:path w="2124709" h="1146810">
                  <a:moveTo>
                    <a:pt x="1292821" y="217995"/>
                  </a:moveTo>
                  <a:lnTo>
                    <a:pt x="1292821" y="216725"/>
                  </a:lnTo>
                </a:path>
                <a:path w="2124709" h="1146810">
                  <a:moveTo>
                    <a:pt x="1292821" y="214185"/>
                  </a:moveTo>
                  <a:lnTo>
                    <a:pt x="1292821" y="204089"/>
                  </a:lnTo>
                </a:path>
                <a:path w="2124709" h="1146810">
                  <a:moveTo>
                    <a:pt x="1292821" y="201549"/>
                  </a:moveTo>
                  <a:lnTo>
                    <a:pt x="1292821" y="200342"/>
                  </a:lnTo>
                </a:path>
                <a:path w="2124709" h="1146810">
                  <a:moveTo>
                    <a:pt x="1292821" y="197802"/>
                  </a:moveTo>
                  <a:lnTo>
                    <a:pt x="1292821" y="187706"/>
                  </a:lnTo>
                </a:path>
                <a:path w="2124709" h="1146810">
                  <a:moveTo>
                    <a:pt x="1292821" y="185229"/>
                  </a:moveTo>
                  <a:lnTo>
                    <a:pt x="1292821" y="183959"/>
                  </a:lnTo>
                </a:path>
                <a:path w="2124709" h="1146810">
                  <a:moveTo>
                    <a:pt x="1292821" y="181419"/>
                  </a:moveTo>
                  <a:lnTo>
                    <a:pt x="1292821" y="171323"/>
                  </a:lnTo>
                </a:path>
                <a:path w="2124709" h="1146810">
                  <a:moveTo>
                    <a:pt x="1292821" y="168846"/>
                  </a:moveTo>
                  <a:lnTo>
                    <a:pt x="1292821" y="167576"/>
                  </a:lnTo>
                </a:path>
                <a:path w="2124709" h="1146810">
                  <a:moveTo>
                    <a:pt x="1292821" y="165036"/>
                  </a:moveTo>
                  <a:lnTo>
                    <a:pt x="1292821" y="154940"/>
                  </a:lnTo>
                </a:path>
                <a:path w="2124709" h="1146810">
                  <a:moveTo>
                    <a:pt x="1292821" y="152463"/>
                  </a:moveTo>
                  <a:lnTo>
                    <a:pt x="1292821" y="151193"/>
                  </a:lnTo>
                </a:path>
                <a:path w="2124709" h="1146810">
                  <a:moveTo>
                    <a:pt x="1292821" y="148653"/>
                  </a:moveTo>
                  <a:lnTo>
                    <a:pt x="1292821" y="138620"/>
                  </a:lnTo>
                </a:path>
                <a:path w="2124709" h="1146810">
                  <a:moveTo>
                    <a:pt x="1292821" y="136080"/>
                  </a:moveTo>
                  <a:lnTo>
                    <a:pt x="1292821" y="134810"/>
                  </a:lnTo>
                </a:path>
                <a:path w="2124709" h="1146810">
                  <a:moveTo>
                    <a:pt x="1292821" y="132270"/>
                  </a:moveTo>
                  <a:lnTo>
                    <a:pt x="1292821" y="122174"/>
                  </a:lnTo>
                </a:path>
                <a:path w="2124709" h="1146810">
                  <a:moveTo>
                    <a:pt x="1292821" y="119697"/>
                  </a:moveTo>
                  <a:lnTo>
                    <a:pt x="1292821" y="118427"/>
                  </a:lnTo>
                </a:path>
                <a:path w="2124709" h="1146810">
                  <a:moveTo>
                    <a:pt x="1292821" y="115887"/>
                  </a:moveTo>
                  <a:lnTo>
                    <a:pt x="1292821" y="105854"/>
                  </a:lnTo>
                </a:path>
                <a:path w="2124709" h="1146810">
                  <a:moveTo>
                    <a:pt x="1292821" y="103314"/>
                  </a:moveTo>
                  <a:lnTo>
                    <a:pt x="1292821" y="102044"/>
                  </a:lnTo>
                </a:path>
                <a:path w="2124709" h="1146810">
                  <a:moveTo>
                    <a:pt x="1292821" y="99504"/>
                  </a:moveTo>
                  <a:lnTo>
                    <a:pt x="1292821" y="89408"/>
                  </a:lnTo>
                </a:path>
                <a:path w="2124709" h="1146810">
                  <a:moveTo>
                    <a:pt x="1292821" y="86931"/>
                  </a:moveTo>
                  <a:lnTo>
                    <a:pt x="1292821" y="85661"/>
                  </a:lnTo>
                </a:path>
                <a:path w="2124709" h="1146810">
                  <a:moveTo>
                    <a:pt x="1292821" y="83121"/>
                  </a:moveTo>
                  <a:lnTo>
                    <a:pt x="1292821" y="73088"/>
                  </a:lnTo>
                </a:path>
                <a:path w="2124709" h="1146810">
                  <a:moveTo>
                    <a:pt x="1292821" y="70548"/>
                  </a:moveTo>
                  <a:lnTo>
                    <a:pt x="1292821" y="69278"/>
                  </a:lnTo>
                </a:path>
                <a:path w="2124709" h="1146810">
                  <a:moveTo>
                    <a:pt x="1292821" y="66738"/>
                  </a:moveTo>
                  <a:lnTo>
                    <a:pt x="1292821" y="56705"/>
                  </a:lnTo>
                </a:path>
                <a:path w="2124709" h="1146810">
                  <a:moveTo>
                    <a:pt x="1292821" y="54165"/>
                  </a:moveTo>
                  <a:lnTo>
                    <a:pt x="1292821" y="52895"/>
                  </a:lnTo>
                </a:path>
                <a:path w="2124709" h="1146810">
                  <a:moveTo>
                    <a:pt x="1292821" y="50419"/>
                  </a:moveTo>
                  <a:lnTo>
                    <a:pt x="1292821" y="40322"/>
                  </a:lnTo>
                </a:path>
                <a:path w="2124709" h="1146810">
                  <a:moveTo>
                    <a:pt x="1292821" y="37782"/>
                  </a:moveTo>
                  <a:lnTo>
                    <a:pt x="1292821" y="36512"/>
                  </a:lnTo>
                </a:path>
                <a:path w="2124709" h="1146810">
                  <a:moveTo>
                    <a:pt x="1292821" y="33972"/>
                  </a:moveTo>
                  <a:lnTo>
                    <a:pt x="1292821" y="23939"/>
                  </a:lnTo>
                </a:path>
                <a:path w="2124709" h="1146810">
                  <a:moveTo>
                    <a:pt x="1292821" y="21399"/>
                  </a:moveTo>
                  <a:lnTo>
                    <a:pt x="1292821" y="20129"/>
                  </a:lnTo>
                </a:path>
                <a:path w="2124709" h="1146810">
                  <a:moveTo>
                    <a:pt x="1292821" y="17589"/>
                  </a:moveTo>
                  <a:lnTo>
                    <a:pt x="1292821" y="7556"/>
                  </a:lnTo>
                </a:path>
                <a:path w="2124709" h="1146810">
                  <a:moveTo>
                    <a:pt x="1292821" y="5016"/>
                  </a:moveTo>
                  <a:lnTo>
                    <a:pt x="1292821" y="3746"/>
                  </a:lnTo>
                </a:path>
                <a:path w="2124709" h="1146810">
                  <a:moveTo>
                    <a:pt x="1292821" y="1270"/>
                  </a:moveTo>
                  <a:lnTo>
                    <a:pt x="1292821" y="0"/>
                  </a:lnTo>
                </a:path>
                <a:path w="2124709" h="1146810">
                  <a:moveTo>
                    <a:pt x="1368399" y="0"/>
                  </a:moveTo>
                  <a:lnTo>
                    <a:pt x="1366488" y="0"/>
                  </a:lnTo>
                </a:path>
                <a:path w="2124709" h="1146810">
                  <a:moveTo>
                    <a:pt x="1360189" y="0"/>
                  </a:moveTo>
                  <a:lnTo>
                    <a:pt x="1358328" y="0"/>
                  </a:lnTo>
                </a:path>
                <a:path w="2124709" h="1146810">
                  <a:moveTo>
                    <a:pt x="1352029" y="0"/>
                  </a:moveTo>
                  <a:lnTo>
                    <a:pt x="1350117" y="0"/>
                  </a:lnTo>
                </a:path>
                <a:path w="2124709" h="1146810">
                  <a:moveTo>
                    <a:pt x="1343818" y="0"/>
                  </a:moveTo>
                  <a:lnTo>
                    <a:pt x="1341958" y="0"/>
                  </a:lnTo>
                </a:path>
                <a:path w="2124709" h="1146810">
                  <a:moveTo>
                    <a:pt x="1335658" y="0"/>
                  </a:moveTo>
                  <a:lnTo>
                    <a:pt x="1333747" y="0"/>
                  </a:lnTo>
                </a:path>
                <a:path w="2124709" h="1146810">
                  <a:moveTo>
                    <a:pt x="1327448" y="0"/>
                  </a:moveTo>
                  <a:lnTo>
                    <a:pt x="1325562" y="0"/>
                  </a:lnTo>
                </a:path>
                <a:path w="2124709" h="1146810">
                  <a:moveTo>
                    <a:pt x="1319263" y="0"/>
                  </a:moveTo>
                  <a:lnTo>
                    <a:pt x="1317351" y="0"/>
                  </a:lnTo>
                </a:path>
                <a:path w="2124709" h="1146810">
                  <a:moveTo>
                    <a:pt x="1311052" y="0"/>
                  </a:moveTo>
                  <a:lnTo>
                    <a:pt x="1309192" y="0"/>
                  </a:lnTo>
                </a:path>
                <a:path w="2124709" h="1146810">
                  <a:moveTo>
                    <a:pt x="1302892" y="0"/>
                  </a:moveTo>
                  <a:lnTo>
                    <a:pt x="1300981" y="0"/>
                  </a:lnTo>
                </a:path>
                <a:path w="2124709" h="1146810">
                  <a:moveTo>
                    <a:pt x="1294682" y="0"/>
                  </a:moveTo>
                  <a:lnTo>
                    <a:pt x="1292821" y="0"/>
                  </a:lnTo>
                  <a:lnTo>
                    <a:pt x="1292821" y="1270"/>
                  </a:lnTo>
                </a:path>
                <a:path w="2124709" h="1146810">
                  <a:moveTo>
                    <a:pt x="1292821" y="3746"/>
                  </a:moveTo>
                  <a:lnTo>
                    <a:pt x="1292821" y="5016"/>
                  </a:lnTo>
                </a:path>
                <a:path w="2124709" h="1146810">
                  <a:moveTo>
                    <a:pt x="1292821" y="7556"/>
                  </a:moveTo>
                  <a:lnTo>
                    <a:pt x="1292821" y="17589"/>
                  </a:lnTo>
                </a:path>
                <a:path w="2124709" h="1146810">
                  <a:moveTo>
                    <a:pt x="1292821" y="20129"/>
                  </a:moveTo>
                  <a:lnTo>
                    <a:pt x="1292821" y="21399"/>
                  </a:lnTo>
                </a:path>
                <a:path w="2124709" h="1146810">
                  <a:moveTo>
                    <a:pt x="1292821" y="23939"/>
                  </a:moveTo>
                  <a:lnTo>
                    <a:pt x="1292821" y="33972"/>
                  </a:lnTo>
                </a:path>
                <a:path w="2124709" h="1146810">
                  <a:moveTo>
                    <a:pt x="1292821" y="36512"/>
                  </a:moveTo>
                  <a:lnTo>
                    <a:pt x="1292821" y="37782"/>
                  </a:lnTo>
                </a:path>
                <a:path w="2124709" h="1146810">
                  <a:moveTo>
                    <a:pt x="1292821" y="40322"/>
                  </a:moveTo>
                  <a:lnTo>
                    <a:pt x="1292821" y="50419"/>
                  </a:lnTo>
                </a:path>
                <a:path w="2124709" h="1146810">
                  <a:moveTo>
                    <a:pt x="1292821" y="52895"/>
                  </a:moveTo>
                  <a:lnTo>
                    <a:pt x="1292821" y="54165"/>
                  </a:lnTo>
                </a:path>
                <a:path w="2124709" h="1146810">
                  <a:moveTo>
                    <a:pt x="1292821" y="56705"/>
                  </a:moveTo>
                  <a:lnTo>
                    <a:pt x="1292821" y="66738"/>
                  </a:lnTo>
                </a:path>
                <a:path w="2124709" h="1146810">
                  <a:moveTo>
                    <a:pt x="1292821" y="69278"/>
                  </a:moveTo>
                  <a:lnTo>
                    <a:pt x="1292821" y="70548"/>
                  </a:lnTo>
                </a:path>
                <a:path w="2124709" h="1146810">
                  <a:moveTo>
                    <a:pt x="1292821" y="73088"/>
                  </a:moveTo>
                  <a:lnTo>
                    <a:pt x="1292821" y="83121"/>
                  </a:lnTo>
                </a:path>
                <a:path w="2124709" h="1146810">
                  <a:moveTo>
                    <a:pt x="1292821" y="85661"/>
                  </a:moveTo>
                  <a:lnTo>
                    <a:pt x="1292821" y="86931"/>
                  </a:lnTo>
                </a:path>
                <a:path w="2124709" h="1146810">
                  <a:moveTo>
                    <a:pt x="1292821" y="89408"/>
                  </a:moveTo>
                  <a:lnTo>
                    <a:pt x="1292821" y="99504"/>
                  </a:lnTo>
                </a:path>
                <a:path w="2124709" h="1146810">
                  <a:moveTo>
                    <a:pt x="1292821" y="102044"/>
                  </a:moveTo>
                  <a:lnTo>
                    <a:pt x="1292821" y="103314"/>
                  </a:lnTo>
                </a:path>
                <a:path w="2124709" h="1146810">
                  <a:moveTo>
                    <a:pt x="1292821" y="105854"/>
                  </a:moveTo>
                  <a:lnTo>
                    <a:pt x="1292821" y="115887"/>
                  </a:lnTo>
                </a:path>
                <a:path w="2124709" h="1146810">
                  <a:moveTo>
                    <a:pt x="1292821" y="118427"/>
                  </a:moveTo>
                  <a:lnTo>
                    <a:pt x="1292821" y="119697"/>
                  </a:lnTo>
                </a:path>
                <a:path w="2124709" h="1146810">
                  <a:moveTo>
                    <a:pt x="1292821" y="122174"/>
                  </a:moveTo>
                  <a:lnTo>
                    <a:pt x="1292821" y="132270"/>
                  </a:lnTo>
                </a:path>
                <a:path w="2124709" h="1146810">
                  <a:moveTo>
                    <a:pt x="1292821" y="134810"/>
                  </a:moveTo>
                  <a:lnTo>
                    <a:pt x="1292821" y="136080"/>
                  </a:lnTo>
                </a:path>
                <a:path w="2124709" h="1146810">
                  <a:moveTo>
                    <a:pt x="1292821" y="138620"/>
                  </a:moveTo>
                  <a:lnTo>
                    <a:pt x="1292821" y="148653"/>
                  </a:lnTo>
                </a:path>
                <a:path w="2124709" h="1146810">
                  <a:moveTo>
                    <a:pt x="1292821" y="151193"/>
                  </a:moveTo>
                  <a:lnTo>
                    <a:pt x="1292821" y="152463"/>
                  </a:lnTo>
                </a:path>
                <a:path w="2124709" h="1146810">
                  <a:moveTo>
                    <a:pt x="1292821" y="154940"/>
                  </a:moveTo>
                  <a:lnTo>
                    <a:pt x="1292821" y="165036"/>
                  </a:lnTo>
                </a:path>
                <a:path w="2124709" h="1146810">
                  <a:moveTo>
                    <a:pt x="1292821" y="167576"/>
                  </a:moveTo>
                  <a:lnTo>
                    <a:pt x="1292821" y="168846"/>
                  </a:lnTo>
                </a:path>
                <a:path w="2124709" h="1146810">
                  <a:moveTo>
                    <a:pt x="1292821" y="171323"/>
                  </a:moveTo>
                  <a:lnTo>
                    <a:pt x="1292821" y="181419"/>
                  </a:lnTo>
                </a:path>
                <a:path w="2124709" h="1146810">
                  <a:moveTo>
                    <a:pt x="1292821" y="183959"/>
                  </a:moveTo>
                  <a:lnTo>
                    <a:pt x="1292821" y="185229"/>
                  </a:lnTo>
                </a:path>
                <a:path w="2124709" h="1146810">
                  <a:moveTo>
                    <a:pt x="1292821" y="187706"/>
                  </a:moveTo>
                  <a:lnTo>
                    <a:pt x="1292821" y="197802"/>
                  </a:lnTo>
                </a:path>
                <a:path w="2124709" h="1146810">
                  <a:moveTo>
                    <a:pt x="1292821" y="200342"/>
                  </a:moveTo>
                  <a:lnTo>
                    <a:pt x="1292821" y="201549"/>
                  </a:lnTo>
                </a:path>
                <a:path w="2124709" h="1146810">
                  <a:moveTo>
                    <a:pt x="1292821" y="204089"/>
                  </a:moveTo>
                  <a:lnTo>
                    <a:pt x="1292821" y="214185"/>
                  </a:lnTo>
                </a:path>
                <a:path w="2124709" h="1146810">
                  <a:moveTo>
                    <a:pt x="1292821" y="216725"/>
                  </a:moveTo>
                  <a:lnTo>
                    <a:pt x="1292821" y="217995"/>
                  </a:lnTo>
                </a:path>
                <a:path w="2124709" h="1146810">
                  <a:moveTo>
                    <a:pt x="1292821" y="220472"/>
                  </a:moveTo>
                  <a:lnTo>
                    <a:pt x="1292821" y="230568"/>
                  </a:lnTo>
                </a:path>
                <a:path w="2124709" h="1146810">
                  <a:moveTo>
                    <a:pt x="1292821" y="233045"/>
                  </a:moveTo>
                  <a:lnTo>
                    <a:pt x="1292821" y="234315"/>
                  </a:lnTo>
                </a:path>
                <a:path w="2124709" h="1146810">
                  <a:moveTo>
                    <a:pt x="1292821" y="236855"/>
                  </a:moveTo>
                  <a:lnTo>
                    <a:pt x="1292821" y="246951"/>
                  </a:lnTo>
                </a:path>
                <a:path w="2124709" h="1146810">
                  <a:moveTo>
                    <a:pt x="1292821" y="249491"/>
                  </a:moveTo>
                  <a:lnTo>
                    <a:pt x="1292821" y="250698"/>
                  </a:lnTo>
                </a:path>
                <a:path w="2124709" h="1146810">
                  <a:moveTo>
                    <a:pt x="1292821" y="253238"/>
                  </a:moveTo>
                  <a:lnTo>
                    <a:pt x="1292821" y="263334"/>
                  </a:lnTo>
                </a:path>
                <a:path w="2124709" h="1146810">
                  <a:moveTo>
                    <a:pt x="1292821" y="265811"/>
                  </a:moveTo>
                  <a:lnTo>
                    <a:pt x="1292821" y="267081"/>
                  </a:lnTo>
                </a:path>
                <a:path w="2124709" h="1146810">
                  <a:moveTo>
                    <a:pt x="1292821" y="269621"/>
                  </a:moveTo>
                  <a:lnTo>
                    <a:pt x="1292821" y="279717"/>
                  </a:lnTo>
                </a:path>
                <a:path w="2124709" h="1146810">
                  <a:moveTo>
                    <a:pt x="1292821" y="282194"/>
                  </a:moveTo>
                  <a:lnTo>
                    <a:pt x="1292821" y="283464"/>
                  </a:lnTo>
                </a:path>
                <a:path w="2124709" h="1146810">
                  <a:moveTo>
                    <a:pt x="1292821" y="286004"/>
                  </a:moveTo>
                  <a:lnTo>
                    <a:pt x="1292821" y="296100"/>
                  </a:lnTo>
                </a:path>
                <a:path w="2124709" h="1146810">
                  <a:moveTo>
                    <a:pt x="1292821" y="298576"/>
                  </a:moveTo>
                  <a:lnTo>
                    <a:pt x="1292821" y="299847"/>
                  </a:lnTo>
                </a:path>
                <a:path w="2124709" h="1146810">
                  <a:moveTo>
                    <a:pt x="1292821" y="302387"/>
                  </a:moveTo>
                  <a:lnTo>
                    <a:pt x="1292821" y="312483"/>
                  </a:lnTo>
                </a:path>
                <a:path w="2124709" h="1146810">
                  <a:moveTo>
                    <a:pt x="1292821" y="314960"/>
                  </a:moveTo>
                  <a:lnTo>
                    <a:pt x="1292821" y="316230"/>
                  </a:lnTo>
                </a:path>
                <a:path w="2124709" h="1146810">
                  <a:moveTo>
                    <a:pt x="1292821" y="318770"/>
                  </a:moveTo>
                  <a:lnTo>
                    <a:pt x="1292821" y="328866"/>
                  </a:lnTo>
                </a:path>
                <a:path w="2124709" h="1146810">
                  <a:moveTo>
                    <a:pt x="1292821" y="331343"/>
                  </a:moveTo>
                  <a:lnTo>
                    <a:pt x="1292821" y="332613"/>
                  </a:lnTo>
                </a:path>
                <a:path w="2124709" h="1146810">
                  <a:moveTo>
                    <a:pt x="1292821" y="335153"/>
                  </a:moveTo>
                  <a:lnTo>
                    <a:pt x="1292821" y="345186"/>
                  </a:lnTo>
                </a:path>
                <a:path w="2124709" h="1146810">
                  <a:moveTo>
                    <a:pt x="1292821" y="347725"/>
                  </a:moveTo>
                  <a:lnTo>
                    <a:pt x="1292821" y="348996"/>
                  </a:lnTo>
                </a:path>
                <a:path w="2124709" h="1146810">
                  <a:moveTo>
                    <a:pt x="1292821" y="351536"/>
                  </a:moveTo>
                  <a:lnTo>
                    <a:pt x="1292821" y="361632"/>
                  </a:lnTo>
                </a:path>
                <a:path w="2124709" h="1146810">
                  <a:moveTo>
                    <a:pt x="1292821" y="364109"/>
                  </a:moveTo>
                  <a:lnTo>
                    <a:pt x="1292821" y="365379"/>
                  </a:lnTo>
                </a:path>
                <a:path w="2124709" h="1146810">
                  <a:moveTo>
                    <a:pt x="1292821" y="367919"/>
                  </a:moveTo>
                  <a:lnTo>
                    <a:pt x="1292821" y="377951"/>
                  </a:lnTo>
                </a:path>
                <a:path w="2124709" h="1146810">
                  <a:moveTo>
                    <a:pt x="1292821" y="380492"/>
                  </a:moveTo>
                  <a:lnTo>
                    <a:pt x="1292821" y="381762"/>
                  </a:lnTo>
                </a:path>
                <a:path w="2124709" h="1146810">
                  <a:moveTo>
                    <a:pt x="1292821" y="384301"/>
                  </a:moveTo>
                  <a:lnTo>
                    <a:pt x="1292821" y="394335"/>
                  </a:lnTo>
                </a:path>
                <a:path w="2124709" h="1146810">
                  <a:moveTo>
                    <a:pt x="1292821" y="396875"/>
                  </a:moveTo>
                  <a:lnTo>
                    <a:pt x="1292821" y="398145"/>
                  </a:lnTo>
                </a:path>
                <a:path w="2124709" h="1146810">
                  <a:moveTo>
                    <a:pt x="1292821" y="400685"/>
                  </a:moveTo>
                  <a:lnTo>
                    <a:pt x="1292821" y="410781"/>
                  </a:lnTo>
                </a:path>
                <a:path w="2124709" h="1146810">
                  <a:moveTo>
                    <a:pt x="1292821" y="413258"/>
                  </a:moveTo>
                  <a:lnTo>
                    <a:pt x="1292821" y="414528"/>
                  </a:lnTo>
                </a:path>
                <a:path w="2124709" h="1146810">
                  <a:moveTo>
                    <a:pt x="1292821" y="417068"/>
                  </a:moveTo>
                  <a:lnTo>
                    <a:pt x="1292821" y="427100"/>
                  </a:lnTo>
                </a:path>
                <a:path w="2124709" h="1146810">
                  <a:moveTo>
                    <a:pt x="1292821" y="429641"/>
                  </a:moveTo>
                  <a:lnTo>
                    <a:pt x="1292821" y="430911"/>
                  </a:lnTo>
                </a:path>
                <a:path w="2124709" h="1146810">
                  <a:moveTo>
                    <a:pt x="1292821" y="433450"/>
                  </a:moveTo>
                  <a:lnTo>
                    <a:pt x="1292821" y="443547"/>
                  </a:lnTo>
                </a:path>
                <a:path w="2124709" h="1146810">
                  <a:moveTo>
                    <a:pt x="1292821" y="446024"/>
                  </a:moveTo>
                  <a:lnTo>
                    <a:pt x="1292821" y="447294"/>
                  </a:lnTo>
                </a:path>
                <a:path w="2124709" h="1146810">
                  <a:moveTo>
                    <a:pt x="1292821" y="449834"/>
                  </a:moveTo>
                  <a:lnTo>
                    <a:pt x="1292821" y="459867"/>
                  </a:lnTo>
                </a:path>
                <a:path w="2124709" h="1146810">
                  <a:moveTo>
                    <a:pt x="1292821" y="462407"/>
                  </a:moveTo>
                  <a:lnTo>
                    <a:pt x="1292821" y="463676"/>
                  </a:lnTo>
                </a:path>
                <a:path w="2124709" h="1146810">
                  <a:moveTo>
                    <a:pt x="1292821" y="466217"/>
                  </a:moveTo>
                  <a:lnTo>
                    <a:pt x="1292821" y="476250"/>
                  </a:lnTo>
                </a:path>
                <a:path w="2124709" h="1146810">
                  <a:moveTo>
                    <a:pt x="1292821" y="478790"/>
                  </a:moveTo>
                  <a:lnTo>
                    <a:pt x="1292821" y="480060"/>
                  </a:lnTo>
                </a:path>
                <a:path w="2124709" h="1146810">
                  <a:moveTo>
                    <a:pt x="1292821" y="482536"/>
                  </a:moveTo>
                  <a:lnTo>
                    <a:pt x="1292821" y="492633"/>
                  </a:lnTo>
                </a:path>
                <a:path w="2124709" h="1146810">
                  <a:moveTo>
                    <a:pt x="1292821" y="495173"/>
                  </a:moveTo>
                  <a:lnTo>
                    <a:pt x="1292821" y="496443"/>
                  </a:lnTo>
                </a:path>
                <a:path w="2124709" h="1146810">
                  <a:moveTo>
                    <a:pt x="1292821" y="498983"/>
                  </a:moveTo>
                  <a:lnTo>
                    <a:pt x="1292821" y="509016"/>
                  </a:lnTo>
                </a:path>
                <a:path w="2124709" h="1146810">
                  <a:moveTo>
                    <a:pt x="1292821" y="511556"/>
                  </a:moveTo>
                  <a:lnTo>
                    <a:pt x="1292821" y="512825"/>
                  </a:lnTo>
                </a:path>
                <a:path w="2124709" h="1146810">
                  <a:moveTo>
                    <a:pt x="1292821" y="515302"/>
                  </a:moveTo>
                  <a:lnTo>
                    <a:pt x="1292821" y="525399"/>
                  </a:lnTo>
                </a:path>
                <a:path w="2124709" h="1146810">
                  <a:moveTo>
                    <a:pt x="1292821" y="527939"/>
                  </a:moveTo>
                  <a:lnTo>
                    <a:pt x="1292821" y="529209"/>
                  </a:lnTo>
                </a:path>
                <a:path w="2124709" h="1146810">
                  <a:moveTo>
                    <a:pt x="1292821" y="531685"/>
                  </a:moveTo>
                  <a:lnTo>
                    <a:pt x="1292821" y="541782"/>
                  </a:lnTo>
                </a:path>
                <a:path w="2124709" h="1146810">
                  <a:moveTo>
                    <a:pt x="1292821" y="544322"/>
                  </a:moveTo>
                  <a:lnTo>
                    <a:pt x="1292821" y="545592"/>
                  </a:lnTo>
                </a:path>
                <a:path w="2124709" h="1146810">
                  <a:moveTo>
                    <a:pt x="1292821" y="548068"/>
                  </a:moveTo>
                  <a:lnTo>
                    <a:pt x="1292821" y="558165"/>
                  </a:lnTo>
                </a:path>
                <a:path w="2124709" h="1146810">
                  <a:moveTo>
                    <a:pt x="1292821" y="560705"/>
                  </a:moveTo>
                  <a:lnTo>
                    <a:pt x="1292821" y="561975"/>
                  </a:lnTo>
                </a:path>
                <a:path w="2124709" h="1146810">
                  <a:moveTo>
                    <a:pt x="1292821" y="564451"/>
                  </a:moveTo>
                  <a:lnTo>
                    <a:pt x="1292821" y="574548"/>
                  </a:lnTo>
                </a:path>
                <a:path w="2124709" h="1146810">
                  <a:moveTo>
                    <a:pt x="1292821" y="577088"/>
                  </a:moveTo>
                  <a:lnTo>
                    <a:pt x="1292821" y="578358"/>
                  </a:lnTo>
                </a:path>
                <a:path w="2124709" h="1146810">
                  <a:moveTo>
                    <a:pt x="1292821" y="580834"/>
                  </a:moveTo>
                  <a:lnTo>
                    <a:pt x="1292821" y="590931"/>
                  </a:lnTo>
                </a:path>
                <a:path w="2124709" h="1146810">
                  <a:moveTo>
                    <a:pt x="1292821" y="593471"/>
                  </a:moveTo>
                  <a:lnTo>
                    <a:pt x="1292821" y="594677"/>
                  </a:lnTo>
                </a:path>
                <a:path w="2124709" h="1146810">
                  <a:moveTo>
                    <a:pt x="1292821" y="597217"/>
                  </a:moveTo>
                  <a:lnTo>
                    <a:pt x="1292821" y="607314"/>
                  </a:lnTo>
                </a:path>
                <a:path w="2124709" h="1146810">
                  <a:moveTo>
                    <a:pt x="1292821" y="609854"/>
                  </a:moveTo>
                  <a:lnTo>
                    <a:pt x="1292821" y="611124"/>
                  </a:lnTo>
                </a:path>
                <a:path w="2124709" h="1146810">
                  <a:moveTo>
                    <a:pt x="1292821" y="613600"/>
                  </a:moveTo>
                  <a:lnTo>
                    <a:pt x="1292821" y="623697"/>
                  </a:lnTo>
                </a:path>
                <a:path w="2124709" h="1146810">
                  <a:moveTo>
                    <a:pt x="1292821" y="626173"/>
                  </a:moveTo>
                  <a:lnTo>
                    <a:pt x="1292821" y="627443"/>
                  </a:lnTo>
                </a:path>
                <a:path w="2124709" h="1146810">
                  <a:moveTo>
                    <a:pt x="1292821" y="629983"/>
                  </a:moveTo>
                  <a:lnTo>
                    <a:pt x="1292821" y="640080"/>
                  </a:lnTo>
                </a:path>
                <a:path w="2124709" h="1146810">
                  <a:moveTo>
                    <a:pt x="1292821" y="642620"/>
                  </a:moveTo>
                  <a:lnTo>
                    <a:pt x="1292821" y="643826"/>
                  </a:lnTo>
                </a:path>
                <a:path w="2124709" h="1146810">
                  <a:moveTo>
                    <a:pt x="1292821" y="646366"/>
                  </a:moveTo>
                  <a:lnTo>
                    <a:pt x="1292821" y="656463"/>
                  </a:lnTo>
                </a:path>
                <a:path w="2124709" h="1146810">
                  <a:moveTo>
                    <a:pt x="1292821" y="658939"/>
                  </a:moveTo>
                  <a:lnTo>
                    <a:pt x="1292821" y="660209"/>
                  </a:lnTo>
                </a:path>
                <a:path w="2124709" h="1146810">
                  <a:moveTo>
                    <a:pt x="1292821" y="662749"/>
                  </a:moveTo>
                  <a:lnTo>
                    <a:pt x="1292821" y="672846"/>
                  </a:lnTo>
                </a:path>
                <a:path w="2124709" h="1146810">
                  <a:moveTo>
                    <a:pt x="1292821" y="675322"/>
                  </a:moveTo>
                  <a:lnTo>
                    <a:pt x="1292821" y="676592"/>
                  </a:lnTo>
                </a:path>
                <a:path w="2124709" h="1146810">
                  <a:moveTo>
                    <a:pt x="1292821" y="679132"/>
                  </a:moveTo>
                  <a:lnTo>
                    <a:pt x="1292821" y="680402"/>
                  </a:lnTo>
                  <a:lnTo>
                    <a:pt x="1294682" y="680402"/>
                  </a:lnTo>
                </a:path>
                <a:path w="2124709" h="1146810">
                  <a:moveTo>
                    <a:pt x="1300981" y="680402"/>
                  </a:moveTo>
                  <a:lnTo>
                    <a:pt x="1302892" y="680402"/>
                  </a:lnTo>
                </a:path>
                <a:path w="2124709" h="1146810">
                  <a:moveTo>
                    <a:pt x="1309192" y="680402"/>
                  </a:moveTo>
                  <a:lnTo>
                    <a:pt x="1311052" y="680402"/>
                  </a:lnTo>
                </a:path>
                <a:path w="2124709" h="1146810">
                  <a:moveTo>
                    <a:pt x="1317351" y="680402"/>
                  </a:moveTo>
                  <a:lnTo>
                    <a:pt x="1319263" y="680402"/>
                  </a:lnTo>
                </a:path>
                <a:path w="2124709" h="1146810">
                  <a:moveTo>
                    <a:pt x="1325562" y="680402"/>
                  </a:moveTo>
                  <a:lnTo>
                    <a:pt x="1327448" y="680402"/>
                  </a:lnTo>
                </a:path>
                <a:path w="2124709" h="1146810">
                  <a:moveTo>
                    <a:pt x="1333747" y="680402"/>
                  </a:moveTo>
                  <a:lnTo>
                    <a:pt x="1335658" y="680402"/>
                  </a:lnTo>
                </a:path>
                <a:path w="2124709" h="1146810">
                  <a:moveTo>
                    <a:pt x="1341958" y="680402"/>
                  </a:moveTo>
                  <a:lnTo>
                    <a:pt x="1343818" y="680402"/>
                  </a:lnTo>
                </a:path>
                <a:path w="2124709" h="1146810">
                  <a:moveTo>
                    <a:pt x="1350117" y="680402"/>
                  </a:moveTo>
                  <a:lnTo>
                    <a:pt x="1352029" y="680402"/>
                  </a:lnTo>
                </a:path>
                <a:path w="2124709" h="1146810">
                  <a:moveTo>
                    <a:pt x="1358328" y="680402"/>
                  </a:moveTo>
                  <a:lnTo>
                    <a:pt x="1360189" y="680402"/>
                  </a:lnTo>
                </a:path>
                <a:path w="2124709" h="1146810">
                  <a:moveTo>
                    <a:pt x="1366488" y="680402"/>
                  </a:moveTo>
                  <a:lnTo>
                    <a:pt x="1368399" y="680402"/>
                  </a:lnTo>
                  <a:lnTo>
                    <a:pt x="1368399" y="679132"/>
                  </a:lnTo>
                </a:path>
                <a:path w="2124709" h="1146810">
                  <a:moveTo>
                    <a:pt x="1368399" y="676592"/>
                  </a:moveTo>
                  <a:lnTo>
                    <a:pt x="1368399" y="675322"/>
                  </a:lnTo>
                </a:path>
                <a:path w="2124709" h="1146810">
                  <a:moveTo>
                    <a:pt x="1368399" y="672846"/>
                  </a:moveTo>
                  <a:lnTo>
                    <a:pt x="1368399" y="662749"/>
                  </a:lnTo>
                </a:path>
                <a:path w="2124709" h="1146810">
                  <a:moveTo>
                    <a:pt x="1368399" y="660209"/>
                  </a:moveTo>
                  <a:lnTo>
                    <a:pt x="1368399" y="658939"/>
                  </a:lnTo>
                </a:path>
                <a:path w="2124709" h="1146810">
                  <a:moveTo>
                    <a:pt x="1368399" y="656463"/>
                  </a:moveTo>
                  <a:lnTo>
                    <a:pt x="1368399" y="646366"/>
                  </a:lnTo>
                </a:path>
                <a:path w="2124709" h="1146810">
                  <a:moveTo>
                    <a:pt x="1368399" y="643826"/>
                  </a:moveTo>
                  <a:lnTo>
                    <a:pt x="1368399" y="642620"/>
                  </a:lnTo>
                </a:path>
                <a:path w="2124709" h="1146810">
                  <a:moveTo>
                    <a:pt x="1368399" y="640080"/>
                  </a:moveTo>
                  <a:lnTo>
                    <a:pt x="1368399" y="629983"/>
                  </a:lnTo>
                </a:path>
                <a:path w="2124709" h="1146810">
                  <a:moveTo>
                    <a:pt x="1368399" y="627443"/>
                  </a:moveTo>
                  <a:lnTo>
                    <a:pt x="1368399" y="626173"/>
                  </a:lnTo>
                </a:path>
                <a:path w="2124709" h="1146810">
                  <a:moveTo>
                    <a:pt x="1368399" y="623697"/>
                  </a:moveTo>
                  <a:lnTo>
                    <a:pt x="1368399" y="613600"/>
                  </a:lnTo>
                </a:path>
                <a:path w="2124709" h="1146810">
                  <a:moveTo>
                    <a:pt x="1368399" y="611124"/>
                  </a:moveTo>
                  <a:lnTo>
                    <a:pt x="1368399" y="609854"/>
                  </a:lnTo>
                </a:path>
                <a:path w="2124709" h="1146810">
                  <a:moveTo>
                    <a:pt x="1368399" y="607314"/>
                  </a:moveTo>
                  <a:lnTo>
                    <a:pt x="1368399" y="597217"/>
                  </a:lnTo>
                </a:path>
                <a:path w="2124709" h="1146810">
                  <a:moveTo>
                    <a:pt x="1368399" y="594677"/>
                  </a:moveTo>
                  <a:lnTo>
                    <a:pt x="1368399" y="593471"/>
                  </a:lnTo>
                </a:path>
                <a:path w="2124709" h="1146810">
                  <a:moveTo>
                    <a:pt x="1368399" y="590931"/>
                  </a:moveTo>
                  <a:lnTo>
                    <a:pt x="1368399" y="580834"/>
                  </a:lnTo>
                </a:path>
                <a:path w="2124709" h="1146810">
                  <a:moveTo>
                    <a:pt x="1368399" y="578358"/>
                  </a:moveTo>
                  <a:lnTo>
                    <a:pt x="1368399" y="577088"/>
                  </a:lnTo>
                </a:path>
                <a:path w="2124709" h="1146810">
                  <a:moveTo>
                    <a:pt x="1368399" y="574548"/>
                  </a:moveTo>
                  <a:lnTo>
                    <a:pt x="1368399" y="564451"/>
                  </a:lnTo>
                </a:path>
                <a:path w="2124709" h="1146810">
                  <a:moveTo>
                    <a:pt x="1368399" y="561975"/>
                  </a:moveTo>
                  <a:lnTo>
                    <a:pt x="1368399" y="560705"/>
                  </a:lnTo>
                </a:path>
                <a:path w="2124709" h="1146810">
                  <a:moveTo>
                    <a:pt x="1368399" y="558165"/>
                  </a:moveTo>
                  <a:lnTo>
                    <a:pt x="1368399" y="548068"/>
                  </a:lnTo>
                </a:path>
                <a:path w="2124709" h="1146810">
                  <a:moveTo>
                    <a:pt x="1368399" y="545592"/>
                  </a:moveTo>
                  <a:lnTo>
                    <a:pt x="1368399" y="544322"/>
                  </a:lnTo>
                </a:path>
                <a:path w="2124709" h="1146810">
                  <a:moveTo>
                    <a:pt x="1368399" y="541782"/>
                  </a:moveTo>
                  <a:lnTo>
                    <a:pt x="1368399" y="531685"/>
                  </a:lnTo>
                </a:path>
                <a:path w="2124709" h="1146810">
                  <a:moveTo>
                    <a:pt x="1368399" y="529209"/>
                  </a:moveTo>
                  <a:lnTo>
                    <a:pt x="1368399" y="527939"/>
                  </a:lnTo>
                </a:path>
                <a:path w="2124709" h="1146810">
                  <a:moveTo>
                    <a:pt x="1368399" y="525399"/>
                  </a:moveTo>
                  <a:lnTo>
                    <a:pt x="1368399" y="515302"/>
                  </a:lnTo>
                </a:path>
                <a:path w="2124709" h="1146810">
                  <a:moveTo>
                    <a:pt x="1368399" y="512825"/>
                  </a:moveTo>
                  <a:lnTo>
                    <a:pt x="1368399" y="511556"/>
                  </a:lnTo>
                </a:path>
                <a:path w="2124709" h="1146810">
                  <a:moveTo>
                    <a:pt x="1368399" y="509016"/>
                  </a:moveTo>
                  <a:lnTo>
                    <a:pt x="1368399" y="498983"/>
                  </a:lnTo>
                </a:path>
                <a:path w="2124709" h="1146810">
                  <a:moveTo>
                    <a:pt x="1368399" y="496443"/>
                  </a:moveTo>
                  <a:lnTo>
                    <a:pt x="1368399" y="495173"/>
                  </a:lnTo>
                </a:path>
                <a:path w="2124709" h="1146810">
                  <a:moveTo>
                    <a:pt x="1368399" y="492633"/>
                  </a:moveTo>
                  <a:lnTo>
                    <a:pt x="1368399" y="482536"/>
                  </a:lnTo>
                </a:path>
                <a:path w="2124709" h="1146810">
                  <a:moveTo>
                    <a:pt x="1368399" y="480060"/>
                  </a:moveTo>
                  <a:lnTo>
                    <a:pt x="1368399" y="478790"/>
                  </a:lnTo>
                </a:path>
                <a:path w="2124709" h="1146810">
                  <a:moveTo>
                    <a:pt x="1368399" y="476250"/>
                  </a:moveTo>
                  <a:lnTo>
                    <a:pt x="1368399" y="466217"/>
                  </a:lnTo>
                </a:path>
                <a:path w="2124709" h="1146810">
                  <a:moveTo>
                    <a:pt x="1368399" y="463676"/>
                  </a:moveTo>
                  <a:lnTo>
                    <a:pt x="1368399" y="462407"/>
                  </a:lnTo>
                </a:path>
                <a:path w="2124709" h="1146810">
                  <a:moveTo>
                    <a:pt x="1368399" y="459867"/>
                  </a:moveTo>
                  <a:lnTo>
                    <a:pt x="1368399" y="449834"/>
                  </a:lnTo>
                </a:path>
                <a:path w="2124709" h="1146810">
                  <a:moveTo>
                    <a:pt x="1368399" y="447294"/>
                  </a:moveTo>
                  <a:lnTo>
                    <a:pt x="1368399" y="446024"/>
                  </a:lnTo>
                </a:path>
                <a:path w="2124709" h="1146810">
                  <a:moveTo>
                    <a:pt x="1368399" y="443547"/>
                  </a:moveTo>
                  <a:lnTo>
                    <a:pt x="1368399" y="433450"/>
                  </a:lnTo>
                </a:path>
                <a:path w="2124709" h="1146810">
                  <a:moveTo>
                    <a:pt x="1368399" y="430911"/>
                  </a:moveTo>
                  <a:lnTo>
                    <a:pt x="1368399" y="429641"/>
                  </a:lnTo>
                </a:path>
                <a:path w="2124709" h="1146810">
                  <a:moveTo>
                    <a:pt x="1368399" y="427100"/>
                  </a:moveTo>
                  <a:lnTo>
                    <a:pt x="1368399" y="417068"/>
                  </a:lnTo>
                </a:path>
                <a:path w="2124709" h="1146810">
                  <a:moveTo>
                    <a:pt x="1368399" y="414528"/>
                  </a:moveTo>
                  <a:lnTo>
                    <a:pt x="1368399" y="413258"/>
                  </a:lnTo>
                </a:path>
                <a:path w="2124709" h="1146810">
                  <a:moveTo>
                    <a:pt x="1368399" y="410781"/>
                  </a:moveTo>
                  <a:lnTo>
                    <a:pt x="1368399" y="400685"/>
                  </a:lnTo>
                </a:path>
                <a:path w="2124709" h="1146810">
                  <a:moveTo>
                    <a:pt x="1368399" y="398145"/>
                  </a:moveTo>
                  <a:lnTo>
                    <a:pt x="1368399" y="396875"/>
                  </a:lnTo>
                </a:path>
                <a:path w="2124709" h="1146810">
                  <a:moveTo>
                    <a:pt x="1368399" y="394335"/>
                  </a:moveTo>
                  <a:lnTo>
                    <a:pt x="1368399" y="384301"/>
                  </a:lnTo>
                </a:path>
                <a:path w="2124709" h="1146810">
                  <a:moveTo>
                    <a:pt x="1368399" y="381762"/>
                  </a:moveTo>
                  <a:lnTo>
                    <a:pt x="1368399" y="380492"/>
                  </a:lnTo>
                </a:path>
                <a:path w="2124709" h="1146810">
                  <a:moveTo>
                    <a:pt x="1368399" y="377951"/>
                  </a:moveTo>
                  <a:lnTo>
                    <a:pt x="1368399" y="367919"/>
                  </a:lnTo>
                </a:path>
                <a:path w="2124709" h="1146810">
                  <a:moveTo>
                    <a:pt x="1368399" y="365379"/>
                  </a:moveTo>
                  <a:lnTo>
                    <a:pt x="1368399" y="364109"/>
                  </a:lnTo>
                </a:path>
                <a:path w="2124709" h="1146810">
                  <a:moveTo>
                    <a:pt x="1368399" y="361632"/>
                  </a:moveTo>
                  <a:lnTo>
                    <a:pt x="1368399" y="351536"/>
                  </a:lnTo>
                </a:path>
                <a:path w="2124709" h="1146810">
                  <a:moveTo>
                    <a:pt x="1368399" y="348996"/>
                  </a:moveTo>
                  <a:lnTo>
                    <a:pt x="1368399" y="347725"/>
                  </a:lnTo>
                </a:path>
                <a:path w="2124709" h="1146810">
                  <a:moveTo>
                    <a:pt x="1368399" y="345186"/>
                  </a:moveTo>
                  <a:lnTo>
                    <a:pt x="1368399" y="335153"/>
                  </a:lnTo>
                </a:path>
                <a:path w="2124709" h="1146810">
                  <a:moveTo>
                    <a:pt x="1368399" y="332613"/>
                  </a:moveTo>
                  <a:lnTo>
                    <a:pt x="1368399" y="331343"/>
                  </a:lnTo>
                </a:path>
                <a:path w="2124709" h="1146810">
                  <a:moveTo>
                    <a:pt x="1368399" y="328866"/>
                  </a:moveTo>
                  <a:lnTo>
                    <a:pt x="1368399" y="318770"/>
                  </a:lnTo>
                </a:path>
                <a:path w="2124709" h="1146810">
                  <a:moveTo>
                    <a:pt x="1368399" y="316230"/>
                  </a:moveTo>
                  <a:lnTo>
                    <a:pt x="1368399" y="314960"/>
                  </a:lnTo>
                </a:path>
                <a:path w="2124709" h="1146810">
                  <a:moveTo>
                    <a:pt x="1368399" y="312483"/>
                  </a:moveTo>
                  <a:lnTo>
                    <a:pt x="1368399" y="302387"/>
                  </a:lnTo>
                </a:path>
                <a:path w="2124709" h="1146810">
                  <a:moveTo>
                    <a:pt x="1368399" y="299847"/>
                  </a:moveTo>
                  <a:lnTo>
                    <a:pt x="1368399" y="298576"/>
                  </a:lnTo>
                </a:path>
                <a:path w="2124709" h="1146810">
                  <a:moveTo>
                    <a:pt x="1368399" y="296100"/>
                  </a:moveTo>
                  <a:lnTo>
                    <a:pt x="1368399" y="286004"/>
                  </a:lnTo>
                </a:path>
                <a:path w="2124709" h="1146810">
                  <a:moveTo>
                    <a:pt x="1368399" y="283464"/>
                  </a:moveTo>
                  <a:lnTo>
                    <a:pt x="1368399" y="282194"/>
                  </a:lnTo>
                </a:path>
                <a:path w="2124709" h="1146810">
                  <a:moveTo>
                    <a:pt x="1368399" y="279717"/>
                  </a:moveTo>
                  <a:lnTo>
                    <a:pt x="1368399" y="269621"/>
                  </a:lnTo>
                </a:path>
                <a:path w="2124709" h="1146810">
                  <a:moveTo>
                    <a:pt x="1368399" y="267081"/>
                  </a:moveTo>
                  <a:lnTo>
                    <a:pt x="1368399" y="265811"/>
                  </a:lnTo>
                </a:path>
                <a:path w="2124709" h="1146810">
                  <a:moveTo>
                    <a:pt x="1368399" y="263334"/>
                  </a:moveTo>
                  <a:lnTo>
                    <a:pt x="1368399" y="253238"/>
                  </a:lnTo>
                </a:path>
                <a:path w="2124709" h="1146810">
                  <a:moveTo>
                    <a:pt x="1368399" y="250698"/>
                  </a:moveTo>
                  <a:lnTo>
                    <a:pt x="1368399" y="249491"/>
                  </a:lnTo>
                </a:path>
                <a:path w="2124709" h="1146810">
                  <a:moveTo>
                    <a:pt x="1368399" y="246951"/>
                  </a:moveTo>
                  <a:lnTo>
                    <a:pt x="1368399" y="236855"/>
                  </a:lnTo>
                </a:path>
                <a:path w="2124709" h="1146810">
                  <a:moveTo>
                    <a:pt x="1368399" y="234315"/>
                  </a:moveTo>
                  <a:lnTo>
                    <a:pt x="1368399" y="233045"/>
                  </a:lnTo>
                </a:path>
                <a:path w="2124709" h="1146810">
                  <a:moveTo>
                    <a:pt x="1368399" y="230568"/>
                  </a:moveTo>
                  <a:lnTo>
                    <a:pt x="1368399" y="220472"/>
                  </a:lnTo>
                </a:path>
                <a:path w="2124709" h="1146810">
                  <a:moveTo>
                    <a:pt x="1368399" y="217995"/>
                  </a:moveTo>
                  <a:lnTo>
                    <a:pt x="1368399" y="216725"/>
                  </a:lnTo>
                </a:path>
                <a:path w="2124709" h="1146810">
                  <a:moveTo>
                    <a:pt x="1368399" y="214185"/>
                  </a:moveTo>
                  <a:lnTo>
                    <a:pt x="1368399" y="204089"/>
                  </a:lnTo>
                </a:path>
                <a:path w="2124709" h="1146810">
                  <a:moveTo>
                    <a:pt x="1368399" y="201549"/>
                  </a:moveTo>
                  <a:lnTo>
                    <a:pt x="1368399" y="200342"/>
                  </a:lnTo>
                </a:path>
                <a:path w="2124709" h="1146810">
                  <a:moveTo>
                    <a:pt x="1368399" y="197802"/>
                  </a:moveTo>
                  <a:lnTo>
                    <a:pt x="1368399" y="187706"/>
                  </a:lnTo>
                </a:path>
                <a:path w="2124709" h="1146810">
                  <a:moveTo>
                    <a:pt x="1368399" y="185229"/>
                  </a:moveTo>
                  <a:lnTo>
                    <a:pt x="1368399" y="183959"/>
                  </a:lnTo>
                </a:path>
                <a:path w="2124709" h="1146810">
                  <a:moveTo>
                    <a:pt x="1368399" y="181419"/>
                  </a:moveTo>
                  <a:lnTo>
                    <a:pt x="1368399" y="171323"/>
                  </a:lnTo>
                </a:path>
                <a:path w="2124709" h="1146810">
                  <a:moveTo>
                    <a:pt x="1368399" y="168846"/>
                  </a:moveTo>
                  <a:lnTo>
                    <a:pt x="1368399" y="167576"/>
                  </a:lnTo>
                </a:path>
                <a:path w="2124709" h="1146810">
                  <a:moveTo>
                    <a:pt x="1368399" y="165036"/>
                  </a:moveTo>
                  <a:lnTo>
                    <a:pt x="1368399" y="154940"/>
                  </a:lnTo>
                </a:path>
                <a:path w="2124709" h="1146810">
                  <a:moveTo>
                    <a:pt x="1368399" y="152463"/>
                  </a:moveTo>
                  <a:lnTo>
                    <a:pt x="1368399" y="151193"/>
                  </a:lnTo>
                </a:path>
                <a:path w="2124709" h="1146810">
                  <a:moveTo>
                    <a:pt x="1368399" y="148653"/>
                  </a:moveTo>
                  <a:lnTo>
                    <a:pt x="1368399" y="138620"/>
                  </a:lnTo>
                </a:path>
                <a:path w="2124709" h="1146810">
                  <a:moveTo>
                    <a:pt x="1368399" y="136080"/>
                  </a:moveTo>
                  <a:lnTo>
                    <a:pt x="1368399" y="134810"/>
                  </a:lnTo>
                </a:path>
                <a:path w="2124709" h="1146810">
                  <a:moveTo>
                    <a:pt x="1368399" y="132270"/>
                  </a:moveTo>
                  <a:lnTo>
                    <a:pt x="1368399" y="122174"/>
                  </a:lnTo>
                </a:path>
                <a:path w="2124709" h="1146810">
                  <a:moveTo>
                    <a:pt x="1368399" y="119697"/>
                  </a:moveTo>
                  <a:lnTo>
                    <a:pt x="1368399" y="118427"/>
                  </a:lnTo>
                </a:path>
                <a:path w="2124709" h="1146810">
                  <a:moveTo>
                    <a:pt x="1368399" y="115887"/>
                  </a:moveTo>
                  <a:lnTo>
                    <a:pt x="1368399" y="105854"/>
                  </a:lnTo>
                </a:path>
                <a:path w="2124709" h="1146810">
                  <a:moveTo>
                    <a:pt x="1368399" y="103314"/>
                  </a:moveTo>
                  <a:lnTo>
                    <a:pt x="1368399" y="102044"/>
                  </a:lnTo>
                </a:path>
                <a:path w="2124709" h="1146810">
                  <a:moveTo>
                    <a:pt x="1368399" y="99504"/>
                  </a:moveTo>
                  <a:lnTo>
                    <a:pt x="1368399" y="89408"/>
                  </a:lnTo>
                </a:path>
                <a:path w="2124709" h="1146810">
                  <a:moveTo>
                    <a:pt x="1368399" y="86931"/>
                  </a:moveTo>
                  <a:lnTo>
                    <a:pt x="1368399" y="85661"/>
                  </a:lnTo>
                </a:path>
                <a:path w="2124709" h="1146810">
                  <a:moveTo>
                    <a:pt x="1368399" y="83121"/>
                  </a:moveTo>
                  <a:lnTo>
                    <a:pt x="1368399" y="73088"/>
                  </a:lnTo>
                </a:path>
                <a:path w="2124709" h="1146810">
                  <a:moveTo>
                    <a:pt x="1368399" y="70548"/>
                  </a:moveTo>
                  <a:lnTo>
                    <a:pt x="1368399" y="69278"/>
                  </a:lnTo>
                </a:path>
                <a:path w="2124709" h="1146810">
                  <a:moveTo>
                    <a:pt x="1368399" y="66738"/>
                  </a:moveTo>
                  <a:lnTo>
                    <a:pt x="1368399" y="56705"/>
                  </a:lnTo>
                </a:path>
                <a:path w="2124709" h="1146810">
                  <a:moveTo>
                    <a:pt x="1368399" y="54165"/>
                  </a:moveTo>
                  <a:lnTo>
                    <a:pt x="1368399" y="52895"/>
                  </a:lnTo>
                </a:path>
                <a:path w="2124709" h="1146810">
                  <a:moveTo>
                    <a:pt x="1368399" y="50419"/>
                  </a:moveTo>
                  <a:lnTo>
                    <a:pt x="1368399" y="40322"/>
                  </a:lnTo>
                </a:path>
                <a:path w="2124709" h="1146810">
                  <a:moveTo>
                    <a:pt x="1368399" y="37782"/>
                  </a:moveTo>
                  <a:lnTo>
                    <a:pt x="1368399" y="36512"/>
                  </a:lnTo>
                </a:path>
                <a:path w="2124709" h="1146810">
                  <a:moveTo>
                    <a:pt x="1368399" y="33972"/>
                  </a:moveTo>
                  <a:lnTo>
                    <a:pt x="1368399" y="23939"/>
                  </a:lnTo>
                </a:path>
                <a:path w="2124709" h="1146810">
                  <a:moveTo>
                    <a:pt x="1368399" y="21399"/>
                  </a:moveTo>
                  <a:lnTo>
                    <a:pt x="1368399" y="20129"/>
                  </a:lnTo>
                </a:path>
                <a:path w="2124709" h="1146810">
                  <a:moveTo>
                    <a:pt x="1368399" y="17589"/>
                  </a:moveTo>
                  <a:lnTo>
                    <a:pt x="1368399" y="7556"/>
                  </a:lnTo>
                </a:path>
                <a:path w="2124709" h="1146810">
                  <a:moveTo>
                    <a:pt x="1368399" y="5016"/>
                  </a:moveTo>
                  <a:lnTo>
                    <a:pt x="1368399" y="3746"/>
                  </a:lnTo>
                </a:path>
                <a:path w="2124709" h="1146810">
                  <a:moveTo>
                    <a:pt x="1368399" y="1270"/>
                  </a:moveTo>
                  <a:lnTo>
                    <a:pt x="1368399" y="0"/>
                  </a:lnTo>
                </a:path>
                <a:path w="2124709" h="1146810">
                  <a:moveTo>
                    <a:pt x="1444002" y="0"/>
                  </a:moveTo>
                  <a:lnTo>
                    <a:pt x="1442091" y="0"/>
                  </a:lnTo>
                </a:path>
                <a:path w="2124709" h="1146810">
                  <a:moveTo>
                    <a:pt x="1435792" y="0"/>
                  </a:moveTo>
                  <a:lnTo>
                    <a:pt x="1433931" y="0"/>
                  </a:lnTo>
                </a:path>
                <a:path w="2124709" h="1146810">
                  <a:moveTo>
                    <a:pt x="1427632" y="0"/>
                  </a:moveTo>
                  <a:lnTo>
                    <a:pt x="1425721" y="0"/>
                  </a:lnTo>
                </a:path>
                <a:path w="2124709" h="1146810">
                  <a:moveTo>
                    <a:pt x="1419421" y="0"/>
                  </a:moveTo>
                  <a:lnTo>
                    <a:pt x="1417535" y="0"/>
                  </a:lnTo>
                </a:path>
                <a:path w="2124709" h="1146810">
                  <a:moveTo>
                    <a:pt x="1411236" y="0"/>
                  </a:moveTo>
                  <a:lnTo>
                    <a:pt x="1409350" y="0"/>
                  </a:lnTo>
                </a:path>
                <a:path w="2124709" h="1146810">
                  <a:moveTo>
                    <a:pt x="1403051" y="0"/>
                  </a:moveTo>
                  <a:lnTo>
                    <a:pt x="1401165" y="0"/>
                  </a:lnTo>
                </a:path>
                <a:path w="2124709" h="1146810">
                  <a:moveTo>
                    <a:pt x="1394866" y="0"/>
                  </a:moveTo>
                  <a:lnTo>
                    <a:pt x="1392955" y="0"/>
                  </a:lnTo>
                </a:path>
                <a:path w="2124709" h="1146810">
                  <a:moveTo>
                    <a:pt x="1386655" y="0"/>
                  </a:moveTo>
                  <a:lnTo>
                    <a:pt x="1384795" y="0"/>
                  </a:lnTo>
                </a:path>
                <a:path w="2124709" h="1146810">
                  <a:moveTo>
                    <a:pt x="1378496" y="0"/>
                  </a:moveTo>
                  <a:lnTo>
                    <a:pt x="1376584" y="0"/>
                  </a:lnTo>
                </a:path>
                <a:path w="2124709" h="1146810">
                  <a:moveTo>
                    <a:pt x="1370285" y="0"/>
                  </a:moveTo>
                  <a:lnTo>
                    <a:pt x="1368399" y="0"/>
                  </a:lnTo>
                  <a:lnTo>
                    <a:pt x="1368399" y="1270"/>
                  </a:lnTo>
                </a:path>
                <a:path w="2124709" h="1146810">
                  <a:moveTo>
                    <a:pt x="1368399" y="3746"/>
                  </a:moveTo>
                  <a:lnTo>
                    <a:pt x="1368399" y="5016"/>
                  </a:lnTo>
                </a:path>
                <a:path w="2124709" h="1146810">
                  <a:moveTo>
                    <a:pt x="1368399" y="7556"/>
                  </a:moveTo>
                  <a:lnTo>
                    <a:pt x="1368399" y="17589"/>
                  </a:lnTo>
                </a:path>
                <a:path w="2124709" h="1146810">
                  <a:moveTo>
                    <a:pt x="1368399" y="20129"/>
                  </a:moveTo>
                  <a:lnTo>
                    <a:pt x="1368399" y="21399"/>
                  </a:lnTo>
                </a:path>
                <a:path w="2124709" h="1146810">
                  <a:moveTo>
                    <a:pt x="1368399" y="23939"/>
                  </a:moveTo>
                  <a:lnTo>
                    <a:pt x="1368399" y="33972"/>
                  </a:lnTo>
                </a:path>
                <a:path w="2124709" h="1146810">
                  <a:moveTo>
                    <a:pt x="1368399" y="36512"/>
                  </a:moveTo>
                  <a:lnTo>
                    <a:pt x="1368399" y="37782"/>
                  </a:lnTo>
                </a:path>
                <a:path w="2124709" h="1146810">
                  <a:moveTo>
                    <a:pt x="1368399" y="40322"/>
                  </a:moveTo>
                  <a:lnTo>
                    <a:pt x="1368399" y="50419"/>
                  </a:lnTo>
                </a:path>
                <a:path w="2124709" h="1146810">
                  <a:moveTo>
                    <a:pt x="1368399" y="52895"/>
                  </a:moveTo>
                  <a:lnTo>
                    <a:pt x="1368399" y="54165"/>
                  </a:lnTo>
                </a:path>
                <a:path w="2124709" h="1146810">
                  <a:moveTo>
                    <a:pt x="1368399" y="56705"/>
                  </a:moveTo>
                  <a:lnTo>
                    <a:pt x="1368399" y="66738"/>
                  </a:lnTo>
                </a:path>
                <a:path w="2124709" h="1146810">
                  <a:moveTo>
                    <a:pt x="1368399" y="69278"/>
                  </a:moveTo>
                  <a:lnTo>
                    <a:pt x="1368399" y="70548"/>
                  </a:lnTo>
                </a:path>
                <a:path w="2124709" h="1146810">
                  <a:moveTo>
                    <a:pt x="1368399" y="73088"/>
                  </a:moveTo>
                  <a:lnTo>
                    <a:pt x="1368399" y="83121"/>
                  </a:lnTo>
                </a:path>
                <a:path w="2124709" h="1146810">
                  <a:moveTo>
                    <a:pt x="1368399" y="85661"/>
                  </a:moveTo>
                  <a:lnTo>
                    <a:pt x="1368399" y="86931"/>
                  </a:lnTo>
                </a:path>
                <a:path w="2124709" h="1146810">
                  <a:moveTo>
                    <a:pt x="1368399" y="89408"/>
                  </a:moveTo>
                  <a:lnTo>
                    <a:pt x="1368399" y="99504"/>
                  </a:lnTo>
                </a:path>
                <a:path w="2124709" h="1146810">
                  <a:moveTo>
                    <a:pt x="1368399" y="102044"/>
                  </a:moveTo>
                  <a:lnTo>
                    <a:pt x="1368399" y="103314"/>
                  </a:lnTo>
                </a:path>
                <a:path w="2124709" h="1146810">
                  <a:moveTo>
                    <a:pt x="1368399" y="105854"/>
                  </a:moveTo>
                  <a:lnTo>
                    <a:pt x="1368399" y="115887"/>
                  </a:lnTo>
                </a:path>
                <a:path w="2124709" h="1146810">
                  <a:moveTo>
                    <a:pt x="1368399" y="118427"/>
                  </a:moveTo>
                  <a:lnTo>
                    <a:pt x="1368399" y="119697"/>
                  </a:lnTo>
                </a:path>
                <a:path w="2124709" h="1146810">
                  <a:moveTo>
                    <a:pt x="1368399" y="122174"/>
                  </a:moveTo>
                  <a:lnTo>
                    <a:pt x="1368399" y="132270"/>
                  </a:lnTo>
                </a:path>
                <a:path w="2124709" h="1146810">
                  <a:moveTo>
                    <a:pt x="1368399" y="134810"/>
                  </a:moveTo>
                  <a:lnTo>
                    <a:pt x="1368399" y="136080"/>
                  </a:lnTo>
                </a:path>
                <a:path w="2124709" h="1146810">
                  <a:moveTo>
                    <a:pt x="1368399" y="138620"/>
                  </a:moveTo>
                  <a:lnTo>
                    <a:pt x="1368399" y="148653"/>
                  </a:lnTo>
                </a:path>
                <a:path w="2124709" h="1146810">
                  <a:moveTo>
                    <a:pt x="1368399" y="151193"/>
                  </a:moveTo>
                  <a:lnTo>
                    <a:pt x="1368399" y="152463"/>
                  </a:lnTo>
                </a:path>
                <a:path w="2124709" h="1146810">
                  <a:moveTo>
                    <a:pt x="1368399" y="154940"/>
                  </a:moveTo>
                  <a:lnTo>
                    <a:pt x="1368399" y="165036"/>
                  </a:lnTo>
                </a:path>
                <a:path w="2124709" h="1146810">
                  <a:moveTo>
                    <a:pt x="1368399" y="167576"/>
                  </a:moveTo>
                  <a:lnTo>
                    <a:pt x="1368399" y="168846"/>
                  </a:lnTo>
                </a:path>
                <a:path w="2124709" h="1146810">
                  <a:moveTo>
                    <a:pt x="1368399" y="171323"/>
                  </a:moveTo>
                  <a:lnTo>
                    <a:pt x="1368399" y="181419"/>
                  </a:lnTo>
                </a:path>
                <a:path w="2124709" h="1146810">
                  <a:moveTo>
                    <a:pt x="1368399" y="183959"/>
                  </a:moveTo>
                  <a:lnTo>
                    <a:pt x="1368399" y="185229"/>
                  </a:lnTo>
                </a:path>
                <a:path w="2124709" h="1146810">
                  <a:moveTo>
                    <a:pt x="1368399" y="187706"/>
                  </a:moveTo>
                  <a:lnTo>
                    <a:pt x="1368399" y="197802"/>
                  </a:lnTo>
                </a:path>
                <a:path w="2124709" h="1146810">
                  <a:moveTo>
                    <a:pt x="1368399" y="200342"/>
                  </a:moveTo>
                  <a:lnTo>
                    <a:pt x="1368399" y="201549"/>
                  </a:lnTo>
                </a:path>
                <a:path w="2124709" h="1146810">
                  <a:moveTo>
                    <a:pt x="1368399" y="204089"/>
                  </a:moveTo>
                  <a:lnTo>
                    <a:pt x="1368399" y="214185"/>
                  </a:lnTo>
                </a:path>
                <a:path w="2124709" h="1146810">
                  <a:moveTo>
                    <a:pt x="1368399" y="216725"/>
                  </a:moveTo>
                  <a:lnTo>
                    <a:pt x="1368399" y="217995"/>
                  </a:lnTo>
                </a:path>
                <a:path w="2124709" h="1146810">
                  <a:moveTo>
                    <a:pt x="1368399" y="220472"/>
                  </a:moveTo>
                  <a:lnTo>
                    <a:pt x="1368399" y="230568"/>
                  </a:lnTo>
                </a:path>
                <a:path w="2124709" h="1146810">
                  <a:moveTo>
                    <a:pt x="1368399" y="233045"/>
                  </a:moveTo>
                  <a:lnTo>
                    <a:pt x="1368399" y="234315"/>
                  </a:lnTo>
                </a:path>
                <a:path w="2124709" h="1146810">
                  <a:moveTo>
                    <a:pt x="1368399" y="236855"/>
                  </a:moveTo>
                  <a:lnTo>
                    <a:pt x="1368399" y="246951"/>
                  </a:lnTo>
                </a:path>
                <a:path w="2124709" h="1146810">
                  <a:moveTo>
                    <a:pt x="1368399" y="249491"/>
                  </a:moveTo>
                  <a:lnTo>
                    <a:pt x="1368399" y="250698"/>
                  </a:lnTo>
                </a:path>
                <a:path w="2124709" h="1146810">
                  <a:moveTo>
                    <a:pt x="1368399" y="253238"/>
                  </a:moveTo>
                  <a:lnTo>
                    <a:pt x="1368399" y="263334"/>
                  </a:lnTo>
                </a:path>
                <a:path w="2124709" h="1146810">
                  <a:moveTo>
                    <a:pt x="1368399" y="265811"/>
                  </a:moveTo>
                  <a:lnTo>
                    <a:pt x="1368399" y="267081"/>
                  </a:lnTo>
                </a:path>
                <a:path w="2124709" h="1146810">
                  <a:moveTo>
                    <a:pt x="1368399" y="269621"/>
                  </a:moveTo>
                  <a:lnTo>
                    <a:pt x="1368399" y="279717"/>
                  </a:lnTo>
                </a:path>
                <a:path w="2124709" h="1146810">
                  <a:moveTo>
                    <a:pt x="1368399" y="282194"/>
                  </a:moveTo>
                  <a:lnTo>
                    <a:pt x="1368399" y="283464"/>
                  </a:lnTo>
                </a:path>
                <a:path w="2124709" h="1146810">
                  <a:moveTo>
                    <a:pt x="1368399" y="286004"/>
                  </a:moveTo>
                  <a:lnTo>
                    <a:pt x="1368399" y="296100"/>
                  </a:lnTo>
                </a:path>
                <a:path w="2124709" h="1146810">
                  <a:moveTo>
                    <a:pt x="1368399" y="298576"/>
                  </a:moveTo>
                  <a:lnTo>
                    <a:pt x="1368399" y="299847"/>
                  </a:lnTo>
                </a:path>
                <a:path w="2124709" h="1146810">
                  <a:moveTo>
                    <a:pt x="1368399" y="302387"/>
                  </a:moveTo>
                  <a:lnTo>
                    <a:pt x="1368399" y="312483"/>
                  </a:lnTo>
                </a:path>
                <a:path w="2124709" h="1146810">
                  <a:moveTo>
                    <a:pt x="1368399" y="314960"/>
                  </a:moveTo>
                  <a:lnTo>
                    <a:pt x="1368399" y="316230"/>
                  </a:lnTo>
                </a:path>
                <a:path w="2124709" h="1146810">
                  <a:moveTo>
                    <a:pt x="1368399" y="318770"/>
                  </a:moveTo>
                  <a:lnTo>
                    <a:pt x="1368399" y="328866"/>
                  </a:lnTo>
                </a:path>
                <a:path w="2124709" h="1146810">
                  <a:moveTo>
                    <a:pt x="1368399" y="331343"/>
                  </a:moveTo>
                  <a:lnTo>
                    <a:pt x="1368399" y="332613"/>
                  </a:lnTo>
                </a:path>
                <a:path w="2124709" h="1146810">
                  <a:moveTo>
                    <a:pt x="1368399" y="335153"/>
                  </a:moveTo>
                  <a:lnTo>
                    <a:pt x="1368399" y="345186"/>
                  </a:lnTo>
                </a:path>
                <a:path w="2124709" h="1146810">
                  <a:moveTo>
                    <a:pt x="1368399" y="347725"/>
                  </a:moveTo>
                  <a:lnTo>
                    <a:pt x="1368399" y="348996"/>
                  </a:lnTo>
                </a:path>
                <a:path w="2124709" h="1146810">
                  <a:moveTo>
                    <a:pt x="1368399" y="351536"/>
                  </a:moveTo>
                  <a:lnTo>
                    <a:pt x="1368399" y="361632"/>
                  </a:lnTo>
                </a:path>
                <a:path w="2124709" h="1146810">
                  <a:moveTo>
                    <a:pt x="1368399" y="364109"/>
                  </a:moveTo>
                  <a:lnTo>
                    <a:pt x="1368399" y="365379"/>
                  </a:lnTo>
                </a:path>
                <a:path w="2124709" h="1146810">
                  <a:moveTo>
                    <a:pt x="1368399" y="367919"/>
                  </a:moveTo>
                  <a:lnTo>
                    <a:pt x="1368399" y="377951"/>
                  </a:lnTo>
                </a:path>
                <a:path w="2124709" h="1146810">
                  <a:moveTo>
                    <a:pt x="1368399" y="380492"/>
                  </a:moveTo>
                  <a:lnTo>
                    <a:pt x="1368399" y="381762"/>
                  </a:lnTo>
                </a:path>
                <a:path w="2124709" h="1146810">
                  <a:moveTo>
                    <a:pt x="1368399" y="384301"/>
                  </a:moveTo>
                  <a:lnTo>
                    <a:pt x="1368399" y="394335"/>
                  </a:lnTo>
                </a:path>
                <a:path w="2124709" h="1146810">
                  <a:moveTo>
                    <a:pt x="1368399" y="396875"/>
                  </a:moveTo>
                  <a:lnTo>
                    <a:pt x="1368399" y="398145"/>
                  </a:lnTo>
                </a:path>
                <a:path w="2124709" h="1146810">
                  <a:moveTo>
                    <a:pt x="1368399" y="400685"/>
                  </a:moveTo>
                  <a:lnTo>
                    <a:pt x="1368399" y="410781"/>
                  </a:lnTo>
                </a:path>
                <a:path w="2124709" h="1146810">
                  <a:moveTo>
                    <a:pt x="1368399" y="413258"/>
                  </a:moveTo>
                  <a:lnTo>
                    <a:pt x="1368399" y="414528"/>
                  </a:lnTo>
                </a:path>
                <a:path w="2124709" h="1146810">
                  <a:moveTo>
                    <a:pt x="1368399" y="417068"/>
                  </a:moveTo>
                  <a:lnTo>
                    <a:pt x="1368399" y="427100"/>
                  </a:lnTo>
                </a:path>
                <a:path w="2124709" h="1146810">
                  <a:moveTo>
                    <a:pt x="1368399" y="429641"/>
                  </a:moveTo>
                  <a:lnTo>
                    <a:pt x="1368399" y="430911"/>
                  </a:lnTo>
                </a:path>
                <a:path w="2124709" h="1146810">
                  <a:moveTo>
                    <a:pt x="1368399" y="433450"/>
                  </a:moveTo>
                  <a:lnTo>
                    <a:pt x="1368399" y="443547"/>
                  </a:lnTo>
                </a:path>
                <a:path w="2124709" h="1146810">
                  <a:moveTo>
                    <a:pt x="1368399" y="446024"/>
                  </a:moveTo>
                  <a:lnTo>
                    <a:pt x="1368399" y="447294"/>
                  </a:lnTo>
                </a:path>
                <a:path w="2124709" h="1146810">
                  <a:moveTo>
                    <a:pt x="1368399" y="449834"/>
                  </a:moveTo>
                  <a:lnTo>
                    <a:pt x="1368399" y="459867"/>
                  </a:lnTo>
                </a:path>
                <a:path w="2124709" h="1146810">
                  <a:moveTo>
                    <a:pt x="1368399" y="462407"/>
                  </a:moveTo>
                  <a:lnTo>
                    <a:pt x="1368399" y="463676"/>
                  </a:lnTo>
                </a:path>
                <a:path w="2124709" h="1146810">
                  <a:moveTo>
                    <a:pt x="1368399" y="466217"/>
                  </a:moveTo>
                  <a:lnTo>
                    <a:pt x="1368399" y="476250"/>
                  </a:lnTo>
                </a:path>
                <a:path w="2124709" h="1146810">
                  <a:moveTo>
                    <a:pt x="1368399" y="478790"/>
                  </a:moveTo>
                  <a:lnTo>
                    <a:pt x="1368399" y="480060"/>
                  </a:lnTo>
                </a:path>
                <a:path w="2124709" h="1146810">
                  <a:moveTo>
                    <a:pt x="1368399" y="482536"/>
                  </a:moveTo>
                  <a:lnTo>
                    <a:pt x="1368399" y="492633"/>
                  </a:lnTo>
                </a:path>
                <a:path w="2124709" h="1146810">
                  <a:moveTo>
                    <a:pt x="1368399" y="495173"/>
                  </a:moveTo>
                  <a:lnTo>
                    <a:pt x="1368399" y="496443"/>
                  </a:lnTo>
                </a:path>
                <a:path w="2124709" h="1146810">
                  <a:moveTo>
                    <a:pt x="1368399" y="498983"/>
                  </a:moveTo>
                  <a:lnTo>
                    <a:pt x="1368399" y="509016"/>
                  </a:lnTo>
                </a:path>
                <a:path w="2124709" h="1146810">
                  <a:moveTo>
                    <a:pt x="1368399" y="511556"/>
                  </a:moveTo>
                  <a:lnTo>
                    <a:pt x="1368399" y="512825"/>
                  </a:lnTo>
                </a:path>
                <a:path w="2124709" h="1146810">
                  <a:moveTo>
                    <a:pt x="1368399" y="515302"/>
                  </a:moveTo>
                  <a:lnTo>
                    <a:pt x="1368399" y="525399"/>
                  </a:lnTo>
                </a:path>
                <a:path w="2124709" h="1146810">
                  <a:moveTo>
                    <a:pt x="1368399" y="527939"/>
                  </a:moveTo>
                  <a:lnTo>
                    <a:pt x="1368399" y="529209"/>
                  </a:lnTo>
                </a:path>
                <a:path w="2124709" h="1146810">
                  <a:moveTo>
                    <a:pt x="1368399" y="531685"/>
                  </a:moveTo>
                  <a:lnTo>
                    <a:pt x="1368399" y="541782"/>
                  </a:lnTo>
                </a:path>
                <a:path w="2124709" h="1146810">
                  <a:moveTo>
                    <a:pt x="1368399" y="544322"/>
                  </a:moveTo>
                  <a:lnTo>
                    <a:pt x="1368399" y="545592"/>
                  </a:lnTo>
                </a:path>
                <a:path w="2124709" h="1146810">
                  <a:moveTo>
                    <a:pt x="1368399" y="548068"/>
                  </a:moveTo>
                  <a:lnTo>
                    <a:pt x="1368399" y="558165"/>
                  </a:lnTo>
                </a:path>
                <a:path w="2124709" h="1146810">
                  <a:moveTo>
                    <a:pt x="1368399" y="560705"/>
                  </a:moveTo>
                  <a:lnTo>
                    <a:pt x="1368399" y="561975"/>
                  </a:lnTo>
                </a:path>
                <a:path w="2124709" h="1146810">
                  <a:moveTo>
                    <a:pt x="1368399" y="564451"/>
                  </a:moveTo>
                  <a:lnTo>
                    <a:pt x="1368399" y="574548"/>
                  </a:lnTo>
                </a:path>
                <a:path w="2124709" h="1146810">
                  <a:moveTo>
                    <a:pt x="1368399" y="577088"/>
                  </a:moveTo>
                  <a:lnTo>
                    <a:pt x="1368399" y="578358"/>
                  </a:lnTo>
                </a:path>
                <a:path w="2124709" h="1146810">
                  <a:moveTo>
                    <a:pt x="1368399" y="580834"/>
                  </a:moveTo>
                  <a:lnTo>
                    <a:pt x="1368399" y="590931"/>
                  </a:lnTo>
                </a:path>
                <a:path w="2124709" h="1146810">
                  <a:moveTo>
                    <a:pt x="1368399" y="593471"/>
                  </a:moveTo>
                  <a:lnTo>
                    <a:pt x="1368399" y="594677"/>
                  </a:lnTo>
                </a:path>
                <a:path w="2124709" h="1146810">
                  <a:moveTo>
                    <a:pt x="1368399" y="597217"/>
                  </a:moveTo>
                  <a:lnTo>
                    <a:pt x="1368399" y="607314"/>
                  </a:lnTo>
                </a:path>
                <a:path w="2124709" h="1146810">
                  <a:moveTo>
                    <a:pt x="1368399" y="609854"/>
                  </a:moveTo>
                  <a:lnTo>
                    <a:pt x="1368399" y="611124"/>
                  </a:lnTo>
                </a:path>
                <a:path w="2124709" h="1146810">
                  <a:moveTo>
                    <a:pt x="1368399" y="613600"/>
                  </a:moveTo>
                  <a:lnTo>
                    <a:pt x="1368399" y="623697"/>
                  </a:lnTo>
                </a:path>
                <a:path w="2124709" h="1146810">
                  <a:moveTo>
                    <a:pt x="1368399" y="626173"/>
                  </a:moveTo>
                  <a:lnTo>
                    <a:pt x="1368399" y="627443"/>
                  </a:lnTo>
                </a:path>
                <a:path w="2124709" h="1146810">
                  <a:moveTo>
                    <a:pt x="1368399" y="629983"/>
                  </a:moveTo>
                  <a:lnTo>
                    <a:pt x="1368399" y="640080"/>
                  </a:lnTo>
                </a:path>
                <a:path w="2124709" h="1146810">
                  <a:moveTo>
                    <a:pt x="1368399" y="642620"/>
                  </a:moveTo>
                  <a:lnTo>
                    <a:pt x="1368399" y="643826"/>
                  </a:lnTo>
                </a:path>
                <a:path w="2124709" h="1146810">
                  <a:moveTo>
                    <a:pt x="1368399" y="646366"/>
                  </a:moveTo>
                  <a:lnTo>
                    <a:pt x="1368399" y="656463"/>
                  </a:lnTo>
                </a:path>
                <a:path w="2124709" h="1146810">
                  <a:moveTo>
                    <a:pt x="1368399" y="658939"/>
                  </a:moveTo>
                  <a:lnTo>
                    <a:pt x="1368399" y="660209"/>
                  </a:lnTo>
                </a:path>
                <a:path w="2124709" h="1146810">
                  <a:moveTo>
                    <a:pt x="1368399" y="662749"/>
                  </a:moveTo>
                  <a:lnTo>
                    <a:pt x="1368399" y="672846"/>
                  </a:lnTo>
                </a:path>
                <a:path w="2124709" h="1146810">
                  <a:moveTo>
                    <a:pt x="1368399" y="675322"/>
                  </a:moveTo>
                  <a:lnTo>
                    <a:pt x="1368399" y="676592"/>
                  </a:lnTo>
                </a:path>
                <a:path w="2124709" h="1146810">
                  <a:moveTo>
                    <a:pt x="1368399" y="679132"/>
                  </a:moveTo>
                  <a:lnTo>
                    <a:pt x="1368399" y="680402"/>
                  </a:lnTo>
                  <a:lnTo>
                    <a:pt x="1370285" y="680402"/>
                  </a:lnTo>
                </a:path>
                <a:path w="2124709" h="1146810">
                  <a:moveTo>
                    <a:pt x="1376584" y="680402"/>
                  </a:moveTo>
                  <a:lnTo>
                    <a:pt x="1378496" y="680402"/>
                  </a:lnTo>
                </a:path>
                <a:path w="2124709" h="1146810">
                  <a:moveTo>
                    <a:pt x="1384795" y="680402"/>
                  </a:moveTo>
                  <a:lnTo>
                    <a:pt x="1386655" y="680402"/>
                  </a:lnTo>
                </a:path>
                <a:path w="2124709" h="1146810">
                  <a:moveTo>
                    <a:pt x="1392955" y="680402"/>
                  </a:moveTo>
                  <a:lnTo>
                    <a:pt x="1394866" y="680402"/>
                  </a:lnTo>
                </a:path>
                <a:path w="2124709" h="1146810">
                  <a:moveTo>
                    <a:pt x="1401165" y="680402"/>
                  </a:moveTo>
                  <a:lnTo>
                    <a:pt x="1403051" y="680402"/>
                  </a:lnTo>
                </a:path>
                <a:path w="2124709" h="1146810">
                  <a:moveTo>
                    <a:pt x="1409350" y="680402"/>
                  </a:moveTo>
                  <a:lnTo>
                    <a:pt x="1411236" y="680402"/>
                  </a:lnTo>
                </a:path>
                <a:path w="2124709" h="1146810">
                  <a:moveTo>
                    <a:pt x="1417535" y="680402"/>
                  </a:moveTo>
                  <a:lnTo>
                    <a:pt x="1419421" y="680402"/>
                  </a:lnTo>
                </a:path>
                <a:path w="2124709" h="1146810">
                  <a:moveTo>
                    <a:pt x="1425721" y="680402"/>
                  </a:moveTo>
                  <a:lnTo>
                    <a:pt x="1427632" y="680402"/>
                  </a:lnTo>
                </a:path>
                <a:path w="2124709" h="1146810">
                  <a:moveTo>
                    <a:pt x="1433931" y="680402"/>
                  </a:moveTo>
                  <a:lnTo>
                    <a:pt x="1435792" y="680402"/>
                  </a:lnTo>
                </a:path>
                <a:path w="2124709" h="1146810">
                  <a:moveTo>
                    <a:pt x="1442091" y="680402"/>
                  </a:moveTo>
                  <a:lnTo>
                    <a:pt x="1444002" y="680402"/>
                  </a:lnTo>
                  <a:lnTo>
                    <a:pt x="1444002" y="679132"/>
                  </a:lnTo>
                </a:path>
                <a:path w="2124709" h="1146810">
                  <a:moveTo>
                    <a:pt x="1444002" y="676592"/>
                  </a:moveTo>
                  <a:lnTo>
                    <a:pt x="1444002" y="675322"/>
                  </a:lnTo>
                </a:path>
                <a:path w="2124709" h="1146810">
                  <a:moveTo>
                    <a:pt x="1444002" y="672846"/>
                  </a:moveTo>
                  <a:lnTo>
                    <a:pt x="1444002" y="662749"/>
                  </a:lnTo>
                </a:path>
                <a:path w="2124709" h="1146810">
                  <a:moveTo>
                    <a:pt x="1444002" y="660209"/>
                  </a:moveTo>
                  <a:lnTo>
                    <a:pt x="1444002" y="658939"/>
                  </a:lnTo>
                </a:path>
                <a:path w="2124709" h="1146810">
                  <a:moveTo>
                    <a:pt x="1444002" y="656463"/>
                  </a:moveTo>
                  <a:lnTo>
                    <a:pt x="1444002" y="646366"/>
                  </a:lnTo>
                </a:path>
                <a:path w="2124709" h="1146810">
                  <a:moveTo>
                    <a:pt x="1444002" y="643826"/>
                  </a:moveTo>
                  <a:lnTo>
                    <a:pt x="1444002" y="642620"/>
                  </a:lnTo>
                </a:path>
                <a:path w="2124709" h="1146810">
                  <a:moveTo>
                    <a:pt x="1444002" y="640080"/>
                  </a:moveTo>
                  <a:lnTo>
                    <a:pt x="1444002" y="629983"/>
                  </a:lnTo>
                </a:path>
                <a:path w="2124709" h="1146810">
                  <a:moveTo>
                    <a:pt x="1444002" y="627443"/>
                  </a:moveTo>
                  <a:lnTo>
                    <a:pt x="1444002" y="626173"/>
                  </a:lnTo>
                </a:path>
                <a:path w="2124709" h="1146810">
                  <a:moveTo>
                    <a:pt x="1444002" y="623697"/>
                  </a:moveTo>
                  <a:lnTo>
                    <a:pt x="1444002" y="613600"/>
                  </a:lnTo>
                </a:path>
                <a:path w="2124709" h="1146810">
                  <a:moveTo>
                    <a:pt x="1444002" y="611124"/>
                  </a:moveTo>
                  <a:lnTo>
                    <a:pt x="1444002" y="609854"/>
                  </a:lnTo>
                </a:path>
                <a:path w="2124709" h="1146810">
                  <a:moveTo>
                    <a:pt x="1444002" y="607314"/>
                  </a:moveTo>
                  <a:lnTo>
                    <a:pt x="1444002" y="597217"/>
                  </a:lnTo>
                </a:path>
                <a:path w="2124709" h="1146810">
                  <a:moveTo>
                    <a:pt x="1444002" y="594677"/>
                  </a:moveTo>
                  <a:lnTo>
                    <a:pt x="1444002" y="593471"/>
                  </a:lnTo>
                </a:path>
                <a:path w="2124709" h="1146810">
                  <a:moveTo>
                    <a:pt x="1444002" y="590931"/>
                  </a:moveTo>
                  <a:lnTo>
                    <a:pt x="1444002" y="580834"/>
                  </a:lnTo>
                </a:path>
                <a:path w="2124709" h="1146810">
                  <a:moveTo>
                    <a:pt x="1444002" y="578358"/>
                  </a:moveTo>
                  <a:lnTo>
                    <a:pt x="1444002" y="577088"/>
                  </a:lnTo>
                </a:path>
                <a:path w="2124709" h="1146810">
                  <a:moveTo>
                    <a:pt x="1444002" y="574548"/>
                  </a:moveTo>
                  <a:lnTo>
                    <a:pt x="1444002" y="564451"/>
                  </a:lnTo>
                </a:path>
                <a:path w="2124709" h="1146810">
                  <a:moveTo>
                    <a:pt x="1444002" y="561975"/>
                  </a:moveTo>
                  <a:lnTo>
                    <a:pt x="1444002" y="560705"/>
                  </a:lnTo>
                </a:path>
                <a:path w="2124709" h="1146810">
                  <a:moveTo>
                    <a:pt x="1444002" y="558165"/>
                  </a:moveTo>
                  <a:lnTo>
                    <a:pt x="1444002" y="548068"/>
                  </a:lnTo>
                </a:path>
                <a:path w="2124709" h="1146810">
                  <a:moveTo>
                    <a:pt x="1444002" y="545592"/>
                  </a:moveTo>
                  <a:lnTo>
                    <a:pt x="1444002" y="544322"/>
                  </a:lnTo>
                </a:path>
                <a:path w="2124709" h="1146810">
                  <a:moveTo>
                    <a:pt x="1444002" y="541782"/>
                  </a:moveTo>
                  <a:lnTo>
                    <a:pt x="1444002" y="531685"/>
                  </a:lnTo>
                </a:path>
                <a:path w="2124709" h="1146810">
                  <a:moveTo>
                    <a:pt x="1444002" y="529209"/>
                  </a:moveTo>
                  <a:lnTo>
                    <a:pt x="1444002" y="527939"/>
                  </a:lnTo>
                </a:path>
                <a:path w="2124709" h="1146810">
                  <a:moveTo>
                    <a:pt x="1444002" y="525399"/>
                  </a:moveTo>
                  <a:lnTo>
                    <a:pt x="1444002" y="515302"/>
                  </a:lnTo>
                </a:path>
                <a:path w="2124709" h="1146810">
                  <a:moveTo>
                    <a:pt x="1444002" y="512825"/>
                  </a:moveTo>
                  <a:lnTo>
                    <a:pt x="1444002" y="511556"/>
                  </a:lnTo>
                </a:path>
                <a:path w="2124709" h="1146810">
                  <a:moveTo>
                    <a:pt x="1444002" y="509016"/>
                  </a:moveTo>
                  <a:lnTo>
                    <a:pt x="1444002" y="498983"/>
                  </a:lnTo>
                </a:path>
                <a:path w="2124709" h="1146810">
                  <a:moveTo>
                    <a:pt x="1444002" y="496443"/>
                  </a:moveTo>
                  <a:lnTo>
                    <a:pt x="1444002" y="495173"/>
                  </a:lnTo>
                </a:path>
                <a:path w="2124709" h="1146810">
                  <a:moveTo>
                    <a:pt x="1444002" y="492633"/>
                  </a:moveTo>
                  <a:lnTo>
                    <a:pt x="1444002" y="482536"/>
                  </a:lnTo>
                </a:path>
                <a:path w="2124709" h="1146810">
                  <a:moveTo>
                    <a:pt x="1444002" y="480060"/>
                  </a:moveTo>
                  <a:lnTo>
                    <a:pt x="1444002" y="478790"/>
                  </a:lnTo>
                </a:path>
                <a:path w="2124709" h="1146810">
                  <a:moveTo>
                    <a:pt x="1444002" y="476250"/>
                  </a:moveTo>
                  <a:lnTo>
                    <a:pt x="1444002" y="466217"/>
                  </a:lnTo>
                </a:path>
                <a:path w="2124709" h="1146810">
                  <a:moveTo>
                    <a:pt x="1444002" y="463676"/>
                  </a:moveTo>
                  <a:lnTo>
                    <a:pt x="1444002" y="462407"/>
                  </a:lnTo>
                </a:path>
                <a:path w="2124709" h="1146810">
                  <a:moveTo>
                    <a:pt x="1444002" y="459867"/>
                  </a:moveTo>
                  <a:lnTo>
                    <a:pt x="1444002" y="449834"/>
                  </a:lnTo>
                </a:path>
                <a:path w="2124709" h="1146810">
                  <a:moveTo>
                    <a:pt x="1444002" y="447294"/>
                  </a:moveTo>
                  <a:lnTo>
                    <a:pt x="1444002" y="446024"/>
                  </a:lnTo>
                </a:path>
                <a:path w="2124709" h="1146810">
                  <a:moveTo>
                    <a:pt x="1444002" y="443547"/>
                  </a:moveTo>
                  <a:lnTo>
                    <a:pt x="1444002" y="433450"/>
                  </a:lnTo>
                </a:path>
                <a:path w="2124709" h="1146810">
                  <a:moveTo>
                    <a:pt x="1444002" y="430911"/>
                  </a:moveTo>
                  <a:lnTo>
                    <a:pt x="1444002" y="429641"/>
                  </a:lnTo>
                </a:path>
                <a:path w="2124709" h="1146810">
                  <a:moveTo>
                    <a:pt x="1444002" y="427100"/>
                  </a:moveTo>
                  <a:lnTo>
                    <a:pt x="1444002" y="417068"/>
                  </a:lnTo>
                </a:path>
                <a:path w="2124709" h="1146810">
                  <a:moveTo>
                    <a:pt x="1444002" y="414528"/>
                  </a:moveTo>
                  <a:lnTo>
                    <a:pt x="1444002" y="413258"/>
                  </a:lnTo>
                </a:path>
                <a:path w="2124709" h="1146810">
                  <a:moveTo>
                    <a:pt x="1444002" y="410781"/>
                  </a:moveTo>
                  <a:lnTo>
                    <a:pt x="1444002" y="400685"/>
                  </a:lnTo>
                </a:path>
                <a:path w="2124709" h="1146810">
                  <a:moveTo>
                    <a:pt x="1444002" y="398145"/>
                  </a:moveTo>
                  <a:lnTo>
                    <a:pt x="1444002" y="396875"/>
                  </a:lnTo>
                </a:path>
                <a:path w="2124709" h="1146810">
                  <a:moveTo>
                    <a:pt x="1444002" y="394335"/>
                  </a:moveTo>
                  <a:lnTo>
                    <a:pt x="1444002" y="384301"/>
                  </a:lnTo>
                </a:path>
                <a:path w="2124709" h="1146810">
                  <a:moveTo>
                    <a:pt x="1444002" y="381762"/>
                  </a:moveTo>
                  <a:lnTo>
                    <a:pt x="1444002" y="380492"/>
                  </a:lnTo>
                </a:path>
                <a:path w="2124709" h="1146810">
                  <a:moveTo>
                    <a:pt x="1444002" y="377951"/>
                  </a:moveTo>
                  <a:lnTo>
                    <a:pt x="1444002" y="367919"/>
                  </a:lnTo>
                </a:path>
                <a:path w="2124709" h="1146810">
                  <a:moveTo>
                    <a:pt x="1444002" y="365379"/>
                  </a:moveTo>
                  <a:lnTo>
                    <a:pt x="1444002" y="364109"/>
                  </a:lnTo>
                </a:path>
                <a:path w="2124709" h="1146810">
                  <a:moveTo>
                    <a:pt x="1444002" y="361632"/>
                  </a:moveTo>
                  <a:lnTo>
                    <a:pt x="1444002" y="351536"/>
                  </a:lnTo>
                </a:path>
                <a:path w="2124709" h="1146810">
                  <a:moveTo>
                    <a:pt x="1444002" y="348996"/>
                  </a:moveTo>
                  <a:lnTo>
                    <a:pt x="1444002" y="347725"/>
                  </a:lnTo>
                </a:path>
                <a:path w="2124709" h="1146810">
                  <a:moveTo>
                    <a:pt x="1444002" y="345186"/>
                  </a:moveTo>
                  <a:lnTo>
                    <a:pt x="1444002" y="335153"/>
                  </a:lnTo>
                </a:path>
                <a:path w="2124709" h="1146810">
                  <a:moveTo>
                    <a:pt x="1444002" y="332613"/>
                  </a:moveTo>
                  <a:lnTo>
                    <a:pt x="1444002" y="331343"/>
                  </a:lnTo>
                </a:path>
                <a:path w="2124709" h="1146810">
                  <a:moveTo>
                    <a:pt x="1444002" y="328866"/>
                  </a:moveTo>
                  <a:lnTo>
                    <a:pt x="1444002" y="318770"/>
                  </a:lnTo>
                </a:path>
                <a:path w="2124709" h="1146810">
                  <a:moveTo>
                    <a:pt x="1444002" y="316230"/>
                  </a:moveTo>
                  <a:lnTo>
                    <a:pt x="1444002" y="314960"/>
                  </a:lnTo>
                </a:path>
                <a:path w="2124709" h="1146810">
                  <a:moveTo>
                    <a:pt x="1444002" y="312483"/>
                  </a:moveTo>
                  <a:lnTo>
                    <a:pt x="1444002" y="302387"/>
                  </a:lnTo>
                </a:path>
                <a:path w="2124709" h="1146810">
                  <a:moveTo>
                    <a:pt x="1444002" y="299847"/>
                  </a:moveTo>
                  <a:lnTo>
                    <a:pt x="1444002" y="298576"/>
                  </a:lnTo>
                </a:path>
                <a:path w="2124709" h="1146810">
                  <a:moveTo>
                    <a:pt x="1444002" y="296100"/>
                  </a:moveTo>
                  <a:lnTo>
                    <a:pt x="1444002" y="286004"/>
                  </a:lnTo>
                </a:path>
                <a:path w="2124709" h="1146810">
                  <a:moveTo>
                    <a:pt x="1444002" y="283464"/>
                  </a:moveTo>
                  <a:lnTo>
                    <a:pt x="1444002" y="282194"/>
                  </a:lnTo>
                </a:path>
                <a:path w="2124709" h="1146810">
                  <a:moveTo>
                    <a:pt x="1444002" y="279717"/>
                  </a:moveTo>
                  <a:lnTo>
                    <a:pt x="1444002" y="269621"/>
                  </a:lnTo>
                </a:path>
                <a:path w="2124709" h="1146810">
                  <a:moveTo>
                    <a:pt x="1444002" y="267081"/>
                  </a:moveTo>
                  <a:lnTo>
                    <a:pt x="1444002" y="265811"/>
                  </a:lnTo>
                </a:path>
                <a:path w="2124709" h="1146810">
                  <a:moveTo>
                    <a:pt x="1444002" y="263334"/>
                  </a:moveTo>
                  <a:lnTo>
                    <a:pt x="1444002" y="253238"/>
                  </a:lnTo>
                </a:path>
                <a:path w="2124709" h="1146810">
                  <a:moveTo>
                    <a:pt x="1444002" y="250698"/>
                  </a:moveTo>
                  <a:lnTo>
                    <a:pt x="1444002" y="249491"/>
                  </a:lnTo>
                </a:path>
                <a:path w="2124709" h="1146810">
                  <a:moveTo>
                    <a:pt x="1444002" y="246951"/>
                  </a:moveTo>
                  <a:lnTo>
                    <a:pt x="1444002" y="236855"/>
                  </a:lnTo>
                </a:path>
                <a:path w="2124709" h="1146810">
                  <a:moveTo>
                    <a:pt x="1444002" y="234315"/>
                  </a:moveTo>
                  <a:lnTo>
                    <a:pt x="1444002" y="233045"/>
                  </a:lnTo>
                </a:path>
                <a:path w="2124709" h="1146810">
                  <a:moveTo>
                    <a:pt x="1444002" y="230568"/>
                  </a:moveTo>
                  <a:lnTo>
                    <a:pt x="1444002" y="220472"/>
                  </a:lnTo>
                </a:path>
                <a:path w="2124709" h="1146810">
                  <a:moveTo>
                    <a:pt x="1444002" y="217995"/>
                  </a:moveTo>
                  <a:lnTo>
                    <a:pt x="1444002" y="216725"/>
                  </a:lnTo>
                </a:path>
                <a:path w="2124709" h="1146810">
                  <a:moveTo>
                    <a:pt x="1444002" y="214185"/>
                  </a:moveTo>
                  <a:lnTo>
                    <a:pt x="1444002" y="204089"/>
                  </a:lnTo>
                </a:path>
                <a:path w="2124709" h="1146810">
                  <a:moveTo>
                    <a:pt x="1444002" y="201549"/>
                  </a:moveTo>
                  <a:lnTo>
                    <a:pt x="1444002" y="200342"/>
                  </a:lnTo>
                </a:path>
                <a:path w="2124709" h="1146810">
                  <a:moveTo>
                    <a:pt x="1444002" y="197802"/>
                  </a:moveTo>
                  <a:lnTo>
                    <a:pt x="1444002" y="187706"/>
                  </a:lnTo>
                </a:path>
                <a:path w="2124709" h="1146810">
                  <a:moveTo>
                    <a:pt x="1444002" y="185229"/>
                  </a:moveTo>
                  <a:lnTo>
                    <a:pt x="1444002" y="183959"/>
                  </a:lnTo>
                </a:path>
                <a:path w="2124709" h="1146810">
                  <a:moveTo>
                    <a:pt x="1444002" y="181419"/>
                  </a:moveTo>
                  <a:lnTo>
                    <a:pt x="1444002" y="171323"/>
                  </a:lnTo>
                </a:path>
                <a:path w="2124709" h="1146810">
                  <a:moveTo>
                    <a:pt x="1444002" y="168846"/>
                  </a:moveTo>
                  <a:lnTo>
                    <a:pt x="1444002" y="167576"/>
                  </a:lnTo>
                </a:path>
                <a:path w="2124709" h="1146810">
                  <a:moveTo>
                    <a:pt x="1444002" y="165036"/>
                  </a:moveTo>
                  <a:lnTo>
                    <a:pt x="1444002" y="154940"/>
                  </a:lnTo>
                </a:path>
                <a:path w="2124709" h="1146810">
                  <a:moveTo>
                    <a:pt x="1444002" y="152463"/>
                  </a:moveTo>
                  <a:lnTo>
                    <a:pt x="1444002" y="151193"/>
                  </a:lnTo>
                </a:path>
                <a:path w="2124709" h="1146810">
                  <a:moveTo>
                    <a:pt x="1444002" y="148653"/>
                  </a:moveTo>
                  <a:lnTo>
                    <a:pt x="1444002" y="138620"/>
                  </a:lnTo>
                </a:path>
                <a:path w="2124709" h="1146810">
                  <a:moveTo>
                    <a:pt x="1444002" y="136080"/>
                  </a:moveTo>
                  <a:lnTo>
                    <a:pt x="1444002" y="134810"/>
                  </a:lnTo>
                </a:path>
                <a:path w="2124709" h="1146810">
                  <a:moveTo>
                    <a:pt x="1444002" y="132270"/>
                  </a:moveTo>
                  <a:lnTo>
                    <a:pt x="1444002" y="122174"/>
                  </a:lnTo>
                </a:path>
                <a:path w="2124709" h="1146810">
                  <a:moveTo>
                    <a:pt x="1444002" y="119697"/>
                  </a:moveTo>
                  <a:lnTo>
                    <a:pt x="1444002" y="118427"/>
                  </a:lnTo>
                </a:path>
                <a:path w="2124709" h="1146810">
                  <a:moveTo>
                    <a:pt x="1444002" y="115887"/>
                  </a:moveTo>
                  <a:lnTo>
                    <a:pt x="1444002" y="105854"/>
                  </a:lnTo>
                </a:path>
                <a:path w="2124709" h="1146810">
                  <a:moveTo>
                    <a:pt x="1444002" y="103314"/>
                  </a:moveTo>
                  <a:lnTo>
                    <a:pt x="1444002" y="102044"/>
                  </a:lnTo>
                </a:path>
                <a:path w="2124709" h="1146810">
                  <a:moveTo>
                    <a:pt x="1444002" y="99504"/>
                  </a:moveTo>
                  <a:lnTo>
                    <a:pt x="1444002" y="89408"/>
                  </a:lnTo>
                </a:path>
                <a:path w="2124709" h="1146810">
                  <a:moveTo>
                    <a:pt x="1444002" y="86931"/>
                  </a:moveTo>
                  <a:lnTo>
                    <a:pt x="1444002" y="85661"/>
                  </a:lnTo>
                </a:path>
                <a:path w="2124709" h="1146810">
                  <a:moveTo>
                    <a:pt x="1444002" y="83121"/>
                  </a:moveTo>
                  <a:lnTo>
                    <a:pt x="1444002" y="73088"/>
                  </a:lnTo>
                </a:path>
                <a:path w="2124709" h="1146810">
                  <a:moveTo>
                    <a:pt x="1444002" y="70548"/>
                  </a:moveTo>
                  <a:lnTo>
                    <a:pt x="1444002" y="69278"/>
                  </a:lnTo>
                </a:path>
                <a:path w="2124709" h="1146810">
                  <a:moveTo>
                    <a:pt x="1444002" y="66738"/>
                  </a:moveTo>
                  <a:lnTo>
                    <a:pt x="1444002" y="56705"/>
                  </a:lnTo>
                </a:path>
                <a:path w="2124709" h="1146810">
                  <a:moveTo>
                    <a:pt x="1444002" y="54165"/>
                  </a:moveTo>
                  <a:lnTo>
                    <a:pt x="1444002" y="52895"/>
                  </a:lnTo>
                </a:path>
                <a:path w="2124709" h="1146810">
                  <a:moveTo>
                    <a:pt x="1444002" y="50419"/>
                  </a:moveTo>
                  <a:lnTo>
                    <a:pt x="1444002" y="40322"/>
                  </a:lnTo>
                </a:path>
                <a:path w="2124709" h="1146810">
                  <a:moveTo>
                    <a:pt x="1444002" y="37782"/>
                  </a:moveTo>
                  <a:lnTo>
                    <a:pt x="1444002" y="36512"/>
                  </a:lnTo>
                </a:path>
                <a:path w="2124709" h="1146810">
                  <a:moveTo>
                    <a:pt x="1444002" y="33972"/>
                  </a:moveTo>
                  <a:lnTo>
                    <a:pt x="1444002" y="23939"/>
                  </a:lnTo>
                </a:path>
                <a:path w="2124709" h="1146810">
                  <a:moveTo>
                    <a:pt x="1444002" y="21399"/>
                  </a:moveTo>
                  <a:lnTo>
                    <a:pt x="1444002" y="20129"/>
                  </a:lnTo>
                </a:path>
                <a:path w="2124709" h="1146810">
                  <a:moveTo>
                    <a:pt x="1444002" y="17589"/>
                  </a:moveTo>
                  <a:lnTo>
                    <a:pt x="1444002" y="7556"/>
                  </a:lnTo>
                </a:path>
                <a:path w="2124709" h="1146810">
                  <a:moveTo>
                    <a:pt x="1444002" y="5016"/>
                  </a:moveTo>
                  <a:lnTo>
                    <a:pt x="1444002" y="3746"/>
                  </a:lnTo>
                </a:path>
                <a:path w="2124709" h="1146810">
                  <a:moveTo>
                    <a:pt x="1444002" y="1270"/>
                  </a:moveTo>
                  <a:lnTo>
                    <a:pt x="1444002" y="0"/>
                  </a:lnTo>
                </a:path>
                <a:path w="2124709" h="1146810">
                  <a:moveTo>
                    <a:pt x="1519605" y="0"/>
                  </a:moveTo>
                  <a:lnTo>
                    <a:pt x="1517700" y="0"/>
                  </a:lnTo>
                </a:path>
                <a:path w="2124709" h="1146810">
                  <a:moveTo>
                    <a:pt x="1511395" y="0"/>
                  </a:moveTo>
                  <a:lnTo>
                    <a:pt x="1509534" y="0"/>
                  </a:lnTo>
                </a:path>
                <a:path w="2124709" h="1146810">
                  <a:moveTo>
                    <a:pt x="1503235" y="0"/>
                  </a:moveTo>
                  <a:lnTo>
                    <a:pt x="1501330" y="0"/>
                  </a:lnTo>
                </a:path>
                <a:path w="2124709" h="1146810">
                  <a:moveTo>
                    <a:pt x="1495024" y="0"/>
                  </a:moveTo>
                  <a:lnTo>
                    <a:pt x="1493139" y="0"/>
                  </a:lnTo>
                </a:path>
                <a:path w="2124709" h="1146810">
                  <a:moveTo>
                    <a:pt x="1486839" y="0"/>
                  </a:moveTo>
                  <a:lnTo>
                    <a:pt x="1484928" y="0"/>
                  </a:lnTo>
                </a:path>
                <a:path w="2124709" h="1146810">
                  <a:moveTo>
                    <a:pt x="1478629" y="0"/>
                  </a:moveTo>
                  <a:lnTo>
                    <a:pt x="1476768" y="0"/>
                  </a:lnTo>
                </a:path>
                <a:path w="2124709" h="1146810">
                  <a:moveTo>
                    <a:pt x="1470469" y="0"/>
                  </a:moveTo>
                  <a:lnTo>
                    <a:pt x="1468558" y="0"/>
                  </a:lnTo>
                </a:path>
                <a:path w="2124709" h="1146810">
                  <a:moveTo>
                    <a:pt x="1462258" y="0"/>
                  </a:moveTo>
                  <a:lnTo>
                    <a:pt x="1460398" y="0"/>
                  </a:lnTo>
                </a:path>
                <a:path w="2124709" h="1146810">
                  <a:moveTo>
                    <a:pt x="1454099" y="0"/>
                  </a:moveTo>
                  <a:lnTo>
                    <a:pt x="1452187" y="0"/>
                  </a:lnTo>
                </a:path>
                <a:path w="2124709" h="1146810">
                  <a:moveTo>
                    <a:pt x="1445888" y="0"/>
                  </a:moveTo>
                  <a:lnTo>
                    <a:pt x="1444002" y="0"/>
                  </a:lnTo>
                  <a:lnTo>
                    <a:pt x="1444002" y="1270"/>
                  </a:lnTo>
                </a:path>
                <a:path w="2124709" h="1146810">
                  <a:moveTo>
                    <a:pt x="1444002" y="3746"/>
                  </a:moveTo>
                  <a:lnTo>
                    <a:pt x="1444002" y="5016"/>
                  </a:lnTo>
                </a:path>
                <a:path w="2124709" h="1146810">
                  <a:moveTo>
                    <a:pt x="1444002" y="7556"/>
                  </a:moveTo>
                  <a:lnTo>
                    <a:pt x="1444002" y="17589"/>
                  </a:lnTo>
                </a:path>
                <a:path w="2124709" h="1146810">
                  <a:moveTo>
                    <a:pt x="1444002" y="20129"/>
                  </a:moveTo>
                  <a:lnTo>
                    <a:pt x="1444002" y="21399"/>
                  </a:lnTo>
                </a:path>
                <a:path w="2124709" h="1146810">
                  <a:moveTo>
                    <a:pt x="1444002" y="23939"/>
                  </a:moveTo>
                  <a:lnTo>
                    <a:pt x="1444002" y="33972"/>
                  </a:lnTo>
                </a:path>
                <a:path w="2124709" h="1146810">
                  <a:moveTo>
                    <a:pt x="1444002" y="36512"/>
                  </a:moveTo>
                  <a:lnTo>
                    <a:pt x="1444002" y="37782"/>
                  </a:lnTo>
                </a:path>
                <a:path w="2124709" h="1146810">
                  <a:moveTo>
                    <a:pt x="1444002" y="40322"/>
                  </a:moveTo>
                  <a:lnTo>
                    <a:pt x="1444002" y="50419"/>
                  </a:lnTo>
                </a:path>
                <a:path w="2124709" h="1146810">
                  <a:moveTo>
                    <a:pt x="1444002" y="52895"/>
                  </a:moveTo>
                  <a:lnTo>
                    <a:pt x="1444002" y="54165"/>
                  </a:lnTo>
                </a:path>
                <a:path w="2124709" h="1146810">
                  <a:moveTo>
                    <a:pt x="1444002" y="56705"/>
                  </a:moveTo>
                  <a:lnTo>
                    <a:pt x="1444002" y="66738"/>
                  </a:lnTo>
                </a:path>
                <a:path w="2124709" h="1146810">
                  <a:moveTo>
                    <a:pt x="1444002" y="69278"/>
                  </a:moveTo>
                  <a:lnTo>
                    <a:pt x="1444002" y="70548"/>
                  </a:lnTo>
                </a:path>
                <a:path w="2124709" h="1146810">
                  <a:moveTo>
                    <a:pt x="1444002" y="73088"/>
                  </a:moveTo>
                  <a:lnTo>
                    <a:pt x="1444002" y="83121"/>
                  </a:lnTo>
                </a:path>
                <a:path w="2124709" h="1146810">
                  <a:moveTo>
                    <a:pt x="1444002" y="85661"/>
                  </a:moveTo>
                  <a:lnTo>
                    <a:pt x="1444002" y="86931"/>
                  </a:lnTo>
                </a:path>
                <a:path w="2124709" h="1146810">
                  <a:moveTo>
                    <a:pt x="1444002" y="89408"/>
                  </a:moveTo>
                  <a:lnTo>
                    <a:pt x="1444002" y="99504"/>
                  </a:lnTo>
                </a:path>
                <a:path w="2124709" h="1146810">
                  <a:moveTo>
                    <a:pt x="1444002" y="102044"/>
                  </a:moveTo>
                  <a:lnTo>
                    <a:pt x="1444002" y="103314"/>
                  </a:lnTo>
                </a:path>
                <a:path w="2124709" h="1146810">
                  <a:moveTo>
                    <a:pt x="1444002" y="105854"/>
                  </a:moveTo>
                  <a:lnTo>
                    <a:pt x="1444002" y="115887"/>
                  </a:lnTo>
                </a:path>
                <a:path w="2124709" h="1146810">
                  <a:moveTo>
                    <a:pt x="1444002" y="118427"/>
                  </a:moveTo>
                  <a:lnTo>
                    <a:pt x="1444002" y="119697"/>
                  </a:lnTo>
                </a:path>
                <a:path w="2124709" h="1146810">
                  <a:moveTo>
                    <a:pt x="1444002" y="122174"/>
                  </a:moveTo>
                  <a:lnTo>
                    <a:pt x="1444002" y="132270"/>
                  </a:lnTo>
                </a:path>
                <a:path w="2124709" h="1146810">
                  <a:moveTo>
                    <a:pt x="1444002" y="134810"/>
                  </a:moveTo>
                  <a:lnTo>
                    <a:pt x="1444002" y="136080"/>
                  </a:lnTo>
                </a:path>
                <a:path w="2124709" h="1146810">
                  <a:moveTo>
                    <a:pt x="1444002" y="138620"/>
                  </a:moveTo>
                  <a:lnTo>
                    <a:pt x="1444002" y="148653"/>
                  </a:lnTo>
                </a:path>
                <a:path w="2124709" h="1146810">
                  <a:moveTo>
                    <a:pt x="1444002" y="151193"/>
                  </a:moveTo>
                  <a:lnTo>
                    <a:pt x="1444002" y="152463"/>
                  </a:lnTo>
                </a:path>
                <a:path w="2124709" h="1146810">
                  <a:moveTo>
                    <a:pt x="1444002" y="154940"/>
                  </a:moveTo>
                  <a:lnTo>
                    <a:pt x="1444002" y="165036"/>
                  </a:lnTo>
                </a:path>
                <a:path w="2124709" h="1146810">
                  <a:moveTo>
                    <a:pt x="1444002" y="167576"/>
                  </a:moveTo>
                  <a:lnTo>
                    <a:pt x="1444002" y="168846"/>
                  </a:lnTo>
                </a:path>
                <a:path w="2124709" h="1146810">
                  <a:moveTo>
                    <a:pt x="1444002" y="171323"/>
                  </a:moveTo>
                  <a:lnTo>
                    <a:pt x="1444002" y="181419"/>
                  </a:lnTo>
                </a:path>
                <a:path w="2124709" h="1146810">
                  <a:moveTo>
                    <a:pt x="1444002" y="183959"/>
                  </a:moveTo>
                  <a:lnTo>
                    <a:pt x="1444002" y="185229"/>
                  </a:lnTo>
                </a:path>
                <a:path w="2124709" h="1146810">
                  <a:moveTo>
                    <a:pt x="1444002" y="187706"/>
                  </a:moveTo>
                  <a:lnTo>
                    <a:pt x="1444002" y="197802"/>
                  </a:lnTo>
                </a:path>
                <a:path w="2124709" h="1146810">
                  <a:moveTo>
                    <a:pt x="1444002" y="200342"/>
                  </a:moveTo>
                  <a:lnTo>
                    <a:pt x="1444002" y="201549"/>
                  </a:lnTo>
                </a:path>
                <a:path w="2124709" h="1146810">
                  <a:moveTo>
                    <a:pt x="1444002" y="204089"/>
                  </a:moveTo>
                  <a:lnTo>
                    <a:pt x="1444002" y="214185"/>
                  </a:lnTo>
                </a:path>
                <a:path w="2124709" h="1146810">
                  <a:moveTo>
                    <a:pt x="1444002" y="216725"/>
                  </a:moveTo>
                  <a:lnTo>
                    <a:pt x="1444002" y="217995"/>
                  </a:lnTo>
                </a:path>
                <a:path w="2124709" h="1146810">
                  <a:moveTo>
                    <a:pt x="1444002" y="220472"/>
                  </a:moveTo>
                  <a:lnTo>
                    <a:pt x="1444002" y="230568"/>
                  </a:lnTo>
                </a:path>
                <a:path w="2124709" h="1146810">
                  <a:moveTo>
                    <a:pt x="1444002" y="233045"/>
                  </a:moveTo>
                  <a:lnTo>
                    <a:pt x="1444002" y="234315"/>
                  </a:lnTo>
                </a:path>
                <a:path w="2124709" h="1146810">
                  <a:moveTo>
                    <a:pt x="1444002" y="236855"/>
                  </a:moveTo>
                  <a:lnTo>
                    <a:pt x="1444002" y="246951"/>
                  </a:lnTo>
                </a:path>
                <a:path w="2124709" h="1146810">
                  <a:moveTo>
                    <a:pt x="1444002" y="249491"/>
                  </a:moveTo>
                  <a:lnTo>
                    <a:pt x="1444002" y="250698"/>
                  </a:lnTo>
                </a:path>
                <a:path w="2124709" h="1146810">
                  <a:moveTo>
                    <a:pt x="1444002" y="253238"/>
                  </a:moveTo>
                  <a:lnTo>
                    <a:pt x="1444002" y="263334"/>
                  </a:lnTo>
                </a:path>
                <a:path w="2124709" h="1146810">
                  <a:moveTo>
                    <a:pt x="1444002" y="265811"/>
                  </a:moveTo>
                  <a:lnTo>
                    <a:pt x="1444002" y="267081"/>
                  </a:lnTo>
                </a:path>
                <a:path w="2124709" h="1146810">
                  <a:moveTo>
                    <a:pt x="1444002" y="269621"/>
                  </a:moveTo>
                  <a:lnTo>
                    <a:pt x="1444002" y="279717"/>
                  </a:lnTo>
                </a:path>
                <a:path w="2124709" h="1146810">
                  <a:moveTo>
                    <a:pt x="1444002" y="282194"/>
                  </a:moveTo>
                  <a:lnTo>
                    <a:pt x="1444002" y="283464"/>
                  </a:lnTo>
                </a:path>
                <a:path w="2124709" h="1146810">
                  <a:moveTo>
                    <a:pt x="1444002" y="286004"/>
                  </a:moveTo>
                  <a:lnTo>
                    <a:pt x="1444002" y="296100"/>
                  </a:lnTo>
                </a:path>
                <a:path w="2124709" h="1146810">
                  <a:moveTo>
                    <a:pt x="1444002" y="298576"/>
                  </a:moveTo>
                  <a:lnTo>
                    <a:pt x="1444002" y="299847"/>
                  </a:lnTo>
                </a:path>
                <a:path w="2124709" h="1146810">
                  <a:moveTo>
                    <a:pt x="1444002" y="302387"/>
                  </a:moveTo>
                  <a:lnTo>
                    <a:pt x="1444002" y="312483"/>
                  </a:lnTo>
                </a:path>
                <a:path w="2124709" h="1146810">
                  <a:moveTo>
                    <a:pt x="1444002" y="314960"/>
                  </a:moveTo>
                  <a:lnTo>
                    <a:pt x="1444002" y="316230"/>
                  </a:lnTo>
                </a:path>
                <a:path w="2124709" h="1146810">
                  <a:moveTo>
                    <a:pt x="1444002" y="318770"/>
                  </a:moveTo>
                  <a:lnTo>
                    <a:pt x="1444002" y="328866"/>
                  </a:lnTo>
                </a:path>
                <a:path w="2124709" h="1146810">
                  <a:moveTo>
                    <a:pt x="1444002" y="331343"/>
                  </a:moveTo>
                  <a:lnTo>
                    <a:pt x="1444002" y="332613"/>
                  </a:lnTo>
                </a:path>
                <a:path w="2124709" h="1146810">
                  <a:moveTo>
                    <a:pt x="1444002" y="335153"/>
                  </a:moveTo>
                  <a:lnTo>
                    <a:pt x="1444002" y="345186"/>
                  </a:lnTo>
                </a:path>
                <a:path w="2124709" h="1146810">
                  <a:moveTo>
                    <a:pt x="1444002" y="347725"/>
                  </a:moveTo>
                  <a:lnTo>
                    <a:pt x="1444002" y="348996"/>
                  </a:lnTo>
                </a:path>
                <a:path w="2124709" h="1146810">
                  <a:moveTo>
                    <a:pt x="1444002" y="351536"/>
                  </a:moveTo>
                  <a:lnTo>
                    <a:pt x="1444002" y="361632"/>
                  </a:lnTo>
                </a:path>
                <a:path w="2124709" h="1146810">
                  <a:moveTo>
                    <a:pt x="1444002" y="364109"/>
                  </a:moveTo>
                  <a:lnTo>
                    <a:pt x="1444002" y="365379"/>
                  </a:lnTo>
                </a:path>
                <a:path w="2124709" h="1146810">
                  <a:moveTo>
                    <a:pt x="1444002" y="367919"/>
                  </a:moveTo>
                  <a:lnTo>
                    <a:pt x="1444002" y="377951"/>
                  </a:lnTo>
                </a:path>
                <a:path w="2124709" h="1146810">
                  <a:moveTo>
                    <a:pt x="1444002" y="380492"/>
                  </a:moveTo>
                  <a:lnTo>
                    <a:pt x="1444002" y="381762"/>
                  </a:lnTo>
                </a:path>
                <a:path w="2124709" h="1146810">
                  <a:moveTo>
                    <a:pt x="1444002" y="384301"/>
                  </a:moveTo>
                  <a:lnTo>
                    <a:pt x="1444002" y="394335"/>
                  </a:lnTo>
                </a:path>
                <a:path w="2124709" h="1146810">
                  <a:moveTo>
                    <a:pt x="1444002" y="396875"/>
                  </a:moveTo>
                  <a:lnTo>
                    <a:pt x="1444002" y="398145"/>
                  </a:lnTo>
                </a:path>
                <a:path w="2124709" h="1146810">
                  <a:moveTo>
                    <a:pt x="1444002" y="400685"/>
                  </a:moveTo>
                  <a:lnTo>
                    <a:pt x="1444002" y="410781"/>
                  </a:lnTo>
                </a:path>
                <a:path w="2124709" h="1146810">
                  <a:moveTo>
                    <a:pt x="1444002" y="413258"/>
                  </a:moveTo>
                  <a:lnTo>
                    <a:pt x="1444002" y="414528"/>
                  </a:lnTo>
                </a:path>
                <a:path w="2124709" h="1146810">
                  <a:moveTo>
                    <a:pt x="1444002" y="417068"/>
                  </a:moveTo>
                  <a:lnTo>
                    <a:pt x="1444002" y="427100"/>
                  </a:lnTo>
                </a:path>
                <a:path w="2124709" h="1146810">
                  <a:moveTo>
                    <a:pt x="1444002" y="429641"/>
                  </a:moveTo>
                  <a:lnTo>
                    <a:pt x="1444002" y="430911"/>
                  </a:lnTo>
                </a:path>
                <a:path w="2124709" h="1146810">
                  <a:moveTo>
                    <a:pt x="1444002" y="433450"/>
                  </a:moveTo>
                  <a:lnTo>
                    <a:pt x="1444002" y="443547"/>
                  </a:lnTo>
                </a:path>
                <a:path w="2124709" h="1146810">
                  <a:moveTo>
                    <a:pt x="1444002" y="446024"/>
                  </a:moveTo>
                  <a:lnTo>
                    <a:pt x="1444002" y="447294"/>
                  </a:lnTo>
                </a:path>
                <a:path w="2124709" h="1146810">
                  <a:moveTo>
                    <a:pt x="1444002" y="449834"/>
                  </a:moveTo>
                  <a:lnTo>
                    <a:pt x="1444002" y="459867"/>
                  </a:lnTo>
                </a:path>
                <a:path w="2124709" h="1146810">
                  <a:moveTo>
                    <a:pt x="1444002" y="462407"/>
                  </a:moveTo>
                  <a:lnTo>
                    <a:pt x="1444002" y="463676"/>
                  </a:lnTo>
                </a:path>
                <a:path w="2124709" h="1146810">
                  <a:moveTo>
                    <a:pt x="1444002" y="466217"/>
                  </a:moveTo>
                  <a:lnTo>
                    <a:pt x="1444002" y="476250"/>
                  </a:lnTo>
                </a:path>
                <a:path w="2124709" h="1146810">
                  <a:moveTo>
                    <a:pt x="1444002" y="478790"/>
                  </a:moveTo>
                  <a:lnTo>
                    <a:pt x="1444002" y="480060"/>
                  </a:lnTo>
                </a:path>
                <a:path w="2124709" h="1146810">
                  <a:moveTo>
                    <a:pt x="1444002" y="482536"/>
                  </a:moveTo>
                  <a:lnTo>
                    <a:pt x="1444002" y="492633"/>
                  </a:lnTo>
                </a:path>
                <a:path w="2124709" h="1146810">
                  <a:moveTo>
                    <a:pt x="1444002" y="495173"/>
                  </a:moveTo>
                  <a:lnTo>
                    <a:pt x="1444002" y="496443"/>
                  </a:lnTo>
                </a:path>
                <a:path w="2124709" h="1146810">
                  <a:moveTo>
                    <a:pt x="1444002" y="498983"/>
                  </a:moveTo>
                  <a:lnTo>
                    <a:pt x="1444002" y="509016"/>
                  </a:lnTo>
                </a:path>
                <a:path w="2124709" h="1146810">
                  <a:moveTo>
                    <a:pt x="1444002" y="511556"/>
                  </a:moveTo>
                  <a:lnTo>
                    <a:pt x="1444002" y="512825"/>
                  </a:lnTo>
                </a:path>
                <a:path w="2124709" h="1146810">
                  <a:moveTo>
                    <a:pt x="1444002" y="515302"/>
                  </a:moveTo>
                  <a:lnTo>
                    <a:pt x="1444002" y="525399"/>
                  </a:lnTo>
                </a:path>
                <a:path w="2124709" h="1146810">
                  <a:moveTo>
                    <a:pt x="1444002" y="527939"/>
                  </a:moveTo>
                  <a:lnTo>
                    <a:pt x="1444002" y="529209"/>
                  </a:lnTo>
                </a:path>
                <a:path w="2124709" h="1146810">
                  <a:moveTo>
                    <a:pt x="1444002" y="531685"/>
                  </a:moveTo>
                  <a:lnTo>
                    <a:pt x="1444002" y="541782"/>
                  </a:lnTo>
                </a:path>
                <a:path w="2124709" h="1146810">
                  <a:moveTo>
                    <a:pt x="1444002" y="544322"/>
                  </a:moveTo>
                  <a:lnTo>
                    <a:pt x="1444002" y="545592"/>
                  </a:lnTo>
                </a:path>
                <a:path w="2124709" h="1146810">
                  <a:moveTo>
                    <a:pt x="1444002" y="548068"/>
                  </a:moveTo>
                  <a:lnTo>
                    <a:pt x="1444002" y="558165"/>
                  </a:lnTo>
                </a:path>
                <a:path w="2124709" h="1146810">
                  <a:moveTo>
                    <a:pt x="1444002" y="560705"/>
                  </a:moveTo>
                  <a:lnTo>
                    <a:pt x="1444002" y="561975"/>
                  </a:lnTo>
                </a:path>
                <a:path w="2124709" h="1146810">
                  <a:moveTo>
                    <a:pt x="1444002" y="564451"/>
                  </a:moveTo>
                  <a:lnTo>
                    <a:pt x="1444002" y="574548"/>
                  </a:lnTo>
                </a:path>
                <a:path w="2124709" h="1146810">
                  <a:moveTo>
                    <a:pt x="1444002" y="577088"/>
                  </a:moveTo>
                  <a:lnTo>
                    <a:pt x="1444002" y="578358"/>
                  </a:lnTo>
                </a:path>
                <a:path w="2124709" h="1146810">
                  <a:moveTo>
                    <a:pt x="1444002" y="580834"/>
                  </a:moveTo>
                  <a:lnTo>
                    <a:pt x="1444002" y="590931"/>
                  </a:lnTo>
                </a:path>
                <a:path w="2124709" h="1146810">
                  <a:moveTo>
                    <a:pt x="1444002" y="593471"/>
                  </a:moveTo>
                  <a:lnTo>
                    <a:pt x="1444002" y="594677"/>
                  </a:lnTo>
                </a:path>
                <a:path w="2124709" h="1146810">
                  <a:moveTo>
                    <a:pt x="1444002" y="597217"/>
                  </a:moveTo>
                  <a:lnTo>
                    <a:pt x="1444002" y="607314"/>
                  </a:lnTo>
                </a:path>
                <a:path w="2124709" h="1146810">
                  <a:moveTo>
                    <a:pt x="1444002" y="609854"/>
                  </a:moveTo>
                  <a:lnTo>
                    <a:pt x="1444002" y="611124"/>
                  </a:lnTo>
                </a:path>
                <a:path w="2124709" h="1146810">
                  <a:moveTo>
                    <a:pt x="1444002" y="613600"/>
                  </a:moveTo>
                  <a:lnTo>
                    <a:pt x="1444002" y="623697"/>
                  </a:lnTo>
                </a:path>
                <a:path w="2124709" h="1146810">
                  <a:moveTo>
                    <a:pt x="1444002" y="626173"/>
                  </a:moveTo>
                  <a:lnTo>
                    <a:pt x="1444002" y="627443"/>
                  </a:lnTo>
                </a:path>
                <a:path w="2124709" h="1146810">
                  <a:moveTo>
                    <a:pt x="1444002" y="629983"/>
                  </a:moveTo>
                  <a:lnTo>
                    <a:pt x="1444002" y="640080"/>
                  </a:lnTo>
                </a:path>
                <a:path w="2124709" h="1146810">
                  <a:moveTo>
                    <a:pt x="1444002" y="642620"/>
                  </a:moveTo>
                  <a:lnTo>
                    <a:pt x="1444002" y="643826"/>
                  </a:lnTo>
                </a:path>
                <a:path w="2124709" h="1146810">
                  <a:moveTo>
                    <a:pt x="1444002" y="646366"/>
                  </a:moveTo>
                  <a:lnTo>
                    <a:pt x="1444002" y="656463"/>
                  </a:lnTo>
                </a:path>
                <a:path w="2124709" h="1146810">
                  <a:moveTo>
                    <a:pt x="1444002" y="658939"/>
                  </a:moveTo>
                  <a:lnTo>
                    <a:pt x="1444002" y="660209"/>
                  </a:lnTo>
                </a:path>
                <a:path w="2124709" h="1146810">
                  <a:moveTo>
                    <a:pt x="1444002" y="662749"/>
                  </a:moveTo>
                  <a:lnTo>
                    <a:pt x="1444002" y="672846"/>
                  </a:lnTo>
                </a:path>
                <a:path w="2124709" h="1146810">
                  <a:moveTo>
                    <a:pt x="1444002" y="675322"/>
                  </a:moveTo>
                  <a:lnTo>
                    <a:pt x="1444002" y="676592"/>
                  </a:lnTo>
                </a:path>
                <a:path w="2124709" h="1146810">
                  <a:moveTo>
                    <a:pt x="1444002" y="679132"/>
                  </a:moveTo>
                  <a:lnTo>
                    <a:pt x="1444002" y="680402"/>
                  </a:lnTo>
                  <a:lnTo>
                    <a:pt x="1445888" y="680402"/>
                  </a:lnTo>
                </a:path>
                <a:path w="2124709" h="1146810">
                  <a:moveTo>
                    <a:pt x="1452187" y="680402"/>
                  </a:moveTo>
                  <a:lnTo>
                    <a:pt x="1454099" y="680402"/>
                  </a:lnTo>
                </a:path>
                <a:path w="2124709" h="1146810">
                  <a:moveTo>
                    <a:pt x="1460398" y="680402"/>
                  </a:moveTo>
                  <a:lnTo>
                    <a:pt x="1462258" y="680402"/>
                  </a:lnTo>
                </a:path>
                <a:path w="2124709" h="1146810">
                  <a:moveTo>
                    <a:pt x="1468558" y="680402"/>
                  </a:moveTo>
                  <a:lnTo>
                    <a:pt x="1470469" y="680402"/>
                  </a:lnTo>
                </a:path>
                <a:path w="2124709" h="1146810">
                  <a:moveTo>
                    <a:pt x="1476768" y="680402"/>
                  </a:moveTo>
                  <a:lnTo>
                    <a:pt x="1478629" y="680402"/>
                  </a:lnTo>
                </a:path>
                <a:path w="2124709" h="1146810">
                  <a:moveTo>
                    <a:pt x="1484928" y="680402"/>
                  </a:moveTo>
                  <a:lnTo>
                    <a:pt x="1486839" y="680402"/>
                  </a:lnTo>
                </a:path>
                <a:path w="2124709" h="1146810">
                  <a:moveTo>
                    <a:pt x="1493139" y="680402"/>
                  </a:moveTo>
                  <a:lnTo>
                    <a:pt x="1495024" y="680402"/>
                  </a:lnTo>
                </a:path>
                <a:path w="2124709" h="1146810">
                  <a:moveTo>
                    <a:pt x="1501330" y="680402"/>
                  </a:moveTo>
                  <a:lnTo>
                    <a:pt x="1503235" y="680402"/>
                  </a:lnTo>
                </a:path>
                <a:path w="2124709" h="1146810">
                  <a:moveTo>
                    <a:pt x="1509534" y="680402"/>
                  </a:moveTo>
                  <a:lnTo>
                    <a:pt x="1511395" y="680402"/>
                  </a:lnTo>
                </a:path>
                <a:path w="2124709" h="1146810">
                  <a:moveTo>
                    <a:pt x="1517700" y="680402"/>
                  </a:moveTo>
                  <a:lnTo>
                    <a:pt x="1519605" y="680402"/>
                  </a:lnTo>
                  <a:lnTo>
                    <a:pt x="1519605" y="679132"/>
                  </a:lnTo>
                </a:path>
                <a:path w="2124709" h="1146810">
                  <a:moveTo>
                    <a:pt x="1519605" y="676592"/>
                  </a:moveTo>
                  <a:lnTo>
                    <a:pt x="1519605" y="675322"/>
                  </a:lnTo>
                </a:path>
                <a:path w="2124709" h="1146810">
                  <a:moveTo>
                    <a:pt x="1519605" y="672846"/>
                  </a:moveTo>
                  <a:lnTo>
                    <a:pt x="1519605" y="662749"/>
                  </a:lnTo>
                </a:path>
                <a:path w="2124709" h="1146810">
                  <a:moveTo>
                    <a:pt x="1519605" y="660209"/>
                  </a:moveTo>
                  <a:lnTo>
                    <a:pt x="1519605" y="658939"/>
                  </a:lnTo>
                </a:path>
                <a:path w="2124709" h="1146810">
                  <a:moveTo>
                    <a:pt x="1519605" y="656463"/>
                  </a:moveTo>
                  <a:lnTo>
                    <a:pt x="1519605" y="646366"/>
                  </a:lnTo>
                </a:path>
                <a:path w="2124709" h="1146810">
                  <a:moveTo>
                    <a:pt x="1519605" y="643826"/>
                  </a:moveTo>
                  <a:lnTo>
                    <a:pt x="1519605" y="642620"/>
                  </a:lnTo>
                </a:path>
                <a:path w="2124709" h="1146810">
                  <a:moveTo>
                    <a:pt x="1519605" y="640080"/>
                  </a:moveTo>
                  <a:lnTo>
                    <a:pt x="1519605" y="629983"/>
                  </a:lnTo>
                </a:path>
                <a:path w="2124709" h="1146810">
                  <a:moveTo>
                    <a:pt x="1519605" y="627443"/>
                  </a:moveTo>
                  <a:lnTo>
                    <a:pt x="1519605" y="626173"/>
                  </a:lnTo>
                </a:path>
                <a:path w="2124709" h="1146810">
                  <a:moveTo>
                    <a:pt x="1519605" y="623697"/>
                  </a:moveTo>
                  <a:lnTo>
                    <a:pt x="1519605" y="613600"/>
                  </a:lnTo>
                </a:path>
                <a:path w="2124709" h="1146810">
                  <a:moveTo>
                    <a:pt x="1519605" y="611124"/>
                  </a:moveTo>
                  <a:lnTo>
                    <a:pt x="1519605" y="609854"/>
                  </a:lnTo>
                </a:path>
                <a:path w="2124709" h="1146810">
                  <a:moveTo>
                    <a:pt x="1519605" y="607314"/>
                  </a:moveTo>
                  <a:lnTo>
                    <a:pt x="1519605" y="597217"/>
                  </a:lnTo>
                </a:path>
                <a:path w="2124709" h="1146810">
                  <a:moveTo>
                    <a:pt x="1519605" y="594677"/>
                  </a:moveTo>
                  <a:lnTo>
                    <a:pt x="1519605" y="593471"/>
                  </a:lnTo>
                </a:path>
                <a:path w="2124709" h="1146810">
                  <a:moveTo>
                    <a:pt x="1519605" y="590931"/>
                  </a:moveTo>
                  <a:lnTo>
                    <a:pt x="1519605" y="580834"/>
                  </a:lnTo>
                </a:path>
                <a:path w="2124709" h="1146810">
                  <a:moveTo>
                    <a:pt x="1519605" y="578358"/>
                  </a:moveTo>
                  <a:lnTo>
                    <a:pt x="1519605" y="577088"/>
                  </a:lnTo>
                </a:path>
                <a:path w="2124709" h="1146810">
                  <a:moveTo>
                    <a:pt x="1519605" y="574548"/>
                  </a:moveTo>
                  <a:lnTo>
                    <a:pt x="1519605" y="564451"/>
                  </a:lnTo>
                </a:path>
                <a:path w="2124709" h="1146810">
                  <a:moveTo>
                    <a:pt x="1519605" y="561975"/>
                  </a:moveTo>
                  <a:lnTo>
                    <a:pt x="1519605" y="560705"/>
                  </a:lnTo>
                </a:path>
                <a:path w="2124709" h="1146810">
                  <a:moveTo>
                    <a:pt x="1519605" y="558165"/>
                  </a:moveTo>
                  <a:lnTo>
                    <a:pt x="1519605" y="548068"/>
                  </a:lnTo>
                </a:path>
                <a:path w="2124709" h="1146810">
                  <a:moveTo>
                    <a:pt x="1519605" y="545592"/>
                  </a:moveTo>
                  <a:lnTo>
                    <a:pt x="1519605" y="544322"/>
                  </a:lnTo>
                </a:path>
                <a:path w="2124709" h="1146810">
                  <a:moveTo>
                    <a:pt x="1519605" y="541782"/>
                  </a:moveTo>
                  <a:lnTo>
                    <a:pt x="1519605" y="531685"/>
                  </a:lnTo>
                </a:path>
                <a:path w="2124709" h="1146810">
                  <a:moveTo>
                    <a:pt x="1519605" y="529209"/>
                  </a:moveTo>
                  <a:lnTo>
                    <a:pt x="1519605" y="527939"/>
                  </a:lnTo>
                </a:path>
                <a:path w="2124709" h="1146810">
                  <a:moveTo>
                    <a:pt x="1519605" y="525399"/>
                  </a:moveTo>
                  <a:lnTo>
                    <a:pt x="1519605" y="515302"/>
                  </a:lnTo>
                </a:path>
                <a:path w="2124709" h="1146810">
                  <a:moveTo>
                    <a:pt x="1519605" y="512825"/>
                  </a:moveTo>
                  <a:lnTo>
                    <a:pt x="1519605" y="511556"/>
                  </a:lnTo>
                </a:path>
                <a:path w="2124709" h="1146810">
                  <a:moveTo>
                    <a:pt x="1519605" y="509016"/>
                  </a:moveTo>
                  <a:lnTo>
                    <a:pt x="1519605" y="498983"/>
                  </a:lnTo>
                </a:path>
                <a:path w="2124709" h="1146810">
                  <a:moveTo>
                    <a:pt x="1519605" y="496443"/>
                  </a:moveTo>
                  <a:lnTo>
                    <a:pt x="1519605" y="495173"/>
                  </a:lnTo>
                </a:path>
                <a:path w="2124709" h="1146810">
                  <a:moveTo>
                    <a:pt x="1519605" y="492633"/>
                  </a:moveTo>
                  <a:lnTo>
                    <a:pt x="1519605" y="482536"/>
                  </a:lnTo>
                </a:path>
                <a:path w="2124709" h="1146810">
                  <a:moveTo>
                    <a:pt x="1519605" y="480060"/>
                  </a:moveTo>
                  <a:lnTo>
                    <a:pt x="1519605" y="478790"/>
                  </a:lnTo>
                </a:path>
                <a:path w="2124709" h="1146810">
                  <a:moveTo>
                    <a:pt x="1519605" y="476250"/>
                  </a:moveTo>
                  <a:lnTo>
                    <a:pt x="1519605" y="466217"/>
                  </a:lnTo>
                </a:path>
                <a:path w="2124709" h="1146810">
                  <a:moveTo>
                    <a:pt x="1519605" y="463676"/>
                  </a:moveTo>
                  <a:lnTo>
                    <a:pt x="1519605" y="462407"/>
                  </a:lnTo>
                </a:path>
                <a:path w="2124709" h="1146810">
                  <a:moveTo>
                    <a:pt x="1519605" y="459867"/>
                  </a:moveTo>
                  <a:lnTo>
                    <a:pt x="1519605" y="449834"/>
                  </a:lnTo>
                </a:path>
                <a:path w="2124709" h="1146810">
                  <a:moveTo>
                    <a:pt x="1519605" y="447294"/>
                  </a:moveTo>
                  <a:lnTo>
                    <a:pt x="1519605" y="446024"/>
                  </a:lnTo>
                </a:path>
                <a:path w="2124709" h="1146810">
                  <a:moveTo>
                    <a:pt x="1519605" y="443547"/>
                  </a:moveTo>
                  <a:lnTo>
                    <a:pt x="1519605" y="433450"/>
                  </a:lnTo>
                </a:path>
                <a:path w="2124709" h="1146810">
                  <a:moveTo>
                    <a:pt x="1519605" y="430911"/>
                  </a:moveTo>
                  <a:lnTo>
                    <a:pt x="1519605" y="429641"/>
                  </a:lnTo>
                </a:path>
                <a:path w="2124709" h="1146810">
                  <a:moveTo>
                    <a:pt x="1519605" y="427100"/>
                  </a:moveTo>
                  <a:lnTo>
                    <a:pt x="1519605" y="417068"/>
                  </a:lnTo>
                </a:path>
                <a:path w="2124709" h="1146810">
                  <a:moveTo>
                    <a:pt x="1519605" y="414528"/>
                  </a:moveTo>
                  <a:lnTo>
                    <a:pt x="1519605" y="413258"/>
                  </a:lnTo>
                </a:path>
                <a:path w="2124709" h="1146810">
                  <a:moveTo>
                    <a:pt x="1519605" y="410781"/>
                  </a:moveTo>
                  <a:lnTo>
                    <a:pt x="1519605" y="400685"/>
                  </a:lnTo>
                </a:path>
                <a:path w="2124709" h="1146810">
                  <a:moveTo>
                    <a:pt x="1519605" y="398145"/>
                  </a:moveTo>
                  <a:lnTo>
                    <a:pt x="1519605" y="396875"/>
                  </a:lnTo>
                </a:path>
                <a:path w="2124709" h="1146810">
                  <a:moveTo>
                    <a:pt x="1519605" y="394335"/>
                  </a:moveTo>
                  <a:lnTo>
                    <a:pt x="1519605" y="384301"/>
                  </a:lnTo>
                </a:path>
                <a:path w="2124709" h="1146810">
                  <a:moveTo>
                    <a:pt x="1519605" y="381762"/>
                  </a:moveTo>
                  <a:lnTo>
                    <a:pt x="1519605" y="380492"/>
                  </a:lnTo>
                </a:path>
                <a:path w="2124709" h="1146810">
                  <a:moveTo>
                    <a:pt x="1519605" y="377951"/>
                  </a:moveTo>
                  <a:lnTo>
                    <a:pt x="1519605" y="367919"/>
                  </a:lnTo>
                </a:path>
                <a:path w="2124709" h="1146810">
                  <a:moveTo>
                    <a:pt x="1519605" y="365379"/>
                  </a:moveTo>
                  <a:lnTo>
                    <a:pt x="1519605" y="364109"/>
                  </a:lnTo>
                </a:path>
                <a:path w="2124709" h="1146810">
                  <a:moveTo>
                    <a:pt x="1519605" y="361632"/>
                  </a:moveTo>
                  <a:lnTo>
                    <a:pt x="1519605" y="351536"/>
                  </a:lnTo>
                </a:path>
                <a:path w="2124709" h="1146810">
                  <a:moveTo>
                    <a:pt x="1519605" y="348996"/>
                  </a:moveTo>
                  <a:lnTo>
                    <a:pt x="1519605" y="347725"/>
                  </a:lnTo>
                </a:path>
                <a:path w="2124709" h="1146810">
                  <a:moveTo>
                    <a:pt x="1519605" y="345186"/>
                  </a:moveTo>
                  <a:lnTo>
                    <a:pt x="1519605" y="335153"/>
                  </a:lnTo>
                </a:path>
                <a:path w="2124709" h="1146810">
                  <a:moveTo>
                    <a:pt x="1519605" y="332613"/>
                  </a:moveTo>
                  <a:lnTo>
                    <a:pt x="1519605" y="331343"/>
                  </a:lnTo>
                </a:path>
                <a:path w="2124709" h="1146810">
                  <a:moveTo>
                    <a:pt x="1519605" y="328866"/>
                  </a:moveTo>
                  <a:lnTo>
                    <a:pt x="1519605" y="318770"/>
                  </a:lnTo>
                </a:path>
                <a:path w="2124709" h="1146810">
                  <a:moveTo>
                    <a:pt x="1519605" y="316230"/>
                  </a:moveTo>
                  <a:lnTo>
                    <a:pt x="1519605" y="314960"/>
                  </a:lnTo>
                </a:path>
                <a:path w="2124709" h="1146810">
                  <a:moveTo>
                    <a:pt x="1519605" y="312483"/>
                  </a:moveTo>
                  <a:lnTo>
                    <a:pt x="1519605" y="302387"/>
                  </a:lnTo>
                </a:path>
                <a:path w="2124709" h="1146810">
                  <a:moveTo>
                    <a:pt x="1519605" y="299847"/>
                  </a:moveTo>
                  <a:lnTo>
                    <a:pt x="1519605" y="298576"/>
                  </a:lnTo>
                </a:path>
                <a:path w="2124709" h="1146810">
                  <a:moveTo>
                    <a:pt x="1519605" y="296100"/>
                  </a:moveTo>
                  <a:lnTo>
                    <a:pt x="1519605" y="286004"/>
                  </a:lnTo>
                </a:path>
                <a:path w="2124709" h="1146810">
                  <a:moveTo>
                    <a:pt x="1519605" y="283464"/>
                  </a:moveTo>
                  <a:lnTo>
                    <a:pt x="1519605" y="282194"/>
                  </a:lnTo>
                </a:path>
                <a:path w="2124709" h="1146810">
                  <a:moveTo>
                    <a:pt x="1519605" y="279717"/>
                  </a:moveTo>
                  <a:lnTo>
                    <a:pt x="1519605" y="269621"/>
                  </a:lnTo>
                </a:path>
                <a:path w="2124709" h="1146810">
                  <a:moveTo>
                    <a:pt x="1519605" y="267081"/>
                  </a:moveTo>
                  <a:lnTo>
                    <a:pt x="1519605" y="265811"/>
                  </a:lnTo>
                </a:path>
                <a:path w="2124709" h="1146810">
                  <a:moveTo>
                    <a:pt x="1519605" y="263334"/>
                  </a:moveTo>
                  <a:lnTo>
                    <a:pt x="1519605" y="253238"/>
                  </a:lnTo>
                </a:path>
                <a:path w="2124709" h="1146810">
                  <a:moveTo>
                    <a:pt x="1519605" y="250698"/>
                  </a:moveTo>
                  <a:lnTo>
                    <a:pt x="1519605" y="249491"/>
                  </a:lnTo>
                </a:path>
                <a:path w="2124709" h="1146810">
                  <a:moveTo>
                    <a:pt x="1519605" y="246951"/>
                  </a:moveTo>
                  <a:lnTo>
                    <a:pt x="1519605" y="236855"/>
                  </a:lnTo>
                </a:path>
                <a:path w="2124709" h="1146810">
                  <a:moveTo>
                    <a:pt x="1519605" y="234315"/>
                  </a:moveTo>
                  <a:lnTo>
                    <a:pt x="1519605" y="233045"/>
                  </a:lnTo>
                </a:path>
                <a:path w="2124709" h="1146810">
                  <a:moveTo>
                    <a:pt x="1519605" y="230568"/>
                  </a:moveTo>
                  <a:lnTo>
                    <a:pt x="1519605" y="220472"/>
                  </a:lnTo>
                </a:path>
                <a:path w="2124709" h="1146810">
                  <a:moveTo>
                    <a:pt x="1519605" y="217995"/>
                  </a:moveTo>
                  <a:lnTo>
                    <a:pt x="1519605" y="216725"/>
                  </a:lnTo>
                </a:path>
                <a:path w="2124709" h="1146810">
                  <a:moveTo>
                    <a:pt x="1519605" y="214185"/>
                  </a:moveTo>
                  <a:lnTo>
                    <a:pt x="1519605" y="204089"/>
                  </a:lnTo>
                </a:path>
                <a:path w="2124709" h="1146810">
                  <a:moveTo>
                    <a:pt x="1519605" y="201549"/>
                  </a:moveTo>
                  <a:lnTo>
                    <a:pt x="1519605" y="200342"/>
                  </a:lnTo>
                </a:path>
                <a:path w="2124709" h="1146810">
                  <a:moveTo>
                    <a:pt x="1519605" y="197802"/>
                  </a:moveTo>
                  <a:lnTo>
                    <a:pt x="1519605" y="187706"/>
                  </a:lnTo>
                </a:path>
                <a:path w="2124709" h="1146810">
                  <a:moveTo>
                    <a:pt x="1519605" y="185229"/>
                  </a:moveTo>
                  <a:lnTo>
                    <a:pt x="1519605" y="183959"/>
                  </a:lnTo>
                </a:path>
                <a:path w="2124709" h="1146810">
                  <a:moveTo>
                    <a:pt x="1519605" y="181419"/>
                  </a:moveTo>
                  <a:lnTo>
                    <a:pt x="1519605" y="171323"/>
                  </a:lnTo>
                </a:path>
                <a:path w="2124709" h="1146810">
                  <a:moveTo>
                    <a:pt x="1519605" y="168846"/>
                  </a:moveTo>
                  <a:lnTo>
                    <a:pt x="1519605" y="167576"/>
                  </a:lnTo>
                </a:path>
                <a:path w="2124709" h="1146810">
                  <a:moveTo>
                    <a:pt x="1519605" y="165036"/>
                  </a:moveTo>
                  <a:lnTo>
                    <a:pt x="1519605" y="154940"/>
                  </a:lnTo>
                </a:path>
                <a:path w="2124709" h="1146810">
                  <a:moveTo>
                    <a:pt x="1519605" y="152463"/>
                  </a:moveTo>
                  <a:lnTo>
                    <a:pt x="1519605" y="151193"/>
                  </a:lnTo>
                </a:path>
                <a:path w="2124709" h="1146810">
                  <a:moveTo>
                    <a:pt x="1519605" y="148653"/>
                  </a:moveTo>
                  <a:lnTo>
                    <a:pt x="1519605" y="138620"/>
                  </a:lnTo>
                </a:path>
                <a:path w="2124709" h="1146810">
                  <a:moveTo>
                    <a:pt x="1519605" y="136080"/>
                  </a:moveTo>
                  <a:lnTo>
                    <a:pt x="1519605" y="134810"/>
                  </a:lnTo>
                </a:path>
                <a:path w="2124709" h="1146810">
                  <a:moveTo>
                    <a:pt x="1519605" y="132270"/>
                  </a:moveTo>
                  <a:lnTo>
                    <a:pt x="1519605" y="122174"/>
                  </a:lnTo>
                </a:path>
                <a:path w="2124709" h="1146810">
                  <a:moveTo>
                    <a:pt x="1519605" y="119697"/>
                  </a:moveTo>
                  <a:lnTo>
                    <a:pt x="1519605" y="118427"/>
                  </a:lnTo>
                </a:path>
                <a:path w="2124709" h="1146810">
                  <a:moveTo>
                    <a:pt x="1519605" y="115887"/>
                  </a:moveTo>
                  <a:lnTo>
                    <a:pt x="1519605" y="105854"/>
                  </a:lnTo>
                </a:path>
                <a:path w="2124709" h="1146810">
                  <a:moveTo>
                    <a:pt x="1519605" y="103314"/>
                  </a:moveTo>
                  <a:lnTo>
                    <a:pt x="1519605" y="102044"/>
                  </a:lnTo>
                </a:path>
                <a:path w="2124709" h="1146810">
                  <a:moveTo>
                    <a:pt x="1519605" y="99504"/>
                  </a:moveTo>
                  <a:lnTo>
                    <a:pt x="1519605" y="89408"/>
                  </a:lnTo>
                </a:path>
                <a:path w="2124709" h="1146810">
                  <a:moveTo>
                    <a:pt x="1519605" y="86931"/>
                  </a:moveTo>
                  <a:lnTo>
                    <a:pt x="1519605" y="85661"/>
                  </a:lnTo>
                </a:path>
                <a:path w="2124709" h="1146810">
                  <a:moveTo>
                    <a:pt x="1519605" y="83121"/>
                  </a:moveTo>
                  <a:lnTo>
                    <a:pt x="1519605" y="73088"/>
                  </a:lnTo>
                </a:path>
                <a:path w="2124709" h="1146810">
                  <a:moveTo>
                    <a:pt x="1519605" y="70548"/>
                  </a:moveTo>
                  <a:lnTo>
                    <a:pt x="1519605" y="69278"/>
                  </a:lnTo>
                </a:path>
                <a:path w="2124709" h="1146810">
                  <a:moveTo>
                    <a:pt x="1519605" y="66738"/>
                  </a:moveTo>
                  <a:lnTo>
                    <a:pt x="1519605" y="56705"/>
                  </a:lnTo>
                </a:path>
                <a:path w="2124709" h="1146810">
                  <a:moveTo>
                    <a:pt x="1519605" y="54165"/>
                  </a:moveTo>
                  <a:lnTo>
                    <a:pt x="1519605" y="52895"/>
                  </a:lnTo>
                </a:path>
                <a:path w="2124709" h="1146810">
                  <a:moveTo>
                    <a:pt x="1519605" y="50419"/>
                  </a:moveTo>
                  <a:lnTo>
                    <a:pt x="1519605" y="40322"/>
                  </a:lnTo>
                </a:path>
                <a:path w="2124709" h="1146810">
                  <a:moveTo>
                    <a:pt x="1519605" y="37782"/>
                  </a:moveTo>
                  <a:lnTo>
                    <a:pt x="1519605" y="36512"/>
                  </a:lnTo>
                </a:path>
                <a:path w="2124709" h="1146810">
                  <a:moveTo>
                    <a:pt x="1519605" y="33972"/>
                  </a:moveTo>
                  <a:lnTo>
                    <a:pt x="1519605" y="23939"/>
                  </a:lnTo>
                </a:path>
                <a:path w="2124709" h="1146810">
                  <a:moveTo>
                    <a:pt x="1519605" y="21399"/>
                  </a:moveTo>
                  <a:lnTo>
                    <a:pt x="1519605" y="20129"/>
                  </a:lnTo>
                </a:path>
                <a:path w="2124709" h="1146810">
                  <a:moveTo>
                    <a:pt x="1519605" y="17589"/>
                  </a:moveTo>
                  <a:lnTo>
                    <a:pt x="1519605" y="7556"/>
                  </a:lnTo>
                </a:path>
                <a:path w="2124709" h="1146810">
                  <a:moveTo>
                    <a:pt x="1519605" y="5016"/>
                  </a:moveTo>
                  <a:lnTo>
                    <a:pt x="1519605" y="3746"/>
                  </a:lnTo>
                </a:path>
                <a:path w="2124709" h="1146810">
                  <a:moveTo>
                    <a:pt x="1519605" y="1270"/>
                  </a:moveTo>
                  <a:lnTo>
                    <a:pt x="1519605" y="0"/>
                  </a:lnTo>
                </a:path>
                <a:path w="2124709" h="1146810">
                  <a:moveTo>
                    <a:pt x="1595215" y="0"/>
                  </a:moveTo>
                  <a:lnTo>
                    <a:pt x="1593303" y="0"/>
                  </a:lnTo>
                </a:path>
                <a:path w="2124709" h="1146810">
                  <a:moveTo>
                    <a:pt x="1587004" y="0"/>
                  </a:moveTo>
                  <a:lnTo>
                    <a:pt x="1585118" y="0"/>
                  </a:lnTo>
                </a:path>
                <a:path w="2124709" h="1146810">
                  <a:moveTo>
                    <a:pt x="1578819" y="0"/>
                  </a:moveTo>
                  <a:lnTo>
                    <a:pt x="1576933" y="0"/>
                  </a:lnTo>
                </a:path>
                <a:path w="2124709" h="1146810">
                  <a:moveTo>
                    <a:pt x="1570634" y="0"/>
                  </a:moveTo>
                  <a:lnTo>
                    <a:pt x="1568748" y="0"/>
                  </a:lnTo>
                </a:path>
                <a:path w="2124709" h="1146810">
                  <a:moveTo>
                    <a:pt x="1562449" y="0"/>
                  </a:moveTo>
                  <a:lnTo>
                    <a:pt x="1560537" y="0"/>
                  </a:lnTo>
                </a:path>
                <a:path w="2124709" h="1146810">
                  <a:moveTo>
                    <a:pt x="1554238" y="0"/>
                  </a:moveTo>
                  <a:lnTo>
                    <a:pt x="1552378" y="0"/>
                  </a:lnTo>
                </a:path>
                <a:path w="2124709" h="1146810">
                  <a:moveTo>
                    <a:pt x="1546072" y="0"/>
                  </a:moveTo>
                  <a:lnTo>
                    <a:pt x="1544167" y="0"/>
                  </a:lnTo>
                </a:path>
                <a:path w="2124709" h="1146810">
                  <a:moveTo>
                    <a:pt x="1537862" y="0"/>
                  </a:moveTo>
                  <a:lnTo>
                    <a:pt x="1535982" y="0"/>
                  </a:lnTo>
                </a:path>
                <a:path w="2124709" h="1146810">
                  <a:moveTo>
                    <a:pt x="1529676" y="0"/>
                  </a:moveTo>
                  <a:lnTo>
                    <a:pt x="1527771" y="0"/>
                  </a:lnTo>
                </a:path>
                <a:path w="2124709" h="1146810">
                  <a:moveTo>
                    <a:pt x="1521466" y="0"/>
                  </a:moveTo>
                  <a:lnTo>
                    <a:pt x="1519605" y="0"/>
                  </a:lnTo>
                  <a:lnTo>
                    <a:pt x="1519605" y="1270"/>
                  </a:lnTo>
                </a:path>
                <a:path w="2124709" h="1146810">
                  <a:moveTo>
                    <a:pt x="1519605" y="3746"/>
                  </a:moveTo>
                  <a:lnTo>
                    <a:pt x="1519605" y="5016"/>
                  </a:lnTo>
                </a:path>
                <a:path w="2124709" h="1146810">
                  <a:moveTo>
                    <a:pt x="1519605" y="7556"/>
                  </a:moveTo>
                  <a:lnTo>
                    <a:pt x="1519605" y="17589"/>
                  </a:lnTo>
                </a:path>
                <a:path w="2124709" h="1146810">
                  <a:moveTo>
                    <a:pt x="1519605" y="20129"/>
                  </a:moveTo>
                  <a:lnTo>
                    <a:pt x="1519605" y="21399"/>
                  </a:lnTo>
                </a:path>
                <a:path w="2124709" h="1146810">
                  <a:moveTo>
                    <a:pt x="1519605" y="23939"/>
                  </a:moveTo>
                  <a:lnTo>
                    <a:pt x="1519605" y="33972"/>
                  </a:lnTo>
                </a:path>
                <a:path w="2124709" h="1146810">
                  <a:moveTo>
                    <a:pt x="1519605" y="36512"/>
                  </a:moveTo>
                  <a:lnTo>
                    <a:pt x="1519605" y="37782"/>
                  </a:lnTo>
                </a:path>
                <a:path w="2124709" h="1146810">
                  <a:moveTo>
                    <a:pt x="1519605" y="40322"/>
                  </a:moveTo>
                  <a:lnTo>
                    <a:pt x="1519605" y="50419"/>
                  </a:lnTo>
                </a:path>
                <a:path w="2124709" h="1146810">
                  <a:moveTo>
                    <a:pt x="1519605" y="52895"/>
                  </a:moveTo>
                  <a:lnTo>
                    <a:pt x="1519605" y="54165"/>
                  </a:lnTo>
                </a:path>
                <a:path w="2124709" h="1146810">
                  <a:moveTo>
                    <a:pt x="1519605" y="56705"/>
                  </a:moveTo>
                  <a:lnTo>
                    <a:pt x="1519605" y="66738"/>
                  </a:lnTo>
                </a:path>
                <a:path w="2124709" h="1146810">
                  <a:moveTo>
                    <a:pt x="1519605" y="69278"/>
                  </a:moveTo>
                  <a:lnTo>
                    <a:pt x="1519605" y="70548"/>
                  </a:lnTo>
                </a:path>
                <a:path w="2124709" h="1146810">
                  <a:moveTo>
                    <a:pt x="1519605" y="73088"/>
                  </a:moveTo>
                  <a:lnTo>
                    <a:pt x="1519605" y="83121"/>
                  </a:lnTo>
                </a:path>
                <a:path w="2124709" h="1146810">
                  <a:moveTo>
                    <a:pt x="1519605" y="85661"/>
                  </a:moveTo>
                  <a:lnTo>
                    <a:pt x="1519605" y="86931"/>
                  </a:lnTo>
                </a:path>
                <a:path w="2124709" h="1146810">
                  <a:moveTo>
                    <a:pt x="1519605" y="89408"/>
                  </a:moveTo>
                  <a:lnTo>
                    <a:pt x="1519605" y="99504"/>
                  </a:lnTo>
                </a:path>
                <a:path w="2124709" h="1146810">
                  <a:moveTo>
                    <a:pt x="1519605" y="102044"/>
                  </a:moveTo>
                  <a:lnTo>
                    <a:pt x="1519605" y="103314"/>
                  </a:lnTo>
                </a:path>
                <a:path w="2124709" h="1146810">
                  <a:moveTo>
                    <a:pt x="1519605" y="105854"/>
                  </a:moveTo>
                  <a:lnTo>
                    <a:pt x="1519605" y="115887"/>
                  </a:lnTo>
                </a:path>
                <a:path w="2124709" h="1146810">
                  <a:moveTo>
                    <a:pt x="1519605" y="118427"/>
                  </a:moveTo>
                  <a:lnTo>
                    <a:pt x="1519605" y="119697"/>
                  </a:lnTo>
                </a:path>
                <a:path w="2124709" h="1146810">
                  <a:moveTo>
                    <a:pt x="1519605" y="122174"/>
                  </a:moveTo>
                  <a:lnTo>
                    <a:pt x="1519605" y="132270"/>
                  </a:lnTo>
                </a:path>
                <a:path w="2124709" h="1146810">
                  <a:moveTo>
                    <a:pt x="1519605" y="134810"/>
                  </a:moveTo>
                  <a:lnTo>
                    <a:pt x="1519605" y="136080"/>
                  </a:lnTo>
                </a:path>
                <a:path w="2124709" h="1146810">
                  <a:moveTo>
                    <a:pt x="1519605" y="138620"/>
                  </a:moveTo>
                  <a:lnTo>
                    <a:pt x="1519605" y="148653"/>
                  </a:lnTo>
                </a:path>
                <a:path w="2124709" h="1146810">
                  <a:moveTo>
                    <a:pt x="1519605" y="151193"/>
                  </a:moveTo>
                  <a:lnTo>
                    <a:pt x="1519605" y="152463"/>
                  </a:lnTo>
                </a:path>
                <a:path w="2124709" h="1146810">
                  <a:moveTo>
                    <a:pt x="1519605" y="154940"/>
                  </a:moveTo>
                  <a:lnTo>
                    <a:pt x="1519605" y="165036"/>
                  </a:lnTo>
                </a:path>
                <a:path w="2124709" h="1146810">
                  <a:moveTo>
                    <a:pt x="1519605" y="167576"/>
                  </a:moveTo>
                  <a:lnTo>
                    <a:pt x="1519605" y="168846"/>
                  </a:lnTo>
                </a:path>
                <a:path w="2124709" h="1146810">
                  <a:moveTo>
                    <a:pt x="1519605" y="171323"/>
                  </a:moveTo>
                  <a:lnTo>
                    <a:pt x="1519605" y="181419"/>
                  </a:lnTo>
                </a:path>
                <a:path w="2124709" h="1146810">
                  <a:moveTo>
                    <a:pt x="1519605" y="183959"/>
                  </a:moveTo>
                  <a:lnTo>
                    <a:pt x="1519605" y="185229"/>
                  </a:lnTo>
                </a:path>
                <a:path w="2124709" h="1146810">
                  <a:moveTo>
                    <a:pt x="1519605" y="187706"/>
                  </a:moveTo>
                  <a:lnTo>
                    <a:pt x="1519605" y="197802"/>
                  </a:lnTo>
                </a:path>
                <a:path w="2124709" h="1146810">
                  <a:moveTo>
                    <a:pt x="1519605" y="200342"/>
                  </a:moveTo>
                  <a:lnTo>
                    <a:pt x="1519605" y="201549"/>
                  </a:lnTo>
                </a:path>
                <a:path w="2124709" h="1146810">
                  <a:moveTo>
                    <a:pt x="1519605" y="204089"/>
                  </a:moveTo>
                  <a:lnTo>
                    <a:pt x="1519605" y="214185"/>
                  </a:lnTo>
                </a:path>
                <a:path w="2124709" h="1146810">
                  <a:moveTo>
                    <a:pt x="1519605" y="216725"/>
                  </a:moveTo>
                  <a:lnTo>
                    <a:pt x="1519605" y="217995"/>
                  </a:lnTo>
                </a:path>
                <a:path w="2124709" h="1146810">
                  <a:moveTo>
                    <a:pt x="1519605" y="220472"/>
                  </a:moveTo>
                  <a:lnTo>
                    <a:pt x="1519605" y="230568"/>
                  </a:lnTo>
                </a:path>
                <a:path w="2124709" h="1146810">
                  <a:moveTo>
                    <a:pt x="1519605" y="233045"/>
                  </a:moveTo>
                  <a:lnTo>
                    <a:pt x="1519605" y="234315"/>
                  </a:lnTo>
                </a:path>
                <a:path w="2124709" h="1146810">
                  <a:moveTo>
                    <a:pt x="1519605" y="236855"/>
                  </a:moveTo>
                  <a:lnTo>
                    <a:pt x="1519605" y="246951"/>
                  </a:lnTo>
                </a:path>
                <a:path w="2124709" h="1146810">
                  <a:moveTo>
                    <a:pt x="1519605" y="249491"/>
                  </a:moveTo>
                  <a:lnTo>
                    <a:pt x="1519605" y="250698"/>
                  </a:lnTo>
                </a:path>
                <a:path w="2124709" h="1146810">
                  <a:moveTo>
                    <a:pt x="1519605" y="253238"/>
                  </a:moveTo>
                  <a:lnTo>
                    <a:pt x="1519605" y="263334"/>
                  </a:lnTo>
                </a:path>
                <a:path w="2124709" h="1146810">
                  <a:moveTo>
                    <a:pt x="1519605" y="265811"/>
                  </a:moveTo>
                  <a:lnTo>
                    <a:pt x="1519605" y="267081"/>
                  </a:lnTo>
                </a:path>
                <a:path w="2124709" h="1146810">
                  <a:moveTo>
                    <a:pt x="1519605" y="269621"/>
                  </a:moveTo>
                  <a:lnTo>
                    <a:pt x="1519605" y="279717"/>
                  </a:lnTo>
                </a:path>
                <a:path w="2124709" h="1146810">
                  <a:moveTo>
                    <a:pt x="1519605" y="282194"/>
                  </a:moveTo>
                  <a:lnTo>
                    <a:pt x="1519605" y="283464"/>
                  </a:lnTo>
                </a:path>
                <a:path w="2124709" h="1146810">
                  <a:moveTo>
                    <a:pt x="1519605" y="286004"/>
                  </a:moveTo>
                  <a:lnTo>
                    <a:pt x="1519605" y="296100"/>
                  </a:lnTo>
                </a:path>
                <a:path w="2124709" h="1146810">
                  <a:moveTo>
                    <a:pt x="1519605" y="298576"/>
                  </a:moveTo>
                  <a:lnTo>
                    <a:pt x="1519605" y="299847"/>
                  </a:lnTo>
                </a:path>
                <a:path w="2124709" h="1146810">
                  <a:moveTo>
                    <a:pt x="1519605" y="302387"/>
                  </a:moveTo>
                  <a:lnTo>
                    <a:pt x="1519605" y="312483"/>
                  </a:lnTo>
                </a:path>
                <a:path w="2124709" h="1146810">
                  <a:moveTo>
                    <a:pt x="1519605" y="314960"/>
                  </a:moveTo>
                  <a:lnTo>
                    <a:pt x="1519605" y="316230"/>
                  </a:lnTo>
                </a:path>
                <a:path w="2124709" h="1146810">
                  <a:moveTo>
                    <a:pt x="1519605" y="318770"/>
                  </a:moveTo>
                  <a:lnTo>
                    <a:pt x="1519605" y="328866"/>
                  </a:lnTo>
                </a:path>
                <a:path w="2124709" h="1146810">
                  <a:moveTo>
                    <a:pt x="1519605" y="331343"/>
                  </a:moveTo>
                  <a:lnTo>
                    <a:pt x="1519605" y="332613"/>
                  </a:lnTo>
                </a:path>
                <a:path w="2124709" h="1146810">
                  <a:moveTo>
                    <a:pt x="1519605" y="335153"/>
                  </a:moveTo>
                  <a:lnTo>
                    <a:pt x="1519605" y="345186"/>
                  </a:lnTo>
                </a:path>
                <a:path w="2124709" h="1146810">
                  <a:moveTo>
                    <a:pt x="1519605" y="347725"/>
                  </a:moveTo>
                  <a:lnTo>
                    <a:pt x="1519605" y="348996"/>
                  </a:lnTo>
                </a:path>
                <a:path w="2124709" h="1146810">
                  <a:moveTo>
                    <a:pt x="1519605" y="351536"/>
                  </a:moveTo>
                  <a:lnTo>
                    <a:pt x="1519605" y="361632"/>
                  </a:lnTo>
                </a:path>
                <a:path w="2124709" h="1146810">
                  <a:moveTo>
                    <a:pt x="1519605" y="364109"/>
                  </a:moveTo>
                  <a:lnTo>
                    <a:pt x="1519605" y="365379"/>
                  </a:lnTo>
                </a:path>
                <a:path w="2124709" h="1146810">
                  <a:moveTo>
                    <a:pt x="1519605" y="367919"/>
                  </a:moveTo>
                  <a:lnTo>
                    <a:pt x="1519605" y="377951"/>
                  </a:lnTo>
                </a:path>
                <a:path w="2124709" h="1146810">
                  <a:moveTo>
                    <a:pt x="1519605" y="380492"/>
                  </a:moveTo>
                  <a:lnTo>
                    <a:pt x="1519605" y="381762"/>
                  </a:lnTo>
                </a:path>
                <a:path w="2124709" h="1146810">
                  <a:moveTo>
                    <a:pt x="1519605" y="384301"/>
                  </a:moveTo>
                  <a:lnTo>
                    <a:pt x="1519605" y="394335"/>
                  </a:lnTo>
                </a:path>
                <a:path w="2124709" h="1146810">
                  <a:moveTo>
                    <a:pt x="1519605" y="396875"/>
                  </a:moveTo>
                  <a:lnTo>
                    <a:pt x="1519605" y="398145"/>
                  </a:lnTo>
                </a:path>
                <a:path w="2124709" h="1146810">
                  <a:moveTo>
                    <a:pt x="1519605" y="400685"/>
                  </a:moveTo>
                  <a:lnTo>
                    <a:pt x="1519605" y="410781"/>
                  </a:lnTo>
                </a:path>
                <a:path w="2124709" h="1146810">
                  <a:moveTo>
                    <a:pt x="1519605" y="413258"/>
                  </a:moveTo>
                  <a:lnTo>
                    <a:pt x="1519605" y="414528"/>
                  </a:lnTo>
                </a:path>
                <a:path w="2124709" h="1146810">
                  <a:moveTo>
                    <a:pt x="1519605" y="417068"/>
                  </a:moveTo>
                  <a:lnTo>
                    <a:pt x="1519605" y="427100"/>
                  </a:lnTo>
                </a:path>
                <a:path w="2124709" h="1146810">
                  <a:moveTo>
                    <a:pt x="1519605" y="429641"/>
                  </a:moveTo>
                  <a:lnTo>
                    <a:pt x="1519605" y="430911"/>
                  </a:lnTo>
                </a:path>
                <a:path w="2124709" h="1146810">
                  <a:moveTo>
                    <a:pt x="1519605" y="433450"/>
                  </a:moveTo>
                  <a:lnTo>
                    <a:pt x="1519605" y="443547"/>
                  </a:lnTo>
                </a:path>
                <a:path w="2124709" h="1146810">
                  <a:moveTo>
                    <a:pt x="1519605" y="446024"/>
                  </a:moveTo>
                  <a:lnTo>
                    <a:pt x="1519605" y="447294"/>
                  </a:lnTo>
                </a:path>
                <a:path w="2124709" h="1146810">
                  <a:moveTo>
                    <a:pt x="1519605" y="449834"/>
                  </a:moveTo>
                  <a:lnTo>
                    <a:pt x="1519605" y="459867"/>
                  </a:lnTo>
                </a:path>
                <a:path w="2124709" h="1146810">
                  <a:moveTo>
                    <a:pt x="1519605" y="462407"/>
                  </a:moveTo>
                  <a:lnTo>
                    <a:pt x="1519605" y="463676"/>
                  </a:lnTo>
                </a:path>
                <a:path w="2124709" h="1146810">
                  <a:moveTo>
                    <a:pt x="1519605" y="466217"/>
                  </a:moveTo>
                  <a:lnTo>
                    <a:pt x="1519605" y="476250"/>
                  </a:lnTo>
                </a:path>
                <a:path w="2124709" h="1146810">
                  <a:moveTo>
                    <a:pt x="1519605" y="478790"/>
                  </a:moveTo>
                  <a:lnTo>
                    <a:pt x="1519605" y="480060"/>
                  </a:lnTo>
                </a:path>
                <a:path w="2124709" h="1146810">
                  <a:moveTo>
                    <a:pt x="1519605" y="482536"/>
                  </a:moveTo>
                  <a:lnTo>
                    <a:pt x="1519605" y="492633"/>
                  </a:lnTo>
                </a:path>
                <a:path w="2124709" h="1146810">
                  <a:moveTo>
                    <a:pt x="1519605" y="495173"/>
                  </a:moveTo>
                  <a:lnTo>
                    <a:pt x="1519605" y="496443"/>
                  </a:lnTo>
                </a:path>
                <a:path w="2124709" h="1146810">
                  <a:moveTo>
                    <a:pt x="1519605" y="498983"/>
                  </a:moveTo>
                  <a:lnTo>
                    <a:pt x="1519605" y="509016"/>
                  </a:lnTo>
                </a:path>
                <a:path w="2124709" h="1146810">
                  <a:moveTo>
                    <a:pt x="1519605" y="511556"/>
                  </a:moveTo>
                  <a:lnTo>
                    <a:pt x="1519605" y="512825"/>
                  </a:lnTo>
                </a:path>
                <a:path w="2124709" h="1146810">
                  <a:moveTo>
                    <a:pt x="1519605" y="515302"/>
                  </a:moveTo>
                  <a:lnTo>
                    <a:pt x="1519605" y="525399"/>
                  </a:lnTo>
                </a:path>
                <a:path w="2124709" h="1146810">
                  <a:moveTo>
                    <a:pt x="1519605" y="527939"/>
                  </a:moveTo>
                  <a:lnTo>
                    <a:pt x="1519605" y="529209"/>
                  </a:lnTo>
                </a:path>
                <a:path w="2124709" h="1146810">
                  <a:moveTo>
                    <a:pt x="1519605" y="531685"/>
                  </a:moveTo>
                  <a:lnTo>
                    <a:pt x="1519605" y="541782"/>
                  </a:lnTo>
                </a:path>
                <a:path w="2124709" h="1146810">
                  <a:moveTo>
                    <a:pt x="1519605" y="544322"/>
                  </a:moveTo>
                  <a:lnTo>
                    <a:pt x="1519605" y="545592"/>
                  </a:lnTo>
                </a:path>
                <a:path w="2124709" h="1146810">
                  <a:moveTo>
                    <a:pt x="1519605" y="548068"/>
                  </a:moveTo>
                  <a:lnTo>
                    <a:pt x="1519605" y="558165"/>
                  </a:lnTo>
                </a:path>
                <a:path w="2124709" h="1146810">
                  <a:moveTo>
                    <a:pt x="1519605" y="560705"/>
                  </a:moveTo>
                  <a:lnTo>
                    <a:pt x="1519605" y="561975"/>
                  </a:lnTo>
                </a:path>
                <a:path w="2124709" h="1146810">
                  <a:moveTo>
                    <a:pt x="1519605" y="564451"/>
                  </a:moveTo>
                  <a:lnTo>
                    <a:pt x="1519605" y="574548"/>
                  </a:lnTo>
                </a:path>
                <a:path w="2124709" h="1146810">
                  <a:moveTo>
                    <a:pt x="1519605" y="577088"/>
                  </a:moveTo>
                  <a:lnTo>
                    <a:pt x="1519605" y="578358"/>
                  </a:lnTo>
                </a:path>
                <a:path w="2124709" h="1146810">
                  <a:moveTo>
                    <a:pt x="1519605" y="580834"/>
                  </a:moveTo>
                  <a:lnTo>
                    <a:pt x="1519605" y="590931"/>
                  </a:lnTo>
                </a:path>
                <a:path w="2124709" h="1146810">
                  <a:moveTo>
                    <a:pt x="1519605" y="593471"/>
                  </a:moveTo>
                  <a:lnTo>
                    <a:pt x="1519605" y="594677"/>
                  </a:lnTo>
                </a:path>
                <a:path w="2124709" h="1146810">
                  <a:moveTo>
                    <a:pt x="1519605" y="597217"/>
                  </a:moveTo>
                  <a:lnTo>
                    <a:pt x="1519605" y="607314"/>
                  </a:lnTo>
                </a:path>
                <a:path w="2124709" h="1146810">
                  <a:moveTo>
                    <a:pt x="1519605" y="609854"/>
                  </a:moveTo>
                  <a:lnTo>
                    <a:pt x="1519605" y="611124"/>
                  </a:lnTo>
                </a:path>
                <a:path w="2124709" h="1146810">
                  <a:moveTo>
                    <a:pt x="1519605" y="613600"/>
                  </a:moveTo>
                  <a:lnTo>
                    <a:pt x="1519605" y="623697"/>
                  </a:lnTo>
                </a:path>
                <a:path w="2124709" h="1146810">
                  <a:moveTo>
                    <a:pt x="1519605" y="626173"/>
                  </a:moveTo>
                  <a:lnTo>
                    <a:pt x="1519605" y="627443"/>
                  </a:lnTo>
                </a:path>
                <a:path w="2124709" h="1146810">
                  <a:moveTo>
                    <a:pt x="1519605" y="629983"/>
                  </a:moveTo>
                  <a:lnTo>
                    <a:pt x="1519605" y="640080"/>
                  </a:lnTo>
                </a:path>
                <a:path w="2124709" h="1146810">
                  <a:moveTo>
                    <a:pt x="1519605" y="642620"/>
                  </a:moveTo>
                  <a:lnTo>
                    <a:pt x="1519605" y="643826"/>
                  </a:lnTo>
                </a:path>
                <a:path w="2124709" h="1146810">
                  <a:moveTo>
                    <a:pt x="1519605" y="646366"/>
                  </a:moveTo>
                  <a:lnTo>
                    <a:pt x="1519605" y="656463"/>
                  </a:lnTo>
                </a:path>
                <a:path w="2124709" h="1146810">
                  <a:moveTo>
                    <a:pt x="1519605" y="658939"/>
                  </a:moveTo>
                  <a:lnTo>
                    <a:pt x="1519605" y="660209"/>
                  </a:lnTo>
                </a:path>
                <a:path w="2124709" h="1146810">
                  <a:moveTo>
                    <a:pt x="1519605" y="662749"/>
                  </a:moveTo>
                  <a:lnTo>
                    <a:pt x="1519605" y="672846"/>
                  </a:lnTo>
                </a:path>
                <a:path w="2124709" h="1146810">
                  <a:moveTo>
                    <a:pt x="1519605" y="675322"/>
                  </a:moveTo>
                  <a:lnTo>
                    <a:pt x="1519605" y="676592"/>
                  </a:lnTo>
                </a:path>
                <a:path w="2124709" h="1146810">
                  <a:moveTo>
                    <a:pt x="1519605" y="679132"/>
                  </a:moveTo>
                  <a:lnTo>
                    <a:pt x="1519605" y="680402"/>
                  </a:lnTo>
                  <a:lnTo>
                    <a:pt x="1521466" y="680402"/>
                  </a:lnTo>
                </a:path>
                <a:path w="2124709" h="1146810">
                  <a:moveTo>
                    <a:pt x="1527771" y="680402"/>
                  </a:moveTo>
                  <a:lnTo>
                    <a:pt x="1529676" y="680402"/>
                  </a:lnTo>
                </a:path>
                <a:path w="2124709" h="1146810">
                  <a:moveTo>
                    <a:pt x="1535982" y="680402"/>
                  </a:moveTo>
                  <a:lnTo>
                    <a:pt x="1537862" y="680402"/>
                  </a:lnTo>
                </a:path>
                <a:path w="2124709" h="1146810">
                  <a:moveTo>
                    <a:pt x="1544167" y="680402"/>
                  </a:moveTo>
                  <a:lnTo>
                    <a:pt x="1546072" y="680402"/>
                  </a:lnTo>
                </a:path>
                <a:path w="2124709" h="1146810">
                  <a:moveTo>
                    <a:pt x="1552378" y="680402"/>
                  </a:moveTo>
                  <a:lnTo>
                    <a:pt x="1554238" y="680402"/>
                  </a:lnTo>
                </a:path>
                <a:path w="2124709" h="1146810">
                  <a:moveTo>
                    <a:pt x="1560537" y="680402"/>
                  </a:moveTo>
                  <a:lnTo>
                    <a:pt x="1562449" y="680402"/>
                  </a:lnTo>
                </a:path>
                <a:path w="2124709" h="1146810">
                  <a:moveTo>
                    <a:pt x="1568748" y="680402"/>
                  </a:moveTo>
                  <a:lnTo>
                    <a:pt x="1570634" y="680402"/>
                  </a:lnTo>
                </a:path>
                <a:path w="2124709" h="1146810">
                  <a:moveTo>
                    <a:pt x="1576933" y="680402"/>
                  </a:moveTo>
                  <a:lnTo>
                    <a:pt x="1578819" y="680402"/>
                  </a:lnTo>
                </a:path>
                <a:path w="2124709" h="1146810">
                  <a:moveTo>
                    <a:pt x="1585118" y="680402"/>
                  </a:moveTo>
                  <a:lnTo>
                    <a:pt x="1587004" y="680402"/>
                  </a:lnTo>
                </a:path>
                <a:path w="2124709" h="1146810">
                  <a:moveTo>
                    <a:pt x="1593303" y="680402"/>
                  </a:moveTo>
                  <a:lnTo>
                    <a:pt x="1595215" y="680402"/>
                  </a:lnTo>
                  <a:lnTo>
                    <a:pt x="1595215" y="679132"/>
                  </a:lnTo>
                </a:path>
                <a:path w="2124709" h="1146810">
                  <a:moveTo>
                    <a:pt x="1595215" y="676592"/>
                  </a:moveTo>
                  <a:lnTo>
                    <a:pt x="1595215" y="675322"/>
                  </a:lnTo>
                </a:path>
                <a:path w="2124709" h="1146810">
                  <a:moveTo>
                    <a:pt x="1595215" y="672846"/>
                  </a:moveTo>
                  <a:lnTo>
                    <a:pt x="1595215" y="662749"/>
                  </a:lnTo>
                </a:path>
                <a:path w="2124709" h="1146810">
                  <a:moveTo>
                    <a:pt x="1595215" y="660209"/>
                  </a:moveTo>
                  <a:lnTo>
                    <a:pt x="1595215" y="658939"/>
                  </a:lnTo>
                </a:path>
                <a:path w="2124709" h="1146810">
                  <a:moveTo>
                    <a:pt x="1595215" y="656463"/>
                  </a:moveTo>
                  <a:lnTo>
                    <a:pt x="1595215" y="646366"/>
                  </a:lnTo>
                </a:path>
                <a:path w="2124709" h="1146810">
                  <a:moveTo>
                    <a:pt x="1595215" y="643826"/>
                  </a:moveTo>
                  <a:lnTo>
                    <a:pt x="1595215" y="642620"/>
                  </a:lnTo>
                </a:path>
                <a:path w="2124709" h="1146810">
                  <a:moveTo>
                    <a:pt x="1595215" y="640080"/>
                  </a:moveTo>
                  <a:lnTo>
                    <a:pt x="1595215" y="629983"/>
                  </a:lnTo>
                </a:path>
                <a:path w="2124709" h="1146810">
                  <a:moveTo>
                    <a:pt x="1595215" y="627443"/>
                  </a:moveTo>
                  <a:lnTo>
                    <a:pt x="1595215" y="626173"/>
                  </a:lnTo>
                </a:path>
                <a:path w="2124709" h="1146810">
                  <a:moveTo>
                    <a:pt x="1595215" y="623697"/>
                  </a:moveTo>
                  <a:lnTo>
                    <a:pt x="1595215" y="613600"/>
                  </a:lnTo>
                </a:path>
                <a:path w="2124709" h="1146810">
                  <a:moveTo>
                    <a:pt x="1595215" y="611124"/>
                  </a:moveTo>
                  <a:lnTo>
                    <a:pt x="1595215" y="609854"/>
                  </a:lnTo>
                </a:path>
                <a:path w="2124709" h="1146810">
                  <a:moveTo>
                    <a:pt x="1595215" y="607314"/>
                  </a:moveTo>
                  <a:lnTo>
                    <a:pt x="1595215" y="597217"/>
                  </a:lnTo>
                </a:path>
                <a:path w="2124709" h="1146810">
                  <a:moveTo>
                    <a:pt x="1595215" y="594677"/>
                  </a:moveTo>
                  <a:lnTo>
                    <a:pt x="1595215" y="593471"/>
                  </a:lnTo>
                </a:path>
                <a:path w="2124709" h="1146810">
                  <a:moveTo>
                    <a:pt x="1595215" y="590931"/>
                  </a:moveTo>
                  <a:lnTo>
                    <a:pt x="1595215" y="580834"/>
                  </a:lnTo>
                </a:path>
                <a:path w="2124709" h="1146810">
                  <a:moveTo>
                    <a:pt x="1595215" y="578358"/>
                  </a:moveTo>
                  <a:lnTo>
                    <a:pt x="1595215" y="577088"/>
                  </a:lnTo>
                </a:path>
                <a:path w="2124709" h="1146810">
                  <a:moveTo>
                    <a:pt x="1595215" y="574548"/>
                  </a:moveTo>
                  <a:lnTo>
                    <a:pt x="1595215" y="564451"/>
                  </a:lnTo>
                </a:path>
                <a:path w="2124709" h="1146810">
                  <a:moveTo>
                    <a:pt x="1595215" y="561975"/>
                  </a:moveTo>
                  <a:lnTo>
                    <a:pt x="1595215" y="560705"/>
                  </a:lnTo>
                </a:path>
                <a:path w="2124709" h="1146810">
                  <a:moveTo>
                    <a:pt x="1595215" y="558165"/>
                  </a:moveTo>
                  <a:lnTo>
                    <a:pt x="1595215" y="548068"/>
                  </a:lnTo>
                </a:path>
                <a:path w="2124709" h="1146810">
                  <a:moveTo>
                    <a:pt x="1595215" y="545592"/>
                  </a:moveTo>
                  <a:lnTo>
                    <a:pt x="1595215" y="544322"/>
                  </a:lnTo>
                </a:path>
                <a:path w="2124709" h="1146810">
                  <a:moveTo>
                    <a:pt x="1595215" y="541782"/>
                  </a:moveTo>
                  <a:lnTo>
                    <a:pt x="1595215" y="531685"/>
                  </a:lnTo>
                </a:path>
                <a:path w="2124709" h="1146810">
                  <a:moveTo>
                    <a:pt x="1595215" y="529209"/>
                  </a:moveTo>
                  <a:lnTo>
                    <a:pt x="1595215" y="527939"/>
                  </a:lnTo>
                </a:path>
                <a:path w="2124709" h="1146810">
                  <a:moveTo>
                    <a:pt x="1595215" y="525399"/>
                  </a:moveTo>
                  <a:lnTo>
                    <a:pt x="1595215" y="515302"/>
                  </a:lnTo>
                </a:path>
                <a:path w="2124709" h="1146810">
                  <a:moveTo>
                    <a:pt x="1595215" y="512825"/>
                  </a:moveTo>
                  <a:lnTo>
                    <a:pt x="1595215" y="511556"/>
                  </a:lnTo>
                </a:path>
                <a:path w="2124709" h="1146810">
                  <a:moveTo>
                    <a:pt x="1595215" y="509016"/>
                  </a:moveTo>
                  <a:lnTo>
                    <a:pt x="1595215" y="498983"/>
                  </a:lnTo>
                </a:path>
                <a:path w="2124709" h="1146810">
                  <a:moveTo>
                    <a:pt x="1595215" y="496443"/>
                  </a:moveTo>
                  <a:lnTo>
                    <a:pt x="1595215" y="495173"/>
                  </a:lnTo>
                </a:path>
                <a:path w="2124709" h="1146810">
                  <a:moveTo>
                    <a:pt x="1595215" y="492633"/>
                  </a:moveTo>
                  <a:lnTo>
                    <a:pt x="1595215" y="482536"/>
                  </a:lnTo>
                </a:path>
                <a:path w="2124709" h="1146810">
                  <a:moveTo>
                    <a:pt x="1595215" y="480060"/>
                  </a:moveTo>
                  <a:lnTo>
                    <a:pt x="1595215" y="478790"/>
                  </a:lnTo>
                </a:path>
                <a:path w="2124709" h="1146810">
                  <a:moveTo>
                    <a:pt x="1595215" y="476250"/>
                  </a:moveTo>
                  <a:lnTo>
                    <a:pt x="1595215" y="466217"/>
                  </a:lnTo>
                </a:path>
                <a:path w="2124709" h="1146810">
                  <a:moveTo>
                    <a:pt x="1595215" y="463676"/>
                  </a:moveTo>
                  <a:lnTo>
                    <a:pt x="1595215" y="462407"/>
                  </a:lnTo>
                </a:path>
                <a:path w="2124709" h="1146810">
                  <a:moveTo>
                    <a:pt x="1595215" y="459867"/>
                  </a:moveTo>
                  <a:lnTo>
                    <a:pt x="1595215" y="449834"/>
                  </a:lnTo>
                </a:path>
                <a:path w="2124709" h="1146810">
                  <a:moveTo>
                    <a:pt x="1595215" y="447294"/>
                  </a:moveTo>
                  <a:lnTo>
                    <a:pt x="1595215" y="446024"/>
                  </a:lnTo>
                </a:path>
                <a:path w="2124709" h="1146810">
                  <a:moveTo>
                    <a:pt x="1595215" y="443547"/>
                  </a:moveTo>
                  <a:lnTo>
                    <a:pt x="1595215" y="433450"/>
                  </a:lnTo>
                </a:path>
                <a:path w="2124709" h="1146810">
                  <a:moveTo>
                    <a:pt x="1595215" y="430911"/>
                  </a:moveTo>
                  <a:lnTo>
                    <a:pt x="1595215" y="429641"/>
                  </a:lnTo>
                </a:path>
                <a:path w="2124709" h="1146810">
                  <a:moveTo>
                    <a:pt x="1595215" y="427100"/>
                  </a:moveTo>
                  <a:lnTo>
                    <a:pt x="1595215" y="417068"/>
                  </a:lnTo>
                </a:path>
                <a:path w="2124709" h="1146810">
                  <a:moveTo>
                    <a:pt x="1595215" y="414528"/>
                  </a:moveTo>
                  <a:lnTo>
                    <a:pt x="1595215" y="413258"/>
                  </a:lnTo>
                </a:path>
                <a:path w="2124709" h="1146810">
                  <a:moveTo>
                    <a:pt x="1595215" y="410781"/>
                  </a:moveTo>
                  <a:lnTo>
                    <a:pt x="1595215" y="400685"/>
                  </a:lnTo>
                </a:path>
                <a:path w="2124709" h="1146810">
                  <a:moveTo>
                    <a:pt x="1595215" y="398145"/>
                  </a:moveTo>
                  <a:lnTo>
                    <a:pt x="1595215" y="396875"/>
                  </a:lnTo>
                </a:path>
                <a:path w="2124709" h="1146810">
                  <a:moveTo>
                    <a:pt x="1595215" y="394335"/>
                  </a:moveTo>
                  <a:lnTo>
                    <a:pt x="1595215" y="384301"/>
                  </a:lnTo>
                </a:path>
                <a:path w="2124709" h="1146810">
                  <a:moveTo>
                    <a:pt x="1595215" y="381762"/>
                  </a:moveTo>
                  <a:lnTo>
                    <a:pt x="1595215" y="380492"/>
                  </a:lnTo>
                </a:path>
                <a:path w="2124709" h="1146810">
                  <a:moveTo>
                    <a:pt x="1595215" y="377951"/>
                  </a:moveTo>
                  <a:lnTo>
                    <a:pt x="1595215" y="367919"/>
                  </a:lnTo>
                </a:path>
                <a:path w="2124709" h="1146810">
                  <a:moveTo>
                    <a:pt x="1595215" y="365379"/>
                  </a:moveTo>
                  <a:lnTo>
                    <a:pt x="1595215" y="364109"/>
                  </a:lnTo>
                </a:path>
                <a:path w="2124709" h="1146810">
                  <a:moveTo>
                    <a:pt x="1595215" y="361632"/>
                  </a:moveTo>
                  <a:lnTo>
                    <a:pt x="1595215" y="351536"/>
                  </a:lnTo>
                </a:path>
                <a:path w="2124709" h="1146810">
                  <a:moveTo>
                    <a:pt x="1595215" y="348996"/>
                  </a:moveTo>
                  <a:lnTo>
                    <a:pt x="1595215" y="347725"/>
                  </a:lnTo>
                </a:path>
                <a:path w="2124709" h="1146810">
                  <a:moveTo>
                    <a:pt x="1595215" y="345186"/>
                  </a:moveTo>
                  <a:lnTo>
                    <a:pt x="1595215" y="335153"/>
                  </a:lnTo>
                </a:path>
                <a:path w="2124709" h="1146810">
                  <a:moveTo>
                    <a:pt x="1595215" y="332613"/>
                  </a:moveTo>
                  <a:lnTo>
                    <a:pt x="1595215" y="331343"/>
                  </a:lnTo>
                </a:path>
                <a:path w="2124709" h="1146810">
                  <a:moveTo>
                    <a:pt x="1595215" y="328866"/>
                  </a:moveTo>
                  <a:lnTo>
                    <a:pt x="1595215" y="318770"/>
                  </a:lnTo>
                </a:path>
                <a:path w="2124709" h="1146810">
                  <a:moveTo>
                    <a:pt x="1595215" y="316230"/>
                  </a:moveTo>
                  <a:lnTo>
                    <a:pt x="1595215" y="314960"/>
                  </a:lnTo>
                </a:path>
                <a:path w="2124709" h="1146810">
                  <a:moveTo>
                    <a:pt x="1595215" y="312483"/>
                  </a:moveTo>
                  <a:lnTo>
                    <a:pt x="1595215" y="302387"/>
                  </a:lnTo>
                </a:path>
                <a:path w="2124709" h="1146810">
                  <a:moveTo>
                    <a:pt x="1595215" y="299847"/>
                  </a:moveTo>
                  <a:lnTo>
                    <a:pt x="1595215" y="298576"/>
                  </a:lnTo>
                </a:path>
                <a:path w="2124709" h="1146810">
                  <a:moveTo>
                    <a:pt x="1595215" y="296100"/>
                  </a:moveTo>
                  <a:lnTo>
                    <a:pt x="1595215" y="286004"/>
                  </a:lnTo>
                </a:path>
                <a:path w="2124709" h="1146810">
                  <a:moveTo>
                    <a:pt x="1595215" y="283464"/>
                  </a:moveTo>
                  <a:lnTo>
                    <a:pt x="1595215" y="282194"/>
                  </a:lnTo>
                </a:path>
                <a:path w="2124709" h="1146810">
                  <a:moveTo>
                    <a:pt x="1595215" y="279717"/>
                  </a:moveTo>
                  <a:lnTo>
                    <a:pt x="1595215" y="269621"/>
                  </a:lnTo>
                </a:path>
                <a:path w="2124709" h="1146810">
                  <a:moveTo>
                    <a:pt x="1595215" y="267081"/>
                  </a:moveTo>
                  <a:lnTo>
                    <a:pt x="1595215" y="265811"/>
                  </a:lnTo>
                </a:path>
                <a:path w="2124709" h="1146810">
                  <a:moveTo>
                    <a:pt x="1595215" y="263334"/>
                  </a:moveTo>
                  <a:lnTo>
                    <a:pt x="1595215" y="253238"/>
                  </a:lnTo>
                </a:path>
                <a:path w="2124709" h="1146810">
                  <a:moveTo>
                    <a:pt x="1595215" y="250698"/>
                  </a:moveTo>
                  <a:lnTo>
                    <a:pt x="1595215" y="249491"/>
                  </a:lnTo>
                </a:path>
                <a:path w="2124709" h="1146810">
                  <a:moveTo>
                    <a:pt x="1595215" y="246951"/>
                  </a:moveTo>
                  <a:lnTo>
                    <a:pt x="1595215" y="236855"/>
                  </a:lnTo>
                </a:path>
                <a:path w="2124709" h="1146810">
                  <a:moveTo>
                    <a:pt x="1595215" y="234315"/>
                  </a:moveTo>
                  <a:lnTo>
                    <a:pt x="1595215" y="233045"/>
                  </a:lnTo>
                </a:path>
                <a:path w="2124709" h="1146810">
                  <a:moveTo>
                    <a:pt x="1595215" y="230568"/>
                  </a:moveTo>
                  <a:lnTo>
                    <a:pt x="1595215" y="220472"/>
                  </a:lnTo>
                </a:path>
                <a:path w="2124709" h="1146810">
                  <a:moveTo>
                    <a:pt x="1595215" y="217995"/>
                  </a:moveTo>
                  <a:lnTo>
                    <a:pt x="1595215" y="216725"/>
                  </a:lnTo>
                </a:path>
                <a:path w="2124709" h="1146810">
                  <a:moveTo>
                    <a:pt x="1595215" y="214185"/>
                  </a:moveTo>
                  <a:lnTo>
                    <a:pt x="1595215" y="204089"/>
                  </a:lnTo>
                </a:path>
                <a:path w="2124709" h="1146810">
                  <a:moveTo>
                    <a:pt x="1595215" y="201549"/>
                  </a:moveTo>
                  <a:lnTo>
                    <a:pt x="1595215" y="200342"/>
                  </a:lnTo>
                </a:path>
                <a:path w="2124709" h="1146810">
                  <a:moveTo>
                    <a:pt x="1595215" y="197802"/>
                  </a:moveTo>
                  <a:lnTo>
                    <a:pt x="1595215" y="187706"/>
                  </a:lnTo>
                </a:path>
                <a:path w="2124709" h="1146810">
                  <a:moveTo>
                    <a:pt x="1595215" y="185229"/>
                  </a:moveTo>
                  <a:lnTo>
                    <a:pt x="1595215" y="183959"/>
                  </a:lnTo>
                </a:path>
                <a:path w="2124709" h="1146810">
                  <a:moveTo>
                    <a:pt x="1595215" y="181419"/>
                  </a:moveTo>
                  <a:lnTo>
                    <a:pt x="1595215" y="171323"/>
                  </a:lnTo>
                </a:path>
                <a:path w="2124709" h="1146810">
                  <a:moveTo>
                    <a:pt x="1595215" y="168846"/>
                  </a:moveTo>
                  <a:lnTo>
                    <a:pt x="1595215" y="167576"/>
                  </a:lnTo>
                </a:path>
                <a:path w="2124709" h="1146810">
                  <a:moveTo>
                    <a:pt x="1595215" y="165036"/>
                  </a:moveTo>
                  <a:lnTo>
                    <a:pt x="1595215" y="154940"/>
                  </a:lnTo>
                </a:path>
                <a:path w="2124709" h="1146810">
                  <a:moveTo>
                    <a:pt x="1595215" y="152463"/>
                  </a:moveTo>
                  <a:lnTo>
                    <a:pt x="1595215" y="151193"/>
                  </a:lnTo>
                </a:path>
                <a:path w="2124709" h="1146810">
                  <a:moveTo>
                    <a:pt x="1595215" y="148653"/>
                  </a:moveTo>
                  <a:lnTo>
                    <a:pt x="1595215" y="138620"/>
                  </a:lnTo>
                </a:path>
                <a:path w="2124709" h="1146810">
                  <a:moveTo>
                    <a:pt x="1595215" y="136080"/>
                  </a:moveTo>
                  <a:lnTo>
                    <a:pt x="1595215" y="134810"/>
                  </a:lnTo>
                </a:path>
                <a:path w="2124709" h="1146810">
                  <a:moveTo>
                    <a:pt x="1595215" y="132270"/>
                  </a:moveTo>
                  <a:lnTo>
                    <a:pt x="1595215" y="122174"/>
                  </a:lnTo>
                </a:path>
                <a:path w="2124709" h="1146810">
                  <a:moveTo>
                    <a:pt x="1595215" y="119697"/>
                  </a:moveTo>
                  <a:lnTo>
                    <a:pt x="1595215" y="118427"/>
                  </a:lnTo>
                </a:path>
                <a:path w="2124709" h="1146810">
                  <a:moveTo>
                    <a:pt x="1595215" y="115887"/>
                  </a:moveTo>
                  <a:lnTo>
                    <a:pt x="1595215" y="105854"/>
                  </a:lnTo>
                </a:path>
                <a:path w="2124709" h="1146810">
                  <a:moveTo>
                    <a:pt x="1595215" y="103314"/>
                  </a:moveTo>
                  <a:lnTo>
                    <a:pt x="1595215" y="102044"/>
                  </a:lnTo>
                </a:path>
                <a:path w="2124709" h="1146810">
                  <a:moveTo>
                    <a:pt x="1595215" y="99504"/>
                  </a:moveTo>
                  <a:lnTo>
                    <a:pt x="1595215" y="89408"/>
                  </a:lnTo>
                </a:path>
                <a:path w="2124709" h="1146810">
                  <a:moveTo>
                    <a:pt x="1595215" y="86931"/>
                  </a:moveTo>
                  <a:lnTo>
                    <a:pt x="1595215" y="85661"/>
                  </a:lnTo>
                </a:path>
                <a:path w="2124709" h="1146810">
                  <a:moveTo>
                    <a:pt x="1595215" y="83121"/>
                  </a:moveTo>
                  <a:lnTo>
                    <a:pt x="1595215" y="73088"/>
                  </a:lnTo>
                </a:path>
                <a:path w="2124709" h="1146810">
                  <a:moveTo>
                    <a:pt x="1595215" y="70548"/>
                  </a:moveTo>
                  <a:lnTo>
                    <a:pt x="1595215" y="69278"/>
                  </a:lnTo>
                </a:path>
                <a:path w="2124709" h="1146810">
                  <a:moveTo>
                    <a:pt x="1595215" y="66738"/>
                  </a:moveTo>
                  <a:lnTo>
                    <a:pt x="1595215" y="56705"/>
                  </a:lnTo>
                </a:path>
                <a:path w="2124709" h="1146810">
                  <a:moveTo>
                    <a:pt x="1595215" y="54165"/>
                  </a:moveTo>
                  <a:lnTo>
                    <a:pt x="1595215" y="52895"/>
                  </a:lnTo>
                </a:path>
                <a:path w="2124709" h="1146810">
                  <a:moveTo>
                    <a:pt x="1595215" y="50419"/>
                  </a:moveTo>
                  <a:lnTo>
                    <a:pt x="1595215" y="40322"/>
                  </a:lnTo>
                </a:path>
                <a:path w="2124709" h="1146810">
                  <a:moveTo>
                    <a:pt x="1595215" y="37782"/>
                  </a:moveTo>
                  <a:lnTo>
                    <a:pt x="1595215" y="36512"/>
                  </a:lnTo>
                </a:path>
                <a:path w="2124709" h="1146810">
                  <a:moveTo>
                    <a:pt x="1595215" y="33972"/>
                  </a:moveTo>
                  <a:lnTo>
                    <a:pt x="1595215" y="23939"/>
                  </a:lnTo>
                </a:path>
                <a:path w="2124709" h="1146810">
                  <a:moveTo>
                    <a:pt x="1595215" y="21399"/>
                  </a:moveTo>
                  <a:lnTo>
                    <a:pt x="1595215" y="20129"/>
                  </a:lnTo>
                </a:path>
                <a:path w="2124709" h="1146810">
                  <a:moveTo>
                    <a:pt x="1595215" y="17589"/>
                  </a:moveTo>
                  <a:lnTo>
                    <a:pt x="1595215" y="7556"/>
                  </a:lnTo>
                </a:path>
                <a:path w="2124709" h="1146810">
                  <a:moveTo>
                    <a:pt x="1595215" y="5016"/>
                  </a:moveTo>
                  <a:lnTo>
                    <a:pt x="1595215" y="3746"/>
                  </a:lnTo>
                </a:path>
                <a:path w="2124709" h="1146810">
                  <a:moveTo>
                    <a:pt x="1595215" y="1270"/>
                  </a:moveTo>
                  <a:lnTo>
                    <a:pt x="1595215" y="0"/>
                  </a:lnTo>
                </a:path>
                <a:path w="2124709" h="1146810">
                  <a:moveTo>
                    <a:pt x="1670818" y="0"/>
                  </a:moveTo>
                  <a:lnTo>
                    <a:pt x="1668906" y="0"/>
                  </a:lnTo>
                </a:path>
                <a:path w="2124709" h="1146810">
                  <a:moveTo>
                    <a:pt x="1662607" y="0"/>
                  </a:moveTo>
                  <a:lnTo>
                    <a:pt x="1660721" y="0"/>
                  </a:lnTo>
                </a:path>
                <a:path w="2124709" h="1146810">
                  <a:moveTo>
                    <a:pt x="1654422" y="0"/>
                  </a:moveTo>
                  <a:lnTo>
                    <a:pt x="1652511" y="0"/>
                  </a:lnTo>
                </a:path>
                <a:path w="2124709" h="1146810">
                  <a:moveTo>
                    <a:pt x="1646212" y="0"/>
                  </a:moveTo>
                  <a:lnTo>
                    <a:pt x="1644351" y="0"/>
                  </a:lnTo>
                </a:path>
                <a:path w="2124709" h="1146810">
                  <a:moveTo>
                    <a:pt x="1638052" y="0"/>
                  </a:moveTo>
                  <a:lnTo>
                    <a:pt x="1636140" y="0"/>
                  </a:lnTo>
                </a:path>
                <a:path w="2124709" h="1146810">
                  <a:moveTo>
                    <a:pt x="1629841" y="0"/>
                  </a:moveTo>
                  <a:lnTo>
                    <a:pt x="1627981" y="0"/>
                  </a:lnTo>
                </a:path>
                <a:path w="2124709" h="1146810">
                  <a:moveTo>
                    <a:pt x="1621682" y="0"/>
                  </a:moveTo>
                  <a:lnTo>
                    <a:pt x="1619770" y="0"/>
                  </a:lnTo>
                </a:path>
                <a:path w="2124709" h="1146810">
                  <a:moveTo>
                    <a:pt x="1613471" y="0"/>
                  </a:moveTo>
                  <a:lnTo>
                    <a:pt x="1611585" y="0"/>
                  </a:lnTo>
                </a:path>
                <a:path w="2124709" h="1146810">
                  <a:moveTo>
                    <a:pt x="1605286" y="0"/>
                  </a:moveTo>
                  <a:lnTo>
                    <a:pt x="1603375" y="0"/>
                  </a:lnTo>
                </a:path>
                <a:path w="2124709" h="1146810">
                  <a:moveTo>
                    <a:pt x="1597075" y="0"/>
                  </a:moveTo>
                  <a:lnTo>
                    <a:pt x="1595215" y="0"/>
                  </a:lnTo>
                  <a:lnTo>
                    <a:pt x="1595215" y="1270"/>
                  </a:lnTo>
                </a:path>
                <a:path w="2124709" h="1146810">
                  <a:moveTo>
                    <a:pt x="1595215" y="3746"/>
                  </a:moveTo>
                  <a:lnTo>
                    <a:pt x="1595215" y="5016"/>
                  </a:lnTo>
                </a:path>
                <a:path w="2124709" h="1146810">
                  <a:moveTo>
                    <a:pt x="1595215" y="7556"/>
                  </a:moveTo>
                  <a:lnTo>
                    <a:pt x="1595215" y="17589"/>
                  </a:lnTo>
                </a:path>
                <a:path w="2124709" h="1146810">
                  <a:moveTo>
                    <a:pt x="1595215" y="20129"/>
                  </a:moveTo>
                  <a:lnTo>
                    <a:pt x="1595215" y="21399"/>
                  </a:lnTo>
                </a:path>
                <a:path w="2124709" h="1146810">
                  <a:moveTo>
                    <a:pt x="1595215" y="23939"/>
                  </a:moveTo>
                  <a:lnTo>
                    <a:pt x="1595215" y="33972"/>
                  </a:lnTo>
                </a:path>
                <a:path w="2124709" h="1146810">
                  <a:moveTo>
                    <a:pt x="1595215" y="36512"/>
                  </a:moveTo>
                  <a:lnTo>
                    <a:pt x="1595215" y="37782"/>
                  </a:lnTo>
                </a:path>
                <a:path w="2124709" h="1146810">
                  <a:moveTo>
                    <a:pt x="1595215" y="40322"/>
                  </a:moveTo>
                  <a:lnTo>
                    <a:pt x="1595215" y="50419"/>
                  </a:lnTo>
                </a:path>
                <a:path w="2124709" h="1146810">
                  <a:moveTo>
                    <a:pt x="1595215" y="52895"/>
                  </a:moveTo>
                  <a:lnTo>
                    <a:pt x="1595215" y="54165"/>
                  </a:lnTo>
                </a:path>
                <a:path w="2124709" h="1146810">
                  <a:moveTo>
                    <a:pt x="1595215" y="56705"/>
                  </a:moveTo>
                  <a:lnTo>
                    <a:pt x="1595215" y="66738"/>
                  </a:lnTo>
                </a:path>
                <a:path w="2124709" h="1146810">
                  <a:moveTo>
                    <a:pt x="1595215" y="69278"/>
                  </a:moveTo>
                  <a:lnTo>
                    <a:pt x="1595215" y="70548"/>
                  </a:lnTo>
                </a:path>
                <a:path w="2124709" h="1146810">
                  <a:moveTo>
                    <a:pt x="1595215" y="73088"/>
                  </a:moveTo>
                  <a:lnTo>
                    <a:pt x="1595215" y="83121"/>
                  </a:lnTo>
                </a:path>
                <a:path w="2124709" h="1146810">
                  <a:moveTo>
                    <a:pt x="1595215" y="85661"/>
                  </a:moveTo>
                  <a:lnTo>
                    <a:pt x="1595215" y="86931"/>
                  </a:lnTo>
                </a:path>
                <a:path w="2124709" h="1146810">
                  <a:moveTo>
                    <a:pt x="1595215" y="89408"/>
                  </a:moveTo>
                  <a:lnTo>
                    <a:pt x="1595215" y="99504"/>
                  </a:lnTo>
                </a:path>
                <a:path w="2124709" h="1146810">
                  <a:moveTo>
                    <a:pt x="1595215" y="102044"/>
                  </a:moveTo>
                  <a:lnTo>
                    <a:pt x="1595215" y="103314"/>
                  </a:lnTo>
                </a:path>
                <a:path w="2124709" h="1146810">
                  <a:moveTo>
                    <a:pt x="1595215" y="105854"/>
                  </a:moveTo>
                  <a:lnTo>
                    <a:pt x="1595215" y="115887"/>
                  </a:lnTo>
                </a:path>
                <a:path w="2124709" h="1146810">
                  <a:moveTo>
                    <a:pt x="1595215" y="118427"/>
                  </a:moveTo>
                  <a:lnTo>
                    <a:pt x="1595215" y="119697"/>
                  </a:lnTo>
                </a:path>
                <a:path w="2124709" h="1146810">
                  <a:moveTo>
                    <a:pt x="1595215" y="122174"/>
                  </a:moveTo>
                  <a:lnTo>
                    <a:pt x="1595215" y="132270"/>
                  </a:lnTo>
                </a:path>
                <a:path w="2124709" h="1146810">
                  <a:moveTo>
                    <a:pt x="1595215" y="134810"/>
                  </a:moveTo>
                  <a:lnTo>
                    <a:pt x="1595215" y="136080"/>
                  </a:lnTo>
                </a:path>
                <a:path w="2124709" h="1146810">
                  <a:moveTo>
                    <a:pt x="1595215" y="138620"/>
                  </a:moveTo>
                  <a:lnTo>
                    <a:pt x="1595215" y="148653"/>
                  </a:lnTo>
                </a:path>
                <a:path w="2124709" h="1146810">
                  <a:moveTo>
                    <a:pt x="1595215" y="151193"/>
                  </a:moveTo>
                  <a:lnTo>
                    <a:pt x="1595215" y="152463"/>
                  </a:lnTo>
                </a:path>
                <a:path w="2124709" h="1146810">
                  <a:moveTo>
                    <a:pt x="1595215" y="154940"/>
                  </a:moveTo>
                  <a:lnTo>
                    <a:pt x="1595215" y="165036"/>
                  </a:lnTo>
                </a:path>
                <a:path w="2124709" h="1146810">
                  <a:moveTo>
                    <a:pt x="1595215" y="167576"/>
                  </a:moveTo>
                  <a:lnTo>
                    <a:pt x="1595215" y="168846"/>
                  </a:lnTo>
                </a:path>
                <a:path w="2124709" h="1146810">
                  <a:moveTo>
                    <a:pt x="1595215" y="171323"/>
                  </a:moveTo>
                  <a:lnTo>
                    <a:pt x="1595215" y="181419"/>
                  </a:lnTo>
                </a:path>
                <a:path w="2124709" h="1146810">
                  <a:moveTo>
                    <a:pt x="1595215" y="183959"/>
                  </a:moveTo>
                  <a:lnTo>
                    <a:pt x="1595215" y="185229"/>
                  </a:lnTo>
                </a:path>
                <a:path w="2124709" h="1146810">
                  <a:moveTo>
                    <a:pt x="1595215" y="187706"/>
                  </a:moveTo>
                  <a:lnTo>
                    <a:pt x="1595215" y="197802"/>
                  </a:lnTo>
                </a:path>
                <a:path w="2124709" h="1146810">
                  <a:moveTo>
                    <a:pt x="1595215" y="200342"/>
                  </a:moveTo>
                  <a:lnTo>
                    <a:pt x="1595215" y="201549"/>
                  </a:lnTo>
                </a:path>
                <a:path w="2124709" h="1146810">
                  <a:moveTo>
                    <a:pt x="1595215" y="204089"/>
                  </a:moveTo>
                  <a:lnTo>
                    <a:pt x="1595215" y="214185"/>
                  </a:lnTo>
                </a:path>
                <a:path w="2124709" h="1146810">
                  <a:moveTo>
                    <a:pt x="1595215" y="216725"/>
                  </a:moveTo>
                  <a:lnTo>
                    <a:pt x="1595215" y="217995"/>
                  </a:lnTo>
                </a:path>
                <a:path w="2124709" h="1146810">
                  <a:moveTo>
                    <a:pt x="1595215" y="220472"/>
                  </a:moveTo>
                  <a:lnTo>
                    <a:pt x="1595215" y="230568"/>
                  </a:lnTo>
                </a:path>
                <a:path w="2124709" h="1146810">
                  <a:moveTo>
                    <a:pt x="1595215" y="233045"/>
                  </a:moveTo>
                  <a:lnTo>
                    <a:pt x="1595215" y="234315"/>
                  </a:lnTo>
                </a:path>
                <a:path w="2124709" h="1146810">
                  <a:moveTo>
                    <a:pt x="1595215" y="236855"/>
                  </a:moveTo>
                  <a:lnTo>
                    <a:pt x="1595215" y="246951"/>
                  </a:lnTo>
                </a:path>
                <a:path w="2124709" h="1146810">
                  <a:moveTo>
                    <a:pt x="1595215" y="249491"/>
                  </a:moveTo>
                  <a:lnTo>
                    <a:pt x="1595215" y="250698"/>
                  </a:lnTo>
                </a:path>
                <a:path w="2124709" h="1146810">
                  <a:moveTo>
                    <a:pt x="1595215" y="253238"/>
                  </a:moveTo>
                  <a:lnTo>
                    <a:pt x="1595215" y="263334"/>
                  </a:lnTo>
                </a:path>
                <a:path w="2124709" h="1146810">
                  <a:moveTo>
                    <a:pt x="1595215" y="265811"/>
                  </a:moveTo>
                  <a:lnTo>
                    <a:pt x="1595215" y="267081"/>
                  </a:lnTo>
                </a:path>
                <a:path w="2124709" h="1146810">
                  <a:moveTo>
                    <a:pt x="1595215" y="269621"/>
                  </a:moveTo>
                  <a:lnTo>
                    <a:pt x="1595215" y="279717"/>
                  </a:lnTo>
                </a:path>
                <a:path w="2124709" h="1146810">
                  <a:moveTo>
                    <a:pt x="1595215" y="282194"/>
                  </a:moveTo>
                  <a:lnTo>
                    <a:pt x="1595215" y="283464"/>
                  </a:lnTo>
                </a:path>
                <a:path w="2124709" h="1146810">
                  <a:moveTo>
                    <a:pt x="1595215" y="286004"/>
                  </a:moveTo>
                  <a:lnTo>
                    <a:pt x="1595215" y="296100"/>
                  </a:lnTo>
                </a:path>
                <a:path w="2124709" h="1146810">
                  <a:moveTo>
                    <a:pt x="1595215" y="298576"/>
                  </a:moveTo>
                  <a:lnTo>
                    <a:pt x="1595215" y="299847"/>
                  </a:lnTo>
                </a:path>
                <a:path w="2124709" h="1146810">
                  <a:moveTo>
                    <a:pt x="1595215" y="302387"/>
                  </a:moveTo>
                  <a:lnTo>
                    <a:pt x="1595215" y="312483"/>
                  </a:lnTo>
                </a:path>
                <a:path w="2124709" h="1146810">
                  <a:moveTo>
                    <a:pt x="1595215" y="314960"/>
                  </a:moveTo>
                  <a:lnTo>
                    <a:pt x="1595215" y="316230"/>
                  </a:lnTo>
                </a:path>
                <a:path w="2124709" h="1146810">
                  <a:moveTo>
                    <a:pt x="1595215" y="318770"/>
                  </a:moveTo>
                  <a:lnTo>
                    <a:pt x="1595215" y="328866"/>
                  </a:lnTo>
                </a:path>
                <a:path w="2124709" h="1146810">
                  <a:moveTo>
                    <a:pt x="1595215" y="331343"/>
                  </a:moveTo>
                  <a:lnTo>
                    <a:pt x="1595215" y="332613"/>
                  </a:lnTo>
                </a:path>
                <a:path w="2124709" h="1146810">
                  <a:moveTo>
                    <a:pt x="1595215" y="335153"/>
                  </a:moveTo>
                  <a:lnTo>
                    <a:pt x="1595215" y="345186"/>
                  </a:lnTo>
                </a:path>
                <a:path w="2124709" h="1146810">
                  <a:moveTo>
                    <a:pt x="1595215" y="347725"/>
                  </a:moveTo>
                  <a:lnTo>
                    <a:pt x="1595215" y="348996"/>
                  </a:lnTo>
                </a:path>
                <a:path w="2124709" h="1146810">
                  <a:moveTo>
                    <a:pt x="1595215" y="351536"/>
                  </a:moveTo>
                  <a:lnTo>
                    <a:pt x="1595215" y="361632"/>
                  </a:lnTo>
                </a:path>
                <a:path w="2124709" h="1146810">
                  <a:moveTo>
                    <a:pt x="1595215" y="364109"/>
                  </a:moveTo>
                  <a:lnTo>
                    <a:pt x="1595215" y="365379"/>
                  </a:lnTo>
                </a:path>
                <a:path w="2124709" h="1146810">
                  <a:moveTo>
                    <a:pt x="1595215" y="367919"/>
                  </a:moveTo>
                  <a:lnTo>
                    <a:pt x="1595215" y="377951"/>
                  </a:lnTo>
                </a:path>
                <a:path w="2124709" h="1146810">
                  <a:moveTo>
                    <a:pt x="1595215" y="380492"/>
                  </a:moveTo>
                  <a:lnTo>
                    <a:pt x="1595215" y="381762"/>
                  </a:lnTo>
                </a:path>
                <a:path w="2124709" h="1146810">
                  <a:moveTo>
                    <a:pt x="1595215" y="384301"/>
                  </a:moveTo>
                  <a:lnTo>
                    <a:pt x="1595215" y="394335"/>
                  </a:lnTo>
                </a:path>
                <a:path w="2124709" h="1146810">
                  <a:moveTo>
                    <a:pt x="1595215" y="396875"/>
                  </a:moveTo>
                  <a:lnTo>
                    <a:pt x="1595215" y="398145"/>
                  </a:lnTo>
                </a:path>
                <a:path w="2124709" h="1146810">
                  <a:moveTo>
                    <a:pt x="1595215" y="400685"/>
                  </a:moveTo>
                  <a:lnTo>
                    <a:pt x="1595215" y="410781"/>
                  </a:lnTo>
                </a:path>
                <a:path w="2124709" h="1146810">
                  <a:moveTo>
                    <a:pt x="1595215" y="413258"/>
                  </a:moveTo>
                  <a:lnTo>
                    <a:pt x="1595215" y="414528"/>
                  </a:lnTo>
                </a:path>
                <a:path w="2124709" h="1146810">
                  <a:moveTo>
                    <a:pt x="1595215" y="417068"/>
                  </a:moveTo>
                  <a:lnTo>
                    <a:pt x="1595215" y="427100"/>
                  </a:lnTo>
                </a:path>
                <a:path w="2124709" h="1146810">
                  <a:moveTo>
                    <a:pt x="1595215" y="429641"/>
                  </a:moveTo>
                  <a:lnTo>
                    <a:pt x="1595215" y="430911"/>
                  </a:lnTo>
                </a:path>
                <a:path w="2124709" h="1146810">
                  <a:moveTo>
                    <a:pt x="1595215" y="433450"/>
                  </a:moveTo>
                  <a:lnTo>
                    <a:pt x="1595215" y="443547"/>
                  </a:lnTo>
                </a:path>
                <a:path w="2124709" h="1146810">
                  <a:moveTo>
                    <a:pt x="1595215" y="446024"/>
                  </a:moveTo>
                  <a:lnTo>
                    <a:pt x="1595215" y="447294"/>
                  </a:lnTo>
                </a:path>
                <a:path w="2124709" h="1146810">
                  <a:moveTo>
                    <a:pt x="1595215" y="449834"/>
                  </a:moveTo>
                  <a:lnTo>
                    <a:pt x="1595215" y="459867"/>
                  </a:lnTo>
                </a:path>
                <a:path w="2124709" h="1146810">
                  <a:moveTo>
                    <a:pt x="1595215" y="462407"/>
                  </a:moveTo>
                  <a:lnTo>
                    <a:pt x="1595215" y="463676"/>
                  </a:lnTo>
                </a:path>
                <a:path w="2124709" h="1146810">
                  <a:moveTo>
                    <a:pt x="1595215" y="466217"/>
                  </a:moveTo>
                  <a:lnTo>
                    <a:pt x="1595215" y="476250"/>
                  </a:lnTo>
                </a:path>
                <a:path w="2124709" h="1146810">
                  <a:moveTo>
                    <a:pt x="1595215" y="478790"/>
                  </a:moveTo>
                  <a:lnTo>
                    <a:pt x="1595215" y="480060"/>
                  </a:lnTo>
                </a:path>
                <a:path w="2124709" h="1146810">
                  <a:moveTo>
                    <a:pt x="1595215" y="482536"/>
                  </a:moveTo>
                  <a:lnTo>
                    <a:pt x="1595215" y="492633"/>
                  </a:lnTo>
                </a:path>
                <a:path w="2124709" h="1146810">
                  <a:moveTo>
                    <a:pt x="1595215" y="495173"/>
                  </a:moveTo>
                  <a:lnTo>
                    <a:pt x="1595215" y="496443"/>
                  </a:lnTo>
                </a:path>
                <a:path w="2124709" h="1146810">
                  <a:moveTo>
                    <a:pt x="1595215" y="498983"/>
                  </a:moveTo>
                  <a:lnTo>
                    <a:pt x="1595215" y="509016"/>
                  </a:lnTo>
                </a:path>
                <a:path w="2124709" h="1146810">
                  <a:moveTo>
                    <a:pt x="1595215" y="511556"/>
                  </a:moveTo>
                  <a:lnTo>
                    <a:pt x="1595215" y="512825"/>
                  </a:lnTo>
                </a:path>
                <a:path w="2124709" h="1146810">
                  <a:moveTo>
                    <a:pt x="1595215" y="515302"/>
                  </a:moveTo>
                  <a:lnTo>
                    <a:pt x="1595215" y="525399"/>
                  </a:lnTo>
                </a:path>
                <a:path w="2124709" h="1146810">
                  <a:moveTo>
                    <a:pt x="1595215" y="527939"/>
                  </a:moveTo>
                  <a:lnTo>
                    <a:pt x="1595215" y="529209"/>
                  </a:lnTo>
                </a:path>
                <a:path w="2124709" h="1146810">
                  <a:moveTo>
                    <a:pt x="1595215" y="531685"/>
                  </a:moveTo>
                  <a:lnTo>
                    <a:pt x="1595215" y="541782"/>
                  </a:lnTo>
                </a:path>
                <a:path w="2124709" h="1146810">
                  <a:moveTo>
                    <a:pt x="1595215" y="544322"/>
                  </a:moveTo>
                  <a:lnTo>
                    <a:pt x="1595215" y="545592"/>
                  </a:lnTo>
                </a:path>
                <a:path w="2124709" h="1146810">
                  <a:moveTo>
                    <a:pt x="1595215" y="548068"/>
                  </a:moveTo>
                  <a:lnTo>
                    <a:pt x="1595215" y="558165"/>
                  </a:lnTo>
                </a:path>
                <a:path w="2124709" h="1146810">
                  <a:moveTo>
                    <a:pt x="1595215" y="560705"/>
                  </a:moveTo>
                  <a:lnTo>
                    <a:pt x="1595215" y="561975"/>
                  </a:lnTo>
                </a:path>
                <a:path w="2124709" h="1146810">
                  <a:moveTo>
                    <a:pt x="1595215" y="564451"/>
                  </a:moveTo>
                  <a:lnTo>
                    <a:pt x="1595215" y="574548"/>
                  </a:lnTo>
                </a:path>
                <a:path w="2124709" h="1146810">
                  <a:moveTo>
                    <a:pt x="1595215" y="577088"/>
                  </a:moveTo>
                  <a:lnTo>
                    <a:pt x="1595215" y="578358"/>
                  </a:lnTo>
                </a:path>
                <a:path w="2124709" h="1146810">
                  <a:moveTo>
                    <a:pt x="1595215" y="580834"/>
                  </a:moveTo>
                  <a:lnTo>
                    <a:pt x="1595215" y="590931"/>
                  </a:lnTo>
                </a:path>
                <a:path w="2124709" h="1146810">
                  <a:moveTo>
                    <a:pt x="1595215" y="593471"/>
                  </a:moveTo>
                  <a:lnTo>
                    <a:pt x="1595215" y="594677"/>
                  </a:lnTo>
                </a:path>
                <a:path w="2124709" h="1146810">
                  <a:moveTo>
                    <a:pt x="1595215" y="597217"/>
                  </a:moveTo>
                  <a:lnTo>
                    <a:pt x="1595215" y="607314"/>
                  </a:lnTo>
                </a:path>
                <a:path w="2124709" h="1146810">
                  <a:moveTo>
                    <a:pt x="1595215" y="609854"/>
                  </a:moveTo>
                  <a:lnTo>
                    <a:pt x="1595215" y="611124"/>
                  </a:lnTo>
                </a:path>
                <a:path w="2124709" h="1146810">
                  <a:moveTo>
                    <a:pt x="1595215" y="613600"/>
                  </a:moveTo>
                  <a:lnTo>
                    <a:pt x="1595215" y="623697"/>
                  </a:lnTo>
                </a:path>
                <a:path w="2124709" h="1146810">
                  <a:moveTo>
                    <a:pt x="1595215" y="626173"/>
                  </a:moveTo>
                  <a:lnTo>
                    <a:pt x="1595215" y="627443"/>
                  </a:lnTo>
                </a:path>
                <a:path w="2124709" h="1146810">
                  <a:moveTo>
                    <a:pt x="1595215" y="629983"/>
                  </a:moveTo>
                  <a:lnTo>
                    <a:pt x="1595215" y="640080"/>
                  </a:lnTo>
                </a:path>
                <a:path w="2124709" h="1146810">
                  <a:moveTo>
                    <a:pt x="1595215" y="642620"/>
                  </a:moveTo>
                  <a:lnTo>
                    <a:pt x="1595215" y="643826"/>
                  </a:lnTo>
                </a:path>
                <a:path w="2124709" h="1146810">
                  <a:moveTo>
                    <a:pt x="1595215" y="646366"/>
                  </a:moveTo>
                  <a:lnTo>
                    <a:pt x="1595215" y="656463"/>
                  </a:lnTo>
                </a:path>
                <a:path w="2124709" h="1146810">
                  <a:moveTo>
                    <a:pt x="1595215" y="658939"/>
                  </a:moveTo>
                  <a:lnTo>
                    <a:pt x="1595215" y="660209"/>
                  </a:lnTo>
                </a:path>
                <a:path w="2124709" h="1146810">
                  <a:moveTo>
                    <a:pt x="1595215" y="662749"/>
                  </a:moveTo>
                  <a:lnTo>
                    <a:pt x="1595215" y="672846"/>
                  </a:lnTo>
                </a:path>
                <a:path w="2124709" h="1146810">
                  <a:moveTo>
                    <a:pt x="1595215" y="675322"/>
                  </a:moveTo>
                  <a:lnTo>
                    <a:pt x="1595215" y="676592"/>
                  </a:lnTo>
                </a:path>
                <a:path w="2124709" h="1146810">
                  <a:moveTo>
                    <a:pt x="1595215" y="679132"/>
                  </a:moveTo>
                  <a:lnTo>
                    <a:pt x="1595215" y="680402"/>
                  </a:lnTo>
                  <a:lnTo>
                    <a:pt x="1597075" y="680402"/>
                  </a:lnTo>
                </a:path>
                <a:path w="2124709" h="1146810">
                  <a:moveTo>
                    <a:pt x="1603375" y="680402"/>
                  </a:moveTo>
                  <a:lnTo>
                    <a:pt x="1605286" y="680402"/>
                  </a:lnTo>
                </a:path>
                <a:path w="2124709" h="1146810">
                  <a:moveTo>
                    <a:pt x="1611585" y="680402"/>
                  </a:moveTo>
                  <a:lnTo>
                    <a:pt x="1613471" y="680402"/>
                  </a:lnTo>
                </a:path>
                <a:path w="2124709" h="1146810">
                  <a:moveTo>
                    <a:pt x="1619770" y="680402"/>
                  </a:moveTo>
                  <a:lnTo>
                    <a:pt x="1621682" y="680402"/>
                  </a:lnTo>
                </a:path>
                <a:path w="2124709" h="1146810">
                  <a:moveTo>
                    <a:pt x="1627981" y="680402"/>
                  </a:moveTo>
                  <a:lnTo>
                    <a:pt x="1629841" y="680402"/>
                  </a:lnTo>
                </a:path>
                <a:path w="2124709" h="1146810">
                  <a:moveTo>
                    <a:pt x="1636140" y="680402"/>
                  </a:moveTo>
                  <a:lnTo>
                    <a:pt x="1638052" y="680402"/>
                  </a:lnTo>
                </a:path>
                <a:path w="2124709" h="1146810">
                  <a:moveTo>
                    <a:pt x="1644351" y="680402"/>
                  </a:moveTo>
                  <a:lnTo>
                    <a:pt x="1646212" y="680402"/>
                  </a:lnTo>
                </a:path>
                <a:path w="2124709" h="1146810">
                  <a:moveTo>
                    <a:pt x="1652511" y="680402"/>
                  </a:moveTo>
                  <a:lnTo>
                    <a:pt x="1654422" y="680402"/>
                  </a:lnTo>
                </a:path>
                <a:path w="2124709" h="1146810">
                  <a:moveTo>
                    <a:pt x="1660721" y="680402"/>
                  </a:moveTo>
                  <a:lnTo>
                    <a:pt x="1662607" y="680402"/>
                  </a:lnTo>
                </a:path>
                <a:path w="2124709" h="1146810">
                  <a:moveTo>
                    <a:pt x="1668906" y="680402"/>
                  </a:moveTo>
                  <a:lnTo>
                    <a:pt x="1670818" y="680402"/>
                  </a:lnTo>
                  <a:lnTo>
                    <a:pt x="1670818" y="679132"/>
                  </a:lnTo>
                </a:path>
                <a:path w="2124709" h="1146810">
                  <a:moveTo>
                    <a:pt x="1670818" y="676592"/>
                  </a:moveTo>
                  <a:lnTo>
                    <a:pt x="1670818" y="675322"/>
                  </a:lnTo>
                </a:path>
                <a:path w="2124709" h="1146810">
                  <a:moveTo>
                    <a:pt x="1670818" y="672846"/>
                  </a:moveTo>
                  <a:lnTo>
                    <a:pt x="1670818" y="662749"/>
                  </a:lnTo>
                </a:path>
                <a:path w="2124709" h="1146810">
                  <a:moveTo>
                    <a:pt x="1670818" y="660209"/>
                  </a:moveTo>
                  <a:lnTo>
                    <a:pt x="1670818" y="658939"/>
                  </a:lnTo>
                </a:path>
                <a:path w="2124709" h="1146810">
                  <a:moveTo>
                    <a:pt x="1670818" y="656463"/>
                  </a:moveTo>
                  <a:lnTo>
                    <a:pt x="1670818" y="646366"/>
                  </a:lnTo>
                </a:path>
                <a:path w="2124709" h="1146810">
                  <a:moveTo>
                    <a:pt x="1670818" y="643826"/>
                  </a:moveTo>
                  <a:lnTo>
                    <a:pt x="1670818" y="642620"/>
                  </a:lnTo>
                </a:path>
                <a:path w="2124709" h="1146810">
                  <a:moveTo>
                    <a:pt x="1670818" y="640080"/>
                  </a:moveTo>
                  <a:lnTo>
                    <a:pt x="1670818" y="629983"/>
                  </a:lnTo>
                </a:path>
                <a:path w="2124709" h="1146810">
                  <a:moveTo>
                    <a:pt x="1670818" y="627443"/>
                  </a:moveTo>
                  <a:lnTo>
                    <a:pt x="1670818" y="626173"/>
                  </a:lnTo>
                </a:path>
                <a:path w="2124709" h="1146810">
                  <a:moveTo>
                    <a:pt x="1670818" y="623697"/>
                  </a:moveTo>
                  <a:lnTo>
                    <a:pt x="1670818" y="613600"/>
                  </a:lnTo>
                </a:path>
                <a:path w="2124709" h="1146810">
                  <a:moveTo>
                    <a:pt x="1670818" y="611124"/>
                  </a:moveTo>
                  <a:lnTo>
                    <a:pt x="1670818" y="609854"/>
                  </a:lnTo>
                </a:path>
                <a:path w="2124709" h="1146810">
                  <a:moveTo>
                    <a:pt x="1670818" y="607314"/>
                  </a:moveTo>
                  <a:lnTo>
                    <a:pt x="1670818" y="597217"/>
                  </a:lnTo>
                </a:path>
                <a:path w="2124709" h="1146810">
                  <a:moveTo>
                    <a:pt x="1670818" y="594677"/>
                  </a:moveTo>
                  <a:lnTo>
                    <a:pt x="1670818" y="593471"/>
                  </a:lnTo>
                </a:path>
                <a:path w="2124709" h="1146810">
                  <a:moveTo>
                    <a:pt x="1670818" y="590931"/>
                  </a:moveTo>
                  <a:lnTo>
                    <a:pt x="1670818" y="580834"/>
                  </a:lnTo>
                </a:path>
                <a:path w="2124709" h="1146810">
                  <a:moveTo>
                    <a:pt x="1670818" y="578358"/>
                  </a:moveTo>
                  <a:lnTo>
                    <a:pt x="1670818" y="577088"/>
                  </a:lnTo>
                </a:path>
                <a:path w="2124709" h="1146810">
                  <a:moveTo>
                    <a:pt x="1670818" y="574548"/>
                  </a:moveTo>
                  <a:lnTo>
                    <a:pt x="1670818" y="564451"/>
                  </a:lnTo>
                </a:path>
                <a:path w="2124709" h="1146810">
                  <a:moveTo>
                    <a:pt x="1670818" y="561975"/>
                  </a:moveTo>
                  <a:lnTo>
                    <a:pt x="1670818" y="560705"/>
                  </a:lnTo>
                </a:path>
                <a:path w="2124709" h="1146810">
                  <a:moveTo>
                    <a:pt x="1670818" y="558165"/>
                  </a:moveTo>
                  <a:lnTo>
                    <a:pt x="1670818" y="548068"/>
                  </a:lnTo>
                </a:path>
                <a:path w="2124709" h="1146810">
                  <a:moveTo>
                    <a:pt x="1670818" y="545592"/>
                  </a:moveTo>
                  <a:lnTo>
                    <a:pt x="1670818" y="544322"/>
                  </a:lnTo>
                </a:path>
                <a:path w="2124709" h="1146810">
                  <a:moveTo>
                    <a:pt x="1670818" y="541782"/>
                  </a:moveTo>
                  <a:lnTo>
                    <a:pt x="1670818" y="531685"/>
                  </a:lnTo>
                </a:path>
                <a:path w="2124709" h="1146810">
                  <a:moveTo>
                    <a:pt x="1670818" y="529209"/>
                  </a:moveTo>
                  <a:lnTo>
                    <a:pt x="1670818" y="527939"/>
                  </a:lnTo>
                </a:path>
                <a:path w="2124709" h="1146810">
                  <a:moveTo>
                    <a:pt x="1670818" y="525399"/>
                  </a:moveTo>
                  <a:lnTo>
                    <a:pt x="1670818" y="515302"/>
                  </a:lnTo>
                </a:path>
                <a:path w="2124709" h="1146810">
                  <a:moveTo>
                    <a:pt x="1670818" y="512825"/>
                  </a:moveTo>
                  <a:lnTo>
                    <a:pt x="1670818" y="511556"/>
                  </a:lnTo>
                </a:path>
                <a:path w="2124709" h="1146810">
                  <a:moveTo>
                    <a:pt x="1670818" y="509016"/>
                  </a:moveTo>
                  <a:lnTo>
                    <a:pt x="1670818" y="498983"/>
                  </a:lnTo>
                </a:path>
                <a:path w="2124709" h="1146810">
                  <a:moveTo>
                    <a:pt x="1670818" y="496443"/>
                  </a:moveTo>
                  <a:lnTo>
                    <a:pt x="1670818" y="495173"/>
                  </a:lnTo>
                </a:path>
                <a:path w="2124709" h="1146810">
                  <a:moveTo>
                    <a:pt x="1670818" y="492633"/>
                  </a:moveTo>
                  <a:lnTo>
                    <a:pt x="1670818" y="482536"/>
                  </a:lnTo>
                </a:path>
                <a:path w="2124709" h="1146810">
                  <a:moveTo>
                    <a:pt x="1670818" y="480060"/>
                  </a:moveTo>
                  <a:lnTo>
                    <a:pt x="1670818" y="478790"/>
                  </a:lnTo>
                </a:path>
                <a:path w="2124709" h="1146810">
                  <a:moveTo>
                    <a:pt x="1670818" y="476250"/>
                  </a:moveTo>
                  <a:lnTo>
                    <a:pt x="1670818" y="466217"/>
                  </a:lnTo>
                </a:path>
                <a:path w="2124709" h="1146810">
                  <a:moveTo>
                    <a:pt x="1670818" y="463676"/>
                  </a:moveTo>
                  <a:lnTo>
                    <a:pt x="1670818" y="462407"/>
                  </a:lnTo>
                </a:path>
                <a:path w="2124709" h="1146810">
                  <a:moveTo>
                    <a:pt x="1670818" y="459867"/>
                  </a:moveTo>
                  <a:lnTo>
                    <a:pt x="1670818" y="449834"/>
                  </a:lnTo>
                </a:path>
                <a:path w="2124709" h="1146810">
                  <a:moveTo>
                    <a:pt x="1670818" y="447294"/>
                  </a:moveTo>
                  <a:lnTo>
                    <a:pt x="1670818" y="446024"/>
                  </a:lnTo>
                </a:path>
                <a:path w="2124709" h="1146810">
                  <a:moveTo>
                    <a:pt x="1670818" y="443547"/>
                  </a:moveTo>
                  <a:lnTo>
                    <a:pt x="1670818" y="433450"/>
                  </a:lnTo>
                </a:path>
                <a:path w="2124709" h="1146810">
                  <a:moveTo>
                    <a:pt x="1670818" y="430911"/>
                  </a:moveTo>
                  <a:lnTo>
                    <a:pt x="1670818" y="429641"/>
                  </a:lnTo>
                </a:path>
                <a:path w="2124709" h="1146810">
                  <a:moveTo>
                    <a:pt x="1670818" y="427100"/>
                  </a:moveTo>
                  <a:lnTo>
                    <a:pt x="1670818" y="417068"/>
                  </a:lnTo>
                </a:path>
                <a:path w="2124709" h="1146810">
                  <a:moveTo>
                    <a:pt x="1670818" y="414528"/>
                  </a:moveTo>
                  <a:lnTo>
                    <a:pt x="1670818" y="413258"/>
                  </a:lnTo>
                </a:path>
                <a:path w="2124709" h="1146810">
                  <a:moveTo>
                    <a:pt x="1670818" y="410781"/>
                  </a:moveTo>
                  <a:lnTo>
                    <a:pt x="1670818" y="400685"/>
                  </a:lnTo>
                </a:path>
                <a:path w="2124709" h="1146810">
                  <a:moveTo>
                    <a:pt x="1670818" y="398145"/>
                  </a:moveTo>
                  <a:lnTo>
                    <a:pt x="1670818" y="396875"/>
                  </a:lnTo>
                </a:path>
                <a:path w="2124709" h="1146810">
                  <a:moveTo>
                    <a:pt x="1670818" y="394335"/>
                  </a:moveTo>
                  <a:lnTo>
                    <a:pt x="1670818" y="384301"/>
                  </a:lnTo>
                </a:path>
                <a:path w="2124709" h="1146810">
                  <a:moveTo>
                    <a:pt x="1670818" y="381762"/>
                  </a:moveTo>
                  <a:lnTo>
                    <a:pt x="1670818" y="380492"/>
                  </a:lnTo>
                </a:path>
                <a:path w="2124709" h="1146810">
                  <a:moveTo>
                    <a:pt x="1670818" y="377951"/>
                  </a:moveTo>
                  <a:lnTo>
                    <a:pt x="1670818" y="367919"/>
                  </a:lnTo>
                </a:path>
                <a:path w="2124709" h="1146810">
                  <a:moveTo>
                    <a:pt x="1670818" y="365379"/>
                  </a:moveTo>
                  <a:lnTo>
                    <a:pt x="1670818" y="364109"/>
                  </a:lnTo>
                </a:path>
                <a:path w="2124709" h="1146810">
                  <a:moveTo>
                    <a:pt x="1670818" y="361632"/>
                  </a:moveTo>
                  <a:lnTo>
                    <a:pt x="1670818" y="351536"/>
                  </a:lnTo>
                </a:path>
                <a:path w="2124709" h="1146810">
                  <a:moveTo>
                    <a:pt x="1670818" y="348996"/>
                  </a:moveTo>
                  <a:lnTo>
                    <a:pt x="1670818" y="347725"/>
                  </a:lnTo>
                </a:path>
                <a:path w="2124709" h="1146810">
                  <a:moveTo>
                    <a:pt x="1670818" y="345186"/>
                  </a:moveTo>
                  <a:lnTo>
                    <a:pt x="1670818" y="335153"/>
                  </a:lnTo>
                </a:path>
                <a:path w="2124709" h="1146810">
                  <a:moveTo>
                    <a:pt x="1670818" y="332613"/>
                  </a:moveTo>
                  <a:lnTo>
                    <a:pt x="1670818" y="331343"/>
                  </a:lnTo>
                </a:path>
                <a:path w="2124709" h="1146810">
                  <a:moveTo>
                    <a:pt x="1670818" y="328866"/>
                  </a:moveTo>
                  <a:lnTo>
                    <a:pt x="1670818" y="318770"/>
                  </a:lnTo>
                </a:path>
                <a:path w="2124709" h="1146810">
                  <a:moveTo>
                    <a:pt x="1670818" y="316230"/>
                  </a:moveTo>
                  <a:lnTo>
                    <a:pt x="1670818" y="314960"/>
                  </a:lnTo>
                </a:path>
                <a:path w="2124709" h="1146810">
                  <a:moveTo>
                    <a:pt x="1670818" y="312483"/>
                  </a:moveTo>
                  <a:lnTo>
                    <a:pt x="1670818" y="302387"/>
                  </a:lnTo>
                </a:path>
                <a:path w="2124709" h="1146810">
                  <a:moveTo>
                    <a:pt x="1670818" y="299847"/>
                  </a:moveTo>
                  <a:lnTo>
                    <a:pt x="1670818" y="298576"/>
                  </a:lnTo>
                </a:path>
                <a:path w="2124709" h="1146810">
                  <a:moveTo>
                    <a:pt x="1670818" y="296100"/>
                  </a:moveTo>
                  <a:lnTo>
                    <a:pt x="1670818" y="286004"/>
                  </a:lnTo>
                </a:path>
                <a:path w="2124709" h="1146810">
                  <a:moveTo>
                    <a:pt x="1670818" y="283464"/>
                  </a:moveTo>
                  <a:lnTo>
                    <a:pt x="1670818" y="282194"/>
                  </a:lnTo>
                </a:path>
                <a:path w="2124709" h="1146810">
                  <a:moveTo>
                    <a:pt x="1670818" y="279717"/>
                  </a:moveTo>
                  <a:lnTo>
                    <a:pt x="1670818" y="269621"/>
                  </a:lnTo>
                </a:path>
                <a:path w="2124709" h="1146810">
                  <a:moveTo>
                    <a:pt x="1670818" y="267081"/>
                  </a:moveTo>
                  <a:lnTo>
                    <a:pt x="1670818" y="265811"/>
                  </a:lnTo>
                </a:path>
                <a:path w="2124709" h="1146810">
                  <a:moveTo>
                    <a:pt x="1670818" y="263334"/>
                  </a:moveTo>
                  <a:lnTo>
                    <a:pt x="1670818" y="253238"/>
                  </a:lnTo>
                </a:path>
                <a:path w="2124709" h="1146810">
                  <a:moveTo>
                    <a:pt x="1670818" y="250698"/>
                  </a:moveTo>
                  <a:lnTo>
                    <a:pt x="1670818" y="249491"/>
                  </a:lnTo>
                </a:path>
                <a:path w="2124709" h="1146810">
                  <a:moveTo>
                    <a:pt x="1670818" y="246951"/>
                  </a:moveTo>
                  <a:lnTo>
                    <a:pt x="1670818" y="236855"/>
                  </a:lnTo>
                </a:path>
                <a:path w="2124709" h="1146810">
                  <a:moveTo>
                    <a:pt x="1670818" y="234315"/>
                  </a:moveTo>
                  <a:lnTo>
                    <a:pt x="1670818" y="233045"/>
                  </a:lnTo>
                </a:path>
                <a:path w="2124709" h="1146810">
                  <a:moveTo>
                    <a:pt x="1670818" y="230568"/>
                  </a:moveTo>
                  <a:lnTo>
                    <a:pt x="1670818" y="220472"/>
                  </a:lnTo>
                </a:path>
                <a:path w="2124709" h="1146810">
                  <a:moveTo>
                    <a:pt x="1670818" y="217995"/>
                  </a:moveTo>
                  <a:lnTo>
                    <a:pt x="1670818" y="216725"/>
                  </a:lnTo>
                </a:path>
                <a:path w="2124709" h="1146810">
                  <a:moveTo>
                    <a:pt x="1670818" y="214185"/>
                  </a:moveTo>
                  <a:lnTo>
                    <a:pt x="1670818" y="204089"/>
                  </a:lnTo>
                </a:path>
                <a:path w="2124709" h="1146810">
                  <a:moveTo>
                    <a:pt x="1670818" y="201549"/>
                  </a:moveTo>
                  <a:lnTo>
                    <a:pt x="1670818" y="200342"/>
                  </a:lnTo>
                </a:path>
                <a:path w="2124709" h="1146810">
                  <a:moveTo>
                    <a:pt x="1670818" y="197802"/>
                  </a:moveTo>
                  <a:lnTo>
                    <a:pt x="1670818" y="187706"/>
                  </a:lnTo>
                </a:path>
                <a:path w="2124709" h="1146810">
                  <a:moveTo>
                    <a:pt x="1670818" y="185229"/>
                  </a:moveTo>
                  <a:lnTo>
                    <a:pt x="1670818" y="183959"/>
                  </a:lnTo>
                </a:path>
                <a:path w="2124709" h="1146810">
                  <a:moveTo>
                    <a:pt x="1670818" y="181419"/>
                  </a:moveTo>
                  <a:lnTo>
                    <a:pt x="1670818" y="171323"/>
                  </a:lnTo>
                </a:path>
                <a:path w="2124709" h="1146810">
                  <a:moveTo>
                    <a:pt x="1670818" y="168846"/>
                  </a:moveTo>
                  <a:lnTo>
                    <a:pt x="1670818" y="167576"/>
                  </a:lnTo>
                </a:path>
                <a:path w="2124709" h="1146810">
                  <a:moveTo>
                    <a:pt x="1670818" y="165036"/>
                  </a:moveTo>
                  <a:lnTo>
                    <a:pt x="1670818" y="154940"/>
                  </a:lnTo>
                </a:path>
                <a:path w="2124709" h="1146810">
                  <a:moveTo>
                    <a:pt x="1670818" y="152463"/>
                  </a:moveTo>
                  <a:lnTo>
                    <a:pt x="1670818" y="151193"/>
                  </a:lnTo>
                </a:path>
                <a:path w="2124709" h="1146810">
                  <a:moveTo>
                    <a:pt x="1670818" y="148653"/>
                  </a:moveTo>
                  <a:lnTo>
                    <a:pt x="1670818" y="138620"/>
                  </a:lnTo>
                </a:path>
                <a:path w="2124709" h="1146810">
                  <a:moveTo>
                    <a:pt x="1670818" y="136080"/>
                  </a:moveTo>
                  <a:lnTo>
                    <a:pt x="1670818" y="134810"/>
                  </a:lnTo>
                </a:path>
                <a:path w="2124709" h="1146810">
                  <a:moveTo>
                    <a:pt x="1670818" y="132270"/>
                  </a:moveTo>
                  <a:lnTo>
                    <a:pt x="1670818" y="122174"/>
                  </a:lnTo>
                </a:path>
                <a:path w="2124709" h="1146810">
                  <a:moveTo>
                    <a:pt x="1670818" y="119697"/>
                  </a:moveTo>
                  <a:lnTo>
                    <a:pt x="1670818" y="118427"/>
                  </a:lnTo>
                </a:path>
                <a:path w="2124709" h="1146810">
                  <a:moveTo>
                    <a:pt x="1670818" y="115887"/>
                  </a:moveTo>
                  <a:lnTo>
                    <a:pt x="1670818" y="105854"/>
                  </a:lnTo>
                </a:path>
                <a:path w="2124709" h="1146810">
                  <a:moveTo>
                    <a:pt x="1670818" y="103314"/>
                  </a:moveTo>
                  <a:lnTo>
                    <a:pt x="1670818" y="102044"/>
                  </a:lnTo>
                </a:path>
                <a:path w="2124709" h="1146810">
                  <a:moveTo>
                    <a:pt x="1670818" y="99504"/>
                  </a:moveTo>
                  <a:lnTo>
                    <a:pt x="1670818" y="89408"/>
                  </a:lnTo>
                </a:path>
                <a:path w="2124709" h="1146810">
                  <a:moveTo>
                    <a:pt x="1670818" y="86931"/>
                  </a:moveTo>
                  <a:lnTo>
                    <a:pt x="1670818" y="85661"/>
                  </a:lnTo>
                </a:path>
                <a:path w="2124709" h="1146810">
                  <a:moveTo>
                    <a:pt x="1670818" y="83121"/>
                  </a:moveTo>
                  <a:lnTo>
                    <a:pt x="1670818" y="73088"/>
                  </a:lnTo>
                </a:path>
                <a:path w="2124709" h="1146810">
                  <a:moveTo>
                    <a:pt x="1670818" y="70548"/>
                  </a:moveTo>
                  <a:lnTo>
                    <a:pt x="1670818" y="69278"/>
                  </a:lnTo>
                </a:path>
                <a:path w="2124709" h="1146810">
                  <a:moveTo>
                    <a:pt x="1670818" y="66738"/>
                  </a:moveTo>
                  <a:lnTo>
                    <a:pt x="1670818" y="56705"/>
                  </a:lnTo>
                </a:path>
                <a:path w="2124709" h="1146810">
                  <a:moveTo>
                    <a:pt x="1670818" y="54165"/>
                  </a:moveTo>
                  <a:lnTo>
                    <a:pt x="1670818" y="52895"/>
                  </a:lnTo>
                </a:path>
                <a:path w="2124709" h="1146810">
                  <a:moveTo>
                    <a:pt x="1670818" y="50419"/>
                  </a:moveTo>
                  <a:lnTo>
                    <a:pt x="1670818" y="40322"/>
                  </a:lnTo>
                </a:path>
                <a:path w="2124709" h="1146810">
                  <a:moveTo>
                    <a:pt x="1670818" y="37782"/>
                  </a:moveTo>
                  <a:lnTo>
                    <a:pt x="1670818" y="36512"/>
                  </a:lnTo>
                </a:path>
                <a:path w="2124709" h="1146810">
                  <a:moveTo>
                    <a:pt x="1670818" y="33972"/>
                  </a:moveTo>
                  <a:lnTo>
                    <a:pt x="1670818" y="23939"/>
                  </a:lnTo>
                </a:path>
                <a:path w="2124709" h="1146810">
                  <a:moveTo>
                    <a:pt x="1670818" y="21399"/>
                  </a:moveTo>
                  <a:lnTo>
                    <a:pt x="1670818" y="20129"/>
                  </a:lnTo>
                </a:path>
                <a:path w="2124709" h="1146810">
                  <a:moveTo>
                    <a:pt x="1670818" y="17589"/>
                  </a:moveTo>
                  <a:lnTo>
                    <a:pt x="1670818" y="7556"/>
                  </a:lnTo>
                </a:path>
                <a:path w="2124709" h="1146810">
                  <a:moveTo>
                    <a:pt x="1670818" y="5016"/>
                  </a:moveTo>
                  <a:lnTo>
                    <a:pt x="1670818" y="3746"/>
                  </a:lnTo>
                </a:path>
                <a:path w="2124709" h="1146810">
                  <a:moveTo>
                    <a:pt x="1670818" y="1270"/>
                  </a:moveTo>
                  <a:lnTo>
                    <a:pt x="1670818" y="0"/>
                  </a:lnTo>
                </a:path>
                <a:path w="2124709" h="1146810">
                  <a:moveTo>
                    <a:pt x="1746396" y="0"/>
                  </a:moveTo>
                  <a:lnTo>
                    <a:pt x="1744510" y="0"/>
                  </a:lnTo>
                </a:path>
                <a:path w="2124709" h="1146810">
                  <a:moveTo>
                    <a:pt x="1738210" y="0"/>
                  </a:moveTo>
                  <a:lnTo>
                    <a:pt x="1736324" y="0"/>
                  </a:lnTo>
                </a:path>
                <a:path w="2124709" h="1146810">
                  <a:moveTo>
                    <a:pt x="1730025" y="0"/>
                  </a:moveTo>
                  <a:lnTo>
                    <a:pt x="1728114" y="0"/>
                  </a:lnTo>
                </a:path>
                <a:path w="2124709" h="1146810">
                  <a:moveTo>
                    <a:pt x="1721815" y="0"/>
                  </a:moveTo>
                  <a:lnTo>
                    <a:pt x="1719954" y="0"/>
                  </a:lnTo>
                </a:path>
                <a:path w="2124709" h="1146810">
                  <a:moveTo>
                    <a:pt x="1713655" y="0"/>
                  </a:moveTo>
                  <a:lnTo>
                    <a:pt x="1711744" y="0"/>
                  </a:lnTo>
                </a:path>
                <a:path w="2124709" h="1146810">
                  <a:moveTo>
                    <a:pt x="1705444" y="0"/>
                  </a:moveTo>
                  <a:lnTo>
                    <a:pt x="1703558" y="0"/>
                  </a:lnTo>
                </a:path>
                <a:path w="2124709" h="1146810">
                  <a:moveTo>
                    <a:pt x="1697259" y="0"/>
                  </a:moveTo>
                  <a:lnTo>
                    <a:pt x="1695348" y="0"/>
                  </a:lnTo>
                </a:path>
                <a:path w="2124709" h="1146810">
                  <a:moveTo>
                    <a:pt x="1689049" y="0"/>
                  </a:moveTo>
                  <a:lnTo>
                    <a:pt x="1687188" y="0"/>
                  </a:lnTo>
                </a:path>
                <a:path w="2124709" h="1146810">
                  <a:moveTo>
                    <a:pt x="1680889" y="0"/>
                  </a:moveTo>
                  <a:lnTo>
                    <a:pt x="1678978" y="0"/>
                  </a:lnTo>
                </a:path>
                <a:path w="2124709" h="1146810">
                  <a:moveTo>
                    <a:pt x="1672678" y="0"/>
                  </a:moveTo>
                  <a:lnTo>
                    <a:pt x="1670818" y="0"/>
                  </a:lnTo>
                  <a:lnTo>
                    <a:pt x="1670818" y="1270"/>
                  </a:lnTo>
                </a:path>
                <a:path w="2124709" h="1146810">
                  <a:moveTo>
                    <a:pt x="1670818" y="3746"/>
                  </a:moveTo>
                  <a:lnTo>
                    <a:pt x="1670818" y="5016"/>
                  </a:lnTo>
                </a:path>
                <a:path w="2124709" h="1146810">
                  <a:moveTo>
                    <a:pt x="1670818" y="7556"/>
                  </a:moveTo>
                  <a:lnTo>
                    <a:pt x="1670818" y="17589"/>
                  </a:lnTo>
                </a:path>
                <a:path w="2124709" h="1146810">
                  <a:moveTo>
                    <a:pt x="1670818" y="20129"/>
                  </a:moveTo>
                  <a:lnTo>
                    <a:pt x="1670818" y="21399"/>
                  </a:lnTo>
                </a:path>
                <a:path w="2124709" h="1146810">
                  <a:moveTo>
                    <a:pt x="1670818" y="23939"/>
                  </a:moveTo>
                  <a:lnTo>
                    <a:pt x="1670818" y="33972"/>
                  </a:lnTo>
                </a:path>
                <a:path w="2124709" h="1146810">
                  <a:moveTo>
                    <a:pt x="1670818" y="36512"/>
                  </a:moveTo>
                  <a:lnTo>
                    <a:pt x="1670818" y="37782"/>
                  </a:lnTo>
                </a:path>
                <a:path w="2124709" h="1146810">
                  <a:moveTo>
                    <a:pt x="1670818" y="40322"/>
                  </a:moveTo>
                  <a:lnTo>
                    <a:pt x="1670818" y="50419"/>
                  </a:lnTo>
                </a:path>
                <a:path w="2124709" h="1146810">
                  <a:moveTo>
                    <a:pt x="1670818" y="52895"/>
                  </a:moveTo>
                  <a:lnTo>
                    <a:pt x="1670818" y="54165"/>
                  </a:lnTo>
                </a:path>
                <a:path w="2124709" h="1146810">
                  <a:moveTo>
                    <a:pt x="1670818" y="56705"/>
                  </a:moveTo>
                  <a:lnTo>
                    <a:pt x="1670818" y="66738"/>
                  </a:lnTo>
                </a:path>
                <a:path w="2124709" h="1146810">
                  <a:moveTo>
                    <a:pt x="1670818" y="69278"/>
                  </a:moveTo>
                  <a:lnTo>
                    <a:pt x="1670818" y="70548"/>
                  </a:lnTo>
                </a:path>
                <a:path w="2124709" h="1146810">
                  <a:moveTo>
                    <a:pt x="1670818" y="73088"/>
                  </a:moveTo>
                  <a:lnTo>
                    <a:pt x="1670818" y="83121"/>
                  </a:lnTo>
                </a:path>
                <a:path w="2124709" h="1146810">
                  <a:moveTo>
                    <a:pt x="1670818" y="85661"/>
                  </a:moveTo>
                  <a:lnTo>
                    <a:pt x="1670818" y="86931"/>
                  </a:lnTo>
                </a:path>
                <a:path w="2124709" h="1146810">
                  <a:moveTo>
                    <a:pt x="1670818" y="89408"/>
                  </a:moveTo>
                  <a:lnTo>
                    <a:pt x="1670818" y="99504"/>
                  </a:lnTo>
                </a:path>
                <a:path w="2124709" h="1146810">
                  <a:moveTo>
                    <a:pt x="1670818" y="102044"/>
                  </a:moveTo>
                  <a:lnTo>
                    <a:pt x="1670818" y="103314"/>
                  </a:lnTo>
                </a:path>
                <a:path w="2124709" h="1146810">
                  <a:moveTo>
                    <a:pt x="1670818" y="105854"/>
                  </a:moveTo>
                  <a:lnTo>
                    <a:pt x="1670818" y="115887"/>
                  </a:lnTo>
                </a:path>
                <a:path w="2124709" h="1146810">
                  <a:moveTo>
                    <a:pt x="1670818" y="118427"/>
                  </a:moveTo>
                  <a:lnTo>
                    <a:pt x="1670818" y="119697"/>
                  </a:lnTo>
                </a:path>
                <a:path w="2124709" h="1146810">
                  <a:moveTo>
                    <a:pt x="1670818" y="122174"/>
                  </a:moveTo>
                  <a:lnTo>
                    <a:pt x="1670818" y="132270"/>
                  </a:lnTo>
                </a:path>
                <a:path w="2124709" h="1146810">
                  <a:moveTo>
                    <a:pt x="1670818" y="134810"/>
                  </a:moveTo>
                  <a:lnTo>
                    <a:pt x="1670818" y="136080"/>
                  </a:lnTo>
                </a:path>
                <a:path w="2124709" h="1146810">
                  <a:moveTo>
                    <a:pt x="1670818" y="138620"/>
                  </a:moveTo>
                  <a:lnTo>
                    <a:pt x="1670818" y="148653"/>
                  </a:lnTo>
                </a:path>
                <a:path w="2124709" h="1146810">
                  <a:moveTo>
                    <a:pt x="1670818" y="151193"/>
                  </a:moveTo>
                  <a:lnTo>
                    <a:pt x="1670818" y="152463"/>
                  </a:lnTo>
                </a:path>
                <a:path w="2124709" h="1146810">
                  <a:moveTo>
                    <a:pt x="1670818" y="154940"/>
                  </a:moveTo>
                  <a:lnTo>
                    <a:pt x="1670818" y="165036"/>
                  </a:lnTo>
                </a:path>
                <a:path w="2124709" h="1146810">
                  <a:moveTo>
                    <a:pt x="1670818" y="167576"/>
                  </a:moveTo>
                  <a:lnTo>
                    <a:pt x="1670818" y="168846"/>
                  </a:lnTo>
                </a:path>
                <a:path w="2124709" h="1146810">
                  <a:moveTo>
                    <a:pt x="1670818" y="171323"/>
                  </a:moveTo>
                  <a:lnTo>
                    <a:pt x="1670818" y="181419"/>
                  </a:lnTo>
                </a:path>
                <a:path w="2124709" h="1146810">
                  <a:moveTo>
                    <a:pt x="1670818" y="183959"/>
                  </a:moveTo>
                  <a:lnTo>
                    <a:pt x="1670818" y="185229"/>
                  </a:lnTo>
                </a:path>
                <a:path w="2124709" h="1146810">
                  <a:moveTo>
                    <a:pt x="1670818" y="187706"/>
                  </a:moveTo>
                  <a:lnTo>
                    <a:pt x="1670818" y="197802"/>
                  </a:lnTo>
                </a:path>
                <a:path w="2124709" h="1146810">
                  <a:moveTo>
                    <a:pt x="1670818" y="200342"/>
                  </a:moveTo>
                  <a:lnTo>
                    <a:pt x="1670818" y="201549"/>
                  </a:lnTo>
                </a:path>
                <a:path w="2124709" h="1146810">
                  <a:moveTo>
                    <a:pt x="1670818" y="204089"/>
                  </a:moveTo>
                  <a:lnTo>
                    <a:pt x="1670818" y="214185"/>
                  </a:lnTo>
                </a:path>
                <a:path w="2124709" h="1146810">
                  <a:moveTo>
                    <a:pt x="1670818" y="216725"/>
                  </a:moveTo>
                  <a:lnTo>
                    <a:pt x="1670818" y="217995"/>
                  </a:lnTo>
                </a:path>
                <a:path w="2124709" h="1146810">
                  <a:moveTo>
                    <a:pt x="1670818" y="220472"/>
                  </a:moveTo>
                  <a:lnTo>
                    <a:pt x="1670818" y="230568"/>
                  </a:lnTo>
                </a:path>
                <a:path w="2124709" h="1146810">
                  <a:moveTo>
                    <a:pt x="1670818" y="233045"/>
                  </a:moveTo>
                  <a:lnTo>
                    <a:pt x="1670818" y="234315"/>
                  </a:lnTo>
                </a:path>
                <a:path w="2124709" h="1146810">
                  <a:moveTo>
                    <a:pt x="1670818" y="236855"/>
                  </a:moveTo>
                  <a:lnTo>
                    <a:pt x="1670818" y="246951"/>
                  </a:lnTo>
                </a:path>
                <a:path w="2124709" h="1146810">
                  <a:moveTo>
                    <a:pt x="1670818" y="249491"/>
                  </a:moveTo>
                  <a:lnTo>
                    <a:pt x="1670818" y="250698"/>
                  </a:lnTo>
                </a:path>
                <a:path w="2124709" h="1146810">
                  <a:moveTo>
                    <a:pt x="1670818" y="253238"/>
                  </a:moveTo>
                  <a:lnTo>
                    <a:pt x="1670818" y="263334"/>
                  </a:lnTo>
                </a:path>
                <a:path w="2124709" h="1146810">
                  <a:moveTo>
                    <a:pt x="1670818" y="265811"/>
                  </a:moveTo>
                  <a:lnTo>
                    <a:pt x="1670818" y="267081"/>
                  </a:lnTo>
                </a:path>
                <a:path w="2124709" h="1146810">
                  <a:moveTo>
                    <a:pt x="1670818" y="269621"/>
                  </a:moveTo>
                  <a:lnTo>
                    <a:pt x="1670818" y="279717"/>
                  </a:lnTo>
                </a:path>
                <a:path w="2124709" h="1146810">
                  <a:moveTo>
                    <a:pt x="1670818" y="282194"/>
                  </a:moveTo>
                  <a:lnTo>
                    <a:pt x="1670818" y="283464"/>
                  </a:lnTo>
                </a:path>
                <a:path w="2124709" h="1146810">
                  <a:moveTo>
                    <a:pt x="1670818" y="286004"/>
                  </a:moveTo>
                  <a:lnTo>
                    <a:pt x="1670818" y="296100"/>
                  </a:lnTo>
                </a:path>
                <a:path w="2124709" h="1146810">
                  <a:moveTo>
                    <a:pt x="1670818" y="298576"/>
                  </a:moveTo>
                  <a:lnTo>
                    <a:pt x="1670818" y="299847"/>
                  </a:lnTo>
                </a:path>
                <a:path w="2124709" h="1146810">
                  <a:moveTo>
                    <a:pt x="1670818" y="302387"/>
                  </a:moveTo>
                  <a:lnTo>
                    <a:pt x="1670818" y="312483"/>
                  </a:lnTo>
                </a:path>
                <a:path w="2124709" h="1146810">
                  <a:moveTo>
                    <a:pt x="1670818" y="314960"/>
                  </a:moveTo>
                  <a:lnTo>
                    <a:pt x="1670818" y="316230"/>
                  </a:lnTo>
                </a:path>
                <a:path w="2124709" h="1146810">
                  <a:moveTo>
                    <a:pt x="1670818" y="318770"/>
                  </a:moveTo>
                  <a:lnTo>
                    <a:pt x="1670818" y="328866"/>
                  </a:lnTo>
                </a:path>
                <a:path w="2124709" h="1146810">
                  <a:moveTo>
                    <a:pt x="1670818" y="331343"/>
                  </a:moveTo>
                  <a:lnTo>
                    <a:pt x="1670818" y="332613"/>
                  </a:lnTo>
                </a:path>
                <a:path w="2124709" h="1146810">
                  <a:moveTo>
                    <a:pt x="1670818" y="335153"/>
                  </a:moveTo>
                  <a:lnTo>
                    <a:pt x="1670818" y="345186"/>
                  </a:lnTo>
                </a:path>
                <a:path w="2124709" h="1146810">
                  <a:moveTo>
                    <a:pt x="1670818" y="347725"/>
                  </a:moveTo>
                  <a:lnTo>
                    <a:pt x="1670818" y="348996"/>
                  </a:lnTo>
                </a:path>
                <a:path w="2124709" h="1146810">
                  <a:moveTo>
                    <a:pt x="1670818" y="351536"/>
                  </a:moveTo>
                  <a:lnTo>
                    <a:pt x="1670818" y="361632"/>
                  </a:lnTo>
                </a:path>
                <a:path w="2124709" h="1146810">
                  <a:moveTo>
                    <a:pt x="1670818" y="364109"/>
                  </a:moveTo>
                  <a:lnTo>
                    <a:pt x="1670818" y="365379"/>
                  </a:lnTo>
                </a:path>
                <a:path w="2124709" h="1146810">
                  <a:moveTo>
                    <a:pt x="1670818" y="367919"/>
                  </a:moveTo>
                  <a:lnTo>
                    <a:pt x="1670818" y="377951"/>
                  </a:lnTo>
                </a:path>
                <a:path w="2124709" h="1146810">
                  <a:moveTo>
                    <a:pt x="1670818" y="380492"/>
                  </a:moveTo>
                  <a:lnTo>
                    <a:pt x="1670818" y="381762"/>
                  </a:lnTo>
                </a:path>
                <a:path w="2124709" h="1146810">
                  <a:moveTo>
                    <a:pt x="1670818" y="384301"/>
                  </a:moveTo>
                  <a:lnTo>
                    <a:pt x="1670818" y="394335"/>
                  </a:lnTo>
                </a:path>
                <a:path w="2124709" h="1146810">
                  <a:moveTo>
                    <a:pt x="1670818" y="396875"/>
                  </a:moveTo>
                  <a:lnTo>
                    <a:pt x="1670818" y="398145"/>
                  </a:lnTo>
                </a:path>
                <a:path w="2124709" h="1146810">
                  <a:moveTo>
                    <a:pt x="1670818" y="400685"/>
                  </a:moveTo>
                  <a:lnTo>
                    <a:pt x="1670818" y="410781"/>
                  </a:lnTo>
                </a:path>
                <a:path w="2124709" h="1146810">
                  <a:moveTo>
                    <a:pt x="1670818" y="413258"/>
                  </a:moveTo>
                  <a:lnTo>
                    <a:pt x="1670818" y="414528"/>
                  </a:lnTo>
                </a:path>
                <a:path w="2124709" h="1146810">
                  <a:moveTo>
                    <a:pt x="1670818" y="417068"/>
                  </a:moveTo>
                  <a:lnTo>
                    <a:pt x="1670818" y="427100"/>
                  </a:lnTo>
                </a:path>
                <a:path w="2124709" h="1146810">
                  <a:moveTo>
                    <a:pt x="1670818" y="429641"/>
                  </a:moveTo>
                  <a:lnTo>
                    <a:pt x="1670818" y="430911"/>
                  </a:lnTo>
                </a:path>
                <a:path w="2124709" h="1146810">
                  <a:moveTo>
                    <a:pt x="1670818" y="433450"/>
                  </a:moveTo>
                  <a:lnTo>
                    <a:pt x="1670818" y="443547"/>
                  </a:lnTo>
                </a:path>
                <a:path w="2124709" h="1146810">
                  <a:moveTo>
                    <a:pt x="1670818" y="446024"/>
                  </a:moveTo>
                  <a:lnTo>
                    <a:pt x="1670818" y="447294"/>
                  </a:lnTo>
                </a:path>
                <a:path w="2124709" h="1146810">
                  <a:moveTo>
                    <a:pt x="1670818" y="449834"/>
                  </a:moveTo>
                  <a:lnTo>
                    <a:pt x="1670818" y="459867"/>
                  </a:lnTo>
                </a:path>
                <a:path w="2124709" h="1146810">
                  <a:moveTo>
                    <a:pt x="1670818" y="462407"/>
                  </a:moveTo>
                  <a:lnTo>
                    <a:pt x="1670818" y="463676"/>
                  </a:lnTo>
                </a:path>
                <a:path w="2124709" h="1146810">
                  <a:moveTo>
                    <a:pt x="1670818" y="466217"/>
                  </a:moveTo>
                  <a:lnTo>
                    <a:pt x="1670818" y="476250"/>
                  </a:lnTo>
                </a:path>
                <a:path w="2124709" h="1146810">
                  <a:moveTo>
                    <a:pt x="1670818" y="478790"/>
                  </a:moveTo>
                  <a:lnTo>
                    <a:pt x="1670818" y="480060"/>
                  </a:lnTo>
                </a:path>
                <a:path w="2124709" h="1146810">
                  <a:moveTo>
                    <a:pt x="1670818" y="482536"/>
                  </a:moveTo>
                  <a:lnTo>
                    <a:pt x="1670818" y="492633"/>
                  </a:lnTo>
                </a:path>
                <a:path w="2124709" h="1146810">
                  <a:moveTo>
                    <a:pt x="1670818" y="495173"/>
                  </a:moveTo>
                  <a:lnTo>
                    <a:pt x="1670818" y="496443"/>
                  </a:lnTo>
                </a:path>
                <a:path w="2124709" h="1146810">
                  <a:moveTo>
                    <a:pt x="1670818" y="498983"/>
                  </a:moveTo>
                  <a:lnTo>
                    <a:pt x="1670818" y="509016"/>
                  </a:lnTo>
                </a:path>
                <a:path w="2124709" h="1146810">
                  <a:moveTo>
                    <a:pt x="1670818" y="511556"/>
                  </a:moveTo>
                  <a:lnTo>
                    <a:pt x="1670818" y="512825"/>
                  </a:lnTo>
                </a:path>
                <a:path w="2124709" h="1146810">
                  <a:moveTo>
                    <a:pt x="1670818" y="515302"/>
                  </a:moveTo>
                  <a:lnTo>
                    <a:pt x="1670818" y="525399"/>
                  </a:lnTo>
                </a:path>
                <a:path w="2124709" h="1146810">
                  <a:moveTo>
                    <a:pt x="1670818" y="527939"/>
                  </a:moveTo>
                  <a:lnTo>
                    <a:pt x="1670818" y="529209"/>
                  </a:lnTo>
                </a:path>
                <a:path w="2124709" h="1146810">
                  <a:moveTo>
                    <a:pt x="1670818" y="531685"/>
                  </a:moveTo>
                  <a:lnTo>
                    <a:pt x="1670818" y="541782"/>
                  </a:lnTo>
                </a:path>
                <a:path w="2124709" h="1146810">
                  <a:moveTo>
                    <a:pt x="1670818" y="544322"/>
                  </a:moveTo>
                  <a:lnTo>
                    <a:pt x="1670818" y="545592"/>
                  </a:lnTo>
                </a:path>
                <a:path w="2124709" h="1146810">
                  <a:moveTo>
                    <a:pt x="1670818" y="548068"/>
                  </a:moveTo>
                  <a:lnTo>
                    <a:pt x="1670818" y="558165"/>
                  </a:lnTo>
                </a:path>
                <a:path w="2124709" h="1146810">
                  <a:moveTo>
                    <a:pt x="1670818" y="560705"/>
                  </a:moveTo>
                  <a:lnTo>
                    <a:pt x="1670818" y="561975"/>
                  </a:lnTo>
                </a:path>
                <a:path w="2124709" h="1146810">
                  <a:moveTo>
                    <a:pt x="1670818" y="564451"/>
                  </a:moveTo>
                  <a:lnTo>
                    <a:pt x="1670818" y="574548"/>
                  </a:lnTo>
                </a:path>
                <a:path w="2124709" h="1146810">
                  <a:moveTo>
                    <a:pt x="1670818" y="577088"/>
                  </a:moveTo>
                  <a:lnTo>
                    <a:pt x="1670818" y="578358"/>
                  </a:lnTo>
                </a:path>
                <a:path w="2124709" h="1146810">
                  <a:moveTo>
                    <a:pt x="1670818" y="580834"/>
                  </a:moveTo>
                  <a:lnTo>
                    <a:pt x="1670818" y="590931"/>
                  </a:lnTo>
                </a:path>
                <a:path w="2124709" h="1146810">
                  <a:moveTo>
                    <a:pt x="1670818" y="593471"/>
                  </a:moveTo>
                  <a:lnTo>
                    <a:pt x="1670818" y="594677"/>
                  </a:lnTo>
                </a:path>
                <a:path w="2124709" h="1146810">
                  <a:moveTo>
                    <a:pt x="1670818" y="597217"/>
                  </a:moveTo>
                  <a:lnTo>
                    <a:pt x="1670818" y="607314"/>
                  </a:lnTo>
                </a:path>
                <a:path w="2124709" h="1146810">
                  <a:moveTo>
                    <a:pt x="1670818" y="609854"/>
                  </a:moveTo>
                  <a:lnTo>
                    <a:pt x="1670818" y="611124"/>
                  </a:lnTo>
                </a:path>
                <a:path w="2124709" h="1146810">
                  <a:moveTo>
                    <a:pt x="1670818" y="613600"/>
                  </a:moveTo>
                  <a:lnTo>
                    <a:pt x="1670818" y="623697"/>
                  </a:lnTo>
                </a:path>
                <a:path w="2124709" h="1146810">
                  <a:moveTo>
                    <a:pt x="1670818" y="626173"/>
                  </a:moveTo>
                  <a:lnTo>
                    <a:pt x="1670818" y="627443"/>
                  </a:lnTo>
                </a:path>
                <a:path w="2124709" h="1146810">
                  <a:moveTo>
                    <a:pt x="1670818" y="629983"/>
                  </a:moveTo>
                  <a:lnTo>
                    <a:pt x="1670818" y="640080"/>
                  </a:lnTo>
                </a:path>
                <a:path w="2124709" h="1146810">
                  <a:moveTo>
                    <a:pt x="1670818" y="642620"/>
                  </a:moveTo>
                  <a:lnTo>
                    <a:pt x="1670818" y="643826"/>
                  </a:lnTo>
                </a:path>
                <a:path w="2124709" h="1146810">
                  <a:moveTo>
                    <a:pt x="1670818" y="646366"/>
                  </a:moveTo>
                  <a:lnTo>
                    <a:pt x="1670818" y="656463"/>
                  </a:lnTo>
                </a:path>
                <a:path w="2124709" h="1146810">
                  <a:moveTo>
                    <a:pt x="1670818" y="658939"/>
                  </a:moveTo>
                  <a:lnTo>
                    <a:pt x="1670818" y="660209"/>
                  </a:lnTo>
                </a:path>
                <a:path w="2124709" h="1146810">
                  <a:moveTo>
                    <a:pt x="1670818" y="662749"/>
                  </a:moveTo>
                  <a:lnTo>
                    <a:pt x="1670818" y="672846"/>
                  </a:lnTo>
                </a:path>
                <a:path w="2124709" h="1146810">
                  <a:moveTo>
                    <a:pt x="1670818" y="675322"/>
                  </a:moveTo>
                  <a:lnTo>
                    <a:pt x="1670818" y="676592"/>
                  </a:lnTo>
                </a:path>
                <a:path w="2124709" h="1146810">
                  <a:moveTo>
                    <a:pt x="1670818" y="679132"/>
                  </a:moveTo>
                  <a:lnTo>
                    <a:pt x="1670818" y="680402"/>
                  </a:lnTo>
                  <a:lnTo>
                    <a:pt x="1672678" y="680402"/>
                  </a:lnTo>
                </a:path>
                <a:path w="2124709" h="1146810">
                  <a:moveTo>
                    <a:pt x="1678978" y="680402"/>
                  </a:moveTo>
                  <a:lnTo>
                    <a:pt x="1680889" y="680402"/>
                  </a:lnTo>
                </a:path>
                <a:path w="2124709" h="1146810">
                  <a:moveTo>
                    <a:pt x="1687188" y="680402"/>
                  </a:moveTo>
                  <a:lnTo>
                    <a:pt x="1689049" y="680402"/>
                  </a:lnTo>
                </a:path>
                <a:path w="2124709" h="1146810">
                  <a:moveTo>
                    <a:pt x="1695348" y="680402"/>
                  </a:moveTo>
                  <a:lnTo>
                    <a:pt x="1697259" y="680402"/>
                  </a:lnTo>
                </a:path>
                <a:path w="2124709" h="1146810">
                  <a:moveTo>
                    <a:pt x="1703558" y="680402"/>
                  </a:moveTo>
                  <a:lnTo>
                    <a:pt x="1705444" y="680402"/>
                  </a:lnTo>
                </a:path>
                <a:path w="2124709" h="1146810">
                  <a:moveTo>
                    <a:pt x="1711744" y="680402"/>
                  </a:moveTo>
                  <a:lnTo>
                    <a:pt x="1713655" y="680402"/>
                  </a:lnTo>
                </a:path>
                <a:path w="2124709" h="1146810">
                  <a:moveTo>
                    <a:pt x="1719954" y="680402"/>
                  </a:moveTo>
                  <a:lnTo>
                    <a:pt x="1721815" y="680402"/>
                  </a:lnTo>
                </a:path>
                <a:path w="2124709" h="1146810">
                  <a:moveTo>
                    <a:pt x="1728114" y="680402"/>
                  </a:moveTo>
                  <a:lnTo>
                    <a:pt x="1730025" y="680402"/>
                  </a:lnTo>
                </a:path>
                <a:path w="2124709" h="1146810">
                  <a:moveTo>
                    <a:pt x="1736324" y="680402"/>
                  </a:moveTo>
                  <a:lnTo>
                    <a:pt x="1738210" y="680402"/>
                  </a:lnTo>
                </a:path>
                <a:path w="2124709" h="1146810">
                  <a:moveTo>
                    <a:pt x="1744510" y="680402"/>
                  </a:moveTo>
                  <a:lnTo>
                    <a:pt x="1746396" y="680402"/>
                  </a:lnTo>
                  <a:lnTo>
                    <a:pt x="1746396" y="679132"/>
                  </a:lnTo>
                </a:path>
                <a:path w="2124709" h="1146810">
                  <a:moveTo>
                    <a:pt x="1746396" y="676592"/>
                  </a:moveTo>
                  <a:lnTo>
                    <a:pt x="1746396" y="675322"/>
                  </a:lnTo>
                </a:path>
                <a:path w="2124709" h="1146810">
                  <a:moveTo>
                    <a:pt x="1746396" y="672846"/>
                  </a:moveTo>
                  <a:lnTo>
                    <a:pt x="1746396" y="662749"/>
                  </a:lnTo>
                </a:path>
                <a:path w="2124709" h="1146810">
                  <a:moveTo>
                    <a:pt x="1746396" y="660209"/>
                  </a:moveTo>
                  <a:lnTo>
                    <a:pt x="1746396" y="658939"/>
                  </a:lnTo>
                </a:path>
                <a:path w="2124709" h="1146810">
                  <a:moveTo>
                    <a:pt x="1746396" y="656463"/>
                  </a:moveTo>
                  <a:lnTo>
                    <a:pt x="1746396" y="646366"/>
                  </a:lnTo>
                </a:path>
                <a:path w="2124709" h="1146810">
                  <a:moveTo>
                    <a:pt x="1746396" y="643826"/>
                  </a:moveTo>
                  <a:lnTo>
                    <a:pt x="1746396" y="642620"/>
                  </a:lnTo>
                </a:path>
                <a:path w="2124709" h="1146810">
                  <a:moveTo>
                    <a:pt x="1746396" y="640080"/>
                  </a:moveTo>
                  <a:lnTo>
                    <a:pt x="1746396" y="629983"/>
                  </a:lnTo>
                </a:path>
                <a:path w="2124709" h="1146810">
                  <a:moveTo>
                    <a:pt x="1746396" y="627443"/>
                  </a:moveTo>
                  <a:lnTo>
                    <a:pt x="1746396" y="626173"/>
                  </a:lnTo>
                </a:path>
                <a:path w="2124709" h="1146810">
                  <a:moveTo>
                    <a:pt x="1746396" y="623697"/>
                  </a:moveTo>
                  <a:lnTo>
                    <a:pt x="1746396" y="613600"/>
                  </a:lnTo>
                </a:path>
                <a:path w="2124709" h="1146810">
                  <a:moveTo>
                    <a:pt x="1746396" y="611124"/>
                  </a:moveTo>
                  <a:lnTo>
                    <a:pt x="1746396" y="609854"/>
                  </a:lnTo>
                </a:path>
                <a:path w="2124709" h="1146810">
                  <a:moveTo>
                    <a:pt x="1746396" y="607314"/>
                  </a:moveTo>
                  <a:lnTo>
                    <a:pt x="1746396" y="597217"/>
                  </a:lnTo>
                </a:path>
                <a:path w="2124709" h="1146810">
                  <a:moveTo>
                    <a:pt x="1746396" y="594677"/>
                  </a:moveTo>
                  <a:lnTo>
                    <a:pt x="1746396" y="593471"/>
                  </a:lnTo>
                </a:path>
                <a:path w="2124709" h="1146810">
                  <a:moveTo>
                    <a:pt x="1746396" y="590931"/>
                  </a:moveTo>
                  <a:lnTo>
                    <a:pt x="1746396" y="580834"/>
                  </a:lnTo>
                </a:path>
                <a:path w="2124709" h="1146810">
                  <a:moveTo>
                    <a:pt x="1746396" y="578358"/>
                  </a:moveTo>
                  <a:lnTo>
                    <a:pt x="1746396" y="577088"/>
                  </a:lnTo>
                </a:path>
                <a:path w="2124709" h="1146810">
                  <a:moveTo>
                    <a:pt x="1746396" y="574548"/>
                  </a:moveTo>
                  <a:lnTo>
                    <a:pt x="1746396" y="564451"/>
                  </a:lnTo>
                </a:path>
                <a:path w="2124709" h="1146810">
                  <a:moveTo>
                    <a:pt x="1746396" y="561975"/>
                  </a:moveTo>
                  <a:lnTo>
                    <a:pt x="1746396" y="560705"/>
                  </a:lnTo>
                </a:path>
                <a:path w="2124709" h="1146810">
                  <a:moveTo>
                    <a:pt x="1746396" y="558165"/>
                  </a:moveTo>
                  <a:lnTo>
                    <a:pt x="1746396" y="548068"/>
                  </a:lnTo>
                </a:path>
                <a:path w="2124709" h="1146810">
                  <a:moveTo>
                    <a:pt x="1746396" y="545592"/>
                  </a:moveTo>
                  <a:lnTo>
                    <a:pt x="1746396" y="544322"/>
                  </a:lnTo>
                </a:path>
                <a:path w="2124709" h="1146810">
                  <a:moveTo>
                    <a:pt x="1746396" y="541782"/>
                  </a:moveTo>
                  <a:lnTo>
                    <a:pt x="1746396" y="531685"/>
                  </a:lnTo>
                </a:path>
                <a:path w="2124709" h="1146810">
                  <a:moveTo>
                    <a:pt x="1746396" y="529209"/>
                  </a:moveTo>
                  <a:lnTo>
                    <a:pt x="1746396" y="527939"/>
                  </a:lnTo>
                </a:path>
                <a:path w="2124709" h="1146810">
                  <a:moveTo>
                    <a:pt x="1746396" y="525399"/>
                  </a:moveTo>
                  <a:lnTo>
                    <a:pt x="1746396" y="515302"/>
                  </a:lnTo>
                </a:path>
                <a:path w="2124709" h="1146810">
                  <a:moveTo>
                    <a:pt x="1746396" y="512825"/>
                  </a:moveTo>
                  <a:lnTo>
                    <a:pt x="1746396" y="511556"/>
                  </a:lnTo>
                </a:path>
                <a:path w="2124709" h="1146810">
                  <a:moveTo>
                    <a:pt x="1746396" y="509016"/>
                  </a:moveTo>
                  <a:lnTo>
                    <a:pt x="1746396" y="498983"/>
                  </a:lnTo>
                </a:path>
                <a:path w="2124709" h="1146810">
                  <a:moveTo>
                    <a:pt x="1746396" y="496443"/>
                  </a:moveTo>
                  <a:lnTo>
                    <a:pt x="1746396" y="495173"/>
                  </a:lnTo>
                </a:path>
                <a:path w="2124709" h="1146810">
                  <a:moveTo>
                    <a:pt x="1746396" y="492633"/>
                  </a:moveTo>
                  <a:lnTo>
                    <a:pt x="1746396" y="482536"/>
                  </a:lnTo>
                </a:path>
                <a:path w="2124709" h="1146810">
                  <a:moveTo>
                    <a:pt x="1746396" y="480060"/>
                  </a:moveTo>
                  <a:lnTo>
                    <a:pt x="1746396" y="478790"/>
                  </a:lnTo>
                </a:path>
                <a:path w="2124709" h="1146810">
                  <a:moveTo>
                    <a:pt x="1746396" y="476250"/>
                  </a:moveTo>
                  <a:lnTo>
                    <a:pt x="1746396" y="466217"/>
                  </a:lnTo>
                </a:path>
                <a:path w="2124709" h="1146810">
                  <a:moveTo>
                    <a:pt x="1746396" y="463676"/>
                  </a:moveTo>
                  <a:lnTo>
                    <a:pt x="1746396" y="462407"/>
                  </a:lnTo>
                </a:path>
                <a:path w="2124709" h="1146810">
                  <a:moveTo>
                    <a:pt x="1746396" y="459867"/>
                  </a:moveTo>
                  <a:lnTo>
                    <a:pt x="1746396" y="449834"/>
                  </a:lnTo>
                </a:path>
                <a:path w="2124709" h="1146810">
                  <a:moveTo>
                    <a:pt x="1746396" y="447294"/>
                  </a:moveTo>
                  <a:lnTo>
                    <a:pt x="1746396" y="446024"/>
                  </a:lnTo>
                </a:path>
                <a:path w="2124709" h="1146810">
                  <a:moveTo>
                    <a:pt x="1746396" y="443547"/>
                  </a:moveTo>
                  <a:lnTo>
                    <a:pt x="1746396" y="433450"/>
                  </a:lnTo>
                </a:path>
                <a:path w="2124709" h="1146810">
                  <a:moveTo>
                    <a:pt x="1746396" y="430911"/>
                  </a:moveTo>
                  <a:lnTo>
                    <a:pt x="1746396" y="429641"/>
                  </a:lnTo>
                </a:path>
                <a:path w="2124709" h="1146810">
                  <a:moveTo>
                    <a:pt x="1746396" y="427100"/>
                  </a:moveTo>
                  <a:lnTo>
                    <a:pt x="1746396" y="417068"/>
                  </a:lnTo>
                </a:path>
                <a:path w="2124709" h="1146810">
                  <a:moveTo>
                    <a:pt x="1746396" y="414528"/>
                  </a:moveTo>
                  <a:lnTo>
                    <a:pt x="1746396" y="413258"/>
                  </a:lnTo>
                </a:path>
                <a:path w="2124709" h="1146810">
                  <a:moveTo>
                    <a:pt x="1746396" y="410781"/>
                  </a:moveTo>
                  <a:lnTo>
                    <a:pt x="1746396" y="400685"/>
                  </a:lnTo>
                </a:path>
                <a:path w="2124709" h="1146810">
                  <a:moveTo>
                    <a:pt x="1746396" y="398145"/>
                  </a:moveTo>
                  <a:lnTo>
                    <a:pt x="1746396" y="396875"/>
                  </a:lnTo>
                </a:path>
                <a:path w="2124709" h="1146810">
                  <a:moveTo>
                    <a:pt x="1746396" y="394335"/>
                  </a:moveTo>
                  <a:lnTo>
                    <a:pt x="1746396" y="384301"/>
                  </a:lnTo>
                </a:path>
                <a:path w="2124709" h="1146810">
                  <a:moveTo>
                    <a:pt x="1746396" y="381762"/>
                  </a:moveTo>
                  <a:lnTo>
                    <a:pt x="1746396" y="380492"/>
                  </a:lnTo>
                </a:path>
                <a:path w="2124709" h="1146810">
                  <a:moveTo>
                    <a:pt x="1746396" y="377951"/>
                  </a:moveTo>
                  <a:lnTo>
                    <a:pt x="1746396" y="367919"/>
                  </a:lnTo>
                </a:path>
                <a:path w="2124709" h="1146810">
                  <a:moveTo>
                    <a:pt x="1746396" y="365379"/>
                  </a:moveTo>
                  <a:lnTo>
                    <a:pt x="1746396" y="364109"/>
                  </a:lnTo>
                </a:path>
                <a:path w="2124709" h="1146810">
                  <a:moveTo>
                    <a:pt x="1746396" y="361632"/>
                  </a:moveTo>
                  <a:lnTo>
                    <a:pt x="1746396" y="351536"/>
                  </a:lnTo>
                </a:path>
                <a:path w="2124709" h="1146810">
                  <a:moveTo>
                    <a:pt x="1746396" y="348996"/>
                  </a:moveTo>
                  <a:lnTo>
                    <a:pt x="1746396" y="347725"/>
                  </a:lnTo>
                </a:path>
                <a:path w="2124709" h="1146810">
                  <a:moveTo>
                    <a:pt x="1746396" y="345186"/>
                  </a:moveTo>
                  <a:lnTo>
                    <a:pt x="1746396" y="335153"/>
                  </a:lnTo>
                </a:path>
                <a:path w="2124709" h="1146810">
                  <a:moveTo>
                    <a:pt x="1746396" y="332613"/>
                  </a:moveTo>
                  <a:lnTo>
                    <a:pt x="1746396" y="331343"/>
                  </a:lnTo>
                </a:path>
                <a:path w="2124709" h="1146810">
                  <a:moveTo>
                    <a:pt x="1746396" y="328866"/>
                  </a:moveTo>
                  <a:lnTo>
                    <a:pt x="1746396" y="318770"/>
                  </a:lnTo>
                </a:path>
                <a:path w="2124709" h="1146810">
                  <a:moveTo>
                    <a:pt x="1746396" y="316230"/>
                  </a:moveTo>
                  <a:lnTo>
                    <a:pt x="1746396" y="314960"/>
                  </a:lnTo>
                </a:path>
                <a:path w="2124709" h="1146810">
                  <a:moveTo>
                    <a:pt x="1746396" y="312483"/>
                  </a:moveTo>
                  <a:lnTo>
                    <a:pt x="1746396" y="302387"/>
                  </a:lnTo>
                </a:path>
                <a:path w="2124709" h="1146810">
                  <a:moveTo>
                    <a:pt x="1746396" y="299847"/>
                  </a:moveTo>
                  <a:lnTo>
                    <a:pt x="1746396" y="298576"/>
                  </a:lnTo>
                </a:path>
                <a:path w="2124709" h="1146810">
                  <a:moveTo>
                    <a:pt x="1746396" y="296100"/>
                  </a:moveTo>
                  <a:lnTo>
                    <a:pt x="1746396" y="286004"/>
                  </a:lnTo>
                </a:path>
                <a:path w="2124709" h="1146810">
                  <a:moveTo>
                    <a:pt x="1746396" y="283464"/>
                  </a:moveTo>
                  <a:lnTo>
                    <a:pt x="1746396" y="282194"/>
                  </a:lnTo>
                </a:path>
                <a:path w="2124709" h="1146810">
                  <a:moveTo>
                    <a:pt x="1746396" y="279717"/>
                  </a:moveTo>
                  <a:lnTo>
                    <a:pt x="1746396" y="269621"/>
                  </a:lnTo>
                </a:path>
                <a:path w="2124709" h="1146810">
                  <a:moveTo>
                    <a:pt x="1746396" y="267081"/>
                  </a:moveTo>
                  <a:lnTo>
                    <a:pt x="1746396" y="265811"/>
                  </a:lnTo>
                </a:path>
                <a:path w="2124709" h="1146810">
                  <a:moveTo>
                    <a:pt x="1746396" y="263334"/>
                  </a:moveTo>
                  <a:lnTo>
                    <a:pt x="1746396" y="253238"/>
                  </a:lnTo>
                </a:path>
                <a:path w="2124709" h="1146810">
                  <a:moveTo>
                    <a:pt x="1746396" y="250698"/>
                  </a:moveTo>
                  <a:lnTo>
                    <a:pt x="1746396" y="249491"/>
                  </a:lnTo>
                </a:path>
                <a:path w="2124709" h="1146810">
                  <a:moveTo>
                    <a:pt x="1746396" y="246951"/>
                  </a:moveTo>
                  <a:lnTo>
                    <a:pt x="1746396" y="236855"/>
                  </a:lnTo>
                </a:path>
                <a:path w="2124709" h="1146810">
                  <a:moveTo>
                    <a:pt x="1746396" y="234315"/>
                  </a:moveTo>
                  <a:lnTo>
                    <a:pt x="1746396" y="233045"/>
                  </a:lnTo>
                </a:path>
                <a:path w="2124709" h="1146810">
                  <a:moveTo>
                    <a:pt x="1746396" y="230568"/>
                  </a:moveTo>
                  <a:lnTo>
                    <a:pt x="1746396" y="220472"/>
                  </a:lnTo>
                </a:path>
                <a:path w="2124709" h="1146810">
                  <a:moveTo>
                    <a:pt x="1746396" y="217995"/>
                  </a:moveTo>
                  <a:lnTo>
                    <a:pt x="1746396" y="216725"/>
                  </a:lnTo>
                </a:path>
                <a:path w="2124709" h="1146810">
                  <a:moveTo>
                    <a:pt x="1746396" y="214185"/>
                  </a:moveTo>
                  <a:lnTo>
                    <a:pt x="1746396" y="204089"/>
                  </a:lnTo>
                </a:path>
                <a:path w="2124709" h="1146810">
                  <a:moveTo>
                    <a:pt x="1746396" y="201549"/>
                  </a:moveTo>
                  <a:lnTo>
                    <a:pt x="1746396" y="200342"/>
                  </a:lnTo>
                </a:path>
                <a:path w="2124709" h="1146810">
                  <a:moveTo>
                    <a:pt x="1746396" y="197802"/>
                  </a:moveTo>
                  <a:lnTo>
                    <a:pt x="1746396" y="187706"/>
                  </a:lnTo>
                </a:path>
                <a:path w="2124709" h="1146810">
                  <a:moveTo>
                    <a:pt x="1746396" y="185229"/>
                  </a:moveTo>
                  <a:lnTo>
                    <a:pt x="1746396" y="183959"/>
                  </a:lnTo>
                </a:path>
                <a:path w="2124709" h="1146810">
                  <a:moveTo>
                    <a:pt x="1746396" y="181419"/>
                  </a:moveTo>
                  <a:lnTo>
                    <a:pt x="1746396" y="171323"/>
                  </a:lnTo>
                </a:path>
                <a:path w="2124709" h="1146810">
                  <a:moveTo>
                    <a:pt x="1746396" y="168846"/>
                  </a:moveTo>
                  <a:lnTo>
                    <a:pt x="1746396" y="167576"/>
                  </a:lnTo>
                </a:path>
                <a:path w="2124709" h="1146810">
                  <a:moveTo>
                    <a:pt x="1746396" y="165036"/>
                  </a:moveTo>
                  <a:lnTo>
                    <a:pt x="1746396" y="154940"/>
                  </a:lnTo>
                </a:path>
                <a:path w="2124709" h="1146810">
                  <a:moveTo>
                    <a:pt x="1746396" y="152463"/>
                  </a:moveTo>
                  <a:lnTo>
                    <a:pt x="1746396" y="151193"/>
                  </a:lnTo>
                </a:path>
                <a:path w="2124709" h="1146810">
                  <a:moveTo>
                    <a:pt x="1746396" y="148653"/>
                  </a:moveTo>
                  <a:lnTo>
                    <a:pt x="1746396" y="138620"/>
                  </a:lnTo>
                </a:path>
                <a:path w="2124709" h="1146810">
                  <a:moveTo>
                    <a:pt x="1746396" y="136080"/>
                  </a:moveTo>
                  <a:lnTo>
                    <a:pt x="1746396" y="134810"/>
                  </a:lnTo>
                </a:path>
                <a:path w="2124709" h="1146810">
                  <a:moveTo>
                    <a:pt x="1746396" y="132270"/>
                  </a:moveTo>
                  <a:lnTo>
                    <a:pt x="1746396" y="122174"/>
                  </a:lnTo>
                </a:path>
                <a:path w="2124709" h="1146810">
                  <a:moveTo>
                    <a:pt x="1746396" y="119697"/>
                  </a:moveTo>
                  <a:lnTo>
                    <a:pt x="1746396" y="118427"/>
                  </a:lnTo>
                </a:path>
                <a:path w="2124709" h="1146810">
                  <a:moveTo>
                    <a:pt x="1746396" y="115887"/>
                  </a:moveTo>
                  <a:lnTo>
                    <a:pt x="1746396" y="105854"/>
                  </a:lnTo>
                </a:path>
                <a:path w="2124709" h="1146810">
                  <a:moveTo>
                    <a:pt x="1746396" y="103314"/>
                  </a:moveTo>
                  <a:lnTo>
                    <a:pt x="1746396" y="102044"/>
                  </a:lnTo>
                </a:path>
                <a:path w="2124709" h="1146810">
                  <a:moveTo>
                    <a:pt x="1746396" y="99504"/>
                  </a:moveTo>
                  <a:lnTo>
                    <a:pt x="1746396" y="89408"/>
                  </a:lnTo>
                </a:path>
                <a:path w="2124709" h="1146810">
                  <a:moveTo>
                    <a:pt x="1746396" y="86931"/>
                  </a:moveTo>
                  <a:lnTo>
                    <a:pt x="1746396" y="85661"/>
                  </a:lnTo>
                </a:path>
                <a:path w="2124709" h="1146810">
                  <a:moveTo>
                    <a:pt x="1746396" y="83121"/>
                  </a:moveTo>
                  <a:lnTo>
                    <a:pt x="1746396" y="73088"/>
                  </a:lnTo>
                </a:path>
                <a:path w="2124709" h="1146810">
                  <a:moveTo>
                    <a:pt x="1746396" y="70548"/>
                  </a:moveTo>
                  <a:lnTo>
                    <a:pt x="1746396" y="69278"/>
                  </a:lnTo>
                </a:path>
                <a:path w="2124709" h="1146810">
                  <a:moveTo>
                    <a:pt x="1746396" y="66738"/>
                  </a:moveTo>
                  <a:lnTo>
                    <a:pt x="1746396" y="56705"/>
                  </a:lnTo>
                </a:path>
                <a:path w="2124709" h="1146810">
                  <a:moveTo>
                    <a:pt x="1746396" y="54165"/>
                  </a:moveTo>
                  <a:lnTo>
                    <a:pt x="1746396" y="52895"/>
                  </a:lnTo>
                </a:path>
                <a:path w="2124709" h="1146810">
                  <a:moveTo>
                    <a:pt x="1746396" y="50419"/>
                  </a:moveTo>
                  <a:lnTo>
                    <a:pt x="1746396" y="40322"/>
                  </a:lnTo>
                </a:path>
                <a:path w="2124709" h="1146810">
                  <a:moveTo>
                    <a:pt x="1746396" y="37782"/>
                  </a:moveTo>
                  <a:lnTo>
                    <a:pt x="1746396" y="36512"/>
                  </a:lnTo>
                </a:path>
                <a:path w="2124709" h="1146810">
                  <a:moveTo>
                    <a:pt x="1746396" y="33972"/>
                  </a:moveTo>
                  <a:lnTo>
                    <a:pt x="1746396" y="23939"/>
                  </a:lnTo>
                </a:path>
                <a:path w="2124709" h="1146810">
                  <a:moveTo>
                    <a:pt x="1746396" y="21399"/>
                  </a:moveTo>
                  <a:lnTo>
                    <a:pt x="1746396" y="20129"/>
                  </a:lnTo>
                </a:path>
                <a:path w="2124709" h="1146810">
                  <a:moveTo>
                    <a:pt x="1746396" y="17589"/>
                  </a:moveTo>
                  <a:lnTo>
                    <a:pt x="1746396" y="7556"/>
                  </a:lnTo>
                </a:path>
                <a:path w="2124709" h="1146810">
                  <a:moveTo>
                    <a:pt x="1746396" y="5016"/>
                  </a:moveTo>
                  <a:lnTo>
                    <a:pt x="1746396" y="3746"/>
                  </a:lnTo>
                </a:path>
                <a:path w="2124709" h="1146810">
                  <a:moveTo>
                    <a:pt x="1746396" y="1270"/>
                  </a:moveTo>
                  <a:lnTo>
                    <a:pt x="1746396" y="0"/>
                  </a:lnTo>
                </a:path>
                <a:path w="2124709" h="1146810">
                  <a:moveTo>
                    <a:pt x="1822005" y="0"/>
                  </a:moveTo>
                  <a:lnTo>
                    <a:pt x="1820094" y="0"/>
                  </a:lnTo>
                </a:path>
                <a:path w="2124709" h="1146810">
                  <a:moveTo>
                    <a:pt x="1813794" y="0"/>
                  </a:moveTo>
                  <a:lnTo>
                    <a:pt x="1811934" y="0"/>
                  </a:lnTo>
                </a:path>
                <a:path w="2124709" h="1146810">
                  <a:moveTo>
                    <a:pt x="1805628" y="0"/>
                  </a:moveTo>
                  <a:lnTo>
                    <a:pt x="1803723" y="0"/>
                  </a:lnTo>
                </a:path>
                <a:path w="2124709" h="1146810">
                  <a:moveTo>
                    <a:pt x="1797418" y="0"/>
                  </a:moveTo>
                  <a:lnTo>
                    <a:pt x="1795557" y="0"/>
                  </a:lnTo>
                </a:path>
                <a:path w="2124709" h="1146810">
                  <a:moveTo>
                    <a:pt x="1789258" y="0"/>
                  </a:moveTo>
                  <a:lnTo>
                    <a:pt x="1787347" y="0"/>
                  </a:lnTo>
                </a:path>
                <a:path w="2124709" h="1146810">
                  <a:moveTo>
                    <a:pt x="1781048" y="0"/>
                  </a:moveTo>
                  <a:lnTo>
                    <a:pt x="1779162" y="0"/>
                  </a:lnTo>
                </a:path>
                <a:path w="2124709" h="1146810">
                  <a:moveTo>
                    <a:pt x="1772862" y="0"/>
                  </a:moveTo>
                  <a:lnTo>
                    <a:pt x="1770951" y="0"/>
                  </a:lnTo>
                </a:path>
                <a:path w="2124709" h="1146810">
                  <a:moveTo>
                    <a:pt x="1764652" y="0"/>
                  </a:moveTo>
                  <a:lnTo>
                    <a:pt x="1762791" y="0"/>
                  </a:lnTo>
                </a:path>
                <a:path w="2124709" h="1146810">
                  <a:moveTo>
                    <a:pt x="1756492" y="0"/>
                  </a:moveTo>
                  <a:lnTo>
                    <a:pt x="1754581" y="0"/>
                  </a:lnTo>
                </a:path>
                <a:path w="2124709" h="1146810">
                  <a:moveTo>
                    <a:pt x="1748281" y="0"/>
                  </a:moveTo>
                  <a:lnTo>
                    <a:pt x="1746396" y="0"/>
                  </a:lnTo>
                  <a:lnTo>
                    <a:pt x="1746396" y="1270"/>
                  </a:lnTo>
                </a:path>
                <a:path w="2124709" h="1146810">
                  <a:moveTo>
                    <a:pt x="1746396" y="3746"/>
                  </a:moveTo>
                  <a:lnTo>
                    <a:pt x="1746396" y="5016"/>
                  </a:lnTo>
                </a:path>
                <a:path w="2124709" h="1146810">
                  <a:moveTo>
                    <a:pt x="1746396" y="7556"/>
                  </a:moveTo>
                  <a:lnTo>
                    <a:pt x="1746396" y="17589"/>
                  </a:lnTo>
                </a:path>
                <a:path w="2124709" h="1146810">
                  <a:moveTo>
                    <a:pt x="1746396" y="20129"/>
                  </a:moveTo>
                  <a:lnTo>
                    <a:pt x="1746396" y="21399"/>
                  </a:lnTo>
                </a:path>
                <a:path w="2124709" h="1146810">
                  <a:moveTo>
                    <a:pt x="1746396" y="23939"/>
                  </a:moveTo>
                  <a:lnTo>
                    <a:pt x="1746396" y="33972"/>
                  </a:lnTo>
                </a:path>
                <a:path w="2124709" h="1146810">
                  <a:moveTo>
                    <a:pt x="1746396" y="36512"/>
                  </a:moveTo>
                  <a:lnTo>
                    <a:pt x="1746396" y="37782"/>
                  </a:lnTo>
                </a:path>
                <a:path w="2124709" h="1146810">
                  <a:moveTo>
                    <a:pt x="1746396" y="40322"/>
                  </a:moveTo>
                  <a:lnTo>
                    <a:pt x="1746396" y="50419"/>
                  </a:lnTo>
                </a:path>
                <a:path w="2124709" h="1146810">
                  <a:moveTo>
                    <a:pt x="1746396" y="52895"/>
                  </a:moveTo>
                  <a:lnTo>
                    <a:pt x="1746396" y="54165"/>
                  </a:lnTo>
                </a:path>
                <a:path w="2124709" h="1146810">
                  <a:moveTo>
                    <a:pt x="1746396" y="56705"/>
                  </a:moveTo>
                  <a:lnTo>
                    <a:pt x="1746396" y="66738"/>
                  </a:lnTo>
                </a:path>
                <a:path w="2124709" h="1146810">
                  <a:moveTo>
                    <a:pt x="1746396" y="69278"/>
                  </a:moveTo>
                  <a:lnTo>
                    <a:pt x="1746396" y="70548"/>
                  </a:lnTo>
                </a:path>
                <a:path w="2124709" h="1146810">
                  <a:moveTo>
                    <a:pt x="1746396" y="73088"/>
                  </a:moveTo>
                  <a:lnTo>
                    <a:pt x="1746396" y="83121"/>
                  </a:lnTo>
                </a:path>
                <a:path w="2124709" h="1146810">
                  <a:moveTo>
                    <a:pt x="1746396" y="85661"/>
                  </a:moveTo>
                  <a:lnTo>
                    <a:pt x="1746396" y="86931"/>
                  </a:lnTo>
                </a:path>
                <a:path w="2124709" h="1146810">
                  <a:moveTo>
                    <a:pt x="1746396" y="89408"/>
                  </a:moveTo>
                  <a:lnTo>
                    <a:pt x="1746396" y="99504"/>
                  </a:lnTo>
                </a:path>
                <a:path w="2124709" h="1146810">
                  <a:moveTo>
                    <a:pt x="1746396" y="102044"/>
                  </a:moveTo>
                  <a:lnTo>
                    <a:pt x="1746396" y="103314"/>
                  </a:lnTo>
                </a:path>
                <a:path w="2124709" h="1146810">
                  <a:moveTo>
                    <a:pt x="1746396" y="105854"/>
                  </a:moveTo>
                  <a:lnTo>
                    <a:pt x="1746396" y="115887"/>
                  </a:lnTo>
                </a:path>
                <a:path w="2124709" h="1146810">
                  <a:moveTo>
                    <a:pt x="1746396" y="118427"/>
                  </a:moveTo>
                  <a:lnTo>
                    <a:pt x="1746396" y="119697"/>
                  </a:lnTo>
                </a:path>
                <a:path w="2124709" h="1146810">
                  <a:moveTo>
                    <a:pt x="1746396" y="122174"/>
                  </a:moveTo>
                  <a:lnTo>
                    <a:pt x="1746396" y="132270"/>
                  </a:lnTo>
                </a:path>
                <a:path w="2124709" h="1146810">
                  <a:moveTo>
                    <a:pt x="1746396" y="134810"/>
                  </a:moveTo>
                  <a:lnTo>
                    <a:pt x="1746396" y="136080"/>
                  </a:lnTo>
                </a:path>
                <a:path w="2124709" h="1146810">
                  <a:moveTo>
                    <a:pt x="1746396" y="138620"/>
                  </a:moveTo>
                  <a:lnTo>
                    <a:pt x="1746396" y="148653"/>
                  </a:lnTo>
                </a:path>
                <a:path w="2124709" h="1146810">
                  <a:moveTo>
                    <a:pt x="1746396" y="151193"/>
                  </a:moveTo>
                  <a:lnTo>
                    <a:pt x="1746396" y="152463"/>
                  </a:lnTo>
                </a:path>
                <a:path w="2124709" h="1146810">
                  <a:moveTo>
                    <a:pt x="1746396" y="154940"/>
                  </a:moveTo>
                  <a:lnTo>
                    <a:pt x="1746396" y="165036"/>
                  </a:lnTo>
                </a:path>
                <a:path w="2124709" h="1146810">
                  <a:moveTo>
                    <a:pt x="1746396" y="167576"/>
                  </a:moveTo>
                  <a:lnTo>
                    <a:pt x="1746396" y="168846"/>
                  </a:lnTo>
                </a:path>
                <a:path w="2124709" h="1146810">
                  <a:moveTo>
                    <a:pt x="1746396" y="171323"/>
                  </a:moveTo>
                  <a:lnTo>
                    <a:pt x="1746396" y="181419"/>
                  </a:lnTo>
                </a:path>
                <a:path w="2124709" h="1146810">
                  <a:moveTo>
                    <a:pt x="1746396" y="183959"/>
                  </a:moveTo>
                  <a:lnTo>
                    <a:pt x="1746396" y="185229"/>
                  </a:lnTo>
                </a:path>
                <a:path w="2124709" h="1146810">
                  <a:moveTo>
                    <a:pt x="1746396" y="187706"/>
                  </a:moveTo>
                  <a:lnTo>
                    <a:pt x="1746396" y="197802"/>
                  </a:lnTo>
                </a:path>
                <a:path w="2124709" h="1146810">
                  <a:moveTo>
                    <a:pt x="1746396" y="200342"/>
                  </a:moveTo>
                  <a:lnTo>
                    <a:pt x="1746396" y="201549"/>
                  </a:lnTo>
                </a:path>
                <a:path w="2124709" h="1146810">
                  <a:moveTo>
                    <a:pt x="1746396" y="204089"/>
                  </a:moveTo>
                  <a:lnTo>
                    <a:pt x="1746396" y="214185"/>
                  </a:lnTo>
                </a:path>
                <a:path w="2124709" h="1146810">
                  <a:moveTo>
                    <a:pt x="1746396" y="216725"/>
                  </a:moveTo>
                  <a:lnTo>
                    <a:pt x="1746396" y="217995"/>
                  </a:lnTo>
                </a:path>
                <a:path w="2124709" h="1146810">
                  <a:moveTo>
                    <a:pt x="1746396" y="220472"/>
                  </a:moveTo>
                  <a:lnTo>
                    <a:pt x="1746396" y="230568"/>
                  </a:lnTo>
                </a:path>
                <a:path w="2124709" h="1146810">
                  <a:moveTo>
                    <a:pt x="1746396" y="233045"/>
                  </a:moveTo>
                  <a:lnTo>
                    <a:pt x="1746396" y="234315"/>
                  </a:lnTo>
                </a:path>
                <a:path w="2124709" h="1146810">
                  <a:moveTo>
                    <a:pt x="1746396" y="236855"/>
                  </a:moveTo>
                  <a:lnTo>
                    <a:pt x="1746396" y="246951"/>
                  </a:lnTo>
                </a:path>
                <a:path w="2124709" h="1146810">
                  <a:moveTo>
                    <a:pt x="1746396" y="249491"/>
                  </a:moveTo>
                  <a:lnTo>
                    <a:pt x="1746396" y="250698"/>
                  </a:lnTo>
                </a:path>
                <a:path w="2124709" h="1146810">
                  <a:moveTo>
                    <a:pt x="1746396" y="253238"/>
                  </a:moveTo>
                  <a:lnTo>
                    <a:pt x="1746396" y="263334"/>
                  </a:lnTo>
                </a:path>
                <a:path w="2124709" h="1146810">
                  <a:moveTo>
                    <a:pt x="1746396" y="265811"/>
                  </a:moveTo>
                  <a:lnTo>
                    <a:pt x="1746396" y="267081"/>
                  </a:lnTo>
                </a:path>
                <a:path w="2124709" h="1146810">
                  <a:moveTo>
                    <a:pt x="1746396" y="269621"/>
                  </a:moveTo>
                  <a:lnTo>
                    <a:pt x="1746396" y="279717"/>
                  </a:lnTo>
                </a:path>
                <a:path w="2124709" h="1146810">
                  <a:moveTo>
                    <a:pt x="1746396" y="282194"/>
                  </a:moveTo>
                  <a:lnTo>
                    <a:pt x="1746396" y="283464"/>
                  </a:lnTo>
                </a:path>
                <a:path w="2124709" h="1146810">
                  <a:moveTo>
                    <a:pt x="1746396" y="286004"/>
                  </a:moveTo>
                  <a:lnTo>
                    <a:pt x="1746396" y="296100"/>
                  </a:lnTo>
                </a:path>
                <a:path w="2124709" h="1146810">
                  <a:moveTo>
                    <a:pt x="1746396" y="298576"/>
                  </a:moveTo>
                  <a:lnTo>
                    <a:pt x="1746396" y="299847"/>
                  </a:lnTo>
                </a:path>
                <a:path w="2124709" h="1146810">
                  <a:moveTo>
                    <a:pt x="1746396" y="302387"/>
                  </a:moveTo>
                  <a:lnTo>
                    <a:pt x="1746396" y="312483"/>
                  </a:lnTo>
                </a:path>
                <a:path w="2124709" h="1146810">
                  <a:moveTo>
                    <a:pt x="1746396" y="314960"/>
                  </a:moveTo>
                  <a:lnTo>
                    <a:pt x="1746396" y="316230"/>
                  </a:lnTo>
                </a:path>
                <a:path w="2124709" h="1146810">
                  <a:moveTo>
                    <a:pt x="1746396" y="318770"/>
                  </a:moveTo>
                  <a:lnTo>
                    <a:pt x="1746396" y="328866"/>
                  </a:lnTo>
                </a:path>
                <a:path w="2124709" h="1146810">
                  <a:moveTo>
                    <a:pt x="1746396" y="331343"/>
                  </a:moveTo>
                  <a:lnTo>
                    <a:pt x="1746396" y="332613"/>
                  </a:lnTo>
                </a:path>
                <a:path w="2124709" h="1146810">
                  <a:moveTo>
                    <a:pt x="1746396" y="335153"/>
                  </a:moveTo>
                  <a:lnTo>
                    <a:pt x="1746396" y="345186"/>
                  </a:lnTo>
                </a:path>
                <a:path w="2124709" h="1146810">
                  <a:moveTo>
                    <a:pt x="1746396" y="347725"/>
                  </a:moveTo>
                  <a:lnTo>
                    <a:pt x="1746396" y="348996"/>
                  </a:lnTo>
                </a:path>
                <a:path w="2124709" h="1146810">
                  <a:moveTo>
                    <a:pt x="1746396" y="351536"/>
                  </a:moveTo>
                  <a:lnTo>
                    <a:pt x="1746396" y="361632"/>
                  </a:lnTo>
                </a:path>
                <a:path w="2124709" h="1146810">
                  <a:moveTo>
                    <a:pt x="1746396" y="364109"/>
                  </a:moveTo>
                  <a:lnTo>
                    <a:pt x="1746396" y="365379"/>
                  </a:lnTo>
                </a:path>
                <a:path w="2124709" h="1146810">
                  <a:moveTo>
                    <a:pt x="1746396" y="367919"/>
                  </a:moveTo>
                  <a:lnTo>
                    <a:pt x="1746396" y="377951"/>
                  </a:lnTo>
                </a:path>
                <a:path w="2124709" h="1146810">
                  <a:moveTo>
                    <a:pt x="1746396" y="380492"/>
                  </a:moveTo>
                  <a:lnTo>
                    <a:pt x="1746396" y="381762"/>
                  </a:lnTo>
                </a:path>
                <a:path w="2124709" h="1146810">
                  <a:moveTo>
                    <a:pt x="1746396" y="384301"/>
                  </a:moveTo>
                  <a:lnTo>
                    <a:pt x="1746396" y="394335"/>
                  </a:lnTo>
                </a:path>
                <a:path w="2124709" h="1146810">
                  <a:moveTo>
                    <a:pt x="1746396" y="396875"/>
                  </a:moveTo>
                  <a:lnTo>
                    <a:pt x="1746396" y="398145"/>
                  </a:lnTo>
                </a:path>
                <a:path w="2124709" h="1146810">
                  <a:moveTo>
                    <a:pt x="1746396" y="400685"/>
                  </a:moveTo>
                  <a:lnTo>
                    <a:pt x="1746396" y="410781"/>
                  </a:lnTo>
                </a:path>
                <a:path w="2124709" h="1146810">
                  <a:moveTo>
                    <a:pt x="1746396" y="413258"/>
                  </a:moveTo>
                  <a:lnTo>
                    <a:pt x="1746396" y="414528"/>
                  </a:lnTo>
                </a:path>
                <a:path w="2124709" h="1146810">
                  <a:moveTo>
                    <a:pt x="1746396" y="417068"/>
                  </a:moveTo>
                  <a:lnTo>
                    <a:pt x="1746396" y="427100"/>
                  </a:lnTo>
                </a:path>
                <a:path w="2124709" h="1146810">
                  <a:moveTo>
                    <a:pt x="1746396" y="429641"/>
                  </a:moveTo>
                  <a:lnTo>
                    <a:pt x="1746396" y="430911"/>
                  </a:lnTo>
                </a:path>
                <a:path w="2124709" h="1146810">
                  <a:moveTo>
                    <a:pt x="1746396" y="433450"/>
                  </a:moveTo>
                  <a:lnTo>
                    <a:pt x="1746396" y="443547"/>
                  </a:lnTo>
                </a:path>
                <a:path w="2124709" h="1146810">
                  <a:moveTo>
                    <a:pt x="1746396" y="446024"/>
                  </a:moveTo>
                  <a:lnTo>
                    <a:pt x="1746396" y="447294"/>
                  </a:lnTo>
                </a:path>
                <a:path w="2124709" h="1146810">
                  <a:moveTo>
                    <a:pt x="1746396" y="449834"/>
                  </a:moveTo>
                  <a:lnTo>
                    <a:pt x="1746396" y="459867"/>
                  </a:lnTo>
                </a:path>
                <a:path w="2124709" h="1146810">
                  <a:moveTo>
                    <a:pt x="1746396" y="462407"/>
                  </a:moveTo>
                  <a:lnTo>
                    <a:pt x="1746396" y="463676"/>
                  </a:lnTo>
                </a:path>
                <a:path w="2124709" h="1146810">
                  <a:moveTo>
                    <a:pt x="1746396" y="466217"/>
                  </a:moveTo>
                  <a:lnTo>
                    <a:pt x="1746396" y="476250"/>
                  </a:lnTo>
                </a:path>
                <a:path w="2124709" h="1146810">
                  <a:moveTo>
                    <a:pt x="1746396" y="478790"/>
                  </a:moveTo>
                  <a:lnTo>
                    <a:pt x="1746396" y="480060"/>
                  </a:lnTo>
                </a:path>
                <a:path w="2124709" h="1146810">
                  <a:moveTo>
                    <a:pt x="1746396" y="482536"/>
                  </a:moveTo>
                  <a:lnTo>
                    <a:pt x="1746396" y="492633"/>
                  </a:lnTo>
                </a:path>
                <a:path w="2124709" h="1146810">
                  <a:moveTo>
                    <a:pt x="1746396" y="495173"/>
                  </a:moveTo>
                  <a:lnTo>
                    <a:pt x="1746396" y="496443"/>
                  </a:lnTo>
                </a:path>
                <a:path w="2124709" h="1146810">
                  <a:moveTo>
                    <a:pt x="1746396" y="498983"/>
                  </a:moveTo>
                  <a:lnTo>
                    <a:pt x="1746396" y="509016"/>
                  </a:lnTo>
                </a:path>
                <a:path w="2124709" h="1146810">
                  <a:moveTo>
                    <a:pt x="1746396" y="511556"/>
                  </a:moveTo>
                  <a:lnTo>
                    <a:pt x="1746396" y="512825"/>
                  </a:lnTo>
                </a:path>
                <a:path w="2124709" h="1146810">
                  <a:moveTo>
                    <a:pt x="1746396" y="515302"/>
                  </a:moveTo>
                  <a:lnTo>
                    <a:pt x="1746396" y="525399"/>
                  </a:lnTo>
                </a:path>
                <a:path w="2124709" h="1146810">
                  <a:moveTo>
                    <a:pt x="1746396" y="527939"/>
                  </a:moveTo>
                  <a:lnTo>
                    <a:pt x="1746396" y="529209"/>
                  </a:lnTo>
                </a:path>
                <a:path w="2124709" h="1146810">
                  <a:moveTo>
                    <a:pt x="1746396" y="531685"/>
                  </a:moveTo>
                  <a:lnTo>
                    <a:pt x="1746396" y="541782"/>
                  </a:lnTo>
                </a:path>
                <a:path w="2124709" h="1146810">
                  <a:moveTo>
                    <a:pt x="1746396" y="544322"/>
                  </a:moveTo>
                  <a:lnTo>
                    <a:pt x="1746396" y="545592"/>
                  </a:lnTo>
                </a:path>
                <a:path w="2124709" h="1146810">
                  <a:moveTo>
                    <a:pt x="1746396" y="548068"/>
                  </a:moveTo>
                  <a:lnTo>
                    <a:pt x="1746396" y="558165"/>
                  </a:lnTo>
                </a:path>
                <a:path w="2124709" h="1146810">
                  <a:moveTo>
                    <a:pt x="1746396" y="560705"/>
                  </a:moveTo>
                  <a:lnTo>
                    <a:pt x="1746396" y="561975"/>
                  </a:lnTo>
                </a:path>
                <a:path w="2124709" h="1146810">
                  <a:moveTo>
                    <a:pt x="1746396" y="564451"/>
                  </a:moveTo>
                  <a:lnTo>
                    <a:pt x="1746396" y="574548"/>
                  </a:lnTo>
                </a:path>
                <a:path w="2124709" h="1146810">
                  <a:moveTo>
                    <a:pt x="1746396" y="577088"/>
                  </a:moveTo>
                  <a:lnTo>
                    <a:pt x="1746396" y="578358"/>
                  </a:lnTo>
                </a:path>
                <a:path w="2124709" h="1146810">
                  <a:moveTo>
                    <a:pt x="1746396" y="580834"/>
                  </a:moveTo>
                  <a:lnTo>
                    <a:pt x="1746396" y="590931"/>
                  </a:lnTo>
                </a:path>
                <a:path w="2124709" h="1146810">
                  <a:moveTo>
                    <a:pt x="1746396" y="593471"/>
                  </a:moveTo>
                  <a:lnTo>
                    <a:pt x="1746396" y="594677"/>
                  </a:lnTo>
                </a:path>
                <a:path w="2124709" h="1146810">
                  <a:moveTo>
                    <a:pt x="1746396" y="597217"/>
                  </a:moveTo>
                  <a:lnTo>
                    <a:pt x="1746396" y="607314"/>
                  </a:lnTo>
                </a:path>
                <a:path w="2124709" h="1146810">
                  <a:moveTo>
                    <a:pt x="1746396" y="609854"/>
                  </a:moveTo>
                  <a:lnTo>
                    <a:pt x="1746396" y="611124"/>
                  </a:lnTo>
                </a:path>
                <a:path w="2124709" h="1146810">
                  <a:moveTo>
                    <a:pt x="1746396" y="613600"/>
                  </a:moveTo>
                  <a:lnTo>
                    <a:pt x="1746396" y="623697"/>
                  </a:lnTo>
                </a:path>
                <a:path w="2124709" h="1146810">
                  <a:moveTo>
                    <a:pt x="1746396" y="626173"/>
                  </a:moveTo>
                  <a:lnTo>
                    <a:pt x="1746396" y="627443"/>
                  </a:lnTo>
                </a:path>
                <a:path w="2124709" h="1146810">
                  <a:moveTo>
                    <a:pt x="1746396" y="629983"/>
                  </a:moveTo>
                  <a:lnTo>
                    <a:pt x="1746396" y="640080"/>
                  </a:lnTo>
                </a:path>
                <a:path w="2124709" h="1146810">
                  <a:moveTo>
                    <a:pt x="1746396" y="642620"/>
                  </a:moveTo>
                  <a:lnTo>
                    <a:pt x="1746396" y="643826"/>
                  </a:lnTo>
                </a:path>
                <a:path w="2124709" h="1146810">
                  <a:moveTo>
                    <a:pt x="1746396" y="646366"/>
                  </a:moveTo>
                  <a:lnTo>
                    <a:pt x="1746396" y="656463"/>
                  </a:lnTo>
                </a:path>
                <a:path w="2124709" h="1146810">
                  <a:moveTo>
                    <a:pt x="1746396" y="658939"/>
                  </a:moveTo>
                  <a:lnTo>
                    <a:pt x="1746396" y="660209"/>
                  </a:lnTo>
                </a:path>
                <a:path w="2124709" h="1146810">
                  <a:moveTo>
                    <a:pt x="1746396" y="662749"/>
                  </a:moveTo>
                  <a:lnTo>
                    <a:pt x="1746396" y="672846"/>
                  </a:lnTo>
                </a:path>
                <a:path w="2124709" h="1146810">
                  <a:moveTo>
                    <a:pt x="1746396" y="675322"/>
                  </a:moveTo>
                  <a:lnTo>
                    <a:pt x="1746396" y="676592"/>
                  </a:lnTo>
                </a:path>
                <a:path w="2124709" h="1146810">
                  <a:moveTo>
                    <a:pt x="1746396" y="679132"/>
                  </a:moveTo>
                  <a:lnTo>
                    <a:pt x="1746396" y="680402"/>
                  </a:lnTo>
                  <a:lnTo>
                    <a:pt x="1748281" y="680402"/>
                  </a:lnTo>
                </a:path>
                <a:path w="2124709" h="1146810">
                  <a:moveTo>
                    <a:pt x="1754581" y="680402"/>
                  </a:moveTo>
                  <a:lnTo>
                    <a:pt x="1756492" y="680402"/>
                  </a:lnTo>
                </a:path>
                <a:path w="2124709" h="1146810">
                  <a:moveTo>
                    <a:pt x="1762791" y="680402"/>
                  </a:moveTo>
                  <a:lnTo>
                    <a:pt x="1764652" y="680402"/>
                  </a:lnTo>
                </a:path>
                <a:path w="2124709" h="1146810">
                  <a:moveTo>
                    <a:pt x="1770951" y="680402"/>
                  </a:moveTo>
                  <a:lnTo>
                    <a:pt x="1772862" y="680402"/>
                  </a:lnTo>
                </a:path>
                <a:path w="2124709" h="1146810">
                  <a:moveTo>
                    <a:pt x="1779162" y="680402"/>
                  </a:moveTo>
                  <a:lnTo>
                    <a:pt x="1781048" y="680402"/>
                  </a:lnTo>
                </a:path>
                <a:path w="2124709" h="1146810">
                  <a:moveTo>
                    <a:pt x="1787347" y="680402"/>
                  </a:moveTo>
                  <a:lnTo>
                    <a:pt x="1789258" y="680402"/>
                  </a:lnTo>
                </a:path>
                <a:path w="2124709" h="1146810">
                  <a:moveTo>
                    <a:pt x="1795557" y="680402"/>
                  </a:moveTo>
                  <a:lnTo>
                    <a:pt x="1797418" y="680402"/>
                  </a:lnTo>
                </a:path>
                <a:path w="2124709" h="1146810">
                  <a:moveTo>
                    <a:pt x="1803723" y="680402"/>
                  </a:moveTo>
                  <a:lnTo>
                    <a:pt x="1805628" y="680402"/>
                  </a:lnTo>
                </a:path>
                <a:path w="2124709" h="1146810">
                  <a:moveTo>
                    <a:pt x="1811934" y="680402"/>
                  </a:moveTo>
                  <a:lnTo>
                    <a:pt x="1813794" y="680402"/>
                  </a:lnTo>
                </a:path>
                <a:path w="2124709" h="1146810">
                  <a:moveTo>
                    <a:pt x="1820094" y="680402"/>
                  </a:moveTo>
                  <a:lnTo>
                    <a:pt x="1822005" y="680402"/>
                  </a:lnTo>
                  <a:lnTo>
                    <a:pt x="1822005" y="679132"/>
                  </a:lnTo>
                </a:path>
                <a:path w="2124709" h="1146810">
                  <a:moveTo>
                    <a:pt x="1822005" y="676592"/>
                  </a:moveTo>
                  <a:lnTo>
                    <a:pt x="1822005" y="675322"/>
                  </a:lnTo>
                </a:path>
                <a:path w="2124709" h="1146810">
                  <a:moveTo>
                    <a:pt x="1822005" y="672846"/>
                  </a:moveTo>
                  <a:lnTo>
                    <a:pt x="1822005" y="662749"/>
                  </a:lnTo>
                </a:path>
                <a:path w="2124709" h="1146810">
                  <a:moveTo>
                    <a:pt x="1822005" y="660209"/>
                  </a:moveTo>
                  <a:lnTo>
                    <a:pt x="1822005" y="658939"/>
                  </a:lnTo>
                </a:path>
                <a:path w="2124709" h="1146810">
                  <a:moveTo>
                    <a:pt x="1822005" y="656463"/>
                  </a:moveTo>
                  <a:lnTo>
                    <a:pt x="1822005" y="646366"/>
                  </a:lnTo>
                </a:path>
                <a:path w="2124709" h="1146810">
                  <a:moveTo>
                    <a:pt x="1822005" y="643826"/>
                  </a:moveTo>
                  <a:lnTo>
                    <a:pt x="1822005" y="642620"/>
                  </a:lnTo>
                </a:path>
                <a:path w="2124709" h="1146810">
                  <a:moveTo>
                    <a:pt x="1822005" y="640080"/>
                  </a:moveTo>
                  <a:lnTo>
                    <a:pt x="1822005" y="629983"/>
                  </a:lnTo>
                </a:path>
                <a:path w="2124709" h="1146810">
                  <a:moveTo>
                    <a:pt x="1822005" y="627443"/>
                  </a:moveTo>
                  <a:lnTo>
                    <a:pt x="1822005" y="626173"/>
                  </a:lnTo>
                </a:path>
                <a:path w="2124709" h="1146810">
                  <a:moveTo>
                    <a:pt x="1822005" y="623697"/>
                  </a:moveTo>
                  <a:lnTo>
                    <a:pt x="1822005" y="613600"/>
                  </a:lnTo>
                </a:path>
                <a:path w="2124709" h="1146810">
                  <a:moveTo>
                    <a:pt x="1822005" y="611124"/>
                  </a:moveTo>
                  <a:lnTo>
                    <a:pt x="1822005" y="609854"/>
                  </a:lnTo>
                </a:path>
                <a:path w="2124709" h="1146810">
                  <a:moveTo>
                    <a:pt x="1822005" y="607314"/>
                  </a:moveTo>
                  <a:lnTo>
                    <a:pt x="1822005" y="597217"/>
                  </a:lnTo>
                </a:path>
                <a:path w="2124709" h="1146810">
                  <a:moveTo>
                    <a:pt x="1822005" y="594677"/>
                  </a:moveTo>
                  <a:lnTo>
                    <a:pt x="1822005" y="593471"/>
                  </a:lnTo>
                </a:path>
                <a:path w="2124709" h="1146810">
                  <a:moveTo>
                    <a:pt x="1822005" y="590931"/>
                  </a:moveTo>
                  <a:lnTo>
                    <a:pt x="1822005" y="580834"/>
                  </a:lnTo>
                </a:path>
                <a:path w="2124709" h="1146810">
                  <a:moveTo>
                    <a:pt x="1822005" y="578358"/>
                  </a:moveTo>
                  <a:lnTo>
                    <a:pt x="1822005" y="577088"/>
                  </a:lnTo>
                </a:path>
                <a:path w="2124709" h="1146810">
                  <a:moveTo>
                    <a:pt x="1822005" y="574548"/>
                  </a:moveTo>
                  <a:lnTo>
                    <a:pt x="1822005" y="564451"/>
                  </a:lnTo>
                </a:path>
                <a:path w="2124709" h="1146810">
                  <a:moveTo>
                    <a:pt x="1822005" y="561975"/>
                  </a:moveTo>
                  <a:lnTo>
                    <a:pt x="1822005" y="560705"/>
                  </a:lnTo>
                </a:path>
                <a:path w="2124709" h="1146810">
                  <a:moveTo>
                    <a:pt x="1822005" y="558165"/>
                  </a:moveTo>
                  <a:lnTo>
                    <a:pt x="1822005" y="548068"/>
                  </a:lnTo>
                </a:path>
                <a:path w="2124709" h="1146810">
                  <a:moveTo>
                    <a:pt x="1822005" y="545592"/>
                  </a:moveTo>
                  <a:lnTo>
                    <a:pt x="1822005" y="544322"/>
                  </a:lnTo>
                </a:path>
                <a:path w="2124709" h="1146810">
                  <a:moveTo>
                    <a:pt x="1822005" y="541782"/>
                  </a:moveTo>
                  <a:lnTo>
                    <a:pt x="1822005" y="531685"/>
                  </a:lnTo>
                </a:path>
                <a:path w="2124709" h="1146810">
                  <a:moveTo>
                    <a:pt x="1822005" y="529209"/>
                  </a:moveTo>
                  <a:lnTo>
                    <a:pt x="1822005" y="527939"/>
                  </a:lnTo>
                </a:path>
                <a:path w="2124709" h="1146810">
                  <a:moveTo>
                    <a:pt x="1822005" y="525399"/>
                  </a:moveTo>
                  <a:lnTo>
                    <a:pt x="1822005" y="515302"/>
                  </a:lnTo>
                </a:path>
                <a:path w="2124709" h="1146810">
                  <a:moveTo>
                    <a:pt x="1822005" y="512825"/>
                  </a:moveTo>
                  <a:lnTo>
                    <a:pt x="1822005" y="511556"/>
                  </a:lnTo>
                </a:path>
                <a:path w="2124709" h="1146810">
                  <a:moveTo>
                    <a:pt x="1822005" y="509016"/>
                  </a:moveTo>
                  <a:lnTo>
                    <a:pt x="1822005" y="498983"/>
                  </a:lnTo>
                </a:path>
                <a:path w="2124709" h="1146810">
                  <a:moveTo>
                    <a:pt x="1822005" y="496443"/>
                  </a:moveTo>
                  <a:lnTo>
                    <a:pt x="1822005" y="495173"/>
                  </a:lnTo>
                </a:path>
                <a:path w="2124709" h="1146810">
                  <a:moveTo>
                    <a:pt x="1822005" y="492633"/>
                  </a:moveTo>
                  <a:lnTo>
                    <a:pt x="1822005" y="482536"/>
                  </a:lnTo>
                </a:path>
                <a:path w="2124709" h="1146810">
                  <a:moveTo>
                    <a:pt x="1822005" y="480060"/>
                  </a:moveTo>
                  <a:lnTo>
                    <a:pt x="1822005" y="478790"/>
                  </a:lnTo>
                </a:path>
                <a:path w="2124709" h="1146810">
                  <a:moveTo>
                    <a:pt x="1822005" y="476250"/>
                  </a:moveTo>
                  <a:lnTo>
                    <a:pt x="1822005" y="466217"/>
                  </a:lnTo>
                </a:path>
                <a:path w="2124709" h="1146810">
                  <a:moveTo>
                    <a:pt x="1822005" y="463676"/>
                  </a:moveTo>
                  <a:lnTo>
                    <a:pt x="1822005" y="462407"/>
                  </a:lnTo>
                </a:path>
                <a:path w="2124709" h="1146810">
                  <a:moveTo>
                    <a:pt x="1822005" y="459867"/>
                  </a:moveTo>
                  <a:lnTo>
                    <a:pt x="1822005" y="449834"/>
                  </a:lnTo>
                </a:path>
                <a:path w="2124709" h="1146810">
                  <a:moveTo>
                    <a:pt x="1822005" y="447294"/>
                  </a:moveTo>
                  <a:lnTo>
                    <a:pt x="1822005" y="446024"/>
                  </a:lnTo>
                </a:path>
                <a:path w="2124709" h="1146810">
                  <a:moveTo>
                    <a:pt x="1822005" y="443547"/>
                  </a:moveTo>
                  <a:lnTo>
                    <a:pt x="1822005" y="433450"/>
                  </a:lnTo>
                </a:path>
                <a:path w="2124709" h="1146810">
                  <a:moveTo>
                    <a:pt x="1822005" y="430911"/>
                  </a:moveTo>
                  <a:lnTo>
                    <a:pt x="1822005" y="429641"/>
                  </a:lnTo>
                </a:path>
                <a:path w="2124709" h="1146810">
                  <a:moveTo>
                    <a:pt x="1822005" y="427100"/>
                  </a:moveTo>
                  <a:lnTo>
                    <a:pt x="1822005" y="417068"/>
                  </a:lnTo>
                </a:path>
                <a:path w="2124709" h="1146810">
                  <a:moveTo>
                    <a:pt x="1822005" y="414528"/>
                  </a:moveTo>
                  <a:lnTo>
                    <a:pt x="1822005" y="413258"/>
                  </a:lnTo>
                </a:path>
                <a:path w="2124709" h="1146810">
                  <a:moveTo>
                    <a:pt x="1822005" y="410781"/>
                  </a:moveTo>
                  <a:lnTo>
                    <a:pt x="1822005" y="400685"/>
                  </a:lnTo>
                </a:path>
                <a:path w="2124709" h="1146810">
                  <a:moveTo>
                    <a:pt x="1822005" y="398145"/>
                  </a:moveTo>
                  <a:lnTo>
                    <a:pt x="1822005" y="396875"/>
                  </a:lnTo>
                </a:path>
                <a:path w="2124709" h="1146810">
                  <a:moveTo>
                    <a:pt x="1822005" y="394335"/>
                  </a:moveTo>
                  <a:lnTo>
                    <a:pt x="1822005" y="384301"/>
                  </a:lnTo>
                </a:path>
                <a:path w="2124709" h="1146810">
                  <a:moveTo>
                    <a:pt x="1822005" y="381762"/>
                  </a:moveTo>
                  <a:lnTo>
                    <a:pt x="1822005" y="380492"/>
                  </a:lnTo>
                </a:path>
                <a:path w="2124709" h="1146810">
                  <a:moveTo>
                    <a:pt x="1822005" y="377951"/>
                  </a:moveTo>
                  <a:lnTo>
                    <a:pt x="1822005" y="367919"/>
                  </a:lnTo>
                </a:path>
                <a:path w="2124709" h="1146810">
                  <a:moveTo>
                    <a:pt x="1822005" y="365379"/>
                  </a:moveTo>
                  <a:lnTo>
                    <a:pt x="1822005" y="364109"/>
                  </a:lnTo>
                </a:path>
                <a:path w="2124709" h="1146810">
                  <a:moveTo>
                    <a:pt x="1822005" y="361632"/>
                  </a:moveTo>
                  <a:lnTo>
                    <a:pt x="1822005" y="351536"/>
                  </a:lnTo>
                </a:path>
                <a:path w="2124709" h="1146810">
                  <a:moveTo>
                    <a:pt x="1822005" y="348996"/>
                  </a:moveTo>
                  <a:lnTo>
                    <a:pt x="1822005" y="347725"/>
                  </a:lnTo>
                </a:path>
                <a:path w="2124709" h="1146810">
                  <a:moveTo>
                    <a:pt x="1822005" y="345186"/>
                  </a:moveTo>
                  <a:lnTo>
                    <a:pt x="1822005" y="335153"/>
                  </a:lnTo>
                </a:path>
                <a:path w="2124709" h="1146810">
                  <a:moveTo>
                    <a:pt x="1822005" y="332613"/>
                  </a:moveTo>
                  <a:lnTo>
                    <a:pt x="1822005" y="331343"/>
                  </a:lnTo>
                </a:path>
                <a:path w="2124709" h="1146810">
                  <a:moveTo>
                    <a:pt x="1822005" y="328866"/>
                  </a:moveTo>
                  <a:lnTo>
                    <a:pt x="1822005" y="318770"/>
                  </a:lnTo>
                </a:path>
                <a:path w="2124709" h="1146810">
                  <a:moveTo>
                    <a:pt x="1822005" y="316230"/>
                  </a:moveTo>
                  <a:lnTo>
                    <a:pt x="1822005" y="314960"/>
                  </a:lnTo>
                </a:path>
                <a:path w="2124709" h="1146810">
                  <a:moveTo>
                    <a:pt x="1822005" y="312483"/>
                  </a:moveTo>
                  <a:lnTo>
                    <a:pt x="1822005" y="302387"/>
                  </a:lnTo>
                </a:path>
                <a:path w="2124709" h="1146810">
                  <a:moveTo>
                    <a:pt x="1822005" y="299847"/>
                  </a:moveTo>
                  <a:lnTo>
                    <a:pt x="1822005" y="298576"/>
                  </a:lnTo>
                </a:path>
                <a:path w="2124709" h="1146810">
                  <a:moveTo>
                    <a:pt x="1822005" y="296100"/>
                  </a:moveTo>
                  <a:lnTo>
                    <a:pt x="1822005" y="286004"/>
                  </a:lnTo>
                </a:path>
                <a:path w="2124709" h="1146810">
                  <a:moveTo>
                    <a:pt x="1822005" y="283464"/>
                  </a:moveTo>
                  <a:lnTo>
                    <a:pt x="1822005" y="282194"/>
                  </a:lnTo>
                </a:path>
                <a:path w="2124709" h="1146810">
                  <a:moveTo>
                    <a:pt x="1822005" y="279717"/>
                  </a:moveTo>
                  <a:lnTo>
                    <a:pt x="1822005" y="269621"/>
                  </a:lnTo>
                </a:path>
                <a:path w="2124709" h="1146810">
                  <a:moveTo>
                    <a:pt x="1822005" y="267081"/>
                  </a:moveTo>
                  <a:lnTo>
                    <a:pt x="1822005" y="265811"/>
                  </a:lnTo>
                </a:path>
                <a:path w="2124709" h="1146810">
                  <a:moveTo>
                    <a:pt x="1822005" y="263334"/>
                  </a:moveTo>
                  <a:lnTo>
                    <a:pt x="1822005" y="253238"/>
                  </a:lnTo>
                </a:path>
                <a:path w="2124709" h="1146810">
                  <a:moveTo>
                    <a:pt x="1822005" y="250698"/>
                  </a:moveTo>
                  <a:lnTo>
                    <a:pt x="1822005" y="249491"/>
                  </a:lnTo>
                </a:path>
                <a:path w="2124709" h="1146810">
                  <a:moveTo>
                    <a:pt x="1822005" y="246951"/>
                  </a:moveTo>
                  <a:lnTo>
                    <a:pt x="1822005" y="236855"/>
                  </a:lnTo>
                </a:path>
                <a:path w="2124709" h="1146810">
                  <a:moveTo>
                    <a:pt x="1822005" y="234315"/>
                  </a:moveTo>
                  <a:lnTo>
                    <a:pt x="1822005" y="233045"/>
                  </a:lnTo>
                </a:path>
                <a:path w="2124709" h="1146810">
                  <a:moveTo>
                    <a:pt x="1822005" y="230568"/>
                  </a:moveTo>
                  <a:lnTo>
                    <a:pt x="1822005" y="220472"/>
                  </a:lnTo>
                </a:path>
                <a:path w="2124709" h="1146810">
                  <a:moveTo>
                    <a:pt x="1822005" y="217995"/>
                  </a:moveTo>
                  <a:lnTo>
                    <a:pt x="1822005" y="216725"/>
                  </a:lnTo>
                </a:path>
                <a:path w="2124709" h="1146810">
                  <a:moveTo>
                    <a:pt x="1822005" y="214185"/>
                  </a:moveTo>
                  <a:lnTo>
                    <a:pt x="1822005" y="204089"/>
                  </a:lnTo>
                </a:path>
                <a:path w="2124709" h="1146810">
                  <a:moveTo>
                    <a:pt x="1822005" y="201549"/>
                  </a:moveTo>
                  <a:lnTo>
                    <a:pt x="1822005" y="200342"/>
                  </a:lnTo>
                </a:path>
                <a:path w="2124709" h="1146810">
                  <a:moveTo>
                    <a:pt x="1822005" y="197802"/>
                  </a:moveTo>
                  <a:lnTo>
                    <a:pt x="1822005" y="187706"/>
                  </a:lnTo>
                </a:path>
                <a:path w="2124709" h="1146810">
                  <a:moveTo>
                    <a:pt x="1822005" y="185229"/>
                  </a:moveTo>
                  <a:lnTo>
                    <a:pt x="1822005" y="183959"/>
                  </a:lnTo>
                </a:path>
                <a:path w="2124709" h="1146810">
                  <a:moveTo>
                    <a:pt x="1822005" y="181419"/>
                  </a:moveTo>
                  <a:lnTo>
                    <a:pt x="1822005" y="171323"/>
                  </a:lnTo>
                </a:path>
                <a:path w="2124709" h="1146810">
                  <a:moveTo>
                    <a:pt x="1822005" y="168846"/>
                  </a:moveTo>
                  <a:lnTo>
                    <a:pt x="1822005" y="167576"/>
                  </a:lnTo>
                </a:path>
                <a:path w="2124709" h="1146810">
                  <a:moveTo>
                    <a:pt x="1822005" y="165036"/>
                  </a:moveTo>
                  <a:lnTo>
                    <a:pt x="1822005" y="154940"/>
                  </a:lnTo>
                </a:path>
                <a:path w="2124709" h="1146810">
                  <a:moveTo>
                    <a:pt x="1822005" y="152463"/>
                  </a:moveTo>
                  <a:lnTo>
                    <a:pt x="1822005" y="151193"/>
                  </a:lnTo>
                </a:path>
                <a:path w="2124709" h="1146810">
                  <a:moveTo>
                    <a:pt x="1822005" y="148653"/>
                  </a:moveTo>
                  <a:lnTo>
                    <a:pt x="1822005" y="138620"/>
                  </a:lnTo>
                </a:path>
                <a:path w="2124709" h="1146810">
                  <a:moveTo>
                    <a:pt x="1822005" y="136080"/>
                  </a:moveTo>
                  <a:lnTo>
                    <a:pt x="1822005" y="134810"/>
                  </a:lnTo>
                </a:path>
                <a:path w="2124709" h="1146810">
                  <a:moveTo>
                    <a:pt x="1822005" y="132270"/>
                  </a:moveTo>
                  <a:lnTo>
                    <a:pt x="1822005" y="122174"/>
                  </a:lnTo>
                </a:path>
                <a:path w="2124709" h="1146810">
                  <a:moveTo>
                    <a:pt x="1822005" y="119697"/>
                  </a:moveTo>
                  <a:lnTo>
                    <a:pt x="1822005" y="118427"/>
                  </a:lnTo>
                </a:path>
                <a:path w="2124709" h="1146810">
                  <a:moveTo>
                    <a:pt x="1822005" y="115887"/>
                  </a:moveTo>
                  <a:lnTo>
                    <a:pt x="1822005" y="105854"/>
                  </a:lnTo>
                </a:path>
                <a:path w="2124709" h="1146810">
                  <a:moveTo>
                    <a:pt x="1822005" y="103314"/>
                  </a:moveTo>
                  <a:lnTo>
                    <a:pt x="1822005" y="102044"/>
                  </a:lnTo>
                </a:path>
                <a:path w="2124709" h="1146810">
                  <a:moveTo>
                    <a:pt x="1822005" y="99504"/>
                  </a:moveTo>
                  <a:lnTo>
                    <a:pt x="1822005" y="89408"/>
                  </a:lnTo>
                </a:path>
                <a:path w="2124709" h="1146810">
                  <a:moveTo>
                    <a:pt x="1822005" y="86931"/>
                  </a:moveTo>
                  <a:lnTo>
                    <a:pt x="1822005" y="85661"/>
                  </a:lnTo>
                </a:path>
                <a:path w="2124709" h="1146810">
                  <a:moveTo>
                    <a:pt x="1822005" y="83121"/>
                  </a:moveTo>
                  <a:lnTo>
                    <a:pt x="1822005" y="73088"/>
                  </a:lnTo>
                </a:path>
                <a:path w="2124709" h="1146810">
                  <a:moveTo>
                    <a:pt x="1822005" y="70548"/>
                  </a:moveTo>
                  <a:lnTo>
                    <a:pt x="1822005" y="69278"/>
                  </a:lnTo>
                </a:path>
                <a:path w="2124709" h="1146810">
                  <a:moveTo>
                    <a:pt x="1822005" y="66738"/>
                  </a:moveTo>
                  <a:lnTo>
                    <a:pt x="1822005" y="56705"/>
                  </a:lnTo>
                </a:path>
                <a:path w="2124709" h="1146810">
                  <a:moveTo>
                    <a:pt x="1822005" y="54165"/>
                  </a:moveTo>
                  <a:lnTo>
                    <a:pt x="1822005" y="52895"/>
                  </a:lnTo>
                </a:path>
                <a:path w="2124709" h="1146810">
                  <a:moveTo>
                    <a:pt x="1822005" y="50419"/>
                  </a:moveTo>
                  <a:lnTo>
                    <a:pt x="1822005" y="40322"/>
                  </a:lnTo>
                </a:path>
                <a:path w="2124709" h="1146810">
                  <a:moveTo>
                    <a:pt x="1822005" y="37782"/>
                  </a:moveTo>
                  <a:lnTo>
                    <a:pt x="1822005" y="36512"/>
                  </a:lnTo>
                </a:path>
                <a:path w="2124709" h="1146810">
                  <a:moveTo>
                    <a:pt x="1822005" y="33972"/>
                  </a:moveTo>
                  <a:lnTo>
                    <a:pt x="1822005" y="23939"/>
                  </a:lnTo>
                </a:path>
                <a:path w="2124709" h="1146810">
                  <a:moveTo>
                    <a:pt x="1822005" y="21399"/>
                  </a:moveTo>
                  <a:lnTo>
                    <a:pt x="1822005" y="20129"/>
                  </a:lnTo>
                </a:path>
                <a:path w="2124709" h="1146810">
                  <a:moveTo>
                    <a:pt x="1822005" y="17589"/>
                  </a:moveTo>
                  <a:lnTo>
                    <a:pt x="1822005" y="7556"/>
                  </a:lnTo>
                </a:path>
                <a:path w="2124709" h="1146810">
                  <a:moveTo>
                    <a:pt x="1822005" y="5016"/>
                  </a:moveTo>
                  <a:lnTo>
                    <a:pt x="1822005" y="3746"/>
                  </a:lnTo>
                </a:path>
                <a:path w="2124709" h="1146810">
                  <a:moveTo>
                    <a:pt x="1822005" y="1270"/>
                  </a:moveTo>
                  <a:lnTo>
                    <a:pt x="1822005" y="0"/>
                  </a:lnTo>
                </a:path>
                <a:path w="2124709" h="1146810">
                  <a:moveTo>
                    <a:pt x="1897583" y="0"/>
                  </a:moveTo>
                  <a:lnTo>
                    <a:pt x="1895678" y="0"/>
                  </a:lnTo>
                </a:path>
                <a:path w="2124709" h="1146810">
                  <a:moveTo>
                    <a:pt x="1889391" y="0"/>
                  </a:moveTo>
                  <a:lnTo>
                    <a:pt x="1887550" y="0"/>
                  </a:lnTo>
                </a:path>
                <a:path w="2124709" h="1146810">
                  <a:moveTo>
                    <a:pt x="1881238" y="0"/>
                  </a:moveTo>
                  <a:lnTo>
                    <a:pt x="1879326" y="0"/>
                  </a:lnTo>
                </a:path>
                <a:path w="2124709" h="1146810">
                  <a:moveTo>
                    <a:pt x="1873027" y="0"/>
                  </a:moveTo>
                  <a:lnTo>
                    <a:pt x="1871141" y="0"/>
                  </a:lnTo>
                </a:path>
                <a:path w="2124709" h="1146810">
                  <a:moveTo>
                    <a:pt x="1864842" y="0"/>
                  </a:moveTo>
                  <a:lnTo>
                    <a:pt x="1862931" y="0"/>
                  </a:lnTo>
                </a:path>
                <a:path w="2124709" h="1146810">
                  <a:moveTo>
                    <a:pt x="1856632" y="0"/>
                  </a:moveTo>
                  <a:lnTo>
                    <a:pt x="1854771" y="0"/>
                  </a:lnTo>
                </a:path>
                <a:path w="2124709" h="1146810">
                  <a:moveTo>
                    <a:pt x="1848465" y="0"/>
                  </a:moveTo>
                  <a:lnTo>
                    <a:pt x="1846560" y="0"/>
                  </a:lnTo>
                </a:path>
                <a:path w="2124709" h="1146810">
                  <a:moveTo>
                    <a:pt x="1840261" y="0"/>
                  </a:moveTo>
                  <a:lnTo>
                    <a:pt x="1838401" y="0"/>
                  </a:lnTo>
                </a:path>
                <a:path w="2124709" h="1146810">
                  <a:moveTo>
                    <a:pt x="1832095" y="0"/>
                  </a:moveTo>
                  <a:lnTo>
                    <a:pt x="1830190" y="0"/>
                  </a:lnTo>
                </a:path>
                <a:path w="2124709" h="1146810">
                  <a:moveTo>
                    <a:pt x="1823885" y="0"/>
                  </a:moveTo>
                  <a:lnTo>
                    <a:pt x="1822005" y="0"/>
                  </a:lnTo>
                  <a:lnTo>
                    <a:pt x="1822005" y="1270"/>
                  </a:lnTo>
                </a:path>
                <a:path w="2124709" h="1146810">
                  <a:moveTo>
                    <a:pt x="1822005" y="3746"/>
                  </a:moveTo>
                  <a:lnTo>
                    <a:pt x="1822005" y="5016"/>
                  </a:lnTo>
                </a:path>
                <a:path w="2124709" h="1146810">
                  <a:moveTo>
                    <a:pt x="1822005" y="7556"/>
                  </a:moveTo>
                  <a:lnTo>
                    <a:pt x="1822005" y="17589"/>
                  </a:lnTo>
                </a:path>
                <a:path w="2124709" h="1146810">
                  <a:moveTo>
                    <a:pt x="1822005" y="20129"/>
                  </a:moveTo>
                  <a:lnTo>
                    <a:pt x="1822005" y="21399"/>
                  </a:lnTo>
                </a:path>
                <a:path w="2124709" h="1146810">
                  <a:moveTo>
                    <a:pt x="1822005" y="23939"/>
                  </a:moveTo>
                  <a:lnTo>
                    <a:pt x="1822005" y="33972"/>
                  </a:lnTo>
                </a:path>
                <a:path w="2124709" h="1146810">
                  <a:moveTo>
                    <a:pt x="1822005" y="36512"/>
                  </a:moveTo>
                  <a:lnTo>
                    <a:pt x="1822005" y="37782"/>
                  </a:lnTo>
                </a:path>
                <a:path w="2124709" h="1146810">
                  <a:moveTo>
                    <a:pt x="1822005" y="40322"/>
                  </a:moveTo>
                  <a:lnTo>
                    <a:pt x="1822005" y="50419"/>
                  </a:lnTo>
                </a:path>
                <a:path w="2124709" h="1146810">
                  <a:moveTo>
                    <a:pt x="1822005" y="52895"/>
                  </a:moveTo>
                  <a:lnTo>
                    <a:pt x="1822005" y="54165"/>
                  </a:lnTo>
                </a:path>
                <a:path w="2124709" h="1146810">
                  <a:moveTo>
                    <a:pt x="1822005" y="56705"/>
                  </a:moveTo>
                  <a:lnTo>
                    <a:pt x="1822005" y="66738"/>
                  </a:lnTo>
                </a:path>
                <a:path w="2124709" h="1146810">
                  <a:moveTo>
                    <a:pt x="1822005" y="69278"/>
                  </a:moveTo>
                  <a:lnTo>
                    <a:pt x="1822005" y="70548"/>
                  </a:lnTo>
                </a:path>
                <a:path w="2124709" h="1146810">
                  <a:moveTo>
                    <a:pt x="1822005" y="73088"/>
                  </a:moveTo>
                  <a:lnTo>
                    <a:pt x="1822005" y="83121"/>
                  </a:lnTo>
                </a:path>
                <a:path w="2124709" h="1146810">
                  <a:moveTo>
                    <a:pt x="1822005" y="85661"/>
                  </a:moveTo>
                  <a:lnTo>
                    <a:pt x="1822005" y="86931"/>
                  </a:lnTo>
                </a:path>
                <a:path w="2124709" h="1146810">
                  <a:moveTo>
                    <a:pt x="1822005" y="89408"/>
                  </a:moveTo>
                  <a:lnTo>
                    <a:pt x="1822005" y="99504"/>
                  </a:lnTo>
                </a:path>
                <a:path w="2124709" h="1146810">
                  <a:moveTo>
                    <a:pt x="1822005" y="102044"/>
                  </a:moveTo>
                  <a:lnTo>
                    <a:pt x="1822005" y="103314"/>
                  </a:lnTo>
                </a:path>
                <a:path w="2124709" h="1146810">
                  <a:moveTo>
                    <a:pt x="1822005" y="105854"/>
                  </a:moveTo>
                  <a:lnTo>
                    <a:pt x="1822005" y="115887"/>
                  </a:lnTo>
                </a:path>
                <a:path w="2124709" h="1146810">
                  <a:moveTo>
                    <a:pt x="1822005" y="118427"/>
                  </a:moveTo>
                  <a:lnTo>
                    <a:pt x="1822005" y="119697"/>
                  </a:lnTo>
                </a:path>
                <a:path w="2124709" h="1146810">
                  <a:moveTo>
                    <a:pt x="1822005" y="122174"/>
                  </a:moveTo>
                  <a:lnTo>
                    <a:pt x="1822005" y="132270"/>
                  </a:lnTo>
                </a:path>
                <a:path w="2124709" h="1146810">
                  <a:moveTo>
                    <a:pt x="1822005" y="134810"/>
                  </a:moveTo>
                  <a:lnTo>
                    <a:pt x="1822005" y="136080"/>
                  </a:lnTo>
                </a:path>
                <a:path w="2124709" h="1146810">
                  <a:moveTo>
                    <a:pt x="1822005" y="138620"/>
                  </a:moveTo>
                  <a:lnTo>
                    <a:pt x="1822005" y="148653"/>
                  </a:lnTo>
                </a:path>
                <a:path w="2124709" h="1146810">
                  <a:moveTo>
                    <a:pt x="1822005" y="151193"/>
                  </a:moveTo>
                  <a:lnTo>
                    <a:pt x="1822005" y="152463"/>
                  </a:lnTo>
                </a:path>
                <a:path w="2124709" h="1146810">
                  <a:moveTo>
                    <a:pt x="1822005" y="154940"/>
                  </a:moveTo>
                  <a:lnTo>
                    <a:pt x="1822005" y="165036"/>
                  </a:lnTo>
                </a:path>
                <a:path w="2124709" h="1146810">
                  <a:moveTo>
                    <a:pt x="1822005" y="167576"/>
                  </a:moveTo>
                  <a:lnTo>
                    <a:pt x="1822005" y="168846"/>
                  </a:lnTo>
                </a:path>
                <a:path w="2124709" h="1146810">
                  <a:moveTo>
                    <a:pt x="1822005" y="171323"/>
                  </a:moveTo>
                  <a:lnTo>
                    <a:pt x="1822005" y="181419"/>
                  </a:lnTo>
                </a:path>
                <a:path w="2124709" h="1146810">
                  <a:moveTo>
                    <a:pt x="1822005" y="183959"/>
                  </a:moveTo>
                  <a:lnTo>
                    <a:pt x="1822005" y="185229"/>
                  </a:lnTo>
                </a:path>
                <a:path w="2124709" h="1146810">
                  <a:moveTo>
                    <a:pt x="1822005" y="187706"/>
                  </a:moveTo>
                  <a:lnTo>
                    <a:pt x="1822005" y="197802"/>
                  </a:lnTo>
                </a:path>
                <a:path w="2124709" h="1146810">
                  <a:moveTo>
                    <a:pt x="1822005" y="200342"/>
                  </a:moveTo>
                  <a:lnTo>
                    <a:pt x="1822005" y="201549"/>
                  </a:lnTo>
                </a:path>
                <a:path w="2124709" h="1146810">
                  <a:moveTo>
                    <a:pt x="1822005" y="204089"/>
                  </a:moveTo>
                  <a:lnTo>
                    <a:pt x="1822005" y="214185"/>
                  </a:lnTo>
                </a:path>
                <a:path w="2124709" h="1146810">
                  <a:moveTo>
                    <a:pt x="1822005" y="216725"/>
                  </a:moveTo>
                  <a:lnTo>
                    <a:pt x="1822005" y="217995"/>
                  </a:lnTo>
                </a:path>
                <a:path w="2124709" h="1146810">
                  <a:moveTo>
                    <a:pt x="1822005" y="220472"/>
                  </a:moveTo>
                  <a:lnTo>
                    <a:pt x="1822005" y="230568"/>
                  </a:lnTo>
                </a:path>
                <a:path w="2124709" h="1146810">
                  <a:moveTo>
                    <a:pt x="1822005" y="233045"/>
                  </a:moveTo>
                  <a:lnTo>
                    <a:pt x="1822005" y="234315"/>
                  </a:lnTo>
                </a:path>
                <a:path w="2124709" h="1146810">
                  <a:moveTo>
                    <a:pt x="1822005" y="236855"/>
                  </a:moveTo>
                  <a:lnTo>
                    <a:pt x="1822005" y="246951"/>
                  </a:lnTo>
                </a:path>
                <a:path w="2124709" h="1146810">
                  <a:moveTo>
                    <a:pt x="1822005" y="249491"/>
                  </a:moveTo>
                  <a:lnTo>
                    <a:pt x="1822005" y="250698"/>
                  </a:lnTo>
                </a:path>
                <a:path w="2124709" h="1146810">
                  <a:moveTo>
                    <a:pt x="1822005" y="253238"/>
                  </a:moveTo>
                  <a:lnTo>
                    <a:pt x="1822005" y="263334"/>
                  </a:lnTo>
                </a:path>
                <a:path w="2124709" h="1146810">
                  <a:moveTo>
                    <a:pt x="1822005" y="265811"/>
                  </a:moveTo>
                  <a:lnTo>
                    <a:pt x="1822005" y="267081"/>
                  </a:lnTo>
                </a:path>
                <a:path w="2124709" h="1146810">
                  <a:moveTo>
                    <a:pt x="1822005" y="269621"/>
                  </a:moveTo>
                  <a:lnTo>
                    <a:pt x="1822005" y="279717"/>
                  </a:lnTo>
                </a:path>
                <a:path w="2124709" h="1146810">
                  <a:moveTo>
                    <a:pt x="1822005" y="282194"/>
                  </a:moveTo>
                  <a:lnTo>
                    <a:pt x="1822005" y="283464"/>
                  </a:lnTo>
                </a:path>
                <a:path w="2124709" h="1146810">
                  <a:moveTo>
                    <a:pt x="1822005" y="286004"/>
                  </a:moveTo>
                  <a:lnTo>
                    <a:pt x="1822005" y="296100"/>
                  </a:lnTo>
                </a:path>
                <a:path w="2124709" h="1146810">
                  <a:moveTo>
                    <a:pt x="1822005" y="298576"/>
                  </a:moveTo>
                  <a:lnTo>
                    <a:pt x="1822005" y="299847"/>
                  </a:lnTo>
                </a:path>
                <a:path w="2124709" h="1146810">
                  <a:moveTo>
                    <a:pt x="1822005" y="302387"/>
                  </a:moveTo>
                  <a:lnTo>
                    <a:pt x="1822005" y="312483"/>
                  </a:lnTo>
                </a:path>
                <a:path w="2124709" h="1146810">
                  <a:moveTo>
                    <a:pt x="1822005" y="314960"/>
                  </a:moveTo>
                  <a:lnTo>
                    <a:pt x="1822005" y="316230"/>
                  </a:lnTo>
                </a:path>
                <a:path w="2124709" h="1146810">
                  <a:moveTo>
                    <a:pt x="1822005" y="318770"/>
                  </a:moveTo>
                  <a:lnTo>
                    <a:pt x="1822005" y="328866"/>
                  </a:lnTo>
                </a:path>
                <a:path w="2124709" h="1146810">
                  <a:moveTo>
                    <a:pt x="1822005" y="331343"/>
                  </a:moveTo>
                  <a:lnTo>
                    <a:pt x="1822005" y="332613"/>
                  </a:lnTo>
                </a:path>
                <a:path w="2124709" h="1146810">
                  <a:moveTo>
                    <a:pt x="1822005" y="335153"/>
                  </a:moveTo>
                  <a:lnTo>
                    <a:pt x="1822005" y="345186"/>
                  </a:lnTo>
                </a:path>
                <a:path w="2124709" h="1146810">
                  <a:moveTo>
                    <a:pt x="1822005" y="347725"/>
                  </a:moveTo>
                  <a:lnTo>
                    <a:pt x="1822005" y="348996"/>
                  </a:lnTo>
                </a:path>
                <a:path w="2124709" h="1146810">
                  <a:moveTo>
                    <a:pt x="1822005" y="351536"/>
                  </a:moveTo>
                  <a:lnTo>
                    <a:pt x="1822005" y="361632"/>
                  </a:lnTo>
                </a:path>
                <a:path w="2124709" h="1146810">
                  <a:moveTo>
                    <a:pt x="1822005" y="364109"/>
                  </a:moveTo>
                  <a:lnTo>
                    <a:pt x="1822005" y="365379"/>
                  </a:lnTo>
                </a:path>
                <a:path w="2124709" h="1146810">
                  <a:moveTo>
                    <a:pt x="1822005" y="367919"/>
                  </a:moveTo>
                  <a:lnTo>
                    <a:pt x="1822005" y="377951"/>
                  </a:lnTo>
                </a:path>
                <a:path w="2124709" h="1146810">
                  <a:moveTo>
                    <a:pt x="1822005" y="380492"/>
                  </a:moveTo>
                  <a:lnTo>
                    <a:pt x="1822005" y="381762"/>
                  </a:lnTo>
                </a:path>
                <a:path w="2124709" h="1146810">
                  <a:moveTo>
                    <a:pt x="1822005" y="384301"/>
                  </a:moveTo>
                  <a:lnTo>
                    <a:pt x="1822005" y="394335"/>
                  </a:lnTo>
                </a:path>
                <a:path w="2124709" h="1146810">
                  <a:moveTo>
                    <a:pt x="1822005" y="396875"/>
                  </a:moveTo>
                  <a:lnTo>
                    <a:pt x="1822005" y="398145"/>
                  </a:lnTo>
                </a:path>
                <a:path w="2124709" h="1146810">
                  <a:moveTo>
                    <a:pt x="1822005" y="400685"/>
                  </a:moveTo>
                  <a:lnTo>
                    <a:pt x="1822005" y="410781"/>
                  </a:lnTo>
                </a:path>
                <a:path w="2124709" h="1146810">
                  <a:moveTo>
                    <a:pt x="1822005" y="413258"/>
                  </a:moveTo>
                  <a:lnTo>
                    <a:pt x="1822005" y="414528"/>
                  </a:lnTo>
                </a:path>
                <a:path w="2124709" h="1146810">
                  <a:moveTo>
                    <a:pt x="1822005" y="417068"/>
                  </a:moveTo>
                  <a:lnTo>
                    <a:pt x="1822005" y="427100"/>
                  </a:lnTo>
                </a:path>
                <a:path w="2124709" h="1146810">
                  <a:moveTo>
                    <a:pt x="1822005" y="429641"/>
                  </a:moveTo>
                  <a:lnTo>
                    <a:pt x="1822005" y="430911"/>
                  </a:lnTo>
                </a:path>
                <a:path w="2124709" h="1146810">
                  <a:moveTo>
                    <a:pt x="1822005" y="433450"/>
                  </a:moveTo>
                  <a:lnTo>
                    <a:pt x="1822005" y="443547"/>
                  </a:lnTo>
                </a:path>
                <a:path w="2124709" h="1146810">
                  <a:moveTo>
                    <a:pt x="1822005" y="446024"/>
                  </a:moveTo>
                  <a:lnTo>
                    <a:pt x="1822005" y="447294"/>
                  </a:lnTo>
                </a:path>
                <a:path w="2124709" h="1146810">
                  <a:moveTo>
                    <a:pt x="1822005" y="449834"/>
                  </a:moveTo>
                  <a:lnTo>
                    <a:pt x="1822005" y="459867"/>
                  </a:lnTo>
                </a:path>
                <a:path w="2124709" h="1146810">
                  <a:moveTo>
                    <a:pt x="1822005" y="462407"/>
                  </a:moveTo>
                  <a:lnTo>
                    <a:pt x="1822005" y="463676"/>
                  </a:lnTo>
                </a:path>
                <a:path w="2124709" h="1146810">
                  <a:moveTo>
                    <a:pt x="1822005" y="466217"/>
                  </a:moveTo>
                  <a:lnTo>
                    <a:pt x="1822005" y="476250"/>
                  </a:lnTo>
                </a:path>
                <a:path w="2124709" h="1146810">
                  <a:moveTo>
                    <a:pt x="1822005" y="478790"/>
                  </a:moveTo>
                  <a:lnTo>
                    <a:pt x="1822005" y="480060"/>
                  </a:lnTo>
                </a:path>
                <a:path w="2124709" h="1146810">
                  <a:moveTo>
                    <a:pt x="1822005" y="482536"/>
                  </a:moveTo>
                  <a:lnTo>
                    <a:pt x="1822005" y="492633"/>
                  </a:lnTo>
                </a:path>
                <a:path w="2124709" h="1146810">
                  <a:moveTo>
                    <a:pt x="1822005" y="495173"/>
                  </a:moveTo>
                  <a:lnTo>
                    <a:pt x="1822005" y="496443"/>
                  </a:lnTo>
                </a:path>
                <a:path w="2124709" h="1146810">
                  <a:moveTo>
                    <a:pt x="1822005" y="498983"/>
                  </a:moveTo>
                  <a:lnTo>
                    <a:pt x="1822005" y="509016"/>
                  </a:lnTo>
                </a:path>
                <a:path w="2124709" h="1146810">
                  <a:moveTo>
                    <a:pt x="1822005" y="511556"/>
                  </a:moveTo>
                  <a:lnTo>
                    <a:pt x="1822005" y="512825"/>
                  </a:lnTo>
                </a:path>
                <a:path w="2124709" h="1146810">
                  <a:moveTo>
                    <a:pt x="1822005" y="515302"/>
                  </a:moveTo>
                  <a:lnTo>
                    <a:pt x="1822005" y="525399"/>
                  </a:lnTo>
                </a:path>
                <a:path w="2124709" h="1146810">
                  <a:moveTo>
                    <a:pt x="1822005" y="527939"/>
                  </a:moveTo>
                  <a:lnTo>
                    <a:pt x="1822005" y="529209"/>
                  </a:lnTo>
                </a:path>
                <a:path w="2124709" h="1146810">
                  <a:moveTo>
                    <a:pt x="1822005" y="531685"/>
                  </a:moveTo>
                  <a:lnTo>
                    <a:pt x="1822005" y="541782"/>
                  </a:lnTo>
                </a:path>
                <a:path w="2124709" h="1146810">
                  <a:moveTo>
                    <a:pt x="1822005" y="544322"/>
                  </a:moveTo>
                  <a:lnTo>
                    <a:pt x="1822005" y="545592"/>
                  </a:lnTo>
                </a:path>
                <a:path w="2124709" h="1146810">
                  <a:moveTo>
                    <a:pt x="1822005" y="548068"/>
                  </a:moveTo>
                  <a:lnTo>
                    <a:pt x="1822005" y="558165"/>
                  </a:lnTo>
                </a:path>
                <a:path w="2124709" h="1146810">
                  <a:moveTo>
                    <a:pt x="1822005" y="560705"/>
                  </a:moveTo>
                  <a:lnTo>
                    <a:pt x="1822005" y="561975"/>
                  </a:lnTo>
                </a:path>
                <a:path w="2124709" h="1146810">
                  <a:moveTo>
                    <a:pt x="1822005" y="564451"/>
                  </a:moveTo>
                  <a:lnTo>
                    <a:pt x="1822005" y="574548"/>
                  </a:lnTo>
                </a:path>
                <a:path w="2124709" h="1146810">
                  <a:moveTo>
                    <a:pt x="1822005" y="577088"/>
                  </a:moveTo>
                  <a:lnTo>
                    <a:pt x="1822005" y="578358"/>
                  </a:lnTo>
                </a:path>
                <a:path w="2124709" h="1146810">
                  <a:moveTo>
                    <a:pt x="1822005" y="580834"/>
                  </a:moveTo>
                  <a:lnTo>
                    <a:pt x="1822005" y="590931"/>
                  </a:lnTo>
                </a:path>
                <a:path w="2124709" h="1146810">
                  <a:moveTo>
                    <a:pt x="1822005" y="593471"/>
                  </a:moveTo>
                  <a:lnTo>
                    <a:pt x="1822005" y="594677"/>
                  </a:lnTo>
                </a:path>
                <a:path w="2124709" h="1146810">
                  <a:moveTo>
                    <a:pt x="1822005" y="597217"/>
                  </a:moveTo>
                  <a:lnTo>
                    <a:pt x="1822005" y="607314"/>
                  </a:lnTo>
                </a:path>
                <a:path w="2124709" h="1146810">
                  <a:moveTo>
                    <a:pt x="1822005" y="609854"/>
                  </a:moveTo>
                  <a:lnTo>
                    <a:pt x="1822005" y="611124"/>
                  </a:lnTo>
                </a:path>
                <a:path w="2124709" h="1146810">
                  <a:moveTo>
                    <a:pt x="1822005" y="613600"/>
                  </a:moveTo>
                  <a:lnTo>
                    <a:pt x="1822005" y="623697"/>
                  </a:lnTo>
                </a:path>
                <a:path w="2124709" h="1146810">
                  <a:moveTo>
                    <a:pt x="1822005" y="626173"/>
                  </a:moveTo>
                  <a:lnTo>
                    <a:pt x="1822005" y="627443"/>
                  </a:lnTo>
                </a:path>
                <a:path w="2124709" h="1146810">
                  <a:moveTo>
                    <a:pt x="1822005" y="629983"/>
                  </a:moveTo>
                  <a:lnTo>
                    <a:pt x="1822005" y="640080"/>
                  </a:lnTo>
                </a:path>
                <a:path w="2124709" h="1146810">
                  <a:moveTo>
                    <a:pt x="1822005" y="642620"/>
                  </a:moveTo>
                  <a:lnTo>
                    <a:pt x="1822005" y="643826"/>
                  </a:lnTo>
                </a:path>
                <a:path w="2124709" h="1146810">
                  <a:moveTo>
                    <a:pt x="1822005" y="646366"/>
                  </a:moveTo>
                  <a:lnTo>
                    <a:pt x="1822005" y="656463"/>
                  </a:lnTo>
                </a:path>
                <a:path w="2124709" h="1146810">
                  <a:moveTo>
                    <a:pt x="1822005" y="658939"/>
                  </a:moveTo>
                  <a:lnTo>
                    <a:pt x="1822005" y="660209"/>
                  </a:lnTo>
                </a:path>
                <a:path w="2124709" h="1146810">
                  <a:moveTo>
                    <a:pt x="1822005" y="662749"/>
                  </a:moveTo>
                  <a:lnTo>
                    <a:pt x="1822005" y="672846"/>
                  </a:lnTo>
                </a:path>
                <a:path w="2124709" h="1146810">
                  <a:moveTo>
                    <a:pt x="1822005" y="675322"/>
                  </a:moveTo>
                  <a:lnTo>
                    <a:pt x="1822005" y="676592"/>
                  </a:lnTo>
                </a:path>
                <a:path w="2124709" h="1146810">
                  <a:moveTo>
                    <a:pt x="1822005" y="679132"/>
                  </a:moveTo>
                  <a:lnTo>
                    <a:pt x="1822005" y="680402"/>
                  </a:lnTo>
                  <a:lnTo>
                    <a:pt x="1823885" y="680402"/>
                  </a:lnTo>
                </a:path>
                <a:path w="2124709" h="1146810">
                  <a:moveTo>
                    <a:pt x="1830190" y="680402"/>
                  </a:moveTo>
                  <a:lnTo>
                    <a:pt x="1832095" y="680402"/>
                  </a:lnTo>
                </a:path>
                <a:path w="2124709" h="1146810">
                  <a:moveTo>
                    <a:pt x="1838401" y="680402"/>
                  </a:moveTo>
                  <a:lnTo>
                    <a:pt x="1840261" y="680402"/>
                  </a:lnTo>
                </a:path>
                <a:path w="2124709" h="1146810">
                  <a:moveTo>
                    <a:pt x="1846560" y="680402"/>
                  </a:moveTo>
                  <a:lnTo>
                    <a:pt x="1848465" y="680402"/>
                  </a:lnTo>
                </a:path>
                <a:path w="2124709" h="1146810">
                  <a:moveTo>
                    <a:pt x="1854771" y="680402"/>
                  </a:moveTo>
                  <a:lnTo>
                    <a:pt x="1856632" y="680402"/>
                  </a:lnTo>
                </a:path>
                <a:path w="2124709" h="1146810">
                  <a:moveTo>
                    <a:pt x="1862931" y="680402"/>
                  </a:moveTo>
                  <a:lnTo>
                    <a:pt x="1864842" y="680402"/>
                  </a:lnTo>
                </a:path>
                <a:path w="2124709" h="1146810">
                  <a:moveTo>
                    <a:pt x="1871141" y="680402"/>
                  </a:moveTo>
                  <a:lnTo>
                    <a:pt x="1873027" y="680402"/>
                  </a:lnTo>
                </a:path>
                <a:path w="2124709" h="1146810">
                  <a:moveTo>
                    <a:pt x="1879326" y="680402"/>
                  </a:moveTo>
                  <a:lnTo>
                    <a:pt x="1881238" y="680402"/>
                  </a:lnTo>
                </a:path>
                <a:path w="2124709" h="1146810">
                  <a:moveTo>
                    <a:pt x="1887550" y="680402"/>
                  </a:moveTo>
                  <a:lnTo>
                    <a:pt x="1889391" y="680402"/>
                  </a:lnTo>
                </a:path>
                <a:path w="2124709" h="1146810">
                  <a:moveTo>
                    <a:pt x="1895678" y="680402"/>
                  </a:moveTo>
                  <a:lnTo>
                    <a:pt x="1897583" y="680402"/>
                  </a:lnTo>
                  <a:lnTo>
                    <a:pt x="1897583" y="679132"/>
                  </a:lnTo>
                </a:path>
                <a:path w="2124709" h="1146810">
                  <a:moveTo>
                    <a:pt x="1897583" y="676592"/>
                  </a:moveTo>
                  <a:lnTo>
                    <a:pt x="1897583" y="675322"/>
                  </a:lnTo>
                </a:path>
                <a:path w="2124709" h="1146810">
                  <a:moveTo>
                    <a:pt x="1897583" y="672846"/>
                  </a:moveTo>
                  <a:lnTo>
                    <a:pt x="1897583" y="662749"/>
                  </a:lnTo>
                </a:path>
                <a:path w="2124709" h="1146810">
                  <a:moveTo>
                    <a:pt x="1897583" y="660209"/>
                  </a:moveTo>
                  <a:lnTo>
                    <a:pt x="1897583" y="658939"/>
                  </a:lnTo>
                </a:path>
                <a:path w="2124709" h="1146810">
                  <a:moveTo>
                    <a:pt x="1897583" y="656463"/>
                  </a:moveTo>
                  <a:lnTo>
                    <a:pt x="1897583" y="646366"/>
                  </a:lnTo>
                </a:path>
                <a:path w="2124709" h="1146810">
                  <a:moveTo>
                    <a:pt x="1897583" y="643826"/>
                  </a:moveTo>
                  <a:lnTo>
                    <a:pt x="1897583" y="642620"/>
                  </a:lnTo>
                </a:path>
                <a:path w="2124709" h="1146810">
                  <a:moveTo>
                    <a:pt x="1897583" y="640080"/>
                  </a:moveTo>
                  <a:lnTo>
                    <a:pt x="1897583" y="629983"/>
                  </a:lnTo>
                </a:path>
                <a:path w="2124709" h="1146810">
                  <a:moveTo>
                    <a:pt x="1897583" y="627443"/>
                  </a:moveTo>
                  <a:lnTo>
                    <a:pt x="1897583" y="626173"/>
                  </a:lnTo>
                </a:path>
                <a:path w="2124709" h="1146810">
                  <a:moveTo>
                    <a:pt x="1897583" y="623697"/>
                  </a:moveTo>
                  <a:lnTo>
                    <a:pt x="1897583" y="613600"/>
                  </a:lnTo>
                </a:path>
                <a:path w="2124709" h="1146810">
                  <a:moveTo>
                    <a:pt x="1897583" y="611124"/>
                  </a:moveTo>
                  <a:lnTo>
                    <a:pt x="1897583" y="609854"/>
                  </a:lnTo>
                </a:path>
                <a:path w="2124709" h="1146810">
                  <a:moveTo>
                    <a:pt x="1897583" y="607314"/>
                  </a:moveTo>
                  <a:lnTo>
                    <a:pt x="1897583" y="597217"/>
                  </a:lnTo>
                </a:path>
                <a:path w="2124709" h="1146810">
                  <a:moveTo>
                    <a:pt x="1897583" y="594677"/>
                  </a:moveTo>
                  <a:lnTo>
                    <a:pt x="1897583" y="593471"/>
                  </a:lnTo>
                </a:path>
                <a:path w="2124709" h="1146810">
                  <a:moveTo>
                    <a:pt x="1897583" y="590931"/>
                  </a:moveTo>
                  <a:lnTo>
                    <a:pt x="1897583" y="580834"/>
                  </a:lnTo>
                </a:path>
                <a:path w="2124709" h="1146810">
                  <a:moveTo>
                    <a:pt x="1897583" y="578358"/>
                  </a:moveTo>
                  <a:lnTo>
                    <a:pt x="1897583" y="577088"/>
                  </a:lnTo>
                </a:path>
                <a:path w="2124709" h="1146810">
                  <a:moveTo>
                    <a:pt x="1897583" y="574548"/>
                  </a:moveTo>
                  <a:lnTo>
                    <a:pt x="1897583" y="564451"/>
                  </a:lnTo>
                </a:path>
                <a:path w="2124709" h="1146810">
                  <a:moveTo>
                    <a:pt x="1897583" y="561975"/>
                  </a:moveTo>
                  <a:lnTo>
                    <a:pt x="1897583" y="560705"/>
                  </a:lnTo>
                </a:path>
                <a:path w="2124709" h="1146810">
                  <a:moveTo>
                    <a:pt x="1897583" y="558165"/>
                  </a:moveTo>
                  <a:lnTo>
                    <a:pt x="1897583" y="548068"/>
                  </a:lnTo>
                </a:path>
                <a:path w="2124709" h="1146810">
                  <a:moveTo>
                    <a:pt x="1897583" y="545592"/>
                  </a:moveTo>
                  <a:lnTo>
                    <a:pt x="1897583" y="544322"/>
                  </a:lnTo>
                </a:path>
                <a:path w="2124709" h="1146810">
                  <a:moveTo>
                    <a:pt x="1897583" y="541782"/>
                  </a:moveTo>
                  <a:lnTo>
                    <a:pt x="1897583" y="531685"/>
                  </a:lnTo>
                </a:path>
                <a:path w="2124709" h="1146810">
                  <a:moveTo>
                    <a:pt x="1897583" y="529209"/>
                  </a:moveTo>
                  <a:lnTo>
                    <a:pt x="1897583" y="527939"/>
                  </a:lnTo>
                </a:path>
                <a:path w="2124709" h="1146810">
                  <a:moveTo>
                    <a:pt x="1897583" y="525399"/>
                  </a:moveTo>
                  <a:lnTo>
                    <a:pt x="1897583" y="515302"/>
                  </a:lnTo>
                </a:path>
                <a:path w="2124709" h="1146810">
                  <a:moveTo>
                    <a:pt x="1897583" y="512825"/>
                  </a:moveTo>
                  <a:lnTo>
                    <a:pt x="1897583" y="511556"/>
                  </a:lnTo>
                </a:path>
                <a:path w="2124709" h="1146810">
                  <a:moveTo>
                    <a:pt x="1897583" y="509016"/>
                  </a:moveTo>
                  <a:lnTo>
                    <a:pt x="1897583" y="498983"/>
                  </a:lnTo>
                </a:path>
                <a:path w="2124709" h="1146810">
                  <a:moveTo>
                    <a:pt x="1897583" y="496443"/>
                  </a:moveTo>
                  <a:lnTo>
                    <a:pt x="1897583" y="495173"/>
                  </a:lnTo>
                </a:path>
                <a:path w="2124709" h="1146810">
                  <a:moveTo>
                    <a:pt x="1897583" y="492633"/>
                  </a:moveTo>
                  <a:lnTo>
                    <a:pt x="1897583" y="482536"/>
                  </a:lnTo>
                </a:path>
                <a:path w="2124709" h="1146810">
                  <a:moveTo>
                    <a:pt x="1897583" y="480060"/>
                  </a:moveTo>
                  <a:lnTo>
                    <a:pt x="1897583" y="478790"/>
                  </a:lnTo>
                </a:path>
                <a:path w="2124709" h="1146810">
                  <a:moveTo>
                    <a:pt x="1897583" y="476250"/>
                  </a:moveTo>
                  <a:lnTo>
                    <a:pt x="1897583" y="466217"/>
                  </a:lnTo>
                </a:path>
                <a:path w="2124709" h="1146810">
                  <a:moveTo>
                    <a:pt x="1897583" y="463676"/>
                  </a:moveTo>
                  <a:lnTo>
                    <a:pt x="1897583" y="462407"/>
                  </a:lnTo>
                </a:path>
                <a:path w="2124709" h="1146810">
                  <a:moveTo>
                    <a:pt x="1897583" y="459867"/>
                  </a:moveTo>
                  <a:lnTo>
                    <a:pt x="1897583" y="449834"/>
                  </a:lnTo>
                </a:path>
                <a:path w="2124709" h="1146810">
                  <a:moveTo>
                    <a:pt x="1897583" y="447294"/>
                  </a:moveTo>
                  <a:lnTo>
                    <a:pt x="1897583" y="446024"/>
                  </a:lnTo>
                </a:path>
                <a:path w="2124709" h="1146810">
                  <a:moveTo>
                    <a:pt x="1897583" y="443547"/>
                  </a:moveTo>
                  <a:lnTo>
                    <a:pt x="1897583" y="433450"/>
                  </a:lnTo>
                </a:path>
                <a:path w="2124709" h="1146810">
                  <a:moveTo>
                    <a:pt x="1897583" y="430911"/>
                  </a:moveTo>
                  <a:lnTo>
                    <a:pt x="1897583" y="429641"/>
                  </a:lnTo>
                </a:path>
                <a:path w="2124709" h="1146810">
                  <a:moveTo>
                    <a:pt x="1897583" y="427100"/>
                  </a:moveTo>
                  <a:lnTo>
                    <a:pt x="1897583" y="417068"/>
                  </a:lnTo>
                </a:path>
                <a:path w="2124709" h="1146810">
                  <a:moveTo>
                    <a:pt x="1897583" y="414528"/>
                  </a:moveTo>
                  <a:lnTo>
                    <a:pt x="1897583" y="413258"/>
                  </a:lnTo>
                </a:path>
                <a:path w="2124709" h="1146810">
                  <a:moveTo>
                    <a:pt x="1897583" y="410781"/>
                  </a:moveTo>
                  <a:lnTo>
                    <a:pt x="1897583" y="400685"/>
                  </a:lnTo>
                </a:path>
                <a:path w="2124709" h="1146810">
                  <a:moveTo>
                    <a:pt x="1897583" y="398145"/>
                  </a:moveTo>
                  <a:lnTo>
                    <a:pt x="1897583" y="396875"/>
                  </a:lnTo>
                </a:path>
                <a:path w="2124709" h="1146810">
                  <a:moveTo>
                    <a:pt x="1897583" y="394335"/>
                  </a:moveTo>
                  <a:lnTo>
                    <a:pt x="1897583" y="384301"/>
                  </a:lnTo>
                </a:path>
                <a:path w="2124709" h="1146810">
                  <a:moveTo>
                    <a:pt x="1897583" y="381762"/>
                  </a:moveTo>
                  <a:lnTo>
                    <a:pt x="1897583" y="380492"/>
                  </a:lnTo>
                </a:path>
                <a:path w="2124709" h="1146810">
                  <a:moveTo>
                    <a:pt x="1897583" y="377951"/>
                  </a:moveTo>
                  <a:lnTo>
                    <a:pt x="1897583" y="367919"/>
                  </a:lnTo>
                </a:path>
                <a:path w="2124709" h="1146810">
                  <a:moveTo>
                    <a:pt x="1897583" y="365379"/>
                  </a:moveTo>
                  <a:lnTo>
                    <a:pt x="1897583" y="364109"/>
                  </a:lnTo>
                </a:path>
                <a:path w="2124709" h="1146810">
                  <a:moveTo>
                    <a:pt x="1897583" y="361632"/>
                  </a:moveTo>
                  <a:lnTo>
                    <a:pt x="1897583" y="351536"/>
                  </a:lnTo>
                </a:path>
                <a:path w="2124709" h="1146810">
                  <a:moveTo>
                    <a:pt x="1897583" y="348996"/>
                  </a:moveTo>
                  <a:lnTo>
                    <a:pt x="1897583" y="347725"/>
                  </a:lnTo>
                </a:path>
                <a:path w="2124709" h="1146810">
                  <a:moveTo>
                    <a:pt x="1897583" y="345186"/>
                  </a:moveTo>
                  <a:lnTo>
                    <a:pt x="1897583" y="335153"/>
                  </a:lnTo>
                </a:path>
                <a:path w="2124709" h="1146810">
                  <a:moveTo>
                    <a:pt x="1897583" y="332613"/>
                  </a:moveTo>
                  <a:lnTo>
                    <a:pt x="1897583" y="331343"/>
                  </a:lnTo>
                </a:path>
                <a:path w="2124709" h="1146810">
                  <a:moveTo>
                    <a:pt x="1897583" y="328866"/>
                  </a:moveTo>
                  <a:lnTo>
                    <a:pt x="1897583" y="318770"/>
                  </a:lnTo>
                </a:path>
                <a:path w="2124709" h="1146810">
                  <a:moveTo>
                    <a:pt x="1897583" y="316230"/>
                  </a:moveTo>
                  <a:lnTo>
                    <a:pt x="1897583" y="314960"/>
                  </a:lnTo>
                </a:path>
                <a:path w="2124709" h="1146810">
                  <a:moveTo>
                    <a:pt x="1897583" y="312483"/>
                  </a:moveTo>
                  <a:lnTo>
                    <a:pt x="1897583" y="302387"/>
                  </a:lnTo>
                </a:path>
                <a:path w="2124709" h="1146810">
                  <a:moveTo>
                    <a:pt x="1897583" y="299847"/>
                  </a:moveTo>
                  <a:lnTo>
                    <a:pt x="1897583" y="298576"/>
                  </a:lnTo>
                </a:path>
                <a:path w="2124709" h="1146810">
                  <a:moveTo>
                    <a:pt x="1897583" y="296100"/>
                  </a:moveTo>
                  <a:lnTo>
                    <a:pt x="1897583" y="286004"/>
                  </a:lnTo>
                </a:path>
                <a:path w="2124709" h="1146810">
                  <a:moveTo>
                    <a:pt x="1897583" y="283464"/>
                  </a:moveTo>
                  <a:lnTo>
                    <a:pt x="1897583" y="282194"/>
                  </a:lnTo>
                </a:path>
                <a:path w="2124709" h="1146810">
                  <a:moveTo>
                    <a:pt x="1897583" y="279717"/>
                  </a:moveTo>
                  <a:lnTo>
                    <a:pt x="1897583" y="269621"/>
                  </a:lnTo>
                </a:path>
                <a:path w="2124709" h="1146810">
                  <a:moveTo>
                    <a:pt x="1897583" y="267081"/>
                  </a:moveTo>
                  <a:lnTo>
                    <a:pt x="1897583" y="265811"/>
                  </a:lnTo>
                </a:path>
                <a:path w="2124709" h="1146810">
                  <a:moveTo>
                    <a:pt x="1897583" y="263334"/>
                  </a:moveTo>
                  <a:lnTo>
                    <a:pt x="1897583" y="253238"/>
                  </a:lnTo>
                </a:path>
                <a:path w="2124709" h="1146810">
                  <a:moveTo>
                    <a:pt x="1897583" y="250698"/>
                  </a:moveTo>
                  <a:lnTo>
                    <a:pt x="1897583" y="249491"/>
                  </a:lnTo>
                </a:path>
                <a:path w="2124709" h="1146810">
                  <a:moveTo>
                    <a:pt x="1897583" y="246951"/>
                  </a:moveTo>
                  <a:lnTo>
                    <a:pt x="1897583" y="236855"/>
                  </a:lnTo>
                </a:path>
                <a:path w="2124709" h="1146810">
                  <a:moveTo>
                    <a:pt x="1897583" y="234315"/>
                  </a:moveTo>
                  <a:lnTo>
                    <a:pt x="1897583" y="233045"/>
                  </a:lnTo>
                </a:path>
                <a:path w="2124709" h="1146810">
                  <a:moveTo>
                    <a:pt x="1897583" y="230568"/>
                  </a:moveTo>
                  <a:lnTo>
                    <a:pt x="1897583" y="220472"/>
                  </a:lnTo>
                </a:path>
                <a:path w="2124709" h="1146810">
                  <a:moveTo>
                    <a:pt x="1897583" y="217995"/>
                  </a:moveTo>
                  <a:lnTo>
                    <a:pt x="1897583" y="216725"/>
                  </a:lnTo>
                </a:path>
                <a:path w="2124709" h="1146810">
                  <a:moveTo>
                    <a:pt x="1897583" y="214185"/>
                  </a:moveTo>
                  <a:lnTo>
                    <a:pt x="1897583" y="204089"/>
                  </a:lnTo>
                </a:path>
                <a:path w="2124709" h="1146810">
                  <a:moveTo>
                    <a:pt x="1897583" y="201549"/>
                  </a:moveTo>
                  <a:lnTo>
                    <a:pt x="1897583" y="200342"/>
                  </a:lnTo>
                </a:path>
                <a:path w="2124709" h="1146810">
                  <a:moveTo>
                    <a:pt x="1897583" y="197802"/>
                  </a:moveTo>
                  <a:lnTo>
                    <a:pt x="1897583" y="187706"/>
                  </a:lnTo>
                </a:path>
                <a:path w="2124709" h="1146810">
                  <a:moveTo>
                    <a:pt x="1897583" y="185229"/>
                  </a:moveTo>
                  <a:lnTo>
                    <a:pt x="1897583" y="183959"/>
                  </a:lnTo>
                </a:path>
                <a:path w="2124709" h="1146810">
                  <a:moveTo>
                    <a:pt x="1897583" y="181419"/>
                  </a:moveTo>
                  <a:lnTo>
                    <a:pt x="1897583" y="171323"/>
                  </a:lnTo>
                </a:path>
                <a:path w="2124709" h="1146810">
                  <a:moveTo>
                    <a:pt x="1897583" y="168846"/>
                  </a:moveTo>
                  <a:lnTo>
                    <a:pt x="1897583" y="167576"/>
                  </a:lnTo>
                </a:path>
                <a:path w="2124709" h="1146810">
                  <a:moveTo>
                    <a:pt x="1897583" y="165036"/>
                  </a:moveTo>
                  <a:lnTo>
                    <a:pt x="1897583" y="154940"/>
                  </a:lnTo>
                </a:path>
                <a:path w="2124709" h="1146810">
                  <a:moveTo>
                    <a:pt x="1897583" y="152463"/>
                  </a:moveTo>
                  <a:lnTo>
                    <a:pt x="1897583" y="151193"/>
                  </a:lnTo>
                </a:path>
                <a:path w="2124709" h="1146810">
                  <a:moveTo>
                    <a:pt x="1897583" y="148653"/>
                  </a:moveTo>
                  <a:lnTo>
                    <a:pt x="1897583" y="138620"/>
                  </a:lnTo>
                </a:path>
                <a:path w="2124709" h="1146810">
                  <a:moveTo>
                    <a:pt x="1897583" y="136080"/>
                  </a:moveTo>
                  <a:lnTo>
                    <a:pt x="1897583" y="134810"/>
                  </a:lnTo>
                </a:path>
                <a:path w="2124709" h="1146810">
                  <a:moveTo>
                    <a:pt x="1897583" y="132270"/>
                  </a:moveTo>
                  <a:lnTo>
                    <a:pt x="1897583" y="122174"/>
                  </a:lnTo>
                </a:path>
                <a:path w="2124709" h="1146810">
                  <a:moveTo>
                    <a:pt x="1897583" y="119697"/>
                  </a:moveTo>
                  <a:lnTo>
                    <a:pt x="1897583" y="118427"/>
                  </a:lnTo>
                </a:path>
                <a:path w="2124709" h="1146810">
                  <a:moveTo>
                    <a:pt x="1897583" y="115887"/>
                  </a:moveTo>
                  <a:lnTo>
                    <a:pt x="1897583" y="105854"/>
                  </a:lnTo>
                </a:path>
                <a:path w="2124709" h="1146810">
                  <a:moveTo>
                    <a:pt x="1897583" y="103314"/>
                  </a:moveTo>
                  <a:lnTo>
                    <a:pt x="1897583" y="102044"/>
                  </a:lnTo>
                </a:path>
                <a:path w="2124709" h="1146810">
                  <a:moveTo>
                    <a:pt x="1897583" y="99504"/>
                  </a:moveTo>
                  <a:lnTo>
                    <a:pt x="1897583" y="89408"/>
                  </a:lnTo>
                </a:path>
                <a:path w="2124709" h="1146810">
                  <a:moveTo>
                    <a:pt x="1897583" y="86931"/>
                  </a:moveTo>
                  <a:lnTo>
                    <a:pt x="1897583" y="85661"/>
                  </a:lnTo>
                </a:path>
                <a:path w="2124709" h="1146810">
                  <a:moveTo>
                    <a:pt x="1897583" y="83121"/>
                  </a:moveTo>
                  <a:lnTo>
                    <a:pt x="1897583" y="73088"/>
                  </a:lnTo>
                </a:path>
                <a:path w="2124709" h="1146810">
                  <a:moveTo>
                    <a:pt x="1897583" y="70548"/>
                  </a:moveTo>
                  <a:lnTo>
                    <a:pt x="1897583" y="69278"/>
                  </a:lnTo>
                </a:path>
                <a:path w="2124709" h="1146810">
                  <a:moveTo>
                    <a:pt x="1897583" y="66738"/>
                  </a:moveTo>
                  <a:lnTo>
                    <a:pt x="1897583" y="56705"/>
                  </a:lnTo>
                </a:path>
                <a:path w="2124709" h="1146810">
                  <a:moveTo>
                    <a:pt x="1897583" y="54165"/>
                  </a:moveTo>
                  <a:lnTo>
                    <a:pt x="1897583" y="52895"/>
                  </a:lnTo>
                </a:path>
                <a:path w="2124709" h="1146810">
                  <a:moveTo>
                    <a:pt x="1897583" y="50419"/>
                  </a:moveTo>
                  <a:lnTo>
                    <a:pt x="1897583" y="40322"/>
                  </a:lnTo>
                </a:path>
                <a:path w="2124709" h="1146810">
                  <a:moveTo>
                    <a:pt x="1897583" y="37782"/>
                  </a:moveTo>
                  <a:lnTo>
                    <a:pt x="1897583" y="36512"/>
                  </a:lnTo>
                </a:path>
                <a:path w="2124709" h="1146810">
                  <a:moveTo>
                    <a:pt x="1897583" y="33972"/>
                  </a:moveTo>
                  <a:lnTo>
                    <a:pt x="1897583" y="23939"/>
                  </a:lnTo>
                </a:path>
                <a:path w="2124709" h="1146810">
                  <a:moveTo>
                    <a:pt x="1897583" y="21399"/>
                  </a:moveTo>
                  <a:lnTo>
                    <a:pt x="1897583" y="20129"/>
                  </a:lnTo>
                </a:path>
                <a:path w="2124709" h="1146810">
                  <a:moveTo>
                    <a:pt x="1897583" y="17589"/>
                  </a:moveTo>
                  <a:lnTo>
                    <a:pt x="1897583" y="7556"/>
                  </a:lnTo>
                </a:path>
                <a:path w="2124709" h="1146810">
                  <a:moveTo>
                    <a:pt x="1897583" y="5016"/>
                  </a:moveTo>
                  <a:lnTo>
                    <a:pt x="1897583" y="3746"/>
                  </a:lnTo>
                </a:path>
                <a:path w="2124709" h="1146810">
                  <a:moveTo>
                    <a:pt x="1897583" y="1270"/>
                  </a:moveTo>
                  <a:lnTo>
                    <a:pt x="1897583" y="0"/>
                  </a:lnTo>
                </a:path>
                <a:path w="2124709" h="1146810">
                  <a:moveTo>
                    <a:pt x="1973211" y="0"/>
                  </a:moveTo>
                  <a:lnTo>
                    <a:pt x="1971306" y="0"/>
                  </a:lnTo>
                </a:path>
                <a:path w="2124709" h="1146810">
                  <a:moveTo>
                    <a:pt x="1965020" y="0"/>
                  </a:moveTo>
                  <a:lnTo>
                    <a:pt x="1963115" y="0"/>
                  </a:lnTo>
                </a:path>
                <a:path w="2124709" h="1146810">
                  <a:moveTo>
                    <a:pt x="1956828" y="0"/>
                  </a:moveTo>
                  <a:lnTo>
                    <a:pt x="1954923" y="0"/>
                  </a:lnTo>
                </a:path>
                <a:path w="2124709" h="1146810">
                  <a:moveTo>
                    <a:pt x="1948637" y="0"/>
                  </a:moveTo>
                  <a:lnTo>
                    <a:pt x="1946732" y="0"/>
                  </a:lnTo>
                </a:path>
                <a:path w="2124709" h="1146810">
                  <a:moveTo>
                    <a:pt x="1940445" y="0"/>
                  </a:moveTo>
                  <a:lnTo>
                    <a:pt x="1938540" y="0"/>
                  </a:lnTo>
                </a:path>
                <a:path w="2124709" h="1146810">
                  <a:moveTo>
                    <a:pt x="1932254" y="0"/>
                  </a:moveTo>
                  <a:lnTo>
                    <a:pt x="1930349" y="0"/>
                  </a:lnTo>
                </a:path>
                <a:path w="2124709" h="1146810">
                  <a:moveTo>
                    <a:pt x="1924062" y="0"/>
                  </a:moveTo>
                  <a:lnTo>
                    <a:pt x="1922157" y="0"/>
                  </a:lnTo>
                </a:path>
                <a:path w="2124709" h="1146810">
                  <a:moveTo>
                    <a:pt x="1915871" y="0"/>
                  </a:moveTo>
                  <a:lnTo>
                    <a:pt x="1913966" y="0"/>
                  </a:lnTo>
                </a:path>
                <a:path w="2124709" h="1146810">
                  <a:moveTo>
                    <a:pt x="1907679" y="0"/>
                  </a:moveTo>
                  <a:lnTo>
                    <a:pt x="1905774" y="0"/>
                  </a:lnTo>
                </a:path>
                <a:path w="2124709" h="1146810">
                  <a:moveTo>
                    <a:pt x="1899488" y="0"/>
                  </a:moveTo>
                  <a:lnTo>
                    <a:pt x="1897583" y="0"/>
                  </a:lnTo>
                  <a:lnTo>
                    <a:pt x="1897583" y="1270"/>
                  </a:lnTo>
                </a:path>
                <a:path w="2124709" h="1146810">
                  <a:moveTo>
                    <a:pt x="1897583" y="3746"/>
                  </a:moveTo>
                  <a:lnTo>
                    <a:pt x="1897583" y="5016"/>
                  </a:lnTo>
                </a:path>
                <a:path w="2124709" h="1146810">
                  <a:moveTo>
                    <a:pt x="1897583" y="7556"/>
                  </a:moveTo>
                  <a:lnTo>
                    <a:pt x="1897583" y="17589"/>
                  </a:lnTo>
                </a:path>
                <a:path w="2124709" h="1146810">
                  <a:moveTo>
                    <a:pt x="1897583" y="20129"/>
                  </a:moveTo>
                  <a:lnTo>
                    <a:pt x="1897583" y="21399"/>
                  </a:lnTo>
                </a:path>
                <a:path w="2124709" h="1146810">
                  <a:moveTo>
                    <a:pt x="1897583" y="23939"/>
                  </a:moveTo>
                  <a:lnTo>
                    <a:pt x="1897583" y="33972"/>
                  </a:lnTo>
                </a:path>
                <a:path w="2124709" h="1146810">
                  <a:moveTo>
                    <a:pt x="1897583" y="36512"/>
                  </a:moveTo>
                  <a:lnTo>
                    <a:pt x="1897583" y="37782"/>
                  </a:lnTo>
                </a:path>
                <a:path w="2124709" h="1146810">
                  <a:moveTo>
                    <a:pt x="1897583" y="40322"/>
                  </a:moveTo>
                  <a:lnTo>
                    <a:pt x="1897583" y="50419"/>
                  </a:lnTo>
                </a:path>
                <a:path w="2124709" h="1146810">
                  <a:moveTo>
                    <a:pt x="1897583" y="52895"/>
                  </a:moveTo>
                  <a:lnTo>
                    <a:pt x="1897583" y="54165"/>
                  </a:lnTo>
                </a:path>
                <a:path w="2124709" h="1146810">
                  <a:moveTo>
                    <a:pt x="1897583" y="56705"/>
                  </a:moveTo>
                  <a:lnTo>
                    <a:pt x="1897583" y="66738"/>
                  </a:lnTo>
                </a:path>
                <a:path w="2124709" h="1146810">
                  <a:moveTo>
                    <a:pt x="1897583" y="69278"/>
                  </a:moveTo>
                  <a:lnTo>
                    <a:pt x="1897583" y="70548"/>
                  </a:lnTo>
                </a:path>
                <a:path w="2124709" h="1146810">
                  <a:moveTo>
                    <a:pt x="1897583" y="73088"/>
                  </a:moveTo>
                  <a:lnTo>
                    <a:pt x="1897583" y="83121"/>
                  </a:lnTo>
                </a:path>
                <a:path w="2124709" h="1146810">
                  <a:moveTo>
                    <a:pt x="1897583" y="85661"/>
                  </a:moveTo>
                  <a:lnTo>
                    <a:pt x="1897583" y="86931"/>
                  </a:lnTo>
                </a:path>
                <a:path w="2124709" h="1146810">
                  <a:moveTo>
                    <a:pt x="1897583" y="89408"/>
                  </a:moveTo>
                  <a:lnTo>
                    <a:pt x="1897583" y="99504"/>
                  </a:lnTo>
                </a:path>
                <a:path w="2124709" h="1146810">
                  <a:moveTo>
                    <a:pt x="1897583" y="102044"/>
                  </a:moveTo>
                  <a:lnTo>
                    <a:pt x="1897583" y="103314"/>
                  </a:lnTo>
                </a:path>
                <a:path w="2124709" h="1146810">
                  <a:moveTo>
                    <a:pt x="1897583" y="105854"/>
                  </a:moveTo>
                  <a:lnTo>
                    <a:pt x="1897583" y="115887"/>
                  </a:lnTo>
                </a:path>
                <a:path w="2124709" h="1146810">
                  <a:moveTo>
                    <a:pt x="1897583" y="118427"/>
                  </a:moveTo>
                  <a:lnTo>
                    <a:pt x="1897583" y="119697"/>
                  </a:lnTo>
                </a:path>
                <a:path w="2124709" h="1146810">
                  <a:moveTo>
                    <a:pt x="1897583" y="122174"/>
                  </a:moveTo>
                  <a:lnTo>
                    <a:pt x="1897583" y="132270"/>
                  </a:lnTo>
                </a:path>
                <a:path w="2124709" h="1146810">
                  <a:moveTo>
                    <a:pt x="1897583" y="134810"/>
                  </a:moveTo>
                  <a:lnTo>
                    <a:pt x="1897583" y="136080"/>
                  </a:lnTo>
                </a:path>
                <a:path w="2124709" h="1146810">
                  <a:moveTo>
                    <a:pt x="1897583" y="138620"/>
                  </a:moveTo>
                  <a:lnTo>
                    <a:pt x="1897583" y="148653"/>
                  </a:lnTo>
                </a:path>
                <a:path w="2124709" h="1146810">
                  <a:moveTo>
                    <a:pt x="1897583" y="151193"/>
                  </a:moveTo>
                  <a:lnTo>
                    <a:pt x="1897583" y="152463"/>
                  </a:lnTo>
                </a:path>
                <a:path w="2124709" h="1146810">
                  <a:moveTo>
                    <a:pt x="1897583" y="154940"/>
                  </a:moveTo>
                  <a:lnTo>
                    <a:pt x="1897583" y="165036"/>
                  </a:lnTo>
                </a:path>
                <a:path w="2124709" h="1146810">
                  <a:moveTo>
                    <a:pt x="1897583" y="167576"/>
                  </a:moveTo>
                  <a:lnTo>
                    <a:pt x="1897583" y="168846"/>
                  </a:lnTo>
                </a:path>
                <a:path w="2124709" h="1146810">
                  <a:moveTo>
                    <a:pt x="1897583" y="171323"/>
                  </a:moveTo>
                  <a:lnTo>
                    <a:pt x="1897583" y="181419"/>
                  </a:lnTo>
                </a:path>
                <a:path w="2124709" h="1146810">
                  <a:moveTo>
                    <a:pt x="1897583" y="183959"/>
                  </a:moveTo>
                  <a:lnTo>
                    <a:pt x="1897583" y="185229"/>
                  </a:lnTo>
                </a:path>
                <a:path w="2124709" h="1146810">
                  <a:moveTo>
                    <a:pt x="1897583" y="187706"/>
                  </a:moveTo>
                  <a:lnTo>
                    <a:pt x="1897583" y="197802"/>
                  </a:lnTo>
                </a:path>
                <a:path w="2124709" h="1146810">
                  <a:moveTo>
                    <a:pt x="1897583" y="200342"/>
                  </a:moveTo>
                  <a:lnTo>
                    <a:pt x="1897583" y="201549"/>
                  </a:lnTo>
                </a:path>
                <a:path w="2124709" h="1146810">
                  <a:moveTo>
                    <a:pt x="1897583" y="204089"/>
                  </a:moveTo>
                  <a:lnTo>
                    <a:pt x="1897583" y="214185"/>
                  </a:lnTo>
                </a:path>
                <a:path w="2124709" h="1146810">
                  <a:moveTo>
                    <a:pt x="1897583" y="216725"/>
                  </a:moveTo>
                  <a:lnTo>
                    <a:pt x="1897583" y="217995"/>
                  </a:lnTo>
                </a:path>
                <a:path w="2124709" h="1146810">
                  <a:moveTo>
                    <a:pt x="1897583" y="220472"/>
                  </a:moveTo>
                  <a:lnTo>
                    <a:pt x="1897583" y="230568"/>
                  </a:lnTo>
                </a:path>
                <a:path w="2124709" h="1146810">
                  <a:moveTo>
                    <a:pt x="1897583" y="233045"/>
                  </a:moveTo>
                  <a:lnTo>
                    <a:pt x="1897583" y="234315"/>
                  </a:lnTo>
                </a:path>
                <a:path w="2124709" h="1146810">
                  <a:moveTo>
                    <a:pt x="1897583" y="236855"/>
                  </a:moveTo>
                  <a:lnTo>
                    <a:pt x="1897583" y="246951"/>
                  </a:lnTo>
                </a:path>
                <a:path w="2124709" h="1146810">
                  <a:moveTo>
                    <a:pt x="1897583" y="249491"/>
                  </a:moveTo>
                  <a:lnTo>
                    <a:pt x="1897583" y="250698"/>
                  </a:lnTo>
                </a:path>
                <a:path w="2124709" h="1146810">
                  <a:moveTo>
                    <a:pt x="1897583" y="253238"/>
                  </a:moveTo>
                  <a:lnTo>
                    <a:pt x="1897583" y="263334"/>
                  </a:lnTo>
                </a:path>
                <a:path w="2124709" h="1146810">
                  <a:moveTo>
                    <a:pt x="1897583" y="265811"/>
                  </a:moveTo>
                  <a:lnTo>
                    <a:pt x="1897583" y="267081"/>
                  </a:lnTo>
                </a:path>
                <a:path w="2124709" h="1146810">
                  <a:moveTo>
                    <a:pt x="1897583" y="269621"/>
                  </a:moveTo>
                  <a:lnTo>
                    <a:pt x="1897583" y="279717"/>
                  </a:lnTo>
                </a:path>
                <a:path w="2124709" h="1146810">
                  <a:moveTo>
                    <a:pt x="1897583" y="282194"/>
                  </a:moveTo>
                  <a:lnTo>
                    <a:pt x="1897583" y="283464"/>
                  </a:lnTo>
                </a:path>
                <a:path w="2124709" h="1146810">
                  <a:moveTo>
                    <a:pt x="1897583" y="286004"/>
                  </a:moveTo>
                  <a:lnTo>
                    <a:pt x="1897583" y="296100"/>
                  </a:lnTo>
                </a:path>
                <a:path w="2124709" h="1146810">
                  <a:moveTo>
                    <a:pt x="1897583" y="298576"/>
                  </a:moveTo>
                  <a:lnTo>
                    <a:pt x="1897583" y="299847"/>
                  </a:lnTo>
                </a:path>
                <a:path w="2124709" h="1146810">
                  <a:moveTo>
                    <a:pt x="1897583" y="302387"/>
                  </a:moveTo>
                  <a:lnTo>
                    <a:pt x="1897583" y="312483"/>
                  </a:lnTo>
                </a:path>
                <a:path w="2124709" h="1146810">
                  <a:moveTo>
                    <a:pt x="1897583" y="314960"/>
                  </a:moveTo>
                  <a:lnTo>
                    <a:pt x="1897583" y="316230"/>
                  </a:lnTo>
                </a:path>
                <a:path w="2124709" h="1146810">
                  <a:moveTo>
                    <a:pt x="1897583" y="318770"/>
                  </a:moveTo>
                  <a:lnTo>
                    <a:pt x="1897583" y="328866"/>
                  </a:lnTo>
                </a:path>
                <a:path w="2124709" h="1146810">
                  <a:moveTo>
                    <a:pt x="1897583" y="331343"/>
                  </a:moveTo>
                  <a:lnTo>
                    <a:pt x="1897583" y="332613"/>
                  </a:lnTo>
                </a:path>
                <a:path w="2124709" h="1146810">
                  <a:moveTo>
                    <a:pt x="1897583" y="335153"/>
                  </a:moveTo>
                  <a:lnTo>
                    <a:pt x="1897583" y="345186"/>
                  </a:lnTo>
                </a:path>
                <a:path w="2124709" h="1146810">
                  <a:moveTo>
                    <a:pt x="1897583" y="347725"/>
                  </a:moveTo>
                  <a:lnTo>
                    <a:pt x="1897583" y="348996"/>
                  </a:lnTo>
                </a:path>
                <a:path w="2124709" h="1146810">
                  <a:moveTo>
                    <a:pt x="1897583" y="351536"/>
                  </a:moveTo>
                  <a:lnTo>
                    <a:pt x="1897583" y="361632"/>
                  </a:lnTo>
                </a:path>
                <a:path w="2124709" h="1146810">
                  <a:moveTo>
                    <a:pt x="1897583" y="364109"/>
                  </a:moveTo>
                  <a:lnTo>
                    <a:pt x="1897583" y="365379"/>
                  </a:lnTo>
                </a:path>
                <a:path w="2124709" h="1146810">
                  <a:moveTo>
                    <a:pt x="1897583" y="367919"/>
                  </a:moveTo>
                  <a:lnTo>
                    <a:pt x="1897583" y="377951"/>
                  </a:lnTo>
                </a:path>
                <a:path w="2124709" h="1146810">
                  <a:moveTo>
                    <a:pt x="1897583" y="380492"/>
                  </a:moveTo>
                  <a:lnTo>
                    <a:pt x="1897583" y="381762"/>
                  </a:lnTo>
                </a:path>
                <a:path w="2124709" h="1146810">
                  <a:moveTo>
                    <a:pt x="1897583" y="384301"/>
                  </a:moveTo>
                  <a:lnTo>
                    <a:pt x="1897583" y="394335"/>
                  </a:lnTo>
                </a:path>
                <a:path w="2124709" h="1146810">
                  <a:moveTo>
                    <a:pt x="1897583" y="396875"/>
                  </a:moveTo>
                  <a:lnTo>
                    <a:pt x="1897583" y="398145"/>
                  </a:lnTo>
                </a:path>
                <a:path w="2124709" h="1146810">
                  <a:moveTo>
                    <a:pt x="1897583" y="400685"/>
                  </a:moveTo>
                  <a:lnTo>
                    <a:pt x="1897583" y="410781"/>
                  </a:lnTo>
                </a:path>
                <a:path w="2124709" h="1146810">
                  <a:moveTo>
                    <a:pt x="1897583" y="413258"/>
                  </a:moveTo>
                  <a:lnTo>
                    <a:pt x="1897583" y="414528"/>
                  </a:lnTo>
                </a:path>
                <a:path w="2124709" h="1146810">
                  <a:moveTo>
                    <a:pt x="1897583" y="417068"/>
                  </a:moveTo>
                  <a:lnTo>
                    <a:pt x="1897583" y="427100"/>
                  </a:lnTo>
                </a:path>
                <a:path w="2124709" h="1146810">
                  <a:moveTo>
                    <a:pt x="1897583" y="429641"/>
                  </a:moveTo>
                  <a:lnTo>
                    <a:pt x="1897583" y="430911"/>
                  </a:lnTo>
                </a:path>
                <a:path w="2124709" h="1146810">
                  <a:moveTo>
                    <a:pt x="1897583" y="433450"/>
                  </a:moveTo>
                  <a:lnTo>
                    <a:pt x="1897583" y="443547"/>
                  </a:lnTo>
                </a:path>
                <a:path w="2124709" h="1146810">
                  <a:moveTo>
                    <a:pt x="1897583" y="446024"/>
                  </a:moveTo>
                  <a:lnTo>
                    <a:pt x="1897583" y="447294"/>
                  </a:lnTo>
                </a:path>
                <a:path w="2124709" h="1146810">
                  <a:moveTo>
                    <a:pt x="1897583" y="449834"/>
                  </a:moveTo>
                  <a:lnTo>
                    <a:pt x="1897583" y="459867"/>
                  </a:lnTo>
                </a:path>
                <a:path w="2124709" h="1146810">
                  <a:moveTo>
                    <a:pt x="1897583" y="462407"/>
                  </a:moveTo>
                  <a:lnTo>
                    <a:pt x="1897583" y="463676"/>
                  </a:lnTo>
                </a:path>
                <a:path w="2124709" h="1146810">
                  <a:moveTo>
                    <a:pt x="1897583" y="466217"/>
                  </a:moveTo>
                  <a:lnTo>
                    <a:pt x="1897583" y="476250"/>
                  </a:lnTo>
                </a:path>
                <a:path w="2124709" h="1146810">
                  <a:moveTo>
                    <a:pt x="1897583" y="478790"/>
                  </a:moveTo>
                  <a:lnTo>
                    <a:pt x="1897583" y="480060"/>
                  </a:lnTo>
                </a:path>
                <a:path w="2124709" h="1146810">
                  <a:moveTo>
                    <a:pt x="1897583" y="482536"/>
                  </a:moveTo>
                  <a:lnTo>
                    <a:pt x="1897583" y="492633"/>
                  </a:lnTo>
                </a:path>
                <a:path w="2124709" h="1146810">
                  <a:moveTo>
                    <a:pt x="1897583" y="495173"/>
                  </a:moveTo>
                  <a:lnTo>
                    <a:pt x="1897583" y="496443"/>
                  </a:lnTo>
                </a:path>
                <a:path w="2124709" h="1146810">
                  <a:moveTo>
                    <a:pt x="1897583" y="498983"/>
                  </a:moveTo>
                  <a:lnTo>
                    <a:pt x="1897583" y="509016"/>
                  </a:lnTo>
                </a:path>
                <a:path w="2124709" h="1146810">
                  <a:moveTo>
                    <a:pt x="1897583" y="511556"/>
                  </a:moveTo>
                  <a:lnTo>
                    <a:pt x="1897583" y="512825"/>
                  </a:lnTo>
                </a:path>
                <a:path w="2124709" h="1146810">
                  <a:moveTo>
                    <a:pt x="1897583" y="515302"/>
                  </a:moveTo>
                  <a:lnTo>
                    <a:pt x="1897583" y="525399"/>
                  </a:lnTo>
                </a:path>
                <a:path w="2124709" h="1146810">
                  <a:moveTo>
                    <a:pt x="1897583" y="527939"/>
                  </a:moveTo>
                  <a:lnTo>
                    <a:pt x="1897583" y="529209"/>
                  </a:lnTo>
                </a:path>
                <a:path w="2124709" h="1146810">
                  <a:moveTo>
                    <a:pt x="1897583" y="531685"/>
                  </a:moveTo>
                  <a:lnTo>
                    <a:pt x="1897583" y="541782"/>
                  </a:lnTo>
                </a:path>
                <a:path w="2124709" h="1146810">
                  <a:moveTo>
                    <a:pt x="1897583" y="544322"/>
                  </a:moveTo>
                  <a:lnTo>
                    <a:pt x="1897583" y="545592"/>
                  </a:lnTo>
                </a:path>
                <a:path w="2124709" h="1146810">
                  <a:moveTo>
                    <a:pt x="1897583" y="548068"/>
                  </a:moveTo>
                  <a:lnTo>
                    <a:pt x="1897583" y="558165"/>
                  </a:lnTo>
                </a:path>
                <a:path w="2124709" h="1146810">
                  <a:moveTo>
                    <a:pt x="1897583" y="560705"/>
                  </a:moveTo>
                  <a:lnTo>
                    <a:pt x="1897583" y="561975"/>
                  </a:lnTo>
                </a:path>
                <a:path w="2124709" h="1146810">
                  <a:moveTo>
                    <a:pt x="1897583" y="564451"/>
                  </a:moveTo>
                  <a:lnTo>
                    <a:pt x="1897583" y="574548"/>
                  </a:lnTo>
                </a:path>
                <a:path w="2124709" h="1146810">
                  <a:moveTo>
                    <a:pt x="1897583" y="577088"/>
                  </a:moveTo>
                  <a:lnTo>
                    <a:pt x="1897583" y="578358"/>
                  </a:lnTo>
                </a:path>
                <a:path w="2124709" h="1146810">
                  <a:moveTo>
                    <a:pt x="1897583" y="580834"/>
                  </a:moveTo>
                  <a:lnTo>
                    <a:pt x="1897583" y="590931"/>
                  </a:lnTo>
                </a:path>
                <a:path w="2124709" h="1146810">
                  <a:moveTo>
                    <a:pt x="1897583" y="593471"/>
                  </a:moveTo>
                  <a:lnTo>
                    <a:pt x="1897583" y="594677"/>
                  </a:lnTo>
                </a:path>
                <a:path w="2124709" h="1146810">
                  <a:moveTo>
                    <a:pt x="1897583" y="597217"/>
                  </a:moveTo>
                  <a:lnTo>
                    <a:pt x="1897583" y="607314"/>
                  </a:lnTo>
                </a:path>
                <a:path w="2124709" h="1146810">
                  <a:moveTo>
                    <a:pt x="1897583" y="609854"/>
                  </a:moveTo>
                  <a:lnTo>
                    <a:pt x="1897583" y="611124"/>
                  </a:lnTo>
                </a:path>
                <a:path w="2124709" h="1146810">
                  <a:moveTo>
                    <a:pt x="1897583" y="613600"/>
                  </a:moveTo>
                  <a:lnTo>
                    <a:pt x="1897583" y="623697"/>
                  </a:lnTo>
                </a:path>
                <a:path w="2124709" h="1146810">
                  <a:moveTo>
                    <a:pt x="1897583" y="626173"/>
                  </a:moveTo>
                  <a:lnTo>
                    <a:pt x="1897583" y="627443"/>
                  </a:lnTo>
                </a:path>
                <a:path w="2124709" h="1146810">
                  <a:moveTo>
                    <a:pt x="1897583" y="629983"/>
                  </a:moveTo>
                  <a:lnTo>
                    <a:pt x="1897583" y="640080"/>
                  </a:lnTo>
                </a:path>
                <a:path w="2124709" h="1146810">
                  <a:moveTo>
                    <a:pt x="1897583" y="642620"/>
                  </a:moveTo>
                  <a:lnTo>
                    <a:pt x="1897583" y="643826"/>
                  </a:lnTo>
                </a:path>
                <a:path w="2124709" h="1146810">
                  <a:moveTo>
                    <a:pt x="1897583" y="646366"/>
                  </a:moveTo>
                  <a:lnTo>
                    <a:pt x="1897583" y="656463"/>
                  </a:lnTo>
                </a:path>
                <a:path w="2124709" h="1146810">
                  <a:moveTo>
                    <a:pt x="1897583" y="658939"/>
                  </a:moveTo>
                  <a:lnTo>
                    <a:pt x="1897583" y="660209"/>
                  </a:lnTo>
                </a:path>
                <a:path w="2124709" h="1146810">
                  <a:moveTo>
                    <a:pt x="1897583" y="662749"/>
                  </a:moveTo>
                  <a:lnTo>
                    <a:pt x="1897583" y="672846"/>
                  </a:lnTo>
                </a:path>
                <a:path w="2124709" h="1146810">
                  <a:moveTo>
                    <a:pt x="1897583" y="675322"/>
                  </a:moveTo>
                  <a:lnTo>
                    <a:pt x="1897583" y="676592"/>
                  </a:lnTo>
                </a:path>
                <a:path w="2124709" h="1146810">
                  <a:moveTo>
                    <a:pt x="1897583" y="679132"/>
                  </a:moveTo>
                  <a:lnTo>
                    <a:pt x="1897583" y="680402"/>
                  </a:lnTo>
                  <a:lnTo>
                    <a:pt x="1899488" y="680402"/>
                  </a:lnTo>
                </a:path>
                <a:path w="2124709" h="1146810">
                  <a:moveTo>
                    <a:pt x="1905774" y="680402"/>
                  </a:moveTo>
                  <a:lnTo>
                    <a:pt x="1907679" y="680402"/>
                  </a:lnTo>
                </a:path>
                <a:path w="2124709" h="1146810">
                  <a:moveTo>
                    <a:pt x="1913966" y="680402"/>
                  </a:moveTo>
                  <a:lnTo>
                    <a:pt x="1915871" y="680402"/>
                  </a:lnTo>
                </a:path>
                <a:path w="2124709" h="1146810">
                  <a:moveTo>
                    <a:pt x="1922157" y="680402"/>
                  </a:moveTo>
                  <a:lnTo>
                    <a:pt x="1924062" y="680402"/>
                  </a:lnTo>
                </a:path>
                <a:path w="2124709" h="1146810">
                  <a:moveTo>
                    <a:pt x="1930349" y="680402"/>
                  </a:moveTo>
                  <a:lnTo>
                    <a:pt x="1932254" y="680402"/>
                  </a:lnTo>
                </a:path>
                <a:path w="2124709" h="1146810">
                  <a:moveTo>
                    <a:pt x="1938540" y="680402"/>
                  </a:moveTo>
                  <a:lnTo>
                    <a:pt x="1940445" y="680402"/>
                  </a:lnTo>
                </a:path>
                <a:path w="2124709" h="1146810">
                  <a:moveTo>
                    <a:pt x="1946732" y="680402"/>
                  </a:moveTo>
                  <a:lnTo>
                    <a:pt x="1948637" y="680402"/>
                  </a:lnTo>
                </a:path>
                <a:path w="2124709" h="1146810">
                  <a:moveTo>
                    <a:pt x="1954923" y="680402"/>
                  </a:moveTo>
                  <a:lnTo>
                    <a:pt x="1956828" y="680402"/>
                  </a:lnTo>
                </a:path>
                <a:path w="2124709" h="1146810">
                  <a:moveTo>
                    <a:pt x="1963115" y="680402"/>
                  </a:moveTo>
                  <a:lnTo>
                    <a:pt x="1965020" y="680402"/>
                  </a:lnTo>
                </a:path>
                <a:path w="2124709" h="1146810">
                  <a:moveTo>
                    <a:pt x="1971306" y="680402"/>
                  </a:moveTo>
                  <a:lnTo>
                    <a:pt x="1973211" y="680402"/>
                  </a:lnTo>
                  <a:lnTo>
                    <a:pt x="1973211" y="679132"/>
                  </a:lnTo>
                </a:path>
                <a:path w="2124709" h="1146810">
                  <a:moveTo>
                    <a:pt x="1973211" y="676592"/>
                  </a:moveTo>
                  <a:lnTo>
                    <a:pt x="1973211" y="675322"/>
                  </a:lnTo>
                </a:path>
                <a:path w="2124709" h="1146810">
                  <a:moveTo>
                    <a:pt x="1973211" y="672846"/>
                  </a:moveTo>
                  <a:lnTo>
                    <a:pt x="1973211" y="662749"/>
                  </a:lnTo>
                </a:path>
                <a:path w="2124709" h="1146810">
                  <a:moveTo>
                    <a:pt x="1973211" y="660209"/>
                  </a:moveTo>
                  <a:lnTo>
                    <a:pt x="1973211" y="658939"/>
                  </a:lnTo>
                </a:path>
                <a:path w="2124709" h="1146810">
                  <a:moveTo>
                    <a:pt x="1973211" y="656463"/>
                  </a:moveTo>
                  <a:lnTo>
                    <a:pt x="1973211" y="646366"/>
                  </a:lnTo>
                </a:path>
                <a:path w="2124709" h="1146810">
                  <a:moveTo>
                    <a:pt x="1973211" y="643826"/>
                  </a:moveTo>
                  <a:lnTo>
                    <a:pt x="1973211" y="642620"/>
                  </a:lnTo>
                </a:path>
                <a:path w="2124709" h="1146810">
                  <a:moveTo>
                    <a:pt x="1973211" y="640080"/>
                  </a:moveTo>
                  <a:lnTo>
                    <a:pt x="1973211" y="629983"/>
                  </a:lnTo>
                </a:path>
                <a:path w="2124709" h="1146810">
                  <a:moveTo>
                    <a:pt x="1973211" y="627443"/>
                  </a:moveTo>
                  <a:lnTo>
                    <a:pt x="1973211" y="626173"/>
                  </a:lnTo>
                </a:path>
                <a:path w="2124709" h="1146810">
                  <a:moveTo>
                    <a:pt x="1973211" y="623697"/>
                  </a:moveTo>
                  <a:lnTo>
                    <a:pt x="1973211" y="613600"/>
                  </a:lnTo>
                </a:path>
                <a:path w="2124709" h="1146810">
                  <a:moveTo>
                    <a:pt x="1973211" y="611124"/>
                  </a:moveTo>
                  <a:lnTo>
                    <a:pt x="1973211" y="609854"/>
                  </a:lnTo>
                </a:path>
                <a:path w="2124709" h="1146810">
                  <a:moveTo>
                    <a:pt x="1973211" y="607314"/>
                  </a:moveTo>
                  <a:lnTo>
                    <a:pt x="1973211" y="597217"/>
                  </a:lnTo>
                </a:path>
                <a:path w="2124709" h="1146810">
                  <a:moveTo>
                    <a:pt x="1973211" y="594677"/>
                  </a:moveTo>
                  <a:lnTo>
                    <a:pt x="1973211" y="593471"/>
                  </a:lnTo>
                </a:path>
                <a:path w="2124709" h="1146810">
                  <a:moveTo>
                    <a:pt x="1973211" y="590931"/>
                  </a:moveTo>
                  <a:lnTo>
                    <a:pt x="1973211" y="580834"/>
                  </a:lnTo>
                </a:path>
                <a:path w="2124709" h="1146810">
                  <a:moveTo>
                    <a:pt x="1973211" y="578358"/>
                  </a:moveTo>
                  <a:lnTo>
                    <a:pt x="1973211" y="577088"/>
                  </a:lnTo>
                </a:path>
                <a:path w="2124709" h="1146810">
                  <a:moveTo>
                    <a:pt x="1973211" y="574548"/>
                  </a:moveTo>
                  <a:lnTo>
                    <a:pt x="1973211" y="564451"/>
                  </a:lnTo>
                </a:path>
                <a:path w="2124709" h="1146810">
                  <a:moveTo>
                    <a:pt x="1973211" y="561975"/>
                  </a:moveTo>
                  <a:lnTo>
                    <a:pt x="1973211" y="560705"/>
                  </a:lnTo>
                </a:path>
                <a:path w="2124709" h="1146810">
                  <a:moveTo>
                    <a:pt x="1973211" y="558165"/>
                  </a:moveTo>
                  <a:lnTo>
                    <a:pt x="1973211" y="548068"/>
                  </a:lnTo>
                </a:path>
                <a:path w="2124709" h="1146810">
                  <a:moveTo>
                    <a:pt x="1973211" y="545592"/>
                  </a:moveTo>
                  <a:lnTo>
                    <a:pt x="1973211" y="544322"/>
                  </a:lnTo>
                </a:path>
                <a:path w="2124709" h="1146810">
                  <a:moveTo>
                    <a:pt x="1973211" y="541782"/>
                  </a:moveTo>
                  <a:lnTo>
                    <a:pt x="1973211" y="531685"/>
                  </a:lnTo>
                </a:path>
                <a:path w="2124709" h="1146810">
                  <a:moveTo>
                    <a:pt x="1973211" y="529209"/>
                  </a:moveTo>
                  <a:lnTo>
                    <a:pt x="1973211" y="527939"/>
                  </a:lnTo>
                </a:path>
                <a:path w="2124709" h="1146810">
                  <a:moveTo>
                    <a:pt x="1973211" y="525399"/>
                  </a:moveTo>
                  <a:lnTo>
                    <a:pt x="1973211" y="515302"/>
                  </a:lnTo>
                </a:path>
                <a:path w="2124709" h="1146810">
                  <a:moveTo>
                    <a:pt x="1973211" y="512825"/>
                  </a:moveTo>
                  <a:lnTo>
                    <a:pt x="1973211" y="511556"/>
                  </a:lnTo>
                </a:path>
                <a:path w="2124709" h="1146810">
                  <a:moveTo>
                    <a:pt x="1973211" y="509016"/>
                  </a:moveTo>
                  <a:lnTo>
                    <a:pt x="1973211" y="498983"/>
                  </a:lnTo>
                </a:path>
                <a:path w="2124709" h="1146810">
                  <a:moveTo>
                    <a:pt x="1973211" y="496443"/>
                  </a:moveTo>
                  <a:lnTo>
                    <a:pt x="1973211" y="495173"/>
                  </a:lnTo>
                </a:path>
                <a:path w="2124709" h="1146810">
                  <a:moveTo>
                    <a:pt x="1973211" y="492633"/>
                  </a:moveTo>
                  <a:lnTo>
                    <a:pt x="1973211" y="482536"/>
                  </a:lnTo>
                </a:path>
                <a:path w="2124709" h="1146810">
                  <a:moveTo>
                    <a:pt x="1973211" y="480060"/>
                  </a:moveTo>
                  <a:lnTo>
                    <a:pt x="1973211" y="478790"/>
                  </a:lnTo>
                </a:path>
                <a:path w="2124709" h="1146810">
                  <a:moveTo>
                    <a:pt x="1973211" y="476250"/>
                  </a:moveTo>
                  <a:lnTo>
                    <a:pt x="1973211" y="466217"/>
                  </a:lnTo>
                </a:path>
                <a:path w="2124709" h="1146810">
                  <a:moveTo>
                    <a:pt x="1973211" y="463676"/>
                  </a:moveTo>
                  <a:lnTo>
                    <a:pt x="1973211" y="462407"/>
                  </a:lnTo>
                </a:path>
                <a:path w="2124709" h="1146810">
                  <a:moveTo>
                    <a:pt x="1973211" y="459867"/>
                  </a:moveTo>
                  <a:lnTo>
                    <a:pt x="1973211" y="449834"/>
                  </a:lnTo>
                </a:path>
                <a:path w="2124709" h="1146810">
                  <a:moveTo>
                    <a:pt x="1973211" y="447294"/>
                  </a:moveTo>
                  <a:lnTo>
                    <a:pt x="1973211" y="446024"/>
                  </a:lnTo>
                </a:path>
                <a:path w="2124709" h="1146810">
                  <a:moveTo>
                    <a:pt x="1973211" y="443547"/>
                  </a:moveTo>
                  <a:lnTo>
                    <a:pt x="1973211" y="433450"/>
                  </a:lnTo>
                </a:path>
                <a:path w="2124709" h="1146810">
                  <a:moveTo>
                    <a:pt x="1973211" y="430911"/>
                  </a:moveTo>
                  <a:lnTo>
                    <a:pt x="1973211" y="429641"/>
                  </a:lnTo>
                </a:path>
                <a:path w="2124709" h="1146810">
                  <a:moveTo>
                    <a:pt x="1973211" y="427100"/>
                  </a:moveTo>
                  <a:lnTo>
                    <a:pt x="1973211" y="417068"/>
                  </a:lnTo>
                </a:path>
                <a:path w="2124709" h="1146810">
                  <a:moveTo>
                    <a:pt x="1973211" y="414528"/>
                  </a:moveTo>
                  <a:lnTo>
                    <a:pt x="1973211" y="413258"/>
                  </a:lnTo>
                </a:path>
                <a:path w="2124709" h="1146810">
                  <a:moveTo>
                    <a:pt x="1973211" y="410781"/>
                  </a:moveTo>
                  <a:lnTo>
                    <a:pt x="1973211" y="400685"/>
                  </a:lnTo>
                </a:path>
                <a:path w="2124709" h="1146810">
                  <a:moveTo>
                    <a:pt x="1973211" y="398145"/>
                  </a:moveTo>
                  <a:lnTo>
                    <a:pt x="1973211" y="396875"/>
                  </a:lnTo>
                </a:path>
                <a:path w="2124709" h="1146810">
                  <a:moveTo>
                    <a:pt x="1973211" y="394335"/>
                  </a:moveTo>
                  <a:lnTo>
                    <a:pt x="1973211" y="384301"/>
                  </a:lnTo>
                </a:path>
                <a:path w="2124709" h="1146810">
                  <a:moveTo>
                    <a:pt x="1973211" y="381762"/>
                  </a:moveTo>
                  <a:lnTo>
                    <a:pt x="1973211" y="380492"/>
                  </a:lnTo>
                </a:path>
                <a:path w="2124709" h="1146810">
                  <a:moveTo>
                    <a:pt x="1973211" y="377951"/>
                  </a:moveTo>
                  <a:lnTo>
                    <a:pt x="1973211" y="367919"/>
                  </a:lnTo>
                </a:path>
                <a:path w="2124709" h="1146810">
                  <a:moveTo>
                    <a:pt x="1973211" y="365379"/>
                  </a:moveTo>
                  <a:lnTo>
                    <a:pt x="1973211" y="364109"/>
                  </a:lnTo>
                </a:path>
                <a:path w="2124709" h="1146810">
                  <a:moveTo>
                    <a:pt x="1973211" y="361632"/>
                  </a:moveTo>
                  <a:lnTo>
                    <a:pt x="1973211" y="351536"/>
                  </a:lnTo>
                </a:path>
                <a:path w="2124709" h="1146810">
                  <a:moveTo>
                    <a:pt x="1973211" y="348996"/>
                  </a:moveTo>
                  <a:lnTo>
                    <a:pt x="1973211" y="347725"/>
                  </a:lnTo>
                </a:path>
                <a:path w="2124709" h="1146810">
                  <a:moveTo>
                    <a:pt x="1973211" y="345186"/>
                  </a:moveTo>
                  <a:lnTo>
                    <a:pt x="1973211" y="335153"/>
                  </a:lnTo>
                </a:path>
                <a:path w="2124709" h="1146810">
                  <a:moveTo>
                    <a:pt x="1973211" y="332613"/>
                  </a:moveTo>
                  <a:lnTo>
                    <a:pt x="1973211" y="331343"/>
                  </a:lnTo>
                </a:path>
                <a:path w="2124709" h="1146810">
                  <a:moveTo>
                    <a:pt x="1973211" y="328866"/>
                  </a:moveTo>
                  <a:lnTo>
                    <a:pt x="1973211" y="318770"/>
                  </a:lnTo>
                </a:path>
                <a:path w="2124709" h="1146810">
                  <a:moveTo>
                    <a:pt x="1973211" y="316230"/>
                  </a:moveTo>
                  <a:lnTo>
                    <a:pt x="1973211" y="314960"/>
                  </a:lnTo>
                </a:path>
                <a:path w="2124709" h="1146810">
                  <a:moveTo>
                    <a:pt x="1973211" y="312483"/>
                  </a:moveTo>
                  <a:lnTo>
                    <a:pt x="1973211" y="302387"/>
                  </a:lnTo>
                </a:path>
                <a:path w="2124709" h="1146810">
                  <a:moveTo>
                    <a:pt x="1973211" y="299847"/>
                  </a:moveTo>
                  <a:lnTo>
                    <a:pt x="1973211" y="298576"/>
                  </a:lnTo>
                </a:path>
                <a:path w="2124709" h="1146810">
                  <a:moveTo>
                    <a:pt x="1973211" y="296100"/>
                  </a:moveTo>
                  <a:lnTo>
                    <a:pt x="1973211" y="286004"/>
                  </a:lnTo>
                </a:path>
                <a:path w="2124709" h="1146810">
                  <a:moveTo>
                    <a:pt x="1973211" y="283464"/>
                  </a:moveTo>
                  <a:lnTo>
                    <a:pt x="1973211" y="282194"/>
                  </a:lnTo>
                </a:path>
                <a:path w="2124709" h="1146810">
                  <a:moveTo>
                    <a:pt x="1973211" y="279717"/>
                  </a:moveTo>
                  <a:lnTo>
                    <a:pt x="1973211" y="269621"/>
                  </a:lnTo>
                </a:path>
                <a:path w="2124709" h="1146810">
                  <a:moveTo>
                    <a:pt x="1973211" y="267081"/>
                  </a:moveTo>
                  <a:lnTo>
                    <a:pt x="1973211" y="265811"/>
                  </a:lnTo>
                </a:path>
                <a:path w="2124709" h="1146810">
                  <a:moveTo>
                    <a:pt x="1973211" y="263334"/>
                  </a:moveTo>
                  <a:lnTo>
                    <a:pt x="1973211" y="253238"/>
                  </a:lnTo>
                </a:path>
                <a:path w="2124709" h="1146810">
                  <a:moveTo>
                    <a:pt x="1973211" y="250698"/>
                  </a:moveTo>
                  <a:lnTo>
                    <a:pt x="1973211" y="249491"/>
                  </a:lnTo>
                </a:path>
                <a:path w="2124709" h="1146810">
                  <a:moveTo>
                    <a:pt x="1973211" y="246951"/>
                  </a:moveTo>
                  <a:lnTo>
                    <a:pt x="1973211" y="236855"/>
                  </a:lnTo>
                </a:path>
                <a:path w="2124709" h="1146810">
                  <a:moveTo>
                    <a:pt x="1973211" y="234315"/>
                  </a:moveTo>
                  <a:lnTo>
                    <a:pt x="1973211" y="233045"/>
                  </a:lnTo>
                </a:path>
                <a:path w="2124709" h="1146810">
                  <a:moveTo>
                    <a:pt x="1973211" y="230568"/>
                  </a:moveTo>
                  <a:lnTo>
                    <a:pt x="1973211" y="220472"/>
                  </a:lnTo>
                </a:path>
                <a:path w="2124709" h="1146810">
                  <a:moveTo>
                    <a:pt x="1973211" y="217995"/>
                  </a:moveTo>
                  <a:lnTo>
                    <a:pt x="1973211" y="216725"/>
                  </a:lnTo>
                </a:path>
                <a:path w="2124709" h="1146810">
                  <a:moveTo>
                    <a:pt x="1973211" y="214185"/>
                  </a:moveTo>
                  <a:lnTo>
                    <a:pt x="1973211" y="204089"/>
                  </a:lnTo>
                </a:path>
                <a:path w="2124709" h="1146810">
                  <a:moveTo>
                    <a:pt x="1973211" y="201549"/>
                  </a:moveTo>
                  <a:lnTo>
                    <a:pt x="1973211" y="200342"/>
                  </a:lnTo>
                </a:path>
                <a:path w="2124709" h="1146810">
                  <a:moveTo>
                    <a:pt x="1973211" y="197802"/>
                  </a:moveTo>
                  <a:lnTo>
                    <a:pt x="1973211" y="187706"/>
                  </a:lnTo>
                </a:path>
                <a:path w="2124709" h="1146810">
                  <a:moveTo>
                    <a:pt x="1973211" y="185229"/>
                  </a:moveTo>
                  <a:lnTo>
                    <a:pt x="1973211" y="183959"/>
                  </a:lnTo>
                </a:path>
                <a:path w="2124709" h="1146810">
                  <a:moveTo>
                    <a:pt x="1973211" y="181419"/>
                  </a:moveTo>
                  <a:lnTo>
                    <a:pt x="1973211" y="171323"/>
                  </a:lnTo>
                </a:path>
                <a:path w="2124709" h="1146810">
                  <a:moveTo>
                    <a:pt x="1973211" y="168846"/>
                  </a:moveTo>
                  <a:lnTo>
                    <a:pt x="1973211" y="167576"/>
                  </a:lnTo>
                </a:path>
                <a:path w="2124709" h="1146810">
                  <a:moveTo>
                    <a:pt x="1973211" y="165036"/>
                  </a:moveTo>
                  <a:lnTo>
                    <a:pt x="1973211" y="154940"/>
                  </a:lnTo>
                </a:path>
                <a:path w="2124709" h="1146810">
                  <a:moveTo>
                    <a:pt x="1973211" y="152463"/>
                  </a:moveTo>
                  <a:lnTo>
                    <a:pt x="1973211" y="151193"/>
                  </a:lnTo>
                </a:path>
                <a:path w="2124709" h="1146810">
                  <a:moveTo>
                    <a:pt x="1973211" y="148653"/>
                  </a:moveTo>
                  <a:lnTo>
                    <a:pt x="1973211" y="138620"/>
                  </a:lnTo>
                </a:path>
                <a:path w="2124709" h="1146810">
                  <a:moveTo>
                    <a:pt x="1973211" y="136080"/>
                  </a:moveTo>
                  <a:lnTo>
                    <a:pt x="1973211" y="134810"/>
                  </a:lnTo>
                </a:path>
                <a:path w="2124709" h="1146810">
                  <a:moveTo>
                    <a:pt x="1973211" y="132270"/>
                  </a:moveTo>
                  <a:lnTo>
                    <a:pt x="1973211" y="122174"/>
                  </a:lnTo>
                </a:path>
                <a:path w="2124709" h="1146810">
                  <a:moveTo>
                    <a:pt x="1973211" y="119697"/>
                  </a:moveTo>
                  <a:lnTo>
                    <a:pt x="1973211" y="118427"/>
                  </a:lnTo>
                </a:path>
                <a:path w="2124709" h="1146810">
                  <a:moveTo>
                    <a:pt x="1973211" y="115887"/>
                  </a:moveTo>
                  <a:lnTo>
                    <a:pt x="1973211" y="105854"/>
                  </a:lnTo>
                </a:path>
                <a:path w="2124709" h="1146810">
                  <a:moveTo>
                    <a:pt x="1973211" y="103314"/>
                  </a:moveTo>
                  <a:lnTo>
                    <a:pt x="1973211" y="102044"/>
                  </a:lnTo>
                </a:path>
                <a:path w="2124709" h="1146810">
                  <a:moveTo>
                    <a:pt x="1973211" y="99504"/>
                  </a:moveTo>
                  <a:lnTo>
                    <a:pt x="1973211" y="89408"/>
                  </a:lnTo>
                </a:path>
                <a:path w="2124709" h="1146810">
                  <a:moveTo>
                    <a:pt x="1973211" y="86931"/>
                  </a:moveTo>
                  <a:lnTo>
                    <a:pt x="1973211" y="85661"/>
                  </a:lnTo>
                </a:path>
                <a:path w="2124709" h="1146810">
                  <a:moveTo>
                    <a:pt x="1973211" y="83121"/>
                  </a:moveTo>
                  <a:lnTo>
                    <a:pt x="1973211" y="73088"/>
                  </a:lnTo>
                </a:path>
                <a:path w="2124709" h="1146810">
                  <a:moveTo>
                    <a:pt x="1973211" y="70548"/>
                  </a:moveTo>
                  <a:lnTo>
                    <a:pt x="1973211" y="69278"/>
                  </a:lnTo>
                </a:path>
                <a:path w="2124709" h="1146810">
                  <a:moveTo>
                    <a:pt x="1973211" y="66738"/>
                  </a:moveTo>
                  <a:lnTo>
                    <a:pt x="1973211" y="56705"/>
                  </a:lnTo>
                </a:path>
                <a:path w="2124709" h="1146810">
                  <a:moveTo>
                    <a:pt x="1973211" y="54165"/>
                  </a:moveTo>
                  <a:lnTo>
                    <a:pt x="1973211" y="52895"/>
                  </a:lnTo>
                </a:path>
                <a:path w="2124709" h="1146810">
                  <a:moveTo>
                    <a:pt x="1973211" y="50419"/>
                  </a:moveTo>
                  <a:lnTo>
                    <a:pt x="1973211" y="40322"/>
                  </a:lnTo>
                </a:path>
                <a:path w="2124709" h="1146810">
                  <a:moveTo>
                    <a:pt x="1973211" y="37782"/>
                  </a:moveTo>
                  <a:lnTo>
                    <a:pt x="1973211" y="36512"/>
                  </a:lnTo>
                </a:path>
                <a:path w="2124709" h="1146810">
                  <a:moveTo>
                    <a:pt x="1973211" y="33972"/>
                  </a:moveTo>
                  <a:lnTo>
                    <a:pt x="1973211" y="23939"/>
                  </a:lnTo>
                </a:path>
                <a:path w="2124709" h="1146810">
                  <a:moveTo>
                    <a:pt x="1973211" y="21399"/>
                  </a:moveTo>
                  <a:lnTo>
                    <a:pt x="1973211" y="20129"/>
                  </a:lnTo>
                </a:path>
                <a:path w="2124709" h="1146810">
                  <a:moveTo>
                    <a:pt x="1973211" y="17589"/>
                  </a:moveTo>
                  <a:lnTo>
                    <a:pt x="1973211" y="7556"/>
                  </a:lnTo>
                </a:path>
                <a:path w="2124709" h="1146810">
                  <a:moveTo>
                    <a:pt x="1973211" y="5016"/>
                  </a:moveTo>
                  <a:lnTo>
                    <a:pt x="1973211" y="3746"/>
                  </a:lnTo>
                </a:path>
                <a:path w="2124709" h="1146810">
                  <a:moveTo>
                    <a:pt x="1973211" y="1270"/>
                  </a:moveTo>
                  <a:lnTo>
                    <a:pt x="1973211" y="0"/>
                  </a:lnTo>
                </a:path>
                <a:path w="2124709" h="1146810">
                  <a:moveTo>
                    <a:pt x="2048840" y="0"/>
                  </a:moveTo>
                  <a:lnTo>
                    <a:pt x="2046935" y="0"/>
                  </a:lnTo>
                </a:path>
                <a:path w="2124709" h="1146810">
                  <a:moveTo>
                    <a:pt x="2040585" y="0"/>
                  </a:moveTo>
                  <a:lnTo>
                    <a:pt x="2038743" y="0"/>
                  </a:lnTo>
                </a:path>
                <a:path w="2124709" h="1146810">
                  <a:moveTo>
                    <a:pt x="2032393" y="0"/>
                  </a:moveTo>
                  <a:lnTo>
                    <a:pt x="2030488" y="0"/>
                  </a:lnTo>
                </a:path>
                <a:path w="2124709" h="1146810">
                  <a:moveTo>
                    <a:pt x="2024202" y="0"/>
                  </a:moveTo>
                  <a:lnTo>
                    <a:pt x="2022360" y="0"/>
                  </a:lnTo>
                </a:path>
                <a:path w="2124709" h="1146810">
                  <a:moveTo>
                    <a:pt x="2016074" y="0"/>
                  </a:moveTo>
                  <a:lnTo>
                    <a:pt x="2014169" y="0"/>
                  </a:lnTo>
                </a:path>
                <a:path w="2124709" h="1146810">
                  <a:moveTo>
                    <a:pt x="2007819" y="0"/>
                  </a:moveTo>
                  <a:lnTo>
                    <a:pt x="2005977" y="0"/>
                  </a:lnTo>
                </a:path>
                <a:path w="2124709" h="1146810">
                  <a:moveTo>
                    <a:pt x="1999691" y="0"/>
                  </a:moveTo>
                  <a:lnTo>
                    <a:pt x="1997786" y="0"/>
                  </a:lnTo>
                </a:path>
                <a:path w="2124709" h="1146810">
                  <a:moveTo>
                    <a:pt x="1991499" y="0"/>
                  </a:moveTo>
                  <a:lnTo>
                    <a:pt x="1989594" y="0"/>
                  </a:lnTo>
                </a:path>
                <a:path w="2124709" h="1146810">
                  <a:moveTo>
                    <a:pt x="1983308" y="0"/>
                  </a:moveTo>
                  <a:lnTo>
                    <a:pt x="1981403" y="0"/>
                  </a:lnTo>
                </a:path>
                <a:path w="2124709" h="1146810">
                  <a:moveTo>
                    <a:pt x="1975053" y="0"/>
                  </a:moveTo>
                  <a:lnTo>
                    <a:pt x="1973211" y="0"/>
                  </a:lnTo>
                  <a:lnTo>
                    <a:pt x="1973211" y="1270"/>
                  </a:lnTo>
                </a:path>
                <a:path w="2124709" h="1146810">
                  <a:moveTo>
                    <a:pt x="1973211" y="3746"/>
                  </a:moveTo>
                  <a:lnTo>
                    <a:pt x="1973211" y="5016"/>
                  </a:lnTo>
                </a:path>
                <a:path w="2124709" h="1146810">
                  <a:moveTo>
                    <a:pt x="1973211" y="7556"/>
                  </a:moveTo>
                  <a:lnTo>
                    <a:pt x="1973211" y="17589"/>
                  </a:lnTo>
                </a:path>
                <a:path w="2124709" h="1146810">
                  <a:moveTo>
                    <a:pt x="1973211" y="20129"/>
                  </a:moveTo>
                  <a:lnTo>
                    <a:pt x="1973211" y="21399"/>
                  </a:lnTo>
                </a:path>
                <a:path w="2124709" h="1146810">
                  <a:moveTo>
                    <a:pt x="1973211" y="23939"/>
                  </a:moveTo>
                  <a:lnTo>
                    <a:pt x="1973211" y="33972"/>
                  </a:lnTo>
                </a:path>
                <a:path w="2124709" h="1146810">
                  <a:moveTo>
                    <a:pt x="1973211" y="36512"/>
                  </a:moveTo>
                  <a:lnTo>
                    <a:pt x="1973211" y="37782"/>
                  </a:lnTo>
                </a:path>
                <a:path w="2124709" h="1146810">
                  <a:moveTo>
                    <a:pt x="1973211" y="40322"/>
                  </a:moveTo>
                  <a:lnTo>
                    <a:pt x="1973211" y="50419"/>
                  </a:lnTo>
                </a:path>
                <a:path w="2124709" h="1146810">
                  <a:moveTo>
                    <a:pt x="1973211" y="52895"/>
                  </a:moveTo>
                  <a:lnTo>
                    <a:pt x="1973211" y="54165"/>
                  </a:lnTo>
                </a:path>
                <a:path w="2124709" h="1146810">
                  <a:moveTo>
                    <a:pt x="1973211" y="56705"/>
                  </a:moveTo>
                  <a:lnTo>
                    <a:pt x="1973211" y="66738"/>
                  </a:lnTo>
                </a:path>
                <a:path w="2124709" h="1146810">
                  <a:moveTo>
                    <a:pt x="1973211" y="69278"/>
                  </a:moveTo>
                  <a:lnTo>
                    <a:pt x="1973211" y="70548"/>
                  </a:lnTo>
                </a:path>
                <a:path w="2124709" h="1146810">
                  <a:moveTo>
                    <a:pt x="1973211" y="73088"/>
                  </a:moveTo>
                  <a:lnTo>
                    <a:pt x="1973211" y="83121"/>
                  </a:lnTo>
                </a:path>
                <a:path w="2124709" h="1146810">
                  <a:moveTo>
                    <a:pt x="1973211" y="85661"/>
                  </a:moveTo>
                  <a:lnTo>
                    <a:pt x="1973211" y="86931"/>
                  </a:lnTo>
                </a:path>
                <a:path w="2124709" h="1146810">
                  <a:moveTo>
                    <a:pt x="1973211" y="89408"/>
                  </a:moveTo>
                  <a:lnTo>
                    <a:pt x="1973211" y="99504"/>
                  </a:lnTo>
                </a:path>
                <a:path w="2124709" h="1146810">
                  <a:moveTo>
                    <a:pt x="1973211" y="102044"/>
                  </a:moveTo>
                  <a:lnTo>
                    <a:pt x="1973211" y="103314"/>
                  </a:lnTo>
                </a:path>
                <a:path w="2124709" h="1146810">
                  <a:moveTo>
                    <a:pt x="1973211" y="105854"/>
                  </a:moveTo>
                  <a:lnTo>
                    <a:pt x="1973211" y="115887"/>
                  </a:lnTo>
                </a:path>
                <a:path w="2124709" h="1146810">
                  <a:moveTo>
                    <a:pt x="1973211" y="118427"/>
                  </a:moveTo>
                  <a:lnTo>
                    <a:pt x="1973211" y="119697"/>
                  </a:lnTo>
                </a:path>
                <a:path w="2124709" h="1146810">
                  <a:moveTo>
                    <a:pt x="1973211" y="122174"/>
                  </a:moveTo>
                  <a:lnTo>
                    <a:pt x="1973211" y="132270"/>
                  </a:lnTo>
                </a:path>
                <a:path w="2124709" h="1146810">
                  <a:moveTo>
                    <a:pt x="1973211" y="134810"/>
                  </a:moveTo>
                  <a:lnTo>
                    <a:pt x="1973211" y="136080"/>
                  </a:lnTo>
                </a:path>
                <a:path w="2124709" h="1146810">
                  <a:moveTo>
                    <a:pt x="1973211" y="138620"/>
                  </a:moveTo>
                  <a:lnTo>
                    <a:pt x="1973211" y="148653"/>
                  </a:lnTo>
                </a:path>
                <a:path w="2124709" h="1146810">
                  <a:moveTo>
                    <a:pt x="1973211" y="151193"/>
                  </a:moveTo>
                  <a:lnTo>
                    <a:pt x="1973211" y="152463"/>
                  </a:lnTo>
                </a:path>
                <a:path w="2124709" h="1146810">
                  <a:moveTo>
                    <a:pt x="1973211" y="154940"/>
                  </a:moveTo>
                  <a:lnTo>
                    <a:pt x="1973211" y="165036"/>
                  </a:lnTo>
                </a:path>
                <a:path w="2124709" h="1146810">
                  <a:moveTo>
                    <a:pt x="1973211" y="167576"/>
                  </a:moveTo>
                  <a:lnTo>
                    <a:pt x="1973211" y="168846"/>
                  </a:lnTo>
                </a:path>
                <a:path w="2124709" h="1146810">
                  <a:moveTo>
                    <a:pt x="1973211" y="171323"/>
                  </a:moveTo>
                  <a:lnTo>
                    <a:pt x="1973211" y="181419"/>
                  </a:lnTo>
                </a:path>
                <a:path w="2124709" h="1146810">
                  <a:moveTo>
                    <a:pt x="1973211" y="183959"/>
                  </a:moveTo>
                  <a:lnTo>
                    <a:pt x="1973211" y="185229"/>
                  </a:lnTo>
                </a:path>
                <a:path w="2124709" h="1146810">
                  <a:moveTo>
                    <a:pt x="1973211" y="187706"/>
                  </a:moveTo>
                  <a:lnTo>
                    <a:pt x="1973211" y="197802"/>
                  </a:lnTo>
                </a:path>
                <a:path w="2124709" h="1146810">
                  <a:moveTo>
                    <a:pt x="1973211" y="200342"/>
                  </a:moveTo>
                  <a:lnTo>
                    <a:pt x="1973211" y="201549"/>
                  </a:lnTo>
                </a:path>
                <a:path w="2124709" h="1146810">
                  <a:moveTo>
                    <a:pt x="1973211" y="204089"/>
                  </a:moveTo>
                  <a:lnTo>
                    <a:pt x="1973211" y="214185"/>
                  </a:lnTo>
                </a:path>
                <a:path w="2124709" h="1146810">
                  <a:moveTo>
                    <a:pt x="1973211" y="216725"/>
                  </a:moveTo>
                  <a:lnTo>
                    <a:pt x="1973211" y="217995"/>
                  </a:lnTo>
                </a:path>
                <a:path w="2124709" h="1146810">
                  <a:moveTo>
                    <a:pt x="1973211" y="220472"/>
                  </a:moveTo>
                  <a:lnTo>
                    <a:pt x="1973211" y="230568"/>
                  </a:lnTo>
                </a:path>
                <a:path w="2124709" h="1146810">
                  <a:moveTo>
                    <a:pt x="1973211" y="233045"/>
                  </a:moveTo>
                  <a:lnTo>
                    <a:pt x="1973211" y="234315"/>
                  </a:lnTo>
                </a:path>
                <a:path w="2124709" h="1146810">
                  <a:moveTo>
                    <a:pt x="1973211" y="236855"/>
                  </a:moveTo>
                  <a:lnTo>
                    <a:pt x="1973211" y="246951"/>
                  </a:lnTo>
                </a:path>
                <a:path w="2124709" h="1146810">
                  <a:moveTo>
                    <a:pt x="1973211" y="249491"/>
                  </a:moveTo>
                  <a:lnTo>
                    <a:pt x="1973211" y="250698"/>
                  </a:lnTo>
                </a:path>
                <a:path w="2124709" h="1146810">
                  <a:moveTo>
                    <a:pt x="1973211" y="253238"/>
                  </a:moveTo>
                  <a:lnTo>
                    <a:pt x="1973211" y="263334"/>
                  </a:lnTo>
                </a:path>
                <a:path w="2124709" h="1146810">
                  <a:moveTo>
                    <a:pt x="1973211" y="265811"/>
                  </a:moveTo>
                  <a:lnTo>
                    <a:pt x="1973211" y="267081"/>
                  </a:lnTo>
                </a:path>
                <a:path w="2124709" h="1146810">
                  <a:moveTo>
                    <a:pt x="1973211" y="269621"/>
                  </a:moveTo>
                  <a:lnTo>
                    <a:pt x="1973211" y="279717"/>
                  </a:lnTo>
                </a:path>
                <a:path w="2124709" h="1146810">
                  <a:moveTo>
                    <a:pt x="1973211" y="282194"/>
                  </a:moveTo>
                  <a:lnTo>
                    <a:pt x="1973211" y="283464"/>
                  </a:lnTo>
                </a:path>
                <a:path w="2124709" h="1146810">
                  <a:moveTo>
                    <a:pt x="1973211" y="286004"/>
                  </a:moveTo>
                  <a:lnTo>
                    <a:pt x="1973211" y="296100"/>
                  </a:lnTo>
                </a:path>
                <a:path w="2124709" h="1146810">
                  <a:moveTo>
                    <a:pt x="1973211" y="298576"/>
                  </a:moveTo>
                  <a:lnTo>
                    <a:pt x="1973211" y="299847"/>
                  </a:lnTo>
                </a:path>
                <a:path w="2124709" h="1146810">
                  <a:moveTo>
                    <a:pt x="1973211" y="302387"/>
                  </a:moveTo>
                  <a:lnTo>
                    <a:pt x="1973211" y="312483"/>
                  </a:lnTo>
                </a:path>
                <a:path w="2124709" h="1146810">
                  <a:moveTo>
                    <a:pt x="1973211" y="314960"/>
                  </a:moveTo>
                  <a:lnTo>
                    <a:pt x="1973211" y="316230"/>
                  </a:lnTo>
                </a:path>
                <a:path w="2124709" h="1146810">
                  <a:moveTo>
                    <a:pt x="1973211" y="318770"/>
                  </a:moveTo>
                  <a:lnTo>
                    <a:pt x="1973211" y="328866"/>
                  </a:lnTo>
                </a:path>
                <a:path w="2124709" h="1146810">
                  <a:moveTo>
                    <a:pt x="1973211" y="331343"/>
                  </a:moveTo>
                  <a:lnTo>
                    <a:pt x="1973211" y="332613"/>
                  </a:lnTo>
                </a:path>
                <a:path w="2124709" h="1146810">
                  <a:moveTo>
                    <a:pt x="1973211" y="335153"/>
                  </a:moveTo>
                  <a:lnTo>
                    <a:pt x="1973211" y="345186"/>
                  </a:lnTo>
                </a:path>
                <a:path w="2124709" h="1146810">
                  <a:moveTo>
                    <a:pt x="1973211" y="347725"/>
                  </a:moveTo>
                  <a:lnTo>
                    <a:pt x="1973211" y="348996"/>
                  </a:lnTo>
                </a:path>
                <a:path w="2124709" h="1146810">
                  <a:moveTo>
                    <a:pt x="1973211" y="351536"/>
                  </a:moveTo>
                  <a:lnTo>
                    <a:pt x="1973211" y="361632"/>
                  </a:lnTo>
                </a:path>
                <a:path w="2124709" h="1146810">
                  <a:moveTo>
                    <a:pt x="1973211" y="364109"/>
                  </a:moveTo>
                  <a:lnTo>
                    <a:pt x="1973211" y="365379"/>
                  </a:lnTo>
                </a:path>
                <a:path w="2124709" h="1146810">
                  <a:moveTo>
                    <a:pt x="1973211" y="367919"/>
                  </a:moveTo>
                  <a:lnTo>
                    <a:pt x="1973211" y="377951"/>
                  </a:lnTo>
                </a:path>
                <a:path w="2124709" h="1146810">
                  <a:moveTo>
                    <a:pt x="1973211" y="380492"/>
                  </a:moveTo>
                  <a:lnTo>
                    <a:pt x="1973211" y="381762"/>
                  </a:lnTo>
                </a:path>
                <a:path w="2124709" h="1146810">
                  <a:moveTo>
                    <a:pt x="1973211" y="384301"/>
                  </a:moveTo>
                  <a:lnTo>
                    <a:pt x="1973211" y="394335"/>
                  </a:lnTo>
                </a:path>
                <a:path w="2124709" h="1146810">
                  <a:moveTo>
                    <a:pt x="1973211" y="396875"/>
                  </a:moveTo>
                  <a:lnTo>
                    <a:pt x="1973211" y="398145"/>
                  </a:lnTo>
                </a:path>
                <a:path w="2124709" h="1146810">
                  <a:moveTo>
                    <a:pt x="1973211" y="400685"/>
                  </a:moveTo>
                  <a:lnTo>
                    <a:pt x="1973211" y="410781"/>
                  </a:lnTo>
                </a:path>
                <a:path w="2124709" h="1146810">
                  <a:moveTo>
                    <a:pt x="1973211" y="413258"/>
                  </a:moveTo>
                  <a:lnTo>
                    <a:pt x="1973211" y="414528"/>
                  </a:lnTo>
                </a:path>
                <a:path w="2124709" h="1146810">
                  <a:moveTo>
                    <a:pt x="1973211" y="417068"/>
                  </a:moveTo>
                  <a:lnTo>
                    <a:pt x="1973211" y="427100"/>
                  </a:lnTo>
                </a:path>
                <a:path w="2124709" h="1146810">
                  <a:moveTo>
                    <a:pt x="1973211" y="429641"/>
                  </a:moveTo>
                  <a:lnTo>
                    <a:pt x="1973211" y="430911"/>
                  </a:lnTo>
                </a:path>
                <a:path w="2124709" h="1146810">
                  <a:moveTo>
                    <a:pt x="1973211" y="433450"/>
                  </a:moveTo>
                  <a:lnTo>
                    <a:pt x="1973211" y="443547"/>
                  </a:lnTo>
                </a:path>
                <a:path w="2124709" h="1146810">
                  <a:moveTo>
                    <a:pt x="1973211" y="446024"/>
                  </a:moveTo>
                  <a:lnTo>
                    <a:pt x="1973211" y="447294"/>
                  </a:lnTo>
                </a:path>
                <a:path w="2124709" h="1146810">
                  <a:moveTo>
                    <a:pt x="1973211" y="449834"/>
                  </a:moveTo>
                  <a:lnTo>
                    <a:pt x="1973211" y="459867"/>
                  </a:lnTo>
                </a:path>
                <a:path w="2124709" h="1146810">
                  <a:moveTo>
                    <a:pt x="1973211" y="462407"/>
                  </a:moveTo>
                  <a:lnTo>
                    <a:pt x="1973211" y="463676"/>
                  </a:lnTo>
                </a:path>
                <a:path w="2124709" h="1146810">
                  <a:moveTo>
                    <a:pt x="1973211" y="466217"/>
                  </a:moveTo>
                  <a:lnTo>
                    <a:pt x="1973211" y="476250"/>
                  </a:lnTo>
                </a:path>
                <a:path w="2124709" h="1146810">
                  <a:moveTo>
                    <a:pt x="1973211" y="478790"/>
                  </a:moveTo>
                  <a:lnTo>
                    <a:pt x="1973211" y="480060"/>
                  </a:lnTo>
                </a:path>
                <a:path w="2124709" h="1146810">
                  <a:moveTo>
                    <a:pt x="1973211" y="482536"/>
                  </a:moveTo>
                  <a:lnTo>
                    <a:pt x="1973211" y="492633"/>
                  </a:lnTo>
                </a:path>
                <a:path w="2124709" h="1146810">
                  <a:moveTo>
                    <a:pt x="1973211" y="495173"/>
                  </a:moveTo>
                  <a:lnTo>
                    <a:pt x="1973211" y="496443"/>
                  </a:lnTo>
                </a:path>
                <a:path w="2124709" h="1146810">
                  <a:moveTo>
                    <a:pt x="1973211" y="498983"/>
                  </a:moveTo>
                  <a:lnTo>
                    <a:pt x="1973211" y="509016"/>
                  </a:lnTo>
                </a:path>
                <a:path w="2124709" h="1146810">
                  <a:moveTo>
                    <a:pt x="1973211" y="511556"/>
                  </a:moveTo>
                  <a:lnTo>
                    <a:pt x="1973211" y="512825"/>
                  </a:lnTo>
                </a:path>
                <a:path w="2124709" h="1146810">
                  <a:moveTo>
                    <a:pt x="1973211" y="515302"/>
                  </a:moveTo>
                  <a:lnTo>
                    <a:pt x="1973211" y="525399"/>
                  </a:lnTo>
                </a:path>
                <a:path w="2124709" h="1146810">
                  <a:moveTo>
                    <a:pt x="1973211" y="527939"/>
                  </a:moveTo>
                  <a:lnTo>
                    <a:pt x="1973211" y="529209"/>
                  </a:lnTo>
                </a:path>
                <a:path w="2124709" h="1146810">
                  <a:moveTo>
                    <a:pt x="1973211" y="531685"/>
                  </a:moveTo>
                  <a:lnTo>
                    <a:pt x="1973211" y="541782"/>
                  </a:lnTo>
                </a:path>
                <a:path w="2124709" h="1146810">
                  <a:moveTo>
                    <a:pt x="1973211" y="544322"/>
                  </a:moveTo>
                  <a:lnTo>
                    <a:pt x="1973211" y="545592"/>
                  </a:lnTo>
                </a:path>
                <a:path w="2124709" h="1146810">
                  <a:moveTo>
                    <a:pt x="1973211" y="548068"/>
                  </a:moveTo>
                  <a:lnTo>
                    <a:pt x="1973211" y="558165"/>
                  </a:lnTo>
                </a:path>
                <a:path w="2124709" h="1146810">
                  <a:moveTo>
                    <a:pt x="1973211" y="560705"/>
                  </a:moveTo>
                  <a:lnTo>
                    <a:pt x="1973211" y="561975"/>
                  </a:lnTo>
                </a:path>
                <a:path w="2124709" h="1146810">
                  <a:moveTo>
                    <a:pt x="1973211" y="564451"/>
                  </a:moveTo>
                  <a:lnTo>
                    <a:pt x="1973211" y="574548"/>
                  </a:lnTo>
                </a:path>
                <a:path w="2124709" h="1146810">
                  <a:moveTo>
                    <a:pt x="1973211" y="577088"/>
                  </a:moveTo>
                  <a:lnTo>
                    <a:pt x="1973211" y="578358"/>
                  </a:lnTo>
                </a:path>
                <a:path w="2124709" h="1146810">
                  <a:moveTo>
                    <a:pt x="1973211" y="580834"/>
                  </a:moveTo>
                  <a:lnTo>
                    <a:pt x="1973211" y="590931"/>
                  </a:lnTo>
                </a:path>
                <a:path w="2124709" h="1146810">
                  <a:moveTo>
                    <a:pt x="1973211" y="593471"/>
                  </a:moveTo>
                  <a:lnTo>
                    <a:pt x="1973211" y="594677"/>
                  </a:lnTo>
                </a:path>
                <a:path w="2124709" h="1146810">
                  <a:moveTo>
                    <a:pt x="1973211" y="597217"/>
                  </a:moveTo>
                  <a:lnTo>
                    <a:pt x="1973211" y="607314"/>
                  </a:lnTo>
                </a:path>
                <a:path w="2124709" h="1146810">
                  <a:moveTo>
                    <a:pt x="1973211" y="609854"/>
                  </a:moveTo>
                  <a:lnTo>
                    <a:pt x="1973211" y="611124"/>
                  </a:lnTo>
                </a:path>
                <a:path w="2124709" h="1146810">
                  <a:moveTo>
                    <a:pt x="1973211" y="613600"/>
                  </a:moveTo>
                  <a:lnTo>
                    <a:pt x="1973211" y="623697"/>
                  </a:lnTo>
                </a:path>
                <a:path w="2124709" h="1146810">
                  <a:moveTo>
                    <a:pt x="1973211" y="626173"/>
                  </a:moveTo>
                  <a:lnTo>
                    <a:pt x="1973211" y="627443"/>
                  </a:lnTo>
                </a:path>
                <a:path w="2124709" h="1146810">
                  <a:moveTo>
                    <a:pt x="1973211" y="629983"/>
                  </a:moveTo>
                  <a:lnTo>
                    <a:pt x="1973211" y="640080"/>
                  </a:lnTo>
                </a:path>
                <a:path w="2124709" h="1146810">
                  <a:moveTo>
                    <a:pt x="1973211" y="642620"/>
                  </a:moveTo>
                  <a:lnTo>
                    <a:pt x="1973211" y="643826"/>
                  </a:lnTo>
                </a:path>
                <a:path w="2124709" h="1146810">
                  <a:moveTo>
                    <a:pt x="1973211" y="646366"/>
                  </a:moveTo>
                  <a:lnTo>
                    <a:pt x="1973211" y="656463"/>
                  </a:lnTo>
                </a:path>
                <a:path w="2124709" h="1146810">
                  <a:moveTo>
                    <a:pt x="1973211" y="658939"/>
                  </a:moveTo>
                  <a:lnTo>
                    <a:pt x="1973211" y="660209"/>
                  </a:lnTo>
                </a:path>
                <a:path w="2124709" h="1146810">
                  <a:moveTo>
                    <a:pt x="1973211" y="662749"/>
                  </a:moveTo>
                  <a:lnTo>
                    <a:pt x="1973211" y="672846"/>
                  </a:lnTo>
                </a:path>
                <a:path w="2124709" h="1146810">
                  <a:moveTo>
                    <a:pt x="1973211" y="675322"/>
                  </a:moveTo>
                  <a:lnTo>
                    <a:pt x="1973211" y="676592"/>
                  </a:lnTo>
                </a:path>
                <a:path w="2124709" h="1146810">
                  <a:moveTo>
                    <a:pt x="1973211" y="679132"/>
                  </a:moveTo>
                  <a:lnTo>
                    <a:pt x="1973211" y="680402"/>
                  </a:lnTo>
                  <a:lnTo>
                    <a:pt x="1975053" y="680402"/>
                  </a:lnTo>
                </a:path>
                <a:path w="2124709" h="1146810">
                  <a:moveTo>
                    <a:pt x="1981403" y="680402"/>
                  </a:moveTo>
                  <a:lnTo>
                    <a:pt x="1983308" y="680402"/>
                  </a:lnTo>
                </a:path>
                <a:path w="2124709" h="1146810">
                  <a:moveTo>
                    <a:pt x="1989594" y="680402"/>
                  </a:moveTo>
                  <a:lnTo>
                    <a:pt x="1991499" y="680402"/>
                  </a:lnTo>
                </a:path>
                <a:path w="2124709" h="1146810">
                  <a:moveTo>
                    <a:pt x="1997786" y="680402"/>
                  </a:moveTo>
                  <a:lnTo>
                    <a:pt x="1999691" y="680402"/>
                  </a:lnTo>
                </a:path>
                <a:path w="2124709" h="1146810">
                  <a:moveTo>
                    <a:pt x="2005977" y="680402"/>
                  </a:moveTo>
                  <a:lnTo>
                    <a:pt x="2007819" y="680402"/>
                  </a:lnTo>
                </a:path>
                <a:path w="2124709" h="1146810">
                  <a:moveTo>
                    <a:pt x="2014169" y="680402"/>
                  </a:moveTo>
                  <a:lnTo>
                    <a:pt x="2016074" y="680402"/>
                  </a:lnTo>
                </a:path>
                <a:path w="2124709" h="1146810">
                  <a:moveTo>
                    <a:pt x="2022360" y="680402"/>
                  </a:moveTo>
                  <a:lnTo>
                    <a:pt x="2024202" y="680402"/>
                  </a:lnTo>
                </a:path>
                <a:path w="2124709" h="1146810">
                  <a:moveTo>
                    <a:pt x="2030488" y="680402"/>
                  </a:moveTo>
                  <a:lnTo>
                    <a:pt x="2032393" y="680402"/>
                  </a:lnTo>
                </a:path>
                <a:path w="2124709" h="1146810">
                  <a:moveTo>
                    <a:pt x="2038743" y="680402"/>
                  </a:moveTo>
                  <a:lnTo>
                    <a:pt x="2040585" y="680402"/>
                  </a:lnTo>
                </a:path>
                <a:path w="2124709" h="1146810">
                  <a:moveTo>
                    <a:pt x="2046935" y="680402"/>
                  </a:moveTo>
                  <a:lnTo>
                    <a:pt x="2048840" y="680402"/>
                  </a:lnTo>
                  <a:lnTo>
                    <a:pt x="2048840" y="679132"/>
                  </a:lnTo>
                </a:path>
                <a:path w="2124709" h="1146810">
                  <a:moveTo>
                    <a:pt x="2048840" y="676592"/>
                  </a:moveTo>
                  <a:lnTo>
                    <a:pt x="2048840" y="675322"/>
                  </a:lnTo>
                </a:path>
                <a:path w="2124709" h="1146810">
                  <a:moveTo>
                    <a:pt x="2048840" y="672846"/>
                  </a:moveTo>
                  <a:lnTo>
                    <a:pt x="2048840" y="662749"/>
                  </a:lnTo>
                </a:path>
                <a:path w="2124709" h="1146810">
                  <a:moveTo>
                    <a:pt x="2048840" y="660209"/>
                  </a:moveTo>
                  <a:lnTo>
                    <a:pt x="2048840" y="658939"/>
                  </a:lnTo>
                </a:path>
                <a:path w="2124709" h="1146810">
                  <a:moveTo>
                    <a:pt x="2048840" y="656463"/>
                  </a:moveTo>
                  <a:lnTo>
                    <a:pt x="2048840" y="646366"/>
                  </a:lnTo>
                </a:path>
                <a:path w="2124709" h="1146810">
                  <a:moveTo>
                    <a:pt x="2048840" y="643826"/>
                  </a:moveTo>
                  <a:lnTo>
                    <a:pt x="2048840" y="642620"/>
                  </a:lnTo>
                </a:path>
                <a:path w="2124709" h="1146810">
                  <a:moveTo>
                    <a:pt x="2048840" y="640080"/>
                  </a:moveTo>
                  <a:lnTo>
                    <a:pt x="2048840" y="629983"/>
                  </a:lnTo>
                </a:path>
                <a:path w="2124709" h="1146810">
                  <a:moveTo>
                    <a:pt x="2048840" y="627443"/>
                  </a:moveTo>
                  <a:lnTo>
                    <a:pt x="2048840" y="626173"/>
                  </a:lnTo>
                </a:path>
                <a:path w="2124709" h="1146810">
                  <a:moveTo>
                    <a:pt x="2048840" y="623697"/>
                  </a:moveTo>
                  <a:lnTo>
                    <a:pt x="2048840" y="613600"/>
                  </a:lnTo>
                </a:path>
                <a:path w="2124709" h="1146810">
                  <a:moveTo>
                    <a:pt x="2048840" y="611124"/>
                  </a:moveTo>
                  <a:lnTo>
                    <a:pt x="2048840" y="609854"/>
                  </a:lnTo>
                </a:path>
                <a:path w="2124709" h="1146810">
                  <a:moveTo>
                    <a:pt x="2048840" y="607314"/>
                  </a:moveTo>
                  <a:lnTo>
                    <a:pt x="2048840" y="597217"/>
                  </a:lnTo>
                </a:path>
                <a:path w="2124709" h="1146810">
                  <a:moveTo>
                    <a:pt x="2048840" y="594677"/>
                  </a:moveTo>
                  <a:lnTo>
                    <a:pt x="2048840" y="593471"/>
                  </a:lnTo>
                </a:path>
                <a:path w="2124709" h="1146810">
                  <a:moveTo>
                    <a:pt x="2048840" y="590931"/>
                  </a:moveTo>
                  <a:lnTo>
                    <a:pt x="2048840" y="580834"/>
                  </a:lnTo>
                </a:path>
                <a:path w="2124709" h="1146810">
                  <a:moveTo>
                    <a:pt x="2048840" y="578358"/>
                  </a:moveTo>
                  <a:lnTo>
                    <a:pt x="2048840" y="577088"/>
                  </a:lnTo>
                </a:path>
                <a:path w="2124709" h="1146810">
                  <a:moveTo>
                    <a:pt x="2048840" y="574548"/>
                  </a:moveTo>
                  <a:lnTo>
                    <a:pt x="2048840" y="564451"/>
                  </a:lnTo>
                </a:path>
                <a:path w="2124709" h="1146810">
                  <a:moveTo>
                    <a:pt x="2048840" y="561975"/>
                  </a:moveTo>
                  <a:lnTo>
                    <a:pt x="2048840" y="560705"/>
                  </a:lnTo>
                </a:path>
                <a:path w="2124709" h="1146810">
                  <a:moveTo>
                    <a:pt x="2048840" y="558165"/>
                  </a:moveTo>
                  <a:lnTo>
                    <a:pt x="2048840" y="548068"/>
                  </a:lnTo>
                </a:path>
                <a:path w="2124709" h="1146810">
                  <a:moveTo>
                    <a:pt x="2048840" y="545592"/>
                  </a:moveTo>
                  <a:lnTo>
                    <a:pt x="2048840" y="544322"/>
                  </a:lnTo>
                </a:path>
                <a:path w="2124709" h="1146810">
                  <a:moveTo>
                    <a:pt x="2048840" y="541782"/>
                  </a:moveTo>
                  <a:lnTo>
                    <a:pt x="2048840" y="531685"/>
                  </a:lnTo>
                </a:path>
                <a:path w="2124709" h="1146810">
                  <a:moveTo>
                    <a:pt x="2048840" y="529209"/>
                  </a:moveTo>
                  <a:lnTo>
                    <a:pt x="2048840" y="527939"/>
                  </a:lnTo>
                </a:path>
                <a:path w="2124709" h="1146810">
                  <a:moveTo>
                    <a:pt x="2048840" y="525399"/>
                  </a:moveTo>
                  <a:lnTo>
                    <a:pt x="2048840" y="515302"/>
                  </a:lnTo>
                </a:path>
                <a:path w="2124709" h="1146810">
                  <a:moveTo>
                    <a:pt x="2048840" y="512825"/>
                  </a:moveTo>
                  <a:lnTo>
                    <a:pt x="2048840" y="511556"/>
                  </a:lnTo>
                </a:path>
                <a:path w="2124709" h="1146810">
                  <a:moveTo>
                    <a:pt x="2048840" y="509016"/>
                  </a:moveTo>
                  <a:lnTo>
                    <a:pt x="2048840" y="498983"/>
                  </a:lnTo>
                </a:path>
                <a:path w="2124709" h="1146810">
                  <a:moveTo>
                    <a:pt x="2048840" y="496443"/>
                  </a:moveTo>
                  <a:lnTo>
                    <a:pt x="2048840" y="495173"/>
                  </a:lnTo>
                </a:path>
                <a:path w="2124709" h="1146810">
                  <a:moveTo>
                    <a:pt x="2048840" y="492633"/>
                  </a:moveTo>
                  <a:lnTo>
                    <a:pt x="2048840" y="482536"/>
                  </a:lnTo>
                </a:path>
                <a:path w="2124709" h="1146810">
                  <a:moveTo>
                    <a:pt x="2048840" y="480060"/>
                  </a:moveTo>
                  <a:lnTo>
                    <a:pt x="2048840" y="478790"/>
                  </a:lnTo>
                </a:path>
                <a:path w="2124709" h="1146810">
                  <a:moveTo>
                    <a:pt x="2048840" y="476250"/>
                  </a:moveTo>
                  <a:lnTo>
                    <a:pt x="2048840" y="466217"/>
                  </a:lnTo>
                </a:path>
                <a:path w="2124709" h="1146810">
                  <a:moveTo>
                    <a:pt x="2048840" y="463676"/>
                  </a:moveTo>
                  <a:lnTo>
                    <a:pt x="2048840" y="462407"/>
                  </a:lnTo>
                </a:path>
                <a:path w="2124709" h="1146810">
                  <a:moveTo>
                    <a:pt x="2048840" y="459867"/>
                  </a:moveTo>
                  <a:lnTo>
                    <a:pt x="2048840" y="449834"/>
                  </a:lnTo>
                </a:path>
                <a:path w="2124709" h="1146810">
                  <a:moveTo>
                    <a:pt x="2048840" y="447294"/>
                  </a:moveTo>
                  <a:lnTo>
                    <a:pt x="2048840" y="446024"/>
                  </a:lnTo>
                </a:path>
                <a:path w="2124709" h="1146810">
                  <a:moveTo>
                    <a:pt x="2048840" y="443547"/>
                  </a:moveTo>
                  <a:lnTo>
                    <a:pt x="2048840" y="433450"/>
                  </a:lnTo>
                </a:path>
                <a:path w="2124709" h="1146810">
                  <a:moveTo>
                    <a:pt x="2048840" y="430911"/>
                  </a:moveTo>
                  <a:lnTo>
                    <a:pt x="2048840" y="429641"/>
                  </a:lnTo>
                </a:path>
                <a:path w="2124709" h="1146810">
                  <a:moveTo>
                    <a:pt x="2048840" y="427100"/>
                  </a:moveTo>
                  <a:lnTo>
                    <a:pt x="2048840" y="417068"/>
                  </a:lnTo>
                </a:path>
                <a:path w="2124709" h="1146810">
                  <a:moveTo>
                    <a:pt x="2048840" y="414528"/>
                  </a:moveTo>
                  <a:lnTo>
                    <a:pt x="2048840" y="413258"/>
                  </a:lnTo>
                </a:path>
                <a:path w="2124709" h="1146810">
                  <a:moveTo>
                    <a:pt x="2048840" y="410781"/>
                  </a:moveTo>
                  <a:lnTo>
                    <a:pt x="2048840" y="400685"/>
                  </a:lnTo>
                </a:path>
                <a:path w="2124709" h="1146810">
                  <a:moveTo>
                    <a:pt x="2048840" y="398145"/>
                  </a:moveTo>
                  <a:lnTo>
                    <a:pt x="2048840" y="396875"/>
                  </a:lnTo>
                </a:path>
                <a:path w="2124709" h="1146810">
                  <a:moveTo>
                    <a:pt x="2048840" y="394335"/>
                  </a:moveTo>
                  <a:lnTo>
                    <a:pt x="2048840" y="384301"/>
                  </a:lnTo>
                </a:path>
                <a:path w="2124709" h="1146810">
                  <a:moveTo>
                    <a:pt x="2048840" y="381762"/>
                  </a:moveTo>
                  <a:lnTo>
                    <a:pt x="2048840" y="380492"/>
                  </a:lnTo>
                </a:path>
                <a:path w="2124709" h="1146810">
                  <a:moveTo>
                    <a:pt x="2048840" y="377951"/>
                  </a:moveTo>
                  <a:lnTo>
                    <a:pt x="2048840" y="367919"/>
                  </a:lnTo>
                </a:path>
                <a:path w="2124709" h="1146810">
                  <a:moveTo>
                    <a:pt x="2048840" y="365379"/>
                  </a:moveTo>
                  <a:lnTo>
                    <a:pt x="2048840" y="364109"/>
                  </a:lnTo>
                </a:path>
                <a:path w="2124709" h="1146810">
                  <a:moveTo>
                    <a:pt x="2048840" y="361632"/>
                  </a:moveTo>
                  <a:lnTo>
                    <a:pt x="2048840" y="351536"/>
                  </a:lnTo>
                </a:path>
                <a:path w="2124709" h="1146810">
                  <a:moveTo>
                    <a:pt x="2048840" y="348996"/>
                  </a:moveTo>
                  <a:lnTo>
                    <a:pt x="2048840" y="347725"/>
                  </a:lnTo>
                </a:path>
                <a:path w="2124709" h="1146810">
                  <a:moveTo>
                    <a:pt x="2048840" y="345186"/>
                  </a:moveTo>
                  <a:lnTo>
                    <a:pt x="2048840" y="335153"/>
                  </a:lnTo>
                </a:path>
                <a:path w="2124709" h="1146810">
                  <a:moveTo>
                    <a:pt x="2048840" y="332613"/>
                  </a:moveTo>
                  <a:lnTo>
                    <a:pt x="2048840" y="331343"/>
                  </a:lnTo>
                </a:path>
                <a:path w="2124709" h="1146810">
                  <a:moveTo>
                    <a:pt x="2048840" y="328866"/>
                  </a:moveTo>
                  <a:lnTo>
                    <a:pt x="2048840" y="318770"/>
                  </a:lnTo>
                </a:path>
                <a:path w="2124709" h="1146810">
                  <a:moveTo>
                    <a:pt x="2048840" y="316230"/>
                  </a:moveTo>
                  <a:lnTo>
                    <a:pt x="2048840" y="314960"/>
                  </a:lnTo>
                </a:path>
                <a:path w="2124709" h="1146810">
                  <a:moveTo>
                    <a:pt x="2048840" y="312483"/>
                  </a:moveTo>
                  <a:lnTo>
                    <a:pt x="2048840" y="302387"/>
                  </a:lnTo>
                </a:path>
                <a:path w="2124709" h="1146810">
                  <a:moveTo>
                    <a:pt x="2048840" y="299847"/>
                  </a:moveTo>
                  <a:lnTo>
                    <a:pt x="2048840" y="298576"/>
                  </a:lnTo>
                </a:path>
                <a:path w="2124709" h="1146810">
                  <a:moveTo>
                    <a:pt x="2048840" y="296100"/>
                  </a:moveTo>
                  <a:lnTo>
                    <a:pt x="2048840" y="286004"/>
                  </a:lnTo>
                </a:path>
                <a:path w="2124709" h="1146810">
                  <a:moveTo>
                    <a:pt x="2048840" y="283464"/>
                  </a:moveTo>
                  <a:lnTo>
                    <a:pt x="2048840" y="282194"/>
                  </a:lnTo>
                </a:path>
                <a:path w="2124709" h="1146810">
                  <a:moveTo>
                    <a:pt x="2048840" y="279717"/>
                  </a:moveTo>
                  <a:lnTo>
                    <a:pt x="2048840" y="269621"/>
                  </a:lnTo>
                </a:path>
                <a:path w="2124709" h="1146810">
                  <a:moveTo>
                    <a:pt x="2048840" y="267081"/>
                  </a:moveTo>
                  <a:lnTo>
                    <a:pt x="2048840" y="265811"/>
                  </a:lnTo>
                </a:path>
                <a:path w="2124709" h="1146810">
                  <a:moveTo>
                    <a:pt x="2048840" y="263334"/>
                  </a:moveTo>
                  <a:lnTo>
                    <a:pt x="2048840" y="253238"/>
                  </a:lnTo>
                </a:path>
                <a:path w="2124709" h="1146810">
                  <a:moveTo>
                    <a:pt x="2048840" y="250698"/>
                  </a:moveTo>
                  <a:lnTo>
                    <a:pt x="2048840" y="249491"/>
                  </a:lnTo>
                </a:path>
                <a:path w="2124709" h="1146810">
                  <a:moveTo>
                    <a:pt x="2048840" y="246951"/>
                  </a:moveTo>
                  <a:lnTo>
                    <a:pt x="2048840" y="236855"/>
                  </a:lnTo>
                </a:path>
                <a:path w="2124709" h="1146810">
                  <a:moveTo>
                    <a:pt x="2048840" y="234315"/>
                  </a:moveTo>
                  <a:lnTo>
                    <a:pt x="2048840" y="233045"/>
                  </a:lnTo>
                </a:path>
                <a:path w="2124709" h="1146810">
                  <a:moveTo>
                    <a:pt x="2048840" y="230568"/>
                  </a:moveTo>
                  <a:lnTo>
                    <a:pt x="2048840" y="220472"/>
                  </a:lnTo>
                </a:path>
                <a:path w="2124709" h="1146810">
                  <a:moveTo>
                    <a:pt x="2048840" y="217995"/>
                  </a:moveTo>
                  <a:lnTo>
                    <a:pt x="2048840" y="216725"/>
                  </a:lnTo>
                </a:path>
                <a:path w="2124709" h="1146810">
                  <a:moveTo>
                    <a:pt x="2048840" y="214185"/>
                  </a:moveTo>
                  <a:lnTo>
                    <a:pt x="2048840" y="204089"/>
                  </a:lnTo>
                </a:path>
                <a:path w="2124709" h="1146810">
                  <a:moveTo>
                    <a:pt x="2048840" y="201549"/>
                  </a:moveTo>
                  <a:lnTo>
                    <a:pt x="2048840" y="200342"/>
                  </a:lnTo>
                </a:path>
                <a:path w="2124709" h="1146810">
                  <a:moveTo>
                    <a:pt x="2048840" y="197802"/>
                  </a:moveTo>
                  <a:lnTo>
                    <a:pt x="2048840" y="187706"/>
                  </a:lnTo>
                </a:path>
                <a:path w="2124709" h="1146810">
                  <a:moveTo>
                    <a:pt x="2048840" y="185229"/>
                  </a:moveTo>
                  <a:lnTo>
                    <a:pt x="2048840" y="183959"/>
                  </a:lnTo>
                </a:path>
                <a:path w="2124709" h="1146810">
                  <a:moveTo>
                    <a:pt x="2048840" y="181419"/>
                  </a:moveTo>
                  <a:lnTo>
                    <a:pt x="2048840" y="171323"/>
                  </a:lnTo>
                </a:path>
                <a:path w="2124709" h="1146810">
                  <a:moveTo>
                    <a:pt x="2048840" y="168846"/>
                  </a:moveTo>
                  <a:lnTo>
                    <a:pt x="2048840" y="167576"/>
                  </a:lnTo>
                </a:path>
                <a:path w="2124709" h="1146810">
                  <a:moveTo>
                    <a:pt x="2048840" y="165036"/>
                  </a:moveTo>
                  <a:lnTo>
                    <a:pt x="2048840" y="154940"/>
                  </a:lnTo>
                </a:path>
                <a:path w="2124709" h="1146810">
                  <a:moveTo>
                    <a:pt x="2048840" y="152463"/>
                  </a:moveTo>
                  <a:lnTo>
                    <a:pt x="2048840" y="151193"/>
                  </a:lnTo>
                </a:path>
                <a:path w="2124709" h="1146810">
                  <a:moveTo>
                    <a:pt x="2048840" y="148653"/>
                  </a:moveTo>
                  <a:lnTo>
                    <a:pt x="2048840" y="138620"/>
                  </a:lnTo>
                </a:path>
                <a:path w="2124709" h="1146810">
                  <a:moveTo>
                    <a:pt x="2048840" y="136080"/>
                  </a:moveTo>
                  <a:lnTo>
                    <a:pt x="2048840" y="134810"/>
                  </a:lnTo>
                </a:path>
                <a:path w="2124709" h="1146810">
                  <a:moveTo>
                    <a:pt x="2048840" y="132270"/>
                  </a:moveTo>
                  <a:lnTo>
                    <a:pt x="2048840" y="122174"/>
                  </a:lnTo>
                </a:path>
                <a:path w="2124709" h="1146810">
                  <a:moveTo>
                    <a:pt x="2048840" y="119697"/>
                  </a:moveTo>
                  <a:lnTo>
                    <a:pt x="2048840" y="118427"/>
                  </a:lnTo>
                </a:path>
                <a:path w="2124709" h="1146810">
                  <a:moveTo>
                    <a:pt x="2048840" y="115887"/>
                  </a:moveTo>
                  <a:lnTo>
                    <a:pt x="2048840" y="105854"/>
                  </a:lnTo>
                </a:path>
                <a:path w="2124709" h="1146810">
                  <a:moveTo>
                    <a:pt x="2048840" y="103314"/>
                  </a:moveTo>
                  <a:lnTo>
                    <a:pt x="2048840" y="102044"/>
                  </a:lnTo>
                </a:path>
                <a:path w="2124709" h="1146810">
                  <a:moveTo>
                    <a:pt x="2048840" y="99504"/>
                  </a:moveTo>
                  <a:lnTo>
                    <a:pt x="2048840" y="89408"/>
                  </a:lnTo>
                </a:path>
                <a:path w="2124709" h="1146810">
                  <a:moveTo>
                    <a:pt x="2048840" y="86931"/>
                  </a:moveTo>
                  <a:lnTo>
                    <a:pt x="2048840" y="85661"/>
                  </a:lnTo>
                </a:path>
                <a:path w="2124709" h="1146810">
                  <a:moveTo>
                    <a:pt x="2048840" y="83121"/>
                  </a:moveTo>
                  <a:lnTo>
                    <a:pt x="2048840" y="73088"/>
                  </a:lnTo>
                </a:path>
                <a:path w="2124709" h="1146810">
                  <a:moveTo>
                    <a:pt x="2048840" y="70548"/>
                  </a:moveTo>
                  <a:lnTo>
                    <a:pt x="2048840" y="69278"/>
                  </a:lnTo>
                </a:path>
                <a:path w="2124709" h="1146810">
                  <a:moveTo>
                    <a:pt x="2048840" y="66738"/>
                  </a:moveTo>
                  <a:lnTo>
                    <a:pt x="2048840" y="56705"/>
                  </a:lnTo>
                </a:path>
                <a:path w="2124709" h="1146810">
                  <a:moveTo>
                    <a:pt x="2048840" y="54165"/>
                  </a:moveTo>
                  <a:lnTo>
                    <a:pt x="2048840" y="52895"/>
                  </a:lnTo>
                </a:path>
                <a:path w="2124709" h="1146810">
                  <a:moveTo>
                    <a:pt x="2048840" y="50419"/>
                  </a:moveTo>
                  <a:lnTo>
                    <a:pt x="2048840" y="40322"/>
                  </a:lnTo>
                </a:path>
                <a:path w="2124709" h="1146810">
                  <a:moveTo>
                    <a:pt x="2048840" y="37782"/>
                  </a:moveTo>
                  <a:lnTo>
                    <a:pt x="2048840" y="36512"/>
                  </a:lnTo>
                </a:path>
                <a:path w="2124709" h="1146810">
                  <a:moveTo>
                    <a:pt x="2048840" y="33972"/>
                  </a:moveTo>
                  <a:lnTo>
                    <a:pt x="2048840" y="23939"/>
                  </a:lnTo>
                </a:path>
                <a:path w="2124709" h="1146810">
                  <a:moveTo>
                    <a:pt x="2048840" y="21399"/>
                  </a:moveTo>
                  <a:lnTo>
                    <a:pt x="2048840" y="20129"/>
                  </a:lnTo>
                </a:path>
                <a:path w="2124709" h="1146810">
                  <a:moveTo>
                    <a:pt x="2048840" y="17589"/>
                  </a:moveTo>
                  <a:lnTo>
                    <a:pt x="2048840" y="7556"/>
                  </a:lnTo>
                </a:path>
                <a:path w="2124709" h="1146810">
                  <a:moveTo>
                    <a:pt x="2048840" y="5016"/>
                  </a:moveTo>
                  <a:lnTo>
                    <a:pt x="2048840" y="3746"/>
                  </a:lnTo>
                </a:path>
                <a:path w="2124709" h="1146810">
                  <a:moveTo>
                    <a:pt x="2048840" y="1270"/>
                  </a:moveTo>
                  <a:lnTo>
                    <a:pt x="2048840" y="0"/>
                  </a:lnTo>
                  <a:lnTo>
                    <a:pt x="2048840" y="1270"/>
                  </a:lnTo>
                </a:path>
                <a:path w="2124709" h="1146810">
                  <a:moveTo>
                    <a:pt x="2048840" y="3746"/>
                  </a:moveTo>
                  <a:lnTo>
                    <a:pt x="2048840" y="5016"/>
                  </a:lnTo>
                </a:path>
                <a:path w="2124709" h="1146810">
                  <a:moveTo>
                    <a:pt x="2048840" y="7556"/>
                  </a:moveTo>
                  <a:lnTo>
                    <a:pt x="2048840" y="17589"/>
                  </a:lnTo>
                </a:path>
                <a:path w="2124709" h="1146810">
                  <a:moveTo>
                    <a:pt x="2048840" y="20129"/>
                  </a:moveTo>
                  <a:lnTo>
                    <a:pt x="2048840" y="21399"/>
                  </a:lnTo>
                </a:path>
                <a:path w="2124709" h="1146810">
                  <a:moveTo>
                    <a:pt x="2048840" y="23939"/>
                  </a:moveTo>
                  <a:lnTo>
                    <a:pt x="2048840" y="33972"/>
                  </a:lnTo>
                </a:path>
                <a:path w="2124709" h="1146810">
                  <a:moveTo>
                    <a:pt x="2048840" y="36512"/>
                  </a:moveTo>
                  <a:lnTo>
                    <a:pt x="2048840" y="37782"/>
                  </a:lnTo>
                </a:path>
                <a:path w="2124709" h="1146810">
                  <a:moveTo>
                    <a:pt x="2048840" y="40322"/>
                  </a:moveTo>
                  <a:lnTo>
                    <a:pt x="2048840" y="50419"/>
                  </a:lnTo>
                </a:path>
                <a:path w="2124709" h="1146810">
                  <a:moveTo>
                    <a:pt x="2048840" y="52895"/>
                  </a:moveTo>
                  <a:lnTo>
                    <a:pt x="2048840" y="54165"/>
                  </a:lnTo>
                </a:path>
                <a:path w="2124709" h="1146810">
                  <a:moveTo>
                    <a:pt x="2048840" y="56705"/>
                  </a:moveTo>
                  <a:lnTo>
                    <a:pt x="2048840" y="66738"/>
                  </a:lnTo>
                </a:path>
                <a:path w="2124709" h="1146810">
                  <a:moveTo>
                    <a:pt x="2048840" y="69278"/>
                  </a:moveTo>
                  <a:lnTo>
                    <a:pt x="2048840" y="70548"/>
                  </a:lnTo>
                </a:path>
                <a:path w="2124709" h="1146810">
                  <a:moveTo>
                    <a:pt x="2048840" y="73088"/>
                  </a:moveTo>
                  <a:lnTo>
                    <a:pt x="2048840" y="83121"/>
                  </a:lnTo>
                </a:path>
                <a:path w="2124709" h="1146810">
                  <a:moveTo>
                    <a:pt x="2048840" y="85661"/>
                  </a:moveTo>
                  <a:lnTo>
                    <a:pt x="2048840" y="86931"/>
                  </a:lnTo>
                </a:path>
                <a:path w="2124709" h="1146810">
                  <a:moveTo>
                    <a:pt x="2048840" y="89408"/>
                  </a:moveTo>
                  <a:lnTo>
                    <a:pt x="2048840" y="99504"/>
                  </a:lnTo>
                </a:path>
                <a:path w="2124709" h="1146810">
                  <a:moveTo>
                    <a:pt x="2048840" y="102044"/>
                  </a:moveTo>
                  <a:lnTo>
                    <a:pt x="2048840" y="103314"/>
                  </a:lnTo>
                </a:path>
                <a:path w="2124709" h="1146810">
                  <a:moveTo>
                    <a:pt x="2048840" y="105854"/>
                  </a:moveTo>
                  <a:lnTo>
                    <a:pt x="2048840" y="115887"/>
                  </a:lnTo>
                </a:path>
                <a:path w="2124709" h="1146810">
                  <a:moveTo>
                    <a:pt x="2048840" y="118427"/>
                  </a:moveTo>
                  <a:lnTo>
                    <a:pt x="2048840" y="119697"/>
                  </a:lnTo>
                </a:path>
                <a:path w="2124709" h="1146810">
                  <a:moveTo>
                    <a:pt x="2048840" y="122174"/>
                  </a:moveTo>
                  <a:lnTo>
                    <a:pt x="2048840" y="132270"/>
                  </a:lnTo>
                </a:path>
                <a:path w="2124709" h="1146810">
                  <a:moveTo>
                    <a:pt x="2048840" y="134810"/>
                  </a:moveTo>
                  <a:lnTo>
                    <a:pt x="2048840" y="136080"/>
                  </a:lnTo>
                </a:path>
                <a:path w="2124709" h="1146810">
                  <a:moveTo>
                    <a:pt x="2048840" y="138620"/>
                  </a:moveTo>
                  <a:lnTo>
                    <a:pt x="2048840" y="148653"/>
                  </a:lnTo>
                </a:path>
                <a:path w="2124709" h="1146810">
                  <a:moveTo>
                    <a:pt x="2048840" y="151193"/>
                  </a:moveTo>
                  <a:lnTo>
                    <a:pt x="2048840" y="152463"/>
                  </a:lnTo>
                </a:path>
                <a:path w="2124709" h="1146810">
                  <a:moveTo>
                    <a:pt x="2048840" y="154940"/>
                  </a:moveTo>
                  <a:lnTo>
                    <a:pt x="2048840" y="165036"/>
                  </a:lnTo>
                </a:path>
                <a:path w="2124709" h="1146810">
                  <a:moveTo>
                    <a:pt x="2048840" y="167576"/>
                  </a:moveTo>
                  <a:lnTo>
                    <a:pt x="2048840" y="168846"/>
                  </a:lnTo>
                </a:path>
                <a:path w="2124709" h="1146810">
                  <a:moveTo>
                    <a:pt x="2048840" y="171323"/>
                  </a:moveTo>
                  <a:lnTo>
                    <a:pt x="2048840" y="181419"/>
                  </a:lnTo>
                </a:path>
                <a:path w="2124709" h="1146810">
                  <a:moveTo>
                    <a:pt x="2048840" y="183959"/>
                  </a:moveTo>
                  <a:lnTo>
                    <a:pt x="2048840" y="185229"/>
                  </a:lnTo>
                </a:path>
                <a:path w="2124709" h="1146810">
                  <a:moveTo>
                    <a:pt x="2048840" y="187706"/>
                  </a:moveTo>
                  <a:lnTo>
                    <a:pt x="2048840" y="197802"/>
                  </a:lnTo>
                </a:path>
                <a:path w="2124709" h="1146810">
                  <a:moveTo>
                    <a:pt x="2048840" y="200342"/>
                  </a:moveTo>
                  <a:lnTo>
                    <a:pt x="2048840" y="201549"/>
                  </a:lnTo>
                </a:path>
                <a:path w="2124709" h="1146810">
                  <a:moveTo>
                    <a:pt x="2048840" y="204089"/>
                  </a:moveTo>
                  <a:lnTo>
                    <a:pt x="2048840" y="214185"/>
                  </a:lnTo>
                </a:path>
                <a:path w="2124709" h="1146810">
                  <a:moveTo>
                    <a:pt x="2048840" y="216725"/>
                  </a:moveTo>
                  <a:lnTo>
                    <a:pt x="2048840" y="217995"/>
                  </a:lnTo>
                </a:path>
                <a:path w="2124709" h="1146810">
                  <a:moveTo>
                    <a:pt x="2048840" y="220472"/>
                  </a:moveTo>
                  <a:lnTo>
                    <a:pt x="2048840" y="230568"/>
                  </a:lnTo>
                </a:path>
                <a:path w="2124709" h="1146810">
                  <a:moveTo>
                    <a:pt x="2048840" y="233045"/>
                  </a:moveTo>
                  <a:lnTo>
                    <a:pt x="2048840" y="234315"/>
                  </a:lnTo>
                </a:path>
                <a:path w="2124709" h="1146810">
                  <a:moveTo>
                    <a:pt x="2048840" y="236855"/>
                  </a:moveTo>
                  <a:lnTo>
                    <a:pt x="2048840" y="246951"/>
                  </a:lnTo>
                </a:path>
                <a:path w="2124709" h="1146810">
                  <a:moveTo>
                    <a:pt x="2048840" y="249491"/>
                  </a:moveTo>
                  <a:lnTo>
                    <a:pt x="2048840" y="250698"/>
                  </a:lnTo>
                </a:path>
                <a:path w="2124709" h="1146810">
                  <a:moveTo>
                    <a:pt x="2048840" y="253238"/>
                  </a:moveTo>
                  <a:lnTo>
                    <a:pt x="2048840" y="263334"/>
                  </a:lnTo>
                </a:path>
                <a:path w="2124709" h="1146810">
                  <a:moveTo>
                    <a:pt x="2048840" y="265811"/>
                  </a:moveTo>
                  <a:lnTo>
                    <a:pt x="2048840" y="267081"/>
                  </a:lnTo>
                </a:path>
                <a:path w="2124709" h="1146810">
                  <a:moveTo>
                    <a:pt x="2048840" y="269621"/>
                  </a:moveTo>
                  <a:lnTo>
                    <a:pt x="2048840" y="279717"/>
                  </a:lnTo>
                </a:path>
                <a:path w="2124709" h="1146810">
                  <a:moveTo>
                    <a:pt x="2048840" y="282194"/>
                  </a:moveTo>
                  <a:lnTo>
                    <a:pt x="2048840" y="283464"/>
                  </a:lnTo>
                </a:path>
                <a:path w="2124709" h="1146810">
                  <a:moveTo>
                    <a:pt x="2048840" y="286004"/>
                  </a:moveTo>
                  <a:lnTo>
                    <a:pt x="2048840" y="296100"/>
                  </a:lnTo>
                </a:path>
                <a:path w="2124709" h="1146810">
                  <a:moveTo>
                    <a:pt x="2048840" y="298576"/>
                  </a:moveTo>
                  <a:lnTo>
                    <a:pt x="2048840" y="299847"/>
                  </a:lnTo>
                </a:path>
                <a:path w="2124709" h="1146810">
                  <a:moveTo>
                    <a:pt x="2048840" y="302387"/>
                  </a:moveTo>
                  <a:lnTo>
                    <a:pt x="2048840" y="312483"/>
                  </a:lnTo>
                </a:path>
                <a:path w="2124709" h="1146810">
                  <a:moveTo>
                    <a:pt x="2048840" y="314960"/>
                  </a:moveTo>
                  <a:lnTo>
                    <a:pt x="2048840" y="316230"/>
                  </a:lnTo>
                </a:path>
                <a:path w="2124709" h="1146810">
                  <a:moveTo>
                    <a:pt x="2048840" y="318770"/>
                  </a:moveTo>
                  <a:lnTo>
                    <a:pt x="2048840" y="328866"/>
                  </a:lnTo>
                </a:path>
                <a:path w="2124709" h="1146810">
                  <a:moveTo>
                    <a:pt x="2048840" y="331343"/>
                  </a:moveTo>
                  <a:lnTo>
                    <a:pt x="2048840" y="332613"/>
                  </a:lnTo>
                </a:path>
                <a:path w="2124709" h="1146810">
                  <a:moveTo>
                    <a:pt x="2048840" y="335153"/>
                  </a:moveTo>
                  <a:lnTo>
                    <a:pt x="2048840" y="345186"/>
                  </a:lnTo>
                </a:path>
                <a:path w="2124709" h="1146810">
                  <a:moveTo>
                    <a:pt x="2048840" y="347725"/>
                  </a:moveTo>
                  <a:lnTo>
                    <a:pt x="2048840" y="348996"/>
                  </a:lnTo>
                </a:path>
                <a:path w="2124709" h="1146810">
                  <a:moveTo>
                    <a:pt x="2048840" y="351536"/>
                  </a:moveTo>
                  <a:lnTo>
                    <a:pt x="2048840" y="361632"/>
                  </a:lnTo>
                </a:path>
                <a:path w="2124709" h="1146810">
                  <a:moveTo>
                    <a:pt x="2048840" y="364109"/>
                  </a:moveTo>
                  <a:lnTo>
                    <a:pt x="2048840" y="365379"/>
                  </a:lnTo>
                </a:path>
                <a:path w="2124709" h="1146810">
                  <a:moveTo>
                    <a:pt x="2048840" y="367919"/>
                  </a:moveTo>
                  <a:lnTo>
                    <a:pt x="2048840" y="377951"/>
                  </a:lnTo>
                </a:path>
                <a:path w="2124709" h="1146810">
                  <a:moveTo>
                    <a:pt x="2048840" y="380492"/>
                  </a:moveTo>
                  <a:lnTo>
                    <a:pt x="2048840" y="381762"/>
                  </a:lnTo>
                </a:path>
                <a:path w="2124709" h="1146810">
                  <a:moveTo>
                    <a:pt x="2048840" y="384301"/>
                  </a:moveTo>
                  <a:lnTo>
                    <a:pt x="2048840" y="394335"/>
                  </a:lnTo>
                </a:path>
                <a:path w="2124709" h="1146810">
                  <a:moveTo>
                    <a:pt x="2048840" y="396875"/>
                  </a:moveTo>
                  <a:lnTo>
                    <a:pt x="2048840" y="398145"/>
                  </a:lnTo>
                </a:path>
                <a:path w="2124709" h="1146810">
                  <a:moveTo>
                    <a:pt x="2048840" y="400685"/>
                  </a:moveTo>
                  <a:lnTo>
                    <a:pt x="2048840" y="410781"/>
                  </a:lnTo>
                </a:path>
                <a:path w="2124709" h="1146810">
                  <a:moveTo>
                    <a:pt x="2048840" y="413258"/>
                  </a:moveTo>
                  <a:lnTo>
                    <a:pt x="2048840" y="414528"/>
                  </a:lnTo>
                </a:path>
                <a:path w="2124709" h="1146810">
                  <a:moveTo>
                    <a:pt x="2048840" y="417068"/>
                  </a:moveTo>
                  <a:lnTo>
                    <a:pt x="2048840" y="427100"/>
                  </a:lnTo>
                </a:path>
                <a:path w="2124709" h="1146810">
                  <a:moveTo>
                    <a:pt x="2048840" y="429641"/>
                  </a:moveTo>
                  <a:lnTo>
                    <a:pt x="2048840" y="430911"/>
                  </a:lnTo>
                </a:path>
                <a:path w="2124709" h="1146810">
                  <a:moveTo>
                    <a:pt x="2048840" y="433450"/>
                  </a:moveTo>
                  <a:lnTo>
                    <a:pt x="2048840" y="443547"/>
                  </a:lnTo>
                </a:path>
                <a:path w="2124709" h="1146810">
                  <a:moveTo>
                    <a:pt x="2048840" y="446024"/>
                  </a:moveTo>
                  <a:lnTo>
                    <a:pt x="2048840" y="447294"/>
                  </a:lnTo>
                </a:path>
                <a:path w="2124709" h="1146810">
                  <a:moveTo>
                    <a:pt x="2048840" y="449834"/>
                  </a:moveTo>
                  <a:lnTo>
                    <a:pt x="2048840" y="459867"/>
                  </a:lnTo>
                </a:path>
                <a:path w="2124709" h="1146810">
                  <a:moveTo>
                    <a:pt x="2048840" y="462407"/>
                  </a:moveTo>
                  <a:lnTo>
                    <a:pt x="2048840" y="463676"/>
                  </a:lnTo>
                </a:path>
                <a:path w="2124709" h="1146810">
                  <a:moveTo>
                    <a:pt x="2048840" y="466217"/>
                  </a:moveTo>
                  <a:lnTo>
                    <a:pt x="2048840" y="476250"/>
                  </a:lnTo>
                </a:path>
                <a:path w="2124709" h="1146810">
                  <a:moveTo>
                    <a:pt x="2048840" y="478790"/>
                  </a:moveTo>
                  <a:lnTo>
                    <a:pt x="2048840" y="480060"/>
                  </a:lnTo>
                </a:path>
                <a:path w="2124709" h="1146810">
                  <a:moveTo>
                    <a:pt x="2048840" y="482536"/>
                  </a:moveTo>
                  <a:lnTo>
                    <a:pt x="2048840" y="492633"/>
                  </a:lnTo>
                </a:path>
                <a:path w="2124709" h="1146810">
                  <a:moveTo>
                    <a:pt x="2048840" y="495173"/>
                  </a:moveTo>
                  <a:lnTo>
                    <a:pt x="2048840" y="496443"/>
                  </a:lnTo>
                </a:path>
                <a:path w="2124709" h="1146810">
                  <a:moveTo>
                    <a:pt x="2048840" y="498983"/>
                  </a:moveTo>
                  <a:lnTo>
                    <a:pt x="2048840" y="509016"/>
                  </a:lnTo>
                </a:path>
                <a:path w="2124709" h="1146810">
                  <a:moveTo>
                    <a:pt x="2048840" y="511556"/>
                  </a:moveTo>
                  <a:lnTo>
                    <a:pt x="2048840" y="512825"/>
                  </a:lnTo>
                </a:path>
                <a:path w="2124709" h="1146810">
                  <a:moveTo>
                    <a:pt x="2048840" y="515302"/>
                  </a:moveTo>
                  <a:lnTo>
                    <a:pt x="2048840" y="525399"/>
                  </a:lnTo>
                </a:path>
                <a:path w="2124709" h="1146810">
                  <a:moveTo>
                    <a:pt x="2048840" y="527939"/>
                  </a:moveTo>
                  <a:lnTo>
                    <a:pt x="2048840" y="529209"/>
                  </a:lnTo>
                </a:path>
                <a:path w="2124709" h="1146810">
                  <a:moveTo>
                    <a:pt x="2048840" y="531685"/>
                  </a:moveTo>
                  <a:lnTo>
                    <a:pt x="2048840" y="541782"/>
                  </a:lnTo>
                </a:path>
                <a:path w="2124709" h="1146810">
                  <a:moveTo>
                    <a:pt x="2048840" y="544322"/>
                  </a:moveTo>
                  <a:lnTo>
                    <a:pt x="2048840" y="545592"/>
                  </a:lnTo>
                </a:path>
                <a:path w="2124709" h="1146810">
                  <a:moveTo>
                    <a:pt x="2048840" y="548068"/>
                  </a:moveTo>
                  <a:lnTo>
                    <a:pt x="2048840" y="558165"/>
                  </a:lnTo>
                </a:path>
                <a:path w="2124709" h="1146810">
                  <a:moveTo>
                    <a:pt x="2048840" y="560705"/>
                  </a:moveTo>
                  <a:lnTo>
                    <a:pt x="2048840" y="561975"/>
                  </a:lnTo>
                </a:path>
                <a:path w="2124709" h="1146810">
                  <a:moveTo>
                    <a:pt x="2048840" y="564451"/>
                  </a:moveTo>
                  <a:lnTo>
                    <a:pt x="2048840" y="574548"/>
                  </a:lnTo>
                </a:path>
                <a:path w="2124709" h="1146810">
                  <a:moveTo>
                    <a:pt x="2048840" y="577088"/>
                  </a:moveTo>
                  <a:lnTo>
                    <a:pt x="2048840" y="578358"/>
                  </a:lnTo>
                </a:path>
                <a:path w="2124709" h="1146810">
                  <a:moveTo>
                    <a:pt x="2048840" y="580834"/>
                  </a:moveTo>
                  <a:lnTo>
                    <a:pt x="2048840" y="590931"/>
                  </a:lnTo>
                </a:path>
                <a:path w="2124709" h="1146810">
                  <a:moveTo>
                    <a:pt x="2048840" y="593471"/>
                  </a:moveTo>
                  <a:lnTo>
                    <a:pt x="2048840" y="594677"/>
                  </a:lnTo>
                </a:path>
                <a:path w="2124709" h="1146810">
                  <a:moveTo>
                    <a:pt x="2048840" y="597217"/>
                  </a:moveTo>
                  <a:lnTo>
                    <a:pt x="2048840" y="607314"/>
                  </a:lnTo>
                </a:path>
                <a:path w="2124709" h="1146810">
                  <a:moveTo>
                    <a:pt x="2048840" y="609854"/>
                  </a:moveTo>
                  <a:lnTo>
                    <a:pt x="2048840" y="611124"/>
                  </a:lnTo>
                </a:path>
                <a:path w="2124709" h="1146810">
                  <a:moveTo>
                    <a:pt x="2048840" y="613600"/>
                  </a:moveTo>
                  <a:lnTo>
                    <a:pt x="2048840" y="623697"/>
                  </a:lnTo>
                </a:path>
                <a:path w="2124709" h="1146810">
                  <a:moveTo>
                    <a:pt x="2048840" y="626173"/>
                  </a:moveTo>
                  <a:lnTo>
                    <a:pt x="2048840" y="627443"/>
                  </a:lnTo>
                </a:path>
                <a:path w="2124709" h="1146810">
                  <a:moveTo>
                    <a:pt x="2048840" y="629983"/>
                  </a:moveTo>
                  <a:lnTo>
                    <a:pt x="2048840" y="640080"/>
                  </a:lnTo>
                </a:path>
                <a:path w="2124709" h="1146810">
                  <a:moveTo>
                    <a:pt x="2048840" y="642620"/>
                  </a:moveTo>
                  <a:lnTo>
                    <a:pt x="2048840" y="643826"/>
                  </a:lnTo>
                </a:path>
                <a:path w="2124709" h="1146810">
                  <a:moveTo>
                    <a:pt x="2048840" y="646366"/>
                  </a:moveTo>
                  <a:lnTo>
                    <a:pt x="2048840" y="656463"/>
                  </a:lnTo>
                </a:path>
                <a:path w="2124709" h="1146810">
                  <a:moveTo>
                    <a:pt x="2048840" y="658939"/>
                  </a:moveTo>
                  <a:lnTo>
                    <a:pt x="2048840" y="660209"/>
                  </a:lnTo>
                </a:path>
                <a:path w="2124709" h="1146810">
                  <a:moveTo>
                    <a:pt x="2048840" y="662749"/>
                  </a:moveTo>
                  <a:lnTo>
                    <a:pt x="2048840" y="672846"/>
                  </a:lnTo>
                </a:path>
                <a:path w="2124709" h="1146810">
                  <a:moveTo>
                    <a:pt x="2048840" y="675322"/>
                  </a:moveTo>
                  <a:lnTo>
                    <a:pt x="2048840" y="676592"/>
                  </a:lnTo>
                </a:path>
                <a:path w="2124709" h="1146810">
                  <a:moveTo>
                    <a:pt x="2048840" y="679132"/>
                  </a:moveTo>
                  <a:lnTo>
                    <a:pt x="2048840" y="680402"/>
                  </a:lnTo>
                  <a:lnTo>
                    <a:pt x="2050681" y="680402"/>
                  </a:lnTo>
                </a:path>
                <a:path w="2124709" h="1146810">
                  <a:moveTo>
                    <a:pt x="2056968" y="680402"/>
                  </a:moveTo>
                  <a:lnTo>
                    <a:pt x="2058873" y="680402"/>
                  </a:lnTo>
                </a:path>
                <a:path w="2124709" h="1146810">
                  <a:moveTo>
                    <a:pt x="2065159" y="680402"/>
                  </a:moveTo>
                  <a:lnTo>
                    <a:pt x="2067064" y="680402"/>
                  </a:lnTo>
                </a:path>
                <a:path w="2124709" h="1146810">
                  <a:moveTo>
                    <a:pt x="2073351" y="680402"/>
                  </a:moveTo>
                  <a:lnTo>
                    <a:pt x="2075256" y="680402"/>
                  </a:lnTo>
                </a:path>
                <a:path w="2124709" h="1146810">
                  <a:moveTo>
                    <a:pt x="2081542" y="680402"/>
                  </a:moveTo>
                  <a:lnTo>
                    <a:pt x="2083447" y="680402"/>
                  </a:lnTo>
                </a:path>
                <a:path w="2124709" h="1146810">
                  <a:moveTo>
                    <a:pt x="2089734" y="680402"/>
                  </a:moveTo>
                  <a:lnTo>
                    <a:pt x="2091639" y="680402"/>
                  </a:lnTo>
                </a:path>
                <a:path w="2124709" h="1146810">
                  <a:moveTo>
                    <a:pt x="2097925" y="680402"/>
                  </a:moveTo>
                  <a:lnTo>
                    <a:pt x="2099830" y="680402"/>
                  </a:lnTo>
                </a:path>
                <a:path w="2124709" h="1146810">
                  <a:moveTo>
                    <a:pt x="2106117" y="680402"/>
                  </a:moveTo>
                  <a:lnTo>
                    <a:pt x="2108022" y="680402"/>
                  </a:lnTo>
                </a:path>
                <a:path w="2124709" h="1146810">
                  <a:moveTo>
                    <a:pt x="2114308" y="680402"/>
                  </a:moveTo>
                  <a:lnTo>
                    <a:pt x="2116213" y="680402"/>
                  </a:lnTo>
                </a:path>
                <a:path w="2124709" h="1146810">
                  <a:moveTo>
                    <a:pt x="2122500" y="680402"/>
                  </a:moveTo>
                  <a:lnTo>
                    <a:pt x="2124405" y="680402"/>
                  </a:lnTo>
                  <a:lnTo>
                    <a:pt x="2124405" y="679132"/>
                  </a:lnTo>
                </a:path>
                <a:path w="2124709" h="1146810">
                  <a:moveTo>
                    <a:pt x="2124405" y="676592"/>
                  </a:moveTo>
                  <a:lnTo>
                    <a:pt x="2124405" y="675322"/>
                  </a:lnTo>
                </a:path>
                <a:path w="2124709" h="1146810">
                  <a:moveTo>
                    <a:pt x="2124405" y="672846"/>
                  </a:moveTo>
                  <a:lnTo>
                    <a:pt x="2124405" y="662749"/>
                  </a:lnTo>
                </a:path>
                <a:path w="2124709" h="1146810">
                  <a:moveTo>
                    <a:pt x="2124405" y="660209"/>
                  </a:moveTo>
                  <a:lnTo>
                    <a:pt x="2124405" y="658939"/>
                  </a:lnTo>
                </a:path>
                <a:path w="2124709" h="1146810">
                  <a:moveTo>
                    <a:pt x="2124405" y="656463"/>
                  </a:moveTo>
                  <a:lnTo>
                    <a:pt x="2124405" y="646366"/>
                  </a:lnTo>
                </a:path>
                <a:path w="2124709" h="1146810">
                  <a:moveTo>
                    <a:pt x="2124405" y="643826"/>
                  </a:moveTo>
                  <a:lnTo>
                    <a:pt x="2124405" y="642620"/>
                  </a:lnTo>
                </a:path>
                <a:path w="2124709" h="1146810">
                  <a:moveTo>
                    <a:pt x="2124405" y="640080"/>
                  </a:moveTo>
                  <a:lnTo>
                    <a:pt x="2124405" y="629983"/>
                  </a:lnTo>
                </a:path>
                <a:path w="2124709" h="1146810">
                  <a:moveTo>
                    <a:pt x="2124405" y="627443"/>
                  </a:moveTo>
                  <a:lnTo>
                    <a:pt x="2124405" y="626173"/>
                  </a:lnTo>
                </a:path>
                <a:path w="2124709" h="1146810">
                  <a:moveTo>
                    <a:pt x="2124405" y="623697"/>
                  </a:moveTo>
                  <a:lnTo>
                    <a:pt x="2124405" y="613600"/>
                  </a:lnTo>
                </a:path>
                <a:path w="2124709" h="1146810">
                  <a:moveTo>
                    <a:pt x="2124405" y="611124"/>
                  </a:moveTo>
                  <a:lnTo>
                    <a:pt x="2124405" y="609854"/>
                  </a:lnTo>
                </a:path>
                <a:path w="2124709" h="1146810">
                  <a:moveTo>
                    <a:pt x="2124405" y="607314"/>
                  </a:moveTo>
                  <a:lnTo>
                    <a:pt x="2124405" y="597217"/>
                  </a:lnTo>
                </a:path>
                <a:path w="2124709" h="1146810">
                  <a:moveTo>
                    <a:pt x="2124405" y="594677"/>
                  </a:moveTo>
                  <a:lnTo>
                    <a:pt x="2124405" y="593471"/>
                  </a:lnTo>
                </a:path>
                <a:path w="2124709" h="1146810">
                  <a:moveTo>
                    <a:pt x="2124405" y="590931"/>
                  </a:moveTo>
                  <a:lnTo>
                    <a:pt x="2124405" y="580834"/>
                  </a:lnTo>
                </a:path>
                <a:path w="2124709" h="1146810">
                  <a:moveTo>
                    <a:pt x="2124405" y="578358"/>
                  </a:moveTo>
                  <a:lnTo>
                    <a:pt x="2124405" y="577088"/>
                  </a:lnTo>
                </a:path>
                <a:path w="2124709" h="1146810">
                  <a:moveTo>
                    <a:pt x="2124405" y="574548"/>
                  </a:moveTo>
                  <a:lnTo>
                    <a:pt x="2124405" y="564451"/>
                  </a:lnTo>
                </a:path>
                <a:path w="2124709" h="1146810">
                  <a:moveTo>
                    <a:pt x="2124405" y="561975"/>
                  </a:moveTo>
                  <a:lnTo>
                    <a:pt x="2124405" y="560705"/>
                  </a:lnTo>
                </a:path>
                <a:path w="2124709" h="1146810">
                  <a:moveTo>
                    <a:pt x="2124405" y="558165"/>
                  </a:moveTo>
                  <a:lnTo>
                    <a:pt x="2124405" y="548068"/>
                  </a:lnTo>
                </a:path>
                <a:path w="2124709" h="1146810">
                  <a:moveTo>
                    <a:pt x="2124405" y="545592"/>
                  </a:moveTo>
                  <a:lnTo>
                    <a:pt x="2124405" y="544322"/>
                  </a:lnTo>
                </a:path>
                <a:path w="2124709" h="1146810">
                  <a:moveTo>
                    <a:pt x="2124405" y="541782"/>
                  </a:moveTo>
                  <a:lnTo>
                    <a:pt x="2124405" y="531685"/>
                  </a:lnTo>
                </a:path>
                <a:path w="2124709" h="1146810">
                  <a:moveTo>
                    <a:pt x="2124405" y="529209"/>
                  </a:moveTo>
                  <a:lnTo>
                    <a:pt x="2124405" y="527939"/>
                  </a:lnTo>
                </a:path>
                <a:path w="2124709" h="1146810">
                  <a:moveTo>
                    <a:pt x="2124405" y="525399"/>
                  </a:moveTo>
                  <a:lnTo>
                    <a:pt x="2124405" y="515302"/>
                  </a:lnTo>
                </a:path>
                <a:path w="2124709" h="1146810">
                  <a:moveTo>
                    <a:pt x="2124405" y="512825"/>
                  </a:moveTo>
                  <a:lnTo>
                    <a:pt x="2124405" y="511556"/>
                  </a:lnTo>
                </a:path>
                <a:path w="2124709" h="1146810">
                  <a:moveTo>
                    <a:pt x="2124405" y="509016"/>
                  </a:moveTo>
                  <a:lnTo>
                    <a:pt x="2124405" y="498983"/>
                  </a:lnTo>
                </a:path>
                <a:path w="2124709" h="1146810">
                  <a:moveTo>
                    <a:pt x="2124405" y="496443"/>
                  </a:moveTo>
                  <a:lnTo>
                    <a:pt x="2124405" y="495173"/>
                  </a:lnTo>
                </a:path>
                <a:path w="2124709" h="1146810">
                  <a:moveTo>
                    <a:pt x="2124405" y="492633"/>
                  </a:moveTo>
                  <a:lnTo>
                    <a:pt x="2124405" y="482536"/>
                  </a:lnTo>
                </a:path>
                <a:path w="2124709" h="1146810">
                  <a:moveTo>
                    <a:pt x="2124405" y="480060"/>
                  </a:moveTo>
                  <a:lnTo>
                    <a:pt x="2124405" y="478790"/>
                  </a:lnTo>
                </a:path>
                <a:path w="2124709" h="1146810">
                  <a:moveTo>
                    <a:pt x="2124405" y="476250"/>
                  </a:moveTo>
                  <a:lnTo>
                    <a:pt x="2124405" y="466217"/>
                  </a:lnTo>
                </a:path>
                <a:path w="2124709" h="1146810">
                  <a:moveTo>
                    <a:pt x="2124405" y="463676"/>
                  </a:moveTo>
                  <a:lnTo>
                    <a:pt x="2124405" y="462407"/>
                  </a:lnTo>
                </a:path>
                <a:path w="2124709" h="1146810">
                  <a:moveTo>
                    <a:pt x="2124405" y="459867"/>
                  </a:moveTo>
                  <a:lnTo>
                    <a:pt x="2124405" y="449834"/>
                  </a:lnTo>
                </a:path>
                <a:path w="2124709" h="1146810">
                  <a:moveTo>
                    <a:pt x="2124405" y="447294"/>
                  </a:moveTo>
                  <a:lnTo>
                    <a:pt x="2124405" y="446024"/>
                  </a:lnTo>
                </a:path>
                <a:path w="2124709" h="1146810">
                  <a:moveTo>
                    <a:pt x="2124405" y="443547"/>
                  </a:moveTo>
                  <a:lnTo>
                    <a:pt x="2124405" y="433450"/>
                  </a:lnTo>
                </a:path>
                <a:path w="2124709" h="1146810">
                  <a:moveTo>
                    <a:pt x="2124405" y="430911"/>
                  </a:moveTo>
                  <a:lnTo>
                    <a:pt x="2124405" y="429641"/>
                  </a:lnTo>
                </a:path>
                <a:path w="2124709" h="1146810">
                  <a:moveTo>
                    <a:pt x="2124405" y="427100"/>
                  </a:moveTo>
                  <a:lnTo>
                    <a:pt x="2124405" y="417068"/>
                  </a:lnTo>
                </a:path>
                <a:path w="2124709" h="1146810">
                  <a:moveTo>
                    <a:pt x="2124405" y="414528"/>
                  </a:moveTo>
                  <a:lnTo>
                    <a:pt x="2124405" y="413258"/>
                  </a:lnTo>
                </a:path>
                <a:path w="2124709" h="1146810">
                  <a:moveTo>
                    <a:pt x="2124405" y="410781"/>
                  </a:moveTo>
                  <a:lnTo>
                    <a:pt x="2124405" y="400685"/>
                  </a:lnTo>
                </a:path>
                <a:path w="2124709" h="1146810">
                  <a:moveTo>
                    <a:pt x="2124405" y="398145"/>
                  </a:moveTo>
                  <a:lnTo>
                    <a:pt x="2124405" y="396875"/>
                  </a:lnTo>
                </a:path>
                <a:path w="2124709" h="1146810">
                  <a:moveTo>
                    <a:pt x="2124405" y="394335"/>
                  </a:moveTo>
                  <a:lnTo>
                    <a:pt x="2124405" y="384301"/>
                  </a:lnTo>
                </a:path>
                <a:path w="2124709" h="1146810">
                  <a:moveTo>
                    <a:pt x="2124405" y="381762"/>
                  </a:moveTo>
                  <a:lnTo>
                    <a:pt x="2124405" y="380492"/>
                  </a:lnTo>
                </a:path>
                <a:path w="2124709" h="1146810">
                  <a:moveTo>
                    <a:pt x="2124405" y="377951"/>
                  </a:moveTo>
                  <a:lnTo>
                    <a:pt x="2124405" y="367919"/>
                  </a:lnTo>
                </a:path>
                <a:path w="2124709" h="1146810">
                  <a:moveTo>
                    <a:pt x="2124405" y="365379"/>
                  </a:moveTo>
                  <a:lnTo>
                    <a:pt x="2124405" y="364109"/>
                  </a:lnTo>
                </a:path>
                <a:path w="2124709" h="1146810">
                  <a:moveTo>
                    <a:pt x="2124405" y="361632"/>
                  </a:moveTo>
                  <a:lnTo>
                    <a:pt x="2124405" y="351536"/>
                  </a:lnTo>
                </a:path>
                <a:path w="2124709" h="1146810">
                  <a:moveTo>
                    <a:pt x="2124405" y="348996"/>
                  </a:moveTo>
                  <a:lnTo>
                    <a:pt x="2124405" y="347725"/>
                  </a:lnTo>
                </a:path>
                <a:path w="2124709" h="1146810">
                  <a:moveTo>
                    <a:pt x="2124405" y="345186"/>
                  </a:moveTo>
                  <a:lnTo>
                    <a:pt x="2124405" y="335153"/>
                  </a:lnTo>
                </a:path>
                <a:path w="2124709" h="1146810">
                  <a:moveTo>
                    <a:pt x="2124405" y="332613"/>
                  </a:moveTo>
                  <a:lnTo>
                    <a:pt x="2124405" y="331343"/>
                  </a:lnTo>
                </a:path>
                <a:path w="2124709" h="1146810">
                  <a:moveTo>
                    <a:pt x="2124405" y="328866"/>
                  </a:moveTo>
                  <a:lnTo>
                    <a:pt x="2124405" y="318770"/>
                  </a:lnTo>
                </a:path>
                <a:path w="2124709" h="1146810">
                  <a:moveTo>
                    <a:pt x="2124405" y="316230"/>
                  </a:moveTo>
                  <a:lnTo>
                    <a:pt x="2124405" y="314960"/>
                  </a:lnTo>
                </a:path>
                <a:path w="2124709" h="1146810">
                  <a:moveTo>
                    <a:pt x="2124405" y="312483"/>
                  </a:moveTo>
                  <a:lnTo>
                    <a:pt x="2124405" y="302387"/>
                  </a:lnTo>
                </a:path>
                <a:path w="2124709" h="1146810">
                  <a:moveTo>
                    <a:pt x="2124405" y="299847"/>
                  </a:moveTo>
                  <a:lnTo>
                    <a:pt x="2124405" y="298576"/>
                  </a:lnTo>
                </a:path>
                <a:path w="2124709" h="1146810">
                  <a:moveTo>
                    <a:pt x="2124405" y="296100"/>
                  </a:moveTo>
                  <a:lnTo>
                    <a:pt x="2124405" y="286004"/>
                  </a:lnTo>
                </a:path>
                <a:path w="2124709" h="1146810">
                  <a:moveTo>
                    <a:pt x="2124405" y="283464"/>
                  </a:moveTo>
                  <a:lnTo>
                    <a:pt x="2124405" y="282194"/>
                  </a:lnTo>
                </a:path>
                <a:path w="2124709" h="1146810">
                  <a:moveTo>
                    <a:pt x="2124405" y="279717"/>
                  </a:moveTo>
                  <a:lnTo>
                    <a:pt x="2124405" y="269621"/>
                  </a:lnTo>
                </a:path>
                <a:path w="2124709" h="1146810">
                  <a:moveTo>
                    <a:pt x="2124405" y="267081"/>
                  </a:moveTo>
                  <a:lnTo>
                    <a:pt x="2124405" y="265811"/>
                  </a:lnTo>
                </a:path>
                <a:path w="2124709" h="1146810">
                  <a:moveTo>
                    <a:pt x="2124405" y="263334"/>
                  </a:moveTo>
                  <a:lnTo>
                    <a:pt x="2124405" y="253238"/>
                  </a:lnTo>
                </a:path>
                <a:path w="2124709" h="1146810">
                  <a:moveTo>
                    <a:pt x="2124405" y="250698"/>
                  </a:moveTo>
                  <a:lnTo>
                    <a:pt x="2124405" y="249491"/>
                  </a:lnTo>
                </a:path>
                <a:path w="2124709" h="1146810">
                  <a:moveTo>
                    <a:pt x="2124405" y="246951"/>
                  </a:moveTo>
                  <a:lnTo>
                    <a:pt x="2124405" y="236855"/>
                  </a:lnTo>
                </a:path>
                <a:path w="2124709" h="1146810">
                  <a:moveTo>
                    <a:pt x="2124405" y="234315"/>
                  </a:moveTo>
                  <a:lnTo>
                    <a:pt x="2124405" y="233045"/>
                  </a:lnTo>
                </a:path>
                <a:path w="2124709" h="1146810">
                  <a:moveTo>
                    <a:pt x="2124405" y="230568"/>
                  </a:moveTo>
                  <a:lnTo>
                    <a:pt x="2124405" y="220472"/>
                  </a:lnTo>
                </a:path>
                <a:path w="2124709" h="1146810">
                  <a:moveTo>
                    <a:pt x="2124405" y="217995"/>
                  </a:moveTo>
                  <a:lnTo>
                    <a:pt x="2124405" y="216725"/>
                  </a:lnTo>
                </a:path>
                <a:path w="2124709" h="1146810">
                  <a:moveTo>
                    <a:pt x="2124405" y="214185"/>
                  </a:moveTo>
                  <a:lnTo>
                    <a:pt x="2124405" y="204089"/>
                  </a:lnTo>
                </a:path>
                <a:path w="2124709" h="1146810">
                  <a:moveTo>
                    <a:pt x="2124405" y="201549"/>
                  </a:moveTo>
                  <a:lnTo>
                    <a:pt x="2124405" y="200342"/>
                  </a:lnTo>
                </a:path>
                <a:path w="2124709" h="1146810">
                  <a:moveTo>
                    <a:pt x="2124405" y="197802"/>
                  </a:moveTo>
                  <a:lnTo>
                    <a:pt x="2124405" y="187706"/>
                  </a:lnTo>
                </a:path>
                <a:path w="2124709" h="1146810">
                  <a:moveTo>
                    <a:pt x="2124405" y="185229"/>
                  </a:moveTo>
                  <a:lnTo>
                    <a:pt x="2124405" y="183959"/>
                  </a:lnTo>
                </a:path>
                <a:path w="2124709" h="1146810">
                  <a:moveTo>
                    <a:pt x="2124405" y="181419"/>
                  </a:moveTo>
                  <a:lnTo>
                    <a:pt x="2124405" y="171323"/>
                  </a:lnTo>
                </a:path>
                <a:path w="2124709" h="1146810">
                  <a:moveTo>
                    <a:pt x="2124405" y="168846"/>
                  </a:moveTo>
                  <a:lnTo>
                    <a:pt x="2124405" y="167576"/>
                  </a:lnTo>
                </a:path>
                <a:path w="2124709" h="1146810">
                  <a:moveTo>
                    <a:pt x="2124405" y="165036"/>
                  </a:moveTo>
                  <a:lnTo>
                    <a:pt x="2124405" y="154940"/>
                  </a:lnTo>
                </a:path>
                <a:path w="2124709" h="1146810">
                  <a:moveTo>
                    <a:pt x="2124405" y="152463"/>
                  </a:moveTo>
                  <a:lnTo>
                    <a:pt x="2124405" y="151193"/>
                  </a:lnTo>
                </a:path>
                <a:path w="2124709" h="1146810">
                  <a:moveTo>
                    <a:pt x="2124405" y="148653"/>
                  </a:moveTo>
                  <a:lnTo>
                    <a:pt x="2124405" y="138620"/>
                  </a:lnTo>
                </a:path>
                <a:path w="2124709" h="1146810">
                  <a:moveTo>
                    <a:pt x="2124405" y="136080"/>
                  </a:moveTo>
                  <a:lnTo>
                    <a:pt x="2124405" y="134810"/>
                  </a:lnTo>
                </a:path>
                <a:path w="2124709" h="1146810">
                  <a:moveTo>
                    <a:pt x="2124405" y="132270"/>
                  </a:moveTo>
                  <a:lnTo>
                    <a:pt x="2124405" y="122174"/>
                  </a:lnTo>
                </a:path>
                <a:path w="2124709" h="1146810">
                  <a:moveTo>
                    <a:pt x="2124405" y="119697"/>
                  </a:moveTo>
                  <a:lnTo>
                    <a:pt x="2124405" y="118427"/>
                  </a:lnTo>
                </a:path>
                <a:path w="2124709" h="1146810">
                  <a:moveTo>
                    <a:pt x="2124405" y="115887"/>
                  </a:moveTo>
                  <a:lnTo>
                    <a:pt x="2124405" y="105854"/>
                  </a:lnTo>
                </a:path>
                <a:path w="2124709" h="1146810">
                  <a:moveTo>
                    <a:pt x="2124405" y="103314"/>
                  </a:moveTo>
                  <a:lnTo>
                    <a:pt x="2124405" y="102044"/>
                  </a:lnTo>
                </a:path>
                <a:path w="2124709" h="1146810">
                  <a:moveTo>
                    <a:pt x="2124405" y="99504"/>
                  </a:moveTo>
                  <a:lnTo>
                    <a:pt x="2124405" y="89408"/>
                  </a:lnTo>
                </a:path>
                <a:path w="2124709" h="1146810">
                  <a:moveTo>
                    <a:pt x="2124405" y="86931"/>
                  </a:moveTo>
                  <a:lnTo>
                    <a:pt x="2124405" y="85661"/>
                  </a:lnTo>
                </a:path>
                <a:path w="2124709" h="1146810">
                  <a:moveTo>
                    <a:pt x="2124405" y="83121"/>
                  </a:moveTo>
                  <a:lnTo>
                    <a:pt x="2124405" y="73088"/>
                  </a:lnTo>
                </a:path>
                <a:path w="2124709" h="1146810">
                  <a:moveTo>
                    <a:pt x="2124405" y="70548"/>
                  </a:moveTo>
                  <a:lnTo>
                    <a:pt x="2124405" y="69278"/>
                  </a:lnTo>
                </a:path>
                <a:path w="2124709" h="1146810">
                  <a:moveTo>
                    <a:pt x="2124405" y="66738"/>
                  </a:moveTo>
                  <a:lnTo>
                    <a:pt x="2124405" y="56705"/>
                  </a:lnTo>
                </a:path>
                <a:path w="2124709" h="1146810">
                  <a:moveTo>
                    <a:pt x="2124405" y="54165"/>
                  </a:moveTo>
                  <a:lnTo>
                    <a:pt x="2124405" y="52895"/>
                  </a:lnTo>
                </a:path>
                <a:path w="2124709" h="1146810">
                  <a:moveTo>
                    <a:pt x="2124405" y="50419"/>
                  </a:moveTo>
                  <a:lnTo>
                    <a:pt x="2124405" y="40322"/>
                  </a:lnTo>
                </a:path>
                <a:path w="2124709" h="1146810">
                  <a:moveTo>
                    <a:pt x="2124405" y="37782"/>
                  </a:moveTo>
                  <a:lnTo>
                    <a:pt x="2124405" y="36512"/>
                  </a:lnTo>
                </a:path>
                <a:path w="2124709" h="1146810">
                  <a:moveTo>
                    <a:pt x="2124405" y="33972"/>
                  </a:moveTo>
                  <a:lnTo>
                    <a:pt x="2124405" y="23939"/>
                  </a:lnTo>
                </a:path>
                <a:path w="2124709" h="1146810">
                  <a:moveTo>
                    <a:pt x="2124405" y="21399"/>
                  </a:moveTo>
                  <a:lnTo>
                    <a:pt x="2124405" y="20129"/>
                  </a:lnTo>
                </a:path>
                <a:path w="2124709" h="1146810">
                  <a:moveTo>
                    <a:pt x="2124405" y="17589"/>
                  </a:moveTo>
                  <a:lnTo>
                    <a:pt x="2124405" y="7556"/>
                  </a:lnTo>
                </a:path>
                <a:path w="2124709" h="1146810">
                  <a:moveTo>
                    <a:pt x="2124405" y="5016"/>
                  </a:moveTo>
                  <a:lnTo>
                    <a:pt x="2124405" y="3746"/>
                  </a:lnTo>
                </a:path>
                <a:path w="2124709" h="1146810">
                  <a:moveTo>
                    <a:pt x="2124405" y="1270"/>
                  </a:moveTo>
                  <a:lnTo>
                    <a:pt x="2124405" y="0"/>
                  </a:lnTo>
                  <a:lnTo>
                    <a:pt x="2122500" y="0"/>
                  </a:lnTo>
                </a:path>
                <a:path w="2124709" h="1146810">
                  <a:moveTo>
                    <a:pt x="2116213" y="0"/>
                  </a:moveTo>
                  <a:lnTo>
                    <a:pt x="2114308" y="0"/>
                  </a:lnTo>
                </a:path>
                <a:path w="2124709" h="1146810">
                  <a:moveTo>
                    <a:pt x="2108022" y="0"/>
                  </a:moveTo>
                  <a:lnTo>
                    <a:pt x="2106117" y="0"/>
                  </a:lnTo>
                </a:path>
                <a:path w="2124709" h="1146810">
                  <a:moveTo>
                    <a:pt x="2099830" y="0"/>
                  </a:moveTo>
                  <a:lnTo>
                    <a:pt x="2097925" y="0"/>
                  </a:lnTo>
                </a:path>
                <a:path w="2124709" h="1146810">
                  <a:moveTo>
                    <a:pt x="2091639" y="0"/>
                  </a:moveTo>
                  <a:lnTo>
                    <a:pt x="2089734" y="0"/>
                  </a:lnTo>
                </a:path>
                <a:path w="2124709" h="1146810">
                  <a:moveTo>
                    <a:pt x="2083447" y="0"/>
                  </a:moveTo>
                  <a:lnTo>
                    <a:pt x="2081542" y="0"/>
                  </a:lnTo>
                </a:path>
                <a:path w="2124709" h="1146810">
                  <a:moveTo>
                    <a:pt x="2075256" y="0"/>
                  </a:moveTo>
                  <a:lnTo>
                    <a:pt x="2073351" y="0"/>
                  </a:lnTo>
                </a:path>
                <a:path w="2124709" h="1146810">
                  <a:moveTo>
                    <a:pt x="2067064" y="0"/>
                  </a:moveTo>
                  <a:lnTo>
                    <a:pt x="2065159" y="0"/>
                  </a:lnTo>
                </a:path>
                <a:path w="2124709" h="1146810">
                  <a:moveTo>
                    <a:pt x="2058873" y="0"/>
                  </a:moveTo>
                  <a:lnTo>
                    <a:pt x="2056968" y="0"/>
                  </a:lnTo>
                </a:path>
                <a:path w="2124709" h="1146810">
                  <a:moveTo>
                    <a:pt x="2050681" y="0"/>
                  </a:moveTo>
                  <a:lnTo>
                    <a:pt x="2048840" y="0"/>
                  </a:lnTo>
                </a:path>
                <a:path w="2124709" h="1146810">
                  <a:moveTo>
                    <a:pt x="1141609" y="0"/>
                  </a:moveTo>
                  <a:lnTo>
                    <a:pt x="1292821" y="68040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465688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465688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541291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541291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616894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616894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9" y="466153"/>
                  </a:lnTo>
                  <a:lnTo>
                    <a:pt x="75609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692503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6925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768106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768106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843709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579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579" y="466179"/>
                  </a:lnTo>
                  <a:lnTo>
                    <a:pt x="75579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843709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577" y="466153"/>
                  </a:lnTo>
                  <a:lnTo>
                    <a:pt x="75577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919287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919287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9" y="466153"/>
                  </a:lnTo>
                  <a:lnTo>
                    <a:pt x="75609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994897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994897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5070500" y="3840327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75605" y="0"/>
                  </a:moveTo>
                  <a:lnTo>
                    <a:pt x="0" y="0"/>
                  </a:lnTo>
                  <a:lnTo>
                    <a:pt x="0" y="466179"/>
                  </a:lnTo>
                  <a:lnTo>
                    <a:pt x="75605" y="466179"/>
                  </a:lnTo>
                  <a:lnTo>
                    <a:pt x="75605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070500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1461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2331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146103" y="3840353"/>
              <a:ext cx="76200" cy="466725"/>
            </a:xfrm>
            <a:custGeom>
              <a:avLst/>
              <a:gdLst/>
              <a:ahLst/>
              <a:cxnLst/>
              <a:rect l="l" t="t" r="r" b="b"/>
              <a:pathLst>
                <a:path w="76200" h="466725">
                  <a:moveTo>
                    <a:pt x="0" y="0"/>
                  </a:moveTo>
                  <a:lnTo>
                    <a:pt x="0" y="466153"/>
                  </a:lnTo>
                  <a:lnTo>
                    <a:pt x="75603" y="466153"/>
                  </a:lnTo>
                  <a:lnTo>
                    <a:pt x="75603" y="23310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221706" y="4073461"/>
              <a:ext cx="76200" cy="233045"/>
            </a:xfrm>
            <a:custGeom>
              <a:avLst/>
              <a:gdLst/>
              <a:ahLst/>
              <a:cxnLst/>
              <a:rect l="l" t="t" r="r" b="b"/>
              <a:pathLst>
                <a:path w="76200" h="233045">
                  <a:moveTo>
                    <a:pt x="0" y="0"/>
                  </a:moveTo>
                  <a:lnTo>
                    <a:pt x="0" y="233044"/>
                  </a:lnTo>
                  <a:lnTo>
                    <a:pt x="75584" y="233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146103" y="3840353"/>
              <a:ext cx="1443990" cy="466725"/>
            </a:xfrm>
            <a:custGeom>
              <a:avLst/>
              <a:gdLst/>
              <a:ahLst/>
              <a:cxnLst/>
              <a:rect l="l" t="t" r="r" b="b"/>
              <a:pathLst>
                <a:path w="1443990" h="466725">
                  <a:moveTo>
                    <a:pt x="75603" y="233108"/>
                  </a:moveTo>
                  <a:lnTo>
                    <a:pt x="75603" y="466153"/>
                  </a:lnTo>
                  <a:lnTo>
                    <a:pt x="151187" y="466153"/>
                  </a:lnTo>
                </a:path>
                <a:path w="1443990" h="466725">
                  <a:moveTo>
                    <a:pt x="75603" y="233108"/>
                  </a:moveTo>
                  <a:lnTo>
                    <a:pt x="75603" y="214185"/>
                  </a:lnTo>
                </a:path>
                <a:path w="1443990" h="466725">
                  <a:moveTo>
                    <a:pt x="75603" y="203453"/>
                  </a:moveTo>
                  <a:lnTo>
                    <a:pt x="75603" y="199707"/>
                  </a:lnTo>
                </a:path>
                <a:path w="1443990" h="466725">
                  <a:moveTo>
                    <a:pt x="75603" y="188975"/>
                  </a:moveTo>
                  <a:lnTo>
                    <a:pt x="75603" y="157479"/>
                  </a:lnTo>
                </a:path>
                <a:path w="1443990" h="466725">
                  <a:moveTo>
                    <a:pt x="75603" y="146748"/>
                  </a:moveTo>
                  <a:lnTo>
                    <a:pt x="75603" y="143001"/>
                  </a:lnTo>
                </a:path>
                <a:path w="1443990" h="466725">
                  <a:moveTo>
                    <a:pt x="75603" y="132270"/>
                  </a:moveTo>
                  <a:lnTo>
                    <a:pt x="75603" y="100774"/>
                  </a:lnTo>
                </a:path>
                <a:path w="1443990" h="466725">
                  <a:moveTo>
                    <a:pt x="75603" y="90043"/>
                  </a:moveTo>
                  <a:lnTo>
                    <a:pt x="75603" y="86296"/>
                  </a:lnTo>
                </a:path>
                <a:path w="1443990" h="466725">
                  <a:moveTo>
                    <a:pt x="75603" y="75565"/>
                  </a:moveTo>
                  <a:lnTo>
                    <a:pt x="75603" y="44069"/>
                  </a:lnTo>
                </a:path>
                <a:path w="1443990" h="466725">
                  <a:moveTo>
                    <a:pt x="75603" y="33337"/>
                  </a:moveTo>
                  <a:lnTo>
                    <a:pt x="75603" y="29591"/>
                  </a:lnTo>
                </a:path>
                <a:path w="1443990" h="466725">
                  <a:moveTo>
                    <a:pt x="75603" y="18859"/>
                  </a:moveTo>
                  <a:lnTo>
                    <a:pt x="75603" y="0"/>
                  </a:lnTo>
                  <a:lnTo>
                    <a:pt x="50406" y="0"/>
                  </a:lnTo>
                </a:path>
                <a:path w="1443990" h="466725">
                  <a:moveTo>
                    <a:pt x="39712" y="0"/>
                  </a:moveTo>
                  <a:lnTo>
                    <a:pt x="35915" y="0"/>
                  </a:lnTo>
                </a:path>
                <a:path w="1443990" h="466725">
                  <a:moveTo>
                    <a:pt x="25203" y="0"/>
                  </a:moveTo>
                  <a:lnTo>
                    <a:pt x="0" y="0"/>
                  </a:lnTo>
                </a:path>
                <a:path w="1443990" h="466725">
                  <a:moveTo>
                    <a:pt x="75603" y="0"/>
                  </a:moveTo>
                  <a:lnTo>
                    <a:pt x="75603" y="18859"/>
                  </a:lnTo>
                </a:path>
                <a:path w="1443990" h="466725">
                  <a:moveTo>
                    <a:pt x="75603" y="29591"/>
                  </a:moveTo>
                  <a:lnTo>
                    <a:pt x="75603" y="33337"/>
                  </a:lnTo>
                </a:path>
                <a:path w="1443990" h="466725">
                  <a:moveTo>
                    <a:pt x="75603" y="44069"/>
                  </a:moveTo>
                  <a:lnTo>
                    <a:pt x="75603" y="75565"/>
                  </a:lnTo>
                </a:path>
                <a:path w="1443990" h="466725">
                  <a:moveTo>
                    <a:pt x="75603" y="86296"/>
                  </a:moveTo>
                  <a:lnTo>
                    <a:pt x="75603" y="90043"/>
                  </a:lnTo>
                </a:path>
                <a:path w="1443990" h="466725">
                  <a:moveTo>
                    <a:pt x="75603" y="100774"/>
                  </a:moveTo>
                  <a:lnTo>
                    <a:pt x="75603" y="132270"/>
                  </a:lnTo>
                </a:path>
                <a:path w="1443990" h="466725">
                  <a:moveTo>
                    <a:pt x="75603" y="143001"/>
                  </a:moveTo>
                  <a:lnTo>
                    <a:pt x="75603" y="146748"/>
                  </a:lnTo>
                </a:path>
                <a:path w="1443990" h="466725">
                  <a:moveTo>
                    <a:pt x="75603" y="157479"/>
                  </a:moveTo>
                  <a:lnTo>
                    <a:pt x="75603" y="188975"/>
                  </a:lnTo>
                </a:path>
                <a:path w="1443990" h="466725">
                  <a:moveTo>
                    <a:pt x="75603" y="199707"/>
                  </a:moveTo>
                  <a:lnTo>
                    <a:pt x="75603" y="203453"/>
                  </a:lnTo>
                </a:path>
                <a:path w="1443990" h="466725">
                  <a:moveTo>
                    <a:pt x="75603" y="214185"/>
                  </a:moveTo>
                  <a:lnTo>
                    <a:pt x="75603" y="233108"/>
                  </a:lnTo>
                </a:path>
                <a:path w="1443990" h="466725">
                  <a:moveTo>
                    <a:pt x="151187" y="466153"/>
                  </a:moveTo>
                  <a:lnTo>
                    <a:pt x="151187" y="444119"/>
                  </a:lnTo>
                </a:path>
                <a:path w="1443990" h="466725">
                  <a:moveTo>
                    <a:pt x="151187" y="433450"/>
                  </a:moveTo>
                  <a:lnTo>
                    <a:pt x="151187" y="429640"/>
                  </a:lnTo>
                </a:path>
                <a:path w="1443990" h="466725">
                  <a:moveTo>
                    <a:pt x="151187" y="418909"/>
                  </a:moveTo>
                  <a:lnTo>
                    <a:pt x="151187" y="387413"/>
                  </a:lnTo>
                </a:path>
                <a:path w="1443990" h="466725">
                  <a:moveTo>
                    <a:pt x="151187" y="376745"/>
                  </a:moveTo>
                  <a:lnTo>
                    <a:pt x="151187" y="372935"/>
                  </a:lnTo>
                </a:path>
                <a:path w="1443990" h="466725">
                  <a:moveTo>
                    <a:pt x="151187" y="362203"/>
                  </a:moveTo>
                  <a:lnTo>
                    <a:pt x="151187" y="330707"/>
                  </a:lnTo>
                </a:path>
                <a:path w="1443990" h="466725">
                  <a:moveTo>
                    <a:pt x="151187" y="320040"/>
                  </a:moveTo>
                  <a:lnTo>
                    <a:pt x="151187" y="316229"/>
                  </a:lnTo>
                </a:path>
                <a:path w="1443990" h="466725">
                  <a:moveTo>
                    <a:pt x="151187" y="305498"/>
                  </a:moveTo>
                  <a:lnTo>
                    <a:pt x="151187" y="274002"/>
                  </a:lnTo>
                </a:path>
                <a:path w="1443990" h="466725">
                  <a:moveTo>
                    <a:pt x="151187" y="263334"/>
                  </a:moveTo>
                  <a:lnTo>
                    <a:pt x="151187" y="259524"/>
                  </a:lnTo>
                </a:path>
                <a:path w="1443990" h="466725">
                  <a:moveTo>
                    <a:pt x="151187" y="248793"/>
                  </a:moveTo>
                  <a:lnTo>
                    <a:pt x="151187" y="217297"/>
                  </a:lnTo>
                </a:path>
                <a:path w="1443990" h="466725">
                  <a:moveTo>
                    <a:pt x="151187" y="206628"/>
                  </a:moveTo>
                  <a:lnTo>
                    <a:pt x="151187" y="202882"/>
                  </a:lnTo>
                </a:path>
                <a:path w="1443990" h="466725">
                  <a:moveTo>
                    <a:pt x="151187" y="192087"/>
                  </a:moveTo>
                  <a:lnTo>
                    <a:pt x="151187" y="160591"/>
                  </a:lnTo>
                </a:path>
                <a:path w="1443990" h="466725">
                  <a:moveTo>
                    <a:pt x="151187" y="149923"/>
                  </a:moveTo>
                  <a:lnTo>
                    <a:pt x="151187" y="146176"/>
                  </a:lnTo>
                </a:path>
                <a:path w="1443990" h="466725">
                  <a:moveTo>
                    <a:pt x="151187" y="135381"/>
                  </a:moveTo>
                  <a:lnTo>
                    <a:pt x="151187" y="103949"/>
                  </a:lnTo>
                </a:path>
                <a:path w="1443990" h="466725">
                  <a:moveTo>
                    <a:pt x="151187" y="93218"/>
                  </a:moveTo>
                  <a:lnTo>
                    <a:pt x="151187" y="89471"/>
                  </a:lnTo>
                </a:path>
                <a:path w="1443990" h="466725">
                  <a:moveTo>
                    <a:pt x="151187" y="78740"/>
                  </a:moveTo>
                  <a:lnTo>
                    <a:pt x="151187" y="47244"/>
                  </a:lnTo>
                </a:path>
                <a:path w="1443990" h="466725">
                  <a:moveTo>
                    <a:pt x="151187" y="36512"/>
                  </a:moveTo>
                  <a:lnTo>
                    <a:pt x="151187" y="32766"/>
                  </a:lnTo>
                </a:path>
                <a:path w="1443990" h="466725">
                  <a:moveTo>
                    <a:pt x="151187" y="22034"/>
                  </a:moveTo>
                  <a:lnTo>
                    <a:pt x="151187" y="0"/>
                  </a:lnTo>
                  <a:lnTo>
                    <a:pt x="126009" y="0"/>
                  </a:lnTo>
                </a:path>
                <a:path w="1443990" h="466725">
                  <a:moveTo>
                    <a:pt x="115290" y="0"/>
                  </a:moveTo>
                  <a:lnTo>
                    <a:pt x="111525" y="0"/>
                  </a:lnTo>
                </a:path>
                <a:path w="1443990" h="466725">
                  <a:moveTo>
                    <a:pt x="100806" y="0"/>
                  </a:moveTo>
                  <a:lnTo>
                    <a:pt x="75603" y="0"/>
                  </a:lnTo>
                </a:path>
                <a:path w="1443990" h="466725">
                  <a:moveTo>
                    <a:pt x="151187" y="0"/>
                  </a:moveTo>
                  <a:lnTo>
                    <a:pt x="151187" y="22034"/>
                  </a:lnTo>
                </a:path>
                <a:path w="1443990" h="466725">
                  <a:moveTo>
                    <a:pt x="151187" y="32766"/>
                  </a:moveTo>
                  <a:lnTo>
                    <a:pt x="151187" y="36512"/>
                  </a:lnTo>
                </a:path>
                <a:path w="1443990" h="466725">
                  <a:moveTo>
                    <a:pt x="151187" y="47244"/>
                  </a:moveTo>
                  <a:lnTo>
                    <a:pt x="151187" y="78740"/>
                  </a:lnTo>
                </a:path>
                <a:path w="1443990" h="466725">
                  <a:moveTo>
                    <a:pt x="151187" y="89471"/>
                  </a:moveTo>
                  <a:lnTo>
                    <a:pt x="151187" y="93218"/>
                  </a:lnTo>
                </a:path>
                <a:path w="1443990" h="466725">
                  <a:moveTo>
                    <a:pt x="151187" y="103949"/>
                  </a:moveTo>
                  <a:lnTo>
                    <a:pt x="151187" y="135381"/>
                  </a:lnTo>
                </a:path>
                <a:path w="1443990" h="466725">
                  <a:moveTo>
                    <a:pt x="151187" y="146176"/>
                  </a:moveTo>
                  <a:lnTo>
                    <a:pt x="151187" y="149923"/>
                  </a:lnTo>
                </a:path>
                <a:path w="1443990" h="466725">
                  <a:moveTo>
                    <a:pt x="151187" y="160591"/>
                  </a:moveTo>
                  <a:lnTo>
                    <a:pt x="151187" y="192087"/>
                  </a:lnTo>
                </a:path>
                <a:path w="1443990" h="466725">
                  <a:moveTo>
                    <a:pt x="151187" y="202882"/>
                  </a:moveTo>
                  <a:lnTo>
                    <a:pt x="151187" y="206628"/>
                  </a:lnTo>
                </a:path>
                <a:path w="1443990" h="466725">
                  <a:moveTo>
                    <a:pt x="151187" y="217297"/>
                  </a:moveTo>
                  <a:lnTo>
                    <a:pt x="151187" y="248793"/>
                  </a:lnTo>
                </a:path>
                <a:path w="1443990" h="466725">
                  <a:moveTo>
                    <a:pt x="151187" y="259524"/>
                  </a:moveTo>
                  <a:lnTo>
                    <a:pt x="151187" y="263334"/>
                  </a:lnTo>
                </a:path>
                <a:path w="1443990" h="466725">
                  <a:moveTo>
                    <a:pt x="151187" y="274002"/>
                  </a:moveTo>
                  <a:lnTo>
                    <a:pt x="151187" y="305498"/>
                  </a:lnTo>
                </a:path>
                <a:path w="1443990" h="466725">
                  <a:moveTo>
                    <a:pt x="151187" y="316229"/>
                  </a:moveTo>
                  <a:lnTo>
                    <a:pt x="151187" y="320040"/>
                  </a:lnTo>
                </a:path>
                <a:path w="1443990" h="466725">
                  <a:moveTo>
                    <a:pt x="151187" y="330707"/>
                  </a:moveTo>
                  <a:lnTo>
                    <a:pt x="151187" y="362203"/>
                  </a:lnTo>
                </a:path>
                <a:path w="1443990" h="466725">
                  <a:moveTo>
                    <a:pt x="151187" y="372935"/>
                  </a:moveTo>
                  <a:lnTo>
                    <a:pt x="151187" y="376745"/>
                  </a:lnTo>
                </a:path>
                <a:path w="1443990" h="466725">
                  <a:moveTo>
                    <a:pt x="151187" y="387413"/>
                  </a:moveTo>
                  <a:lnTo>
                    <a:pt x="151187" y="418909"/>
                  </a:lnTo>
                </a:path>
                <a:path w="1443990" h="466725">
                  <a:moveTo>
                    <a:pt x="151187" y="429640"/>
                  </a:moveTo>
                  <a:lnTo>
                    <a:pt x="151187" y="433450"/>
                  </a:lnTo>
                </a:path>
                <a:path w="1443990" h="466725">
                  <a:moveTo>
                    <a:pt x="151187" y="444119"/>
                  </a:moveTo>
                  <a:lnTo>
                    <a:pt x="151187" y="466153"/>
                  </a:lnTo>
                  <a:lnTo>
                    <a:pt x="176390" y="466153"/>
                  </a:lnTo>
                </a:path>
                <a:path w="1443990" h="466725">
                  <a:moveTo>
                    <a:pt x="187128" y="466153"/>
                  </a:moveTo>
                  <a:lnTo>
                    <a:pt x="190900" y="466153"/>
                  </a:lnTo>
                </a:path>
                <a:path w="1443990" h="466725">
                  <a:moveTo>
                    <a:pt x="201587" y="466153"/>
                  </a:moveTo>
                  <a:lnTo>
                    <a:pt x="226790" y="466153"/>
                  </a:lnTo>
                  <a:lnTo>
                    <a:pt x="226790" y="444119"/>
                  </a:lnTo>
                </a:path>
                <a:path w="1443990" h="466725">
                  <a:moveTo>
                    <a:pt x="226790" y="433450"/>
                  </a:moveTo>
                  <a:lnTo>
                    <a:pt x="226790" y="429640"/>
                  </a:lnTo>
                </a:path>
                <a:path w="1443990" h="466725">
                  <a:moveTo>
                    <a:pt x="226790" y="418909"/>
                  </a:moveTo>
                  <a:lnTo>
                    <a:pt x="226790" y="387413"/>
                  </a:lnTo>
                </a:path>
                <a:path w="1443990" h="466725">
                  <a:moveTo>
                    <a:pt x="226790" y="376745"/>
                  </a:moveTo>
                  <a:lnTo>
                    <a:pt x="226790" y="372935"/>
                  </a:lnTo>
                </a:path>
                <a:path w="1443990" h="466725">
                  <a:moveTo>
                    <a:pt x="226790" y="362203"/>
                  </a:moveTo>
                  <a:lnTo>
                    <a:pt x="226790" y="330707"/>
                  </a:lnTo>
                </a:path>
                <a:path w="1443990" h="466725">
                  <a:moveTo>
                    <a:pt x="226790" y="320040"/>
                  </a:moveTo>
                  <a:lnTo>
                    <a:pt x="226790" y="316229"/>
                  </a:lnTo>
                </a:path>
                <a:path w="1443990" h="466725">
                  <a:moveTo>
                    <a:pt x="226790" y="305498"/>
                  </a:moveTo>
                  <a:lnTo>
                    <a:pt x="226790" y="274002"/>
                  </a:lnTo>
                </a:path>
                <a:path w="1443990" h="466725">
                  <a:moveTo>
                    <a:pt x="226790" y="263334"/>
                  </a:moveTo>
                  <a:lnTo>
                    <a:pt x="226790" y="259524"/>
                  </a:lnTo>
                </a:path>
                <a:path w="1443990" h="466725">
                  <a:moveTo>
                    <a:pt x="226790" y="248793"/>
                  </a:moveTo>
                  <a:lnTo>
                    <a:pt x="226790" y="217297"/>
                  </a:lnTo>
                </a:path>
                <a:path w="1443990" h="466725">
                  <a:moveTo>
                    <a:pt x="226790" y="206628"/>
                  </a:moveTo>
                  <a:lnTo>
                    <a:pt x="226790" y="202882"/>
                  </a:lnTo>
                </a:path>
                <a:path w="1443990" h="466725">
                  <a:moveTo>
                    <a:pt x="226790" y="192087"/>
                  </a:moveTo>
                  <a:lnTo>
                    <a:pt x="226790" y="160591"/>
                  </a:lnTo>
                </a:path>
                <a:path w="1443990" h="466725">
                  <a:moveTo>
                    <a:pt x="226790" y="149923"/>
                  </a:moveTo>
                  <a:lnTo>
                    <a:pt x="226790" y="146176"/>
                  </a:lnTo>
                </a:path>
                <a:path w="1443990" h="466725">
                  <a:moveTo>
                    <a:pt x="226790" y="135381"/>
                  </a:moveTo>
                  <a:lnTo>
                    <a:pt x="226790" y="103949"/>
                  </a:lnTo>
                </a:path>
                <a:path w="1443990" h="466725">
                  <a:moveTo>
                    <a:pt x="226790" y="93218"/>
                  </a:moveTo>
                  <a:lnTo>
                    <a:pt x="226790" y="89471"/>
                  </a:lnTo>
                </a:path>
                <a:path w="1443990" h="466725">
                  <a:moveTo>
                    <a:pt x="226790" y="78740"/>
                  </a:moveTo>
                  <a:lnTo>
                    <a:pt x="226790" y="47244"/>
                  </a:lnTo>
                </a:path>
                <a:path w="1443990" h="466725">
                  <a:moveTo>
                    <a:pt x="226790" y="36512"/>
                  </a:moveTo>
                  <a:lnTo>
                    <a:pt x="226790" y="32766"/>
                  </a:lnTo>
                </a:path>
                <a:path w="1443990" h="466725">
                  <a:moveTo>
                    <a:pt x="226790" y="22034"/>
                  </a:moveTo>
                  <a:lnTo>
                    <a:pt x="226790" y="0"/>
                  </a:lnTo>
                  <a:lnTo>
                    <a:pt x="201587" y="0"/>
                  </a:lnTo>
                </a:path>
                <a:path w="1443990" h="466725">
                  <a:moveTo>
                    <a:pt x="190900" y="0"/>
                  </a:moveTo>
                  <a:lnTo>
                    <a:pt x="187128" y="0"/>
                  </a:lnTo>
                </a:path>
                <a:path w="1443990" h="466725">
                  <a:moveTo>
                    <a:pt x="176390" y="0"/>
                  </a:moveTo>
                  <a:lnTo>
                    <a:pt x="151187" y="0"/>
                  </a:lnTo>
                </a:path>
                <a:path w="1443990" h="466725">
                  <a:moveTo>
                    <a:pt x="226790" y="0"/>
                  </a:moveTo>
                  <a:lnTo>
                    <a:pt x="226790" y="22034"/>
                  </a:lnTo>
                </a:path>
                <a:path w="1443990" h="466725">
                  <a:moveTo>
                    <a:pt x="226790" y="32766"/>
                  </a:moveTo>
                  <a:lnTo>
                    <a:pt x="226790" y="36512"/>
                  </a:lnTo>
                </a:path>
                <a:path w="1443990" h="466725">
                  <a:moveTo>
                    <a:pt x="226790" y="47244"/>
                  </a:moveTo>
                  <a:lnTo>
                    <a:pt x="226790" y="78740"/>
                  </a:lnTo>
                </a:path>
                <a:path w="1443990" h="466725">
                  <a:moveTo>
                    <a:pt x="226790" y="89471"/>
                  </a:moveTo>
                  <a:lnTo>
                    <a:pt x="226790" y="93218"/>
                  </a:lnTo>
                </a:path>
                <a:path w="1443990" h="466725">
                  <a:moveTo>
                    <a:pt x="226790" y="103949"/>
                  </a:moveTo>
                  <a:lnTo>
                    <a:pt x="226790" y="135381"/>
                  </a:lnTo>
                </a:path>
                <a:path w="1443990" h="466725">
                  <a:moveTo>
                    <a:pt x="226790" y="146176"/>
                  </a:moveTo>
                  <a:lnTo>
                    <a:pt x="226790" y="149923"/>
                  </a:lnTo>
                </a:path>
                <a:path w="1443990" h="466725">
                  <a:moveTo>
                    <a:pt x="226790" y="160591"/>
                  </a:moveTo>
                  <a:lnTo>
                    <a:pt x="226790" y="192087"/>
                  </a:lnTo>
                </a:path>
                <a:path w="1443990" h="466725">
                  <a:moveTo>
                    <a:pt x="226790" y="202882"/>
                  </a:moveTo>
                  <a:lnTo>
                    <a:pt x="226790" y="206628"/>
                  </a:lnTo>
                </a:path>
                <a:path w="1443990" h="466725">
                  <a:moveTo>
                    <a:pt x="226790" y="217297"/>
                  </a:moveTo>
                  <a:lnTo>
                    <a:pt x="226790" y="248793"/>
                  </a:lnTo>
                </a:path>
                <a:path w="1443990" h="466725">
                  <a:moveTo>
                    <a:pt x="226790" y="259524"/>
                  </a:moveTo>
                  <a:lnTo>
                    <a:pt x="226790" y="263334"/>
                  </a:lnTo>
                </a:path>
                <a:path w="1443990" h="466725">
                  <a:moveTo>
                    <a:pt x="226790" y="274002"/>
                  </a:moveTo>
                  <a:lnTo>
                    <a:pt x="226790" y="305498"/>
                  </a:lnTo>
                </a:path>
                <a:path w="1443990" h="466725">
                  <a:moveTo>
                    <a:pt x="226790" y="316229"/>
                  </a:moveTo>
                  <a:lnTo>
                    <a:pt x="226790" y="320040"/>
                  </a:lnTo>
                </a:path>
                <a:path w="1443990" h="466725">
                  <a:moveTo>
                    <a:pt x="226790" y="330707"/>
                  </a:moveTo>
                  <a:lnTo>
                    <a:pt x="226790" y="362203"/>
                  </a:lnTo>
                </a:path>
                <a:path w="1443990" h="466725">
                  <a:moveTo>
                    <a:pt x="226790" y="372935"/>
                  </a:moveTo>
                  <a:lnTo>
                    <a:pt x="226790" y="376745"/>
                  </a:lnTo>
                </a:path>
                <a:path w="1443990" h="466725">
                  <a:moveTo>
                    <a:pt x="226790" y="387413"/>
                  </a:moveTo>
                  <a:lnTo>
                    <a:pt x="226790" y="418909"/>
                  </a:lnTo>
                </a:path>
                <a:path w="1443990" h="466725">
                  <a:moveTo>
                    <a:pt x="226790" y="429640"/>
                  </a:moveTo>
                  <a:lnTo>
                    <a:pt x="226790" y="433450"/>
                  </a:lnTo>
                </a:path>
                <a:path w="1443990" h="466725">
                  <a:moveTo>
                    <a:pt x="226790" y="444119"/>
                  </a:moveTo>
                  <a:lnTo>
                    <a:pt x="226790" y="466153"/>
                  </a:lnTo>
                  <a:lnTo>
                    <a:pt x="251993" y="466153"/>
                  </a:lnTo>
                </a:path>
                <a:path w="1443990" h="466725">
                  <a:moveTo>
                    <a:pt x="262731" y="466153"/>
                  </a:moveTo>
                  <a:lnTo>
                    <a:pt x="266503" y="466153"/>
                  </a:lnTo>
                </a:path>
                <a:path w="1443990" h="466725">
                  <a:moveTo>
                    <a:pt x="277196" y="466153"/>
                  </a:moveTo>
                  <a:lnTo>
                    <a:pt x="302393" y="466153"/>
                  </a:lnTo>
                  <a:lnTo>
                    <a:pt x="331368" y="466153"/>
                  </a:lnTo>
                </a:path>
                <a:path w="1443990" h="466725">
                  <a:moveTo>
                    <a:pt x="342106" y="466153"/>
                  </a:moveTo>
                  <a:lnTo>
                    <a:pt x="345878" y="466153"/>
                  </a:lnTo>
                </a:path>
                <a:path w="1443990" h="466725">
                  <a:moveTo>
                    <a:pt x="356571" y="466153"/>
                  </a:moveTo>
                  <a:lnTo>
                    <a:pt x="385591" y="466153"/>
                  </a:lnTo>
                  <a:lnTo>
                    <a:pt x="410794" y="466153"/>
                  </a:lnTo>
                </a:path>
                <a:path w="1443990" h="466725">
                  <a:moveTo>
                    <a:pt x="421481" y="466153"/>
                  </a:moveTo>
                  <a:lnTo>
                    <a:pt x="425278" y="466153"/>
                  </a:lnTo>
                </a:path>
                <a:path w="1443990" h="466725">
                  <a:moveTo>
                    <a:pt x="435991" y="466153"/>
                  </a:moveTo>
                  <a:lnTo>
                    <a:pt x="461194" y="466153"/>
                  </a:lnTo>
                  <a:lnTo>
                    <a:pt x="461194" y="444119"/>
                  </a:lnTo>
                </a:path>
                <a:path w="1443990" h="466725">
                  <a:moveTo>
                    <a:pt x="461194" y="433450"/>
                  </a:moveTo>
                  <a:lnTo>
                    <a:pt x="461194" y="429640"/>
                  </a:lnTo>
                </a:path>
                <a:path w="1443990" h="466725">
                  <a:moveTo>
                    <a:pt x="461194" y="418909"/>
                  </a:moveTo>
                  <a:lnTo>
                    <a:pt x="461194" y="387413"/>
                  </a:lnTo>
                </a:path>
                <a:path w="1443990" h="466725">
                  <a:moveTo>
                    <a:pt x="461194" y="376745"/>
                  </a:moveTo>
                  <a:lnTo>
                    <a:pt x="461194" y="372935"/>
                  </a:lnTo>
                </a:path>
                <a:path w="1443990" h="466725">
                  <a:moveTo>
                    <a:pt x="461194" y="362203"/>
                  </a:moveTo>
                  <a:lnTo>
                    <a:pt x="461194" y="330707"/>
                  </a:lnTo>
                </a:path>
                <a:path w="1443990" h="466725">
                  <a:moveTo>
                    <a:pt x="461194" y="320040"/>
                  </a:moveTo>
                  <a:lnTo>
                    <a:pt x="461194" y="316229"/>
                  </a:lnTo>
                </a:path>
                <a:path w="1443990" h="466725">
                  <a:moveTo>
                    <a:pt x="461194" y="305498"/>
                  </a:moveTo>
                  <a:lnTo>
                    <a:pt x="461194" y="274002"/>
                  </a:lnTo>
                </a:path>
                <a:path w="1443990" h="466725">
                  <a:moveTo>
                    <a:pt x="461194" y="263334"/>
                  </a:moveTo>
                  <a:lnTo>
                    <a:pt x="461194" y="259524"/>
                  </a:lnTo>
                </a:path>
                <a:path w="1443990" h="466725">
                  <a:moveTo>
                    <a:pt x="461194" y="248793"/>
                  </a:moveTo>
                  <a:lnTo>
                    <a:pt x="461194" y="217297"/>
                  </a:lnTo>
                </a:path>
                <a:path w="1443990" h="466725">
                  <a:moveTo>
                    <a:pt x="461194" y="206628"/>
                  </a:moveTo>
                  <a:lnTo>
                    <a:pt x="461194" y="202882"/>
                  </a:lnTo>
                </a:path>
                <a:path w="1443990" h="466725">
                  <a:moveTo>
                    <a:pt x="461194" y="192087"/>
                  </a:moveTo>
                  <a:lnTo>
                    <a:pt x="461194" y="160591"/>
                  </a:lnTo>
                </a:path>
                <a:path w="1443990" h="466725">
                  <a:moveTo>
                    <a:pt x="461194" y="149923"/>
                  </a:moveTo>
                  <a:lnTo>
                    <a:pt x="461194" y="146176"/>
                  </a:lnTo>
                </a:path>
                <a:path w="1443990" h="466725">
                  <a:moveTo>
                    <a:pt x="461194" y="135381"/>
                  </a:moveTo>
                  <a:lnTo>
                    <a:pt x="461194" y="103949"/>
                  </a:lnTo>
                </a:path>
                <a:path w="1443990" h="466725">
                  <a:moveTo>
                    <a:pt x="461194" y="93218"/>
                  </a:moveTo>
                  <a:lnTo>
                    <a:pt x="461194" y="89471"/>
                  </a:lnTo>
                </a:path>
                <a:path w="1443990" h="466725">
                  <a:moveTo>
                    <a:pt x="461194" y="78740"/>
                  </a:moveTo>
                  <a:lnTo>
                    <a:pt x="461194" y="47244"/>
                  </a:lnTo>
                </a:path>
                <a:path w="1443990" h="466725">
                  <a:moveTo>
                    <a:pt x="461194" y="36512"/>
                  </a:moveTo>
                  <a:lnTo>
                    <a:pt x="461194" y="32766"/>
                  </a:lnTo>
                </a:path>
                <a:path w="1443990" h="466725">
                  <a:moveTo>
                    <a:pt x="461194" y="22034"/>
                  </a:moveTo>
                  <a:lnTo>
                    <a:pt x="461194" y="0"/>
                  </a:lnTo>
                  <a:lnTo>
                    <a:pt x="435991" y="0"/>
                  </a:lnTo>
                </a:path>
                <a:path w="1443990" h="466725">
                  <a:moveTo>
                    <a:pt x="425278" y="0"/>
                  </a:moveTo>
                  <a:lnTo>
                    <a:pt x="421481" y="0"/>
                  </a:lnTo>
                </a:path>
                <a:path w="1443990" h="466725">
                  <a:moveTo>
                    <a:pt x="410794" y="0"/>
                  </a:moveTo>
                  <a:lnTo>
                    <a:pt x="385591" y="0"/>
                  </a:lnTo>
                  <a:lnTo>
                    <a:pt x="356571" y="0"/>
                  </a:lnTo>
                </a:path>
                <a:path w="1443990" h="466725">
                  <a:moveTo>
                    <a:pt x="345878" y="0"/>
                  </a:moveTo>
                  <a:lnTo>
                    <a:pt x="342106" y="0"/>
                  </a:lnTo>
                </a:path>
                <a:path w="1443990" h="466725">
                  <a:moveTo>
                    <a:pt x="331368" y="0"/>
                  </a:moveTo>
                  <a:lnTo>
                    <a:pt x="302393" y="0"/>
                  </a:lnTo>
                  <a:lnTo>
                    <a:pt x="277196" y="0"/>
                  </a:lnTo>
                </a:path>
                <a:path w="1443990" h="466725">
                  <a:moveTo>
                    <a:pt x="266503" y="0"/>
                  </a:moveTo>
                  <a:lnTo>
                    <a:pt x="262731" y="0"/>
                  </a:lnTo>
                </a:path>
                <a:path w="1443990" h="466725">
                  <a:moveTo>
                    <a:pt x="251993" y="0"/>
                  </a:moveTo>
                  <a:lnTo>
                    <a:pt x="226790" y="0"/>
                  </a:lnTo>
                </a:path>
                <a:path w="1443990" h="466725">
                  <a:moveTo>
                    <a:pt x="461194" y="0"/>
                  </a:moveTo>
                  <a:lnTo>
                    <a:pt x="461194" y="22034"/>
                  </a:lnTo>
                </a:path>
                <a:path w="1443990" h="466725">
                  <a:moveTo>
                    <a:pt x="461194" y="32766"/>
                  </a:moveTo>
                  <a:lnTo>
                    <a:pt x="461194" y="36512"/>
                  </a:lnTo>
                </a:path>
                <a:path w="1443990" h="466725">
                  <a:moveTo>
                    <a:pt x="461194" y="47244"/>
                  </a:moveTo>
                  <a:lnTo>
                    <a:pt x="461194" y="78740"/>
                  </a:lnTo>
                </a:path>
                <a:path w="1443990" h="466725">
                  <a:moveTo>
                    <a:pt x="461194" y="89471"/>
                  </a:moveTo>
                  <a:lnTo>
                    <a:pt x="461194" y="93218"/>
                  </a:lnTo>
                </a:path>
                <a:path w="1443990" h="466725">
                  <a:moveTo>
                    <a:pt x="461194" y="103949"/>
                  </a:moveTo>
                  <a:lnTo>
                    <a:pt x="461194" y="135381"/>
                  </a:lnTo>
                </a:path>
                <a:path w="1443990" h="466725">
                  <a:moveTo>
                    <a:pt x="461194" y="146176"/>
                  </a:moveTo>
                  <a:lnTo>
                    <a:pt x="461194" y="149923"/>
                  </a:lnTo>
                </a:path>
                <a:path w="1443990" h="466725">
                  <a:moveTo>
                    <a:pt x="461194" y="160591"/>
                  </a:moveTo>
                  <a:lnTo>
                    <a:pt x="461194" y="192087"/>
                  </a:lnTo>
                </a:path>
                <a:path w="1443990" h="466725">
                  <a:moveTo>
                    <a:pt x="461194" y="202882"/>
                  </a:moveTo>
                  <a:lnTo>
                    <a:pt x="461194" y="206628"/>
                  </a:lnTo>
                </a:path>
                <a:path w="1443990" h="466725">
                  <a:moveTo>
                    <a:pt x="461194" y="217297"/>
                  </a:moveTo>
                  <a:lnTo>
                    <a:pt x="461194" y="248793"/>
                  </a:lnTo>
                </a:path>
                <a:path w="1443990" h="466725">
                  <a:moveTo>
                    <a:pt x="461194" y="259524"/>
                  </a:moveTo>
                  <a:lnTo>
                    <a:pt x="461194" y="263334"/>
                  </a:lnTo>
                </a:path>
                <a:path w="1443990" h="466725">
                  <a:moveTo>
                    <a:pt x="461194" y="274002"/>
                  </a:moveTo>
                  <a:lnTo>
                    <a:pt x="461194" y="305498"/>
                  </a:lnTo>
                </a:path>
                <a:path w="1443990" h="466725">
                  <a:moveTo>
                    <a:pt x="461194" y="316229"/>
                  </a:moveTo>
                  <a:lnTo>
                    <a:pt x="461194" y="320040"/>
                  </a:lnTo>
                </a:path>
                <a:path w="1443990" h="466725">
                  <a:moveTo>
                    <a:pt x="461194" y="330707"/>
                  </a:moveTo>
                  <a:lnTo>
                    <a:pt x="461194" y="362203"/>
                  </a:lnTo>
                </a:path>
                <a:path w="1443990" h="466725">
                  <a:moveTo>
                    <a:pt x="461194" y="372935"/>
                  </a:moveTo>
                  <a:lnTo>
                    <a:pt x="461194" y="376745"/>
                  </a:lnTo>
                </a:path>
                <a:path w="1443990" h="466725">
                  <a:moveTo>
                    <a:pt x="461194" y="387413"/>
                  </a:moveTo>
                  <a:lnTo>
                    <a:pt x="461194" y="418909"/>
                  </a:lnTo>
                </a:path>
                <a:path w="1443990" h="466725">
                  <a:moveTo>
                    <a:pt x="461194" y="429640"/>
                  </a:moveTo>
                  <a:lnTo>
                    <a:pt x="461194" y="433450"/>
                  </a:lnTo>
                </a:path>
                <a:path w="1443990" h="466725">
                  <a:moveTo>
                    <a:pt x="461194" y="444119"/>
                  </a:moveTo>
                  <a:lnTo>
                    <a:pt x="461194" y="466153"/>
                  </a:lnTo>
                  <a:lnTo>
                    <a:pt x="486397" y="466153"/>
                  </a:lnTo>
                </a:path>
                <a:path w="1443990" h="466725">
                  <a:moveTo>
                    <a:pt x="497084" y="466153"/>
                  </a:moveTo>
                  <a:lnTo>
                    <a:pt x="500856" y="466153"/>
                  </a:lnTo>
                </a:path>
                <a:path w="1443990" h="466725">
                  <a:moveTo>
                    <a:pt x="511600" y="466153"/>
                  </a:moveTo>
                  <a:lnTo>
                    <a:pt x="536797" y="466153"/>
                  </a:lnTo>
                  <a:lnTo>
                    <a:pt x="536797" y="444119"/>
                  </a:lnTo>
                </a:path>
                <a:path w="1443990" h="466725">
                  <a:moveTo>
                    <a:pt x="536797" y="433450"/>
                  </a:moveTo>
                  <a:lnTo>
                    <a:pt x="536797" y="429640"/>
                  </a:lnTo>
                </a:path>
                <a:path w="1443990" h="466725">
                  <a:moveTo>
                    <a:pt x="536797" y="418909"/>
                  </a:moveTo>
                  <a:lnTo>
                    <a:pt x="536797" y="387413"/>
                  </a:lnTo>
                </a:path>
                <a:path w="1443990" h="466725">
                  <a:moveTo>
                    <a:pt x="536797" y="376745"/>
                  </a:moveTo>
                  <a:lnTo>
                    <a:pt x="536797" y="372935"/>
                  </a:lnTo>
                </a:path>
                <a:path w="1443990" h="466725">
                  <a:moveTo>
                    <a:pt x="536797" y="362203"/>
                  </a:moveTo>
                  <a:lnTo>
                    <a:pt x="536797" y="330707"/>
                  </a:lnTo>
                </a:path>
                <a:path w="1443990" h="466725">
                  <a:moveTo>
                    <a:pt x="536797" y="320040"/>
                  </a:moveTo>
                  <a:lnTo>
                    <a:pt x="536797" y="316229"/>
                  </a:lnTo>
                </a:path>
                <a:path w="1443990" h="466725">
                  <a:moveTo>
                    <a:pt x="536797" y="305498"/>
                  </a:moveTo>
                  <a:lnTo>
                    <a:pt x="536797" y="274002"/>
                  </a:lnTo>
                </a:path>
                <a:path w="1443990" h="466725">
                  <a:moveTo>
                    <a:pt x="536797" y="263334"/>
                  </a:moveTo>
                  <a:lnTo>
                    <a:pt x="536797" y="259524"/>
                  </a:lnTo>
                </a:path>
                <a:path w="1443990" h="466725">
                  <a:moveTo>
                    <a:pt x="536797" y="248793"/>
                  </a:moveTo>
                  <a:lnTo>
                    <a:pt x="536797" y="217297"/>
                  </a:lnTo>
                </a:path>
                <a:path w="1443990" h="466725">
                  <a:moveTo>
                    <a:pt x="536797" y="206628"/>
                  </a:moveTo>
                  <a:lnTo>
                    <a:pt x="536797" y="202882"/>
                  </a:lnTo>
                </a:path>
                <a:path w="1443990" h="466725">
                  <a:moveTo>
                    <a:pt x="536797" y="192087"/>
                  </a:moveTo>
                  <a:lnTo>
                    <a:pt x="536797" y="160591"/>
                  </a:lnTo>
                </a:path>
                <a:path w="1443990" h="466725">
                  <a:moveTo>
                    <a:pt x="536797" y="149923"/>
                  </a:moveTo>
                  <a:lnTo>
                    <a:pt x="536797" y="146176"/>
                  </a:lnTo>
                </a:path>
                <a:path w="1443990" h="466725">
                  <a:moveTo>
                    <a:pt x="536797" y="135381"/>
                  </a:moveTo>
                  <a:lnTo>
                    <a:pt x="536797" y="103949"/>
                  </a:lnTo>
                </a:path>
                <a:path w="1443990" h="466725">
                  <a:moveTo>
                    <a:pt x="536797" y="93218"/>
                  </a:moveTo>
                  <a:lnTo>
                    <a:pt x="536797" y="89471"/>
                  </a:lnTo>
                </a:path>
                <a:path w="1443990" h="466725">
                  <a:moveTo>
                    <a:pt x="536797" y="78740"/>
                  </a:moveTo>
                  <a:lnTo>
                    <a:pt x="536797" y="47244"/>
                  </a:lnTo>
                </a:path>
                <a:path w="1443990" h="466725">
                  <a:moveTo>
                    <a:pt x="536797" y="36512"/>
                  </a:moveTo>
                  <a:lnTo>
                    <a:pt x="536797" y="32766"/>
                  </a:lnTo>
                </a:path>
                <a:path w="1443990" h="466725">
                  <a:moveTo>
                    <a:pt x="536797" y="22034"/>
                  </a:moveTo>
                  <a:lnTo>
                    <a:pt x="536797" y="0"/>
                  </a:lnTo>
                  <a:lnTo>
                    <a:pt x="511600" y="0"/>
                  </a:lnTo>
                </a:path>
                <a:path w="1443990" h="466725">
                  <a:moveTo>
                    <a:pt x="500856" y="0"/>
                  </a:moveTo>
                  <a:lnTo>
                    <a:pt x="497084" y="0"/>
                  </a:lnTo>
                </a:path>
                <a:path w="1443990" h="466725">
                  <a:moveTo>
                    <a:pt x="486397" y="0"/>
                  </a:moveTo>
                  <a:lnTo>
                    <a:pt x="461194" y="0"/>
                  </a:lnTo>
                </a:path>
                <a:path w="1443990" h="466725">
                  <a:moveTo>
                    <a:pt x="536797" y="0"/>
                  </a:moveTo>
                  <a:lnTo>
                    <a:pt x="536797" y="22034"/>
                  </a:lnTo>
                </a:path>
                <a:path w="1443990" h="466725">
                  <a:moveTo>
                    <a:pt x="536797" y="32766"/>
                  </a:moveTo>
                  <a:lnTo>
                    <a:pt x="536797" y="36512"/>
                  </a:lnTo>
                </a:path>
                <a:path w="1443990" h="466725">
                  <a:moveTo>
                    <a:pt x="536797" y="47244"/>
                  </a:moveTo>
                  <a:lnTo>
                    <a:pt x="536797" y="78740"/>
                  </a:lnTo>
                </a:path>
                <a:path w="1443990" h="466725">
                  <a:moveTo>
                    <a:pt x="536797" y="89471"/>
                  </a:moveTo>
                  <a:lnTo>
                    <a:pt x="536797" y="93218"/>
                  </a:lnTo>
                </a:path>
                <a:path w="1443990" h="466725">
                  <a:moveTo>
                    <a:pt x="536797" y="103949"/>
                  </a:moveTo>
                  <a:lnTo>
                    <a:pt x="536797" y="135381"/>
                  </a:lnTo>
                </a:path>
                <a:path w="1443990" h="466725">
                  <a:moveTo>
                    <a:pt x="536797" y="146176"/>
                  </a:moveTo>
                  <a:lnTo>
                    <a:pt x="536797" y="149923"/>
                  </a:lnTo>
                </a:path>
                <a:path w="1443990" h="466725">
                  <a:moveTo>
                    <a:pt x="536797" y="160591"/>
                  </a:moveTo>
                  <a:lnTo>
                    <a:pt x="536797" y="192087"/>
                  </a:lnTo>
                </a:path>
                <a:path w="1443990" h="466725">
                  <a:moveTo>
                    <a:pt x="536797" y="202882"/>
                  </a:moveTo>
                  <a:lnTo>
                    <a:pt x="536797" y="206628"/>
                  </a:lnTo>
                </a:path>
                <a:path w="1443990" h="466725">
                  <a:moveTo>
                    <a:pt x="536797" y="217297"/>
                  </a:moveTo>
                  <a:lnTo>
                    <a:pt x="536797" y="248793"/>
                  </a:lnTo>
                </a:path>
                <a:path w="1443990" h="466725">
                  <a:moveTo>
                    <a:pt x="536797" y="259524"/>
                  </a:moveTo>
                  <a:lnTo>
                    <a:pt x="536797" y="263334"/>
                  </a:lnTo>
                </a:path>
                <a:path w="1443990" h="466725">
                  <a:moveTo>
                    <a:pt x="536797" y="274002"/>
                  </a:moveTo>
                  <a:lnTo>
                    <a:pt x="536797" y="305498"/>
                  </a:lnTo>
                </a:path>
                <a:path w="1443990" h="466725">
                  <a:moveTo>
                    <a:pt x="536797" y="316229"/>
                  </a:moveTo>
                  <a:lnTo>
                    <a:pt x="536797" y="320040"/>
                  </a:lnTo>
                </a:path>
                <a:path w="1443990" h="466725">
                  <a:moveTo>
                    <a:pt x="536797" y="330707"/>
                  </a:moveTo>
                  <a:lnTo>
                    <a:pt x="536797" y="362203"/>
                  </a:lnTo>
                </a:path>
                <a:path w="1443990" h="466725">
                  <a:moveTo>
                    <a:pt x="536797" y="372935"/>
                  </a:moveTo>
                  <a:lnTo>
                    <a:pt x="536797" y="376745"/>
                  </a:lnTo>
                </a:path>
                <a:path w="1443990" h="466725">
                  <a:moveTo>
                    <a:pt x="536797" y="387413"/>
                  </a:moveTo>
                  <a:lnTo>
                    <a:pt x="536797" y="418909"/>
                  </a:lnTo>
                </a:path>
                <a:path w="1443990" h="466725">
                  <a:moveTo>
                    <a:pt x="536797" y="429640"/>
                  </a:moveTo>
                  <a:lnTo>
                    <a:pt x="536797" y="433450"/>
                  </a:lnTo>
                </a:path>
                <a:path w="1443990" h="466725">
                  <a:moveTo>
                    <a:pt x="536797" y="444119"/>
                  </a:moveTo>
                  <a:lnTo>
                    <a:pt x="536797" y="466153"/>
                  </a:lnTo>
                  <a:lnTo>
                    <a:pt x="562000" y="466153"/>
                  </a:lnTo>
                </a:path>
                <a:path w="1443990" h="466725">
                  <a:moveTo>
                    <a:pt x="572693" y="466153"/>
                  </a:moveTo>
                  <a:lnTo>
                    <a:pt x="576459" y="466153"/>
                  </a:lnTo>
                </a:path>
                <a:path w="1443990" h="466725">
                  <a:moveTo>
                    <a:pt x="587203" y="466153"/>
                  </a:moveTo>
                  <a:lnTo>
                    <a:pt x="612406" y="466153"/>
                  </a:lnTo>
                  <a:lnTo>
                    <a:pt x="612406" y="444119"/>
                  </a:lnTo>
                </a:path>
                <a:path w="1443990" h="466725">
                  <a:moveTo>
                    <a:pt x="612406" y="433450"/>
                  </a:moveTo>
                  <a:lnTo>
                    <a:pt x="612406" y="429640"/>
                  </a:lnTo>
                </a:path>
                <a:path w="1443990" h="466725">
                  <a:moveTo>
                    <a:pt x="612406" y="418909"/>
                  </a:moveTo>
                  <a:lnTo>
                    <a:pt x="612406" y="387413"/>
                  </a:lnTo>
                </a:path>
                <a:path w="1443990" h="466725">
                  <a:moveTo>
                    <a:pt x="612406" y="376745"/>
                  </a:moveTo>
                  <a:lnTo>
                    <a:pt x="612406" y="372935"/>
                  </a:lnTo>
                </a:path>
                <a:path w="1443990" h="466725">
                  <a:moveTo>
                    <a:pt x="612406" y="362203"/>
                  </a:moveTo>
                  <a:lnTo>
                    <a:pt x="612406" y="330707"/>
                  </a:lnTo>
                </a:path>
                <a:path w="1443990" h="466725">
                  <a:moveTo>
                    <a:pt x="612406" y="320040"/>
                  </a:moveTo>
                  <a:lnTo>
                    <a:pt x="612406" y="316229"/>
                  </a:lnTo>
                </a:path>
                <a:path w="1443990" h="466725">
                  <a:moveTo>
                    <a:pt x="612406" y="305498"/>
                  </a:moveTo>
                  <a:lnTo>
                    <a:pt x="612406" y="274002"/>
                  </a:lnTo>
                </a:path>
                <a:path w="1443990" h="466725">
                  <a:moveTo>
                    <a:pt x="612406" y="263334"/>
                  </a:moveTo>
                  <a:lnTo>
                    <a:pt x="612406" y="259524"/>
                  </a:lnTo>
                </a:path>
                <a:path w="1443990" h="466725">
                  <a:moveTo>
                    <a:pt x="612406" y="248793"/>
                  </a:moveTo>
                  <a:lnTo>
                    <a:pt x="612406" y="217297"/>
                  </a:lnTo>
                </a:path>
                <a:path w="1443990" h="466725">
                  <a:moveTo>
                    <a:pt x="612406" y="206628"/>
                  </a:moveTo>
                  <a:lnTo>
                    <a:pt x="612406" y="202882"/>
                  </a:lnTo>
                </a:path>
                <a:path w="1443990" h="466725">
                  <a:moveTo>
                    <a:pt x="612406" y="192087"/>
                  </a:moveTo>
                  <a:lnTo>
                    <a:pt x="612406" y="160591"/>
                  </a:lnTo>
                </a:path>
                <a:path w="1443990" h="466725">
                  <a:moveTo>
                    <a:pt x="612406" y="149923"/>
                  </a:moveTo>
                  <a:lnTo>
                    <a:pt x="612406" y="146176"/>
                  </a:lnTo>
                </a:path>
                <a:path w="1443990" h="466725">
                  <a:moveTo>
                    <a:pt x="612406" y="135381"/>
                  </a:moveTo>
                  <a:lnTo>
                    <a:pt x="612406" y="103949"/>
                  </a:lnTo>
                </a:path>
                <a:path w="1443990" h="466725">
                  <a:moveTo>
                    <a:pt x="612406" y="93218"/>
                  </a:moveTo>
                  <a:lnTo>
                    <a:pt x="612406" y="89471"/>
                  </a:lnTo>
                </a:path>
                <a:path w="1443990" h="466725">
                  <a:moveTo>
                    <a:pt x="612406" y="78740"/>
                  </a:moveTo>
                  <a:lnTo>
                    <a:pt x="612406" y="47244"/>
                  </a:lnTo>
                </a:path>
                <a:path w="1443990" h="466725">
                  <a:moveTo>
                    <a:pt x="612406" y="36512"/>
                  </a:moveTo>
                  <a:lnTo>
                    <a:pt x="612406" y="32766"/>
                  </a:lnTo>
                </a:path>
                <a:path w="1443990" h="466725">
                  <a:moveTo>
                    <a:pt x="612406" y="22034"/>
                  </a:moveTo>
                  <a:lnTo>
                    <a:pt x="612406" y="0"/>
                  </a:lnTo>
                  <a:lnTo>
                    <a:pt x="587203" y="0"/>
                  </a:lnTo>
                </a:path>
                <a:path w="1443990" h="466725">
                  <a:moveTo>
                    <a:pt x="576459" y="0"/>
                  </a:moveTo>
                  <a:lnTo>
                    <a:pt x="572693" y="0"/>
                  </a:lnTo>
                </a:path>
                <a:path w="1443990" h="466725">
                  <a:moveTo>
                    <a:pt x="562000" y="0"/>
                  </a:moveTo>
                  <a:lnTo>
                    <a:pt x="536797" y="0"/>
                  </a:lnTo>
                </a:path>
                <a:path w="1443990" h="466725">
                  <a:moveTo>
                    <a:pt x="612406" y="0"/>
                  </a:moveTo>
                  <a:lnTo>
                    <a:pt x="612406" y="22034"/>
                  </a:lnTo>
                </a:path>
                <a:path w="1443990" h="466725">
                  <a:moveTo>
                    <a:pt x="612406" y="32766"/>
                  </a:moveTo>
                  <a:lnTo>
                    <a:pt x="612406" y="36512"/>
                  </a:lnTo>
                </a:path>
                <a:path w="1443990" h="466725">
                  <a:moveTo>
                    <a:pt x="612406" y="47244"/>
                  </a:moveTo>
                  <a:lnTo>
                    <a:pt x="612406" y="78740"/>
                  </a:lnTo>
                </a:path>
                <a:path w="1443990" h="466725">
                  <a:moveTo>
                    <a:pt x="612406" y="89471"/>
                  </a:moveTo>
                  <a:lnTo>
                    <a:pt x="612406" y="93218"/>
                  </a:lnTo>
                </a:path>
                <a:path w="1443990" h="466725">
                  <a:moveTo>
                    <a:pt x="612406" y="103949"/>
                  </a:moveTo>
                  <a:lnTo>
                    <a:pt x="612406" y="135381"/>
                  </a:lnTo>
                </a:path>
                <a:path w="1443990" h="466725">
                  <a:moveTo>
                    <a:pt x="612406" y="146176"/>
                  </a:moveTo>
                  <a:lnTo>
                    <a:pt x="612406" y="149923"/>
                  </a:lnTo>
                </a:path>
                <a:path w="1443990" h="466725">
                  <a:moveTo>
                    <a:pt x="612406" y="160591"/>
                  </a:moveTo>
                  <a:lnTo>
                    <a:pt x="612406" y="192087"/>
                  </a:lnTo>
                </a:path>
                <a:path w="1443990" h="466725">
                  <a:moveTo>
                    <a:pt x="612406" y="202882"/>
                  </a:moveTo>
                  <a:lnTo>
                    <a:pt x="612406" y="206628"/>
                  </a:lnTo>
                </a:path>
                <a:path w="1443990" h="466725">
                  <a:moveTo>
                    <a:pt x="612406" y="217297"/>
                  </a:moveTo>
                  <a:lnTo>
                    <a:pt x="612406" y="248793"/>
                  </a:lnTo>
                </a:path>
                <a:path w="1443990" h="466725">
                  <a:moveTo>
                    <a:pt x="612406" y="259524"/>
                  </a:moveTo>
                  <a:lnTo>
                    <a:pt x="612406" y="263334"/>
                  </a:lnTo>
                </a:path>
                <a:path w="1443990" h="466725">
                  <a:moveTo>
                    <a:pt x="612406" y="274002"/>
                  </a:moveTo>
                  <a:lnTo>
                    <a:pt x="612406" y="305498"/>
                  </a:lnTo>
                </a:path>
                <a:path w="1443990" h="466725">
                  <a:moveTo>
                    <a:pt x="612406" y="316229"/>
                  </a:moveTo>
                  <a:lnTo>
                    <a:pt x="612406" y="320040"/>
                  </a:lnTo>
                </a:path>
                <a:path w="1443990" h="466725">
                  <a:moveTo>
                    <a:pt x="612406" y="330707"/>
                  </a:moveTo>
                  <a:lnTo>
                    <a:pt x="612406" y="362203"/>
                  </a:lnTo>
                </a:path>
                <a:path w="1443990" h="466725">
                  <a:moveTo>
                    <a:pt x="612406" y="372935"/>
                  </a:moveTo>
                  <a:lnTo>
                    <a:pt x="612406" y="376745"/>
                  </a:lnTo>
                </a:path>
                <a:path w="1443990" h="466725">
                  <a:moveTo>
                    <a:pt x="612406" y="387413"/>
                  </a:moveTo>
                  <a:lnTo>
                    <a:pt x="612406" y="418909"/>
                  </a:lnTo>
                </a:path>
                <a:path w="1443990" h="466725">
                  <a:moveTo>
                    <a:pt x="612406" y="429640"/>
                  </a:moveTo>
                  <a:lnTo>
                    <a:pt x="612406" y="433450"/>
                  </a:lnTo>
                </a:path>
                <a:path w="1443990" h="466725">
                  <a:moveTo>
                    <a:pt x="612406" y="444119"/>
                  </a:moveTo>
                  <a:lnTo>
                    <a:pt x="612406" y="466153"/>
                  </a:lnTo>
                  <a:lnTo>
                    <a:pt x="637603" y="466153"/>
                  </a:lnTo>
                </a:path>
                <a:path w="1443990" h="466725">
                  <a:moveTo>
                    <a:pt x="648296" y="466153"/>
                  </a:moveTo>
                  <a:lnTo>
                    <a:pt x="652068" y="466153"/>
                  </a:lnTo>
                </a:path>
                <a:path w="1443990" h="466725">
                  <a:moveTo>
                    <a:pt x="662781" y="466153"/>
                  </a:moveTo>
                  <a:lnTo>
                    <a:pt x="687984" y="466153"/>
                  </a:lnTo>
                  <a:lnTo>
                    <a:pt x="687984" y="444119"/>
                  </a:lnTo>
                </a:path>
                <a:path w="1443990" h="466725">
                  <a:moveTo>
                    <a:pt x="687984" y="433450"/>
                  </a:moveTo>
                  <a:lnTo>
                    <a:pt x="687984" y="429640"/>
                  </a:lnTo>
                </a:path>
                <a:path w="1443990" h="466725">
                  <a:moveTo>
                    <a:pt x="687984" y="418909"/>
                  </a:moveTo>
                  <a:lnTo>
                    <a:pt x="687984" y="387413"/>
                  </a:lnTo>
                </a:path>
                <a:path w="1443990" h="466725">
                  <a:moveTo>
                    <a:pt x="687984" y="376745"/>
                  </a:moveTo>
                  <a:lnTo>
                    <a:pt x="687984" y="372935"/>
                  </a:lnTo>
                </a:path>
                <a:path w="1443990" h="466725">
                  <a:moveTo>
                    <a:pt x="687984" y="362203"/>
                  </a:moveTo>
                  <a:lnTo>
                    <a:pt x="687984" y="330707"/>
                  </a:lnTo>
                </a:path>
                <a:path w="1443990" h="466725">
                  <a:moveTo>
                    <a:pt x="687984" y="320040"/>
                  </a:moveTo>
                  <a:lnTo>
                    <a:pt x="687984" y="316229"/>
                  </a:lnTo>
                </a:path>
                <a:path w="1443990" h="466725">
                  <a:moveTo>
                    <a:pt x="687984" y="305498"/>
                  </a:moveTo>
                  <a:lnTo>
                    <a:pt x="687984" y="274002"/>
                  </a:lnTo>
                </a:path>
                <a:path w="1443990" h="466725">
                  <a:moveTo>
                    <a:pt x="687984" y="263334"/>
                  </a:moveTo>
                  <a:lnTo>
                    <a:pt x="687984" y="259524"/>
                  </a:lnTo>
                </a:path>
                <a:path w="1443990" h="466725">
                  <a:moveTo>
                    <a:pt x="687984" y="248793"/>
                  </a:moveTo>
                  <a:lnTo>
                    <a:pt x="687984" y="217297"/>
                  </a:lnTo>
                </a:path>
                <a:path w="1443990" h="466725">
                  <a:moveTo>
                    <a:pt x="687984" y="206628"/>
                  </a:moveTo>
                  <a:lnTo>
                    <a:pt x="687984" y="202882"/>
                  </a:lnTo>
                </a:path>
                <a:path w="1443990" h="466725">
                  <a:moveTo>
                    <a:pt x="687984" y="192087"/>
                  </a:moveTo>
                  <a:lnTo>
                    <a:pt x="687984" y="160591"/>
                  </a:lnTo>
                </a:path>
                <a:path w="1443990" h="466725">
                  <a:moveTo>
                    <a:pt x="687984" y="149923"/>
                  </a:moveTo>
                  <a:lnTo>
                    <a:pt x="687984" y="146176"/>
                  </a:lnTo>
                </a:path>
                <a:path w="1443990" h="466725">
                  <a:moveTo>
                    <a:pt x="687984" y="135381"/>
                  </a:moveTo>
                  <a:lnTo>
                    <a:pt x="687984" y="103949"/>
                  </a:lnTo>
                </a:path>
                <a:path w="1443990" h="466725">
                  <a:moveTo>
                    <a:pt x="687984" y="93218"/>
                  </a:moveTo>
                  <a:lnTo>
                    <a:pt x="687984" y="89471"/>
                  </a:lnTo>
                </a:path>
                <a:path w="1443990" h="466725">
                  <a:moveTo>
                    <a:pt x="687984" y="78740"/>
                  </a:moveTo>
                  <a:lnTo>
                    <a:pt x="687984" y="47244"/>
                  </a:lnTo>
                </a:path>
                <a:path w="1443990" h="466725">
                  <a:moveTo>
                    <a:pt x="687984" y="36512"/>
                  </a:moveTo>
                  <a:lnTo>
                    <a:pt x="687984" y="32766"/>
                  </a:lnTo>
                </a:path>
                <a:path w="1443990" h="466725">
                  <a:moveTo>
                    <a:pt x="687984" y="22034"/>
                  </a:moveTo>
                  <a:lnTo>
                    <a:pt x="687984" y="0"/>
                  </a:lnTo>
                  <a:lnTo>
                    <a:pt x="662781" y="0"/>
                  </a:lnTo>
                </a:path>
                <a:path w="1443990" h="466725">
                  <a:moveTo>
                    <a:pt x="652068" y="0"/>
                  </a:moveTo>
                  <a:lnTo>
                    <a:pt x="648296" y="0"/>
                  </a:lnTo>
                </a:path>
                <a:path w="1443990" h="466725">
                  <a:moveTo>
                    <a:pt x="637603" y="0"/>
                  </a:moveTo>
                  <a:lnTo>
                    <a:pt x="612406" y="0"/>
                  </a:lnTo>
                </a:path>
                <a:path w="1443990" h="466725">
                  <a:moveTo>
                    <a:pt x="687984" y="0"/>
                  </a:moveTo>
                  <a:lnTo>
                    <a:pt x="687984" y="22034"/>
                  </a:lnTo>
                </a:path>
                <a:path w="1443990" h="466725">
                  <a:moveTo>
                    <a:pt x="687984" y="32766"/>
                  </a:moveTo>
                  <a:lnTo>
                    <a:pt x="687984" y="36512"/>
                  </a:lnTo>
                </a:path>
                <a:path w="1443990" h="466725">
                  <a:moveTo>
                    <a:pt x="687984" y="47244"/>
                  </a:moveTo>
                  <a:lnTo>
                    <a:pt x="687984" y="78740"/>
                  </a:lnTo>
                </a:path>
                <a:path w="1443990" h="466725">
                  <a:moveTo>
                    <a:pt x="687984" y="89471"/>
                  </a:moveTo>
                  <a:lnTo>
                    <a:pt x="687984" y="93218"/>
                  </a:lnTo>
                </a:path>
                <a:path w="1443990" h="466725">
                  <a:moveTo>
                    <a:pt x="687984" y="103949"/>
                  </a:moveTo>
                  <a:lnTo>
                    <a:pt x="687984" y="135381"/>
                  </a:lnTo>
                </a:path>
                <a:path w="1443990" h="466725">
                  <a:moveTo>
                    <a:pt x="687984" y="146176"/>
                  </a:moveTo>
                  <a:lnTo>
                    <a:pt x="687984" y="149923"/>
                  </a:lnTo>
                </a:path>
                <a:path w="1443990" h="466725">
                  <a:moveTo>
                    <a:pt x="687984" y="160591"/>
                  </a:moveTo>
                  <a:lnTo>
                    <a:pt x="687984" y="192087"/>
                  </a:lnTo>
                </a:path>
                <a:path w="1443990" h="466725">
                  <a:moveTo>
                    <a:pt x="687984" y="202882"/>
                  </a:moveTo>
                  <a:lnTo>
                    <a:pt x="687984" y="206628"/>
                  </a:lnTo>
                </a:path>
                <a:path w="1443990" h="466725">
                  <a:moveTo>
                    <a:pt x="687984" y="217297"/>
                  </a:moveTo>
                  <a:lnTo>
                    <a:pt x="687984" y="248793"/>
                  </a:lnTo>
                </a:path>
                <a:path w="1443990" h="466725">
                  <a:moveTo>
                    <a:pt x="687984" y="259524"/>
                  </a:moveTo>
                  <a:lnTo>
                    <a:pt x="687984" y="263334"/>
                  </a:lnTo>
                </a:path>
                <a:path w="1443990" h="466725">
                  <a:moveTo>
                    <a:pt x="687984" y="274002"/>
                  </a:moveTo>
                  <a:lnTo>
                    <a:pt x="687984" y="305498"/>
                  </a:lnTo>
                </a:path>
                <a:path w="1443990" h="466725">
                  <a:moveTo>
                    <a:pt x="687984" y="316229"/>
                  </a:moveTo>
                  <a:lnTo>
                    <a:pt x="687984" y="320040"/>
                  </a:lnTo>
                </a:path>
                <a:path w="1443990" h="466725">
                  <a:moveTo>
                    <a:pt x="687984" y="330707"/>
                  </a:moveTo>
                  <a:lnTo>
                    <a:pt x="687984" y="362203"/>
                  </a:lnTo>
                </a:path>
                <a:path w="1443990" h="466725">
                  <a:moveTo>
                    <a:pt x="687984" y="372935"/>
                  </a:moveTo>
                  <a:lnTo>
                    <a:pt x="687984" y="376745"/>
                  </a:lnTo>
                </a:path>
                <a:path w="1443990" h="466725">
                  <a:moveTo>
                    <a:pt x="687984" y="387413"/>
                  </a:moveTo>
                  <a:lnTo>
                    <a:pt x="687984" y="418909"/>
                  </a:lnTo>
                </a:path>
                <a:path w="1443990" h="466725">
                  <a:moveTo>
                    <a:pt x="687984" y="429640"/>
                  </a:moveTo>
                  <a:lnTo>
                    <a:pt x="687984" y="433450"/>
                  </a:lnTo>
                </a:path>
                <a:path w="1443990" h="466725">
                  <a:moveTo>
                    <a:pt x="687984" y="444119"/>
                  </a:moveTo>
                  <a:lnTo>
                    <a:pt x="687984" y="466153"/>
                  </a:lnTo>
                  <a:lnTo>
                    <a:pt x="713187" y="466153"/>
                  </a:lnTo>
                </a:path>
                <a:path w="1443990" h="466725">
                  <a:moveTo>
                    <a:pt x="723874" y="466153"/>
                  </a:moveTo>
                  <a:lnTo>
                    <a:pt x="727671" y="466153"/>
                  </a:lnTo>
                </a:path>
                <a:path w="1443990" h="466725">
                  <a:moveTo>
                    <a:pt x="738384" y="466153"/>
                  </a:moveTo>
                  <a:lnTo>
                    <a:pt x="763587" y="466153"/>
                  </a:lnTo>
                  <a:lnTo>
                    <a:pt x="763587" y="444119"/>
                  </a:lnTo>
                </a:path>
                <a:path w="1443990" h="466725">
                  <a:moveTo>
                    <a:pt x="763587" y="433450"/>
                  </a:moveTo>
                  <a:lnTo>
                    <a:pt x="763587" y="429640"/>
                  </a:lnTo>
                </a:path>
                <a:path w="1443990" h="466725">
                  <a:moveTo>
                    <a:pt x="763587" y="418909"/>
                  </a:moveTo>
                  <a:lnTo>
                    <a:pt x="763587" y="387413"/>
                  </a:lnTo>
                </a:path>
                <a:path w="1443990" h="466725">
                  <a:moveTo>
                    <a:pt x="763587" y="376745"/>
                  </a:moveTo>
                  <a:lnTo>
                    <a:pt x="763587" y="372935"/>
                  </a:lnTo>
                </a:path>
                <a:path w="1443990" h="466725">
                  <a:moveTo>
                    <a:pt x="763587" y="362203"/>
                  </a:moveTo>
                  <a:lnTo>
                    <a:pt x="763587" y="330707"/>
                  </a:lnTo>
                </a:path>
                <a:path w="1443990" h="466725">
                  <a:moveTo>
                    <a:pt x="763587" y="320040"/>
                  </a:moveTo>
                  <a:lnTo>
                    <a:pt x="763587" y="316229"/>
                  </a:lnTo>
                </a:path>
                <a:path w="1443990" h="466725">
                  <a:moveTo>
                    <a:pt x="763587" y="305498"/>
                  </a:moveTo>
                  <a:lnTo>
                    <a:pt x="763587" y="274002"/>
                  </a:lnTo>
                </a:path>
                <a:path w="1443990" h="466725">
                  <a:moveTo>
                    <a:pt x="763587" y="263334"/>
                  </a:moveTo>
                  <a:lnTo>
                    <a:pt x="763587" y="259524"/>
                  </a:lnTo>
                </a:path>
                <a:path w="1443990" h="466725">
                  <a:moveTo>
                    <a:pt x="763587" y="248793"/>
                  </a:moveTo>
                  <a:lnTo>
                    <a:pt x="763587" y="217297"/>
                  </a:lnTo>
                </a:path>
                <a:path w="1443990" h="466725">
                  <a:moveTo>
                    <a:pt x="763587" y="206628"/>
                  </a:moveTo>
                  <a:lnTo>
                    <a:pt x="763587" y="202882"/>
                  </a:lnTo>
                </a:path>
                <a:path w="1443990" h="466725">
                  <a:moveTo>
                    <a:pt x="763587" y="192087"/>
                  </a:moveTo>
                  <a:lnTo>
                    <a:pt x="763587" y="160591"/>
                  </a:lnTo>
                </a:path>
                <a:path w="1443990" h="466725">
                  <a:moveTo>
                    <a:pt x="763587" y="149923"/>
                  </a:moveTo>
                  <a:lnTo>
                    <a:pt x="763587" y="146176"/>
                  </a:lnTo>
                </a:path>
                <a:path w="1443990" h="466725">
                  <a:moveTo>
                    <a:pt x="763587" y="135381"/>
                  </a:moveTo>
                  <a:lnTo>
                    <a:pt x="763587" y="103949"/>
                  </a:lnTo>
                </a:path>
                <a:path w="1443990" h="466725">
                  <a:moveTo>
                    <a:pt x="763587" y="93218"/>
                  </a:moveTo>
                  <a:lnTo>
                    <a:pt x="763587" y="89471"/>
                  </a:lnTo>
                </a:path>
                <a:path w="1443990" h="466725">
                  <a:moveTo>
                    <a:pt x="763587" y="78740"/>
                  </a:moveTo>
                  <a:lnTo>
                    <a:pt x="763587" y="47244"/>
                  </a:lnTo>
                </a:path>
                <a:path w="1443990" h="466725">
                  <a:moveTo>
                    <a:pt x="763587" y="36512"/>
                  </a:moveTo>
                  <a:lnTo>
                    <a:pt x="763587" y="32766"/>
                  </a:lnTo>
                </a:path>
                <a:path w="1443990" h="466725">
                  <a:moveTo>
                    <a:pt x="763587" y="22034"/>
                  </a:moveTo>
                  <a:lnTo>
                    <a:pt x="763587" y="0"/>
                  </a:lnTo>
                  <a:lnTo>
                    <a:pt x="738384" y="0"/>
                  </a:lnTo>
                </a:path>
                <a:path w="1443990" h="466725">
                  <a:moveTo>
                    <a:pt x="727671" y="0"/>
                  </a:moveTo>
                  <a:lnTo>
                    <a:pt x="723874" y="0"/>
                  </a:lnTo>
                </a:path>
                <a:path w="1443990" h="466725">
                  <a:moveTo>
                    <a:pt x="713187" y="0"/>
                  </a:moveTo>
                  <a:lnTo>
                    <a:pt x="687984" y="0"/>
                  </a:lnTo>
                </a:path>
                <a:path w="1443990" h="466725">
                  <a:moveTo>
                    <a:pt x="763587" y="0"/>
                  </a:moveTo>
                  <a:lnTo>
                    <a:pt x="763587" y="22034"/>
                  </a:lnTo>
                </a:path>
                <a:path w="1443990" h="466725">
                  <a:moveTo>
                    <a:pt x="763587" y="32766"/>
                  </a:moveTo>
                  <a:lnTo>
                    <a:pt x="763587" y="36512"/>
                  </a:lnTo>
                </a:path>
                <a:path w="1443990" h="466725">
                  <a:moveTo>
                    <a:pt x="763587" y="47244"/>
                  </a:moveTo>
                  <a:lnTo>
                    <a:pt x="763587" y="78740"/>
                  </a:lnTo>
                </a:path>
                <a:path w="1443990" h="466725">
                  <a:moveTo>
                    <a:pt x="763587" y="89471"/>
                  </a:moveTo>
                  <a:lnTo>
                    <a:pt x="763587" y="93218"/>
                  </a:lnTo>
                </a:path>
                <a:path w="1443990" h="466725">
                  <a:moveTo>
                    <a:pt x="763587" y="103949"/>
                  </a:moveTo>
                  <a:lnTo>
                    <a:pt x="763587" y="135381"/>
                  </a:lnTo>
                </a:path>
                <a:path w="1443990" h="466725">
                  <a:moveTo>
                    <a:pt x="763587" y="146176"/>
                  </a:moveTo>
                  <a:lnTo>
                    <a:pt x="763587" y="149923"/>
                  </a:lnTo>
                </a:path>
                <a:path w="1443990" h="466725">
                  <a:moveTo>
                    <a:pt x="763587" y="160591"/>
                  </a:moveTo>
                  <a:lnTo>
                    <a:pt x="763587" y="192087"/>
                  </a:lnTo>
                </a:path>
                <a:path w="1443990" h="466725">
                  <a:moveTo>
                    <a:pt x="763587" y="202882"/>
                  </a:moveTo>
                  <a:lnTo>
                    <a:pt x="763587" y="206628"/>
                  </a:lnTo>
                </a:path>
                <a:path w="1443990" h="466725">
                  <a:moveTo>
                    <a:pt x="763587" y="217297"/>
                  </a:moveTo>
                  <a:lnTo>
                    <a:pt x="763587" y="248793"/>
                  </a:lnTo>
                </a:path>
                <a:path w="1443990" h="466725">
                  <a:moveTo>
                    <a:pt x="763587" y="259524"/>
                  </a:moveTo>
                  <a:lnTo>
                    <a:pt x="763587" y="263334"/>
                  </a:lnTo>
                </a:path>
                <a:path w="1443990" h="466725">
                  <a:moveTo>
                    <a:pt x="763587" y="274002"/>
                  </a:moveTo>
                  <a:lnTo>
                    <a:pt x="763587" y="305498"/>
                  </a:lnTo>
                </a:path>
                <a:path w="1443990" h="466725">
                  <a:moveTo>
                    <a:pt x="763587" y="316229"/>
                  </a:moveTo>
                  <a:lnTo>
                    <a:pt x="763587" y="320040"/>
                  </a:lnTo>
                </a:path>
                <a:path w="1443990" h="466725">
                  <a:moveTo>
                    <a:pt x="763587" y="330707"/>
                  </a:moveTo>
                  <a:lnTo>
                    <a:pt x="763587" y="362203"/>
                  </a:lnTo>
                </a:path>
                <a:path w="1443990" h="466725">
                  <a:moveTo>
                    <a:pt x="763587" y="372935"/>
                  </a:moveTo>
                  <a:lnTo>
                    <a:pt x="763587" y="376745"/>
                  </a:lnTo>
                </a:path>
                <a:path w="1443990" h="466725">
                  <a:moveTo>
                    <a:pt x="763587" y="387413"/>
                  </a:moveTo>
                  <a:lnTo>
                    <a:pt x="763587" y="418909"/>
                  </a:lnTo>
                </a:path>
                <a:path w="1443990" h="466725">
                  <a:moveTo>
                    <a:pt x="763587" y="429640"/>
                  </a:moveTo>
                  <a:lnTo>
                    <a:pt x="763587" y="433450"/>
                  </a:lnTo>
                </a:path>
                <a:path w="1443990" h="466725">
                  <a:moveTo>
                    <a:pt x="763587" y="444119"/>
                  </a:moveTo>
                  <a:lnTo>
                    <a:pt x="763587" y="466153"/>
                  </a:lnTo>
                  <a:lnTo>
                    <a:pt x="788790" y="466153"/>
                  </a:lnTo>
                </a:path>
                <a:path w="1443990" h="466725">
                  <a:moveTo>
                    <a:pt x="799484" y="466153"/>
                  </a:moveTo>
                  <a:lnTo>
                    <a:pt x="803275" y="466153"/>
                  </a:lnTo>
                </a:path>
                <a:path w="1443990" h="466725">
                  <a:moveTo>
                    <a:pt x="813993" y="466153"/>
                  </a:moveTo>
                  <a:lnTo>
                    <a:pt x="839190" y="466153"/>
                  </a:lnTo>
                  <a:lnTo>
                    <a:pt x="839190" y="444119"/>
                  </a:lnTo>
                </a:path>
                <a:path w="1443990" h="466725">
                  <a:moveTo>
                    <a:pt x="839190" y="433450"/>
                  </a:moveTo>
                  <a:lnTo>
                    <a:pt x="839190" y="429640"/>
                  </a:lnTo>
                </a:path>
                <a:path w="1443990" h="466725">
                  <a:moveTo>
                    <a:pt x="839190" y="418909"/>
                  </a:moveTo>
                  <a:lnTo>
                    <a:pt x="839190" y="387413"/>
                  </a:lnTo>
                </a:path>
                <a:path w="1443990" h="466725">
                  <a:moveTo>
                    <a:pt x="839190" y="376745"/>
                  </a:moveTo>
                  <a:lnTo>
                    <a:pt x="839190" y="372935"/>
                  </a:lnTo>
                </a:path>
                <a:path w="1443990" h="466725">
                  <a:moveTo>
                    <a:pt x="839190" y="362203"/>
                  </a:moveTo>
                  <a:lnTo>
                    <a:pt x="839190" y="330707"/>
                  </a:lnTo>
                </a:path>
                <a:path w="1443990" h="466725">
                  <a:moveTo>
                    <a:pt x="839190" y="320040"/>
                  </a:moveTo>
                  <a:lnTo>
                    <a:pt x="839190" y="316229"/>
                  </a:lnTo>
                </a:path>
                <a:path w="1443990" h="466725">
                  <a:moveTo>
                    <a:pt x="839190" y="305498"/>
                  </a:moveTo>
                  <a:lnTo>
                    <a:pt x="839190" y="274002"/>
                  </a:lnTo>
                </a:path>
                <a:path w="1443990" h="466725">
                  <a:moveTo>
                    <a:pt x="839190" y="263334"/>
                  </a:moveTo>
                  <a:lnTo>
                    <a:pt x="839190" y="259524"/>
                  </a:lnTo>
                </a:path>
                <a:path w="1443990" h="466725">
                  <a:moveTo>
                    <a:pt x="839190" y="248793"/>
                  </a:moveTo>
                  <a:lnTo>
                    <a:pt x="839190" y="217297"/>
                  </a:lnTo>
                </a:path>
                <a:path w="1443990" h="466725">
                  <a:moveTo>
                    <a:pt x="839190" y="206628"/>
                  </a:moveTo>
                  <a:lnTo>
                    <a:pt x="839190" y="202882"/>
                  </a:lnTo>
                </a:path>
                <a:path w="1443990" h="466725">
                  <a:moveTo>
                    <a:pt x="839190" y="192087"/>
                  </a:moveTo>
                  <a:lnTo>
                    <a:pt x="839190" y="160591"/>
                  </a:lnTo>
                </a:path>
                <a:path w="1443990" h="466725">
                  <a:moveTo>
                    <a:pt x="839190" y="149923"/>
                  </a:moveTo>
                  <a:lnTo>
                    <a:pt x="839190" y="146176"/>
                  </a:lnTo>
                </a:path>
                <a:path w="1443990" h="466725">
                  <a:moveTo>
                    <a:pt x="839190" y="135381"/>
                  </a:moveTo>
                  <a:lnTo>
                    <a:pt x="839190" y="103949"/>
                  </a:lnTo>
                </a:path>
                <a:path w="1443990" h="466725">
                  <a:moveTo>
                    <a:pt x="839190" y="93218"/>
                  </a:moveTo>
                  <a:lnTo>
                    <a:pt x="839190" y="89471"/>
                  </a:lnTo>
                </a:path>
                <a:path w="1443990" h="466725">
                  <a:moveTo>
                    <a:pt x="839190" y="78740"/>
                  </a:moveTo>
                  <a:lnTo>
                    <a:pt x="839190" y="47244"/>
                  </a:lnTo>
                </a:path>
                <a:path w="1443990" h="466725">
                  <a:moveTo>
                    <a:pt x="839190" y="36512"/>
                  </a:moveTo>
                  <a:lnTo>
                    <a:pt x="839190" y="32766"/>
                  </a:lnTo>
                </a:path>
                <a:path w="1443990" h="466725">
                  <a:moveTo>
                    <a:pt x="839190" y="22034"/>
                  </a:moveTo>
                  <a:lnTo>
                    <a:pt x="839190" y="0"/>
                  </a:lnTo>
                  <a:lnTo>
                    <a:pt x="813993" y="0"/>
                  </a:lnTo>
                </a:path>
                <a:path w="1443990" h="466725">
                  <a:moveTo>
                    <a:pt x="803275" y="0"/>
                  </a:moveTo>
                  <a:lnTo>
                    <a:pt x="799484" y="0"/>
                  </a:lnTo>
                </a:path>
                <a:path w="1443990" h="466725">
                  <a:moveTo>
                    <a:pt x="788790" y="0"/>
                  </a:moveTo>
                  <a:lnTo>
                    <a:pt x="763587" y="0"/>
                  </a:lnTo>
                </a:path>
                <a:path w="1443990" h="466725">
                  <a:moveTo>
                    <a:pt x="839190" y="0"/>
                  </a:moveTo>
                  <a:lnTo>
                    <a:pt x="839190" y="22034"/>
                  </a:lnTo>
                </a:path>
                <a:path w="1443990" h="466725">
                  <a:moveTo>
                    <a:pt x="839190" y="32766"/>
                  </a:moveTo>
                  <a:lnTo>
                    <a:pt x="839190" y="36512"/>
                  </a:lnTo>
                </a:path>
                <a:path w="1443990" h="466725">
                  <a:moveTo>
                    <a:pt x="839190" y="47244"/>
                  </a:moveTo>
                  <a:lnTo>
                    <a:pt x="839190" y="78740"/>
                  </a:lnTo>
                </a:path>
                <a:path w="1443990" h="466725">
                  <a:moveTo>
                    <a:pt x="839190" y="89471"/>
                  </a:moveTo>
                  <a:lnTo>
                    <a:pt x="839190" y="93218"/>
                  </a:lnTo>
                </a:path>
                <a:path w="1443990" h="466725">
                  <a:moveTo>
                    <a:pt x="839190" y="103949"/>
                  </a:moveTo>
                  <a:lnTo>
                    <a:pt x="839190" y="135381"/>
                  </a:lnTo>
                </a:path>
                <a:path w="1443990" h="466725">
                  <a:moveTo>
                    <a:pt x="839190" y="146176"/>
                  </a:moveTo>
                  <a:lnTo>
                    <a:pt x="839190" y="149923"/>
                  </a:lnTo>
                </a:path>
                <a:path w="1443990" h="466725">
                  <a:moveTo>
                    <a:pt x="839190" y="160591"/>
                  </a:moveTo>
                  <a:lnTo>
                    <a:pt x="839190" y="192087"/>
                  </a:lnTo>
                </a:path>
                <a:path w="1443990" h="466725">
                  <a:moveTo>
                    <a:pt x="839190" y="202882"/>
                  </a:moveTo>
                  <a:lnTo>
                    <a:pt x="839190" y="206628"/>
                  </a:lnTo>
                </a:path>
                <a:path w="1443990" h="466725">
                  <a:moveTo>
                    <a:pt x="839190" y="217297"/>
                  </a:moveTo>
                  <a:lnTo>
                    <a:pt x="839190" y="248793"/>
                  </a:lnTo>
                </a:path>
                <a:path w="1443990" h="466725">
                  <a:moveTo>
                    <a:pt x="839190" y="259524"/>
                  </a:moveTo>
                  <a:lnTo>
                    <a:pt x="839190" y="263334"/>
                  </a:lnTo>
                </a:path>
                <a:path w="1443990" h="466725">
                  <a:moveTo>
                    <a:pt x="839190" y="274002"/>
                  </a:moveTo>
                  <a:lnTo>
                    <a:pt x="839190" y="305498"/>
                  </a:lnTo>
                </a:path>
                <a:path w="1443990" h="466725">
                  <a:moveTo>
                    <a:pt x="839190" y="316229"/>
                  </a:moveTo>
                  <a:lnTo>
                    <a:pt x="839190" y="320040"/>
                  </a:lnTo>
                </a:path>
                <a:path w="1443990" h="466725">
                  <a:moveTo>
                    <a:pt x="839190" y="330707"/>
                  </a:moveTo>
                  <a:lnTo>
                    <a:pt x="839190" y="362203"/>
                  </a:lnTo>
                </a:path>
                <a:path w="1443990" h="466725">
                  <a:moveTo>
                    <a:pt x="839190" y="372935"/>
                  </a:moveTo>
                  <a:lnTo>
                    <a:pt x="839190" y="376745"/>
                  </a:lnTo>
                </a:path>
                <a:path w="1443990" h="466725">
                  <a:moveTo>
                    <a:pt x="839190" y="387413"/>
                  </a:moveTo>
                  <a:lnTo>
                    <a:pt x="839190" y="418909"/>
                  </a:lnTo>
                </a:path>
                <a:path w="1443990" h="466725">
                  <a:moveTo>
                    <a:pt x="839190" y="429640"/>
                  </a:moveTo>
                  <a:lnTo>
                    <a:pt x="839190" y="433450"/>
                  </a:lnTo>
                </a:path>
                <a:path w="1443990" h="466725">
                  <a:moveTo>
                    <a:pt x="839190" y="444119"/>
                  </a:moveTo>
                  <a:lnTo>
                    <a:pt x="839190" y="466153"/>
                  </a:lnTo>
                  <a:lnTo>
                    <a:pt x="864393" y="466153"/>
                  </a:lnTo>
                </a:path>
                <a:path w="1443990" h="466725">
                  <a:moveTo>
                    <a:pt x="875087" y="466153"/>
                  </a:moveTo>
                  <a:lnTo>
                    <a:pt x="878859" y="466153"/>
                  </a:lnTo>
                </a:path>
                <a:path w="1443990" h="466725">
                  <a:moveTo>
                    <a:pt x="889596" y="466153"/>
                  </a:moveTo>
                  <a:lnTo>
                    <a:pt x="914800" y="466153"/>
                  </a:lnTo>
                  <a:lnTo>
                    <a:pt x="914800" y="444119"/>
                  </a:lnTo>
                </a:path>
                <a:path w="1443990" h="466725">
                  <a:moveTo>
                    <a:pt x="914800" y="433450"/>
                  </a:moveTo>
                  <a:lnTo>
                    <a:pt x="914800" y="429640"/>
                  </a:lnTo>
                </a:path>
                <a:path w="1443990" h="466725">
                  <a:moveTo>
                    <a:pt x="914800" y="418909"/>
                  </a:moveTo>
                  <a:lnTo>
                    <a:pt x="914800" y="387413"/>
                  </a:lnTo>
                </a:path>
                <a:path w="1443990" h="466725">
                  <a:moveTo>
                    <a:pt x="914800" y="376745"/>
                  </a:moveTo>
                  <a:lnTo>
                    <a:pt x="914800" y="372935"/>
                  </a:lnTo>
                </a:path>
                <a:path w="1443990" h="466725">
                  <a:moveTo>
                    <a:pt x="914800" y="362203"/>
                  </a:moveTo>
                  <a:lnTo>
                    <a:pt x="914800" y="330707"/>
                  </a:lnTo>
                </a:path>
                <a:path w="1443990" h="466725">
                  <a:moveTo>
                    <a:pt x="914800" y="320040"/>
                  </a:moveTo>
                  <a:lnTo>
                    <a:pt x="914800" y="316229"/>
                  </a:lnTo>
                </a:path>
                <a:path w="1443990" h="466725">
                  <a:moveTo>
                    <a:pt x="914800" y="305498"/>
                  </a:moveTo>
                  <a:lnTo>
                    <a:pt x="914800" y="274002"/>
                  </a:lnTo>
                </a:path>
                <a:path w="1443990" h="466725">
                  <a:moveTo>
                    <a:pt x="914800" y="263334"/>
                  </a:moveTo>
                  <a:lnTo>
                    <a:pt x="914800" y="259524"/>
                  </a:lnTo>
                </a:path>
                <a:path w="1443990" h="466725">
                  <a:moveTo>
                    <a:pt x="914800" y="248793"/>
                  </a:moveTo>
                  <a:lnTo>
                    <a:pt x="914800" y="217297"/>
                  </a:lnTo>
                </a:path>
                <a:path w="1443990" h="466725">
                  <a:moveTo>
                    <a:pt x="914800" y="206628"/>
                  </a:moveTo>
                  <a:lnTo>
                    <a:pt x="914800" y="202882"/>
                  </a:lnTo>
                </a:path>
                <a:path w="1443990" h="466725">
                  <a:moveTo>
                    <a:pt x="914800" y="192087"/>
                  </a:moveTo>
                  <a:lnTo>
                    <a:pt x="914800" y="160591"/>
                  </a:lnTo>
                </a:path>
                <a:path w="1443990" h="466725">
                  <a:moveTo>
                    <a:pt x="914800" y="149923"/>
                  </a:moveTo>
                  <a:lnTo>
                    <a:pt x="914800" y="146176"/>
                  </a:lnTo>
                </a:path>
                <a:path w="1443990" h="466725">
                  <a:moveTo>
                    <a:pt x="914800" y="135381"/>
                  </a:moveTo>
                  <a:lnTo>
                    <a:pt x="914800" y="103949"/>
                  </a:lnTo>
                </a:path>
                <a:path w="1443990" h="466725">
                  <a:moveTo>
                    <a:pt x="914800" y="93218"/>
                  </a:moveTo>
                  <a:lnTo>
                    <a:pt x="914800" y="89471"/>
                  </a:lnTo>
                </a:path>
                <a:path w="1443990" h="466725">
                  <a:moveTo>
                    <a:pt x="914800" y="78740"/>
                  </a:moveTo>
                  <a:lnTo>
                    <a:pt x="914800" y="47244"/>
                  </a:lnTo>
                </a:path>
                <a:path w="1443990" h="466725">
                  <a:moveTo>
                    <a:pt x="914800" y="36512"/>
                  </a:moveTo>
                  <a:lnTo>
                    <a:pt x="914800" y="32766"/>
                  </a:lnTo>
                </a:path>
                <a:path w="1443990" h="466725">
                  <a:moveTo>
                    <a:pt x="914800" y="22034"/>
                  </a:moveTo>
                  <a:lnTo>
                    <a:pt x="914800" y="0"/>
                  </a:lnTo>
                  <a:lnTo>
                    <a:pt x="889596" y="0"/>
                  </a:lnTo>
                </a:path>
                <a:path w="1443990" h="466725">
                  <a:moveTo>
                    <a:pt x="878859" y="0"/>
                  </a:moveTo>
                  <a:lnTo>
                    <a:pt x="875087" y="0"/>
                  </a:lnTo>
                </a:path>
                <a:path w="1443990" h="466725">
                  <a:moveTo>
                    <a:pt x="864393" y="0"/>
                  </a:moveTo>
                  <a:lnTo>
                    <a:pt x="839190" y="0"/>
                  </a:lnTo>
                </a:path>
                <a:path w="1443990" h="466725">
                  <a:moveTo>
                    <a:pt x="914800" y="0"/>
                  </a:moveTo>
                  <a:lnTo>
                    <a:pt x="914800" y="22034"/>
                  </a:lnTo>
                </a:path>
                <a:path w="1443990" h="466725">
                  <a:moveTo>
                    <a:pt x="914800" y="32766"/>
                  </a:moveTo>
                  <a:lnTo>
                    <a:pt x="914800" y="36512"/>
                  </a:lnTo>
                </a:path>
                <a:path w="1443990" h="466725">
                  <a:moveTo>
                    <a:pt x="914800" y="47244"/>
                  </a:moveTo>
                  <a:lnTo>
                    <a:pt x="914800" y="78740"/>
                  </a:lnTo>
                </a:path>
                <a:path w="1443990" h="466725">
                  <a:moveTo>
                    <a:pt x="914800" y="89471"/>
                  </a:moveTo>
                  <a:lnTo>
                    <a:pt x="914800" y="93218"/>
                  </a:lnTo>
                </a:path>
                <a:path w="1443990" h="466725">
                  <a:moveTo>
                    <a:pt x="914800" y="103949"/>
                  </a:moveTo>
                  <a:lnTo>
                    <a:pt x="914800" y="135381"/>
                  </a:lnTo>
                </a:path>
                <a:path w="1443990" h="466725">
                  <a:moveTo>
                    <a:pt x="914800" y="146176"/>
                  </a:moveTo>
                  <a:lnTo>
                    <a:pt x="914800" y="149923"/>
                  </a:lnTo>
                </a:path>
                <a:path w="1443990" h="466725">
                  <a:moveTo>
                    <a:pt x="914800" y="160591"/>
                  </a:moveTo>
                  <a:lnTo>
                    <a:pt x="914800" y="192087"/>
                  </a:lnTo>
                </a:path>
                <a:path w="1443990" h="466725">
                  <a:moveTo>
                    <a:pt x="914800" y="202882"/>
                  </a:moveTo>
                  <a:lnTo>
                    <a:pt x="914800" y="206628"/>
                  </a:lnTo>
                </a:path>
                <a:path w="1443990" h="466725">
                  <a:moveTo>
                    <a:pt x="914800" y="217297"/>
                  </a:moveTo>
                  <a:lnTo>
                    <a:pt x="914800" y="248793"/>
                  </a:lnTo>
                </a:path>
                <a:path w="1443990" h="466725">
                  <a:moveTo>
                    <a:pt x="914800" y="259524"/>
                  </a:moveTo>
                  <a:lnTo>
                    <a:pt x="914800" y="263334"/>
                  </a:lnTo>
                </a:path>
                <a:path w="1443990" h="466725">
                  <a:moveTo>
                    <a:pt x="914800" y="274002"/>
                  </a:moveTo>
                  <a:lnTo>
                    <a:pt x="914800" y="305498"/>
                  </a:lnTo>
                </a:path>
                <a:path w="1443990" h="466725">
                  <a:moveTo>
                    <a:pt x="914800" y="316229"/>
                  </a:moveTo>
                  <a:lnTo>
                    <a:pt x="914800" y="320040"/>
                  </a:lnTo>
                </a:path>
                <a:path w="1443990" h="466725">
                  <a:moveTo>
                    <a:pt x="914800" y="330707"/>
                  </a:moveTo>
                  <a:lnTo>
                    <a:pt x="914800" y="362203"/>
                  </a:lnTo>
                </a:path>
                <a:path w="1443990" h="466725">
                  <a:moveTo>
                    <a:pt x="914800" y="372935"/>
                  </a:moveTo>
                  <a:lnTo>
                    <a:pt x="914800" y="376745"/>
                  </a:lnTo>
                </a:path>
                <a:path w="1443990" h="466725">
                  <a:moveTo>
                    <a:pt x="914800" y="387413"/>
                  </a:moveTo>
                  <a:lnTo>
                    <a:pt x="914800" y="418909"/>
                  </a:lnTo>
                </a:path>
                <a:path w="1443990" h="466725">
                  <a:moveTo>
                    <a:pt x="914800" y="429640"/>
                  </a:moveTo>
                  <a:lnTo>
                    <a:pt x="914800" y="433450"/>
                  </a:lnTo>
                </a:path>
                <a:path w="1443990" h="466725">
                  <a:moveTo>
                    <a:pt x="914800" y="444119"/>
                  </a:moveTo>
                  <a:lnTo>
                    <a:pt x="914800" y="466153"/>
                  </a:lnTo>
                  <a:lnTo>
                    <a:pt x="939996" y="466153"/>
                  </a:lnTo>
                </a:path>
                <a:path w="1443990" h="466725">
                  <a:moveTo>
                    <a:pt x="950690" y="466153"/>
                  </a:moveTo>
                  <a:lnTo>
                    <a:pt x="954462" y="466153"/>
                  </a:lnTo>
                </a:path>
                <a:path w="1443990" h="466725">
                  <a:moveTo>
                    <a:pt x="965200" y="466153"/>
                  </a:moveTo>
                  <a:lnTo>
                    <a:pt x="990403" y="466153"/>
                  </a:lnTo>
                  <a:lnTo>
                    <a:pt x="990403" y="444119"/>
                  </a:lnTo>
                </a:path>
                <a:path w="1443990" h="466725">
                  <a:moveTo>
                    <a:pt x="990403" y="433450"/>
                  </a:moveTo>
                  <a:lnTo>
                    <a:pt x="990403" y="429640"/>
                  </a:lnTo>
                </a:path>
                <a:path w="1443990" h="466725">
                  <a:moveTo>
                    <a:pt x="990403" y="418909"/>
                  </a:moveTo>
                  <a:lnTo>
                    <a:pt x="990403" y="387413"/>
                  </a:lnTo>
                </a:path>
                <a:path w="1443990" h="466725">
                  <a:moveTo>
                    <a:pt x="990403" y="376745"/>
                  </a:moveTo>
                  <a:lnTo>
                    <a:pt x="990403" y="372935"/>
                  </a:lnTo>
                </a:path>
                <a:path w="1443990" h="466725">
                  <a:moveTo>
                    <a:pt x="990403" y="362203"/>
                  </a:moveTo>
                  <a:lnTo>
                    <a:pt x="990403" y="330707"/>
                  </a:lnTo>
                </a:path>
                <a:path w="1443990" h="466725">
                  <a:moveTo>
                    <a:pt x="990403" y="320040"/>
                  </a:moveTo>
                  <a:lnTo>
                    <a:pt x="990403" y="316229"/>
                  </a:lnTo>
                </a:path>
                <a:path w="1443990" h="466725">
                  <a:moveTo>
                    <a:pt x="990403" y="305498"/>
                  </a:moveTo>
                  <a:lnTo>
                    <a:pt x="990403" y="274002"/>
                  </a:lnTo>
                </a:path>
                <a:path w="1443990" h="466725">
                  <a:moveTo>
                    <a:pt x="990403" y="263334"/>
                  </a:moveTo>
                  <a:lnTo>
                    <a:pt x="990403" y="259524"/>
                  </a:lnTo>
                </a:path>
                <a:path w="1443990" h="466725">
                  <a:moveTo>
                    <a:pt x="990403" y="248793"/>
                  </a:moveTo>
                  <a:lnTo>
                    <a:pt x="990403" y="217297"/>
                  </a:lnTo>
                </a:path>
                <a:path w="1443990" h="466725">
                  <a:moveTo>
                    <a:pt x="990403" y="206628"/>
                  </a:moveTo>
                  <a:lnTo>
                    <a:pt x="990403" y="202882"/>
                  </a:lnTo>
                </a:path>
                <a:path w="1443990" h="466725">
                  <a:moveTo>
                    <a:pt x="990403" y="192087"/>
                  </a:moveTo>
                  <a:lnTo>
                    <a:pt x="990403" y="160591"/>
                  </a:lnTo>
                </a:path>
                <a:path w="1443990" h="466725">
                  <a:moveTo>
                    <a:pt x="990403" y="149923"/>
                  </a:moveTo>
                  <a:lnTo>
                    <a:pt x="990403" y="146176"/>
                  </a:lnTo>
                </a:path>
                <a:path w="1443990" h="466725">
                  <a:moveTo>
                    <a:pt x="990403" y="135381"/>
                  </a:moveTo>
                  <a:lnTo>
                    <a:pt x="990403" y="103949"/>
                  </a:lnTo>
                </a:path>
                <a:path w="1443990" h="466725">
                  <a:moveTo>
                    <a:pt x="990403" y="93218"/>
                  </a:moveTo>
                  <a:lnTo>
                    <a:pt x="990403" y="89471"/>
                  </a:lnTo>
                </a:path>
                <a:path w="1443990" h="466725">
                  <a:moveTo>
                    <a:pt x="990403" y="78740"/>
                  </a:moveTo>
                  <a:lnTo>
                    <a:pt x="990403" y="47244"/>
                  </a:lnTo>
                </a:path>
                <a:path w="1443990" h="466725">
                  <a:moveTo>
                    <a:pt x="990403" y="36512"/>
                  </a:moveTo>
                  <a:lnTo>
                    <a:pt x="990403" y="32766"/>
                  </a:lnTo>
                </a:path>
                <a:path w="1443990" h="466725">
                  <a:moveTo>
                    <a:pt x="990403" y="22034"/>
                  </a:moveTo>
                  <a:lnTo>
                    <a:pt x="990403" y="0"/>
                  </a:lnTo>
                  <a:lnTo>
                    <a:pt x="965200" y="0"/>
                  </a:lnTo>
                </a:path>
                <a:path w="1443990" h="466725">
                  <a:moveTo>
                    <a:pt x="954462" y="0"/>
                  </a:moveTo>
                  <a:lnTo>
                    <a:pt x="950690" y="0"/>
                  </a:lnTo>
                </a:path>
                <a:path w="1443990" h="466725">
                  <a:moveTo>
                    <a:pt x="939996" y="0"/>
                  </a:moveTo>
                  <a:lnTo>
                    <a:pt x="914800" y="0"/>
                  </a:lnTo>
                </a:path>
                <a:path w="1443990" h="466725">
                  <a:moveTo>
                    <a:pt x="990403" y="0"/>
                  </a:moveTo>
                  <a:lnTo>
                    <a:pt x="990403" y="22034"/>
                  </a:lnTo>
                </a:path>
                <a:path w="1443990" h="466725">
                  <a:moveTo>
                    <a:pt x="990403" y="32766"/>
                  </a:moveTo>
                  <a:lnTo>
                    <a:pt x="990403" y="36512"/>
                  </a:lnTo>
                </a:path>
                <a:path w="1443990" h="466725">
                  <a:moveTo>
                    <a:pt x="990403" y="47244"/>
                  </a:moveTo>
                  <a:lnTo>
                    <a:pt x="990403" y="78740"/>
                  </a:lnTo>
                </a:path>
                <a:path w="1443990" h="466725">
                  <a:moveTo>
                    <a:pt x="990403" y="89471"/>
                  </a:moveTo>
                  <a:lnTo>
                    <a:pt x="990403" y="93218"/>
                  </a:lnTo>
                </a:path>
                <a:path w="1443990" h="466725">
                  <a:moveTo>
                    <a:pt x="990403" y="103949"/>
                  </a:moveTo>
                  <a:lnTo>
                    <a:pt x="990403" y="135381"/>
                  </a:lnTo>
                </a:path>
                <a:path w="1443990" h="466725">
                  <a:moveTo>
                    <a:pt x="990403" y="146176"/>
                  </a:moveTo>
                  <a:lnTo>
                    <a:pt x="990403" y="149923"/>
                  </a:lnTo>
                </a:path>
                <a:path w="1443990" h="466725">
                  <a:moveTo>
                    <a:pt x="990403" y="160591"/>
                  </a:moveTo>
                  <a:lnTo>
                    <a:pt x="990403" y="192087"/>
                  </a:lnTo>
                </a:path>
                <a:path w="1443990" h="466725">
                  <a:moveTo>
                    <a:pt x="990403" y="202882"/>
                  </a:moveTo>
                  <a:lnTo>
                    <a:pt x="990403" y="206628"/>
                  </a:lnTo>
                </a:path>
                <a:path w="1443990" h="466725">
                  <a:moveTo>
                    <a:pt x="990403" y="217297"/>
                  </a:moveTo>
                  <a:lnTo>
                    <a:pt x="990403" y="248793"/>
                  </a:lnTo>
                </a:path>
                <a:path w="1443990" h="466725">
                  <a:moveTo>
                    <a:pt x="990403" y="259524"/>
                  </a:moveTo>
                  <a:lnTo>
                    <a:pt x="990403" y="263334"/>
                  </a:lnTo>
                </a:path>
                <a:path w="1443990" h="466725">
                  <a:moveTo>
                    <a:pt x="990403" y="274002"/>
                  </a:moveTo>
                  <a:lnTo>
                    <a:pt x="990403" y="305498"/>
                  </a:lnTo>
                </a:path>
                <a:path w="1443990" h="466725">
                  <a:moveTo>
                    <a:pt x="990403" y="316229"/>
                  </a:moveTo>
                  <a:lnTo>
                    <a:pt x="990403" y="320040"/>
                  </a:lnTo>
                </a:path>
                <a:path w="1443990" h="466725">
                  <a:moveTo>
                    <a:pt x="990403" y="330707"/>
                  </a:moveTo>
                  <a:lnTo>
                    <a:pt x="990403" y="362203"/>
                  </a:lnTo>
                </a:path>
                <a:path w="1443990" h="466725">
                  <a:moveTo>
                    <a:pt x="990403" y="372935"/>
                  </a:moveTo>
                  <a:lnTo>
                    <a:pt x="990403" y="376745"/>
                  </a:lnTo>
                </a:path>
                <a:path w="1443990" h="466725">
                  <a:moveTo>
                    <a:pt x="990403" y="387413"/>
                  </a:moveTo>
                  <a:lnTo>
                    <a:pt x="990403" y="418909"/>
                  </a:lnTo>
                </a:path>
                <a:path w="1443990" h="466725">
                  <a:moveTo>
                    <a:pt x="990403" y="429640"/>
                  </a:moveTo>
                  <a:lnTo>
                    <a:pt x="990403" y="433450"/>
                  </a:lnTo>
                </a:path>
                <a:path w="1443990" h="466725">
                  <a:moveTo>
                    <a:pt x="990403" y="444119"/>
                  </a:moveTo>
                  <a:lnTo>
                    <a:pt x="990403" y="466153"/>
                  </a:lnTo>
                  <a:lnTo>
                    <a:pt x="1015606" y="466153"/>
                  </a:lnTo>
                </a:path>
                <a:path w="1443990" h="466725">
                  <a:moveTo>
                    <a:pt x="1026293" y="466153"/>
                  </a:moveTo>
                  <a:lnTo>
                    <a:pt x="1030065" y="466153"/>
                  </a:lnTo>
                </a:path>
                <a:path w="1443990" h="466725">
                  <a:moveTo>
                    <a:pt x="1040803" y="466153"/>
                  </a:moveTo>
                  <a:lnTo>
                    <a:pt x="1065980" y="466153"/>
                  </a:lnTo>
                  <a:lnTo>
                    <a:pt x="1065980" y="444119"/>
                  </a:lnTo>
                </a:path>
                <a:path w="1443990" h="466725">
                  <a:moveTo>
                    <a:pt x="1065980" y="433450"/>
                  </a:moveTo>
                  <a:lnTo>
                    <a:pt x="1065980" y="429640"/>
                  </a:lnTo>
                </a:path>
                <a:path w="1443990" h="466725">
                  <a:moveTo>
                    <a:pt x="1065980" y="418909"/>
                  </a:moveTo>
                  <a:lnTo>
                    <a:pt x="1065980" y="387413"/>
                  </a:lnTo>
                </a:path>
                <a:path w="1443990" h="466725">
                  <a:moveTo>
                    <a:pt x="1065980" y="376745"/>
                  </a:moveTo>
                  <a:lnTo>
                    <a:pt x="1065980" y="372935"/>
                  </a:lnTo>
                </a:path>
                <a:path w="1443990" h="466725">
                  <a:moveTo>
                    <a:pt x="1065980" y="362203"/>
                  </a:moveTo>
                  <a:lnTo>
                    <a:pt x="1065980" y="330707"/>
                  </a:lnTo>
                </a:path>
                <a:path w="1443990" h="466725">
                  <a:moveTo>
                    <a:pt x="1065980" y="320040"/>
                  </a:moveTo>
                  <a:lnTo>
                    <a:pt x="1065980" y="316229"/>
                  </a:lnTo>
                </a:path>
                <a:path w="1443990" h="466725">
                  <a:moveTo>
                    <a:pt x="1065980" y="305498"/>
                  </a:moveTo>
                  <a:lnTo>
                    <a:pt x="1065980" y="274002"/>
                  </a:lnTo>
                </a:path>
                <a:path w="1443990" h="466725">
                  <a:moveTo>
                    <a:pt x="1065980" y="263334"/>
                  </a:moveTo>
                  <a:lnTo>
                    <a:pt x="1065980" y="259524"/>
                  </a:lnTo>
                </a:path>
                <a:path w="1443990" h="466725">
                  <a:moveTo>
                    <a:pt x="1065980" y="248793"/>
                  </a:moveTo>
                  <a:lnTo>
                    <a:pt x="1065980" y="217297"/>
                  </a:lnTo>
                </a:path>
                <a:path w="1443990" h="466725">
                  <a:moveTo>
                    <a:pt x="1065980" y="206628"/>
                  </a:moveTo>
                  <a:lnTo>
                    <a:pt x="1065980" y="202882"/>
                  </a:lnTo>
                </a:path>
                <a:path w="1443990" h="466725">
                  <a:moveTo>
                    <a:pt x="1065980" y="192087"/>
                  </a:moveTo>
                  <a:lnTo>
                    <a:pt x="1065980" y="160591"/>
                  </a:lnTo>
                </a:path>
                <a:path w="1443990" h="466725">
                  <a:moveTo>
                    <a:pt x="1065980" y="149923"/>
                  </a:moveTo>
                  <a:lnTo>
                    <a:pt x="1065980" y="146176"/>
                  </a:lnTo>
                </a:path>
                <a:path w="1443990" h="466725">
                  <a:moveTo>
                    <a:pt x="1065980" y="135381"/>
                  </a:moveTo>
                  <a:lnTo>
                    <a:pt x="1065980" y="103949"/>
                  </a:lnTo>
                </a:path>
                <a:path w="1443990" h="466725">
                  <a:moveTo>
                    <a:pt x="1065980" y="93218"/>
                  </a:moveTo>
                  <a:lnTo>
                    <a:pt x="1065980" y="89471"/>
                  </a:lnTo>
                </a:path>
                <a:path w="1443990" h="466725">
                  <a:moveTo>
                    <a:pt x="1065980" y="78740"/>
                  </a:moveTo>
                  <a:lnTo>
                    <a:pt x="1065980" y="47244"/>
                  </a:lnTo>
                </a:path>
                <a:path w="1443990" h="466725">
                  <a:moveTo>
                    <a:pt x="1065980" y="36512"/>
                  </a:moveTo>
                  <a:lnTo>
                    <a:pt x="1065980" y="32766"/>
                  </a:lnTo>
                </a:path>
                <a:path w="1443990" h="466725">
                  <a:moveTo>
                    <a:pt x="1065980" y="22034"/>
                  </a:moveTo>
                  <a:lnTo>
                    <a:pt x="1065980" y="0"/>
                  </a:lnTo>
                  <a:lnTo>
                    <a:pt x="1040803" y="0"/>
                  </a:lnTo>
                </a:path>
                <a:path w="1443990" h="466725">
                  <a:moveTo>
                    <a:pt x="1030065" y="0"/>
                  </a:moveTo>
                  <a:lnTo>
                    <a:pt x="1026293" y="0"/>
                  </a:lnTo>
                </a:path>
                <a:path w="1443990" h="466725">
                  <a:moveTo>
                    <a:pt x="1015606" y="0"/>
                  </a:moveTo>
                  <a:lnTo>
                    <a:pt x="990403" y="0"/>
                  </a:lnTo>
                </a:path>
                <a:path w="1443990" h="466725">
                  <a:moveTo>
                    <a:pt x="1065980" y="0"/>
                  </a:moveTo>
                  <a:lnTo>
                    <a:pt x="1065980" y="22034"/>
                  </a:lnTo>
                </a:path>
                <a:path w="1443990" h="466725">
                  <a:moveTo>
                    <a:pt x="1065980" y="32766"/>
                  </a:moveTo>
                  <a:lnTo>
                    <a:pt x="1065980" y="36512"/>
                  </a:lnTo>
                </a:path>
                <a:path w="1443990" h="466725">
                  <a:moveTo>
                    <a:pt x="1065980" y="47244"/>
                  </a:moveTo>
                  <a:lnTo>
                    <a:pt x="1065980" y="78740"/>
                  </a:lnTo>
                </a:path>
                <a:path w="1443990" h="466725">
                  <a:moveTo>
                    <a:pt x="1065980" y="89471"/>
                  </a:moveTo>
                  <a:lnTo>
                    <a:pt x="1065980" y="93218"/>
                  </a:lnTo>
                </a:path>
                <a:path w="1443990" h="466725">
                  <a:moveTo>
                    <a:pt x="1065980" y="103949"/>
                  </a:moveTo>
                  <a:lnTo>
                    <a:pt x="1065980" y="135381"/>
                  </a:lnTo>
                </a:path>
                <a:path w="1443990" h="466725">
                  <a:moveTo>
                    <a:pt x="1065980" y="146176"/>
                  </a:moveTo>
                  <a:lnTo>
                    <a:pt x="1065980" y="149923"/>
                  </a:lnTo>
                </a:path>
                <a:path w="1443990" h="466725">
                  <a:moveTo>
                    <a:pt x="1065980" y="160591"/>
                  </a:moveTo>
                  <a:lnTo>
                    <a:pt x="1065980" y="192087"/>
                  </a:lnTo>
                </a:path>
                <a:path w="1443990" h="466725">
                  <a:moveTo>
                    <a:pt x="1065980" y="202882"/>
                  </a:moveTo>
                  <a:lnTo>
                    <a:pt x="1065980" y="206628"/>
                  </a:lnTo>
                </a:path>
                <a:path w="1443990" h="466725">
                  <a:moveTo>
                    <a:pt x="1065980" y="217297"/>
                  </a:moveTo>
                  <a:lnTo>
                    <a:pt x="1065980" y="248793"/>
                  </a:lnTo>
                </a:path>
                <a:path w="1443990" h="466725">
                  <a:moveTo>
                    <a:pt x="1065980" y="259524"/>
                  </a:moveTo>
                  <a:lnTo>
                    <a:pt x="1065980" y="263334"/>
                  </a:lnTo>
                </a:path>
                <a:path w="1443990" h="466725">
                  <a:moveTo>
                    <a:pt x="1065980" y="274002"/>
                  </a:moveTo>
                  <a:lnTo>
                    <a:pt x="1065980" y="305498"/>
                  </a:lnTo>
                </a:path>
                <a:path w="1443990" h="466725">
                  <a:moveTo>
                    <a:pt x="1065980" y="316229"/>
                  </a:moveTo>
                  <a:lnTo>
                    <a:pt x="1065980" y="320040"/>
                  </a:lnTo>
                </a:path>
                <a:path w="1443990" h="466725">
                  <a:moveTo>
                    <a:pt x="1065980" y="330707"/>
                  </a:moveTo>
                  <a:lnTo>
                    <a:pt x="1065980" y="362203"/>
                  </a:lnTo>
                </a:path>
                <a:path w="1443990" h="466725">
                  <a:moveTo>
                    <a:pt x="1065980" y="372935"/>
                  </a:moveTo>
                  <a:lnTo>
                    <a:pt x="1065980" y="376745"/>
                  </a:lnTo>
                </a:path>
                <a:path w="1443990" h="466725">
                  <a:moveTo>
                    <a:pt x="1065980" y="387413"/>
                  </a:moveTo>
                  <a:lnTo>
                    <a:pt x="1065980" y="418909"/>
                  </a:lnTo>
                </a:path>
                <a:path w="1443990" h="466725">
                  <a:moveTo>
                    <a:pt x="1065980" y="429640"/>
                  </a:moveTo>
                  <a:lnTo>
                    <a:pt x="1065980" y="433450"/>
                  </a:lnTo>
                </a:path>
                <a:path w="1443990" h="466725">
                  <a:moveTo>
                    <a:pt x="1065980" y="444119"/>
                  </a:moveTo>
                  <a:lnTo>
                    <a:pt x="1065980" y="466153"/>
                  </a:lnTo>
                  <a:lnTo>
                    <a:pt x="1091184" y="466153"/>
                  </a:lnTo>
                </a:path>
                <a:path w="1443990" h="466725">
                  <a:moveTo>
                    <a:pt x="1101877" y="466153"/>
                  </a:moveTo>
                  <a:lnTo>
                    <a:pt x="1105668" y="466153"/>
                  </a:lnTo>
                </a:path>
                <a:path w="1443990" h="466725">
                  <a:moveTo>
                    <a:pt x="1116387" y="466153"/>
                  </a:moveTo>
                  <a:lnTo>
                    <a:pt x="1141590" y="466153"/>
                  </a:lnTo>
                  <a:lnTo>
                    <a:pt x="1141590" y="444119"/>
                  </a:lnTo>
                </a:path>
                <a:path w="1443990" h="466725">
                  <a:moveTo>
                    <a:pt x="1141590" y="433450"/>
                  </a:moveTo>
                  <a:lnTo>
                    <a:pt x="1141590" y="429640"/>
                  </a:lnTo>
                </a:path>
                <a:path w="1443990" h="466725">
                  <a:moveTo>
                    <a:pt x="1141590" y="418909"/>
                  </a:moveTo>
                  <a:lnTo>
                    <a:pt x="1141590" y="387413"/>
                  </a:lnTo>
                </a:path>
                <a:path w="1443990" h="466725">
                  <a:moveTo>
                    <a:pt x="1141590" y="376745"/>
                  </a:moveTo>
                  <a:lnTo>
                    <a:pt x="1141590" y="372935"/>
                  </a:lnTo>
                </a:path>
                <a:path w="1443990" h="466725">
                  <a:moveTo>
                    <a:pt x="1141590" y="362203"/>
                  </a:moveTo>
                  <a:lnTo>
                    <a:pt x="1141590" y="330707"/>
                  </a:lnTo>
                </a:path>
                <a:path w="1443990" h="466725">
                  <a:moveTo>
                    <a:pt x="1141590" y="320040"/>
                  </a:moveTo>
                  <a:lnTo>
                    <a:pt x="1141590" y="316229"/>
                  </a:lnTo>
                </a:path>
                <a:path w="1443990" h="466725">
                  <a:moveTo>
                    <a:pt x="1141590" y="305498"/>
                  </a:moveTo>
                  <a:lnTo>
                    <a:pt x="1141590" y="274002"/>
                  </a:lnTo>
                </a:path>
                <a:path w="1443990" h="466725">
                  <a:moveTo>
                    <a:pt x="1141590" y="263334"/>
                  </a:moveTo>
                  <a:lnTo>
                    <a:pt x="1141590" y="259524"/>
                  </a:lnTo>
                </a:path>
                <a:path w="1443990" h="466725">
                  <a:moveTo>
                    <a:pt x="1141590" y="248793"/>
                  </a:moveTo>
                  <a:lnTo>
                    <a:pt x="1141590" y="217297"/>
                  </a:lnTo>
                </a:path>
                <a:path w="1443990" h="466725">
                  <a:moveTo>
                    <a:pt x="1141590" y="206628"/>
                  </a:moveTo>
                  <a:lnTo>
                    <a:pt x="1141590" y="202882"/>
                  </a:lnTo>
                </a:path>
                <a:path w="1443990" h="466725">
                  <a:moveTo>
                    <a:pt x="1141590" y="192087"/>
                  </a:moveTo>
                  <a:lnTo>
                    <a:pt x="1141590" y="160591"/>
                  </a:lnTo>
                </a:path>
                <a:path w="1443990" h="466725">
                  <a:moveTo>
                    <a:pt x="1141590" y="149923"/>
                  </a:moveTo>
                  <a:lnTo>
                    <a:pt x="1141590" y="146176"/>
                  </a:lnTo>
                </a:path>
                <a:path w="1443990" h="466725">
                  <a:moveTo>
                    <a:pt x="1141590" y="135381"/>
                  </a:moveTo>
                  <a:lnTo>
                    <a:pt x="1141590" y="103949"/>
                  </a:lnTo>
                </a:path>
                <a:path w="1443990" h="466725">
                  <a:moveTo>
                    <a:pt x="1141590" y="93218"/>
                  </a:moveTo>
                  <a:lnTo>
                    <a:pt x="1141590" y="89471"/>
                  </a:lnTo>
                </a:path>
                <a:path w="1443990" h="466725">
                  <a:moveTo>
                    <a:pt x="1141590" y="78740"/>
                  </a:moveTo>
                  <a:lnTo>
                    <a:pt x="1141590" y="47244"/>
                  </a:lnTo>
                </a:path>
                <a:path w="1443990" h="466725">
                  <a:moveTo>
                    <a:pt x="1141590" y="36512"/>
                  </a:moveTo>
                  <a:lnTo>
                    <a:pt x="1141590" y="32766"/>
                  </a:lnTo>
                </a:path>
                <a:path w="1443990" h="466725">
                  <a:moveTo>
                    <a:pt x="1141590" y="22034"/>
                  </a:moveTo>
                  <a:lnTo>
                    <a:pt x="1141590" y="0"/>
                  </a:lnTo>
                  <a:lnTo>
                    <a:pt x="1116387" y="0"/>
                  </a:lnTo>
                </a:path>
                <a:path w="1443990" h="466725">
                  <a:moveTo>
                    <a:pt x="1105668" y="0"/>
                  </a:moveTo>
                  <a:lnTo>
                    <a:pt x="1101877" y="0"/>
                  </a:lnTo>
                </a:path>
                <a:path w="1443990" h="466725">
                  <a:moveTo>
                    <a:pt x="1091184" y="0"/>
                  </a:moveTo>
                  <a:lnTo>
                    <a:pt x="1065980" y="0"/>
                  </a:lnTo>
                </a:path>
                <a:path w="1443990" h="466725">
                  <a:moveTo>
                    <a:pt x="1141590" y="0"/>
                  </a:moveTo>
                  <a:lnTo>
                    <a:pt x="1141590" y="22034"/>
                  </a:lnTo>
                </a:path>
                <a:path w="1443990" h="466725">
                  <a:moveTo>
                    <a:pt x="1141590" y="32766"/>
                  </a:moveTo>
                  <a:lnTo>
                    <a:pt x="1141590" y="36512"/>
                  </a:lnTo>
                </a:path>
                <a:path w="1443990" h="466725">
                  <a:moveTo>
                    <a:pt x="1141590" y="47244"/>
                  </a:moveTo>
                  <a:lnTo>
                    <a:pt x="1141590" y="78740"/>
                  </a:lnTo>
                </a:path>
                <a:path w="1443990" h="466725">
                  <a:moveTo>
                    <a:pt x="1141590" y="89471"/>
                  </a:moveTo>
                  <a:lnTo>
                    <a:pt x="1141590" y="93218"/>
                  </a:lnTo>
                </a:path>
                <a:path w="1443990" h="466725">
                  <a:moveTo>
                    <a:pt x="1141590" y="103949"/>
                  </a:moveTo>
                  <a:lnTo>
                    <a:pt x="1141590" y="135381"/>
                  </a:lnTo>
                </a:path>
                <a:path w="1443990" h="466725">
                  <a:moveTo>
                    <a:pt x="1141590" y="146176"/>
                  </a:moveTo>
                  <a:lnTo>
                    <a:pt x="1141590" y="149923"/>
                  </a:lnTo>
                </a:path>
                <a:path w="1443990" h="466725">
                  <a:moveTo>
                    <a:pt x="1141590" y="160591"/>
                  </a:moveTo>
                  <a:lnTo>
                    <a:pt x="1141590" y="192087"/>
                  </a:lnTo>
                </a:path>
                <a:path w="1443990" h="466725">
                  <a:moveTo>
                    <a:pt x="1141590" y="202882"/>
                  </a:moveTo>
                  <a:lnTo>
                    <a:pt x="1141590" y="206628"/>
                  </a:lnTo>
                </a:path>
                <a:path w="1443990" h="466725">
                  <a:moveTo>
                    <a:pt x="1141590" y="217297"/>
                  </a:moveTo>
                  <a:lnTo>
                    <a:pt x="1141590" y="248793"/>
                  </a:lnTo>
                </a:path>
                <a:path w="1443990" h="466725">
                  <a:moveTo>
                    <a:pt x="1141590" y="259524"/>
                  </a:moveTo>
                  <a:lnTo>
                    <a:pt x="1141590" y="263334"/>
                  </a:lnTo>
                </a:path>
                <a:path w="1443990" h="466725">
                  <a:moveTo>
                    <a:pt x="1141590" y="274002"/>
                  </a:moveTo>
                  <a:lnTo>
                    <a:pt x="1141590" y="305498"/>
                  </a:lnTo>
                </a:path>
                <a:path w="1443990" h="466725">
                  <a:moveTo>
                    <a:pt x="1141590" y="316229"/>
                  </a:moveTo>
                  <a:lnTo>
                    <a:pt x="1141590" y="320040"/>
                  </a:lnTo>
                </a:path>
                <a:path w="1443990" h="466725">
                  <a:moveTo>
                    <a:pt x="1141590" y="330707"/>
                  </a:moveTo>
                  <a:lnTo>
                    <a:pt x="1141590" y="362203"/>
                  </a:lnTo>
                </a:path>
                <a:path w="1443990" h="466725">
                  <a:moveTo>
                    <a:pt x="1141590" y="372935"/>
                  </a:moveTo>
                  <a:lnTo>
                    <a:pt x="1141590" y="376745"/>
                  </a:lnTo>
                </a:path>
                <a:path w="1443990" h="466725">
                  <a:moveTo>
                    <a:pt x="1141590" y="387413"/>
                  </a:moveTo>
                  <a:lnTo>
                    <a:pt x="1141590" y="418909"/>
                  </a:lnTo>
                </a:path>
                <a:path w="1443990" h="466725">
                  <a:moveTo>
                    <a:pt x="1141590" y="429640"/>
                  </a:moveTo>
                  <a:lnTo>
                    <a:pt x="1141590" y="433450"/>
                  </a:lnTo>
                </a:path>
                <a:path w="1443990" h="466725">
                  <a:moveTo>
                    <a:pt x="1141590" y="444119"/>
                  </a:moveTo>
                  <a:lnTo>
                    <a:pt x="1141590" y="466153"/>
                  </a:lnTo>
                  <a:lnTo>
                    <a:pt x="1166787" y="466153"/>
                  </a:lnTo>
                </a:path>
                <a:path w="1443990" h="466725">
                  <a:moveTo>
                    <a:pt x="1177480" y="466153"/>
                  </a:moveTo>
                  <a:lnTo>
                    <a:pt x="1181277" y="466153"/>
                  </a:lnTo>
                </a:path>
                <a:path w="1443990" h="466725">
                  <a:moveTo>
                    <a:pt x="1191990" y="466153"/>
                  </a:moveTo>
                  <a:lnTo>
                    <a:pt x="1217168" y="466153"/>
                  </a:lnTo>
                  <a:lnTo>
                    <a:pt x="1217168" y="444119"/>
                  </a:lnTo>
                </a:path>
                <a:path w="1443990" h="466725">
                  <a:moveTo>
                    <a:pt x="1217168" y="433450"/>
                  </a:moveTo>
                  <a:lnTo>
                    <a:pt x="1217168" y="429640"/>
                  </a:lnTo>
                </a:path>
                <a:path w="1443990" h="466725">
                  <a:moveTo>
                    <a:pt x="1217168" y="418909"/>
                  </a:moveTo>
                  <a:lnTo>
                    <a:pt x="1217168" y="387413"/>
                  </a:lnTo>
                </a:path>
                <a:path w="1443990" h="466725">
                  <a:moveTo>
                    <a:pt x="1217168" y="376745"/>
                  </a:moveTo>
                  <a:lnTo>
                    <a:pt x="1217168" y="372935"/>
                  </a:lnTo>
                </a:path>
                <a:path w="1443990" h="466725">
                  <a:moveTo>
                    <a:pt x="1217168" y="362203"/>
                  </a:moveTo>
                  <a:lnTo>
                    <a:pt x="1217168" y="330707"/>
                  </a:lnTo>
                </a:path>
                <a:path w="1443990" h="466725">
                  <a:moveTo>
                    <a:pt x="1217168" y="320040"/>
                  </a:moveTo>
                  <a:lnTo>
                    <a:pt x="1217168" y="316229"/>
                  </a:lnTo>
                </a:path>
                <a:path w="1443990" h="466725">
                  <a:moveTo>
                    <a:pt x="1217168" y="305498"/>
                  </a:moveTo>
                  <a:lnTo>
                    <a:pt x="1217168" y="274002"/>
                  </a:lnTo>
                </a:path>
                <a:path w="1443990" h="466725">
                  <a:moveTo>
                    <a:pt x="1217168" y="263334"/>
                  </a:moveTo>
                  <a:lnTo>
                    <a:pt x="1217168" y="259524"/>
                  </a:lnTo>
                </a:path>
                <a:path w="1443990" h="466725">
                  <a:moveTo>
                    <a:pt x="1217168" y="248793"/>
                  </a:moveTo>
                  <a:lnTo>
                    <a:pt x="1217168" y="217297"/>
                  </a:lnTo>
                </a:path>
                <a:path w="1443990" h="466725">
                  <a:moveTo>
                    <a:pt x="1217168" y="206628"/>
                  </a:moveTo>
                  <a:lnTo>
                    <a:pt x="1217168" y="202882"/>
                  </a:lnTo>
                </a:path>
                <a:path w="1443990" h="466725">
                  <a:moveTo>
                    <a:pt x="1217168" y="192087"/>
                  </a:moveTo>
                  <a:lnTo>
                    <a:pt x="1217168" y="160591"/>
                  </a:lnTo>
                </a:path>
                <a:path w="1443990" h="466725">
                  <a:moveTo>
                    <a:pt x="1217168" y="149923"/>
                  </a:moveTo>
                  <a:lnTo>
                    <a:pt x="1217168" y="146176"/>
                  </a:lnTo>
                </a:path>
                <a:path w="1443990" h="466725">
                  <a:moveTo>
                    <a:pt x="1217168" y="135381"/>
                  </a:moveTo>
                  <a:lnTo>
                    <a:pt x="1217168" y="103949"/>
                  </a:lnTo>
                </a:path>
                <a:path w="1443990" h="466725">
                  <a:moveTo>
                    <a:pt x="1217168" y="93218"/>
                  </a:moveTo>
                  <a:lnTo>
                    <a:pt x="1217168" y="89471"/>
                  </a:lnTo>
                </a:path>
                <a:path w="1443990" h="466725">
                  <a:moveTo>
                    <a:pt x="1217168" y="78740"/>
                  </a:moveTo>
                  <a:lnTo>
                    <a:pt x="1217168" y="47244"/>
                  </a:lnTo>
                </a:path>
                <a:path w="1443990" h="466725">
                  <a:moveTo>
                    <a:pt x="1217168" y="36512"/>
                  </a:moveTo>
                  <a:lnTo>
                    <a:pt x="1217168" y="32766"/>
                  </a:lnTo>
                </a:path>
                <a:path w="1443990" h="466725">
                  <a:moveTo>
                    <a:pt x="1217168" y="22034"/>
                  </a:moveTo>
                  <a:lnTo>
                    <a:pt x="1217168" y="0"/>
                  </a:lnTo>
                  <a:lnTo>
                    <a:pt x="1191990" y="0"/>
                  </a:lnTo>
                </a:path>
                <a:path w="1443990" h="466725">
                  <a:moveTo>
                    <a:pt x="1181277" y="0"/>
                  </a:moveTo>
                  <a:lnTo>
                    <a:pt x="1177480" y="0"/>
                  </a:lnTo>
                </a:path>
                <a:path w="1443990" h="466725">
                  <a:moveTo>
                    <a:pt x="1166787" y="0"/>
                  </a:moveTo>
                  <a:lnTo>
                    <a:pt x="1141590" y="0"/>
                  </a:lnTo>
                </a:path>
                <a:path w="1443990" h="466725">
                  <a:moveTo>
                    <a:pt x="1217168" y="0"/>
                  </a:moveTo>
                  <a:lnTo>
                    <a:pt x="1217168" y="22034"/>
                  </a:lnTo>
                </a:path>
                <a:path w="1443990" h="466725">
                  <a:moveTo>
                    <a:pt x="1217168" y="32766"/>
                  </a:moveTo>
                  <a:lnTo>
                    <a:pt x="1217168" y="36512"/>
                  </a:lnTo>
                </a:path>
                <a:path w="1443990" h="466725">
                  <a:moveTo>
                    <a:pt x="1217168" y="47244"/>
                  </a:moveTo>
                  <a:lnTo>
                    <a:pt x="1217168" y="78740"/>
                  </a:lnTo>
                </a:path>
                <a:path w="1443990" h="466725">
                  <a:moveTo>
                    <a:pt x="1217168" y="89471"/>
                  </a:moveTo>
                  <a:lnTo>
                    <a:pt x="1217168" y="93218"/>
                  </a:lnTo>
                </a:path>
                <a:path w="1443990" h="466725">
                  <a:moveTo>
                    <a:pt x="1217168" y="103949"/>
                  </a:moveTo>
                  <a:lnTo>
                    <a:pt x="1217168" y="135381"/>
                  </a:lnTo>
                </a:path>
                <a:path w="1443990" h="466725">
                  <a:moveTo>
                    <a:pt x="1217168" y="146176"/>
                  </a:moveTo>
                  <a:lnTo>
                    <a:pt x="1217168" y="149923"/>
                  </a:lnTo>
                </a:path>
                <a:path w="1443990" h="466725">
                  <a:moveTo>
                    <a:pt x="1217168" y="160591"/>
                  </a:moveTo>
                  <a:lnTo>
                    <a:pt x="1217168" y="192087"/>
                  </a:lnTo>
                </a:path>
                <a:path w="1443990" h="466725">
                  <a:moveTo>
                    <a:pt x="1217168" y="202882"/>
                  </a:moveTo>
                  <a:lnTo>
                    <a:pt x="1217168" y="206628"/>
                  </a:lnTo>
                </a:path>
                <a:path w="1443990" h="466725">
                  <a:moveTo>
                    <a:pt x="1217168" y="217297"/>
                  </a:moveTo>
                  <a:lnTo>
                    <a:pt x="1217168" y="248793"/>
                  </a:lnTo>
                </a:path>
                <a:path w="1443990" h="466725">
                  <a:moveTo>
                    <a:pt x="1217168" y="259524"/>
                  </a:moveTo>
                  <a:lnTo>
                    <a:pt x="1217168" y="263334"/>
                  </a:lnTo>
                </a:path>
                <a:path w="1443990" h="466725">
                  <a:moveTo>
                    <a:pt x="1217168" y="274002"/>
                  </a:moveTo>
                  <a:lnTo>
                    <a:pt x="1217168" y="305498"/>
                  </a:lnTo>
                </a:path>
                <a:path w="1443990" h="466725">
                  <a:moveTo>
                    <a:pt x="1217168" y="316229"/>
                  </a:moveTo>
                  <a:lnTo>
                    <a:pt x="1217168" y="320040"/>
                  </a:lnTo>
                </a:path>
                <a:path w="1443990" h="466725">
                  <a:moveTo>
                    <a:pt x="1217168" y="330707"/>
                  </a:moveTo>
                  <a:lnTo>
                    <a:pt x="1217168" y="362203"/>
                  </a:lnTo>
                </a:path>
                <a:path w="1443990" h="466725">
                  <a:moveTo>
                    <a:pt x="1217168" y="372935"/>
                  </a:moveTo>
                  <a:lnTo>
                    <a:pt x="1217168" y="376745"/>
                  </a:lnTo>
                </a:path>
                <a:path w="1443990" h="466725">
                  <a:moveTo>
                    <a:pt x="1217168" y="387413"/>
                  </a:moveTo>
                  <a:lnTo>
                    <a:pt x="1217168" y="418909"/>
                  </a:lnTo>
                </a:path>
                <a:path w="1443990" h="466725">
                  <a:moveTo>
                    <a:pt x="1217168" y="429640"/>
                  </a:moveTo>
                  <a:lnTo>
                    <a:pt x="1217168" y="433450"/>
                  </a:lnTo>
                </a:path>
                <a:path w="1443990" h="466725">
                  <a:moveTo>
                    <a:pt x="1217168" y="444119"/>
                  </a:moveTo>
                  <a:lnTo>
                    <a:pt x="1217168" y="466153"/>
                  </a:lnTo>
                  <a:lnTo>
                    <a:pt x="1242377" y="466153"/>
                  </a:lnTo>
                </a:path>
                <a:path w="1443990" h="466725">
                  <a:moveTo>
                    <a:pt x="1253109" y="466153"/>
                  </a:moveTo>
                  <a:lnTo>
                    <a:pt x="1256855" y="466153"/>
                  </a:lnTo>
                </a:path>
                <a:path w="1443990" h="466725">
                  <a:moveTo>
                    <a:pt x="1267587" y="466153"/>
                  </a:moveTo>
                  <a:lnTo>
                    <a:pt x="1292796" y="466153"/>
                  </a:lnTo>
                  <a:lnTo>
                    <a:pt x="1292796" y="444119"/>
                  </a:lnTo>
                </a:path>
                <a:path w="1443990" h="466725">
                  <a:moveTo>
                    <a:pt x="1292796" y="433450"/>
                  </a:moveTo>
                  <a:lnTo>
                    <a:pt x="1292796" y="429640"/>
                  </a:lnTo>
                </a:path>
                <a:path w="1443990" h="466725">
                  <a:moveTo>
                    <a:pt x="1292796" y="418909"/>
                  </a:moveTo>
                  <a:lnTo>
                    <a:pt x="1292796" y="387413"/>
                  </a:lnTo>
                </a:path>
                <a:path w="1443990" h="466725">
                  <a:moveTo>
                    <a:pt x="1292796" y="376745"/>
                  </a:moveTo>
                  <a:lnTo>
                    <a:pt x="1292796" y="372935"/>
                  </a:lnTo>
                </a:path>
                <a:path w="1443990" h="466725">
                  <a:moveTo>
                    <a:pt x="1292796" y="362203"/>
                  </a:moveTo>
                  <a:lnTo>
                    <a:pt x="1292796" y="330707"/>
                  </a:lnTo>
                </a:path>
                <a:path w="1443990" h="466725">
                  <a:moveTo>
                    <a:pt x="1292796" y="320040"/>
                  </a:moveTo>
                  <a:lnTo>
                    <a:pt x="1292796" y="316229"/>
                  </a:lnTo>
                </a:path>
                <a:path w="1443990" h="466725">
                  <a:moveTo>
                    <a:pt x="1292796" y="305498"/>
                  </a:moveTo>
                  <a:lnTo>
                    <a:pt x="1292796" y="274002"/>
                  </a:lnTo>
                </a:path>
                <a:path w="1443990" h="466725">
                  <a:moveTo>
                    <a:pt x="1292796" y="263334"/>
                  </a:moveTo>
                  <a:lnTo>
                    <a:pt x="1292796" y="259524"/>
                  </a:lnTo>
                </a:path>
                <a:path w="1443990" h="466725">
                  <a:moveTo>
                    <a:pt x="1292796" y="248793"/>
                  </a:moveTo>
                  <a:lnTo>
                    <a:pt x="1292796" y="217297"/>
                  </a:lnTo>
                </a:path>
                <a:path w="1443990" h="466725">
                  <a:moveTo>
                    <a:pt x="1292796" y="206628"/>
                  </a:moveTo>
                  <a:lnTo>
                    <a:pt x="1292796" y="202882"/>
                  </a:lnTo>
                </a:path>
                <a:path w="1443990" h="466725">
                  <a:moveTo>
                    <a:pt x="1292796" y="192087"/>
                  </a:moveTo>
                  <a:lnTo>
                    <a:pt x="1292796" y="160591"/>
                  </a:lnTo>
                </a:path>
                <a:path w="1443990" h="466725">
                  <a:moveTo>
                    <a:pt x="1292796" y="149923"/>
                  </a:moveTo>
                  <a:lnTo>
                    <a:pt x="1292796" y="146176"/>
                  </a:lnTo>
                </a:path>
                <a:path w="1443990" h="466725">
                  <a:moveTo>
                    <a:pt x="1292796" y="135381"/>
                  </a:moveTo>
                  <a:lnTo>
                    <a:pt x="1292796" y="103949"/>
                  </a:lnTo>
                </a:path>
                <a:path w="1443990" h="466725">
                  <a:moveTo>
                    <a:pt x="1292796" y="93218"/>
                  </a:moveTo>
                  <a:lnTo>
                    <a:pt x="1292796" y="89471"/>
                  </a:lnTo>
                </a:path>
                <a:path w="1443990" h="466725">
                  <a:moveTo>
                    <a:pt x="1292796" y="78740"/>
                  </a:moveTo>
                  <a:lnTo>
                    <a:pt x="1292796" y="47244"/>
                  </a:lnTo>
                </a:path>
                <a:path w="1443990" h="466725">
                  <a:moveTo>
                    <a:pt x="1292796" y="36512"/>
                  </a:moveTo>
                  <a:lnTo>
                    <a:pt x="1292796" y="32766"/>
                  </a:lnTo>
                </a:path>
                <a:path w="1443990" h="466725">
                  <a:moveTo>
                    <a:pt x="1292796" y="22034"/>
                  </a:moveTo>
                  <a:lnTo>
                    <a:pt x="1292796" y="0"/>
                  </a:lnTo>
                  <a:lnTo>
                    <a:pt x="1267587" y="0"/>
                  </a:lnTo>
                </a:path>
                <a:path w="1443990" h="466725">
                  <a:moveTo>
                    <a:pt x="1256855" y="0"/>
                  </a:moveTo>
                  <a:lnTo>
                    <a:pt x="1253109" y="0"/>
                  </a:lnTo>
                </a:path>
                <a:path w="1443990" h="466725">
                  <a:moveTo>
                    <a:pt x="1242377" y="0"/>
                  </a:moveTo>
                  <a:lnTo>
                    <a:pt x="1217168" y="0"/>
                  </a:lnTo>
                </a:path>
                <a:path w="1443990" h="466725">
                  <a:moveTo>
                    <a:pt x="1292796" y="0"/>
                  </a:moveTo>
                  <a:lnTo>
                    <a:pt x="1292796" y="22034"/>
                  </a:lnTo>
                </a:path>
                <a:path w="1443990" h="466725">
                  <a:moveTo>
                    <a:pt x="1292796" y="32766"/>
                  </a:moveTo>
                  <a:lnTo>
                    <a:pt x="1292796" y="36512"/>
                  </a:lnTo>
                </a:path>
                <a:path w="1443990" h="466725">
                  <a:moveTo>
                    <a:pt x="1292796" y="47244"/>
                  </a:moveTo>
                  <a:lnTo>
                    <a:pt x="1292796" y="78740"/>
                  </a:lnTo>
                </a:path>
                <a:path w="1443990" h="466725">
                  <a:moveTo>
                    <a:pt x="1292796" y="89471"/>
                  </a:moveTo>
                  <a:lnTo>
                    <a:pt x="1292796" y="93218"/>
                  </a:lnTo>
                </a:path>
                <a:path w="1443990" h="466725">
                  <a:moveTo>
                    <a:pt x="1292796" y="103949"/>
                  </a:moveTo>
                  <a:lnTo>
                    <a:pt x="1292796" y="135381"/>
                  </a:lnTo>
                </a:path>
                <a:path w="1443990" h="466725">
                  <a:moveTo>
                    <a:pt x="1292796" y="146176"/>
                  </a:moveTo>
                  <a:lnTo>
                    <a:pt x="1292796" y="149923"/>
                  </a:lnTo>
                </a:path>
                <a:path w="1443990" h="466725">
                  <a:moveTo>
                    <a:pt x="1292796" y="160591"/>
                  </a:moveTo>
                  <a:lnTo>
                    <a:pt x="1292796" y="192087"/>
                  </a:lnTo>
                </a:path>
                <a:path w="1443990" h="466725">
                  <a:moveTo>
                    <a:pt x="1292796" y="202882"/>
                  </a:moveTo>
                  <a:lnTo>
                    <a:pt x="1292796" y="206628"/>
                  </a:lnTo>
                </a:path>
                <a:path w="1443990" h="466725">
                  <a:moveTo>
                    <a:pt x="1292796" y="217297"/>
                  </a:moveTo>
                  <a:lnTo>
                    <a:pt x="1292796" y="248793"/>
                  </a:lnTo>
                </a:path>
                <a:path w="1443990" h="466725">
                  <a:moveTo>
                    <a:pt x="1292796" y="259524"/>
                  </a:moveTo>
                  <a:lnTo>
                    <a:pt x="1292796" y="263334"/>
                  </a:lnTo>
                </a:path>
                <a:path w="1443990" h="466725">
                  <a:moveTo>
                    <a:pt x="1292796" y="274002"/>
                  </a:moveTo>
                  <a:lnTo>
                    <a:pt x="1292796" y="305498"/>
                  </a:lnTo>
                </a:path>
                <a:path w="1443990" h="466725">
                  <a:moveTo>
                    <a:pt x="1292796" y="316229"/>
                  </a:moveTo>
                  <a:lnTo>
                    <a:pt x="1292796" y="320040"/>
                  </a:lnTo>
                </a:path>
                <a:path w="1443990" h="466725">
                  <a:moveTo>
                    <a:pt x="1292796" y="330707"/>
                  </a:moveTo>
                  <a:lnTo>
                    <a:pt x="1292796" y="362203"/>
                  </a:lnTo>
                </a:path>
                <a:path w="1443990" h="466725">
                  <a:moveTo>
                    <a:pt x="1292796" y="372935"/>
                  </a:moveTo>
                  <a:lnTo>
                    <a:pt x="1292796" y="376745"/>
                  </a:lnTo>
                </a:path>
                <a:path w="1443990" h="466725">
                  <a:moveTo>
                    <a:pt x="1292796" y="387413"/>
                  </a:moveTo>
                  <a:lnTo>
                    <a:pt x="1292796" y="418909"/>
                  </a:lnTo>
                </a:path>
                <a:path w="1443990" h="466725">
                  <a:moveTo>
                    <a:pt x="1292796" y="429640"/>
                  </a:moveTo>
                  <a:lnTo>
                    <a:pt x="1292796" y="433450"/>
                  </a:lnTo>
                </a:path>
                <a:path w="1443990" h="466725">
                  <a:moveTo>
                    <a:pt x="1292796" y="444119"/>
                  </a:moveTo>
                  <a:lnTo>
                    <a:pt x="1292796" y="466153"/>
                  </a:lnTo>
                  <a:lnTo>
                    <a:pt x="1318006" y="466153"/>
                  </a:lnTo>
                </a:path>
                <a:path w="1443990" h="466725">
                  <a:moveTo>
                    <a:pt x="1328674" y="466153"/>
                  </a:moveTo>
                  <a:lnTo>
                    <a:pt x="1332484" y="466153"/>
                  </a:lnTo>
                </a:path>
                <a:path w="1443990" h="466725">
                  <a:moveTo>
                    <a:pt x="1343215" y="466153"/>
                  </a:moveTo>
                  <a:lnTo>
                    <a:pt x="1368425" y="466153"/>
                  </a:lnTo>
                  <a:lnTo>
                    <a:pt x="1368425" y="444119"/>
                  </a:lnTo>
                </a:path>
                <a:path w="1443990" h="466725">
                  <a:moveTo>
                    <a:pt x="1368425" y="433450"/>
                  </a:moveTo>
                  <a:lnTo>
                    <a:pt x="1368425" y="429640"/>
                  </a:lnTo>
                </a:path>
                <a:path w="1443990" h="466725">
                  <a:moveTo>
                    <a:pt x="1368425" y="418909"/>
                  </a:moveTo>
                  <a:lnTo>
                    <a:pt x="1368425" y="387413"/>
                  </a:lnTo>
                </a:path>
                <a:path w="1443990" h="466725">
                  <a:moveTo>
                    <a:pt x="1368425" y="376745"/>
                  </a:moveTo>
                  <a:lnTo>
                    <a:pt x="1368425" y="372935"/>
                  </a:lnTo>
                </a:path>
                <a:path w="1443990" h="466725">
                  <a:moveTo>
                    <a:pt x="1368425" y="362203"/>
                  </a:moveTo>
                  <a:lnTo>
                    <a:pt x="1368425" y="330707"/>
                  </a:lnTo>
                </a:path>
                <a:path w="1443990" h="466725">
                  <a:moveTo>
                    <a:pt x="1368425" y="320040"/>
                  </a:moveTo>
                  <a:lnTo>
                    <a:pt x="1368425" y="316229"/>
                  </a:lnTo>
                </a:path>
                <a:path w="1443990" h="466725">
                  <a:moveTo>
                    <a:pt x="1368425" y="305498"/>
                  </a:moveTo>
                  <a:lnTo>
                    <a:pt x="1368425" y="274002"/>
                  </a:lnTo>
                </a:path>
                <a:path w="1443990" h="466725">
                  <a:moveTo>
                    <a:pt x="1368425" y="263334"/>
                  </a:moveTo>
                  <a:lnTo>
                    <a:pt x="1368425" y="259524"/>
                  </a:lnTo>
                </a:path>
                <a:path w="1443990" h="466725">
                  <a:moveTo>
                    <a:pt x="1368425" y="248793"/>
                  </a:moveTo>
                  <a:lnTo>
                    <a:pt x="1368425" y="217297"/>
                  </a:lnTo>
                </a:path>
                <a:path w="1443990" h="466725">
                  <a:moveTo>
                    <a:pt x="1368425" y="206628"/>
                  </a:moveTo>
                  <a:lnTo>
                    <a:pt x="1368425" y="202882"/>
                  </a:lnTo>
                </a:path>
                <a:path w="1443990" h="466725">
                  <a:moveTo>
                    <a:pt x="1368425" y="192087"/>
                  </a:moveTo>
                  <a:lnTo>
                    <a:pt x="1368425" y="160591"/>
                  </a:lnTo>
                </a:path>
                <a:path w="1443990" h="466725">
                  <a:moveTo>
                    <a:pt x="1368425" y="149923"/>
                  </a:moveTo>
                  <a:lnTo>
                    <a:pt x="1368425" y="146176"/>
                  </a:lnTo>
                </a:path>
                <a:path w="1443990" h="466725">
                  <a:moveTo>
                    <a:pt x="1368425" y="135381"/>
                  </a:moveTo>
                  <a:lnTo>
                    <a:pt x="1368425" y="103949"/>
                  </a:lnTo>
                </a:path>
                <a:path w="1443990" h="466725">
                  <a:moveTo>
                    <a:pt x="1368425" y="93218"/>
                  </a:moveTo>
                  <a:lnTo>
                    <a:pt x="1368425" y="89471"/>
                  </a:lnTo>
                </a:path>
                <a:path w="1443990" h="466725">
                  <a:moveTo>
                    <a:pt x="1368425" y="78740"/>
                  </a:moveTo>
                  <a:lnTo>
                    <a:pt x="1368425" y="47244"/>
                  </a:lnTo>
                </a:path>
                <a:path w="1443990" h="466725">
                  <a:moveTo>
                    <a:pt x="1368425" y="36512"/>
                  </a:moveTo>
                  <a:lnTo>
                    <a:pt x="1368425" y="32766"/>
                  </a:lnTo>
                </a:path>
                <a:path w="1443990" h="466725">
                  <a:moveTo>
                    <a:pt x="1368425" y="22034"/>
                  </a:moveTo>
                  <a:lnTo>
                    <a:pt x="1368425" y="0"/>
                  </a:lnTo>
                  <a:lnTo>
                    <a:pt x="1343215" y="0"/>
                  </a:lnTo>
                </a:path>
                <a:path w="1443990" h="466725">
                  <a:moveTo>
                    <a:pt x="1332484" y="0"/>
                  </a:moveTo>
                  <a:lnTo>
                    <a:pt x="1328674" y="0"/>
                  </a:lnTo>
                </a:path>
                <a:path w="1443990" h="466725">
                  <a:moveTo>
                    <a:pt x="1318006" y="0"/>
                  </a:moveTo>
                  <a:lnTo>
                    <a:pt x="1292796" y="0"/>
                  </a:lnTo>
                </a:path>
                <a:path w="1443990" h="466725">
                  <a:moveTo>
                    <a:pt x="1368425" y="0"/>
                  </a:moveTo>
                  <a:lnTo>
                    <a:pt x="1368425" y="22034"/>
                  </a:lnTo>
                </a:path>
                <a:path w="1443990" h="466725">
                  <a:moveTo>
                    <a:pt x="1368425" y="32766"/>
                  </a:moveTo>
                  <a:lnTo>
                    <a:pt x="1368425" y="36512"/>
                  </a:lnTo>
                </a:path>
                <a:path w="1443990" h="466725">
                  <a:moveTo>
                    <a:pt x="1368425" y="47244"/>
                  </a:moveTo>
                  <a:lnTo>
                    <a:pt x="1368425" y="78740"/>
                  </a:lnTo>
                </a:path>
                <a:path w="1443990" h="466725">
                  <a:moveTo>
                    <a:pt x="1368425" y="89471"/>
                  </a:moveTo>
                  <a:lnTo>
                    <a:pt x="1368425" y="93218"/>
                  </a:lnTo>
                </a:path>
                <a:path w="1443990" h="466725">
                  <a:moveTo>
                    <a:pt x="1368425" y="103949"/>
                  </a:moveTo>
                  <a:lnTo>
                    <a:pt x="1368425" y="135381"/>
                  </a:lnTo>
                </a:path>
                <a:path w="1443990" h="466725">
                  <a:moveTo>
                    <a:pt x="1368425" y="146176"/>
                  </a:moveTo>
                  <a:lnTo>
                    <a:pt x="1368425" y="149923"/>
                  </a:lnTo>
                </a:path>
                <a:path w="1443990" h="466725">
                  <a:moveTo>
                    <a:pt x="1368425" y="160591"/>
                  </a:moveTo>
                  <a:lnTo>
                    <a:pt x="1368425" y="192087"/>
                  </a:lnTo>
                </a:path>
                <a:path w="1443990" h="466725">
                  <a:moveTo>
                    <a:pt x="1368425" y="202882"/>
                  </a:moveTo>
                  <a:lnTo>
                    <a:pt x="1368425" y="206628"/>
                  </a:lnTo>
                </a:path>
                <a:path w="1443990" h="466725">
                  <a:moveTo>
                    <a:pt x="1368425" y="217297"/>
                  </a:moveTo>
                  <a:lnTo>
                    <a:pt x="1368425" y="248793"/>
                  </a:lnTo>
                </a:path>
                <a:path w="1443990" h="466725">
                  <a:moveTo>
                    <a:pt x="1368425" y="259524"/>
                  </a:moveTo>
                  <a:lnTo>
                    <a:pt x="1368425" y="263334"/>
                  </a:lnTo>
                </a:path>
                <a:path w="1443990" h="466725">
                  <a:moveTo>
                    <a:pt x="1368425" y="274002"/>
                  </a:moveTo>
                  <a:lnTo>
                    <a:pt x="1368425" y="305498"/>
                  </a:lnTo>
                </a:path>
                <a:path w="1443990" h="466725">
                  <a:moveTo>
                    <a:pt x="1368425" y="316229"/>
                  </a:moveTo>
                  <a:lnTo>
                    <a:pt x="1368425" y="320040"/>
                  </a:lnTo>
                </a:path>
                <a:path w="1443990" h="466725">
                  <a:moveTo>
                    <a:pt x="1368425" y="330707"/>
                  </a:moveTo>
                  <a:lnTo>
                    <a:pt x="1368425" y="362203"/>
                  </a:lnTo>
                </a:path>
                <a:path w="1443990" h="466725">
                  <a:moveTo>
                    <a:pt x="1368425" y="372935"/>
                  </a:moveTo>
                  <a:lnTo>
                    <a:pt x="1368425" y="376745"/>
                  </a:lnTo>
                </a:path>
                <a:path w="1443990" h="466725">
                  <a:moveTo>
                    <a:pt x="1368425" y="387413"/>
                  </a:moveTo>
                  <a:lnTo>
                    <a:pt x="1368425" y="418909"/>
                  </a:lnTo>
                </a:path>
                <a:path w="1443990" h="466725">
                  <a:moveTo>
                    <a:pt x="1368425" y="429640"/>
                  </a:moveTo>
                  <a:lnTo>
                    <a:pt x="1368425" y="433450"/>
                  </a:lnTo>
                </a:path>
                <a:path w="1443990" h="466725">
                  <a:moveTo>
                    <a:pt x="1368425" y="444119"/>
                  </a:moveTo>
                  <a:lnTo>
                    <a:pt x="1368425" y="466153"/>
                  </a:lnTo>
                  <a:lnTo>
                    <a:pt x="1393634" y="466153"/>
                  </a:lnTo>
                </a:path>
                <a:path w="1443990" h="466725">
                  <a:moveTo>
                    <a:pt x="1404302" y="466153"/>
                  </a:moveTo>
                  <a:lnTo>
                    <a:pt x="1408049" y="466153"/>
                  </a:lnTo>
                </a:path>
                <a:path w="1443990" h="466725">
                  <a:moveTo>
                    <a:pt x="1418780" y="466153"/>
                  </a:moveTo>
                  <a:lnTo>
                    <a:pt x="1443989" y="466153"/>
                  </a:lnTo>
                  <a:lnTo>
                    <a:pt x="1443989" y="444119"/>
                  </a:lnTo>
                </a:path>
                <a:path w="1443990" h="466725">
                  <a:moveTo>
                    <a:pt x="1443989" y="433450"/>
                  </a:moveTo>
                  <a:lnTo>
                    <a:pt x="1443989" y="429640"/>
                  </a:lnTo>
                </a:path>
                <a:path w="1443990" h="466725">
                  <a:moveTo>
                    <a:pt x="1443989" y="418909"/>
                  </a:moveTo>
                  <a:lnTo>
                    <a:pt x="1443989" y="387413"/>
                  </a:lnTo>
                </a:path>
                <a:path w="1443990" h="466725">
                  <a:moveTo>
                    <a:pt x="1443989" y="376745"/>
                  </a:moveTo>
                  <a:lnTo>
                    <a:pt x="1443989" y="372935"/>
                  </a:lnTo>
                </a:path>
                <a:path w="1443990" h="466725">
                  <a:moveTo>
                    <a:pt x="1443989" y="362203"/>
                  </a:moveTo>
                  <a:lnTo>
                    <a:pt x="1443989" y="330707"/>
                  </a:lnTo>
                </a:path>
                <a:path w="1443990" h="466725">
                  <a:moveTo>
                    <a:pt x="1443989" y="320040"/>
                  </a:moveTo>
                  <a:lnTo>
                    <a:pt x="1443989" y="316229"/>
                  </a:lnTo>
                </a:path>
                <a:path w="1443990" h="466725">
                  <a:moveTo>
                    <a:pt x="1443989" y="305498"/>
                  </a:moveTo>
                  <a:lnTo>
                    <a:pt x="1443989" y="274002"/>
                  </a:lnTo>
                </a:path>
                <a:path w="1443990" h="466725">
                  <a:moveTo>
                    <a:pt x="1443989" y="263334"/>
                  </a:moveTo>
                  <a:lnTo>
                    <a:pt x="1443989" y="259524"/>
                  </a:lnTo>
                </a:path>
                <a:path w="1443990" h="466725">
                  <a:moveTo>
                    <a:pt x="1443989" y="248793"/>
                  </a:moveTo>
                  <a:lnTo>
                    <a:pt x="1443989" y="217297"/>
                  </a:lnTo>
                </a:path>
                <a:path w="1443990" h="466725">
                  <a:moveTo>
                    <a:pt x="1443989" y="206628"/>
                  </a:moveTo>
                  <a:lnTo>
                    <a:pt x="1443989" y="202882"/>
                  </a:lnTo>
                </a:path>
                <a:path w="1443990" h="466725">
                  <a:moveTo>
                    <a:pt x="1443989" y="192087"/>
                  </a:moveTo>
                  <a:lnTo>
                    <a:pt x="1443989" y="160591"/>
                  </a:lnTo>
                </a:path>
                <a:path w="1443990" h="466725">
                  <a:moveTo>
                    <a:pt x="1443989" y="149923"/>
                  </a:moveTo>
                  <a:lnTo>
                    <a:pt x="1443989" y="146176"/>
                  </a:lnTo>
                </a:path>
                <a:path w="1443990" h="466725">
                  <a:moveTo>
                    <a:pt x="1443989" y="135381"/>
                  </a:moveTo>
                  <a:lnTo>
                    <a:pt x="1443989" y="103949"/>
                  </a:lnTo>
                </a:path>
                <a:path w="1443990" h="466725">
                  <a:moveTo>
                    <a:pt x="1443989" y="93218"/>
                  </a:moveTo>
                  <a:lnTo>
                    <a:pt x="1443989" y="89471"/>
                  </a:lnTo>
                </a:path>
                <a:path w="1443990" h="466725">
                  <a:moveTo>
                    <a:pt x="1443989" y="78740"/>
                  </a:moveTo>
                  <a:lnTo>
                    <a:pt x="1443989" y="47244"/>
                  </a:lnTo>
                </a:path>
                <a:path w="1443990" h="466725">
                  <a:moveTo>
                    <a:pt x="1443989" y="36512"/>
                  </a:moveTo>
                  <a:lnTo>
                    <a:pt x="1443989" y="32766"/>
                  </a:lnTo>
                </a:path>
                <a:path w="1443990" h="466725">
                  <a:moveTo>
                    <a:pt x="1443989" y="22034"/>
                  </a:moveTo>
                  <a:lnTo>
                    <a:pt x="1443989" y="0"/>
                  </a:lnTo>
                  <a:lnTo>
                    <a:pt x="1418780" y="0"/>
                  </a:lnTo>
                </a:path>
                <a:path w="1443990" h="466725">
                  <a:moveTo>
                    <a:pt x="1408049" y="0"/>
                  </a:moveTo>
                  <a:lnTo>
                    <a:pt x="1404302" y="0"/>
                  </a:lnTo>
                </a:path>
                <a:path w="1443990" h="466725">
                  <a:moveTo>
                    <a:pt x="1393634" y="0"/>
                  </a:moveTo>
                  <a:lnTo>
                    <a:pt x="1368425" y="0"/>
                  </a:lnTo>
                </a:path>
                <a:path w="1443990" h="466725">
                  <a:moveTo>
                    <a:pt x="0" y="0"/>
                  </a:moveTo>
                  <a:lnTo>
                    <a:pt x="151187" y="46615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8" name="object 388"/>
          <p:cNvSpPr/>
          <p:nvPr/>
        </p:nvSpPr>
        <p:spPr>
          <a:xfrm>
            <a:off x="2661469" y="2303162"/>
            <a:ext cx="38100" cy="107314"/>
          </a:xfrm>
          <a:custGeom>
            <a:avLst/>
            <a:gdLst/>
            <a:ahLst/>
            <a:cxnLst/>
            <a:rect l="l" t="t" r="r" b="b"/>
            <a:pathLst>
              <a:path w="38100" h="107314">
                <a:moveTo>
                  <a:pt x="37802" y="0"/>
                </a:moveTo>
                <a:lnTo>
                  <a:pt x="0" y="0"/>
                </a:lnTo>
                <a:lnTo>
                  <a:pt x="0" y="107106"/>
                </a:lnTo>
                <a:lnTo>
                  <a:pt x="37802" y="107106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389" name="object 389"/>
          <p:cNvGrpSpPr/>
          <p:nvPr/>
        </p:nvGrpSpPr>
        <p:grpSpPr>
          <a:xfrm>
            <a:off x="2654269" y="1742440"/>
            <a:ext cx="52705" cy="668020"/>
            <a:chOff x="2654269" y="1742440"/>
            <a:chExt cx="52705" cy="668020"/>
          </a:xfrm>
        </p:grpSpPr>
        <p:sp>
          <p:nvSpPr>
            <p:cNvPr id="390" name="object 390"/>
            <p:cNvSpPr/>
            <p:nvPr/>
          </p:nvSpPr>
          <p:spPr>
            <a:xfrm>
              <a:off x="2661469" y="1742442"/>
              <a:ext cx="38100" cy="57150"/>
            </a:xfrm>
            <a:custGeom>
              <a:avLst/>
              <a:gdLst/>
              <a:ahLst/>
              <a:cxnLst/>
              <a:rect l="l" t="t" r="r" b="b"/>
              <a:pathLst>
                <a:path w="38100" h="57150">
                  <a:moveTo>
                    <a:pt x="37802" y="0"/>
                  </a:moveTo>
                  <a:lnTo>
                    <a:pt x="0" y="0"/>
                  </a:lnTo>
                  <a:lnTo>
                    <a:pt x="0" y="56703"/>
                  </a:lnTo>
                  <a:lnTo>
                    <a:pt x="37802" y="56703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661469" y="1799138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37802" y="0"/>
                  </a:moveTo>
                  <a:lnTo>
                    <a:pt x="0" y="0"/>
                  </a:lnTo>
                  <a:lnTo>
                    <a:pt x="0" y="504006"/>
                  </a:lnTo>
                  <a:lnTo>
                    <a:pt x="37802" y="504006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661469" y="1799145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17633" y="0"/>
                  </a:moveTo>
                  <a:lnTo>
                    <a:pt x="0" y="0"/>
                  </a:lnTo>
                </a:path>
                <a:path w="38100" h="504189">
                  <a:moveTo>
                    <a:pt x="37801" y="0"/>
                  </a:moveTo>
                  <a:lnTo>
                    <a:pt x="17633" y="0"/>
                  </a:lnTo>
                </a:path>
                <a:path w="38100" h="504189">
                  <a:moveTo>
                    <a:pt x="17633" y="503999"/>
                  </a:moveTo>
                  <a:lnTo>
                    <a:pt x="0" y="503999"/>
                  </a:lnTo>
                </a:path>
                <a:path w="38100" h="504189">
                  <a:moveTo>
                    <a:pt x="37801" y="503999"/>
                  </a:moveTo>
                  <a:lnTo>
                    <a:pt x="17633" y="50399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665067" y="174244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0"/>
                  </a:moveTo>
                  <a:lnTo>
                    <a:pt x="0" y="56705"/>
                  </a:lnTo>
                </a:path>
              </a:pathLst>
            </a:custGeom>
            <a:ln w="720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654262" y="2303144"/>
              <a:ext cx="52705" cy="107314"/>
            </a:xfrm>
            <a:custGeom>
              <a:avLst/>
              <a:gdLst/>
              <a:ahLst/>
              <a:cxnLst/>
              <a:rect l="l" t="t" r="r" b="b"/>
              <a:pathLst>
                <a:path w="52705" h="107314">
                  <a:moveTo>
                    <a:pt x="14401" y="0"/>
                  </a:moveTo>
                  <a:lnTo>
                    <a:pt x="0" y="0"/>
                  </a:lnTo>
                  <a:lnTo>
                    <a:pt x="0" y="107124"/>
                  </a:lnTo>
                  <a:lnTo>
                    <a:pt x="14401" y="107124"/>
                  </a:lnTo>
                  <a:lnTo>
                    <a:pt x="14401" y="0"/>
                  </a:lnTo>
                  <a:close/>
                </a:path>
                <a:path w="52705" h="107314">
                  <a:moveTo>
                    <a:pt x="52197" y="0"/>
                  </a:moveTo>
                  <a:lnTo>
                    <a:pt x="37807" y="0"/>
                  </a:lnTo>
                  <a:lnTo>
                    <a:pt x="37807" y="107124"/>
                  </a:lnTo>
                  <a:lnTo>
                    <a:pt x="52197" y="107124"/>
                  </a:lnTo>
                  <a:lnTo>
                    <a:pt x="5219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699270" y="1742440"/>
              <a:ext cx="0" cy="57150"/>
            </a:xfrm>
            <a:custGeom>
              <a:avLst/>
              <a:gdLst/>
              <a:ahLst/>
              <a:cxnLst/>
              <a:rect l="l" t="t" r="r" b="b"/>
              <a:pathLst>
                <a:path w="0" h="57150">
                  <a:moveTo>
                    <a:pt x="0" y="56705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699270" y="1799145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w="0" h="504189">
                  <a:moveTo>
                    <a:pt x="0" y="503999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662367" y="1799145"/>
              <a:ext cx="0" cy="504190"/>
            </a:xfrm>
            <a:custGeom>
              <a:avLst/>
              <a:gdLst/>
              <a:ahLst/>
              <a:cxnLst/>
              <a:rect l="l" t="t" r="r" b="b"/>
              <a:pathLst>
                <a:path w="0" h="504189">
                  <a:moveTo>
                    <a:pt x="0" y="0"/>
                  </a:moveTo>
                  <a:lnTo>
                    <a:pt x="0" y="50399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679103" y="1799119"/>
              <a:ext cx="20320" cy="504190"/>
            </a:xfrm>
            <a:custGeom>
              <a:avLst/>
              <a:gdLst/>
              <a:ahLst/>
              <a:cxnLst/>
              <a:rect l="l" t="t" r="r" b="b"/>
              <a:pathLst>
                <a:path w="20319" h="504189">
                  <a:moveTo>
                    <a:pt x="20154" y="483870"/>
                  </a:moveTo>
                  <a:lnTo>
                    <a:pt x="0" y="483870"/>
                  </a:lnTo>
                  <a:lnTo>
                    <a:pt x="0" y="504024"/>
                  </a:lnTo>
                  <a:lnTo>
                    <a:pt x="20154" y="504024"/>
                  </a:lnTo>
                  <a:lnTo>
                    <a:pt x="20154" y="483870"/>
                  </a:lnTo>
                  <a:close/>
                </a:path>
                <a:path w="20319" h="504189">
                  <a:moveTo>
                    <a:pt x="20154" y="20167"/>
                  </a:moveTo>
                  <a:lnTo>
                    <a:pt x="0" y="20167"/>
                  </a:lnTo>
                  <a:lnTo>
                    <a:pt x="0" y="483831"/>
                  </a:lnTo>
                  <a:lnTo>
                    <a:pt x="20154" y="483831"/>
                  </a:lnTo>
                  <a:lnTo>
                    <a:pt x="20154" y="20167"/>
                  </a:lnTo>
                  <a:close/>
                </a:path>
                <a:path w="20319" h="504189">
                  <a:moveTo>
                    <a:pt x="20154" y="0"/>
                  </a:moveTo>
                  <a:lnTo>
                    <a:pt x="0" y="0"/>
                  </a:lnTo>
                  <a:lnTo>
                    <a:pt x="0" y="20154"/>
                  </a:lnTo>
                  <a:lnTo>
                    <a:pt x="20154" y="20154"/>
                  </a:lnTo>
                  <a:lnTo>
                    <a:pt x="201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679103" y="1799145"/>
              <a:ext cx="20320" cy="504190"/>
            </a:xfrm>
            <a:custGeom>
              <a:avLst/>
              <a:gdLst/>
              <a:ahLst/>
              <a:cxnLst/>
              <a:rect l="l" t="t" r="r" b="b"/>
              <a:pathLst>
                <a:path w="20319" h="504189">
                  <a:moveTo>
                    <a:pt x="0" y="503999"/>
                  </a:moveTo>
                  <a:lnTo>
                    <a:pt x="0" y="483806"/>
                  </a:lnTo>
                  <a:lnTo>
                    <a:pt x="20167" y="483806"/>
                  </a:lnTo>
                  <a:lnTo>
                    <a:pt x="20167" y="503999"/>
                  </a:lnTo>
                </a:path>
                <a:path w="20319" h="504189">
                  <a:moveTo>
                    <a:pt x="20167" y="0"/>
                  </a:moveTo>
                  <a:lnTo>
                    <a:pt x="20167" y="20129"/>
                  </a:lnTo>
                  <a:lnTo>
                    <a:pt x="0" y="20129"/>
                  </a:lnTo>
                  <a:lnTo>
                    <a:pt x="0" y="0"/>
                  </a:lnTo>
                </a:path>
                <a:path w="20319" h="504189">
                  <a:moveTo>
                    <a:pt x="0" y="483806"/>
                  </a:moveTo>
                  <a:lnTo>
                    <a:pt x="0" y="20129"/>
                  </a:lnTo>
                </a:path>
                <a:path w="20319" h="504189">
                  <a:moveTo>
                    <a:pt x="20167" y="20129"/>
                  </a:moveTo>
                  <a:lnTo>
                    <a:pt x="20167" y="48380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661469" y="1799145"/>
              <a:ext cx="38100" cy="504190"/>
            </a:xfrm>
            <a:custGeom>
              <a:avLst/>
              <a:gdLst/>
              <a:ahLst/>
              <a:cxnLst/>
              <a:rect l="l" t="t" r="r" b="b"/>
              <a:pathLst>
                <a:path w="38100" h="504189">
                  <a:moveTo>
                    <a:pt x="37801" y="503999"/>
                  </a:moveTo>
                  <a:lnTo>
                    <a:pt x="17633" y="503999"/>
                  </a:lnTo>
                  <a:lnTo>
                    <a:pt x="0" y="503999"/>
                  </a:lnTo>
                </a:path>
                <a:path w="38100" h="504189">
                  <a:moveTo>
                    <a:pt x="37801" y="0"/>
                  </a:moveTo>
                  <a:lnTo>
                    <a:pt x="17633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1" name="object 401"/>
          <p:cNvSpPr/>
          <p:nvPr/>
        </p:nvSpPr>
        <p:spPr>
          <a:xfrm>
            <a:off x="3751389" y="6895495"/>
            <a:ext cx="25400" cy="50800"/>
          </a:xfrm>
          <a:custGeom>
            <a:avLst/>
            <a:gdLst/>
            <a:ahLst/>
            <a:cxnLst/>
            <a:rect l="l" t="t" r="r" b="b"/>
            <a:pathLst>
              <a:path w="25400" h="50800">
                <a:moveTo>
                  <a:pt x="25201" y="0"/>
                </a:moveTo>
                <a:lnTo>
                  <a:pt x="0" y="0"/>
                </a:lnTo>
                <a:lnTo>
                  <a:pt x="0" y="50750"/>
                </a:lnTo>
                <a:lnTo>
                  <a:pt x="25201" y="50750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3751389" y="7374650"/>
            <a:ext cx="25400" cy="491490"/>
          </a:xfrm>
          <a:custGeom>
            <a:avLst/>
            <a:gdLst/>
            <a:ahLst/>
            <a:cxnLst/>
            <a:rect l="l" t="t" r="r" b="b"/>
            <a:pathLst>
              <a:path w="25400" h="491490">
                <a:moveTo>
                  <a:pt x="25201" y="0"/>
                </a:moveTo>
                <a:lnTo>
                  <a:pt x="0" y="0"/>
                </a:lnTo>
                <a:lnTo>
                  <a:pt x="0" y="491405"/>
                </a:lnTo>
                <a:lnTo>
                  <a:pt x="25201" y="491405"/>
                </a:lnTo>
                <a:lnTo>
                  <a:pt x="2520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03" name="object 403"/>
          <p:cNvGrpSpPr/>
          <p:nvPr/>
        </p:nvGrpSpPr>
        <p:grpSpPr>
          <a:xfrm>
            <a:off x="3744189" y="6939046"/>
            <a:ext cx="40005" cy="14604"/>
            <a:chOff x="3744189" y="6939046"/>
            <a:chExt cx="40005" cy="14604"/>
          </a:xfrm>
        </p:grpSpPr>
        <p:sp>
          <p:nvSpPr>
            <p:cNvPr id="404" name="object 404"/>
            <p:cNvSpPr/>
            <p:nvPr/>
          </p:nvSpPr>
          <p:spPr>
            <a:xfrm>
              <a:off x="3751389" y="6943223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0" y="3022"/>
                  </a:moveTo>
                  <a:lnTo>
                    <a:pt x="0" y="0"/>
                  </a:lnTo>
                </a:path>
                <a:path w="25400" h="3175">
                  <a:moveTo>
                    <a:pt x="25196" y="3022"/>
                  </a:moveTo>
                  <a:lnTo>
                    <a:pt x="25196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3751389" y="6939046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4">
                  <a:moveTo>
                    <a:pt x="0" y="14400"/>
                  </a:moveTo>
                  <a:lnTo>
                    <a:pt x="25196" y="14400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06" name="object 406"/>
          <p:cNvSpPr/>
          <p:nvPr/>
        </p:nvSpPr>
        <p:spPr>
          <a:xfrm>
            <a:off x="3751389" y="737464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0" y="3028"/>
                </a:lnTo>
              </a:path>
              <a:path w="25400" h="3175">
                <a:moveTo>
                  <a:pt x="25196" y="0"/>
                </a:moveTo>
                <a:lnTo>
                  <a:pt x="25196" y="3028"/>
                </a:lnTo>
              </a:path>
              <a:path w="25400" h="3175">
                <a:moveTo>
                  <a:pt x="2519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3751389" y="6895496"/>
            <a:ext cx="0" cy="50800"/>
          </a:xfrm>
          <a:custGeom>
            <a:avLst/>
            <a:gdLst/>
            <a:ahLst/>
            <a:cxnLst/>
            <a:rect l="l" t="t" r="r" b="b"/>
            <a:pathLst>
              <a:path w="0" h="50800">
                <a:moveTo>
                  <a:pt x="0" y="0"/>
                </a:moveTo>
                <a:lnTo>
                  <a:pt x="0" y="5074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3751389" y="7374649"/>
            <a:ext cx="25400" cy="491490"/>
          </a:xfrm>
          <a:custGeom>
            <a:avLst/>
            <a:gdLst/>
            <a:ahLst/>
            <a:cxnLst/>
            <a:rect l="l" t="t" r="r" b="b"/>
            <a:pathLst>
              <a:path w="25400" h="491490">
                <a:moveTo>
                  <a:pt x="0" y="0"/>
                </a:moveTo>
                <a:lnTo>
                  <a:pt x="0" y="491407"/>
                </a:lnTo>
              </a:path>
              <a:path w="25400" h="491490">
                <a:moveTo>
                  <a:pt x="25196" y="491407"/>
                </a:moveTo>
                <a:lnTo>
                  <a:pt x="2519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3776586" y="6895496"/>
            <a:ext cx="0" cy="50800"/>
          </a:xfrm>
          <a:custGeom>
            <a:avLst/>
            <a:gdLst/>
            <a:ahLst/>
            <a:cxnLst/>
            <a:rect l="l" t="t" r="r" b="b"/>
            <a:pathLst>
              <a:path w="0" h="50800">
                <a:moveTo>
                  <a:pt x="0" y="50749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3751389" y="7374649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25196" y="0"/>
                </a:moveTo>
                <a:lnTo>
                  <a:pt x="0" y="0"/>
                </a:lnTo>
              </a:path>
              <a:path w="25400" h="3175">
                <a:moveTo>
                  <a:pt x="25196" y="0"/>
                </a:moveTo>
                <a:lnTo>
                  <a:pt x="25196" y="3028"/>
                </a:lnTo>
              </a:path>
              <a:path w="2540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11" name="object 411"/>
          <p:cNvGrpSpPr/>
          <p:nvPr/>
        </p:nvGrpSpPr>
        <p:grpSpPr>
          <a:xfrm>
            <a:off x="3744189" y="6939046"/>
            <a:ext cx="40005" cy="14604"/>
            <a:chOff x="3744189" y="6939046"/>
            <a:chExt cx="40005" cy="14604"/>
          </a:xfrm>
        </p:grpSpPr>
        <p:sp>
          <p:nvSpPr>
            <p:cNvPr id="412" name="object 412"/>
            <p:cNvSpPr/>
            <p:nvPr/>
          </p:nvSpPr>
          <p:spPr>
            <a:xfrm>
              <a:off x="3751389" y="6939046"/>
              <a:ext cx="25400" cy="14604"/>
            </a:xfrm>
            <a:custGeom>
              <a:avLst/>
              <a:gdLst/>
              <a:ahLst/>
              <a:cxnLst/>
              <a:rect l="l" t="t" r="r" b="b"/>
              <a:pathLst>
                <a:path w="25400" h="14604">
                  <a:moveTo>
                    <a:pt x="0" y="14400"/>
                  </a:moveTo>
                  <a:lnTo>
                    <a:pt x="25196" y="14400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751389" y="6943223"/>
              <a:ext cx="25400" cy="3175"/>
            </a:xfrm>
            <a:custGeom>
              <a:avLst/>
              <a:gdLst/>
              <a:ahLst/>
              <a:cxnLst/>
              <a:rect l="l" t="t" r="r" b="b"/>
              <a:pathLst>
                <a:path w="25400" h="3175">
                  <a:moveTo>
                    <a:pt x="25196" y="3022"/>
                  </a:moveTo>
                  <a:lnTo>
                    <a:pt x="25196" y="0"/>
                  </a:lnTo>
                </a:path>
                <a:path w="25400" h="3175">
                  <a:moveTo>
                    <a:pt x="0" y="3022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4" name="object 414"/>
          <p:cNvGrpSpPr/>
          <p:nvPr/>
        </p:nvGrpSpPr>
        <p:grpSpPr>
          <a:xfrm>
            <a:off x="12468454" y="3455137"/>
            <a:ext cx="27940" cy="40005"/>
            <a:chOff x="12468454" y="3455137"/>
            <a:chExt cx="27940" cy="40005"/>
          </a:xfrm>
        </p:grpSpPr>
        <p:sp>
          <p:nvSpPr>
            <p:cNvPr id="415" name="object 415"/>
            <p:cNvSpPr/>
            <p:nvPr/>
          </p:nvSpPr>
          <p:spPr>
            <a:xfrm>
              <a:off x="12475654" y="3462345"/>
              <a:ext cx="20320" cy="25400"/>
            </a:xfrm>
            <a:custGeom>
              <a:avLst/>
              <a:gdLst/>
              <a:ahLst/>
              <a:cxnLst/>
              <a:rect l="l" t="t" r="r" b="b"/>
              <a:pathLst>
                <a:path w="20320" h="25400">
                  <a:moveTo>
                    <a:pt x="20166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20166" y="25201"/>
                  </a:lnTo>
                  <a:lnTo>
                    <a:pt x="2016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12475654" y="3455137"/>
              <a:ext cx="20320" cy="14604"/>
            </a:xfrm>
            <a:custGeom>
              <a:avLst/>
              <a:gdLst/>
              <a:ahLst/>
              <a:cxnLst/>
              <a:rect l="l" t="t" r="r" b="b"/>
              <a:pathLst>
                <a:path w="20320" h="14604">
                  <a:moveTo>
                    <a:pt x="0" y="14400"/>
                  </a:moveTo>
                  <a:lnTo>
                    <a:pt x="20129" y="14400"/>
                  </a:lnTo>
                  <a:lnTo>
                    <a:pt x="2012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12475654" y="3462337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25209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12475654" y="3480347"/>
              <a:ext cx="20320" cy="14604"/>
            </a:xfrm>
            <a:custGeom>
              <a:avLst/>
              <a:gdLst/>
              <a:ahLst/>
              <a:cxnLst/>
              <a:rect l="l" t="t" r="r" b="b"/>
              <a:pathLst>
                <a:path w="20320" h="14604">
                  <a:moveTo>
                    <a:pt x="0" y="14400"/>
                  </a:moveTo>
                  <a:lnTo>
                    <a:pt x="20129" y="14400"/>
                  </a:lnTo>
                  <a:lnTo>
                    <a:pt x="2012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9" name="object 419"/>
          <p:cNvGrpSpPr/>
          <p:nvPr/>
        </p:nvGrpSpPr>
        <p:grpSpPr>
          <a:xfrm>
            <a:off x="7246976" y="2372423"/>
            <a:ext cx="115570" cy="113664"/>
            <a:chOff x="7246976" y="2372423"/>
            <a:chExt cx="115570" cy="113664"/>
          </a:xfrm>
        </p:grpSpPr>
        <p:sp>
          <p:nvSpPr>
            <p:cNvPr id="420" name="object 420"/>
            <p:cNvSpPr/>
            <p:nvPr/>
          </p:nvSpPr>
          <p:spPr>
            <a:xfrm>
              <a:off x="7254176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100837" y="0"/>
                  </a:moveTo>
                  <a:lnTo>
                    <a:pt x="80073" y="40767"/>
                  </a:lnTo>
                  <a:lnTo>
                    <a:pt x="50418" y="50419"/>
                  </a:lnTo>
                  <a:lnTo>
                    <a:pt x="34861" y="47942"/>
                  </a:lnTo>
                  <a:lnTo>
                    <a:pt x="20764" y="40767"/>
                  </a:lnTo>
                  <a:lnTo>
                    <a:pt x="9651" y="29654"/>
                  </a:lnTo>
                  <a:lnTo>
                    <a:pt x="2539" y="15621"/>
                  </a:lnTo>
                  <a:lnTo>
                    <a:pt x="0" y="0"/>
                  </a:lnTo>
                  <a:lnTo>
                    <a:pt x="0" y="113411"/>
                  </a:lnTo>
                  <a:lnTo>
                    <a:pt x="20764" y="72644"/>
                  </a:lnTo>
                  <a:lnTo>
                    <a:pt x="50418" y="62992"/>
                  </a:lnTo>
                  <a:lnTo>
                    <a:pt x="66039" y="65468"/>
                  </a:lnTo>
                  <a:lnTo>
                    <a:pt x="80073" y="72644"/>
                  </a:lnTo>
                  <a:lnTo>
                    <a:pt x="91185" y="83756"/>
                  </a:lnTo>
                  <a:lnTo>
                    <a:pt x="98361" y="97853"/>
                  </a:lnTo>
                  <a:lnTo>
                    <a:pt x="100837" y="113411"/>
                  </a:lnTo>
                  <a:lnTo>
                    <a:pt x="1008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7254176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0" y="0"/>
                  </a:moveTo>
                  <a:lnTo>
                    <a:pt x="0" y="113411"/>
                  </a:lnTo>
                </a:path>
                <a:path w="100965" h="113664">
                  <a:moveTo>
                    <a:pt x="100837" y="113411"/>
                  </a:moveTo>
                  <a:lnTo>
                    <a:pt x="100837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2" name="object 422"/>
          <p:cNvGrpSpPr/>
          <p:nvPr/>
        </p:nvGrpSpPr>
        <p:grpSpPr>
          <a:xfrm>
            <a:off x="8103782" y="2372423"/>
            <a:ext cx="115570" cy="113664"/>
            <a:chOff x="8103782" y="2372423"/>
            <a:chExt cx="115570" cy="113664"/>
          </a:xfrm>
        </p:grpSpPr>
        <p:sp>
          <p:nvSpPr>
            <p:cNvPr id="423" name="object 423"/>
            <p:cNvSpPr/>
            <p:nvPr/>
          </p:nvSpPr>
          <p:spPr>
            <a:xfrm>
              <a:off x="8110982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100838" y="0"/>
                  </a:moveTo>
                  <a:lnTo>
                    <a:pt x="80073" y="40767"/>
                  </a:lnTo>
                  <a:lnTo>
                    <a:pt x="50419" y="50419"/>
                  </a:lnTo>
                  <a:lnTo>
                    <a:pt x="34798" y="47942"/>
                  </a:lnTo>
                  <a:lnTo>
                    <a:pt x="20764" y="40767"/>
                  </a:lnTo>
                  <a:lnTo>
                    <a:pt x="9651" y="29654"/>
                  </a:lnTo>
                  <a:lnTo>
                    <a:pt x="2476" y="15621"/>
                  </a:lnTo>
                  <a:lnTo>
                    <a:pt x="0" y="0"/>
                  </a:lnTo>
                  <a:lnTo>
                    <a:pt x="0" y="113411"/>
                  </a:lnTo>
                  <a:lnTo>
                    <a:pt x="20764" y="72644"/>
                  </a:lnTo>
                  <a:lnTo>
                    <a:pt x="50419" y="62992"/>
                  </a:lnTo>
                  <a:lnTo>
                    <a:pt x="65976" y="65468"/>
                  </a:lnTo>
                  <a:lnTo>
                    <a:pt x="80073" y="72644"/>
                  </a:lnTo>
                  <a:lnTo>
                    <a:pt x="91186" y="83756"/>
                  </a:lnTo>
                  <a:lnTo>
                    <a:pt x="98361" y="97853"/>
                  </a:lnTo>
                  <a:lnTo>
                    <a:pt x="100838" y="113411"/>
                  </a:lnTo>
                  <a:lnTo>
                    <a:pt x="100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8110982" y="2372423"/>
              <a:ext cx="100965" cy="113664"/>
            </a:xfrm>
            <a:custGeom>
              <a:avLst/>
              <a:gdLst/>
              <a:ahLst/>
              <a:cxnLst/>
              <a:rect l="l" t="t" r="r" b="b"/>
              <a:pathLst>
                <a:path w="100965" h="113664">
                  <a:moveTo>
                    <a:pt x="0" y="0"/>
                  </a:moveTo>
                  <a:lnTo>
                    <a:pt x="0" y="113411"/>
                  </a:lnTo>
                </a:path>
                <a:path w="100965" h="113664">
                  <a:moveTo>
                    <a:pt x="100838" y="113411"/>
                  </a:moveTo>
                  <a:lnTo>
                    <a:pt x="10083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5" name="object 425"/>
          <p:cNvSpPr/>
          <p:nvPr/>
        </p:nvSpPr>
        <p:spPr>
          <a:xfrm>
            <a:off x="3765570" y="6691725"/>
            <a:ext cx="0" cy="102870"/>
          </a:xfrm>
          <a:custGeom>
            <a:avLst/>
            <a:gdLst/>
            <a:ahLst/>
            <a:cxnLst/>
            <a:rect l="l" t="t" r="r" b="b"/>
            <a:pathLst>
              <a:path w="0" h="102870">
                <a:moveTo>
                  <a:pt x="0" y="0"/>
                </a:moveTo>
                <a:lnTo>
                  <a:pt x="0" y="102469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4413778" y="6691725"/>
            <a:ext cx="0" cy="113664"/>
          </a:xfrm>
          <a:custGeom>
            <a:avLst/>
            <a:gdLst/>
            <a:ahLst/>
            <a:cxnLst/>
            <a:rect l="l" t="t" r="r" b="b"/>
            <a:pathLst>
              <a:path w="0" h="113665">
                <a:moveTo>
                  <a:pt x="0" y="0"/>
                </a:moveTo>
                <a:lnTo>
                  <a:pt x="0" y="113411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427" name="object 427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12060212" y="2988920"/>
            <a:ext cx="115174" cy="115238"/>
          </a:xfrm>
          <a:prstGeom prst="rect">
            <a:avLst/>
          </a:prstGeom>
        </p:spPr>
      </p:pic>
      <p:pic>
        <p:nvPicPr>
          <p:cNvPr id="428" name="object 428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12060212" y="4362311"/>
            <a:ext cx="115174" cy="115206"/>
          </a:xfrm>
          <a:prstGeom prst="rect">
            <a:avLst/>
          </a:prstGeom>
        </p:spPr>
      </p:pic>
      <p:pic>
        <p:nvPicPr>
          <p:cNvPr id="429" name="object 429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8903882" y="2988920"/>
            <a:ext cx="115238" cy="115238"/>
          </a:xfrm>
          <a:prstGeom prst="rect">
            <a:avLst/>
          </a:prstGeom>
        </p:spPr>
      </p:pic>
      <p:pic>
        <p:nvPicPr>
          <p:cNvPr id="430" name="object 430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8903882" y="4362311"/>
            <a:ext cx="115238" cy="115206"/>
          </a:xfrm>
          <a:prstGeom prst="rect">
            <a:avLst/>
          </a:prstGeom>
        </p:spPr>
      </p:pic>
      <p:pic>
        <p:nvPicPr>
          <p:cNvPr id="431" name="object 43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6270492" y="2988920"/>
            <a:ext cx="115218" cy="115238"/>
          </a:xfrm>
          <a:prstGeom prst="rect">
            <a:avLst/>
          </a:prstGeom>
        </p:spPr>
      </p:pic>
      <p:pic>
        <p:nvPicPr>
          <p:cNvPr id="432" name="object 432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6270492" y="4362311"/>
            <a:ext cx="115218" cy="115206"/>
          </a:xfrm>
          <a:prstGeom prst="rect">
            <a:avLst/>
          </a:prstGeom>
        </p:spPr>
      </p:pic>
      <p:pic>
        <p:nvPicPr>
          <p:cNvPr id="433" name="object 433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978991" y="2988920"/>
            <a:ext cx="115206" cy="115238"/>
          </a:xfrm>
          <a:prstGeom prst="rect">
            <a:avLst/>
          </a:prstGeom>
        </p:spPr>
      </p:pic>
      <p:pic>
        <p:nvPicPr>
          <p:cNvPr id="434" name="object 434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4978991" y="4362311"/>
            <a:ext cx="115206" cy="115206"/>
          </a:xfrm>
          <a:prstGeom prst="rect">
            <a:avLst/>
          </a:prstGeom>
        </p:spPr>
      </p:pic>
      <p:pic>
        <p:nvPicPr>
          <p:cNvPr id="435" name="object 43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3687483" y="4967148"/>
            <a:ext cx="115206" cy="115206"/>
          </a:xfrm>
          <a:prstGeom prst="rect">
            <a:avLst/>
          </a:prstGeom>
        </p:spPr>
      </p:pic>
      <p:pic>
        <p:nvPicPr>
          <p:cNvPr id="436" name="object 43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3687483" y="4362311"/>
            <a:ext cx="115206" cy="115206"/>
          </a:xfrm>
          <a:prstGeom prst="rect">
            <a:avLst/>
          </a:prstGeom>
        </p:spPr>
      </p:pic>
      <p:pic>
        <p:nvPicPr>
          <p:cNvPr id="437" name="object 43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3687483" y="2988920"/>
            <a:ext cx="115206" cy="115238"/>
          </a:xfrm>
          <a:prstGeom prst="rect">
            <a:avLst/>
          </a:prstGeom>
        </p:spPr>
      </p:pic>
      <p:pic>
        <p:nvPicPr>
          <p:cNvPr id="438" name="object 438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10233190" y="2988920"/>
            <a:ext cx="115238" cy="115238"/>
          </a:xfrm>
          <a:prstGeom prst="rect">
            <a:avLst/>
          </a:prstGeom>
        </p:spPr>
      </p:pic>
      <p:pic>
        <p:nvPicPr>
          <p:cNvPr id="439" name="object 439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10233190" y="4362311"/>
            <a:ext cx="115238" cy="115206"/>
          </a:xfrm>
          <a:prstGeom prst="rect">
            <a:avLst/>
          </a:prstGeom>
        </p:spPr>
      </p:pic>
      <p:pic>
        <p:nvPicPr>
          <p:cNvPr id="440" name="object 440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2692070" y="4362311"/>
            <a:ext cx="115206" cy="115206"/>
          </a:xfrm>
          <a:prstGeom prst="rect">
            <a:avLst/>
          </a:prstGeom>
        </p:spPr>
      </p:pic>
      <p:pic>
        <p:nvPicPr>
          <p:cNvPr id="441" name="object 441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2692070" y="2988920"/>
            <a:ext cx="115206" cy="115238"/>
          </a:xfrm>
          <a:prstGeom prst="rect">
            <a:avLst/>
          </a:prstGeom>
        </p:spPr>
      </p:pic>
      <p:pic>
        <p:nvPicPr>
          <p:cNvPr id="442" name="object 442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8084859" y="2988920"/>
            <a:ext cx="115238" cy="115238"/>
          </a:xfrm>
          <a:prstGeom prst="rect">
            <a:avLst/>
          </a:prstGeom>
        </p:spPr>
      </p:pic>
      <p:pic>
        <p:nvPicPr>
          <p:cNvPr id="443" name="object 443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8084859" y="4362311"/>
            <a:ext cx="115238" cy="115206"/>
          </a:xfrm>
          <a:prstGeom prst="rect">
            <a:avLst/>
          </a:prstGeom>
        </p:spPr>
      </p:pic>
      <p:pic>
        <p:nvPicPr>
          <p:cNvPr id="444" name="object 444"/>
          <p:cNvPicPr/>
          <p:nvPr/>
        </p:nvPicPr>
        <p:blipFill>
          <a:blip r:embed="rId42" cstate="print"/>
          <a:stretch>
            <a:fillRect/>
          </a:stretch>
        </p:blipFill>
        <p:spPr>
          <a:xfrm>
            <a:off x="2692070" y="4967148"/>
            <a:ext cx="115206" cy="115206"/>
          </a:xfrm>
          <a:prstGeom prst="rect">
            <a:avLst/>
          </a:prstGeom>
        </p:spPr>
      </p:pic>
      <p:pic>
        <p:nvPicPr>
          <p:cNvPr id="445" name="object 445"/>
          <p:cNvPicPr/>
          <p:nvPr/>
        </p:nvPicPr>
        <p:blipFill>
          <a:blip r:embed="rId43" cstate="print"/>
          <a:stretch>
            <a:fillRect/>
          </a:stretch>
        </p:blipFill>
        <p:spPr>
          <a:xfrm>
            <a:off x="6270492" y="2384146"/>
            <a:ext cx="115218" cy="115174"/>
          </a:xfrm>
          <a:prstGeom prst="rect">
            <a:avLst/>
          </a:prstGeom>
        </p:spPr>
      </p:pic>
      <p:grpSp>
        <p:nvGrpSpPr>
          <p:cNvPr id="446" name="object 446"/>
          <p:cNvGrpSpPr/>
          <p:nvPr/>
        </p:nvGrpSpPr>
        <p:grpSpPr>
          <a:xfrm>
            <a:off x="8103782" y="2314804"/>
            <a:ext cx="115570" cy="108585"/>
            <a:chOff x="8103782" y="2314804"/>
            <a:chExt cx="115570" cy="108585"/>
          </a:xfrm>
        </p:grpSpPr>
        <p:sp>
          <p:nvSpPr>
            <p:cNvPr id="447" name="object 447"/>
            <p:cNvSpPr/>
            <p:nvPr/>
          </p:nvSpPr>
          <p:spPr>
            <a:xfrm>
              <a:off x="8110982" y="2322004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838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8110982" y="232200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100838" y="50418"/>
                  </a:moveTo>
                  <a:lnTo>
                    <a:pt x="96964" y="31114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4"/>
                  </a:lnTo>
                  <a:lnTo>
                    <a:pt x="0" y="5041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9" name="object 449"/>
          <p:cNvGrpSpPr/>
          <p:nvPr/>
        </p:nvGrpSpPr>
        <p:grpSpPr>
          <a:xfrm>
            <a:off x="3687483" y="6781534"/>
            <a:ext cx="107950" cy="108585"/>
            <a:chOff x="3687483" y="6781534"/>
            <a:chExt cx="107950" cy="108585"/>
          </a:xfrm>
        </p:grpSpPr>
        <p:sp>
          <p:nvSpPr>
            <p:cNvPr id="450" name="object 450"/>
            <p:cNvSpPr/>
            <p:nvPr/>
          </p:nvSpPr>
          <p:spPr>
            <a:xfrm>
              <a:off x="3694684" y="6788733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5">
                  <a:moveTo>
                    <a:pt x="100406" y="44107"/>
                  </a:moveTo>
                  <a:lnTo>
                    <a:pt x="96812" y="30759"/>
                  </a:lnTo>
                  <a:lnTo>
                    <a:pt x="89738" y="18910"/>
                  </a:lnTo>
                  <a:lnTo>
                    <a:pt x="76390" y="7251"/>
                  </a:lnTo>
                  <a:lnTo>
                    <a:pt x="71780" y="7251"/>
                  </a:lnTo>
                  <a:lnTo>
                    <a:pt x="71780" y="4762"/>
                  </a:lnTo>
                  <a:lnTo>
                    <a:pt x="50393" y="0"/>
                  </a:lnTo>
                  <a:lnTo>
                    <a:pt x="31102" y="3822"/>
                  </a:lnTo>
                  <a:lnTo>
                    <a:pt x="14757" y="14770"/>
                  </a:lnTo>
                  <a:lnTo>
                    <a:pt x="3835" y="31115"/>
                  </a:lnTo>
                  <a:lnTo>
                    <a:pt x="0" y="50406"/>
                  </a:lnTo>
                  <a:lnTo>
                    <a:pt x="4953" y="72237"/>
                  </a:lnTo>
                  <a:lnTo>
                    <a:pt x="18897" y="89776"/>
                  </a:lnTo>
                  <a:lnTo>
                    <a:pt x="33705" y="97955"/>
                  </a:lnTo>
                  <a:lnTo>
                    <a:pt x="50393" y="100812"/>
                  </a:lnTo>
                  <a:lnTo>
                    <a:pt x="67094" y="97955"/>
                  </a:lnTo>
                  <a:lnTo>
                    <a:pt x="81902" y="89776"/>
                  </a:lnTo>
                  <a:lnTo>
                    <a:pt x="81902" y="81915"/>
                  </a:lnTo>
                  <a:lnTo>
                    <a:pt x="81902" y="44107"/>
                  </a:lnTo>
                  <a:lnTo>
                    <a:pt x="100406" y="441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3694683" y="6788734"/>
              <a:ext cx="90170" cy="90170"/>
            </a:xfrm>
            <a:custGeom>
              <a:avLst/>
              <a:gdLst/>
              <a:ahLst/>
              <a:cxnLst/>
              <a:rect l="l" t="t" r="r" b="b"/>
              <a:pathLst>
                <a:path w="90170" h="90170">
                  <a:moveTo>
                    <a:pt x="89744" y="18903"/>
                  </a:moveTo>
                  <a:lnTo>
                    <a:pt x="76396" y="7245"/>
                  </a:lnTo>
                </a:path>
                <a:path w="90170" h="90170">
                  <a:moveTo>
                    <a:pt x="71786" y="4762"/>
                  </a:moveTo>
                  <a:lnTo>
                    <a:pt x="50399" y="0"/>
                  </a:lnTo>
                  <a:lnTo>
                    <a:pt x="31102" y="3822"/>
                  </a:lnTo>
                  <a:lnTo>
                    <a:pt x="14757" y="14763"/>
                  </a:lnTo>
                  <a:lnTo>
                    <a:pt x="3841" y="31108"/>
                  </a:lnTo>
                  <a:lnTo>
                    <a:pt x="0" y="50406"/>
                  </a:lnTo>
                  <a:lnTo>
                    <a:pt x="4959" y="72231"/>
                  </a:lnTo>
                  <a:lnTo>
                    <a:pt x="18897" y="8976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2" name="object 452"/>
          <p:cNvGrpSpPr/>
          <p:nvPr/>
        </p:nvGrpSpPr>
        <p:grpSpPr>
          <a:xfrm>
            <a:off x="7246976" y="2435415"/>
            <a:ext cx="115570" cy="108585"/>
            <a:chOff x="7246976" y="2435415"/>
            <a:chExt cx="115570" cy="108585"/>
          </a:xfrm>
        </p:grpSpPr>
        <p:sp>
          <p:nvSpPr>
            <p:cNvPr id="453" name="object 453"/>
            <p:cNvSpPr/>
            <p:nvPr/>
          </p:nvSpPr>
          <p:spPr>
            <a:xfrm>
              <a:off x="7254176" y="2435415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774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254176" y="248583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0"/>
                  </a:moveTo>
                  <a:lnTo>
                    <a:pt x="3873" y="19303"/>
                  </a:lnTo>
                  <a:lnTo>
                    <a:pt x="14731" y="35623"/>
                  </a:lnTo>
                  <a:lnTo>
                    <a:pt x="31114" y="46545"/>
                  </a:lnTo>
                  <a:lnTo>
                    <a:pt x="50418" y="50355"/>
                  </a:lnTo>
                  <a:lnTo>
                    <a:pt x="69722" y="46545"/>
                  </a:lnTo>
                  <a:lnTo>
                    <a:pt x="86042" y="35623"/>
                  </a:lnTo>
                  <a:lnTo>
                    <a:pt x="96964" y="19303"/>
                  </a:lnTo>
                  <a:lnTo>
                    <a:pt x="100837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5" name="object 455"/>
          <p:cNvGrpSpPr/>
          <p:nvPr/>
        </p:nvGrpSpPr>
        <p:grpSpPr>
          <a:xfrm>
            <a:off x="8103782" y="2435415"/>
            <a:ext cx="115570" cy="108585"/>
            <a:chOff x="8103782" y="2435415"/>
            <a:chExt cx="115570" cy="108585"/>
          </a:xfrm>
        </p:grpSpPr>
        <p:sp>
          <p:nvSpPr>
            <p:cNvPr id="456" name="object 456"/>
            <p:cNvSpPr/>
            <p:nvPr/>
          </p:nvSpPr>
          <p:spPr>
            <a:xfrm>
              <a:off x="8110982" y="2435415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774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8110982" y="248583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0" y="0"/>
                  </a:moveTo>
                  <a:lnTo>
                    <a:pt x="3873" y="19303"/>
                  </a:lnTo>
                  <a:lnTo>
                    <a:pt x="14732" y="35623"/>
                  </a:lnTo>
                  <a:lnTo>
                    <a:pt x="31115" y="46545"/>
                  </a:lnTo>
                  <a:lnTo>
                    <a:pt x="50419" y="50355"/>
                  </a:lnTo>
                  <a:lnTo>
                    <a:pt x="69723" y="46545"/>
                  </a:lnTo>
                  <a:lnTo>
                    <a:pt x="86042" y="35623"/>
                  </a:lnTo>
                  <a:lnTo>
                    <a:pt x="96964" y="19303"/>
                  </a:lnTo>
                  <a:lnTo>
                    <a:pt x="100838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8" name="object 458"/>
          <p:cNvGrpSpPr/>
          <p:nvPr/>
        </p:nvGrpSpPr>
        <p:grpSpPr>
          <a:xfrm>
            <a:off x="7246976" y="2314804"/>
            <a:ext cx="115570" cy="108585"/>
            <a:chOff x="7246976" y="2314804"/>
            <a:chExt cx="115570" cy="108585"/>
          </a:xfrm>
        </p:grpSpPr>
        <p:sp>
          <p:nvSpPr>
            <p:cNvPr id="459" name="object 459"/>
            <p:cNvSpPr/>
            <p:nvPr/>
          </p:nvSpPr>
          <p:spPr>
            <a:xfrm>
              <a:off x="7254176" y="2322004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100838" y="50419"/>
                  </a:moveTo>
                  <a:lnTo>
                    <a:pt x="96964" y="31115"/>
                  </a:lnTo>
                  <a:lnTo>
                    <a:pt x="86042" y="14795"/>
                  </a:lnTo>
                  <a:lnTo>
                    <a:pt x="69723" y="3873"/>
                  </a:lnTo>
                  <a:lnTo>
                    <a:pt x="50419" y="0"/>
                  </a:lnTo>
                  <a:lnTo>
                    <a:pt x="31115" y="3873"/>
                  </a:lnTo>
                  <a:lnTo>
                    <a:pt x="14732" y="14795"/>
                  </a:lnTo>
                  <a:lnTo>
                    <a:pt x="3873" y="31115"/>
                  </a:lnTo>
                  <a:lnTo>
                    <a:pt x="0" y="50419"/>
                  </a:lnTo>
                  <a:lnTo>
                    <a:pt x="3873" y="69723"/>
                  </a:lnTo>
                  <a:lnTo>
                    <a:pt x="14732" y="86042"/>
                  </a:lnTo>
                  <a:lnTo>
                    <a:pt x="31115" y="96964"/>
                  </a:lnTo>
                  <a:lnTo>
                    <a:pt x="50419" y="100838"/>
                  </a:lnTo>
                  <a:lnTo>
                    <a:pt x="69723" y="96964"/>
                  </a:lnTo>
                  <a:lnTo>
                    <a:pt x="86042" y="86042"/>
                  </a:lnTo>
                  <a:lnTo>
                    <a:pt x="96964" y="69723"/>
                  </a:lnTo>
                  <a:lnTo>
                    <a:pt x="100838" y="50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254176" y="2322004"/>
              <a:ext cx="100965" cy="50800"/>
            </a:xfrm>
            <a:custGeom>
              <a:avLst/>
              <a:gdLst/>
              <a:ahLst/>
              <a:cxnLst/>
              <a:rect l="l" t="t" r="r" b="b"/>
              <a:pathLst>
                <a:path w="100965" h="50800">
                  <a:moveTo>
                    <a:pt x="100837" y="50418"/>
                  </a:moveTo>
                  <a:lnTo>
                    <a:pt x="96964" y="31114"/>
                  </a:lnTo>
                  <a:lnTo>
                    <a:pt x="86042" y="14795"/>
                  </a:lnTo>
                  <a:lnTo>
                    <a:pt x="69722" y="3873"/>
                  </a:lnTo>
                  <a:lnTo>
                    <a:pt x="50418" y="0"/>
                  </a:lnTo>
                  <a:lnTo>
                    <a:pt x="31114" y="3873"/>
                  </a:lnTo>
                  <a:lnTo>
                    <a:pt x="14731" y="14795"/>
                  </a:lnTo>
                  <a:lnTo>
                    <a:pt x="3873" y="31114"/>
                  </a:lnTo>
                  <a:lnTo>
                    <a:pt x="0" y="5041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1" name="object 461"/>
          <p:cNvGrpSpPr/>
          <p:nvPr/>
        </p:nvGrpSpPr>
        <p:grpSpPr>
          <a:xfrm>
            <a:off x="14045627" y="2473198"/>
            <a:ext cx="12700" cy="126364"/>
            <a:chOff x="14045627" y="2473198"/>
            <a:chExt cx="12700" cy="126364"/>
          </a:xfrm>
        </p:grpSpPr>
        <p:sp>
          <p:nvSpPr>
            <p:cNvPr id="462" name="object 462"/>
            <p:cNvSpPr/>
            <p:nvPr/>
          </p:nvSpPr>
          <p:spPr>
            <a:xfrm>
              <a:off x="14045627" y="2473237"/>
              <a:ext cx="12700" cy="126364"/>
            </a:xfrm>
            <a:custGeom>
              <a:avLst/>
              <a:gdLst/>
              <a:ahLst/>
              <a:cxnLst/>
              <a:rect l="l" t="t" r="r" b="b"/>
              <a:pathLst>
                <a:path w="12700" h="126364">
                  <a:moveTo>
                    <a:pt x="12600" y="0"/>
                  </a:moveTo>
                  <a:lnTo>
                    <a:pt x="0" y="0"/>
                  </a:lnTo>
                  <a:lnTo>
                    <a:pt x="0" y="126008"/>
                  </a:lnTo>
                  <a:lnTo>
                    <a:pt x="12600" y="126008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E8E8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4045627" y="2473198"/>
              <a:ext cx="12700" cy="126364"/>
            </a:xfrm>
            <a:custGeom>
              <a:avLst/>
              <a:gdLst/>
              <a:ahLst/>
              <a:cxnLst/>
              <a:rect l="l" t="t" r="r" b="b"/>
              <a:pathLst>
                <a:path w="12700" h="126364">
                  <a:moveTo>
                    <a:pt x="12573" y="126047"/>
                  </a:moveTo>
                  <a:lnTo>
                    <a:pt x="0" y="126047"/>
                  </a:lnTo>
                  <a:lnTo>
                    <a:pt x="0" y="0"/>
                  </a:lnTo>
                  <a:lnTo>
                    <a:pt x="12573" y="0"/>
                  </a:lnTo>
                </a:path>
                <a:path w="12700" h="126364">
                  <a:moveTo>
                    <a:pt x="12573" y="5841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4" name="object 464"/>
          <p:cNvGrpSpPr/>
          <p:nvPr/>
        </p:nvGrpSpPr>
        <p:grpSpPr>
          <a:xfrm>
            <a:off x="2592190" y="7903857"/>
            <a:ext cx="756285" cy="0"/>
            <a:chOff x="2592190" y="7903857"/>
            <a:chExt cx="756285" cy="0"/>
          </a:xfrm>
        </p:grpSpPr>
        <p:sp>
          <p:nvSpPr>
            <p:cNvPr id="465" name="object 465"/>
            <p:cNvSpPr/>
            <p:nvPr/>
          </p:nvSpPr>
          <p:spPr>
            <a:xfrm>
              <a:off x="2592190" y="7903857"/>
              <a:ext cx="756285" cy="0"/>
            </a:xfrm>
            <a:custGeom>
              <a:avLst/>
              <a:gdLst/>
              <a:ahLst/>
              <a:cxnLst/>
              <a:rect l="l" t="t" r="r" b="b"/>
              <a:pathLst>
                <a:path w="756285" h="0">
                  <a:moveTo>
                    <a:pt x="453599" y="0"/>
                  </a:moveTo>
                  <a:lnTo>
                    <a:pt x="755992" y="0"/>
                  </a:lnTo>
                  <a:lnTo>
                    <a:pt x="755992" y="0"/>
                  </a:lnTo>
                </a:path>
                <a:path w="756285" h="0">
                  <a:moveTo>
                    <a:pt x="453599" y="0"/>
                  </a:moveTo>
                  <a:lnTo>
                    <a:pt x="461143" y="0"/>
                  </a:lnTo>
                </a:path>
                <a:path w="756285" h="0">
                  <a:moveTo>
                    <a:pt x="4535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2818980" y="7903857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7" name="object 467"/>
          <p:cNvGrpSpPr/>
          <p:nvPr/>
        </p:nvGrpSpPr>
        <p:grpSpPr>
          <a:xfrm>
            <a:off x="2283472" y="2208641"/>
            <a:ext cx="227329" cy="151765"/>
            <a:chOff x="2283472" y="2208641"/>
            <a:chExt cx="227329" cy="151765"/>
          </a:xfrm>
        </p:grpSpPr>
        <p:pic>
          <p:nvPicPr>
            <p:cNvPr id="468" name="object 46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283472" y="2208641"/>
              <a:ext cx="226788" cy="151209"/>
            </a:xfrm>
            <a:prstGeom prst="rect">
              <a:avLst/>
            </a:prstGeom>
          </p:spPr>
        </p:pic>
        <p:sp>
          <p:nvSpPr>
            <p:cNvPr id="469" name="object 469"/>
            <p:cNvSpPr/>
            <p:nvPr/>
          </p:nvSpPr>
          <p:spPr>
            <a:xfrm>
              <a:off x="2283472" y="2208657"/>
              <a:ext cx="227329" cy="151765"/>
            </a:xfrm>
            <a:custGeom>
              <a:avLst/>
              <a:gdLst/>
              <a:ahLst/>
              <a:cxnLst/>
              <a:rect l="l" t="t" r="r" b="b"/>
              <a:pathLst>
                <a:path w="227330" h="151764">
                  <a:moveTo>
                    <a:pt x="0" y="0"/>
                  </a:moveTo>
                  <a:lnTo>
                    <a:pt x="226783" y="0"/>
                  </a:lnTo>
                  <a:lnTo>
                    <a:pt x="226783" y="151193"/>
                  </a:lnTo>
                  <a:lnTo>
                    <a:pt x="0" y="15119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0" name="object 470"/>
          <p:cNvGrpSpPr/>
          <p:nvPr/>
        </p:nvGrpSpPr>
        <p:grpSpPr>
          <a:xfrm>
            <a:off x="8172174" y="5016649"/>
            <a:ext cx="760095" cy="41910"/>
            <a:chOff x="8172174" y="5016649"/>
            <a:chExt cx="760095" cy="41910"/>
          </a:xfrm>
        </p:grpSpPr>
        <p:sp>
          <p:nvSpPr>
            <p:cNvPr id="471" name="object 471"/>
            <p:cNvSpPr/>
            <p:nvPr/>
          </p:nvSpPr>
          <p:spPr>
            <a:xfrm>
              <a:off x="8803132" y="5018449"/>
              <a:ext cx="127000" cy="12700"/>
            </a:xfrm>
            <a:custGeom>
              <a:avLst/>
              <a:gdLst/>
              <a:ahLst/>
              <a:cxnLst/>
              <a:rect l="l" t="t" r="r" b="b"/>
              <a:pathLst>
                <a:path w="127000" h="12700">
                  <a:moveTo>
                    <a:pt x="126873" y="0"/>
                  </a:moveTo>
                  <a:lnTo>
                    <a:pt x="0" y="12604"/>
                  </a:lnTo>
                  <a:lnTo>
                    <a:pt x="126873" y="12604"/>
                  </a:lnTo>
                  <a:lnTo>
                    <a:pt x="126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803132" y="5018449"/>
              <a:ext cx="127000" cy="12700"/>
            </a:xfrm>
            <a:custGeom>
              <a:avLst/>
              <a:gdLst/>
              <a:ahLst/>
              <a:cxnLst/>
              <a:rect l="l" t="t" r="r" b="b"/>
              <a:pathLst>
                <a:path w="127000" h="12700">
                  <a:moveTo>
                    <a:pt x="126873" y="12604"/>
                  </a:moveTo>
                  <a:lnTo>
                    <a:pt x="126873" y="0"/>
                  </a:lnTo>
                  <a:lnTo>
                    <a:pt x="0" y="1260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8173974" y="5018449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4" h="12700">
                  <a:moveTo>
                    <a:pt x="756030" y="0"/>
                  </a:moveTo>
                  <a:lnTo>
                    <a:pt x="0" y="0"/>
                  </a:lnTo>
                  <a:lnTo>
                    <a:pt x="0" y="12604"/>
                  </a:lnTo>
                  <a:lnTo>
                    <a:pt x="629157" y="12604"/>
                  </a:lnTo>
                  <a:lnTo>
                    <a:pt x="75603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8173974" y="5018449"/>
              <a:ext cx="756285" cy="38100"/>
            </a:xfrm>
            <a:custGeom>
              <a:avLst/>
              <a:gdLst/>
              <a:ahLst/>
              <a:cxnLst/>
              <a:rect l="l" t="t" r="r" b="b"/>
              <a:pathLst>
                <a:path w="756284" h="38100">
                  <a:moveTo>
                    <a:pt x="756030" y="0"/>
                  </a:moveTo>
                  <a:lnTo>
                    <a:pt x="0" y="0"/>
                  </a:lnTo>
                  <a:lnTo>
                    <a:pt x="0" y="12604"/>
                  </a:lnTo>
                  <a:lnTo>
                    <a:pt x="0" y="37801"/>
                  </a:lnTo>
                </a:path>
                <a:path w="756284" h="38100">
                  <a:moveTo>
                    <a:pt x="629157" y="12604"/>
                  </a:moveTo>
                  <a:lnTo>
                    <a:pt x="7560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5" name="object 475"/>
          <p:cNvGrpSpPr/>
          <p:nvPr/>
        </p:nvGrpSpPr>
        <p:grpSpPr>
          <a:xfrm>
            <a:off x="1117974" y="1742437"/>
            <a:ext cx="113664" cy="617855"/>
            <a:chOff x="1117974" y="1742437"/>
            <a:chExt cx="113664" cy="617855"/>
          </a:xfrm>
        </p:grpSpPr>
        <p:pic>
          <p:nvPicPr>
            <p:cNvPr id="476" name="object 47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117974" y="1742437"/>
              <a:ext cx="113407" cy="617413"/>
            </a:xfrm>
            <a:prstGeom prst="rect">
              <a:avLst/>
            </a:prstGeom>
          </p:spPr>
        </p:pic>
        <p:sp>
          <p:nvSpPr>
            <p:cNvPr id="477" name="object 477"/>
            <p:cNvSpPr/>
            <p:nvPr/>
          </p:nvSpPr>
          <p:spPr>
            <a:xfrm>
              <a:off x="1117974" y="1742440"/>
              <a:ext cx="113664" cy="617855"/>
            </a:xfrm>
            <a:custGeom>
              <a:avLst/>
              <a:gdLst/>
              <a:ahLst/>
              <a:cxnLst/>
              <a:rect l="l" t="t" r="r" b="b"/>
              <a:pathLst>
                <a:path w="113665" h="617855">
                  <a:moveTo>
                    <a:pt x="0" y="0"/>
                  </a:moveTo>
                  <a:lnTo>
                    <a:pt x="0" y="617410"/>
                  </a:lnTo>
                  <a:lnTo>
                    <a:pt x="113404" y="617410"/>
                  </a:lnTo>
                  <a:lnTo>
                    <a:pt x="113404" y="0"/>
                  </a:lnTo>
                  <a:lnTo>
                    <a:pt x="0" y="0"/>
                  </a:lnTo>
                </a:path>
                <a:path w="113665" h="617855">
                  <a:moveTo>
                    <a:pt x="0" y="209169"/>
                  </a:moveTo>
                  <a:lnTo>
                    <a:pt x="113404" y="209169"/>
                  </a:lnTo>
                </a:path>
                <a:path w="113665" h="617855">
                  <a:moveTo>
                    <a:pt x="0" y="0"/>
                  </a:moveTo>
                  <a:lnTo>
                    <a:pt x="113404" y="209169"/>
                  </a:lnTo>
                </a:path>
                <a:path w="113665" h="617855">
                  <a:moveTo>
                    <a:pt x="0" y="413258"/>
                  </a:moveTo>
                  <a:lnTo>
                    <a:pt x="113404" y="413258"/>
                  </a:lnTo>
                </a:path>
                <a:path w="113665" h="617855">
                  <a:moveTo>
                    <a:pt x="0" y="209169"/>
                  </a:moveTo>
                  <a:lnTo>
                    <a:pt x="113404" y="413258"/>
                  </a:lnTo>
                </a:path>
                <a:path w="113665" h="617855">
                  <a:moveTo>
                    <a:pt x="0" y="413258"/>
                  </a:moveTo>
                  <a:lnTo>
                    <a:pt x="113404" y="6174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8" name="object 478"/>
          <p:cNvSpPr/>
          <p:nvPr/>
        </p:nvSpPr>
        <p:spPr>
          <a:xfrm>
            <a:off x="7550277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5" h="0">
                <a:moveTo>
                  <a:pt x="1386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6693471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5" h="0">
                <a:moveTo>
                  <a:pt x="0" y="0"/>
                </a:moveTo>
                <a:lnTo>
                  <a:pt x="13862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6050883" y="5056251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 h="0">
                <a:moveTo>
                  <a:pt x="1386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12495783" y="3071749"/>
            <a:ext cx="479425" cy="126364"/>
          </a:xfrm>
          <a:custGeom>
            <a:avLst/>
            <a:gdLst/>
            <a:ahLst/>
            <a:cxnLst/>
            <a:rect l="l" t="t" r="r" b="b"/>
            <a:pathLst>
              <a:path w="479425" h="126364">
                <a:moveTo>
                  <a:pt x="0" y="0"/>
                </a:moveTo>
                <a:lnTo>
                  <a:pt x="478853" y="0"/>
                </a:lnTo>
              </a:path>
              <a:path w="479425" h="126364">
                <a:moveTo>
                  <a:pt x="0" y="125983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2495783" y="3789934"/>
            <a:ext cx="113664" cy="630555"/>
          </a:xfrm>
          <a:custGeom>
            <a:avLst/>
            <a:gdLst/>
            <a:ahLst/>
            <a:cxnLst/>
            <a:rect l="l" t="t" r="r" b="b"/>
            <a:pathLst>
              <a:path w="113665" h="630554">
                <a:moveTo>
                  <a:pt x="0" y="0"/>
                </a:moveTo>
                <a:lnTo>
                  <a:pt x="0" y="630002"/>
                </a:lnTo>
                <a:lnTo>
                  <a:pt x="113411" y="630002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83" name="object 483"/>
          <p:cNvGrpSpPr/>
          <p:nvPr/>
        </p:nvGrpSpPr>
        <p:grpSpPr>
          <a:xfrm>
            <a:off x="1231379" y="2208641"/>
            <a:ext cx="1064895" cy="264795"/>
            <a:chOff x="1231379" y="2208641"/>
            <a:chExt cx="1064895" cy="264795"/>
          </a:xfrm>
        </p:grpSpPr>
        <p:pic>
          <p:nvPicPr>
            <p:cNvPr id="484" name="object 48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999976" y="2208645"/>
              <a:ext cx="296093" cy="264616"/>
            </a:xfrm>
            <a:prstGeom prst="rect">
              <a:avLst/>
            </a:prstGeom>
          </p:spPr>
        </p:pic>
        <p:sp>
          <p:nvSpPr>
            <p:cNvPr id="485" name="object 485"/>
            <p:cNvSpPr/>
            <p:nvPr/>
          </p:nvSpPr>
          <p:spPr>
            <a:xfrm>
              <a:off x="1999976" y="2208657"/>
              <a:ext cx="296545" cy="264795"/>
            </a:xfrm>
            <a:custGeom>
              <a:avLst/>
              <a:gdLst/>
              <a:ahLst/>
              <a:cxnLst/>
              <a:rect l="l" t="t" r="r" b="b"/>
              <a:pathLst>
                <a:path w="296544" h="264794">
                  <a:moveTo>
                    <a:pt x="0" y="0"/>
                  </a:moveTo>
                  <a:lnTo>
                    <a:pt x="296094" y="0"/>
                  </a:lnTo>
                  <a:lnTo>
                    <a:pt x="296094" y="264604"/>
                  </a:lnTo>
                  <a:lnTo>
                    <a:pt x="0" y="26460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6" name="object 48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231379" y="2208641"/>
              <a:ext cx="768597" cy="151209"/>
            </a:xfrm>
            <a:prstGeom prst="rect">
              <a:avLst/>
            </a:prstGeom>
          </p:spPr>
        </p:pic>
        <p:sp>
          <p:nvSpPr>
            <p:cNvPr id="487" name="object 487"/>
            <p:cNvSpPr/>
            <p:nvPr/>
          </p:nvSpPr>
          <p:spPr>
            <a:xfrm>
              <a:off x="1231379" y="2208657"/>
              <a:ext cx="768985" cy="151765"/>
            </a:xfrm>
            <a:custGeom>
              <a:avLst/>
              <a:gdLst/>
              <a:ahLst/>
              <a:cxnLst/>
              <a:rect l="l" t="t" r="r" b="b"/>
              <a:pathLst>
                <a:path w="768985" h="151764">
                  <a:moveTo>
                    <a:pt x="0" y="0"/>
                  </a:moveTo>
                  <a:lnTo>
                    <a:pt x="768597" y="0"/>
                  </a:lnTo>
                  <a:lnTo>
                    <a:pt x="768597" y="151193"/>
                  </a:lnTo>
                  <a:lnTo>
                    <a:pt x="0" y="151193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8" name="object 488"/>
          <p:cNvGrpSpPr/>
          <p:nvPr/>
        </p:nvGrpSpPr>
        <p:grpSpPr>
          <a:xfrm>
            <a:off x="1256582" y="4879841"/>
            <a:ext cx="630555" cy="114300"/>
            <a:chOff x="1256582" y="4879841"/>
            <a:chExt cx="630555" cy="114300"/>
          </a:xfrm>
        </p:grpSpPr>
        <p:pic>
          <p:nvPicPr>
            <p:cNvPr id="489" name="object 48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56582" y="4879846"/>
              <a:ext cx="630013" cy="113679"/>
            </a:xfrm>
            <a:prstGeom prst="rect">
              <a:avLst/>
            </a:prstGeom>
          </p:spPr>
        </p:pic>
        <p:sp>
          <p:nvSpPr>
            <p:cNvPr id="490" name="object 490"/>
            <p:cNvSpPr/>
            <p:nvPr/>
          </p:nvSpPr>
          <p:spPr>
            <a:xfrm>
              <a:off x="1256582" y="4879841"/>
              <a:ext cx="630555" cy="114300"/>
            </a:xfrm>
            <a:custGeom>
              <a:avLst/>
              <a:gdLst/>
              <a:ahLst/>
              <a:cxnLst/>
              <a:rect l="l" t="t" r="r" b="b"/>
              <a:pathLst>
                <a:path w="630555" h="114300">
                  <a:moveTo>
                    <a:pt x="630015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630015" y="113684"/>
                  </a:lnTo>
                  <a:lnTo>
                    <a:pt x="630015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1" name="object 491"/>
          <p:cNvGrpSpPr/>
          <p:nvPr/>
        </p:nvGrpSpPr>
        <p:grpSpPr>
          <a:xfrm>
            <a:off x="5521649" y="1826432"/>
            <a:ext cx="156845" cy="454025"/>
            <a:chOff x="5521649" y="1826432"/>
            <a:chExt cx="156845" cy="454025"/>
          </a:xfrm>
        </p:grpSpPr>
        <p:sp>
          <p:nvSpPr>
            <p:cNvPr id="492" name="object 492"/>
            <p:cNvSpPr/>
            <p:nvPr/>
          </p:nvSpPr>
          <p:spPr>
            <a:xfrm>
              <a:off x="5521649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678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78" y="423418"/>
                  </a:lnTo>
                  <a:lnTo>
                    <a:pt x="154063" y="421131"/>
                  </a:lnTo>
                  <a:lnTo>
                    <a:pt x="156241" y="415798"/>
                  </a:lnTo>
                  <a:lnTo>
                    <a:pt x="156241" y="7620"/>
                  </a:lnTo>
                  <a:lnTo>
                    <a:pt x="154063" y="2222"/>
                  </a:lnTo>
                  <a:lnTo>
                    <a:pt x="148678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5521649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678" y="423418"/>
                  </a:moveTo>
                  <a:lnTo>
                    <a:pt x="154063" y="421131"/>
                  </a:lnTo>
                  <a:lnTo>
                    <a:pt x="156241" y="415798"/>
                  </a:lnTo>
                  <a:lnTo>
                    <a:pt x="156241" y="7620"/>
                  </a:lnTo>
                  <a:lnTo>
                    <a:pt x="154063" y="2222"/>
                  </a:lnTo>
                  <a:lnTo>
                    <a:pt x="148678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78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5521649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5521649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1" y="15112"/>
                  </a:moveTo>
                  <a:lnTo>
                    <a:pt x="156241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41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5521649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5521649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41" y="0"/>
                  </a:moveTo>
                  <a:lnTo>
                    <a:pt x="156241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41" y="0"/>
                  </a:lnTo>
                </a:path>
                <a:path w="156845" h="438785">
                  <a:moveTo>
                    <a:pt x="5035" y="438531"/>
                  </a:moveTo>
                  <a:lnTo>
                    <a:pt x="5035" y="15113"/>
                  </a:lnTo>
                </a:path>
                <a:path w="156845" h="438785">
                  <a:moveTo>
                    <a:pt x="35293" y="430911"/>
                  </a:moveTo>
                  <a:lnTo>
                    <a:pt x="35293" y="234378"/>
                  </a:lnTo>
                </a:path>
                <a:path w="156845" h="438785">
                  <a:moveTo>
                    <a:pt x="35293" y="219265"/>
                  </a:moveTo>
                  <a:lnTo>
                    <a:pt x="35293" y="22733"/>
                  </a:lnTo>
                </a:path>
                <a:path w="156845" h="438785">
                  <a:moveTo>
                    <a:pt x="12598" y="226822"/>
                  </a:moveTo>
                  <a:lnTo>
                    <a:pt x="27730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5526684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62" y="423418"/>
                  </a:moveTo>
                  <a:lnTo>
                    <a:pt x="3397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57" y="415798"/>
                  </a:moveTo>
                  <a:lnTo>
                    <a:pt x="30257" y="419988"/>
                  </a:lnTo>
                  <a:lnTo>
                    <a:pt x="26860" y="423418"/>
                  </a:lnTo>
                  <a:lnTo>
                    <a:pt x="22694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97" y="211708"/>
                  </a:lnTo>
                  <a:lnTo>
                    <a:pt x="7562" y="211708"/>
                  </a:lnTo>
                </a:path>
                <a:path w="30479" h="423544">
                  <a:moveTo>
                    <a:pt x="22694" y="211708"/>
                  </a:moveTo>
                  <a:lnTo>
                    <a:pt x="26860" y="211708"/>
                  </a:lnTo>
                  <a:lnTo>
                    <a:pt x="30257" y="215074"/>
                  </a:lnTo>
                  <a:lnTo>
                    <a:pt x="30257" y="219265"/>
                  </a:lnTo>
                </a:path>
                <a:path w="30479" h="423544">
                  <a:moveTo>
                    <a:pt x="7562" y="211708"/>
                  </a:moveTo>
                  <a:lnTo>
                    <a:pt x="3397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57" y="204152"/>
                  </a:moveTo>
                  <a:lnTo>
                    <a:pt x="30257" y="208343"/>
                  </a:lnTo>
                  <a:lnTo>
                    <a:pt x="26860" y="211708"/>
                  </a:lnTo>
                  <a:lnTo>
                    <a:pt x="22694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97" y="0"/>
                  </a:lnTo>
                  <a:lnTo>
                    <a:pt x="7562" y="0"/>
                  </a:lnTo>
                </a:path>
                <a:path w="30479" h="423544">
                  <a:moveTo>
                    <a:pt x="22694" y="0"/>
                  </a:moveTo>
                  <a:lnTo>
                    <a:pt x="26860" y="0"/>
                  </a:lnTo>
                  <a:lnTo>
                    <a:pt x="30257" y="3428"/>
                  </a:lnTo>
                  <a:lnTo>
                    <a:pt x="30257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9" name="object 499"/>
          <p:cNvGrpSpPr/>
          <p:nvPr/>
        </p:nvGrpSpPr>
        <p:grpSpPr>
          <a:xfrm>
            <a:off x="5929884" y="1826432"/>
            <a:ext cx="156845" cy="454025"/>
            <a:chOff x="5929884" y="1826432"/>
            <a:chExt cx="156845" cy="454025"/>
          </a:xfrm>
        </p:grpSpPr>
        <p:sp>
          <p:nvSpPr>
            <p:cNvPr id="500" name="object 500"/>
            <p:cNvSpPr/>
            <p:nvPr/>
          </p:nvSpPr>
          <p:spPr>
            <a:xfrm>
              <a:off x="5929884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56241" y="0"/>
                  </a:moveTo>
                  <a:lnTo>
                    <a:pt x="7562" y="0"/>
                  </a:lnTo>
                  <a:lnTo>
                    <a:pt x="2228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8" y="421131"/>
                  </a:lnTo>
                  <a:lnTo>
                    <a:pt x="7562" y="423418"/>
                  </a:lnTo>
                  <a:lnTo>
                    <a:pt x="156241" y="423418"/>
                  </a:lnTo>
                  <a:lnTo>
                    <a:pt x="156241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5929884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7562" y="423418"/>
                  </a:moveTo>
                  <a:lnTo>
                    <a:pt x="2228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8" y="2222"/>
                  </a:lnTo>
                  <a:lnTo>
                    <a:pt x="7562" y="0"/>
                  </a:lnTo>
                  <a:lnTo>
                    <a:pt x="156241" y="0"/>
                  </a:lnTo>
                  <a:lnTo>
                    <a:pt x="156241" y="423418"/>
                  </a:lnTo>
                  <a:lnTo>
                    <a:pt x="7562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929884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5929884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0" y="15112"/>
                  </a:moveTo>
                  <a:lnTo>
                    <a:pt x="0" y="0"/>
                  </a:lnTo>
                  <a:lnTo>
                    <a:pt x="156241" y="0"/>
                  </a:lnTo>
                  <a:lnTo>
                    <a:pt x="156241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5929884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5929884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0" y="0"/>
                  </a:moveTo>
                  <a:lnTo>
                    <a:pt x="0" y="15113"/>
                  </a:lnTo>
                  <a:lnTo>
                    <a:pt x="156241" y="15113"/>
                  </a:lnTo>
                  <a:lnTo>
                    <a:pt x="156241" y="0"/>
                  </a:lnTo>
                  <a:lnTo>
                    <a:pt x="0" y="0"/>
                  </a:lnTo>
                </a:path>
                <a:path w="156845" h="438785">
                  <a:moveTo>
                    <a:pt x="151206" y="438531"/>
                  </a:moveTo>
                  <a:lnTo>
                    <a:pt x="151206" y="15113"/>
                  </a:lnTo>
                </a:path>
                <a:path w="156845" h="438785">
                  <a:moveTo>
                    <a:pt x="120973" y="430911"/>
                  </a:moveTo>
                  <a:lnTo>
                    <a:pt x="120973" y="234378"/>
                  </a:lnTo>
                </a:path>
                <a:path w="156845" h="438785">
                  <a:moveTo>
                    <a:pt x="120973" y="219265"/>
                  </a:moveTo>
                  <a:lnTo>
                    <a:pt x="120973" y="22733"/>
                  </a:lnTo>
                </a:path>
                <a:path w="156845" h="438785">
                  <a:moveTo>
                    <a:pt x="143643" y="226822"/>
                  </a:moveTo>
                  <a:lnTo>
                    <a:pt x="128536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050858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32" y="415798"/>
                  </a:moveTo>
                  <a:lnTo>
                    <a:pt x="30232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62" y="423418"/>
                  </a:moveTo>
                  <a:lnTo>
                    <a:pt x="3371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32" y="215074"/>
                  </a:lnTo>
                  <a:lnTo>
                    <a:pt x="30232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71" y="211708"/>
                  </a:lnTo>
                  <a:lnTo>
                    <a:pt x="7562" y="211708"/>
                  </a:lnTo>
                </a:path>
                <a:path w="30479" h="423544">
                  <a:moveTo>
                    <a:pt x="30232" y="204152"/>
                  </a:moveTo>
                  <a:lnTo>
                    <a:pt x="30232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62" y="211708"/>
                  </a:moveTo>
                  <a:lnTo>
                    <a:pt x="3371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32" y="3428"/>
                  </a:lnTo>
                  <a:lnTo>
                    <a:pt x="30232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71" y="0"/>
                  </a:lnTo>
                  <a:lnTo>
                    <a:pt x="7562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7" name="object 507"/>
          <p:cNvGrpSpPr/>
          <p:nvPr/>
        </p:nvGrpSpPr>
        <p:grpSpPr>
          <a:xfrm>
            <a:off x="5753499" y="1946148"/>
            <a:ext cx="100965" cy="214629"/>
            <a:chOff x="5753499" y="1946148"/>
            <a:chExt cx="100965" cy="214629"/>
          </a:xfrm>
        </p:grpSpPr>
        <p:sp>
          <p:nvSpPr>
            <p:cNvPr id="508" name="object 508"/>
            <p:cNvSpPr/>
            <p:nvPr/>
          </p:nvSpPr>
          <p:spPr>
            <a:xfrm>
              <a:off x="5753499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4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5753499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4" h="214630">
                  <a:moveTo>
                    <a:pt x="0" y="214249"/>
                  </a:moveTo>
                  <a:lnTo>
                    <a:pt x="100806" y="214249"/>
                  </a:lnTo>
                  <a:lnTo>
                    <a:pt x="100806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0" name="object 510"/>
          <p:cNvGrpSpPr/>
          <p:nvPr/>
        </p:nvGrpSpPr>
        <p:grpSpPr>
          <a:xfrm>
            <a:off x="6213722" y="1826432"/>
            <a:ext cx="156845" cy="454025"/>
            <a:chOff x="6213722" y="1826432"/>
            <a:chExt cx="156845" cy="454025"/>
          </a:xfrm>
        </p:grpSpPr>
        <p:sp>
          <p:nvSpPr>
            <p:cNvPr id="511" name="object 511"/>
            <p:cNvSpPr/>
            <p:nvPr/>
          </p:nvSpPr>
          <p:spPr>
            <a:xfrm>
              <a:off x="6213722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10" h="423544">
                  <a:moveTo>
                    <a:pt x="148659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59" y="423418"/>
                  </a:lnTo>
                  <a:lnTo>
                    <a:pt x="154057" y="421131"/>
                  </a:lnTo>
                  <a:lnTo>
                    <a:pt x="156216" y="415798"/>
                  </a:lnTo>
                  <a:lnTo>
                    <a:pt x="156216" y="7620"/>
                  </a:lnTo>
                  <a:lnTo>
                    <a:pt x="154057" y="2222"/>
                  </a:lnTo>
                  <a:lnTo>
                    <a:pt x="148659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6213722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10" h="423544">
                  <a:moveTo>
                    <a:pt x="148659" y="423418"/>
                  </a:moveTo>
                  <a:lnTo>
                    <a:pt x="154057" y="421131"/>
                  </a:lnTo>
                  <a:lnTo>
                    <a:pt x="156216" y="415798"/>
                  </a:lnTo>
                  <a:lnTo>
                    <a:pt x="156216" y="7620"/>
                  </a:lnTo>
                  <a:lnTo>
                    <a:pt x="154057" y="2222"/>
                  </a:lnTo>
                  <a:lnTo>
                    <a:pt x="148659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59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213722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213722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10" h="15239">
                  <a:moveTo>
                    <a:pt x="156216" y="15112"/>
                  </a:moveTo>
                  <a:lnTo>
                    <a:pt x="156216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16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213722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6213722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10" h="438785">
                  <a:moveTo>
                    <a:pt x="156216" y="0"/>
                  </a:moveTo>
                  <a:lnTo>
                    <a:pt x="156216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16" y="0"/>
                  </a:lnTo>
                </a:path>
                <a:path w="156210" h="438785">
                  <a:moveTo>
                    <a:pt x="5035" y="438531"/>
                  </a:moveTo>
                  <a:lnTo>
                    <a:pt x="5035" y="15113"/>
                  </a:lnTo>
                </a:path>
                <a:path w="156210" h="438785">
                  <a:moveTo>
                    <a:pt x="35274" y="430911"/>
                  </a:moveTo>
                  <a:lnTo>
                    <a:pt x="35274" y="234378"/>
                  </a:lnTo>
                </a:path>
                <a:path w="156210" h="438785">
                  <a:moveTo>
                    <a:pt x="35274" y="219265"/>
                  </a:moveTo>
                  <a:lnTo>
                    <a:pt x="35274" y="22733"/>
                  </a:lnTo>
                </a:path>
                <a:path w="156210" h="438785">
                  <a:moveTo>
                    <a:pt x="12598" y="226822"/>
                  </a:moveTo>
                  <a:lnTo>
                    <a:pt x="27705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6218758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62" y="423418"/>
                  </a:moveTo>
                  <a:lnTo>
                    <a:pt x="3371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38" y="415798"/>
                  </a:moveTo>
                  <a:lnTo>
                    <a:pt x="30238" y="419988"/>
                  </a:lnTo>
                  <a:lnTo>
                    <a:pt x="26866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71" y="211708"/>
                  </a:lnTo>
                  <a:lnTo>
                    <a:pt x="7562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6" y="211708"/>
                  </a:lnTo>
                  <a:lnTo>
                    <a:pt x="30238" y="215074"/>
                  </a:lnTo>
                  <a:lnTo>
                    <a:pt x="30238" y="219265"/>
                  </a:lnTo>
                </a:path>
                <a:path w="30479" h="423544">
                  <a:moveTo>
                    <a:pt x="7562" y="211708"/>
                  </a:moveTo>
                  <a:lnTo>
                    <a:pt x="3371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38" y="204152"/>
                  </a:moveTo>
                  <a:lnTo>
                    <a:pt x="30238" y="208343"/>
                  </a:lnTo>
                  <a:lnTo>
                    <a:pt x="26866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71" y="0"/>
                  </a:lnTo>
                  <a:lnTo>
                    <a:pt x="7562" y="0"/>
                  </a:lnTo>
                </a:path>
                <a:path w="30479" h="423544">
                  <a:moveTo>
                    <a:pt x="22669" y="0"/>
                  </a:moveTo>
                  <a:lnTo>
                    <a:pt x="26866" y="0"/>
                  </a:lnTo>
                  <a:lnTo>
                    <a:pt x="30238" y="3428"/>
                  </a:lnTo>
                  <a:lnTo>
                    <a:pt x="30238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8" name="object 518"/>
          <p:cNvGrpSpPr/>
          <p:nvPr/>
        </p:nvGrpSpPr>
        <p:grpSpPr>
          <a:xfrm>
            <a:off x="6621970" y="1826432"/>
            <a:ext cx="156845" cy="454025"/>
            <a:chOff x="6621970" y="1826432"/>
            <a:chExt cx="156845" cy="454025"/>
          </a:xfrm>
        </p:grpSpPr>
        <p:sp>
          <p:nvSpPr>
            <p:cNvPr id="519" name="object 519"/>
            <p:cNvSpPr/>
            <p:nvPr/>
          </p:nvSpPr>
          <p:spPr>
            <a:xfrm>
              <a:off x="6621970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6621970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621970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621970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6621970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6621970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209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209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6742937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6" name="object 526"/>
          <p:cNvGrpSpPr/>
          <p:nvPr/>
        </p:nvGrpSpPr>
        <p:grpSpPr>
          <a:xfrm>
            <a:off x="6445567" y="1946148"/>
            <a:ext cx="100965" cy="214629"/>
            <a:chOff x="6445567" y="1946148"/>
            <a:chExt cx="100965" cy="214629"/>
          </a:xfrm>
        </p:grpSpPr>
        <p:sp>
          <p:nvSpPr>
            <p:cNvPr id="527" name="object 527"/>
            <p:cNvSpPr/>
            <p:nvPr/>
          </p:nvSpPr>
          <p:spPr>
            <a:xfrm>
              <a:off x="6445567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6445567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9" name="object 529"/>
          <p:cNvGrpSpPr/>
          <p:nvPr/>
        </p:nvGrpSpPr>
        <p:grpSpPr>
          <a:xfrm>
            <a:off x="6905752" y="1826432"/>
            <a:ext cx="156845" cy="454025"/>
            <a:chOff x="6905752" y="1826432"/>
            <a:chExt cx="156845" cy="454025"/>
          </a:xfrm>
        </p:grpSpPr>
        <p:sp>
          <p:nvSpPr>
            <p:cNvPr id="530" name="object 530"/>
            <p:cNvSpPr/>
            <p:nvPr/>
          </p:nvSpPr>
          <p:spPr>
            <a:xfrm>
              <a:off x="6905752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  <a:lnTo>
                    <a:pt x="154114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114" y="2222"/>
                  </a:lnTo>
                  <a:lnTo>
                    <a:pt x="148717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6905752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423418"/>
                  </a:moveTo>
                  <a:lnTo>
                    <a:pt x="154114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114" y="2222"/>
                  </a:lnTo>
                  <a:lnTo>
                    <a:pt x="148717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6905752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6905752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73" y="15112"/>
                  </a:moveTo>
                  <a:lnTo>
                    <a:pt x="156273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73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905752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905752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73" y="0"/>
                  </a:moveTo>
                  <a:lnTo>
                    <a:pt x="156273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73" y="0"/>
                  </a:lnTo>
                </a:path>
                <a:path w="156845" h="438785">
                  <a:moveTo>
                    <a:pt x="5079" y="438531"/>
                  </a:moveTo>
                  <a:lnTo>
                    <a:pt x="5079" y="15113"/>
                  </a:lnTo>
                </a:path>
                <a:path w="156845" h="438785">
                  <a:moveTo>
                    <a:pt x="35305" y="430911"/>
                  </a:moveTo>
                  <a:lnTo>
                    <a:pt x="35305" y="234378"/>
                  </a:lnTo>
                </a:path>
                <a:path w="156845" h="438785">
                  <a:moveTo>
                    <a:pt x="35305" y="219265"/>
                  </a:moveTo>
                  <a:lnTo>
                    <a:pt x="35305" y="22733"/>
                  </a:lnTo>
                </a:path>
                <a:path w="156845" h="438785">
                  <a:moveTo>
                    <a:pt x="12636" y="226822"/>
                  </a:moveTo>
                  <a:lnTo>
                    <a:pt x="27749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910832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7" name="object 537"/>
          <p:cNvGrpSpPr/>
          <p:nvPr/>
        </p:nvGrpSpPr>
        <p:grpSpPr>
          <a:xfrm>
            <a:off x="7314056" y="1826432"/>
            <a:ext cx="156845" cy="454025"/>
            <a:chOff x="7314056" y="1826432"/>
            <a:chExt cx="156845" cy="454025"/>
          </a:xfrm>
        </p:grpSpPr>
        <p:sp>
          <p:nvSpPr>
            <p:cNvPr id="538" name="object 538"/>
            <p:cNvSpPr/>
            <p:nvPr/>
          </p:nvSpPr>
          <p:spPr>
            <a:xfrm>
              <a:off x="731405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493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493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731405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493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493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493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7314056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20" y="15106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7314056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7314056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20" y="15130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7314056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03" y="430911"/>
                  </a:moveTo>
                  <a:lnTo>
                    <a:pt x="120903" y="234378"/>
                  </a:lnTo>
                </a:path>
                <a:path w="156209" h="438785">
                  <a:moveTo>
                    <a:pt x="120903" y="219265"/>
                  </a:moveTo>
                  <a:lnTo>
                    <a:pt x="120903" y="22733"/>
                  </a:lnTo>
                </a:path>
                <a:path w="156209" h="438785">
                  <a:moveTo>
                    <a:pt x="143573" y="226822"/>
                  </a:moveTo>
                  <a:lnTo>
                    <a:pt x="128460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7434960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89" y="415798"/>
                  </a:moveTo>
                  <a:lnTo>
                    <a:pt x="30289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429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89" y="215074"/>
                  </a:lnTo>
                  <a:lnTo>
                    <a:pt x="30289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429" y="211708"/>
                  </a:lnTo>
                  <a:lnTo>
                    <a:pt x="7556" y="211708"/>
                  </a:lnTo>
                </a:path>
                <a:path w="30479" h="423544">
                  <a:moveTo>
                    <a:pt x="30289" y="204152"/>
                  </a:moveTo>
                  <a:lnTo>
                    <a:pt x="30289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429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89" y="3428"/>
                  </a:lnTo>
                  <a:lnTo>
                    <a:pt x="30289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429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5" name="object 545"/>
          <p:cNvGrpSpPr/>
          <p:nvPr/>
        </p:nvGrpSpPr>
        <p:grpSpPr>
          <a:xfrm>
            <a:off x="7137654" y="1946148"/>
            <a:ext cx="100965" cy="214629"/>
            <a:chOff x="7137654" y="1946148"/>
            <a:chExt cx="100965" cy="214629"/>
          </a:xfrm>
        </p:grpSpPr>
        <p:sp>
          <p:nvSpPr>
            <p:cNvPr id="546" name="object 546"/>
            <p:cNvSpPr/>
            <p:nvPr/>
          </p:nvSpPr>
          <p:spPr>
            <a:xfrm>
              <a:off x="7137654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7137654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8" name="object 548"/>
          <p:cNvGrpSpPr/>
          <p:nvPr/>
        </p:nvGrpSpPr>
        <p:grpSpPr>
          <a:xfrm>
            <a:off x="7597838" y="1826432"/>
            <a:ext cx="156845" cy="454025"/>
            <a:chOff x="7597838" y="1826432"/>
            <a:chExt cx="156845" cy="454025"/>
          </a:xfrm>
        </p:grpSpPr>
        <p:sp>
          <p:nvSpPr>
            <p:cNvPr id="549" name="object 549"/>
            <p:cNvSpPr/>
            <p:nvPr/>
          </p:nvSpPr>
          <p:spPr>
            <a:xfrm>
              <a:off x="7597838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  <a:lnTo>
                    <a:pt x="154050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050" y="2222"/>
                  </a:lnTo>
                  <a:lnTo>
                    <a:pt x="148717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7597838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48717" y="423418"/>
                  </a:moveTo>
                  <a:lnTo>
                    <a:pt x="154050" y="421131"/>
                  </a:lnTo>
                  <a:lnTo>
                    <a:pt x="156273" y="415798"/>
                  </a:lnTo>
                  <a:lnTo>
                    <a:pt x="156273" y="7620"/>
                  </a:lnTo>
                  <a:lnTo>
                    <a:pt x="154050" y="2222"/>
                  </a:lnTo>
                  <a:lnTo>
                    <a:pt x="148717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717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7597838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7597838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73" y="15112"/>
                  </a:moveTo>
                  <a:lnTo>
                    <a:pt x="156273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73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7597838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7597838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156273" y="0"/>
                  </a:moveTo>
                  <a:lnTo>
                    <a:pt x="156273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73" y="0"/>
                  </a:lnTo>
                </a:path>
                <a:path w="156845" h="438785">
                  <a:moveTo>
                    <a:pt x="5016" y="438531"/>
                  </a:moveTo>
                  <a:lnTo>
                    <a:pt x="5016" y="15113"/>
                  </a:lnTo>
                </a:path>
                <a:path w="156845" h="438785">
                  <a:moveTo>
                    <a:pt x="35305" y="430911"/>
                  </a:moveTo>
                  <a:lnTo>
                    <a:pt x="35305" y="234378"/>
                  </a:lnTo>
                </a:path>
                <a:path w="156845" h="438785">
                  <a:moveTo>
                    <a:pt x="35305" y="219265"/>
                  </a:moveTo>
                  <a:lnTo>
                    <a:pt x="35305" y="22733"/>
                  </a:lnTo>
                </a:path>
                <a:path w="156845" h="438785">
                  <a:moveTo>
                    <a:pt x="12636" y="226822"/>
                  </a:moveTo>
                  <a:lnTo>
                    <a:pt x="27749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7602855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620" y="423418"/>
                  </a:moveTo>
                  <a:lnTo>
                    <a:pt x="3428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89" y="415798"/>
                  </a:moveTo>
                  <a:lnTo>
                    <a:pt x="30289" y="419988"/>
                  </a:lnTo>
                  <a:lnTo>
                    <a:pt x="26924" y="423418"/>
                  </a:lnTo>
                  <a:lnTo>
                    <a:pt x="22733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428" y="211708"/>
                  </a:lnTo>
                  <a:lnTo>
                    <a:pt x="7620" y="211708"/>
                  </a:lnTo>
                </a:path>
                <a:path w="30479" h="423544">
                  <a:moveTo>
                    <a:pt x="22733" y="211708"/>
                  </a:moveTo>
                  <a:lnTo>
                    <a:pt x="26924" y="211708"/>
                  </a:lnTo>
                  <a:lnTo>
                    <a:pt x="30289" y="215074"/>
                  </a:lnTo>
                  <a:lnTo>
                    <a:pt x="30289" y="219265"/>
                  </a:lnTo>
                </a:path>
                <a:path w="30479" h="423544">
                  <a:moveTo>
                    <a:pt x="7620" y="211708"/>
                  </a:moveTo>
                  <a:lnTo>
                    <a:pt x="3428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89" y="204152"/>
                  </a:moveTo>
                  <a:lnTo>
                    <a:pt x="30289" y="208343"/>
                  </a:lnTo>
                  <a:lnTo>
                    <a:pt x="26924" y="211708"/>
                  </a:lnTo>
                  <a:lnTo>
                    <a:pt x="22733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428" y="0"/>
                  </a:lnTo>
                  <a:lnTo>
                    <a:pt x="7620" y="0"/>
                  </a:lnTo>
                </a:path>
                <a:path w="30479" h="423544">
                  <a:moveTo>
                    <a:pt x="22733" y="0"/>
                  </a:moveTo>
                  <a:lnTo>
                    <a:pt x="26924" y="0"/>
                  </a:lnTo>
                  <a:lnTo>
                    <a:pt x="30289" y="3428"/>
                  </a:lnTo>
                  <a:lnTo>
                    <a:pt x="30289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6" name="object 556"/>
          <p:cNvGrpSpPr/>
          <p:nvPr/>
        </p:nvGrpSpPr>
        <p:grpSpPr>
          <a:xfrm>
            <a:off x="8006080" y="1826432"/>
            <a:ext cx="156845" cy="454025"/>
            <a:chOff x="8006080" y="1826432"/>
            <a:chExt cx="156845" cy="454025"/>
          </a:xfrm>
        </p:grpSpPr>
        <p:sp>
          <p:nvSpPr>
            <p:cNvPr id="557" name="object 557"/>
            <p:cNvSpPr/>
            <p:nvPr/>
          </p:nvSpPr>
          <p:spPr>
            <a:xfrm>
              <a:off x="8006080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156273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73" y="423418"/>
                  </a:lnTo>
                  <a:lnTo>
                    <a:pt x="156273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8006080" y="1841563"/>
              <a:ext cx="156845" cy="423545"/>
            </a:xfrm>
            <a:custGeom>
              <a:avLst/>
              <a:gdLst/>
              <a:ahLst/>
              <a:cxnLst/>
              <a:rect l="l" t="t" r="r" b="b"/>
              <a:pathLst>
                <a:path w="156845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73" y="0"/>
                  </a:lnTo>
                  <a:lnTo>
                    <a:pt x="156273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8006080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8006080" y="2264981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0" y="15112"/>
                  </a:moveTo>
                  <a:lnTo>
                    <a:pt x="0" y="0"/>
                  </a:lnTo>
                  <a:lnTo>
                    <a:pt x="156273" y="0"/>
                  </a:lnTo>
                  <a:lnTo>
                    <a:pt x="156273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8006080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8006080" y="1826450"/>
              <a:ext cx="156845" cy="438784"/>
            </a:xfrm>
            <a:custGeom>
              <a:avLst/>
              <a:gdLst/>
              <a:ahLst/>
              <a:cxnLst/>
              <a:rect l="l" t="t" r="r" b="b"/>
              <a:pathLst>
                <a:path w="156845" h="438785">
                  <a:moveTo>
                    <a:pt x="0" y="0"/>
                  </a:moveTo>
                  <a:lnTo>
                    <a:pt x="0" y="15113"/>
                  </a:lnTo>
                  <a:lnTo>
                    <a:pt x="156273" y="15113"/>
                  </a:lnTo>
                  <a:lnTo>
                    <a:pt x="156273" y="0"/>
                  </a:lnTo>
                  <a:lnTo>
                    <a:pt x="0" y="0"/>
                  </a:lnTo>
                </a:path>
                <a:path w="156845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845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845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845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8127047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4" name="object 564"/>
          <p:cNvGrpSpPr/>
          <p:nvPr/>
        </p:nvGrpSpPr>
        <p:grpSpPr>
          <a:xfrm>
            <a:off x="7829677" y="1946148"/>
            <a:ext cx="100965" cy="214629"/>
            <a:chOff x="7829677" y="1946148"/>
            <a:chExt cx="100965" cy="214629"/>
          </a:xfrm>
        </p:grpSpPr>
        <p:sp>
          <p:nvSpPr>
            <p:cNvPr id="565" name="object 565"/>
            <p:cNvSpPr/>
            <p:nvPr/>
          </p:nvSpPr>
          <p:spPr>
            <a:xfrm>
              <a:off x="7829677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781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781" y="214213"/>
                  </a:lnTo>
                  <a:lnTo>
                    <a:pt x="100781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7829677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7" name="object 567"/>
          <p:cNvGrpSpPr/>
          <p:nvPr/>
        </p:nvGrpSpPr>
        <p:grpSpPr>
          <a:xfrm>
            <a:off x="8289925" y="1826432"/>
            <a:ext cx="156845" cy="454025"/>
            <a:chOff x="8289925" y="1826432"/>
            <a:chExt cx="156845" cy="454025"/>
          </a:xfrm>
        </p:grpSpPr>
        <p:sp>
          <p:nvSpPr>
            <p:cNvPr id="568" name="object 568"/>
            <p:cNvSpPr/>
            <p:nvPr/>
          </p:nvSpPr>
          <p:spPr>
            <a:xfrm>
              <a:off x="8289925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48653" y="0"/>
                  </a:moveTo>
                  <a:lnTo>
                    <a:pt x="0" y="0"/>
                  </a:lnTo>
                  <a:lnTo>
                    <a:pt x="0" y="423418"/>
                  </a:lnTo>
                  <a:lnTo>
                    <a:pt x="148653" y="423418"/>
                  </a:lnTo>
                  <a:lnTo>
                    <a:pt x="154050" y="421131"/>
                  </a:lnTo>
                  <a:lnTo>
                    <a:pt x="156209" y="415798"/>
                  </a:lnTo>
                  <a:lnTo>
                    <a:pt x="156209" y="7620"/>
                  </a:lnTo>
                  <a:lnTo>
                    <a:pt x="154050" y="2222"/>
                  </a:lnTo>
                  <a:lnTo>
                    <a:pt x="148653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8289925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48653" y="423418"/>
                  </a:moveTo>
                  <a:lnTo>
                    <a:pt x="154050" y="421131"/>
                  </a:lnTo>
                  <a:lnTo>
                    <a:pt x="156209" y="415798"/>
                  </a:lnTo>
                  <a:lnTo>
                    <a:pt x="156209" y="7620"/>
                  </a:lnTo>
                  <a:lnTo>
                    <a:pt x="154050" y="2222"/>
                  </a:lnTo>
                  <a:lnTo>
                    <a:pt x="148653" y="0"/>
                  </a:lnTo>
                  <a:lnTo>
                    <a:pt x="0" y="0"/>
                  </a:lnTo>
                  <a:lnTo>
                    <a:pt x="0" y="423418"/>
                  </a:lnTo>
                  <a:lnTo>
                    <a:pt x="148653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8289925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20" y="15106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8289925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156209" y="15112"/>
                  </a:moveTo>
                  <a:lnTo>
                    <a:pt x="156209" y="0"/>
                  </a:lnTo>
                  <a:lnTo>
                    <a:pt x="0" y="0"/>
                  </a:lnTo>
                  <a:lnTo>
                    <a:pt x="0" y="15112"/>
                  </a:lnTo>
                  <a:lnTo>
                    <a:pt x="156209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8289925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20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20" y="15130"/>
                  </a:lnTo>
                  <a:lnTo>
                    <a:pt x="15622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8289925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156209" y="0"/>
                  </a:moveTo>
                  <a:lnTo>
                    <a:pt x="156209" y="15113"/>
                  </a:lnTo>
                  <a:lnTo>
                    <a:pt x="0" y="15113"/>
                  </a:lnTo>
                  <a:lnTo>
                    <a:pt x="0" y="0"/>
                  </a:lnTo>
                  <a:lnTo>
                    <a:pt x="156209" y="0"/>
                  </a:lnTo>
                </a:path>
                <a:path w="156209" h="438785">
                  <a:moveTo>
                    <a:pt x="5016" y="438531"/>
                  </a:moveTo>
                  <a:lnTo>
                    <a:pt x="5016" y="15113"/>
                  </a:lnTo>
                </a:path>
                <a:path w="156209" h="438785">
                  <a:moveTo>
                    <a:pt x="35242" y="430911"/>
                  </a:moveTo>
                  <a:lnTo>
                    <a:pt x="35242" y="234378"/>
                  </a:lnTo>
                </a:path>
                <a:path w="156209" h="438785">
                  <a:moveTo>
                    <a:pt x="35242" y="219265"/>
                  </a:moveTo>
                  <a:lnTo>
                    <a:pt x="35242" y="22733"/>
                  </a:lnTo>
                </a:path>
                <a:path w="156209" h="438785">
                  <a:moveTo>
                    <a:pt x="12573" y="226822"/>
                  </a:moveTo>
                  <a:lnTo>
                    <a:pt x="27685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8294941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5" name="object 575"/>
          <p:cNvGrpSpPr/>
          <p:nvPr/>
        </p:nvGrpSpPr>
        <p:grpSpPr>
          <a:xfrm>
            <a:off x="8698166" y="1826432"/>
            <a:ext cx="156845" cy="454025"/>
            <a:chOff x="8698166" y="1826432"/>
            <a:chExt cx="156845" cy="454025"/>
          </a:xfrm>
        </p:grpSpPr>
        <p:sp>
          <p:nvSpPr>
            <p:cNvPr id="576" name="object 576"/>
            <p:cNvSpPr/>
            <p:nvPr/>
          </p:nvSpPr>
          <p:spPr>
            <a:xfrm>
              <a:off x="869816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156210" y="0"/>
                  </a:moveTo>
                  <a:lnTo>
                    <a:pt x="7556" y="0"/>
                  </a:lnTo>
                  <a:lnTo>
                    <a:pt x="2222" y="2222"/>
                  </a:lnTo>
                  <a:lnTo>
                    <a:pt x="0" y="7620"/>
                  </a:lnTo>
                  <a:lnTo>
                    <a:pt x="0" y="415798"/>
                  </a:lnTo>
                  <a:lnTo>
                    <a:pt x="2222" y="421131"/>
                  </a:lnTo>
                  <a:lnTo>
                    <a:pt x="7556" y="423418"/>
                  </a:lnTo>
                  <a:lnTo>
                    <a:pt x="156210" y="423418"/>
                  </a:lnTo>
                  <a:lnTo>
                    <a:pt x="156210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8698166" y="1841563"/>
              <a:ext cx="156210" cy="423545"/>
            </a:xfrm>
            <a:custGeom>
              <a:avLst/>
              <a:gdLst/>
              <a:ahLst/>
              <a:cxnLst/>
              <a:rect l="l" t="t" r="r" b="b"/>
              <a:pathLst>
                <a:path w="156209" h="423544">
                  <a:moveTo>
                    <a:pt x="7556" y="423418"/>
                  </a:moveTo>
                  <a:lnTo>
                    <a:pt x="2222" y="421131"/>
                  </a:lnTo>
                  <a:lnTo>
                    <a:pt x="0" y="415798"/>
                  </a:lnTo>
                  <a:lnTo>
                    <a:pt x="0" y="7620"/>
                  </a:lnTo>
                  <a:lnTo>
                    <a:pt x="2222" y="2222"/>
                  </a:lnTo>
                  <a:lnTo>
                    <a:pt x="7556" y="0"/>
                  </a:lnTo>
                  <a:lnTo>
                    <a:pt x="156210" y="0"/>
                  </a:lnTo>
                  <a:lnTo>
                    <a:pt x="156210" y="423418"/>
                  </a:lnTo>
                  <a:lnTo>
                    <a:pt x="7556" y="42341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8698166" y="2264988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06"/>
                  </a:lnTo>
                  <a:lnTo>
                    <a:pt x="156244" y="15106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8698166" y="2264981"/>
              <a:ext cx="156210" cy="15240"/>
            </a:xfrm>
            <a:custGeom>
              <a:avLst/>
              <a:gdLst/>
              <a:ahLst/>
              <a:cxnLst/>
              <a:rect l="l" t="t" r="r" b="b"/>
              <a:pathLst>
                <a:path w="156209" h="15239">
                  <a:moveTo>
                    <a:pt x="0" y="15112"/>
                  </a:moveTo>
                  <a:lnTo>
                    <a:pt x="0" y="0"/>
                  </a:lnTo>
                  <a:lnTo>
                    <a:pt x="156210" y="0"/>
                  </a:lnTo>
                  <a:lnTo>
                    <a:pt x="156210" y="15112"/>
                  </a:lnTo>
                  <a:lnTo>
                    <a:pt x="0" y="1511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8698166" y="1826432"/>
              <a:ext cx="156845" cy="15240"/>
            </a:xfrm>
            <a:custGeom>
              <a:avLst/>
              <a:gdLst/>
              <a:ahLst/>
              <a:cxnLst/>
              <a:rect l="l" t="t" r="r" b="b"/>
              <a:pathLst>
                <a:path w="156845" h="15239">
                  <a:moveTo>
                    <a:pt x="156244" y="0"/>
                  </a:moveTo>
                  <a:lnTo>
                    <a:pt x="0" y="0"/>
                  </a:lnTo>
                  <a:lnTo>
                    <a:pt x="0" y="15130"/>
                  </a:lnTo>
                  <a:lnTo>
                    <a:pt x="156244" y="15130"/>
                  </a:lnTo>
                  <a:lnTo>
                    <a:pt x="156244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8698166" y="1826450"/>
              <a:ext cx="156210" cy="438784"/>
            </a:xfrm>
            <a:custGeom>
              <a:avLst/>
              <a:gdLst/>
              <a:ahLst/>
              <a:cxnLst/>
              <a:rect l="l" t="t" r="r" b="b"/>
              <a:pathLst>
                <a:path w="156209" h="438785">
                  <a:moveTo>
                    <a:pt x="0" y="0"/>
                  </a:moveTo>
                  <a:lnTo>
                    <a:pt x="0" y="15113"/>
                  </a:lnTo>
                  <a:lnTo>
                    <a:pt x="156210" y="15113"/>
                  </a:lnTo>
                  <a:lnTo>
                    <a:pt x="156210" y="0"/>
                  </a:lnTo>
                  <a:lnTo>
                    <a:pt x="0" y="0"/>
                  </a:lnTo>
                </a:path>
                <a:path w="156209" h="438785">
                  <a:moveTo>
                    <a:pt x="151193" y="438531"/>
                  </a:moveTo>
                  <a:lnTo>
                    <a:pt x="151193" y="15113"/>
                  </a:lnTo>
                </a:path>
                <a:path w="156209" h="438785">
                  <a:moveTo>
                    <a:pt x="120967" y="430911"/>
                  </a:moveTo>
                  <a:lnTo>
                    <a:pt x="120967" y="234378"/>
                  </a:lnTo>
                </a:path>
                <a:path w="156209" h="438785">
                  <a:moveTo>
                    <a:pt x="120967" y="219265"/>
                  </a:moveTo>
                  <a:lnTo>
                    <a:pt x="120967" y="22733"/>
                  </a:lnTo>
                </a:path>
                <a:path w="156209" h="438785">
                  <a:moveTo>
                    <a:pt x="143637" y="226822"/>
                  </a:moveTo>
                  <a:lnTo>
                    <a:pt x="128524" y="226822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8819134" y="1841563"/>
              <a:ext cx="30480" cy="423545"/>
            </a:xfrm>
            <a:custGeom>
              <a:avLst/>
              <a:gdLst/>
              <a:ahLst/>
              <a:cxnLst/>
              <a:rect l="l" t="t" r="r" b="b"/>
              <a:pathLst>
                <a:path w="30479" h="423544">
                  <a:moveTo>
                    <a:pt x="30225" y="415798"/>
                  </a:moveTo>
                  <a:lnTo>
                    <a:pt x="30225" y="419988"/>
                  </a:lnTo>
                  <a:lnTo>
                    <a:pt x="26860" y="423418"/>
                  </a:lnTo>
                  <a:lnTo>
                    <a:pt x="22669" y="423418"/>
                  </a:lnTo>
                </a:path>
                <a:path w="30479" h="423544">
                  <a:moveTo>
                    <a:pt x="7556" y="423418"/>
                  </a:moveTo>
                  <a:lnTo>
                    <a:pt x="3365" y="423418"/>
                  </a:lnTo>
                  <a:lnTo>
                    <a:pt x="0" y="419988"/>
                  </a:lnTo>
                  <a:lnTo>
                    <a:pt x="0" y="415798"/>
                  </a:lnTo>
                </a:path>
                <a:path w="30479" h="423544">
                  <a:moveTo>
                    <a:pt x="22669" y="211708"/>
                  </a:moveTo>
                  <a:lnTo>
                    <a:pt x="26860" y="211708"/>
                  </a:lnTo>
                  <a:lnTo>
                    <a:pt x="30225" y="215074"/>
                  </a:lnTo>
                  <a:lnTo>
                    <a:pt x="30225" y="219265"/>
                  </a:lnTo>
                </a:path>
                <a:path w="30479" h="423544">
                  <a:moveTo>
                    <a:pt x="0" y="219265"/>
                  </a:moveTo>
                  <a:lnTo>
                    <a:pt x="0" y="215074"/>
                  </a:lnTo>
                  <a:lnTo>
                    <a:pt x="3365" y="211708"/>
                  </a:lnTo>
                  <a:lnTo>
                    <a:pt x="7556" y="211708"/>
                  </a:lnTo>
                </a:path>
                <a:path w="30479" h="423544">
                  <a:moveTo>
                    <a:pt x="30225" y="204152"/>
                  </a:moveTo>
                  <a:lnTo>
                    <a:pt x="30225" y="208343"/>
                  </a:lnTo>
                  <a:lnTo>
                    <a:pt x="26860" y="211708"/>
                  </a:lnTo>
                  <a:lnTo>
                    <a:pt x="22669" y="211708"/>
                  </a:lnTo>
                </a:path>
                <a:path w="30479" h="423544">
                  <a:moveTo>
                    <a:pt x="7556" y="211708"/>
                  </a:moveTo>
                  <a:lnTo>
                    <a:pt x="3365" y="211708"/>
                  </a:lnTo>
                  <a:lnTo>
                    <a:pt x="0" y="208343"/>
                  </a:lnTo>
                  <a:lnTo>
                    <a:pt x="0" y="204152"/>
                  </a:lnTo>
                </a:path>
                <a:path w="30479" h="423544">
                  <a:moveTo>
                    <a:pt x="22669" y="0"/>
                  </a:moveTo>
                  <a:lnTo>
                    <a:pt x="26860" y="0"/>
                  </a:lnTo>
                  <a:lnTo>
                    <a:pt x="30225" y="3428"/>
                  </a:lnTo>
                  <a:lnTo>
                    <a:pt x="30225" y="7620"/>
                  </a:lnTo>
                </a:path>
                <a:path w="30479" h="423544">
                  <a:moveTo>
                    <a:pt x="0" y="7620"/>
                  </a:moveTo>
                  <a:lnTo>
                    <a:pt x="0" y="3428"/>
                  </a:lnTo>
                  <a:lnTo>
                    <a:pt x="3365" y="0"/>
                  </a:lnTo>
                  <a:lnTo>
                    <a:pt x="755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" name="object 583"/>
          <p:cNvGrpSpPr/>
          <p:nvPr/>
        </p:nvGrpSpPr>
        <p:grpSpPr>
          <a:xfrm>
            <a:off x="8521763" y="1946148"/>
            <a:ext cx="100965" cy="214629"/>
            <a:chOff x="8521763" y="1946148"/>
            <a:chExt cx="100965" cy="214629"/>
          </a:xfrm>
        </p:grpSpPr>
        <p:sp>
          <p:nvSpPr>
            <p:cNvPr id="584" name="object 584"/>
            <p:cNvSpPr/>
            <p:nvPr/>
          </p:nvSpPr>
          <p:spPr>
            <a:xfrm>
              <a:off x="8521763" y="1946183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100806" y="0"/>
                  </a:moveTo>
                  <a:lnTo>
                    <a:pt x="0" y="0"/>
                  </a:lnTo>
                  <a:lnTo>
                    <a:pt x="0" y="214213"/>
                  </a:lnTo>
                  <a:lnTo>
                    <a:pt x="100806" y="214213"/>
                  </a:lnTo>
                  <a:lnTo>
                    <a:pt x="100806" y="0"/>
                  </a:lnTo>
                  <a:close/>
                </a:path>
              </a:pathLst>
            </a:custGeom>
            <a:solidFill>
              <a:srgbClr val="E8E8E8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8521763" y="1946148"/>
              <a:ext cx="100965" cy="214629"/>
            </a:xfrm>
            <a:custGeom>
              <a:avLst/>
              <a:gdLst/>
              <a:ahLst/>
              <a:cxnLst/>
              <a:rect l="l" t="t" r="r" b="b"/>
              <a:pathLst>
                <a:path w="100965" h="214630">
                  <a:moveTo>
                    <a:pt x="0" y="214249"/>
                  </a:moveTo>
                  <a:lnTo>
                    <a:pt x="100774" y="214249"/>
                  </a:lnTo>
                  <a:lnTo>
                    <a:pt x="100774" y="0"/>
                  </a:lnTo>
                  <a:lnTo>
                    <a:pt x="0" y="0"/>
                  </a:lnTo>
                  <a:lnTo>
                    <a:pt x="0" y="214249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6" name="object 586"/>
          <p:cNvGrpSpPr/>
          <p:nvPr/>
        </p:nvGrpSpPr>
        <p:grpSpPr>
          <a:xfrm>
            <a:off x="1143171" y="3871829"/>
            <a:ext cx="113664" cy="1008380"/>
            <a:chOff x="1143171" y="3871829"/>
            <a:chExt cx="113664" cy="1008380"/>
          </a:xfrm>
        </p:grpSpPr>
        <p:pic>
          <p:nvPicPr>
            <p:cNvPr id="587" name="object 58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143171" y="3871829"/>
              <a:ext cx="113407" cy="756024"/>
            </a:xfrm>
            <a:prstGeom prst="rect">
              <a:avLst/>
            </a:prstGeom>
          </p:spPr>
        </p:pic>
        <p:sp>
          <p:nvSpPr>
            <p:cNvPr id="588" name="object 588"/>
            <p:cNvSpPr/>
            <p:nvPr/>
          </p:nvSpPr>
          <p:spPr>
            <a:xfrm>
              <a:off x="1143171" y="387184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05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05"/>
                  </a:lnTo>
                  <a:lnTo>
                    <a:pt x="113411" y="756005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9" name="object 58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143171" y="4627850"/>
              <a:ext cx="113407" cy="251990"/>
            </a:xfrm>
            <a:prstGeom prst="rect">
              <a:avLst/>
            </a:prstGeom>
          </p:spPr>
        </p:pic>
        <p:sp>
          <p:nvSpPr>
            <p:cNvPr id="590" name="object 590"/>
            <p:cNvSpPr/>
            <p:nvPr/>
          </p:nvSpPr>
          <p:spPr>
            <a:xfrm>
              <a:off x="1143171" y="4627854"/>
              <a:ext cx="113664" cy="252095"/>
            </a:xfrm>
            <a:custGeom>
              <a:avLst/>
              <a:gdLst/>
              <a:ahLst/>
              <a:cxnLst/>
              <a:rect l="l" t="t" r="r" b="b"/>
              <a:pathLst>
                <a:path w="113665" h="252095">
                  <a:moveTo>
                    <a:pt x="113411" y="251987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251987"/>
                  </a:lnTo>
                  <a:lnTo>
                    <a:pt x="113411" y="25198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1" name="object 591"/>
          <p:cNvGrpSpPr/>
          <p:nvPr/>
        </p:nvGrpSpPr>
        <p:grpSpPr>
          <a:xfrm>
            <a:off x="1117974" y="2359850"/>
            <a:ext cx="882015" cy="113664"/>
            <a:chOff x="1117974" y="2359850"/>
            <a:chExt cx="882015" cy="113664"/>
          </a:xfrm>
        </p:grpSpPr>
        <p:pic>
          <p:nvPicPr>
            <p:cNvPr id="592" name="object 59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495971" y="2359854"/>
              <a:ext cx="504006" cy="113407"/>
            </a:xfrm>
            <a:prstGeom prst="rect">
              <a:avLst/>
            </a:prstGeom>
          </p:spPr>
        </p:pic>
        <p:sp>
          <p:nvSpPr>
            <p:cNvPr id="593" name="object 593"/>
            <p:cNvSpPr/>
            <p:nvPr/>
          </p:nvSpPr>
          <p:spPr>
            <a:xfrm>
              <a:off x="1495971" y="2359850"/>
              <a:ext cx="504190" cy="113664"/>
            </a:xfrm>
            <a:custGeom>
              <a:avLst/>
              <a:gdLst/>
              <a:ahLst/>
              <a:cxnLst/>
              <a:rect l="l" t="t" r="r" b="b"/>
              <a:pathLst>
                <a:path w="504189" h="113664">
                  <a:moveTo>
                    <a:pt x="0" y="113411"/>
                  </a:moveTo>
                  <a:lnTo>
                    <a:pt x="504005" y="113411"/>
                  </a:lnTo>
                  <a:lnTo>
                    <a:pt x="504005" y="0"/>
                  </a:lnTo>
                  <a:lnTo>
                    <a:pt x="0" y="0"/>
                  </a:lnTo>
                  <a:lnTo>
                    <a:pt x="0" y="1134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4" name="object 59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495971" y="2359850"/>
              <a:ext cx="504005" cy="113411"/>
            </a:xfrm>
            <a:prstGeom prst="rect">
              <a:avLst/>
            </a:prstGeom>
          </p:spPr>
        </p:pic>
        <p:pic>
          <p:nvPicPr>
            <p:cNvPr id="595" name="object 59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117974" y="2359854"/>
              <a:ext cx="377998" cy="113407"/>
            </a:xfrm>
            <a:prstGeom prst="rect">
              <a:avLst/>
            </a:prstGeom>
          </p:spPr>
        </p:pic>
        <p:sp>
          <p:nvSpPr>
            <p:cNvPr id="596" name="object 596"/>
            <p:cNvSpPr/>
            <p:nvPr/>
          </p:nvSpPr>
          <p:spPr>
            <a:xfrm>
              <a:off x="1117974" y="2359850"/>
              <a:ext cx="378460" cy="113664"/>
            </a:xfrm>
            <a:custGeom>
              <a:avLst/>
              <a:gdLst/>
              <a:ahLst/>
              <a:cxnLst/>
              <a:rect l="l" t="t" r="r" b="b"/>
              <a:pathLst>
                <a:path w="378459" h="113664">
                  <a:moveTo>
                    <a:pt x="0" y="113411"/>
                  </a:moveTo>
                  <a:lnTo>
                    <a:pt x="377996" y="113411"/>
                  </a:lnTo>
                  <a:lnTo>
                    <a:pt x="377996" y="0"/>
                  </a:lnTo>
                  <a:lnTo>
                    <a:pt x="0" y="0"/>
                  </a:lnTo>
                  <a:lnTo>
                    <a:pt x="0" y="113411"/>
                  </a:lnTo>
                </a:path>
                <a:path w="378459" h="113664">
                  <a:moveTo>
                    <a:pt x="129381" y="113411"/>
                  </a:moveTo>
                  <a:lnTo>
                    <a:pt x="129381" y="0"/>
                  </a:lnTo>
                </a:path>
                <a:path w="378459" h="113664">
                  <a:moveTo>
                    <a:pt x="0" y="113411"/>
                  </a:moveTo>
                  <a:lnTo>
                    <a:pt x="129381" y="0"/>
                  </a:lnTo>
                </a:path>
                <a:path w="378459" h="113664">
                  <a:moveTo>
                    <a:pt x="253701" y="113411"/>
                  </a:moveTo>
                  <a:lnTo>
                    <a:pt x="253701" y="0"/>
                  </a:lnTo>
                </a:path>
                <a:path w="378459" h="113664">
                  <a:moveTo>
                    <a:pt x="129381" y="113411"/>
                  </a:moveTo>
                  <a:lnTo>
                    <a:pt x="253701" y="0"/>
                  </a:lnTo>
                </a:path>
                <a:path w="378459" h="113664">
                  <a:moveTo>
                    <a:pt x="253701" y="113411"/>
                  </a:moveTo>
                  <a:lnTo>
                    <a:pt x="37799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7" name="object 597"/>
          <p:cNvGrpSpPr/>
          <p:nvPr/>
        </p:nvGrpSpPr>
        <p:grpSpPr>
          <a:xfrm>
            <a:off x="2283472" y="2359850"/>
            <a:ext cx="378460" cy="113664"/>
            <a:chOff x="2283472" y="2359850"/>
            <a:chExt cx="378460" cy="113664"/>
          </a:xfrm>
        </p:grpSpPr>
        <p:pic>
          <p:nvPicPr>
            <p:cNvPr id="598" name="object 59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283472" y="2359854"/>
              <a:ext cx="377998" cy="113407"/>
            </a:xfrm>
            <a:prstGeom prst="rect">
              <a:avLst/>
            </a:prstGeom>
          </p:spPr>
        </p:pic>
        <p:sp>
          <p:nvSpPr>
            <p:cNvPr id="599" name="object 599"/>
            <p:cNvSpPr/>
            <p:nvPr/>
          </p:nvSpPr>
          <p:spPr>
            <a:xfrm>
              <a:off x="2283472" y="2359850"/>
              <a:ext cx="378460" cy="113664"/>
            </a:xfrm>
            <a:custGeom>
              <a:avLst/>
              <a:gdLst/>
              <a:ahLst/>
              <a:cxnLst/>
              <a:rect l="l" t="t" r="r" b="b"/>
              <a:pathLst>
                <a:path w="378460" h="113664">
                  <a:moveTo>
                    <a:pt x="0" y="113411"/>
                  </a:moveTo>
                  <a:lnTo>
                    <a:pt x="377996" y="113411"/>
                  </a:lnTo>
                  <a:lnTo>
                    <a:pt x="377996" y="0"/>
                  </a:lnTo>
                  <a:lnTo>
                    <a:pt x="0" y="0"/>
                  </a:lnTo>
                  <a:lnTo>
                    <a:pt x="0" y="113411"/>
                  </a:lnTo>
                </a:path>
                <a:path w="378460" h="113664">
                  <a:moveTo>
                    <a:pt x="129355" y="113411"/>
                  </a:moveTo>
                  <a:lnTo>
                    <a:pt x="129355" y="0"/>
                  </a:lnTo>
                </a:path>
                <a:path w="378460" h="113664">
                  <a:moveTo>
                    <a:pt x="0" y="113411"/>
                  </a:moveTo>
                  <a:lnTo>
                    <a:pt x="129355" y="0"/>
                  </a:lnTo>
                </a:path>
                <a:path w="378460" h="113664">
                  <a:moveTo>
                    <a:pt x="253676" y="113411"/>
                  </a:moveTo>
                  <a:lnTo>
                    <a:pt x="253676" y="0"/>
                  </a:lnTo>
                </a:path>
                <a:path w="378460" h="113664">
                  <a:moveTo>
                    <a:pt x="129355" y="113411"/>
                  </a:moveTo>
                  <a:lnTo>
                    <a:pt x="253676" y="0"/>
                  </a:lnTo>
                </a:path>
                <a:path w="378460" h="113664">
                  <a:moveTo>
                    <a:pt x="253676" y="113411"/>
                  </a:moveTo>
                  <a:lnTo>
                    <a:pt x="37799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0" name="object 600"/>
          <p:cNvGrpSpPr/>
          <p:nvPr/>
        </p:nvGrpSpPr>
        <p:grpSpPr>
          <a:xfrm>
            <a:off x="1962175" y="4993525"/>
            <a:ext cx="176530" cy="528955"/>
            <a:chOff x="1962175" y="4993525"/>
            <a:chExt cx="176530" cy="528955"/>
          </a:xfrm>
        </p:grpSpPr>
        <p:pic>
          <p:nvPicPr>
            <p:cNvPr id="601" name="object 60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962175" y="4993525"/>
              <a:ext cx="176411" cy="528910"/>
            </a:xfrm>
            <a:prstGeom prst="rect">
              <a:avLst/>
            </a:prstGeom>
          </p:spPr>
        </p:pic>
        <p:sp>
          <p:nvSpPr>
            <p:cNvPr id="602" name="object 602"/>
            <p:cNvSpPr/>
            <p:nvPr/>
          </p:nvSpPr>
          <p:spPr>
            <a:xfrm>
              <a:off x="1962175" y="4993525"/>
              <a:ext cx="176530" cy="528955"/>
            </a:xfrm>
            <a:custGeom>
              <a:avLst/>
              <a:gdLst/>
              <a:ahLst/>
              <a:cxnLst/>
              <a:rect l="l" t="t" r="r" b="b"/>
              <a:pathLst>
                <a:path w="176530" h="528954">
                  <a:moveTo>
                    <a:pt x="176409" y="528910"/>
                  </a:moveTo>
                  <a:lnTo>
                    <a:pt x="176409" y="0"/>
                  </a:lnTo>
                  <a:lnTo>
                    <a:pt x="0" y="0"/>
                  </a:lnTo>
                  <a:lnTo>
                    <a:pt x="0" y="528910"/>
                  </a:lnTo>
                  <a:lnTo>
                    <a:pt x="176409" y="5289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3" name="object 603"/>
          <p:cNvGrpSpPr/>
          <p:nvPr/>
        </p:nvGrpSpPr>
        <p:grpSpPr>
          <a:xfrm>
            <a:off x="2510256" y="1742437"/>
            <a:ext cx="151765" cy="617855"/>
            <a:chOff x="2510256" y="1742437"/>
            <a:chExt cx="151765" cy="617855"/>
          </a:xfrm>
        </p:grpSpPr>
        <p:pic>
          <p:nvPicPr>
            <p:cNvPr id="604" name="object 604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510256" y="1742437"/>
              <a:ext cx="151209" cy="617413"/>
            </a:xfrm>
            <a:prstGeom prst="rect">
              <a:avLst/>
            </a:prstGeom>
          </p:spPr>
        </p:pic>
        <p:sp>
          <p:nvSpPr>
            <p:cNvPr id="605" name="object 605"/>
            <p:cNvSpPr/>
            <p:nvPr/>
          </p:nvSpPr>
          <p:spPr>
            <a:xfrm>
              <a:off x="2510256" y="1742440"/>
              <a:ext cx="151765" cy="617855"/>
            </a:xfrm>
            <a:custGeom>
              <a:avLst/>
              <a:gdLst/>
              <a:ahLst/>
              <a:cxnLst/>
              <a:rect l="l" t="t" r="r" b="b"/>
              <a:pathLst>
                <a:path w="151764" h="617855">
                  <a:moveTo>
                    <a:pt x="0" y="617410"/>
                  </a:moveTo>
                  <a:lnTo>
                    <a:pt x="0" y="0"/>
                  </a:lnTo>
                  <a:lnTo>
                    <a:pt x="151212" y="0"/>
                  </a:lnTo>
                  <a:lnTo>
                    <a:pt x="151212" y="617410"/>
                  </a:lnTo>
                  <a:lnTo>
                    <a:pt x="0" y="61741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6" name="object 606"/>
          <p:cNvGrpSpPr/>
          <p:nvPr/>
        </p:nvGrpSpPr>
        <p:grpSpPr>
          <a:xfrm>
            <a:off x="1256582" y="4879841"/>
            <a:ext cx="882015" cy="114300"/>
            <a:chOff x="1256582" y="4879841"/>
            <a:chExt cx="882015" cy="114300"/>
          </a:xfrm>
        </p:grpSpPr>
        <p:pic>
          <p:nvPicPr>
            <p:cNvPr id="607" name="object 60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86597" y="4879846"/>
              <a:ext cx="251990" cy="113679"/>
            </a:xfrm>
            <a:prstGeom prst="rect">
              <a:avLst/>
            </a:prstGeom>
          </p:spPr>
        </p:pic>
        <p:sp>
          <p:nvSpPr>
            <p:cNvPr id="608" name="object 608"/>
            <p:cNvSpPr/>
            <p:nvPr/>
          </p:nvSpPr>
          <p:spPr>
            <a:xfrm>
              <a:off x="1886597" y="4879841"/>
              <a:ext cx="252095" cy="114300"/>
            </a:xfrm>
            <a:custGeom>
              <a:avLst/>
              <a:gdLst/>
              <a:ahLst/>
              <a:cxnLst/>
              <a:rect l="l" t="t" r="r" b="b"/>
              <a:pathLst>
                <a:path w="252094" h="114300">
                  <a:moveTo>
                    <a:pt x="251987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251987" y="113684"/>
                  </a:lnTo>
                  <a:lnTo>
                    <a:pt x="25198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9" name="object 60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56582" y="4879846"/>
              <a:ext cx="630013" cy="113679"/>
            </a:xfrm>
            <a:prstGeom prst="rect">
              <a:avLst/>
            </a:prstGeom>
          </p:spPr>
        </p:pic>
        <p:sp>
          <p:nvSpPr>
            <p:cNvPr id="610" name="object 610"/>
            <p:cNvSpPr/>
            <p:nvPr/>
          </p:nvSpPr>
          <p:spPr>
            <a:xfrm>
              <a:off x="1256582" y="4879841"/>
              <a:ext cx="630555" cy="114300"/>
            </a:xfrm>
            <a:custGeom>
              <a:avLst/>
              <a:gdLst/>
              <a:ahLst/>
              <a:cxnLst/>
              <a:rect l="l" t="t" r="r" b="b"/>
              <a:pathLst>
                <a:path w="630555" h="114300">
                  <a:moveTo>
                    <a:pt x="630015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630015" y="113684"/>
                  </a:lnTo>
                  <a:lnTo>
                    <a:pt x="630015" y="0"/>
                  </a:lnTo>
                </a:path>
                <a:path w="630555" h="114300">
                  <a:moveTo>
                    <a:pt x="499960" y="0"/>
                  </a:moveTo>
                  <a:lnTo>
                    <a:pt x="499960" y="113684"/>
                  </a:lnTo>
                </a:path>
                <a:path w="630555" h="114300">
                  <a:moveTo>
                    <a:pt x="630015" y="0"/>
                  </a:moveTo>
                  <a:lnTo>
                    <a:pt x="499960" y="113684"/>
                  </a:lnTo>
                </a:path>
                <a:path w="630555" h="114300">
                  <a:moveTo>
                    <a:pt x="374973" y="0"/>
                  </a:moveTo>
                  <a:lnTo>
                    <a:pt x="374973" y="113684"/>
                  </a:lnTo>
                </a:path>
                <a:path w="630555" h="114300">
                  <a:moveTo>
                    <a:pt x="499960" y="0"/>
                  </a:moveTo>
                  <a:lnTo>
                    <a:pt x="374973" y="113684"/>
                  </a:lnTo>
                </a:path>
                <a:path w="630555" h="114300">
                  <a:moveTo>
                    <a:pt x="249980" y="0"/>
                  </a:moveTo>
                  <a:lnTo>
                    <a:pt x="249980" y="113684"/>
                  </a:lnTo>
                </a:path>
                <a:path w="630555" h="114300">
                  <a:moveTo>
                    <a:pt x="374973" y="0"/>
                  </a:moveTo>
                  <a:lnTo>
                    <a:pt x="249980" y="113684"/>
                  </a:lnTo>
                </a:path>
                <a:path w="630555" h="114300">
                  <a:moveTo>
                    <a:pt x="124987" y="0"/>
                  </a:moveTo>
                  <a:lnTo>
                    <a:pt x="124987" y="113684"/>
                  </a:lnTo>
                </a:path>
                <a:path w="630555" h="114300">
                  <a:moveTo>
                    <a:pt x="249980" y="0"/>
                  </a:moveTo>
                  <a:lnTo>
                    <a:pt x="124987" y="113684"/>
                  </a:lnTo>
                </a:path>
                <a:path w="630555" h="114300">
                  <a:moveTo>
                    <a:pt x="124987" y="0"/>
                  </a:moveTo>
                  <a:lnTo>
                    <a:pt x="0" y="11368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1" name="object 611"/>
          <p:cNvGrpSpPr/>
          <p:nvPr/>
        </p:nvGrpSpPr>
        <p:grpSpPr>
          <a:xfrm>
            <a:off x="1143171" y="3871829"/>
            <a:ext cx="113664" cy="1008380"/>
            <a:chOff x="1143171" y="3871829"/>
            <a:chExt cx="113664" cy="1008380"/>
          </a:xfrm>
        </p:grpSpPr>
        <p:pic>
          <p:nvPicPr>
            <p:cNvPr id="612" name="object 61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143171" y="3871829"/>
              <a:ext cx="113407" cy="756024"/>
            </a:xfrm>
            <a:prstGeom prst="rect">
              <a:avLst/>
            </a:prstGeom>
          </p:spPr>
        </p:pic>
        <p:sp>
          <p:nvSpPr>
            <p:cNvPr id="613" name="object 613"/>
            <p:cNvSpPr/>
            <p:nvPr/>
          </p:nvSpPr>
          <p:spPr>
            <a:xfrm>
              <a:off x="1143171" y="387184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05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05"/>
                  </a:lnTo>
                  <a:lnTo>
                    <a:pt x="113411" y="756005"/>
                  </a:lnTo>
                </a:path>
                <a:path w="113665" h="756285">
                  <a:moveTo>
                    <a:pt x="113411" y="625779"/>
                  </a:moveTo>
                  <a:lnTo>
                    <a:pt x="0" y="625779"/>
                  </a:lnTo>
                </a:path>
                <a:path w="113665" h="756285">
                  <a:moveTo>
                    <a:pt x="113411" y="756005"/>
                  </a:moveTo>
                  <a:lnTo>
                    <a:pt x="0" y="625779"/>
                  </a:lnTo>
                </a:path>
                <a:path w="113665" h="756285">
                  <a:moveTo>
                    <a:pt x="113411" y="500614"/>
                  </a:moveTo>
                  <a:lnTo>
                    <a:pt x="0" y="500614"/>
                  </a:lnTo>
                </a:path>
                <a:path w="113665" h="756285">
                  <a:moveTo>
                    <a:pt x="113411" y="625779"/>
                  </a:moveTo>
                  <a:lnTo>
                    <a:pt x="0" y="500614"/>
                  </a:lnTo>
                </a:path>
                <a:path w="113665" h="756285">
                  <a:moveTo>
                    <a:pt x="113411" y="375475"/>
                  </a:moveTo>
                  <a:lnTo>
                    <a:pt x="0" y="375475"/>
                  </a:lnTo>
                </a:path>
                <a:path w="113665" h="756285">
                  <a:moveTo>
                    <a:pt x="113411" y="500614"/>
                  </a:moveTo>
                  <a:lnTo>
                    <a:pt x="0" y="375475"/>
                  </a:lnTo>
                </a:path>
                <a:path w="113665" h="756285">
                  <a:moveTo>
                    <a:pt x="113411" y="250317"/>
                  </a:moveTo>
                  <a:lnTo>
                    <a:pt x="0" y="250317"/>
                  </a:lnTo>
                </a:path>
                <a:path w="113665" h="756285">
                  <a:moveTo>
                    <a:pt x="113411" y="375475"/>
                  </a:moveTo>
                  <a:lnTo>
                    <a:pt x="0" y="250317"/>
                  </a:lnTo>
                </a:path>
                <a:path w="113665" h="756285">
                  <a:moveTo>
                    <a:pt x="113411" y="125095"/>
                  </a:moveTo>
                  <a:lnTo>
                    <a:pt x="0" y="125095"/>
                  </a:lnTo>
                </a:path>
                <a:path w="113665" h="756285">
                  <a:moveTo>
                    <a:pt x="113411" y="250317"/>
                  </a:moveTo>
                  <a:lnTo>
                    <a:pt x="0" y="125095"/>
                  </a:lnTo>
                </a:path>
                <a:path w="113665" h="756285">
                  <a:moveTo>
                    <a:pt x="113411" y="12509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4" name="object 61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143171" y="4627850"/>
              <a:ext cx="113407" cy="251990"/>
            </a:xfrm>
            <a:prstGeom prst="rect">
              <a:avLst/>
            </a:prstGeom>
          </p:spPr>
        </p:pic>
        <p:sp>
          <p:nvSpPr>
            <p:cNvPr id="615" name="object 615"/>
            <p:cNvSpPr/>
            <p:nvPr/>
          </p:nvSpPr>
          <p:spPr>
            <a:xfrm>
              <a:off x="1143171" y="4627854"/>
              <a:ext cx="113664" cy="252095"/>
            </a:xfrm>
            <a:custGeom>
              <a:avLst/>
              <a:gdLst/>
              <a:ahLst/>
              <a:cxnLst/>
              <a:rect l="l" t="t" r="r" b="b"/>
              <a:pathLst>
                <a:path w="113665" h="252095">
                  <a:moveTo>
                    <a:pt x="113411" y="251987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251987"/>
                  </a:lnTo>
                  <a:lnTo>
                    <a:pt x="113411" y="251987"/>
                  </a:lnTo>
                </a:path>
                <a:path w="113665" h="252095">
                  <a:moveTo>
                    <a:pt x="113411" y="123475"/>
                  </a:moveTo>
                  <a:lnTo>
                    <a:pt x="0" y="123475"/>
                  </a:lnTo>
                </a:path>
                <a:path w="113665" h="252095">
                  <a:moveTo>
                    <a:pt x="113411" y="251987"/>
                  </a:moveTo>
                  <a:lnTo>
                    <a:pt x="0" y="123475"/>
                  </a:lnTo>
                </a:path>
                <a:path w="113665" h="252095">
                  <a:moveTo>
                    <a:pt x="113411" y="12347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6" name="object 616"/>
          <p:cNvGrpSpPr/>
          <p:nvPr/>
        </p:nvGrpSpPr>
        <p:grpSpPr>
          <a:xfrm>
            <a:off x="1886597" y="4879841"/>
            <a:ext cx="252095" cy="642620"/>
            <a:chOff x="1886597" y="4879841"/>
            <a:chExt cx="252095" cy="642620"/>
          </a:xfrm>
        </p:grpSpPr>
        <p:pic>
          <p:nvPicPr>
            <p:cNvPr id="617" name="object 61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962175" y="4993525"/>
              <a:ext cx="176411" cy="528910"/>
            </a:xfrm>
            <a:prstGeom prst="rect">
              <a:avLst/>
            </a:prstGeom>
          </p:spPr>
        </p:pic>
        <p:sp>
          <p:nvSpPr>
            <p:cNvPr id="618" name="object 618"/>
            <p:cNvSpPr/>
            <p:nvPr/>
          </p:nvSpPr>
          <p:spPr>
            <a:xfrm>
              <a:off x="1962175" y="4993525"/>
              <a:ext cx="176530" cy="528955"/>
            </a:xfrm>
            <a:custGeom>
              <a:avLst/>
              <a:gdLst/>
              <a:ahLst/>
              <a:cxnLst/>
              <a:rect l="l" t="t" r="r" b="b"/>
              <a:pathLst>
                <a:path w="176530" h="528954">
                  <a:moveTo>
                    <a:pt x="176409" y="528910"/>
                  </a:moveTo>
                  <a:lnTo>
                    <a:pt x="176409" y="0"/>
                  </a:lnTo>
                  <a:lnTo>
                    <a:pt x="0" y="0"/>
                  </a:lnTo>
                  <a:lnTo>
                    <a:pt x="0" y="528910"/>
                  </a:lnTo>
                  <a:lnTo>
                    <a:pt x="176409" y="528910"/>
                  </a:lnTo>
                </a:path>
                <a:path w="176530" h="528954">
                  <a:moveTo>
                    <a:pt x="176409" y="419074"/>
                  </a:moveTo>
                  <a:lnTo>
                    <a:pt x="0" y="419074"/>
                  </a:lnTo>
                </a:path>
                <a:path w="176530" h="528954">
                  <a:moveTo>
                    <a:pt x="176409" y="528910"/>
                  </a:moveTo>
                  <a:lnTo>
                    <a:pt x="0" y="419074"/>
                  </a:lnTo>
                </a:path>
                <a:path w="176530" h="528954">
                  <a:moveTo>
                    <a:pt x="176409" y="314325"/>
                  </a:moveTo>
                  <a:lnTo>
                    <a:pt x="0" y="314325"/>
                  </a:lnTo>
                </a:path>
                <a:path w="176530" h="528954">
                  <a:moveTo>
                    <a:pt x="176409" y="419074"/>
                  </a:moveTo>
                  <a:lnTo>
                    <a:pt x="0" y="314325"/>
                  </a:lnTo>
                </a:path>
                <a:path w="176530" h="528954">
                  <a:moveTo>
                    <a:pt x="176409" y="209569"/>
                  </a:moveTo>
                  <a:lnTo>
                    <a:pt x="0" y="209569"/>
                  </a:lnTo>
                </a:path>
                <a:path w="176530" h="528954">
                  <a:moveTo>
                    <a:pt x="176409" y="314325"/>
                  </a:moveTo>
                  <a:lnTo>
                    <a:pt x="0" y="209569"/>
                  </a:lnTo>
                </a:path>
                <a:path w="176530" h="528954">
                  <a:moveTo>
                    <a:pt x="176409" y="104775"/>
                  </a:moveTo>
                  <a:lnTo>
                    <a:pt x="0" y="104775"/>
                  </a:lnTo>
                </a:path>
                <a:path w="176530" h="528954">
                  <a:moveTo>
                    <a:pt x="176409" y="209569"/>
                  </a:moveTo>
                  <a:lnTo>
                    <a:pt x="0" y="104775"/>
                  </a:lnTo>
                </a:path>
                <a:path w="176530" h="528954">
                  <a:moveTo>
                    <a:pt x="176409" y="104775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9" name="object 61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86597" y="4879846"/>
              <a:ext cx="251990" cy="113679"/>
            </a:xfrm>
            <a:prstGeom prst="rect">
              <a:avLst/>
            </a:prstGeom>
          </p:spPr>
        </p:pic>
        <p:sp>
          <p:nvSpPr>
            <p:cNvPr id="620" name="object 620"/>
            <p:cNvSpPr/>
            <p:nvPr/>
          </p:nvSpPr>
          <p:spPr>
            <a:xfrm>
              <a:off x="1886597" y="4879841"/>
              <a:ext cx="252095" cy="114300"/>
            </a:xfrm>
            <a:custGeom>
              <a:avLst/>
              <a:gdLst/>
              <a:ahLst/>
              <a:cxnLst/>
              <a:rect l="l" t="t" r="r" b="b"/>
              <a:pathLst>
                <a:path w="252094" h="114300">
                  <a:moveTo>
                    <a:pt x="251987" y="0"/>
                  </a:moveTo>
                  <a:lnTo>
                    <a:pt x="0" y="0"/>
                  </a:lnTo>
                  <a:lnTo>
                    <a:pt x="0" y="113684"/>
                  </a:lnTo>
                  <a:lnTo>
                    <a:pt x="251987" y="113684"/>
                  </a:lnTo>
                  <a:lnTo>
                    <a:pt x="251987" y="0"/>
                  </a:lnTo>
                </a:path>
                <a:path w="252094" h="114300">
                  <a:moveTo>
                    <a:pt x="123475" y="0"/>
                  </a:moveTo>
                  <a:lnTo>
                    <a:pt x="123475" y="113684"/>
                  </a:lnTo>
                </a:path>
                <a:path w="252094" h="114300">
                  <a:moveTo>
                    <a:pt x="251987" y="0"/>
                  </a:moveTo>
                  <a:lnTo>
                    <a:pt x="123475" y="113684"/>
                  </a:lnTo>
                </a:path>
                <a:path w="252094" h="114300">
                  <a:moveTo>
                    <a:pt x="123475" y="0"/>
                  </a:moveTo>
                  <a:lnTo>
                    <a:pt x="0" y="11368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1" name="object 621"/>
          <p:cNvGrpSpPr/>
          <p:nvPr/>
        </p:nvGrpSpPr>
        <p:grpSpPr>
          <a:xfrm>
            <a:off x="1143171" y="3115818"/>
            <a:ext cx="113664" cy="756285"/>
            <a:chOff x="1143171" y="3115818"/>
            <a:chExt cx="113664" cy="756285"/>
          </a:xfrm>
        </p:grpSpPr>
        <p:pic>
          <p:nvPicPr>
            <p:cNvPr id="622" name="object 62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143171" y="3115849"/>
              <a:ext cx="113407" cy="755999"/>
            </a:xfrm>
            <a:prstGeom prst="rect">
              <a:avLst/>
            </a:prstGeom>
          </p:spPr>
        </p:pic>
        <p:sp>
          <p:nvSpPr>
            <p:cNvPr id="623" name="object 623"/>
            <p:cNvSpPr/>
            <p:nvPr/>
          </p:nvSpPr>
          <p:spPr>
            <a:xfrm>
              <a:off x="1143171" y="311581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30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30"/>
                  </a:lnTo>
                  <a:lnTo>
                    <a:pt x="113411" y="75603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4" name="object 62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143171" y="3115849"/>
              <a:ext cx="113407" cy="755999"/>
            </a:xfrm>
            <a:prstGeom prst="rect">
              <a:avLst/>
            </a:prstGeom>
          </p:spPr>
        </p:pic>
        <p:sp>
          <p:nvSpPr>
            <p:cNvPr id="625" name="object 625"/>
            <p:cNvSpPr/>
            <p:nvPr/>
          </p:nvSpPr>
          <p:spPr>
            <a:xfrm>
              <a:off x="1143171" y="3115818"/>
              <a:ext cx="113664" cy="756285"/>
            </a:xfrm>
            <a:custGeom>
              <a:avLst/>
              <a:gdLst/>
              <a:ahLst/>
              <a:cxnLst/>
              <a:rect l="l" t="t" r="r" b="b"/>
              <a:pathLst>
                <a:path w="113665" h="756285">
                  <a:moveTo>
                    <a:pt x="113411" y="756030"/>
                  </a:moveTo>
                  <a:lnTo>
                    <a:pt x="113411" y="0"/>
                  </a:lnTo>
                  <a:lnTo>
                    <a:pt x="0" y="0"/>
                  </a:lnTo>
                  <a:lnTo>
                    <a:pt x="0" y="756030"/>
                  </a:lnTo>
                  <a:lnTo>
                    <a:pt x="113411" y="756030"/>
                  </a:lnTo>
                </a:path>
                <a:path w="113665" h="756285">
                  <a:moveTo>
                    <a:pt x="113411" y="625792"/>
                  </a:moveTo>
                  <a:lnTo>
                    <a:pt x="0" y="625792"/>
                  </a:lnTo>
                </a:path>
                <a:path w="113665" h="756285">
                  <a:moveTo>
                    <a:pt x="113411" y="756030"/>
                  </a:moveTo>
                  <a:lnTo>
                    <a:pt x="0" y="625792"/>
                  </a:lnTo>
                </a:path>
                <a:path w="113665" h="756285">
                  <a:moveTo>
                    <a:pt x="113411" y="500633"/>
                  </a:moveTo>
                  <a:lnTo>
                    <a:pt x="0" y="500633"/>
                  </a:lnTo>
                </a:path>
                <a:path w="113665" h="756285">
                  <a:moveTo>
                    <a:pt x="113411" y="625792"/>
                  </a:moveTo>
                  <a:lnTo>
                    <a:pt x="0" y="500633"/>
                  </a:lnTo>
                </a:path>
                <a:path w="113665" h="756285">
                  <a:moveTo>
                    <a:pt x="113411" y="375475"/>
                  </a:moveTo>
                  <a:lnTo>
                    <a:pt x="0" y="375475"/>
                  </a:lnTo>
                </a:path>
                <a:path w="113665" h="756285">
                  <a:moveTo>
                    <a:pt x="113411" y="500633"/>
                  </a:moveTo>
                  <a:lnTo>
                    <a:pt x="0" y="375475"/>
                  </a:lnTo>
                </a:path>
                <a:path w="113665" h="756285">
                  <a:moveTo>
                    <a:pt x="113411" y="250316"/>
                  </a:moveTo>
                  <a:lnTo>
                    <a:pt x="0" y="250316"/>
                  </a:lnTo>
                </a:path>
                <a:path w="113665" h="756285">
                  <a:moveTo>
                    <a:pt x="113411" y="375475"/>
                  </a:moveTo>
                  <a:lnTo>
                    <a:pt x="0" y="250316"/>
                  </a:lnTo>
                </a:path>
                <a:path w="113665" h="756285">
                  <a:moveTo>
                    <a:pt x="113411" y="125158"/>
                  </a:moveTo>
                  <a:lnTo>
                    <a:pt x="0" y="125158"/>
                  </a:lnTo>
                </a:path>
                <a:path w="113665" h="756285">
                  <a:moveTo>
                    <a:pt x="113411" y="250316"/>
                  </a:moveTo>
                  <a:lnTo>
                    <a:pt x="0" y="125158"/>
                  </a:lnTo>
                </a:path>
                <a:path w="113665" h="756285">
                  <a:moveTo>
                    <a:pt x="113411" y="125158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6" name="object 626"/>
          <p:cNvGrpSpPr/>
          <p:nvPr/>
        </p:nvGrpSpPr>
        <p:grpSpPr>
          <a:xfrm>
            <a:off x="3112020" y="5049951"/>
            <a:ext cx="122555" cy="121920"/>
            <a:chOff x="3112020" y="5049951"/>
            <a:chExt cx="122555" cy="121920"/>
          </a:xfrm>
        </p:grpSpPr>
        <p:pic>
          <p:nvPicPr>
            <p:cNvPr id="627" name="object 627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3112020" y="5049951"/>
              <a:ext cx="121964" cy="121418"/>
            </a:xfrm>
            <a:prstGeom prst="rect">
              <a:avLst/>
            </a:prstGeom>
          </p:spPr>
        </p:pic>
        <p:pic>
          <p:nvPicPr>
            <p:cNvPr id="628" name="object 628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112020" y="5049951"/>
              <a:ext cx="121964" cy="121418"/>
            </a:xfrm>
            <a:prstGeom prst="rect">
              <a:avLst/>
            </a:prstGeom>
          </p:spPr>
        </p:pic>
      </p:grpSp>
      <p:grpSp>
        <p:nvGrpSpPr>
          <p:cNvPr id="629" name="object 629"/>
          <p:cNvGrpSpPr/>
          <p:nvPr/>
        </p:nvGrpSpPr>
        <p:grpSpPr>
          <a:xfrm>
            <a:off x="3316014" y="5022545"/>
            <a:ext cx="123189" cy="119380"/>
            <a:chOff x="3316014" y="5022545"/>
            <a:chExt cx="123189" cy="119380"/>
          </a:xfrm>
        </p:grpSpPr>
        <p:pic>
          <p:nvPicPr>
            <p:cNvPr id="630" name="object 63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3316014" y="5022545"/>
              <a:ext cx="122885" cy="119011"/>
            </a:xfrm>
            <a:prstGeom prst="rect">
              <a:avLst/>
            </a:prstGeom>
          </p:spPr>
        </p:pic>
        <p:pic>
          <p:nvPicPr>
            <p:cNvPr id="631" name="object 63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3316014" y="5022545"/>
              <a:ext cx="122885" cy="119011"/>
            </a:xfrm>
            <a:prstGeom prst="rect">
              <a:avLst/>
            </a:prstGeom>
          </p:spPr>
        </p:pic>
      </p:grpSp>
      <p:grpSp>
        <p:nvGrpSpPr>
          <p:cNvPr id="632" name="object 632"/>
          <p:cNvGrpSpPr/>
          <p:nvPr/>
        </p:nvGrpSpPr>
        <p:grpSpPr>
          <a:xfrm>
            <a:off x="3153765" y="5251539"/>
            <a:ext cx="123189" cy="119380"/>
            <a:chOff x="3153765" y="5251539"/>
            <a:chExt cx="123189" cy="119380"/>
          </a:xfrm>
        </p:grpSpPr>
        <p:pic>
          <p:nvPicPr>
            <p:cNvPr id="633" name="object 633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3153765" y="5251539"/>
              <a:ext cx="122910" cy="119240"/>
            </a:xfrm>
            <a:prstGeom prst="rect">
              <a:avLst/>
            </a:prstGeom>
          </p:spPr>
        </p:pic>
        <p:pic>
          <p:nvPicPr>
            <p:cNvPr id="634" name="object 634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3153765" y="5251539"/>
              <a:ext cx="122910" cy="119240"/>
            </a:xfrm>
            <a:prstGeom prst="rect">
              <a:avLst/>
            </a:prstGeom>
          </p:spPr>
        </p:pic>
      </p:grpSp>
      <p:grpSp>
        <p:nvGrpSpPr>
          <p:cNvPr id="635" name="object 635"/>
          <p:cNvGrpSpPr/>
          <p:nvPr/>
        </p:nvGrpSpPr>
        <p:grpSpPr>
          <a:xfrm>
            <a:off x="3335464" y="5221401"/>
            <a:ext cx="121285" cy="122555"/>
            <a:chOff x="3335464" y="5221401"/>
            <a:chExt cx="121285" cy="122555"/>
          </a:xfrm>
        </p:grpSpPr>
        <p:pic>
          <p:nvPicPr>
            <p:cNvPr id="636" name="object 636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3335464" y="5221401"/>
              <a:ext cx="120770" cy="122339"/>
            </a:xfrm>
            <a:prstGeom prst="rect">
              <a:avLst/>
            </a:prstGeom>
          </p:spPr>
        </p:pic>
        <p:pic>
          <p:nvPicPr>
            <p:cNvPr id="637" name="object 63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3335464" y="5221401"/>
              <a:ext cx="120770" cy="122339"/>
            </a:xfrm>
            <a:prstGeom prst="rect">
              <a:avLst/>
            </a:prstGeom>
          </p:spPr>
        </p:pic>
      </p:grpSp>
      <p:grpSp>
        <p:nvGrpSpPr>
          <p:cNvPr id="638" name="object 638"/>
          <p:cNvGrpSpPr/>
          <p:nvPr/>
        </p:nvGrpSpPr>
        <p:grpSpPr>
          <a:xfrm>
            <a:off x="2831776" y="5240229"/>
            <a:ext cx="119380" cy="123189"/>
            <a:chOff x="2831776" y="5240229"/>
            <a:chExt cx="119380" cy="123189"/>
          </a:xfrm>
        </p:grpSpPr>
        <p:pic>
          <p:nvPicPr>
            <p:cNvPr id="639" name="object 63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2831776" y="5240229"/>
              <a:ext cx="119113" cy="122834"/>
            </a:xfrm>
            <a:prstGeom prst="rect">
              <a:avLst/>
            </a:prstGeom>
          </p:spPr>
        </p:pic>
        <p:pic>
          <p:nvPicPr>
            <p:cNvPr id="640" name="object 64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2831776" y="5240229"/>
              <a:ext cx="119113" cy="122834"/>
            </a:xfrm>
            <a:prstGeom prst="rect">
              <a:avLst/>
            </a:prstGeom>
          </p:spPr>
        </p:pic>
      </p:grpSp>
      <p:grpSp>
        <p:nvGrpSpPr>
          <p:cNvPr id="641" name="object 641"/>
          <p:cNvGrpSpPr/>
          <p:nvPr/>
        </p:nvGrpSpPr>
        <p:grpSpPr>
          <a:xfrm>
            <a:off x="2611062" y="5212600"/>
            <a:ext cx="122555" cy="119380"/>
            <a:chOff x="2611062" y="5212600"/>
            <a:chExt cx="122555" cy="119380"/>
          </a:xfrm>
        </p:grpSpPr>
        <p:pic>
          <p:nvPicPr>
            <p:cNvPr id="642" name="object 642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2611062" y="5212600"/>
              <a:ext cx="122510" cy="119081"/>
            </a:xfrm>
            <a:prstGeom prst="rect">
              <a:avLst/>
            </a:prstGeom>
          </p:spPr>
        </p:pic>
        <p:pic>
          <p:nvPicPr>
            <p:cNvPr id="643" name="object 643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2611062" y="5212600"/>
              <a:ext cx="122510" cy="119081"/>
            </a:xfrm>
            <a:prstGeom prst="rect">
              <a:avLst/>
            </a:prstGeom>
          </p:spPr>
        </p:pic>
      </p:grpSp>
      <p:grpSp>
        <p:nvGrpSpPr>
          <p:cNvPr id="644" name="object 644"/>
          <p:cNvGrpSpPr/>
          <p:nvPr/>
        </p:nvGrpSpPr>
        <p:grpSpPr>
          <a:xfrm>
            <a:off x="2764955" y="5471382"/>
            <a:ext cx="121920" cy="118745"/>
            <a:chOff x="2764955" y="5471382"/>
            <a:chExt cx="121920" cy="118745"/>
          </a:xfrm>
        </p:grpSpPr>
        <p:pic>
          <p:nvPicPr>
            <p:cNvPr id="645" name="object 64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764955" y="5471382"/>
              <a:ext cx="121812" cy="118643"/>
            </a:xfrm>
            <a:prstGeom prst="rect">
              <a:avLst/>
            </a:prstGeom>
          </p:spPr>
        </p:pic>
        <p:pic>
          <p:nvPicPr>
            <p:cNvPr id="646" name="object 64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2764955" y="5471382"/>
              <a:ext cx="121812" cy="118643"/>
            </a:xfrm>
            <a:prstGeom prst="rect">
              <a:avLst/>
            </a:prstGeom>
          </p:spPr>
        </p:pic>
      </p:grpSp>
      <p:grpSp>
        <p:nvGrpSpPr>
          <p:cNvPr id="647" name="object 647"/>
          <p:cNvGrpSpPr/>
          <p:nvPr/>
        </p:nvGrpSpPr>
        <p:grpSpPr>
          <a:xfrm>
            <a:off x="2581719" y="5433733"/>
            <a:ext cx="119380" cy="123189"/>
            <a:chOff x="2581719" y="5433733"/>
            <a:chExt cx="119380" cy="123189"/>
          </a:xfrm>
        </p:grpSpPr>
        <p:pic>
          <p:nvPicPr>
            <p:cNvPr id="648" name="object 64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581719" y="5433733"/>
              <a:ext cx="119240" cy="122904"/>
            </a:xfrm>
            <a:prstGeom prst="rect">
              <a:avLst/>
            </a:prstGeom>
          </p:spPr>
        </p:pic>
        <p:pic>
          <p:nvPicPr>
            <p:cNvPr id="649" name="object 649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2581719" y="5433733"/>
              <a:ext cx="119240" cy="122904"/>
            </a:xfrm>
            <a:prstGeom prst="rect">
              <a:avLst/>
            </a:prstGeom>
          </p:spPr>
        </p:pic>
      </p:grpSp>
      <p:pic>
        <p:nvPicPr>
          <p:cNvPr id="650" name="object 650"/>
          <p:cNvPicPr/>
          <p:nvPr/>
        </p:nvPicPr>
        <p:blipFill>
          <a:blip r:embed="rId75" cstate="print"/>
          <a:stretch>
            <a:fillRect/>
          </a:stretch>
        </p:blipFill>
        <p:spPr>
          <a:xfrm>
            <a:off x="2987103" y="6299714"/>
            <a:ext cx="121964" cy="121392"/>
          </a:xfrm>
          <a:prstGeom prst="rect">
            <a:avLst/>
          </a:prstGeom>
        </p:spPr>
      </p:pic>
      <p:pic>
        <p:nvPicPr>
          <p:cNvPr id="651" name="object 651"/>
          <p:cNvPicPr/>
          <p:nvPr/>
        </p:nvPicPr>
        <p:blipFill>
          <a:blip r:embed="rId76" cstate="print"/>
          <a:stretch>
            <a:fillRect/>
          </a:stretch>
        </p:blipFill>
        <p:spPr>
          <a:xfrm>
            <a:off x="3222351" y="6276816"/>
            <a:ext cx="122859" cy="119011"/>
          </a:xfrm>
          <a:prstGeom prst="rect">
            <a:avLst/>
          </a:prstGeom>
        </p:spPr>
      </p:pic>
      <p:pic>
        <p:nvPicPr>
          <p:cNvPr id="652" name="object 652"/>
          <p:cNvPicPr/>
          <p:nvPr/>
        </p:nvPicPr>
        <p:blipFill>
          <a:blip r:embed="rId77" cstate="print"/>
          <a:stretch>
            <a:fillRect/>
          </a:stretch>
        </p:blipFill>
        <p:spPr>
          <a:xfrm>
            <a:off x="2987103" y="6299714"/>
            <a:ext cx="121964" cy="121392"/>
          </a:xfrm>
          <a:prstGeom prst="rect">
            <a:avLst/>
          </a:prstGeom>
        </p:spPr>
      </p:pic>
      <p:pic>
        <p:nvPicPr>
          <p:cNvPr id="653" name="object 653"/>
          <p:cNvPicPr/>
          <p:nvPr/>
        </p:nvPicPr>
        <p:blipFill>
          <a:blip r:embed="rId78" cstate="print"/>
          <a:stretch>
            <a:fillRect/>
          </a:stretch>
        </p:blipFill>
        <p:spPr>
          <a:xfrm>
            <a:off x="3001543" y="6499441"/>
            <a:ext cx="122904" cy="119208"/>
          </a:xfrm>
          <a:prstGeom prst="rect">
            <a:avLst/>
          </a:prstGeom>
        </p:spPr>
      </p:pic>
      <p:pic>
        <p:nvPicPr>
          <p:cNvPr id="654" name="object 654"/>
          <p:cNvPicPr/>
          <p:nvPr/>
        </p:nvPicPr>
        <p:blipFill>
          <a:blip r:embed="rId79" cstate="print"/>
          <a:stretch>
            <a:fillRect/>
          </a:stretch>
        </p:blipFill>
        <p:spPr>
          <a:xfrm>
            <a:off x="3222351" y="6276816"/>
            <a:ext cx="122859" cy="119011"/>
          </a:xfrm>
          <a:prstGeom prst="rect">
            <a:avLst/>
          </a:prstGeom>
        </p:spPr>
      </p:pic>
      <p:pic>
        <p:nvPicPr>
          <p:cNvPr id="655" name="object 655"/>
          <p:cNvPicPr/>
          <p:nvPr/>
        </p:nvPicPr>
        <p:blipFill>
          <a:blip r:embed="rId80" cstate="print"/>
          <a:stretch>
            <a:fillRect/>
          </a:stretch>
        </p:blipFill>
        <p:spPr>
          <a:xfrm>
            <a:off x="3001543" y="6499441"/>
            <a:ext cx="122904" cy="119208"/>
          </a:xfrm>
          <a:prstGeom prst="rect">
            <a:avLst/>
          </a:prstGeom>
        </p:spPr>
      </p:pic>
      <p:pic>
        <p:nvPicPr>
          <p:cNvPr id="656" name="object 656"/>
          <p:cNvPicPr/>
          <p:nvPr/>
        </p:nvPicPr>
        <p:blipFill>
          <a:blip r:embed="rId81" cstate="print"/>
          <a:stretch>
            <a:fillRect/>
          </a:stretch>
        </p:blipFill>
        <p:spPr>
          <a:xfrm>
            <a:off x="3217811" y="6471558"/>
            <a:ext cx="120776" cy="122313"/>
          </a:xfrm>
          <a:prstGeom prst="rect">
            <a:avLst/>
          </a:prstGeom>
        </p:spPr>
      </p:pic>
      <p:pic>
        <p:nvPicPr>
          <p:cNvPr id="657" name="object 657"/>
          <p:cNvPicPr/>
          <p:nvPr/>
        </p:nvPicPr>
        <p:blipFill>
          <a:blip r:embed="rId82" cstate="print"/>
          <a:stretch>
            <a:fillRect/>
          </a:stretch>
        </p:blipFill>
        <p:spPr>
          <a:xfrm>
            <a:off x="3345853" y="5796775"/>
            <a:ext cx="119138" cy="122904"/>
          </a:xfrm>
          <a:prstGeom prst="rect">
            <a:avLst/>
          </a:prstGeom>
        </p:spPr>
      </p:pic>
      <p:pic>
        <p:nvPicPr>
          <p:cNvPr id="658" name="object 658"/>
          <p:cNvPicPr/>
          <p:nvPr/>
        </p:nvPicPr>
        <p:blipFill>
          <a:blip r:embed="rId83" cstate="print"/>
          <a:stretch>
            <a:fillRect/>
          </a:stretch>
        </p:blipFill>
        <p:spPr>
          <a:xfrm>
            <a:off x="3217811" y="6471558"/>
            <a:ext cx="120776" cy="122313"/>
          </a:xfrm>
          <a:prstGeom prst="rect">
            <a:avLst/>
          </a:prstGeom>
        </p:spPr>
      </p:pic>
      <p:pic>
        <p:nvPicPr>
          <p:cNvPr id="659" name="object 659"/>
          <p:cNvPicPr/>
          <p:nvPr/>
        </p:nvPicPr>
        <p:blipFill>
          <a:blip r:embed="rId84" cstate="print"/>
          <a:stretch>
            <a:fillRect/>
          </a:stretch>
        </p:blipFill>
        <p:spPr>
          <a:xfrm>
            <a:off x="3316261" y="5991834"/>
            <a:ext cx="121888" cy="121469"/>
          </a:xfrm>
          <a:prstGeom prst="rect">
            <a:avLst/>
          </a:prstGeom>
        </p:spPr>
      </p:pic>
      <p:pic>
        <p:nvPicPr>
          <p:cNvPr id="660" name="object 660"/>
          <p:cNvPicPr/>
          <p:nvPr/>
        </p:nvPicPr>
        <p:blipFill>
          <a:blip r:embed="rId85" cstate="print"/>
          <a:stretch>
            <a:fillRect/>
          </a:stretch>
        </p:blipFill>
        <p:spPr>
          <a:xfrm>
            <a:off x="3345853" y="5796724"/>
            <a:ext cx="119138" cy="122955"/>
          </a:xfrm>
          <a:prstGeom prst="rect">
            <a:avLst/>
          </a:prstGeom>
        </p:spPr>
      </p:pic>
      <p:pic>
        <p:nvPicPr>
          <p:cNvPr id="661" name="object 661"/>
          <p:cNvPicPr/>
          <p:nvPr/>
        </p:nvPicPr>
        <p:blipFill>
          <a:blip r:embed="rId86" cstate="print"/>
          <a:stretch>
            <a:fillRect/>
          </a:stretch>
        </p:blipFill>
        <p:spPr>
          <a:xfrm>
            <a:off x="3316261" y="5991834"/>
            <a:ext cx="121888" cy="121469"/>
          </a:xfrm>
          <a:prstGeom prst="rect">
            <a:avLst/>
          </a:prstGeom>
        </p:spPr>
      </p:pic>
      <p:grpSp>
        <p:nvGrpSpPr>
          <p:cNvPr id="662" name="object 662"/>
          <p:cNvGrpSpPr/>
          <p:nvPr/>
        </p:nvGrpSpPr>
        <p:grpSpPr>
          <a:xfrm>
            <a:off x="3099466" y="5788634"/>
            <a:ext cx="121285" cy="122555"/>
            <a:chOff x="3099466" y="5788634"/>
            <a:chExt cx="121285" cy="122555"/>
          </a:xfrm>
        </p:grpSpPr>
        <p:pic>
          <p:nvPicPr>
            <p:cNvPr id="663" name="object 663"/>
            <p:cNvPicPr/>
            <p:nvPr/>
          </p:nvPicPr>
          <p:blipFill>
            <a:blip r:embed="rId87" cstate="print"/>
            <a:stretch>
              <a:fillRect/>
            </a:stretch>
          </p:blipFill>
          <p:spPr>
            <a:xfrm>
              <a:off x="3099492" y="5788634"/>
              <a:ext cx="120650" cy="122389"/>
            </a:xfrm>
            <a:prstGeom prst="rect">
              <a:avLst/>
            </a:prstGeom>
          </p:spPr>
        </p:pic>
        <p:pic>
          <p:nvPicPr>
            <p:cNvPr id="664" name="object 664"/>
            <p:cNvPicPr/>
            <p:nvPr/>
          </p:nvPicPr>
          <p:blipFill>
            <a:blip r:embed="rId88" cstate="print"/>
            <a:stretch>
              <a:fillRect/>
            </a:stretch>
          </p:blipFill>
          <p:spPr>
            <a:xfrm>
              <a:off x="3099466" y="5788634"/>
              <a:ext cx="120675" cy="122389"/>
            </a:xfrm>
            <a:prstGeom prst="rect">
              <a:avLst/>
            </a:prstGeom>
          </p:spPr>
        </p:pic>
      </p:grpSp>
      <p:grpSp>
        <p:nvGrpSpPr>
          <p:cNvPr id="665" name="object 665"/>
          <p:cNvGrpSpPr/>
          <p:nvPr/>
        </p:nvGrpSpPr>
        <p:grpSpPr>
          <a:xfrm>
            <a:off x="3087712" y="5957138"/>
            <a:ext cx="120014" cy="123189"/>
            <a:chOff x="3087712" y="5957138"/>
            <a:chExt cx="120014" cy="123189"/>
          </a:xfrm>
        </p:grpSpPr>
        <p:pic>
          <p:nvPicPr>
            <p:cNvPr id="666" name="object 666"/>
            <p:cNvPicPr/>
            <p:nvPr/>
          </p:nvPicPr>
          <p:blipFill>
            <a:blip r:embed="rId89" cstate="print"/>
            <a:stretch>
              <a:fillRect/>
            </a:stretch>
          </p:blipFill>
          <p:spPr>
            <a:xfrm>
              <a:off x="3087712" y="5957138"/>
              <a:ext cx="119780" cy="122656"/>
            </a:xfrm>
            <a:prstGeom prst="rect">
              <a:avLst/>
            </a:prstGeom>
          </p:spPr>
        </p:pic>
        <p:pic>
          <p:nvPicPr>
            <p:cNvPr id="667" name="object 667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3087712" y="5957138"/>
              <a:ext cx="119780" cy="122656"/>
            </a:xfrm>
            <a:prstGeom prst="rect">
              <a:avLst/>
            </a:prstGeom>
          </p:spPr>
        </p:pic>
      </p:grpSp>
      <p:grpSp>
        <p:nvGrpSpPr>
          <p:cNvPr id="668" name="object 668"/>
          <p:cNvGrpSpPr/>
          <p:nvPr/>
        </p:nvGrpSpPr>
        <p:grpSpPr>
          <a:xfrm>
            <a:off x="2958928" y="5621852"/>
            <a:ext cx="119380" cy="123189"/>
            <a:chOff x="2958928" y="5621852"/>
            <a:chExt cx="119380" cy="123189"/>
          </a:xfrm>
        </p:grpSpPr>
        <p:pic>
          <p:nvPicPr>
            <p:cNvPr id="669" name="object 669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2958928" y="5621852"/>
              <a:ext cx="119106" cy="122929"/>
            </a:xfrm>
            <a:prstGeom prst="rect">
              <a:avLst/>
            </a:prstGeom>
          </p:spPr>
        </p:pic>
        <p:pic>
          <p:nvPicPr>
            <p:cNvPr id="670" name="object 670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958928" y="5621852"/>
              <a:ext cx="119106" cy="122929"/>
            </a:xfrm>
            <a:prstGeom prst="rect">
              <a:avLst/>
            </a:prstGeom>
          </p:spPr>
        </p:pic>
      </p:grpSp>
      <p:pic>
        <p:nvPicPr>
          <p:cNvPr id="671" name="object 671"/>
          <p:cNvPicPr/>
          <p:nvPr/>
        </p:nvPicPr>
        <p:blipFill>
          <a:blip r:embed="rId93" cstate="print"/>
          <a:stretch>
            <a:fillRect/>
          </a:stretch>
        </p:blipFill>
        <p:spPr>
          <a:xfrm>
            <a:off x="2973711" y="5433853"/>
            <a:ext cx="121913" cy="121494"/>
          </a:xfrm>
          <a:prstGeom prst="rect">
            <a:avLst/>
          </a:prstGeom>
        </p:spPr>
      </p:pic>
      <p:pic>
        <p:nvPicPr>
          <p:cNvPr id="672" name="object 672"/>
          <p:cNvPicPr/>
          <p:nvPr/>
        </p:nvPicPr>
        <p:blipFill>
          <a:blip r:embed="rId94" cstate="print"/>
          <a:stretch>
            <a:fillRect/>
          </a:stretch>
        </p:blipFill>
        <p:spPr>
          <a:xfrm>
            <a:off x="3203873" y="5637676"/>
            <a:ext cx="120675" cy="122358"/>
          </a:xfrm>
          <a:prstGeom prst="rect">
            <a:avLst/>
          </a:prstGeom>
        </p:spPr>
      </p:pic>
      <p:pic>
        <p:nvPicPr>
          <p:cNvPr id="673" name="object 673"/>
          <p:cNvPicPr/>
          <p:nvPr/>
        </p:nvPicPr>
        <p:blipFill>
          <a:blip r:embed="rId95" cstate="print"/>
          <a:stretch>
            <a:fillRect/>
          </a:stretch>
        </p:blipFill>
        <p:spPr>
          <a:xfrm>
            <a:off x="2973711" y="5433853"/>
            <a:ext cx="121913" cy="121494"/>
          </a:xfrm>
          <a:prstGeom prst="rect">
            <a:avLst/>
          </a:prstGeom>
        </p:spPr>
      </p:pic>
      <p:pic>
        <p:nvPicPr>
          <p:cNvPr id="674" name="object 674"/>
          <p:cNvPicPr/>
          <p:nvPr/>
        </p:nvPicPr>
        <p:blipFill>
          <a:blip r:embed="rId96" cstate="print"/>
          <a:stretch>
            <a:fillRect/>
          </a:stretch>
        </p:blipFill>
        <p:spPr>
          <a:xfrm>
            <a:off x="3203873" y="5637676"/>
            <a:ext cx="120675" cy="122358"/>
          </a:xfrm>
          <a:prstGeom prst="rect">
            <a:avLst/>
          </a:prstGeom>
        </p:spPr>
      </p:pic>
      <p:grpSp>
        <p:nvGrpSpPr>
          <p:cNvPr id="675" name="object 675"/>
          <p:cNvGrpSpPr/>
          <p:nvPr/>
        </p:nvGrpSpPr>
        <p:grpSpPr>
          <a:xfrm>
            <a:off x="3205733" y="5436482"/>
            <a:ext cx="120014" cy="123189"/>
            <a:chOff x="3205733" y="5436482"/>
            <a:chExt cx="120014" cy="123189"/>
          </a:xfrm>
        </p:grpSpPr>
        <p:pic>
          <p:nvPicPr>
            <p:cNvPr id="676" name="object 676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3205733" y="5436482"/>
              <a:ext cx="119805" cy="122688"/>
            </a:xfrm>
            <a:prstGeom prst="rect">
              <a:avLst/>
            </a:prstGeom>
          </p:spPr>
        </p:pic>
        <p:pic>
          <p:nvPicPr>
            <p:cNvPr id="677" name="object 677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3205733" y="5436482"/>
              <a:ext cx="119805" cy="122688"/>
            </a:xfrm>
            <a:prstGeom prst="rect">
              <a:avLst/>
            </a:prstGeom>
          </p:spPr>
        </p:pic>
      </p:grpSp>
      <p:grpSp>
        <p:nvGrpSpPr>
          <p:cNvPr id="678" name="object 678"/>
          <p:cNvGrpSpPr/>
          <p:nvPr/>
        </p:nvGrpSpPr>
        <p:grpSpPr>
          <a:xfrm>
            <a:off x="2781052" y="5705792"/>
            <a:ext cx="119380" cy="123189"/>
            <a:chOff x="2781052" y="5705792"/>
            <a:chExt cx="119380" cy="123189"/>
          </a:xfrm>
        </p:grpSpPr>
        <p:pic>
          <p:nvPicPr>
            <p:cNvPr id="679" name="object 679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2781052" y="5705792"/>
              <a:ext cx="118960" cy="122878"/>
            </a:xfrm>
            <a:prstGeom prst="rect">
              <a:avLst/>
            </a:prstGeom>
          </p:spPr>
        </p:pic>
        <p:pic>
          <p:nvPicPr>
            <p:cNvPr id="680" name="object 680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2781052" y="5705792"/>
              <a:ext cx="118960" cy="122878"/>
            </a:xfrm>
            <a:prstGeom prst="rect">
              <a:avLst/>
            </a:prstGeom>
          </p:spPr>
        </p:pic>
      </p:grpSp>
      <p:grpSp>
        <p:nvGrpSpPr>
          <p:cNvPr id="681" name="object 681"/>
          <p:cNvGrpSpPr/>
          <p:nvPr/>
        </p:nvGrpSpPr>
        <p:grpSpPr>
          <a:xfrm>
            <a:off x="2787205" y="5891949"/>
            <a:ext cx="121920" cy="122555"/>
            <a:chOff x="2787205" y="5891949"/>
            <a:chExt cx="121920" cy="122555"/>
          </a:xfrm>
        </p:grpSpPr>
        <p:pic>
          <p:nvPicPr>
            <p:cNvPr id="682" name="object 682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2787205" y="5891949"/>
              <a:ext cx="121469" cy="121939"/>
            </a:xfrm>
            <a:prstGeom prst="rect">
              <a:avLst/>
            </a:prstGeom>
          </p:spPr>
        </p:pic>
        <p:pic>
          <p:nvPicPr>
            <p:cNvPr id="683" name="object 683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2787205" y="5891949"/>
              <a:ext cx="121469" cy="121939"/>
            </a:xfrm>
            <a:prstGeom prst="rect">
              <a:avLst/>
            </a:prstGeom>
          </p:spPr>
        </p:pic>
      </p:grpSp>
      <p:grpSp>
        <p:nvGrpSpPr>
          <p:cNvPr id="684" name="object 684"/>
          <p:cNvGrpSpPr/>
          <p:nvPr/>
        </p:nvGrpSpPr>
        <p:grpSpPr>
          <a:xfrm>
            <a:off x="2525293" y="5735529"/>
            <a:ext cx="120650" cy="123189"/>
            <a:chOff x="2525293" y="5735529"/>
            <a:chExt cx="120650" cy="123189"/>
          </a:xfrm>
        </p:grpSpPr>
        <p:pic>
          <p:nvPicPr>
            <p:cNvPr id="685" name="object 685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2525293" y="5735529"/>
              <a:ext cx="120103" cy="122586"/>
            </a:xfrm>
            <a:prstGeom prst="rect">
              <a:avLst/>
            </a:prstGeom>
          </p:spPr>
        </p:pic>
        <p:pic>
          <p:nvPicPr>
            <p:cNvPr id="686" name="object 686"/>
            <p:cNvPicPr/>
            <p:nvPr/>
          </p:nvPicPr>
          <p:blipFill>
            <a:blip r:embed="rId104" cstate="print"/>
            <a:stretch>
              <a:fillRect/>
            </a:stretch>
          </p:blipFill>
          <p:spPr>
            <a:xfrm>
              <a:off x="2525293" y="5735529"/>
              <a:ext cx="120103" cy="122586"/>
            </a:xfrm>
            <a:prstGeom prst="rect">
              <a:avLst/>
            </a:prstGeom>
          </p:spPr>
        </p:pic>
      </p:grpSp>
      <p:grpSp>
        <p:nvGrpSpPr>
          <p:cNvPr id="687" name="object 687"/>
          <p:cNvGrpSpPr/>
          <p:nvPr/>
        </p:nvGrpSpPr>
        <p:grpSpPr>
          <a:xfrm>
            <a:off x="2543473" y="5906681"/>
            <a:ext cx="120650" cy="122555"/>
            <a:chOff x="2543473" y="5906681"/>
            <a:chExt cx="120650" cy="122555"/>
          </a:xfrm>
        </p:grpSpPr>
        <p:pic>
          <p:nvPicPr>
            <p:cNvPr id="688" name="object 688"/>
            <p:cNvPicPr/>
            <p:nvPr/>
          </p:nvPicPr>
          <p:blipFill>
            <a:blip r:embed="rId105" cstate="print"/>
            <a:stretch>
              <a:fillRect/>
            </a:stretch>
          </p:blipFill>
          <p:spPr>
            <a:xfrm>
              <a:off x="2543498" y="5906681"/>
              <a:ext cx="120275" cy="122535"/>
            </a:xfrm>
            <a:prstGeom prst="rect">
              <a:avLst/>
            </a:prstGeom>
          </p:spPr>
        </p:pic>
        <p:pic>
          <p:nvPicPr>
            <p:cNvPr id="689" name="object 689"/>
            <p:cNvPicPr/>
            <p:nvPr/>
          </p:nvPicPr>
          <p:blipFill>
            <a:blip r:embed="rId106" cstate="print"/>
            <a:stretch>
              <a:fillRect/>
            </a:stretch>
          </p:blipFill>
          <p:spPr>
            <a:xfrm>
              <a:off x="2543473" y="5906681"/>
              <a:ext cx="120300" cy="122535"/>
            </a:xfrm>
            <a:prstGeom prst="rect">
              <a:avLst/>
            </a:prstGeom>
          </p:spPr>
        </p:pic>
      </p:grpSp>
      <p:grpSp>
        <p:nvGrpSpPr>
          <p:cNvPr id="690" name="object 690"/>
          <p:cNvGrpSpPr/>
          <p:nvPr/>
        </p:nvGrpSpPr>
        <p:grpSpPr>
          <a:xfrm>
            <a:off x="2467394" y="6429959"/>
            <a:ext cx="121920" cy="122555"/>
            <a:chOff x="2467394" y="6429959"/>
            <a:chExt cx="121920" cy="122555"/>
          </a:xfrm>
        </p:grpSpPr>
        <p:pic>
          <p:nvPicPr>
            <p:cNvPr id="691" name="object 691"/>
            <p:cNvPicPr/>
            <p:nvPr/>
          </p:nvPicPr>
          <p:blipFill>
            <a:blip r:embed="rId107" cstate="print"/>
            <a:stretch>
              <a:fillRect/>
            </a:stretch>
          </p:blipFill>
          <p:spPr>
            <a:xfrm>
              <a:off x="2467394" y="6429959"/>
              <a:ext cx="121399" cy="121945"/>
            </a:xfrm>
            <a:prstGeom prst="rect">
              <a:avLst/>
            </a:prstGeom>
          </p:spPr>
        </p:pic>
        <p:pic>
          <p:nvPicPr>
            <p:cNvPr id="692" name="object 692"/>
            <p:cNvPicPr/>
            <p:nvPr/>
          </p:nvPicPr>
          <p:blipFill>
            <a:blip r:embed="rId108" cstate="print"/>
            <a:stretch>
              <a:fillRect/>
            </a:stretch>
          </p:blipFill>
          <p:spPr>
            <a:xfrm>
              <a:off x="2467394" y="6429959"/>
              <a:ext cx="121399" cy="121945"/>
            </a:xfrm>
            <a:prstGeom prst="rect">
              <a:avLst/>
            </a:prstGeom>
          </p:spPr>
        </p:pic>
      </p:grpSp>
      <p:grpSp>
        <p:nvGrpSpPr>
          <p:cNvPr id="693" name="object 693"/>
          <p:cNvGrpSpPr/>
          <p:nvPr/>
        </p:nvGrpSpPr>
        <p:grpSpPr>
          <a:xfrm>
            <a:off x="2469978" y="6223908"/>
            <a:ext cx="119380" cy="123189"/>
            <a:chOff x="2469978" y="6223908"/>
            <a:chExt cx="119380" cy="123189"/>
          </a:xfrm>
        </p:grpSpPr>
        <p:pic>
          <p:nvPicPr>
            <p:cNvPr id="694" name="object 694"/>
            <p:cNvPicPr/>
            <p:nvPr/>
          </p:nvPicPr>
          <p:blipFill>
            <a:blip r:embed="rId109" cstate="print"/>
            <a:stretch>
              <a:fillRect/>
            </a:stretch>
          </p:blipFill>
          <p:spPr>
            <a:xfrm>
              <a:off x="2469978" y="6223908"/>
              <a:ext cx="119037" cy="122859"/>
            </a:xfrm>
            <a:prstGeom prst="rect">
              <a:avLst/>
            </a:prstGeom>
          </p:spPr>
        </p:pic>
        <p:pic>
          <p:nvPicPr>
            <p:cNvPr id="695" name="object 695"/>
            <p:cNvPicPr/>
            <p:nvPr/>
          </p:nvPicPr>
          <p:blipFill>
            <a:blip r:embed="rId110" cstate="print"/>
            <a:stretch>
              <a:fillRect/>
            </a:stretch>
          </p:blipFill>
          <p:spPr>
            <a:xfrm>
              <a:off x="2469978" y="6223908"/>
              <a:ext cx="119037" cy="122859"/>
            </a:xfrm>
            <a:prstGeom prst="rect">
              <a:avLst/>
            </a:prstGeom>
          </p:spPr>
        </p:pic>
      </p:grpSp>
      <p:grpSp>
        <p:nvGrpSpPr>
          <p:cNvPr id="696" name="object 696"/>
          <p:cNvGrpSpPr/>
          <p:nvPr/>
        </p:nvGrpSpPr>
        <p:grpSpPr>
          <a:xfrm>
            <a:off x="2691212" y="6409029"/>
            <a:ext cx="119380" cy="123189"/>
            <a:chOff x="2691212" y="6409029"/>
            <a:chExt cx="119380" cy="123189"/>
          </a:xfrm>
        </p:grpSpPr>
        <p:pic>
          <p:nvPicPr>
            <p:cNvPr id="697" name="object 697"/>
            <p:cNvPicPr/>
            <p:nvPr/>
          </p:nvPicPr>
          <p:blipFill>
            <a:blip r:embed="rId111" cstate="print"/>
            <a:stretch>
              <a:fillRect/>
            </a:stretch>
          </p:blipFill>
          <p:spPr>
            <a:xfrm>
              <a:off x="2691212" y="6409029"/>
              <a:ext cx="119208" cy="122853"/>
            </a:xfrm>
            <a:prstGeom prst="rect">
              <a:avLst/>
            </a:prstGeom>
          </p:spPr>
        </p:pic>
        <p:pic>
          <p:nvPicPr>
            <p:cNvPr id="698" name="object 698"/>
            <p:cNvPicPr/>
            <p:nvPr/>
          </p:nvPicPr>
          <p:blipFill>
            <a:blip r:embed="rId112" cstate="print"/>
            <a:stretch>
              <a:fillRect/>
            </a:stretch>
          </p:blipFill>
          <p:spPr>
            <a:xfrm>
              <a:off x="2691212" y="6409029"/>
              <a:ext cx="119208" cy="122853"/>
            </a:xfrm>
            <a:prstGeom prst="rect">
              <a:avLst/>
            </a:prstGeom>
          </p:spPr>
        </p:pic>
      </p:grpSp>
      <p:grpSp>
        <p:nvGrpSpPr>
          <p:cNvPr id="699" name="object 699"/>
          <p:cNvGrpSpPr/>
          <p:nvPr/>
        </p:nvGrpSpPr>
        <p:grpSpPr>
          <a:xfrm>
            <a:off x="2670549" y="6209296"/>
            <a:ext cx="122555" cy="121285"/>
            <a:chOff x="2670549" y="6209296"/>
            <a:chExt cx="122555" cy="121285"/>
          </a:xfrm>
        </p:grpSpPr>
        <p:pic>
          <p:nvPicPr>
            <p:cNvPr id="700" name="object 700"/>
            <p:cNvPicPr/>
            <p:nvPr/>
          </p:nvPicPr>
          <p:blipFill>
            <a:blip r:embed="rId113" cstate="print"/>
            <a:stretch>
              <a:fillRect/>
            </a:stretch>
          </p:blipFill>
          <p:spPr>
            <a:xfrm>
              <a:off x="2670549" y="6209296"/>
              <a:ext cx="122332" cy="120776"/>
            </a:xfrm>
            <a:prstGeom prst="rect">
              <a:avLst/>
            </a:prstGeom>
          </p:spPr>
        </p:pic>
        <p:pic>
          <p:nvPicPr>
            <p:cNvPr id="701" name="object 701"/>
            <p:cNvPicPr/>
            <p:nvPr/>
          </p:nvPicPr>
          <p:blipFill>
            <a:blip r:embed="rId114" cstate="print"/>
            <a:stretch>
              <a:fillRect/>
            </a:stretch>
          </p:blipFill>
          <p:spPr>
            <a:xfrm>
              <a:off x="2670549" y="6209296"/>
              <a:ext cx="122332" cy="120776"/>
            </a:xfrm>
            <a:prstGeom prst="rect">
              <a:avLst/>
            </a:prstGeom>
          </p:spPr>
        </p:pic>
      </p:grpSp>
      <p:grpSp>
        <p:nvGrpSpPr>
          <p:cNvPr id="702" name="object 702"/>
          <p:cNvGrpSpPr/>
          <p:nvPr/>
        </p:nvGrpSpPr>
        <p:grpSpPr>
          <a:xfrm>
            <a:off x="2583160" y="7010444"/>
            <a:ext cx="122555" cy="121285"/>
            <a:chOff x="2583160" y="7010444"/>
            <a:chExt cx="122555" cy="121285"/>
          </a:xfrm>
        </p:grpSpPr>
        <p:pic>
          <p:nvPicPr>
            <p:cNvPr id="703" name="object 703"/>
            <p:cNvPicPr/>
            <p:nvPr/>
          </p:nvPicPr>
          <p:blipFill>
            <a:blip r:embed="rId115" cstate="print"/>
            <a:stretch>
              <a:fillRect/>
            </a:stretch>
          </p:blipFill>
          <p:spPr>
            <a:xfrm>
              <a:off x="2583160" y="7010444"/>
              <a:ext cx="122212" cy="120992"/>
            </a:xfrm>
            <a:prstGeom prst="rect">
              <a:avLst/>
            </a:prstGeom>
          </p:spPr>
        </p:pic>
        <p:pic>
          <p:nvPicPr>
            <p:cNvPr id="704" name="object 704"/>
            <p:cNvPicPr/>
            <p:nvPr/>
          </p:nvPicPr>
          <p:blipFill>
            <a:blip r:embed="rId116" cstate="print"/>
            <a:stretch>
              <a:fillRect/>
            </a:stretch>
          </p:blipFill>
          <p:spPr>
            <a:xfrm>
              <a:off x="2583160" y="7010444"/>
              <a:ext cx="122212" cy="120992"/>
            </a:xfrm>
            <a:prstGeom prst="rect">
              <a:avLst/>
            </a:prstGeom>
          </p:spPr>
        </p:pic>
      </p:grpSp>
      <p:pic>
        <p:nvPicPr>
          <p:cNvPr id="705" name="object 705"/>
          <p:cNvPicPr/>
          <p:nvPr/>
        </p:nvPicPr>
        <p:blipFill>
          <a:blip r:embed="rId117" cstate="print"/>
          <a:stretch>
            <a:fillRect/>
          </a:stretch>
        </p:blipFill>
        <p:spPr>
          <a:xfrm>
            <a:off x="2796552" y="7000144"/>
            <a:ext cx="122758" cy="119513"/>
          </a:xfrm>
          <a:prstGeom prst="rect">
            <a:avLst/>
          </a:prstGeom>
        </p:spPr>
      </p:pic>
      <p:pic>
        <p:nvPicPr>
          <p:cNvPr id="706" name="object 706"/>
          <p:cNvPicPr/>
          <p:nvPr/>
        </p:nvPicPr>
        <p:blipFill>
          <a:blip r:embed="rId118" cstate="print"/>
          <a:stretch>
            <a:fillRect/>
          </a:stretch>
        </p:blipFill>
        <p:spPr>
          <a:xfrm>
            <a:off x="2599531" y="7213841"/>
            <a:ext cx="122929" cy="119157"/>
          </a:xfrm>
          <a:prstGeom prst="rect">
            <a:avLst/>
          </a:prstGeom>
        </p:spPr>
      </p:pic>
      <p:pic>
        <p:nvPicPr>
          <p:cNvPr id="707" name="object 707"/>
          <p:cNvPicPr/>
          <p:nvPr/>
        </p:nvPicPr>
        <p:blipFill>
          <a:blip r:embed="rId119" cstate="print"/>
          <a:stretch>
            <a:fillRect/>
          </a:stretch>
        </p:blipFill>
        <p:spPr>
          <a:xfrm>
            <a:off x="2796552" y="7000144"/>
            <a:ext cx="122758" cy="119513"/>
          </a:xfrm>
          <a:prstGeom prst="rect">
            <a:avLst/>
          </a:prstGeom>
        </p:spPr>
      </p:pic>
      <p:pic>
        <p:nvPicPr>
          <p:cNvPr id="708" name="object 708"/>
          <p:cNvPicPr/>
          <p:nvPr/>
        </p:nvPicPr>
        <p:blipFill>
          <a:blip r:embed="rId120" cstate="print"/>
          <a:stretch>
            <a:fillRect/>
          </a:stretch>
        </p:blipFill>
        <p:spPr>
          <a:xfrm>
            <a:off x="2599531" y="7213841"/>
            <a:ext cx="122929" cy="119157"/>
          </a:xfrm>
          <a:prstGeom prst="rect">
            <a:avLst/>
          </a:prstGeom>
        </p:spPr>
      </p:pic>
      <p:grpSp>
        <p:nvGrpSpPr>
          <p:cNvPr id="709" name="object 709"/>
          <p:cNvGrpSpPr/>
          <p:nvPr/>
        </p:nvGrpSpPr>
        <p:grpSpPr>
          <a:xfrm>
            <a:off x="2796082" y="7199725"/>
            <a:ext cx="121285" cy="122555"/>
            <a:chOff x="2796082" y="7199725"/>
            <a:chExt cx="121285" cy="122555"/>
          </a:xfrm>
        </p:grpSpPr>
        <p:pic>
          <p:nvPicPr>
            <p:cNvPr id="710" name="object 710"/>
            <p:cNvPicPr/>
            <p:nvPr/>
          </p:nvPicPr>
          <p:blipFill>
            <a:blip r:embed="rId121" cstate="print"/>
            <a:stretch>
              <a:fillRect/>
            </a:stretch>
          </p:blipFill>
          <p:spPr>
            <a:xfrm>
              <a:off x="2796082" y="7199725"/>
              <a:ext cx="121221" cy="122066"/>
            </a:xfrm>
            <a:prstGeom prst="rect">
              <a:avLst/>
            </a:prstGeom>
          </p:spPr>
        </p:pic>
        <p:pic>
          <p:nvPicPr>
            <p:cNvPr id="711" name="object 711"/>
            <p:cNvPicPr/>
            <p:nvPr/>
          </p:nvPicPr>
          <p:blipFill>
            <a:blip r:embed="rId122" cstate="print"/>
            <a:stretch>
              <a:fillRect/>
            </a:stretch>
          </p:blipFill>
          <p:spPr>
            <a:xfrm>
              <a:off x="2796082" y="7199725"/>
              <a:ext cx="121221" cy="122066"/>
            </a:xfrm>
            <a:prstGeom prst="rect">
              <a:avLst/>
            </a:prstGeom>
          </p:spPr>
        </p:pic>
      </p:grpSp>
      <p:grpSp>
        <p:nvGrpSpPr>
          <p:cNvPr id="712" name="object 712"/>
          <p:cNvGrpSpPr/>
          <p:nvPr/>
        </p:nvGrpSpPr>
        <p:grpSpPr>
          <a:xfrm>
            <a:off x="3701700" y="5759240"/>
            <a:ext cx="120014" cy="123189"/>
            <a:chOff x="3701700" y="5759240"/>
            <a:chExt cx="120014" cy="123189"/>
          </a:xfrm>
        </p:grpSpPr>
        <p:pic>
          <p:nvPicPr>
            <p:cNvPr id="713" name="object 713"/>
            <p:cNvPicPr/>
            <p:nvPr/>
          </p:nvPicPr>
          <p:blipFill>
            <a:blip r:embed="rId123" cstate="print"/>
            <a:stretch>
              <a:fillRect/>
            </a:stretch>
          </p:blipFill>
          <p:spPr>
            <a:xfrm>
              <a:off x="3701700" y="5759240"/>
              <a:ext cx="119932" cy="122662"/>
            </a:xfrm>
            <a:prstGeom prst="rect">
              <a:avLst/>
            </a:prstGeom>
          </p:spPr>
        </p:pic>
        <p:pic>
          <p:nvPicPr>
            <p:cNvPr id="714" name="object 714"/>
            <p:cNvPicPr/>
            <p:nvPr/>
          </p:nvPicPr>
          <p:blipFill>
            <a:blip r:embed="rId124" cstate="print"/>
            <a:stretch>
              <a:fillRect/>
            </a:stretch>
          </p:blipFill>
          <p:spPr>
            <a:xfrm>
              <a:off x="3701700" y="5759240"/>
              <a:ext cx="119932" cy="122662"/>
            </a:xfrm>
            <a:prstGeom prst="rect">
              <a:avLst/>
            </a:prstGeom>
          </p:spPr>
        </p:pic>
      </p:grpSp>
      <p:grpSp>
        <p:nvGrpSpPr>
          <p:cNvPr id="715" name="object 715"/>
          <p:cNvGrpSpPr/>
          <p:nvPr/>
        </p:nvGrpSpPr>
        <p:grpSpPr>
          <a:xfrm>
            <a:off x="3707212" y="5936227"/>
            <a:ext cx="120650" cy="122555"/>
            <a:chOff x="3707212" y="5936227"/>
            <a:chExt cx="120650" cy="122555"/>
          </a:xfrm>
        </p:grpSpPr>
        <p:pic>
          <p:nvPicPr>
            <p:cNvPr id="716" name="object 716"/>
            <p:cNvPicPr/>
            <p:nvPr/>
          </p:nvPicPr>
          <p:blipFill>
            <a:blip r:embed="rId125" cstate="print"/>
            <a:stretch>
              <a:fillRect/>
            </a:stretch>
          </p:blipFill>
          <p:spPr>
            <a:xfrm>
              <a:off x="3707256" y="5936227"/>
              <a:ext cx="120478" cy="122434"/>
            </a:xfrm>
            <a:prstGeom prst="rect">
              <a:avLst/>
            </a:prstGeom>
          </p:spPr>
        </p:pic>
        <p:pic>
          <p:nvPicPr>
            <p:cNvPr id="717" name="object 717"/>
            <p:cNvPicPr/>
            <p:nvPr/>
          </p:nvPicPr>
          <p:blipFill>
            <a:blip r:embed="rId126" cstate="print"/>
            <a:stretch>
              <a:fillRect/>
            </a:stretch>
          </p:blipFill>
          <p:spPr>
            <a:xfrm>
              <a:off x="3707212" y="5936227"/>
              <a:ext cx="120523" cy="122434"/>
            </a:xfrm>
            <a:prstGeom prst="rect">
              <a:avLst/>
            </a:prstGeom>
          </p:spPr>
        </p:pic>
      </p:grpSp>
      <p:grpSp>
        <p:nvGrpSpPr>
          <p:cNvPr id="718" name="object 718"/>
          <p:cNvGrpSpPr/>
          <p:nvPr/>
        </p:nvGrpSpPr>
        <p:grpSpPr>
          <a:xfrm>
            <a:off x="3926287" y="5742127"/>
            <a:ext cx="119380" cy="123189"/>
            <a:chOff x="3926287" y="5742127"/>
            <a:chExt cx="119380" cy="123189"/>
          </a:xfrm>
        </p:grpSpPr>
        <p:pic>
          <p:nvPicPr>
            <p:cNvPr id="719" name="object 719"/>
            <p:cNvPicPr/>
            <p:nvPr/>
          </p:nvPicPr>
          <p:blipFill>
            <a:blip r:embed="rId127" cstate="print"/>
            <a:stretch>
              <a:fillRect/>
            </a:stretch>
          </p:blipFill>
          <p:spPr>
            <a:xfrm>
              <a:off x="3926287" y="5742127"/>
              <a:ext cx="119157" cy="122809"/>
            </a:xfrm>
            <a:prstGeom prst="rect">
              <a:avLst/>
            </a:prstGeom>
          </p:spPr>
        </p:pic>
        <p:pic>
          <p:nvPicPr>
            <p:cNvPr id="720" name="object 720"/>
            <p:cNvPicPr/>
            <p:nvPr/>
          </p:nvPicPr>
          <p:blipFill>
            <a:blip r:embed="rId128" cstate="print"/>
            <a:stretch>
              <a:fillRect/>
            </a:stretch>
          </p:blipFill>
          <p:spPr>
            <a:xfrm>
              <a:off x="3926287" y="5742127"/>
              <a:ext cx="119157" cy="122809"/>
            </a:xfrm>
            <a:prstGeom prst="rect">
              <a:avLst/>
            </a:prstGeom>
          </p:spPr>
        </p:pic>
      </p:grpSp>
      <p:grpSp>
        <p:nvGrpSpPr>
          <p:cNvPr id="721" name="object 721"/>
          <p:cNvGrpSpPr/>
          <p:nvPr/>
        </p:nvGrpSpPr>
        <p:grpSpPr>
          <a:xfrm>
            <a:off x="3913238" y="5944685"/>
            <a:ext cx="121285" cy="122555"/>
            <a:chOff x="3913238" y="5944685"/>
            <a:chExt cx="121285" cy="122555"/>
          </a:xfrm>
        </p:grpSpPr>
        <p:pic>
          <p:nvPicPr>
            <p:cNvPr id="722" name="object 722"/>
            <p:cNvPicPr/>
            <p:nvPr/>
          </p:nvPicPr>
          <p:blipFill>
            <a:blip r:embed="rId129" cstate="print"/>
            <a:stretch>
              <a:fillRect/>
            </a:stretch>
          </p:blipFill>
          <p:spPr>
            <a:xfrm>
              <a:off x="3913238" y="5944685"/>
              <a:ext cx="121291" cy="122034"/>
            </a:xfrm>
            <a:prstGeom prst="rect">
              <a:avLst/>
            </a:prstGeom>
          </p:spPr>
        </p:pic>
        <p:pic>
          <p:nvPicPr>
            <p:cNvPr id="723" name="object 723"/>
            <p:cNvPicPr/>
            <p:nvPr/>
          </p:nvPicPr>
          <p:blipFill>
            <a:blip r:embed="rId130" cstate="print"/>
            <a:stretch>
              <a:fillRect/>
            </a:stretch>
          </p:blipFill>
          <p:spPr>
            <a:xfrm>
              <a:off x="3913238" y="5944685"/>
              <a:ext cx="121291" cy="122034"/>
            </a:xfrm>
            <a:prstGeom prst="rect">
              <a:avLst/>
            </a:prstGeom>
          </p:spPr>
        </p:pic>
      </p:grpSp>
      <p:grpSp>
        <p:nvGrpSpPr>
          <p:cNvPr id="724" name="object 724"/>
          <p:cNvGrpSpPr/>
          <p:nvPr/>
        </p:nvGrpSpPr>
        <p:grpSpPr>
          <a:xfrm>
            <a:off x="3550742" y="5615349"/>
            <a:ext cx="120650" cy="122555"/>
            <a:chOff x="3550742" y="5615349"/>
            <a:chExt cx="120650" cy="122555"/>
          </a:xfrm>
        </p:grpSpPr>
        <p:pic>
          <p:nvPicPr>
            <p:cNvPr id="725" name="object 725"/>
            <p:cNvPicPr/>
            <p:nvPr/>
          </p:nvPicPr>
          <p:blipFill>
            <a:blip r:embed="rId131" cstate="print"/>
            <a:stretch>
              <a:fillRect/>
            </a:stretch>
          </p:blipFill>
          <p:spPr>
            <a:xfrm>
              <a:off x="3550767" y="5615349"/>
              <a:ext cx="120453" cy="122485"/>
            </a:xfrm>
            <a:prstGeom prst="rect">
              <a:avLst/>
            </a:prstGeom>
          </p:spPr>
        </p:pic>
        <p:pic>
          <p:nvPicPr>
            <p:cNvPr id="726" name="object 726"/>
            <p:cNvPicPr/>
            <p:nvPr/>
          </p:nvPicPr>
          <p:blipFill>
            <a:blip r:embed="rId132" cstate="print"/>
            <a:stretch>
              <a:fillRect/>
            </a:stretch>
          </p:blipFill>
          <p:spPr>
            <a:xfrm>
              <a:off x="3550742" y="5615349"/>
              <a:ext cx="120478" cy="122485"/>
            </a:xfrm>
            <a:prstGeom prst="rect">
              <a:avLst/>
            </a:prstGeom>
          </p:spPr>
        </p:pic>
      </p:grpSp>
      <p:grpSp>
        <p:nvGrpSpPr>
          <p:cNvPr id="727" name="object 727"/>
          <p:cNvGrpSpPr/>
          <p:nvPr/>
        </p:nvGrpSpPr>
        <p:grpSpPr>
          <a:xfrm>
            <a:off x="3541858" y="5435143"/>
            <a:ext cx="120014" cy="123189"/>
            <a:chOff x="3541858" y="5435143"/>
            <a:chExt cx="120014" cy="123189"/>
          </a:xfrm>
        </p:grpSpPr>
        <p:pic>
          <p:nvPicPr>
            <p:cNvPr id="728" name="object 728"/>
            <p:cNvPicPr/>
            <p:nvPr/>
          </p:nvPicPr>
          <p:blipFill>
            <a:blip r:embed="rId133" cstate="print"/>
            <a:stretch>
              <a:fillRect/>
            </a:stretch>
          </p:blipFill>
          <p:spPr>
            <a:xfrm>
              <a:off x="3541858" y="5435143"/>
              <a:ext cx="119983" cy="122612"/>
            </a:xfrm>
            <a:prstGeom prst="rect">
              <a:avLst/>
            </a:prstGeom>
          </p:spPr>
        </p:pic>
        <p:pic>
          <p:nvPicPr>
            <p:cNvPr id="729" name="object 729"/>
            <p:cNvPicPr/>
            <p:nvPr/>
          </p:nvPicPr>
          <p:blipFill>
            <a:blip r:embed="rId134" cstate="print"/>
            <a:stretch>
              <a:fillRect/>
            </a:stretch>
          </p:blipFill>
          <p:spPr>
            <a:xfrm>
              <a:off x="3541858" y="5435143"/>
              <a:ext cx="119983" cy="122612"/>
            </a:xfrm>
            <a:prstGeom prst="rect">
              <a:avLst/>
            </a:prstGeom>
          </p:spPr>
        </p:pic>
      </p:grpSp>
      <p:grpSp>
        <p:nvGrpSpPr>
          <p:cNvPr id="730" name="object 730"/>
          <p:cNvGrpSpPr/>
          <p:nvPr/>
        </p:nvGrpSpPr>
        <p:grpSpPr>
          <a:xfrm>
            <a:off x="3788568" y="5585092"/>
            <a:ext cx="119380" cy="123189"/>
            <a:chOff x="3788568" y="5585092"/>
            <a:chExt cx="119380" cy="123189"/>
          </a:xfrm>
        </p:grpSpPr>
        <p:pic>
          <p:nvPicPr>
            <p:cNvPr id="731" name="object 731"/>
            <p:cNvPicPr/>
            <p:nvPr/>
          </p:nvPicPr>
          <p:blipFill>
            <a:blip r:embed="rId135" cstate="print"/>
            <a:stretch>
              <a:fillRect/>
            </a:stretch>
          </p:blipFill>
          <p:spPr>
            <a:xfrm>
              <a:off x="3788568" y="5585092"/>
              <a:ext cx="119062" cy="122904"/>
            </a:xfrm>
            <a:prstGeom prst="rect">
              <a:avLst/>
            </a:prstGeom>
          </p:spPr>
        </p:pic>
        <p:pic>
          <p:nvPicPr>
            <p:cNvPr id="732" name="object 732"/>
            <p:cNvPicPr/>
            <p:nvPr/>
          </p:nvPicPr>
          <p:blipFill>
            <a:blip r:embed="rId136" cstate="print"/>
            <a:stretch>
              <a:fillRect/>
            </a:stretch>
          </p:blipFill>
          <p:spPr>
            <a:xfrm>
              <a:off x="3788568" y="5585092"/>
              <a:ext cx="119062" cy="122904"/>
            </a:xfrm>
            <a:prstGeom prst="rect">
              <a:avLst/>
            </a:prstGeom>
          </p:spPr>
        </p:pic>
      </p:grpSp>
      <p:grpSp>
        <p:nvGrpSpPr>
          <p:cNvPr id="733" name="object 733"/>
          <p:cNvGrpSpPr/>
          <p:nvPr/>
        </p:nvGrpSpPr>
        <p:grpSpPr>
          <a:xfrm>
            <a:off x="3756196" y="5416493"/>
            <a:ext cx="121920" cy="121920"/>
            <a:chOff x="3756196" y="5416493"/>
            <a:chExt cx="121920" cy="121920"/>
          </a:xfrm>
        </p:grpSpPr>
        <p:pic>
          <p:nvPicPr>
            <p:cNvPr id="734" name="object 734"/>
            <p:cNvPicPr/>
            <p:nvPr/>
          </p:nvPicPr>
          <p:blipFill>
            <a:blip r:embed="rId137" cstate="print"/>
            <a:stretch>
              <a:fillRect/>
            </a:stretch>
          </p:blipFill>
          <p:spPr>
            <a:xfrm>
              <a:off x="3756196" y="5416493"/>
              <a:ext cx="121767" cy="121640"/>
            </a:xfrm>
            <a:prstGeom prst="rect">
              <a:avLst/>
            </a:prstGeom>
          </p:spPr>
        </p:pic>
        <p:pic>
          <p:nvPicPr>
            <p:cNvPr id="735" name="object 735"/>
            <p:cNvPicPr/>
            <p:nvPr/>
          </p:nvPicPr>
          <p:blipFill>
            <a:blip r:embed="rId138" cstate="print"/>
            <a:stretch>
              <a:fillRect/>
            </a:stretch>
          </p:blipFill>
          <p:spPr>
            <a:xfrm>
              <a:off x="3756196" y="5416493"/>
              <a:ext cx="121767" cy="121640"/>
            </a:xfrm>
            <a:prstGeom prst="rect">
              <a:avLst/>
            </a:prstGeom>
          </p:spPr>
        </p:pic>
      </p:grpSp>
      <p:grpSp>
        <p:nvGrpSpPr>
          <p:cNvPr id="736" name="object 736"/>
          <p:cNvGrpSpPr/>
          <p:nvPr/>
        </p:nvGrpSpPr>
        <p:grpSpPr>
          <a:xfrm>
            <a:off x="3819251" y="5041150"/>
            <a:ext cx="122555" cy="120650"/>
            <a:chOff x="3819251" y="5041150"/>
            <a:chExt cx="122555" cy="120650"/>
          </a:xfrm>
        </p:grpSpPr>
        <p:pic>
          <p:nvPicPr>
            <p:cNvPr id="737" name="object 737"/>
            <p:cNvPicPr/>
            <p:nvPr/>
          </p:nvPicPr>
          <p:blipFill>
            <a:blip r:embed="rId139" cstate="print"/>
            <a:stretch>
              <a:fillRect/>
            </a:stretch>
          </p:blipFill>
          <p:spPr>
            <a:xfrm>
              <a:off x="3819251" y="5041195"/>
              <a:ext cx="122383" cy="120605"/>
            </a:xfrm>
            <a:prstGeom prst="rect">
              <a:avLst/>
            </a:prstGeom>
          </p:spPr>
        </p:pic>
        <p:pic>
          <p:nvPicPr>
            <p:cNvPr id="738" name="object 738"/>
            <p:cNvPicPr/>
            <p:nvPr/>
          </p:nvPicPr>
          <p:blipFill>
            <a:blip r:embed="rId140" cstate="print"/>
            <a:stretch>
              <a:fillRect/>
            </a:stretch>
          </p:blipFill>
          <p:spPr>
            <a:xfrm>
              <a:off x="3819251" y="5041150"/>
              <a:ext cx="122383" cy="120650"/>
            </a:xfrm>
            <a:prstGeom prst="rect">
              <a:avLst/>
            </a:prstGeom>
          </p:spPr>
        </p:pic>
      </p:grpSp>
      <p:grpSp>
        <p:nvGrpSpPr>
          <p:cNvPr id="739" name="object 739"/>
          <p:cNvGrpSpPr/>
          <p:nvPr/>
        </p:nvGrpSpPr>
        <p:grpSpPr>
          <a:xfrm>
            <a:off x="3835622" y="5245093"/>
            <a:ext cx="119380" cy="123189"/>
            <a:chOff x="3835622" y="5245093"/>
            <a:chExt cx="119380" cy="123189"/>
          </a:xfrm>
        </p:grpSpPr>
        <p:pic>
          <p:nvPicPr>
            <p:cNvPr id="740" name="object 740"/>
            <p:cNvPicPr/>
            <p:nvPr/>
          </p:nvPicPr>
          <p:blipFill>
            <a:blip r:embed="rId141" cstate="print"/>
            <a:stretch>
              <a:fillRect/>
            </a:stretch>
          </p:blipFill>
          <p:spPr>
            <a:xfrm>
              <a:off x="3835622" y="5245093"/>
              <a:ext cx="119240" cy="122878"/>
            </a:xfrm>
            <a:prstGeom prst="rect">
              <a:avLst/>
            </a:prstGeom>
          </p:spPr>
        </p:pic>
        <p:pic>
          <p:nvPicPr>
            <p:cNvPr id="741" name="object 741"/>
            <p:cNvPicPr/>
            <p:nvPr/>
          </p:nvPicPr>
          <p:blipFill>
            <a:blip r:embed="rId142" cstate="print"/>
            <a:stretch>
              <a:fillRect/>
            </a:stretch>
          </p:blipFill>
          <p:spPr>
            <a:xfrm>
              <a:off x="3835622" y="5245093"/>
              <a:ext cx="119240" cy="122878"/>
            </a:xfrm>
            <a:prstGeom prst="rect">
              <a:avLst/>
            </a:prstGeom>
          </p:spPr>
        </p:pic>
      </p:grpSp>
      <p:grpSp>
        <p:nvGrpSpPr>
          <p:cNvPr id="742" name="object 742"/>
          <p:cNvGrpSpPr/>
          <p:nvPr/>
        </p:nvGrpSpPr>
        <p:grpSpPr>
          <a:xfrm>
            <a:off x="3603326" y="5075802"/>
            <a:ext cx="119380" cy="122555"/>
            <a:chOff x="3603326" y="5075802"/>
            <a:chExt cx="119380" cy="122555"/>
          </a:xfrm>
        </p:grpSpPr>
        <p:pic>
          <p:nvPicPr>
            <p:cNvPr id="743" name="object 743"/>
            <p:cNvPicPr/>
            <p:nvPr/>
          </p:nvPicPr>
          <p:blipFill>
            <a:blip r:embed="rId143" cstate="print"/>
            <a:stretch>
              <a:fillRect/>
            </a:stretch>
          </p:blipFill>
          <p:spPr>
            <a:xfrm>
              <a:off x="3603326" y="5075802"/>
              <a:ext cx="119164" cy="122555"/>
            </a:xfrm>
            <a:prstGeom prst="rect">
              <a:avLst/>
            </a:prstGeom>
          </p:spPr>
        </p:pic>
        <p:pic>
          <p:nvPicPr>
            <p:cNvPr id="744" name="object 744"/>
            <p:cNvPicPr/>
            <p:nvPr/>
          </p:nvPicPr>
          <p:blipFill>
            <a:blip r:embed="rId144" cstate="print"/>
            <a:stretch>
              <a:fillRect/>
            </a:stretch>
          </p:blipFill>
          <p:spPr>
            <a:xfrm>
              <a:off x="3603326" y="5075802"/>
              <a:ext cx="119164" cy="122555"/>
            </a:xfrm>
            <a:prstGeom prst="rect">
              <a:avLst/>
            </a:prstGeom>
          </p:spPr>
        </p:pic>
      </p:grpSp>
      <p:grpSp>
        <p:nvGrpSpPr>
          <p:cNvPr id="745" name="object 745"/>
          <p:cNvGrpSpPr/>
          <p:nvPr/>
        </p:nvGrpSpPr>
        <p:grpSpPr>
          <a:xfrm>
            <a:off x="3636390" y="5276323"/>
            <a:ext cx="123189" cy="119380"/>
            <a:chOff x="3636390" y="5276323"/>
            <a:chExt cx="123189" cy="119380"/>
          </a:xfrm>
        </p:grpSpPr>
        <p:pic>
          <p:nvPicPr>
            <p:cNvPr id="746" name="object 746"/>
            <p:cNvPicPr/>
            <p:nvPr/>
          </p:nvPicPr>
          <p:blipFill>
            <a:blip r:embed="rId145" cstate="print"/>
            <a:stretch>
              <a:fillRect/>
            </a:stretch>
          </p:blipFill>
          <p:spPr>
            <a:xfrm>
              <a:off x="3636390" y="5276323"/>
              <a:ext cx="122834" cy="119284"/>
            </a:xfrm>
            <a:prstGeom prst="rect">
              <a:avLst/>
            </a:prstGeom>
          </p:spPr>
        </p:pic>
        <p:pic>
          <p:nvPicPr>
            <p:cNvPr id="747" name="object 747"/>
            <p:cNvPicPr/>
            <p:nvPr/>
          </p:nvPicPr>
          <p:blipFill>
            <a:blip r:embed="rId146" cstate="print"/>
            <a:stretch>
              <a:fillRect/>
            </a:stretch>
          </p:blipFill>
          <p:spPr>
            <a:xfrm>
              <a:off x="3636390" y="5276323"/>
              <a:ext cx="122834" cy="119284"/>
            </a:xfrm>
            <a:prstGeom prst="rect">
              <a:avLst/>
            </a:prstGeom>
          </p:spPr>
        </p:pic>
      </p:grpSp>
      <p:grpSp>
        <p:nvGrpSpPr>
          <p:cNvPr id="748" name="object 748"/>
          <p:cNvGrpSpPr/>
          <p:nvPr/>
        </p:nvGrpSpPr>
        <p:grpSpPr>
          <a:xfrm>
            <a:off x="3027959" y="6670764"/>
            <a:ext cx="122555" cy="121920"/>
            <a:chOff x="3027959" y="6670764"/>
            <a:chExt cx="122555" cy="121920"/>
          </a:xfrm>
        </p:grpSpPr>
        <p:pic>
          <p:nvPicPr>
            <p:cNvPr id="749" name="object 749"/>
            <p:cNvPicPr/>
            <p:nvPr/>
          </p:nvPicPr>
          <p:blipFill>
            <a:blip r:embed="rId147" cstate="print"/>
            <a:stretch>
              <a:fillRect/>
            </a:stretch>
          </p:blipFill>
          <p:spPr>
            <a:xfrm>
              <a:off x="3027959" y="6670764"/>
              <a:ext cx="121964" cy="121399"/>
            </a:xfrm>
            <a:prstGeom prst="rect">
              <a:avLst/>
            </a:prstGeom>
          </p:spPr>
        </p:pic>
        <p:pic>
          <p:nvPicPr>
            <p:cNvPr id="750" name="object 750"/>
            <p:cNvPicPr/>
            <p:nvPr/>
          </p:nvPicPr>
          <p:blipFill>
            <a:blip r:embed="rId148" cstate="print"/>
            <a:stretch>
              <a:fillRect/>
            </a:stretch>
          </p:blipFill>
          <p:spPr>
            <a:xfrm>
              <a:off x="3027959" y="6670764"/>
              <a:ext cx="121964" cy="121399"/>
            </a:xfrm>
            <a:prstGeom prst="rect">
              <a:avLst/>
            </a:prstGeom>
          </p:spPr>
        </p:pic>
      </p:grpSp>
      <p:grpSp>
        <p:nvGrpSpPr>
          <p:cNvPr id="751" name="object 751"/>
          <p:cNvGrpSpPr/>
          <p:nvPr/>
        </p:nvGrpSpPr>
        <p:grpSpPr>
          <a:xfrm>
            <a:off x="3249714" y="6666230"/>
            <a:ext cx="123189" cy="119380"/>
            <a:chOff x="3249714" y="6666230"/>
            <a:chExt cx="123189" cy="119380"/>
          </a:xfrm>
        </p:grpSpPr>
        <p:pic>
          <p:nvPicPr>
            <p:cNvPr id="752" name="object 752"/>
            <p:cNvPicPr/>
            <p:nvPr/>
          </p:nvPicPr>
          <p:blipFill>
            <a:blip r:embed="rId149" cstate="print"/>
            <a:stretch>
              <a:fillRect/>
            </a:stretch>
          </p:blipFill>
          <p:spPr>
            <a:xfrm>
              <a:off x="3249714" y="6666230"/>
              <a:ext cx="122853" cy="119037"/>
            </a:xfrm>
            <a:prstGeom prst="rect">
              <a:avLst/>
            </a:prstGeom>
          </p:spPr>
        </p:pic>
        <p:pic>
          <p:nvPicPr>
            <p:cNvPr id="753" name="object 753"/>
            <p:cNvPicPr/>
            <p:nvPr/>
          </p:nvPicPr>
          <p:blipFill>
            <a:blip r:embed="rId150" cstate="print"/>
            <a:stretch>
              <a:fillRect/>
            </a:stretch>
          </p:blipFill>
          <p:spPr>
            <a:xfrm>
              <a:off x="3249714" y="6666230"/>
              <a:ext cx="122853" cy="119037"/>
            </a:xfrm>
            <a:prstGeom prst="rect">
              <a:avLst/>
            </a:prstGeom>
          </p:spPr>
        </p:pic>
      </p:grpSp>
      <p:grpSp>
        <p:nvGrpSpPr>
          <p:cNvPr id="754" name="object 754"/>
          <p:cNvGrpSpPr/>
          <p:nvPr/>
        </p:nvGrpSpPr>
        <p:grpSpPr>
          <a:xfrm>
            <a:off x="3042392" y="6870471"/>
            <a:ext cx="123189" cy="119380"/>
            <a:chOff x="3042392" y="6870471"/>
            <a:chExt cx="123189" cy="119380"/>
          </a:xfrm>
        </p:grpSpPr>
        <p:pic>
          <p:nvPicPr>
            <p:cNvPr id="755" name="object 755"/>
            <p:cNvPicPr/>
            <p:nvPr/>
          </p:nvPicPr>
          <p:blipFill>
            <a:blip r:embed="rId151" cstate="print"/>
            <a:stretch>
              <a:fillRect/>
            </a:stretch>
          </p:blipFill>
          <p:spPr>
            <a:xfrm>
              <a:off x="3042392" y="6870471"/>
              <a:ext cx="122885" cy="119233"/>
            </a:xfrm>
            <a:prstGeom prst="rect">
              <a:avLst/>
            </a:prstGeom>
          </p:spPr>
        </p:pic>
        <p:pic>
          <p:nvPicPr>
            <p:cNvPr id="756" name="object 756"/>
            <p:cNvPicPr/>
            <p:nvPr/>
          </p:nvPicPr>
          <p:blipFill>
            <a:blip r:embed="rId152" cstate="print"/>
            <a:stretch>
              <a:fillRect/>
            </a:stretch>
          </p:blipFill>
          <p:spPr>
            <a:xfrm>
              <a:off x="3042392" y="6870471"/>
              <a:ext cx="122885" cy="119233"/>
            </a:xfrm>
            <a:prstGeom prst="rect">
              <a:avLst/>
            </a:prstGeom>
          </p:spPr>
        </p:pic>
      </p:grpSp>
      <p:grpSp>
        <p:nvGrpSpPr>
          <p:cNvPr id="757" name="object 757"/>
          <p:cNvGrpSpPr/>
          <p:nvPr/>
        </p:nvGrpSpPr>
        <p:grpSpPr>
          <a:xfrm>
            <a:off x="3245173" y="6860921"/>
            <a:ext cx="121285" cy="122555"/>
            <a:chOff x="3245173" y="6860921"/>
            <a:chExt cx="121285" cy="122555"/>
          </a:xfrm>
        </p:grpSpPr>
        <p:pic>
          <p:nvPicPr>
            <p:cNvPr id="758" name="object 758"/>
            <p:cNvPicPr/>
            <p:nvPr/>
          </p:nvPicPr>
          <p:blipFill>
            <a:blip r:embed="rId153" cstate="print"/>
            <a:stretch>
              <a:fillRect/>
            </a:stretch>
          </p:blipFill>
          <p:spPr>
            <a:xfrm>
              <a:off x="3245173" y="6860921"/>
              <a:ext cx="120770" cy="122332"/>
            </a:xfrm>
            <a:prstGeom prst="rect">
              <a:avLst/>
            </a:prstGeom>
          </p:spPr>
        </p:pic>
        <p:pic>
          <p:nvPicPr>
            <p:cNvPr id="759" name="object 759"/>
            <p:cNvPicPr/>
            <p:nvPr/>
          </p:nvPicPr>
          <p:blipFill>
            <a:blip r:embed="rId154" cstate="print"/>
            <a:stretch>
              <a:fillRect/>
            </a:stretch>
          </p:blipFill>
          <p:spPr>
            <a:xfrm>
              <a:off x="3245173" y="6860921"/>
              <a:ext cx="120770" cy="122332"/>
            </a:xfrm>
            <a:prstGeom prst="rect">
              <a:avLst/>
            </a:prstGeom>
          </p:spPr>
        </p:pic>
      </p:grpSp>
      <p:grpSp>
        <p:nvGrpSpPr>
          <p:cNvPr id="760" name="object 760"/>
          <p:cNvGrpSpPr/>
          <p:nvPr/>
        </p:nvGrpSpPr>
        <p:grpSpPr>
          <a:xfrm>
            <a:off x="2587771" y="6785515"/>
            <a:ext cx="121920" cy="122555"/>
            <a:chOff x="2587771" y="6785515"/>
            <a:chExt cx="121920" cy="122555"/>
          </a:xfrm>
        </p:grpSpPr>
        <p:pic>
          <p:nvPicPr>
            <p:cNvPr id="761" name="object 761"/>
            <p:cNvPicPr/>
            <p:nvPr/>
          </p:nvPicPr>
          <p:blipFill>
            <a:blip r:embed="rId155" cstate="print"/>
            <a:stretch>
              <a:fillRect/>
            </a:stretch>
          </p:blipFill>
          <p:spPr>
            <a:xfrm>
              <a:off x="2587771" y="6785515"/>
              <a:ext cx="121399" cy="121964"/>
            </a:xfrm>
            <a:prstGeom prst="rect">
              <a:avLst/>
            </a:prstGeom>
          </p:spPr>
        </p:pic>
        <p:pic>
          <p:nvPicPr>
            <p:cNvPr id="762" name="object 762"/>
            <p:cNvPicPr/>
            <p:nvPr/>
          </p:nvPicPr>
          <p:blipFill>
            <a:blip r:embed="rId156" cstate="print"/>
            <a:stretch>
              <a:fillRect/>
            </a:stretch>
          </p:blipFill>
          <p:spPr>
            <a:xfrm>
              <a:off x="2587771" y="6785515"/>
              <a:ext cx="121399" cy="121964"/>
            </a:xfrm>
            <a:prstGeom prst="rect">
              <a:avLst/>
            </a:prstGeom>
          </p:spPr>
        </p:pic>
      </p:grpSp>
      <p:grpSp>
        <p:nvGrpSpPr>
          <p:cNvPr id="763" name="object 763"/>
          <p:cNvGrpSpPr/>
          <p:nvPr/>
        </p:nvGrpSpPr>
        <p:grpSpPr>
          <a:xfrm>
            <a:off x="2590355" y="6579482"/>
            <a:ext cx="119380" cy="123189"/>
            <a:chOff x="2590355" y="6579482"/>
            <a:chExt cx="119380" cy="123189"/>
          </a:xfrm>
        </p:grpSpPr>
        <p:pic>
          <p:nvPicPr>
            <p:cNvPr id="764" name="object 764"/>
            <p:cNvPicPr/>
            <p:nvPr/>
          </p:nvPicPr>
          <p:blipFill>
            <a:blip r:embed="rId157" cstate="print"/>
            <a:stretch>
              <a:fillRect/>
            </a:stretch>
          </p:blipFill>
          <p:spPr>
            <a:xfrm>
              <a:off x="2590355" y="6579482"/>
              <a:ext cx="119011" cy="122859"/>
            </a:xfrm>
            <a:prstGeom prst="rect">
              <a:avLst/>
            </a:prstGeom>
          </p:spPr>
        </p:pic>
        <p:pic>
          <p:nvPicPr>
            <p:cNvPr id="765" name="object 765"/>
            <p:cNvPicPr/>
            <p:nvPr/>
          </p:nvPicPr>
          <p:blipFill>
            <a:blip r:embed="rId158" cstate="print"/>
            <a:stretch>
              <a:fillRect/>
            </a:stretch>
          </p:blipFill>
          <p:spPr>
            <a:xfrm>
              <a:off x="2590355" y="6579482"/>
              <a:ext cx="119011" cy="122859"/>
            </a:xfrm>
            <a:prstGeom prst="rect">
              <a:avLst/>
            </a:prstGeom>
          </p:spPr>
        </p:pic>
      </p:grpSp>
      <p:grpSp>
        <p:nvGrpSpPr>
          <p:cNvPr id="766" name="object 766"/>
          <p:cNvGrpSpPr/>
          <p:nvPr/>
        </p:nvGrpSpPr>
        <p:grpSpPr>
          <a:xfrm>
            <a:off x="2806477" y="6775539"/>
            <a:ext cx="119380" cy="123189"/>
            <a:chOff x="2806477" y="6775539"/>
            <a:chExt cx="119380" cy="123189"/>
          </a:xfrm>
        </p:grpSpPr>
        <p:pic>
          <p:nvPicPr>
            <p:cNvPr id="767" name="object 767"/>
            <p:cNvPicPr/>
            <p:nvPr/>
          </p:nvPicPr>
          <p:blipFill>
            <a:blip r:embed="rId159" cstate="print"/>
            <a:stretch>
              <a:fillRect/>
            </a:stretch>
          </p:blipFill>
          <p:spPr>
            <a:xfrm>
              <a:off x="2806477" y="6775539"/>
              <a:ext cx="119208" cy="122859"/>
            </a:xfrm>
            <a:prstGeom prst="rect">
              <a:avLst/>
            </a:prstGeom>
          </p:spPr>
        </p:pic>
        <p:pic>
          <p:nvPicPr>
            <p:cNvPr id="768" name="object 768"/>
            <p:cNvPicPr/>
            <p:nvPr/>
          </p:nvPicPr>
          <p:blipFill>
            <a:blip r:embed="rId160" cstate="print"/>
            <a:stretch>
              <a:fillRect/>
            </a:stretch>
          </p:blipFill>
          <p:spPr>
            <a:xfrm>
              <a:off x="2806477" y="6775539"/>
              <a:ext cx="119208" cy="122859"/>
            </a:xfrm>
            <a:prstGeom prst="rect">
              <a:avLst/>
            </a:prstGeom>
          </p:spPr>
        </p:pic>
      </p:grpSp>
      <p:grpSp>
        <p:nvGrpSpPr>
          <p:cNvPr id="769" name="object 769"/>
          <p:cNvGrpSpPr/>
          <p:nvPr/>
        </p:nvGrpSpPr>
        <p:grpSpPr>
          <a:xfrm>
            <a:off x="2785814" y="6575812"/>
            <a:ext cx="122555" cy="121285"/>
            <a:chOff x="2785814" y="6575812"/>
            <a:chExt cx="122555" cy="121285"/>
          </a:xfrm>
        </p:grpSpPr>
        <p:pic>
          <p:nvPicPr>
            <p:cNvPr id="770" name="object 770"/>
            <p:cNvPicPr/>
            <p:nvPr/>
          </p:nvPicPr>
          <p:blipFill>
            <a:blip r:embed="rId161" cstate="print"/>
            <a:stretch>
              <a:fillRect/>
            </a:stretch>
          </p:blipFill>
          <p:spPr>
            <a:xfrm>
              <a:off x="2785814" y="6575812"/>
              <a:ext cx="122339" cy="120777"/>
            </a:xfrm>
            <a:prstGeom prst="rect">
              <a:avLst/>
            </a:prstGeom>
          </p:spPr>
        </p:pic>
        <p:pic>
          <p:nvPicPr>
            <p:cNvPr id="771" name="object 771"/>
            <p:cNvPicPr/>
            <p:nvPr/>
          </p:nvPicPr>
          <p:blipFill>
            <a:blip r:embed="rId162" cstate="print"/>
            <a:stretch>
              <a:fillRect/>
            </a:stretch>
          </p:blipFill>
          <p:spPr>
            <a:xfrm>
              <a:off x="2785814" y="6575812"/>
              <a:ext cx="122339" cy="120777"/>
            </a:xfrm>
            <a:prstGeom prst="rect">
              <a:avLst/>
            </a:prstGeom>
          </p:spPr>
        </p:pic>
      </p:grpSp>
      <p:grpSp>
        <p:nvGrpSpPr>
          <p:cNvPr id="772" name="object 772"/>
          <p:cNvGrpSpPr/>
          <p:nvPr/>
        </p:nvGrpSpPr>
        <p:grpSpPr>
          <a:xfrm>
            <a:off x="3764670" y="6689925"/>
            <a:ext cx="650240" cy="117475"/>
            <a:chOff x="3764670" y="6689925"/>
            <a:chExt cx="650240" cy="117475"/>
          </a:xfrm>
        </p:grpSpPr>
        <p:pic>
          <p:nvPicPr>
            <p:cNvPr id="773" name="object 773"/>
            <p:cNvPicPr/>
            <p:nvPr/>
          </p:nvPicPr>
          <p:blipFill>
            <a:blip r:embed="rId163" cstate="print"/>
            <a:stretch>
              <a:fillRect/>
            </a:stretch>
          </p:blipFill>
          <p:spPr>
            <a:xfrm>
              <a:off x="3766470" y="6691729"/>
              <a:ext cx="646410" cy="113407"/>
            </a:xfrm>
            <a:prstGeom prst="rect">
              <a:avLst/>
            </a:prstGeom>
          </p:spPr>
        </p:pic>
        <p:sp>
          <p:nvSpPr>
            <p:cNvPr id="774" name="object 774"/>
            <p:cNvSpPr/>
            <p:nvPr/>
          </p:nvSpPr>
          <p:spPr>
            <a:xfrm>
              <a:off x="3766470" y="6691725"/>
              <a:ext cx="646430" cy="113664"/>
            </a:xfrm>
            <a:custGeom>
              <a:avLst/>
              <a:gdLst/>
              <a:ahLst/>
              <a:cxnLst/>
              <a:rect l="l" t="t" r="r" b="b"/>
              <a:pathLst>
                <a:path w="646429" h="113665">
                  <a:moveTo>
                    <a:pt x="0" y="113411"/>
                  </a:moveTo>
                  <a:lnTo>
                    <a:pt x="646404" y="113411"/>
                  </a:lnTo>
                  <a:lnTo>
                    <a:pt x="646404" y="0"/>
                  </a:lnTo>
                  <a:lnTo>
                    <a:pt x="0" y="0"/>
                  </a:lnTo>
                  <a:lnTo>
                    <a:pt x="0" y="113411"/>
                  </a:lnTo>
                </a:path>
              </a:pathLst>
            </a:custGeom>
            <a:ln w="3600">
              <a:solidFill>
                <a:srgbClr val="A7A7A7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75" name="object 775"/>
          <p:cNvPicPr/>
          <p:nvPr/>
        </p:nvPicPr>
        <p:blipFill>
          <a:blip r:embed="rId164" cstate="print"/>
          <a:stretch>
            <a:fillRect/>
          </a:stretch>
        </p:blipFill>
        <p:spPr>
          <a:xfrm>
            <a:off x="6837235" y="4878082"/>
            <a:ext cx="77597" cy="115169"/>
          </a:xfrm>
          <a:prstGeom prst="rect">
            <a:avLst/>
          </a:prstGeom>
        </p:spPr>
      </p:pic>
      <p:sp>
        <p:nvSpPr>
          <p:cNvPr id="776" name="object 776"/>
          <p:cNvSpPr/>
          <p:nvPr/>
        </p:nvSpPr>
        <p:spPr>
          <a:xfrm>
            <a:off x="5068093" y="5761850"/>
            <a:ext cx="0" cy="176530"/>
          </a:xfrm>
          <a:custGeom>
            <a:avLst/>
            <a:gdLst/>
            <a:ahLst/>
            <a:cxnLst/>
            <a:rect l="l" t="t" r="r" b="b"/>
            <a:pathLst>
              <a:path w="0" h="176529">
                <a:moveTo>
                  <a:pt x="0" y="0"/>
                </a:moveTo>
                <a:lnTo>
                  <a:pt x="0" y="176383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77" name="object 777"/>
          <p:cNvGrpSpPr/>
          <p:nvPr/>
        </p:nvGrpSpPr>
        <p:grpSpPr>
          <a:xfrm>
            <a:off x="5068093" y="6681654"/>
            <a:ext cx="0" cy="126364"/>
            <a:chOff x="5068093" y="6681654"/>
            <a:chExt cx="0" cy="126364"/>
          </a:xfrm>
        </p:grpSpPr>
        <p:sp>
          <p:nvSpPr>
            <p:cNvPr id="778" name="object 778"/>
            <p:cNvSpPr/>
            <p:nvPr/>
          </p:nvSpPr>
          <p:spPr>
            <a:xfrm>
              <a:off x="5068093" y="6681654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0"/>
                  </a:moveTo>
                  <a:lnTo>
                    <a:pt x="0" y="1259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068093" y="6681654"/>
              <a:ext cx="0" cy="126364"/>
            </a:xfrm>
            <a:custGeom>
              <a:avLst/>
              <a:gdLst/>
              <a:ahLst/>
              <a:cxnLst/>
              <a:rect l="l" t="t" r="r" b="b"/>
              <a:pathLst>
                <a:path w="0" h="126365">
                  <a:moveTo>
                    <a:pt x="0" y="0"/>
                  </a:moveTo>
                  <a:lnTo>
                    <a:pt x="0" y="125983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0" name="object 780"/>
          <p:cNvSpPr/>
          <p:nvPr/>
        </p:nvSpPr>
        <p:spPr>
          <a:xfrm>
            <a:off x="5068093" y="5761850"/>
            <a:ext cx="0" cy="504825"/>
          </a:xfrm>
          <a:custGeom>
            <a:avLst/>
            <a:gdLst/>
            <a:ahLst/>
            <a:cxnLst/>
            <a:rect l="l" t="t" r="r" b="b"/>
            <a:pathLst>
              <a:path w="0" h="504825">
                <a:moveTo>
                  <a:pt x="0" y="0"/>
                </a:moveTo>
                <a:lnTo>
                  <a:pt x="0" y="88626"/>
                </a:lnTo>
              </a:path>
              <a:path w="0" h="504825">
                <a:moveTo>
                  <a:pt x="0" y="88626"/>
                </a:moveTo>
                <a:lnTo>
                  <a:pt x="0" y="504424"/>
                </a:lnTo>
              </a:path>
              <a:path w="0" h="504825">
                <a:moveTo>
                  <a:pt x="0" y="176828"/>
                </a:moveTo>
                <a:lnTo>
                  <a:pt x="0" y="504424"/>
                </a:lnTo>
              </a:path>
              <a:path w="0" h="504825">
                <a:moveTo>
                  <a:pt x="0" y="176828"/>
                </a:moveTo>
                <a:lnTo>
                  <a:pt x="0" y="277634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81" name="object 781"/>
          <p:cNvGrpSpPr/>
          <p:nvPr/>
        </p:nvGrpSpPr>
        <p:grpSpPr>
          <a:xfrm>
            <a:off x="2712516" y="7853451"/>
            <a:ext cx="756285" cy="12700"/>
            <a:chOff x="2712516" y="7853451"/>
            <a:chExt cx="756285" cy="12700"/>
          </a:xfrm>
        </p:grpSpPr>
        <p:sp>
          <p:nvSpPr>
            <p:cNvPr id="782" name="object 782"/>
            <p:cNvSpPr/>
            <p:nvPr/>
          </p:nvSpPr>
          <p:spPr>
            <a:xfrm>
              <a:off x="2712516" y="7853455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5" h="12700">
                  <a:moveTo>
                    <a:pt x="755999" y="0"/>
                  </a:moveTo>
                  <a:lnTo>
                    <a:pt x="0" y="0"/>
                  </a:lnTo>
                  <a:lnTo>
                    <a:pt x="0" y="12600"/>
                  </a:lnTo>
                  <a:lnTo>
                    <a:pt x="755999" y="12600"/>
                  </a:lnTo>
                  <a:lnTo>
                    <a:pt x="755999" y="0"/>
                  </a:lnTo>
                  <a:close/>
                </a:path>
              </a:pathLst>
            </a:custGeom>
            <a:solidFill>
              <a:srgbClr val="FFBA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712516" y="7853451"/>
              <a:ext cx="756285" cy="12700"/>
            </a:xfrm>
            <a:custGeom>
              <a:avLst/>
              <a:gdLst/>
              <a:ahLst/>
              <a:cxnLst/>
              <a:rect l="l" t="t" r="r" b="b"/>
              <a:pathLst>
                <a:path w="756285" h="12700">
                  <a:moveTo>
                    <a:pt x="0" y="12604"/>
                  </a:moveTo>
                  <a:lnTo>
                    <a:pt x="755999" y="12604"/>
                  </a:lnTo>
                  <a:lnTo>
                    <a:pt x="755999" y="0"/>
                  </a:lnTo>
                  <a:lnTo>
                    <a:pt x="0" y="0"/>
                  </a:lnTo>
                  <a:lnTo>
                    <a:pt x="0" y="1260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4" name="object 784"/>
          <p:cNvGrpSpPr/>
          <p:nvPr/>
        </p:nvGrpSpPr>
        <p:grpSpPr>
          <a:xfrm>
            <a:off x="8554593" y="1898967"/>
            <a:ext cx="37465" cy="37465"/>
            <a:chOff x="8554593" y="1898967"/>
            <a:chExt cx="37465" cy="37465"/>
          </a:xfrm>
        </p:grpSpPr>
        <p:sp>
          <p:nvSpPr>
            <p:cNvPr id="785" name="object 785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855459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89" name="object 789"/>
          <p:cNvGrpSpPr/>
          <p:nvPr/>
        </p:nvGrpSpPr>
        <p:grpSpPr>
          <a:xfrm>
            <a:off x="8554021" y="2170493"/>
            <a:ext cx="37465" cy="37465"/>
            <a:chOff x="8554021" y="2170493"/>
            <a:chExt cx="37465" cy="37465"/>
          </a:xfrm>
        </p:grpSpPr>
        <p:sp>
          <p:nvSpPr>
            <p:cNvPr id="790" name="object 790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855402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7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67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4" name="object 794"/>
          <p:cNvGrpSpPr/>
          <p:nvPr/>
        </p:nvGrpSpPr>
        <p:grpSpPr>
          <a:xfrm>
            <a:off x="7862506" y="1898967"/>
            <a:ext cx="37465" cy="37465"/>
            <a:chOff x="7862506" y="1898967"/>
            <a:chExt cx="37465" cy="37465"/>
          </a:xfrm>
        </p:grpSpPr>
        <p:sp>
          <p:nvSpPr>
            <p:cNvPr id="795" name="object 795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786250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99" name="object 799"/>
          <p:cNvGrpSpPr/>
          <p:nvPr/>
        </p:nvGrpSpPr>
        <p:grpSpPr>
          <a:xfrm>
            <a:off x="7861998" y="2170493"/>
            <a:ext cx="37465" cy="37465"/>
            <a:chOff x="7861998" y="2170493"/>
            <a:chExt cx="37465" cy="37465"/>
          </a:xfrm>
        </p:grpSpPr>
        <p:sp>
          <p:nvSpPr>
            <p:cNvPr id="800" name="object 800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7861998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4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4" name="object 804"/>
          <p:cNvGrpSpPr/>
          <p:nvPr/>
        </p:nvGrpSpPr>
        <p:grpSpPr>
          <a:xfrm>
            <a:off x="7170483" y="1898967"/>
            <a:ext cx="37465" cy="37465"/>
            <a:chOff x="7170483" y="1898967"/>
            <a:chExt cx="37465" cy="37465"/>
          </a:xfrm>
        </p:grpSpPr>
        <p:sp>
          <p:nvSpPr>
            <p:cNvPr id="805" name="object 805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7170483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5" y="29464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9" name="object 809"/>
          <p:cNvGrpSpPr/>
          <p:nvPr/>
        </p:nvGrpSpPr>
        <p:grpSpPr>
          <a:xfrm>
            <a:off x="7169911" y="2170493"/>
            <a:ext cx="37465" cy="37465"/>
            <a:chOff x="7169911" y="2170493"/>
            <a:chExt cx="37465" cy="37465"/>
          </a:xfrm>
        </p:grpSpPr>
        <p:sp>
          <p:nvSpPr>
            <p:cNvPr id="810" name="object 810"/>
            <p:cNvSpPr/>
            <p:nvPr/>
          </p:nvSpPr>
          <p:spPr>
            <a:xfrm>
              <a:off x="716997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7" y="7747"/>
                  </a:lnTo>
                  <a:lnTo>
                    <a:pt x="0" y="21907"/>
                  </a:lnTo>
                  <a:lnTo>
                    <a:pt x="7683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716991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163" y="29464"/>
                  </a:lnTo>
                  <a:lnTo>
                    <a:pt x="37274" y="15367"/>
                  </a:lnTo>
                  <a:lnTo>
                    <a:pt x="29527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716997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7" y="7747"/>
                  </a:lnTo>
                  <a:lnTo>
                    <a:pt x="0" y="21907"/>
                  </a:lnTo>
                  <a:lnTo>
                    <a:pt x="7683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7169911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163" y="29464"/>
                  </a:lnTo>
                  <a:lnTo>
                    <a:pt x="37274" y="15367"/>
                  </a:lnTo>
                  <a:lnTo>
                    <a:pt x="29527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4" name="object 814"/>
          <p:cNvGrpSpPr/>
          <p:nvPr/>
        </p:nvGrpSpPr>
        <p:grpSpPr>
          <a:xfrm>
            <a:off x="6478396" y="1898967"/>
            <a:ext cx="37465" cy="37465"/>
            <a:chOff x="6478396" y="1898967"/>
            <a:chExt cx="37465" cy="37465"/>
          </a:xfrm>
        </p:grpSpPr>
        <p:sp>
          <p:nvSpPr>
            <p:cNvPr id="815" name="object 815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478396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843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19" name="object 819"/>
          <p:cNvGrpSpPr/>
          <p:nvPr/>
        </p:nvGrpSpPr>
        <p:grpSpPr>
          <a:xfrm>
            <a:off x="6477889" y="2170493"/>
            <a:ext cx="37465" cy="37465"/>
            <a:chOff x="6477889" y="2170493"/>
            <a:chExt cx="37465" cy="37465"/>
          </a:xfrm>
        </p:grpSpPr>
        <p:sp>
          <p:nvSpPr>
            <p:cNvPr id="820" name="object 820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477889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1" y="15367"/>
                  </a:lnTo>
                  <a:lnTo>
                    <a:pt x="29463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4" name="object 824"/>
          <p:cNvGrpSpPr/>
          <p:nvPr/>
        </p:nvGrpSpPr>
        <p:grpSpPr>
          <a:xfrm>
            <a:off x="5786310" y="1898967"/>
            <a:ext cx="37465" cy="37465"/>
            <a:chOff x="5786310" y="1898967"/>
            <a:chExt cx="37465" cy="37465"/>
          </a:xfrm>
        </p:grpSpPr>
        <p:sp>
          <p:nvSpPr>
            <p:cNvPr id="825" name="object 825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5786310" y="189896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54" y="0"/>
                  </a:moveTo>
                  <a:lnTo>
                    <a:pt x="3155" y="7747"/>
                  </a:lnTo>
                  <a:lnTo>
                    <a:pt x="0" y="21844"/>
                  </a:lnTo>
                  <a:lnTo>
                    <a:pt x="7791" y="34099"/>
                  </a:lnTo>
                  <a:lnTo>
                    <a:pt x="21932" y="37211"/>
                  </a:lnTo>
                  <a:lnTo>
                    <a:pt x="34112" y="29464"/>
                  </a:lnTo>
                  <a:lnTo>
                    <a:pt x="37236" y="15303"/>
                  </a:lnTo>
                  <a:lnTo>
                    <a:pt x="29470" y="3111"/>
                  </a:lnTo>
                  <a:lnTo>
                    <a:pt x="1535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9" name="object 829"/>
          <p:cNvGrpSpPr/>
          <p:nvPr/>
        </p:nvGrpSpPr>
        <p:grpSpPr>
          <a:xfrm>
            <a:off x="5785815" y="2170493"/>
            <a:ext cx="37465" cy="37465"/>
            <a:chOff x="5785815" y="2170493"/>
            <a:chExt cx="37465" cy="37465"/>
          </a:xfrm>
        </p:grpSpPr>
        <p:sp>
          <p:nvSpPr>
            <p:cNvPr id="830" name="object 830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5785815" y="217049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05" y="29464"/>
                  </a:lnTo>
                  <a:lnTo>
                    <a:pt x="37236" y="15367"/>
                  </a:lnTo>
                  <a:lnTo>
                    <a:pt x="29444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4" name="object 834"/>
          <p:cNvGrpSpPr/>
          <p:nvPr/>
        </p:nvGrpSpPr>
        <p:grpSpPr>
          <a:xfrm>
            <a:off x="4751038" y="5724296"/>
            <a:ext cx="37465" cy="37465"/>
            <a:chOff x="4751038" y="5724296"/>
            <a:chExt cx="37465" cy="37465"/>
          </a:xfrm>
        </p:grpSpPr>
        <p:sp>
          <p:nvSpPr>
            <p:cNvPr id="835" name="object 835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4751038" y="572429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6" y="29438"/>
                  </a:lnTo>
                  <a:lnTo>
                    <a:pt x="37236" y="15328"/>
                  </a:lnTo>
                  <a:lnTo>
                    <a:pt x="29444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9" name="object 839"/>
          <p:cNvGrpSpPr/>
          <p:nvPr/>
        </p:nvGrpSpPr>
        <p:grpSpPr>
          <a:xfrm>
            <a:off x="4750517" y="5995854"/>
            <a:ext cx="37465" cy="37465"/>
            <a:chOff x="4750517" y="5995854"/>
            <a:chExt cx="37465" cy="37465"/>
          </a:xfrm>
        </p:grpSpPr>
        <p:sp>
          <p:nvSpPr>
            <p:cNvPr id="840" name="object 840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4750517" y="599585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82"/>
                  </a:lnTo>
                  <a:lnTo>
                    <a:pt x="7766" y="34080"/>
                  </a:lnTo>
                  <a:lnTo>
                    <a:pt x="21907" y="37211"/>
                  </a:lnTo>
                  <a:lnTo>
                    <a:pt x="34105" y="29444"/>
                  </a:lnTo>
                  <a:lnTo>
                    <a:pt x="37236" y="1527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4" name="object 844"/>
          <p:cNvGrpSpPr/>
          <p:nvPr/>
        </p:nvGrpSpPr>
        <p:grpSpPr>
          <a:xfrm>
            <a:off x="4751038" y="5220284"/>
            <a:ext cx="37465" cy="37465"/>
            <a:chOff x="4751038" y="5220284"/>
            <a:chExt cx="37465" cy="37465"/>
          </a:xfrm>
        </p:grpSpPr>
        <p:sp>
          <p:nvSpPr>
            <p:cNvPr id="845" name="object 845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4751038" y="52202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91"/>
                  </a:lnTo>
                  <a:lnTo>
                    <a:pt x="0" y="21907"/>
                  </a:lnTo>
                  <a:lnTo>
                    <a:pt x="7766" y="34112"/>
                  </a:lnTo>
                  <a:lnTo>
                    <a:pt x="21882" y="37236"/>
                  </a:lnTo>
                  <a:lnTo>
                    <a:pt x="34086" y="29470"/>
                  </a:lnTo>
                  <a:lnTo>
                    <a:pt x="37236" y="15354"/>
                  </a:lnTo>
                  <a:lnTo>
                    <a:pt x="29444" y="3155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9" name="object 849"/>
          <p:cNvGrpSpPr/>
          <p:nvPr/>
        </p:nvGrpSpPr>
        <p:grpSpPr>
          <a:xfrm>
            <a:off x="4750517" y="5491848"/>
            <a:ext cx="37465" cy="37465"/>
            <a:chOff x="4750517" y="5491848"/>
            <a:chExt cx="37465" cy="37465"/>
          </a:xfrm>
        </p:grpSpPr>
        <p:sp>
          <p:nvSpPr>
            <p:cNvPr id="850" name="object 850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40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4750517" y="5491848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04"/>
                  </a:lnTo>
                  <a:lnTo>
                    <a:pt x="34105" y="29444"/>
                  </a:lnTo>
                  <a:lnTo>
                    <a:pt x="37236" y="15303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4" name="object 854"/>
          <p:cNvGrpSpPr/>
          <p:nvPr/>
        </p:nvGrpSpPr>
        <p:grpSpPr>
          <a:xfrm>
            <a:off x="4750517" y="6228226"/>
            <a:ext cx="37465" cy="37465"/>
            <a:chOff x="4750517" y="6228226"/>
            <a:chExt cx="37465" cy="37465"/>
          </a:xfrm>
        </p:grpSpPr>
        <p:sp>
          <p:nvSpPr>
            <p:cNvPr id="855" name="object 855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4750517" y="622822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03" y="0"/>
                  </a:moveTo>
                  <a:lnTo>
                    <a:pt x="3149" y="7766"/>
                  </a:lnTo>
                  <a:lnTo>
                    <a:pt x="0" y="21875"/>
                  </a:lnTo>
                  <a:lnTo>
                    <a:pt x="7766" y="34080"/>
                  </a:lnTo>
                  <a:lnTo>
                    <a:pt x="21907" y="37230"/>
                  </a:lnTo>
                  <a:lnTo>
                    <a:pt x="34105" y="29444"/>
                  </a:lnTo>
                  <a:lnTo>
                    <a:pt x="37236" y="15328"/>
                  </a:lnTo>
                  <a:lnTo>
                    <a:pt x="29470" y="3124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9" name="object 859"/>
          <p:cNvGrpSpPr/>
          <p:nvPr/>
        </p:nvGrpSpPr>
        <p:grpSpPr>
          <a:xfrm>
            <a:off x="4749996" y="6499764"/>
            <a:ext cx="37465" cy="37465"/>
            <a:chOff x="4749996" y="6499764"/>
            <a:chExt cx="37465" cy="37465"/>
          </a:xfrm>
        </p:grpSpPr>
        <p:sp>
          <p:nvSpPr>
            <p:cNvPr id="860" name="object 860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4749996" y="649976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5328" y="0"/>
                  </a:moveTo>
                  <a:lnTo>
                    <a:pt x="3124" y="7785"/>
                  </a:lnTo>
                  <a:lnTo>
                    <a:pt x="0" y="21901"/>
                  </a:lnTo>
                  <a:lnTo>
                    <a:pt x="7766" y="34105"/>
                  </a:lnTo>
                  <a:lnTo>
                    <a:pt x="21882" y="37230"/>
                  </a:lnTo>
                  <a:lnTo>
                    <a:pt x="34080" y="29464"/>
                  </a:lnTo>
                  <a:lnTo>
                    <a:pt x="37211" y="15354"/>
                  </a:lnTo>
                  <a:lnTo>
                    <a:pt x="29444" y="3149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4" name="object 864"/>
          <p:cNvGrpSpPr/>
          <p:nvPr/>
        </p:nvGrpSpPr>
        <p:grpSpPr>
          <a:xfrm>
            <a:off x="11747372" y="3591623"/>
            <a:ext cx="37465" cy="37465"/>
            <a:chOff x="11747372" y="3591623"/>
            <a:chExt cx="37465" cy="37465"/>
          </a:xfrm>
        </p:grpSpPr>
        <p:sp>
          <p:nvSpPr>
            <p:cNvPr id="865" name="object 865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11747372" y="3591623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00"/>
                  </a:lnTo>
                  <a:lnTo>
                    <a:pt x="37210" y="15303"/>
                  </a:lnTo>
                  <a:lnTo>
                    <a:pt x="29400" y="3111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9" name="object 869"/>
          <p:cNvGrpSpPr/>
          <p:nvPr/>
        </p:nvGrpSpPr>
        <p:grpSpPr>
          <a:xfrm>
            <a:off x="11746801" y="3874516"/>
            <a:ext cx="37465" cy="37465"/>
            <a:chOff x="11746801" y="3874516"/>
            <a:chExt cx="37465" cy="37465"/>
          </a:xfrm>
        </p:grpSpPr>
        <p:sp>
          <p:nvSpPr>
            <p:cNvPr id="870" name="object 870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1746801" y="387451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75" y="7810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74"/>
                  </a:lnTo>
                  <a:lnTo>
                    <a:pt x="34099" y="29463"/>
                  </a:lnTo>
                  <a:lnTo>
                    <a:pt x="37210" y="15366"/>
                  </a:lnTo>
                  <a:lnTo>
                    <a:pt x="29463" y="3175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4" name="object 874"/>
          <p:cNvGrpSpPr/>
          <p:nvPr/>
        </p:nvGrpSpPr>
        <p:grpSpPr>
          <a:xfrm>
            <a:off x="7088378" y="3285299"/>
            <a:ext cx="37465" cy="37465"/>
            <a:chOff x="7088378" y="3285299"/>
            <a:chExt cx="37465" cy="37465"/>
          </a:xfrm>
        </p:grpSpPr>
        <p:sp>
          <p:nvSpPr>
            <p:cNvPr id="875" name="object 875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7088378" y="328529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11" y="7747"/>
                  </a:lnTo>
                  <a:lnTo>
                    <a:pt x="0" y="21907"/>
                  </a:lnTo>
                  <a:lnTo>
                    <a:pt x="7747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74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9" name="object 879"/>
          <p:cNvGrpSpPr/>
          <p:nvPr/>
        </p:nvGrpSpPr>
        <p:grpSpPr>
          <a:xfrm>
            <a:off x="7499921" y="3538029"/>
            <a:ext cx="37465" cy="37465"/>
            <a:chOff x="7499921" y="3538029"/>
            <a:chExt cx="37465" cy="37465"/>
          </a:xfrm>
        </p:grpSpPr>
        <p:sp>
          <p:nvSpPr>
            <p:cNvPr id="880" name="object 880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7499921" y="353802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7" y="0"/>
                  </a:moveTo>
                  <a:lnTo>
                    <a:pt x="3175" y="7746"/>
                  </a:lnTo>
                  <a:lnTo>
                    <a:pt x="0" y="21907"/>
                  </a:lnTo>
                  <a:lnTo>
                    <a:pt x="7810" y="34099"/>
                  </a:lnTo>
                  <a:lnTo>
                    <a:pt x="21907" y="37210"/>
                  </a:lnTo>
                  <a:lnTo>
                    <a:pt x="34099" y="29463"/>
                  </a:lnTo>
                  <a:lnTo>
                    <a:pt x="37211" y="15303"/>
                  </a:lnTo>
                  <a:lnTo>
                    <a:pt x="29464" y="3111"/>
                  </a:lnTo>
                  <a:lnTo>
                    <a:pt x="15367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4" name="object 884"/>
          <p:cNvGrpSpPr/>
          <p:nvPr/>
        </p:nvGrpSpPr>
        <p:grpSpPr>
          <a:xfrm>
            <a:off x="7574660" y="3964559"/>
            <a:ext cx="37465" cy="37465"/>
            <a:chOff x="7574660" y="3964559"/>
            <a:chExt cx="37465" cy="37465"/>
          </a:xfrm>
        </p:grpSpPr>
        <p:sp>
          <p:nvSpPr>
            <p:cNvPr id="885" name="object 885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048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111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7574660" y="396455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747" y="34099"/>
                  </a:lnTo>
                  <a:lnTo>
                    <a:pt x="21844" y="37211"/>
                  </a:lnTo>
                  <a:lnTo>
                    <a:pt x="34036" y="29464"/>
                  </a:lnTo>
                  <a:lnTo>
                    <a:pt x="37211" y="15240"/>
                  </a:lnTo>
                  <a:lnTo>
                    <a:pt x="29400" y="3048"/>
                  </a:lnTo>
                  <a:lnTo>
                    <a:pt x="15303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9" name="object 889"/>
          <p:cNvGrpSpPr/>
          <p:nvPr/>
        </p:nvGrpSpPr>
        <p:grpSpPr>
          <a:xfrm>
            <a:off x="8051165" y="4194746"/>
            <a:ext cx="37465" cy="37465"/>
            <a:chOff x="8051165" y="4194746"/>
            <a:chExt cx="37465" cy="37465"/>
          </a:xfrm>
        </p:grpSpPr>
        <p:sp>
          <p:nvSpPr>
            <p:cNvPr id="890" name="object 890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8051165" y="419474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47"/>
                  </a:lnTo>
                  <a:lnTo>
                    <a:pt x="0" y="21844"/>
                  </a:lnTo>
                  <a:lnTo>
                    <a:pt x="7810" y="34099"/>
                  </a:lnTo>
                  <a:lnTo>
                    <a:pt x="21907" y="37211"/>
                  </a:lnTo>
                  <a:lnTo>
                    <a:pt x="34099" y="29464"/>
                  </a:lnTo>
                  <a:lnTo>
                    <a:pt x="37210" y="15303"/>
                  </a:lnTo>
                  <a:lnTo>
                    <a:pt x="29463" y="3111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4" name="object 894"/>
          <p:cNvGrpSpPr/>
          <p:nvPr/>
        </p:nvGrpSpPr>
        <p:grpSpPr>
          <a:xfrm>
            <a:off x="7687627" y="4432592"/>
            <a:ext cx="37465" cy="37465"/>
            <a:chOff x="7687627" y="4432592"/>
            <a:chExt cx="37465" cy="37465"/>
          </a:xfrm>
        </p:grpSpPr>
        <p:sp>
          <p:nvSpPr>
            <p:cNvPr id="895" name="object 895"/>
            <p:cNvSpPr/>
            <p:nvPr/>
          </p:nvSpPr>
          <p:spPr>
            <a:xfrm>
              <a:off x="7687691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8" y="7759"/>
                  </a:lnTo>
                  <a:lnTo>
                    <a:pt x="0" y="21875"/>
                  </a:lnTo>
                  <a:lnTo>
                    <a:pt x="7747" y="34080"/>
                  </a:lnTo>
                  <a:lnTo>
                    <a:pt x="21843" y="37204"/>
                  </a:lnTo>
                  <a:lnTo>
                    <a:pt x="34035" y="29438"/>
                  </a:lnTo>
                  <a:lnTo>
                    <a:pt x="37210" y="15328"/>
                  </a:lnTo>
                  <a:lnTo>
                    <a:pt x="2940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7687627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59"/>
                  </a:lnTo>
                  <a:lnTo>
                    <a:pt x="0" y="21875"/>
                  </a:lnTo>
                  <a:lnTo>
                    <a:pt x="7810" y="34080"/>
                  </a:lnTo>
                  <a:lnTo>
                    <a:pt x="21907" y="37204"/>
                  </a:lnTo>
                  <a:lnTo>
                    <a:pt x="34099" y="29438"/>
                  </a:lnTo>
                  <a:lnTo>
                    <a:pt x="37274" y="15328"/>
                  </a:lnTo>
                  <a:lnTo>
                    <a:pt x="29463" y="3124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7687691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03" y="0"/>
                  </a:moveTo>
                  <a:lnTo>
                    <a:pt x="3048" y="7759"/>
                  </a:lnTo>
                  <a:lnTo>
                    <a:pt x="0" y="21875"/>
                  </a:lnTo>
                  <a:lnTo>
                    <a:pt x="7747" y="34080"/>
                  </a:lnTo>
                  <a:lnTo>
                    <a:pt x="21843" y="37204"/>
                  </a:lnTo>
                  <a:lnTo>
                    <a:pt x="34035" y="29438"/>
                  </a:lnTo>
                  <a:lnTo>
                    <a:pt x="37210" y="15328"/>
                  </a:lnTo>
                  <a:lnTo>
                    <a:pt x="29400" y="3124"/>
                  </a:lnTo>
                  <a:lnTo>
                    <a:pt x="15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7687627" y="4432592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5366" y="0"/>
                  </a:moveTo>
                  <a:lnTo>
                    <a:pt x="3111" y="7759"/>
                  </a:lnTo>
                  <a:lnTo>
                    <a:pt x="0" y="21875"/>
                  </a:lnTo>
                  <a:lnTo>
                    <a:pt x="7810" y="34080"/>
                  </a:lnTo>
                  <a:lnTo>
                    <a:pt x="21907" y="37204"/>
                  </a:lnTo>
                  <a:lnTo>
                    <a:pt x="34099" y="29438"/>
                  </a:lnTo>
                  <a:lnTo>
                    <a:pt x="37274" y="15328"/>
                  </a:lnTo>
                  <a:lnTo>
                    <a:pt x="29463" y="3124"/>
                  </a:lnTo>
                  <a:lnTo>
                    <a:pt x="1536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9" name="object 899"/>
          <p:cNvGrpSpPr/>
          <p:nvPr/>
        </p:nvGrpSpPr>
        <p:grpSpPr>
          <a:xfrm>
            <a:off x="2655512" y="4123690"/>
            <a:ext cx="37465" cy="37465"/>
            <a:chOff x="2655512" y="4123690"/>
            <a:chExt cx="37465" cy="37465"/>
          </a:xfrm>
        </p:grpSpPr>
        <p:sp>
          <p:nvSpPr>
            <p:cNvPr id="900" name="object 900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7" y="0"/>
                  </a:moveTo>
                  <a:lnTo>
                    <a:pt x="7791" y="3111"/>
                  </a:lnTo>
                  <a:lnTo>
                    <a:pt x="0" y="15303"/>
                  </a:lnTo>
                  <a:lnTo>
                    <a:pt x="3130" y="29464"/>
                  </a:lnTo>
                  <a:lnTo>
                    <a:pt x="15328" y="37211"/>
                  </a:lnTo>
                  <a:lnTo>
                    <a:pt x="29470" y="34099"/>
                  </a:lnTo>
                  <a:lnTo>
                    <a:pt x="37236" y="21907"/>
                  </a:lnTo>
                  <a:lnTo>
                    <a:pt x="34112" y="774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37211"/>
                  </a:moveTo>
                  <a:lnTo>
                    <a:pt x="3130" y="29464"/>
                  </a:lnTo>
                  <a:lnTo>
                    <a:pt x="0" y="15303"/>
                  </a:lnTo>
                  <a:lnTo>
                    <a:pt x="7791" y="3111"/>
                  </a:lnTo>
                  <a:lnTo>
                    <a:pt x="21907" y="0"/>
                  </a:lnTo>
                  <a:lnTo>
                    <a:pt x="34112" y="7747"/>
                  </a:lnTo>
                  <a:lnTo>
                    <a:pt x="37236" y="21907"/>
                  </a:lnTo>
                  <a:lnTo>
                    <a:pt x="29470" y="34099"/>
                  </a:lnTo>
                  <a:lnTo>
                    <a:pt x="15328" y="372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7" y="0"/>
                  </a:moveTo>
                  <a:lnTo>
                    <a:pt x="7791" y="3111"/>
                  </a:lnTo>
                  <a:lnTo>
                    <a:pt x="0" y="15303"/>
                  </a:lnTo>
                  <a:lnTo>
                    <a:pt x="3130" y="29464"/>
                  </a:lnTo>
                  <a:lnTo>
                    <a:pt x="15328" y="37211"/>
                  </a:lnTo>
                  <a:lnTo>
                    <a:pt x="29470" y="34099"/>
                  </a:lnTo>
                  <a:lnTo>
                    <a:pt x="37236" y="21907"/>
                  </a:lnTo>
                  <a:lnTo>
                    <a:pt x="34112" y="7747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655512" y="41236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37211"/>
                  </a:moveTo>
                  <a:lnTo>
                    <a:pt x="3130" y="29464"/>
                  </a:lnTo>
                  <a:lnTo>
                    <a:pt x="0" y="15303"/>
                  </a:lnTo>
                  <a:lnTo>
                    <a:pt x="7791" y="3111"/>
                  </a:lnTo>
                  <a:lnTo>
                    <a:pt x="21907" y="0"/>
                  </a:lnTo>
                  <a:lnTo>
                    <a:pt x="34112" y="7747"/>
                  </a:lnTo>
                  <a:lnTo>
                    <a:pt x="37236" y="21907"/>
                  </a:lnTo>
                  <a:lnTo>
                    <a:pt x="29470" y="34099"/>
                  </a:lnTo>
                  <a:lnTo>
                    <a:pt x="15328" y="3721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4" name="object 904"/>
          <p:cNvGrpSpPr/>
          <p:nvPr/>
        </p:nvGrpSpPr>
        <p:grpSpPr>
          <a:xfrm>
            <a:off x="2952553" y="4413936"/>
            <a:ext cx="37465" cy="37465"/>
            <a:chOff x="2952553" y="4413936"/>
            <a:chExt cx="37465" cy="37465"/>
          </a:xfrm>
        </p:grpSpPr>
        <p:sp>
          <p:nvSpPr>
            <p:cNvPr id="905" name="object 905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952553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766"/>
                  </a:lnTo>
                  <a:lnTo>
                    <a:pt x="0" y="21875"/>
                  </a:lnTo>
                  <a:lnTo>
                    <a:pt x="7759" y="34080"/>
                  </a:lnTo>
                  <a:lnTo>
                    <a:pt x="21875" y="37204"/>
                  </a:lnTo>
                  <a:lnTo>
                    <a:pt x="34080" y="29444"/>
                  </a:lnTo>
                  <a:lnTo>
                    <a:pt x="37204" y="15328"/>
                  </a:lnTo>
                  <a:lnTo>
                    <a:pt x="29438" y="3124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9" name="object 909"/>
          <p:cNvGrpSpPr/>
          <p:nvPr/>
        </p:nvGrpSpPr>
        <p:grpSpPr>
          <a:xfrm>
            <a:off x="3480841" y="3015234"/>
            <a:ext cx="37465" cy="37465"/>
            <a:chOff x="3480841" y="3015234"/>
            <a:chExt cx="37465" cy="37465"/>
          </a:xfrm>
        </p:grpSpPr>
        <p:sp>
          <p:nvSpPr>
            <p:cNvPr id="910" name="object 910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66" y="3111"/>
                  </a:lnTo>
                  <a:lnTo>
                    <a:pt x="0" y="15367"/>
                  </a:lnTo>
                  <a:lnTo>
                    <a:pt x="3124" y="29464"/>
                  </a:lnTo>
                  <a:lnTo>
                    <a:pt x="15328" y="37274"/>
                  </a:lnTo>
                  <a:lnTo>
                    <a:pt x="29444" y="34099"/>
                  </a:lnTo>
                  <a:lnTo>
                    <a:pt x="37230" y="21907"/>
                  </a:lnTo>
                  <a:lnTo>
                    <a:pt x="34080" y="7810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080" y="7810"/>
                  </a:lnTo>
                  <a:lnTo>
                    <a:pt x="37230" y="21907"/>
                  </a:lnTo>
                  <a:lnTo>
                    <a:pt x="29444" y="34099"/>
                  </a:lnTo>
                  <a:lnTo>
                    <a:pt x="15328" y="37274"/>
                  </a:lnTo>
                  <a:lnTo>
                    <a:pt x="3124" y="29464"/>
                  </a:lnTo>
                  <a:lnTo>
                    <a:pt x="0" y="15367"/>
                  </a:lnTo>
                  <a:lnTo>
                    <a:pt x="7766" y="3111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66" y="3111"/>
                  </a:lnTo>
                  <a:lnTo>
                    <a:pt x="0" y="15367"/>
                  </a:lnTo>
                  <a:lnTo>
                    <a:pt x="3124" y="29464"/>
                  </a:lnTo>
                  <a:lnTo>
                    <a:pt x="15328" y="37274"/>
                  </a:lnTo>
                  <a:lnTo>
                    <a:pt x="29444" y="34099"/>
                  </a:lnTo>
                  <a:lnTo>
                    <a:pt x="37230" y="21907"/>
                  </a:lnTo>
                  <a:lnTo>
                    <a:pt x="34080" y="7810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480841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080" y="7810"/>
                  </a:lnTo>
                  <a:lnTo>
                    <a:pt x="37230" y="21907"/>
                  </a:lnTo>
                  <a:lnTo>
                    <a:pt x="29444" y="34099"/>
                  </a:lnTo>
                  <a:lnTo>
                    <a:pt x="15328" y="37274"/>
                  </a:lnTo>
                  <a:lnTo>
                    <a:pt x="3124" y="29464"/>
                  </a:lnTo>
                  <a:lnTo>
                    <a:pt x="0" y="15367"/>
                  </a:lnTo>
                  <a:lnTo>
                    <a:pt x="7766" y="3111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4" name="object 914"/>
          <p:cNvGrpSpPr/>
          <p:nvPr/>
        </p:nvGrpSpPr>
        <p:grpSpPr>
          <a:xfrm>
            <a:off x="2976689" y="3015234"/>
            <a:ext cx="37465" cy="37465"/>
            <a:chOff x="2976689" y="3015234"/>
            <a:chExt cx="37465" cy="37465"/>
          </a:xfrm>
        </p:grpSpPr>
        <p:sp>
          <p:nvSpPr>
            <p:cNvPr id="915" name="object 915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976689" y="301523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24" y="7810"/>
                  </a:lnTo>
                  <a:lnTo>
                    <a:pt x="0" y="21907"/>
                  </a:lnTo>
                  <a:lnTo>
                    <a:pt x="7759" y="34099"/>
                  </a:lnTo>
                  <a:lnTo>
                    <a:pt x="21901" y="37274"/>
                  </a:lnTo>
                  <a:lnTo>
                    <a:pt x="34105" y="29464"/>
                  </a:lnTo>
                  <a:lnTo>
                    <a:pt x="37230" y="15367"/>
                  </a:lnTo>
                  <a:lnTo>
                    <a:pt x="29438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19" name="object 919"/>
          <p:cNvGrpSpPr/>
          <p:nvPr/>
        </p:nvGrpSpPr>
        <p:grpSpPr>
          <a:xfrm>
            <a:off x="3504977" y="4413936"/>
            <a:ext cx="37465" cy="37465"/>
            <a:chOff x="3504977" y="4413936"/>
            <a:chExt cx="37465" cy="37465"/>
          </a:xfrm>
        </p:grpSpPr>
        <p:sp>
          <p:nvSpPr>
            <p:cNvPr id="920" name="object 920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85" y="3124"/>
                  </a:lnTo>
                  <a:lnTo>
                    <a:pt x="0" y="15328"/>
                  </a:lnTo>
                  <a:lnTo>
                    <a:pt x="3149" y="29444"/>
                  </a:lnTo>
                  <a:lnTo>
                    <a:pt x="15328" y="37204"/>
                  </a:lnTo>
                  <a:lnTo>
                    <a:pt x="29463" y="34080"/>
                  </a:lnTo>
                  <a:lnTo>
                    <a:pt x="37230" y="21875"/>
                  </a:lnTo>
                  <a:lnTo>
                    <a:pt x="34105" y="7766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105" y="7766"/>
                  </a:lnTo>
                  <a:lnTo>
                    <a:pt x="37230" y="21875"/>
                  </a:lnTo>
                  <a:lnTo>
                    <a:pt x="29463" y="34080"/>
                  </a:lnTo>
                  <a:lnTo>
                    <a:pt x="15328" y="37204"/>
                  </a:lnTo>
                  <a:lnTo>
                    <a:pt x="3149" y="29444"/>
                  </a:lnTo>
                  <a:lnTo>
                    <a:pt x="0" y="15328"/>
                  </a:lnTo>
                  <a:lnTo>
                    <a:pt x="7785" y="3124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7785" y="3124"/>
                  </a:lnTo>
                  <a:lnTo>
                    <a:pt x="0" y="15328"/>
                  </a:lnTo>
                  <a:lnTo>
                    <a:pt x="3149" y="29444"/>
                  </a:lnTo>
                  <a:lnTo>
                    <a:pt x="15328" y="37204"/>
                  </a:lnTo>
                  <a:lnTo>
                    <a:pt x="29463" y="34080"/>
                  </a:lnTo>
                  <a:lnTo>
                    <a:pt x="37230" y="21875"/>
                  </a:lnTo>
                  <a:lnTo>
                    <a:pt x="34105" y="7766"/>
                  </a:lnTo>
                  <a:lnTo>
                    <a:pt x="219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3504977" y="441393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21901" y="0"/>
                  </a:moveTo>
                  <a:lnTo>
                    <a:pt x="34105" y="7766"/>
                  </a:lnTo>
                  <a:lnTo>
                    <a:pt x="37230" y="21875"/>
                  </a:lnTo>
                  <a:lnTo>
                    <a:pt x="29463" y="34080"/>
                  </a:lnTo>
                  <a:lnTo>
                    <a:pt x="15328" y="37204"/>
                  </a:lnTo>
                  <a:lnTo>
                    <a:pt x="3149" y="29444"/>
                  </a:lnTo>
                  <a:lnTo>
                    <a:pt x="0" y="15328"/>
                  </a:lnTo>
                  <a:lnTo>
                    <a:pt x="7785" y="3124"/>
                  </a:lnTo>
                  <a:lnTo>
                    <a:pt x="2190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4" name="object 924"/>
          <p:cNvGrpSpPr/>
          <p:nvPr/>
        </p:nvGrpSpPr>
        <p:grpSpPr>
          <a:xfrm>
            <a:off x="2655512" y="3305556"/>
            <a:ext cx="37465" cy="37465"/>
            <a:chOff x="2655512" y="3305556"/>
            <a:chExt cx="37465" cy="37465"/>
          </a:xfrm>
        </p:grpSpPr>
        <p:sp>
          <p:nvSpPr>
            <p:cNvPr id="925" name="object 925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655512" y="3305556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5328" y="0"/>
                  </a:moveTo>
                  <a:lnTo>
                    <a:pt x="3130" y="7747"/>
                  </a:lnTo>
                  <a:lnTo>
                    <a:pt x="0" y="21907"/>
                  </a:lnTo>
                  <a:lnTo>
                    <a:pt x="7791" y="34099"/>
                  </a:lnTo>
                  <a:lnTo>
                    <a:pt x="21907" y="37211"/>
                  </a:lnTo>
                  <a:lnTo>
                    <a:pt x="34112" y="29464"/>
                  </a:lnTo>
                  <a:lnTo>
                    <a:pt x="37236" y="15367"/>
                  </a:lnTo>
                  <a:lnTo>
                    <a:pt x="29470" y="3111"/>
                  </a:lnTo>
                  <a:lnTo>
                    <a:pt x="15328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9" name="object 929"/>
          <p:cNvGrpSpPr/>
          <p:nvPr/>
        </p:nvGrpSpPr>
        <p:grpSpPr>
          <a:xfrm>
            <a:off x="11071986" y="3153621"/>
            <a:ext cx="113664" cy="1159510"/>
            <a:chOff x="11071986" y="3153621"/>
            <a:chExt cx="113664" cy="1159510"/>
          </a:xfrm>
        </p:grpSpPr>
        <p:pic>
          <p:nvPicPr>
            <p:cNvPr id="930" name="object 930"/>
            <p:cNvPicPr/>
            <p:nvPr/>
          </p:nvPicPr>
          <p:blipFill>
            <a:blip r:embed="rId165" cstate="print"/>
            <a:stretch>
              <a:fillRect/>
            </a:stretch>
          </p:blipFill>
          <p:spPr>
            <a:xfrm>
              <a:off x="11071986" y="3153621"/>
              <a:ext cx="113407" cy="289793"/>
            </a:xfrm>
            <a:prstGeom prst="rect">
              <a:avLst/>
            </a:prstGeom>
          </p:spPr>
        </p:pic>
        <p:sp>
          <p:nvSpPr>
            <p:cNvPr id="931" name="object 931"/>
            <p:cNvSpPr/>
            <p:nvPr/>
          </p:nvSpPr>
          <p:spPr>
            <a:xfrm>
              <a:off x="11071986" y="3153664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750"/>
                  </a:lnTo>
                  <a:lnTo>
                    <a:pt x="0" y="289750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2" name="object 932"/>
            <p:cNvPicPr/>
            <p:nvPr/>
          </p:nvPicPr>
          <p:blipFill>
            <a:blip r:embed="rId166" cstate="print"/>
            <a:stretch>
              <a:fillRect/>
            </a:stretch>
          </p:blipFill>
          <p:spPr>
            <a:xfrm>
              <a:off x="11071986" y="3443410"/>
              <a:ext cx="113407" cy="289817"/>
            </a:xfrm>
            <a:prstGeom prst="rect">
              <a:avLst/>
            </a:prstGeom>
          </p:spPr>
        </p:pic>
        <p:sp>
          <p:nvSpPr>
            <p:cNvPr id="933" name="object 933"/>
            <p:cNvSpPr/>
            <p:nvPr/>
          </p:nvSpPr>
          <p:spPr>
            <a:xfrm>
              <a:off x="11071986" y="3443414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4"/>
                  </a:lnTo>
                  <a:lnTo>
                    <a:pt x="0" y="289814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4" name="object 934"/>
            <p:cNvPicPr/>
            <p:nvPr/>
          </p:nvPicPr>
          <p:blipFill>
            <a:blip r:embed="rId167" cstate="print"/>
            <a:stretch>
              <a:fillRect/>
            </a:stretch>
          </p:blipFill>
          <p:spPr>
            <a:xfrm>
              <a:off x="11071986" y="3733249"/>
              <a:ext cx="113407" cy="289793"/>
            </a:xfrm>
            <a:prstGeom prst="rect">
              <a:avLst/>
            </a:prstGeom>
          </p:spPr>
        </p:pic>
        <p:sp>
          <p:nvSpPr>
            <p:cNvPr id="935" name="object 935"/>
            <p:cNvSpPr/>
            <p:nvPr/>
          </p:nvSpPr>
          <p:spPr>
            <a:xfrm>
              <a:off x="11071986" y="3733228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3"/>
                  </a:lnTo>
                  <a:lnTo>
                    <a:pt x="0" y="289813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6" name="object 936"/>
            <p:cNvPicPr/>
            <p:nvPr/>
          </p:nvPicPr>
          <p:blipFill>
            <a:blip r:embed="rId168" cstate="print"/>
            <a:stretch>
              <a:fillRect/>
            </a:stretch>
          </p:blipFill>
          <p:spPr>
            <a:xfrm>
              <a:off x="11071986" y="4023063"/>
              <a:ext cx="113407" cy="289793"/>
            </a:xfrm>
            <a:prstGeom prst="rect">
              <a:avLst/>
            </a:prstGeom>
          </p:spPr>
        </p:pic>
        <p:sp>
          <p:nvSpPr>
            <p:cNvPr id="937" name="object 937"/>
            <p:cNvSpPr/>
            <p:nvPr/>
          </p:nvSpPr>
          <p:spPr>
            <a:xfrm>
              <a:off x="11071986" y="4023042"/>
              <a:ext cx="113664" cy="290195"/>
            </a:xfrm>
            <a:custGeom>
              <a:avLst/>
              <a:gdLst/>
              <a:ahLst/>
              <a:cxnLst/>
              <a:rect l="l" t="t" r="r" b="b"/>
              <a:pathLst>
                <a:path w="113665" h="290195">
                  <a:moveTo>
                    <a:pt x="113411" y="0"/>
                  </a:moveTo>
                  <a:lnTo>
                    <a:pt x="113411" y="289813"/>
                  </a:lnTo>
                  <a:lnTo>
                    <a:pt x="0" y="289813"/>
                  </a:lnTo>
                  <a:lnTo>
                    <a:pt x="0" y="0"/>
                  </a:lnTo>
                  <a:lnTo>
                    <a:pt x="113411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38" name="object 938"/>
          <p:cNvGrpSpPr/>
          <p:nvPr/>
        </p:nvGrpSpPr>
        <p:grpSpPr>
          <a:xfrm>
            <a:off x="12332017" y="3071730"/>
            <a:ext cx="126364" cy="1336040"/>
            <a:chOff x="12332017" y="3071730"/>
            <a:chExt cx="126364" cy="1336040"/>
          </a:xfrm>
        </p:grpSpPr>
        <p:pic>
          <p:nvPicPr>
            <p:cNvPr id="939" name="object 939"/>
            <p:cNvPicPr/>
            <p:nvPr/>
          </p:nvPicPr>
          <p:blipFill>
            <a:blip r:embed="rId169" cstate="print"/>
            <a:stretch>
              <a:fillRect/>
            </a:stretch>
          </p:blipFill>
          <p:spPr>
            <a:xfrm>
              <a:off x="12332017" y="3071730"/>
              <a:ext cx="126008" cy="1335608"/>
            </a:xfrm>
            <a:prstGeom prst="rect">
              <a:avLst/>
            </a:prstGeom>
          </p:spPr>
        </p:pic>
        <p:sp>
          <p:nvSpPr>
            <p:cNvPr id="940" name="object 940"/>
            <p:cNvSpPr/>
            <p:nvPr/>
          </p:nvSpPr>
          <p:spPr>
            <a:xfrm>
              <a:off x="12332017" y="3071749"/>
              <a:ext cx="126364" cy="1336040"/>
            </a:xfrm>
            <a:custGeom>
              <a:avLst/>
              <a:gdLst/>
              <a:ahLst/>
              <a:cxnLst/>
              <a:rect l="l" t="t" r="r" b="b"/>
              <a:pathLst>
                <a:path w="126365" h="1336039">
                  <a:moveTo>
                    <a:pt x="0" y="0"/>
                  </a:moveTo>
                  <a:lnTo>
                    <a:pt x="0" y="1335589"/>
                  </a:lnTo>
                  <a:lnTo>
                    <a:pt x="125984" y="1335589"/>
                  </a:lnTo>
                  <a:lnTo>
                    <a:pt x="125984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1" name="object 941"/>
          <p:cNvGrpSpPr/>
          <p:nvPr/>
        </p:nvGrpSpPr>
        <p:grpSpPr>
          <a:xfrm>
            <a:off x="2059609" y="4390568"/>
            <a:ext cx="176530" cy="176530"/>
            <a:chOff x="2059609" y="4390568"/>
            <a:chExt cx="176530" cy="176530"/>
          </a:xfrm>
        </p:grpSpPr>
        <p:sp>
          <p:nvSpPr>
            <p:cNvPr id="942" name="object 942"/>
            <p:cNvSpPr/>
            <p:nvPr/>
          </p:nvSpPr>
          <p:spPr>
            <a:xfrm>
              <a:off x="2059609" y="4390572"/>
              <a:ext cx="176530" cy="176530"/>
            </a:xfrm>
            <a:custGeom>
              <a:avLst/>
              <a:gdLst/>
              <a:ahLst/>
              <a:cxnLst/>
              <a:rect l="l" t="t" r="r" b="b"/>
              <a:pathLst>
                <a:path w="176530" h="176529">
                  <a:moveTo>
                    <a:pt x="176411" y="0"/>
                  </a:moveTo>
                  <a:lnTo>
                    <a:pt x="0" y="0"/>
                  </a:lnTo>
                  <a:lnTo>
                    <a:pt x="0" y="176385"/>
                  </a:lnTo>
                  <a:lnTo>
                    <a:pt x="176411" y="176385"/>
                  </a:lnTo>
                  <a:lnTo>
                    <a:pt x="176411" y="0"/>
                  </a:lnTo>
                  <a:close/>
                </a:path>
              </a:pathLst>
            </a:custGeom>
            <a:solidFill>
              <a:srgbClr val="F6C9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059609" y="4390568"/>
              <a:ext cx="176530" cy="176530"/>
            </a:xfrm>
            <a:custGeom>
              <a:avLst/>
              <a:gdLst/>
              <a:ahLst/>
              <a:cxnLst/>
              <a:rect l="l" t="t" r="r" b="b"/>
              <a:pathLst>
                <a:path w="176530" h="176529">
                  <a:moveTo>
                    <a:pt x="0" y="0"/>
                  </a:moveTo>
                  <a:lnTo>
                    <a:pt x="0" y="176390"/>
                  </a:lnTo>
                  <a:lnTo>
                    <a:pt x="176409" y="176390"/>
                  </a:lnTo>
                  <a:lnTo>
                    <a:pt x="17640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4" name="object 944"/>
          <p:cNvGrpSpPr/>
          <p:nvPr/>
        </p:nvGrpSpPr>
        <p:grpSpPr>
          <a:xfrm>
            <a:off x="1750320" y="3911917"/>
            <a:ext cx="36830" cy="36830"/>
            <a:chOff x="1750320" y="3911917"/>
            <a:chExt cx="36830" cy="36830"/>
          </a:xfrm>
        </p:grpSpPr>
        <p:sp>
          <p:nvSpPr>
            <p:cNvPr id="945" name="object 945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714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lnTo>
                    <a:pt x="8978" y="1714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714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1750320" y="3911917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68"/>
                  </a:lnTo>
                  <a:lnTo>
                    <a:pt x="34677" y="9017"/>
                  </a:lnTo>
                  <a:lnTo>
                    <a:pt x="23336" y="0"/>
                  </a:lnTo>
                  <a:lnTo>
                    <a:pt x="8978" y="1714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49" name="object 949"/>
          <p:cNvGrpSpPr/>
          <p:nvPr/>
        </p:nvGrpSpPr>
        <p:grpSpPr>
          <a:xfrm>
            <a:off x="2165203" y="3583368"/>
            <a:ext cx="36830" cy="36830"/>
            <a:chOff x="2165203" y="3583368"/>
            <a:chExt cx="36830" cy="36830"/>
          </a:xfrm>
        </p:grpSpPr>
        <p:sp>
          <p:nvSpPr>
            <p:cNvPr id="950" name="object 950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650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lnTo>
                    <a:pt x="8978" y="1650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36" y="0"/>
                  </a:moveTo>
                  <a:lnTo>
                    <a:pt x="8978" y="1650"/>
                  </a:lnTo>
                  <a:lnTo>
                    <a:pt x="0" y="13017"/>
                  </a:ln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165203" y="358336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17"/>
                  </a:moveTo>
                  <a:lnTo>
                    <a:pt x="1682" y="27368"/>
                  </a:lnTo>
                  <a:lnTo>
                    <a:pt x="13017" y="36385"/>
                  </a:lnTo>
                  <a:lnTo>
                    <a:pt x="27381" y="34671"/>
                  </a:lnTo>
                  <a:lnTo>
                    <a:pt x="36360" y="23304"/>
                  </a:lnTo>
                  <a:lnTo>
                    <a:pt x="34696" y="8953"/>
                  </a:lnTo>
                  <a:lnTo>
                    <a:pt x="23336" y="0"/>
                  </a:lnTo>
                  <a:lnTo>
                    <a:pt x="8978" y="1650"/>
                  </a:lnTo>
                  <a:lnTo>
                    <a:pt x="0" y="13017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4" name="object 954"/>
          <p:cNvGrpSpPr/>
          <p:nvPr/>
        </p:nvGrpSpPr>
        <p:grpSpPr>
          <a:xfrm>
            <a:off x="2220836" y="4014152"/>
            <a:ext cx="36830" cy="36830"/>
            <a:chOff x="2220836" y="4014152"/>
            <a:chExt cx="36830" cy="36830"/>
          </a:xfrm>
        </p:grpSpPr>
        <p:sp>
          <p:nvSpPr>
            <p:cNvPr id="955" name="object 955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42" y="0"/>
                  </a:moveTo>
                  <a:lnTo>
                    <a:pt x="8953" y="1714"/>
                  </a:lnTo>
                  <a:lnTo>
                    <a:pt x="0" y="13081"/>
                  </a:ln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81"/>
                  </a:move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lnTo>
                    <a:pt x="8953" y="1714"/>
                  </a:lnTo>
                  <a:lnTo>
                    <a:pt x="0" y="1308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23342" y="0"/>
                  </a:moveTo>
                  <a:lnTo>
                    <a:pt x="8953" y="1714"/>
                  </a:lnTo>
                  <a:lnTo>
                    <a:pt x="0" y="13081"/>
                  </a:ln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220836" y="401415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30" h="36829">
                  <a:moveTo>
                    <a:pt x="0" y="13081"/>
                  </a:moveTo>
                  <a:lnTo>
                    <a:pt x="1663" y="27432"/>
                  </a:lnTo>
                  <a:lnTo>
                    <a:pt x="13023" y="36385"/>
                  </a:lnTo>
                  <a:lnTo>
                    <a:pt x="27387" y="34734"/>
                  </a:lnTo>
                  <a:lnTo>
                    <a:pt x="36366" y="23368"/>
                  </a:lnTo>
                  <a:lnTo>
                    <a:pt x="34677" y="9017"/>
                  </a:lnTo>
                  <a:lnTo>
                    <a:pt x="23342" y="0"/>
                  </a:lnTo>
                  <a:lnTo>
                    <a:pt x="8953" y="1714"/>
                  </a:lnTo>
                  <a:lnTo>
                    <a:pt x="0" y="13081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59" name="object 959"/>
          <p:cNvPicPr/>
          <p:nvPr/>
        </p:nvPicPr>
        <p:blipFill>
          <a:blip r:embed="rId170" cstate="print"/>
          <a:stretch>
            <a:fillRect/>
          </a:stretch>
        </p:blipFill>
        <p:spPr>
          <a:xfrm>
            <a:off x="11185397" y="3243707"/>
            <a:ext cx="119697" cy="105854"/>
          </a:xfrm>
          <a:prstGeom prst="rect">
            <a:avLst/>
          </a:prstGeom>
        </p:spPr>
      </p:pic>
      <p:pic>
        <p:nvPicPr>
          <p:cNvPr id="960" name="object 960"/>
          <p:cNvPicPr/>
          <p:nvPr/>
        </p:nvPicPr>
        <p:blipFill>
          <a:blip r:embed="rId171" cstate="print"/>
          <a:stretch>
            <a:fillRect/>
          </a:stretch>
        </p:blipFill>
        <p:spPr>
          <a:xfrm>
            <a:off x="11185397" y="3533521"/>
            <a:ext cx="119697" cy="105854"/>
          </a:xfrm>
          <a:prstGeom prst="rect">
            <a:avLst/>
          </a:prstGeom>
        </p:spPr>
      </p:pic>
      <p:pic>
        <p:nvPicPr>
          <p:cNvPr id="961" name="object 961"/>
          <p:cNvPicPr/>
          <p:nvPr/>
        </p:nvPicPr>
        <p:blipFill>
          <a:blip r:embed="rId172" cstate="print"/>
          <a:stretch>
            <a:fillRect/>
          </a:stretch>
        </p:blipFill>
        <p:spPr>
          <a:xfrm>
            <a:off x="11185397" y="3823335"/>
            <a:ext cx="119697" cy="105854"/>
          </a:xfrm>
          <a:prstGeom prst="rect">
            <a:avLst/>
          </a:prstGeom>
        </p:spPr>
      </p:pic>
      <p:pic>
        <p:nvPicPr>
          <p:cNvPr id="962" name="object 962"/>
          <p:cNvPicPr/>
          <p:nvPr/>
        </p:nvPicPr>
        <p:blipFill>
          <a:blip r:embed="rId173" cstate="print"/>
          <a:stretch>
            <a:fillRect/>
          </a:stretch>
        </p:blipFill>
        <p:spPr>
          <a:xfrm>
            <a:off x="11185397" y="4113149"/>
            <a:ext cx="119697" cy="105854"/>
          </a:xfrm>
          <a:prstGeom prst="rect">
            <a:avLst/>
          </a:prstGeom>
        </p:spPr>
      </p:pic>
      <p:grpSp>
        <p:nvGrpSpPr>
          <p:cNvPr id="963" name="object 963"/>
          <p:cNvGrpSpPr/>
          <p:nvPr/>
        </p:nvGrpSpPr>
        <p:grpSpPr>
          <a:xfrm>
            <a:off x="3189039" y="5098967"/>
            <a:ext cx="201295" cy="201295"/>
            <a:chOff x="3189039" y="5098967"/>
            <a:chExt cx="201295" cy="201295"/>
          </a:xfrm>
        </p:grpSpPr>
        <p:pic>
          <p:nvPicPr>
            <p:cNvPr id="964" name="object 964"/>
            <p:cNvPicPr/>
            <p:nvPr/>
          </p:nvPicPr>
          <p:blipFill>
            <a:blip r:embed="rId174" cstate="print"/>
            <a:stretch>
              <a:fillRect/>
            </a:stretch>
          </p:blipFill>
          <p:spPr>
            <a:xfrm>
              <a:off x="3189039" y="5098967"/>
              <a:ext cx="200920" cy="200920"/>
            </a:xfrm>
            <a:prstGeom prst="rect">
              <a:avLst/>
            </a:prstGeom>
          </p:spPr>
        </p:pic>
        <p:pic>
          <p:nvPicPr>
            <p:cNvPr id="965" name="object 965"/>
            <p:cNvPicPr/>
            <p:nvPr/>
          </p:nvPicPr>
          <p:blipFill>
            <a:blip r:embed="rId175" cstate="print"/>
            <a:stretch>
              <a:fillRect/>
            </a:stretch>
          </p:blipFill>
          <p:spPr>
            <a:xfrm>
              <a:off x="3189039" y="5098967"/>
              <a:ext cx="200920" cy="200920"/>
            </a:xfrm>
            <a:prstGeom prst="rect">
              <a:avLst/>
            </a:prstGeom>
          </p:spPr>
        </p:pic>
      </p:grpSp>
      <p:grpSp>
        <p:nvGrpSpPr>
          <p:cNvPr id="966" name="object 966"/>
          <p:cNvGrpSpPr/>
          <p:nvPr/>
        </p:nvGrpSpPr>
        <p:grpSpPr>
          <a:xfrm>
            <a:off x="2661691" y="5291182"/>
            <a:ext cx="201295" cy="201295"/>
            <a:chOff x="2661691" y="5291182"/>
            <a:chExt cx="201295" cy="201295"/>
          </a:xfrm>
        </p:grpSpPr>
        <p:pic>
          <p:nvPicPr>
            <p:cNvPr id="967" name="object 967"/>
            <p:cNvPicPr/>
            <p:nvPr/>
          </p:nvPicPr>
          <p:blipFill>
            <a:blip r:embed="rId176" cstate="print"/>
            <a:stretch>
              <a:fillRect/>
            </a:stretch>
          </p:blipFill>
          <p:spPr>
            <a:xfrm>
              <a:off x="2661691" y="5291182"/>
              <a:ext cx="200945" cy="200939"/>
            </a:xfrm>
            <a:prstGeom prst="rect">
              <a:avLst/>
            </a:prstGeom>
          </p:spPr>
        </p:pic>
        <p:pic>
          <p:nvPicPr>
            <p:cNvPr id="968" name="object 968"/>
            <p:cNvPicPr/>
            <p:nvPr/>
          </p:nvPicPr>
          <p:blipFill>
            <a:blip r:embed="rId177" cstate="print"/>
            <a:stretch>
              <a:fillRect/>
            </a:stretch>
          </p:blipFill>
          <p:spPr>
            <a:xfrm>
              <a:off x="2661691" y="5291182"/>
              <a:ext cx="200945" cy="200939"/>
            </a:xfrm>
            <a:prstGeom prst="rect">
              <a:avLst/>
            </a:prstGeom>
          </p:spPr>
        </p:pic>
      </p:grpSp>
      <p:grpSp>
        <p:nvGrpSpPr>
          <p:cNvPr id="969" name="object 969"/>
          <p:cNvGrpSpPr/>
          <p:nvPr/>
        </p:nvGrpSpPr>
        <p:grpSpPr>
          <a:xfrm>
            <a:off x="3057175" y="6340716"/>
            <a:ext cx="201295" cy="201295"/>
            <a:chOff x="3057175" y="6340716"/>
            <a:chExt cx="201295" cy="201295"/>
          </a:xfrm>
        </p:grpSpPr>
        <p:pic>
          <p:nvPicPr>
            <p:cNvPr id="970" name="object 970"/>
            <p:cNvPicPr/>
            <p:nvPr/>
          </p:nvPicPr>
          <p:blipFill>
            <a:blip r:embed="rId178" cstate="print"/>
            <a:stretch>
              <a:fillRect/>
            </a:stretch>
          </p:blipFill>
          <p:spPr>
            <a:xfrm>
              <a:off x="3057175" y="6340716"/>
              <a:ext cx="200894" cy="200894"/>
            </a:xfrm>
            <a:prstGeom prst="rect">
              <a:avLst/>
            </a:prstGeom>
          </p:spPr>
        </p:pic>
        <p:pic>
          <p:nvPicPr>
            <p:cNvPr id="971" name="object 971"/>
            <p:cNvPicPr/>
            <p:nvPr/>
          </p:nvPicPr>
          <p:blipFill>
            <a:blip r:embed="rId179" cstate="print"/>
            <a:stretch>
              <a:fillRect/>
            </a:stretch>
          </p:blipFill>
          <p:spPr>
            <a:xfrm>
              <a:off x="3057175" y="6340716"/>
              <a:ext cx="200894" cy="200894"/>
            </a:xfrm>
            <a:prstGeom prst="rect">
              <a:avLst/>
            </a:prstGeom>
          </p:spPr>
        </p:pic>
      </p:grpSp>
      <p:grpSp>
        <p:nvGrpSpPr>
          <p:cNvPr id="972" name="object 972"/>
          <p:cNvGrpSpPr/>
          <p:nvPr/>
        </p:nvGrpSpPr>
        <p:grpSpPr>
          <a:xfrm>
            <a:off x="4271194" y="6590919"/>
            <a:ext cx="100965" cy="100965"/>
            <a:chOff x="4271194" y="6590919"/>
            <a:chExt cx="100965" cy="100965"/>
          </a:xfrm>
        </p:grpSpPr>
        <p:pic>
          <p:nvPicPr>
            <p:cNvPr id="973" name="object 973"/>
            <p:cNvPicPr/>
            <p:nvPr/>
          </p:nvPicPr>
          <p:blipFill>
            <a:blip r:embed="rId180" cstate="print"/>
            <a:stretch>
              <a:fillRect/>
            </a:stretch>
          </p:blipFill>
          <p:spPr>
            <a:xfrm>
              <a:off x="4271219" y="6590919"/>
              <a:ext cx="100780" cy="100806"/>
            </a:xfrm>
            <a:prstGeom prst="rect">
              <a:avLst/>
            </a:prstGeom>
          </p:spPr>
        </p:pic>
        <p:pic>
          <p:nvPicPr>
            <p:cNvPr id="974" name="object 974"/>
            <p:cNvPicPr/>
            <p:nvPr/>
          </p:nvPicPr>
          <p:blipFill>
            <a:blip r:embed="rId181" cstate="print"/>
            <a:stretch>
              <a:fillRect/>
            </a:stretch>
          </p:blipFill>
          <p:spPr>
            <a:xfrm>
              <a:off x="4271194" y="6590919"/>
              <a:ext cx="100806" cy="100806"/>
            </a:xfrm>
            <a:prstGeom prst="rect">
              <a:avLst/>
            </a:prstGeom>
          </p:spPr>
        </p:pic>
      </p:grpSp>
      <p:grpSp>
        <p:nvGrpSpPr>
          <p:cNvPr id="975" name="object 975"/>
          <p:cNvGrpSpPr/>
          <p:nvPr/>
        </p:nvGrpSpPr>
        <p:grpSpPr>
          <a:xfrm>
            <a:off x="4069581" y="6590919"/>
            <a:ext cx="100965" cy="100965"/>
            <a:chOff x="4069581" y="6590919"/>
            <a:chExt cx="100965" cy="100965"/>
          </a:xfrm>
        </p:grpSpPr>
        <p:pic>
          <p:nvPicPr>
            <p:cNvPr id="976" name="object 976"/>
            <p:cNvPicPr/>
            <p:nvPr/>
          </p:nvPicPr>
          <p:blipFill>
            <a:blip r:embed="rId182" cstate="print"/>
            <a:stretch>
              <a:fillRect/>
            </a:stretch>
          </p:blipFill>
          <p:spPr>
            <a:xfrm>
              <a:off x="4069632" y="6590919"/>
              <a:ext cx="100755" cy="100806"/>
            </a:xfrm>
            <a:prstGeom prst="rect">
              <a:avLst/>
            </a:prstGeom>
          </p:spPr>
        </p:pic>
        <p:pic>
          <p:nvPicPr>
            <p:cNvPr id="977" name="object 977"/>
            <p:cNvPicPr/>
            <p:nvPr/>
          </p:nvPicPr>
          <p:blipFill>
            <a:blip r:embed="rId183" cstate="print"/>
            <a:stretch>
              <a:fillRect/>
            </a:stretch>
          </p:blipFill>
          <p:spPr>
            <a:xfrm>
              <a:off x="4069581" y="6590919"/>
              <a:ext cx="100806" cy="100806"/>
            </a:xfrm>
            <a:prstGeom prst="rect">
              <a:avLst/>
            </a:prstGeom>
          </p:spPr>
        </p:pic>
      </p:grpSp>
      <p:grpSp>
        <p:nvGrpSpPr>
          <p:cNvPr id="978" name="object 978"/>
          <p:cNvGrpSpPr/>
          <p:nvPr/>
        </p:nvGrpSpPr>
        <p:grpSpPr>
          <a:xfrm>
            <a:off x="3867994" y="6590919"/>
            <a:ext cx="100965" cy="100965"/>
            <a:chOff x="3867994" y="6590919"/>
            <a:chExt cx="100965" cy="100965"/>
          </a:xfrm>
        </p:grpSpPr>
        <p:pic>
          <p:nvPicPr>
            <p:cNvPr id="979" name="object 979"/>
            <p:cNvPicPr/>
            <p:nvPr/>
          </p:nvPicPr>
          <p:blipFill>
            <a:blip r:embed="rId184" cstate="print"/>
            <a:stretch>
              <a:fillRect/>
            </a:stretch>
          </p:blipFill>
          <p:spPr>
            <a:xfrm>
              <a:off x="3868019" y="6590919"/>
              <a:ext cx="100780" cy="100806"/>
            </a:xfrm>
            <a:prstGeom prst="rect">
              <a:avLst/>
            </a:prstGeom>
          </p:spPr>
        </p:pic>
        <p:pic>
          <p:nvPicPr>
            <p:cNvPr id="980" name="object 980"/>
            <p:cNvPicPr/>
            <p:nvPr/>
          </p:nvPicPr>
          <p:blipFill>
            <a:blip r:embed="rId185" cstate="print"/>
            <a:stretch>
              <a:fillRect/>
            </a:stretch>
          </p:blipFill>
          <p:spPr>
            <a:xfrm>
              <a:off x="3867994" y="6590919"/>
              <a:ext cx="100806" cy="100806"/>
            </a:xfrm>
            <a:prstGeom prst="rect">
              <a:avLst/>
            </a:prstGeom>
          </p:spPr>
        </p:pic>
      </p:grpSp>
      <p:sp>
        <p:nvSpPr>
          <p:cNvPr id="981" name="object 981"/>
          <p:cNvSpPr/>
          <p:nvPr/>
        </p:nvSpPr>
        <p:spPr>
          <a:xfrm>
            <a:off x="5825356" y="3210369"/>
            <a:ext cx="126364" cy="252095"/>
          </a:xfrm>
          <a:custGeom>
            <a:avLst/>
            <a:gdLst/>
            <a:ahLst/>
            <a:cxnLst/>
            <a:rect l="l" t="t" r="r" b="b"/>
            <a:pathLst>
              <a:path w="126364" h="252095">
                <a:moveTo>
                  <a:pt x="125984" y="251968"/>
                </a:moveTo>
                <a:lnTo>
                  <a:pt x="125984" y="0"/>
                </a:lnTo>
                <a:lnTo>
                  <a:pt x="0" y="0"/>
                </a:lnTo>
                <a:lnTo>
                  <a:pt x="0" y="251968"/>
                </a:lnTo>
                <a:lnTo>
                  <a:pt x="125984" y="251968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82" name="object 982"/>
          <p:cNvGrpSpPr/>
          <p:nvPr/>
        </p:nvGrpSpPr>
        <p:grpSpPr>
          <a:xfrm>
            <a:off x="12332017" y="3071698"/>
            <a:ext cx="126364" cy="1336040"/>
            <a:chOff x="12332017" y="3071698"/>
            <a:chExt cx="126364" cy="1336040"/>
          </a:xfrm>
        </p:grpSpPr>
        <p:pic>
          <p:nvPicPr>
            <p:cNvPr id="983" name="object 983"/>
            <p:cNvPicPr/>
            <p:nvPr/>
          </p:nvPicPr>
          <p:blipFill>
            <a:blip r:embed="rId186" cstate="print"/>
            <a:stretch>
              <a:fillRect/>
            </a:stretch>
          </p:blipFill>
          <p:spPr>
            <a:xfrm>
              <a:off x="12332017" y="3071698"/>
              <a:ext cx="126008" cy="667816"/>
            </a:xfrm>
            <a:prstGeom prst="rect">
              <a:avLst/>
            </a:prstGeom>
          </p:spPr>
        </p:pic>
        <p:sp>
          <p:nvSpPr>
            <p:cNvPr id="984" name="object 984"/>
            <p:cNvSpPr/>
            <p:nvPr/>
          </p:nvSpPr>
          <p:spPr>
            <a:xfrm>
              <a:off x="12332017" y="3071749"/>
              <a:ext cx="126364" cy="668020"/>
            </a:xfrm>
            <a:custGeom>
              <a:avLst/>
              <a:gdLst/>
              <a:ahLst/>
              <a:cxnLst/>
              <a:rect l="l" t="t" r="r" b="b"/>
              <a:pathLst>
                <a:path w="126365" h="668020">
                  <a:moveTo>
                    <a:pt x="0" y="0"/>
                  </a:moveTo>
                  <a:lnTo>
                    <a:pt x="0" y="667765"/>
                  </a:lnTo>
                  <a:lnTo>
                    <a:pt x="125984" y="667765"/>
                  </a:lnTo>
                  <a:lnTo>
                    <a:pt x="125984" y="0"/>
                  </a:lnTo>
                  <a:lnTo>
                    <a:pt x="0" y="0"/>
                  </a:lnTo>
                </a:path>
                <a:path w="126365" h="668020">
                  <a:moveTo>
                    <a:pt x="0" y="170687"/>
                  </a:moveTo>
                  <a:lnTo>
                    <a:pt x="125984" y="170687"/>
                  </a:lnTo>
                </a:path>
                <a:path w="126365" h="668020">
                  <a:moveTo>
                    <a:pt x="0" y="336423"/>
                  </a:moveTo>
                  <a:lnTo>
                    <a:pt x="125984" y="336423"/>
                  </a:lnTo>
                </a:path>
                <a:path w="126365" h="668020">
                  <a:moveTo>
                    <a:pt x="0" y="502094"/>
                  </a:moveTo>
                  <a:lnTo>
                    <a:pt x="125984" y="502094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85" name="object 985"/>
            <p:cNvPicPr/>
            <p:nvPr/>
          </p:nvPicPr>
          <p:blipFill>
            <a:blip r:embed="rId187" cstate="print"/>
            <a:stretch>
              <a:fillRect/>
            </a:stretch>
          </p:blipFill>
          <p:spPr>
            <a:xfrm>
              <a:off x="12332017" y="3739546"/>
              <a:ext cx="126008" cy="667791"/>
            </a:xfrm>
            <a:prstGeom prst="rect">
              <a:avLst/>
            </a:prstGeom>
          </p:spPr>
        </p:pic>
        <p:sp>
          <p:nvSpPr>
            <p:cNvPr id="986" name="object 986"/>
            <p:cNvSpPr/>
            <p:nvPr/>
          </p:nvSpPr>
          <p:spPr>
            <a:xfrm>
              <a:off x="12332017" y="3739515"/>
              <a:ext cx="126364" cy="668020"/>
            </a:xfrm>
            <a:custGeom>
              <a:avLst/>
              <a:gdLst/>
              <a:ahLst/>
              <a:cxnLst/>
              <a:rect l="l" t="t" r="r" b="b"/>
              <a:pathLst>
                <a:path w="126365" h="668020">
                  <a:moveTo>
                    <a:pt x="0" y="0"/>
                  </a:moveTo>
                  <a:lnTo>
                    <a:pt x="0" y="667823"/>
                  </a:lnTo>
                  <a:lnTo>
                    <a:pt x="125984" y="667823"/>
                  </a:lnTo>
                  <a:lnTo>
                    <a:pt x="125984" y="0"/>
                  </a:lnTo>
                  <a:lnTo>
                    <a:pt x="0" y="0"/>
                  </a:lnTo>
                </a:path>
                <a:path w="126365" h="668020">
                  <a:moveTo>
                    <a:pt x="0" y="170751"/>
                  </a:moveTo>
                  <a:lnTo>
                    <a:pt x="125984" y="170751"/>
                  </a:lnTo>
                </a:path>
                <a:path w="126365" h="668020">
                  <a:moveTo>
                    <a:pt x="0" y="336486"/>
                  </a:moveTo>
                  <a:lnTo>
                    <a:pt x="125984" y="336486"/>
                  </a:lnTo>
                </a:path>
                <a:path w="126365" h="668020">
                  <a:moveTo>
                    <a:pt x="0" y="502158"/>
                  </a:moveTo>
                  <a:lnTo>
                    <a:pt x="125984" y="502158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7" name="object 987"/>
          <p:cNvGrpSpPr/>
          <p:nvPr/>
        </p:nvGrpSpPr>
        <p:grpSpPr>
          <a:xfrm>
            <a:off x="3174873" y="5846654"/>
            <a:ext cx="201295" cy="201295"/>
            <a:chOff x="3174873" y="5846654"/>
            <a:chExt cx="201295" cy="201295"/>
          </a:xfrm>
        </p:grpSpPr>
        <p:pic>
          <p:nvPicPr>
            <p:cNvPr id="988" name="object 988"/>
            <p:cNvPicPr/>
            <p:nvPr/>
          </p:nvPicPr>
          <p:blipFill>
            <a:blip r:embed="rId188" cstate="print"/>
            <a:stretch>
              <a:fillRect/>
            </a:stretch>
          </p:blipFill>
          <p:spPr>
            <a:xfrm>
              <a:off x="3174873" y="5846654"/>
              <a:ext cx="201167" cy="201168"/>
            </a:xfrm>
            <a:prstGeom prst="rect">
              <a:avLst/>
            </a:prstGeom>
          </p:spPr>
        </p:pic>
        <p:pic>
          <p:nvPicPr>
            <p:cNvPr id="989" name="object 989"/>
            <p:cNvPicPr/>
            <p:nvPr/>
          </p:nvPicPr>
          <p:blipFill>
            <a:blip r:embed="rId189" cstate="print"/>
            <a:stretch>
              <a:fillRect/>
            </a:stretch>
          </p:blipFill>
          <p:spPr>
            <a:xfrm>
              <a:off x="3174873" y="5846654"/>
              <a:ext cx="201167" cy="201218"/>
            </a:xfrm>
            <a:prstGeom prst="rect">
              <a:avLst/>
            </a:prstGeom>
          </p:spPr>
        </p:pic>
      </p:grpSp>
      <p:grpSp>
        <p:nvGrpSpPr>
          <p:cNvPr id="990" name="object 990"/>
          <p:cNvGrpSpPr/>
          <p:nvPr/>
        </p:nvGrpSpPr>
        <p:grpSpPr>
          <a:xfrm>
            <a:off x="3048146" y="5500478"/>
            <a:ext cx="201295" cy="201295"/>
            <a:chOff x="3048146" y="5500478"/>
            <a:chExt cx="201295" cy="201295"/>
          </a:xfrm>
        </p:grpSpPr>
        <p:pic>
          <p:nvPicPr>
            <p:cNvPr id="991" name="object 991"/>
            <p:cNvPicPr/>
            <p:nvPr/>
          </p:nvPicPr>
          <p:blipFill>
            <a:blip r:embed="rId190" cstate="print"/>
            <a:stretch>
              <a:fillRect/>
            </a:stretch>
          </p:blipFill>
          <p:spPr>
            <a:xfrm>
              <a:off x="3048146" y="5500478"/>
              <a:ext cx="201167" cy="201167"/>
            </a:xfrm>
            <a:prstGeom prst="rect">
              <a:avLst/>
            </a:prstGeom>
          </p:spPr>
        </p:pic>
        <p:pic>
          <p:nvPicPr>
            <p:cNvPr id="992" name="object 992"/>
            <p:cNvPicPr/>
            <p:nvPr/>
          </p:nvPicPr>
          <p:blipFill>
            <a:blip r:embed="rId191" cstate="print"/>
            <a:stretch>
              <a:fillRect/>
            </a:stretch>
          </p:blipFill>
          <p:spPr>
            <a:xfrm>
              <a:off x="3048146" y="5500478"/>
              <a:ext cx="201167" cy="201167"/>
            </a:xfrm>
            <a:prstGeom prst="rect">
              <a:avLst/>
            </a:prstGeom>
          </p:spPr>
        </p:pic>
      </p:grpSp>
      <p:grpSp>
        <p:nvGrpSpPr>
          <p:cNvPr id="993" name="object 993"/>
          <p:cNvGrpSpPr/>
          <p:nvPr/>
        </p:nvGrpSpPr>
        <p:grpSpPr>
          <a:xfrm>
            <a:off x="2620340" y="5764752"/>
            <a:ext cx="201930" cy="201930"/>
            <a:chOff x="2620340" y="5764752"/>
            <a:chExt cx="201930" cy="201930"/>
          </a:xfrm>
        </p:grpSpPr>
        <p:pic>
          <p:nvPicPr>
            <p:cNvPr id="994" name="object 994"/>
            <p:cNvPicPr/>
            <p:nvPr/>
          </p:nvPicPr>
          <p:blipFill>
            <a:blip r:embed="rId192" cstate="print"/>
            <a:stretch>
              <a:fillRect/>
            </a:stretch>
          </p:blipFill>
          <p:spPr>
            <a:xfrm>
              <a:off x="2620340" y="5764752"/>
              <a:ext cx="201466" cy="201460"/>
            </a:xfrm>
            <a:prstGeom prst="rect">
              <a:avLst/>
            </a:prstGeom>
          </p:spPr>
        </p:pic>
        <p:pic>
          <p:nvPicPr>
            <p:cNvPr id="995" name="object 995"/>
            <p:cNvPicPr/>
            <p:nvPr/>
          </p:nvPicPr>
          <p:blipFill>
            <a:blip r:embed="rId193" cstate="print"/>
            <a:stretch>
              <a:fillRect/>
            </a:stretch>
          </p:blipFill>
          <p:spPr>
            <a:xfrm>
              <a:off x="2620340" y="5764752"/>
              <a:ext cx="201466" cy="201460"/>
            </a:xfrm>
            <a:prstGeom prst="rect">
              <a:avLst/>
            </a:prstGeom>
          </p:spPr>
        </p:pic>
      </p:grpSp>
      <p:grpSp>
        <p:nvGrpSpPr>
          <p:cNvPr id="996" name="object 996"/>
          <p:cNvGrpSpPr/>
          <p:nvPr/>
        </p:nvGrpSpPr>
        <p:grpSpPr>
          <a:xfrm>
            <a:off x="2531243" y="6283515"/>
            <a:ext cx="201295" cy="201295"/>
            <a:chOff x="2531243" y="6283515"/>
            <a:chExt cx="201295" cy="201295"/>
          </a:xfrm>
        </p:grpSpPr>
        <p:pic>
          <p:nvPicPr>
            <p:cNvPr id="997" name="object 997"/>
            <p:cNvPicPr/>
            <p:nvPr/>
          </p:nvPicPr>
          <p:blipFill>
            <a:blip r:embed="rId194" cstate="print"/>
            <a:stretch>
              <a:fillRect/>
            </a:stretch>
          </p:blipFill>
          <p:spPr>
            <a:xfrm>
              <a:off x="2531243" y="6283515"/>
              <a:ext cx="200920" cy="200920"/>
            </a:xfrm>
            <a:prstGeom prst="rect">
              <a:avLst/>
            </a:prstGeom>
          </p:spPr>
        </p:pic>
        <p:pic>
          <p:nvPicPr>
            <p:cNvPr id="998" name="object 998"/>
            <p:cNvPicPr/>
            <p:nvPr/>
          </p:nvPicPr>
          <p:blipFill>
            <a:blip r:embed="rId195" cstate="print"/>
            <a:stretch>
              <a:fillRect/>
            </a:stretch>
          </p:blipFill>
          <p:spPr>
            <a:xfrm>
              <a:off x="2531243" y="6283515"/>
              <a:ext cx="200920" cy="200920"/>
            </a:xfrm>
            <a:prstGeom prst="rect">
              <a:avLst/>
            </a:prstGeom>
          </p:spPr>
        </p:pic>
      </p:grpSp>
      <p:grpSp>
        <p:nvGrpSpPr>
          <p:cNvPr id="999" name="object 999"/>
          <p:cNvGrpSpPr/>
          <p:nvPr/>
        </p:nvGrpSpPr>
        <p:grpSpPr>
          <a:xfrm>
            <a:off x="2653455" y="7069080"/>
            <a:ext cx="201295" cy="201295"/>
            <a:chOff x="2653455" y="7069080"/>
            <a:chExt cx="201295" cy="201295"/>
          </a:xfrm>
        </p:grpSpPr>
        <p:pic>
          <p:nvPicPr>
            <p:cNvPr id="1000" name="object 1000"/>
            <p:cNvPicPr/>
            <p:nvPr/>
          </p:nvPicPr>
          <p:blipFill>
            <a:blip r:embed="rId196" cstate="print"/>
            <a:stretch>
              <a:fillRect/>
            </a:stretch>
          </p:blipFill>
          <p:spPr>
            <a:xfrm>
              <a:off x="2653455" y="7069080"/>
              <a:ext cx="201218" cy="201237"/>
            </a:xfrm>
            <a:prstGeom prst="rect">
              <a:avLst/>
            </a:prstGeom>
          </p:spPr>
        </p:pic>
        <p:pic>
          <p:nvPicPr>
            <p:cNvPr id="1001" name="object 1001"/>
            <p:cNvPicPr/>
            <p:nvPr/>
          </p:nvPicPr>
          <p:blipFill>
            <a:blip r:embed="rId197" cstate="print"/>
            <a:stretch>
              <a:fillRect/>
            </a:stretch>
          </p:blipFill>
          <p:spPr>
            <a:xfrm>
              <a:off x="2653455" y="7069080"/>
              <a:ext cx="201218" cy="201237"/>
            </a:xfrm>
            <a:prstGeom prst="rect">
              <a:avLst/>
            </a:prstGeom>
          </p:spPr>
        </p:pic>
      </p:grpSp>
      <p:grpSp>
        <p:nvGrpSpPr>
          <p:cNvPr id="1002" name="object 1002"/>
          <p:cNvGrpSpPr/>
          <p:nvPr/>
        </p:nvGrpSpPr>
        <p:grpSpPr>
          <a:xfrm>
            <a:off x="3774750" y="5796451"/>
            <a:ext cx="201930" cy="201930"/>
            <a:chOff x="3774750" y="5796451"/>
            <a:chExt cx="201930" cy="201930"/>
          </a:xfrm>
        </p:grpSpPr>
        <p:pic>
          <p:nvPicPr>
            <p:cNvPr id="1003" name="object 1003"/>
            <p:cNvPicPr/>
            <p:nvPr/>
          </p:nvPicPr>
          <p:blipFill>
            <a:blip r:embed="rId198" cstate="print"/>
            <a:stretch>
              <a:fillRect/>
            </a:stretch>
          </p:blipFill>
          <p:spPr>
            <a:xfrm>
              <a:off x="3774750" y="5796451"/>
              <a:ext cx="201587" cy="201587"/>
            </a:xfrm>
            <a:prstGeom prst="rect">
              <a:avLst/>
            </a:prstGeom>
          </p:spPr>
        </p:pic>
        <p:pic>
          <p:nvPicPr>
            <p:cNvPr id="1004" name="object 1004"/>
            <p:cNvPicPr/>
            <p:nvPr/>
          </p:nvPicPr>
          <p:blipFill>
            <a:blip r:embed="rId199" cstate="print"/>
            <a:stretch>
              <a:fillRect/>
            </a:stretch>
          </p:blipFill>
          <p:spPr>
            <a:xfrm>
              <a:off x="3774750" y="5796451"/>
              <a:ext cx="201587" cy="201587"/>
            </a:xfrm>
            <a:prstGeom prst="rect">
              <a:avLst/>
            </a:prstGeom>
          </p:spPr>
        </p:pic>
      </p:grpSp>
      <p:grpSp>
        <p:nvGrpSpPr>
          <p:cNvPr id="1005" name="object 1005"/>
          <p:cNvGrpSpPr/>
          <p:nvPr/>
        </p:nvGrpSpPr>
        <p:grpSpPr>
          <a:xfrm>
            <a:off x="3619722" y="5479891"/>
            <a:ext cx="201930" cy="201930"/>
            <a:chOff x="3619722" y="5479891"/>
            <a:chExt cx="201930" cy="201930"/>
          </a:xfrm>
        </p:grpSpPr>
        <p:pic>
          <p:nvPicPr>
            <p:cNvPr id="1006" name="object 1006"/>
            <p:cNvPicPr/>
            <p:nvPr/>
          </p:nvPicPr>
          <p:blipFill>
            <a:blip r:embed="rId200" cstate="print"/>
            <a:stretch>
              <a:fillRect/>
            </a:stretch>
          </p:blipFill>
          <p:spPr>
            <a:xfrm>
              <a:off x="3619722" y="5479891"/>
              <a:ext cx="201466" cy="201491"/>
            </a:xfrm>
            <a:prstGeom prst="rect">
              <a:avLst/>
            </a:prstGeom>
          </p:spPr>
        </p:pic>
        <p:pic>
          <p:nvPicPr>
            <p:cNvPr id="1007" name="object 1007"/>
            <p:cNvPicPr/>
            <p:nvPr/>
          </p:nvPicPr>
          <p:blipFill>
            <a:blip r:embed="rId201" cstate="print"/>
            <a:stretch>
              <a:fillRect/>
            </a:stretch>
          </p:blipFill>
          <p:spPr>
            <a:xfrm>
              <a:off x="3619722" y="5479891"/>
              <a:ext cx="201466" cy="201491"/>
            </a:xfrm>
            <a:prstGeom prst="rect">
              <a:avLst/>
            </a:prstGeom>
          </p:spPr>
        </p:pic>
      </p:grpSp>
      <p:grpSp>
        <p:nvGrpSpPr>
          <p:cNvPr id="1008" name="object 1008"/>
          <p:cNvGrpSpPr/>
          <p:nvPr/>
        </p:nvGrpSpPr>
        <p:grpSpPr>
          <a:xfrm>
            <a:off x="3682923" y="5110429"/>
            <a:ext cx="199390" cy="199390"/>
            <a:chOff x="3682923" y="5110429"/>
            <a:chExt cx="199390" cy="199390"/>
          </a:xfrm>
        </p:grpSpPr>
        <p:pic>
          <p:nvPicPr>
            <p:cNvPr id="1009" name="object 1009"/>
            <p:cNvPicPr/>
            <p:nvPr/>
          </p:nvPicPr>
          <p:blipFill>
            <a:blip r:embed="rId202" cstate="print"/>
            <a:stretch>
              <a:fillRect/>
            </a:stretch>
          </p:blipFill>
          <p:spPr>
            <a:xfrm>
              <a:off x="3682923" y="5110429"/>
              <a:ext cx="199110" cy="199155"/>
            </a:xfrm>
            <a:prstGeom prst="rect">
              <a:avLst/>
            </a:prstGeom>
          </p:spPr>
        </p:pic>
        <p:pic>
          <p:nvPicPr>
            <p:cNvPr id="1010" name="object 1010"/>
            <p:cNvPicPr/>
            <p:nvPr/>
          </p:nvPicPr>
          <p:blipFill>
            <a:blip r:embed="rId203" cstate="print"/>
            <a:stretch>
              <a:fillRect/>
            </a:stretch>
          </p:blipFill>
          <p:spPr>
            <a:xfrm>
              <a:off x="3682923" y="5110429"/>
              <a:ext cx="199110" cy="199155"/>
            </a:xfrm>
            <a:prstGeom prst="rect">
              <a:avLst/>
            </a:prstGeom>
          </p:spPr>
        </p:pic>
      </p:grpSp>
      <p:grpSp>
        <p:nvGrpSpPr>
          <p:cNvPr id="1011" name="object 1011"/>
          <p:cNvGrpSpPr/>
          <p:nvPr/>
        </p:nvGrpSpPr>
        <p:grpSpPr>
          <a:xfrm>
            <a:off x="3107207" y="6721144"/>
            <a:ext cx="201295" cy="201295"/>
            <a:chOff x="3107207" y="6721144"/>
            <a:chExt cx="201295" cy="201295"/>
          </a:xfrm>
        </p:grpSpPr>
        <p:pic>
          <p:nvPicPr>
            <p:cNvPr id="1012" name="object 1012"/>
            <p:cNvPicPr/>
            <p:nvPr/>
          </p:nvPicPr>
          <p:blipFill>
            <a:blip r:embed="rId204" cstate="print"/>
            <a:stretch>
              <a:fillRect/>
            </a:stretch>
          </p:blipFill>
          <p:spPr>
            <a:xfrm>
              <a:off x="3107207" y="6721144"/>
              <a:ext cx="200920" cy="200920"/>
            </a:xfrm>
            <a:prstGeom prst="rect">
              <a:avLst/>
            </a:prstGeom>
          </p:spPr>
        </p:pic>
        <p:pic>
          <p:nvPicPr>
            <p:cNvPr id="1013" name="object 1013"/>
            <p:cNvPicPr/>
            <p:nvPr/>
          </p:nvPicPr>
          <p:blipFill>
            <a:blip r:embed="rId205" cstate="print"/>
            <a:stretch>
              <a:fillRect/>
            </a:stretch>
          </p:blipFill>
          <p:spPr>
            <a:xfrm>
              <a:off x="3107207" y="6721144"/>
              <a:ext cx="200920" cy="200920"/>
            </a:xfrm>
            <a:prstGeom prst="rect">
              <a:avLst/>
            </a:prstGeom>
          </p:spPr>
        </p:pic>
      </p:grpSp>
      <p:grpSp>
        <p:nvGrpSpPr>
          <p:cNvPr id="1014" name="object 1014"/>
          <p:cNvGrpSpPr/>
          <p:nvPr/>
        </p:nvGrpSpPr>
        <p:grpSpPr>
          <a:xfrm>
            <a:off x="2648223" y="6650031"/>
            <a:ext cx="201295" cy="201295"/>
            <a:chOff x="2648223" y="6650031"/>
            <a:chExt cx="201295" cy="201295"/>
          </a:xfrm>
        </p:grpSpPr>
        <p:pic>
          <p:nvPicPr>
            <p:cNvPr id="1015" name="object 1015"/>
            <p:cNvPicPr/>
            <p:nvPr/>
          </p:nvPicPr>
          <p:blipFill>
            <a:blip r:embed="rId206" cstate="print"/>
            <a:stretch>
              <a:fillRect/>
            </a:stretch>
          </p:blipFill>
          <p:spPr>
            <a:xfrm>
              <a:off x="2648223" y="6650031"/>
              <a:ext cx="200894" cy="200913"/>
            </a:xfrm>
            <a:prstGeom prst="rect">
              <a:avLst/>
            </a:prstGeom>
          </p:spPr>
        </p:pic>
        <p:pic>
          <p:nvPicPr>
            <p:cNvPr id="1016" name="object 1016"/>
            <p:cNvPicPr/>
            <p:nvPr/>
          </p:nvPicPr>
          <p:blipFill>
            <a:blip r:embed="rId207" cstate="print"/>
            <a:stretch>
              <a:fillRect/>
            </a:stretch>
          </p:blipFill>
          <p:spPr>
            <a:xfrm>
              <a:off x="2648223" y="6650031"/>
              <a:ext cx="200894" cy="200913"/>
            </a:xfrm>
            <a:prstGeom prst="rect">
              <a:avLst/>
            </a:prstGeom>
          </p:spPr>
        </p:pic>
      </p:grpSp>
      <p:sp>
        <p:nvSpPr>
          <p:cNvPr id="1017" name="object 1017"/>
          <p:cNvSpPr/>
          <p:nvPr/>
        </p:nvSpPr>
        <p:spPr>
          <a:xfrm>
            <a:off x="6827075" y="5056251"/>
            <a:ext cx="48260" cy="0"/>
          </a:xfrm>
          <a:custGeom>
            <a:avLst/>
            <a:gdLst/>
            <a:ahLst/>
            <a:cxnLst/>
            <a:rect l="l" t="t" r="r" b="b"/>
            <a:pathLst>
              <a:path w="48259" h="0">
                <a:moveTo>
                  <a:pt x="5016" y="0"/>
                </a:moveTo>
                <a:lnTo>
                  <a:pt x="0" y="0"/>
                </a:lnTo>
              </a:path>
              <a:path w="48259" h="0">
                <a:moveTo>
                  <a:pt x="47878" y="0"/>
                </a:moveTo>
                <a:lnTo>
                  <a:pt x="42798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18" name="object 1018"/>
          <p:cNvGrpSpPr/>
          <p:nvPr/>
        </p:nvGrpSpPr>
        <p:grpSpPr>
          <a:xfrm>
            <a:off x="6987009" y="3029563"/>
            <a:ext cx="671195" cy="782320"/>
            <a:chOff x="6987009" y="3029563"/>
            <a:chExt cx="671195" cy="782320"/>
          </a:xfrm>
        </p:grpSpPr>
        <p:sp>
          <p:nvSpPr>
            <p:cNvPr id="1019" name="object 1019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340169" y="0"/>
                  </a:moveTo>
                  <a:lnTo>
                    <a:pt x="0" y="589216"/>
                  </a:ln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6988809" y="3031363"/>
              <a:ext cx="668020" cy="778510"/>
            </a:xfrm>
            <a:custGeom>
              <a:avLst/>
              <a:gdLst/>
              <a:ahLst/>
              <a:cxnLst/>
              <a:rect l="l" t="t" r="r" b="b"/>
              <a:pathLst>
                <a:path w="668020" h="778510">
                  <a:moveTo>
                    <a:pt x="0" y="589216"/>
                  </a:moveTo>
                  <a:lnTo>
                    <a:pt x="327406" y="778256"/>
                  </a:lnTo>
                  <a:lnTo>
                    <a:pt x="667575" y="188975"/>
                  </a:lnTo>
                  <a:lnTo>
                    <a:pt x="340169" y="0"/>
                  </a:lnTo>
                  <a:lnTo>
                    <a:pt x="0" y="58921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1" name="object 1021"/>
          <p:cNvSpPr/>
          <p:nvPr/>
        </p:nvSpPr>
        <p:spPr>
          <a:xfrm>
            <a:off x="5774950" y="3172523"/>
            <a:ext cx="50800" cy="1121410"/>
          </a:xfrm>
          <a:custGeom>
            <a:avLst/>
            <a:gdLst/>
            <a:ahLst/>
            <a:cxnLst/>
            <a:rect l="l" t="t" r="r" b="b"/>
            <a:pathLst>
              <a:path w="50800" h="1121410">
                <a:moveTo>
                  <a:pt x="0" y="1121410"/>
                </a:moveTo>
                <a:lnTo>
                  <a:pt x="0" y="1112583"/>
                </a:lnTo>
              </a:path>
              <a:path w="50800" h="1121410">
                <a:moveTo>
                  <a:pt x="0" y="1110043"/>
                </a:moveTo>
                <a:lnTo>
                  <a:pt x="0" y="1108837"/>
                </a:lnTo>
              </a:path>
              <a:path w="50800" h="1121410">
                <a:moveTo>
                  <a:pt x="0" y="1106297"/>
                </a:moveTo>
                <a:lnTo>
                  <a:pt x="0" y="1096200"/>
                </a:lnTo>
              </a:path>
              <a:path w="50800" h="1121410">
                <a:moveTo>
                  <a:pt x="0" y="1093724"/>
                </a:moveTo>
                <a:lnTo>
                  <a:pt x="0" y="1092454"/>
                </a:lnTo>
              </a:path>
              <a:path w="50800" h="1121410">
                <a:moveTo>
                  <a:pt x="0" y="1089914"/>
                </a:moveTo>
                <a:lnTo>
                  <a:pt x="0" y="1079817"/>
                </a:lnTo>
              </a:path>
              <a:path w="50800" h="1121410">
                <a:moveTo>
                  <a:pt x="0" y="1077341"/>
                </a:moveTo>
                <a:lnTo>
                  <a:pt x="0" y="1076071"/>
                </a:lnTo>
              </a:path>
              <a:path w="50800" h="1121410">
                <a:moveTo>
                  <a:pt x="0" y="1073531"/>
                </a:moveTo>
                <a:lnTo>
                  <a:pt x="0" y="1063434"/>
                </a:lnTo>
              </a:path>
              <a:path w="50800" h="1121410">
                <a:moveTo>
                  <a:pt x="0" y="1060958"/>
                </a:moveTo>
                <a:lnTo>
                  <a:pt x="0" y="1059688"/>
                </a:lnTo>
              </a:path>
              <a:path w="50800" h="1121410">
                <a:moveTo>
                  <a:pt x="0" y="1057148"/>
                </a:moveTo>
                <a:lnTo>
                  <a:pt x="0" y="1047051"/>
                </a:lnTo>
              </a:path>
              <a:path w="50800" h="1121410">
                <a:moveTo>
                  <a:pt x="0" y="1044575"/>
                </a:moveTo>
                <a:lnTo>
                  <a:pt x="0" y="1043305"/>
                </a:lnTo>
              </a:path>
              <a:path w="50800" h="1121410">
                <a:moveTo>
                  <a:pt x="0" y="1040765"/>
                </a:moveTo>
                <a:lnTo>
                  <a:pt x="0" y="1030668"/>
                </a:lnTo>
              </a:path>
              <a:path w="50800" h="1121410">
                <a:moveTo>
                  <a:pt x="0" y="1028192"/>
                </a:moveTo>
                <a:lnTo>
                  <a:pt x="0" y="1026922"/>
                </a:lnTo>
              </a:path>
              <a:path w="50800" h="1121410">
                <a:moveTo>
                  <a:pt x="0" y="1024382"/>
                </a:moveTo>
                <a:lnTo>
                  <a:pt x="0" y="1014349"/>
                </a:lnTo>
              </a:path>
              <a:path w="50800" h="1121410">
                <a:moveTo>
                  <a:pt x="0" y="1011809"/>
                </a:moveTo>
                <a:lnTo>
                  <a:pt x="0" y="1010539"/>
                </a:lnTo>
              </a:path>
              <a:path w="50800" h="1121410">
                <a:moveTo>
                  <a:pt x="0" y="1007999"/>
                </a:moveTo>
                <a:lnTo>
                  <a:pt x="0" y="997902"/>
                </a:lnTo>
              </a:path>
              <a:path w="50800" h="1121410">
                <a:moveTo>
                  <a:pt x="0" y="995426"/>
                </a:moveTo>
                <a:lnTo>
                  <a:pt x="0" y="994156"/>
                </a:lnTo>
              </a:path>
              <a:path w="50800" h="1121410">
                <a:moveTo>
                  <a:pt x="0" y="991616"/>
                </a:moveTo>
                <a:lnTo>
                  <a:pt x="0" y="981583"/>
                </a:lnTo>
              </a:path>
              <a:path w="50800" h="1121410">
                <a:moveTo>
                  <a:pt x="0" y="979043"/>
                </a:moveTo>
                <a:lnTo>
                  <a:pt x="0" y="977773"/>
                </a:lnTo>
              </a:path>
              <a:path w="50800" h="1121410">
                <a:moveTo>
                  <a:pt x="0" y="975233"/>
                </a:moveTo>
                <a:lnTo>
                  <a:pt x="0" y="965200"/>
                </a:lnTo>
              </a:path>
              <a:path w="50800" h="1121410">
                <a:moveTo>
                  <a:pt x="0" y="962660"/>
                </a:moveTo>
                <a:lnTo>
                  <a:pt x="0" y="961390"/>
                </a:lnTo>
              </a:path>
              <a:path w="50800" h="1121410">
                <a:moveTo>
                  <a:pt x="0" y="958913"/>
                </a:moveTo>
                <a:lnTo>
                  <a:pt x="0" y="948817"/>
                </a:lnTo>
              </a:path>
              <a:path w="50800" h="1121410">
                <a:moveTo>
                  <a:pt x="0" y="946276"/>
                </a:moveTo>
                <a:lnTo>
                  <a:pt x="0" y="945007"/>
                </a:lnTo>
              </a:path>
              <a:path w="50800" h="1121410">
                <a:moveTo>
                  <a:pt x="0" y="942467"/>
                </a:moveTo>
                <a:lnTo>
                  <a:pt x="0" y="932434"/>
                </a:lnTo>
              </a:path>
              <a:path w="50800" h="1121410">
                <a:moveTo>
                  <a:pt x="0" y="929894"/>
                </a:moveTo>
                <a:lnTo>
                  <a:pt x="0" y="928624"/>
                </a:lnTo>
              </a:path>
              <a:path w="50800" h="1121410">
                <a:moveTo>
                  <a:pt x="0" y="926147"/>
                </a:moveTo>
                <a:lnTo>
                  <a:pt x="0" y="916051"/>
                </a:lnTo>
              </a:path>
              <a:path w="50800" h="1121410">
                <a:moveTo>
                  <a:pt x="0" y="913511"/>
                </a:moveTo>
                <a:lnTo>
                  <a:pt x="0" y="912241"/>
                </a:lnTo>
              </a:path>
              <a:path w="50800" h="1121410">
                <a:moveTo>
                  <a:pt x="0" y="909764"/>
                </a:moveTo>
                <a:lnTo>
                  <a:pt x="0" y="899668"/>
                </a:lnTo>
              </a:path>
              <a:path w="50800" h="1121410">
                <a:moveTo>
                  <a:pt x="0" y="897127"/>
                </a:moveTo>
                <a:lnTo>
                  <a:pt x="0" y="895858"/>
                </a:lnTo>
              </a:path>
              <a:path w="50800" h="1121410">
                <a:moveTo>
                  <a:pt x="0" y="893381"/>
                </a:moveTo>
                <a:lnTo>
                  <a:pt x="0" y="883285"/>
                </a:lnTo>
              </a:path>
              <a:path w="50800" h="1121410">
                <a:moveTo>
                  <a:pt x="0" y="880745"/>
                </a:moveTo>
                <a:lnTo>
                  <a:pt x="0" y="879475"/>
                </a:lnTo>
              </a:path>
              <a:path w="50800" h="1121410">
                <a:moveTo>
                  <a:pt x="0" y="876998"/>
                </a:moveTo>
                <a:lnTo>
                  <a:pt x="0" y="866901"/>
                </a:lnTo>
              </a:path>
              <a:path w="50800" h="1121410">
                <a:moveTo>
                  <a:pt x="0" y="864362"/>
                </a:moveTo>
                <a:lnTo>
                  <a:pt x="0" y="863092"/>
                </a:lnTo>
              </a:path>
              <a:path w="50800" h="1121410">
                <a:moveTo>
                  <a:pt x="0" y="860615"/>
                </a:moveTo>
                <a:lnTo>
                  <a:pt x="0" y="850519"/>
                </a:lnTo>
              </a:path>
              <a:path w="50800" h="1121410">
                <a:moveTo>
                  <a:pt x="0" y="847978"/>
                </a:moveTo>
                <a:lnTo>
                  <a:pt x="0" y="846772"/>
                </a:lnTo>
              </a:path>
              <a:path w="50800" h="1121410">
                <a:moveTo>
                  <a:pt x="0" y="844232"/>
                </a:moveTo>
                <a:lnTo>
                  <a:pt x="0" y="834136"/>
                </a:lnTo>
              </a:path>
              <a:path w="50800" h="1121410">
                <a:moveTo>
                  <a:pt x="0" y="831596"/>
                </a:moveTo>
                <a:lnTo>
                  <a:pt x="0" y="830326"/>
                </a:lnTo>
              </a:path>
              <a:path w="50800" h="1121410">
                <a:moveTo>
                  <a:pt x="0" y="827849"/>
                </a:moveTo>
                <a:lnTo>
                  <a:pt x="0" y="817752"/>
                </a:lnTo>
              </a:path>
              <a:path w="50800" h="1121410">
                <a:moveTo>
                  <a:pt x="0" y="815213"/>
                </a:moveTo>
                <a:lnTo>
                  <a:pt x="0" y="814006"/>
                </a:lnTo>
              </a:path>
              <a:path w="50800" h="1121410">
                <a:moveTo>
                  <a:pt x="0" y="811466"/>
                </a:moveTo>
                <a:lnTo>
                  <a:pt x="0" y="801370"/>
                </a:lnTo>
              </a:path>
              <a:path w="50800" h="1121410">
                <a:moveTo>
                  <a:pt x="0" y="798830"/>
                </a:moveTo>
                <a:lnTo>
                  <a:pt x="0" y="797623"/>
                </a:lnTo>
              </a:path>
              <a:path w="50800" h="1121410">
                <a:moveTo>
                  <a:pt x="0" y="795083"/>
                </a:moveTo>
                <a:lnTo>
                  <a:pt x="0" y="784987"/>
                </a:lnTo>
              </a:path>
              <a:path w="50800" h="1121410">
                <a:moveTo>
                  <a:pt x="0" y="782447"/>
                </a:moveTo>
                <a:lnTo>
                  <a:pt x="0" y="781240"/>
                </a:lnTo>
              </a:path>
              <a:path w="50800" h="1121410">
                <a:moveTo>
                  <a:pt x="0" y="778700"/>
                </a:moveTo>
                <a:lnTo>
                  <a:pt x="0" y="768603"/>
                </a:lnTo>
              </a:path>
              <a:path w="50800" h="1121410">
                <a:moveTo>
                  <a:pt x="0" y="766127"/>
                </a:moveTo>
                <a:lnTo>
                  <a:pt x="0" y="764857"/>
                </a:lnTo>
              </a:path>
              <a:path w="50800" h="1121410">
                <a:moveTo>
                  <a:pt x="0" y="762317"/>
                </a:moveTo>
                <a:lnTo>
                  <a:pt x="0" y="752221"/>
                </a:lnTo>
              </a:path>
              <a:path w="50800" h="1121410">
                <a:moveTo>
                  <a:pt x="0" y="749681"/>
                </a:moveTo>
                <a:lnTo>
                  <a:pt x="0" y="748474"/>
                </a:lnTo>
              </a:path>
              <a:path w="50800" h="1121410">
                <a:moveTo>
                  <a:pt x="0" y="745934"/>
                </a:moveTo>
                <a:lnTo>
                  <a:pt x="0" y="735838"/>
                </a:lnTo>
              </a:path>
              <a:path w="50800" h="1121410">
                <a:moveTo>
                  <a:pt x="0" y="733361"/>
                </a:moveTo>
                <a:lnTo>
                  <a:pt x="0" y="732091"/>
                </a:lnTo>
              </a:path>
              <a:path w="50800" h="1121410">
                <a:moveTo>
                  <a:pt x="0" y="729551"/>
                </a:moveTo>
                <a:lnTo>
                  <a:pt x="0" y="719455"/>
                </a:lnTo>
              </a:path>
              <a:path w="50800" h="1121410">
                <a:moveTo>
                  <a:pt x="0" y="716978"/>
                </a:moveTo>
                <a:lnTo>
                  <a:pt x="0" y="715708"/>
                </a:lnTo>
              </a:path>
              <a:path w="50800" h="1121410">
                <a:moveTo>
                  <a:pt x="0" y="713168"/>
                </a:moveTo>
                <a:lnTo>
                  <a:pt x="0" y="703072"/>
                </a:lnTo>
              </a:path>
              <a:path w="50800" h="1121410">
                <a:moveTo>
                  <a:pt x="0" y="700595"/>
                </a:moveTo>
                <a:lnTo>
                  <a:pt x="0" y="699325"/>
                </a:lnTo>
              </a:path>
              <a:path w="50800" h="1121410">
                <a:moveTo>
                  <a:pt x="0" y="696785"/>
                </a:moveTo>
                <a:lnTo>
                  <a:pt x="0" y="686689"/>
                </a:lnTo>
              </a:path>
              <a:path w="50800" h="1121410">
                <a:moveTo>
                  <a:pt x="0" y="684212"/>
                </a:moveTo>
                <a:lnTo>
                  <a:pt x="0" y="682942"/>
                </a:lnTo>
              </a:path>
              <a:path w="50800" h="1121410">
                <a:moveTo>
                  <a:pt x="0" y="680402"/>
                </a:moveTo>
                <a:lnTo>
                  <a:pt x="0" y="670306"/>
                </a:lnTo>
              </a:path>
              <a:path w="50800" h="1121410">
                <a:moveTo>
                  <a:pt x="0" y="667829"/>
                </a:moveTo>
                <a:lnTo>
                  <a:pt x="0" y="666559"/>
                </a:lnTo>
              </a:path>
              <a:path w="50800" h="1121410">
                <a:moveTo>
                  <a:pt x="0" y="664019"/>
                </a:moveTo>
                <a:lnTo>
                  <a:pt x="0" y="653986"/>
                </a:lnTo>
              </a:path>
              <a:path w="50800" h="1121410">
                <a:moveTo>
                  <a:pt x="0" y="651446"/>
                </a:moveTo>
                <a:lnTo>
                  <a:pt x="0" y="650176"/>
                </a:lnTo>
              </a:path>
              <a:path w="50800" h="1121410">
                <a:moveTo>
                  <a:pt x="0" y="647636"/>
                </a:moveTo>
                <a:lnTo>
                  <a:pt x="0" y="637540"/>
                </a:lnTo>
              </a:path>
              <a:path w="50800" h="1121410">
                <a:moveTo>
                  <a:pt x="0" y="635063"/>
                </a:moveTo>
                <a:lnTo>
                  <a:pt x="0" y="633793"/>
                </a:lnTo>
              </a:path>
              <a:path w="50800" h="1121410">
                <a:moveTo>
                  <a:pt x="0" y="631253"/>
                </a:moveTo>
                <a:lnTo>
                  <a:pt x="0" y="621220"/>
                </a:lnTo>
              </a:path>
              <a:path w="50800" h="1121410">
                <a:moveTo>
                  <a:pt x="0" y="618680"/>
                </a:moveTo>
                <a:lnTo>
                  <a:pt x="0" y="617410"/>
                </a:lnTo>
              </a:path>
              <a:path w="50800" h="1121410">
                <a:moveTo>
                  <a:pt x="0" y="614870"/>
                </a:moveTo>
                <a:lnTo>
                  <a:pt x="0" y="604837"/>
                </a:lnTo>
              </a:path>
              <a:path w="50800" h="1121410">
                <a:moveTo>
                  <a:pt x="0" y="602297"/>
                </a:moveTo>
                <a:lnTo>
                  <a:pt x="0" y="601027"/>
                </a:lnTo>
              </a:path>
              <a:path w="50800" h="1121410">
                <a:moveTo>
                  <a:pt x="0" y="598551"/>
                </a:moveTo>
                <a:lnTo>
                  <a:pt x="0" y="588454"/>
                </a:lnTo>
              </a:path>
              <a:path w="50800" h="1121410">
                <a:moveTo>
                  <a:pt x="0" y="585914"/>
                </a:moveTo>
                <a:lnTo>
                  <a:pt x="0" y="584644"/>
                </a:lnTo>
              </a:path>
              <a:path w="50800" h="1121410">
                <a:moveTo>
                  <a:pt x="0" y="582104"/>
                </a:moveTo>
                <a:lnTo>
                  <a:pt x="0" y="572071"/>
                </a:lnTo>
              </a:path>
              <a:path w="50800" h="1121410">
                <a:moveTo>
                  <a:pt x="0" y="569531"/>
                </a:moveTo>
                <a:lnTo>
                  <a:pt x="0" y="568261"/>
                </a:lnTo>
              </a:path>
              <a:path w="50800" h="1121410">
                <a:moveTo>
                  <a:pt x="0" y="565785"/>
                </a:moveTo>
                <a:lnTo>
                  <a:pt x="0" y="555688"/>
                </a:lnTo>
              </a:path>
              <a:path w="50800" h="1121410">
                <a:moveTo>
                  <a:pt x="0" y="553148"/>
                </a:moveTo>
                <a:lnTo>
                  <a:pt x="0" y="551878"/>
                </a:lnTo>
              </a:path>
              <a:path w="50800" h="1121410">
                <a:moveTo>
                  <a:pt x="0" y="549401"/>
                </a:moveTo>
                <a:lnTo>
                  <a:pt x="0" y="539305"/>
                </a:lnTo>
              </a:path>
              <a:path w="50800" h="1121410">
                <a:moveTo>
                  <a:pt x="0" y="536765"/>
                </a:moveTo>
                <a:lnTo>
                  <a:pt x="0" y="535495"/>
                </a:lnTo>
              </a:path>
              <a:path w="50800" h="1121410">
                <a:moveTo>
                  <a:pt x="0" y="533019"/>
                </a:moveTo>
                <a:lnTo>
                  <a:pt x="0" y="522922"/>
                </a:lnTo>
              </a:path>
              <a:path w="50800" h="1121410">
                <a:moveTo>
                  <a:pt x="0" y="520382"/>
                </a:moveTo>
                <a:lnTo>
                  <a:pt x="0" y="519112"/>
                </a:lnTo>
              </a:path>
              <a:path w="50800" h="1121410">
                <a:moveTo>
                  <a:pt x="0" y="516636"/>
                </a:moveTo>
                <a:lnTo>
                  <a:pt x="0" y="506539"/>
                </a:lnTo>
              </a:path>
              <a:path w="50800" h="1121410">
                <a:moveTo>
                  <a:pt x="0" y="503999"/>
                </a:moveTo>
                <a:lnTo>
                  <a:pt x="0" y="502729"/>
                </a:lnTo>
              </a:path>
              <a:path w="50800" h="1121410">
                <a:moveTo>
                  <a:pt x="0" y="500252"/>
                </a:moveTo>
                <a:lnTo>
                  <a:pt x="0" y="490156"/>
                </a:lnTo>
              </a:path>
              <a:path w="50800" h="1121410">
                <a:moveTo>
                  <a:pt x="0" y="487616"/>
                </a:moveTo>
                <a:lnTo>
                  <a:pt x="0" y="486410"/>
                </a:lnTo>
              </a:path>
              <a:path w="50800" h="1121410">
                <a:moveTo>
                  <a:pt x="0" y="483870"/>
                </a:moveTo>
                <a:lnTo>
                  <a:pt x="0" y="473773"/>
                </a:lnTo>
              </a:path>
              <a:path w="50800" h="1121410">
                <a:moveTo>
                  <a:pt x="0" y="471233"/>
                </a:moveTo>
                <a:lnTo>
                  <a:pt x="0" y="469963"/>
                </a:lnTo>
              </a:path>
              <a:path w="50800" h="1121410">
                <a:moveTo>
                  <a:pt x="0" y="467487"/>
                </a:moveTo>
                <a:lnTo>
                  <a:pt x="0" y="457390"/>
                </a:lnTo>
              </a:path>
              <a:path w="50800" h="1121410">
                <a:moveTo>
                  <a:pt x="0" y="454850"/>
                </a:moveTo>
                <a:lnTo>
                  <a:pt x="0" y="453644"/>
                </a:lnTo>
              </a:path>
              <a:path w="50800" h="1121410">
                <a:moveTo>
                  <a:pt x="0" y="451103"/>
                </a:moveTo>
                <a:lnTo>
                  <a:pt x="0" y="441007"/>
                </a:lnTo>
              </a:path>
              <a:path w="50800" h="1121410">
                <a:moveTo>
                  <a:pt x="0" y="438467"/>
                </a:moveTo>
                <a:lnTo>
                  <a:pt x="0" y="437261"/>
                </a:lnTo>
              </a:path>
              <a:path w="50800" h="1121410">
                <a:moveTo>
                  <a:pt x="0" y="434721"/>
                </a:moveTo>
                <a:lnTo>
                  <a:pt x="0" y="424624"/>
                </a:lnTo>
              </a:path>
              <a:path w="50800" h="1121410">
                <a:moveTo>
                  <a:pt x="0" y="422084"/>
                </a:moveTo>
                <a:lnTo>
                  <a:pt x="0" y="420877"/>
                </a:lnTo>
              </a:path>
              <a:path w="50800" h="1121410">
                <a:moveTo>
                  <a:pt x="0" y="418338"/>
                </a:moveTo>
                <a:lnTo>
                  <a:pt x="0" y="408241"/>
                </a:lnTo>
              </a:path>
              <a:path w="50800" h="1121410">
                <a:moveTo>
                  <a:pt x="0" y="405701"/>
                </a:moveTo>
                <a:lnTo>
                  <a:pt x="0" y="404495"/>
                </a:lnTo>
              </a:path>
              <a:path w="50800" h="1121410">
                <a:moveTo>
                  <a:pt x="0" y="401955"/>
                </a:moveTo>
                <a:lnTo>
                  <a:pt x="0" y="391858"/>
                </a:lnTo>
              </a:path>
              <a:path w="50800" h="1121410">
                <a:moveTo>
                  <a:pt x="0" y="389318"/>
                </a:moveTo>
                <a:lnTo>
                  <a:pt x="0" y="388112"/>
                </a:lnTo>
              </a:path>
              <a:path w="50800" h="1121410">
                <a:moveTo>
                  <a:pt x="0" y="385572"/>
                </a:moveTo>
                <a:lnTo>
                  <a:pt x="0" y="375475"/>
                </a:lnTo>
              </a:path>
              <a:path w="50800" h="1121410">
                <a:moveTo>
                  <a:pt x="0" y="372999"/>
                </a:moveTo>
                <a:lnTo>
                  <a:pt x="0" y="371728"/>
                </a:lnTo>
              </a:path>
              <a:path w="50800" h="1121410">
                <a:moveTo>
                  <a:pt x="0" y="369189"/>
                </a:moveTo>
                <a:lnTo>
                  <a:pt x="0" y="359092"/>
                </a:lnTo>
              </a:path>
              <a:path w="50800" h="1121410">
                <a:moveTo>
                  <a:pt x="0" y="356552"/>
                </a:moveTo>
                <a:lnTo>
                  <a:pt x="0" y="355346"/>
                </a:lnTo>
              </a:path>
              <a:path w="50800" h="1121410">
                <a:moveTo>
                  <a:pt x="0" y="352806"/>
                </a:moveTo>
                <a:lnTo>
                  <a:pt x="0" y="342709"/>
                </a:lnTo>
              </a:path>
              <a:path w="50800" h="1121410">
                <a:moveTo>
                  <a:pt x="0" y="340233"/>
                </a:moveTo>
                <a:lnTo>
                  <a:pt x="0" y="338963"/>
                </a:lnTo>
              </a:path>
              <a:path w="50800" h="1121410">
                <a:moveTo>
                  <a:pt x="0" y="336423"/>
                </a:moveTo>
                <a:lnTo>
                  <a:pt x="0" y="326326"/>
                </a:lnTo>
              </a:path>
              <a:path w="50800" h="1121410">
                <a:moveTo>
                  <a:pt x="0" y="323850"/>
                </a:moveTo>
                <a:lnTo>
                  <a:pt x="0" y="322580"/>
                </a:lnTo>
              </a:path>
              <a:path w="50800" h="1121410">
                <a:moveTo>
                  <a:pt x="0" y="320040"/>
                </a:moveTo>
                <a:lnTo>
                  <a:pt x="0" y="309943"/>
                </a:lnTo>
              </a:path>
              <a:path w="50800" h="1121410">
                <a:moveTo>
                  <a:pt x="0" y="307467"/>
                </a:moveTo>
                <a:lnTo>
                  <a:pt x="0" y="306197"/>
                </a:lnTo>
              </a:path>
              <a:path w="50800" h="1121410">
                <a:moveTo>
                  <a:pt x="0" y="303657"/>
                </a:moveTo>
                <a:lnTo>
                  <a:pt x="0" y="293624"/>
                </a:lnTo>
              </a:path>
              <a:path w="50800" h="1121410">
                <a:moveTo>
                  <a:pt x="0" y="291084"/>
                </a:moveTo>
                <a:lnTo>
                  <a:pt x="0" y="289814"/>
                </a:lnTo>
              </a:path>
              <a:path w="50800" h="1121410">
                <a:moveTo>
                  <a:pt x="0" y="287274"/>
                </a:moveTo>
                <a:lnTo>
                  <a:pt x="0" y="277177"/>
                </a:lnTo>
              </a:path>
              <a:path w="50800" h="1121410">
                <a:moveTo>
                  <a:pt x="0" y="274700"/>
                </a:moveTo>
                <a:lnTo>
                  <a:pt x="0" y="273431"/>
                </a:lnTo>
              </a:path>
              <a:path w="50800" h="1121410">
                <a:moveTo>
                  <a:pt x="0" y="270891"/>
                </a:moveTo>
                <a:lnTo>
                  <a:pt x="0" y="260858"/>
                </a:lnTo>
              </a:path>
              <a:path w="50800" h="1121410">
                <a:moveTo>
                  <a:pt x="0" y="258318"/>
                </a:moveTo>
                <a:lnTo>
                  <a:pt x="0" y="257048"/>
                </a:lnTo>
              </a:path>
              <a:path w="50800" h="1121410">
                <a:moveTo>
                  <a:pt x="0" y="254508"/>
                </a:moveTo>
                <a:lnTo>
                  <a:pt x="0" y="244411"/>
                </a:lnTo>
              </a:path>
              <a:path w="50800" h="1121410">
                <a:moveTo>
                  <a:pt x="0" y="241935"/>
                </a:moveTo>
                <a:lnTo>
                  <a:pt x="0" y="240665"/>
                </a:lnTo>
              </a:path>
              <a:path w="50800" h="1121410">
                <a:moveTo>
                  <a:pt x="0" y="238125"/>
                </a:moveTo>
                <a:lnTo>
                  <a:pt x="0" y="228092"/>
                </a:lnTo>
              </a:path>
              <a:path w="50800" h="1121410">
                <a:moveTo>
                  <a:pt x="0" y="225551"/>
                </a:moveTo>
                <a:lnTo>
                  <a:pt x="0" y="224282"/>
                </a:lnTo>
              </a:path>
              <a:path w="50800" h="1121410">
                <a:moveTo>
                  <a:pt x="0" y="221742"/>
                </a:moveTo>
                <a:lnTo>
                  <a:pt x="0" y="211709"/>
                </a:lnTo>
              </a:path>
              <a:path w="50800" h="1121410">
                <a:moveTo>
                  <a:pt x="0" y="209169"/>
                </a:moveTo>
                <a:lnTo>
                  <a:pt x="0" y="207899"/>
                </a:lnTo>
              </a:path>
              <a:path w="50800" h="1121410">
                <a:moveTo>
                  <a:pt x="0" y="205422"/>
                </a:moveTo>
                <a:lnTo>
                  <a:pt x="0" y="195325"/>
                </a:lnTo>
              </a:path>
              <a:path w="50800" h="1121410">
                <a:moveTo>
                  <a:pt x="0" y="192786"/>
                </a:moveTo>
                <a:lnTo>
                  <a:pt x="0" y="191516"/>
                </a:lnTo>
              </a:path>
              <a:path w="50800" h="1121410">
                <a:moveTo>
                  <a:pt x="0" y="188975"/>
                </a:moveTo>
                <a:lnTo>
                  <a:pt x="0" y="178943"/>
                </a:lnTo>
              </a:path>
              <a:path w="50800" h="1121410">
                <a:moveTo>
                  <a:pt x="0" y="176402"/>
                </a:moveTo>
                <a:lnTo>
                  <a:pt x="0" y="175133"/>
                </a:lnTo>
              </a:path>
              <a:path w="50800" h="1121410">
                <a:moveTo>
                  <a:pt x="0" y="172656"/>
                </a:moveTo>
                <a:lnTo>
                  <a:pt x="0" y="162560"/>
                </a:lnTo>
              </a:path>
              <a:path w="50800" h="1121410">
                <a:moveTo>
                  <a:pt x="0" y="160020"/>
                </a:moveTo>
                <a:lnTo>
                  <a:pt x="0" y="158750"/>
                </a:lnTo>
              </a:path>
              <a:path w="50800" h="1121410">
                <a:moveTo>
                  <a:pt x="0" y="156273"/>
                </a:moveTo>
                <a:lnTo>
                  <a:pt x="0" y="146176"/>
                </a:lnTo>
              </a:path>
              <a:path w="50800" h="1121410">
                <a:moveTo>
                  <a:pt x="0" y="143637"/>
                </a:moveTo>
                <a:lnTo>
                  <a:pt x="0" y="142367"/>
                </a:lnTo>
              </a:path>
              <a:path w="50800" h="1121410">
                <a:moveTo>
                  <a:pt x="0" y="139890"/>
                </a:moveTo>
                <a:lnTo>
                  <a:pt x="0" y="129794"/>
                </a:lnTo>
              </a:path>
              <a:path w="50800" h="1121410">
                <a:moveTo>
                  <a:pt x="0" y="127253"/>
                </a:moveTo>
                <a:lnTo>
                  <a:pt x="0" y="126047"/>
                </a:lnTo>
              </a:path>
              <a:path w="50800" h="1121410">
                <a:moveTo>
                  <a:pt x="0" y="123507"/>
                </a:moveTo>
                <a:lnTo>
                  <a:pt x="0" y="113411"/>
                </a:lnTo>
              </a:path>
              <a:path w="50800" h="1121410">
                <a:moveTo>
                  <a:pt x="0" y="110871"/>
                </a:moveTo>
                <a:lnTo>
                  <a:pt x="0" y="109600"/>
                </a:lnTo>
              </a:path>
              <a:path w="50800" h="1121410">
                <a:moveTo>
                  <a:pt x="0" y="107124"/>
                </a:moveTo>
                <a:lnTo>
                  <a:pt x="0" y="97027"/>
                </a:lnTo>
              </a:path>
              <a:path w="50800" h="1121410">
                <a:moveTo>
                  <a:pt x="0" y="94488"/>
                </a:moveTo>
                <a:lnTo>
                  <a:pt x="0" y="93281"/>
                </a:lnTo>
              </a:path>
              <a:path w="50800" h="1121410">
                <a:moveTo>
                  <a:pt x="0" y="90741"/>
                </a:moveTo>
                <a:lnTo>
                  <a:pt x="0" y="80645"/>
                </a:lnTo>
              </a:path>
              <a:path w="50800" h="1121410">
                <a:moveTo>
                  <a:pt x="0" y="78105"/>
                </a:moveTo>
                <a:lnTo>
                  <a:pt x="0" y="76835"/>
                </a:lnTo>
              </a:path>
              <a:path w="50800" h="1121410">
                <a:moveTo>
                  <a:pt x="0" y="74358"/>
                </a:moveTo>
                <a:lnTo>
                  <a:pt x="0" y="64262"/>
                </a:lnTo>
              </a:path>
              <a:path w="50800" h="1121410">
                <a:moveTo>
                  <a:pt x="0" y="61722"/>
                </a:moveTo>
                <a:lnTo>
                  <a:pt x="0" y="60515"/>
                </a:lnTo>
              </a:path>
              <a:path w="50800" h="1121410">
                <a:moveTo>
                  <a:pt x="0" y="57975"/>
                </a:moveTo>
                <a:lnTo>
                  <a:pt x="0" y="47878"/>
                </a:lnTo>
              </a:path>
              <a:path w="50800" h="1121410">
                <a:moveTo>
                  <a:pt x="0" y="45402"/>
                </a:moveTo>
                <a:lnTo>
                  <a:pt x="0" y="44132"/>
                </a:lnTo>
              </a:path>
              <a:path w="50800" h="1121410">
                <a:moveTo>
                  <a:pt x="0" y="41592"/>
                </a:moveTo>
                <a:lnTo>
                  <a:pt x="0" y="31496"/>
                </a:lnTo>
              </a:path>
              <a:path w="50800" h="1121410">
                <a:moveTo>
                  <a:pt x="0" y="28956"/>
                </a:moveTo>
                <a:lnTo>
                  <a:pt x="0" y="27749"/>
                </a:lnTo>
              </a:path>
              <a:path w="50800" h="1121410">
                <a:moveTo>
                  <a:pt x="0" y="25209"/>
                </a:moveTo>
                <a:lnTo>
                  <a:pt x="0" y="15113"/>
                </a:lnTo>
              </a:path>
              <a:path w="50800" h="1121410">
                <a:moveTo>
                  <a:pt x="0" y="12636"/>
                </a:moveTo>
                <a:lnTo>
                  <a:pt x="0" y="11366"/>
                </a:lnTo>
              </a:path>
              <a:path w="50800" h="1121410">
                <a:moveTo>
                  <a:pt x="0" y="8826"/>
                </a:moveTo>
                <a:lnTo>
                  <a:pt x="0" y="0"/>
                </a:lnTo>
              </a:path>
              <a:path w="50800" h="1121410">
                <a:moveTo>
                  <a:pt x="50406" y="1121410"/>
                </a:moveTo>
                <a:lnTo>
                  <a:pt x="50406" y="1112583"/>
                </a:lnTo>
              </a:path>
              <a:path w="50800" h="1121410">
                <a:moveTo>
                  <a:pt x="50406" y="1110043"/>
                </a:moveTo>
                <a:lnTo>
                  <a:pt x="50406" y="1108837"/>
                </a:lnTo>
              </a:path>
              <a:path w="50800" h="1121410">
                <a:moveTo>
                  <a:pt x="50406" y="1106297"/>
                </a:moveTo>
                <a:lnTo>
                  <a:pt x="50406" y="1096200"/>
                </a:lnTo>
              </a:path>
              <a:path w="50800" h="1121410">
                <a:moveTo>
                  <a:pt x="50406" y="1093724"/>
                </a:moveTo>
                <a:lnTo>
                  <a:pt x="50406" y="1092454"/>
                </a:lnTo>
              </a:path>
              <a:path w="50800" h="1121410">
                <a:moveTo>
                  <a:pt x="50406" y="1089914"/>
                </a:moveTo>
                <a:lnTo>
                  <a:pt x="50406" y="1079817"/>
                </a:lnTo>
              </a:path>
              <a:path w="50800" h="1121410">
                <a:moveTo>
                  <a:pt x="50406" y="1077341"/>
                </a:moveTo>
                <a:lnTo>
                  <a:pt x="50406" y="1076071"/>
                </a:lnTo>
              </a:path>
              <a:path w="50800" h="1121410">
                <a:moveTo>
                  <a:pt x="50406" y="1073531"/>
                </a:moveTo>
                <a:lnTo>
                  <a:pt x="50406" y="1063434"/>
                </a:lnTo>
              </a:path>
              <a:path w="50800" h="1121410">
                <a:moveTo>
                  <a:pt x="50406" y="1060958"/>
                </a:moveTo>
                <a:lnTo>
                  <a:pt x="50406" y="1059688"/>
                </a:lnTo>
              </a:path>
              <a:path w="50800" h="1121410">
                <a:moveTo>
                  <a:pt x="50406" y="1057148"/>
                </a:moveTo>
                <a:lnTo>
                  <a:pt x="50406" y="1047051"/>
                </a:lnTo>
              </a:path>
              <a:path w="50800" h="1121410">
                <a:moveTo>
                  <a:pt x="50406" y="1044575"/>
                </a:moveTo>
                <a:lnTo>
                  <a:pt x="50406" y="1043305"/>
                </a:lnTo>
              </a:path>
              <a:path w="50800" h="1121410">
                <a:moveTo>
                  <a:pt x="50406" y="1040765"/>
                </a:moveTo>
                <a:lnTo>
                  <a:pt x="50406" y="1030668"/>
                </a:lnTo>
              </a:path>
              <a:path w="50800" h="1121410">
                <a:moveTo>
                  <a:pt x="50406" y="1028192"/>
                </a:moveTo>
                <a:lnTo>
                  <a:pt x="50406" y="1026922"/>
                </a:lnTo>
              </a:path>
              <a:path w="50800" h="1121410">
                <a:moveTo>
                  <a:pt x="50406" y="1024382"/>
                </a:moveTo>
                <a:lnTo>
                  <a:pt x="50406" y="1014349"/>
                </a:lnTo>
              </a:path>
              <a:path w="50800" h="1121410">
                <a:moveTo>
                  <a:pt x="50406" y="1011809"/>
                </a:moveTo>
                <a:lnTo>
                  <a:pt x="50406" y="1010539"/>
                </a:lnTo>
              </a:path>
              <a:path w="50800" h="1121410">
                <a:moveTo>
                  <a:pt x="50406" y="1007999"/>
                </a:moveTo>
                <a:lnTo>
                  <a:pt x="50406" y="997902"/>
                </a:lnTo>
              </a:path>
              <a:path w="50800" h="1121410">
                <a:moveTo>
                  <a:pt x="50406" y="995426"/>
                </a:moveTo>
                <a:lnTo>
                  <a:pt x="50406" y="994156"/>
                </a:lnTo>
              </a:path>
              <a:path w="50800" h="1121410">
                <a:moveTo>
                  <a:pt x="50406" y="991616"/>
                </a:moveTo>
                <a:lnTo>
                  <a:pt x="50406" y="981583"/>
                </a:lnTo>
              </a:path>
              <a:path w="50800" h="1121410">
                <a:moveTo>
                  <a:pt x="50406" y="979043"/>
                </a:moveTo>
                <a:lnTo>
                  <a:pt x="50406" y="977773"/>
                </a:lnTo>
              </a:path>
              <a:path w="50800" h="1121410">
                <a:moveTo>
                  <a:pt x="50406" y="975233"/>
                </a:moveTo>
                <a:lnTo>
                  <a:pt x="50406" y="965200"/>
                </a:lnTo>
              </a:path>
              <a:path w="50800" h="1121410">
                <a:moveTo>
                  <a:pt x="50406" y="962660"/>
                </a:moveTo>
                <a:lnTo>
                  <a:pt x="50406" y="961390"/>
                </a:lnTo>
              </a:path>
              <a:path w="50800" h="1121410">
                <a:moveTo>
                  <a:pt x="50406" y="958913"/>
                </a:moveTo>
                <a:lnTo>
                  <a:pt x="50406" y="948817"/>
                </a:lnTo>
              </a:path>
              <a:path w="50800" h="1121410">
                <a:moveTo>
                  <a:pt x="50406" y="946276"/>
                </a:moveTo>
                <a:lnTo>
                  <a:pt x="50406" y="945007"/>
                </a:lnTo>
              </a:path>
              <a:path w="50800" h="1121410">
                <a:moveTo>
                  <a:pt x="50406" y="942467"/>
                </a:moveTo>
                <a:lnTo>
                  <a:pt x="50406" y="932434"/>
                </a:lnTo>
              </a:path>
              <a:path w="50800" h="1121410">
                <a:moveTo>
                  <a:pt x="50406" y="929894"/>
                </a:moveTo>
                <a:lnTo>
                  <a:pt x="50406" y="928624"/>
                </a:lnTo>
              </a:path>
              <a:path w="50800" h="1121410">
                <a:moveTo>
                  <a:pt x="50406" y="926147"/>
                </a:moveTo>
                <a:lnTo>
                  <a:pt x="50406" y="916051"/>
                </a:lnTo>
              </a:path>
              <a:path w="50800" h="1121410">
                <a:moveTo>
                  <a:pt x="50406" y="913511"/>
                </a:moveTo>
                <a:lnTo>
                  <a:pt x="50406" y="912241"/>
                </a:lnTo>
              </a:path>
              <a:path w="50800" h="1121410">
                <a:moveTo>
                  <a:pt x="50406" y="909764"/>
                </a:moveTo>
                <a:lnTo>
                  <a:pt x="50406" y="899668"/>
                </a:lnTo>
              </a:path>
              <a:path w="50800" h="1121410">
                <a:moveTo>
                  <a:pt x="50406" y="897127"/>
                </a:moveTo>
                <a:lnTo>
                  <a:pt x="50406" y="895858"/>
                </a:lnTo>
              </a:path>
              <a:path w="50800" h="1121410">
                <a:moveTo>
                  <a:pt x="50406" y="893381"/>
                </a:moveTo>
                <a:lnTo>
                  <a:pt x="50406" y="883285"/>
                </a:lnTo>
              </a:path>
              <a:path w="50800" h="1121410">
                <a:moveTo>
                  <a:pt x="50406" y="880745"/>
                </a:moveTo>
                <a:lnTo>
                  <a:pt x="50406" y="879475"/>
                </a:lnTo>
              </a:path>
              <a:path w="50800" h="1121410">
                <a:moveTo>
                  <a:pt x="50406" y="876998"/>
                </a:moveTo>
                <a:lnTo>
                  <a:pt x="50406" y="866901"/>
                </a:lnTo>
              </a:path>
              <a:path w="50800" h="1121410">
                <a:moveTo>
                  <a:pt x="50406" y="864362"/>
                </a:moveTo>
                <a:lnTo>
                  <a:pt x="50406" y="863092"/>
                </a:lnTo>
              </a:path>
              <a:path w="50800" h="1121410">
                <a:moveTo>
                  <a:pt x="50406" y="860615"/>
                </a:moveTo>
                <a:lnTo>
                  <a:pt x="50406" y="850519"/>
                </a:lnTo>
              </a:path>
              <a:path w="50800" h="1121410">
                <a:moveTo>
                  <a:pt x="50406" y="847978"/>
                </a:moveTo>
                <a:lnTo>
                  <a:pt x="50406" y="846772"/>
                </a:lnTo>
              </a:path>
              <a:path w="50800" h="1121410">
                <a:moveTo>
                  <a:pt x="50406" y="844232"/>
                </a:moveTo>
                <a:lnTo>
                  <a:pt x="50406" y="834136"/>
                </a:lnTo>
              </a:path>
              <a:path w="50800" h="1121410">
                <a:moveTo>
                  <a:pt x="50406" y="831596"/>
                </a:moveTo>
                <a:lnTo>
                  <a:pt x="50406" y="830326"/>
                </a:lnTo>
              </a:path>
              <a:path w="50800" h="1121410">
                <a:moveTo>
                  <a:pt x="50406" y="827849"/>
                </a:moveTo>
                <a:lnTo>
                  <a:pt x="50406" y="817752"/>
                </a:lnTo>
              </a:path>
              <a:path w="50800" h="1121410">
                <a:moveTo>
                  <a:pt x="50406" y="815213"/>
                </a:moveTo>
                <a:lnTo>
                  <a:pt x="50406" y="814006"/>
                </a:lnTo>
              </a:path>
              <a:path w="50800" h="1121410">
                <a:moveTo>
                  <a:pt x="50406" y="811466"/>
                </a:moveTo>
                <a:lnTo>
                  <a:pt x="50406" y="801370"/>
                </a:lnTo>
              </a:path>
              <a:path w="50800" h="1121410">
                <a:moveTo>
                  <a:pt x="50406" y="798830"/>
                </a:moveTo>
                <a:lnTo>
                  <a:pt x="50406" y="797623"/>
                </a:lnTo>
              </a:path>
              <a:path w="50800" h="1121410">
                <a:moveTo>
                  <a:pt x="50406" y="795083"/>
                </a:moveTo>
                <a:lnTo>
                  <a:pt x="50406" y="784987"/>
                </a:lnTo>
              </a:path>
              <a:path w="50800" h="1121410">
                <a:moveTo>
                  <a:pt x="50406" y="782447"/>
                </a:moveTo>
                <a:lnTo>
                  <a:pt x="50406" y="781240"/>
                </a:lnTo>
              </a:path>
              <a:path w="50800" h="1121410">
                <a:moveTo>
                  <a:pt x="50406" y="778700"/>
                </a:moveTo>
                <a:lnTo>
                  <a:pt x="50406" y="768603"/>
                </a:lnTo>
              </a:path>
              <a:path w="50800" h="1121410">
                <a:moveTo>
                  <a:pt x="50406" y="766127"/>
                </a:moveTo>
                <a:lnTo>
                  <a:pt x="50406" y="764857"/>
                </a:lnTo>
              </a:path>
              <a:path w="50800" h="1121410">
                <a:moveTo>
                  <a:pt x="50406" y="762317"/>
                </a:moveTo>
                <a:lnTo>
                  <a:pt x="50406" y="752221"/>
                </a:lnTo>
              </a:path>
              <a:path w="50800" h="1121410">
                <a:moveTo>
                  <a:pt x="50406" y="749681"/>
                </a:moveTo>
                <a:lnTo>
                  <a:pt x="50406" y="748474"/>
                </a:lnTo>
              </a:path>
              <a:path w="50800" h="1121410">
                <a:moveTo>
                  <a:pt x="50406" y="745934"/>
                </a:moveTo>
                <a:lnTo>
                  <a:pt x="50406" y="735838"/>
                </a:lnTo>
              </a:path>
              <a:path w="50800" h="1121410">
                <a:moveTo>
                  <a:pt x="50406" y="733361"/>
                </a:moveTo>
                <a:lnTo>
                  <a:pt x="50406" y="732091"/>
                </a:lnTo>
              </a:path>
              <a:path w="50800" h="1121410">
                <a:moveTo>
                  <a:pt x="50406" y="729551"/>
                </a:moveTo>
                <a:lnTo>
                  <a:pt x="50406" y="719455"/>
                </a:lnTo>
              </a:path>
              <a:path w="50800" h="1121410">
                <a:moveTo>
                  <a:pt x="50406" y="716978"/>
                </a:moveTo>
                <a:lnTo>
                  <a:pt x="50406" y="715708"/>
                </a:lnTo>
              </a:path>
              <a:path w="50800" h="1121410">
                <a:moveTo>
                  <a:pt x="50406" y="713168"/>
                </a:moveTo>
                <a:lnTo>
                  <a:pt x="50406" y="703072"/>
                </a:lnTo>
              </a:path>
              <a:path w="50800" h="1121410">
                <a:moveTo>
                  <a:pt x="50406" y="700595"/>
                </a:moveTo>
                <a:lnTo>
                  <a:pt x="50406" y="699325"/>
                </a:lnTo>
              </a:path>
              <a:path w="50800" h="1121410">
                <a:moveTo>
                  <a:pt x="50406" y="696785"/>
                </a:moveTo>
                <a:lnTo>
                  <a:pt x="50406" y="686689"/>
                </a:lnTo>
              </a:path>
              <a:path w="50800" h="1121410">
                <a:moveTo>
                  <a:pt x="50406" y="684212"/>
                </a:moveTo>
                <a:lnTo>
                  <a:pt x="50406" y="682942"/>
                </a:lnTo>
              </a:path>
              <a:path w="50800" h="1121410">
                <a:moveTo>
                  <a:pt x="50406" y="680402"/>
                </a:moveTo>
                <a:lnTo>
                  <a:pt x="50406" y="670306"/>
                </a:lnTo>
              </a:path>
              <a:path w="50800" h="1121410">
                <a:moveTo>
                  <a:pt x="50406" y="667829"/>
                </a:moveTo>
                <a:lnTo>
                  <a:pt x="50406" y="666559"/>
                </a:lnTo>
              </a:path>
              <a:path w="50800" h="1121410">
                <a:moveTo>
                  <a:pt x="50406" y="664019"/>
                </a:moveTo>
                <a:lnTo>
                  <a:pt x="50406" y="653986"/>
                </a:lnTo>
              </a:path>
              <a:path w="50800" h="1121410">
                <a:moveTo>
                  <a:pt x="50406" y="651446"/>
                </a:moveTo>
                <a:lnTo>
                  <a:pt x="50406" y="650176"/>
                </a:lnTo>
              </a:path>
              <a:path w="50800" h="1121410">
                <a:moveTo>
                  <a:pt x="50406" y="647636"/>
                </a:moveTo>
                <a:lnTo>
                  <a:pt x="50406" y="637540"/>
                </a:lnTo>
              </a:path>
              <a:path w="50800" h="1121410">
                <a:moveTo>
                  <a:pt x="50406" y="635063"/>
                </a:moveTo>
                <a:lnTo>
                  <a:pt x="50406" y="633793"/>
                </a:lnTo>
              </a:path>
              <a:path w="50800" h="1121410">
                <a:moveTo>
                  <a:pt x="50406" y="631253"/>
                </a:moveTo>
                <a:lnTo>
                  <a:pt x="50406" y="621220"/>
                </a:lnTo>
              </a:path>
              <a:path w="50800" h="1121410">
                <a:moveTo>
                  <a:pt x="50406" y="618680"/>
                </a:moveTo>
                <a:lnTo>
                  <a:pt x="50406" y="617410"/>
                </a:lnTo>
              </a:path>
              <a:path w="50800" h="1121410">
                <a:moveTo>
                  <a:pt x="50406" y="614870"/>
                </a:moveTo>
                <a:lnTo>
                  <a:pt x="50406" y="604837"/>
                </a:lnTo>
              </a:path>
              <a:path w="50800" h="1121410">
                <a:moveTo>
                  <a:pt x="50406" y="602297"/>
                </a:moveTo>
                <a:lnTo>
                  <a:pt x="50406" y="601027"/>
                </a:lnTo>
              </a:path>
              <a:path w="50800" h="1121410">
                <a:moveTo>
                  <a:pt x="50406" y="598551"/>
                </a:moveTo>
                <a:lnTo>
                  <a:pt x="50406" y="588454"/>
                </a:lnTo>
              </a:path>
              <a:path w="50800" h="1121410">
                <a:moveTo>
                  <a:pt x="50406" y="585914"/>
                </a:moveTo>
                <a:lnTo>
                  <a:pt x="50406" y="584644"/>
                </a:lnTo>
              </a:path>
              <a:path w="50800" h="1121410">
                <a:moveTo>
                  <a:pt x="50406" y="582104"/>
                </a:moveTo>
                <a:lnTo>
                  <a:pt x="50406" y="572071"/>
                </a:lnTo>
              </a:path>
              <a:path w="50800" h="1121410">
                <a:moveTo>
                  <a:pt x="50406" y="569531"/>
                </a:moveTo>
                <a:lnTo>
                  <a:pt x="50406" y="568261"/>
                </a:lnTo>
              </a:path>
              <a:path w="50800" h="1121410">
                <a:moveTo>
                  <a:pt x="50406" y="565785"/>
                </a:moveTo>
                <a:lnTo>
                  <a:pt x="50406" y="555688"/>
                </a:lnTo>
              </a:path>
              <a:path w="50800" h="1121410">
                <a:moveTo>
                  <a:pt x="50406" y="553148"/>
                </a:moveTo>
                <a:lnTo>
                  <a:pt x="50406" y="551878"/>
                </a:lnTo>
              </a:path>
              <a:path w="50800" h="1121410">
                <a:moveTo>
                  <a:pt x="50406" y="549401"/>
                </a:moveTo>
                <a:lnTo>
                  <a:pt x="50406" y="539305"/>
                </a:lnTo>
              </a:path>
              <a:path w="50800" h="1121410">
                <a:moveTo>
                  <a:pt x="50406" y="536765"/>
                </a:moveTo>
                <a:lnTo>
                  <a:pt x="50406" y="535495"/>
                </a:lnTo>
              </a:path>
              <a:path w="50800" h="1121410">
                <a:moveTo>
                  <a:pt x="50406" y="533019"/>
                </a:moveTo>
                <a:lnTo>
                  <a:pt x="50406" y="522922"/>
                </a:lnTo>
              </a:path>
              <a:path w="50800" h="1121410">
                <a:moveTo>
                  <a:pt x="50406" y="520382"/>
                </a:moveTo>
                <a:lnTo>
                  <a:pt x="50406" y="519112"/>
                </a:lnTo>
              </a:path>
              <a:path w="50800" h="1121410">
                <a:moveTo>
                  <a:pt x="50406" y="516636"/>
                </a:moveTo>
                <a:lnTo>
                  <a:pt x="50406" y="506539"/>
                </a:lnTo>
              </a:path>
              <a:path w="50800" h="1121410">
                <a:moveTo>
                  <a:pt x="50406" y="503999"/>
                </a:moveTo>
                <a:lnTo>
                  <a:pt x="50406" y="502729"/>
                </a:lnTo>
              </a:path>
              <a:path w="50800" h="1121410">
                <a:moveTo>
                  <a:pt x="50406" y="500252"/>
                </a:moveTo>
                <a:lnTo>
                  <a:pt x="50406" y="490156"/>
                </a:lnTo>
              </a:path>
              <a:path w="50800" h="1121410">
                <a:moveTo>
                  <a:pt x="50406" y="487616"/>
                </a:moveTo>
                <a:lnTo>
                  <a:pt x="50406" y="486410"/>
                </a:lnTo>
              </a:path>
              <a:path w="50800" h="1121410">
                <a:moveTo>
                  <a:pt x="50406" y="483870"/>
                </a:moveTo>
                <a:lnTo>
                  <a:pt x="50406" y="473773"/>
                </a:lnTo>
              </a:path>
              <a:path w="50800" h="1121410">
                <a:moveTo>
                  <a:pt x="50406" y="471233"/>
                </a:moveTo>
                <a:lnTo>
                  <a:pt x="50406" y="469963"/>
                </a:lnTo>
              </a:path>
              <a:path w="50800" h="1121410">
                <a:moveTo>
                  <a:pt x="50406" y="467487"/>
                </a:moveTo>
                <a:lnTo>
                  <a:pt x="50406" y="457390"/>
                </a:lnTo>
              </a:path>
              <a:path w="50800" h="1121410">
                <a:moveTo>
                  <a:pt x="50406" y="454850"/>
                </a:moveTo>
                <a:lnTo>
                  <a:pt x="50406" y="453644"/>
                </a:lnTo>
              </a:path>
              <a:path w="50800" h="1121410">
                <a:moveTo>
                  <a:pt x="50406" y="451103"/>
                </a:moveTo>
                <a:lnTo>
                  <a:pt x="50406" y="441007"/>
                </a:lnTo>
              </a:path>
              <a:path w="50800" h="1121410">
                <a:moveTo>
                  <a:pt x="50406" y="438467"/>
                </a:moveTo>
                <a:lnTo>
                  <a:pt x="50406" y="437261"/>
                </a:lnTo>
              </a:path>
              <a:path w="50800" h="1121410">
                <a:moveTo>
                  <a:pt x="50406" y="434721"/>
                </a:moveTo>
                <a:lnTo>
                  <a:pt x="50406" y="424624"/>
                </a:lnTo>
              </a:path>
              <a:path w="50800" h="1121410">
                <a:moveTo>
                  <a:pt x="50406" y="422084"/>
                </a:moveTo>
                <a:lnTo>
                  <a:pt x="50406" y="420877"/>
                </a:lnTo>
              </a:path>
              <a:path w="50800" h="1121410">
                <a:moveTo>
                  <a:pt x="50406" y="418338"/>
                </a:moveTo>
                <a:lnTo>
                  <a:pt x="50406" y="408241"/>
                </a:lnTo>
              </a:path>
              <a:path w="50800" h="1121410">
                <a:moveTo>
                  <a:pt x="50406" y="405701"/>
                </a:moveTo>
                <a:lnTo>
                  <a:pt x="50406" y="404495"/>
                </a:lnTo>
              </a:path>
              <a:path w="50800" h="1121410">
                <a:moveTo>
                  <a:pt x="50406" y="401955"/>
                </a:moveTo>
                <a:lnTo>
                  <a:pt x="50406" y="391858"/>
                </a:lnTo>
              </a:path>
              <a:path w="50800" h="1121410">
                <a:moveTo>
                  <a:pt x="50406" y="389318"/>
                </a:moveTo>
                <a:lnTo>
                  <a:pt x="50406" y="388112"/>
                </a:lnTo>
              </a:path>
              <a:path w="50800" h="1121410">
                <a:moveTo>
                  <a:pt x="50406" y="385572"/>
                </a:moveTo>
                <a:lnTo>
                  <a:pt x="50406" y="375475"/>
                </a:lnTo>
              </a:path>
              <a:path w="50800" h="1121410">
                <a:moveTo>
                  <a:pt x="50406" y="372999"/>
                </a:moveTo>
                <a:lnTo>
                  <a:pt x="50406" y="371728"/>
                </a:lnTo>
              </a:path>
              <a:path w="50800" h="1121410">
                <a:moveTo>
                  <a:pt x="50406" y="369189"/>
                </a:moveTo>
                <a:lnTo>
                  <a:pt x="50406" y="359092"/>
                </a:lnTo>
              </a:path>
              <a:path w="50800" h="1121410">
                <a:moveTo>
                  <a:pt x="50406" y="356552"/>
                </a:moveTo>
                <a:lnTo>
                  <a:pt x="50406" y="355346"/>
                </a:lnTo>
              </a:path>
              <a:path w="50800" h="1121410">
                <a:moveTo>
                  <a:pt x="50406" y="352806"/>
                </a:moveTo>
                <a:lnTo>
                  <a:pt x="50406" y="342709"/>
                </a:lnTo>
              </a:path>
              <a:path w="50800" h="1121410">
                <a:moveTo>
                  <a:pt x="50406" y="340233"/>
                </a:moveTo>
                <a:lnTo>
                  <a:pt x="50406" y="338963"/>
                </a:lnTo>
              </a:path>
              <a:path w="50800" h="1121410">
                <a:moveTo>
                  <a:pt x="50406" y="336423"/>
                </a:moveTo>
                <a:lnTo>
                  <a:pt x="50406" y="326326"/>
                </a:lnTo>
              </a:path>
              <a:path w="50800" h="1121410">
                <a:moveTo>
                  <a:pt x="50406" y="323850"/>
                </a:moveTo>
                <a:lnTo>
                  <a:pt x="50406" y="322580"/>
                </a:lnTo>
              </a:path>
              <a:path w="50800" h="1121410">
                <a:moveTo>
                  <a:pt x="50406" y="320040"/>
                </a:moveTo>
                <a:lnTo>
                  <a:pt x="50406" y="309943"/>
                </a:lnTo>
              </a:path>
              <a:path w="50800" h="1121410">
                <a:moveTo>
                  <a:pt x="50406" y="307467"/>
                </a:moveTo>
                <a:lnTo>
                  <a:pt x="50406" y="306197"/>
                </a:lnTo>
              </a:path>
              <a:path w="50800" h="1121410">
                <a:moveTo>
                  <a:pt x="50406" y="303657"/>
                </a:moveTo>
                <a:lnTo>
                  <a:pt x="50406" y="293624"/>
                </a:lnTo>
              </a:path>
              <a:path w="50800" h="1121410">
                <a:moveTo>
                  <a:pt x="50406" y="291084"/>
                </a:moveTo>
                <a:lnTo>
                  <a:pt x="50406" y="289814"/>
                </a:lnTo>
              </a:path>
              <a:path w="50800" h="1121410">
                <a:moveTo>
                  <a:pt x="50406" y="287274"/>
                </a:moveTo>
                <a:lnTo>
                  <a:pt x="50406" y="277177"/>
                </a:lnTo>
              </a:path>
              <a:path w="50800" h="1121410">
                <a:moveTo>
                  <a:pt x="50406" y="274700"/>
                </a:moveTo>
                <a:lnTo>
                  <a:pt x="50406" y="273431"/>
                </a:lnTo>
              </a:path>
              <a:path w="50800" h="1121410">
                <a:moveTo>
                  <a:pt x="50406" y="270891"/>
                </a:moveTo>
                <a:lnTo>
                  <a:pt x="50406" y="260858"/>
                </a:lnTo>
              </a:path>
              <a:path w="50800" h="1121410">
                <a:moveTo>
                  <a:pt x="50406" y="258318"/>
                </a:moveTo>
                <a:lnTo>
                  <a:pt x="50406" y="257048"/>
                </a:lnTo>
              </a:path>
              <a:path w="50800" h="1121410">
                <a:moveTo>
                  <a:pt x="50406" y="254508"/>
                </a:moveTo>
                <a:lnTo>
                  <a:pt x="50406" y="244411"/>
                </a:lnTo>
              </a:path>
              <a:path w="50800" h="1121410">
                <a:moveTo>
                  <a:pt x="50406" y="241935"/>
                </a:moveTo>
                <a:lnTo>
                  <a:pt x="50406" y="240665"/>
                </a:lnTo>
              </a:path>
              <a:path w="50800" h="1121410">
                <a:moveTo>
                  <a:pt x="50406" y="238125"/>
                </a:moveTo>
                <a:lnTo>
                  <a:pt x="50406" y="228092"/>
                </a:lnTo>
              </a:path>
              <a:path w="50800" h="1121410">
                <a:moveTo>
                  <a:pt x="50406" y="225551"/>
                </a:moveTo>
                <a:lnTo>
                  <a:pt x="50406" y="224282"/>
                </a:lnTo>
              </a:path>
              <a:path w="50800" h="1121410">
                <a:moveTo>
                  <a:pt x="50406" y="221742"/>
                </a:moveTo>
                <a:lnTo>
                  <a:pt x="50406" y="211709"/>
                </a:lnTo>
              </a:path>
              <a:path w="50800" h="1121410">
                <a:moveTo>
                  <a:pt x="50406" y="209169"/>
                </a:moveTo>
                <a:lnTo>
                  <a:pt x="50406" y="207899"/>
                </a:lnTo>
              </a:path>
              <a:path w="50800" h="1121410">
                <a:moveTo>
                  <a:pt x="50406" y="205422"/>
                </a:moveTo>
                <a:lnTo>
                  <a:pt x="50406" y="195325"/>
                </a:lnTo>
              </a:path>
              <a:path w="50800" h="1121410">
                <a:moveTo>
                  <a:pt x="50406" y="192786"/>
                </a:moveTo>
                <a:lnTo>
                  <a:pt x="50406" y="191516"/>
                </a:lnTo>
              </a:path>
              <a:path w="50800" h="1121410">
                <a:moveTo>
                  <a:pt x="50406" y="188975"/>
                </a:moveTo>
                <a:lnTo>
                  <a:pt x="50406" y="178943"/>
                </a:lnTo>
              </a:path>
              <a:path w="50800" h="1121410">
                <a:moveTo>
                  <a:pt x="50406" y="176402"/>
                </a:moveTo>
                <a:lnTo>
                  <a:pt x="50406" y="175133"/>
                </a:lnTo>
              </a:path>
              <a:path w="50800" h="1121410">
                <a:moveTo>
                  <a:pt x="50406" y="172656"/>
                </a:moveTo>
                <a:lnTo>
                  <a:pt x="50406" y="162560"/>
                </a:lnTo>
              </a:path>
              <a:path w="50800" h="1121410">
                <a:moveTo>
                  <a:pt x="50406" y="160020"/>
                </a:moveTo>
                <a:lnTo>
                  <a:pt x="50406" y="158750"/>
                </a:lnTo>
              </a:path>
              <a:path w="50800" h="1121410">
                <a:moveTo>
                  <a:pt x="50406" y="156273"/>
                </a:moveTo>
                <a:lnTo>
                  <a:pt x="50406" y="146176"/>
                </a:lnTo>
              </a:path>
              <a:path w="50800" h="1121410">
                <a:moveTo>
                  <a:pt x="50406" y="143637"/>
                </a:moveTo>
                <a:lnTo>
                  <a:pt x="50406" y="142367"/>
                </a:lnTo>
              </a:path>
              <a:path w="50800" h="1121410">
                <a:moveTo>
                  <a:pt x="50406" y="139890"/>
                </a:moveTo>
                <a:lnTo>
                  <a:pt x="50406" y="129794"/>
                </a:lnTo>
              </a:path>
              <a:path w="50800" h="1121410">
                <a:moveTo>
                  <a:pt x="50406" y="127253"/>
                </a:moveTo>
                <a:lnTo>
                  <a:pt x="50406" y="126047"/>
                </a:lnTo>
              </a:path>
              <a:path w="50800" h="1121410">
                <a:moveTo>
                  <a:pt x="50406" y="123507"/>
                </a:moveTo>
                <a:lnTo>
                  <a:pt x="50406" y="113411"/>
                </a:lnTo>
              </a:path>
              <a:path w="50800" h="1121410">
                <a:moveTo>
                  <a:pt x="50406" y="110871"/>
                </a:moveTo>
                <a:lnTo>
                  <a:pt x="50406" y="109600"/>
                </a:lnTo>
              </a:path>
              <a:path w="50800" h="1121410">
                <a:moveTo>
                  <a:pt x="50406" y="107124"/>
                </a:moveTo>
                <a:lnTo>
                  <a:pt x="50406" y="97027"/>
                </a:lnTo>
              </a:path>
              <a:path w="50800" h="1121410">
                <a:moveTo>
                  <a:pt x="50406" y="94488"/>
                </a:moveTo>
                <a:lnTo>
                  <a:pt x="50406" y="93281"/>
                </a:lnTo>
              </a:path>
              <a:path w="50800" h="1121410">
                <a:moveTo>
                  <a:pt x="50406" y="90741"/>
                </a:moveTo>
                <a:lnTo>
                  <a:pt x="50406" y="80645"/>
                </a:lnTo>
              </a:path>
              <a:path w="50800" h="1121410">
                <a:moveTo>
                  <a:pt x="50406" y="78105"/>
                </a:moveTo>
                <a:lnTo>
                  <a:pt x="50406" y="76835"/>
                </a:lnTo>
              </a:path>
              <a:path w="50800" h="1121410">
                <a:moveTo>
                  <a:pt x="50406" y="74358"/>
                </a:moveTo>
                <a:lnTo>
                  <a:pt x="50406" y="64262"/>
                </a:lnTo>
              </a:path>
              <a:path w="50800" h="1121410">
                <a:moveTo>
                  <a:pt x="50406" y="61722"/>
                </a:moveTo>
                <a:lnTo>
                  <a:pt x="50406" y="60515"/>
                </a:lnTo>
              </a:path>
              <a:path w="50800" h="1121410">
                <a:moveTo>
                  <a:pt x="50406" y="57975"/>
                </a:moveTo>
                <a:lnTo>
                  <a:pt x="50406" y="47878"/>
                </a:lnTo>
              </a:path>
              <a:path w="50800" h="1121410">
                <a:moveTo>
                  <a:pt x="50406" y="45402"/>
                </a:moveTo>
                <a:lnTo>
                  <a:pt x="50406" y="44132"/>
                </a:lnTo>
              </a:path>
              <a:path w="50800" h="1121410">
                <a:moveTo>
                  <a:pt x="50406" y="41592"/>
                </a:moveTo>
                <a:lnTo>
                  <a:pt x="50406" y="31496"/>
                </a:lnTo>
              </a:path>
              <a:path w="50800" h="1121410">
                <a:moveTo>
                  <a:pt x="50406" y="28956"/>
                </a:moveTo>
                <a:lnTo>
                  <a:pt x="50406" y="27749"/>
                </a:lnTo>
              </a:path>
              <a:path w="50800" h="1121410">
                <a:moveTo>
                  <a:pt x="50406" y="25209"/>
                </a:moveTo>
                <a:lnTo>
                  <a:pt x="50406" y="15113"/>
                </a:lnTo>
              </a:path>
              <a:path w="50800" h="1121410">
                <a:moveTo>
                  <a:pt x="50406" y="12636"/>
                </a:moveTo>
                <a:lnTo>
                  <a:pt x="50406" y="11366"/>
                </a:lnTo>
              </a:path>
              <a:path w="50800" h="1121410">
                <a:moveTo>
                  <a:pt x="50406" y="8826"/>
                </a:moveTo>
                <a:lnTo>
                  <a:pt x="50406" y="0"/>
                </a:lnTo>
              </a:path>
              <a:path w="50800" h="1121410">
                <a:moveTo>
                  <a:pt x="50406" y="1121410"/>
                </a:moveTo>
                <a:lnTo>
                  <a:pt x="42843" y="1121410"/>
                </a:lnTo>
              </a:path>
              <a:path w="50800" h="1121410">
                <a:moveTo>
                  <a:pt x="40309" y="1121410"/>
                </a:moveTo>
                <a:lnTo>
                  <a:pt x="39071" y="1121410"/>
                </a:lnTo>
              </a:path>
              <a:path w="50800" h="1121410">
                <a:moveTo>
                  <a:pt x="36537" y="1121410"/>
                </a:moveTo>
                <a:lnTo>
                  <a:pt x="26466" y="1121410"/>
                </a:lnTo>
              </a:path>
              <a:path w="50800" h="1121410">
                <a:moveTo>
                  <a:pt x="23939" y="1121410"/>
                </a:moveTo>
                <a:lnTo>
                  <a:pt x="22675" y="1121410"/>
                </a:lnTo>
              </a:path>
              <a:path w="50800" h="1121410">
                <a:moveTo>
                  <a:pt x="20167" y="1121410"/>
                </a:moveTo>
                <a:lnTo>
                  <a:pt x="10071" y="1121410"/>
                </a:lnTo>
              </a:path>
              <a:path w="50800" h="1121410">
                <a:moveTo>
                  <a:pt x="7569" y="1121410"/>
                </a:moveTo>
                <a:lnTo>
                  <a:pt x="6305" y="1121410"/>
                </a:lnTo>
              </a:path>
              <a:path w="50800" h="1121410">
                <a:moveTo>
                  <a:pt x="3771" y="1121410"/>
                </a:moveTo>
                <a:lnTo>
                  <a:pt x="0" y="1121410"/>
                </a:lnTo>
              </a:path>
              <a:path w="50800" h="1121410">
                <a:moveTo>
                  <a:pt x="50406" y="0"/>
                </a:moveTo>
                <a:lnTo>
                  <a:pt x="42843" y="0"/>
                </a:lnTo>
              </a:path>
              <a:path w="50800" h="1121410">
                <a:moveTo>
                  <a:pt x="40309" y="0"/>
                </a:moveTo>
                <a:lnTo>
                  <a:pt x="39071" y="0"/>
                </a:lnTo>
              </a:path>
              <a:path w="50800" h="1121410">
                <a:moveTo>
                  <a:pt x="36537" y="0"/>
                </a:moveTo>
                <a:lnTo>
                  <a:pt x="26466" y="0"/>
                </a:lnTo>
              </a:path>
              <a:path w="50800" h="1121410">
                <a:moveTo>
                  <a:pt x="23939" y="0"/>
                </a:moveTo>
                <a:lnTo>
                  <a:pt x="22675" y="0"/>
                </a:lnTo>
              </a:path>
              <a:path w="50800" h="1121410">
                <a:moveTo>
                  <a:pt x="20167" y="0"/>
                </a:moveTo>
                <a:lnTo>
                  <a:pt x="10071" y="0"/>
                </a:lnTo>
              </a:path>
              <a:path w="50800" h="1121410">
                <a:moveTo>
                  <a:pt x="7569" y="0"/>
                </a:moveTo>
                <a:lnTo>
                  <a:pt x="6305" y="0"/>
                </a:lnTo>
              </a:path>
              <a:path w="50800" h="1121410">
                <a:moveTo>
                  <a:pt x="3771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718174" y="3122104"/>
            <a:ext cx="3819525" cy="1222375"/>
          </a:xfrm>
          <a:custGeom>
            <a:avLst/>
            <a:gdLst/>
            <a:ahLst/>
            <a:cxnLst/>
            <a:rect l="l" t="t" r="r" b="b"/>
            <a:pathLst>
              <a:path w="3819525" h="1222375">
                <a:moveTo>
                  <a:pt x="0" y="0"/>
                </a:moveTo>
                <a:lnTo>
                  <a:pt x="0" y="10731"/>
                </a:lnTo>
              </a:path>
              <a:path w="3819525" h="1222375">
                <a:moveTo>
                  <a:pt x="0" y="14541"/>
                </a:moveTo>
                <a:lnTo>
                  <a:pt x="0" y="15747"/>
                </a:lnTo>
              </a:path>
              <a:path w="3819525" h="1222375">
                <a:moveTo>
                  <a:pt x="0" y="19557"/>
                </a:moveTo>
                <a:lnTo>
                  <a:pt x="0" y="38480"/>
                </a:lnTo>
              </a:path>
              <a:path w="3819525" h="1222375">
                <a:moveTo>
                  <a:pt x="0" y="42227"/>
                </a:moveTo>
                <a:lnTo>
                  <a:pt x="0" y="43497"/>
                </a:lnTo>
              </a:path>
              <a:path w="3819525" h="1222375">
                <a:moveTo>
                  <a:pt x="0" y="47307"/>
                </a:moveTo>
                <a:lnTo>
                  <a:pt x="0" y="66166"/>
                </a:lnTo>
              </a:path>
              <a:path w="3819525" h="1222375">
                <a:moveTo>
                  <a:pt x="0" y="69976"/>
                </a:moveTo>
                <a:lnTo>
                  <a:pt x="0" y="71246"/>
                </a:lnTo>
              </a:path>
              <a:path w="3819525" h="1222375">
                <a:moveTo>
                  <a:pt x="0" y="74993"/>
                </a:moveTo>
                <a:lnTo>
                  <a:pt x="0" y="93916"/>
                </a:lnTo>
              </a:path>
              <a:path w="3819525" h="1222375">
                <a:moveTo>
                  <a:pt x="0" y="97662"/>
                </a:moveTo>
                <a:lnTo>
                  <a:pt x="0" y="98932"/>
                </a:lnTo>
              </a:path>
              <a:path w="3819525" h="1222375">
                <a:moveTo>
                  <a:pt x="0" y="102742"/>
                </a:moveTo>
                <a:lnTo>
                  <a:pt x="0" y="121602"/>
                </a:lnTo>
              </a:path>
              <a:path w="3819525" h="1222375">
                <a:moveTo>
                  <a:pt x="0" y="125412"/>
                </a:moveTo>
                <a:lnTo>
                  <a:pt x="0" y="126682"/>
                </a:lnTo>
              </a:path>
              <a:path w="3819525" h="1222375">
                <a:moveTo>
                  <a:pt x="0" y="130428"/>
                </a:moveTo>
                <a:lnTo>
                  <a:pt x="0" y="149351"/>
                </a:lnTo>
              </a:path>
              <a:path w="3819525" h="1222375">
                <a:moveTo>
                  <a:pt x="0" y="153098"/>
                </a:moveTo>
                <a:lnTo>
                  <a:pt x="0" y="154368"/>
                </a:lnTo>
              </a:path>
              <a:path w="3819525" h="1222375">
                <a:moveTo>
                  <a:pt x="0" y="158178"/>
                </a:moveTo>
                <a:lnTo>
                  <a:pt x="0" y="177037"/>
                </a:lnTo>
              </a:path>
              <a:path w="3819525" h="1222375">
                <a:moveTo>
                  <a:pt x="0" y="180847"/>
                </a:moveTo>
                <a:lnTo>
                  <a:pt x="0" y="182117"/>
                </a:lnTo>
              </a:path>
              <a:path w="3819525" h="1222375">
                <a:moveTo>
                  <a:pt x="0" y="185864"/>
                </a:moveTo>
                <a:lnTo>
                  <a:pt x="0" y="204787"/>
                </a:lnTo>
              </a:path>
              <a:path w="3819525" h="1222375">
                <a:moveTo>
                  <a:pt x="0" y="208533"/>
                </a:moveTo>
                <a:lnTo>
                  <a:pt x="0" y="209803"/>
                </a:lnTo>
              </a:path>
              <a:path w="3819525" h="1222375">
                <a:moveTo>
                  <a:pt x="0" y="213613"/>
                </a:moveTo>
                <a:lnTo>
                  <a:pt x="0" y="232473"/>
                </a:lnTo>
              </a:path>
              <a:path w="3819525" h="1222375">
                <a:moveTo>
                  <a:pt x="0" y="236283"/>
                </a:moveTo>
                <a:lnTo>
                  <a:pt x="0" y="237553"/>
                </a:lnTo>
              </a:path>
              <a:path w="3819525" h="1222375">
                <a:moveTo>
                  <a:pt x="0" y="241300"/>
                </a:moveTo>
                <a:lnTo>
                  <a:pt x="0" y="260222"/>
                </a:lnTo>
              </a:path>
              <a:path w="3819525" h="1222375">
                <a:moveTo>
                  <a:pt x="0" y="263969"/>
                </a:moveTo>
                <a:lnTo>
                  <a:pt x="0" y="265239"/>
                </a:lnTo>
              </a:path>
              <a:path w="3819525" h="1222375">
                <a:moveTo>
                  <a:pt x="0" y="269049"/>
                </a:moveTo>
                <a:lnTo>
                  <a:pt x="0" y="287908"/>
                </a:lnTo>
              </a:path>
              <a:path w="3819525" h="1222375">
                <a:moveTo>
                  <a:pt x="0" y="291718"/>
                </a:moveTo>
                <a:lnTo>
                  <a:pt x="0" y="292988"/>
                </a:lnTo>
              </a:path>
              <a:path w="3819525" h="1222375">
                <a:moveTo>
                  <a:pt x="0" y="296735"/>
                </a:moveTo>
                <a:lnTo>
                  <a:pt x="0" y="315658"/>
                </a:lnTo>
              </a:path>
              <a:path w="3819525" h="1222375">
                <a:moveTo>
                  <a:pt x="0" y="319468"/>
                </a:moveTo>
                <a:lnTo>
                  <a:pt x="0" y="320675"/>
                </a:lnTo>
              </a:path>
              <a:path w="3819525" h="1222375">
                <a:moveTo>
                  <a:pt x="0" y="324484"/>
                </a:moveTo>
                <a:lnTo>
                  <a:pt x="0" y="343344"/>
                </a:lnTo>
              </a:path>
              <a:path w="3819525" h="1222375">
                <a:moveTo>
                  <a:pt x="0" y="347154"/>
                </a:moveTo>
                <a:lnTo>
                  <a:pt x="0" y="348424"/>
                </a:lnTo>
              </a:path>
              <a:path w="3819525" h="1222375">
                <a:moveTo>
                  <a:pt x="0" y="352170"/>
                </a:moveTo>
                <a:lnTo>
                  <a:pt x="0" y="371093"/>
                </a:lnTo>
              </a:path>
              <a:path w="3819525" h="1222375">
                <a:moveTo>
                  <a:pt x="0" y="374903"/>
                </a:moveTo>
                <a:lnTo>
                  <a:pt x="0" y="376110"/>
                </a:lnTo>
              </a:path>
              <a:path w="3819525" h="1222375">
                <a:moveTo>
                  <a:pt x="0" y="379920"/>
                </a:moveTo>
                <a:lnTo>
                  <a:pt x="0" y="398843"/>
                </a:lnTo>
              </a:path>
              <a:path w="3819525" h="1222375">
                <a:moveTo>
                  <a:pt x="0" y="402589"/>
                </a:moveTo>
                <a:lnTo>
                  <a:pt x="0" y="403859"/>
                </a:lnTo>
              </a:path>
              <a:path w="3819525" h="1222375">
                <a:moveTo>
                  <a:pt x="0" y="407669"/>
                </a:moveTo>
                <a:lnTo>
                  <a:pt x="0" y="426529"/>
                </a:lnTo>
              </a:path>
              <a:path w="3819525" h="1222375">
                <a:moveTo>
                  <a:pt x="0" y="430339"/>
                </a:moveTo>
                <a:lnTo>
                  <a:pt x="0" y="431609"/>
                </a:lnTo>
              </a:path>
              <a:path w="3819525" h="1222375">
                <a:moveTo>
                  <a:pt x="0" y="435355"/>
                </a:moveTo>
                <a:lnTo>
                  <a:pt x="0" y="454278"/>
                </a:lnTo>
              </a:path>
              <a:path w="3819525" h="1222375">
                <a:moveTo>
                  <a:pt x="0" y="458025"/>
                </a:moveTo>
                <a:lnTo>
                  <a:pt x="0" y="459295"/>
                </a:lnTo>
              </a:path>
              <a:path w="3819525" h="1222375">
                <a:moveTo>
                  <a:pt x="0" y="463105"/>
                </a:moveTo>
                <a:lnTo>
                  <a:pt x="0" y="481964"/>
                </a:lnTo>
              </a:path>
              <a:path w="3819525" h="1222375">
                <a:moveTo>
                  <a:pt x="0" y="485775"/>
                </a:moveTo>
                <a:lnTo>
                  <a:pt x="0" y="487044"/>
                </a:lnTo>
              </a:path>
              <a:path w="3819525" h="1222375">
                <a:moveTo>
                  <a:pt x="0" y="490791"/>
                </a:moveTo>
                <a:lnTo>
                  <a:pt x="0" y="509714"/>
                </a:lnTo>
              </a:path>
              <a:path w="3819525" h="1222375">
                <a:moveTo>
                  <a:pt x="0" y="513460"/>
                </a:moveTo>
                <a:lnTo>
                  <a:pt x="0" y="514730"/>
                </a:lnTo>
              </a:path>
              <a:path w="3819525" h="1222375">
                <a:moveTo>
                  <a:pt x="0" y="518477"/>
                </a:moveTo>
                <a:lnTo>
                  <a:pt x="0" y="537400"/>
                </a:lnTo>
              </a:path>
              <a:path w="3819525" h="1222375">
                <a:moveTo>
                  <a:pt x="0" y="541210"/>
                </a:moveTo>
                <a:lnTo>
                  <a:pt x="0" y="542480"/>
                </a:lnTo>
              </a:path>
              <a:path w="3819525" h="1222375">
                <a:moveTo>
                  <a:pt x="0" y="546226"/>
                </a:moveTo>
                <a:lnTo>
                  <a:pt x="0" y="565150"/>
                </a:lnTo>
              </a:path>
              <a:path w="3819525" h="1222375">
                <a:moveTo>
                  <a:pt x="0" y="568896"/>
                </a:moveTo>
                <a:lnTo>
                  <a:pt x="0" y="570166"/>
                </a:lnTo>
              </a:path>
              <a:path w="3819525" h="1222375">
                <a:moveTo>
                  <a:pt x="0" y="573976"/>
                </a:moveTo>
                <a:lnTo>
                  <a:pt x="0" y="592835"/>
                </a:lnTo>
              </a:path>
              <a:path w="3819525" h="1222375">
                <a:moveTo>
                  <a:pt x="0" y="596645"/>
                </a:moveTo>
                <a:lnTo>
                  <a:pt x="0" y="597915"/>
                </a:lnTo>
              </a:path>
              <a:path w="3819525" h="1222375">
                <a:moveTo>
                  <a:pt x="0" y="601662"/>
                </a:moveTo>
                <a:lnTo>
                  <a:pt x="0" y="620585"/>
                </a:lnTo>
              </a:path>
              <a:path w="3819525" h="1222375">
                <a:moveTo>
                  <a:pt x="0" y="624331"/>
                </a:moveTo>
                <a:lnTo>
                  <a:pt x="0" y="625601"/>
                </a:lnTo>
              </a:path>
              <a:path w="3819525" h="1222375">
                <a:moveTo>
                  <a:pt x="0" y="629411"/>
                </a:moveTo>
                <a:lnTo>
                  <a:pt x="0" y="648271"/>
                </a:lnTo>
              </a:path>
              <a:path w="3819525" h="1222375">
                <a:moveTo>
                  <a:pt x="0" y="652081"/>
                </a:moveTo>
                <a:lnTo>
                  <a:pt x="0" y="653351"/>
                </a:lnTo>
              </a:path>
              <a:path w="3819525" h="1222375">
                <a:moveTo>
                  <a:pt x="0" y="657097"/>
                </a:moveTo>
                <a:lnTo>
                  <a:pt x="0" y="676020"/>
                </a:lnTo>
              </a:path>
              <a:path w="3819525" h="1222375">
                <a:moveTo>
                  <a:pt x="0" y="679767"/>
                </a:moveTo>
                <a:lnTo>
                  <a:pt x="0" y="681037"/>
                </a:lnTo>
              </a:path>
              <a:path w="3819525" h="1222375">
                <a:moveTo>
                  <a:pt x="0" y="684847"/>
                </a:moveTo>
                <a:lnTo>
                  <a:pt x="0" y="703706"/>
                </a:lnTo>
              </a:path>
              <a:path w="3819525" h="1222375">
                <a:moveTo>
                  <a:pt x="0" y="707516"/>
                </a:moveTo>
                <a:lnTo>
                  <a:pt x="0" y="708786"/>
                </a:lnTo>
              </a:path>
              <a:path w="3819525" h="1222375">
                <a:moveTo>
                  <a:pt x="0" y="712533"/>
                </a:moveTo>
                <a:lnTo>
                  <a:pt x="0" y="731456"/>
                </a:lnTo>
              </a:path>
              <a:path w="3819525" h="1222375">
                <a:moveTo>
                  <a:pt x="0" y="735266"/>
                </a:moveTo>
                <a:lnTo>
                  <a:pt x="0" y="736472"/>
                </a:lnTo>
              </a:path>
              <a:path w="3819525" h="1222375">
                <a:moveTo>
                  <a:pt x="0" y="740282"/>
                </a:moveTo>
                <a:lnTo>
                  <a:pt x="0" y="759205"/>
                </a:lnTo>
              </a:path>
              <a:path w="3819525" h="1222375">
                <a:moveTo>
                  <a:pt x="0" y="762952"/>
                </a:moveTo>
                <a:lnTo>
                  <a:pt x="0" y="764222"/>
                </a:lnTo>
              </a:path>
              <a:path w="3819525" h="1222375">
                <a:moveTo>
                  <a:pt x="0" y="767968"/>
                </a:moveTo>
                <a:lnTo>
                  <a:pt x="0" y="786891"/>
                </a:lnTo>
              </a:path>
              <a:path w="3819525" h="1222375">
                <a:moveTo>
                  <a:pt x="0" y="790701"/>
                </a:moveTo>
                <a:lnTo>
                  <a:pt x="0" y="791908"/>
                </a:lnTo>
              </a:path>
              <a:path w="3819525" h="1222375">
                <a:moveTo>
                  <a:pt x="0" y="795718"/>
                </a:moveTo>
                <a:lnTo>
                  <a:pt x="0" y="814641"/>
                </a:lnTo>
              </a:path>
              <a:path w="3819525" h="1222375">
                <a:moveTo>
                  <a:pt x="0" y="818387"/>
                </a:moveTo>
                <a:lnTo>
                  <a:pt x="0" y="819657"/>
                </a:lnTo>
              </a:path>
              <a:path w="3819525" h="1222375">
                <a:moveTo>
                  <a:pt x="0" y="823404"/>
                </a:moveTo>
                <a:lnTo>
                  <a:pt x="0" y="842327"/>
                </a:lnTo>
              </a:path>
              <a:path w="3819525" h="1222375">
                <a:moveTo>
                  <a:pt x="0" y="846137"/>
                </a:moveTo>
                <a:lnTo>
                  <a:pt x="0" y="847343"/>
                </a:lnTo>
              </a:path>
              <a:path w="3819525" h="1222375">
                <a:moveTo>
                  <a:pt x="0" y="851153"/>
                </a:moveTo>
                <a:lnTo>
                  <a:pt x="0" y="870076"/>
                </a:lnTo>
              </a:path>
              <a:path w="3819525" h="1222375">
                <a:moveTo>
                  <a:pt x="0" y="873823"/>
                </a:moveTo>
                <a:lnTo>
                  <a:pt x="0" y="875093"/>
                </a:lnTo>
              </a:path>
              <a:path w="3819525" h="1222375">
                <a:moveTo>
                  <a:pt x="0" y="878839"/>
                </a:moveTo>
                <a:lnTo>
                  <a:pt x="0" y="897762"/>
                </a:lnTo>
              </a:path>
              <a:path w="3819525" h="1222375">
                <a:moveTo>
                  <a:pt x="0" y="901572"/>
                </a:moveTo>
                <a:lnTo>
                  <a:pt x="0" y="902842"/>
                </a:lnTo>
              </a:path>
              <a:path w="3819525" h="1222375">
                <a:moveTo>
                  <a:pt x="0" y="906589"/>
                </a:moveTo>
                <a:lnTo>
                  <a:pt x="0" y="925512"/>
                </a:lnTo>
              </a:path>
              <a:path w="3819525" h="1222375">
                <a:moveTo>
                  <a:pt x="0" y="929258"/>
                </a:moveTo>
                <a:lnTo>
                  <a:pt x="0" y="930528"/>
                </a:lnTo>
              </a:path>
              <a:path w="3819525" h="1222375">
                <a:moveTo>
                  <a:pt x="0" y="934275"/>
                </a:moveTo>
                <a:lnTo>
                  <a:pt x="0" y="953198"/>
                </a:lnTo>
              </a:path>
              <a:path w="3819525" h="1222375">
                <a:moveTo>
                  <a:pt x="0" y="957008"/>
                </a:moveTo>
                <a:lnTo>
                  <a:pt x="0" y="958278"/>
                </a:lnTo>
              </a:path>
              <a:path w="3819525" h="1222375">
                <a:moveTo>
                  <a:pt x="0" y="962025"/>
                </a:moveTo>
                <a:lnTo>
                  <a:pt x="0" y="980947"/>
                </a:lnTo>
              </a:path>
              <a:path w="3819525" h="1222375">
                <a:moveTo>
                  <a:pt x="0" y="984694"/>
                </a:moveTo>
                <a:lnTo>
                  <a:pt x="0" y="985964"/>
                </a:lnTo>
              </a:path>
              <a:path w="3819525" h="1222375">
                <a:moveTo>
                  <a:pt x="0" y="989774"/>
                </a:moveTo>
                <a:lnTo>
                  <a:pt x="0" y="1008633"/>
                </a:lnTo>
              </a:path>
              <a:path w="3819525" h="1222375">
                <a:moveTo>
                  <a:pt x="0" y="1012443"/>
                </a:moveTo>
                <a:lnTo>
                  <a:pt x="0" y="1013713"/>
                </a:lnTo>
              </a:path>
              <a:path w="3819525" h="1222375">
                <a:moveTo>
                  <a:pt x="0" y="1017460"/>
                </a:moveTo>
                <a:lnTo>
                  <a:pt x="0" y="1036383"/>
                </a:lnTo>
              </a:path>
              <a:path w="3819525" h="1222375">
                <a:moveTo>
                  <a:pt x="0" y="1040129"/>
                </a:moveTo>
                <a:lnTo>
                  <a:pt x="0" y="1041400"/>
                </a:lnTo>
              </a:path>
              <a:path w="3819525" h="1222375">
                <a:moveTo>
                  <a:pt x="0" y="1045209"/>
                </a:moveTo>
                <a:lnTo>
                  <a:pt x="0" y="1064069"/>
                </a:lnTo>
              </a:path>
              <a:path w="3819525" h="1222375">
                <a:moveTo>
                  <a:pt x="0" y="1067879"/>
                </a:moveTo>
                <a:lnTo>
                  <a:pt x="0" y="1069149"/>
                </a:lnTo>
              </a:path>
              <a:path w="3819525" h="1222375">
                <a:moveTo>
                  <a:pt x="0" y="1072895"/>
                </a:moveTo>
                <a:lnTo>
                  <a:pt x="0" y="1091818"/>
                </a:lnTo>
              </a:path>
              <a:path w="3819525" h="1222375">
                <a:moveTo>
                  <a:pt x="0" y="1095565"/>
                </a:moveTo>
                <a:lnTo>
                  <a:pt x="0" y="1096835"/>
                </a:lnTo>
              </a:path>
              <a:path w="3819525" h="1222375">
                <a:moveTo>
                  <a:pt x="0" y="1100645"/>
                </a:moveTo>
                <a:lnTo>
                  <a:pt x="0" y="1119568"/>
                </a:lnTo>
              </a:path>
              <a:path w="3819525" h="1222375">
                <a:moveTo>
                  <a:pt x="0" y="1123314"/>
                </a:moveTo>
                <a:lnTo>
                  <a:pt x="0" y="1124584"/>
                </a:lnTo>
              </a:path>
              <a:path w="3819525" h="1222375">
                <a:moveTo>
                  <a:pt x="0" y="1128331"/>
                </a:moveTo>
                <a:lnTo>
                  <a:pt x="0" y="1147254"/>
                </a:lnTo>
              </a:path>
              <a:path w="3819525" h="1222375">
                <a:moveTo>
                  <a:pt x="0" y="1151064"/>
                </a:moveTo>
                <a:lnTo>
                  <a:pt x="0" y="1152270"/>
                </a:lnTo>
              </a:path>
              <a:path w="3819525" h="1222375">
                <a:moveTo>
                  <a:pt x="0" y="1156080"/>
                </a:moveTo>
                <a:lnTo>
                  <a:pt x="0" y="1175003"/>
                </a:lnTo>
              </a:path>
              <a:path w="3819525" h="1222375">
                <a:moveTo>
                  <a:pt x="0" y="1178750"/>
                </a:moveTo>
                <a:lnTo>
                  <a:pt x="0" y="1180020"/>
                </a:lnTo>
              </a:path>
              <a:path w="3819525" h="1222375">
                <a:moveTo>
                  <a:pt x="0" y="1183766"/>
                </a:moveTo>
                <a:lnTo>
                  <a:pt x="0" y="1202689"/>
                </a:lnTo>
              </a:path>
              <a:path w="3819525" h="1222375">
                <a:moveTo>
                  <a:pt x="0" y="1206499"/>
                </a:moveTo>
                <a:lnTo>
                  <a:pt x="0" y="1207706"/>
                </a:lnTo>
              </a:path>
              <a:path w="3819525" h="1222375">
                <a:moveTo>
                  <a:pt x="0" y="1211516"/>
                </a:moveTo>
                <a:lnTo>
                  <a:pt x="0" y="1222203"/>
                </a:lnTo>
                <a:lnTo>
                  <a:pt x="6273" y="1222203"/>
                </a:lnTo>
              </a:path>
              <a:path w="3819525" h="1222375">
                <a:moveTo>
                  <a:pt x="10045" y="1222203"/>
                </a:moveTo>
                <a:lnTo>
                  <a:pt x="11309" y="1222203"/>
                </a:lnTo>
              </a:path>
              <a:path w="3819525" h="1222375">
                <a:moveTo>
                  <a:pt x="15081" y="1222203"/>
                </a:moveTo>
                <a:lnTo>
                  <a:pt x="33978" y="1222203"/>
                </a:lnTo>
              </a:path>
              <a:path w="3819525" h="1222375">
                <a:moveTo>
                  <a:pt x="37776" y="1222203"/>
                </a:moveTo>
                <a:lnTo>
                  <a:pt x="39014" y="1222203"/>
                </a:lnTo>
              </a:path>
              <a:path w="3819525" h="1222375">
                <a:moveTo>
                  <a:pt x="42811" y="1222203"/>
                </a:moveTo>
                <a:lnTo>
                  <a:pt x="61709" y="1222203"/>
                </a:lnTo>
              </a:path>
              <a:path w="3819525" h="1222375">
                <a:moveTo>
                  <a:pt x="65481" y="1222203"/>
                </a:moveTo>
                <a:lnTo>
                  <a:pt x="66744" y="1222203"/>
                </a:lnTo>
              </a:path>
              <a:path w="3819525" h="1222375">
                <a:moveTo>
                  <a:pt x="70516" y="1222203"/>
                </a:moveTo>
                <a:lnTo>
                  <a:pt x="89420" y="1222203"/>
                </a:lnTo>
              </a:path>
              <a:path w="3819525" h="1222375">
                <a:moveTo>
                  <a:pt x="93211" y="1222203"/>
                </a:moveTo>
                <a:lnTo>
                  <a:pt x="94456" y="1222203"/>
                </a:lnTo>
              </a:path>
              <a:path w="3819525" h="1222375">
                <a:moveTo>
                  <a:pt x="98247" y="1222203"/>
                </a:moveTo>
                <a:lnTo>
                  <a:pt x="117151" y="1222203"/>
                </a:lnTo>
              </a:path>
              <a:path w="3819525" h="1222375">
                <a:moveTo>
                  <a:pt x="120923" y="1222203"/>
                </a:moveTo>
                <a:lnTo>
                  <a:pt x="122186" y="1222203"/>
                </a:lnTo>
              </a:path>
              <a:path w="3819525" h="1222375">
                <a:moveTo>
                  <a:pt x="125958" y="1222203"/>
                </a:moveTo>
                <a:lnTo>
                  <a:pt x="144856" y="1222203"/>
                </a:lnTo>
              </a:path>
              <a:path w="3819525" h="1222375">
                <a:moveTo>
                  <a:pt x="148653" y="1222203"/>
                </a:moveTo>
                <a:lnTo>
                  <a:pt x="149891" y="1222203"/>
                </a:lnTo>
              </a:path>
              <a:path w="3819525" h="1222375">
                <a:moveTo>
                  <a:pt x="153689" y="1222203"/>
                </a:moveTo>
                <a:lnTo>
                  <a:pt x="172586" y="1222203"/>
                </a:lnTo>
              </a:path>
              <a:path w="3819525" h="1222375">
                <a:moveTo>
                  <a:pt x="176358" y="1222203"/>
                </a:moveTo>
                <a:lnTo>
                  <a:pt x="177622" y="1222203"/>
                </a:lnTo>
              </a:path>
              <a:path w="3819525" h="1222375">
                <a:moveTo>
                  <a:pt x="181394" y="1222203"/>
                </a:moveTo>
                <a:lnTo>
                  <a:pt x="200298" y="1222203"/>
                </a:lnTo>
              </a:path>
              <a:path w="3819525" h="1222375">
                <a:moveTo>
                  <a:pt x="204088" y="1222203"/>
                </a:moveTo>
                <a:lnTo>
                  <a:pt x="205352" y="1222203"/>
                </a:lnTo>
              </a:path>
              <a:path w="3819525" h="1222375">
                <a:moveTo>
                  <a:pt x="209124" y="1222203"/>
                </a:moveTo>
                <a:lnTo>
                  <a:pt x="228028" y="1222203"/>
                </a:lnTo>
              </a:path>
              <a:path w="3819525" h="1222375">
                <a:moveTo>
                  <a:pt x="231800" y="1222203"/>
                </a:moveTo>
                <a:lnTo>
                  <a:pt x="233064" y="1222203"/>
                </a:lnTo>
              </a:path>
              <a:path w="3819525" h="1222375">
                <a:moveTo>
                  <a:pt x="236829" y="1222203"/>
                </a:moveTo>
                <a:lnTo>
                  <a:pt x="255733" y="1222203"/>
                </a:lnTo>
              </a:path>
              <a:path w="3819525" h="1222375">
                <a:moveTo>
                  <a:pt x="259530" y="1222203"/>
                </a:moveTo>
                <a:lnTo>
                  <a:pt x="260794" y="1222203"/>
                </a:lnTo>
              </a:path>
              <a:path w="3819525" h="1222375">
                <a:moveTo>
                  <a:pt x="264566" y="1222203"/>
                </a:moveTo>
                <a:lnTo>
                  <a:pt x="283463" y="1222203"/>
                </a:lnTo>
              </a:path>
              <a:path w="3819525" h="1222375">
                <a:moveTo>
                  <a:pt x="287235" y="1222203"/>
                </a:moveTo>
                <a:lnTo>
                  <a:pt x="288499" y="1222203"/>
                </a:lnTo>
              </a:path>
              <a:path w="3819525" h="1222375">
                <a:moveTo>
                  <a:pt x="292271" y="1222203"/>
                </a:moveTo>
                <a:lnTo>
                  <a:pt x="311175" y="1222203"/>
                </a:lnTo>
              </a:path>
              <a:path w="3819525" h="1222375">
                <a:moveTo>
                  <a:pt x="314966" y="1222203"/>
                </a:moveTo>
                <a:lnTo>
                  <a:pt x="316229" y="1222203"/>
                </a:lnTo>
              </a:path>
              <a:path w="3819525" h="1222375">
                <a:moveTo>
                  <a:pt x="320001" y="1222203"/>
                </a:moveTo>
                <a:lnTo>
                  <a:pt x="338905" y="1222203"/>
                </a:lnTo>
              </a:path>
              <a:path w="3819525" h="1222375">
                <a:moveTo>
                  <a:pt x="342671" y="1222203"/>
                </a:moveTo>
                <a:lnTo>
                  <a:pt x="343941" y="1222203"/>
                </a:lnTo>
              </a:path>
              <a:path w="3819525" h="1222375">
                <a:moveTo>
                  <a:pt x="347732" y="1222203"/>
                </a:moveTo>
                <a:lnTo>
                  <a:pt x="366636" y="1222203"/>
                </a:lnTo>
              </a:path>
              <a:path w="3819525" h="1222375">
                <a:moveTo>
                  <a:pt x="370408" y="1222203"/>
                </a:moveTo>
                <a:lnTo>
                  <a:pt x="371671" y="1222203"/>
                </a:lnTo>
              </a:path>
              <a:path w="3819525" h="1222375">
                <a:moveTo>
                  <a:pt x="375443" y="1222203"/>
                </a:moveTo>
                <a:lnTo>
                  <a:pt x="394341" y="1222203"/>
                </a:lnTo>
              </a:path>
              <a:path w="3819525" h="1222375">
                <a:moveTo>
                  <a:pt x="398113" y="1222203"/>
                </a:moveTo>
                <a:lnTo>
                  <a:pt x="399376" y="1222203"/>
                </a:lnTo>
              </a:path>
              <a:path w="3819525" h="1222375">
                <a:moveTo>
                  <a:pt x="403174" y="1222203"/>
                </a:moveTo>
                <a:lnTo>
                  <a:pt x="422071" y="1222203"/>
                </a:lnTo>
              </a:path>
              <a:path w="3819525" h="1222375">
                <a:moveTo>
                  <a:pt x="425843" y="1222203"/>
                </a:moveTo>
                <a:lnTo>
                  <a:pt x="427107" y="1222203"/>
                </a:lnTo>
              </a:path>
              <a:path w="3819525" h="1222375">
                <a:moveTo>
                  <a:pt x="430879" y="1222203"/>
                </a:moveTo>
                <a:lnTo>
                  <a:pt x="449783" y="1222203"/>
                </a:lnTo>
              </a:path>
              <a:path w="3819525" h="1222375">
                <a:moveTo>
                  <a:pt x="453548" y="1222203"/>
                </a:moveTo>
                <a:lnTo>
                  <a:pt x="454818" y="1222203"/>
                </a:lnTo>
              </a:path>
              <a:path w="3819525" h="1222375">
                <a:moveTo>
                  <a:pt x="458609" y="1222203"/>
                </a:moveTo>
                <a:lnTo>
                  <a:pt x="477513" y="1222203"/>
                </a:lnTo>
              </a:path>
              <a:path w="3819525" h="1222375">
                <a:moveTo>
                  <a:pt x="481285" y="1222203"/>
                </a:moveTo>
                <a:lnTo>
                  <a:pt x="482549" y="1222203"/>
                </a:lnTo>
              </a:path>
              <a:path w="3819525" h="1222375">
                <a:moveTo>
                  <a:pt x="486321" y="1222203"/>
                </a:moveTo>
                <a:lnTo>
                  <a:pt x="505218" y="1222203"/>
                </a:lnTo>
              </a:path>
              <a:path w="3819525" h="1222375">
                <a:moveTo>
                  <a:pt x="509015" y="1222203"/>
                </a:moveTo>
                <a:lnTo>
                  <a:pt x="510254" y="1222203"/>
                </a:lnTo>
              </a:path>
              <a:path w="3819525" h="1222375">
                <a:moveTo>
                  <a:pt x="514051" y="1222203"/>
                </a:moveTo>
                <a:lnTo>
                  <a:pt x="532949" y="1222203"/>
                </a:lnTo>
              </a:path>
              <a:path w="3819525" h="1222375">
                <a:moveTo>
                  <a:pt x="536721" y="1222203"/>
                </a:moveTo>
                <a:lnTo>
                  <a:pt x="537984" y="1222203"/>
                </a:lnTo>
              </a:path>
              <a:path w="3819525" h="1222375">
                <a:moveTo>
                  <a:pt x="541756" y="1222203"/>
                </a:moveTo>
                <a:lnTo>
                  <a:pt x="560660" y="1222203"/>
                </a:lnTo>
              </a:path>
              <a:path w="3819525" h="1222375">
                <a:moveTo>
                  <a:pt x="564451" y="1222203"/>
                </a:moveTo>
                <a:lnTo>
                  <a:pt x="565696" y="1222203"/>
                </a:lnTo>
              </a:path>
              <a:path w="3819525" h="1222375">
                <a:moveTo>
                  <a:pt x="569487" y="1222203"/>
                </a:moveTo>
                <a:lnTo>
                  <a:pt x="588391" y="1222203"/>
                </a:lnTo>
              </a:path>
              <a:path w="3819525" h="1222375">
                <a:moveTo>
                  <a:pt x="592162" y="1222203"/>
                </a:moveTo>
                <a:lnTo>
                  <a:pt x="593426" y="1222203"/>
                </a:lnTo>
              </a:path>
              <a:path w="3819525" h="1222375">
                <a:moveTo>
                  <a:pt x="597192" y="1222203"/>
                </a:moveTo>
                <a:lnTo>
                  <a:pt x="616096" y="1222203"/>
                </a:lnTo>
              </a:path>
              <a:path w="3819525" h="1222375">
                <a:moveTo>
                  <a:pt x="619893" y="1222203"/>
                </a:moveTo>
                <a:lnTo>
                  <a:pt x="621131" y="1222203"/>
                </a:lnTo>
              </a:path>
              <a:path w="3819525" h="1222375">
                <a:moveTo>
                  <a:pt x="624928" y="1222203"/>
                </a:moveTo>
                <a:lnTo>
                  <a:pt x="643826" y="1222203"/>
                </a:lnTo>
              </a:path>
              <a:path w="3819525" h="1222375">
                <a:moveTo>
                  <a:pt x="647598" y="1222203"/>
                </a:moveTo>
                <a:lnTo>
                  <a:pt x="648862" y="1222203"/>
                </a:lnTo>
              </a:path>
              <a:path w="3819525" h="1222375">
                <a:moveTo>
                  <a:pt x="652633" y="1222203"/>
                </a:moveTo>
                <a:lnTo>
                  <a:pt x="671537" y="1222203"/>
                </a:lnTo>
              </a:path>
              <a:path w="3819525" h="1222375">
                <a:moveTo>
                  <a:pt x="675328" y="1222203"/>
                </a:moveTo>
                <a:lnTo>
                  <a:pt x="676592" y="1222203"/>
                </a:lnTo>
              </a:path>
              <a:path w="3819525" h="1222375">
                <a:moveTo>
                  <a:pt x="680364" y="1222203"/>
                </a:moveTo>
                <a:lnTo>
                  <a:pt x="699268" y="1222203"/>
                </a:lnTo>
              </a:path>
              <a:path w="3819525" h="1222375">
                <a:moveTo>
                  <a:pt x="703033" y="1222203"/>
                </a:moveTo>
                <a:lnTo>
                  <a:pt x="704303" y="1222203"/>
                </a:lnTo>
              </a:path>
              <a:path w="3819525" h="1222375">
                <a:moveTo>
                  <a:pt x="708069" y="1222203"/>
                </a:moveTo>
                <a:lnTo>
                  <a:pt x="726973" y="1222203"/>
                </a:lnTo>
              </a:path>
              <a:path w="3819525" h="1222375">
                <a:moveTo>
                  <a:pt x="730770" y="1222203"/>
                </a:moveTo>
                <a:lnTo>
                  <a:pt x="732034" y="1222203"/>
                </a:lnTo>
              </a:path>
              <a:path w="3819525" h="1222375">
                <a:moveTo>
                  <a:pt x="735806" y="1222203"/>
                </a:moveTo>
                <a:lnTo>
                  <a:pt x="754703" y="1222203"/>
                </a:lnTo>
              </a:path>
              <a:path w="3819525" h="1222375">
                <a:moveTo>
                  <a:pt x="758475" y="1222203"/>
                </a:moveTo>
                <a:lnTo>
                  <a:pt x="759739" y="1222203"/>
                </a:lnTo>
              </a:path>
              <a:path w="3819525" h="1222375">
                <a:moveTo>
                  <a:pt x="763536" y="1222203"/>
                </a:moveTo>
                <a:lnTo>
                  <a:pt x="782434" y="1222203"/>
                </a:lnTo>
              </a:path>
              <a:path w="3819525" h="1222375">
                <a:moveTo>
                  <a:pt x="786206" y="1222203"/>
                </a:moveTo>
                <a:lnTo>
                  <a:pt x="787469" y="1222203"/>
                </a:lnTo>
              </a:path>
              <a:path w="3819525" h="1222375">
                <a:moveTo>
                  <a:pt x="791241" y="1222203"/>
                </a:moveTo>
                <a:lnTo>
                  <a:pt x="810145" y="1222203"/>
                </a:lnTo>
              </a:path>
              <a:path w="3819525" h="1222375">
                <a:moveTo>
                  <a:pt x="813911" y="1222203"/>
                </a:moveTo>
                <a:lnTo>
                  <a:pt x="815181" y="1222203"/>
                </a:lnTo>
              </a:path>
              <a:path w="3819525" h="1222375">
                <a:moveTo>
                  <a:pt x="818972" y="1222203"/>
                </a:moveTo>
                <a:lnTo>
                  <a:pt x="837876" y="1222203"/>
                </a:lnTo>
              </a:path>
              <a:path w="3819525" h="1222375">
                <a:moveTo>
                  <a:pt x="841648" y="1222203"/>
                </a:moveTo>
                <a:lnTo>
                  <a:pt x="842911" y="1222203"/>
                </a:lnTo>
              </a:path>
              <a:path w="3819525" h="1222375">
                <a:moveTo>
                  <a:pt x="846683" y="1222203"/>
                </a:moveTo>
                <a:lnTo>
                  <a:pt x="865581" y="1222203"/>
                </a:lnTo>
              </a:path>
              <a:path w="3819525" h="1222375">
                <a:moveTo>
                  <a:pt x="869353" y="1222203"/>
                </a:moveTo>
                <a:lnTo>
                  <a:pt x="870616" y="1222203"/>
                </a:lnTo>
              </a:path>
              <a:path w="3819525" h="1222375">
                <a:moveTo>
                  <a:pt x="874414" y="1222203"/>
                </a:moveTo>
                <a:lnTo>
                  <a:pt x="893311" y="1222203"/>
                </a:lnTo>
              </a:path>
              <a:path w="3819525" h="1222375">
                <a:moveTo>
                  <a:pt x="897083" y="1222203"/>
                </a:moveTo>
                <a:lnTo>
                  <a:pt x="898347" y="1222203"/>
                </a:lnTo>
              </a:path>
              <a:path w="3819525" h="1222375">
                <a:moveTo>
                  <a:pt x="902144" y="1222203"/>
                </a:moveTo>
                <a:lnTo>
                  <a:pt x="921042" y="1222203"/>
                </a:lnTo>
              </a:path>
              <a:path w="3819525" h="1222375">
                <a:moveTo>
                  <a:pt x="924813" y="1222203"/>
                </a:moveTo>
                <a:lnTo>
                  <a:pt x="926077" y="1222203"/>
                </a:lnTo>
              </a:path>
              <a:path w="3819525" h="1222375">
                <a:moveTo>
                  <a:pt x="929849" y="1222203"/>
                </a:moveTo>
                <a:lnTo>
                  <a:pt x="948753" y="1222203"/>
                </a:lnTo>
              </a:path>
              <a:path w="3819525" h="1222375">
                <a:moveTo>
                  <a:pt x="952544" y="1222203"/>
                </a:moveTo>
                <a:lnTo>
                  <a:pt x="953789" y="1222203"/>
                </a:lnTo>
              </a:path>
              <a:path w="3819525" h="1222375">
                <a:moveTo>
                  <a:pt x="957580" y="1222203"/>
                </a:moveTo>
                <a:lnTo>
                  <a:pt x="976483" y="1222203"/>
                </a:lnTo>
              </a:path>
              <a:path w="3819525" h="1222375">
                <a:moveTo>
                  <a:pt x="980255" y="1222203"/>
                </a:moveTo>
                <a:lnTo>
                  <a:pt x="981519" y="1222203"/>
                </a:lnTo>
              </a:path>
              <a:path w="3819525" h="1222375">
                <a:moveTo>
                  <a:pt x="985291" y="1222203"/>
                </a:moveTo>
                <a:lnTo>
                  <a:pt x="1004188" y="1222203"/>
                </a:lnTo>
              </a:path>
              <a:path w="3819525" h="1222375">
                <a:moveTo>
                  <a:pt x="1007986" y="1222203"/>
                </a:moveTo>
                <a:lnTo>
                  <a:pt x="1009224" y="1222203"/>
                </a:lnTo>
              </a:path>
              <a:path w="3819525" h="1222375">
                <a:moveTo>
                  <a:pt x="1013021" y="1222203"/>
                </a:moveTo>
                <a:lnTo>
                  <a:pt x="1031919" y="1222203"/>
                </a:lnTo>
              </a:path>
              <a:path w="3819525" h="1222375">
                <a:moveTo>
                  <a:pt x="1035691" y="1222203"/>
                </a:moveTo>
                <a:lnTo>
                  <a:pt x="1036955" y="1222203"/>
                </a:lnTo>
              </a:path>
              <a:path w="3819525" h="1222375">
                <a:moveTo>
                  <a:pt x="1040726" y="1222203"/>
                </a:moveTo>
                <a:lnTo>
                  <a:pt x="1059630" y="1222203"/>
                </a:lnTo>
              </a:path>
              <a:path w="3819525" h="1222375">
                <a:moveTo>
                  <a:pt x="1063421" y="1222203"/>
                </a:moveTo>
                <a:lnTo>
                  <a:pt x="1064666" y="1222203"/>
                </a:lnTo>
              </a:path>
              <a:path w="3819525" h="1222375">
                <a:moveTo>
                  <a:pt x="1068457" y="1222203"/>
                </a:moveTo>
                <a:lnTo>
                  <a:pt x="1087361" y="1222203"/>
                </a:lnTo>
              </a:path>
              <a:path w="3819525" h="1222375">
                <a:moveTo>
                  <a:pt x="1091133" y="1222203"/>
                </a:moveTo>
                <a:lnTo>
                  <a:pt x="1092396" y="1222203"/>
                </a:lnTo>
              </a:path>
              <a:path w="3819525" h="1222375">
                <a:moveTo>
                  <a:pt x="1096168" y="1222203"/>
                </a:moveTo>
                <a:lnTo>
                  <a:pt x="1115066" y="1222203"/>
                </a:lnTo>
              </a:path>
              <a:path w="3819525" h="1222375">
                <a:moveTo>
                  <a:pt x="1118863" y="1222203"/>
                </a:moveTo>
                <a:lnTo>
                  <a:pt x="1120127" y="1222203"/>
                </a:lnTo>
              </a:path>
              <a:path w="3819525" h="1222375">
                <a:moveTo>
                  <a:pt x="1123899" y="1222203"/>
                </a:moveTo>
                <a:lnTo>
                  <a:pt x="1142796" y="1222203"/>
                </a:lnTo>
              </a:path>
              <a:path w="3819525" h="1222375">
                <a:moveTo>
                  <a:pt x="1146568" y="1222203"/>
                </a:moveTo>
                <a:lnTo>
                  <a:pt x="1147832" y="1222203"/>
                </a:lnTo>
              </a:path>
              <a:path w="3819525" h="1222375">
                <a:moveTo>
                  <a:pt x="1151604" y="1222203"/>
                </a:moveTo>
                <a:lnTo>
                  <a:pt x="1170508" y="1222203"/>
                </a:lnTo>
              </a:path>
              <a:path w="3819525" h="1222375">
                <a:moveTo>
                  <a:pt x="1174299" y="1222203"/>
                </a:moveTo>
                <a:lnTo>
                  <a:pt x="1175569" y="1222203"/>
                </a:lnTo>
              </a:path>
              <a:path w="3819525" h="1222375">
                <a:moveTo>
                  <a:pt x="1179334" y="1222203"/>
                </a:moveTo>
                <a:lnTo>
                  <a:pt x="1198238" y="1222203"/>
                </a:lnTo>
              </a:path>
              <a:path w="3819525" h="1222375">
                <a:moveTo>
                  <a:pt x="1202010" y="1222203"/>
                </a:moveTo>
                <a:lnTo>
                  <a:pt x="1203274" y="1222203"/>
                </a:lnTo>
              </a:path>
              <a:path w="3819525" h="1222375">
                <a:moveTo>
                  <a:pt x="1207046" y="1222203"/>
                </a:moveTo>
                <a:lnTo>
                  <a:pt x="1225943" y="1222203"/>
                </a:lnTo>
              </a:path>
              <a:path w="3819525" h="1222375">
                <a:moveTo>
                  <a:pt x="1229741" y="1222203"/>
                </a:moveTo>
                <a:lnTo>
                  <a:pt x="1231004" y="1222203"/>
                </a:lnTo>
              </a:path>
              <a:path w="3819525" h="1222375">
                <a:moveTo>
                  <a:pt x="1234776" y="1222203"/>
                </a:moveTo>
                <a:lnTo>
                  <a:pt x="1253674" y="1222203"/>
                </a:lnTo>
              </a:path>
              <a:path w="3819525" h="1222375">
                <a:moveTo>
                  <a:pt x="1257446" y="1222203"/>
                </a:moveTo>
                <a:lnTo>
                  <a:pt x="1258709" y="1222203"/>
                </a:lnTo>
              </a:path>
              <a:path w="3819525" h="1222375">
                <a:moveTo>
                  <a:pt x="1262507" y="1222203"/>
                </a:moveTo>
                <a:lnTo>
                  <a:pt x="1281404" y="1222203"/>
                </a:lnTo>
              </a:path>
              <a:path w="3819525" h="1222375">
                <a:moveTo>
                  <a:pt x="1285176" y="1222203"/>
                </a:moveTo>
                <a:lnTo>
                  <a:pt x="1286440" y="1222203"/>
                </a:lnTo>
              </a:path>
              <a:path w="3819525" h="1222375">
                <a:moveTo>
                  <a:pt x="1290212" y="1222203"/>
                </a:moveTo>
                <a:lnTo>
                  <a:pt x="1309116" y="1222203"/>
                </a:lnTo>
              </a:path>
              <a:path w="3819525" h="1222375">
                <a:moveTo>
                  <a:pt x="1312887" y="1222203"/>
                </a:moveTo>
                <a:lnTo>
                  <a:pt x="1314151" y="1222203"/>
                </a:lnTo>
              </a:path>
              <a:path w="3819525" h="1222375">
                <a:moveTo>
                  <a:pt x="1317942" y="1222203"/>
                </a:moveTo>
                <a:lnTo>
                  <a:pt x="1336846" y="1222203"/>
                </a:lnTo>
              </a:path>
              <a:path w="3819525" h="1222375">
                <a:moveTo>
                  <a:pt x="1340618" y="1222203"/>
                </a:moveTo>
                <a:lnTo>
                  <a:pt x="1341882" y="1222203"/>
                </a:lnTo>
              </a:path>
              <a:path w="3819525" h="1222375">
                <a:moveTo>
                  <a:pt x="1345653" y="1222203"/>
                </a:moveTo>
                <a:lnTo>
                  <a:pt x="1364551" y="1222203"/>
                </a:lnTo>
              </a:path>
              <a:path w="3819525" h="1222375">
                <a:moveTo>
                  <a:pt x="1368348" y="1222203"/>
                </a:moveTo>
                <a:lnTo>
                  <a:pt x="1369587" y="1222203"/>
                </a:lnTo>
              </a:path>
              <a:path w="3819525" h="1222375">
                <a:moveTo>
                  <a:pt x="1373384" y="1222203"/>
                </a:moveTo>
                <a:lnTo>
                  <a:pt x="1392281" y="1222203"/>
                </a:lnTo>
              </a:path>
              <a:path w="3819525" h="1222375">
                <a:moveTo>
                  <a:pt x="1396053" y="1222203"/>
                </a:moveTo>
                <a:lnTo>
                  <a:pt x="1397317" y="1222203"/>
                </a:lnTo>
              </a:path>
              <a:path w="3819525" h="1222375">
                <a:moveTo>
                  <a:pt x="1401089" y="1222203"/>
                </a:moveTo>
                <a:lnTo>
                  <a:pt x="1419993" y="1222203"/>
                </a:lnTo>
              </a:path>
              <a:path w="3819525" h="1222375">
                <a:moveTo>
                  <a:pt x="1423784" y="1222203"/>
                </a:moveTo>
                <a:lnTo>
                  <a:pt x="1425028" y="1222203"/>
                </a:lnTo>
              </a:path>
              <a:path w="3819525" h="1222375">
                <a:moveTo>
                  <a:pt x="1428819" y="1222203"/>
                </a:moveTo>
                <a:lnTo>
                  <a:pt x="1447723" y="1222203"/>
                </a:lnTo>
              </a:path>
              <a:path w="3819525" h="1222375">
                <a:moveTo>
                  <a:pt x="1451495" y="1222203"/>
                </a:moveTo>
                <a:lnTo>
                  <a:pt x="1452759" y="1222203"/>
                </a:lnTo>
              </a:path>
              <a:path w="3819525" h="1222375">
                <a:moveTo>
                  <a:pt x="1456531" y="1222203"/>
                </a:moveTo>
                <a:lnTo>
                  <a:pt x="1475428" y="1222203"/>
                </a:lnTo>
              </a:path>
              <a:path w="3819525" h="1222375">
                <a:moveTo>
                  <a:pt x="1479226" y="1222203"/>
                </a:moveTo>
                <a:lnTo>
                  <a:pt x="1480464" y="1222203"/>
                </a:lnTo>
              </a:path>
              <a:path w="3819525" h="1222375">
                <a:moveTo>
                  <a:pt x="1484261" y="1222203"/>
                </a:moveTo>
                <a:lnTo>
                  <a:pt x="1503159" y="1222203"/>
                </a:lnTo>
              </a:path>
              <a:path w="3819525" h="1222375">
                <a:moveTo>
                  <a:pt x="1506931" y="1222203"/>
                </a:moveTo>
                <a:lnTo>
                  <a:pt x="1508194" y="1222203"/>
                </a:lnTo>
              </a:path>
              <a:path w="3819525" h="1222375">
                <a:moveTo>
                  <a:pt x="1511966" y="1222203"/>
                </a:moveTo>
                <a:lnTo>
                  <a:pt x="1530870" y="1222203"/>
                </a:lnTo>
              </a:path>
              <a:path w="3819525" h="1222375">
                <a:moveTo>
                  <a:pt x="1534661" y="1222203"/>
                </a:moveTo>
                <a:lnTo>
                  <a:pt x="1535906" y="1222203"/>
                </a:lnTo>
              </a:path>
              <a:path w="3819525" h="1222375">
                <a:moveTo>
                  <a:pt x="1539697" y="1222203"/>
                </a:moveTo>
                <a:lnTo>
                  <a:pt x="1558601" y="1222203"/>
                </a:lnTo>
              </a:path>
              <a:path w="3819525" h="1222375">
                <a:moveTo>
                  <a:pt x="1562373" y="1222203"/>
                </a:moveTo>
                <a:lnTo>
                  <a:pt x="1563636" y="1222203"/>
                </a:lnTo>
              </a:path>
              <a:path w="3819525" h="1222375">
                <a:moveTo>
                  <a:pt x="1567408" y="1222203"/>
                </a:moveTo>
                <a:lnTo>
                  <a:pt x="1586306" y="1222203"/>
                </a:lnTo>
              </a:path>
              <a:path w="3819525" h="1222375">
                <a:moveTo>
                  <a:pt x="1590103" y="1222203"/>
                </a:moveTo>
                <a:lnTo>
                  <a:pt x="1591367" y="1222203"/>
                </a:lnTo>
              </a:path>
              <a:path w="3819525" h="1222375">
                <a:moveTo>
                  <a:pt x="1595139" y="1222203"/>
                </a:moveTo>
                <a:lnTo>
                  <a:pt x="1614036" y="1222203"/>
                </a:lnTo>
              </a:path>
              <a:path w="3819525" h="1222375">
                <a:moveTo>
                  <a:pt x="1617808" y="1222203"/>
                </a:moveTo>
                <a:lnTo>
                  <a:pt x="1619072" y="1222203"/>
                </a:lnTo>
              </a:path>
              <a:path w="3819525" h="1222375">
                <a:moveTo>
                  <a:pt x="1622844" y="1222203"/>
                </a:moveTo>
                <a:lnTo>
                  <a:pt x="1641748" y="1222203"/>
                </a:lnTo>
              </a:path>
              <a:path w="3819525" h="1222375">
                <a:moveTo>
                  <a:pt x="1645538" y="1222203"/>
                </a:moveTo>
                <a:lnTo>
                  <a:pt x="1646802" y="1222203"/>
                </a:lnTo>
              </a:path>
              <a:path w="3819525" h="1222375">
                <a:moveTo>
                  <a:pt x="1650574" y="1222203"/>
                </a:moveTo>
                <a:lnTo>
                  <a:pt x="1669478" y="1222203"/>
                </a:lnTo>
              </a:path>
              <a:path w="3819525" h="1222375">
                <a:moveTo>
                  <a:pt x="1673250" y="1222203"/>
                </a:moveTo>
                <a:lnTo>
                  <a:pt x="1674514" y="1222203"/>
                </a:lnTo>
              </a:path>
              <a:path w="3819525" h="1222375">
                <a:moveTo>
                  <a:pt x="1678305" y="1222203"/>
                </a:moveTo>
                <a:lnTo>
                  <a:pt x="1697208" y="1222203"/>
                </a:lnTo>
              </a:path>
              <a:path w="3819525" h="1222375">
                <a:moveTo>
                  <a:pt x="1700980" y="1222203"/>
                </a:moveTo>
                <a:lnTo>
                  <a:pt x="1702244" y="1222203"/>
                </a:lnTo>
              </a:path>
              <a:path w="3819525" h="1222375">
                <a:moveTo>
                  <a:pt x="1706016" y="1222203"/>
                </a:moveTo>
                <a:lnTo>
                  <a:pt x="1724913" y="1222203"/>
                </a:lnTo>
              </a:path>
              <a:path w="3819525" h="1222375">
                <a:moveTo>
                  <a:pt x="1728685" y="1222203"/>
                </a:moveTo>
                <a:lnTo>
                  <a:pt x="1729949" y="1222203"/>
                </a:lnTo>
              </a:path>
              <a:path w="3819525" h="1222375">
                <a:moveTo>
                  <a:pt x="1733746" y="1222203"/>
                </a:moveTo>
                <a:lnTo>
                  <a:pt x="1752644" y="1222203"/>
                </a:lnTo>
              </a:path>
              <a:path w="3819525" h="1222375">
                <a:moveTo>
                  <a:pt x="1756416" y="1222203"/>
                </a:moveTo>
                <a:lnTo>
                  <a:pt x="1757680" y="1222203"/>
                </a:lnTo>
              </a:path>
              <a:path w="3819525" h="1222375">
                <a:moveTo>
                  <a:pt x="1761451" y="1222203"/>
                </a:moveTo>
                <a:lnTo>
                  <a:pt x="1780355" y="1222203"/>
                </a:lnTo>
              </a:path>
              <a:path w="3819525" h="1222375">
                <a:moveTo>
                  <a:pt x="1784146" y="1222203"/>
                </a:moveTo>
                <a:lnTo>
                  <a:pt x="1785391" y="1222203"/>
                </a:lnTo>
              </a:path>
              <a:path w="3819525" h="1222375">
                <a:moveTo>
                  <a:pt x="1789182" y="1222203"/>
                </a:moveTo>
                <a:lnTo>
                  <a:pt x="1808086" y="1222203"/>
                </a:lnTo>
              </a:path>
              <a:path w="3819525" h="1222375">
                <a:moveTo>
                  <a:pt x="1811858" y="1222203"/>
                </a:moveTo>
                <a:lnTo>
                  <a:pt x="1813121" y="1222203"/>
                </a:lnTo>
              </a:path>
              <a:path w="3819525" h="1222375">
                <a:moveTo>
                  <a:pt x="1816893" y="1222203"/>
                </a:moveTo>
                <a:lnTo>
                  <a:pt x="1835791" y="1222203"/>
                </a:lnTo>
              </a:path>
              <a:path w="3819525" h="1222375">
                <a:moveTo>
                  <a:pt x="1839588" y="1222203"/>
                </a:moveTo>
                <a:lnTo>
                  <a:pt x="1840826" y="1222203"/>
                </a:lnTo>
              </a:path>
              <a:path w="3819525" h="1222375">
                <a:moveTo>
                  <a:pt x="1844624" y="1222203"/>
                </a:moveTo>
                <a:lnTo>
                  <a:pt x="1863521" y="1222203"/>
                </a:lnTo>
              </a:path>
              <a:path w="3819525" h="1222375">
                <a:moveTo>
                  <a:pt x="1867293" y="1222203"/>
                </a:moveTo>
                <a:lnTo>
                  <a:pt x="1868557" y="1222203"/>
                </a:lnTo>
              </a:path>
              <a:path w="3819525" h="1222375">
                <a:moveTo>
                  <a:pt x="1872329" y="1222203"/>
                </a:moveTo>
                <a:lnTo>
                  <a:pt x="1891233" y="1222203"/>
                </a:lnTo>
              </a:path>
              <a:path w="3819525" h="1222375">
                <a:moveTo>
                  <a:pt x="1895024" y="1222203"/>
                </a:moveTo>
                <a:lnTo>
                  <a:pt x="1896268" y="1222203"/>
                </a:lnTo>
              </a:path>
              <a:path w="3819525" h="1222375">
                <a:moveTo>
                  <a:pt x="1900059" y="1222203"/>
                </a:moveTo>
                <a:lnTo>
                  <a:pt x="1918963" y="1222203"/>
                </a:lnTo>
              </a:path>
              <a:path w="3819525" h="1222375">
                <a:moveTo>
                  <a:pt x="1922735" y="1222203"/>
                </a:moveTo>
                <a:lnTo>
                  <a:pt x="1923999" y="1222203"/>
                </a:lnTo>
              </a:path>
              <a:path w="3819525" h="1222375">
                <a:moveTo>
                  <a:pt x="1927771" y="1222203"/>
                </a:moveTo>
                <a:lnTo>
                  <a:pt x="1946668" y="1222203"/>
                </a:lnTo>
              </a:path>
              <a:path w="3819525" h="1222375">
                <a:moveTo>
                  <a:pt x="1950466" y="1222203"/>
                </a:moveTo>
                <a:lnTo>
                  <a:pt x="1951704" y="1222203"/>
                </a:lnTo>
              </a:path>
              <a:path w="3819525" h="1222375">
                <a:moveTo>
                  <a:pt x="1955501" y="1222203"/>
                </a:moveTo>
                <a:lnTo>
                  <a:pt x="1974399" y="1222203"/>
                </a:lnTo>
              </a:path>
              <a:path w="3819525" h="1222375">
                <a:moveTo>
                  <a:pt x="1978171" y="1222203"/>
                </a:moveTo>
                <a:lnTo>
                  <a:pt x="1979434" y="1222203"/>
                </a:lnTo>
              </a:path>
              <a:path w="3819525" h="1222375">
                <a:moveTo>
                  <a:pt x="1983206" y="1222203"/>
                </a:moveTo>
                <a:lnTo>
                  <a:pt x="2002110" y="1222203"/>
                </a:lnTo>
              </a:path>
              <a:path w="3819525" h="1222375">
                <a:moveTo>
                  <a:pt x="2005901" y="1222203"/>
                </a:moveTo>
                <a:lnTo>
                  <a:pt x="2007165" y="1222203"/>
                </a:lnTo>
              </a:path>
              <a:path w="3819525" h="1222375">
                <a:moveTo>
                  <a:pt x="2010937" y="1222203"/>
                </a:moveTo>
                <a:lnTo>
                  <a:pt x="2029841" y="1222203"/>
                </a:lnTo>
              </a:path>
              <a:path w="3819525" h="1222375">
                <a:moveTo>
                  <a:pt x="2033612" y="1222203"/>
                </a:moveTo>
                <a:lnTo>
                  <a:pt x="2034876" y="1222203"/>
                </a:lnTo>
              </a:path>
              <a:path w="3819525" h="1222375">
                <a:moveTo>
                  <a:pt x="2038642" y="1222203"/>
                </a:moveTo>
                <a:lnTo>
                  <a:pt x="2057546" y="1222203"/>
                </a:lnTo>
              </a:path>
              <a:path w="3819525" h="1222375">
                <a:moveTo>
                  <a:pt x="2061343" y="1222203"/>
                </a:moveTo>
                <a:lnTo>
                  <a:pt x="2062607" y="1222203"/>
                </a:lnTo>
              </a:path>
              <a:path w="3819525" h="1222375">
                <a:moveTo>
                  <a:pt x="2066378" y="1222203"/>
                </a:moveTo>
                <a:lnTo>
                  <a:pt x="2085276" y="1222203"/>
                </a:lnTo>
              </a:path>
              <a:path w="3819525" h="1222375">
                <a:moveTo>
                  <a:pt x="2089048" y="1222203"/>
                </a:moveTo>
                <a:lnTo>
                  <a:pt x="2090312" y="1222203"/>
                </a:lnTo>
              </a:path>
              <a:path w="3819525" h="1222375">
                <a:moveTo>
                  <a:pt x="2094109" y="1222203"/>
                </a:moveTo>
                <a:lnTo>
                  <a:pt x="2113006" y="1222203"/>
                </a:lnTo>
              </a:path>
              <a:path w="3819525" h="1222375">
                <a:moveTo>
                  <a:pt x="2116778" y="1222203"/>
                </a:moveTo>
                <a:lnTo>
                  <a:pt x="2118042" y="1222203"/>
                </a:lnTo>
              </a:path>
              <a:path w="3819525" h="1222375">
                <a:moveTo>
                  <a:pt x="2121814" y="1222203"/>
                </a:moveTo>
                <a:lnTo>
                  <a:pt x="2140718" y="1222203"/>
                </a:lnTo>
              </a:path>
              <a:path w="3819525" h="1222375">
                <a:moveTo>
                  <a:pt x="2144483" y="1222203"/>
                </a:moveTo>
                <a:lnTo>
                  <a:pt x="2145753" y="1222203"/>
                </a:lnTo>
              </a:path>
              <a:path w="3819525" h="1222375">
                <a:moveTo>
                  <a:pt x="2149544" y="1222203"/>
                </a:moveTo>
                <a:lnTo>
                  <a:pt x="2168448" y="1222203"/>
                </a:lnTo>
              </a:path>
              <a:path w="3819525" h="1222375">
                <a:moveTo>
                  <a:pt x="2172220" y="1222203"/>
                </a:moveTo>
                <a:lnTo>
                  <a:pt x="2173484" y="1222203"/>
                </a:lnTo>
              </a:path>
              <a:path w="3819525" h="1222375">
                <a:moveTo>
                  <a:pt x="2177256" y="1222203"/>
                </a:moveTo>
                <a:lnTo>
                  <a:pt x="2196153" y="1222203"/>
                </a:lnTo>
              </a:path>
              <a:path w="3819525" h="1222375">
                <a:moveTo>
                  <a:pt x="2199925" y="1222203"/>
                </a:moveTo>
                <a:lnTo>
                  <a:pt x="2201189" y="1222203"/>
                </a:lnTo>
              </a:path>
              <a:path w="3819525" h="1222375">
                <a:moveTo>
                  <a:pt x="2204986" y="1222203"/>
                </a:moveTo>
                <a:lnTo>
                  <a:pt x="2223884" y="1222203"/>
                </a:lnTo>
              </a:path>
              <a:path w="3819525" h="1222375">
                <a:moveTo>
                  <a:pt x="2227656" y="1222203"/>
                </a:moveTo>
                <a:lnTo>
                  <a:pt x="2228919" y="1222203"/>
                </a:lnTo>
              </a:path>
              <a:path w="3819525" h="1222375">
                <a:moveTo>
                  <a:pt x="2232691" y="1222203"/>
                </a:moveTo>
                <a:lnTo>
                  <a:pt x="2251595" y="1222203"/>
                </a:lnTo>
              </a:path>
              <a:path w="3819525" h="1222375">
                <a:moveTo>
                  <a:pt x="2255386" y="1222203"/>
                </a:moveTo>
                <a:lnTo>
                  <a:pt x="2256631" y="1222203"/>
                </a:lnTo>
              </a:path>
              <a:path w="3819525" h="1222375">
                <a:moveTo>
                  <a:pt x="2260422" y="1222203"/>
                </a:moveTo>
                <a:lnTo>
                  <a:pt x="2279326" y="1222203"/>
                </a:lnTo>
              </a:path>
              <a:path w="3819525" h="1222375">
                <a:moveTo>
                  <a:pt x="2283098" y="1222203"/>
                </a:moveTo>
                <a:lnTo>
                  <a:pt x="2284361" y="1222203"/>
                </a:lnTo>
              </a:path>
              <a:path w="3819525" h="1222375">
                <a:moveTo>
                  <a:pt x="2288133" y="1222203"/>
                </a:moveTo>
                <a:lnTo>
                  <a:pt x="2307031" y="1222203"/>
                </a:lnTo>
              </a:path>
              <a:path w="3819525" h="1222375">
                <a:moveTo>
                  <a:pt x="2310828" y="1222203"/>
                </a:moveTo>
                <a:lnTo>
                  <a:pt x="2312066" y="1222203"/>
                </a:lnTo>
              </a:path>
              <a:path w="3819525" h="1222375">
                <a:moveTo>
                  <a:pt x="2315864" y="1222203"/>
                </a:moveTo>
                <a:lnTo>
                  <a:pt x="2334761" y="1222203"/>
                </a:lnTo>
              </a:path>
              <a:path w="3819525" h="1222375">
                <a:moveTo>
                  <a:pt x="2338533" y="1222203"/>
                </a:moveTo>
                <a:lnTo>
                  <a:pt x="2339797" y="1222203"/>
                </a:lnTo>
              </a:path>
              <a:path w="3819525" h="1222375">
                <a:moveTo>
                  <a:pt x="2343569" y="1222203"/>
                </a:moveTo>
                <a:lnTo>
                  <a:pt x="2362473" y="1222203"/>
                </a:lnTo>
              </a:path>
              <a:path w="3819525" h="1222375">
                <a:moveTo>
                  <a:pt x="2366263" y="1222203"/>
                </a:moveTo>
                <a:lnTo>
                  <a:pt x="2367508" y="1222203"/>
                </a:lnTo>
              </a:path>
              <a:path w="3819525" h="1222375">
                <a:moveTo>
                  <a:pt x="2371299" y="1222203"/>
                </a:moveTo>
                <a:lnTo>
                  <a:pt x="2390203" y="1222203"/>
                </a:lnTo>
              </a:path>
              <a:path w="3819525" h="1222375">
                <a:moveTo>
                  <a:pt x="2393975" y="1222203"/>
                </a:moveTo>
                <a:lnTo>
                  <a:pt x="2395239" y="1222203"/>
                </a:lnTo>
              </a:path>
              <a:path w="3819525" h="1222375">
                <a:moveTo>
                  <a:pt x="2399004" y="1222203"/>
                </a:moveTo>
                <a:lnTo>
                  <a:pt x="2417908" y="1222203"/>
                </a:lnTo>
              </a:path>
              <a:path w="3819525" h="1222375">
                <a:moveTo>
                  <a:pt x="2421705" y="1222203"/>
                </a:moveTo>
                <a:lnTo>
                  <a:pt x="2422969" y="1222203"/>
                </a:lnTo>
              </a:path>
              <a:path w="3819525" h="1222375">
                <a:moveTo>
                  <a:pt x="2426741" y="1222203"/>
                </a:moveTo>
                <a:lnTo>
                  <a:pt x="2445638" y="1222203"/>
                </a:lnTo>
              </a:path>
              <a:path w="3819525" h="1222375">
                <a:moveTo>
                  <a:pt x="2449410" y="1222203"/>
                </a:moveTo>
                <a:lnTo>
                  <a:pt x="2450674" y="1222203"/>
                </a:lnTo>
              </a:path>
              <a:path w="3819525" h="1222375">
                <a:moveTo>
                  <a:pt x="2454446" y="1222203"/>
                </a:moveTo>
                <a:lnTo>
                  <a:pt x="2473350" y="1222203"/>
                </a:lnTo>
              </a:path>
              <a:path w="3819525" h="1222375">
                <a:moveTo>
                  <a:pt x="2477141" y="1222203"/>
                </a:moveTo>
                <a:lnTo>
                  <a:pt x="2478405" y="1222203"/>
                </a:lnTo>
              </a:path>
              <a:path w="3819525" h="1222375">
                <a:moveTo>
                  <a:pt x="2482176" y="1222203"/>
                </a:moveTo>
                <a:lnTo>
                  <a:pt x="2501080" y="1222203"/>
                </a:lnTo>
              </a:path>
              <a:path w="3819525" h="1222375">
                <a:moveTo>
                  <a:pt x="2504846" y="1222203"/>
                </a:moveTo>
                <a:lnTo>
                  <a:pt x="2506116" y="1222203"/>
                </a:lnTo>
              </a:path>
              <a:path w="3819525" h="1222375">
                <a:moveTo>
                  <a:pt x="2509907" y="1222203"/>
                </a:moveTo>
                <a:lnTo>
                  <a:pt x="2528785" y="1222203"/>
                </a:lnTo>
              </a:path>
              <a:path w="3819525" h="1222375">
                <a:moveTo>
                  <a:pt x="2532583" y="1222203"/>
                </a:moveTo>
                <a:lnTo>
                  <a:pt x="2533846" y="1222203"/>
                </a:lnTo>
              </a:path>
              <a:path w="3819525" h="1222375">
                <a:moveTo>
                  <a:pt x="2537618" y="1222203"/>
                </a:moveTo>
                <a:lnTo>
                  <a:pt x="2556516" y="1222203"/>
                </a:lnTo>
              </a:path>
              <a:path w="3819525" h="1222375">
                <a:moveTo>
                  <a:pt x="2560288" y="1222203"/>
                </a:moveTo>
                <a:lnTo>
                  <a:pt x="2561551" y="1222203"/>
                </a:lnTo>
              </a:path>
              <a:path w="3819525" h="1222375">
                <a:moveTo>
                  <a:pt x="2565349" y="1222203"/>
                </a:moveTo>
                <a:lnTo>
                  <a:pt x="2584246" y="1222203"/>
                </a:lnTo>
              </a:path>
              <a:path w="3819525" h="1222375">
                <a:moveTo>
                  <a:pt x="2588018" y="1222203"/>
                </a:moveTo>
                <a:lnTo>
                  <a:pt x="2589282" y="1222203"/>
                </a:lnTo>
              </a:path>
              <a:path w="3819525" h="1222375">
                <a:moveTo>
                  <a:pt x="2593054" y="1222203"/>
                </a:moveTo>
                <a:lnTo>
                  <a:pt x="2611958" y="1222203"/>
                </a:lnTo>
              </a:path>
              <a:path w="3819525" h="1222375">
                <a:moveTo>
                  <a:pt x="2615723" y="1222203"/>
                </a:moveTo>
                <a:lnTo>
                  <a:pt x="2616993" y="1222203"/>
                </a:lnTo>
              </a:path>
              <a:path w="3819525" h="1222375">
                <a:moveTo>
                  <a:pt x="2620784" y="1222203"/>
                </a:moveTo>
                <a:lnTo>
                  <a:pt x="2639688" y="1222203"/>
                </a:lnTo>
              </a:path>
              <a:path w="3819525" h="1222375">
                <a:moveTo>
                  <a:pt x="2643460" y="1222203"/>
                </a:moveTo>
                <a:lnTo>
                  <a:pt x="2644724" y="1222203"/>
                </a:lnTo>
              </a:path>
              <a:path w="3819525" h="1222375">
                <a:moveTo>
                  <a:pt x="2648496" y="1222203"/>
                </a:moveTo>
                <a:lnTo>
                  <a:pt x="2667393" y="1222203"/>
                </a:lnTo>
              </a:path>
              <a:path w="3819525" h="1222375">
                <a:moveTo>
                  <a:pt x="2671191" y="1222203"/>
                </a:moveTo>
                <a:lnTo>
                  <a:pt x="2672429" y="1222203"/>
                </a:lnTo>
              </a:path>
              <a:path w="3819525" h="1222375">
                <a:moveTo>
                  <a:pt x="2676226" y="1222203"/>
                </a:moveTo>
                <a:lnTo>
                  <a:pt x="2695124" y="1222203"/>
                </a:lnTo>
              </a:path>
              <a:path w="3819525" h="1222375">
                <a:moveTo>
                  <a:pt x="2698896" y="1222203"/>
                </a:moveTo>
                <a:lnTo>
                  <a:pt x="2700159" y="1222203"/>
                </a:lnTo>
              </a:path>
              <a:path w="3819525" h="1222375">
                <a:moveTo>
                  <a:pt x="2703931" y="1222203"/>
                </a:moveTo>
                <a:lnTo>
                  <a:pt x="2722835" y="1222203"/>
                </a:lnTo>
              </a:path>
              <a:path w="3819525" h="1222375">
                <a:moveTo>
                  <a:pt x="2726626" y="1222203"/>
                </a:moveTo>
                <a:lnTo>
                  <a:pt x="2727871" y="1222203"/>
                </a:lnTo>
              </a:path>
              <a:path w="3819525" h="1222375">
                <a:moveTo>
                  <a:pt x="2731662" y="1222203"/>
                </a:moveTo>
                <a:lnTo>
                  <a:pt x="2750566" y="1222203"/>
                </a:lnTo>
              </a:path>
              <a:path w="3819525" h="1222375">
                <a:moveTo>
                  <a:pt x="2754337" y="1222203"/>
                </a:moveTo>
                <a:lnTo>
                  <a:pt x="2755601" y="1222203"/>
                </a:lnTo>
              </a:path>
              <a:path w="3819525" h="1222375">
                <a:moveTo>
                  <a:pt x="2759367" y="1222203"/>
                </a:moveTo>
                <a:lnTo>
                  <a:pt x="2778271" y="1222203"/>
                </a:lnTo>
              </a:path>
              <a:path w="3819525" h="1222375">
                <a:moveTo>
                  <a:pt x="2782068" y="1222203"/>
                </a:moveTo>
                <a:lnTo>
                  <a:pt x="2783306" y="1222203"/>
                </a:lnTo>
              </a:path>
              <a:path w="3819525" h="1222375">
                <a:moveTo>
                  <a:pt x="2787103" y="1222203"/>
                </a:moveTo>
                <a:lnTo>
                  <a:pt x="2806001" y="1222203"/>
                </a:lnTo>
              </a:path>
              <a:path w="3819525" h="1222375">
                <a:moveTo>
                  <a:pt x="2809773" y="1222203"/>
                </a:moveTo>
                <a:lnTo>
                  <a:pt x="2811037" y="1222203"/>
                </a:lnTo>
              </a:path>
              <a:path w="3819525" h="1222375">
                <a:moveTo>
                  <a:pt x="2814808" y="1222203"/>
                </a:moveTo>
                <a:lnTo>
                  <a:pt x="2833712" y="1222203"/>
                </a:lnTo>
              </a:path>
              <a:path w="3819525" h="1222375">
                <a:moveTo>
                  <a:pt x="2837503" y="1222203"/>
                </a:moveTo>
                <a:lnTo>
                  <a:pt x="2838767" y="1222203"/>
                </a:lnTo>
              </a:path>
              <a:path w="3819525" h="1222375">
                <a:moveTo>
                  <a:pt x="2842539" y="1222203"/>
                </a:moveTo>
                <a:lnTo>
                  <a:pt x="2861443" y="1222203"/>
                </a:lnTo>
              </a:path>
              <a:path w="3819525" h="1222375">
                <a:moveTo>
                  <a:pt x="2865208" y="1222203"/>
                </a:moveTo>
                <a:lnTo>
                  <a:pt x="2866478" y="1222203"/>
                </a:lnTo>
              </a:path>
              <a:path w="3819525" h="1222375">
                <a:moveTo>
                  <a:pt x="2870244" y="1222203"/>
                </a:moveTo>
                <a:lnTo>
                  <a:pt x="2889148" y="1222203"/>
                </a:lnTo>
              </a:path>
              <a:path w="3819525" h="1222375">
                <a:moveTo>
                  <a:pt x="2892945" y="1222203"/>
                </a:moveTo>
                <a:lnTo>
                  <a:pt x="2894209" y="1222203"/>
                </a:lnTo>
              </a:path>
              <a:path w="3819525" h="1222375">
                <a:moveTo>
                  <a:pt x="2897981" y="1222203"/>
                </a:moveTo>
                <a:lnTo>
                  <a:pt x="2916878" y="1222203"/>
                </a:lnTo>
              </a:path>
              <a:path w="3819525" h="1222375">
                <a:moveTo>
                  <a:pt x="2920650" y="1222203"/>
                </a:moveTo>
                <a:lnTo>
                  <a:pt x="2921914" y="1222203"/>
                </a:lnTo>
              </a:path>
              <a:path w="3819525" h="1222375">
                <a:moveTo>
                  <a:pt x="2925711" y="1222203"/>
                </a:moveTo>
                <a:lnTo>
                  <a:pt x="2944583" y="1222203"/>
                </a:lnTo>
              </a:path>
              <a:path w="3819525" h="1222375">
                <a:moveTo>
                  <a:pt x="2948381" y="1222203"/>
                </a:moveTo>
                <a:lnTo>
                  <a:pt x="2949644" y="1222203"/>
                </a:lnTo>
              </a:path>
              <a:path w="3819525" h="1222375">
                <a:moveTo>
                  <a:pt x="2953416" y="1222203"/>
                </a:moveTo>
                <a:lnTo>
                  <a:pt x="2972320" y="1222203"/>
                </a:lnTo>
              </a:path>
              <a:path w="3819525" h="1222375">
                <a:moveTo>
                  <a:pt x="2976086" y="1222203"/>
                </a:moveTo>
                <a:lnTo>
                  <a:pt x="2977356" y="1222203"/>
                </a:lnTo>
              </a:path>
              <a:path w="3819525" h="1222375">
                <a:moveTo>
                  <a:pt x="2981147" y="1222203"/>
                </a:moveTo>
                <a:lnTo>
                  <a:pt x="3000051" y="1222203"/>
                </a:lnTo>
              </a:path>
              <a:path w="3819525" h="1222375">
                <a:moveTo>
                  <a:pt x="3003823" y="1222203"/>
                </a:moveTo>
                <a:lnTo>
                  <a:pt x="3005086" y="1222203"/>
                </a:lnTo>
              </a:path>
              <a:path w="3819525" h="1222375">
                <a:moveTo>
                  <a:pt x="3008858" y="1222203"/>
                </a:moveTo>
                <a:lnTo>
                  <a:pt x="3027756" y="1222203"/>
                </a:lnTo>
              </a:path>
              <a:path w="3819525" h="1222375">
                <a:moveTo>
                  <a:pt x="3031528" y="1222203"/>
                </a:moveTo>
                <a:lnTo>
                  <a:pt x="3032791" y="1222203"/>
                </a:lnTo>
              </a:path>
              <a:path w="3819525" h="1222375">
                <a:moveTo>
                  <a:pt x="3036589" y="1222203"/>
                </a:moveTo>
                <a:lnTo>
                  <a:pt x="3055486" y="1222203"/>
                </a:lnTo>
              </a:path>
              <a:path w="3819525" h="1222375">
                <a:moveTo>
                  <a:pt x="3059258" y="1222203"/>
                </a:moveTo>
                <a:lnTo>
                  <a:pt x="3060522" y="1222203"/>
                </a:lnTo>
              </a:path>
              <a:path w="3819525" h="1222375">
                <a:moveTo>
                  <a:pt x="3064294" y="1222203"/>
                </a:moveTo>
                <a:lnTo>
                  <a:pt x="3083198" y="1222203"/>
                </a:lnTo>
              </a:path>
              <a:path w="3819525" h="1222375">
                <a:moveTo>
                  <a:pt x="3086988" y="1222203"/>
                </a:moveTo>
                <a:lnTo>
                  <a:pt x="3088233" y="1222203"/>
                </a:lnTo>
              </a:path>
              <a:path w="3819525" h="1222375">
                <a:moveTo>
                  <a:pt x="3092024" y="1222203"/>
                </a:moveTo>
                <a:lnTo>
                  <a:pt x="3110928" y="1222203"/>
                </a:lnTo>
              </a:path>
              <a:path w="3819525" h="1222375">
                <a:moveTo>
                  <a:pt x="3114700" y="1222203"/>
                </a:moveTo>
                <a:lnTo>
                  <a:pt x="3115964" y="1222203"/>
                </a:lnTo>
              </a:path>
              <a:path w="3819525" h="1222375">
                <a:moveTo>
                  <a:pt x="3119729" y="1222203"/>
                </a:moveTo>
                <a:lnTo>
                  <a:pt x="3138633" y="1222203"/>
                </a:lnTo>
              </a:path>
              <a:path w="3819525" h="1222375">
                <a:moveTo>
                  <a:pt x="3142430" y="1222203"/>
                </a:moveTo>
                <a:lnTo>
                  <a:pt x="3143669" y="1222203"/>
                </a:lnTo>
              </a:path>
              <a:path w="3819525" h="1222375">
                <a:moveTo>
                  <a:pt x="3147466" y="1222203"/>
                </a:moveTo>
                <a:lnTo>
                  <a:pt x="3166363" y="1222203"/>
                </a:lnTo>
              </a:path>
              <a:path w="3819525" h="1222375">
                <a:moveTo>
                  <a:pt x="3170135" y="1222203"/>
                </a:moveTo>
                <a:lnTo>
                  <a:pt x="3171399" y="1222203"/>
                </a:lnTo>
              </a:path>
              <a:path w="3819525" h="1222375">
                <a:moveTo>
                  <a:pt x="3175171" y="1222203"/>
                </a:moveTo>
                <a:lnTo>
                  <a:pt x="3194075" y="1222203"/>
                </a:lnTo>
              </a:path>
              <a:path w="3819525" h="1222375">
                <a:moveTo>
                  <a:pt x="3197866" y="1222203"/>
                </a:moveTo>
                <a:lnTo>
                  <a:pt x="3199104" y="1222203"/>
                </a:lnTo>
              </a:path>
              <a:path w="3819525" h="1222375">
                <a:moveTo>
                  <a:pt x="3202901" y="1222203"/>
                </a:moveTo>
                <a:lnTo>
                  <a:pt x="3221805" y="1222203"/>
                </a:lnTo>
              </a:path>
              <a:path w="3819525" h="1222375">
                <a:moveTo>
                  <a:pt x="3225571" y="1222203"/>
                </a:moveTo>
                <a:lnTo>
                  <a:pt x="3226841" y="1222203"/>
                </a:lnTo>
              </a:path>
              <a:path w="3819525" h="1222375">
                <a:moveTo>
                  <a:pt x="3230606" y="1222203"/>
                </a:moveTo>
                <a:lnTo>
                  <a:pt x="3249510" y="1222203"/>
                </a:lnTo>
              </a:path>
              <a:path w="3819525" h="1222375">
                <a:moveTo>
                  <a:pt x="3253308" y="1222203"/>
                </a:moveTo>
                <a:lnTo>
                  <a:pt x="3254571" y="1222203"/>
                </a:lnTo>
              </a:path>
              <a:path w="3819525" h="1222375">
                <a:moveTo>
                  <a:pt x="3258343" y="1222203"/>
                </a:moveTo>
                <a:lnTo>
                  <a:pt x="3277241" y="1222203"/>
                </a:lnTo>
              </a:path>
              <a:path w="3819525" h="1222375">
                <a:moveTo>
                  <a:pt x="3281013" y="1222203"/>
                </a:moveTo>
                <a:lnTo>
                  <a:pt x="3282276" y="1222203"/>
                </a:lnTo>
              </a:path>
              <a:path w="3819525" h="1222375">
                <a:moveTo>
                  <a:pt x="3286048" y="1222203"/>
                </a:moveTo>
                <a:lnTo>
                  <a:pt x="3304946" y="1222203"/>
                </a:lnTo>
              </a:path>
              <a:path w="3819525" h="1222375">
                <a:moveTo>
                  <a:pt x="3308743" y="1222203"/>
                </a:moveTo>
                <a:lnTo>
                  <a:pt x="3310007" y="1222203"/>
                </a:lnTo>
              </a:path>
              <a:path w="3819525" h="1222375">
                <a:moveTo>
                  <a:pt x="3313779" y="1222203"/>
                </a:moveTo>
                <a:lnTo>
                  <a:pt x="3332683" y="1222203"/>
                </a:lnTo>
              </a:path>
              <a:path w="3819525" h="1222375">
                <a:moveTo>
                  <a:pt x="3336448" y="1222203"/>
                </a:moveTo>
                <a:lnTo>
                  <a:pt x="3337718" y="1222203"/>
                </a:lnTo>
              </a:path>
              <a:path w="3819525" h="1222375">
                <a:moveTo>
                  <a:pt x="3341509" y="1222203"/>
                </a:moveTo>
                <a:lnTo>
                  <a:pt x="3360388" y="1222203"/>
                </a:lnTo>
              </a:path>
              <a:path w="3819525" h="1222375">
                <a:moveTo>
                  <a:pt x="3364185" y="1222203"/>
                </a:moveTo>
                <a:lnTo>
                  <a:pt x="3365449" y="1222203"/>
                </a:lnTo>
              </a:path>
              <a:path w="3819525" h="1222375">
                <a:moveTo>
                  <a:pt x="3369221" y="1222203"/>
                </a:moveTo>
                <a:lnTo>
                  <a:pt x="3388118" y="1222203"/>
                </a:lnTo>
              </a:path>
              <a:path w="3819525" h="1222375">
                <a:moveTo>
                  <a:pt x="3391890" y="1222203"/>
                </a:moveTo>
                <a:lnTo>
                  <a:pt x="3393154" y="1222203"/>
                </a:lnTo>
              </a:path>
              <a:path w="3819525" h="1222375">
                <a:moveTo>
                  <a:pt x="3396951" y="1222203"/>
                </a:moveTo>
                <a:lnTo>
                  <a:pt x="3415849" y="1222203"/>
                </a:lnTo>
              </a:path>
              <a:path w="3819525" h="1222375">
                <a:moveTo>
                  <a:pt x="3419621" y="1222203"/>
                </a:moveTo>
                <a:lnTo>
                  <a:pt x="3420884" y="1222203"/>
                </a:lnTo>
              </a:path>
              <a:path w="3819525" h="1222375">
                <a:moveTo>
                  <a:pt x="3424656" y="1222203"/>
                </a:moveTo>
                <a:lnTo>
                  <a:pt x="3443560" y="1222203"/>
                </a:lnTo>
              </a:path>
              <a:path w="3819525" h="1222375">
                <a:moveTo>
                  <a:pt x="3447326" y="1222203"/>
                </a:moveTo>
                <a:lnTo>
                  <a:pt x="3448596" y="1222203"/>
                </a:lnTo>
              </a:path>
              <a:path w="3819525" h="1222375">
                <a:moveTo>
                  <a:pt x="3452387" y="1222203"/>
                </a:moveTo>
                <a:lnTo>
                  <a:pt x="3471291" y="1222203"/>
                </a:lnTo>
              </a:path>
              <a:path w="3819525" h="1222375">
                <a:moveTo>
                  <a:pt x="3475062" y="1222203"/>
                </a:moveTo>
                <a:lnTo>
                  <a:pt x="3476326" y="1222203"/>
                </a:lnTo>
              </a:path>
              <a:path w="3819525" h="1222375">
                <a:moveTo>
                  <a:pt x="3480092" y="1222203"/>
                </a:moveTo>
                <a:lnTo>
                  <a:pt x="3498996" y="1222203"/>
                </a:lnTo>
              </a:path>
              <a:path w="3819525" h="1222375">
                <a:moveTo>
                  <a:pt x="3502793" y="1222203"/>
                </a:moveTo>
                <a:lnTo>
                  <a:pt x="3504031" y="1222203"/>
                </a:lnTo>
              </a:path>
              <a:path w="3819525" h="1222375">
                <a:moveTo>
                  <a:pt x="3507828" y="1222203"/>
                </a:moveTo>
                <a:lnTo>
                  <a:pt x="3526726" y="1222203"/>
                </a:lnTo>
              </a:path>
              <a:path w="3819525" h="1222375">
                <a:moveTo>
                  <a:pt x="3530498" y="1222203"/>
                </a:moveTo>
                <a:lnTo>
                  <a:pt x="3531762" y="1222203"/>
                </a:lnTo>
              </a:path>
              <a:path w="3819525" h="1222375">
                <a:moveTo>
                  <a:pt x="3535533" y="1222203"/>
                </a:moveTo>
                <a:lnTo>
                  <a:pt x="3554437" y="1222203"/>
                </a:lnTo>
              </a:path>
              <a:path w="3819525" h="1222375">
                <a:moveTo>
                  <a:pt x="3558228" y="1222203"/>
                </a:moveTo>
                <a:lnTo>
                  <a:pt x="3559467" y="1222203"/>
                </a:lnTo>
              </a:path>
              <a:path w="3819525" h="1222375">
                <a:moveTo>
                  <a:pt x="3563264" y="1222203"/>
                </a:moveTo>
                <a:lnTo>
                  <a:pt x="3582168" y="1222203"/>
                </a:lnTo>
              </a:path>
              <a:path w="3819525" h="1222375">
                <a:moveTo>
                  <a:pt x="3585933" y="1222203"/>
                </a:moveTo>
                <a:lnTo>
                  <a:pt x="3587203" y="1222203"/>
                </a:lnTo>
              </a:path>
              <a:path w="3819525" h="1222375">
                <a:moveTo>
                  <a:pt x="3590969" y="1222203"/>
                </a:moveTo>
                <a:lnTo>
                  <a:pt x="3609873" y="1222203"/>
                </a:lnTo>
              </a:path>
              <a:path w="3819525" h="1222375">
                <a:moveTo>
                  <a:pt x="3613670" y="1222203"/>
                </a:moveTo>
                <a:lnTo>
                  <a:pt x="3614908" y="1222203"/>
                </a:lnTo>
              </a:path>
              <a:path w="3819525" h="1222375">
                <a:moveTo>
                  <a:pt x="3618706" y="1222203"/>
                </a:moveTo>
                <a:lnTo>
                  <a:pt x="3637603" y="1222203"/>
                </a:lnTo>
              </a:path>
              <a:path w="3819525" h="1222375">
                <a:moveTo>
                  <a:pt x="3641350" y="1222203"/>
                </a:moveTo>
                <a:lnTo>
                  <a:pt x="3642620" y="1222203"/>
                </a:lnTo>
              </a:path>
              <a:path w="3819525" h="1222375">
                <a:moveTo>
                  <a:pt x="3646430" y="1222203"/>
                </a:moveTo>
                <a:lnTo>
                  <a:pt x="3665289" y="1222203"/>
                </a:lnTo>
              </a:path>
              <a:path w="3819525" h="1222375">
                <a:moveTo>
                  <a:pt x="3669099" y="1222203"/>
                </a:moveTo>
                <a:lnTo>
                  <a:pt x="3670369" y="1222203"/>
                </a:lnTo>
              </a:path>
              <a:path w="3819525" h="1222375">
                <a:moveTo>
                  <a:pt x="3674116" y="1222203"/>
                </a:moveTo>
                <a:lnTo>
                  <a:pt x="3693039" y="1222203"/>
                </a:lnTo>
              </a:path>
              <a:path w="3819525" h="1222375">
                <a:moveTo>
                  <a:pt x="3696785" y="1222203"/>
                </a:moveTo>
                <a:lnTo>
                  <a:pt x="3698055" y="1222203"/>
                </a:lnTo>
              </a:path>
              <a:path w="3819525" h="1222375">
                <a:moveTo>
                  <a:pt x="3701865" y="1222203"/>
                </a:moveTo>
                <a:lnTo>
                  <a:pt x="3720725" y="1222203"/>
                </a:lnTo>
              </a:path>
              <a:path w="3819525" h="1222375">
                <a:moveTo>
                  <a:pt x="3724535" y="1222203"/>
                </a:moveTo>
                <a:lnTo>
                  <a:pt x="3725805" y="1222203"/>
                </a:lnTo>
              </a:path>
              <a:path w="3819525" h="1222375">
                <a:moveTo>
                  <a:pt x="3729551" y="1222203"/>
                </a:moveTo>
                <a:lnTo>
                  <a:pt x="3748474" y="1222203"/>
                </a:lnTo>
              </a:path>
              <a:path w="3819525" h="1222375">
                <a:moveTo>
                  <a:pt x="3752221" y="1222203"/>
                </a:moveTo>
                <a:lnTo>
                  <a:pt x="3753491" y="1222203"/>
                </a:lnTo>
              </a:path>
              <a:path w="3819525" h="1222375">
                <a:moveTo>
                  <a:pt x="3757301" y="1222203"/>
                </a:moveTo>
                <a:lnTo>
                  <a:pt x="3776160" y="1222203"/>
                </a:lnTo>
              </a:path>
              <a:path w="3819525" h="1222375">
                <a:moveTo>
                  <a:pt x="3779970" y="1222203"/>
                </a:moveTo>
                <a:lnTo>
                  <a:pt x="3781240" y="1222203"/>
                </a:lnTo>
              </a:path>
              <a:path w="3819525" h="1222375">
                <a:moveTo>
                  <a:pt x="3785050" y="1222203"/>
                </a:moveTo>
                <a:lnTo>
                  <a:pt x="3803910" y="1222203"/>
                </a:lnTo>
              </a:path>
              <a:path w="3819525" h="1222375">
                <a:moveTo>
                  <a:pt x="3807720" y="1222203"/>
                </a:moveTo>
                <a:lnTo>
                  <a:pt x="3808926" y="1222203"/>
                </a:lnTo>
              </a:path>
              <a:path w="3819525" h="1222375">
                <a:moveTo>
                  <a:pt x="3812736" y="1222203"/>
                </a:moveTo>
                <a:lnTo>
                  <a:pt x="3818959" y="1222203"/>
                </a:lnTo>
              </a:path>
              <a:path w="3819525" h="1222375">
                <a:moveTo>
                  <a:pt x="3818959" y="0"/>
                </a:moveTo>
                <a:lnTo>
                  <a:pt x="3812736" y="0"/>
                </a:lnTo>
              </a:path>
              <a:path w="3819525" h="1222375">
                <a:moveTo>
                  <a:pt x="3808926" y="0"/>
                </a:moveTo>
                <a:lnTo>
                  <a:pt x="3807720" y="0"/>
                </a:lnTo>
              </a:path>
              <a:path w="3819525" h="1222375">
                <a:moveTo>
                  <a:pt x="3803910" y="0"/>
                </a:moveTo>
                <a:lnTo>
                  <a:pt x="3785050" y="0"/>
                </a:lnTo>
              </a:path>
              <a:path w="3819525" h="1222375">
                <a:moveTo>
                  <a:pt x="3781240" y="0"/>
                </a:moveTo>
                <a:lnTo>
                  <a:pt x="3779970" y="0"/>
                </a:lnTo>
              </a:path>
              <a:path w="3819525" h="1222375">
                <a:moveTo>
                  <a:pt x="3776160" y="0"/>
                </a:moveTo>
                <a:lnTo>
                  <a:pt x="3757301" y="0"/>
                </a:lnTo>
              </a:path>
              <a:path w="3819525" h="1222375">
                <a:moveTo>
                  <a:pt x="3753491" y="0"/>
                </a:moveTo>
                <a:lnTo>
                  <a:pt x="3752221" y="0"/>
                </a:lnTo>
              </a:path>
              <a:path w="3819525" h="1222375">
                <a:moveTo>
                  <a:pt x="3748474" y="0"/>
                </a:moveTo>
                <a:lnTo>
                  <a:pt x="3729551" y="0"/>
                </a:lnTo>
              </a:path>
              <a:path w="3819525" h="1222375">
                <a:moveTo>
                  <a:pt x="3725805" y="0"/>
                </a:moveTo>
                <a:lnTo>
                  <a:pt x="3724535" y="0"/>
                </a:lnTo>
              </a:path>
              <a:path w="3819525" h="1222375">
                <a:moveTo>
                  <a:pt x="3720725" y="0"/>
                </a:moveTo>
                <a:lnTo>
                  <a:pt x="3701865" y="0"/>
                </a:lnTo>
              </a:path>
              <a:path w="3819525" h="1222375">
                <a:moveTo>
                  <a:pt x="3698055" y="0"/>
                </a:moveTo>
                <a:lnTo>
                  <a:pt x="3696785" y="0"/>
                </a:lnTo>
              </a:path>
              <a:path w="3819525" h="1222375">
                <a:moveTo>
                  <a:pt x="3693039" y="0"/>
                </a:moveTo>
                <a:lnTo>
                  <a:pt x="3674116" y="0"/>
                </a:lnTo>
              </a:path>
              <a:path w="3819525" h="1222375">
                <a:moveTo>
                  <a:pt x="3670369" y="0"/>
                </a:moveTo>
                <a:lnTo>
                  <a:pt x="3669099" y="0"/>
                </a:lnTo>
              </a:path>
              <a:path w="3819525" h="1222375">
                <a:moveTo>
                  <a:pt x="3665289" y="0"/>
                </a:moveTo>
                <a:lnTo>
                  <a:pt x="3646430" y="0"/>
                </a:lnTo>
              </a:path>
              <a:path w="3819525" h="1222375">
                <a:moveTo>
                  <a:pt x="3642620" y="0"/>
                </a:moveTo>
                <a:lnTo>
                  <a:pt x="3641350" y="0"/>
                </a:lnTo>
              </a:path>
              <a:path w="3819525" h="1222375">
                <a:moveTo>
                  <a:pt x="3637603" y="0"/>
                </a:moveTo>
                <a:lnTo>
                  <a:pt x="3618706" y="0"/>
                </a:lnTo>
              </a:path>
              <a:path w="3819525" h="1222375">
                <a:moveTo>
                  <a:pt x="3614908" y="0"/>
                </a:moveTo>
                <a:lnTo>
                  <a:pt x="3613670" y="0"/>
                </a:lnTo>
              </a:path>
              <a:path w="3819525" h="1222375">
                <a:moveTo>
                  <a:pt x="3609873" y="0"/>
                </a:moveTo>
                <a:lnTo>
                  <a:pt x="3590969" y="0"/>
                </a:lnTo>
              </a:path>
              <a:path w="3819525" h="1222375">
                <a:moveTo>
                  <a:pt x="3587203" y="0"/>
                </a:moveTo>
                <a:lnTo>
                  <a:pt x="3585933" y="0"/>
                </a:lnTo>
              </a:path>
              <a:path w="3819525" h="1222375">
                <a:moveTo>
                  <a:pt x="3582168" y="0"/>
                </a:moveTo>
                <a:lnTo>
                  <a:pt x="3563264" y="0"/>
                </a:lnTo>
              </a:path>
              <a:path w="3819525" h="1222375">
                <a:moveTo>
                  <a:pt x="3559467" y="0"/>
                </a:moveTo>
                <a:lnTo>
                  <a:pt x="3558228" y="0"/>
                </a:lnTo>
              </a:path>
              <a:path w="3819525" h="1222375">
                <a:moveTo>
                  <a:pt x="3554437" y="0"/>
                </a:moveTo>
                <a:lnTo>
                  <a:pt x="3535533" y="0"/>
                </a:lnTo>
              </a:path>
              <a:path w="3819525" h="1222375">
                <a:moveTo>
                  <a:pt x="3531762" y="0"/>
                </a:moveTo>
                <a:lnTo>
                  <a:pt x="3530498" y="0"/>
                </a:lnTo>
              </a:path>
              <a:path w="3819525" h="1222375">
                <a:moveTo>
                  <a:pt x="3526726" y="0"/>
                </a:moveTo>
                <a:lnTo>
                  <a:pt x="3507828" y="0"/>
                </a:lnTo>
              </a:path>
              <a:path w="3819525" h="1222375">
                <a:moveTo>
                  <a:pt x="3504031" y="0"/>
                </a:moveTo>
                <a:lnTo>
                  <a:pt x="3502793" y="0"/>
                </a:lnTo>
              </a:path>
              <a:path w="3819525" h="1222375">
                <a:moveTo>
                  <a:pt x="3498996" y="0"/>
                </a:moveTo>
                <a:lnTo>
                  <a:pt x="3480092" y="0"/>
                </a:lnTo>
              </a:path>
              <a:path w="3819525" h="1222375">
                <a:moveTo>
                  <a:pt x="3476326" y="0"/>
                </a:moveTo>
                <a:lnTo>
                  <a:pt x="3475062" y="0"/>
                </a:lnTo>
              </a:path>
              <a:path w="3819525" h="1222375">
                <a:moveTo>
                  <a:pt x="3471291" y="0"/>
                </a:moveTo>
                <a:lnTo>
                  <a:pt x="3452387" y="0"/>
                </a:lnTo>
              </a:path>
              <a:path w="3819525" h="1222375">
                <a:moveTo>
                  <a:pt x="3448596" y="0"/>
                </a:moveTo>
                <a:lnTo>
                  <a:pt x="3447326" y="0"/>
                </a:lnTo>
              </a:path>
              <a:path w="3819525" h="1222375">
                <a:moveTo>
                  <a:pt x="3443560" y="0"/>
                </a:moveTo>
                <a:lnTo>
                  <a:pt x="3424656" y="0"/>
                </a:lnTo>
              </a:path>
              <a:path w="3819525" h="1222375">
                <a:moveTo>
                  <a:pt x="3420884" y="0"/>
                </a:moveTo>
                <a:lnTo>
                  <a:pt x="3419621" y="0"/>
                </a:lnTo>
              </a:path>
              <a:path w="3819525" h="1222375">
                <a:moveTo>
                  <a:pt x="3415849" y="0"/>
                </a:moveTo>
                <a:lnTo>
                  <a:pt x="3396951" y="0"/>
                </a:lnTo>
              </a:path>
              <a:path w="3819525" h="1222375">
                <a:moveTo>
                  <a:pt x="3393154" y="0"/>
                </a:moveTo>
                <a:lnTo>
                  <a:pt x="3391890" y="0"/>
                </a:lnTo>
              </a:path>
              <a:path w="3819525" h="1222375">
                <a:moveTo>
                  <a:pt x="3388118" y="0"/>
                </a:moveTo>
                <a:lnTo>
                  <a:pt x="3369221" y="0"/>
                </a:lnTo>
              </a:path>
              <a:path w="3819525" h="1222375">
                <a:moveTo>
                  <a:pt x="3365449" y="0"/>
                </a:moveTo>
                <a:lnTo>
                  <a:pt x="3364185" y="0"/>
                </a:lnTo>
              </a:path>
              <a:path w="3819525" h="1222375">
                <a:moveTo>
                  <a:pt x="3360388" y="0"/>
                </a:moveTo>
                <a:lnTo>
                  <a:pt x="3341509" y="0"/>
                </a:lnTo>
              </a:path>
              <a:path w="3819525" h="1222375">
                <a:moveTo>
                  <a:pt x="3337718" y="0"/>
                </a:moveTo>
                <a:lnTo>
                  <a:pt x="3336448" y="0"/>
                </a:lnTo>
              </a:path>
              <a:path w="3819525" h="1222375">
                <a:moveTo>
                  <a:pt x="3332683" y="0"/>
                </a:moveTo>
                <a:lnTo>
                  <a:pt x="3313779" y="0"/>
                </a:lnTo>
              </a:path>
              <a:path w="3819525" h="1222375">
                <a:moveTo>
                  <a:pt x="3310007" y="0"/>
                </a:moveTo>
                <a:lnTo>
                  <a:pt x="3308743" y="0"/>
                </a:lnTo>
              </a:path>
              <a:path w="3819525" h="1222375">
                <a:moveTo>
                  <a:pt x="3304946" y="0"/>
                </a:moveTo>
                <a:lnTo>
                  <a:pt x="3286048" y="0"/>
                </a:lnTo>
              </a:path>
              <a:path w="3819525" h="1222375">
                <a:moveTo>
                  <a:pt x="3282276" y="0"/>
                </a:moveTo>
                <a:lnTo>
                  <a:pt x="3281013" y="0"/>
                </a:lnTo>
              </a:path>
              <a:path w="3819525" h="1222375">
                <a:moveTo>
                  <a:pt x="3277241" y="0"/>
                </a:moveTo>
                <a:lnTo>
                  <a:pt x="3258343" y="0"/>
                </a:lnTo>
              </a:path>
              <a:path w="3819525" h="1222375">
                <a:moveTo>
                  <a:pt x="3254571" y="0"/>
                </a:moveTo>
                <a:lnTo>
                  <a:pt x="3253308" y="0"/>
                </a:lnTo>
              </a:path>
              <a:path w="3819525" h="1222375">
                <a:moveTo>
                  <a:pt x="3249510" y="0"/>
                </a:moveTo>
                <a:lnTo>
                  <a:pt x="3230606" y="0"/>
                </a:lnTo>
              </a:path>
              <a:path w="3819525" h="1222375">
                <a:moveTo>
                  <a:pt x="3226841" y="0"/>
                </a:moveTo>
                <a:lnTo>
                  <a:pt x="3225571" y="0"/>
                </a:lnTo>
              </a:path>
              <a:path w="3819525" h="1222375">
                <a:moveTo>
                  <a:pt x="3221805" y="0"/>
                </a:moveTo>
                <a:lnTo>
                  <a:pt x="3202901" y="0"/>
                </a:lnTo>
              </a:path>
              <a:path w="3819525" h="1222375">
                <a:moveTo>
                  <a:pt x="3199104" y="0"/>
                </a:moveTo>
                <a:lnTo>
                  <a:pt x="3197866" y="0"/>
                </a:lnTo>
              </a:path>
              <a:path w="3819525" h="1222375">
                <a:moveTo>
                  <a:pt x="3194075" y="0"/>
                </a:moveTo>
                <a:lnTo>
                  <a:pt x="3175171" y="0"/>
                </a:lnTo>
              </a:path>
              <a:path w="3819525" h="1222375">
                <a:moveTo>
                  <a:pt x="3171399" y="0"/>
                </a:moveTo>
                <a:lnTo>
                  <a:pt x="3170135" y="0"/>
                </a:lnTo>
              </a:path>
              <a:path w="3819525" h="1222375">
                <a:moveTo>
                  <a:pt x="3166363" y="0"/>
                </a:moveTo>
                <a:lnTo>
                  <a:pt x="3147466" y="0"/>
                </a:lnTo>
              </a:path>
              <a:path w="3819525" h="1222375">
                <a:moveTo>
                  <a:pt x="3143669" y="0"/>
                </a:moveTo>
                <a:lnTo>
                  <a:pt x="3142430" y="0"/>
                </a:lnTo>
              </a:path>
              <a:path w="3819525" h="1222375">
                <a:moveTo>
                  <a:pt x="3138633" y="0"/>
                </a:moveTo>
                <a:lnTo>
                  <a:pt x="3119729" y="0"/>
                </a:lnTo>
              </a:path>
              <a:path w="3819525" h="1222375">
                <a:moveTo>
                  <a:pt x="3115964" y="0"/>
                </a:moveTo>
                <a:lnTo>
                  <a:pt x="3114700" y="0"/>
                </a:lnTo>
              </a:path>
              <a:path w="3819525" h="1222375">
                <a:moveTo>
                  <a:pt x="3110928" y="0"/>
                </a:moveTo>
                <a:lnTo>
                  <a:pt x="3092024" y="0"/>
                </a:lnTo>
              </a:path>
              <a:path w="3819525" h="1222375">
                <a:moveTo>
                  <a:pt x="3088233" y="0"/>
                </a:moveTo>
                <a:lnTo>
                  <a:pt x="3086988" y="0"/>
                </a:lnTo>
              </a:path>
              <a:path w="3819525" h="1222375">
                <a:moveTo>
                  <a:pt x="3083198" y="0"/>
                </a:moveTo>
                <a:lnTo>
                  <a:pt x="3064294" y="0"/>
                </a:lnTo>
              </a:path>
              <a:path w="3819525" h="1222375">
                <a:moveTo>
                  <a:pt x="3060522" y="0"/>
                </a:moveTo>
                <a:lnTo>
                  <a:pt x="3059258" y="0"/>
                </a:lnTo>
              </a:path>
              <a:path w="3819525" h="1222375">
                <a:moveTo>
                  <a:pt x="3055486" y="0"/>
                </a:moveTo>
                <a:lnTo>
                  <a:pt x="3036589" y="0"/>
                </a:lnTo>
              </a:path>
              <a:path w="3819525" h="1222375">
                <a:moveTo>
                  <a:pt x="3032791" y="0"/>
                </a:moveTo>
                <a:lnTo>
                  <a:pt x="3031528" y="0"/>
                </a:lnTo>
              </a:path>
              <a:path w="3819525" h="1222375">
                <a:moveTo>
                  <a:pt x="3027756" y="0"/>
                </a:moveTo>
                <a:lnTo>
                  <a:pt x="3008858" y="0"/>
                </a:lnTo>
              </a:path>
              <a:path w="3819525" h="1222375">
                <a:moveTo>
                  <a:pt x="3005086" y="0"/>
                </a:moveTo>
                <a:lnTo>
                  <a:pt x="3003823" y="0"/>
                </a:lnTo>
              </a:path>
              <a:path w="3819525" h="1222375">
                <a:moveTo>
                  <a:pt x="3000051" y="0"/>
                </a:moveTo>
                <a:lnTo>
                  <a:pt x="2981147" y="0"/>
                </a:lnTo>
              </a:path>
              <a:path w="3819525" h="1222375">
                <a:moveTo>
                  <a:pt x="2977356" y="0"/>
                </a:moveTo>
                <a:lnTo>
                  <a:pt x="2976086" y="0"/>
                </a:lnTo>
              </a:path>
              <a:path w="3819525" h="1222375">
                <a:moveTo>
                  <a:pt x="2972320" y="0"/>
                </a:moveTo>
                <a:lnTo>
                  <a:pt x="2953416" y="0"/>
                </a:lnTo>
              </a:path>
              <a:path w="3819525" h="1222375">
                <a:moveTo>
                  <a:pt x="2949644" y="0"/>
                </a:moveTo>
                <a:lnTo>
                  <a:pt x="2948381" y="0"/>
                </a:lnTo>
              </a:path>
              <a:path w="3819525" h="1222375">
                <a:moveTo>
                  <a:pt x="2944583" y="0"/>
                </a:moveTo>
                <a:lnTo>
                  <a:pt x="2925711" y="0"/>
                </a:lnTo>
              </a:path>
              <a:path w="3819525" h="1222375">
                <a:moveTo>
                  <a:pt x="2921914" y="0"/>
                </a:moveTo>
                <a:lnTo>
                  <a:pt x="2920650" y="0"/>
                </a:lnTo>
              </a:path>
              <a:path w="3819525" h="1222375">
                <a:moveTo>
                  <a:pt x="2916878" y="0"/>
                </a:moveTo>
                <a:lnTo>
                  <a:pt x="2897981" y="0"/>
                </a:lnTo>
              </a:path>
              <a:path w="3819525" h="1222375">
                <a:moveTo>
                  <a:pt x="2894209" y="0"/>
                </a:moveTo>
                <a:lnTo>
                  <a:pt x="2892945" y="0"/>
                </a:lnTo>
              </a:path>
              <a:path w="3819525" h="1222375">
                <a:moveTo>
                  <a:pt x="2889148" y="0"/>
                </a:moveTo>
                <a:lnTo>
                  <a:pt x="2870244" y="0"/>
                </a:lnTo>
              </a:path>
              <a:path w="3819525" h="1222375">
                <a:moveTo>
                  <a:pt x="2866478" y="0"/>
                </a:moveTo>
                <a:lnTo>
                  <a:pt x="2865208" y="0"/>
                </a:lnTo>
              </a:path>
              <a:path w="3819525" h="1222375">
                <a:moveTo>
                  <a:pt x="2861443" y="0"/>
                </a:moveTo>
                <a:lnTo>
                  <a:pt x="2842539" y="0"/>
                </a:lnTo>
              </a:path>
              <a:path w="3819525" h="1222375">
                <a:moveTo>
                  <a:pt x="2838767" y="0"/>
                </a:moveTo>
                <a:lnTo>
                  <a:pt x="2837503" y="0"/>
                </a:lnTo>
              </a:path>
              <a:path w="3819525" h="1222375">
                <a:moveTo>
                  <a:pt x="2833712" y="0"/>
                </a:moveTo>
                <a:lnTo>
                  <a:pt x="2814808" y="0"/>
                </a:lnTo>
              </a:path>
              <a:path w="3819525" h="1222375">
                <a:moveTo>
                  <a:pt x="2811037" y="0"/>
                </a:moveTo>
                <a:lnTo>
                  <a:pt x="2809773" y="0"/>
                </a:lnTo>
              </a:path>
              <a:path w="3819525" h="1222375">
                <a:moveTo>
                  <a:pt x="2806001" y="0"/>
                </a:moveTo>
                <a:lnTo>
                  <a:pt x="2787103" y="0"/>
                </a:lnTo>
              </a:path>
              <a:path w="3819525" h="1222375">
                <a:moveTo>
                  <a:pt x="2783306" y="0"/>
                </a:moveTo>
                <a:lnTo>
                  <a:pt x="2782068" y="0"/>
                </a:lnTo>
              </a:path>
              <a:path w="3819525" h="1222375">
                <a:moveTo>
                  <a:pt x="2778271" y="0"/>
                </a:moveTo>
                <a:lnTo>
                  <a:pt x="2759367" y="0"/>
                </a:lnTo>
              </a:path>
              <a:path w="3819525" h="1222375">
                <a:moveTo>
                  <a:pt x="2755601" y="0"/>
                </a:moveTo>
                <a:lnTo>
                  <a:pt x="2754337" y="0"/>
                </a:lnTo>
              </a:path>
              <a:path w="3819525" h="1222375">
                <a:moveTo>
                  <a:pt x="2750566" y="0"/>
                </a:moveTo>
                <a:lnTo>
                  <a:pt x="2731662" y="0"/>
                </a:lnTo>
              </a:path>
              <a:path w="3819525" h="1222375">
                <a:moveTo>
                  <a:pt x="2727871" y="0"/>
                </a:moveTo>
                <a:lnTo>
                  <a:pt x="2726626" y="0"/>
                </a:lnTo>
              </a:path>
              <a:path w="3819525" h="1222375">
                <a:moveTo>
                  <a:pt x="2722835" y="0"/>
                </a:moveTo>
                <a:lnTo>
                  <a:pt x="2703931" y="0"/>
                </a:lnTo>
              </a:path>
              <a:path w="3819525" h="1222375">
                <a:moveTo>
                  <a:pt x="2700159" y="0"/>
                </a:moveTo>
                <a:lnTo>
                  <a:pt x="2698896" y="0"/>
                </a:lnTo>
              </a:path>
              <a:path w="3819525" h="1222375">
                <a:moveTo>
                  <a:pt x="2695124" y="0"/>
                </a:moveTo>
                <a:lnTo>
                  <a:pt x="2676226" y="0"/>
                </a:lnTo>
              </a:path>
              <a:path w="3819525" h="1222375">
                <a:moveTo>
                  <a:pt x="2672429" y="0"/>
                </a:moveTo>
                <a:lnTo>
                  <a:pt x="2671191" y="0"/>
                </a:lnTo>
              </a:path>
              <a:path w="3819525" h="1222375">
                <a:moveTo>
                  <a:pt x="2667393" y="0"/>
                </a:moveTo>
                <a:lnTo>
                  <a:pt x="2648496" y="0"/>
                </a:lnTo>
              </a:path>
              <a:path w="3819525" h="1222375">
                <a:moveTo>
                  <a:pt x="2644724" y="0"/>
                </a:moveTo>
                <a:lnTo>
                  <a:pt x="2643460" y="0"/>
                </a:lnTo>
              </a:path>
              <a:path w="3819525" h="1222375">
                <a:moveTo>
                  <a:pt x="2639688" y="0"/>
                </a:moveTo>
                <a:lnTo>
                  <a:pt x="2620784" y="0"/>
                </a:lnTo>
              </a:path>
              <a:path w="3819525" h="1222375">
                <a:moveTo>
                  <a:pt x="2616993" y="0"/>
                </a:moveTo>
                <a:lnTo>
                  <a:pt x="2615723" y="0"/>
                </a:lnTo>
              </a:path>
              <a:path w="3819525" h="1222375">
                <a:moveTo>
                  <a:pt x="2611958" y="0"/>
                </a:moveTo>
                <a:lnTo>
                  <a:pt x="2593054" y="0"/>
                </a:lnTo>
              </a:path>
              <a:path w="3819525" h="1222375">
                <a:moveTo>
                  <a:pt x="2589282" y="0"/>
                </a:moveTo>
                <a:lnTo>
                  <a:pt x="2588018" y="0"/>
                </a:lnTo>
              </a:path>
              <a:path w="3819525" h="1222375">
                <a:moveTo>
                  <a:pt x="2584246" y="0"/>
                </a:moveTo>
                <a:lnTo>
                  <a:pt x="2565349" y="0"/>
                </a:lnTo>
              </a:path>
              <a:path w="3819525" h="1222375">
                <a:moveTo>
                  <a:pt x="2561551" y="0"/>
                </a:moveTo>
                <a:lnTo>
                  <a:pt x="2560288" y="0"/>
                </a:lnTo>
              </a:path>
              <a:path w="3819525" h="1222375">
                <a:moveTo>
                  <a:pt x="2556516" y="0"/>
                </a:moveTo>
                <a:lnTo>
                  <a:pt x="2537618" y="0"/>
                </a:lnTo>
              </a:path>
              <a:path w="3819525" h="1222375">
                <a:moveTo>
                  <a:pt x="2533846" y="0"/>
                </a:moveTo>
                <a:lnTo>
                  <a:pt x="2532583" y="0"/>
                </a:lnTo>
              </a:path>
              <a:path w="3819525" h="1222375">
                <a:moveTo>
                  <a:pt x="2528785" y="0"/>
                </a:moveTo>
                <a:lnTo>
                  <a:pt x="2509907" y="0"/>
                </a:lnTo>
              </a:path>
              <a:path w="3819525" h="1222375">
                <a:moveTo>
                  <a:pt x="2506116" y="0"/>
                </a:moveTo>
                <a:lnTo>
                  <a:pt x="2504846" y="0"/>
                </a:lnTo>
              </a:path>
              <a:path w="3819525" h="1222375">
                <a:moveTo>
                  <a:pt x="2501080" y="0"/>
                </a:moveTo>
                <a:lnTo>
                  <a:pt x="2482176" y="0"/>
                </a:lnTo>
              </a:path>
              <a:path w="3819525" h="1222375">
                <a:moveTo>
                  <a:pt x="2478405" y="0"/>
                </a:moveTo>
                <a:lnTo>
                  <a:pt x="2477141" y="0"/>
                </a:lnTo>
              </a:path>
              <a:path w="3819525" h="1222375">
                <a:moveTo>
                  <a:pt x="2473350" y="0"/>
                </a:moveTo>
                <a:lnTo>
                  <a:pt x="2454446" y="0"/>
                </a:lnTo>
              </a:path>
              <a:path w="3819525" h="1222375">
                <a:moveTo>
                  <a:pt x="2450674" y="0"/>
                </a:moveTo>
                <a:lnTo>
                  <a:pt x="2449410" y="0"/>
                </a:lnTo>
              </a:path>
              <a:path w="3819525" h="1222375">
                <a:moveTo>
                  <a:pt x="2445638" y="0"/>
                </a:moveTo>
                <a:lnTo>
                  <a:pt x="2426741" y="0"/>
                </a:lnTo>
              </a:path>
              <a:path w="3819525" h="1222375">
                <a:moveTo>
                  <a:pt x="2422969" y="0"/>
                </a:moveTo>
                <a:lnTo>
                  <a:pt x="2421705" y="0"/>
                </a:lnTo>
              </a:path>
              <a:path w="3819525" h="1222375">
                <a:moveTo>
                  <a:pt x="2417908" y="0"/>
                </a:moveTo>
                <a:lnTo>
                  <a:pt x="2399004" y="0"/>
                </a:lnTo>
              </a:path>
              <a:path w="3819525" h="1222375">
                <a:moveTo>
                  <a:pt x="2395239" y="0"/>
                </a:moveTo>
                <a:lnTo>
                  <a:pt x="2393975" y="0"/>
                </a:lnTo>
              </a:path>
              <a:path w="3819525" h="1222375">
                <a:moveTo>
                  <a:pt x="2390203" y="0"/>
                </a:moveTo>
                <a:lnTo>
                  <a:pt x="2371299" y="0"/>
                </a:lnTo>
              </a:path>
              <a:path w="3819525" h="1222375">
                <a:moveTo>
                  <a:pt x="2367508" y="0"/>
                </a:moveTo>
                <a:lnTo>
                  <a:pt x="2366263" y="0"/>
                </a:lnTo>
              </a:path>
              <a:path w="3819525" h="1222375">
                <a:moveTo>
                  <a:pt x="2362473" y="0"/>
                </a:moveTo>
                <a:lnTo>
                  <a:pt x="2343569" y="0"/>
                </a:lnTo>
              </a:path>
              <a:path w="3819525" h="1222375">
                <a:moveTo>
                  <a:pt x="2339797" y="0"/>
                </a:moveTo>
                <a:lnTo>
                  <a:pt x="2338533" y="0"/>
                </a:lnTo>
              </a:path>
              <a:path w="3819525" h="1222375">
                <a:moveTo>
                  <a:pt x="2334761" y="0"/>
                </a:moveTo>
                <a:lnTo>
                  <a:pt x="2315864" y="0"/>
                </a:lnTo>
              </a:path>
              <a:path w="3819525" h="1222375">
                <a:moveTo>
                  <a:pt x="2312066" y="0"/>
                </a:moveTo>
                <a:lnTo>
                  <a:pt x="2310828" y="0"/>
                </a:lnTo>
              </a:path>
              <a:path w="3819525" h="1222375">
                <a:moveTo>
                  <a:pt x="2307031" y="0"/>
                </a:moveTo>
                <a:lnTo>
                  <a:pt x="2288133" y="0"/>
                </a:lnTo>
              </a:path>
              <a:path w="3819525" h="1222375">
                <a:moveTo>
                  <a:pt x="2284361" y="0"/>
                </a:moveTo>
                <a:lnTo>
                  <a:pt x="2283098" y="0"/>
                </a:lnTo>
              </a:path>
              <a:path w="3819525" h="1222375">
                <a:moveTo>
                  <a:pt x="2279326" y="0"/>
                </a:moveTo>
                <a:lnTo>
                  <a:pt x="2260422" y="0"/>
                </a:lnTo>
              </a:path>
              <a:path w="3819525" h="1222375">
                <a:moveTo>
                  <a:pt x="2256631" y="0"/>
                </a:moveTo>
                <a:lnTo>
                  <a:pt x="2255386" y="0"/>
                </a:lnTo>
              </a:path>
              <a:path w="3819525" h="1222375">
                <a:moveTo>
                  <a:pt x="2251595" y="0"/>
                </a:moveTo>
                <a:lnTo>
                  <a:pt x="2232691" y="0"/>
                </a:lnTo>
              </a:path>
              <a:path w="3819525" h="1222375">
                <a:moveTo>
                  <a:pt x="2228919" y="0"/>
                </a:moveTo>
                <a:lnTo>
                  <a:pt x="2227656" y="0"/>
                </a:lnTo>
              </a:path>
              <a:path w="3819525" h="1222375">
                <a:moveTo>
                  <a:pt x="2223884" y="0"/>
                </a:moveTo>
                <a:lnTo>
                  <a:pt x="2204986" y="0"/>
                </a:lnTo>
              </a:path>
              <a:path w="3819525" h="1222375">
                <a:moveTo>
                  <a:pt x="2201189" y="0"/>
                </a:moveTo>
                <a:lnTo>
                  <a:pt x="2199925" y="0"/>
                </a:lnTo>
              </a:path>
              <a:path w="3819525" h="1222375">
                <a:moveTo>
                  <a:pt x="2196153" y="0"/>
                </a:moveTo>
                <a:lnTo>
                  <a:pt x="2177256" y="0"/>
                </a:lnTo>
              </a:path>
              <a:path w="3819525" h="1222375">
                <a:moveTo>
                  <a:pt x="2173484" y="0"/>
                </a:moveTo>
                <a:lnTo>
                  <a:pt x="2172220" y="0"/>
                </a:lnTo>
              </a:path>
              <a:path w="3819525" h="1222375">
                <a:moveTo>
                  <a:pt x="2168448" y="0"/>
                </a:moveTo>
                <a:lnTo>
                  <a:pt x="2149544" y="0"/>
                </a:lnTo>
              </a:path>
              <a:path w="3819525" h="1222375">
                <a:moveTo>
                  <a:pt x="2145753" y="0"/>
                </a:moveTo>
                <a:lnTo>
                  <a:pt x="2144483" y="0"/>
                </a:lnTo>
              </a:path>
              <a:path w="3819525" h="1222375">
                <a:moveTo>
                  <a:pt x="2140718" y="0"/>
                </a:moveTo>
                <a:lnTo>
                  <a:pt x="2121814" y="0"/>
                </a:lnTo>
              </a:path>
              <a:path w="3819525" h="1222375">
                <a:moveTo>
                  <a:pt x="2118042" y="0"/>
                </a:moveTo>
                <a:lnTo>
                  <a:pt x="2116778" y="0"/>
                </a:lnTo>
              </a:path>
              <a:path w="3819525" h="1222375">
                <a:moveTo>
                  <a:pt x="2113006" y="0"/>
                </a:moveTo>
                <a:lnTo>
                  <a:pt x="2094109" y="0"/>
                </a:lnTo>
              </a:path>
              <a:path w="3819525" h="1222375">
                <a:moveTo>
                  <a:pt x="2090312" y="0"/>
                </a:moveTo>
                <a:lnTo>
                  <a:pt x="2089048" y="0"/>
                </a:lnTo>
              </a:path>
              <a:path w="3819525" h="1222375">
                <a:moveTo>
                  <a:pt x="2085276" y="0"/>
                </a:moveTo>
                <a:lnTo>
                  <a:pt x="2066378" y="0"/>
                </a:lnTo>
              </a:path>
              <a:path w="3819525" h="1222375">
                <a:moveTo>
                  <a:pt x="2062607" y="0"/>
                </a:moveTo>
                <a:lnTo>
                  <a:pt x="2061343" y="0"/>
                </a:lnTo>
              </a:path>
              <a:path w="3819525" h="1222375">
                <a:moveTo>
                  <a:pt x="2057546" y="0"/>
                </a:moveTo>
                <a:lnTo>
                  <a:pt x="2038642" y="0"/>
                </a:lnTo>
              </a:path>
              <a:path w="3819525" h="1222375">
                <a:moveTo>
                  <a:pt x="2034876" y="0"/>
                </a:moveTo>
                <a:lnTo>
                  <a:pt x="2033612" y="0"/>
                </a:lnTo>
              </a:path>
              <a:path w="3819525" h="1222375">
                <a:moveTo>
                  <a:pt x="2029841" y="0"/>
                </a:moveTo>
                <a:lnTo>
                  <a:pt x="2010937" y="0"/>
                </a:lnTo>
              </a:path>
              <a:path w="3819525" h="1222375">
                <a:moveTo>
                  <a:pt x="2007165" y="0"/>
                </a:moveTo>
                <a:lnTo>
                  <a:pt x="2005901" y="0"/>
                </a:lnTo>
              </a:path>
              <a:path w="3819525" h="1222375">
                <a:moveTo>
                  <a:pt x="2002110" y="0"/>
                </a:moveTo>
                <a:lnTo>
                  <a:pt x="1983206" y="0"/>
                </a:lnTo>
              </a:path>
              <a:path w="3819525" h="1222375">
                <a:moveTo>
                  <a:pt x="1979434" y="0"/>
                </a:moveTo>
                <a:lnTo>
                  <a:pt x="1978171" y="0"/>
                </a:lnTo>
              </a:path>
              <a:path w="3819525" h="1222375">
                <a:moveTo>
                  <a:pt x="1974399" y="0"/>
                </a:moveTo>
                <a:lnTo>
                  <a:pt x="1955501" y="0"/>
                </a:lnTo>
              </a:path>
              <a:path w="3819525" h="1222375">
                <a:moveTo>
                  <a:pt x="1951704" y="0"/>
                </a:moveTo>
                <a:lnTo>
                  <a:pt x="1950466" y="0"/>
                </a:lnTo>
              </a:path>
              <a:path w="3819525" h="1222375">
                <a:moveTo>
                  <a:pt x="1946668" y="0"/>
                </a:moveTo>
                <a:lnTo>
                  <a:pt x="1927771" y="0"/>
                </a:lnTo>
              </a:path>
              <a:path w="3819525" h="1222375">
                <a:moveTo>
                  <a:pt x="1923999" y="0"/>
                </a:moveTo>
                <a:lnTo>
                  <a:pt x="1922735" y="0"/>
                </a:lnTo>
              </a:path>
              <a:path w="3819525" h="1222375">
                <a:moveTo>
                  <a:pt x="1918963" y="0"/>
                </a:moveTo>
                <a:lnTo>
                  <a:pt x="1900059" y="0"/>
                </a:lnTo>
              </a:path>
              <a:path w="3819525" h="1222375">
                <a:moveTo>
                  <a:pt x="1896268" y="0"/>
                </a:moveTo>
                <a:lnTo>
                  <a:pt x="1895024" y="0"/>
                </a:lnTo>
              </a:path>
              <a:path w="3819525" h="1222375">
                <a:moveTo>
                  <a:pt x="1891233" y="0"/>
                </a:moveTo>
                <a:lnTo>
                  <a:pt x="1872329" y="0"/>
                </a:lnTo>
              </a:path>
              <a:path w="3819525" h="1222375">
                <a:moveTo>
                  <a:pt x="1868557" y="0"/>
                </a:moveTo>
                <a:lnTo>
                  <a:pt x="1867293" y="0"/>
                </a:lnTo>
              </a:path>
              <a:path w="3819525" h="1222375">
                <a:moveTo>
                  <a:pt x="1863521" y="0"/>
                </a:moveTo>
                <a:lnTo>
                  <a:pt x="1844624" y="0"/>
                </a:lnTo>
              </a:path>
              <a:path w="3819525" h="1222375">
                <a:moveTo>
                  <a:pt x="1840826" y="0"/>
                </a:moveTo>
                <a:lnTo>
                  <a:pt x="1839588" y="0"/>
                </a:lnTo>
              </a:path>
              <a:path w="3819525" h="1222375">
                <a:moveTo>
                  <a:pt x="1835791" y="0"/>
                </a:moveTo>
                <a:lnTo>
                  <a:pt x="1816893" y="0"/>
                </a:lnTo>
              </a:path>
              <a:path w="3819525" h="1222375">
                <a:moveTo>
                  <a:pt x="1813121" y="0"/>
                </a:moveTo>
                <a:lnTo>
                  <a:pt x="1811858" y="0"/>
                </a:lnTo>
              </a:path>
              <a:path w="3819525" h="1222375">
                <a:moveTo>
                  <a:pt x="1808086" y="0"/>
                </a:moveTo>
                <a:lnTo>
                  <a:pt x="1789182" y="0"/>
                </a:lnTo>
              </a:path>
              <a:path w="3819525" h="1222375">
                <a:moveTo>
                  <a:pt x="1785391" y="0"/>
                </a:moveTo>
                <a:lnTo>
                  <a:pt x="1784146" y="0"/>
                </a:lnTo>
              </a:path>
              <a:path w="3819525" h="1222375">
                <a:moveTo>
                  <a:pt x="1780355" y="0"/>
                </a:moveTo>
                <a:lnTo>
                  <a:pt x="1761451" y="0"/>
                </a:lnTo>
              </a:path>
              <a:path w="3819525" h="1222375">
                <a:moveTo>
                  <a:pt x="1757680" y="0"/>
                </a:moveTo>
                <a:lnTo>
                  <a:pt x="1756416" y="0"/>
                </a:lnTo>
              </a:path>
              <a:path w="3819525" h="1222375">
                <a:moveTo>
                  <a:pt x="1752644" y="0"/>
                </a:moveTo>
                <a:lnTo>
                  <a:pt x="1733746" y="0"/>
                </a:lnTo>
              </a:path>
              <a:path w="3819525" h="1222375">
                <a:moveTo>
                  <a:pt x="1729949" y="0"/>
                </a:moveTo>
                <a:lnTo>
                  <a:pt x="1728685" y="0"/>
                </a:lnTo>
              </a:path>
              <a:path w="3819525" h="1222375">
                <a:moveTo>
                  <a:pt x="1724913" y="0"/>
                </a:moveTo>
                <a:lnTo>
                  <a:pt x="1706016" y="0"/>
                </a:lnTo>
              </a:path>
              <a:path w="3819525" h="1222375">
                <a:moveTo>
                  <a:pt x="1702244" y="0"/>
                </a:moveTo>
                <a:lnTo>
                  <a:pt x="1700980" y="0"/>
                </a:lnTo>
              </a:path>
              <a:path w="3819525" h="1222375">
                <a:moveTo>
                  <a:pt x="1697208" y="0"/>
                </a:moveTo>
                <a:lnTo>
                  <a:pt x="1678305" y="0"/>
                </a:lnTo>
              </a:path>
              <a:path w="3819525" h="1222375">
                <a:moveTo>
                  <a:pt x="1674514" y="0"/>
                </a:moveTo>
                <a:lnTo>
                  <a:pt x="1673250" y="0"/>
                </a:lnTo>
              </a:path>
              <a:path w="3819525" h="1222375">
                <a:moveTo>
                  <a:pt x="1669478" y="0"/>
                </a:moveTo>
                <a:lnTo>
                  <a:pt x="1650574" y="0"/>
                </a:lnTo>
              </a:path>
              <a:path w="3819525" h="1222375">
                <a:moveTo>
                  <a:pt x="1646802" y="0"/>
                </a:moveTo>
                <a:lnTo>
                  <a:pt x="1645538" y="0"/>
                </a:lnTo>
              </a:path>
              <a:path w="3819525" h="1222375">
                <a:moveTo>
                  <a:pt x="1641748" y="0"/>
                </a:moveTo>
                <a:lnTo>
                  <a:pt x="1622844" y="0"/>
                </a:lnTo>
              </a:path>
              <a:path w="3819525" h="1222375">
                <a:moveTo>
                  <a:pt x="1619072" y="0"/>
                </a:moveTo>
                <a:lnTo>
                  <a:pt x="1617808" y="0"/>
                </a:lnTo>
              </a:path>
              <a:path w="3819525" h="1222375">
                <a:moveTo>
                  <a:pt x="1614036" y="0"/>
                </a:moveTo>
                <a:lnTo>
                  <a:pt x="1595139" y="0"/>
                </a:lnTo>
              </a:path>
              <a:path w="3819525" h="1222375">
                <a:moveTo>
                  <a:pt x="1591367" y="0"/>
                </a:moveTo>
                <a:lnTo>
                  <a:pt x="1590103" y="0"/>
                </a:lnTo>
              </a:path>
              <a:path w="3819525" h="1222375">
                <a:moveTo>
                  <a:pt x="1586306" y="0"/>
                </a:moveTo>
                <a:lnTo>
                  <a:pt x="1567408" y="0"/>
                </a:lnTo>
              </a:path>
              <a:path w="3819525" h="1222375">
                <a:moveTo>
                  <a:pt x="1563636" y="0"/>
                </a:moveTo>
                <a:lnTo>
                  <a:pt x="1562373" y="0"/>
                </a:lnTo>
              </a:path>
              <a:path w="3819525" h="1222375">
                <a:moveTo>
                  <a:pt x="1558601" y="0"/>
                </a:moveTo>
                <a:lnTo>
                  <a:pt x="1539697" y="0"/>
                </a:lnTo>
              </a:path>
              <a:path w="3819525" h="1222375">
                <a:moveTo>
                  <a:pt x="1535906" y="0"/>
                </a:moveTo>
                <a:lnTo>
                  <a:pt x="1534661" y="0"/>
                </a:lnTo>
              </a:path>
              <a:path w="3819525" h="1222375">
                <a:moveTo>
                  <a:pt x="1530870" y="0"/>
                </a:moveTo>
                <a:lnTo>
                  <a:pt x="1511966" y="0"/>
                </a:lnTo>
              </a:path>
              <a:path w="3819525" h="1222375">
                <a:moveTo>
                  <a:pt x="1508194" y="0"/>
                </a:moveTo>
                <a:lnTo>
                  <a:pt x="1506931" y="0"/>
                </a:lnTo>
              </a:path>
              <a:path w="3819525" h="1222375">
                <a:moveTo>
                  <a:pt x="1503159" y="0"/>
                </a:moveTo>
                <a:lnTo>
                  <a:pt x="1484261" y="0"/>
                </a:lnTo>
              </a:path>
              <a:path w="3819525" h="1222375">
                <a:moveTo>
                  <a:pt x="1480464" y="0"/>
                </a:moveTo>
                <a:lnTo>
                  <a:pt x="1479226" y="0"/>
                </a:lnTo>
              </a:path>
              <a:path w="3819525" h="1222375">
                <a:moveTo>
                  <a:pt x="1475428" y="0"/>
                </a:moveTo>
                <a:lnTo>
                  <a:pt x="1456531" y="0"/>
                </a:lnTo>
              </a:path>
              <a:path w="3819525" h="1222375">
                <a:moveTo>
                  <a:pt x="1452759" y="0"/>
                </a:moveTo>
                <a:lnTo>
                  <a:pt x="1451495" y="0"/>
                </a:lnTo>
              </a:path>
              <a:path w="3819525" h="1222375">
                <a:moveTo>
                  <a:pt x="1447723" y="0"/>
                </a:moveTo>
                <a:lnTo>
                  <a:pt x="1428819" y="0"/>
                </a:lnTo>
              </a:path>
              <a:path w="3819525" h="1222375">
                <a:moveTo>
                  <a:pt x="1425028" y="0"/>
                </a:moveTo>
                <a:lnTo>
                  <a:pt x="1423784" y="0"/>
                </a:lnTo>
              </a:path>
              <a:path w="3819525" h="1222375">
                <a:moveTo>
                  <a:pt x="1419993" y="0"/>
                </a:moveTo>
                <a:lnTo>
                  <a:pt x="1401089" y="0"/>
                </a:lnTo>
              </a:path>
              <a:path w="3819525" h="1222375">
                <a:moveTo>
                  <a:pt x="1397317" y="0"/>
                </a:moveTo>
                <a:lnTo>
                  <a:pt x="1396053" y="0"/>
                </a:lnTo>
              </a:path>
              <a:path w="3819525" h="1222375">
                <a:moveTo>
                  <a:pt x="1392281" y="0"/>
                </a:moveTo>
                <a:lnTo>
                  <a:pt x="1373384" y="0"/>
                </a:lnTo>
              </a:path>
              <a:path w="3819525" h="1222375">
                <a:moveTo>
                  <a:pt x="1369587" y="0"/>
                </a:moveTo>
                <a:lnTo>
                  <a:pt x="1368348" y="0"/>
                </a:lnTo>
              </a:path>
              <a:path w="3819525" h="1222375">
                <a:moveTo>
                  <a:pt x="1364551" y="0"/>
                </a:moveTo>
                <a:lnTo>
                  <a:pt x="1345653" y="0"/>
                </a:lnTo>
              </a:path>
              <a:path w="3819525" h="1222375">
                <a:moveTo>
                  <a:pt x="1341882" y="0"/>
                </a:moveTo>
                <a:lnTo>
                  <a:pt x="1340618" y="0"/>
                </a:lnTo>
              </a:path>
              <a:path w="3819525" h="1222375">
                <a:moveTo>
                  <a:pt x="1336846" y="0"/>
                </a:moveTo>
                <a:lnTo>
                  <a:pt x="1317942" y="0"/>
                </a:lnTo>
              </a:path>
              <a:path w="3819525" h="1222375">
                <a:moveTo>
                  <a:pt x="1314151" y="0"/>
                </a:moveTo>
                <a:lnTo>
                  <a:pt x="1312887" y="0"/>
                </a:lnTo>
              </a:path>
              <a:path w="3819525" h="1222375">
                <a:moveTo>
                  <a:pt x="1309116" y="0"/>
                </a:moveTo>
                <a:lnTo>
                  <a:pt x="1290212" y="0"/>
                </a:lnTo>
              </a:path>
              <a:path w="3819525" h="1222375">
                <a:moveTo>
                  <a:pt x="1286440" y="0"/>
                </a:moveTo>
                <a:lnTo>
                  <a:pt x="1285176" y="0"/>
                </a:lnTo>
              </a:path>
              <a:path w="3819525" h="1222375">
                <a:moveTo>
                  <a:pt x="1281404" y="0"/>
                </a:moveTo>
                <a:lnTo>
                  <a:pt x="1262507" y="0"/>
                </a:lnTo>
              </a:path>
              <a:path w="3819525" h="1222375">
                <a:moveTo>
                  <a:pt x="1258709" y="0"/>
                </a:moveTo>
                <a:lnTo>
                  <a:pt x="1257446" y="0"/>
                </a:lnTo>
              </a:path>
              <a:path w="3819525" h="1222375">
                <a:moveTo>
                  <a:pt x="1253674" y="0"/>
                </a:moveTo>
                <a:lnTo>
                  <a:pt x="1234776" y="0"/>
                </a:lnTo>
              </a:path>
              <a:path w="3819525" h="1222375">
                <a:moveTo>
                  <a:pt x="1231004" y="0"/>
                </a:moveTo>
                <a:lnTo>
                  <a:pt x="1229741" y="0"/>
                </a:lnTo>
              </a:path>
              <a:path w="3819525" h="1222375">
                <a:moveTo>
                  <a:pt x="1225943" y="0"/>
                </a:moveTo>
                <a:lnTo>
                  <a:pt x="1207046" y="0"/>
                </a:lnTo>
              </a:path>
              <a:path w="3819525" h="1222375">
                <a:moveTo>
                  <a:pt x="1203274" y="0"/>
                </a:moveTo>
                <a:lnTo>
                  <a:pt x="1202010" y="0"/>
                </a:lnTo>
              </a:path>
              <a:path w="3819525" h="1222375">
                <a:moveTo>
                  <a:pt x="1198238" y="0"/>
                </a:moveTo>
                <a:lnTo>
                  <a:pt x="1179334" y="0"/>
                </a:lnTo>
              </a:path>
              <a:path w="3819525" h="1222375">
                <a:moveTo>
                  <a:pt x="1175569" y="0"/>
                </a:moveTo>
                <a:lnTo>
                  <a:pt x="1174299" y="0"/>
                </a:lnTo>
              </a:path>
              <a:path w="3819525" h="1222375">
                <a:moveTo>
                  <a:pt x="1170508" y="0"/>
                </a:moveTo>
                <a:lnTo>
                  <a:pt x="1151604" y="0"/>
                </a:lnTo>
              </a:path>
              <a:path w="3819525" h="1222375">
                <a:moveTo>
                  <a:pt x="1147832" y="0"/>
                </a:moveTo>
                <a:lnTo>
                  <a:pt x="1146568" y="0"/>
                </a:lnTo>
              </a:path>
              <a:path w="3819525" h="1222375">
                <a:moveTo>
                  <a:pt x="1142796" y="0"/>
                </a:moveTo>
                <a:lnTo>
                  <a:pt x="1123899" y="0"/>
                </a:lnTo>
              </a:path>
              <a:path w="3819525" h="1222375">
                <a:moveTo>
                  <a:pt x="1120127" y="0"/>
                </a:moveTo>
                <a:lnTo>
                  <a:pt x="1118863" y="0"/>
                </a:lnTo>
              </a:path>
              <a:path w="3819525" h="1222375">
                <a:moveTo>
                  <a:pt x="1115066" y="0"/>
                </a:moveTo>
                <a:lnTo>
                  <a:pt x="1096168" y="0"/>
                </a:lnTo>
              </a:path>
              <a:path w="3819525" h="1222375">
                <a:moveTo>
                  <a:pt x="1092396" y="0"/>
                </a:moveTo>
                <a:lnTo>
                  <a:pt x="1091133" y="0"/>
                </a:lnTo>
              </a:path>
              <a:path w="3819525" h="1222375">
                <a:moveTo>
                  <a:pt x="1087361" y="0"/>
                </a:moveTo>
                <a:lnTo>
                  <a:pt x="1068457" y="0"/>
                </a:lnTo>
              </a:path>
              <a:path w="3819525" h="1222375">
                <a:moveTo>
                  <a:pt x="1064666" y="0"/>
                </a:moveTo>
                <a:lnTo>
                  <a:pt x="1063421" y="0"/>
                </a:lnTo>
              </a:path>
              <a:path w="3819525" h="1222375">
                <a:moveTo>
                  <a:pt x="1059630" y="0"/>
                </a:moveTo>
                <a:lnTo>
                  <a:pt x="1040726" y="0"/>
                </a:lnTo>
              </a:path>
              <a:path w="3819525" h="1222375">
                <a:moveTo>
                  <a:pt x="1036955" y="0"/>
                </a:moveTo>
                <a:lnTo>
                  <a:pt x="1035691" y="0"/>
                </a:lnTo>
              </a:path>
              <a:path w="3819525" h="1222375">
                <a:moveTo>
                  <a:pt x="1031919" y="0"/>
                </a:moveTo>
                <a:lnTo>
                  <a:pt x="1013021" y="0"/>
                </a:lnTo>
              </a:path>
              <a:path w="3819525" h="1222375">
                <a:moveTo>
                  <a:pt x="1009224" y="0"/>
                </a:moveTo>
                <a:lnTo>
                  <a:pt x="1007986" y="0"/>
                </a:lnTo>
              </a:path>
              <a:path w="3819525" h="1222375">
                <a:moveTo>
                  <a:pt x="1004188" y="0"/>
                </a:moveTo>
                <a:lnTo>
                  <a:pt x="985291" y="0"/>
                </a:lnTo>
              </a:path>
              <a:path w="3819525" h="1222375">
                <a:moveTo>
                  <a:pt x="981519" y="0"/>
                </a:moveTo>
                <a:lnTo>
                  <a:pt x="980255" y="0"/>
                </a:lnTo>
              </a:path>
              <a:path w="3819525" h="1222375">
                <a:moveTo>
                  <a:pt x="976483" y="0"/>
                </a:moveTo>
                <a:lnTo>
                  <a:pt x="957580" y="0"/>
                </a:lnTo>
              </a:path>
              <a:path w="3819525" h="1222375">
                <a:moveTo>
                  <a:pt x="953789" y="0"/>
                </a:moveTo>
                <a:lnTo>
                  <a:pt x="952544" y="0"/>
                </a:lnTo>
              </a:path>
              <a:path w="3819525" h="1222375">
                <a:moveTo>
                  <a:pt x="948753" y="0"/>
                </a:moveTo>
                <a:lnTo>
                  <a:pt x="929849" y="0"/>
                </a:lnTo>
              </a:path>
              <a:path w="3819525" h="1222375">
                <a:moveTo>
                  <a:pt x="926077" y="0"/>
                </a:moveTo>
                <a:lnTo>
                  <a:pt x="924813" y="0"/>
                </a:lnTo>
              </a:path>
              <a:path w="3819525" h="1222375">
                <a:moveTo>
                  <a:pt x="921042" y="0"/>
                </a:moveTo>
                <a:lnTo>
                  <a:pt x="902144" y="0"/>
                </a:lnTo>
              </a:path>
              <a:path w="3819525" h="1222375">
                <a:moveTo>
                  <a:pt x="898347" y="0"/>
                </a:moveTo>
                <a:lnTo>
                  <a:pt x="897083" y="0"/>
                </a:lnTo>
              </a:path>
              <a:path w="3819525" h="1222375">
                <a:moveTo>
                  <a:pt x="893311" y="0"/>
                </a:moveTo>
                <a:lnTo>
                  <a:pt x="874414" y="0"/>
                </a:lnTo>
              </a:path>
              <a:path w="3819525" h="1222375">
                <a:moveTo>
                  <a:pt x="870616" y="0"/>
                </a:moveTo>
                <a:lnTo>
                  <a:pt x="869353" y="0"/>
                </a:lnTo>
              </a:path>
              <a:path w="3819525" h="1222375">
                <a:moveTo>
                  <a:pt x="865581" y="0"/>
                </a:moveTo>
                <a:lnTo>
                  <a:pt x="846683" y="0"/>
                </a:lnTo>
              </a:path>
              <a:path w="3819525" h="1222375">
                <a:moveTo>
                  <a:pt x="842911" y="0"/>
                </a:moveTo>
                <a:lnTo>
                  <a:pt x="841648" y="0"/>
                </a:lnTo>
              </a:path>
              <a:path w="3819525" h="1222375">
                <a:moveTo>
                  <a:pt x="837876" y="0"/>
                </a:moveTo>
                <a:lnTo>
                  <a:pt x="818972" y="0"/>
                </a:lnTo>
              </a:path>
              <a:path w="3819525" h="1222375">
                <a:moveTo>
                  <a:pt x="815181" y="0"/>
                </a:moveTo>
                <a:lnTo>
                  <a:pt x="813911" y="0"/>
                </a:lnTo>
              </a:path>
              <a:path w="3819525" h="1222375">
                <a:moveTo>
                  <a:pt x="810145" y="0"/>
                </a:moveTo>
                <a:lnTo>
                  <a:pt x="791241" y="0"/>
                </a:lnTo>
              </a:path>
              <a:path w="3819525" h="1222375">
                <a:moveTo>
                  <a:pt x="787469" y="0"/>
                </a:moveTo>
                <a:lnTo>
                  <a:pt x="786206" y="0"/>
                </a:lnTo>
              </a:path>
              <a:path w="3819525" h="1222375">
                <a:moveTo>
                  <a:pt x="782434" y="0"/>
                </a:moveTo>
                <a:lnTo>
                  <a:pt x="763536" y="0"/>
                </a:lnTo>
              </a:path>
              <a:path w="3819525" h="1222375">
                <a:moveTo>
                  <a:pt x="759739" y="0"/>
                </a:moveTo>
                <a:lnTo>
                  <a:pt x="758475" y="0"/>
                </a:lnTo>
              </a:path>
              <a:path w="3819525" h="1222375">
                <a:moveTo>
                  <a:pt x="754703" y="0"/>
                </a:moveTo>
                <a:lnTo>
                  <a:pt x="735806" y="0"/>
                </a:lnTo>
              </a:path>
              <a:path w="3819525" h="1222375">
                <a:moveTo>
                  <a:pt x="732034" y="0"/>
                </a:moveTo>
                <a:lnTo>
                  <a:pt x="730770" y="0"/>
                </a:lnTo>
              </a:path>
              <a:path w="3819525" h="1222375">
                <a:moveTo>
                  <a:pt x="726973" y="0"/>
                </a:moveTo>
                <a:lnTo>
                  <a:pt x="708069" y="0"/>
                </a:lnTo>
              </a:path>
              <a:path w="3819525" h="1222375">
                <a:moveTo>
                  <a:pt x="704303" y="0"/>
                </a:moveTo>
                <a:lnTo>
                  <a:pt x="703033" y="0"/>
                </a:lnTo>
              </a:path>
              <a:path w="3819525" h="1222375">
                <a:moveTo>
                  <a:pt x="699268" y="0"/>
                </a:moveTo>
                <a:lnTo>
                  <a:pt x="680364" y="0"/>
                </a:lnTo>
              </a:path>
              <a:path w="3819525" h="1222375">
                <a:moveTo>
                  <a:pt x="676592" y="0"/>
                </a:moveTo>
                <a:lnTo>
                  <a:pt x="675328" y="0"/>
                </a:lnTo>
              </a:path>
              <a:path w="3819525" h="1222375">
                <a:moveTo>
                  <a:pt x="671537" y="0"/>
                </a:moveTo>
                <a:lnTo>
                  <a:pt x="652633" y="0"/>
                </a:lnTo>
              </a:path>
              <a:path w="3819525" h="1222375">
                <a:moveTo>
                  <a:pt x="648862" y="0"/>
                </a:moveTo>
                <a:lnTo>
                  <a:pt x="647598" y="0"/>
                </a:lnTo>
              </a:path>
              <a:path w="3819525" h="1222375">
                <a:moveTo>
                  <a:pt x="643826" y="0"/>
                </a:moveTo>
                <a:lnTo>
                  <a:pt x="624928" y="0"/>
                </a:lnTo>
              </a:path>
              <a:path w="3819525" h="1222375">
                <a:moveTo>
                  <a:pt x="621131" y="0"/>
                </a:moveTo>
                <a:lnTo>
                  <a:pt x="619893" y="0"/>
                </a:lnTo>
              </a:path>
              <a:path w="3819525" h="1222375">
                <a:moveTo>
                  <a:pt x="616096" y="0"/>
                </a:moveTo>
                <a:lnTo>
                  <a:pt x="597192" y="0"/>
                </a:lnTo>
              </a:path>
              <a:path w="3819525" h="1222375">
                <a:moveTo>
                  <a:pt x="593426" y="0"/>
                </a:moveTo>
                <a:lnTo>
                  <a:pt x="592162" y="0"/>
                </a:lnTo>
              </a:path>
              <a:path w="3819525" h="1222375">
                <a:moveTo>
                  <a:pt x="588391" y="0"/>
                </a:moveTo>
                <a:lnTo>
                  <a:pt x="569487" y="0"/>
                </a:lnTo>
              </a:path>
              <a:path w="3819525" h="1222375">
                <a:moveTo>
                  <a:pt x="565696" y="0"/>
                </a:moveTo>
                <a:lnTo>
                  <a:pt x="564451" y="0"/>
                </a:lnTo>
              </a:path>
              <a:path w="3819525" h="1222375">
                <a:moveTo>
                  <a:pt x="560660" y="0"/>
                </a:moveTo>
                <a:lnTo>
                  <a:pt x="541756" y="0"/>
                </a:lnTo>
              </a:path>
              <a:path w="3819525" h="1222375">
                <a:moveTo>
                  <a:pt x="537984" y="0"/>
                </a:moveTo>
                <a:lnTo>
                  <a:pt x="536721" y="0"/>
                </a:lnTo>
              </a:path>
              <a:path w="3819525" h="1222375">
                <a:moveTo>
                  <a:pt x="532949" y="0"/>
                </a:moveTo>
                <a:lnTo>
                  <a:pt x="514051" y="0"/>
                </a:lnTo>
              </a:path>
              <a:path w="3819525" h="1222375">
                <a:moveTo>
                  <a:pt x="510254" y="0"/>
                </a:moveTo>
                <a:lnTo>
                  <a:pt x="509015" y="0"/>
                </a:lnTo>
              </a:path>
              <a:path w="3819525" h="1222375">
                <a:moveTo>
                  <a:pt x="505218" y="0"/>
                </a:moveTo>
                <a:lnTo>
                  <a:pt x="486321" y="0"/>
                </a:lnTo>
              </a:path>
              <a:path w="3819525" h="1222375">
                <a:moveTo>
                  <a:pt x="482549" y="0"/>
                </a:moveTo>
                <a:lnTo>
                  <a:pt x="481285" y="0"/>
                </a:lnTo>
              </a:path>
              <a:path w="3819525" h="1222375">
                <a:moveTo>
                  <a:pt x="477513" y="0"/>
                </a:moveTo>
                <a:lnTo>
                  <a:pt x="458609" y="0"/>
                </a:lnTo>
              </a:path>
              <a:path w="3819525" h="1222375">
                <a:moveTo>
                  <a:pt x="454818" y="0"/>
                </a:moveTo>
                <a:lnTo>
                  <a:pt x="453548" y="0"/>
                </a:lnTo>
              </a:path>
              <a:path w="3819525" h="1222375">
                <a:moveTo>
                  <a:pt x="449783" y="0"/>
                </a:moveTo>
                <a:lnTo>
                  <a:pt x="430879" y="0"/>
                </a:lnTo>
              </a:path>
              <a:path w="3819525" h="1222375">
                <a:moveTo>
                  <a:pt x="427107" y="0"/>
                </a:moveTo>
                <a:lnTo>
                  <a:pt x="425843" y="0"/>
                </a:lnTo>
              </a:path>
              <a:path w="3819525" h="1222375">
                <a:moveTo>
                  <a:pt x="422071" y="0"/>
                </a:moveTo>
                <a:lnTo>
                  <a:pt x="403174" y="0"/>
                </a:lnTo>
              </a:path>
              <a:path w="3819525" h="1222375">
                <a:moveTo>
                  <a:pt x="399376" y="0"/>
                </a:moveTo>
                <a:lnTo>
                  <a:pt x="398113" y="0"/>
                </a:lnTo>
              </a:path>
              <a:path w="3819525" h="1222375">
                <a:moveTo>
                  <a:pt x="394341" y="0"/>
                </a:moveTo>
                <a:lnTo>
                  <a:pt x="375443" y="0"/>
                </a:lnTo>
              </a:path>
              <a:path w="3819525" h="1222375">
                <a:moveTo>
                  <a:pt x="371671" y="0"/>
                </a:moveTo>
                <a:lnTo>
                  <a:pt x="370408" y="0"/>
                </a:lnTo>
              </a:path>
              <a:path w="3819525" h="1222375">
                <a:moveTo>
                  <a:pt x="366636" y="0"/>
                </a:moveTo>
                <a:lnTo>
                  <a:pt x="347732" y="0"/>
                </a:lnTo>
              </a:path>
              <a:path w="3819525" h="1222375">
                <a:moveTo>
                  <a:pt x="343941" y="0"/>
                </a:moveTo>
                <a:lnTo>
                  <a:pt x="342671" y="0"/>
                </a:lnTo>
              </a:path>
              <a:path w="3819525" h="1222375">
                <a:moveTo>
                  <a:pt x="338905" y="0"/>
                </a:moveTo>
                <a:lnTo>
                  <a:pt x="320001" y="0"/>
                </a:lnTo>
              </a:path>
              <a:path w="3819525" h="1222375">
                <a:moveTo>
                  <a:pt x="316229" y="0"/>
                </a:moveTo>
                <a:lnTo>
                  <a:pt x="314966" y="0"/>
                </a:lnTo>
              </a:path>
              <a:path w="3819525" h="1222375">
                <a:moveTo>
                  <a:pt x="311175" y="0"/>
                </a:moveTo>
                <a:lnTo>
                  <a:pt x="292271" y="0"/>
                </a:lnTo>
              </a:path>
              <a:path w="3819525" h="1222375">
                <a:moveTo>
                  <a:pt x="288499" y="0"/>
                </a:moveTo>
                <a:lnTo>
                  <a:pt x="287235" y="0"/>
                </a:lnTo>
              </a:path>
              <a:path w="3819525" h="1222375">
                <a:moveTo>
                  <a:pt x="283463" y="0"/>
                </a:moveTo>
                <a:lnTo>
                  <a:pt x="264566" y="0"/>
                </a:lnTo>
              </a:path>
              <a:path w="3819525" h="1222375">
                <a:moveTo>
                  <a:pt x="260794" y="0"/>
                </a:moveTo>
                <a:lnTo>
                  <a:pt x="259530" y="0"/>
                </a:lnTo>
              </a:path>
              <a:path w="3819525" h="1222375">
                <a:moveTo>
                  <a:pt x="255733" y="0"/>
                </a:moveTo>
                <a:lnTo>
                  <a:pt x="236829" y="0"/>
                </a:lnTo>
              </a:path>
              <a:path w="3819525" h="1222375">
                <a:moveTo>
                  <a:pt x="233064" y="0"/>
                </a:moveTo>
                <a:lnTo>
                  <a:pt x="231800" y="0"/>
                </a:lnTo>
              </a:path>
              <a:path w="3819525" h="1222375">
                <a:moveTo>
                  <a:pt x="228028" y="0"/>
                </a:moveTo>
                <a:lnTo>
                  <a:pt x="209124" y="0"/>
                </a:lnTo>
              </a:path>
              <a:path w="3819525" h="1222375">
                <a:moveTo>
                  <a:pt x="205352" y="0"/>
                </a:moveTo>
                <a:lnTo>
                  <a:pt x="204088" y="0"/>
                </a:lnTo>
              </a:path>
              <a:path w="3819525" h="1222375">
                <a:moveTo>
                  <a:pt x="200298" y="0"/>
                </a:moveTo>
                <a:lnTo>
                  <a:pt x="181394" y="0"/>
                </a:lnTo>
              </a:path>
              <a:path w="3819525" h="1222375">
                <a:moveTo>
                  <a:pt x="177622" y="0"/>
                </a:moveTo>
                <a:lnTo>
                  <a:pt x="176358" y="0"/>
                </a:lnTo>
              </a:path>
              <a:path w="3819525" h="1222375">
                <a:moveTo>
                  <a:pt x="172586" y="0"/>
                </a:moveTo>
                <a:lnTo>
                  <a:pt x="153689" y="0"/>
                </a:lnTo>
              </a:path>
              <a:path w="3819525" h="1222375">
                <a:moveTo>
                  <a:pt x="149891" y="0"/>
                </a:moveTo>
                <a:lnTo>
                  <a:pt x="148653" y="0"/>
                </a:lnTo>
              </a:path>
              <a:path w="3819525" h="1222375">
                <a:moveTo>
                  <a:pt x="144856" y="0"/>
                </a:moveTo>
                <a:lnTo>
                  <a:pt x="125958" y="0"/>
                </a:lnTo>
              </a:path>
              <a:path w="3819525" h="1222375">
                <a:moveTo>
                  <a:pt x="122186" y="0"/>
                </a:moveTo>
                <a:lnTo>
                  <a:pt x="120923" y="0"/>
                </a:lnTo>
              </a:path>
              <a:path w="3819525" h="1222375">
                <a:moveTo>
                  <a:pt x="117151" y="0"/>
                </a:moveTo>
                <a:lnTo>
                  <a:pt x="98247" y="0"/>
                </a:lnTo>
              </a:path>
              <a:path w="3819525" h="1222375">
                <a:moveTo>
                  <a:pt x="94456" y="0"/>
                </a:moveTo>
                <a:lnTo>
                  <a:pt x="93211" y="0"/>
                </a:lnTo>
              </a:path>
              <a:path w="3819525" h="1222375">
                <a:moveTo>
                  <a:pt x="89420" y="0"/>
                </a:moveTo>
                <a:lnTo>
                  <a:pt x="70516" y="0"/>
                </a:lnTo>
              </a:path>
              <a:path w="3819525" h="1222375">
                <a:moveTo>
                  <a:pt x="66744" y="0"/>
                </a:moveTo>
                <a:lnTo>
                  <a:pt x="65481" y="0"/>
                </a:lnTo>
              </a:path>
              <a:path w="3819525" h="1222375">
                <a:moveTo>
                  <a:pt x="61709" y="0"/>
                </a:moveTo>
                <a:lnTo>
                  <a:pt x="42811" y="0"/>
                </a:lnTo>
              </a:path>
              <a:path w="3819525" h="1222375">
                <a:moveTo>
                  <a:pt x="39014" y="0"/>
                </a:moveTo>
                <a:lnTo>
                  <a:pt x="37776" y="0"/>
                </a:lnTo>
              </a:path>
              <a:path w="3819525" h="1222375">
                <a:moveTo>
                  <a:pt x="33978" y="0"/>
                </a:moveTo>
                <a:lnTo>
                  <a:pt x="15081" y="0"/>
                </a:lnTo>
              </a:path>
              <a:path w="3819525" h="1222375">
                <a:moveTo>
                  <a:pt x="11309" y="0"/>
                </a:moveTo>
                <a:lnTo>
                  <a:pt x="10045" y="0"/>
                </a:lnTo>
              </a:path>
              <a:path w="3819525" h="1222375">
                <a:moveTo>
                  <a:pt x="6273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6988809" y="3031363"/>
            <a:ext cx="668020" cy="778510"/>
          </a:xfrm>
          <a:custGeom>
            <a:avLst/>
            <a:gdLst/>
            <a:ahLst/>
            <a:cxnLst/>
            <a:rect l="l" t="t" r="r" b="b"/>
            <a:pathLst>
              <a:path w="668020" h="778510">
                <a:moveTo>
                  <a:pt x="667575" y="188975"/>
                </a:moveTo>
                <a:lnTo>
                  <a:pt x="327406" y="778256"/>
                </a:lnTo>
                <a:lnTo>
                  <a:pt x="0" y="589216"/>
                </a:lnTo>
                <a:lnTo>
                  <a:pt x="340169" y="0"/>
                </a:lnTo>
                <a:lnTo>
                  <a:pt x="667575" y="188975"/>
                </a:lnTo>
              </a:path>
              <a:path w="668020" h="778510">
                <a:moveTo>
                  <a:pt x="442912" y="452120"/>
                </a:moveTo>
                <a:lnTo>
                  <a:pt x="224663" y="32613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4" name="object 1024"/>
          <p:cNvGrpSpPr/>
          <p:nvPr/>
        </p:nvGrpSpPr>
        <p:grpSpPr>
          <a:xfrm>
            <a:off x="4465688" y="3159950"/>
            <a:ext cx="2072005" cy="0"/>
            <a:chOff x="4465688" y="3159950"/>
            <a:chExt cx="2072005" cy="0"/>
          </a:xfrm>
        </p:grpSpPr>
        <p:sp>
          <p:nvSpPr>
            <p:cNvPr id="1025" name="object 1025"/>
            <p:cNvSpPr/>
            <p:nvPr/>
          </p:nvSpPr>
          <p:spPr>
            <a:xfrm>
              <a:off x="4465688" y="3159950"/>
              <a:ext cx="1242060" cy="0"/>
            </a:xfrm>
            <a:custGeom>
              <a:avLst/>
              <a:gdLst/>
              <a:ahLst/>
              <a:cxnLst/>
              <a:rect l="l" t="t" r="r" b="b"/>
              <a:pathLst>
                <a:path w="1242060" h="0">
                  <a:moveTo>
                    <a:pt x="0" y="0"/>
                  </a:moveTo>
                  <a:lnTo>
                    <a:pt x="1224730" y="0"/>
                  </a:lnTo>
                  <a:lnTo>
                    <a:pt x="1241774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5711228" y="3159950"/>
              <a:ext cx="826135" cy="0"/>
            </a:xfrm>
            <a:custGeom>
              <a:avLst/>
              <a:gdLst/>
              <a:ahLst/>
              <a:cxnLst/>
              <a:rect l="l" t="t" r="r" b="b"/>
              <a:pathLst>
                <a:path w="826134" h="0">
                  <a:moveTo>
                    <a:pt x="0" y="0"/>
                  </a:moveTo>
                  <a:lnTo>
                    <a:pt x="825906" y="0"/>
                  </a:lnTo>
                </a:path>
              </a:pathLst>
            </a:custGeom>
            <a:ln w="3175">
              <a:solidFill>
                <a:srgbClr val="53535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7" name="object 1027"/>
          <p:cNvSpPr/>
          <p:nvPr/>
        </p:nvSpPr>
        <p:spPr>
          <a:xfrm>
            <a:off x="4465688" y="4306506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1295298" y="0"/>
                </a:lnTo>
                <a:lnTo>
                  <a:pt x="1304747" y="0"/>
                </a:lnTo>
              </a:path>
              <a:path w="2072004" h="0">
                <a:moveTo>
                  <a:pt x="1308544" y="0"/>
                </a:moveTo>
                <a:lnTo>
                  <a:pt x="1309808" y="0"/>
                </a:lnTo>
              </a:path>
              <a:path w="2072004" h="0">
                <a:moveTo>
                  <a:pt x="1313580" y="0"/>
                </a:moveTo>
                <a:lnTo>
                  <a:pt x="1332483" y="0"/>
                </a:lnTo>
              </a:path>
              <a:path w="2072004" h="0">
                <a:moveTo>
                  <a:pt x="1336249" y="0"/>
                </a:moveTo>
                <a:lnTo>
                  <a:pt x="1337519" y="0"/>
                </a:lnTo>
              </a:path>
              <a:path w="2072004" h="0">
                <a:moveTo>
                  <a:pt x="1341310" y="0"/>
                </a:moveTo>
                <a:lnTo>
                  <a:pt x="1360189" y="0"/>
                </a:lnTo>
              </a:path>
              <a:path w="2072004" h="0">
                <a:moveTo>
                  <a:pt x="1363986" y="0"/>
                </a:moveTo>
                <a:lnTo>
                  <a:pt x="1365250" y="0"/>
                </a:lnTo>
              </a:path>
              <a:path w="2072004" h="0">
                <a:moveTo>
                  <a:pt x="1369021" y="0"/>
                </a:moveTo>
                <a:lnTo>
                  <a:pt x="1387919" y="0"/>
                </a:lnTo>
              </a:path>
              <a:path w="2072004" h="0">
                <a:moveTo>
                  <a:pt x="1391691" y="0"/>
                </a:moveTo>
                <a:lnTo>
                  <a:pt x="1392955" y="0"/>
                </a:lnTo>
              </a:path>
              <a:path w="2072004" h="0">
                <a:moveTo>
                  <a:pt x="1396752" y="0"/>
                </a:moveTo>
                <a:lnTo>
                  <a:pt x="1415649" y="0"/>
                </a:lnTo>
              </a:path>
              <a:path w="2072004" h="0">
                <a:moveTo>
                  <a:pt x="1419421" y="0"/>
                </a:moveTo>
                <a:lnTo>
                  <a:pt x="1420685" y="0"/>
                </a:lnTo>
              </a:path>
              <a:path w="2072004" h="0">
                <a:moveTo>
                  <a:pt x="1424457" y="0"/>
                </a:moveTo>
                <a:lnTo>
                  <a:pt x="1443361" y="0"/>
                </a:lnTo>
              </a:path>
              <a:path w="2072004" h="0">
                <a:moveTo>
                  <a:pt x="1447126" y="0"/>
                </a:moveTo>
                <a:lnTo>
                  <a:pt x="1448396" y="0"/>
                </a:lnTo>
              </a:path>
              <a:path w="2072004" h="0">
                <a:moveTo>
                  <a:pt x="1452187" y="0"/>
                </a:moveTo>
                <a:lnTo>
                  <a:pt x="1471091" y="0"/>
                </a:lnTo>
              </a:path>
              <a:path w="2072004" h="0">
                <a:moveTo>
                  <a:pt x="1474863" y="0"/>
                </a:moveTo>
                <a:lnTo>
                  <a:pt x="1476127" y="0"/>
                </a:lnTo>
              </a:path>
              <a:path w="2072004" h="0">
                <a:moveTo>
                  <a:pt x="1479899" y="0"/>
                </a:moveTo>
                <a:lnTo>
                  <a:pt x="1498796" y="0"/>
                </a:lnTo>
              </a:path>
              <a:path w="2072004" h="0">
                <a:moveTo>
                  <a:pt x="1502594" y="0"/>
                </a:moveTo>
                <a:lnTo>
                  <a:pt x="1503832" y="0"/>
                </a:lnTo>
              </a:path>
              <a:path w="2072004" h="0">
                <a:moveTo>
                  <a:pt x="1507629" y="0"/>
                </a:moveTo>
                <a:lnTo>
                  <a:pt x="1526527" y="0"/>
                </a:lnTo>
              </a:path>
              <a:path w="2072004" h="0">
                <a:moveTo>
                  <a:pt x="1530299" y="0"/>
                </a:moveTo>
                <a:lnTo>
                  <a:pt x="1531562" y="0"/>
                </a:lnTo>
              </a:path>
              <a:path w="2072004" h="0">
                <a:moveTo>
                  <a:pt x="1535334" y="0"/>
                </a:moveTo>
                <a:lnTo>
                  <a:pt x="1554238" y="0"/>
                </a:lnTo>
              </a:path>
              <a:path w="2072004" h="0">
                <a:moveTo>
                  <a:pt x="1558029" y="0"/>
                </a:moveTo>
                <a:lnTo>
                  <a:pt x="1559274" y="0"/>
                </a:lnTo>
              </a:path>
              <a:path w="2072004" h="0">
                <a:moveTo>
                  <a:pt x="1563065" y="0"/>
                </a:moveTo>
                <a:lnTo>
                  <a:pt x="1581969" y="0"/>
                </a:lnTo>
              </a:path>
              <a:path w="2072004" h="0">
                <a:moveTo>
                  <a:pt x="1585734" y="0"/>
                </a:moveTo>
                <a:lnTo>
                  <a:pt x="1587004" y="0"/>
                </a:lnTo>
              </a:path>
              <a:path w="2072004" h="0">
                <a:moveTo>
                  <a:pt x="1590770" y="0"/>
                </a:moveTo>
                <a:lnTo>
                  <a:pt x="1609674" y="0"/>
                </a:lnTo>
              </a:path>
              <a:path w="2072004" h="0">
                <a:moveTo>
                  <a:pt x="1613471" y="0"/>
                </a:moveTo>
                <a:lnTo>
                  <a:pt x="1614709" y="0"/>
                </a:lnTo>
              </a:path>
              <a:path w="2072004" h="0">
                <a:moveTo>
                  <a:pt x="1618507" y="0"/>
                </a:moveTo>
                <a:lnTo>
                  <a:pt x="1637404" y="0"/>
                </a:lnTo>
              </a:path>
              <a:path w="2072004" h="0">
                <a:moveTo>
                  <a:pt x="1641176" y="0"/>
                </a:moveTo>
                <a:lnTo>
                  <a:pt x="1642440" y="0"/>
                </a:lnTo>
              </a:path>
              <a:path w="2072004" h="0">
                <a:moveTo>
                  <a:pt x="1646212" y="0"/>
                </a:moveTo>
                <a:lnTo>
                  <a:pt x="1665109" y="0"/>
                </a:lnTo>
              </a:path>
              <a:path w="2072004" h="0">
                <a:moveTo>
                  <a:pt x="1668906" y="0"/>
                </a:moveTo>
                <a:lnTo>
                  <a:pt x="1670170" y="0"/>
                </a:lnTo>
              </a:path>
              <a:path w="2072004" h="0">
                <a:moveTo>
                  <a:pt x="1673942" y="0"/>
                </a:moveTo>
                <a:lnTo>
                  <a:pt x="1692846" y="0"/>
                </a:lnTo>
              </a:path>
              <a:path w="2072004" h="0">
                <a:moveTo>
                  <a:pt x="1696612" y="0"/>
                </a:moveTo>
                <a:lnTo>
                  <a:pt x="1697882" y="0"/>
                </a:lnTo>
              </a:path>
              <a:path w="2072004" h="0">
                <a:moveTo>
                  <a:pt x="1701647" y="0"/>
                </a:moveTo>
                <a:lnTo>
                  <a:pt x="1720551" y="0"/>
                </a:lnTo>
              </a:path>
              <a:path w="2072004" h="0">
                <a:moveTo>
                  <a:pt x="1724348" y="0"/>
                </a:moveTo>
                <a:lnTo>
                  <a:pt x="1725612" y="0"/>
                </a:lnTo>
              </a:path>
              <a:path w="2072004" h="0">
                <a:moveTo>
                  <a:pt x="1729384" y="0"/>
                </a:moveTo>
                <a:lnTo>
                  <a:pt x="1748281" y="0"/>
                </a:lnTo>
              </a:path>
              <a:path w="2072004" h="0">
                <a:moveTo>
                  <a:pt x="1752053" y="0"/>
                </a:moveTo>
                <a:lnTo>
                  <a:pt x="1753317" y="0"/>
                </a:lnTo>
              </a:path>
              <a:path w="2072004" h="0">
                <a:moveTo>
                  <a:pt x="1757114" y="0"/>
                </a:moveTo>
                <a:lnTo>
                  <a:pt x="1775987" y="0"/>
                </a:lnTo>
              </a:path>
              <a:path w="2072004" h="0">
                <a:moveTo>
                  <a:pt x="1779784" y="0"/>
                </a:moveTo>
                <a:lnTo>
                  <a:pt x="1781048" y="0"/>
                </a:lnTo>
              </a:path>
              <a:path w="2072004" h="0">
                <a:moveTo>
                  <a:pt x="1784819" y="0"/>
                </a:moveTo>
                <a:lnTo>
                  <a:pt x="1803723" y="0"/>
                </a:lnTo>
              </a:path>
              <a:path w="2072004" h="0">
                <a:moveTo>
                  <a:pt x="1807489" y="0"/>
                </a:moveTo>
                <a:lnTo>
                  <a:pt x="1808759" y="0"/>
                </a:lnTo>
              </a:path>
              <a:path w="2072004" h="0">
                <a:moveTo>
                  <a:pt x="1812550" y="0"/>
                </a:moveTo>
                <a:lnTo>
                  <a:pt x="1831454" y="0"/>
                </a:lnTo>
              </a:path>
              <a:path w="2072004" h="0">
                <a:moveTo>
                  <a:pt x="1835226" y="0"/>
                </a:moveTo>
                <a:lnTo>
                  <a:pt x="1836489" y="0"/>
                </a:lnTo>
              </a:path>
              <a:path w="2072004" h="0">
                <a:moveTo>
                  <a:pt x="1840261" y="0"/>
                </a:moveTo>
                <a:lnTo>
                  <a:pt x="1859159" y="0"/>
                </a:lnTo>
              </a:path>
              <a:path w="2072004" h="0">
                <a:moveTo>
                  <a:pt x="1862931" y="0"/>
                </a:moveTo>
                <a:lnTo>
                  <a:pt x="1864194" y="0"/>
                </a:lnTo>
              </a:path>
              <a:path w="2072004" h="0">
                <a:moveTo>
                  <a:pt x="1867992" y="0"/>
                </a:moveTo>
                <a:lnTo>
                  <a:pt x="1886915" y="0"/>
                </a:lnTo>
              </a:path>
              <a:path w="2072004" h="0">
                <a:moveTo>
                  <a:pt x="1890661" y="0"/>
                </a:moveTo>
                <a:lnTo>
                  <a:pt x="1891931" y="0"/>
                </a:lnTo>
              </a:path>
              <a:path w="2072004" h="0">
                <a:moveTo>
                  <a:pt x="1895678" y="0"/>
                </a:moveTo>
                <a:lnTo>
                  <a:pt x="1914601" y="0"/>
                </a:lnTo>
              </a:path>
              <a:path w="2072004" h="0">
                <a:moveTo>
                  <a:pt x="1918411" y="0"/>
                </a:moveTo>
                <a:lnTo>
                  <a:pt x="1919617" y="0"/>
                </a:lnTo>
              </a:path>
              <a:path w="2072004" h="0">
                <a:moveTo>
                  <a:pt x="1923427" y="0"/>
                </a:moveTo>
                <a:lnTo>
                  <a:pt x="1942350" y="0"/>
                </a:lnTo>
              </a:path>
              <a:path w="2072004" h="0">
                <a:moveTo>
                  <a:pt x="1946097" y="0"/>
                </a:moveTo>
                <a:lnTo>
                  <a:pt x="1947367" y="0"/>
                </a:lnTo>
              </a:path>
              <a:path w="2072004" h="0">
                <a:moveTo>
                  <a:pt x="1951113" y="0"/>
                </a:moveTo>
                <a:lnTo>
                  <a:pt x="1970036" y="0"/>
                </a:lnTo>
              </a:path>
              <a:path w="2072004" h="0">
                <a:moveTo>
                  <a:pt x="1973846" y="0"/>
                </a:moveTo>
                <a:lnTo>
                  <a:pt x="1975053" y="0"/>
                </a:lnTo>
              </a:path>
              <a:path w="2072004" h="0">
                <a:moveTo>
                  <a:pt x="1978863" y="0"/>
                </a:moveTo>
                <a:lnTo>
                  <a:pt x="1997786" y="0"/>
                </a:lnTo>
              </a:path>
              <a:path w="2072004" h="0">
                <a:moveTo>
                  <a:pt x="2001532" y="0"/>
                </a:moveTo>
                <a:lnTo>
                  <a:pt x="2002802" y="0"/>
                </a:lnTo>
              </a:path>
              <a:path w="2072004" h="0">
                <a:moveTo>
                  <a:pt x="2006549" y="0"/>
                </a:moveTo>
                <a:lnTo>
                  <a:pt x="2025472" y="0"/>
                </a:lnTo>
              </a:path>
              <a:path w="2072004" h="0">
                <a:moveTo>
                  <a:pt x="2029282" y="0"/>
                </a:moveTo>
                <a:lnTo>
                  <a:pt x="2030488" y="0"/>
                </a:lnTo>
              </a:path>
              <a:path w="2072004" h="0">
                <a:moveTo>
                  <a:pt x="2034298" y="0"/>
                </a:moveTo>
                <a:lnTo>
                  <a:pt x="2053221" y="0"/>
                </a:lnTo>
              </a:path>
              <a:path w="2072004" h="0">
                <a:moveTo>
                  <a:pt x="2056968" y="0"/>
                </a:moveTo>
                <a:lnTo>
                  <a:pt x="2058238" y="0"/>
                </a:lnTo>
              </a:path>
              <a:path w="2072004" h="0">
                <a:moveTo>
                  <a:pt x="2061984" y="0"/>
                </a:moveTo>
                <a:lnTo>
                  <a:pt x="2071446" y="0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8" name="object 1028"/>
          <p:cNvSpPr/>
          <p:nvPr/>
        </p:nvSpPr>
        <p:spPr>
          <a:xfrm>
            <a:off x="8992996" y="4306506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2071433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9" name="object 1029"/>
          <p:cNvSpPr/>
          <p:nvPr/>
        </p:nvSpPr>
        <p:spPr>
          <a:xfrm>
            <a:off x="8992996" y="3159950"/>
            <a:ext cx="2072005" cy="0"/>
          </a:xfrm>
          <a:custGeom>
            <a:avLst/>
            <a:gdLst/>
            <a:ahLst/>
            <a:cxnLst/>
            <a:rect l="l" t="t" r="r" b="b"/>
            <a:pathLst>
              <a:path w="2072004" h="0">
                <a:moveTo>
                  <a:pt x="0" y="0"/>
                </a:moveTo>
                <a:lnTo>
                  <a:pt x="2071433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0" name="object 1030"/>
          <p:cNvSpPr/>
          <p:nvPr/>
        </p:nvSpPr>
        <p:spPr>
          <a:xfrm>
            <a:off x="4412875" y="6467443"/>
            <a:ext cx="176530" cy="227329"/>
          </a:xfrm>
          <a:custGeom>
            <a:avLst/>
            <a:gdLst/>
            <a:ahLst/>
            <a:cxnLst/>
            <a:rect l="l" t="t" r="r" b="b"/>
            <a:pathLst>
              <a:path w="176529" h="227329">
                <a:moveTo>
                  <a:pt x="0" y="226815"/>
                </a:moveTo>
                <a:lnTo>
                  <a:pt x="8832" y="226815"/>
                </a:lnTo>
              </a:path>
              <a:path w="176529" h="227329">
                <a:moveTo>
                  <a:pt x="17665" y="226815"/>
                </a:moveTo>
                <a:lnTo>
                  <a:pt x="30238" y="226815"/>
                </a:lnTo>
              </a:path>
              <a:path w="176529" h="227329">
                <a:moveTo>
                  <a:pt x="39071" y="226815"/>
                </a:moveTo>
                <a:lnTo>
                  <a:pt x="51669" y="226815"/>
                </a:lnTo>
              </a:path>
              <a:path w="176529" h="227329">
                <a:moveTo>
                  <a:pt x="60502" y="226815"/>
                </a:moveTo>
                <a:lnTo>
                  <a:pt x="73101" y="226815"/>
                </a:lnTo>
              </a:path>
              <a:path w="176529" h="227329">
                <a:moveTo>
                  <a:pt x="81908" y="226815"/>
                </a:moveTo>
                <a:lnTo>
                  <a:pt x="94507" y="226815"/>
                </a:lnTo>
              </a:path>
              <a:path w="176529" h="227329">
                <a:moveTo>
                  <a:pt x="103339" y="226815"/>
                </a:moveTo>
                <a:lnTo>
                  <a:pt x="115938" y="226815"/>
                </a:lnTo>
              </a:path>
              <a:path w="176529" h="227329">
                <a:moveTo>
                  <a:pt x="124745" y="226815"/>
                </a:moveTo>
                <a:lnTo>
                  <a:pt x="137344" y="226815"/>
                </a:lnTo>
              </a:path>
              <a:path w="176529" h="227329">
                <a:moveTo>
                  <a:pt x="146176" y="226815"/>
                </a:moveTo>
                <a:lnTo>
                  <a:pt x="158775" y="226815"/>
                </a:lnTo>
              </a:path>
              <a:path w="176529" h="227329">
                <a:moveTo>
                  <a:pt x="167582" y="226815"/>
                </a:moveTo>
                <a:lnTo>
                  <a:pt x="176415" y="226815"/>
                </a:lnTo>
                <a:lnTo>
                  <a:pt x="176415" y="214210"/>
                </a:lnTo>
              </a:path>
              <a:path w="176529" h="227329">
                <a:moveTo>
                  <a:pt x="176415" y="205384"/>
                </a:moveTo>
                <a:lnTo>
                  <a:pt x="176415" y="192779"/>
                </a:lnTo>
              </a:path>
              <a:path w="176529" h="227329">
                <a:moveTo>
                  <a:pt x="176415" y="183953"/>
                </a:moveTo>
                <a:lnTo>
                  <a:pt x="176415" y="171373"/>
                </a:lnTo>
              </a:path>
              <a:path w="176529" h="227329">
                <a:moveTo>
                  <a:pt x="176415" y="162540"/>
                </a:moveTo>
                <a:lnTo>
                  <a:pt x="176415" y="149942"/>
                </a:lnTo>
              </a:path>
              <a:path w="176529" h="227329">
                <a:moveTo>
                  <a:pt x="176415" y="141109"/>
                </a:moveTo>
                <a:lnTo>
                  <a:pt x="176415" y="128511"/>
                </a:lnTo>
              </a:path>
              <a:path w="176529" h="227329">
                <a:moveTo>
                  <a:pt x="176415" y="119703"/>
                </a:moveTo>
                <a:lnTo>
                  <a:pt x="176415" y="107105"/>
                </a:lnTo>
              </a:path>
              <a:path w="176529" h="227329">
                <a:moveTo>
                  <a:pt x="176415" y="98272"/>
                </a:moveTo>
                <a:lnTo>
                  <a:pt x="176415" y="85674"/>
                </a:lnTo>
              </a:path>
              <a:path w="176529" h="227329">
                <a:moveTo>
                  <a:pt x="176415" y="76866"/>
                </a:moveTo>
                <a:lnTo>
                  <a:pt x="176415" y="64268"/>
                </a:lnTo>
              </a:path>
              <a:path w="176529" h="227329">
                <a:moveTo>
                  <a:pt x="176415" y="55435"/>
                </a:moveTo>
                <a:lnTo>
                  <a:pt x="176415" y="42837"/>
                </a:lnTo>
              </a:path>
              <a:path w="176529" h="227329">
                <a:moveTo>
                  <a:pt x="176415" y="34029"/>
                </a:moveTo>
                <a:lnTo>
                  <a:pt x="176415" y="21431"/>
                </a:lnTo>
              </a:path>
              <a:path w="176529" h="227329">
                <a:moveTo>
                  <a:pt x="176415" y="12598"/>
                </a:moveTo>
                <a:lnTo>
                  <a:pt x="176415" y="0"/>
                </a:lnTo>
                <a:lnTo>
                  <a:pt x="167582" y="0"/>
                </a:lnTo>
              </a:path>
              <a:path w="176529" h="227329">
                <a:moveTo>
                  <a:pt x="158775" y="0"/>
                </a:moveTo>
                <a:lnTo>
                  <a:pt x="146176" y="0"/>
                </a:lnTo>
              </a:path>
              <a:path w="176529" h="227329">
                <a:moveTo>
                  <a:pt x="137344" y="0"/>
                </a:moveTo>
                <a:lnTo>
                  <a:pt x="124745" y="0"/>
                </a:lnTo>
              </a:path>
              <a:path w="176529" h="227329">
                <a:moveTo>
                  <a:pt x="115938" y="0"/>
                </a:moveTo>
                <a:lnTo>
                  <a:pt x="103339" y="0"/>
                </a:lnTo>
              </a:path>
              <a:path w="176529" h="227329">
                <a:moveTo>
                  <a:pt x="94507" y="0"/>
                </a:moveTo>
                <a:lnTo>
                  <a:pt x="81908" y="0"/>
                </a:lnTo>
              </a:path>
              <a:path w="176529" h="227329">
                <a:moveTo>
                  <a:pt x="73101" y="0"/>
                </a:moveTo>
                <a:lnTo>
                  <a:pt x="60502" y="0"/>
                </a:lnTo>
              </a:path>
              <a:path w="176529" h="227329">
                <a:moveTo>
                  <a:pt x="51669" y="0"/>
                </a:moveTo>
                <a:lnTo>
                  <a:pt x="39071" y="0"/>
                </a:lnTo>
              </a:path>
              <a:path w="176529" h="227329">
                <a:moveTo>
                  <a:pt x="30238" y="0"/>
                </a:moveTo>
                <a:lnTo>
                  <a:pt x="17665" y="0"/>
                </a:lnTo>
              </a:path>
              <a:path w="176529" h="227329">
                <a:moveTo>
                  <a:pt x="8832" y="0"/>
                </a:moveTo>
                <a:lnTo>
                  <a:pt x="0" y="0"/>
                </a:lnTo>
                <a:lnTo>
                  <a:pt x="0" y="12598"/>
                </a:lnTo>
              </a:path>
              <a:path w="176529" h="227329">
                <a:moveTo>
                  <a:pt x="0" y="21431"/>
                </a:moveTo>
                <a:lnTo>
                  <a:pt x="0" y="34029"/>
                </a:lnTo>
              </a:path>
              <a:path w="176529" h="227329">
                <a:moveTo>
                  <a:pt x="0" y="42837"/>
                </a:moveTo>
                <a:lnTo>
                  <a:pt x="0" y="55435"/>
                </a:lnTo>
              </a:path>
              <a:path w="176529" h="227329">
                <a:moveTo>
                  <a:pt x="0" y="64268"/>
                </a:moveTo>
                <a:lnTo>
                  <a:pt x="0" y="76866"/>
                </a:lnTo>
              </a:path>
              <a:path w="176529" h="227329">
                <a:moveTo>
                  <a:pt x="0" y="85674"/>
                </a:moveTo>
                <a:lnTo>
                  <a:pt x="0" y="98272"/>
                </a:lnTo>
              </a:path>
              <a:path w="176529" h="227329">
                <a:moveTo>
                  <a:pt x="0" y="107105"/>
                </a:moveTo>
                <a:lnTo>
                  <a:pt x="0" y="119703"/>
                </a:lnTo>
              </a:path>
              <a:path w="176529" h="227329">
                <a:moveTo>
                  <a:pt x="0" y="128511"/>
                </a:moveTo>
                <a:lnTo>
                  <a:pt x="0" y="141109"/>
                </a:lnTo>
              </a:path>
              <a:path w="176529" h="227329">
                <a:moveTo>
                  <a:pt x="0" y="149942"/>
                </a:moveTo>
                <a:lnTo>
                  <a:pt x="0" y="162540"/>
                </a:lnTo>
              </a:path>
              <a:path w="176529" h="227329">
                <a:moveTo>
                  <a:pt x="0" y="171373"/>
                </a:moveTo>
                <a:lnTo>
                  <a:pt x="0" y="183953"/>
                </a:lnTo>
              </a:path>
              <a:path w="176529" h="227329">
                <a:moveTo>
                  <a:pt x="0" y="192779"/>
                </a:moveTo>
                <a:lnTo>
                  <a:pt x="0" y="205384"/>
                </a:lnTo>
              </a:path>
              <a:path w="176529" h="227329">
                <a:moveTo>
                  <a:pt x="0" y="214210"/>
                </a:moveTo>
                <a:lnTo>
                  <a:pt x="0" y="226815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1" name="object 1031"/>
          <p:cNvSpPr/>
          <p:nvPr/>
        </p:nvSpPr>
        <p:spPr>
          <a:xfrm>
            <a:off x="9000553" y="3723767"/>
            <a:ext cx="2072005" cy="19050"/>
          </a:xfrm>
          <a:custGeom>
            <a:avLst/>
            <a:gdLst/>
            <a:ahLst/>
            <a:cxnLst/>
            <a:rect l="l" t="t" r="r" b="b"/>
            <a:pathLst>
              <a:path w="2072004" h="19050">
                <a:moveTo>
                  <a:pt x="2071433" y="9461"/>
                </a:moveTo>
                <a:lnTo>
                  <a:pt x="0" y="9461"/>
                </a:lnTo>
                <a:lnTo>
                  <a:pt x="16382" y="0"/>
                </a:lnTo>
              </a:path>
              <a:path w="2072004" h="19050">
                <a:moveTo>
                  <a:pt x="0" y="9461"/>
                </a:moveTo>
                <a:lnTo>
                  <a:pt x="16382" y="1892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2" name="object 1032"/>
          <p:cNvSpPr/>
          <p:nvPr/>
        </p:nvSpPr>
        <p:spPr>
          <a:xfrm>
            <a:off x="2718174" y="3122104"/>
            <a:ext cx="0" cy="1222375"/>
          </a:xfrm>
          <a:custGeom>
            <a:avLst/>
            <a:gdLst/>
            <a:ahLst/>
            <a:cxnLst/>
            <a:rect l="l" t="t" r="r" b="b"/>
            <a:pathLst>
              <a:path w="0" h="1222375">
                <a:moveTo>
                  <a:pt x="0" y="0"/>
                </a:moveTo>
                <a:lnTo>
                  <a:pt x="0" y="1222203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3" name="object 1033"/>
          <p:cNvSpPr/>
          <p:nvPr/>
        </p:nvSpPr>
        <p:spPr>
          <a:xfrm>
            <a:off x="4465688" y="4306506"/>
            <a:ext cx="2072005" cy="12700"/>
          </a:xfrm>
          <a:custGeom>
            <a:avLst/>
            <a:gdLst/>
            <a:ahLst/>
            <a:cxnLst/>
            <a:rect l="l" t="t" r="r" b="b"/>
            <a:pathLst>
              <a:path w="2072004" h="12700">
                <a:moveTo>
                  <a:pt x="0" y="12636"/>
                </a:moveTo>
                <a:lnTo>
                  <a:pt x="2071446" y="12636"/>
                </a:lnTo>
              </a:path>
              <a:path w="2072004" h="12700">
                <a:moveTo>
                  <a:pt x="2071446" y="0"/>
                </a:moveTo>
                <a:lnTo>
                  <a:pt x="2071446" y="12636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4" name="object 1034"/>
          <p:cNvSpPr/>
          <p:nvPr/>
        </p:nvSpPr>
        <p:spPr>
          <a:xfrm>
            <a:off x="4465688" y="3147314"/>
            <a:ext cx="2072005" cy="12700"/>
          </a:xfrm>
          <a:custGeom>
            <a:avLst/>
            <a:gdLst/>
            <a:ahLst/>
            <a:cxnLst/>
            <a:rect l="l" t="t" r="r" b="b"/>
            <a:pathLst>
              <a:path w="2072004" h="12700">
                <a:moveTo>
                  <a:pt x="0" y="0"/>
                </a:moveTo>
                <a:lnTo>
                  <a:pt x="2071446" y="0"/>
                </a:lnTo>
                <a:lnTo>
                  <a:pt x="2071446" y="12636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5" name="object 1035"/>
          <p:cNvSpPr/>
          <p:nvPr/>
        </p:nvSpPr>
        <p:spPr>
          <a:xfrm>
            <a:off x="4465688" y="4306506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636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6" name="object 1036"/>
          <p:cNvSpPr/>
          <p:nvPr/>
        </p:nvSpPr>
        <p:spPr>
          <a:xfrm>
            <a:off x="4465688" y="3147314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73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537134" y="4319143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165"/>
                </a:moveTo>
                <a:lnTo>
                  <a:pt x="0" y="14477"/>
                </a:lnTo>
              </a:path>
              <a:path w="0" h="25400">
                <a:moveTo>
                  <a:pt x="0" y="10668"/>
                </a:moveTo>
                <a:lnTo>
                  <a:pt x="0" y="9461"/>
                </a:lnTo>
              </a:path>
              <a:path w="0" h="25400">
                <a:moveTo>
                  <a:pt x="0" y="5651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6537134" y="312210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9"/>
                </a:moveTo>
                <a:lnTo>
                  <a:pt x="0" y="14541"/>
                </a:lnTo>
              </a:path>
              <a:path w="0" h="25400">
                <a:moveTo>
                  <a:pt x="0" y="10731"/>
                </a:moveTo>
                <a:lnTo>
                  <a:pt x="0" y="9461"/>
                </a:lnTo>
              </a:path>
              <a:path w="0" h="25400">
                <a:moveTo>
                  <a:pt x="0" y="5714"/>
                </a:moveTo>
                <a:lnTo>
                  <a:pt x="0" y="0"/>
                </a:lnTo>
              </a:path>
            </a:pathLst>
          </a:custGeom>
          <a:ln w="3600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11688762" y="3588321"/>
            <a:ext cx="151765" cy="327660"/>
          </a:xfrm>
          <a:custGeom>
            <a:avLst/>
            <a:gdLst/>
            <a:ahLst/>
            <a:cxnLst/>
            <a:rect l="l" t="t" r="r" b="b"/>
            <a:pathLst>
              <a:path w="151765" h="327660">
                <a:moveTo>
                  <a:pt x="0" y="327596"/>
                </a:moveTo>
                <a:lnTo>
                  <a:pt x="0" y="0"/>
                </a:lnTo>
                <a:lnTo>
                  <a:pt x="151193" y="0"/>
                </a:lnTo>
                <a:lnTo>
                  <a:pt x="151193" y="327596"/>
                </a:lnTo>
                <a:lnTo>
                  <a:pt x="0" y="327596"/>
                </a:lnTo>
              </a:path>
            </a:pathLst>
          </a:custGeom>
          <a:ln w="3175">
            <a:solidFill>
              <a:srgbClr val="535353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0" name="object 1040"/>
          <p:cNvSpPr/>
          <p:nvPr/>
        </p:nvSpPr>
        <p:spPr>
          <a:xfrm>
            <a:off x="11046777" y="3708019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418" y="25209"/>
                </a:moveTo>
                <a:lnTo>
                  <a:pt x="48444" y="15403"/>
                </a:lnTo>
                <a:lnTo>
                  <a:pt x="43052" y="7389"/>
                </a:lnTo>
                <a:lnTo>
                  <a:pt x="35042" y="1983"/>
                </a:lnTo>
                <a:lnTo>
                  <a:pt x="25209" y="0"/>
                </a:lnTo>
                <a:lnTo>
                  <a:pt x="15403" y="1983"/>
                </a:lnTo>
                <a:lnTo>
                  <a:pt x="7389" y="7389"/>
                </a:lnTo>
                <a:lnTo>
                  <a:pt x="1983" y="15403"/>
                </a:lnTo>
                <a:lnTo>
                  <a:pt x="0" y="25209"/>
                </a:lnTo>
                <a:lnTo>
                  <a:pt x="1983" y="35015"/>
                </a:lnTo>
                <a:lnTo>
                  <a:pt x="7389" y="43029"/>
                </a:lnTo>
                <a:lnTo>
                  <a:pt x="15403" y="48435"/>
                </a:lnTo>
                <a:lnTo>
                  <a:pt x="25209" y="50418"/>
                </a:lnTo>
                <a:lnTo>
                  <a:pt x="35042" y="48435"/>
                </a:lnTo>
                <a:lnTo>
                  <a:pt x="43052" y="43029"/>
                </a:lnTo>
                <a:lnTo>
                  <a:pt x="48444" y="35015"/>
                </a:lnTo>
                <a:lnTo>
                  <a:pt x="50418" y="25209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1" name="object 1041"/>
          <p:cNvSpPr/>
          <p:nvPr/>
        </p:nvSpPr>
        <p:spPr>
          <a:xfrm>
            <a:off x="5042890" y="6807637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25203" y="0"/>
                </a:moveTo>
                <a:lnTo>
                  <a:pt x="0" y="25203"/>
                </a:lnTo>
                <a:lnTo>
                  <a:pt x="25203" y="25203"/>
                </a:lnTo>
                <a:lnTo>
                  <a:pt x="252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2" name="object 1042"/>
          <p:cNvSpPr/>
          <p:nvPr/>
        </p:nvSpPr>
        <p:spPr>
          <a:xfrm>
            <a:off x="5005082" y="4993258"/>
            <a:ext cx="63500" cy="173990"/>
          </a:xfrm>
          <a:custGeom>
            <a:avLst/>
            <a:gdLst/>
            <a:ahLst/>
            <a:cxnLst/>
            <a:rect l="l" t="t" r="r" b="b"/>
            <a:pathLst>
              <a:path w="63500" h="173989">
                <a:moveTo>
                  <a:pt x="63004" y="63004"/>
                </a:moveTo>
                <a:lnTo>
                  <a:pt x="0" y="63004"/>
                </a:lnTo>
                <a:lnTo>
                  <a:pt x="0" y="173875"/>
                </a:lnTo>
                <a:lnTo>
                  <a:pt x="63004" y="173875"/>
                </a:lnTo>
                <a:lnTo>
                  <a:pt x="63004" y="63004"/>
                </a:lnTo>
                <a:close/>
              </a:path>
              <a:path w="63500" h="173989">
                <a:moveTo>
                  <a:pt x="63004" y="0"/>
                </a:moveTo>
                <a:lnTo>
                  <a:pt x="0" y="0"/>
                </a:lnTo>
                <a:lnTo>
                  <a:pt x="0" y="62992"/>
                </a:lnTo>
                <a:lnTo>
                  <a:pt x="63004" y="62992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3" name="object 1043"/>
          <p:cNvSpPr/>
          <p:nvPr/>
        </p:nvSpPr>
        <p:spPr>
          <a:xfrm>
            <a:off x="5005089" y="5393925"/>
            <a:ext cx="63500" cy="1036319"/>
          </a:xfrm>
          <a:custGeom>
            <a:avLst/>
            <a:gdLst/>
            <a:ahLst/>
            <a:cxnLst/>
            <a:rect l="l" t="t" r="r" b="b"/>
            <a:pathLst>
              <a:path w="63500" h="1036320">
                <a:moveTo>
                  <a:pt x="63003" y="0"/>
                </a:moveTo>
                <a:lnTo>
                  <a:pt x="0" y="0"/>
                </a:lnTo>
                <a:lnTo>
                  <a:pt x="0" y="1035716"/>
                </a:lnTo>
                <a:lnTo>
                  <a:pt x="63003" y="1035716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44" name="object 1044"/>
          <p:cNvGrpSpPr/>
          <p:nvPr/>
        </p:nvGrpSpPr>
        <p:grpSpPr>
          <a:xfrm>
            <a:off x="5005089" y="6429636"/>
            <a:ext cx="63500" cy="403225"/>
            <a:chOff x="5005089" y="6429636"/>
            <a:chExt cx="63500" cy="403225"/>
          </a:xfrm>
        </p:grpSpPr>
        <p:sp>
          <p:nvSpPr>
            <p:cNvPr id="1045" name="object 1045"/>
            <p:cNvSpPr/>
            <p:nvPr/>
          </p:nvSpPr>
          <p:spPr>
            <a:xfrm>
              <a:off x="5005082" y="6656463"/>
              <a:ext cx="63500" cy="176530"/>
            </a:xfrm>
            <a:custGeom>
              <a:avLst/>
              <a:gdLst/>
              <a:ahLst/>
              <a:cxnLst/>
              <a:rect l="l" t="t" r="r" b="b"/>
              <a:pathLst>
                <a:path w="63500" h="176529">
                  <a:moveTo>
                    <a:pt x="63004" y="0"/>
                  </a:moveTo>
                  <a:lnTo>
                    <a:pt x="0" y="0"/>
                  </a:lnTo>
                  <a:lnTo>
                    <a:pt x="0" y="151180"/>
                  </a:lnTo>
                  <a:lnTo>
                    <a:pt x="0" y="176377"/>
                  </a:lnTo>
                  <a:lnTo>
                    <a:pt x="37807" y="176377"/>
                  </a:lnTo>
                  <a:lnTo>
                    <a:pt x="63004" y="151180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005089" y="6429636"/>
              <a:ext cx="63500" cy="227329"/>
            </a:xfrm>
            <a:custGeom>
              <a:avLst/>
              <a:gdLst/>
              <a:ahLst/>
              <a:cxnLst/>
              <a:rect l="l" t="t" r="r" b="b"/>
              <a:pathLst>
                <a:path w="63500" h="227329">
                  <a:moveTo>
                    <a:pt x="63003" y="0"/>
                  </a:moveTo>
                  <a:lnTo>
                    <a:pt x="0" y="0"/>
                  </a:lnTo>
                  <a:lnTo>
                    <a:pt x="0" y="226814"/>
                  </a:lnTo>
                  <a:lnTo>
                    <a:pt x="63003" y="226814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7" name="object 1047"/>
          <p:cNvSpPr/>
          <p:nvPr/>
        </p:nvSpPr>
        <p:spPr>
          <a:xfrm>
            <a:off x="5005089" y="5167129"/>
            <a:ext cx="63500" cy="227329"/>
          </a:xfrm>
          <a:custGeom>
            <a:avLst/>
            <a:gdLst/>
            <a:ahLst/>
            <a:cxnLst/>
            <a:rect l="l" t="t" r="r" b="b"/>
            <a:pathLst>
              <a:path w="63500" h="227329">
                <a:moveTo>
                  <a:pt x="63003" y="0"/>
                </a:moveTo>
                <a:lnTo>
                  <a:pt x="0" y="0"/>
                </a:lnTo>
                <a:lnTo>
                  <a:pt x="0" y="226788"/>
                </a:lnTo>
                <a:lnTo>
                  <a:pt x="63003" y="226788"/>
                </a:lnTo>
                <a:lnTo>
                  <a:pt x="6300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8" name="object 1048"/>
          <p:cNvSpPr/>
          <p:nvPr/>
        </p:nvSpPr>
        <p:spPr>
          <a:xfrm>
            <a:off x="5005089" y="4993252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0" y="0"/>
                </a:moveTo>
                <a:lnTo>
                  <a:pt x="6300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49" name="object 1049"/>
          <p:cNvSpPr/>
          <p:nvPr/>
        </p:nvSpPr>
        <p:spPr>
          <a:xfrm>
            <a:off x="5005089" y="6656451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0" name="object 1050"/>
          <p:cNvSpPr/>
          <p:nvPr/>
        </p:nvSpPr>
        <p:spPr>
          <a:xfrm>
            <a:off x="5005089" y="6656451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04" y="0"/>
                </a:moveTo>
                <a:lnTo>
                  <a:pt x="63004" y="3028"/>
                </a:lnTo>
              </a:path>
              <a:path w="63500" h="3175">
                <a:moveTo>
                  <a:pt x="6300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/>
          <p:nvPr/>
        </p:nvSpPr>
        <p:spPr>
          <a:xfrm>
            <a:off x="5005089" y="6426612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2" name="object 1052"/>
          <p:cNvSpPr/>
          <p:nvPr/>
        </p:nvSpPr>
        <p:spPr>
          <a:xfrm>
            <a:off x="5005089" y="6426612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04" y="3028"/>
                </a:moveTo>
                <a:lnTo>
                  <a:pt x="63004" y="0"/>
                </a:lnTo>
              </a:path>
              <a:path w="63500" h="3175">
                <a:moveTo>
                  <a:pt x="63004" y="3028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5068093" y="5164106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5005089" y="5164106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0" y="3022"/>
                </a:moveTo>
                <a:lnTo>
                  <a:pt x="0" y="0"/>
                </a:lnTo>
              </a:path>
              <a:path w="63500" h="3175">
                <a:moveTo>
                  <a:pt x="0" y="3022"/>
                </a:moveTo>
                <a:lnTo>
                  <a:pt x="63004" y="302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5068093" y="5393918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6" name="object 1056"/>
          <p:cNvSpPr/>
          <p:nvPr/>
        </p:nvSpPr>
        <p:spPr>
          <a:xfrm>
            <a:off x="5005089" y="5393918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0" y="0"/>
                </a:moveTo>
                <a:lnTo>
                  <a:pt x="0" y="3028"/>
                </a:lnTo>
              </a:path>
              <a:path w="63500" h="3175">
                <a:moveTo>
                  <a:pt x="0" y="0"/>
                </a:moveTo>
                <a:lnTo>
                  <a:pt x="6300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7" name="object 1057"/>
          <p:cNvSpPr/>
          <p:nvPr/>
        </p:nvSpPr>
        <p:spPr>
          <a:xfrm>
            <a:off x="5068093" y="6656451"/>
            <a:ext cx="0" cy="151765"/>
          </a:xfrm>
          <a:custGeom>
            <a:avLst/>
            <a:gdLst/>
            <a:ahLst/>
            <a:cxnLst/>
            <a:rect l="l" t="t" r="r" b="b"/>
            <a:pathLst>
              <a:path w="0" h="151765">
                <a:moveTo>
                  <a:pt x="0" y="151187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8" name="object 1058"/>
          <p:cNvSpPr/>
          <p:nvPr/>
        </p:nvSpPr>
        <p:spPr>
          <a:xfrm>
            <a:off x="5068093" y="5393918"/>
            <a:ext cx="0" cy="1036319"/>
          </a:xfrm>
          <a:custGeom>
            <a:avLst/>
            <a:gdLst/>
            <a:ahLst/>
            <a:cxnLst/>
            <a:rect l="l" t="t" r="r" b="b"/>
            <a:pathLst>
              <a:path w="0" h="1036320">
                <a:moveTo>
                  <a:pt x="0" y="1035723"/>
                </a:moveTo>
                <a:lnTo>
                  <a:pt x="0" y="60477"/>
                </a:lnTo>
              </a:path>
              <a:path w="0" h="1036320">
                <a:moveTo>
                  <a:pt x="0" y="35274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9" name="object 1059"/>
          <p:cNvSpPr/>
          <p:nvPr/>
        </p:nvSpPr>
        <p:spPr>
          <a:xfrm>
            <a:off x="5068093" y="5056251"/>
            <a:ext cx="0" cy="111125"/>
          </a:xfrm>
          <a:custGeom>
            <a:avLst/>
            <a:gdLst/>
            <a:ahLst/>
            <a:cxnLst/>
            <a:rect l="l" t="t" r="r" b="b"/>
            <a:pathLst>
              <a:path w="0" h="111125">
                <a:moveTo>
                  <a:pt x="0" y="110877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0" name="object 1060"/>
          <p:cNvSpPr/>
          <p:nvPr/>
        </p:nvSpPr>
        <p:spPr>
          <a:xfrm>
            <a:off x="5005089" y="4993252"/>
            <a:ext cx="0" cy="173990"/>
          </a:xfrm>
          <a:custGeom>
            <a:avLst/>
            <a:gdLst/>
            <a:ahLst/>
            <a:cxnLst/>
            <a:rect l="l" t="t" r="r" b="b"/>
            <a:pathLst>
              <a:path w="0" h="173989">
                <a:moveTo>
                  <a:pt x="0" y="0"/>
                </a:moveTo>
                <a:lnTo>
                  <a:pt x="0" y="173875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61" name="object 1061"/>
          <p:cNvGrpSpPr/>
          <p:nvPr/>
        </p:nvGrpSpPr>
        <p:grpSpPr>
          <a:xfrm>
            <a:off x="4801676" y="5159928"/>
            <a:ext cx="273685" cy="1647825"/>
            <a:chOff x="4801676" y="5159928"/>
            <a:chExt cx="273685" cy="1647825"/>
          </a:xfrm>
        </p:grpSpPr>
        <p:sp>
          <p:nvSpPr>
            <p:cNvPr id="1062" name="object 1062"/>
            <p:cNvSpPr/>
            <p:nvPr/>
          </p:nvSpPr>
          <p:spPr>
            <a:xfrm>
              <a:off x="5005089" y="5393918"/>
              <a:ext cx="0" cy="1036319"/>
            </a:xfrm>
            <a:custGeom>
              <a:avLst/>
              <a:gdLst/>
              <a:ahLst/>
              <a:cxnLst/>
              <a:rect l="l" t="t" r="r" b="b"/>
              <a:pathLst>
                <a:path w="0" h="1036320">
                  <a:moveTo>
                    <a:pt x="0" y="0"/>
                  </a:moveTo>
                  <a:lnTo>
                    <a:pt x="0" y="103572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3" name="object 1063"/>
            <p:cNvPicPr/>
            <p:nvPr/>
          </p:nvPicPr>
          <p:blipFill>
            <a:blip r:embed="rId208" cstate="print"/>
            <a:stretch>
              <a:fillRect/>
            </a:stretch>
          </p:blipFill>
          <p:spPr>
            <a:xfrm>
              <a:off x="4801676" y="6422441"/>
              <a:ext cx="273617" cy="385196"/>
            </a:xfrm>
            <a:prstGeom prst="rect">
              <a:avLst/>
            </a:prstGeom>
          </p:spPr>
        </p:pic>
        <p:pic>
          <p:nvPicPr>
            <p:cNvPr id="1064" name="object 1064"/>
            <p:cNvPicPr/>
            <p:nvPr/>
          </p:nvPicPr>
          <p:blipFill>
            <a:blip r:embed="rId209" cstate="print"/>
            <a:stretch>
              <a:fillRect/>
            </a:stretch>
          </p:blipFill>
          <p:spPr>
            <a:xfrm>
              <a:off x="4801676" y="5159928"/>
              <a:ext cx="273617" cy="241190"/>
            </a:xfrm>
            <a:prstGeom prst="rect">
              <a:avLst/>
            </a:prstGeom>
          </p:spPr>
        </p:pic>
      </p:grpSp>
      <p:sp>
        <p:nvSpPr>
          <p:cNvPr id="1065" name="object 1065"/>
          <p:cNvSpPr/>
          <p:nvPr/>
        </p:nvSpPr>
        <p:spPr>
          <a:xfrm>
            <a:off x="9875011" y="4993247"/>
            <a:ext cx="441325" cy="63500"/>
          </a:xfrm>
          <a:custGeom>
            <a:avLst/>
            <a:gdLst/>
            <a:ahLst/>
            <a:cxnLst/>
            <a:rect l="l" t="t" r="r" b="b"/>
            <a:pathLst>
              <a:path w="441325" h="63500">
                <a:moveTo>
                  <a:pt x="441002" y="0"/>
                </a:moveTo>
                <a:lnTo>
                  <a:pt x="0" y="0"/>
                </a:lnTo>
                <a:lnTo>
                  <a:pt x="0" y="63003"/>
                </a:lnTo>
                <a:lnTo>
                  <a:pt x="441002" y="63003"/>
                </a:lnTo>
                <a:lnTo>
                  <a:pt x="4410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6" name="object 1066"/>
          <p:cNvSpPr/>
          <p:nvPr/>
        </p:nvSpPr>
        <p:spPr>
          <a:xfrm>
            <a:off x="11059414" y="4993247"/>
            <a:ext cx="1940560" cy="63500"/>
          </a:xfrm>
          <a:custGeom>
            <a:avLst/>
            <a:gdLst/>
            <a:ahLst/>
            <a:cxnLst/>
            <a:rect l="l" t="t" r="r" b="b"/>
            <a:pathLst>
              <a:path w="1940559" h="63500">
                <a:moveTo>
                  <a:pt x="1940394" y="0"/>
                </a:moveTo>
                <a:lnTo>
                  <a:pt x="0" y="0"/>
                </a:lnTo>
                <a:lnTo>
                  <a:pt x="0" y="63003"/>
                </a:lnTo>
                <a:lnTo>
                  <a:pt x="1940394" y="63003"/>
                </a:lnTo>
                <a:lnTo>
                  <a:pt x="19403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67" name="object 1067"/>
          <p:cNvSpPr/>
          <p:nvPr/>
        </p:nvSpPr>
        <p:spPr>
          <a:xfrm>
            <a:off x="13503783" y="499324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68" name="object 1068"/>
          <p:cNvGrpSpPr/>
          <p:nvPr/>
        </p:nvGrpSpPr>
        <p:grpSpPr>
          <a:xfrm>
            <a:off x="11052213" y="4986052"/>
            <a:ext cx="17145" cy="77470"/>
            <a:chOff x="11052213" y="4986052"/>
            <a:chExt cx="17145" cy="77470"/>
          </a:xfrm>
        </p:grpSpPr>
        <p:sp>
          <p:nvSpPr>
            <p:cNvPr id="1069" name="object 1069"/>
            <p:cNvSpPr/>
            <p:nvPr/>
          </p:nvSpPr>
          <p:spPr>
            <a:xfrm>
              <a:off x="11059413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1059413" y="5022221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0" y="0"/>
                  </a:moveTo>
                  <a:lnTo>
                    <a:pt x="0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1059413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11059413" y="499325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3" name="object 1073"/>
          <p:cNvSpPr/>
          <p:nvPr/>
        </p:nvSpPr>
        <p:spPr>
          <a:xfrm>
            <a:off x="10306684" y="4993252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62998"/>
                </a:moveTo>
                <a:lnTo>
                  <a:pt x="0" y="62998"/>
                </a:lnTo>
              </a:path>
              <a:path w="9525" h="63500">
                <a:moveTo>
                  <a:pt x="9334" y="28968"/>
                </a:moveTo>
                <a:lnTo>
                  <a:pt x="9334" y="62998"/>
                </a:lnTo>
              </a:path>
              <a:path w="9525" h="63500">
                <a:moveTo>
                  <a:pt x="9334" y="0"/>
                </a:moveTo>
                <a:lnTo>
                  <a:pt x="0" y="0"/>
                </a:lnTo>
              </a:path>
              <a:path w="9525" h="63500">
                <a:moveTo>
                  <a:pt x="9334" y="0"/>
                </a:moveTo>
                <a:lnTo>
                  <a:pt x="9334" y="2896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74" name="object 1074"/>
          <p:cNvGrpSpPr/>
          <p:nvPr/>
        </p:nvGrpSpPr>
        <p:grpSpPr>
          <a:xfrm>
            <a:off x="13496582" y="4986052"/>
            <a:ext cx="17145" cy="77470"/>
            <a:chOff x="13496582" y="4986052"/>
            <a:chExt cx="17145" cy="77470"/>
          </a:xfrm>
        </p:grpSpPr>
        <p:sp>
          <p:nvSpPr>
            <p:cNvPr id="1075" name="object 1075"/>
            <p:cNvSpPr/>
            <p:nvPr/>
          </p:nvSpPr>
          <p:spPr>
            <a:xfrm>
              <a:off x="1350378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13503782" y="5022221"/>
              <a:ext cx="0" cy="34290"/>
            </a:xfrm>
            <a:custGeom>
              <a:avLst/>
              <a:gdLst/>
              <a:ahLst/>
              <a:cxnLst/>
              <a:rect l="l" t="t" r="r" b="b"/>
              <a:pathLst>
                <a:path w="0" h="34289">
                  <a:moveTo>
                    <a:pt x="0" y="0"/>
                  </a:moveTo>
                  <a:lnTo>
                    <a:pt x="0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3503782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13503782" y="4993252"/>
              <a:ext cx="0" cy="29209"/>
            </a:xfrm>
            <a:custGeom>
              <a:avLst/>
              <a:gdLst/>
              <a:ahLst/>
              <a:cxnLst/>
              <a:rect l="l" t="t" r="r" b="b"/>
              <a:pathLst>
                <a:path w="0" h="29210">
                  <a:moveTo>
                    <a:pt x="0" y="0"/>
                  </a:moveTo>
                  <a:lnTo>
                    <a:pt x="0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9" name="object 1079"/>
          <p:cNvGrpSpPr/>
          <p:nvPr/>
        </p:nvGrpSpPr>
        <p:grpSpPr>
          <a:xfrm>
            <a:off x="12990512" y="4986052"/>
            <a:ext cx="16510" cy="77470"/>
            <a:chOff x="12990512" y="4986052"/>
            <a:chExt cx="16510" cy="77470"/>
          </a:xfrm>
        </p:grpSpPr>
        <p:sp>
          <p:nvSpPr>
            <p:cNvPr id="1080" name="object 1080"/>
            <p:cNvSpPr/>
            <p:nvPr/>
          </p:nvSpPr>
          <p:spPr>
            <a:xfrm>
              <a:off x="1299051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12990512" y="4993252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271" y="28968"/>
                  </a:moveTo>
                  <a:lnTo>
                    <a:pt x="9271" y="62998"/>
                  </a:lnTo>
                </a:path>
                <a:path w="9525" h="63500">
                  <a:moveTo>
                    <a:pt x="9271" y="0"/>
                  </a:moveTo>
                  <a:lnTo>
                    <a:pt x="0" y="0"/>
                  </a:lnTo>
                </a:path>
                <a:path w="9525" h="63500">
                  <a:moveTo>
                    <a:pt x="9271" y="0"/>
                  </a:moveTo>
                  <a:lnTo>
                    <a:pt x="9271" y="2896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2" name="object 1082"/>
          <p:cNvSpPr/>
          <p:nvPr/>
        </p:nvSpPr>
        <p:spPr>
          <a:xfrm>
            <a:off x="13503783" y="4986052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4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3" name="object 1083"/>
          <p:cNvSpPr/>
          <p:nvPr/>
        </p:nvSpPr>
        <p:spPr>
          <a:xfrm>
            <a:off x="11059414" y="4986052"/>
            <a:ext cx="1940560" cy="14604"/>
          </a:xfrm>
          <a:custGeom>
            <a:avLst/>
            <a:gdLst/>
            <a:ahLst/>
            <a:cxnLst/>
            <a:rect l="l" t="t" r="r" b="b"/>
            <a:pathLst>
              <a:path w="1940559" h="14604">
                <a:moveTo>
                  <a:pt x="0" y="14400"/>
                </a:moveTo>
                <a:lnTo>
                  <a:pt x="1940369" y="14400"/>
                </a:lnTo>
                <a:lnTo>
                  <a:pt x="1940369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4" name="object 1084"/>
          <p:cNvSpPr/>
          <p:nvPr/>
        </p:nvSpPr>
        <p:spPr>
          <a:xfrm>
            <a:off x="9875011" y="4986052"/>
            <a:ext cx="441325" cy="14604"/>
          </a:xfrm>
          <a:custGeom>
            <a:avLst/>
            <a:gdLst/>
            <a:ahLst/>
            <a:cxnLst/>
            <a:rect l="l" t="t" r="r" b="b"/>
            <a:pathLst>
              <a:path w="441325" h="14604">
                <a:moveTo>
                  <a:pt x="0" y="14400"/>
                </a:moveTo>
                <a:lnTo>
                  <a:pt x="441007" y="14400"/>
                </a:lnTo>
                <a:lnTo>
                  <a:pt x="44100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9875011" y="5049051"/>
            <a:ext cx="441325" cy="14604"/>
          </a:xfrm>
          <a:custGeom>
            <a:avLst/>
            <a:gdLst/>
            <a:ahLst/>
            <a:cxnLst/>
            <a:rect l="l" t="t" r="r" b="b"/>
            <a:pathLst>
              <a:path w="441325" h="14604">
                <a:moveTo>
                  <a:pt x="0" y="14400"/>
                </a:moveTo>
                <a:lnTo>
                  <a:pt x="441007" y="14400"/>
                </a:lnTo>
                <a:lnTo>
                  <a:pt x="44100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11059414" y="5056251"/>
            <a:ext cx="1449070" cy="0"/>
          </a:xfrm>
          <a:custGeom>
            <a:avLst/>
            <a:gdLst/>
            <a:ahLst/>
            <a:cxnLst/>
            <a:rect l="l" t="t" r="r" b="b"/>
            <a:pathLst>
              <a:path w="1449070" h="0">
                <a:moveTo>
                  <a:pt x="0" y="0"/>
                </a:moveTo>
                <a:lnTo>
                  <a:pt x="1449006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12571412" y="5056251"/>
            <a:ext cx="428625" cy="0"/>
          </a:xfrm>
          <a:custGeom>
            <a:avLst/>
            <a:gdLst/>
            <a:ahLst/>
            <a:cxnLst/>
            <a:rect l="l" t="t" r="r" b="b"/>
            <a:pathLst>
              <a:path w="428625" h="0">
                <a:moveTo>
                  <a:pt x="0" y="0"/>
                </a:moveTo>
                <a:lnTo>
                  <a:pt x="428371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13503783" y="5049051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4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89" name="object 1089"/>
          <p:cNvGrpSpPr/>
          <p:nvPr/>
        </p:nvGrpSpPr>
        <p:grpSpPr>
          <a:xfrm>
            <a:off x="10818218" y="4764637"/>
            <a:ext cx="230504" cy="259715"/>
            <a:chOff x="10818218" y="4764637"/>
            <a:chExt cx="230504" cy="259715"/>
          </a:xfrm>
        </p:grpSpPr>
        <p:sp>
          <p:nvSpPr>
            <p:cNvPr id="1090" name="object 1090"/>
            <p:cNvSpPr/>
            <p:nvPr/>
          </p:nvSpPr>
          <p:spPr>
            <a:xfrm>
              <a:off x="10820018" y="499325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28968"/>
                  </a:moveTo>
                  <a:lnTo>
                    <a:pt x="0" y="28968"/>
                  </a:lnTo>
                </a:path>
                <a:path w="227329" h="29210">
                  <a:moveTo>
                    <a:pt x="0" y="0"/>
                  </a:moveTo>
                  <a:lnTo>
                    <a:pt x="22675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10820018" y="4766437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29">
                  <a:moveTo>
                    <a:pt x="0" y="226815"/>
                  </a:moveTo>
                  <a:lnTo>
                    <a:pt x="4607" y="181097"/>
                  </a:lnTo>
                  <a:lnTo>
                    <a:pt x="17821" y="138518"/>
                  </a:lnTo>
                  <a:lnTo>
                    <a:pt x="38730" y="99989"/>
                  </a:lnTo>
                  <a:lnTo>
                    <a:pt x="66420" y="66423"/>
                  </a:lnTo>
                  <a:lnTo>
                    <a:pt x="99981" y="38729"/>
                  </a:lnTo>
                  <a:lnTo>
                    <a:pt x="138499" y="17820"/>
                  </a:lnTo>
                  <a:lnTo>
                    <a:pt x="181062" y="4607"/>
                  </a:lnTo>
                  <a:lnTo>
                    <a:pt x="22675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2" name="object 1092"/>
          <p:cNvSpPr/>
          <p:nvPr/>
        </p:nvSpPr>
        <p:spPr>
          <a:xfrm>
            <a:off x="10316019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3" name="object 1093"/>
          <p:cNvSpPr/>
          <p:nvPr/>
        </p:nvSpPr>
        <p:spPr>
          <a:xfrm>
            <a:off x="10807382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94" name="object 1094"/>
          <p:cNvSpPr/>
          <p:nvPr/>
        </p:nvSpPr>
        <p:spPr>
          <a:xfrm>
            <a:off x="11046777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095" name="object 1095"/>
          <p:cNvGrpSpPr/>
          <p:nvPr/>
        </p:nvGrpSpPr>
        <p:grpSpPr>
          <a:xfrm>
            <a:off x="10314219" y="4991452"/>
            <a:ext cx="508000" cy="33020"/>
            <a:chOff x="10314219" y="4991452"/>
            <a:chExt cx="508000" cy="33020"/>
          </a:xfrm>
        </p:grpSpPr>
        <p:sp>
          <p:nvSpPr>
            <p:cNvPr id="1096" name="object 1096"/>
            <p:cNvSpPr/>
            <p:nvPr/>
          </p:nvSpPr>
          <p:spPr>
            <a:xfrm>
              <a:off x="10328592" y="4993249"/>
              <a:ext cx="479425" cy="29209"/>
            </a:xfrm>
            <a:custGeom>
              <a:avLst/>
              <a:gdLst/>
              <a:ahLst/>
              <a:cxnLst/>
              <a:rect l="l" t="t" r="r" b="b"/>
              <a:pathLst>
                <a:path w="479425" h="29210">
                  <a:moveTo>
                    <a:pt x="478804" y="0"/>
                  </a:moveTo>
                  <a:lnTo>
                    <a:pt x="0" y="0"/>
                  </a:lnTo>
                  <a:lnTo>
                    <a:pt x="0" y="28971"/>
                  </a:lnTo>
                  <a:lnTo>
                    <a:pt x="478804" y="28971"/>
                  </a:lnTo>
                  <a:lnTo>
                    <a:pt x="478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10316019" y="4993252"/>
              <a:ext cx="504190" cy="29209"/>
            </a:xfrm>
            <a:custGeom>
              <a:avLst/>
              <a:gdLst/>
              <a:ahLst/>
              <a:cxnLst/>
              <a:rect l="l" t="t" r="r" b="b"/>
              <a:pathLst>
                <a:path w="504190" h="29210">
                  <a:moveTo>
                    <a:pt x="12573" y="28968"/>
                  </a:moveTo>
                  <a:lnTo>
                    <a:pt x="491363" y="28968"/>
                  </a:lnTo>
                  <a:lnTo>
                    <a:pt x="491363" y="0"/>
                  </a:lnTo>
                  <a:lnTo>
                    <a:pt x="12573" y="0"/>
                  </a:lnTo>
                  <a:lnTo>
                    <a:pt x="12573" y="28968"/>
                  </a:lnTo>
                </a:path>
                <a:path w="504190" h="29210">
                  <a:moveTo>
                    <a:pt x="0" y="28968"/>
                  </a:moveTo>
                  <a:lnTo>
                    <a:pt x="12573" y="28968"/>
                  </a:lnTo>
                  <a:lnTo>
                    <a:pt x="12573" y="0"/>
                  </a:lnTo>
                  <a:lnTo>
                    <a:pt x="0" y="0"/>
                  </a:lnTo>
                  <a:lnTo>
                    <a:pt x="0" y="28968"/>
                  </a:lnTo>
                </a:path>
                <a:path w="504190" h="29210">
                  <a:moveTo>
                    <a:pt x="491363" y="28968"/>
                  </a:moveTo>
                  <a:lnTo>
                    <a:pt x="503999" y="28968"/>
                  </a:lnTo>
                  <a:lnTo>
                    <a:pt x="503999" y="0"/>
                  </a:lnTo>
                  <a:lnTo>
                    <a:pt x="491363" y="0"/>
                  </a:lnTo>
                  <a:lnTo>
                    <a:pt x="491363" y="289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8" name="object 1098"/>
          <p:cNvSpPr/>
          <p:nvPr/>
        </p:nvSpPr>
        <p:spPr>
          <a:xfrm>
            <a:off x="11046777" y="4766437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4">
                <a:moveTo>
                  <a:pt x="12636" y="226815"/>
                </a:moveTo>
                <a:lnTo>
                  <a:pt x="0" y="226815"/>
                </a:lnTo>
                <a:lnTo>
                  <a:pt x="0" y="255784"/>
                </a:lnTo>
                <a:lnTo>
                  <a:pt x="12636" y="255784"/>
                </a:lnTo>
                <a:lnTo>
                  <a:pt x="12636" y="226815"/>
                </a:lnTo>
              </a:path>
              <a:path w="12700" h="255904">
                <a:moveTo>
                  <a:pt x="0" y="22681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99" name="object 1099"/>
          <p:cNvSpPr/>
          <p:nvPr/>
        </p:nvSpPr>
        <p:spPr>
          <a:xfrm>
            <a:off x="10306684" y="4993252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334" y="0"/>
                </a:moveTo>
                <a:lnTo>
                  <a:pt x="9334" y="28968"/>
                </a:lnTo>
                <a:lnTo>
                  <a:pt x="9334" y="62998"/>
                </a:lnTo>
              </a:path>
              <a:path w="9525" h="63500">
                <a:moveTo>
                  <a:pt x="9334" y="0"/>
                </a:moveTo>
                <a:lnTo>
                  <a:pt x="0" y="0"/>
                </a:lnTo>
              </a:path>
              <a:path w="9525" h="63500">
                <a:moveTo>
                  <a:pt x="9334" y="28968"/>
                </a:moveTo>
                <a:lnTo>
                  <a:pt x="9334" y="62998"/>
                </a:lnTo>
                <a:lnTo>
                  <a:pt x="0" y="62998"/>
                </a:lnTo>
              </a:path>
              <a:path w="9525" h="63500">
                <a:moveTo>
                  <a:pt x="9334" y="62998"/>
                </a:moveTo>
                <a:lnTo>
                  <a:pt x="0" y="6299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00" name="object 1100"/>
          <p:cNvGrpSpPr/>
          <p:nvPr/>
        </p:nvGrpSpPr>
        <p:grpSpPr>
          <a:xfrm>
            <a:off x="11052213" y="4986052"/>
            <a:ext cx="24130" cy="77470"/>
            <a:chOff x="11052213" y="4986052"/>
            <a:chExt cx="24130" cy="77470"/>
          </a:xfrm>
        </p:grpSpPr>
        <p:sp>
          <p:nvSpPr>
            <p:cNvPr id="1101" name="object 1101"/>
            <p:cNvSpPr/>
            <p:nvPr/>
          </p:nvSpPr>
          <p:spPr>
            <a:xfrm>
              <a:off x="11059413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2896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11059413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11059413" y="5022221"/>
              <a:ext cx="9525" cy="34290"/>
            </a:xfrm>
            <a:custGeom>
              <a:avLst/>
              <a:gdLst/>
              <a:ahLst/>
              <a:cxnLst/>
              <a:rect l="l" t="t" r="r" b="b"/>
              <a:pathLst>
                <a:path w="9525" h="34289">
                  <a:moveTo>
                    <a:pt x="0" y="0"/>
                  </a:moveTo>
                  <a:lnTo>
                    <a:pt x="0" y="34029"/>
                  </a:lnTo>
                  <a:lnTo>
                    <a:pt x="9334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11059413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5" name="object 1105"/>
          <p:cNvGrpSpPr/>
          <p:nvPr/>
        </p:nvGrpSpPr>
        <p:grpSpPr>
          <a:xfrm>
            <a:off x="13262587" y="4764637"/>
            <a:ext cx="230504" cy="259715"/>
            <a:chOff x="13262587" y="4764637"/>
            <a:chExt cx="230504" cy="259715"/>
          </a:xfrm>
        </p:grpSpPr>
        <p:sp>
          <p:nvSpPr>
            <p:cNvPr id="1106" name="object 1106"/>
            <p:cNvSpPr/>
            <p:nvPr/>
          </p:nvSpPr>
          <p:spPr>
            <a:xfrm>
              <a:off x="13264387" y="499325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30" h="29210">
                  <a:moveTo>
                    <a:pt x="226821" y="28968"/>
                  </a:moveTo>
                  <a:lnTo>
                    <a:pt x="0" y="28968"/>
                  </a:lnTo>
                </a:path>
                <a:path w="227330" h="29210">
                  <a:moveTo>
                    <a:pt x="0" y="0"/>
                  </a:moveTo>
                  <a:lnTo>
                    <a:pt x="22682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13264387" y="4766437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29">
                  <a:moveTo>
                    <a:pt x="0" y="226815"/>
                  </a:moveTo>
                  <a:lnTo>
                    <a:pt x="4610" y="181097"/>
                  </a:lnTo>
                  <a:lnTo>
                    <a:pt x="17831" y="138518"/>
                  </a:lnTo>
                  <a:lnTo>
                    <a:pt x="38750" y="99989"/>
                  </a:lnTo>
                  <a:lnTo>
                    <a:pt x="66452" y="66423"/>
                  </a:lnTo>
                  <a:lnTo>
                    <a:pt x="100024" y="38729"/>
                  </a:lnTo>
                  <a:lnTo>
                    <a:pt x="138553" y="17820"/>
                  </a:lnTo>
                  <a:lnTo>
                    <a:pt x="181123" y="4607"/>
                  </a:lnTo>
                  <a:lnTo>
                    <a:pt x="22682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8" name="object 1108"/>
          <p:cNvSpPr/>
          <p:nvPr/>
        </p:nvSpPr>
        <p:spPr>
          <a:xfrm>
            <a:off x="12999783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09" name="object 1109"/>
          <p:cNvSpPr/>
          <p:nvPr/>
        </p:nvSpPr>
        <p:spPr>
          <a:xfrm>
            <a:off x="13251814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10" name="object 1110"/>
          <p:cNvSpPr/>
          <p:nvPr/>
        </p:nvSpPr>
        <p:spPr>
          <a:xfrm>
            <a:off x="13491210" y="4993249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71"/>
                </a:lnTo>
                <a:lnTo>
                  <a:pt x="12600" y="28971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11" name="object 1111"/>
          <p:cNvGrpSpPr/>
          <p:nvPr/>
        </p:nvGrpSpPr>
        <p:grpSpPr>
          <a:xfrm>
            <a:off x="12997983" y="4991452"/>
            <a:ext cx="268605" cy="33020"/>
            <a:chOff x="12997983" y="4991452"/>
            <a:chExt cx="268605" cy="33020"/>
          </a:xfrm>
        </p:grpSpPr>
        <p:sp>
          <p:nvSpPr>
            <p:cNvPr id="1112" name="object 1112"/>
            <p:cNvSpPr/>
            <p:nvPr/>
          </p:nvSpPr>
          <p:spPr>
            <a:xfrm>
              <a:off x="13012419" y="4993249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30" h="29210">
                  <a:moveTo>
                    <a:pt x="239414" y="0"/>
                  </a:moveTo>
                  <a:lnTo>
                    <a:pt x="0" y="0"/>
                  </a:lnTo>
                  <a:lnTo>
                    <a:pt x="0" y="28971"/>
                  </a:lnTo>
                  <a:lnTo>
                    <a:pt x="239414" y="28971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12999783" y="499325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4" h="29210">
                  <a:moveTo>
                    <a:pt x="12636" y="28968"/>
                  </a:moveTo>
                  <a:lnTo>
                    <a:pt x="252031" y="28968"/>
                  </a:lnTo>
                  <a:lnTo>
                    <a:pt x="252031" y="0"/>
                  </a:lnTo>
                  <a:lnTo>
                    <a:pt x="12636" y="0"/>
                  </a:lnTo>
                  <a:lnTo>
                    <a:pt x="12636" y="28968"/>
                  </a:lnTo>
                </a:path>
                <a:path w="264794" h="29210">
                  <a:moveTo>
                    <a:pt x="0" y="28968"/>
                  </a:moveTo>
                  <a:lnTo>
                    <a:pt x="12636" y="28968"/>
                  </a:lnTo>
                  <a:lnTo>
                    <a:pt x="12636" y="0"/>
                  </a:lnTo>
                  <a:lnTo>
                    <a:pt x="0" y="0"/>
                  </a:lnTo>
                  <a:lnTo>
                    <a:pt x="0" y="28968"/>
                  </a:lnTo>
                </a:path>
                <a:path w="264794" h="29210">
                  <a:moveTo>
                    <a:pt x="252031" y="28968"/>
                  </a:moveTo>
                  <a:lnTo>
                    <a:pt x="264604" y="28968"/>
                  </a:lnTo>
                  <a:lnTo>
                    <a:pt x="264604" y="0"/>
                  </a:lnTo>
                  <a:lnTo>
                    <a:pt x="252031" y="0"/>
                  </a:lnTo>
                  <a:lnTo>
                    <a:pt x="252031" y="2896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14" name="object 1114"/>
          <p:cNvSpPr/>
          <p:nvPr/>
        </p:nvSpPr>
        <p:spPr>
          <a:xfrm>
            <a:off x="13491210" y="4766437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4">
                <a:moveTo>
                  <a:pt x="12573" y="226815"/>
                </a:moveTo>
                <a:lnTo>
                  <a:pt x="0" y="226815"/>
                </a:lnTo>
                <a:lnTo>
                  <a:pt x="0" y="255784"/>
                </a:lnTo>
                <a:lnTo>
                  <a:pt x="12573" y="255784"/>
                </a:lnTo>
                <a:lnTo>
                  <a:pt x="12573" y="226815"/>
                </a:lnTo>
              </a:path>
              <a:path w="12700" h="255904">
                <a:moveTo>
                  <a:pt x="0" y="226815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15" name="object 1115"/>
          <p:cNvGrpSpPr/>
          <p:nvPr/>
        </p:nvGrpSpPr>
        <p:grpSpPr>
          <a:xfrm>
            <a:off x="12983312" y="4986052"/>
            <a:ext cx="24130" cy="77470"/>
            <a:chOff x="12983312" y="4986052"/>
            <a:chExt cx="24130" cy="77470"/>
          </a:xfrm>
        </p:grpSpPr>
        <p:sp>
          <p:nvSpPr>
            <p:cNvPr id="1116" name="object 1116"/>
            <p:cNvSpPr/>
            <p:nvPr/>
          </p:nvSpPr>
          <p:spPr>
            <a:xfrm>
              <a:off x="12990512" y="4993252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271" y="0"/>
                  </a:moveTo>
                  <a:lnTo>
                    <a:pt x="9271" y="28968"/>
                  </a:lnTo>
                  <a:lnTo>
                    <a:pt x="9271" y="62998"/>
                  </a:lnTo>
                </a:path>
                <a:path w="9525" h="63500">
                  <a:moveTo>
                    <a:pt x="9271" y="0"/>
                  </a:moveTo>
                  <a:lnTo>
                    <a:pt x="0" y="0"/>
                  </a:lnTo>
                </a:path>
                <a:path w="9525" h="63500">
                  <a:moveTo>
                    <a:pt x="9271" y="28968"/>
                  </a:moveTo>
                  <a:lnTo>
                    <a:pt x="9271" y="6299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1299051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18" name="object 1118"/>
          <p:cNvGrpSpPr/>
          <p:nvPr/>
        </p:nvGrpSpPr>
        <p:grpSpPr>
          <a:xfrm>
            <a:off x="13496582" y="4986052"/>
            <a:ext cx="24130" cy="77470"/>
            <a:chOff x="13496582" y="4986052"/>
            <a:chExt cx="24130" cy="77470"/>
          </a:xfrm>
        </p:grpSpPr>
        <p:sp>
          <p:nvSpPr>
            <p:cNvPr id="1119" name="object 1119"/>
            <p:cNvSpPr/>
            <p:nvPr/>
          </p:nvSpPr>
          <p:spPr>
            <a:xfrm>
              <a:off x="13503782" y="4993252"/>
              <a:ext cx="0" cy="63500"/>
            </a:xfrm>
            <a:custGeom>
              <a:avLst/>
              <a:gdLst/>
              <a:ahLst/>
              <a:cxnLst/>
              <a:rect l="l" t="t" r="r" b="b"/>
              <a:pathLst>
                <a:path w="0" h="63500">
                  <a:moveTo>
                    <a:pt x="0" y="0"/>
                  </a:moveTo>
                  <a:lnTo>
                    <a:pt x="0" y="28968"/>
                  </a:ln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13503782" y="4986052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13503782" y="5022221"/>
              <a:ext cx="9525" cy="34290"/>
            </a:xfrm>
            <a:custGeom>
              <a:avLst/>
              <a:gdLst/>
              <a:ahLst/>
              <a:cxnLst/>
              <a:rect l="l" t="t" r="r" b="b"/>
              <a:pathLst>
                <a:path w="9525" h="34289">
                  <a:moveTo>
                    <a:pt x="0" y="0"/>
                  </a:moveTo>
                  <a:lnTo>
                    <a:pt x="0" y="34029"/>
                  </a:lnTo>
                  <a:lnTo>
                    <a:pt x="9334" y="34029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13503782" y="5049050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4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3" name="object 1123"/>
          <p:cNvSpPr/>
          <p:nvPr/>
        </p:nvSpPr>
        <p:spPr>
          <a:xfrm>
            <a:off x="14020418" y="2473268"/>
            <a:ext cx="38100" cy="296545"/>
          </a:xfrm>
          <a:custGeom>
            <a:avLst/>
            <a:gdLst/>
            <a:ahLst/>
            <a:cxnLst/>
            <a:rect l="l" t="t" r="r" b="b"/>
            <a:pathLst>
              <a:path w="38100" h="296544">
                <a:moveTo>
                  <a:pt x="37802" y="0"/>
                </a:moveTo>
                <a:lnTo>
                  <a:pt x="0" y="0"/>
                </a:lnTo>
                <a:lnTo>
                  <a:pt x="0" y="296093"/>
                </a:lnTo>
                <a:lnTo>
                  <a:pt x="37802" y="296093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24" name="object 1124"/>
          <p:cNvGrpSpPr/>
          <p:nvPr/>
        </p:nvGrpSpPr>
        <p:grpSpPr>
          <a:xfrm>
            <a:off x="14013219" y="2988920"/>
            <a:ext cx="45085" cy="83185"/>
            <a:chOff x="14013219" y="2988920"/>
            <a:chExt cx="45085" cy="83185"/>
          </a:xfrm>
        </p:grpSpPr>
        <p:sp>
          <p:nvSpPr>
            <p:cNvPr id="1125" name="object 1125"/>
            <p:cNvSpPr/>
            <p:nvPr/>
          </p:nvSpPr>
          <p:spPr>
            <a:xfrm>
              <a:off x="14020419" y="2996144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37802" y="0"/>
                  </a:moveTo>
                  <a:lnTo>
                    <a:pt x="0" y="0"/>
                  </a:lnTo>
                  <a:lnTo>
                    <a:pt x="0" y="75605"/>
                  </a:lnTo>
                  <a:lnTo>
                    <a:pt x="37802" y="75605"/>
                  </a:lnTo>
                  <a:lnTo>
                    <a:pt x="378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14020419" y="299612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14020419" y="2988920"/>
              <a:ext cx="38100" cy="14604"/>
            </a:xfrm>
            <a:custGeom>
              <a:avLst/>
              <a:gdLst/>
              <a:ahLst/>
              <a:cxnLst/>
              <a:rect l="l" t="t" r="r" b="b"/>
              <a:pathLst>
                <a:path w="38100" h="14605">
                  <a:moveTo>
                    <a:pt x="0" y="14400"/>
                  </a:moveTo>
                  <a:lnTo>
                    <a:pt x="37782" y="14400"/>
                  </a:lnTo>
                  <a:lnTo>
                    <a:pt x="37782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28" name="object 1128"/>
          <p:cNvSpPr/>
          <p:nvPr/>
        </p:nvSpPr>
        <p:spPr>
          <a:xfrm>
            <a:off x="14020418" y="2473261"/>
            <a:ext cx="38100" cy="296545"/>
          </a:xfrm>
          <a:custGeom>
            <a:avLst/>
            <a:gdLst/>
            <a:ahLst/>
            <a:cxnLst/>
            <a:rect l="l" t="t" r="r" b="b"/>
            <a:pathLst>
              <a:path w="38100" h="296544">
                <a:moveTo>
                  <a:pt x="0" y="296100"/>
                </a:moveTo>
                <a:lnTo>
                  <a:pt x="0" y="293052"/>
                </a:lnTo>
              </a:path>
              <a:path w="38100" h="296544">
                <a:moveTo>
                  <a:pt x="0" y="296100"/>
                </a:moveTo>
                <a:lnTo>
                  <a:pt x="37782" y="296100"/>
                </a:lnTo>
              </a:path>
              <a:path w="38100" h="296544">
                <a:moveTo>
                  <a:pt x="0" y="0"/>
                </a:moveTo>
                <a:lnTo>
                  <a:pt x="0" y="29610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9" name="object 1129"/>
          <p:cNvSpPr/>
          <p:nvPr/>
        </p:nvSpPr>
        <p:spPr>
          <a:xfrm>
            <a:off x="14020418" y="2996120"/>
            <a:ext cx="0" cy="38100"/>
          </a:xfrm>
          <a:custGeom>
            <a:avLst/>
            <a:gdLst/>
            <a:ahLst/>
            <a:cxnLst/>
            <a:rect l="l" t="t" r="r" b="b"/>
            <a:pathLst>
              <a:path w="0" h="38100">
                <a:moveTo>
                  <a:pt x="0" y="0"/>
                </a:moveTo>
                <a:lnTo>
                  <a:pt x="0" y="3778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0" name="object 1130"/>
          <p:cNvSpPr/>
          <p:nvPr/>
        </p:nvSpPr>
        <p:spPr>
          <a:xfrm>
            <a:off x="14020418" y="2766314"/>
            <a:ext cx="38100" cy="3175"/>
          </a:xfrm>
          <a:custGeom>
            <a:avLst/>
            <a:gdLst/>
            <a:ahLst/>
            <a:cxnLst/>
            <a:rect l="l" t="t" r="r" b="b"/>
            <a:pathLst>
              <a:path w="38100" h="3175">
                <a:moveTo>
                  <a:pt x="0" y="3048"/>
                </a:moveTo>
                <a:lnTo>
                  <a:pt x="37782" y="3048"/>
                </a:lnTo>
              </a:path>
              <a:path w="38100" h="3175">
                <a:moveTo>
                  <a:pt x="0" y="3048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31" name="object 1131"/>
          <p:cNvGrpSpPr/>
          <p:nvPr/>
        </p:nvGrpSpPr>
        <p:grpSpPr>
          <a:xfrm>
            <a:off x="14013219" y="2988920"/>
            <a:ext cx="45085" cy="14604"/>
            <a:chOff x="14013219" y="2988920"/>
            <a:chExt cx="45085" cy="14604"/>
          </a:xfrm>
        </p:grpSpPr>
        <p:sp>
          <p:nvSpPr>
            <p:cNvPr id="1132" name="object 1132"/>
            <p:cNvSpPr/>
            <p:nvPr/>
          </p:nvSpPr>
          <p:spPr>
            <a:xfrm>
              <a:off x="14020419" y="2988920"/>
              <a:ext cx="38100" cy="14604"/>
            </a:xfrm>
            <a:custGeom>
              <a:avLst/>
              <a:gdLst/>
              <a:ahLst/>
              <a:cxnLst/>
              <a:rect l="l" t="t" r="r" b="b"/>
              <a:pathLst>
                <a:path w="38100" h="14605">
                  <a:moveTo>
                    <a:pt x="0" y="14400"/>
                  </a:moveTo>
                  <a:lnTo>
                    <a:pt x="37782" y="14400"/>
                  </a:lnTo>
                  <a:lnTo>
                    <a:pt x="37782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14020419" y="2996120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0"/>
                  </a:moveTo>
                  <a:lnTo>
                    <a:pt x="0" y="304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4" name="object 1134"/>
          <p:cNvGrpSpPr/>
          <p:nvPr/>
        </p:nvGrpSpPr>
        <p:grpSpPr>
          <a:xfrm>
            <a:off x="1072966" y="3108618"/>
            <a:ext cx="77470" cy="1205230"/>
            <a:chOff x="1072966" y="3108618"/>
            <a:chExt cx="77470" cy="1205230"/>
          </a:xfrm>
        </p:grpSpPr>
        <p:sp>
          <p:nvSpPr>
            <p:cNvPr id="1135" name="object 1135"/>
            <p:cNvSpPr/>
            <p:nvPr/>
          </p:nvSpPr>
          <p:spPr>
            <a:xfrm>
              <a:off x="1080166" y="3115805"/>
              <a:ext cx="63500" cy="1191260"/>
            </a:xfrm>
            <a:custGeom>
              <a:avLst/>
              <a:gdLst/>
              <a:ahLst/>
              <a:cxnLst/>
              <a:rect l="l" t="t" r="r" b="b"/>
              <a:pathLst>
                <a:path w="63500" h="1191260">
                  <a:moveTo>
                    <a:pt x="63003" y="0"/>
                  </a:moveTo>
                  <a:lnTo>
                    <a:pt x="0" y="0"/>
                  </a:lnTo>
                  <a:lnTo>
                    <a:pt x="0" y="1190701"/>
                  </a:lnTo>
                  <a:lnTo>
                    <a:pt x="63003" y="1190701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1080166" y="3115818"/>
              <a:ext cx="63500" cy="1191260"/>
            </a:xfrm>
            <a:custGeom>
              <a:avLst/>
              <a:gdLst/>
              <a:ahLst/>
              <a:cxnLst/>
              <a:rect l="l" t="t" r="r" b="b"/>
              <a:pathLst>
                <a:path w="63500" h="1191260">
                  <a:moveTo>
                    <a:pt x="0" y="0"/>
                  </a:moveTo>
                  <a:lnTo>
                    <a:pt x="0" y="1190688"/>
                  </a:lnTo>
                </a:path>
                <a:path w="63500" h="1191260">
                  <a:moveTo>
                    <a:pt x="63004" y="1190688"/>
                  </a:moveTo>
                  <a:lnTo>
                    <a:pt x="6300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37" name="object 1137"/>
          <p:cNvSpPr/>
          <p:nvPr/>
        </p:nvSpPr>
        <p:spPr>
          <a:xfrm>
            <a:off x="5068093" y="6807637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38" name="object 1138"/>
          <p:cNvGrpSpPr/>
          <p:nvPr/>
        </p:nvGrpSpPr>
        <p:grpSpPr>
          <a:xfrm>
            <a:off x="3776803" y="6800438"/>
            <a:ext cx="32384" cy="40005"/>
            <a:chOff x="3776803" y="6800438"/>
            <a:chExt cx="32384" cy="40005"/>
          </a:xfrm>
        </p:grpSpPr>
        <p:sp>
          <p:nvSpPr>
            <p:cNvPr id="1139" name="object 1139"/>
            <p:cNvSpPr/>
            <p:nvPr/>
          </p:nvSpPr>
          <p:spPr>
            <a:xfrm>
              <a:off x="3784003" y="6807638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7786" y="0"/>
                  </a:moveTo>
                  <a:lnTo>
                    <a:pt x="0" y="0"/>
                  </a:lnTo>
                  <a:lnTo>
                    <a:pt x="1860" y="1885"/>
                  </a:lnTo>
                  <a:lnTo>
                    <a:pt x="9029" y="15925"/>
                  </a:lnTo>
                  <a:lnTo>
                    <a:pt x="10471" y="25203"/>
                  </a:lnTo>
                  <a:lnTo>
                    <a:pt x="17786" y="25203"/>
                  </a:lnTo>
                  <a:lnTo>
                    <a:pt x="177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3784003" y="6807638"/>
              <a:ext cx="18415" cy="25400"/>
            </a:xfrm>
            <a:custGeom>
              <a:avLst/>
              <a:gdLst/>
              <a:ahLst/>
              <a:cxnLst/>
              <a:rect l="l" t="t" r="r" b="b"/>
              <a:pathLst>
                <a:path w="18414" h="25400">
                  <a:moveTo>
                    <a:pt x="17786" y="25203"/>
                  </a:moveTo>
                  <a:lnTo>
                    <a:pt x="17786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1" name="object 1141"/>
          <p:cNvSpPr/>
          <p:nvPr/>
        </p:nvSpPr>
        <p:spPr>
          <a:xfrm>
            <a:off x="5433440" y="2410269"/>
            <a:ext cx="38100" cy="63500"/>
          </a:xfrm>
          <a:custGeom>
            <a:avLst/>
            <a:gdLst/>
            <a:ahLst/>
            <a:cxnLst/>
            <a:rect l="l" t="t" r="r" b="b"/>
            <a:pathLst>
              <a:path w="38100" h="63500">
                <a:moveTo>
                  <a:pt x="37801" y="0"/>
                </a:moveTo>
                <a:lnTo>
                  <a:pt x="0" y="0"/>
                </a:lnTo>
                <a:lnTo>
                  <a:pt x="37801" y="62992"/>
                </a:lnTo>
                <a:lnTo>
                  <a:pt x="37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2" name="object 1142"/>
          <p:cNvSpPr/>
          <p:nvPr/>
        </p:nvSpPr>
        <p:spPr>
          <a:xfrm>
            <a:off x="2661469" y="2410269"/>
            <a:ext cx="258445" cy="63500"/>
          </a:xfrm>
          <a:custGeom>
            <a:avLst/>
            <a:gdLst/>
            <a:ahLst/>
            <a:cxnLst/>
            <a:rect l="l" t="t" r="r" b="b"/>
            <a:pathLst>
              <a:path w="258444" h="63500">
                <a:moveTo>
                  <a:pt x="37801" y="0"/>
                </a:moveTo>
                <a:lnTo>
                  <a:pt x="0" y="0"/>
                </a:lnTo>
                <a:lnTo>
                  <a:pt x="0" y="62992"/>
                </a:lnTo>
                <a:lnTo>
                  <a:pt x="37801" y="0"/>
                </a:lnTo>
                <a:close/>
              </a:path>
              <a:path w="258444" h="63500">
                <a:moveTo>
                  <a:pt x="258292" y="0"/>
                </a:moveTo>
                <a:lnTo>
                  <a:pt x="37801" y="0"/>
                </a:lnTo>
                <a:lnTo>
                  <a:pt x="0" y="62992"/>
                </a:lnTo>
                <a:lnTo>
                  <a:pt x="258292" y="62992"/>
                </a:lnTo>
                <a:lnTo>
                  <a:pt x="258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3" name="object 1143"/>
          <p:cNvSpPr/>
          <p:nvPr/>
        </p:nvSpPr>
        <p:spPr>
          <a:xfrm>
            <a:off x="3927748" y="2410257"/>
            <a:ext cx="268605" cy="63500"/>
          </a:xfrm>
          <a:custGeom>
            <a:avLst/>
            <a:gdLst/>
            <a:ahLst/>
            <a:cxnLst/>
            <a:rect l="l" t="t" r="r" b="b"/>
            <a:pathLst>
              <a:path w="268604" h="63500">
                <a:moveTo>
                  <a:pt x="268014" y="0"/>
                </a:moveTo>
                <a:lnTo>
                  <a:pt x="0" y="0"/>
                </a:lnTo>
                <a:lnTo>
                  <a:pt x="0" y="63003"/>
                </a:lnTo>
                <a:lnTo>
                  <a:pt x="268014" y="63003"/>
                </a:lnTo>
                <a:lnTo>
                  <a:pt x="2680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4" name="object 1144"/>
          <p:cNvSpPr/>
          <p:nvPr/>
        </p:nvSpPr>
        <p:spPr>
          <a:xfrm>
            <a:off x="5203774" y="2410269"/>
            <a:ext cx="267970" cy="63500"/>
          </a:xfrm>
          <a:custGeom>
            <a:avLst/>
            <a:gdLst/>
            <a:ahLst/>
            <a:cxnLst/>
            <a:rect l="l" t="t" r="r" b="b"/>
            <a:pathLst>
              <a:path w="267970" h="63500">
                <a:moveTo>
                  <a:pt x="229666" y="0"/>
                </a:moveTo>
                <a:lnTo>
                  <a:pt x="0" y="0"/>
                </a:lnTo>
                <a:lnTo>
                  <a:pt x="0" y="62992"/>
                </a:lnTo>
                <a:lnTo>
                  <a:pt x="267468" y="62992"/>
                </a:lnTo>
                <a:lnTo>
                  <a:pt x="2296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5" name="object 1145"/>
          <p:cNvSpPr/>
          <p:nvPr/>
        </p:nvSpPr>
        <p:spPr>
          <a:xfrm>
            <a:off x="2919761" y="2410257"/>
            <a:ext cx="1008380" cy="63500"/>
          </a:xfrm>
          <a:custGeom>
            <a:avLst/>
            <a:gdLst/>
            <a:ahLst/>
            <a:cxnLst/>
            <a:rect l="l" t="t" r="r" b="b"/>
            <a:pathLst>
              <a:path w="1008379" h="63500">
                <a:moveTo>
                  <a:pt x="1007986" y="0"/>
                </a:moveTo>
                <a:lnTo>
                  <a:pt x="0" y="0"/>
                </a:lnTo>
                <a:lnTo>
                  <a:pt x="0" y="63003"/>
                </a:lnTo>
                <a:lnTo>
                  <a:pt x="1007986" y="63003"/>
                </a:lnTo>
                <a:lnTo>
                  <a:pt x="100798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6" name="object 1146"/>
          <p:cNvSpPr/>
          <p:nvPr/>
        </p:nvSpPr>
        <p:spPr>
          <a:xfrm>
            <a:off x="4195762" y="2410257"/>
            <a:ext cx="1008380" cy="63500"/>
          </a:xfrm>
          <a:custGeom>
            <a:avLst/>
            <a:gdLst/>
            <a:ahLst/>
            <a:cxnLst/>
            <a:rect l="l" t="t" r="r" b="b"/>
            <a:pathLst>
              <a:path w="1008379" h="63500">
                <a:moveTo>
                  <a:pt x="1008011" y="0"/>
                </a:moveTo>
                <a:lnTo>
                  <a:pt x="0" y="0"/>
                </a:lnTo>
                <a:lnTo>
                  <a:pt x="0" y="63003"/>
                </a:lnTo>
                <a:lnTo>
                  <a:pt x="1008011" y="63003"/>
                </a:lnTo>
                <a:lnTo>
                  <a:pt x="100801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47" name="object 1147"/>
          <p:cNvSpPr/>
          <p:nvPr/>
        </p:nvSpPr>
        <p:spPr>
          <a:xfrm>
            <a:off x="5471242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2661469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2919761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3927748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5203774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4195762" y="2410269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32702"/>
                </a:moveTo>
                <a:lnTo>
                  <a:pt x="0" y="0"/>
                </a:lnTo>
              </a:path>
              <a:path w="0" h="63500">
                <a:moveTo>
                  <a:pt x="0" y="62992"/>
                </a:moveTo>
                <a:lnTo>
                  <a:pt x="0" y="3270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5203774" y="2410269"/>
            <a:ext cx="229870" cy="0"/>
          </a:xfrm>
          <a:custGeom>
            <a:avLst/>
            <a:gdLst/>
            <a:ahLst/>
            <a:cxnLst/>
            <a:rect l="l" t="t" r="r" b="b"/>
            <a:pathLst>
              <a:path w="229870" h="0">
                <a:moveTo>
                  <a:pt x="22966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3927748" y="2403069"/>
            <a:ext cx="268605" cy="14604"/>
          </a:xfrm>
          <a:custGeom>
            <a:avLst/>
            <a:gdLst/>
            <a:ahLst/>
            <a:cxnLst/>
            <a:rect l="l" t="t" r="r" b="b"/>
            <a:pathLst>
              <a:path w="268604" h="14605">
                <a:moveTo>
                  <a:pt x="0" y="14400"/>
                </a:moveTo>
                <a:lnTo>
                  <a:pt x="268014" y="14400"/>
                </a:lnTo>
                <a:lnTo>
                  <a:pt x="26801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2699270" y="2410269"/>
            <a:ext cx="220979" cy="0"/>
          </a:xfrm>
          <a:custGeom>
            <a:avLst/>
            <a:gdLst/>
            <a:ahLst/>
            <a:cxnLst/>
            <a:rect l="l" t="t" r="r" b="b"/>
            <a:pathLst>
              <a:path w="220980" h="0">
                <a:moveTo>
                  <a:pt x="22049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2661469" y="2473261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 h="0">
                <a:moveTo>
                  <a:pt x="0" y="0"/>
                </a:moveTo>
                <a:lnTo>
                  <a:pt x="258292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3927748" y="2466061"/>
            <a:ext cx="268605" cy="14604"/>
          </a:xfrm>
          <a:custGeom>
            <a:avLst/>
            <a:gdLst/>
            <a:ahLst/>
            <a:cxnLst/>
            <a:rect l="l" t="t" r="r" b="b"/>
            <a:pathLst>
              <a:path w="268604" h="14605">
                <a:moveTo>
                  <a:pt x="0" y="14400"/>
                </a:moveTo>
                <a:lnTo>
                  <a:pt x="268014" y="14400"/>
                </a:lnTo>
                <a:lnTo>
                  <a:pt x="26801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5203774" y="2473261"/>
            <a:ext cx="267970" cy="0"/>
          </a:xfrm>
          <a:custGeom>
            <a:avLst/>
            <a:gdLst/>
            <a:ahLst/>
            <a:cxnLst/>
            <a:rect l="l" t="t" r="r" b="b"/>
            <a:pathLst>
              <a:path w="267970" h="0">
                <a:moveTo>
                  <a:pt x="0" y="0"/>
                </a:moveTo>
                <a:lnTo>
                  <a:pt x="26746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2919761" y="2473261"/>
            <a:ext cx="1008380" cy="0"/>
          </a:xfrm>
          <a:custGeom>
            <a:avLst/>
            <a:gdLst/>
            <a:ahLst/>
            <a:cxnLst/>
            <a:rect l="l" t="t" r="r" b="b"/>
            <a:pathLst>
              <a:path w="1008379" h="0">
                <a:moveTo>
                  <a:pt x="1007986" y="0"/>
                </a:moveTo>
                <a:lnTo>
                  <a:pt x="993527" y="0"/>
                </a:lnTo>
              </a:path>
              <a:path w="1008379" h="0">
                <a:moveTo>
                  <a:pt x="989730" y="0"/>
                </a:moveTo>
                <a:lnTo>
                  <a:pt x="988466" y="0"/>
                </a:lnTo>
              </a:path>
              <a:path w="1008379" h="0">
                <a:moveTo>
                  <a:pt x="984694" y="0"/>
                </a:moveTo>
                <a:lnTo>
                  <a:pt x="965790" y="0"/>
                </a:lnTo>
              </a:path>
              <a:path w="1008379" h="0">
                <a:moveTo>
                  <a:pt x="962024" y="0"/>
                </a:moveTo>
                <a:lnTo>
                  <a:pt x="960755" y="0"/>
                </a:lnTo>
              </a:path>
              <a:path w="1008379" h="0">
                <a:moveTo>
                  <a:pt x="956989" y="0"/>
                </a:moveTo>
                <a:lnTo>
                  <a:pt x="938085" y="0"/>
                </a:lnTo>
              </a:path>
              <a:path w="1008379" h="0">
                <a:moveTo>
                  <a:pt x="934294" y="0"/>
                </a:moveTo>
                <a:lnTo>
                  <a:pt x="933024" y="0"/>
                </a:lnTo>
              </a:path>
              <a:path w="1008379" h="0">
                <a:moveTo>
                  <a:pt x="929258" y="0"/>
                </a:moveTo>
                <a:lnTo>
                  <a:pt x="910355" y="0"/>
                </a:lnTo>
              </a:path>
              <a:path w="1008379" h="0">
                <a:moveTo>
                  <a:pt x="906583" y="0"/>
                </a:moveTo>
                <a:lnTo>
                  <a:pt x="905319" y="0"/>
                </a:lnTo>
              </a:path>
              <a:path w="1008379" h="0">
                <a:moveTo>
                  <a:pt x="901522" y="0"/>
                </a:moveTo>
                <a:lnTo>
                  <a:pt x="882649" y="0"/>
                </a:lnTo>
              </a:path>
              <a:path w="1008379" h="0">
                <a:moveTo>
                  <a:pt x="878852" y="0"/>
                </a:moveTo>
                <a:lnTo>
                  <a:pt x="877589" y="0"/>
                </a:lnTo>
              </a:path>
              <a:path w="1008379" h="0">
                <a:moveTo>
                  <a:pt x="873817" y="0"/>
                </a:moveTo>
                <a:lnTo>
                  <a:pt x="854919" y="0"/>
                </a:lnTo>
              </a:path>
              <a:path w="1008379" h="0">
                <a:moveTo>
                  <a:pt x="851147" y="0"/>
                </a:moveTo>
                <a:lnTo>
                  <a:pt x="849883" y="0"/>
                </a:lnTo>
              </a:path>
              <a:path w="1008379" h="0">
                <a:moveTo>
                  <a:pt x="846086" y="0"/>
                </a:moveTo>
                <a:lnTo>
                  <a:pt x="827182" y="0"/>
                </a:lnTo>
              </a:path>
              <a:path w="1008379" h="0">
                <a:moveTo>
                  <a:pt x="823417" y="0"/>
                </a:moveTo>
                <a:lnTo>
                  <a:pt x="822147" y="0"/>
                </a:lnTo>
              </a:path>
              <a:path w="1008379" h="0">
                <a:moveTo>
                  <a:pt x="818381" y="0"/>
                </a:moveTo>
                <a:lnTo>
                  <a:pt x="799477" y="0"/>
                </a:lnTo>
              </a:path>
              <a:path w="1008379" h="0">
                <a:moveTo>
                  <a:pt x="795705" y="0"/>
                </a:moveTo>
                <a:lnTo>
                  <a:pt x="794442" y="0"/>
                </a:lnTo>
              </a:path>
              <a:path w="1008379" h="0">
                <a:moveTo>
                  <a:pt x="790644" y="0"/>
                </a:moveTo>
                <a:lnTo>
                  <a:pt x="771747" y="0"/>
                </a:lnTo>
              </a:path>
              <a:path w="1008379" h="0">
                <a:moveTo>
                  <a:pt x="767975" y="0"/>
                </a:moveTo>
                <a:lnTo>
                  <a:pt x="766711" y="0"/>
                </a:lnTo>
              </a:path>
              <a:path w="1008379" h="0">
                <a:moveTo>
                  <a:pt x="762939" y="0"/>
                </a:moveTo>
                <a:lnTo>
                  <a:pt x="744042" y="0"/>
                </a:lnTo>
              </a:path>
              <a:path w="1008379" h="0">
                <a:moveTo>
                  <a:pt x="740244" y="0"/>
                </a:moveTo>
                <a:lnTo>
                  <a:pt x="739006" y="0"/>
                </a:lnTo>
              </a:path>
              <a:path w="1008379" h="0">
                <a:moveTo>
                  <a:pt x="735209" y="0"/>
                </a:moveTo>
                <a:lnTo>
                  <a:pt x="716305" y="0"/>
                </a:lnTo>
              </a:path>
              <a:path w="1008379" h="0">
                <a:moveTo>
                  <a:pt x="712539" y="0"/>
                </a:moveTo>
                <a:lnTo>
                  <a:pt x="711269" y="0"/>
                </a:lnTo>
              </a:path>
              <a:path w="1008379" h="0">
                <a:moveTo>
                  <a:pt x="707504" y="0"/>
                </a:moveTo>
                <a:lnTo>
                  <a:pt x="688600" y="0"/>
                </a:lnTo>
              </a:path>
              <a:path w="1008379" h="0">
                <a:moveTo>
                  <a:pt x="684803" y="0"/>
                </a:moveTo>
                <a:lnTo>
                  <a:pt x="683564" y="0"/>
                </a:lnTo>
              </a:path>
              <a:path w="1008379" h="0">
                <a:moveTo>
                  <a:pt x="679767" y="0"/>
                </a:moveTo>
                <a:lnTo>
                  <a:pt x="660869" y="0"/>
                </a:lnTo>
              </a:path>
              <a:path w="1008379" h="0">
                <a:moveTo>
                  <a:pt x="657097" y="0"/>
                </a:moveTo>
                <a:lnTo>
                  <a:pt x="655834" y="0"/>
                </a:lnTo>
              </a:path>
              <a:path w="1008379" h="0">
                <a:moveTo>
                  <a:pt x="652062" y="0"/>
                </a:moveTo>
                <a:lnTo>
                  <a:pt x="633164" y="0"/>
                </a:lnTo>
              </a:path>
              <a:path w="1008379" h="0">
                <a:moveTo>
                  <a:pt x="629367" y="0"/>
                </a:moveTo>
                <a:lnTo>
                  <a:pt x="628129" y="0"/>
                </a:lnTo>
              </a:path>
              <a:path w="1008379" h="0">
                <a:moveTo>
                  <a:pt x="624332" y="0"/>
                </a:moveTo>
                <a:lnTo>
                  <a:pt x="605428" y="0"/>
                </a:lnTo>
              </a:path>
              <a:path w="1008379" h="0">
                <a:moveTo>
                  <a:pt x="601662" y="0"/>
                </a:moveTo>
                <a:lnTo>
                  <a:pt x="600392" y="0"/>
                </a:lnTo>
              </a:path>
              <a:path w="1008379" h="0">
                <a:moveTo>
                  <a:pt x="596626" y="0"/>
                </a:moveTo>
                <a:lnTo>
                  <a:pt x="577722" y="0"/>
                </a:lnTo>
              </a:path>
              <a:path w="1008379" h="0">
                <a:moveTo>
                  <a:pt x="573932" y="0"/>
                </a:moveTo>
                <a:lnTo>
                  <a:pt x="572662" y="0"/>
                </a:lnTo>
              </a:path>
              <a:path w="1008379" h="0">
                <a:moveTo>
                  <a:pt x="568896" y="0"/>
                </a:moveTo>
                <a:lnTo>
                  <a:pt x="549992" y="0"/>
                </a:lnTo>
              </a:path>
              <a:path w="1008379" h="0">
                <a:moveTo>
                  <a:pt x="546220" y="0"/>
                </a:moveTo>
                <a:lnTo>
                  <a:pt x="544957" y="0"/>
                </a:lnTo>
              </a:path>
              <a:path w="1008379" h="0">
                <a:moveTo>
                  <a:pt x="541185" y="0"/>
                </a:moveTo>
                <a:lnTo>
                  <a:pt x="522287" y="0"/>
                </a:lnTo>
              </a:path>
              <a:path w="1008379" h="0">
                <a:moveTo>
                  <a:pt x="518490" y="0"/>
                </a:moveTo>
                <a:lnTo>
                  <a:pt x="517226" y="0"/>
                </a:lnTo>
              </a:path>
              <a:path w="1008379" h="0">
                <a:moveTo>
                  <a:pt x="513454" y="0"/>
                </a:moveTo>
                <a:lnTo>
                  <a:pt x="494557" y="0"/>
                </a:lnTo>
              </a:path>
              <a:path w="1008379" h="0">
                <a:moveTo>
                  <a:pt x="490785" y="0"/>
                </a:moveTo>
                <a:lnTo>
                  <a:pt x="489521" y="0"/>
                </a:lnTo>
              </a:path>
              <a:path w="1008379" h="0">
                <a:moveTo>
                  <a:pt x="485724" y="0"/>
                </a:moveTo>
                <a:lnTo>
                  <a:pt x="466845" y="0"/>
                </a:lnTo>
              </a:path>
              <a:path w="1008379" h="0">
                <a:moveTo>
                  <a:pt x="463054" y="0"/>
                </a:moveTo>
                <a:lnTo>
                  <a:pt x="461784" y="0"/>
                </a:lnTo>
              </a:path>
              <a:path w="1008379" h="0">
                <a:moveTo>
                  <a:pt x="458019" y="0"/>
                </a:moveTo>
                <a:lnTo>
                  <a:pt x="439115" y="0"/>
                </a:lnTo>
              </a:path>
              <a:path w="1008379" h="0">
                <a:moveTo>
                  <a:pt x="435343" y="0"/>
                </a:moveTo>
                <a:lnTo>
                  <a:pt x="434079" y="0"/>
                </a:lnTo>
              </a:path>
              <a:path w="1008379" h="0">
                <a:moveTo>
                  <a:pt x="430282" y="0"/>
                </a:moveTo>
                <a:lnTo>
                  <a:pt x="411384" y="0"/>
                </a:lnTo>
              </a:path>
              <a:path w="1008379" h="0">
                <a:moveTo>
                  <a:pt x="407612" y="0"/>
                </a:moveTo>
                <a:lnTo>
                  <a:pt x="406349" y="0"/>
                </a:lnTo>
              </a:path>
              <a:path w="1008379" h="0">
                <a:moveTo>
                  <a:pt x="402577" y="0"/>
                </a:moveTo>
                <a:lnTo>
                  <a:pt x="383679" y="0"/>
                </a:lnTo>
              </a:path>
              <a:path w="1008379" h="0">
                <a:moveTo>
                  <a:pt x="379907" y="0"/>
                </a:moveTo>
                <a:lnTo>
                  <a:pt x="378644" y="0"/>
                </a:lnTo>
              </a:path>
              <a:path w="1008379" h="0">
                <a:moveTo>
                  <a:pt x="374846" y="0"/>
                </a:moveTo>
                <a:lnTo>
                  <a:pt x="355942" y="0"/>
                </a:lnTo>
              </a:path>
              <a:path w="1008379" h="0">
                <a:moveTo>
                  <a:pt x="352177" y="0"/>
                </a:moveTo>
                <a:lnTo>
                  <a:pt x="350907" y="0"/>
                </a:lnTo>
              </a:path>
              <a:path w="1008379" h="0">
                <a:moveTo>
                  <a:pt x="347141" y="0"/>
                </a:moveTo>
                <a:lnTo>
                  <a:pt x="328237" y="0"/>
                </a:lnTo>
              </a:path>
              <a:path w="1008379" h="0">
                <a:moveTo>
                  <a:pt x="324440" y="0"/>
                </a:moveTo>
                <a:lnTo>
                  <a:pt x="323202" y="0"/>
                </a:lnTo>
              </a:path>
              <a:path w="1008379" h="0">
                <a:moveTo>
                  <a:pt x="319405" y="0"/>
                </a:moveTo>
                <a:lnTo>
                  <a:pt x="300507" y="0"/>
                </a:lnTo>
              </a:path>
              <a:path w="1008379" h="0">
                <a:moveTo>
                  <a:pt x="296735" y="0"/>
                </a:moveTo>
                <a:lnTo>
                  <a:pt x="295471" y="0"/>
                </a:lnTo>
              </a:path>
              <a:path w="1008379" h="0">
                <a:moveTo>
                  <a:pt x="291699" y="0"/>
                </a:moveTo>
                <a:lnTo>
                  <a:pt x="272802" y="0"/>
                </a:lnTo>
              </a:path>
              <a:path w="1008379" h="0">
                <a:moveTo>
                  <a:pt x="269005" y="0"/>
                </a:moveTo>
                <a:lnTo>
                  <a:pt x="267766" y="0"/>
                </a:lnTo>
              </a:path>
              <a:path w="1008379" h="0">
                <a:moveTo>
                  <a:pt x="263969" y="0"/>
                </a:moveTo>
                <a:lnTo>
                  <a:pt x="245065" y="0"/>
                </a:lnTo>
              </a:path>
              <a:path w="1008379" h="0">
                <a:moveTo>
                  <a:pt x="241300" y="0"/>
                </a:moveTo>
                <a:lnTo>
                  <a:pt x="240030" y="0"/>
                </a:lnTo>
              </a:path>
              <a:path w="1008379" h="0">
                <a:moveTo>
                  <a:pt x="236264" y="0"/>
                </a:moveTo>
                <a:lnTo>
                  <a:pt x="217360" y="0"/>
                </a:lnTo>
              </a:path>
              <a:path w="1008379" h="0">
                <a:moveTo>
                  <a:pt x="213569" y="0"/>
                </a:moveTo>
                <a:lnTo>
                  <a:pt x="212324" y="0"/>
                </a:lnTo>
              </a:path>
              <a:path w="1008379" h="0">
                <a:moveTo>
                  <a:pt x="208533" y="0"/>
                </a:moveTo>
                <a:lnTo>
                  <a:pt x="189630" y="0"/>
                </a:lnTo>
              </a:path>
              <a:path w="1008379" h="0">
                <a:moveTo>
                  <a:pt x="185858" y="0"/>
                </a:moveTo>
                <a:lnTo>
                  <a:pt x="184594" y="0"/>
                </a:lnTo>
              </a:path>
              <a:path w="1008379" h="0">
                <a:moveTo>
                  <a:pt x="180822" y="0"/>
                </a:moveTo>
                <a:lnTo>
                  <a:pt x="161925" y="0"/>
                </a:lnTo>
              </a:path>
              <a:path w="1008379" h="0">
                <a:moveTo>
                  <a:pt x="158127" y="0"/>
                </a:moveTo>
                <a:lnTo>
                  <a:pt x="156864" y="0"/>
                </a:lnTo>
              </a:path>
              <a:path w="1008379" h="0">
                <a:moveTo>
                  <a:pt x="153092" y="0"/>
                </a:moveTo>
                <a:lnTo>
                  <a:pt x="134194" y="0"/>
                </a:lnTo>
              </a:path>
              <a:path w="1008379" h="0">
                <a:moveTo>
                  <a:pt x="130422" y="0"/>
                </a:moveTo>
                <a:lnTo>
                  <a:pt x="129158" y="0"/>
                </a:lnTo>
              </a:path>
              <a:path w="1008379" h="0">
                <a:moveTo>
                  <a:pt x="125387" y="0"/>
                </a:moveTo>
                <a:lnTo>
                  <a:pt x="106483" y="0"/>
                </a:lnTo>
              </a:path>
              <a:path w="1008379" h="0">
                <a:moveTo>
                  <a:pt x="102692" y="0"/>
                </a:moveTo>
                <a:lnTo>
                  <a:pt x="101422" y="0"/>
                </a:lnTo>
              </a:path>
              <a:path w="1008379" h="0">
                <a:moveTo>
                  <a:pt x="97656" y="0"/>
                </a:moveTo>
                <a:lnTo>
                  <a:pt x="78752" y="0"/>
                </a:lnTo>
              </a:path>
              <a:path w="1008379" h="0">
                <a:moveTo>
                  <a:pt x="74980" y="0"/>
                </a:moveTo>
                <a:lnTo>
                  <a:pt x="73717" y="0"/>
                </a:lnTo>
              </a:path>
              <a:path w="1008379" h="0">
                <a:moveTo>
                  <a:pt x="69945" y="0"/>
                </a:moveTo>
                <a:lnTo>
                  <a:pt x="51047" y="0"/>
                </a:lnTo>
              </a:path>
              <a:path w="1008379" h="0">
                <a:moveTo>
                  <a:pt x="47250" y="0"/>
                </a:moveTo>
                <a:lnTo>
                  <a:pt x="45986" y="0"/>
                </a:lnTo>
              </a:path>
              <a:path w="1008379" h="0">
                <a:moveTo>
                  <a:pt x="42214" y="0"/>
                </a:moveTo>
                <a:lnTo>
                  <a:pt x="23317" y="0"/>
                </a:lnTo>
              </a:path>
              <a:path w="1008379" h="0">
                <a:moveTo>
                  <a:pt x="19545" y="0"/>
                </a:moveTo>
                <a:lnTo>
                  <a:pt x="18281" y="0"/>
                </a:lnTo>
              </a:path>
              <a:path w="1008379" h="0">
                <a:moveTo>
                  <a:pt x="14484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0" name="object 1160"/>
          <p:cNvGrpSpPr/>
          <p:nvPr/>
        </p:nvGrpSpPr>
        <p:grpSpPr>
          <a:xfrm>
            <a:off x="2912561" y="2405929"/>
            <a:ext cx="1022985" cy="69215"/>
            <a:chOff x="2912561" y="2405929"/>
            <a:chExt cx="1022985" cy="69215"/>
          </a:xfrm>
        </p:grpSpPr>
        <p:sp>
          <p:nvSpPr>
            <p:cNvPr id="1161" name="object 1161"/>
            <p:cNvSpPr/>
            <p:nvPr/>
          </p:nvSpPr>
          <p:spPr>
            <a:xfrm>
              <a:off x="2919761" y="2407729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1007986" y="2539"/>
                  </a:moveTo>
                  <a:lnTo>
                    <a:pt x="993527" y="2539"/>
                  </a:lnTo>
                </a:path>
                <a:path w="1008379" h="25400">
                  <a:moveTo>
                    <a:pt x="989730" y="2539"/>
                  </a:moveTo>
                  <a:lnTo>
                    <a:pt x="988466" y="2539"/>
                  </a:lnTo>
                </a:path>
                <a:path w="1008379" h="25400">
                  <a:moveTo>
                    <a:pt x="984694" y="2539"/>
                  </a:moveTo>
                  <a:lnTo>
                    <a:pt x="965790" y="2539"/>
                  </a:lnTo>
                </a:path>
                <a:path w="1008379" h="25400">
                  <a:moveTo>
                    <a:pt x="962024" y="2539"/>
                  </a:moveTo>
                  <a:lnTo>
                    <a:pt x="960755" y="2539"/>
                  </a:lnTo>
                </a:path>
                <a:path w="1008379" h="25400">
                  <a:moveTo>
                    <a:pt x="956989" y="2539"/>
                  </a:moveTo>
                  <a:lnTo>
                    <a:pt x="938085" y="2539"/>
                  </a:lnTo>
                </a:path>
                <a:path w="1008379" h="25400">
                  <a:moveTo>
                    <a:pt x="934294" y="2539"/>
                  </a:moveTo>
                  <a:lnTo>
                    <a:pt x="933024" y="2539"/>
                  </a:lnTo>
                </a:path>
                <a:path w="1008379" h="25400">
                  <a:moveTo>
                    <a:pt x="929258" y="2539"/>
                  </a:moveTo>
                  <a:lnTo>
                    <a:pt x="910355" y="2539"/>
                  </a:lnTo>
                </a:path>
                <a:path w="1008379" h="25400">
                  <a:moveTo>
                    <a:pt x="906583" y="2539"/>
                  </a:moveTo>
                  <a:lnTo>
                    <a:pt x="905319" y="2539"/>
                  </a:lnTo>
                </a:path>
                <a:path w="1008379" h="25400">
                  <a:moveTo>
                    <a:pt x="901522" y="2539"/>
                  </a:moveTo>
                  <a:lnTo>
                    <a:pt x="882649" y="2539"/>
                  </a:lnTo>
                </a:path>
                <a:path w="1008379" h="25400">
                  <a:moveTo>
                    <a:pt x="878852" y="2539"/>
                  </a:moveTo>
                  <a:lnTo>
                    <a:pt x="877589" y="2539"/>
                  </a:lnTo>
                </a:path>
                <a:path w="1008379" h="25400">
                  <a:moveTo>
                    <a:pt x="873817" y="2539"/>
                  </a:moveTo>
                  <a:lnTo>
                    <a:pt x="854919" y="2539"/>
                  </a:lnTo>
                </a:path>
                <a:path w="1008379" h="25400">
                  <a:moveTo>
                    <a:pt x="851147" y="2539"/>
                  </a:moveTo>
                  <a:lnTo>
                    <a:pt x="849883" y="2539"/>
                  </a:lnTo>
                </a:path>
                <a:path w="1008379" h="25400">
                  <a:moveTo>
                    <a:pt x="846086" y="2539"/>
                  </a:moveTo>
                  <a:lnTo>
                    <a:pt x="827182" y="2539"/>
                  </a:lnTo>
                </a:path>
                <a:path w="1008379" h="25400">
                  <a:moveTo>
                    <a:pt x="823417" y="2539"/>
                  </a:moveTo>
                  <a:lnTo>
                    <a:pt x="822147" y="2539"/>
                  </a:lnTo>
                </a:path>
                <a:path w="1008379" h="25400">
                  <a:moveTo>
                    <a:pt x="818381" y="2539"/>
                  </a:moveTo>
                  <a:lnTo>
                    <a:pt x="799477" y="2539"/>
                  </a:lnTo>
                </a:path>
                <a:path w="1008379" h="25400">
                  <a:moveTo>
                    <a:pt x="795705" y="2539"/>
                  </a:moveTo>
                  <a:lnTo>
                    <a:pt x="794442" y="2539"/>
                  </a:lnTo>
                </a:path>
                <a:path w="1008379" h="25400">
                  <a:moveTo>
                    <a:pt x="790644" y="2539"/>
                  </a:moveTo>
                  <a:lnTo>
                    <a:pt x="771747" y="2539"/>
                  </a:lnTo>
                </a:path>
                <a:path w="1008379" h="25400">
                  <a:moveTo>
                    <a:pt x="767975" y="2539"/>
                  </a:moveTo>
                  <a:lnTo>
                    <a:pt x="766711" y="2539"/>
                  </a:lnTo>
                </a:path>
                <a:path w="1008379" h="25400">
                  <a:moveTo>
                    <a:pt x="762939" y="2539"/>
                  </a:moveTo>
                  <a:lnTo>
                    <a:pt x="744042" y="2539"/>
                  </a:lnTo>
                </a:path>
                <a:path w="1008379" h="25400">
                  <a:moveTo>
                    <a:pt x="740244" y="2539"/>
                  </a:moveTo>
                  <a:lnTo>
                    <a:pt x="739006" y="2539"/>
                  </a:lnTo>
                </a:path>
                <a:path w="1008379" h="25400">
                  <a:moveTo>
                    <a:pt x="735209" y="2539"/>
                  </a:moveTo>
                  <a:lnTo>
                    <a:pt x="716305" y="2539"/>
                  </a:lnTo>
                </a:path>
                <a:path w="1008379" h="25400">
                  <a:moveTo>
                    <a:pt x="712539" y="2539"/>
                  </a:moveTo>
                  <a:lnTo>
                    <a:pt x="711269" y="2539"/>
                  </a:lnTo>
                </a:path>
                <a:path w="1008379" h="25400">
                  <a:moveTo>
                    <a:pt x="707504" y="2539"/>
                  </a:moveTo>
                  <a:lnTo>
                    <a:pt x="688600" y="2539"/>
                  </a:lnTo>
                </a:path>
                <a:path w="1008379" h="25400">
                  <a:moveTo>
                    <a:pt x="684803" y="2539"/>
                  </a:moveTo>
                  <a:lnTo>
                    <a:pt x="683564" y="2539"/>
                  </a:lnTo>
                </a:path>
                <a:path w="1008379" h="25400">
                  <a:moveTo>
                    <a:pt x="679767" y="2539"/>
                  </a:moveTo>
                  <a:lnTo>
                    <a:pt x="660869" y="2539"/>
                  </a:lnTo>
                </a:path>
                <a:path w="1008379" h="25400">
                  <a:moveTo>
                    <a:pt x="657097" y="2539"/>
                  </a:moveTo>
                  <a:lnTo>
                    <a:pt x="655834" y="2539"/>
                  </a:lnTo>
                </a:path>
                <a:path w="1008379" h="25400">
                  <a:moveTo>
                    <a:pt x="652062" y="2539"/>
                  </a:moveTo>
                  <a:lnTo>
                    <a:pt x="633164" y="2539"/>
                  </a:lnTo>
                </a:path>
                <a:path w="1008379" h="25400">
                  <a:moveTo>
                    <a:pt x="629367" y="2539"/>
                  </a:moveTo>
                  <a:lnTo>
                    <a:pt x="628129" y="2539"/>
                  </a:lnTo>
                </a:path>
                <a:path w="1008379" h="25400">
                  <a:moveTo>
                    <a:pt x="624332" y="2539"/>
                  </a:moveTo>
                  <a:lnTo>
                    <a:pt x="605428" y="2539"/>
                  </a:lnTo>
                </a:path>
                <a:path w="1008379" h="25400">
                  <a:moveTo>
                    <a:pt x="601662" y="2539"/>
                  </a:moveTo>
                  <a:lnTo>
                    <a:pt x="600392" y="2539"/>
                  </a:lnTo>
                </a:path>
                <a:path w="1008379" h="25400">
                  <a:moveTo>
                    <a:pt x="596626" y="2539"/>
                  </a:moveTo>
                  <a:lnTo>
                    <a:pt x="577722" y="2539"/>
                  </a:lnTo>
                </a:path>
                <a:path w="1008379" h="25400">
                  <a:moveTo>
                    <a:pt x="573932" y="2539"/>
                  </a:moveTo>
                  <a:lnTo>
                    <a:pt x="572662" y="2539"/>
                  </a:lnTo>
                </a:path>
                <a:path w="1008379" h="25400">
                  <a:moveTo>
                    <a:pt x="568896" y="2539"/>
                  </a:moveTo>
                  <a:lnTo>
                    <a:pt x="549992" y="2539"/>
                  </a:lnTo>
                </a:path>
                <a:path w="1008379" h="25400">
                  <a:moveTo>
                    <a:pt x="546220" y="2539"/>
                  </a:moveTo>
                  <a:lnTo>
                    <a:pt x="544957" y="2539"/>
                  </a:lnTo>
                </a:path>
                <a:path w="1008379" h="25400">
                  <a:moveTo>
                    <a:pt x="541185" y="2539"/>
                  </a:moveTo>
                  <a:lnTo>
                    <a:pt x="522287" y="2539"/>
                  </a:lnTo>
                </a:path>
                <a:path w="1008379" h="25400">
                  <a:moveTo>
                    <a:pt x="518490" y="2539"/>
                  </a:moveTo>
                  <a:lnTo>
                    <a:pt x="517226" y="2539"/>
                  </a:lnTo>
                </a:path>
                <a:path w="1008379" h="25400">
                  <a:moveTo>
                    <a:pt x="513454" y="2539"/>
                  </a:moveTo>
                  <a:lnTo>
                    <a:pt x="494557" y="2539"/>
                  </a:lnTo>
                </a:path>
                <a:path w="1008379" h="25400">
                  <a:moveTo>
                    <a:pt x="490785" y="2539"/>
                  </a:moveTo>
                  <a:lnTo>
                    <a:pt x="489521" y="2539"/>
                  </a:lnTo>
                </a:path>
                <a:path w="1008379" h="25400">
                  <a:moveTo>
                    <a:pt x="485724" y="2539"/>
                  </a:moveTo>
                  <a:lnTo>
                    <a:pt x="466845" y="2539"/>
                  </a:lnTo>
                </a:path>
                <a:path w="1008379" h="25400">
                  <a:moveTo>
                    <a:pt x="463054" y="2539"/>
                  </a:moveTo>
                  <a:lnTo>
                    <a:pt x="461784" y="2539"/>
                  </a:lnTo>
                </a:path>
                <a:path w="1008379" h="25400">
                  <a:moveTo>
                    <a:pt x="458019" y="2539"/>
                  </a:moveTo>
                  <a:lnTo>
                    <a:pt x="439115" y="2539"/>
                  </a:lnTo>
                </a:path>
                <a:path w="1008379" h="25400">
                  <a:moveTo>
                    <a:pt x="435343" y="2539"/>
                  </a:moveTo>
                  <a:lnTo>
                    <a:pt x="434079" y="2539"/>
                  </a:lnTo>
                </a:path>
                <a:path w="1008379" h="25400">
                  <a:moveTo>
                    <a:pt x="430282" y="2539"/>
                  </a:moveTo>
                  <a:lnTo>
                    <a:pt x="411384" y="2539"/>
                  </a:lnTo>
                </a:path>
                <a:path w="1008379" h="25400">
                  <a:moveTo>
                    <a:pt x="407612" y="2539"/>
                  </a:moveTo>
                  <a:lnTo>
                    <a:pt x="406349" y="2539"/>
                  </a:lnTo>
                </a:path>
                <a:path w="1008379" h="25400">
                  <a:moveTo>
                    <a:pt x="402577" y="2539"/>
                  </a:moveTo>
                  <a:lnTo>
                    <a:pt x="383679" y="2539"/>
                  </a:lnTo>
                </a:path>
                <a:path w="1008379" h="25400">
                  <a:moveTo>
                    <a:pt x="379907" y="2539"/>
                  </a:moveTo>
                  <a:lnTo>
                    <a:pt x="378644" y="2539"/>
                  </a:lnTo>
                </a:path>
                <a:path w="1008379" h="25400">
                  <a:moveTo>
                    <a:pt x="374846" y="2539"/>
                  </a:moveTo>
                  <a:lnTo>
                    <a:pt x="355942" y="2539"/>
                  </a:lnTo>
                </a:path>
                <a:path w="1008379" h="25400">
                  <a:moveTo>
                    <a:pt x="352177" y="2539"/>
                  </a:moveTo>
                  <a:lnTo>
                    <a:pt x="350907" y="2539"/>
                  </a:lnTo>
                </a:path>
                <a:path w="1008379" h="25400">
                  <a:moveTo>
                    <a:pt x="347141" y="2539"/>
                  </a:moveTo>
                  <a:lnTo>
                    <a:pt x="328237" y="2539"/>
                  </a:lnTo>
                </a:path>
                <a:path w="1008379" h="25400">
                  <a:moveTo>
                    <a:pt x="324440" y="2539"/>
                  </a:moveTo>
                  <a:lnTo>
                    <a:pt x="323202" y="2539"/>
                  </a:lnTo>
                </a:path>
                <a:path w="1008379" h="25400">
                  <a:moveTo>
                    <a:pt x="319405" y="2539"/>
                  </a:moveTo>
                  <a:lnTo>
                    <a:pt x="300507" y="2539"/>
                  </a:lnTo>
                </a:path>
                <a:path w="1008379" h="25400">
                  <a:moveTo>
                    <a:pt x="296735" y="2539"/>
                  </a:moveTo>
                  <a:lnTo>
                    <a:pt x="295471" y="2539"/>
                  </a:lnTo>
                </a:path>
                <a:path w="1008379" h="25400">
                  <a:moveTo>
                    <a:pt x="291699" y="2539"/>
                  </a:moveTo>
                  <a:lnTo>
                    <a:pt x="272802" y="2539"/>
                  </a:lnTo>
                </a:path>
                <a:path w="1008379" h="25400">
                  <a:moveTo>
                    <a:pt x="269005" y="2539"/>
                  </a:moveTo>
                  <a:lnTo>
                    <a:pt x="267766" y="2539"/>
                  </a:lnTo>
                </a:path>
                <a:path w="1008379" h="25400">
                  <a:moveTo>
                    <a:pt x="263969" y="2539"/>
                  </a:moveTo>
                  <a:lnTo>
                    <a:pt x="245065" y="2539"/>
                  </a:lnTo>
                </a:path>
                <a:path w="1008379" h="25400">
                  <a:moveTo>
                    <a:pt x="241300" y="2539"/>
                  </a:moveTo>
                  <a:lnTo>
                    <a:pt x="240030" y="2539"/>
                  </a:lnTo>
                </a:path>
                <a:path w="1008379" h="25400">
                  <a:moveTo>
                    <a:pt x="236264" y="2539"/>
                  </a:moveTo>
                  <a:lnTo>
                    <a:pt x="217360" y="2539"/>
                  </a:lnTo>
                </a:path>
                <a:path w="1008379" h="25400">
                  <a:moveTo>
                    <a:pt x="213569" y="2539"/>
                  </a:moveTo>
                  <a:lnTo>
                    <a:pt x="212324" y="2539"/>
                  </a:lnTo>
                </a:path>
                <a:path w="1008379" h="25400">
                  <a:moveTo>
                    <a:pt x="208533" y="2539"/>
                  </a:moveTo>
                  <a:lnTo>
                    <a:pt x="189630" y="2539"/>
                  </a:lnTo>
                </a:path>
                <a:path w="1008379" h="25400">
                  <a:moveTo>
                    <a:pt x="185858" y="2539"/>
                  </a:moveTo>
                  <a:lnTo>
                    <a:pt x="184594" y="2539"/>
                  </a:lnTo>
                </a:path>
                <a:path w="1008379" h="25400">
                  <a:moveTo>
                    <a:pt x="180822" y="2539"/>
                  </a:moveTo>
                  <a:lnTo>
                    <a:pt x="161925" y="2539"/>
                  </a:lnTo>
                </a:path>
                <a:path w="1008379" h="25400">
                  <a:moveTo>
                    <a:pt x="158127" y="2539"/>
                  </a:moveTo>
                  <a:lnTo>
                    <a:pt x="156864" y="2539"/>
                  </a:lnTo>
                </a:path>
                <a:path w="1008379" h="25400">
                  <a:moveTo>
                    <a:pt x="153092" y="2539"/>
                  </a:moveTo>
                  <a:lnTo>
                    <a:pt x="134194" y="2539"/>
                  </a:lnTo>
                </a:path>
                <a:path w="1008379" h="25400">
                  <a:moveTo>
                    <a:pt x="130422" y="2539"/>
                  </a:moveTo>
                  <a:lnTo>
                    <a:pt x="129158" y="2539"/>
                  </a:lnTo>
                </a:path>
                <a:path w="1008379" h="25400">
                  <a:moveTo>
                    <a:pt x="125387" y="2539"/>
                  </a:moveTo>
                  <a:lnTo>
                    <a:pt x="106483" y="2539"/>
                  </a:lnTo>
                </a:path>
                <a:path w="1008379" h="25400">
                  <a:moveTo>
                    <a:pt x="102692" y="2539"/>
                  </a:moveTo>
                  <a:lnTo>
                    <a:pt x="101422" y="2539"/>
                  </a:lnTo>
                </a:path>
                <a:path w="1008379" h="25400">
                  <a:moveTo>
                    <a:pt x="97656" y="2539"/>
                  </a:moveTo>
                  <a:lnTo>
                    <a:pt x="78752" y="2539"/>
                  </a:lnTo>
                </a:path>
                <a:path w="1008379" h="25400">
                  <a:moveTo>
                    <a:pt x="74980" y="2539"/>
                  </a:moveTo>
                  <a:lnTo>
                    <a:pt x="73717" y="2539"/>
                  </a:lnTo>
                </a:path>
                <a:path w="1008379" h="25400">
                  <a:moveTo>
                    <a:pt x="69945" y="2539"/>
                  </a:moveTo>
                  <a:lnTo>
                    <a:pt x="51047" y="2539"/>
                  </a:lnTo>
                </a:path>
                <a:path w="1008379" h="25400">
                  <a:moveTo>
                    <a:pt x="47250" y="2539"/>
                  </a:moveTo>
                  <a:lnTo>
                    <a:pt x="45986" y="2539"/>
                  </a:lnTo>
                </a:path>
                <a:path w="1008379" h="25400">
                  <a:moveTo>
                    <a:pt x="42214" y="2539"/>
                  </a:moveTo>
                  <a:lnTo>
                    <a:pt x="23317" y="2539"/>
                  </a:lnTo>
                </a:path>
                <a:path w="1008379" h="25400">
                  <a:moveTo>
                    <a:pt x="19545" y="2539"/>
                  </a:moveTo>
                  <a:lnTo>
                    <a:pt x="18281" y="2539"/>
                  </a:lnTo>
                </a:path>
                <a:path w="1008379" h="25400">
                  <a:moveTo>
                    <a:pt x="14484" y="2539"/>
                  </a:moveTo>
                  <a:lnTo>
                    <a:pt x="0" y="2539"/>
                  </a:lnTo>
                </a:path>
                <a:path w="1008379" h="25400">
                  <a:moveTo>
                    <a:pt x="624979" y="12572"/>
                  </a:moveTo>
                  <a:lnTo>
                    <a:pt x="675354" y="12572"/>
                  </a:lnTo>
                  <a:lnTo>
                    <a:pt x="662755" y="0"/>
                  </a:lnTo>
                </a:path>
                <a:path w="1008379" h="25400">
                  <a:moveTo>
                    <a:pt x="675354" y="12572"/>
                  </a:moveTo>
                  <a:lnTo>
                    <a:pt x="662755" y="25209"/>
                  </a:lnTo>
                </a:path>
                <a:path w="1008379" h="25400">
                  <a:moveTo>
                    <a:pt x="383057" y="12572"/>
                  </a:moveTo>
                  <a:lnTo>
                    <a:pt x="332651" y="12572"/>
                  </a:lnTo>
                  <a:lnTo>
                    <a:pt x="345255" y="0"/>
                  </a:lnTo>
                </a:path>
                <a:path w="1008379" h="25400">
                  <a:moveTo>
                    <a:pt x="332651" y="12572"/>
                  </a:moveTo>
                  <a:lnTo>
                    <a:pt x="345255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919755" y="2443009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20167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20167" y="30251"/>
                  </a:lnTo>
                  <a:lnTo>
                    <a:pt x="20167" y="0"/>
                  </a:lnTo>
                  <a:close/>
                </a:path>
                <a:path w="1008379" h="30480">
                  <a:moveTo>
                    <a:pt x="1007986" y="0"/>
                  </a:moveTo>
                  <a:lnTo>
                    <a:pt x="987818" y="0"/>
                  </a:lnTo>
                  <a:lnTo>
                    <a:pt x="987818" y="15125"/>
                  </a:lnTo>
                  <a:lnTo>
                    <a:pt x="962621" y="15125"/>
                  </a:lnTo>
                  <a:lnTo>
                    <a:pt x="962621" y="22694"/>
                  </a:lnTo>
                  <a:lnTo>
                    <a:pt x="771105" y="22694"/>
                  </a:lnTo>
                  <a:lnTo>
                    <a:pt x="771105" y="15125"/>
                  </a:lnTo>
                  <a:lnTo>
                    <a:pt x="745909" y="15125"/>
                  </a:lnTo>
                  <a:lnTo>
                    <a:pt x="745909" y="30251"/>
                  </a:lnTo>
                  <a:lnTo>
                    <a:pt x="771105" y="30251"/>
                  </a:lnTo>
                  <a:lnTo>
                    <a:pt x="962621" y="30251"/>
                  </a:lnTo>
                  <a:lnTo>
                    <a:pt x="987818" y="30251"/>
                  </a:lnTo>
                  <a:lnTo>
                    <a:pt x="1007986" y="30251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3690861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3690861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3690861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620"/>
                  </a:moveTo>
                  <a:lnTo>
                    <a:pt x="0" y="7620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3423767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884" y="0"/>
                  </a:moveTo>
                  <a:lnTo>
                    <a:pt x="216687" y="0"/>
                  </a:lnTo>
                  <a:lnTo>
                    <a:pt x="216687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687" y="15125"/>
                  </a:lnTo>
                  <a:lnTo>
                    <a:pt x="241884" y="15125"/>
                  </a:lnTo>
                  <a:lnTo>
                    <a:pt x="2418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3448970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490" y="7556"/>
                  </a:lnTo>
                  <a:lnTo>
                    <a:pt x="191490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3448970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492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492" y="7565"/>
                  </a:lnTo>
                  <a:lnTo>
                    <a:pt x="1914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3448970" y="2442972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490" y="7556"/>
                  </a:lnTo>
                  <a:lnTo>
                    <a:pt x="191490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939923" y="2458135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909" y="0"/>
                  </a:moveTo>
                  <a:lnTo>
                    <a:pt x="216712" y="0"/>
                  </a:lnTo>
                  <a:lnTo>
                    <a:pt x="216712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712" y="15125"/>
                  </a:lnTo>
                  <a:lnTo>
                    <a:pt x="241909" y="15125"/>
                  </a:lnTo>
                  <a:lnTo>
                    <a:pt x="2419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965126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965126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965126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69" h="7619">
                  <a:moveTo>
                    <a:pt x="0" y="7620"/>
                  </a:moveTo>
                  <a:lnTo>
                    <a:pt x="191515" y="7620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181845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41909" y="0"/>
                  </a:moveTo>
                  <a:lnTo>
                    <a:pt x="216712" y="0"/>
                  </a:lnTo>
                  <a:lnTo>
                    <a:pt x="216712" y="7569"/>
                  </a:lnTo>
                  <a:lnTo>
                    <a:pt x="25196" y="7569"/>
                  </a:lnTo>
                  <a:lnTo>
                    <a:pt x="25196" y="0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16712" y="15125"/>
                  </a:lnTo>
                  <a:lnTo>
                    <a:pt x="241909" y="15125"/>
                  </a:lnTo>
                  <a:lnTo>
                    <a:pt x="2419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207048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3207048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919761" y="2442972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478802" y="7556"/>
                  </a:moveTo>
                  <a:lnTo>
                    <a:pt x="287286" y="7556"/>
                  </a:lnTo>
                  <a:lnTo>
                    <a:pt x="287286" y="0"/>
                  </a:lnTo>
                  <a:lnTo>
                    <a:pt x="478802" y="0"/>
                  </a:lnTo>
                  <a:lnTo>
                    <a:pt x="478802" y="7556"/>
                  </a:lnTo>
                </a:path>
                <a:path w="1008379" h="30480">
                  <a:moveTo>
                    <a:pt x="987818" y="0"/>
                  </a:moveTo>
                  <a:lnTo>
                    <a:pt x="987818" y="30289"/>
                  </a:lnTo>
                  <a:lnTo>
                    <a:pt x="1007986" y="30289"/>
                  </a:lnTo>
                  <a:lnTo>
                    <a:pt x="1007986" y="0"/>
                  </a:lnTo>
                  <a:lnTo>
                    <a:pt x="987818" y="0"/>
                  </a:lnTo>
                </a:path>
                <a:path w="1008379" h="30480">
                  <a:moveTo>
                    <a:pt x="0" y="0"/>
                  </a:moveTo>
                  <a:lnTo>
                    <a:pt x="0" y="30289"/>
                  </a:lnTo>
                  <a:lnTo>
                    <a:pt x="20161" y="30289"/>
                  </a:lnTo>
                  <a:lnTo>
                    <a:pt x="20161" y="0"/>
                  </a:lnTo>
                  <a:lnTo>
                    <a:pt x="0" y="0"/>
                  </a:lnTo>
                </a:path>
                <a:path w="1008379" h="30480">
                  <a:moveTo>
                    <a:pt x="987818" y="30289"/>
                  </a:moveTo>
                  <a:lnTo>
                    <a:pt x="962615" y="30289"/>
                  </a:lnTo>
                  <a:lnTo>
                    <a:pt x="962615" y="15112"/>
                  </a:lnTo>
                  <a:lnTo>
                    <a:pt x="987818" y="15112"/>
                  </a:lnTo>
                  <a:lnTo>
                    <a:pt x="987818" y="30289"/>
                  </a:lnTo>
                </a:path>
                <a:path w="1008379" h="30480">
                  <a:moveTo>
                    <a:pt x="745902" y="15112"/>
                  </a:moveTo>
                  <a:lnTo>
                    <a:pt x="771099" y="15112"/>
                  </a:lnTo>
                  <a:lnTo>
                    <a:pt x="771099" y="30289"/>
                  </a:lnTo>
                  <a:lnTo>
                    <a:pt x="745902" y="30289"/>
                  </a:lnTo>
                  <a:lnTo>
                    <a:pt x="745902" y="15112"/>
                  </a:lnTo>
                </a:path>
                <a:path w="1008379" h="30480">
                  <a:moveTo>
                    <a:pt x="962615" y="22732"/>
                  </a:moveTo>
                  <a:lnTo>
                    <a:pt x="771099" y="22732"/>
                  </a:lnTo>
                </a:path>
                <a:path w="1008379" h="30480">
                  <a:moveTo>
                    <a:pt x="504005" y="15112"/>
                  </a:moveTo>
                  <a:lnTo>
                    <a:pt x="529208" y="15112"/>
                  </a:lnTo>
                  <a:lnTo>
                    <a:pt x="529208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745902" y="0"/>
                  </a:moveTo>
                  <a:lnTo>
                    <a:pt x="720699" y="0"/>
                  </a:lnTo>
                  <a:lnTo>
                    <a:pt x="720699" y="15112"/>
                  </a:lnTo>
                  <a:lnTo>
                    <a:pt x="745902" y="15112"/>
                  </a:lnTo>
                  <a:lnTo>
                    <a:pt x="745902" y="0"/>
                  </a:lnTo>
                </a:path>
                <a:path w="1008379" h="30480">
                  <a:moveTo>
                    <a:pt x="529208" y="7556"/>
                  </a:moveTo>
                  <a:lnTo>
                    <a:pt x="720699" y="7556"/>
                  </a:lnTo>
                </a:path>
                <a:path w="1008379" h="30480">
                  <a:moveTo>
                    <a:pt x="20161" y="30289"/>
                  </a:moveTo>
                  <a:lnTo>
                    <a:pt x="45364" y="30289"/>
                  </a:lnTo>
                  <a:lnTo>
                    <a:pt x="45364" y="15112"/>
                  </a:lnTo>
                  <a:lnTo>
                    <a:pt x="20161" y="15112"/>
                  </a:lnTo>
                  <a:lnTo>
                    <a:pt x="20161" y="30289"/>
                  </a:lnTo>
                </a:path>
                <a:path w="1008379" h="30480">
                  <a:moveTo>
                    <a:pt x="262083" y="15112"/>
                  </a:moveTo>
                  <a:lnTo>
                    <a:pt x="236880" y="15112"/>
                  </a:lnTo>
                  <a:lnTo>
                    <a:pt x="236880" y="30289"/>
                  </a:lnTo>
                  <a:lnTo>
                    <a:pt x="262083" y="30289"/>
                  </a:lnTo>
                  <a:lnTo>
                    <a:pt x="262083" y="15112"/>
                  </a:lnTo>
                </a:path>
                <a:path w="1008379" h="30480">
                  <a:moveTo>
                    <a:pt x="45364" y="22732"/>
                  </a:moveTo>
                  <a:lnTo>
                    <a:pt x="236880" y="22732"/>
                  </a:lnTo>
                </a:path>
                <a:path w="1008379" h="30480">
                  <a:moveTo>
                    <a:pt x="504005" y="15112"/>
                  </a:moveTo>
                  <a:lnTo>
                    <a:pt x="478802" y="15112"/>
                  </a:lnTo>
                  <a:lnTo>
                    <a:pt x="478802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262083" y="0"/>
                  </a:moveTo>
                  <a:lnTo>
                    <a:pt x="287286" y="0"/>
                  </a:lnTo>
                  <a:lnTo>
                    <a:pt x="287286" y="15112"/>
                  </a:lnTo>
                  <a:lnTo>
                    <a:pt x="262083" y="15112"/>
                  </a:lnTo>
                  <a:lnTo>
                    <a:pt x="262083" y="0"/>
                  </a:lnTo>
                </a:path>
                <a:path w="1008379" h="30480">
                  <a:moveTo>
                    <a:pt x="478802" y="7556"/>
                  </a:moveTo>
                  <a:lnTo>
                    <a:pt x="28728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919761" y="2410269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007986" y="62992"/>
                  </a:moveTo>
                  <a:lnTo>
                    <a:pt x="1007986" y="32702"/>
                  </a:lnTo>
                  <a:lnTo>
                    <a:pt x="1007986" y="0"/>
                  </a:lnTo>
                </a:path>
                <a:path w="1008379" h="63500">
                  <a:moveTo>
                    <a:pt x="0" y="62992"/>
                  </a:moveTo>
                  <a:lnTo>
                    <a:pt x="0" y="32702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9" name="object 1179"/>
          <p:cNvSpPr/>
          <p:nvPr/>
        </p:nvSpPr>
        <p:spPr>
          <a:xfrm>
            <a:off x="4195762" y="2473261"/>
            <a:ext cx="1008380" cy="0"/>
          </a:xfrm>
          <a:custGeom>
            <a:avLst/>
            <a:gdLst/>
            <a:ahLst/>
            <a:cxnLst/>
            <a:rect l="l" t="t" r="r" b="b"/>
            <a:pathLst>
              <a:path w="1008379" h="0">
                <a:moveTo>
                  <a:pt x="0" y="0"/>
                </a:moveTo>
                <a:lnTo>
                  <a:pt x="14484" y="0"/>
                </a:lnTo>
              </a:path>
              <a:path w="1008379" h="0">
                <a:moveTo>
                  <a:pt x="18256" y="0"/>
                </a:moveTo>
                <a:lnTo>
                  <a:pt x="19519" y="0"/>
                </a:lnTo>
              </a:path>
              <a:path w="1008379" h="0">
                <a:moveTo>
                  <a:pt x="23291" y="0"/>
                </a:moveTo>
                <a:lnTo>
                  <a:pt x="42195" y="0"/>
                </a:lnTo>
              </a:path>
              <a:path w="1008379" h="0">
                <a:moveTo>
                  <a:pt x="45986" y="0"/>
                </a:moveTo>
                <a:lnTo>
                  <a:pt x="47231" y="0"/>
                </a:lnTo>
              </a:path>
              <a:path w="1008379" h="0">
                <a:moveTo>
                  <a:pt x="51022" y="0"/>
                </a:moveTo>
                <a:lnTo>
                  <a:pt x="69926" y="0"/>
                </a:lnTo>
              </a:path>
              <a:path w="1008379" h="0">
                <a:moveTo>
                  <a:pt x="73691" y="0"/>
                </a:moveTo>
                <a:lnTo>
                  <a:pt x="74961" y="0"/>
                </a:lnTo>
              </a:path>
              <a:path w="1008379" h="0">
                <a:moveTo>
                  <a:pt x="78727" y="0"/>
                </a:moveTo>
                <a:lnTo>
                  <a:pt x="97631" y="0"/>
                </a:lnTo>
              </a:path>
              <a:path w="1008379" h="0">
                <a:moveTo>
                  <a:pt x="101428" y="0"/>
                </a:moveTo>
                <a:lnTo>
                  <a:pt x="102692" y="0"/>
                </a:lnTo>
              </a:path>
              <a:path w="1008379" h="0">
                <a:moveTo>
                  <a:pt x="106464" y="0"/>
                </a:moveTo>
                <a:lnTo>
                  <a:pt x="125361" y="0"/>
                </a:lnTo>
              </a:path>
              <a:path w="1008379" h="0">
                <a:moveTo>
                  <a:pt x="129133" y="0"/>
                </a:moveTo>
                <a:lnTo>
                  <a:pt x="130397" y="0"/>
                </a:lnTo>
              </a:path>
              <a:path w="1008379" h="0">
                <a:moveTo>
                  <a:pt x="134169" y="0"/>
                </a:moveTo>
                <a:lnTo>
                  <a:pt x="153066" y="0"/>
                </a:lnTo>
              </a:path>
              <a:path w="1008379" h="0">
                <a:moveTo>
                  <a:pt x="156864" y="0"/>
                </a:moveTo>
                <a:lnTo>
                  <a:pt x="158127" y="0"/>
                </a:lnTo>
              </a:path>
              <a:path w="1008379" h="0">
                <a:moveTo>
                  <a:pt x="161899" y="0"/>
                </a:moveTo>
                <a:lnTo>
                  <a:pt x="180803" y="0"/>
                </a:lnTo>
              </a:path>
              <a:path w="1008379" h="0">
                <a:moveTo>
                  <a:pt x="184569" y="0"/>
                </a:moveTo>
                <a:lnTo>
                  <a:pt x="185839" y="0"/>
                </a:lnTo>
              </a:path>
              <a:path w="1008379" h="0">
                <a:moveTo>
                  <a:pt x="189630" y="0"/>
                </a:moveTo>
                <a:lnTo>
                  <a:pt x="208534" y="0"/>
                </a:lnTo>
              </a:path>
              <a:path w="1008379" h="0">
                <a:moveTo>
                  <a:pt x="212305" y="0"/>
                </a:moveTo>
                <a:lnTo>
                  <a:pt x="213569" y="0"/>
                </a:lnTo>
              </a:path>
              <a:path w="1008379" h="0">
                <a:moveTo>
                  <a:pt x="217341" y="0"/>
                </a:moveTo>
                <a:lnTo>
                  <a:pt x="236239" y="0"/>
                </a:lnTo>
              </a:path>
              <a:path w="1008379" h="0">
                <a:moveTo>
                  <a:pt x="240010" y="0"/>
                </a:moveTo>
                <a:lnTo>
                  <a:pt x="241274" y="0"/>
                </a:lnTo>
              </a:path>
              <a:path w="1008379" h="0">
                <a:moveTo>
                  <a:pt x="245071" y="0"/>
                </a:moveTo>
                <a:lnTo>
                  <a:pt x="263969" y="0"/>
                </a:lnTo>
              </a:path>
              <a:path w="1008379" h="0">
                <a:moveTo>
                  <a:pt x="267741" y="0"/>
                </a:moveTo>
                <a:lnTo>
                  <a:pt x="269005" y="0"/>
                </a:lnTo>
              </a:path>
              <a:path w="1008379" h="0">
                <a:moveTo>
                  <a:pt x="272776" y="0"/>
                </a:moveTo>
                <a:lnTo>
                  <a:pt x="291680" y="0"/>
                </a:lnTo>
              </a:path>
              <a:path w="1008379" h="0">
                <a:moveTo>
                  <a:pt x="295446" y="0"/>
                </a:moveTo>
                <a:lnTo>
                  <a:pt x="296716" y="0"/>
                </a:lnTo>
              </a:path>
              <a:path w="1008379" h="0">
                <a:moveTo>
                  <a:pt x="300507" y="0"/>
                </a:moveTo>
                <a:lnTo>
                  <a:pt x="319411" y="0"/>
                </a:lnTo>
              </a:path>
              <a:path w="1008379" h="0">
                <a:moveTo>
                  <a:pt x="323183" y="0"/>
                </a:moveTo>
                <a:lnTo>
                  <a:pt x="324446" y="0"/>
                </a:lnTo>
              </a:path>
              <a:path w="1008379" h="0">
                <a:moveTo>
                  <a:pt x="328218" y="0"/>
                </a:moveTo>
                <a:lnTo>
                  <a:pt x="347116" y="0"/>
                </a:lnTo>
              </a:path>
              <a:path w="1008379" h="0">
                <a:moveTo>
                  <a:pt x="350913" y="0"/>
                </a:moveTo>
                <a:lnTo>
                  <a:pt x="352151" y="0"/>
                </a:lnTo>
              </a:path>
              <a:path w="1008379" h="0">
                <a:moveTo>
                  <a:pt x="355949" y="0"/>
                </a:moveTo>
                <a:lnTo>
                  <a:pt x="374846" y="0"/>
                </a:lnTo>
              </a:path>
              <a:path w="1008379" h="0">
                <a:moveTo>
                  <a:pt x="378618" y="0"/>
                </a:moveTo>
                <a:lnTo>
                  <a:pt x="379882" y="0"/>
                </a:lnTo>
              </a:path>
              <a:path w="1008379" h="0">
                <a:moveTo>
                  <a:pt x="383654" y="0"/>
                </a:moveTo>
                <a:lnTo>
                  <a:pt x="402558" y="0"/>
                </a:lnTo>
              </a:path>
              <a:path w="1008379" h="0">
                <a:moveTo>
                  <a:pt x="406349" y="0"/>
                </a:moveTo>
                <a:lnTo>
                  <a:pt x="407593" y="0"/>
                </a:lnTo>
              </a:path>
              <a:path w="1008379" h="0">
                <a:moveTo>
                  <a:pt x="411384" y="0"/>
                </a:moveTo>
                <a:lnTo>
                  <a:pt x="430288" y="0"/>
                </a:lnTo>
              </a:path>
              <a:path w="1008379" h="0">
                <a:moveTo>
                  <a:pt x="434054" y="0"/>
                </a:moveTo>
                <a:lnTo>
                  <a:pt x="435324" y="0"/>
                </a:lnTo>
              </a:path>
              <a:path w="1008379" h="0">
                <a:moveTo>
                  <a:pt x="439089" y="0"/>
                </a:moveTo>
                <a:lnTo>
                  <a:pt x="457993" y="0"/>
                </a:lnTo>
              </a:path>
              <a:path w="1008379" h="0">
                <a:moveTo>
                  <a:pt x="461791" y="0"/>
                </a:moveTo>
                <a:lnTo>
                  <a:pt x="463029" y="0"/>
                </a:lnTo>
              </a:path>
              <a:path w="1008379" h="0">
                <a:moveTo>
                  <a:pt x="466826" y="0"/>
                </a:moveTo>
                <a:lnTo>
                  <a:pt x="485724" y="0"/>
                </a:lnTo>
              </a:path>
              <a:path w="1008379" h="0">
                <a:moveTo>
                  <a:pt x="489496" y="0"/>
                </a:moveTo>
                <a:lnTo>
                  <a:pt x="490759" y="0"/>
                </a:lnTo>
              </a:path>
              <a:path w="1008379" h="0">
                <a:moveTo>
                  <a:pt x="494531" y="0"/>
                </a:moveTo>
                <a:lnTo>
                  <a:pt x="513429" y="0"/>
                </a:lnTo>
              </a:path>
              <a:path w="1008379" h="0">
                <a:moveTo>
                  <a:pt x="517226" y="0"/>
                </a:moveTo>
                <a:lnTo>
                  <a:pt x="518490" y="0"/>
                </a:lnTo>
              </a:path>
              <a:path w="1008379" h="0">
                <a:moveTo>
                  <a:pt x="522262" y="0"/>
                </a:moveTo>
                <a:lnTo>
                  <a:pt x="541166" y="0"/>
                </a:lnTo>
              </a:path>
              <a:path w="1008379" h="0">
                <a:moveTo>
                  <a:pt x="544931" y="0"/>
                </a:moveTo>
                <a:lnTo>
                  <a:pt x="546201" y="0"/>
                </a:lnTo>
              </a:path>
              <a:path w="1008379" h="0">
                <a:moveTo>
                  <a:pt x="549967" y="0"/>
                </a:moveTo>
                <a:lnTo>
                  <a:pt x="568871" y="0"/>
                </a:lnTo>
              </a:path>
              <a:path w="1008379" h="0">
                <a:moveTo>
                  <a:pt x="572668" y="0"/>
                </a:moveTo>
                <a:lnTo>
                  <a:pt x="573932" y="0"/>
                </a:lnTo>
              </a:path>
              <a:path w="1008379" h="0">
                <a:moveTo>
                  <a:pt x="577703" y="0"/>
                </a:moveTo>
                <a:lnTo>
                  <a:pt x="596601" y="0"/>
                </a:lnTo>
              </a:path>
              <a:path w="1008379" h="0">
                <a:moveTo>
                  <a:pt x="600373" y="0"/>
                </a:moveTo>
                <a:lnTo>
                  <a:pt x="601637" y="0"/>
                </a:lnTo>
              </a:path>
              <a:path w="1008379" h="0">
                <a:moveTo>
                  <a:pt x="605434" y="0"/>
                </a:moveTo>
                <a:lnTo>
                  <a:pt x="624306" y="0"/>
                </a:lnTo>
              </a:path>
              <a:path w="1008379" h="0">
                <a:moveTo>
                  <a:pt x="628103" y="0"/>
                </a:moveTo>
                <a:lnTo>
                  <a:pt x="629367" y="0"/>
                </a:lnTo>
              </a:path>
              <a:path w="1008379" h="0">
                <a:moveTo>
                  <a:pt x="633139" y="0"/>
                </a:moveTo>
                <a:lnTo>
                  <a:pt x="652043" y="0"/>
                </a:lnTo>
              </a:path>
              <a:path w="1008379" h="0">
                <a:moveTo>
                  <a:pt x="655808" y="0"/>
                </a:moveTo>
                <a:lnTo>
                  <a:pt x="657078" y="0"/>
                </a:lnTo>
              </a:path>
              <a:path w="1008379" h="0">
                <a:moveTo>
                  <a:pt x="660869" y="0"/>
                </a:moveTo>
                <a:lnTo>
                  <a:pt x="679773" y="0"/>
                </a:lnTo>
              </a:path>
              <a:path w="1008379" h="0">
                <a:moveTo>
                  <a:pt x="683545" y="0"/>
                </a:moveTo>
                <a:lnTo>
                  <a:pt x="684809" y="0"/>
                </a:lnTo>
              </a:path>
              <a:path w="1008379" h="0">
                <a:moveTo>
                  <a:pt x="688581" y="0"/>
                </a:moveTo>
                <a:lnTo>
                  <a:pt x="707478" y="0"/>
                </a:lnTo>
              </a:path>
              <a:path w="1008379" h="0">
                <a:moveTo>
                  <a:pt x="711250" y="0"/>
                </a:moveTo>
                <a:lnTo>
                  <a:pt x="712514" y="0"/>
                </a:lnTo>
              </a:path>
              <a:path w="1008379" h="0">
                <a:moveTo>
                  <a:pt x="716311" y="0"/>
                </a:moveTo>
                <a:lnTo>
                  <a:pt x="735209" y="0"/>
                </a:lnTo>
              </a:path>
              <a:path w="1008379" h="0">
                <a:moveTo>
                  <a:pt x="738981" y="0"/>
                </a:moveTo>
                <a:lnTo>
                  <a:pt x="740244" y="0"/>
                </a:lnTo>
              </a:path>
              <a:path w="1008379" h="0">
                <a:moveTo>
                  <a:pt x="744016" y="0"/>
                </a:moveTo>
                <a:lnTo>
                  <a:pt x="762920" y="0"/>
                </a:lnTo>
              </a:path>
              <a:path w="1008379" h="0">
                <a:moveTo>
                  <a:pt x="766711" y="0"/>
                </a:moveTo>
                <a:lnTo>
                  <a:pt x="767956" y="0"/>
                </a:lnTo>
              </a:path>
              <a:path w="1008379" h="0">
                <a:moveTo>
                  <a:pt x="771747" y="0"/>
                </a:moveTo>
                <a:lnTo>
                  <a:pt x="790651" y="0"/>
                </a:lnTo>
              </a:path>
              <a:path w="1008379" h="0">
                <a:moveTo>
                  <a:pt x="794416" y="0"/>
                </a:moveTo>
                <a:lnTo>
                  <a:pt x="795686" y="0"/>
                </a:lnTo>
              </a:path>
              <a:path w="1008379" h="0">
                <a:moveTo>
                  <a:pt x="799452" y="0"/>
                </a:moveTo>
                <a:lnTo>
                  <a:pt x="818356" y="0"/>
                </a:lnTo>
              </a:path>
              <a:path w="1008379" h="0">
                <a:moveTo>
                  <a:pt x="822153" y="0"/>
                </a:moveTo>
                <a:lnTo>
                  <a:pt x="823391" y="0"/>
                </a:lnTo>
              </a:path>
              <a:path w="1008379" h="0">
                <a:moveTo>
                  <a:pt x="827189" y="0"/>
                </a:moveTo>
                <a:lnTo>
                  <a:pt x="846086" y="0"/>
                </a:lnTo>
              </a:path>
              <a:path w="1008379" h="0">
                <a:moveTo>
                  <a:pt x="849858" y="0"/>
                </a:moveTo>
                <a:lnTo>
                  <a:pt x="851122" y="0"/>
                </a:lnTo>
              </a:path>
              <a:path w="1008379" h="0">
                <a:moveTo>
                  <a:pt x="854894" y="0"/>
                </a:moveTo>
                <a:lnTo>
                  <a:pt x="873791" y="0"/>
                </a:lnTo>
              </a:path>
              <a:path w="1008379" h="0">
                <a:moveTo>
                  <a:pt x="877589" y="0"/>
                </a:moveTo>
                <a:lnTo>
                  <a:pt x="878827" y="0"/>
                </a:lnTo>
              </a:path>
              <a:path w="1008379" h="0">
                <a:moveTo>
                  <a:pt x="882624" y="0"/>
                </a:moveTo>
                <a:lnTo>
                  <a:pt x="901528" y="0"/>
                </a:lnTo>
              </a:path>
              <a:path w="1008379" h="0">
                <a:moveTo>
                  <a:pt x="905294" y="0"/>
                </a:moveTo>
                <a:lnTo>
                  <a:pt x="906564" y="0"/>
                </a:lnTo>
              </a:path>
              <a:path w="1008379" h="0">
                <a:moveTo>
                  <a:pt x="910329" y="0"/>
                </a:moveTo>
                <a:lnTo>
                  <a:pt x="929233" y="0"/>
                </a:lnTo>
              </a:path>
              <a:path w="1008379" h="0">
                <a:moveTo>
                  <a:pt x="933030" y="0"/>
                </a:moveTo>
                <a:lnTo>
                  <a:pt x="934294" y="0"/>
                </a:lnTo>
              </a:path>
              <a:path w="1008379" h="0">
                <a:moveTo>
                  <a:pt x="938066" y="0"/>
                </a:moveTo>
                <a:lnTo>
                  <a:pt x="956964" y="0"/>
                </a:lnTo>
              </a:path>
              <a:path w="1008379" h="0">
                <a:moveTo>
                  <a:pt x="960735" y="0"/>
                </a:moveTo>
                <a:lnTo>
                  <a:pt x="961999" y="0"/>
                </a:lnTo>
              </a:path>
              <a:path w="1008379" h="0">
                <a:moveTo>
                  <a:pt x="965771" y="0"/>
                </a:moveTo>
                <a:lnTo>
                  <a:pt x="984669" y="0"/>
                </a:lnTo>
              </a:path>
              <a:path w="1008379" h="0">
                <a:moveTo>
                  <a:pt x="988466" y="0"/>
                </a:moveTo>
                <a:lnTo>
                  <a:pt x="989730" y="0"/>
                </a:lnTo>
              </a:path>
              <a:path w="1008379" h="0">
                <a:moveTo>
                  <a:pt x="993501" y="0"/>
                </a:moveTo>
                <a:lnTo>
                  <a:pt x="1008011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80" name="object 1180"/>
          <p:cNvGrpSpPr/>
          <p:nvPr/>
        </p:nvGrpSpPr>
        <p:grpSpPr>
          <a:xfrm>
            <a:off x="4188562" y="2405929"/>
            <a:ext cx="1022985" cy="69215"/>
            <a:chOff x="4188562" y="2405929"/>
            <a:chExt cx="1022985" cy="69215"/>
          </a:xfrm>
        </p:grpSpPr>
        <p:sp>
          <p:nvSpPr>
            <p:cNvPr id="1181" name="object 1181"/>
            <p:cNvSpPr/>
            <p:nvPr/>
          </p:nvSpPr>
          <p:spPr>
            <a:xfrm>
              <a:off x="4195762" y="2407729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0" y="2539"/>
                  </a:moveTo>
                  <a:lnTo>
                    <a:pt x="14484" y="2539"/>
                  </a:lnTo>
                </a:path>
                <a:path w="1008379" h="25400">
                  <a:moveTo>
                    <a:pt x="18256" y="2539"/>
                  </a:moveTo>
                  <a:lnTo>
                    <a:pt x="19519" y="2539"/>
                  </a:lnTo>
                </a:path>
                <a:path w="1008379" h="25400">
                  <a:moveTo>
                    <a:pt x="23291" y="2539"/>
                  </a:moveTo>
                  <a:lnTo>
                    <a:pt x="42195" y="2539"/>
                  </a:lnTo>
                </a:path>
                <a:path w="1008379" h="25400">
                  <a:moveTo>
                    <a:pt x="45986" y="2539"/>
                  </a:moveTo>
                  <a:lnTo>
                    <a:pt x="47231" y="2539"/>
                  </a:lnTo>
                </a:path>
                <a:path w="1008379" h="25400">
                  <a:moveTo>
                    <a:pt x="51022" y="2539"/>
                  </a:moveTo>
                  <a:lnTo>
                    <a:pt x="69926" y="2539"/>
                  </a:lnTo>
                </a:path>
                <a:path w="1008379" h="25400">
                  <a:moveTo>
                    <a:pt x="73691" y="2539"/>
                  </a:moveTo>
                  <a:lnTo>
                    <a:pt x="74961" y="2539"/>
                  </a:lnTo>
                </a:path>
                <a:path w="1008379" h="25400">
                  <a:moveTo>
                    <a:pt x="78727" y="2539"/>
                  </a:moveTo>
                  <a:lnTo>
                    <a:pt x="97631" y="2539"/>
                  </a:lnTo>
                </a:path>
                <a:path w="1008379" h="25400">
                  <a:moveTo>
                    <a:pt x="101428" y="2539"/>
                  </a:moveTo>
                  <a:lnTo>
                    <a:pt x="102692" y="2539"/>
                  </a:lnTo>
                </a:path>
                <a:path w="1008379" h="25400">
                  <a:moveTo>
                    <a:pt x="106464" y="2539"/>
                  </a:moveTo>
                  <a:lnTo>
                    <a:pt x="125361" y="2539"/>
                  </a:lnTo>
                </a:path>
                <a:path w="1008379" h="25400">
                  <a:moveTo>
                    <a:pt x="129133" y="2539"/>
                  </a:moveTo>
                  <a:lnTo>
                    <a:pt x="130397" y="2539"/>
                  </a:lnTo>
                </a:path>
                <a:path w="1008379" h="25400">
                  <a:moveTo>
                    <a:pt x="134169" y="2539"/>
                  </a:moveTo>
                  <a:lnTo>
                    <a:pt x="153066" y="2539"/>
                  </a:lnTo>
                </a:path>
                <a:path w="1008379" h="25400">
                  <a:moveTo>
                    <a:pt x="156864" y="2539"/>
                  </a:moveTo>
                  <a:lnTo>
                    <a:pt x="158127" y="2539"/>
                  </a:lnTo>
                </a:path>
                <a:path w="1008379" h="25400">
                  <a:moveTo>
                    <a:pt x="161899" y="2539"/>
                  </a:moveTo>
                  <a:lnTo>
                    <a:pt x="180803" y="2539"/>
                  </a:lnTo>
                </a:path>
                <a:path w="1008379" h="25400">
                  <a:moveTo>
                    <a:pt x="184569" y="2539"/>
                  </a:moveTo>
                  <a:lnTo>
                    <a:pt x="185839" y="2539"/>
                  </a:lnTo>
                </a:path>
                <a:path w="1008379" h="25400">
                  <a:moveTo>
                    <a:pt x="189630" y="2539"/>
                  </a:moveTo>
                  <a:lnTo>
                    <a:pt x="208534" y="2539"/>
                  </a:lnTo>
                </a:path>
                <a:path w="1008379" h="25400">
                  <a:moveTo>
                    <a:pt x="212305" y="2539"/>
                  </a:moveTo>
                  <a:lnTo>
                    <a:pt x="213569" y="2539"/>
                  </a:lnTo>
                </a:path>
                <a:path w="1008379" h="25400">
                  <a:moveTo>
                    <a:pt x="217341" y="2539"/>
                  </a:moveTo>
                  <a:lnTo>
                    <a:pt x="236239" y="2539"/>
                  </a:lnTo>
                </a:path>
                <a:path w="1008379" h="25400">
                  <a:moveTo>
                    <a:pt x="240010" y="2539"/>
                  </a:moveTo>
                  <a:lnTo>
                    <a:pt x="241274" y="2539"/>
                  </a:lnTo>
                </a:path>
                <a:path w="1008379" h="25400">
                  <a:moveTo>
                    <a:pt x="245071" y="2539"/>
                  </a:moveTo>
                  <a:lnTo>
                    <a:pt x="263969" y="2539"/>
                  </a:lnTo>
                </a:path>
                <a:path w="1008379" h="25400">
                  <a:moveTo>
                    <a:pt x="267741" y="2539"/>
                  </a:moveTo>
                  <a:lnTo>
                    <a:pt x="269005" y="2539"/>
                  </a:lnTo>
                </a:path>
                <a:path w="1008379" h="25400">
                  <a:moveTo>
                    <a:pt x="272776" y="2539"/>
                  </a:moveTo>
                  <a:lnTo>
                    <a:pt x="291680" y="2539"/>
                  </a:lnTo>
                </a:path>
                <a:path w="1008379" h="25400">
                  <a:moveTo>
                    <a:pt x="295446" y="2539"/>
                  </a:moveTo>
                  <a:lnTo>
                    <a:pt x="296716" y="2539"/>
                  </a:lnTo>
                </a:path>
                <a:path w="1008379" h="25400">
                  <a:moveTo>
                    <a:pt x="300507" y="2539"/>
                  </a:moveTo>
                  <a:lnTo>
                    <a:pt x="319411" y="2539"/>
                  </a:lnTo>
                </a:path>
                <a:path w="1008379" h="25400">
                  <a:moveTo>
                    <a:pt x="323183" y="2539"/>
                  </a:moveTo>
                  <a:lnTo>
                    <a:pt x="324446" y="2539"/>
                  </a:lnTo>
                </a:path>
                <a:path w="1008379" h="25400">
                  <a:moveTo>
                    <a:pt x="328218" y="2539"/>
                  </a:moveTo>
                  <a:lnTo>
                    <a:pt x="347116" y="2539"/>
                  </a:lnTo>
                </a:path>
                <a:path w="1008379" h="25400">
                  <a:moveTo>
                    <a:pt x="350913" y="2539"/>
                  </a:moveTo>
                  <a:lnTo>
                    <a:pt x="352151" y="2539"/>
                  </a:lnTo>
                </a:path>
                <a:path w="1008379" h="25400">
                  <a:moveTo>
                    <a:pt x="355949" y="2539"/>
                  </a:moveTo>
                  <a:lnTo>
                    <a:pt x="374846" y="2539"/>
                  </a:lnTo>
                </a:path>
                <a:path w="1008379" h="25400">
                  <a:moveTo>
                    <a:pt x="378618" y="2539"/>
                  </a:moveTo>
                  <a:lnTo>
                    <a:pt x="379882" y="2539"/>
                  </a:lnTo>
                </a:path>
                <a:path w="1008379" h="25400">
                  <a:moveTo>
                    <a:pt x="383654" y="2539"/>
                  </a:moveTo>
                  <a:lnTo>
                    <a:pt x="402558" y="2539"/>
                  </a:lnTo>
                </a:path>
                <a:path w="1008379" h="25400">
                  <a:moveTo>
                    <a:pt x="406349" y="2539"/>
                  </a:moveTo>
                  <a:lnTo>
                    <a:pt x="407593" y="2539"/>
                  </a:lnTo>
                </a:path>
                <a:path w="1008379" h="25400">
                  <a:moveTo>
                    <a:pt x="411384" y="2539"/>
                  </a:moveTo>
                  <a:lnTo>
                    <a:pt x="430288" y="2539"/>
                  </a:lnTo>
                </a:path>
                <a:path w="1008379" h="25400">
                  <a:moveTo>
                    <a:pt x="434054" y="2539"/>
                  </a:moveTo>
                  <a:lnTo>
                    <a:pt x="435324" y="2539"/>
                  </a:lnTo>
                </a:path>
                <a:path w="1008379" h="25400">
                  <a:moveTo>
                    <a:pt x="439089" y="2539"/>
                  </a:moveTo>
                  <a:lnTo>
                    <a:pt x="457993" y="2539"/>
                  </a:lnTo>
                </a:path>
                <a:path w="1008379" h="25400">
                  <a:moveTo>
                    <a:pt x="461791" y="2539"/>
                  </a:moveTo>
                  <a:lnTo>
                    <a:pt x="463029" y="2539"/>
                  </a:lnTo>
                </a:path>
                <a:path w="1008379" h="25400">
                  <a:moveTo>
                    <a:pt x="466826" y="2539"/>
                  </a:moveTo>
                  <a:lnTo>
                    <a:pt x="485724" y="2539"/>
                  </a:lnTo>
                </a:path>
                <a:path w="1008379" h="25400">
                  <a:moveTo>
                    <a:pt x="489496" y="2539"/>
                  </a:moveTo>
                  <a:lnTo>
                    <a:pt x="490759" y="2539"/>
                  </a:lnTo>
                </a:path>
                <a:path w="1008379" h="25400">
                  <a:moveTo>
                    <a:pt x="494531" y="2539"/>
                  </a:moveTo>
                  <a:lnTo>
                    <a:pt x="513429" y="2539"/>
                  </a:lnTo>
                </a:path>
                <a:path w="1008379" h="25400">
                  <a:moveTo>
                    <a:pt x="517226" y="2539"/>
                  </a:moveTo>
                  <a:lnTo>
                    <a:pt x="518490" y="2539"/>
                  </a:lnTo>
                </a:path>
                <a:path w="1008379" h="25400">
                  <a:moveTo>
                    <a:pt x="522262" y="2539"/>
                  </a:moveTo>
                  <a:lnTo>
                    <a:pt x="541166" y="2539"/>
                  </a:lnTo>
                </a:path>
                <a:path w="1008379" h="25400">
                  <a:moveTo>
                    <a:pt x="544931" y="2539"/>
                  </a:moveTo>
                  <a:lnTo>
                    <a:pt x="546201" y="2539"/>
                  </a:lnTo>
                </a:path>
                <a:path w="1008379" h="25400">
                  <a:moveTo>
                    <a:pt x="549967" y="2539"/>
                  </a:moveTo>
                  <a:lnTo>
                    <a:pt x="568871" y="2539"/>
                  </a:lnTo>
                </a:path>
                <a:path w="1008379" h="25400">
                  <a:moveTo>
                    <a:pt x="572668" y="2539"/>
                  </a:moveTo>
                  <a:lnTo>
                    <a:pt x="573932" y="2539"/>
                  </a:lnTo>
                </a:path>
                <a:path w="1008379" h="25400">
                  <a:moveTo>
                    <a:pt x="577703" y="2539"/>
                  </a:moveTo>
                  <a:lnTo>
                    <a:pt x="596601" y="2539"/>
                  </a:lnTo>
                </a:path>
                <a:path w="1008379" h="25400">
                  <a:moveTo>
                    <a:pt x="600373" y="2539"/>
                  </a:moveTo>
                  <a:lnTo>
                    <a:pt x="601637" y="2539"/>
                  </a:lnTo>
                </a:path>
                <a:path w="1008379" h="25400">
                  <a:moveTo>
                    <a:pt x="605434" y="2539"/>
                  </a:moveTo>
                  <a:lnTo>
                    <a:pt x="624306" y="2539"/>
                  </a:lnTo>
                </a:path>
                <a:path w="1008379" h="25400">
                  <a:moveTo>
                    <a:pt x="628103" y="2539"/>
                  </a:moveTo>
                  <a:lnTo>
                    <a:pt x="629367" y="2539"/>
                  </a:lnTo>
                </a:path>
                <a:path w="1008379" h="25400">
                  <a:moveTo>
                    <a:pt x="633139" y="2539"/>
                  </a:moveTo>
                  <a:lnTo>
                    <a:pt x="652043" y="2539"/>
                  </a:lnTo>
                </a:path>
                <a:path w="1008379" h="25400">
                  <a:moveTo>
                    <a:pt x="655808" y="2539"/>
                  </a:moveTo>
                  <a:lnTo>
                    <a:pt x="657078" y="2539"/>
                  </a:lnTo>
                </a:path>
                <a:path w="1008379" h="25400">
                  <a:moveTo>
                    <a:pt x="660869" y="2539"/>
                  </a:moveTo>
                  <a:lnTo>
                    <a:pt x="679773" y="2539"/>
                  </a:lnTo>
                </a:path>
                <a:path w="1008379" h="25400">
                  <a:moveTo>
                    <a:pt x="683545" y="2539"/>
                  </a:moveTo>
                  <a:lnTo>
                    <a:pt x="684809" y="2539"/>
                  </a:lnTo>
                </a:path>
                <a:path w="1008379" h="25400">
                  <a:moveTo>
                    <a:pt x="688581" y="2539"/>
                  </a:moveTo>
                  <a:lnTo>
                    <a:pt x="707478" y="2539"/>
                  </a:lnTo>
                </a:path>
                <a:path w="1008379" h="25400">
                  <a:moveTo>
                    <a:pt x="711250" y="2539"/>
                  </a:moveTo>
                  <a:lnTo>
                    <a:pt x="712514" y="2539"/>
                  </a:lnTo>
                </a:path>
                <a:path w="1008379" h="25400">
                  <a:moveTo>
                    <a:pt x="716311" y="2539"/>
                  </a:moveTo>
                  <a:lnTo>
                    <a:pt x="735209" y="2539"/>
                  </a:lnTo>
                </a:path>
                <a:path w="1008379" h="25400">
                  <a:moveTo>
                    <a:pt x="738981" y="2539"/>
                  </a:moveTo>
                  <a:lnTo>
                    <a:pt x="740244" y="2539"/>
                  </a:lnTo>
                </a:path>
                <a:path w="1008379" h="25400">
                  <a:moveTo>
                    <a:pt x="744016" y="2539"/>
                  </a:moveTo>
                  <a:lnTo>
                    <a:pt x="762920" y="2539"/>
                  </a:lnTo>
                </a:path>
                <a:path w="1008379" h="25400">
                  <a:moveTo>
                    <a:pt x="766711" y="2539"/>
                  </a:moveTo>
                  <a:lnTo>
                    <a:pt x="767956" y="2539"/>
                  </a:lnTo>
                </a:path>
                <a:path w="1008379" h="25400">
                  <a:moveTo>
                    <a:pt x="771747" y="2539"/>
                  </a:moveTo>
                  <a:lnTo>
                    <a:pt x="790651" y="2539"/>
                  </a:lnTo>
                </a:path>
                <a:path w="1008379" h="25400">
                  <a:moveTo>
                    <a:pt x="794416" y="2539"/>
                  </a:moveTo>
                  <a:lnTo>
                    <a:pt x="795686" y="2539"/>
                  </a:lnTo>
                </a:path>
                <a:path w="1008379" h="25400">
                  <a:moveTo>
                    <a:pt x="799452" y="2539"/>
                  </a:moveTo>
                  <a:lnTo>
                    <a:pt x="818356" y="2539"/>
                  </a:lnTo>
                </a:path>
                <a:path w="1008379" h="25400">
                  <a:moveTo>
                    <a:pt x="822153" y="2539"/>
                  </a:moveTo>
                  <a:lnTo>
                    <a:pt x="823391" y="2539"/>
                  </a:lnTo>
                </a:path>
                <a:path w="1008379" h="25400">
                  <a:moveTo>
                    <a:pt x="827189" y="2539"/>
                  </a:moveTo>
                  <a:lnTo>
                    <a:pt x="846086" y="2539"/>
                  </a:lnTo>
                </a:path>
                <a:path w="1008379" h="25400">
                  <a:moveTo>
                    <a:pt x="849858" y="2539"/>
                  </a:moveTo>
                  <a:lnTo>
                    <a:pt x="851122" y="2539"/>
                  </a:lnTo>
                </a:path>
                <a:path w="1008379" h="25400">
                  <a:moveTo>
                    <a:pt x="854894" y="2539"/>
                  </a:moveTo>
                  <a:lnTo>
                    <a:pt x="873791" y="2539"/>
                  </a:lnTo>
                </a:path>
                <a:path w="1008379" h="25400">
                  <a:moveTo>
                    <a:pt x="877589" y="2539"/>
                  </a:moveTo>
                  <a:lnTo>
                    <a:pt x="878827" y="2539"/>
                  </a:lnTo>
                </a:path>
                <a:path w="1008379" h="25400">
                  <a:moveTo>
                    <a:pt x="882624" y="2539"/>
                  </a:moveTo>
                  <a:lnTo>
                    <a:pt x="901528" y="2539"/>
                  </a:lnTo>
                </a:path>
                <a:path w="1008379" h="25400">
                  <a:moveTo>
                    <a:pt x="905294" y="2539"/>
                  </a:moveTo>
                  <a:lnTo>
                    <a:pt x="906564" y="2539"/>
                  </a:lnTo>
                </a:path>
                <a:path w="1008379" h="25400">
                  <a:moveTo>
                    <a:pt x="910329" y="2539"/>
                  </a:moveTo>
                  <a:lnTo>
                    <a:pt x="929233" y="2539"/>
                  </a:lnTo>
                </a:path>
                <a:path w="1008379" h="25400">
                  <a:moveTo>
                    <a:pt x="933030" y="2539"/>
                  </a:moveTo>
                  <a:lnTo>
                    <a:pt x="934294" y="2539"/>
                  </a:lnTo>
                </a:path>
                <a:path w="1008379" h="25400">
                  <a:moveTo>
                    <a:pt x="938066" y="2539"/>
                  </a:moveTo>
                  <a:lnTo>
                    <a:pt x="956964" y="2539"/>
                  </a:lnTo>
                </a:path>
                <a:path w="1008379" h="25400">
                  <a:moveTo>
                    <a:pt x="960735" y="2539"/>
                  </a:moveTo>
                  <a:lnTo>
                    <a:pt x="961999" y="2539"/>
                  </a:lnTo>
                </a:path>
                <a:path w="1008379" h="25400">
                  <a:moveTo>
                    <a:pt x="965771" y="2539"/>
                  </a:moveTo>
                  <a:lnTo>
                    <a:pt x="984669" y="2539"/>
                  </a:lnTo>
                </a:path>
                <a:path w="1008379" h="25400">
                  <a:moveTo>
                    <a:pt x="988466" y="2539"/>
                  </a:moveTo>
                  <a:lnTo>
                    <a:pt x="989730" y="2539"/>
                  </a:lnTo>
                </a:path>
                <a:path w="1008379" h="25400">
                  <a:moveTo>
                    <a:pt x="993501" y="2539"/>
                  </a:moveTo>
                  <a:lnTo>
                    <a:pt x="1008011" y="2539"/>
                  </a:lnTo>
                </a:path>
                <a:path w="1008379" h="25400">
                  <a:moveTo>
                    <a:pt x="383057" y="12572"/>
                  </a:moveTo>
                  <a:lnTo>
                    <a:pt x="332657" y="12572"/>
                  </a:lnTo>
                  <a:lnTo>
                    <a:pt x="345255" y="0"/>
                  </a:lnTo>
                </a:path>
                <a:path w="1008379" h="25400">
                  <a:moveTo>
                    <a:pt x="332657" y="12572"/>
                  </a:moveTo>
                  <a:lnTo>
                    <a:pt x="345255" y="25209"/>
                  </a:lnTo>
                </a:path>
                <a:path w="1008379" h="25400">
                  <a:moveTo>
                    <a:pt x="624979" y="12572"/>
                  </a:moveTo>
                  <a:lnTo>
                    <a:pt x="675354" y="12572"/>
                  </a:lnTo>
                  <a:lnTo>
                    <a:pt x="662781" y="0"/>
                  </a:lnTo>
                </a:path>
                <a:path w="1008379" h="25400">
                  <a:moveTo>
                    <a:pt x="675354" y="12572"/>
                  </a:moveTo>
                  <a:lnTo>
                    <a:pt x="662781" y="2520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4195762" y="2443009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20154" y="0"/>
                  </a:moveTo>
                  <a:lnTo>
                    <a:pt x="0" y="0"/>
                  </a:lnTo>
                  <a:lnTo>
                    <a:pt x="0" y="30251"/>
                  </a:lnTo>
                  <a:lnTo>
                    <a:pt x="20154" y="30251"/>
                  </a:lnTo>
                  <a:lnTo>
                    <a:pt x="20154" y="0"/>
                  </a:lnTo>
                  <a:close/>
                </a:path>
                <a:path w="1008379" h="30480">
                  <a:moveTo>
                    <a:pt x="262077" y="15125"/>
                  </a:moveTo>
                  <a:lnTo>
                    <a:pt x="236880" y="15125"/>
                  </a:lnTo>
                  <a:lnTo>
                    <a:pt x="236880" y="22694"/>
                  </a:lnTo>
                  <a:lnTo>
                    <a:pt x="45364" y="22694"/>
                  </a:lnTo>
                  <a:lnTo>
                    <a:pt x="45364" y="15125"/>
                  </a:lnTo>
                  <a:lnTo>
                    <a:pt x="20167" y="15125"/>
                  </a:lnTo>
                  <a:lnTo>
                    <a:pt x="20167" y="30251"/>
                  </a:lnTo>
                  <a:lnTo>
                    <a:pt x="45364" y="30251"/>
                  </a:lnTo>
                  <a:lnTo>
                    <a:pt x="236880" y="30251"/>
                  </a:lnTo>
                  <a:lnTo>
                    <a:pt x="262077" y="30251"/>
                  </a:lnTo>
                  <a:lnTo>
                    <a:pt x="262077" y="15125"/>
                  </a:lnTo>
                  <a:close/>
                </a:path>
                <a:path w="1008379" h="30480">
                  <a:moveTo>
                    <a:pt x="1007999" y="0"/>
                  </a:moveTo>
                  <a:lnTo>
                    <a:pt x="987844" y="0"/>
                  </a:lnTo>
                  <a:lnTo>
                    <a:pt x="987844" y="30251"/>
                  </a:lnTo>
                  <a:lnTo>
                    <a:pt x="1007999" y="30251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4241133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4241133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4241133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620"/>
                  </a:moveTo>
                  <a:lnTo>
                    <a:pt x="191515" y="7620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4457839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4483049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6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6" y="0"/>
                  </a:lnTo>
                  <a:lnTo>
                    <a:pt x="19151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4483049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4483049" y="2442972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6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6" y="0"/>
                  </a:lnTo>
                  <a:lnTo>
                    <a:pt x="191516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4941684" y="2458135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4966893" y="246570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556"/>
                  </a:moveTo>
                  <a:lnTo>
                    <a:pt x="0" y="7556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4966893" y="2458139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4966893" y="2458085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5" y="7620"/>
                  </a:moveTo>
                  <a:lnTo>
                    <a:pt x="0" y="7620"/>
                  </a:lnTo>
                  <a:lnTo>
                    <a:pt x="0" y="0"/>
                  </a:lnTo>
                  <a:lnTo>
                    <a:pt x="191515" y="0"/>
                  </a:lnTo>
                  <a:lnTo>
                    <a:pt x="191515" y="762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4699762" y="2442959"/>
              <a:ext cx="241935" cy="15240"/>
            </a:xfrm>
            <a:custGeom>
              <a:avLst/>
              <a:gdLst/>
              <a:ahLst/>
              <a:cxnLst/>
              <a:rect l="l" t="t" r="r" b="b"/>
              <a:pathLst>
                <a:path w="24193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241935" h="15239">
                  <a:moveTo>
                    <a:pt x="241922" y="0"/>
                  </a:moveTo>
                  <a:lnTo>
                    <a:pt x="216725" y="0"/>
                  </a:lnTo>
                  <a:lnTo>
                    <a:pt x="216725" y="7569"/>
                  </a:lnTo>
                  <a:lnTo>
                    <a:pt x="25209" y="7569"/>
                  </a:lnTo>
                  <a:lnTo>
                    <a:pt x="25209" y="15125"/>
                  </a:lnTo>
                  <a:lnTo>
                    <a:pt x="216725" y="15125"/>
                  </a:lnTo>
                  <a:lnTo>
                    <a:pt x="241922" y="15125"/>
                  </a:lnTo>
                  <a:lnTo>
                    <a:pt x="2419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4724971" y="2450528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0" y="7556"/>
                  </a:moveTo>
                  <a:lnTo>
                    <a:pt x="191515" y="7556"/>
                  </a:lnTo>
                  <a:lnTo>
                    <a:pt x="191515" y="0"/>
                  </a:lnTo>
                  <a:lnTo>
                    <a:pt x="0" y="0"/>
                  </a:lnTo>
                  <a:lnTo>
                    <a:pt x="0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4724971" y="2442963"/>
              <a:ext cx="191770" cy="7620"/>
            </a:xfrm>
            <a:custGeom>
              <a:avLst/>
              <a:gdLst/>
              <a:ahLst/>
              <a:cxnLst/>
              <a:rect l="l" t="t" r="r" b="b"/>
              <a:pathLst>
                <a:path w="191770" h="7619">
                  <a:moveTo>
                    <a:pt x="191517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191517" y="7565"/>
                  </a:lnTo>
                  <a:lnTo>
                    <a:pt x="1915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4195762" y="2442972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529209" y="7556"/>
                  </a:moveTo>
                  <a:lnTo>
                    <a:pt x="720725" y="7556"/>
                  </a:lnTo>
                  <a:lnTo>
                    <a:pt x="720725" y="0"/>
                  </a:lnTo>
                  <a:lnTo>
                    <a:pt x="529209" y="0"/>
                  </a:lnTo>
                  <a:lnTo>
                    <a:pt x="529209" y="7556"/>
                  </a:lnTo>
                </a:path>
                <a:path w="1008379" h="30480">
                  <a:moveTo>
                    <a:pt x="20167" y="0"/>
                  </a:moveTo>
                  <a:lnTo>
                    <a:pt x="20167" y="30289"/>
                  </a:lnTo>
                  <a:lnTo>
                    <a:pt x="0" y="30289"/>
                  </a:lnTo>
                  <a:lnTo>
                    <a:pt x="0" y="0"/>
                  </a:lnTo>
                  <a:lnTo>
                    <a:pt x="20167" y="0"/>
                  </a:lnTo>
                </a:path>
                <a:path w="1008379" h="30480">
                  <a:moveTo>
                    <a:pt x="1008011" y="0"/>
                  </a:moveTo>
                  <a:lnTo>
                    <a:pt x="1008011" y="30289"/>
                  </a:lnTo>
                  <a:lnTo>
                    <a:pt x="987844" y="30289"/>
                  </a:lnTo>
                  <a:lnTo>
                    <a:pt x="987844" y="0"/>
                  </a:lnTo>
                  <a:lnTo>
                    <a:pt x="1008011" y="0"/>
                  </a:lnTo>
                </a:path>
                <a:path w="1008379" h="30480">
                  <a:moveTo>
                    <a:pt x="20167" y="30289"/>
                  </a:moveTo>
                  <a:lnTo>
                    <a:pt x="45370" y="30289"/>
                  </a:lnTo>
                  <a:lnTo>
                    <a:pt x="45370" y="15112"/>
                  </a:lnTo>
                  <a:lnTo>
                    <a:pt x="20167" y="15112"/>
                  </a:lnTo>
                  <a:lnTo>
                    <a:pt x="20167" y="30289"/>
                  </a:lnTo>
                </a:path>
                <a:path w="1008379" h="30480">
                  <a:moveTo>
                    <a:pt x="262083" y="15112"/>
                  </a:moveTo>
                  <a:lnTo>
                    <a:pt x="236886" y="15112"/>
                  </a:lnTo>
                  <a:lnTo>
                    <a:pt x="236886" y="30289"/>
                  </a:lnTo>
                  <a:lnTo>
                    <a:pt x="262083" y="30289"/>
                  </a:lnTo>
                  <a:lnTo>
                    <a:pt x="262083" y="15112"/>
                  </a:lnTo>
                </a:path>
                <a:path w="1008379" h="30480">
                  <a:moveTo>
                    <a:pt x="45370" y="22732"/>
                  </a:moveTo>
                  <a:lnTo>
                    <a:pt x="236886" y="22732"/>
                  </a:lnTo>
                </a:path>
                <a:path w="1008379" h="30480">
                  <a:moveTo>
                    <a:pt x="504005" y="15112"/>
                  </a:moveTo>
                  <a:lnTo>
                    <a:pt x="478802" y="15112"/>
                  </a:lnTo>
                  <a:lnTo>
                    <a:pt x="478802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262083" y="0"/>
                  </a:moveTo>
                  <a:lnTo>
                    <a:pt x="287286" y="0"/>
                  </a:lnTo>
                  <a:lnTo>
                    <a:pt x="287286" y="15112"/>
                  </a:lnTo>
                  <a:lnTo>
                    <a:pt x="262083" y="15112"/>
                  </a:lnTo>
                  <a:lnTo>
                    <a:pt x="262083" y="0"/>
                  </a:lnTo>
                </a:path>
                <a:path w="1008379" h="30480">
                  <a:moveTo>
                    <a:pt x="478802" y="7556"/>
                  </a:moveTo>
                  <a:lnTo>
                    <a:pt x="287286" y="7556"/>
                  </a:lnTo>
                </a:path>
                <a:path w="1008379" h="30480">
                  <a:moveTo>
                    <a:pt x="987844" y="30289"/>
                  </a:moveTo>
                  <a:lnTo>
                    <a:pt x="962647" y="30289"/>
                  </a:lnTo>
                  <a:lnTo>
                    <a:pt x="962647" y="15112"/>
                  </a:lnTo>
                  <a:lnTo>
                    <a:pt x="987844" y="15112"/>
                  </a:lnTo>
                  <a:lnTo>
                    <a:pt x="987844" y="30289"/>
                  </a:lnTo>
                </a:path>
                <a:path w="1008379" h="30480">
                  <a:moveTo>
                    <a:pt x="745928" y="15112"/>
                  </a:moveTo>
                  <a:lnTo>
                    <a:pt x="771131" y="15112"/>
                  </a:lnTo>
                  <a:lnTo>
                    <a:pt x="771131" y="30289"/>
                  </a:lnTo>
                  <a:lnTo>
                    <a:pt x="745928" y="30289"/>
                  </a:lnTo>
                  <a:lnTo>
                    <a:pt x="745928" y="15112"/>
                  </a:lnTo>
                </a:path>
                <a:path w="1008379" h="30480">
                  <a:moveTo>
                    <a:pt x="962647" y="22732"/>
                  </a:moveTo>
                  <a:lnTo>
                    <a:pt x="771131" y="22732"/>
                  </a:lnTo>
                </a:path>
                <a:path w="1008379" h="30480">
                  <a:moveTo>
                    <a:pt x="504005" y="15112"/>
                  </a:moveTo>
                  <a:lnTo>
                    <a:pt x="529209" y="15112"/>
                  </a:lnTo>
                  <a:lnTo>
                    <a:pt x="529209" y="0"/>
                  </a:lnTo>
                  <a:lnTo>
                    <a:pt x="504005" y="0"/>
                  </a:lnTo>
                  <a:lnTo>
                    <a:pt x="504005" y="15112"/>
                  </a:lnTo>
                </a:path>
                <a:path w="1008379" h="30480">
                  <a:moveTo>
                    <a:pt x="745928" y="0"/>
                  </a:moveTo>
                  <a:lnTo>
                    <a:pt x="720725" y="0"/>
                  </a:lnTo>
                  <a:lnTo>
                    <a:pt x="720725" y="15112"/>
                  </a:lnTo>
                  <a:lnTo>
                    <a:pt x="745928" y="15112"/>
                  </a:lnTo>
                  <a:lnTo>
                    <a:pt x="745928" y="0"/>
                  </a:lnTo>
                </a:path>
                <a:path w="1008379" h="30480">
                  <a:moveTo>
                    <a:pt x="529209" y="7556"/>
                  </a:moveTo>
                  <a:lnTo>
                    <a:pt x="720725" y="7556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4195762" y="2410269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62992"/>
                  </a:moveTo>
                  <a:lnTo>
                    <a:pt x="0" y="32702"/>
                  </a:lnTo>
                  <a:lnTo>
                    <a:pt x="0" y="0"/>
                  </a:lnTo>
                </a:path>
                <a:path w="1008379" h="63500">
                  <a:moveTo>
                    <a:pt x="1008011" y="62992"/>
                  </a:moveTo>
                  <a:lnTo>
                    <a:pt x="1008011" y="32702"/>
                  </a:lnTo>
                  <a:lnTo>
                    <a:pt x="100801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9" name="object 1199"/>
          <p:cNvSpPr/>
          <p:nvPr/>
        </p:nvSpPr>
        <p:spPr>
          <a:xfrm>
            <a:off x="8992996" y="2410257"/>
            <a:ext cx="516890" cy="63500"/>
          </a:xfrm>
          <a:custGeom>
            <a:avLst/>
            <a:gdLst/>
            <a:ahLst/>
            <a:cxnLst/>
            <a:rect l="l" t="t" r="r" b="b"/>
            <a:pathLst>
              <a:path w="516890" h="63500">
                <a:moveTo>
                  <a:pt x="516607" y="0"/>
                </a:moveTo>
                <a:lnTo>
                  <a:pt x="0" y="0"/>
                </a:lnTo>
                <a:lnTo>
                  <a:pt x="0" y="63003"/>
                </a:lnTo>
                <a:lnTo>
                  <a:pt x="516607" y="63003"/>
                </a:lnTo>
                <a:lnTo>
                  <a:pt x="51660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0" name="object 1200"/>
          <p:cNvSpPr/>
          <p:nvPr/>
        </p:nvSpPr>
        <p:spPr>
          <a:xfrm>
            <a:off x="10013632" y="2410257"/>
            <a:ext cx="516890" cy="63500"/>
          </a:xfrm>
          <a:custGeom>
            <a:avLst/>
            <a:gdLst/>
            <a:ahLst/>
            <a:cxnLst/>
            <a:rect l="l" t="t" r="r" b="b"/>
            <a:pathLst>
              <a:path w="516890" h="63500">
                <a:moveTo>
                  <a:pt x="516582" y="0"/>
                </a:moveTo>
                <a:lnTo>
                  <a:pt x="0" y="0"/>
                </a:lnTo>
                <a:lnTo>
                  <a:pt x="0" y="63003"/>
                </a:lnTo>
                <a:lnTo>
                  <a:pt x="516582" y="63003"/>
                </a:lnTo>
                <a:lnTo>
                  <a:pt x="5165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1" name="object 1201"/>
          <p:cNvSpPr/>
          <p:nvPr/>
        </p:nvSpPr>
        <p:spPr>
          <a:xfrm>
            <a:off x="11034204" y="2410257"/>
            <a:ext cx="422275" cy="63500"/>
          </a:xfrm>
          <a:custGeom>
            <a:avLst/>
            <a:gdLst/>
            <a:ahLst/>
            <a:cxnLst/>
            <a:rect l="l" t="t" r="r" b="b"/>
            <a:pathLst>
              <a:path w="422275" h="63500">
                <a:moveTo>
                  <a:pt x="422101" y="0"/>
                </a:moveTo>
                <a:lnTo>
                  <a:pt x="0" y="0"/>
                </a:lnTo>
                <a:lnTo>
                  <a:pt x="0" y="63003"/>
                </a:lnTo>
                <a:lnTo>
                  <a:pt x="422101" y="63003"/>
                </a:lnTo>
                <a:lnTo>
                  <a:pt x="4221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2" name="object 1202"/>
          <p:cNvSpPr/>
          <p:nvPr/>
        </p:nvSpPr>
        <p:spPr>
          <a:xfrm>
            <a:off x="11947715" y="2410257"/>
            <a:ext cx="712470" cy="63500"/>
          </a:xfrm>
          <a:custGeom>
            <a:avLst/>
            <a:gdLst/>
            <a:ahLst/>
            <a:cxnLst/>
            <a:rect l="l" t="t" r="r" b="b"/>
            <a:pathLst>
              <a:path w="712470" h="63500">
                <a:moveTo>
                  <a:pt x="711892" y="0"/>
                </a:moveTo>
                <a:lnTo>
                  <a:pt x="0" y="0"/>
                </a:lnTo>
                <a:lnTo>
                  <a:pt x="0" y="63003"/>
                </a:lnTo>
                <a:lnTo>
                  <a:pt x="711892" y="63003"/>
                </a:lnTo>
                <a:lnTo>
                  <a:pt x="7118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3" name="object 1203"/>
          <p:cNvSpPr/>
          <p:nvPr/>
        </p:nvSpPr>
        <p:spPr>
          <a:xfrm>
            <a:off x="13163613" y="2410257"/>
            <a:ext cx="605155" cy="63500"/>
          </a:xfrm>
          <a:custGeom>
            <a:avLst/>
            <a:gdLst/>
            <a:ahLst/>
            <a:cxnLst/>
            <a:rect l="l" t="t" r="r" b="b"/>
            <a:pathLst>
              <a:path w="605155" h="63500">
                <a:moveTo>
                  <a:pt x="604812" y="0"/>
                </a:moveTo>
                <a:lnTo>
                  <a:pt x="0" y="0"/>
                </a:lnTo>
                <a:lnTo>
                  <a:pt x="0" y="63003"/>
                </a:lnTo>
                <a:lnTo>
                  <a:pt x="604812" y="63003"/>
                </a:lnTo>
                <a:lnTo>
                  <a:pt x="6048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4" name="object 1204"/>
          <p:cNvSpPr/>
          <p:nvPr/>
        </p:nvSpPr>
        <p:spPr>
          <a:xfrm>
            <a:off x="13995209" y="241025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05" name="object 1205"/>
          <p:cNvGrpSpPr/>
          <p:nvPr/>
        </p:nvGrpSpPr>
        <p:grpSpPr>
          <a:xfrm>
            <a:off x="10006432" y="2403069"/>
            <a:ext cx="16510" cy="77470"/>
            <a:chOff x="10006432" y="2403069"/>
            <a:chExt cx="16510" cy="77470"/>
          </a:xfrm>
        </p:grpSpPr>
        <p:sp>
          <p:nvSpPr>
            <p:cNvPr id="1206" name="object 1206"/>
            <p:cNvSpPr/>
            <p:nvPr/>
          </p:nvSpPr>
          <p:spPr>
            <a:xfrm>
              <a:off x="10013632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10013632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271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08" name="object 1208"/>
          <p:cNvSpPr/>
          <p:nvPr/>
        </p:nvSpPr>
        <p:spPr>
          <a:xfrm>
            <a:off x="9500298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271" y="0"/>
                </a:moveTo>
                <a:lnTo>
                  <a:pt x="0" y="0"/>
                </a:lnTo>
              </a:path>
              <a:path w="9525" h="63500">
                <a:moveTo>
                  <a:pt x="9271" y="33972"/>
                </a:moveTo>
                <a:lnTo>
                  <a:pt x="9271" y="0"/>
                </a:lnTo>
              </a:path>
              <a:path w="9525" h="63500">
                <a:moveTo>
                  <a:pt x="9271" y="62992"/>
                </a:moveTo>
                <a:lnTo>
                  <a:pt x="0" y="62992"/>
                </a:lnTo>
              </a:path>
              <a:path w="9525" h="63500">
                <a:moveTo>
                  <a:pt x="9271" y="62992"/>
                </a:moveTo>
                <a:lnTo>
                  <a:pt x="9271" y="3397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9" name="object 1209"/>
          <p:cNvSpPr/>
          <p:nvPr/>
        </p:nvSpPr>
        <p:spPr>
          <a:xfrm>
            <a:off x="13995209" y="24732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0" y="0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0" name="object 1210"/>
          <p:cNvSpPr/>
          <p:nvPr/>
        </p:nvSpPr>
        <p:spPr>
          <a:xfrm>
            <a:off x="13995209" y="2410269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0" y="0"/>
                </a:moveTo>
                <a:lnTo>
                  <a:pt x="3048" y="0"/>
                </a:lnTo>
              </a:path>
              <a:path w="3175" h="63500">
                <a:moveTo>
                  <a:pt x="0" y="0"/>
                </a:moveTo>
                <a:lnTo>
                  <a:pt x="0" y="62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1" name="object 1211"/>
          <p:cNvSpPr/>
          <p:nvPr/>
        </p:nvSpPr>
        <p:spPr>
          <a:xfrm>
            <a:off x="13765403" y="24732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 h="0">
                <a:moveTo>
                  <a:pt x="298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2" name="object 1212"/>
          <p:cNvSpPr/>
          <p:nvPr/>
        </p:nvSpPr>
        <p:spPr>
          <a:xfrm>
            <a:off x="13765403" y="2410269"/>
            <a:ext cx="3175" cy="63500"/>
          </a:xfrm>
          <a:custGeom>
            <a:avLst/>
            <a:gdLst/>
            <a:ahLst/>
            <a:cxnLst/>
            <a:rect l="l" t="t" r="r" b="b"/>
            <a:pathLst>
              <a:path w="3175" h="63500">
                <a:moveTo>
                  <a:pt x="2984" y="0"/>
                </a:moveTo>
                <a:lnTo>
                  <a:pt x="0" y="0"/>
                </a:lnTo>
              </a:path>
              <a:path w="3175" h="63500">
                <a:moveTo>
                  <a:pt x="2984" y="0"/>
                </a:moveTo>
                <a:lnTo>
                  <a:pt x="2984" y="62992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13" name="object 1213"/>
          <p:cNvGrpSpPr/>
          <p:nvPr/>
        </p:nvGrpSpPr>
        <p:grpSpPr>
          <a:xfrm>
            <a:off x="11027004" y="2403069"/>
            <a:ext cx="17145" cy="77470"/>
            <a:chOff x="11027004" y="2403069"/>
            <a:chExt cx="17145" cy="77470"/>
          </a:xfrm>
        </p:grpSpPr>
        <p:sp>
          <p:nvSpPr>
            <p:cNvPr id="1214" name="object 1214"/>
            <p:cNvSpPr/>
            <p:nvPr/>
          </p:nvSpPr>
          <p:spPr>
            <a:xfrm>
              <a:off x="1103420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1103420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6" name="object 1216"/>
          <p:cNvGrpSpPr/>
          <p:nvPr/>
        </p:nvGrpSpPr>
        <p:grpSpPr>
          <a:xfrm>
            <a:off x="10520870" y="2403069"/>
            <a:ext cx="17145" cy="77470"/>
            <a:chOff x="10520870" y="2403069"/>
            <a:chExt cx="17145" cy="77470"/>
          </a:xfrm>
        </p:grpSpPr>
        <p:sp>
          <p:nvSpPr>
            <p:cNvPr id="1217" name="object 1217"/>
            <p:cNvSpPr/>
            <p:nvPr/>
          </p:nvSpPr>
          <p:spPr>
            <a:xfrm>
              <a:off x="10520870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10520870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33972"/>
                  </a:move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62992"/>
                  </a:moveTo>
                  <a:lnTo>
                    <a:pt x="9334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19" name="object 1219"/>
          <p:cNvGrpSpPr/>
          <p:nvPr/>
        </p:nvGrpSpPr>
        <p:grpSpPr>
          <a:xfrm>
            <a:off x="11940515" y="2403069"/>
            <a:ext cx="17145" cy="77470"/>
            <a:chOff x="11940515" y="2403069"/>
            <a:chExt cx="17145" cy="77470"/>
          </a:xfrm>
        </p:grpSpPr>
        <p:sp>
          <p:nvSpPr>
            <p:cNvPr id="1220" name="object 1220"/>
            <p:cNvSpPr/>
            <p:nvPr/>
          </p:nvSpPr>
          <p:spPr>
            <a:xfrm>
              <a:off x="11947715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11947715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2" name="object 1222"/>
          <p:cNvGrpSpPr/>
          <p:nvPr/>
        </p:nvGrpSpPr>
        <p:grpSpPr>
          <a:xfrm>
            <a:off x="11446954" y="2403069"/>
            <a:ext cx="17145" cy="77470"/>
            <a:chOff x="11446954" y="2403069"/>
            <a:chExt cx="17145" cy="77470"/>
          </a:xfrm>
        </p:grpSpPr>
        <p:sp>
          <p:nvSpPr>
            <p:cNvPr id="1223" name="object 1223"/>
            <p:cNvSpPr/>
            <p:nvPr/>
          </p:nvSpPr>
          <p:spPr>
            <a:xfrm>
              <a:off x="1144695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1144695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33972"/>
                  </a:move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62992"/>
                  </a:moveTo>
                  <a:lnTo>
                    <a:pt x="9334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5" name="object 1225"/>
          <p:cNvGrpSpPr/>
          <p:nvPr/>
        </p:nvGrpSpPr>
        <p:grpSpPr>
          <a:xfrm>
            <a:off x="13156414" y="2403069"/>
            <a:ext cx="17145" cy="77470"/>
            <a:chOff x="13156414" y="2403069"/>
            <a:chExt cx="17145" cy="77470"/>
          </a:xfrm>
        </p:grpSpPr>
        <p:sp>
          <p:nvSpPr>
            <p:cNvPr id="1226" name="object 1226"/>
            <p:cNvSpPr/>
            <p:nvPr/>
          </p:nvSpPr>
          <p:spPr>
            <a:xfrm>
              <a:off x="1316361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1316361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33972"/>
                  </a:move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62992"/>
                  </a:moveTo>
                  <a:lnTo>
                    <a:pt x="0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28" name="object 1228"/>
          <p:cNvGrpSpPr/>
          <p:nvPr/>
        </p:nvGrpSpPr>
        <p:grpSpPr>
          <a:xfrm>
            <a:off x="12650279" y="2403069"/>
            <a:ext cx="17145" cy="77470"/>
            <a:chOff x="12650279" y="2403069"/>
            <a:chExt cx="17145" cy="77470"/>
          </a:xfrm>
        </p:grpSpPr>
        <p:sp>
          <p:nvSpPr>
            <p:cNvPr id="1229" name="object 1229"/>
            <p:cNvSpPr/>
            <p:nvPr/>
          </p:nvSpPr>
          <p:spPr>
            <a:xfrm>
              <a:off x="12650279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12650279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33972"/>
                  </a:move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62992"/>
                  </a:moveTo>
                  <a:lnTo>
                    <a:pt x="9334" y="33972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31" name="object 1231"/>
          <p:cNvSpPr/>
          <p:nvPr/>
        </p:nvSpPr>
        <p:spPr>
          <a:xfrm>
            <a:off x="8992996" y="2466061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2" name="object 1232"/>
          <p:cNvSpPr/>
          <p:nvPr/>
        </p:nvSpPr>
        <p:spPr>
          <a:xfrm>
            <a:off x="10013632" y="2466061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3" name="object 1233"/>
          <p:cNvSpPr/>
          <p:nvPr/>
        </p:nvSpPr>
        <p:spPr>
          <a:xfrm>
            <a:off x="11034204" y="2466061"/>
            <a:ext cx="422275" cy="14604"/>
          </a:xfrm>
          <a:custGeom>
            <a:avLst/>
            <a:gdLst/>
            <a:ahLst/>
            <a:cxnLst/>
            <a:rect l="l" t="t" r="r" b="b"/>
            <a:pathLst>
              <a:path w="422275" h="14605">
                <a:moveTo>
                  <a:pt x="0" y="14400"/>
                </a:moveTo>
                <a:lnTo>
                  <a:pt x="422084" y="14400"/>
                </a:lnTo>
                <a:lnTo>
                  <a:pt x="422084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4" name="object 1234"/>
          <p:cNvSpPr/>
          <p:nvPr/>
        </p:nvSpPr>
        <p:spPr>
          <a:xfrm>
            <a:off x="11947715" y="2466061"/>
            <a:ext cx="712470" cy="14604"/>
          </a:xfrm>
          <a:custGeom>
            <a:avLst/>
            <a:gdLst/>
            <a:ahLst/>
            <a:cxnLst/>
            <a:rect l="l" t="t" r="r" b="b"/>
            <a:pathLst>
              <a:path w="712470" h="14605">
                <a:moveTo>
                  <a:pt x="0" y="14400"/>
                </a:moveTo>
                <a:lnTo>
                  <a:pt x="711898" y="14400"/>
                </a:lnTo>
                <a:lnTo>
                  <a:pt x="711898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5" name="object 1235"/>
          <p:cNvSpPr/>
          <p:nvPr/>
        </p:nvSpPr>
        <p:spPr>
          <a:xfrm>
            <a:off x="13163613" y="2466061"/>
            <a:ext cx="605155" cy="14604"/>
          </a:xfrm>
          <a:custGeom>
            <a:avLst/>
            <a:gdLst/>
            <a:ahLst/>
            <a:cxnLst/>
            <a:rect l="l" t="t" r="r" b="b"/>
            <a:pathLst>
              <a:path w="605155" h="14605">
                <a:moveTo>
                  <a:pt x="0" y="14400"/>
                </a:moveTo>
                <a:lnTo>
                  <a:pt x="604773" y="14400"/>
                </a:lnTo>
                <a:lnTo>
                  <a:pt x="60477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6" name="object 1236"/>
          <p:cNvSpPr/>
          <p:nvPr/>
        </p:nvSpPr>
        <p:spPr>
          <a:xfrm>
            <a:off x="13995209" y="2473261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 h="0">
                <a:moveTo>
                  <a:pt x="0" y="0"/>
                </a:moveTo>
                <a:lnTo>
                  <a:pt x="25209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7" name="object 1237"/>
          <p:cNvSpPr/>
          <p:nvPr/>
        </p:nvSpPr>
        <p:spPr>
          <a:xfrm>
            <a:off x="13995209" y="2403069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8" name="object 1238"/>
          <p:cNvSpPr/>
          <p:nvPr/>
        </p:nvSpPr>
        <p:spPr>
          <a:xfrm>
            <a:off x="13163613" y="2403069"/>
            <a:ext cx="605155" cy="14604"/>
          </a:xfrm>
          <a:custGeom>
            <a:avLst/>
            <a:gdLst/>
            <a:ahLst/>
            <a:cxnLst/>
            <a:rect l="l" t="t" r="r" b="b"/>
            <a:pathLst>
              <a:path w="605155" h="14605">
                <a:moveTo>
                  <a:pt x="0" y="14400"/>
                </a:moveTo>
                <a:lnTo>
                  <a:pt x="604773" y="14400"/>
                </a:lnTo>
                <a:lnTo>
                  <a:pt x="604773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39" name="object 1239"/>
          <p:cNvSpPr/>
          <p:nvPr/>
        </p:nvSpPr>
        <p:spPr>
          <a:xfrm>
            <a:off x="12281598" y="2410269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37801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0" name="object 1240"/>
          <p:cNvSpPr/>
          <p:nvPr/>
        </p:nvSpPr>
        <p:spPr>
          <a:xfrm>
            <a:off x="11947715" y="2410269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 h="0">
                <a:moveTo>
                  <a:pt x="28346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1" name="object 1241"/>
          <p:cNvSpPr/>
          <p:nvPr/>
        </p:nvSpPr>
        <p:spPr>
          <a:xfrm>
            <a:off x="11147615" y="2410269"/>
            <a:ext cx="309245" cy="0"/>
          </a:xfrm>
          <a:custGeom>
            <a:avLst/>
            <a:gdLst/>
            <a:ahLst/>
            <a:cxnLst/>
            <a:rect l="l" t="t" r="r" b="b"/>
            <a:pathLst>
              <a:path w="309245" h="0">
                <a:moveTo>
                  <a:pt x="308673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2" name="object 1242"/>
          <p:cNvSpPr/>
          <p:nvPr/>
        </p:nvSpPr>
        <p:spPr>
          <a:xfrm>
            <a:off x="11034204" y="2410269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6299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3" name="object 1243"/>
          <p:cNvSpPr/>
          <p:nvPr/>
        </p:nvSpPr>
        <p:spPr>
          <a:xfrm>
            <a:off x="10177398" y="2410269"/>
            <a:ext cx="353060" cy="0"/>
          </a:xfrm>
          <a:custGeom>
            <a:avLst/>
            <a:gdLst/>
            <a:ahLst/>
            <a:cxnLst/>
            <a:rect l="l" t="t" r="r" b="b"/>
            <a:pathLst>
              <a:path w="353059" h="0">
                <a:moveTo>
                  <a:pt x="35280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4" name="object 1244"/>
          <p:cNvSpPr/>
          <p:nvPr/>
        </p:nvSpPr>
        <p:spPr>
          <a:xfrm>
            <a:off x="10013632" y="2410269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5" h="0">
                <a:moveTo>
                  <a:pt x="113347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45" name="object 1245"/>
          <p:cNvSpPr/>
          <p:nvPr/>
        </p:nvSpPr>
        <p:spPr>
          <a:xfrm>
            <a:off x="8992996" y="2403069"/>
            <a:ext cx="516890" cy="14604"/>
          </a:xfrm>
          <a:custGeom>
            <a:avLst/>
            <a:gdLst/>
            <a:ahLst/>
            <a:cxnLst/>
            <a:rect l="l" t="t" r="r" b="b"/>
            <a:pathLst>
              <a:path w="516890" h="14605">
                <a:moveTo>
                  <a:pt x="0" y="14400"/>
                </a:moveTo>
                <a:lnTo>
                  <a:pt x="516572" y="14400"/>
                </a:lnTo>
                <a:lnTo>
                  <a:pt x="51657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46" name="object 1246"/>
          <p:cNvGrpSpPr/>
          <p:nvPr/>
        </p:nvGrpSpPr>
        <p:grpSpPr>
          <a:xfrm>
            <a:off x="9772374" y="2442442"/>
            <a:ext cx="230504" cy="259715"/>
            <a:chOff x="9772374" y="2442442"/>
            <a:chExt cx="230504" cy="259715"/>
          </a:xfrm>
        </p:grpSpPr>
        <p:sp>
          <p:nvSpPr>
            <p:cNvPr id="1247" name="object 1247"/>
            <p:cNvSpPr/>
            <p:nvPr/>
          </p:nvSpPr>
          <p:spPr>
            <a:xfrm>
              <a:off x="9774174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822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822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9774174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822" y="226758"/>
                  </a:moveTo>
                  <a:lnTo>
                    <a:pt x="181123" y="222151"/>
                  </a:lnTo>
                  <a:lnTo>
                    <a:pt x="138553" y="208936"/>
                  </a:lnTo>
                  <a:lnTo>
                    <a:pt x="100024" y="188028"/>
                  </a:lnTo>
                  <a:lnTo>
                    <a:pt x="66452" y="160337"/>
                  </a:lnTo>
                  <a:lnTo>
                    <a:pt x="38750" y="126777"/>
                  </a:lnTo>
                  <a:lnTo>
                    <a:pt x="17831" y="88259"/>
                  </a:lnTo>
                  <a:lnTo>
                    <a:pt x="4610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9" name="object 1249"/>
          <p:cNvSpPr/>
          <p:nvPr/>
        </p:nvSpPr>
        <p:spPr>
          <a:xfrm>
            <a:off x="9509569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0" name="object 1250"/>
          <p:cNvSpPr/>
          <p:nvPr/>
        </p:nvSpPr>
        <p:spPr>
          <a:xfrm>
            <a:off x="9761601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51" name="object 1251"/>
          <p:cNvSpPr/>
          <p:nvPr/>
        </p:nvSpPr>
        <p:spPr>
          <a:xfrm>
            <a:off x="10000995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52" name="object 1252"/>
          <p:cNvGrpSpPr/>
          <p:nvPr/>
        </p:nvGrpSpPr>
        <p:grpSpPr>
          <a:xfrm>
            <a:off x="9507769" y="2442442"/>
            <a:ext cx="268605" cy="33020"/>
            <a:chOff x="9507769" y="2442442"/>
            <a:chExt cx="268605" cy="33020"/>
          </a:xfrm>
        </p:grpSpPr>
        <p:sp>
          <p:nvSpPr>
            <p:cNvPr id="1253" name="object 1253"/>
            <p:cNvSpPr/>
            <p:nvPr/>
          </p:nvSpPr>
          <p:spPr>
            <a:xfrm>
              <a:off x="9522205" y="2444264"/>
              <a:ext cx="239395" cy="29209"/>
            </a:xfrm>
            <a:custGeom>
              <a:avLst/>
              <a:gdLst/>
              <a:ahLst/>
              <a:cxnLst/>
              <a:rect l="l" t="t" r="r" b="b"/>
              <a:pathLst>
                <a:path w="239395" h="29210">
                  <a:moveTo>
                    <a:pt x="239389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389" y="28996"/>
                  </a:lnTo>
                  <a:lnTo>
                    <a:pt x="2393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9509569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636" y="0"/>
                  </a:moveTo>
                  <a:lnTo>
                    <a:pt x="252031" y="0"/>
                  </a:lnTo>
                  <a:lnTo>
                    <a:pt x="252031" y="29019"/>
                  </a:lnTo>
                  <a:lnTo>
                    <a:pt x="12636" y="29019"/>
                  </a:lnTo>
                  <a:lnTo>
                    <a:pt x="12636" y="0"/>
                  </a:lnTo>
                </a:path>
                <a:path w="264795" h="29210">
                  <a:moveTo>
                    <a:pt x="0" y="0"/>
                  </a:moveTo>
                  <a:lnTo>
                    <a:pt x="12636" y="0"/>
                  </a:lnTo>
                  <a:lnTo>
                    <a:pt x="12636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2031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2031" y="29019"/>
                  </a:lnTo>
                  <a:lnTo>
                    <a:pt x="25203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5" name="object 1255"/>
          <p:cNvSpPr/>
          <p:nvPr/>
        </p:nvSpPr>
        <p:spPr>
          <a:xfrm>
            <a:off x="10000995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56" name="object 1256"/>
          <p:cNvSpPr/>
          <p:nvPr/>
        </p:nvSpPr>
        <p:spPr>
          <a:xfrm>
            <a:off x="9500298" y="2410269"/>
            <a:ext cx="9525" cy="63500"/>
          </a:xfrm>
          <a:custGeom>
            <a:avLst/>
            <a:gdLst/>
            <a:ahLst/>
            <a:cxnLst/>
            <a:rect l="l" t="t" r="r" b="b"/>
            <a:pathLst>
              <a:path w="9525" h="63500">
                <a:moveTo>
                  <a:pt x="9271" y="62992"/>
                </a:moveTo>
                <a:lnTo>
                  <a:pt x="9271" y="33972"/>
                </a:lnTo>
                <a:lnTo>
                  <a:pt x="9271" y="0"/>
                </a:lnTo>
              </a:path>
              <a:path w="9525" h="63500">
                <a:moveTo>
                  <a:pt x="9271" y="62992"/>
                </a:moveTo>
                <a:lnTo>
                  <a:pt x="0" y="62992"/>
                </a:lnTo>
              </a:path>
              <a:path w="9525" h="63500">
                <a:moveTo>
                  <a:pt x="9271" y="33972"/>
                </a:moveTo>
                <a:lnTo>
                  <a:pt x="9271" y="0"/>
                </a:lnTo>
                <a:lnTo>
                  <a:pt x="0" y="0"/>
                </a:lnTo>
              </a:path>
              <a:path w="9525" h="63500">
                <a:moveTo>
                  <a:pt x="927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57" name="object 1257"/>
          <p:cNvGrpSpPr/>
          <p:nvPr/>
        </p:nvGrpSpPr>
        <p:grpSpPr>
          <a:xfrm>
            <a:off x="10006432" y="2403069"/>
            <a:ext cx="24130" cy="77470"/>
            <a:chOff x="10006432" y="2403069"/>
            <a:chExt cx="24130" cy="77470"/>
          </a:xfrm>
        </p:grpSpPr>
        <p:sp>
          <p:nvSpPr>
            <p:cNvPr id="1258" name="object 1258"/>
            <p:cNvSpPr/>
            <p:nvPr/>
          </p:nvSpPr>
          <p:spPr>
            <a:xfrm>
              <a:off x="10013632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271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271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10013632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271" y="14400"/>
                  </a:lnTo>
                  <a:lnTo>
                    <a:pt x="9271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60" name="object 1260"/>
          <p:cNvPicPr/>
          <p:nvPr/>
        </p:nvPicPr>
        <p:blipFill>
          <a:blip r:embed="rId210" cstate="print"/>
          <a:stretch>
            <a:fillRect/>
          </a:stretch>
        </p:blipFill>
        <p:spPr>
          <a:xfrm>
            <a:off x="13761187" y="2403069"/>
            <a:ext cx="241222" cy="298750"/>
          </a:xfrm>
          <a:prstGeom prst="rect">
            <a:avLst/>
          </a:prstGeom>
        </p:spPr>
      </p:pic>
      <p:grpSp>
        <p:nvGrpSpPr>
          <p:cNvPr id="1261" name="object 1261"/>
          <p:cNvGrpSpPr/>
          <p:nvPr/>
        </p:nvGrpSpPr>
        <p:grpSpPr>
          <a:xfrm>
            <a:off x="10793009" y="2442442"/>
            <a:ext cx="230504" cy="259715"/>
            <a:chOff x="10793009" y="2442442"/>
            <a:chExt cx="230504" cy="259715"/>
          </a:xfrm>
        </p:grpSpPr>
        <p:sp>
          <p:nvSpPr>
            <p:cNvPr id="1262" name="object 1262"/>
            <p:cNvSpPr/>
            <p:nvPr/>
          </p:nvSpPr>
          <p:spPr>
            <a:xfrm>
              <a:off x="10794809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10794809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4" name="object 1264"/>
          <p:cNvSpPr/>
          <p:nvPr/>
        </p:nvSpPr>
        <p:spPr>
          <a:xfrm>
            <a:off x="10530205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5" name="object 1265"/>
          <p:cNvSpPr/>
          <p:nvPr/>
        </p:nvSpPr>
        <p:spPr>
          <a:xfrm>
            <a:off x="10782172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66" name="object 1266"/>
          <p:cNvSpPr/>
          <p:nvPr/>
        </p:nvSpPr>
        <p:spPr>
          <a:xfrm>
            <a:off x="11021568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67" name="object 1267"/>
          <p:cNvGrpSpPr/>
          <p:nvPr/>
        </p:nvGrpSpPr>
        <p:grpSpPr>
          <a:xfrm>
            <a:off x="10528404" y="2442442"/>
            <a:ext cx="268605" cy="33020"/>
            <a:chOff x="10528404" y="2442442"/>
            <a:chExt cx="268605" cy="33020"/>
          </a:xfrm>
        </p:grpSpPr>
        <p:sp>
          <p:nvSpPr>
            <p:cNvPr id="1268" name="object 1268"/>
            <p:cNvSpPr/>
            <p:nvPr/>
          </p:nvSpPr>
          <p:spPr>
            <a:xfrm>
              <a:off x="10542777" y="2444264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239414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414" y="28996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10530204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573" y="0"/>
                  </a:moveTo>
                  <a:lnTo>
                    <a:pt x="251968" y="0"/>
                  </a:lnTo>
                  <a:lnTo>
                    <a:pt x="251968" y="29019"/>
                  </a:lnTo>
                  <a:lnTo>
                    <a:pt x="12573" y="29019"/>
                  </a:lnTo>
                  <a:lnTo>
                    <a:pt x="12573" y="0"/>
                  </a:lnTo>
                </a:path>
                <a:path w="264795" h="29210">
                  <a:moveTo>
                    <a:pt x="0" y="0"/>
                  </a:moveTo>
                  <a:lnTo>
                    <a:pt x="12573" y="0"/>
                  </a:lnTo>
                  <a:lnTo>
                    <a:pt x="12573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1968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1968" y="29019"/>
                  </a:lnTo>
                  <a:lnTo>
                    <a:pt x="25196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0" name="object 1270"/>
          <p:cNvSpPr/>
          <p:nvPr/>
        </p:nvSpPr>
        <p:spPr>
          <a:xfrm>
            <a:off x="11021568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71" name="object 1271"/>
          <p:cNvGrpSpPr/>
          <p:nvPr/>
        </p:nvGrpSpPr>
        <p:grpSpPr>
          <a:xfrm>
            <a:off x="10513670" y="2403069"/>
            <a:ext cx="24130" cy="77470"/>
            <a:chOff x="10513670" y="2403069"/>
            <a:chExt cx="24130" cy="77470"/>
          </a:xfrm>
        </p:grpSpPr>
        <p:sp>
          <p:nvSpPr>
            <p:cNvPr id="1272" name="object 1272"/>
            <p:cNvSpPr/>
            <p:nvPr/>
          </p:nvSpPr>
          <p:spPr>
            <a:xfrm>
              <a:off x="10520870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62992"/>
                  </a:moveTo>
                  <a:lnTo>
                    <a:pt x="9334" y="33972"/>
                  </a:ln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33972"/>
                  </a:moveTo>
                  <a:lnTo>
                    <a:pt x="933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10520870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4" name="object 1274"/>
          <p:cNvGrpSpPr/>
          <p:nvPr/>
        </p:nvGrpSpPr>
        <p:grpSpPr>
          <a:xfrm>
            <a:off x="11027004" y="2403069"/>
            <a:ext cx="24130" cy="77470"/>
            <a:chOff x="11027004" y="2403069"/>
            <a:chExt cx="24130" cy="77470"/>
          </a:xfrm>
        </p:grpSpPr>
        <p:sp>
          <p:nvSpPr>
            <p:cNvPr id="1275" name="object 1275"/>
            <p:cNvSpPr/>
            <p:nvPr/>
          </p:nvSpPr>
          <p:spPr>
            <a:xfrm>
              <a:off x="1103420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1103420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77" name="object 1277"/>
          <p:cNvGrpSpPr/>
          <p:nvPr/>
        </p:nvGrpSpPr>
        <p:grpSpPr>
          <a:xfrm>
            <a:off x="11456289" y="2442442"/>
            <a:ext cx="241300" cy="259715"/>
            <a:chOff x="11456289" y="2442442"/>
            <a:chExt cx="241300" cy="259715"/>
          </a:xfrm>
        </p:grpSpPr>
        <p:sp>
          <p:nvSpPr>
            <p:cNvPr id="1278" name="object 1278"/>
            <p:cNvSpPr/>
            <p:nvPr/>
          </p:nvSpPr>
          <p:spPr>
            <a:xfrm>
              <a:off x="11468925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0"/>
                  </a:moveTo>
                  <a:lnTo>
                    <a:pt x="0" y="0"/>
                  </a:lnTo>
                </a:path>
                <a:path w="227329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11468925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29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11456289" y="2444264"/>
              <a:ext cx="12700" cy="29209"/>
            </a:xfrm>
            <a:custGeom>
              <a:avLst/>
              <a:gdLst/>
              <a:ahLst/>
              <a:cxnLst/>
              <a:rect l="l" t="t" r="r" b="b"/>
              <a:pathLst>
                <a:path w="12700" h="29210">
                  <a:moveTo>
                    <a:pt x="12600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12600" y="28996"/>
                  </a:lnTo>
                  <a:lnTo>
                    <a:pt x="126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1" name="object 1281"/>
          <p:cNvSpPr/>
          <p:nvPr/>
        </p:nvSpPr>
        <p:spPr>
          <a:xfrm>
            <a:off x="11935079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82" name="object 1282"/>
          <p:cNvGrpSpPr/>
          <p:nvPr/>
        </p:nvGrpSpPr>
        <p:grpSpPr>
          <a:xfrm>
            <a:off x="11695683" y="2442442"/>
            <a:ext cx="241300" cy="33020"/>
            <a:chOff x="11695683" y="2442442"/>
            <a:chExt cx="241300" cy="33020"/>
          </a:xfrm>
        </p:grpSpPr>
        <p:sp>
          <p:nvSpPr>
            <p:cNvPr id="1283" name="object 1283"/>
            <p:cNvSpPr/>
            <p:nvPr/>
          </p:nvSpPr>
          <p:spPr>
            <a:xfrm>
              <a:off x="11695684" y="2444267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12598" y="0"/>
                  </a:moveTo>
                  <a:lnTo>
                    <a:pt x="0" y="0"/>
                  </a:lnTo>
                  <a:lnTo>
                    <a:pt x="0" y="28994"/>
                  </a:lnTo>
                  <a:lnTo>
                    <a:pt x="12598" y="28994"/>
                  </a:lnTo>
                  <a:lnTo>
                    <a:pt x="12598" y="0"/>
                  </a:lnTo>
                  <a:close/>
                </a:path>
                <a:path w="240029" h="29210">
                  <a:moveTo>
                    <a:pt x="239420" y="0"/>
                  </a:moveTo>
                  <a:lnTo>
                    <a:pt x="12636" y="0"/>
                  </a:lnTo>
                  <a:lnTo>
                    <a:pt x="12636" y="28994"/>
                  </a:lnTo>
                  <a:lnTo>
                    <a:pt x="239420" y="28994"/>
                  </a:lnTo>
                  <a:lnTo>
                    <a:pt x="2394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11708320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29" h="29210">
                  <a:moveTo>
                    <a:pt x="226758" y="29019"/>
                  </a:moveTo>
                  <a:lnTo>
                    <a:pt x="0" y="29019"/>
                  </a:lnTo>
                  <a:lnTo>
                    <a:pt x="0" y="0"/>
                  </a:lnTo>
                  <a:lnTo>
                    <a:pt x="226758" y="0"/>
                  </a:ln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5" name="object 1285"/>
          <p:cNvSpPr/>
          <p:nvPr/>
        </p:nvSpPr>
        <p:spPr>
          <a:xfrm>
            <a:off x="11456289" y="2444242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0" y="0"/>
                </a:moveTo>
                <a:lnTo>
                  <a:pt x="12636" y="0"/>
                </a:lnTo>
                <a:lnTo>
                  <a:pt x="12636" y="29019"/>
                </a:lnTo>
                <a:lnTo>
                  <a:pt x="0" y="29019"/>
                </a:ln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6" name="object 1286"/>
          <p:cNvSpPr/>
          <p:nvPr/>
        </p:nvSpPr>
        <p:spPr>
          <a:xfrm>
            <a:off x="11935079" y="2444242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87" name="object 1287"/>
          <p:cNvSpPr/>
          <p:nvPr/>
        </p:nvSpPr>
        <p:spPr>
          <a:xfrm>
            <a:off x="11695683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288" name="object 1288"/>
          <p:cNvGrpSpPr/>
          <p:nvPr/>
        </p:nvGrpSpPr>
        <p:grpSpPr>
          <a:xfrm>
            <a:off x="11439754" y="2403069"/>
            <a:ext cx="24130" cy="77470"/>
            <a:chOff x="11439754" y="2403069"/>
            <a:chExt cx="24130" cy="77470"/>
          </a:xfrm>
        </p:grpSpPr>
        <p:sp>
          <p:nvSpPr>
            <p:cNvPr id="1289" name="object 1289"/>
            <p:cNvSpPr/>
            <p:nvPr/>
          </p:nvSpPr>
          <p:spPr>
            <a:xfrm>
              <a:off x="1144695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62992"/>
                  </a:moveTo>
                  <a:lnTo>
                    <a:pt x="9334" y="33972"/>
                  </a:ln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33972"/>
                  </a:moveTo>
                  <a:lnTo>
                    <a:pt x="933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1144695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1" name="object 1291"/>
          <p:cNvGrpSpPr/>
          <p:nvPr/>
        </p:nvGrpSpPr>
        <p:grpSpPr>
          <a:xfrm>
            <a:off x="11940515" y="2403069"/>
            <a:ext cx="24130" cy="77470"/>
            <a:chOff x="11940515" y="2403069"/>
            <a:chExt cx="24130" cy="77470"/>
          </a:xfrm>
        </p:grpSpPr>
        <p:sp>
          <p:nvSpPr>
            <p:cNvPr id="1292" name="object 1292"/>
            <p:cNvSpPr/>
            <p:nvPr/>
          </p:nvSpPr>
          <p:spPr>
            <a:xfrm>
              <a:off x="11947715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11947715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4" name="object 1294"/>
          <p:cNvGrpSpPr/>
          <p:nvPr/>
        </p:nvGrpSpPr>
        <p:grpSpPr>
          <a:xfrm>
            <a:off x="12922418" y="2442442"/>
            <a:ext cx="230504" cy="259715"/>
            <a:chOff x="12922418" y="2442442"/>
            <a:chExt cx="230504" cy="259715"/>
          </a:xfrm>
        </p:grpSpPr>
        <p:sp>
          <p:nvSpPr>
            <p:cNvPr id="1295" name="object 1295"/>
            <p:cNvSpPr/>
            <p:nvPr/>
          </p:nvSpPr>
          <p:spPr>
            <a:xfrm>
              <a:off x="12924218" y="2444242"/>
              <a:ext cx="227329" cy="29209"/>
            </a:xfrm>
            <a:custGeom>
              <a:avLst/>
              <a:gdLst/>
              <a:ahLst/>
              <a:cxnLst/>
              <a:rect l="l" t="t" r="r" b="b"/>
              <a:pathLst>
                <a:path w="227330" h="29210">
                  <a:moveTo>
                    <a:pt x="226758" y="0"/>
                  </a:moveTo>
                  <a:lnTo>
                    <a:pt x="0" y="0"/>
                  </a:lnTo>
                </a:path>
                <a:path w="227330" h="29210">
                  <a:moveTo>
                    <a:pt x="0" y="29019"/>
                  </a:moveTo>
                  <a:lnTo>
                    <a:pt x="226758" y="2901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12924218" y="2473261"/>
              <a:ext cx="227329" cy="227329"/>
            </a:xfrm>
            <a:custGeom>
              <a:avLst/>
              <a:gdLst/>
              <a:ahLst/>
              <a:cxnLst/>
              <a:rect l="l" t="t" r="r" b="b"/>
              <a:pathLst>
                <a:path w="227330" h="227330">
                  <a:moveTo>
                    <a:pt x="226758" y="226758"/>
                  </a:moveTo>
                  <a:lnTo>
                    <a:pt x="181062" y="222151"/>
                  </a:lnTo>
                  <a:lnTo>
                    <a:pt x="138499" y="208936"/>
                  </a:lnTo>
                  <a:lnTo>
                    <a:pt x="99981" y="188028"/>
                  </a:lnTo>
                  <a:lnTo>
                    <a:pt x="66421" y="160337"/>
                  </a:lnTo>
                  <a:lnTo>
                    <a:pt x="38730" y="126777"/>
                  </a:lnTo>
                  <a:lnTo>
                    <a:pt x="17821" y="88259"/>
                  </a:lnTo>
                  <a:lnTo>
                    <a:pt x="4607" y="45695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7" name="object 1297"/>
          <p:cNvSpPr/>
          <p:nvPr/>
        </p:nvSpPr>
        <p:spPr>
          <a:xfrm>
            <a:off x="12659614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8" name="object 1298"/>
          <p:cNvSpPr/>
          <p:nvPr/>
        </p:nvSpPr>
        <p:spPr>
          <a:xfrm>
            <a:off x="12911581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99" name="object 1299"/>
          <p:cNvSpPr/>
          <p:nvPr/>
        </p:nvSpPr>
        <p:spPr>
          <a:xfrm>
            <a:off x="13150977" y="2444264"/>
            <a:ext cx="12700" cy="29209"/>
          </a:xfrm>
          <a:custGeom>
            <a:avLst/>
            <a:gdLst/>
            <a:ahLst/>
            <a:cxnLst/>
            <a:rect l="l" t="t" r="r" b="b"/>
            <a:pathLst>
              <a:path w="12700" h="29210">
                <a:moveTo>
                  <a:pt x="12600" y="0"/>
                </a:moveTo>
                <a:lnTo>
                  <a:pt x="0" y="0"/>
                </a:lnTo>
                <a:lnTo>
                  <a:pt x="0" y="28996"/>
                </a:lnTo>
                <a:lnTo>
                  <a:pt x="12600" y="28996"/>
                </a:lnTo>
                <a:lnTo>
                  <a:pt x="126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00" name="object 1300"/>
          <p:cNvGrpSpPr/>
          <p:nvPr/>
        </p:nvGrpSpPr>
        <p:grpSpPr>
          <a:xfrm>
            <a:off x="12657814" y="2442442"/>
            <a:ext cx="268605" cy="33020"/>
            <a:chOff x="12657814" y="2442442"/>
            <a:chExt cx="268605" cy="33020"/>
          </a:xfrm>
        </p:grpSpPr>
        <p:sp>
          <p:nvSpPr>
            <p:cNvPr id="1301" name="object 1301"/>
            <p:cNvSpPr/>
            <p:nvPr/>
          </p:nvSpPr>
          <p:spPr>
            <a:xfrm>
              <a:off x="12672187" y="2444264"/>
              <a:ext cx="240029" cy="29209"/>
            </a:xfrm>
            <a:custGeom>
              <a:avLst/>
              <a:gdLst/>
              <a:ahLst/>
              <a:cxnLst/>
              <a:rect l="l" t="t" r="r" b="b"/>
              <a:pathLst>
                <a:path w="240029" h="29210">
                  <a:moveTo>
                    <a:pt x="239414" y="0"/>
                  </a:moveTo>
                  <a:lnTo>
                    <a:pt x="0" y="0"/>
                  </a:lnTo>
                  <a:lnTo>
                    <a:pt x="0" y="28996"/>
                  </a:lnTo>
                  <a:lnTo>
                    <a:pt x="239414" y="28996"/>
                  </a:lnTo>
                  <a:lnTo>
                    <a:pt x="2394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12659614" y="2444242"/>
              <a:ext cx="264795" cy="29209"/>
            </a:xfrm>
            <a:custGeom>
              <a:avLst/>
              <a:gdLst/>
              <a:ahLst/>
              <a:cxnLst/>
              <a:rect l="l" t="t" r="r" b="b"/>
              <a:pathLst>
                <a:path w="264795" h="29210">
                  <a:moveTo>
                    <a:pt x="12572" y="0"/>
                  </a:moveTo>
                  <a:lnTo>
                    <a:pt x="251967" y="0"/>
                  </a:lnTo>
                  <a:lnTo>
                    <a:pt x="251967" y="29019"/>
                  </a:lnTo>
                  <a:lnTo>
                    <a:pt x="12572" y="29019"/>
                  </a:lnTo>
                  <a:lnTo>
                    <a:pt x="12572" y="0"/>
                  </a:lnTo>
                </a:path>
                <a:path w="264795" h="29210">
                  <a:moveTo>
                    <a:pt x="0" y="0"/>
                  </a:moveTo>
                  <a:lnTo>
                    <a:pt x="12572" y="0"/>
                  </a:lnTo>
                  <a:lnTo>
                    <a:pt x="12572" y="29019"/>
                  </a:lnTo>
                  <a:lnTo>
                    <a:pt x="0" y="29019"/>
                  </a:lnTo>
                  <a:lnTo>
                    <a:pt x="0" y="0"/>
                  </a:lnTo>
                </a:path>
                <a:path w="264795" h="29210">
                  <a:moveTo>
                    <a:pt x="251967" y="0"/>
                  </a:moveTo>
                  <a:lnTo>
                    <a:pt x="264604" y="0"/>
                  </a:lnTo>
                  <a:lnTo>
                    <a:pt x="264604" y="29019"/>
                  </a:lnTo>
                  <a:lnTo>
                    <a:pt x="251967" y="29019"/>
                  </a:lnTo>
                  <a:lnTo>
                    <a:pt x="25196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3" name="object 1303"/>
          <p:cNvSpPr/>
          <p:nvPr/>
        </p:nvSpPr>
        <p:spPr>
          <a:xfrm>
            <a:off x="13150977" y="2444242"/>
            <a:ext cx="12700" cy="255904"/>
          </a:xfrm>
          <a:custGeom>
            <a:avLst/>
            <a:gdLst/>
            <a:ahLst/>
            <a:cxnLst/>
            <a:rect l="l" t="t" r="r" b="b"/>
            <a:pathLst>
              <a:path w="12700" h="255905">
                <a:moveTo>
                  <a:pt x="12636" y="29019"/>
                </a:moveTo>
                <a:lnTo>
                  <a:pt x="0" y="29019"/>
                </a:lnTo>
                <a:lnTo>
                  <a:pt x="0" y="0"/>
                </a:lnTo>
                <a:lnTo>
                  <a:pt x="12636" y="0"/>
                </a:lnTo>
                <a:lnTo>
                  <a:pt x="12636" y="29019"/>
                </a:lnTo>
              </a:path>
              <a:path w="12700" h="255905">
                <a:moveTo>
                  <a:pt x="0" y="29019"/>
                </a:moveTo>
                <a:lnTo>
                  <a:pt x="0" y="255777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04" name="object 1304"/>
          <p:cNvGrpSpPr/>
          <p:nvPr/>
        </p:nvGrpSpPr>
        <p:grpSpPr>
          <a:xfrm>
            <a:off x="12643079" y="2403069"/>
            <a:ext cx="24130" cy="77470"/>
            <a:chOff x="12643079" y="2403069"/>
            <a:chExt cx="24130" cy="77470"/>
          </a:xfrm>
        </p:grpSpPr>
        <p:sp>
          <p:nvSpPr>
            <p:cNvPr id="1305" name="object 1305"/>
            <p:cNvSpPr/>
            <p:nvPr/>
          </p:nvSpPr>
          <p:spPr>
            <a:xfrm>
              <a:off x="12650279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9334" y="62992"/>
                  </a:moveTo>
                  <a:lnTo>
                    <a:pt x="9334" y="33972"/>
                  </a:lnTo>
                  <a:lnTo>
                    <a:pt x="9334" y="0"/>
                  </a:lnTo>
                </a:path>
                <a:path w="9525" h="63500">
                  <a:moveTo>
                    <a:pt x="9334" y="62992"/>
                  </a:moveTo>
                  <a:lnTo>
                    <a:pt x="0" y="62992"/>
                  </a:lnTo>
                </a:path>
                <a:path w="9525" h="63500">
                  <a:moveTo>
                    <a:pt x="9334" y="33972"/>
                  </a:moveTo>
                  <a:lnTo>
                    <a:pt x="9334" y="0"/>
                  </a:ln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12650279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07" name="object 1307"/>
          <p:cNvGrpSpPr/>
          <p:nvPr/>
        </p:nvGrpSpPr>
        <p:grpSpPr>
          <a:xfrm>
            <a:off x="13156414" y="2403069"/>
            <a:ext cx="24130" cy="77470"/>
            <a:chOff x="13156414" y="2403069"/>
            <a:chExt cx="24130" cy="77470"/>
          </a:xfrm>
        </p:grpSpPr>
        <p:sp>
          <p:nvSpPr>
            <p:cNvPr id="1308" name="object 1308"/>
            <p:cNvSpPr/>
            <p:nvPr/>
          </p:nvSpPr>
          <p:spPr>
            <a:xfrm>
              <a:off x="13163614" y="2410269"/>
              <a:ext cx="9525" cy="63500"/>
            </a:xfrm>
            <a:custGeom>
              <a:avLst/>
              <a:gdLst/>
              <a:ahLst/>
              <a:cxnLst/>
              <a:rect l="l" t="t" r="r" b="b"/>
              <a:pathLst>
                <a:path w="9525" h="63500">
                  <a:moveTo>
                    <a:pt x="0" y="62992"/>
                  </a:moveTo>
                  <a:lnTo>
                    <a:pt x="0" y="33972"/>
                  </a:lnTo>
                  <a:lnTo>
                    <a:pt x="0" y="0"/>
                  </a:lnTo>
                </a:path>
                <a:path w="9525" h="63500">
                  <a:moveTo>
                    <a:pt x="0" y="62992"/>
                  </a:moveTo>
                  <a:lnTo>
                    <a:pt x="9334" y="62992"/>
                  </a:lnTo>
                </a:path>
                <a:path w="9525" h="63500">
                  <a:moveTo>
                    <a:pt x="0" y="33972"/>
                  </a:moveTo>
                  <a:lnTo>
                    <a:pt x="0" y="0"/>
                  </a:lnTo>
                  <a:lnTo>
                    <a:pt x="933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13163614" y="2403069"/>
              <a:ext cx="9525" cy="14604"/>
            </a:xfrm>
            <a:custGeom>
              <a:avLst/>
              <a:gdLst/>
              <a:ahLst/>
              <a:cxnLst/>
              <a:rect l="l" t="t" r="r" b="b"/>
              <a:pathLst>
                <a:path w="9525" h="14605">
                  <a:moveTo>
                    <a:pt x="0" y="14400"/>
                  </a:moveTo>
                  <a:lnTo>
                    <a:pt x="9334" y="14400"/>
                  </a:lnTo>
                  <a:lnTo>
                    <a:pt x="9334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10" name="object 1310"/>
          <p:cNvGrpSpPr/>
          <p:nvPr/>
        </p:nvGrpSpPr>
        <p:grpSpPr>
          <a:xfrm>
            <a:off x="12450801" y="3071730"/>
            <a:ext cx="52705" cy="1381125"/>
            <a:chOff x="12450801" y="3071730"/>
            <a:chExt cx="52705" cy="1381125"/>
          </a:xfrm>
        </p:grpSpPr>
        <p:sp>
          <p:nvSpPr>
            <p:cNvPr id="1311" name="object 1311"/>
            <p:cNvSpPr/>
            <p:nvPr/>
          </p:nvSpPr>
          <p:spPr>
            <a:xfrm>
              <a:off x="12458001" y="3071736"/>
              <a:ext cx="38100" cy="1373505"/>
            </a:xfrm>
            <a:custGeom>
              <a:avLst/>
              <a:gdLst/>
              <a:ahLst/>
              <a:cxnLst/>
              <a:rect l="l" t="t" r="r" b="b"/>
              <a:pathLst>
                <a:path w="38100" h="1373504">
                  <a:moveTo>
                    <a:pt x="37795" y="0"/>
                  </a:moveTo>
                  <a:lnTo>
                    <a:pt x="0" y="0"/>
                  </a:lnTo>
                  <a:lnTo>
                    <a:pt x="0" y="1335608"/>
                  </a:lnTo>
                  <a:lnTo>
                    <a:pt x="0" y="1373403"/>
                  </a:lnTo>
                  <a:lnTo>
                    <a:pt x="37782" y="1373403"/>
                  </a:lnTo>
                  <a:lnTo>
                    <a:pt x="37782" y="1335608"/>
                  </a:lnTo>
                  <a:lnTo>
                    <a:pt x="377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12458001" y="3071749"/>
              <a:ext cx="38100" cy="1373505"/>
            </a:xfrm>
            <a:custGeom>
              <a:avLst/>
              <a:gdLst/>
              <a:ahLst/>
              <a:cxnLst/>
              <a:rect l="l" t="t" r="r" b="b"/>
              <a:pathLst>
                <a:path w="38100" h="1373504">
                  <a:moveTo>
                    <a:pt x="37782" y="1373390"/>
                  </a:moveTo>
                  <a:lnTo>
                    <a:pt x="0" y="1373390"/>
                  </a:lnTo>
                </a:path>
                <a:path w="38100" h="1373504">
                  <a:moveTo>
                    <a:pt x="37782" y="1373390"/>
                  </a:moveTo>
                  <a:lnTo>
                    <a:pt x="37782" y="1348187"/>
                  </a:lnTo>
                  <a:lnTo>
                    <a:pt x="37782" y="718184"/>
                  </a:lnTo>
                </a:path>
                <a:path w="38100" h="1373504">
                  <a:moveTo>
                    <a:pt x="37782" y="680402"/>
                  </a:moveTo>
                  <a:lnTo>
                    <a:pt x="37782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12450801" y="3071749"/>
              <a:ext cx="14604" cy="1336040"/>
            </a:xfrm>
            <a:custGeom>
              <a:avLst/>
              <a:gdLst/>
              <a:ahLst/>
              <a:cxnLst/>
              <a:rect l="l" t="t" r="r" b="b"/>
              <a:pathLst>
                <a:path w="14604" h="1336039">
                  <a:moveTo>
                    <a:pt x="0" y="1335589"/>
                  </a:moveTo>
                  <a:lnTo>
                    <a:pt x="14400" y="1335589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13355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12495783" y="3222942"/>
              <a:ext cx="0" cy="529590"/>
            </a:xfrm>
            <a:custGeom>
              <a:avLst/>
              <a:gdLst/>
              <a:ahLst/>
              <a:cxnLst/>
              <a:rect l="l" t="t" r="r" b="b"/>
              <a:pathLst>
                <a:path w="0" h="529589">
                  <a:moveTo>
                    <a:pt x="0" y="264604"/>
                  </a:moveTo>
                  <a:lnTo>
                    <a:pt x="0" y="529208"/>
                  </a:lnTo>
                </a:path>
                <a:path w="0" h="529589">
                  <a:moveTo>
                    <a:pt x="0" y="0"/>
                  </a:moveTo>
                  <a:lnTo>
                    <a:pt x="0" y="239395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5" name="object 1315"/>
          <p:cNvSpPr/>
          <p:nvPr/>
        </p:nvSpPr>
        <p:spPr>
          <a:xfrm>
            <a:off x="12974637" y="307174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 h="0">
                <a:moveTo>
                  <a:pt x="25146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6" name="object 1316"/>
          <p:cNvSpPr/>
          <p:nvPr/>
        </p:nvSpPr>
        <p:spPr>
          <a:xfrm>
            <a:off x="12495783" y="4419938"/>
            <a:ext cx="181610" cy="25400"/>
          </a:xfrm>
          <a:custGeom>
            <a:avLst/>
            <a:gdLst/>
            <a:ahLst/>
            <a:cxnLst/>
            <a:rect l="l" t="t" r="r" b="b"/>
            <a:pathLst>
              <a:path w="181609" h="25400">
                <a:moveTo>
                  <a:pt x="181421" y="0"/>
                </a:moveTo>
                <a:lnTo>
                  <a:pt x="0" y="0"/>
                </a:lnTo>
                <a:lnTo>
                  <a:pt x="0" y="25201"/>
                </a:lnTo>
                <a:lnTo>
                  <a:pt x="181421" y="25201"/>
                </a:lnTo>
                <a:lnTo>
                  <a:pt x="181421" y="0"/>
                </a:lnTo>
                <a:close/>
              </a:path>
            </a:pathLst>
          </a:custGeom>
          <a:solidFill>
            <a:srgbClr val="DBE8F5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17" name="object 1317"/>
          <p:cNvGrpSpPr/>
          <p:nvPr/>
        </p:nvGrpSpPr>
        <p:grpSpPr>
          <a:xfrm>
            <a:off x="12871615" y="4419936"/>
            <a:ext cx="695325" cy="25400"/>
            <a:chOff x="12871615" y="4419936"/>
            <a:chExt cx="695325" cy="25400"/>
          </a:xfrm>
        </p:grpSpPr>
        <p:sp>
          <p:nvSpPr>
            <p:cNvPr id="1318" name="object 1318"/>
            <p:cNvSpPr/>
            <p:nvPr/>
          </p:nvSpPr>
          <p:spPr>
            <a:xfrm>
              <a:off x="12878815" y="4419938"/>
              <a:ext cx="688340" cy="25400"/>
            </a:xfrm>
            <a:custGeom>
              <a:avLst/>
              <a:gdLst/>
              <a:ahLst/>
              <a:cxnLst/>
              <a:rect l="l" t="t" r="r" b="b"/>
              <a:pathLst>
                <a:path w="688340" h="25400">
                  <a:moveTo>
                    <a:pt x="687958" y="0"/>
                  </a:moveTo>
                  <a:lnTo>
                    <a:pt x="0" y="0"/>
                  </a:lnTo>
                  <a:lnTo>
                    <a:pt x="0" y="25201"/>
                  </a:lnTo>
                  <a:lnTo>
                    <a:pt x="687958" y="25201"/>
                  </a:lnTo>
                  <a:lnTo>
                    <a:pt x="687958" y="0"/>
                  </a:lnTo>
                  <a:close/>
                </a:path>
              </a:pathLst>
            </a:custGeom>
            <a:solidFill>
              <a:srgbClr val="DBE8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12878815" y="441993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0"/>
                  </a:moveTo>
                  <a:lnTo>
                    <a:pt x="0" y="2520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0" name="object 1320"/>
          <p:cNvGrpSpPr/>
          <p:nvPr/>
        </p:nvGrpSpPr>
        <p:grpSpPr>
          <a:xfrm>
            <a:off x="12495783" y="4419936"/>
            <a:ext cx="189230" cy="33020"/>
            <a:chOff x="12495783" y="4419936"/>
            <a:chExt cx="189230" cy="33020"/>
          </a:xfrm>
        </p:grpSpPr>
        <p:sp>
          <p:nvSpPr>
            <p:cNvPr id="1321" name="object 1321"/>
            <p:cNvSpPr/>
            <p:nvPr/>
          </p:nvSpPr>
          <p:spPr>
            <a:xfrm>
              <a:off x="12677203" y="4419936"/>
              <a:ext cx="0" cy="25400"/>
            </a:xfrm>
            <a:custGeom>
              <a:avLst/>
              <a:gdLst/>
              <a:ahLst/>
              <a:cxnLst/>
              <a:rect l="l" t="t" r="r" b="b"/>
              <a:pathLst>
                <a:path w="0" h="25400">
                  <a:moveTo>
                    <a:pt x="0" y="0"/>
                  </a:moveTo>
                  <a:lnTo>
                    <a:pt x="0" y="25203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12495783" y="4437939"/>
              <a:ext cx="181610" cy="14604"/>
            </a:xfrm>
            <a:custGeom>
              <a:avLst/>
              <a:gdLst/>
              <a:ahLst/>
              <a:cxnLst/>
              <a:rect l="l" t="t" r="r" b="b"/>
              <a:pathLst>
                <a:path w="181609" h="14604">
                  <a:moveTo>
                    <a:pt x="0" y="14400"/>
                  </a:moveTo>
                  <a:lnTo>
                    <a:pt x="181419" y="14400"/>
                  </a:lnTo>
                  <a:lnTo>
                    <a:pt x="181419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23" name="object 1323"/>
          <p:cNvGrpSpPr/>
          <p:nvPr/>
        </p:nvGrpSpPr>
        <p:grpSpPr>
          <a:xfrm>
            <a:off x="12495783" y="4412736"/>
            <a:ext cx="1071245" cy="238125"/>
            <a:chOff x="12495783" y="4412736"/>
            <a:chExt cx="1071245" cy="238125"/>
          </a:xfrm>
        </p:grpSpPr>
        <p:sp>
          <p:nvSpPr>
            <p:cNvPr id="1324" name="object 1324"/>
            <p:cNvSpPr/>
            <p:nvPr/>
          </p:nvSpPr>
          <p:spPr>
            <a:xfrm>
              <a:off x="12878816" y="4412742"/>
              <a:ext cx="688340" cy="40005"/>
            </a:xfrm>
            <a:custGeom>
              <a:avLst/>
              <a:gdLst/>
              <a:ahLst/>
              <a:cxnLst/>
              <a:rect l="l" t="t" r="r" b="b"/>
              <a:pathLst>
                <a:path w="688340" h="40004">
                  <a:moveTo>
                    <a:pt x="687959" y="25209"/>
                  </a:moveTo>
                  <a:lnTo>
                    <a:pt x="0" y="25209"/>
                  </a:lnTo>
                  <a:lnTo>
                    <a:pt x="0" y="39598"/>
                  </a:lnTo>
                  <a:lnTo>
                    <a:pt x="687959" y="39598"/>
                  </a:lnTo>
                  <a:lnTo>
                    <a:pt x="687959" y="25209"/>
                  </a:lnTo>
                  <a:close/>
                </a:path>
                <a:path w="688340" h="40004">
                  <a:moveTo>
                    <a:pt x="687959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687959" y="14401"/>
                  </a:lnTo>
                  <a:lnTo>
                    <a:pt x="6879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25" name="object 1325"/>
            <p:cNvPicPr/>
            <p:nvPr/>
          </p:nvPicPr>
          <p:blipFill>
            <a:blip r:embed="rId211" cstate="print"/>
            <a:stretch>
              <a:fillRect/>
            </a:stretch>
          </p:blipFill>
          <p:spPr>
            <a:xfrm>
              <a:off x="12495783" y="4412736"/>
              <a:ext cx="390232" cy="237615"/>
            </a:xfrm>
            <a:prstGeom prst="rect">
              <a:avLst/>
            </a:prstGeom>
          </p:spPr>
        </p:pic>
      </p:grpSp>
      <p:sp>
        <p:nvSpPr>
          <p:cNvPr id="1326" name="object 1326"/>
          <p:cNvSpPr/>
          <p:nvPr/>
        </p:nvSpPr>
        <p:spPr>
          <a:xfrm>
            <a:off x="13566775" y="3033946"/>
            <a:ext cx="63500" cy="38100"/>
          </a:xfrm>
          <a:custGeom>
            <a:avLst/>
            <a:gdLst/>
            <a:ahLst/>
            <a:cxnLst/>
            <a:rect l="l" t="t" r="r" b="b"/>
            <a:pathLst>
              <a:path w="63500" h="38100">
                <a:moveTo>
                  <a:pt x="63003" y="0"/>
                </a:moveTo>
                <a:lnTo>
                  <a:pt x="0" y="0"/>
                </a:lnTo>
                <a:lnTo>
                  <a:pt x="0" y="37802"/>
                </a:lnTo>
                <a:lnTo>
                  <a:pt x="63003" y="37802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7" name="object 1327"/>
          <p:cNvSpPr/>
          <p:nvPr/>
        </p:nvSpPr>
        <p:spPr>
          <a:xfrm>
            <a:off x="13566775" y="4419937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3" y="0"/>
                </a:moveTo>
                <a:lnTo>
                  <a:pt x="0" y="0"/>
                </a:lnTo>
                <a:lnTo>
                  <a:pt x="0" y="63003"/>
                </a:lnTo>
                <a:lnTo>
                  <a:pt x="63003" y="63003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8" name="object 1328"/>
          <p:cNvSpPr/>
          <p:nvPr/>
        </p:nvSpPr>
        <p:spPr>
          <a:xfrm>
            <a:off x="13566775" y="4709729"/>
            <a:ext cx="63500" cy="346710"/>
          </a:xfrm>
          <a:custGeom>
            <a:avLst/>
            <a:gdLst/>
            <a:ahLst/>
            <a:cxnLst/>
            <a:rect l="l" t="t" r="r" b="b"/>
            <a:pathLst>
              <a:path w="63500" h="346710">
                <a:moveTo>
                  <a:pt x="63003" y="0"/>
                </a:moveTo>
                <a:lnTo>
                  <a:pt x="0" y="0"/>
                </a:lnTo>
                <a:lnTo>
                  <a:pt x="0" y="346521"/>
                </a:lnTo>
                <a:lnTo>
                  <a:pt x="63003" y="346521"/>
                </a:lnTo>
                <a:lnTo>
                  <a:pt x="630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29" name="object 1329"/>
          <p:cNvSpPr/>
          <p:nvPr/>
        </p:nvSpPr>
        <p:spPr>
          <a:xfrm>
            <a:off x="13566775" y="3026703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3055" y="14400"/>
                </a:lnTo>
                <a:lnTo>
                  <a:pt x="63055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30" name="object 1330"/>
          <p:cNvSpPr/>
          <p:nvPr/>
        </p:nvSpPr>
        <p:spPr>
          <a:xfrm>
            <a:off x="13566775" y="4479918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3022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31" name="object 1331"/>
          <p:cNvGrpSpPr/>
          <p:nvPr/>
        </p:nvGrpSpPr>
        <p:grpSpPr>
          <a:xfrm>
            <a:off x="13566775" y="4475741"/>
            <a:ext cx="70485" cy="14604"/>
            <a:chOff x="13566775" y="4475741"/>
            <a:chExt cx="70485" cy="14604"/>
          </a:xfrm>
        </p:grpSpPr>
        <p:sp>
          <p:nvSpPr>
            <p:cNvPr id="1332" name="object 1332"/>
            <p:cNvSpPr/>
            <p:nvPr/>
          </p:nvSpPr>
          <p:spPr>
            <a:xfrm>
              <a:off x="13629830" y="4479918"/>
              <a:ext cx="0" cy="3175"/>
            </a:xfrm>
            <a:custGeom>
              <a:avLst/>
              <a:gdLst/>
              <a:ahLst/>
              <a:cxnLst/>
              <a:rect l="l" t="t" r="r" b="b"/>
              <a:pathLst>
                <a:path w="0" h="3175">
                  <a:moveTo>
                    <a:pt x="0" y="3022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13566775" y="4475741"/>
              <a:ext cx="63500" cy="14604"/>
            </a:xfrm>
            <a:custGeom>
              <a:avLst/>
              <a:gdLst/>
              <a:ahLst/>
              <a:cxnLst/>
              <a:rect l="l" t="t" r="r" b="b"/>
              <a:pathLst>
                <a:path w="63500" h="14604">
                  <a:moveTo>
                    <a:pt x="0" y="14400"/>
                  </a:moveTo>
                  <a:lnTo>
                    <a:pt x="63055" y="14400"/>
                  </a:lnTo>
                  <a:lnTo>
                    <a:pt x="63055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4" name="object 1334"/>
          <p:cNvSpPr/>
          <p:nvPr/>
        </p:nvSpPr>
        <p:spPr>
          <a:xfrm>
            <a:off x="13566775" y="4709731"/>
            <a:ext cx="0" cy="3175"/>
          </a:xfrm>
          <a:custGeom>
            <a:avLst/>
            <a:gdLst/>
            <a:ahLst/>
            <a:cxnLst/>
            <a:rect l="l" t="t" r="r" b="b"/>
            <a:pathLst>
              <a:path w="0" h="3175">
                <a:moveTo>
                  <a:pt x="0" y="0"/>
                </a:moveTo>
                <a:lnTo>
                  <a:pt x="0" y="3028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5" name="object 1335"/>
          <p:cNvSpPr/>
          <p:nvPr/>
        </p:nvSpPr>
        <p:spPr>
          <a:xfrm>
            <a:off x="13566775" y="4709731"/>
            <a:ext cx="63500" cy="3175"/>
          </a:xfrm>
          <a:custGeom>
            <a:avLst/>
            <a:gdLst/>
            <a:ahLst/>
            <a:cxnLst/>
            <a:rect l="l" t="t" r="r" b="b"/>
            <a:pathLst>
              <a:path w="63500" h="3175">
                <a:moveTo>
                  <a:pt x="63055" y="0"/>
                </a:moveTo>
                <a:lnTo>
                  <a:pt x="63055" y="3028"/>
                </a:lnTo>
              </a:path>
              <a:path w="63500" h="3175">
                <a:moveTo>
                  <a:pt x="6305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6" name="object 1336"/>
          <p:cNvSpPr/>
          <p:nvPr/>
        </p:nvSpPr>
        <p:spPr>
          <a:xfrm>
            <a:off x="13566775" y="4419936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0"/>
                </a:moveTo>
                <a:lnTo>
                  <a:pt x="0" y="63004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7" name="object 1337"/>
          <p:cNvSpPr/>
          <p:nvPr/>
        </p:nvSpPr>
        <p:spPr>
          <a:xfrm>
            <a:off x="13566775" y="4709731"/>
            <a:ext cx="0" cy="283845"/>
          </a:xfrm>
          <a:custGeom>
            <a:avLst/>
            <a:gdLst/>
            <a:ahLst/>
            <a:cxnLst/>
            <a:rect l="l" t="t" r="r" b="b"/>
            <a:pathLst>
              <a:path w="0" h="283845">
                <a:moveTo>
                  <a:pt x="0" y="0"/>
                </a:moveTo>
                <a:lnTo>
                  <a:pt x="0" y="283521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8" name="object 1338"/>
          <p:cNvSpPr/>
          <p:nvPr/>
        </p:nvSpPr>
        <p:spPr>
          <a:xfrm>
            <a:off x="13566775" y="5056251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 h="0">
                <a:moveTo>
                  <a:pt x="63055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39" name="object 1339"/>
          <p:cNvGrpSpPr/>
          <p:nvPr/>
        </p:nvGrpSpPr>
        <p:grpSpPr>
          <a:xfrm>
            <a:off x="13338216" y="4419936"/>
            <a:ext cx="299085" cy="573405"/>
            <a:chOff x="13338216" y="4419936"/>
            <a:chExt cx="299085" cy="573405"/>
          </a:xfrm>
        </p:grpSpPr>
        <p:sp>
          <p:nvSpPr>
            <p:cNvPr id="1340" name="object 1340"/>
            <p:cNvSpPr/>
            <p:nvPr/>
          </p:nvSpPr>
          <p:spPr>
            <a:xfrm>
              <a:off x="13629830" y="4709731"/>
              <a:ext cx="0" cy="283845"/>
            </a:xfrm>
            <a:custGeom>
              <a:avLst/>
              <a:gdLst/>
              <a:ahLst/>
              <a:cxnLst/>
              <a:rect l="l" t="t" r="r" b="b"/>
              <a:pathLst>
                <a:path w="0" h="283845">
                  <a:moveTo>
                    <a:pt x="0" y="283521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41" name="object 1341"/>
            <p:cNvPicPr/>
            <p:nvPr/>
          </p:nvPicPr>
          <p:blipFill>
            <a:blip r:embed="rId212" cstate="print"/>
            <a:stretch>
              <a:fillRect/>
            </a:stretch>
          </p:blipFill>
          <p:spPr>
            <a:xfrm>
              <a:off x="13338216" y="4419936"/>
              <a:ext cx="298814" cy="296994"/>
            </a:xfrm>
            <a:prstGeom prst="rect">
              <a:avLst/>
            </a:prstGeom>
          </p:spPr>
        </p:pic>
      </p:grpSp>
      <p:sp>
        <p:nvSpPr>
          <p:cNvPr id="1342" name="object 1342"/>
          <p:cNvSpPr/>
          <p:nvPr/>
        </p:nvSpPr>
        <p:spPr>
          <a:xfrm>
            <a:off x="13629830" y="3033946"/>
            <a:ext cx="38100" cy="38100"/>
          </a:xfrm>
          <a:custGeom>
            <a:avLst/>
            <a:gdLst/>
            <a:ahLst/>
            <a:cxnLst/>
            <a:rect l="l" t="t" r="r" b="b"/>
            <a:pathLst>
              <a:path w="38100" h="38100">
                <a:moveTo>
                  <a:pt x="37802" y="0"/>
                </a:moveTo>
                <a:lnTo>
                  <a:pt x="0" y="0"/>
                </a:lnTo>
                <a:lnTo>
                  <a:pt x="0" y="37802"/>
                </a:lnTo>
                <a:lnTo>
                  <a:pt x="37802" y="37802"/>
                </a:lnTo>
                <a:lnTo>
                  <a:pt x="378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3" name="object 1343"/>
          <p:cNvSpPr/>
          <p:nvPr/>
        </p:nvSpPr>
        <p:spPr>
          <a:xfrm>
            <a:off x="13894372" y="3033946"/>
            <a:ext cx="126364" cy="38100"/>
          </a:xfrm>
          <a:custGeom>
            <a:avLst/>
            <a:gdLst/>
            <a:ahLst/>
            <a:cxnLst/>
            <a:rect l="l" t="t" r="r" b="b"/>
            <a:pathLst>
              <a:path w="126365" h="38100">
                <a:moveTo>
                  <a:pt x="126008" y="0"/>
                </a:moveTo>
                <a:lnTo>
                  <a:pt x="0" y="0"/>
                </a:lnTo>
                <a:lnTo>
                  <a:pt x="0" y="37802"/>
                </a:lnTo>
                <a:lnTo>
                  <a:pt x="126008" y="37802"/>
                </a:lnTo>
                <a:lnTo>
                  <a:pt x="1260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44" name="object 1344"/>
          <p:cNvSpPr/>
          <p:nvPr/>
        </p:nvSpPr>
        <p:spPr>
          <a:xfrm>
            <a:off x="12332017" y="3033903"/>
            <a:ext cx="970280" cy="38100"/>
          </a:xfrm>
          <a:custGeom>
            <a:avLst/>
            <a:gdLst/>
            <a:ahLst/>
            <a:cxnLst/>
            <a:rect l="l" t="t" r="r" b="b"/>
            <a:pathLst>
              <a:path w="970280" h="38100">
                <a:moveTo>
                  <a:pt x="970216" y="0"/>
                </a:moveTo>
                <a:lnTo>
                  <a:pt x="0" y="0"/>
                </a:lnTo>
                <a:lnTo>
                  <a:pt x="0" y="37846"/>
                </a:lnTo>
                <a:lnTo>
                  <a:pt x="970216" y="37846"/>
                </a:lnTo>
                <a:lnTo>
                  <a:pt x="970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45" name="object 1345"/>
          <p:cNvGrpSpPr/>
          <p:nvPr/>
        </p:nvGrpSpPr>
        <p:grpSpPr>
          <a:xfrm>
            <a:off x="13496582" y="3026703"/>
            <a:ext cx="70485" cy="52705"/>
            <a:chOff x="13496582" y="3026703"/>
            <a:chExt cx="70485" cy="52705"/>
          </a:xfrm>
        </p:grpSpPr>
        <p:sp>
          <p:nvSpPr>
            <p:cNvPr id="1346" name="object 1346"/>
            <p:cNvSpPr/>
            <p:nvPr/>
          </p:nvSpPr>
          <p:spPr>
            <a:xfrm>
              <a:off x="13503782" y="3033946"/>
              <a:ext cx="63500" cy="38100"/>
            </a:xfrm>
            <a:custGeom>
              <a:avLst/>
              <a:gdLst/>
              <a:ahLst/>
              <a:cxnLst/>
              <a:rect l="l" t="t" r="r" b="b"/>
              <a:pathLst>
                <a:path w="63500" h="38100">
                  <a:moveTo>
                    <a:pt x="63003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63003" y="37802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13503782" y="3033903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0"/>
                  </a:moveTo>
                  <a:lnTo>
                    <a:pt x="3048" y="0"/>
                  </a:lnTo>
                </a:path>
                <a:path w="3175" h="38100">
                  <a:moveTo>
                    <a:pt x="0" y="37846"/>
                  </a:moveTo>
                  <a:lnTo>
                    <a:pt x="3048" y="37846"/>
                  </a:lnTo>
                </a:path>
                <a:path w="3175" h="38100">
                  <a:moveTo>
                    <a:pt x="0" y="37846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8" name="object 1348"/>
          <p:cNvSpPr/>
          <p:nvPr/>
        </p:nvSpPr>
        <p:spPr>
          <a:xfrm>
            <a:off x="13299186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37846"/>
                </a:moveTo>
                <a:lnTo>
                  <a:pt x="0" y="37846"/>
                </a:lnTo>
              </a:path>
              <a:path w="3175" h="38100">
                <a:moveTo>
                  <a:pt x="3048" y="37846"/>
                </a:moveTo>
                <a:lnTo>
                  <a:pt x="304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9" name="object 1349"/>
          <p:cNvSpPr/>
          <p:nvPr/>
        </p:nvSpPr>
        <p:spPr>
          <a:xfrm>
            <a:off x="13664564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37846"/>
                </a:moveTo>
                <a:lnTo>
                  <a:pt x="0" y="37846"/>
                </a:lnTo>
              </a:path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0"/>
                </a:moveTo>
                <a:lnTo>
                  <a:pt x="3048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50" name="object 1350"/>
          <p:cNvGrpSpPr/>
          <p:nvPr/>
        </p:nvGrpSpPr>
        <p:grpSpPr>
          <a:xfrm>
            <a:off x="13887170" y="3026703"/>
            <a:ext cx="133350" cy="52705"/>
            <a:chOff x="13887170" y="3026703"/>
            <a:chExt cx="133350" cy="52705"/>
          </a:xfrm>
        </p:grpSpPr>
        <p:sp>
          <p:nvSpPr>
            <p:cNvPr id="1351" name="object 1351"/>
            <p:cNvSpPr/>
            <p:nvPr/>
          </p:nvSpPr>
          <p:spPr>
            <a:xfrm>
              <a:off x="13894370" y="3033903"/>
              <a:ext cx="3175" cy="38100"/>
            </a:xfrm>
            <a:custGeom>
              <a:avLst/>
              <a:gdLst/>
              <a:ahLst/>
              <a:cxnLst/>
              <a:rect l="l" t="t" r="r" b="b"/>
              <a:pathLst>
                <a:path w="3175" h="38100">
                  <a:moveTo>
                    <a:pt x="0" y="37846"/>
                  </a:moveTo>
                  <a:lnTo>
                    <a:pt x="3048" y="37846"/>
                  </a:lnTo>
                </a:path>
                <a:path w="3175" h="38100">
                  <a:moveTo>
                    <a:pt x="0" y="0"/>
                  </a:moveTo>
                  <a:lnTo>
                    <a:pt x="3048" y="0"/>
                  </a:lnTo>
                </a:path>
                <a:path w="3175" h="38100">
                  <a:moveTo>
                    <a:pt x="0" y="0"/>
                  </a:moveTo>
                  <a:lnTo>
                    <a:pt x="0" y="37846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13894370" y="3026703"/>
              <a:ext cx="126364" cy="14604"/>
            </a:xfrm>
            <a:custGeom>
              <a:avLst/>
              <a:gdLst/>
              <a:ahLst/>
              <a:cxnLst/>
              <a:rect l="l" t="t" r="r" b="b"/>
              <a:pathLst>
                <a:path w="126365" h="14605">
                  <a:moveTo>
                    <a:pt x="0" y="14400"/>
                  </a:moveTo>
                  <a:lnTo>
                    <a:pt x="126047" y="14400"/>
                  </a:lnTo>
                  <a:lnTo>
                    <a:pt x="126047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3" name="object 1353"/>
          <p:cNvSpPr/>
          <p:nvPr/>
        </p:nvSpPr>
        <p:spPr>
          <a:xfrm>
            <a:off x="13503783" y="3033903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16383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54" name="object 1354"/>
          <p:cNvGrpSpPr/>
          <p:nvPr/>
        </p:nvGrpSpPr>
        <p:grpSpPr>
          <a:xfrm>
            <a:off x="12332017" y="3026703"/>
            <a:ext cx="970280" cy="52705"/>
            <a:chOff x="12332017" y="3026703"/>
            <a:chExt cx="970280" cy="52705"/>
          </a:xfrm>
        </p:grpSpPr>
        <p:sp>
          <p:nvSpPr>
            <p:cNvPr id="1355" name="object 1355"/>
            <p:cNvSpPr/>
            <p:nvPr/>
          </p:nvSpPr>
          <p:spPr>
            <a:xfrm>
              <a:off x="12332017" y="3026703"/>
              <a:ext cx="970280" cy="14604"/>
            </a:xfrm>
            <a:custGeom>
              <a:avLst/>
              <a:gdLst/>
              <a:ahLst/>
              <a:cxnLst/>
              <a:rect l="l" t="t" r="r" b="b"/>
              <a:pathLst>
                <a:path w="970280" h="14605">
                  <a:moveTo>
                    <a:pt x="0" y="14400"/>
                  </a:moveTo>
                  <a:lnTo>
                    <a:pt x="970216" y="14400"/>
                  </a:lnTo>
                  <a:lnTo>
                    <a:pt x="970216" y="0"/>
                  </a:lnTo>
                  <a:lnTo>
                    <a:pt x="0" y="0"/>
                  </a:lnTo>
                  <a:lnTo>
                    <a:pt x="0" y="144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12332017" y="3071749"/>
              <a:ext cx="970280" cy="0"/>
            </a:xfrm>
            <a:custGeom>
              <a:avLst/>
              <a:gdLst/>
              <a:ahLst/>
              <a:cxnLst/>
              <a:rect l="l" t="t" r="r" b="b"/>
              <a:pathLst>
                <a:path w="970280" h="0">
                  <a:moveTo>
                    <a:pt x="0" y="0"/>
                  </a:moveTo>
                  <a:lnTo>
                    <a:pt x="125984" y="0"/>
                  </a:lnTo>
                </a:path>
                <a:path w="970280" h="0">
                  <a:moveTo>
                    <a:pt x="163766" y="0"/>
                  </a:moveTo>
                  <a:lnTo>
                    <a:pt x="970216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7" name="object 1357"/>
          <p:cNvSpPr/>
          <p:nvPr/>
        </p:nvSpPr>
        <p:spPr>
          <a:xfrm>
            <a:off x="13503783" y="3064549"/>
            <a:ext cx="63500" cy="14604"/>
          </a:xfrm>
          <a:custGeom>
            <a:avLst/>
            <a:gdLst/>
            <a:ahLst/>
            <a:cxnLst/>
            <a:rect l="l" t="t" r="r" b="b"/>
            <a:pathLst>
              <a:path w="63500" h="14605">
                <a:moveTo>
                  <a:pt x="0" y="14400"/>
                </a:moveTo>
                <a:lnTo>
                  <a:pt x="62992" y="14400"/>
                </a:lnTo>
                <a:lnTo>
                  <a:pt x="6299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8" name="object 1358"/>
          <p:cNvSpPr/>
          <p:nvPr/>
        </p:nvSpPr>
        <p:spPr>
          <a:xfrm>
            <a:off x="13629830" y="3064549"/>
            <a:ext cx="38100" cy="14604"/>
          </a:xfrm>
          <a:custGeom>
            <a:avLst/>
            <a:gdLst/>
            <a:ahLst/>
            <a:cxnLst/>
            <a:rect l="l" t="t" r="r" b="b"/>
            <a:pathLst>
              <a:path w="38100" h="14605">
                <a:moveTo>
                  <a:pt x="0" y="14400"/>
                </a:moveTo>
                <a:lnTo>
                  <a:pt x="37782" y="14400"/>
                </a:lnTo>
                <a:lnTo>
                  <a:pt x="37782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59" name="object 1359"/>
          <p:cNvSpPr/>
          <p:nvPr/>
        </p:nvSpPr>
        <p:spPr>
          <a:xfrm>
            <a:off x="13894372" y="3064549"/>
            <a:ext cx="126364" cy="14604"/>
          </a:xfrm>
          <a:custGeom>
            <a:avLst/>
            <a:gdLst/>
            <a:ahLst/>
            <a:cxnLst/>
            <a:rect l="l" t="t" r="r" b="b"/>
            <a:pathLst>
              <a:path w="126365" h="14605">
                <a:moveTo>
                  <a:pt x="0" y="14400"/>
                </a:moveTo>
                <a:lnTo>
                  <a:pt x="126047" y="14400"/>
                </a:lnTo>
                <a:lnTo>
                  <a:pt x="126047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60" name="object 1360"/>
          <p:cNvGrpSpPr/>
          <p:nvPr/>
        </p:nvGrpSpPr>
        <p:grpSpPr>
          <a:xfrm>
            <a:off x="13295033" y="2830554"/>
            <a:ext cx="216535" cy="248920"/>
            <a:chOff x="13295033" y="2830554"/>
            <a:chExt cx="216535" cy="248920"/>
          </a:xfrm>
        </p:grpSpPr>
        <p:sp>
          <p:nvSpPr>
            <p:cNvPr id="1361" name="object 1361"/>
            <p:cNvSpPr/>
            <p:nvPr/>
          </p:nvSpPr>
          <p:spPr>
            <a:xfrm>
              <a:off x="13302233" y="2832354"/>
              <a:ext cx="201930" cy="201930"/>
            </a:xfrm>
            <a:custGeom>
              <a:avLst/>
              <a:gdLst/>
              <a:ahLst/>
              <a:cxnLst/>
              <a:rect l="l" t="t" r="r" b="b"/>
              <a:pathLst>
                <a:path w="201930" h="201930">
                  <a:moveTo>
                    <a:pt x="0" y="201549"/>
                  </a:moveTo>
                  <a:lnTo>
                    <a:pt x="5322" y="155334"/>
                  </a:lnTo>
                  <a:lnTo>
                    <a:pt x="20485" y="112911"/>
                  </a:lnTo>
                  <a:lnTo>
                    <a:pt x="44277" y="75489"/>
                  </a:lnTo>
                  <a:lnTo>
                    <a:pt x="75489" y="44277"/>
                  </a:lnTo>
                  <a:lnTo>
                    <a:pt x="112911" y="20485"/>
                  </a:lnTo>
                  <a:lnTo>
                    <a:pt x="155334" y="5322"/>
                  </a:lnTo>
                  <a:lnTo>
                    <a:pt x="201548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13503782" y="2832354"/>
              <a:ext cx="0" cy="201930"/>
            </a:xfrm>
            <a:custGeom>
              <a:avLst/>
              <a:gdLst/>
              <a:ahLst/>
              <a:cxnLst/>
              <a:rect l="l" t="t" r="r" b="b"/>
              <a:pathLst>
                <a:path w="0" h="201930">
                  <a:moveTo>
                    <a:pt x="0" y="201549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13299185" y="3033903"/>
              <a:ext cx="207645" cy="38100"/>
            </a:xfrm>
            <a:custGeom>
              <a:avLst/>
              <a:gdLst/>
              <a:ahLst/>
              <a:cxnLst/>
              <a:rect l="l" t="t" r="r" b="b"/>
              <a:pathLst>
                <a:path w="207644" h="38100">
                  <a:moveTo>
                    <a:pt x="3048" y="37846"/>
                  </a:moveTo>
                  <a:lnTo>
                    <a:pt x="3048" y="0"/>
                  </a:lnTo>
                </a:path>
                <a:path w="207644" h="38100">
                  <a:moveTo>
                    <a:pt x="3048" y="37846"/>
                  </a:moveTo>
                  <a:lnTo>
                    <a:pt x="0" y="37846"/>
                  </a:lnTo>
                </a:path>
                <a:path w="207644" h="38100">
                  <a:moveTo>
                    <a:pt x="3048" y="0"/>
                  </a:moveTo>
                  <a:lnTo>
                    <a:pt x="0" y="0"/>
                  </a:lnTo>
                </a:path>
                <a:path w="207644" h="38100">
                  <a:moveTo>
                    <a:pt x="204596" y="37846"/>
                  </a:moveTo>
                  <a:lnTo>
                    <a:pt x="204596" y="0"/>
                  </a:lnTo>
                </a:path>
                <a:path w="207644" h="38100">
                  <a:moveTo>
                    <a:pt x="204596" y="37846"/>
                  </a:moveTo>
                  <a:lnTo>
                    <a:pt x="207644" y="37846"/>
                  </a:lnTo>
                </a:path>
                <a:path w="207644" h="38100">
                  <a:moveTo>
                    <a:pt x="204596" y="0"/>
                  </a:moveTo>
                  <a:lnTo>
                    <a:pt x="20764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4" name="object 1364"/>
          <p:cNvSpPr/>
          <p:nvPr/>
        </p:nvSpPr>
        <p:spPr>
          <a:xfrm>
            <a:off x="13894372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0" y="0"/>
                </a:moveTo>
                <a:lnTo>
                  <a:pt x="0" y="37846"/>
                </a:lnTo>
              </a:path>
              <a:path w="3175" h="38100">
                <a:moveTo>
                  <a:pt x="0" y="0"/>
                </a:moveTo>
                <a:lnTo>
                  <a:pt x="3048" y="0"/>
                </a:lnTo>
              </a:path>
              <a:path w="3175" h="38100">
                <a:moveTo>
                  <a:pt x="0" y="37846"/>
                </a:moveTo>
                <a:lnTo>
                  <a:pt x="3048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5" name="object 1365"/>
          <p:cNvSpPr/>
          <p:nvPr/>
        </p:nvSpPr>
        <p:spPr>
          <a:xfrm>
            <a:off x="13664564" y="3033903"/>
            <a:ext cx="3175" cy="38100"/>
          </a:xfrm>
          <a:custGeom>
            <a:avLst/>
            <a:gdLst/>
            <a:ahLst/>
            <a:cxnLst/>
            <a:rect l="l" t="t" r="r" b="b"/>
            <a:pathLst>
              <a:path w="3175" h="38100">
                <a:moveTo>
                  <a:pt x="3048" y="0"/>
                </a:moveTo>
                <a:lnTo>
                  <a:pt x="3048" y="37846"/>
                </a:lnTo>
              </a:path>
              <a:path w="3175" h="38100">
                <a:moveTo>
                  <a:pt x="3048" y="0"/>
                </a:moveTo>
                <a:lnTo>
                  <a:pt x="0" y="0"/>
                </a:lnTo>
              </a:path>
              <a:path w="3175" h="38100">
                <a:moveTo>
                  <a:pt x="3048" y="37846"/>
                </a:moveTo>
                <a:lnTo>
                  <a:pt x="0" y="37846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366" name="object 1366"/>
          <p:cNvGrpSpPr/>
          <p:nvPr/>
        </p:nvGrpSpPr>
        <p:grpSpPr>
          <a:xfrm>
            <a:off x="3706381" y="6870834"/>
            <a:ext cx="77470" cy="32384"/>
            <a:chOff x="3706381" y="6870834"/>
            <a:chExt cx="77470" cy="32384"/>
          </a:xfrm>
        </p:grpSpPr>
        <p:sp>
          <p:nvSpPr>
            <p:cNvPr id="1367" name="object 1367"/>
            <p:cNvSpPr/>
            <p:nvPr/>
          </p:nvSpPr>
          <p:spPr>
            <a:xfrm>
              <a:off x="3713581" y="6878034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5">
                  <a:moveTo>
                    <a:pt x="63004" y="0"/>
                  </a:moveTo>
                  <a:lnTo>
                    <a:pt x="61118" y="1860"/>
                  </a:lnTo>
                  <a:lnTo>
                    <a:pt x="47078" y="9029"/>
                  </a:lnTo>
                  <a:lnTo>
                    <a:pt x="31502" y="11506"/>
                  </a:lnTo>
                  <a:lnTo>
                    <a:pt x="15925" y="9029"/>
                  </a:lnTo>
                  <a:lnTo>
                    <a:pt x="1885" y="1860"/>
                  </a:lnTo>
                  <a:lnTo>
                    <a:pt x="0" y="0"/>
                  </a:lnTo>
                  <a:lnTo>
                    <a:pt x="0" y="17811"/>
                  </a:lnTo>
                  <a:lnTo>
                    <a:pt x="63004" y="17811"/>
                  </a:lnTo>
                  <a:lnTo>
                    <a:pt x="63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3713581" y="6878034"/>
              <a:ext cx="63500" cy="18415"/>
            </a:xfrm>
            <a:custGeom>
              <a:avLst/>
              <a:gdLst/>
              <a:ahLst/>
              <a:cxnLst/>
              <a:rect l="l" t="t" r="r" b="b"/>
              <a:pathLst>
                <a:path w="63500" h="18415">
                  <a:moveTo>
                    <a:pt x="0" y="0"/>
                  </a:moveTo>
                  <a:lnTo>
                    <a:pt x="0" y="17811"/>
                  </a:lnTo>
                  <a:lnTo>
                    <a:pt x="63004" y="17811"/>
                  </a:ln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9" name="object 1369"/>
          <p:cNvSpPr/>
          <p:nvPr/>
        </p:nvSpPr>
        <p:spPr>
          <a:xfrm>
            <a:off x="9459214" y="4993252"/>
            <a:ext cx="49530" cy="63500"/>
          </a:xfrm>
          <a:custGeom>
            <a:avLst/>
            <a:gdLst/>
            <a:ahLst/>
            <a:cxnLst/>
            <a:rect l="l" t="t" r="r" b="b"/>
            <a:pathLst>
              <a:path w="49529" h="63500">
                <a:moveTo>
                  <a:pt x="49149" y="0"/>
                </a:moveTo>
                <a:lnTo>
                  <a:pt x="0" y="0"/>
                </a:lnTo>
                <a:lnTo>
                  <a:pt x="0" y="62998"/>
                </a:lnTo>
                <a:lnTo>
                  <a:pt x="49149" y="62998"/>
                </a:lnTo>
                <a:lnTo>
                  <a:pt x="491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370" name="object 1370"/>
          <p:cNvGrpSpPr/>
          <p:nvPr/>
        </p:nvGrpSpPr>
        <p:grpSpPr>
          <a:xfrm>
            <a:off x="9459214" y="4986052"/>
            <a:ext cx="415925" cy="77470"/>
            <a:chOff x="9459214" y="4986052"/>
            <a:chExt cx="415925" cy="77470"/>
          </a:xfrm>
        </p:grpSpPr>
        <p:sp>
          <p:nvSpPr>
            <p:cNvPr id="1371" name="object 1371"/>
            <p:cNvSpPr/>
            <p:nvPr/>
          </p:nvSpPr>
          <p:spPr>
            <a:xfrm>
              <a:off x="9810750" y="4993247"/>
              <a:ext cx="64769" cy="63500"/>
            </a:xfrm>
            <a:custGeom>
              <a:avLst/>
              <a:gdLst/>
              <a:ahLst/>
              <a:cxnLst/>
              <a:rect l="l" t="t" r="r" b="b"/>
              <a:pathLst>
                <a:path w="64770" h="63500">
                  <a:moveTo>
                    <a:pt x="64268" y="0"/>
                  </a:moveTo>
                  <a:lnTo>
                    <a:pt x="0" y="0"/>
                  </a:lnTo>
                  <a:lnTo>
                    <a:pt x="0" y="63003"/>
                  </a:lnTo>
                  <a:lnTo>
                    <a:pt x="64268" y="63003"/>
                  </a:lnTo>
                  <a:lnTo>
                    <a:pt x="642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9522736" y="4993247"/>
              <a:ext cx="273685" cy="63500"/>
            </a:xfrm>
            <a:custGeom>
              <a:avLst/>
              <a:gdLst/>
              <a:ahLst/>
              <a:cxnLst/>
              <a:rect l="l" t="t" r="r" b="b"/>
              <a:pathLst>
                <a:path w="273684" h="63500">
                  <a:moveTo>
                    <a:pt x="0" y="63003"/>
                  </a:moveTo>
                  <a:lnTo>
                    <a:pt x="273577" y="63003"/>
                  </a:lnTo>
                  <a:lnTo>
                    <a:pt x="273577" y="0"/>
                  </a:lnTo>
                  <a:lnTo>
                    <a:pt x="0" y="0"/>
                  </a:lnTo>
                  <a:lnTo>
                    <a:pt x="0" y="630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9505315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3048" y="62998"/>
                  </a:moveTo>
                  <a:lnTo>
                    <a:pt x="0" y="62998"/>
                  </a:lnTo>
                </a:path>
                <a:path w="3175" h="63500">
                  <a:moveTo>
                    <a:pt x="3048" y="0"/>
                  </a:moveTo>
                  <a:lnTo>
                    <a:pt x="0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9501163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9810750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0" y="62998"/>
                  </a:moveTo>
                  <a:lnTo>
                    <a:pt x="2984" y="62998"/>
                  </a:lnTo>
                </a:path>
                <a:path w="3175" h="63500">
                  <a:moveTo>
                    <a:pt x="0" y="0"/>
                  </a:moveTo>
                  <a:lnTo>
                    <a:pt x="298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9459214" y="4986057"/>
              <a:ext cx="415925" cy="77470"/>
            </a:xfrm>
            <a:custGeom>
              <a:avLst/>
              <a:gdLst/>
              <a:ahLst/>
              <a:cxnLst/>
              <a:rect l="l" t="t" r="r" b="b"/>
              <a:pathLst>
                <a:path w="415925" h="77470">
                  <a:moveTo>
                    <a:pt x="49149" y="63004"/>
                  </a:moveTo>
                  <a:lnTo>
                    <a:pt x="0" y="63004"/>
                  </a:lnTo>
                  <a:lnTo>
                    <a:pt x="0" y="77393"/>
                  </a:lnTo>
                  <a:lnTo>
                    <a:pt x="49149" y="77393"/>
                  </a:lnTo>
                  <a:lnTo>
                    <a:pt x="49149" y="63004"/>
                  </a:lnTo>
                  <a:close/>
                </a:path>
                <a:path w="415925" h="77470">
                  <a:moveTo>
                    <a:pt x="49149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49149" y="14401"/>
                  </a:lnTo>
                  <a:lnTo>
                    <a:pt x="49149" y="0"/>
                  </a:lnTo>
                  <a:close/>
                </a:path>
                <a:path w="415925" h="77470">
                  <a:moveTo>
                    <a:pt x="415798" y="0"/>
                  </a:moveTo>
                  <a:lnTo>
                    <a:pt x="351536" y="0"/>
                  </a:lnTo>
                  <a:lnTo>
                    <a:pt x="351536" y="7200"/>
                  </a:lnTo>
                  <a:lnTo>
                    <a:pt x="344335" y="7200"/>
                  </a:lnTo>
                  <a:lnTo>
                    <a:pt x="344335" y="70192"/>
                  </a:lnTo>
                  <a:lnTo>
                    <a:pt x="351536" y="70192"/>
                  </a:lnTo>
                  <a:lnTo>
                    <a:pt x="351536" y="77393"/>
                  </a:lnTo>
                  <a:lnTo>
                    <a:pt x="415798" y="77393"/>
                  </a:lnTo>
                  <a:lnTo>
                    <a:pt x="415798" y="63004"/>
                  </a:lnTo>
                  <a:lnTo>
                    <a:pt x="358724" y="63004"/>
                  </a:lnTo>
                  <a:lnTo>
                    <a:pt x="358724" y="14401"/>
                  </a:lnTo>
                  <a:lnTo>
                    <a:pt x="415798" y="14401"/>
                  </a:lnTo>
                  <a:lnTo>
                    <a:pt x="415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9508363" y="4993252"/>
              <a:ext cx="302895" cy="63500"/>
            </a:xfrm>
            <a:custGeom>
              <a:avLst/>
              <a:gdLst/>
              <a:ahLst/>
              <a:cxnLst/>
              <a:rect l="l" t="t" r="r" b="b"/>
              <a:pathLst>
                <a:path w="302895" h="63500">
                  <a:moveTo>
                    <a:pt x="302386" y="0"/>
                  </a:moveTo>
                  <a:lnTo>
                    <a:pt x="0" y="0"/>
                  </a:lnTo>
                </a:path>
                <a:path w="302895" h="63500">
                  <a:moveTo>
                    <a:pt x="302386" y="62998"/>
                  </a:moveTo>
                  <a:lnTo>
                    <a:pt x="0" y="62998"/>
                  </a:lnTo>
                </a:path>
                <a:path w="302895" h="63500">
                  <a:moveTo>
                    <a:pt x="302386" y="0"/>
                  </a:moveTo>
                  <a:lnTo>
                    <a:pt x="289750" y="0"/>
                  </a:lnTo>
                  <a:lnTo>
                    <a:pt x="289750" y="62998"/>
                  </a:lnTo>
                  <a:lnTo>
                    <a:pt x="302386" y="62998"/>
                  </a:lnTo>
                  <a:lnTo>
                    <a:pt x="302386" y="0"/>
                  </a:lnTo>
                </a:path>
                <a:path w="302895" h="63500">
                  <a:moveTo>
                    <a:pt x="0" y="62998"/>
                  </a:moveTo>
                  <a:lnTo>
                    <a:pt x="12572" y="62998"/>
                  </a:lnTo>
                  <a:lnTo>
                    <a:pt x="12572" y="0"/>
                  </a:lnTo>
                  <a:lnTo>
                    <a:pt x="0" y="0"/>
                  </a:lnTo>
                  <a:lnTo>
                    <a:pt x="0" y="62998"/>
                  </a:lnTo>
                </a:path>
                <a:path w="302895" h="63500">
                  <a:moveTo>
                    <a:pt x="12572" y="62998"/>
                  </a:moveTo>
                  <a:lnTo>
                    <a:pt x="289750" y="6299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9803550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9810750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0" y="0"/>
                  </a:moveTo>
                  <a:lnTo>
                    <a:pt x="2984" y="0"/>
                  </a:lnTo>
                </a:path>
                <a:path w="3175" h="63500">
                  <a:moveTo>
                    <a:pt x="0" y="62998"/>
                  </a:moveTo>
                  <a:lnTo>
                    <a:pt x="2984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9501163" y="4993252"/>
              <a:ext cx="14604" cy="63500"/>
            </a:xfrm>
            <a:custGeom>
              <a:avLst/>
              <a:gdLst/>
              <a:ahLst/>
              <a:cxnLst/>
              <a:rect l="l" t="t" r="r" b="b"/>
              <a:pathLst>
                <a:path w="14604" h="63500">
                  <a:moveTo>
                    <a:pt x="0" y="62998"/>
                  </a:moveTo>
                  <a:lnTo>
                    <a:pt x="14400" y="62998"/>
                  </a:lnTo>
                  <a:lnTo>
                    <a:pt x="14400" y="0"/>
                  </a:lnTo>
                  <a:lnTo>
                    <a:pt x="0" y="0"/>
                  </a:lnTo>
                  <a:lnTo>
                    <a:pt x="0" y="629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9505315" y="4993252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3048" y="0"/>
                  </a:moveTo>
                  <a:lnTo>
                    <a:pt x="0" y="0"/>
                  </a:lnTo>
                </a:path>
                <a:path w="3175" h="63500">
                  <a:moveTo>
                    <a:pt x="3048" y="62998"/>
                  </a:moveTo>
                  <a:lnTo>
                    <a:pt x="0" y="62998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82" name="object 1382"/>
          <p:cNvGrpSpPr/>
          <p:nvPr/>
        </p:nvGrpSpPr>
        <p:grpSpPr>
          <a:xfrm>
            <a:off x="1072966" y="4299306"/>
            <a:ext cx="77470" cy="701675"/>
            <a:chOff x="1072966" y="4299306"/>
            <a:chExt cx="77470" cy="701675"/>
          </a:xfrm>
        </p:grpSpPr>
        <p:sp>
          <p:nvSpPr>
            <p:cNvPr id="1383" name="object 1383"/>
            <p:cNvSpPr/>
            <p:nvPr/>
          </p:nvSpPr>
          <p:spPr>
            <a:xfrm>
              <a:off x="1080166" y="4306531"/>
              <a:ext cx="63500" cy="687070"/>
            </a:xfrm>
            <a:custGeom>
              <a:avLst/>
              <a:gdLst/>
              <a:ahLst/>
              <a:cxnLst/>
              <a:rect l="l" t="t" r="r" b="b"/>
              <a:pathLst>
                <a:path w="63500" h="687070">
                  <a:moveTo>
                    <a:pt x="63003" y="0"/>
                  </a:moveTo>
                  <a:lnTo>
                    <a:pt x="0" y="0"/>
                  </a:lnTo>
                  <a:lnTo>
                    <a:pt x="0" y="686720"/>
                  </a:lnTo>
                  <a:lnTo>
                    <a:pt x="63003" y="686720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1080166" y="4306506"/>
              <a:ext cx="63500" cy="687070"/>
            </a:xfrm>
            <a:custGeom>
              <a:avLst/>
              <a:gdLst/>
              <a:ahLst/>
              <a:cxnLst/>
              <a:rect l="l" t="t" r="r" b="b"/>
              <a:pathLst>
                <a:path w="63500" h="687070">
                  <a:moveTo>
                    <a:pt x="0" y="0"/>
                  </a:moveTo>
                  <a:lnTo>
                    <a:pt x="0" y="686746"/>
                  </a:lnTo>
                  <a:lnTo>
                    <a:pt x="63004" y="686746"/>
                  </a:lnTo>
                  <a:lnTo>
                    <a:pt x="63004" y="0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85" name="object 1385"/>
          <p:cNvGrpSpPr/>
          <p:nvPr/>
        </p:nvGrpSpPr>
        <p:grpSpPr>
          <a:xfrm>
            <a:off x="12332017" y="4400138"/>
            <a:ext cx="126364" cy="52705"/>
            <a:chOff x="12332017" y="4400138"/>
            <a:chExt cx="126364" cy="52705"/>
          </a:xfrm>
        </p:grpSpPr>
        <p:sp>
          <p:nvSpPr>
            <p:cNvPr id="1386" name="object 1386"/>
            <p:cNvSpPr/>
            <p:nvPr/>
          </p:nvSpPr>
          <p:spPr>
            <a:xfrm>
              <a:off x="12332017" y="4407337"/>
              <a:ext cx="126364" cy="38100"/>
            </a:xfrm>
            <a:custGeom>
              <a:avLst/>
              <a:gdLst/>
              <a:ahLst/>
              <a:cxnLst/>
              <a:rect l="l" t="t" r="r" b="b"/>
              <a:pathLst>
                <a:path w="126365" h="38100">
                  <a:moveTo>
                    <a:pt x="126008" y="0"/>
                  </a:moveTo>
                  <a:lnTo>
                    <a:pt x="0" y="0"/>
                  </a:lnTo>
                  <a:lnTo>
                    <a:pt x="0" y="37802"/>
                  </a:lnTo>
                  <a:lnTo>
                    <a:pt x="126008" y="37802"/>
                  </a:lnTo>
                  <a:lnTo>
                    <a:pt x="1260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12332018" y="4400143"/>
              <a:ext cx="126364" cy="52705"/>
            </a:xfrm>
            <a:custGeom>
              <a:avLst/>
              <a:gdLst/>
              <a:ahLst/>
              <a:cxnLst/>
              <a:rect l="l" t="t" r="r" b="b"/>
              <a:pathLst>
                <a:path w="126365" h="52704">
                  <a:moveTo>
                    <a:pt x="125984" y="37807"/>
                  </a:moveTo>
                  <a:lnTo>
                    <a:pt x="0" y="37807"/>
                  </a:lnTo>
                  <a:lnTo>
                    <a:pt x="0" y="52197"/>
                  </a:lnTo>
                  <a:lnTo>
                    <a:pt x="125984" y="52197"/>
                  </a:lnTo>
                  <a:lnTo>
                    <a:pt x="125984" y="37807"/>
                  </a:lnTo>
                  <a:close/>
                </a:path>
                <a:path w="126365" h="52704">
                  <a:moveTo>
                    <a:pt x="125984" y="0"/>
                  </a:moveTo>
                  <a:lnTo>
                    <a:pt x="0" y="0"/>
                  </a:lnTo>
                  <a:lnTo>
                    <a:pt x="0" y="14401"/>
                  </a:lnTo>
                  <a:lnTo>
                    <a:pt x="125984" y="14401"/>
                  </a:lnTo>
                  <a:lnTo>
                    <a:pt x="125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388" name="object 1388"/>
          <p:cNvPicPr/>
          <p:nvPr/>
        </p:nvPicPr>
        <p:blipFill>
          <a:blip r:embed="rId213" cstate="print"/>
          <a:stretch>
            <a:fillRect/>
          </a:stretch>
        </p:blipFill>
        <p:spPr>
          <a:xfrm>
            <a:off x="1733696" y="1931987"/>
            <a:ext cx="195859" cy="221106"/>
          </a:xfrm>
          <a:prstGeom prst="rect">
            <a:avLst/>
          </a:prstGeom>
        </p:spPr>
      </p:pic>
      <p:grpSp>
        <p:nvGrpSpPr>
          <p:cNvPr id="1389" name="object 1389"/>
          <p:cNvGrpSpPr/>
          <p:nvPr/>
        </p:nvGrpSpPr>
        <p:grpSpPr>
          <a:xfrm>
            <a:off x="7471006" y="3917229"/>
            <a:ext cx="575310" cy="598805"/>
            <a:chOff x="7471006" y="3917229"/>
            <a:chExt cx="575310" cy="598805"/>
          </a:xfrm>
        </p:grpSpPr>
        <p:sp>
          <p:nvSpPr>
            <p:cNvPr id="1390" name="object 1390"/>
            <p:cNvSpPr/>
            <p:nvPr/>
          </p:nvSpPr>
          <p:spPr>
            <a:xfrm>
              <a:off x="7796656" y="3919029"/>
              <a:ext cx="248285" cy="374015"/>
            </a:xfrm>
            <a:custGeom>
              <a:avLst/>
              <a:gdLst/>
              <a:ahLst/>
              <a:cxnLst/>
              <a:rect l="l" t="t" r="r" b="b"/>
              <a:pathLst>
                <a:path w="248284" h="374014">
                  <a:moveTo>
                    <a:pt x="152781" y="0"/>
                  </a:moveTo>
                  <a:lnTo>
                    <a:pt x="0" y="264540"/>
                  </a:lnTo>
                  <a:lnTo>
                    <a:pt x="63055" y="373697"/>
                  </a:lnTo>
                  <a:lnTo>
                    <a:pt x="198120" y="330898"/>
                  </a:lnTo>
                  <a:lnTo>
                    <a:pt x="247776" y="33654"/>
                  </a:lnTo>
                  <a:lnTo>
                    <a:pt x="152781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7796656" y="3919029"/>
              <a:ext cx="248285" cy="374015"/>
            </a:xfrm>
            <a:custGeom>
              <a:avLst/>
              <a:gdLst/>
              <a:ahLst/>
              <a:cxnLst/>
              <a:rect l="l" t="t" r="r" b="b"/>
              <a:pathLst>
                <a:path w="248284" h="374014">
                  <a:moveTo>
                    <a:pt x="63055" y="373697"/>
                  </a:moveTo>
                  <a:lnTo>
                    <a:pt x="0" y="264540"/>
                  </a:lnTo>
                  <a:lnTo>
                    <a:pt x="152781" y="0"/>
                  </a:lnTo>
                  <a:lnTo>
                    <a:pt x="247776" y="33654"/>
                  </a:lnTo>
                  <a:lnTo>
                    <a:pt x="198120" y="330898"/>
                  </a:lnTo>
                  <a:lnTo>
                    <a:pt x="63055" y="37369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7640192" y="4183570"/>
              <a:ext cx="309245" cy="330200"/>
            </a:xfrm>
            <a:custGeom>
              <a:avLst/>
              <a:gdLst/>
              <a:ahLst/>
              <a:cxnLst/>
              <a:rect l="l" t="t" r="r" b="b"/>
              <a:pathLst>
                <a:path w="309245" h="330200">
                  <a:moveTo>
                    <a:pt x="156463" y="0"/>
                  </a:moveTo>
                  <a:lnTo>
                    <a:pt x="30479" y="0"/>
                  </a:lnTo>
                  <a:lnTo>
                    <a:pt x="0" y="138430"/>
                  </a:lnTo>
                  <a:lnTo>
                    <a:pt x="232600" y="330104"/>
                  </a:lnTo>
                  <a:lnTo>
                    <a:pt x="309245" y="264623"/>
                  </a:lnTo>
                  <a:lnTo>
                    <a:pt x="156463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7640192" y="4183570"/>
              <a:ext cx="309245" cy="330200"/>
            </a:xfrm>
            <a:custGeom>
              <a:avLst/>
              <a:gdLst/>
              <a:ahLst/>
              <a:cxnLst/>
              <a:rect l="l" t="t" r="r" b="b"/>
              <a:pathLst>
                <a:path w="309245" h="330200">
                  <a:moveTo>
                    <a:pt x="30479" y="0"/>
                  </a:moveTo>
                  <a:lnTo>
                    <a:pt x="156463" y="0"/>
                  </a:lnTo>
                  <a:lnTo>
                    <a:pt x="309245" y="264623"/>
                  </a:lnTo>
                  <a:lnTo>
                    <a:pt x="232600" y="330104"/>
                  </a:lnTo>
                  <a:lnTo>
                    <a:pt x="0" y="138430"/>
                  </a:lnTo>
                  <a:lnTo>
                    <a:pt x="3047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7472806" y="3978910"/>
              <a:ext cx="387350" cy="205104"/>
            </a:xfrm>
            <a:custGeom>
              <a:avLst/>
              <a:gdLst/>
              <a:ahLst/>
              <a:cxnLst/>
              <a:rect l="l" t="t" r="r" b="b"/>
              <a:pathLst>
                <a:path w="387350" h="205104">
                  <a:moveTo>
                    <a:pt x="282257" y="0"/>
                  </a:moveTo>
                  <a:lnTo>
                    <a:pt x="0" y="105600"/>
                  </a:lnTo>
                  <a:lnTo>
                    <a:pt x="18351" y="204660"/>
                  </a:lnTo>
                  <a:lnTo>
                    <a:pt x="323850" y="204660"/>
                  </a:lnTo>
                  <a:lnTo>
                    <a:pt x="386905" y="95567"/>
                  </a:lnTo>
                  <a:lnTo>
                    <a:pt x="282257" y="0"/>
                  </a:lnTo>
                  <a:close/>
                </a:path>
              </a:pathLst>
            </a:custGeom>
            <a:solidFill>
              <a:srgbClr val="FFCC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7472806" y="3978910"/>
              <a:ext cx="387350" cy="205104"/>
            </a:xfrm>
            <a:custGeom>
              <a:avLst/>
              <a:gdLst/>
              <a:ahLst/>
              <a:cxnLst/>
              <a:rect l="l" t="t" r="r" b="b"/>
              <a:pathLst>
                <a:path w="387350" h="205104">
                  <a:moveTo>
                    <a:pt x="386905" y="95567"/>
                  </a:moveTo>
                  <a:lnTo>
                    <a:pt x="323850" y="204660"/>
                  </a:lnTo>
                  <a:lnTo>
                    <a:pt x="18351" y="204660"/>
                  </a:lnTo>
                  <a:lnTo>
                    <a:pt x="0" y="105600"/>
                  </a:lnTo>
                  <a:lnTo>
                    <a:pt x="282257" y="0"/>
                  </a:lnTo>
                  <a:lnTo>
                    <a:pt x="386905" y="95567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6" name="object 1396"/>
          <p:cNvSpPr/>
          <p:nvPr/>
        </p:nvSpPr>
        <p:spPr>
          <a:xfrm>
            <a:off x="8930005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2992" y="0"/>
                </a:moveTo>
                <a:lnTo>
                  <a:pt x="0" y="0"/>
                </a:lnTo>
                <a:lnTo>
                  <a:pt x="62992" y="62991"/>
                </a:lnTo>
                <a:lnTo>
                  <a:pt x="629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7" name="object 1397"/>
          <p:cNvSpPr/>
          <p:nvPr/>
        </p:nvSpPr>
        <p:spPr>
          <a:xfrm>
            <a:off x="1080166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4" y="0"/>
                </a:moveTo>
                <a:lnTo>
                  <a:pt x="0" y="0"/>
                </a:lnTo>
                <a:lnTo>
                  <a:pt x="0" y="62991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8" name="object 1398"/>
          <p:cNvSpPr/>
          <p:nvPr/>
        </p:nvSpPr>
        <p:spPr>
          <a:xfrm>
            <a:off x="1206176" y="1616442"/>
            <a:ext cx="252095" cy="6350"/>
          </a:xfrm>
          <a:custGeom>
            <a:avLst/>
            <a:gdLst/>
            <a:ahLst/>
            <a:cxnLst/>
            <a:rect l="l" t="t" r="r" b="b"/>
            <a:pathLst>
              <a:path w="252094" h="6350">
                <a:moveTo>
                  <a:pt x="252015" y="0"/>
                </a:moveTo>
                <a:lnTo>
                  <a:pt x="0" y="0"/>
                </a:lnTo>
                <a:lnTo>
                  <a:pt x="0" y="6300"/>
                </a:lnTo>
                <a:lnTo>
                  <a:pt x="252015" y="630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99" name="object 1399"/>
          <p:cNvSpPr/>
          <p:nvPr/>
        </p:nvSpPr>
        <p:spPr>
          <a:xfrm>
            <a:off x="2466181" y="1616442"/>
            <a:ext cx="454025" cy="6350"/>
          </a:xfrm>
          <a:custGeom>
            <a:avLst/>
            <a:gdLst/>
            <a:ahLst/>
            <a:cxnLst/>
            <a:rect l="l" t="t" r="r" b="b"/>
            <a:pathLst>
              <a:path w="454025" h="6350">
                <a:moveTo>
                  <a:pt x="453578" y="0"/>
                </a:moveTo>
                <a:lnTo>
                  <a:pt x="0" y="0"/>
                </a:lnTo>
                <a:lnTo>
                  <a:pt x="0" y="6300"/>
                </a:lnTo>
                <a:lnTo>
                  <a:pt x="453578" y="6300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0" name="object 1400"/>
          <p:cNvSpPr/>
          <p:nvPr/>
        </p:nvSpPr>
        <p:spPr>
          <a:xfrm>
            <a:off x="3927748" y="1616442"/>
            <a:ext cx="277495" cy="6350"/>
          </a:xfrm>
          <a:custGeom>
            <a:avLst/>
            <a:gdLst/>
            <a:ahLst/>
            <a:cxnLst/>
            <a:rect l="l" t="t" r="r" b="b"/>
            <a:pathLst>
              <a:path w="277495" h="6350">
                <a:moveTo>
                  <a:pt x="277192" y="0"/>
                </a:moveTo>
                <a:lnTo>
                  <a:pt x="0" y="0"/>
                </a:lnTo>
                <a:lnTo>
                  <a:pt x="0" y="6300"/>
                </a:lnTo>
                <a:lnTo>
                  <a:pt x="277192" y="6300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1" name="object 1401"/>
          <p:cNvSpPr/>
          <p:nvPr/>
        </p:nvSpPr>
        <p:spPr>
          <a:xfrm>
            <a:off x="5212956" y="1616442"/>
            <a:ext cx="454025" cy="6350"/>
          </a:xfrm>
          <a:custGeom>
            <a:avLst/>
            <a:gdLst/>
            <a:ahLst/>
            <a:cxnLst/>
            <a:rect l="l" t="t" r="r" b="b"/>
            <a:pathLst>
              <a:path w="454025" h="6350">
                <a:moveTo>
                  <a:pt x="453628" y="0"/>
                </a:moveTo>
                <a:lnTo>
                  <a:pt x="0" y="0"/>
                </a:lnTo>
                <a:lnTo>
                  <a:pt x="0" y="6300"/>
                </a:lnTo>
                <a:lnTo>
                  <a:pt x="453628" y="6300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2" name="object 1402"/>
          <p:cNvSpPr/>
          <p:nvPr/>
        </p:nvSpPr>
        <p:spPr>
          <a:xfrm>
            <a:off x="6674611" y="1616442"/>
            <a:ext cx="932815" cy="6350"/>
          </a:xfrm>
          <a:custGeom>
            <a:avLst/>
            <a:gdLst/>
            <a:ahLst/>
            <a:cxnLst/>
            <a:rect l="l" t="t" r="r" b="b"/>
            <a:pathLst>
              <a:path w="932815" h="6350">
                <a:moveTo>
                  <a:pt x="932408" y="0"/>
                </a:moveTo>
                <a:lnTo>
                  <a:pt x="0" y="0"/>
                </a:lnTo>
                <a:lnTo>
                  <a:pt x="0" y="6300"/>
                </a:lnTo>
                <a:lnTo>
                  <a:pt x="932408" y="6300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3" name="object 1403"/>
          <p:cNvSpPr/>
          <p:nvPr/>
        </p:nvSpPr>
        <p:spPr>
          <a:xfrm>
            <a:off x="8614981" y="1616442"/>
            <a:ext cx="252095" cy="6350"/>
          </a:xfrm>
          <a:custGeom>
            <a:avLst/>
            <a:gdLst/>
            <a:ahLst/>
            <a:cxnLst/>
            <a:rect l="l" t="t" r="r" b="b"/>
            <a:pathLst>
              <a:path w="252095" h="6350">
                <a:moveTo>
                  <a:pt x="252015" y="0"/>
                </a:moveTo>
                <a:lnTo>
                  <a:pt x="0" y="0"/>
                </a:lnTo>
                <a:lnTo>
                  <a:pt x="0" y="6300"/>
                </a:lnTo>
                <a:lnTo>
                  <a:pt x="252015" y="630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/>
          <p:nvPr/>
        </p:nvSpPr>
        <p:spPr>
          <a:xfrm>
            <a:off x="1206176" y="1622768"/>
            <a:ext cx="252095" cy="10160"/>
          </a:xfrm>
          <a:custGeom>
            <a:avLst/>
            <a:gdLst/>
            <a:ahLst/>
            <a:cxnLst/>
            <a:rect l="l" t="t" r="r" b="b"/>
            <a:pathLst>
              <a:path w="252094" h="10160">
                <a:moveTo>
                  <a:pt x="252015" y="0"/>
                </a:moveTo>
                <a:lnTo>
                  <a:pt x="0" y="0"/>
                </a:lnTo>
                <a:lnTo>
                  <a:pt x="0" y="10070"/>
                </a:lnTo>
                <a:lnTo>
                  <a:pt x="252015" y="1007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5" name="object 1405"/>
          <p:cNvSpPr/>
          <p:nvPr/>
        </p:nvSpPr>
        <p:spPr>
          <a:xfrm>
            <a:off x="2466181" y="1622768"/>
            <a:ext cx="454025" cy="10160"/>
          </a:xfrm>
          <a:custGeom>
            <a:avLst/>
            <a:gdLst/>
            <a:ahLst/>
            <a:cxnLst/>
            <a:rect l="l" t="t" r="r" b="b"/>
            <a:pathLst>
              <a:path w="454025" h="10160">
                <a:moveTo>
                  <a:pt x="453578" y="0"/>
                </a:moveTo>
                <a:lnTo>
                  <a:pt x="0" y="0"/>
                </a:lnTo>
                <a:lnTo>
                  <a:pt x="0" y="10070"/>
                </a:lnTo>
                <a:lnTo>
                  <a:pt x="453578" y="10070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6" name="object 1406"/>
          <p:cNvSpPr/>
          <p:nvPr/>
        </p:nvSpPr>
        <p:spPr>
          <a:xfrm>
            <a:off x="3927748" y="1622768"/>
            <a:ext cx="277495" cy="10160"/>
          </a:xfrm>
          <a:custGeom>
            <a:avLst/>
            <a:gdLst/>
            <a:ahLst/>
            <a:cxnLst/>
            <a:rect l="l" t="t" r="r" b="b"/>
            <a:pathLst>
              <a:path w="277495" h="10160">
                <a:moveTo>
                  <a:pt x="277192" y="0"/>
                </a:moveTo>
                <a:lnTo>
                  <a:pt x="0" y="0"/>
                </a:lnTo>
                <a:lnTo>
                  <a:pt x="0" y="10070"/>
                </a:lnTo>
                <a:lnTo>
                  <a:pt x="277192" y="10070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7" name="object 1407"/>
          <p:cNvSpPr/>
          <p:nvPr/>
        </p:nvSpPr>
        <p:spPr>
          <a:xfrm>
            <a:off x="5212956" y="1622768"/>
            <a:ext cx="454025" cy="10160"/>
          </a:xfrm>
          <a:custGeom>
            <a:avLst/>
            <a:gdLst/>
            <a:ahLst/>
            <a:cxnLst/>
            <a:rect l="l" t="t" r="r" b="b"/>
            <a:pathLst>
              <a:path w="454025" h="10160">
                <a:moveTo>
                  <a:pt x="453628" y="0"/>
                </a:moveTo>
                <a:lnTo>
                  <a:pt x="0" y="0"/>
                </a:lnTo>
                <a:lnTo>
                  <a:pt x="0" y="10070"/>
                </a:lnTo>
                <a:lnTo>
                  <a:pt x="453628" y="10070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8" name="object 1408"/>
          <p:cNvSpPr/>
          <p:nvPr/>
        </p:nvSpPr>
        <p:spPr>
          <a:xfrm>
            <a:off x="6674611" y="1622768"/>
            <a:ext cx="932815" cy="10160"/>
          </a:xfrm>
          <a:custGeom>
            <a:avLst/>
            <a:gdLst/>
            <a:ahLst/>
            <a:cxnLst/>
            <a:rect l="l" t="t" r="r" b="b"/>
            <a:pathLst>
              <a:path w="932815" h="10160">
                <a:moveTo>
                  <a:pt x="932408" y="0"/>
                </a:moveTo>
                <a:lnTo>
                  <a:pt x="0" y="0"/>
                </a:lnTo>
                <a:lnTo>
                  <a:pt x="0" y="10070"/>
                </a:lnTo>
                <a:lnTo>
                  <a:pt x="932408" y="10070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9" name="object 1409"/>
          <p:cNvSpPr/>
          <p:nvPr/>
        </p:nvSpPr>
        <p:spPr>
          <a:xfrm>
            <a:off x="8614981" y="1622768"/>
            <a:ext cx="252095" cy="10160"/>
          </a:xfrm>
          <a:custGeom>
            <a:avLst/>
            <a:gdLst/>
            <a:ahLst/>
            <a:cxnLst/>
            <a:rect l="l" t="t" r="r" b="b"/>
            <a:pathLst>
              <a:path w="252095" h="10160">
                <a:moveTo>
                  <a:pt x="252015" y="0"/>
                </a:moveTo>
                <a:lnTo>
                  <a:pt x="0" y="0"/>
                </a:lnTo>
                <a:lnTo>
                  <a:pt x="0" y="10070"/>
                </a:lnTo>
                <a:lnTo>
                  <a:pt x="252015" y="10070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0" name="object 1410"/>
          <p:cNvSpPr/>
          <p:nvPr/>
        </p:nvSpPr>
        <p:spPr>
          <a:xfrm>
            <a:off x="1206176" y="1632815"/>
            <a:ext cx="252095" cy="46990"/>
          </a:xfrm>
          <a:custGeom>
            <a:avLst/>
            <a:gdLst/>
            <a:ahLst/>
            <a:cxnLst/>
            <a:rect l="l" t="t" r="r" b="b"/>
            <a:pathLst>
              <a:path w="252094" h="46989">
                <a:moveTo>
                  <a:pt x="252015" y="0"/>
                </a:moveTo>
                <a:lnTo>
                  <a:pt x="0" y="0"/>
                </a:lnTo>
                <a:lnTo>
                  <a:pt x="0" y="46632"/>
                </a:lnTo>
                <a:lnTo>
                  <a:pt x="252015" y="46632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1" name="object 1411"/>
          <p:cNvSpPr/>
          <p:nvPr/>
        </p:nvSpPr>
        <p:spPr>
          <a:xfrm>
            <a:off x="2466181" y="1632815"/>
            <a:ext cx="454025" cy="46990"/>
          </a:xfrm>
          <a:custGeom>
            <a:avLst/>
            <a:gdLst/>
            <a:ahLst/>
            <a:cxnLst/>
            <a:rect l="l" t="t" r="r" b="b"/>
            <a:pathLst>
              <a:path w="454025" h="46989">
                <a:moveTo>
                  <a:pt x="453578" y="0"/>
                </a:moveTo>
                <a:lnTo>
                  <a:pt x="0" y="0"/>
                </a:lnTo>
                <a:lnTo>
                  <a:pt x="0" y="46632"/>
                </a:lnTo>
                <a:lnTo>
                  <a:pt x="453578" y="46632"/>
                </a:lnTo>
                <a:lnTo>
                  <a:pt x="453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2" name="object 1412"/>
          <p:cNvSpPr/>
          <p:nvPr/>
        </p:nvSpPr>
        <p:spPr>
          <a:xfrm>
            <a:off x="3927748" y="1632815"/>
            <a:ext cx="277495" cy="46990"/>
          </a:xfrm>
          <a:custGeom>
            <a:avLst/>
            <a:gdLst/>
            <a:ahLst/>
            <a:cxnLst/>
            <a:rect l="l" t="t" r="r" b="b"/>
            <a:pathLst>
              <a:path w="277495" h="46989">
                <a:moveTo>
                  <a:pt x="277192" y="0"/>
                </a:moveTo>
                <a:lnTo>
                  <a:pt x="0" y="0"/>
                </a:lnTo>
                <a:lnTo>
                  <a:pt x="0" y="46632"/>
                </a:lnTo>
                <a:lnTo>
                  <a:pt x="277192" y="46632"/>
                </a:lnTo>
                <a:lnTo>
                  <a:pt x="277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3" name="object 1413"/>
          <p:cNvSpPr/>
          <p:nvPr/>
        </p:nvSpPr>
        <p:spPr>
          <a:xfrm>
            <a:off x="5212956" y="1632815"/>
            <a:ext cx="454025" cy="46990"/>
          </a:xfrm>
          <a:custGeom>
            <a:avLst/>
            <a:gdLst/>
            <a:ahLst/>
            <a:cxnLst/>
            <a:rect l="l" t="t" r="r" b="b"/>
            <a:pathLst>
              <a:path w="454025" h="46989">
                <a:moveTo>
                  <a:pt x="453628" y="0"/>
                </a:moveTo>
                <a:lnTo>
                  <a:pt x="0" y="0"/>
                </a:lnTo>
                <a:lnTo>
                  <a:pt x="0" y="46632"/>
                </a:lnTo>
                <a:lnTo>
                  <a:pt x="453628" y="46632"/>
                </a:lnTo>
                <a:lnTo>
                  <a:pt x="4536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6674611" y="1632815"/>
            <a:ext cx="932815" cy="46990"/>
          </a:xfrm>
          <a:custGeom>
            <a:avLst/>
            <a:gdLst/>
            <a:ahLst/>
            <a:cxnLst/>
            <a:rect l="l" t="t" r="r" b="b"/>
            <a:pathLst>
              <a:path w="932815" h="46989">
                <a:moveTo>
                  <a:pt x="932408" y="0"/>
                </a:moveTo>
                <a:lnTo>
                  <a:pt x="0" y="0"/>
                </a:lnTo>
                <a:lnTo>
                  <a:pt x="0" y="46632"/>
                </a:lnTo>
                <a:lnTo>
                  <a:pt x="932408" y="46632"/>
                </a:lnTo>
                <a:lnTo>
                  <a:pt x="9324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/>
          <p:nvPr/>
        </p:nvSpPr>
        <p:spPr>
          <a:xfrm>
            <a:off x="8614981" y="1632815"/>
            <a:ext cx="252095" cy="46990"/>
          </a:xfrm>
          <a:custGeom>
            <a:avLst/>
            <a:gdLst/>
            <a:ahLst/>
            <a:cxnLst/>
            <a:rect l="l" t="t" r="r" b="b"/>
            <a:pathLst>
              <a:path w="252095" h="46989">
                <a:moveTo>
                  <a:pt x="252015" y="0"/>
                </a:moveTo>
                <a:lnTo>
                  <a:pt x="0" y="0"/>
                </a:lnTo>
                <a:lnTo>
                  <a:pt x="0" y="46632"/>
                </a:lnTo>
                <a:lnTo>
                  <a:pt x="252015" y="46632"/>
                </a:lnTo>
                <a:lnTo>
                  <a:pt x="2520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6" name="object 1416"/>
          <p:cNvSpPr/>
          <p:nvPr/>
        </p:nvSpPr>
        <p:spPr>
          <a:xfrm>
            <a:off x="8930005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0" y="0"/>
                </a:moveTo>
                <a:lnTo>
                  <a:pt x="0" y="62991"/>
                </a:lnTo>
                <a:lnTo>
                  <a:pt x="62992" y="6299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7" name="object 1417"/>
          <p:cNvSpPr/>
          <p:nvPr/>
        </p:nvSpPr>
        <p:spPr>
          <a:xfrm>
            <a:off x="1143171" y="1679448"/>
            <a:ext cx="315595" cy="63500"/>
          </a:xfrm>
          <a:custGeom>
            <a:avLst/>
            <a:gdLst/>
            <a:ahLst/>
            <a:cxnLst/>
            <a:rect l="l" t="t" r="r" b="b"/>
            <a:pathLst>
              <a:path w="315594" h="63500">
                <a:moveTo>
                  <a:pt x="315023" y="0"/>
                </a:moveTo>
                <a:lnTo>
                  <a:pt x="0" y="0"/>
                </a:lnTo>
                <a:lnTo>
                  <a:pt x="0" y="62991"/>
                </a:lnTo>
                <a:lnTo>
                  <a:pt x="315023" y="62991"/>
                </a:lnTo>
                <a:lnTo>
                  <a:pt x="3150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8" name="object 1418"/>
          <p:cNvSpPr/>
          <p:nvPr/>
        </p:nvSpPr>
        <p:spPr>
          <a:xfrm>
            <a:off x="2466181" y="1679448"/>
            <a:ext cx="454025" cy="63500"/>
          </a:xfrm>
          <a:custGeom>
            <a:avLst/>
            <a:gdLst/>
            <a:ahLst/>
            <a:cxnLst/>
            <a:rect l="l" t="t" r="r" b="b"/>
            <a:pathLst>
              <a:path w="454025" h="63500">
                <a:moveTo>
                  <a:pt x="453580" y="0"/>
                </a:moveTo>
                <a:lnTo>
                  <a:pt x="0" y="0"/>
                </a:lnTo>
                <a:lnTo>
                  <a:pt x="0" y="62991"/>
                </a:lnTo>
                <a:lnTo>
                  <a:pt x="453580" y="62991"/>
                </a:lnTo>
                <a:lnTo>
                  <a:pt x="4535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19" name="object 1419"/>
          <p:cNvSpPr/>
          <p:nvPr/>
        </p:nvSpPr>
        <p:spPr>
          <a:xfrm>
            <a:off x="3927748" y="1679448"/>
            <a:ext cx="277495" cy="63500"/>
          </a:xfrm>
          <a:custGeom>
            <a:avLst/>
            <a:gdLst/>
            <a:ahLst/>
            <a:cxnLst/>
            <a:rect l="l" t="t" r="r" b="b"/>
            <a:pathLst>
              <a:path w="277495" h="63500">
                <a:moveTo>
                  <a:pt x="277190" y="0"/>
                </a:moveTo>
                <a:lnTo>
                  <a:pt x="0" y="0"/>
                </a:lnTo>
                <a:lnTo>
                  <a:pt x="0" y="62991"/>
                </a:lnTo>
                <a:lnTo>
                  <a:pt x="277190" y="62991"/>
                </a:lnTo>
                <a:lnTo>
                  <a:pt x="2771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0" name="object 1420"/>
          <p:cNvSpPr/>
          <p:nvPr/>
        </p:nvSpPr>
        <p:spPr>
          <a:xfrm>
            <a:off x="5212956" y="1679448"/>
            <a:ext cx="454025" cy="63500"/>
          </a:xfrm>
          <a:custGeom>
            <a:avLst/>
            <a:gdLst/>
            <a:ahLst/>
            <a:cxnLst/>
            <a:rect l="l" t="t" r="r" b="b"/>
            <a:pathLst>
              <a:path w="454025" h="63500">
                <a:moveTo>
                  <a:pt x="453624" y="0"/>
                </a:moveTo>
                <a:lnTo>
                  <a:pt x="0" y="0"/>
                </a:lnTo>
                <a:lnTo>
                  <a:pt x="0" y="62991"/>
                </a:lnTo>
                <a:lnTo>
                  <a:pt x="453624" y="62991"/>
                </a:lnTo>
                <a:lnTo>
                  <a:pt x="45362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1" name="object 1421"/>
          <p:cNvSpPr/>
          <p:nvPr/>
        </p:nvSpPr>
        <p:spPr>
          <a:xfrm>
            <a:off x="6674611" y="1679448"/>
            <a:ext cx="932815" cy="63500"/>
          </a:xfrm>
          <a:custGeom>
            <a:avLst/>
            <a:gdLst/>
            <a:ahLst/>
            <a:cxnLst/>
            <a:rect l="l" t="t" r="r" b="b"/>
            <a:pathLst>
              <a:path w="932815" h="63500">
                <a:moveTo>
                  <a:pt x="932370" y="0"/>
                </a:moveTo>
                <a:lnTo>
                  <a:pt x="0" y="0"/>
                </a:lnTo>
                <a:lnTo>
                  <a:pt x="0" y="62991"/>
                </a:lnTo>
                <a:lnTo>
                  <a:pt x="932370" y="62991"/>
                </a:lnTo>
                <a:lnTo>
                  <a:pt x="9323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2" name="object 1422"/>
          <p:cNvSpPr/>
          <p:nvPr/>
        </p:nvSpPr>
        <p:spPr>
          <a:xfrm>
            <a:off x="8614981" y="1679448"/>
            <a:ext cx="315595" cy="63500"/>
          </a:xfrm>
          <a:custGeom>
            <a:avLst/>
            <a:gdLst/>
            <a:ahLst/>
            <a:cxnLst/>
            <a:rect l="l" t="t" r="r" b="b"/>
            <a:pathLst>
              <a:path w="315595" h="63500">
                <a:moveTo>
                  <a:pt x="315023" y="0"/>
                </a:moveTo>
                <a:lnTo>
                  <a:pt x="0" y="0"/>
                </a:lnTo>
                <a:lnTo>
                  <a:pt x="0" y="62991"/>
                </a:lnTo>
                <a:lnTo>
                  <a:pt x="315023" y="62991"/>
                </a:lnTo>
                <a:lnTo>
                  <a:pt x="3150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23" name="object 1423"/>
          <p:cNvSpPr/>
          <p:nvPr/>
        </p:nvSpPr>
        <p:spPr>
          <a:xfrm>
            <a:off x="1080166" y="1679448"/>
            <a:ext cx="63500" cy="63500"/>
          </a:xfrm>
          <a:custGeom>
            <a:avLst/>
            <a:gdLst/>
            <a:ahLst/>
            <a:cxnLst/>
            <a:rect l="l" t="t" r="r" b="b"/>
            <a:pathLst>
              <a:path w="63500" h="63500">
                <a:moveTo>
                  <a:pt x="63004" y="0"/>
                </a:moveTo>
                <a:lnTo>
                  <a:pt x="0" y="62991"/>
                </a:lnTo>
                <a:lnTo>
                  <a:pt x="63004" y="62991"/>
                </a:lnTo>
                <a:lnTo>
                  <a:pt x="6300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24" name="object 1424"/>
          <p:cNvGrpSpPr/>
          <p:nvPr/>
        </p:nvGrpSpPr>
        <p:grpSpPr>
          <a:xfrm>
            <a:off x="7606982" y="1616456"/>
            <a:ext cx="1008380" cy="126364"/>
            <a:chOff x="7606982" y="1616456"/>
            <a:chExt cx="1008380" cy="126364"/>
          </a:xfrm>
        </p:grpSpPr>
        <p:sp>
          <p:nvSpPr>
            <p:cNvPr id="1425" name="object 1425"/>
            <p:cNvSpPr/>
            <p:nvPr/>
          </p:nvSpPr>
          <p:spPr>
            <a:xfrm>
              <a:off x="7606982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7999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83" y="0"/>
                  </a:lnTo>
                  <a:lnTo>
                    <a:pt x="16383" y="63500"/>
                  </a:lnTo>
                  <a:lnTo>
                    <a:pt x="0" y="63500"/>
                  </a:lnTo>
                  <a:lnTo>
                    <a:pt x="0" y="82550"/>
                  </a:lnTo>
                  <a:lnTo>
                    <a:pt x="0" y="125730"/>
                  </a:lnTo>
                  <a:lnTo>
                    <a:pt x="1007999" y="125730"/>
                  </a:lnTo>
                  <a:lnTo>
                    <a:pt x="1007999" y="82550"/>
                  </a:lnTo>
                  <a:lnTo>
                    <a:pt x="1007999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7606982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83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83" y="62992"/>
                  </a:lnTo>
                  <a:lnTo>
                    <a:pt x="16383" y="0"/>
                  </a:lnTo>
                  <a:close/>
                </a:path>
                <a:path w="1008379" h="63500">
                  <a:moveTo>
                    <a:pt x="1007999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66" y="62992"/>
                  </a:lnTo>
                  <a:lnTo>
                    <a:pt x="1007999" y="62992"/>
                  </a:lnTo>
                  <a:lnTo>
                    <a:pt x="1007999" y="6286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27" name="object 1427"/>
          <p:cNvGrpSpPr/>
          <p:nvPr/>
        </p:nvGrpSpPr>
        <p:grpSpPr>
          <a:xfrm>
            <a:off x="1458194" y="1616456"/>
            <a:ext cx="1008380" cy="126364"/>
            <a:chOff x="1458194" y="1616456"/>
            <a:chExt cx="1008380" cy="126364"/>
          </a:xfrm>
        </p:grpSpPr>
        <p:sp>
          <p:nvSpPr>
            <p:cNvPr id="1428" name="object 1428"/>
            <p:cNvSpPr/>
            <p:nvPr/>
          </p:nvSpPr>
          <p:spPr>
            <a:xfrm>
              <a:off x="1458188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80" h="125730">
                  <a:moveTo>
                    <a:pt x="1007986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70" y="0"/>
                  </a:lnTo>
                  <a:lnTo>
                    <a:pt x="16370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7986" y="125730"/>
                  </a:lnTo>
                  <a:lnTo>
                    <a:pt x="1007986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1458188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80" h="63500">
                  <a:moveTo>
                    <a:pt x="16370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71" y="62992"/>
                  </a:lnTo>
                  <a:lnTo>
                    <a:pt x="16370" y="62992"/>
                  </a:lnTo>
                  <a:lnTo>
                    <a:pt x="16370" y="0"/>
                  </a:lnTo>
                  <a:close/>
                </a:path>
                <a:path w="1008380" h="63500">
                  <a:moveTo>
                    <a:pt x="1007986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15" y="62992"/>
                  </a:lnTo>
                  <a:lnTo>
                    <a:pt x="1007986" y="62992"/>
                  </a:lnTo>
                  <a:lnTo>
                    <a:pt x="1007986" y="6286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0" name="object 1430"/>
          <p:cNvGrpSpPr/>
          <p:nvPr/>
        </p:nvGrpSpPr>
        <p:grpSpPr>
          <a:xfrm>
            <a:off x="5666581" y="1616456"/>
            <a:ext cx="1008380" cy="126364"/>
            <a:chOff x="5666581" y="1616456"/>
            <a:chExt cx="1008380" cy="126364"/>
          </a:xfrm>
        </p:grpSpPr>
        <p:sp>
          <p:nvSpPr>
            <p:cNvPr id="1431" name="object 1431"/>
            <p:cNvSpPr/>
            <p:nvPr/>
          </p:nvSpPr>
          <p:spPr>
            <a:xfrm>
              <a:off x="5666575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8037" y="63500"/>
                  </a:moveTo>
                  <a:lnTo>
                    <a:pt x="991654" y="63500"/>
                  </a:lnTo>
                  <a:lnTo>
                    <a:pt x="991654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8037" y="125730"/>
                  </a:lnTo>
                  <a:lnTo>
                    <a:pt x="1008037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5666575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8037" y="0"/>
                  </a:moveTo>
                  <a:lnTo>
                    <a:pt x="991654" y="0"/>
                  </a:lnTo>
                  <a:lnTo>
                    <a:pt x="991654" y="62992"/>
                  </a:lnTo>
                  <a:lnTo>
                    <a:pt x="997940" y="62992"/>
                  </a:lnTo>
                  <a:lnTo>
                    <a:pt x="1008037" y="62992"/>
                  </a:lnTo>
                  <a:lnTo>
                    <a:pt x="1008037" y="6286"/>
                  </a:lnTo>
                  <a:lnTo>
                    <a:pt x="10080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3" name="object 1433"/>
          <p:cNvGrpSpPr/>
          <p:nvPr/>
        </p:nvGrpSpPr>
        <p:grpSpPr>
          <a:xfrm>
            <a:off x="4204938" y="1616456"/>
            <a:ext cx="1008380" cy="126364"/>
            <a:chOff x="4204938" y="1616456"/>
            <a:chExt cx="1008380" cy="126364"/>
          </a:xfrm>
        </p:grpSpPr>
        <p:sp>
          <p:nvSpPr>
            <p:cNvPr id="1434" name="object 1434"/>
            <p:cNvSpPr/>
            <p:nvPr/>
          </p:nvSpPr>
          <p:spPr>
            <a:xfrm>
              <a:off x="4204932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8024" y="63500"/>
                  </a:moveTo>
                  <a:lnTo>
                    <a:pt x="991641" y="63500"/>
                  </a:lnTo>
                  <a:lnTo>
                    <a:pt x="991641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8024" y="125730"/>
                  </a:lnTo>
                  <a:lnTo>
                    <a:pt x="1008024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4204932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8024" y="0"/>
                  </a:moveTo>
                  <a:lnTo>
                    <a:pt x="991641" y="0"/>
                  </a:lnTo>
                  <a:lnTo>
                    <a:pt x="991641" y="62992"/>
                  </a:lnTo>
                  <a:lnTo>
                    <a:pt x="997953" y="62992"/>
                  </a:lnTo>
                  <a:lnTo>
                    <a:pt x="1008024" y="62992"/>
                  </a:lnTo>
                  <a:lnTo>
                    <a:pt x="1008024" y="6286"/>
                  </a:lnTo>
                  <a:lnTo>
                    <a:pt x="100802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36" name="object 1436"/>
          <p:cNvGrpSpPr/>
          <p:nvPr/>
        </p:nvGrpSpPr>
        <p:grpSpPr>
          <a:xfrm>
            <a:off x="2919761" y="1616456"/>
            <a:ext cx="1008380" cy="126364"/>
            <a:chOff x="2919761" y="1616456"/>
            <a:chExt cx="1008380" cy="126364"/>
          </a:xfrm>
        </p:grpSpPr>
        <p:sp>
          <p:nvSpPr>
            <p:cNvPr id="1437" name="object 1437"/>
            <p:cNvSpPr/>
            <p:nvPr/>
          </p:nvSpPr>
          <p:spPr>
            <a:xfrm>
              <a:off x="2919755" y="1616582"/>
              <a:ext cx="1008380" cy="125730"/>
            </a:xfrm>
            <a:custGeom>
              <a:avLst/>
              <a:gdLst/>
              <a:ahLst/>
              <a:cxnLst/>
              <a:rect l="l" t="t" r="r" b="b"/>
              <a:pathLst>
                <a:path w="1008379" h="125730">
                  <a:moveTo>
                    <a:pt x="1007986" y="63500"/>
                  </a:moveTo>
                  <a:lnTo>
                    <a:pt x="991616" y="63500"/>
                  </a:lnTo>
                  <a:lnTo>
                    <a:pt x="991616" y="0"/>
                  </a:lnTo>
                  <a:lnTo>
                    <a:pt x="16395" y="0"/>
                  </a:lnTo>
                  <a:lnTo>
                    <a:pt x="16395" y="63500"/>
                  </a:lnTo>
                  <a:lnTo>
                    <a:pt x="0" y="63500"/>
                  </a:lnTo>
                  <a:lnTo>
                    <a:pt x="0" y="125730"/>
                  </a:lnTo>
                  <a:lnTo>
                    <a:pt x="1007986" y="125730"/>
                  </a:lnTo>
                  <a:lnTo>
                    <a:pt x="1007986" y="63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2919755" y="1616455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6395" y="0"/>
                  </a:moveTo>
                  <a:lnTo>
                    <a:pt x="0" y="0"/>
                  </a:lnTo>
                  <a:lnTo>
                    <a:pt x="0" y="6286"/>
                  </a:lnTo>
                  <a:lnTo>
                    <a:pt x="0" y="62992"/>
                  </a:lnTo>
                  <a:lnTo>
                    <a:pt x="10096" y="62992"/>
                  </a:lnTo>
                  <a:lnTo>
                    <a:pt x="16395" y="62992"/>
                  </a:lnTo>
                  <a:lnTo>
                    <a:pt x="16395" y="0"/>
                  </a:lnTo>
                  <a:close/>
                </a:path>
                <a:path w="1008379" h="63500">
                  <a:moveTo>
                    <a:pt x="1007986" y="0"/>
                  </a:moveTo>
                  <a:lnTo>
                    <a:pt x="991616" y="0"/>
                  </a:lnTo>
                  <a:lnTo>
                    <a:pt x="991616" y="62992"/>
                  </a:lnTo>
                  <a:lnTo>
                    <a:pt x="997915" y="62992"/>
                  </a:lnTo>
                  <a:lnTo>
                    <a:pt x="1007986" y="62992"/>
                  </a:lnTo>
                  <a:lnTo>
                    <a:pt x="1007986" y="6286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9" name="object 1439"/>
          <p:cNvSpPr/>
          <p:nvPr/>
        </p:nvSpPr>
        <p:spPr>
          <a:xfrm>
            <a:off x="899299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1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0" name="object 1440"/>
          <p:cNvSpPr/>
          <p:nvPr/>
        </p:nvSpPr>
        <p:spPr>
          <a:xfrm>
            <a:off x="108016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62991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1" name="object 1441"/>
          <p:cNvSpPr/>
          <p:nvPr/>
        </p:nvSpPr>
        <p:spPr>
          <a:xfrm>
            <a:off x="859139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2" name="object 1442"/>
          <p:cNvSpPr/>
          <p:nvPr/>
        </p:nvSpPr>
        <p:spPr>
          <a:xfrm>
            <a:off x="760698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7188"/>
                </a:moveTo>
                <a:lnTo>
                  <a:pt x="16383" y="7188"/>
                </a:lnTo>
                <a:lnTo>
                  <a:pt x="16383" y="0"/>
                </a:lnTo>
                <a:lnTo>
                  <a:pt x="0" y="0"/>
                </a:lnTo>
                <a:lnTo>
                  <a:pt x="0" y="14389"/>
                </a:lnTo>
                <a:lnTo>
                  <a:pt x="9182" y="14389"/>
                </a:lnTo>
                <a:lnTo>
                  <a:pt x="9182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3" name="object 1443"/>
          <p:cNvSpPr/>
          <p:nvPr/>
        </p:nvSpPr>
        <p:spPr>
          <a:xfrm>
            <a:off x="86149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4" name="object 1444"/>
          <p:cNvSpPr/>
          <p:nvPr/>
        </p:nvSpPr>
        <p:spPr>
          <a:xfrm>
            <a:off x="7606982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5" name="object 1445"/>
          <p:cNvSpPr/>
          <p:nvPr/>
        </p:nvSpPr>
        <p:spPr>
          <a:xfrm>
            <a:off x="145818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7188"/>
                </a:moveTo>
                <a:lnTo>
                  <a:pt x="16370" y="7188"/>
                </a:lnTo>
                <a:lnTo>
                  <a:pt x="16370" y="0"/>
                </a:lnTo>
                <a:lnTo>
                  <a:pt x="0" y="0"/>
                </a:lnTo>
                <a:lnTo>
                  <a:pt x="0" y="14389"/>
                </a:lnTo>
                <a:lnTo>
                  <a:pt x="9169" y="14389"/>
                </a:lnTo>
                <a:lnTo>
                  <a:pt x="9169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6" name="object 1446"/>
          <p:cNvSpPr/>
          <p:nvPr/>
        </p:nvSpPr>
        <p:spPr>
          <a:xfrm>
            <a:off x="2442603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47" name="object 1447"/>
          <p:cNvSpPr/>
          <p:nvPr/>
        </p:nvSpPr>
        <p:spPr>
          <a:xfrm>
            <a:off x="1458194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8" name="object 1448"/>
          <p:cNvSpPr/>
          <p:nvPr/>
        </p:nvSpPr>
        <p:spPr>
          <a:xfrm>
            <a:off x="24661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49" name="object 1449"/>
          <p:cNvSpPr/>
          <p:nvPr/>
        </p:nvSpPr>
        <p:spPr>
          <a:xfrm>
            <a:off x="665102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0" name="object 1450"/>
          <p:cNvSpPr/>
          <p:nvPr/>
        </p:nvSpPr>
        <p:spPr>
          <a:xfrm>
            <a:off x="566657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1" name="object 1451"/>
          <p:cNvSpPr/>
          <p:nvPr/>
        </p:nvSpPr>
        <p:spPr>
          <a:xfrm>
            <a:off x="667461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2" name="object 1452"/>
          <p:cNvSpPr/>
          <p:nvPr/>
        </p:nvSpPr>
        <p:spPr>
          <a:xfrm>
            <a:off x="566658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3" name="object 1453"/>
          <p:cNvSpPr/>
          <p:nvPr/>
        </p:nvSpPr>
        <p:spPr>
          <a:xfrm>
            <a:off x="518937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4" name="object 1454"/>
          <p:cNvSpPr/>
          <p:nvPr/>
        </p:nvSpPr>
        <p:spPr>
          <a:xfrm>
            <a:off x="420493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5" name="object 1455"/>
          <p:cNvSpPr/>
          <p:nvPr/>
        </p:nvSpPr>
        <p:spPr>
          <a:xfrm>
            <a:off x="5212956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6" name="object 1456"/>
          <p:cNvSpPr/>
          <p:nvPr/>
        </p:nvSpPr>
        <p:spPr>
          <a:xfrm>
            <a:off x="4204938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57" name="object 1457"/>
          <p:cNvSpPr/>
          <p:nvPr/>
        </p:nvSpPr>
        <p:spPr>
          <a:xfrm>
            <a:off x="291975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8" name="object 1458"/>
          <p:cNvSpPr/>
          <p:nvPr/>
        </p:nvSpPr>
        <p:spPr>
          <a:xfrm>
            <a:off x="3904170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59" name="object 1459"/>
          <p:cNvSpPr/>
          <p:nvPr/>
        </p:nvSpPr>
        <p:spPr>
          <a:xfrm>
            <a:off x="2919761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0" name="object 1460"/>
          <p:cNvSpPr/>
          <p:nvPr/>
        </p:nvSpPr>
        <p:spPr>
          <a:xfrm>
            <a:off x="3927748" y="1679448"/>
            <a:ext cx="0" cy="63500"/>
          </a:xfrm>
          <a:custGeom>
            <a:avLst/>
            <a:gdLst/>
            <a:ahLst/>
            <a:cxnLst/>
            <a:rect l="l" t="t" r="r" b="b"/>
            <a:pathLst>
              <a:path w="0" h="63500">
                <a:moveTo>
                  <a:pt x="0" y="20129"/>
                </a:moveTo>
                <a:lnTo>
                  <a:pt x="0" y="62991"/>
                </a:lnTo>
              </a:path>
              <a:path w="0" h="63500">
                <a:moveTo>
                  <a:pt x="0" y="0"/>
                </a:moveTo>
                <a:lnTo>
                  <a:pt x="0" y="20129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1" name="object 1461"/>
          <p:cNvSpPr/>
          <p:nvPr/>
        </p:nvSpPr>
        <p:spPr>
          <a:xfrm>
            <a:off x="8614981" y="1616456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5" h="0">
                <a:moveTo>
                  <a:pt x="252031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2" name="object 1462"/>
          <p:cNvSpPr/>
          <p:nvPr/>
        </p:nvSpPr>
        <p:spPr>
          <a:xfrm>
            <a:off x="6674611" y="1616456"/>
            <a:ext cx="932815" cy="0"/>
          </a:xfrm>
          <a:custGeom>
            <a:avLst/>
            <a:gdLst/>
            <a:ahLst/>
            <a:cxnLst/>
            <a:rect l="l" t="t" r="r" b="b"/>
            <a:pathLst>
              <a:path w="932815" h="0">
                <a:moveTo>
                  <a:pt x="93237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3" name="object 1463"/>
          <p:cNvSpPr/>
          <p:nvPr/>
        </p:nvSpPr>
        <p:spPr>
          <a:xfrm>
            <a:off x="5212956" y="1616456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453624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4" name="object 1464"/>
          <p:cNvSpPr/>
          <p:nvPr/>
        </p:nvSpPr>
        <p:spPr>
          <a:xfrm>
            <a:off x="3927748" y="1616456"/>
            <a:ext cx="277495" cy="0"/>
          </a:xfrm>
          <a:custGeom>
            <a:avLst/>
            <a:gdLst/>
            <a:ahLst/>
            <a:cxnLst/>
            <a:rect l="l" t="t" r="r" b="b"/>
            <a:pathLst>
              <a:path w="277495" h="0">
                <a:moveTo>
                  <a:pt x="27719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5" name="object 1465"/>
          <p:cNvSpPr/>
          <p:nvPr/>
        </p:nvSpPr>
        <p:spPr>
          <a:xfrm>
            <a:off x="2466181" y="1616456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453580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1206176" y="1616456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4" h="0">
                <a:moveTo>
                  <a:pt x="252018" y="0"/>
                </a:moveTo>
                <a:lnTo>
                  <a:pt x="0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1080166" y="1742440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0" y="0"/>
                </a:moveTo>
                <a:lnTo>
                  <a:pt x="378028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2466181" y="1735240"/>
            <a:ext cx="454025" cy="14604"/>
          </a:xfrm>
          <a:custGeom>
            <a:avLst/>
            <a:gdLst/>
            <a:ahLst/>
            <a:cxnLst/>
            <a:rect l="l" t="t" r="r" b="b"/>
            <a:pathLst>
              <a:path w="454025" h="14605">
                <a:moveTo>
                  <a:pt x="0" y="14400"/>
                </a:moveTo>
                <a:lnTo>
                  <a:pt x="453580" y="14400"/>
                </a:lnTo>
                <a:lnTo>
                  <a:pt x="45358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3927748" y="1735240"/>
            <a:ext cx="277495" cy="14604"/>
          </a:xfrm>
          <a:custGeom>
            <a:avLst/>
            <a:gdLst/>
            <a:ahLst/>
            <a:cxnLst/>
            <a:rect l="l" t="t" r="r" b="b"/>
            <a:pathLst>
              <a:path w="277495" h="14605">
                <a:moveTo>
                  <a:pt x="0" y="14400"/>
                </a:moveTo>
                <a:lnTo>
                  <a:pt x="277190" y="14400"/>
                </a:lnTo>
                <a:lnTo>
                  <a:pt x="27719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5212956" y="1742440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220484" y="0"/>
                </a:lnTo>
              </a:path>
              <a:path w="454025" h="0">
                <a:moveTo>
                  <a:pt x="258286" y="0"/>
                </a:moveTo>
                <a:lnTo>
                  <a:pt x="453624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6674611" y="1735240"/>
            <a:ext cx="932815" cy="14604"/>
          </a:xfrm>
          <a:custGeom>
            <a:avLst/>
            <a:gdLst/>
            <a:ahLst/>
            <a:cxnLst/>
            <a:rect l="l" t="t" r="r" b="b"/>
            <a:pathLst>
              <a:path w="932815" h="14605">
                <a:moveTo>
                  <a:pt x="0" y="14400"/>
                </a:moveTo>
                <a:lnTo>
                  <a:pt x="932370" y="14400"/>
                </a:lnTo>
                <a:lnTo>
                  <a:pt x="932370" y="0"/>
                </a:lnTo>
                <a:lnTo>
                  <a:pt x="0" y="0"/>
                </a:lnTo>
                <a:lnTo>
                  <a:pt x="0" y="144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8614981" y="1742440"/>
            <a:ext cx="378460" cy="0"/>
          </a:xfrm>
          <a:custGeom>
            <a:avLst/>
            <a:gdLst/>
            <a:ahLst/>
            <a:cxnLst/>
            <a:rect l="l" t="t" r="r" b="b"/>
            <a:pathLst>
              <a:path w="378459" h="0">
                <a:moveTo>
                  <a:pt x="0" y="0"/>
                </a:moveTo>
                <a:lnTo>
                  <a:pt x="378015" y="0"/>
                </a:lnTo>
              </a:path>
            </a:pathLst>
          </a:custGeom>
          <a:ln w="14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7623365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59" h="0">
                <a:moveTo>
                  <a:pt x="0" y="0"/>
                </a:moveTo>
                <a:lnTo>
                  <a:pt x="975232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74" name="object 1474"/>
          <p:cNvGrpSpPr/>
          <p:nvPr/>
        </p:nvGrpSpPr>
        <p:grpSpPr>
          <a:xfrm>
            <a:off x="7599782" y="1677648"/>
            <a:ext cx="1022985" cy="66675"/>
            <a:chOff x="7599782" y="1677648"/>
            <a:chExt cx="1022985" cy="66675"/>
          </a:xfrm>
        </p:grpSpPr>
        <p:sp>
          <p:nvSpPr>
            <p:cNvPr id="1475" name="object 1475"/>
            <p:cNvSpPr/>
            <p:nvPr/>
          </p:nvSpPr>
          <p:spPr>
            <a:xfrm>
              <a:off x="7606982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79" h="0">
                  <a:moveTo>
                    <a:pt x="0" y="0"/>
                  </a:moveTo>
                  <a:lnTo>
                    <a:pt x="100799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7606983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20129" y="0"/>
                  </a:moveTo>
                  <a:lnTo>
                    <a:pt x="0" y="0"/>
                  </a:lnTo>
                  <a:lnTo>
                    <a:pt x="0" y="20129"/>
                  </a:lnTo>
                  <a:lnTo>
                    <a:pt x="20129" y="20129"/>
                  </a:lnTo>
                  <a:lnTo>
                    <a:pt x="20129" y="0"/>
                  </a:lnTo>
                  <a:close/>
                </a:path>
                <a:path w="1008379" h="20319">
                  <a:moveTo>
                    <a:pt x="302374" y="0"/>
                  </a:moveTo>
                  <a:lnTo>
                    <a:pt x="292341" y="0"/>
                  </a:lnTo>
                  <a:lnTo>
                    <a:pt x="20193" y="0"/>
                  </a:lnTo>
                  <a:lnTo>
                    <a:pt x="20193" y="20129"/>
                  </a:lnTo>
                  <a:lnTo>
                    <a:pt x="292290" y="20129"/>
                  </a:lnTo>
                  <a:lnTo>
                    <a:pt x="302374" y="20129"/>
                  </a:lnTo>
                  <a:lnTo>
                    <a:pt x="302374" y="0"/>
                  </a:lnTo>
                  <a:close/>
                </a:path>
                <a:path w="1008379" h="20319">
                  <a:moveTo>
                    <a:pt x="312445" y="0"/>
                  </a:moveTo>
                  <a:lnTo>
                    <a:pt x="302387" y="0"/>
                  </a:lnTo>
                  <a:lnTo>
                    <a:pt x="302387" y="20129"/>
                  </a:lnTo>
                  <a:lnTo>
                    <a:pt x="312445" y="20129"/>
                  </a:lnTo>
                  <a:lnTo>
                    <a:pt x="312445" y="0"/>
                  </a:lnTo>
                  <a:close/>
                </a:path>
                <a:path w="1008379" h="20319">
                  <a:moveTo>
                    <a:pt x="987831" y="0"/>
                  </a:moveTo>
                  <a:lnTo>
                    <a:pt x="312483" y="0"/>
                  </a:lnTo>
                  <a:lnTo>
                    <a:pt x="312483" y="20129"/>
                  </a:lnTo>
                  <a:lnTo>
                    <a:pt x="987831" y="20129"/>
                  </a:lnTo>
                  <a:lnTo>
                    <a:pt x="987831" y="0"/>
                  </a:lnTo>
                  <a:close/>
                </a:path>
                <a:path w="1008379" h="20319">
                  <a:moveTo>
                    <a:pt x="1008024" y="0"/>
                  </a:moveTo>
                  <a:lnTo>
                    <a:pt x="987869" y="0"/>
                  </a:lnTo>
                  <a:lnTo>
                    <a:pt x="987869" y="20129"/>
                  </a:lnTo>
                  <a:lnTo>
                    <a:pt x="1008024" y="20129"/>
                  </a:lnTo>
                  <a:lnTo>
                    <a:pt x="10080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7606982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0" y="20129"/>
                  </a:moveTo>
                  <a:lnTo>
                    <a:pt x="20193" y="20129"/>
                  </a:lnTo>
                  <a:lnTo>
                    <a:pt x="20193" y="0"/>
                  </a:lnTo>
                  <a:lnTo>
                    <a:pt x="0" y="0"/>
                  </a:lnTo>
                </a:path>
                <a:path w="1008379" h="20319">
                  <a:moveTo>
                    <a:pt x="302386" y="0"/>
                  </a:moveTo>
                  <a:lnTo>
                    <a:pt x="292290" y="0"/>
                  </a:lnTo>
                  <a:lnTo>
                    <a:pt x="292290" y="20129"/>
                  </a:lnTo>
                  <a:lnTo>
                    <a:pt x="302386" y="20129"/>
                  </a:lnTo>
                </a:path>
                <a:path w="1008379" h="20319">
                  <a:moveTo>
                    <a:pt x="20193" y="20129"/>
                  </a:moveTo>
                  <a:lnTo>
                    <a:pt x="292290" y="20129"/>
                  </a:lnTo>
                </a:path>
                <a:path w="1008379" h="20319">
                  <a:moveTo>
                    <a:pt x="292290" y="0"/>
                  </a:moveTo>
                  <a:lnTo>
                    <a:pt x="20193" y="0"/>
                  </a:lnTo>
                </a:path>
                <a:path w="1008379" h="20319">
                  <a:moveTo>
                    <a:pt x="302386" y="20129"/>
                  </a:moveTo>
                  <a:lnTo>
                    <a:pt x="312483" y="20129"/>
                  </a:lnTo>
                  <a:lnTo>
                    <a:pt x="312483" y="0"/>
                  </a:lnTo>
                  <a:lnTo>
                    <a:pt x="302386" y="0"/>
                  </a:lnTo>
                </a:path>
                <a:path w="1008379" h="20319">
                  <a:moveTo>
                    <a:pt x="1007999" y="0"/>
                  </a:moveTo>
                  <a:lnTo>
                    <a:pt x="987869" y="0"/>
                  </a:lnTo>
                  <a:lnTo>
                    <a:pt x="987869" y="20129"/>
                  </a:lnTo>
                  <a:lnTo>
                    <a:pt x="1007999" y="20129"/>
                  </a:lnTo>
                </a:path>
                <a:path w="1008379" h="20319">
                  <a:moveTo>
                    <a:pt x="312483" y="20129"/>
                  </a:moveTo>
                  <a:lnTo>
                    <a:pt x="987869" y="20129"/>
                  </a:lnTo>
                </a:path>
                <a:path w="1008379" h="20319">
                  <a:moveTo>
                    <a:pt x="987869" y="0"/>
                  </a:moveTo>
                  <a:lnTo>
                    <a:pt x="3124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7606982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7999" y="0"/>
                  </a:moveTo>
                  <a:lnTo>
                    <a:pt x="1007999" y="20129"/>
                  </a:lnTo>
                  <a:lnTo>
                    <a:pt x="1007999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79" name="object 1479"/>
          <p:cNvSpPr/>
          <p:nvPr/>
        </p:nvSpPr>
        <p:spPr>
          <a:xfrm>
            <a:off x="760698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7188"/>
                </a:moveTo>
                <a:lnTo>
                  <a:pt x="16383" y="7188"/>
                </a:lnTo>
                <a:lnTo>
                  <a:pt x="16383" y="0"/>
                </a:lnTo>
                <a:lnTo>
                  <a:pt x="0" y="0"/>
                </a:lnTo>
                <a:lnTo>
                  <a:pt x="0" y="14389"/>
                </a:lnTo>
                <a:lnTo>
                  <a:pt x="9182" y="14389"/>
                </a:lnTo>
                <a:lnTo>
                  <a:pt x="9182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0" name="object 1480"/>
          <p:cNvSpPr/>
          <p:nvPr/>
        </p:nvSpPr>
        <p:spPr>
          <a:xfrm>
            <a:off x="859139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1" name="object 1481"/>
          <p:cNvSpPr/>
          <p:nvPr/>
        </p:nvSpPr>
        <p:spPr>
          <a:xfrm>
            <a:off x="1474565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975245" y="0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82" name="object 1482"/>
          <p:cNvGrpSpPr/>
          <p:nvPr/>
        </p:nvGrpSpPr>
        <p:grpSpPr>
          <a:xfrm>
            <a:off x="1450994" y="1677648"/>
            <a:ext cx="1022985" cy="66675"/>
            <a:chOff x="1450994" y="1677648"/>
            <a:chExt cx="1022985" cy="66675"/>
          </a:xfrm>
        </p:grpSpPr>
        <p:sp>
          <p:nvSpPr>
            <p:cNvPr id="1483" name="object 1483"/>
            <p:cNvSpPr/>
            <p:nvPr/>
          </p:nvSpPr>
          <p:spPr>
            <a:xfrm>
              <a:off x="1458194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80" h="0">
                  <a:moveTo>
                    <a:pt x="1007986" y="0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1458188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80" h="20319">
                  <a:moveTo>
                    <a:pt x="705586" y="0"/>
                  </a:moveTo>
                  <a:lnTo>
                    <a:pt x="695502" y="0"/>
                  </a:lnTo>
                  <a:lnTo>
                    <a:pt x="20142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42" y="20129"/>
                  </a:lnTo>
                  <a:lnTo>
                    <a:pt x="695502" y="20129"/>
                  </a:lnTo>
                  <a:lnTo>
                    <a:pt x="705586" y="20129"/>
                  </a:lnTo>
                  <a:lnTo>
                    <a:pt x="705586" y="0"/>
                  </a:lnTo>
                  <a:close/>
                </a:path>
                <a:path w="1008380" h="20319">
                  <a:moveTo>
                    <a:pt x="715657" y="0"/>
                  </a:moveTo>
                  <a:lnTo>
                    <a:pt x="705599" y="0"/>
                  </a:lnTo>
                  <a:lnTo>
                    <a:pt x="705599" y="20129"/>
                  </a:lnTo>
                  <a:lnTo>
                    <a:pt x="715657" y="20129"/>
                  </a:lnTo>
                  <a:lnTo>
                    <a:pt x="715657" y="0"/>
                  </a:lnTo>
                  <a:close/>
                </a:path>
                <a:path w="1008380" h="20319">
                  <a:moveTo>
                    <a:pt x="1007986" y="0"/>
                  </a:moveTo>
                  <a:lnTo>
                    <a:pt x="987818" y="0"/>
                  </a:lnTo>
                  <a:lnTo>
                    <a:pt x="715670" y="0"/>
                  </a:lnTo>
                  <a:lnTo>
                    <a:pt x="715670" y="20129"/>
                  </a:lnTo>
                  <a:lnTo>
                    <a:pt x="987818" y="20129"/>
                  </a:lnTo>
                  <a:lnTo>
                    <a:pt x="1007986" y="20129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1458194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80" h="20319">
                  <a:moveTo>
                    <a:pt x="1007986" y="0"/>
                  </a:moveTo>
                  <a:lnTo>
                    <a:pt x="987818" y="0"/>
                  </a:lnTo>
                  <a:lnTo>
                    <a:pt x="987818" y="20129"/>
                  </a:lnTo>
                  <a:lnTo>
                    <a:pt x="1007986" y="20129"/>
                  </a:lnTo>
                </a:path>
                <a:path w="1008380" h="20319">
                  <a:moveTo>
                    <a:pt x="705592" y="20129"/>
                  </a:moveTo>
                  <a:lnTo>
                    <a:pt x="715664" y="20129"/>
                  </a:lnTo>
                  <a:lnTo>
                    <a:pt x="715664" y="0"/>
                  </a:lnTo>
                  <a:lnTo>
                    <a:pt x="705592" y="0"/>
                  </a:lnTo>
                </a:path>
                <a:path w="1008380" h="20319">
                  <a:moveTo>
                    <a:pt x="987818" y="0"/>
                  </a:moveTo>
                  <a:lnTo>
                    <a:pt x="715664" y="0"/>
                  </a:lnTo>
                </a:path>
                <a:path w="1008380" h="20319">
                  <a:moveTo>
                    <a:pt x="715664" y="20129"/>
                  </a:moveTo>
                  <a:lnTo>
                    <a:pt x="987818" y="20129"/>
                  </a:lnTo>
                </a:path>
                <a:path w="1008380" h="20319">
                  <a:moveTo>
                    <a:pt x="705592" y="0"/>
                  </a:moveTo>
                  <a:lnTo>
                    <a:pt x="695496" y="0"/>
                  </a:lnTo>
                  <a:lnTo>
                    <a:pt x="695496" y="20129"/>
                  </a:lnTo>
                  <a:lnTo>
                    <a:pt x="705592" y="20129"/>
                  </a:lnTo>
                </a:path>
                <a:path w="1008380" h="20319">
                  <a:moveTo>
                    <a:pt x="0" y="20129"/>
                  </a:moveTo>
                  <a:lnTo>
                    <a:pt x="20142" y="20129"/>
                  </a:lnTo>
                  <a:lnTo>
                    <a:pt x="20142" y="0"/>
                  </a:lnTo>
                  <a:lnTo>
                    <a:pt x="0" y="0"/>
                  </a:lnTo>
                </a:path>
                <a:path w="1008380" h="20319">
                  <a:moveTo>
                    <a:pt x="695496" y="0"/>
                  </a:moveTo>
                  <a:lnTo>
                    <a:pt x="20142" y="0"/>
                  </a:lnTo>
                </a:path>
                <a:path w="1008380" h="20319">
                  <a:moveTo>
                    <a:pt x="20142" y="20129"/>
                  </a:moveTo>
                  <a:lnTo>
                    <a:pt x="695496" y="2012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1458194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80" h="63500">
                  <a:moveTo>
                    <a:pt x="1007986" y="0"/>
                  </a:moveTo>
                  <a:lnTo>
                    <a:pt x="1007986" y="20129"/>
                  </a:lnTo>
                  <a:lnTo>
                    <a:pt x="1007986" y="62991"/>
                  </a:lnTo>
                </a:path>
                <a:path w="1008380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87" name="object 1487"/>
          <p:cNvSpPr/>
          <p:nvPr/>
        </p:nvSpPr>
        <p:spPr>
          <a:xfrm>
            <a:off x="2442603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8" name="object 1488"/>
          <p:cNvSpPr/>
          <p:nvPr/>
        </p:nvSpPr>
        <p:spPr>
          <a:xfrm>
            <a:off x="145818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71" y="7188"/>
                </a:moveTo>
                <a:lnTo>
                  <a:pt x="16370" y="7188"/>
                </a:lnTo>
                <a:lnTo>
                  <a:pt x="16370" y="0"/>
                </a:lnTo>
                <a:lnTo>
                  <a:pt x="0" y="0"/>
                </a:lnTo>
                <a:lnTo>
                  <a:pt x="0" y="14389"/>
                </a:lnTo>
                <a:lnTo>
                  <a:pt x="9169" y="14389"/>
                </a:lnTo>
                <a:lnTo>
                  <a:pt x="9169" y="70180"/>
                </a:lnTo>
                <a:lnTo>
                  <a:pt x="23571" y="70180"/>
                </a:lnTo>
                <a:lnTo>
                  <a:pt x="23571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89" name="object 1489"/>
          <p:cNvSpPr/>
          <p:nvPr/>
        </p:nvSpPr>
        <p:spPr>
          <a:xfrm>
            <a:off x="5682976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59" h="0">
                <a:moveTo>
                  <a:pt x="0" y="0"/>
                </a:moveTo>
                <a:lnTo>
                  <a:pt x="975252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90" name="object 1490"/>
          <p:cNvGrpSpPr/>
          <p:nvPr/>
        </p:nvGrpSpPr>
        <p:grpSpPr>
          <a:xfrm>
            <a:off x="5659381" y="1677648"/>
            <a:ext cx="1022985" cy="66675"/>
            <a:chOff x="5659381" y="1677648"/>
            <a:chExt cx="1022985" cy="66675"/>
          </a:xfrm>
        </p:grpSpPr>
        <p:sp>
          <p:nvSpPr>
            <p:cNvPr id="1491" name="object 1491"/>
            <p:cNvSpPr/>
            <p:nvPr/>
          </p:nvSpPr>
          <p:spPr>
            <a:xfrm>
              <a:off x="5666581" y="1742440"/>
              <a:ext cx="1008380" cy="0"/>
            </a:xfrm>
            <a:custGeom>
              <a:avLst/>
              <a:gdLst/>
              <a:ahLst/>
              <a:cxnLst/>
              <a:rect l="l" t="t" r="r" b="b"/>
              <a:pathLst>
                <a:path w="1008379" h="0">
                  <a:moveTo>
                    <a:pt x="0" y="0"/>
                  </a:moveTo>
                  <a:lnTo>
                    <a:pt x="10080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5666575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302412" y="0"/>
                  </a:moveTo>
                  <a:lnTo>
                    <a:pt x="292328" y="0"/>
                  </a:lnTo>
                  <a:lnTo>
                    <a:pt x="20167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92328" y="20129"/>
                  </a:lnTo>
                  <a:lnTo>
                    <a:pt x="302412" y="20129"/>
                  </a:lnTo>
                  <a:lnTo>
                    <a:pt x="302412" y="0"/>
                  </a:lnTo>
                  <a:close/>
                </a:path>
                <a:path w="1008379" h="20319">
                  <a:moveTo>
                    <a:pt x="312483" y="0"/>
                  </a:moveTo>
                  <a:lnTo>
                    <a:pt x="302425" y="0"/>
                  </a:lnTo>
                  <a:lnTo>
                    <a:pt x="302425" y="20129"/>
                  </a:lnTo>
                  <a:lnTo>
                    <a:pt x="312483" y="20129"/>
                  </a:lnTo>
                  <a:lnTo>
                    <a:pt x="312483" y="0"/>
                  </a:lnTo>
                  <a:close/>
                </a:path>
                <a:path w="1008379" h="20319">
                  <a:moveTo>
                    <a:pt x="1007999" y="0"/>
                  </a:moveTo>
                  <a:lnTo>
                    <a:pt x="987844" y="0"/>
                  </a:lnTo>
                  <a:lnTo>
                    <a:pt x="312496" y="0"/>
                  </a:lnTo>
                  <a:lnTo>
                    <a:pt x="312496" y="20129"/>
                  </a:lnTo>
                  <a:lnTo>
                    <a:pt x="987844" y="20129"/>
                  </a:lnTo>
                  <a:lnTo>
                    <a:pt x="1007999" y="20129"/>
                  </a:lnTo>
                  <a:lnTo>
                    <a:pt x="10079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5666581" y="1679448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0" y="20129"/>
                  </a:moveTo>
                  <a:lnTo>
                    <a:pt x="20167" y="20129"/>
                  </a:lnTo>
                  <a:lnTo>
                    <a:pt x="20167" y="0"/>
                  </a:lnTo>
                  <a:lnTo>
                    <a:pt x="0" y="0"/>
                  </a:lnTo>
                </a:path>
                <a:path w="1008379" h="20319">
                  <a:moveTo>
                    <a:pt x="302418" y="0"/>
                  </a:moveTo>
                  <a:lnTo>
                    <a:pt x="292322" y="0"/>
                  </a:lnTo>
                  <a:lnTo>
                    <a:pt x="292322" y="20129"/>
                  </a:lnTo>
                  <a:lnTo>
                    <a:pt x="302418" y="20129"/>
                  </a:lnTo>
                </a:path>
                <a:path w="1008379" h="20319">
                  <a:moveTo>
                    <a:pt x="20167" y="20129"/>
                  </a:moveTo>
                  <a:lnTo>
                    <a:pt x="292322" y="20129"/>
                  </a:lnTo>
                </a:path>
                <a:path w="1008379" h="20319">
                  <a:moveTo>
                    <a:pt x="292322" y="0"/>
                  </a:moveTo>
                  <a:lnTo>
                    <a:pt x="20167" y="0"/>
                  </a:lnTo>
                </a:path>
                <a:path w="1008379" h="20319">
                  <a:moveTo>
                    <a:pt x="302418" y="20129"/>
                  </a:moveTo>
                  <a:lnTo>
                    <a:pt x="312489" y="20129"/>
                  </a:lnTo>
                  <a:lnTo>
                    <a:pt x="312489" y="0"/>
                  </a:lnTo>
                  <a:lnTo>
                    <a:pt x="302418" y="0"/>
                  </a:lnTo>
                </a:path>
                <a:path w="1008379" h="20319">
                  <a:moveTo>
                    <a:pt x="1008030" y="0"/>
                  </a:moveTo>
                  <a:lnTo>
                    <a:pt x="987837" y="0"/>
                  </a:lnTo>
                  <a:lnTo>
                    <a:pt x="987837" y="20129"/>
                  </a:lnTo>
                  <a:lnTo>
                    <a:pt x="1008030" y="20129"/>
                  </a:lnTo>
                </a:path>
                <a:path w="1008379" h="20319">
                  <a:moveTo>
                    <a:pt x="312489" y="20129"/>
                  </a:moveTo>
                  <a:lnTo>
                    <a:pt x="987837" y="20129"/>
                  </a:lnTo>
                </a:path>
                <a:path w="1008379" h="20319">
                  <a:moveTo>
                    <a:pt x="987837" y="0"/>
                  </a:moveTo>
                  <a:lnTo>
                    <a:pt x="312489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5666581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8030" y="0"/>
                  </a:moveTo>
                  <a:lnTo>
                    <a:pt x="1008030" y="20129"/>
                  </a:lnTo>
                  <a:lnTo>
                    <a:pt x="100803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5" name="object 1495"/>
          <p:cNvSpPr/>
          <p:nvPr/>
        </p:nvSpPr>
        <p:spPr>
          <a:xfrm>
            <a:off x="566657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6" name="object 1496"/>
          <p:cNvSpPr/>
          <p:nvPr/>
        </p:nvSpPr>
        <p:spPr>
          <a:xfrm>
            <a:off x="6651028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389" y="70180"/>
                </a:lnTo>
                <a:lnTo>
                  <a:pt x="14389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97" name="object 1497"/>
          <p:cNvSpPr/>
          <p:nvPr/>
        </p:nvSpPr>
        <p:spPr>
          <a:xfrm>
            <a:off x="4221333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0" y="0"/>
                </a:moveTo>
                <a:lnTo>
                  <a:pt x="975245" y="0"/>
                </a:lnTo>
              </a:path>
            </a:pathLst>
          </a:custGeom>
          <a:ln w="3600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grpSp>
        <p:nvGrpSpPr>
          <p:cNvPr id="1498" name="object 1498"/>
          <p:cNvGrpSpPr/>
          <p:nvPr/>
        </p:nvGrpSpPr>
        <p:grpSpPr>
          <a:xfrm>
            <a:off x="4197738" y="1677648"/>
            <a:ext cx="1022985" cy="69215"/>
            <a:chOff x="4197738" y="1677648"/>
            <a:chExt cx="1022985" cy="69215"/>
          </a:xfrm>
        </p:grpSpPr>
        <p:sp>
          <p:nvSpPr>
            <p:cNvPr id="1499" name="object 1499"/>
            <p:cNvSpPr/>
            <p:nvPr/>
          </p:nvSpPr>
          <p:spPr>
            <a:xfrm>
              <a:off x="4204938" y="1719770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0" y="22669"/>
                  </a:moveTo>
                  <a:lnTo>
                    <a:pt x="14509" y="22669"/>
                  </a:lnTo>
                </a:path>
                <a:path w="1008379" h="25400">
                  <a:moveTo>
                    <a:pt x="18307" y="22669"/>
                  </a:moveTo>
                  <a:lnTo>
                    <a:pt x="19545" y="22669"/>
                  </a:lnTo>
                </a:path>
                <a:path w="1008379" h="25400">
                  <a:moveTo>
                    <a:pt x="23342" y="22669"/>
                  </a:moveTo>
                  <a:lnTo>
                    <a:pt x="42246" y="22669"/>
                  </a:lnTo>
                </a:path>
                <a:path w="1008379" h="25400">
                  <a:moveTo>
                    <a:pt x="46012" y="22669"/>
                  </a:moveTo>
                  <a:lnTo>
                    <a:pt x="47282" y="22669"/>
                  </a:lnTo>
                </a:path>
                <a:path w="1008379" h="25400">
                  <a:moveTo>
                    <a:pt x="51047" y="22669"/>
                  </a:moveTo>
                  <a:lnTo>
                    <a:pt x="69951" y="22669"/>
                  </a:lnTo>
                </a:path>
                <a:path w="1008379" h="25400">
                  <a:moveTo>
                    <a:pt x="73748" y="22669"/>
                  </a:moveTo>
                  <a:lnTo>
                    <a:pt x="75012" y="22669"/>
                  </a:lnTo>
                </a:path>
                <a:path w="1008379" h="25400">
                  <a:moveTo>
                    <a:pt x="78784" y="22669"/>
                  </a:moveTo>
                  <a:lnTo>
                    <a:pt x="97682" y="22669"/>
                  </a:lnTo>
                </a:path>
                <a:path w="1008379" h="25400">
                  <a:moveTo>
                    <a:pt x="101453" y="22669"/>
                  </a:moveTo>
                  <a:lnTo>
                    <a:pt x="102717" y="22669"/>
                  </a:lnTo>
                </a:path>
                <a:path w="1008379" h="25400">
                  <a:moveTo>
                    <a:pt x="106489" y="22669"/>
                  </a:moveTo>
                  <a:lnTo>
                    <a:pt x="125387" y="22669"/>
                  </a:lnTo>
                </a:path>
                <a:path w="1008379" h="25400">
                  <a:moveTo>
                    <a:pt x="129184" y="22669"/>
                  </a:moveTo>
                  <a:lnTo>
                    <a:pt x="130448" y="22669"/>
                  </a:lnTo>
                </a:path>
                <a:path w="1008379" h="25400">
                  <a:moveTo>
                    <a:pt x="134219" y="22669"/>
                  </a:moveTo>
                  <a:lnTo>
                    <a:pt x="153123" y="22669"/>
                  </a:lnTo>
                </a:path>
                <a:path w="1008379" h="25400">
                  <a:moveTo>
                    <a:pt x="156889" y="22669"/>
                  </a:moveTo>
                  <a:lnTo>
                    <a:pt x="158159" y="22669"/>
                  </a:lnTo>
                </a:path>
                <a:path w="1008379" h="25400">
                  <a:moveTo>
                    <a:pt x="161950" y="22669"/>
                  </a:moveTo>
                  <a:lnTo>
                    <a:pt x="180854" y="22669"/>
                  </a:lnTo>
                </a:path>
                <a:path w="1008379" h="25400">
                  <a:moveTo>
                    <a:pt x="184626" y="22669"/>
                  </a:moveTo>
                  <a:lnTo>
                    <a:pt x="185889" y="22669"/>
                  </a:lnTo>
                </a:path>
                <a:path w="1008379" h="25400">
                  <a:moveTo>
                    <a:pt x="189661" y="22669"/>
                  </a:moveTo>
                  <a:lnTo>
                    <a:pt x="208559" y="22669"/>
                  </a:lnTo>
                </a:path>
                <a:path w="1008379" h="25400">
                  <a:moveTo>
                    <a:pt x="212331" y="22669"/>
                  </a:moveTo>
                  <a:lnTo>
                    <a:pt x="213594" y="22669"/>
                  </a:lnTo>
                </a:path>
                <a:path w="1008379" h="25400">
                  <a:moveTo>
                    <a:pt x="217392" y="22669"/>
                  </a:moveTo>
                  <a:lnTo>
                    <a:pt x="236289" y="22669"/>
                  </a:lnTo>
                </a:path>
                <a:path w="1008379" h="25400">
                  <a:moveTo>
                    <a:pt x="240061" y="22669"/>
                  </a:moveTo>
                  <a:lnTo>
                    <a:pt x="241325" y="22669"/>
                  </a:lnTo>
                </a:path>
                <a:path w="1008379" h="25400">
                  <a:moveTo>
                    <a:pt x="245097" y="22669"/>
                  </a:moveTo>
                  <a:lnTo>
                    <a:pt x="264001" y="22669"/>
                  </a:lnTo>
                </a:path>
                <a:path w="1008379" h="25400">
                  <a:moveTo>
                    <a:pt x="267766" y="22669"/>
                  </a:moveTo>
                  <a:lnTo>
                    <a:pt x="269036" y="22669"/>
                  </a:lnTo>
                </a:path>
                <a:path w="1008379" h="25400">
                  <a:moveTo>
                    <a:pt x="272827" y="22669"/>
                  </a:moveTo>
                  <a:lnTo>
                    <a:pt x="291731" y="22669"/>
                  </a:lnTo>
                </a:path>
                <a:path w="1008379" h="25400">
                  <a:moveTo>
                    <a:pt x="295497" y="22669"/>
                  </a:moveTo>
                  <a:lnTo>
                    <a:pt x="296767" y="22669"/>
                  </a:lnTo>
                </a:path>
                <a:path w="1008379" h="25400">
                  <a:moveTo>
                    <a:pt x="300532" y="22669"/>
                  </a:moveTo>
                  <a:lnTo>
                    <a:pt x="319436" y="22669"/>
                  </a:lnTo>
                </a:path>
                <a:path w="1008379" h="25400">
                  <a:moveTo>
                    <a:pt x="323234" y="22669"/>
                  </a:moveTo>
                  <a:lnTo>
                    <a:pt x="324472" y="22669"/>
                  </a:lnTo>
                </a:path>
                <a:path w="1008379" h="25400">
                  <a:moveTo>
                    <a:pt x="328269" y="22669"/>
                  </a:moveTo>
                  <a:lnTo>
                    <a:pt x="347167" y="22669"/>
                  </a:lnTo>
                </a:path>
                <a:path w="1008379" h="25400">
                  <a:moveTo>
                    <a:pt x="350939" y="22669"/>
                  </a:moveTo>
                  <a:lnTo>
                    <a:pt x="352202" y="22669"/>
                  </a:lnTo>
                </a:path>
                <a:path w="1008379" h="25400">
                  <a:moveTo>
                    <a:pt x="355974" y="22669"/>
                  </a:moveTo>
                  <a:lnTo>
                    <a:pt x="374872" y="22669"/>
                  </a:lnTo>
                </a:path>
                <a:path w="1008379" h="25400">
                  <a:moveTo>
                    <a:pt x="378669" y="22669"/>
                  </a:moveTo>
                  <a:lnTo>
                    <a:pt x="379907" y="22669"/>
                  </a:lnTo>
                </a:path>
                <a:path w="1008379" h="25400">
                  <a:moveTo>
                    <a:pt x="383705" y="22669"/>
                  </a:moveTo>
                  <a:lnTo>
                    <a:pt x="402609" y="22669"/>
                  </a:lnTo>
                </a:path>
                <a:path w="1008379" h="25400">
                  <a:moveTo>
                    <a:pt x="406374" y="22669"/>
                  </a:moveTo>
                  <a:lnTo>
                    <a:pt x="407644" y="22669"/>
                  </a:lnTo>
                </a:path>
                <a:path w="1008379" h="25400">
                  <a:moveTo>
                    <a:pt x="411410" y="22669"/>
                  </a:moveTo>
                  <a:lnTo>
                    <a:pt x="430314" y="22669"/>
                  </a:lnTo>
                </a:path>
                <a:path w="1008379" h="25400">
                  <a:moveTo>
                    <a:pt x="434111" y="22669"/>
                  </a:moveTo>
                  <a:lnTo>
                    <a:pt x="435349" y="22669"/>
                  </a:lnTo>
                </a:path>
                <a:path w="1008379" h="25400">
                  <a:moveTo>
                    <a:pt x="439146" y="22669"/>
                  </a:moveTo>
                  <a:lnTo>
                    <a:pt x="458044" y="22669"/>
                  </a:lnTo>
                </a:path>
                <a:path w="1008379" h="25400">
                  <a:moveTo>
                    <a:pt x="461816" y="22669"/>
                  </a:moveTo>
                  <a:lnTo>
                    <a:pt x="463080" y="22669"/>
                  </a:lnTo>
                </a:path>
                <a:path w="1008379" h="25400">
                  <a:moveTo>
                    <a:pt x="466851" y="22669"/>
                  </a:moveTo>
                  <a:lnTo>
                    <a:pt x="485749" y="22669"/>
                  </a:lnTo>
                </a:path>
                <a:path w="1008379" h="25400">
                  <a:moveTo>
                    <a:pt x="489546" y="22669"/>
                  </a:moveTo>
                  <a:lnTo>
                    <a:pt x="490810" y="22669"/>
                  </a:lnTo>
                </a:path>
                <a:path w="1008379" h="25400">
                  <a:moveTo>
                    <a:pt x="494582" y="22669"/>
                  </a:moveTo>
                  <a:lnTo>
                    <a:pt x="513486" y="22669"/>
                  </a:lnTo>
                </a:path>
                <a:path w="1008379" h="25400">
                  <a:moveTo>
                    <a:pt x="517251" y="22669"/>
                  </a:moveTo>
                  <a:lnTo>
                    <a:pt x="518521" y="22669"/>
                  </a:lnTo>
                </a:path>
                <a:path w="1008379" h="25400">
                  <a:moveTo>
                    <a:pt x="522287" y="22669"/>
                  </a:moveTo>
                  <a:lnTo>
                    <a:pt x="541191" y="22669"/>
                  </a:lnTo>
                </a:path>
                <a:path w="1008379" h="25400">
                  <a:moveTo>
                    <a:pt x="544988" y="22669"/>
                  </a:moveTo>
                  <a:lnTo>
                    <a:pt x="546252" y="22669"/>
                  </a:lnTo>
                </a:path>
                <a:path w="1008379" h="25400">
                  <a:moveTo>
                    <a:pt x="550024" y="22669"/>
                  </a:moveTo>
                  <a:lnTo>
                    <a:pt x="568921" y="22669"/>
                  </a:lnTo>
                </a:path>
                <a:path w="1008379" h="25400">
                  <a:moveTo>
                    <a:pt x="572693" y="22669"/>
                  </a:moveTo>
                  <a:lnTo>
                    <a:pt x="573957" y="22669"/>
                  </a:lnTo>
                </a:path>
                <a:path w="1008379" h="25400">
                  <a:moveTo>
                    <a:pt x="577754" y="22669"/>
                  </a:moveTo>
                  <a:lnTo>
                    <a:pt x="596626" y="22669"/>
                  </a:lnTo>
                </a:path>
                <a:path w="1008379" h="25400">
                  <a:moveTo>
                    <a:pt x="600424" y="22669"/>
                  </a:moveTo>
                  <a:lnTo>
                    <a:pt x="601687" y="22669"/>
                  </a:lnTo>
                </a:path>
                <a:path w="1008379" h="25400">
                  <a:moveTo>
                    <a:pt x="605459" y="22669"/>
                  </a:moveTo>
                  <a:lnTo>
                    <a:pt x="624363" y="22669"/>
                  </a:lnTo>
                </a:path>
                <a:path w="1008379" h="25400">
                  <a:moveTo>
                    <a:pt x="628129" y="22669"/>
                  </a:moveTo>
                  <a:lnTo>
                    <a:pt x="629399" y="22669"/>
                  </a:lnTo>
                </a:path>
                <a:path w="1008379" h="25400">
                  <a:moveTo>
                    <a:pt x="633190" y="22669"/>
                  </a:moveTo>
                  <a:lnTo>
                    <a:pt x="652094" y="22669"/>
                  </a:lnTo>
                </a:path>
                <a:path w="1008379" h="25400">
                  <a:moveTo>
                    <a:pt x="655859" y="22669"/>
                  </a:moveTo>
                  <a:lnTo>
                    <a:pt x="657129" y="22669"/>
                  </a:lnTo>
                </a:path>
                <a:path w="1008379" h="25400">
                  <a:moveTo>
                    <a:pt x="660895" y="22669"/>
                  </a:moveTo>
                  <a:lnTo>
                    <a:pt x="679799" y="22669"/>
                  </a:lnTo>
                </a:path>
                <a:path w="1008379" h="25400">
                  <a:moveTo>
                    <a:pt x="683571" y="22669"/>
                  </a:moveTo>
                  <a:lnTo>
                    <a:pt x="684834" y="22669"/>
                  </a:lnTo>
                </a:path>
                <a:path w="1008379" h="25400">
                  <a:moveTo>
                    <a:pt x="688632" y="22669"/>
                  </a:moveTo>
                  <a:lnTo>
                    <a:pt x="707529" y="22669"/>
                  </a:lnTo>
                </a:path>
                <a:path w="1008379" h="25400">
                  <a:moveTo>
                    <a:pt x="711301" y="22669"/>
                  </a:moveTo>
                  <a:lnTo>
                    <a:pt x="712565" y="22669"/>
                  </a:lnTo>
                </a:path>
                <a:path w="1008379" h="25400">
                  <a:moveTo>
                    <a:pt x="716337" y="22669"/>
                  </a:moveTo>
                  <a:lnTo>
                    <a:pt x="735234" y="22669"/>
                  </a:lnTo>
                </a:path>
                <a:path w="1008379" h="25400">
                  <a:moveTo>
                    <a:pt x="739032" y="22669"/>
                  </a:moveTo>
                  <a:lnTo>
                    <a:pt x="740270" y="22669"/>
                  </a:lnTo>
                </a:path>
                <a:path w="1008379" h="25400">
                  <a:moveTo>
                    <a:pt x="744067" y="22669"/>
                  </a:moveTo>
                  <a:lnTo>
                    <a:pt x="762971" y="22669"/>
                  </a:lnTo>
                </a:path>
                <a:path w="1008379" h="25400">
                  <a:moveTo>
                    <a:pt x="766737" y="22669"/>
                  </a:moveTo>
                  <a:lnTo>
                    <a:pt x="768007" y="22669"/>
                  </a:lnTo>
                </a:path>
                <a:path w="1008379" h="25400">
                  <a:moveTo>
                    <a:pt x="771772" y="22669"/>
                  </a:moveTo>
                  <a:lnTo>
                    <a:pt x="790676" y="22669"/>
                  </a:lnTo>
                </a:path>
                <a:path w="1008379" h="25400">
                  <a:moveTo>
                    <a:pt x="794473" y="22669"/>
                  </a:moveTo>
                  <a:lnTo>
                    <a:pt x="795712" y="22669"/>
                  </a:lnTo>
                </a:path>
                <a:path w="1008379" h="25400">
                  <a:moveTo>
                    <a:pt x="799509" y="22669"/>
                  </a:moveTo>
                  <a:lnTo>
                    <a:pt x="818407" y="22669"/>
                  </a:lnTo>
                </a:path>
                <a:path w="1008379" h="25400">
                  <a:moveTo>
                    <a:pt x="822178" y="22669"/>
                  </a:moveTo>
                  <a:lnTo>
                    <a:pt x="823442" y="22669"/>
                  </a:lnTo>
                </a:path>
                <a:path w="1008379" h="25400">
                  <a:moveTo>
                    <a:pt x="827214" y="22669"/>
                  </a:moveTo>
                  <a:lnTo>
                    <a:pt x="846112" y="22669"/>
                  </a:lnTo>
                </a:path>
                <a:path w="1008379" h="25400">
                  <a:moveTo>
                    <a:pt x="849909" y="22669"/>
                  </a:moveTo>
                  <a:lnTo>
                    <a:pt x="851147" y="22669"/>
                  </a:lnTo>
                </a:path>
                <a:path w="1008379" h="25400">
                  <a:moveTo>
                    <a:pt x="854944" y="22669"/>
                  </a:moveTo>
                  <a:lnTo>
                    <a:pt x="873848" y="22669"/>
                  </a:lnTo>
                </a:path>
                <a:path w="1008379" h="25400">
                  <a:moveTo>
                    <a:pt x="877614" y="22669"/>
                  </a:moveTo>
                  <a:lnTo>
                    <a:pt x="878884" y="22669"/>
                  </a:lnTo>
                </a:path>
                <a:path w="1008379" h="25400">
                  <a:moveTo>
                    <a:pt x="882650" y="22669"/>
                  </a:moveTo>
                  <a:lnTo>
                    <a:pt x="901553" y="22669"/>
                  </a:lnTo>
                </a:path>
                <a:path w="1008379" h="25400">
                  <a:moveTo>
                    <a:pt x="905351" y="22669"/>
                  </a:moveTo>
                  <a:lnTo>
                    <a:pt x="906614" y="22669"/>
                  </a:lnTo>
                </a:path>
                <a:path w="1008379" h="25400">
                  <a:moveTo>
                    <a:pt x="910386" y="22669"/>
                  </a:moveTo>
                  <a:lnTo>
                    <a:pt x="929284" y="22669"/>
                  </a:lnTo>
                </a:path>
                <a:path w="1008379" h="25400">
                  <a:moveTo>
                    <a:pt x="933056" y="22669"/>
                  </a:moveTo>
                  <a:lnTo>
                    <a:pt x="934319" y="22669"/>
                  </a:lnTo>
                </a:path>
                <a:path w="1008379" h="25400">
                  <a:moveTo>
                    <a:pt x="938091" y="22669"/>
                  </a:moveTo>
                  <a:lnTo>
                    <a:pt x="956989" y="22669"/>
                  </a:lnTo>
                </a:path>
                <a:path w="1008379" h="25400">
                  <a:moveTo>
                    <a:pt x="960786" y="22669"/>
                  </a:moveTo>
                  <a:lnTo>
                    <a:pt x="962050" y="22669"/>
                  </a:lnTo>
                </a:path>
                <a:path w="1008379" h="25400">
                  <a:moveTo>
                    <a:pt x="965822" y="22669"/>
                  </a:moveTo>
                  <a:lnTo>
                    <a:pt x="984726" y="22669"/>
                  </a:lnTo>
                </a:path>
                <a:path w="1008379" h="25400">
                  <a:moveTo>
                    <a:pt x="988491" y="22669"/>
                  </a:moveTo>
                  <a:lnTo>
                    <a:pt x="989761" y="22669"/>
                  </a:lnTo>
                </a:path>
                <a:path w="1008379" h="25400">
                  <a:moveTo>
                    <a:pt x="993552" y="22669"/>
                  </a:moveTo>
                  <a:lnTo>
                    <a:pt x="1008018" y="22669"/>
                  </a:lnTo>
                </a:path>
                <a:path w="1008379" h="25400">
                  <a:moveTo>
                    <a:pt x="171380" y="12573"/>
                  </a:moveTo>
                  <a:lnTo>
                    <a:pt x="221780" y="12573"/>
                  </a:lnTo>
                  <a:lnTo>
                    <a:pt x="209181" y="25209"/>
                  </a:lnTo>
                </a:path>
                <a:path w="1008379" h="25400">
                  <a:moveTo>
                    <a:pt x="221780" y="12573"/>
                  </a:moveTo>
                  <a:lnTo>
                    <a:pt x="209181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4204932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20167" y="0"/>
                  </a:move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0167" y="0"/>
                  </a:lnTo>
                  <a:close/>
                </a:path>
                <a:path w="1008379" h="20319">
                  <a:moveTo>
                    <a:pt x="987844" y="12"/>
                  </a:moveTo>
                  <a:lnTo>
                    <a:pt x="962647" y="12"/>
                  </a:lnTo>
                  <a:lnTo>
                    <a:pt x="347764" y="25"/>
                  </a:lnTo>
                  <a:lnTo>
                    <a:pt x="322567" y="12"/>
                  </a:lnTo>
                  <a:lnTo>
                    <a:pt x="322567" y="15113"/>
                  </a:lnTo>
                  <a:lnTo>
                    <a:pt x="347764" y="15113"/>
                  </a:lnTo>
                  <a:lnTo>
                    <a:pt x="347764" y="7556"/>
                  </a:lnTo>
                  <a:lnTo>
                    <a:pt x="962647" y="7556"/>
                  </a:lnTo>
                  <a:lnTo>
                    <a:pt x="962647" y="15113"/>
                  </a:lnTo>
                  <a:lnTo>
                    <a:pt x="987844" y="15113"/>
                  </a:lnTo>
                  <a:lnTo>
                    <a:pt x="987844" y="12"/>
                  </a:lnTo>
                  <a:close/>
                </a:path>
                <a:path w="1008379" h="20319">
                  <a:moveTo>
                    <a:pt x="1008011" y="0"/>
                  </a:moveTo>
                  <a:lnTo>
                    <a:pt x="987856" y="0"/>
                  </a:lnTo>
                  <a:lnTo>
                    <a:pt x="987856" y="20129"/>
                  </a:lnTo>
                  <a:lnTo>
                    <a:pt x="1008011" y="20129"/>
                  </a:lnTo>
                  <a:lnTo>
                    <a:pt x="10080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4552702" y="1679448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0" y="0"/>
                  </a:moveTo>
                  <a:lnTo>
                    <a:pt x="614883" y="0"/>
                  </a:lnTo>
                  <a:lnTo>
                    <a:pt x="614883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4552702" y="1686995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614883" y="7565"/>
                  </a:lnTo>
                  <a:lnTo>
                    <a:pt x="6148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4552702" y="1687004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0" y="0"/>
                  </a:moveTo>
                  <a:lnTo>
                    <a:pt x="614883" y="0"/>
                  </a:lnTo>
                  <a:lnTo>
                    <a:pt x="614883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4225099" y="1694548"/>
              <a:ext cx="302895" cy="15240"/>
            </a:xfrm>
            <a:custGeom>
              <a:avLst/>
              <a:gdLst/>
              <a:ahLst/>
              <a:cxnLst/>
              <a:rect l="l" t="t" r="r" b="b"/>
              <a:pathLst>
                <a:path w="302895" h="15239">
                  <a:moveTo>
                    <a:pt x="25196" y="0"/>
                  </a:move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0"/>
                  </a:lnTo>
                  <a:close/>
                </a:path>
                <a:path w="302895" h="15239">
                  <a:moveTo>
                    <a:pt x="302387" y="0"/>
                  </a:moveTo>
                  <a:lnTo>
                    <a:pt x="277215" y="0"/>
                  </a:lnTo>
                  <a:lnTo>
                    <a:pt x="25209" y="12"/>
                  </a:lnTo>
                  <a:lnTo>
                    <a:pt x="25209" y="7569"/>
                  </a:lnTo>
                  <a:lnTo>
                    <a:pt x="277215" y="7569"/>
                  </a:lnTo>
                  <a:lnTo>
                    <a:pt x="277215" y="15125"/>
                  </a:lnTo>
                  <a:lnTo>
                    <a:pt x="302387" y="15125"/>
                  </a:lnTo>
                  <a:lnTo>
                    <a:pt x="30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4250309" y="1694561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0" y="0"/>
                  </a:moveTo>
                  <a:lnTo>
                    <a:pt x="252012" y="0"/>
                  </a:lnTo>
                  <a:lnTo>
                    <a:pt x="252012" y="7556"/>
                  </a:lnTo>
                  <a:lnTo>
                    <a:pt x="0" y="7556"/>
                  </a:ln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4250309" y="1702108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2015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252015" y="7565"/>
                  </a:lnTo>
                  <a:lnTo>
                    <a:pt x="252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4204938" y="1679448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45370" y="22669"/>
                  </a:moveTo>
                  <a:lnTo>
                    <a:pt x="297383" y="22669"/>
                  </a:lnTo>
                  <a:lnTo>
                    <a:pt x="297383" y="30225"/>
                  </a:lnTo>
                  <a:lnTo>
                    <a:pt x="45370" y="30225"/>
                  </a:lnTo>
                  <a:lnTo>
                    <a:pt x="45370" y="22669"/>
                  </a:lnTo>
                </a:path>
                <a:path w="1008379" h="30480">
                  <a:moveTo>
                    <a:pt x="20167" y="20129"/>
                  </a:moveTo>
                  <a:lnTo>
                    <a:pt x="20167" y="0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</a:path>
                <a:path w="1008379" h="30480">
                  <a:moveTo>
                    <a:pt x="1008018" y="20129"/>
                  </a:moveTo>
                  <a:lnTo>
                    <a:pt x="1008018" y="0"/>
                  </a:lnTo>
                  <a:lnTo>
                    <a:pt x="987850" y="0"/>
                  </a:lnTo>
                  <a:lnTo>
                    <a:pt x="987850" y="20129"/>
                  </a:lnTo>
                  <a:lnTo>
                    <a:pt x="1008018" y="20129"/>
                  </a:lnTo>
                </a:path>
                <a:path w="1008379" h="30480">
                  <a:moveTo>
                    <a:pt x="322560" y="0"/>
                  </a:moveTo>
                  <a:lnTo>
                    <a:pt x="347764" y="0"/>
                  </a:lnTo>
                  <a:lnTo>
                    <a:pt x="347764" y="15112"/>
                  </a:lnTo>
                  <a:lnTo>
                    <a:pt x="322560" y="15112"/>
                  </a:lnTo>
                  <a:lnTo>
                    <a:pt x="322560" y="0"/>
                  </a:lnTo>
                </a:path>
                <a:path w="1008379" h="30480">
                  <a:moveTo>
                    <a:pt x="987850" y="15112"/>
                  </a:moveTo>
                  <a:lnTo>
                    <a:pt x="962647" y="15112"/>
                  </a:lnTo>
                  <a:lnTo>
                    <a:pt x="962647" y="0"/>
                  </a:lnTo>
                  <a:lnTo>
                    <a:pt x="987850" y="0"/>
                  </a:lnTo>
                  <a:lnTo>
                    <a:pt x="987850" y="15112"/>
                  </a:lnTo>
                </a:path>
                <a:path w="1008379" h="30480">
                  <a:moveTo>
                    <a:pt x="347764" y="7556"/>
                  </a:moveTo>
                  <a:lnTo>
                    <a:pt x="962647" y="7556"/>
                  </a:lnTo>
                </a:path>
                <a:path w="1008379" h="30480">
                  <a:moveTo>
                    <a:pt x="20167" y="15112"/>
                  </a:moveTo>
                  <a:lnTo>
                    <a:pt x="45370" y="15112"/>
                  </a:lnTo>
                  <a:lnTo>
                    <a:pt x="45370" y="30225"/>
                  </a:lnTo>
                  <a:lnTo>
                    <a:pt x="20167" y="30225"/>
                  </a:lnTo>
                  <a:lnTo>
                    <a:pt x="20167" y="15112"/>
                  </a:lnTo>
                </a:path>
                <a:path w="1008379" h="30480">
                  <a:moveTo>
                    <a:pt x="322560" y="30225"/>
                  </a:moveTo>
                  <a:lnTo>
                    <a:pt x="297383" y="30225"/>
                  </a:lnTo>
                  <a:lnTo>
                    <a:pt x="297383" y="15112"/>
                  </a:lnTo>
                  <a:lnTo>
                    <a:pt x="322560" y="15112"/>
                  </a:lnTo>
                  <a:lnTo>
                    <a:pt x="322560" y="30225"/>
                  </a:lnTo>
                </a:path>
                <a:path w="1008379" h="30480">
                  <a:moveTo>
                    <a:pt x="45370" y="22669"/>
                  </a:moveTo>
                  <a:lnTo>
                    <a:pt x="297383" y="2266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4204938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  <a:path w="1008379" h="63500">
                  <a:moveTo>
                    <a:pt x="1008018" y="0"/>
                  </a:moveTo>
                  <a:lnTo>
                    <a:pt x="1008018" y="20129"/>
                  </a:lnTo>
                  <a:lnTo>
                    <a:pt x="1008018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09" name="object 1509"/>
          <p:cNvSpPr/>
          <p:nvPr/>
        </p:nvSpPr>
        <p:spPr>
          <a:xfrm>
            <a:off x="420493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0" name="object 1510"/>
          <p:cNvSpPr/>
          <p:nvPr/>
        </p:nvSpPr>
        <p:spPr>
          <a:xfrm>
            <a:off x="5189372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83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83" y="14389"/>
                </a:lnTo>
                <a:lnTo>
                  <a:pt x="235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11" name="object 1511"/>
          <p:cNvSpPr/>
          <p:nvPr/>
        </p:nvSpPr>
        <p:spPr>
          <a:xfrm>
            <a:off x="2936157" y="1616456"/>
            <a:ext cx="975360" cy="0"/>
          </a:xfrm>
          <a:custGeom>
            <a:avLst/>
            <a:gdLst/>
            <a:ahLst/>
            <a:cxnLst/>
            <a:rect l="l" t="t" r="r" b="b"/>
            <a:pathLst>
              <a:path w="975360" h="0">
                <a:moveTo>
                  <a:pt x="0" y="0"/>
                </a:moveTo>
                <a:lnTo>
                  <a:pt x="975220" y="0"/>
                </a:lnTo>
              </a:path>
            </a:pathLst>
          </a:custGeom>
          <a:ln w="3600">
            <a:solidFill>
              <a:srgbClr val="000000"/>
            </a:solidFill>
            <a:prstDash val="dot"/>
          </a:ln>
        </p:spPr>
        <p:txBody>
          <a:bodyPr wrap="square" lIns="0" tIns="0" rIns="0" bIns="0" rtlCol="0"/>
          <a:lstStyle/>
          <a:p/>
        </p:txBody>
      </p:sp>
      <p:grpSp>
        <p:nvGrpSpPr>
          <p:cNvPr id="1512" name="object 1512"/>
          <p:cNvGrpSpPr/>
          <p:nvPr/>
        </p:nvGrpSpPr>
        <p:grpSpPr>
          <a:xfrm>
            <a:off x="2912561" y="1677648"/>
            <a:ext cx="1022985" cy="69215"/>
            <a:chOff x="2912561" y="1677648"/>
            <a:chExt cx="1022985" cy="69215"/>
          </a:xfrm>
        </p:grpSpPr>
        <p:sp>
          <p:nvSpPr>
            <p:cNvPr id="1513" name="object 1513"/>
            <p:cNvSpPr/>
            <p:nvPr/>
          </p:nvSpPr>
          <p:spPr>
            <a:xfrm>
              <a:off x="2919761" y="1719770"/>
              <a:ext cx="1008380" cy="25400"/>
            </a:xfrm>
            <a:custGeom>
              <a:avLst/>
              <a:gdLst/>
              <a:ahLst/>
              <a:cxnLst/>
              <a:rect l="l" t="t" r="r" b="b"/>
              <a:pathLst>
                <a:path w="1008379" h="25400">
                  <a:moveTo>
                    <a:pt x="1007986" y="22669"/>
                  </a:moveTo>
                  <a:lnTo>
                    <a:pt x="993527" y="22669"/>
                  </a:lnTo>
                </a:path>
                <a:path w="1008379" h="25400">
                  <a:moveTo>
                    <a:pt x="989730" y="22669"/>
                  </a:moveTo>
                  <a:lnTo>
                    <a:pt x="988466" y="22669"/>
                  </a:lnTo>
                </a:path>
                <a:path w="1008379" h="25400">
                  <a:moveTo>
                    <a:pt x="984694" y="22669"/>
                  </a:moveTo>
                  <a:lnTo>
                    <a:pt x="965790" y="22669"/>
                  </a:lnTo>
                </a:path>
                <a:path w="1008379" h="25400">
                  <a:moveTo>
                    <a:pt x="962024" y="22669"/>
                  </a:moveTo>
                  <a:lnTo>
                    <a:pt x="960755" y="22669"/>
                  </a:lnTo>
                </a:path>
                <a:path w="1008379" h="25400">
                  <a:moveTo>
                    <a:pt x="956989" y="22669"/>
                  </a:moveTo>
                  <a:lnTo>
                    <a:pt x="938085" y="22669"/>
                  </a:lnTo>
                </a:path>
                <a:path w="1008379" h="25400">
                  <a:moveTo>
                    <a:pt x="934294" y="22669"/>
                  </a:moveTo>
                  <a:lnTo>
                    <a:pt x="933024" y="22669"/>
                  </a:lnTo>
                </a:path>
                <a:path w="1008379" h="25400">
                  <a:moveTo>
                    <a:pt x="929258" y="22669"/>
                  </a:moveTo>
                  <a:lnTo>
                    <a:pt x="910355" y="22669"/>
                  </a:lnTo>
                </a:path>
                <a:path w="1008379" h="25400">
                  <a:moveTo>
                    <a:pt x="906583" y="22669"/>
                  </a:moveTo>
                  <a:lnTo>
                    <a:pt x="905319" y="22669"/>
                  </a:lnTo>
                </a:path>
                <a:path w="1008379" h="25400">
                  <a:moveTo>
                    <a:pt x="901522" y="22669"/>
                  </a:moveTo>
                  <a:lnTo>
                    <a:pt x="882649" y="22669"/>
                  </a:lnTo>
                </a:path>
                <a:path w="1008379" h="25400">
                  <a:moveTo>
                    <a:pt x="878852" y="22669"/>
                  </a:moveTo>
                  <a:lnTo>
                    <a:pt x="877589" y="22669"/>
                  </a:lnTo>
                </a:path>
                <a:path w="1008379" h="25400">
                  <a:moveTo>
                    <a:pt x="873817" y="22669"/>
                  </a:moveTo>
                  <a:lnTo>
                    <a:pt x="854919" y="22669"/>
                  </a:lnTo>
                </a:path>
                <a:path w="1008379" h="25400">
                  <a:moveTo>
                    <a:pt x="851147" y="22669"/>
                  </a:moveTo>
                  <a:lnTo>
                    <a:pt x="849883" y="22669"/>
                  </a:lnTo>
                </a:path>
                <a:path w="1008379" h="25400">
                  <a:moveTo>
                    <a:pt x="846086" y="22669"/>
                  </a:moveTo>
                  <a:lnTo>
                    <a:pt x="827182" y="22669"/>
                  </a:lnTo>
                </a:path>
                <a:path w="1008379" h="25400">
                  <a:moveTo>
                    <a:pt x="823417" y="22669"/>
                  </a:moveTo>
                  <a:lnTo>
                    <a:pt x="822147" y="22669"/>
                  </a:lnTo>
                </a:path>
                <a:path w="1008379" h="25400">
                  <a:moveTo>
                    <a:pt x="818381" y="22669"/>
                  </a:moveTo>
                  <a:lnTo>
                    <a:pt x="799477" y="22669"/>
                  </a:lnTo>
                </a:path>
                <a:path w="1008379" h="25400">
                  <a:moveTo>
                    <a:pt x="795705" y="22669"/>
                  </a:moveTo>
                  <a:lnTo>
                    <a:pt x="794442" y="22669"/>
                  </a:lnTo>
                </a:path>
                <a:path w="1008379" h="25400">
                  <a:moveTo>
                    <a:pt x="790644" y="22669"/>
                  </a:moveTo>
                  <a:lnTo>
                    <a:pt x="771747" y="22669"/>
                  </a:lnTo>
                </a:path>
                <a:path w="1008379" h="25400">
                  <a:moveTo>
                    <a:pt x="767975" y="22669"/>
                  </a:moveTo>
                  <a:lnTo>
                    <a:pt x="766711" y="22669"/>
                  </a:lnTo>
                </a:path>
                <a:path w="1008379" h="25400">
                  <a:moveTo>
                    <a:pt x="762939" y="22669"/>
                  </a:moveTo>
                  <a:lnTo>
                    <a:pt x="744042" y="22669"/>
                  </a:lnTo>
                </a:path>
                <a:path w="1008379" h="25400">
                  <a:moveTo>
                    <a:pt x="740244" y="22669"/>
                  </a:moveTo>
                  <a:lnTo>
                    <a:pt x="739006" y="22669"/>
                  </a:lnTo>
                </a:path>
                <a:path w="1008379" h="25400">
                  <a:moveTo>
                    <a:pt x="735209" y="22669"/>
                  </a:moveTo>
                  <a:lnTo>
                    <a:pt x="716305" y="22669"/>
                  </a:lnTo>
                </a:path>
                <a:path w="1008379" h="25400">
                  <a:moveTo>
                    <a:pt x="712539" y="22669"/>
                  </a:moveTo>
                  <a:lnTo>
                    <a:pt x="711269" y="22669"/>
                  </a:lnTo>
                </a:path>
                <a:path w="1008379" h="25400">
                  <a:moveTo>
                    <a:pt x="707504" y="22669"/>
                  </a:moveTo>
                  <a:lnTo>
                    <a:pt x="688600" y="22669"/>
                  </a:lnTo>
                </a:path>
                <a:path w="1008379" h="25400">
                  <a:moveTo>
                    <a:pt x="684803" y="22669"/>
                  </a:moveTo>
                  <a:lnTo>
                    <a:pt x="683564" y="22669"/>
                  </a:lnTo>
                </a:path>
                <a:path w="1008379" h="25400">
                  <a:moveTo>
                    <a:pt x="679767" y="22669"/>
                  </a:moveTo>
                  <a:lnTo>
                    <a:pt x="660869" y="22669"/>
                  </a:lnTo>
                </a:path>
                <a:path w="1008379" h="25400">
                  <a:moveTo>
                    <a:pt x="657097" y="22669"/>
                  </a:moveTo>
                  <a:lnTo>
                    <a:pt x="655834" y="22669"/>
                  </a:lnTo>
                </a:path>
                <a:path w="1008379" h="25400">
                  <a:moveTo>
                    <a:pt x="652062" y="22669"/>
                  </a:moveTo>
                  <a:lnTo>
                    <a:pt x="633164" y="22669"/>
                  </a:lnTo>
                </a:path>
                <a:path w="1008379" h="25400">
                  <a:moveTo>
                    <a:pt x="629367" y="22669"/>
                  </a:moveTo>
                  <a:lnTo>
                    <a:pt x="628129" y="22669"/>
                  </a:lnTo>
                </a:path>
                <a:path w="1008379" h="25400">
                  <a:moveTo>
                    <a:pt x="624332" y="22669"/>
                  </a:moveTo>
                  <a:lnTo>
                    <a:pt x="605428" y="22669"/>
                  </a:lnTo>
                </a:path>
                <a:path w="1008379" h="25400">
                  <a:moveTo>
                    <a:pt x="601662" y="22669"/>
                  </a:moveTo>
                  <a:lnTo>
                    <a:pt x="600392" y="22669"/>
                  </a:lnTo>
                </a:path>
                <a:path w="1008379" h="25400">
                  <a:moveTo>
                    <a:pt x="596626" y="22669"/>
                  </a:moveTo>
                  <a:lnTo>
                    <a:pt x="577722" y="22669"/>
                  </a:lnTo>
                </a:path>
                <a:path w="1008379" h="25400">
                  <a:moveTo>
                    <a:pt x="573932" y="22669"/>
                  </a:moveTo>
                  <a:lnTo>
                    <a:pt x="572662" y="22669"/>
                  </a:lnTo>
                </a:path>
                <a:path w="1008379" h="25400">
                  <a:moveTo>
                    <a:pt x="568896" y="22669"/>
                  </a:moveTo>
                  <a:lnTo>
                    <a:pt x="549992" y="22669"/>
                  </a:lnTo>
                </a:path>
                <a:path w="1008379" h="25400">
                  <a:moveTo>
                    <a:pt x="546220" y="22669"/>
                  </a:moveTo>
                  <a:lnTo>
                    <a:pt x="544957" y="22669"/>
                  </a:lnTo>
                </a:path>
                <a:path w="1008379" h="25400">
                  <a:moveTo>
                    <a:pt x="541185" y="22669"/>
                  </a:moveTo>
                  <a:lnTo>
                    <a:pt x="522287" y="22669"/>
                  </a:lnTo>
                </a:path>
                <a:path w="1008379" h="25400">
                  <a:moveTo>
                    <a:pt x="518490" y="22669"/>
                  </a:moveTo>
                  <a:lnTo>
                    <a:pt x="517226" y="22669"/>
                  </a:lnTo>
                </a:path>
                <a:path w="1008379" h="25400">
                  <a:moveTo>
                    <a:pt x="513454" y="22669"/>
                  </a:moveTo>
                  <a:lnTo>
                    <a:pt x="494557" y="22669"/>
                  </a:lnTo>
                </a:path>
                <a:path w="1008379" h="25400">
                  <a:moveTo>
                    <a:pt x="490785" y="22669"/>
                  </a:moveTo>
                  <a:lnTo>
                    <a:pt x="489521" y="22669"/>
                  </a:lnTo>
                </a:path>
                <a:path w="1008379" h="25400">
                  <a:moveTo>
                    <a:pt x="485724" y="22669"/>
                  </a:moveTo>
                  <a:lnTo>
                    <a:pt x="466845" y="22669"/>
                  </a:lnTo>
                </a:path>
                <a:path w="1008379" h="25400">
                  <a:moveTo>
                    <a:pt x="463054" y="22669"/>
                  </a:moveTo>
                  <a:lnTo>
                    <a:pt x="461784" y="22669"/>
                  </a:lnTo>
                </a:path>
                <a:path w="1008379" h="25400">
                  <a:moveTo>
                    <a:pt x="458019" y="22669"/>
                  </a:moveTo>
                  <a:lnTo>
                    <a:pt x="439115" y="22669"/>
                  </a:lnTo>
                </a:path>
                <a:path w="1008379" h="25400">
                  <a:moveTo>
                    <a:pt x="435343" y="22669"/>
                  </a:moveTo>
                  <a:lnTo>
                    <a:pt x="434079" y="22669"/>
                  </a:lnTo>
                </a:path>
                <a:path w="1008379" h="25400">
                  <a:moveTo>
                    <a:pt x="430282" y="22669"/>
                  </a:moveTo>
                  <a:lnTo>
                    <a:pt x="411384" y="22669"/>
                  </a:lnTo>
                </a:path>
                <a:path w="1008379" h="25400">
                  <a:moveTo>
                    <a:pt x="407612" y="22669"/>
                  </a:moveTo>
                  <a:lnTo>
                    <a:pt x="406349" y="22669"/>
                  </a:lnTo>
                </a:path>
                <a:path w="1008379" h="25400">
                  <a:moveTo>
                    <a:pt x="402577" y="22669"/>
                  </a:moveTo>
                  <a:lnTo>
                    <a:pt x="383679" y="22669"/>
                  </a:lnTo>
                </a:path>
                <a:path w="1008379" h="25400">
                  <a:moveTo>
                    <a:pt x="379907" y="22669"/>
                  </a:moveTo>
                  <a:lnTo>
                    <a:pt x="378644" y="22669"/>
                  </a:lnTo>
                </a:path>
                <a:path w="1008379" h="25400">
                  <a:moveTo>
                    <a:pt x="374846" y="22669"/>
                  </a:moveTo>
                  <a:lnTo>
                    <a:pt x="355942" y="22669"/>
                  </a:lnTo>
                </a:path>
                <a:path w="1008379" h="25400">
                  <a:moveTo>
                    <a:pt x="352177" y="22669"/>
                  </a:moveTo>
                  <a:lnTo>
                    <a:pt x="350907" y="22669"/>
                  </a:lnTo>
                </a:path>
                <a:path w="1008379" h="25400">
                  <a:moveTo>
                    <a:pt x="347141" y="22669"/>
                  </a:moveTo>
                  <a:lnTo>
                    <a:pt x="328237" y="22669"/>
                  </a:lnTo>
                </a:path>
                <a:path w="1008379" h="25400">
                  <a:moveTo>
                    <a:pt x="324440" y="22669"/>
                  </a:moveTo>
                  <a:lnTo>
                    <a:pt x="323202" y="22669"/>
                  </a:lnTo>
                </a:path>
                <a:path w="1008379" h="25400">
                  <a:moveTo>
                    <a:pt x="319405" y="22669"/>
                  </a:moveTo>
                  <a:lnTo>
                    <a:pt x="300507" y="22669"/>
                  </a:lnTo>
                </a:path>
                <a:path w="1008379" h="25400">
                  <a:moveTo>
                    <a:pt x="296735" y="22669"/>
                  </a:moveTo>
                  <a:lnTo>
                    <a:pt x="295471" y="22669"/>
                  </a:lnTo>
                </a:path>
                <a:path w="1008379" h="25400">
                  <a:moveTo>
                    <a:pt x="291699" y="22669"/>
                  </a:moveTo>
                  <a:lnTo>
                    <a:pt x="272802" y="22669"/>
                  </a:lnTo>
                </a:path>
                <a:path w="1008379" h="25400">
                  <a:moveTo>
                    <a:pt x="269005" y="22669"/>
                  </a:moveTo>
                  <a:lnTo>
                    <a:pt x="267766" y="22669"/>
                  </a:lnTo>
                </a:path>
                <a:path w="1008379" h="25400">
                  <a:moveTo>
                    <a:pt x="263969" y="22669"/>
                  </a:moveTo>
                  <a:lnTo>
                    <a:pt x="245065" y="22669"/>
                  </a:lnTo>
                </a:path>
                <a:path w="1008379" h="25400">
                  <a:moveTo>
                    <a:pt x="241300" y="22669"/>
                  </a:moveTo>
                  <a:lnTo>
                    <a:pt x="240030" y="22669"/>
                  </a:lnTo>
                </a:path>
                <a:path w="1008379" h="25400">
                  <a:moveTo>
                    <a:pt x="236264" y="22669"/>
                  </a:moveTo>
                  <a:lnTo>
                    <a:pt x="217360" y="22669"/>
                  </a:lnTo>
                </a:path>
                <a:path w="1008379" h="25400">
                  <a:moveTo>
                    <a:pt x="213569" y="22669"/>
                  </a:moveTo>
                  <a:lnTo>
                    <a:pt x="212324" y="22669"/>
                  </a:lnTo>
                </a:path>
                <a:path w="1008379" h="25400">
                  <a:moveTo>
                    <a:pt x="208533" y="22669"/>
                  </a:moveTo>
                  <a:lnTo>
                    <a:pt x="189630" y="22669"/>
                  </a:lnTo>
                </a:path>
                <a:path w="1008379" h="25400">
                  <a:moveTo>
                    <a:pt x="185858" y="22669"/>
                  </a:moveTo>
                  <a:lnTo>
                    <a:pt x="184594" y="22669"/>
                  </a:lnTo>
                </a:path>
                <a:path w="1008379" h="25400">
                  <a:moveTo>
                    <a:pt x="180822" y="22669"/>
                  </a:moveTo>
                  <a:lnTo>
                    <a:pt x="161925" y="22669"/>
                  </a:lnTo>
                </a:path>
                <a:path w="1008379" h="25400">
                  <a:moveTo>
                    <a:pt x="158127" y="22669"/>
                  </a:moveTo>
                  <a:lnTo>
                    <a:pt x="156864" y="22669"/>
                  </a:lnTo>
                </a:path>
                <a:path w="1008379" h="25400">
                  <a:moveTo>
                    <a:pt x="153092" y="22669"/>
                  </a:moveTo>
                  <a:lnTo>
                    <a:pt x="134194" y="22669"/>
                  </a:lnTo>
                </a:path>
                <a:path w="1008379" h="25400">
                  <a:moveTo>
                    <a:pt x="130422" y="22669"/>
                  </a:moveTo>
                  <a:lnTo>
                    <a:pt x="129158" y="22669"/>
                  </a:lnTo>
                </a:path>
                <a:path w="1008379" h="25400">
                  <a:moveTo>
                    <a:pt x="125387" y="22669"/>
                  </a:moveTo>
                  <a:lnTo>
                    <a:pt x="106483" y="22669"/>
                  </a:lnTo>
                </a:path>
                <a:path w="1008379" h="25400">
                  <a:moveTo>
                    <a:pt x="102692" y="22669"/>
                  </a:moveTo>
                  <a:lnTo>
                    <a:pt x="101422" y="22669"/>
                  </a:lnTo>
                </a:path>
                <a:path w="1008379" h="25400">
                  <a:moveTo>
                    <a:pt x="97656" y="22669"/>
                  </a:moveTo>
                  <a:lnTo>
                    <a:pt x="78752" y="22669"/>
                  </a:lnTo>
                </a:path>
                <a:path w="1008379" h="25400">
                  <a:moveTo>
                    <a:pt x="74980" y="22669"/>
                  </a:moveTo>
                  <a:lnTo>
                    <a:pt x="73717" y="22669"/>
                  </a:lnTo>
                </a:path>
                <a:path w="1008379" h="25400">
                  <a:moveTo>
                    <a:pt x="69945" y="22669"/>
                  </a:moveTo>
                  <a:lnTo>
                    <a:pt x="51047" y="22669"/>
                  </a:lnTo>
                </a:path>
                <a:path w="1008379" h="25400">
                  <a:moveTo>
                    <a:pt x="47250" y="22669"/>
                  </a:moveTo>
                  <a:lnTo>
                    <a:pt x="45986" y="22669"/>
                  </a:lnTo>
                </a:path>
                <a:path w="1008379" h="25400">
                  <a:moveTo>
                    <a:pt x="42214" y="22669"/>
                  </a:moveTo>
                  <a:lnTo>
                    <a:pt x="23317" y="22669"/>
                  </a:lnTo>
                </a:path>
                <a:path w="1008379" h="25400">
                  <a:moveTo>
                    <a:pt x="19545" y="22669"/>
                  </a:moveTo>
                  <a:lnTo>
                    <a:pt x="18281" y="22669"/>
                  </a:lnTo>
                </a:path>
                <a:path w="1008379" h="25400">
                  <a:moveTo>
                    <a:pt x="14484" y="22669"/>
                  </a:moveTo>
                  <a:lnTo>
                    <a:pt x="0" y="22669"/>
                  </a:lnTo>
                </a:path>
                <a:path w="1008379" h="25400">
                  <a:moveTo>
                    <a:pt x="836637" y="12573"/>
                  </a:moveTo>
                  <a:lnTo>
                    <a:pt x="786231" y="12573"/>
                  </a:lnTo>
                  <a:lnTo>
                    <a:pt x="798830" y="25209"/>
                  </a:lnTo>
                </a:path>
                <a:path w="1008379" h="25400">
                  <a:moveTo>
                    <a:pt x="786231" y="12573"/>
                  </a:moveTo>
                  <a:lnTo>
                    <a:pt x="79883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2919755" y="1679447"/>
              <a:ext cx="1008380" cy="20320"/>
            </a:xfrm>
            <a:custGeom>
              <a:avLst/>
              <a:gdLst/>
              <a:ahLst/>
              <a:cxnLst/>
              <a:rect l="l" t="t" r="r" b="b"/>
              <a:pathLst>
                <a:path w="1008379" h="20319">
                  <a:moveTo>
                    <a:pt x="685419" y="12"/>
                  </a:moveTo>
                  <a:lnTo>
                    <a:pt x="660247" y="12"/>
                  </a:lnTo>
                  <a:lnTo>
                    <a:pt x="45364" y="25"/>
                  </a:lnTo>
                  <a:lnTo>
                    <a:pt x="20167" y="12"/>
                  </a:lnTo>
                  <a:lnTo>
                    <a:pt x="0" y="0"/>
                  </a:lnTo>
                  <a:lnTo>
                    <a:pt x="0" y="20129"/>
                  </a:lnTo>
                  <a:lnTo>
                    <a:pt x="20167" y="20129"/>
                  </a:lnTo>
                  <a:lnTo>
                    <a:pt x="20167" y="15113"/>
                  </a:lnTo>
                  <a:lnTo>
                    <a:pt x="45364" y="15113"/>
                  </a:lnTo>
                  <a:lnTo>
                    <a:pt x="45364" y="7556"/>
                  </a:lnTo>
                  <a:lnTo>
                    <a:pt x="660247" y="7556"/>
                  </a:lnTo>
                  <a:lnTo>
                    <a:pt x="660247" y="15113"/>
                  </a:lnTo>
                  <a:lnTo>
                    <a:pt x="685419" y="15113"/>
                  </a:lnTo>
                  <a:lnTo>
                    <a:pt x="685419" y="12"/>
                  </a:lnTo>
                  <a:close/>
                </a:path>
                <a:path w="1008379" h="20319">
                  <a:moveTo>
                    <a:pt x="1007986" y="0"/>
                  </a:moveTo>
                  <a:lnTo>
                    <a:pt x="987818" y="0"/>
                  </a:lnTo>
                  <a:lnTo>
                    <a:pt x="987818" y="20129"/>
                  </a:lnTo>
                  <a:lnTo>
                    <a:pt x="1007986" y="20129"/>
                  </a:lnTo>
                  <a:lnTo>
                    <a:pt x="10079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2965126" y="1679448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614883" y="7556"/>
                  </a:lnTo>
                  <a:lnTo>
                    <a:pt x="6148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2965126" y="1686995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614883" y="7565"/>
                  </a:lnTo>
                  <a:lnTo>
                    <a:pt x="6148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2965126" y="1687004"/>
              <a:ext cx="615315" cy="7620"/>
            </a:xfrm>
            <a:custGeom>
              <a:avLst/>
              <a:gdLst/>
              <a:ahLst/>
              <a:cxnLst/>
              <a:rect l="l" t="t" r="r" b="b"/>
              <a:pathLst>
                <a:path w="615314" h="7619">
                  <a:moveTo>
                    <a:pt x="614883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614883" y="7556"/>
                  </a:lnTo>
                  <a:lnTo>
                    <a:pt x="614883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3605187" y="1694548"/>
              <a:ext cx="302895" cy="15240"/>
            </a:xfrm>
            <a:custGeom>
              <a:avLst/>
              <a:gdLst/>
              <a:ahLst/>
              <a:cxnLst/>
              <a:rect l="l" t="t" r="r" b="b"/>
              <a:pathLst>
                <a:path w="302895" h="15239">
                  <a:moveTo>
                    <a:pt x="302387" y="0"/>
                  </a:moveTo>
                  <a:lnTo>
                    <a:pt x="277190" y="0"/>
                  </a:lnTo>
                  <a:lnTo>
                    <a:pt x="25196" y="12"/>
                  </a:lnTo>
                  <a:lnTo>
                    <a:pt x="0" y="0"/>
                  </a:lnTo>
                  <a:lnTo>
                    <a:pt x="0" y="15125"/>
                  </a:lnTo>
                  <a:lnTo>
                    <a:pt x="25196" y="15125"/>
                  </a:lnTo>
                  <a:lnTo>
                    <a:pt x="25196" y="7569"/>
                  </a:lnTo>
                  <a:lnTo>
                    <a:pt x="277190" y="7569"/>
                  </a:lnTo>
                  <a:lnTo>
                    <a:pt x="277190" y="15125"/>
                  </a:lnTo>
                  <a:lnTo>
                    <a:pt x="302387" y="15125"/>
                  </a:lnTo>
                  <a:lnTo>
                    <a:pt x="3023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3630390" y="1694561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1987" y="0"/>
                  </a:moveTo>
                  <a:lnTo>
                    <a:pt x="0" y="0"/>
                  </a:lnTo>
                  <a:lnTo>
                    <a:pt x="0" y="7556"/>
                  </a:lnTo>
                  <a:lnTo>
                    <a:pt x="251987" y="7556"/>
                  </a:lnTo>
                  <a:lnTo>
                    <a:pt x="25198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3630390" y="1702108"/>
              <a:ext cx="252095" cy="7620"/>
            </a:xfrm>
            <a:custGeom>
              <a:avLst/>
              <a:gdLst/>
              <a:ahLst/>
              <a:cxnLst/>
              <a:rect l="l" t="t" r="r" b="b"/>
              <a:pathLst>
                <a:path w="252095" h="7619">
                  <a:moveTo>
                    <a:pt x="251990" y="0"/>
                  </a:moveTo>
                  <a:lnTo>
                    <a:pt x="0" y="0"/>
                  </a:lnTo>
                  <a:lnTo>
                    <a:pt x="0" y="7565"/>
                  </a:lnTo>
                  <a:lnTo>
                    <a:pt x="251990" y="7565"/>
                  </a:lnTo>
                  <a:lnTo>
                    <a:pt x="2519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2919761" y="1679448"/>
              <a:ext cx="1008380" cy="30480"/>
            </a:xfrm>
            <a:custGeom>
              <a:avLst/>
              <a:gdLst/>
              <a:ahLst/>
              <a:cxnLst/>
              <a:rect l="l" t="t" r="r" b="b"/>
              <a:pathLst>
                <a:path w="1008379" h="30480">
                  <a:moveTo>
                    <a:pt x="962615" y="22669"/>
                  </a:moveTo>
                  <a:lnTo>
                    <a:pt x="710628" y="22669"/>
                  </a:lnTo>
                  <a:lnTo>
                    <a:pt x="710628" y="30225"/>
                  </a:lnTo>
                  <a:lnTo>
                    <a:pt x="962615" y="30225"/>
                  </a:lnTo>
                  <a:lnTo>
                    <a:pt x="962615" y="22669"/>
                  </a:lnTo>
                </a:path>
                <a:path w="1008379" h="30480">
                  <a:moveTo>
                    <a:pt x="987818" y="20129"/>
                  </a:moveTo>
                  <a:lnTo>
                    <a:pt x="987818" y="0"/>
                  </a:lnTo>
                  <a:lnTo>
                    <a:pt x="1007986" y="0"/>
                  </a:lnTo>
                  <a:lnTo>
                    <a:pt x="1007986" y="20129"/>
                  </a:lnTo>
                  <a:lnTo>
                    <a:pt x="987818" y="20129"/>
                  </a:lnTo>
                </a:path>
                <a:path w="1008379" h="30480">
                  <a:moveTo>
                    <a:pt x="0" y="20129"/>
                  </a:moveTo>
                  <a:lnTo>
                    <a:pt x="0" y="0"/>
                  </a:lnTo>
                  <a:lnTo>
                    <a:pt x="20161" y="0"/>
                  </a:lnTo>
                  <a:lnTo>
                    <a:pt x="20161" y="20129"/>
                  </a:lnTo>
                  <a:lnTo>
                    <a:pt x="0" y="20129"/>
                  </a:lnTo>
                </a:path>
                <a:path w="1008379" h="30480">
                  <a:moveTo>
                    <a:pt x="685425" y="0"/>
                  </a:moveTo>
                  <a:lnTo>
                    <a:pt x="660247" y="0"/>
                  </a:lnTo>
                  <a:lnTo>
                    <a:pt x="660247" y="15112"/>
                  </a:lnTo>
                  <a:lnTo>
                    <a:pt x="685425" y="15112"/>
                  </a:lnTo>
                  <a:lnTo>
                    <a:pt x="685425" y="0"/>
                  </a:lnTo>
                </a:path>
                <a:path w="1008379" h="30480">
                  <a:moveTo>
                    <a:pt x="20161" y="15112"/>
                  </a:moveTo>
                  <a:lnTo>
                    <a:pt x="45364" y="15112"/>
                  </a:lnTo>
                  <a:lnTo>
                    <a:pt x="45364" y="0"/>
                  </a:lnTo>
                  <a:lnTo>
                    <a:pt x="20161" y="0"/>
                  </a:lnTo>
                  <a:lnTo>
                    <a:pt x="20161" y="15112"/>
                  </a:lnTo>
                </a:path>
                <a:path w="1008379" h="30480">
                  <a:moveTo>
                    <a:pt x="660247" y="7556"/>
                  </a:moveTo>
                  <a:lnTo>
                    <a:pt x="45364" y="7556"/>
                  </a:lnTo>
                </a:path>
                <a:path w="1008379" h="30480">
                  <a:moveTo>
                    <a:pt x="987818" y="15112"/>
                  </a:moveTo>
                  <a:lnTo>
                    <a:pt x="962615" y="15112"/>
                  </a:lnTo>
                  <a:lnTo>
                    <a:pt x="962615" y="30225"/>
                  </a:lnTo>
                  <a:lnTo>
                    <a:pt x="987818" y="30225"/>
                  </a:lnTo>
                  <a:lnTo>
                    <a:pt x="987818" y="15112"/>
                  </a:lnTo>
                </a:path>
                <a:path w="1008379" h="30480">
                  <a:moveTo>
                    <a:pt x="685425" y="30225"/>
                  </a:moveTo>
                  <a:lnTo>
                    <a:pt x="710628" y="30225"/>
                  </a:lnTo>
                  <a:lnTo>
                    <a:pt x="710628" y="15112"/>
                  </a:lnTo>
                  <a:lnTo>
                    <a:pt x="685425" y="15112"/>
                  </a:lnTo>
                  <a:lnTo>
                    <a:pt x="685425" y="30225"/>
                  </a:lnTo>
                </a:path>
                <a:path w="1008379" h="30480">
                  <a:moveTo>
                    <a:pt x="962615" y="22669"/>
                  </a:moveTo>
                  <a:lnTo>
                    <a:pt x="710628" y="2266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2919761" y="1679448"/>
              <a:ext cx="1008380" cy="63500"/>
            </a:xfrm>
            <a:custGeom>
              <a:avLst/>
              <a:gdLst/>
              <a:ahLst/>
              <a:cxnLst/>
              <a:rect l="l" t="t" r="r" b="b"/>
              <a:pathLst>
                <a:path w="1008379" h="63500">
                  <a:moveTo>
                    <a:pt x="1007986" y="0"/>
                  </a:moveTo>
                  <a:lnTo>
                    <a:pt x="1007986" y="20129"/>
                  </a:lnTo>
                  <a:lnTo>
                    <a:pt x="1007986" y="62991"/>
                  </a:lnTo>
                </a:path>
                <a:path w="1008379" h="63500">
                  <a:moveTo>
                    <a:pt x="0" y="0"/>
                  </a:moveTo>
                  <a:lnTo>
                    <a:pt x="0" y="20129"/>
                  </a:lnTo>
                  <a:lnTo>
                    <a:pt x="0" y="62991"/>
                  </a:lnTo>
                </a:path>
              </a:pathLst>
            </a:custGeom>
            <a:ln w="144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23" name="object 1523"/>
          <p:cNvSpPr/>
          <p:nvPr/>
        </p:nvSpPr>
        <p:spPr>
          <a:xfrm>
            <a:off x="3904170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29" h="70485">
                <a:moveTo>
                  <a:pt x="23571" y="0"/>
                </a:moveTo>
                <a:lnTo>
                  <a:pt x="7200" y="0"/>
                </a:lnTo>
                <a:lnTo>
                  <a:pt x="7200" y="7188"/>
                </a:lnTo>
                <a:lnTo>
                  <a:pt x="0" y="7188"/>
                </a:lnTo>
                <a:lnTo>
                  <a:pt x="0" y="70180"/>
                </a:lnTo>
                <a:lnTo>
                  <a:pt x="14401" y="70180"/>
                </a:lnTo>
                <a:lnTo>
                  <a:pt x="14401" y="14389"/>
                </a:lnTo>
                <a:lnTo>
                  <a:pt x="23571" y="14389"/>
                </a:lnTo>
                <a:lnTo>
                  <a:pt x="23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24" name="object 1524"/>
          <p:cNvSpPr/>
          <p:nvPr/>
        </p:nvSpPr>
        <p:spPr>
          <a:xfrm>
            <a:off x="2919755" y="1609267"/>
            <a:ext cx="24130" cy="70485"/>
          </a:xfrm>
          <a:custGeom>
            <a:avLst/>
            <a:gdLst/>
            <a:ahLst/>
            <a:cxnLst/>
            <a:rect l="l" t="t" r="r" b="b"/>
            <a:pathLst>
              <a:path w="24130" h="70485">
                <a:moveTo>
                  <a:pt x="23596" y="7188"/>
                </a:moveTo>
                <a:lnTo>
                  <a:pt x="16395" y="7188"/>
                </a:lnTo>
                <a:lnTo>
                  <a:pt x="16395" y="0"/>
                </a:lnTo>
                <a:lnTo>
                  <a:pt x="0" y="0"/>
                </a:lnTo>
                <a:lnTo>
                  <a:pt x="0" y="14389"/>
                </a:lnTo>
                <a:lnTo>
                  <a:pt x="9194" y="14389"/>
                </a:lnTo>
                <a:lnTo>
                  <a:pt x="9194" y="70180"/>
                </a:lnTo>
                <a:lnTo>
                  <a:pt x="23596" y="70180"/>
                </a:lnTo>
                <a:lnTo>
                  <a:pt x="23596" y="718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1525" name="object 1525"/>
          <p:cNvPicPr/>
          <p:nvPr/>
        </p:nvPicPr>
        <p:blipFill>
          <a:blip r:embed="rId214" cstate="print"/>
          <a:stretch>
            <a:fillRect/>
          </a:stretch>
        </p:blipFill>
        <p:spPr>
          <a:xfrm>
            <a:off x="8532177" y="1876615"/>
            <a:ext cx="81978" cy="81915"/>
          </a:xfrm>
          <a:prstGeom prst="rect">
            <a:avLst/>
          </a:prstGeom>
        </p:spPr>
      </p:pic>
      <p:pic>
        <p:nvPicPr>
          <p:cNvPr id="1526" name="object 1526"/>
          <p:cNvPicPr/>
          <p:nvPr/>
        </p:nvPicPr>
        <p:blipFill>
          <a:blip r:embed="rId215" cstate="print"/>
          <a:stretch>
            <a:fillRect/>
          </a:stretch>
        </p:blipFill>
        <p:spPr>
          <a:xfrm>
            <a:off x="8531669" y="2148141"/>
            <a:ext cx="81978" cy="81978"/>
          </a:xfrm>
          <a:prstGeom prst="rect">
            <a:avLst/>
          </a:prstGeom>
        </p:spPr>
      </p:pic>
      <p:pic>
        <p:nvPicPr>
          <p:cNvPr id="1527" name="object 1527"/>
          <p:cNvPicPr/>
          <p:nvPr/>
        </p:nvPicPr>
        <p:blipFill>
          <a:blip r:embed="rId216" cstate="print"/>
          <a:stretch>
            <a:fillRect/>
          </a:stretch>
        </p:blipFill>
        <p:spPr>
          <a:xfrm>
            <a:off x="7840154" y="1876615"/>
            <a:ext cx="81914" cy="81915"/>
          </a:xfrm>
          <a:prstGeom prst="rect">
            <a:avLst/>
          </a:prstGeom>
        </p:spPr>
      </p:pic>
      <p:pic>
        <p:nvPicPr>
          <p:cNvPr id="1528" name="object 1528"/>
          <p:cNvPicPr/>
          <p:nvPr/>
        </p:nvPicPr>
        <p:blipFill>
          <a:blip r:embed="rId217" cstate="print"/>
          <a:stretch>
            <a:fillRect/>
          </a:stretch>
        </p:blipFill>
        <p:spPr>
          <a:xfrm>
            <a:off x="7839646" y="2148141"/>
            <a:ext cx="81978" cy="81978"/>
          </a:xfrm>
          <a:prstGeom prst="rect">
            <a:avLst/>
          </a:prstGeom>
        </p:spPr>
      </p:pic>
      <p:pic>
        <p:nvPicPr>
          <p:cNvPr id="1529" name="object 1529"/>
          <p:cNvPicPr/>
          <p:nvPr/>
        </p:nvPicPr>
        <p:blipFill>
          <a:blip r:embed="rId218" cstate="print"/>
          <a:stretch>
            <a:fillRect/>
          </a:stretch>
        </p:blipFill>
        <p:spPr>
          <a:xfrm>
            <a:off x="7148068" y="1876615"/>
            <a:ext cx="81978" cy="81915"/>
          </a:xfrm>
          <a:prstGeom prst="rect">
            <a:avLst/>
          </a:prstGeom>
        </p:spPr>
      </p:pic>
      <p:pic>
        <p:nvPicPr>
          <p:cNvPr id="1530" name="object 1530"/>
          <p:cNvPicPr/>
          <p:nvPr/>
        </p:nvPicPr>
        <p:blipFill>
          <a:blip r:embed="rId219" cstate="print"/>
          <a:stretch>
            <a:fillRect/>
          </a:stretch>
        </p:blipFill>
        <p:spPr>
          <a:xfrm>
            <a:off x="7147559" y="2148141"/>
            <a:ext cx="81978" cy="81978"/>
          </a:xfrm>
          <a:prstGeom prst="rect">
            <a:avLst/>
          </a:prstGeom>
        </p:spPr>
      </p:pic>
      <p:pic>
        <p:nvPicPr>
          <p:cNvPr id="1531" name="object 1531"/>
          <p:cNvPicPr/>
          <p:nvPr/>
        </p:nvPicPr>
        <p:blipFill>
          <a:blip r:embed="rId220" cstate="print"/>
          <a:stretch>
            <a:fillRect/>
          </a:stretch>
        </p:blipFill>
        <p:spPr>
          <a:xfrm>
            <a:off x="6456045" y="1876615"/>
            <a:ext cx="81978" cy="81915"/>
          </a:xfrm>
          <a:prstGeom prst="rect">
            <a:avLst/>
          </a:prstGeom>
        </p:spPr>
      </p:pic>
      <p:pic>
        <p:nvPicPr>
          <p:cNvPr id="1532" name="object 1532"/>
          <p:cNvPicPr/>
          <p:nvPr/>
        </p:nvPicPr>
        <p:blipFill>
          <a:blip r:embed="rId221" cstate="print"/>
          <a:stretch>
            <a:fillRect/>
          </a:stretch>
        </p:blipFill>
        <p:spPr>
          <a:xfrm>
            <a:off x="6455473" y="2148141"/>
            <a:ext cx="81978" cy="81978"/>
          </a:xfrm>
          <a:prstGeom prst="rect">
            <a:avLst/>
          </a:prstGeom>
        </p:spPr>
      </p:pic>
      <p:pic>
        <p:nvPicPr>
          <p:cNvPr id="1533" name="object 1533"/>
          <p:cNvPicPr/>
          <p:nvPr/>
        </p:nvPicPr>
        <p:blipFill>
          <a:blip r:embed="rId222" cstate="print"/>
          <a:stretch>
            <a:fillRect/>
          </a:stretch>
        </p:blipFill>
        <p:spPr>
          <a:xfrm>
            <a:off x="5763964" y="1876615"/>
            <a:ext cx="81978" cy="81915"/>
          </a:xfrm>
          <a:prstGeom prst="rect">
            <a:avLst/>
          </a:prstGeom>
        </p:spPr>
      </p:pic>
      <p:pic>
        <p:nvPicPr>
          <p:cNvPr id="1534" name="object 1534"/>
          <p:cNvPicPr/>
          <p:nvPr/>
        </p:nvPicPr>
        <p:blipFill>
          <a:blip r:embed="rId223" cstate="print"/>
          <a:stretch>
            <a:fillRect/>
          </a:stretch>
        </p:blipFill>
        <p:spPr>
          <a:xfrm>
            <a:off x="5763418" y="2148141"/>
            <a:ext cx="81978" cy="81978"/>
          </a:xfrm>
          <a:prstGeom prst="rect">
            <a:avLst/>
          </a:prstGeom>
        </p:spPr>
      </p:pic>
      <p:pic>
        <p:nvPicPr>
          <p:cNvPr id="1535" name="object 1535"/>
          <p:cNvPicPr/>
          <p:nvPr/>
        </p:nvPicPr>
        <p:blipFill>
          <a:blip r:embed="rId224" cstate="print"/>
          <a:stretch>
            <a:fillRect/>
          </a:stretch>
        </p:blipFill>
        <p:spPr>
          <a:xfrm>
            <a:off x="4728692" y="5701893"/>
            <a:ext cx="81953" cy="81978"/>
          </a:xfrm>
          <a:prstGeom prst="rect">
            <a:avLst/>
          </a:prstGeom>
        </p:spPr>
      </p:pic>
      <p:pic>
        <p:nvPicPr>
          <p:cNvPr id="1536" name="object 1536"/>
          <p:cNvPicPr/>
          <p:nvPr/>
        </p:nvPicPr>
        <p:blipFill>
          <a:blip r:embed="rId225" cstate="print"/>
          <a:stretch>
            <a:fillRect/>
          </a:stretch>
        </p:blipFill>
        <p:spPr>
          <a:xfrm>
            <a:off x="4728146" y="5973457"/>
            <a:ext cx="81953" cy="81978"/>
          </a:xfrm>
          <a:prstGeom prst="rect">
            <a:avLst/>
          </a:prstGeom>
        </p:spPr>
      </p:pic>
      <p:pic>
        <p:nvPicPr>
          <p:cNvPr id="1537" name="object 1537"/>
          <p:cNvPicPr/>
          <p:nvPr/>
        </p:nvPicPr>
        <p:blipFill>
          <a:blip r:embed="rId226" cstate="print"/>
          <a:stretch>
            <a:fillRect/>
          </a:stretch>
        </p:blipFill>
        <p:spPr>
          <a:xfrm>
            <a:off x="4728692" y="5197913"/>
            <a:ext cx="81953" cy="81953"/>
          </a:xfrm>
          <a:prstGeom prst="rect">
            <a:avLst/>
          </a:prstGeom>
        </p:spPr>
      </p:pic>
      <p:pic>
        <p:nvPicPr>
          <p:cNvPr id="1538" name="object 1538"/>
          <p:cNvPicPr/>
          <p:nvPr/>
        </p:nvPicPr>
        <p:blipFill>
          <a:blip r:embed="rId227" cstate="print"/>
          <a:stretch>
            <a:fillRect/>
          </a:stretch>
        </p:blipFill>
        <p:spPr>
          <a:xfrm>
            <a:off x="4728146" y="5469452"/>
            <a:ext cx="81953" cy="81978"/>
          </a:xfrm>
          <a:prstGeom prst="rect">
            <a:avLst/>
          </a:prstGeom>
        </p:spPr>
      </p:pic>
      <p:pic>
        <p:nvPicPr>
          <p:cNvPr id="1539" name="object 1539"/>
          <p:cNvPicPr/>
          <p:nvPr/>
        </p:nvPicPr>
        <p:blipFill>
          <a:blip r:embed="rId228" cstate="print"/>
          <a:stretch>
            <a:fillRect/>
          </a:stretch>
        </p:blipFill>
        <p:spPr>
          <a:xfrm>
            <a:off x="4728146" y="6205874"/>
            <a:ext cx="81953" cy="81959"/>
          </a:xfrm>
          <a:prstGeom prst="rect">
            <a:avLst/>
          </a:prstGeom>
        </p:spPr>
      </p:pic>
      <p:pic>
        <p:nvPicPr>
          <p:cNvPr id="1540" name="object 1540"/>
          <p:cNvPicPr/>
          <p:nvPr/>
        </p:nvPicPr>
        <p:blipFill>
          <a:blip r:embed="rId229" cstate="print"/>
          <a:stretch>
            <a:fillRect/>
          </a:stretch>
        </p:blipFill>
        <p:spPr>
          <a:xfrm>
            <a:off x="4727600" y="6477412"/>
            <a:ext cx="81978" cy="81978"/>
          </a:xfrm>
          <a:prstGeom prst="rect">
            <a:avLst/>
          </a:prstGeom>
        </p:spPr>
      </p:pic>
      <p:pic>
        <p:nvPicPr>
          <p:cNvPr id="1541" name="object 1541"/>
          <p:cNvPicPr/>
          <p:nvPr/>
        </p:nvPicPr>
        <p:blipFill>
          <a:blip r:embed="rId230" cstate="print"/>
          <a:stretch>
            <a:fillRect/>
          </a:stretch>
        </p:blipFill>
        <p:spPr>
          <a:xfrm>
            <a:off x="11724957" y="3569208"/>
            <a:ext cx="81978" cy="81978"/>
          </a:xfrm>
          <a:prstGeom prst="rect">
            <a:avLst/>
          </a:prstGeom>
        </p:spPr>
      </p:pic>
      <p:pic>
        <p:nvPicPr>
          <p:cNvPr id="1542" name="object 1542"/>
          <p:cNvPicPr/>
          <p:nvPr/>
        </p:nvPicPr>
        <p:blipFill>
          <a:blip r:embed="rId231" cstate="print"/>
          <a:stretch>
            <a:fillRect/>
          </a:stretch>
        </p:blipFill>
        <p:spPr>
          <a:xfrm>
            <a:off x="11724449" y="3852164"/>
            <a:ext cx="81915" cy="81978"/>
          </a:xfrm>
          <a:prstGeom prst="rect">
            <a:avLst/>
          </a:prstGeom>
        </p:spPr>
      </p:pic>
      <p:pic>
        <p:nvPicPr>
          <p:cNvPr id="1543" name="object 1543"/>
          <p:cNvPicPr/>
          <p:nvPr/>
        </p:nvPicPr>
        <p:blipFill>
          <a:blip r:embed="rId232" cstate="print"/>
          <a:stretch>
            <a:fillRect/>
          </a:stretch>
        </p:blipFill>
        <p:spPr>
          <a:xfrm>
            <a:off x="7066026" y="3262947"/>
            <a:ext cx="81978" cy="81915"/>
          </a:xfrm>
          <a:prstGeom prst="rect">
            <a:avLst/>
          </a:prstGeom>
        </p:spPr>
      </p:pic>
      <p:pic>
        <p:nvPicPr>
          <p:cNvPr id="1544" name="object 1544"/>
          <p:cNvPicPr/>
          <p:nvPr/>
        </p:nvPicPr>
        <p:blipFill>
          <a:blip r:embed="rId233" cstate="print"/>
          <a:stretch>
            <a:fillRect/>
          </a:stretch>
        </p:blipFill>
        <p:spPr>
          <a:xfrm>
            <a:off x="7477569" y="3515614"/>
            <a:ext cx="81915" cy="81978"/>
          </a:xfrm>
          <a:prstGeom prst="rect">
            <a:avLst/>
          </a:prstGeom>
        </p:spPr>
      </p:pic>
      <p:pic>
        <p:nvPicPr>
          <p:cNvPr id="1545" name="object 1545"/>
          <p:cNvPicPr/>
          <p:nvPr/>
        </p:nvPicPr>
        <p:blipFill>
          <a:blip r:embed="rId234" cstate="print"/>
          <a:stretch>
            <a:fillRect/>
          </a:stretch>
        </p:blipFill>
        <p:spPr>
          <a:xfrm>
            <a:off x="7552245" y="3942143"/>
            <a:ext cx="81978" cy="81978"/>
          </a:xfrm>
          <a:prstGeom prst="rect">
            <a:avLst/>
          </a:prstGeom>
        </p:spPr>
      </p:pic>
      <p:pic>
        <p:nvPicPr>
          <p:cNvPr id="1546" name="object 1546"/>
          <p:cNvPicPr/>
          <p:nvPr/>
        </p:nvPicPr>
        <p:blipFill>
          <a:blip r:embed="rId235" cstate="print"/>
          <a:stretch>
            <a:fillRect/>
          </a:stretch>
        </p:blipFill>
        <p:spPr>
          <a:xfrm>
            <a:off x="8028813" y="4172394"/>
            <a:ext cx="81978" cy="81915"/>
          </a:xfrm>
          <a:prstGeom prst="rect">
            <a:avLst/>
          </a:prstGeom>
        </p:spPr>
      </p:pic>
      <p:pic>
        <p:nvPicPr>
          <p:cNvPr id="1547" name="object 1547"/>
          <p:cNvPicPr/>
          <p:nvPr/>
        </p:nvPicPr>
        <p:blipFill>
          <a:blip r:embed="rId236" cstate="print"/>
          <a:stretch>
            <a:fillRect/>
          </a:stretch>
        </p:blipFill>
        <p:spPr>
          <a:xfrm>
            <a:off x="7665275" y="4410189"/>
            <a:ext cx="81978" cy="81978"/>
          </a:xfrm>
          <a:prstGeom prst="rect">
            <a:avLst/>
          </a:prstGeom>
        </p:spPr>
      </p:pic>
      <p:pic>
        <p:nvPicPr>
          <p:cNvPr id="1548" name="object 1548"/>
          <p:cNvPicPr/>
          <p:nvPr/>
        </p:nvPicPr>
        <p:blipFill>
          <a:blip r:embed="rId237" cstate="print"/>
          <a:stretch>
            <a:fillRect/>
          </a:stretch>
        </p:blipFill>
        <p:spPr>
          <a:xfrm>
            <a:off x="2633141" y="4101274"/>
            <a:ext cx="81978" cy="81978"/>
          </a:xfrm>
          <a:prstGeom prst="rect">
            <a:avLst/>
          </a:prstGeom>
        </p:spPr>
      </p:pic>
      <p:pic>
        <p:nvPicPr>
          <p:cNvPr id="1549" name="object 1549"/>
          <p:cNvPicPr/>
          <p:nvPr/>
        </p:nvPicPr>
        <p:blipFill>
          <a:blip r:embed="rId238" cstate="print"/>
          <a:stretch>
            <a:fillRect/>
          </a:stretch>
        </p:blipFill>
        <p:spPr>
          <a:xfrm>
            <a:off x="2930175" y="4391539"/>
            <a:ext cx="81959" cy="81978"/>
          </a:xfrm>
          <a:prstGeom prst="rect">
            <a:avLst/>
          </a:prstGeom>
        </p:spPr>
      </p:pic>
      <p:pic>
        <p:nvPicPr>
          <p:cNvPr id="1550" name="object 1550"/>
          <p:cNvPicPr/>
          <p:nvPr/>
        </p:nvPicPr>
        <p:blipFill>
          <a:blip r:embed="rId239" cstate="print"/>
          <a:stretch>
            <a:fillRect/>
          </a:stretch>
        </p:blipFill>
        <p:spPr>
          <a:xfrm>
            <a:off x="3458470" y="2992882"/>
            <a:ext cx="81953" cy="81978"/>
          </a:xfrm>
          <a:prstGeom prst="rect">
            <a:avLst/>
          </a:prstGeom>
        </p:spPr>
      </p:pic>
      <p:pic>
        <p:nvPicPr>
          <p:cNvPr id="1551" name="object 1551"/>
          <p:cNvPicPr/>
          <p:nvPr/>
        </p:nvPicPr>
        <p:blipFill>
          <a:blip r:embed="rId240" cstate="print"/>
          <a:stretch>
            <a:fillRect/>
          </a:stretch>
        </p:blipFill>
        <p:spPr>
          <a:xfrm>
            <a:off x="2954312" y="2992882"/>
            <a:ext cx="81978" cy="81978"/>
          </a:xfrm>
          <a:prstGeom prst="rect">
            <a:avLst/>
          </a:prstGeom>
        </p:spPr>
      </p:pic>
      <p:pic>
        <p:nvPicPr>
          <p:cNvPr id="1552" name="object 1552"/>
          <p:cNvPicPr/>
          <p:nvPr/>
        </p:nvPicPr>
        <p:blipFill>
          <a:blip r:embed="rId241" cstate="print"/>
          <a:stretch>
            <a:fillRect/>
          </a:stretch>
        </p:blipFill>
        <p:spPr>
          <a:xfrm>
            <a:off x="3482600" y="4391539"/>
            <a:ext cx="81984" cy="81978"/>
          </a:xfrm>
          <a:prstGeom prst="rect">
            <a:avLst/>
          </a:prstGeom>
        </p:spPr>
      </p:pic>
      <p:pic>
        <p:nvPicPr>
          <p:cNvPr id="1553" name="object 1553"/>
          <p:cNvPicPr/>
          <p:nvPr/>
        </p:nvPicPr>
        <p:blipFill>
          <a:blip r:embed="rId242" cstate="print"/>
          <a:stretch>
            <a:fillRect/>
          </a:stretch>
        </p:blipFill>
        <p:spPr>
          <a:xfrm>
            <a:off x="2633141" y="3283204"/>
            <a:ext cx="81978" cy="81915"/>
          </a:xfrm>
          <a:prstGeom prst="rect">
            <a:avLst/>
          </a:prstGeom>
        </p:spPr>
      </p:pic>
      <p:pic>
        <p:nvPicPr>
          <p:cNvPr id="1554" name="object 1554"/>
          <p:cNvPicPr/>
          <p:nvPr/>
        </p:nvPicPr>
        <p:blipFill>
          <a:blip r:embed="rId243" cstate="print"/>
          <a:stretch>
            <a:fillRect/>
          </a:stretch>
        </p:blipFill>
        <p:spPr>
          <a:xfrm>
            <a:off x="1729813" y="3891448"/>
            <a:ext cx="77374" cy="77323"/>
          </a:xfrm>
          <a:prstGeom prst="rect">
            <a:avLst/>
          </a:prstGeom>
        </p:spPr>
      </p:pic>
      <p:pic>
        <p:nvPicPr>
          <p:cNvPr id="1555" name="object 1555"/>
          <p:cNvPicPr/>
          <p:nvPr/>
        </p:nvPicPr>
        <p:blipFill>
          <a:blip r:embed="rId244" cstate="print"/>
          <a:stretch>
            <a:fillRect/>
          </a:stretch>
        </p:blipFill>
        <p:spPr>
          <a:xfrm>
            <a:off x="2144696" y="3562836"/>
            <a:ext cx="77367" cy="77387"/>
          </a:xfrm>
          <a:prstGeom prst="rect">
            <a:avLst/>
          </a:prstGeom>
        </p:spPr>
      </p:pic>
      <p:pic>
        <p:nvPicPr>
          <p:cNvPr id="1556" name="object 1556"/>
          <p:cNvPicPr/>
          <p:nvPr/>
        </p:nvPicPr>
        <p:blipFill>
          <a:blip r:embed="rId245" cstate="print"/>
          <a:stretch>
            <a:fillRect/>
          </a:stretch>
        </p:blipFill>
        <p:spPr>
          <a:xfrm>
            <a:off x="2200335" y="3993683"/>
            <a:ext cx="77367" cy="77387"/>
          </a:xfrm>
          <a:prstGeom prst="rect">
            <a:avLst/>
          </a:prstGeom>
        </p:spPr>
      </p:pic>
      <p:sp>
        <p:nvSpPr>
          <p:cNvPr id="1557" name="object 1557"/>
          <p:cNvSpPr/>
          <p:nvPr/>
        </p:nvSpPr>
        <p:spPr>
          <a:xfrm>
            <a:off x="2069280" y="1616456"/>
            <a:ext cx="145415" cy="12700"/>
          </a:xfrm>
          <a:custGeom>
            <a:avLst/>
            <a:gdLst/>
            <a:ahLst/>
            <a:cxnLst/>
            <a:rect l="l" t="t" r="r" b="b"/>
            <a:pathLst>
              <a:path w="145414" h="12700">
                <a:moveTo>
                  <a:pt x="18903" y="12255"/>
                </a:moveTo>
                <a:lnTo>
                  <a:pt x="18903" y="0"/>
                </a:lnTo>
                <a:lnTo>
                  <a:pt x="31502" y="7239"/>
                </a:lnTo>
              </a:path>
              <a:path w="145414" h="12700">
                <a:moveTo>
                  <a:pt x="1449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58" name="object 1558"/>
          <p:cNvSpPr/>
          <p:nvPr/>
        </p:nvSpPr>
        <p:spPr>
          <a:xfrm>
            <a:off x="8488997" y="1616456"/>
            <a:ext cx="145415" cy="12700"/>
          </a:xfrm>
          <a:custGeom>
            <a:avLst/>
            <a:gdLst/>
            <a:ahLst/>
            <a:cxnLst/>
            <a:rect l="l" t="t" r="r" b="b"/>
            <a:pathLst>
              <a:path w="145415" h="12700">
                <a:moveTo>
                  <a:pt x="125984" y="12255"/>
                </a:moveTo>
                <a:lnTo>
                  <a:pt x="125984" y="0"/>
                </a:lnTo>
                <a:lnTo>
                  <a:pt x="138620" y="7239"/>
                </a:lnTo>
              </a:path>
              <a:path w="145415" h="12700">
                <a:moveTo>
                  <a:pt x="1449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59" name="object 1559"/>
          <p:cNvGrpSpPr/>
          <p:nvPr/>
        </p:nvGrpSpPr>
        <p:grpSpPr>
          <a:xfrm>
            <a:off x="13177964" y="8512712"/>
            <a:ext cx="5715" cy="95885"/>
            <a:chOff x="13177964" y="8512712"/>
            <a:chExt cx="5715" cy="95885"/>
          </a:xfrm>
        </p:grpSpPr>
        <p:sp>
          <p:nvSpPr>
            <p:cNvPr id="1560" name="object 1560"/>
            <p:cNvSpPr/>
            <p:nvPr/>
          </p:nvSpPr>
          <p:spPr>
            <a:xfrm>
              <a:off x="13177964" y="8512712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13177964" y="8512714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396"/>
                  </a:moveTo>
                  <a:lnTo>
                    <a:pt x="0" y="95396"/>
                  </a:lnTo>
                </a:path>
                <a:path w="5715" h="95884">
                  <a:moveTo>
                    <a:pt x="5397" y="95396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3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62" name="object 1562"/>
          <p:cNvSpPr/>
          <p:nvPr/>
        </p:nvSpPr>
        <p:spPr>
          <a:xfrm>
            <a:off x="13677455" y="8977103"/>
            <a:ext cx="9525" cy="3810"/>
          </a:xfrm>
          <a:custGeom>
            <a:avLst/>
            <a:gdLst/>
            <a:ahLst/>
            <a:cxnLst/>
            <a:rect l="l" t="t" r="r" b="b"/>
            <a:pathLst>
              <a:path w="9525" h="3809">
                <a:moveTo>
                  <a:pt x="9017" y="0"/>
                </a:moveTo>
                <a:lnTo>
                  <a:pt x="0" y="0"/>
                </a:lnTo>
                <a:lnTo>
                  <a:pt x="0" y="3625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563" name="object 1563"/>
          <p:cNvGrpSpPr/>
          <p:nvPr/>
        </p:nvGrpSpPr>
        <p:grpSpPr>
          <a:xfrm>
            <a:off x="13560488" y="8977103"/>
            <a:ext cx="126364" cy="259715"/>
            <a:chOff x="13560488" y="8977103"/>
            <a:chExt cx="126364" cy="259715"/>
          </a:xfrm>
        </p:grpSpPr>
        <p:sp>
          <p:nvSpPr>
            <p:cNvPr id="1564" name="object 1564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13677455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13569442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13569442" y="9002306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13569442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13569442" y="8977103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13560489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0"/>
                  </a:moveTo>
                  <a:lnTo>
                    <a:pt x="0" y="0"/>
                  </a:lnTo>
                  <a:lnTo>
                    <a:pt x="0" y="259207"/>
                  </a:lnTo>
                  <a:lnTo>
                    <a:pt x="8953" y="259207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13560488" y="8977103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53" y="3625"/>
                  </a:moveTo>
                  <a:lnTo>
                    <a:pt x="8953" y="0"/>
                  </a:lnTo>
                </a:path>
                <a:path w="9525" h="259715">
                  <a:moveTo>
                    <a:pt x="0" y="0"/>
                  </a:moveTo>
                  <a:lnTo>
                    <a:pt x="8953" y="0"/>
                  </a:lnTo>
                </a:path>
                <a:path w="9525" h="259715">
                  <a:moveTo>
                    <a:pt x="8953" y="259213"/>
                  </a:moveTo>
                  <a:lnTo>
                    <a:pt x="8953" y="3625"/>
                  </a:lnTo>
                </a:path>
                <a:path w="9525" h="259715">
                  <a:moveTo>
                    <a:pt x="0" y="0"/>
                  </a:moveTo>
                  <a:lnTo>
                    <a:pt x="0" y="259213"/>
                  </a:lnTo>
                </a:path>
                <a:path w="9525" h="259715">
                  <a:moveTo>
                    <a:pt x="8953" y="259213"/>
                  </a:moveTo>
                  <a:lnTo>
                    <a:pt x="0" y="259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2" name="object 1572"/>
          <p:cNvGrpSpPr/>
          <p:nvPr/>
        </p:nvGrpSpPr>
        <p:grpSpPr>
          <a:xfrm>
            <a:off x="13402944" y="9086913"/>
            <a:ext cx="49530" cy="149860"/>
            <a:chOff x="13402944" y="9086913"/>
            <a:chExt cx="49530" cy="149860"/>
          </a:xfrm>
        </p:grpSpPr>
        <p:sp>
          <p:nvSpPr>
            <p:cNvPr id="1573" name="object 1573"/>
            <p:cNvSpPr/>
            <p:nvPr/>
          </p:nvSpPr>
          <p:spPr>
            <a:xfrm>
              <a:off x="13445108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13445108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13402944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193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193" y="14939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13402944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239" y="149402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77" name="object 1577"/>
          <p:cNvGrpSpPr/>
          <p:nvPr/>
        </p:nvGrpSpPr>
        <p:grpSpPr>
          <a:xfrm>
            <a:off x="13553250" y="9180874"/>
            <a:ext cx="7620" cy="55244"/>
            <a:chOff x="13553250" y="9180874"/>
            <a:chExt cx="7620" cy="55244"/>
          </a:xfrm>
        </p:grpSpPr>
        <p:sp>
          <p:nvSpPr>
            <p:cNvPr id="1578" name="object 1578"/>
            <p:cNvSpPr/>
            <p:nvPr/>
          </p:nvSpPr>
          <p:spPr>
            <a:xfrm>
              <a:off x="13553250" y="9180878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18" y="0"/>
                  </a:moveTo>
                  <a:lnTo>
                    <a:pt x="0" y="0"/>
                  </a:lnTo>
                  <a:lnTo>
                    <a:pt x="0" y="55190"/>
                  </a:lnTo>
                  <a:lnTo>
                    <a:pt x="7218" y="55190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13553250" y="9180874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5">
                  <a:moveTo>
                    <a:pt x="7239" y="55194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7239" y="0"/>
                  </a:lnTo>
                </a:path>
                <a:path w="7619" h="55245">
                  <a:moveTo>
                    <a:pt x="0" y="0"/>
                  </a:moveTo>
                  <a:lnTo>
                    <a:pt x="0" y="55194"/>
                  </a:lnTo>
                  <a:lnTo>
                    <a:pt x="7239" y="55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0" name="object 1580"/>
          <p:cNvGrpSpPr/>
          <p:nvPr/>
        </p:nvGrpSpPr>
        <p:grpSpPr>
          <a:xfrm>
            <a:off x="13057378" y="8870022"/>
            <a:ext cx="177165" cy="7620"/>
            <a:chOff x="13057378" y="8870022"/>
            <a:chExt cx="177165" cy="7620"/>
          </a:xfrm>
        </p:grpSpPr>
        <p:sp>
          <p:nvSpPr>
            <p:cNvPr id="1581" name="object 1581"/>
            <p:cNvSpPr/>
            <p:nvPr/>
          </p:nvSpPr>
          <p:spPr>
            <a:xfrm>
              <a:off x="13169328" y="8870024"/>
              <a:ext cx="33655" cy="7620"/>
            </a:xfrm>
            <a:custGeom>
              <a:avLst/>
              <a:gdLst/>
              <a:ahLst/>
              <a:cxnLst/>
              <a:rect l="l" t="t" r="r" b="b"/>
              <a:pathLst>
                <a:path w="33655" h="7620">
                  <a:moveTo>
                    <a:pt x="0" y="7193"/>
                  </a:moveTo>
                  <a:lnTo>
                    <a:pt x="33464" y="7193"/>
                  </a:lnTo>
                  <a:lnTo>
                    <a:pt x="33464" y="0"/>
                  </a:lnTo>
                  <a:lnTo>
                    <a:pt x="0" y="0"/>
                  </a:lnTo>
                  <a:lnTo>
                    <a:pt x="0" y="719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13057378" y="8870022"/>
              <a:ext cx="177165" cy="7620"/>
            </a:xfrm>
            <a:custGeom>
              <a:avLst/>
              <a:gdLst/>
              <a:ahLst/>
              <a:cxnLst/>
              <a:rect l="l" t="t" r="r" b="b"/>
              <a:pathLst>
                <a:path w="177165" h="7620">
                  <a:moveTo>
                    <a:pt x="0" y="7194"/>
                  </a:moveTo>
                  <a:lnTo>
                    <a:pt x="176593" y="7194"/>
                  </a:lnTo>
                </a:path>
                <a:path w="177165" h="7620">
                  <a:moveTo>
                    <a:pt x="16935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83" name="object 1583"/>
          <p:cNvGrpSpPr/>
          <p:nvPr/>
        </p:nvGrpSpPr>
        <p:grpSpPr>
          <a:xfrm>
            <a:off x="13039725" y="8717026"/>
            <a:ext cx="223520" cy="153035"/>
            <a:chOff x="13039725" y="8717026"/>
            <a:chExt cx="223520" cy="153035"/>
          </a:xfrm>
        </p:grpSpPr>
        <p:sp>
          <p:nvSpPr>
            <p:cNvPr id="1584" name="object 1584"/>
            <p:cNvSpPr/>
            <p:nvPr/>
          </p:nvSpPr>
          <p:spPr>
            <a:xfrm>
              <a:off x="13226720" y="8717025"/>
              <a:ext cx="7620" cy="95885"/>
            </a:xfrm>
            <a:custGeom>
              <a:avLst/>
              <a:gdLst/>
              <a:ahLst/>
              <a:cxnLst/>
              <a:rect l="l" t="t" r="r" b="b"/>
              <a:pathLst>
                <a:path w="7619" h="95884">
                  <a:moveTo>
                    <a:pt x="7200" y="37782"/>
                  </a:moveTo>
                  <a:lnTo>
                    <a:pt x="0" y="37782"/>
                  </a:lnTo>
                  <a:lnTo>
                    <a:pt x="0" y="95402"/>
                  </a:lnTo>
                  <a:lnTo>
                    <a:pt x="7200" y="95402"/>
                  </a:lnTo>
                  <a:lnTo>
                    <a:pt x="7200" y="37782"/>
                  </a:lnTo>
                  <a:close/>
                </a:path>
                <a:path w="7619" h="95884">
                  <a:moveTo>
                    <a:pt x="7251" y="0"/>
                  </a:moveTo>
                  <a:lnTo>
                    <a:pt x="0" y="0"/>
                  </a:lnTo>
                  <a:lnTo>
                    <a:pt x="0" y="7200"/>
                  </a:lnTo>
                  <a:lnTo>
                    <a:pt x="0" y="8991"/>
                  </a:lnTo>
                  <a:lnTo>
                    <a:pt x="7200" y="8991"/>
                  </a:lnTo>
                  <a:lnTo>
                    <a:pt x="7200" y="7200"/>
                  </a:lnTo>
                  <a:lnTo>
                    <a:pt x="725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13226732" y="8717026"/>
              <a:ext cx="7620" cy="153035"/>
            </a:xfrm>
            <a:custGeom>
              <a:avLst/>
              <a:gdLst/>
              <a:ahLst/>
              <a:cxnLst/>
              <a:rect l="l" t="t" r="r" b="b"/>
              <a:pathLst>
                <a:path w="7619" h="153034">
                  <a:moveTo>
                    <a:pt x="7239" y="0"/>
                  </a:moveTo>
                  <a:lnTo>
                    <a:pt x="0" y="0"/>
                  </a:lnTo>
                </a:path>
                <a:path w="7619" h="153034">
                  <a:moveTo>
                    <a:pt x="7239" y="8985"/>
                  </a:moveTo>
                  <a:lnTo>
                    <a:pt x="0" y="8985"/>
                  </a:lnTo>
                </a:path>
                <a:path w="7619" h="153034">
                  <a:moveTo>
                    <a:pt x="7239" y="37782"/>
                  </a:moveTo>
                  <a:lnTo>
                    <a:pt x="0" y="37782"/>
                  </a:lnTo>
                </a:path>
                <a:path w="7619" h="153034">
                  <a:moveTo>
                    <a:pt x="7239" y="152996"/>
                  </a:moveTo>
                  <a:lnTo>
                    <a:pt x="7239" y="37782"/>
                  </a:lnTo>
                </a:path>
                <a:path w="7619" h="153034">
                  <a:moveTo>
                    <a:pt x="7239" y="8985"/>
                  </a:moveTo>
                  <a:lnTo>
                    <a:pt x="7239" y="5384"/>
                  </a:lnTo>
                </a:path>
                <a:path w="7619" h="153034">
                  <a:moveTo>
                    <a:pt x="0" y="7194"/>
                  </a:moveTo>
                  <a:lnTo>
                    <a:pt x="0" y="8985"/>
                  </a:lnTo>
                </a:path>
                <a:path w="7619" h="153034">
                  <a:moveTo>
                    <a:pt x="0" y="37782"/>
                  </a:moveTo>
                  <a:lnTo>
                    <a:pt x="0" y="15299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13233971" y="872601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03" y="11215"/>
                  </a:lnTo>
                  <a:lnTo>
                    <a:pt x="20335" y="20368"/>
                  </a:lnTo>
                  <a:lnTo>
                    <a:pt x="11191" y="26536"/>
                  </a:ln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13226732" y="8726011"/>
              <a:ext cx="36195" cy="29209"/>
            </a:xfrm>
            <a:custGeom>
              <a:avLst/>
              <a:gdLst/>
              <a:ahLst/>
              <a:cxnLst/>
              <a:rect l="l" t="t" r="r" b="b"/>
              <a:pathLst>
                <a:path w="36194" h="29209">
                  <a:moveTo>
                    <a:pt x="7239" y="0"/>
                  </a:moveTo>
                  <a:lnTo>
                    <a:pt x="36004" y="0"/>
                  </a:lnTo>
                </a:path>
                <a:path w="36194" h="29209">
                  <a:moveTo>
                    <a:pt x="7239" y="28797"/>
                  </a:moveTo>
                  <a:lnTo>
                    <a:pt x="0" y="28797"/>
                  </a:lnTo>
                </a:path>
                <a:path w="36194" h="29209">
                  <a:moveTo>
                    <a:pt x="72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13039725" y="8717027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27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87027" y="7193"/>
                  </a:lnTo>
                  <a:lnTo>
                    <a:pt x="18702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13039725" y="8717026"/>
              <a:ext cx="187325" cy="7620"/>
            </a:xfrm>
            <a:custGeom>
              <a:avLst/>
              <a:gdLst/>
              <a:ahLst/>
              <a:cxnLst/>
              <a:rect l="l" t="t" r="r" b="b"/>
              <a:pathLst>
                <a:path w="187325" h="7620">
                  <a:moveTo>
                    <a:pt x="187007" y="0"/>
                  </a:moveTo>
                  <a:lnTo>
                    <a:pt x="0" y="0"/>
                  </a:lnTo>
                </a:path>
                <a:path w="187325" h="7620">
                  <a:moveTo>
                    <a:pt x="0" y="7194"/>
                  </a:moveTo>
                  <a:lnTo>
                    <a:pt x="187007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0" name="object 1590"/>
          <p:cNvGrpSpPr/>
          <p:nvPr/>
        </p:nvGrpSpPr>
        <p:grpSpPr>
          <a:xfrm>
            <a:off x="13229273" y="9086913"/>
            <a:ext cx="7620" cy="149860"/>
            <a:chOff x="13229273" y="9086913"/>
            <a:chExt cx="7620" cy="149860"/>
          </a:xfrm>
        </p:grpSpPr>
        <p:sp>
          <p:nvSpPr>
            <p:cNvPr id="1591" name="object 1591"/>
            <p:cNvSpPr/>
            <p:nvPr/>
          </p:nvSpPr>
          <p:spPr>
            <a:xfrm>
              <a:off x="13229273" y="9086918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7218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7218" y="14939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13229273" y="9086913"/>
              <a:ext cx="7620" cy="149860"/>
            </a:xfrm>
            <a:custGeom>
              <a:avLst/>
              <a:gdLst/>
              <a:ahLst/>
              <a:cxnLst/>
              <a:rect l="l" t="t" r="r" b="b"/>
              <a:pathLst>
                <a:path w="7619" h="149859">
                  <a:moveTo>
                    <a:pt x="0" y="0"/>
                  </a:moveTo>
                  <a:lnTo>
                    <a:pt x="0" y="149402"/>
                  </a:lnTo>
                </a:path>
                <a:path w="7619" h="149859">
                  <a:moveTo>
                    <a:pt x="7175" y="1494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93" name="object 1593"/>
          <p:cNvGrpSpPr/>
          <p:nvPr/>
        </p:nvGrpSpPr>
        <p:grpSpPr>
          <a:xfrm>
            <a:off x="11945873" y="8201313"/>
            <a:ext cx="106680" cy="5715"/>
            <a:chOff x="11945873" y="8201313"/>
            <a:chExt cx="106680" cy="5715"/>
          </a:xfrm>
        </p:grpSpPr>
        <p:sp>
          <p:nvSpPr>
            <p:cNvPr id="1594" name="object 1594"/>
            <p:cNvSpPr/>
            <p:nvPr/>
          </p:nvSpPr>
          <p:spPr>
            <a:xfrm>
              <a:off x="11945874" y="8201316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0"/>
                  </a:moveTo>
                  <a:lnTo>
                    <a:pt x="100799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100774" y="5410"/>
                  </a:lnTo>
                  <a:lnTo>
                    <a:pt x="106172" y="5410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11945873" y="8201316"/>
              <a:ext cx="106680" cy="5715"/>
            </a:xfrm>
            <a:custGeom>
              <a:avLst/>
              <a:gdLst/>
              <a:ahLst/>
              <a:cxnLst/>
              <a:rect l="l" t="t" r="r" b="b"/>
              <a:pathLst>
                <a:path w="106679" h="5715">
                  <a:moveTo>
                    <a:pt x="106172" y="5403"/>
                  </a:moveTo>
                  <a:lnTo>
                    <a:pt x="106172" y="0"/>
                  </a:lnTo>
                </a:path>
                <a:path w="106679" h="5715">
                  <a:moveTo>
                    <a:pt x="100774" y="0"/>
                  </a:moveTo>
                  <a:lnTo>
                    <a:pt x="0" y="0"/>
                  </a:lnTo>
                </a:path>
                <a:path w="106679" h="5715">
                  <a:moveTo>
                    <a:pt x="0" y="5403"/>
                  </a:moveTo>
                  <a:lnTo>
                    <a:pt x="10617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96" name="object 1596"/>
          <p:cNvSpPr/>
          <p:nvPr/>
        </p:nvSpPr>
        <p:spPr>
          <a:xfrm>
            <a:off x="12046648" y="8726925"/>
            <a:ext cx="5715" cy="27305"/>
          </a:xfrm>
          <a:custGeom>
            <a:avLst/>
            <a:gdLst/>
            <a:ahLst/>
            <a:cxnLst/>
            <a:rect l="l" t="t" r="r" b="b"/>
            <a:pathLst>
              <a:path w="5715" h="27304">
                <a:moveTo>
                  <a:pt x="5382" y="0"/>
                </a:moveTo>
                <a:lnTo>
                  <a:pt x="0" y="0"/>
                </a:lnTo>
                <a:lnTo>
                  <a:pt x="0" y="26987"/>
                </a:lnTo>
                <a:lnTo>
                  <a:pt x="5382" y="26987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7" name="object 1597"/>
          <p:cNvSpPr/>
          <p:nvPr/>
        </p:nvSpPr>
        <p:spPr>
          <a:xfrm>
            <a:off x="12046648" y="8941111"/>
            <a:ext cx="5715" cy="36195"/>
          </a:xfrm>
          <a:custGeom>
            <a:avLst/>
            <a:gdLst/>
            <a:ahLst/>
            <a:cxnLst/>
            <a:rect l="l" t="t" r="r" b="b"/>
            <a:pathLst>
              <a:path w="5715" h="36195">
                <a:moveTo>
                  <a:pt x="5382" y="0"/>
                </a:moveTo>
                <a:lnTo>
                  <a:pt x="0" y="0"/>
                </a:lnTo>
                <a:lnTo>
                  <a:pt x="0" y="35991"/>
                </a:lnTo>
                <a:lnTo>
                  <a:pt x="5382" y="35991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98" name="object 1598"/>
          <p:cNvSpPr/>
          <p:nvPr/>
        </p:nvSpPr>
        <p:spPr>
          <a:xfrm>
            <a:off x="12046648" y="8726925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99" name="object 1599"/>
          <p:cNvSpPr/>
          <p:nvPr/>
        </p:nvSpPr>
        <p:spPr>
          <a:xfrm>
            <a:off x="12046648" y="8941117"/>
            <a:ext cx="5715" cy="1905"/>
          </a:xfrm>
          <a:custGeom>
            <a:avLst/>
            <a:gdLst/>
            <a:ahLst/>
            <a:cxnLst/>
            <a:rect l="l" t="t" r="r" b="b"/>
            <a:pathLst>
              <a:path w="5715" h="1904">
                <a:moveTo>
                  <a:pt x="0" y="0"/>
                </a:moveTo>
                <a:lnTo>
                  <a:pt x="0" y="1333"/>
                </a:lnTo>
              </a:path>
              <a:path w="5715" h="1904">
                <a:moveTo>
                  <a:pt x="3619" y="0"/>
                </a:moveTo>
                <a:lnTo>
                  <a:pt x="0" y="0"/>
                </a:lnTo>
              </a:path>
              <a:path w="5715" h="1904">
                <a:moveTo>
                  <a:pt x="5397" y="0"/>
                </a:moveTo>
                <a:lnTo>
                  <a:pt x="36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0" name="object 1600"/>
          <p:cNvSpPr/>
          <p:nvPr/>
        </p:nvSpPr>
        <p:spPr>
          <a:xfrm>
            <a:off x="12046648" y="8726925"/>
            <a:ext cx="5715" cy="27305"/>
          </a:xfrm>
          <a:custGeom>
            <a:avLst/>
            <a:gdLst/>
            <a:ahLst/>
            <a:cxnLst/>
            <a:rect l="l" t="t" r="r" b="b"/>
            <a:pathLst>
              <a:path w="5715" h="27304">
                <a:moveTo>
                  <a:pt x="0" y="26987"/>
                </a:moveTo>
                <a:lnTo>
                  <a:pt x="0" y="26568"/>
                </a:lnTo>
              </a:path>
              <a:path w="5715" h="27304">
                <a:moveTo>
                  <a:pt x="5397" y="26987"/>
                </a:moveTo>
                <a:lnTo>
                  <a:pt x="5397" y="26568"/>
                </a:lnTo>
              </a:path>
              <a:path w="5715" h="27304">
                <a:moveTo>
                  <a:pt x="5397" y="26987"/>
                </a:moveTo>
                <a:lnTo>
                  <a:pt x="0" y="26987"/>
                </a:lnTo>
              </a:path>
              <a:path w="5715" h="27304">
                <a:moveTo>
                  <a:pt x="0" y="0"/>
                </a:moveTo>
                <a:lnTo>
                  <a:pt x="0" y="26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1" name="object 1601"/>
          <p:cNvSpPr/>
          <p:nvPr/>
        </p:nvSpPr>
        <p:spPr>
          <a:xfrm>
            <a:off x="12046648" y="8941117"/>
            <a:ext cx="5715" cy="36195"/>
          </a:xfrm>
          <a:custGeom>
            <a:avLst/>
            <a:gdLst/>
            <a:ahLst/>
            <a:cxnLst/>
            <a:rect l="l" t="t" r="r" b="b"/>
            <a:pathLst>
              <a:path w="5715" h="36195">
                <a:moveTo>
                  <a:pt x="0" y="0"/>
                </a:moveTo>
                <a:lnTo>
                  <a:pt x="0" y="35985"/>
                </a:lnTo>
              </a:path>
              <a:path w="5715" h="36195">
                <a:moveTo>
                  <a:pt x="5397" y="35985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02" name="object 1602"/>
          <p:cNvGrpSpPr/>
          <p:nvPr/>
        </p:nvGrpSpPr>
        <p:grpSpPr>
          <a:xfrm>
            <a:off x="12010643" y="8726925"/>
            <a:ext cx="41910" cy="215900"/>
            <a:chOff x="12010643" y="8726925"/>
            <a:chExt cx="41910" cy="215900"/>
          </a:xfrm>
        </p:grpSpPr>
        <p:sp>
          <p:nvSpPr>
            <p:cNvPr id="1603" name="object 1603"/>
            <p:cNvSpPr/>
            <p:nvPr/>
          </p:nvSpPr>
          <p:spPr>
            <a:xfrm>
              <a:off x="12046648" y="8726925"/>
              <a:ext cx="5715" cy="215900"/>
            </a:xfrm>
            <a:custGeom>
              <a:avLst/>
              <a:gdLst/>
              <a:ahLst/>
              <a:cxnLst/>
              <a:rect l="l" t="t" r="r" b="b"/>
              <a:pathLst>
                <a:path w="5715" h="215900">
                  <a:moveTo>
                    <a:pt x="5397" y="26987"/>
                  </a:moveTo>
                  <a:lnTo>
                    <a:pt x="5397" y="0"/>
                  </a:lnTo>
                </a:path>
                <a:path w="5715" h="215900">
                  <a:moveTo>
                    <a:pt x="5397" y="62979"/>
                  </a:moveTo>
                  <a:lnTo>
                    <a:pt x="5397" y="214191"/>
                  </a:lnTo>
                </a:path>
                <a:path w="5715" h="215900">
                  <a:moveTo>
                    <a:pt x="0" y="62979"/>
                  </a:moveTo>
                  <a:lnTo>
                    <a:pt x="0" y="214191"/>
                  </a:lnTo>
                </a:path>
                <a:path w="5715" h="215900">
                  <a:moveTo>
                    <a:pt x="5397" y="62979"/>
                  </a:moveTo>
                  <a:lnTo>
                    <a:pt x="5397" y="214191"/>
                  </a:lnTo>
                  <a:lnTo>
                    <a:pt x="3619" y="214191"/>
                  </a:lnTo>
                </a:path>
                <a:path w="5715" h="215900">
                  <a:moveTo>
                    <a:pt x="5397" y="214191"/>
                  </a:moveTo>
                  <a:lnTo>
                    <a:pt x="3619" y="214191"/>
                  </a:lnTo>
                  <a:lnTo>
                    <a:pt x="0" y="214191"/>
                  </a:lnTo>
                </a:path>
                <a:path w="5715" h="215900">
                  <a:moveTo>
                    <a:pt x="3619" y="214191"/>
                  </a:moveTo>
                  <a:lnTo>
                    <a:pt x="0" y="214191"/>
                  </a:lnTo>
                  <a:lnTo>
                    <a:pt x="0" y="215525"/>
                  </a:lnTo>
                </a:path>
                <a:path w="5715" h="215900">
                  <a:moveTo>
                    <a:pt x="0" y="214191"/>
                  </a:moveTo>
                  <a:lnTo>
                    <a:pt x="0" y="215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12010643" y="875391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12010643" y="8753493"/>
              <a:ext cx="41910" cy="635"/>
            </a:xfrm>
            <a:custGeom>
              <a:avLst/>
              <a:gdLst/>
              <a:ahLst/>
              <a:cxnLst/>
              <a:rect l="l" t="t" r="r" b="b"/>
              <a:pathLst>
                <a:path w="41909" h="634">
                  <a:moveTo>
                    <a:pt x="36004" y="419"/>
                  </a:moveTo>
                  <a:lnTo>
                    <a:pt x="0" y="419"/>
                  </a:lnTo>
                </a:path>
                <a:path w="41909" h="634">
                  <a:moveTo>
                    <a:pt x="41401" y="419"/>
                  </a:moveTo>
                  <a:lnTo>
                    <a:pt x="36004" y="419"/>
                  </a:lnTo>
                </a:path>
                <a:path w="41909" h="634">
                  <a:moveTo>
                    <a:pt x="41401" y="419"/>
                  </a:moveTo>
                  <a:lnTo>
                    <a:pt x="41401" y="0"/>
                  </a:lnTo>
                </a:path>
                <a:path w="41909" h="634">
                  <a:moveTo>
                    <a:pt x="36004" y="419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06" name="object 1606"/>
          <p:cNvGrpSpPr/>
          <p:nvPr/>
        </p:nvGrpSpPr>
        <p:grpSpPr>
          <a:xfrm>
            <a:off x="13744066" y="9083714"/>
            <a:ext cx="68580" cy="153035"/>
            <a:chOff x="13744066" y="9083714"/>
            <a:chExt cx="68580" cy="153035"/>
          </a:xfrm>
        </p:grpSpPr>
        <p:sp>
          <p:nvSpPr>
            <p:cNvPr id="1607" name="object 1607"/>
            <p:cNvSpPr/>
            <p:nvPr/>
          </p:nvSpPr>
          <p:spPr>
            <a:xfrm>
              <a:off x="13744067" y="9083725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  <a:lnTo>
                    <a:pt x="0" y="152590"/>
                  </a:lnTo>
                  <a:lnTo>
                    <a:pt x="5397" y="152590"/>
                  </a:lnTo>
                  <a:lnTo>
                    <a:pt x="5397" y="145402"/>
                  </a:lnTo>
                  <a:close/>
                </a:path>
                <a:path w="5715" h="153034">
                  <a:moveTo>
                    <a:pt x="5397" y="0"/>
                  </a:moveTo>
                  <a:lnTo>
                    <a:pt x="0" y="0"/>
                  </a:lnTo>
                  <a:lnTo>
                    <a:pt x="0" y="102184"/>
                  </a:lnTo>
                  <a:lnTo>
                    <a:pt x="5397" y="1021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13744066" y="9083719"/>
              <a:ext cx="5715" cy="153035"/>
            </a:xfrm>
            <a:custGeom>
              <a:avLst/>
              <a:gdLst/>
              <a:ahLst/>
              <a:cxnLst/>
              <a:rect l="l" t="t" r="r" b="b"/>
              <a:pathLst>
                <a:path w="5715" h="153034">
                  <a:moveTo>
                    <a:pt x="5397" y="145402"/>
                  </a:moveTo>
                  <a:lnTo>
                    <a:pt x="0" y="145402"/>
                  </a:lnTo>
                </a:path>
                <a:path w="5715" h="153034">
                  <a:moveTo>
                    <a:pt x="5397" y="102190"/>
                  </a:moveTo>
                  <a:lnTo>
                    <a:pt x="0" y="102190"/>
                  </a:lnTo>
                </a:path>
                <a:path w="5715" h="153034">
                  <a:moveTo>
                    <a:pt x="0" y="0"/>
                  </a:moveTo>
                  <a:lnTo>
                    <a:pt x="0" y="102190"/>
                  </a:lnTo>
                </a:path>
                <a:path w="5715" h="153034">
                  <a:moveTo>
                    <a:pt x="0" y="145402"/>
                  </a:moveTo>
                  <a:lnTo>
                    <a:pt x="0" y="152596"/>
                  </a:lnTo>
                </a:path>
                <a:path w="5715" h="153034">
                  <a:moveTo>
                    <a:pt x="5397" y="152596"/>
                  </a:moveTo>
                  <a:lnTo>
                    <a:pt x="5397" y="145402"/>
                  </a:lnTo>
                </a:path>
                <a:path w="5715" h="153034">
                  <a:moveTo>
                    <a:pt x="5397" y="1021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13749464" y="9185910"/>
              <a:ext cx="43180" cy="43815"/>
            </a:xfrm>
            <a:custGeom>
              <a:avLst/>
              <a:gdLst/>
              <a:ahLst/>
              <a:cxnLst/>
              <a:rect l="l" t="t" r="r" b="b"/>
              <a:pathLst>
                <a:path w="43180" h="43815">
                  <a:moveTo>
                    <a:pt x="0" y="0"/>
                  </a:moveTo>
                  <a:lnTo>
                    <a:pt x="16819" y="3399"/>
                  </a:lnTo>
                  <a:lnTo>
                    <a:pt x="30543" y="12666"/>
                  </a:lnTo>
                  <a:lnTo>
                    <a:pt x="39790" y="26403"/>
                  </a:lnTo>
                  <a:lnTo>
                    <a:pt x="4318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13744066" y="9185910"/>
              <a:ext cx="48895" cy="43815"/>
            </a:xfrm>
            <a:custGeom>
              <a:avLst/>
              <a:gdLst/>
              <a:ahLst/>
              <a:cxnLst/>
              <a:rect l="l" t="t" r="r" b="b"/>
              <a:pathLst>
                <a:path w="48894" h="43815">
                  <a:moveTo>
                    <a:pt x="5397" y="43211"/>
                  </a:moveTo>
                  <a:lnTo>
                    <a:pt x="48577" y="43211"/>
                  </a:lnTo>
                </a:path>
                <a:path w="48894" h="43815">
                  <a:moveTo>
                    <a:pt x="5397" y="0"/>
                  </a:moveTo>
                  <a:lnTo>
                    <a:pt x="0" y="0"/>
                  </a:lnTo>
                </a:path>
                <a:path w="48894" h="43815">
                  <a:moveTo>
                    <a:pt x="5397" y="43211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13749464" y="911571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300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63003" y="5407"/>
                  </a:lnTo>
                  <a:lnTo>
                    <a:pt x="630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13749464" y="911571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5">
                  <a:moveTo>
                    <a:pt x="62992" y="0"/>
                  </a:moveTo>
                  <a:lnTo>
                    <a:pt x="45021" y="0"/>
                  </a:lnTo>
                </a:path>
                <a:path w="63500" h="5715">
                  <a:moveTo>
                    <a:pt x="39624" y="0"/>
                  </a:moveTo>
                  <a:lnTo>
                    <a:pt x="0" y="0"/>
                  </a:lnTo>
                </a:path>
                <a:path w="63500" h="5715">
                  <a:moveTo>
                    <a:pt x="0" y="5403"/>
                  </a:moveTo>
                  <a:lnTo>
                    <a:pt x="62992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13" name="object 1613"/>
          <p:cNvGrpSpPr/>
          <p:nvPr/>
        </p:nvGrpSpPr>
        <p:grpSpPr>
          <a:xfrm>
            <a:off x="13125767" y="8941117"/>
            <a:ext cx="434975" cy="45085"/>
            <a:chOff x="13125767" y="8941117"/>
            <a:chExt cx="434975" cy="45085"/>
          </a:xfrm>
        </p:grpSpPr>
        <p:sp>
          <p:nvSpPr>
            <p:cNvPr id="1614" name="object 1614"/>
            <p:cNvSpPr/>
            <p:nvPr/>
          </p:nvSpPr>
          <p:spPr>
            <a:xfrm>
              <a:off x="13125768" y="8977109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91401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91401" y="9004"/>
                  </a:lnTo>
                  <a:lnTo>
                    <a:pt x="91401" y="0"/>
                  </a:lnTo>
                  <a:close/>
                </a:path>
                <a:path w="434975" h="9525">
                  <a:moveTo>
                    <a:pt x="179997" y="0"/>
                  </a:moveTo>
                  <a:lnTo>
                    <a:pt x="123825" y="0"/>
                  </a:lnTo>
                  <a:lnTo>
                    <a:pt x="123825" y="9004"/>
                  </a:lnTo>
                  <a:lnTo>
                    <a:pt x="179997" y="9004"/>
                  </a:lnTo>
                  <a:lnTo>
                    <a:pt x="179997" y="0"/>
                  </a:lnTo>
                  <a:close/>
                </a:path>
                <a:path w="434975" h="9525">
                  <a:moveTo>
                    <a:pt x="304152" y="0"/>
                  </a:moveTo>
                  <a:lnTo>
                    <a:pt x="212407" y="0"/>
                  </a:lnTo>
                  <a:lnTo>
                    <a:pt x="212407" y="9004"/>
                  </a:lnTo>
                  <a:lnTo>
                    <a:pt x="304152" y="9004"/>
                  </a:lnTo>
                  <a:lnTo>
                    <a:pt x="304152" y="0"/>
                  </a:lnTo>
                  <a:close/>
                </a:path>
                <a:path w="434975" h="9525">
                  <a:moveTo>
                    <a:pt x="394208" y="0"/>
                  </a:moveTo>
                  <a:lnTo>
                    <a:pt x="340169" y="0"/>
                  </a:lnTo>
                  <a:lnTo>
                    <a:pt x="340169" y="9004"/>
                  </a:lnTo>
                  <a:lnTo>
                    <a:pt x="394208" y="9004"/>
                  </a:lnTo>
                  <a:lnTo>
                    <a:pt x="394208" y="0"/>
                  </a:lnTo>
                  <a:close/>
                </a:path>
                <a:path w="434975" h="9525">
                  <a:moveTo>
                    <a:pt x="434695" y="0"/>
                  </a:moveTo>
                  <a:lnTo>
                    <a:pt x="426593" y="0"/>
                  </a:lnTo>
                  <a:lnTo>
                    <a:pt x="426593" y="9004"/>
                  </a:lnTo>
                  <a:lnTo>
                    <a:pt x="434695" y="9004"/>
                  </a:lnTo>
                  <a:lnTo>
                    <a:pt x="4346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13125767" y="8977103"/>
              <a:ext cx="434975" cy="9525"/>
            </a:xfrm>
            <a:custGeom>
              <a:avLst/>
              <a:gdLst/>
              <a:ahLst/>
              <a:cxnLst/>
              <a:rect l="l" t="t" r="r" b="b"/>
              <a:pathLst>
                <a:path w="434975" h="9525">
                  <a:moveTo>
                    <a:pt x="340169" y="0"/>
                  </a:moveTo>
                  <a:lnTo>
                    <a:pt x="340613" y="0"/>
                  </a:lnTo>
                </a:path>
                <a:path w="434975" h="9525">
                  <a:moveTo>
                    <a:pt x="340169" y="9004"/>
                  </a:moveTo>
                  <a:lnTo>
                    <a:pt x="340613" y="9004"/>
                  </a:lnTo>
                </a:path>
                <a:path w="434975" h="9525">
                  <a:moveTo>
                    <a:pt x="340169" y="9004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303720" y="0"/>
                  </a:lnTo>
                </a:path>
                <a:path w="434975" h="9525">
                  <a:moveTo>
                    <a:pt x="304164" y="9004"/>
                  </a:moveTo>
                  <a:lnTo>
                    <a:pt x="303720" y="9004"/>
                  </a:lnTo>
                </a:path>
                <a:path w="434975" h="9525">
                  <a:moveTo>
                    <a:pt x="304164" y="9004"/>
                  </a:moveTo>
                  <a:lnTo>
                    <a:pt x="304164" y="0"/>
                  </a:lnTo>
                </a:path>
                <a:path w="434975" h="9525">
                  <a:moveTo>
                    <a:pt x="426592" y="9004"/>
                  </a:moveTo>
                  <a:lnTo>
                    <a:pt x="427037" y="9004"/>
                  </a:lnTo>
                </a:path>
                <a:path w="434975" h="9525">
                  <a:moveTo>
                    <a:pt x="426592" y="0"/>
                  </a:moveTo>
                  <a:lnTo>
                    <a:pt x="427037" y="0"/>
                  </a:lnTo>
                </a:path>
                <a:path w="434975" h="9525">
                  <a:moveTo>
                    <a:pt x="426592" y="0"/>
                  </a:moveTo>
                  <a:lnTo>
                    <a:pt x="426592" y="9004"/>
                  </a:lnTo>
                </a:path>
                <a:path w="434975" h="9525">
                  <a:moveTo>
                    <a:pt x="394207" y="9004"/>
                  </a:moveTo>
                  <a:lnTo>
                    <a:pt x="393763" y="9004"/>
                  </a:lnTo>
                </a:path>
                <a:path w="434975" h="9525">
                  <a:moveTo>
                    <a:pt x="394207" y="0"/>
                  </a:moveTo>
                  <a:lnTo>
                    <a:pt x="393763" y="0"/>
                  </a:lnTo>
                </a:path>
                <a:path w="434975" h="9525">
                  <a:moveTo>
                    <a:pt x="394207" y="0"/>
                  </a:moveTo>
                  <a:lnTo>
                    <a:pt x="394207" y="9004"/>
                  </a:lnTo>
                </a:path>
                <a:path w="434975" h="9525">
                  <a:moveTo>
                    <a:pt x="179958" y="9004"/>
                  </a:moveTo>
                  <a:lnTo>
                    <a:pt x="179577" y="9004"/>
                  </a:lnTo>
                </a:path>
                <a:path w="434975" h="9525">
                  <a:moveTo>
                    <a:pt x="179958" y="0"/>
                  </a:moveTo>
                  <a:lnTo>
                    <a:pt x="179577" y="0"/>
                  </a:lnTo>
                </a:path>
                <a:path w="434975" h="9525">
                  <a:moveTo>
                    <a:pt x="179958" y="0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212851" y="9004"/>
                  </a:lnTo>
                </a:path>
                <a:path w="434975" h="9525">
                  <a:moveTo>
                    <a:pt x="212407" y="0"/>
                  </a:moveTo>
                  <a:lnTo>
                    <a:pt x="212851" y="0"/>
                  </a:lnTo>
                </a:path>
                <a:path w="434975" h="9525">
                  <a:moveTo>
                    <a:pt x="212407" y="0"/>
                  </a:moveTo>
                  <a:lnTo>
                    <a:pt x="212407" y="9004"/>
                  </a:lnTo>
                </a:path>
                <a:path w="434975" h="9525">
                  <a:moveTo>
                    <a:pt x="91439" y="9004"/>
                  </a:moveTo>
                  <a:lnTo>
                    <a:pt x="90995" y="9004"/>
                  </a:lnTo>
                </a:path>
                <a:path w="434975" h="9525">
                  <a:moveTo>
                    <a:pt x="91439" y="0"/>
                  </a:moveTo>
                  <a:lnTo>
                    <a:pt x="90995" y="0"/>
                  </a:lnTo>
                </a:path>
                <a:path w="434975" h="9525">
                  <a:moveTo>
                    <a:pt x="91439" y="0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24205" y="9004"/>
                  </a:lnTo>
                </a:path>
                <a:path w="434975" h="9525">
                  <a:moveTo>
                    <a:pt x="123825" y="0"/>
                  </a:moveTo>
                  <a:lnTo>
                    <a:pt x="124205" y="0"/>
                  </a:lnTo>
                </a:path>
                <a:path w="434975" h="9525">
                  <a:moveTo>
                    <a:pt x="123825" y="0"/>
                  </a:moveTo>
                  <a:lnTo>
                    <a:pt x="123825" y="9004"/>
                  </a:lnTo>
                </a:path>
                <a:path w="434975" h="9525">
                  <a:moveTo>
                    <a:pt x="434721" y="0"/>
                  </a:moveTo>
                  <a:lnTo>
                    <a:pt x="426592" y="0"/>
                  </a:lnTo>
                </a:path>
                <a:path w="434975" h="9525">
                  <a:moveTo>
                    <a:pt x="394207" y="0"/>
                  </a:moveTo>
                  <a:lnTo>
                    <a:pt x="340169" y="0"/>
                  </a:lnTo>
                </a:path>
                <a:path w="434975" h="9525">
                  <a:moveTo>
                    <a:pt x="304164" y="0"/>
                  </a:moveTo>
                  <a:lnTo>
                    <a:pt x="212407" y="0"/>
                  </a:lnTo>
                </a:path>
                <a:path w="434975" h="9525">
                  <a:moveTo>
                    <a:pt x="179958" y="0"/>
                  </a:moveTo>
                  <a:lnTo>
                    <a:pt x="123825" y="0"/>
                  </a:lnTo>
                </a:path>
                <a:path w="434975" h="9525">
                  <a:moveTo>
                    <a:pt x="91439" y="0"/>
                  </a:moveTo>
                  <a:lnTo>
                    <a:pt x="0" y="0"/>
                  </a:lnTo>
                </a:path>
                <a:path w="434975" h="9525">
                  <a:moveTo>
                    <a:pt x="0" y="9004"/>
                  </a:moveTo>
                  <a:lnTo>
                    <a:pt x="91439" y="9004"/>
                  </a:lnTo>
                </a:path>
                <a:path w="434975" h="9525">
                  <a:moveTo>
                    <a:pt x="123825" y="9004"/>
                  </a:moveTo>
                  <a:lnTo>
                    <a:pt x="179958" y="9004"/>
                  </a:lnTo>
                </a:path>
                <a:path w="434975" h="9525">
                  <a:moveTo>
                    <a:pt x="212407" y="9004"/>
                  </a:moveTo>
                  <a:lnTo>
                    <a:pt x="304164" y="9004"/>
                  </a:lnTo>
                </a:path>
                <a:path w="434975" h="9525">
                  <a:moveTo>
                    <a:pt x="340169" y="9004"/>
                  </a:moveTo>
                  <a:lnTo>
                    <a:pt x="394207" y="9004"/>
                  </a:lnTo>
                </a:path>
                <a:path w="434975" h="9525">
                  <a:moveTo>
                    <a:pt x="426592" y="9004"/>
                  </a:moveTo>
                  <a:lnTo>
                    <a:pt x="434721" y="9004"/>
                  </a:lnTo>
                </a:path>
                <a:path w="434975" h="9525">
                  <a:moveTo>
                    <a:pt x="434721" y="0"/>
                  </a:moveTo>
                  <a:lnTo>
                    <a:pt x="434721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13429932" y="89411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35985"/>
                  </a:moveTo>
                  <a:lnTo>
                    <a:pt x="2830" y="21983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13429488" y="8941117"/>
              <a:ext cx="37465" cy="45085"/>
            </a:xfrm>
            <a:custGeom>
              <a:avLst/>
              <a:gdLst/>
              <a:ahLst/>
              <a:cxnLst/>
              <a:rect l="l" t="t" r="r" b="b"/>
              <a:pathLst>
                <a:path w="37465" h="45084">
                  <a:moveTo>
                    <a:pt x="36448" y="35985"/>
                  </a:moveTo>
                  <a:lnTo>
                    <a:pt x="36448" y="0"/>
                  </a:lnTo>
                </a:path>
                <a:path w="37465" h="45084">
                  <a:moveTo>
                    <a:pt x="444" y="44989"/>
                  </a:moveTo>
                  <a:lnTo>
                    <a:pt x="444" y="35985"/>
                  </a:lnTo>
                </a:path>
                <a:path w="37465" h="45084">
                  <a:moveTo>
                    <a:pt x="444" y="44989"/>
                  </a:moveTo>
                  <a:lnTo>
                    <a:pt x="0" y="44989"/>
                  </a:lnTo>
                </a:path>
                <a:path w="37465" h="45084">
                  <a:moveTo>
                    <a:pt x="444" y="35985"/>
                  </a:moveTo>
                  <a:lnTo>
                    <a:pt x="0" y="35985"/>
                  </a:lnTo>
                </a:path>
                <a:path w="37465" h="45084">
                  <a:moveTo>
                    <a:pt x="36448" y="44989"/>
                  </a:moveTo>
                  <a:lnTo>
                    <a:pt x="36448" y="35985"/>
                  </a:lnTo>
                </a:path>
                <a:path w="37465" h="45084">
                  <a:moveTo>
                    <a:pt x="36448" y="44989"/>
                  </a:moveTo>
                  <a:lnTo>
                    <a:pt x="36893" y="44989"/>
                  </a:lnTo>
                </a:path>
                <a:path w="37465" h="45084">
                  <a:moveTo>
                    <a:pt x="36448" y="35985"/>
                  </a:moveTo>
                  <a:lnTo>
                    <a:pt x="36893" y="359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13519975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13519531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2829" y="32391"/>
                  </a:moveTo>
                  <a:lnTo>
                    <a:pt x="32829" y="0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13305726" y="8944711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19" h="32384">
                  <a:moveTo>
                    <a:pt x="0" y="0"/>
                  </a:moveTo>
                  <a:lnTo>
                    <a:pt x="12624" y="2546"/>
                  </a:lnTo>
                  <a:lnTo>
                    <a:pt x="22939" y="9490"/>
                  </a:lnTo>
                  <a:lnTo>
                    <a:pt x="29896" y="19786"/>
                  </a:lnTo>
                  <a:lnTo>
                    <a:pt x="32448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13305345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74" y="32391"/>
                  </a:lnTo>
                </a:path>
                <a:path w="33655" h="41909">
                  <a:moveTo>
                    <a:pt x="32829" y="41395"/>
                  </a:moveTo>
                  <a:lnTo>
                    <a:pt x="33274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1321720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6"/>
                  </a:ln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13216763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444" y="32391"/>
                  </a:moveTo>
                  <a:lnTo>
                    <a:pt x="444" y="0"/>
                  </a:lnTo>
                </a:path>
                <a:path w="33655" h="41909">
                  <a:moveTo>
                    <a:pt x="32829" y="32391"/>
                  </a:moveTo>
                  <a:lnTo>
                    <a:pt x="32829" y="41395"/>
                  </a:lnTo>
                </a:path>
                <a:path w="33655" h="41909">
                  <a:moveTo>
                    <a:pt x="32829" y="32391"/>
                  </a:moveTo>
                  <a:lnTo>
                    <a:pt x="33210" y="32391"/>
                  </a:lnTo>
                </a:path>
                <a:path w="33655" h="41909">
                  <a:moveTo>
                    <a:pt x="32829" y="41395"/>
                  </a:moveTo>
                  <a:lnTo>
                    <a:pt x="33210" y="41395"/>
                  </a:lnTo>
                </a:path>
                <a:path w="33655" h="41909">
                  <a:moveTo>
                    <a:pt x="444" y="32391"/>
                  </a:moveTo>
                  <a:lnTo>
                    <a:pt x="444" y="41395"/>
                  </a:lnTo>
                </a:path>
                <a:path w="33655" h="41909">
                  <a:moveTo>
                    <a:pt x="444" y="32391"/>
                  </a:moveTo>
                  <a:lnTo>
                    <a:pt x="0" y="32391"/>
                  </a:lnTo>
                </a:path>
                <a:path w="33655" h="41909">
                  <a:moveTo>
                    <a:pt x="444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4" name="object 1624"/>
          <p:cNvSpPr/>
          <p:nvPr/>
        </p:nvSpPr>
        <p:spPr>
          <a:xfrm>
            <a:off x="12556045" y="8512709"/>
            <a:ext cx="3810" cy="113030"/>
          </a:xfrm>
          <a:custGeom>
            <a:avLst/>
            <a:gdLst/>
            <a:ahLst/>
            <a:cxnLst/>
            <a:rect l="l" t="t" r="r" b="b"/>
            <a:pathLst>
              <a:path w="3809" h="113029">
                <a:moveTo>
                  <a:pt x="3596" y="0"/>
                </a:moveTo>
                <a:lnTo>
                  <a:pt x="0" y="0"/>
                </a:lnTo>
                <a:lnTo>
                  <a:pt x="0" y="112514"/>
                </a:lnTo>
                <a:lnTo>
                  <a:pt x="3596" y="112514"/>
                </a:lnTo>
                <a:lnTo>
                  <a:pt x="3596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25" name="object 1625"/>
          <p:cNvGrpSpPr/>
          <p:nvPr/>
        </p:nvGrpSpPr>
        <p:grpSpPr>
          <a:xfrm>
            <a:off x="12556045" y="8700806"/>
            <a:ext cx="3810" cy="8255"/>
            <a:chOff x="12556045" y="8700806"/>
            <a:chExt cx="3810" cy="8255"/>
          </a:xfrm>
        </p:grpSpPr>
        <p:sp>
          <p:nvSpPr>
            <p:cNvPr id="1626" name="object 1626"/>
            <p:cNvSpPr/>
            <p:nvPr/>
          </p:nvSpPr>
          <p:spPr>
            <a:xfrm>
              <a:off x="12556045" y="8700806"/>
              <a:ext cx="3810" cy="8255"/>
            </a:xfrm>
            <a:custGeom>
              <a:avLst/>
              <a:gdLst/>
              <a:ahLst/>
              <a:cxnLst/>
              <a:rect l="l" t="t" r="r" b="b"/>
              <a:pathLst>
                <a:path w="3809" h="8254">
                  <a:moveTo>
                    <a:pt x="3596" y="0"/>
                  </a:moveTo>
                  <a:lnTo>
                    <a:pt x="0" y="0"/>
                  </a:lnTo>
                  <a:lnTo>
                    <a:pt x="0" y="8111"/>
                  </a:lnTo>
                  <a:lnTo>
                    <a:pt x="3596" y="8111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12556045" y="8700808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4">
                  <a:moveTo>
                    <a:pt x="3619" y="0"/>
                  </a:moveTo>
                  <a:lnTo>
                    <a:pt x="3619" y="444"/>
                  </a:lnTo>
                </a:path>
                <a:path w="3809" h="634">
                  <a:moveTo>
                    <a:pt x="0" y="0"/>
                  </a:moveTo>
                  <a:lnTo>
                    <a:pt x="0" y="444"/>
                  </a:lnTo>
                </a:path>
                <a:path w="3809" h="634">
                  <a:moveTo>
                    <a:pt x="0" y="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28" name="object 1628"/>
          <p:cNvSpPr/>
          <p:nvPr/>
        </p:nvSpPr>
        <p:spPr>
          <a:xfrm>
            <a:off x="12556045" y="8624779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3619" y="444"/>
                </a:moveTo>
                <a:lnTo>
                  <a:pt x="3619" y="0"/>
                </a:lnTo>
              </a:path>
              <a:path w="3809" h="634">
                <a:moveTo>
                  <a:pt x="0" y="444"/>
                </a:moveTo>
                <a:lnTo>
                  <a:pt x="0" y="0"/>
                </a:lnTo>
              </a:path>
              <a:path w="3809" h="634">
                <a:moveTo>
                  <a:pt x="0" y="444"/>
                </a:moveTo>
                <a:lnTo>
                  <a:pt x="3619" y="44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29" name="object 1629"/>
          <p:cNvSpPr/>
          <p:nvPr/>
        </p:nvSpPr>
        <p:spPr>
          <a:xfrm>
            <a:off x="12559665" y="8700808"/>
            <a:ext cx="0" cy="8255"/>
          </a:xfrm>
          <a:custGeom>
            <a:avLst/>
            <a:gdLst/>
            <a:ahLst/>
            <a:cxnLst/>
            <a:rect l="l" t="t" r="r" b="b"/>
            <a:pathLst>
              <a:path w="0" h="8254">
                <a:moveTo>
                  <a:pt x="0" y="81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0" name="object 1630"/>
          <p:cNvSpPr/>
          <p:nvPr/>
        </p:nvSpPr>
        <p:spPr>
          <a:xfrm>
            <a:off x="12556045" y="8512715"/>
            <a:ext cx="3810" cy="113030"/>
          </a:xfrm>
          <a:custGeom>
            <a:avLst/>
            <a:gdLst/>
            <a:ahLst/>
            <a:cxnLst/>
            <a:rect l="l" t="t" r="r" b="b"/>
            <a:pathLst>
              <a:path w="3809" h="113029">
                <a:moveTo>
                  <a:pt x="3619" y="112509"/>
                </a:moveTo>
                <a:lnTo>
                  <a:pt x="3619" y="0"/>
                </a:lnTo>
              </a:path>
              <a:path w="3809" h="113029">
                <a:moveTo>
                  <a:pt x="0" y="0"/>
                </a:moveTo>
                <a:lnTo>
                  <a:pt x="0" y="1125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31" name="object 1631"/>
          <p:cNvGrpSpPr/>
          <p:nvPr/>
        </p:nvGrpSpPr>
        <p:grpSpPr>
          <a:xfrm>
            <a:off x="12556045" y="8624779"/>
            <a:ext cx="41910" cy="84455"/>
            <a:chOff x="12556045" y="8624779"/>
            <a:chExt cx="41910" cy="84455"/>
          </a:xfrm>
        </p:grpSpPr>
        <p:sp>
          <p:nvSpPr>
            <p:cNvPr id="1632" name="object 1632"/>
            <p:cNvSpPr/>
            <p:nvPr/>
          </p:nvSpPr>
          <p:spPr>
            <a:xfrm>
              <a:off x="12556045" y="8700808"/>
              <a:ext cx="0" cy="8255"/>
            </a:xfrm>
            <a:custGeom>
              <a:avLst/>
              <a:gdLst/>
              <a:ahLst/>
              <a:cxnLst/>
              <a:rect l="l" t="t" r="r" b="b"/>
              <a:pathLst>
                <a:path w="0" h="8254">
                  <a:moveTo>
                    <a:pt x="0" y="0"/>
                  </a:moveTo>
                  <a:lnTo>
                    <a:pt x="0" y="81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12559664" y="8625224"/>
              <a:ext cx="38100" cy="76200"/>
            </a:xfrm>
            <a:custGeom>
              <a:avLst/>
              <a:gdLst/>
              <a:ahLst/>
              <a:cxnLst/>
              <a:rect l="l" t="t" r="r" b="b"/>
              <a:pathLst>
                <a:path w="38100" h="76200">
                  <a:moveTo>
                    <a:pt x="0" y="37807"/>
                  </a:moveTo>
                  <a:lnTo>
                    <a:pt x="14717" y="40780"/>
                  </a:lnTo>
                  <a:lnTo>
                    <a:pt x="26725" y="48883"/>
                  </a:lnTo>
                  <a:lnTo>
                    <a:pt x="34816" y="60892"/>
                  </a:lnTo>
                  <a:lnTo>
                    <a:pt x="37782" y="75584"/>
                  </a:lnTo>
                </a:path>
                <a:path w="38100" h="76200">
                  <a:moveTo>
                    <a:pt x="37782" y="0"/>
                  </a:moveTo>
                  <a:lnTo>
                    <a:pt x="34816" y="14710"/>
                  </a:lnTo>
                  <a:lnTo>
                    <a:pt x="26725" y="26728"/>
                  </a:lnTo>
                  <a:lnTo>
                    <a:pt x="14717" y="34834"/>
                  </a:ln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12556045" y="8624779"/>
              <a:ext cx="41910" cy="76835"/>
            </a:xfrm>
            <a:custGeom>
              <a:avLst/>
              <a:gdLst/>
              <a:ahLst/>
              <a:cxnLst/>
              <a:rect l="l" t="t" r="r" b="b"/>
              <a:pathLst>
                <a:path w="41909" h="76834">
                  <a:moveTo>
                    <a:pt x="3619" y="76028"/>
                  </a:moveTo>
                  <a:lnTo>
                    <a:pt x="41401" y="76028"/>
                  </a:lnTo>
                </a:path>
                <a:path w="41909" h="76834">
                  <a:moveTo>
                    <a:pt x="3619" y="444"/>
                  </a:moveTo>
                  <a:lnTo>
                    <a:pt x="41401" y="444"/>
                  </a:lnTo>
                </a:path>
                <a:path w="41909" h="76834">
                  <a:moveTo>
                    <a:pt x="0" y="444"/>
                  </a:moveTo>
                  <a:lnTo>
                    <a:pt x="3619" y="444"/>
                  </a:lnTo>
                </a:path>
                <a:path w="41909" h="76834">
                  <a:moveTo>
                    <a:pt x="0" y="444"/>
                  </a:moveTo>
                  <a:lnTo>
                    <a:pt x="0" y="0"/>
                  </a:lnTo>
                </a:path>
                <a:path w="41909" h="76834">
                  <a:moveTo>
                    <a:pt x="3619" y="444"/>
                  </a:moveTo>
                  <a:lnTo>
                    <a:pt x="3619" y="0"/>
                  </a:lnTo>
                </a:path>
                <a:path w="41909" h="76834">
                  <a:moveTo>
                    <a:pt x="0" y="76028"/>
                  </a:moveTo>
                  <a:lnTo>
                    <a:pt x="3619" y="76028"/>
                  </a:lnTo>
                </a:path>
                <a:path w="41909" h="76834">
                  <a:moveTo>
                    <a:pt x="0" y="76028"/>
                  </a:moveTo>
                  <a:lnTo>
                    <a:pt x="0" y="76473"/>
                  </a:lnTo>
                </a:path>
                <a:path w="41909" h="76834">
                  <a:moveTo>
                    <a:pt x="3619" y="76028"/>
                  </a:moveTo>
                  <a:lnTo>
                    <a:pt x="3619" y="764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5" name="object 1635"/>
          <p:cNvGrpSpPr/>
          <p:nvPr/>
        </p:nvGrpSpPr>
        <p:grpSpPr>
          <a:xfrm>
            <a:off x="11677650" y="8800719"/>
            <a:ext cx="7620" cy="40005"/>
            <a:chOff x="11677650" y="8800719"/>
            <a:chExt cx="7620" cy="40005"/>
          </a:xfrm>
        </p:grpSpPr>
        <p:sp>
          <p:nvSpPr>
            <p:cNvPr id="1636" name="object 1636"/>
            <p:cNvSpPr/>
            <p:nvPr/>
          </p:nvSpPr>
          <p:spPr>
            <a:xfrm>
              <a:off x="11677650" y="8800723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18" y="0"/>
                  </a:moveTo>
                  <a:lnTo>
                    <a:pt x="0" y="0"/>
                  </a:lnTo>
                  <a:lnTo>
                    <a:pt x="0" y="39588"/>
                  </a:lnTo>
                  <a:lnTo>
                    <a:pt x="7218" y="39588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11677650" y="8800719"/>
              <a:ext cx="7620" cy="40005"/>
            </a:xfrm>
            <a:custGeom>
              <a:avLst/>
              <a:gdLst/>
              <a:ahLst/>
              <a:cxnLst/>
              <a:rect l="l" t="t" r="r" b="b"/>
              <a:pathLst>
                <a:path w="7620" h="40004">
                  <a:moveTo>
                    <a:pt x="7239" y="39592"/>
                  </a:moveTo>
                  <a:lnTo>
                    <a:pt x="7239" y="0"/>
                  </a:lnTo>
                </a:path>
                <a:path w="7620" h="40004">
                  <a:moveTo>
                    <a:pt x="0" y="0"/>
                  </a:moveTo>
                  <a:lnTo>
                    <a:pt x="0" y="395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38" name="object 1638"/>
          <p:cNvGrpSpPr/>
          <p:nvPr/>
        </p:nvGrpSpPr>
        <p:grpSpPr>
          <a:xfrm>
            <a:off x="11677650" y="8732308"/>
            <a:ext cx="40005" cy="63500"/>
            <a:chOff x="11677650" y="8732308"/>
            <a:chExt cx="40005" cy="63500"/>
          </a:xfrm>
        </p:grpSpPr>
        <p:sp>
          <p:nvSpPr>
            <p:cNvPr id="1639" name="object 1639"/>
            <p:cNvSpPr/>
            <p:nvPr/>
          </p:nvSpPr>
          <p:spPr>
            <a:xfrm>
              <a:off x="11677650" y="8732308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3961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39613" y="3596"/>
                  </a:lnTo>
                  <a:lnTo>
                    <a:pt x="396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11677650" y="8732310"/>
              <a:ext cx="40005" cy="3810"/>
            </a:xfrm>
            <a:custGeom>
              <a:avLst/>
              <a:gdLst/>
              <a:ahLst/>
              <a:cxnLst/>
              <a:rect l="l" t="t" r="r" b="b"/>
              <a:pathLst>
                <a:path w="40004" h="3809">
                  <a:moveTo>
                    <a:pt x="0" y="3594"/>
                  </a:moveTo>
                  <a:lnTo>
                    <a:pt x="39624" y="3594"/>
                  </a:lnTo>
                </a:path>
                <a:path w="40004" h="3809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11677650" y="8735908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3621" y="0"/>
                  </a:moveTo>
                  <a:lnTo>
                    <a:pt x="0" y="0"/>
                  </a:lnTo>
                  <a:lnTo>
                    <a:pt x="0" y="59407"/>
                  </a:lnTo>
                  <a:lnTo>
                    <a:pt x="3621" y="59407"/>
                  </a:lnTo>
                  <a:lnTo>
                    <a:pt x="36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11677650" y="8735904"/>
              <a:ext cx="3810" cy="59690"/>
            </a:xfrm>
            <a:custGeom>
              <a:avLst/>
              <a:gdLst/>
              <a:ahLst/>
              <a:cxnLst/>
              <a:rect l="l" t="t" r="r" b="b"/>
              <a:pathLst>
                <a:path w="3809" h="59690">
                  <a:moveTo>
                    <a:pt x="0" y="0"/>
                  </a:moveTo>
                  <a:lnTo>
                    <a:pt x="0" y="59410"/>
                  </a:lnTo>
                </a:path>
                <a:path w="3809" h="59690">
                  <a:moveTo>
                    <a:pt x="3619" y="59410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3" name="object 1643"/>
          <p:cNvGrpSpPr/>
          <p:nvPr/>
        </p:nvGrpSpPr>
        <p:grpSpPr>
          <a:xfrm>
            <a:off x="13821474" y="8986107"/>
            <a:ext cx="50800" cy="7620"/>
            <a:chOff x="13821474" y="8986107"/>
            <a:chExt cx="50800" cy="7620"/>
          </a:xfrm>
        </p:grpSpPr>
        <p:sp>
          <p:nvSpPr>
            <p:cNvPr id="1644" name="object 1644"/>
            <p:cNvSpPr/>
            <p:nvPr/>
          </p:nvSpPr>
          <p:spPr>
            <a:xfrm>
              <a:off x="13821474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13821474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6" name="object 1646"/>
          <p:cNvGrpSpPr/>
          <p:nvPr/>
        </p:nvGrpSpPr>
        <p:grpSpPr>
          <a:xfrm>
            <a:off x="14197648" y="8986107"/>
            <a:ext cx="50800" cy="7620"/>
            <a:chOff x="14197648" y="8986107"/>
            <a:chExt cx="50800" cy="7620"/>
          </a:xfrm>
        </p:grpSpPr>
        <p:sp>
          <p:nvSpPr>
            <p:cNvPr id="1647" name="object 1647"/>
            <p:cNvSpPr/>
            <p:nvPr/>
          </p:nvSpPr>
          <p:spPr>
            <a:xfrm>
              <a:off x="14197648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14197648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49" name="object 1649"/>
          <p:cNvGrpSpPr/>
          <p:nvPr/>
        </p:nvGrpSpPr>
        <p:grpSpPr>
          <a:xfrm>
            <a:off x="12945046" y="9236313"/>
            <a:ext cx="172085" cy="3810"/>
            <a:chOff x="12945046" y="9236313"/>
            <a:chExt cx="172085" cy="3810"/>
          </a:xfrm>
        </p:grpSpPr>
        <p:sp>
          <p:nvSpPr>
            <p:cNvPr id="1650" name="object 1650"/>
            <p:cNvSpPr/>
            <p:nvPr/>
          </p:nvSpPr>
          <p:spPr>
            <a:xfrm>
              <a:off x="12945046" y="9236313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171723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71723" y="3596"/>
                  </a:lnTo>
                  <a:lnTo>
                    <a:pt x="17172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12945046" y="9236316"/>
              <a:ext cx="172085" cy="3810"/>
            </a:xfrm>
            <a:custGeom>
              <a:avLst/>
              <a:gdLst/>
              <a:ahLst/>
              <a:cxnLst/>
              <a:rect l="l" t="t" r="r" b="b"/>
              <a:pathLst>
                <a:path w="172084" h="3809">
                  <a:moveTo>
                    <a:pt x="0" y="3594"/>
                  </a:moveTo>
                  <a:lnTo>
                    <a:pt x="171704" y="3594"/>
                  </a:lnTo>
                </a:path>
                <a:path w="172084" h="3809">
                  <a:moveTo>
                    <a:pt x="17170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2" name="object 1652"/>
          <p:cNvGrpSpPr/>
          <p:nvPr/>
        </p:nvGrpSpPr>
        <p:grpSpPr>
          <a:xfrm>
            <a:off x="11933237" y="8674710"/>
            <a:ext cx="7620" cy="43815"/>
            <a:chOff x="11933237" y="8674710"/>
            <a:chExt cx="7620" cy="43815"/>
          </a:xfrm>
        </p:grpSpPr>
        <p:sp>
          <p:nvSpPr>
            <p:cNvPr id="1653" name="object 1653"/>
            <p:cNvSpPr/>
            <p:nvPr/>
          </p:nvSpPr>
          <p:spPr>
            <a:xfrm>
              <a:off x="11933237" y="8674712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193" y="0"/>
                  </a:moveTo>
                  <a:lnTo>
                    <a:pt x="0" y="0"/>
                  </a:lnTo>
                  <a:lnTo>
                    <a:pt x="0" y="43209"/>
                  </a:lnTo>
                  <a:lnTo>
                    <a:pt x="7193" y="4320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11933237" y="8674710"/>
              <a:ext cx="7620" cy="43815"/>
            </a:xfrm>
            <a:custGeom>
              <a:avLst/>
              <a:gdLst/>
              <a:ahLst/>
              <a:cxnLst/>
              <a:rect l="l" t="t" r="r" b="b"/>
              <a:pathLst>
                <a:path w="7620" h="43815">
                  <a:moveTo>
                    <a:pt x="7239" y="43211"/>
                  </a:moveTo>
                  <a:lnTo>
                    <a:pt x="7239" y="0"/>
                  </a:lnTo>
                </a:path>
                <a:path w="7620" h="43815">
                  <a:moveTo>
                    <a:pt x="0" y="0"/>
                  </a:moveTo>
                  <a:lnTo>
                    <a:pt x="0" y="432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5" name="object 1655"/>
          <p:cNvGrpSpPr/>
          <p:nvPr/>
        </p:nvGrpSpPr>
        <p:grpSpPr>
          <a:xfrm>
            <a:off x="13223875" y="9086913"/>
            <a:ext cx="5715" cy="149860"/>
            <a:chOff x="13223875" y="9086913"/>
            <a:chExt cx="5715" cy="149860"/>
          </a:xfrm>
        </p:grpSpPr>
        <p:sp>
          <p:nvSpPr>
            <p:cNvPr id="1656" name="object 1656"/>
            <p:cNvSpPr/>
            <p:nvPr/>
          </p:nvSpPr>
          <p:spPr>
            <a:xfrm>
              <a:off x="13223875" y="9086918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5382" y="0"/>
                  </a:moveTo>
                  <a:lnTo>
                    <a:pt x="0" y="0"/>
                  </a:lnTo>
                  <a:lnTo>
                    <a:pt x="0" y="149398"/>
                  </a:lnTo>
                  <a:lnTo>
                    <a:pt x="5382" y="149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13223875" y="9086913"/>
              <a:ext cx="5715" cy="149860"/>
            </a:xfrm>
            <a:custGeom>
              <a:avLst/>
              <a:gdLst/>
              <a:ahLst/>
              <a:cxnLst/>
              <a:rect l="l" t="t" r="r" b="b"/>
              <a:pathLst>
                <a:path w="5715" h="149859">
                  <a:moveTo>
                    <a:pt x="0" y="0"/>
                  </a:moveTo>
                  <a:lnTo>
                    <a:pt x="0" y="19799"/>
                  </a:lnTo>
                </a:path>
                <a:path w="5715" h="149859">
                  <a:moveTo>
                    <a:pt x="0" y="25203"/>
                  </a:moveTo>
                  <a:lnTo>
                    <a:pt x="0" y="149402"/>
                  </a:lnTo>
                </a:path>
                <a:path w="5715" h="149859">
                  <a:moveTo>
                    <a:pt x="5397" y="1494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58" name="object 1658"/>
          <p:cNvGrpSpPr/>
          <p:nvPr/>
        </p:nvGrpSpPr>
        <p:grpSpPr>
          <a:xfrm>
            <a:off x="13125767" y="8986107"/>
            <a:ext cx="67945" cy="95885"/>
            <a:chOff x="13125767" y="8986107"/>
            <a:chExt cx="67945" cy="95885"/>
          </a:xfrm>
        </p:grpSpPr>
        <p:sp>
          <p:nvSpPr>
            <p:cNvPr id="1659" name="object 1659"/>
            <p:cNvSpPr/>
            <p:nvPr/>
          </p:nvSpPr>
          <p:spPr>
            <a:xfrm>
              <a:off x="13125768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72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5372" y="3594"/>
                  </a:lnTo>
                  <a:lnTo>
                    <a:pt x="5372" y="0"/>
                  </a:lnTo>
                  <a:close/>
                </a:path>
                <a:path w="67944" h="3809">
                  <a:moveTo>
                    <a:pt x="67475" y="0"/>
                  </a:moveTo>
                  <a:lnTo>
                    <a:pt x="34150" y="0"/>
                  </a:lnTo>
                  <a:lnTo>
                    <a:pt x="34150" y="3594"/>
                  </a:lnTo>
                  <a:lnTo>
                    <a:pt x="67475" y="3594"/>
                  </a:lnTo>
                  <a:lnTo>
                    <a:pt x="674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13125767" y="9039390"/>
              <a:ext cx="67945" cy="3810"/>
            </a:xfrm>
            <a:custGeom>
              <a:avLst/>
              <a:gdLst/>
              <a:ahLst/>
              <a:cxnLst/>
              <a:rect l="l" t="t" r="r" b="b"/>
              <a:pathLst>
                <a:path w="67944" h="3809">
                  <a:moveTo>
                    <a:pt x="5397" y="0"/>
                  </a:moveTo>
                  <a:lnTo>
                    <a:pt x="5397" y="3594"/>
                  </a:lnTo>
                </a:path>
                <a:path w="67944" h="3809">
                  <a:moveTo>
                    <a:pt x="34162" y="0"/>
                  </a:moveTo>
                  <a:lnTo>
                    <a:pt x="34162" y="3594"/>
                  </a:lnTo>
                </a:path>
                <a:path w="67944" h="3809">
                  <a:moveTo>
                    <a:pt x="67500" y="0"/>
                  </a:moveTo>
                  <a:lnTo>
                    <a:pt x="34162" y="0"/>
                  </a:lnTo>
                </a:path>
                <a:path w="67944" h="3809">
                  <a:moveTo>
                    <a:pt x="5397" y="0"/>
                  </a:moveTo>
                  <a:lnTo>
                    <a:pt x="0" y="0"/>
                  </a:lnTo>
                </a:path>
                <a:path w="67944" h="3809">
                  <a:moveTo>
                    <a:pt x="0" y="3594"/>
                  </a:moveTo>
                  <a:lnTo>
                    <a:pt x="5397" y="3594"/>
                  </a:lnTo>
                </a:path>
                <a:path w="67944" h="3809">
                  <a:moveTo>
                    <a:pt x="34162" y="3594"/>
                  </a:moveTo>
                  <a:lnTo>
                    <a:pt x="6750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13131165" y="9042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0"/>
                  </a:moveTo>
                  <a:lnTo>
                    <a:pt x="26512" y="11219"/>
                  </a:lnTo>
                  <a:lnTo>
                    <a:pt x="20359" y="20373"/>
                  </a:lnTo>
                  <a:lnTo>
                    <a:pt x="11218" y="26542"/>
                  </a:lnTo>
                  <a:lnTo>
                    <a:pt x="0" y="288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13131165" y="9039390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0" y="3594"/>
                  </a:moveTo>
                  <a:lnTo>
                    <a:pt x="0" y="32397"/>
                  </a:lnTo>
                </a:path>
                <a:path w="29209" h="33020">
                  <a:moveTo>
                    <a:pt x="28765" y="0"/>
                  </a:moveTo>
                  <a:lnTo>
                    <a:pt x="28765" y="3594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13186092" y="9042988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93" y="0"/>
                  </a:moveTo>
                  <a:lnTo>
                    <a:pt x="0" y="0"/>
                  </a:lnTo>
                  <a:lnTo>
                    <a:pt x="0" y="38521"/>
                  </a:lnTo>
                  <a:lnTo>
                    <a:pt x="7193" y="38521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13186092" y="9042984"/>
              <a:ext cx="7620" cy="38735"/>
            </a:xfrm>
            <a:custGeom>
              <a:avLst/>
              <a:gdLst/>
              <a:ahLst/>
              <a:cxnLst/>
              <a:rect l="l" t="t" r="r" b="b"/>
              <a:pathLst>
                <a:path w="7619" h="38734">
                  <a:moveTo>
                    <a:pt x="7175" y="38525"/>
                  </a:moveTo>
                  <a:lnTo>
                    <a:pt x="7175" y="0"/>
                  </a:lnTo>
                </a:path>
                <a:path w="7619" h="38734">
                  <a:moveTo>
                    <a:pt x="0" y="0"/>
                  </a:moveTo>
                  <a:lnTo>
                    <a:pt x="0" y="385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13189648" y="8986109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596" y="0"/>
                  </a:moveTo>
                  <a:lnTo>
                    <a:pt x="0" y="0"/>
                  </a:lnTo>
                  <a:lnTo>
                    <a:pt x="0" y="53280"/>
                  </a:lnTo>
                  <a:lnTo>
                    <a:pt x="3596" y="53280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13189648" y="8986107"/>
              <a:ext cx="3810" cy="53340"/>
            </a:xfrm>
            <a:custGeom>
              <a:avLst/>
              <a:gdLst/>
              <a:ahLst/>
              <a:cxnLst/>
              <a:rect l="l" t="t" r="r" b="b"/>
              <a:pathLst>
                <a:path w="3809" h="53340">
                  <a:moveTo>
                    <a:pt x="3619" y="53282"/>
                  </a:moveTo>
                  <a:lnTo>
                    <a:pt x="3619" y="0"/>
                  </a:lnTo>
                </a:path>
                <a:path w="3809" h="53340">
                  <a:moveTo>
                    <a:pt x="0" y="0"/>
                  </a:moveTo>
                  <a:lnTo>
                    <a:pt x="0" y="532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7" name="object 1667"/>
          <p:cNvSpPr/>
          <p:nvPr/>
        </p:nvSpPr>
        <p:spPr>
          <a:xfrm>
            <a:off x="1374406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68" name="object 1668"/>
          <p:cNvGrpSpPr/>
          <p:nvPr/>
        </p:nvGrpSpPr>
        <p:grpSpPr>
          <a:xfrm>
            <a:off x="13744066" y="8977103"/>
            <a:ext cx="9525" cy="106680"/>
            <a:chOff x="13744066" y="8977103"/>
            <a:chExt cx="9525" cy="106680"/>
          </a:xfrm>
        </p:grpSpPr>
        <p:sp>
          <p:nvSpPr>
            <p:cNvPr id="1669" name="object 1669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97205"/>
                  </a:moveTo>
                  <a:lnTo>
                    <a:pt x="8991" y="9004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71" name="object 1671"/>
          <p:cNvGrpSpPr/>
          <p:nvPr/>
        </p:nvGrpSpPr>
        <p:grpSpPr>
          <a:xfrm>
            <a:off x="13753084" y="8986107"/>
            <a:ext cx="68580" cy="97790"/>
            <a:chOff x="13753084" y="8986107"/>
            <a:chExt cx="68580" cy="97790"/>
          </a:xfrm>
        </p:grpSpPr>
        <p:sp>
          <p:nvSpPr>
            <p:cNvPr id="1672" name="object 1672"/>
            <p:cNvSpPr/>
            <p:nvPr/>
          </p:nvSpPr>
          <p:spPr>
            <a:xfrm>
              <a:off x="13753085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13812457" y="8986109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13812457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76" name="object 1676"/>
          <p:cNvSpPr/>
          <p:nvPr/>
        </p:nvSpPr>
        <p:spPr>
          <a:xfrm>
            <a:off x="12046648" y="8098724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382" y="0"/>
                </a:moveTo>
                <a:lnTo>
                  <a:pt x="0" y="0"/>
                </a:lnTo>
                <a:lnTo>
                  <a:pt x="0" y="1215"/>
                </a:lnTo>
                <a:lnTo>
                  <a:pt x="5382" y="1215"/>
                </a:lnTo>
                <a:lnTo>
                  <a:pt x="538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77" name="object 1677"/>
          <p:cNvGrpSpPr/>
          <p:nvPr/>
        </p:nvGrpSpPr>
        <p:grpSpPr>
          <a:xfrm>
            <a:off x="12046648" y="8146745"/>
            <a:ext cx="5715" cy="54610"/>
            <a:chOff x="12046648" y="8146745"/>
            <a:chExt cx="5715" cy="54610"/>
          </a:xfrm>
        </p:grpSpPr>
        <p:sp>
          <p:nvSpPr>
            <p:cNvPr id="1678" name="object 1678"/>
            <p:cNvSpPr/>
            <p:nvPr/>
          </p:nvSpPr>
          <p:spPr>
            <a:xfrm>
              <a:off x="12046648" y="8146745"/>
              <a:ext cx="5715" cy="54610"/>
            </a:xfrm>
            <a:custGeom>
              <a:avLst/>
              <a:gdLst/>
              <a:ahLst/>
              <a:cxnLst/>
              <a:rect l="l" t="t" r="r" b="b"/>
              <a:pathLst>
                <a:path w="5715" h="54609">
                  <a:moveTo>
                    <a:pt x="5397" y="0"/>
                  </a:moveTo>
                  <a:lnTo>
                    <a:pt x="3619" y="0"/>
                  </a:lnTo>
                  <a:lnTo>
                    <a:pt x="3619" y="41573"/>
                  </a:lnTo>
                  <a:lnTo>
                    <a:pt x="1778" y="41573"/>
                  </a:lnTo>
                  <a:lnTo>
                    <a:pt x="1778" y="0"/>
                  </a:lnTo>
                  <a:lnTo>
                    <a:pt x="0" y="0"/>
                  </a:lnTo>
                  <a:lnTo>
                    <a:pt x="0" y="54571"/>
                  </a:lnTo>
                  <a:lnTo>
                    <a:pt x="5397" y="5457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12046648" y="8146745"/>
              <a:ext cx="5715" cy="41910"/>
            </a:xfrm>
            <a:custGeom>
              <a:avLst/>
              <a:gdLst/>
              <a:ahLst/>
              <a:cxnLst/>
              <a:rect l="l" t="t" r="r" b="b"/>
              <a:pathLst>
                <a:path w="5715" h="41909">
                  <a:moveTo>
                    <a:pt x="1778" y="41573"/>
                  </a:moveTo>
                  <a:lnTo>
                    <a:pt x="1778" y="0"/>
                  </a:lnTo>
                </a:path>
                <a:path w="5715" h="41909">
                  <a:moveTo>
                    <a:pt x="3619" y="41573"/>
                  </a:moveTo>
                  <a:lnTo>
                    <a:pt x="1778" y="41573"/>
                  </a:lnTo>
                </a:path>
                <a:path w="5715" h="41909">
                  <a:moveTo>
                    <a:pt x="3619" y="0"/>
                  </a:moveTo>
                  <a:lnTo>
                    <a:pt x="3619" y="41573"/>
                  </a:lnTo>
                </a:path>
                <a:path w="5715" h="41909">
                  <a:moveTo>
                    <a:pt x="5397" y="0"/>
                  </a:moveTo>
                  <a:lnTo>
                    <a:pt x="3619" y="0"/>
                  </a:lnTo>
                </a:path>
                <a:path w="5715" h="41909">
                  <a:moveTo>
                    <a:pt x="177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80" name="object 1680"/>
          <p:cNvSpPr/>
          <p:nvPr/>
        </p:nvSpPr>
        <p:spPr>
          <a:xfrm>
            <a:off x="12046648" y="8099939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53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1" name="object 1681"/>
          <p:cNvSpPr/>
          <p:nvPr/>
        </p:nvSpPr>
        <p:spPr>
          <a:xfrm>
            <a:off x="12052045" y="8146745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09">
                <a:moveTo>
                  <a:pt x="0" y="5457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2" name="object 1682"/>
          <p:cNvSpPr/>
          <p:nvPr/>
        </p:nvSpPr>
        <p:spPr>
          <a:xfrm>
            <a:off x="12046648" y="8098720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5397" y="1219"/>
                </a:moveTo>
                <a:lnTo>
                  <a:pt x="5397" y="0"/>
                </a:lnTo>
                <a:lnTo>
                  <a:pt x="0" y="0"/>
                </a:lnTo>
                <a:lnTo>
                  <a:pt x="0" y="1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3" name="object 1683"/>
          <p:cNvSpPr/>
          <p:nvPr/>
        </p:nvSpPr>
        <p:spPr>
          <a:xfrm>
            <a:off x="12046648" y="8099939"/>
            <a:ext cx="12065" cy="101600"/>
          </a:xfrm>
          <a:custGeom>
            <a:avLst/>
            <a:gdLst/>
            <a:ahLst/>
            <a:cxnLst/>
            <a:rect l="l" t="t" r="r" b="b"/>
            <a:pathLst>
              <a:path w="12065" h="101600">
                <a:moveTo>
                  <a:pt x="0" y="46805"/>
                </a:moveTo>
                <a:lnTo>
                  <a:pt x="0" y="101377"/>
                </a:lnTo>
              </a:path>
              <a:path w="12065" h="101600">
                <a:moveTo>
                  <a:pt x="9715" y="27012"/>
                </a:moveTo>
                <a:lnTo>
                  <a:pt x="9715" y="34201"/>
                </a:lnTo>
                <a:lnTo>
                  <a:pt x="11557" y="32391"/>
                </a:lnTo>
              </a:path>
              <a:path w="12065" h="101600">
                <a:moveTo>
                  <a:pt x="9715" y="34201"/>
                </a:moveTo>
                <a:lnTo>
                  <a:pt x="7937" y="32391"/>
                </a:lnTo>
              </a:path>
              <a:path w="12065" h="101600">
                <a:moveTo>
                  <a:pt x="0" y="0"/>
                </a:moveTo>
                <a:lnTo>
                  <a:pt x="0" y="1809"/>
                </a:lnTo>
                <a:lnTo>
                  <a:pt x="5397" y="1809"/>
                </a:lnTo>
                <a:lnTo>
                  <a:pt x="5397" y="0"/>
                </a:lnTo>
                <a:lnTo>
                  <a:pt x="0" y="0"/>
                </a:lnTo>
              </a:path>
              <a:path w="12065" h="101600">
                <a:moveTo>
                  <a:pt x="5397" y="46805"/>
                </a:moveTo>
                <a:lnTo>
                  <a:pt x="5397" y="44996"/>
                </a:lnTo>
                <a:lnTo>
                  <a:pt x="3619" y="44996"/>
                </a:lnTo>
                <a:lnTo>
                  <a:pt x="3619" y="46805"/>
                </a:lnTo>
                <a:lnTo>
                  <a:pt x="5397" y="46805"/>
                </a:lnTo>
              </a:path>
              <a:path w="12065" h="101600">
                <a:moveTo>
                  <a:pt x="1778" y="46805"/>
                </a:moveTo>
                <a:lnTo>
                  <a:pt x="1778" y="44996"/>
                </a:lnTo>
                <a:lnTo>
                  <a:pt x="0" y="44996"/>
                </a:lnTo>
                <a:lnTo>
                  <a:pt x="0" y="46805"/>
                </a:lnTo>
                <a:lnTo>
                  <a:pt x="1778" y="46805"/>
                </a:lnTo>
              </a:path>
              <a:path w="12065" h="101600">
                <a:moveTo>
                  <a:pt x="2730" y="48590"/>
                </a:moveTo>
                <a:lnTo>
                  <a:pt x="2730" y="5403"/>
                </a:lnTo>
              </a:path>
              <a:path w="12065" h="101600">
                <a:moveTo>
                  <a:pt x="5397" y="0"/>
                </a:moveTo>
                <a:lnTo>
                  <a:pt x="0" y="0"/>
                </a:lnTo>
              </a:path>
              <a:path w="12065" h="101600">
                <a:moveTo>
                  <a:pt x="1778" y="46805"/>
                </a:moveTo>
                <a:lnTo>
                  <a:pt x="0" y="46805"/>
                </a:lnTo>
              </a:path>
              <a:path w="12065" h="101600">
                <a:moveTo>
                  <a:pt x="5397" y="46805"/>
                </a:moveTo>
                <a:lnTo>
                  <a:pt x="3619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84" name="object 1684"/>
          <p:cNvGrpSpPr/>
          <p:nvPr/>
        </p:nvGrpSpPr>
        <p:grpSpPr>
          <a:xfrm>
            <a:off x="13049250" y="9733127"/>
            <a:ext cx="9525" cy="151765"/>
            <a:chOff x="13049250" y="9733127"/>
            <a:chExt cx="9525" cy="151765"/>
          </a:xfrm>
        </p:grpSpPr>
        <p:sp>
          <p:nvSpPr>
            <p:cNvPr id="1685" name="object 1685"/>
            <p:cNvSpPr/>
            <p:nvPr/>
          </p:nvSpPr>
          <p:spPr>
            <a:xfrm>
              <a:off x="13049250" y="9733130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8979" y="0"/>
                  </a:moveTo>
                  <a:lnTo>
                    <a:pt x="0" y="0"/>
                  </a:lnTo>
                  <a:lnTo>
                    <a:pt x="0" y="151184"/>
                  </a:lnTo>
                  <a:lnTo>
                    <a:pt x="8979" y="15118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151187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51187"/>
                  </a:lnTo>
                  <a:lnTo>
                    <a:pt x="9017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87" name="object 1687"/>
          <p:cNvGrpSpPr/>
          <p:nvPr/>
        </p:nvGrpSpPr>
        <p:grpSpPr>
          <a:xfrm>
            <a:off x="13112241" y="9686321"/>
            <a:ext cx="5715" cy="198120"/>
            <a:chOff x="13112241" y="9686321"/>
            <a:chExt cx="5715" cy="198120"/>
          </a:xfrm>
        </p:grpSpPr>
        <p:sp>
          <p:nvSpPr>
            <p:cNvPr id="1688" name="object 1688"/>
            <p:cNvSpPr/>
            <p:nvPr/>
          </p:nvSpPr>
          <p:spPr>
            <a:xfrm>
              <a:off x="13112241" y="9686323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407" y="0"/>
                  </a:moveTo>
                  <a:lnTo>
                    <a:pt x="0" y="0"/>
                  </a:lnTo>
                  <a:lnTo>
                    <a:pt x="0" y="197991"/>
                  </a:lnTo>
                  <a:lnTo>
                    <a:pt x="5407" y="197991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13112241" y="9686321"/>
              <a:ext cx="5715" cy="198120"/>
            </a:xfrm>
            <a:custGeom>
              <a:avLst/>
              <a:gdLst/>
              <a:ahLst/>
              <a:cxnLst/>
              <a:rect l="l" t="t" r="r" b="b"/>
              <a:pathLst>
                <a:path w="5715" h="198120">
                  <a:moveTo>
                    <a:pt x="5397" y="197993"/>
                  </a:moveTo>
                  <a:lnTo>
                    <a:pt x="5397" y="0"/>
                  </a:lnTo>
                </a:path>
                <a:path w="5715" h="198120">
                  <a:moveTo>
                    <a:pt x="0" y="0"/>
                  </a:moveTo>
                  <a:lnTo>
                    <a:pt x="0" y="1979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0" name="object 1690"/>
          <p:cNvGrpSpPr/>
          <p:nvPr/>
        </p:nvGrpSpPr>
        <p:grpSpPr>
          <a:xfrm>
            <a:off x="12932282" y="9699815"/>
            <a:ext cx="9525" cy="184785"/>
            <a:chOff x="12932282" y="9699815"/>
            <a:chExt cx="9525" cy="184785"/>
          </a:xfrm>
        </p:grpSpPr>
        <p:sp>
          <p:nvSpPr>
            <p:cNvPr id="1691" name="object 1691"/>
            <p:cNvSpPr/>
            <p:nvPr/>
          </p:nvSpPr>
          <p:spPr>
            <a:xfrm>
              <a:off x="12932282" y="9699817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04" y="0"/>
                  </a:moveTo>
                  <a:lnTo>
                    <a:pt x="0" y="0"/>
                  </a:lnTo>
                  <a:lnTo>
                    <a:pt x="0" y="184497"/>
                  </a:lnTo>
                  <a:lnTo>
                    <a:pt x="9004" y="18449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12932282" y="9699815"/>
              <a:ext cx="9525" cy="184785"/>
            </a:xfrm>
            <a:custGeom>
              <a:avLst/>
              <a:gdLst/>
              <a:ahLst/>
              <a:cxnLst/>
              <a:rect l="l" t="t" r="r" b="b"/>
              <a:pathLst>
                <a:path w="9525" h="184784">
                  <a:moveTo>
                    <a:pt x="9017" y="184499"/>
                  </a:moveTo>
                  <a:lnTo>
                    <a:pt x="9017" y="0"/>
                  </a:lnTo>
                </a:path>
                <a:path w="9525" h="184784">
                  <a:moveTo>
                    <a:pt x="0" y="0"/>
                  </a:moveTo>
                  <a:lnTo>
                    <a:pt x="0" y="1844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3" name="object 1693"/>
          <p:cNvGrpSpPr/>
          <p:nvPr/>
        </p:nvGrpSpPr>
        <p:grpSpPr>
          <a:xfrm>
            <a:off x="11677650" y="8465908"/>
            <a:ext cx="151765" cy="9525"/>
            <a:chOff x="11677650" y="8465908"/>
            <a:chExt cx="151765" cy="9525"/>
          </a:xfrm>
        </p:grpSpPr>
        <p:sp>
          <p:nvSpPr>
            <p:cNvPr id="1694" name="object 1694"/>
            <p:cNvSpPr/>
            <p:nvPr/>
          </p:nvSpPr>
          <p:spPr>
            <a:xfrm>
              <a:off x="11677650" y="8465909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2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51209" y="9004"/>
                  </a:lnTo>
                  <a:lnTo>
                    <a:pt x="15120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0" y="9004"/>
                  </a:moveTo>
                  <a:lnTo>
                    <a:pt x="151193" y="9004"/>
                  </a:lnTo>
                  <a:lnTo>
                    <a:pt x="151193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96" name="object 1696"/>
          <p:cNvGrpSpPr/>
          <p:nvPr/>
        </p:nvGrpSpPr>
        <p:grpSpPr>
          <a:xfrm>
            <a:off x="11677650" y="8528907"/>
            <a:ext cx="198120" cy="41910"/>
            <a:chOff x="11677650" y="8528907"/>
            <a:chExt cx="198120" cy="41910"/>
          </a:xfrm>
        </p:grpSpPr>
        <p:sp>
          <p:nvSpPr>
            <p:cNvPr id="1697" name="object 1697"/>
            <p:cNvSpPr/>
            <p:nvPr/>
          </p:nvSpPr>
          <p:spPr>
            <a:xfrm>
              <a:off x="11677650" y="8528913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8724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8724" y="5410"/>
                  </a:lnTo>
                  <a:lnTo>
                    <a:pt x="8724" y="0"/>
                  </a:lnTo>
                  <a:close/>
                </a:path>
                <a:path w="198120" h="5715">
                  <a:moveTo>
                    <a:pt x="197993" y="0"/>
                  </a:moveTo>
                  <a:lnTo>
                    <a:pt x="44704" y="0"/>
                  </a:lnTo>
                  <a:lnTo>
                    <a:pt x="44704" y="5410"/>
                  </a:lnTo>
                  <a:lnTo>
                    <a:pt x="197993" y="5410"/>
                  </a:lnTo>
                  <a:lnTo>
                    <a:pt x="1979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11677650" y="8528907"/>
              <a:ext cx="198120" cy="5715"/>
            </a:xfrm>
            <a:custGeom>
              <a:avLst/>
              <a:gdLst/>
              <a:ahLst/>
              <a:cxnLst/>
              <a:rect l="l" t="t" r="r" b="b"/>
              <a:pathLst>
                <a:path w="198120" h="5715">
                  <a:moveTo>
                    <a:pt x="44703" y="5410"/>
                  </a:moveTo>
                  <a:lnTo>
                    <a:pt x="44703" y="0"/>
                  </a:lnTo>
                </a:path>
                <a:path w="198120" h="5715">
                  <a:moveTo>
                    <a:pt x="8763" y="5410"/>
                  </a:moveTo>
                  <a:lnTo>
                    <a:pt x="8763" y="0"/>
                  </a:lnTo>
                </a:path>
                <a:path w="198120" h="5715">
                  <a:moveTo>
                    <a:pt x="0" y="5410"/>
                  </a:moveTo>
                  <a:lnTo>
                    <a:pt x="8763" y="5410"/>
                  </a:lnTo>
                </a:path>
                <a:path w="198120" h="5715">
                  <a:moveTo>
                    <a:pt x="44703" y="5410"/>
                  </a:moveTo>
                  <a:lnTo>
                    <a:pt x="76009" y="5410"/>
                  </a:lnTo>
                </a:path>
                <a:path w="198120" h="5715">
                  <a:moveTo>
                    <a:pt x="81406" y="5410"/>
                  </a:moveTo>
                  <a:lnTo>
                    <a:pt x="197993" y="5410"/>
                  </a:lnTo>
                </a:path>
                <a:path w="198120" h="5715">
                  <a:moveTo>
                    <a:pt x="197993" y="0"/>
                  </a:moveTo>
                  <a:lnTo>
                    <a:pt x="44703" y="0"/>
                  </a:lnTo>
                </a:path>
                <a:path w="198120" h="5715">
                  <a:moveTo>
                    <a:pt x="876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11686412" y="85343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0" y="35991"/>
                  </a:moveTo>
                  <a:lnTo>
                    <a:pt x="21940" y="33169"/>
                  </a:lnTo>
                  <a:lnTo>
                    <a:pt x="10517" y="25465"/>
                  </a:lnTo>
                  <a:lnTo>
                    <a:pt x="282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11686412" y="8528907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0" y="5410"/>
                  </a:moveTo>
                  <a:lnTo>
                    <a:pt x="35940" y="41401"/>
                  </a:lnTo>
                </a:path>
                <a:path w="36195" h="41909">
                  <a:moveTo>
                    <a:pt x="0" y="5410"/>
                  </a:moveTo>
                  <a:lnTo>
                    <a:pt x="0" y="0"/>
                  </a:lnTo>
                </a:path>
                <a:path w="36195" h="41909">
                  <a:moveTo>
                    <a:pt x="35940" y="5410"/>
                  </a:moveTo>
                  <a:lnTo>
                    <a:pt x="3594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01" name="object 1701"/>
          <p:cNvGrpSpPr/>
          <p:nvPr/>
        </p:nvGrpSpPr>
        <p:grpSpPr>
          <a:xfrm>
            <a:off x="11677650" y="8348929"/>
            <a:ext cx="203835" cy="9525"/>
            <a:chOff x="11677650" y="8348929"/>
            <a:chExt cx="203835" cy="9525"/>
          </a:xfrm>
        </p:grpSpPr>
        <p:sp>
          <p:nvSpPr>
            <p:cNvPr id="1702" name="object 1702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203390" y="0"/>
                  </a:moveTo>
                  <a:lnTo>
                    <a:pt x="198005" y="0"/>
                  </a:lnTo>
                  <a:lnTo>
                    <a:pt x="0" y="0"/>
                  </a:lnTo>
                  <a:lnTo>
                    <a:pt x="0" y="8978"/>
                  </a:lnTo>
                  <a:lnTo>
                    <a:pt x="197993" y="8978"/>
                  </a:lnTo>
                  <a:lnTo>
                    <a:pt x="203390" y="8978"/>
                  </a:lnTo>
                  <a:lnTo>
                    <a:pt x="2033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11677650" y="8348929"/>
              <a:ext cx="203835" cy="9525"/>
            </a:xfrm>
            <a:custGeom>
              <a:avLst/>
              <a:gdLst/>
              <a:ahLst/>
              <a:cxnLst/>
              <a:rect l="l" t="t" r="r" b="b"/>
              <a:pathLst>
                <a:path w="203834" h="9525">
                  <a:moveTo>
                    <a:pt x="197993" y="8978"/>
                  </a:moveTo>
                  <a:lnTo>
                    <a:pt x="203453" y="8978"/>
                  </a:lnTo>
                </a:path>
                <a:path w="203834" h="9525">
                  <a:moveTo>
                    <a:pt x="203453" y="0"/>
                  </a:moveTo>
                  <a:lnTo>
                    <a:pt x="197993" y="0"/>
                  </a:lnTo>
                </a:path>
                <a:path w="203834" h="9525">
                  <a:moveTo>
                    <a:pt x="203453" y="8978"/>
                  </a:moveTo>
                  <a:lnTo>
                    <a:pt x="203453" y="0"/>
                  </a:lnTo>
                </a:path>
                <a:path w="203834" h="9525">
                  <a:moveTo>
                    <a:pt x="0" y="8978"/>
                  </a:moveTo>
                  <a:lnTo>
                    <a:pt x="197993" y="8978"/>
                  </a:lnTo>
                </a:path>
                <a:path w="203834" h="9525">
                  <a:moveTo>
                    <a:pt x="1979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04" name="object 1704"/>
          <p:cNvGrpSpPr/>
          <p:nvPr/>
        </p:nvGrpSpPr>
        <p:grpSpPr>
          <a:xfrm>
            <a:off x="11677650" y="8606326"/>
            <a:ext cx="262890" cy="41910"/>
            <a:chOff x="11677650" y="8606326"/>
            <a:chExt cx="262890" cy="41910"/>
          </a:xfrm>
        </p:grpSpPr>
        <p:sp>
          <p:nvSpPr>
            <p:cNvPr id="1705" name="object 1705"/>
            <p:cNvSpPr/>
            <p:nvPr/>
          </p:nvSpPr>
          <p:spPr>
            <a:xfrm>
              <a:off x="11677650" y="8606328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203423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203423" y="5382"/>
                  </a:lnTo>
                  <a:lnTo>
                    <a:pt x="20342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11677650" y="8606326"/>
              <a:ext cx="203835" cy="5715"/>
            </a:xfrm>
            <a:custGeom>
              <a:avLst/>
              <a:gdLst/>
              <a:ahLst/>
              <a:cxnLst/>
              <a:rect l="l" t="t" r="r" b="b"/>
              <a:pathLst>
                <a:path w="203834" h="5715">
                  <a:moveTo>
                    <a:pt x="0" y="5384"/>
                  </a:moveTo>
                  <a:lnTo>
                    <a:pt x="171005" y="5384"/>
                  </a:lnTo>
                </a:path>
                <a:path w="203834" h="5715">
                  <a:moveTo>
                    <a:pt x="176402" y="5384"/>
                  </a:moveTo>
                  <a:lnTo>
                    <a:pt x="203453" y="5384"/>
                  </a:lnTo>
                </a:path>
                <a:path w="203834" h="5715">
                  <a:moveTo>
                    <a:pt x="197993" y="0"/>
                  </a:moveTo>
                  <a:lnTo>
                    <a:pt x="81406" y="0"/>
                  </a:lnTo>
                </a:path>
                <a:path w="203834" h="5715">
                  <a:moveTo>
                    <a:pt x="760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11881104" y="8606332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1778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1778" y="5384"/>
                  </a:lnTo>
                  <a:lnTo>
                    <a:pt x="1778" y="0"/>
                  </a:lnTo>
                  <a:close/>
                </a:path>
                <a:path w="59690" h="5715">
                  <a:moveTo>
                    <a:pt x="59321" y="0"/>
                  </a:moveTo>
                  <a:lnTo>
                    <a:pt x="37719" y="0"/>
                  </a:lnTo>
                  <a:lnTo>
                    <a:pt x="37719" y="5384"/>
                  </a:lnTo>
                  <a:lnTo>
                    <a:pt x="59321" y="5384"/>
                  </a:lnTo>
                  <a:lnTo>
                    <a:pt x="5932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11881104" y="8606326"/>
              <a:ext cx="59690" cy="5715"/>
            </a:xfrm>
            <a:custGeom>
              <a:avLst/>
              <a:gdLst/>
              <a:ahLst/>
              <a:cxnLst/>
              <a:rect l="l" t="t" r="r" b="b"/>
              <a:pathLst>
                <a:path w="59690" h="5715">
                  <a:moveTo>
                    <a:pt x="37719" y="0"/>
                  </a:moveTo>
                  <a:lnTo>
                    <a:pt x="37719" y="5384"/>
                  </a:lnTo>
                </a:path>
                <a:path w="59690" h="5715">
                  <a:moveTo>
                    <a:pt x="1777" y="0"/>
                  </a:moveTo>
                  <a:lnTo>
                    <a:pt x="1777" y="5384"/>
                  </a:lnTo>
                </a:path>
                <a:path w="59690" h="5715">
                  <a:moveTo>
                    <a:pt x="0" y="5384"/>
                  </a:moveTo>
                  <a:lnTo>
                    <a:pt x="1777" y="5384"/>
                  </a:lnTo>
                </a:path>
                <a:path w="59690" h="5715">
                  <a:moveTo>
                    <a:pt x="37719" y="5384"/>
                  </a:moveTo>
                  <a:lnTo>
                    <a:pt x="59372" y="5384"/>
                  </a:lnTo>
                </a:path>
                <a:path w="59690" h="5715">
                  <a:moveTo>
                    <a:pt x="59372" y="0"/>
                  </a:moveTo>
                  <a:lnTo>
                    <a:pt x="37719" y="0"/>
                  </a:lnTo>
                </a:path>
                <a:path w="59690" h="5715">
                  <a:moveTo>
                    <a:pt x="177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11882881" y="86117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5941" y="36010"/>
                  </a:moveTo>
                  <a:lnTo>
                    <a:pt x="21967" y="33184"/>
                  </a:lnTo>
                  <a:lnTo>
                    <a:pt x="10540" y="25473"/>
                  </a:lnTo>
                  <a:lnTo>
                    <a:pt x="2829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11882881" y="860632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5941" y="5384"/>
                  </a:moveTo>
                  <a:lnTo>
                    <a:pt x="35941" y="41395"/>
                  </a:lnTo>
                </a:path>
                <a:path w="36195" h="41909">
                  <a:moveTo>
                    <a:pt x="0" y="0"/>
                  </a:moveTo>
                  <a:lnTo>
                    <a:pt x="0" y="5384"/>
                  </a:lnTo>
                </a:path>
                <a:path w="36195" h="41909">
                  <a:moveTo>
                    <a:pt x="35941" y="0"/>
                  </a:moveTo>
                  <a:lnTo>
                    <a:pt x="35941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1" name="object 1711"/>
          <p:cNvSpPr/>
          <p:nvPr/>
        </p:nvSpPr>
        <p:spPr>
          <a:xfrm>
            <a:off x="12682093" y="9387524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600" y="0"/>
                </a:moveTo>
                <a:lnTo>
                  <a:pt x="0" y="0"/>
                </a:lnTo>
                <a:lnTo>
                  <a:pt x="0" y="5382"/>
                </a:lnTo>
                <a:lnTo>
                  <a:pt x="12600" y="5382"/>
                </a:lnTo>
                <a:lnTo>
                  <a:pt x="1260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12" name="object 1712"/>
          <p:cNvGrpSpPr/>
          <p:nvPr/>
        </p:nvGrpSpPr>
        <p:grpSpPr>
          <a:xfrm>
            <a:off x="12770294" y="9387522"/>
            <a:ext cx="162560" cy="5715"/>
            <a:chOff x="12770294" y="9387522"/>
            <a:chExt cx="162560" cy="5715"/>
          </a:xfrm>
        </p:grpSpPr>
        <p:sp>
          <p:nvSpPr>
            <p:cNvPr id="1713" name="object 1713"/>
            <p:cNvSpPr/>
            <p:nvPr/>
          </p:nvSpPr>
          <p:spPr>
            <a:xfrm>
              <a:off x="12770294" y="9387524"/>
              <a:ext cx="162560" cy="5715"/>
            </a:xfrm>
            <a:custGeom>
              <a:avLst/>
              <a:gdLst/>
              <a:ahLst/>
              <a:cxnLst/>
              <a:rect l="l" t="t" r="r" b="b"/>
              <a:pathLst>
                <a:path w="162559" h="5715">
                  <a:moveTo>
                    <a:pt x="161999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61999" y="5382"/>
                  </a:lnTo>
                  <a:lnTo>
                    <a:pt x="161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12932282" y="9387522"/>
              <a:ext cx="0" cy="5715"/>
            </a:xfrm>
            <a:custGeom>
              <a:avLst/>
              <a:gdLst/>
              <a:ahLst/>
              <a:cxnLst/>
              <a:rect l="l" t="t" r="r" b="b"/>
              <a:pathLst>
                <a:path w="0" h="5715">
                  <a:moveTo>
                    <a:pt x="0" y="538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15" name="object 1715"/>
          <p:cNvSpPr/>
          <p:nvPr/>
        </p:nvSpPr>
        <p:spPr>
          <a:xfrm>
            <a:off x="12694221" y="9387522"/>
            <a:ext cx="635" cy="5715"/>
          </a:xfrm>
          <a:custGeom>
            <a:avLst/>
            <a:gdLst/>
            <a:ahLst/>
            <a:cxnLst/>
            <a:rect l="l" t="t" r="r" b="b"/>
            <a:pathLst>
              <a:path w="634" h="5715">
                <a:moveTo>
                  <a:pt x="444" y="5384"/>
                </a:moveTo>
                <a:lnTo>
                  <a:pt x="0" y="5384"/>
                </a:lnTo>
              </a:path>
              <a:path w="634" h="5715">
                <a:moveTo>
                  <a:pt x="444" y="0"/>
                </a:moveTo>
                <a:lnTo>
                  <a:pt x="0" y="0"/>
                </a:lnTo>
              </a:path>
              <a:path w="634" h="5715">
                <a:moveTo>
                  <a:pt x="444" y="0"/>
                </a:moveTo>
                <a:lnTo>
                  <a:pt x="444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6" name="object 1716"/>
          <p:cNvSpPr/>
          <p:nvPr/>
        </p:nvSpPr>
        <p:spPr>
          <a:xfrm>
            <a:off x="12770294" y="9387522"/>
            <a:ext cx="162560" cy="5715"/>
          </a:xfrm>
          <a:custGeom>
            <a:avLst/>
            <a:gdLst/>
            <a:ahLst/>
            <a:cxnLst/>
            <a:rect l="l" t="t" r="r" b="b"/>
            <a:pathLst>
              <a:path w="162559" h="5715">
                <a:moveTo>
                  <a:pt x="0" y="5384"/>
                </a:moveTo>
                <a:lnTo>
                  <a:pt x="381" y="5384"/>
                </a:lnTo>
              </a:path>
              <a:path w="162559" h="5715">
                <a:moveTo>
                  <a:pt x="0" y="0"/>
                </a:moveTo>
                <a:lnTo>
                  <a:pt x="381" y="0"/>
                </a:lnTo>
              </a:path>
              <a:path w="162559" h="5715">
                <a:moveTo>
                  <a:pt x="0" y="0"/>
                </a:moveTo>
                <a:lnTo>
                  <a:pt x="0" y="5384"/>
                </a:lnTo>
              </a:path>
              <a:path w="162559" h="5715">
                <a:moveTo>
                  <a:pt x="1619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17" name="object 1717"/>
          <p:cNvSpPr/>
          <p:nvPr/>
        </p:nvSpPr>
        <p:spPr>
          <a:xfrm>
            <a:off x="12682093" y="9387522"/>
            <a:ext cx="12700" cy="5715"/>
          </a:xfrm>
          <a:custGeom>
            <a:avLst/>
            <a:gdLst/>
            <a:ahLst/>
            <a:cxnLst/>
            <a:rect l="l" t="t" r="r" b="b"/>
            <a:pathLst>
              <a:path w="12700" h="5715">
                <a:moveTo>
                  <a:pt x="12573" y="0"/>
                </a:moveTo>
                <a:lnTo>
                  <a:pt x="0" y="0"/>
                </a:lnTo>
              </a:path>
              <a:path w="12700" h="5715">
                <a:moveTo>
                  <a:pt x="0" y="5384"/>
                </a:moveTo>
                <a:lnTo>
                  <a:pt x="12573" y="53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718" name="object 1718"/>
          <p:cNvGrpSpPr/>
          <p:nvPr/>
        </p:nvGrpSpPr>
        <p:grpSpPr>
          <a:xfrm>
            <a:off x="12694221" y="9349720"/>
            <a:ext cx="238125" cy="43815"/>
            <a:chOff x="12694221" y="9349720"/>
            <a:chExt cx="238125" cy="43815"/>
          </a:xfrm>
        </p:grpSpPr>
        <p:sp>
          <p:nvSpPr>
            <p:cNvPr id="1719" name="object 1719"/>
            <p:cNvSpPr/>
            <p:nvPr/>
          </p:nvSpPr>
          <p:spPr>
            <a:xfrm>
              <a:off x="12770294" y="9392907"/>
              <a:ext cx="162560" cy="0"/>
            </a:xfrm>
            <a:custGeom>
              <a:avLst/>
              <a:gdLst/>
              <a:ahLst/>
              <a:cxnLst/>
              <a:rect l="l" t="t" r="r" b="b"/>
              <a:pathLst>
                <a:path w="162559" h="0">
                  <a:moveTo>
                    <a:pt x="0" y="0"/>
                  </a:moveTo>
                  <a:lnTo>
                    <a:pt x="16198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12694665" y="9349720"/>
              <a:ext cx="76200" cy="38100"/>
            </a:xfrm>
            <a:custGeom>
              <a:avLst/>
              <a:gdLst/>
              <a:ahLst/>
              <a:cxnLst/>
              <a:rect l="l" t="t" r="r" b="b"/>
              <a:pathLst>
                <a:path w="76200" h="38100">
                  <a:moveTo>
                    <a:pt x="0" y="0"/>
                  </a:moveTo>
                  <a:lnTo>
                    <a:pt x="14717" y="2973"/>
                  </a:lnTo>
                  <a:lnTo>
                    <a:pt x="26725" y="11078"/>
                  </a:lnTo>
                  <a:lnTo>
                    <a:pt x="34816" y="23094"/>
                  </a:lnTo>
                  <a:lnTo>
                    <a:pt x="37782" y="37801"/>
                  </a:lnTo>
                  <a:lnTo>
                    <a:pt x="40758" y="23094"/>
                  </a:lnTo>
                  <a:lnTo>
                    <a:pt x="48871" y="11078"/>
                  </a:lnTo>
                  <a:lnTo>
                    <a:pt x="60901" y="2973"/>
                  </a:lnTo>
                  <a:lnTo>
                    <a:pt x="756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12694221" y="9349720"/>
              <a:ext cx="76835" cy="43815"/>
            </a:xfrm>
            <a:custGeom>
              <a:avLst/>
              <a:gdLst/>
              <a:ahLst/>
              <a:cxnLst/>
              <a:rect l="l" t="t" r="r" b="b"/>
              <a:pathLst>
                <a:path w="76834" h="43815">
                  <a:moveTo>
                    <a:pt x="444" y="37801"/>
                  </a:moveTo>
                  <a:lnTo>
                    <a:pt x="444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0"/>
                  </a:lnTo>
                </a:path>
                <a:path w="76834" h="43815">
                  <a:moveTo>
                    <a:pt x="76073" y="37801"/>
                  </a:moveTo>
                  <a:lnTo>
                    <a:pt x="76073" y="43186"/>
                  </a:lnTo>
                </a:path>
                <a:path w="76834" h="43815">
                  <a:moveTo>
                    <a:pt x="76073" y="37801"/>
                  </a:moveTo>
                  <a:lnTo>
                    <a:pt x="76454" y="37801"/>
                  </a:lnTo>
                </a:path>
                <a:path w="76834" h="43815">
                  <a:moveTo>
                    <a:pt x="76073" y="43186"/>
                  </a:moveTo>
                  <a:lnTo>
                    <a:pt x="76454" y="43186"/>
                  </a:lnTo>
                </a:path>
                <a:path w="76834" h="43815">
                  <a:moveTo>
                    <a:pt x="444" y="37801"/>
                  </a:moveTo>
                  <a:lnTo>
                    <a:pt x="444" y="43186"/>
                  </a:lnTo>
                </a:path>
                <a:path w="76834" h="43815">
                  <a:moveTo>
                    <a:pt x="444" y="37801"/>
                  </a:moveTo>
                  <a:lnTo>
                    <a:pt x="0" y="37801"/>
                  </a:lnTo>
                </a:path>
                <a:path w="76834" h="43815">
                  <a:moveTo>
                    <a:pt x="444" y="43186"/>
                  </a:moveTo>
                  <a:lnTo>
                    <a:pt x="0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2" name="object 1722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1723" name="object 1723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  <a:lnTo>
                    <a:pt x="2286" y="5410"/>
                  </a:lnTo>
                  <a:lnTo>
                    <a:pt x="444" y="5410"/>
                  </a:ln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  <a:lnTo>
                    <a:pt x="41846" y="0"/>
                  </a:lnTo>
                  <a:lnTo>
                    <a:pt x="43688" y="0"/>
                  </a:ln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7" name="object 1727"/>
          <p:cNvGrpSpPr/>
          <p:nvPr/>
        </p:nvGrpSpPr>
        <p:grpSpPr>
          <a:xfrm>
            <a:off x="13198665" y="9077909"/>
            <a:ext cx="62230" cy="3810"/>
            <a:chOff x="13198665" y="9077909"/>
            <a:chExt cx="62230" cy="3810"/>
          </a:xfrm>
        </p:grpSpPr>
        <p:sp>
          <p:nvSpPr>
            <p:cNvPr id="1728" name="object 1728"/>
            <p:cNvSpPr/>
            <p:nvPr/>
          </p:nvSpPr>
          <p:spPr>
            <a:xfrm>
              <a:off x="13198665" y="9077913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086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2086" y="3596"/>
                  </a:lnTo>
                  <a:lnTo>
                    <a:pt x="620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13198665" y="9077909"/>
              <a:ext cx="62230" cy="3810"/>
            </a:xfrm>
            <a:custGeom>
              <a:avLst/>
              <a:gdLst/>
              <a:ahLst/>
              <a:cxnLst/>
              <a:rect l="l" t="t" r="r" b="b"/>
              <a:pathLst>
                <a:path w="62230" h="3809">
                  <a:moveTo>
                    <a:pt x="62102" y="0"/>
                  </a:moveTo>
                  <a:lnTo>
                    <a:pt x="0" y="0"/>
                  </a:lnTo>
                </a:path>
                <a:path w="62230" h="3809">
                  <a:moveTo>
                    <a:pt x="0" y="3600"/>
                  </a:moveTo>
                  <a:lnTo>
                    <a:pt x="62102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0" name="object 1730"/>
          <p:cNvGrpSpPr/>
          <p:nvPr/>
        </p:nvGrpSpPr>
        <p:grpSpPr>
          <a:xfrm>
            <a:off x="11767693" y="8201313"/>
            <a:ext cx="178435" cy="41910"/>
            <a:chOff x="11767693" y="8201313"/>
            <a:chExt cx="178435" cy="41910"/>
          </a:xfrm>
        </p:grpSpPr>
        <p:sp>
          <p:nvSpPr>
            <p:cNvPr id="1731" name="object 1731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8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18783" y="5410"/>
                  </a:lnTo>
                  <a:lnTo>
                    <a:pt x="118783" y="0"/>
                  </a:lnTo>
                  <a:close/>
                </a:path>
                <a:path w="178434" h="5715">
                  <a:moveTo>
                    <a:pt x="178130" y="0"/>
                  </a:moveTo>
                  <a:lnTo>
                    <a:pt x="154749" y="0"/>
                  </a:lnTo>
                  <a:lnTo>
                    <a:pt x="154749" y="5410"/>
                  </a:lnTo>
                  <a:lnTo>
                    <a:pt x="178130" y="5410"/>
                  </a:lnTo>
                  <a:lnTo>
                    <a:pt x="17813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11767693" y="8201316"/>
              <a:ext cx="178435" cy="5715"/>
            </a:xfrm>
            <a:custGeom>
              <a:avLst/>
              <a:gdLst/>
              <a:ahLst/>
              <a:cxnLst/>
              <a:rect l="l" t="t" r="r" b="b"/>
              <a:pathLst>
                <a:path w="178434" h="5715">
                  <a:moveTo>
                    <a:pt x="118745" y="0"/>
                  </a:moveTo>
                  <a:lnTo>
                    <a:pt x="118745" y="5403"/>
                  </a:lnTo>
                </a:path>
                <a:path w="178434" h="5715">
                  <a:moveTo>
                    <a:pt x="154749" y="0"/>
                  </a:moveTo>
                  <a:lnTo>
                    <a:pt x="154749" y="5403"/>
                  </a:lnTo>
                </a:path>
                <a:path w="178434" h="5715">
                  <a:moveTo>
                    <a:pt x="178180" y="0"/>
                  </a:moveTo>
                  <a:lnTo>
                    <a:pt x="154749" y="0"/>
                  </a:lnTo>
                </a:path>
                <a:path w="178434" h="5715">
                  <a:moveTo>
                    <a:pt x="118745" y="0"/>
                  </a:moveTo>
                  <a:lnTo>
                    <a:pt x="0" y="0"/>
                  </a:lnTo>
                </a:path>
                <a:path w="178434" h="5715">
                  <a:moveTo>
                    <a:pt x="0" y="5403"/>
                  </a:moveTo>
                  <a:lnTo>
                    <a:pt x="107950" y="5403"/>
                  </a:lnTo>
                </a:path>
                <a:path w="178434" h="5715">
                  <a:moveTo>
                    <a:pt x="113410" y="5403"/>
                  </a:moveTo>
                  <a:lnTo>
                    <a:pt x="118745" y="5403"/>
                  </a:lnTo>
                </a:path>
                <a:path w="178434" h="5715">
                  <a:moveTo>
                    <a:pt x="154749" y="5403"/>
                  </a:moveTo>
                  <a:lnTo>
                    <a:pt x="17278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11886438" y="82067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16"/>
                  </a:lnTo>
                  <a:lnTo>
                    <a:pt x="25455" y="25456"/>
                  </a:lnTo>
                  <a:lnTo>
                    <a:pt x="14010" y="33165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11886438" y="820131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395"/>
                  </a:lnTo>
                </a:path>
                <a:path w="36195" h="41909">
                  <a:moveTo>
                    <a:pt x="36004" y="0"/>
                  </a:moveTo>
                  <a:lnTo>
                    <a:pt x="36004" y="5403"/>
                  </a:lnTo>
                </a:path>
                <a:path w="36195" h="41909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35" name="object 1735"/>
          <p:cNvGrpSpPr/>
          <p:nvPr/>
        </p:nvGrpSpPr>
        <p:grpSpPr>
          <a:xfrm>
            <a:off x="12932282" y="9387522"/>
            <a:ext cx="9525" cy="312420"/>
            <a:chOff x="12932282" y="9387522"/>
            <a:chExt cx="9525" cy="312420"/>
          </a:xfrm>
        </p:grpSpPr>
        <p:sp>
          <p:nvSpPr>
            <p:cNvPr id="1736" name="object 1736"/>
            <p:cNvSpPr/>
            <p:nvPr/>
          </p:nvSpPr>
          <p:spPr>
            <a:xfrm>
              <a:off x="12932283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901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312293"/>
                  </a:lnTo>
                  <a:lnTo>
                    <a:pt x="9017" y="312293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12932282" y="9387522"/>
              <a:ext cx="9525" cy="312420"/>
            </a:xfrm>
            <a:custGeom>
              <a:avLst/>
              <a:gdLst/>
              <a:ahLst/>
              <a:cxnLst/>
              <a:rect l="l" t="t" r="r" b="b"/>
              <a:pathLst>
                <a:path w="9525" h="312420">
                  <a:moveTo>
                    <a:pt x="0" y="5384"/>
                  </a:moveTo>
                  <a:lnTo>
                    <a:pt x="0" y="0"/>
                  </a:lnTo>
                </a:path>
                <a:path w="9525" h="312420">
                  <a:moveTo>
                    <a:pt x="9017" y="0"/>
                  </a:moveTo>
                  <a:lnTo>
                    <a:pt x="0" y="0"/>
                  </a:lnTo>
                </a:path>
                <a:path w="9525" h="312420">
                  <a:moveTo>
                    <a:pt x="9017" y="312293"/>
                  </a:moveTo>
                  <a:lnTo>
                    <a:pt x="9017" y="0"/>
                  </a:lnTo>
                </a:path>
                <a:path w="9525" h="312420">
                  <a:moveTo>
                    <a:pt x="0" y="5384"/>
                  </a:moveTo>
                  <a:lnTo>
                    <a:pt x="0" y="31229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738" name="object 1738"/>
          <p:cNvPicPr/>
          <p:nvPr/>
        </p:nvPicPr>
        <p:blipFill>
          <a:blip r:embed="rId246" cstate="print"/>
          <a:stretch>
            <a:fillRect/>
          </a:stretch>
        </p:blipFill>
        <p:spPr>
          <a:xfrm>
            <a:off x="13039725" y="8715216"/>
            <a:ext cx="303466" cy="97212"/>
          </a:xfrm>
          <a:prstGeom prst="rect">
            <a:avLst/>
          </a:prstGeom>
        </p:spPr>
      </p:pic>
      <p:sp>
        <p:nvSpPr>
          <p:cNvPr id="1739" name="object 1739"/>
          <p:cNvSpPr/>
          <p:nvPr/>
        </p:nvSpPr>
        <p:spPr>
          <a:xfrm>
            <a:off x="13233972" y="8871807"/>
            <a:ext cx="18415" cy="5715"/>
          </a:xfrm>
          <a:custGeom>
            <a:avLst/>
            <a:gdLst/>
            <a:ahLst/>
            <a:cxnLst/>
            <a:rect l="l" t="t" r="r" b="b"/>
            <a:pathLst>
              <a:path w="18415" h="5715">
                <a:moveTo>
                  <a:pt x="0" y="5410"/>
                </a:moveTo>
                <a:lnTo>
                  <a:pt x="17970" y="5410"/>
                </a:lnTo>
              </a:path>
              <a:path w="18415" h="5715">
                <a:moveTo>
                  <a:pt x="1797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0" name="object 1740"/>
          <p:cNvSpPr/>
          <p:nvPr/>
        </p:nvSpPr>
        <p:spPr>
          <a:xfrm>
            <a:off x="13569441" y="9068911"/>
            <a:ext cx="108585" cy="131445"/>
          </a:xfrm>
          <a:custGeom>
            <a:avLst/>
            <a:gdLst/>
            <a:ahLst/>
            <a:cxnLst/>
            <a:rect l="l" t="t" r="r" b="b"/>
            <a:pathLst>
              <a:path w="108584" h="131445">
                <a:moveTo>
                  <a:pt x="0" y="12598"/>
                </a:moveTo>
                <a:lnTo>
                  <a:pt x="43243" y="12598"/>
                </a:lnTo>
              </a:path>
              <a:path w="108584" h="131445">
                <a:moveTo>
                  <a:pt x="64833" y="12598"/>
                </a:moveTo>
                <a:lnTo>
                  <a:pt x="108013" y="12598"/>
                </a:lnTo>
              </a:path>
              <a:path w="108584" h="131445">
                <a:moveTo>
                  <a:pt x="0" y="23412"/>
                </a:moveTo>
                <a:lnTo>
                  <a:pt x="43243" y="23412"/>
                </a:lnTo>
              </a:path>
              <a:path w="108584" h="131445">
                <a:moveTo>
                  <a:pt x="64833" y="23412"/>
                </a:moveTo>
                <a:lnTo>
                  <a:pt x="108013" y="23412"/>
                </a:lnTo>
              </a:path>
              <a:path w="108584" h="131445">
                <a:moveTo>
                  <a:pt x="0" y="34201"/>
                </a:moveTo>
                <a:lnTo>
                  <a:pt x="43243" y="34201"/>
                </a:lnTo>
              </a:path>
              <a:path w="108584" h="131445">
                <a:moveTo>
                  <a:pt x="64833" y="34201"/>
                </a:moveTo>
                <a:lnTo>
                  <a:pt x="108013" y="34201"/>
                </a:lnTo>
              </a:path>
              <a:path w="108584" h="131445">
                <a:moveTo>
                  <a:pt x="0" y="45015"/>
                </a:moveTo>
                <a:lnTo>
                  <a:pt x="43243" y="45015"/>
                </a:lnTo>
              </a:path>
              <a:path w="108584" h="131445">
                <a:moveTo>
                  <a:pt x="64833" y="45015"/>
                </a:moveTo>
                <a:lnTo>
                  <a:pt x="108013" y="45015"/>
                </a:lnTo>
              </a:path>
              <a:path w="108584" h="131445">
                <a:moveTo>
                  <a:pt x="0" y="55810"/>
                </a:moveTo>
                <a:lnTo>
                  <a:pt x="43243" y="55810"/>
                </a:lnTo>
              </a:path>
              <a:path w="108584" h="131445">
                <a:moveTo>
                  <a:pt x="64833" y="55810"/>
                </a:moveTo>
                <a:lnTo>
                  <a:pt x="108013" y="55810"/>
                </a:lnTo>
              </a:path>
              <a:path w="108584" h="131445">
                <a:moveTo>
                  <a:pt x="0" y="66598"/>
                </a:moveTo>
                <a:lnTo>
                  <a:pt x="43243" y="66598"/>
                </a:lnTo>
              </a:path>
              <a:path w="108584" h="131445">
                <a:moveTo>
                  <a:pt x="64833" y="66598"/>
                </a:moveTo>
                <a:lnTo>
                  <a:pt x="108013" y="66598"/>
                </a:lnTo>
              </a:path>
              <a:path w="108584" h="131445">
                <a:moveTo>
                  <a:pt x="0" y="77412"/>
                </a:moveTo>
                <a:lnTo>
                  <a:pt x="43243" y="77412"/>
                </a:lnTo>
              </a:path>
              <a:path w="108584" h="131445">
                <a:moveTo>
                  <a:pt x="64833" y="77412"/>
                </a:moveTo>
                <a:lnTo>
                  <a:pt x="108013" y="77412"/>
                </a:lnTo>
              </a:path>
              <a:path w="108584" h="131445">
                <a:moveTo>
                  <a:pt x="0" y="88201"/>
                </a:moveTo>
                <a:lnTo>
                  <a:pt x="43243" y="88201"/>
                </a:lnTo>
              </a:path>
              <a:path w="108584" h="131445">
                <a:moveTo>
                  <a:pt x="64833" y="88201"/>
                </a:moveTo>
                <a:lnTo>
                  <a:pt x="108013" y="88201"/>
                </a:lnTo>
              </a:path>
              <a:path w="108584" h="131445">
                <a:moveTo>
                  <a:pt x="0" y="99015"/>
                </a:moveTo>
                <a:lnTo>
                  <a:pt x="43243" y="99015"/>
                </a:lnTo>
              </a:path>
              <a:path w="108584" h="131445">
                <a:moveTo>
                  <a:pt x="64833" y="99015"/>
                </a:moveTo>
                <a:lnTo>
                  <a:pt x="108013" y="99015"/>
                </a:lnTo>
              </a:path>
              <a:path w="108584" h="131445">
                <a:moveTo>
                  <a:pt x="0" y="109804"/>
                </a:moveTo>
                <a:lnTo>
                  <a:pt x="43243" y="109804"/>
                </a:lnTo>
              </a:path>
              <a:path w="108584" h="131445">
                <a:moveTo>
                  <a:pt x="64833" y="109804"/>
                </a:moveTo>
                <a:lnTo>
                  <a:pt x="108013" y="109804"/>
                </a:lnTo>
              </a:path>
              <a:path w="108584" h="131445">
                <a:moveTo>
                  <a:pt x="0" y="120599"/>
                </a:moveTo>
                <a:lnTo>
                  <a:pt x="43243" y="120599"/>
                </a:lnTo>
              </a:path>
              <a:path w="108584" h="131445">
                <a:moveTo>
                  <a:pt x="64833" y="120599"/>
                </a:moveTo>
                <a:lnTo>
                  <a:pt x="108013" y="120599"/>
                </a:lnTo>
              </a:path>
              <a:path w="108584" h="131445">
                <a:moveTo>
                  <a:pt x="43243" y="120599"/>
                </a:moveTo>
                <a:lnTo>
                  <a:pt x="43243" y="12598"/>
                </a:lnTo>
                <a:lnTo>
                  <a:pt x="64833" y="12598"/>
                </a:lnTo>
                <a:lnTo>
                  <a:pt x="64833" y="120599"/>
                </a:lnTo>
                <a:lnTo>
                  <a:pt x="43243" y="120599"/>
                </a:lnTo>
              </a:path>
              <a:path w="108584" h="131445">
                <a:moveTo>
                  <a:pt x="62992" y="14408"/>
                </a:moveTo>
                <a:lnTo>
                  <a:pt x="62992" y="118808"/>
                </a:lnTo>
                <a:lnTo>
                  <a:pt x="45021" y="118808"/>
                </a:lnTo>
                <a:lnTo>
                  <a:pt x="45021" y="14408"/>
                </a:lnTo>
                <a:lnTo>
                  <a:pt x="62992" y="14408"/>
                </a:lnTo>
              </a:path>
              <a:path w="108584" h="131445">
                <a:moveTo>
                  <a:pt x="106235" y="0"/>
                </a:moveTo>
                <a:lnTo>
                  <a:pt x="106235" y="131413"/>
                </a:lnTo>
                <a:lnTo>
                  <a:pt x="108013" y="131413"/>
                </a:lnTo>
              </a:path>
              <a:path w="108584" h="131445">
                <a:moveTo>
                  <a:pt x="106235" y="0"/>
                </a:moveTo>
                <a:lnTo>
                  <a:pt x="108013" y="0"/>
                </a:lnTo>
              </a:path>
              <a:path w="108584" h="131445">
                <a:moveTo>
                  <a:pt x="1841" y="0"/>
                </a:moveTo>
                <a:lnTo>
                  <a:pt x="1841" y="131413"/>
                </a:lnTo>
                <a:lnTo>
                  <a:pt x="0" y="131413"/>
                </a:lnTo>
              </a:path>
              <a:path w="108584" h="131445">
                <a:moveTo>
                  <a:pt x="184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1" name="object 1741"/>
          <p:cNvSpPr/>
          <p:nvPr/>
        </p:nvSpPr>
        <p:spPr>
          <a:xfrm>
            <a:off x="12941300" y="9722313"/>
            <a:ext cx="117475" cy="162560"/>
          </a:xfrm>
          <a:custGeom>
            <a:avLst/>
            <a:gdLst/>
            <a:ahLst/>
            <a:cxnLst/>
            <a:rect l="l" t="t" r="r" b="b"/>
            <a:pathLst>
              <a:path w="117475" h="162559">
                <a:moveTo>
                  <a:pt x="0" y="10814"/>
                </a:moveTo>
                <a:lnTo>
                  <a:pt x="43179" y="10814"/>
                </a:lnTo>
              </a:path>
              <a:path w="117475" h="162559">
                <a:moveTo>
                  <a:pt x="64769" y="10814"/>
                </a:moveTo>
                <a:lnTo>
                  <a:pt x="107950" y="10814"/>
                </a:lnTo>
              </a:path>
              <a:path w="117475" h="162559">
                <a:moveTo>
                  <a:pt x="43179" y="118814"/>
                </a:moveTo>
                <a:lnTo>
                  <a:pt x="43179" y="10814"/>
                </a:lnTo>
                <a:lnTo>
                  <a:pt x="64769" y="10814"/>
                </a:lnTo>
                <a:lnTo>
                  <a:pt x="64769" y="118814"/>
                </a:lnTo>
                <a:lnTo>
                  <a:pt x="43179" y="118814"/>
                </a:lnTo>
              </a:path>
              <a:path w="117475" h="162559">
                <a:moveTo>
                  <a:pt x="62928" y="12598"/>
                </a:moveTo>
                <a:lnTo>
                  <a:pt x="62928" y="117005"/>
                </a:lnTo>
                <a:lnTo>
                  <a:pt x="44957" y="117005"/>
                </a:lnTo>
                <a:lnTo>
                  <a:pt x="44957" y="12598"/>
                </a:lnTo>
                <a:lnTo>
                  <a:pt x="62928" y="12598"/>
                </a:lnTo>
              </a:path>
              <a:path w="117475" h="162559">
                <a:moveTo>
                  <a:pt x="106171" y="9004"/>
                </a:moveTo>
                <a:lnTo>
                  <a:pt x="106171" y="129603"/>
                </a:lnTo>
                <a:lnTo>
                  <a:pt x="107950" y="129603"/>
                </a:lnTo>
              </a:path>
              <a:path w="117475" h="162559">
                <a:moveTo>
                  <a:pt x="106171" y="9004"/>
                </a:moveTo>
                <a:lnTo>
                  <a:pt x="116967" y="9004"/>
                </a:lnTo>
              </a:path>
              <a:path w="117475" h="162559">
                <a:moveTo>
                  <a:pt x="1777" y="0"/>
                </a:moveTo>
                <a:lnTo>
                  <a:pt x="1777" y="129603"/>
                </a:lnTo>
                <a:lnTo>
                  <a:pt x="0" y="129603"/>
                </a:lnTo>
              </a:path>
              <a:path w="117475" h="162559">
                <a:moveTo>
                  <a:pt x="1777" y="0"/>
                </a:moveTo>
                <a:lnTo>
                  <a:pt x="0" y="0"/>
                </a:lnTo>
              </a:path>
              <a:path w="117475" h="162559">
                <a:moveTo>
                  <a:pt x="43179" y="162001"/>
                </a:moveTo>
                <a:lnTo>
                  <a:pt x="64769" y="162001"/>
                </a:lnTo>
              </a:path>
              <a:path w="117475" h="162559">
                <a:moveTo>
                  <a:pt x="0" y="21602"/>
                </a:moveTo>
                <a:lnTo>
                  <a:pt x="43179" y="21602"/>
                </a:lnTo>
              </a:path>
              <a:path w="117475" h="162559">
                <a:moveTo>
                  <a:pt x="64769" y="21602"/>
                </a:moveTo>
                <a:lnTo>
                  <a:pt x="107950" y="21602"/>
                </a:lnTo>
              </a:path>
              <a:path w="117475" h="162559">
                <a:moveTo>
                  <a:pt x="0" y="32397"/>
                </a:moveTo>
                <a:lnTo>
                  <a:pt x="43179" y="32397"/>
                </a:lnTo>
              </a:path>
              <a:path w="117475" h="162559">
                <a:moveTo>
                  <a:pt x="64769" y="32397"/>
                </a:moveTo>
                <a:lnTo>
                  <a:pt x="107950" y="32397"/>
                </a:lnTo>
              </a:path>
              <a:path w="117475" h="162559">
                <a:moveTo>
                  <a:pt x="0" y="43211"/>
                </a:moveTo>
                <a:lnTo>
                  <a:pt x="43179" y="43211"/>
                </a:lnTo>
              </a:path>
              <a:path w="117475" h="162559">
                <a:moveTo>
                  <a:pt x="64769" y="43211"/>
                </a:moveTo>
                <a:lnTo>
                  <a:pt x="107950" y="43211"/>
                </a:lnTo>
              </a:path>
              <a:path w="117475" h="162559">
                <a:moveTo>
                  <a:pt x="0" y="54000"/>
                </a:moveTo>
                <a:lnTo>
                  <a:pt x="43179" y="54000"/>
                </a:lnTo>
              </a:path>
              <a:path w="117475" h="162559">
                <a:moveTo>
                  <a:pt x="64769" y="54000"/>
                </a:moveTo>
                <a:lnTo>
                  <a:pt x="107950" y="54000"/>
                </a:lnTo>
              </a:path>
              <a:path w="117475" h="162559">
                <a:moveTo>
                  <a:pt x="0" y="64814"/>
                </a:moveTo>
                <a:lnTo>
                  <a:pt x="43179" y="64814"/>
                </a:lnTo>
              </a:path>
              <a:path w="117475" h="162559">
                <a:moveTo>
                  <a:pt x="64769" y="64814"/>
                </a:moveTo>
                <a:lnTo>
                  <a:pt x="107950" y="64814"/>
                </a:lnTo>
              </a:path>
              <a:path w="117475" h="162559">
                <a:moveTo>
                  <a:pt x="0" y="75603"/>
                </a:moveTo>
                <a:lnTo>
                  <a:pt x="43179" y="75603"/>
                </a:lnTo>
              </a:path>
              <a:path w="117475" h="162559">
                <a:moveTo>
                  <a:pt x="64769" y="75603"/>
                </a:moveTo>
                <a:lnTo>
                  <a:pt x="107950" y="75603"/>
                </a:lnTo>
              </a:path>
              <a:path w="117475" h="162559">
                <a:moveTo>
                  <a:pt x="0" y="86391"/>
                </a:moveTo>
                <a:lnTo>
                  <a:pt x="43179" y="86391"/>
                </a:lnTo>
              </a:path>
              <a:path w="117475" h="162559">
                <a:moveTo>
                  <a:pt x="64769" y="86391"/>
                </a:moveTo>
                <a:lnTo>
                  <a:pt x="107950" y="86391"/>
                </a:lnTo>
              </a:path>
              <a:path w="117475" h="162559">
                <a:moveTo>
                  <a:pt x="0" y="97212"/>
                </a:moveTo>
                <a:lnTo>
                  <a:pt x="43179" y="97212"/>
                </a:lnTo>
              </a:path>
              <a:path w="117475" h="162559">
                <a:moveTo>
                  <a:pt x="64769" y="97212"/>
                </a:moveTo>
                <a:lnTo>
                  <a:pt x="107950" y="97212"/>
                </a:lnTo>
              </a:path>
              <a:path w="117475" h="162559">
                <a:moveTo>
                  <a:pt x="0" y="108000"/>
                </a:moveTo>
                <a:lnTo>
                  <a:pt x="43179" y="108000"/>
                </a:lnTo>
              </a:path>
              <a:path w="117475" h="162559">
                <a:moveTo>
                  <a:pt x="64769" y="108000"/>
                </a:moveTo>
                <a:lnTo>
                  <a:pt x="107950" y="108000"/>
                </a:lnTo>
              </a:path>
              <a:path w="117475" h="162559">
                <a:moveTo>
                  <a:pt x="0" y="118814"/>
                </a:moveTo>
                <a:lnTo>
                  <a:pt x="43179" y="118814"/>
                </a:lnTo>
              </a:path>
              <a:path w="117475" h="162559">
                <a:moveTo>
                  <a:pt x="64769" y="118814"/>
                </a:moveTo>
                <a:lnTo>
                  <a:pt x="107950" y="118814"/>
                </a:lnTo>
              </a:path>
              <a:path w="117475" h="162559">
                <a:moveTo>
                  <a:pt x="116967" y="9004"/>
                </a:moveTo>
                <a:lnTo>
                  <a:pt x="116967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2" name="object 1742"/>
          <p:cNvSpPr/>
          <p:nvPr/>
        </p:nvSpPr>
        <p:spPr>
          <a:xfrm>
            <a:off x="11677650" y="8357908"/>
            <a:ext cx="153670" cy="117475"/>
          </a:xfrm>
          <a:custGeom>
            <a:avLst/>
            <a:gdLst/>
            <a:ahLst/>
            <a:cxnLst/>
            <a:rect l="l" t="t" r="r" b="b"/>
            <a:pathLst>
              <a:path w="153670" h="117475">
                <a:moveTo>
                  <a:pt x="151193" y="0"/>
                </a:moveTo>
                <a:lnTo>
                  <a:pt x="151193" y="43205"/>
                </a:lnTo>
              </a:path>
              <a:path w="153670" h="117475">
                <a:moveTo>
                  <a:pt x="151193" y="64814"/>
                </a:moveTo>
                <a:lnTo>
                  <a:pt x="151193" y="108000"/>
                </a:lnTo>
              </a:path>
              <a:path w="153670" h="117475">
                <a:moveTo>
                  <a:pt x="43179" y="43205"/>
                </a:moveTo>
                <a:lnTo>
                  <a:pt x="136842" y="43205"/>
                </a:lnTo>
              </a:path>
              <a:path w="153670" h="117475">
                <a:moveTo>
                  <a:pt x="151193" y="43205"/>
                </a:moveTo>
                <a:lnTo>
                  <a:pt x="151193" y="64814"/>
                </a:lnTo>
              </a:path>
              <a:path w="153670" h="117475">
                <a:moveTo>
                  <a:pt x="136842" y="64814"/>
                </a:moveTo>
                <a:lnTo>
                  <a:pt x="43179" y="64814"/>
                </a:lnTo>
                <a:lnTo>
                  <a:pt x="43179" y="43205"/>
                </a:lnTo>
              </a:path>
              <a:path w="153670" h="117475">
                <a:moveTo>
                  <a:pt x="149415" y="63004"/>
                </a:moveTo>
                <a:lnTo>
                  <a:pt x="45021" y="63004"/>
                </a:lnTo>
                <a:lnTo>
                  <a:pt x="45021" y="45021"/>
                </a:lnTo>
                <a:lnTo>
                  <a:pt x="149415" y="45021"/>
                </a:lnTo>
                <a:lnTo>
                  <a:pt x="149415" y="63004"/>
                </a:lnTo>
              </a:path>
              <a:path w="153670" h="117475">
                <a:moveTo>
                  <a:pt x="153225" y="106210"/>
                </a:moveTo>
                <a:lnTo>
                  <a:pt x="32448" y="106210"/>
                </a:lnTo>
                <a:lnTo>
                  <a:pt x="32448" y="108000"/>
                </a:lnTo>
              </a:path>
              <a:path w="153670" h="117475">
                <a:moveTo>
                  <a:pt x="153225" y="106210"/>
                </a:moveTo>
                <a:lnTo>
                  <a:pt x="153225" y="117005"/>
                </a:lnTo>
              </a:path>
              <a:path w="153670" h="117475">
                <a:moveTo>
                  <a:pt x="149415" y="1809"/>
                </a:moveTo>
                <a:lnTo>
                  <a:pt x="18033" y="1809"/>
                </a:lnTo>
                <a:lnTo>
                  <a:pt x="18033" y="0"/>
                </a:lnTo>
              </a:path>
              <a:path w="153670" h="117475">
                <a:moveTo>
                  <a:pt x="149415" y="1809"/>
                </a:moveTo>
                <a:lnTo>
                  <a:pt x="149415" y="0"/>
                </a:lnTo>
              </a:path>
              <a:path w="153670" h="117475">
                <a:moveTo>
                  <a:pt x="0" y="43205"/>
                </a:moveTo>
                <a:lnTo>
                  <a:pt x="0" y="64814"/>
                </a:lnTo>
              </a:path>
              <a:path w="153670" h="117475">
                <a:moveTo>
                  <a:pt x="140398" y="0"/>
                </a:moveTo>
                <a:lnTo>
                  <a:pt x="140398" y="43205"/>
                </a:lnTo>
              </a:path>
              <a:path w="153670" h="117475">
                <a:moveTo>
                  <a:pt x="140398" y="64814"/>
                </a:moveTo>
                <a:lnTo>
                  <a:pt x="140398" y="108000"/>
                </a:lnTo>
              </a:path>
              <a:path w="153670" h="117475">
                <a:moveTo>
                  <a:pt x="129603" y="0"/>
                </a:moveTo>
                <a:lnTo>
                  <a:pt x="129603" y="43205"/>
                </a:lnTo>
              </a:path>
              <a:path w="153670" h="117475">
                <a:moveTo>
                  <a:pt x="129603" y="64814"/>
                </a:moveTo>
                <a:lnTo>
                  <a:pt x="129603" y="108000"/>
                </a:lnTo>
              </a:path>
              <a:path w="153670" h="117475">
                <a:moveTo>
                  <a:pt x="118808" y="0"/>
                </a:moveTo>
                <a:lnTo>
                  <a:pt x="118808" y="43205"/>
                </a:lnTo>
              </a:path>
              <a:path w="153670" h="117475">
                <a:moveTo>
                  <a:pt x="118808" y="64814"/>
                </a:moveTo>
                <a:lnTo>
                  <a:pt x="118808" y="108000"/>
                </a:lnTo>
              </a:path>
              <a:path w="153670" h="117475">
                <a:moveTo>
                  <a:pt x="108013" y="0"/>
                </a:moveTo>
                <a:lnTo>
                  <a:pt x="108013" y="43205"/>
                </a:lnTo>
              </a:path>
              <a:path w="153670" h="117475">
                <a:moveTo>
                  <a:pt x="108013" y="64814"/>
                </a:moveTo>
                <a:lnTo>
                  <a:pt x="108013" y="108000"/>
                </a:lnTo>
              </a:path>
              <a:path w="153670" h="117475">
                <a:moveTo>
                  <a:pt x="97218" y="0"/>
                </a:moveTo>
                <a:lnTo>
                  <a:pt x="97218" y="43205"/>
                </a:lnTo>
              </a:path>
              <a:path w="153670" h="117475">
                <a:moveTo>
                  <a:pt x="97218" y="64814"/>
                </a:moveTo>
                <a:lnTo>
                  <a:pt x="97218" y="108000"/>
                </a:lnTo>
              </a:path>
              <a:path w="153670" h="117475">
                <a:moveTo>
                  <a:pt x="86423" y="0"/>
                </a:moveTo>
                <a:lnTo>
                  <a:pt x="86423" y="43205"/>
                </a:lnTo>
              </a:path>
              <a:path w="153670" h="117475">
                <a:moveTo>
                  <a:pt x="86423" y="64814"/>
                </a:moveTo>
                <a:lnTo>
                  <a:pt x="86423" y="108000"/>
                </a:lnTo>
              </a:path>
              <a:path w="153670" h="117475">
                <a:moveTo>
                  <a:pt x="75628" y="0"/>
                </a:moveTo>
                <a:lnTo>
                  <a:pt x="75628" y="43205"/>
                </a:lnTo>
              </a:path>
              <a:path w="153670" h="117475">
                <a:moveTo>
                  <a:pt x="75628" y="64814"/>
                </a:moveTo>
                <a:lnTo>
                  <a:pt x="75628" y="108000"/>
                </a:lnTo>
              </a:path>
              <a:path w="153670" h="117475">
                <a:moveTo>
                  <a:pt x="64833" y="0"/>
                </a:moveTo>
                <a:lnTo>
                  <a:pt x="64833" y="43205"/>
                </a:lnTo>
              </a:path>
              <a:path w="153670" h="117475">
                <a:moveTo>
                  <a:pt x="64833" y="64814"/>
                </a:moveTo>
                <a:lnTo>
                  <a:pt x="64833" y="108000"/>
                </a:lnTo>
              </a:path>
              <a:path w="153670" h="117475">
                <a:moveTo>
                  <a:pt x="54038" y="0"/>
                </a:moveTo>
                <a:lnTo>
                  <a:pt x="54038" y="43205"/>
                </a:lnTo>
              </a:path>
              <a:path w="153670" h="117475">
                <a:moveTo>
                  <a:pt x="54038" y="64814"/>
                </a:moveTo>
                <a:lnTo>
                  <a:pt x="54038" y="108000"/>
                </a:lnTo>
              </a:path>
              <a:path w="153670" h="117475">
                <a:moveTo>
                  <a:pt x="43179" y="0"/>
                </a:moveTo>
                <a:lnTo>
                  <a:pt x="43179" y="43205"/>
                </a:lnTo>
              </a:path>
              <a:path w="153670" h="117475">
                <a:moveTo>
                  <a:pt x="43179" y="64814"/>
                </a:moveTo>
                <a:lnTo>
                  <a:pt x="43179" y="108000"/>
                </a:lnTo>
              </a:path>
              <a:path w="153670" h="117475">
                <a:moveTo>
                  <a:pt x="153225" y="117005"/>
                </a:moveTo>
                <a:lnTo>
                  <a:pt x="151193" y="1170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3" name="object 1743"/>
          <p:cNvSpPr/>
          <p:nvPr/>
        </p:nvSpPr>
        <p:spPr>
          <a:xfrm>
            <a:off x="12941300" y="9841128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43179" y="43186"/>
                </a:moveTo>
                <a:lnTo>
                  <a:pt x="26360" y="39794"/>
                </a:lnTo>
                <a:lnTo>
                  <a:pt x="12636" y="30541"/>
                </a:lnTo>
                <a:lnTo>
                  <a:pt x="3389" y="16815"/>
                </a:lnTo>
                <a:lnTo>
                  <a:pt x="0" y="0"/>
                </a:lnTo>
              </a:path>
              <a:path w="107950" h="43815">
                <a:moveTo>
                  <a:pt x="107950" y="0"/>
                </a:moveTo>
                <a:lnTo>
                  <a:pt x="104560" y="16815"/>
                </a:lnTo>
                <a:lnTo>
                  <a:pt x="95313" y="30541"/>
                </a:lnTo>
                <a:lnTo>
                  <a:pt x="81589" y="39794"/>
                </a:lnTo>
                <a:lnTo>
                  <a:pt x="64769" y="4318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4" name="object 1744"/>
          <p:cNvSpPr/>
          <p:nvPr/>
        </p:nvSpPr>
        <p:spPr>
          <a:xfrm>
            <a:off x="11677650" y="8357908"/>
            <a:ext cx="43180" cy="108585"/>
          </a:xfrm>
          <a:custGeom>
            <a:avLst/>
            <a:gdLst/>
            <a:ahLst/>
            <a:cxnLst/>
            <a:rect l="l" t="t" r="r" b="b"/>
            <a:pathLst>
              <a:path w="43179" h="108584">
                <a:moveTo>
                  <a:pt x="0" y="43205"/>
                </a:moveTo>
                <a:lnTo>
                  <a:pt x="3398" y="26400"/>
                </a:lnTo>
                <a:lnTo>
                  <a:pt x="12660" y="12665"/>
                </a:lnTo>
                <a:lnTo>
                  <a:pt x="26387" y="3399"/>
                </a:lnTo>
                <a:lnTo>
                  <a:pt x="43179" y="0"/>
                </a:lnTo>
              </a:path>
              <a:path w="43179" h="108584">
                <a:moveTo>
                  <a:pt x="43179" y="108000"/>
                </a:moveTo>
                <a:lnTo>
                  <a:pt x="26387" y="104608"/>
                </a:lnTo>
                <a:lnTo>
                  <a:pt x="12660" y="95356"/>
                </a:lnTo>
                <a:lnTo>
                  <a:pt x="3398" y="81629"/>
                </a:lnTo>
                <a:lnTo>
                  <a:pt x="0" y="64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5" name="object 1745"/>
          <p:cNvSpPr/>
          <p:nvPr/>
        </p:nvSpPr>
        <p:spPr>
          <a:xfrm>
            <a:off x="12941300" y="9689916"/>
            <a:ext cx="107950" cy="43815"/>
          </a:xfrm>
          <a:custGeom>
            <a:avLst/>
            <a:gdLst/>
            <a:ahLst/>
            <a:cxnLst/>
            <a:rect l="l" t="t" r="r" b="b"/>
            <a:pathLst>
              <a:path w="107950" h="43815">
                <a:moveTo>
                  <a:pt x="0" y="43211"/>
                </a:moveTo>
                <a:lnTo>
                  <a:pt x="5778" y="21609"/>
                </a:lnTo>
                <a:lnTo>
                  <a:pt x="21526" y="5803"/>
                </a:lnTo>
                <a:lnTo>
                  <a:pt x="43179" y="0"/>
                </a:lnTo>
                <a:lnTo>
                  <a:pt x="64769" y="0"/>
                </a:lnTo>
                <a:lnTo>
                  <a:pt x="86359" y="5803"/>
                </a:lnTo>
                <a:lnTo>
                  <a:pt x="102171" y="21609"/>
                </a:lnTo>
                <a:lnTo>
                  <a:pt x="107950" y="432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6" name="object 1746"/>
          <p:cNvSpPr/>
          <p:nvPr/>
        </p:nvSpPr>
        <p:spPr>
          <a:xfrm>
            <a:off x="13039725" y="887902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785"/>
                </a:lnTo>
                <a:lnTo>
                  <a:pt x="295920" y="1785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7" name="object 1747"/>
          <p:cNvSpPr/>
          <p:nvPr/>
        </p:nvSpPr>
        <p:spPr>
          <a:xfrm>
            <a:off x="13039725" y="8713405"/>
            <a:ext cx="296545" cy="1905"/>
          </a:xfrm>
          <a:custGeom>
            <a:avLst/>
            <a:gdLst/>
            <a:ahLst/>
            <a:cxnLst/>
            <a:rect l="l" t="t" r="r" b="b"/>
            <a:pathLst>
              <a:path w="296544" h="1904">
                <a:moveTo>
                  <a:pt x="295920" y="0"/>
                </a:moveTo>
                <a:lnTo>
                  <a:pt x="0" y="0"/>
                </a:lnTo>
                <a:lnTo>
                  <a:pt x="0" y="1810"/>
                </a:lnTo>
                <a:lnTo>
                  <a:pt x="295920" y="1810"/>
                </a:lnTo>
                <a:lnTo>
                  <a:pt x="295920" y="0"/>
                </a:lnTo>
                <a:close/>
              </a:path>
            </a:pathLst>
          </a:custGeom>
          <a:solidFill>
            <a:srgbClr val="4C4C4C">
              <a:alpha val="39999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8" name="object 1748"/>
          <p:cNvSpPr/>
          <p:nvPr/>
        </p:nvSpPr>
        <p:spPr>
          <a:xfrm>
            <a:off x="13679995" y="871340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810"/>
                </a:lnTo>
                <a:lnTo>
                  <a:pt x="303485" y="1810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49" name="object 1749"/>
          <p:cNvSpPr/>
          <p:nvPr/>
        </p:nvSpPr>
        <p:spPr>
          <a:xfrm>
            <a:off x="13679995" y="8879025"/>
            <a:ext cx="303530" cy="1905"/>
          </a:xfrm>
          <a:custGeom>
            <a:avLst/>
            <a:gdLst/>
            <a:ahLst/>
            <a:cxnLst/>
            <a:rect l="l" t="t" r="r" b="b"/>
            <a:pathLst>
              <a:path w="303530" h="1904">
                <a:moveTo>
                  <a:pt x="303485" y="0"/>
                </a:moveTo>
                <a:lnTo>
                  <a:pt x="0" y="0"/>
                </a:lnTo>
                <a:lnTo>
                  <a:pt x="0" y="1785"/>
                </a:lnTo>
                <a:lnTo>
                  <a:pt x="303485" y="1785"/>
                </a:lnTo>
                <a:lnTo>
                  <a:pt x="3034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0" name="object 1750"/>
          <p:cNvSpPr/>
          <p:nvPr/>
        </p:nvSpPr>
        <p:spPr>
          <a:xfrm>
            <a:off x="13560488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192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192"/>
                </a:moveTo>
                <a:lnTo>
                  <a:pt x="16192" y="16192"/>
                </a:lnTo>
                <a:lnTo>
                  <a:pt x="17970" y="18008"/>
                </a:lnTo>
                <a:lnTo>
                  <a:pt x="17970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1" name="object 1751"/>
          <p:cNvSpPr/>
          <p:nvPr/>
        </p:nvSpPr>
        <p:spPr>
          <a:xfrm>
            <a:off x="13117639" y="9900512"/>
            <a:ext cx="18415" cy="1905"/>
          </a:xfrm>
          <a:custGeom>
            <a:avLst/>
            <a:gdLst/>
            <a:ahLst/>
            <a:cxnLst/>
            <a:rect l="l" t="t" r="r" b="b"/>
            <a:pathLst>
              <a:path w="18415" h="1904">
                <a:moveTo>
                  <a:pt x="18008" y="0"/>
                </a:moveTo>
                <a:lnTo>
                  <a:pt x="0" y="0"/>
                </a:lnTo>
                <a:lnTo>
                  <a:pt x="0" y="1810"/>
                </a:lnTo>
                <a:lnTo>
                  <a:pt x="18008" y="1810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2" name="object 1752"/>
          <p:cNvSpPr/>
          <p:nvPr/>
        </p:nvSpPr>
        <p:spPr>
          <a:xfrm>
            <a:off x="13261644" y="9900513"/>
            <a:ext cx="316865" cy="1905"/>
          </a:xfrm>
          <a:custGeom>
            <a:avLst/>
            <a:gdLst/>
            <a:ahLst/>
            <a:cxnLst/>
            <a:rect l="l" t="t" r="r" b="b"/>
            <a:pathLst>
              <a:path w="316865" h="1904">
                <a:moveTo>
                  <a:pt x="314998" y="0"/>
                </a:moveTo>
                <a:lnTo>
                  <a:pt x="0" y="0"/>
                </a:lnTo>
                <a:lnTo>
                  <a:pt x="0" y="1816"/>
                </a:lnTo>
                <a:lnTo>
                  <a:pt x="314998" y="1816"/>
                </a:lnTo>
                <a:lnTo>
                  <a:pt x="314998" y="0"/>
                </a:lnTo>
                <a:close/>
              </a:path>
              <a:path w="316865" h="1904">
                <a:moveTo>
                  <a:pt x="316814" y="1816"/>
                </a:moveTo>
                <a:lnTo>
                  <a:pt x="315036" y="0"/>
                </a:lnTo>
                <a:lnTo>
                  <a:pt x="315036" y="1816"/>
                </a:lnTo>
                <a:lnTo>
                  <a:pt x="316814" y="181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3" name="object 1753"/>
          <p:cNvSpPr/>
          <p:nvPr/>
        </p:nvSpPr>
        <p:spPr>
          <a:xfrm>
            <a:off x="13117639" y="9893313"/>
            <a:ext cx="18415" cy="7620"/>
          </a:xfrm>
          <a:custGeom>
            <a:avLst/>
            <a:gdLst/>
            <a:ahLst/>
            <a:cxnLst/>
            <a:rect l="l" t="t" r="r" b="b"/>
            <a:pathLst>
              <a:path w="18415" h="7620">
                <a:moveTo>
                  <a:pt x="18008" y="0"/>
                </a:moveTo>
                <a:lnTo>
                  <a:pt x="0" y="0"/>
                </a:lnTo>
                <a:lnTo>
                  <a:pt x="0" y="7193"/>
                </a:lnTo>
                <a:lnTo>
                  <a:pt x="18008" y="7193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4" name="object 1754"/>
          <p:cNvSpPr/>
          <p:nvPr/>
        </p:nvSpPr>
        <p:spPr>
          <a:xfrm>
            <a:off x="13261644" y="9893325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0"/>
                </a:moveTo>
                <a:lnTo>
                  <a:pt x="0" y="0"/>
                </a:lnTo>
                <a:lnTo>
                  <a:pt x="0" y="7188"/>
                </a:lnTo>
                <a:lnTo>
                  <a:pt x="307784" y="7188"/>
                </a:lnTo>
                <a:lnTo>
                  <a:pt x="307784" y="0"/>
                </a:lnTo>
                <a:close/>
              </a:path>
              <a:path w="315594" h="7620">
                <a:moveTo>
                  <a:pt x="315036" y="7188"/>
                </a:moveTo>
                <a:lnTo>
                  <a:pt x="307797" y="0"/>
                </a:lnTo>
                <a:lnTo>
                  <a:pt x="307797" y="7188"/>
                </a:lnTo>
                <a:lnTo>
                  <a:pt x="315036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5" name="object 1755"/>
          <p:cNvSpPr/>
          <p:nvPr/>
        </p:nvSpPr>
        <p:spPr>
          <a:xfrm>
            <a:off x="13117639" y="9884315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8008" y="0"/>
                </a:moveTo>
                <a:lnTo>
                  <a:pt x="0" y="0"/>
                </a:lnTo>
                <a:lnTo>
                  <a:pt x="0" y="9004"/>
                </a:lnTo>
                <a:lnTo>
                  <a:pt x="18008" y="9004"/>
                </a:lnTo>
                <a:lnTo>
                  <a:pt x="1800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56" name="object 1756"/>
          <p:cNvGrpSpPr/>
          <p:nvPr/>
        </p:nvGrpSpPr>
        <p:grpSpPr>
          <a:xfrm>
            <a:off x="13261657" y="9884315"/>
            <a:ext cx="316865" cy="18415"/>
            <a:chOff x="13261657" y="9884315"/>
            <a:chExt cx="316865" cy="18415"/>
          </a:xfrm>
        </p:grpSpPr>
        <p:sp>
          <p:nvSpPr>
            <p:cNvPr id="1757" name="object 1757"/>
            <p:cNvSpPr/>
            <p:nvPr/>
          </p:nvSpPr>
          <p:spPr>
            <a:xfrm>
              <a:off x="13261645" y="9884321"/>
              <a:ext cx="307975" cy="9525"/>
            </a:xfrm>
            <a:custGeom>
              <a:avLst/>
              <a:gdLst/>
              <a:ahLst/>
              <a:cxnLst/>
              <a:rect l="l" t="t" r="r" b="b"/>
              <a:pathLst>
                <a:path w="307975" h="9525">
                  <a:moveTo>
                    <a:pt x="298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98805" y="9004"/>
                  </a:lnTo>
                  <a:lnTo>
                    <a:pt x="298805" y="0"/>
                  </a:lnTo>
                  <a:close/>
                </a:path>
                <a:path w="307975" h="9525">
                  <a:moveTo>
                    <a:pt x="307797" y="9004"/>
                  </a:moveTo>
                  <a:lnTo>
                    <a:pt x="298843" y="0"/>
                  </a:lnTo>
                  <a:lnTo>
                    <a:pt x="298843" y="9004"/>
                  </a:lnTo>
                  <a:lnTo>
                    <a:pt x="30779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13261657" y="9884315"/>
              <a:ext cx="316865" cy="18415"/>
            </a:xfrm>
            <a:custGeom>
              <a:avLst/>
              <a:gdLst/>
              <a:ahLst/>
              <a:cxnLst/>
              <a:rect l="l" t="t" r="r" b="b"/>
              <a:pathLst>
                <a:path w="316865" h="18415">
                  <a:moveTo>
                    <a:pt x="315023" y="16192"/>
                  </a:moveTo>
                  <a:lnTo>
                    <a:pt x="315023" y="9004"/>
                  </a:lnTo>
                </a:path>
                <a:path w="316865" h="18415">
                  <a:moveTo>
                    <a:pt x="307784" y="9004"/>
                  </a:moveTo>
                  <a:lnTo>
                    <a:pt x="307784" y="0"/>
                  </a:lnTo>
                </a:path>
                <a:path w="316865" h="18415">
                  <a:moveTo>
                    <a:pt x="316801" y="18008"/>
                  </a:moveTo>
                  <a:lnTo>
                    <a:pt x="316801" y="16192"/>
                  </a:lnTo>
                </a:path>
                <a:path w="316865" h="18415">
                  <a:moveTo>
                    <a:pt x="0" y="16192"/>
                  </a:moveTo>
                  <a:lnTo>
                    <a:pt x="307784" y="16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59" name="object 1759"/>
          <p:cNvSpPr/>
          <p:nvPr/>
        </p:nvSpPr>
        <p:spPr>
          <a:xfrm>
            <a:off x="13117639" y="990050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0" name="object 1760"/>
          <p:cNvSpPr/>
          <p:nvPr/>
        </p:nvSpPr>
        <p:spPr>
          <a:xfrm>
            <a:off x="13261657" y="9893319"/>
            <a:ext cx="315595" cy="7620"/>
          </a:xfrm>
          <a:custGeom>
            <a:avLst/>
            <a:gdLst/>
            <a:ahLst/>
            <a:cxnLst/>
            <a:rect l="l" t="t" r="r" b="b"/>
            <a:pathLst>
              <a:path w="315594" h="7620">
                <a:moveTo>
                  <a:pt x="307784" y="7188"/>
                </a:moveTo>
                <a:lnTo>
                  <a:pt x="315023" y="7188"/>
                </a:lnTo>
              </a:path>
              <a:path w="315594" h="762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1" name="object 1761"/>
          <p:cNvSpPr/>
          <p:nvPr/>
        </p:nvSpPr>
        <p:spPr>
          <a:xfrm>
            <a:off x="13117639" y="98933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0" y="0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2" name="object 1762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3" name="object 1763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4" name="object 1764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5" name="object 1765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6" name="object 1766"/>
          <p:cNvSpPr/>
          <p:nvPr/>
        </p:nvSpPr>
        <p:spPr>
          <a:xfrm>
            <a:off x="13117639" y="988431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034" y="0"/>
                </a:moveTo>
                <a:lnTo>
                  <a:pt x="0" y="0"/>
                </a:lnTo>
              </a:path>
              <a:path w="18415" h="18415">
                <a:moveTo>
                  <a:pt x="0" y="18008"/>
                </a:moveTo>
                <a:lnTo>
                  <a:pt x="180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7" name="object 1767"/>
          <p:cNvSpPr/>
          <p:nvPr/>
        </p:nvSpPr>
        <p:spPr>
          <a:xfrm>
            <a:off x="13135674" y="9884315"/>
            <a:ext cx="443230" cy="18415"/>
          </a:xfrm>
          <a:custGeom>
            <a:avLst/>
            <a:gdLst/>
            <a:ahLst/>
            <a:cxnLst/>
            <a:rect l="l" t="t" r="r" b="b"/>
            <a:pathLst>
              <a:path w="443230" h="18415">
                <a:moveTo>
                  <a:pt x="125983" y="18008"/>
                </a:moveTo>
                <a:lnTo>
                  <a:pt x="442785" y="18008"/>
                </a:lnTo>
              </a:path>
              <a:path w="443230" h="18415">
                <a:moveTo>
                  <a:pt x="0" y="18008"/>
                </a:moveTo>
                <a:lnTo>
                  <a:pt x="125983" y="18008"/>
                </a:lnTo>
              </a:path>
              <a:path w="443230" h="18415">
                <a:moveTo>
                  <a:pt x="0" y="0"/>
                </a:moveTo>
                <a:lnTo>
                  <a:pt x="125983" y="0"/>
                </a:lnTo>
              </a:path>
              <a:path w="443230" h="18415">
                <a:moveTo>
                  <a:pt x="0" y="7213"/>
                </a:moveTo>
                <a:lnTo>
                  <a:pt x="2730" y="7213"/>
                </a:lnTo>
                <a:lnTo>
                  <a:pt x="2730" y="9004"/>
                </a:lnTo>
                <a:lnTo>
                  <a:pt x="0" y="9004"/>
                </a:lnTo>
              </a:path>
              <a:path w="443230" h="18415">
                <a:moveTo>
                  <a:pt x="43179" y="9004"/>
                </a:moveTo>
                <a:lnTo>
                  <a:pt x="40512" y="9004"/>
                </a:lnTo>
                <a:lnTo>
                  <a:pt x="40512" y="7213"/>
                </a:lnTo>
                <a:lnTo>
                  <a:pt x="43179" y="7213"/>
                </a:lnTo>
              </a:path>
              <a:path w="443230" h="18415">
                <a:moveTo>
                  <a:pt x="2730" y="7213"/>
                </a:moveTo>
                <a:lnTo>
                  <a:pt x="40512" y="7213"/>
                </a:lnTo>
              </a:path>
              <a:path w="443230" h="18415">
                <a:moveTo>
                  <a:pt x="40512" y="9004"/>
                </a:moveTo>
                <a:lnTo>
                  <a:pt x="2730" y="9004"/>
                </a:lnTo>
              </a:path>
              <a:path w="443230" h="18415">
                <a:moveTo>
                  <a:pt x="43179" y="7213"/>
                </a:moveTo>
                <a:lnTo>
                  <a:pt x="45021" y="7213"/>
                </a:lnTo>
                <a:lnTo>
                  <a:pt x="45021" y="9004"/>
                </a:lnTo>
                <a:lnTo>
                  <a:pt x="43179" y="9004"/>
                </a:lnTo>
              </a:path>
              <a:path w="443230" h="18415">
                <a:moveTo>
                  <a:pt x="125983" y="9004"/>
                </a:moveTo>
                <a:lnTo>
                  <a:pt x="124205" y="9004"/>
                </a:lnTo>
                <a:lnTo>
                  <a:pt x="124205" y="7213"/>
                </a:lnTo>
                <a:lnTo>
                  <a:pt x="125983" y="7213"/>
                </a:lnTo>
              </a:path>
              <a:path w="443230" h="18415">
                <a:moveTo>
                  <a:pt x="45021" y="7213"/>
                </a:moveTo>
                <a:lnTo>
                  <a:pt x="124205" y="7213"/>
                </a:lnTo>
              </a:path>
              <a:path w="443230" h="18415">
                <a:moveTo>
                  <a:pt x="124205" y="9004"/>
                </a:moveTo>
                <a:lnTo>
                  <a:pt x="45021" y="9004"/>
                </a:lnTo>
              </a:path>
              <a:path w="443230" h="18415">
                <a:moveTo>
                  <a:pt x="0" y="9004"/>
                </a:moveTo>
                <a:lnTo>
                  <a:pt x="0" y="7213"/>
                </a:lnTo>
              </a:path>
              <a:path w="443230" h="18415">
                <a:moveTo>
                  <a:pt x="0" y="18008"/>
                </a:moveTo>
                <a:lnTo>
                  <a:pt x="0" y="16192"/>
                </a:lnTo>
                <a:lnTo>
                  <a:pt x="0" y="9004"/>
                </a:lnTo>
              </a:path>
              <a:path w="443230" h="18415">
                <a:moveTo>
                  <a:pt x="0" y="7213"/>
                </a:moveTo>
                <a:lnTo>
                  <a:pt x="0" y="0"/>
                </a:lnTo>
              </a:path>
              <a:path w="443230" h="18415">
                <a:moveTo>
                  <a:pt x="125983" y="9004"/>
                </a:moveTo>
                <a:lnTo>
                  <a:pt x="125983" y="7213"/>
                </a:lnTo>
              </a:path>
              <a:path w="443230" h="18415">
                <a:moveTo>
                  <a:pt x="125983" y="18008"/>
                </a:moveTo>
                <a:lnTo>
                  <a:pt x="125983" y="16192"/>
                </a:lnTo>
                <a:lnTo>
                  <a:pt x="125983" y="9004"/>
                </a:lnTo>
              </a:path>
              <a:path w="443230" h="18415">
                <a:moveTo>
                  <a:pt x="125983" y="7213"/>
                </a:moveTo>
                <a:lnTo>
                  <a:pt x="12598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8" name="object 1768"/>
          <p:cNvSpPr/>
          <p:nvPr/>
        </p:nvSpPr>
        <p:spPr>
          <a:xfrm>
            <a:off x="12664059" y="988432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192"/>
                </a:moveTo>
                <a:lnTo>
                  <a:pt x="0" y="18008"/>
                </a:lnTo>
                <a:lnTo>
                  <a:pt x="1841" y="18008"/>
                </a:lnTo>
                <a:lnTo>
                  <a:pt x="1841" y="16192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16192"/>
                </a:lnTo>
                <a:lnTo>
                  <a:pt x="9017" y="16192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9004"/>
                </a:lnTo>
                <a:lnTo>
                  <a:pt x="18034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9" name="object 1769"/>
          <p:cNvSpPr/>
          <p:nvPr/>
        </p:nvSpPr>
        <p:spPr>
          <a:xfrm>
            <a:off x="12664058" y="9504528"/>
            <a:ext cx="1905" cy="81280"/>
          </a:xfrm>
          <a:custGeom>
            <a:avLst/>
            <a:gdLst/>
            <a:ahLst/>
            <a:cxnLst/>
            <a:rect l="l" t="t" r="r" b="b"/>
            <a:pathLst>
              <a:path w="1904" h="81279">
                <a:moveTo>
                  <a:pt x="1810" y="0"/>
                </a:moveTo>
                <a:lnTo>
                  <a:pt x="0" y="0"/>
                </a:lnTo>
                <a:lnTo>
                  <a:pt x="0" y="80987"/>
                </a:lnTo>
                <a:lnTo>
                  <a:pt x="1810" y="8098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0" name="object 1770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1" name="object 1771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2" name="object 1772"/>
          <p:cNvSpPr/>
          <p:nvPr/>
        </p:nvSpPr>
        <p:spPr>
          <a:xfrm>
            <a:off x="12664058" y="9364107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810" y="0"/>
                </a:moveTo>
                <a:lnTo>
                  <a:pt x="0" y="0"/>
                </a:lnTo>
                <a:lnTo>
                  <a:pt x="0" y="32419"/>
                </a:lnTo>
                <a:lnTo>
                  <a:pt x="1810" y="3241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3" name="object 1773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4" name="object 1774"/>
          <p:cNvSpPr/>
          <p:nvPr/>
        </p:nvSpPr>
        <p:spPr>
          <a:xfrm>
            <a:off x="12664058" y="990050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841" y="0"/>
                </a:moveTo>
                <a:lnTo>
                  <a:pt x="0" y="0"/>
                </a:lnTo>
                <a:lnTo>
                  <a:pt x="0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5" name="object 1775"/>
          <p:cNvSpPr/>
          <p:nvPr/>
        </p:nvSpPr>
        <p:spPr>
          <a:xfrm>
            <a:off x="12665900" y="9504528"/>
            <a:ext cx="7620" cy="81280"/>
          </a:xfrm>
          <a:custGeom>
            <a:avLst/>
            <a:gdLst/>
            <a:ahLst/>
            <a:cxnLst/>
            <a:rect l="l" t="t" r="r" b="b"/>
            <a:pathLst>
              <a:path w="7620" h="81279">
                <a:moveTo>
                  <a:pt x="7193" y="0"/>
                </a:moveTo>
                <a:lnTo>
                  <a:pt x="0" y="0"/>
                </a:lnTo>
                <a:lnTo>
                  <a:pt x="0" y="80987"/>
                </a:lnTo>
                <a:lnTo>
                  <a:pt x="7193" y="80987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6" name="object 1776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7" name="object 1777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8" name="object 1778"/>
          <p:cNvSpPr/>
          <p:nvPr/>
        </p:nvSpPr>
        <p:spPr>
          <a:xfrm>
            <a:off x="12665900" y="9364107"/>
            <a:ext cx="7620" cy="33020"/>
          </a:xfrm>
          <a:custGeom>
            <a:avLst/>
            <a:gdLst/>
            <a:ahLst/>
            <a:cxnLst/>
            <a:rect l="l" t="t" r="r" b="b"/>
            <a:pathLst>
              <a:path w="7620" h="33020">
                <a:moveTo>
                  <a:pt x="7193" y="0"/>
                </a:moveTo>
                <a:lnTo>
                  <a:pt x="0" y="0"/>
                </a:lnTo>
                <a:lnTo>
                  <a:pt x="0" y="32419"/>
                </a:lnTo>
                <a:lnTo>
                  <a:pt x="7193" y="32419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9" name="object 1779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0" name="object 1780"/>
          <p:cNvSpPr/>
          <p:nvPr/>
        </p:nvSpPr>
        <p:spPr>
          <a:xfrm>
            <a:off x="12665900" y="989331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0"/>
                </a:lnTo>
                <a:lnTo>
                  <a:pt x="0" y="7188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1" name="object 1781"/>
          <p:cNvSpPr/>
          <p:nvPr/>
        </p:nvSpPr>
        <p:spPr>
          <a:xfrm>
            <a:off x="12673076" y="9504528"/>
            <a:ext cx="9525" cy="81280"/>
          </a:xfrm>
          <a:custGeom>
            <a:avLst/>
            <a:gdLst/>
            <a:ahLst/>
            <a:cxnLst/>
            <a:rect l="l" t="t" r="r" b="b"/>
            <a:pathLst>
              <a:path w="9525" h="81279">
                <a:moveTo>
                  <a:pt x="9004" y="0"/>
                </a:moveTo>
                <a:lnTo>
                  <a:pt x="0" y="0"/>
                </a:lnTo>
                <a:lnTo>
                  <a:pt x="0" y="80987"/>
                </a:lnTo>
                <a:lnTo>
                  <a:pt x="9004" y="80987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2" name="object 1782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3" name="object 1783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4" name="object 1784"/>
          <p:cNvSpPr/>
          <p:nvPr/>
        </p:nvSpPr>
        <p:spPr>
          <a:xfrm>
            <a:off x="12673076" y="9364107"/>
            <a:ext cx="9525" cy="33020"/>
          </a:xfrm>
          <a:custGeom>
            <a:avLst/>
            <a:gdLst/>
            <a:ahLst/>
            <a:cxnLst/>
            <a:rect l="l" t="t" r="r" b="b"/>
            <a:pathLst>
              <a:path w="9525" h="33020">
                <a:moveTo>
                  <a:pt x="9004" y="0"/>
                </a:moveTo>
                <a:lnTo>
                  <a:pt x="0" y="0"/>
                </a:lnTo>
                <a:lnTo>
                  <a:pt x="0" y="32419"/>
                </a:lnTo>
                <a:lnTo>
                  <a:pt x="9004" y="3241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5" name="object 1785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786" name="object 1786"/>
          <p:cNvGrpSpPr/>
          <p:nvPr/>
        </p:nvGrpSpPr>
        <p:grpSpPr>
          <a:xfrm>
            <a:off x="12664058" y="9884315"/>
            <a:ext cx="18415" cy="18415"/>
            <a:chOff x="12664058" y="9884315"/>
            <a:chExt cx="18415" cy="18415"/>
          </a:xfrm>
        </p:grpSpPr>
        <p:sp>
          <p:nvSpPr>
            <p:cNvPr id="1787" name="object 1787"/>
            <p:cNvSpPr/>
            <p:nvPr/>
          </p:nvSpPr>
          <p:spPr>
            <a:xfrm>
              <a:off x="12673075" y="9884315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12664058" y="9893319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841" y="7188"/>
                  </a:moveTo>
                  <a:lnTo>
                    <a:pt x="9017" y="7188"/>
                  </a:lnTo>
                </a:path>
                <a:path w="18415" h="9525">
                  <a:moveTo>
                    <a:pt x="9017" y="0"/>
                  </a:moveTo>
                  <a:lnTo>
                    <a:pt x="18034" y="0"/>
                  </a:lnTo>
                </a:path>
                <a:path w="18415" h="9525">
                  <a:moveTo>
                    <a:pt x="0" y="9004"/>
                  </a:moveTo>
                  <a:lnTo>
                    <a:pt x="1841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89" name="object 1789"/>
          <p:cNvSpPr/>
          <p:nvPr/>
        </p:nvSpPr>
        <p:spPr>
          <a:xfrm>
            <a:off x="12665900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0" name="object 1790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1" name="object 1791"/>
          <p:cNvSpPr/>
          <p:nvPr/>
        </p:nvSpPr>
        <p:spPr>
          <a:xfrm>
            <a:off x="12665900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2" name="object 1792"/>
          <p:cNvSpPr/>
          <p:nvPr/>
        </p:nvSpPr>
        <p:spPr>
          <a:xfrm>
            <a:off x="12665900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0"/>
                </a:moveTo>
                <a:lnTo>
                  <a:pt x="0" y="449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3" name="object 1793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4" name="object 1794"/>
          <p:cNvSpPr/>
          <p:nvPr/>
        </p:nvSpPr>
        <p:spPr>
          <a:xfrm>
            <a:off x="12665900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5" name="object 1795"/>
          <p:cNvSpPr/>
          <p:nvPr/>
        </p:nvSpPr>
        <p:spPr>
          <a:xfrm>
            <a:off x="12673076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6" name="object 1796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7" name="object 1797"/>
          <p:cNvSpPr/>
          <p:nvPr/>
        </p:nvSpPr>
        <p:spPr>
          <a:xfrm>
            <a:off x="12673076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8" name="object 1798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99" name="object 1799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0" name="object 1800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1" name="object 1801"/>
          <p:cNvSpPr/>
          <p:nvPr/>
        </p:nvSpPr>
        <p:spPr>
          <a:xfrm>
            <a:off x="12664058" y="9396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2" name="object 1802"/>
          <p:cNvSpPr/>
          <p:nvPr/>
        </p:nvSpPr>
        <p:spPr>
          <a:xfrm>
            <a:off x="12664058" y="95045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3" name="object 1803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4" name="object 1804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5" name="object 1805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6" name="object 1806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7" name="object 1807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8" name="object 1808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09" name="object 1809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0" name="object 1810"/>
          <p:cNvSpPr/>
          <p:nvPr/>
        </p:nvSpPr>
        <p:spPr>
          <a:xfrm>
            <a:off x="12664058" y="93641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3144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314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1" name="object 1811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2" name="object 1812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3" name="object 1813"/>
          <p:cNvSpPr/>
          <p:nvPr/>
        </p:nvSpPr>
        <p:spPr>
          <a:xfrm>
            <a:off x="12682093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809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4" name="object 1814"/>
          <p:cNvSpPr/>
          <p:nvPr/>
        </p:nvSpPr>
        <p:spPr>
          <a:xfrm>
            <a:off x="12682093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3241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5" name="object 1815"/>
          <p:cNvSpPr/>
          <p:nvPr/>
        </p:nvSpPr>
        <p:spPr>
          <a:xfrm>
            <a:off x="12664058" y="9160713"/>
            <a:ext cx="18415" cy="95885"/>
          </a:xfrm>
          <a:custGeom>
            <a:avLst/>
            <a:gdLst/>
            <a:ahLst/>
            <a:cxnLst/>
            <a:rect l="l" t="t" r="r" b="b"/>
            <a:pathLst>
              <a:path w="18415" h="95884">
                <a:moveTo>
                  <a:pt x="18034" y="95396"/>
                </a:moveTo>
                <a:lnTo>
                  <a:pt x="18034" y="0"/>
                </a:lnTo>
              </a:path>
              <a:path w="18415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6" name="object 1816"/>
          <p:cNvSpPr/>
          <p:nvPr/>
        </p:nvSpPr>
        <p:spPr>
          <a:xfrm>
            <a:off x="12664058" y="9364110"/>
            <a:ext cx="0" cy="33020"/>
          </a:xfrm>
          <a:custGeom>
            <a:avLst/>
            <a:gdLst/>
            <a:ahLst/>
            <a:cxnLst/>
            <a:rect l="l" t="t" r="r" b="b"/>
            <a:pathLst>
              <a:path w="0" h="33020">
                <a:moveTo>
                  <a:pt x="0" y="0"/>
                </a:moveTo>
                <a:lnTo>
                  <a:pt x="0" y="3241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7" name="object 1817"/>
          <p:cNvSpPr/>
          <p:nvPr/>
        </p:nvSpPr>
        <p:spPr>
          <a:xfrm>
            <a:off x="12664058" y="9504527"/>
            <a:ext cx="0" cy="81280"/>
          </a:xfrm>
          <a:custGeom>
            <a:avLst/>
            <a:gdLst/>
            <a:ahLst/>
            <a:cxnLst/>
            <a:rect l="l" t="t" r="r" b="b"/>
            <a:pathLst>
              <a:path w="0" h="81279">
                <a:moveTo>
                  <a:pt x="0" y="0"/>
                </a:moveTo>
                <a:lnTo>
                  <a:pt x="0" y="809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8" name="object 1818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9" name="object 1819"/>
          <p:cNvSpPr/>
          <p:nvPr/>
        </p:nvSpPr>
        <p:spPr>
          <a:xfrm>
            <a:off x="12664058" y="9848322"/>
            <a:ext cx="0" cy="54610"/>
          </a:xfrm>
          <a:custGeom>
            <a:avLst/>
            <a:gdLst/>
            <a:ahLst/>
            <a:cxnLst/>
            <a:rect l="l" t="t" r="r" b="b"/>
            <a:pathLst>
              <a:path w="0" h="54609">
                <a:moveTo>
                  <a:pt x="0" y="0"/>
                </a:moveTo>
                <a:lnTo>
                  <a:pt x="0" y="54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20" name="object 1820"/>
          <p:cNvGrpSpPr/>
          <p:nvPr/>
        </p:nvGrpSpPr>
        <p:grpSpPr>
          <a:xfrm>
            <a:off x="12664058" y="9396527"/>
            <a:ext cx="45720" cy="108585"/>
            <a:chOff x="12664058" y="9396527"/>
            <a:chExt cx="45720" cy="108585"/>
          </a:xfrm>
        </p:grpSpPr>
        <p:sp>
          <p:nvSpPr>
            <p:cNvPr id="1821" name="object 1821"/>
            <p:cNvSpPr/>
            <p:nvPr/>
          </p:nvSpPr>
          <p:spPr>
            <a:xfrm>
              <a:off x="12664058" y="9396527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03"/>
                  </a:lnTo>
                  <a:lnTo>
                    <a:pt x="9017" y="104203"/>
                  </a:lnTo>
                  <a:lnTo>
                    <a:pt x="9017" y="108000"/>
                  </a:lnTo>
                </a:path>
                <a:path w="45720" h="108584">
                  <a:moveTo>
                    <a:pt x="9017" y="68389"/>
                  </a:moveTo>
                  <a:lnTo>
                    <a:pt x="9017" y="70719"/>
                  </a:lnTo>
                  <a:lnTo>
                    <a:pt x="11874" y="70719"/>
                  </a:lnTo>
                  <a:lnTo>
                    <a:pt x="11874" y="68389"/>
                  </a:lnTo>
                </a:path>
                <a:path w="45720" h="108584">
                  <a:moveTo>
                    <a:pt x="11874" y="104203"/>
                  </a:moveTo>
                  <a:lnTo>
                    <a:pt x="11874" y="70719"/>
                  </a:lnTo>
                </a:path>
                <a:path w="45720" h="108584">
                  <a:moveTo>
                    <a:pt x="9017" y="70719"/>
                  </a:moveTo>
                  <a:lnTo>
                    <a:pt x="9017" y="104203"/>
                  </a:lnTo>
                </a:path>
                <a:path w="45720" h="108584">
                  <a:moveTo>
                    <a:pt x="11874" y="104203"/>
                  </a:moveTo>
                  <a:lnTo>
                    <a:pt x="45339" y="104203"/>
                  </a:lnTo>
                </a:path>
                <a:path w="45720" h="108584">
                  <a:moveTo>
                    <a:pt x="11874" y="68389"/>
                  </a:moveTo>
                  <a:lnTo>
                    <a:pt x="11874" y="66948"/>
                  </a:lnTo>
                  <a:lnTo>
                    <a:pt x="9017" y="66948"/>
                  </a:lnTo>
                  <a:lnTo>
                    <a:pt x="9017" y="68389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48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12675933" y="94672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6"/>
                  </a:lnTo>
                  <a:lnTo>
                    <a:pt x="23685" y="9821"/>
                  </a:lnTo>
                  <a:lnTo>
                    <a:pt x="30843" y="2046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12664058" y="93965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4" name="object 1824"/>
          <p:cNvGrpSpPr/>
          <p:nvPr/>
        </p:nvGrpSpPr>
        <p:grpSpPr>
          <a:xfrm>
            <a:off x="12664058" y="9585515"/>
            <a:ext cx="45720" cy="108585"/>
            <a:chOff x="12664058" y="9585515"/>
            <a:chExt cx="45720" cy="108585"/>
          </a:xfrm>
        </p:grpSpPr>
        <p:sp>
          <p:nvSpPr>
            <p:cNvPr id="1825" name="object 1825"/>
            <p:cNvSpPr/>
            <p:nvPr/>
          </p:nvSpPr>
          <p:spPr>
            <a:xfrm>
              <a:off x="12664058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408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408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408"/>
                  </a:moveTo>
                  <a:lnTo>
                    <a:pt x="11874" y="66973"/>
                  </a:lnTo>
                  <a:lnTo>
                    <a:pt x="9017" y="66973"/>
                  </a:lnTo>
                  <a:lnTo>
                    <a:pt x="9017" y="68408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73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7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12675933" y="9656261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1266405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28" name="object 1828"/>
          <p:cNvGrpSpPr/>
          <p:nvPr/>
        </p:nvGrpSpPr>
        <p:grpSpPr>
          <a:xfrm>
            <a:off x="12664058" y="9740322"/>
            <a:ext cx="45720" cy="108585"/>
            <a:chOff x="12664058" y="9740322"/>
            <a:chExt cx="45720" cy="108585"/>
          </a:xfrm>
        </p:grpSpPr>
        <p:sp>
          <p:nvSpPr>
            <p:cNvPr id="1829" name="object 1829"/>
            <p:cNvSpPr/>
            <p:nvPr/>
          </p:nvSpPr>
          <p:spPr>
            <a:xfrm>
              <a:off x="12664058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20" h="108584">
                  <a:moveTo>
                    <a:pt x="0" y="108000"/>
                  </a:moveTo>
                  <a:lnTo>
                    <a:pt x="0" y="0"/>
                  </a:lnTo>
                </a:path>
                <a:path w="45720" h="108584">
                  <a:moveTo>
                    <a:pt x="18034" y="108000"/>
                  </a:moveTo>
                  <a:lnTo>
                    <a:pt x="18034" y="0"/>
                  </a:lnTo>
                </a:path>
                <a:path w="45720" h="108584">
                  <a:moveTo>
                    <a:pt x="11874" y="108000"/>
                  </a:moveTo>
                  <a:lnTo>
                    <a:pt x="11874" y="104228"/>
                  </a:lnTo>
                  <a:lnTo>
                    <a:pt x="9017" y="104228"/>
                  </a:lnTo>
                  <a:lnTo>
                    <a:pt x="9017" y="108000"/>
                  </a:lnTo>
                </a:path>
                <a:path w="45720" h="108584">
                  <a:moveTo>
                    <a:pt x="9017" y="68383"/>
                  </a:moveTo>
                  <a:lnTo>
                    <a:pt x="9017" y="70745"/>
                  </a:lnTo>
                  <a:lnTo>
                    <a:pt x="11874" y="70745"/>
                  </a:lnTo>
                  <a:lnTo>
                    <a:pt x="11874" y="68383"/>
                  </a:lnTo>
                </a:path>
                <a:path w="45720" h="108584">
                  <a:moveTo>
                    <a:pt x="11874" y="104228"/>
                  </a:moveTo>
                  <a:lnTo>
                    <a:pt x="11874" y="70745"/>
                  </a:lnTo>
                </a:path>
                <a:path w="45720" h="108584">
                  <a:moveTo>
                    <a:pt x="9017" y="70745"/>
                  </a:moveTo>
                  <a:lnTo>
                    <a:pt x="9017" y="104228"/>
                  </a:lnTo>
                </a:path>
                <a:path w="45720" h="108584">
                  <a:moveTo>
                    <a:pt x="11874" y="104228"/>
                  </a:moveTo>
                  <a:lnTo>
                    <a:pt x="45339" y="104228"/>
                  </a:lnTo>
                </a:path>
                <a:path w="45720" h="108584">
                  <a:moveTo>
                    <a:pt x="11874" y="68383"/>
                  </a:moveTo>
                  <a:lnTo>
                    <a:pt x="11874" y="66948"/>
                  </a:lnTo>
                  <a:lnTo>
                    <a:pt x="9017" y="66948"/>
                  </a:lnTo>
                  <a:lnTo>
                    <a:pt x="9017" y="68383"/>
                  </a:lnTo>
                </a:path>
                <a:path w="45720" h="108584">
                  <a:moveTo>
                    <a:pt x="9017" y="0"/>
                  </a:moveTo>
                  <a:lnTo>
                    <a:pt x="9017" y="2876"/>
                  </a:lnTo>
                  <a:lnTo>
                    <a:pt x="11874" y="2876"/>
                  </a:lnTo>
                  <a:lnTo>
                    <a:pt x="11874" y="0"/>
                  </a:lnTo>
                </a:path>
                <a:path w="45720" h="108584">
                  <a:moveTo>
                    <a:pt x="11874" y="66948"/>
                  </a:moveTo>
                  <a:lnTo>
                    <a:pt x="11874" y="2876"/>
                  </a:lnTo>
                </a:path>
                <a:path w="45720" h="108584">
                  <a:moveTo>
                    <a:pt x="9017" y="2876"/>
                  </a:moveTo>
                  <a:lnTo>
                    <a:pt x="9017" y="6694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12675933" y="981106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0"/>
                  </a:moveTo>
                  <a:lnTo>
                    <a:pt x="13051" y="2633"/>
                  </a:lnTo>
                  <a:lnTo>
                    <a:pt x="23685" y="9812"/>
                  </a:lnTo>
                  <a:lnTo>
                    <a:pt x="30843" y="20456"/>
                  </a:lnTo>
                  <a:lnTo>
                    <a:pt x="33464" y="334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1266405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108000"/>
                  </a:moveTo>
                  <a:lnTo>
                    <a:pt x="11874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  <a:lnTo>
                    <a:pt x="9017" y="108000"/>
                  </a:lnTo>
                </a:path>
                <a:path w="18415" h="108584">
                  <a:moveTo>
                    <a:pt x="11874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1874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  <a:lnTo>
                    <a:pt x="9017" y="0"/>
                  </a:lnTo>
                </a:path>
                <a:path w="18415" h="108584">
                  <a:moveTo>
                    <a:pt x="11874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2" name="object 1832"/>
          <p:cNvGrpSpPr/>
          <p:nvPr/>
        </p:nvGrpSpPr>
        <p:grpSpPr>
          <a:xfrm>
            <a:off x="12633896" y="9052712"/>
            <a:ext cx="48260" cy="108585"/>
            <a:chOff x="12633896" y="9052712"/>
            <a:chExt cx="48260" cy="108585"/>
          </a:xfrm>
        </p:grpSpPr>
        <p:sp>
          <p:nvSpPr>
            <p:cNvPr id="1833" name="object 1833"/>
            <p:cNvSpPr/>
            <p:nvPr/>
          </p:nvSpPr>
          <p:spPr>
            <a:xfrm>
              <a:off x="12664058" y="905271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  <a:path w="18415" h="108584">
                  <a:moveTo>
                    <a:pt x="18034" y="0"/>
                  </a:moveTo>
                  <a:lnTo>
                    <a:pt x="18034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12633896" y="9093041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0" y="64789"/>
                  </a:moveTo>
                  <a:lnTo>
                    <a:pt x="3076" y="49555"/>
                  </a:lnTo>
                  <a:lnTo>
                    <a:pt x="11469" y="37104"/>
                  </a:lnTo>
                  <a:lnTo>
                    <a:pt x="23922" y="28704"/>
                  </a:lnTo>
                  <a:lnTo>
                    <a:pt x="39179" y="25622"/>
                  </a:lnTo>
                  <a:lnTo>
                    <a:pt x="29197" y="23614"/>
                  </a:lnTo>
                  <a:lnTo>
                    <a:pt x="21042" y="18133"/>
                  </a:lnTo>
                  <a:lnTo>
                    <a:pt x="15542" y="9990"/>
                  </a:lnTo>
                  <a:lnTo>
                    <a:pt x="1352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12633896" y="9052712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2876"/>
                  </a:moveTo>
                  <a:lnTo>
                    <a:pt x="43307" y="37452"/>
                  </a:lnTo>
                  <a:lnTo>
                    <a:pt x="39179" y="37452"/>
                  </a:lnTo>
                  <a:lnTo>
                    <a:pt x="39179" y="2876"/>
                  </a:lnTo>
                  <a:lnTo>
                    <a:pt x="43307" y="2876"/>
                  </a:lnTo>
                </a:path>
                <a:path w="48259" h="108584">
                  <a:moveTo>
                    <a:pt x="43307" y="0"/>
                  </a:moveTo>
                  <a:lnTo>
                    <a:pt x="43307" y="2876"/>
                  </a:lnTo>
                  <a:lnTo>
                    <a:pt x="39179" y="2876"/>
                  </a:lnTo>
                  <a:lnTo>
                    <a:pt x="39179" y="0"/>
                  </a:lnTo>
                  <a:lnTo>
                    <a:pt x="43307" y="0"/>
                  </a:lnTo>
                </a:path>
                <a:path w="48259" h="108584">
                  <a:moveTo>
                    <a:pt x="43307" y="37452"/>
                  </a:moveTo>
                  <a:lnTo>
                    <a:pt x="43307" y="40328"/>
                  </a:lnTo>
                  <a:lnTo>
                    <a:pt x="39179" y="40328"/>
                  </a:lnTo>
                  <a:lnTo>
                    <a:pt x="39179" y="37452"/>
                  </a:lnTo>
                  <a:lnTo>
                    <a:pt x="43307" y="37452"/>
                  </a:lnTo>
                </a:path>
                <a:path w="48259" h="108584">
                  <a:moveTo>
                    <a:pt x="39179" y="108000"/>
                  </a:moveTo>
                  <a:lnTo>
                    <a:pt x="39179" y="105117"/>
                  </a:lnTo>
                  <a:lnTo>
                    <a:pt x="43307" y="105117"/>
                  </a:lnTo>
                  <a:lnTo>
                    <a:pt x="43307" y="108000"/>
                  </a:lnTo>
                  <a:lnTo>
                    <a:pt x="39179" y="108000"/>
                  </a:lnTo>
                </a:path>
                <a:path w="48259" h="108584">
                  <a:moveTo>
                    <a:pt x="39179" y="105117"/>
                  </a:moveTo>
                  <a:lnTo>
                    <a:pt x="0" y="105117"/>
                  </a:lnTo>
                </a:path>
                <a:path w="48259" h="108584">
                  <a:moveTo>
                    <a:pt x="39179" y="40328"/>
                  </a:moveTo>
                  <a:lnTo>
                    <a:pt x="13525" y="40328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36" name="object 1836"/>
          <p:cNvGrpSpPr/>
          <p:nvPr/>
        </p:nvGrpSpPr>
        <p:grpSpPr>
          <a:xfrm>
            <a:off x="12633896" y="9256109"/>
            <a:ext cx="48260" cy="108585"/>
            <a:chOff x="12633896" y="9256109"/>
            <a:chExt cx="48260" cy="108585"/>
          </a:xfrm>
        </p:grpSpPr>
        <p:sp>
          <p:nvSpPr>
            <p:cNvPr id="1837" name="object 1837"/>
            <p:cNvSpPr/>
            <p:nvPr/>
          </p:nvSpPr>
          <p:spPr>
            <a:xfrm>
              <a:off x="12664058" y="9256109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12633896" y="9258985"/>
              <a:ext cx="39370" cy="65405"/>
            </a:xfrm>
            <a:custGeom>
              <a:avLst/>
              <a:gdLst/>
              <a:ahLst/>
              <a:cxnLst/>
              <a:rect l="l" t="t" r="r" b="b"/>
              <a:pathLst>
                <a:path w="39370" h="65404">
                  <a:moveTo>
                    <a:pt x="39179" y="39192"/>
                  </a:moveTo>
                  <a:lnTo>
                    <a:pt x="23922" y="36113"/>
                  </a:lnTo>
                  <a:lnTo>
                    <a:pt x="11469" y="27716"/>
                  </a:lnTo>
                  <a:lnTo>
                    <a:pt x="3076" y="15258"/>
                  </a:lnTo>
                  <a:lnTo>
                    <a:pt x="0" y="0"/>
                  </a:lnTo>
                </a:path>
                <a:path w="39370" h="65404">
                  <a:moveTo>
                    <a:pt x="13525" y="64814"/>
                  </a:moveTo>
                  <a:lnTo>
                    <a:pt x="15542" y="54847"/>
                  </a:lnTo>
                  <a:lnTo>
                    <a:pt x="21042" y="46702"/>
                  </a:lnTo>
                  <a:lnTo>
                    <a:pt x="29197" y="41207"/>
                  </a:lnTo>
                  <a:lnTo>
                    <a:pt x="39179" y="391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12633896" y="9256109"/>
              <a:ext cx="48260" cy="108585"/>
            </a:xfrm>
            <a:custGeom>
              <a:avLst/>
              <a:gdLst/>
              <a:ahLst/>
              <a:cxnLst/>
              <a:rect l="l" t="t" r="r" b="b"/>
              <a:pathLst>
                <a:path w="48259" h="108584">
                  <a:moveTo>
                    <a:pt x="43307" y="105124"/>
                  </a:moveTo>
                  <a:lnTo>
                    <a:pt x="43307" y="70567"/>
                  </a:lnTo>
                  <a:lnTo>
                    <a:pt x="39179" y="70567"/>
                  </a:lnTo>
                  <a:lnTo>
                    <a:pt x="39179" y="105124"/>
                  </a:lnTo>
                  <a:lnTo>
                    <a:pt x="43307" y="105124"/>
                  </a:lnTo>
                </a:path>
                <a:path w="48259" h="108584">
                  <a:moveTo>
                    <a:pt x="43307" y="108000"/>
                  </a:moveTo>
                  <a:lnTo>
                    <a:pt x="43307" y="105124"/>
                  </a:lnTo>
                  <a:lnTo>
                    <a:pt x="39179" y="105124"/>
                  </a:lnTo>
                  <a:lnTo>
                    <a:pt x="39179" y="108000"/>
                  </a:lnTo>
                  <a:lnTo>
                    <a:pt x="43307" y="108000"/>
                  </a:lnTo>
                </a:path>
                <a:path w="48259" h="108584">
                  <a:moveTo>
                    <a:pt x="43307" y="70567"/>
                  </a:moveTo>
                  <a:lnTo>
                    <a:pt x="43307" y="67690"/>
                  </a:lnTo>
                  <a:lnTo>
                    <a:pt x="39179" y="67690"/>
                  </a:lnTo>
                  <a:lnTo>
                    <a:pt x="39179" y="70567"/>
                  </a:lnTo>
                  <a:lnTo>
                    <a:pt x="43307" y="70567"/>
                  </a:lnTo>
                </a:path>
                <a:path w="48259" h="108584">
                  <a:moveTo>
                    <a:pt x="39179" y="0"/>
                  </a:moveTo>
                  <a:lnTo>
                    <a:pt x="39179" y="2876"/>
                  </a:lnTo>
                  <a:lnTo>
                    <a:pt x="43307" y="2876"/>
                  </a:lnTo>
                  <a:lnTo>
                    <a:pt x="43307" y="0"/>
                  </a:lnTo>
                  <a:lnTo>
                    <a:pt x="39179" y="0"/>
                  </a:lnTo>
                </a:path>
                <a:path w="48259" h="108584">
                  <a:moveTo>
                    <a:pt x="39179" y="2876"/>
                  </a:moveTo>
                  <a:lnTo>
                    <a:pt x="0" y="2876"/>
                  </a:lnTo>
                </a:path>
                <a:path w="48259" h="108584">
                  <a:moveTo>
                    <a:pt x="39179" y="67690"/>
                  </a:moveTo>
                  <a:lnTo>
                    <a:pt x="13525" y="67690"/>
                  </a:lnTo>
                </a:path>
                <a:path w="48259" h="108584">
                  <a:moveTo>
                    <a:pt x="39179" y="108000"/>
                  </a:moveTo>
                  <a:lnTo>
                    <a:pt x="43307" y="108000"/>
                  </a:lnTo>
                </a:path>
                <a:path w="48259" h="108584">
                  <a:moveTo>
                    <a:pt x="30162" y="108000"/>
                  </a:moveTo>
                  <a:lnTo>
                    <a:pt x="32004" y="108000"/>
                  </a:lnTo>
                  <a:lnTo>
                    <a:pt x="39179" y="108000"/>
                  </a:lnTo>
                </a:path>
                <a:path w="48259" h="108584">
                  <a:moveTo>
                    <a:pt x="43307" y="108000"/>
                  </a:moveTo>
                  <a:lnTo>
                    <a:pt x="48196" y="108000"/>
                  </a:lnTo>
                </a:path>
                <a:path w="48259" h="108584">
                  <a:moveTo>
                    <a:pt x="39179" y="0"/>
                  </a:moveTo>
                  <a:lnTo>
                    <a:pt x="43307" y="0"/>
                  </a:lnTo>
                </a:path>
                <a:path w="48259" h="108584">
                  <a:moveTo>
                    <a:pt x="30162" y="0"/>
                  </a:moveTo>
                  <a:lnTo>
                    <a:pt x="32004" y="0"/>
                  </a:lnTo>
                  <a:lnTo>
                    <a:pt x="39179" y="0"/>
                  </a:lnTo>
                </a:path>
                <a:path w="48259" h="108584">
                  <a:moveTo>
                    <a:pt x="43307" y="0"/>
                  </a:moveTo>
                  <a:lnTo>
                    <a:pt x="4819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40" name="object 1840"/>
          <p:cNvGrpSpPr/>
          <p:nvPr/>
        </p:nvGrpSpPr>
        <p:grpSpPr>
          <a:xfrm>
            <a:off x="12556045" y="8080711"/>
            <a:ext cx="18415" cy="203835"/>
            <a:chOff x="12556045" y="8080711"/>
            <a:chExt cx="18415" cy="203835"/>
          </a:xfrm>
        </p:grpSpPr>
        <p:sp>
          <p:nvSpPr>
            <p:cNvPr id="1841" name="object 1841"/>
            <p:cNvSpPr/>
            <p:nvPr/>
          </p:nvSpPr>
          <p:spPr>
            <a:xfrm>
              <a:off x="12556045" y="8080717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8034" y="0"/>
                  </a:move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0" y="203695"/>
                  </a:lnTo>
                  <a:lnTo>
                    <a:pt x="8991" y="203695"/>
                  </a:lnTo>
                  <a:lnTo>
                    <a:pt x="8991" y="18008"/>
                  </a:lnTo>
                  <a:lnTo>
                    <a:pt x="9017" y="203695"/>
                  </a:lnTo>
                  <a:lnTo>
                    <a:pt x="16192" y="203695"/>
                  </a:lnTo>
                  <a:lnTo>
                    <a:pt x="17995" y="203695"/>
                  </a:lnTo>
                  <a:lnTo>
                    <a:pt x="17995" y="1816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12556045" y="8080711"/>
              <a:ext cx="18415" cy="203835"/>
            </a:xfrm>
            <a:custGeom>
              <a:avLst/>
              <a:gdLst/>
              <a:ahLst/>
              <a:cxnLst/>
              <a:rect l="l" t="t" r="r" b="b"/>
              <a:pathLst>
                <a:path w="18415" h="203834">
                  <a:moveTo>
                    <a:pt x="16192" y="1816"/>
                  </a:moveTo>
                  <a:lnTo>
                    <a:pt x="9017" y="1816"/>
                  </a:lnTo>
                </a:path>
                <a:path w="18415" h="203834">
                  <a:moveTo>
                    <a:pt x="9017" y="9004"/>
                  </a:moveTo>
                  <a:lnTo>
                    <a:pt x="0" y="9004"/>
                  </a:lnTo>
                </a:path>
                <a:path w="18415" h="203834">
                  <a:moveTo>
                    <a:pt x="18034" y="0"/>
                  </a:moveTo>
                  <a:lnTo>
                    <a:pt x="16192" y="0"/>
                  </a:lnTo>
                </a:path>
                <a:path w="18415" h="203834">
                  <a:moveTo>
                    <a:pt x="16192" y="203701"/>
                  </a:moveTo>
                  <a:lnTo>
                    <a:pt x="16192" y="9004"/>
                  </a:lnTo>
                  <a:lnTo>
                    <a:pt x="16192" y="1816"/>
                  </a:lnTo>
                </a:path>
                <a:path w="18415" h="203834">
                  <a:moveTo>
                    <a:pt x="9017" y="203701"/>
                  </a:moveTo>
                  <a:lnTo>
                    <a:pt x="9017" y="18008"/>
                  </a:lnTo>
                  <a:lnTo>
                    <a:pt x="9017" y="9004"/>
                  </a:lnTo>
                </a:path>
                <a:path w="18415" h="203834">
                  <a:moveTo>
                    <a:pt x="0" y="18008"/>
                  </a:moveTo>
                  <a:lnTo>
                    <a:pt x="0" y="203701"/>
                  </a:lnTo>
                </a:path>
                <a:path w="18415" h="203834">
                  <a:moveTo>
                    <a:pt x="18034" y="203701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43" name="object 1843"/>
          <p:cNvGrpSpPr/>
          <p:nvPr/>
        </p:nvGrpSpPr>
        <p:grpSpPr>
          <a:xfrm>
            <a:off x="12556045" y="8977103"/>
            <a:ext cx="126364" cy="18415"/>
            <a:chOff x="12556045" y="8977103"/>
            <a:chExt cx="126364" cy="18415"/>
          </a:xfrm>
        </p:grpSpPr>
        <p:sp>
          <p:nvSpPr>
            <p:cNvPr id="1844" name="object 1844"/>
            <p:cNvSpPr/>
            <p:nvPr/>
          </p:nvSpPr>
          <p:spPr>
            <a:xfrm>
              <a:off x="12556045" y="8977109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17030" y="9004"/>
                  </a:moveTo>
                  <a:lnTo>
                    <a:pt x="116992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107988" y="18008"/>
                  </a:lnTo>
                  <a:lnTo>
                    <a:pt x="107988" y="16217"/>
                  </a:lnTo>
                  <a:lnTo>
                    <a:pt x="108013" y="18008"/>
                  </a:lnTo>
                  <a:lnTo>
                    <a:pt x="109855" y="18008"/>
                  </a:lnTo>
                  <a:lnTo>
                    <a:pt x="109855" y="16217"/>
                  </a:lnTo>
                  <a:lnTo>
                    <a:pt x="109804" y="9004"/>
                  </a:lnTo>
                  <a:lnTo>
                    <a:pt x="109855" y="16217"/>
                  </a:lnTo>
                  <a:lnTo>
                    <a:pt x="117030" y="16217"/>
                  </a:lnTo>
                  <a:lnTo>
                    <a:pt x="117030" y="9004"/>
                  </a:lnTo>
                  <a:close/>
                </a:path>
                <a:path w="126365" h="18415">
                  <a:moveTo>
                    <a:pt x="126047" y="0"/>
                  </a:moveTo>
                  <a:lnTo>
                    <a:pt x="117030" y="0"/>
                  </a:lnTo>
                  <a:lnTo>
                    <a:pt x="117030" y="9004"/>
                  </a:lnTo>
                  <a:lnTo>
                    <a:pt x="126047" y="9004"/>
                  </a:lnTo>
                  <a:lnTo>
                    <a:pt x="12604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12556045" y="8977103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09855" y="18008"/>
                  </a:moveTo>
                  <a:lnTo>
                    <a:pt x="109855" y="16224"/>
                  </a:lnTo>
                </a:path>
                <a:path w="126365" h="18415">
                  <a:moveTo>
                    <a:pt x="117030" y="1622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126047" y="9004"/>
                  </a:lnTo>
                </a:path>
                <a:path w="126365" h="18415">
                  <a:moveTo>
                    <a:pt x="0" y="16224"/>
                  </a:moveTo>
                  <a:lnTo>
                    <a:pt x="109855" y="16224"/>
                  </a:lnTo>
                </a:path>
                <a:path w="126365" h="18415">
                  <a:moveTo>
                    <a:pt x="0" y="9004"/>
                  </a:moveTo>
                  <a:lnTo>
                    <a:pt x="117030" y="9004"/>
                  </a:lnTo>
                </a:path>
                <a:path w="126365" h="18415">
                  <a:moveTo>
                    <a:pt x="126047" y="0"/>
                  </a:moveTo>
                  <a:lnTo>
                    <a:pt x="0" y="0"/>
                  </a:lnTo>
                </a:path>
                <a:path w="126365" h="18415">
                  <a:moveTo>
                    <a:pt x="0" y="18008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6" name="object 1846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7" name="object 1847"/>
          <p:cNvSpPr/>
          <p:nvPr/>
        </p:nvSpPr>
        <p:spPr>
          <a:xfrm>
            <a:off x="11659679" y="8080717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0" y="214934"/>
                </a:lnTo>
                <a:lnTo>
                  <a:pt x="1778" y="214934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21526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21526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8" name="object 1848"/>
          <p:cNvSpPr/>
          <p:nvPr/>
        </p:nvSpPr>
        <p:spPr>
          <a:xfrm>
            <a:off x="11659679" y="8340988"/>
            <a:ext cx="1905" cy="138430"/>
          </a:xfrm>
          <a:custGeom>
            <a:avLst/>
            <a:gdLst/>
            <a:ahLst/>
            <a:cxnLst/>
            <a:rect l="l" t="t" r="r" b="b"/>
            <a:pathLst>
              <a:path w="1904" h="138429">
                <a:moveTo>
                  <a:pt x="1785" y="0"/>
                </a:moveTo>
                <a:lnTo>
                  <a:pt x="0" y="0"/>
                </a:lnTo>
                <a:lnTo>
                  <a:pt x="0" y="138236"/>
                </a:lnTo>
                <a:lnTo>
                  <a:pt x="1785" y="13823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9" name="object 1849"/>
          <p:cNvSpPr/>
          <p:nvPr/>
        </p:nvSpPr>
        <p:spPr>
          <a:xfrm>
            <a:off x="11659679" y="8584000"/>
            <a:ext cx="1905" cy="409575"/>
          </a:xfrm>
          <a:custGeom>
            <a:avLst/>
            <a:gdLst/>
            <a:ahLst/>
            <a:cxnLst/>
            <a:rect l="l" t="t" r="r" b="b"/>
            <a:pathLst>
              <a:path w="1904" h="409575">
                <a:moveTo>
                  <a:pt x="1785" y="0"/>
                </a:moveTo>
                <a:lnTo>
                  <a:pt x="0" y="0"/>
                </a:lnTo>
                <a:lnTo>
                  <a:pt x="0" y="409326"/>
                </a:lnTo>
                <a:lnTo>
                  <a:pt x="1785" y="40932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0" name="object 1850"/>
          <p:cNvSpPr/>
          <p:nvPr/>
        </p:nvSpPr>
        <p:spPr>
          <a:xfrm>
            <a:off x="11659679" y="8524595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1785" y="0"/>
                </a:moveTo>
                <a:lnTo>
                  <a:pt x="0" y="0"/>
                </a:lnTo>
                <a:lnTo>
                  <a:pt x="0" y="14039"/>
                </a:lnTo>
                <a:lnTo>
                  <a:pt x="1785" y="1403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1" name="object 1851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2" name="object 1852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3" name="object 1853"/>
          <p:cNvSpPr/>
          <p:nvPr/>
        </p:nvSpPr>
        <p:spPr>
          <a:xfrm>
            <a:off x="11661457" y="8340988"/>
            <a:ext cx="7620" cy="138430"/>
          </a:xfrm>
          <a:custGeom>
            <a:avLst/>
            <a:gdLst/>
            <a:ahLst/>
            <a:cxnLst/>
            <a:rect l="l" t="t" r="r" b="b"/>
            <a:pathLst>
              <a:path w="7620" h="138429">
                <a:moveTo>
                  <a:pt x="7218" y="0"/>
                </a:moveTo>
                <a:lnTo>
                  <a:pt x="0" y="0"/>
                </a:lnTo>
                <a:lnTo>
                  <a:pt x="0" y="138236"/>
                </a:lnTo>
                <a:lnTo>
                  <a:pt x="7218" y="13823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4" name="object 1854"/>
          <p:cNvSpPr/>
          <p:nvPr/>
        </p:nvSpPr>
        <p:spPr>
          <a:xfrm>
            <a:off x="11661457" y="8524595"/>
            <a:ext cx="7620" cy="14604"/>
          </a:xfrm>
          <a:custGeom>
            <a:avLst/>
            <a:gdLst/>
            <a:ahLst/>
            <a:cxnLst/>
            <a:rect l="l" t="t" r="r" b="b"/>
            <a:pathLst>
              <a:path w="7620" h="14604">
                <a:moveTo>
                  <a:pt x="7218" y="0"/>
                </a:moveTo>
                <a:lnTo>
                  <a:pt x="0" y="0"/>
                </a:lnTo>
                <a:lnTo>
                  <a:pt x="0" y="14039"/>
                </a:lnTo>
                <a:lnTo>
                  <a:pt x="7218" y="14039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5" name="object 1855"/>
          <p:cNvSpPr/>
          <p:nvPr/>
        </p:nvSpPr>
        <p:spPr>
          <a:xfrm>
            <a:off x="11661457" y="8583998"/>
            <a:ext cx="7620" cy="402590"/>
          </a:xfrm>
          <a:custGeom>
            <a:avLst/>
            <a:gdLst/>
            <a:ahLst/>
            <a:cxnLst/>
            <a:rect l="l" t="t" r="r" b="b"/>
            <a:pathLst>
              <a:path w="7620" h="402590">
                <a:moveTo>
                  <a:pt x="7218" y="0"/>
                </a:moveTo>
                <a:lnTo>
                  <a:pt x="0" y="0"/>
                </a:lnTo>
                <a:lnTo>
                  <a:pt x="0" y="402108"/>
                </a:lnTo>
                <a:lnTo>
                  <a:pt x="7218" y="40210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6" name="object 1856"/>
          <p:cNvSpPr/>
          <p:nvPr/>
        </p:nvSpPr>
        <p:spPr>
          <a:xfrm>
            <a:off x="11661457" y="8089717"/>
            <a:ext cx="7620" cy="206375"/>
          </a:xfrm>
          <a:custGeom>
            <a:avLst/>
            <a:gdLst/>
            <a:ahLst/>
            <a:cxnLst/>
            <a:rect l="l" t="t" r="r" b="b"/>
            <a:pathLst>
              <a:path w="7620" h="206375">
                <a:moveTo>
                  <a:pt x="7218" y="0"/>
                </a:moveTo>
                <a:lnTo>
                  <a:pt x="0" y="0"/>
                </a:lnTo>
                <a:lnTo>
                  <a:pt x="0" y="205928"/>
                </a:lnTo>
                <a:lnTo>
                  <a:pt x="7218" y="20592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7" name="object 1857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8" name="object 1858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9" name="object 1859"/>
          <p:cNvSpPr/>
          <p:nvPr/>
        </p:nvSpPr>
        <p:spPr>
          <a:xfrm>
            <a:off x="11668696" y="8340988"/>
            <a:ext cx="9525" cy="138430"/>
          </a:xfrm>
          <a:custGeom>
            <a:avLst/>
            <a:gdLst/>
            <a:ahLst/>
            <a:cxnLst/>
            <a:rect l="l" t="t" r="r" b="b"/>
            <a:pathLst>
              <a:path w="9525" h="138429">
                <a:moveTo>
                  <a:pt x="8979" y="0"/>
                </a:moveTo>
                <a:lnTo>
                  <a:pt x="0" y="0"/>
                </a:lnTo>
                <a:lnTo>
                  <a:pt x="0" y="138236"/>
                </a:lnTo>
                <a:lnTo>
                  <a:pt x="8979" y="13823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0" name="object 1860"/>
          <p:cNvSpPr/>
          <p:nvPr/>
        </p:nvSpPr>
        <p:spPr>
          <a:xfrm>
            <a:off x="11668696" y="8524595"/>
            <a:ext cx="9525" cy="14604"/>
          </a:xfrm>
          <a:custGeom>
            <a:avLst/>
            <a:gdLst/>
            <a:ahLst/>
            <a:cxnLst/>
            <a:rect l="l" t="t" r="r" b="b"/>
            <a:pathLst>
              <a:path w="9525" h="14604">
                <a:moveTo>
                  <a:pt x="8979" y="0"/>
                </a:moveTo>
                <a:lnTo>
                  <a:pt x="0" y="0"/>
                </a:lnTo>
                <a:lnTo>
                  <a:pt x="0" y="14039"/>
                </a:lnTo>
                <a:lnTo>
                  <a:pt x="8979" y="14039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1" name="object 1861"/>
          <p:cNvSpPr/>
          <p:nvPr/>
        </p:nvSpPr>
        <p:spPr>
          <a:xfrm>
            <a:off x="11668696" y="8583997"/>
            <a:ext cx="9525" cy="393700"/>
          </a:xfrm>
          <a:custGeom>
            <a:avLst/>
            <a:gdLst/>
            <a:ahLst/>
            <a:cxnLst/>
            <a:rect l="l" t="t" r="r" b="b"/>
            <a:pathLst>
              <a:path w="9525" h="393700">
                <a:moveTo>
                  <a:pt x="8979" y="0"/>
                </a:moveTo>
                <a:lnTo>
                  <a:pt x="0" y="0"/>
                </a:lnTo>
                <a:lnTo>
                  <a:pt x="0" y="393105"/>
                </a:lnTo>
                <a:lnTo>
                  <a:pt x="8979" y="393105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2" name="object 1862"/>
          <p:cNvSpPr/>
          <p:nvPr/>
        </p:nvSpPr>
        <p:spPr>
          <a:xfrm>
            <a:off x="11668696" y="8098721"/>
            <a:ext cx="9525" cy="197485"/>
          </a:xfrm>
          <a:custGeom>
            <a:avLst/>
            <a:gdLst/>
            <a:ahLst/>
            <a:cxnLst/>
            <a:rect l="l" t="t" r="r" b="b"/>
            <a:pathLst>
              <a:path w="9525" h="197484">
                <a:moveTo>
                  <a:pt x="8979" y="0"/>
                </a:moveTo>
                <a:lnTo>
                  <a:pt x="0" y="0"/>
                </a:lnTo>
                <a:lnTo>
                  <a:pt x="0" y="196924"/>
                </a:lnTo>
                <a:lnTo>
                  <a:pt x="8979" y="19692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863" name="object 1863"/>
          <p:cNvGrpSpPr/>
          <p:nvPr/>
        </p:nvGrpSpPr>
        <p:grpSpPr>
          <a:xfrm>
            <a:off x="11659679" y="8977103"/>
            <a:ext cx="18415" cy="18415"/>
            <a:chOff x="11659679" y="8977103"/>
            <a:chExt cx="18415" cy="18415"/>
          </a:xfrm>
        </p:grpSpPr>
        <p:sp>
          <p:nvSpPr>
            <p:cNvPr id="1864" name="object 1864"/>
            <p:cNvSpPr/>
            <p:nvPr/>
          </p:nvSpPr>
          <p:spPr>
            <a:xfrm>
              <a:off x="11668696" y="8977103"/>
              <a:ext cx="9525" cy="9525"/>
            </a:xfrm>
            <a:custGeom>
              <a:avLst/>
              <a:gdLst/>
              <a:ahLst/>
              <a:cxnLst/>
              <a:rect l="l" t="t" r="r" b="b"/>
              <a:pathLst>
                <a:path w="9525" h="9525">
                  <a:moveTo>
                    <a:pt x="895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11659679" y="8986107"/>
              <a:ext cx="18415" cy="9525"/>
            </a:xfrm>
            <a:custGeom>
              <a:avLst/>
              <a:gdLst/>
              <a:ahLst/>
              <a:cxnLst/>
              <a:rect l="l" t="t" r="r" b="b"/>
              <a:pathLst>
                <a:path w="18415" h="9525">
                  <a:moveTo>
                    <a:pt x="1777" y="7219"/>
                  </a:moveTo>
                  <a:lnTo>
                    <a:pt x="9016" y="7219"/>
                  </a:lnTo>
                </a:path>
                <a:path w="18415" h="9525">
                  <a:moveTo>
                    <a:pt x="9016" y="0"/>
                  </a:moveTo>
                  <a:lnTo>
                    <a:pt x="17970" y="0"/>
                  </a:lnTo>
                </a:path>
                <a:path w="18415" h="9525">
                  <a:moveTo>
                    <a:pt x="0" y="9004"/>
                  </a:moveTo>
                  <a:lnTo>
                    <a:pt x="177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66" name="object 1866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9016" y="1816"/>
                </a:moveTo>
                <a:lnTo>
                  <a:pt x="1777" y="1816"/>
                </a:lnTo>
              </a:path>
              <a:path w="18415" h="215265">
                <a:moveTo>
                  <a:pt x="17970" y="9004"/>
                </a:moveTo>
                <a:lnTo>
                  <a:pt x="9016" y="9004"/>
                </a:lnTo>
              </a:path>
              <a:path w="18415" h="215265">
                <a:moveTo>
                  <a:pt x="0" y="0"/>
                </a:moveTo>
                <a:lnTo>
                  <a:pt x="1777" y="0"/>
                </a:lnTo>
              </a:path>
              <a:path w="18415" h="215265">
                <a:moveTo>
                  <a:pt x="1777" y="1816"/>
                </a:moveTo>
                <a:lnTo>
                  <a:pt x="1777" y="9004"/>
                </a:lnTo>
                <a:lnTo>
                  <a:pt x="1777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7" name="object 1867"/>
          <p:cNvSpPr/>
          <p:nvPr/>
        </p:nvSpPr>
        <p:spPr>
          <a:xfrm>
            <a:off x="11661457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8" name="object 1868"/>
          <p:cNvSpPr/>
          <p:nvPr/>
        </p:nvSpPr>
        <p:spPr>
          <a:xfrm>
            <a:off x="11661457" y="8584000"/>
            <a:ext cx="0" cy="402590"/>
          </a:xfrm>
          <a:custGeom>
            <a:avLst/>
            <a:gdLst/>
            <a:ahLst/>
            <a:cxnLst/>
            <a:rect l="l" t="t" r="r" b="b"/>
            <a:pathLst>
              <a:path w="0" h="402590">
                <a:moveTo>
                  <a:pt x="0" y="0"/>
                </a:moveTo>
                <a:lnTo>
                  <a:pt x="0" y="4021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69" name="object 1869"/>
          <p:cNvSpPr/>
          <p:nvPr/>
        </p:nvSpPr>
        <p:spPr>
          <a:xfrm>
            <a:off x="11661457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0" name="object 1870"/>
          <p:cNvSpPr/>
          <p:nvPr/>
        </p:nvSpPr>
        <p:spPr>
          <a:xfrm>
            <a:off x="11661457" y="8986107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1" name="object 1871"/>
          <p:cNvSpPr/>
          <p:nvPr/>
        </p:nvSpPr>
        <p:spPr>
          <a:xfrm>
            <a:off x="11668696" y="8089716"/>
            <a:ext cx="0" cy="206375"/>
          </a:xfrm>
          <a:custGeom>
            <a:avLst/>
            <a:gdLst/>
            <a:ahLst/>
            <a:cxnLst/>
            <a:rect l="l" t="t" r="r" b="b"/>
            <a:pathLst>
              <a:path w="0" h="206375">
                <a:moveTo>
                  <a:pt x="0" y="0"/>
                </a:moveTo>
                <a:lnTo>
                  <a:pt x="0" y="9004"/>
                </a:lnTo>
                <a:lnTo>
                  <a:pt x="0" y="20593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2" name="object 1872"/>
          <p:cNvSpPr/>
          <p:nvPr/>
        </p:nvSpPr>
        <p:spPr>
          <a:xfrm>
            <a:off x="11668696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3" name="object 1873"/>
          <p:cNvSpPr/>
          <p:nvPr/>
        </p:nvSpPr>
        <p:spPr>
          <a:xfrm>
            <a:off x="11668696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0"/>
                </a:moveTo>
                <a:lnTo>
                  <a:pt x="0" y="3931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4" name="object 1874"/>
          <p:cNvSpPr/>
          <p:nvPr/>
        </p:nvSpPr>
        <p:spPr>
          <a:xfrm>
            <a:off x="11668696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5" name="object 1875"/>
          <p:cNvSpPr/>
          <p:nvPr/>
        </p:nvSpPr>
        <p:spPr>
          <a:xfrm>
            <a:off x="11668696" y="8977103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6" name="object 1876"/>
          <p:cNvSpPr/>
          <p:nvPr/>
        </p:nvSpPr>
        <p:spPr>
          <a:xfrm>
            <a:off x="11659679" y="834099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7" name="object 1877"/>
          <p:cNvSpPr/>
          <p:nvPr/>
        </p:nvSpPr>
        <p:spPr>
          <a:xfrm>
            <a:off x="11659679" y="829564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8" name="object 1878"/>
          <p:cNvSpPr/>
          <p:nvPr/>
        </p:nvSpPr>
        <p:spPr>
          <a:xfrm>
            <a:off x="11659679" y="852459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79" name="object 1879"/>
          <p:cNvSpPr/>
          <p:nvPr/>
        </p:nvSpPr>
        <p:spPr>
          <a:xfrm>
            <a:off x="11659679" y="847922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0" name="object 1880"/>
          <p:cNvSpPr/>
          <p:nvPr/>
        </p:nvSpPr>
        <p:spPr>
          <a:xfrm>
            <a:off x="11659679" y="858400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1" name="object 1881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187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187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2" name="object 1882"/>
          <p:cNvSpPr/>
          <p:nvPr/>
        </p:nvSpPr>
        <p:spPr>
          <a:xfrm>
            <a:off x="11677650" y="8584000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3931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3" name="object 1883"/>
          <p:cNvSpPr/>
          <p:nvPr/>
        </p:nvSpPr>
        <p:spPr>
          <a:xfrm>
            <a:off x="11677650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03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4" name="object 1884"/>
          <p:cNvSpPr/>
          <p:nvPr/>
        </p:nvSpPr>
        <p:spPr>
          <a:xfrm>
            <a:off x="11677650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138233"/>
                </a:moveTo>
                <a:lnTo>
                  <a:pt x="0" y="133921"/>
                </a:lnTo>
              </a:path>
              <a:path w="0" h="138429">
                <a:moveTo>
                  <a:pt x="0" y="124917"/>
                </a:moveTo>
                <a:lnTo>
                  <a:pt x="0" y="16916"/>
                </a:lnTo>
              </a:path>
              <a:path w="0" h="138429">
                <a:moveTo>
                  <a:pt x="0" y="793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5" name="object 1885"/>
          <p:cNvSpPr/>
          <p:nvPr/>
        </p:nvSpPr>
        <p:spPr>
          <a:xfrm>
            <a:off x="11659679" y="8080711"/>
            <a:ext cx="18415" cy="215265"/>
          </a:xfrm>
          <a:custGeom>
            <a:avLst/>
            <a:gdLst/>
            <a:ahLst/>
            <a:cxnLst/>
            <a:rect l="l" t="t" r="r" b="b"/>
            <a:pathLst>
              <a:path w="18415" h="215265">
                <a:moveTo>
                  <a:pt x="17970" y="214934"/>
                </a:moveTo>
                <a:lnTo>
                  <a:pt x="17970" y="18008"/>
                </a:lnTo>
              </a:path>
              <a:path w="18415" h="215265">
                <a:moveTo>
                  <a:pt x="0" y="0"/>
                </a:moveTo>
                <a:lnTo>
                  <a:pt x="0" y="21493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6" name="object 1886"/>
          <p:cNvSpPr/>
          <p:nvPr/>
        </p:nvSpPr>
        <p:spPr>
          <a:xfrm>
            <a:off x="11659679" y="8340991"/>
            <a:ext cx="0" cy="138430"/>
          </a:xfrm>
          <a:custGeom>
            <a:avLst/>
            <a:gdLst/>
            <a:ahLst/>
            <a:cxnLst/>
            <a:rect l="l" t="t" r="r" b="b"/>
            <a:pathLst>
              <a:path w="0" h="138429">
                <a:moveTo>
                  <a:pt x="0" y="0"/>
                </a:moveTo>
                <a:lnTo>
                  <a:pt x="0" y="13823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7" name="object 1887"/>
          <p:cNvSpPr/>
          <p:nvPr/>
        </p:nvSpPr>
        <p:spPr>
          <a:xfrm>
            <a:off x="11659679" y="852459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0"/>
                </a:moveTo>
                <a:lnTo>
                  <a:pt x="0" y="1403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88" name="object 1888"/>
          <p:cNvSpPr/>
          <p:nvPr/>
        </p:nvSpPr>
        <p:spPr>
          <a:xfrm>
            <a:off x="11659679" y="8584000"/>
            <a:ext cx="0" cy="411480"/>
          </a:xfrm>
          <a:custGeom>
            <a:avLst/>
            <a:gdLst/>
            <a:ahLst/>
            <a:cxnLst/>
            <a:rect l="l" t="t" r="r" b="b"/>
            <a:pathLst>
              <a:path w="0" h="411479">
                <a:moveTo>
                  <a:pt x="0" y="0"/>
                </a:moveTo>
                <a:lnTo>
                  <a:pt x="0" y="41111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889" name="object 1889"/>
          <p:cNvGrpSpPr/>
          <p:nvPr/>
        </p:nvGrpSpPr>
        <p:grpSpPr>
          <a:xfrm>
            <a:off x="11659679" y="8295646"/>
            <a:ext cx="18415" cy="45720"/>
            <a:chOff x="11659679" y="8295646"/>
            <a:chExt cx="18415" cy="45720"/>
          </a:xfrm>
        </p:grpSpPr>
        <p:sp>
          <p:nvSpPr>
            <p:cNvPr id="1890" name="object 1890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45"/>
                  </a:lnTo>
                </a:path>
                <a:path w="18415" h="45720">
                  <a:moveTo>
                    <a:pt x="17970" y="0"/>
                  </a:moveTo>
                  <a:lnTo>
                    <a:pt x="17970" y="45345"/>
                  </a:lnTo>
                </a:path>
                <a:path w="18415" h="45720">
                  <a:moveTo>
                    <a:pt x="11874" y="42468"/>
                  </a:moveTo>
                  <a:lnTo>
                    <a:pt x="11874" y="2876"/>
                  </a:lnTo>
                </a:path>
                <a:path w="18415" h="45720">
                  <a:moveTo>
                    <a:pt x="9016" y="2876"/>
                  </a:moveTo>
                  <a:lnTo>
                    <a:pt x="9016" y="4246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11659679" y="829852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11659679" y="8295646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45"/>
                  </a:moveTo>
                  <a:lnTo>
                    <a:pt x="9016" y="42468"/>
                  </a:lnTo>
                  <a:lnTo>
                    <a:pt x="11874" y="42468"/>
                  </a:lnTo>
                  <a:lnTo>
                    <a:pt x="11874" y="45345"/>
                  </a:lnTo>
                  <a:lnTo>
                    <a:pt x="9016" y="45345"/>
                  </a:lnTo>
                </a:path>
                <a:path w="18415" h="45720">
                  <a:moveTo>
                    <a:pt x="9016" y="42468"/>
                  </a:moveTo>
                  <a:lnTo>
                    <a:pt x="0" y="42468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45"/>
                  </a:moveTo>
                  <a:lnTo>
                    <a:pt x="11874" y="45345"/>
                  </a:lnTo>
                </a:path>
                <a:path w="18415" h="45720">
                  <a:moveTo>
                    <a:pt x="0" y="45345"/>
                  </a:moveTo>
                  <a:lnTo>
                    <a:pt x="1777" y="45345"/>
                  </a:lnTo>
                  <a:lnTo>
                    <a:pt x="9016" y="45345"/>
                  </a:lnTo>
                </a:path>
                <a:path w="18415" h="45720">
                  <a:moveTo>
                    <a:pt x="11874" y="45345"/>
                  </a:moveTo>
                  <a:lnTo>
                    <a:pt x="17970" y="453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93" name="object 1893"/>
          <p:cNvGrpSpPr/>
          <p:nvPr/>
        </p:nvGrpSpPr>
        <p:grpSpPr>
          <a:xfrm>
            <a:off x="11659679" y="8479225"/>
            <a:ext cx="18415" cy="104775"/>
            <a:chOff x="11659679" y="8479225"/>
            <a:chExt cx="18415" cy="104775"/>
          </a:xfrm>
        </p:grpSpPr>
        <p:sp>
          <p:nvSpPr>
            <p:cNvPr id="1894" name="object 1894"/>
            <p:cNvSpPr/>
            <p:nvPr/>
          </p:nvSpPr>
          <p:spPr>
            <a:xfrm>
              <a:off x="11659679" y="847922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0" y="0"/>
                  </a:moveTo>
                  <a:lnTo>
                    <a:pt x="0" y="45370"/>
                  </a:lnTo>
                </a:path>
                <a:path w="18415" h="45720">
                  <a:moveTo>
                    <a:pt x="17970" y="0"/>
                  </a:moveTo>
                  <a:lnTo>
                    <a:pt x="17970" y="45370"/>
                  </a:lnTo>
                </a:path>
                <a:path w="18415" h="45720">
                  <a:moveTo>
                    <a:pt x="11874" y="42494"/>
                  </a:moveTo>
                  <a:lnTo>
                    <a:pt x="11874" y="2901"/>
                  </a:lnTo>
                </a:path>
                <a:path w="18415" h="45720">
                  <a:moveTo>
                    <a:pt x="9016" y="2901"/>
                  </a:moveTo>
                  <a:lnTo>
                    <a:pt x="9016" y="424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11659679" y="8482127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18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11659679" y="8479225"/>
              <a:ext cx="18415" cy="104775"/>
            </a:xfrm>
            <a:custGeom>
              <a:avLst/>
              <a:gdLst/>
              <a:ahLst/>
              <a:cxnLst/>
              <a:rect l="l" t="t" r="r" b="b"/>
              <a:pathLst>
                <a:path w="18415" h="104775">
                  <a:moveTo>
                    <a:pt x="11874" y="0"/>
                  </a:moveTo>
                  <a:lnTo>
                    <a:pt x="11874" y="2901"/>
                  </a:lnTo>
                  <a:lnTo>
                    <a:pt x="9016" y="2901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104775">
                  <a:moveTo>
                    <a:pt x="9016" y="45370"/>
                  </a:moveTo>
                  <a:lnTo>
                    <a:pt x="9016" y="42494"/>
                  </a:lnTo>
                  <a:lnTo>
                    <a:pt x="11874" y="42494"/>
                  </a:lnTo>
                  <a:lnTo>
                    <a:pt x="11874" y="45370"/>
                  </a:lnTo>
                  <a:lnTo>
                    <a:pt x="9016" y="45370"/>
                  </a:lnTo>
                </a:path>
                <a:path w="18415" h="104775">
                  <a:moveTo>
                    <a:pt x="9016" y="42494"/>
                  </a:moveTo>
                  <a:lnTo>
                    <a:pt x="0" y="42494"/>
                  </a:lnTo>
                </a:path>
                <a:path w="18415" h="104775">
                  <a:moveTo>
                    <a:pt x="9016" y="0"/>
                  </a:moveTo>
                  <a:lnTo>
                    <a:pt x="11874" y="0"/>
                  </a:lnTo>
                </a:path>
                <a:path w="18415" h="104775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104775">
                  <a:moveTo>
                    <a:pt x="11874" y="0"/>
                  </a:moveTo>
                  <a:lnTo>
                    <a:pt x="17970" y="0"/>
                  </a:lnTo>
                </a:path>
                <a:path w="18415" h="104775">
                  <a:moveTo>
                    <a:pt x="9016" y="45370"/>
                  </a:moveTo>
                  <a:lnTo>
                    <a:pt x="11874" y="45370"/>
                  </a:lnTo>
                </a:path>
                <a:path w="18415" h="104775">
                  <a:moveTo>
                    <a:pt x="0" y="45370"/>
                  </a:moveTo>
                  <a:lnTo>
                    <a:pt x="1777" y="45370"/>
                  </a:lnTo>
                  <a:lnTo>
                    <a:pt x="9016" y="45370"/>
                  </a:lnTo>
                </a:path>
                <a:path w="18415" h="104775">
                  <a:moveTo>
                    <a:pt x="11874" y="45370"/>
                  </a:moveTo>
                  <a:lnTo>
                    <a:pt x="17970" y="45370"/>
                  </a:lnTo>
                </a:path>
                <a:path w="18415" h="104775">
                  <a:moveTo>
                    <a:pt x="0" y="59410"/>
                  </a:moveTo>
                  <a:lnTo>
                    <a:pt x="0" y="104775"/>
                  </a:lnTo>
                </a:path>
                <a:path w="18415" h="104775">
                  <a:moveTo>
                    <a:pt x="17970" y="59410"/>
                  </a:moveTo>
                  <a:lnTo>
                    <a:pt x="17970" y="104775"/>
                  </a:lnTo>
                </a:path>
                <a:path w="18415" h="104775">
                  <a:moveTo>
                    <a:pt x="11874" y="101898"/>
                  </a:moveTo>
                  <a:lnTo>
                    <a:pt x="11874" y="62287"/>
                  </a:lnTo>
                </a:path>
                <a:path w="18415" h="104775">
                  <a:moveTo>
                    <a:pt x="9016" y="62287"/>
                  </a:moveTo>
                  <a:lnTo>
                    <a:pt x="9016" y="1018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11659679" y="8541512"/>
              <a:ext cx="9525" cy="1905"/>
            </a:xfrm>
            <a:custGeom>
              <a:avLst/>
              <a:gdLst/>
              <a:ahLst/>
              <a:cxnLst/>
              <a:rect l="l" t="t" r="r" b="b"/>
              <a:pathLst>
                <a:path w="9525" h="1904">
                  <a:moveTo>
                    <a:pt x="0" y="1820"/>
                  </a:moveTo>
                  <a:lnTo>
                    <a:pt x="901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11659679" y="8538635"/>
              <a:ext cx="18415" cy="45720"/>
            </a:xfrm>
            <a:custGeom>
              <a:avLst/>
              <a:gdLst/>
              <a:ahLst/>
              <a:cxnLst/>
              <a:rect l="l" t="t" r="r" b="b"/>
              <a:pathLst>
                <a:path w="18415" h="45720">
                  <a:moveTo>
                    <a:pt x="11874" y="0"/>
                  </a:moveTo>
                  <a:lnTo>
                    <a:pt x="11874" y="2876"/>
                  </a:lnTo>
                  <a:lnTo>
                    <a:pt x="9016" y="2876"/>
                  </a:lnTo>
                  <a:lnTo>
                    <a:pt x="9016" y="0"/>
                  </a:lnTo>
                  <a:lnTo>
                    <a:pt x="11874" y="0"/>
                  </a:lnTo>
                </a:path>
                <a:path w="18415" h="45720">
                  <a:moveTo>
                    <a:pt x="9016" y="45364"/>
                  </a:moveTo>
                  <a:lnTo>
                    <a:pt x="9016" y="42487"/>
                  </a:lnTo>
                  <a:lnTo>
                    <a:pt x="11874" y="42487"/>
                  </a:lnTo>
                  <a:lnTo>
                    <a:pt x="11874" y="45364"/>
                  </a:lnTo>
                  <a:lnTo>
                    <a:pt x="9016" y="45364"/>
                  </a:lnTo>
                </a:path>
                <a:path w="18415" h="45720">
                  <a:moveTo>
                    <a:pt x="9016" y="42487"/>
                  </a:moveTo>
                  <a:lnTo>
                    <a:pt x="0" y="42487"/>
                  </a:lnTo>
                </a:path>
                <a:path w="18415" h="45720">
                  <a:moveTo>
                    <a:pt x="9016" y="0"/>
                  </a:moveTo>
                  <a:lnTo>
                    <a:pt x="11874" y="0"/>
                  </a:lnTo>
                </a:path>
                <a:path w="18415" h="45720">
                  <a:moveTo>
                    <a:pt x="0" y="0"/>
                  </a:moveTo>
                  <a:lnTo>
                    <a:pt x="1777" y="0"/>
                  </a:lnTo>
                  <a:lnTo>
                    <a:pt x="9016" y="0"/>
                  </a:lnTo>
                </a:path>
                <a:path w="18415" h="45720">
                  <a:moveTo>
                    <a:pt x="11874" y="0"/>
                  </a:moveTo>
                  <a:lnTo>
                    <a:pt x="17970" y="0"/>
                  </a:lnTo>
                </a:path>
                <a:path w="18415" h="45720">
                  <a:moveTo>
                    <a:pt x="9016" y="45364"/>
                  </a:moveTo>
                  <a:lnTo>
                    <a:pt x="11874" y="45364"/>
                  </a:lnTo>
                </a:path>
                <a:path w="18415" h="45720">
                  <a:moveTo>
                    <a:pt x="0" y="45364"/>
                  </a:moveTo>
                  <a:lnTo>
                    <a:pt x="1777" y="45364"/>
                  </a:lnTo>
                  <a:lnTo>
                    <a:pt x="9016" y="45364"/>
                  </a:lnTo>
                </a:path>
                <a:path w="18415" h="45720">
                  <a:moveTo>
                    <a:pt x="11874" y="45364"/>
                  </a:moveTo>
                  <a:lnTo>
                    <a:pt x="17970" y="453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99" name="object 1899"/>
          <p:cNvSpPr/>
          <p:nvPr/>
        </p:nvSpPr>
        <p:spPr>
          <a:xfrm>
            <a:off x="11661457" y="8080716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5" h="1904">
                <a:moveTo>
                  <a:pt x="397817" y="0"/>
                </a:moveTo>
                <a:lnTo>
                  <a:pt x="0" y="0"/>
                </a:lnTo>
                <a:lnTo>
                  <a:pt x="0" y="1810"/>
                </a:lnTo>
                <a:lnTo>
                  <a:pt x="397817" y="1810"/>
                </a:lnTo>
                <a:lnTo>
                  <a:pt x="3978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0" name="object 1900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1" name="object 1901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2" name="object 1902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3" name="object 1903"/>
          <p:cNvSpPr/>
          <p:nvPr/>
        </p:nvSpPr>
        <p:spPr>
          <a:xfrm>
            <a:off x="11668696" y="8082522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4" name="object 1904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5" name="object 1905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6" name="object 1906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7" name="object 1907"/>
          <p:cNvSpPr/>
          <p:nvPr/>
        </p:nvSpPr>
        <p:spPr>
          <a:xfrm>
            <a:off x="11677650" y="8089716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620" y="0"/>
                </a:moveTo>
                <a:lnTo>
                  <a:pt x="0" y="0"/>
                </a:lnTo>
                <a:lnTo>
                  <a:pt x="0" y="9004"/>
                </a:lnTo>
                <a:lnTo>
                  <a:pt x="381620" y="9004"/>
                </a:lnTo>
                <a:lnTo>
                  <a:pt x="3816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8" name="object 1908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9" name="object 1909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10" name="object 1910"/>
          <p:cNvGrpSpPr/>
          <p:nvPr/>
        </p:nvGrpSpPr>
        <p:grpSpPr>
          <a:xfrm>
            <a:off x="12516484" y="8082527"/>
            <a:ext cx="55880" cy="16510"/>
            <a:chOff x="12516484" y="8082527"/>
            <a:chExt cx="55880" cy="16510"/>
          </a:xfrm>
        </p:grpSpPr>
        <p:sp>
          <p:nvSpPr>
            <p:cNvPr id="1911" name="object 1911"/>
            <p:cNvSpPr/>
            <p:nvPr/>
          </p:nvSpPr>
          <p:spPr>
            <a:xfrm>
              <a:off x="12516484" y="8089715"/>
              <a:ext cx="40005" cy="9525"/>
            </a:xfrm>
            <a:custGeom>
              <a:avLst/>
              <a:gdLst/>
              <a:ahLst/>
              <a:cxnLst/>
              <a:rect l="l" t="t" r="r" b="b"/>
              <a:pathLst>
                <a:path w="40004" h="9525">
                  <a:moveTo>
                    <a:pt x="3958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39588" y="9004"/>
                  </a:lnTo>
                  <a:lnTo>
                    <a:pt x="395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12516484" y="8082527"/>
              <a:ext cx="55880" cy="0"/>
            </a:xfrm>
            <a:custGeom>
              <a:avLst/>
              <a:gdLst/>
              <a:ahLst/>
              <a:cxnLst/>
              <a:rect l="l" t="t" r="r" b="b"/>
              <a:pathLst>
                <a:path w="55879" h="0">
                  <a:moveTo>
                    <a:pt x="55753" y="0"/>
                  </a:moveTo>
                  <a:lnTo>
                    <a:pt x="4857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13" name="object 1913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4" name="object 1914"/>
          <p:cNvSpPr/>
          <p:nvPr/>
        </p:nvSpPr>
        <p:spPr>
          <a:xfrm>
            <a:off x="11668696" y="8082527"/>
            <a:ext cx="391160" cy="0"/>
          </a:xfrm>
          <a:custGeom>
            <a:avLst/>
            <a:gdLst/>
            <a:ahLst/>
            <a:cxnLst/>
            <a:rect l="l" t="t" r="r" b="b"/>
            <a:pathLst>
              <a:path w="391159" h="0">
                <a:moveTo>
                  <a:pt x="39058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5" name="object 1915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6" name="object 1916"/>
          <p:cNvSpPr/>
          <p:nvPr/>
        </p:nvSpPr>
        <p:spPr>
          <a:xfrm>
            <a:off x="11661457" y="80825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7" name="object 1917"/>
          <p:cNvSpPr/>
          <p:nvPr/>
        </p:nvSpPr>
        <p:spPr>
          <a:xfrm>
            <a:off x="12516484" y="8089716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39560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8" name="object 1918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19" name="object 1919"/>
          <p:cNvSpPr/>
          <p:nvPr/>
        </p:nvSpPr>
        <p:spPr>
          <a:xfrm>
            <a:off x="11677650" y="8089716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3816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0" name="object 1920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1" name="object 1921"/>
          <p:cNvSpPr/>
          <p:nvPr/>
        </p:nvSpPr>
        <p:spPr>
          <a:xfrm>
            <a:off x="11668696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2" name="object 1922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3" name="object 1923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4" name="object 1924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5" name="object 1925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6" name="object 1926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1887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188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7" name="object 1927"/>
          <p:cNvSpPr/>
          <p:nvPr/>
        </p:nvSpPr>
        <p:spPr>
          <a:xfrm>
            <a:off x="11677650" y="8080711"/>
            <a:ext cx="381635" cy="18415"/>
          </a:xfrm>
          <a:custGeom>
            <a:avLst/>
            <a:gdLst/>
            <a:ahLst/>
            <a:cxnLst/>
            <a:rect l="l" t="t" r="r" b="b"/>
            <a:pathLst>
              <a:path w="381634" h="18415">
                <a:moveTo>
                  <a:pt x="381634" y="11887"/>
                </a:moveTo>
                <a:lnTo>
                  <a:pt x="381634" y="18008"/>
                </a:lnTo>
              </a:path>
              <a:path w="381634" h="18415">
                <a:moveTo>
                  <a:pt x="381634" y="1816"/>
                </a:moveTo>
                <a:lnTo>
                  <a:pt x="381634" y="9004"/>
                </a:lnTo>
              </a:path>
              <a:path w="381634" h="18415">
                <a:moveTo>
                  <a:pt x="381634" y="0"/>
                </a:moveTo>
                <a:lnTo>
                  <a:pt x="381634" y="1816"/>
                </a:lnTo>
              </a:path>
              <a:path w="381634" h="18415">
                <a:moveTo>
                  <a:pt x="381634" y="9004"/>
                </a:moveTo>
                <a:lnTo>
                  <a:pt x="381634" y="11887"/>
                </a:lnTo>
              </a:path>
              <a:path w="381634" h="18415">
                <a:moveTo>
                  <a:pt x="0" y="18008"/>
                </a:moveTo>
                <a:lnTo>
                  <a:pt x="38163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8" name="object 1928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29" name="object 1929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0" name="object 1930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1" name="object 1931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2" name="object 1932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3" name="object 1933"/>
          <p:cNvSpPr/>
          <p:nvPr/>
        </p:nvSpPr>
        <p:spPr>
          <a:xfrm>
            <a:off x="11661457" y="8080711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5" h="0">
                <a:moveTo>
                  <a:pt x="39782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34" name="object 1934"/>
          <p:cNvGrpSpPr/>
          <p:nvPr/>
        </p:nvGrpSpPr>
        <p:grpSpPr>
          <a:xfrm>
            <a:off x="12408471" y="8080711"/>
            <a:ext cx="108585" cy="45720"/>
            <a:chOff x="12408471" y="8080711"/>
            <a:chExt cx="108585" cy="45720"/>
          </a:xfrm>
        </p:grpSpPr>
        <p:sp>
          <p:nvSpPr>
            <p:cNvPr id="1935" name="object 1935"/>
            <p:cNvSpPr/>
            <p:nvPr/>
          </p:nvSpPr>
          <p:spPr>
            <a:xfrm>
              <a:off x="12408471" y="8080711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0"/>
                  </a:moveTo>
                  <a:lnTo>
                    <a:pt x="0" y="0"/>
                  </a:lnTo>
                </a:path>
                <a:path w="108584" h="45720">
                  <a:moveTo>
                    <a:pt x="108013" y="18008"/>
                  </a:moveTo>
                  <a:lnTo>
                    <a:pt x="0" y="18008"/>
                  </a:lnTo>
                </a:path>
                <a:path w="108584" h="45720">
                  <a:moveTo>
                    <a:pt x="108013" y="11887"/>
                  </a:moveTo>
                  <a:lnTo>
                    <a:pt x="104203" y="11887"/>
                  </a:lnTo>
                  <a:lnTo>
                    <a:pt x="104203" y="9004"/>
                  </a:lnTo>
                  <a:lnTo>
                    <a:pt x="108013" y="9004"/>
                  </a:lnTo>
                </a:path>
                <a:path w="108584" h="45720">
                  <a:moveTo>
                    <a:pt x="68389" y="9004"/>
                  </a:moveTo>
                  <a:lnTo>
                    <a:pt x="70739" y="9004"/>
                  </a:lnTo>
                  <a:lnTo>
                    <a:pt x="70739" y="11887"/>
                  </a:lnTo>
                  <a:lnTo>
                    <a:pt x="68389" y="11887"/>
                  </a:lnTo>
                </a:path>
                <a:path w="108584" h="45720">
                  <a:moveTo>
                    <a:pt x="104203" y="11887"/>
                  </a:moveTo>
                  <a:lnTo>
                    <a:pt x="70739" y="11887"/>
                  </a:lnTo>
                </a:path>
                <a:path w="108584" h="45720">
                  <a:moveTo>
                    <a:pt x="70739" y="9004"/>
                  </a:moveTo>
                  <a:lnTo>
                    <a:pt x="104203" y="9004"/>
                  </a:lnTo>
                </a:path>
                <a:path w="108584" h="45720">
                  <a:moveTo>
                    <a:pt x="104203" y="11887"/>
                  </a:moveTo>
                  <a:lnTo>
                    <a:pt x="104203" y="45370"/>
                  </a:lnTo>
                </a:path>
                <a:path w="108584" h="45720">
                  <a:moveTo>
                    <a:pt x="68389" y="11887"/>
                  </a:moveTo>
                  <a:lnTo>
                    <a:pt x="66929" y="11887"/>
                  </a:lnTo>
                  <a:lnTo>
                    <a:pt x="66929" y="9004"/>
                  </a:lnTo>
                  <a:lnTo>
                    <a:pt x="68389" y="9004"/>
                  </a:lnTo>
                </a:path>
                <a:path w="108584" h="45720">
                  <a:moveTo>
                    <a:pt x="0" y="9004"/>
                  </a:moveTo>
                  <a:lnTo>
                    <a:pt x="2857" y="9004"/>
                  </a:lnTo>
                  <a:lnTo>
                    <a:pt x="2857" y="11887"/>
                  </a:lnTo>
                  <a:lnTo>
                    <a:pt x="0" y="11887"/>
                  </a:lnTo>
                </a:path>
                <a:path w="108584" h="45720">
                  <a:moveTo>
                    <a:pt x="66929" y="11887"/>
                  </a:moveTo>
                  <a:lnTo>
                    <a:pt x="2857" y="11887"/>
                  </a:lnTo>
                </a:path>
                <a:path w="108584" h="45720">
                  <a:moveTo>
                    <a:pt x="2857" y="9004"/>
                  </a:moveTo>
                  <a:lnTo>
                    <a:pt x="6692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12479210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38" name="object 1938"/>
          <p:cNvGrpSpPr/>
          <p:nvPr/>
        </p:nvGrpSpPr>
        <p:grpSpPr>
          <a:xfrm>
            <a:off x="12217654" y="8080711"/>
            <a:ext cx="108585" cy="45720"/>
            <a:chOff x="12217654" y="8080711"/>
            <a:chExt cx="108585" cy="45720"/>
          </a:xfrm>
        </p:grpSpPr>
        <p:sp>
          <p:nvSpPr>
            <p:cNvPr id="1939" name="object 1939"/>
            <p:cNvSpPr/>
            <p:nvPr/>
          </p:nvSpPr>
          <p:spPr>
            <a:xfrm>
              <a:off x="12217654" y="8080711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0"/>
                  </a:moveTo>
                  <a:lnTo>
                    <a:pt x="0" y="0"/>
                  </a:lnTo>
                </a:path>
                <a:path w="108584" h="45720">
                  <a:moveTo>
                    <a:pt x="108013" y="18008"/>
                  </a:moveTo>
                  <a:lnTo>
                    <a:pt x="0" y="18008"/>
                  </a:lnTo>
                </a:path>
                <a:path w="108584" h="45720">
                  <a:moveTo>
                    <a:pt x="108013" y="11887"/>
                  </a:moveTo>
                  <a:lnTo>
                    <a:pt x="104203" y="11887"/>
                  </a:lnTo>
                  <a:lnTo>
                    <a:pt x="104203" y="9004"/>
                  </a:lnTo>
                  <a:lnTo>
                    <a:pt x="108013" y="9004"/>
                  </a:lnTo>
                </a:path>
                <a:path w="108584" h="45720">
                  <a:moveTo>
                    <a:pt x="68389" y="9004"/>
                  </a:moveTo>
                  <a:lnTo>
                    <a:pt x="70739" y="9004"/>
                  </a:lnTo>
                  <a:lnTo>
                    <a:pt x="70739" y="11887"/>
                  </a:lnTo>
                  <a:lnTo>
                    <a:pt x="68389" y="11887"/>
                  </a:lnTo>
                </a:path>
                <a:path w="108584" h="45720">
                  <a:moveTo>
                    <a:pt x="104203" y="11887"/>
                  </a:moveTo>
                  <a:lnTo>
                    <a:pt x="70739" y="11887"/>
                  </a:lnTo>
                </a:path>
                <a:path w="108584" h="45720">
                  <a:moveTo>
                    <a:pt x="70739" y="9004"/>
                  </a:moveTo>
                  <a:lnTo>
                    <a:pt x="104203" y="9004"/>
                  </a:lnTo>
                </a:path>
                <a:path w="108584" h="45720">
                  <a:moveTo>
                    <a:pt x="104203" y="11887"/>
                  </a:moveTo>
                  <a:lnTo>
                    <a:pt x="104203" y="45370"/>
                  </a:lnTo>
                </a:path>
                <a:path w="108584" h="45720">
                  <a:moveTo>
                    <a:pt x="68389" y="11887"/>
                  </a:moveTo>
                  <a:lnTo>
                    <a:pt x="66992" y="11887"/>
                  </a:lnTo>
                  <a:lnTo>
                    <a:pt x="66992" y="9004"/>
                  </a:lnTo>
                  <a:lnTo>
                    <a:pt x="68389" y="9004"/>
                  </a:lnTo>
                </a:path>
                <a:path w="108584" h="45720">
                  <a:moveTo>
                    <a:pt x="0" y="9004"/>
                  </a:moveTo>
                  <a:lnTo>
                    <a:pt x="2921" y="9004"/>
                  </a:lnTo>
                  <a:lnTo>
                    <a:pt x="2921" y="11887"/>
                  </a:lnTo>
                  <a:lnTo>
                    <a:pt x="0" y="11887"/>
                  </a:lnTo>
                </a:path>
                <a:path w="108584" h="45720">
                  <a:moveTo>
                    <a:pt x="66992" y="11887"/>
                  </a:moveTo>
                  <a:lnTo>
                    <a:pt x="2921" y="11887"/>
                  </a:lnTo>
                </a:path>
                <a:path w="108584" h="45720">
                  <a:moveTo>
                    <a:pt x="2921" y="9004"/>
                  </a:moveTo>
                  <a:lnTo>
                    <a:pt x="66992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12288393" y="8092598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3"/>
                  </a:moveTo>
                  <a:lnTo>
                    <a:pt x="20466" y="30853"/>
                  </a:lnTo>
                  <a:lnTo>
                    <a:pt x="9826" y="23680"/>
                  </a:lnTo>
                  <a:lnTo>
                    <a:pt x="2639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42" name="object 1942"/>
          <p:cNvGrpSpPr/>
          <p:nvPr/>
        </p:nvGrpSpPr>
        <p:grpSpPr>
          <a:xfrm>
            <a:off x="12059284" y="8080711"/>
            <a:ext cx="108585" cy="18415"/>
            <a:chOff x="12059284" y="8080711"/>
            <a:chExt cx="108585" cy="18415"/>
          </a:xfrm>
        </p:grpSpPr>
        <p:sp>
          <p:nvSpPr>
            <p:cNvPr id="1943" name="object 1943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3746" y="9004"/>
                  </a:lnTo>
                  <a:lnTo>
                    <a:pt x="3746" y="11887"/>
                  </a:lnTo>
                  <a:lnTo>
                    <a:pt x="0" y="11887"/>
                  </a:lnTo>
                </a:path>
                <a:path w="108584" h="18415">
                  <a:moveTo>
                    <a:pt x="39560" y="11887"/>
                  </a:moveTo>
                  <a:lnTo>
                    <a:pt x="37211" y="11887"/>
                  </a:lnTo>
                  <a:lnTo>
                    <a:pt x="37211" y="9004"/>
                  </a:lnTo>
                  <a:lnTo>
                    <a:pt x="39560" y="9004"/>
                  </a:lnTo>
                </a:path>
                <a:path w="108584" h="18415">
                  <a:moveTo>
                    <a:pt x="3746" y="9004"/>
                  </a:moveTo>
                  <a:lnTo>
                    <a:pt x="37211" y="9004"/>
                  </a:lnTo>
                </a:path>
                <a:path w="108584" h="18415">
                  <a:moveTo>
                    <a:pt x="37211" y="11887"/>
                  </a:moveTo>
                  <a:lnTo>
                    <a:pt x="3746" y="11887"/>
                  </a:lnTo>
                </a:path>
                <a:path w="108584" h="18415">
                  <a:moveTo>
                    <a:pt x="3746" y="9004"/>
                  </a:moveTo>
                  <a:lnTo>
                    <a:pt x="3746" y="0"/>
                  </a:lnTo>
                </a:path>
                <a:path w="108584" h="18415">
                  <a:moveTo>
                    <a:pt x="39560" y="9004"/>
                  </a:moveTo>
                  <a:lnTo>
                    <a:pt x="41021" y="9004"/>
                  </a:lnTo>
                  <a:lnTo>
                    <a:pt x="41021" y="11887"/>
                  </a:lnTo>
                  <a:lnTo>
                    <a:pt x="39560" y="11887"/>
                  </a:lnTo>
                </a:path>
                <a:path w="108584" h="18415">
                  <a:moveTo>
                    <a:pt x="108013" y="11887"/>
                  </a:moveTo>
                  <a:lnTo>
                    <a:pt x="105092" y="11887"/>
                  </a:lnTo>
                  <a:lnTo>
                    <a:pt x="105092" y="9004"/>
                  </a:lnTo>
                  <a:lnTo>
                    <a:pt x="108013" y="9004"/>
                  </a:lnTo>
                </a:path>
                <a:path w="108584" h="18415">
                  <a:moveTo>
                    <a:pt x="41021" y="9004"/>
                  </a:moveTo>
                  <a:lnTo>
                    <a:pt x="105092" y="9004"/>
                  </a:lnTo>
                </a:path>
                <a:path w="108584" h="18415">
                  <a:moveTo>
                    <a:pt x="105092" y="11887"/>
                  </a:moveTo>
                  <a:lnTo>
                    <a:pt x="41021" y="118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12094685" y="8080717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4" h="9525">
                  <a:moveTo>
                    <a:pt x="0" y="0"/>
                  </a:moveTo>
                  <a:lnTo>
                    <a:pt x="1810" y="89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11887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  <a:lnTo>
                    <a:pt x="0" y="9004"/>
                  </a:lnTo>
                </a:path>
                <a:path w="108584" h="18415">
                  <a:moveTo>
                    <a:pt x="0" y="11887"/>
                  </a:moveTo>
                  <a:lnTo>
                    <a:pt x="0" y="1800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1887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  <a:lnTo>
                    <a:pt x="108013" y="9004"/>
                  </a:lnTo>
                </a:path>
                <a:path w="108584" h="18415">
                  <a:moveTo>
                    <a:pt x="108013" y="11887"/>
                  </a:moveTo>
                  <a:lnTo>
                    <a:pt x="108013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6" name="object 1946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13668502" y="849471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9004"/>
                </a:moveTo>
                <a:lnTo>
                  <a:pt x="2286" y="2349"/>
                </a:lnTo>
                <a:lnTo>
                  <a:pt x="1778" y="1803"/>
                </a:lnTo>
                <a:lnTo>
                  <a:pt x="889" y="914"/>
                </a:lnTo>
                <a:lnTo>
                  <a:pt x="0" y="0"/>
                </a:lnTo>
                <a:lnTo>
                  <a:pt x="0" y="914"/>
                </a:lnTo>
                <a:lnTo>
                  <a:pt x="0" y="2349"/>
                </a:lnTo>
                <a:lnTo>
                  <a:pt x="1778" y="2349"/>
                </a:lnTo>
                <a:lnTo>
                  <a:pt x="0" y="2362"/>
                </a:lnTo>
                <a:lnTo>
                  <a:pt x="0" y="9004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48" name="object 1948"/>
          <p:cNvGrpSpPr/>
          <p:nvPr/>
        </p:nvGrpSpPr>
        <p:grpSpPr>
          <a:xfrm>
            <a:off x="13668502" y="8339925"/>
            <a:ext cx="18415" cy="163830"/>
            <a:chOff x="13668502" y="8339925"/>
            <a:chExt cx="18415" cy="163830"/>
          </a:xfrm>
        </p:grpSpPr>
        <p:sp>
          <p:nvSpPr>
            <p:cNvPr id="1949" name="object 1949"/>
            <p:cNvSpPr/>
            <p:nvPr/>
          </p:nvSpPr>
          <p:spPr>
            <a:xfrm>
              <a:off x="13668502" y="8339924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17970" y="17983"/>
                  </a:moveTo>
                  <a:lnTo>
                    <a:pt x="8953" y="9004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154787"/>
                  </a:lnTo>
                  <a:lnTo>
                    <a:pt x="1778" y="156591"/>
                  </a:lnTo>
                  <a:lnTo>
                    <a:pt x="8953" y="163791"/>
                  </a:lnTo>
                  <a:lnTo>
                    <a:pt x="17945" y="163791"/>
                  </a:lnTo>
                  <a:lnTo>
                    <a:pt x="17945" y="17995"/>
                  </a:lnTo>
                  <a:lnTo>
                    <a:pt x="8953" y="17995"/>
                  </a:lnTo>
                  <a:lnTo>
                    <a:pt x="17970" y="1798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13668502" y="8339925"/>
              <a:ext cx="18415" cy="163830"/>
            </a:xfrm>
            <a:custGeom>
              <a:avLst/>
              <a:gdLst/>
              <a:ahLst/>
              <a:cxnLst/>
              <a:rect l="l" t="t" r="r" b="b"/>
              <a:pathLst>
                <a:path w="18415" h="163829">
                  <a:moveTo>
                    <a:pt x="8953" y="1784"/>
                  </a:moveTo>
                  <a:lnTo>
                    <a:pt x="1778" y="1784"/>
                  </a:lnTo>
                </a:path>
                <a:path w="18415" h="163829">
                  <a:moveTo>
                    <a:pt x="17970" y="9004"/>
                  </a:moveTo>
                  <a:lnTo>
                    <a:pt x="8953" y="9004"/>
                  </a:lnTo>
                </a:path>
                <a:path w="18415" h="163829">
                  <a:moveTo>
                    <a:pt x="0" y="0"/>
                  </a:moveTo>
                  <a:lnTo>
                    <a:pt x="1778" y="0"/>
                  </a:lnTo>
                </a:path>
                <a:path w="18415" h="163829">
                  <a:moveTo>
                    <a:pt x="0" y="155695"/>
                  </a:moveTo>
                  <a:lnTo>
                    <a:pt x="0" y="154781"/>
                  </a:lnTo>
                </a:path>
                <a:path w="18415" h="163829">
                  <a:moveTo>
                    <a:pt x="1778" y="157137"/>
                  </a:moveTo>
                  <a:lnTo>
                    <a:pt x="1778" y="156590"/>
                  </a:lnTo>
                </a:path>
                <a:path w="18415" h="163829">
                  <a:moveTo>
                    <a:pt x="0" y="157137"/>
                  </a:moveTo>
                  <a:lnTo>
                    <a:pt x="0" y="155695"/>
                  </a:lnTo>
                </a:path>
                <a:path w="18415" h="163829">
                  <a:moveTo>
                    <a:pt x="1778" y="163785"/>
                  </a:moveTo>
                  <a:lnTo>
                    <a:pt x="1778" y="157137"/>
                  </a:lnTo>
                </a:path>
                <a:path w="18415" h="163829">
                  <a:moveTo>
                    <a:pt x="1778" y="163785"/>
                  </a:moveTo>
                  <a:lnTo>
                    <a:pt x="8953" y="163785"/>
                  </a:lnTo>
                </a:path>
                <a:path w="18415" h="163829">
                  <a:moveTo>
                    <a:pt x="0" y="163785"/>
                  </a:moveTo>
                  <a:lnTo>
                    <a:pt x="0" y="157137"/>
                  </a:lnTo>
                </a:path>
                <a:path w="18415" h="163829">
                  <a:moveTo>
                    <a:pt x="0" y="163785"/>
                  </a:moveTo>
                  <a:lnTo>
                    <a:pt x="1778" y="163785"/>
                  </a:lnTo>
                </a:path>
                <a:path w="18415" h="163829">
                  <a:moveTo>
                    <a:pt x="1778" y="1784"/>
                  </a:moveTo>
                  <a:lnTo>
                    <a:pt x="1778" y="9004"/>
                  </a:lnTo>
                  <a:lnTo>
                    <a:pt x="1778" y="156590"/>
                  </a:lnTo>
                </a:path>
                <a:path w="18415" h="163829">
                  <a:moveTo>
                    <a:pt x="8953" y="9004"/>
                  </a:moveTo>
                  <a:lnTo>
                    <a:pt x="8953" y="17983"/>
                  </a:lnTo>
                  <a:lnTo>
                    <a:pt x="8953" y="163785"/>
                  </a:lnTo>
                </a:path>
                <a:path w="18415" h="163829">
                  <a:moveTo>
                    <a:pt x="0" y="0"/>
                  </a:moveTo>
                  <a:lnTo>
                    <a:pt x="0" y="154781"/>
                  </a:lnTo>
                </a:path>
                <a:path w="18415" h="163829">
                  <a:moveTo>
                    <a:pt x="17970" y="163785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51" name="object 1951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2" name="object 1952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3" name="object 1953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4" name="object 1954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5" name="object 1955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6" name="object 1956"/>
          <p:cNvSpPr/>
          <p:nvPr/>
        </p:nvSpPr>
        <p:spPr>
          <a:xfrm>
            <a:off x="14334425" y="8339923"/>
            <a:ext cx="86995" cy="1905"/>
          </a:xfrm>
          <a:custGeom>
            <a:avLst/>
            <a:gdLst/>
            <a:ahLst/>
            <a:cxnLst/>
            <a:rect l="l" t="t" r="r" b="b"/>
            <a:pathLst>
              <a:path w="86994" h="1904">
                <a:moveTo>
                  <a:pt x="86419" y="0"/>
                </a:moveTo>
                <a:lnTo>
                  <a:pt x="0" y="0"/>
                </a:lnTo>
                <a:lnTo>
                  <a:pt x="0" y="1785"/>
                </a:lnTo>
                <a:lnTo>
                  <a:pt x="86419" y="1785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7" name="object 1957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8" name="object 1958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59" name="object 1959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0" name="object 1960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1" name="object 1961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2" name="object 1962"/>
          <p:cNvSpPr/>
          <p:nvPr/>
        </p:nvSpPr>
        <p:spPr>
          <a:xfrm>
            <a:off x="14334425" y="8341710"/>
            <a:ext cx="86995" cy="7620"/>
          </a:xfrm>
          <a:custGeom>
            <a:avLst/>
            <a:gdLst/>
            <a:ahLst/>
            <a:cxnLst/>
            <a:rect l="l" t="t" r="r" b="b"/>
            <a:pathLst>
              <a:path w="86994" h="7620">
                <a:moveTo>
                  <a:pt x="86419" y="0"/>
                </a:moveTo>
                <a:lnTo>
                  <a:pt x="0" y="0"/>
                </a:lnTo>
                <a:lnTo>
                  <a:pt x="0" y="7218"/>
                </a:lnTo>
                <a:lnTo>
                  <a:pt x="86419" y="7218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3" name="object 1963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4" name="object 1964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5" name="object 1965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6" name="object 1966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7" name="object 1967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68" name="object 1968"/>
          <p:cNvSpPr/>
          <p:nvPr/>
        </p:nvSpPr>
        <p:spPr>
          <a:xfrm>
            <a:off x="14334425" y="8348929"/>
            <a:ext cx="86995" cy="9525"/>
          </a:xfrm>
          <a:custGeom>
            <a:avLst/>
            <a:gdLst/>
            <a:ahLst/>
            <a:cxnLst/>
            <a:rect l="l" t="t" r="r" b="b"/>
            <a:pathLst>
              <a:path w="86994" h="9525">
                <a:moveTo>
                  <a:pt x="86419" y="0"/>
                </a:moveTo>
                <a:lnTo>
                  <a:pt x="0" y="0"/>
                </a:lnTo>
                <a:lnTo>
                  <a:pt x="0" y="8979"/>
                </a:lnTo>
                <a:lnTo>
                  <a:pt x="86419" y="8979"/>
                </a:lnTo>
                <a:lnTo>
                  <a:pt x="8641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69" name="object 1969"/>
          <p:cNvGrpSpPr/>
          <p:nvPr/>
        </p:nvGrpSpPr>
        <p:grpSpPr>
          <a:xfrm>
            <a:off x="14528863" y="8339925"/>
            <a:ext cx="54610" cy="18415"/>
            <a:chOff x="14528863" y="8339925"/>
            <a:chExt cx="54610" cy="18415"/>
          </a:xfrm>
        </p:grpSpPr>
        <p:sp>
          <p:nvSpPr>
            <p:cNvPr id="1970" name="object 1970"/>
            <p:cNvSpPr/>
            <p:nvPr/>
          </p:nvSpPr>
          <p:spPr>
            <a:xfrm>
              <a:off x="14528863" y="8348928"/>
              <a:ext cx="36195" cy="9525"/>
            </a:xfrm>
            <a:custGeom>
              <a:avLst/>
              <a:gdLst/>
              <a:ahLst/>
              <a:cxnLst/>
              <a:rect l="l" t="t" r="r" b="b"/>
              <a:pathLst>
                <a:path w="36194" h="9525">
                  <a:moveTo>
                    <a:pt x="35991" y="0"/>
                  </a:moveTo>
                  <a:lnTo>
                    <a:pt x="0" y="0"/>
                  </a:lnTo>
                  <a:lnTo>
                    <a:pt x="0" y="8979"/>
                  </a:lnTo>
                  <a:lnTo>
                    <a:pt x="35991" y="8979"/>
                  </a:lnTo>
                  <a:lnTo>
                    <a:pt x="35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14573885" y="8339925"/>
              <a:ext cx="9525" cy="18415"/>
            </a:xfrm>
            <a:custGeom>
              <a:avLst/>
              <a:gdLst/>
              <a:ahLst/>
              <a:cxnLst/>
              <a:rect l="l" t="t" r="r" b="b"/>
              <a:pathLst>
                <a:path w="9525" h="18415">
                  <a:moveTo>
                    <a:pt x="7175" y="9004"/>
                  </a:moveTo>
                  <a:lnTo>
                    <a:pt x="7175" y="1784"/>
                  </a:lnTo>
                </a:path>
                <a:path w="9525" h="18415">
                  <a:moveTo>
                    <a:pt x="0" y="17983"/>
                  </a:moveTo>
                  <a:lnTo>
                    <a:pt x="0" y="9004"/>
                  </a:lnTo>
                </a:path>
                <a:path w="9525" h="18415">
                  <a:moveTo>
                    <a:pt x="9017" y="0"/>
                  </a:moveTo>
                  <a:lnTo>
                    <a:pt x="9017" y="1784"/>
                  </a:lnTo>
                </a:path>
                <a:path w="9525" h="18415">
                  <a:moveTo>
                    <a:pt x="7175" y="1784"/>
                  </a:moveTo>
                  <a:lnTo>
                    <a:pt x="0" y="17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72" name="object 1972"/>
          <p:cNvSpPr/>
          <p:nvPr/>
        </p:nvSpPr>
        <p:spPr>
          <a:xfrm>
            <a:off x="14140053" y="834170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3" name="object 1973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4" name="object 1974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5" name="object 1975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6" name="object 1976"/>
          <p:cNvSpPr/>
          <p:nvPr/>
        </p:nvSpPr>
        <p:spPr>
          <a:xfrm>
            <a:off x="14334425" y="834170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7" name="object 1977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8" name="object 1978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79" name="object 1979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0" name="object 1980"/>
          <p:cNvSpPr/>
          <p:nvPr/>
        </p:nvSpPr>
        <p:spPr>
          <a:xfrm>
            <a:off x="14140053" y="8348929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1" name="object 1981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2" name="object 1982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3" name="object 1983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4" name="object 1984"/>
          <p:cNvSpPr/>
          <p:nvPr/>
        </p:nvSpPr>
        <p:spPr>
          <a:xfrm>
            <a:off x="14334425" y="8348929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5" name="object 1985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6" name="object 1986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7" name="object 1987"/>
          <p:cNvSpPr/>
          <p:nvPr/>
        </p:nvSpPr>
        <p:spPr>
          <a:xfrm>
            <a:off x="143344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8" name="object 1988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89" name="object 1989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0" name="object 1990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1" name="object 1991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2" name="object 1992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3" name="object 1993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4" name="object 1994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5" name="object 1995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6" name="object 1996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7" name="object 1997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8" name="object 1998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9" name="object 1999"/>
          <p:cNvSpPr/>
          <p:nvPr/>
        </p:nvSpPr>
        <p:spPr>
          <a:xfrm>
            <a:off x="14334425" y="8339925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864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0" name="object 2000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1" name="object 2001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2" name="object 2002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3" name="object 2003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4" name="object 2004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7970" y="0"/>
                </a:lnTo>
              </a:path>
              <a:path w="46990" h="0">
                <a:moveTo>
                  <a:pt x="25209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5" name="object 2005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6" name="object 2006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7" name="object 2007"/>
          <p:cNvSpPr/>
          <p:nvPr/>
        </p:nvSpPr>
        <p:spPr>
          <a:xfrm>
            <a:off x="14334425" y="8357908"/>
            <a:ext cx="86995" cy="0"/>
          </a:xfrm>
          <a:custGeom>
            <a:avLst/>
            <a:gdLst/>
            <a:ahLst/>
            <a:cxnLst/>
            <a:rect l="l" t="t" r="r" b="b"/>
            <a:pathLst>
              <a:path w="86994" h="0">
                <a:moveTo>
                  <a:pt x="0" y="0"/>
                </a:moveTo>
                <a:lnTo>
                  <a:pt x="8642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8" name="object 2008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9" name="object 2009"/>
          <p:cNvSpPr/>
          <p:nvPr/>
        </p:nvSpPr>
        <p:spPr>
          <a:xfrm>
            <a:off x="14262481" y="8339925"/>
            <a:ext cx="72390" cy="18415"/>
          </a:xfrm>
          <a:custGeom>
            <a:avLst/>
            <a:gdLst/>
            <a:ahLst/>
            <a:cxnLst/>
            <a:rect l="l" t="t" r="r" b="b"/>
            <a:pathLst>
              <a:path w="72390" h="18415">
                <a:moveTo>
                  <a:pt x="0" y="0"/>
                </a:moveTo>
                <a:lnTo>
                  <a:pt x="71945" y="0"/>
                </a:lnTo>
              </a:path>
              <a:path w="72390" h="18415">
                <a:moveTo>
                  <a:pt x="0" y="17983"/>
                </a:moveTo>
                <a:lnTo>
                  <a:pt x="71945" y="17983"/>
                </a:lnTo>
              </a:path>
              <a:path w="72390" h="18415">
                <a:moveTo>
                  <a:pt x="0" y="10788"/>
                </a:moveTo>
                <a:lnTo>
                  <a:pt x="1778" y="10788"/>
                </a:lnTo>
                <a:lnTo>
                  <a:pt x="1778" y="9004"/>
                </a:lnTo>
                <a:lnTo>
                  <a:pt x="0" y="9004"/>
                </a:lnTo>
              </a:path>
              <a:path w="72390" h="18415">
                <a:moveTo>
                  <a:pt x="71945" y="9004"/>
                </a:moveTo>
                <a:lnTo>
                  <a:pt x="70167" y="9004"/>
                </a:lnTo>
                <a:lnTo>
                  <a:pt x="70167" y="10788"/>
                </a:lnTo>
                <a:lnTo>
                  <a:pt x="71945" y="10788"/>
                </a:lnTo>
              </a:path>
              <a:path w="72390" h="18415">
                <a:moveTo>
                  <a:pt x="1778" y="10788"/>
                </a:moveTo>
                <a:lnTo>
                  <a:pt x="70167" y="10788"/>
                </a:lnTo>
              </a:path>
              <a:path w="72390" h="18415">
                <a:moveTo>
                  <a:pt x="70167" y="9004"/>
                </a:moveTo>
                <a:lnTo>
                  <a:pt x="1778" y="9004"/>
                </a:lnTo>
              </a:path>
              <a:path w="72390" h="18415">
                <a:moveTo>
                  <a:pt x="0" y="9004"/>
                </a:moveTo>
                <a:lnTo>
                  <a:pt x="0" y="10788"/>
                </a:lnTo>
              </a:path>
              <a:path w="72390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72390" h="18415">
                <a:moveTo>
                  <a:pt x="0" y="10788"/>
                </a:moveTo>
                <a:lnTo>
                  <a:pt x="0" y="17983"/>
                </a:lnTo>
              </a:path>
              <a:path w="72390" h="18415">
                <a:moveTo>
                  <a:pt x="71945" y="9004"/>
                </a:moveTo>
                <a:lnTo>
                  <a:pt x="71945" y="10788"/>
                </a:lnTo>
              </a:path>
              <a:path w="72390" h="18415">
                <a:moveTo>
                  <a:pt x="71945" y="0"/>
                </a:moveTo>
                <a:lnTo>
                  <a:pt x="71945" y="1784"/>
                </a:lnTo>
                <a:lnTo>
                  <a:pt x="71945" y="9004"/>
                </a:lnTo>
              </a:path>
              <a:path w="72390" h="18415">
                <a:moveTo>
                  <a:pt x="71945" y="10788"/>
                </a:moveTo>
                <a:lnTo>
                  <a:pt x="71945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0" name="object 2010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1" name="object 2011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3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623" y="10788"/>
                </a:lnTo>
              </a:path>
              <a:path w="108584" h="18415">
                <a:moveTo>
                  <a:pt x="3809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809" y="9004"/>
                </a:lnTo>
              </a:path>
              <a:path w="108584" h="18415">
                <a:moveTo>
                  <a:pt x="39623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3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2" name="object 2012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746" y="10788"/>
                </a:lnTo>
                <a:lnTo>
                  <a:pt x="3746" y="9004"/>
                </a:lnTo>
                <a:lnTo>
                  <a:pt x="0" y="9004"/>
                </a:lnTo>
              </a:path>
              <a:path w="108584" h="18415">
                <a:moveTo>
                  <a:pt x="39560" y="9004"/>
                </a:moveTo>
                <a:lnTo>
                  <a:pt x="36893" y="9004"/>
                </a:lnTo>
                <a:lnTo>
                  <a:pt x="36893" y="10788"/>
                </a:lnTo>
                <a:lnTo>
                  <a:pt x="39560" y="10788"/>
                </a:lnTo>
              </a:path>
              <a:path w="108584" h="18415">
                <a:moveTo>
                  <a:pt x="3746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746" y="9004"/>
                </a:lnTo>
              </a:path>
              <a:path w="108584" h="18415">
                <a:moveTo>
                  <a:pt x="39560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560" y="9004"/>
                </a:lnTo>
              </a:path>
              <a:path w="108584" h="18415">
                <a:moveTo>
                  <a:pt x="108013" y="9004"/>
                </a:moveTo>
                <a:lnTo>
                  <a:pt x="105092" y="9004"/>
                </a:lnTo>
                <a:lnTo>
                  <a:pt x="105092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092" y="10788"/>
                </a:lnTo>
              </a:path>
              <a:path w="108584" h="18415">
                <a:moveTo>
                  <a:pt x="105092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3" name="object 2013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  <a:lnTo>
                  <a:pt x="3809" y="9004"/>
                </a:lnTo>
                <a:lnTo>
                  <a:pt x="0" y="9004"/>
                </a:lnTo>
              </a:path>
              <a:path w="108584" h="18415">
                <a:moveTo>
                  <a:pt x="39624" y="9004"/>
                </a:moveTo>
                <a:lnTo>
                  <a:pt x="36957" y="9004"/>
                </a:lnTo>
                <a:lnTo>
                  <a:pt x="36957" y="10788"/>
                </a:lnTo>
                <a:lnTo>
                  <a:pt x="39624" y="10788"/>
                </a:lnTo>
              </a:path>
              <a:path w="108584" h="18415">
                <a:moveTo>
                  <a:pt x="3809" y="10788"/>
                </a:moveTo>
                <a:lnTo>
                  <a:pt x="36957" y="10788"/>
                </a:lnTo>
              </a:path>
              <a:path w="108584" h="18415">
                <a:moveTo>
                  <a:pt x="36957" y="9004"/>
                </a:moveTo>
                <a:lnTo>
                  <a:pt x="3809" y="9004"/>
                </a:lnTo>
              </a:path>
              <a:path w="108584" h="18415">
                <a:moveTo>
                  <a:pt x="39624" y="10788"/>
                </a:moveTo>
                <a:lnTo>
                  <a:pt x="41401" y="10788"/>
                </a:lnTo>
                <a:lnTo>
                  <a:pt x="41401" y="9004"/>
                </a:lnTo>
                <a:lnTo>
                  <a:pt x="39624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  <a:lnTo>
                  <a:pt x="105155" y="10788"/>
                </a:ln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4" name="object 2014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79" y="0"/>
                </a:moveTo>
                <a:lnTo>
                  <a:pt x="0" y="0"/>
                </a:lnTo>
              </a:path>
              <a:path w="43180" h="18415">
                <a:moveTo>
                  <a:pt x="43179" y="17983"/>
                </a:moveTo>
                <a:lnTo>
                  <a:pt x="0" y="17983"/>
                </a:lnTo>
              </a:path>
              <a:path w="43180" h="18415">
                <a:moveTo>
                  <a:pt x="43179" y="10788"/>
                </a:moveTo>
                <a:lnTo>
                  <a:pt x="40322" y="10788"/>
                </a:lnTo>
                <a:lnTo>
                  <a:pt x="40322" y="9004"/>
                </a:lnTo>
                <a:lnTo>
                  <a:pt x="43179" y="9004"/>
                </a:lnTo>
              </a:path>
              <a:path w="43180" h="18415">
                <a:moveTo>
                  <a:pt x="0" y="9004"/>
                </a:moveTo>
                <a:lnTo>
                  <a:pt x="2921" y="9004"/>
                </a:lnTo>
                <a:lnTo>
                  <a:pt x="2921" y="10788"/>
                </a:lnTo>
                <a:lnTo>
                  <a:pt x="0" y="10788"/>
                </a:lnTo>
              </a:path>
              <a:path w="43180" h="18415">
                <a:moveTo>
                  <a:pt x="40322" y="10788"/>
                </a:moveTo>
                <a:lnTo>
                  <a:pt x="2921" y="10788"/>
                </a:lnTo>
              </a:path>
              <a:path w="43180" h="18415">
                <a:moveTo>
                  <a:pt x="2921" y="9004"/>
                </a:moveTo>
                <a:lnTo>
                  <a:pt x="40322" y="900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  <a:lnTo>
                  <a:pt x="43179" y="9004"/>
                </a:lnTo>
              </a:path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  <a:lnTo>
                  <a:pt x="0" y="9004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5" name="object 2015"/>
          <p:cNvSpPr/>
          <p:nvPr/>
        </p:nvSpPr>
        <p:spPr>
          <a:xfrm>
            <a:off x="14581060" y="8959121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6" name="object 2016"/>
          <p:cNvSpPr/>
          <p:nvPr/>
        </p:nvSpPr>
        <p:spPr>
          <a:xfrm>
            <a:off x="14581060" y="9128318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97"/>
                </a:lnTo>
                <a:lnTo>
                  <a:pt x="1810" y="12419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7" name="object 2017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8" name="object 2018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19" name="object 2019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0" name="object 2020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1" name="object 2021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2" name="object 2022"/>
          <p:cNvSpPr/>
          <p:nvPr/>
        </p:nvSpPr>
        <p:spPr>
          <a:xfrm>
            <a:off x="14573885" y="9128317"/>
            <a:ext cx="7620" cy="117475"/>
          </a:xfrm>
          <a:custGeom>
            <a:avLst/>
            <a:gdLst/>
            <a:ahLst/>
            <a:cxnLst/>
            <a:rect l="l" t="t" r="r" b="b"/>
            <a:pathLst>
              <a:path w="7619" h="117475">
                <a:moveTo>
                  <a:pt x="7193" y="0"/>
                </a:moveTo>
                <a:lnTo>
                  <a:pt x="0" y="0"/>
                </a:lnTo>
                <a:lnTo>
                  <a:pt x="0" y="117003"/>
                </a:lnTo>
                <a:lnTo>
                  <a:pt x="7193" y="11700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3" name="object 2023"/>
          <p:cNvSpPr/>
          <p:nvPr/>
        </p:nvSpPr>
        <p:spPr>
          <a:xfrm>
            <a:off x="14573885" y="8959121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4" name="object 2024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5" name="object 2025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6" name="object 2026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7" name="object 2027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8" name="object 2028"/>
          <p:cNvSpPr/>
          <p:nvPr/>
        </p:nvSpPr>
        <p:spPr>
          <a:xfrm>
            <a:off x="14564869" y="8348929"/>
            <a:ext cx="16510" cy="48895"/>
          </a:xfrm>
          <a:custGeom>
            <a:avLst/>
            <a:gdLst/>
            <a:ahLst/>
            <a:cxnLst/>
            <a:rect l="l" t="t" r="r" b="b"/>
            <a:pathLst>
              <a:path w="16509" h="48895">
                <a:moveTo>
                  <a:pt x="8991" y="8978"/>
                </a:moveTo>
                <a:lnTo>
                  <a:pt x="0" y="8978"/>
                </a:lnTo>
                <a:lnTo>
                  <a:pt x="0" y="48590"/>
                </a:lnTo>
                <a:lnTo>
                  <a:pt x="8991" y="48590"/>
                </a:lnTo>
                <a:lnTo>
                  <a:pt x="8991" y="8978"/>
                </a:lnTo>
                <a:close/>
              </a:path>
              <a:path w="16509" h="48895">
                <a:moveTo>
                  <a:pt x="16205" y="0"/>
                </a:moveTo>
                <a:lnTo>
                  <a:pt x="9017" y="0"/>
                </a:lnTo>
                <a:lnTo>
                  <a:pt x="9017" y="48590"/>
                </a:lnTo>
                <a:lnTo>
                  <a:pt x="16205" y="48590"/>
                </a:lnTo>
                <a:lnTo>
                  <a:pt x="16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29" name="object 2029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0" name="object 2030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1" name="object 2031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2" name="object 2032"/>
          <p:cNvSpPr/>
          <p:nvPr/>
        </p:nvSpPr>
        <p:spPr>
          <a:xfrm>
            <a:off x="14564867" y="9128317"/>
            <a:ext cx="9525" cy="108585"/>
          </a:xfrm>
          <a:custGeom>
            <a:avLst/>
            <a:gdLst/>
            <a:ahLst/>
            <a:cxnLst/>
            <a:rect l="l" t="t" r="r" b="b"/>
            <a:pathLst>
              <a:path w="9525" h="108584">
                <a:moveTo>
                  <a:pt x="9004" y="0"/>
                </a:moveTo>
                <a:lnTo>
                  <a:pt x="0" y="0"/>
                </a:lnTo>
                <a:lnTo>
                  <a:pt x="0" y="107999"/>
                </a:lnTo>
                <a:lnTo>
                  <a:pt x="9004" y="10799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3" name="object 2033"/>
          <p:cNvSpPr/>
          <p:nvPr/>
        </p:nvSpPr>
        <p:spPr>
          <a:xfrm>
            <a:off x="14564867" y="8959121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4" name="object 2034"/>
          <p:cNvSpPr/>
          <p:nvPr/>
        </p:nvSpPr>
        <p:spPr>
          <a:xfrm>
            <a:off x="14564867" y="8852911"/>
            <a:ext cx="9525" cy="34290"/>
          </a:xfrm>
          <a:custGeom>
            <a:avLst/>
            <a:gdLst/>
            <a:ahLst/>
            <a:cxnLst/>
            <a:rect l="l" t="t" r="r" b="b"/>
            <a:pathLst>
              <a:path w="9525" h="34290">
                <a:moveTo>
                  <a:pt x="9004" y="0"/>
                </a:moveTo>
                <a:lnTo>
                  <a:pt x="0" y="0"/>
                </a:lnTo>
                <a:lnTo>
                  <a:pt x="0" y="34205"/>
                </a:lnTo>
                <a:lnTo>
                  <a:pt x="9004" y="34205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35" name="object 2035"/>
          <p:cNvSpPr/>
          <p:nvPr/>
        </p:nvSpPr>
        <p:spPr>
          <a:xfrm>
            <a:off x="14581060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6" name="object 2036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7" name="object 2037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8" name="object 2038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9" name="object 2039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0" name="object 2040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1" name="object 2041"/>
          <p:cNvSpPr/>
          <p:nvPr/>
        </p:nvSpPr>
        <p:spPr>
          <a:xfrm>
            <a:off x="14581060" y="9128315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70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2" name="object 2042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3" name="object 2043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4" name="object 2044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5" name="object 2045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6" name="object 2046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7" name="object 2047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8" name="object 2048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9" name="object 2049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0" name="object 2050"/>
          <p:cNvSpPr/>
          <p:nvPr/>
        </p:nvSpPr>
        <p:spPr>
          <a:xfrm>
            <a:off x="14573885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10800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1" name="object 2051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2" name="object 2052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3" name="object 2053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4" name="object 2054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5" name="object 2055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6" name="object 2056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7" name="object 2057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8" name="object 2058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9" name="object 2059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0" name="object 2060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1" name="object 2061"/>
          <p:cNvSpPr/>
          <p:nvPr/>
        </p:nvSpPr>
        <p:spPr>
          <a:xfrm>
            <a:off x="14564867" y="91283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2" name="object 2062"/>
          <p:cNvSpPr/>
          <p:nvPr/>
        </p:nvSpPr>
        <p:spPr>
          <a:xfrm>
            <a:off x="14564867" y="90203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3" name="object 2063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4" name="object 2064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5" name="object 2065"/>
          <p:cNvSpPr/>
          <p:nvPr/>
        </p:nvSpPr>
        <p:spPr>
          <a:xfrm>
            <a:off x="14582902" y="9128315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419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6" name="object 2066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7" name="object 2067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8" name="object 2068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9" name="object 2069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0" name="object 2070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1" name="object 2071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2" name="object 2072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3" name="object 2073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26987"/>
                </a:lnTo>
              </a:path>
              <a:path w="0" h="61595">
                <a:moveTo>
                  <a:pt x="0" y="35991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4" name="object 2074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5" name="object 2075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6" name="object 2076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7" name="object 2077"/>
          <p:cNvSpPr/>
          <p:nvPr/>
        </p:nvSpPr>
        <p:spPr>
          <a:xfrm>
            <a:off x="14564867" y="9128315"/>
            <a:ext cx="0" cy="108585"/>
          </a:xfrm>
          <a:custGeom>
            <a:avLst/>
            <a:gdLst/>
            <a:ahLst/>
            <a:cxnLst/>
            <a:rect l="l" t="t" r="r" b="b"/>
            <a:pathLst>
              <a:path w="0" h="108584">
                <a:moveTo>
                  <a:pt x="0" y="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8" name="object 2078"/>
          <p:cNvSpPr/>
          <p:nvPr/>
        </p:nvSpPr>
        <p:spPr>
          <a:xfrm>
            <a:off x="14564867" y="8642318"/>
            <a:ext cx="18415" cy="316865"/>
          </a:xfrm>
          <a:custGeom>
            <a:avLst/>
            <a:gdLst/>
            <a:ahLst/>
            <a:cxnLst/>
            <a:rect l="l" t="t" r="r" b="b"/>
            <a:pathLst>
              <a:path w="18415" h="316865">
                <a:moveTo>
                  <a:pt x="18034" y="102590"/>
                </a:moveTo>
                <a:lnTo>
                  <a:pt x="18034" y="210591"/>
                </a:lnTo>
              </a:path>
              <a:path w="18415" h="316865">
                <a:moveTo>
                  <a:pt x="0" y="102590"/>
                </a:moveTo>
                <a:lnTo>
                  <a:pt x="0" y="210591"/>
                </a:lnTo>
              </a:path>
              <a:path w="18415" h="316865">
                <a:moveTo>
                  <a:pt x="7175" y="102590"/>
                </a:moveTo>
                <a:lnTo>
                  <a:pt x="7175" y="106387"/>
                </a:lnTo>
                <a:lnTo>
                  <a:pt x="9017" y="106387"/>
                </a:lnTo>
                <a:lnTo>
                  <a:pt x="9017" y="102590"/>
                </a:lnTo>
              </a:path>
              <a:path w="18415" h="316865">
                <a:moveTo>
                  <a:pt x="9017" y="142201"/>
                </a:moveTo>
                <a:lnTo>
                  <a:pt x="9017" y="139503"/>
                </a:lnTo>
                <a:lnTo>
                  <a:pt x="7175" y="139503"/>
                </a:lnTo>
                <a:lnTo>
                  <a:pt x="7175" y="142201"/>
                </a:lnTo>
              </a:path>
              <a:path w="18415" h="316865">
                <a:moveTo>
                  <a:pt x="7175" y="106387"/>
                </a:moveTo>
                <a:lnTo>
                  <a:pt x="7175" y="139503"/>
                </a:lnTo>
              </a:path>
              <a:path w="18415" h="316865">
                <a:moveTo>
                  <a:pt x="9017" y="139503"/>
                </a:moveTo>
                <a:lnTo>
                  <a:pt x="9017" y="106387"/>
                </a:lnTo>
              </a:path>
              <a:path w="18415" h="316865">
                <a:moveTo>
                  <a:pt x="7175" y="142201"/>
                </a:moveTo>
                <a:lnTo>
                  <a:pt x="7175" y="143992"/>
                </a:lnTo>
                <a:lnTo>
                  <a:pt x="9017" y="143992"/>
                </a:lnTo>
                <a:lnTo>
                  <a:pt x="9017" y="142201"/>
                </a:lnTo>
              </a:path>
              <a:path w="18415" h="316865">
                <a:moveTo>
                  <a:pt x="9017" y="210591"/>
                </a:moveTo>
                <a:lnTo>
                  <a:pt x="9017" y="207714"/>
                </a:lnTo>
                <a:lnTo>
                  <a:pt x="7175" y="207714"/>
                </a:lnTo>
                <a:lnTo>
                  <a:pt x="7175" y="210591"/>
                </a:lnTo>
              </a:path>
              <a:path w="18415" h="316865">
                <a:moveTo>
                  <a:pt x="7175" y="143992"/>
                </a:moveTo>
                <a:lnTo>
                  <a:pt x="7175" y="207714"/>
                </a:lnTo>
              </a:path>
              <a:path w="18415" h="316865">
                <a:moveTo>
                  <a:pt x="9017" y="207714"/>
                </a:moveTo>
                <a:lnTo>
                  <a:pt x="9017" y="143992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18034" y="102590"/>
                </a:moveTo>
                <a:lnTo>
                  <a:pt x="16192" y="102590"/>
                </a:lnTo>
                <a:lnTo>
                  <a:pt x="9017" y="102590"/>
                </a:lnTo>
              </a:path>
              <a:path w="18415" h="316865">
                <a:moveTo>
                  <a:pt x="7175" y="102590"/>
                </a:moveTo>
                <a:lnTo>
                  <a:pt x="0" y="102590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18034" y="210591"/>
                </a:moveTo>
                <a:lnTo>
                  <a:pt x="16192" y="210591"/>
                </a:lnTo>
                <a:lnTo>
                  <a:pt x="9017" y="210591"/>
                </a:lnTo>
              </a:path>
              <a:path w="18415" h="316865">
                <a:moveTo>
                  <a:pt x="7175" y="210591"/>
                </a:moveTo>
                <a:lnTo>
                  <a:pt x="0" y="210591"/>
                </a:lnTo>
              </a:path>
              <a:path w="18415" h="316865">
                <a:moveTo>
                  <a:pt x="18034" y="244798"/>
                </a:moveTo>
                <a:lnTo>
                  <a:pt x="18034" y="316801"/>
                </a:lnTo>
              </a:path>
              <a:path w="18415" h="316865">
                <a:moveTo>
                  <a:pt x="0" y="244798"/>
                </a:moveTo>
                <a:lnTo>
                  <a:pt x="0" y="316801"/>
                </a:lnTo>
              </a:path>
              <a:path w="18415" h="316865">
                <a:moveTo>
                  <a:pt x="7175" y="244798"/>
                </a:moveTo>
                <a:lnTo>
                  <a:pt x="7175" y="246608"/>
                </a:lnTo>
                <a:lnTo>
                  <a:pt x="9017" y="246608"/>
                </a:lnTo>
                <a:lnTo>
                  <a:pt x="9017" y="244798"/>
                </a:lnTo>
              </a:path>
              <a:path w="18415" h="316865">
                <a:moveTo>
                  <a:pt x="9017" y="316801"/>
                </a:moveTo>
                <a:lnTo>
                  <a:pt x="9017" y="314991"/>
                </a:lnTo>
                <a:lnTo>
                  <a:pt x="7175" y="314991"/>
                </a:lnTo>
                <a:lnTo>
                  <a:pt x="7175" y="316801"/>
                </a:lnTo>
              </a:path>
              <a:path w="18415" h="316865">
                <a:moveTo>
                  <a:pt x="7175" y="246608"/>
                </a:moveTo>
                <a:lnTo>
                  <a:pt x="7175" y="314991"/>
                </a:lnTo>
              </a:path>
              <a:path w="18415" h="316865">
                <a:moveTo>
                  <a:pt x="9017" y="314991"/>
                </a:moveTo>
                <a:lnTo>
                  <a:pt x="9017" y="24660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18034" y="244798"/>
                </a:moveTo>
                <a:lnTo>
                  <a:pt x="16192" y="244798"/>
                </a:lnTo>
                <a:lnTo>
                  <a:pt x="9017" y="244798"/>
                </a:lnTo>
              </a:path>
              <a:path w="18415" h="316865">
                <a:moveTo>
                  <a:pt x="7175" y="244798"/>
                </a:moveTo>
                <a:lnTo>
                  <a:pt x="0" y="244798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18034" y="316801"/>
                </a:moveTo>
                <a:lnTo>
                  <a:pt x="16192" y="316801"/>
                </a:lnTo>
                <a:lnTo>
                  <a:pt x="9017" y="316801"/>
                </a:lnTo>
              </a:path>
              <a:path w="18415" h="316865">
                <a:moveTo>
                  <a:pt x="7175" y="316801"/>
                </a:moveTo>
                <a:lnTo>
                  <a:pt x="0" y="316801"/>
                </a:lnTo>
              </a:path>
              <a:path w="18415" h="316865">
                <a:moveTo>
                  <a:pt x="18034" y="0"/>
                </a:moveTo>
                <a:lnTo>
                  <a:pt x="18034" y="72009"/>
                </a:lnTo>
              </a:path>
              <a:path w="18415" h="316865">
                <a:moveTo>
                  <a:pt x="0" y="0"/>
                </a:moveTo>
                <a:lnTo>
                  <a:pt x="0" y="72009"/>
                </a:lnTo>
              </a:path>
              <a:path w="18415" h="316865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316865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316865">
                <a:moveTo>
                  <a:pt x="7175" y="1809"/>
                </a:moveTo>
                <a:lnTo>
                  <a:pt x="7175" y="70199"/>
                </a:lnTo>
              </a:path>
              <a:path w="18415" h="316865">
                <a:moveTo>
                  <a:pt x="9017" y="70199"/>
                </a:moveTo>
                <a:lnTo>
                  <a:pt x="9017" y="1809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316865">
                <a:moveTo>
                  <a:pt x="7175" y="0"/>
                </a:moveTo>
                <a:lnTo>
                  <a:pt x="0" y="0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316865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9" name="object 2079"/>
          <p:cNvSpPr/>
          <p:nvPr/>
        </p:nvSpPr>
        <p:spPr>
          <a:xfrm>
            <a:off x="14564867" y="8397519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9"/>
                </a:lnTo>
              </a:path>
              <a:path w="18415" h="72390">
                <a:moveTo>
                  <a:pt x="0" y="0"/>
                </a:moveTo>
                <a:lnTo>
                  <a:pt x="0" y="72009"/>
                </a:lnTo>
              </a:path>
              <a:path w="18415" h="72390">
                <a:moveTo>
                  <a:pt x="7175" y="0"/>
                </a:moveTo>
                <a:lnTo>
                  <a:pt x="7175" y="1784"/>
                </a:lnTo>
                <a:lnTo>
                  <a:pt x="9017" y="1784"/>
                </a:lnTo>
                <a:lnTo>
                  <a:pt x="9017" y="0"/>
                </a:lnTo>
              </a:path>
              <a:path w="18415" h="72390">
                <a:moveTo>
                  <a:pt x="9017" y="72009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9"/>
                </a:lnTo>
              </a:path>
              <a:path w="18415" h="72390">
                <a:moveTo>
                  <a:pt x="7175" y="1784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784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18034" y="72009"/>
                </a:moveTo>
                <a:lnTo>
                  <a:pt x="16192" y="72009"/>
                </a:lnTo>
                <a:lnTo>
                  <a:pt x="9017" y="72009"/>
                </a:lnTo>
              </a:path>
              <a:path w="18415" h="72390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0" name="object 2080"/>
          <p:cNvSpPr/>
          <p:nvPr/>
        </p:nvSpPr>
        <p:spPr>
          <a:xfrm>
            <a:off x="14564867" y="9020314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34" y="0"/>
                </a:moveTo>
                <a:lnTo>
                  <a:pt x="18034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  <a:lnTo>
                  <a:pt x="9017" y="3771"/>
                </a:lnTo>
                <a:lnTo>
                  <a:pt x="9017" y="0"/>
                </a:lnTo>
              </a:path>
              <a:path w="18415" h="108584">
                <a:moveTo>
                  <a:pt x="9017" y="39611"/>
                </a:moveTo>
                <a:lnTo>
                  <a:pt x="9017" y="36912"/>
                </a:lnTo>
                <a:lnTo>
                  <a:pt x="7175" y="36912"/>
                </a:lnTo>
                <a:lnTo>
                  <a:pt x="7175" y="39611"/>
                </a:lnTo>
              </a:path>
              <a:path w="18415" h="108584">
                <a:moveTo>
                  <a:pt x="7175" y="3771"/>
                </a:moveTo>
                <a:lnTo>
                  <a:pt x="7175" y="36912"/>
                </a:lnTo>
              </a:path>
              <a:path w="18415" h="108584">
                <a:moveTo>
                  <a:pt x="9017" y="36912"/>
                </a:moveTo>
                <a:lnTo>
                  <a:pt x="9017" y="3771"/>
                </a:lnTo>
              </a:path>
              <a:path w="18415" h="108584">
                <a:moveTo>
                  <a:pt x="7175" y="39611"/>
                </a:moveTo>
                <a:lnTo>
                  <a:pt x="7175" y="41402"/>
                </a:lnTo>
                <a:lnTo>
                  <a:pt x="9017" y="41402"/>
                </a:lnTo>
                <a:lnTo>
                  <a:pt x="9017" y="39611"/>
                </a:lnTo>
              </a:path>
              <a:path w="18415" h="108584">
                <a:moveTo>
                  <a:pt x="9017" y="108000"/>
                </a:moveTo>
                <a:lnTo>
                  <a:pt x="9017" y="105124"/>
                </a:lnTo>
                <a:lnTo>
                  <a:pt x="7175" y="105124"/>
                </a:lnTo>
                <a:lnTo>
                  <a:pt x="7175" y="108000"/>
                </a:lnTo>
              </a:path>
              <a:path w="18415" h="108584">
                <a:moveTo>
                  <a:pt x="7175" y="41402"/>
                </a:moveTo>
                <a:lnTo>
                  <a:pt x="7175" y="105124"/>
                </a:lnTo>
              </a:path>
              <a:path w="18415" h="108584">
                <a:moveTo>
                  <a:pt x="9017" y="105124"/>
                </a:moveTo>
                <a:lnTo>
                  <a:pt x="9017" y="41402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18034" y="108000"/>
                </a:moveTo>
                <a:lnTo>
                  <a:pt x="16192" y="108000"/>
                </a:lnTo>
                <a:lnTo>
                  <a:pt x="9017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1" name="object 2081"/>
          <p:cNvSpPr/>
          <p:nvPr/>
        </p:nvSpPr>
        <p:spPr>
          <a:xfrm>
            <a:off x="14564867" y="8509114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8"/>
                </a:lnTo>
              </a:path>
              <a:path w="18415" h="72390">
                <a:moveTo>
                  <a:pt x="0" y="0"/>
                </a:moveTo>
                <a:lnTo>
                  <a:pt x="0" y="72008"/>
                </a:lnTo>
              </a:path>
              <a:path w="18415" h="72390">
                <a:moveTo>
                  <a:pt x="7175" y="0"/>
                </a:moveTo>
                <a:lnTo>
                  <a:pt x="7175" y="1809"/>
                </a:lnTo>
                <a:lnTo>
                  <a:pt x="9017" y="1809"/>
                </a:lnTo>
                <a:lnTo>
                  <a:pt x="9017" y="0"/>
                </a:lnTo>
              </a:path>
              <a:path w="18415" h="72390">
                <a:moveTo>
                  <a:pt x="9017" y="72008"/>
                </a:moveTo>
                <a:lnTo>
                  <a:pt x="9017" y="70199"/>
                </a:lnTo>
                <a:lnTo>
                  <a:pt x="7175" y="70199"/>
                </a:lnTo>
                <a:lnTo>
                  <a:pt x="7175" y="72008"/>
                </a:lnTo>
              </a:path>
              <a:path w="18415" h="72390">
                <a:moveTo>
                  <a:pt x="7175" y="1809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809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18034" y="72008"/>
                </a:moveTo>
                <a:lnTo>
                  <a:pt x="16192" y="72008"/>
                </a:lnTo>
                <a:lnTo>
                  <a:pt x="9017" y="72008"/>
                </a:lnTo>
              </a:path>
              <a:path w="18415" h="72390">
                <a:moveTo>
                  <a:pt x="7175" y="72008"/>
                </a:moveTo>
                <a:lnTo>
                  <a:pt x="0" y="72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2" name="object 2082"/>
          <p:cNvSpPr/>
          <p:nvPr/>
        </p:nvSpPr>
        <p:spPr>
          <a:xfrm>
            <a:off x="13576681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5" h="52704">
                <a:moveTo>
                  <a:pt x="1785" y="0"/>
                </a:moveTo>
                <a:lnTo>
                  <a:pt x="0" y="0"/>
                </a:lnTo>
                <a:lnTo>
                  <a:pt x="0" y="52189"/>
                </a:lnTo>
                <a:lnTo>
                  <a:pt x="1785" y="52189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3" name="object 2083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4" name="object 2084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5" name="object 2085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6" name="object 2086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7" name="object 2087"/>
          <p:cNvSpPr/>
          <p:nvPr/>
        </p:nvSpPr>
        <p:spPr>
          <a:xfrm>
            <a:off x="13569441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19" h="45084">
                <a:moveTo>
                  <a:pt x="7218" y="0"/>
                </a:moveTo>
                <a:lnTo>
                  <a:pt x="0" y="0"/>
                </a:lnTo>
                <a:lnTo>
                  <a:pt x="0" y="44995"/>
                </a:lnTo>
                <a:lnTo>
                  <a:pt x="7218" y="4499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8" name="object 2088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89" name="object 2089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0" name="object 2090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1" name="object 2091"/>
          <p:cNvSpPr/>
          <p:nvPr/>
        </p:nvSpPr>
        <p:spPr>
          <a:xfrm>
            <a:off x="13560488" y="9245320"/>
            <a:ext cx="16510" cy="22225"/>
          </a:xfrm>
          <a:custGeom>
            <a:avLst/>
            <a:gdLst/>
            <a:ahLst/>
            <a:cxnLst/>
            <a:rect l="l" t="t" r="r" b="b"/>
            <a:pathLst>
              <a:path w="16509" h="22225">
                <a:moveTo>
                  <a:pt x="16167" y="7200"/>
                </a:moveTo>
                <a:lnTo>
                  <a:pt x="8978" y="7200"/>
                </a:lnTo>
                <a:lnTo>
                  <a:pt x="8978" y="0"/>
                </a:lnTo>
                <a:lnTo>
                  <a:pt x="0" y="0"/>
                </a:lnTo>
                <a:lnTo>
                  <a:pt x="0" y="21602"/>
                </a:lnTo>
                <a:lnTo>
                  <a:pt x="8953" y="21602"/>
                </a:lnTo>
                <a:lnTo>
                  <a:pt x="16167" y="21602"/>
                </a:lnTo>
                <a:lnTo>
                  <a:pt x="16167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2" name="object 2092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3" name="object 2093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4" name="object 2094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5" name="object 2095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96" name="object 2096"/>
          <p:cNvSpPr/>
          <p:nvPr/>
        </p:nvSpPr>
        <p:spPr>
          <a:xfrm>
            <a:off x="13576681" y="9252515"/>
            <a:ext cx="0" cy="1905"/>
          </a:xfrm>
          <a:custGeom>
            <a:avLst/>
            <a:gdLst/>
            <a:ahLst/>
            <a:cxnLst/>
            <a:rect l="l" t="t" r="r" b="b"/>
            <a:pathLst>
              <a:path w="0" h="1904">
                <a:moveTo>
                  <a:pt x="0" y="0"/>
                </a:moveTo>
                <a:lnTo>
                  <a:pt x="0" y="18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7" name="object 2097"/>
          <p:cNvSpPr/>
          <p:nvPr/>
        </p:nvSpPr>
        <p:spPr>
          <a:xfrm>
            <a:off x="13576681" y="989331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1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8" name="object 2098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9" name="object 2099"/>
          <p:cNvSpPr/>
          <p:nvPr/>
        </p:nvSpPr>
        <p:spPr>
          <a:xfrm>
            <a:off x="13576681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0" name="object 2100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1" name="object 2101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2" name="object 2102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3" name="object 2103"/>
          <p:cNvSpPr/>
          <p:nvPr/>
        </p:nvSpPr>
        <p:spPr>
          <a:xfrm>
            <a:off x="13569441" y="9245320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4" name="object 2104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5" name="object 2105"/>
          <p:cNvSpPr/>
          <p:nvPr/>
        </p:nvSpPr>
        <p:spPr>
          <a:xfrm>
            <a:off x="1356944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6" name="object 2106"/>
          <p:cNvSpPr/>
          <p:nvPr/>
        </p:nvSpPr>
        <p:spPr>
          <a:xfrm>
            <a:off x="1356944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7" name="object 2107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8" name="object 2108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9" name="object 2109"/>
          <p:cNvSpPr/>
          <p:nvPr/>
        </p:nvSpPr>
        <p:spPr>
          <a:xfrm>
            <a:off x="13560488" y="9848322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8953" y="35991"/>
                </a:moveTo>
                <a:lnTo>
                  <a:pt x="8953" y="0"/>
                </a:lnTo>
              </a:path>
              <a:path w="18415" h="36195">
                <a:moveTo>
                  <a:pt x="6095" y="0"/>
                </a:moveTo>
                <a:lnTo>
                  <a:pt x="0" y="0"/>
                </a:lnTo>
              </a:path>
              <a:path w="18415" h="36195">
                <a:moveTo>
                  <a:pt x="16192" y="0"/>
                </a:moveTo>
                <a:lnTo>
                  <a:pt x="8953" y="0"/>
                </a:lnTo>
              </a:path>
              <a:path w="18415" h="36195">
                <a:moveTo>
                  <a:pt x="17970" y="0"/>
                </a:moveTo>
                <a:lnTo>
                  <a:pt x="16192" y="0"/>
                </a:lnTo>
              </a:path>
              <a:path w="18415" h="36195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0" name="object 2110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1" name="object 2111"/>
          <p:cNvSpPr/>
          <p:nvPr/>
        </p:nvSpPr>
        <p:spPr>
          <a:xfrm>
            <a:off x="1356048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2" name="object 2112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3" name="object 2113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4" name="object 2114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5" name="object 2115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6" name="object 2116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09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60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7" name="object 2117"/>
          <p:cNvSpPr/>
          <p:nvPr/>
        </p:nvSpPr>
        <p:spPr>
          <a:xfrm>
            <a:off x="13560488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0"/>
                </a:moveTo>
                <a:lnTo>
                  <a:pt x="0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8" name="object 2118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9" name="object 2119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0" name="object 2120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1" name="object 2121"/>
          <p:cNvSpPr/>
          <p:nvPr/>
        </p:nvSpPr>
        <p:spPr>
          <a:xfrm>
            <a:off x="13560488" y="9848322"/>
            <a:ext cx="18415" cy="52705"/>
          </a:xfrm>
          <a:custGeom>
            <a:avLst/>
            <a:gdLst/>
            <a:ahLst/>
            <a:cxnLst/>
            <a:rect l="l" t="t" r="r" b="b"/>
            <a:pathLst>
              <a:path w="18415" h="52704">
                <a:moveTo>
                  <a:pt x="0" y="0"/>
                </a:moveTo>
                <a:lnTo>
                  <a:pt x="0" y="35991"/>
                </a:lnTo>
              </a:path>
              <a:path w="18415" h="52704">
                <a:moveTo>
                  <a:pt x="17970" y="52184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2" name="object 2122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3" name="object 2123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4" name="object 2124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5" name="object 2125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26" name="object 2126"/>
          <p:cNvGrpSpPr/>
          <p:nvPr/>
        </p:nvGrpSpPr>
        <p:grpSpPr>
          <a:xfrm>
            <a:off x="13533119" y="9740322"/>
            <a:ext cx="45720" cy="108585"/>
            <a:chOff x="13533119" y="9740322"/>
            <a:chExt cx="45720" cy="108585"/>
          </a:xfrm>
        </p:grpSpPr>
        <p:sp>
          <p:nvSpPr>
            <p:cNvPr id="2127" name="object 2127"/>
            <p:cNvSpPr/>
            <p:nvPr/>
          </p:nvSpPr>
          <p:spPr>
            <a:xfrm>
              <a:off x="13533119" y="9740322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27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13533119" y="974409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1356048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30" name="object 2130"/>
          <p:cNvGrpSpPr/>
          <p:nvPr/>
        </p:nvGrpSpPr>
        <p:grpSpPr>
          <a:xfrm>
            <a:off x="13533119" y="9585515"/>
            <a:ext cx="45720" cy="108585"/>
            <a:chOff x="13533119" y="9585515"/>
            <a:chExt cx="45720" cy="108585"/>
          </a:xfrm>
        </p:grpSpPr>
        <p:sp>
          <p:nvSpPr>
            <p:cNvPr id="2131" name="object 2131"/>
            <p:cNvSpPr/>
            <p:nvPr/>
          </p:nvSpPr>
          <p:spPr>
            <a:xfrm>
              <a:off x="13533119" y="9585515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611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611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611"/>
                  </a:moveTo>
                  <a:lnTo>
                    <a:pt x="33464" y="41052"/>
                  </a:lnTo>
                  <a:lnTo>
                    <a:pt x="36322" y="41052"/>
                  </a:lnTo>
                  <a:lnTo>
                    <a:pt x="36322" y="39611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52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5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13533119" y="95892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1356048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609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  <a:lnTo>
                    <a:pt x="8953" y="108000"/>
                  </a:lnTo>
                </a:path>
                <a:path w="18415" h="108584">
                  <a:moveTo>
                    <a:pt x="609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34" name="object 2134"/>
          <p:cNvGrpSpPr/>
          <p:nvPr/>
        </p:nvGrpSpPr>
        <p:grpSpPr>
          <a:xfrm>
            <a:off x="13533119" y="9266923"/>
            <a:ext cx="45720" cy="241300"/>
            <a:chOff x="13533119" y="9266923"/>
            <a:chExt cx="45720" cy="241300"/>
          </a:xfrm>
        </p:grpSpPr>
        <p:sp>
          <p:nvSpPr>
            <p:cNvPr id="2135" name="object 2135"/>
            <p:cNvSpPr/>
            <p:nvPr/>
          </p:nvSpPr>
          <p:spPr>
            <a:xfrm>
              <a:off x="13533119" y="9266923"/>
              <a:ext cx="45720" cy="108585"/>
            </a:xfrm>
            <a:custGeom>
              <a:avLst/>
              <a:gdLst/>
              <a:ahLst/>
              <a:cxnLst/>
              <a:rect l="l" t="t" r="r" b="b"/>
              <a:pathLst>
                <a:path w="45719" h="108584">
                  <a:moveTo>
                    <a:pt x="45339" y="0"/>
                  </a:moveTo>
                  <a:lnTo>
                    <a:pt x="45339" y="108000"/>
                  </a:lnTo>
                </a:path>
                <a:path w="45719" h="108584">
                  <a:moveTo>
                    <a:pt x="27368" y="0"/>
                  </a:moveTo>
                  <a:lnTo>
                    <a:pt x="27368" y="108000"/>
                  </a:lnTo>
                </a:path>
                <a:path w="45719" h="108584">
                  <a:moveTo>
                    <a:pt x="33464" y="0"/>
                  </a:moveTo>
                  <a:lnTo>
                    <a:pt x="33464" y="3771"/>
                  </a:lnTo>
                  <a:lnTo>
                    <a:pt x="36322" y="3771"/>
                  </a:lnTo>
                  <a:lnTo>
                    <a:pt x="36322" y="0"/>
                  </a:lnTo>
                </a:path>
                <a:path w="45719" h="108584">
                  <a:moveTo>
                    <a:pt x="36322" y="39585"/>
                  </a:moveTo>
                  <a:lnTo>
                    <a:pt x="36322" y="37255"/>
                  </a:lnTo>
                  <a:lnTo>
                    <a:pt x="33464" y="37255"/>
                  </a:lnTo>
                  <a:lnTo>
                    <a:pt x="33464" y="39585"/>
                  </a:lnTo>
                </a:path>
                <a:path w="45719" h="108584">
                  <a:moveTo>
                    <a:pt x="33464" y="3771"/>
                  </a:moveTo>
                  <a:lnTo>
                    <a:pt x="33464" y="37255"/>
                  </a:lnTo>
                </a:path>
                <a:path w="45719" h="108584">
                  <a:moveTo>
                    <a:pt x="36322" y="37255"/>
                  </a:moveTo>
                  <a:lnTo>
                    <a:pt x="36322" y="3771"/>
                  </a:lnTo>
                </a:path>
                <a:path w="45719" h="108584">
                  <a:moveTo>
                    <a:pt x="33464" y="3771"/>
                  </a:moveTo>
                  <a:lnTo>
                    <a:pt x="0" y="3771"/>
                  </a:lnTo>
                </a:path>
                <a:path w="45719" h="108584">
                  <a:moveTo>
                    <a:pt x="33464" y="39585"/>
                  </a:moveTo>
                  <a:lnTo>
                    <a:pt x="33464" y="41027"/>
                  </a:lnTo>
                  <a:lnTo>
                    <a:pt x="36322" y="41027"/>
                  </a:lnTo>
                  <a:lnTo>
                    <a:pt x="36322" y="39585"/>
                  </a:lnTo>
                </a:path>
                <a:path w="45719" h="108584">
                  <a:moveTo>
                    <a:pt x="36322" y="108000"/>
                  </a:moveTo>
                  <a:lnTo>
                    <a:pt x="36322" y="105124"/>
                  </a:lnTo>
                  <a:lnTo>
                    <a:pt x="33464" y="105124"/>
                  </a:lnTo>
                  <a:lnTo>
                    <a:pt x="33464" y="108000"/>
                  </a:lnTo>
                </a:path>
                <a:path w="45719" h="108584">
                  <a:moveTo>
                    <a:pt x="33464" y="41027"/>
                  </a:moveTo>
                  <a:lnTo>
                    <a:pt x="33464" y="105124"/>
                  </a:lnTo>
                </a:path>
                <a:path w="45719" h="108584">
                  <a:moveTo>
                    <a:pt x="36322" y="105124"/>
                  </a:moveTo>
                  <a:lnTo>
                    <a:pt x="36322" y="410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13533119" y="927069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3"/>
                  </a:moveTo>
                  <a:lnTo>
                    <a:pt x="20440" y="30853"/>
                  </a:lnTo>
                  <a:lnTo>
                    <a:pt x="9802" y="23680"/>
                  </a:lnTo>
                  <a:lnTo>
                    <a:pt x="2630" y="1303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13533119" y="9266923"/>
              <a:ext cx="45720" cy="241300"/>
            </a:xfrm>
            <a:custGeom>
              <a:avLst/>
              <a:gdLst/>
              <a:ahLst/>
              <a:cxnLst/>
              <a:rect l="l" t="t" r="r" b="b"/>
              <a:pathLst>
                <a:path w="45719" h="241300">
                  <a:moveTo>
                    <a:pt x="36322" y="0"/>
                  </a:moveTo>
                  <a:lnTo>
                    <a:pt x="33464" y="0"/>
                  </a:lnTo>
                </a:path>
                <a:path w="45719" h="241300">
                  <a:moveTo>
                    <a:pt x="45339" y="0"/>
                  </a:moveTo>
                  <a:lnTo>
                    <a:pt x="43561" y="0"/>
                  </a:lnTo>
                  <a:lnTo>
                    <a:pt x="36322" y="0"/>
                  </a:lnTo>
                </a:path>
                <a:path w="45719" h="241300">
                  <a:moveTo>
                    <a:pt x="33464" y="0"/>
                  </a:moveTo>
                  <a:lnTo>
                    <a:pt x="27368" y="0"/>
                  </a:lnTo>
                </a:path>
                <a:path w="45719" h="241300">
                  <a:moveTo>
                    <a:pt x="36322" y="108000"/>
                  </a:moveTo>
                  <a:lnTo>
                    <a:pt x="33464" y="108000"/>
                  </a:lnTo>
                </a:path>
                <a:path w="45719" h="241300">
                  <a:moveTo>
                    <a:pt x="45339" y="108000"/>
                  </a:moveTo>
                  <a:lnTo>
                    <a:pt x="43561" y="108000"/>
                  </a:lnTo>
                  <a:lnTo>
                    <a:pt x="36322" y="108000"/>
                  </a:lnTo>
                </a:path>
                <a:path w="45719" h="241300">
                  <a:moveTo>
                    <a:pt x="33464" y="108000"/>
                  </a:moveTo>
                  <a:lnTo>
                    <a:pt x="27368" y="108000"/>
                  </a:lnTo>
                </a:path>
                <a:path w="45719" h="241300">
                  <a:moveTo>
                    <a:pt x="45339" y="133203"/>
                  </a:moveTo>
                  <a:lnTo>
                    <a:pt x="45339" y="241198"/>
                  </a:lnTo>
                </a:path>
                <a:path w="45719" h="241300">
                  <a:moveTo>
                    <a:pt x="27368" y="133203"/>
                  </a:moveTo>
                  <a:lnTo>
                    <a:pt x="27368" y="241198"/>
                  </a:lnTo>
                </a:path>
                <a:path w="45719" h="241300">
                  <a:moveTo>
                    <a:pt x="33464" y="133203"/>
                  </a:moveTo>
                  <a:lnTo>
                    <a:pt x="33464" y="136969"/>
                  </a:lnTo>
                  <a:lnTo>
                    <a:pt x="36322" y="136969"/>
                  </a:lnTo>
                  <a:lnTo>
                    <a:pt x="36322" y="133203"/>
                  </a:lnTo>
                </a:path>
                <a:path w="45719" h="241300">
                  <a:moveTo>
                    <a:pt x="36322" y="172789"/>
                  </a:moveTo>
                  <a:lnTo>
                    <a:pt x="36322" y="170459"/>
                  </a:lnTo>
                  <a:lnTo>
                    <a:pt x="33464" y="170459"/>
                  </a:lnTo>
                  <a:lnTo>
                    <a:pt x="33464" y="172789"/>
                  </a:lnTo>
                </a:path>
                <a:path w="45719" h="241300">
                  <a:moveTo>
                    <a:pt x="33464" y="136969"/>
                  </a:moveTo>
                  <a:lnTo>
                    <a:pt x="33464" y="170459"/>
                  </a:lnTo>
                </a:path>
                <a:path w="45719" h="241300">
                  <a:moveTo>
                    <a:pt x="36322" y="170459"/>
                  </a:moveTo>
                  <a:lnTo>
                    <a:pt x="36322" y="136969"/>
                  </a:lnTo>
                </a:path>
                <a:path w="45719" h="241300">
                  <a:moveTo>
                    <a:pt x="33464" y="136969"/>
                  </a:moveTo>
                  <a:lnTo>
                    <a:pt x="0" y="136969"/>
                  </a:lnTo>
                </a:path>
                <a:path w="45719" h="241300">
                  <a:moveTo>
                    <a:pt x="33464" y="172789"/>
                  </a:moveTo>
                  <a:lnTo>
                    <a:pt x="33464" y="174231"/>
                  </a:lnTo>
                  <a:lnTo>
                    <a:pt x="36322" y="174231"/>
                  </a:lnTo>
                  <a:lnTo>
                    <a:pt x="36322" y="172789"/>
                  </a:lnTo>
                </a:path>
                <a:path w="45719" h="241300">
                  <a:moveTo>
                    <a:pt x="36322" y="241198"/>
                  </a:moveTo>
                  <a:lnTo>
                    <a:pt x="36322" y="238321"/>
                  </a:lnTo>
                  <a:lnTo>
                    <a:pt x="33464" y="238321"/>
                  </a:lnTo>
                  <a:lnTo>
                    <a:pt x="33464" y="241198"/>
                  </a:lnTo>
                </a:path>
                <a:path w="45719" h="241300">
                  <a:moveTo>
                    <a:pt x="33464" y="174231"/>
                  </a:moveTo>
                  <a:lnTo>
                    <a:pt x="33464" y="238321"/>
                  </a:lnTo>
                </a:path>
                <a:path w="45719" h="241300">
                  <a:moveTo>
                    <a:pt x="36322" y="238321"/>
                  </a:moveTo>
                  <a:lnTo>
                    <a:pt x="36322" y="17423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13533119" y="9403893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13560488" y="94001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8953" y="0"/>
                  </a:moveTo>
                  <a:lnTo>
                    <a:pt x="609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  <a:lnTo>
                    <a:pt x="8953" y="0"/>
                  </a:lnTo>
                </a:path>
                <a:path w="18415" h="108584">
                  <a:moveTo>
                    <a:pt x="6095" y="0"/>
                  </a:moveTo>
                  <a:lnTo>
                    <a:pt x="0" y="0"/>
                  </a:lnTo>
                </a:path>
                <a:path w="18415" h="108584">
                  <a:moveTo>
                    <a:pt x="8953" y="107994"/>
                  </a:moveTo>
                  <a:lnTo>
                    <a:pt x="6095" y="107994"/>
                  </a:lnTo>
                </a:path>
                <a:path w="18415" h="108584">
                  <a:moveTo>
                    <a:pt x="17970" y="107994"/>
                  </a:moveTo>
                  <a:lnTo>
                    <a:pt x="16192" y="107994"/>
                  </a:lnTo>
                  <a:lnTo>
                    <a:pt x="8953" y="107994"/>
                  </a:lnTo>
                </a:path>
                <a:path w="18415" h="108584">
                  <a:moveTo>
                    <a:pt x="6095" y="107994"/>
                  </a:moveTo>
                  <a:lnTo>
                    <a:pt x="0" y="1079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40" name="object 2140"/>
          <p:cNvGrpSpPr/>
          <p:nvPr/>
        </p:nvGrpSpPr>
        <p:grpSpPr>
          <a:xfrm>
            <a:off x="13677455" y="8512712"/>
            <a:ext cx="9525" cy="104775"/>
            <a:chOff x="13677455" y="8512712"/>
            <a:chExt cx="9525" cy="104775"/>
          </a:xfrm>
        </p:grpSpPr>
        <p:sp>
          <p:nvSpPr>
            <p:cNvPr id="2141" name="object 2141"/>
            <p:cNvSpPr/>
            <p:nvPr/>
          </p:nvSpPr>
          <p:spPr>
            <a:xfrm>
              <a:off x="13677455" y="8512720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9017" y="95389"/>
                  </a:moveTo>
                  <a:lnTo>
                    <a:pt x="8991" y="0"/>
                  </a:lnTo>
                  <a:lnTo>
                    <a:pt x="0" y="0"/>
                  </a:lnTo>
                  <a:lnTo>
                    <a:pt x="0" y="95389"/>
                  </a:lnTo>
                  <a:lnTo>
                    <a:pt x="0" y="104394"/>
                  </a:lnTo>
                  <a:lnTo>
                    <a:pt x="9017" y="104394"/>
                  </a:lnTo>
                  <a:lnTo>
                    <a:pt x="9017" y="95389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13677455" y="8512714"/>
              <a:ext cx="9525" cy="104775"/>
            </a:xfrm>
            <a:custGeom>
              <a:avLst/>
              <a:gdLst/>
              <a:ahLst/>
              <a:cxnLst/>
              <a:rect l="l" t="t" r="r" b="b"/>
              <a:pathLst>
                <a:path w="9525" h="104775">
                  <a:moveTo>
                    <a:pt x="0" y="104400"/>
                  </a:moveTo>
                  <a:lnTo>
                    <a:pt x="9017" y="104400"/>
                  </a:lnTo>
                </a:path>
                <a:path w="9525" h="104775">
                  <a:moveTo>
                    <a:pt x="0" y="0"/>
                  </a:moveTo>
                  <a:lnTo>
                    <a:pt x="0" y="104400"/>
                  </a:lnTo>
                </a:path>
                <a:path w="9525" h="104775">
                  <a:moveTo>
                    <a:pt x="9017" y="953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43" name="object 2143"/>
          <p:cNvGrpSpPr/>
          <p:nvPr/>
        </p:nvGrpSpPr>
        <p:grpSpPr>
          <a:xfrm>
            <a:off x="12664058" y="8986107"/>
            <a:ext cx="18415" cy="66675"/>
            <a:chOff x="12664058" y="8986107"/>
            <a:chExt cx="18415" cy="66675"/>
          </a:xfrm>
        </p:grpSpPr>
        <p:sp>
          <p:nvSpPr>
            <p:cNvPr id="2144" name="object 2144"/>
            <p:cNvSpPr/>
            <p:nvPr/>
          </p:nvSpPr>
          <p:spPr>
            <a:xfrm>
              <a:off x="12664059" y="8986113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03" y="9004"/>
                  </a:moveTo>
                  <a:lnTo>
                    <a:pt x="0" y="9004"/>
                  </a:lnTo>
                  <a:lnTo>
                    <a:pt x="0" y="66598"/>
                  </a:lnTo>
                  <a:lnTo>
                    <a:pt x="1803" y="66598"/>
                  </a:lnTo>
                  <a:lnTo>
                    <a:pt x="1803" y="9004"/>
                  </a:lnTo>
                  <a:close/>
                </a:path>
                <a:path w="18415" h="66675">
                  <a:moveTo>
                    <a:pt x="18008" y="0"/>
                  </a:moveTo>
                  <a:lnTo>
                    <a:pt x="9017" y="0"/>
                  </a:lnTo>
                  <a:lnTo>
                    <a:pt x="9017" y="7226"/>
                  </a:lnTo>
                  <a:lnTo>
                    <a:pt x="1841" y="7226"/>
                  </a:lnTo>
                  <a:lnTo>
                    <a:pt x="1841" y="66598"/>
                  </a:lnTo>
                  <a:lnTo>
                    <a:pt x="9017" y="66598"/>
                  </a:lnTo>
                  <a:lnTo>
                    <a:pt x="18008" y="66598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12664058" y="8986107"/>
              <a:ext cx="18415" cy="66675"/>
            </a:xfrm>
            <a:custGeom>
              <a:avLst/>
              <a:gdLst/>
              <a:ahLst/>
              <a:cxnLst/>
              <a:rect l="l" t="t" r="r" b="b"/>
              <a:pathLst>
                <a:path w="18415" h="66675">
                  <a:moveTo>
                    <a:pt x="1841" y="9004"/>
                  </a:moveTo>
                  <a:lnTo>
                    <a:pt x="1841" y="7219"/>
                  </a:lnTo>
                </a:path>
                <a:path w="18415" h="66675">
                  <a:moveTo>
                    <a:pt x="9017" y="7219"/>
                  </a:moveTo>
                  <a:lnTo>
                    <a:pt x="9017" y="0"/>
                  </a:lnTo>
                </a:path>
                <a:path w="18415" h="66675">
                  <a:moveTo>
                    <a:pt x="1841" y="9004"/>
                  </a:moveTo>
                  <a:lnTo>
                    <a:pt x="1841" y="66605"/>
                  </a:lnTo>
                </a:path>
                <a:path w="18415" h="66675">
                  <a:moveTo>
                    <a:pt x="9017" y="7219"/>
                  </a:moveTo>
                  <a:lnTo>
                    <a:pt x="9017" y="66605"/>
                  </a:lnTo>
                </a:path>
                <a:path w="18415" h="66675">
                  <a:moveTo>
                    <a:pt x="18034" y="66605"/>
                  </a:moveTo>
                  <a:lnTo>
                    <a:pt x="18034" y="0"/>
                  </a:lnTo>
                </a:path>
                <a:path w="18415" h="66675">
                  <a:moveTo>
                    <a:pt x="0" y="9004"/>
                  </a:moveTo>
                  <a:lnTo>
                    <a:pt x="0" y="666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46" name="object 2146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7" name="object 2147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8" name="object 2148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49" name="object 2149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0" name="object 2150"/>
          <p:cNvSpPr/>
          <p:nvPr/>
        </p:nvSpPr>
        <p:spPr>
          <a:xfrm>
            <a:off x="12325667" y="8993325"/>
            <a:ext cx="88265" cy="1905"/>
          </a:xfrm>
          <a:custGeom>
            <a:avLst/>
            <a:gdLst/>
            <a:ahLst/>
            <a:cxnLst/>
            <a:rect l="l" t="t" r="r" b="b"/>
            <a:pathLst>
              <a:path w="88265" h="1904">
                <a:moveTo>
                  <a:pt x="88180" y="0"/>
                </a:moveTo>
                <a:lnTo>
                  <a:pt x="0" y="0"/>
                </a:lnTo>
                <a:lnTo>
                  <a:pt x="0" y="1785"/>
                </a:lnTo>
                <a:lnTo>
                  <a:pt x="88180" y="1785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1" name="object 2151"/>
          <p:cNvSpPr/>
          <p:nvPr/>
        </p:nvSpPr>
        <p:spPr>
          <a:xfrm>
            <a:off x="12521882" y="8993325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785"/>
                </a:lnTo>
                <a:lnTo>
                  <a:pt x="34205" y="1785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2" name="object 2152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3" name="object 2153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4" name="object 2154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5" name="object 2155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6" name="object 2156"/>
          <p:cNvSpPr/>
          <p:nvPr/>
        </p:nvSpPr>
        <p:spPr>
          <a:xfrm>
            <a:off x="12325667" y="8986108"/>
            <a:ext cx="88265" cy="7620"/>
          </a:xfrm>
          <a:custGeom>
            <a:avLst/>
            <a:gdLst/>
            <a:ahLst/>
            <a:cxnLst/>
            <a:rect l="l" t="t" r="r" b="b"/>
            <a:pathLst>
              <a:path w="88265" h="7620">
                <a:moveTo>
                  <a:pt x="88180" y="0"/>
                </a:moveTo>
                <a:lnTo>
                  <a:pt x="0" y="0"/>
                </a:lnTo>
                <a:lnTo>
                  <a:pt x="0" y="7218"/>
                </a:lnTo>
                <a:lnTo>
                  <a:pt x="88180" y="7218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7" name="object 2157"/>
          <p:cNvSpPr/>
          <p:nvPr/>
        </p:nvSpPr>
        <p:spPr>
          <a:xfrm>
            <a:off x="12521882" y="8986108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218"/>
                </a:lnTo>
                <a:lnTo>
                  <a:pt x="34205" y="7218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8" name="object 2158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59" name="object 2159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0" name="object 2160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1" name="object 2161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2" name="object 2162"/>
          <p:cNvSpPr/>
          <p:nvPr/>
        </p:nvSpPr>
        <p:spPr>
          <a:xfrm>
            <a:off x="12325667" y="8977103"/>
            <a:ext cx="88265" cy="9525"/>
          </a:xfrm>
          <a:custGeom>
            <a:avLst/>
            <a:gdLst/>
            <a:ahLst/>
            <a:cxnLst/>
            <a:rect l="l" t="t" r="r" b="b"/>
            <a:pathLst>
              <a:path w="88265" h="9525">
                <a:moveTo>
                  <a:pt x="88180" y="0"/>
                </a:moveTo>
                <a:lnTo>
                  <a:pt x="0" y="0"/>
                </a:lnTo>
                <a:lnTo>
                  <a:pt x="0" y="9004"/>
                </a:lnTo>
                <a:lnTo>
                  <a:pt x="88180" y="9004"/>
                </a:lnTo>
                <a:lnTo>
                  <a:pt x="8818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3" name="object 2163"/>
          <p:cNvSpPr/>
          <p:nvPr/>
        </p:nvSpPr>
        <p:spPr>
          <a:xfrm>
            <a:off x="12521882" y="8977103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64" name="object 2164"/>
          <p:cNvSpPr/>
          <p:nvPr/>
        </p:nvSpPr>
        <p:spPr>
          <a:xfrm>
            <a:off x="11661457" y="89933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5" name="object 2165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6" name="object 2166"/>
          <p:cNvSpPr/>
          <p:nvPr/>
        </p:nvSpPr>
        <p:spPr>
          <a:xfrm>
            <a:off x="12521882" y="899332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7" name="object 2167"/>
          <p:cNvSpPr/>
          <p:nvPr/>
        </p:nvSpPr>
        <p:spPr>
          <a:xfrm>
            <a:off x="12325667" y="899332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8" name="object 2168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9" name="object 2169"/>
          <p:cNvSpPr/>
          <p:nvPr/>
        </p:nvSpPr>
        <p:spPr>
          <a:xfrm>
            <a:off x="11668696" y="899332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0" name="object 2170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1" name="object 2171"/>
          <p:cNvSpPr/>
          <p:nvPr/>
        </p:nvSpPr>
        <p:spPr>
          <a:xfrm>
            <a:off x="11668696" y="8986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2" name="object 2172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3" name="object 2173"/>
          <p:cNvSpPr/>
          <p:nvPr/>
        </p:nvSpPr>
        <p:spPr>
          <a:xfrm>
            <a:off x="12521882" y="898610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4" name="object 2174"/>
          <p:cNvSpPr/>
          <p:nvPr/>
        </p:nvSpPr>
        <p:spPr>
          <a:xfrm>
            <a:off x="12325667" y="8986107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5" name="object 2175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6" name="object 2176"/>
          <p:cNvSpPr/>
          <p:nvPr/>
        </p:nvSpPr>
        <p:spPr>
          <a:xfrm>
            <a:off x="11677650" y="8986107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7" name="object 2177"/>
          <p:cNvSpPr/>
          <p:nvPr/>
        </p:nvSpPr>
        <p:spPr>
          <a:xfrm>
            <a:off x="11821668" y="8977103"/>
            <a:ext cx="50800" cy="18415"/>
          </a:xfrm>
          <a:custGeom>
            <a:avLst/>
            <a:gdLst/>
            <a:ahLst/>
            <a:cxnLst/>
            <a:rect l="l" t="t" r="r" b="b"/>
            <a:pathLst>
              <a:path w="50800" h="18415">
                <a:moveTo>
                  <a:pt x="0" y="9004"/>
                </a:moveTo>
                <a:lnTo>
                  <a:pt x="50418" y="9004"/>
                </a:lnTo>
              </a:path>
              <a:path w="50800" h="18415">
                <a:moveTo>
                  <a:pt x="50418" y="6127"/>
                </a:moveTo>
                <a:lnTo>
                  <a:pt x="50418" y="0"/>
                </a:lnTo>
              </a:path>
              <a:path w="50800" h="18415">
                <a:moveTo>
                  <a:pt x="50418" y="16224"/>
                </a:moveTo>
                <a:lnTo>
                  <a:pt x="50418" y="9004"/>
                </a:lnTo>
              </a:path>
              <a:path w="50800" h="18415">
                <a:moveTo>
                  <a:pt x="50418" y="18008"/>
                </a:moveTo>
                <a:lnTo>
                  <a:pt x="50418" y="16224"/>
                </a:lnTo>
              </a:path>
              <a:path w="50800" h="18415">
                <a:moveTo>
                  <a:pt x="50418" y="9004"/>
                </a:moveTo>
                <a:lnTo>
                  <a:pt x="50418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8" name="object 2178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9" name="object 2179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0" name="object 2180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1" name="object 2181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2" name="object 2182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3" name="object 2183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4" name="object 2184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5" name="object 2185"/>
          <p:cNvSpPr/>
          <p:nvPr/>
        </p:nvSpPr>
        <p:spPr>
          <a:xfrm>
            <a:off x="12521882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6" name="object 2186"/>
          <p:cNvSpPr/>
          <p:nvPr/>
        </p:nvSpPr>
        <p:spPr>
          <a:xfrm>
            <a:off x="124138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4864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486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7" name="object 2187"/>
          <p:cNvSpPr/>
          <p:nvPr/>
        </p:nvSpPr>
        <p:spPr>
          <a:xfrm>
            <a:off x="12521882" y="8977103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16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8" name="object 2188"/>
          <p:cNvSpPr/>
          <p:nvPr/>
        </p:nvSpPr>
        <p:spPr>
          <a:xfrm>
            <a:off x="12325667" y="8977103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8820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9" name="object 2189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0" name="object 2190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1" name="object 2191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2" name="object 2192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3" name="object 2193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4" name="object 2194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5" name="object 2195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6" name="object 2196"/>
          <p:cNvSpPr/>
          <p:nvPr/>
        </p:nvSpPr>
        <p:spPr>
          <a:xfrm>
            <a:off x="12325667" y="8995111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 h="0">
                <a:moveTo>
                  <a:pt x="0" y="0"/>
                </a:moveTo>
                <a:lnTo>
                  <a:pt x="8820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7" name="object 2197"/>
          <p:cNvSpPr/>
          <p:nvPr/>
        </p:nvSpPr>
        <p:spPr>
          <a:xfrm>
            <a:off x="12521882" y="8995111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98" name="object 2198"/>
          <p:cNvGrpSpPr/>
          <p:nvPr/>
        </p:nvGrpSpPr>
        <p:grpSpPr>
          <a:xfrm>
            <a:off x="11872086" y="8977103"/>
            <a:ext cx="108585" cy="42545"/>
            <a:chOff x="11872086" y="8977103"/>
            <a:chExt cx="108585" cy="42545"/>
          </a:xfrm>
        </p:grpSpPr>
        <p:sp>
          <p:nvSpPr>
            <p:cNvPr id="2199" name="object 2199"/>
            <p:cNvSpPr/>
            <p:nvPr/>
          </p:nvSpPr>
          <p:spPr>
            <a:xfrm>
              <a:off x="11872086" y="8977103"/>
              <a:ext cx="108585" cy="42545"/>
            </a:xfrm>
            <a:custGeom>
              <a:avLst/>
              <a:gdLst/>
              <a:ahLst/>
              <a:cxnLst/>
              <a:rect l="l" t="t" r="r" b="b"/>
              <a:pathLst>
                <a:path w="108584" h="42545">
                  <a:moveTo>
                    <a:pt x="108013" y="18008"/>
                  </a:moveTo>
                  <a:lnTo>
                    <a:pt x="0" y="18008"/>
                  </a:lnTo>
                </a:path>
                <a:path w="108584" h="42545">
                  <a:moveTo>
                    <a:pt x="108013" y="0"/>
                  </a:moveTo>
                  <a:lnTo>
                    <a:pt x="0" y="0"/>
                  </a:lnTo>
                </a:path>
                <a:path w="108584" h="42545">
                  <a:moveTo>
                    <a:pt x="108013" y="9004"/>
                  </a:moveTo>
                  <a:lnTo>
                    <a:pt x="104203" y="9004"/>
                  </a:lnTo>
                  <a:lnTo>
                    <a:pt x="104203" y="6127"/>
                  </a:lnTo>
                  <a:lnTo>
                    <a:pt x="108013" y="6127"/>
                  </a:lnTo>
                </a:path>
                <a:path w="108584" h="42545">
                  <a:moveTo>
                    <a:pt x="68389" y="6127"/>
                  </a:moveTo>
                  <a:lnTo>
                    <a:pt x="70739" y="6127"/>
                  </a:lnTo>
                  <a:lnTo>
                    <a:pt x="70739" y="9004"/>
                  </a:lnTo>
                  <a:lnTo>
                    <a:pt x="68389" y="9004"/>
                  </a:lnTo>
                </a:path>
                <a:path w="108584" h="42545">
                  <a:moveTo>
                    <a:pt x="104203" y="9004"/>
                  </a:moveTo>
                  <a:lnTo>
                    <a:pt x="70739" y="9004"/>
                  </a:lnTo>
                </a:path>
                <a:path w="108584" h="42545">
                  <a:moveTo>
                    <a:pt x="70739" y="6127"/>
                  </a:moveTo>
                  <a:lnTo>
                    <a:pt x="104203" y="6127"/>
                  </a:lnTo>
                </a:path>
                <a:path w="108584" h="42545">
                  <a:moveTo>
                    <a:pt x="104203" y="9004"/>
                  </a:moveTo>
                  <a:lnTo>
                    <a:pt x="104203" y="42494"/>
                  </a:lnTo>
                </a:path>
                <a:path w="108584" h="42545">
                  <a:moveTo>
                    <a:pt x="68389" y="9004"/>
                  </a:moveTo>
                  <a:lnTo>
                    <a:pt x="66929" y="9004"/>
                  </a:lnTo>
                  <a:lnTo>
                    <a:pt x="66929" y="6127"/>
                  </a:lnTo>
                  <a:lnTo>
                    <a:pt x="68389" y="6127"/>
                  </a:lnTo>
                </a:path>
                <a:path w="108584" h="42545">
                  <a:moveTo>
                    <a:pt x="0" y="6127"/>
                  </a:moveTo>
                  <a:lnTo>
                    <a:pt x="2857" y="6127"/>
                  </a:lnTo>
                  <a:lnTo>
                    <a:pt x="2857" y="9004"/>
                  </a:lnTo>
                  <a:lnTo>
                    <a:pt x="0" y="9004"/>
                  </a:lnTo>
                </a:path>
                <a:path w="108584" h="42545">
                  <a:moveTo>
                    <a:pt x="66929" y="9004"/>
                  </a:moveTo>
                  <a:lnTo>
                    <a:pt x="2857" y="9004"/>
                  </a:lnTo>
                </a:path>
                <a:path w="108584" h="42545">
                  <a:moveTo>
                    <a:pt x="2857" y="6127"/>
                  </a:moveTo>
                  <a:lnTo>
                    <a:pt x="66929" y="61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11942825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60"/>
                  </a:lnTo>
                  <a:lnTo>
                    <a:pt x="9802" y="23686"/>
                  </a:lnTo>
                  <a:lnTo>
                    <a:pt x="2630" y="1304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2" name="object 2202"/>
          <p:cNvGrpSpPr/>
          <p:nvPr/>
        </p:nvGrpSpPr>
        <p:grpSpPr>
          <a:xfrm>
            <a:off x="11713654" y="8977103"/>
            <a:ext cx="108585" cy="42545"/>
            <a:chOff x="11713654" y="8977103"/>
            <a:chExt cx="108585" cy="42545"/>
          </a:xfrm>
        </p:grpSpPr>
        <p:sp>
          <p:nvSpPr>
            <p:cNvPr id="2203" name="object 2203"/>
            <p:cNvSpPr/>
            <p:nvPr/>
          </p:nvSpPr>
          <p:spPr>
            <a:xfrm>
              <a:off x="11713654" y="8977103"/>
              <a:ext cx="108585" cy="42545"/>
            </a:xfrm>
            <a:custGeom>
              <a:avLst/>
              <a:gdLst/>
              <a:ahLst/>
              <a:cxnLst/>
              <a:rect l="l" t="t" r="r" b="b"/>
              <a:pathLst>
                <a:path w="108584" h="42545">
                  <a:moveTo>
                    <a:pt x="0" y="18008"/>
                  </a:moveTo>
                  <a:lnTo>
                    <a:pt x="108013" y="18008"/>
                  </a:lnTo>
                </a:path>
                <a:path w="108584" h="42545">
                  <a:moveTo>
                    <a:pt x="0" y="0"/>
                  </a:moveTo>
                  <a:lnTo>
                    <a:pt x="108013" y="0"/>
                  </a:lnTo>
                </a:path>
                <a:path w="108584" h="42545">
                  <a:moveTo>
                    <a:pt x="0" y="9004"/>
                  </a:moveTo>
                  <a:lnTo>
                    <a:pt x="3809" y="9004"/>
                  </a:lnTo>
                  <a:lnTo>
                    <a:pt x="3809" y="6127"/>
                  </a:lnTo>
                  <a:lnTo>
                    <a:pt x="0" y="6127"/>
                  </a:lnTo>
                </a:path>
                <a:path w="108584" h="42545">
                  <a:moveTo>
                    <a:pt x="39624" y="6127"/>
                  </a:moveTo>
                  <a:lnTo>
                    <a:pt x="37274" y="6127"/>
                  </a:lnTo>
                  <a:lnTo>
                    <a:pt x="37274" y="9004"/>
                  </a:lnTo>
                  <a:lnTo>
                    <a:pt x="39624" y="9004"/>
                  </a:lnTo>
                </a:path>
                <a:path w="108584" h="42545">
                  <a:moveTo>
                    <a:pt x="3809" y="9004"/>
                  </a:moveTo>
                  <a:lnTo>
                    <a:pt x="37274" y="9004"/>
                  </a:lnTo>
                </a:path>
                <a:path w="108584" h="42545">
                  <a:moveTo>
                    <a:pt x="37274" y="6127"/>
                  </a:moveTo>
                  <a:lnTo>
                    <a:pt x="3809" y="6127"/>
                  </a:lnTo>
                </a:path>
                <a:path w="108584" h="42545">
                  <a:moveTo>
                    <a:pt x="3809" y="9004"/>
                  </a:moveTo>
                  <a:lnTo>
                    <a:pt x="3809" y="42494"/>
                  </a:lnTo>
                </a:path>
                <a:path w="108584" h="42545">
                  <a:moveTo>
                    <a:pt x="39624" y="9004"/>
                  </a:moveTo>
                  <a:lnTo>
                    <a:pt x="41021" y="9004"/>
                  </a:lnTo>
                  <a:lnTo>
                    <a:pt x="41021" y="6127"/>
                  </a:lnTo>
                  <a:lnTo>
                    <a:pt x="39624" y="6127"/>
                  </a:lnTo>
                </a:path>
                <a:path w="108584" h="42545">
                  <a:moveTo>
                    <a:pt x="108013" y="6127"/>
                  </a:moveTo>
                  <a:lnTo>
                    <a:pt x="105155" y="6127"/>
                  </a:lnTo>
                  <a:lnTo>
                    <a:pt x="105155" y="9004"/>
                  </a:lnTo>
                  <a:lnTo>
                    <a:pt x="108013" y="9004"/>
                  </a:lnTo>
                </a:path>
                <a:path w="108584" h="42545">
                  <a:moveTo>
                    <a:pt x="41021" y="9004"/>
                  </a:moveTo>
                  <a:lnTo>
                    <a:pt x="105155" y="9004"/>
                  </a:lnTo>
                </a:path>
                <a:path w="108584" h="42545">
                  <a:moveTo>
                    <a:pt x="105155" y="6127"/>
                  </a:moveTo>
                  <a:lnTo>
                    <a:pt x="41021" y="612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11717464" y="898610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0"/>
                  </a:moveTo>
                  <a:lnTo>
                    <a:pt x="30834" y="13041"/>
                  </a:lnTo>
                  <a:lnTo>
                    <a:pt x="23661" y="23686"/>
                  </a:lnTo>
                  <a:lnTo>
                    <a:pt x="13024" y="30860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6" name="object 2206"/>
          <p:cNvGrpSpPr/>
          <p:nvPr/>
        </p:nvGrpSpPr>
        <p:grpSpPr>
          <a:xfrm>
            <a:off x="12059284" y="8949747"/>
            <a:ext cx="108585" cy="45720"/>
            <a:chOff x="12059284" y="8949747"/>
            <a:chExt cx="108585" cy="45720"/>
          </a:xfrm>
        </p:grpSpPr>
        <p:sp>
          <p:nvSpPr>
            <p:cNvPr id="2207" name="object 2207"/>
            <p:cNvSpPr/>
            <p:nvPr/>
          </p:nvSpPr>
          <p:spPr>
            <a:xfrm>
              <a:off x="12059284" y="8949747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45364"/>
                  </a:moveTo>
                  <a:lnTo>
                    <a:pt x="0" y="45364"/>
                  </a:lnTo>
                </a:path>
                <a:path w="108584" h="45720">
                  <a:moveTo>
                    <a:pt x="108013" y="27355"/>
                  </a:moveTo>
                  <a:lnTo>
                    <a:pt x="0" y="27355"/>
                  </a:lnTo>
                </a:path>
                <a:path w="108584" h="45720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45720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45720">
                  <a:moveTo>
                    <a:pt x="104203" y="33483"/>
                  </a:moveTo>
                  <a:lnTo>
                    <a:pt x="70739" y="33483"/>
                  </a:lnTo>
                </a:path>
                <a:path w="108584" h="45720">
                  <a:moveTo>
                    <a:pt x="70739" y="36360"/>
                  </a:moveTo>
                  <a:lnTo>
                    <a:pt x="104203" y="36360"/>
                  </a:lnTo>
                </a:path>
                <a:path w="108584" h="45720">
                  <a:moveTo>
                    <a:pt x="104203" y="33483"/>
                  </a:moveTo>
                  <a:lnTo>
                    <a:pt x="104203" y="0"/>
                  </a:lnTo>
                </a:path>
                <a:path w="108584" h="45720">
                  <a:moveTo>
                    <a:pt x="68389" y="33483"/>
                  </a:moveTo>
                  <a:lnTo>
                    <a:pt x="66929" y="33483"/>
                  </a:lnTo>
                  <a:lnTo>
                    <a:pt x="66929" y="36360"/>
                  </a:lnTo>
                  <a:lnTo>
                    <a:pt x="68389" y="36360"/>
                  </a:lnTo>
                </a:path>
                <a:path w="108584" h="45720">
                  <a:moveTo>
                    <a:pt x="0" y="36360"/>
                  </a:moveTo>
                  <a:lnTo>
                    <a:pt x="2857" y="36360"/>
                  </a:lnTo>
                  <a:lnTo>
                    <a:pt x="2857" y="33483"/>
                  </a:lnTo>
                  <a:lnTo>
                    <a:pt x="0" y="33483"/>
                  </a:lnTo>
                </a:path>
                <a:path w="108584" h="45720">
                  <a:moveTo>
                    <a:pt x="66929" y="33483"/>
                  </a:moveTo>
                  <a:lnTo>
                    <a:pt x="2857" y="33483"/>
                  </a:lnTo>
                </a:path>
                <a:path w="108584" h="45720">
                  <a:moveTo>
                    <a:pt x="2857" y="36360"/>
                  </a:moveTo>
                  <a:lnTo>
                    <a:pt x="66929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1213002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0" y="20466"/>
                  </a:lnTo>
                  <a:lnTo>
                    <a:pt x="9802" y="9821"/>
                  </a:lnTo>
                  <a:lnTo>
                    <a:pt x="20440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0" name="object 2210"/>
          <p:cNvGrpSpPr/>
          <p:nvPr/>
        </p:nvGrpSpPr>
        <p:grpSpPr>
          <a:xfrm>
            <a:off x="12217654" y="8949747"/>
            <a:ext cx="108585" cy="45720"/>
            <a:chOff x="12217654" y="8949747"/>
            <a:chExt cx="108585" cy="45720"/>
          </a:xfrm>
        </p:grpSpPr>
        <p:sp>
          <p:nvSpPr>
            <p:cNvPr id="2211" name="object 2211"/>
            <p:cNvSpPr/>
            <p:nvPr/>
          </p:nvSpPr>
          <p:spPr>
            <a:xfrm>
              <a:off x="12217654" y="8949747"/>
              <a:ext cx="108585" cy="45720"/>
            </a:xfrm>
            <a:custGeom>
              <a:avLst/>
              <a:gdLst/>
              <a:ahLst/>
              <a:cxnLst/>
              <a:rect l="l" t="t" r="r" b="b"/>
              <a:pathLst>
                <a:path w="108584" h="45720">
                  <a:moveTo>
                    <a:pt x="108013" y="45364"/>
                  </a:moveTo>
                  <a:lnTo>
                    <a:pt x="0" y="45364"/>
                  </a:lnTo>
                </a:path>
                <a:path w="108584" h="45720">
                  <a:moveTo>
                    <a:pt x="108013" y="27355"/>
                  </a:moveTo>
                  <a:lnTo>
                    <a:pt x="0" y="27355"/>
                  </a:lnTo>
                </a:path>
                <a:path w="108584" h="45720">
                  <a:moveTo>
                    <a:pt x="108013" y="33483"/>
                  </a:moveTo>
                  <a:lnTo>
                    <a:pt x="104203" y="33483"/>
                  </a:lnTo>
                  <a:lnTo>
                    <a:pt x="104203" y="36360"/>
                  </a:lnTo>
                  <a:lnTo>
                    <a:pt x="108013" y="36360"/>
                  </a:lnTo>
                </a:path>
                <a:path w="108584" h="45720">
                  <a:moveTo>
                    <a:pt x="68389" y="36360"/>
                  </a:moveTo>
                  <a:lnTo>
                    <a:pt x="70739" y="36360"/>
                  </a:lnTo>
                  <a:lnTo>
                    <a:pt x="70739" y="33483"/>
                  </a:lnTo>
                  <a:lnTo>
                    <a:pt x="68389" y="33483"/>
                  </a:lnTo>
                </a:path>
                <a:path w="108584" h="45720">
                  <a:moveTo>
                    <a:pt x="104203" y="33483"/>
                  </a:moveTo>
                  <a:lnTo>
                    <a:pt x="70739" y="33483"/>
                  </a:lnTo>
                </a:path>
                <a:path w="108584" h="45720">
                  <a:moveTo>
                    <a:pt x="70739" y="36360"/>
                  </a:moveTo>
                  <a:lnTo>
                    <a:pt x="104203" y="36360"/>
                  </a:lnTo>
                </a:path>
                <a:path w="108584" h="45720">
                  <a:moveTo>
                    <a:pt x="104203" y="33483"/>
                  </a:moveTo>
                  <a:lnTo>
                    <a:pt x="104203" y="0"/>
                  </a:lnTo>
                </a:path>
                <a:path w="108584" h="45720">
                  <a:moveTo>
                    <a:pt x="68389" y="33483"/>
                  </a:moveTo>
                  <a:lnTo>
                    <a:pt x="66992" y="33483"/>
                  </a:lnTo>
                  <a:lnTo>
                    <a:pt x="66992" y="36360"/>
                  </a:lnTo>
                  <a:lnTo>
                    <a:pt x="68389" y="36360"/>
                  </a:lnTo>
                </a:path>
                <a:path w="108584" h="45720">
                  <a:moveTo>
                    <a:pt x="0" y="36360"/>
                  </a:moveTo>
                  <a:lnTo>
                    <a:pt x="2921" y="36360"/>
                  </a:lnTo>
                  <a:lnTo>
                    <a:pt x="2921" y="33483"/>
                  </a:lnTo>
                  <a:lnTo>
                    <a:pt x="0" y="33483"/>
                  </a:lnTo>
                </a:path>
                <a:path w="108584" h="45720">
                  <a:moveTo>
                    <a:pt x="66992" y="33483"/>
                  </a:moveTo>
                  <a:lnTo>
                    <a:pt x="2921" y="33483"/>
                  </a:lnTo>
                </a:path>
                <a:path w="108584" h="45720">
                  <a:moveTo>
                    <a:pt x="2921" y="36360"/>
                  </a:moveTo>
                  <a:lnTo>
                    <a:pt x="66992" y="36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12288393" y="894974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0" y="33483"/>
                  </a:moveTo>
                  <a:lnTo>
                    <a:pt x="2639" y="20466"/>
                  </a:lnTo>
                  <a:lnTo>
                    <a:pt x="9826" y="9821"/>
                  </a:lnTo>
                  <a:lnTo>
                    <a:pt x="20466" y="2636"/>
                  </a:ln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9004"/>
                  </a:moveTo>
                  <a:lnTo>
                    <a:pt x="108013" y="6127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18415">
                  <a:moveTo>
                    <a:pt x="108013" y="6127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6127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1841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4" name="object 2214"/>
          <p:cNvGrpSpPr/>
          <p:nvPr/>
        </p:nvGrpSpPr>
        <p:grpSpPr>
          <a:xfrm>
            <a:off x="12413868" y="8977103"/>
            <a:ext cx="108585" cy="48260"/>
            <a:chOff x="12413868" y="8977103"/>
            <a:chExt cx="108585" cy="48260"/>
          </a:xfrm>
        </p:grpSpPr>
        <p:sp>
          <p:nvSpPr>
            <p:cNvPr id="2215" name="object 2215"/>
            <p:cNvSpPr/>
            <p:nvPr/>
          </p:nvSpPr>
          <p:spPr>
            <a:xfrm>
              <a:off x="12413868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12454191" y="8986107"/>
              <a:ext cx="64769" cy="39370"/>
            </a:xfrm>
            <a:custGeom>
              <a:avLst/>
              <a:gdLst/>
              <a:ahLst/>
              <a:cxnLst/>
              <a:rect l="l" t="t" r="r" b="b"/>
              <a:pathLst>
                <a:path w="64770" h="39370">
                  <a:moveTo>
                    <a:pt x="64770" y="39166"/>
                  </a:moveTo>
                  <a:lnTo>
                    <a:pt x="49539" y="36092"/>
                  </a:lnTo>
                  <a:lnTo>
                    <a:pt x="37083" y="27705"/>
                  </a:lnTo>
                  <a:lnTo>
                    <a:pt x="28676" y="15257"/>
                  </a:lnTo>
                  <a:lnTo>
                    <a:pt x="25590" y="0"/>
                  </a:lnTo>
                  <a:lnTo>
                    <a:pt x="23583" y="9995"/>
                  </a:lnTo>
                  <a:lnTo>
                    <a:pt x="18105" y="18149"/>
                  </a:lnTo>
                  <a:lnTo>
                    <a:pt x="9972" y="23641"/>
                  </a:lnTo>
                  <a:lnTo>
                    <a:pt x="0" y="256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12413868" y="8977103"/>
              <a:ext cx="108585" cy="48260"/>
            </a:xfrm>
            <a:custGeom>
              <a:avLst/>
              <a:gdLst/>
              <a:ahLst/>
              <a:cxnLst/>
              <a:rect l="l" t="t" r="r" b="b"/>
              <a:pathLst>
                <a:path w="108584" h="48259">
                  <a:moveTo>
                    <a:pt x="2857" y="4864"/>
                  </a:moveTo>
                  <a:lnTo>
                    <a:pt x="37464" y="4864"/>
                  </a:lnTo>
                  <a:lnTo>
                    <a:pt x="37464" y="9004"/>
                  </a:lnTo>
                  <a:lnTo>
                    <a:pt x="2857" y="9004"/>
                  </a:lnTo>
                  <a:lnTo>
                    <a:pt x="2857" y="4864"/>
                  </a:lnTo>
                </a:path>
                <a:path w="108584" h="48259">
                  <a:moveTo>
                    <a:pt x="0" y="4864"/>
                  </a:moveTo>
                  <a:lnTo>
                    <a:pt x="2857" y="4864"/>
                  </a:lnTo>
                  <a:lnTo>
                    <a:pt x="2857" y="9004"/>
                  </a:lnTo>
                  <a:lnTo>
                    <a:pt x="0" y="9004"/>
                  </a:lnTo>
                  <a:lnTo>
                    <a:pt x="0" y="4864"/>
                  </a:lnTo>
                </a:path>
                <a:path w="108584" h="48259">
                  <a:moveTo>
                    <a:pt x="37464" y="4864"/>
                  </a:moveTo>
                  <a:lnTo>
                    <a:pt x="40322" y="4864"/>
                  </a:lnTo>
                  <a:lnTo>
                    <a:pt x="40322" y="9004"/>
                  </a:lnTo>
                  <a:lnTo>
                    <a:pt x="37464" y="9004"/>
                  </a:lnTo>
                  <a:lnTo>
                    <a:pt x="37464" y="4864"/>
                  </a:lnTo>
                </a:path>
                <a:path w="108584" h="48259">
                  <a:moveTo>
                    <a:pt x="108013" y="9004"/>
                  </a:moveTo>
                  <a:lnTo>
                    <a:pt x="105092" y="9004"/>
                  </a:lnTo>
                  <a:lnTo>
                    <a:pt x="105092" y="4864"/>
                  </a:lnTo>
                  <a:lnTo>
                    <a:pt x="108013" y="4864"/>
                  </a:lnTo>
                  <a:lnTo>
                    <a:pt x="108013" y="9004"/>
                  </a:lnTo>
                </a:path>
                <a:path w="108584" h="48259">
                  <a:moveTo>
                    <a:pt x="105092" y="9004"/>
                  </a:moveTo>
                  <a:lnTo>
                    <a:pt x="105092" y="48171"/>
                  </a:lnTo>
                </a:path>
                <a:path w="108584" h="48259">
                  <a:moveTo>
                    <a:pt x="40322" y="9004"/>
                  </a:moveTo>
                  <a:lnTo>
                    <a:pt x="40322" y="34658"/>
                  </a:lnTo>
                </a:path>
                <a:path w="108584" h="48259">
                  <a:moveTo>
                    <a:pt x="0" y="9004"/>
                  </a:moveTo>
                  <a:lnTo>
                    <a:pt x="0" y="4864"/>
                  </a:lnTo>
                </a:path>
                <a:path w="108584" h="48259">
                  <a:moveTo>
                    <a:pt x="0" y="18008"/>
                  </a:moveTo>
                  <a:lnTo>
                    <a:pt x="0" y="16224"/>
                  </a:lnTo>
                  <a:lnTo>
                    <a:pt x="0" y="9004"/>
                  </a:lnTo>
                </a:path>
                <a:path w="108584" h="48259">
                  <a:moveTo>
                    <a:pt x="0" y="4864"/>
                  </a:moveTo>
                  <a:lnTo>
                    <a:pt x="0" y="0"/>
                  </a:lnTo>
                </a:path>
                <a:path w="108584" h="48259">
                  <a:moveTo>
                    <a:pt x="108013" y="9004"/>
                  </a:moveTo>
                  <a:lnTo>
                    <a:pt x="108013" y="4864"/>
                  </a:lnTo>
                </a:path>
                <a:path w="108584" h="48259">
                  <a:moveTo>
                    <a:pt x="108013" y="18008"/>
                  </a:moveTo>
                  <a:lnTo>
                    <a:pt x="108013" y="16224"/>
                  </a:lnTo>
                  <a:lnTo>
                    <a:pt x="108013" y="9004"/>
                  </a:lnTo>
                </a:path>
                <a:path w="108584" h="48259">
                  <a:moveTo>
                    <a:pt x="108013" y="4864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18" name="object 2218"/>
          <p:cNvSpPr/>
          <p:nvPr/>
        </p:nvSpPr>
        <p:spPr>
          <a:xfrm>
            <a:off x="12665900" y="9900512"/>
            <a:ext cx="398145" cy="1905"/>
          </a:xfrm>
          <a:custGeom>
            <a:avLst/>
            <a:gdLst/>
            <a:ahLst/>
            <a:cxnLst/>
            <a:rect l="l" t="t" r="r" b="b"/>
            <a:pathLst>
              <a:path w="398144" h="1904">
                <a:moveTo>
                  <a:pt x="397792" y="0"/>
                </a:moveTo>
                <a:lnTo>
                  <a:pt x="0" y="0"/>
                </a:lnTo>
                <a:lnTo>
                  <a:pt x="0" y="1810"/>
                </a:lnTo>
                <a:lnTo>
                  <a:pt x="397792" y="1810"/>
                </a:lnTo>
                <a:lnTo>
                  <a:pt x="3977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19" name="object 2219"/>
          <p:cNvSpPr/>
          <p:nvPr/>
        </p:nvSpPr>
        <p:spPr>
          <a:xfrm>
            <a:off x="13110463" y="9900512"/>
            <a:ext cx="7620" cy="1905"/>
          </a:xfrm>
          <a:custGeom>
            <a:avLst/>
            <a:gdLst/>
            <a:ahLst/>
            <a:cxnLst/>
            <a:rect l="l" t="t" r="r" b="b"/>
            <a:pathLst>
              <a:path w="7619" h="1904">
                <a:moveTo>
                  <a:pt x="7193" y="0"/>
                </a:moveTo>
                <a:lnTo>
                  <a:pt x="0" y="0"/>
                </a:lnTo>
                <a:lnTo>
                  <a:pt x="0" y="1810"/>
                </a:lnTo>
                <a:lnTo>
                  <a:pt x="7193" y="181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0" name="object 2220"/>
          <p:cNvSpPr/>
          <p:nvPr/>
        </p:nvSpPr>
        <p:spPr>
          <a:xfrm>
            <a:off x="12673076" y="9893313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390599" y="0"/>
                </a:moveTo>
                <a:lnTo>
                  <a:pt x="0" y="0"/>
                </a:lnTo>
                <a:lnTo>
                  <a:pt x="0" y="7193"/>
                </a:lnTo>
                <a:lnTo>
                  <a:pt x="390599" y="7193"/>
                </a:lnTo>
                <a:lnTo>
                  <a:pt x="3905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1" name="object 2221"/>
          <p:cNvSpPr/>
          <p:nvPr/>
        </p:nvSpPr>
        <p:spPr>
          <a:xfrm>
            <a:off x="13110463" y="9893313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193" y="0"/>
                </a:moveTo>
                <a:lnTo>
                  <a:pt x="0" y="0"/>
                </a:lnTo>
                <a:lnTo>
                  <a:pt x="0" y="7193"/>
                </a:lnTo>
                <a:lnTo>
                  <a:pt x="7193" y="7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2" name="object 2222"/>
          <p:cNvSpPr/>
          <p:nvPr/>
        </p:nvSpPr>
        <p:spPr>
          <a:xfrm>
            <a:off x="12682093" y="9884315"/>
            <a:ext cx="381635" cy="9525"/>
          </a:xfrm>
          <a:custGeom>
            <a:avLst/>
            <a:gdLst/>
            <a:ahLst/>
            <a:cxnLst/>
            <a:rect l="l" t="t" r="r" b="b"/>
            <a:pathLst>
              <a:path w="381634" h="9525">
                <a:moveTo>
                  <a:pt x="381595" y="0"/>
                </a:moveTo>
                <a:lnTo>
                  <a:pt x="0" y="0"/>
                </a:lnTo>
                <a:lnTo>
                  <a:pt x="0" y="9004"/>
                </a:lnTo>
                <a:lnTo>
                  <a:pt x="381595" y="9004"/>
                </a:lnTo>
                <a:lnTo>
                  <a:pt x="3815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3" name="object 2223"/>
          <p:cNvSpPr/>
          <p:nvPr/>
        </p:nvSpPr>
        <p:spPr>
          <a:xfrm>
            <a:off x="13110463" y="9884315"/>
            <a:ext cx="7620" cy="9525"/>
          </a:xfrm>
          <a:custGeom>
            <a:avLst/>
            <a:gdLst/>
            <a:ahLst/>
            <a:cxnLst/>
            <a:rect l="l" t="t" r="r" b="b"/>
            <a:pathLst>
              <a:path w="7619" h="9525">
                <a:moveTo>
                  <a:pt x="7193" y="0"/>
                </a:moveTo>
                <a:lnTo>
                  <a:pt x="0" y="0"/>
                </a:lnTo>
                <a:lnTo>
                  <a:pt x="0" y="9004"/>
                </a:lnTo>
                <a:lnTo>
                  <a:pt x="7193" y="900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24" name="object 2224"/>
          <p:cNvSpPr/>
          <p:nvPr/>
        </p:nvSpPr>
        <p:spPr>
          <a:xfrm>
            <a:off x="12665900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5" name="object 2225"/>
          <p:cNvSpPr/>
          <p:nvPr/>
        </p:nvSpPr>
        <p:spPr>
          <a:xfrm>
            <a:off x="13110463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6" name="object 2226"/>
          <p:cNvSpPr/>
          <p:nvPr/>
        </p:nvSpPr>
        <p:spPr>
          <a:xfrm>
            <a:off x="12673076" y="9893319"/>
            <a:ext cx="391160" cy="7620"/>
          </a:xfrm>
          <a:custGeom>
            <a:avLst/>
            <a:gdLst/>
            <a:ahLst/>
            <a:cxnLst/>
            <a:rect l="l" t="t" r="r" b="b"/>
            <a:pathLst>
              <a:path w="391159" h="7620">
                <a:moveTo>
                  <a:pt x="0" y="7188"/>
                </a:moveTo>
                <a:lnTo>
                  <a:pt x="390588" y="7188"/>
                </a:lnTo>
              </a:path>
              <a:path w="391159" h="762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7" name="object 2227"/>
          <p:cNvSpPr/>
          <p:nvPr/>
        </p:nvSpPr>
        <p:spPr>
          <a:xfrm>
            <a:off x="13110463" y="989331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8" name="object 2228"/>
          <p:cNvSpPr/>
          <p:nvPr/>
        </p:nvSpPr>
        <p:spPr>
          <a:xfrm>
            <a:off x="12682093" y="9893319"/>
            <a:ext cx="381635" cy="0"/>
          </a:xfrm>
          <a:custGeom>
            <a:avLst/>
            <a:gdLst/>
            <a:ahLst/>
            <a:cxnLst/>
            <a:rect l="l" t="t" r="r" b="b"/>
            <a:pathLst>
              <a:path w="381634" h="0">
                <a:moveTo>
                  <a:pt x="0" y="0"/>
                </a:moveTo>
                <a:lnTo>
                  <a:pt x="38157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9" name="object 2229"/>
          <p:cNvSpPr/>
          <p:nvPr/>
        </p:nvSpPr>
        <p:spPr>
          <a:xfrm>
            <a:off x="13110463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0" name="object 2230"/>
          <p:cNvSpPr/>
          <p:nvPr/>
        </p:nvSpPr>
        <p:spPr>
          <a:xfrm>
            <a:off x="1306366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6127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1" name="object 2231"/>
          <p:cNvSpPr/>
          <p:nvPr/>
        </p:nvSpPr>
        <p:spPr>
          <a:xfrm>
            <a:off x="13110463" y="98843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2" name="object 2232"/>
          <p:cNvSpPr/>
          <p:nvPr/>
        </p:nvSpPr>
        <p:spPr>
          <a:xfrm>
            <a:off x="12665900" y="9884315"/>
            <a:ext cx="398145" cy="18415"/>
          </a:xfrm>
          <a:custGeom>
            <a:avLst/>
            <a:gdLst/>
            <a:ahLst/>
            <a:cxnLst/>
            <a:rect l="l" t="t" r="r" b="b"/>
            <a:pathLst>
              <a:path w="398144" h="18415">
                <a:moveTo>
                  <a:pt x="397763" y="0"/>
                </a:moveTo>
                <a:lnTo>
                  <a:pt x="16192" y="0"/>
                </a:lnTo>
              </a:path>
              <a:path w="398144" h="18415">
                <a:moveTo>
                  <a:pt x="0" y="18008"/>
                </a:moveTo>
                <a:lnTo>
                  <a:pt x="397763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33" name="object 2233"/>
          <p:cNvGrpSpPr/>
          <p:nvPr/>
        </p:nvGrpSpPr>
        <p:grpSpPr>
          <a:xfrm>
            <a:off x="13063664" y="9884315"/>
            <a:ext cx="53975" cy="18415"/>
            <a:chOff x="13063664" y="9884315"/>
            <a:chExt cx="53975" cy="18415"/>
          </a:xfrm>
        </p:grpSpPr>
        <p:sp>
          <p:nvSpPr>
            <p:cNvPr id="2234" name="object 2234"/>
            <p:cNvSpPr/>
            <p:nvPr/>
          </p:nvSpPr>
          <p:spPr>
            <a:xfrm>
              <a:off x="13063664" y="9884315"/>
              <a:ext cx="53975" cy="18415"/>
            </a:xfrm>
            <a:custGeom>
              <a:avLst/>
              <a:gdLst/>
              <a:ahLst/>
              <a:cxnLst/>
              <a:rect l="l" t="t" r="r" b="b"/>
              <a:pathLst>
                <a:path w="53975" h="18415">
                  <a:moveTo>
                    <a:pt x="46799" y="18008"/>
                  </a:moveTo>
                  <a:lnTo>
                    <a:pt x="53975" y="18008"/>
                  </a:lnTo>
                </a:path>
                <a:path w="53975" h="18415">
                  <a:moveTo>
                    <a:pt x="0" y="18008"/>
                  </a:moveTo>
                  <a:lnTo>
                    <a:pt x="46799" y="18008"/>
                  </a:lnTo>
                </a:path>
                <a:path w="53975" h="18415">
                  <a:moveTo>
                    <a:pt x="0" y="0"/>
                  </a:moveTo>
                  <a:lnTo>
                    <a:pt x="46799" y="0"/>
                  </a:lnTo>
                </a:path>
                <a:path w="53975" h="18415">
                  <a:moveTo>
                    <a:pt x="43180" y="6127"/>
                  </a:moveTo>
                  <a:lnTo>
                    <a:pt x="3619" y="6127"/>
                  </a:lnTo>
                </a:path>
                <a:path w="53975" h="18415">
                  <a:moveTo>
                    <a:pt x="3619" y="9004"/>
                  </a:moveTo>
                  <a:lnTo>
                    <a:pt x="431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13067284" y="9893319"/>
              <a:ext cx="1905" cy="9525"/>
            </a:xfrm>
            <a:custGeom>
              <a:avLst/>
              <a:gdLst/>
              <a:ahLst/>
              <a:cxnLst/>
              <a:rect l="l" t="t" r="r" b="b"/>
              <a:pathLst>
                <a:path w="1905" h="9525">
                  <a:moveTo>
                    <a:pt x="1815" y="900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13063664" y="9884315"/>
              <a:ext cx="46990" cy="18415"/>
            </a:xfrm>
            <a:custGeom>
              <a:avLst/>
              <a:gdLst/>
              <a:ahLst/>
              <a:cxnLst/>
              <a:rect l="l" t="t" r="r" b="b"/>
              <a:pathLst>
                <a:path w="46990" h="18415">
                  <a:moveTo>
                    <a:pt x="0" y="6127"/>
                  </a:moveTo>
                  <a:lnTo>
                    <a:pt x="3619" y="6127"/>
                  </a:lnTo>
                  <a:lnTo>
                    <a:pt x="3619" y="9004"/>
                  </a:lnTo>
                  <a:lnTo>
                    <a:pt x="0" y="9004"/>
                  </a:lnTo>
                  <a:lnTo>
                    <a:pt x="0" y="6127"/>
                  </a:lnTo>
                </a:path>
                <a:path w="46990" h="18415">
                  <a:moveTo>
                    <a:pt x="46799" y="9004"/>
                  </a:moveTo>
                  <a:lnTo>
                    <a:pt x="43180" y="9004"/>
                  </a:lnTo>
                  <a:lnTo>
                    <a:pt x="43180" y="6127"/>
                  </a:lnTo>
                  <a:lnTo>
                    <a:pt x="46799" y="6127"/>
                  </a:lnTo>
                  <a:lnTo>
                    <a:pt x="46799" y="9004"/>
                  </a:lnTo>
                </a:path>
                <a:path w="46990" h="18415">
                  <a:moveTo>
                    <a:pt x="43180" y="9004"/>
                  </a:moveTo>
                  <a:lnTo>
                    <a:pt x="43180" y="18008"/>
                  </a:lnTo>
                </a:path>
                <a:path w="46990" h="18415">
                  <a:moveTo>
                    <a:pt x="0" y="9004"/>
                  </a:moveTo>
                  <a:lnTo>
                    <a:pt x="0" y="6127"/>
                  </a:lnTo>
                </a:path>
                <a:path w="46990" h="18415">
                  <a:moveTo>
                    <a:pt x="0" y="18008"/>
                  </a:moveTo>
                  <a:lnTo>
                    <a:pt x="0" y="16192"/>
                  </a:lnTo>
                  <a:lnTo>
                    <a:pt x="0" y="9004"/>
                  </a:lnTo>
                </a:path>
                <a:path w="46990" h="18415">
                  <a:moveTo>
                    <a:pt x="0" y="6127"/>
                  </a:moveTo>
                  <a:lnTo>
                    <a:pt x="0" y="0"/>
                  </a:lnTo>
                </a:path>
                <a:path w="46990" h="18415">
                  <a:moveTo>
                    <a:pt x="46799" y="9004"/>
                  </a:moveTo>
                  <a:lnTo>
                    <a:pt x="46799" y="6127"/>
                  </a:lnTo>
                </a:path>
                <a:path w="46990" h="18415">
                  <a:moveTo>
                    <a:pt x="46799" y="18008"/>
                  </a:moveTo>
                  <a:lnTo>
                    <a:pt x="46799" y="16192"/>
                  </a:lnTo>
                  <a:lnTo>
                    <a:pt x="46799" y="9004"/>
                  </a:lnTo>
                </a:path>
                <a:path w="46990" h="18415">
                  <a:moveTo>
                    <a:pt x="46799" y="6127"/>
                  </a:moveTo>
                  <a:lnTo>
                    <a:pt x="4679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7" name="object 2237"/>
          <p:cNvGrpSpPr/>
          <p:nvPr/>
        </p:nvGrpSpPr>
        <p:grpSpPr>
          <a:xfrm>
            <a:off x="12556045" y="8284408"/>
            <a:ext cx="18415" cy="219710"/>
            <a:chOff x="12556045" y="8284408"/>
            <a:chExt cx="18415" cy="219710"/>
          </a:xfrm>
        </p:grpSpPr>
        <p:sp>
          <p:nvSpPr>
            <p:cNvPr id="2238" name="object 2238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8991" y="12"/>
                  </a:moveTo>
                  <a:lnTo>
                    <a:pt x="0" y="12"/>
                  </a:lnTo>
                  <a:lnTo>
                    <a:pt x="0" y="157619"/>
                  </a:lnTo>
                  <a:lnTo>
                    <a:pt x="8991" y="157619"/>
                  </a:lnTo>
                  <a:lnTo>
                    <a:pt x="8991" y="12"/>
                  </a:lnTo>
                  <a:close/>
                </a:path>
                <a:path w="18415" h="158115">
                  <a:moveTo>
                    <a:pt x="18034" y="148615"/>
                  </a:moveTo>
                  <a:lnTo>
                    <a:pt x="17145" y="149529"/>
                  </a:lnTo>
                  <a:lnTo>
                    <a:pt x="16192" y="150418"/>
                  </a:lnTo>
                  <a:lnTo>
                    <a:pt x="15684" y="150964"/>
                  </a:lnTo>
                  <a:lnTo>
                    <a:pt x="9017" y="157619"/>
                  </a:lnTo>
                  <a:lnTo>
                    <a:pt x="16192" y="157619"/>
                  </a:lnTo>
                  <a:lnTo>
                    <a:pt x="17995" y="157619"/>
                  </a:lnTo>
                  <a:lnTo>
                    <a:pt x="17995" y="150977"/>
                  </a:lnTo>
                  <a:lnTo>
                    <a:pt x="16192" y="150977"/>
                  </a:lnTo>
                  <a:lnTo>
                    <a:pt x="18034" y="150964"/>
                  </a:lnTo>
                  <a:lnTo>
                    <a:pt x="18034" y="149529"/>
                  </a:lnTo>
                  <a:lnTo>
                    <a:pt x="18034" y="148615"/>
                  </a:lnTo>
                  <a:close/>
                </a:path>
                <a:path w="18415" h="158115">
                  <a:moveTo>
                    <a:pt x="18034" y="0"/>
                  </a:moveTo>
                  <a:lnTo>
                    <a:pt x="16192" y="0"/>
                  </a:lnTo>
                  <a:lnTo>
                    <a:pt x="9017" y="0"/>
                  </a:lnTo>
                  <a:lnTo>
                    <a:pt x="9017" y="157619"/>
                  </a:lnTo>
                  <a:lnTo>
                    <a:pt x="16192" y="150418"/>
                  </a:lnTo>
                  <a:lnTo>
                    <a:pt x="18034" y="148615"/>
                  </a:lnTo>
                  <a:lnTo>
                    <a:pt x="1803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12556045" y="8346097"/>
              <a:ext cx="18415" cy="158115"/>
            </a:xfrm>
            <a:custGeom>
              <a:avLst/>
              <a:gdLst/>
              <a:ahLst/>
              <a:cxnLst/>
              <a:rect l="l" t="t" r="r" b="b"/>
              <a:pathLst>
                <a:path w="18415" h="158115">
                  <a:moveTo>
                    <a:pt x="18034" y="149523"/>
                  </a:moveTo>
                  <a:lnTo>
                    <a:pt x="18034" y="148609"/>
                  </a:lnTo>
                </a:path>
                <a:path w="18415" h="158115">
                  <a:moveTo>
                    <a:pt x="18034" y="150964"/>
                  </a:moveTo>
                  <a:lnTo>
                    <a:pt x="18034" y="149523"/>
                  </a:lnTo>
                </a:path>
                <a:path w="18415" h="158115">
                  <a:moveTo>
                    <a:pt x="16192" y="150964"/>
                  </a:moveTo>
                  <a:lnTo>
                    <a:pt x="16192" y="150418"/>
                  </a:lnTo>
                </a:path>
                <a:path w="18415" h="158115">
                  <a:moveTo>
                    <a:pt x="18034" y="157613"/>
                  </a:moveTo>
                  <a:lnTo>
                    <a:pt x="18034" y="150964"/>
                  </a:lnTo>
                </a:path>
                <a:path w="18415" h="158115">
                  <a:moveTo>
                    <a:pt x="16192" y="157613"/>
                  </a:moveTo>
                  <a:lnTo>
                    <a:pt x="18034" y="157613"/>
                  </a:lnTo>
                </a:path>
                <a:path w="18415" h="158115">
                  <a:moveTo>
                    <a:pt x="16192" y="157613"/>
                  </a:moveTo>
                  <a:lnTo>
                    <a:pt x="16192" y="150964"/>
                  </a:lnTo>
                </a:path>
                <a:path w="18415" h="158115">
                  <a:moveTo>
                    <a:pt x="9017" y="157613"/>
                  </a:moveTo>
                  <a:lnTo>
                    <a:pt x="16192" y="157613"/>
                  </a:lnTo>
                </a:path>
                <a:path w="18415" h="158115">
                  <a:moveTo>
                    <a:pt x="16192" y="150418"/>
                  </a:moveTo>
                  <a:lnTo>
                    <a:pt x="16192" y="0"/>
                  </a:lnTo>
                </a:path>
                <a:path w="18415" h="158115">
                  <a:moveTo>
                    <a:pt x="9017" y="157613"/>
                  </a:moveTo>
                  <a:lnTo>
                    <a:pt x="9017" y="0"/>
                  </a:lnTo>
                </a:path>
                <a:path w="18415" h="158115">
                  <a:moveTo>
                    <a:pt x="0" y="0"/>
                  </a:moveTo>
                  <a:lnTo>
                    <a:pt x="0" y="157613"/>
                  </a:lnTo>
                </a:path>
                <a:path w="18415" h="158115">
                  <a:moveTo>
                    <a:pt x="18034" y="148609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8991" y="0"/>
                  </a:moveTo>
                  <a:lnTo>
                    <a:pt x="0" y="0"/>
                  </a:lnTo>
                  <a:lnTo>
                    <a:pt x="0" y="61683"/>
                  </a:lnTo>
                  <a:lnTo>
                    <a:pt x="8991" y="61683"/>
                  </a:lnTo>
                  <a:lnTo>
                    <a:pt x="8991" y="0"/>
                  </a:lnTo>
                  <a:close/>
                </a:path>
                <a:path w="18415" h="62229">
                  <a:moveTo>
                    <a:pt x="17995" y="0"/>
                  </a:moveTo>
                  <a:lnTo>
                    <a:pt x="16205" y="0"/>
                  </a:lnTo>
                  <a:lnTo>
                    <a:pt x="9017" y="0"/>
                  </a:lnTo>
                  <a:lnTo>
                    <a:pt x="9017" y="61683"/>
                  </a:lnTo>
                  <a:lnTo>
                    <a:pt x="16192" y="61683"/>
                  </a:lnTo>
                  <a:lnTo>
                    <a:pt x="17995" y="61683"/>
                  </a:lnTo>
                  <a:lnTo>
                    <a:pt x="17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12556045" y="8284413"/>
              <a:ext cx="18415" cy="62230"/>
            </a:xfrm>
            <a:custGeom>
              <a:avLst/>
              <a:gdLst/>
              <a:ahLst/>
              <a:cxnLst/>
              <a:rect l="l" t="t" r="r" b="b"/>
              <a:pathLst>
                <a:path w="18415" h="62229">
                  <a:moveTo>
                    <a:pt x="16192" y="61683"/>
                  </a:moveTo>
                  <a:lnTo>
                    <a:pt x="16192" y="0"/>
                  </a:lnTo>
                </a:path>
                <a:path w="18415" h="62229">
                  <a:moveTo>
                    <a:pt x="9017" y="61683"/>
                  </a:moveTo>
                  <a:lnTo>
                    <a:pt x="9017" y="0"/>
                  </a:lnTo>
                </a:path>
                <a:path w="18415" h="62229">
                  <a:moveTo>
                    <a:pt x="0" y="0"/>
                  </a:moveTo>
                  <a:lnTo>
                    <a:pt x="0" y="61683"/>
                  </a:lnTo>
                </a:path>
                <a:path w="18415" h="62229">
                  <a:moveTo>
                    <a:pt x="18034" y="61683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2" name="object 2242"/>
          <p:cNvGrpSpPr/>
          <p:nvPr/>
        </p:nvGrpSpPr>
        <p:grpSpPr>
          <a:xfrm>
            <a:off x="13679995" y="8713404"/>
            <a:ext cx="303530" cy="167640"/>
            <a:chOff x="13679995" y="8713404"/>
            <a:chExt cx="303530" cy="167640"/>
          </a:xfrm>
        </p:grpSpPr>
        <p:sp>
          <p:nvSpPr>
            <p:cNvPr id="2243" name="object 2243"/>
            <p:cNvSpPr/>
            <p:nvPr/>
          </p:nvSpPr>
          <p:spPr>
            <a:xfrm>
              <a:off x="13972667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1397266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1396187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1396187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1395107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1395107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13940282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1394028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13929487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13929487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1391862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13918629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1390783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1390783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13897102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13897102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1388624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13886243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1387544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1387544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13864653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13864653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13853858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13853858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4" y="167405"/>
                  </a:moveTo>
                  <a:lnTo>
                    <a:pt x="0" y="167405"/>
                  </a:lnTo>
                  <a:lnTo>
                    <a:pt x="0" y="0"/>
                  </a:lnTo>
                  <a:lnTo>
                    <a:pt x="10794" y="0"/>
                  </a:lnTo>
                  <a:lnTo>
                    <a:pt x="10794" y="1674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33464" y="0"/>
                  </a:moveTo>
                  <a:lnTo>
                    <a:pt x="0" y="0"/>
                  </a:lnTo>
                  <a:lnTo>
                    <a:pt x="0" y="167405"/>
                  </a:lnTo>
                  <a:lnTo>
                    <a:pt x="33464" y="167405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13820394" y="8713406"/>
              <a:ext cx="33655" cy="167640"/>
            </a:xfrm>
            <a:custGeom>
              <a:avLst/>
              <a:gdLst/>
              <a:ahLst/>
              <a:cxnLst/>
              <a:rect l="l" t="t" r="r" b="b"/>
              <a:pathLst>
                <a:path w="33655" h="167640">
                  <a:moveTo>
                    <a:pt x="0" y="0"/>
                  </a:moveTo>
                  <a:lnTo>
                    <a:pt x="10794" y="0"/>
                  </a:lnTo>
                  <a:lnTo>
                    <a:pt x="22669" y="0"/>
                  </a:lnTo>
                  <a:lnTo>
                    <a:pt x="33464" y="0"/>
                  </a:lnTo>
                  <a:lnTo>
                    <a:pt x="33464" y="167405"/>
                  </a:lnTo>
                  <a:lnTo>
                    <a:pt x="22669" y="167405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1380959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1380959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1379880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1379880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13788009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1378800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13777214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13777214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1376635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13766355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1375556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1375556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13744829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13744829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31" y="0"/>
                  </a:lnTo>
                  <a:lnTo>
                    <a:pt x="10731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1373397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13733970" y="8713406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0" y="0"/>
                  </a:moveTo>
                  <a:lnTo>
                    <a:pt x="10858" y="0"/>
                  </a:lnTo>
                  <a:lnTo>
                    <a:pt x="10858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1372317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1372317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13712380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1371238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5" y="0"/>
                  </a:ln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13701585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1370158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13690790" y="8713404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0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790" y="167406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13690790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0" y="0"/>
                  </a:moveTo>
                  <a:lnTo>
                    <a:pt x="10794" y="0"/>
                  </a:lnTo>
                  <a:lnTo>
                    <a:pt x="10794" y="167405"/>
                  </a:lnTo>
                  <a:lnTo>
                    <a:pt x="0" y="167405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13679995" y="8713404"/>
              <a:ext cx="11430" cy="167640"/>
            </a:xfrm>
            <a:custGeom>
              <a:avLst/>
              <a:gdLst/>
              <a:ahLst/>
              <a:cxnLst/>
              <a:rect l="l" t="t" r="r" b="b"/>
              <a:pathLst>
                <a:path w="11430" h="167640">
                  <a:moveTo>
                    <a:pt x="10814" y="0"/>
                  </a:moveTo>
                  <a:lnTo>
                    <a:pt x="0" y="0"/>
                  </a:lnTo>
                  <a:lnTo>
                    <a:pt x="0" y="167406"/>
                  </a:lnTo>
                  <a:lnTo>
                    <a:pt x="10814" y="167406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A7A7A7">
                <a:alpha val="50195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13679995" y="8713406"/>
              <a:ext cx="10795" cy="167640"/>
            </a:xfrm>
            <a:custGeom>
              <a:avLst/>
              <a:gdLst/>
              <a:ahLst/>
              <a:cxnLst/>
              <a:rect l="l" t="t" r="r" b="b"/>
              <a:pathLst>
                <a:path w="10794" h="167640">
                  <a:moveTo>
                    <a:pt x="10795" y="0"/>
                  </a:moveTo>
                  <a:lnTo>
                    <a:pt x="10795" y="167405"/>
                  </a:lnTo>
                  <a:lnTo>
                    <a:pt x="0" y="167405"/>
                  </a:lnTo>
                  <a:lnTo>
                    <a:pt x="0" y="0"/>
                  </a:ln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95" name="object 2295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96" name="object 2296"/>
          <p:cNvGrpSpPr/>
          <p:nvPr/>
        </p:nvGrpSpPr>
        <p:grpSpPr>
          <a:xfrm>
            <a:off x="12574079" y="8127524"/>
            <a:ext cx="1094740" cy="376555"/>
            <a:chOff x="12574079" y="8127524"/>
            <a:chExt cx="1094740" cy="376555"/>
          </a:xfrm>
        </p:grpSpPr>
        <p:sp>
          <p:nvSpPr>
            <p:cNvPr id="2297" name="object 2297"/>
            <p:cNvSpPr/>
            <p:nvPr/>
          </p:nvSpPr>
          <p:spPr>
            <a:xfrm>
              <a:off x="12574079" y="8127524"/>
              <a:ext cx="1094740" cy="376555"/>
            </a:xfrm>
            <a:custGeom>
              <a:avLst/>
              <a:gdLst/>
              <a:ahLst/>
              <a:cxnLst/>
              <a:rect l="l" t="t" r="r" b="b"/>
              <a:pathLst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89979" y="302393"/>
                  </a:moveTo>
                  <a:lnTo>
                    <a:pt x="118808" y="302393"/>
                  </a:lnTo>
                  <a:lnTo>
                    <a:pt x="118808" y="28797"/>
                  </a:lnTo>
                  <a:lnTo>
                    <a:pt x="114934" y="14382"/>
                  </a:lnTo>
                  <a:lnTo>
                    <a:pt x="104393" y="3892"/>
                  </a:lnTo>
                  <a:lnTo>
                    <a:pt x="89979" y="0"/>
                  </a:lnTo>
                  <a:lnTo>
                    <a:pt x="89979" y="302393"/>
                  </a:lnTo>
                </a:path>
                <a:path w="1094740" h="376554">
                  <a:moveTo>
                    <a:pt x="0" y="376161"/>
                  </a:moveTo>
                  <a:lnTo>
                    <a:pt x="1094422" y="376161"/>
                  </a:lnTo>
                  <a:lnTo>
                    <a:pt x="1094422" y="313181"/>
                  </a:lnTo>
                  <a:lnTo>
                    <a:pt x="612013" y="313181"/>
                  </a:lnTo>
                  <a:lnTo>
                    <a:pt x="612013" y="302393"/>
                  </a:lnTo>
                  <a:lnTo>
                    <a:pt x="89979" y="302393"/>
                  </a:lnTo>
                  <a:lnTo>
                    <a:pt x="0" y="302393"/>
                  </a:lnTo>
                  <a:lnTo>
                    <a:pt x="0" y="376161"/>
                  </a:lnTo>
                </a:path>
                <a:path w="1094740" h="376554">
                  <a:moveTo>
                    <a:pt x="612013" y="313181"/>
                  </a:moveTo>
                  <a:lnTo>
                    <a:pt x="675894" y="313181"/>
                  </a:lnTo>
                  <a:lnTo>
                    <a:pt x="675894" y="291598"/>
                  </a:lnTo>
                  <a:lnTo>
                    <a:pt x="612013" y="291598"/>
                  </a:lnTo>
                  <a:lnTo>
                    <a:pt x="612013" y="313181"/>
                  </a:lnTo>
                </a:path>
                <a:path w="1094740" h="376554">
                  <a:moveTo>
                    <a:pt x="612013" y="291598"/>
                  </a:moveTo>
                  <a:lnTo>
                    <a:pt x="675894" y="291598"/>
                  </a:lnTo>
                  <a:lnTo>
                    <a:pt x="675894" y="269995"/>
                  </a:lnTo>
                  <a:lnTo>
                    <a:pt x="612013" y="269995"/>
                  </a:lnTo>
                  <a:lnTo>
                    <a:pt x="612013" y="291598"/>
                  </a:lnTo>
                </a:path>
                <a:path w="1094740" h="376554">
                  <a:moveTo>
                    <a:pt x="612013" y="269995"/>
                  </a:moveTo>
                  <a:lnTo>
                    <a:pt x="675894" y="269995"/>
                  </a:lnTo>
                  <a:lnTo>
                    <a:pt x="675894" y="248392"/>
                  </a:lnTo>
                  <a:lnTo>
                    <a:pt x="612013" y="248392"/>
                  </a:lnTo>
                  <a:lnTo>
                    <a:pt x="612013" y="269995"/>
                  </a:lnTo>
                </a:path>
                <a:path w="1094740" h="376554">
                  <a:moveTo>
                    <a:pt x="612013" y="248392"/>
                  </a:moveTo>
                  <a:lnTo>
                    <a:pt x="675894" y="248392"/>
                  </a:lnTo>
                  <a:lnTo>
                    <a:pt x="675894" y="226783"/>
                  </a:lnTo>
                  <a:lnTo>
                    <a:pt x="612013" y="226783"/>
                  </a:lnTo>
                  <a:lnTo>
                    <a:pt x="612013" y="248392"/>
                  </a:lnTo>
                </a:path>
                <a:path w="1094740" h="376554">
                  <a:moveTo>
                    <a:pt x="612013" y="226783"/>
                  </a:moveTo>
                  <a:lnTo>
                    <a:pt x="675894" y="226783"/>
                  </a:lnTo>
                  <a:lnTo>
                    <a:pt x="675894" y="205181"/>
                  </a:lnTo>
                  <a:lnTo>
                    <a:pt x="612013" y="205181"/>
                  </a:lnTo>
                  <a:lnTo>
                    <a:pt x="612013" y="2267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98" name="object 2298"/>
            <p:cNvPicPr/>
            <p:nvPr/>
          </p:nvPicPr>
          <p:blipFill>
            <a:blip r:embed="rId247" cstate="print"/>
            <a:stretch>
              <a:fillRect/>
            </a:stretch>
          </p:blipFill>
          <p:spPr>
            <a:xfrm>
              <a:off x="13450506" y="8289074"/>
              <a:ext cx="217995" cy="151631"/>
            </a:xfrm>
            <a:prstGeom prst="rect">
              <a:avLst/>
            </a:prstGeom>
          </p:spPr>
        </p:pic>
        <p:sp>
          <p:nvSpPr>
            <p:cNvPr id="2299" name="object 2299"/>
            <p:cNvSpPr/>
            <p:nvPr/>
          </p:nvSpPr>
          <p:spPr>
            <a:xfrm>
              <a:off x="12715875" y="8311127"/>
              <a:ext cx="953135" cy="130175"/>
            </a:xfrm>
            <a:custGeom>
              <a:avLst/>
              <a:gdLst/>
              <a:ahLst/>
              <a:cxnLst/>
              <a:rect l="l" t="t" r="r" b="b"/>
              <a:pathLst>
                <a:path w="953134" h="130175">
                  <a:moveTo>
                    <a:pt x="534098" y="64789"/>
                  </a:moveTo>
                  <a:lnTo>
                    <a:pt x="888682" y="64789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64789"/>
                  </a:lnTo>
                </a:path>
                <a:path w="953134" h="130175">
                  <a:moveTo>
                    <a:pt x="534098" y="86391"/>
                  </a:moveTo>
                  <a:lnTo>
                    <a:pt x="888682" y="86391"/>
                  </a:lnTo>
                  <a:lnTo>
                    <a:pt x="888682" y="64789"/>
                  </a:lnTo>
                  <a:lnTo>
                    <a:pt x="534098" y="64789"/>
                  </a:lnTo>
                  <a:lnTo>
                    <a:pt x="534098" y="86391"/>
                  </a:lnTo>
                </a:path>
                <a:path w="953134" h="130175">
                  <a:moveTo>
                    <a:pt x="534098" y="107994"/>
                  </a:moveTo>
                  <a:lnTo>
                    <a:pt x="888682" y="107994"/>
                  </a:lnTo>
                  <a:lnTo>
                    <a:pt x="888682" y="86391"/>
                  </a:lnTo>
                  <a:lnTo>
                    <a:pt x="534098" y="86391"/>
                  </a:lnTo>
                  <a:lnTo>
                    <a:pt x="534098" y="107994"/>
                  </a:lnTo>
                </a:path>
                <a:path w="953134" h="130175">
                  <a:moveTo>
                    <a:pt x="534098" y="129578"/>
                  </a:moveTo>
                  <a:lnTo>
                    <a:pt x="888682" y="129578"/>
                  </a:lnTo>
                  <a:lnTo>
                    <a:pt x="888682" y="107994"/>
                  </a:lnTo>
                  <a:lnTo>
                    <a:pt x="534098" y="107994"/>
                  </a:lnTo>
                  <a:lnTo>
                    <a:pt x="534098" y="129578"/>
                  </a:lnTo>
                </a:path>
                <a:path w="953134" h="130175">
                  <a:moveTo>
                    <a:pt x="888682" y="28797"/>
                  </a:moveTo>
                  <a:lnTo>
                    <a:pt x="888682" y="43180"/>
                  </a:lnTo>
                  <a:lnTo>
                    <a:pt x="952626" y="43180"/>
                  </a:lnTo>
                  <a:lnTo>
                    <a:pt x="952626" y="35991"/>
                  </a:lnTo>
                  <a:lnTo>
                    <a:pt x="952626" y="28797"/>
                  </a:lnTo>
                  <a:lnTo>
                    <a:pt x="888682" y="28797"/>
                  </a:lnTo>
                </a:path>
                <a:path w="953134" h="130175">
                  <a:moveTo>
                    <a:pt x="591375" y="0"/>
                  </a:moveTo>
                  <a:lnTo>
                    <a:pt x="860678" y="0"/>
                  </a:lnTo>
                  <a:lnTo>
                    <a:pt x="884555" y="3371"/>
                  </a:lnTo>
                  <a:lnTo>
                    <a:pt x="906589" y="13246"/>
                  </a:lnTo>
                  <a:lnTo>
                    <a:pt x="925067" y="28797"/>
                  </a:lnTo>
                  <a:lnTo>
                    <a:pt x="888555" y="28797"/>
                  </a:lnTo>
                  <a:lnTo>
                    <a:pt x="875030" y="23412"/>
                  </a:lnTo>
                  <a:lnTo>
                    <a:pt x="860678" y="21577"/>
                  </a:lnTo>
                  <a:lnTo>
                    <a:pt x="591375" y="21577"/>
                  </a:lnTo>
                  <a:lnTo>
                    <a:pt x="591375" y="0"/>
                  </a:lnTo>
                </a:path>
                <a:path w="953134" h="130175">
                  <a:moveTo>
                    <a:pt x="860678" y="21577"/>
                  </a:moveTo>
                  <a:lnTo>
                    <a:pt x="875093" y="23463"/>
                  </a:lnTo>
                  <a:lnTo>
                    <a:pt x="888682" y="28892"/>
                  </a:lnTo>
                  <a:lnTo>
                    <a:pt x="888682" y="43180"/>
                  </a:lnTo>
                  <a:lnTo>
                    <a:pt x="534098" y="43180"/>
                  </a:lnTo>
                  <a:lnTo>
                    <a:pt x="534098" y="21577"/>
                  </a:lnTo>
                  <a:lnTo>
                    <a:pt x="860678" y="21577"/>
                  </a:lnTo>
                </a:path>
                <a:path w="953134" h="130175">
                  <a:moveTo>
                    <a:pt x="0" y="118789"/>
                  </a:moveTo>
                  <a:lnTo>
                    <a:pt x="470217" y="118789"/>
                  </a:lnTo>
                  <a:lnTo>
                    <a:pt x="470217" y="107994"/>
                  </a:lnTo>
                  <a:lnTo>
                    <a:pt x="0" y="107994"/>
                  </a:lnTo>
                  <a:lnTo>
                    <a:pt x="0" y="118789"/>
                  </a:lnTo>
                </a:path>
                <a:path w="953134" h="130175">
                  <a:moveTo>
                    <a:pt x="51498" y="107994"/>
                  </a:moveTo>
                  <a:lnTo>
                    <a:pt x="470217" y="107994"/>
                  </a:lnTo>
                  <a:lnTo>
                    <a:pt x="470217" y="97180"/>
                  </a:lnTo>
                  <a:lnTo>
                    <a:pt x="51498" y="97180"/>
                  </a:lnTo>
                  <a:lnTo>
                    <a:pt x="51498" y="107994"/>
                  </a:lnTo>
                </a:path>
                <a:path w="953134" h="130175">
                  <a:moveTo>
                    <a:pt x="103377" y="97180"/>
                  </a:moveTo>
                  <a:lnTo>
                    <a:pt x="470217" y="97180"/>
                  </a:lnTo>
                  <a:lnTo>
                    <a:pt x="470217" y="86391"/>
                  </a:lnTo>
                  <a:lnTo>
                    <a:pt x="103377" y="86391"/>
                  </a:lnTo>
                  <a:lnTo>
                    <a:pt x="103377" y="97180"/>
                  </a:lnTo>
                </a:path>
                <a:path w="953134" h="130175">
                  <a:moveTo>
                    <a:pt x="151955" y="86391"/>
                  </a:moveTo>
                  <a:lnTo>
                    <a:pt x="470217" y="86391"/>
                  </a:lnTo>
                  <a:lnTo>
                    <a:pt x="470217" y="75577"/>
                  </a:lnTo>
                  <a:lnTo>
                    <a:pt x="151955" y="75577"/>
                  </a:lnTo>
                  <a:lnTo>
                    <a:pt x="151955" y="86391"/>
                  </a:lnTo>
                </a:path>
                <a:path w="953134" h="130175">
                  <a:moveTo>
                    <a:pt x="204533" y="75577"/>
                  </a:moveTo>
                  <a:lnTo>
                    <a:pt x="470217" y="75577"/>
                  </a:lnTo>
                  <a:lnTo>
                    <a:pt x="470217" y="64789"/>
                  </a:lnTo>
                  <a:lnTo>
                    <a:pt x="204533" y="64789"/>
                  </a:lnTo>
                  <a:lnTo>
                    <a:pt x="204533" y="75577"/>
                  </a:lnTo>
                </a:path>
                <a:path w="953134" h="130175">
                  <a:moveTo>
                    <a:pt x="257428" y="64789"/>
                  </a:moveTo>
                  <a:lnTo>
                    <a:pt x="470217" y="64789"/>
                  </a:lnTo>
                  <a:lnTo>
                    <a:pt x="470217" y="53994"/>
                  </a:lnTo>
                  <a:lnTo>
                    <a:pt x="257428" y="53994"/>
                  </a:lnTo>
                  <a:lnTo>
                    <a:pt x="257428" y="64789"/>
                  </a:lnTo>
                </a:path>
                <a:path w="953134" h="130175">
                  <a:moveTo>
                    <a:pt x="308228" y="53994"/>
                  </a:moveTo>
                  <a:lnTo>
                    <a:pt x="470217" y="53994"/>
                  </a:lnTo>
                  <a:lnTo>
                    <a:pt x="470217" y="43180"/>
                  </a:lnTo>
                  <a:lnTo>
                    <a:pt x="308228" y="43180"/>
                  </a:lnTo>
                  <a:lnTo>
                    <a:pt x="308228" y="53994"/>
                  </a:lnTo>
                </a:path>
                <a:path w="953134" h="130175">
                  <a:moveTo>
                    <a:pt x="359663" y="43180"/>
                  </a:moveTo>
                  <a:lnTo>
                    <a:pt x="470217" y="43180"/>
                  </a:lnTo>
                  <a:lnTo>
                    <a:pt x="470217" y="32391"/>
                  </a:lnTo>
                  <a:lnTo>
                    <a:pt x="359663" y="32391"/>
                  </a:lnTo>
                  <a:lnTo>
                    <a:pt x="359663" y="43180"/>
                  </a:lnTo>
                </a:path>
                <a:path w="953134" h="130175">
                  <a:moveTo>
                    <a:pt x="409321" y="32391"/>
                  </a:moveTo>
                  <a:lnTo>
                    <a:pt x="470217" y="32391"/>
                  </a:lnTo>
                  <a:lnTo>
                    <a:pt x="470217" y="21577"/>
                  </a:lnTo>
                  <a:lnTo>
                    <a:pt x="409321" y="21577"/>
                  </a:lnTo>
                  <a:lnTo>
                    <a:pt x="409321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00" name="object 2300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  <a:lnTo>
                  <a:pt x="64833" y="21602"/>
                </a:lnTo>
                <a:lnTo>
                  <a:pt x="108013" y="21602"/>
                </a:ln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  <a:lnTo>
                  <a:pt x="64833" y="32391"/>
                </a:lnTo>
                <a:lnTo>
                  <a:pt x="108013" y="32391"/>
                </a:ln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  <a:lnTo>
                  <a:pt x="64833" y="43205"/>
                </a:lnTo>
                <a:lnTo>
                  <a:pt x="108013" y="43205"/>
                </a:ln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  <a:lnTo>
                  <a:pt x="64833" y="54000"/>
                </a:lnTo>
                <a:lnTo>
                  <a:pt x="108013" y="54000"/>
                </a:ln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  <a:lnTo>
                  <a:pt x="64833" y="64789"/>
                </a:lnTo>
                <a:lnTo>
                  <a:pt x="108013" y="64789"/>
                </a:ln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  <a:lnTo>
                  <a:pt x="64833" y="75603"/>
                </a:lnTo>
                <a:lnTo>
                  <a:pt x="108013" y="75603"/>
                </a:ln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  <a:lnTo>
                  <a:pt x="64833" y="86391"/>
                </a:lnTo>
                <a:lnTo>
                  <a:pt x="108013" y="86391"/>
                </a:ln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  <a:lnTo>
                  <a:pt x="64833" y="97205"/>
                </a:lnTo>
                <a:lnTo>
                  <a:pt x="108013" y="97205"/>
                </a:ln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  <a:lnTo>
                  <a:pt x="64833" y="107994"/>
                </a:lnTo>
                <a:lnTo>
                  <a:pt x="108013" y="107994"/>
                </a:ln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  <a:lnTo>
                  <a:pt x="64833" y="118789"/>
                </a:lnTo>
                <a:lnTo>
                  <a:pt x="108013" y="118789"/>
                </a:ln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  <a:lnTo>
                  <a:pt x="64833" y="129603"/>
                </a:lnTo>
                <a:lnTo>
                  <a:pt x="108013" y="129603"/>
                </a:ln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  <a:lnTo>
                  <a:pt x="86423" y="12598"/>
                </a:lnTo>
                <a:lnTo>
                  <a:pt x="87693" y="12103"/>
                </a:lnTo>
                <a:lnTo>
                  <a:pt x="88201" y="10788"/>
                </a:lnTo>
                <a:lnTo>
                  <a:pt x="87693" y="9550"/>
                </a:lnTo>
                <a:lnTo>
                  <a:pt x="86423" y="9004"/>
                </a:lnTo>
                <a:lnTo>
                  <a:pt x="85153" y="9550"/>
                </a:ln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  <a:lnTo>
                  <a:pt x="43243" y="107994"/>
                </a:lnTo>
                <a:lnTo>
                  <a:pt x="0" y="107994"/>
                </a:ln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  <a:lnTo>
                  <a:pt x="43243" y="97205"/>
                </a:lnTo>
                <a:lnTo>
                  <a:pt x="0" y="97205"/>
                </a:ln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  <a:lnTo>
                  <a:pt x="43243" y="86391"/>
                </a:lnTo>
                <a:lnTo>
                  <a:pt x="0" y="86391"/>
                </a:ln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  <a:lnTo>
                  <a:pt x="43243" y="75603"/>
                </a:lnTo>
                <a:lnTo>
                  <a:pt x="0" y="75603"/>
                </a:ln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  <a:lnTo>
                  <a:pt x="43243" y="64789"/>
                </a:lnTo>
                <a:lnTo>
                  <a:pt x="0" y="64789"/>
                </a:ln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  <a:lnTo>
                  <a:pt x="43243" y="54000"/>
                </a:lnTo>
                <a:lnTo>
                  <a:pt x="0" y="54000"/>
                </a:ln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  <a:lnTo>
                  <a:pt x="43243" y="43205"/>
                </a:lnTo>
                <a:lnTo>
                  <a:pt x="0" y="43205"/>
                </a:ln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  <a:lnTo>
                  <a:pt x="43243" y="32391"/>
                </a:lnTo>
                <a:lnTo>
                  <a:pt x="0" y="32391"/>
                </a:ln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  <a:lnTo>
                  <a:pt x="43243" y="21602"/>
                </a:lnTo>
                <a:lnTo>
                  <a:pt x="0" y="21602"/>
                </a:ln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  <a:lnTo>
                  <a:pt x="43243" y="10788"/>
                </a:lnTo>
                <a:lnTo>
                  <a:pt x="0" y="10788"/>
                </a:ln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  <a:lnTo>
                  <a:pt x="43243" y="0"/>
                </a:lnTo>
                <a:lnTo>
                  <a:pt x="0" y="0"/>
                </a:ln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  <a:lnTo>
                  <a:pt x="21590" y="116998"/>
                </a:lnTo>
                <a:lnTo>
                  <a:pt x="20383" y="117544"/>
                </a:lnTo>
                <a:lnTo>
                  <a:pt x="19811" y="118789"/>
                </a:lnTo>
                <a:lnTo>
                  <a:pt x="20383" y="120103"/>
                </a:lnTo>
                <a:lnTo>
                  <a:pt x="21590" y="120599"/>
                </a:lnTo>
                <a:lnTo>
                  <a:pt x="22923" y="120103"/>
                </a:ln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1" name="object 2301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  <a:lnTo>
                  <a:pt x="64769" y="21602"/>
                </a:lnTo>
                <a:lnTo>
                  <a:pt x="107950" y="21602"/>
                </a:ln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  <a:lnTo>
                  <a:pt x="64769" y="32397"/>
                </a:lnTo>
                <a:lnTo>
                  <a:pt x="107950" y="32397"/>
                </a:ln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  <a:lnTo>
                  <a:pt x="64769" y="43211"/>
                </a:lnTo>
                <a:lnTo>
                  <a:pt x="107950" y="43211"/>
                </a:ln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  <a:lnTo>
                  <a:pt x="64769" y="54000"/>
                </a:lnTo>
                <a:lnTo>
                  <a:pt x="107950" y="54000"/>
                </a:ln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  <a:lnTo>
                  <a:pt x="64769" y="64814"/>
                </a:lnTo>
                <a:lnTo>
                  <a:pt x="107950" y="64814"/>
                </a:ln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  <a:lnTo>
                  <a:pt x="64769" y="75603"/>
                </a:lnTo>
                <a:lnTo>
                  <a:pt x="107950" y="75603"/>
                </a:ln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  <a:lnTo>
                  <a:pt x="64769" y="86391"/>
                </a:lnTo>
                <a:lnTo>
                  <a:pt x="107950" y="86391"/>
                </a:ln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  <a:lnTo>
                  <a:pt x="64769" y="97212"/>
                </a:lnTo>
                <a:lnTo>
                  <a:pt x="107950" y="97212"/>
                </a:ln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  <a:lnTo>
                  <a:pt x="64769" y="108000"/>
                </a:lnTo>
                <a:lnTo>
                  <a:pt x="107950" y="108000"/>
                </a:ln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  <a:lnTo>
                  <a:pt x="64769" y="118814"/>
                </a:lnTo>
                <a:lnTo>
                  <a:pt x="107950" y="118814"/>
                </a:ln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  <a:lnTo>
                  <a:pt x="64769" y="129603"/>
                </a:lnTo>
                <a:lnTo>
                  <a:pt x="107950" y="129603"/>
                </a:ln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  <a:lnTo>
                  <a:pt x="86359" y="12598"/>
                </a:lnTo>
                <a:lnTo>
                  <a:pt x="87630" y="12103"/>
                </a:lnTo>
                <a:lnTo>
                  <a:pt x="88138" y="10814"/>
                </a:lnTo>
                <a:lnTo>
                  <a:pt x="87630" y="9550"/>
                </a:lnTo>
                <a:lnTo>
                  <a:pt x="86359" y="9004"/>
                </a:lnTo>
                <a:lnTo>
                  <a:pt x="85090" y="9550"/>
                </a:ln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  <a:lnTo>
                  <a:pt x="43179" y="108000"/>
                </a:lnTo>
                <a:lnTo>
                  <a:pt x="0" y="108000"/>
                </a:ln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  <a:lnTo>
                  <a:pt x="43179" y="97212"/>
                </a:lnTo>
                <a:lnTo>
                  <a:pt x="0" y="97212"/>
                </a:ln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  <a:lnTo>
                  <a:pt x="43179" y="86391"/>
                </a:lnTo>
                <a:lnTo>
                  <a:pt x="0" y="86391"/>
                </a:ln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  <a:lnTo>
                  <a:pt x="43179" y="75603"/>
                </a:lnTo>
                <a:lnTo>
                  <a:pt x="0" y="75603"/>
                </a:ln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  <a:lnTo>
                  <a:pt x="43179" y="64814"/>
                </a:lnTo>
                <a:lnTo>
                  <a:pt x="0" y="64814"/>
                </a:ln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  <a:lnTo>
                  <a:pt x="43179" y="54000"/>
                </a:lnTo>
                <a:lnTo>
                  <a:pt x="0" y="54000"/>
                </a:ln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  <a:lnTo>
                  <a:pt x="43179" y="43211"/>
                </a:lnTo>
                <a:lnTo>
                  <a:pt x="0" y="43211"/>
                </a:ln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  <a:lnTo>
                  <a:pt x="43179" y="32397"/>
                </a:lnTo>
                <a:lnTo>
                  <a:pt x="0" y="32397"/>
                </a:ln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  <a:lnTo>
                  <a:pt x="43179" y="21602"/>
                </a:lnTo>
                <a:lnTo>
                  <a:pt x="0" y="21602"/>
                </a:ln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  <a:lnTo>
                  <a:pt x="43179" y="10814"/>
                </a:lnTo>
                <a:lnTo>
                  <a:pt x="0" y="10814"/>
                </a:ln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  <a:lnTo>
                  <a:pt x="43179" y="0"/>
                </a:lnTo>
                <a:lnTo>
                  <a:pt x="0" y="0"/>
                </a:ln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  <a:lnTo>
                  <a:pt x="21526" y="117005"/>
                </a:lnTo>
                <a:lnTo>
                  <a:pt x="20320" y="117551"/>
                </a:lnTo>
                <a:lnTo>
                  <a:pt x="19748" y="118814"/>
                </a:lnTo>
                <a:lnTo>
                  <a:pt x="20320" y="120103"/>
                </a:lnTo>
                <a:lnTo>
                  <a:pt x="21526" y="120599"/>
                </a:lnTo>
                <a:lnTo>
                  <a:pt x="22859" y="120103"/>
                </a:ln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02" name="object 2302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  <a:lnTo>
                  <a:pt x="107950" y="64814"/>
                </a:lnTo>
                <a:lnTo>
                  <a:pt x="107950" y="108000"/>
                </a:ln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  <a:lnTo>
                  <a:pt x="97155" y="64814"/>
                </a:lnTo>
                <a:lnTo>
                  <a:pt x="97155" y="108000"/>
                </a:ln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  <a:lnTo>
                  <a:pt x="86360" y="64814"/>
                </a:lnTo>
                <a:lnTo>
                  <a:pt x="86360" y="108000"/>
                </a:ln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  <a:lnTo>
                  <a:pt x="75565" y="64814"/>
                </a:lnTo>
                <a:lnTo>
                  <a:pt x="75565" y="108000"/>
                </a:ln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  <a:lnTo>
                  <a:pt x="64770" y="64814"/>
                </a:lnTo>
                <a:lnTo>
                  <a:pt x="64770" y="108000"/>
                </a:ln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  <a:lnTo>
                  <a:pt x="53975" y="64814"/>
                </a:lnTo>
                <a:lnTo>
                  <a:pt x="53975" y="108000"/>
                </a:ln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  <a:lnTo>
                  <a:pt x="43180" y="64814"/>
                </a:lnTo>
                <a:lnTo>
                  <a:pt x="43180" y="108000"/>
                </a:ln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  <a:lnTo>
                  <a:pt x="32385" y="64814"/>
                </a:lnTo>
                <a:lnTo>
                  <a:pt x="32385" y="108000"/>
                </a:ln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  <a:lnTo>
                  <a:pt x="21590" y="64814"/>
                </a:lnTo>
                <a:lnTo>
                  <a:pt x="21590" y="108000"/>
                </a:ln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  <a:lnTo>
                  <a:pt x="10731" y="64814"/>
                </a:lnTo>
                <a:lnTo>
                  <a:pt x="10731" y="108000"/>
                </a:ln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  <a:lnTo>
                  <a:pt x="0" y="64814"/>
                </a:lnTo>
                <a:lnTo>
                  <a:pt x="0" y="108000"/>
                </a:ln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  <a:lnTo>
                  <a:pt x="116967" y="86417"/>
                </a:lnTo>
                <a:lnTo>
                  <a:pt x="117475" y="87706"/>
                </a:lnTo>
                <a:lnTo>
                  <a:pt x="118745" y="88201"/>
                </a:lnTo>
                <a:lnTo>
                  <a:pt x="120078" y="87706"/>
                </a:lnTo>
                <a:lnTo>
                  <a:pt x="120586" y="86417"/>
                </a:lnTo>
                <a:lnTo>
                  <a:pt x="120078" y="85153"/>
                </a:ln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  <a:lnTo>
                  <a:pt x="21590" y="43205"/>
                </a:lnTo>
                <a:lnTo>
                  <a:pt x="21590" y="0"/>
                </a:ln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  <a:lnTo>
                  <a:pt x="32385" y="43205"/>
                </a:lnTo>
                <a:lnTo>
                  <a:pt x="32385" y="0"/>
                </a:ln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  <a:lnTo>
                  <a:pt x="43180" y="43205"/>
                </a:lnTo>
                <a:lnTo>
                  <a:pt x="43180" y="0"/>
                </a:ln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  <a:lnTo>
                  <a:pt x="53975" y="43205"/>
                </a:lnTo>
                <a:lnTo>
                  <a:pt x="53975" y="0"/>
                </a:ln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  <a:lnTo>
                  <a:pt x="64770" y="43205"/>
                </a:lnTo>
                <a:lnTo>
                  <a:pt x="64770" y="0"/>
                </a:ln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  <a:lnTo>
                  <a:pt x="75565" y="43205"/>
                </a:lnTo>
                <a:lnTo>
                  <a:pt x="75565" y="0"/>
                </a:ln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  <a:lnTo>
                  <a:pt x="86360" y="43205"/>
                </a:lnTo>
                <a:lnTo>
                  <a:pt x="86360" y="0"/>
                </a:ln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  <a:lnTo>
                  <a:pt x="97155" y="43205"/>
                </a:lnTo>
                <a:lnTo>
                  <a:pt x="97155" y="0"/>
                </a:ln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  <a:lnTo>
                  <a:pt x="107950" y="43205"/>
                </a:lnTo>
                <a:lnTo>
                  <a:pt x="107950" y="0"/>
                </a:ln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  <a:lnTo>
                  <a:pt x="118745" y="43205"/>
                </a:lnTo>
                <a:lnTo>
                  <a:pt x="118745" y="0"/>
                </a:ln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  <a:lnTo>
                  <a:pt x="129603" y="43205"/>
                </a:lnTo>
                <a:lnTo>
                  <a:pt x="129603" y="0"/>
                </a:ln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  <a:lnTo>
                  <a:pt x="12573" y="21602"/>
                </a:lnTo>
                <a:lnTo>
                  <a:pt x="12065" y="20339"/>
                </a:lnTo>
                <a:lnTo>
                  <a:pt x="10731" y="19818"/>
                </a:lnTo>
                <a:lnTo>
                  <a:pt x="9525" y="20339"/>
                </a:lnTo>
                <a:lnTo>
                  <a:pt x="8953" y="21602"/>
                </a:lnTo>
                <a:lnTo>
                  <a:pt x="9525" y="22891"/>
                </a:ln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03" name="object 2303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2304" name="object 2304"/>
            <p:cNvSpPr/>
            <p:nvPr/>
          </p:nvSpPr>
          <p:spPr>
            <a:xfrm>
              <a:off x="13039725" y="8715216"/>
              <a:ext cx="303530" cy="163830"/>
            </a:xfrm>
            <a:custGeom>
              <a:avLst/>
              <a:gdLst/>
              <a:ahLst/>
              <a:cxnLst/>
              <a:rect l="l" t="t" r="r" b="b"/>
              <a:pathLst>
                <a:path w="303530" h="163829">
                  <a:moveTo>
                    <a:pt x="0" y="97212"/>
                  </a:moveTo>
                  <a:lnTo>
                    <a:pt x="0" y="163810"/>
                  </a:lnTo>
                  <a:lnTo>
                    <a:pt x="10794" y="163810"/>
                  </a:lnTo>
                  <a:lnTo>
                    <a:pt x="10794" y="97212"/>
                  </a:lnTo>
                  <a:lnTo>
                    <a:pt x="0" y="97212"/>
                  </a:lnTo>
                </a:path>
                <a:path w="303530" h="163829">
                  <a:moveTo>
                    <a:pt x="10794" y="97212"/>
                  </a:moveTo>
                  <a:lnTo>
                    <a:pt x="10794" y="163810"/>
                  </a:lnTo>
                  <a:lnTo>
                    <a:pt x="21590" y="163810"/>
                  </a:lnTo>
                  <a:lnTo>
                    <a:pt x="21590" y="97212"/>
                  </a:lnTo>
                  <a:lnTo>
                    <a:pt x="10794" y="97212"/>
                  </a:lnTo>
                </a:path>
                <a:path w="303530" h="163829">
                  <a:moveTo>
                    <a:pt x="21590" y="97212"/>
                  </a:moveTo>
                  <a:lnTo>
                    <a:pt x="21590" y="163810"/>
                  </a:lnTo>
                  <a:lnTo>
                    <a:pt x="32384" y="163810"/>
                  </a:lnTo>
                  <a:lnTo>
                    <a:pt x="32384" y="97212"/>
                  </a:lnTo>
                  <a:lnTo>
                    <a:pt x="21590" y="97212"/>
                  </a:lnTo>
                </a:path>
                <a:path w="303530" h="163829">
                  <a:moveTo>
                    <a:pt x="32384" y="97212"/>
                  </a:moveTo>
                  <a:lnTo>
                    <a:pt x="32384" y="163810"/>
                  </a:lnTo>
                  <a:lnTo>
                    <a:pt x="43180" y="163810"/>
                  </a:lnTo>
                  <a:lnTo>
                    <a:pt x="43180" y="97212"/>
                  </a:lnTo>
                  <a:lnTo>
                    <a:pt x="32384" y="97212"/>
                  </a:lnTo>
                </a:path>
                <a:path w="303530" h="163829">
                  <a:moveTo>
                    <a:pt x="43180" y="97212"/>
                  </a:moveTo>
                  <a:lnTo>
                    <a:pt x="43180" y="163810"/>
                  </a:lnTo>
                  <a:lnTo>
                    <a:pt x="53975" y="163810"/>
                  </a:lnTo>
                  <a:lnTo>
                    <a:pt x="53975" y="97212"/>
                  </a:lnTo>
                  <a:lnTo>
                    <a:pt x="43180" y="97212"/>
                  </a:lnTo>
                </a:path>
                <a:path w="303530" h="163829">
                  <a:moveTo>
                    <a:pt x="53975" y="97212"/>
                  </a:moveTo>
                  <a:lnTo>
                    <a:pt x="53975" y="163810"/>
                  </a:lnTo>
                  <a:lnTo>
                    <a:pt x="64769" y="163810"/>
                  </a:lnTo>
                  <a:lnTo>
                    <a:pt x="64769" y="97212"/>
                  </a:lnTo>
                  <a:lnTo>
                    <a:pt x="53975" y="97212"/>
                  </a:lnTo>
                </a:path>
                <a:path w="303530" h="163829">
                  <a:moveTo>
                    <a:pt x="64769" y="97212"/>
                  </a:moveTo>
                  <a:lnTo>
                    <a:pt x="64769" y="163810"/>
                  </a:lnTo>
                  <a:lnTo>
                    <a:pt x="75628" y="163810"/>
                  </a:lnTo>
                  <a:lnTo>
                    <a:pt x="75628" y="97212"/>
                  </a:lnTo>
                  <a:lnTo>
                    <a:pt x="64769" y="97212"/>
                  </a:lnTo>
                </a:path>
                <a:path w="303530" h="163829">
                  <a:moveTo>
                    <a:pt x="75628" y="97212"/>
                  </a:moveTo>
                  <a:lnTo>
                    <a:pt x="75628" y="163810"/>
                  </a:lnTo>
                  <a:lnTo>
                    <a:pt x="86423" y="163810"/>
                  </a:lnTo>
                  <a:lnTo>
                    <a:pt x="86423" y="97212"/>
                  </a:lnTo>
                  <a:lnTo>
                    <a:pt x="75628" y="97212"/>
                  </a:lnTo>
                </a:path>
                <a:path w="303530" h="163829">
                  <a:moveTo>
                    <a:pt x="86423" y="97212"/>
                  </a:moveTo>
                  <a:lnTo>
                    <a:pt x="86423" y="163810"/>
                  </a:lnTo>
                  <a:lnTo>
                    <a:pt x="97218" y="163810"/>
                  </a:lnTo>
                  <a:lnTo>
                    <a:pt x="97218" y="97212"/>
                  </a:lnTo>
                  <a:lnTo>
                    <a:pt x="86423" y="97212"/>
                  </a:lnTo>
                </a:path>
                <a:path w="303530" h="163829">
                  <a:moveTo>
                    <a:pt x="97218" y="97212"/>
                  </a:moveTo>
                  <a:lnTo>
                    <a:pt x="97218" y="163810"/>
                  </a:lnTo>
                  <a:lnTo>
                    <a:pt x="108013" y="163810"/>
                  </a:lnTo>
                  <a:lnTo>
                    <a:pt x="108013" y="97212"/>
                  </a:lnTo>
                  <a:lnTo>
                    <a:pt x="97218" y="97212"/>
                  </a:lnTo>
                </a:path>
                <a:path w="303530" h="163829">
                  <a:moveTo>
                    <a:pt x="108013" y="97212"/>
                  </a:moveTo>
                  <a:lnTo>
                    <a:pt x="108013" y="163810"/>
                  </a:lnTo>
                  <a:lnTo>
                    <a:pt x="118808" y="163810"/>
                  </a:lnTo>
                  <a:lnTo>
                    <a:pt x="118808" y="97212"/>
                  </a:lnTo>
                  <a:lnTo>
                    <a:pt x="108013" y="97212"/>
                  </a:lnTo>
                </a:path>
                <a:path w="303530" h="163829">
                  <a:moveTo>
                    <a:pt x="118808" y="97212"/>
                  </a:moveTo>
                  <a:lnTo>
                    <a:pt x="118808" y="163810"/>
                  </a:lnTo>
                  <a:lnTo>
                    <a:pt x="129603" y="163810"/>
                  </a:lnTo>
                  <a:lnTo>
                    <a:pt x="129603" y="97212"/>
                  </a:lnTo>
                  <a:lnTo>
                    <a:pt x="118808" y="97212"/>
                  </a:lnTo>
                </a:path>
                <a:path w="303530" h="163829">
                  <a:moveTo>
                    <a:pt x="129603" y="97212"/>
                  </a:moveTo>
                  <a:lnTo>
                    <a:pt x="129603" y="163810"/>
                  </a:lnTo>
                  <a:lnTo>
                    <a:pt x="140398" y="163810"/>
                  </a:lnTo>
                  <a:lnTo>
                    <a:pt x="152273" y="163810"/>
                  </a:lnTo>
                  <a:lnTo>
                    <a:pt x="163067" y="163810"/>
                  </a:lnTo>
                  <a:lnTo>
                    <a:pt x="163067" y="97212"/>
                  </a:lnTo>
                  <a:lnTo>
                    <a:pt x="152273" y="97212"/>
                  </a:lnTo>
                  <a:lnTo>
                    <a:pt x="140398" y="97212"/>
                  </a:lnTo>
                  <a:lnTo>
                    <a:pt x="129603" y="97212"/>
                  </a:lnTo>
                </a:path>
                <a:path w="303530" h="163829">
                  <a:moveTo>
                    <a:pt x="163067" y="97212"/>
                  </a:moveTo>
                  <a:lnTo>
                    <a:pt x="163067" y="163810"/>
                  </a:lnTo>
                  <a:lnTo>
                    <a:pt x="173863" y="163810"/>
                  </a:lnTo>
                  <a:lnTo>
                    <a:pt x="173863" y="97212"/>
                  </a:lnTo>
                  <a:lnTo>
                    <a:pt x="163067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73863" y="163810"/>
                  </a:lnTo>
                  <a:lnTo>
                    <a:pt x="184657" y="163810"/>
                  </a:lnTo>
                  <a:lnTo>
                    <a:pt x="184657" y="130498"/>
                  </a:lnTo>
                  <a:lnTo>
                    <a:pt x="184657" y="163810"/>
                  </a:lnTo>
                  <a:lnTo>
                    <a:pt x="195516" y="163810"/>
                  </a:lnTo>
                </a:path>
                <a:path w="303530" h="163829">
                  <a:moveTo>
                    <a:pt x="195516" y="97212"/>
                  </a:moveTo>
                  <a:lnTo>
                    <a:pt x="195516" y="163810"/>
                  </a:lnTo>
                  <a:lnTo>
                    <a:pt x="206248" y="163810"/>
                  </a:lnTo>
                  <a:lnTo>
                    <a:pt x="206248" y="97212"/>
                  </a:lnTo>
                  <a:lnTo>
                    <a:pt x="195516" y="97212"/>
                  </a:lnTo>
                </a:path>
                <a:path w="303530" h="163829">
                  <a:moveTo>
                    <a:pt x="206248" y="97212"/>
                  </a:moveTo>
                  <a:lnTo>
                    <a:pt x="206248" y="163810"/>
                  </a:lnTo>
                  <a:lnTo>
                    <a:pt x="217106" y="163810"/>
                  </a:lnTo>
                  <a:lnTo>
                    <a:pt x="217106" y="97212"/>
                  </a:lnTo>
                  <a:lnTo>
                    <a:pt x="206248" y="97212"/>
                  </a:lnTo>
                </a:path>
                <a:path w="303530" h="163829">
                  <a:moveTo>
                    <a:pt x="217106" y="97212"/>
                  </a:moveTo>
                  <a:lnTo>
                    <a:pt x="217106" y="163810"/>
                  </a:lnTo>
                  <a:lnTo>
                    <a:pt x="227901" y="163810"/>
                  </a:lnTo>
                  <a:lnTo>
                    <a:pt x="227901" y="97212"/>
                  </a:lnTo>
                  <a:lnTo>
                    <a:pt x="217106" y="97212"/>
                  </a:lnTo>
                </a:path>
                <a:path w="303530" h="163829">
                  <a:moveTo>
                    <a:pt x="227901" y="97212"/>
                  </a:moveTo>
                  <a:lnTo>
                    <a:pt x="227901" y="163810"/>
                  </a:lnTo>
                  <a:lnTo>
                    <a:pt x="238696" y="163810"/>
                  </a:lnTo>
                  <a:lnTo>
                    <a:pt x="238696" y="97212"/>
                  </a:lnTo>
                  <a:lnTo>
                    <a:pt x="227901" y="97212"/>
                  </a:lnTo>
                </a:path>
                <a:path w="303530" h="163829">
                  <a:moveTo>
                    <a:pt x="238696" y="97212"/>
                  </a:moveTo>
                  <a:lnTo>
                    <a:pt x="238696" y="163810"/>
                  </a:lnTo>
                  <a:lnTo>
                    <a:pt x="249491" y="163810"/>
                  </a:lnTo>
                  <a:lnTo>
                    <a:pt x="249491" y="97212"/>
                  </a:lnTo>
                  <a:lnTo>
                    <a:pt x="238696" y="97212"/>
                  </a:lnTo>
                </a:path>
                <a:path w="303530" h="163829">
                  <a:moveTo>
                    <a:pt x="249491" y="97212"/>
                  </a:moveTo>
                  <a:lnTo>
                    <a:pt x="249491" y="163810"/>
                  </a:lnTo>
                  <a:lnTo>
                    <a:pt x="260286" y="163810"/>
                  </a:lnTo>
                  <a:lnTo>
                    <a:pt x="260286" y="97212"/>
                  </a:lnTo>
                  <a:lnTo>
                    <a:pt x="249491" y="97212"/>
                  </a:lnTo>
                </a:path>
                <a:path w="303530" h="163829">
                  <a:moveTo>
                    <a:pt x="260286" y="97212"/>
                  </a:moveTo>
                  <a:lnTo>
                    <a:pt x="260286" y="163810"/>
                  </a:lnTo>
                  <a:lnTo>
                    <a:pt x="271081" y="163810"/>
                  </a:lnTo>
                  <a:lnTo>
                    <a:pt x="271081" y="97212"/>
                  </a:lnTo>
                  <a:lnTo>
                    <a:pt x="260286" y="97212"/>
                  </a:lnTo>
                </a:path>
                <a:path w="303530" h="163829">
                  <a:moveTo>
                    <a:pt x="271081" y="97212"/>
                  </a:moveTo>
                  <a:lnTo>
                    <a:pt x="271081" y="163810"/>
                  </a:lnTo>
                  <a:lnTo>
                    <a:pt x="281876" y="163810"/>
                  </a:lnTo>
                  <a:lnTo>
                    <a:pt x="281876" y="97212"/>
                  </a:lnTo>
                  <a:lnTo>
                    <a:pt x="271081" y="97212"/>
                  </a:lnTo>
                </a:path>
                <a:path w="303530" h="163829">
                  <a:moveTo>
                    <a:pt x="281876" y="97212"/>
                  </a:moveTo>
                  <a:lnTo>
                    <a:pt x="281876" y="163810"/>
                  </a:lnTo>
                  <a:lnTo>
                    <a:pt x="292671" y="163810"/>
                  </a:lnTo>
                  <a:lnTo>
                    <a:pt x="292671" y="97212"/>
                  </a:lnTo>
                  <a:lnTo>
                    <a:pt x="281876" y="97212"/>
                  </a:lnTo>
                </a:path>
                <a:path w="303530" h="163829">
                  <a:moveTo>
                    <a:pt x="292671" y="97212"/>
                  </a:moveTo>
                  <a:lnTo>
                    <a:pt x="292671" y="163810"/>
                  </a:lnTo>
                  <a:lnTo>
                    <a:pt x="303466" y="163810"/>
                  </a:lnTo>
                  <a:lnTo>
                    <a:pt x="303466" y="97212"/>
                  </a:lnTo>
                  <a:lnTo>
                    <a:pt x="292671" y="97212"/>
                  </a:lnTo>
                </a:path>
                <a:path w="303530" h="163829">
                  <a:moveTo>
                    <a:pt x="173863" y="97212"/>
                  </a:moveTo>
                  <a:lnTo>
                    <a:pt x="195516" y="163810"/>
                  </a:lnTo>
                </a:path>
                <a:path w="303530" h="163829">
                  <a:moveTo>
                    <a:pt x="1079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10794" y="97212"/>
                  </a:lnTo>
                  <a:lnTo>
                    <a:pt x="10794" y="0"/>
                  </a:lnTo>
                </a:path>
                <a:path w="303530" h="163829">
                  <a:moveTo>
                    <a:pt x="21590" y="0"/>
                  </a:moveTo>
                  <a:lnTo>
                    <a:pt x="10794" y="0"/>
                  </a:lnTo>
                  <a:lnTo>
                    <a:pt x="10794" y="97212"/>
                  </a:lnTo>
                  <a:lnTo>
                    <a:pt x="21590" y="97212"/>
                  </a:lnTo>
                  <a:lnTo>
                    <a:pt x="21590" y="0"/>
                  </a:lnTo>
                </a:path>
                <a:path w="303530" h="163829">
                  <a:moveTo>
                    <a:pt x="32384" y="0"/>
                  </a:moveTo>
                  <a:lnTo>
                    <a:pt x="21590" y="0"/>
                  </a:lnTo>
                  <a:lnTo>
                    <a:pt x="21590" y="97212"/>
                  </a:lnTo>
                  <a:lnTo>
                    <a:pt x="32384" y="97212"/>
                  </a:lnTo>
                  <a:lnTo>
                    <a:pt x="32384" y="0"/>
                  </a:lnTo>
                </a:path>
                <a:path w="303530" h="163829">
                  <a:moveTo>
                    <a:pt x="43180" y="0"/>
                  </a:moveTo>
                  <a:lnTo>
                    <a:pt x="32384" y="0"/>
                  </a:lnTo>
                  <a:lnTo>
                    <a:pt x="32384" y="97212"/>
                  </a:lnTo>
                  <a:lnTo>
                    <a:pt x="43180" y="97212"/>
                  </a:lnTo>
                  <a:lnTo>
                    <a:pt x="43180" y="0"/>
                  </a:lnTo>
                </a:path>
                <a:path w="303530" h="163829">
                  <a:moveTo>
                    <a:pt x="53975" y="0"/>
                  </a:moveTo>
                  <a:lnTo>
                    <a:pt x="43180" y="0"/>
                  </a:lnTo>
                  <a:lnTo>
                    <a:pt x="43180" y="97212"/>
                  </a:lnTo>
                  <a:lnTo>
                    <a:pt x="53975" y="97212"/>
                  </a:lnTo>
                  <a:lnTo>
                    <a:pt x="53975" y="0"/>
                  </a:lnTo>
                </a:path>
                <a:path w="303530" h="163829">
                  <a:moveTo>
                    <a:pt x="64769" y="0"/>
                  </a:moveTo>
                  <a:lnTo>
                    <a:pt x="53975" y="0"/>
                  </a:lnTo>
                  <a:lnTo>
                    <a:pt x="53975" y="97212"/>
                  </a:lnTo>
                  <a:lnTo>
                    <a:pt x="64769" y="97212"/>
                  </a:lnTo>
                  <a:lnTo>
                    <a:pt x="64769" y="0"/>
                  </a:lnTo>
                </a:path>
                <a:path w="303530" h="163829">
                  <a:moveTo>
                    <a:pt x="75628" y="0"/>
                  </a:moveTo>
                  <a:lnTo>
                    <a:pt x="64769" y="0"/>
                  </a:lnTo>
                  <a:lnTo>
                    <a:pt x="64769" y="97212"/>
                  </a:lnTo>
                  <a:lnTo>
                    <a:pt x="75628" y="97212"/>
                  </a:lnTo>
                  <a:lnTo>
                    <a:pt x="75628" y="0"/>
                  </a:lnTo>
                </a:path>
                <a:path w="303530" h="163829">
                  <a:moveTo>
                    <a:pt x="86423" y="0"/>
                  </a:moveTo>
                  <a:lnTo>
                    <a:pt x="75628" y="0"/>
                  </a:lnTo>
                  <a:lnTo>
                    <a:pt x="75628" y="97212"/>
                  </a:lnTo>
                  <a:lnTo>
                    <a:pt x="86423" y="97212"/>
                  </a:lnTo>
                  <a:lnTo>
                    <a:pt x="86423" y="0"/>
                  </a:lnTo>
                </a:path>
                <a:path w="303530" h="163829">
                  <a:moveTo>
                    <a:pt x="97218" y="0"/>
                  </a:moveTo>
                  <a:lnTo>
                    <a:pt x="86423" y="0"/>
                  </a:lnTo>
                  <a:lnTo>
                    <a:pt x="86423" y="97212"/>
                  </a:lnTo>
                  <a:lnTo>
                    <a:pt x="97218" y="97212"/>
                  </a:lnTo>
                  <a:lnTo>
                    <a:pt x="97218" y="0"/>
                  </a:lnTo>
                </a:path>
                <a:path w="303530" h="163829">
                  <a:moveTo>
                    <a:pt x="108013" y="0"/>
                  </a:moveTo>
                  <a:lnTo>
                    <a:pt x="97218" y="0"/>
                  </a:lnTo>
                  <a:lnTo>
                    <a:pt x="97218" y="97212"/>
                  </a:lnTo>
                  <a:lnTo>
                    <a:pt x="108013" y="97212"/>
                  </a:lnTo>
                  <a:lnTo>
                    <a:pt x="108013" y="0"/>
                  </a:lnTo>
                </a:path>
                <a:path w="303530" h="163829">
                  <a:moveTo>
                    <a:pt x="118808" y="0"/>
                  </a:moveTo>
                  <a:lnTo>
                    <a:pt x="108013" y="0"/>
                  </a:lnTo>
                  <a:lnTo>
                    <a:pt x="108013" y="97212"/>
                  </a:lnTo>
                  <a:lnTo>
                    <a:pt x="118808" y="97212"/>
                  </a:lnTo>
                  <a:lnTo>
                    <a:pt x="118808" y="0"/>
                  </a:lnTo>
                </a:path>
                <a:path w="303530" h="163829">
                  <a:moveTo>
                    <a:pt x="118808" y="97212"/>
                  </a:moveTo>
                  <a:lnTo>
                    <a:pt x="129603" y="97212"/>
                  </a:lnTo>
                  <a:lnTo>
                    <a:pt x="129603" y="0"/>
                  </a:lnTo>
                  <a:lnTo>
                    <a:pt x="118808" y="0"/>
                  </a:lnTo>
                  <a:lnTo>
                    <a:pt x="118808" y="97212"/>
                  </a:lnTo>
                </a:path>
                <a:path w="303530" h="163829">
                  <a:moveTo>
                    <a:pt x="163067" y="0"/>
                  </a:moveTo>
                  <a:lnTo>
                    <a:pt x="152273" y="0"/>
                  </a:lnTo>
                  <a:lnTo>
                    <a:pt x="140398" y="0"/>
                  </a:lnTo>
                  <a:lnTo>
                    <a:pt x="129603" y="0"/>
                  </a:lnTo>
                  <a:lnTo>
                    <a:pt x="129603" y="97212"/>
                  </a:lnTo>
                  <a:lnTo>
                    <a:pt x="140398" y="97212"/>
                  </a:lnTo>
                  <a:lnTo>
                    <a:pt x="152273" y="97212"/>
                  </a:lnTo>
                  <a:lnTo>
                    <a:pt x="163067" y="97212"/>
                  </a:lnTo>
                  <a:lnTo>
                    <a:pt x="163067" y="0"/>
                  </a:lnTo>
                  <a:lnTo>
                    <a:pt x="163067" y="97212"/>
                  </a:lnTo>
                  <a:lnTo>
                    <a:pt x="173863" y="97212"/>
                  </a:lnTo>
                  <a:lnTo>
                    <a:pt x="173863" y="48596"/>
                  </a:lnTo>
                  <a:lnTo>
                    <a:pt x="173863" y="97212"/>
                  </a:lnTo>
                  <a:lnTo>
                    <a:pt x="184657" y="97212"/>
                  </a:lnTo>
                </a:path>
                <a:path w="303530" h="163829">
                  <a:moveTo>
                    <a:pt x="173863" y="0"/>
                  </a:moveTo>
                  <a:lnTo>
                    <a:pt x="163067" y="0"/>
                  </a:lnTo>
                </a:path>
                <a:path w="303530" h="163829">
                  <a:moveTo>
                    <a:pt x="173863" y="48596"/>
                  </a:moveTo>
                  <a:lnTo>
                    <a:pt x="173863" y="0"/>
                  </a:lnTo>
                </a:path>
                <a:path w="303530" h="163829">
                  <a:moveTo>
                    <a:pt x="184657" y="0"/>
                  </a:moveTo>
                  <a:lnTo>
                    <a:pt x="173863" y="0"/>
                  </a:lnTo>
                  <a:lnTo>
                    <a:pt x="173863" y="48596"/>
                  </a:lnTo>
                </a:path>
                <a:path w="303530" h="163829">
                  <a:moveTo>
                    <a:pt x="184657" y="97212"/>
                  </a:moveTo>
                  <a:lnTo>
                    <a:pt x="184657" y="0"/>
                  </a:lnTo>
                </a:path>
                <a:path w="303530" h="163829">
                  <a:moveTo>
                    <a:pt x="195516" y="0"/>
                  </a:moveTo>
                  <a:lnTo>
                    <a:pt x="184657" y="0"/>
                  </a:lnTo>
                  <a:lnTo>
                    <a:pt x="184657" y="97212"/>
                  </a:lnTo>
                  <a:lnTo>
                    <a:pt x="195516" y="97212"/>
                  </a:lnTo>
                  <a:lnTo>
                    <a:pt x="195516" y="0"/>
                  </a:lnTo>
                </a:path>
                <a:path w="303530" h="163829">
                  <a:moveTo>
                    <a:pt x="206248" y="0"/>
                  </a:moveTo>
                  <a:lnTo>
                    <a:pt x="195516" y="0"/>
                  </a:lnTo>
                  <a:lnTo>
                    <a:pt x="195516" y="97212"/>
                  </a:lnTo>
                  <a:lnTo>
                    <a:pt x="206248" y="97212"/>
                  </a:lnTo>
                  <a:lnTo>
                    <a:pt x="206248" y="0"/>
                  </a:lnTo>
                </a:path>
                <a:path w="303530" h="163829">
                  <a:moveTo>
                    <a:pt x="217106" y="0"/>
                  </a:moveTo>
                  <a:lnTo>
                    <a:pt x="206248" y="0"/>
                  </a:lnTo>
                  <a:lnTo>
                    <a:pt x="206248" y="97212"/>
                  </a:lnTo>
                  <a:lnTo>
                    <a:pt x="217106" y="97212"/>
                  </a:lnTo>
                  <a:lnTo>
                    <a:pt x="217106" y="0"/>
                  </a:lnTo>
                </a:path>
                <a:path w="303530" h="163829">
                  <a:moveTo>
                    <a:pt x="227901" y="0"/>
                  </a:moveTo>
                  <a:lnTo>
                    <a:pt x="217106" y="0"/>
                  </a:lnTo>
                  <a:lnTo>
                    <a:pt x="217106" y="97212"/>
                  </a:lnTo>
                  <a:lnTo>
                    <a:pt x="227901" y="97212"/>
                  </a:lnTo>
                  <a:lnTo>
                    <a:pt x="227901" y="0"/>
                  </a:lnTo>
                </a:path>
                <a:path w="303530" h="163829">
                  <a:moveTo>
                    <a:pt x="238696" y="0"/>
                  </a:moveTo>
                  <a:lnTo>
                    <a:pt x="227901" y="0"/>
                  </a:lnTo>
                  <a:lnTo>
                    <a:pt x="227901" y="97212"/>
                  </a:lnTo>
                  <a:lnTo>
                    <a:pt x="238696" y="97212"/>
                  </a:lnTo>
                  <a:lnTo>
                    <a:pt x="238696" y="0"/>
                  </a:lnTo>
                </a:path>
                <a:path w="303530" h="163829">
                  <a:moveTo>
                    <a:pt x="249491" y="0"/>
                  </a:moveTo>
                  <a:lnTo>
                    <a:pt x="238696" y="0"/>
                  </a:lnTo>
                  <a:lnTo>
                    <a:pt x="238696" y="97212"/>
                  </a:lnTo>
                  <a:lnTo>
                    <a:pt x="249491" y="97212"/>
                  </a:lnTo>
                  <a:lnTo>
                    <a:pt x="249491" y="0"/>
                  </a:lnTo>
                </a:path>
                <a:path w="303530" h="163829">
                  <a:moveTo>
                    <a:pt x="260286" y="0"/>
                  </a:moveTo>
                  <a:lnTo>
                    <a:pt x="249491" y="0"/>
                  </a:lnTo>
                  <a:lnTo>
                    <a:pt x="249491" y="97212"/>
                  </a:lnTo>
                  <a:lnTo>
                    <a:pt x="260286" y="97212"/>
                  </a:lnTo>
                  <a:lnTo>
                    <a:pt x="260286" y="0"/>
                  </a:lnTo>
                </a:path>
                <a:path w="303530" h="163829">
                  <a:moveTo>
                    <a:pt x="271081" y="0"/>
                  </a:moveTo>
                  <a:lnTo>
                    <a:pt x="260286" y="0"/>
                  </a:lnTo>
                  <a:lnTo>
                    <a:pt x="260286" y="97212"/>
                  </a:lnTo>
                  <a:lnTo>
                    <a:pt x="271081" y="97212"/>
                  </a:lnTo>
                  <a:lnTo>
                    <a:pt x="271081" y="0"/>
                  </a:lnTo>
                </a:path>
                <a:path w="303530" h="163829">
                  <a:moveTo>
                    <a:pt x="281876" y="0"/>
                  </a:moveTo>
                  <a:lnTo>
                    <a:pt x="271081" y="0"/>
                  </a:lnTo>
                  <a:lnTo>
                    <a:pt x="271081" y="97212"/>
                  </a:lnTo>
                  <a:lnTo>
                    <a:pt x="281876" y="97212"/>
                  </a:lnTo>
                  <a:lnTo>
                    <a:pt x="281876" y="0"/>
                  </a:lnTo>
                </a:path>
                <a:path w="303530" h="163829">
                  <a:moveTo>
                    <a:pt x="292671" y="0"/>
                  </a:moveTo>
                  <a:lnTo>
                    <a:pt x="281876" y="0"/>
                  </a:lnTo>
                  <a:lnTo>
                    <a:pt x="281876" y="97212"/>
                  </a:lnTo>
                  <a:lnTo>
                    <a:pt x="292671" y="97212"/>
                  </a:lnTo>
                  <a:lnTo>
                    <a:pt x="292671" y="0"/>
                  </a:lnTo>
                  <a:lnTo>
                    <a:pt x="292671" y="97212"/>
                  </a:lnTo>
                  <a:lnTo>
                    <a:pt x="303466" y="97212"/>
                  </a:lnTo>
                  <a:lnTo>
                    <a:pt x="303466" y="0"/>
                  </a:lnTo>
                  <a:lnTo>
                    <a:pt x="292671" y="0"/>
                  </a:lnTo>
                </a:path>
                <a:path w="303530" h="163829">
                  <a:moveTo>
                    <a:pt x="163067" y="0"/>
                  </a:moveTo>
                  <a:lnTo>
                    <a:pt x="184657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  <a:lnTo>
                    <a:pt x="10795" y="66598"/>
                  </a:lnTo>
                  <a:lnTo>
                    <a:pt x="10795" y="332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13147738" y="8845714"/>
              <a:ext cx="10795" cy="33655"/>
            </a:xfrm>
            <a:custGeom>
              <a:avLst/>
              <a:gdLst/>
              <a:ahLst/>
              <a:cxnLst/>
              <a:rect l="l" t="t" r="r" b="b"/>
              <a:pathLst>
                <a:path w="10794" h="33654">
                  <a:moveTo>
                    <a:pt x="0" y="0"/>
                  </a:moveTo>
                  <a:lnTo>
                    <a:pt x="0" y="33312"/>
                  </a:lnTo>
                  <a:lnTo>
                    <a:pt x="10794" y="333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13136943" y="8812428"/>
              <a:ext cx="98425" cy="66675"/>
            </a:xfrm>
            <a:custGeom>
              <a:avLst/>
              <a:gdLst/>
              <a:ahLst/>
              <a:cxnLst/>
              <a:rect l="l" t="t" r="r" b="b"/>
              <a:pathLst>
                <a:path w="98425" h="66675">
                  <a:moveTo>
                    <a:pt x="10795" y="33286"/>
                  </a:moveTo>
                  <a:lnTo>
                    <a:pt x="10795" y="66598"/>
                  </a:lnTo>
                  <a:lnTo>
                    <a:pt x="21590" y="66598"/>
                  </a:lnTo>
                </a:path>
                <a:path w="98425" h="66675">
                  <a:moveTo>
                    <a:pt x="10795" y="33286"/>
                  </a:moveTo>
                  <a:lnTo>
                    <a:pt x="10795" y="0"/>
                  </a:lnTo>
                  <a:lnTo>
                    <a:pt x="0" y="0"/>
                  </a:lnTo>
                </a:path>
                <a:path w="98425" h="66675">
                  <a:moveTo>
                    <a:pt x="10795" y="0"/>
                  </a:moveTo>
                  <a:lnTo>
                    <a:pt x="10795" y="33286"/>
                  </a:lnTo>
                </a:path>
                <a:path w="98425" h="66675">
                  <a:moveTo>
                    <a:pt x="21590" y="66598"/>
                  </a:moveTo>
                  <a:lnTo>
                    <a:pt x="21590" y="0"/>
                  </a:lnTo>
                  <a:lnTo>
                    <a:pt x="10795" y="0"/>
                  </a:lnTo>
                </a:path>
                <a:path w="98425" h="66675">
                  <a:moveTo>
                    <a:pt x="32384" y="0"/>
                  </a:moveTo>
                  <a:lnTo>
                    <a:pt x="32384" y="66598"/>
                  </a:lnTo>
                  <a:lnTo>
                    <a:pt x="43180" y="66598"/>
                  </a:lnTo>
                  <a:lnTo>
                    <a:pt x="55054" y="66598"/>
                  </a:lnTo>
                  <a:lnTo>
                    <a:pt x="65849" y="66598"/>
                  </a:lnTo>
                  <a:lnTo>
                    <a:pt x="65849" y="0"/>
                  </a:lnTo>
                  <a:lnTo>
                    <a:pt x="55054" y="0"/>
                  </a:lnTo>
                  <a:lnTo>
                    <a:pt x="43180" y="0"/>
                  </a:lnTo>
                  <a:lnTo>
                    <a:pt x="32384" y="0"/>
                  </a:lnTo>
                </a:path>
                <a:path w="98425" h="66675">
                  <a:moveTo>
                    <a:pt x="76644" y="0"/>
                  </a:moveTo>
                  <a:lnTo>
                    <a:pt x="76644" y="66598"/>
                  </a:lnTo>
                  <a:lnTo>
                    <a:pt x="87439" y="66598"/>
                  </a:lnTo>
                  <a:lnTo>
                    <a:pt x="87439" y="0"/>
                  </a:lnTo>
                  <a:lnTo>
                    <a:pt x="76644" y="0"/>
                  </a:lnTo>
                </a:path>
                <a:path w="98425" h="66675">
                  <a:moveTo>
                    <a:pt x="87439" y="0"/>
                  </a:moveTo>
                  <a:lnTo>
                    <a:pt x="87439" y="66598"/>
                  </a:lnTo>
                  <a:lnTo>
                    <a:pt x="98298" y="66598"/>
                  </a:lnTo>
                  <a:lnTo>
                    <a:pt x="98298" y="0"/>
                  </a:lnTo>
                  <a:lnTo>
                    <a:pt x="87439" y="0"/>
                  </a:lnTo>
                </a:path>
                <a:path w="98425" h="66675">
                  <a:moveTo>
                    <a:pt x="0" y="0"/>
                  </a:moveTo>
                  <a:lnTo>
                    <a:pt x="21590" y="665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09" name="object 2309"/>
          <p:cNvSpPr/>
          <p:nvPr/>
        </p:nvSpPr>
        <p:spPr>
          <a:xfrm>
            <a:off x="12781978" y="8592806"/>
            <a:ext cx="5715" cy="15875"/>
          </a:xfrm>
          <a:custGeom>
            <a:avLst/>
            <a:gdLst/>
            <a:ahLst/>
            <a:cxnLst/>
            <a:rect l="l" t="t" r="r" b="b"/>
            <a:pathLst>
              <a:path w="5715" h="15875">
                <a:moveTo>
                  <a:pt x="5407" y="0"/>
                </a:moveTo>
                <a:lnTo>
                  <a:pt x="0" y="0"/>
                </a:lnTo>
                <a:lnTo>
                  <a:pt x="0" y="15304"/>
                </a:lnTo>
                <a:lnTo>
                  <a:pt x="5407" y="15304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0" name="object 2310"/>
          <p:cNvSpPr/>
          <p:nvPr/>
        </p:nvSpPr>
        <p:spPr>
          <a:xfrm>
            <a:off x="12781978" y="8512712"/>
            <a:ext cx="5715" cy="8255"/>
          </a:xfrm>
          <a:custGeom>
            <a:avLst/>
            <a:gdLst/>
            <a:ahLst/>
            <a:cxnLst/>
            <a:rect l="l" t="t" r="r" b="b"/>
            <a:pathLst>
              <a:path w="5715" h="8254">
                <a:moveTo>
                  <a:pt x="5407" y="0"/>
                </a:moveTo>
                <a:lnTo>
                  <a:pt x="0" y="0"/>
                </a:lnTo>
                <a:lnTo>
                  <a:pt x="0" y="8111"/>
                </a:lnTo>
                <a:lnTo>
                  <a:pt x="5407" y="8111"/>
                </a:lnTo>
                <a:lnTo>
                  <a:pt x="540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1" name="object 2311"/>
          <p:cNvSpPr/>
          <p:nvPr/>
        </p:nvSpPr>
        <p:spPr>
          <a:xfrm>
            <a:off x="12781978" y="8608111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0" y="0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2" name="object 2312"/>
          <p:cNvSpPr/>
          <p:nvPr/>
        </p:nvSpPr>
        <p:spPr>
          <a:xfrm>
            <a:off x="12781978" y="8520824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2476" y="0"/>
                </a:moveTo>
                <a:lnTo>
                  <a:pt x="0" y="0"/>
                </a:lnTo>
              </a:path>
              <a:path w="5715" h="0">
                <a:moveTo>
                  <a:pt x="5397" y="0"/>
                </a:moveTo>
                <a:lnTo>
                  <a:pt x="247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3" name="object 2313"/>
          <p:cNvSpPr/>
          <p:nvPr/>
        </p:nvSpPr>
        <p:spPr>
          <a:xfrm>
            <a:off x="12781978" y="8592807"/>
            <a:ext cx="5715" cy="0"/>
          </a:xfrm>
          <a:custGeom>
            <a:avLst/>
            <a:gdLst/>
            <a:ahLst/>
            <a:cxnLst/>
            <a:rect l="l" t="t" r="r" b="b"/>
            <a:pathLst>
              <a:path w="5715" h="0">
                <a:moveTo>
                  <a:pt x="2476" y="0"/>
                </a:moveTo>
                <a:lnTo>
                  <a:pt x="0" y="0"/>
                </a:lnTo>
              </a:path>
              <a:path w="5715" h="0">
                <a:moveTo>
                  <a:pt x="5397" y="0"/>
                </a:moveTo>
                <a:lnTo>
                  <a:pt x="247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4" name="object 2314"/>
          <p:cNvSpPr/>
          <p:nvPr/>
        </p:nvSpPr>
        <p:spPr>
          <a:xfrm>
            <a:off x="12781978" y="8512715"/>
            <a:ext cx="0" cy="8255"/>
          </a:xfrm>
          <a:custGeom>
            <a:avLst/>
            <a:gdLst/>
            <a:ahLst/>
            <a:cxnLst/>
            <a:rect l="l" t="t" r="r" b="b"/>
            <a:pathLst>
              <a:path w="0" h="8254">
                <a:moveTo>
                  <a:pt x="0" y="0"/>
                </a:moveTo>
                <a:lnTo>
                  <a:pt x="0" y="81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5" name="object 2315"/>
          <p:cNvSpPr/>
          <p:nvPr/>
        </p:nvSpPr>
        <p:spPr>
          <a:xfrm>
            <a:off x="12781978" y="8592807"/>
            <a:ext cx="5715" cy="15875"/>
          </a:xfrm>
          <a:custGeom>
            <a:avLst/>
            <a:gdLst/>
            <a:ahLst/>
            <a:cxnLst/>
            <a:rect l="l" t="t" r="r" b="b"/>
            <a:pathLst>
              <a:path w="5715" h="15875">
                <a:moveTo>
                  <a:pt x="0" y="0"/>
                </a:moveTo>
                <a:lnTo>
                  <a:pt x="0" y="15303"/>
                </a:lnTo>
              </a:path>
              <a:path w="5715" h="15875">
                <a:moveTo>
                  <a:pt x="5397" y="15303"/>
                </a:moveTo>
                <a:lnTo>
                  <a:pt x="53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6" name="object 2316"/>
          <p:cNvSpPr/>
          <p:nvPr/>
        </p:nvSpPr>
        <p:spPr>
          <a:xfrm>
            <a:off x="12781978" y="8512715"/>
            <a:ext cx="5715" cy="80645"/>
          </a:xfrm>
          <a:custGeom>
            <a:avLst/>
            <a:gdLst/>
            <a:ahLst/>
            <a:cxnLst/>
            <a:rect l="l" t="t" r="r" b="b"/>
            <a:pathLst>
              <a:path w="5715" h="80645">
                <a:moveTo>
                  <a:pt x="5397" y="8108"/>
                </a:moveTo>
                <a:lnTo>
                  <a:pt x="5397" y="0"/>
                </a:lnTo>
              </a:path>
              <a:path w="5715" h="80645">
                <a:moveTo>
                  <a:pt x="5397" y="80092"/>
                </a:moveTo>
                <a:lnTo>
                  <a:pt x="5397" y="8108"/>
                </a:lnTo>
              </a:path>
              <a:path w="5715" h="80645">
                <a:moveTo>
                  <a:pt x="0" y="80092"/>
                </a:moveTo>
                <a:lnTo>
                  <a:pt x="0" y="8108"/>
                </a:lnTo>
              </a:path>
              <a:path w="5715" h="80645">
                <a:moveTo>
                  <a:pt x="2476" y="80092"/>
                </a:moveTo>
                <a:lnTo>
                  <a:pt x="2476" y="77215"/>
                </a:lnTo>
                <a:lnTo>
                  <a:pt x="5397" y="77215"/>
                </a:lnTo>
                <a:lnTo>
                  <a:pt x="5397" y="80092"/>
                </a:lnTo>
              </a:path>
              <a:path w="5715" h="80645">
                <a:moveTo>
                  <a:pt x="5397" y="8108"/>
                </a:moveTo>
                <a:lnTo>
                  <a:pt x="5397" y="10985"/>
                </a:lnTo>
                <a:lnTo>
                  <a:pt x="2476" y="10985"/>
                </a:lnTo>
                <a:lnTo>
                  <a:pt x="2476" y="8108"/>
                </a:lnTo>
              </a:path>
              <a:path w="5715" h="80645">
                <a:moveTo>
                  <a:pt x="2476" y="77215"/>
                </a:moveTo>
                <a:lnTo>
                  <a:pt x="2476" y="10985"/>
                </a:lnTo>
              </a:path>
              <a:path w="5715" h="80645">
                <a:moveTo>
                  <a:pt x="5397" y="10985"/>
                </a:moveTo>
                <a:lnTo>
                  <a:pt x="5397" y="77215"/>
                </a:lnTo>
              </a:path>
              <a:path w="5715" h="80645">
                <a:moveTo>
                  <a:pt x="5397" y="80092"/>
                </a:moveTo>
                <a:lnTo>
                  <a:pt x="2476" y="80092"/>
                </a:lnTo>
                <a:lnTo>
                  <a:pt x="0" y="80092"/>
                </a:lnTo>
              </a:path>
              <a:path w="5715" h="80645">
                <a:moveTo>
                  <a:pt x="5397" y="8108"/>
                </a:moveTo>
                <a:lnTo>
                  <a:pt x="2476" y="8108"/>
                </a:lnTo>
                <a:lnTo>
                  <a:pt x="0" y="81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17" name="object 2317"/>
          <p:cNvSpPr/>
          <p:nvPr/>
        </p:nvSpPr>
        <p:spPr>
          <a:xfrm>
            <a:off x="12937680" y="9248891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621" y="0"/>
                </a:moveTo>
                <a:lnTo>
                  <a:pt x="0" y="0"/>
                </a:lnTo>
                <a:lnTo>
                  <a:pt x="0" y="7218"/>
                </a:lnTo>
                <a:lnTo>
                  <a:pt x="3621" y="7218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8" name="object 2318"/>
          <p:cNvSpPr/>
          <p:nvPr/>
        </p:nvSpPr>
        <p:spPr>
          <a:xfrm>
            <a:off x="12937680" y="9317325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3621" y="0"/>
                </a:moveTo>
                <a:lnTo>
                  <a:pt x="0" y="0"/>
                </a:lnTo>
                <a:lnTo>
                  <a:pt x="0" y="70197"/>
                </a:lnTo>
                <a:lnTo>
                  <a:pt x="3621" y="70197"/>
                </a:lnTo>
                <a:lnTo>
                  <a:pt x="3621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19" name="object 2319"/>
          <p:cNvSpPr/>
          <p:nvPr/>
        </p:nvSpPr>
        <p:spPr>
          <a:xfrm>
            <a:off x="12937680" y="9255690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419"/>
                </a:moveTo>
                <a:lnTo>
                  <a:pt x="0" y="0"/>
                </a:lnTo>
              </a:path>
              <a:path w="3809" h="634">
                <a:moveTo>
                  <a:pt x="3619" y="419"/>
                </a:moveTo>
                <a:lnTo>
                  <a:pt x="3619" y="0"/>
                </a:lnTo>
              </a:path>
              <a:path w="3809" h="634">
                <a:moveTo>
                  <a:pt x="3619" y="419"/>
                </a:moveTo>
                <a:lnTo>
                  <a:pt x="0" y="4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0" name="object 2320"/>
          <p:cNvSpPr/>
          <p:nvPr/>
        </p:nvSpPr>
        <p:spPr>
          <a:xfrm>
            <a:off x="12937680" y="9317329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4">
                <a:moveTo>
                  <a:pt x="0" y="0"/>
                </a:moveTo>
                <a:lnTo>
                  <a:pt x="0" y="419"/>
                </a:lnTo>
              </a:path>
              <a:path w="3809" h="634">
                <a:moveTo>
                  <a:pt x="3619" y="0"/>
                </a:moveTo>
                <a:lnTo>
                  <a:pt x="3619" y="419"/>
                </a:lnTo>
              </a:path>
              <a:path w="3809" h="634">
                <a:moveTo>
                  <a:pt x="36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1" name="object 2321"/>
          <p:cNvSpPr/>
          <p:nvPr/>
        </p:nvSpPr>
        <p:spPr>
          <a:xfrm>
            <a:off x="12937680" y="924888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0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22" name="object 2322"/>
          <p:cNvSpPr/>
          <p:nvPr/>
        </p:nvSpPr>
        <p:spPr>
          <a:xfrm>
            <a:off x="12937680" y="9317329"/>
            <a:ext cx="3810" cy="70485"/>
          </a:xfrm>
          <a:custGeom>
            <a:avLst/>
            <a:gdLst/>
            <a:ahLst/>
            <a:cxnLst/>
            <a:rect l="l" t="t" r="r" b="b"/>
            <a:pathLst>
              <a:path w="3809" h="70484">
                <a:moveTo>
                  <a:pt x="0" y="0"/>
                </a:moveTo>
                <a:lnTo>
                  <a:pt x="0" y="70192"/>
                </a:lnTo>
              </a:path>
              <a:path w="3809" h="70484">
                <a:moveTo>
                  <a:pt x="3619" y="70192"/>
                </a:moveTo>
                <a:lnTo>
                  <a:pt x="361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323" name="object 2323"/>
          <p:cNvGrpSpPr/>
          <p:nvPr/>
        </p:nvGrpSpPr>
        <p:grpSpPr>
          <a:xfrm>
            <a:off x="12937680" y="9248889"/>
            <a:ext cx="41275" cy="69215"/>
            <a:chOff x="12937680" y="9248889"/>
            <a:chExt cx="41275" cy="69215"/>
          </a:xfrm>
        </p:grpSpPr>
        <p:sp>
          <p:nvSpPr>
            <p:cNvPr id="2324" name="object 2324"/>
            <p:cNvSpPr/>
            <p:nvPr/>
          </p:nvSpPr>
          <p:spPr>
            <a:xfrm>
              <a:off x="12941300" y="9248889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20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12941300" y="9256109"/>
              <a:ext cx="37465" cy="61594"/>
            </a:xfrm>
            <a:custGeom>
              <a:avLst/>
              <a:gdLst/>
              <a:ahLst/>
              <a:cxnLst/>
              <a:rect l="l" t="t" r="r" b="b"/>
              <a:pathLst>
                <a:path w="37465" h="61595">
                  <a:moveTo>
                    <a:pt x="37338" y="0"/>
                  </a:moveTo>
                  <a:lnTo>
                    <a:pt x="34397" y="14558"/>
                  </a:lnTo>
                  <a:lnTo>
                    <a:pt x="26384" y="26439"/>
                  </a:lnTo>
                  <a:lnTo>
                    <a:pt x="14513" y="34447"/>
                  </a:lnTo>
                  <a:lnTo>
                    <a:pt x="0" y="37382"/>
                  </a:lnTo>
                  <a:lnTo>
                    <a:pt x="9266" y="39257"/>
                  </a:lnTo>
                  <a:lnTo>
                    <a:pt x="16835" y="44369"/>
                  </a:lnTo>
                  <a:lnTo>
                    <a:pt x="21940" y="51947"/>
                  </a:lnTo>
                  <a:lnTo>
                    <a:pt x="23812" y="6122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12937680" y="9255690"/>
              <a:ext cx="41275" cy="62230"/>
            </a:xfrm>
            <a:custGeom>
              <a:avLst/>
              <a:gdLst/>
              <a:ahLst/>
              <a:cxnLst/>
              <a:rect l="l" t="t" r="r" b="b"/>
              <a:pathLst>
                <a:path w="41275" h="62229">
                  <a:moveTo>
                    <a:pt x="3619" y="419"/>
                  </a:moveTo>
                  <a:lnTo>
                    <a:pt x="40957" y="419"/>
                  </a:lnTo>
                </a:path>
                <a:path w="41275" h="62229">
                  <a:moveTo>
                    <a:pt x="3619" y="61639"/>
                  </a:moveTo>
                  <a:lnTo>
                    <a:pt x="27431" y="61639"/>
                  </a:lnTo>
                </a:path>
                <a:path w="41275" h="62229">
                  <a:moveTo>
                    <a:pt x="3619" y="61639"/>
                  </a:moveTo>
                  <a:lnTo>
                    <a:pt x="0" y="61639"/>
                  </a:lnTo>
                </a:path>
                <a:path w="41275" h="62229">
                  <a:moveTo>
                    <a:pt x="3619" y="61639"/>
                  </a:moveTo>
                  <a:lnTo>
                    <a:pt x="3619" y="62058"/>
                  </a:lnTo>
                </a:path>
                <a:path w="41275" h="62229">
                  <a:moveTo>
                    <a:pt x="0" y="61639"/>
                  </a:moveTo>
                  <a:lnTo>
                    <a:pt x="0" y="62058"/>
                  </a:lnTo>
                </a:path>
                <a:path w="41275" h="62229">
                  <a:moveTo>
                    <a:pt x="3619" y="419"/>
                  </a:moveTo>
                  <a:lnTo>
                    <a:pt x="0" y="419"/>
                  </a:lnTo>
                </a:path>
                <a:path w="41275" h="62229">
                  <a:moveTo>
                    <a:pt x="3619" y="419"/>
                  </a:moveTo>
                  <a:lnTo>
                    <a:pt x="3619" y="0"/>
                  </a:lnTo>
                </a:path>
                <a:path w="41275" h="62229">
                  <a:moveTo>
                    <a:pt x="0" y="4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27" name="object 2327"/>
          <p:cNvGrpSpPr/>
          <p:nvPr/>
        </p:nvGrpSpPr>
        <p:grpSpPr>
          <a:xfrm>
            <a:off x="13260768" y="8986107"/>
            <a:ext cx="5715" cy="95885"/>
            <a:chOff x="13260768" y="8986107"/>
            <a:chExt cx="5715" cy="95885"/>
          </a:xfrm>
        </p:grpSpPr>
        <p:sp>
          <p:nvSpPr>
            <p:cNvPr id="2328" name="object 2328"/>
            <p:cNvSpPr/>
            <p:nvPr/>
          </p:nvSpPr>
          <p:spPr>
            <a:xfrm>
              <a:off x="13260768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13260768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0" name="object 2330"/>
          <p:cNvGrpSpPr/>
          <p:nvPr/>
        </p:nvGrpSpPr>
        <p:grpSpPr>
          <a:xfrm>
            <a:off x="14183994" y="8720624"/>
            <a:ext cx="109220" cy="79375"/>
            <a:chOff x="14183994" y="8720624"/>
            <a:chExt cx="109220" cy="79375"/>
          </a:xfrm>
        </p:grpSpPr>
        <p:sp>
          <p:nvSpPr>
            <p:cNvPr id="2331" name="object 2331"/>
            <p:cNvSpPr/>
            <p:nvPr/>
          </p:nvSpPr>
          <p:spPr>
            <a:xfrm>
              <a:off x="14186852" y="872062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14186852" y="8720626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14183995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77558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77558" y="3594"/>
                  </a:lnTo>
                  <a:lnTo>
                    <a:pt x="77558" y="0"/>
                  </a:lnTo>
                  <a:close/>
                </a:path>
                <a:path w="109219" h="3809">
                  <a:moveTo>
                    <a:pt x="109029" y="0"/>
                  </a:moveTo>
                  <a:lnTo>
                    <a:pt x="106362" y="0"/>
                  </a:lnTo>
                  <a:lnTo>
                    <a:pt x="106362" y="3594"/>
                  </a:lnTo>
                  <a:lnTo>
                    <a:pt x="109029" y="3594"/>
                  </a:lnTo>
                  <a:lnTo>
                    <a:pt x="10902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14183994" y="8758428"/>
              <a:ext cx="109220" cy="3810"/>
            </a:xfrm>
            <a:custGeom>
              <a:avLst/>
              <a:gdLst/>
              <a:ahLst/>
              <a:cxnLst/>
              <a:rect l="l" t="t" r="r" b="b"/>
              <a:pathLst>
                <a:path w="109219" h="3809">
                  <a:moveTo>
                    <a:pt x="106362" y="3594"/>
                  </a:moveTo>
                  <a:lnTo>
                    <a:pt x="106362" y="0"/>
                  </a:lnTo>
                </a:path>
                <a:path w="109219" h="3809">
                  <a:moveTo>
                    <a:pt x="77533" y="3594"/>
                  </a:moveTo>
                  <a:lnTo>
                    <a:pt x="77533" y="0"/>
                  </a:lnTo>
                </a:path>
                <a:path w="109219" h="3809">
                  <a:moveTo>
                    <a:pt x="109093" y="0"/>
                  </a:moveTo>
                  <a:lnTo>
                    <a:pt x="106362" y="0"/>
                  </a:lnTo>
                </a:path>
                <a:path w="109219" h="3809">
                  <a:moveTo>
                    <a:pt x="77533" y="0"/>
                  </a:moveTo>
                  <a:lnTo>
                    <a:pt x="74866" y="0"/>
                  </a:lnTo>
                </a:path>
                <a:path w="109219" h="3809">
                  <a:moveTo>
                    <a:pt x="71310" y="0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0" y="0"/>
                  </a:lnTo>
                </a:path>
                <a:path w="109219" h="3809">
                  <a:moveTo>
                    <a:pt x="0" y="3594"/>
                  </a:moveTo>
                  <a:lnTo>
                    <a:pt x="77533" y="3594"/>
                  </a:lnTo>
                </a:path>
                <a:path w="109219" h="3809">
                  <a:moveTo>
                    <a:pt x="106362" y="3594"/>
                  </a:moveTo>
                  <a:lnTo>
                    <a:pt x="109093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14261528" y="876202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14261528" y="8758428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3594"/>
                  </a:moveTo>
                  <a:lnTo>
                    <a:pt x="0" y="0"/>
                  </a:lnTo>
                </a:path>
                <a:path w="29209" h="33020">
                  <a:moveTo>
                    <a:pt x="28828" y="3594"/>
                  </a:move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14236191" y="8780011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3596" y="0"/>
                  </a:moveTo>
                  <a:lnTo>
                    <a:pt x="0" y="0"/>
                  </a:lnTo>
                  <a:lnTo>
                    <a:pt x="0" y="19818"/>
                  </a:lnTo>
                  <a:lnTo>
                    <a:pt x="3596" y="19818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14236191" y="8780005"/>
              <a:ext cx="3810" cy="20320"/>
            </a:xfrm>
            <a:custGeom>
              <a:avLst/>
              <a:gdLst/>
              <a:ahLst/>
              <a:cxnLst/>
              <a:rect l="l" t="t" r="r" b="b"/>
              <a:pathLst>
                <a:path w="3809" h="20320">
                  <a:moveTo>
                    <a:pt x="0" y="0"/>
                  </a:moveTo>
                  <a:lnTo>
                    <a:pt x="0" y="19824"/>
                  </a:lnTo>
                </a:path>
                <a:path w="3809" h="20320">
                  <a:moveTo>
                    <a:pt x="3555" y="19824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39" name="object 2339"/>
          <p:cNvGrpSpPr/>
          <p:nvPr/>
        </p:nvGrpSpPr>
        <p:grpSpPr>
          <a:xfrm>
            <a:off x="11677650" y="8840307"/>
            <a:ext cx="144145" cy="41910"/>
            <a:chOff x="11677650" y="8840307"/>
            <a:chExt cx="144145" cy="41910"/>
          </a:xfrm>
        </p:grpSpPr>
        <p:sp>
          <p:nvSpPr>
            <p:cNvPr id="2340" name="object 2340"/>
            <p:cNvSpPr/>
            <p:nvPr/>
          </p:nvSpPr>
          <p:spPr>
            <a:xfrm>
              <a:off x="11677650" y="8840317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99910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99910" y="5397"/>
                  </a:lnTo>
                  <a:lnTo>
                    <a:pt x="99910" y="0"/>
                  </a:lnTo>
                  <a:close/>
                </a:path>
                <a:path w="144145" h="5715">
                  <a:moveTo>
                    <a:pt x="143992" y="0"/>
                  </a:moveTo>
                  <a:lnTo>
                    <a:pt x="135890" y="0"/>
                  </a:lnTo>
                  <a:lnTo>
                    <a:pt x="135890" y="5397"/>
                  </a:lnTo>
                  <a:lnTo>
                    <a:pt x="143992" y="5397"/>
                  </a:lnTo>
                  <a:lnTo>
                    <a:pt x="1439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11677650" y="8840311"/>
              <a:ext cx="144145" cy="5715"/>
            </a:xfrm>
            <a:custGeom>
              <a:avLst/>
              <a:gdLst/>
              <a:ahLst/>
              <a:cxnLst/>
              <a:rect l="l" t="t" r="r" b="b"/>
              <a:pathLst>
                <a:path w="144145" h="5715">
                  <a:moveTo>
                    <a:pt x="135890" y="5403"/>
                  </a:moveTo>
                  <a:lnTo>
                    <a:pt x="135890" y="0"/>
                  </a:lnTo>
                </a:path>
                <a:path w="144145" h="5715">
                  <a:moveTo>
                    <a:pt x="99885" y="5403"/>
                  </a:moveTo>
                  <a:lnTo>
                    <a:pt x="99885" y="0"/>
                  </a:lnTo>
                </a:path>
                <a:path w="144145" h="5715">
                  <a:moveTo>
                    <a:pt x="144018" y="0"/>
                  </a:moveTo>
                  <a:lnTo>
                    <a:pt x="135890" y="0"/>
                  </a:lnTo>
                </a:path>
                <a:path w="144145" h="5715">
                  <a:moveTo>
                    <a:pt x="99885" y="0"/>
                  </a:moveTo>
                  <a:lnTo>
                    <a:pt x="91821" y="0"/>
                  </a:lnTo>
                </a:path>
                <a:path w="144145" h="5715">
                  <a:moveTo>
                    <a:pt x="86423" y="0"/>
                  </a:moveTo>
                  <a:lnTo>
                    <a:pt x="0" y="0"/>
                  </a:lnTo>
                </a:path>
                <a:path w="144145" h="5715">
                  <a:moveTo>
                    <a:pt x="0" y="5403"/>
                  </a:moveTo>
                  <a:lnTo>
                    <a:pt x="99885" y="5403"/>
                  </a:lnTo>
                </a:path>
                <a:path w="144145" h="5715">
                  <a:moveTo>
                    <a:pt x="135890" y="5403"/>
                  </a:moveTo>
                  <a:lnTo>
                    <a:pt x="144018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11777535" y="88457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11777535" y="8840311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36004" y="5403"/>
                  </a:moveTo>
                  <a:lnTo>
                    <a:pt x="36004" y="41395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4" name="object 2344"/>
          <p:cNvGrpSpPr/>
          <p:nvPr/>
        </p:nvGrpSpPr>
        <p:grpSpPr>
          <a:xfrm>
            <a:off x="11728068" y="8683714"/>
            <a:ext cx="41910" cy="156845"/>
            <a:chOff x="11728068" y="8683714"/>
            <a:chExt cx="41910" cy="156845"/>
          </a:xfrm>
        </p:grpSpPr>
        <p:sp>
          <p:nvSpPr>
            <p:cNvPr id="2345" name="object 2345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72" y="100812"/>
                  </a:moveTo>
                  <a:lnTo>
                    <a:pt x="0" y="100812"/>
                  </a:lnTo>
                  <a:lnTo>
                    <a:pt x="0" y="156603"/>
                  </a:lnTo>
                  <a:lnTo>
                    <a:pt x="5372" y="156603"/>
                  </a:lnTo>
                  <a:lnTo>
                    <a:pt x="5372" y="100812"/>
                  </a:lnTo>
                  <a:close/>
                </a:path>
                <a:path w="5715" h="156845">
                  <a:moveTo>
                    <a:pt x="5397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64795"/>
                  </a:lnTo>
                  <a:lnTo>
                    <a:pt x="5372" y="64795"/>
                  </a:lnTo>
                  <a:lnTo>
                    <a:pt x="5372" y="5410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11764073" y="8683714"/>
              <a:ext cx="5715" cy="156845"/>
            </a:xfrm>
            <a:custGeom>
              <a:avLst/>
              <a:gdLst/>
              <a:ahLst/>
              <a:cxnLst/>
              <a:rect l="l" t="t" r="r" b="b"/>
              <a:pathLst>
                <a:path w="5715" h="156845">
                  <a:moveTo>
                    <a:pt x="5397" y="0"/>
                  </a:moveTo>
                  <a:lnTo>
                    <a:pt x="0" y="0"/>
                  </a:lnTo>
                </a:path>
                <a:path w="5715" h="156845">
                  <a:moveTo>
                    <a:pt x="0" y="64789"/>
                  </a:moveTo>
                  <a:lnTo>
                    <a:pt x="5397" y="64789"/>
                  </a:lnTo>
                </a:path>
                <a:path w="5715" h="156845">
                  <a:moveTo>
                    <a:pt x="0" y="100806"/>
                  </a:moveTo>
                  <a:lnTo>
                    <a:pt x="5397" y="100806"/>
                  </a:lnTo>
                </a:path>
                <a:path w="5715" h="156845">
                  <a:moveTo>
                    <a:pt x="0" y="5410"/>
                  </a:moveTo>
                  <a:lnTo>
                    <a:pt x="0" y="52190"/>
                  </a:lnTo>
                </a:path>
                <a:path w="5715" h="156845">
                  <a:moveTo>
                    <a:pt x="0" y="57600"/>
                  </a:moveTo>
                  <a:lnTo>
                    <a:pt x="0" y="64789"/>
                  </a:lnTo>
                </a:path>
                <a:path w="5715" h="156845">
                  <a:moveTo>
                    <a:pt x="0" y="100806"/>
                  </a:moveTo>
                  <a:lnTo>
                    <a:pt x="0" y="111601"/>
                  </a:lnTo>
                </a:path>
                <a:path w="5715" h="156845">
                  <a:moveTo>
                    <a:pt x="0" y="117005"/>
                  </a:moveTo>
                  <a:lnTo>
                    <a:pt x="0" y="156597"/>
                  </a:lnTo>
                </a:path>
                <a:path w="5715" h="156845">
                  <a:moveTo>
                    <a:pt x="5397" y="156597"/>
                  </a:moveTo>
                  <a:lnTo>
                    <a:pt x="5397" y="100806"/>
                  </a:lnTo>
                </a:path>
                <a:path w="5715" h="156845">
                  <a:moveTo>
                    <a:pt x="5397" y="6478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11728068" y="874850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36017"/>
                  </a:moveTo>
                  <a:lnTo>
                    <a:pt x="21993" y="33190"/>
                  </a:lnTo>
                  <a:lnTo>
                    <a:pt x="10548" y="25478"/>
                  </a:lnTo>
                  <a:lnTo>
                    <a:pt x="2830" y="14031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11728068" y="8748503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36004" y="0"/>
                  </a:moveTo>
                  <a:lnTo>
                    <a:pt x="0" y="0"/>
                  </a:lnTo>
                </a:path>
                <a:path w="41909" h="36195">
                  <a:moveTo>
                    <a:pt x="36004" y="36017"/>
                  </a:moveTo>
                  <a:lnTo>
                    <a:pt x="41401" y="36017"/>
                  </a:lnTo>
                </a:path>
                <a:path w="41909" h="36195">
                  <a:moveTo>
                    <a:pt x="36004" y="0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9" name="object 2349"/>
          <p:cNvGrpSpPr/>
          <p:nvPr/>
        </p:nvGrpSpPr>
        <p:grpSpPr>
          <a:xfrm>
            <a:off x="11821668" y="8726923"/>
            <a:ext cx="5715" cy="250190"/>
            <a:chOff x="11821668" y="8726923"/>
            <a:chExt cx="5715" cy="250190"/>
          </a:xfrm>
        </p:grpSpPr>
        <p:sp>
          <p:nvSpPr>
            <p:cNvPr id="2350" name="object 2350"/>
            <p:cNvSpPr/>
            <p:nvPr/>
          </p:nvSpPr>
          <p:spPr>
            <a:xfrm>
              <a:off x="11821668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11821668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0" y="0"/>
                  </a:moveTo>
                  <a:lnTo>
                    <a:pt x="0" y="113385"/>
                  </a:lnTo>
                </a:path>
                <a:path w="5715" h="250190">
                  <a:moveTo>
                    <a:pt x="0" y="118789"/>
                  </a:moveTo>
                  <a:lnTo>
                    <a:pt x="0" y="250177"/>
                  </a:lnTo>
                </a:path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2" name="object 2352"/>
          <p:cNvGrpSpPr/>
          <p:nvPr/>
        </p:nvGrpSpPr>
        <p:grpSpPr>
          <a:xfrm>
            <a:off x="11854053" y="8669302"/>
            <a:ext cx="86995" cy="41910"/>
            <a:chOff x="11854053" y="8669302"/>
            <a:chExt cx="86995" cy="41910"/>
          </a:xfrm>
        </p:grpSpPr>
        <p:sp>
          <p:nvSpPr>
            <p:cNvPr id="2353" name="object 2353"/>
            <p:cNvSpPr/>
            <p:nvPr/>
          </p:nvSpPr>
          <p:spPr>
            <a:xfrm>
              <a:off x="11854053" y="8669312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591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6591" y="5397"/>
                  </a:lnTo>
                  <a:lnTo>
                    <a:pt x="6591" y="0"/>
                  </a:lnTo>
                  <a:close/>
                </a:path>
                <a:path w="86995" h="5715">
                  <a:moveTo>
                    <a:pt x="86410" y="0"/>
                  </a:moveTo>
                  <a:lnTo>
                    <a:pt x="42608" y="0"/>
                  </a:lnTo>
                  <a:lnTo>
                    <a:pt x="42608" y="5397"/>
                  </a:lnTo>
                  <a:lnTo>
                    <a:pt x="86410" y="5397"/>
                  </a:lnTo>
                  <a:lnTo>
                    <a:pt x="86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11854053" y="86693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6603" y="5403"/>
                  </a:moveTo>
                  <a:lnTo>
                    <a:pt x="6603" y="0"/>
                  </a:lnTo>
                </a:path>
                <a:path w="86995" h="5715">
                  <a:moveTo>
                    <a:pt x="42608" y="5403"/>
                  </a:moveTo>
                  <a:lnTo>
                    <a:pt x="42608" y="0"/>
                  </a:lnTo>
                </a:path>
                <a:path w="86995" h="5715">
                  <a:moveTo>
                    <a:pt x="86423" y="0"/>
                  </a:moveTo>
                  <a:lnTo>
                    <a:pt x="42608" y="0"/>
                  </a:lnTo>
                </a:path>
                <a:path w="86995" h="5715">
                  <a:moveTo>
                    <a:pt x="6603" y="0"/>
                  </a:moveTo>
                  <a:lnTo>
                    <a:pt x="0" y="0"/>
                  </a:lnTo>
                </a:path>
                <a:path w="86995" h="5715">
                  <a:moveTo>
                    <a:pt x="0" y="5403"/>
                  </a:moveTo>
                  <a:lnTo>
                    <a:pt x="6603" y="5403"/>
                  </a:lnTo>
                </a:path>
                <a:path w="86995" h="5715">
                  <a:moveTo>
                    <a:pt x="42608" y="5403"/>
                  </a:moveTo>
                  <a:lnTo>
                    <a:pt x="8642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11860657" y="867471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31"/>
                  </a:lnTo>
                  <a:lnTo>
                    <a:pt x="25455" y="25478"/>
                  </a:lnTo>
                  <a:lnTo>
                    <a:pt x="14010" y="33190"/>
                  </a:ln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11860657" y="8669306"/>
              <a:ext cx="36195" cy="41910"/>
            </a:xfrm>
            <a:custGeom>
              <a:avLst/>
              <a:gdLst/>
              <a:ahLst/>
              <a:cxnLst/>
              <a:rect l="l" t="t" r="r" b="b"/>
              <a:pathLst>
                <a:path w="36195" h="41909">
                  <a:moveTo>
                    <a:pt x="0" y="5403"/>
                  </a:moveTo>
                  <a:lnTo>
                    <a:pt x="0" y="41421"/>
                  </a:lnTo>
                </a:path>
                <a:path w="36195" h="41909">
                  <a:moveTo>
                    <a:pt x="36004" y="5403"/>
                  </a:moveTo>
                  <a:lnTo>
                    <a:pt x="36004" y="0"/>
                  </a:lnTo>
                </a:path>
                <a:path w="36195" h="41909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57" name="object 2357"/>
          <p:cNvGrpSpPr/>
          <p:nvPr/>
        </p:nvGrpSpPr>
        <p:grpSpPr>
          <a:xfrm>
            <a:off x="11677650" y="8683714"/>
            <a:ext cx="86995" cy="5715"/>
            <a:chOff x="11677650" y="8683714"/>
            <a:chExt cx="86995" cy="5715"/>
          </a:xfrm>
        </p:grpSpPr>
        <p:sp>
          <p:nvSpPr>
            <p:cNvPr id="2358" name="object 2358"/>
            <p:cNvSpPr/>
            <p:nvPr/>
          </p:nvSpPr>
          <p:spPr>
            <a:xfrm>
              <a:off x="11677650" y="868371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41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419" y="5407"/>
                  </a:lnTo>
                  <a:lnTo>
                    <a:pt x="864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11677650" y="868371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0" name="object 2360"/>
          <p:cNvGrpSpPr/>
          <p:nvPr/>
        </p:nvGrpSpPr>
        <p:grpSpPr>
          <a:xfrm>
            <a:off x="11945873" y="8717921"/>
            <a:ext cx="106680" cy="9525"/>
            <a:chOff x="11945873" y="8717921"/>
            <a:chExt cx="106680" cy="9525"/>
          </a:xfrm>
        </p:grpSpPr>
        <p:sp>
          <p:nvSpPr>
            <p:cNvPr id="2361" name="object 2361"/>
            <p:cNvSpPr/>
            <p:nvPr/>
          </p:nvSpPr>
          <p:spPr>
            <a:xfrm>
              <a:off x="11945874" y="8717927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617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00774" y="9004"/>
                  </a:lnTo>
                  <a:lnTo>
                    <a:pt x="106172" y="9004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11945873" y="8717921"/>
              <a:ext cx="106680" cy="9525"/>
            </a:xfrm>
            <a:custGeom>
              <a:avLst/>
              <a:gdLst/>
              <a:ahLst/>
              <a:cxnLst/>
              <a:rect l="l" t="t" r="r" b="b"/>
              <a:pathLst>
                <a:path w="106679" h="9525">
                  <a:moveTo>
                    <a:pt x="100774" y="9004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106172" y="9004"/>
                  </a:lnTo>
                </a:path>
                <a:path w="106679" h="9525">
                  <a:moveTo>
                    <a:pt x="106172" y="0"/>
                  </a:moveTo>
                  <a:lnTo>
                    <a:pt x="0" y="0"/>
                  </a:lnTo>
                </a:path>
                <a:path w="106679" h="9525">
                  <a:moveTo>
                    <a:pt x="0" y="9004"/>
                  </a:moveTo>
                  <a:lnTo>
                    <a:pt x="10077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3" name="object 2363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2364" name="object 2364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66" name="object 2366"/>
          <p:cNvGrpSpPr/>
          <p:nvPr/>
        </p:nvGrpSpPr>
        <p:grpSpPr>
          <a:xfrm>
            <a:off x="13193267" y="8986107"/>
            <a:ext cx="31115" cy="126364"/>
            <a:chOff x="13193267" y="8986107"/>
            <a:chExt cx="31115" cy="126364"/>
          </a:xfrm>
        </p:grpSpPr>
        <p:sp>
          <p:nvSpPr>
            <p:cNvPr id="2367" name="object 2367"/>
            <p:cNvSpPr/>
            <p:nvPr/>
          </p:nvSpPr>
          <p:spPr>
            <a:xfrm>
              <a:off x="13193255" y="9086926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5410" y="0"/>
                  </a:moveTo>
                  <a:lnTo>
                    <a:pt x="0" y="0"/>
                  </a:lnTo>
                  <a:lnTo>
                    <a:pt x="0" y="19786"/>
                  </a:lnTo>
                  <a:lnTo>
                    <a:pt x="0" y="25196"/>
                  </a:lnTo>
                  <a:lnTo>
                    <a:pt x="5410" y="25196"/>
                  </a:lnTo>
                  <a:lnTo>
                    <a:pt x="5410" y="19786"/>
                  </a:lnTo>
                  <a:lnTo>
                    <a:pt x="541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13193267" y="9086913"/>
              <a:ext cx="5715" cy="25400"/>
            </a:xfrm>
            <a:custGeom>
              <a:avLst/>
              <a:gdLst/>
              <a:ahLst/>
              <a:cxnLst/>
              <a:rect l="l" t="t" r="r" b="b"/>
              <a:pathLst>
                <a:path w="5715" h="25400">
                  <a:moveTo>
                    <a:pt x="0" y="25203"/>
                  </a:moveTo>
                  <a:lnTo>
                    <a:pt x="5397" y="25203"/>
                  </a:lnTo>
                </a:path>
                <a:path w="5715" h="25400">
                  <a:moveTo>
                    <a:pt x="0" y="0"/>
                  </a:moveTo>
                  <a:lnTo>
                    <a:pt x="0" y="25203"/>
                  </a:lnTo>
                </a:path>
                <a:path w="5715" h="25400">
                  <a:moveTo>
                    <a:pt x="5397" y="1979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13198665" y="9106709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13198665" y="9106712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  <a:path w="25400" h="5715">
                  <a:moveTo>
                    <a:pt x="0" y="5403"/>
                  </a:moveTo>
                  <a:lnTo>
                    <a:pt x="25209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13193267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13193267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53282"/>
                  </a:lnTo>
                </a:path>
                <a:path w="5715" h="95884">
                  <a:moveTo>
                    <a:pt x="0" y="56876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3" name="object 2373"/>
          <p:cNvGrpSpPr/>
          <p:nvPr/>
        </p:nvGrpSpPr>
        <p:grpSpPr>
          <a:xfrm>
            <a:off x="11753659" y="8534317"/>
            <a:ext cx="5715" cy="72390"/>
            <a:chOff x="11753659" y="8534317"/>
            <a:chExt cx="5715" cy="72390"/>
          </a:xfrm>
        </p:grpSpPr>
        <p:sp>
          <p:nvSpPr>
            <p:cNvPr id="2374" name="object 2374"/>
            <p:cNvSpPr/>
            <p:nvPr/>
          </p:nvSpPr>
          <p:spPr>
            <a:xfrm>
              <a:off x="11753659" y="8534319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5407" y="0"/>
                  </a:moveTo>
                  <a:lnTo>
                    <a:pt x="0" y="0"/>
                  </a:lnTo>
                  <a:lnTo>
                    <a:pt x="0" y="72007"/>
                  </a:lnTo>
                  <a:lnTo>
                    <a:pt x="5407" y="72007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11753659" y="8534317"/>
              <a:ext cx="5715" cy="72390"/>
            </a:xfrm>
            <a:custGeom>
              <a:avLst/>
              <a:gdLst/>
              <a:ahLst/>
              <a:cxnLst/>
              <a:rect l="l" t="t" r="r" b="b"/>
              <a:pathLst>
                <a:path w="5715" h="72390">
                  <a:moveTo>
                    <a:pt x="0" y="0"/>
                  </a:moveTo>
                  <a:lnTo>
                    <a:pt x="0" y="72009"/>
                  </a:lnTo>
                </a:path>
                <a:path w="5715" h="72390">
                  <a:moveTo>
                    <a:pt x="5397" y="72009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6" name="object 2376"/>
          <p:cNvGrpSpPr/>
          <p:nvPr/>
        </p:nvGrpSpPr>
        <p:grpSpPr>
          <a:xfrm>
            <a:off x="11717273" y="8710727"/>
            <a:ext cx="3810" cy="25400"/>
            <a:chOff x="11717273" y="8710727"/>
            <a:chExt cx="3810" cy="25400"/>
          </a:xfrm>
        </p:grpSpPr>
        <p:sp>
          <p:nvSpPr>
            <p:cNvPr id="2377" name="object 2377"/>
            <p:cNvSpPr/>
            <p:nvPr/>
          </p:nvSpPr>
          <p:spPr>
            <a:xfrm>
              <a:off x="11717273" y="8710728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96" y="0"/>
                  </a:moveTo>
                  <a:lnTo>
                    <a:pt x="0" y="0"/>
                  </a:lnTo>
                  <a:lnTo>
                    <a:pt x="0" y="25176"/>
                  </a:lnTo>
                  <a:lnTo>
                    <a:pt x="3596" y="25176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11717273" y="8710727"/>
              <a:ext cx="3810" cy="25400"/>
            </a:xfrm>
            <a:custGeom>
              <a:avLst/>
              <a:gdLst/>
              <a:ahLst/>
              <a:cxnLst/>
              <a:rect l="l" t="t" r="r" b="b"/>
              <a:pathLst>
                <a:path w="3809" h="25400">
                  <a:moveTo>
                    <a:pt x="3555" y="25177"/>
                  </a:moveTo>
                  <a:lnTo>
                    <a:pt x="3555" y="0"/>
                  </a:lnTo>
                  <a:lnTo>
                    <a:pt x="0" y="0"/>
                  </a:lnTo>
                  <a:lnTo>
                    <a:pt x="0" y="25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79" name="object 2379"/>
          <p:cNvGrpSpPr/>
          <p:nvPr/>
        </p:nvGrpSpPr>
        <p:grpSpPr>
          <a:xfrm>
            <a:off x="13301281" y="9225526"/>
            <a:ext cx="9525" cy="10795"/>
            <a:chOff x="13301281" y="9225526"/>
            <a:chExt cx="9525" cy="10795"/>
          </a:xfrm>
        </p:grpSpPr>
        <p:sp>
          <p:nvSpPr>
            <p:cNvPr id="2380" name="object 2380"/>
            <p:cNvSpPr/>
            <p:nvPr/>
          </p:nvSpPr>
          <p:spPr>
            <a:xfrm>
              <a:off x="13301281" y="9225526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04" y="0"/>
                  </a:moveTo>
                  <a:lnTo>
                    <a:pt x="0" y="0"/>
                  </a:lnTo>
                  <a:lnTo>
                    <a:pt x="0" y="10790"/>
                  </a:lnTo>
                  <a:lnTo>
                    <a:pt x="9004" y="1079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13301281" y="9225528"/>
              <a:ext cx="9525" cy="10795"/>
            </a:xfrm>
            <a:custGeom>
              <a:avLst/>
              <a:gdLst/>
              <a:ahLst/>
              <a:cxnLst/>
              <a:rect l="l" t="t" r="r" b="b"/>
              <a:pathLst>
                <a:path w="9525" h="10795">
                  <a:moveTo>
                    <a:pt x="9017" y="10788"/>
                  </a:moveTo>
                  <a:lnTo>
                    <a:pt x="9017" y="0"/>
                  </a:lnTo>
                  <a:lnTo>
                    <a:pt x="0" y="0"/>
                  </a:ln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2" name="object 2382"/>
          <p:cNvGrpSpPr/>
          <p:nvPr/>
        </p:nvGrpSpPr>
        <p:grpSpPr>
          <a:xfrm>
            <a:off x="13438060" y="8602726"/>
            <a:ext cx="14604" cy="16510"/>
            <a:chOff x="13438060" y="8602726"/>
            <a:chExt cx="14604" cy="16510"/>
          </a:xfrm>
        </p:grpSpPr>
        <p:sp>
          <p:nvSpPr>
            <p:cNvPr id="2383" name="object 2383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414" y="0"/>
                  </a:moveTo>
                  <a:lnTo>
                    <a:pt x="7175" y="7194"/>
                  </a:lnTo>
                  <a:lnTo>
                    <a:pt x="4953" y="6870"/>
                  </a:lnTo>
                  <a:lnTo>
                    <a:pt x="2984" y="5829"/>
                  </a:lnTo>
                  <a:lnTo>
                    <a:pt x="1396" y="4241"/>
                  </a:lnTo>
                  <a:lnTo>
                    <a:pt x="380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8" y="9353"/>
                  </a:lnTo>
                  <a:lnTo>
                    <a:pt x="11493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414" y="16198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13438060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414" y="16198"/>
                  </a:move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5" name="object 2385"/>
          <p:cNvGrpSpPr/>
          <p:nvPr/>
        </p:nvGrpSpPr>
        <p:grpSpPr>
          <a:xfrm>
            <a:off x="13560488" y="8602726"/>
            <a:ext cx="14604" cy="16510"/>
            <a:chOff x="13560488" y="8602726"/>
            <a:chExt cx="14604" cy="16510"/>
          </a:xfrm>
        </p:grpSpPr>
        <p:sp>
          <p:nvSpPr>
            <p:cNvPr id="2386" name="object 2386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14350" y="0"/>
                  </a:moveTo>
                  <a:lnTo>
                    <a:pt x="7175" y="7194"/>
                  </a:lnTo>
                  <a:lnTo>
                    <a:pt x="4952" y="6870"/>
                  </a:lnTo>
                  <a:lnTo>
                    <a:pt x="2984" y="5829"/>
                  </a:lnTo>
                  <a:lnTo>
                    <a:pt x="1333" y="4241"/>
                  </a:lnTo>
                  <a:lnTo>
                    <a:pt x="317" y="2209"/>
                  </a:lnTo>
                  <a:lnTo>
                    <a:pt x="0" y="0"/>
                  </a:lnTo>
                  <a:lnTo>
                    <a:pt x="0" y="16198"/>
                  </a:lnTo>
                  <a:lnTo>
                    <a:pt x="7175" y="8985"/>
                  </a:lnTo>
                  <a:lnTo>
                    <a:pt x="9397" y="9353"/>
                  </a:lnTo>
                  <a:lnTo>
                    <a:pt x="11429" y="10394"/>
                  </a:lnTo>
                  <a:lnTo>
                    <a:pt x="13017" y="11982"/>
                  </a:lnTo>
                  <a:lnTo>
                    <a:pt x="14033" y="13995"/>
                  </a:lnTo>
                  <a:lnTo>
                    <a:pt x="14350" y="16198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13560488" y="8602726"/>
              <a:ext cx="14604" cy="16510"/>
            </a:xfrm>
            <a:custGeom>
              <a:avLst/>
              <a:gdLst/>
              <a:ahLst/>
              <a:cxnLst/>
              <a:rect l="l" t="t" r="r" b="b"/>
              <a:pathLst>
                <a:path w="14605" h="16509">
                  <a:moveTo>
                    <a:pt x="0" y="0"/>
                  </a:moveTo>
                  <a:lnTo>
                    <a:pt x="0" y="16198"/>
                  </a:lnTo>
                </a:path>
                <a:path w="14605" h="16509">
                  <a:moveTo>
                    <a:pt x="14350" y="16198"/>
                  </a:move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88" name="object 2388"/>
          <p:cNvGrpSpPr/>
          <p:nvPr/>
        </p:nvGrpSpPr>
        <p:grpSpPr>
          <a:xfrm>
            <a:off x="11821668" y="8717921"/>
            <a:ext cx="124460" cy="9525"/>
            <a:chOff x="11821668" y="8717921"/>
            <a:chExt cx="124460" cy="9525"/>
          </a:xfrm>
        </p:grpSpPr>
        <p:sp>
          <p:nvSpPr>
            <p:cNvPr id="2389" name="object 2389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19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197" y="900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11821668" y="8717921"/>
              <a:ext cx="124460" cy="9525"/>
            </a:xfrm>
            <a:custGeom>
              <a:avLst/>
              <a:gdLst/>
              <a:ahLst/>
              <a:cxnLst/>
              <a:rect l="l" t="t" r="r" b="b"/>
              <a:pathLst>
                <a:path w="124459" h="9525">
                  <a:moveTo>
                    <a:pt x="1242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2420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1" name="object 2391"/>
          <p:cNvGrpSpPr/>
          <p:nvPr/>
        </p:nvGrpSpPr>
        <p:grpSpPr>
          <a:xfrm>
            <a:off x="12150153" y="8346224"/>
            <a:ext cx="14604" cy="14604"/>
            <a:chOff x="12150153" y="8346224"/>
            <a:chExt cx="14604" cy="14604"/>
          </a:xfrm>
        </p:grpSpPr>
        <p:sp>
          <p:nvSpPr>
            <p:cNvPr id="2392" name="object 2392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12150153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9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4" name="object 2394"/>
          <p:cNvGrpSpPr/>
          <p:nvPr/>
        </p:nvGrpSpPr>
        <p:grpSpPr>
          <a:xfrm>
            <a:off x="12150153" y="8715216"/>
            <a:ext cx="14604" cy="14604"/>
            <a:chOff x="12150153" y="8715216"/>
            <a:chExt cx="14604" cy="14604"/>
          </a:xfrm>
        </p:grpSpPr>
        <p:sp>
          <p:nvSpPr>
            <p:cNvPr id="2395" name="object 2395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194"/>
                  </a:ln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12150153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306"/>
                  </a:lnTo>
                  <a:lnTo>
                    <a:pt x="7238" y="14389"/>
                  </a:lnTo>
                  <a:lnTo>
                    <a:pt x="12318" y="12306"/>
                  </a:lnTo>
                  <a:lnTo>
                    <a:pt x="14414" y="7194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97" name="object 2397"/>
          <p:cNvGrpSpPr/>
          <p:nvPr/>
        </p:nvGrpSpPr>
        <p:grpSpPr>
          <a:xfrm>
            <a:off x="12354496" y="8346224"/>
            <a:ext cx="14604" cy="14604"/>
            <a:chOff x="12354496" y="8346224"/>
            <a:chExt cx="14604" cy="14604"/>
          </a:xfrm>
        </p:grpSpPr>
        <p:sp>
          <p:nvSpPr>
            <p:cNvPr id="2398" name="object 2398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12354496" y="8346224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9"/>
                  </a:lnTo>
                  <a:lnTo>
                    <a:pt x="12255" y="12299"/>
                  </a:lnTo>
                  <a:lnTo>
                    <a:pt x="14350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0" name="object 2400"/>
          <p:cNvGrpSpPr/>
          <p:nvPr/>
        </p:nvGrpSpPr>
        <p:grpSpPr>
          <a:xfrm>
            <a:off x="12354496" y="8715216"/>
            <a:ext cx="14604" cy="14604"/>
            <a:chOff x="12354496" y="8715216"/>
            <a:chExt cx="14604" cy="14604"/>
          </a:xfrm>
        </p:grpSpPr>
        <p:sp>
          <p:nvSpPr>
            <p:cNvPr id="2401" name="object 2401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194"/>
                  </a:ln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12354496" y="871521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306"/>
                  </a:lnTo>
                  <a:lnTo>
                    <a:pt x="7175" y="14389"/>
                  </a:lnTo>
                  <a:lnTo>
                    <a:pt x="12255" y="12306"/>
                  </a:lnTo>
                  <a:lnTo>
                    <a:pt x="14350" y="7194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3" name="object 2403"/>
          <p:cNvGrpSpPr/>
          <p:nvPr/>
        </p:nvGrpSpPr>
        <p:grpSpPr>
          <a:xfrm>
            <a:off x="14125702" y="8691829"/>
            <a:ext cx="14604" cy="14604"/>
            <a:chOff x="14125702" y="8691829"/>
            <a:chExt cx="14604" cy="14604"/>
          </a:xfrm>
        </p:grpSpPr>
        <p:sp>
          <p:nvSpPr>
            <p:cNvPr id="2404" name="object 2404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1412570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351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6" name="object 2406"/>
          <p:cNvGrpSpPr/>
          <p:nvPr/>
        </p:nvGrpSpPr>
        <p:grpSpPr>
          <a:xfrm>
            <a:off x="14125702" y="8888006"/>
            <a:ext cx="14604" cy="14604"/>
            <a:chOff x="14125702" y="8888006"/>
            <a:chExt cx="14604" cy="14604"/>
          </a:xfrm>
        </p:grpSpPr>
        <p:sp>
          <p:nvSpPr>
            <p:cNvPr id="2407" name="object 2407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1412570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351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9" name="object 2409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2410" name="object 2410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2" name="object 2412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2413" name="object 2413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5" name="object 2415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2416" name="object 2416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18" name="object 2418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2419" name="object 2419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1" name="object 2421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2422" name="object 2422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4" name="object 2424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2425" name="object 2425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27" name="object 2427"/>
          <p:cNvGrpSpPr/>
          <p:nvPr/>
        </p:nvGrpSpPr>
        <p:grpSpPr>
          <a:xfrm>
            <a:off x="13299439" y="9398317"/>
            <a:ext cx="12700" cy="12700"/>
            <a:chOff x="13299439" y="9398317"/>
            <a:chExt cx="12700" cy="12700"/>
          </a:xfrm>
        </p:grpSpPr>
        <p:sp>
          <p:nvSpPr>
            <p:cNvPr id="2428" name="object 2428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79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13299439" y="9398317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79"/>
                  </a:lnTo>
                  <a:lnTo>
                    <a:pt x="6286" y="0"/>
                  </a:lnTo>
                  <a:lnTo>
                    <a:pt x="1841" y="1879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0" name="object 2430"/>
          <p:cNvGrpSpPr/>
          <p:nvPr/>
        </p:nvGrpSpPr>
        <p:grpSpPr>
          <a:xfrm>
            <a:off x="13299439" y="9693516"/>
            <a:ext cx="12700" cy="12700"/>
            <a:chOff x="13299439" y="9693516"/>
            <a:chExt cx="12700" cy="12700"/>
          </a:xfrm>
        </p:grpSpPr>
        <p:sp>
          <p:nvSpPr>
            <p:cNvPr id="2431" name="object 2431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6286" y="0"/>
                  </a:moveTo>
                  <a:lnTo>
                    <a:pt x="1841" y="1885"/>
                  </a:lnTo>
                  <a:lnTo>
                    <a:pt x="0" y="6299"/>
                  </a:ln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13299439" y="9693516"/>
              <a:ext cx="12700" cy="12700"/>
            </a:xfrm>
            <a:custGeom>
              <a:avLst/>
              <a:gdLst/>
              <a:ahLst/>
              <a:cxnLst/>
              <a:rect l="l" t="t" r="r" b="b"/>
              <a:pathLst>
                <a:path w="12700" h="12700">
                  <a:moveTo>
                    <a:pt x="0" y="6299"/>
                  </a:moveTo>
                  <a:lnTo>
                    <a:pt x="1841" y="10763"/>
                  </a:lnTo>
                  <a:lnTo>
                    <a:pt x="6286" y="12598"/>
                  </a:lnTo>
                  <a:lnTo>
                    <a:pt x="10794" y="10763"/>
                  </a:lnTo>
                  <a:lnTo>
                    <a:pt x="12636" y="6299"/>
                  </a:lnTo>
                  <a:lnTo>
                    <a:pt x="10794" y="1885"/>
                  </a:lnTo>
                  <a:lnTo>
                    <a:pt x="6286" y="0"/>
                  </a:lnTo>
                  <a:lnTo>
                    <a:pt x="1841" y="1885"/>
                  </a:lnTo>
                  <a:lnTo>
                    <a:pt x="0" y="62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3" name="object 2433"/>
          <p:cNvGrpSpPr/>
          <p:nvPr/>
        </p:nvGrpSpPr>
        <p:grpSpPr>
          <a:xfrm>
            <a:off x="12929552" y="8974429"/>
            <a:ext cx="14604" cy="14604"/>
            <a:chOff x="12929552" y="8974429"/>
            <a:chExt cx="14604" cy="14604"/>
          </a:xfrm>
        </p:grpSpPr>
        <p:sp>
          <p:nvSpPr>
            <p:cNvPr id="2434" name="object 2434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88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12929552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88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6" name="object 2436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2437" name="object 2437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39" name="object 2439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2440" name="object 2440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lnTo>
                    <a:pt x="2158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2" name="object 2442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2443" name="object 2443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lnTo>
                    <a:pt x="2159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5" name="object 2445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2446" name="object 2446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48" name="object 2448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2449" name="object 2449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1" name="object 2451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2452" name="object 2452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4" name="object 2454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2455" name="object 2455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57" name="object 2457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2458" name="object 2458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0" name="object 2460"/>
          <p:cNvGrpSpPr/>
          <p:nvPr/>
        </p:nvGrpSpPr>
        <p:grpSpPr>
          <a:xfrm>
            <a:off x="12787376" y="8974429"/>
            <a:ext cx="14604" cy="14604"/>
            <a:chOff x="12787376" y="8974429"/>
            <a:chExt cx="14604" cy="14604"/>
          </a:xfrm>
        </p:grpSpPr>
        <p:sp>
          <p:nvSpPr>
            <p:cNvPr id="2461" name="object 2461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88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12787376" y="89744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88"/>
                  </a:move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88"/>
                  </a:lnTo>
                  <a:lnTo>
                    <a:pt x="12319" y="2108"/>
                  </a:lnTo>
                  <a:lnTo>
                    <a:pt x="7175" y="0"/>
                  </a:lnTo>
                  <a:lnTo>
                    <a:pt x="2095" y="2108"/>
                  </a:lnTo>
                  <a:lnTo>
                    <a:pt x="0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3" name="object 2463"/>
          <p:cNvGrpSpPr/>
          <p:nvPr/>
        </p:nvGrpSpPr>
        <p:grpSpPr>
          <a:xfrm>
            <a:off x="13298551" y="8605405"/>
            <a:ext cx="14604" cy="14604"/>
            <a:chOff x="13298551" y="8605405"/>
            <a:chExt cx="14604" cy="14604"/>
          </a:xfrm>
        </p:grpSpPr>
        <p:sp>
          <p:nvSpPr>
            <p:cNvPr id="2464" name="object 2464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13298551" y="8605405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lnTo>
                    <a:pt x="2158" y="2133"/>
                  </a:ln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6" name="object 2466"/>
          <p:cNvGrpSpPr/>
          <p:nvPr/>
        </p:nvGrpSpPr>
        <p:grpSpPr>
          <a:xfrm>
            <a:off x="13560488" y="8595512"/>
            <a:ext cx="14604" cy="14604"/>
            <a:chOff x="13560488" y="8595512"/>
            <a:chExt cx="14604" cy="14604"/>
          </a:xfrm>
        </p:grpSpPr>
        <p:sp>
          <p:nvSpPr>
            <p:cNvPr id="2467" name="object 2467"/>
            <p:cNvSpPr/>
            <p:nvPr/>
          </p:nvSpPr>
          <p:spPr>
            <a:xfrm>
              <a:off x="13560489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13560488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350" y="7213"/>
                  </a:moveTo>
                  <a:lnTo>
                    <a:pt x="12318" y="2133"/>
                  </a:lnTo>
                  <a:lnTo>
                    <a:pt x="7175" y="0"/>
                  </a:lnTo>
                  <a:lnTo>
                    <a:pt x="2095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69" name="object 2469"/>
          <p:cNvGrpSpPr/>
          <p:nvPr/>
        </p:nvGrpSpPr>
        <p:grpSpPr>
          <a:xfrm>
            <a:off x="12929552" y="9233611"/>
            <a:ext cx="14604" cy="14604"/>
            <a:chOff x="12929552" y="9233611"/>
            <a:chExt cx="14604" cy="14604"/>
          </a:xfrm>
        </p:grpSpPr>
        <p:sp>
          <p:nvSpPr>
            <p:cNvPr id="2470" name="object 2470"/>
            <p:cNvSpPr/>
            <p:nvPr/>
          </p:nvSpPr>
          <p:spPr>
            <a:xfrm>
              <a:off x="12929553" y="9233611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14414" y="7226"/>
                  </a:moveTo>
                  <a:lnTo>
                    <a:pt x="12827" y="2705"/>
                  </a:lnTo>
                  <a:lnTo>
                    <a:pt x="10922" y="1041"/>
                  </a:lnTo>
                  <a:lnTo>
                    <a:pt x="10287" y="1041"/>
                  </a:lnTo>
                  <a:lnTo>
                    <a:pt x="10287" y="698"/>
                  </a:lnTo>
                  <a:lnTo>
                    <a:pt x="7239" y="0"/>
                  </a:lnTo>
                  <a:lnTo>
                    <a:pt x="2159" y="2133"/>
                  </a:lnTo>
                  <a:lnTo>
                    <a:pt x="0" y="7226"/>
                  </a:lnTo>
                  <a:lnTo>
                    <a:pt x="2730" y="12852"/>
                  </a:lnTo>
                  <a:lnTo>
                    <a:pt x="7239" y="14414"/>
                  </a:lnTo>
                  <a:lnTo>
                    <a:pt x="11747" y="12852"/>
                  </a:lnTo>
                  <a:lnTo>
                    <a:pt x="12827" y="11709"/>
                  </a:lnTo>
                  <a:lnTo>
                    <a:pt x="14414" y="7226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12929552" y="9233611"/>
              <a:ext cx="13335" cy="13335"/>
            </a:xfrm>
            <a:custGeom>
              <a:avLst/>
              <a:gdLst/>
              <a:ahLst/>
              <a:cxnLst/>
              <a:rect l="l" t="t" r="r" b="b"/>
              <a:pathLst>
                <a:path w="13334" h="13334">
                  <a:moveTo>
                    <a:pt x="12826" y="2705"/>
                  </a:moveTo>
                  <a:lnTo>
                    <a:pt x="10921" y="1041"/>
                  </a:lnTo>
                </a:path>
                <a:path w="13334" h="13334">
                  <a:moveTo>
                    <a:pt x="10286" y="692"/>
                  </a:moveTo>
                  <a:lnTo>
                    <a:pt x="7238" y="0"/>
                  </a:lnTo>
                  <a:lnTo>
                    <a:pt x="2158" y="2133"/>
                  </a:lnTo>
                  <a:lnTo>
                    <a:pt x="0" y="7219"/>
                  </a:lnTo>
                  <a:lnTo>
                    <a:pt x="2730" y="12846"/>
                  </a:lnTo>
                </a:path>
                <a:path w="13334" h="13334">
                  <a:moveTo>
                    <a:pt x="11747" y="12846"/>
                  </a:moveTo>
                  <a:lnTo>
                    <a:pt x="12826" y="117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2" name="object 2472"/>
          <p:cNvGrpSpPr/>
          <p:nvPr/>
        </p:nvGrpSpPr>
        <p:grpSpPr>
          <a:xfrm>
            <a:off x="13438060" y="8611711"/>
            <a:ext cx="14604" cy="14604"/>
            <a:chOff x="13438060" y="8611711"/>
            <a:chExt cx="14604" cy="14604"/>
          </a:xfrm>
        </p:grpSpPr>
        <p:sp>
          <p:nvSpPr>
            <p:cNvPr id="2473" name="object 2473"/>
            <p:cNvSpPr/>
            <p:nvPr/>
          </p:nvSpPr>
          <p:spPr>
            <a:xfrm>
              <a:off x="13438061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159" y="2120"/>
                  </a:lnTo>
                  <a:lnTo>
                    <a:pt x="0" y="7213"/>
                  </a:lnTo>
                  <a:lnTo>
                    <a:pt x="2159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13438060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159" y="5111"/>
                  </a:lnTo>
                  <a:lnTo>
                    <a:pt x="7175" y="7194"/>
                  </a:lnTo>
                  <a:lnTo>
                    <a:pt x="12319" y="5111"/>
                  </a:lnTo>
                  <a:lnTo>
                    <a:pt x="1441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5" name="object 2475"/>
          <p:cNvGrpSpPr/>
          <p:nvPr/>
        </p:nvGrpSpPr>
        <p:grpSpPr>
          <a:xfrm>
            <a:off x="13560488" y="8611711"/>
            <a:ext cx="14604" cy="14604"/>
            <a:chOff x="13560488" y="8611711"/>
            <a:chExt cx="14604" cy="14604"/>
          </a:xfrm>
        </p:grpSpPr>
        <p:sp>
          <p:nvSpPr>
            <p:cNvPr id="2476" name="object 2476"/>
            <p:cNvSpPr/>
            <p:nvPr/>
          </p:nvSpPr>
          <p:spPr>
            <a:xfrm>
              <a:off x="13560489" y="8611717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351" y="7213"/>
                  </a:moveTo>
                  <a:lnTo>
                    <a:pt x="12319" y="2120"/>
                  </a:lnTo>
                  <a:lnTo>
                    <a:pt x="7175" y="0"/>
                  </a:lnTo>
                  <a:lnTo>
                    <a:pt x="2095" y="2120"/>
                  </a:lnTo>
                  <a:lnTo>
                    <a:pt x="0" y="7213"/>
                  </a:lnTo>
                  <a:lnTo>
                    <a:pt x="2095" y="12319"/>
                  </a:lnTo>
                  <a:lnTo>
                    <a:pt x="7175" y="14401"/>
                  </a:lnTo>
                  <a:lnTo>
                    <a:pt x="12319" y="12319"/>
                  </a:lnTo>
                  <a:lnTo>
                    <a:pt x="14351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13560488" y="8618925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0" y="0"/>
                  </a:moveTo>
                  <a:lnTo>
                    <a:pt x="2095" y="5111"/>
                  </a:lnTo>
                  <a:lnTo>
                    <a:pt x="7175" y="7194"/>
                  </a:lnTo>
                  <a:lnTo>
                    <a:pt x="12318" y="5111"/>
                  </a:lnTo>
                  <a:lnTo>
                    <a:pt x="143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78" name="object 2478"/>
          <p:cNvGrpSpPr/>
          <p:nvPr/>
        </p:nvGrpSpPr>
        <p:grpSpPr>
          <a:xfrm>
            <a:off x="13438060" y="8595512"/>
            <a:ext cx="14604" cy="14604"/>
            <a:chOff x="13438060" y="8595512"/>
            <a:chExt cx="14604" cy="14604"/>
          </a:xfrm>
        </p:grpSpPr>
        <p:sp>
          <p:nvSpPr>
            <p:cNvPr id="2479" name="object 2479"/>
            <p:cNvSpPr/>
            <p:nvPr/>
          </p:nvSpPr>
          <p:spPr>
            <a:xfrm>
              <a:off x="13438061" y="8595512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  <a:lnTo>
                    <a:pt x="2159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3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13438060" y="8595512"/>
              <a:ext cx="14604" cy="7620"/>
            </a:xfrm>
            <a:custGeom>
              <a:avLst/>
              <a:gdLst/>
              <a:ahLst/>
              <a:cxnLst/>
              <a:rect l="l" t="t" r="r" b="b"/>
              <a:pathLst>
                <a:path w="14605" h="7620">
                  <a:moveTo>
                    <a:pt x="14414" y="7213"/>
                  </a:moveTo>
                  <a:lnTo>
                    <a:pt x="12319" y="2133"/>
                  </a:lnTo>
                  <a:lnTo>
                    <a:pt x="7175" y="0"/>
                  </a:lnTo>
                  <a:lnTo>
                    <a:pt x="2159" y="2133"/>
                  </a:lnTo>
                  <a:lnTo>
                    <a:pt x="0" y="721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81" name="object 2481"/>
          <p:cNvSpPr/>
          <p:nvPr/>
        </p:nvSpPr>
        <p:spPr>
          <a:xfrm>
            <a:off x="13756323" y="8987549"/>
            <a:ext cx="52705" cy="10160"/>
          </a:xfrm>
          <a:custGeom>
            <a:avLst/>
            <a:gdLst/>
            <a:ahLst/>
            <a:cxnLst/>
            <a:rect l="l" t="t" r="r" b="b"/>
            <a:pathLst>
              <a:path w="52705" h="10159">
                <a:moveTo>
                  <a:pt x="40195" y="717"/>
                </a:moveTo>
                <a:lnTo>
                  <a:pt x="26225" y="717"/>
                </a:lnTo>
                <a:lnTo>
                  <a:pt x="26225" y="2159"/>
                </a:lnTo>
                <a:lnTo>
                  <a:pt x="40195" y="2159"/>
                </a:lnTo>
                <a:lnTo>
                  <a:pt x="40195" y="717"/>
                </a:lnTo>
              </a:path>
              <a:path w="52705" h="10159">
                <a:moveTo>
                  <a:pt x="28067" y="1092"/>
                </a:moveTo>
                <a:lnTo>
                  <a:pt x="14097" y="1092"/>
                </a:lnTo>
                <a:lnTo>
                  <a:pt x="14097" y="1809"/>
                </a:lnTo>
                <a:lnTo>
                  <a:pt x="28067" y="1809"/>
                </a:lnTo>
                <a:lnTo>
                  <a:pt x="28067" y="1092"/>
                </a:lnTo>
              </a:path>
              <a:path w="52705" h="10159">
                <a:moveTo>
                  <a:pt x="48958" y="0"/>
                </a:moveTo>
                <a:lnTo>
                  <a:pt x="38417" y="0"/>
                </a:lnTo>
                <a:lnTo>
                  <a:pt x="38417" y="717"/>
                </a:lnTo>
                <a:lnTo>
                  <a:pt x="52324" y="717"/>
                </a:lnTo>
                <a:lnTo>
                  <a:pt x="52324" y="2159"/>
                </a:lnTo>
                <a:lnTo>
                  <a:pt x="38417" y="2159"/>
                </a:lnTo>
                <a:lnTo>
                  <a:pt x="38417" y="2876"/>
                </a:lnTo>
                <a:lnTo>
                  <a:pt x="46101" y="2876"/>
                </a:lnTo>
              </a:path>
              <a:path w="52705" h="10159">
                <a:moveTo>
                  <a:pt x="2857" y="2876"/>
                </a:moveTo>
                <a:lnTo>
                  <a:pt x="10541" y="2876"/>
                </a:lnTo>
                <a:lnTo>
                  <a:pt x="10541" y="0"/>
                </a:lnTo>
                <a:lnTo>
                  <a:pt x="0" y="0"/>
                </a:lnTo>
              </a:path>
              <a:path w="52705" h="10159">
                <a:moveTo>
                  <a:pt x="38417" y="0"/>
                </a:moveTo>
                <a:lnTo>
                  <a:pt x="10541" y="0"/>
                </a:lnTo>
              </a:path>
              <a:path w="52705" h="10159">
                <a:moveTo>
                  <a:pt x="26225" y="7937"/>
                </a:moveTo>
                <a:lnTo>
                  <a:pt x="33464" y="7937"/>
                </a:lnTo>
                <a:lnTo>
                  <a:pt x="31686" y="9721"/>
                </a:lnTo>
              </a:path>
              <a:path w="52705" h="10159">
                <a:moveTo>
                  <a:pt x="33464" y="7937"/>
                </a:moveTo>
                <a:lnTo>
                  <a:pt x="31686" y="612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2" name="object 2482"/>
          <p:cNvSpPr/>
          <p:nvPr/>
        </p:nvSpPr>
        <p:spPr>
          <a:xfrm>
            <a:off x="13756323" y="8987549"/>
            <a:ext cx="53340" cy="81915"/>
          </a:xfrm>
          <a:custGeom>
            <a:avLst/>
            <a:gdLst/>
            <a:ahLst/>
            <a:cxnLst/>
            <a:rect l="l" t="t" r="r" b="b"/>
            <a:pathLst>
              <a:path w="53340" h="81915">
                <a:moveTo>
                  <a:pt x="48958" y="81362"/>
                </a:moveTo>
                <a:lnTo>
                  <a:pt x="0" y="81362"/>
                </a:lnTo>
              </a:path>
              <a:path w="53340" h="81915">
                <a:moveTo>
                  <a:pt x="2857" y="78479"/>
                </a:moveTo>
                <a:lnTo>
                  <a:pt x="46101" y="78479"/>
                </a:lnTo>
              </a:path>
              <a:path w="53340" h="81915">
                <a:moveTo>
                  <a:pt x="48958" y="0"/>
                </a:moveTo>
                <a:lnTo>
                  <a:pt x="48958" y="81362"/>
                </a:lnTo>
              </a:path>
              <a:path w="53340" h="81915">
                <a:moveTo>
                  <a:pt x="46101" y="78479"/>
                </a:moveTo>
                <a:lnTo>
                  <a:pt x="46101" y="2876"/>
                </a:lnTo>
              </a:path>
              <a:path w="53340" h="81915">
                <a:moveTo>
                  <a:pt x="0" y="0"/>
                </a:moveTo>
                <a:lnTo>
                  <a:pt x="0" y="81362"/>
                </a:lnTo>
              </a:path>
              <a:path w="53340" h="81915">
                <a:moveTo>
                  <a:pt x="2857" y="78479"/>
                </a:moveTo>
                <a:lnTo>
                  <a:pt x="2857" y="2876"/>
                </a:lnTo>
              </a:path>
              <a:path w="53340" h="81915">
                <a:moveTo>
                  <a:pt x="52197" y="26612"/>
                </a:moveTo>
                <a:lnTo>
                  <a:pt x="52197" y="58762"/>
                </a:lnTo>
              </a:path>
              <a:path w="53340" h="81915">
                <a:moveTo>
                  <a:pt x="52895" y="26612"/>
                </a:moveTo>
                <a:lnTo>
                  <a:pt x="52895" y="58762"/>
                </a:lnTo>
              </a:path>
              <a:path w="53340" h="81915">
                <a:moveTo>
                  <a:pt x="52197" y="26841"/>
                </a:moveTo>
                <a:lnTo>
                  <a:pt x="52895" y="26841"/>
                </a:lnTo>
              </a:path>
              <a:path w="53340" h="81915">
                <a:moveTo>
                  <a:pt x="52197" y="58515"/>
                </a:moveTo>
                <a:lnTo>
                  <a:pt x="52895" y="58515"/>
                </a:lnTo>
              </a:path>
              <a:path w="53340" h="81915">
                <a:moveTo>
                  <a:pt x="52197" y="26466"/>
                </a:moveTo>
                <a:lnTo>
                  <a:pt x="52895" y="26466"/>
                </a:lnTo>
              </a:path>
              <a:path w="53340" h="81915">
                <a:moveTo>
                  <a:pt x="52197" y="58864"/>
                </a:moveTo>
                <a:lnTo>
                  <a:pt x="52895" y="58864"/>
                </a:lnTo>
              </a:path>
              <a:path w="53340" h="81915">
                <a:moveTo>
                  <a:pt x="52578" y="26466"/>
                </a:moveTo>
                <a:lnTo>
                  <a:pt x="52578" y="26714"/>
                </a:lnTo>
              </a:path>
              <a:path w="53340" h="81915">
                <a:moveTo>
                  <a:pt x="52578" y="58864"/>
                </a:moveTo>
                <a:lnTo>
                  <a:pt x="52578" y="5866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83" name="object 2483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2484" name="object 2484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47"/>
                  </a:ln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87" name="object 2487"/>
          <p:cNvGrpSpPr/>
          <p:nvPr/>
        </p:nvGrpSpPr>
        <p:grpSpPr>
          <a:xfrm>
            <a:off x="13704442" y="9257919"/>
            <a:ext cx="22225" cy="7620"/>
            <a:chOff x="13704442" y="9257919"/>
            <a:chExt cx="22225" cy="7620"/>
          </a:xfrm>
        </p:grpSpPr>
        <p:sp>
          <p:nvSpPr>
            <p:cNvPr id="2488" name="object 2488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194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13704442" y="9257919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194"/>
                  </a:lnTo>
                </a:path>
                <a:path w="22225" h="7620">
                  <a:moveTo>
                    <a:pt x="0" y="0"/>
                  </a:moveTo>
                  <a:lnTo>
                    <a:pt x="10795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0" name="object 2490"/>
          <p:cNvSpPr txBox="1"/>
          <p:nvPr/>
        </p:nvSpPr>
        <p:spPr>
          <a:xfrm>
            <a:off x="13691108" y="9251600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491" name="object 2491"/>
          <p:cNvGrpSpPr/>
          <p:nvPr/>
        </p:nvGrpSpPr>
        <p:grpSpPr>
          <a:xfrm>
            <a:off x="12916090" y="8483917"/>
            <a:ext cx="133350" cy="7620"/>
            <a:chOff x="12916090" y="8483917"/>
            <a:chExt cx="133350" cy="7620"/>
          </a:xfrm>
        </p:grpSpPr>
        <p:sp>
          <p:nvSpPr>
            <p:cNvPr id="2492" name="object 2492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1291609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  <a:lnTo>
                    <a:pt x="10795" y="7188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13027660" y="8483917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90" y="0"/>
                  </a:moveTo>
                  <a:lnTo>
                    <a:pt x="0" y="0"/>
                  </a:lnTo>
                </a:path>
                <a:path w="21590" h="7620">
                  <a:moveTo>
                    <a:pt x="21590" y="0"/>
                  </a:moveTo>
                  <a:lnTo>
                    <a:pt x="10795" y="7188"/>
                  </a:lnTo>
                </a:path>
                <a:path w="21590" h="7620">
                  <a:moveTo>
                    <a:pt x="0" y="0"/>
                  </a:moveTo>
                  <a:lnTo>
                    <a:pt x="10795" y="71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96" name="object 2496"/>
          <p:cNvSpPr txBox="1"/>
          <p:nvPr/>
        </p:nvSpPr>
        <p:spPr>
          <a:xfrm>
            <a:off x="12880720" y="8452401"/>
            <a:ext cx="204470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hlavní vstup</a:t>
            </a:r>
            <a:r>
              <a:rPr dirty="0" sz="100" spc="4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hlavní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 </a:t>
            </a: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vstup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497" name="object 2497"/>
          <p:cNvGrpSpPr/>
          <p:nvPr/>
        </p:nvGrpSpPr>
        <p:grpSpPr>
          <a:xfrm>
            <a:off x="13704442" y="8964504"/>
            <a:ext cx="22225" cy="7620"/>
            <a:chOff x="13704442" y="8964504"/>
            <a:chExt cx="22225" cy="7620"/>
          </a:xfrm>
        </p:grpSpPr>
        <p:sp>
          <p:nvSpPr>
            <p:cNvPr id="2498" name="object 2498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00" name="object 2500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01" name="object 2501"/>
          <p:cNvGrpSpPr/>
          <p:nvPr/>
        </p:nvGrpSpPr>
        <p:grpSpPr>
          <a:xfrm>
            <a:off x="13079857" y="9666529"/>
            <a:ext cx="21590" cy="7620"/>
            <a:chOff x="13079857" y="9666529"/>
            <a:chExt cx="21590" cy="7620"/>
          </a:xfrm>
        </p:grpSpPr>
        <p:sp>
          <p:nvSpPr>
            <p:cNvPr id="2502" name="object 2502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  <a:lnTo>
                    <a:pt x="10794" y="7194"/>
                  </a:lnTo>
                  <a:lnTo>
                    <a:pt x="215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13079857" y="9666529"/>
              <a:ext cx="21590" cy="7620"/>
            </a:xfrm>
            <a:custGeom>
              <a:avLst/>
              <a:gdLst/>
              <a:ahLst/>
              <a:cxnLst/>
              <a:rect l="l" t="t" r="r" b="b"/>
              <a:pathLst>
                <a:path w="21590" h="7620">
                  <a:moveTo>
                    <a:pt x="21589" y="0"/>
                  </a:moveTo>
                  <a:lnTo>
                    <a:pt x="0" y="0"/>
                  </a:lnTo>
                </a:path>
                <a:path w="21590" h="7620">
                  <a:moveTo>
                    <a:pt x="21589" y="0"/>
                  </a:moveTo>
                  <a:lnTo>
                    <a:pt x="10794" y="7194"/>
                  </a:lnTo>
                </a:path>
                <a:path w="21590" h="7620">
                  <a:moveTo>
                    <a:pt x="0" y="0"/>
                  </a:moveTo>
                  <a:lnTo>
                    <a:pt x="10794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04" name="object 2504"/>
          <p:cNvSpPr txBox="1"/>
          <p:nvPr/>
        </p:nvSpPr>
        <p:spPr>
          <a:xfrm>
            <a:off x="13066521" y="9634983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05" name="object 2505"/>
          <p:cNvGrpSpPr/>
          <p:nvPr/>
        </p:nvGrpSpPr>
        <p:grpSpPr>
          <a:xfrm>
            <a:off x="11882881" y="8494706"/>
            <a:ext cx="7620" cy="22225"/>
            <a:chOff x="11882881" y="8494706"/>
            <a:chExt cx="7620" cy="22225"/>
          </a:xfrm>
        </p:grpSpPr>
        <p:sp>
          <p:nvSpPr>
            <p:cNvPr id="2506" name="object 2506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11882881" y="8494706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08" name="object 2508"/>
          <p:cNvSpPr txBox="1"/>
          <p:nvPr/>
        </p:nvSpPr>
        <p:spPr>
          <a:xfrm>
            <a:off x="11879772" y="8481327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09" name="object 2509"/>
          <p:cNvGrpSpPr/>
          <p:nvPr/>
        </p:nvGrpSpPr>
        <p:grpSpPr>
          <a:xfrm>
            <a:off x="12641960" y="8702618"/>
            <a:ext cx="1613535" cy="607695"/>
            <a:chOff x="12641960" y="8702618"/>
            <a:chExt cx="1613535" cy="607695"/>
          </a:xfrm>
        </p:grpSpPr>
        <p:sp>
          <p:nvSpPr>
            <p:cNvPr id="2510" name="object 2510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13017" y="13023"/>
                  </a:moveTo>
                  <a:lnTo>
                    <a:pt x="0" y="149402"/>
                  </a:lnTo>
                  <a:lnTo>
                    <a:pt x="27749" y="149402"/>
                  </a:lnTo>
                  <a:lnTo>
                    <a:pt x="27749" y="0"/>
                  </a:lnTo>
                  <a:lnTo>
                    <a:pt x="13017" y="130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13413739" y="9086914"/>
              <a:ext cx="27940" cy="149860"/>
            </a:xfrm>
            <a:custGeom>
              <a:avLst/>
              <a:gdLst/>
              <a:ahLst/>
              <a:cxnLst/>
              <a:rect l="l" t="t" r="r" b="b"/>
              <a:pathLst>
                <a:path w="27940" h="149859">
                  <a:moveTo>
                    <a:pt x="27749" y="0"/>
                  </a:moveTo>
                  <a:lnTo>
                    <a:pt x="0" y="0"/>
                  </a:lnTo>
                  <a:lnTo>
                    <a:pt x="0" y="149402"/>
                  </a:lnTo>
                  <a:lnTo>
                    <a:pt x="13017" y="13023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13198665" y="9086914"/>
              <a:ext cx="243204" cy="149860"/>
            </a:xfrm>
            <a:custGeom>
              <a:avLst/>
              <a:gdLst/>
              <a:ahLst/>
              <a:cxnLst/>
              <a:rect l="l" t="t" r="r" b="b"/>
              <a:pathLst>
                <a:path w="243205" h="149859">
                  <a:moveTo>
                    <a:pt x="242823" y="0"/>
                  </a:moveTo>
                  <a:lnTo>
                    <a:pt x="215074" y="0"/>
                  </a:lnTo>
                  <a:lnTo>
                    <a:pt x="215074" y="149402"/>
                  </a:lnTo>
                  <a:lnTo>
                    <a:pt x="228091" y="13023"/>
                  </a:lnTo>
                  <a:lnTo>
                    <a:pt x="242823" y="0"/>
                  </a:lnTo>
                </a:path>
                <a:path w="243205" h="149859">
                  <a:moveTo>
                    <a:pt x="4571" y="4540"/>
                  </a:moveTo>
                  <a:lnTo>
                    <a:pt x="0" y="19799"/>
                  </a:lnTo>
                  <a:lnTo>
                    <a:pt x="25209" y="19799"/>
                  </a:lnTo>
                  <a:lnTo>
                    <a:pt x="25209" y="0"/>
                  </a:lnTo>
                  <a:lnTo>
                    <a:pt x="4571" y="454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13198665" y="9086914"/>
              <a:ext cx="25400" cy="20320"/>
            </a:xfrm>
            <a:custGeom>
              <a:avLst/>
              <a:gdLst/>
              <a:ahLst/>
              <a:cxnLst/>
              <a:rect l="l" t="t" r="r" b="b"/>
              <a:pathLst>
                <a:path w="25400" h="20320">
                  <a:moveTo>
                    <a:pt x="25209" y="0"/>
                  </a:moveTo>
                  <a:lnTo>
                    <a:pt x="0" y="0"/>
                  </a:lnTo>
                  <a:lnTo>
                    <a:pt x="0" y="19799"/>
                  </a:lnTo>
                  <a:lnTo>
                    <a:pt x="4571" y="4540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13198665" y="8702618"/>
              <a:ext cx="1056640" cy="404495"/>
            </a:xfrm>
            <a:custGeom>
              <a:avLst/>
              <a:gdLst/>
              <a:ahLst/>
              <a:cxnLst/>
              <a:rect l="l" t="t" r="r" b="b"/>
              <a:pathLst>
                <a:path w="1056640" h="404495">
                  <a:moveTo>
                    <a:pt x="25209" y="384295"/>
                  </a:moveTo>
                  <a:lnTo>
                    <a:pt x="0" y="384295"/>
                  </a:lnTo>
                  <a:lnTo>
                    <a:pt x="0" y="404094"/>
                  </a:lnTo>
                  <a:lnTo>
                    <a:pt x="4571" y="388835"/>
                  </a:lnTo>
                  <a:lnTo>
                    <a:pt x="25209" y="384295"/>
                  </a:lnTo>
                </a:path>
                <a:path w="1056640" h="404495">
                  <a:moveTo>
                    <a:pt x="995298" y="10941"/>
                  </a:moveTo>
                  <a:lnTo>
                    <a:pt x="988186" y="0"/>
                  </a:lnTo>
                  <a:lnTo>
                    <a:pt x="1056639" y="0"/>
                  </a:lnTo>
                  <a:lnTo>
                    <a:pt x="1056639" y="18008"/>
                  </a:lnTo>
                  <a:lnTo>
                    <a:pt x="995298" y="1094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0" y="0"/>
                  </a:moveTo>
                  <a:lnTo>
                    <a:pt x="0" y="18008"/>
                  </a:lnTo>
                  <a:lnTo>
                    <a:pt x="68452" y="18008"/>
                  </a:lnTo>
                  <a:lnTo>
                    <a:pt x="7111" y="10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14186852" y="8702618"/>
              <a:ext cx="68580" cy="18415"/>
            </a:xfrm>
            <a:custGeom>
              <a:avLst/>
              <a:gdLst/>
              <a:ahLst/>
              <a:cxnLst/>
              <a:rect l="l" t="t" r="r" b="b"/>
              <a:pathLst>
                <a:path w="68580" h="18415">
                  <a:moveTo>
                    <a:pt x="68452" y="18008"/>
                  </a:moveTo>
                  <a:lnTo>
                    <a:pt x="0" y="18008"/>
                  </a:lnTo>
                  <a:lnTo>
                    <a:pt x="0" y="0"/>
                  </a:lnTo>
                  <a:lnTo>
                    <a:pt x="7111" y="10941"/>
                  </a:lnTo>
                  <a:lnTo>
                    <a:pt x="68452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0"/>
                  </a:moveTo>
                  <a:lnTo>
                    <a:pt x="0" y="10788"/>
                  </a:lnTo>
                  <a:lnTo>
                    <a:pt x="7175" y="21577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12641960" y="9288456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7175" y="21577"/>
                  </a:moveTo>
                  <a:lnTo>
                    <a:pt x="7175" y="0"/>
                  </a:lnTo>
                </a:path>
                <a:path w="7620" h="21590">
                  <a:moveTo>
                    <a:pt x="7175" y="21577"/>
                  </a:moveTo>
                  <a:lnTo>
                    <a:pt x="0" y="10788"/>
                  </a:lnTo>
                </a:path>
                <a:path w="7620" h="21590">
                  <a:moveTo>
                    <a:pt x="7175" y="0"/>
                  </a:moveTo>
                  <a:lnTo>
                    <a:pt x="0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  <a:lnTo>
                    <a:pt x="7238" y="107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12647231" y="9114250"/>
              <a:ext cx="7620" cy="21590"/>
            </a:xfrm>
            <a:custGeom>
              <a:avLst/>
              <a:gdLst/>
              <a:ahLst/>
              <a:cxnLst/>
              <a:rect l="l" t="t" r="r" b="b"/>
              <a:pathLst>
                <a:path w="7620" h="21590">
                  <a:moveTo>
                    <a:pt x="0" y="0"/>
                  </a:moveTo>
                  <a:lnTo>
                    <a:pt x="0" y="21583"/>
                  </a:lnTo>
                </a:path>
                <a:path w="7620" h="21590">
                  <a:moveTo>
                    <a:pt x="0" y="0"/>
                  </a:moveTo>
                  <a:lnTo>
                    <a:pt x="7238" y="10788"/>
                  </a:lnTo>
                </a:path>
                <a:path w="7620" h="21590">
                  <a:moveTo>
                    <a:pt x="0" y="21583"/>
                  </a:moveTo>
                  <a:lnTo>
                    <a:pt x="7238" y="1078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21" name="object 2521"/>
          <p:cNvSpPr txBox="1"/>
          <p:nvPr/>
        </p:nvSpPr>
        <p:spPr>
          <a:xfrm>
            <a:off x="12613654" y="9064600"/>
            <a:ext cx="46355" cy="259079"/>
          </a:xfrm>
          <a:prstGeom prst="rect">
            <a:avLst/>
          </a:prstGeom>
        </p:spPr>
        <p:txBody>
          <a:bodyPr wrap="square" lIns="0" tIns="2540" rIns="0" bIns="0" rtlCol="0" vert="vert270">
            <a:spAutoFit/>
          </a:bodyPr>
          <a:lstStyle/>
          <a:p>
            <a:pPr>
              <a:lnSpc>
                <a:spcPct val="100000"/>
              </a:lnSpc>
              <a:spcBef>
                <a:spcPts val="20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baseline="27777" sz="15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r>
              <a:rPr dirty="0" baseline="27777" sz="150" spc="719">
                <a:solidFill>
                  <a:srgbClr val="B4B4B4"/>
                </a:solidFill>
                <a:latin typeface="Calibri"/>
                <a:cs typeface="Calibri"/>
              </a:rPr>
              <a:t>  </a:t>
            </a:r>
            <a:r>
              <a:rPr dirty="0" sz="100">
                <a:solidFill>
                  <a:srgbClr val="B4B4B4"/>
                </a:solidFill>
                <a:latin typeface="Calibri"/>
                <a:cs typeface="Calibri"/>
              </a:rPr>
              <a:t>zásobování </a:t>
            </a:r>
            <a:r>
              <a:rPr dirty="0" sz="100" spc="-10">
                <a:solidFill>
                  <a:srgbClr val="B4B4B4"/>
                </a:solidFill>
                <a:latin typeface="Calibri"/>
                <a:cs typeface="Calibri"/>
              </a:rPr>
              <a:t>bufet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2522" name="object 2522"/>
          <p:cNvGrpSpPr/>
          <p:nvPr/>
        </p:nvGrpSpPr>
        <p:grpSpPr>
          <a:xfrm>
            <a:off x="11677650" y="8795311"/>
            <a:ext cx="86995" cy="34290"/>
            <a:chOff x="11677650" y="8795311"/>
            <a:chExt cx="86995" cy="34290"/>
          </a:xfrm>
        </p:grpSpPr>
        <p:sp>
          <p:nvSpPr>
            <p:cNvPr id="2523" name="object 2523"/>
            <p:cNvSpPr/>
            <p:nvPr/>
          </p:nvSpPr>
          <p:spPr>
            <a:xfrm>
              <a:off x="11677650" y="87953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54013" y="5397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86398" y="5397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11677650" y="8795315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5403"/>
                  </a:moveTo>
                  <a:lnTo>
                    <a:pt x="82803" y="0"/>
                  </a:lnTo>
                </a:path>
                <a:path w="86995" h="5715">
                  <a:moveTo>
                    <a:pt x="54038" y="5403"/>
                  </a:moveTo>
                  <a:lnTo>
                    <a:pt x="54038" y="0"/>
                  </a:lnTo>
                </a:path>
                <a:path w="86995" h="5715">
                  <a:moveTo>
                    <a:pt x="0" y="5403"/>
                  </a:moveTo>
                  <a:lnTo>
                    <a:pt x="54038" y="5403"/>
                  </a:lnTo>
                </a:path>
                <a:path w="86995" h="5715">
                  <a:moveTo>
                    <a:pt x="82803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11731688" y="88007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797"/>
                  </a:moveTo>
                  <a:lnTo>
                    <a:pt x="17573" y="26533"/>
                  </a:lnTo>
                  <a:lnTo>
                    <a:pt x="8429" y="20361"/>
                  </a:lnTo>
                  <a:lnTo>
                    <a:pt x="2262" y="1120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11731688" y="8795315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5403"/>
                  </a:moveTo>
                  <a:lnTo>
                    <a:pt x="28765" y="34201"/>
                  </a:lnTo>
                </a:path>
                <a:path w="29209" h="34290">
                  <a:moveTo>
                    <a:pt x="0" y="5403"/>
                  </a:moveTo>
                  <a:lnTo>
                    <a:pt x="0" y="0"/>
                  </a:lnTo>
                </a:path>
                <a:path w="29209" h="34290">
                  <a:moveTo>
                    <a:pt x="28765" y="5403"/>
                  </a:move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27" name="object 2527"/>
          <p:cNvGrpSpPr/>
          <p:nvPr/>
        </p:nvGrpSpPr>
        <p:grpSpPr>
          <a:xfrm>
            <a:off x="11677650" y="8098720"/>
            <a:ext cx="2905760" cy="1785620"/>
            <a:chOff x="11677650" y="8098720"/>
            <a:chExt cx="2905760" cy="1785620"/>
          </a:xfrm>
        </p:grpSpPr>
        <p:sp>
          <p:nvSpPr>
            <p:cNvPr id="2528" name="object 2528"/>
            <p:cNvSpPr/>
            <p:nvPr/>
          </p:nvSpPr>
          <p:spPr>
            <a:xfrm>
              <a:off x="12574079" y="8410118"/>
              <a:ext cx="1215390" cy="706120"/>
            </a:xfrm>
            <a:custGeom>
              <a:avLst/>
              <a:gdLst/>
              <a:ahLst/>
              <a:cxnLst/>
              <a:rect l="l" t="t" r="r" b="b"/>
              <a:pathLst>
                <a:path w="1215390" h="706120">
                  <a:moveTo>
                    <a:pt x="0" y="11709"/>
                  </a:moveTo>
                  <a:lnTo>
                    <a:pt x="1094422" y="11709"/>
                  </a:lnTo>
                </a:path>
                <a:path w="1215390" h="706120">
                  <a:moveTo>
                    <a:pt x="1094422" y="0"/>
                  </a:moveTo>
                  <a:lnTo>
                    <a:pt x="0" y="0"/>
                  </a:lnTo>
                </a:path>
                <a:path w="1215390" h="706120">
                  <a:moveTo>
                    <a:pt x="1182623" y="680446"/>
                  </a:moveTo>
                  <a:lnTo>
                    <a:pt x="1175384" y="705599"/>
                  </a:lnTo>
                  <a:lnTo>
                    <a:pt x="1215009" y="705599"/>
                  </a:lnTo>
                  <a:lnTo>
                    <a:pt x="1215009" y="673201"/>
                  </a:lnTo>
                  <a:lnTo>
                    <a:pt x="1182623" y="68044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13749464" y="9083319"/>
              <a:ext cx="63500" cy="33020"/>
            </a:xfrm>
            <a:custGeom>
              <a:avLst/>
              <a:gdLst/>
              <a:ahLst/>
              <a:cxnLst/>
              <a:rect l="l" t="t" r="r" b="b"/>
              <a:pathLst>
                <a:path w="63500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</a:path>
                <a:path w="63500" h="33020">
                  <a:moveTo>
                    <a:pt x="49911" y="4889"/>
                  </a:moveTo>
                  <a:lnTo>
                    <a:pt x="45021" y="32397"/>
                  </a:lnTo>
                  <a:lnTo>
                    <a:pt x="62992" y="32397"/>
                  </a:lnTo>
                  <a:lnTo>
                    <a:pt x="62992" y="0"/>
                  </a:lnTo>
                  <a:lnTo>
                    <a:pt x="49911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33" name="object 2533"/>
            <p:cNvPicPr/>
            <p:nvPr/>
          </p:nvPicPr>
          <p:blipFill>
            <a:blip r:embed="rId248" cstate="print"/>
            <a:stretch>
              <a:fillRect/>
            </a:stretch>
          </p:blipFill>
          <p:spPr>
            <a:xfrm>
              <a:off x="13125767" y="8986107"/>
              <a:ext cx="434721" cy="250209"/>
            </a:xfrm>
            <a:prstGeom prst="rect">
              <a:avLst/>
            </a:prstGeom>
          </p:spPr>
        </p:pic>
        <p:sp>
          <p:nvSpPr>
            <p:cNvPr id="2534" name="object 2534"/>
            <p:cNvSpPr/>
            <p:nvPr/>
          </p:nvSpPr>
          <p:spPr>
            <a:xfrm>
              <a:off x="11677650" y="8127523"/>
              <a:ext cx="2671445" cy="1757045"/>
            </a:xfrm>
            <a:custGeom>
              <a:avLst/>
              <a:gdLst/>
              <a:ahLst/>
              <a:cxnLst/>
              <a:rect l="l" t="t" r="r" b="b"/>
              <a:pathLst>
                <a:path w="2671444" h="1757045">
                  <a:moveTo>
                    <a:pt x="374396" y="590397"/>
                  </a:moveTo>
                  <a:lnTo>
                    <a:pt x="878395" y="590397"/>
                  </a:lnTo>
                </a:path>
                <a:path w="2671444" h="1757045">
                  <a:moveTo>
                    <a:pt x="374396" y="599401"/>
                  </a:moveTo>
                  <a:lnTo>
                    <a:pt x="878395" y="599401"/>
                  </a:lnTo>
                </a:path>
                <a:path w="2671444" h="1757045">
                  <a:moveTo>
                    <a:pt x="374396" y="599401"/>
                  </a:moveTo>
                  <a:lnTo>
                    <a:pt x="374396" y="590397"/>
                  </a:lnTo>
                </a:path>
                <a:path w="2671444" h="1757045">
                  <a:moveTo>
                    <a:pt x="878395" y="599401"/>
                  </a:moveTo>
                  <a:lnTo>
                    <a:pt x="878395" y="590397"/>
                  </a:lnTo>
                </a:path>
                <a:path w="2671444" h="1757045">
                  <a:moveTo>
                    <a:pt x="197993" y="221329"/>
                  </a:moveTo>
                  <a:lnTo>
                    <a:pt x="878395" y="221329"/>
                  </a:lnTo>
                </a:path>
                <a:path w="2671444" h="1757045">
                  <a:moveTo>
                    <a:pt x="197993" y="230308"/>
                  </a:moveTo>
                  <a:lnTo>
                    <a:pt x="878395" y="230308"/>
                  </a:lnTo>
                </a:path>
                <a:path w="2671444" h="1757045">
                  <a:moveTo>
                    <a:pt x="197993" y="230308"/>
                  </a:moveTo>
                  <a:lnTo>
                    <a:pt x="197993" y="221329"/>
                  </a:lnTo>
                </a:path>
                <a:path w="2671444" h="1757045">
                  <a:moveTo>
                    <a:pt x="878395" y="230308"/>
                  </a:moveTo>
                  <a:lnTo>
                    <a:pt x="878395" y="221329"/>
                  </a:lnTo>
                </a:path>
                <a:path w="2671444" h="1757045">
                  <a:moveTo>
                    <a:pt x="878395" y="581221"/>
                  </a:moveTo>
                  <a:lnTo>
                    <a:pt x="878395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87412" y="385191"/>
                  </a:lnTo>
                </a:path>
                <a:path w="2671444" h="1757045">
                  <a:moveTo>
                    <a:pt x="887412" y="581221"/>
                  </a:moveTo>
                  <a:lnTo>
                    <a:pt x="878395" y="581221"/>
                  </a:lnTo>
                </a:path>
                <a:path w="2671444" h="1757045">
                  <a:moveTo>
                    <a:pt x="887412" y="385191"/>
                  </a:moveTo>
                  <a:lnTo>
                    <a:pt x="878395" y="385191"/>
                  </a:lnTo>
                </a:path>
                <a:path w="2671444" h="1757045">
                  <a:moveTo>
                    <a:pt x="1999805" y="489591"/>
                  </a:moveTo>
                  <a:lnTo>
                    <a:pt x="887412" y="489591"/>
                  </a:lnTo>
                </a:path>
                <a:path w="2671444" h="1757045">
                  <a:moveTo>
                    <a:pt x="1999805" y="480587"/>
                  </a:moveTo>
                  <a:lnTo>
                    <a:pt x="887412" y="480587"/>
                  </a:lnTo>
                </a:path>
                <a:path w="2671444" h="1757045">
                  <a:moveTo>
                    <a:pt x="1999805" y="480587"/>
                  </a:moveTo>
                  <a:lnTo>
                    <a:pt x="1999805" y="489591"/>
                  </a:lnTo>
                </a:path>
                <a:path w="2671444" h="1757045">
                  <a:moveTo>
                    <a:pt x="887412" y="480587"/>
                  </a:moveTo>
                  <a:lnTo>
                    <a:pt x="887412" y="489591"/>
                  </a:lnTo>
                </a:path>
                <a:path w="2671444" h="1757045">
                  <a:moveTo>
                    <a:pt x="1623631" y="1756791"/>
                  </a:moveTo>
                  <a:lnTo>
                    <a:pt x="1623631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32648" y="1117796"/>
                  </a:lnTo>
                </a:path>
                <a:path w="2671444" h="1757045">
                  <a:moveTo>
                    <a:pt x="1632648" y="1756791"/>
                  </a:moveTo>
                  <a:lnTo>
                    <a:pt x="1623631" y="1756791"/>
                  </a:lnTo>
                </a:path>
                <a:path w="2671444" h="1757045">
                  <a:moveTo>
                    <a:pt x="1632648" y="1117796"/>
                  </a:moveTo>
                  <a:lnTo>
                    <a:pt x="1623631" y="1117796"/>
                  </a:lnTo>
                </a:path>
                <a:path w="2671444" h="1757045">
                  <a:moveTo>
                    <a:pt x="1439100" y="1117796"/>
                  </a:moveTo>
                  <a:lnTo>
                    <a:pt x="1004443" y="1117796"/>
                  </a:lnTo>
                </a:path>
                <a:path w="2671444" h="1757045">
                  <a:moveTo>
                    <a:pt x="1439100" y="1108792"/>
                  </a:moveTo>
                  <a:lnTo>
                    <a:pt x="1004443" y="1108792"/>
                  </a:lnTo>
                </a:path>
                <a:path w="2671444" h="1757045">
                  <a:moveTo>
                    <a:pt x="1439100" y="1108792"/>
                  </a:moveTo>
                  <a:lnTo>
                    <a:pt x="1439100" y="1117796"/>
                  </a:lnTo>
                </a:path>
                <a:path w="2671444" h="1757045">
                  <a:moveTo>
                    <a:pt x="1004443" y="1108792"/>
                  </a:moveTo>
                  <a:lnTo>
                    <a:pt x="1004443" y="1117796"/>
                  </a:lnTo>
                </a:path>
                <a:path w="2671444" h="1757045">
                  <a:moveTo>
                    <a:pt x="1254632" y="1259998"/>
                  </a:moveTo>
                  <a:lnTo>
                    <a:pt x="1254632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63650" y="1117796"/>
                  </a:lnTo>
                </a:path>
                <a:path w="2671444" h="1757045">
                  <a:moveTo>
                    <a:pt x="1263650" y="1259998"/>
                  </a:moveTo>
                  <a:lnTo>
                    <a:pt x="1254632" y="1259998"/>
                  </a:lnTo>
                </a:path>
                <a:path w="2671444" h="1757045">
                  <a:moveTo>
                    <a:pt x="1263650" y="1117796"/>
                  </a:moveTo>
                  <a:lnTo>
                    <a:pt x="1254632" y="1117796"/>
                  </a:lnTo>
                </a:path>
                <a:path w="2671444" h="1757045">
                  <a:moveTo>
                    <a:pt x="2662237" y="569683"/>
                  </a:moveTo>
                  <a:lnTo>
                    <a:pt x="2662237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71190" y="489591"/>
                  </a:lnTo>
                </a:path>
                <a:path w="2671444" h="1757045">
                  <a:moveTo>
                    <a:pt x="2671190" y="569683"/>
                  </a:moveTo>
                  <a:lnTo>
                    <a:pt x="2662237" y="569683"/>
                  </a:lnTo>
                </a:path>
                <a:path w="2671444" h="1757045">
                  <a:moveTo>
                    <a:pt x="2671190" y="489591"/>
                  </a:moveTo>
                  <a:lnTo>
                    <a:pt x="2662237" y="489591"/>
                  </a:lnTo>
                </a:path>
                <a:path w="2671444" h="1757045">
                  <a:moveTo>
                    <a:pt x="91821" y="599801"/>
                  </a:moveTo>
                  <a:lnTo>
                    <a:pt x="0" y="599801"/>
                  </a:lnTo>
                </a:path>
                <a:path w="2671444" h="1757045">
                  <a:moveTo>
                    <a:pt x="91821" y="590797"/>
                  </a:moveTo>
                  <a:lnTo>
                    <a:pt x="0" y="590797"/>
                  </a:lnTo>
                </a:path>
                <a:path w="2671444" h="1757045">
                  <a:moveTo>
                    <a:pt x="91821" y="590797"/>
                  </a:moveTo>
                  <a:lnTo>
                    <a:pt x="91821" y="599801"/>
                  </a:lnTo>
                </a:path>
                <a:path w="2671444" h="1757045">
                  <a:moveTo>
                    <a:pt x="0" y="590797"/>
                  </a:moveTo>
                  <a:lnTo>
                    <a:pt x="0" y="599801"/>
                  </a:lnTo>
                </a:path>
                <a:path w="2671444" h="1757045">
                  <a:moveTo>
                    <a:pt x="1872869" y="774846"/>
                  </a:moveTo>
                  <a:lnTo>
                    <a:pt x="1872869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92680" y="564305"/>
                  </a:lnTo>
                </a:path>
                <a:path w="2671444" h="1757045">
                  <a:moveTo>
                    <a:pt x="1892680" y="774846"/>
                  </a:moveTo>
                  <a:lnTo>
                    <a:pt x="1872869" y="774846"/>
                  </a:lnTo>
                </a:path>
                <a:path w="2671444" h="1757045">
                  <a:moveTo>
                    <a:pt x="1892680" y="564305"/>
                  </a:moveTo>
                  <a:lnTo>
                    <a:pt x="1872869" y="564305"/>
                  </a:lnTo>
                </a:path>
                <a:path w="2671444" h="1757045">
                  <a:moveTo>
                    <a:pt x="2439034" y="567899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575094"/>
                  </a:moveTo>
                  <a:lnTo>
                    <a:pt x="2662237" y="575094"/>
                  </a:lnTo>
                </a:path>
                <a:path w="2671444" h="1757045">
                  <a:moveTo>
                    <a:pt x="2439034" y="575094"/>
                  </a:moveTo>
                  <a:lnTo>
                    <a:pt x="2439034" y="567899"/>
                  </a:lnTo>
                </a:path>
                <a:path w="2671444" h="1757045">
                  <a:moveTo>
                    <a:pt x="2662237" y="575094"/>
                  </a:moveTo>
                  <a:lnTo>
                    <a:pt x="2662237" y="567899"/>
                  </a:lnTo>
                </a:path>
                <a:path w="2671444" h="1757045">
                  <a:moveTo>
                    <a:pt x="2439034" y="764108"/>
                  </a:moveTo>
                  <a:lnTo>
                    <a:pt x="2662237" y="764108"/>
                  </a:lnTo>
                </a:path>
                <a:path w="2671444" h="1757045">
                  <a:moveTo>
                    <a:pt x="2439034" y="771296"/>
                  </a:moveTo>
                  <a:lnTo>
                    <a:pt x="2662237" y="771296"/>
                  </a:lnTo>
                </a:path>
                <a:path w="2671444" h="1757045">
                  <a:moveTo>
                    <a:pt x="2439034" y="771296"/>
                  </a:moveTo>
                  <a:lnTo>
                    <a:pt x="2439034" y="764108"/>
                  </a:lnTo>
                </a:path>
                <a:path w="2671444" h="1757045">
                  <a:moveTo>
                    <a:pt x="2662237" y="771296"/>
                  </a:moveTo>
                  <a:lnTo>
                    <a:pt x="2662237" y="764108"/>
                  </a:lnTo>
                </a:path>
                <a:path w="2671444" h="1757045">
                  <a:moveTo>
                    <a:pt x="1549082" y="749693"/>
                  </a:moveTo>
                  <a:lnTo>
                    <a:pt x="1549082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56321" y="589502"/>
                  </a:lnTo>
                </a:path>
                <a:path w="2671444" h="1757045">
                  <a:moveTo>
                    <a:pt x="1556321" y="749693"/>
                  </a:moveTo>
                  <a:lnTo>
                    <a:pt x="1549082" y="749693"/>
                  </a:lnTo>
                </a:path>
                <a:path w="2671444" h="1757045">
                  <a:moveTo>
                    <a:pt x="1556321" y="589502"/>
                  </a:moveTo>
                  <a:lnTo>
                    <a:pt x="1549082" y="589502"/>
                  </a:lnTo>
                </a:path>
                <a:path w="2671444" h="1757045">
                  <a:moveTo>
                    <a:pt x="1112393" y="582288"/>
                  </a:moveTo>
                  <a:lnTo>
                    <a:pt x="1112393" y="756888"/>
                  </a:lnTo>
                  <a:lnTo>
                    <a:pt x="1657984" y="756888"/>
                  </a:lnTo>
                </a:path>
                <a:path w="2671444" h="1757045">
                  <a:moveTo>
                    <a:pt x="1657984" y="582288"/>
                  </a:moveTo>
                  <a:lnTo>
                    <a:pt x="1112393" y="582288"/>
                  </a:lnTo>
                </a:path>
                <a:path w="2671444" h="1757045">
                  <a:moveTo>
                    <a:pt x="1783778" y="946791"/>
                  </a:moveTo>
                  <a:lnTo>
                    <a:pt x="1751393" y="946791"/>
                  </a:lnTo>
                  <a:lnTo>
                    <a:pt x="1751393" y="903579"/>
                  </a:lnTo>
                  <a:lnTo>
                    <a:pt x="1783778" y="903579"/>
                  </a:lnTo>
                  <a:lnTo>
                    <a:pt x="1783778" y="946791"/>
                  </a:lnTo>
                </a:path>
                <a:path w="2671444" h="1757045">
                  <a:moveTo>
                    <a:pt x="1738820" y="946791"/>
                  </a:moveTo>
                  <a:lnTo>
                    <a:pt x="1706435" y="946791"/>
                  </a:lnTo>
                  <a:lnTo>
                    <a:pt x="1706435" y="903579"/>
                  </a:lnTo>
                  <a:lnTo>
                    <a:pt x="1738820" y="903579"/>
                  </a:lnTo>
                  <a:lnTo>
                    <a:pt x="1738820" y="946791"/>
                  </a:lnTo>
                </a:path>
                <a:path w="2671444" h="1757045">
                  <a:moveTo>
                    <a:pt x="1553400" y="950385"/>
                  </a:moveTo>
                  <a:lnTo>
                    <a:pt x="1521015" y="950385"/>
                  </a:lnTo>
                  <a:lnTo>
                    <a:pt x="1521015" y="914400"/>
                  </a:lnTo>
                  <a:lnTo>
                    <a:pt x="1553400" y="914400"/>
                  </a:lnTo>
                  <a:lnTo>
                    <a:pt x="1553400" y="950385"/>
                  </a:lnTo>
                </a:path>
                <a:path w="2671444" h="1757045">
                  <a:moveTo>
                    <a:pt x="896429" y="0"/>
                  </a:moveTo>
                  <a:lnTo>
                    <a:pt x="941387" y="302393"/>
                  </a:lnTo>
                  <a:lnTo>
                    <a:pt x="986408" y="0"/>
                  </a:lnTo>
                </a:path>
                <a:path w="2671444" h="1757045">
                  <a:moveTo>
                    <a:pt x="2305811" y="669601"/>
                  </a:moveTo>
                  <a:lnTo>
                    <a:pt x="2009902" y="669601"/>
                  </a:lnTo>
                  <a:lnTo>
                    <a:pt x="2033269" y="656082"/>
                  </a:lnTo>
                </a:path>
                <a:path w="2671444" h="1757045">
                  <a:moveTo>
                    <a:pt x="2009902" y="669601"/>
                  </a:moveTo>
                  <a:lnTo>
                    <a:pt x="2033269" y="683094"/>
                  </a:lnTo>
                </a:path>
                <a:path w="2671444" h="1757045">
                  <a:moveTo>
                    <a:pt x="1657984" y="756888"/>
                  </a:moveTo>
                  <a:lnTo>
                    <a:pt x="1657984" y="753287"/>
                  </a:lnTo>
                </a:path>
                <a:path w="2671444" h="1757045">
                  <a:moveTo>
                    <a:pt x="1657984" y="585882"/>
                  </a:moveTo>
                  <a:lnTo>
                    <a:pt x="1657984" y="582288"/>
                  </a:lnTo>
                </a:path>
                <a:path w="2671444" h="1757045">
                  <a:moveTo>
                    <a:pt x="1629600" y="183603"/>
                  </a:moveTo>
                  <a:lnTo>
                    <a:pt x="1629600" y="194392"/>
                  </a:lnTo>
                  <a:lnTo>
                    <a:pt x="1629536" y="205181"/>
                  </a:lnTo>
                </a:path>
                <a:path w="2671444" h="1757045">
                  <a:moveTo>
                    <a:pt x="1447546" y="205181"/>
                  </a:moveTo>
                  <a:lnTo>
                    <a:pt x="1447546" y="215995"/>
                  </a:lnTo>
                </a:path>
                <a:path w="2671444" h="1757045">
                  <a:moveTo>
                    <a:pt x="1397888" y="215995"/>
                  </a:moveTo>
                  <a:lnTo>
                    <a:pt x="1397888" y="226783"/>
                  </a:lnTo>
                </a:path>
                <a:path w="2671444" h="1757045">
                  <a:moveTo>
                    <a:pt x="1346453" y="226783"/>
                  </a:moveTo>
                  <a:lnTo>
                    <a:pt x="1346453" y="237597"/>
                  </a:lnTo>
                </a:path>
                <a:path w="2671444" h="1757045">
                  <a:moveTo>
                    <a:pt x="1242758" y="248392"/>
                  </a:moveTo>
                  <a:lnTo>
                    <a:pt x="1242758" y="259181"/>
                  </a:lnTo>
                </a:path>
                <a:path w="2671444" h="1757045">
                  <a:moveTo>
                    <a:pt x="1190180" y="259181"/>
                  </a:moveTo>
                  <a:lnTo>
                    <a:pt x="1190180" y="269995"/>
                  </a:lnTo>
                </a:path>
                <a:path w="2671444" h="1757045">
                  <a:moveTo>
                    <a:pt x="1141602" y="269995"/>
                  </a:moveTo>
                  <a:lnTo>
                    <a:pt x="1141602" y="280784"/>
                  </a:lnTo>
                </a:path>
                <a:path w="2671444" h="1757045">
                  <a:moveTo>
                    <a:pt x="1089723" y="280784"/>
                  </a:moveTo>
                  <a:lnTo>
                    <a:pt x="1089723" y="291598"/>
                  </a:lnTo>
                </a:path>
                <a:path w="2671444" h="1757045">
                  <a:moveTo>
                    <a:pt x="1038225" y="302393"/>
                  </a:moveTo>
                  <a:lnTo>
                    <a:pt x="986408" y="302393"/>
                  </a:lnTo>
                </a:path>
                <a:path w="2671444" h="1757045">
                  <a:moveTo>
                    <a:pt x="1629600" y="183603"/>
                  </a:moveTo>
                  <a:lnTo>
                    <a:pt x="1772856" y="183603"/>
                  </a:lnTo>
                  <a:lnTo>
                    <a:pt x="1772856" y="161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13307250" y="8321916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0" h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4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12574079" y="8127523"/>
              <a:ext cx="733425" cy="302895"/>
            </a:xfrm>
            <a:custGeom>
              <a:avLst/>
              <a:gdLst/>
              <a:ahLst/>
              <a:cxnLst/>
              <a:rect l="l" t="t" r="r" b="b"/>
              <a:pathLst>
                <a:path w="733425" h="302895">
                  <a:moveTo>
                    <a:pt x="733107" y="205181"/>
                  </a:moveTo>
                  <a:lnTo>
                    <a:pt x="551116" y="205181"/>
                  </a:lnTo>
                </a:path>
                <a:path w="733425" h="302895">
                  <a:moveTo>
                    <a:pt x="551116" y="215995"/>
                  </a:moveTo>
                  <a:lnTo>
                    <a:pt x="501459" y="215995"/>
                  </a:lnTo>
                </a:path>
                <a:path w="733425" h="302895">
                  <a:moveTo>
                    <a:pt x="501459" y="226783"/>
                  </a:moveTo>
                  <a:lnTo>
                    <a:pt x="450024" y="226783"/>
                  </a:lnTo>
                </a:path>
                <a:path w="733425" h="302895">
                  <a:moveTo>
                    <a:pt x="399224" y="237597"/>
                  </a:moveTo>
                  <a:lnTo>
                    <a:pt x="399224" y="248392"/>
                  </a:lnTo>
                </a:path>
                <a:path w="733425" h="302895">
                  <a:moveTo>
                    <a:pt x="450024" y="237597"/>
                  </a:moveTo>
                  <a:lnTo>
                    <a:pt x="399224" y="237597"/>
                  </a:lnTo>
                </a:path>
                <a:path w="733425" h="302895">
                  <a:moveTo>
                    <a:pt x="399224" y="248392"/>
                  </a:moveTo>
                  <a:lnTo>
                    <a:pt x="346328" y="248392"/>
                  </a:lnTo>
                </a:path>
                <a:path w="733425" h="302895">
                  <a:moveTo>
                    <a:pt x="346328" y="259181"/>
                  </a:moveTo>
                  <a:lnTo>
                    <a:pt x="293750" y="259181"/>
                  </a:lnTo>
                </a:path>
                <a:path w="733425" h="302895">
                  <a:moveTo>
                    <a:pt x="293750" y="269995"/>
                  </a:moveTo>
                  <a:lnTo>
                    <a:pt x="245173" y="269995"/>
                  </a:lnTo>
                </a:path>
                <a:path w="733425" h="302895">
                  <a:moveTo>
                    <a:pt x="245173" y="280784"/>
                  </a:moveTo>
                  <a:lnTo>
                    <a:pt x="193293" y="280784"/>
                  </a:lnTo>
                </a:path>
                <a:path w="733425" h="302895">
                  <a:moveTo>
                    <a:pt x="193293" y="291598"/>
                  </a:moveTo>
                  <a:lnTo>
                    <a:pt x="141795" y="291598"/>
                  </a:lnTo>
                  <a:lnTo>
                    <a:pt x="141795" y="302393"/>
                  </a:lnTo>
                </a:path>
                <a:path w="733425" h="302895">
                  <a:moveTo>
                    <a:pt x="8997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13979842" y="8793524"/>
              <a:ext cx="7620" cy="7620"/>
            </a:xfrm>
            <a:custGeom>
              <a:avLst/>
              <a:gdLst/>
              <a:ahLst/>
              <a:cxnLst/>
              <a:rect l="l" t="t" r="r" b="b"/>
              <a:pathLst>
                <a:path w="7619" h="7620">
                  <a:moveTo>
                    <a:pt x="7238" y="3600"/>
                  </a:moveTo>
                  <a:lnTo>
                    <a:pt x="7238" y="1612"/>
                  </a:lnTo>
                  <a:lnTo>
                    <a:pt x="5587" y="0"/>
                  </a:lnTo>
                  <a:lnTo>
                    <a:pt x="3619" y="0"/>
                  </a:lnTo>
                  <a:lnTo>
                    <a:pt x="1650" y="0"/>
                  </a:lnTo>
                  <a:lnTo>
                    <a:pt x="0" y="1612"/>
                  </a:lnTo>
                  <a:lnTo>
                    <a:pt x="0" y="3600"/>
                  </a:lnTo>
                  <a:lnTo>
                    <a:pt x="0" y="5607"/>
                  </a:lnTo>
                  <a:lnTo>
                    <a:pt x="1650" y="7194"/>
                  </a:lnTo>
                  <a:lnTo>
                    <a:pt x="3619" y="7194"/>
                  </a:lnTo>
                  <a:lnTo>
                    <a:pt x="5587" y="7194"/>
                  </a:lnTo>
                  <a:lnTo>
                    <a:pt x="7238" y="5607"/>
                  </a:lnTo>
                  <a:lnTo>
                    <a:pt x="7238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11828843" y="8357908"/>
              <a:ext cx="2745105" cy="1297940"/>
            </a:xfrm>
            <a:custGeom>
              <a:avLst/>
              <a:gdLst/>
              <a:ahLst/>
              <a:cxnLst/>
              <a:rect l="l" t="t" r="r" b="b"/>
              <a:pathLst>
                <a:path w="2745105" h="1297940">
                  <a:moveTo>
                    <a:pt x="1749615" y="1297806"/>
                  </a:moveTo>
                  <a:lnTo>
                    <a:pt x="2745041" y="1297806"/>
                  </a:lnTo>
                  <a:lnTo>
                    <a:pt x="2745041" y="977404"/>
                  </a:lnTo>
                  <a:lnTo>
                    <a:pt x="2673032" y="977404"/>
                  </a:lnTo>
                  <a:lnTo>
                    <a:pt x="2673032" y="887412"/>
                  </a:lnTo>
                </a:path>
                <a:path w="2745105" h="1297940">
                  <a:moveTo>
                    <a:pt x="0" y="108000"/>
                  </a:moveTo>
                  <a:lnTo>
                    <a:pt x="21590" y="102241"/>
                  </a:lnTo>
                  <a:lnTo>
                    <a:pt x="37401" y="86417"/>
                  </a:lnTo>
                  <a:lnTo>
                    <a:pt x="43243" y="64814"/>
                  </a:lnTo>
                  <a:lnTo>
                    <a:pt x="43243" y="43205"/>
                  </a:lnTo>
                  <a:lnTo>
                    <a:pt x="37401" y="21602"/>
                  </a:lnTo>
                  <a:lnTo>
                    <a:pt x="21590" y="5803"/>
                  </a:lnTo>
                  <a:lnTo>
                    <a:pt x="0" y="0"/>
                  </a:lnTo>
                </a:path>
                <a:path w="2745105" h="1297940">
                  <a:moveTo>
                    <a:pt x="1848611" y="831602"/>
                  </a:moveTo>
                  <a:lnTo>
                    <a:pt x="1842833" y="853205"/>
                  </a:lnTo>
                  <a:lnTo>
                    <a:pt x="1827022" y="869054"/>
                  </a:lnTo>
                  <a:lnTo>
                    <a:pt x="1805432" y="874807"/>
                  </a:lnTo>
                  <a:lnTo>
                    <a:pt x="1783842" y="874807"/>
                  </a:lnTo>
                  <a:lnTo>
                    <a:pt x="1762188" y="869054"/>
                  </a:lnTo>
                  <a:lnTo>
                    <a:pt x="1746440" y="853205"/>
                  </a:lnTo>
                  <a:lnTo>
                    <a:pt x="1740598" y="831602"/>
                  </a:lnTo>
                </a:path>
                <a:path w="2745105" h="1297940">
                  <a:moveTo>
                    <a:pt x="1848611" y="723601"/>
                  </a:moveTo>
                  <a:lnTo>
                    <a:pt x="1842833" y="702017"/>
                  </a:lnTo>
                  <a:lnTo>
                    <a:pt x="1827022" y="686193"/>
                  </a:lnTo>
                  <a:lnTo>
                    <a:pt x="1805432" y="680415"/>
                  </a:lnTo>
                  <a:lnTo>
                    <a:pt x="1783842" y="680415"/>
                  </a:lnTo>
                  <a:lnTo>
                    <a:pt x="1762188" y="686193"/>
                  </a:lnTo>
                  <a:lnTo>
                    <a:pt x="1746440" y="702017"/>
                  </a:lnTo>
                  <a:lnTo>
                    <a:pt x="1740598" y="7236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13116751" y="8977109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8991" y="57251"/>
                  </a:moveTo>
                  <a:lnTo>
                    <a:pt x="0" y="57251"/>
                  </a:lnTo>
                  <a:lnTo>
                    <a:pt x="0" y="205206"/>
                  </a:lnTo>
                  <a:lnTo>
                    <a:pt x="8991" y="205206"/>
                  </a:lnTo>
                  <a:lnTo>
                    <a:pt x="8991" y="57251"/>
                  </a:lnTo>
                  <a:close/>
                </a:path>
                <a:path w="9525" h="268604">
                  <a:moveTo>
                    <a:pt x="9017" y="259207"/>
                  </a:moveTo>
                  <a:lnTo>
                    <a:pt x="8991" y="237604"/>
                  </a:lnTo>
                  <a:lnTo>
                    <a:pt x="0" y="237604"/>
                  </a:lnTo>
                  <a:lnTo>
                    <a:pt x="0" y="259207"/>
                  </a:lnTo>
                  <a:lnTo>
                    <a:pt x="0" y="268211"/>
                  </a:lnTo>
                  <a:lnTo>
                    <a:pt x="9017" y="268211"/>
                  </a:lnTo>
                  <a:lnTo>
                    <a:pt x="9017" y="259207"/>
                  </a:lnTo>
                  <a:close/>
                </a:path>
                <a:path w="9525" h="26860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24853"/>
                  </a:lnTo>
                  <a:lnTo>
                    <a:pt x="8991" y="24853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13116750" y="8977103"/>
              <a:ext cx="9525" cy="268605"/>
            </a:xfrm>
            <a:custGeom>
              <a:avLst/>
              <a:gdLst/>
              <a:ahLst/>
              <a:cxnLst/>
              <a:rect l="l" t="t" r="r" b="b"/>
              <a:pathLst>
                <a:path w="9525" h="268604">
                  <a:moveTo>
                    <a:pt x="0" y="268217"/>
                  </a:moveTo>
                  <a:lnTo>
                    <a:pt x="9017" y="268217"/>
                  </a:lnTo>
                </a:path>
                <a:path w="9525" h="268604">
                  <a:moveTo>
                    <a:pt x="0" y="0"/>
                  </a:moveTo>
                  <a:lnTo>
                    <a:pt x="9017" y="0"/>
                  </a:lnTo>
                </a:path>
                <a:path w="9525" h="268604">
                  <a:moveTo>
                    <a:pt x="0" y="237604"/>
                  </a:moveTo>
                  <a:lnTo>
                    <a:pt x="0" y="238055"/>
                  </a:lnTo>
                </a:path>
                <a:path w="9525" h="268604">
                  <a:moveTo>
                    <a:pt x="9017" y="237604"/>
                  </a:moveTo>
                  <a:lnTo>
                    <a:pt x="9017" y="238055"/>
                  </a:lnTo>
                </a:path>
                <a:path w="9525" h="268604">
                  <a:moveTo>
                    <a:pt x="9017" y="237604"/>
                  </a:moveTo>
                  <a:lnTo>
                    <a:pt x="0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04787"/>
                  </a:lnTo>
                </a:path>
                <a:path w="9525" h="268604">
                  <a:moveTo>
                    <a:pt x="9017" y="205212"/>
                  </a:moveTo>
                  <a:lnTo>
                    <a:pt x="9017" y="204787"/>
                  </a:lnTo>
                </a:path>
                <a:path w="9525" h="268604">
                  <a:moveTo>
                    <a:pt x="9017" y="205212"/>
                  </a:moveTo>
                  <a:lnTo>
                    <a:pt x="0" y="205212"/>
                  </a:lnTo>
                </a:path>
                <a:path w="9525" h="268604">
                  <a:moveTo>
                    <a:pt x="9017" y="24860"/>
                  </a:moveTo>
                  <a:lnTo>
                    <a:pt x="9017" y="24409"/>
                  </a:lnTo>
                </a:path>
                <a:path w="9525" h="268604">
                  <a:moveTo>
                    <a:pt x="0" y="24860"/>
                  </a:moveTo>
                  <a:lnTo>
                    <a:pt x="0" y="24409"/>
                  </a:lnTo>
                </a:path>
                <a:path w="9525" h="268604">
                  <a:moveTo>
                    <a:pt x="0" y="24860"/>
                  </a:moveTo>
                  <a:lnTo>
                    <a:pt x="9017" y="24860"/>
                  </a:lnTo>
                </a:path>
                <a:path w="9525" h="268604">
                  <a:moveTo>
                    <a:pt x="9017" y="57251"/>
                  </a:moveTo>
                  <a:lnTo>
                    <a:pt x="9017" y="57696"/>
                  </a:lnTo>
                </a:path>
                <a:path w="9525" h="268604">
                  <a:moveTo>
                    <a:pt x="0" y="57251"/>
                  </a:moveTo>
                  <a:lnTo>
                    <a:pt x="0" y="57696"/>
                  </a:lnTo>
                </a:path>
                <a:path w="9525" h="268604">
                  <a:moveTo>
                    <a:pt x="0" y="57251"/>
                  </a:moveTo>
                  <a:lnTo>
                    <a:pt x="9017" y="57251"/>
                  </a:lnTo>
                </a:path>
                <a:path w="9525" h="268604">
                  <a:moveTo>
                    <a:pt x="9017" y="259213"/>
                  </a:moveTo>
                  <a:lnTo>
                    <a:pt x="9017" y="237604"/>
                  </a:lnTo>
                </a:path>
                <a:path w="9525" h="268604">
                  <a:moveTo>
                    <a:pt x="9017" y="205212"/>
                  </a:moveTo>
                  <a:lnTo>
                    <a:pt x="9017" y="57251"/>
                  </a:lnTo>
                </a:path>
                <a:path w="9525" h="268604">
                  <a:moveTo>
                    <a:pt x="9017" y="24860"/>
                  </a:moveTo>
                  <a:lnTo>
                    <a:pt x="9017" y="9004"/>
                  </a:lnTo>
                </a:path>
                <a:path w="9525" h="268604">
                  <a:moveTo>
                    <a:pt x="0" y="0"/>
                  </a:moveTo>
                  <a:lnTo>
                    <a:pt x="0" y="24860"/>
                  </a:lnTo>
                </a:path>
                <a:path w="9525" h="268604">
                  <a:moveTo>
                    <a:pt x="0" y="57251"/>
                  </a:moveTo>
                  <a:lnTo>
                    <a:pt x="0" y="205212"/>
                  </a:lnTo>
                </a:path>
                <a:path w="9525" h="268604">
                  <a:moveTo>
                    <a:pt x="0" y="237604"/>
                  </a:moveTo>
                  <a:lnTo>
                    <a:pt x="0" y="268217"/>
                  </a:lnTo>
                </a:path>
                <a:path w="9525" h="268604">
                  <a:moveTo>
                    <a:pt x="9017" y="205212"/>
                  </a:moveTo>
                  <a:lnTo>
                    <a:pt x="9017" y="237604"/>
                  </a:lnTo>
                </a:path>
                <a:path w="9525" h="268604">
                  <a:moveTo>
                    <a:pt x="0" y="205212"/>
                  </a:moveTo>
                  <a:lnTo>
                    <a:pt x="0" y="2376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13087985" y="91841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13087985" y="9001963"/>
              <a:ext cx="38100" cy="213360"/>
            </a:xfrm>
            <a:custGeom>
              <a:avLst/>
              <a:gdLst/>
              <a:ahLst/>
              <a:cxnLst/>
              <a:rect l="l" t="t" r="r" b="b"/>
              <a:pathLst>
                <a:path w="38100" h="213359">
                  <a:moveTo>
                    <a:pt x="37782" y="180352"/>
                  </a:moveTo>
                  <a:lnTo>
                    <a:pt x="37782" y="182162"/>
                  </a:lnTo>
                  <a:lnTo>
                    <a:pt x="28765" y="182162"/>
                  </a:lnTo>
                  <a:lnTo>
                    <a:pt x="28765" y="180352"/>
                  </a:lnTo>
                  <a:lnTo>
                    <a:pt x="37782" y="180352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0959"/>
                  </a:lnTo>
                  <a:lnTo>
                    <a:pt x="37782" y="210959"/>
                  </a:lnTo>
                  <a:lnTo>
                    <a:pt x="37782" y="212744"/>
                  </a:lnTo>
                  <a:lnTo>
                    <a:pt x="28765" y="212744"/>
                  </a:lnTo>
                </a:path>
                <a:path w="38100" h="213359">
                  <a:moveTo>
                    <a:pt x="28765" y="210959"/>
                  </a:moveTo>
                  <a:lnTo>
                    <a:pt x="0" y="210959"/>
                  </a:lnTo>
                </a:path>
                <a:path w="38100" h="213359">
                  <a:moveTo>
                    <a:pt x="37782" y="180352"/>
                  </a:moveTo>
                  <a:lnTo>
                    <a:pt x="28765" y="180352"/>
                  </a:lnTo>
                </a:path>
                <a:path w="38100" h="213359">
                  <a:moveTo>
                    <a:pt x="37782" y="180352"/>
                  </a:moveTo>
                  <a:lnTo>
                    <a:pt x="37782" y="179927"/>
                  </a:lnTo>
                </a:path>
                <a:path w="38100" h="213359">
                  <a:moveTo>
                    <a:pt x="28765" y="180352"/>
                  </a:moveTo>
                  <a:lnTo>
                    <a:pt x="28765" y="179927"/>
                  </a:lnTo>
                </a:path>
                <a:path w="38100" h="213359">
                  <a:moveTo>
                    <a:pt x="37782" y="212744"/>
                  </a:moveTo>
                  <a:lnTo>
                    <a:pt x="28765" y="212744"/>
                  </a:lnTo>
                </a:path>
                <a:path w="38100" h="213359">
                  <a:moveTo>
                    <a:pt x="37782" y="212744"/>
                  </a:moveTo>
                  <a:lnTo>
                    <a:pt x="37782" y="213194"/>
                  </a:lnTo>
                </a:path>
                <a:path w="38100" h="213359">
                  <a:moveTo>
                    <a:pt x="28765" y="212744"/>
                  </a:moveTo>
                  <a:lnTo>
                    <a:pt x="28765" y="213194"/>
                  </a:lnTo>
                </a:path>
                <a:path w="38100" h="213359">
                  <a:moveTo>
                    <a:pt x="28765" y="32391"/>
                  </a:moveTo>
                  <a:lnTo>
                    <a:pt x="28765" y="0"/>
                  </a:lnTo>
                </a:path>
                <a:path w="38100" h="213359">
                  <a:moveTo>
                    <a:pt x="37782" y="32391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13087985" y="900374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765" y="28822"/>
                  </a:moveTo>
                  <a:lnTo>
                    <a:pt x="17573" y="26558"/>
                  </a:lnTo>
                  <a:lnTo>
                    <a:pt x="8429" y="20383"/>
                  </a:lnTo>
                  <a:lnTo>
                    <a:pt x="2262" y="11222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13087985" y="900151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7782" y="32842"/>
                  </a:moveTo>
                  <a:lnTo>
                    <a:pt x="37782" y="31057"/>
                  </a:lnTo>
                  <a:lnTo>
                    <a:pt x="28765" y="31057"/>
                  </a:lnTo>
                  <a:lnTo>
                    <a:pt x="28765" y="32842"/>
                  </a:lnTo>
                  <a:lnTo>
                    <a:pt x="37782" y="32842"/>
                  </a:lnTo>
                </a:path>
                <a:path w="38100" h="33654">
                  <a:moveTo>
                    <a:pt x="28765" y="450"/>
                  </a:moveTo>
                  <a:lnTo>
                    <a:pt x="28765" y="2235"/>
                  </a:lnTo>
                  <a:lnTo>
                    <a:pt x="37782" y="2235"/>
                  </a:lnTo>
                  <a:lnTo>
                    <a:pt x="37782" y="450"/>
                  </a:lnTo>
                  <a:lnTo>
                    <a:pt x="28765" y="450"/>
                  </a:lnTo>
                </a:path>
                <a:path w="38100" h="33654">
                  <a:moveTo>
                    <a:pt x="28765" y="2235"/>
                  </a:moveTo>
                  <a:lnTo>
                    <a:pt x="0" y="2235"/>
                  </a:lnTo>
                </a:path>
                <a:path w="38100" h="33654">
                  <a:moveTo>
                    <a:pt x="28765" y="32842"/>
                  </a:moveTo>
                  <a:lnTo>
                    <a:pt x="37782" y="32842"/>
                  </a:lnTo>
                </a:path>
                <a:path w="38100" h="33654">
                  <a:moveTo>
                    <a:pt x="28765" y="32842"/>
                  </a:moveTo>
                  <a:lnTo>
                    <a:pt x="28765" y="33286"/>
                  </a:lnTo>
                </a:path>
                <a:path w="38100" h="33654">
                  <a:moveTo>
                    <a:pt x="37782" y="32842"/>
                  </a:moveTo>
                  <a:lnTo>
                    <a:pt x="37782" y="33286"/>
                  </a:lnTo>
                </a:path>
                <a:path w="38100" h="33654">
                  <a:moveTo>
                    <a:pt x="28765" y="450"/>
                  </a:moveTo>
                  <a:lnTo>
                    <a:pt x="37782" y="450"/>
                  </a:lnTo>
                </a:path>
                <a:path w="38100" h="33654">
                  <a:moveTo>
                    <a:pt x="28765" y="450"/>
                  </a:moveTo>
                  <a:lnTo>
                    <a:pt x="28765" y="0"/>
                  </a:lnTo>
                </a:path>
                <a:path w="38100" h="33654">
                  <a:moveTo>
                    <a:pt x="37782" y="450"/>
                  </a:moveTo>
                  <a:lnTo>
                    <a:pt x="3778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11940477" y="8206727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5397" y="341985"/>
                  </a:moveTo>
                  <a:lnTo>
                    <a:pt x="0" y="341985"/>
                  </a:lnTo>
                  <a:lnTo>
                    <a:pt x="0" y="511200"/>
                  </a:lnTo>
                  <a:lnTo>
                    <a:pt x="5397" y="511200"/>
                  </a:lnTo>
                  <a:lnTo>
                    <a:pt x="5397" y="341985"/>
                  </a:lnTo>
                  <a:close/>
                </a:path>
                <a:path w="5715" h="511809">
                  <a:moveTo>
                    <a:pt x="5397" y="104025"/>
                  </a:moveTo>
                  <a:lnTo>
                    <a:pt x="3556" y="104025"/>
                  </a:lnTo>
                  <a:lnTo>
                    <a:pt x="3556" y="135775"/>
                  </a:lnTo>
                  <a:lnTo>
                    <a:pt x="1778" y="135775"/>
                  </a:lnTo>
                  <a:lnTo>
                    <a:pt x="1778" y="104025"/>
                  </a:lnTo>
                  <a:lnTo>
                    <a:pt x="0" y="104025"/>
                  </a:lnTo>
                  <a:lnTo>
                    <a:pt x="0" y="135775"/>
                  </a:lnTo>
                  <a:lnTo>
                    <a:pt x="0" y="305955"/>
                  </a:lnTo>
                  <a:lnTo>
                    <a:pt x="5397" y="305955"/>
                  </a:lnTo>
                  <a:lnTo>
                    <a:pt x="5397" y="135775"/>
                  </a:lnTo>
                  <a:lnTo>
                    <a:pt x="5397" y="104025"/>
                  </a:lnTo>
                  <a:close/>
                </a:path>
                <a:path w="5715" h="511809">
                  <a:moveTo>
                    <a:pt x="5397" y="0"/>
                  </a:moveTo>
                  <a:lnTo>
                    <a:pt x="0" y="0"/>
                  </a:lnTo>
                  <a:lnTo>
                    <a:pt x="0" y="35991"/>
                  </a:lnTo>
                  <a:lnTo>
                    <a:pt x="1778" y="35991"/>
                  </a:lnTo>
                  <a:lnTo>
                    <a:pt x="1778" y="5207"/>
                  </a:lnTo>
                  <a:lnTo>
                    <a:pt x="3556" y="5207"/>
                  </a:lnTo>
                  <a:lnTo>
                    <a:pt x="3556" y="35991"/>
                  </a:lnTo>
                  <a:lnTo>
                    <a:pt x="5397" y="35991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11940476" y="8206721"/>
              <a:ext cx="5715" cy="511809"/>
            </a:xfrm>
            <a:custGeom>
              <a:avLst/>
              <a:gdLst/>
              <a:ahLst/>
              <a:cxnLst/>
              <a:rect l="l" t="t" r="r" b="b"/>
              <a:pathLst>
                <a:path w="5715" h="511809">
                  <a:moveTo>
                    <a:pt x="0" y="341985"/>
                  </a:moveTo>
                  <a:lnTo>
                    <a:pt x="5397" y="341985"/>
                  </a:lnTo>
                </a:path>
                <a:path w="5715" h="511809">
                  <a:moveTo>
                    <a:pt x="0" y="305993"/>
                  </a:moveTo>
                  <a:lnTo>
                    <a:pt x="5397" y="305993"/>
                  </a:lnTo>
                </a:path>
                <a:path w="5715" h="511809">
                  <a:moveTo>
                    <a:pt x="1777" y="5207"/>
                  </a:moveTo>
                  <a:lnTo>
                    <a:pt x="1777" y="35991"/>
                  </a:lnTo>
                </a:path>
                <a:path w="5715" h="511809">
                  <a:moveTo>
                    <a:pt x="3555" y="5207"/>
                  </a:moveTo>
                  <a:lnTo>
                    <a:pt x="1777" y="5207"/>
                  </a:lnTo>
                </a:path>
                <a:path w="5715" h="511809">
                  <a:moveTo>
                    <a:pt x="3555" y="35991"/>
                  </a:moveTo>
                  <a:lnTo>
                    <a:pt x="3555" y="5207"/>
                  </a:lnTo>
                </a:path>
                <a:path w="5715" h="511809">
                  <a:moveTo>
                    <a:pt x="1777" y="135185"/>
                  </a:moveTo>
                  <a:lnTo>
                    <a:pt x="1777" y="104406"/>
                  </a:lnTo>
                </a:path>
                <a:path w="5715" h="511809">
                  <a:moveTo>
                    <a:pt x="3555" y="135185"/>
                  </a:moveTo>
                  <a:lnTo>
                    <a:pt x="1777" y="135185"/>
                  </a:lnTo>
                </a:path>
                <a:path w="5715" h="511809">
                  <a:moveTo>
                    <a:pt x="3555" y="104406"/>
                  </a:moveTo>
                  <a:lnTo>
                    <a:pt x="3555" y="135185"/>
                  </a:lnTo>
                </a:path>
                <a:path w="5715" h="511809">
                  <a:moveTo>
                    <a:pt x="0" y="104406"/>
                  </a:moveTo>
                  <a:lnTo>
                    <a:pt x="1777" y="104406"/>
                  </a:lnTo>
                </a:path>
                <a:path w="5715" h="511809">
                  <a:moveTo>
                    <a:pt x="3555" y="104406"/>
                  </a:moveTo>
                  <a:lnTo>
                    <a:pt x="5397" y="104406"/>
                  </a:lnTo>
                </a:path>
                <a:path w="5715" h="511809">
                  <a:moveTo>
                    <a:pt x="0" y="35991"/>
                  </a:moveTo>
                  <a:lnTo>
                    <a:pt x="1777" y="35991"/>
                  </a:lnTo>
                </a:path>
                <a:path w="5715" h="511809">
                  <a:moveTo>
                    <a:pt x="3555" y="35991"/>
                  </a:moveTo>
                  <a:lnTo>
                    <a:pt x="5397" y="35991"/>
                  </a:lnTo>
                </a:path>
                <a:path w="5715" h="511809">
                  <a:moveTo>
                    <a:pt x="0" y="0"/>
                  </a:moveTo>
                  <a:lnTo>
                    <a:pt x="0" y="35991"/>
                  </a:lnTo>
                </a:path>
                <a:path w="5715" h="511809">
                  <a:moveTo>
                    <a:pt x="0" y="104406"/>
                  </a:moveTo>
                  <a:lnTo>
                    <a:pt x="0" y="305993"/>
                  </a:lnTo>
                </a:path>
                <a:path w="5715" h="511809">
                  <a:moveTo>
                    <a:pt x="0" y="341985"/>
                  </a:moveTo>
                  <a:lnTo>
                    <a:pt x="0" y="399605"/>
                  </a:lnTo>
                </a:path>
                <a:path w="5715" h="511809">
                  <a:moveTo>
                    <a:pt x="0" y="404990"/>
                  </a:moveTo>
                  <a:lnTo>
                    <a:pt x="0" y="462584"/>
                  </a:lnTo>
                </a:path>
                <a:path w="5715" h="511809">
                  <a:moveTo>
                    <a:pt x="0" y="467988"/>
                  </a:moveTo>
                  <a:lnTo>
                    <a:pt x="0" y="511200"/>
                  </a:lnTo>
                </a:path>
                <a:path w="5715" h="511809">
                  <a:moveTo>
                    <a:pt x="5397" y="511200"/>
                  </a:moveTo>
                  <a:lnTo>
                    <a:pt x="5397" y="341985"/>
                  </a:lnTo>
                </a:path>
                <a:path w="5715" h="511809">
                  <a:moveTo>
                    <a:pt x="5397" y="305993"/>
                  </a:moveTo>
                  <a:lnTo>
                    <a:pt x="5397" y="104406"/>
                  </a:lnTo>
                </a:path>
                <a:path w="5715" h="511809">
                  <a:moveTo>
                    <a:pt x="5397" y="35991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11904472" y="8512714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30" y="21985"/>
                  </a:lnTo>
                  <a:lnTo>
                    <a:pt x="10548" y="10544"/>
                  </a:lnTo>
                  <a:lnTo>
                    <a:pt x="21993" y="2829"/>
                  </a:lnTo>
                  <a:lnTo>
                    <a:pt x="3600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11904472" y="8239118"/>
              <a:ext cx="47625" cy="309880"/>
            </a:xfrm>
            <a:custGeom>
              <a:avLst/>
              <a:gdLst/>
              <a:ahLst/>
              <a:cxnLst/>
              <a:rect l="l" t="t" r="r" b="b"/>
              <a:pathLst>
                <a:path w="47625" h="309879">
                  <a:moveTo>
                    <a:pt x="36004" y="309587"/>
                  </a:moveTo>
                  <a:lnTo>
                    <a:pt x="0" y="309587"/>
                  </a:lnTo>
                </a:path>
                <a:path w="47625" h="309879">
                  <a:moveTo>
                    <a:pt x="36004" y="273596"/>
                  </a:moveTo>
                  <a:lnTo>
                    <a:pt x="41401" y="273596"/>
                  </a:lnTo>
                </a:path>
                <a:path w="47625" h="309879">
                  <a:moveTo>
                    <a:pt x="36004" y="309587"/>
                  </a:moveTo>
                  <a:lnTo>
                    <a:pt x="41401" y="309587"/>
                  </a:lnTo>
                </a:path>
                <a:path w="47625" h="309879">
                  <a:moveTo>
                    <a:pt x="45720" y="58489"/>
                  </a:moveTo>
                  <a:lnTo>
                    <a:pt x="45720" y="65703"/>
                  </a:lnTo>
                  <a:lnTo>
                    <a:pt x="47498" y="63893"/>
                  </a:lnTo>
                </a:path>
                <a:path w="47625" h="309879">
                  <a:moveTo>
                    <a:pt x="45720" y="65703"/>
                  </a:moveTo>
                  <a:lnTo>
                    <a:pt x="43942" y="63893"/>
                  </a:lnTo>
                </a:path>
                <a:path w="47625" h="309879">
                  <a:moveTo>
                    <a:pt x="45720" y="17087"/>
                  </a:moveTo>
                  <a:lnTo>
                    <a:pt x="45720" y="9893"/>
                  </a:lnTo>
                  <a:lnTo>
                    <a:pt x="47498" y="11703"/>
                  </a:lnTo>
                </a:path>
                <a:path w="47625" h="309879">
                  <a:moveTo>
                    <a:pt x="45720" y="9893"/>
                  </a:moveTo>
                  <a:lnTo>
                    <a:pt x="43942" y="11703"/>
                  </a:lnTo>
                </a:path>
                <a:path w="47625" h="309879">
                  <a:moveTo>
                    <a:pt x="38671" y="75603"/>
                  </a:moveTo>
                  <a:lnTo>
                    <a:pt x="38671" y="41395"/>
                  </a:lnTo>
                </a:path>
                <a:path w="47625" h="309879">
                  <a:moveTo>
                    <a:pt x="38671" y="0"/>
                  </a:moveTo>
                  <a:lnTo>
                    <a:pt x="38671" y="34201"/>
                  </a:lnTo>
                </a:path>
                <a:path w="47625" h="309879">
                  <a:moveTo>
                    <a:pt x="39560" y="3594"/>
                  </a:moveTo>
                  <a:lnTo>
                    <a:pt x="41401" y="3594"/>
                  </a:lnTo>
                </a:path>
                <a:path w="47625" h="309879">
                  <a:moveTo>
                    <a:pt x="36004" y="3594"/>
                  </a:moveTo>
                  <a:lnTo>
                    <a:pt x="37782" y="3594"/>
                  </a:lnTo>
                </a:path>
                <a:path w="47625" h="309879">
                  <a:moveTo>
                    <a:pt x="39560" y="72008"/>
                  </a:moveTo>
                  <a:lnTo>
                    <a:pt x="41401" y="72008"/>
                  </a:lnTo>
                </a:path>
                <a:path w="47625" h="309879">
                  <a:moveTo>
                    <a:pt x="36004" y="72008"/>
                  </a:moveTo>
                  <a:lnTo>
                    <a:pt x="37782" y="72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11762232" y="8098726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397" y="240258"/>
                  </a:moveTo>
                  <a:lnTo>
                    <a:pt x="0" y="240258"/>
                  </a:lnTo>
                  <a:lnTo>
                    <a:pt x="0" y="250202"/>
                  </a:lnTo>
                  <a:lnTo>
                    <a:pt x="5397" y="250202"/>
                  </a:lnTo>
                  <a:lnTo>
                    <a:pt x="5397" y="240258"/>
                  </a:lnTo>
                  <a:close/>
                </a:path>
                <a:path w="5715" h="250825">
                  <a:moveTo>
                    <a:pt x="5397" y="0"/>
                  </a:moveTo>
                  <a:lnTo>
                    <a:pt x="0" y="0"/>
                  </a:lnTo>
                  <a:lnTo>
                    <a:pt x="0" y="204266"/>
                  </a:lnTo>
                  <a:lnTo>
                    <a:pt x="5397" y="204266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11762231" y="8098720"/>
              <a:ext cx="5715" cy="250825"/>
            </a:xfrm>
            <a:custGeom>
              <a:avLst/>
              <a:gdLst/>
              <a:ahLst/>
              <a:cxnLst/>
              <a:rect l="l" t="t" r="r" b="b"/>
              <a:pathLst>
                <a:path w="5715" h="250825">
                  <a:moveTo>
                    <a:pt x="5461" y="240258"/>
                  </a:moveTo>
                  <a:lnTo>
                    <a:pt x="0" y="240258"/>
                  </a:lnTo>
                </a:path>
                <a:path w="5715" h="250825">
                  <a:moveTo>
                    <a:pt x="5461" y="204266"/>
                  </a:moveTo>
                  <a:lnTo>
                    <a:pt x="0" y="204266"/>
                  </a:lnTo>
                </a:path>
                <a:path w="5715" h="250825">
                  <a:moveTo>
                    <a:pt x="5461" y="250209"/>
                  </a:moveTo>
                  <a:lnTo>
                    <a:pt x="5461" y="240258"/>
                  </a:lnTo>
                </a:path>
                <a:path w="5715" h="250825">
                  <a:moveTo>
                    <a:pt x="5461" y="204266"/>
                  </a:moveTo>
                  <a:lnTo>
                    <a:pt x="5461" y="108000"/>
                  </a:lnTo>
                </a:path>
                <a:path w="5715" h="250825">
                  <a:moveTo>
                    <a:pt x="5461" y="102596"/>
                  </a:moveTo>
                  <a:lnTo>
                    <a:pt x="5461" y="0"/>
                  </a:lnTo>
                </a:path>
                <a:path w="5715" h="250825">
                  <a:moveTo>
                    <a:pt x="0" y="0"/>
                  </a:moveTo>
                  <a:lnTo>
                    <a:pt x="0" y="204266"/>
                  </a:lnTo>
                </a:path>
                <a:path w="5715" h="250825">
                  <a:moveTo>
                    <a:pt x="0" y="240258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11767693" y="830298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0"/>
                  </a:moveTo>
                  <a:lnTo>
                    <a:pt x="13973" y="2829"/>
                  </a:lnTo>
                  <a:lnTo>
                    <a:pt x="25400" y="10544"/>
                  </a:lnTo>
                  <a:lnTo>
                    <a:pt x="33111" y="21985"/>
                  </a:lnTo>
                  <a:lnTo>
                    <a:pt x="3594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11762231" y="8302987"/>
              <a:ext cx="41910" cy="36195"/>
            </a:xfrm>
            <a:custGeom>
              <a:avLst/>
              <a:gdLst/>
              <a:ahLst/>
              <a:cxnLst/>
              <a:rect l="l" t="t" r="r" b="b"/>
              <a:pathLst>
                <a:path w="41909" h="36195">
                  <a:moveTo>
                    <a:pt x="5461" y="35991"/>
                  </a:moveTo>
                  <a:lnTo>
                    <a:pt x="41401" y="35991"/>
                  </a:lnTo>
                </a:path>
                <a:path w="41909" h="36195">
                  <a:moveTo>
                    <a:pt x="5461" y="0"/>
                  </a:moveTo>
                  <a:lnTo>
                    <a:pt x="0" y="0"/>
                  </a:lnTo>
                </a:path>
                <a:path w="41909" h="36195">
                  <a:moveTo>
                    <a:pt x="5461" y="35991"/>
                  </a:move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11677650" y="873591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540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54013" y="5410"/>
                  </a:lnTo>
                  <a:lnTo>
                    <a:pt x="54013" y="0"/>
                  </a:lnTo>
                  <a:close/>
                </a:path>
                <a:path w="86995" h="5715">
                  <a:moveTo>
                    <a:pt x="86398" y="0"/>
                  </a:moveTo>
                  <a:lnTo>
                    <a:pt x="82804" y="0"/>
                  </a:lnTo>
                  <a:lnTo>
                    <a:pt x="82804" y="5410"/>
                  </a:lnTo>
                  <a:lnTo>
                    <a:pt x="86398" y="5410"/>
                  </a:lnTo>
                  <a:lnTo>
                    <a:pt x="863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11677650" y="873590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2803" y="0"/>
                  </a:moveTo>
                  <a:lnTo>
                    <a:pt x="82803" y="5410"/>
                  </a:lnTo>
                </a:path>
                <a:path w="86995" h="5715">
                  <a:moveTo>
                    <a:pt x="54038" y="0"/>
                  </a:moveTo>
                  <a:lnTo>
                    <a:pt x="54038" y="5410"/>
                  </a:lnTo>
                </a:path>
                <a:path w="86995" h="5715">
                  <a:moveTo>
                    <a:pt x="0" y="5410"/>
                  </a:moveTo>
                  <a:lnTo>
                    <a:pt x="54038" y="5410"/>
                  </a:lnTo>
                </a:path>
                <a:path w="86995" h="5715">
                  <a:moveTo>
                    <a:pt x="82803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82803" y="0"/>
                  </a:lnTo>
                </a:path>
                <a:path w="86995" h="5715">
                  <a:moveTo>
                    <a:pt x="54038" y="0"/>
                  </a:moveTo>
                  <a:lnTo>
                    <a:pt x="43179" y="0"/>
                  </a:lnTo>
                </a:path>
                <a:path w="86995" h="5715">
                  <a:moveTo>
                    <a:pt x="3962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11731688" y="870710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2" y="17600"/>
                  </a:lnTo>
                  <a:lnTo>
                    <a:pt x="8429" y="8445"/>
                  </a:lnTo>
                  <a:lnTo>
                    <a:pt x="17573" y="2267"/>
                  </a:lnTo>
                  <a:lnTo>
                    <a:pt x="2876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11731688" y="8707107"/>
              <a:ext cx="29209" cy="34290"/>
            </a:xfrm>
            <a:custGeom>
              <a:avLst/>
              <a:gdLst/>
              <a:ahLst/>
              <a:cxnLst/>
              <a:rect l="l" t="t" r="r" b="b"/>
              <a:pathLst>
                <a:path w="29209" h="34290">
                  <a:moveTo>
                    <a:pt x="28765" y="28797"/>
                  </a:moveTo>
                  <a:lnTo>
                    <a:pt x="28765" y="0"/>
                  </a:lnTo>
                </a:path>
                <a:path w="29209" h="34290">
                  <a:moveTo>
                    <a:pt x="0" y="28797"/>
                  </a:moveTo>
                  <a:lnTo>
                    <a:pt x="0" y="34207"/>
                  </a:lnTo>
                </a:path>
                <a:path w="29209" h="34290">
                  <a:moveTo>
                    <a:pt x="28765" y="28797"/>
                  </a:moveTo>
                  <a:lnTo>
                    <a:pt x="28765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13812457" y="8977109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629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62992" y="9004"/>
                  </a:lnTo>
                  <a:lnTo>
                    <a:pt x="62992" y="0"/>
                  </a:lnTo>
                  <a:close/>
                </a:path>
                <a:path w="752475" h="9525">
                  <a:moveTo>
                    <a:pt x="446443" y="0"/>
                  </a:moveTo>
                  <a:lnTo>
                    <a:pt x="169227" y="0"/>
                  </a:lnTo>
                  <a:lnTo>
                    <a:pt x="169227" y="9004"/>
                  </a:lnTo>
                  <a:lnTo>
                    <a:pt x="446443" y="9004"/>
                  </a:lnTo>
                  <a:lnTo>
                    <a:pt x="446443" y="0"/>
                  </a:lnTo>
                  <a:close/>
                </a:path>
                <a:path w="752475" h="9525">
                  <a:moveTo>
                    <a:pt x="527405" y="0"/>
                  </a:moveTo>
                  <a:lnTo>
                    <a:pt x="518414" y="0"/>
                  </a:lnTo>
                  <a:lnTo>
                    <a:pt x="518414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  <a:path w="752475" h="9525">
                  <a:moveTo>
                    <a:pt x="752373" y="0"/>
                  </a:moveTo>
                  <a:lnTo>
                    <a:pt x="536384" y="0"/>
                  </a:lnTo>
                  <a:lnTo>
                    <a:pt x="536384" y="9004"/>
                  </a:lnTo>
                  <a:lnTo>
                    <a:pt x="752373" y="9004"/>
                  </a:lnTo>
                  <a:lnTo>
                    <a:pt x="75237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13812456" y="8977103"/>
              <a:ext cx="752475" cy="9525"/>
            </a:xfrm>
            <a:custGeom>
              <a:avLst/>
              <a:gdLst/>
              <a:ahLst/>
              <a:cxnLst/>
              <a:rect l="l" t="t" r="r" b="b"/>
              <a:pathLst>
                <a:path w="752475" h="9525">
                  <a:moveTo>
                    <a:pt x="169227" y="9004"/>
                  </a:moveTo>
                  <a:lnTo>
                    <a:pt x="170561" y="9004"/>
                  </a:lnTo>
                </a:path>
                <a:path w="752475" h="9525">
                  <a:moveTo>
                    <a:pt x="169227" y="4146"/>
                  </a:moveTo>
                  <a:lnTo>
                    <a:pt x="169227" y="9004"/>
                  </a:lnTo>
                </a:path>
                <a:path w="752475" h="9525">
                  <a:moveTo>
                    <a:pt x="169227" y="0"/>
                  </a:moveTo>
                  <a:lnTo>
                    <a:pt x="170561" y="0"/>
                  </a:lnTo>
                </a:path>
                <a:path w="752475" h="9525">
                  <a:moveTo>
                    <a:pt x="169227" y="0"/>
                  </a:moveTo>
                  <a:lnTo>
                    <a:pt x="169227" y="4146"/>
                  </a:lnTo>
                </a:path>
                <a:path w="752475" h="9525">
                  <a:moveTo>
                    <a:pt x="62992" y="9004"/>
                  </a:moveTo>
                  <a:lnTo>
                    <a:pt x="61658" y="9004"/>
                  </a:lnTo>
                </a:path>
                <a:path w="752475" h="9525">
                  <a:moveTo>
                    <a:pt x="62992" y="4146"/>
                  </a:moveTo>
                  <a:lnTo>
                    <a:pt x="62992" y="9004"/>
                  </a:lnTo>
                </a:path>
                <a:path w="752475" h="9525">
                  <a:moveTo>
                    <a:pt x="62992" y="0"/>
                  </a:moveTo>
                  <a:lnTo>
                    <a:pt x="61658" y="0"/>
                  </a:lnTo>
                </a:path>
                <a:path w="752475" h="9525">
                  <a:moveTo>
                    <a:pt x="62992" y="0"/>
                  </a:moveTo>
                  <a:lnTo>
                    <a:pt x="62992" y="4146"/>
                  </a:lnTo>
                </a:path>
                <a:path w="752475" h="9525">
                  <a:moveTo>
                    <a:pt x="518413" y="9004"/>
                  </a:moveTo>
                  <a:lnTo>
                    <a:pt x="519747" y="9004"/>
                  </a:lnTo>
                </a:path>
                <a:path w="752475" h="9525">
                  <a:moveTo>
                    <a:pt x="518413" y="4146"/>
                  </a:moveTo>
                  <a:lnTo>
                    <a:pt x="518413" y="9004"/>
                  </a:lnTo>
                </a:path>
                <a:path w="752475" h="9525">
                  <a:moveTo>
                    <a:pt x="518413" y="0"/>
                  </a:moveTo>
                  <a:lnTo>
                    <a:pt x="519747" y="0"/>
                  </a:lnTo>
                </a:path>
                <a:path w="752475" h="9525">
                  <a:moveTo>
                    <a:pt x="518413" y="0"/>
                  </a:moveTo>
                  <a:lnTo>
                    <a:pt x="518413" y="4146"/>
                  </a:lnTo>
                </a:path>
                <a:path w="752475" h="9525">
                  <a:moveTo>
                    <a:pt x="446404" y="9004"/>
                  </a:moveTo>
                  <a:lnTo>
                    <a:pt x="445071" y="9004"/>
                  </a:lnTo>
                </a:path>
                <a:path w="752475" h="9525">
                  <a:moveTo>
                    <a:pt x="446404" y="4146"/>
                  </a:moveTo>
                  <a:lnTo>
                    <a:pt x="446404" y="9004"/>
                  </a:lnTo>
                </a:path>
                <a:path w="752475" h="9525">
                  <a:moveTo>
                    <a:pt x="446404" y="0"/>
                  </a:moveTo>
                  <a:lnTo>
                    <a:pt x="445071" y="0"/>
                  </a:lnTo>
                </a:path>
                <a:path w="752475" h="9525">
                  <a:moveTo>
                    <a:pt x="446404" y="0"/>
                  </a:moveTo>
                  <a:lnTo>
                    <a:pt x="446404" y="4146"/>
                  </a:lnTo>
                </a:path>
                <a:path w="752475" h="9525">
                  <a:moveTo>
                    <a:pt x="752411" y="0"/>
                  </a:moveTo>
                  <a:lnTo>
                    <a:pt x="536384" y="0"/>
                  </a:lnTo>
                </a:path>
                <a:path w="752475" h="9525">
                  <a:moveTo>
                    <a:pt x="527430" y="0"/>
                  </a:moveTo>
                  <a:lnTo>
                    <a:pt x="518413" y="0"/>
                  </a:lnTo>
                </a:path>
                <a:path w="752475" h="9525">
                  <a:moveTo>
                    <a:pt x="446404" y="0"/>
                  </a:moveTo>
                  <a:lnTo>
                    <a:pt x="169227" y="0"/>
                  </a:lnTo>
                </a:path>
                <a:path w="752475" h="9525">
                  <a:moveTo>
                    <a:pt x="62992" y="0"/>
                  </a:moveTo>
                  <a:lnTo>
                    <a:pt x="0" y="0"/>
                  </a:lnTo>
                </a:path>
                <a:path w="752475" h="9525">
                  <a:moveTo>
                    <a:pt x="0" y="9004"/>
                  </a:moveTo>
                  <a:lnTo>
                    <a:pt x="62992" y="9004"/>
                  </a:lnTo>
                </a:path>
                <a:path w="752475" h="9525">
                  <a:moveTo>
                    <a:pt x="169227" y="9004"/>
                  </a:moveTo>
                  <a:lnTo>
                    <a:pt x="376237" y="9004"/>
                  </a:lnTo>
                </a:path>
                <a:path w="752475" h="9525">
                  <a:moveTo>
                    <a:pt x="385190" y="9004"/>
                  </a:moveTo>
                  <a:lnTo>
                    <a:pt x="446404" y="9004"/>
                  </a:lnTo>
                </a:path>
                <a:path w="752475" h="9525">
                  <a:moveTo>
                    <a:pt x="518413" y="9004"/>
                  </a:moveTo>
                  <a:lnTo>
                    <a:pt x="527430" y="9004"/>
                  </a:lnTo>
                </a:path>
                <a:path w="752475" h="9525">
                  <a:moveTo>
                    <a:pt x="536384" y="9004"/>
                  </a:moveTo>
                  <a:lnTo>
                    <a:pt x="752411" y="9004"/>
                  </a:lnTo>
                </a:path>
                <a:path w="752475" h="9525">
                  <a:moveTo>
                    <a:pt x="167386" y="4146"/>
                  </a:moveTo>
                  <a:lnTo>
                    <a:pt x="135000" y="4146"/>
                  </a:lnTo>
                </a:path>
                <a:path w="752475" h="9525">
                  <a:moveTo>
                    <a:pt x="135000" y="0"/>
                  </a:moveTo>
                  <a:lnTo>
                    <a:pt x="16738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1394745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13874114" y="8944711"/>
              <a:ext cx="455295" cy="41910"/>
            </a:xfrm>
            <a:custGeom>
              <a:avLst/>
              <a:gdLst/>
              <a:ahLst/>
              <a:cxnLst/>
              <a:rect l="l" t="t" r="r" b="b"/>
              <a:pathLst>
                <a:path w="455294" h="41909">
                  <a:moveTo>
                    <a:pt x="3111" y="36537"/>
                  </a:moveTo>
                  <a:lnTo>
                    <a:pt x="71564" y="36537"/>
                  </a:lnTo>
                  <a:lnTo>
                    <a:pt x="71564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455294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455294" h="41909">
                  <a:moveTo>
                    <a:pt x="71564" y="36537"/>
                  </a:moveTo>
                  <a:lnTo>
                    <a:pt x="73342" y="36537"/>
                  </a:lnTo>
                  <a:lnTo>
                    <a:pt x="73342" y="32391"/>
                  </a:lnTo>
                  <a:lnTo>
                    <a:pt x="71564" y="32391"/>
                  </a:lnTo>
                  <a:lnTo>
                    <a:pt x="71564" y="36537"/>
                  </a:lnTo>
                </a:path>
                <a:path w="455294" h="41909">
                  <a:moveTo>
                    <a:pt x="107569" y="32391"/>
                  </a:moveTo>
                  <a:lnTo>
                    <a:pt x="105727" y="32391"/>
                  </a:lnTo>
                  <a:lnTo>
                    <a:pt x="105727" y="36537"/>
                  </a:lnTo>
                  <a:lnTo>
                    <a:pt x="107569" y="36537"/>
                  </a:lnTo>
                  <a:lnTo>
                    <a:pt x="107569" y="32391"/>
                  </a:lnTo>
                </a:path>
                <a:path w="455294" h="41909">
                  <a:moveTo>
                    <a:pt x="105727" y="32391"/>
                  </a:moveTo>
                  <a:lnTo>
                    <a:pt x="105727" y="0"/>
                  </a:lnTo>
                </a:path>
                <a:path w="455294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455294" h="41909">
                  <a:moveTo>
                    <a:pt x="1333" y="32391"/>
                  </a:moveTo>
                  <a:lnTo>
                    <a:pt x="0" y="32391"/>
                  </a:lnTo>
                </a:path>
                <a:path w="455294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455294" h="41909">
                  <a:moveTo>
                    <a:pt x="1333" y="41395"/>
                  </a:moveTo>
                  <a:lnTo>
                    <a:pt x="0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7569" y="36537"/>
                  </a:lnTo>
                  <a:lnTo>
                    <a:pt x="107569" y="41395"/>
                  </a:lnTo>
                </a:path>
                <a:path w="455294" h="41909">
                  <a:moveTo>
                    <a:pt x="107569" y="32391"/>
                  </a:moveTo>
                  <a:lnTo>
                    <a:pt x="108902" y="32391"/>
                  </a:lnTo>
                </a:path>
                <a:path w="455294" h="41909">
                  <a:moveTo>
                    <a:pt x="107569" y="36537"/>
                  </a:moveTo>
                  <a:lnTo>
                    <a:pt x="107569" y="41395"/>
                  </a:lnTo>
                  <a:lnTo>
                    <a:pt x="108902" y="41395"/>
                  </a:lnTo>
                </a:path>
                <a:path w="455294" h="41909">
                  <a:moveTo>
                    <a:pt x="107569" y="41395"/>
                  </a:moveTo>
                  <a:lnTo>
                    <a:pt x="108902" y="41395"/>
                  </a:lnTo>
                </a:path>
                <a:path w="455294" h="41909">
                  <a:moveTo>
                    <a:pt x="454977" y="36537"/>
                  </a:moveTo>
                  <a:lnTo>
                    <a:pt x="422592" y="36537"/>
                  </a:lnTo>
                </a:path>
                <a:path w="455294" h="41909">
                  <a:moveTo>
                    <a:pt x="422592" y="32391"/>
                  </a:moveTo>
                  <a:lnTo>
                    <a:pt x="454977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14296707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14257527" y="89447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36537"/>
                  </a:moveTo>
                  <a:lnTo>
                    <a:pt x="37337" y="36537"/>
                  </a:lnTo>
                  <a:lnTo>
                    <a:pt x="37337" y="32391"/>
                  </a:lnTo>
                  <a:lnTo>
                    <a:pt x="3111" y="32391"/>
                  </a:lnTo>
                  <a:lnTo>
                    <a:pt x="3111" y="36537"/>
                  </a:lnTo>
                </a:path>
                <a:path w="74930" h="41909">
                  <a:moveTo>
                    <a:pt x="1333" y="36537"/>
                  </a:moveTo>
                  <a:lnTo>
                    <a:pt x="3111" y="36537"/>
                  </a:lnTo>
                  <a:lnTo>
                    <a:pt x="3111" y="32391"/>
                  </a:lnTo>
                  <a:lnTo>
                    <a:pt x="1333" y="32391"/>
                  </a:lnTo>
                  <a:lnTo>
                    <a:pt x="1333" y="36537"/>
                  </a:lnTo>
                </a:path>
                <a:path w="74930" h="41909">
                  <a:moveTo>
                    <a:pt x="37337" y="36537"/>
                  </a:moveTo>
                  <a:lnTo>
                    <a:pt x="39179" y="36537"/>
                  </a:lnTo>
                  <a:lnTo>
                    <a:pt x="39179" y="32391"/>
                  </a:lnTo>
                  <a:lnTo>
                    <a:pt x="37337" y="32391"/>
                  </a:lnTo>
                  <a:lnTo>
                    <a:pt x="37337" y="36537"/>
                  </a:lnTo>
                </a:path>
                <a:path w="74930" h="41909">
                  <a:moveTo>
                    <a:pt x="73342" y="32391"/>
                  </a:moveTo>
                  <a:lnTo>
                    <a:pt x="71564" y="32391"/>
                  </a:lnTo>
                  <a:lnTo>
                    <a:pt x="71564" y="36537"/>
                  </a:lnTo>
                  <a:lnTo>
                    <a:pt x="73342" y="36537"/>
                  </a:lnTo>
                  <a:lnTo>
                    <a:pt x="73342" y="32391"/>
                  </a:lnTo>
                </a:path>
                <a:path w="74930" h="41909">
                  <a:moveTo>
                    <a:pt x="71564" y="32391"/>
                  </a:moveTo>
                  <a:lnTo>
                    <a:pt x="71564" y="0"/>
                  </a:lnTo>
                </a:path>
                <a:path w="74930" h="41909">
                  <a:moveTo>
                    <a:pt x="1333" y="32391"/>
                  </a:moveTo>
                  <a:lnTo>
                    <a:pt x="1333" y="36537"/>
                  </a:lnTo>
                  <a:lnTo>
                    <a:pt x="1333" y="41395"/>
                  </a:lnTo>
                </a:path>
                <a:path w="74930" h="41909">
                  <a:moveTo>
                    <a:pt x="1333" y="32391"/>
                  </a:moveTo>
                  <a:lnTo>
                    <a:pt x="0" y="32391"/>
                  </a:lnTo>
                </a:path>
                <a:path w="74930" h="41909">
                  <a:moveTo>
                    <a:pt x="1333" y="36537"/>
                  </a:moveTo>
                  <a:lnTo>
                    <a:pt x="1333" y="41395"/>
                  </a:lnTo>
                  <a:lnTo>
                    <a:pt x="0" y="41395"/>
                  </a:lnTo>
                </a:path>
                <a:path w="74930" h="41909">
                  <a:moveTo>
                    <a:pt x="1333" y="41395"/>
                  </a:moveTo>
                  <a:lnTo>
                    <a:pt x="0" y="41395"/>
                  </a:lnTo>
                </a:path>
                <a:path w="74930" h="41909">
                  <a:moveTo>
                    <a:pt x="73342" y="32391"/>
                  </a:moveTo>
                  <a:lnTo>
                    <a:pt x="73342" y="36537"/>
                  </a:lnTo>
                  <a:lnTo>
                    <a:pt x="73342" y="41395"/>
                  </a:lnTo>
                </a:path>
                <a:path w="74930" h="41909">
                  <a:moveTo>
                    <a:pt x="73342" y="32391"/>
                  </a:moveTo>
                  <a:lnTo>
                    <a:pt x="74675" y="32391"/>
                  </a:lnTo>
                </a:path>
                <a:path w="74930" h="41909">
                  <a:moveTo>
                    <a:pt x="73342" y="36537"/>
                  </a:moveTo>
                  <a:lnTo>
                    <a:pt x="73342" y="41395"/>
                  </a:lnTo>
                  <a:lnTo>
                    <a:pt x="74675" y="41395"/>
                  </a:lnTo>
                </a:path>
                <a:path w="74930" h="41909">
                  <a:moveTo>
                    <a:pt x="73342" y="41395"/>
                  </a:moveTo>
                  <a:lnTo>
                    <a:pt x="74675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14404658" y="8721521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160197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5410"/>
                  </a:lnTo>
                  <a:lnTo>
                    <a:pt x="5397" y="5410"/>
                  </a:lnTo>
                  <a:lnTo>
                    <a:pt x="160197" y="5410"/>
                  </a:lnTo>
                  <a:lnTo>
                    <a:pt x="1601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14404657" y="8721515"/>
              <a:ext cx="160655" cy="5715"/>
            </a:xfrm>
            <a:custGeom>
              <a:avLst/>
              <a:gdLst/>
              <a:ahLst/>
              <a:cxnLst/>
              <a:rect l="l" t="t" r="r" b="b"/>
              <a:pathLst>
                <a:path w="160655" h="5715">
                  <a:moveTo>
                    <a:pt x="0" y="5410"/>
                  </a:moveTo>
                  <a:lnTo>
                    <a:pt x="0" y="0"/>
                  </a:lnTo>
                </a:path>
                <a:path w="160655" h="5715">
                  <a:moveTo>
                    <a:pt x="160210" y="0"/>
                  </a:moveTo>
                  <a:lnTo>
                    <a:pt x="5397" y="0"/>
                  </a:lnTo>
                </a:path>
                <a:path w="160655" h="5715">
                  <a:moveTo>
                    <a:pt x="0" y="5410"/>
                  </a:moveTo>
                  <a:lnTo>
                    <a:pt x="16021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14348841" y="8856506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5999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15999" y="5407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14348841" y="8856503"/>
              <a:ext cx="216535" cy="5715"/>
            </a:xfrm>
            <a:custGeom>
              <a:avLst/>
              <a:gdLst/>
              <a:ahLst/>
              <a:cxnLst/>
              <a:rect l="l" t="t" r="r" b="b"/>
              <a:pathLst>
                <a:path w="216534" h="5715">
                  <a:moveTo>
                    <a:pt x="216026" y="0"/>
                  </a:moveTo>
                  <a:lnTo>
                    <a:pt x="0" y="0"/>
                  </a:lnTo>
                </a:path>
                <a:path w="216534" h="5715">
                  <a:moveTo>
                    <a:pt x="0" y="5410"/>
                  </a:moveTo>
                  <a:lnTo>
                    <a:pt x="216026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14404658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72" y="74714"/>
                  </a:moveTo>
                  <a:lnTo>
                    <a:pt x="0" y="74714"/>
                  </a:lnTo>
                  <a:lnTo>
                    <a:pt x="0" y="104406"/>
                  </a:lnTo>
                  <a:lnTo>
                    <a:pt x="5372" y="104406"/>
                  </a:lnTo>
                  <a:lnTo>
                    <a:pt x="5372" y="74714"/>
                  </a:lnTo>
                  <a:close/>
                </a:path>
                <a:path w="5715" h="104775">
                  <a:moveTo>
                    <a:pt x="5372" y="0"/>
                  </a:moveTo>
                  <a:lnTo>
                    <a:pt x="0" y="0"/>
                  </a:lnTo>
                  <a:lnTo>
                    <a:pt x="0" y="42291"/>
                  </a:lnTo>
                  <a:lnTo>
                    <a:pt x="5372" y="42291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14404657" y="8617115"/>
              <a:ext cx="5715" cy="104775"/>
            </a:xfrm>
            <a:custGeom>
              <a:avLst/>
              <a:gdLst/>
              <a:ahLst/>
              <a:cxnLst/>
              <a:rect l="l" t="t" r="r" b="b"/>
              <a:pathLst>
                <a:path w="5715" h="104775">
                  <a:moveTo>
                    <a:pt x="5397" y="74714"/>
                  </a:moveTo>
                  <a:lnTo>
                    <a:pt x="5397" y="75133"/>
                  </a:lnTo>
                </a:path>
                <a:path w="5715" h="104775">
                  <a:moveTo>
                    <a:pt x="0" y="74714"/>
                  </a:moveTo>
                  <a:lnTo>
                    <a:pt x="0" y="75133"/>
                  </a:lnTo>
                </a:path>
                <a:path w="5715" h="104775">
                  <a:moveTo>
                    <a:pt x="0" y="74714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41871"/>
                  </a:lnTo>
                </a:path>
                <a:path w="5715" h="104775">
                  <a:moveTo>
                    <a:pt x="0" y="42290"/>
                  </a:moveTo>
                  <a:lnTo>
                    <a:pt x="0" y="41871"/>
                  </a:lnTo>
                </a:path>
                <a:path w="5715" h="104775">
                  <a:moveTo>
                    <a:pt x="0" y="42290"/>
                  </a:moveTo>
                  <a:lnTo>
                    <a:pt x="5397" y="42290"/>
                  </a:lnTo>
                </a:path>
                <a:path w="5715" h="104775">
                  <a:moveTo>
                    <a:pt x="0" y="0"/>
                  </a:moveTo>
                  <a:lnTo>
                    <a:pt x="0" y="42290"/>
                  </a:lnTo>
                </a:path>
                <a:path w="5715" h="104775">
                  <a:moveTo>
                    <a:pt x="0" y="74714"/>
                  </a:moveTo>
                  <a:lnTo>
                    <a:pt x="0" y="80092"/>
                  </a:lnTo>
                </a:path>
                <a:path w="5715" h="104775">
                  <a:moveTo>
                    <a:pt x="0" y="85502"/>
                  </a:moveTo>
                  <a:lnTo>
                    <a:pt x="0" y="104400"/>
                  </a:lnTo>
                </a:path>
                <a:path w="5715" h="104775">
                  <a:moveTo>
                    <a:pt x="5397" y="104400"/>
                  </a:moveTo>
                  <a:lnTo>
                    <a:pt x="5397" y="74714"/>
                  </a:lnTo>
                </a:path>
                <a:path w="5715" h="104775">
                  <a:moveTo>
                    <a:pt x="5397" y="4229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14410054" y="8659406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614" y="2547"/>
                  </a:lnTo>
                  <a:lnTo>
                    <a:pt x="22907" y="9494"/>
                  </a:lnTo>
                  <a:lnTo>
                    <a:pt x="29843" y="19799"/>
                  </a:lnTo>
                  <a:lnTo>
                    <a:pt x="32384" y="3242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14404657" y="8658987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5397" y="32842"/>
                  </a:moveTo>
                  <a:lnTo>
                    <a:pt x="37782" y="32842"/>
                  </a:lnTo>
                </a:path>
                <a:path w="38100" h="33654">
                  <a:moveTo>
                    <a:pt x="0" y="419"/>
                  </a:moveTo>
                  <a:lnTo>
                    <a:pt x="5397" y="419"/>
                  </a:lnTo>
                </a:path>
                <a:path w="38100" h="33654">
                  <a:moveTo>
                    <a:pt x="0" y="419"/>
                  </a:moveTo>
                  <a:lnTo>
                    <a:pt x="0" y="0"/>
                  </a:lnTo>
                </a:path>
                <a:path w="38100" h="33654">
                  <a:moveTo>
                    <a:pt x="5397" y="419"/>
                  </a:moveTo>
                  <a:lnTo>
                    <a:pt x="5397" y="0"/>
                  </a:lnTo>
                </a:path>
                <a:path w="38100" h="33654">
                  <a:moveTo>
                    <a:pt x="0" y="32842"/>
                  </a:moveTo>
                  <a:lnTo>
                    <a:pt x="5397" y="32842"/>
                  </a:lnTo>
                </a:path>
                <a:path w="38100" h="33654">
                  <a:moveTo>
                    <a:pt x="0" y="32842"/>
                  </a:moveTo>
                  <a:lnTo>
                    <a:pt x="0" y="33261"/>
                  </a:lnTo>
                </a:path>
                <a:path w="38100" h="33654">
                  <a:moveTo>
                    <a:pt x="5397" y="32842"/>
                  </a:moveTo>
                  <a:lnTo>
                    <a:pt x="5397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12556045" y="8708916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9004" y="0"/>
                  </a:moveTo>
                  <a:lnTo>
                    <a:pt x="0" y="0"/>
                  </a:lnTo>
                  <a:lnTo>
                    <a:pt x="0" y="170110"/>
                  </a:lnTo>
                  <a:lnTo>
                    <a:pt x="9004" y="17011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12556045" y="8708917"/>
              <a:ext cx="9525" cy="170180"/>
            </a:xfrm>
            <a:custGeom>
              <a:avLst/>
              <a:gdLst/>
              <a:ahLst/>
              <a:cxnLst/>
              <a:rect l="l" t="t" r="r" b="b"/>
              <a:pathLst>
                <a:path w="9525" h="170179">
                  <a:moveTo>
                    <a:pt x="0" y="0"/>
                  </a:moveTo>
                  <a:lnTo>
                    <a:pt x="0" y="170110"/>
                  </a:lnTo>
                </a:path>
                <a:path w="9525" h="170179">
                  <a:moveTo>
                    <a:pt x="9017" y="170110"/>
                  </a:moveTo>
                  <a:lnTo>
                    <a:pt x="9017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14188694" y="8986111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14188694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13125767" y="9236316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25017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0179" y="9004"/>
                  </a:lnTo>
                  <a:lnTo>
                    <a:pt x="2501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13125767" y="9236316"/>
              <a:ext cx="250190" cy="9525"/>
            </a:xfrm>
            <a:custGeom>
              <a:avLst/>
              <a:gdLst/>
              <a:ahLst/>
              <a:cxnLst/>
              <a:rect l="l" t="t" r="r" b="b"/>
              <a:pathLst>
                <a:path w="250190" h="9525">
                  <a:moveTo>
                    <a:pt x="0" y="9004"/>
                  </a:moveTo>
                  <a:lnTo>
                    <a:pt x="250189" y="9004"/>
                  </a:lnTo>
                </a:path>
                <a:path w="250190" h="9525">
                  <a:moveTo>
                    <a:pt x="250189" y="0"/>
                  </a:moveTo>
                  <a:lnTo>
                    <a:pt x="184530" y="0"/>
                  </a:lnTo>
                </a:path>
                <a:path w="250190" h="9525">
                  <a:moveTo>
                    <a:pt x="1755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12942316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2539" y="0"/>
                  </a:moveTo>
                  <a:lnTo>
                    <a:pt x="0" y="0"/>
                  </a:lnTo>
                  <a:lnTo>
                    <a:pt x="253" y="298"/>
                  </a:lnTo>
                  <a:lnTo>
                    <a:pt x="1269" y="2305"/>
                  </a:lnTo>
                  <a:lnTo>
                    <a:pt x="1650" y="4514"/>
                  </a:lnTo>
                  <a:lnTo>
                    <a:pt x="1269" y="6743"/>
                  </a:lnTo>
                  <a:lnTo>
                    <a:pt x="253" y="8756"/>
                  </a:lnTo>
                  <a:lnTo>
                    <a:pt x="0" y="9004"/>
                  </a:lnTo>
                  <a:lnTo>
                    <a:pt x="2539" y="9004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12942316" y="9236316"/>
              <a:ext cx="2540" cy="9525"/>
            </a:xfrm>
            <a:custGeom>
              <a:avLst/>
              <a:gdLst/>
              <a:ahLst/>
              <a:cxnLst/>
              <a:rect l="l" t="t" r="r" b="b"/>
              <a:pathLst>
                <a:path w="2540" h="9525">
                  <a:moveTo>
                    <a:pt x="0" y="9004"/>
                  </a:moveTo>
                  <a:lnTo>
                    <a:pt x="2539" y="9004"/>
                  </a:lnTo>
                  <a:lnTo>
                    <a:pt x="2539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12941300" y="9680918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3138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1381" y="5410"/>
                  </a:lnTo>
                  <a:lnTo>
                    <a:pt x="131381" y="0"/>
                  </a:lnTo>
                  <a:close/>
                </a:path>
                <a:path w="176530" h="5715">
                  <a:moveTo>
                    <a:pt x="176339" y="0"/>
                  </a:moveTo>
                  <a:lnTo>
                    <a:pt x="170980" y="0"/>
                  </a:lnTo>
                  <a:lnTo>
                    <a:pt x="167386" y="0"/>
                  </a:lnTo>
                  <a:lnTo>
                    <a:pt x="167386" y="5410"/>
                  </a:lnTo>
                  <a:lnTo>
                    <a:pt x="170942" y="5410"/>
                  </a:lnTo>
                  <a:lnTo>
                    <a:pt x="176339" y="5410"/>
                  </a:lnTo>
                  <a:lnTo>
                    <a:pt x="1763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12941300" y="9680911"/>
              <a:ext cx="176530" cy="5715"/>
            </a:xfrm>
            <a:custGeom>
              <a:avLst/>
              <a:gdLst/>
              <a:ahLst/>
              <a:cxnLst/>
              <a:rect l="l" t="t" r="r" b="b"/>
              <a:pathLst>
                <a:path w="176530" h="5715">
                  <a:moveTo>
                    <a:pt x="176339" y="0"/>
                  </a:moveTo>
                  <a:lnTo>
                    <a:pt x="176339" y="5410"/>
                  </a:lnTo>
                </a:path>
                <a:path w="176530" h="5715">
                  <a:moveTo>
                    <a:pt x="167386" y="5410"/>
                  </a:moveTo>
                  <a:lnTo>
                    <a:pt x="167830" y="5410"/>
                  </a:lnTo>
                </a:path>
                <a:path w="176530" h="5715">
                  <a:moveTo>
                    <a:pt x="167386" y="0"/>
                  </a:moveTo>
                  <a:lnTo>
                    <a:pt x="167830" y="0"/>
                  </a:lnTo>
                </a:path>
                <a:path w="176530" h="5715">
                  <a:moveTo>
                    <a:pt x="167386" y="0"/>
                  </a:moveTo>
                  <a:lnTo>
                    <a:pt x="167386" y="5410"/>
                  </a:lnTo>
                </a:path>
                <a:path w="176530" h="5715">
                  <a:moveTo>
                    <a:pt x="131381" y="5410"/>
                  </a:moveTo>
                  <a:lnTo>
                    <a:pt x="130936" y="5410"/>
                  </a:lnTo>
                </a:path>
                <a:path w="176530" h="5715">
                  <a:moveTo>
                    <a:pt x="131381" y="0"/>
                  </a:moveTo>
                  <a:lnTo>
                    <a:pt x="130936" y="0"/>
                  </a:lnTo>
                </a:path>
                <a:path w="176530" h="5715">
                  <a:moveTo>
                    <a:pt x="131381" y="0"/>
                  </a:moveTo>
                  <a:lnTo>
                    <a:pt x="131381" y="5410"/>
                  </a:lnTo>
                </a:path>
                <a:path w="176530" h="5715">
                  <a:moveTo>
                    <a:pt x="0" y="5410"/>
                  </a:moveTo>
                  <a:lnTo>
                    <a:pt x="131381" y="5410"/>
                  </a:lnTo>
                </a:path>
                <a:path w="176530" h="5715">
                  <a:moveTo>
                    <a:pt x="167386" y="5410"/>
                  </a:moveTo>
                  <a:lnTo>
                    <a:pt x="170942" y="5410"/>
                  </a:lnTo>
                </a:path>
                <a:path w="176530" h="5715">
                  <a:moveTo>
                    <a:pt x="176339" y="0"/>
                  </a:moveTo>
                  <a:lnTo>
                    <a:pt x="167386" y="0"/>
                  </a:lnTo>
                </a:path>
                <a:path w="176530" h="5715">
                  <a:moveTo>
                    <a:pt x="13138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13072681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13072236" y="9680911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9" y="5410"/>
                  </a:moveTo>
                  <a:lnTo>
                    <a:pt x="36449" y="41402"/>
                  </a:lnTo>
                </a:path>
                <a:path w="37465" h="41909">
                  <a:moveTo>
                    <a:pt x="444" y="0"/>
                  </a:moveTo>
                  <a:lnTo>
                    <a:pt x="444" y="5410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10"/>
                  </a:moveTo>
                  <a:lnTo>
                    <a:pt x="0" y="5410"/>
                  </a:lnTo>
                </a:path>
                <a:path w="37465" h="41909">
                  <a:moveTo>
                    <a:pt x="36449" y="0"/>
                  </a:moveTo>
                  <a:lnTo>
                    <a:pt x="36449" y="5410"/>
                  </a:lnTo>
                </a:path>
                <a:path w="37465" h="41909">
                  <a:moveTo>
                    <a:pt x="36449" y="0"/>
                  </a:moveTo>
                  <a:lnTo>
                    <a:pt x="36893" y="0"/>
                  </a:lnTo>
                </a:path>
                <a:path w="37465" h="41909">
                  <a:moveTo>
                    <a:pt x="36449" y="5410"/>
                  </a:moveTo>
                  <a:lnTo>
                    <a:pt x="3689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11848656" y="8611717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54000"/>
                  </a:moveTo>
                  <a:lnTo>
                    <a:pt x="0" y="54000"/>
                  </a:lnTo>
                  <a:lnTo>
                    <a:pt x="0" y="106603"/>
                  </a:lnTo>
                  <a:lnTo>
                    <a:pt x="5397" y="106603"/>
                  </a:lnTo>
                  <a:lnTo>
                    <a:pt x="5397" y="54000"/>
                  </a:lnTo>
                  <a:close/>
                </a:path>
                <a:path w="5715" h="106679">
                  <a:moveTo>
                    <a:pt x="5397" y="0"/>
                  </a:moveTo>
                  <a:lnTo>
                    <a:pt x="0" y="0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11848655" y="8611711"/>
              <a:ext cx="5715" cy="106680"/>
            </a:xfrm>
            <a:custGeom>
              <a:avLst/>
              <a:gdLst/>
              <a:ahLst/>
              <a:cxnLst/>
              <a:rect l="l" t="t" r="r" b="b"/>
              <a:pathLst>
                <a:path w="5715" h="106679">
                  <a:moveTo>
                    <a:pt x="5397" y="21602"/>
                  </a:moveTo>
                  <a:lnTo>
                    <a:pt x="0" y="21602"/>
                  </a:lnTo>
                </a:path>
                <a:path w="5715" h="106679">
                  <a:moveTo>
                    <a:pt x="5397" y="53994"/>
                  </a:moveTo>
                  <a:lnTo>
                    <a:pt x="0" y="53994"/>
                  </a:lnTo>
                </a:path>
                <a:path w="5715" h="106679">
                  <a:moveTo>
                    <a:pt x="0" y="0"/>
                  </a:moveTo>
                  <a:lnTo>
                    <a:pt x="0" y="21602"/>
                  </a:lnTo>
                </a:path>
                <a:path w="5715" h="106679">
                  <a:moveTo>
                    <a:pt x="0" y="53994"/>
                  </a:moveTo>
                  <a:lnTo>
                    <a:pt x="0" y="106610"/>
                  </a:lnTo>
                </a:path>
                <a:path w="5715" h="106679">
                  <a:moveTo>
                    <a:pt x="5397" y="106610"/>
                  </a:moveTo>
                  <a:lnTo>
                    <a:pt x="5397" y="62998"/>
                  </a:lnTo>
                </a:path>
                <a:path w="5715" h="106679">
                  <a:moveTo>
                    <a:pt x="5397" y="57594"/>
                  </a:moveTo>
                  <a:lnTo>
                    <a:pt x="5397" y="53994"/>
                  </a:lnTo>
                </a:path>
                <a:path w="5715" h="106679">
                  <a:moveTo>
                    <a:pt x="5397" y="2160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11816270" y="863331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5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11816270" y="8633314"/>
              <a:ext cx="38100" cy="32384"/>
            </a:xfrm>
            <a:custGeom>
              <a:avLst/>
              <a:gdLst/>
              <a:ahLst/>
              <a:cxnLst/>
              <a:rect l="l" t="t" r="r" b="b"/>
              <a:pathLst>
                <a:path w="38100" h="32384">
                  <a:moveTo>
                    <a:pt x="32385" y="0"/>
                  </a:moveTo>
                  <a:lnTo>
                    <a:pt x="0" y="0"/>
                  </a:lnTo>
                </a:path>
                <a:path w="38100" h="32384">
                  <a:moveTo>
                    <a:pt x="37782" y="32391"/>
                  </a:moveTo>
                  <a:lnTo>
                    <a:pt x="32385" y="32391"/>
                  </a:lnTo>
                </a:path>
                <a:path w="38100" h="32384">
                  <a:moveTo>
                    <a:pt x="37782" y="0"/>
                  </a:move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89" name="object 2589"/>
            <p:cNvPicPr/>
            <p:nvPr/>
          </p:nvPicPr>
          <p:blipFill>
            <a:blip r:embed="rId249" cstate="print"/>
            <a:stretch>
              <a:fillRect/>
            </a:stretch>
          </p:blipFill>
          <p:spPr>
            <a:xfrm>
              <a:off x="11839702" y="8206721"/>
              <a:ext cx="77343" cy="399605"/>
            </a:xfrm>
            <a:prstGeom prst="rect">
              <a:avLst/>
            </a:prstGeom>
          </p:spPr>
        </p:pic>
        <p:sp>
          <p:nvSpPr>
            <p:cNvPr id="2590" name="object 2590"/>
            <p:cNvSpPr/>
            <p:nvPr/>
          </p:nvSpPr>
          <p:spPr>
            <a:xfrm>
              <a:off x="12781979" y="8608110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36893" y="0"/>
                  </a:moveTo>
                  <a:lnTo>
                    <a:pt x="5397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36893" y="9004"/>
                  </a:lnTo>
                  <a:lnTo>
                    <a:pt x="36893" y="0"/>
                  </a:lnTo>
                  <a:close/>
                </a:path>
                <a:path w="401955" h="9525">
                  <a:moveTo>
                    <a:pt x="219163" y="12"/>
                  </a:moveTo>
                  <a:lnTo>
                    <a:pt x="180848" y="12"/>
                  </a:lnTo>
                  <a:lnTo>
                    <a:pt x="180848" y="9004"/>
                  </a:lnTo>
                  <a:lnTo>
                    <a:pt x="219163" y="9004"/>
                  </a:lnTo>
                  <a:lnTo>
                    <a:pt x="219163" y="12"/>
                  </a:lnTo>
                  <a:close/>
                </a:path>
                <a:path w="401955" h="9525">
                  <a:moveTo>
                    <a:pt x="401383" y="0"/>
                  </a:moveTo>
                  <a:lnTo>
                    <a:pt x="395986" y="0"/>
                  </a:lnTo>
                  <a:lnTo>
                    <a:pt x="363220" y="0"/>
                  </a:lnTo>
                  <a:lnTo>
                    <a:pt x="363220" y="9004"/>
                  </a:lnTo>
                  <a:lnTo>
                    <a:pt x="401383" y="9004"/>
                  </a:lnTo>
                  <a:lnTo>
                    <a:pt x="4013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12781978" y="8607761"/>
              <a:ext cx="401955" cy="9525"/>
            </a:xfrm>
            <a:custGeom>
              <a:avLst/>
              <a:gdLst/>
              <a:ahLst/>
              <a:cxnLst/>
              <a:rect l="l" t="t" r="r" b="b"/>
              <a:pathLst>
                <a:path w="401955" h="9525">
                  <a:moveTo>
                    <a:pt x="401383" y="349"/>
                  </a:moveTo>
                  <a:lnTo>
                    <a:pt x="395985" y="349"/>
                  </a:lnTo>
                </a:path>
                <a:path w="401955" h="9525">
                  <a:moveTo>
                    <a:pt x="401383" y="9353"/>
                  </a:moveTo>
                  <a:lnTo>
                    <a:pt x="401383" y="349"/>
                  </a:lnTo>
                </a:path>
                <a:path w="401955" h="9525">
                  <a:moveTo>
                    <a:pt x="0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0" y="349"/>
                  </a:lnTo>
                </a:path>
                <a:path w="401955" h="9525">
                  <a:moveTo>
                    <a:pt x="36893" y="5035"/>
                  </a:moveTo>
                  <a:lnTo>
                    <a:pt x="36893" y="349"/>
                  </a:lnTo>
                </a:path>
                <a:path w="401955" h="9525">
                  <a:moveTo>
                    <a:pt x="36893" y="9353"/>
                  </a:moveTo>
                  <a:lnTo>
                    <a:pt x="36893" y="5035"/>
                  </a:lnTo>
                </a:path>
                <a:path w="401955" h="9525">
                  <a:moveTo>
                    <a:pt x="180848" y="5035"/>
                  </a:moveTo>
                  <a:lnTo>
                    <a:pt x="180848" y="349"/>
                  </a:lnTo>
                </a:path>
                <a:path w="401955" h="9525">
                  <a:moveTo>
                    <a:pt x="180848" y="9353"/>
                  </a:moveTo>
                  <a:lnTo>
                    <a:pt x="180848" y="5035"/>
                  </a:lnTo>
                </a:path>
                <a:path w="401955" h="9525">
                  <a:moveTo>
                    <a:pt x="363220" y="5035"/>
                  </a:moveTo>
                  <a:lnTo>
                    <a:pt x="363220" y="349"/>
                  </a:lnTo>
                </a:path>
                <a:path w="401955" h="9525">
                  <a:moveTo>
                    <a:pt x="363220" y="9353"/>
                  </a:moveTo>
                  <a:lnTo>
                    <a:pt x="363220" y="5035"/>
                  </a:lnTo>
                </a:path>
                <a:path w="401955" h="9525">
                  <a:moveTo>
                    <a:pt x="219201" y="5035"/>
                  </a:moveTo>
                  <a:lnTo>
                    <a:pt x="219201" y="349"/>
                  </a:lnTo>
                </a:path>
                <a:path w="401955" h="9525">
                  <a:moveTo>
                    <a:pt x="219201" y="9353"/>
                  </a:moveTo>
                  <a:lnTo>
                    <a:pt x="219201" y="5035"/>
                  </a:lnTo>
                </a:path>
                <a:path w="401955" h="9525">
                  <a:moveTo>
                    <a:pt x="395985" y="349"/>
                  </a:moveTo>
                  <a:lnTo>
                    <a:pt x="363220" y="349"/>
                  </a:lnTo>
                </a:path>
                <a:path w="401955" h="9525">
                  <a:moveTo>
                    <a:pt x="219201" y="349"/>
                  </a:moveTo>
                  <a:lnTo>
                    <a:pt x="180848" y="349"/>
                  </a:lnTo>
                </a:path>
                <a:path w="401955" h="9525">
                  <a:moveTo>
                    <a:pt x="36893" y="349"/>
                  </a:moveTo>
                  <a:lnTo>
                    <a:pt x="5397" y="349"/>
                  </a:lnTo>
                </a:path>
                <a:path w="401955" h="9525">
                  <a:moveTo>
                    <a:pt x="0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9353"/>
                  </a:moveTo>
                  <a:lnTo>
                    <a:pt x="219201" y="9353"/>
                  </a:lnTo>
                </a:path>
                <a:path w="401955" h="9525">
                  <a:moveTo>
                    <a:pt x="363220" y="9353"/>
                  </a:moveTo>
                  <a:lnTo>
                    <a:pt x="401383" y="9353"/>
                  </a:lnTo>
                </a:path>
                <a:path w="401955" h="9525">
                  <a:moveTo>
                    <a:pt x="180848" y="9353"/>
                  </a:moveTo>
                  <a:lnTo>
                    <a:pt x="36893" y="9353"/>
                  </a:lnTo>
                </a:path>
                <a:path w="401955" h="9525">
                  <a:moveTo>
                    <a:pt x="180848" y="349"/>
                  </a:moveTo>
                  <a:lnTo>
                    <a:pt x="36893" y="349"/>
                  </a:lnTo>
                </a:path>
                <a:path w="401955" h="9525">
                  <a:moveTo>
                    <a:pt x="126174" y="1790"/>
                  </a:moveTo>
                  <a:lnTo>
                    <a:pt x="133350" y="1790"/>
                  </a:lnTo>
                  <a:lnTo>
                    <a:pt x="131572" y="0"/>
                  </a:lnTo>
                </a:path>
                <a:path w="401955" h="9525">
                  <a:moveTo>
                    <a:pt x="133350" y="1790"/>
                  </a:moveTo>
                  <a:lnTo>
                    <a:pt x="131572" y="3600"/>
                  </a:lnTo>
                </a:path>
                <a:path w="401955" h="9525">
                  <a:moveTo>
                    <a:pt x="91630" y="1790"/>
                  </a:moveTo>
                  <a:lnTo>
                    <a:pt x="84391" y="1790"/>
                  </a:lnTo>
                  <a:lnTo>
                    <a:pt x="86169" y="0"/>
                  </a:lnTo>
                </a:path>
                <a:path w="401955" h="9525">
                  <a:moveTo>
                    <a:pt x="84391" y="1790"/>
                  </a:moveTo>
                  <a:lnTo>
                    <a:pt x="86169" y="3600"/>
                  </a:lnTo>
                </a:path>
                <a:path w="401955" h="9525">
                  <a:moveTo>
                    <a:pt x="174434" y="9353"/>
                  </a:moveTo>
                  <a:lnTo>
                    <a:pt x="147065" y="9353"/>
                  </a:lnTo>
                  <a:lnTo>
                    <a:pt x="147065" y="8286"/>
                  </a:lnTo>
                  <a:lnTo>
                    <a:pt x="174434" y="8286"/>
                  </a:lnTo>
                  <a:lnTo>
                    <a:pt x="174434" y="9353"/>
                  </a:lnTo>
                </a:path>
                <a:path w="401955" h="9525">
                  <a:moveTo>
                    <a:pt x="174434" y="8286"/>
                  </a:moveTo>
                  <a:lnTo>
                    <a:pt x="147065" y="8286"/>
                  </a:lnTo>
                  <a:lnTo>
                    <a:pt x="147065" y="7194"/>
                  </a:lnTo>
                  <a:lnTo>
                    <a:pt x="174434" y="7194"/>
                  </a:lnTo>
                  <a:lnTo>
                    <a:pt x="174434" y="8286"/>
                  </a:lnTo>
                </a:path>
                <a:path w="401955" h="9525">
                  <a:moveTo>
                    <a:pt x="112522" y="7194"/>
                  </a:moveTo>
                  <a:lnTo>
                    <a:pt x="139826" y="7194"/>
                  </a:lnTo>
                  <a:lnTo>
                    <a:pt x="139826" y="6102"/>
                  </a:lnTo>
                  <a:lnTo>
                    <a:pt x="112522" y="6102"/>
                  </a:lnTo>
                  <a:lnTo>
                    <a:pt x="112522" y="7194"/>
                  </a:lnTo>
                </a:path>
                <a:path w="401955" h="9525">
                  <a:moveTo>
                    <a:pt x="112522" y="6102"/>
                  </a:moveTo>
                  <a:lnTo>
                    <a:pt x="139826" y="6102"/>
                  </a:lnTo>
                  <a:lnTo>
                    <a:pt x="139826" y="5035"/>
                  </a:lnTo>
                  <a:lnTo>
                    <a:pt x="112522" y="5035"/>
                  </a:lnTo>
                  <a:lnTo>
                    <a:pt x="112522" y="6102"/>
                  </a:lnTo>
                </a:path>
                <a:path w="401955" h="9525">
                  <a:moveTo>
                    <a:pt x="43370" y="9353"/>
                  </a:moveTo>
                  <a:lnTo>
                    <a:pt x="70738" y="9353"/>
                  </a:lnTo>
                  <a:lnTo>
                    <a:pt x="70738" y="8286"/>
                  </a:lnTo>
                  <a:lnTo>
                    <a:pt x="43370" y="8286"/>
                  </a:lnTo>
                  <a:lnTo>
                    <a:pt x="43370" y="9353"/>
                  </a:lnTo>
                </a:path>
                <a:path w="401955" h="9525">
                  <a:moveTo>
                    <a:pt x="43370" y="8286"/>
                  </a:moveTo>
                  <a:lnTo>
                    <a:pt x="70738" y="8286"/>
                  </a:lnTo>
                  <a:lnTo>
                    <a:pt x="70738" y="7194"/>
                  </a:lnTo>
                  <a:lnTo>
                    <a:pt x="43370" y="7194"/>
                  </a:lnTo>
                  <a:lnTo>
                    <a:pt x="43370" y="8286"/>
                  </a:lnTo>
                </a:path>
                <a:path w="401955" h="9525">
                  <a:moveTo>
                    <a:pt x="105282" y="7194"/>
                  </a:moveTo>
                  <a:lnTo>
                    <a:pt x="77914" y="7194"/>
                  </a:lnTo>
                  <a:lnTo>
                    <a:pt x="77914" y="6102"/>
                  </a:lnTo>
                  <a:lnTo>
                    <a:pt x="105282" y="6102"/>
                  </a:lnTo>
                  <a:lnTo>
                    <a:pt x="105282" y="7194"/>
                  </a:lnTo>
                </a:path>
                <a:path w="401955" h="9525">
                  <a:moveTo>
                    <a:pt x="105282" y="6102"/>
                  </a:moveTo>
                  <a:lnTo>
                    <a:pt x="77914" y="6102"/>
                  </a:lnTo>
                  <a:lnTo>
                    <a:pt x="77914" y="5035"/>
                  </a:lnTo>
                  <a:lnTo>
                    <a:pt x="105282" y="5035"/>
                  </a:lnTo>
                  <a:lnTo>
                    <a:pt x="105282" y="6102"/>
                  </a:lnTo>
                </a:path>
                <a:path w="401955" h="9525">
                  <a:moveTo>
                    <a:pt x="177990" y="5035"/>
                  </a:moveTo>
                  <a:lnTo>
                    <a:pt x="177990" y="9353"/>
                  </a:lnTo>
                  <a:lnTo>
                    <a:pt x="180848" y="9353"/>
                  </a:lnTo>
                  <a:lnTo>
                    <a:pt x="180848" y="5035"/>
                  </a:lnTo>
                  <a:lnTo>
                    <a:pt x="177990" y="5035"/>
                  </a:lnTo>
                </a:path>
                <a:path w="401955" h="9525">
                  <a:moveTo>
                    <a:pt x="36893" y="5035"/>
                  </a:moveTo>
                  <a:lnTo>
                    <a:pt x="36893" y="9353"/>
                  </a:lnTo>
                  <a:lnTo>
                    <a:pt x="39750" y="9353"/>
                  </a:lnTo>
                  <a:lnTo>
                    <a:pt x="39750" y="5035"/>
                  </a:lnTo>
                  <a:lnTo>
                    <a:pt x="36893" y="5035"/>
                  </a:lnTo>
                </a:path>
                <a:path w="401955" h="9525">
                  <a:moveTo>
                    <a:pt x="177990" y="9353"/>
                  </a:moveTo>
                  <a:lnTo>
                    <a:pt x="174434" y="9353"/>
                  </a:lnTo>
                  <a:lnTo>
                    <a:pt x="174434" y="7194"/>
                  </a:lnTo>
                  <a:lnTo>
                    <a:pt x="177990" y="7194"/>
                  </a:lnTo>
                  <a:lnTo>
                    <a:pt x="177990" y="9353"/>
                  </a:lnTo>
                </a:path>
                <a:path w="401955" h="9525">
                  <a:moveTo>
                    <a:pt x="143446" y="7194"/>
                  </a:moveTo>
                  <a:lnTo>
                    <a:pt x="147065" y="7194"/>
                  </a:lnTo>
                  <a:lnTo>
                    <a:pt x="147065" y="9353"/>
                  </a:lnTo>
                  <a:lnTo>
                    <a:pt x="143446" y="9353"/>
                  </a:lnTo>
                  <a:lnTo>
                    <a:pt x="143446" y="7194"/>
                  </a:lnTo>
                </a:path>
                <a:path w="401955" h="9525">
                  <a:moveTo>
                    <a:pt x="174434" y="8286"/>
                  </a:moveTo>
                  <a:lnTo>
                    <a:pt x="147065" y="8286"/>
                  </a:lnTo>
                </a:path>
                <a:path w="401955" h="9525">
                  <a:moveTo>
                    <a:pt x="108902" y="7194"/>
                  </a:moveTo>
                  <a:lnTo>
                    <a:pt x="112522" y="7194"/>
                  </a:lnTo>
                  <a:lnTo>
                    <a:pt x="112522" y="5035"/>
                  </a:lnTo>
                  <a:lnTo>
                    <a:pt x="108902" y="5035"/>
                  </a:lnTo>
                  <a:lnTo>
                    <a:pt x="108902" y="7194"/>
                  </a:lnTo>
                </a:path>
                <a:path w="401955" h="9525">
                  <a:moveTo>
                    <a:pt x="143446" y="5035"/>
                  </a:moveTo>
                  <a:lnTo>
                    <a:pt x="139826" y="5035"/>
                  </a:lnTo>
                  <a:lnTo>
                    <a:pt x="139826" y="7194"/>
                  </a:lnTo>
                  <a:lnTo>
                    <a:pt x="143446" y="7194"/>
                  </a:lnTo>
                  <a:lnTo>
                    <a:pt x="143446" y="5035"/>
                  </a:lnTo>
                </a:path>
                <a:path w="401955" h="9525">
                  <a:moveTo>
                    <a:pt x="112522" y="6102"/>
                  </a:moveTo>
                  <a:lnTo>
                    <a:pt x="139826" y="6102"/>
                  </a:lnTo>
                </a:path>
                <a:path w="401955" h="9525">
                  <a:moveTo>
                    <a:pt x="39750" y="9353"/>
                  </a:moveTo>
                  <a:lnTo>
                    <a:pt x="43370" y="9353"/>
                  </a:lnTo>
                  <a:lnTo>
                    <a:pt x="43370" y="7194"/>
                  </a:lnTo>
                  <a:lnTo>
                    <a:pt x="39750" y="7194"/>
                  </a:lnTo>
                  <a:lnTo>
                    <a:pt x="39750" y="9353"/>
                  </a:lnTo>
                </a:path>
                <a:path w="401955" h="9525">
                  <a:moveTo>
                    <a:pt x="74294" y="7194"/>
                  </a:moveTo>
                  <a:lnTo>
                    <a:pt x="70738" y="7194"/>
                  </a:lnTo>
                  <a:lnTo>
                    <a:pt x="70738" y="9353"/>
                  </a:lnTo>
                  <a:lnTo>
                    <a:pt x="74294" y="9353"/>
                  </a:lnTo>
                  <a:lnTo>
                    <a:pt x="74294" y="7194"/>
                  </a:lnTo>
                </a:path>
                <a:path w="401955" h="9525">
                  <a:moveTo>
                    <a:pt x="43370" y="8286"/>
                  </a:moveTo>
                  <a:lnTo>
                    <a:pt x="70738" y="8286"/>
                  </a:lnTo>
                </a:path>
                <a:path w="401955" h="9525">
                  <a:moveTo>
                    <a:pt x="108902" y="7194"/>
                  </a:moveTo>
                  <a:lnTo>
                    <a:pt x="105282" y="7194"/>
                  </a:lnTo>
                  <a:lnTo>
                    <a:pt x="105282" y="5035"/>
                  </a:lnTo>
                  <a:lnTo>
                    <a:pt x="108902" y="5035"/>
                  </a:lnTo>
                  <a:lnTo>
                    <a:pt x="108902" y="7194"/>
                  </a:lnTo>
                </a:path>
                <a:path w="401955" h="9525">
                  <a:moveTo>
                    <a:pt x="74294" y="5035"/>
                  </a:moveTo>
                  <a:lnTo>
                    <a:pt x="77914" y="5035"/>
                  </a:lnTo>
                  <a:lnTo>
                    <a:pt x="77914" y="7194"/>
                  </a:lnTo>
                  <a:lnTo>
                    <a:pt x="74294" y="7194"/>
                  </a:lnTo>
                  <a:lnTo>
                    <a:pt x="74294" y="5035"/>
                  </a:lnTo>
                </a:path>
                <a:path w="401955" h="9525">
                  <a:moveTo>
                    <a:pt x="105282" y="6102"/>
                  </a:moveTo>
                  <a:lnTo>
                    <a:pt x="77914" y="6102"/>
                  </a:lnTo>
                </a:path>
                <a:path w="401955" h="9525">
                  <a:moveTo>
                    <a:pt x="180848" y="9353"/>
                  </a:moveTo>
                  <a:lnTo>
                    <a:pt x="180848" y="5035"/>
                  </a:lnTo>
                  <a:lnTo>
                    <a:pt x="180848" y="349"/>
                  </a:lnTo>
                </a:path>
                <a:path w="401955" h="9525">
                  <a:moveTo>
                    <a:pt x="36893" y="9353"/>
                  </a:moveTo>
                  <a:lnTo>
                    <a:pt x="36893" y="5035"/>
                  </a:lnTo>
                  <a:lnTo>
                    <a:pt x="36893" y="349"/>
                  </a:lnTo>
                </a:path>
                <a:path w="401955" h="9525">
                  <a:moveTo>
                    <a:pt x="219201" y="9353"/>
                  </a:moveTo>
                  <a:lnTo>
                    <a:pt x="363220" y="9353"/>
                  </a:lnTo>
                </a:path>
                <a:path w="401955" h="9525">
                  <a:moveTo>
                    <a:pt x="219201" y="349"/>
                  </a:moveTo>
                  <a:lnTo>
                    <a:pt x="363220" y="349"/>
                  </a:lnTo>
                </a:path>
                <a:path w="401955" h="9525">
                  <a:moveTo>
                    <a:pt x="273939" y="1790"/>
                  </a:moveTo>
                  <a:lnTo>
                    <a:pt x="266699" y="1790"/>
                  </a:lnTo>
                  <a:lnTo>
                    <a:pt x="268541" y="0"/>
                  </a:lnTo>
                </a:path>
                <a:path w="401955" h="9525">
                  <a:moveTo>
                    <a:pt x="266699" y="1790"/>
                  </a:moveTo>
                  <a:lnTo>
                    <a:pt x="268541" y="3600"/>
                  </a:lnTo>
                </a:path>
                <a:path w="401955" h="9525">
                  <a:moveTo>
                    <a:pt x="308482" y="1790"/>
                  </a:moveTo>
                  <a:lnTo>
                    <a:pt x="315658" y="1790"/>
                  </a:lnTo>
                  <a:lnTo>
                    <a:pt x="313880" y="0"/>
                  </a:lnTo>
                </a:path>
                <a:path w="401955" h="9525">
                  <a:moveTo>
                    <a:pt x="315658" y="1790"/>
                  </a:moveTo>
                  <a:lnTo>
                    <a:pt x="313880" y="3600"/>
                  </a:lnTo>
                </a:path>
                <a:path w="401955" h="9525">
                  <a:moveTo>
                    <a:pt x="225678" y="9353"/>
                  </a:moveTo>
                  <a:lnTo>
                    <a:pt x="253047" y="9353"/>
                  </a:lnTo>
                  <a:lnTo>
                    <a:pt x="253047" y="8286"/>
                  </a:lnTo>
                  <a:lnTo>
                    <a:pt x="225678" y="8286"/>
                  </a:lnTo>
                  <a:lnTo>
                    <a:pt x="225678" y="9353"/>
                  </a:lnTo>
                </a:path>
                <a:path w="401955" h="9525">
                  <a:moveTo>
                    <a:pt x="225678" y="8286"/>
                  </a:moveTo>
                  <a:lnTo>
                    <a:pt x="253047" y="8286"/>
                  </a:lnTo>
                  <a:lnTo>
                    <a:pt x="253047" y="7194"/>
                  </a:lnTo>
                  <a:lnTo>
                    <a:pt x="225678" y="7194"/>
                  </a:lnTo>
                  <a:lnTo>
                    <a:pt x="225678" y="8286"/>
                  </a:lnTo>
                </a:path>
                <a:path w="401955" h="9525">
                  <a:moveTo>
                    <a:pt x="287591" y="7194"/>
                  </a:moveTo>
                  <a:lnTo>
                    <a:pt x="260222" y="7194"/>
                  </a:lnTo>
                  <a:lnTo>
                    <a:pt x="260222" y="6102"/>
                  </a:lnTo>
                  <a:lnTo>
                    <a:pt x="287591" y="6102"/>
                  </a:lnTo>
                  <a:lnTo>
                    <a:pt x="287591" y="7194"/>
                  </a:lnTo>
                </a:path>
                <a:path w="401955" h="9525">
                  <a:moveTo>
                    <a:pt x="287591" y="6102"/>
                  </a:moveTo>
                  <a:lnTo>
                    <a:pt x="260222" y="6102"/>
                  </a:lnTo>
                  <a:lnTo>
                    <a:pt x="260222" y="5035"/>
                  </a:lnTo>
                  <a:lnTo>
                    <a:pt x="287591" y="5035"/>
                  </a:lnTo>
                  <a:lnTo>
                    <a:pt x="287591" y="6102"/>
                  </a:lnTo>
                </a:path>
                <a:path w="401955" h="9525">
                  <a:moveTo>
                    <a:pt x="356743" y="9353"/>
                  </a:moveTo>
                  <a:lnTo>
                    <a:pt x="329374" y="9353"/>
                  </a:lnTo>
                  <a:lnTo>
                    <a:pt x="329374" y="8286"/>
                  </a:lnTo>
                  <a:lnTo>
                    <a:pt x="356743" y="8286"/>
                  </a:lnTo>
                  <a:lnTo>
                    <a:pt x="356743" y="9353"/>
                  </a:lnTo>
                </a:path>
                <a:path w="401955" h="9525">
                  <a:moveTo>
                    <a:pt x="356743" y="8286"/>
                  </a:moveTo>
                  <a:lnTo>
                    <a:pt x="329374" y="8286"/>
                  </a:lnTo>
                  <a:lnTo>
                    <a:pt x="329374" y="7194"/>
                  </a:lnTo>
                  <a:lnTo>
                    <a:pt x="356743" y="7194"/>
                  </a:lnTo>
                  <a:lnTo>
                    <a:pt x="356743" y="8286"/>
                  </a:lnTo>
                </a:path>
                <a:path w="401955" h="9525">
                  <a:moveTo>
                    <a:pt x="294766" y="7194"/>
                  </a:moveTo>
                  <a:lnTo>
                    <a:pt x="322135" y="7194"/>
                  </a:lnTo>
                  <a:lnTo>
                    <a:pt x="322135" y="6102"/>
                  </a:lnTo>
                  <a:lnTo>
                    <a:pt x="294766" y="6102"/>
                  </a:lnTo>
                  <a:lnTo>
                    <a:pt x="294766" y="7194"/>
                  </a:lnTo>
                </a:path>
                <a:path w="401955" h="9525">
                  <a:moveTo>
                    <a:pt x="294766" y="6102"/>
                  </a:moveTo>
                  <a:lnTo>
                    <a:pt x="322135" y="6102"/>
                  </a:lnTo>
                  <a:lnTo>
                    <a:pt x="322135" y="5035"/>
                  </a:lnTo>
                  <a:lnTo>
                    <a:pt x="294766" y="5035"/>
                  </a:lnTo>
                  <a:lnTo>
                    <a:pt x="294766" y="6102"/>
                  </a:lnTo>
                </a:path>
                <a:path w="401955" h="9525">
                  <a:moveTo>
                    <a:pt x="222059" y="5035"/>
                  </a:moveTo>
                  <a:lnTo>
                    <a:pt x="222059" y="9353"/>
                  </a:lnTo>
                  <a:lnTo>
                    <a:pt x="219201" y="9353"/>
                  </a:lnTo>
                  <a:lnTo>
                    <a:pt x="219201" y="5035"/>
                  </a:lnTo>
                  <a:lnTo>
                    <a:pt x="222059" y="5035"/>
                  </a:lnTo>
                </a:path>
                <a:path w="401955" h="9525">
                  <a:moveTo>
                    <a:pt x="363220" y="5035"/>
                  </a:moveTo>
                  <a:lnTo>
                    <a:pt x="363220" y="9353"/>
                  </a:lnTo>
                  <a:lnTo>
                    <a:pt x="360299" y="9353"/>
                  </a:lnTo>
                  <a:lnTo>
                    <a:pt x="360299" y="5035"/>
                  </a:lnTo>
                  <a:lnTo>
                    <a:pt x="363220" y="5035"/>
                  </a:lnTo>
                </a:path>
                <a:path w="401955" h="9525">
                  <a:moveTo>
                    <a:pt x="222059" y="9353"/>
                  </a:moveTo>
                  <a:lnTo>
                    <a:pt x="225678" y="9353"/>
                  </a:lnTo>
                  <a:lnTo>
                    <a:pt x="225678" y="7194"/>
                  </a:lnTo>
                  <a:lnTo>
                    <a:pt x="222059" y="7194"/>
                  </a:lnTo>
                  <a:lnTo>
                    <a:pt x="222059" y="9353"/>
                  </a:lnTo>
                </a:path>
                <a:path w="401955" h="9525">
                  <a:moveTo>
                    <a:pt x="256603" y="7194"/>
                  </a:moveTo>
                  <a:lnTo>
                    <a:pt x="253047" y="7194"/>
                  </a:lnTo>
                  <a:lnTo>
                    <a:pt x="253047" y="9353"/>
                  </a:lnTo>
                  <a:lnTo>
                    <a:pt x="256603" y="9353"/>
                  </a:lnTo>
                  <a:lnTo>
                    <a:pt x="256603" y="7194"/>
                  </a:lnTo>
                </a:path>
                <a:path w="401955" h="9525">
                  <a:moveTo>
                    <a:pt x="225678" y="8286"/>
                  </a:moveTo>
                  <a:lnTo>
                    <a:pt x="253047" y="8286"/>
                  </a:lnTo>
                </a:path>
                <a:path w="401955" h="9525">
                  <a:moveTo>
                    <a:pt x="291210" y="7194"/>
                  </a:moveTo>
                  <a:lnTo>
                    <a:pt x="287591" y="7194"/>
                  </a:lnTo>
                  <a:lnTo>
                    <a:pt x="287591" y="5035"/>
                  </a:lnTo>
                  <a:lnTo>
                    <a:pt x="291210" y="5035"/>
                  </a:lnTo>
                  <a:lnTo>
                    <a:pt x="291210" y="7194"/>
                  </a:lnTo>
                </a:path>
                <a:path w="401955" h="9525">
                  <a:moveTo>
                    <a:pt x="256603" y="5035"/>
                  </a:moveTo>
                  <a:lnTo>
                    <a:pt x="260222" y="5035"/>
                  </a:lnTo>
                  <a:lnTo>
                    <a:pt x="260222" y="7194"/>
                  </a:lnTo>
                  <a:lnTo>
                    <a:pt x="256603" y="7194"/>
                  </a:lnTo>
                  <a:lnTo>
                    <a:pt x="256603" y="5035"/>
                  </a:lnTo>
                </a:path>
                <a:path w="401955" h="9525">
                  <a:moveTo>
                    <a:pt x="287591" y="6102"/>
                  </a:moveTo>
                  <a:lnTo>
                    <a:pt x="260222" y="6102"/>
                  </a:lnTo>
                </a:path>
                <a:path w="401955" h="9525">
                  <a:moveTo>
                    <a:pt x="360299" y="9353"/>
                  </a:moveTo>
                  <a:lnTo>
                    <a:pt x="356743" y="9353"/>
                  </a:lnTo>
                  <a:lnTo>
                    <a:pt x="356743" y="7194"/>
                  </a:lnTo>
                  <a:lnTo>
                    <a:pt x="360299" y="7194"/>
                  </a:lnTo>
                  <a:lnTo>
                    <a:pt x="360299" y="9353"/>
                  </a:lnTo>
                </a:path>
                <a:path w="401955" h="9525">
                  <a:moveTo>
                    <a:pt x="325754" y="7194"/>
                  </a:moveTo>
                  <a:lnTo>
                    <a:pt x="329374" y="7194"/>
                  </a:lnTo>
                  <a:lnTo>
                    <a:pt x="329374" y="9353"/>
                  </a:lnTo>
                  <a:lnTo>
                    <a:pt x="325754" y="9353"/>
                  </a:lnTo>
                  <a:lnTo>
                    <a:pt x="325754" y="7194"/>
                  </a:lnTo>
                </a:path>
                <a:path w="401955" h="9525">
                  <a:moveTo>
                    <a:pt x="356743" y="8286"/>
                  </a:moveTo>
                  <a:lnTo>
                    <a:pt x="329374" y="8286"/>
                  </a:lnTo>
                </a:path>
                <a:path w="401955" h="9525">
                  <a:moveTo>
                    <a:pt x="291210" y="7194"/>
                  </a:moveTo>
                  <a:lnTo>
                    <a:pt x="294766" y="7194"/>
                  </a:lnTo>
                  <a:lnTo>
                    <a:pt x="294766" y="5035"/>
                  </a:lnTo>
                  <a:lnTo>
                    <a:pt x="291210" y="5035"/>
                  </a:lnTo>
                  <a:lnTo>
                    <a:pt x="291210" y="7194"/>
                  </a:lnTo>
                </a:path>
                <a:path w="401955" h="9525">
                  <a:moveTo>
                    <a:pt x="325754" y="5035"/>
                  </a:moveTo>
                  <a:lnTo>
                    <a:pt x="322135" y="5035"/>
                  </a:lnTo>
                  <a:lnTo>
                    <a:pt x="322135" y="7194"/>
                  </a:lnTo>
                  <a:lnTo>
                    <a:pt x="325754" y="7194"/>
                  </a:lnTo>
                  <a:lnTo>
                    <a:pt x="325754" y="5035"/>
                  </a:lnTo>
                </a:path>
                <a:path w="401955" h="9525">
                  <a:moveTo>
                    <a:pt x="294766" y="6102"/>
                  </a:moveTo>
                  <a:lnTo>
                    <a:pt x="322135" y="6102"/>
                  </a:lnTo>
                </a:path>
                <a:path w="401955" h="9525">
                  <a:moveTo>
                    <a:pt x="219201" y="9353"/>
                  </a:moveTo>
                  <a:lnTo>
                    <a:pt x="219201" y="5035"/>
                  </a:lnTo>
                  <a:lnTo>
                    <a:pt x="219201" y="349"/>
                  </a:lnTo>
                </a:path>
                <a:path w="401955" h="9525">
                  <a:moveTo>
                    <a:pt x="363220" y="9353"/>
                  </a:moveTo>
                  <a:lnTo>
                    <a:pt x="363220" y="5035"/>
                  </a:lnTo>
                  <a:lnTo>
                    <a:pt x="363220" y="3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13686473" y="8608123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3812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73812" y="8991"/>
                  </a:lnTo>
                  <a:lnTo>
                    <a:pt x="73812" y="0"/>
                  </a:lnTo>
                  <a:close/>
                </a:path>
                <a:path w="878840" h="9525">
                  <a:moveTo>
                    <a:pt x="219583" y="0"/>
                  </a:moveTo>
                  <a:lnTo>
                    <a:pt x="145796" y="0"/>
                  </a:lnTo>
                  <a:lnTo>
                    <a:pt x="145796" y="8991"/>
                  </a:lnTo>
                  <a:lnTo>
                    <a:pt x="219583" y="8991"/>
                  </a:lnTo>
                  <a:lnTo>
                    <a:pt x="219583" y="0"/>
                  </a:lnTo>
                  <a:close/>
                </a:path>
                <a:path w="878840" h="9525">
                  <a:moveTo>
                    <a:pt x="351891" y="0"/>
                  </a:moveTo>
                  <a:lnTo>
                    <a:pt x="291592" y="0"/>
                  </a:lnTo>
                  <a:lnTo>
                    <a:pt x="291592" y="8991"/>
                  </a:lnTo>
                  <a:lnTo>
                    <a:pt x="351891" y="8991"/>
                  </a:lnTo>
                  <a:lnTo>
                    <a:pt x="351891" y="0"/>
                  </a:lnTo>
                  <a:close/>
                </a:path>
                <a:path w="878840" h="9525">
                  <a:moveTo>
                    <a:pt x="523773" y="0"/>
                  </a:moveTo>
                  <a:lnTo>
                    <a:pt x="422084" y="0"/>
                  </a:lnTo>
                  <a:lnTo>
                    <a:pt x="422084" y="8991"/>
                  </a:lnTo>
                  <a:lnTo>
                    <a:pt x="523773" y="8991"/>
                  </a:lnTo>
                  <a:lnTo>
                    <a:pt x="523773" y="0"/>
                  </a:lnTo>
                  <a:close/>
                </a:path>
                <a:path w="878840" h="9525">
                  <a:moveTo>
                    <a:pt x="682205" y="0"/>
                  </a:moveTo>
                  <a:lnTo>
                    <a:pt x="595820" y="0"/>
                  </a:lnTo>
                  <a:lnTo>
                    <a:pt x="595820" y="8991"/>
                  </a:lnTo>
                  <a:lnTo>
                    <a:pt x="682205" y="8991"/>
                  </a:lnTo>
                  <a:lnTo>
                    <a:pt x="682205" y="0"/>
                  </a:lnTo>
                  <a:close/>
                </a:path>
                <a:path w="878840" h="9525">
                  <a:moveTo>
                    <a:pt x="878370" y="0"/>
                  </a:moveTo>
                  <a:lnTo>
                    <a:pt x="714565" y="0"/>
                  </a:lnTo>
                  <a:lnTo>
                    <a:pt x="714565" y="8991"/>
                  </a:lnTo>
                  <a:lnTo>
                    <a:pt x="878370" y="8991"/>
                  </a:lnTo>
                  <a:lnTo>
                    <a:pt x="87837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13686472" y="8608111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145796" y="0"/>
                  </a:moveTo>
                  <a:lnTo>
                    <a:pt x="147129" y="0"/>
                  </a:lnTo>
                </a:path>
                <a:path w="878840" h="9525">
                  <a:moveTo>
                    <a:pt x="145796" y="4864"/>
                  </a:moveTo>
                  <a:lnTo>
                    <a:pt x="145796" y="0"/>
                  </a:lnTo>
                </a:path>
                <a:path w="878840" h="9525">
                  <a:moveTo>
                    <a:pt x="145796" y="9004"/>
                  </a:moveTo>
                  <a:lnTo>
                    <a:pt x="147129" y="9004"/>
                  </a:lnTo>
                </a:path>
                <a:path w="878840" h="9525">
                  <a:moveTo>
                    <a:pt x="145796" y="9004"/>
                  </a:moveTo>
                  <a:lnTo>
                    <a:pt x="145796" y="4864"/>
                  </a:lnTo>
                </a:path>
                <a:path w="878840" h="9525">
                  <a:moveTo>
                    <a:pt x="73786" y="0"/>
                  </a:moveTo>
                  <a:lnTo>
                    <a:pt x="72453" y="0"/>
                  </a:lnTo>
                </a:path>
                <a:path w="878840" h="9525">
                  <a:moveTo>
                    <a:pt x="73786" y="4864"/>
                  </a:moveTo>
                  <a:lnTo>
                    <a:pt x="73786" y="0"/>
                  </a:lnTo>
                </a:path>
                <a:path w="878840" h="9525">
                  <a:moveTo>
                    <a:pt x="73786" y="9004"/>
                  </a:moveTo>
                  <a:lnTo>
                    <a:pt x="72453" y="9004"/>
                  </a:lnTo>
                </a:path>
                <a:path w="878840" h="9525">
                  <a:moveTo>
                    <a:pt x="73786" y="9004"/>
                  </a:moveTo>
                  <a:lnTo>
                    <a:pt x="73786" y="4864"/>
                  </a:lnTo>
                </a:path>
                <a:path w="878840" h="9525">
                  <a:moveTo>
                    <a:pt x="714565" y="9004"/>
                  </a:moveTo>
                  <a:lnTo>
                    <a:pt x="715009" y="9004"/>
                  </a:lnTo>
                </a:path>
                <a:path w="878840" h="9525">
                  <a:moveTo>
                    <a:pt x="714565" y="0"/>
                  </a:moveTo>
                  <a:lnTo>
                    <a:pt x="715009" y="0"/>
                  </a:lnTo>
                </a:path>
                <a:path w="878840" h="9525">
                  <a:moveTo>
                    <a:pt x="714565" y="0"/>
                  </a:moveTo>
                  <a:lnTo>
                    <a:pt x="714565" y="9004"/>
                  </a:lnTo>
                </a:path>
                <a:path w="878840" h="9525">
                  <a:moveTo>
                    <a:pt x="682180" y="9004"/>
                  </a:moveTo>
                  <a:lnTo>
                    <a:pt x="681736" y="9004"/>
                  </a:lnTo>
                </a:path>
                <a:path w="878840" h="9525">
                  <a:moveTo>
                    <a:pt x="682180" y="0"/>
                  </a:moveTo>
                  <a:lnTo>
                    <a:pt x="681736" y="0"/>
                  </a:lnTo>
                </a:path>
                <a:path w="878840" h="9525">
                  <a:moveTo>
                    <a:pt x="682180" y="0"/>
                  </a:moveTo>
                  <a:lnTo>
                    <a:pt x="682180" y="9004"/>
                  </a:lnTo>
                </a:path>
                <a:path w="878840" h="9525">
                  <a:moveTo>
                    <a:pt x="291592" y="0"/>
                  </a:moveTo>
                  <a:lnTo>
                    <a:pt x="292925" y="0"/>
                  </a:lnTo>
                </a:path>
                <a:path w="878840" h="9525">
                  <a:moveTo>
                    <a:pt x="291592" y="4864"/>
                  </a:moveTo>
                  <a:lnTo>
                    <a:pt x="291592" y="0"/>
                  </a:lnTo>
                </a:path>
                <a:path w="878840" h="9525">
                  <a:moveTo>
                    <a:pt x="291592" y="9004"/>
                  </a:moveTo>
                  <a:lnTo>
                    <a:pt x="292925" y="9004"/>
                  </a:lnTo>
                </a:path>
                <a:path w="878840" h="9525">
                  <a:moveTo>
                    <a:pt x="291592" y="9004"/>
                  </a:moveTo>
                  <a:lnTo>
                    <a:pt x="291592" y="4864"/>
                  </a:lnTo>
                </a:path>
                <a:path w="878840" h="9525">
                  <a:moveTo>
                    <a:pt x="219582" y="0"/>
                  </a:moveTo>
                  <a:lnTo>
                    <a:pt x="218249" y="0"/>
                  </a:lnTo>
                </a:path>
                <a:path w="878840" h="9525">
                  <a:moveTo>
                    <a:pt x="219582" y="4864"/>
                  </a:moveTo>
                  <a:lnTo>
                    <a:pt x="219582" y="0"/>
                  </a:lnTo>
                </a:path>
                <a:path w="878840" h="9525">
                  <a:moveTo>
                    <a:pt x="219582" y="9004"/>
                  </a:moveTo>
                  <a:lnTo>
                    <a:pt x="218249" y="9004"/>
                  </a:lnTo>
                </a:path>
                <a:path w="878840" h="9525">
                  <a:moveTo>
                    <a:pt x="219582" y="9004"/>
                  </a:moveTo>
                  <a:lnTo>
                    <a:pt x="219582" y="4864"/>
                  </a:lnTo>
                </a:path>
                <a:path w="878840" h="9525">
                  <a:moveTo>
                    <a:pt x="422084" y="0"/>
                  </a:moveTo>
                  <a:lnTo>
                    <a:pt x="423418" y="0"/>
                  </a:lnTo>
                </a:path>
                <a:path w="878840" h="9525">
                  <a:moveTo>
                    <a:pt x="422084" y="4864"/>
                  </a:moveTo>
                  <a:lnTo>
                    <a:pt x="422084" y="0"/>
                  </a:lnTo>
                </a:path>
                <a:path w="878840" h="9525">
                  <a:moveTo>
                    <a:pt x="422084" y="9004"/>
                  </a:moveTo>
                  <a:lnTo>
                    <a:pt x="423418" y="9004"/>
                  </a:lnTo>
                </a:path>
                <a:path w="878840" h="9525">
                  <a:moveTo>
                    <a:pt x="422084" y="9004"/>
                  </a:moveTo>
                  <a:lnTo>
                    <a:pt x="422084" y="4864"/>
                  </a:lnTo>
                </a:path>
                <a:path w="878840" h="9525">
                  <a:moveTo>
                    <a:pt x="351917" y="0"/>
                  </a:moveTo>
                  <a:lnTo>
                    <a:pt x="350520" y="0"/>
                  </a:lnTo>
                </a:path>
                <a:path w="878840" h="9525">
                  <a:moveTo>
                    <a:pt x="351917" y="4864"/>
                  </a:moveTo>
                  <a:lnTo>
                    <a:pt x="351917" y="0"/>
                  </a:lnTo>
                </a:path>
                <a:path w="878840" h="9525">
                  <a:moveTo>
                    <a:pt x="351917" y="9004"/>
                  </a:moveTo>
                  <a:lnTo>
                    <a:pt x="350520" y="9004"/>
                  </a:lnTo>
                </a:path>
                <a:path w="878840" h="9525">
                  <a:moveTo>
                    <a:pt x="351917" y="9004"/>
                  </a:moveTo>
                  <a:lnTo>
                    <a:pt x="351917" y="4864"/>
                  </a:lnTo>
                </a:path>
                <a:path w="878840" h="9525">
                  <a:moveTo>
                    <a:pt x="595820" y="0"/>
                  </a:moveTo>
                  <a:lnTo>
                    <a:pt x="597153" y="0"/>
                  </a:lnTo>
                </a:path>
                <a:path w="878840" h="9525">
                  <a:moveTo>
                    <a:pt x="595820" y="4864"/>
                  </a:moveTo>
                  <a:lnTo>
                    <a:pt x="595820" y="0"/>
                  </a:lnTo>
                </a:path>
                <a:path w="878840" h="9525">
                  <a:moveTo>
                    <a:pt x="595820" y="9004"/>
                  </a:moveTo>
                  <a:lnTo>
                    <a:pt x="597153" y="9004"/>
                  </a:lnTo>
                </a:path>
                <a:path w="878840" h="9525">
                  <a:moveTo>
                    <a:pt x="595820" y="9004"/>
                  </a:moveTo>
                  <a:lnTo>
                    <a:pt x="595820" y="4864"/>
                  </a:lnTo>
                </a:path>
                <a:path w="878840" h="9525">
                  <a:moveTo>
                    <a:pt x="523811" y="0"/>
                  </a:moveTo>
                  <a:lnTo>
                    <a:pt x="522478" y="0"/>
                  </a:lnTo>
                </a:path>
                <a:path w="878840" h="9525">
                  <a:moveTo>
                    <a:pt x="523811" y="4864"/>
                  </a:moveTo>
                  <a:lnTo>
                    <a:pt x="523811" y="0"/>
                  </a:lnTo>
                </a:path>
                <a:path w="878840" h="9525">
                  <a:moveTo>
                    <a:pt x="523811" y="9004"/>
                  </a:moveTo>
                  <a:lnTo>
                    <a:pt x="522478" y="9004"/>
                  </a:lnTo>
                </a:path>
                <a:path w="878840" h="9525">
                  <a:moveTo>
                    <a:pt x="523811" y="9004"/>
                  </a:moveTo>
                  <a:lnTo>
                    <a:pt x="523811" y="4864"/>
                  </a:lnTo>
                </a:path>
                <a:path w="878840" h="9525">
                  <a:moveTo>
                    <a:pt x="0" y="9004"/>
                  </a:moveTo>
                  <a:lnTo>
                    <a:pt x="73786" y="9004"/>
                  </a:lnTo>
                </a:path>
                <a:path w="878840" h="9525">
                  <a:moveTo>
                    <a:pt x="145796" y="9004"/>
                  </a:moveTo>
                  <a:lnTo>
                    <a:pt x="219582" y="9004"/>
                  </a:lnTo>
                </a:path>
                <a:path w="878840" h="9525">
                  <a:moveTo>
                    <a:pt x="291592" y="9004"/>
                  </a:moveTo>
                  <a:lnTo>
                    <a:pt x="351917" y="9004"/>
                  </a:lnTo>
                </a:path>
                <a:path w="878840" h="9525">
                  <a:moveTo>
                    <a:pt x="422084" y="9004"/>
                  </a:moveTo>
                  <a:lnTo>
                    <a:pt x="523811" y="9004"/>
                  </a:lnTo>
                </a:path>
                <a:path w="878840" h="9525">
                  <a:moveTo>
                    <a:pt x="595820" y="9004"/>
                  </a:moveTo>
                  <a:lnTo>
                    <a:pt x="682180" y="9004"/>
                  </a:lnTo>
                </a:path>
                <a:path w="878840" h="9525">
                  <a:moveTo>
                    <a:pt x="714565" y="9004"/>
                  </a:moveTo>
                  <a:lnTo>
                    <a:pt x="878395" y="9004"/>
                  </a:lnTo>
                </a:path>
                <a:path w="878840" h="9525">
                  <a:moveTo>
                    <a:pt x="878395" y="0"/>
                  </a:moveTo>
                  <a:lnTo>
                    <a:pt x="714565" y="0"/>
                  </a:lnTo>
                </a:path>
                <a:path w="878840" h="9525">
                  <a:moveTo>
                    <a:pt x="682180" y="0"/>
                  </a:moveTo>
                  <a:lnTo>
                    <a:pt x="595820" y="0"/>
                  </a:lnTo>
                </a:path>
                <a:path w="878840" h="9525">
                  <a:moveTo>
                    <a:pt x="523811" y="0"/>
                  </a:moveTo>
                  <a:lnTo>
                    <a:pt x="469773" y="0"/>
                  </a:lnTo>
                </a:path>
                <a:path w="878840" h="9525">
                  <a:moveTo>
                    <a:pt x="462597" y="0"/>
                  </a:moveTo>
                  <a:lnTo>
                    <a:pt x="422084" y="0"/>
                  </a:lnTo>
                </a:path>
                <a:path w="878840" h="9525">
                  <a:moveTo>
                    <a:pt x="351917" y="0"/>
                  </a:moveTo>
                  <a:lnTo>
                    <a:pt x="307784" y="0"/>
                  </a:lnTo>
                </a:path>
                <a:path w="878840" h="9525">
                  <a:moveTo>
                    <a:pt x="300609" y="0"/>
                  </a:moveTo>
                  <a:lnTo>
                    <a:pt x="291592" y="0"/>
                  </a:lnTo>
                </a:path>
                <a:path w="878840" h="9525">
                  <a:moveTo>
                    <a:pt x="219582" y="0"/>
                  </a:moveTo>
                  <a:lnTo>
                    <a:pt x="169227" y="0"/>
                  </a:lnTo>
                </a:path>
                <a:path w="878840" h="9525">
                  <a:moveTo>
                    <a:pt x="161988" y="0"/>
                  </a:moveTo>
                  <a:lnTo>
                    <a:pt x="145796" y="0"/>
                  </a:lnTo>
                </a:path>
                <a:path w="878840" h="9525">
                  <a:moveTo>
                    <a:pt x="73786" y="0"/>
                  </a:moveTo>
                  <a:lnTo>
                    <a:pt x="0" y="0"/>
                  </a:lnTo>
                </a:path>
                <a:path w="878840" h="9525">
                  <a:moveTo>
                    <a:pt x="144018" y="4864"/>
                  </a:moveTo>
                  <a:lnTo>
                    <a:pt x="111569" y="4864"/>
                  </a:lnTo>
                </a:path>
                <a:path w="878840" h="9525">
                  <a:moveTo>
                    <a:pt x="111569" y="9004"/>
                  </a:moveTo>
                  <a:lnTo>
                    <a:pt x="14401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13798042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13758926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7" y="4864"/>
                  </a:lnTo>
                  <a:lnTo>
                    <a:pt x="37337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7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7" y="9004"/>
                  </a:lnTo>
                  <a:lnTo>
                    <a:pt x="37337" y="4864"/>
                  </a:lnTo>
                </a:path>
                <a:path w="74930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64" y="9004"/>
                  </a:moveTo>
                  <a:lnTo>
                    <a:pt x="71564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14368652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13943838" y="8608111"/>
              <a:ext cx="457834" cy="41910"/>
            </a:xfrm>
            <a:custGeom>
              <a:avLst/>
              <a:gdLst/>
              <a:ahLst/>
              <a:cxnLst/>
              <a:rect l="l" t="t" r="r" b="b"/>
              <a:pathLst>
                <a:path w="457834" h="41909">
                  <a:moveTo>
                    <a:pt x="457200" y="9004"/>
                  </a:moveTo>
                  <a:lnTo>
                    <a:pt x="457200" y="41402"/>
                  </a:lnTo>
                </a:path>
                <a:path w="457834" h="41909">
                  <a:moveTo>
                    <a:pt x="424815" y="0"/>
                  </a:moveTo>
                  <a:lnTo>
                    <a:pt x="424815" y="9004"/>
                  </a:lnTo>
                </a:path>
                <a:path w="457834" h="41909">
                  <a:moveTo>
                    <a:pt x="424815" y="0"/>
                  </a:moveTo>
                  <a:lnTo>
                    <a:pt x="424370" y="0"/>
                  </a:lnTo>
                </a:path>
                <a:path w="457834" h="41909">
                  <a:moveTo>
                    <a:pt x="424815" y="9004"/>
                  </a:moveTo>
                  <a:lnTo>
                    <a:pt x="424370" y="9004"/>
                  </a:lnTo>
                </a:path>
                <a:path w="457834" h="41909">
                  <a:moveTo>
                    <a:pt x="457200" y="0"/>
                  </a:moveTo>
                  <a:lnTo>
                    <a:pt x="457200" y="9004"/>
                  </a:lnTo>
                </a:path>
                <a:path w="457834" h="41909">
                  <a:moveTo>
                    <a:pt x="457200" y="0"/>
                  </a:moveTo>
                  <a:lnTo>
                    <a:pt x="457644" y="0"/>
                  </a:lnTo>
                </a:path>
                <a:path w="457834" h="41909">
                  <a:moveTo>
                    <a:pt x="457200" y="9004"/>
                  </a:moveTo>
                  <a:lnTo>
                    <a:pt x="457644" y="9004"/>
                  </a:lnTo>
                </a:path>
                <a:path w="457834" h="41909">
                  <a:moveTo>
                    <a:pt x="32448" y="4864"/>
                  </a:moveTo>
                  <a:lnTo>
                    <a:pt x="0" y="4864"/>
                  </a:lnTo>
                </a:path>
                <a:path w="457834" h="41909">
                  <a:moveTo>
                    <a:pt x="0" y="9004"/>
                  </a:moveTo>
                  <a:lnTo>
                    <a:pt x="3244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13943838" y="861711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397"/>
                  </a:moveTo>
                  <a:lnTo>
                    <a:pt x="19823" y="29857"/>
                  </a:lnTo>
                  <a:lnTo>
                    <a:pt x="9509" y="22923"/>
                  </a:lnTo>
                  <a:lnTo>
                    <a:pt x="255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13904722" y="8608111"/>
              <a:ext cx="168275" cy="41910"/>
            </a:xfrm>
            <a:custGeom>
              <a:avLst/>
              <a:gdLst/>
              <a:ahLst/>
              <a:cxnLst/>
              <a:rect l="l" t="t" r="r" b="b"/>
              <a:pathLst>
                <a:path w="168275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168275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168275" h="41909">
                  <a:moveTo>
                    <a:pt x="37338" y="4864"/>
                  </a:moveTo>
                  <a:lnTo>
                    <a:pt x="39116" y="4864"/>
                  </a:lnTo>
                  <a:lnTo>
                    <a:pt x="39116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168275" h="41909">
                  <a:moveTo>
                    <a:pt x="73342" y="9004"/>
                  </a:moveTo>
                  <a:lnTo>
                    <a:pt x="71564" y="9004"/>
                  </a:lnTo>
                  <a:lnTo>
                    <a:pt x="71564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168275" h="41909">
                  <a:moveTo>
                    <a:pt x="71564" y="9004"/>
                  </a:moveTo>
                  <a:lnTo>
                    <a:pt x="71564" y="41402"/>
                  </a:lnTo>
                </a:path>
                <a:path w="168275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168275" h="41909">
                  <a:moveTo>
                    <a:pt x="1333" y="9004"/>
                  </a:moveTo>
                  <a:lnTo>
                    <a:pt x="0" y="9004"/>
                  </a:lnTo>
                </a:path>
                <a:path w="168275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168275" h="41909">
                  <a:moveTo>
                    <a:pt x="1333" y="0"/>
                  </a:moveTo>
                  <a:lnTo>
                    <a:pt x="0" y="0"/>
                  </a:lnTo>
                </a:path>
                <a:path w="168275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168275" h="41909">
                  <a:moveTo>
                    <a:pt x="73342" y="9004"/>
                  </a:moveTo>
                  <a:lnTo>
                    <a:pt x="74676" y="9004"/>
                  </a:lnTo>
                </a:path>
                <a:path w="168275" h="41909">
                  <a:moveTo>
                    <a:pt x="73342" y="4864"/>
                  </a:moveTo>
                  <a:lnTo>
                    <a:pt x="73342" y="0"/>
                  </a:lnTo>
                  <a:lnTo>
                    <a:pt x="74676" y="0"/>
                  </a:lnTo>
                </a:path>
                <a:path w="168275" h="41909">
                  <a:moveTo>
                    <a:pt x="73342" y="0"/>
                  </a:moveTo>
                  <a:lnTo>
                    <a:pt x="74676" y="0"/>
                  </a:lnTo>
                </a:path>
                <a:path w="168275" h="41909">
                  <a:moveTo>
                    <a:pt x="167830" y="4864"/>
                  </a:moveTo>
                  <a:lnTo>
                    <a:pt x="135445" y="4864"/>
                  </a:lnTo>
                </a:path>
                <a:path w="168275" h="41909">
                  <a:moveTo>
                    <a:pt x="135445" y="9004"/>
                  </a:moveTo>
                  <a:lnTo>
                    <a:pt x="16783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14040167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14036992" y="8608111"/>
              <a:ext cx="243840" cy="41910"/>
            </a:xfrm>
            <a:custGeom>
              <a:avLst/>
              <a:gdLst/>
              <a:ahLst/>
              <a:cxnLst/>
              <a:rect l="l" t="t" r="r" b="b"/>
              <a:pathLst>
                <a:path w="243840" h="41909">
                  <a:moveTo>
                    <a:pt x="69786" y="9004"/>
                  </a:moveTo>
                  <a:lnTo>
                    <a:pt x="37401" y="9004"/>
                  </a:lnTo>
                  <a:lnTo>
                    <a:pt x="37401" y="4864"/>
                  </a:lnTo>
                  <a:lnTo>
                    <a:pt x="69786" y="4864"/>
                  </a:lnTo>
                  <a:lnTo>
                    <a:pt x="69786" y="9004"/>
                  </a:lnTo>
                </a:path>
                <a:path w="243840" h="41909">
                  <a:moveTo>
                    <a:pt x="1396" y="4864"/>
                  </a:moveTo>
                  <a:lnTo>
                    <a:pt x="3175" y="4864"/>
                  </a:lnTo>
                  <a:lnTo>
                    <a:pt x="3175" y="9004"/>
                  </a:lnTo>
                  <a:lnTo>
                    <a:pt x="1396" y="9004"/>
                  </a:lnTo>
                  <a:lnTo>
                    <a:pt x="1396" y="4864"/>
                  </a:lnTo>
                </a:path>
                <a:path w="243840" h="41909">
                  <a:moveTo>
                    <a:pt x="71564" y="9004"/>
                  </a:moveTo>
                  <a:lnTo>
                    <a:pt x="69786" y="9004"/>
                  </a:lnTo>
                  <a:lnTo>
                    <a:pt x="69786" y="4864"/>
                  </a:lnTo>
                  <a:lnTo>
                    <a:pt x="71564" y="4864"/>
                  </a:lnTo>
                  <a:lnTo>
                    <a:pt x="71564" y="9004"/>
                  </a:lnTo>
                </a:path>
                <a:path w="243840" h="41909">
                  <a:moveTo>
                    <a:pt x="37401" y="9004"/>
                  </a:moveTo>
                  <a:lnTo>
                    <a:pt x="35559" y="9004"/>
                  </a:lnTo>
                  <a:lnTo>
                    <a:pt x="35559" y="4864"/>
                  </a:lnTo>
                  <a:lnTo>
                    <a:pt x="37401" y="4864"/>
                  </a:lnTo>
                  <a:lnTo>
                    <a:pt x="37401" y="9004"/>
                  </a:lnTo>
                </a:path>
                <a:path w="243840" h="41909">
                  <a:moveTo>
                    <a:pt x="35559" y="9004"/>
                  </a:moveTo>
                  <a:lnTo>
                    <a:pt x="35559" y="41402"/>
                  </a:lnTo>
                </a:path>
                <a:path w="243840" h="41909">
                  <a:moveTo>
                    <a:pt x="1396" y="9004"/>
                  </a:moveTo>
                  <a:lnTo>
                    <a:pt x="1396" y="4864"/>
                  </a:lnTo>
                  <a:lnTo>
                    <a:pt x="1396" y="0"/>
                  </a:lnTo>
                </a:path>
                <a:path w="243840" h="41909">
                  <a:moveTo>
                    <a:pt x="1396" y="9004"/>
                  </a:moveTo>
                  <a:lnTo>
                    <a:pt x="0" y="9004"/>
                  </a:lnTo>
                </a:path>
                <a:path w="243840" h="41909">
                  <a:moveTo>
                    <a:pt x="1396" y="4864"/>
                  </a:moveTo>
                  <a:lnTo>
                    <a:pt x="1396" y="0"/>
                  </a:lnTo>
                  <a:lnTo>
                    <a:pt x="0" y="0"/>
                  </a:lnTo>
                </a:path>
                <a:path w="243840" h="41909">
                  <a:moveTo>
                    <a:pt x="1396" y="0"/>
                  </a:moveTo>
                  <a:lnTo>
                    <a:pt x="0" y="0"/>
                  </a:lnTo>
                </a:path>
                <a:path w="243840" h="41909">
                  <a:moveTo>
                    <a:pt x="71564" y="9004"/>
                  </a:moveTo>
                  <a:lnTo>
                    <a:pt x="71564" y="4864"/>
                  </a:lnTo>
                  <a:lnTo>
                    <a:pt x="71564" y="0"/>
                  </a:lnTo>
                </a:path>
                <a:path w="243840" h="41909">
                  <a:moveTo>
                    <a:pt x="71564" y="9004"/>
                  </a:moveTo>
                  <a:lnTo>
                    <a:pt x="72898" y="9004"/>
                  </a:lnTo>
                </a:path>
                <a:path w="243840" h="41909">
                  <a:moveTo>
                    <a:pt x="71564" y="4864"/>
                  </a:moveTo>
                  <a:lnTo>
                    <a:pt x="71564" y="0"/>
                  </a:lnTo>
                  <a:lnTo>
                    <a:pt x="72898" y="0"/>
                  </a:lnTo>
                </a:path>
                <a:path w="243840" h="41909">
                  <a:moveTo>
                    <a:pt x="71564" y="0"/>
                  </a:moveTo>
                  <a:lnTo>
                    <a:pt x="72898" y="0"/>
                  </a:lnTo>
                </a:path>
                <a:path w="243840" h="41909">
                  <a:moveTo>
                    <a:pt x="243458" y="4864"/>
                  </a:moveTo>
                  <a:lnTo>
                    <a:pt x="211073" y="4864"/>
                  </a:lnTo>
                </a:path>
                <a:path w="243840" h="41909">
                  <a:moveTo>
                    <a:pt x="211073" y="9004"/>
                  </a:moveTo>
                  <a:lnTo>
                    <a:pt x="243458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14248066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14208950" y="8608111"/>
              <a:ext cx="74930" cy="41910"/>
            </a:xfrm>
            <a:custGeom>
              <a:avLst/>
              <a:gdLst/>
              <a:ahLst/>
              <a:cxnLst/>
              <a:rect l="l" t="t" r="r" b="b"/>
              <a:pathLst>
                <a:path w="74930" h="41909">
                  <a:moveTo>
                    <a:pt x="3111" y="4864"/>
                  </a:moveTo>
                  <a:lnTo>
                    <a:pt x="37338" y="4864"/>
                  </a:lnTo>
                  <a:lnTo>
                    <a:pt x="37338" y="9004"/>
                  </a:lnTo>
                  <a:lnTo>
                    <a:pt x="3111" y="9004"/>
                  </a:lnTo>
                  <a:lnTo>
                    <a:pt x="3111" y="4864"/>
                  </a:lnTo>
                </a:path>
                <a:path w="74930" h="41909">
                  <a:moveTo>
                    <a:pt x="1333" y="4864"/>
                  </a:moveTo>
                  <a:lnTo>
                    <a:pt x="3111" y="4864"/>
                  </a:lnTo>
                  <a:lnTo>
                    <a:pt x="3111" y="9004"/>
                  </a:lnTo>
                  <a:lnTo>
                    <a:pt x="1333" y="9004"/>
                  </a:lnTo>
                  <a:lnTo>
                    <a:pt x="1333" y="4864"/>
                  </a:lnTo>
                </a:path>
                <a:path w="74930" h="41909">
                  <a:moveTo>
                    <a:pt x="37338" y="4864"/>
                  </a:moveTo>
                  <a:lnTo>
                    <a:pt x="39115" y="4864"/>
                  </a:lnTo>
                  <a:lnTo>
                    <a:pt x="39115" y="9004"/>
                  </a:lnTo>
                  <a:lnTo>
                    <a:pt x="37338" y="9004"/>
                  </a:lnTo>
                  <a:lnTo>
                    <a:pt x="37338" y="4864"/>
                  </a:lnTo>
                </a:path>
                <a:path w="74930" h="41909">
                  <a:moveTo>
                    <a:pt x="73342" y="9004"/>
                  </a:moveTo>
                  <a:lnTo>
                    <a:pt x="71500" y="9004"/>
                  </a:lnTo>
                  <a:lnTo>
                    <a:pt x="71500" y="4864"/>
                  </a:lnTo>
                  <a:lnTo>
                    <a:pt x="73342" y="4864"/>
                  </a:lnTo>
                  <a:lnTo>
                    <a:pt x="73342" y="9004"/>
                  </a:lnTo>
                </a:path>
                <a:path w="74930" h="41909">
                  <a:moveTo>
                    <a:pt x="71500" y="9004"/>
                  </a:moveTo>
                  <a:lnTo>
                    <a:pt x="71500" y="41402"/>
                  </a:lnTo>
                </a:path>
                <a:path w="74930" h="41909">
                  <a:moveTo>
                    <a:pt x="1333" y="9004"/>
                  </a:moveTo>
                  <a:lnTo>
                    <a:pt x="1333" y="4864"/>
                  </a:lnTo>
                  <a:lnTo>
                    <a:pt x="1333" y="0"/>
                  </a:lnTo>
                </a:path>
                <a:path w="74930" h="41909">
                  <a:moveTo>
                    <a:pt x="1333" y="9004"/>
                  </a:moveTo>
                  <a:lnTo>
                    <a:pt x="0" y="9004"/>
                  </a:lnTo>
                </a:path>
                <a:path w="74930" h="41909">
                  <a:moveTo>
                    <a:pt x="1333" y="4864"/>
                  </a:moveTo>
                  <a:lnTo>
                    <a:pt x="1333" y="0"/>
                  </a:lnTo>
                  <a:lnTo>
                    <a:pt x="0" y="0"/>
                  </a:lnTo>
                </a:path>
                <a:path w="74930" h="41909">
                  <a:moveTo>
                    <a:pt x="1333" y="0"/>
                  </a:moveTo>
                  <a:lnTo>
                    <a:pt x="0" y="0"/>
                  </a:lnTo>
                </a:path>
                <a:path w="74930" h="41909">
                  <a:moveTo>
                    <a:pt x="73342" y="9004"/>
                  </a:moveTo>
                  <a:lnTo>
                    <a:pt x="73342" y="4864"/>
                  </a:lnTo>
                  <a:lnTo>
                    <a:pt x="73342" y="0"/>
                  </a:lnTo>
                </a:path>
                <a:path w="74930" h="41909">
                  <a:moveTo>
                    <a:pt x="73342" y="9004"/>
                  </a:moveTo>
                  <a:lnTo>
                    <a:pt x="74675" y="9004"/>
                  </a:lnTo>
                </a:path>
                <a:path w="74930" h="41909">
                  <a:moveTo>
                    <a:pt x="73342" y="4864"/>
                  </a:moveTo>
                  <a:lnTo>
                    <a:pt x="73342" y="0"/>
                  </a:lnTo>
                  <a:lnTo>
                    <a:pt x="74675" y="0"/>
                  </a:lnTo>
                </a:path>
                <a:path w="74930" h="41909">
                  <a:moveTo>
                    <a:pt x="73342" y="0"/>
                  </a:moveTo>
                  <a:lnTo>
                    <a:pt x="746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1384846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3" y="246608"/>
                  </a:moveTo>
                  <a:lnTo>
                    <a:pt x="0" y="246608"/>
                  </a:lnTo>
                  <a:lnTo>
                    <a:pt x="0" y="250202"/>
                  </a:lnTo>
                  <a:lnTo>
                    <a:pt x="7213" y="250202"/>
                  </a:lnTo>
                  <a:lnTo>
                    <a:pt x="7213" y="246608"/>
                  </a:lnTo>
                  <a:close/>
                </a:path>
                <a:path w="7619" h="250825">
                  <a:moveTo>
                    <a:pt x="7213" y="0"/>
                  </a:moveTo>
                  <a:lnTo>
                    <a:pt x="0" y="0"/>
                  </a:lnTo>
                  <a:lnTo>
                    <a:pt x="0" y="214210"/>
                  </a:lnTo>
                  <a:lnTo>
                    <a:pt x="7213" y="214210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1384846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38" y="246608"/>
                  </a:moveTo>
                  <a:lnTo>
                    <a:pt x="7238" y="247027"/>
                  </a:lnTo>
                </a:path>
                <a:path w="7619" h="250825">
                  <a:moveTo>
                    <a:pt x="0" y="246608"/>
                  </a:moveTo>
                  <a:lnTo>
                    <a:pt x="0" y="247027"/>
                  </a:lnTo>
                </a:path>
                <a:path w="7619" h="250825">
                  <a:moveTo>
                    <a:pt x="0" y="246608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213766"/>
                  </a:lnTo>
                </a:path>
                <a:path w="7619" h="250825">
                  <a:moveTo>
                    <a:pt x="0" y="214210"/>
                  </a:moveTo>
                  <a:lnTo>
                    <a:pt x="0" y="213766"/>
                  </a:lnTo>
                </a:path>
                <a:path w="7619" h="250825">
                  <a:moveTo>
                    <a:pt x="0" y="214210"/>
                  </a:moveTo>
                  <a:lnTo>
                    <a:pt x="7238" y="214210"/>
                  </a:lnTo>
                </a:path>
                <a:path w="7619" h="250825">
                  <a:moveTo>
                    <a:pt x="0" y="0"/>
                  </a:moveTo>
                  <a:lnTo>
                    <a:pt x="0" y="214210"/>
                  </a:lnTo>
                </a:path>
                <a:path w="7619" h="250825">
                  <a:moveTo>
                    <a:pt x="0" y="246608"/>
                  </a:moveTo>
                  <a:lnTo>
                    <a:pt x="0" y="250202"/>
                  </a:lnTo>
                </a:path>
                <a:path w="7619" h="250825">
                  <a:moveTo>
                    <a:pt x="7238" y="250202"/>
                  </a:moveTo>
                  <a:lnTo>
                    <a:pt x="7238" y="246608"/>
                  </a:lnTo>
                </a:path>
                <a:path w="7619" h="250825">
                  <a:moveTo>
                    <a:pt x="7238" y="214210"/>
                  </a:moveTo>
                  <a:lnTo>
                    <a:pt x="723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13855700" y="8572119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13848460" y="8571674"/>
              <a:ext cx="40005" cy="33655"/>
            </a:xfrm>
            <a:custGeom>
              <a:avLst/>
              <a:gdLst/>
              <a:ahLst/>
              <a:cxnLst/>
              <a:rect l="l" t="t" r="r" b="b"/>
              <a:pathLst>
                <a:path w="40005" h="33654">
                  <a:moveTo>
                    <a:pt x="7238" y="32842"/>
                  </a:moveTo>
                  <a:lnTo>
                    <a:pt x="39623" y="32842"/>
                  </a:lnTo>
                </a:path>
                <a:path w="40005" h="33654">
                  <a:moveTo>
                    <a:pt x="0" y="444"/>
                  </a:moveTo>
                  <a:lnTo>
                    <a:pt x="7238" y="444"/>
                  </a:lnTo>
                </a:path>
                <a:path w="40005" h="33654">
                  <a:moveTo>
                    <a:pt x="0" y="444"/>
                  </a:moveTo>
                  <a:lnTo>
                    <a:pt x="0" y="0"/>
                  </a:lnTo>
                </a:path>
                <a:path w="40005" h="33654">
                  <a:moveTo>
                    <a:pt x="7238" y="444"/>
                  </a:moveTo>
                  <a:lnTo>
                    <a:pt x="7238" y="0"/>
                  </a:lnTo>
                </a:path>
                <a:path w="40005" h="33654">
                  <a:moveTo>
                    <a:pt x="0" y="32842"/>
                  </a:moveTo>
                  <a:lnTo>
                    <a:pt x="7238" y="32842"/>
                  </a:lnTo>
                </a:path>
                <a:path w="40005" h="33654">
                  <a:moveTo>
                    <a:pt x="0" y="32842"/>
                  </a:moveTo>
                  <a:lnTo>
                    <a:pt x="0" y="33261"/>
                  </a:lnTo>
                </a:path>
                <a:path w="40005" h="33654">
                  <a:moveTo>
                    <a:pt x="7238" y="32842"/>
                  </a:moveTo>
                  <a:lnTo>
                    <a:pt x="7238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14149070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1414907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14293088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3606"/>
                  </a:moveTo>
                  <a:lnTo>
                    <a:pt x="0" y="3606"/>
                  </a:lnTo>
                  <a:lnTo>
                    <a:pt x="0" y="41402"/>
                  </a:lnTo>
                  <a:lnTo>
                    <a:pt x="3619" y="41402"/>
                  </a:lnTo>
                  <a:lnTo>
                    <a:pt x="3619" y="3606"/>
                  </a:lnTo>
                  <a:close/>
                </a:path>
                <a:path w="3809" h="41909">
                  <a:moveTo>
                    <a:pt x="3619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3619" y="3594"/>
                  </a:lnTo>
                  <a:lnTo>
                    <a:pt x="361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14293088" y="8758428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09" h="41909">
                  <a:moveTo>
                    <a:pt x="3619" y="0"/>
                  </a:moveTo>
                  <a:lnTo>
                    <a:pt x="0" y="0"/>
                  </a:lnTo>
                </a:path>
                <a:path w="3809" h="41909">
                  <a:moveTo>
                    <a:pt x="0" y="3594"/>
                  </a:moveTo>
                  <a:lnTo>
                    <a:pt x="0" y="41401"/>
                  </a:lnTo>
                </a:path>
                <a:path w="3809" h="41909">
                  <a:moveTo>
                    <a:pt x="3619" y="4140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14181455" y="8702624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0"/>
                  </a:moveTo>
                  <a:lnTo>
                    <a:pt x="0" y="0"/>
                  </a:lnTo>
                  <a:lnTo>
                    <a:pt x="0" y="190792"/>
                  </a:lnTo>
                  <a:lnTo>
                    <a:pt x="0" y="196202"/>
                  </a:lnTo>
                  <a:lnTo>
                    <a:pt x="5397" y="196202"/>
                  </a:lnTo>
                  <a:lnTo>
                    <a:pt x="5397" y="1907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14181454" y="8702618"/>
              <a:ext cx="5715" cy="196215"/>
            </a:xfrm>
            <a:custGeom>
              <a:avLst/>
              <a:gdLst/>
              <a:ahLst/>
              <a:cxnLst/>
              <a:rect l="l" t="t" r="r" b="b"/>
              <a:pathLst>
                <a:path w="5715" h="196215">
                  <a:moveTo>
                    <a:pt x="5397" y="196202"/>
                  </a:moveTo>
                  <a:lnTo>
                    <a:pt x="0" y="196202"/>
                  </a:lnTo>
                </a:path>
                <a:path w="5715" h="196215">
                  <a:moveTo>
                    <a:pt x="5397" y="196202"/>
                  </a:moveTo>
                  <a:lnTo>
                    <a:pt x="5397" y="102590"/>
                  </a:lnTo>
                </a:path>
                <a:path w="5715" h="196215">
                  <a:moveTo>
                    <a:pt x="5397" y="97212"/>
                  </a:moveTo>
                  <a:lnTo>
                    <a:pt x="5397" y="0"/>
                  </a:lnTo>
                </a:path>
                <a:path w="5715" h="196215">
                  <a:moveTo>
                    <a:pt x="0" y="0"/>
                  </a:moveTo>
                  <a:lnTo>
                    <a:pt x="0" y="1907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14186853" y="8762034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3619" y="34175"/>
                  </a:moveTo>
                  <a:lnTo>
                    <a:pt x="3594" y="0"/>
                  </a:lnTo>
                  <a:lnTo>
                    <a:pt x="0" y="0"/>
                  </a:lnTo>
                  <a:lnTo>
                    <a:pt x="0" y="34175"/>
                  </a:lnTo>
                  <a:lnTo>
                    <a:pt x="0" y="37795"/>
                  </a:lnTo>
                  <a:lnTo>
                    <a:pt x="3619" y="37795"/>
                  </a:lnTo>
                  <a:lnTo>
                    <a:pt x="3619" y="3417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14186852" y="8762022"/>
              <a:ext cx="3810" cy="38100"/>
            </a:xfrm>
            <a:custGeom>
              <a:avLst/>
              <a:gdLst/>
              <a:ahLst/>
              <a:cxnLst/>
              <a:rect l="l" t="t" r="r" b="b"/>
              <a:pathLst>
                <a:path w="3809" h="38100">
                  <a:moveTo>
                    <a:pt x="0" y="37807"/>
                  </a:moveTo>
                  <a:lnTo>
                    <a:pt x="3619" y="37807"/>
                  </a:lnTo>
                </a:path>
                <a:path w="3809" h="38100">
                  <a:moveTo>
                    <a:pt x="3619" y="34182"/>
                  </a:moveTo>
                  <a:lnTo>
                    <a:pt x="3619" y="0"/>
                  </a:lnTo>
                </a:path>
                <a:path w="3809" h="38100">
                  <a:moveTo>
                    <a:pt x="0" y="0"/>
                  </a:moveTo>
                  <a:lnTo>
                    <a:pt x="0" y="3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14186852" y="8799826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152995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52995" y="5382"/>
                  </a:lnTo>
                  <a:lnTo>
                    <a:pt x="15299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14186852" y="8799830"/>
              <a:ext cx="153035" cy="5715"/>
            </a:xfrm>
            <a:custGeom>
              <a:avLst/>
              <a:gdLst/>
              <a:ahLst/>
              <a:cxnLst/>
              <a:rect l="l" t="t" r="r" b="b"/>
              <a:pathLst>
                <a:path w="153034" h="5715">
                  <a:moveTo>
                    <a:pt x="0" y="5378"/>
                  </a:moveTo>
                  <a:lnTo>
                    <a:pt x="153034" y="5378"/>
                  </a:lnTo>
                </a:path>
                <a:path w="153034" h="5715">
                  <a:moveTo>
                    <a:pt x="153034" y="0"/>
                  </a:moveTo>
                  <a:lnTo>
                    <a:pt x="109854" y="0"/>
                  </a:lnTo>
                </a:path>
                <a:path w="153034" h="5715">
                  <a:moveTo>
                    <a:pt x="106235" y="0"/>
                  </a:moveTo>
                  <a:lnTo>
                    <a:pt x="52895" y="0"/>
                  </a:lnTo>
                </a:path>
                <a:path w="153034" h="5715">
                  <a:moveTo>
                    <a:pt x="4933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14186852" y="8724222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193" y="0"/>
                  </a:moveTo>
                  <a:lnTo>
                    <a:pt x="0" y="0"/>
                  </a:lnTo>
                  <a:lnTo>
                    <a:pt x="0" y="34205"/>
                  </a:lnTo>
                  <a:lnTo>
                    <a:pt x="7193" y="34205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14186852" y="8724220"/>
              <a:ext cx="7620" cy="34290"/>
            </a:xfrm>
            <a:custGeom>
              <a:avLst/>
              <a:gdLst/>
              <a:ahLst/>
              <a:cxnLst/>
              <a:rect l="l" t="t" r="r" b="b"/>
              <a:pathLst>
                <a:path w="7619" h="34290">
                  <a:moveTo>
                    <a:pt x="7238" y="34207"/>
                  </a:moveTo>
                  <a:lnTo>
                    <a:pt x="7238" y="0"/>
                  </a:lnTo>
                </a:path>
                <a:path w="7619" h="34290">
                  <a:moveTo>
                    <a:pt x="0" y="0"/>
                  </a:move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14239748" y="8796208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280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53280" y="3621"/>
                  </a:lnTo>
                  <a:lnTo>
                    <a:pt x="5328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14239748" y="8796204"/>
              <a:ext cx="53340" cy="3810"/>
            </a:xfrm>
            <a:custGeom>
              <a:avLst/>
              <a:gdLst/>
              <a:ahLst/>
              <a:cxnLst/>
              <a:rect l="l" t="t" r="r" b="b"/>
              <a:pathLst>
                <a:path w="53340" h="3809">
                  <a:moveTo>
                    <a:pt x="53340" y="0"/>
                  </a:moveTo>
                  <a:lnTo>
                    <a:pt x="0" y="0"/>
                  </a:lnTo>
                </a:path>
                <a:path w="53340" h="3809">
                  <a:moveTo>
                    <a:pt x="0" y="3625"/>
                  </a:moveTo>
                  <a:lnTo>
                    <a:pt x="5334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14255306" y="8702624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94" y="54000"/>
                  </a:moveTo>
                  <a:lnTo>
                    <a:pt x="0" y="54000"/>
                  </a:lnTo>
                  <a:lnTo>
                    <a:pt x="0" y="55803"/>
                  </a:lnTo>
                  <a:lnTo>
                    <a:pt x="3594" y="55803"/>
                  </a:lnTo>
                  <a:lnTo>
                    <a:pt x="3594" y="54000"/>
                  </a:lnTo>
                  <a:close/>
                </a:path>
                <a:path w="3809" h="55879">
                  <a:moveTo>
                    <a:pt x="3594" y="0"/>
                  </a:moveTo>
                  <a:lnTo>
                    <a:pt x="0" y="0"/>
                  </a:lnTo>
                  <a:lnTo>
                    <a:pt x="0" y="25196"/>
                  </a:lnTo>
                  <a:lnTo>
                    <a:pt x="3594" y="25196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14255305" y="8702618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55" y="54000"/>
                  </a:moveTo>
                  <a:lnTo>
                    <a:pt x="0" y="54000"/>
                  </a:lnTo>
                </a:path>
                <a:path w="3809" h="55879">
                  <a:moveTo>
                    <a:pt x="3555" y="25203"/>
                  </a:moveTo>
                  <a:lnTo>
                    <a:pt x="0" y="25203"/>
                  </a:lnTo>
                </a:path>
                <a:path w="3809" h="55879">
                  <a:moveTo>
                    <a:pt x="0" y="0"/>
                  </a:moveTo>
                  <a:lnTo>
                    <a:pt x="0" y="18008"/>
                  </a:lnTo>
                </a:path>
                <a:path w="3809" h="55879">
                  <a:moveTo>
                    <a:pt x="0" y="21602"/>
                  </a:moveTo>
                  <a:lnTo>
                    <a:pt x="0" y="25203"/>
                  </a:lnTo>
                </a:path>
                <a:path w="3809" h="55879">
                  <a:moveTo>
                    <a:pt x="0" y="54000"/>
                  </a:moveTo>
                  <a:lnTo>
                    <a:pt x="0" y="55810"/>
                  </a:lnTo>
                </a:path>
                <a:path w="3809" h="55879">
                  <a:moveTo>
                    <a:pt x="3555" y="55810"/>
                  </a:moveTo>
                  <a:lnTo>
                    <a:pt x="3555" y="54000"/>
                  </a:lnTo>
                </a:path>
                <a:path w="3809" h="55879">
                  <a:moveTo>
                    <a:pt x="3555" y="25203"/>
                  </a:moveTo>
                  <a:lnTo>
                    <a:pt x="3555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14258861" y="872782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0"/>
                  </a:moveTo>
                  <a:lnTo>
                    <a:pt x="11228" y="2267"/>
                  </a:lnTo>
                  <a:lnTo>
                    <a:pt x="20391" y="8445"/>
                  </a:lnTo>
                  <a:lnTo>
                    <a:pt x="26565" y="17600"/>
                  </a:lnTo>
                  <a:lnTo>
                    <a:pt x="28829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14255305" y="8727821"/>
              <a:ext cx="32384" cy="29209"/>
            </a:xfrm>
            <a:custGeom>
              <a:avLst/>
              <a:gdLst/>
              <a:ahLst/>
              <a:cxnLst/>
              <a:rect l="l" t="t" r="r" b="b"/>
              <a:pathLst>
                <a:path w="32384" h="29209">
                  <a:moveTo>
                    <a:pt x="3555" y="28797"/>
                  </a:moveTo>
                  <a:lnTo>
                    <a:pt x="32385" y="28797"/>
                  </a:lnTo>
                </a:path>
                <a:path w="32384" h="29209">
                  <a:moveTo>
                    <a:pt x="3555" y="0"/>
                  </a:moveTo>
                  <a:lnTo>
                    <a:pt x="0" y="0"/>
                  </a:lnTo>
                </a:path>
                <a:path w="32384" h="29209">
                  <a:moveTo>
                    <a:pt x="3555" y="28797"/>
                  </a:moveTo>
                  <a:lnTo>
                    <a:pt x="0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14190472" y="8796208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15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45715" y="3621"/>
                  </a:lnTo>
                  <a:lnTo>
                    <a:pt x="4571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14190472" y="8796204"/>
              <a:ext cx="45720" cy="3810"/>
            </a:xfrm>
            <a:custGeom>
              <a:avLst/>
              <a:gdLst/>
              <a:ahLst/>
              <a:cxnLst/>
              <a:rect l="l" t="t" r="r" b="b"/>
              <a:pathLst>
                <a:path w="45719" h="3809">
                  <a:moveTo>
                    <a:pt x="45720" y="0"/>
                  </a:moveTo>
                  <a:lnTo>
                    <a:pt x="0" y="0"/>
                  </a:lnTo>
                </a:path>
                <a:path w="45719" h="3809">
                  <a:moveTo>
                    <a:pt x="0" y="3625"/>
                  </a:moveTo>
                  <a:lnTo>
                    <a:pt x="4572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14186853" y="8895232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25920" y="0"/>
                  </a:moveTo>
                  <a:lnTo>
                    <a:pt x="0" y="0"/>
                  </a:lnTo>
                  <a:lnTo>
                    <a:pt x="0" y="3594"/>
                  </a:lnTo>
                  <a:lnTo>
                    <a:pt x="25920" y="3594"/>
                  </a:lnTo>
                  <a:lnTo>
                    <a:pt x="25920" y="0"/>
                  </a:lnTo>
                  <a:close/>
                </a:path>
                <a:path w="153034" h="3809">
                  <a:moveTo>
                    <a:pt x="153009" y="0"/>
                  </a:moveTo>
                  <a:lnTo>
                    <a:pt x="54737" y="0"/>
                  </a:lnTo>
                  <a:lnTo>
                    <a:pt x="54737" y="3594"/>
                  </a:lnTo>
                  <a:lnTo>
                    <a:pt x="153009" y="3594"/>
                  </a:lnTo>
                  <a:lnTo>
                    <a:pt x="1530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14186852" y="8895226"/>
              <a:ext cx="153035" cy="3810"/>
            </a:xfrm>
            <a:custGeom>
              <a:avLst/>
              <a:gdLst/>
              <a:ahLst/>
              <a:cxnLst/>
              <a:rect l="l" t="t" r="r" b="b"/>
              <a:pathLst>
                <a:path w="153034" h="3809">
                  <a:moveTo>
                    <a:pt x="54736" y="0"/>
                  </a:moveTo>
                  <a:lnTo>
                    <a:pt x="54736" y="3594"/>
                  </a:lnTo>
                </a:path>
                <a:path w="153034" h="3809">
                  <a:moveTo>
                    <a:pt x="25907" y="0"/>
                  </a:moveTo>
                  <a:lnTo>
                    <a:pt x="25907" y="3594"/>
                  </a:lnTo>
                </a:path>
                <a:path w="153034" h="3809">
                  <a:moveTo>
                    <a:pt x="0" y="3594"/>
                  </a:moveTo>
                  <a:lnTo>
                    <a:pt x="25907" y="3594"/>
                  </a:lnTo>
                </a:path>
                <a:path w="153034" h="3809">
                  <a:moveTo>
                    <a:pt x="54736" y="3594"/>
                  </a:moveTo>
                  <a:lnTo>
                    <a:pt x="153034" y="3594"/>
                  </a:lnTo>
                </a:path>
                <a:path w="153034" h="3809">
                  <a:moveTo>
                    <a:pt x="153034" y="0"/>
                  </a:moveTo>
                  <a:lnTo>
                    <a:pt x="54736" y="0"/>
                  </a:lnTo>
                </a:path>
                <a:path w="153034" h="3809">
                  <a:moveTo>
                    <a:pt x="2590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14212760" y="88988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28828" y="28803"/>
                  </a:moveTo>
                  <a:lnTo>
                    <a:pt x="17627" y="26539"/>
                  </a:lnTo>
                  <a:lnTo>
                    <a:pt x="8461" y="20364"/>
                  </a:lnTo>
                  <a:lnTo>
                    <a:pt x="2272" y="1120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14212760" y="889522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20">
                  <a:moveTo>
                    <a:pt x="28828" y="3594"/>
                  </a:moveTo>
                  <a:lnTo>
                    <a:pt x="28828" y="32397"/>
                  </a:lnTo>
                </a:path>
                <a:path w="29209" h="33020">
                  <a:moveTo>
                    <a:pt x="0" y="0"/>
                  </a:moveTo>
                  <a:lnTo>
                    <a:pt x="0" y="3594"/>
                  </a:lnTo>
                </a:path>
                <a:path w="29209" h="33020">
                  <a:moveTo>
                    <a:pt x="28828" y="0"/>
                  </a:moveTo>
                  <a:lnTo>
                    <a:pt x="28828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14339887" y="8357906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9004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9004" y="250204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14339887" y="8357908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0" y="0"/>
                  </a:moveTo>
                  <a:lnTo>
                    <a:pt x="0" y="250202"/>
                  </a:lnTo>
                </a:path>
                <a:path w="9525" h="250825">
                  <a:moveTo>
                    <a:pt x="8953" y="250202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14339888" y="8697214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91" y="239420"/>
                  </a:moveTo>
                  <a:lnTo>
                    <a:pt x="0" y="239420"/>
                  </a:lnTo>
                  <a:lnTo>
                    <a:pt x="0" y="288899"/>
                  </a:lnTo>
                  <a:lnTo>
                    <a:pt x="8991" y="288899"/>
                  </a:lnTo>
                  <a:lnTo>
                    <a:pt x="8991" y="239420"/>
                  </a:lnTo>
                  <a:close/>
                </a:path>
                <a:path w="9525" h="288925">
                  <a:moveTo>
                    <a:pt x="8991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0" y="206997"/>
                  </a:lnTo>
                  <a:lnTo>
                    <a:pt x="8991" y="206997"/>
                  </a:lnTo>
                  <a:lnTo>
                    <a:pt x="8991" y="5410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14339887" y="8697207"/>
              <a:ext cx="9525" cy="288925"/>
            </a:xfrm>
            <a:custGeom>
              <a:avLst/>
              <a:gdLst/>
              <a:ahLst/>
              <a:cxnLst/>
              <a:rect l="l" t="t" r="r" b="b"/>
              <a:pathLst>
                <a:path w="9525" h="288925">
                  <a:moveTo>
                    <a:pt x="8953" y="5410"/>
                  </a:moveTo>
                  <a:lnTo>
                    <a:pt x="8953" y="0"/>
                  </a:lnTo>
                </a:path>
                <a:path w="9525" h="288925">
                  <a:moveTo>
                    <a:pt x="0" y="0"/>
                  </a:moveTo>
                  <a:lnTo>
                    <a:pt x="0" y="5410"/>
                  </a:lnTo>
                </a:path>
                <a:path w="9525" h="288925">
                  <a:moveTo>
                    <a:pt x="8953" y="0"/>
                  </a:moveTo>
                  <a:lnTo>
                    <a:pt x="0" y="0"/>
                  </a:lnTo>
                </a:path>
                <a:path w="9525" h="288925">
                  <a:moveTo>
                    <a:pt x="0" y="206997"/>
                  </a:moveTo>
                  <a:lnTo>
                    <a:pt x="0" y="206578"/>
                  </a:lnTo>
                </a:path>
                <a:path w="9525" h="288925">
                  <a:moveTo>
                    <a:pt x="8953" y="206997"/>
                  </a:moveTo>
                  <a:lnTo>
                    <a:pt x="8953" y="206578"/>
                  </a:lnTo>
                </a:path>
                <a:path w="9525" h="288925">
                  <a:moveTo>
                    <a:pt x="8953" y="206997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39839"/>
                  </a:lnTo>
                </a:path>
                <a:path w="9525" h="288925">
                  <a:moveTo>
                    <a:pt x="8953" y="239414"/>
                  </a:moveTo>
                  <a:lnTo>
                    <a:pt x="8953" y="239839"/>
                  </a:lnTo>
                </a:path>
                <a:path w="9525" h="288925">
                  <a:moveTo>
                    <a:pt x="8953" y="239414"/>
                  </a:moveTo>
                  <a:lnTo>
                    <a:pt x="0" y="239414"/>
                  </a:lnTo>
                </a:path>
                <a:path w="9525" h="288925">
                  <a:moveTo>
                    <a:pt x="0" y="5410"/>
                  </a:moveTo>
                  <a:lnTo>
                    <a:pt x="0" y="206997"/>
                  </a:lnTo>
                </a:path>
                <a:path w="9525" h="288925">
                  <a:moveTo>
                    <a:pt x="0" y="239414"/>
                  </a:moveTo>
                  <a:lnTo>
                    <a:pt x="0" y="279895"/>
                  </a:lnTo>
                </a:path>
                <a:path w="9525" h="288925">
                  <a:moveTo>
                    <a:pt x="8953" y="288899"/>
                  </a:moveTo>
                  <a:lnTo>
                    <a:pt x="0" y="288899"/>
                  </a:lnTo>
                </a:path>
                <a:path w="9525" h="288925">
                  <a:moveTo>
                    <a:pt x="8953" y="279895"/>
                  </a:moveTo>
                  <a:lnTo>
                    <a:pt x="8953" y="239414"/>
                  </a:lnTo>
                </a:path>
                <a:path w="9525" h="288925">
                  <a:moveTo>
                    <a:pt x="8953" y="206997"/>
                  </a:moveTo>
                  <a:lnTo>
                    <a:pt x="895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14307439" y="8904205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14307439" y="8903786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32448" y="419"/>
                  </a:moveTo>
                  <a:lnTo>
                    <a:pt x="0" y="419"/>
                  </a:lnTo>
                </a:path>
                <a:path w="41909" h="33654">
                  <a:moveTo>
                    <a:pt x="41401" y="32835"/>
                  </a:moveTo>
                  <a:lnTo>
                    <a:pt x="32448" y="32835"/>
                  </a:lnTo>
                </a:path>
                <a:path w="41909" h="33654">
                  <a:moveTo>
                    <a:pt x="41401" y="32835"/>
                  </a:moveTo>
                  <a:lnTo>
                    <a:pt x="41401" y="33261"/>
                  </a:lnTo>
                </a:path>
                <a:path w="41909" h="33654">
                  <a:moveTo>
                    <a:pt x="32448" y="32835"/>
                  </a:moveTo>
                  <a:lnTo>
                    <a:pt x="32448" y="33261"/>
                  </a:lnTo>
                </a:path>
                <a:path w="41909" h="33654">
                  <a:moveTo>
                    <a:pt x="41401" y="419"/>
                  </a:moveTo>
                  <a:lnTo>
                    <a:pt x="32448" y="419"/>
                  </a:lnTo>
                </a:path>
                <a:path w="41909" h="33654">
                  <a:moveTo>
                    <a:pt x="41401" y="419"/>
                  </a:moveTo>
                  <a:lnTo>
                    <a:pt x="41401" y="0"/>
                  </a:lnTo>
                </a:path>
                <a:path w="41909" h="33654">
                  <a:moveTo>
                    <a:pt x="32448" y="419"/>
                  </a:move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14163485" y="8697214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38582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38582" y="5410"/>
                  </a:lnTo>
                  <a:lnTo>
                    <a:pt x="138582" y="0"/>
                  </a:lnTo>
                  <a:close/>
                </a:path>
                <a:path w="241300" h="5715">
                  <a:moveTo>
                    <a:pt x="176377" y="0"/>
                  </a:moveTo>
                  <a:lnTo>
                    <a:pt x="167386" y="0"/>
                  </a:lnTo>
                  <a:lnTo>
                    <a:pt x="167386" y="5410"/>
                  </a:lnTo>
                  <a:lnTo>
                    <a:pt x="176377" y="5410"/>
                  </a:lnTo>
                  <a:lnTo>
                    <a:pt x="176377" y="0"/>
                  </a:lnTo>
                  <a:close/>
                </a:path>
                <a:path w="241300" h="5715">
                  <a:moveTo>
                    <a:pt x="190754" y="0"/>
                  </a:moveTo>
                  <a:lnTo>
                    <a:pt x="185356" y="0"/>
                  </a:lnTo>
                  <a:lnTo>
                    <a:pt x="185356" y="5410"/>
                  </a:lnTo>
                  <a:lnTo>
                    <a:pt x="190754" y="5410"/>
                  </a:lnTo>
                  <a:lnTo>
                    <a:pt x="190754" y="0"/>
                  </a:lnTo>
                  <a:close/>
                </a:path>
                <a:path w="241300" h="5715">
                  <a:moveTo>
                    <a:pt x="241198" y="0"/>
                  </a:moveTo>
                  <a:lnTo>
                    <a:pt x="223202" y="0"/>
                  </a:lnTo>
                  <a:lnTo>
                    <a:pt x="223202" y="5410"/>
                  </a:lnTo>
                  <a:lnTo>
                    <a:pt x="241198" y="5410"/>
                  </a:lnTo>
                  <a:lnTo>
                    <a:pt x="24119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14163484" y="8697207"/>
              <a:ext cx="241300" cy="5715"/>
            </a:xfrm>
            <a:custGeom>
              <a:avLst/>
              <a:gdLst/>
              <a:ahLst/>
              <a:cxnLst/>
              <a:rect l="l" t="t" r="r" b="b"/>
              <a:pathLst>
                <a:path w="241300" h="5715">
                  <a:moveTo>
                    <a:pt x="185356" y="5410"/>
                  </a:moveTo>
                  <a:lnTo>
                    <a:pt x="185356" y="0"/>
                  </a:lnTo>
                </a:path>
                <a:path w="241300" h="5715">
                  <a:moveTo>
                    <a:pt x="176403" y="0"/>
                  </a:moveTo>
                  <a:lnTo>
                    <a:pt x="176403" y="5410"/>
                  </a:lnTo>
                </a:path>
                <a:path w="241300" h="5715">
                  <a:moveTo>
                    <a:pt x="167386" y="0"/>
                  </a:moveTo>
                  <a:lnTo>
                    <a:pt x="167830" y="0"/>
                  </a:lnTo>
                </a:path>
                <a:path w="241300" h="5715">
                  <a:moveTo>
                    <a:pt x="167386" y="5410"/>
                  </a:moveTo>
                  <a:lnTo>
                    <a:pt x="167830" y="5410"/>
                  </a:lnTo>
                </a:path>
                <a:path w="241300" h="5715">
                  <a:moveTo>
                    <a:pt x="167386" y="541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138176" y="0"/>
                  </a:lnTo>
                </a:path>
                <a:path w="241300" h="5715">
                  <a:moveTo>
                    <a:pt x="138557" y="5410"/>
                  </a:moveTo>
                  <a:lnTo>
                    <a:pt x="138176" y="5410"/>
                  </a:lnTo>
                </a:path>
                <a:path w="241300" h="5715">
                  <a:moveTo>
                    <a:pt x="138557" y="5410"/>
                  </a:moveTo>
                  <a:lnTo>
                    <a:pt x="138557" y="0"/>
                  </a:lnTo>
                </a:path>
                <a:path w="241300" h="5715">
                  <a:moveTo>
                    <a:pt x="190817" y="5410"/>
                  </a:moveTo>
                  <a:lnTo>
                    <a:pt x="190373" y="5410"/>
                  </a:lnTo>
                </a:path>
                <a:path w="241300" h="5715">
                  <a:moveTo>
                    <a:pt x="190817" y="0"/>
                  </a:moveTo>
                  <a:lnTo>
                    <a:pt x="190373" y="0"/>
                  </a:lnTo>
                </a:path>
                <a:path w="241300" h="5715">
                  <a:moveTo>
                    <a:pt x="190817" y="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23583" y="5410"/>
                  </a:lnTo>
                </a:path>
                <a:path w="241300" h="5715">
                  <a:moveTo>
                    <a:pt x="223202" y="0"/>
                  </a:moveTo>
                  <a:lnTo>
                    <a:pt x="223583" y="0"/>
                  </a:lnTo>
                </a:path>
                <a:path w="241300" h="5715">
                  <a:moveTo>
                    <a:pt x="223202" y="0"/>
                  </a:moveTo>
                  <a:lnTo>
                    <a:pt x="223202" y="5410"/>
                  </a:lnTo>
                </a:path>
                <a:path w="241300" h="5715">
                  <a:moveTo>
                    <a:pt x="241173" y="0"/>
                  </a:moveTo>
                  <a:lnTo>
                    <a:pt x="223202" y="0"/>
                  </a:lnTo>
                </a:path>
                <a:path w="241300" h="5715">
                  <a:moveTo>
                    <a:pt x="190817" y="0"/>
                  </a:moveTo>
                  <a:lnTo>
                    <a:pt x="167386" y="0"/>
                  </a:lnTo>
                </a:path>
                <a:path w="241300" h="5715">
                  <a:moveTo>
                    <a:pt x="138557" y="0"/>
                  </a:moveTo>
                  <a:lnTo>
                    <a:pt x="0" y="0"/>
                  </a:lnTo>
                </a:path>
                <a:path w="241300" h="5715">
                  <a:moveTo>
                    <a:pt x="0" y="5410"/>
                  </a:moveTo>
                  <a:lnTo>
                    <a:pt x="17970" y="5410"/>
                  </a:lnTo>
                </a:path>
                <a:path w="241300" h="5715">
                  <a:moveTo>
                    <a:pt x="23368" y="5410"/>
                  </a:moveTo>
                  <a:lnTo>
                    <a:pt x="138557" y="5410"/>
                  </a:lnTo>
                </a:path>
                <a:path w="241300" h="5715">
                  <a:moveTo>
                    <a:pt x="167386" y="5410"/>
                  </a:moveTo>
                  <a:lnTo>
                    <a:pt x="176403" y="5410"/>
                  </a:lnTo>
                </a:path>
                <a:path w="241300" h="5715">
                  <a:moveTo>
                    <a:pt x="185356" y="5410"/>
                  </a:moveTo>
                  <a:lnTo>
                    <a:pt x="190817" y="5410"/>
                  </a:lnTo>
                </a:path>
                <a:path w="241300" h="5715">
                  <a:moveTo>
                    <a:pt x="223202" y="5410"/>
                  </a:moveTo>
                  <a:lnTo>
                    <a:pt x="241173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14302041" y="86684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09">
                  <a:moveTo>
                    <a:pt x="0" y="28797"/>
                  </a:moveTo>
                  <a:lnTo>
                    <a:pt x="2263" y="17600"/>
                  </a:lnTo>
                  <a:lnTo>
                    <a:pt x="8437" y="8445"/>
                  </a:lnTo>
                  <a:lnTo>
                    <a:pt x="17600" y="2267"/>
                  </a:lnTo>
                  <a:lnTo>
                    <a:pt x="288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14301660" y="8668410"/>
              <a:ext cx="29845" cy="34290"/>
            </a:xfrm>
            <a:custGeom>
              <a:avLst/>
              <a:gdLst/>
              <a:ahLst/>
              <a:cxnLst/>
              <a:rect l="l" t="t" r="r" b="b"/>
              <a:pathLst>
                <a:path w="29844" h="34290">
                  <a:moveTo>
                    <a:pt x="29209" y="28797"/>
                  </a:moveTo>
                  <a:lnTo>
                    <a:pt x="29209" y="0"/>
                  </a:lnTo>
                </a:path>
                <a:path w="29844" h="34290">
                  <a:moveTo>
                    <a:pt x="380" y="34207"/>
                  </a:moveTo>
                  <a:lnTo>
                    <a:pt x="380" y="28797"/>
                  </a:lnTo>
                </a:path>
                <a:path w="29844" h="34290">
                  <a:moveTo>
                    <a:pt x="380" y="34207"/>
                  </a:moveTo>
                  <a:lnTo>
                    <a:pt x="0" y="34207"/>
                  </a:lnTo>
                </a:path>
                <a:path w="29844" h="34290">
                  <a:moveTo>
                    <a:pt x="380" y="28797"/>
                  </a:moveTo>
                  <a:lnTo>
                    <a:pt x="0" y="28797"/>
                  </a:lnTo>
                </a:path>
                <a:path w="29844" h="34290">
                  <a:moveTo>
                    <a:pt x="29209" y="34207"/>
                  </a:moveTo>
                  <a:lnTo>
                    <a:pt x="29209" y="28797"/>
                  </a:lnTo>
                </a:path>
                <a:path w="29844" h="34290">
                  <a:moveTo>
                    <a:pt x="29209" y="34207"/>
                  </a:moveTo>
                  <a:lnTo>
                    <a:pt x="29654" y="34207"/>
                  </a:lnTo>
                </a:path>
                <a:path w="29844" h="34290">
                  <a:moveTo>
                    <a:pt x="29209" y="28797"/>
                  </a:moveTo>
                  <a:lnTo>
                    <a:pt x="29654" y="287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14354301" y="8702618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14353857" y="8697207"/>
              <a:ext cx="33655" cy="38100"/>
            </a:xfrm>
            <a:custGeom>
              <a:avLst/>
              <a:gdLst/>
              <a:ahLst/>
              <a:cxnLst/>
              <a:rect l="l" t="t" r="r" b="b"/>
              <a:pathLst>
                <a:path w="33655" h="38100">
                  <a:moveTo>
                    <a:pt x="444" y="5410"/>
                  </a:moveTo>
                  <a:lnTo>
                    <a:pt x="444" y="37801"/>
                  </a:lnTo>
                </a:path>
                <a:path w="33655" h="38100">
                  <a:moveTo>
                    <a:pt x="32829" y="0"/>
                  </a:moveTo>
                  <a:lnTo>
                    <a:pt x="32829" y="5410"/>
                  </a:lnTo>
                </a:path>
                <a:path w="33655" h="38100">
                  <a:moveTo>
                    <a:pt x="32829" y="0"/>
                  </a:moveTo>
                  <a:lnTo>
                    <a:pt x="33210" y="0"/>
                  </a:lnTo>
                </a:path>
                <a:path w="33655" h="38100">
                  <a:moveTo>
                    <a:pt x="32829" y="5410"/>
                  </a:moveTo>
                  <a:lnTo>
                    <a:pt x="33210" y="5410"/>
                  </a:lnTo>
                </a:path>
                <a:path w="33655" h="38100">
                  <a:moveTo>
                    <a:pt x="444" y="0"/>
                  </a:moveTo>
                  <a:lnTo>
                    <a:pt x="444" y="5410"/>
                  </a:lnTo>
                </a:path>
                <a:path w="33655" h="38100">
                  <a:moveTo>
                    <a:pt x="444" y="0"/>
                  </a:moveTo>
                  <a:lnTo>
                    <a:pt x="0" y="0"/>
                  </a:lnTo>
                </a:path>
                <a:path w="33655" h="38100">
                  <a:moveTo>
                    <a:pt x="444" y="5410"/>
                  </a:moveTo>
                  <a:lnTo>
                    <a:pt x="0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9017" y="0"/>
                  </a:moveTo>
                  <a:lnTo>
                    <a:pt x="8699" y="273"/>
                  </a:lnTo>
                  <a:lnTo>
                    <a:pt x="6731" y="1314"/>
                  </a:lnTo>
                  <a:lnTo>
                    <a:pt x="4508" y="1638"/>
                  </a:lnTo>
                  <a:lnTo>
                    <a:pt x="2222" y="1314"/>
                  </a:lnTo>
                  <a:lnTo>
                    <a:pt x="253" y="273"/>
                  </a:lnTo>
                  <a:lnTo>
                    <a:pt x="0" y="0"/>
                  </a:ln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12932283" y="9246387"/>
              <a:ext cx="9525" cy="2540"/>
            </a:xfrm>
            <a:custGeom>
              <a:avLst/>
              <a:gdLst/>
              <a:ahLst/>
              <a:cxnLst/>
              <a:rect l="l" t="t" r="r" b="b"/>
              <a:pathLst>
                <a:path w="9525" h="2540">
                  <a:moveTo>
                    <a:pt x="0" y="0"/>
                  </a:moveTo>
                  <a:lnTo>
                    <a:pt x="0" y="2527"/>
                  </a:lnTo>
                  <a:lnTo>
                    <a:pt x="9017" y="2527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0"/>
                  </a:moveTo>
                  <a:lnTo>
                    <a:pt x="48386" y="0"/>
                  </a:lnTo>
                  <a:lnTo>
                    <a:pt x="48386" y="9004"/>
                  </a:lnTo>
                  <a:lnTo>
                    <a:pt x="50228" y="9004"/>
                  </a:lnTo>
                  <a:lnTo>
                    <a:pt x="50228" y="0"/>
                  </a:lnTo>
                </a:path>
                <a:path w="59690" h="9525">
                  <a:moveTo>
                    <a:pt x="6984" y="9004"/>
                  </a:moveTo>
                  <a:lnTo>
                    <a:pt x="8826" y="9004"/>
                  </a:lnTo>
                  <a:lnTo>
                    <a:pt x="8826" y="0"/>
                  </a:lnTo>
                  <a:lnTo>
                    <a:pt x="6984" y="0"/>
                  </a:lnTo>
                  <a:lnTo>
                    <a:pt x="6984" y="9004"/>
                  </a:lnTo>
                </a:path>
                <a:path w="59690" h="9525">
                  <a:moveTo>
                    <a:pt x="8826" y="9004"/>
                  </a:moveTo>
                  <a:lnTo>
                    <a:pt x="48386" y="9004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12556045" y="8879025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9004" y="0"/>
                  </a:moveTo>
                  <a:lnTo>
                    <a:pt x="0" y="0"/>
                  </a:lnTo>
                  <a:lnTo>
                    <a:pt x="0" y="98077"/>
                  </a:lnTo>
                  <a:lnTo>
                    <a:pt x="9004" y="98077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12556045" y="8879027"/>
              <a:ext cx="9525" cy="98425"/>
            </a:xfrm>
            <a:custGeom>
              <a:avLst/>
              <a:gdLst/>
              <a:ahLst/>
              <a:cxnLst/>
              <a:rect l="l" t="t" r="r" b="b"/>
              <a:pathLst>
                <a:path w="9525" h="98425">
                  <a:moveTo>
                    <a:pt x="0" y="0"/>
                  </a:moveTo>
                  <a:lnTo>
                    <a:pt x="0" y="98075"/>
                  </a:lnTo>
                  <a:lnTo>
                    <a:pt x="9017" y="98075"/>
                  </a:ln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13375957" y="9236316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18452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84522" y="9004"/>
                  </a:lnTo>
                  <a:lnTo>
                    <a:pt x="1845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13375957" y="9236316"/>
              <a:ext cx="184785" cy="9525"/>
            </a:xfrm>
            <a:custGeom>
              <a:avLst/>
              <a:gdLst/>
              <a:ahLst/>
              <a:cxnLst/>
              <a:rect l="l" t="t" r="r" b="b"/>
              <a:pathLst>
                <a:path w="184784" h="9525">
                  <a:moveTo>
                    <a:pt x="0" y="9004"/>
                  </a:moveTo>
                  <a:lnTo>
                    <a:pt x="184531" y="9004"/>
                  </a:lnTo>
                  <a:lnTo>
                    <a:pt x="184531" y="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14163484" y="8893412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83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7983" y="5407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14163484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7970" y="0"/>
                  </a:moveTo>
                  <a:lnTo>
                    <a:pt x="0" y="0"/>
                  </a:lnTo>
                </a:path>
                <a:path w="18415" h="5715">
                  <a:moveTo>
                    <a:pt x="0" y="5403"/>
                  </a:moveTo>
                  <a:lnTo>
                    <a:pt x="1797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13560489" y="9236316"/>
              <a:ext cx="1022985" cy="18415"/>
            </a:xfrm>
            <a:custGeom>
              <a:avLst/>
              <a:gdLst/>
              <a:ahLst/>
              <a:cxnLst/>
              <a:rect l="l" t="t" r="r" b="b"/>
              <a:pathLst>
                <a:path w="1022984" h="18415">
                  <a:moveTo>
                    <a:pt x="131381" y="9017"/>
                  </a:moveTo>
                  <a:lnTo>
                    <a:pt x="16192" y="9017"/>
                  </a:lnTo>
                  <a:lnTo>
                    <a:pt x="131356" y="9004"/>
                  </a:lnTo>
                  <a:lnTo>
                    <a:pt x="131356" y="12"/>
                  </a:lnTo>
                  <a:lnTo>
                    <a:pt x="8953" y="12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8953" y="16205"/>
                  </a:lnTo>
                  <a:lnTo>
                    <a:pt x="16192" y="16205"/>
                  </a:lnTo>
                  <a:lnTo>
                    <a:pt x="16192" y="18008"/>
                  </a:lnTo>
                  <a:lnTo>
                    <a:pt x="17970" y="18008"/>
                  </a:lnTo>
                  <a:lnTo>
                    <a:pt x="131368" y="18008"/>
                  </a:lnTo>
                  <a:lnTo>
                    <a:pt x="131368" y="16205"/>
                  </a:lnTo>
                  <a:lnTo>
                    <a:pt x="131381" y="9017"/>
                  </a:lnTo>
                  <a:close/>
                </a:path>
                <a:path w="1022984" h="18415">
                  <a:moveTo>
                    <a:pt x="273570" y="9017"/>
                  </a:moveTo>
                  <a:lnTo>
                    <a:pt x="178181" y="9017"/>
                  </a:lnTo>
                  <a:lnTo>
                    <a:pt x="178181" y="16205"/>
                  </a:lnTo>
                  <a:lnTo>
                    <a:pt x="178181" y="18008"/>
                  </a:lnTo>
                  <a:lnTo>
                    <a:pt x="273570" y="18008"/>
                  </a:lnTo>
                  <a:lnTo>
                    <a:pt x="273570" y="16205"/>
                  </a:lnTo>
                  <a:lnTo>
                    <a:pt x="273570" y="9017"/>
                  </a:lnTo>
                  <a:close/>
                </a:path>
                <a:path w="1022984" h="18415">
                  <a:moveTo>
                    <a:pt x="273570" y="12"/>
                  </a:moveTo>
                  <a:lnTo>
                    <a:pt x="178181" y="12"/>
                  </a:lnTo>
                  <a:lnTo>
                    <a:pt x="178181" y="9004"/>
                  </a:lnTo>
                  <a:lnTo>
                    <a:pt x="273570" y="9004"/>
                  </a:lnTo>
                  <a:lnTo>
                    <a:pt x="273570" y="12"/>
                  </a:lnTo>
                  <a:close/>
                </a:path>
                <a:path w="1022984" h="18415">
                  <a:moveTo>
                    <a:pt x="350939" y="9017"/>
                  </a:moveTo>
                  <a:lnTo>
                    <a:pt x="316738" y="9017"/>
                  </a:lnTo>
                  <a:lnTo>
                    <a:pt x="316738" y="16205"/>
                  </a:lnTo>
                  <a:lnTo>
                    <a:pt x="316738" y="18008"/>
                  </a:lnTo>
                  <a:lnTo>
                    <a:pt x="350939" y="18008"/>
                  </a:lnTo>
                  <a:lnTo>
                    <a:pt x="350939" y="16205"/>
                  </a:lnTo>
                  <a:lnTo>
                    <a:pt x="350939" y="9017"/>
                  </a:lnTo>
                  <a:close/>
                </a:path>
                <a:path w="1022984" h="18415">
                  <a:moveTo>
                    <a:pt x="350939" y="12"/>
                  </a:moveTo>
                  <a:lnTo>
                    <a:pt x="316738" y="12"/>
                  </a:lnTo>
                  <a:lnTo>
                    <a:pt x="316738" y="9004"/>
                  </a:lnTo>
                  <a:lnTo>
                    <a:pt x="350939" y="9004"/>
                  </a:lnTo>
                  <a:lnTo>
                    <a:pt x="350939" y="12"/>
                  </a:lnTo>
                  <a:close/>
                </a:path>
                <a:path w="1022984" h="18415">
                  <a:moveTo>
                    <a:pt x="493179" y="9017"/>
                  </a:moveTo>
                  <a:lnTo>
                    <a:pt x="458978" y="9017"/>
                  </a:lnTo>
                  <a:lnTo>
                    <a:pt x="458978" y="16205"/>
                  </a:lnTo>
                  <a:lnTo>
                    <a:pt x="458978" y="18008"/>
                  </a:lnTo>
                  <a:lnTo>
                    <a:pt x="493179" y="18008"/>
                  </a:lnTo>
                  <a:lnTo>
                    <a:pt x="493179" y="16205"/>
                  </a:lnTo>
                  <a:lnTo>
                    <a:pt x="493179" y="9017"/>
                  </a:lnTo>
                  <a:close/>
                </a:path>
                <a:path w="1022984" h="18415">
                  <a:moveTo>
                    <a:pt x="493179" y="12"/>
                  </a:moveTo>
                  <a:lnTo>
                    <a:pt x="458978" y="12"/>
                  </a:lnTo>
                  <a:lnTo>
                    <a:pt x="458978" y="9004"/>
                  </a:lnTo>
                  <a:lnTo>
                    <a:pt x="493179" y="9004"/>
                  </a:lnTo>
                  <a:lnTo>
                    <a:pt x="493179" y="12"/>
                  </a:lnTo>
                  <a:close/>
                </a:path>
                <a:path w="1022984" h="18415">
                  <a:moveTo>
                    <a:pt x="709142" y="9017"/>
                  </a:moveTo>
                  <a:lnTo>
                    <a:pt x="601154" y="9017"/>
                  </a:lnTo>
                  <a:lnTo>
                    <a:pt x="601154" y="16205"/>
                  </a:lnTo>
                  <a:lnTo>
                    <a:pt x="601154" y="18008"/>
                  </a:lnTo>
                  <a:lnTo>
                    <a:pt x="709142" y="18008"/>
                  </a:lnTo>
                  <a:lnTo>
                    <a:pt x="709142" y="16205"/>
                  </a:lnTo>
                  <a:lnTo>
                    <a:pt x="709142" y="9017"/>
                  </a:lnTo>
                  <a:close/>
                </a:path>
                <a:path w="1022984" h="18415">
                  <a:moveTo>
                    <a:pt x="709142" y="12"/>
                  </a:moveTo>
                  <a:lnTo>
                    <a:pt x="601154" y="12"/>
                  </a:lnTo>
                  <a:lnTo>
                    <a:pt x="601154" y="9004"/>
                  </a:lnTo>
                  <a:lnTo>
                    <a:pt x="709142" y="9004"/>
                  </a:lnTo>
                  <a:lnTo>
                    <a:pt x="709142" y="12"/>
                  </a:lnTo>
                  <a:close/>
                </a:path>
                <a:path w="1022984" h="18415">
                  <a:moveTo>
                    <a:pt x="860386" y="9017"/>
                  </a:moveTo>
                  <a:lnTo>
                    <a:pt x="817181" y="9017"/>
                  </a:lnTo>
                  <a:lnTo>
                    <a:pt x="817181" y="16205"/>
                  </a:lnTo>
                  <a:lnTo>
                    <a:pt x="817181" y="18008"/>
                  </a:lnTo>
                  <a:lnTo>
                    <a:pt x="860386" y="18008"/>
                  </a:lnTo>
                  <a:lnTo>
                    <a:pt x="860386" y="16205"/>
                  </a:lnTo>
                  <a:lnTo>
                    <a:pt x="860386" y="9017"/>
                  </a:lnTo>
                  <a:close/>
                </a:path>
                <a:path w="1022984" h="18415">
                  <a:moveTo>
                    <a:pt x="860386" y="12"/>
                  </a:moveTo>
                  <a:lnTo>
                    <a:pt x="817181" y="12"/>
                  </a:lnTo>
                  <a:lnTo>
                    <a:pt x="817181" y="9004"/>
                  </a:lnTo>
                  <a:lnTo>
                    <a:pt x="860386" y="9004"/>
                  </a:lnTo>
                  <a:lnTo>
                    <a:pt x="860386" y="12"/>
                  </a:lnTo>
                  <a:close/>
                </a:path>
                <a:path w="1022984" h="18415">
                  <a:moveTo>
                    <a:pt x="1004354" y="12"/>
                  </a:moveTo>
                  <a:lnTo>
                    <a:pt x="968375" y="12"/>
                  </a:lnTo>
                  <a:lnTo>
                    <a:pt x="968375" y="9004"/>
                  </a:lnTo>
                  <a:lnTo>
                    <a:pt x="1004354" y="9004"/>
                  </a:lnTo>
                  <a:lnTo>
                    <a:pt x="1004354" y="12"/>
                  </a:lnTo>
                  <a:close/>
                </a:path>
                <a:path w="1022984" h="18415">
                  <a:moveTo>
                    <a:pt x="1013396" y="0"/>
                  </a:moveTo>
                  <a:lnTo>
                    <a:pt x="1004379" y="0"/>
                  </a:lnTo>
                  <a:lnTo>
                    <a:pt x="1004379" y="9004"/>
                  </a:lnTo>
                  <a:lnTo>
                    <a:pt x="1013396" y="9004"/>
                  </a:lnTo>
                  <a:lnTo>
                    <a:pt x="1013396" y="0"/>
                  </a:lnTo>
                  <a:close/>
                </a:path>
                <a:path w="1022984" h="18415">
                  <a:moveTo>
                    <a:pt x="1020572" y="9004"/>
                  </a:moveTo>
                  <a:lnTo>
                    <a:pt x="1013396" y="9004"/>
                  </a:lnTo>
                  <a:lnTo>
                    <a:pt x="1013396" y="16205"/>
                  </a:lnTo>
                  <a:lnTo>
                    <a:pt x="1013358" y="9017"/>
                  </a:lnTo>
                  <a:lnTo>
                    <a:pt x="968375" y="9017"/>
                  </a:lnTo>
                  <a:lnTo>
                    <a:pt x="968375" y="16205"/>
                  </a:lnTo>
                  <a:lnTo>
                    <a:pt x="968375" y="18008"/>
                  </a:lnTo>
                  <a:lnTo>
                    <a:pt x="1020559" y="18008"/>
                  </a:lnTo>
                  <a:lnTo>
                    <a:pt x="1020559" y="16205"/>
                  </a:lnTo>
                  <a:lnTo>
                    <a:pt x="1020572" y="9004"/>
                  </a:lnTo>
                  <a:close/>
                </a:path>
                <a:path w="1022984" h="18415">
                  <a:moveTo>
                    <a:pt x="1022413" y="16205"/>
                  </a:moveTo>
                  <a:lnTo>
                    <a:pt x="1020572" y="16205"/>
                  </a:lnTo>
                  <a:lnTo>
                    <a:pt x="1020572" y="18008"/>
                  </a:lnTo>
                  <a:lnTo>
                    <a:pt x="1022413" y="18008"/>
                  </a:lnTo>
                  <a:lnTo>
                    <a:pt x="1022413" y="16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13560488" y="9208954"/>
              <a:ext cx="1022985" cy="45720"/>
            </a:xfrm>
            <a:custGeom>
              <a:avLst/>
              <a:gdLst/>
              <a:ahLst/>
              <a:cxnLst/>
              <a:rect l="l" t="t" r="r" b="b"/>
              <a:pathLst>
                <a:path w="1022984" h="45720">
                  <a:moveTo>
                    <a:pt x="16192" y="43560"/>
                  </a:moveTo>
                  <a:lnTo>
                    <a:pt x="16192" y="45370"/>
                  </a:lnTo>
                </a:path>
                <a:path w="1022984" h="45720">
                  <a:moveTo>
                    <a:pt x="8953" y="36366"/>
                  </a:moveTo>
                  <a:lnTo>
                    <a:pt x="8953" y="43560"/>
                  </a:lnTo>
                </a:path>
                <a:path w="1022984" h="45720">
                  <a:moveTo>
                    <a:pt x="0" y="27362"/>
                  </a:moveTo>
                  <a:lnTo>
                    <a:pt x="0" y="36366"/>
                  </a:lnTo>
                </a:path>
                <a:path w="1022984" h="45720">
                  <a:moveTo>
                    <a:pt x="1020571" y="43560"/>
                  </a:moveTo>
                  <a:lnTo>
                    <a:pt x="1020571" y="36366"/>
                  </a:lnTo>
                </a:path>
                <a:path w="1022984" h="45720">
                  <a:moveTo>
                    <a:pt x="1013396" y="36366"/>
                  </a:moveTo>
                  <a:lnTo>
                    <a:pt x="1013396" y="27362"/>
                  </a:lnTo>
                </a:path>
                <a:path w="1022984" h="45720">
                  <a:moveTo>
                    <a:pt x="1022413" y="45370"/>
                  </a:moveTo>
                  <a:lnTo>
                    <a:pt x="1022413" y="43560"/>
                  </a:lnTo>
                </a:path>
                <a:path w="1022984" h="45720">
                  <a:moveTo>
                    <a:pt x="817181" y="43560"/>
                  </a:moveTo>
                  <a:lnTo>
                    <a:pt x="860361" y="43560"/>
                  </a:lnTo>
                </a:path>
                <a:path w="1022984" h="45720">
                  <a:moveTo>
                    <a:pt x="178180" y="43560"/>
                  </a:moveTo>
                  <a:lnTo>
                    <a:pt x="273557" y="43560"/>
                  </a:lnTo>
                </a:path>
                <a:path w="1022984" h="45720">
                  <a:moveTo>
                    <a:pt x="16192" y="43560"/>
                  </a:moveTo>
                  <a:lnTo>
                    <a:pt x="131381" y="43560"/>
                  </a:lnTo>
                </a:path>
                <a:path w="1022984" h="45720">
                  <a:moveTo>
                    <a:pt x="316737" y="43560"/>
                  </a:moveTo>
                  <a:lnTo>
                    <a:pt x="350964" y="43560"/>
                  </a:lnTo>
                </a:path>
                <a:path w="1022984" h="45720">
                  <a:moveTo>
                    <a:pt x="601154" y="43560"/>
                  </a:moveTo>
                  <a:lnTo>
                    <a:pt x="709167" y="43560"/>
                  </a:lnTo>
                </a:path>
                <a:path w="1022984" h="45720">
                  <a:moveTo>
                    <a:pt x="458977" y="43560"/>
                  </a:moveTo>
                  <a:lnTo>
                    <a:pt x="493204" y="43560"/>
                  </a:lnTo>
                </a:path>
                <a:path w="1022984" h="45720">
                  <a:moveTo>
                    <a:pt x="968375" y="43560"/>
                  </a:moveTo>
                  <a:lnTo>
                    <a:pt x="1013396" y="43560"/>
                  </a:lnTo>
                  <a:lnTo>
                    <a:pt x="1020571" y="43560"/>
                  </a:lnTo>
                </a:path>
                <a:path w="1022984" h="45720">
                  <a:moveTo>
                    <a:pt x="817181" y="36366"/>
                  </a:moveTo>
                  <a:lnTo>
                    <a:pt x="860361" y="36366"/>
                  </a:lnTo>
                </a:path>
                <a:path w="1022984" h="45720">
                  <a:moveTo>
                    <a:pt x="178180" y="36366"/>
                  </a:moveTo>
                  <a:lnTo>
                    <a:pt x="273557" y="36366"/>
                  </a:lnTo>
                </a:path>
                <a:path w="1022984" h="45720">
                  <a:moveTo>
                    <a:pt x="8953" y="36366"/>
                  </a:moveTo>
                  <a:lnTo>
                    <a:pt x="131381" y="36366"/>
                  </a:lnTo>
                </a:path>
                <a:path w="1022984" h="45720">
                  <a:moveTo>
                    <a:pt x="316737" y="36366"/>
                  </a:moveTo>
                  <a:lnTo>
                    <a:pt x="350964" y="36366"/>
                  </a:lnTo>
                </a:path>
                <a:path w="1022984" h="45720">
                  <a:moveTo>
                    <a:pt x="601154" y="36366"/>
                  </a:moveTo>
                  <a:lnTo>
                    <a:pt x="709167" y="36366"/>
                  </a:lnTo>
                </a:path>
                <a:path w="1022984" h="45720">
                  <a:moveTo>
                    <a:pt x="458977" y="36366"/>
                  </a:moveTo>
                  <a:lnTo>
                    <a:pt x="493204" y="36366"/>
                  </a:lnTo>
                </a:path>
                <a:path w="1022984" h="45720">
                  <a:moveTo>
                    <a:pt x="968375" y="36366"/>
                  </a:moveTo>
                  <a:lnTo>
                    <a:pt x="1004379" y="36366"/>
                  </a:lnTo>
                  <a:lnTo>
                    <a:pt x="1013396" y="36366"/>
                  </a:lnTo>
                </a:path>
                <a:path w="1022984" h="45720">
                  <a:moveTo>
                    <a:pt x="968375" y="33489"/>
                  </a:moveTo>
                  <a:lnTo>
                    <a:pt x="968375" y="27362"/>
                  </a:lnTo>
                </a:path>
                <a:path w="1022984" h="45720">
                  <a:moveTo>
                    <a:pt x="968375" y="43560"/>
                  </a:moveTo>
                  <a:lnTo>
                    <a:pt x="968375" y="36366"/>
                  </a:lnTo>
                </a:path>
                <a:path w="1022984" h="45720">
                  <a:moveTo>
                    <a:pt x="968375" y="45370"/>
                  </a:moveTo>
                  <a:lnTo>
                    <a:pt x="968375" y="43560"/>
                  </a:lnTo>
                </a:path>
                <a:path w="1022984" h="45720">
                  <a:moveTo>
                    <a:pt x="968375" y="36366"/>
                  </a:moveTo>
                  <a:lnTo>
                    <a:pt x="968375" y="33489"/>
                  </a:lnTo>
                </a:path>
                <a:path w="1022984" h="45720">
                  <a:moveTo>
                    <a:pt x="860361" y="33489"/>
                  </a:moveTo>
                  <a:lnTo>
                    <a:pt x="860361" y="27362"/>
                  </a:lnTo>
                </a:path>
                <a:path w="1022984" h="45720">
                  <a:moveTo>
                    <a:pt x="860361" y="43560"/>
                  </a:moveTo>
                  <a:lnTo>
                    <a:pt x="860361" y="36366"/>
                  </a:lnTo>
                </a:path>
                <a:path w="1022984" h="45720">
                  <a:moveTo>
                    <a:pt x="860361" y="45370"/>
                  </a:moveTo>
                  <a:lnTo>
                    <a:pt x="860361" y="43560"/>
                  </a:lnTo>
                </a:path>
                <a:path w="1022984" h="45720">
                  <a:moveTo>
                    <a:pt x="860361" y="36366"/>
                  </a:moveTo>
                  <a:lnTo>
                    <a:pt x="860361" y="33489"/>
                  </a:lnTo>
                </a:path>
                <a:path w="1022984" h="45720">
                  <a:moveTo>
                    <a:pt x="709167" y="33489"/>
                  </a:moveTo>
                  <a:lnTo>
                    <a:pt x="709167" y="27362"/>
                  </a:lnTo>
                </a:path>
                <a:path w="1022984" h="45720">
                  <a:moveTo>
                    <a:pt x="709167" y="43560"/>
                  </a:moveTo>
                  <a:lnTo>
                    <a:pt x="709167" y="36366"/>
                  </a:lnTo>
                </a:path>
                <a:path w="1022984" h="45720">
                  <a:moveTo>
                    <a:pt x="709167" y="45370"/>
                  </a:moveTo>
                  <a:lnTo>
                    <a:pt x="709167" y="43560"/>
                  </a:lnTo>
                </a:path>
                <a:path w="1022984" h="45720">
                  <a:moveTo>
                    <a:pt x="709167" y="36366"/>
                  </a:moveTo>
                  <a:lnTo>
                    <a:pt x="709167" y="33489"/>
                  </a:lnTo>
                </a:path>
                <a:path w="1022984" h="45720">
                  <a:moveTo>
                    <a:pt x="817181" y="33489"/>
                  </a:moveTo>
                  <a:lnTo>
                    <a:pt x="817181" y="27362"/>
                  </a:lnTo>
                </a:path>
                <a:path w="1022984" h="45720">
                  <a:moveTo>
                    <a:pt x="817181" y="43560"/>
                  </a:moveTo>
                  <a:lnTo>
                    <a:pt x="817181" y="36366"/>
                  </a:lnTo>
                </a:path>
                <a:path w="1022984" h="45720">
                  <a:moveTo>
                    <a:pt x="817181" y="45370"/>
                  </a:moveTo>
                  <a:lnTo>
                    <a:pt x="817181" y="43560"/>
                  </a:lnTo>
                </a:path>
                <a:path w="1022984" h="45720">
                  <a:moveTo>
                    <a:pt x="817181" y="36366"/>
                  </a:moveTo>
                  <a:lnTo>
                    <a:pt x="817181" y="33489"/>
                  </a:lnTo>
                </a:path>
                <a:path w="1022984" h="45720">
                  <a:moveTo>
                    <a:pt x="458977" y="33489"/>
                  </a:moveTo>
                  <a:lnTo>
                    <a:pt x="458977" y="27362"/>
                  </a:lnTo>
                </a:path>
                <a:path w="1022984" h="45720">
                  <a:moveTo>
                    <a:pt x="458977" y="43560"/>
                  </a:moveTo>
                  <a:lnTo>
                    <a:pt x="458977" y="36366"/>
                  </a:lnTo>
                </a:path>
                <a:path w="1022984" h="45720">
                  <a:moveTo>
                    <a:pt x="458977" y="45370"/>
                  </a:moveTo>
                  <a:lnTo>
                    <a:pt x="458977" y="43560"/>
                  </a:lnTo>
                </a:path>
                <a:path w="1022984" h="45720">
                  <a:moveTo>
                    <a:pt x="458977" y="36366"/>
                  </a:moveTo>
                  <a:lnTo>
                    <a:pt x="458977" y="33489"/>
                  </a:lnTo>
                </a:path>
                <a:path w="1022984" h="45720">
                  <a:moveTo>
                    <a:pt x="350964" y="33489"/>
                  </a:moveTo>
                  <a:lnTo>
                    <a:pt x="350964" y="27362"/>
                  </a:lnTo>
                </a:path>
                <a:path w="1022984" h="45720">
                  <a:moveTo>
                    <a:pt x="350964" y="43560"/>
                  </a:moveTo>
                  <a:lnTo>
                    <a:pt x="350964" y="36366"/>
                  </a:lnTo>
                </a:path>
                <a:path w="1022984" h="45720">
                  <a:moveTo>
                    <a:pt x="350964" y="45370"/>
                  </a:moveTo>
                  <a:lnTo>
                    <a:pt x="350964" y="43560"/>
                  </a:lnTo>
                </a:path>
                <a:path w="1022984" h="45720">
                  <a:moveTo>
                    <a:pt x="350964" y="36366"/>
                  </a:moveTo>
                  <a:lnTo>
                    <a:pt x="350964" y="33489"/>
                  </a:lnTo>
                </a:path>
                <a:path w="1022984" h="45720">
                  <a:moveTo>
                    <a:pt x="601154" y="33489"/>
                  </a:moveTo>
                  <a:lnTo>
                    <a:pt x="601154" y="27362"/>
                  </a:lnTo>
                </a:path>
                <a:path w="1022984" h="45720">
                  <a:moveTo>
                    <a:pt x="601154" y="43560"/>
                  </a:moveTo>
                  <a:lnTo>
                    <a:pt x="601154" y="36366"/>
                  </a:lnTo>
                </a:path>
                <a:path w="1022984" h="45720">
                  <a:moveTo>
                    <a:pt x="601154" y="45370"/>
                  </a:moveTo>
                  <a:lnTo>
                    <a:pt x="601154" y="43560"/>
                  </a:lnTo>
                </a:path>
                <a:path w="1022984" h="45720">
                  <a:moveTo>
                    <a:pt x="601154" y="36366"/>
                  </a:moveTo>
                  <a:lnTo>
                    <a:pt x="601154" y="33489"/>
                  </a:lnTo>
                </a:path>
                <a:path w="1022984" h="45720">
                  <a:moveTo>
                    <a:pt x="493204" y="33489"/>
                  </a:moveTo>
                  <a:lnTo>
                    <a:pt x="493204" y="27362"/>
                  </a:lnTo>
                </a:path>
                <a:path w="1022984" h="45720">
                  <a:moveTo>
                    <a:pt x="493204" y="43560"/>
                  </a:moveTo>
                  <a:lnTo>
                    <a:pt x="493204" y="36366"/>
                  </a:lnTo>
                </a:path>
                <a:path w="1022984" h="45720">
                  <a:moveTo>
                    <a:pt x="493204" y="45370"/>
                  </a:moveTo>
                  <a:lnTo>
                    <a:pt x="493204" y="43560"/>
                  </a:lnTo>
                </a:path>
                <a:path w="1022984" h="45720">
                  <a:moveTo>
                    <a:pt x="493204" y="36366"/>
                  </a:moveTo>
                  <a:lnTo>
                    <a:pt x="493204" y="33489"/>
                  </a:lnTo>
                </a:path>
                <a:path w="1022984" h="45720">
                  <a:moveTo>
                    <a:pt x="273557" y="34556"/>
                  </a:moveTo>
                  <a:lnTo>
                    <a:pt x="273557" y="27362"/>
                  </a:lnTo>
                </a:path>
                <a:path w="1022984" h="45720">
                  <a:moveTo>
                    <a:pt x="273557" y="43560"/>
                  </a:moveTo>
                  <a:lnTo>
                    <a:pt x="273557" y="36366"/>
                  </a:lnTo>
                </a:path>
                <a:path w="1022984" h="45720">
                  <a:moveTo>
                    <a:pt x="273557" y="45370"/>
                  </a:moveTo>
                  <a:lnTo>
                    <a:pt x="273557" y="43560"/>
                  </a:lnTo>
                </a:path>
                <a:path w="1022984" h="45720">
                  <a:moveTo>
                    <a:pt x="273557" y="36366"/>
                  </a:moveTo>
                  <a:lnTo>
                    <a:pt x="273557" y="34556"/>
                  </a:lnTo>
                </a:path>
                <a:path w="1022984" h="45720">
                  <a:moveTo>
                    <a:pt x="316737" y="34556"/>
                  </a:moveTo>
                  <a:lnTo>
                    <a:pt x="316737" y="27362"/>
                  </a:lnTo>
                </a:path>
                <a:path w="1022984" h="45720">
                  <a:moveTo>
                    <a:pt x="316737" y="43560"/>
                  </a:moveTo>
                  <a:lnTo>
                    <a:pt x="316737" y="36366"/>
                  </a:lnTo>
                </a:path>
                <a:path w="1022984" h="45720">
                  <a:moveTo>
                    <a:pt x="316737" y="45370"/>
                  </a:moveTo>
                  <a:lnTo>
                    <a:pt x="316737" y="43560"/>
                  </a:lnTo>
                </a:path>
                <a:path w="1022984" h="45720">
                  <a:moveTo>
                    <a:pt x="316737" y="36366"/>
                  </a:moveTo>
                  <a:lnTo>
                    <a:pt x="316737" y="34556"/>
                  </a:lnTo>
                </a:path>
                <a:path w="1022984" h="45720">
                  <a:moveTo>
                    <a:pt x="131381" y="33489"/>
                  </a:moveTo>
                  <a:lnTo>
                    <a:pt x="131381" y="27362"/>
                  </a:lnTo>
                </a:path>
                <a:path w="1022984" h="45720">
                  <a:moveTo>
                    <a:pt x="131381" y="43560"/>
                  </a:moveTo>
                  <a:lnTo>
                    <a:pt x="131381" y="36366"/>
                  </a:lnTo>
                </a:path>
                <a:path w="1022984" h="45720">
                  <a:moveTo>
                    <a:pt x="131381" y="45370"/>
                  </a:moveTo>
                  <a:lnTo>
                    <a:pt x="131381" y="43560"/>
                  </a:lnTo>
                </a:path>
                <a:path w="1022984" h="45720">
                  <a:moveTo>
                    <a:pt x="131381" y="36366"/>
                  </a:moveTo>
                  <a:lnTo>
                    <a:pt x="131381" y="33489"/>
                  </a:lnTo>
                </a:path>
                <a:path w="1022984" h="45720">
                  <a:moveTo>
                    <a:pt x="178180" y="33489"/>
                  </a:moveTo>
                  <a:lnTo>
                    <a:pt x="178180" y="27362"/>
                  </a:lnTo>
                </a:path>
                <a:path w="1022984" h="45720">
                  <a:moveTo>
                    <a:pt x="178180" y="43560"/>
                  </a:moveTo>
                  <a:lnTo>
                    <a:pt x="178180" y="36366"/>
                  </a:lnTo>
                </a:path>
                <a:path w="1022984" h="45720">
                  <a:moveTo>
                    <a:pt x="178180" y="45370"/>
                  </a:moveTo>
                  <a:lnTo>
                    <a:pt x="178180" y="43560"/>
                  </a:lnTo>
                </a:path>
                <a:path w="1022984" h="45720">
                  <a:moveTo>
                    <a:pt x="178180" y="36366"/>
                  </a:moveTo>
                  <a:lnTo>
                    <a:pt x="178180" y="33489"/>
                  </a:lnTo>
                </a:path>
                <a:path w="1022984" h="45720">
                  <a:moveTo>
                    <a:pt x="17970" y="45370"/>
                  </a:moveTo>
                  <a:lnTo>
                    <a:pt x="131381" y="45370"/>
                  </a:lnTo>
                </a:path>
                <a:path w="1022984" h="45720">
                  <a:moveTo>
                    <a:pt x="178180" y="45370"/>
                  </a:moveTo>
                  <a:lnTo>
                    <a:pt x="273557" y="45370"/>
                  </a:lnTo>
                </a:path>
                <a:path w="1022984" h="45720">
                  <a:moveTo>
                    <a:pt x="316737" y="45370"/>
                  </a:moveTo>
                  <a:lnTo>
                    <a:pt x="350964" y="45370"/>
                  </a:lnTo>
                </a:path>
                <a:path w="1022984" h="45720">
                  <a:moveTo>
                    <a:pt x="458977" y="45370"/>
                  </a:moveTo>
                  <a:lnTo>
                    <a:pt x="493204" y="45370"/>
                  </a:lnTo>
                </a:path>
                <a:path w="1022984" h="45720">
                  <a:moveTo>
                    <a:pt x="601154" y="45370"/>
                  </a:moveTo>
                  <a:lnTo>
                    <a:pt x="709167" y="45370"/>
                  </a:lnTo>
                </a:path>
                <a:path w="1022984" h="45720">
                  <a:moveTo>
                    <a:pt x="817181" y="45370"/>
                  </a:moveTo>
                  <a:lnTo>
                    <a:pt x="860361" y="45370"/>
                  </a:lnTo>
                </a:path>
                <a:path w="1022984" h="45720">
                  <a:moveTo>
                    <a:pt x="968375" y="45370"/>
                  </a:moveTo>
                  <a:lnTo>
                    <a:pt x="1022413" y="45370"/>
                  </a:lnTo>
                </a:path>
                <a:path w="1022984" h="45720">
                  <a:moveTo>
                    <a:pt x="1004379" y="27362"/>
                  </a:moveTo>
                  <a:lnTo>
                    <a:pt x="968375" y="27362"/>
                  </a:lnTo>
                </a:path>
                <a:path w="1022984" h="45720">
                  <a:moveTo>
                    <a:pt x="860361" y="27362"/>
                  </a:moveTo>
                  <a:lnTo>
                    <a:pt x="817181" y="27362"/>
                  </a:lnTo>
                </a:path>
                <a:path w="1022984" h="45720">
                  <a:moveTo>
                    <a:pt x="709167" y="27362"/>
                  </a:moveTo>
                  <a:lnTo>
                    <a:pt x="601154" y="27362"/>
                  </a:lnTo>
                </a:path>
                <a:path w="1022984" h="45720">
                  <a:moveTo>
                    <a:pt x="493204" y="27362"/>
                  </a:moveTo>
                  <a:lnTo>
                    <a:pt x="458977" y="27362"/>
                  </a:lnTo>
                </a:path>
                <a:path w="1022984" h="45720">
                  <a:moveTo>
                    <a:pt x="350964" y="27362"/>
                  </a:moveTo>
                  <a:lnTo>
                    <a:pt x="316737" y="27362"/>
                  </a:lnTo>
                </a:path>
                <a:path w="1022984" h="45720">
                  <a:moveTo>
                    <a:pt x="273557" y="27362"/>
                  </a:moveTo>
                  <a:lnTo>
                    <a:pt x="260984" y="27362"/>
                  </a:lnTo>
                </a:path>
                <a:path w="1022984" h="45720">
                  <a:moveTo>
                    <a:pt x="251967" y="27362"/>
                  </a:moveTo>
                  <a:lnTo>
                    <a:pt x="178180" y="27362"/>
                  </a:lnTo>
                </a:path>
                <a:path w="1022984" h="45720">
                  <a:moveTo>
                    <a:pt x="131381" y="27362"/>
                  </a:moveTo>
                  <a:lnTo>
                    <a:pt x="125983" y="27362"/>
                  </a:lnTo>
                </a:path>
                <a:path w="1022984" h="45720">
                  <a:moveTo>
                    <a:pt x="116966" y="27362"/>
                  </a:moveTo>
                  <a:lnTo>
                    <a:pt x="0" y="27362"/>
                  </a:lnTo>
                </a:path>
                <a:path w="1022984" h="45720">
                  <a:moveTo>
                    <a:pt x="860361" y="45370"/>
                  </a:moveTo>
                  <a:lnTo>
                    <a:pt x="968375" y="45370"/>
                  </a:lnTo>
                </a:path>
                <a:path w="1022984" h="45720">
                  <a:moveTo>
                    <a:pt x="860361" y="27362"/>
                  </a:moveTo>
                  <a:lnTo>
                    <a:pt x="968375" y="27362"/>
                  </a:lnTo>
                </a:path>
                <a:path w="1022984" h="45720">
                  <a:moveTo>
                    <a:pt x="860361" y="33489"/>
                  </a:moveTo>
                  <a:lnTo>
                    <a:pt x="864171" y="33489"/>
                  </a:lnTo>
                  <a:lnTo>
                    <a:pt x="864171" y="36366"/>
                  </a:lnTo>
                  <a:lnTo>
                    <a:pt x="860361" y="36366"/>
                  </a:lnTo>
                </a:path>
                <a:path w="1022984" h="45720">
                  <a:moveTo>
                    <a:pt x="899985" y="36366"/>
                  </a:moveTo>
                  <a:lnTo>
                    <a:pt x="897635" y="36366"/>
                  </a:lnTo>
                  <a:lnTo>
                    <a:pt x="897635" y="33489"/>
                  </a:lnTo>
                  <a:lnTo>
                    <a:pt x="899985" y="33489"/>
                  </a:lnTo>
                </a:path>
                <a:path w="1022984" h="45720">
                  <a:moveTo>
                    <a:pt x="864171" y="33489"/>
                  </a:moveTo>
                  <a:lnTo>
                    <a:pt x="897635" y="33489"/>
                  </a:lnTo>
                </a:path>
                <a:path w="1022984" h="45720">
                  <a:moveTo>
                    <a:pt x="897635" y="36366"/>
                  </a:moveTo>
                  <a:lnTo>
                    <a:pt x="864171" y="36366"/>
                  </a:lnTo>
                </a:path>
                <a:path w="1022984" h="45720">
                  <a:moveTo>
                    <a:pt x="864171" y="33489"/>
                  </a:moveTo>
                  <a:lnTo>
                    <a:pt x="864171" y="0"/>
                  </a:lnTo>
                </a:path>
                <a:path w="1022984" h="45720">
                  <a:moveTo>
                    <a:pt x="899985" y="33489"/>
                  </a:moveTo>
                  <a:lnTo>
                    <a:pt x="901382" y="33489"/>
                  </a:lnTo>
                  <a:lnTo>
                    <a:pt x="901382" y="36366"/>
                  </a:lnTo>
                  <a:lnTo>
                    <a:pt x="899985" y="36366"/>
                  </a:lnTo>
                </a:path>
                <a:path w="1022984" h="45720">
                  <a:moveTo>
                    <a:pt x="968375" y="36366"/>
                  </a:moveTo>
                  <a:lnTo>
                    <a:pt x="965517" y="36366"/>
                  </a:lnTo>
                  <a:lnTo>
                    <a:pt x="965517" y="33489"/>
                  </a:lnTo>
                  <a:lnTo>
                    <a:pt x="968375" y="33489"/>
                  </a:lnTo>
                </a:path>
                <a:path w="1022984" h="45720">
                  <a:moveTo>
                    <a:pt x="901382" y="33489"/>
                  </a:moveTo>
                  <a:lnTo>
                    <a:pt x="965517" y="33489"/>
                  </a:lnTo>
                </a:path>
                <a:path w="1022984" h="45720">
                  <a:moveTo>
                    <a:pt x="965517" y="36366"/>
                  </a:moveTo>
                  <a:lnTo>
                    <a:pt x="901382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14424660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14269656" y="9208954"/>
              <a:ext cx="259715" cy="45720"/>
            </a:xfrm>
            <a:custGeom>
              <a:avLst/>
              <a:gdLst/>
              <a:ahLst/>
              <a:cxnLst/>
              <a:rect l="l" t="t" r="r" b="b"/>
              <a:pathLst>
                <a:path w="259715" h="45720">
                  <a:moveTo>
                    <a:pt x="151193" y="36366"/>
                  </a:moveTo>
                  <a:lnTo>
                    <a:pt x="151193" y="33489"/>
                  </a:lnTo>
                </a:path>
                <a:path w="259715" h="45720">
                  <a:moveTo>
                    <a:pt x="151193" y="45370"/>
                  </a:moveTo>
                  <a:lnTo>
                    <a:pt x="151193" y="43560"/>
                  </a:lnTo>
                  <a:lnTo>
                    <a:pt x="151193" y="36366"/>
                  </a:lnTo>
                </a:path>
                <a:path w="259715" h="45720">
                  <a:moveTo>
                    <a:pt x="151193" y="33489"/>
                  </a:moveTo>
                  <a:lnTo>
                    <a:pt x="151193" y="27362"/>
                  </a:lnTo>
                </a:path>
                <a:path w="259715" h="45720">
                  <a:moveTo>
                    <a:pt x="259207" y="36366"/>
                  </a:moveTo>
                  <a:lnTo>
                    <a:pt x="259207" y="33489"/>
                  </a:lnTo>
                </a:path>
                <a:path w="259715" h="45720">
                  <a:moveTo>
                    <a:pt x="259207" y="45370"/>
                  </a:moveTo>
                  <a:lnTo>
                    <a:pt x="259207" y="43560"/>
                  </a:lnTo>
                  <a:lnTo>
                    <a:pt x="259207" y="36366"/>
                  </a:lnTo>
                </a:path>
                <a:path w="259715" h="45720">
                  <a:moveTo>
                    <a:pt x="259207" y="33489"/>
                  </a:moveTo>
                  <a:lnTo>
                    <a:pt x="259207" y="27362"/>
                  </a:lnTo>
                </a:path>
                <a:path w="259715" h="45720">
                  <a:moveTo>
                    <a:pt x="108013" y="45370"/>
                  </a:moveTo>
                  <a:lnTo>
                    <a:pt x="0" y="45370"/>
                  </a:lnTo>
                </a:path>
                <a:path w="259715" h="45720">
                  <a:moveTo>
                    <a:pt x="108013" y="27362"/>
                  </a:moveTo>
                  <a:lnTo>
                    <a:pt x="0" y="27362"/>
                  </a:lnTo>
                </a:path>
                <a:path w="259715" h="45720">
                  <a:moveTo>
                    <a:pt x="108013" y="33489"/>
                  </a:moveTo>
                  <a:lnTo>
                    <a:pt x="104267" y="33489"/>
                  </a:lnTo>
                  <a:lnTo>
                    <a:pt x="104267" y="36366"/>
                  </a:lnTo>
                  <a:lnTo>
                    <a:pt x="108013" y="36366"/>
                  </a:lnTo>
                </a:path>
                <a:path w="259715" h="45720">
                  <a:moveTo>
                    <a:pt x="68389" y="36366"/>
                  </a:moveTo>
                  <a:lnTo>
                    <a:pt x="70738" y="36366"/>
                  </a:lnTo>
                  <a:lnTo>
                    <a:pt x="70738" y="33489"/>
                  </a:lnTo>
                  <a:lnTo>
                    <a:pt x="68389" y="33489"/>
                  </a:lnTo>
                </a:path>
                <a:path w="259715" h="45720">
                  <a:moveTo>
                    <a:pt x="104267" y="33489"/>
                  </a:moveTo>
                  <a:lnTo>
                    <a:pt x="70738" y="33489"/>
                  </a:lnTo>
                </a:path>
                <a:path w="259715" h="45720">
                  <a:moveTo>
                    <a:pt x="70738" y="36366"/>
                  </a:moveTo>
                  <a:lnTo>
                    <a:pt x="104267" y="36366"/>
                  </a:lnTo>
                </a:path>
                <a:path w="259715" h="45720">
                  <a:moveTo>
                    <a:pt x="104267" y="33489"/>
                  </a:moveTo>
                  <a:lnTo>
                    <a:pt x="104267" y="0"/>
                  </a:lnTo>
                </a:path>
                <a:path w="259715" h="45720">
                  <a:moveTo>
                    <a:pt x="68389" y="33489"/>
                  </a:moveTo>
                  <a:lnTo>
                    <a:pt x="66992" y="33489"/>
                  </a:lnTo>
                  <a:lnTo>
                    <a:pt x="66992" y="36366"/>
                  </a:lnTo>
                  <a:lnTo>
                    <a:pt x="68389" y="36366"/>
                  </a:lnTo>
                </a:path>
                <a:path w="259715" h="45720">
                  <a:moveTo>
                    <a:pt x="0" y="36366"/>
                  </a:moveTo>
                  <a:lnTo>
                    <a:pt x="2857" y="36366"/>
                  </a:lnTo>
                  <a:lnTo>
                    <a:pt x="2857" y="33489"/>
                  </a:lnTo>
                  <a:lnTo>
                    <a:pt x="0" y="33489"/>
                  </a:lnTo>
                </a:path>
                <a:path w="259715" h="45720">
                  <a:moveTo>
                    <a:pt x="66992" y="33489"/>
                  </a:moveTo>
                  <a:lnTo>
                    <a:pt x="2857" y="33489"/>
                  </a:lnTo>
                </a:path>
                <a:path w="259715" h="45720">
                  <a:moveTo>
                    <a:pt x="2857" y="36366"/>
                  </a:moveTo>
                  <a:lnTo>
                    <a:pt x="66992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14340395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33489"/>
                  </a:moveTo>
                  <a:lnTo>
                    <a:pt x="2640" y="20458"/>
                  </a:lnTo>
                  <a:lnTo>
                    <a:pt x="9834" y="9813"/>
                  </a:lnTo>
                  <a:lnTo>
                    <a:pt x="20493" y="2633"/>
                  </a:lnTo>
                  <a:lnTo>
                    <a:pt x="335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13911452" y="9208954"/>
              <a:ext cx="466725" cy="45720"/>
            </a:xfrm>
            <a:custGeom>
              <a:avLst/>
              <a:gdLst/>
              <a:ahLst/>
              <a:cxnLst/>
              <a:rect l="l" t="t" r="r" b="b"/>
              <a:pathLst>
                <a:path w="466725" h="45720">
                  <a:moveTo>
                    <a:pt x="466216" y="36366"/>
                  </a:moveTo>
                  <a:lnTo>
                    <a:pt x="466216" y="33489"/>
                  </a:lnTo>
                </a:path>
                <a:path w="466725" h="45720">
                  <a:moveTo>
                    <a:pt x="466216" y="45370"/>
                  </a:moveTo>
                  <a:lnTo>
                    <a:pt x="466216" y="43560"/>
                  </a:lnTo>
                  <a:lnTo>
                    <a:pt x="466216" y="36366"/>
                  </a:lnTo>
                </a:path>
                <a:path w="466725" h="45720">
                  <a:moveTo>
                    <a:pt x="466216" y="33489"/>
                  </a:moveTo>
                  <a:lnTo>
                    <a:pt x="466216" y="27362"/>
                  </a:lnTo>
                </a:path>
                <a:path w="466725" h="45720">
                  <a:moveTo>
                    <a:pt x="358203" y="36366"/>
                  </a:moveTo>
                  <a:lnTo>
                    <a:pt x="358203" y="33489"/>
                  </a:lnTo>
                </a:path>
                <a:path w="466725" h="45720">
                  <a:moveTo>
                    <a:pt x="358203" y="45370"/>
                  </a:moveTo>
                  <a:lnTo>
                    <a:pt x="358203" y="43560"/>
                  </a:lnTo>
                  <a:lnTo>
                    <a:pt x="358203" y="36366"/>
                  </a:lnTo>
                </a:path>
                <a:path w="466725" h="45720">
                  <a:moveTo>
                    <a:pt x="358203" y="33489"/>
                  </a:moveTo>
                  <a:lnTo>
                    <a:pt x="358203" y="27362"/>
                  </a:lnTo>
                </a:path>
                <a:path w="466725" h="45720">
                  <a:moveTo>
                    <a:pt x="0" y="45370"/>
                  </a:moveTo>
                  <a:lnTo>
                    <a:pt x="108013" y="45370"/>
                  </a:lnTo>
                </a:path>
                <a:path w="466725" h="45720">
                  <a:moveTo>
                    <a:pt x="0" y="27362"/>
                  </a:moveTo>
                  <a:lnTo>
                    <a:pt x="108013" y="27362"/>
                  </a:lnTo>
                </a:path>
                <a:path w="466725" h="45720">
                  <a:moveTo>
                    <a:pt x="0" y="33489"/>
                  </a:moveTo>
                  <a:lnTo>
                    <a:pt x="3809" y="33489"/>
                  </a:lnTo>
                  <a:lnTo>
                    <a:pt x="3809" y="36366"/>
                  </a:lnTo>
                  <a:lnTo>
                    <a:pt x="0" y="36366"/>
                  </a:lnTo>
                </a:path>
                <a:path w="466725" h="45720">
                  <a:moveTo>
                    <a:pt x="39623" y="36366"/>
                  </a:moveTo>
                  <a:lnTo>
                    <a:pt x="37274" y="36366"/>
                  </a:lnTo>
                  <a:lnTo>
                    <a:pt x="37274" y="33489"/>
                  </a:lnTo>
                  <a:lnTo>
                    <a:pt x="39623" y="33489"/>
                  </a:lnTo>
                </a:path>
                <a:path w="466725" h="45720">
                  <a:moveTo>
                    <a:pt x="3809" y="33489"/>
                  </a:moveTo>
                  <a:lnTo>
                    <a:pt x="37274" y="33489"/>
                  </a:lnTo>
                </a:path>
                <a:path w="466725" h="45720">
                  <a:moveTo>
                    <a:pt x="37274" y="36366"/>
                  </a:moveTo>
                  <a:lnTo>
                    <a:pt x="3809" y="36366"/>
                  </a:lnTo>
                </a:path>
                <a:path w="466725" h="45720">
                  <a:moveTo>
                    <a:pt x="3809" y="33489"/>
                  </a:moveTo>
                  <a:lnTo>
                    <a:pt x="3809" y="0"/>
                  </a:lnTo>
                </a:path>
                <a:path w="466725" h="45720">
                  <a:moveTo>
                    <a:pt x="39623" y="33489"/>
                  </a:moveTo>
                  <a:lnTo>
                    <a:pt x="41084" y="33489"/>
                  </a:lnTo>
                  <a:lnTo>
                    <a:pt x="41084" y="36366"/>
                  </a:lnTo>
                  <a:lnTo>
                    <a:pt x="39623" y="36366"/>
                  </a:lnTo>
                </a:path>
                <a:path w="466725" h="45720">
                  <a:moveTo>
                    <a:pt x="108013" y="36366"/>
                  </a:moveTo>
                  <a:lnTo>
                    <a:pt x="105155" y="36366"/>
                  </a:lnTo>
                  <a:lnTo>
                    <a:pt x="105155" y="33489"/>
                  </a:lnTo>
                  <a:lnTo>
                    <a:pt x="108013" y="33489"/>
                  </a:lnTo>
                </a:path>
                <a:path w="466725" h="45720">
                  <a:moveTo>
                    <a:pt x="41084" y="33489"/>
                  </a:moveTo>
                  <a:lnTo>
                    <a:pt x="105155" y="33489"/>
                  </a:lnTo>
                </a:path>
                <a:path w="466725" h="45720">
                  <a:moveTo>
                    <a:pt x="105155" y="36366"/>
                  </a:moveTo>
                  <a:lnTo>
                    <a:pt x="41084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13915263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13911452" y="9208954"/>
              <a:ext cx="250190" cy="45720"/>
            </a:xfrm>
            <a:custGeom>
              <a:avLst/>
              <a:gdLst/>
              <a:ahLst/>
              <a:cxnLst/>
              <a:rect l="l" t="t" r="r" b="b"/>
              <a:pathLst>
                <a:path w="250190" h="45720">
                  <a:moveTo>
                    <a:pt x="0" y="36366"/>
                  </a:moveTo>
                  <a:lnTo>
                    <a:pt x="0" y="33489"/>
                  </a:lnTo>
                </a:path>
                <a:path w="250190" h="45720">
                  <a:moveTo>
                    <a:pt x="0" y="45370"/>
                  </a:moveTo>
                  <a:lnTo>
                    <a:pt x="0" y="43560"/>
                  </a:lnTo>
                  <a:lnTo>
                    <a:pt x="0" y="36366"/>
                  </a:lnTo>
                </a:path>
                <a:path w="250190" h="45720">
                  <a:moveTo>
                    <a:pt x="0" y="33489"/>
                  </a:moveTo>
                  <a:lnTo>
                    <a:pt x="0" y="27362"/>
                  </a:lnTo>
                </a:path>
                <a:path w="250190" h="45720">
                  <a:moveTo>
                    <a:pt x="108013" y="36366"/>
                  </a:moveTo>
                  <a:lnTo>
                    <a:pt x="108013" y="33489"/>
                  </a:lnTo>
                </a:path>
                <a:path w="250190" h="45720">
                  <a:moveTo>
                    <a:pt x="108013" y="45370"/>
                  </a:moveTo>
                  <a:lnTo>
                    <a:pt x="108013" y="43560"/>
                  </a:lnTo>
                  <a:lnTo>
                    <a:pt x="108013" y="36366"/>
                  </a:lnTo>
                </a:path>
                <a:path w="250190" h="45720">
                  <a:moveTo>
                    <a:pt x="108013" y="33489"/>
                  </a:moveTo>
                  <a:lnTo>
                    <a:pt x="108013" y="27362"/>
                  </a:lnTo>
                </a:path>
                <a:path w="250190" h="45720">
                  <a:moveTo>
                    <a:pt x="142239" y="45370"/>
                  </a:moveTo>
                  <a:lnTo>
                    <a:pt x="250189" y="45370"/>
                  </a:lnTo>
                </a:path>
                <a:path w="250190" h="45720">
                  <a:moveTo>
                    <a:pt x="142239" y="27362"/>
                  </a:moveTo>
                  <a:lnTo>
                    <a:pt x="250189" y="27362"/>
                  </a:lnTo>
                </a:path>
                <a:path w="250190" h="45720">
                  <a:moveTo>
                    <a:pt x="142239" y="33489"/>
                  </a:moveTo>
                  <a:lnTo>
                    <a:pt x="145986" y="33489"/>
                  </a:lnTo>
                  <a:lnTo>
                    <a:pt x="145986" y="36366"/>
                  </a:lnTo>
                  <a:lnTo>
                    <a:pt x="142239" y="36366"/>
                  </a:lnTo>
                </a:path>
                <a:path w="250190" h="45720">
                  <a:moveTo>
                    <a:pt x="181800" y="36366"/>
                  </a:moveTo>
                  <a:lnTo>
                    <a:pt x="179450" y="36366"/>
                  </a:lnTo>
                  <a:lnTo>
                    <a:pt x="179450" y="33489"/>
                  </a:lnTo>
                  <a:lnTo>
                    <a:pt x="181800" y="33489"/>
                  </a:lnTo>
                </a:path>
                <a:path w="250190" h="45720">
                  <a:moveTo>
                    <a:pt x="145986" y="33489"/>
                  </a:moveTo>
                  <a:lnTo>
                    <a:pt x="179450" y="33489"/>
                  </a:lnTo>
                </a:path>
                <a:path w="250190" h="45720">
                  <a:moveTo>
                    <a:pt x="179450" y="36366"/>
                  </a:moveTo>
                  <a:lnTo>
                    <a:pt x="145986" y="36366"/>
                  </a:lnTo>
                </a:path>
                <a:path w="250190" h="45720">
                  <a:moveTo>
                    <a:pt x="145986" y="33489"/>
                  </a:moveTo>
                  <a:lnTo>
                    <a:pt x="145986" y="0"/>
                  </a:lnTo>
                </a:path>
                <a:path w="250190" h="45720">
                  <a:moveTo>
                    <a:pt x="181800" y="33489"/>
                  </a:moveTo>
                  <a:lnTo>
                    <a:pt x="183260" y="33489"/>
                  </a:lnTo>
                  <a:lnTo>
                    <a:pt x="183260" y="36366"/>
                  </a:lnTo>
                  <a:lnTo>
                    <a:pt x="181800" y="36366"/>
                  </a:lnTo>
                </a:path>
                <a:path w="250190" h="45720">
                  <a:moveTo>
                    <a:pt x="250189" y="36366"/>
                  </a:moveTo>
                  <a:lnTo>
                    <a:pt x="247332" y="36366"/>
                  </a:lnTo>
                  <a:lnTo>
                    <a:pt x="247332" y="33489"/>
                  </a:lnTo>
                  <a:lnTo>
                    <a:pt x="250189" y="33489"/>
                  </a:lnTo>
                </a:path>
                <a:path w="250190" h="45720">
                  <a:moveTo>
                    <a:pt x="183260" y="33489"/>
                  </a:moveTo>
                  <a:lnTo>
                    <a:pt x="247332" y="33489"/>
                  </a:lnTo>
                </a:path>
                <a:path w="250190" h="45720">
                  <a:moveTo>
                    <a:pt x="247332" y="36366"/>
                  </a:moveTo>
                  <a:lnTo>
                    <a:pt x="183260" y="3636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14057439" y="9208954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0" y="0"/>
                  </a:moveTo>
                  <a:lnTo>
                    <a:pt x="13024" y="2633"/>
                  </a:lnTo>
                  <a:lnTo>
                    <a:pt x="23661" y="9813"/>
                  </a:lnTo>
                  <a:lnTo>
                    <a:pt x="30834" y="20458"/>
                  </a:lnTo>
                  <a:lnTo>
                    <a:pt x="33464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13691870" y="9236316"/>
              <a:ext cx="469900" cy="18415"/>
            </a:xfrm>
            <a:custGeom>
              <a:avLst/>
              <a:gdLst/>
              <a:ahLst/>
              <a:cxnLst/>
              <a:rect l="l" t="t" r="r" b="b"/>
              <a:pathLst>
                <a:path w="469900" h="18415">
                  <a:moveTo>
                    <a:pt x="361823" y="9004"/>
                  </a:moveTo>
                  <a:lnTo>
                    <a:pt x="361823" y="6127"/>
                  </a:lnTo>
                </a:path>
                <a:path w="469900" h="18415">
                  <a:moveTo>
                    <a:pt x="361823" y="18008"/>
                  </a:moveTo>
                  <a:lnTo>
                    <a:pt x="361823" y="16198"/>
                  </a:lnTo>
                  <a:lnTo>
                    <a:pt x="361823" y="9004"/>
                  </a:lnTo>
                </a:path>
                <a:path w="469900" h="18415">
                  <a:moveTo>
                    <a:pt x="361823" y="6127"/>
                  </a:moveTo>
                  <a:lnTo>
                    <a:pt x="361823" y="0"/>
                  </a:lnTo>
                </a:path>
                <a:path w="469900" h="18415">
                  <a:moveTo>
                    <a:pt x="469773" y="9004"/>
                  </a:moveTo>
                  <a:lnTo>
                    <a:pt x="469773" y="6127"/>
                  </a:lnTo>
                </a:path>
                <a:path w="469900" h="18415">
                  <a:moveTo>
                    <a:pt x="469773" y="18008"/>
                  </a:moveTo>
                  <a:lnTo>
                    <a:pt x="469773" y="16198"/>
                  </a:lnTo>
                  <a:lnTo>
                    <a:pt x="469773" y="9004"/>
                  </a:lnTo>
                </a:path>
                <a:path w="469900" h="18415">
                  <a:moveTo>
                    <a:pt x="469773" y="6127"/>
                  </a:moveTo>
                  <a:lnTo>
                    <a:pt x="469773" y="0"/>
                  </a:lnTo>
                </a:path>
                <a:path w="469900" h="18415">
                  <a:moveTo>
                    <a:pt x="185356" y="18008"/>
                  </a:moveTo>
                  <a:lnTo>
                    <a:pt x="142176" y="18008"/>
                  </a:lnTo>
                </a:path>
                <a:path w="469900" h="18415">
                  <a:moveTo>
                    <a:pt x="185356" y="0"/>
                  </a:moveTo>
                  <a:lnTo>
                    <a:pt x="142176" y="0"/>
                  </a:lnTo>
                </a:path>
                <a:path w="469900" h="18415">
                  <a:moveTo>
                    <a:pt x="185356" y="7194"/>
                  </a:moveTo>
                  <a:lnTo>
                    <a:pt x="183578" y="7194"/>
                  </a:lnTo>
                  <a:lnTo>
                    <a:pt x="183578" y="9004"/>
                  </a:lnTo>
                  <a:lnTo>
                    <a:pt x="185356" y="9004"/>
                  </a:lnTo>
                </a:path>
                <a:path w="469900" h="18415">
                  <a:moveTo>
                    <a:pt x="142176" y="9004"/>
                  </a:moveTo>
                  <a:lnTo>
                    <a:pt x="144018" y="9004"/>
                  </a:lnTo>
                  <a:lnTo>
                    <a:pt x="144018" y="7194"/>
                  </a:lnTo>
                  <a:lnTo>
                    <a:pt x="142176" y="7194"/>
                  </a:lnTo>
                </a:path>
                <a:path w="469900" h="18415">
                  <a:moveTo>
                    <a:pt x="183578" y="7194"/>
                  </a:moveTo>
                  <a:lnTo>
                    <a:pt x="144018" y="7194"/>
                  </a:lnTo>
                </a:path>
                <a:path w="469900" h="18415">
                  <a:moveTo>
                    <a:pt x="144018" y="9004"/>
                  </a:moveTo>
                  <a:lnTo>
                    <a:pt x="183578" y="9004"/>
                  </a:lnTo>
                </a:path>
                <a:path w="469900" h="18415">
                  <a:moveTo>
                    <a:pt x="185356" y="9004"/>
                  </a:moveTo>
                  <a:lnTo>
                    <a:pt x="185356" y="7194"/>
                  </a:lnTo>
                </a:path>
                <a:path w="469900" h="18415">
                  <a:moveTo>
                    <a:pt x="185356" y="18008"/>
                  </a:moveTo>
                  <a:lnTo>
                    <a:pt x="185356" y="16198"/>
                  </a:lnTo>
                  <a:lnTo>
                    <a:pt x="185356" y="9004"/>
                  </a:lnTo>
                </a:path>
                <a:path w="469900" h="18415">
                  <a:moveTo>
                    <a:pt x="185356" y="7194"/>
                  </a:moveTo>
                  <a:lnTo>
                    <a:pt x="185356" y="0"/>
                  </a:lnTo>
                </a:path>
                <a:path w="469900" h="18415">
                  <a:moveTo>
                    <a:pt x="142176" y="9004"/>
                  </a:moveTo>
                  <a:lnTo>
                    <a:pt x="142176" y="7194"/>
                  </a:lnTo>
                </a:path>
                <a:path w="469900" h="18415">
                  <a:moveTo>
                    <a:pt x="142176" y="18008"/>
                  </a:moveTo>
                  <a:lnTo>
                    <a:pt x="142176" y="16198"/>
                  </a:lnTo>
                  <a:lnTo>
                    <a:pt x="142176" y="9004"/>
                  </a:lnTo>
                </a:path>
                <a:path w="469900" h="18415">
                  <a:moveTo>
                    <a:pt x="142176" y="7194"/>
                  </a:moveTo>
                  <a:lnTo>
                    <a:pt x="142176" y="0"/>
                  </a:lnTo>
                </a:path>
                <a:path w="469900" h="18415">
                  <a:moveTo>
                    <a:pt x="46799" y="18008"/>
                  </a:moveTo>
                  <a:lnTo>
                    <a:pt x="0" y="18008"/>
                  </a:lnTo>
                </a:path>
                <a:path w="469900" h="18415">
                  <a:moveTo>
                    <a:pt x="46799" y="0"/>
                  </a:moveTo>
                  <a:lnTo>
                    <a:pt x="0" y="0"/>
                  </a:lnTo>
                </a:path>
                <a:path w="469900" h="18415">
                  <a:moveTo>
                    <a:pt x="3619" y="6127"/>
                  </a:moveTo>
                  <a:lnTo>
                    <a:pt x="43180" y="6127"/>
                  </a:lnTo>
                </a:path>
                <a:path w="469900" h="18415">
                  <a:moveTo>
                    <a:pt x="43180" y="9004"/>
                  </a:moveTo>
                  <a:lnTo>
                    <a:pt x="36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13695489" y="924532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0"/>
                  </a:moveTo>
                  <a:lnTo>
                    <a:pt x="36450" y="15414"/>
                  </a:lnTo>
                  <a:lnTo>
                    <a:pt x="27971" y="27996"/>
                  </a:lnTo>
                  <a:lnTo>
                    <a:pt x="15396" y="36476"/>
                  </a:lnTo>
                  <a:lnTo>
                    <a:pt x="0" y="3958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13691870" y="9236316"/>
              <a:ext cx="46990" cy="48895"/>
            </a:xfrm>
            <a:custGeom>
              <a:avLst/>
              <a:gdLst/>
              <a:ahLst/>
              <a:cxnLst/>
              <a:rect l="l" t="t" r="r" b="b"/>
              <a:pathLst>
                <a:path w="46990" h="48895">
                  <a:moveTo>
                    <a:pt x="46799" y="6127"/>
                  </a:moveTo>
                  <a:lnTo>
                    <a:pt x="43180" y="6127"/>
                  </a:lnTo>
                  <a:lnTo>
                    <a:pt x="43180" y="9004"/>
                  </a:lnTo>
                  <a:lnTo>
                    <a:pt x="46799" y="9004"/>
                  </a:lnTo>
                  <a:lnTo>
                    <a:pt x="46799" y="6127"/>
                  </a:lnTo>
                </a:path>
                <a:path w="46990" h="48895">
                  <a:moveTo>
                    <a:pt x="0" y="9004"/>
                  </a:moveTo>
                  <a:lnTo>
                    <a:pt x="3619" y="9004"/>
                  </a:lnTo>
                  <a:lnTo>
                    <a:pt x="3619" y="6127"/>
                  </a:lnTo>
                  <a:lnTo>
                    <a:pt x="0" y="6127"/>
                  </a:lnTo>
                  <a:lnTo>
                    <a:pt x="0" y="9004"/>
                  </a:lnTo>
                </a:path>
                <a:path w="46990" h="48895">
                  <a:moveTo>
                    <a:pt x="3619" y="9004"/>
                  </a:moveTo>
                  <a:lnTo>
                    <a:pt x="3619" y="48590"/>
                  </a:lnTo>
                </a:path>
                <a:path w="46990" h="48895">
                  <a:moveTo>
                    <a:pt x="46799" y="9004"/>
                  </a:moveTo>
                  <a:lnTo>
                    <a:pt x="46799" y="6127"/>
                  </a:lnTo>
                </a:path>
                <a:path w="46990" h="48895">
                  <a:moveTo>
                    <a:pt x="46799" y="18008"/>
                  </a:moveTo>
                  <a:lnTo>
                    <a:pt x="46799" y="16198"/>
                  </a:lnTo>
                  <a:lnTo>
                    <a:pt x="46799" y="9004"/>
                  </a:lnTo>
                </a:path>
                <a:path w="46990" h="48895">
                  <a:moveTo>
                    <a:pt x="46799" y="6127"/>
                  </a:moveTo>
                  <a:lnTo>
                    <a:pt x="46799" y="0"/>
                  </a:lnTo>
                </a:path>
                <a:path w="46990" h="48895">
                  <a:moveTo>
                    <a:pt x="0" y="9004"/>
                  </a:moveTo>
                  <a:lnTo>
                    <a:pt x="0" y="6127"/>
                  </a:lnTo>
                </a:path>
                <a:path w="46990" h="48895">
                  <a:moveTo>
                    <a:pt x="0" y="18008"/>
                  </a:moveTo>
                  <a:lnTo>
                    <a:pt x="0" y="16198"/>
                  </a:lnTo>
                  <a:lnTo>
                    <a:pt x="0" y="9004"/>
                  </a:lnTo>
                </a:path>
                <a:path w="46990" h="48895">
                  <a:moveTo>
                    <a:pt x="0" y="6127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12556046" y="8494712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54013" y="0"/>
                  </a:moveTo>
                  <a:lnTo>
                    <a:pt x="18034" y="0"/>
                  </a:lnTo>
                  <a:lnTo>
                    <a:pt x="18034" y="914"/>
                  </a:lnTo>
                  <a:lnTo>
                    <a:pt x="18034" y="2349"/>
                  </a:lnTo>
                  <a:lnTo>
                    <a:pt x="54013" y="2349"/>
                  </a:lnTo>
                  <a:lnTo>
                    <a:pt x="54013" y="914"/>
                  </a:lnTo>
                  <a:lnTo>
                    <a:pt x="54013" y="0"/>
                  </a:lnTo>
                  <a:close/>
                </a:path>
                <a:path w="1130934" h="18415">
                  <a:moveTo>
                    <a:pt x="54038" y="9004"/>
                  </a:moveTo>
                  <a:lnTo>
                    <a:pt x="54013" y="2362"/>
                  </a:lnTo>
                  <a:lnTo>
                    <a:pt x="18034" y="2362"/>
                  </a:lnTo>
                  <a:lnTo>
                    <a:pt x="18034" y="9004"/>
                  </a:lnTo>
                  <a:lnTo>
                    <a:pt x="9017" y="9004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54038" y="18008"/>
                  </a:lnTo>
                  <a:lnTo>
                    <a:pt x="54038" y="9004"/>
                  </a:lnTo>
                  <a:close/>
                </a:path>
                <a:path w="1130934" h="18415">
                  <a:moveTo>
                    <a:pt x="262839" y="2362"/>
                  </a:moveTo>
                  <a:lnTo>
                    <a:pt x="198056" y="2362"/>
                  </a:lnTo>
                  <a:lnTo>
                    <a:pt x="198056" y="9004"/>
                  </a:lnTo>
                  <a:lnTo>
                    <a:pt x="198056" y="18008"/>
                  </a:lnTo>
                  <a:lnTo>
                    <a:pt x="262826" y="18008"/>
                  </a:lnTo>
                  <a:lnTo>
                    <a:pt x="262826" y="9004"/>
                  </a:lnTo>
                  <a:lnTo>
                    <a:pt x="262839" y="2362"/>
                  </a:lnTo>
                  <a:close/>
                </a:path>
                <a:path w="1130934" h="18415">
                  <a:moveTo>
                    <a:pt x="262839" y="0"/>
                  </a:moveTo>
                  <a:lnTo>
                    <a:pt x="198056" y="0"/>
                  </a:lnTo>
                  <a:lnTo>
                    <a:pt x="198056" y="914"/>
                  </a:lnTo>
                  <a:lnTo>
                    <a:pt x="198056" y="2349"/>
                  </a:lnTo>
                  <a:lnTo>
                    <a:pt x="262839" y="2349"/>
                  </a:lnTo>
                  <a:lnTo>
                    <a:pt x="262839" y="914"/>
                  </a:lnTo>
                  <a:lnTo>
                    <a:pt x="262839" y="0"/>
                  </a:lnTo>
                  <a:close/>
                </a:path>
                <a:path w="1130934" h="18415">
                  <a:moveTo>
                    <a:pt x="446392" y="0"/>
                  </a:moveTo>
                  <a:lnTo>
                    <a:pt x="406781" y="0"/>
                  </a:lnTo>
                  <a:lnTo>
                    <a:pt x="406781" y="914"/>
                  </a:lnTo>
                  <a:lnTo>
                    <a:pt x="406781" y="2349"/>
                  </a:lnTo>
                  <a:lnTo>
                    <a:pt x="446392" y="2349"/>
                  </a:lnTo>
                  <a:lnTo>
                    <a:pt x="446392" y="914"/>
                  </a:lnTo>
                  <a:lnTo>
                    <a:pt x="446392" y="0"/>
                  </a:lnTo>
                  <a:close/>
                </a:path>
                <a:path w="1130934" h="18415">
                  <a:moveTo>
                    <a:pt x="446405" y="9004"/>
                  </a:moveTo>
                  <a:lnTo>
                    <a:pt x="446392" y="2362"/>
                  </a:lnTo>
                  <a:lnTo>
                    <a:pt x="406781" y="2362"/>
                  </a:lnTo>
                  <a:lnTo>
                    <a:pt x="406781" y="9004"/>
                  </a:lnTo>
                  <a:lnTo>
                    <a:pt x="406781" y="18008"/>
                  </a:lnTo>
                  <a:lnTo>
                    <a:pt x="446405" y="18008"/>
                  </a:lnTo>
                  <a:lnTo>
                    <a:pt x="446405" y="9004"/>
                  </a:lnTo>
                  <a:close/>
                </a:path>
                <a:path w="1130934" h="18415">
                  <a:moveTo>
                    <a:pt x="655231" y="0"/>
                  </a:moveTo>
                  <a:lnTo>
                    <a:pt x="590423" y="0"/>
                  </a:lnTo>
                  <a:lnTo>
                    <a:pt x="590423" y="914"/>
                  </a:lnTo>
                  <a:lnTo>
                    <a:pt x="590423" y="2349"/>
                  </a:lnTo>
                  <a:lnTo>
                    <a:pt x="655231" y="2349"/>
                  </a:lnTo>
                  <a:lnTo>
                    <a:pt x="655231" y="914"/>
                  </a:lnTo>
                  <a:lnTo>
                    <a:pt x="655231" y="0"/>
                  </a:lnTo>
                  <a:close/>
                </a:path>
                <a:path w="1130934" h="18415">
                  <a:moveTo>
                    <a:pt x="655256" y="9004"/>
                  </a:moveTo>
                  <a:lnTo>
                    <a:pt x="655231" y="2362"/>
                  </a:lnTo>
                  <a:lnTo>
                    <a:pt x="590423" y="2362"/>
                  </a:lnTo>
                  <a:lnTo>
                    <a:pt x="590423" y="9004"/>
                  </a:lnTo>
                  <a:lnTo>
                    <a:pt x="590423" y="18008"/>
                  </a:lnTo>
                  <a:lnTo>
                    <a:pt x="655256" y="18008"/>
                  </a:lnTo>
                  <a:lnTo>
                    <a:pt x="655256" y="9004"/>
                  </a:lnTo>
                  <a:close/>
                </a:path>
                <a:path w="1130934" h="18415">
                  <a:moveTo>
                    <a:pt x="932408" y="0"/>
                  </a:moveTo>
                  <a:lnTo>
                    <a:pt x="799211" y="0"/>
                  </a:lnTo>
                  <a:lnTo>
                    <a:pt x="799211" y="914"/>
                  </a:lnTo>
                  <a:lnTo>
                    <a:pt x="799211" y="2349"/>
                  </a:lnTo>
                  <a:lnTo>
                    <a:pt x="932408" y="2349"/>
                  </a:lnTo>
                  <a:lnTo>
                    <a:pt x="932408" y="914"/>
                  </a:lnTo>
                  <a:lnTo>
                    <a:pt x="932408" y="0"/>
                  </a:lnTo>
                  <a:close/>
                </a:path>
                <a:path w="1130934" h="18415">
                  <a:moveTo>
                    <a:pt x="932434" y="9004"/>
                  </a:moveTo>
                  <a:lnTo>
                    <a:pt x="932408" y="2362"/>
                  </a:lnTo>
                  <a:lnTo>
                    <a:pt x="799211" y="2362"/>
                  </a:lnTo>
                  <a:lnTo>
                    <a:pt x="799211" y="9004"/>
                  </a:lnTo>
                  <a:lnTo>
                    <a:pt x="799211" y="18008"/>
                  </a:lnTo>
                  <a:lnTo>
                    <a:pt x="932434" y="18008"/>
                  </a:lnTo>
                  <a:lnTo>
                    <a:pt x="932434" y="9004"/>
                  </a:lnTo>
                  <a:close/>
                </a:path>
                <a:path w="1130934" h="18415">
                  <a:moveTo>
                    <a:pt x="1112393" y="0"/>
                  </a:moveTo>
                  <a:lnTo>
                    <a:pt x="1076388" y="0"/>
                  </a:lnTo>
                  <a:lnTo>
                    <a:pt x="1076388" y="914"/>
                  </a:lnTo>
                  <a:lnTo>
                    <a:pt x="1076388" y="2349"/>
                  </a:lnTo>
                  <a:lnTo>
                    <a:pt x="1112393" y="2349"/>
                  </a:lnTo>
                  <a:lnTo>
                    <a:pt x="1112393" y="914"/>
                  </a:lnTo>
                  <a:lnTo>
                    <a:pt x="1112393" y="0"/>
                  </a:lnTo>
                  <a:close/>
                </a:path>
                <a:path w="1130934" h="18415">
                  <a:moveTo>
                    <a:pt x="1130427" y="9004"/>
                  </a:moveTo>
                  <a:lnTo>
                    <a:pt x="1121410" y="9004"/>
                  </a:lnTo>
                  <a:lnTo>
                    <a:pt x="1112393" y="9004"/>
                  </a:lnTo>
                  <a:lnTo>
                    <a:pt x="1112393" y="2362"/>
                  </a:lnTo>
                  <a:lnTo>
                    <a:pt x="1076388" y="2362"/>
                  </a:lnTo>
                  <a:lnTo>
                    <a:pt x="1076388" y="9004"/>
                  </a:lnTo>
                  <a:lnTo>
                    <a:pt x="1076388" y="18008"/>
                  </a:lnTo>
                  <a:lnTo>
                    <a:pt x="1121410" y="18008"/>
                  </a:lnTo>
                  <a:lnTo>
                    <a:pt x="1130427" y="18008"/>
                  </a:lnTo>
                  <a:lnTo>
                    <a:pt x="1130427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13490829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13488480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12612433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255" y="8889"/>
                  </a:lnTo>
                  <a:lnTo>
                    <a:pt x="139255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12610084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97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4018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13213588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1321130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286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384" y="9004"/>
                  </a:lnTo>
                  <a:lnTo>
                    <a:pt x="2286" y="9004"/>
                  </a:lnTo>
                  <a:lnTo>
                    <a:pt x="2286" y="0"/>
                  </a:lnTo>
                  <a:close/>
                </a:path>
                <a:path w="144144" h="9525">
                  <a:moveTo>
                    <a:pt x="143954" y="0"/>
                  </a:moveTo>
                  <a:lnTo>
                    <a:pt x="141605" y="0"/>
                  </a:lnTo>
                  <a:lnTo>
                    <a:pt x="141605" y="9004"/>
                  </a:lnTo>
                  <a:lnTo>
                    <a:pt x="142494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13004800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13002451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4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4" h="9525">
                  <a:moveTo>
                    <a:pt x="144018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4018" y="9004"/>
                  </a:lnTo>
                  <a:lnTo>
                    <a:pt x="144018" y="914"/>
                  </a:lnTo>
                  <a:lnTo>
                    <a:pt x="1440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12821221" y="8494903"/>
              <a:ext cx="139700" cy="8890"/>
            </a:xfrm>
            <a:custGeom>
              <a:avLst/>
              <a:gdLst/>
              <a:ahLst/>
              <a:cxnLst/>
              <a:rect l="l" t="t" r="r" b="b"/>
              <a:pathLst>
                <a:path w="139700" h="8890">
                  <a:moveTo>
                    <a:pt x="0" y="8889"/>
                  </a:moveTo>
                  <a:lnTo>
                    <a:pt x="139319" y="8889"/>
                  </a:lnTo>
                  <a:lnTo>
                    <a:pt x="139319" y="0"/>
                  </a:lnTo>
                  <a:lnTo>
                    <a:pt x="0" y="0"/>
                  </a:lnTo>
                  <a:lnTo>
                    <a:pt x="0" y="88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12818872" y="8494712"/>
              <a:ext cx="144145" cy="9525"/>
            </a:xfrm>
            <a:custGeom>
              <a:avLst/>
              <a:gdLst/>
              <a:ahLst/>
              <a:cxnLst/>
              <a:rect l="l" t="t" r="r" b="b"/>
              <a:pathLst>
                <a:path w="144145" h="9525">
                  <a:moveTo>
                    <a:pt x="2349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9004"/>
                  </a:lnTo>
                  <a:lnTo>
                    <a:pt x="1460" y="9004"/>
                  </a:lnTo>
                  <a:lnTo>
                    <a:pt x="2349" y="9004"/>
                  </a:lnTo>
                  <a:lnTo>
                    <a:pt x="2349" y="0"/>
                  </a:lnTo>
                  <a:close/>
                </a:path>
                <a:path w="144145" h="9525">
                  <a:moveTo>
                    <a:pt x="143954" y="0"/>
                  </a:moveTo>
                  <a:lnTo>
                    <a:pt x="141668" y="0"/>
                  </a:lnTo>
                  <a:lnTo>
                    <a:pt x="141668" y="9004"/>
                  </a:lnTo>
                  <a:lnTo>
                    <a:pt x="142557" y="9004"/>
                  </a:lnTo>
                  <a:lnTo>
                    <a:pt x="143954" y="9004"/>
                  </a:lnTo>
                  <a:lnTo>
                    <a:pt x="143954" y="914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12556045" y="8494706"/>
              <a:ext cx="1130935" cy="18415"/>
            </a:xfrm>
            <a:custGeom>
              <a:avLst/>
              <a:gdLst/>
              <a:ahLst/>
              <a:cxnLst/>
              <a:rect l="l" t="t" r="r" b="b"/>
              <a:pathLst>
                <a:path w="1130934" h="18415">
                  <a:moveTo>
                    <a:pt x="1130427" y="18008"/>
                  </a:moveTo>
                  <a:lnTo>
                    <a:pt x="1130427" y="9004"/>
                  </a:lnTo>
                </a:path>
                <a:path w="1130934" h="18415">
                  <a:moveTo>
                    <a:pt x="0" y="18008"/>
                  </a:moveTo>
                  <a:lnTo>
                    <a:pt x="0" y="9004"/>
                  </a:lnTo>
                </a:path>
                <a:path w="1130934" h="18415">
                  <a:moveTo>
                    <a:pt x="1112456" y="914"/>
                  </a:moveTo>
                  <a:lnTo>
                    <a:pt x="1112456" y="0"/>
                  </a:lnTo>
                </a:path>
                <a:path w="1130934" h="18415">
                  <a:moveTo>
                    <a:pt x="18034" y="914"/>
                  </a:moveTo>
                  <a:lnTo>
                    <a:pt x="18034" y="0"/>
                  </a:lnTo>
                </a:path>
                <a:path w="1130934" h="18415">
                  <a:moveTo>
                    <a:pt x="1112456" y="2355"/>
                  </a:moveTo>
                  <a:lnTo>
                    <a:pt x="1112456" y="914"/>
                  </a:lnTo>
                  <a:lnTo>
                    <a:pt x="1076388" y="914"/>
                  </a:lnTo>
                </a:path>
                <a:path w="1130934" h="18415">
                  <a:moveTo>
                    <a:pt x="54038" y="914"/>
                  </a:moveTo>
                  <a:lnTo>
                    <a:pt x="18034" y="914"/>
                  </a:lnTo>
                </a:path>
                <a:path w="1130934" h="18415">
                  <a:moveTo>
                    <a:pt x="932434" y="914"/>
                  </a:moveTo>
                  <a:lnTo>
                    <a:pt x="799211" y="914"/>
                  </a:lnTo>
                </a:path>
                <a:path w="1130934" h="18415">
                  <a:moveTo>
                    <a:pt x="446405" y="914"/>
                  </a:moveTo>
                  <a:lnTo>
                    <a:pt x="406781" y="914"/>
                  </a:lnTo>
                </a:path>
                <a:path w="1130934" h="18415">
                  <a:moveTo>
                    <a:pt x="262826" y="914"/>
                  </a:moveTo>
                  <a:lnTo>
                    <a:pt x="198056" y="914"/>
                  </a:lnTo>
                </a:path>
                <a:path w="1130934" h="18415">
                  <a:moveTo>
                    <a:pt x="655256" y="914"/>
                  </a:moveTo>
                  <a:lnTo>
                    <a:pt x="590423" y="914"/>
                  </a:lnTo>
                </a:path>
                <a:path w="1130934" h="18415">
                  <a:moveTo>
                    <a:pt x="18034" y="2355"/>
                  </a:moveTo>
                  <a:lnTo>
                    <a:pt x="18034" y="914"/>
                  </a:lnTo>
                </a:path>
                <a:path w="1130934" h="18415">
                  <a:moveTo>
                    <a:pt x="1114234" y="9004"/>
                  </a:moveTo>
                  <a:lnTo>
                    <a:pt x="1121409" y="9004"/>
                  </a:lnTo>
                </a:path>
                <a:path w="1130934" h="18415">
                  <a:moveTo>
                    <a:pt x="1112456" y="9004"/>
                  </a:moveTo>
                  <a:lnTo>
                    <a:pt x="1112456" y="2355"/>
                  </a:lnTo>
                </a:path>
                <a:path w="1130934" h="18415">
                  <a:moveTo>
                    <a:pt x="1112456" y="9004"/>
                  </a:moveTo>
                  <a:lnTo>
                    <a:pt x="1114234" y="9004"/>
                  </a:lnTo>
                </a:path>
                <a:path w="1130934" h="18415">
                  <a:moveTo>
                    <a:pt x="1112456" y="2355"/>
                  </a:moveTo>
                  <a:lnTo>
                    <a:pt x="1076388" y="2355"/>
                  </a:lnTo>
                </a:path>
                <a:path w="1130934" h="18415">
                  <a:moveTo>
                    <a:pt x="54038" y="2355"/>
                  </a:moveTo>
                  <a:lnTo>
                    <a:pt x="18034" y="2355"/>
                  </a:lnTo>
                </a:path>
                <a:path w="1130934" h="18415">
                  <a:moveTo>
                    <a:pt x="932434" y="2355"/>
                  </a:moveTo>
                  <a:lnTo>
                    <a:pt x="799211" y="2355"/>
                  </a:lnTo>
                </a:path>
                <a:path w="1130934" h="18415">
                  <a:moveTo>
                    <a:pt x="446405" y="2355"/>
                  </a:moveTo>
                  <a:lnTo>
                    <a:pt x="406781" y="2355"/>
                  </a:lnTo>
                </a:path>
                <a:path w="1130934" h="18415">
                  <a:moveTo>
                    <a:pt x="262826" y="2355"/>
                  </a:moveTo>
                  <a:lnTo>
                    <a:pt x="198056" y="2355"/>
                  </a:lnTo>
                </a:path>
                <a:path w="1130934" h="18415">
                  <a:moveTo>
                    <a:pt x="655256" y="2355"/>
                  </a:moveTo>
                  <a:lnTo>
                    <a:pt x="590423" y="2355"/>
                  </a:lnTo>
                </a:path>
                <a:path w="1130934" h="18415">
                  <a:moveTo>
                    <a:pt x="18034" y="9004"/>
                  </a:moveTo>
                  <a:lnTo>
                    <a:pt x="18034" y="2355"/>
                  </a:lnTo>
                </a:path>
                <a:path w="1130934" h="18415">
                  <a:moveTo>
                    <a:pt x="16192" y="9004"/>
                  </a:moveTo>
                  <a:lnTo>
                    <a:pt x="18034" y="9004"/>
                  </a:lnTo>
                </a:path>
                <a:path w="1130934" h="18415">
                  <a:moveTo>
                    <a:pt x="9017" y="9004"/>
                  </a:moveTo>
                  <a:lnTo>
                    <a:pt x="16192" y="9004"/>
                  </a:lnTo>
                </a:path>
                <a:path w="1130934" h="18415">
                  <a:moveTo>
                    <a:pt x="1112456" y="9004"/>
                  </a:moveTo>
                  <a:lnTo>
                    <a:pt x="1076388" y="9004"/>
                  </a:lnTo>
                </a:path>
                <a:path w="1130934" h="18415">
                  <a:moveTo>
                    <a:pt x="54038" y="9004"/>
                  </a:moveTo>
                  <a:lnTo>
                    <a:pt x="18034" y="9004"/>
                  </a:lnTo>
                </a:path>
                <a:path w="1130934" h="18415">
                  <a:moveTo>
                    <a:pt x="932434" y="9004"/>
                  </a:moveTo>
                  <a:lnTo>
                    <a:pt x="799211" y="9004"/>
                  </a:lnTo>
                </a:path>
                <a:path w="1130934" h="18415">
                  <a:moveTo>
                    <a:pt x="446405" y="9004"/>
                  </a:moveTo>
                  <a:lnTo>
                    <a:pt x="406781" y="9004"/>
                  </a:lnTo>
                </a:path>
                <a:path w="1130934" h="18415">
                  <a:moveTo>
                    <a:pt x="262826" y="9004"/>
                  </a:moveTo>
                  <a:lnTo>
                    <a:pt x="198056" y="9004"/>
                  </a:lnTo>
                </a:path>
                <a:path w="1130934" h="18415">
                  <a:moveTo>
                    <a:pt x="655256" y="9004"/>
                  </a:moveTo>
                  <a:lnTo>
                    <a:pt x="590423" y="9004"/>
                  </a:lnTo>
                </a:path>
                <a:path w="1130934" h="18415">
                  <a:moveTo>
                    <a:pt x="1074102" y="9004"/>
                  </a:moveTo>
                  <a:lnTo>
                    <a:pt x="1074102" y="0"/>
                  </a:lnTo>
                </a:path>
                <a:path w="1130934" h="18415">
                  <a:moveTo>
                    <a:pt x="1076388" y="0"/>
                  </a:moveTo>
                  <a:lnTo>
                    <a:pt x="1074102" y="0"/>
                  </a:lnTo>
                </a:path>
                <a:path w="1130934" h="18415">
                  <a:moveTo>
                    <a:pt x="1074991" y="9004"/>
                  </a:moveTo>
                  <a:lnTo>
                    <a:pt x="1074102" y="9004"/>
                  </a:lnTo>
                </a:path>
                <a:path w="1130934" h="18415">
                  <a:moveTo>
                    <a:pt x="1076388" y="914"/>
                  </a:moveTo>
                  <a:lnTo>
                    <a:pt x="1074991" y="914"/>
                  </a:lnTo>
                  <a:lnTo>
                    <a:pt x="1074991" y="9004"/>
                  </a:lnTo>
                </a:path>
                <a:path w="1130934" h="18415">
                  <a:moveTo>
                    <a:pt x="1076388" y="9004"/>
                  </a:moveTo>
                  <a:lnTo>
                    <a:pt x="1074991" y="9004"/>
                  </a:lnTo>
                </a:path>
                <a:path w="1130934" h="18415">
                  <a:moveTo>
                    <a:pt x="1076388" y="2355"/>
                  </a:moveTo>
                  <a:lnTo>
                    <a:pt x="1076388" y="9004"/>
                  </a:lnTo>
                </a:path>
                <a:path w="1130934" h="18415">
                  <a:moveTo>
                    <a:pt x="934783" y="9004"/>
                  </a:moveTo>
                  <a:lnTo>
                    <a:pt x="934783" y="0"/>
                  </a:lnTo>
                </a:path>
                <a:path w="1130934" h="18415">
                  <a:moveTo>
                    <a:pt x="932434" y="0"/>
                  </a:moveTo>
                  <a:lnTo>
                    <a:pt x="934783" y="0"/>
                  </a:lnTo>
                </a:path>
                <a:path w="1130934" h="18415">
                  <a:moveTo>
                    <a:pt x="933830" y="9004"/>
                  </a:moveTo>
                  <a:lnTo>
                    <a:pt x="934783" y="9004"/>
                  </a:lnTo>
                </a:path>
                <a:path w="1130934" h="18415">
                  <a:moveTo>
                    <a:pt x="932434" y="914"/>
                  </a:moveTo>
                  <a:lnTo>
                    <a:pt x="933830" y="914"/>
                  </a:lnTo>
                  <a:lnTo>
                    <a:pt x="933830" y="9004"/>
                  </a:lnTo>
                </a:path>
                <a:path w="1130934" h="18415">
                  <a:moveTo>
                    <a:pt x="932434" y="9004"/>
                  </a:moveTo>
                  <a:lnTo>
                    <a:pt x="933830" y="9004"/>
                  </a:lnTo>
                </a:path>
                <a:path w="1130934" h="18415">
                  <a:moveTo>
                    <a:pt x="932434" y="2355"/>
                  </a:moveTo>
                  <a:lnTo>
                    <a:pt x="932434" y="9004"/>
                  </a:lnTo>
                </a:path>
                <a:path w="1130934" h="18415">
                  <a:moveTo>
                    <a:pt x="1076388" y="11880"/>
                  </a:moveTo>
                  <a:lnTo>
                    <a:pt x="1076388" y="18008"/>
                  </a:lnTo>
                </a:path>
                <a:path w="1130934" h="18415">
                  <a:moveTo>
                    <a:pt x="1076388" y="9004"/>
                  </a:moveTo>
                  <a:lnTo>
                    <a:pt x="1076388" y="11880"/>
                  </a:lnTo>
                </a:path>
                <a:path w="1130934" h="18415">
                  <a:moveTo>
                    <a:pt x="932434" y="11880"/>
                  </a:moveTo>
                  <a:lnTo>
                    <a:pt x="932434" y="18008"/>
                  </a:lnTo>
                </a:path>
                <a:path w="1130934" h="18415">
                  <a:moveTo>
                    <a:pt x="932434" y="9004"/>
                  </a:moveTo>
                  <a:lnTo>
                    <a:pt x="932434" y="11880"/>
                  </a:lnTo>
                </a:path>
                <a:path w="1130934" h="18415">
                  <a:moveTo>
                    <a:pt x="56388" y="9004"/>
                  </a:moveTo>
                  <a:lnTo>
                    <a:pt x="56388" y="0"/>
                  </a:lnTo>
                </a:path>
                <a:path w="1130934" h="18415">
                  <a:moveTo>
                    <a:pt x="54038" y="0"/>
                  </a:moveTo>
                  <a:lnTo>
                    <a:pt x="56388" y="0"/>
                  </a:lnTo>
                </a:path>
                <a:path w="1130934" h="18415">
                  <a:moveTo>
                    <a:pt x="55435" y="9004"/>
                  </a:moveTo>
                  <a:lnTo>
                    <a:pt x="56388" y="9004"/>
                  </a:lnTo>
                </a:path>
                <a:path w="1130934" h="18415">
                  <a:moveTo>
                    <a:pt x="54038" y="914"/>
                  </a:moveTo>
                  <a:lnTo>
                    <a:pt x="55435" y="914"/>
                  </a:lnTo>
                  <a:lnTo>
                    <a:pt x="55435" y="9004"/>
                  </a:lnTo>
                </a:path>
                <a:path w="1130934" h="18415">
                  <a:moveTo>
                    <a:pt x="54038" y="9004"/>
                  </a:moveTo>
                  <a:lnTo>
                    <a:pt x="55435" y="9004"/>
                  </a:lnTo>
                </a:path>
                <a:path w="1130934" h="18415">
                  <a:moveTo>
                    <a:pt x="54038" y="2355"/>
                  </a:moveTo>
                  <a:lnTo>
                    <a:pt x="54038" y="9004"/>
                  </a:lnTo>
                </a:path>
                <a:path w="1130934" h="18415">
                  <a:moveTo>
                    <a:pt x="195643" y="9004"/>
                  </a:moveTo>
                  <a:lnTo>
                    <a:pt x="195643" y="0"/>
                  </a:lnTo>
                </a:path>
                <a:path w="1130934" h="18415">
                  <a:moveTo>
                    <a:pt x="198056" y="0"/>
                  </a:moveTo>
                  <a:lnTo>
                    <a:pt x="195643" y="0"/>
                  </a:lnTo>
                </a:path>
                <a:path w="1130934" h="18415">
                  <a:moveTo>
                    <a:pt x="196596" y="9004"/>
                  </a:moveTo>
                  <a:lnTo>
                    <a:pt x="195643" y="9004"/>
                  </a:lnTo>
                </a:path>
                <a:path w="1130934" h="18415">
                  <a:moveTo>
                    <a:pt x="198056" y="914"/>
                  </a:moveTo>
                  <a:lnTo>
                    <a:pt x="196596" y="914"/>
                  </a:lnTo>
                  <a:lnTo>
                    <a:pt x="196596" y="9004"/>
                  </a:lnTo>
                </a:path>
                <a:path w="1130934" h="18415">
                  <a:moveTo>
                    <a:pt x="198056" y="9004"/>
                  </a:moveTo>
                  <a:lnTo>
                    <a:pt x="196596" y="9004"/>
                  </a:lnTo>
                </a:path>
                <a:path w="1130934" h="18415">
                  <a:moveTo>
                    <a:pt x="198056" y="2355"/>
                  </a:moveTo>
                  <a:lnTo>
                    <a:pt x="198056" y="9004"/>
                  </a:lnTo>
                </a:path>
                <a:path w="1130934" h="18415">
                  <a:moveTo>
                    <a:pt x="54038" y="11880"/>
                  </a:moveTo>
                  <a:lnTo>
                    <a:pt x="54038" y="18008"/>
                  </a:lnTo>
                </a:path>
                <a:path w="1130934" h="18415">
                  <a:moveTo>
                    <a:pt x="54038" y="9004"/>
                  </a:moveTo>
                  <a:lnTo>
                    <a:pt x="54038" y="11880"/>
                  </a:lnTo>
                </a:path>
                <a:path w="1130934" h="18415">
                  <a:moveTo>
                    <a:pt x="198056" y="11880"/>
                  </a:moveTo>
                  <a:lnTo>
                    <a:pt x="198056" y="18008"/>
                  </a:lnTo>
                </a:path>
                <a:path w="1130934" h="18415">
                  <a:moveTo>
                    <a:pt x="198056" y="9004"/>
                  </a:moveTo>
                  <a:lnTo>
                    <a:pt x="198056" y="11880"/>
                  </a:lnTo>
                </a:path>
                <a:path w="1130934" h="18415">
                  <a:moveTo>
                    <a:pt x="796861" y="9004"/>
                  </a:moveTo>
                  <a:lnTo>
                    <a:pt x="796861" y="0"/>
                  </a:lnTo>
                </a:path>
                <a:path w="1130934" h="18415">
                  <a:moveTo>
                    <a:pt x="799211" y="0"/>
                  </a:moveTo>
                  <a:lnTo>
                    <a:pt x="796861" y="0"/>
                  </a:lnTo>
                </a:path>
                <a:path w="1130934" h="18415">
                  <a:moveTo>
                    <a:pt x="797750" y="9004"/>
                  </a:moveTo>
                  <a:lnTo>
                    <a:pt x="796861" y="9004"/>
                  </a:lnTo>
                </a:path>
                <a:path w="1130934" h="18415">
                  <a:moveTo>
                    <a:pt x="799211" y="914"/>
                  </a:moveTo>
                  <a:lnTo>
                    <a:pt x="797750" y="914"/>
                  </a:lnTo>
                  <a:lnTo>
                    <a:pt x="797750" y="9004"/>
                  </a:lnTo>
                </a:path>
                <a:path w="1130934" h="18415">
                  <a:moveTo>
                    <a:pt x="799211" y="9004"/>
                  </a:moveTo>
                  <a:lnTo>
                    <a:pt x="797750" y="9004"/>
                  </a:lnTo>
                </a:path>
                <a:path w="1130934" h="18415">
                  <a:moveTo>
                    <a:pt x="799211" y="2355"/>
                  </a:moveTo>
                  <a:lnTo>
                    <a:pt x="799211" y="9004"/>
                  </a:lnTo>
                </a:path>
                <a:path w="1130934" h="18415">
                  <a:moveTo>
                    <a:pt x="657542" y="9004"/>
                  </a:moveTo>
                  <a:lnTo>
                    <a:pt x="657542" y="0"/>
                  </a:lnTo>
                </a:path>
                <a:path w="1130934" h="18415">
                  <a:moveTo>
                    <a:pt x="655256" y="0"/>
                  </a:moveTo>
                  <a:lnTo>
                    <a:pt x="657542" y="0"/>
                  </a:lnTo>
                </a:path>
                <a:path w="1130934" h="18415">
                  <a:moveTo>
                    <a:pt x="656653" y="9004"/>
                  </a:moveTo>
                  <a:lnTo>
                    <a:pt x="657542" y="9004"/>
                  </a:lnTo>
                </a:path>
                <a:path w="1130934" h="18415">
                  <a:moveTo>
                    <a:pt x="655256" y="914"/>
                  </a:moveTo>
                  <a:lnTo>
                    <a:pt x="656653" y="914"/>
                  </a:lnTo>
                  <a:lnTo>
                    <a:pt x="656653" y="9004"/>
                  </a:lnTo>
                </a:path>
                <a:path w="1130934" h="18415">
                  <a:moveTo>
                    <a:pt x="655256" y="9004"/>
                  </a:moveTo>
                  <a:lnTo>
                    <a:pt x="656653" y="9004"/>
                  </a:lnTo>
                </a:path>
                <a:path w="1130934" h="18415">
                  <a:moveTo>
                    <a:pt x="655256" y="2355"/>
                  </a:moveTo>
                  <a:lnTo>
                    <a:pt x="655256" y="9004"/>
                  </a:lnTo>
                </a:path>
                <a:path w="1130934" h="18415">
                  <a:moveTo>
                    <a:pt x="799211" y="11880"/>
                  </a:moveTo>
                  <a:lnTo>
                    <a:pt x="799211" y="18008"/>
                  </a:lnTo>
                </a:path>
                <a:path w="1130934" h="18415">
                  <a:moveTo>
                    <a:pt x="799211" y="9004"/>
                  </a:moveTo>
                  <a:lnTo>
                    <a:pt x="799211" y="11880"/>
                  </a:lnTo>
                </a:path>
                <a:path w="1130934" h="18415">
                  <a:moveTo>
                    <a:pt x="655256" y="11880"/>
                  </a:moveTo>
                  <a:lnTo>
                    <a:pt x="655256" y="18008"/>
                  </a:lnTo>
                </a:path>
                <a:path w="1130934" h="18415">
                  <a:moveTo>
                    <a:pt x="655256" y="9004"/>
                  </a:moveTo>
                  <a:lnTo>
                    <a:pt x="655256" y="11880"/>
                  </a:lnTo>
                </a:path>
                <a:path w="1130934" h="18415">
                  <a:moveTo>
                    <a:pt x="588073" y="9004"/>
                  </a:moveTo>
                  <a:lnTo>
                    <a:pt x="588073" y="0"/>
                  </a:lnTo>
                </a:path>
                <a:path w="1130934" h="18415">
                  <a:moveTo>
                    <a:pt x="590423" y="0"/>
                  </a:moveTo>
                  <a:lnTo>
                    <a:pt x="588073" y="0"/>
                  </a:lnTo>
                </a:path>
                <a:path w="1130934" h="18415">
                  <a:moveTo>
                    <a:pt x="588962" y="9004"/>
                  </a:moveTo>
                  <a:lnTo>
                    <a:pt x="588073" y="9004"/>
                  </a:lnTo>
                </a:path>
                <a:path w="1130934" h="18415">
                  <a:moveTo>
                    <a:pt x="590423" y="914"/>
                  </a:moveTo>
                  <a:lnTo>
                    <a:pt x="588962" y="914"/>
                  </a:lnTo>
                  <a:lnTo>
                    <a:pt x="588962" y="9004"/>
                  </a:lnTo>
                </a:path>
                <a:path w="1130934" h="18415">
                  <a:moveTo>
                    <a:pt x="590423" y="9004"/>
                  </a:moveTo>
                  <a:lnTo>
                    <a:pt x="588962" y="9004"/>
                  </a:lnTo>
                </a:path>
                <a:path w="1130934" h="18415">
                  <a:moveTo>
                    <a:pt x="590423" y="2355"/>
                  </a:moveTo>
                  <a:lnTo>
                    <a:pt x="590423" y="9004"/>
                  </a:lnTo>
                </a:path>
                <a:path w="1130934" h="18415">
                  <a:moveTo>
                    <a:pt x="448754" y="9004"/>
                  </a:moveTo>
                  <a:lnTo>
                    <a:pt x="448754" y="0"/>
                  </a:lnTo>
                </a:path>
                <a:path w="1130934" h="18415">
                  <a:moveTo>
                    <a:pt x="446405" y="0"/>
                  </a:moveTo>
                  <a:lnTo>
                    <a:pt x="448754" y="0"/>
                  </a:lnTo>
                </a:path>
                <a:path w="1130934" h="18415">
                  <a:moveTo>
                    <a:pt x="447865" y="9004"/>
                  </a:moveTo>
                  <a:lnTo>
                    <a:pt x="448754" y="9004"/>
                  </a:lnTo>
                </a:path>
                <a:path w="1130934" h="18415">
                  <a:moveTo>
                    <a:pt x="446405" y="914"/>
                  </a:moveTo>
                  <a:lnTo>
                    <a:pt x="447865" y="914"/>
                  </a:lnTo>
                  <a:lnTo>
                    <a:pt x="447865" y="9004"/>
                  </a:lnTo>
                </a:path>
                <a:path w="1130934" h="18415">
                  <a:moveTo>
                    <a:pt x="446405" y="9004"/>
                  </a:moveTo>
                  <a:lnTo>
                    <a:pt x="447865" y="9004"/>
                  </a:lnTo>
                </a:path>
                <a:path w="1130934" h="18415">
                  <a:moveTo>
                    <a:pt x="446405" y="2355"/>
                  </a:moveTo>
                  <a:lnTo>
                    <a:pt x="446405" y="9004"/>
                  </a:lnTo>
                </a:path>
                <a:path w="1130934" h="18415">
                  <a:moveTo>
                    <a:pt x="590423" y="11880"/>
                  </a:moveTo>
                  <a:lnTo>
                    <a:pt x="590423" y="18008"/>
                  </a:lnTo>
                </a:path>
                <a:path w="1130934" h="18415">
                  <a:moveTo>
                    <a:pt x="590423" y="9004"/>
                  </a:moveTo>
                  <a:lnTo>
                    <a:pt x="590423" y="11880"/>
                  </a:lnTo>
                </a:path>
                <a:path w="1130934" h="18415">
                  <a:moveTo>
                    <a:pt x="446405" y="11880"/>
                  </a:moveTo>
                  <a:lnTo>
                    <a:pt x="446405" y="18008"/>
                  </a:lnTo>
                </a:path>
                <a:path w="1130934" h="18415">
                  <a:moveTo>
                    <a:pt x="446405" y="9004"/>
                  </a:moveTo>
                  <a:lnTo>
                    <a:pt x="446405" y="11880"/>
                  </a:lnTo>
                </a:path>
                <a:path w="1130934" h="18415">
                  <a:moveTo>
                    <a:pt x="265175" y="9004"/>
                  </a:moveTo>
                  <a:lnTo>
                    <a:pt x="265175" y="0"/>
                  </a:lnTo>
                </a:path>
                <a:path w="1130934" h="18415">
                  <a:moveTo>
                    <a:pt x="262826" y="0"/>
                  </a:moveTo>
                  <a:lnTo>
                    <a:pt x="265175" y="0"/>
                  </a:lnTo>
                </a:path>
                <a:path w="1130934" h="18415">
                  <a:moveTo>
                    <a:pt x="264287" y="9004"/>
                  </a:moveTo>
                  <a:lnTo>
                    <a:pt x="265175" y="9004"/>
                  </a:lnTo>
                </a:path>
                <a:path w="1130934" h="18415">
                  <a:moveTo>
                    <a:pt x="262826" y="914"/>
                  </a:moveTo>
                  <a:lnTo>
                    <a:pt x="264287" y="914"/>
                  </a:lnTo>
                  <a:lnTo>
                    <a:pt x="264287" y="9004"/>
                  </a:lnTo>
                </a:path>
                <a:path w="1130934" h="18415">
                  <a:moveTo>
                    <a:pt x="262826" y="9004"/>
                  </a:moveTo>
                  <a:lnTo>
                    <a:pt x="264287" y="9004"/>
                  </a:lnTo>
                </a:path>
                <a:path w="1130934" h="18415">
                  <a:moveTo>
                    <a:pt x="262826" y="2355"/>
                  </a:moveTo>
                  <a:lnTo>
                    <a:pt x="262826" y="9004"/>
                  </a:lnTo>
                </a:path>
                <a:path w="1130934" h="18415">
                  <a:moveTo>
                    <a:pt x="404495" y="9004"/>
                  </a:moveTo>
                  <a:lnTo>
                    <a:pt x="404495" y="0"/>
                  </a:lnTo>
                </a:path>
                <a:path w="1130934" h="18415">
                  <a:moveTo>
                    <a:pt x="406781" y="0"/>
                  </a:moveTo>
                  <a:lnTo>
                    <a:pt x="404495" y="0"/>
                  </a:lnTo>
                </a:path>
                <a:path w="1130934" h="18415">
                  <a:moveTo>
                    <a:pt x="405384" y="9004"/>
                  </a:moveTo>
                  <a:lnTo>
                    <a:pt x="404495" y="9004"/>
                  </a:lnTo>
                </a:path>
                <a:path w="1130934" h="18415">
                  <a:moveTo>
                    <a:pt x="406781" y="914"/>
                  </a:moveTo>
                  <a:lnTo>
                    <a:pt x="405384" y="914"/>
                  </a:lnTo>
                  <a:lnTo>
                    <a:pt x="405384" y="9004"/>
                  </a:lnTo>
                </a:path>
                <a:path w="1130934" h="18415">
                  <a:moveTo>
                    <a:pt x="406781" y="9004"/>
                  </a:moveTo>
                  <a:lnTo>
                    <a:pt x="405384" y="9004"/>
                  </a:lnTo>
                </a:path>
                <a:path w="1130934" h="18415">
                  <a:moveTo>
                    <a:pt x="406781" y="2355"/>
                  </a:moveTo>
                  <a:lnTo>
                    <a:pt x="406781" y="9004"/>
                  </a:lnTo>
                </a:path>
                <a:path w="1130934" h="18415">
                  <a:moveTo>
                    <a:pt x="262826" y="11880"/>
                  </a:moveTo>
                  <a:lnTo>
                    <a:pt x="262826" y="18008"/>
                  </a:lnTo>
                </a:path>
                <a:path w="1130934" h="18415">
                  <a:moveTo>
                    <a:pt x="262826" y="9004"/>
                  </a:moveTo>
                  <a:lnTo>
                    <a:pt x="262826" y="11880"/>
                  </a:lnTo>
                </a:path>
                <a:path w="1130934" h="18415">
                  <a:moveTo>
                    <a:pt x="406781" y="11880"/>
                  </a:moveTo>
                  <a:lnTo>
                    <a:pt x="406781" y="18008"/>
                  </a:lnTo>
                </a:path>
                <a:path w="1130934" h="18415">
                  <a:moveTo>
                    <a:pt x="406781" y="9004"/>
                  </a:moveTo>
                  <a:lnTo>
                    <a:pt x="406781" y="11880"/>
                  </a:lnTo>
                </a:path>
                <a:path w="1130934" h="18415">
                  <a:moveTo>
                    <a:pt x="1112456" y="0"/>
                  </a:moveTo>
                  <a:lnTo>
                    <a:pt x="1076388" y="0"/>
                  </a:lnTo>
                </a:path>
                <a:path w="1130934" h="18415">
                  <a:moveTo>
                    <a:pt x="932434" y="0"/>
                  </a:moveTo>
                  <a:lnTo>
                    <a:pt x="799211" y="0"/>
                  </a:lnTo>
                </a:path>
                <a:path w="1130934" h="18415">
                  <a:moveTo>
                    <a:pt x="655256" y="0"/>
                  </a:moveTo>
                  <a:lnTo>
                    <a:pt x="590423" y="0"/>
                  </a:lnTo>
                </a:path>
                <a:path w="1130934" h="18415">
                  <a:moveTo>
                    <a:pt x="446405" y="0"/>
                  </a:moveTo>
                  <a:lnTo>
                    <a:pt x="406781" y="0"/>
                  </a:lnTo>
                </a:path>
                <a:path w="1130934" h="18415">
                  <a:moveTo>
                    <a:pt x="262826" y="0"/>
                  </a:moveTo>
                  <a:lnTo>
                    <a:pt x="198056" y="0"/>
                  </a:lnTo>
                </a:path>
                <a:path w="1130934" h="18415">
                  <a:moveTo>
                    <a:pt x="54038" y="0"/>
                  </a:moveTo>
                  <a:lnTo>
                    <a:pt x="18034" y="0"/>
                  </a:lnTo>
                </a:path>
                <a:path w="1130934" h="18415">
                  <a:moveTo>
                    <a:pt x="0" y="18008"/>
                  </a:moveTo>
                  <a:lnTo>
                    <a:pt x="54038" y="18008"/>
                  </a:lnTo>
                </a:path>
                <a:path w="1130934" h="18415">
                  <a:moveTo>
                    <a:pt x="198056" y="18008"/>
                  </a:moveTo>
                  <a:lnTo>
                    <a:pt x="262826" y="18008"/>
                  </a:lnTo>
                </a:path>
                <a:path w="1130934" h="18415">
                  <a:moveTo>
                    <a:pt x="406781" y="18008"/>
                  </a:moveTo>
                  <a:lnTo>
                    <a:pt x="446405" y="18008"/>
                  </a:lnTo>
                </a:path>
                <a:path w="1130934" h="18415">
                  <a:moveTo>
                    <a:pt x="590423" y="18008"/>
                  </a:moveTo>
                  <a:lnTo>
                    <a:pt x="655256" y="18008"/>
                  </a:lnTo>
                </a:path>
                <a:path w="1130934" h="18415">
                  <a:moveTo>
                    <a:pt x="799211" y="18008"/>
                  </a:moveTo>
                  <a:lnTo>
                    <a:pt x="932434" y="18008"/>
                  </a:lnTo>
                </a:path>
                <a:path w="1130934" h="18415">
                  <a:moveTo>
                    <a:pt x="1076388" y="18008"/>
                  </a:moveTo>
                  <a:lnTo>
                    <a:pt x="1130427" y="18008"/>
                  </a:lnTo>
                </a:path>
                <a:path w="1130934" h="18415">
                  <a:moveTo>
                    <a:pt x="934783" y="0"/>
                  </a:moveTo>
                  <a:lnTo>
                    <a:pt x="1074102" y="0"/>
                  </a:lnTo>
                </a:path>
                <a:path w="1130934" h="18415">
                  <a:moveTo>
                    <a:pt x="932434" y="18008"/>
                  </a:moveTo>
                  <a:lnTo>
                    <a:pt x="1076388" y="18008"/>
                  </a:lnTo>
                </a:path>
                <a:path w="1130934" h="18415">
                  <a:moveTo>
                    <a:pt x="932434" y="11880"/>
                  </a:moveTo>
                  <a:lnTo>
                    <a:pt x="935291" y="11880"/>
                  </a:lnTo>
                  <a:lnTo>
                    <a:pt x="935291" y="9004"/>
                  </a:lnTo>
                  <a:lnTo>
                    <a:pt x="932434" y="9004"/>
                  </a:lnTo>
                </a:path>
                <a:path w="1130934" h="18415">
                  <a:moveTo>
                    <a:pt x="975613" y="9004"/>
                  </a:moveTo>
                  <a:lnTo>
                    <a:pt x="974153" y="9004"/>
                  </a:lnTo>
                  <a:lnTo>
                    <a:pt x="974153" y="11880"/>
                  </a:lnTo>
                  <a:lnTo>
                    <a:pt x="975613" y="11880"/>
                  </a:lnTo>
                </a:path>
                <a:path w="1130934" h="18415">
                  <a:moveTo>
                    <a:pt x="935291" y="11880"/>
                  </a:moveTo>
                  <a:lnTo>
                    <a:pt x="974153" y="11880"/>
                  </a:lnTo>
                </a:path>
                <a:path w="1130934" h="18415">
                  <a:moveTo>
                    <a:pt x="974153" y="9004"/>
                  </a:moveTo>
                  <a:lnTo>
                    <a:pt x="935291" y="9004"/>
                  </a:lnTo>
                </a:path>
                <a:path w="1130934" h="18415">
                  <a:moveTo>
                    <a:pt x="975613" y="11880"/>
                  </a:moveTo>
                  <a:lnTo>
                    <a:pt x="977074" y="11880"/>
                  </a:lnTo>
                  <a:lnTo>
                    <a:pt x="977074" y="9004"/>
                  </a:lnTo>
                  <a:lnTo>
                    <a:pt x="975613" y="9004"/>
                  </a:lnTo>
                </a:path>
                <a:path w="1130934" h="18415">
                  <a:moveTo>
                    <a:pt x="1076388" y="9004"/>
                  </a:moveTo>
                  <a:lnTo>
                    <a:pt x="1073530" y="9004"/>
                  </a:lnTo>
                  <a:lnTo>
                    <a:pt x="1073530" y="11880"/>
                  </a:lnTo>
                  <a:lnTo>
                    <a:pt x="1076388" y="11880"/>
                  </a:lnTo>
                </a:path>
                <a:path w="1130934" h="18415">
                  <a:moveTo>
                    <a:pt x="977074" y="11880"/>
                  </a:moveTo>
                  <a:lnTo>
                    <a:pt x="1073530" y="11880"/>
                  </a:lnTo>
                </a:path>
                <a:path w="1130934" h="18415">
                  <a:moveTo>
                    <a:pt x="1073530" y="9004"/>
                  </a:moveTo>
                  <a:lnTo>
                    <a:pt x="977074" y="9004"/>
                  </a:lnTo>
                </a:path>
                <a:path w="1130934" h="18415">
                  <a:moveTo>
                    <a:pt x="932434" y="9004"/>
                  </a:moveTo>
                  <a:lnTo>
                    <a:pt x="932434" y="11880"/>
                  </a:lnTo>
                  <a:lnTo>
                    <a:pt x="932434" y="18008"/>
                  </a:lnTo>
                </a:path>
                <a:path w="1130934" h="18415">
                  <a:moveTo>
                    <a:pt x="1076388" y="9004"/>
                  </a:moveTo>
                  <a:lnTo>
                    <a:pt x="1076388" y="11880"/>
                  </a:lnTo>
                  <a:lnTo>
                    <a:pt x="1076388" y="18008"/>
                  </a:lnTo>
                </a:path>
                <a:path w="1130934" h="18415">
                  <a:moveTo>
                    <a:pt x="932434" y="0"/>
                  </a:moveTo>
                  <a:lnTo>
                    <a:pt x="934783" y="0"/>
                  </a:lnTo>
                </a:path>
                <a:path w="1130934" h="18415">
                  <a:moveTo>
                    <a:pt x="934783" y="9004"/>
                  </a:moveTo>
                  <a:lnTo>
                    <a:pt x="934783" y="0"/>
                  </a:lnTo>
                </a:path>
                <a:path w="1130934" h="18415">
                  <a:moveTo>
                    <a:pt x="1076388" y="0"/>
                  </a:moveTo>
                  <a:lnTo>
                    <a:pt x="1074102" y="0"/>
                  </a:lnTo>
                </a:path>
                <a:path w="1130934" h="18415">
                  <a:moveTo>
                    <a:pt x="1074102" y="9004"/>
                  </a:moveTo>
                  <a:lnTo>
                    <a:pt x="1074102" y="0"/>
                  </a:lnTo>
                </a:path>
                <a:path w="1130934" h="18415">
                  <a:moveTo>
                    <a:pt x="195643" y="0"/>
                  </a:moveTo>
                  <a:lnTo>
                    <a:pt x="56388" y="0"/>
                  </a:lnTo>
                </a:path>
                <a:path w="1130934" h="18415">
                  <a:moveTo>
                    <a:pt x="198056" y="18008"/>
                  </a:moveTo>
                  <a:lnTo>
                    <a:pt x="54038" y="18008"/>
                  </a:lnTo>
                </a:path>
                <a:path w="1130934" h="18415">
                  <a:moveTo>
                    <a:pt x="198056" y="9004"/>
                  </a:moveTo>
                  <a:lnTo>
                    <a:pt x="195135" y="9004"/>
                  </a:lnTo>
                  <a:lnTo>
                    <a:pt x="195135" y="11880"/>
                  </a:lnTo>
                  <a:lnTo>
                    <a:pt x="198056" y="11880"/>
                  </a:lnTo>
                </a:path>
                <a:path w="1130934" h="18415">
                  <a:moveTo>
                    <a:pt x="154813" y="11880"/>
                  </a:moveTo>
                  <a:lnTo>
                    <a:pt x="156273" y="11880"/>
                  </a:lnTo>
                  <a:lnTo>
                    <a:pt x="156273" y="9004"/>
                  </a:lnTo>
                  <a:lnTo>
                    <a:pt x="154813" y="9004"/>
                  </a:lnTo>
                </a:path>
                <a:path w="1130934" h="18415">
                  <a:moveTo>
                    <a:pt x="195135" y="9004"/>
                  </a:moveTo>
                  <a:lnTo>
                    <a:pt x="156273" y="9004"/>
                  </a:lnTo>
                </a:path>
                <a:path w="1130934" h="18415">
                  <a:moveTo>
                    <a:pt x="156273" y="11880"/>
                  </a:moveTo>
                  <a:lnTo>
                    <a:pt x="195135" y="11880"/>
                  </a:lnTo>
                </a:path>
                <a:path w="1130934" h="18415">
                  <a:moveTo>
                    <a:pt x="154813" y="9004"/>
                  </a:moveTo>
                  <a:lnTo>
                    <a:pt x="153352" y="9004"/>
                  </a:lnTo>
                  <a:lnTo>
                    <a:pt x="153352" y="11880"/>
                  </a:lnTo>
                  <a:lnTo>
                    <a:pt x="154813" y="11880"/>
                  </a:lnTo>
                </a:path>
                <a:path w="1130934" h="18415">
                  <a:moveTo>
                    <a:pt x="54038" y="11880"/>
                  </a:moveTo>
                  <a:lnTo>
                    <a:pt x="56896" y="11880"/>
                  </a:lnTo>
                  <a:lnTo>
                    <a:pt x="56896" y="9004"/>
                  </a:lnTo>
                  <a:lnTo>
                    <a:pt x="54038" y="9004"/>
                  </a:lnTo>
                </a:path>
                <a:path w="1130934" h="18415">
                  <a:moveTo>
                    <a:pt x="153352" y="9004"/>
                  </a:moveTo>
                  <a:lnTo>
                    <a:pt x="56896" y="9004"/>
                  </a:lnTo>
                </a:path>
                <a:path w="1130934" h="18415">
                  <a:moveTo>
                    <a:pt x="56896" y="11880"/>
                  </a:moveTo>
                  <a:lnTo>
                    <a:pt x="153352" y="11880"/>
                  </a:lnTo>
                </a:path>
                <a:path w="1130934" h="18415">
                  <a:moveTo>
                    <a:pt x="198056" y="9004"/>
                  </a:moveTo>
                  <a:lnTo>
                    <a:pt x="198056" y="11880"/>
                  </a:lnTo>
                  <a:lnTo>
                    <a:pt x="198056" y="18008"/>
                  </a:lnTo>
                </a:path>
                <a:path w="1130934" h="18415">
                  <a:moveTo>
                    <a:pt x="54038" y="9004"/>
                  </a:moveTo>
                  <a:lnTo>
                    <a:pt x="54038" y="11880"/>
                  </a:lnTo>
                  <a:lnTo>
                    <a:pt x="54038" y="18008"/>
                  </a:lnTo>
                </a:path>
                <a:path w="1130934" h="18415">
                  <a:moveTo>
                    <a:pt x="198056" y="0"/>
                  </a:moveTo>
                  <a:lnTo>
                    <a:pt x="195643" y="0"/>
                  </a:lnTo>
                </a:path>
                <a:path w="1130934" h="18415">
                  <a:moveTo>
                    <a:pt x="195643" y="9004"/>
                  </a:moveTo>
                  <a:lnTo>
                    <a:pt x="195643" y="0"/>
                  </a:lnTo>
                </a:path>
                <a:path w="1130934" h="18415">
                  <a:moveTo>
                    <a:pt x="54038" y="0"/>
                  </a:moveTo>
                  <a:lnTo>
                    <a:pt x="56388" y="0"/>
                  </a:lnTo>
                </a:path>
                <a:path w="1130934" h="18415">
                  <a:moveTo>
                    <a:pt x="56388" y="9004"/>
                  </a:moveTo>
                  <a:lnTo>
                    <a:pt x="56388" y="0"/>
                  </a:lnTo>
                </a:path>
                <a:path w="1130934" h="18415">
                  <a:moveTo>
                    <a:pt x="657542" y="0"/>
                  </a:moveTo>
                  <a:lnTo>
                    <a:pt x="796861" y="0"/>
                  </a:lnTo>
                </a:path>
                <a:path w="1130934" h="18415">
                  <a:moveTo>
                    <a:pt x="655256" y="18008"/>
                  </a:moveTo>
                  <a:lnTo>
                    <a:pt x="799211" y="18008"/>
                  </a:lnTo>
                </a:path>
                <a:path w="1130934" h="18415">
                  <a:moveTo>
                    <a:pt x="655256" y="11880"/>
                  </a:moveTo>
                  <a:lnTo>
                    <a:pt x="658113" y="11880"/>
                  </a:lnTo>
                  <a:lnTo>
                    <a:pt x="658113" y="9004"/>
                  </a:lnTo>
                  <a:lnTo>
                    <a:pt x="655256" y="9004"/>
                  </a:lnTo>
                </a:path>
                <a:path w="1130934" h="18415">
                  <a:moveTo>
                    <a:pt x="698436" y="9004"/>
                  </a:moveTo>
                  <a:lnTo>
                    <a:pt x="696976" y="9004"/>
                  </a:lnTo>
                  <a:lnTo>
                    <a:pt x="696976" y="11880"/>
                  </a:lnTo>
                  <a:lnTo>
                    <a:pt x="698436" y="11880"/>
                  </a:lnTo>
                </a:path>
                <a:path w="1130934" h="18415">
                  <a:moveTo>
                    <a:pt x="658113" y="11880"/>
                  </a:moveTo>
                  <a:lnTo>
                    <a:pt x="696976" y="11880"/>
                  </a:lnTo>
                </a:path>
                <a:path w="1130934" h="18415">
                  <a:moveTo>
                    <a:pt x="696976" y="9004"/>
                  </a:moveTo>
                  <a:lnTo>
                    <a:pt x="658113" y="9004"/>
                  </a:lnTo>
                </a:path>
                <a:path w="1130934" h="18415">
                  <a:moveTo>
                    <a:pt x="698436" y="11880"/>
                  </a:moveTo>
                  <a:lnTo>
                    <a:pt x="699833" y="11880"/>
                  </a:lnTo>
                  <a:lnTo>
                    <a:pt x="699833" y="9004"/>
                  </a:lnTo>
                  <a:lnTo>
                    <a:pt x="698436" y="9004"/>
                  </a:lnTo>
                </a:path>
                <a:path w="1130934" h="18415">
                  <a:moveTo>
                    <a:pt x="799211" y="9004"/>
                  </a:moveTo>
                  <a:lnTo>
                    <a:pt x="796353" y="9004"/>
                  </a:lnTo>
                  <a:lnTo>
                    <a:pt x="796353" y="11880"/>
                  </a:lnTo>
                  <a:lnTo>
                    <a:pt x="799211" y="11880"/>
                  </a:lnTo>
                </a:path>
                <a:path w="1130934" h="18415">
                  <a:moveTo>
                    <a:pt x="699833" y="11880"/>
                  </a:moveTo>
                  <a:lnTo>
                    <a:pt x="796353" y="11880"/>
                  </a:lnTo>
                </a:path>
                <a:path w="1130934" h="18415">
                  <a:moveTo>
                    <a:pt x="796353" y="9004"/>
                  </a:moveTo>
                  <a:lnTo>
                    <a:pt x="699833" y="9004"/>
                  </a:lnTo>
                </a:path>
                <a:path w="1130934" h="18415">
                  <a:moveTo>
                    <a:pt x="655256" y="9004"/>
                  </a:moveTo>
                  <a:lnTo>
                    <a:pt x="655256" y="11880"/>
                  </a:lnTo>
                  <a:lnTo>
                    <a:pt x="655256" y="18008"/>
                  </a:lnTo>
                </a:path>
                <a:path w="1130934" h="18415">
                  <a:moveTo>
                    <a:pt x="799211" y="9004"/>
                  </a:moveTo>
                  <a:lnTo>
                    <a:pt x="799211" y="11880"/>
                  </a:lnTo>
                  <a:lnTo>
                    <a:pt x="799211" y="18008"/>
                  </a:lnTo>
                </a:path>
                <a:path w="1130934" h="18415">
                  <a:moveTo>
                    <a:pt x="655256" y="0"/>
                  </a:moveTo>
                  <a:lnTo>
                    <a:pt x="657542" y="0"/>
                  </a:lnTo>
                </a:path>
                <a:path w="1130934" h="18415">
                  <a:moveTo>
                    <a:pt x="657542" y="9004"/>
                  </a:moveTo>
                  <a:lnTo>
                    <a:pt x="657542" y="0"/>
                  </a:lnTo>
                </a:path>
                <a:path w="1130934" h="18415">
                  <a:moveTo>
                    <a:pt x="799211" y="0"/>
                  </a:moveTo>
                  <a:lnTo>
                    <a:pt x="796861" y="0"/>
                  </a:lnTo>
                </a:path>
                <a:path w="1130934" h="18415">
                  <a:moveTo>
                    <a:pt x="796861" y="9004"/>
                  </a:moveTo>
                  <a:lnTo>
                    <a:pt x="796861" y="0"/>
                  </a:lnTo>
                </a:path>
                <a:path w="1130934" h="18415">
                  <a:moveTo>
                    <a:pt x="448754" y="0"/>
                  </a:moveTo>
                  <a:lnTo>
                    <a:pt x="588073" y="0"/>
                  </a:lnTo>
                </a:path>
                <a:path w="1130934" h="18415">
                  <a:moveTo>
                    <a:pt x="446405" y="18008"/>
                  </a:moveTo>
                  <a:lnTo>
                    <a:pt x="590423" y="18008"/>
                  </a:lnTo>
                </a:path>
                <a:path w="1130934" h="18415">
                  <a:moveTo>
                    <a:pt x="470915" y="16567"/>
                  </a:moveTo>
                  <a:lnTo>
                    <a:pt x="478091" y="16567"/>
                  </a:lnTo>
                  <a:lnTo>
                    <a:pt x="476313" y="18376"/>
                  </a:lnTo>
                </a:path>
                <a:path w="1130934" h="18415">
                  <a:moveTo>
                    <a:pt x="478091" y="16567"/>
                  </a:moveTo>
                  <a:lnTo>
                    <a:pt x="476313" y="14782"/>
                  </a:lnTo>
                </a:path>
                <a:path w="1130934" h="18415">
                  <a:moveTo>
                    <a:pt x="496125" y="9004"/>
                  </a:moveTo>
                  <a:lnTo>
                    <a:pt x="583946" y="9004"/>
                  </a:lnTo>
                  <a:lnTo>
                    <a:pt x="583946" y="10096"/>
                  </a:lnTo>
                  <a:lnTo>
                    <a:pt x="496125" y="10096"/>
                  </a:lnTo>
                  <a:lnTo>
                    <a:pt x="496125" y="9004"/>
                  </a:lnTo>
                </a:path>
                <a:path w="1130934" h="18415">
                  <a:moveTo>
                    <a:pt x="496125" y="10096"/>
                  </a:moveTo>
                  <a:lnTo>
                    <a:pt x="583946" y="10096"/>
                  </a:lnTo>
                  <a:lnTo>
                    <a:pt x="583946" y="11163"/>
                  </a:lnTo>
                  <a:lnTo>
                    <a:pt x="496125" y="11163"/>
                  </a:lnTo>
                  <a:lnTo>
                    <a:pt x="496125" y="10096"/>
                  </a:lnTo>
                </a:path>
                <a:path w="1130934" h="18415">
                  <a:moveTo>
                    <a:pt x="452882" y="11163"/>
                  </a:moveTo>
                  <a:lnTo>
                    <a:pt x="488886" y="11163"/>
                  </a:lnTo>
                  <a:lnTo>
                    <a:pt x="488886" y="12249"/>
                  </a:lnTo>
                  <a:lnTo>
                    <a:pt x="452882" y="12249"/>
                  </a:lnTo>
                  <a:lnTo>
                    <a:pt x="452882" y="11163"/>
                  </a:lnTo>
                </a:path>
                <a:path w="1130934" h="18415">
                  <a:moveTo>
                    <a:pt x="452882" y="12249"/>
                  </a:moveTo>
                  <a:lnTo>
                    <a:pt x="488886" y="12249"/>
                  </a:lnTo>
                  <a:lnTo>
                    <a:pt x="488886" y="13315"/>
                  </a:lnTo>
                  <a:lnTo>
                    <a:pt x="452882" y="13315"/>
                  </a:lnTo>
                  <a:lnTo>
                    <a:pt x="452882" y="12249"/>
                  </a:lnTo>
                </a:path>
                <a:path w="1130934" h="18415">
                  <a:moveTo>
                    <a:pt x="449326" y="11880"/>
                  </a:moveTo>
                  <a:lnTo>
                    <a:pt x="449326" y="9004"/>
                  </a:lnTo>
                  <a:lnTo>
                    <a:pt x="446405" y="9004"/>
                  </a:lnTo>
                  <a:lnTo>
                    <a:pt x="446405" y="11880"/>
                  </a:lnTo>
                  <a:lnTo>
                    <a:pt x="449326" y="11880"/>
                  </a:lnTo>
                </a:path>
                <a:path w="1130934" h="18415">
                  <a:moveTo>
                    <a:pt x="590423" y="11880"/>
                  </a:moveTo>
                  <a:lnTo>
                    <a:pt x="590423" y="9004"/>
                  </a:lnTo>
                  <a:lnTo>
                    <a:pt x="587565" y="9004"/>
                  </a:lnTo>
                  <a:lnTo>
                    <a:pt x="587565" y="11880"/>
                  </a:lnTo>
                  <a:lnTo>
                    <a:pt x="590423" y="11880"/>
                  </a:lnTo>
                </a:path>
                <a:path w="1130934" h="18415">
                  <a:moveTo>
                    <a:pt x="492505" y="9004"/>
                  </a:moveTo>
                  <a:lnTo>
                    <a:pt x="496125" y="9004"/>
                  </a:lnTo>
                  <a:lnTo>
                    <a:pt x="496125" y="11163"/>
                  </a:lnTo>
                  <a:lnTo>
                    <a:pt x="492505" y="11163"/>
                  </a:lnTo>
                  <a:lnTo>
                    <a:pt x="492505" y="9004"/>
                  </a:lnTo>
                </a:path>
                <a:path w="1130934" h="18415">
                  <a:moveTo>
                    <a:pt x="587565" y="11163"/>
                  </a:moveTo>
                  <a:lnTo>
                    <a:pt x="583946" y="11163"/>
                  </a:lnTo>
                  <a:lnTo>
                    <a:pt x="583946" y="9004"/>
                  </a:lnTo>
                  <a:lnTo>
                    <a:pt x="587565" y="9004"/>
                  </a:lnTo>
                  <a:lnTo>
                    <a:pt x="587565" y="11163"/>
                  </a:lnTo>
                </a:path>
                <a:path w="1130934" h="18415">
                  <a:moveTo>
                    <a:pt x="496125" y="10096"/>
                  </a:moveTo>
                  <a:lnTo>
                    <a:pt x="583946" y="10096"/>
                  </a:lnTo>
                </a:path>
                <a:path w="1130934" h="18415">
                  <a:moveTo>
                    <a:pt x="449326" y="11163"/>
                  </a:moveTo>
                  <a:lnTo>
                    <a:pt x="452882" y="11163"/>
                  </a:lnTo>
                  <a:lnTo>
                    <a:pt x="452882" y="13315"/>
                  </a:lnTo>
                  <a:lnTo>
                    <a:pt x="449326" y="13315"/>
                  </a:lnTo>
                  <a:lnTo>
                    <a:pt x="449326" y="11163"/>
                  </a:lnTo>
                </a:path>
                <a:path w="1130934" h="18415">
                  <a:moveTo>
                    <a:pt x="492505" y="13315"/>
                  </a:moveTo>
                  <a:lnTo>
                    <a:pt x="488886" y="13315"/>
                  </a:lnTo>
                  <a:lnTo>
                    <a:pt x="488886" y="11163"/>
                  </a:lnTo>
                  <a:lnTo>
                    <a:pt x="492505" y="11163"/>
                  </a:lnTo>
                  <a:lnTo>
                    <a:pt x="492505" y="13315"/>
                  </a:lnTo>
                </a:path>
                <a:path w="1130934" h="18415">
                  <a:moveTo>
                    <a:pt x="452882" y="12249"/>
                  </a:moveTo>
                  <a:lnTo>
                    <a:pt x="488886" y="12249"/>
                  </a:lnTo>
                </a:path>
                <a:path w="1130934" h="18415">
                  <a:moveTo>
                    <a:pt x="446405" y="9004"/>
                  </a:moveTo>
                  <a:lnTo>
                    <a:pt x="446405" y="11880"/>
                  </a:lnTo>
                  <a:lnTo>
                    <a:pt x="446405" y="18008"/>
                  </a:lnTo>
                </a:path>
                <a:path w="1130934" h="18415">
                  <a:moveTo>
                    <a:pt x="590423" y="9004"/>
                  </a:moveTo>
                  <a:lnTo>
                    <a:pt x="590423" y="11880"/>
                  </a:lnTo>
                  <a:lnTo>
                    <a:pt x="590423" y="18008"/>
                  </a:lnTo>
                </a:path>
                <a:path w="1130934" h="18415">
                  <a:moveTo>
                    <a:pt x="446405" y="0"/>
                  </a:moveTo>
                  <a:lnTo>
                    <a:pt x="448754" y="0"/>
                  </a:lnTo>
                </a:path>
                <a:path w="1130934" h="18415">
                  <a:moveTo>
                    <a:pt x="448754" y="9004"/>
                  </a:moveTo>
                  <a:lnTo>
                    <a:pt x="448754" y="0"/>
                  </a:lnTo>
                </a:path>
                <a:path w="1130934" h="18415">
                  <a:moveTo>
                    <a:pt x="590423" y="0"/>
                  </a:moveTo>
                  <a:lnTo>
                    <a:pt x="588073" y="0"/>
                  </a:lnTo>
                </a:path>
                <a:path w="1130934" h="18415">
                  <a:moveTo>
                    <a:pt x="588073" y="9004"/>
                  </a:moveTo>
                  <a:lnTo>
                    <a:pt x="588073" y="0"/>
                  </a:lnTo>
                </a:path>
                <a:path w="1130934" h="18415">
                  <a:moveTo>
                    <a:pt x="404495" y="0"/>
                  </a:moveTo>
                  <a:lnTo>
                    <a:pt x="265175" y="0"/>
                  </a:lnTo>
                </a:path>
                <a:path w="1130934" h="18415">
                  <a:moveTo>
                    <a:pt x="406781" y="18008"/>
                  </a:moveTo>
                  <a:lnTo>
                    <a:pt x="262826" y="18008"/>
                  </a:lnTo>
                </a:path>
                <a:path w="1130934" h="18415">
                  <a:moveTo>
                    <a:pt x="382333" y="16567"/>
                  </a:moveTo>
                  <a:lnTo>
                    <a:pt x="375158" y="16567"/>
                  </a:lnTo>
                  <a:lnTo>
                    <a:pt x="376936" y="18376"/>
                  </a:lnTo>
                </a:path>
                <a:path w="1130934" h="18415">
                  <a:moveTo>
                    <a:pt x="375158" y="16567"/>
                  </a:moveTo>
                  <a:lnTo>
                    <a:pt x="376936" y="14782"/>
                  </a:lnTo>
                </a:path>
                <a:path w="1130934" h="18415">
                  <a:moveTo>
                    <a:pt x="357124" y="9004"/>
                  </a:moveTo>
                  <a:lnTo>
                    <a:pt x="269303" y="9004"/>
                  </a:lnTo>
                  <a:lnTo>
                    <a:pt x="269303" y="10096"/>
                  </a:lnTo>
                  <a:lnTo>
                    <a:pt x="357124" y="10096"/>
                  </a:lnTo>
                  <a:lnTo>
                    <a:pt x="357124" y="9004"/>
                  </a:lnTo>
                </a:path>
                <a:path w="1130934" h="18415">
                  <a:moveTo>
                    <a:pt x="357124" y="10096"/>
                  </a:moveTo>
                  <a:lnTo>
                    <a:pt x="269303" y="10096"/>
                  </a:lnTo>
                  <a:lnTo>
                    <a:pt x="269303" y="11163"/>
                  </a:lnTo>
                  <a:lnTo>
                    <a:pt x="357124" y="11163"/>
                  </a:lnTo>
                  <a:lnTo>
                    <a:pt x="357124" y="10096"/>
                  </a:lnTo>
                </a:path>
                <a:path w="1130934" h="18415">
                  <a:moveTo>
                    <a:pt x="400367" y="11163"/>
                  </a:moveTo>
                  <a:lnTo>
                    <a:pt x="364363" y="11163"/>
                  </a:lnTo>
                  <a:lnTo>
                    <a:pt x="364363" y="12249"/>
                  </a:lnTo>
                  <a:lnTo>
                    <a:pt x="400367" y="12249"/>
                  </a:lnTo>
                  <a:lnTo>
                    <a:pt x="400367" y="11163"/>
                  </a:lnTo>
                </a:path>
                <a:path w="1130934" h="18415">
                  <a:moveTo>
                    <a:pt x="400367" y="12249"/>
                  </a:moveTo>
                  <a:lnTo>
                    <a:pt x="364363" y="12249"/>
                  </a:lnTo>
                  <a:lnTo>
                    <a:pt x="364363" y="13315"/>
                  </a:lnTo>
                  <a:lnTo>
                    <a:pt x="400367" y="13315"/>
                  </a:lnTo>
                  <a:lnTo>
                    <a:pt x="400367" y="12249"/>
                  </a:lnTo>
                </a:path>
                <a:path w="1130934" h="18415">
                  <a:moveTo>
                    <a:pt x="403923" y="11880"/>
                  </a:moveTo>
                  <a:lnTo>
                    <a:pt x="403923" y="9004"/>
                  </a:lnTo>
                  <a:lnTo>
                    <a:pt x="406781" y="9004"/>
                  </a:lnTo>
                  <a:lnTo>
                    <a:pt x="406781" y="11880"/>
                  </a:lnTo>
                  <a:lnTo>
                    <a:pt x="403923" y="11880"/>
                  </a:lnTo>
                </a:path>
                <a:path w="1130934" h="18415">
                  <a:moveTo>
                    <a:pt x="262826" y="11880"/>
                  </a:moveTo>
                  <a:lnTo>
                    <a:pt x="262826" y="9004"/>
                  </a:lnTo>
                  <a:lnTo>
                    <a:pt x="265684" y="9004"/>
                  </a:lnTo>
                  <a:lnTo>
                    <a:pt x="265684" y="11880"/>
                  </a:lnTo>
                  <a:lnTo>
                    <a:pt x="262826" y="11880"/>
                  </a:lnTo>
                </a:path>
                <a:path w="1130934" h="18415">
                  <a:moveTo>
                    <a:pt x="360743" y="9004"/>
                  </a:moveTo>
                  <a:lnTo>
                    <a:pt x="357124" y="9004"/>
                  </a:lnTo>
                  <a:lnTo>
                    <a:pt x="357124" y="11163"/>
                  </a:lnTo>
                  <a:lnTo>
                    <a:pt x="360743" y="11163"/>
                  </a:lnTo>
                  <a:lnTo>
                    <a:pt x="360743" y="9004"/>
                  </a:lnTo>
                </a:path>
                <a:path w="1130934" h="18415">
                  <a:moveTo>
                    <a:pt x="265684" y="11163"/>
                  </a:moveTo>
                  <a:lnTo>
                    <a:pt x="269303" y="11163"/>
                  </a:lnTo>
                  <a:lnTo>
                    <a:pt x="269303" y="9004"/>
                  </a:lnTo>
                  <a:lnTo>
                    <a:pt x="265684" y="9004"/>
                  </a:lnTo>
                  <a:lnTo>
                    <a:pt x="265684" y="11163"/>
                  </a:lnTo>
                </a:path>
                <a:path w="1130934" h="18415">
                  <a:moveTo>
                    <a:pt x="357124" y="10096"/>
                  </a:moveTo>
                  <a:lnTo>
                    <a:pt x="269303" y="10096"/>
                  </a:lnTo>
                </a:path>
                <a:path w="1130934" h="18415">
                  <a:moveTo>
                    <a:pt x="403923" y="11163"/>
                  </a:moveTo>
                  <a:lnTo>
                    <a:pt x="400367" y="11163"/>
                  </a:lnTo>
                  <a:lnTo>
                    <a:pt x="400367" y="13315"/>
                  </a:lnTo>
                  <a:lnTo>
                    <a:pt x="403923" y="13315"/>
                  </a:lnTo>
                  <a:lnTo>
                    <a:pt x="403923" y="11163"/>
                  </a:lnTo>
                </a:path>
                <a:path w="1130934" h="18415">
                  <a:moveTo>
                    <a:pt x="360743" y="13315"/>
                  </a:moveTo>
                  <a:lnTo>
                    <a:pt x="364363" y="13315"/>
                  </a:lnTo>
                  <a:lnTo>
                    <a:pt x="364363" y="11163"/>
                  </a:lnTo>
                  <a:lnTo>
                    <a:pt x="360743" y="11163"/>
                  </a:lnTo>
                  <a:lnTo>
                    <a:pt x="360743" y="13315"/>
                  </a:lnTo>
                </a:path>
                <a:path w="1130934" h="18415">
                  <a:moveTo>
                    <a:pt x="400367" y="12249"/>
                  </a:moveTo>
                  <a:lnTo>
                    <a:pt x="364363" y="12249"/>
                  </a:lnTo>
                </a:path>
                <a:path w="1130934" h="18415">
                  <a:moveTo>
                    <a:pt x="406781" y="9004"/>
                  </a:moveTo>
                  <a:lnTo>
                    <a:pt x="406781" y="11880"/>
                  </a:lnTo>
                  <a:lnTo>
                    <a:pt x="406781" y="18008"/>
                  </a:lnTo>
                </a:path>
                <a:path w="1130934" h="18415">
                  <a:moveTo>
                    <a:pt x="262826" y="9004"/>
                  </a:moveTo>
                  <a:lnTo>
                    <a:pt x="262826" y="11880"/>
                  </a:lnTo>
                  <a:lnTo>
                    <a:pt x="262826" y="18008"/>
                  </a:lnTo>
                </a:path>
                <a:path w="1130934" h="18415">
                  <a:moveTo>
                    <a:pt x="406781" y="0"/>
                  </a:moveTo>
                  <a:lnTo>
                    <a:pt x="404495" y="0"/>
                  </a:lnTo>
                </a:path>
                <a:path w="1130934" h="18415">
                  <a:moveTo>
                    <a:pt x="404495" y="9004"/>
                  </a:moveTo>
                  <a:lnTo>
                    <a:pt x="404495" y="0"/>
                  </a:lnTo>
                </a:path>
                <a:path w="1130934" h="18415">
                  <a:moveTo>
                    <a:pt x="262826" y="0"/>
                  </a:moveTo>
                  <a:lnTo>
                    <a:pt x="265175" y="0"/>
                  </a:lnTo>
                </a:path>
                <a:path w="1130934" h="18415">
                  <a:moveTo>
                    <a:pt x="265175" y="9004"/>
                  </a:moveTo>
                  <a:lnTo>
                    <a:pt x="265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12565063" y="8512683"/>
              <a:ext cx="1840230" cy="875030"/>
            </a:xfrm>
            <a:custGeom>
              <a:avLst/>
              <a:gdLst/>
              <a:ahLst/>
              <a:cxnLst/>
              <a:rect l="l" t="t" r="r" b="b"/>
              <a:pathLst>
                <a:path w="1840230" h="875029">
                  <a:moveTo>
                    <a:pt x="1839785" y="104140"/>
                  </a:moveTo>
                  <a:lnTo>
                    <a:pt x="1112393" y="104140"/>
                  </a:lnTo>
                  <a:lnTo>
                    <a:pt x="1112393" y="0"/>
                  </a:lnTo>
                  <a:lnTo>
                    <a:pt x="0" y="0"/>
                  </a:lnTo>
                  <a:lnTo>
                    <a:pt x="0" y="104140"/>
                  </a:lnTo>
                  <a:lnTo>
                    <a:pt x="0" y="184150"/>
                  </a:lnTo>
                  <a:lnTo>
                    <a:pt x="0" y="378460"/>
                  </a:lnTo>
                  <a:lnTo>
                    <a:pt x="0" y="464820"/>
                  </a:lnTo>
                  <a:lnTo>
                    <a:pt x="117030" y="464820"/>
                  </a:lnTo>
                  <a:lnTo>
                    <a:pt x="117030" y="723900"/>
                  </a:lnTo>
                  <a:lnTo>
                    <a:pt x="117030" y="875030"/>
                  </a:lnTo>
                  <a:lnTo>
                    <a:pt x="372618" y="875030"/>
                  </a:lnTo>
                  <a:lnTo>
                    <a:pt x="372618" y="723900"/>
                  </a:lnTo>
                  <a:lnTo>
                    <a:pt x="551713" y="723900"/>
                  </a:lnTo>
                  <a:lnTo>
                    <a:pt x="551713" y="464820"/>
                  </a:lnTo>
                  <a:lnTo>
                    <a:pt x="1774825" y="464820"/>
                  </a:lnTo>
                  <a:lnTo>
                    <a:pt x="1774825" y="378460"/>
                  </a:lnTo>
                  <a:lnTo>
                    <a:pt x="1621790" y="378460"/>
                  </a:lnTo>
                  <a:lnTo>
                    <a:pt x="1621790" y="184150"/>
                  </a:lnTo>
                  <a:lnTo>
                    <a:pt x="1839785" y="184150"/>
                  </a:lnTo>
                  <a:lnTo>
                    <a:pt x="1839785" y="104140"/>
                  </a:lnTo>
                  <a:close/>
                </a:path>
              </a:pathLst>
            </a:custGeom>
            <a:solidFill>
              <a:srgbClr val="FF0000">
                <a:alpha val="9803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81" name="object 2681"/>
          <p:cNvGrpSpPr/>
          <p:nvPr/>
        </p:nvGrpSpPr>
        <p:grpSpPr>
          <a:xfrm>
            <a:off x="489123" y="1315593"/>
            <a:ext cx="13663930" cy="6611620"/>
            <a:chOff x="489123" y="1315593"/>
            <a:chExt cx="13663930" cy="6611620"/>
          </a:xfrm>
        </p:grpSpPr>
        <p:sp>
          <p:nvSpPr>
            <p:cNvPr id="2682" name="object 2682"/>
            <p:cNvSpPr/>
            <p:nvPr/>
          </p:nvSpPr>
          <p:spPr>
            <a:xfrm>
              <a:off x="489115" y="1315592"/>
              <a:ext cx="13663930" cy="6611620"/>
            </a:xfrm>
            <a:custGeom>
              <a:avLst/>
              <a:gdLst/>
              <a:ahLst/>
              <a:cxnLst/>
              <a:rect l="l" t="t" r="r" b="b"/>
              <a:pathLst>
                <a:path w="13663930" h="6611620">
                  <a:moveTo>
                    <a:pt x="13663448" y="0"/>
                  </a:moveTo>
                  <a:lnTo>
                    <a:pt x="0" y="0"/>
                  </a:lnTo>
                  <a:lnTo>
                    <a:pt x="0" y="4724400"/>
                  </a:lnTo>
                  <a:lnTo>
                    <a:pt x="0" y="6611620"/>
                  </a:lnTo>
                  <a:lnTo>
                    <a:pt x="5794629" y="6611620"/>
                  </a:lnTo>
                  <a:lnTo>
                    <a:pt x="5794629" y="4724400"/>
                  </a:lnTo>
                  <a:lnTo>
                    <a:pt x="13663448" y="4724400"/>
                  </a:lnTo>
                  <a:lnTo>
                    <a:pt x="13663448" y="0"/>
                  </a:lnTo>
                  <a:close/>
                </a:path>
              </a:pathLst>
            </a:custGeom>
            <a:solidFill>
              <a:srgbClr val="FFFFFF">
                <a:alpha val="3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975442" y="270757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56159" y="0"/>
                  </a:moveTo>
                  <a:lnTo>
                    <a:pt x="0" y="84200"/>
                  </a:lnTo>
                  <a:lnTo>
                    <a:pt x="56159" y="168465"/>
                  </a:lnTo>
                  <a:lnTo>
                    <a:pt x="561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975442" y="270757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56159" y="0"/>
                  </a:moveTo>
                  <a:lnTo>
                    <a:pt x="56159" y="168465"/>
                  </a:lnTo>
                </a:path>
                <a:path w="56515" h="168910">
                  <a:moveTo>
                    <a:pt x="56159" y="0"/>
                  </a:moveTo>
                  <a:lnTo>
                    <a:pt x="0" y="84200"/>
                  </a:lnTo>
                </a:path>
                <a:path w="56515" h="168910">
                  <a:moveTo>
                    <a:pt x="56159" y="168465"/>
                  </a:moveTo>
                  <a:lnTo>
                    <a:pt x="0" y="8420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85" name="object 2685"/>
          <p:cNvSpPr txBox="1"/>
          <p:nvPr/>
        </p:nvSpPr>
        <p:spPr>
          <a:xfrm>
            <a:off x="2895371" y="7043336"/>
            <a:ext cx="6610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knihovna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686" name="object 2686"/>
          <p:cNvGrpSpPr/>
          <p:nvPr/>
        </p:nvGrpSpPr>
        <p:grpSpPr>
          <a:xfrm>
            <a:off x="4890185" y="4838185"/>
            <a:ext cx="4854575" cy="537210"/>
            <a:chOff x="4890185" y="4838185"/>
            <a:chExt cx="4854575" cy="537210"/>
          </a:xfrm>
        </p:grpSpPr>
        <p:sp>
          <p:nvSpPr>
            <p:cNvPr id="2687" name="object 2687"/>
            <p:cNvSpPr/>
            <p:nvPr/>
          </p:nvSpPr>
          <p:spPr>
            <a:xfrm>
              <a:off x="7238999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7238999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5736977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4">
                  <a:moveTo>
                    <a:pt x="168446" y="0"/>
                  </a:moveTo>
                  <a:lnTo>
                    <a:pt x="0" y="0"/>
                  </a:lnTo>
                  <a:lnTo>
                    <a:pt x="84188" y="56159"/>
                  </a:lnTo>
                  <a:lnTo>
                    <a:pt x="1684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5736977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4">
                  <a:moveTo>
                    <a:pt x="168446" y="0"/>
                  </a:moveTo>
                  <a:lnTo>
                    <a:pt x="0" y="0"/>
                  </a:lnTo>
                </a:path>
                <a:path w="168910" h="56514">
                  <a:moveTo>
                    <a:pt x="168446" y="0"/>
                  </a:moveTo>
                  <a:lnTo>
                    <a:pt x="84188" y="56159"/>
                  </a:lnTo>
                </a:path>
                <a:path w="168910" h="56514">
                  <a:moveTo>
                    <a:pt x="0" y="0"/>
                  </a:moveTo>
                  <a:lnTo>
                    <a:pt x="84188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4891138" y="5205431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10">
                  <a:moveTo>
                    <a:pt x="0" y="0"/>
                  </a:moveTo>
                  <a:lnTo>
                    <a:pt x="0" y="168446"/>
                  </a:lnTo>
                  <a:lnTo>
                    <a:pt x="56178" y="842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4891138" y="5205431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10">
                  <a:moveTo>
                    <a:pt x="0" y="0"/>
                  </a:moveTo>
                  <a:lnTo>
                    <a:pt x="0" y="168446"/>
                  </a:lnTo>
                </a:path>
                <a:path w="56514" h="168910">
                  <a:moveTo>
                    <a:pt x="0" y="0"/>
                  </a:moveTo>
                  <a:lnTo>
                    <a:pt x="56178" y="84207"/>
                  </a:lnTo>
                </a:path>
                <a:path w="56514" h="168910">
                  <a:moveTo>
                    <a:pt x="0" y="168446"/>
                  </a:moveTo>
                  <a:lnTo>
                    <a:pt x="56178" y="842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6355587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6355587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</a:path>
                <a:path w="168909" h="56514">
                  <a:moveTo>
                    <a:pt x="168465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785437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137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7854378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137" y="56159"/>
                  </a:lnTo>
                </a:path>
                <a:path w="168909" h="56514">
                  <a:moveTo>
                    <a:pt x="0" y="0"/>
                  </a:moveTo>
                  <a:lnTo>
                    <a:pt x="84137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9575355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59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9575355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99" name="object 2699"/>
          <p:cNvSpPr txBox="1"/>
          <p:nvPr/>
        </p:nvSpPr>
        <p:spPr>
          <a:xfrm>
            <a:off x="4548835" y="5188983"/>
            <a:ext cx="2679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Tahoma"/>
                <a:cs typeface="Tahoma"/>
              </a:rPr>
              <a:t>WC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00" name="object 2700"/>
          <p:cNvSpPr txBox="1"/>
          <p:nvPr/>
        </p:nvSpPr>
        <p:spPr>
          <a:xfrm>
            <a:off x="6101905" y="4547468"/>
            <a:ext cx="6769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dívky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01" name="object 2701"/>
          <p:cNvSpPr txBox="1"/>
          <p:nvPr/>
        </p:nvSpPr>
        <p:spPr>
          <a:xfrm>
            <a:off x="7542314" y="4547468"/>
            <a:ext cx="7937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chlapci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02" name="object 2702"/>
          <p:cNvSpPr txBox="1"/>
          <p:nvPr/>
        </p:nvSpPr>
        <p:spPr>
          <a:xfrm>
            <a:off x="9457537" y="4613292"/>
            <a:ext cx="4044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výtah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03" name="object 2703"/>
          <p:cNvGrpSpPr/>
          <p:nvPr/>
        </p:nvGrpSpPr>
        <p:grpSpPr>
          <a:xfrm>
            <a:off x="2225986" y="2295779"/>
            <a:ext cx="11760200" cy="5401310"/>
            <a:chOff x="2225986" y="2295779"/>
            <a:chExt cx="11760200" cy="5401310"/>
          </a:xfrm>
        </p:grpSpPr>
        <p:sp>
          <p:nvSpPr>
            <p:cNvPr id="2704" name="object 2704"/>
            <p:cNvSpPr/>
            <p:nvPr/>
          </p:nvSpPr>
          <p:spPr>
            <a:xfrm>
              <a:off x="10851705" y="520629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08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10851705" y="520629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08"/>
                  </a:lnTo>
                </a:path>
                <a:path w="168909" h="56514">
                  <a:moveTo>
                    <a:pt x="0" y="0"/>
                  </a:moveTo>
                  <a:lnTo>
                    <a:pt x="84200" y="561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13293598" y="520629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08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13293598" y="520629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08"/>
                  </a:lnTo>
                </a:path>
                <a:path w="168909" h="56514">
                  <a:moveTo>
                    <a:pt x="0" y="0"/>
                  </a:moveTo>
                  <a:lnTo>
                    <a:pt x="84200" y="561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12692126" y="450231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08"/>
                  </a:lnTo>
                  <a:lnTo>
                    <a:pt x="168465" y="56108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12692126" y="450231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0" y="56108"/>
                  </a:moveTo>
                  <a:lnTo>
                    <a:pt x="168465" y="56108"/>
                  </a:lnTo>
                </a:path>
                <a:path w="168909" h="56514">
                  <a:moveTo>
                    <a:pt x="0" y="56108"/>
                  </a:moveTo>
                  <a:lnTo>
                    <a:pt x="84200" y="0"/>
                  </a:lnTo>
                </a:path>
                <a:path w="168909" h="56514">
                  <a:moveTo>
                    <a:pt x="168465" y="56108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13453490" y="4510945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52"/>
                  </a:lnTo>
                  <a:lnTo>
                    <a:pt x="56134" y="84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13453490" y="4510945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52"/>
                  </a:lnTo>
                </a:path>
                <a:path w="56515" h="168910">
                  <a:moveTo>
                    <a:pt x="0" y="0"/>
                  </a:moveTo>
                  <a:lnTo>
                    <a:pt x="56134" y="84239"/>
                  </a:lnTo>
                </a:path>
                <a:path w="56515" h="168910">
                  <a:moveTo>
                    <a:pt x="0" y="168452"/>
                  </a:moveTo>
                  <a:lnTo>
                    <a:pt x="56134" y="8423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13688885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3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13688885" y="293820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3"/>
                  </a:lnTo>
                </a:path>
                <a:path w="168909" h="56514">
                  <a:moveTo>
                    <a:pt x="0" y="0"/>
                  </a:moveTo>
                  <a:lnTo>
                    <a:pt x="84200" y="5613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13316521" y="3119882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  <a:lnTo>
                    <a:pt x="84200" y="56134"/>
                  </a:lnTo>
                  <a:lnTo>
                    <a:pt x="1684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13316521" y="3119882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0"/>
                  </a:moveTo>
                  <a:lnTo>
                    <a:pt x="0" y="0"/>
                  </a:lnTo>
                </a:path>
                <a:path w="168909" h="56514">
                  <a:moveTo>
                    <a:pt x="168401" y="0"/>
                  </a:moveTo>
                  <a:lnTo>
                    <a:pt x="84200" y="56134"/>
                  </a:lnTo>
                </a:path>
                <a:path w="168909" h="56514">
                  <a:moveTo>
                    <a:pt x="0" y="0"/>
                  </a:moveTo>
                  <a:lnTo>
                    <a:pt x="84200" y="5613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13816774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1" y="0"/>
                  </a:moveTo>
                  <a:lnTo>
                    <a:pt x="0" y="56133"/>
                  </a:lnTo>
                  <a:lnTo>
                    <a:pt x="168401" y="56133"/>
                  </a:lnTo>
                  <a:lnTo>
                    <a:pt x="842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13816774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3"/>
                  </a:moveTo>
                  <a:lnTo>
                    <a:pt x="0" y="56133"/>
                  </a:lnTo>
                </a:path>
                <a:path w="168909" h="56514">
                  <a:moveTo>
                    <a:pt x="168401" y="56133"/>
                  </a:moveTo>
                  <a:lnTo>
                    <a:pt x="84201" y="0"/>
                  </a:lnTo>
                </a:path>
                <a:path w="168909" h="56514">
                  <a:moveTo>
                    <a:pt x="0" y="56133"/>
                  </a:moveTo>
                  <a:lnTo>
                    <a:pt x="84201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12953428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137" y="0"/>
                  </a:moveTo>
                  <a:lnTo>
                    <a:pt x="0" y="56133"/>
                  </a:lnTo>
                  <a:lnTo>
                    <a:pt x="168401" y="56133"/>
                  </a:lnTo>
                  <a:lnTo>
                    <a:pt x="8413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12953428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3"/>
                  </a:moveTo>
                  <a:lnTo>
                    <a:pt x="0" y="56133"/>
                  </a:lnTo>
                </a:path>
                <a:path w="168909" h="56514">
                  <a:moveTo>
                    <a:pt x="168401" y="56133"/>
                  </a:moveTo>
                  <a:lnTo>
                    <a:pt x="84137" y="0"/>
                  </a:lnTo>
                </a:path>
                <a:path w="168909" h="56514">
                  <a:moveTo>
                    <a:pt x="0" y="56133"/>
                  </a:moveTo>
                  <a:lnTo>
                    <a:pt x="8413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11498072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3"/>
                  </a:lnTo>
                  <a:lnTo>
                    <a:pt x="168465" y="56133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11498072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56133"/>
                  </a:moveTo>
                  <a:lnTo>
                    <a:pt x="0" y="56133"/>
                  </a:lnTo>
                </a:path>
                <a:path w="168909" h="56514">
                  <a:moveTo>
                    <a:pt x="168465" y="56133"/>
                  </a:moveTo>
                  <a:lnTo>
                    <a:pt x="84200" y="0"/>
                  </a:lnTo>
                </a:path>
                <a:path w="168909" h="56514">
                  <a:moveTo>
                    <a:pt x="0" y="56133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10824019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3"/>
                  </a:lnTo>
                  <a:lnTo>
                    <a:pt x="168401" y="56133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10824019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3"/>
                  </a:moveTo>
                  <a:lnTo>
                    <a:pt x="0" y="56133"/>
                  </a:lnTo>
                </a:path>
                <a:path w="168909" h="56514">
                  <a:moveTo>
                    <a:pt x="168401" y="56133"/>
                  </a:moveTo>
                  <a:lnTo>
                    <a:pt x="84200" y="0"/>
                  </a:lnTo>
                </a:path>
                <a:path w="168909" h="56514">
                  <a:moveTo>
                    <a:pt x="0" y="56133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9803384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84200" y="0"/>
                  </a:moveTo>
                  <a:lnTo>
                    <a:pt x="0" y="56133"/>
                  </a:lnTo>
                  <a:lnTo>
                    <a:pt x="168401" y="56133"/>
                  </a:lnTo>
                  <a:lnTo>
                    <a:pt x="8420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9803384" y="2296731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01" y="56133"/>
                  </a:moveTo>
                  <a:lnTo>
                    <a:pt x="0" y="56133"/>
                  </a:lnTo>
                </a:path>
                <a:path w="168909" h="56514">
                  <a:moveTo>
                    <a:pt x="168401" y="56133"/>
                  </a:moveTo>
                  <a:lnTo>
                    <a:pt x="84200" y="0"/>
                  </a:lnTo>
                </a:path>
                <a:path w="168909" h="56514">
                  <a:moveTo>
                    <a:pt x="0" y="56133"/>
                  </a:moveTo>
                  <a:lnTo>
                    <a:pt x="8420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2226938" y="763968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5">
                  <a:moveTo>
                    <a:pt x="168427" y="0"/>
                  </a:moveTo>
                  <a:lnTo>
                    <a:pt x="0" y="0"/>
                  </a:lnTo>
                  <a:lnTo>
                    <a:pt x="84213" y="56108"/>
                  </a:lnTo>
                  <a:lnTo>
                    <a:pt x="16842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2226938" y="7639685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10" h="56515">
                  <a:moveTo>
                    <a:pt x="168427" y="0"/>
                  </a:moveTo>
                  <a:lnTo>
                    <a:pt x="0" y="0"/>
                  </a:lnTo>
                </a:path>
                <a:path w="168910" h="56515">
                  <a:moveTo>
                    <a:pt x="168427" y="0"/>
                  </a:moveTo>
                  <a:lnTo>
                    <a:pt x="84213" y="56108"/>
                  </a:lnTo>
                </a:path>
                <a:path w="168910" h="56515">
                  <a:moveTo>
                    <a:pt x="0" y="0"/>
                  </a:moveTo>
                  <a:lnTo>
                    <a:pt x="84213" y="5610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3615137" y="7046753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01"/>
                  </a:lnTo>
                  <a:lnTo>
                    <a:pt x="56153" y="84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3615137" y="7046753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01"/>
                  </a:lnTo>
                </a:path>
                <a:path w="56514" h="168909">
                  <a:moveTo>
                    <a:pt x="0" y="0"/>
                  </a:moveTo>
                  <a:lnTo>
                    <a:pt x="56153" y="84213"/>
                  </a:lnTo>
                </a:path>
                <a:path w="56514" h="168909">
                  <a:moveTo>
                    <a:pt x="0" y="168401"/>
                  </a:moveTo>
                  <a:lnTo>
                    <a:pt x="56153" y="8421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5260829" y="647540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46"/>
                  </a:lnTo>
                  <a:lnTo>
                    <a:pt x="56153" y="842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5260829" y="6475406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4" h="168909">
                  <a:moveTo>
                    <a:pt x="0" y="0"/>
                  </a:moveTo>
                  <a:lnTo>
                    <a:pt x="0" y="168446"/>
                  </a:lnTo>
                </a:path>
                <a:path w="56514" h="168909">
                  <a:moveTo>
                    <a:pt x="0" y="0"/>
                  </a:moveTo>
                  <a:lnTo>
                    <a:pt x="56153" y="84232"/>
                  </a:lnTo>
                </a:path>
                <a:path w="56514" h="168909">
                  <a:moveTo>
                    <a:pt x="0" y="168446"/>
                  </a:moveTo>
                  <a:lnTo>
                    <a:pt x="56153" y="8423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2" name="object 2732"/>
          <p:cNvSpPr txBox="1"/>
          <p:nvPr/>
        </p:nvSpPr>
        <p:spPr>
          <a:xfrm>
            <a:off x="10400703" y="5312542"/>
            <a:ext cx="10712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hudební</a:t>
            </a:r>
            <a:r>
              <a:rPr dirty="0" sz="1200" spc="15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ateliér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3" name="object 2733"/>
          <p:cNvSpPr txBox="1"/>
          <p:nvPr/>
        </p:nvSpPr>
        <p:spPr>
          <a:xfrm>
            <a:off x="12843382" y="5309963"/>
            <a:ext cx="10877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výtvarný</a:t>
            </a:r>
            <a:r>
              <a:rPr dirty="0" sz="1200" spc="-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ateliér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4" name="object 2734"/>
          <p:cNvSpPr txBox="1"/>
          <p:nvPr/>
        </p:nvSpPr>
        <p:spPr>
          <a:xfrm>
            <a:off x="2007323" y="7394427"/>
            <a:ext cx="7715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školní</a:t>
            </a:r>
            <a:r>
              <a:rPr dirty="0" sz="1200" spc="95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klub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5" name="object 2735"/>
          <p:cNvSpPr txBox="1"/>
          <p:nvPr/>
        </p:nvSpPr>
        <p:spPr>
          <a:xfrm>
            <a:off x="725274" y="2581118"/>
            <a:ext cx="208279" cy="487045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10">
                <a:latin typeface="Tahoma"/>
                <a:cs typeface="Tahoma"/>
              </a:rPr>
              <a:t>jídelna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6" name="object 2736"/>
          <p:cNvSpPr txBox="1"/>
          <p:nvPr/>
        </p:nvSpPr>
        <p:spPr>
          <a:xfrm>
            <a:off x="9806926" y="2043498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7" name="object 2737"/>
          <p:cNvSpPr txBox="1"/>
          <p:nvPr/>
        </p:nvSpPr>
        <p:spPr>
          <a:xfrm>
            <a:off x="10828073" y="2043498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8" name="object 2738"/>
          <p:cNvSpPr txBox="1"/>
          <p:nvPr/>
        </p:nvSpPr>
        <p:spPr>
          <a:xfrm>
            <a:off x="11502698" y="2043498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39" name="object 2739"/>
          <p:cNvSpPr txBox="1"/>
          <p:nvPr/>
        </p:nvSpPr>
        <p:spPr>
          <a:xfrm>
            <a:off x="12949580" y="2039778"/>
            <a:ext cx="54292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kabinet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40" name="object 2740"/>
          <p:cNvSpPr txBox="1"/>
          <p:nvPr/>
        </p:nvSpPr>
        <p:spPr>
          <a:xfrm>
            <a:off x="12592690" y="3095119"/>
            <a:ext cx="7073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umývárna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41" name="object 2741"/>
          <p:cNvSpPr txBox="1"/>
          <p:nvPr/>
        </p:nvSpPr>
        <p:spPr>
          <a:xfrm>
            <a:off x="13830965" y="3071728"/>
            <a:ext cx="7346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psycholog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42" name="object 2742"/>
          <p:cNvSpPr txBox="1"/>
          <p:nvPr/>
        </p:nvSpPr>
        <p:spPr>
          <a:xfrm>
            <a:off x="12977621" y="4144789"/>
            <a:ext cx="7346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psycholog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43" name="object 2743"/>
          <p:cNvGrpSpPr/>
          <p:nvPr/>
        </p:nvGrpSpPr>
        <p:grpSpPr>
          <a:xfrm>
            <a:off x="9097962" y="2774505"/>
            <a:ext cx="4878070" cy="4373245"/>
            <a:chOff x="9097962" y="2774505"/>
            <a:chExt cx="4878070" cy="4373245"/>
          </a:xfrm>
        </p:grpSpPr>
        <p:sp>
          <p:nvSpPr>
            <p:cNvPr id="2744" name="object 2744"/>
            <p:cNvSpPr/>
            <p:nvPr/>
          </p:nvSpPr>
          <p:spPr>
            <a:xfrm>
              <a:off x="13918501" y="2775458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65"/>
                  </a:lnTo>
                  <a:lnTo>
                    <a:pt x="56134" y="84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13918501" y="2775458"/>
              <a:ext cx="56515" cy="168910"/>
            </a:xfrm>
            <a:custGeom>
              <a:avLst/>
              <a:gdLst/>
              <a:ahLst/>
              <a:cxnLst/>
              <a:rect l="l" t="t" r="r" b="b"/>
              <a:pathLst>
                <a:path w="56515" h="168910">
                  <a:moveTo>
                    <a:pt x="0" y="0"/>
                  </a:moveTo>
                  <a:lnTo>
                    <a:pt x="0" y="168465"/>
                  </a:lnTo>
                </a:path>
                <a:path w="56515" h="168910">
                  <a:moveTo>
                    <a:pt x="0" y="0"/>
                  </a:moveTo>
                  <a:lnTo>
                    <a:pt x="56134" y="84264"/>
                  </a:lnTo>
                </a:path>
                <a:path w="56515" h="168910">
                  <a:moveTo>
                    <a:pt x="0" y="168465"/>
                  </a:moveTo>
                  <a:lnTo>
                    <a:pt x="56134" y="8426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9098915" y="4839144"/>
              <a:ext cx="2969260" cy="2308860"/>
            </a:xfrm>
            <a:custGeom>
              <a:avLst/>
              <a:gdLst/>
              <a:ahLst/>
              <a:cxnLst/>
              <a:rect l="l" t="t" r="r" b="b"/>
              <a:pathLst>
                <a:path w="2969259" h="2308859">
                  <a:moveTo>
                    <a:pt x="168465" y="0"/>
                  </a:moveTo>
                  <a:lnTo>
                    <a:pt x="0" y="0"/>
                  </a:lnTo>
                  <a:lnTo>
                    <a:pt x="84201" y="56159"/>
                  </a:lnTo>
                  <a:lnTo>
                    <a:pt x="168465" y="0"/>
                  </a:lnTo>
                  <a:close/>
                </a:path>
                <a:path w="2969259" h="2308859">
                  <a:moveTo>
                    <a:pt x="2968688" y="2235123"/>
                  </a:moveTo>
                  <a:lnTo>
                    <a:pt x="2748915" y="2235123"/>
                  </a:lnTo>
                  <a:lnTo>
                    <a:pt x="2858833" y="2308364"/>
                  </a:lnTo>
                  <a:lnTo>
                    <a:pt x="2968688" y="22351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9098915" y="4839138"/>
              <a:ext cx="168910" cy="56515"/>
            </a:xfrm>
            <a:custGeom>
              <a:avLst/>
              <a:gdLst/>
              <a:ahLst/>
              <a:cxnLst/>
              <a:rect l="l" t="t" r="r" b="b"/>
              <a:pathLst>
                <a:path w="168909" h="56514">
                  <a:moveTo>
                    <a:pt x="168465" y="0"/>
                  </a:moveTo>
                  <a:lnTo>
                    <a:pt x="0" y="0"/>
                  </a:lnTo>
                </a:path>
                <a:path w="168909" h="56514">
                  <a:moveTo>
                    <a:pt x="168465" y="0"/>
                  </a:moveTo>
                  <a:lnTo>
                    <a:pt x="84200" y="56159"/>
                  </a:lnTo>
                </a:path>
                <a:path w="168909" h="56514">
                  <a:moveTo>
                    <a:pt x="0" y="0"/>
                  </a:moveTo>
                  <a:lnTo>
                    <a:pt x="84200" y="56159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48" name="object 2748"/>
          <p:cNvSpPr txBox="1"/>
          <p:nvPr/>
        </p:nvSpPr>
        <p:spPr>
          <a:xfrm>
            <a:off x="5455424" y="6458958"/>
            <a:ext cx="5035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zázemí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49" name="object 2749"/>
          <p:cNvSpPr txBox="1"/>
          <p:nvPr/>
        </p:nvSpPr>
        <p:spPr>
          <a:xfrm>
            <a:off x="9021533" y="4613292"/>
            <a:ext cx="3238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0">
                <a:latin typeface="Tahoma"/>
                <a:cs typeface="Tahoma"/>
              </a:rPr>
              <a:t>únik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1759966" y="5879096"/>
            <a:ext cx="56515" cy="168910"/>
          </a:xfrm>
          <a:custGeom>
            <a:avLst/>
            <a:gdLst/>
            <a:ahLst/>
            <a:cxnLst/>
            <a:rect l="l" t="t" r="r" b="b"/>
            <a:pathLst>
              <a:path w="56514" h="168910">
                <a:moveTo>
                  <a:pt x="56159" y="0"/>
                </a:moveTo>
                <a:lnTo>
                  <a:pt x="0" y="84213"/>
                </a:lnTo>
                <a:lnTo>
                  <a:pt x="56159" y="168401"/>
                </a:lnTo>
                <a:lnTo>
                  <a:pt x="561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1" name="object 2751"/>
          <p:cNvSpPr txBox="1"/>
          <p:nvPr/>
        </p:nvSpPr>
        <p:spPr>
          <a:xfrm>
            <a:off x="1536136" y="5805715"/>
            <a:ext cx="208279" cy="323850"/>
          </a:xfrm>
          <a:prstGeom prst="rect">
            <a:avLst/>
          </a:prstGeom>
        </p:spPr>
        <p:txBody>
          <a:bodyPr wrap="square" lIns="0" tIns="698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1200" spc="-20">
                <a:latin typeface="Tahoma"/>
                <a:cs typeface="Tahoma"/>
              </a:rPr>
              <a:t>únik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752" name="object 2752"/>
          <p:cNvGrpSpPr/>
          <p:nvPr/>
        </p:nvGrpSpPr>
        <p:grpSpPr>
          <a:xfrm>
            <a:off x="893527" y="1518539"/>
            <a:ext cx="13019405" cy="6446520"/>
            <a:chOff x="893527" y="1518539"/>
            <a:chExt cx="13019405" cy="6446520"/>
          </a:xfrm>
        </p:grpSpPr>
        <p:sp>
          <p:nvSpPr>
            <p:cNvPr id="2753" name="object 2753"/>
            <p:cNvSpPr/>
            <p:nvPr/>
          </p:nvSpPr>
          <p:spPr>
            <a:xfrm>
              <a:off x="11864149" y="7387672"/>
              <a:ext cx="187325" cy="187325"/>
            </a:xfrm>
            <a:custGeom>
              <a:avLst/>
              <a:gdLst/>
              <a:ahLst/>
              <a:cxnLst/>
              <a:rect l="l" t="t" r="r" b="b"/>
              <a:pathLst>
                <a:path w="187325" h="187325">
                  <a:moveTo>
                    <a:pt x="187134" y="93560"/>
                  </a:moveTo>
                  <a:lnTo>
                    <a:pt x="0" y="93560"/>
                  </a:lnTo>
                </a:path>
                <a:path w="187325" h="187325">
                  <a:moveTo>
                    <a:pt x="93599" y="187172"/>
                  </a:moveTo>
                  <a:lnTo>
                    <a:pt x="93599" y="0"/>
                  </a:lnTo>
                </a:path>
              </a:pathLst>
            </a:custGeom>
            <a:ln w="7200">
              <a:solidFill>
                <a:srgbClr val="FEC824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54" name="object 2754"/>
            <p:cNvPicPr/>
            <p:nvPr/>
          </p:nvPicPr>
          <p:blipFill>
            <a:blip r:embed="rId250" cstate="print"/>
            <a:stretch>
              <a:fillRect/>
            </a:stretch>
          </p:blipFill>
          <p:spPr>
            <a:xfrm>
              <a:off x="2070605" y="5268430"/>
              <a:ext cx="209469" cy="76640"/>
            </a:xfrm>
            <a:prstGeom prst="rect">
              <a:avLst/>
            </a:prstGeom>
          </p:spPr>
        </p:pic>
        <p:sp>
          <p:nvSpPr>
            <p:cNvPr id="2755" name="object 2755"/>
            <p:cNvSpPr/>
            <p:nvPr/>
          </p:nvSpPr>
          <p:spPr>
            <a:xfrm>
              <a:off x="1981847" y="3450717"/>
              <a:ext cx="0" cy="168275"/>
            </a:xfrm>
            <a:custGeom>
              <a:avLst/>
              <a:gdLst/>
              <a:ahLst/>
              <a:cxnLst/>
              <a:rect l="l" t="t" r="r" b="b"/>
              <a:pathLst>
                <a:path w="0" h="168275">
                  <a:moveTo>
                    <a:pt x="0" y="0"/>
                  </a:moveTo>
                  <a:lnTo>
                    <a:pt x="0" y="16814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1967458" y="36188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77" y="1143"/>
                  </a:lnTo>
                  <a:lnTo>
                    <a:pt x="4190" y="4254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190" y="24574"/>
                  </a:lnTo>
                  <a:lnTo>
                    <a:pt x="8877" y="27686"/>
                  </a:lnTo>
                  <a:lnTo>
                    <a:pt x="14389" y="28829"/>
                  </a:lnTo>
                  <a:lnTo>
                    <a:pt x="19894" y="27686"/>
                  </a:lnTo>
                  <a:lnTo>
                    <a:pt x="24555" y="24574"/>
                  </a:lnTo>
                  <a:lnTo>
                    <a:pt x="27679" y="19875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555" y="4254"/>
                  </a:lnTo>
                  <a:lnTo>
                    <a:pt x="19894" y="1143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1967458" y="36188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7"/>
                  </a:lnTo>
                  <a:lnTo>
                    <a:pt x="22345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77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26" y="28829"/>
                  </a:lnTo>
                  <a:lnTo>
                    <a:pt x="14389" y="28829"/>
                  </a:lnTo>
                  <a:lnTo>
                    <a:pt x="22345" y="28829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6276581" y="4160901"/>
              <a:ext cx="364490" cy="153035"/>
            </a:xfrm>
            <a:custGeom>
              <a:avLst/>
              <a:gdLst/>
              <a:ahLst/>
              <a:cxnLst/>
              <a:rect l="l" t="t" r="r" b="b"/>
              <a:pathLst>
                <a:path w="364490" h="153035">
                  <a:moveTo>
                    <a:pt x="364375" y="0"/>
                  </a:moveTo>
                  <a:lnTo>
                    <a:pt x="0" y="15265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6248895" y="43047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79"/>
                  </a:lnTo>
                  <a:lnTo>
                    <a:pt x="4241" y="4254"/>
                  </a:lnTo>
                  <a:lnTo>
                    <a:pt x="1117" y="8889"/>
                  </a:lnTo>
                  <a:lnTo>
                    <a:pt x="0" y="14414"/>
                  </a:lnTo>
                  <a:lnTo>
                    <a:pt x="1117" y="19938"/>
                  </a:lnTo>
                  <a:lnTo>
                    <a:pt x="4241" y="24574"/>
                  </a:lnTo>
                  <a:lnTo>
                    <a:pt x="8883" y="27686"/>
                  </a:lnTo>
                  <a:lnTo>
                    <a:pt x="14389" y="28828"/>
                  </a:lnTo>
                  <a:lnTo>
                    <a:pt x="19894" y="27686"/>
                  </a:lnTo>
                  <a:lnTo>
                    <a:pt x="24580" y="24574"/>
                  </a:lnTo>
                  <a:lnTo>
                    <a:pt x="27705" y="19938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254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6248895" y="43047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828"/>
                  </a:lnTo>
                  <a:lnTo>
                    <a:pt x="14389" y="28828"/>
                  </a:lnTo>
                  <a:lnTo>
                    <a:pt x="22351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61" name="object 2761"/>
            <p:cNvPicPr/>
            <p:nvPr/>
          </p:nvPicPr>
          <p:blipFill>
            <a:blip r:embed="rId251" cstate="print"/>
            <a:stretch>
              <a:fillRect/>
            </a:stretch>
          </p:blipFill>
          <p:spPr>
            <a:xfrm>
              <a:off x="9347241" y="4220229"/>
              <a:ext cx="115445" cy="115128"/>
            </a:xfrm>
            <a:prstGeom prst="rect">
              <a:avLst/>
            </a:prstGeom>
          </p:spPr>
        </p:pic>
        <p:sp>
          <p:nvSpPr>
            <p:cNvPr id="2762" name="object 2762"/>
            <p:cNvSpPr/>
            <p:nvPr/>
          </p:nvSpPr>
          <p:spPr>
            <a:xfrm>
              <a:off x="3917822" y="6846729"/>
              <a:ext cx="85725" cy="320040"/>
            </a:xfrm>
            <a:custGeom>
              <a:avLst/>
              <a:gdLst/>
              <a:ahLst/>
              <a:cxnLst/>
              <a:rect l="l" t="t" r="r" b="b"/>
              <a:pathLst>
                <a:path w="85725" h="320040">
                  <a:moveTo>
                    <a:pt x="85604" y="31956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3899693" y="68184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2" y="1066"/>
                  </a:lnTo>
                  <a:lnTo>
                    <a:pt x="4216" y="4216"/>
                  </a:lnTo>
                  <a:lnTo>
                    <a:pt x="1092" y="8883"/>
                  </a:lnTo>
                  <a:lnTo>
                    <a:pt x="0" y="14389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902" y="27686"/>
                  </a:lnTo>
                  <a:lnTo>
                    <a:pt x="14414" y="28797"/>
                  </a:lnTo>
                  <a:lnTo>
                    <a:pt x="19919" y="27686"/>
                  </a:lnTo>
                  <a:lnTo>
                    <a:pt x="24606" y="24580"/>
                  </a:lnTo>
                  <a:lnTo>
                    <a:pt x="27705" y="19894"/>
                  </a:lnTo>
                  <a:lnTo>
                    <a:pt x="28822" y="14389"/>
                  </a:lnTo>
                  <a:lnTo>
                    <a:pt x="27705" y="8883"/>
                  </a:lnTo>
                  <a:lnTo>
                    <a:pt x="24606" y="4216"/>
                  </a:lnTo>
                  <a:lnTo>
                    <a:pt x="1991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3899693" y="68184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22" y="14389"/>
                  </a:moveTo>
                  <a:lnTo>
                    <a:pt x="28822" y="6426"/>
                  </a:lnTo>
                  <a:lnTo>
                    <a:pt x="2237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1" y="28797"/>
                  </a:lnTo>
                  <a:lnTo>
                    <a:pt x="28822" y="22351"/>
                  </a:lnTo>
                  <a:lnTo>
                    <a:pt x="28822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4934248" y="1522349"/>
              <a:ext cx="0" cy="142875"/>
            </a:xfrm>
            <a:custGeom>
              <a:avLst/>
              <a:gdLst/>
              <a:ahLst/>
              <a:cxnLst/>
              <a:rect l="l" t="t" r="r" b="b"/>
              <a:pathLst>
                <a:path w="0" h="142875">
                  <a:moveTo>
                    <a:pt x="0" y="0"/>
                  </a:moveTo>
                  <a:lnTo>
                    <a:pt x="0" y="1426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4919834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079"/>
                  </a:lnTo>
                  <a:lnTo>
                    <a:pt x="4216" y="4190"/>
                  </a:lnTo>
                  <a:lnTo>
                    <a:pt x="1117" y="8889"/>
                  </a:lnTo>
                  <a:lnTo>
                    <a:pt x="0" y="14414"/>
                  </a:lnTo>
                  <a:lnTo>
                    <a:pt x="1117" y="19938"/>
                  </a:lnTo>
                  <a:lnTo>
                    <a:pt x="4216" y="24574"/>
                  </a:lnTo>
                  <a:lnTo>
                    <a:pt x="8909" y="27685"/>
                  </a:lnTo>
                  <a:lnTo>
                    <a:pt x="14414" y="28765"/>
                  </a:lnTo>
                  <a:lnTo>
                    <a:pt x="19919" y="27685"/>
                  </a:lnTo>
                  <a:lnTo>
                    <a:pt x="24580" y="24574"/>
                  </a:lnTo>
                  <a:lnTo>
                    <a:pt x="27736" y="19938"/>
                  </a:lnTo>
                  <a:lnTo>
                    <a:pt x="28803" y="14414"/>
                  </a:lnTo>
                  <a:lnTo>
                    <a:pt x="27736" y="8889"/>
                  </a:lnTo>
                  <a:lnTo>
                    <a:pt x="24580" y="4190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4919834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414"/>
                  </a:moveTo>
                  <a:lnTo>
                    <a:pt x="28803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03" y="22351"/>
                  </a:lnTo>
                  <a:lnTo>
                    <a:pt x="28803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4934248" y="1679448"/>
              <a:ext cx="0" cy="716915"/>
            </a:xfrm>
            <a:custGeom>
              <a:avLst/>
              <a:gdLst/>
              <a:ahLst/>
              <a:cxnLst/>
              <a:rect l="l" t="t" r="r" b="b"/>
              <a:pathLst>
                <a:path w="0" h="716914">
                  <a:moveTo>
                    <a:pt x="0" y="0"/>
                  </a:moveTo>
                  <a:lnTo>
                    <a:pt x="0" y="71640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4919834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079"/>
                  </a:lnTo>
                  <a:lnTo>
                    <a:pt x="4216" y="4191"/>
                  </a:lnTo>
                  <a:lnTo>
                    <a:pt x="1117" y="8890"/>
                  </a:lnTo>
                  <a:lnTo>
                    <a:pt x="0" y="14414"/>
                  </a:lnTo>
                  <a:lnTo>
                    <a:pt x="1117" y="19875"/>
                  </a:lnTo>
                  <a:lnTo>
                    <a:pt x="4216" y="24574"/>
                  </a:lnTo>
                  <a:lnTo>
                    <a:pt x="8909" y="27686"/>
                  </a:lnTo>
                  <a:lnTo>
                    <a:pt x="14414" y="28765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36" y="19875"/>
                  </a:lnTo>
                  <a:lnTo>
                    <a:pt x="28803" y="14414"/>
                  </a:lnTo>
                  <a:lnTo>
                    <a:pt x="27736" y="8890"/>
                  </a:lnTo>
                  <a:lnTo>
                    <a:pt x="24580" y="4191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4919834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414"/>
                  </a:moveTo>
                  <a:lnTo>
                    <a:pt x="28803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03" y="22351"/>
                  </a:lnTo>
                  <a:lnTo>
                    <a:pt x="28803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3249339" y="2289492"/>
              <a:ext cx="1685289" cy="106680"/>
            </a:xfrm>
            <a:custGeom>
              <a:avLst/>
              <a:gdLst/>
              <a:ahLst/>
              <a:cxnLst/>
              <a:rect l="l" t="t" r="r" b="b"/>
              <a:pathLst>
                <a:path w="1685289" h="106680">
                  <a:moveTo>
                    <a:pt x="1684909" y="0"/>
                  </a:moveTo>
                  <a:lnTo>
                    <a:pt x="0" y="0"/>
                  </a:lnTo>
                  <a:lnTo>
                    <a:pt x="0" y="10636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3234931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079"/>
                  </a:lnTo>
                  <a:lnTo>
                    <a:pt x="4216" y="4191"/>
                  </a:lnTo>
                  <a:lnTo>
                    <a:pt x="1111" y="8890"/>
                  </a:lnTo>
                  <a:lnTo>
                    <a:pt x="0" y="14414"/>
                  </a:lnTo>
                  <a:lnTo>
                    <a:pt x="1111" y="19875"/>
                  </a:lnTo>
                  <a:lnTo>
                    <a:pt x="4216" y="24574"/>
                  </a:lnTo>
                  <a:lnTo>
                    <a:pt x="8902" y="27686"/>
                  </a:lnTo>
                  <a:lnTo>
                    <a:pt x="14408" y="28765"/>
                  </a:lnTo>
                  <a:lnTo>
                    <a:pt x="19913" y="27686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822" y="14414"/>
                  </a:lnTo>
                  <a:lnTo>
                    <a:pt x="27705" y="8890"/>
                  </a:lnTo>
                  <a:lnTo>
                    <a:pt x="24580" y="4191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3234931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2" y="14414"/>
                  </a:moveTo>
                  <a:lnTo>
                    <a:pt x="28822" y="6413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71" y="28765"/>
                  </a:lnTo>
                  <a:lnTo>
                    <a:pt x="28822" y="22351"/>
                  </a:lnTo>
                  <a:lnTo>
                    <a:pt x="28822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3423913" y="1713992"/>
              <a:ext cx="1510665" cy="193040"/>
            </a:xfrm>
            <a:custGeom>
              <a:avLst/>
              <a:gdLst/>
              <a:ahLst/>
              <a:cxnLst/>
              <a:rect l="l" t="t" r="r" b="b"/>
              <a:pathLst>
                <a:path w="1510664" h="193039">
                  <a:moveTo>
                    <a:pt x="1510334" y="192976"/>
                  </a:moveTo>
                  <a:lnTo>
                    <a:pt x="0" y="192976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3409505" y="168522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877" y="1079"/>
                  </a:lnTo>
                  <a:lnTo>
                    <a:pt x="4216" y="4191"/>
                  </a:lnTo>
                  <a:lnTo>
                    <a:pt x="1092" y="8826"/>
                  </a:lnTo>
                  <a:lnTo>
                    <a:pt x="0" y="14350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77" y="27686"/>
                  </a:lnTo>
                  <a:lnTo>
                    <a:pt x="14408" y="28765"/>
                  </a:lnTo>
                  <a:lnTo>
                    <a:pt x="19913" y="27686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350"/>
                  </a:lnTo>
                  <a:lnTo>
                    <a:pt x="27705" y="8826"/>
                  </a:lnTo>
                  <a:lnTo>
                    <a:pt x="24580" y="4191"/>
                  </a:lnTo>
                  <a:lnTo>
                    <a:pt x="19913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3409505" y="168522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50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288"/>
                  </a:lnTo>
                  <a:lnTo>
                    <a:pt x="6445" y="28765"/>
                  </a:lnTo>
                  <a:lnTo>
                    <a:pt x="14408" y="28765"/>
                  </a:lnTo>
                  <a:lnTo>
                    <a:pt x="22345" y="28765"/>
                  </a:lnTo>
                  <a:lnTo>
                    <a:pt x="28797" y="22288"/>
                  </a:lnTo>
                  <a:lnTo>
                    <a:pt x="28797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5740723" y="5007635"/>
              <a:ext cx="1066165" cy="369570"/>
            </a:xfrm>
            <a:custGeom>
              <a:avLst/>
              <a:gdLst/>
              <a:ahLst/>
              <a:cxnLst/>
              <a:rect l="l" t="t" r="r" b="b"/>
              <a:pathLst>
                <a:path w="1066165" h="369570">
                  <a:moveTo>
                    <a:pt x="1066031" y="369271"/>
                  </a:moveTo>
                  <a:lnTo>
                    <a:pt x="1066031" y="313931"/>
                  </a:lnTo>
                  <a:lnTo>
                    <a:pt x="0" y="313931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572630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9" y="1092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580"/>
                  </a:lnTo>
                  <a:lnTo>
                    <a:pt x="8909" y="27679"/>
                  </a:lnTo>
                  <a:lnTo>
                    <a:pt x="14414" y="28797"/>
                  </a:lnTo>
                  <a:lnTo>
                    <a:pt x="19919" y="27679"/>
                  </a:lnTo>
                  <a:lnTo>
                    <a:pt x="24580" y="24580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2"/>
                  </a:lnTo>
                  <a:lnTo>
                    <a:pt x="24580" y="4216"/>
                  </a:lnTo>
                  <a:lnTo>
                    <a:pt x="1991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572630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6408547" y="5007635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w="0" h="314325">
                  <a:moveTo>
                    <a:pt x="0" y="31393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6394132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889" y="1092"/>
                  </a:lnTo>
                  <a:lnTo>
                    <a:pt x="4254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254" y="24580"/>
                  </a:lnTo>
                  <a:lnTo>
                    <a:pt x="8889" y="27679"/>
                  </a:lnTo>
                  <a:lnTo>
                    <a:pt x="14414" y="28797"/>
                  </a:lnTo>
                  <a:lnTo>
                    <a:pt x="19938" y="27679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938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6394132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7272464" y="5007635"/>
              <a:ext cx="0" cy="314325"/>
            </a:xfrm>
            <a:custGeom>
              <a:avLst/>
              <a:gdLst/>
              <a:ahLst/>
              <a:cxnLst/>
              <a:rect l="l" t="t" r="r" b="b"/>
              <a:pathLst>
                <a:path w="0" h="314325">
                  <a:moveTo>
                    <a:pt x="0" y="274440"/>
                  </a:moveTo>
                  <a:lnTo>
                    <a:pt x="0" y="313931"/>
                  </a:lnTo>
                </a:path>
                <a:path w="0" h="314325">
                  <a:moveTo>
                    <a:pt x="0" y="0"/>
                  </a:moveTo>
                  <a:lnTo>
                    <a:pt x="0" y="7114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725804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725804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6806755" y="5007635"/>
              <a:ext cx="1155065" cy="314325"/>
            </a:xfrm>
            <a:custGeom>
              <a:avLst/>
              <a:gdLst/>
              <a:ahLst/>
              <a:cxnLst/>
              <a:rect l="l" t="t" r="r" b="b"/>
              <a:pathLst>
                <a:path w="1155065" h="314325">
                  <a:moveTo>
                    <a:pt x="0" y="313931"/>
                  </a:moveTo>
                  <a:lnTo>
                    <a:pt x="1154556" y="313931"/>
                  </a:lnTo>
                  <a:lnTo>
                    <a:pt x="1154556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7946897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938" y="27679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828" y="14414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938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7946897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10875263" y="5007635"/>
              <a:ext cx="2439035" cy="455295"/>
            </a:xfrm>
            <a:custGeom>
              <a:avLst/>
              <a:gdLst/>
              <a:ahLst/>
              <a:cxnLst/>
              <a:rect l="l" t="t" r="r" b="b"/>
              <a:pathLst>
                <a:path w="2439034" h="455295">
                  <a:moveTo>
                    <a:pt x="911225" y="454844"/>
                  </a:moveTo>
                  <a:lnTo>
                    <a:pt x="911225" y="150393"/>
                  </a:lnTo>
                </a:path>
                <a:path w="2439034" h="455295">
                  <a:moveTo>
                    <a:pt x="2438526" y="150393"/>
                  </a:moveTo>
                  <a:lnTo>
                    <a:pt x="0" y="150393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1086084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254" y="4216"/>
                  </a:lnTo>
                  <a:lnTo>
                    <a:pt x="1143" y="8902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254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939" y="27679"/>
                  </a:lnTo>
                  <a:lnTo>
                    <a:pt x="24574" y="24580"/>
                  </a:lnTo>
                  <a:lnTo>
                    <a:pt x="27749" y="19919"/>
                  </a:lnTo>
                  <a:lnTo>
                    <a:pt x="28829" y="14414"/>
                  </a:lnTo>
                  <a:lnTo>
                    <a:pt x="27749" y="8902"/>
                  </a:lnTo>
                  <a:lnTo>
                    <a:pt x="24574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10860849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7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13313791" y="5007635"/>
              <a:ext cx="0" cy="150495"/>
            </a:xfrm>
            <a:custGeom>
              <a:avLst/>
              <a:gdLst/>
              <a:ahLst/>
              <a:cxnLst/>
              <a:rect l="l" t="t" r="r" b="b"/>
              <a:pathLst>
                <a:path w="0" h="150495">
                  <a:moveTo>
                    <a:pt x="0" y="15039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13299376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1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939" y="27679"/>
                  </a:lnTo>
                  <a:lnTo>
                    <a:pt x="24638" y="24580"/>
                  </a:lnTo>
                  <a:lnTo>
                    <a:pt x="27686" y="19919"/>
                  </a:lnTo>
                  <a:lnTo>
                    <a:pt x="28828" y="14414"/>
                  </a:lnTo>
                  <a:lnTo>
                    <a:pt x="27686" y="8902"/>
                  </a:lnTo>
                  <a:lnTo>
                    <a:pt x="24638" y="4216"/>
                  </a:lnTo>
                  <a:lnTo>
                    <a:pt x="1993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13299376" y="497883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12793853" y="3771201"/>
              <a:ext cx="1115060" cy="634365"/>
            </a:xfrm>
            <a:custGeom>
              <a:avLst/>
              <a:gdLst/>
              <a:ahLst/>
              <a:cxnLst/>
              <a:rect l="l" t="t" r="r" b="b"/>
              <a:pathLst>
                <a:path w="1115059" h="634364">
                  <a:moveTo>
                    <a:pt x="1114806" y="0"/>
                  </a:moveTo>
                  <a:lnTo>
                    <a:pt x="0" y="0"/>
                  </a:lnTo>
                  <a:lnTo>
                    <a:pt x="0" y="63435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12779438" y="44055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254" y="4190"/>
                  </a:lnTo>
                  <a:lnTo>
                    <a:pt x="1143" y="8877"/>
                  </a:lnTo>
                  <a:lnTo>
                    <a:pt x="0" y="14382"/>
                  </a:lnTo>
                  <a:lnTo>
                    <a:pt x="1143" y="19894"/>
                  </a:lnTo>
                  <a:lnTo>
                    <a:pt x="4254" y="24580"/>
                  </a:lnTo>
                  <a:lnTo>
                    <a:pt x="8890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749" y="19894"/>
                  </a:lnTo>
                  <a:lnTo>
                    <a:pt x="28828" y="14382"/>
                  </a:lnTo>
                  <a:lnTo>
                    <a:pt x="27749" y="8877"/>
                  </a:lnTo>
                  <a:lnTo>
                    <a:pt x="24574" y="4190"/>
                  </a:lnTo>
                  <a:lnTo>
                    <a:pt x="19875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12779438" y="440555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82"/>
                  </a:moveTo>
                  <a:lnTo>
                    <a:pt x="28828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26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13466762" y="3086163"/>
              <a:ext cx="0" cy="685165"/>
            </a:xfrm>
            <a:custGeom>
              <a:avLst/>
              <a:gdLst/>
              <a:ahLst/>
              <a:cxnLst/>
              <a:rect l="l" t="t" r="r" b="b"/>
              <a:pathLst>
                <a:path w="0" h="685164">
                  <a:moveTo>
                    <a:pt x="0" y="68503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13452347" y="30573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0" y="4254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0" y="24574"/>
                  </a:lnTo>
                  <a:lnTo>
                    <a:pt x="8890" y="27685"/>
                  </a:lnTo>
                  <a:lnTo>
                    <a:pt x="14414" y="28828"/>
                  </a:lnTo>
                  <a:lnTo>
                    <a:pt x="19938" y="27685"/>
                  </a:lnTo>
                  <a:lnTo>
                    <a:pt x="24638" y="24574"/>
                  </a:lnTo>
                  <a:lnTo>
                    <a:pt x="27686" y="19875"/>
                  </a:lnTo>
                  <a:lnTo>
                    <a:pt x="28828" y="14414"/>
                  </a:lnTo>
                  <a:lnTo>
                    <a:pt x="27686" y="8889"/>
                  </a:lnTo>
                  <a:lnTo>
                    <a:pt x="24638" y="4254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13452347" y="30573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13776706" y="3086163"/>
              <a:ext cx="0" cy="685165"/>
            </a:xfrm>
            <a:custGeom>
              <a:avLst/>
              <a:gdLst/>
              <a:ahLst/>
              <a:cxnLst/>
              <a:rect l="l" t="t" r="r" b="b"/>
              <a:pathLst>
                <a:path w="0" h="685164">
                  <a:moveTo>
                    <a:pt x="0" y="68503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13762291" y="30573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79"/>
                  </a:lnTo>
                  <a:lnTo>
                    <a:pt x="4254" y="4254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254" y="24574"/>
                  </a:lnTo>
                  <a:lnTo>
                    <a:pt x="8953" y="27685"/>
                  </a:lnTo>
                  <a:lnTo>
                    <a:pt x="14414" y="28828"/>
                  </a:lnTo>
                  <a:lnTo>
                    <a:pt x="19938" y="27685"/>
                  </a:lnTo>
                  <a:lnTo>
                    <a:pt x="24638" y="24574"/>
                  </a:lnTo>
                  <a:lnTo>
                    <a:pt x="27686" y="19875"/>
                  </a:lnTo>
                  <a:lnTo>
                    <a:pt x="28828" y="14414"/>
                  </a:lnTo>
                  <a:lnTo>
                    <a:pt x="27686" y="8889"/>
                  </a:lnTo>
                  <a:lnTo>
                    <a:pt x="24638" y="4254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13762291" y="30573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415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13644181" y="3771201"/>
              <a:ext cx="132715" cy="804545"/>
            </a:xfrm>
            <a:custGeom>
              <a:avLst/>
              <a:gdLst/>
              <a:ahLst/>
              <a:cxnLst/>
              <a:rect l="l" t="t" r="r" b="b"/>
              <a:pathLst>
                <a:path w="132715" h="804545">
                  <a:moveTo>
                    <a:pt x="132524" y="0"/>
                  </a:moveTo>
                  <a:lnTo>
                    <a:pt x="132524" y="804189"/>
                  </a:lnTo>
                  <a:lnTo>
                    <a:pt x="0" y="80418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13615416" y="4560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1" y="24606"/>
                  </a:lnTo>
                  <a:lnTo>
                    <a:pt x="8890" y="27711"/>
                  </a:lnTo>
                  <a:lnTo>
                    <a:pt x="14414" y="28822"/>
                  </a:lnTo>
                  <a:lnTo>
                    <a:pt x="19875" y="27711"/>
                  </a:lnTo>
                  <a:lnTo>
                    <a:pt x="24574" y="24606"/>
                  </a:lnTo>
                  <a:lnTo>
                    <a:pt x="27686" y="19919"/>
                  </a:lnTo>
                  <a:lnTo>
                    <a:pt x="28765" y="14414"/>
                  </a:lnTo>
                  <a:lnTo>
                    <a:pt x="27686" y="8909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13615416" y="4560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13" y="28822"/>
                  </a:lnTo>
                  <a:lnTo>
                    <a:pt x="14414" y="28822"/>
                  </a:lnTo>
                  <a:lnTo>
                    <a:pt x="22351" y="28822"/>
                  </a:lnTo>
                  <a:lnTo>
                    <a:pt x="28765" y="22377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9782556" y="1822513"/>
              <a:ext cx="2186305" cy="573405"/>
            </a:xfrm>
            <a:custGeom>
              <a:avLst/>
              <a:gdLst/>
              <a:ahLst/>
              <a:cxnLst/>
              <a:rect l="l" t="t" r="r" b="b"/>
              <a:pathLst>
                <a:path w="2186304" h="573405">
                  <a:moveTo>
                    <a:pt x="2185860" y="0"/>
                  </a:moveTo>
                  <a:lnTo>
                    <a:pt x="2185860" y="182943"/>
                  </a:lnTo>
                  <a:lnTo>
                    <a:pt x="0" y="182943"/>
                  </a:lnTo>
                  <a:lnTo>
                    <a:pt x="0" y="57334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9768141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6"/>
                  </a:lnTo>
                  <a:lnTo>
                    <a:pt x="14414" y="28765"/>
                  </a:lnTo>
                  <a:lnTo>
                    <a:pt x="19939" y="27686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828" y="14414"/>
                  </a:lnTo>
                  <a:lnTo>
                    <a:pt x="27686" y="8890"/>
                  </a:lnTo>
                  <a:lnTo>
                    <a:pt x="24574" y="4191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9768141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13"/>
                  </a:lnTo>
                  <a:lnTo>
                    <a:pt x="22288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288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10801667" y="2005457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3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10787316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6"/>
                  </a:lnTo>
                  <a:lnTo>
                    <a:pt x="14350" y="28765"/>
                  </a:lnTo>
                  <a:lnTo>
                    <a:pt x="19939" y="27686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765" y="14414"/>
                  </a:lnTo>
                  <a:lnTo>
                    <a:pt x="27686" y="8890"/>
                  </a:lnTo>
                  <a:lnTo>
                    <a:pt x="24574" y="4191"/>
                  </a:lnTo>
                  <a:lnTo>
                    <a:pt x="19939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10787316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11486070" y="2005457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0"/>
                  </a:moveTo>
                  <a:lnTo>
                    <a:pt x="0" y="3903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11471656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254" y="4191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875"/>
                  </a:lnTo>
                  <a:lnTo>
                    <a:pt x="4254" y="24574"/>
                  </a:lnTo>
                  <a:lnTo>
                    <a:pt x="8890" y="27686"/>
                  </a:lnTo>
                  <a:lnTo>
                    <a:pt x="14414" y="28765"/>
                  </a:lnTo>
                  <a:lnTo>
                    <a:pt x="19939" y="27686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828" y="14414"/>
                  </a:lnTo>
                  <a:lnTo>
                    <a:pt x="27686" y="8890"/>
                  </a:lnTo>
                  <a:lnTo>
                    <a:pt x="24574" y="4191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11471656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11968416" y="2005457"/>
              <a:ext cx="970280" cy="390525"/>
            </a:xfrm>
            <a:custGeom>
              <a:avLst/>
              <a:gdLst/>
              <a:ahLst/>
              <a:cxnLst/>
              <a:rect l="l" t="t" r="r" b="b"/>
              <a:pathLst>
                <a:path w="970279" h="390525">
                  <a:moveTo>
                    <a:pt x="0" y="0"/>
                  </a:moveTo>
                  <a:lnTo>
                    <a:pt x="970089" y="0"/>
                  </a:lnTo>
                  <a:lnTo>
                    <a:pt x="970089" y="39039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12924155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16" y="8890"/>
                  </a:lnTo>
                  <a:lnTo>
                    <a:pt x="0" y="14414"/>
                  </a:lnTo>
                  <a:lnTo>
                    <a:pt x="1016" y="19875"/>
                  </a:lnTo>
                  <a:lnTo>
                    <a:pt x="4191" y="24574"/>
                  </a:lnTo>
                  <a:lnTo>
                    <a:pt x="8890" y="27686"/>
                  </a:lnTo>
                  <a:lnTo>
                    <a:pt x="14350" y="28765"/>
                  </a:lnTo>
                  <a:lnTo>
                    <a:pt x="19875" y="27686"/>
                  </a:lnTo>
                  <a:lnTo>
                    <a:pt x="24511" y="24574"/>
                  </a:lnTo>
                  <a:lnTo>
                    <a:pt x="27686" y="19875"/>
                  </a:lnTo>
                  <a:lnTo>
                    <a:pt x="28765" y="14414"/>
                  </a:lnTo>
                  <a:lnTo>
                    <a:pt x="27686" y="8890"/>
                  </a:lnTo>
                  <a:lnTo>
                    <a:pt x="24511" y="4191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12924155" y="23958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12938506" y="2005457"/>
              <a:ext cx="855344" cy="419734"/>
            </a:xfrm>
            <a:custGeom>
              <a:avLst/>
              <a:gdLst/>
              <a:ahLst/>
              <a:cxnLst/>
              <a:rect l="l" t="t" r="r" b="b"/>
              <a:pathLst>
                <a:path w="855344" h="419735">
                  <a:moveTo>
                    <a:pt x="0" y="0"/>
                  </a:moveTo>
                  <a:lnTo>
                    <a:pt x="854963" y="0"/>
                  </a:lnTo>
                  <a:lnTo>
                    <a:pt x="854963" y="41960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13779119" y="24250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079"/>
                  </a:lnTo>
                  <a:lnTo>
                    <a:pt x="4190" y="4254"/>
                  </a:lnTo>
                  <a:lnTo>
                    <a:pt x="1079" y="8890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0" y="24574"/>
                  </a:lnTo>
                  <a:lnTo>
                    <a:pt x="8890" y="27686"/>
                  </a:lnTo>
                  <a:lnTo>
                    <a:pt x="14350" y="28829"/>
                  </a:lnTo>
                  <a:lnTo>
                    <a:pt x="19875" y="27686"/>
                  </a:lnTo>
                  <a:lnTo>
                    <a:pt x="24574" y="24574"/>
                  </a:lnTo>
                  <a:lnTo>
                    <a:pt x="27686" y="19939"/>
                  </a:lnTo>
                  <a:lnTo>
                    <a:pt x="28765" y="14414"/>
                  </a:lnTo>
                  <a:lnTo>
                    <a:pt x="27686" y="8890"/>
                  </a:lnTo>
                  <a:lnTo>
                    <a:pt x="24574" y="4254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13779119" y="242506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7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7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13" y="28829"/>
                  </a:lnTo>
                  <a:lnTo>
                    <a:pt x="14350" y="28829"/>
                  </a:lnTo>
                  <a:lnTo>
                    <a:pt x="22351" y="28829"/>
                  </a:lnTo>
                  <a:lnTo>
                    <a:pt x="28765" y="22352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9207055" y="5045437"/>
              <a:ext cx="289560" cy="417195"/>
            </a:xfrm>
            <a:custGeom>
              <a:avLst/>
              <a:gdLst/>
              <a:ahLst/>
              <a:cxnLst/>
              <a:rect l="l" t="t" r="r" b="b"/>
              <a:pathLst>
                <a:path w="289559" h="417195">
                  <a:moveTo>
                    <a:pt x="289369" y="417042"/>
                  </a:moveTo>
                  <a:lnTo>
                    <a:pt x="289369" y="276129"/>
                  </a:lnTo>
                  <a:lnTo>
                    <a:pt x="0" y="276129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9192704" y="50166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079" y="8909"/>
                  </a:lnTo>
                  <a:lnTo>
                    <a:pt x="0" y="14414"/>
                  </a:lnTo>
                  <a:lnTo>
                    <a:pt x="1079" y="19919"/>
                  </a:lnTo>
                  <a:lnTo>
                    <a:pt x="4190" y="24580"/>
                  </a:lnTo>
                  <a:lnTo>
                    <a:pt x="8889" y="27686"/>
                  </a:lnTo>
                  <a:lnTo>
                    <a:pt x="14350" y="28797"/>
                  </a:lnTo>
                  <a:lnTo>
                    <a:pt x="19875" y="27686"/>
                  </a:lnTo>
                  <a:lnTo>
                    <a:pt x="24574" y="24580"/>
                  </a:lnTo>
                  <a:lnTo>
                    <a:pt x="27685" y="19919"/>
                  </a:lnTo>
                  <a:lnTo>
                    <a:pt x="28765" y="14414"/>
                  </a:lnTo>
                  <a:lnTo>
                    <a:pt x="27685" y="8909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9192704" y="50166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351" y="28797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9496424" y="5024774"/>
              <a:ext cx="193040" cy="297180"/>
            </a:xfrm>
            <a:custGeom>
              <a:avLst/>
              <a:gdLst/>
              <a:ahLst/>
              <a:cxnLst/>
              <a:rect l="l" t="t" r="r" b="b"/>
              <a:pathLst>
                <a:path w="193040" h="297179">
                  <a:moveTo>
                    <a:pt x="0" y="296792"/>
                  </a:moveTo>
                  <a:lnTo>
                    <a:pt x="192913" y="296792"/>
                  </a:lnTo>
                  <a:lnTo>
                    <a:pt x="1929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9674923" y="4995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143" y="8858"/>
                  </a:lnTo>
                  <a:lnTo>
                    <a:pt x="0" y="14414"/>
                  </a:lnTo>
                  <a:lnTo>
                    <a:pt x="1143" y="19919"/>
                  </a:lnTo>
                  <a:lnTo>
                    <a:pt x="4191" y="24555"/>
                  </a:lnTo>
                  <a:lnTo>
                    <a:pt x="8890" y="27685"/>
                  </a:lnTo>
                  <a:lnTo>
                    <a:pt x="14414" y="28797"/>
                  </a:lnTo>
                  <a:lnTo>
                    <a:pt x="19875" y="27685"/>
                  </a:lnTo>
                  <a:lnTo>
                    <a:pt x="24574" y="24555"/>
                  </a:lnTo>
                  <a:lnTo>
                    <a:pt x="27686" y="19919"/>
                  </a:lnTo>
                  <a:lnTo>
                    <a:pt x="28765" y="14414"/>
                  </a:lnTo>
                  <a:lnTo>
                    <a:pt x="27686" y="8858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9674923" y="4995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26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765" y="22326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897337" y="2572639"/>
              <a:ext cx="193040" cy="1905"/>
            </a:xfrm>
            <a:custGeom>
              <a:avLst/>
              <a:gdLst/>
              <a:ahLst/>
              <a:cxnLst/>
              <a:rect l="l" t="t" r="r" b="b"/>
              <a:pathLst>
                <a:path w="193040" h="1905">
                  <a:moveTo>
                    <a:pt x="0" y="1841"/>
                  </a:moveTo>
                  <a:lnTo>
                    <a:pt x="19302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1090364" y="255809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89" y="0"/>
                  </a:moveTo>
                  <a:lnTo>
                    <a:pt x="8877" y="1079"/>
                  </a:lnTo>
                  <a:lnTo>
                    <a:pt x="4216" y="4191"/>
                  </a:lnTo>
                  <a:lnTo>
                    <a:pt x="1092" y="8890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77" y="27686"/>
                  </a:lnTo>
                  <a:lnTo>
                    <a:pt x="14389" y="28828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414"/>
                  </a:lnTo>
                  <a:lnTo>
                    <a:pt x="27705" y="8890"/>
                  </a:lnTo>
                  <a:lnTo>
                    <a:pt x="24580" y="4191"/>
                  </a:lnTo>
                  <a:lnTo>
                    <a:pt x="19919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1090364" y="255809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828"/>
                  </a:lnTo>
                  <a:lnTo>
                    <a:pt x="14389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897953" y="2101786"/>
              <a:ext cx="168275" cy="0"/>
            </a:xfrm>
            <a:custGeom>
              <a:avLst/>
              <a:gdLst/>
              <a:ahLst/>
              <a:cxnLst/>
              <a:rect l="l" t="t" r="r" b="b"/>
              <a:pathLst>
                <a:path w="168275" h="0">
                  <a:moveTo>
                    <a:pt x="0" y="0"/>
                  </a:moveTo>
                  <a:lnTo>
                    <a:pt x="16783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1065783" y="208737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82" y="0"/>
                  </a:moveTo>
                  <a:lnTo>
                    <a:pt x="8877" y="1079"/>
                  </a:lnTo>
                  <a:lnTo>
                    <a:pt x="4216" y="4254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875"/>
                  </a:lnTo>
                  <a:lnTo>
                    <a:pt x="4216" y="24574"/>
                  </a:lnTo>
                  <a:lnTo>
                    <a:pt x="8877" y="27685"/>
                  </a:lnTo>
                  <a:lnTo>
                    <a:pt x="14382" y="28828"/>
                  </a:lnTo>
                  <a:lnTo>
                    <a:pt x="19919" y="27685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254"/>
                  </a:lnTo>
                  <a:lnTo>
                    <a:pt x="19919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1065783" y="208737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828"/>
                  </a:lnTo>
                  <a:lnTo>
                    <a:pt x="14382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2298846" y="7880439"/>
              <a:ext cx="0" cy="80645"/>
            </a:xfrm>
            <a:custGeom>
              <a:avLst/>
              <a:gdLst/>
              <a:ahLst/>
              <a:cxnLst/>
              <a:rect l="l" t="t" r="r" b="b"/>
              <a:pathLst>
                <a:path w="0" h="80645">
                  <a:moveTo>
                    <a:pt x="0" y="8039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2284437" y="78516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08" y="0"/>
                  </a:moveTo>
                  <a:lnTo>
                    <a:pt x="8877" y="1092"/>
                  </a:lnTo>
                  <a:lnTo>
                    <a:pt x="4216" y="4216"/>
                  </a:lnTo>
                  <a:lnTo>
                    <a:pt x="1092" y="8909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580"/>
                  </a:lnTo>
                  <a:lnTo>
                    <a:pt x="8877" y="27685"/>
                  </a:lnTo>
                  <a:lnTo>
                    <a:pt x="14408" y="28797"/>
                  </a:lnTo>
                  <a:lnTo>
                    <a:pt x="19919" y="27685"/>
                  </a:lnTo>
                  <a:lnTo>
                    <a:pt x="24580" y="24580"/>
                  </a:lnTo>
                  <a:lnTo>
                    <a:pt x="27705" y="19919"/>
                  </a:lnTo>
                  <a:lnTo>
                    <a:pt x="28797" y="14414"/>
                  </a:lnTo>
                  <a:lnTo>
                    <a:pt x="27705" y="8909"/>
                  </a:lnTo>
                  <a:lnTo>
                    <a:pt x="24580" y="4216"/>
                  </a:lnTo>
                  <a:lnTo>
                    <a:pt x="19919" y="1092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2284437" y="785164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6912863" y="4703381"/>
              <a:ext cx="0" cy="186690"/>
            </a:xfrm>
            <a:custGeom>
              <a:avLst/>
              <a:gdLst/>
              <a:ahLst/>
              <a:cxnLst/>
              <a:rect l="l" t="t" r="r" b="b"/>
              <a:pathLst>
                <a:path w="0" h="186689">
                  <a:moveTo>
                    <a:pt x="0" y="0"/>
                  </a:moveTo>
                  <a:lnTo>
                    <a:pt x="0" y="18613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6898512" y="48895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111"/>
                  </a:lnTo>
                  <a:lnTo>
                    <a:pt x="4190" y="4267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39"/>
                  </a:lnTo>
                  <a:lnTo>
                    <a:pt x="4190" y="24606"/>
                  </a:lnTo>
                  <a:lnTo>
                    <a:pt x="8826" y="27730"/>
                  </a:lnTo>
                  <a:lnTo>
                    <a:pt x="14350" y="28797"/>
                  </a:lnTo>
                  <a:lnTo>
                    <a:pt x="19875" y="27730"/>
                  </a:lnTo>
                  <a:lnTo>
                    <a:pt x="24574" y="24606"/>
                  </a:lnTo>
                  <a:lnTo>
                    <a:pt x="27685" y="19939"/>
                  </a:lnTo>
                  <a:lnTo>
                    <a:pt x="28765" y="14408"/>
                  </a:lnTo>
                  <a:lnTo>
                    <a:pt x="27685" y="8902"/>
                  </a:lnTo>
                  <a:lnTo>
                    <a:pt x="24574" y="4267"/>
                  </a:lnTo>
                  <a:lnTo>
                    <a:pt x="19875" y="1111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6898512" y="488951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96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96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3" y="28797"/>
                  </a:lnTo>
                  <a:lnTo>
                    <a:pt x="14350" y="28797"/>
                  </a:lnTo>
                  <a:lnTo>
                    <a:pt x="22288" y="28797"/>
                  </a:lnTo>
                  <a:lnTo>
                    <a:pt x="28765" y="22371"/>
                  </a:lnTo>
                  <a:lnTo>
                    <a:pt x="28765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4375296" y="3273869"/>
              <a:ext cx="264795" cy="0"/>
            </a:xfrm>
            <a:custGeom>
              <a:avLst/>
              <a:gdLst/>
              <a:ahLst/>
              <a:cxnLst/>
              <a:rect l="l" t="t" r="r" b="b"/>
              <a:pathLst>
                <a:path w="264795" h="0">
                  <a:moveTo>
                    <a:pt x="0" y="0"/>
                  </a:moveTo>
                  <a:lnTo>
                    <a:pt x="264394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4639691" y="32594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79"/>
                  </a:lnTo>
                  <a:lnTo>
                    <a:pt x="4216" y="4191"/>
                  </a:lnTo>
                  <a:lnTo>
                    <a:pt x="1066" y="8890"/>
                  </a:lnTo>
                  <a:lnTo>
                    <a:pt x="0" y="14414"/>
                  </a:lnTo>
                  <a:lnTo>
                    <a:pt x="1066" y="19875"/>
                  </a:lnTo>
                  <a:lnTo>
                    <a:pt x="4216" y="24574"/>
                  </a:lnTo>
                  <a:lnTo>
                    <a:pt x="8883" y="27686"/>
                  </a:lnTo>
                  <a:lnTo>
                    <a:pt x="14389" y="28765"/>
                  </a:lnTo>
                  <a:lnTo>
                    <a:pt x="19894" y="27686"/>
                  </a:lnTo>
                  <a:lnTo>
                    <a:pt x="24580" y="24574"/>
                  </a:lnTo>
                  <a:lnTo>
                    <a:pt x="27686" y="19875"/>
                  </a:lnTo>
                  <a:lnTo>
                    <a:pt x="28797" y="14414"/>
                  </a:lnTo>
                  <a:lnTo>
                    <a:pt x="27686" y="8890"/>
                  </a:lnTo>
                  <a:lnTo>
                    <a:pt x="24580" y="4191"/>
                  </a:lnTo>
                  <a:lnTo>
                    <a:pt x="19894" y="1079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4639691" y="325945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389" y="28765"/>
                  </a:lnTo>
                  <a:lnTo>
                    <a:pt x="22351" y="28765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43" name="object 2843"/>
            <p:cNvPicPr/>
            <p:nvPr/>
          </p:nvPicPr>
          <p:blipFill>
            <a:blip r:embed="rId252" cstate="print"/>
            <a:stretch>
              <a:fillRect/>
            </a:stretch>
          </p:blipFill>
          <p:spPr>
            <a:xfrm>
              <a:off x="3760378" y="7486491"/>
              <a:ext cx="246649" cy="80603"/>
            </a:xfrm>
            <a:prstGeom prst="rect">
              <a:avLst/>
            </a:prstGeom>
          </p:spPr>
        </p:pic>
        <p:sp>
          <p:nvSpPr>
            <p:cNvPr id="2844" name="object 2844"/>
            <p:cNvSpPr/>
            <p:nvPr/>
          </p:nvSpPr>
          <p:spPr>
            <a:xfrm>
              <a:off x="6392544" y="1522349"/>
              <a:ext cx="574675" cy="142875"/>
            </a:xfrm>
            <a:custGeom>
              <a:avLst/>
              <a:gdLst/>
              <a:ahLst/>
              <a:cxnLst/>
              <a:rect l="l" t="t" r="r" b="b"/>
              <a:pathLst>
                <a:path w="574675" h="142875">
                  <a:moveTo>
                    <a:pt x="574675" y="0"/>
                  </a:moveTo>
                  <a:lnTo>
                    <a:pt x="0" y="0"/>
                  </a:lnTo>
                  <a:lnTo>
                    <a:pt x="0" y="1426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6378130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0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939" y="27685"/>
                  </a:lnTo>
                  <a:lnTo>
                    <a:pt x="24574" y="24574"/>
                  </a:lnTo>
                  <a:lnTo>
                    <a:pt x="27749" y="19938"/>
                  </a:lnTo>
                  <a:lnTo>
                    <a:pt x="28765" y="14414"/>
                  </a:lnTo>
                  <a:lnTo>
                    <a:pt x="27749" y="8889"/>
                  </a:lnTo>
                  <a:lnTo>
                    <a:pt x="24574" y="4190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6378130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7" y="28765"/>
                  </a:lnTo>
                  <a:lnTo>
                    <a:pt x="14414" y="28765"/>
                  </a:lnTo>
                  <a:lnTo>
                    <a:pt x="22352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7226490" y="1522349"/>
              <a:ext cx="727710" cy="142875"/>
            </a:xfrm>
            <a:custGeom>
              <a:avLst/>
              <a:gdLst/>
              <a:ahLst/>
              <a:cxnLst/>
              <a:rect l="l" t="t" r="r" b="b"/>
              <a:pathLst>
                <a:path w="727709" h="142875">
                  <a:moveTo>
                    <a:pt x="0" y="0"/>
                  </a:moveTo>
                  <a:lnTo>
                    <a:pt x="727201" y="0"/>
                  </a:lnTo>
                  <a:lnTo>
                    <a:pt x="727201" y="1426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7939341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79"/>
                  </a:lnTo>
                  <a:lnTo>
                    <a:pt x="4191" y="4190"/>
                  </a:lnTo>
                  <a:lnTo>
                    <a:pt x="1016" y="8889"/>
                  </a:lnTo>
                  <a:lnTo>
                    <a:pt x="0" y="14414"/>
                  </a:lnTo>
                  <a:lnTo>
                    <a:pt x="1016" y="19938"/>
                  </a:lnTo>
                  <a:lnTo>
                    <a:pt x="4191" y="24574"/>
                  </a:lnTo>
                  <a:lnTo>
                    <a:pt x="8826" y="27685"/>
                  </a:lnTo>
                  <a:lnTo>
                    <a:pt x="14350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22" y="19938"/>
                  </a:lnTo>
                  <a:lnTo>
                    <a:pt x="28765" y="14414"/>
                  </a:lnTo>
                  <a:lnTo>
                    <a:pt x="27622" y="8889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7939341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288" y="28765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2016271" y="1522349"/>
              <a:ext cx="0" cy="142875"/>
            </a:xfrm>
            <a:custGeom>
              <a:avLst/>
              <a:gdLst/>
              <a:ahLst/>
              <a:cxnLst/>
              <a:rect l="l" t="t" r="r" b="b"/>
              <a:pathLst>
                <a:path w="0" h="142875">
                  <a:moveTo>
                    <a:pt x="0" y="0"/>
                  </a:moveTo>
                  <a:lnTo>
                    <a:pt x="0" y="14268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2001862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877" y="1079"/>
                  </a:lnTo>
                  <a:lnTo>
                    <a:pt x="4216" y="4190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877" y="27685"/>
                  </a:lnTo>
                  <a:lnTo>
                    <a:pt x="14408" y="28765"/>
                  </a:lnTo>
                  <a:lnTo>
                    <a:pt x="19919" y="27685"/>
                  </a:lnTo>
                  <a:lnTo>
                    <a:pt x="24580" y="24574"/>
                  </a:lnTo>
                  <a:lnTo>
                    <a:pt x="27705" y="19938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190"/>
                  </a:lnTo>
                  <a:lnTo>
                    <a:pt x="19919" y="1079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2001862" y="166503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765"/>
                  </a:lnTo>
                  <a:lnTo>
                    <a:pt x="14408" y="28765"/>
                  </a:lnTo>
                  <a:lnTo>
                    <a:pt x="22345" y="28765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1578197" y="6178467"/>
              <a:ext cx="327025" cy="600710"/>
            </a:xfrm>
            <a:custGeom>
              <a:avLst/>
              <a:gdLst/>
              <a:ahLst/>
              <a:cxnLst/>
              <a:rect l="l" t="t" r="r" b="b"/>
              <a:pathLst>
                <a:path w="327025" h="600709">
                  <a:moveTo>
                    <a:pt x="0" y="600424"/>
                  </a:moveTo>
                  <a:lnTo>
                    <a:pt x="132359" y="600424"/>
                  </a:lnTo>
                  <a:lnTo>
                    <a:pt x="132359" y="0"/>
                  </a:lnTo>
                  <a:lnTo>
                    <a:pt x="32675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1904949" y="616407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066"/>
                  </a:lnTo>
                  <a:lnTo>
                    <a:pt x="4216" y="4197"/>
                  </a:lnTo>
                  <a:lnTo>
                    <a:pt x="1092" y="8858"/>
                  </a:lnTo>
                  <a:lnTo>
                    <a:pt x="0" y="14389"/>
                  </a:lnTo>
                  <a:lnTo>
                    <a:pt x="1092" y="19894"/>
                  </a:lnTo>
                  <a:lnTo>
                    <a:pt x="4216" y="24561"/>
                  </a:lnTo>
                  <a:lnTo>
                    <a:pt x="8883" y="27686"/>
                  </a:lnTo>
                  <a:lnTo>
                    <a:pt x="14389" y="28803"/>
                  </a:lnTo>
                  <a:lnTo>
                    <a:pt x="19894" y="27686"/>
                  </a:lnTo>
                  <a:lnTo>
                    <a:pt x="24580" y="24561"/>
                  </a:lnTo>
                  <a:lnTo>
                    <a:pt x="27705" y="19894"/>
                  </a:lnTo>
                  <a:lnTo>
                    <a:pt x="28797" y="14389"/>
                  </a:lnTo>
                  <a:lnTo>
                    <a:pt x="27705" y="8858"/>
                  </a:lnTo>
                  <a:lnTo>
                    <a:pt x="24580" y="4197"/>
                  </a:lnTo>
                  <a:lnTo>
                    <a:pt x="19894" y="1066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1904949" y="616407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9"/>
                  </a:moveTo>
                  <a:lnTo>
                    <a:pt x="28797" y="6426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26"/>
                  </a:lnTo>
                  <a:lnTo>
                    <a:pt x="6451" y="28803"/>
                  </a:lnTo>
                  <a:lnTo>
                    <a:pt x="14389" y="28803"/>
                  </a:lnTo>
                  <a:lnTo>
                    <a:pt x="22351" y="28803"/>
                  </a:lnTo>
                  <a:lnTo>
                    <a:pt x="28797" y="22326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1710556" y="6778891"/>
              <a:ext cx="194945" cy="552450"/>
            </a:xfrm>
            <a:custGeom>
              <a:avLst/>
              <a:gdLst/>
              <a:ahLst/>
              <a:cxnLst/>
              <a:rect l="l" t="t" r="r" b="b"/>
              <a:pathLst>
                <a:path w="194944" h="552450">
                  <a:moveTo>
                    <a:pt x="0" y="0"/>
                  </a:moveTo>
                  <a:lnTo>
                    <a:pt x="0" y="552202"/>
                  </a:lnTo>
                  <a:lnTo>
                    <a:pt x="194392" y="55220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1904949" y="731667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092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883" y="27679"/>
                  </a:lnTo>
                  <a:lnTo>
                    <a:pt x="14389" y="28797"/>
                  </a:lnTo>
                  <a:lnTo>
                    <a:pt x="19894" y="27679"/>
                  </a:lnTo>
                  <a:lnTo>
                    <a:pt x="24580" y="24606"/>
                  </a:lnTo>
                  <a:lnTo>
                    <a:pt x="27705" y="19919"/>
                  </a:lnTo>
                  <a:lnTo>
                    <a:pt x="28797" y="14414"/>
                  </a:lnTo>
                  <a:lnTo>
                    <a:pt x="27705" y="8902"/>
                  </a:lnTo>
                  <a:lnTo>
                    <a:pt x="24580" y="4216"/>
                  </a:lnTo>
                  <a:lnTo>
                    <a:pt x="19894" y="1092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1904949" y="731667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51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77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5063331" y="5273243"/>
              <a:ext cx="285115" cy="848360"/>
            </a:xfrm>
            <a:custGeom>
              <a:avLst/>
              <a:gdLst/>
              <a:ahLst/>
              <a:cxnLst/>
              <a:rect l="l" t="t" r="r" b="b"/>
              <a:pathLst>
                <a:path w="285114" h="848360">
                  <a:moveTo>
                    <a:pt x="284810" y="603180"/>
                  </a:moveTo>
                  <a:lnTo>
                    <a:pt x="138607" y="603180"/>
                  </a:lnTo>
                </a:path>
                <a:path w="285114" h="848360">
                  <a:moveTo>
                    <a:pt x="138607" y="848048"/>
                  </a:moveTo>
                  <a:lnTo>
                    <a:pt x="138607" y="0"/>
                  </a:ln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5034534" y="52588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1"/>
                  </a:lnTo>
                  <a:lnTo>
                    <a:pt x="4216" y="4216"/>
                  </a:lnTo>
                  <a:lnTo>
                    <a:pt x="1092" y="8877"/>
                  </a:lnTo>
                  <a:lnTo>
                    <a:pt x="0" y="14382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902" y="27705"/>
                  </a:lnTo>
                  <a:lnTo>
                    <a:pt x="14408" y="28797"/>
                  </a:lnTo>
                  <a:lnTo>
                    <a:pt x="19919" y="27705"/>
                  </a:lnTo>
                  <a:lnTo>
                    <a:pt x="24555" y="24580"/>
                  </a:lnTo>
                  <a:lnTo>
                    <a:pt x="27679" y="19894"/>
                  </a:lnTo>
                  <a:lnTo>
                    <a:pt x="28797" y="14382"/>
                  </a:lnTo>
                  <a:lnTo>
                    <a:pt x="27679" y="8877"/>
                  </a:lnTo>
                  <a:lnTo>
                    <a:pt x="24555" y="4216"/>
                  </a:lnTo>
                  <a:lnTo>
                    <a:pt x="19919" y="1111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5034534" y="52588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382"/>
                  </a:moveTo>
                  <a:lnTo>
                    <a:pt x="28797" y="6445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45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45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5057425" y="6121292"/>
              <a:ext cx="144780" cy="432434"/>
            </a:xfrm>
            <a:custGeom>
              <a:avLst/>
              <a:gdLst/>
              <a:ahLst/>
              <a:cxnLst/>
              <a:rect l="l" t="t" r="r" b="b"/>
              <a:pathLst>
                <a:path w="144779" h="432434">
                  <a:moveTo>
                    <a:pt x="144513" y="0"/>
                  </a:moveTo>
                  <a:lnTo>
                    <a:pt x="144513" y="432123"/>
                  </a:lnTo>
                  <a:lnTo>
                    <a:pt x="0" y="43212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5028628" y="65390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092"/>
                  </a:lnTo>
                  <a:lnTo>
                    <a:pt x="4216" y="4216"/>
                  </a:lnTo>
                  <a:lnTo>
                    <a:pt x="1117" y="8909"/>
                  </a:lnTo>
                  <a:lnTo>
                    <a:pt x="0" y="14414"/>
                  </a:lnTo>
                  <a:lnTo>
                    <a:pt x="1117" y="19919"/>
                  </a:lnTo>
                  <a:lnTo>
                    <a:pt x="4216" y="24606"/>
                  </a:lnTo>
                  <a:lnTo>
                    <a:pt x="8909" y="27686"/>
                  </a:lnTo>
                  <a:lnTo>
                    <a:pt x="14414" y="28803"/>
                  </a:lnTo>
                  <a:lnTo>
                    <a:pt x="19919" y="27686"/>
                  </a:lnTo>
                  <a:lnTo>
                    <a:pt x="24580" y="24606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9"/>
                  </a:lnTo>
                  <a:lnTo>
                    <a:pt x="24580" y="4216"/>
                  </a:lnTo>
                  <a:lnTo>
                    <a:pt x="19919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5028628" y="65390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51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797" y="22377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3139903" y="5592654"/>
              <a:ext cx="121285" cy="0"/>
            </a:xfrm>
            <a:custGeom>
              <a:avLst/>
              <a:gdLst/>
              <a:ahLst/>
              <a:cxnLst/>
              <a:rect l="l" t="t" r="r" b="b"/>
              <a:pathLst>
                <a:path w="121285" h="0">
                  <a:moveTo>
                    <a:pt x="120872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3111080" y="55782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1"/>
                  </a:lnTo>
                  <a:lnTo>
                    <a:pt x="4241" y="4241"/>
                  </a:lnTo>
                  <a:lnTo>
                    <a:pt x="1111" y="8877"/>
                  </a:lnTo>
                  <a:lnTo>
                    <a:pt x="0" y="14408"/>
                  </a:lnTo>
                  <a:lnTo>
                    <a:pt x="1111" y="19938"/>
                  </a:lnTo>
                  <a:lnTo>
                    <a:pt x="4241" y="24580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3" y="27730"/>
                  </a:lnTo>
                  <a:lnTo>
                    <a:pt x="24606" y="24580"/>
                  </a:lnTo>
                  <a:lnTo>
                    <a:pt x="27705" y="19938"/>
                  </a:lnTo>
                  <a:lnTo>
                    <a:pt x="28822" y="14408"/>
                  </a:lnTo>
                  <a:lnTo>
                    <a:pt x="27705" y="8877"/>
                  </a:lnTo>
                  <a:lnTo>
                    <a:pt x="24606" y="4241"/>
                  </a:lnTo>
                  <a:lnTo>
                    <a:pt x="19913" y="1111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3111080" y="55782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22" y="14408"/>
                  </a:moveTo>
                  <a:lnTo>
                    <a:pt x="28822" y="6470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70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71" y="28797"/>
                  </a:lnTo>
                  <a:lnTo>
                    <a:pt x="28822" y="22345"/>
                  </a:lnTo>
                  <a:lnTo>
                    <a:pt x="28822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3520059" y="5592654"/>
              <a:ext cx="187960" cy="0"/>
            </a:xfrm>
            <a:custGeom>
              <a:avLst/>
              <a:gdLst/>
              <a:ahLst/>
              <a:cxnLst/>
              <a:rect l="l" t="t" r="r" b="b"/>
              <a:pathLst>
                <a:path w="187960" h="0">
                  <a:moveTo>
                    <a:pt x="0" y="0"/>
                  </a:moveTo>
                  <a:lnTo>
                    <a:pt x="18754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3707606" y="55782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2" y="1111"/>
                  </a:lnTo>
                  <a:lnTo>
                    <a:pt x="4216" y="4241"/>
                  </a:lnTo>
                  <a:lnTo>
                    <a:pt x="1117" y="8877"/>
                  </a:lnTo>
                  <a:lnTo>
                    <a:pt x="0" y="14408"/>
                  </a:lnTo>
                  <a:lnTo>
                    <a:pt x="1117" y="19938"/>
                  </a:lnTo>
                  <a:lnTo>
                    <a:pt x="4216" y="24580"/>
                  </a:lnTo>
                  <a:lnTo>
                    <a:pt x="8902" y="27730"/>
                  </a:lnTo>
                  <a:lnTo>
                    <a:pt x="14414" y="28797"/>
                  </a:lnTo>
                  <a:lnTo>
                    <a:pt x="19919" y="27730"/>
                  </a:lnTo>
                  <a:lnTo>
                    <a:pt x="24580" y="24580"/>
                  </a:lnTo>
                  <a:lnTo>
                    <a:pt x="27730" y="19938"/>
                  </a:lnTo>
                  <a:lnTo>
                    <a:pt x="28797" y="14408"/>
                  </a:lnTo>
                  <a:lnTo>
                    <a:pt x="27730" y="8877"/>
                  </a:lnTo>
                  <a:lnTo>
                    <a:pt x="24580" y="4241"/>
                  </a:lnTo>
                  <a:lnTo>
                    <a:pt x="19919" y="1111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3707606" y="557824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70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0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97" y="22345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3647528" y="6718541"/>
              <a:ext cx="233045" cy="0"/>
            </a:xfrm>
            <a:custGeom>
              <a:avLst/>
              <a:gdLst/>
              <a:ahLst/>
              <a:cxnLst/>
              <a:rect l="l" t="t" r="r" b="b"/>
              <a:pathLst>
                <a:path w="233045" h="0">
                  <a:moveTo>
                    <a:pt x="0" y="0"/>
                  </a:moveTo>
                  <a:lnTo>
                    <a:pt x="23301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3880542" y="67041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909" y="1066"/>
                  </a:lnTo>
                  <a:lnTo>
                    <a:pt x="4216" y="4216"/>
                  </a:lnTo>
                  <a:lnTo>
                    <a:pt x="1117" y="8883"/>
                  </a:lnTo>
                  <a:lnTo>
                    <a:pt x="0" y="14389"/>
                  </a:lnTo>
                  <a:lnTo>
                    <a:pt x="1117" y="19894"/>
                  </a:lnTo>
                  <a:lnTo>
                    <a:pt x="4216" y="24580"/>
                  </a:lnTo>
                  <a:lnTo>
                    <a:pt x="8909" y="27686"/>
                  </a:lnTo>
                  <a:lnTo>
                    <a:pt x="14414" y="28797"/>
                  </a:lnTo>
                  <a:lnTo>
                    <a:pt x="19919" y="27686"/>
                  </a:lnTo>
                  <a:lnTo>
                    <a:pt x="24606" y="24580"/>
                  </a:lnTo>
                  <a:lnTo>
                    <a:pt x="27736" y="19894"/>
                  </a:lnTo>
                  <a:lnTo>
                    <a:pt x="28803" y="14389"/>
                  </a:lnTo>
                  <a:lnTo>
                    <a:pt x="27736" y="8883"/>
                  </a:lnTo>
                  <a:lnTo>
                    <a:pt x="24606" y="4216"/>
                  </a:lnTo>
                  <a:lnTo>
                    <a:pt x="19919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3880542" y="67041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803" y="14389"/>
                  </a:moveTo>
                  <a:lnTo>
                    <a:pt x="28803" y="6426"/>
                  </a:lnTo>
                  <a:lnTo>
                    <a:pt x="22377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5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77" y="28797"/>
                  </a:lnTo>
                  <a:lnTo>
                    <a:pt x="28803" y="22351"/>
                  </a:lnTo>
                  <a:lnTo>
                    <a:pt x="28803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12262104" y="3626167"/>
              <a:ext cx="113030" cy="0"/>
            </a:xfrm>
            <a:custGeom>
              <a:avLst/>
              <a:gdLst/>
              <a:ahLst/>
              <a:cxnLst/>
              <a:rect l="l" t="t" r="r" b="b"/>
              <a:pathLst>
                <a:path w="113029" h="0">
                  <a:moveTo>
                    <a:pt x="0" y="0"/>
                  </a:moveTo>
                  <a:lnTo>
                    <a:pt x="11264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12374753" y="36117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43"/>
                  </a:lnTo>
                  <a:lnTo>
                    <a:pt x="4254" y="4254"/>
                  </a:lnTo>
                  <a:lnTo>
                    <a:pt x="1143" y="8890"/>
                  </a:lnTo>
                  <a:lnTo>
                    <a:pt x="0" y="14414"/>
                  </a:lnTo>
                  <a:lnTo>
                    <a:pt x="1143" y="19939"/>
                  </a:lnTo>
                  <a:lnTo>
                    <a:pt x="4254" y="24574"/>
                  </a:lnTo>
                  <a:lnTo>
                    <a:pt x="8890" y="27749"/>
                  </a:lnTo>
                  <a:lnTo>
                    <a:pt x="14414" y="28828"/>
                  </a:lnTo>
                  <a:lnTo>
                    <a:pt x="19939" y="27749"/>
                  </a:lnTo>
                  <a:lnTo>
                    <a:pt x="24638" y="24574"/>
                  </a:lnTo>
                  <a:lnTo>
                    <a:pt x="27749" y="19939"/>
                  </a:lnTo>
                  <a:lnTo>
                    <a:pt x="28828" y="14414"/>
                  </a:lnTo>
                  <a:lnTo>
                    <a:pt x="27749" y="8890"/>
                  </a:lnTo>
                  <a:lnTo>
                    <a:pt x="24638" y="4254"/>
                  </a:lnTo>
                  <a:lnTo>
                    <a:pt x="19939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12374753" y="36117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11152441" y="3433381"/>
              <a:ext cx="228600" cy="0"/>
            </a:xfrm>
            <a:custGeom>
              <a:avLst/>
              <a:gdLst/>
              <a:ahLst/>
              <a:cxnLst/>
              <a:rect l="l" t="t" r="r" b="b"/>
              <a:pathLst>
                <a:path w="228600" h="0">
                  <a:moveTo>
                    <a:pt x="22840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11123675" y="34190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90" y="1079"/>
                  </a:lnTo>
                  <a:lnTo>
                    <a:pt x="4254" y="4190"/>
                  </a:lnTo>
                  <a:lnTo>
                    <a:pt x="1079" y="8889"/>
                  </a:lnTo>
                  <a:lnTo>
                    <a:pt x="0" y="14350"/>
                  </a:lnTo>
                  <a:lnTo>
                    <a:pt x="1079" y="19938"/>
                  </a:lnTo>
                  <a:lnTo>
                    <a:pt x="4254" y="24574"/>
                  </a:lnTo>
                  <a:lnTo>
                    <a:pt x="8890" y="27685"/>
                  </a:lnTo>
                  <a:lnTo>
                    <a:pt x="14350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5" y="19938"/>
                  </a:lnTo>
                  <a:lnTo>
                    <a:pt x="28765" y="14350"/>
                  </a:lnTo>
                  <a:lnTo>
                    <a:pt x="27685" y="8889"/>
                  </a:lnTo>
                  <a:lnTo>
                    <a:pt x="24574" y="4190"/>
                  </a:lnTo>
                  <a:lnTo>
                    <a:pt x="19875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11123675" y="341903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80" name="object 2880"/>
            <p:cNvPicPr/>
            <p:nvPr/>
          </p:nvPicPr>
          <p:blipFill>
            <a:blip r:embed="rId253" cstate="print"/>
            <a:stretch>
              <a:fillRect/>
            </a:stretch>
          </p:blipFill>
          <p:spPr>
            <a:xfrm>
              <a:off x="7124275" y="3000966"/>
              <a:ext cx="214886" cy="173992"/>
            </a:xfrm>
            <a:prstGeom prst="rect">
              <a:avLst/>
            </a:prstGeom>
          </p:spPr>
        </p:pic>
        <p:pic>
          <p:nvPicPr>
            <p:cNvPr id="2881" name="object 2881"/>
            <p:cNvPicPr/>
            <p:nvPr/>
          </p:nvPicPr>
          <p:blipFill>
            <a:blip r:embed="rId254" cstate="print"/>
            <a:stretch>
              <a:fillRect/>
            </a:stretch>
          </p:blipFill>
          <p:spPr>
            <a:xfrm>
              <a:off x="11823741" y="3838362"/>
              <a:ext cx="176977" cy="275846"/>
            </a:xfrm>
            <a:prstGeom prst="rect">
              <a:avLst/>
            </a:prstGeom>
          </p:spPr>
        </p:pic>
        <p:sp>
          <p:nvSpPr>
            <p:cNvPr id="2882" name="object 2882"/>
            <p:cNvSpPr/>
            <p:nvPr/>
          </p:nvSpPr>
          <p:spPr>
            <a:xfrm>
              <a:off x="5924105" y="3626167"/>
              <a:ext cx="234315" cy="0"/>
            </a:xfrm>
            <a:custGeom>
              <a:avLst/>
              <a:gdLst/>
              <a:ahLst/>
              <a:cxnLst/>
              <a:rect l="l" t="t" r="r" b="b"/>
              <a:pathLst>
                <a:path w="234314" h="0">
                  <a:moveTo>
                    <a:pt x="233953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5895308" y="36117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143"/>
                  </a:lnTo>
                  <a:lnTo>
                    <a:pt x="4190" y="4254"/>
                  </a:lnTo>
                  <a:lnTo>
                    <a:pt x="1066" y="8890"/>
                  </a:lnTo>
                  <a:lnTo>
                    <a:pt x="0" y="14414"/>
                  </a:lnTo>
                  <a:lnTo>
                    <a:pt x="1066" y="19939"/>
                  </a:lnTo>
                  <a:lnTo>
                    <a:pt x="4190" y="24574"/>
                  </a:lnTo>
                  <a:lnTo>
                    <a:pt x="8877" y="27749"/>
                  </a:lnTo>
                  <a:lnTo>
                    <a:pt x="14382" y="28828"/>
                  </a:lnTo>
                  <a:lnTo>
                    <a:pt x="19888" y="27749"/>
                  </a:lnTo>
                  <a:lnTo>
                    <a:pt x="24530" y="24574"/>
                  </a:lnTo>
                  <a:lnTo>
                    <a:pt x="27679" y="19939"/>
                  </a:lnTo>
                  <a:lnTo>
                    <a:pt x="28797" y="14414"/>
                  </a:lnTo>
                  <a:lnTo>
                    <a:pt x="27679" y="8890"/>
                  </a:lnTo>
                  <a:lnTo>
                    <a:pt x="24530" y="4254"/>
                  </a:lnTo>
                  <a:lnTo>
                    <a:pt x="19888" y="1143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5895308" y="361175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19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9" y="28828"/>
                  </a:lnTo>
                  <a:lnTo>
                    <a:pt x="14382" y="28828"/>
                  </a:lnTo>
                  <a:lnTo>
                    <a:pt x="22345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85" name="object 2885"/>
            <p:cNvPicPr/>
            <p:nvPr/>
          </p:nvPicPr>
          <p:blipFill>
            <a:blip r:embed="rId255" cstate="print"/>
            <a:stretch>
              <a:fillRect/>
            </a:stretch>
          </p:blipFill>
          <p:spPr>
            <a:xfrm>
              <a:off x="1796666" y="2400341"/>
              <a:ext cx="187340" cy="158625"/>
            </a:xfrm>
            <a:prstGeom prst="rect">
              <a:avLst/>
            </a:prstGeom>
          </p:spPr>
        </p:pic>
        <p:sp>
          <p:nvSpPr>
            <p:cNvPr id="2886" name="object 2886"/>
            <p:cNvSpPr/>
            <p:nvPr/>
          </p:nvSpPr>
          <p:spPr>
            <a:xfrm>
              <a:off x="7579741" y="4271391"/>
              <a:ext cx="151130" cy="0"/>
            </a:xfrm>
            <a:custGeom>
              <a:avLst/>
              <a:gdLst/>
              <a:ahLst/>
              <a:cxnLst/>
              <a:rect l="l" t="t" r="r" b="b"/>
              <a:pathLst>
                <a:path w="151129" h="0">
                  <a:moveTo>
                    <a:pt x="0" y="0"/>
                  </a:moveTo>
                  <a:lnTo>
                    <a:pt x="151002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7730744" y="4256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142"/>
                  </a:lnTo>
                  <a:lnTo>
                    <a:pt x="4190" y="4254"/>
                  </a:lnTo>
                  <a:lnTo>
                    <a:pt x="1079" y="8953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190" y="24637"/>
                  </a:lnTo>
                  <a:lnTo>
                    <a:pt x="8826" y="27749"/>
                  </a:lnTo>
                  <a:lnTo>
                    <a:pt x="14350" y="28828"/>
                  </a:lnTo>
                  <a:lnTo>
                    <a:pt x="19875" y="27749"/>
                  </a:lnTo>
                  <a:lnTo>
                    <a:pt x="24510" y="24637"/>
                  </a:lnTo>
                  <a:lnTo>
                    <a:pt x="27685" y="19938"/>
                  </a:lnTo>
                  <a:lnTo>
                    <a:pt x="28765" y="14414"/>
                  </a:lnTo>
                  <a:lnTo>
                    <a:pt x="27685" y="8953"/>
                  </a:lnTo>
                  <a:lnTo>
                    <a:pt x="24510" y="4254"/>
                  </a:lnTo>
                  <a:lnTo>
                    <a:pt x="19875" y="114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7730744" y="425697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415"/>
                  </a:lnTo>
                  <a:lnTo>
                    <a:pt x="6413" y="28828"/>
                  </a:lnTo>
                  <a:lnTo>
                    <a:pt x="14350" y="28828"/>
                  </a:lnTo>
                  <a:lnTo>
                    <a:pt x="22288" y="28828"/>
                  </a:lnTo>
                  <a:lnTo>
                    <a:pt x="28765" y="22415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89" name="object 2889"/>
            <p:cNvPicPr/>
            <p:nvPr/>
          </p:nvPicPr>
          <p:blipFill>
            <a:blip r:embed="rId256" cstate="print"/>
            <a:stretch>
              <a:fillRect/>
            </a:stretch>
          </p:blipFill>
          <p:spPr>
            <a:xfrm>
              <a:off x="11895156" y="7418648"/>
              <a:ext cx="125183" cy="125195"/>
            </a:xfrm>
            <a:prstGeom prst="rect">
              <a:avLst/>
            </a:prstGeom>
          </p:spPr>
        </p:pic>
        <p:sp>
          <p:nvSpPr>
            <p:cNvPr id="2890" name="object 2890"/>
            <p:cNvSpPr/>
            <p:nvPr/>
          </p:nvSpPr>
          <p:spPr>
            <a:xfrm>
              <a:off x="7013511" y="5078777"/>
              <a:ext cx="619760" cy="203835"/>
            </a:xfrm>
            <a:custGeom>
              <a:avLst/>
              <a:gdLst/>
              <a:ahLst/>
              <a:cxnLst/>
              <a:rect l="l" t="t" r="r" b="b"/>
              <a:pathLst>
                <a:path w="619759" h="203835">
                  <a:moveTo>
                    <a:pt x="619422" y="0"/>
                  </a:moveTo>
                  <a:lnTo>
                    <a:pt x="0" y="0"/>
                  </a:lnTo>
                  <a:lnTo>
                    <a:pt x="0" y="203299"/>
                  </a:lnTo>
                  <a:lnTo>
                    <a:pt x="619422" y="203299"/>
                  </a:lnTo>
                  <a:lnTo>
                    <a:pt x="6194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91" name="object 2891"/>
          <p:cNvSpPr txBox="1"/>
          <p:nvPr/>
        </p:nvSpPr>
        <p:spPr>
          <a:xfrm>
            <a:off x="7000799" y="5078785"/>
            <a:ext cx="645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bezb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5511450" y="5078777"/>
            <a:ext cx="619760" cy="203835"/>
          </a:xfrm>
          <a:custGeom>
            <a:avLst/>
            <a:gdLst/>
            <a:ahLst/>
            <a:cxnLst/>
            <a:rect l="l" t="t" r="r" b="b"/>
            <a:pathLst>
              <a:path w="619760" h="203835">
                <a:moveTo>
                  <a:pt x="619422" y="0"/>
                </a:moveTo>
                <a:lnTo>
                  <a:pt x="0" y="0"/>
                </a:lnTo>
                <a:lnTo>
                  <a:pt x="0" y="203299"/>
                </a:lnTo>
                <a:lnTo>
                  <a:pt x="619422" y="203299"/>
                </a:lnTo>
                <a:lnTo>
                  <a:pt x="61942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3" name="object 2893"/>
          <p:cNvSpPr txBox="1"/>
          <p:nvPr/>
        </p:nvSpPr>
        <p:spPr>
          <a:xfrm>
            <a:off x="5498782" y="5078785"/>
            <a:ext cx="64579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WC</a:t>
            </a:r>
            <a:r>
              <a:rPr dirty="0" sz="1200" spc="2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bezb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13824774" y="2034631"/>
            <a:ext cx="941705" cy="203835"/>
          </a:xfrm>
          <a:custGeom>
            <a:avLst/>
            <a:gdLst/>
            <a:ahLst/>
            <a:cxnLst/>
            <a:rect l="l" t="t" r="r" b="b"/>
            <a:pathLst>
              <a:path w="941705" h="203835">
                <a:moveTo>
                  <a:pt x="941412" y="0"/>
                </a:moveTo>
                <a:lnTo>
                  <a:pt x="0" y="0"/>
                </a:lnTo>
                <a:lnTo>
                  <a:pt x="0" y="203299"/>
                </a:lnTo>
                <a:lnTo>
                  <a:pt x="941412" y="203299"/>
                </a:lnTo>
                <a:lnTo>
                  <a:pt x="94141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5" name="object 2895"/>
          <p:cNvSpPr txBox="1"/>
          <p:nvPr/>
        </p:nvSpPr>
        <p:spPr>
          <a:xfrm>
            <a:off x="13812012" y="2034646"/>
            <a:ext cx="9683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učitelský</a:t>
            </a:r>
            <a:r>
              <a:rPr dirty="0" sz="1200" spc="7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klub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896" name="object 2896"/>
          <p:cNvSpPr txBox="1"/>
          <p:nvPr/>
        </p:nvSpPr>
        <p:spPr>
          <a:xfrm>
            <a:off x="8028723" y="3685126"/>
            <a:ext cx="10553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sedací</a:t>
            </a:r>
            <a:r>
              <a:rPr dirty="0" sz="1200" spc="1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systémy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897" name="object 2897"/>
          <p:cNvGrpSpPr/>
          <p:nvPr/>
        </p:nvGrpSpPr>
        <p:grpSpPr>
          <a:xfrm>
            <a:off x="7752734" y="3884612"/>
            <a:ext cx="1321435" cy="173990"/>
            <a:chOff x="7752734" y="3884612"/>
            <a:chExt cx="1321435" cy="173990"/>
          </a:xfrm>
        </p:grpSpPr>
        <p:pic>
          <p:nvPicPr>
            <p:cNvPr id="2898" name="object 2898"/>
            <p:cNvPicPr/>
            <p:nvPr/>
          </p:nvPicPr>
          <p:blipFill>
            <a:blip r:embed="rId257" cstate="print"/>
            <a:stretch>
              <a:fillRect/>
            </a:stretch>
          </p:blipFill>
          <p:spPr>
            <a:xfrm>
              <a:off x="7752734" y="3884822"/>
              <a:ext cx="173316" cy="173252"/>
            </a:xfrm>
            <a:prstGeom prst="rect">
              <a:avLst/>
            </a:prstGeom>
          </p:spPr>
        </p:pic>
        <p:sp>
          <p:nvSpPr>
            <p:cNvPr id="2899" name="object 2899"/>
            <p:cNvSpPr/>
            <p:nvPr/>
          </p:nvSpPr>
          <p:spPr>
            <a:xfrm>
              <a:off x="7922450" y="3888422"/>
              <a:ext cx="1147445" cy="0"/>
            </a:xfrm>
            <a:custGeom>
              <a:avLst/>
              <a:gdLst/>
              <a:ahLst/>
              <a:cxnLst/>
              <a:rect l="l" t="t" r="r" b="b"/>
              <a:pathLst>
                <a:path w="1147445" h="0">
                  <a:moveTo>
                    <a:pt x="0" y="0"/>
                  </a:moveTo>
                  <a:lnTo>
                    <a:pt x="119062" y="0"/>
                  </a:lnTo>
                  <a:lnTo>
                    <a:pt x="1147381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00" name="object 2900"/>
          <p:cNvSpPr txBox="1"/>
          <p:nvPr/>
        </p:nvSpPr>
        <p:spPr>
          <a:xfrm>
            <a:off x="7695945" y="3270051"/>
            <a:ext cx="7448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ping</a:t>
            </a:r>
            <a:r>
              <a:rPr dirty="0" sz="1200" spc="11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pong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01" name="object 2901"/>
          <p:cNvGrpSpPr/>
          <p:nvPr/>
        </p:nvGrpSpPr>
        <p:grpSpPr>
          <a:xfrm>
            <a:off x="7504259" y="3338722"/>
            <a:ext cx="926465" cy="138430"/>
            <a:chOff x="7504259" y="3338722"/>
            <a:chExt cx="926465" cy="138430"/>
          </a:xfrm>
        </p:grpSpPr>
        <p:pic>
          <p:nvPicPr>
            <p:cNvPr id="2902" name="object 2902"/>
            <p:cNvPicPr/>
            <p:nvPr/>
          </p:nvPicPr>
          <p:blipFill>
            <a:blip r:embed="rId258" cstate="print"/>
            <a:stretch>
              <a:fillRect/>
            </a:stretch>
          </p:blipFill>
          <p:spPr>
            <a:xfrm>
              <a:off x="7504259" y="3338722"/>
              <a:ext cx="88924" cy="138200"/>
            </a:xfrm>
            <a:prstGeom prst="rect">
              <a:avLst/>
            </a:prstGeom>
          </p:spPr>
        </p:pic>
        <p:sp>
          <p:nvSpPr>
            <p:cNvPr id="2903" name="object 2903"/>
            <p:cNvSpPr/>
            <p:nvPr/>
          </p:nvSpPr>
          <p:spPr>
            <a:xfrm>
              <a:off x="7589583" y="3473323"/>
              <a:ext cx="837565" cy="0"/>
            </a:xfrm>
            <a:custGeom>
              <a:avLst/>
              <a:gdLst/>
              <a:ahLst/>
              <a:cxnLst/>
              <a:rect l="l" t="t" r="r" b="b"/>
              <a:pathLst>
                <a:path w="837565" h="0">
                  <a:moveTo>
                    <a:pt x="0" y="0"/>
                  </a:moveTo>
                  <a:lnTo>
                    <a:pt x="119062" y="0"/>
                  </a:lnTo>
                  <a:lnTo>
                    <a:pt x="83724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04" name="object 2904"/>
          <p:cNvSpPr txBox="1"/>
          <p:nvPr/>
        </p:nvSpPr>
        <p:spPr>
          <a:xfrm>
            <a:off x="1265605" y="4138338"/>
            <a:ext cx="121539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20205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sedací</a:t>
            </a:r>
            <a:r>
              <a:rPr dirty="0" u="sng" sz="1200" spc="1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systémy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05" name="object 2905"/>
          <p:cNvGrpSpPr/>
          <p:nvPr/>
        </p:nvGrpSpPr>
        <p:grpSpPr>
          <a:xfrm>
            <a:off x="2230564" y="3850640"/>
            <a:ext cx="241300" cy="495300"/>
            <a:chOff x="2230564" y="3850640"/>
            <a:chExt cx="241300" cy="495300"/>
          </a:xfrm>
        </p:grpSpPr>
        <p:sp>
          <p:nvSpPr>
            <p:cNvPr id="2906" name="object 2906"/>
            <p:cNvSpPr/>
            <p:nvPr/>
          </p:nvSpPr>
          <p:spPr>
            <a:xfrm>
              <a:off x="2251049" y="3878072"/>
              <a:ext cx="217170" cy="463550"/>
            </a:xfrm>
            <a:custGeom>
              <a:avLst/>
              <a:gdLst/>
              <a:ahLst/>
              <a:cxnLst/>
              <a:rect l="l" t="t" r="r" b="b"/>
              <a:pathLst>
                <a:path w="217169" h="463550">
                  <a:moveTo>
                    <a:pt x="0" y="0"/>
                  </a:moveTo>
                  <a:lnTo>
                    <a:pt x="216769" y="4635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2230564" y="38506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2" y="0"/>
                  </a:moveTo>
                  <a:lnTo>
                    <a:pt x="8877" y="1079"/>
                  </a:lnTo>
                  <a:lnTo>
                    <a:pt x="4216" y="4191"/>
                  </a:lnTo>
                  <a:lnTo>
                    <a:pt x="1085" y="8890"/>
                  </a:lnTo>
                  <a:lnTo>
                    <a:pt x="0" y="14414"/>
                  </a:lnTo>
                  <a:lnTo>
                    <a:pt x="1085" y="19875"/>
                  </a:lnTo>
                  <a:lnTo>
                    <a:pt x="4216" y="24574"/>
                  </a:lnTo>
                  <a:lnTo>
                    <a:pt x="8877" y="27686"/>
                  </a:lnTo>
                  <a:lnTo>
                    <a:pt x="14382" y="28829"/>
                  </a:lnTo>
                  <a:lnTo>
                    <a:pt x="19913" y="27686"/>
                  </a:lnTo>
                  <a:lnTo>
                    <a:pt x="24580" y="24574"/>
                  </a:lnTo>
                  <a:lnTo>
                    <a:pt x="27705" y="19875"/>
                  </a:lnTo>
                  <a:lnTo>
                    <a:pt x="28797" y="14414"/>
                  </a:lnTo>
                  <a:lnTo>
                    <a:pt x="27705" y="8890"/>
                  </a:lnTo>
                  <a:lnTo>
                    <a:pt x="24580" y="4191"/>
                  </a:lnTo>
                  <a:lnTo>
                    <a:pt x="19913" y="1079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2230564" y="38506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13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45" y="28829"/>
                  </a:lnTo>
                  <a:lnTo>
                    <a:pt x="14382" y="28829"/>
                  </a:lnTo>
                  <a:lnTo>
                    <a:pt x="22345" y="28829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09" name="object 2909"/>
          <p:cNvSpPr txBox="1"/>
          <p:nvPr/>
        </p:nvSpPr>
        <p:spPr>
          <a:xfrm>
            <a:off x="3704437" y="3422629"/>
            <a:ext cx="699770" cy="4324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prosklená podlaha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0" name="object 2910"/>
          <p:cNvSpPr txBox="1"/>
          <p:nvPr/>
        </p:nvSpPr>
        <p:spPr>
          <a:xfrm>
            <a:off x="3704437" y="3849560"/>
            <a:ext cx="934719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</a:t>
            </a:r>
            <a:r>
              <a:rPr dirty="0" sz="1200" spc="-7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historickým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11" name="object 2911"/>
          <p:cNvSpPr txBox="1"/>
          <p:nvPr/>
        </p:nvSpPr>
        <p:spPr>
          <a:xfrm>
            <a:off x="3704437" y="4052859"/>
            <a:ext cx="6559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odkazem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12" name="object 2912"/>
          <p:cNvGrpSpPr/>
          <p:nvPr/>
        </p:nvGrpSpPr>
        <p:grpSpPr>
          <a:xfrm>
            <a:off x="3379514" y="4241736"/>
            <a:ext cx="1392555" cy="29209"/>
            <a:chOff x="3379514" y="4241736"/>
            <a:chExt cx="1392555" cy="29209"/>
          </a:xfrm>
        </p:grpSpPr>
        <p:sp>
          <p:nvSpPr>
            <p:cNvPr id="2913" name="object 2913"/>
            <p:cNvSpPr/>
            <p:nvPr/>
          </p:nvSpPr>
          <p:spPr>
            <a:xfrm>
              <a:off x="3408311" y="4256151"/>
              <a:ext cx="154305" cy="0"/>
            </a:xfrm>
            <a:custGeom>
              <a:avLst/>
              <a:gdLst/>
              <a:ahLst/>
              <a:cxnLst/>
              <a:rect l="l" t="t" r="r" b="b"/>
              <a:pathLst>
                <a:path w="154304" h="0">
                  <a:moveTo>
                    <a:pt x="0" y="0"/>
                  </a:moveTo>
                  <a:lnTo>
                    <a:pt x="1542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3379514" y="42417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14" y="0"/>
                  </a:moveTo>
                  <a:lnTo>
                    <a:pt x="8902" y="1079"/>
                  </a:lnTo>
                  <a:lnTo>
                    <a:pt x="4216" y="4190"/>
                  </a:lnTo>
                  <a:lnTo>
                    <a:pt x="1092" y="8889"/>
                  </a:lnTo>
                  <a:lnTo>
                    <a:pt x="0" y="14414"/>
                  </a:lnTo>
                  <a:lnTo>
                    <a:pt x="1092" y="19938"/>
                  </a:lnTo>
                  <a:lnTo>
                    <a:pt x="4216" y="24574"/>
                  </a:lnTo>
                  <a:lnTo>
                    <a:pt x="8902" y="27686"/>
                  </a:lnTo>
                  <a:lnTo>
                    <a:pt x="14414" y="28828"/>
                  </a:lnTo>
                  <a:lnTo>
                    <a:pt x="19919" y="27686"/>
                  </a:lnTo>
                  <a:lnTo>
                    <a:pt x="24580" y="24574"/>
                  </a:lnTo>
                  <a:lnTo>
                    <a:pt x="27705" y="19938"/>
                  </a:lnTo>
                  <a:lnTo>
                    <a:pt x="28797" y="14414"/>
                  </a:lnTo>
                  <a:lnTo>
                    <a:pt x="27705" y="8889"/>
                  </a:lnTo>
                  <a:lnTo>
                    <a:pt x="24580" y="4190"/>
                  </a:lnTo>
                  <a:lnTo>
                    <a:pt x="1991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3379514" y="4241736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51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3562521" y="4256151"/>
              <a:ext cx="1205865" cy="0"/>
            </a:xfrm>
            <a:custGeom>
              <a:avLst/>
              <a:gdLst/>
              <a:ahLst/>
              <a:cxnLst/>
              <a:rect l="l" t="t" r="r" b="b"/>
              <a:pathLst>
                <a:path w="1205864" h="0">
                  <a:moveTo>
                    <a:pt x="0" y="0"/>
                  </a:moveTo>
                  <a:lnTo>
                    <a:pt x="154584" y="0"/>
                  </a:lnTo>
                  <a:lnTo>
                    <a:pt x="120558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17" name="object 2917"/>
          <p:cNvSpPr txBox="1"/>
          <p:nvPr/>
        </p:nvSpPr>
        <p:spPr>
          <a:xfrm>
            <a:off x="11970384" y="2753632"/>
            <a:ext cx="114173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 spc="16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stolní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fotbálek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18" name="object 2918"/>
          <p:cNvGrpSpPr/>
          <p:nvPr/>
        </p:nvGrpSpPr>
        <p:grpSpPr>
          <a:xfrm>
            <a:off x="11708066" y="2953131"/>
            <a:ext cx="279400" cy="628650"/>
            <a:chOff x="11708066" y="2953131"/>
            <a:chExt cx="279400" cy="628650"/>
          </a:xfrm>
        </p:grpSpPr>
        <p:sp>
          <p:nvSpPr>
            <p:cNvPr id="2919" name="object 2919"/>
            <p:cNvSpPr/>
            <p:nvPr/>
          </p:nvSpPr>
          <p:spPr>
            <a:xfrm>
              <a:off x="11731942" y="2956941"/>
              <a:ext cx="251460" cy="593090"/>
            </a:xfrm>
            <a:custGeom>
              <a:avLst/>
              <a:gdLst/>
              <a:ahLst/>
              <a:cxnLst/>
              <a:rect l="l" t="t" r="r" b="b"/>
              <a:pathLst>
                <a:path w="251459" h="593089">
                  <a:moveTo>
                    <a:pt x="0" y="592899"/>
                  </a:moveTo>
                  <a:lnTo>
                    <a:pt x="251142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11711876" y="354869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43"/>
                  </a:lnTo>
                  <a:lnTo>
                    <a:pt x="4254" y="4254"/>
                  </a:lnTo>
                  <a:lnTo>
                    <a:pt x="1142" y="8953"/>
                  </a:lnTo>
                  <a:lnTo>
                    <a:pt x="0" y="14414"/>
                  </a:lnTo>
                  <a:lnTo>
                    <a:pt x="1142" y="19939"/>
                  </a:lnTo>
                  <a:lnTo>
                    <a:pt x="4254" y="24638"/>
                  </a:lnTo>
                  <a:lnTo>
                    <a:pt x="8889" y="27749"/>
                  </a:lnTo>
                  <a:lnTo>
                    <a:pt x="14414" y="28828"/>
                  </a:lnTo>
                  <a:lnTo>
                    <a:pt x="20002" y="27749"/>
                  </a:lnTo>
                  <a:lnTo>
                    <a:pt x="24637" y="24638"/>
                  </a:lnTo>
                  <a:lnTo>
                    <a:pt x="27749" y="19939"/>
                  </a:lnTo>
                  <a:lnTo>
                    <a:pt x="28828" y="14414"/>
                  </a:lnTo>
                  <a:lnTo>
                    <a:pt x="27749" y="8953"/>
                  </a:lnTo>
                  <a:lnTo>
                    <a:pt x="24637" y="4254"/>
                  </a:lnTo>
                  <a:lnTo>
                    <a:pt x="20002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11711876" y="354869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415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8" y="22415"/>
                  </a:lnTo>
                  <a:lnTo>
                    <a:pt x="28828" y="14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22" name="object 2922"/>
          <p:cNvSpPr txBox="1"/>
          <p:nvPr/>
        </p:nvSpPr>
        <p:spPr>
          <a:xfrm>
            <a:off x="2523286" y="4472828"/>
            <a:ext cx="777240" cy="4324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systém </a:t>
            </a:r>
            <a:r>
              <a:rPr dirty="0" sz="1200">
                <a:latin typeface="Tahoma"/>
                <a:cs typeface="Tahoma"/>
              </a:rPr>
              <a:t>volení</a:t>
            </a:r>
            <a:r>
              <a:rPr dirty="0" sz="1200" spc="9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jídel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23" name="object 2923"/>
          <p:cNvGrpSpPr/>
          <p:nvPr/>
        </p:nvGrpSpPr>
        <p:grpSpPr>
          <a:xfrm>
            <a:off x="2151957" y="4498670"/>
            <a:ext cx="1135380" cy="401320"/>
            <a:chOff x="2151957" y="4498670"/>
            <a:chExt cx="1135380" cy="401320"/>
          </a:xfrm>
        </p:grpSpPr>
        <p:sp>
          <p:nvSpPr>
            <p:cNvPr id="2924" name="object 2924"/>
            <p:cNvSpPr/>
            <p:nvPr/>
          </p:nvSpPr>
          <p:spPr>
            <a:xfrm>
              <a:off x="2166143" y="4515015"/>
              <a:ext cx="272415" cy="384810"/>
            </a:xfrm>
            <a:custGeom>
              <a:avLst/>
              <a:gdLst/>
              <a:ahLst/>
              <a:cxnLst/>
              <a:rect l="l" t="t" r="r" b="b"/>
              <a:pathLst>
                <a:path w="272414" h="384810">
                  <a:moveTo>
                    <a:pt x="0" y="0"/>
                  </a:moveTo>
                  <a:lnTo>
                    <a:pt x="272357" y="38469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2151957" y="4498670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4" h="18414">
                  <a:moveTo>
                    <a:pt x="9004" y="0"/>
                  </a:moveTo>
                  <a:lnTo>
                    <a:pt x="5556" y="692"/>
                  </a:lnTo>
                  <a:lnTo>
                    <a:pt x="2628" y="2628"/>
                  </a:lnTo>
                  <a:lnTo>
                    <a:pt x="692" y="5556"/>
                  </a:lnTo>
                  <a:lnTo>
                    <a:pt x="0" y="9004"/>
                  </a:lnTo>
                  <a:lnTo>
                    <a:pt x="692" y="12426"/>
                  </a:lnTo>
                  <a:lnTo>
                    <a:pt x="2628" y="15328"/>
                  </a:lnTo>
                  <a:lnTo>
                    <a:pt x="5556" y="17310"/>
                  </a:lnTo>
                  <a:lnTo>
                    <a:pt x="9004" y="18008"/>
                  </a:lnTo>
                  <a:lnTo>
                    <a:pt x="12452" y="17310"/>
                  </a:lnTo>
                  <a:lnTo>
                    <a:pt x="15354" y="15328"/>
                  </a:lnTo>
                  <a:lnTo>
                    <a:pt x="17310" y="12426"/>
                  </a:lnTo>
                  <a:lnTo>
                    <a:pt x="18008" y="9004"/>
                  </a:lnTo>
                  <a:lnTo>
                    <a:pt x="17310" y="5556"/>
                  </a:lnTo>
                  <a:lnTo>
                    <a:pt x="15354" y="2628"/>
                  </a:lnTo>
                  <a:lnTo>
                    <a:pt x="12452" y="692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2151957" y="4498670"/>
              <a:ext cx="1135380" cy="401320"/>
            </a:xfrm>
            <a:custGeom>
              <a:avLst/>
              <a:gdLst/>
              <a:ahLst/>
              <a:cxnLst/>
              <a:rect l="l" t="t" r="r" b="b"/>
              <a:pathLst>
                <a:path w="1135379" h="401320">
                  <a:moveTo>
                    <a:pt x="18008" y="9004"/>
                  </a:moveTo>
                  <a:lnTo>
                    <a:pt x="18008" y="4044"/>
                  </a:lnTo>
                  <a:lnTo>
                    <a:pt x="13963" y="0"/>
                  </a:lnTo>
                  <a:lnTo>
                    <a:pt x="9004" y="0"/>
                  </a:lnTo>
                  <a:lnTo>
                    <a:pt x="4013" y="0"/>
                  </a:lnTo>
                  <a:lnTo>
                    <a:pt x="0" y="4044"/>
                  </a:lnTo>
                  <a:lnTo>
                    <a:pt x="0" y="9004"/>
                  </a:lnTo>
                  <a:lnTo>
                    <a:pt x="0" y="13963"/>
                  </a:lnTo>
                  <a:lnTo>
                    <a:pt x="4013" y="18008"/>
                  </a:lnTo>
                  <a:lnTo>
                    <a:pt x="9004" y="18008"/>
                  </a:lnTo>
                  <a:lnTo>
                    <a:pt x="13963" y="18008"/>
                  </a:lnTo>
                  <a:lnTo>
                    <a:pt x="18008" y="13963"/>
                  </a:lnTo>
                  <a:lnTo>
                    <a:pt x="18008" y="9004"/>
                  </a:lnTo>
                </a:path>
                <a:path w="1135379" h="401320">
                  <a:moveTo>
                    <a:pt x="286543" y="401040"/>
                  </a:moveTo>
                  <a:lnTo>
                    <a:pt x="384022" y="401040"/>
                  </a:lnTo>
                  <a:lnTo>
                    <a:pt x="1135132" y="40104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27" name="object 2927"/>
          <p:cNvSpPr txBox="1"/>
          <p:nvPr/>
        </p:nvSpPr>
        <p:spPr>
          <a:xfrm>
            <a:off x="11103623" y="4540547"/>
            <a:ext cx="112141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10807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sedací</a:t>
            </a:r>
            <a:r>
              <a:rPr dirty="0" u="sng" sz="1200" spc="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boxy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28" name="object 2928"/>
          <p:cNvGrpSpPr/>
          <p:nvPr/>
        </p:nvGrpSpPr>
        <p:grpSpPr>
          <a:xfrm>
            <a:off x="12208129" y="4316730"/>
            <a:ext cx="211454" cy="431165"/>
            <a:chOff x="12208129" y="4316730"/>
            <a:chExt cx="211454" cy="431165"/>
          </a:xfrm>
        </p:grpSpPr>
        <p:sp>
          <p:nvSpPr>
            <p:cNvPr id="2929" name="object 2929"/>
            <p:cNvSpPr/>
            <p:nvPr/>
          </p:nvSpPr>
          <p:spPr>
            <a:xfrm>
              <a:off x="12211939" y="4348004"/>
              <a:ext cx="183515" cy="396240"/>
            </a:xfrm>
            <a:custGeom>
              <a:avLst/>
              <a:gdLst/>
              <a:ahLst/>
              <a:cxnLst/>
              <a:rect l="l" t="t" r="r" b="b"/>
              <a:pathLst>
                <a:path w="183515" h="396239">
                  <a:moveTo>
                    <a:pt x="183006" y="0"/>
                  </a:moveTo>
                  <a:lnTo>
                    <a:pt x="0" y="39583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12386564" y="43205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42"/>
                  </a:lnTo>
                  <a:lnTo>
                    <a:pt x="4190" y="4254"/>
                  </a:lnTo>
                  <a:lnTo>
                    <a:pt x="1079" y="8889"/>
                  </a:lnTo>
                  <a:lnTo>
                    <a:pt x="0" y="14414"/>
                  </a:lnTo>
                  <a:lnTo>
                    <a:pt x="1079" y="19938"/>
                  </a:lnTo>
                  <a:lnTo>
                    <a:pt x="4190" y="24587"/>
                  </a:lnTo>
                  <a:lnTo>
                    <a:pt x="8889" y="27736"/>
                  </a:lnTo>
                  <a:lnTo>
                    <a:pt x="14414" y="28803"/>
                  </a:lnTo>
                  <a:lnTo>
                    <a:pt x="19938" y="27736"/>
                  </a:lnTo>
                  <a:lnTo>
                    <a:pt x="24637" y="24587"/>
                  </a:lnTo>
                  <a:lnTo>
                    <a:pt x="27685" y="19938"/>
                  </a:lnTo>
                  <a:lnTo>
                    <a:pt x="28828" y="14414"/>
                  </a:lnTo>
                  <a:lnTo>
                    <a:pt x="27685" y="8889"/>
                  </a:lnTo>
                  <a:lnTo>
                    <a:pt x="24637" y="4254"/>
                  </a:lnTo>
                  <a:lnTo>
                    <a:pt x="19938" y="114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12386564" y="43205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8"/>
                  </a:lnTo>
                  <a:lnTo>
                    <a:pt x="6476" y="28803"/>
                  </a:lnTo>
                  <a:lnTo>
                    <a:pt x="14414" y="28803"/>
                  </a:lnTo>
                  <a:lnTo>
                    <a:pt x="22351" y="28803"/>
                  </a:lnTo>
                  <a:lnTo>
                    <a:pt x="28828" y="22358"/>
                  </a:lnTo>
                  <a:lnTo>
                    <a:pt x="28828" y="14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32" name="object 2932"/>
          <p:cNvSpPr txBox="1"/>
          <p:nvPr/>
        </p:nvSpPr>
        <p:spPr>
          <a:xfrm>
            <a:off x="9511957" y="2758470"/>
            <a:ext cx="15798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565910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pracovní</a:t>
            </a:r>
            <a:r>
              <a:rPr dirty="0" u="sng" sz="1200" spc="8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místa</a:t>
            </a:r>
            <a:r>
              <a:rPr dirty="0" u="sng" sz="1200" spc="8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žáků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pic>
        <p:nvPicPr>
          <p:cNvPr id="2933" name="object 2933"/>
          <p:cNvPicPr/>
          <p:nvPr/>
        </p:nvPicPr>
        <p:blipFill>
          <a:blip r:embed="rId259" cstate="print"/>
          <a:stretch>
            <a:fillRect/>
          </a:stretch>
        </p:blipFill>
        <p:spPr>
          <a:xfrm>
            <a:off x="11074927" y="2958167"/>
            <a:ext cx="81177" cy="243928"/>
          </a:xfrm>
          <a:prstGeom prst="rect">
            <a:avLst/>
          </a:prstGeom>
        </p:spPr>
      </p:pic>
      <p:sp>
        <p:nvSpPr>
          <p:cNvPr id="2934" name="object 2934"/>
          <p:cNvSpPr txBox="1"/>
          <p:nvPr/>
        </p:nvSpPr>
        <p:spPr>
          <a:xfrm>
            <a:off x="5848819" y="5755454"/>
            <a:ext cx="10623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bar</a:t>
            </a:r>
            <a:r>
              <a:rPr dirty="0" sz="1200" spc="35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bude</a:t>
            </a:r>
            <a:r>
              <a:rPr dirty="0" sz="1200" spc="55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řešen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35" name="object 2935"/>
          <p:cNvSpPr txBox="1"/>
          <p:nvPr/>
        </p:nvSpPr>
        <p:spPr>
          <a:xfrm>
            <a:off x="5848819" y="5958753"/>
            <a:ext cx="9429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v</a:t>
            </a:r>
            <a:r>
              <a:rPr dirty="0" sz="1200" spc="-4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samostatné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36" name="object 2936"/>
          <p:cNvSpPr txBox="1"/>
          <p:nvPr/>
        </p:nvSpPr>
        <p:spPr>
          <a:xfrm>
            <a:off x="5848819" y="6162052"/>
            <a:ext cx="60960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dodávce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2937" name="object 2937"/>
          <p:cNvGrpSpPr/>
          <p:nvPr/>
        </p:nvGrpSpPr>
        <p:grpSpPr>
          <a:xfrm>
            <a:off x="771671" y="6169685"/>
            <a:ext cx="6167120" cy="3811904"/>
            <a:chOff x="771671" y="6169685"/>
            <a:chExt cx="6167120" cy="3811904"/>
          </a:xfrm>
        </p:grpSpPr>
        <p:sp>
          <p:nvSpPr>
            <p:cNvPr id="2938" name="object 2938"/>
            <p:cNvSpPr/>
            <p:nvPr/>
          </p:nvSpPr>
          <p:spPr>
            <a:xfrm>
              <a:off x="4806105" y="6187846"/>
              <a:ext cx="662940" cy="177800"/>
            </a:xfrm>
            <a:custGeom>
              <a:avLst/>
              <a:gdLst/>
              <a:ahLst/>
              <a:cxnLst/>
              <a:rect l="l" t="t" r="r" b="b"/>
              <a:pathLst>
                <a:path w="662939" h="177800">
                  <a:moveTo>
                    <a:pt x="0" y="0"/>
                  </a:moveTo>
                  <a:lnTo>
                    <a:pt x="662482" y="177476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4777828" y="616968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117"/>
                  </a:lnTo>
                  <a:lnTo>
                    <a:pt x="4190" y="4216"/>
                  </a:lnTo>
                  <a:lnTo>
                    <a:pt x="1066" y="8909"/>
                  </a:lnTo>
                  <a:lnTo>
                    <a:pt x="0" y="14414"/>
                  </a:lnTo>
                  <a:lnTo>
                    <a:pt x="1066" y="19919"/>
                  </a:lnTo>
                  <a:lnTo>
                    <a:pt x="4190" y="24580"/>
                  </a:lnTo>
                  <a:lnTo>
                    <a:pt x="8883" y="27730"/>
                  </a:lnTo>
                  <a:lnTo>
                    <a:pt x="14389" y="28797"/>
                  </a:lnTo>
                  <a:lnTo>
                    <a:pt x="19894" y="27730"/>
                  </a:lnTo>
                  <a:lnTo>
                    <a:pt x="24580" y="24580"/>
                  </a:lnTo>
                  <a:lnTo>
                    <a:pt x="27705" y="19919"/>
                  </a:lnTo>
                  <a:lnTo>
                    <a:pt x="28797" y="14414"/>
                  </a:lnTo>
                  <a:lnTo>
                    <a:pt x="27705" y="8909"/>
                  </a:lnTo>
                  <a:lnTo>
                    <a:pt x="24580" y="4216"/>
                  </a:lnTo>
                  <a:lnTo>
                    <a:pt x="19894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4777828" y="6169685"/>
              <a:ext cx="2160905" cy="196215"/>
            </a:xfrm>
            <a:custGeom>
              <a:avLst/>
              <a:gdLst/>
              <a:ahLst/>
              <a:cxnLst/>
              <a:rect l="l" t="t" r="r" b="b"/>
              <a:pathLst>
                <a:path w="2160904" h="196214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26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52"/>
                  </a:lnTo>
                  <a:lnTo>
                    <a:pt x="28797" y="14414"/>
                  </a:lnTo>
                </a:path>
                <a:path w="2160904" h="196214">
                  <a:moveTo>
                    <a:pt x="690759" y="195637"/>
                  </a:moveTo>
                  <a:lnTo>
                    <a:pt x="1083690" y="195637"/>
                  </a:lnTo>
                  <a:lnTo>
                    <a:pt x="2160625" y="19563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41" name="object 2941"/>
            <p:cNvPicPr/>
            <p:nvPr/>
          </p:nvPicPr>
          <p:blipFill>
            <a:blip r:embed="rId260" cstate="print"/>
            <a:stretch>
              <a:fillRect/>
            </a:stretch>
          </p:blipFill>
          <p:spPr>
            <a:xfrm>
              <a:off x="822580" y="8935865"/>
              <a:ext cx="1170913" cy="655191"/>
            </a:xfrm>
            <a:prstGeom prst="rect">
              <a:avLst/>
            </a:prstGeom>
          </p:spPr>
        </p:pic>
        <p:sp>
          <p:nvSpPr>
            <p:cNvPr id="2942" name="object 2942"/>
            <p:cNvSpPr/>
            <p:nvPr/>
          </p:nvSpPr>
          <p:spPr>
            <a:xfrm>
              <a:off x="771671" y="9729653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973334" y="9729653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771671" y="872166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45" name="object 2945"/>
          <p:cNvSpPr txBox="1"/>
          <p:nvPr/>
        </p:nvSpPr>
        <p:spPr>
          <a:xfrm>
            <a:off x="12554077" y="7390872"/>
            <a:ext cx="38354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latin typeface="Tahoma"/>
                <a:cs typeface="Tahoma"/>
              </a:rPr>
              <a:t>světla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46" name="object 2946"/>
          <p:cNvSpPr txBox="1"/>
          <p:nvPr/>
        </p:nvSpPr>
        <p:spPr>
          <a:xfrm>
            <a:off x="12554077" y="6589879"/>
            <a:ext cx="7791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Tahoma"/>
                <a:cs typeface="Tahoma"/>
              </a:rPr>
              <a:t>hlavní</a:t>
            </a:r>
            <a:r>
              <a:rPr dirty="0" sz="1200" spc="5">
                <a:latin typeface="Tahoma"/>
                <a:cs typeface="Tahoma"/>
              </a:rPr>
              <a:t> </a:t>
            </a:r>
            <a:r>
              <a:rPr dirty="0" sz="1200" spc="-25">
                <a:latin typeface="Tahoma"/>
                <a:cs typeface="Tahoma"/>
              </a:rPr>
              <a:t>vstup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47" name="object 2947"/>
          <p:cNvSpPr txBox="1"/>
          <p:nvPr/>
        </p:nvSpPr>
        <p:spPr>
          <a:xfrm>
            <a:off x="12554077" y="6990376"/>
            <a:ext cx="118618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5">
                <a:latin typeface="Tahoma"/>
                <a:cs typeface="Tahoma"/>
              </a:rPr>
              <a:t>vstup</a:t>
            </a:r>
            <a:r>
              <a:rPr dirty="0" sz="1200" spc="-20">
                <a:latin typeface="Tahoma"/>
                <a:cs typeface="Tahoma"/>
              </a:rPr>
              <a:t> </a:t>
            </a:r>
            <a:r>
              <a:rPr dirty="0" sz="1200">
                <a:latin typeface="Tahoma"/>
                <a:cs typeface="Tahoma"/>
              </a:rPr>
              <a:t>do</a:t>
            </a:r>
            <a:r>
              <a:rPr dirty="0" sz="1200" spc="-15">
                <a:latin typeface="Tahoma"/>
                <a:cs typeface="Tahoma"/>
              </a:rPr>
              <a:t> </a:t>
            </a:r>
            <a:r>
              <a:rPr dirty="0" sz="1200" spc="-30">
                <a:latin typeface="Tahoma"/>
                <a:cs typeface="Tahoma"/>
              </a:rPr>
              <a:t>místnosti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48" name="object 2948"/>
          <p:cNvSpPr txBox="1"/>
          <p:nvPr/>
        </p:nvSpPr>
        <p:spPr>
          <a:xfrm>
            <a:off x="11629308" y="6107900"/>
            <a:ext cx="69151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LEGENDA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2949" name="object 2949"/>
          <p:cNvSpPr txBox="1"/>
          <p:nvPr/>
        </p:nvSpPr>
        <p:spPr>
          <a:xfrm>
            <a:off x="10585577" y="476863"/>
            <a:ext cx="41827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latin typeface="Tahoma"/>
                <a:cs typeface="Tahoma"/>
              </a:rPr>
              <a:t>VSTUPNÍ</a:t>
            </a:r>
            <a:r>
              <a:rPr dirty="0" sz="2000" spc="-10">
                <a:latin typeface="Tahoma"/>
                <a:cs typeface="Tahoma"/>
              </a:rPr>
              <a:t> </a:t>
            </a:r>
            <a:r>
              <a:rPr dirty="0" sz="2000" spc="90">
                <a:latin typeface="Tahoma"/>
                <a:cs typeface="Tahoma"/>
              </a:rPr>
              <a:t>HALA</a:t>
            </a:r>
            <a:r>
              <a:rPr dirty="0" sz="2000" spc="75">
                <a:latin typeface="Tahoma"/>
                <a:cs typeface="Tahoma"/>
              </a:rPr>
              <a:t> -</a:t>
            </a:r>
            <a:r>
              <a:rPr dirty="0" sz="2000" spc="10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PŮDORYS</a:t>
            </a:r>
            <a:r>
              <a:rPr dirty="0" sz="2000" spc="-4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-15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PRVKY</a:t>
            </a:r>
            <a:endParaRPr sz="2000">
              <a:latin typeface="Tahoma"/>
              <a:cs typeface="Tahoma"/>
            </a:endParaRPr>
          </a:p>
        </p:txBody>
      </p:sp>
      <p:sp>
        <p:nvSpPr>
          <p:cNvPr id="2950" name="object 2950"/>
          <p:cNvSpPr txBox="1"/>
          <p:nvPr/>
        </p:nvSpPr>
        <p:spPr>
          <a:xfrm>
            <a:off x="960635" y="9842946"/>
            <a:ext cx="6972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51" name="object 2951"/>
          <p:cNvSpPr txBox="1"/>
          <p:nvPr/>
        </p:nvSpPr>
        <p:spPr>
          <a:xfrm>
            <a:off x="765818" y="9724355"/>
            <a:ext cx="942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SYSTÉMY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952" name="object 2952"/>
          <p:cNvGrpSpPr/>
          <p:nvPr/>
        </p:nvGrpSpPr>
        <p:grpSpPr>
          <a:xfrm>
            <a:off x="8331644" y="8721668"/>
            <a:ext cx="1260475" cy="1260475"/>
            <a:chOff x="8331644" y="8721668"/>
            <a:chExt cx="1260475" cy="1260475"/>
          </a:xfrm>
        </p:grpSpPr>
        <p:pic>
          <p:nvPicPr>
            <p:cNvPr id="2953" name="object 2953"/>
            <p:cNvPicPr/>
            <p:nvPr/>
          </p:nvPicPr>
          <p:blipFill>
            <a:blip r:embed="rId261" cstate="print"/>
            <a:stretch>
              <a:fillRect/>
            </a:stretch>
          </p:blipFill>
          <p:spPr>
            <a:xfrm>
              <a:off x="8331644" y="8721668"/>
              <a:ext cx="1260005" cy="1007986"/>
            </a:xfrm>
            <a:prstGeom prst="rect">
              <a:avLst/>
            </a:prstGeom>
          </p:spPr>
        </p:pic>
        <p:sp>
          <p:nvSpPr>
            <p:cNvPr id="2954" name="object 2954"/>
            <p:cNvSpPr/>
            <p:nvPr/>
          </p:nvSpPr>
          <p:spPr>
            <a:xfrm>
              <a:off x="8331644" y="972965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8533320" y="972965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8331644" y="872166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57" name="object 2957"/>
          <p:cNvSpPr txBox="1"/>
          <p:nvPr/>
        </p:nvSpPr>
        <p:spPr>
          <a:xfrm>
            <a:off x="8520658" y="9842946"/>
            <a:ext cx="6985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58" name="object 2958"/>
          <p:cNvSpPr txBox="1"/>
          <p:nvPr/>
        </p:nvSpPr>
        <p:spPr>
          <a:xfrm>
            <a:off x="8325742" y="9724355"/>
            <a:ext cx="11353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ZÁBRADLÍ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S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MADLEM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959" name="object 2959"/>
          <p:cNvGrpSpPr/>
          <p:nvPr/>
        </p:nvGrpSpPr>
        <p:grpSpPr>
          <a:xfrm>
            <a:off x="1722564" y="3126867"/>
            <a:ext cx="259715" cy="323850"/>
            <a:chOff x="1722564" y="3126867"/>
            <a:chExt cx="259715" cy="323850"/>
          </a:xfrm>
        </p:grpSpPr>
        <p:sp>
          <p:nvSpPr>
            <p:cNvPr id="2960" name="object 2960"/>
            <p:cNvSpPr/>
            <p:nvPr/>
          </p:nvSpPr>
          <p:spPr>
            <a:xfrm>
              <a:off x="1722564" y="31268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1722564" y="31268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62" name="object 2962"/>
          <p:cNvSpPr txBox="1"/>
          <p:nvPr/>
        </p:nvSpPr>
        <p:spPr>
          <a:xfrm>
            <a:off x="1751337" y="3200212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63" name="object 2963"/>
          <p:cNvGrpSpPr/>
          <p:nvPr/>
        </p:nvGrpSpPr>
        <p:grpSpPr>
          <a:xfrm>
            <a:off x="1718754" y="3123057"/>
            <a:ext cx="6613525" cy="6858634"/>
            <a:chOff x="1718754" y="3123057"/>
            <a:chExt cx="6613525" cy="6858634"/>
          </a:xfrm>
        </p:grpSpPr>
        <p:sp>
          <p:nvSpPr>
            <p:cNvPr id="2964" name="object 2964"/>
            <p:cNvSpPr/>
            <p:nvPr/>
          </p:nvSpPr>
          <p:spPr>
            <a:xfrm>
              <a:off x="1722564" y="31268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65" name="object 2965"/>
            <p:cNvPicPr/>
            <p:nvPr/>
          </p:nvPicPr>
          <p:blipFill>
            <a:blip r:embed="rId262" cstate="print"/>
            <a:stretch>
              <a:fillRect/>
            </a:stretch>
          </p:blipFill>
          <p:spPr>
            <a:xfrm>
              <a:off x="7071677" y="8721668"/>
              <a:ext cx="1260005" cy="1007986"/>
            </a:xfrm>
            <a:prstGeom prst="rect">
              <a:avLst/>
            </a:prstGeom>
          </p:spPr>
        </p:pic>
        <p:sp>
          <p:nvSpPr>
            <p:cNvPr id="2966" name="object 2966"/>
            <p:cNvSpPr/>
            <p:nvPr/>
          </p:nvSpPr>
          <p:spPr>
            <a:xfrm>
              <a:off x="7273353" y="9729653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7071677" y="9729653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7071677" y="872166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69" name="object 2969"/>
          <p:cNvSpPr/>
          <p:nvPr/>
        </p:nvSpPr>
        <p:spPr>
          <a:xfrm>
            <a:off x="6640944" y="3837076"/>
            <a:ext cx="518795" cy="323850"/>
          </a:xfrm>
          <a:custGeom>
            <a:avLst/>
            <a:gdLst/>
            <a:ahLst/>
            <a:cxnLst/>
            <a:rect l="l" t="t" r="r" b="b"/>
            <a:pathLst>
              <a:path w="518795" h="323850">
                <a:moveTo>
                  <a:pt x="518502" y="0"/>
                </a:moveTo>
                <a:lnTo>
                  <a:pt x="259270" y="0"/>
                </a:lnTo>
                <a:lnTo>
                  <a:pt x="0" y="0"/>
                </a:lnTo>
                <a:lnTo>
                  <a:pt x="0" y="323824"/>
                </a:lnTo>
                <a:lnTo>
                  <a:pt x="259219" y="323824"/>
                </a:lnTo>
                <a:lnTo>
                  <a:pt x="518502" y="323824"/>
                </a:lnTo>
                <a:lnTo>
                  <a:pt x="518502" y="0"/>
                </a:lnTo>
                <a:close/>
              </a:path>
            </a:pathLst>
          </a:custGeom>
          <a:solidFill>
            <a:srgbClr val="FFF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0" name="object 2970"/>
          <p:cNvSpPr txBox="1"/>
          <p:nvPr/>
        </p:nvSpPr>
        <p:spPr>
          <a:xfrm>
            <a:off x="7065836" y="9724355"/>
            <a:ext cx="10363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r>
              <a:rPr dirty="0" baseline="-35714" sz="105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971" name="object 2971"/>
          <p:cNvGrpSpPr/>
          <p:nvPr/>
        </p:nvGrpSpPr>
        <p:grpSpPr>
          <a:xfrm>
            <a:off x="2298846" y="7960835"/>
            <a:ext cx="259715" cy="323850"/>
            <a:chOff x="2298846" y="7960835"/>
            <a:chExt cx="259715" cy="323850"/>
          </a:xfrm>
        </p:grpSpPr>
        <p:sp>
          <p:nvSpPr>
            <p:cNvPr id="2972" name="object 2972"/>
            <p:cNvSpPr/>
            <p:nvPr/>
          </p:nvSpPr>
          <p:spPr>
            <a:xfrm>
              <a:off x="2298846" y="79608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2298846" y="796083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74" name="object 2974"/>
          <p:cNvSpPr/>
          <p:nvPr/>
        </p:nvSpPr>
        <p:spPr>
          <a:xfrm>
            <a:off x="4003421" y="7166292"/>
            <a:ext cx="259715" cy="647700"/>
          </a:xfrm>
          <a:custGeom>
            <a:avLst/>
            <a:gdLst/>
            <a:ahLst/>
            <a:cxnLst/>
            <a:rect l="l" t="t" r="r" b="b"/>
            <a:pathLst>
              <a:path w="259714" h="647700">
                <a:moveTo>
                  <a:pt x="259308" y="323811"/>
                </a:moveTo>
                <a:lnTo>
                  <a:pt x="0" y="323811"/>
                </a:lnTo>
                <a:lnTo>
                  <a:pt x="0" y="647674"/>
                </a:lnTo>
                <a:lnTo>
                  <a:pt x="259308" y="647674"/>
                </a:lnTo>
                <a:lnTo>
                  <a:pt x="259308" y="323811"/>
                </a:lnTo>
                <a:close/>
              </a:path>
              <a:path w="259714" h="647700">
                <a:moveTo>
                  <a:pt x="259308" y="0"/>
                </a:moveTo>
                <a:lnTo>
                  <a:pt x="0" y="0"/>
                </a:lnTo>
                <a:lnTo>
                  <a:pt x="0" y="323799"/>
                </a:lnTo>
                <a:lnTo>
                  <a:pt x="259308" y="323799"/>
                </a:lnTo>
                <a:lnTo>
                  <a:pt x="259308" y="0"/>
                </a:lnTo>
                <a:close/>
              </a:path>
            </a:pathLst>
          </a:custGeom>
          <a:solidFill>
            <a:srgbClr val="FFFFFF">
              <a:alpha val="25097"/>
            </a:srgbClr>
          </a:solidFill>
        </p:spPr>
        <p:txBody>
          <a:bodyPr wrap="square" lIns="0" tIns="0" rIns="0" bIns="0" rtlCol="0"/>
          <a:lstStyle/>
          <a:p/>
        </p:txBody>
      </p:sp>
      <p:sp>
        <p:nvSpPr>
          <p:cNvPr id="2975" name="object 2975"/>
          <p:cNvSpPr txBox="1"/>
          <p:nvPr/>
        </p:nvSpPr>
        <p:spPr>
          <a:xfrm>
            <a:off x="2316562" y="8034200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76" name="object 2976"/>
          <p:cNvGrpSpPr/>
          <p:nvPr/>
        </p:nvGrpSpPr>
        <p:grpSpPr>
          <a:xfrm>
            <a:off x="2295036" y="6051645"/>
            <a:ext cx="7296784" cy="2237105"/>
            <a:chOff x="2295036" y="6051645"/>
            <a:chExt cx="7296784" cy="2237105"/>
          </a:xfrm>
        </p:grpSpPr>
        <p:sp>
          <p:nvSpPr>
            <p:cNvPr id="2977" name="object 2977"/>
            <p:cNvSpPr/>
            <p:nvPr/>
          </p:nvSpPr>
          <p:spPr>
            <a:xfrm>
              <a:off x="2298846" y="796083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83" y="323824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78" name="object 2978"/>
            <p:cNvPicPr/>
            <p:nvPr/>
          </p:nvPicPr>
          <p:blipFill>
            <a:blip r:embed="rId263" cstate="print"/>
            <a:stretch>
              <a:fillRect/>
            </a:stretch>
          </p:blipFill>
          <p:spPr>
            <a:xfrm>
              <a:off x="8331644" y="6051645"/>
              <a:ext cx="1260005" cy="1008011"/>
            </a:xfrm>
            <a:prstGeom prst="rect">
              <a:avLst/>
            </a:prstGeom>
          </p:spPr>
        </p:pic>
        <p:sp>
          <p:nvSpPr>
            <p:cNvPr id="2979" name="object 2979"/>
            <p:cNvSpPr/>
            <p:nvPr/>
          </p:nvSpPr>
          <p:spPr>
            <a:xfrm>
              <a:off x="8331644" y="7059657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8533320" y="7059657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8331644" y="7059657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82" name="object 2982"/>
          <p:cNvSpPr txBox="1"/>
          <p:nvPr/>
        </p:nvSpPr>
        <p:spPr>
          <a:xfrm>
            <a:off x="8520633" y="7172968"/>
            <a:ext cx="2597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BEIGE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2983" name="object 2983"/>
          <p:cNvSpPr txBox="1"/>
          <p:nvPr/>
        </p:nvSpPr>
        <p:spPr>
          <a:xfrm>
            <a:off x="8318178" y="7054377"/>
            <a:ext cx="6070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1001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2984" name="object 2984"/>
          <p:cNvGrpSpPr/>
          <p:nvPr/>
        </p:nvGrpSpPr>
        <p:grpSpPr>
          <a:xfrm>
            <a:off x="4934248" y="1198523"/>
            <a:ext cx="259715" cy="323850"/>
            <a:chOff x="4934248" y="1198523"/>
            <a:chExt cx="259715" cy="323850"/>
          </a:xfrm>
        </p:grpSpPr>
        <p:sp>
          <p:nvSpPr>
            <p:cNvPr id="2985" name="object 2985"/>
            <p:cNvSpPr/>
            <p:nvPr/>
          </p:nvSpPr>
          <p:spPr>
            <a:xfrm>
              <a:off x="4934248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4934248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87" name="object 2987"/>
          <p:cNvSpPr txBox="1"/>
          <p:nvPr/>
        </p:nvSpPr>
        <p:spPr>
          <a:xfrm>
            <a:off x="4951952" y="1271894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88" name="object 2988"/>
          <p:cNvGrpSpPr/>
          <p:nvPr/>
        </p:nvGrpSpPr>
        <p:grpSpPr>
          <a:xfrm>
            <a:off x="4930438" y="1194689"/>
            <a:ext cx="2136140" cy="4506595"/>
            <a:chOff x="4930438" y="1194689"/>
            <a:chExt cx="2136140" cy="4506595"/>
          </a:xfrm>
        </p:grpSpPr>
        <p:sp>
          <p:nvSpPr>
            <p:cNvPr id="2989" name="object 2989"/>
            <p:cNvSpPr/>
            <p:nvPr/>
          </p:nvSpPr>
          <p:spPr>
            <a:xfrm>
              <a:off x="4934248" y="119849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57" y="323850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6806755" y="537690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6806755" y="537690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307" y="32380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92" name="object 2992"/>
          <p:cNvSpPr txBox="1"/>
          <p:nvPr/>
        </p:nvSpPr>
        <p:spPr>
          <a:xfrm>
            <a:off x="6825732" y="5450271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93" name="object 2993"/>
          <p:cNvGrpSpPr/>
          <p:nvPr/>
        </p:nvGrpSpPr>
        <p:grpSpPr>
          <a:xfrm>
            <a:off x="6802945" y="5372315"/>
            <a:ext cx="5243195" cy="332740"/>
            <a:chOff x="6802945" y="5372315"/>
            <a:chExt cx="5243195" cy="332740"/>
          </a:xfrm>
        </p:grpSpPr>
        <p:sp>
          <p:nvSpPr>
            <p:cNvPr id="2994" name="object 2994"/>
            <p:cNvSpPr/>
            <p:nvPr/>
          </p:nvSpPr>
          <p:spPr>
            <a:xfrm>
              <a:off x="6806755" y="537690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99"/>
                  </a:moveTo>
                  <a:lnTo>
                    <a:pt x="259333" y="323799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79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11786488" y="53723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11786488" y="53723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97" name="object 2997"/>
          <p:cNvSpPr txBox="1"/>
          <p:nvPr/>
        </p:nvSpPr>
        <p:spPr>
          <a:xfrm>
            <a:off x="11805439" y="5445686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2998" name="object 2998"/>
          <p:cNvGrpSpPr/>
          <p:nvPr/>
        </p:nvGrpSpPr>
        <p:grpSpPr>
          <a:xfrm>
            <a:off x="11782679" y="3447376"/>
            <a:ext cx="2385695" cy="2252980"/>
            <a:chOff x="11782679" y="3447376"/>
            <a:chExt cx="2385695" cy="2252980"/>
          </a:xfrm>
        </p:grpSpPr>
        <p:sp>
          <p:nvSpPr>
            <p:cNvPr id="2999" name="object 2999"/>
            <p:cNvSpPr/>
            <p:nvPr/>
          </p:nvSpPr>
          <p:spPr>
            <a:xfrm>
              <a:off x="11786489" y="53723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333" y="323824"/>
                  </a:lnTo>
                  <a:lnTo>
                    <a:pt x="25933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13908659" y="34473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13908659" y="344737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02" name="object 3002"/>
          <p:cNvSpPr txBox="1"/>
          <p:nvPr/>
        </p:nvSpPr>
        <p:spPr>
          <a:xfrm>
            <a:off x="13927458" y="3520759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03" name="object 3003"/>
          <p:cNvGrpSpPr/>
          <p:nvPr/>
        </p:nvGrpSpPr>
        <p:grpSpPr>
          <a:xfrm>
            <a:off x="11968416" y="1498663"/>
            <a:ext cx="2203450" cy="2276475"/>
            <a:chOff x="11968416" y="1498663"/>
            <a:chExt cx="2203450" cy="2276475"/>
          </a:xfrm>
        </p:grpSpPr>
        <p:sp>
          <p:nvSpPr>
            <p:cNvPr id="3004" name="object 3004"/>
            <p:cNvSpPr/>
            <p:nvPr/>
          </p:nvSpPr>
          <p:spPr>
            <a:xfrm>
              <a:off x="13908659" y="34474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06" y="323786"/>
                  </a:lnTo>
                  <a:lnTo>
                    <a:pt x="259206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11968416" y="1498663"/>
              <a:ext cx="259715" cy="0"/>
            </a:xfrm>
            <a:custGeom>
              <a:avLst/>
              <a:gdLst/>
              <a:ahLst/>
              <a:cxnLst/>
              <a:rect l="l" t="t" r="r" b="b"/>
              <a:pathLst>
                <a:path w="259715" h="0">
                  <a:moveTo>
                    <a:pt x="259334" y="0"/>
                  </a:moveTo>
                  <a:lnTo>
                    <a:pt x="0" y="0"/>
                  </a:lnTo>
                  <a:lnTo>
                    <a:pt x="259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11968416" y="149868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11968416" y="1498688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08" name="object 3008"/>
          <p:cNvSpPr txBox="1"/>
          <p:nvPr/>
        </p:nvSpPr>
        <p:spPr>
          <a:xfrm>
            <a:off x="11987343" y="1572059"/>
            <a:ext cx="2216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09" name="object 3009"/>
          <p:cNvGrpSpPr/>
          <p:nvPr/>
        </p:nvGrpSpPr>
        <p:grpSpPr>
          <a:xfrm>
            <a:off x="9381743" y="1494853"/>
            <a:ext cx="2849880" cy="4201795"/>
            <a:chOff x="9381743" y="1494853"/>
            <a:chExt cx="2849880" cy="4201795"/>
          </a:xfrm>
        </p:grpSpPr>
        <p:sp>
          <p:nvSpPr>
            <p:cNvPr id="3010" name="object 3010"/>
            <p:cNvSpPr/>
            <p:nvPr/>
          </p:nvSpPr>
          <p:spPr>
            <a:xfrm>
              <a:off x="11968416" y="149866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334" y="323850"/>
                  </a:lnTo>
                  <a:lnTo>
                    <a:pt x="259334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9381743" y="53723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9381743" y="537231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13" name="object 3013"/>
          <p:cNvSpPr txBox="1"/>
          <p:nvPr/>
        </p:nvSpPr>
        <p:spPr>
          <a:xfrm>
            <a:off x="9399492" y="5445686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14" name="object 3014"/>
          <p:cNvGrpSpPr/>
          <p:nvPr/>
        </p:nvGrpSpPr>
        <p:grpSpPr>
          <a:xfrm>
            <a:off x="638048" y="2250630"/>
            <a:ext cx="9006840" cy="3449320"/>
            <a:chOff x="638048" y="2250630"/>
            <a:chExt cx="9006840" cy="3449320"/>
          </a:xfrm>
        </p:grpSpPr>
        <p:sp>
          <p:nvSpPr>
            <p:cNvPr id="3015" name="object 3015"/>
            <p:cNvSpPr/>
            <p:nvPr/>
          </p:nvSpPr>
          <p:spPr>
            <a:xfrm>
              <a:off x="9381743" y="53723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638048" y="22506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638048" y="22506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18" name="object 3018"/>
          <p:cNvSpPr txBox="1"/>
          <p:nvPr/>
        </p:nvSpPr>
        <p:spPr>
          <a:xfrm>
            <a:off x="655787" y="2323988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19" name="object 3019"/>
          <p:cNvGrpSpPr/>
          <p:nvPr/>
        </p:nvGrpSpPr>
        <p:grpSpPr>
          <a:xfrm>
            <a:off x="634237" y="1777961"/>
            <a:ext cx="267335" cy="800735"/>
            <a:chOff x="634237" y="1777961"/>
            <a:chExt cx="267335" cy="800735"/>
          </a:xfrm>
        </p:grpSpPr>
        <p:sp>
          <p:nvSpPr>
            <p:cNvPr id="3020" name="object 3020"/>
            <p:cNvSpPr/>
            <p:nvPr/>
          </p:nvSpPr>
          <p:spPr>
            <a:xfrm>
              <a:off x="638047" y="22506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89" y="323850"/>
                  </a:lnTo>
                  <a:lnTo>
                    <a:pt x="259289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638670" y="177796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638670" y="1777961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23" name="object 3023"/>
          <p:cNvSpPr txBox="1"/>
          <p:nvPr/>
        </p:nvSpPr>
        <p:spPr>
          <a:xfrm>
            <a:off x="667444" y="1851306"/>
            <a:ext cx="20193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24" name="object 3024"/>
          <p:cNvGrpSpPr/>
          <p:nvPr/>
        </p:nvGrpSpPr>
        <p:grpSpPr>
          <a:xfrm>
            <a:off x="634860" y="1774126"/>
            <a:ext cx="10217150" cy="5537835"/>
            <a:chOff x="634860" y="1774126"/>
            <a:chExt cx="10217150" cy="5537835"/>
          </a:xfrm>
        </p:grpSpPr>
        <p:sp>
          <p:nvSpPr>
            <p:cNvPr id="3025" name="object 3025"/>
            <p:cNvSpPr/>
            <p:nvPr/>
          </p:nvSpPr>
          <p:spPr>
            <a:xfrm>
              <a:off x="638670" y="177793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83" y="323850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26" name="object 3026"/>
            <p:cNvPicPr/>
            <p:nvPr/>
          </p:nvPicPr>
          <p:blipFill>
            <a:blip r:embed="rId264" cstate="print"/>
            <a:stretch>
              <a:fillRect/>
            </a:stretch>
          </p:blipFill>
          <p:spPr>
            <a:xfrm>
              <a:off x="9591674" y="6051645"/>
              <a:ext cx="1260005" cy="1008011"/>
            </a:xfrm>
            <a:prstGeom prst="rect">
              <a:avLst/>
            </a:prstGeom>
          </p:spPr>
        </p:pic>
        <p:sp>
          <p:nvSpPr>
            <p:cNvPr id="3027" name="object 3027"/>
            <p:cNvSpPr/>
            <p:nvPr/>
          </p:nvSpPr>
          <p:spPr>
            <a:xfrm>
              <a:off x="9591674" y="7059657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9793350" y="7059657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9591674" y="7059657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30" name="object 3030"/>
          <p:cNvSpPr txBox="1"/>
          <p:nvPr/>
        </p:nvSpPr>
        <p:spPr>
          <a:xfrm>
            <a:off x="9780638" y="7172968"/>
            <a:ext cx="706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031" name="object 3031"/>
          <p:cNvSpPr txBox="1"/>
          <p:nvPr/>
        </p:nvSpPr>
        <p:spPr>
          <a:xfrm>
            <a:off x="9584979" y="7054377"/>
            <a:ext cx="6292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32" name="object 3032"/>
          <p:cNvGrpSpPr/>
          <p:nvPr/>
        </p:nvGrpSpPr>
        <p:grpSpPr>
          <a:xfrm>
            <a:off x="7071677" y="6051645"/>
            <a:ext cx="1260475" cy="1260475"/>
            <a:chOff x="7071677" y="6051645"/>
            <a:chExt cx="1260475" cy="1260475"/>
          </a:xfrm>
        </p:grpSpPr>
        <p:pic>
          <p:nvPicPr>
            <p:cNvPr id="3033" name="object 3033"/>
            <p:cNvPicPr/>
            <p:nvPr/>
          </p:nvPicPr>
          <p:blipFill>
            <a:blip r:embed="rId265" cstate="print"/>
            <a:stretch>
              <a:fillRect/>
            </a:stretch>
          </p:blipFill>
          <p:spPr>
            <a:xfrm>
              <a:off x="7071677" y="6051645"/>
              <a:ext cx="1260005" cy="1008011"/>
            </a:xfrm>
            <a:prstGeom prst="rect">
              <a:avLst/>
            </a:prstGeom>
          </p:spPr>
        </p:pic>
        <p:sp>
          <p:nvSpPr>
            <p:cNvPr id="3034" name="object 3034"/>
            <p:cNvSpPr/>
            <p:nvPr/>
          </p:nvSpPr>
          <p:spPr>
            <a:xfrm>
              <a:off x="7071677" y="7059657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7273353" y="7059657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7071677" y="7059657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37" name="object 3037"/>
          <p:cNvSpPr txBox="1"/>
          <p:nvPr/>
        </p:nvSpPr>
        <p:spPr>
          <a:xfrm>
            <a:off x="7260653" y="7172968"/>
            <a:ext cx="579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038" name="object 3038"/>
          <p:cNvSpPr txBox="1"/>
          <p:nvPr/>
        </p:nvSpPr>
        <p:spPr>
          <a:xfrm>
            <a:off x="7057229" y="7054377"/>
            <a:ext cx="633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</p:txBody>
      </p:sp>
      <p:graphicFrame>
        <p:nvGraphicFramePr>
          <p:cNvPr id="3039" name="object 3039"/>
          <p:cNvGraphicFramePr>
            <a:graphicFrameLocks noGrp="1"/>
          </p:cNvGraphicFramePr>
          <p:nvPr/>
        </p:nvGraphicFramePr>
        <p:xfrm>
          <a:off x="3999827" y="7162693"/>
          <a:ext cx="342900" cy="6470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9079"/>
              </a:tblGrid>
              <a:tr h="3232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P12</a:t>
                      </a:r>
                      <a:endParaRPr sz="900">
                        <a:latin typeface="Tahoma"/>
                        <a:cs typeface="Tahoma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>
                        <a:alpha val="25097"/>
                      </a:srgbClr>
                    </a:solidFill>
                  </a:tcPr>
                </a:tc>
              </a:tr>
              <a:tr h="323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B04</a:t>
                      </a:r>
                      <a:endParaRPr sz="900">
                        <a:latin typeface="Tahoma"/>
                        <a:cs typeface="Tahoma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>
                        <a:alpha val="25097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3040" name="object 3040"/>
          <p:cNvGrpSpPr/>
          <p:nvPr/>
        </p:nvGrpSpPr>
        <p:grpSpPr>
          <a:xfrm>
            <a:off x="2031676" y="8721617"/>
            <a:ext cx="1260475" cy="1260475"/>
            <a:chOff x="2031676" y="8721617"/>
            <a:chExt cx="1260475" cy="1260475"/>
          </a:xfrm>
        </p:grpSpPr>
        <p:pic>
          <p:nvPicPr>
            <p:cNvPr id="3041" name="object 3041"/>
            <p:cNvPicPr/>
            <p:nvPr/>
          </p:nvPicPr>
          <p:blipFill>
            <a:blip r:embed="rId266" cstate="print"/>
            <a:stretch>
              <a:fillRect/>
            </a:stretch>
          </p:blipFill>
          <p:spPr>
            <a:xfrm>
              <a:off x="2031676" y="8721668"/>
              <a:ext cx="1260005" cy="1007986"/>
            </a:xfrm>
            <a:prstGeom prst="rect">
              <a:avLst/>
            </a:prstGeom>
          </p:spPr>
        </p:pic>
        <p:sp>
          <p:nvSpPr>
            <p:cNvPr id="3042" name="object 3042"/>
            <p:cNvSpPr/>
            <p:nvPr/>
          </p:nvSpPr>
          <p:spPr>
            <a:xfrm>
              <a:off x="2031676" y="9729653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2233339" y="9729653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2031676" y="872161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45" name="object 3045"/>
          <p:cNvSpPr txBox="1"/>
          <p:nvPr/>
        </p:nvSpPr>
        <p:spPr>
          <a:xfrm>
            <a:off x="2019033" y="9724355"/>
            <a:ext cx="1066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r>
              <a:rPr dirty="0" baseline="-35714" sz="1050" spc="-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POBYTOVÉ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SCHODY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46" name="object 3046"/>
          <p:cNvGrpSpPr/>
          <p:nvPr/>
        </p:nvGrpSpPr>
        <p:grpSpPr>
          <a:xfrm>
            <a:off x="4116038" y="2950019"/>
            <a:ext cx="259715" cy="323850"/>
            <a:chOff x="4116038" y="2950019"/>
            <a:chExt cx="259715" cy="323850"/>
          </a:xfrm>
        </p:grpSpPr>
        <p:sp>
          <p:nvSpPr>
            <p:cNvPr id="3047" name="object 3047"/>
            <p:cNvSpPr/>
            <p:nvPr/>
          </p:nvSpPr>
          <p:spPr>
            <a:xfrm>
              <a:off x="4116038" y="29500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4116038" y="29500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49" name="object 3049"/>
          <p:cNvSpPr txBox="1"/>
          <p:nvPr/>
        </p:nvSpPr>
        <p:spPr>
          <a:xfrm>
            <a:off x="4136062" y="3023352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50" name="object 3050"/>
          <p:cNvGrpSpPr/>
          <p:nvPr/>
        </p:nvGrpSpPr>
        <p:grpSpPr>
          <a:xfrm>
            <a:off x="4112228" y="2946209"/>
            <a:ext cx="6739890" cy="7035800"/>
            <a:chOff x="4112228" y="2946209"/>
            <a:chExt cx="6739890" cy="7035800"/>
          </a:xfrm>
        </p:grpSpPr>
        <p:sp>
          <p:nvSpPr>
            <p:cNvPr id="3051" name="object 3051"/>
            <p:cNvSpPr/>
            <p:nvPr/>
          </p:nvSpPr>
          <p:spPr>
            <a:xfrm>
              <a:off x="4116038" y="295001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57" y="323850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52" name="object 3052"/>
            <p:cNvPicPr/>
            <p:nvPr/>
          </p:nvPicPr>
          <p:blipFill>
            <a:blip r:embed="rId267" cstate="print"/>
            <a:stretch>
              <a:fillRect/>
            </a:stretch>
          </p:blipFill>
          <p:spPr>
            <a:xfrm>
              <a:off x="9903111" y="8839987"/>
              <a:ext cx="662775" cy="842164"/>
            </a:xfrm>
            <a:prstGeom prst="rect">
              <a:avLst/>
            </a:prstGeom>
          </p:spPr>
        </p:pic>
        <p:sp>
          <p:nvSpPr>
            <p:cNvPr id="3053" name="object 3053"/>
            <p:cNvSpPr/>
            <p:nvPr/>
          </p:nvSpPr>
          <p:spPr>
            <a:xfrm>
              <a:off x="9591675" y="9729653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9793350" y="9729653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9591675" y="8721617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56" name="object 3056"/>
          <p:cNvSpPr txBox="1"/>
          <p:nvPr/>
        </p:nvSpPr>
        <p:spPr>
          <a:xfrm>
            <a:off x="9577885" y="9724355"/>
            <a:ext cx="49974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r>
              <a:rPr dirty="0" baseline="-35714" sz="1050" spc="-4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PÍTKO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57" name="object 3057"/>
          <p:cNvGrpSpPr/>
          <p:nvPr/>
        </p:nvGrpSpPr>
        <p:grpSpPr>
          <a:xfrm>
            <a:off x="6912864" y="4379556"/>
            <a:ext cx="259715" cy="323850"/>
            <a:chOff x="6912864" y="4379556"/>
            <a:chExt cx="259715" cy="323850"/>
          </a:xfrm>
        </p:grpSpPr>
        <p:sp>
          <p:nvSpPr>
            <p:cNvPr id="3058" name="object 3058"/>
            <p:cNvSpPr/>
            <p:nvPr/>
          </p:nvSpPr>
          <p:spPr>
            <a:xfrm>
              <a:off x="6912864" y="43795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6912864" y="43795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60" name="object 3060"/>
          <p:cNvSpPr txBox="1"/>
          <p:nvPr/>
        </p:nvSpPr>
        <p:spPr>
          <a:xfrm>
            <a:off x="6931393" y="4452902"/>
            <a:ext cx="22288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61" name="object 3061"/>
          <p:cNvGrpSpPr/>
          <p:nvPr/>
        </p:nvGrpSpPr>
        <p:grpSpPr>
          <a:xfrm>
            <a:off x="3291681" y="4375747"/>
            <a:ext cx="3884295" cy="5605780"/>
            <a:chOff x="3291681" y="4375747"/>
            <a:chExt cx="3884295" cy="5605780"/>
          </a:xfrm>
        </p:grpSpPr>
        <p:sp>
          <p:nvSpPr>
            <p:cNvPr id="3062" name="object 3062"/>
            <p:cNvSpPr/>
            <p:nvPr/>
          </p:nvSpPr>
          <p:spPr>
            <a:xfrm>
              <a:off x="6912864" y="437955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70" y="323824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63" name="object 3063"/>
            <p:cNvPicPr/>
            <p:nvPr/>
          </p:nvPicPr>
          <p:blipFill>
            <a:blip r:embed="rId268" cstate="print"/>
            <a:stretch>
              <a:fillRect/>
            </a:stretch>
          </p:blipFill>
          <p:spPr>
            <a:xfrm>
              <a:off x="3291681" y="8721668"/>
              <a:ext cx="1259979" cy="1007986"/>
            </a:xfrm>
            <a:prstGeom prst="rect">
              <a:avLst/>
            </a:prstGeom>
          </p:spPr>
        </p:pic>
        <p:sp>
          <p:nvSpPr>
            <p:cNvPr id="3064" name="object 3064"/>
            <p:cNvSpPr/>
            <p:nvPr/>
          </p:nvSpPr>
          <p:spPr>
            <a:xfrm>
              <a:off x="3291681" y="9729653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3493344" y="9729653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3291681" y="872166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59979" y="1259852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67" name="object 3067"/>
          <p:cNvSpPr txBox="1"/>
          <p:nvPr/>
        </p:nvSpPr>
        <p:spPr>
          <a:xfrm>
            <a:off x="3278107" y="9724355"/>
            <a:ext cx="118427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P04</a:t>
            </a:r>
            <a:r>
              <a:rPr dirty="0" baseline="-35714" sz="1050" spc="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PODLAHA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68" name="object 3068"/>
          <p:cNvGrpSpPr/>
          <p:nvPr/>
        </p:nvGrpSpPr>
        <p:grpSpPr>
          <a:xfrm>
            <a:off x="5811666" y="8721668"/>
            <a:ext cx="1260475" cy="1260475"/>
            <a:chOff x="5811666" y="8721668"/>
            <a:chExt cx="1260475" cy="1260475"/>
          </a:xfrm>
        </p:grpSpPr>
        <p:pic>
          <p:nvPicPr>
            <p:cNvPr id="3069" name="object 3069"/>
            <p:cNvPicPr/>
            <p:nvPr/>
          </p:nvPicPr>
          <p:blipFill>
            <a:blip r:embed="rId269" cstate="print"/>
            <a:stretch>
              <a:fillRect/>
            </a:stretch>
          </p:blipFill>
          <p:spPr>
            <a:xfrm>
              <a:off x="5811666" y="8721668"/>
              <a:ext cx="1259998" cy="1007986"/>
            </a:xfrm>
            <a:prstGeom prst="rect">
              <a:avLst/>
            </a:prstGeom>
          </p:spPr>
        </p:pic>
        <p:sp>
          <p:nvSpPr>
            <p:cNvPr id="3070" name="object 3070"/>
            <p:cNvSpPr/>
            <p:nvPr/>
          </p:nvSpPr>
          <p:spPr>
            <a:xfrm>
              <a:off x="5811666" y="972965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6013348" y="972965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5811666" y="872166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73" name="object 3073"/>
          <p:cNvSpPr txBox="1"/>
          <p:nvPr/>
        </p:nvSpPr>
        <p:spPr>
          <a:xfrm>
            <a:off x="5798912" y="9724355"/>
            <a:ext cx="89026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r>
              <a:rPr dirty="0" baseline="-35714" sz="1050" spc="-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FOTBAL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74" name="object 3074"/>
          <p:cNvGrpSpPr/>
          <p:nvPr/>
        </p:nvGrpSpPr>
        <p:grpSpPr>
          <a:xfrm>
            <a:off x="4551660" y="8721668"/>
            <a:ext cx="1260475" cy="1260475"/>
            <a:chOff x="4551660" y="8721668"/>
            <a:chExt cx="1260475" cy="1260475"/>
          </a:xfrm>
        </p:grpSpPr>
        <p:pic>
          <p:nvPicPr>
            <p:cNvPr id="3075" name="object 3075"/>
            <p:cNvPicPr/>
            <p:nvPr/>
          </p:nvPicPr>
          <p:blipFill>
            <a:blip r:embed="rId270" cstate="print"/>
            <a:stretch>
              <a:fillRect/>
            </a:stretch>
          </p:blipFill>
          <p:spPr>
            <a:xfrm>
              <a:off x="4551660" y="8721668"/>
              <a:ext cx="1260005" cy="1007986"/>
            </a:xfrm>
            <a:prstGeom prst="rect">
              <a:avLst/>
            </a:prstGeom>
          </p:spPr>
        </p:pic>
        <p:sp>
          <p:nvSpPr>
            <p:cNvPr id="3076" name="object 3076"/>
            <p:cNvSpPr/>
            <p:nvPr/>
          </p:nvSpPr>
          <p:spPr>
            <a:xfrm>
              <a:off x="4551660" y="972965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4753349" y="972965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4551660" y="8721668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79" name="object 3079"/>
          <p:cNvSpPr txBox="1"/>
          <p:nvPr/>
        </p:nvSpPr>
        <p:spPr>
          <a:xfrm>
            <a:off x="4539030" y="9724355"/>
            <a:ext cx="812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P05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TENIS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80" name="object 3080"/>
          <p:cNvGrpSpPr/>
          <p:nvPr/>
        </p:nvGrpSpPr>
        <p:grpSpPr>
          <a:xfrm>
            <a:off x="5811666" y="7461764"/>
            <a:ext cx="1260475" cy="1260475"/>
            <a:chOff x="5811666" y="7461764"/>
            <a:chExt cx="1260475" cy="1260475"/>
          </a:xfrm>
        </p:grpSpPr>
        <p:pic>
          <p:nvPicPr>
            <p:cNvPr id="3081" name="object 3081"/>
            <p:cNvPicPr/>
            <p:nvPr/>
          </p:nvPicPr>
          <p:blipFill>
            <a:blip r:embed="rId271" cstate="print"/>
            <a:stretch>
              <a:fillRect/>
            </a:stretch>
          </p:blipFill>
          <p:spPr>
            <a:xfrm>
              <a:off x="5811666" y="7461764"/>
              <a:ext cx="1260005" cy="1008011"/>
            </a:xfrm>
            <a:prstGeom prst="rect">
              <a:avLst/>
            </a:prstGeom>
          </p:spPr>
        </p:pic>
        <p:sp>
          <p:nvSpPr>
            <p:cNvPr id="3082" name="object 3082"/>
            <p:cNvSpPr/>
            <p:nvPr/>
          </p:nvSpPr>
          <p:spPr>
            <a:xfrm>
              <a:off x="5811666" y="846977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86" y="251842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6013348" y="846977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16" y="251842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5811666" y="7461764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85" name="object 3085"/>
          <p:cNvSpPr txBox="1"/>
          <p:nvPr/>
        </p:nvSpPr>
        <p:spPr>
          <a:xfrm>
            <a:off x="5800496" y="8464477"/>
            <a:ext cx="108902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OTEVŘENÉ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DŘEVĚNÉ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086" name="object 3086"/>
          <p:cNvSpPr txBox="1"/>
          <p:nvPr/>
        </p:nvSpPr>
        <p:spPr>
          <a:xfrm>
            <a:off x="6000645" y="8583068"/>
            <a:ext cx="3162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POLICE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087" name="object 3087"/>
          <p:cNvGrpSpPr/>
          <p:nvPr/>
        </p:nvGrpSpPr>
        <p:grpSpPr>
          <a:xfrm>
            <a:off x="2276475" y="4948205"/>
            <a:ext cx="259715" cy="323850"/>
            <a:chOff x="2276475" y="4948205"/>
            <a:chExt cx="259715" cy="323850"/>
          </a:xfrm>
        </p:grpSpPr>
        <p:sp>
          <p:nvSpPr>
            <p:cNvPr id="3088" name="object 3088"/>
            <p:cNvSpPr/>
            <p:nvPr/>
          </p:nvSpPr>
          <p:spPr>
            <a:xfrm>
              <a:off x="2276475" y="49482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2276475" y="49482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90" name="object 3090"/>
          <p:cNvSpPr txBox="1"/>
          <p:nvPr/>
        </p:nvSpPr>
        <p:spPr>
          <a:xfrm>
            <a:off x="2298382" y="5021577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91" name="object 3091"/>
          <p:cNvGrpSpPr/>
          <p:nvPr/>
        </p:nvGrpSpPr>
        <p:grpSpPr>
          <a:xfrm>
            <a:off x="2272664" y="1198523"/>
            <a:ext cx="4954270" cy="4077335"/>
            <a:chOff x="2272664" y="1198523"/>
            <a:chExt cx="4954270" cy="4077335"/>
          </a:xfrm>
        </p:grpSpPr>
        <p:sp>
          <p:nvSpPr>
            <p:cNvPr id="3092" name="object 3092"/>
            <p:cNvSpPr/>
            <p:nvPr/>
          </p:nvSpPr>
          <p:spPr>
            <a:xfrm>
              <a:off x="2276474" y="494820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57" y="323824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6967219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6967219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95" name="object 3095"/>
          <p:cNvSpPr txBox="1"/>
          <p:nvPr/>
        </p:nvSpPr>
        <p:spPr>
          <a:xfrm>
            <a:off x="6984955" y="1271894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096" name="object 3096"/>
          <p:cNvGrpSpPr/>
          <p:nvPr/>
        </p:nvGrpSpPr>
        <p:grpSpPr>
          <a:xfrm>
            <a:off x="2016271" y="1194689"/>
            <a:ext cx="5214620" cy="331470"/>
            <a:chOff x="2016271" y="1194689"/>
            <a:chExt cx="5214620" cy="331470"/>
          </a:xfrm>
        </p:grpSpPr>
        <p:sp>
          <p:nvSpPr>
            <p:cNvPr id="3097" name="object 3097"/>
            <p:cNvSpPr/>
            <p:nvPr/>
          </p:nvSpPr>
          <p:spPr>
            <a:xfrm>
              <a:off x="6967220" y="119849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2016271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2016271" y="11985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58" y="323825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00" name="object 3100"/>
          <p:cNvSpPr txBox="1"/>
          <p:nvPr/>
        </p:nvSpPr>
        <p:spPr>
          <a:xfrm>
            <a:off x="2033987" y="1271894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aphicFrame>
        <p:nvGraphicFramePr>
          <p:cNvPr id="3101" name="object 3101"/>
          <p:cNvGraphicFramePr>
            <a:graphicFrameLocks noGrp="1"/>
          </p:cNvGraphicFramePr>
          <p:nvPr/>
        </p:nvGraphicFramePr>
        <p:xfrm>
          <a:off x="6637356" y="3833514"/>
          <a:ext cx="601980" cy="3232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9079"/>
                <a:gridCol w="259079"/>
              </a:tblGrid>
              <a:tr h="323215">
                <a:tc>
                  <a:txBody>
                    <a:bodyPr/>
                    <a:lstStyle/>
                    <a:p>
                      <a:pPr marL="41275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Z01</a:t>
                      </a:r>
                      <a:endParaRPr sz="900">
                        <a:latin typeface="Tahoma"/>
                        <a:cs typeface="Tahoma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>
                        <a:alpha val="25097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40005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dirty="0" sz="900" spc="-25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B01</a:t>
                      </a:r>
                      <a:endParaRPr sz="900">
                        <a:latin typeface="Tahoma"/>
                        <a:cs typeface="Tahoma"/>
                      </a:endParaRPr>
                    </a:p>
                  </a:txBody>
                  <a:tcPr marL="0" marR="0" marB="0" marT="85725">
                    <a:lnL w="9525">
                      <a:solidFill>
                        <a:srgbClr val="000000"/>
                      </a:solidFill>
                      <a:prstDash val="solid"/>
                    </a:lnL>
                    <a:lnR w="9525">
                      <a:solidFill>
                        <a:srgbClr val="000000"/>
                      </a:solidFill>
                      <a:prstDash val="solid"/>
                    </a:lnR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  <a:solidFill>
                      <a:srgbClr val="FFFFFF">
                        <a:alpha val="25097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3102" name="object 3102"/>
          <p:cNvGrpSpPr/>
          <p:nvPr/>
        </p:nvGrpSpPr>
        <p:grpSpPr>
          <a:xfrm>
            <a:off x="2012461" y="1194689"/>
            <a:ext cx="3595370" cy="4681855"/>
            <a:chOff x="2012461" y="1194689"/>
            <a:chExt cx="3595370" cy="4681855"/>
          </a:xfrm>
        </p:grpSpPr>
        <p:sp>
          <p:nvSpPr>
            <p:cNvPr id="3103" name="object 3103"/>
            <p:cNvSpPr/>
            <p:nvPr/>
          </p:nvSpPr>
          <p:spPr>
            <a:xfrm>
              <a:off x="2016271" y="119849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64" y="323850"/>
                  </a:lnTo>
                  <a:lnTo>
                    <a:pt x="259264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5348141" y="55526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58" y="32380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5348141" y="5552623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58" y="0"/>
                  </a:moveTo>
                  <a:lnTo>
                    <a:pt x="0" y="0"/>
                  </a:lnTo>
                  <a:lnTo>
                    <a:pt x="0" y="323800"/>
                  </a:lnTo>
                  <a:lnTo>
                    <a:pt x="259258" y="32380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06" name="object 3106"/>
          <p:cNvSpPr txBox="1"/>
          <p:nvPr/>
        </p:nvSpPr>
        <p:spPr>
          <a:xfrm>
            <a:off x="5365870" y="5625963"/>
            <a:ext cx="224154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07" name="object 3107"/>
          <p:cNvGrpSpPr/>
          <p:nvPr/>
        </p:nvGrpSpPr>
        <p:grpSpPr>
          <a:xfrm>
            <a:off x="5344331" y="5548807"/>
            <a:ext cx="2987675" cy="3173095"/>
            <a:chOff x="5344331" y="5548807"/>
            <a:chExt cx="2987675" cy="3173095"/>
          </a:xfrm>
        </p:grpSpPr>
        <p:sp>
          <p:nvSpPr>
            <p:cNvPr id="3108" name="object 3108"/>
            <p:cNvSpPr/>
            <p:nvPr/>
          </p:nvSpPr>
          <p:spPr>
            <a:xfrm>
              <a:off x="5348141" y="555261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05"/>
                  </a:moveTo>
                  <a:lnTo>
                    <a:pt x="259257" y="323805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32380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09" name="object 3109"/>
            <p:cNvPicPr/>
            <p:nvPr/>
          </p:nvPicPr>
          <p:blipFill>
            <a:blip r:embed="rId272" cstate="print"/>
            <a:stretch>
              <a:fillRect/>
            </a:stretch>
          </p:blipFill>
          <p:spPr>
            <a:xfrm>
              <a:off x="7071677" y="7462208"/>
              <a:ext cx="1259992" cy="1007567"/>
            </a:xfrm>
            <a:prstGeom prst="rect">
              <a:avLst/>
            </a:prstGeom>
          </p:spPr>
        </p:pic>
        <p:sp>
          <p:nvSpPr>
            <p:cNvPr id="3110" name="object 3110"/>
            <p:cNvSpPr/>
            <p:nvPr/>
          </p:nvSpPr>
          <p:spPr>
            <a:xfrm>
              <a:off x="7071677" y="846977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86" y="251842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7273353" y="846977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16" y="251842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7071677" y="7461764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13" name="object 3113"/>
          <p:cNvSpPr txBox="1"/>
          <p:nvPr/>
        </p:nvSpPr>
        <p:spPr>
          <a:xfrm>
            <a:off x="7060501" y="8464477"/>
            <a:ext cx="11741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T05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JÍDELNÍ STOLY</a:t>
            </a:r>
            <a:r>
              <a:rPr dirty="0" sz="700" spc="-9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-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BUFET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114" name="object 3114"/>
          <p:cNvGrpSpPr/>
          <p:nvPr/>
        </p:nvGrpSpPr>
        <p:grpSpPr>
          <a:xfrm>
            <a:off x="3260775" y="5268829"/>
            <a:ext cx="259715" cy="323850"/>
            <a:chOff x="3260775" y="5268829"/>
            <a:chExt cx="259715" cy="323850"/>
          </a:xfrm>
        </p:grpSpPr>
        <p:sp>
          <p:nvSpPr>
            <p:cNvPr id="3115" name="object 3115"/>
            <p:cNvSpPr/>
            <p:nvPr/>
          </p:nvSpPr>
          <p:spPr>
            <a:xfrm>
              <a:off x="3260775" y="526882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3260775" y="526882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17" name="object 3117"/>
          <p:cNvSpPr txBox="1"/>
          <p:nvPr/>
        </p:nvSpPr>
        <p:spPr>
          <a:xfrm>
            <a:off x="3282696" y="5342202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18" name="object 3118"/>
          <p:cNvGrpSpPr/>
          <p:nvPr/>
        </p:nvGrpSpPr>
        <p:grpSpPr>
          <a:xfrm>
            <a:off x="3256965" y="5265020"/>
            <a:ext cx="391160" cy="1454150"/>
            <a:chOff x="3256965" y="5265020"/>
            <a:chExt cx="391160" cy="1454150"/>
          </a:xfrm>
        </p:grpSpPr>
        <p:sp>
          <p:nvSpPr>
            <p:cNvPr id="3119" name="object 3119"/>
            <p:cNvSpPr/>
            <p:nvPr/>
          </p:nvSpPr>
          <p:spPr>
            <a:xfrm>
              <a:off x="3260775" y="526883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24"/>
                  </a:moveTo>
                  <a:lnTo>
                    <a:pt x="259283" y="323824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3388245" y="639414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3388245" y="6394145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4">
                  <a:moveTo>
                    <a:pt x="259283" y="0"/>
                  </a:moveTo>
                  <a:lnTo>
                    <a:pt x="0" y="0"/>
                  </a:lnTo>
                  <a:lnTo>
                    <a:pt x="0" y="324395"/>
                  </a:lnTo>
                  <a:lnTo>
                    <a:pt x="259283" y="32439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22" name="object 3122"/>
          <p:cNvSpPr txBox="1"/>
          <p:nvPr/>
        </p:nvSpPr>
        <p:spPr>
          <a:xfrm>
            <a:off x="3409975" y="6467511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T06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23" name="object 3123"/>
          <p:cNvGrpSpPr/>
          <p:nvPr/>
        </p:nvGrpSpPr>
        <p:grpSpPr>
          <a:xfrm>
            <a:off x="3384435" y="6390335"/>
            <a:ext cx="6207760" cy="2331720"/>
            <a:chOff x="3384435" y="6390335"/>
            <a:chExt cx="6207760" cy="2331720"/>
          </a:xfrm>
        </p:grpSpPr>
        <p:sp>
          <p:nvSpPr>
            <p:cNvPr id="3124" name="object 3124"/>
            <p:cNvSpPr/>
            <p:nvPr/>
          </p:nvSpPr>
          <p:spPr>
            <a:xfrm>
              <a:off x="3388245" y="6394145"/>
              <a:ext cx="259715" cy="324485"/>
            </a:xfrm>
            <a:custGeom>
              <a:avLst/>
              <a:gdLst/>
              <a:ahLst/>
              <a:cxnLst/>
              <a:rect l="l" t="t" r="r" b="b"/>
              <a:pathLst>
                <a:path w="259714" h="324484">
                  <a:moveTo>
                    <a:pt x="0" y="324396"/>
                  </a:moveTo>
                  <a:lnTo>
                    <a:pt x="259283" y="324396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439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25" name="object 3125"/>
            <p:cNvPicPr/>
            <p:nvPr/>
          </p:nvPicPr>
          <p:blipFill>
            <a:blip r:embed="rId273" cstate="print"/>
            <a:stretch>
              <a:fillRect/>
            </a:stretch>
          </p:blipFill>
          <p:spPr>
            <a:xfrm>
              <a:off x="8331644" y="7461764"/>
              <a:ext cx="1260005" cy="1008011"/>
            </a:xfrm>
            <a:prstGeom prst="rect">
              <a:avLst/>
            </a:prstGeom>
          </p:spPr>
        </p:pic>
        <p:sp>
          <p:nvSpPr>
            <p:cNvPr id="3126" name="object 3126"/>
            <p:cNvSpPr/>
            <p:nvPr/>
          </p:nvSpPr>
          <p:spPr>
            <a:xfrm>
              <a:off x="8331644" y="846977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8533320" y="846977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8331644" y="7461764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29" name="object 3129"/>
          <p:cNvSpPr txBox="1"/>
          <p:nvPr/>
        </p:nvSpPr>
        <p:spPr>
          <a:xfrm>
            <a:off x="8321352" y="8464470"/>
            <a:ext cx="7975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r>
              <a:rPr dirty="0" baseline="-35714" sz="1050" spc="-4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BOXY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130" name="object 3130"/>
          <p:cNvGrpSpPr/>
          <p:nvPr/>
        </p:nvGrpSpPr>
        <p:grpSpPr>
          <a:xfrm>
            <a:off x="12002833" y="3302342"/>
            <a:ext cx="259715" cy="323850"/>
            <a:chOff x="12002833" y="3302342"/>
            <a:chExt cx="259715" cy="323850"/>
          </a:xfrm>
        </p:grpSpPr>
        <p:sp>
          <p:nvSpPr>
            <p:cNvPr id="3131" name="object 3131"/>
            <p:cNvSpPr/>
            <p:nvPr/>
          </p:nvSpPr>
          <p:spPr>
            <a:xfrm>
              <a:off x="12002833" y="33023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12002833" y="33023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33" name="object 3133"/>
          <p:cNvSpPr txBox="1"/>
          <p:nvPr/>
        </p:nvSpPr>
        <p:spPr>
          <a:xfrm>
            <a:off x="12025838" y="3375712"/>
            <a:ext cx="21399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34" name="object 3134"/>
          <p:cNvGrpSpPr/>
          <p:nvPr/>
        </p:nvGrpSpPr>
        <p:grpSpPr>
          <a:xfrm>
            <a:off x="9591675" y="3298507"/>
            <a:ext cx="2674620" cy="5423535"/>
            <a:chOff x="9591675" y="3298507"/>
            <a:chExt cx="2674620" cy="5423535"/>
          </a:xfrm>
        </p:grpSpPr>
        <p:sp>
          <p:nvSpPr>
            <p:cNvPr id="3135" name="object 3135"/>
            <p:cNvSpPr/>
            <p:nvPr/>
          </p:nvSpPr>
          <p:spPr>
            <a:xfrm>
              <a:off x="12002833" y="330231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36" name="object 3136"/>
            <p:cNvPicPr/>
            <p:nvPr/>
          </p:nvPicPr>
          <p:blipFill>
            <a:blip r:embed="rId274" cstate="print"/>
            <a:stretch>
              <a:fillRect/>
            </a:stretch>
          </p:blipFill>
          <p:spPr>
            <a:xfrm>
              <a:off x="9591675" y="7461764"/>
              <a:ext cx="1260005" cy="1008011"/>
            </a:xfrm>
            <a:prstGeom prst="rect">
              <a:avLst/>
            </a:prstGeom>
          </p:spPr>
        </p:pic>
        <p:sp>
          <p:nvSpPr>
            <p:cNvPr id="3137" name="object 3137"/>
            <p:cNvSpPr/>
            <p:nvPr/>
          </p:nvSpPr>
          <p:spPr>
            <a:xfrm>
              <a:off x="9591675" y="8469774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9793351" y="8469774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9591675" y="7461764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40" name="object 3140"/>
          <p:cNvSpPr txBox="1"/>
          <p:nvPr/>
        </p:nvSpPr>
        <p:spPr>
          <a:xfrm>
            <a:off x="9780637" y="8583062"/>
            <a:ext cx="24320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ŽÁKY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3141" name="object 3141"/>
          <p:cNvSpPr txBox="1"/>
          <p:nvPr/>
        </p:nvSpPr>
        <p:spPr>
          <a:xfrm>
            <a:off x="9580512" y="8464470"/>
            <a:ext cx="11626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T08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PRACOVNÍ</a:t>
            </a:r>
            <a:r>
              <a:rPr dirty="0" sz="700" spc="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STOLY</a:t>
            </a:r>
            <a:r>
              <a:rPr dirty="0" sz="700" spc="-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PRO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3142" name="object 3142"/>
          <p:cNvGrpSpPr/>
          <p:nvPr/>
        </p:nvGrpSpPr>
        <p:grpSpPr>
          <a:xfrm>
            <a:off x="11380851" y="3109556"/>
            <a:ext cx="259715" cy="323850"/>
            <a:chOff x="11380851" y="3109556"/>
            <a:chExt cx="259715" cy="323850"/>
          </a:xfrm>
        </p:grpSpPr>
        <p:sp>
          <p:nvSpPr>
            <p:cNvPr id="3143" name="object 3143"/>
            <p:cNvSpPr/>
            <p:nvPr/>
          </p:nvSpPr>
          <p:spPr>
            <a:xfrm>
              <a:off x="11380851" y="31095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11380851" y="310955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45" name="object 3145"/>
          <p:cNvSpPr txBox="1"/>
          <p:nvPr/>
        </p:nvSpPr>
        <p:spPr>
          <a:xfrm>
            <a:off x="11402767" y="3182952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T08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46" name="object 3146"/>
          <p:cNvGrpSpPr/>
          <p:nvPr/>
        </p:nvGrpSpPr>
        <p:grpSpPr>
          <a:xfrm>
            <a:off x="6868604" y="2680716"/>
            <a:ext cx="4775835" cy="756920"/>
            <a:chOff x="6868604" y="2680716"/>
            <a:chExt cx="4775835" cy="756920"/>
          </a:xfrm>
        </p:grpSpPr>
        <p:sp>
          <p:nvSpPr>
            <p:cNvPr id="3147" name="object 3147"/>
            <p:cNvSpPr/>
            <p:nvPr/>
          </p:nvSpPr>
          <p:spPr>
            <a:xfrm>
              <a:off x="11380851" y="310959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786"/>
                  </a:moveTo>
                  <a:lnTo>
                    <a:pt x="259270" y="323786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78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6868604" y="26807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6868604" y="26807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50" name="object 3150"/>
          <p:cNvSpPr txBox="1"/>
          <p:nvPr/>
        </p:nvSpPr>
        <p:spPr>
          <a:xfrm>
            <a:off x="11997118" y="378675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151" name="object 3151"/>
          <p:cNvSpPr txBox="1"/>
          <p:nvPr/>
        </p:nvSpPr>
        <p:spPr>
          <a:xfrm>
            <a:off x="6888633" y="2754073"/>
            <a:ext cx="21971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52" name="object 3152"/>
          <p:cNvGrpSpPr/>
          <p:nvPr/>
        </p:nvGrpSpPr>
        <p:grpSpPr>
          <a:xfrm>
            <a:off x="6158058" y="2676906"/>
            <a:ext cx="974090" cy="949325"/>
            <a:chOff x="6158058" y="2676906"/>
            <a:chExt cx="974090" cy="949325"/>
          </a:xfrm>
        </p:grpSpPr>
        <p:sp>
          <p:nvSpPr>
            <p:cNvPr id="3153" name="object 3153"/>
            <p:cNvSpPr/>
            <p:nvPr/>
          </p:nvSpPr>
          <p:spPr>
            <a:xfrm>
              <a:off x="6868604" y="268071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50"/>
                  </a:moveTo>
                  <a:lnTo>
                    <a:pt x="259270" y="323850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6158058" y="33023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6158058" y="330234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56" name="object 3156"/>
          <p:cNvSpPr txBox="1"/>
          <p:nvPr/>
        </p:nvSpPr>
        <p:spPr>
          <a:xfrm>
            <a:off x="6181032" y="3375712"/>
            <a:ext cx="21399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T07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57" name="object 3157"/>
          <p:cNvGrpSpPr/>
          <p:nvPr/>
        </p:nvGrpSpPr>
        <p:grpSpPr>
          <a:xfrm>
            <a:off x="1980406" y="2555367"/>
            <a:ext cx="4441190" cy="1075055"/>
            <a:chOff x="1980406" y="2555367"/>
            <a:chExt cx="4441190" cy="1075055"/>
          </a:xfrm>
        </p:grpSpPr>
        <p:sp>
          <p:nvSpPr>
            <p:cNvPr id="3158" name="object 3158"/>
            <p:cNvSpPr/>
            <p:nvPr/>
          </p:nvSpPr>
          <p:spPr>
            <a:xfrm>
              <a:off x="6158058" y="330231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314" y="323850"/>
                  </a:lnTo>
                  <a:lnTo>
                    <a:pt x="259314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1980406" y="25553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1980406" y="25553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61" name="object 3161"/>
          <p:cNvSpPr txBox="1"/>
          <p:nvPr/>
        </p:nvSpPr>
        <p:spPr>
          <a:xfrm>
            <a:off x="2002307" y="2628770"/>
            <a:ext cx="21590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62" name="object 3162"/>
          <p:cNvGrpSpPr/>
          <p:nvPr/>
        </p:nvGrpSpPr>
        <p:grpSpPr>
          <a:xfrm>
            <a:off x="1318914" y="2551557"/>
            <a:ext cx="925194" cy="4227830"/>
            <a:chOff x="1318914" y="2551557"/>
            <a:chExt cx="925194" cy="4227830"/>
          </a:xfrm>
        </p:grpSpPr>
        <p:sp>
          <p:nvSpPr>
            <p:cNvPr id="3163" name="object 3163"/>
            <p:cNvSpPr/>
            <p:nvPr/>
          </p:nvSpPr>
          <p:spPr>
            <a:xfrm>
              <a:off x="1980406" y="25553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0" y="323850"/>
                  </a:moveTo>
                  <a:lnTo>
                    <a:pt x="259283" y="323850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5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1318914" y="645506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1318914" y="6455066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66" name="object 3166"/>
          <p:cNvSpPr txBox="1"/>
          <p:nvPr/>
        </p:nvSpPr>
        <p:spPr>
          <a:xfrm>
            <a:off x="7320533" y="394760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3167" name="object 3167"/>
          <p:cNvSpPr txBox="1"/>
          <p:nvPr/>
        </p:nvSpPr>
        <p:spPr>
          <a:xfrm>
            <a:off x="1346578" y="6528437"/>
            <a:ext cx="204470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68" name="object 3168"/>
          <p:cNvGrpSpPr/>
          <p:nvPr/>
        </p:nvGrpSpPr>
        <p:grpSpPr>
          <a:xfrm>
            <a:off x="1315104" y="3896169"/>
            <a:ext cx="8662670" cy="2886710"/>
            <a:chOff x="1315104" y="3896169"/>
            <a:chExt cx="8662670" cy="2886710"/>
          </a:xfrm>
        </p:grpSpPr>
        <p:sp>
          <p:nvSpPr>
            <p:cNvPr id="3169" name="object 3169"/>
            <p:cNvSpPr/>
            <p:nvPr/>
          </p:nvSpPr>
          <p:spPr>
            <a:xfrm>
              <a:off x="1318914" y="6455067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24"/>
                  </a:moveTo>
                  <a:lnTo>
                    <a:pt x="259283" y="323824"/>
                  </a:lnTo>
                  <a:lnTo>
                    <a:pt x="259283" y="0"/>
                  </a:lnTo>
                  <a:lnTo>
                    <a:pt x="0" y="0"/>
                  </a:lnTo>
                  <a:lnTo>
                    <a:pt x="0" y="32382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9459086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A9B0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9459086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307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307" y="323850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9459086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49"/>
                  </a:moveTo>
                  <a:lnTo>
                    <a:pt x="259334" y="323849"/>
                  </a:lnTo>
                  <a:lnTo>
                    <a:pt x="259334" y="0"/>
                  </a:lnTo>
                  <a:lnTo>
                    <a:pt x="0" y="0"/>
                  </a:lnTo>
                  <a:lnTo>
                    <a:pt x="0" y="3238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9718421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9718421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75" name="object 3175"/>
          <p:cNvSpPr txBox="1"/>
          <p:nvPr/>
        </p:nvSpPr>
        <p:spPr>
          <a:xfrm>
            <a:off x="9487749" y="3973324"/>
            <a:ext cx="462915" cy="163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>
                <a:solidFill>
                  <a:srgbClr val="FFFFFF"/>
                </a:solidFill>
                <a:latin typeface="Tahoma"/>
                <a:cs typeface="Tahoma"/>
              </a:rPr>
              <a:t>Z01</a:t>
            </a:r>
            <a:r>
              <a:rPr dirty="0" sz="900" spc="25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3176" name="object 3176"/>
          <p:cNvGrpSpPr/>
          <p:nvPr/>
        </p:nvGrpSpPr>
        <p:grpSpPr>
          <a:xfrm>
            <a:off x="771671" y="1266146"/>
            <a:ext cx="11343640" cy="7455534"/>
            <a:chOff x="771671" y="1266146"/>
            <a:chExt cx="11343640" cy="7455534"/>
          </a:xfrm>
        </p:grpSpPr>
        <p:sp>
          <p:nvSpPr>
            <p:cNvPr id="3177" name="object 3177"/>
            <p:cNvSpPr/>
            <p:nvPr/>
          </p:nvSpPr>
          <p:spPr>
            <a:xfrm>
              <a:off x="9718421" y="3899979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0" y="323849"/>
                  </a:moveTo>
                  <a:lnTo>
                    <a:pt x="259270" y="323849"/>
                  </a:lnTo>
                  <a:lnTo>
                    <a:pt x="259270" y="0"/>
                  </a:lnTo>
                  <a:lnTo>
                    <a:pt x="0" y="0"/>
                  </a:lnTo>
                  <a:lnTo>
                    <a:pt x="0" y="3238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771664" y="5981026"/>
              <a:ext cx="10080625" cy="2740660"/>
            </a:xfrm>
            <a:custGeom>
              <a:avLst/>
              <a:gdLst/>
              <a:ahLst/>
              <a:cxnLst/>
              <a:rect l="l" t="t" r="r" b="b"/>
              <a:pathLst>
                <a:path w="10080625" h="2740659">
                  <a:moveTo>
                    <a:pt x="5039995" y="2669984"/>
                  </a:moveTo>
                  <a:lnTo>
                    <a:pt x="0" y="2669984"/>
                  </a:lnTo>
                  <a:lnTo>
                    <a:pt x="0" y="2740647"/>
                  </a:lnTo>
                  <a:lnTo>
                    <a:pt x="5039995" y="2740647"/>
                  </a:lnTo>
                  <a:lnTo>
                    <a:pt x="5039995" y="2669984"/>
                  </a:lnTo>
                  <a:close/>
                </a:path>
                <a:path w="10080625" h="2740659">
                  <a:moveTo>
                    <a:pt x="10080015" y="1410081"/>
                  </a:moveTo>
                  <a:lnTo>
                    <a:pt x="5039995" y="1410081"/>
                  </a:lnTo>
                  <a:lnTo>
                    <a:pt x="5039995" y="1480743"/>
                  </a:lnTo>
                  <a:lnTo>
                    <a:pt x="10080015" y="1480743"/>
                  </a:lnTo>
                  <a:lnTo>
                    <a:pt x="10080015" y="1410081"/>
                  </a:lnTo>
                  <a:close/>
                </a:path>
                <a:path w="10080625" h="2740659">
                  <a:moveTo>
                    <a:pt x="10080015" y="0"/>
                  </a:moveTo>
                  <a:lnTo>
                    <a:pt x="6300013" y="0"/>
                  </a:lnTo>
                  <a:lnTo>
                    <a:pt x="6300013" y="70612"/>
                  </a:lnTo>
                  <a:lnTo>
                    <a:pt x="10080015" y="70612"/>
                  </a:lnTo>
                  <a:lnTo>
                    <a:pt x="100800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79" name="object 3179"/>
            <p:cNvPicPr/>
            <p:nvPr/>
          </p:nvPicPr>
          <p:blipFill>
            <a:blip r:embed="rId275" cstate="print"/>
            <a:stretch>
              <a:fillRect/>
            </a:stretch>
          </p:blipFill>
          <p:spPr>
            <a:xfrm>
              <a:off x="11869566" y="6554750"/>
              <a:ext cx="245261" cy="223201"/>
            </a:xfrm>
            <a:prstGeom prst="rect">
              <a:avLst/>
            </a:prstGeom>
          </p:spPr>
        </p:pic>
        <p:pic>
          <p:nvPicPr>
            <p:cNvPr id="3180" name="object 3180"/>
            <p:cNvPicPr/>
            <p:nvPr/>
          </p:nvPicPr>
          <p:blipFill>
            <a:blip r:embed="rId276" cstate="print"/>
            <a:stretch>
              <a:fillRect/>
            </a:stretch>
          </p:blipFill>
          <p:spPr>
            <a:xfrm>
              <a:off x="4217587" y="1266146"/>
              <a:ext cx="245350" cy="223227"/>
            </a:xfrm>
            <a:prstGeom prst="rect">
              <a:avLst/>
            </a:prstGeom>
          </p:spPr>
        </p:pic>
        <p:pic>
          <p:nvPicPr>
            <p:cNvPr id="3181" name="object 3181"/>
            <p:cNvPicPr/>
            <p:nvPr/>
          </p:nvPicPr>
          <p:blipFill>
            <a:blip r:embed="rId276" cstate="print"/>
            <a:stretch>
              <a:fillRect/>
            </a:stretch>
          </p:blipFill>
          <p:spPr>
            <a:xfrm>
              <a:off x="3650952" y="1266146"/>
              <a:ext cx="245299" cy="223227"/>
            </a:xfrm>
            <a:prstGeom prst="rect">
              <a:avLst/>
            </a:prstGeom>
          </p:spPr>
        </p:pic>
      </p:grpSp>
      <p:sp>
        <p:nvSpPr>
          <p:cNvPr id="3182" name="object 3182"/>
          <p:cNvSpPr txBox="1"/>
          <p:nvPr/>
        </p:nvSpPr>
        <p:spPr>
          <a:xfrm>
            <a:off x="11629301" y="7829987"/>
            <a:ext cx="98488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1.NP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3" name="object 3183"/>
          <p:cNvSpPr txBox="1"/>
          <p:nvPr/>
        </p:nvSpPr>
        <p:spPr>
          <a:xfrm>
            <a:off x="758964" y="8469774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4" name="object 3184"/>
          <p:cNvSpPr txBox="1"/>
          <p:nvPr/>
        </p:nvSpPr>
        <p:spPr>
          <a:xfrm>
            <a:off x="7058977" y="5799777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5" name="object 3185"/>
          <p:cNvSpPr txBox="1"/>
          <p:nvPr/>
        </p:nvSpPr>
        <p:spPr>
          <a:xfrm>
            <a:off x="5798973" y="7209897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6" name="object 3186"/>
          <p:cNvSpPr txBox="1"/>
          <p:nvPr/>
        </p:nvSpPr>
        <p:spPr>
          <a:xfrm>
            <a:off x="3703790" y="5994101"/>
            <a:ext cx="532765" cy="432434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1200" spc="-10">
                <a:latin typeface="Tahoma"/>
                <a:cs typeface="Tahoma"/>
              </a:rPr>
              <a:t>BUFET</a:t>
            </a:r>
            <a:endParaRPr sz="1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1200">
                <a:latin typeface="Tahoma"/>
                <a:cs typeface="Tahoma"/>
              </a:rPr>
              <a:t>55</a:t>
            </a:r>
            <a:r>
              <a:rPr dirty="0" sz="1200" spc="-30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míst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7" name="object 3187"/>
          <p:cNvSpPr txBox="1"/>
          <p:nvPr/>
        </p:nvSpPr>
        <p:spPr>
          <a:xfrm>
            <a:off x="3703790" y="6421032"/>
            <a:ext cx="57594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k</a:t>
            </a:r>
            <a:r>
              <a:rPr dirty="0" sz="1200" spc="-20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sezení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8" name="object 3188"/>
          <p:cNvSpPr txBox="1"/>
          <p:nvPr/>
        </p:nvSpPr>
        <p:spPr>
          <a:xfrm>
            <a:off x="6862497" y="1949247"/>
            <a:ext cx="62166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LOUNGE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89" name="object 3189"/>
          <p:cNvSpPr txBox="1"/>
          <p:nvPr/>
        </p:nvSpPr>
        <p:spPr>
          <a:xfrm>
            <a:off x="1372299" y="1949247"/>
            <a:ext cx="63627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RECEPCE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3190" name="object 3190"/>
          <p:cNvSpPr txBox="1"/>
          <p:nvPr/>
        </p:nvSpPr>
        <p:spPr>
          <a:xfrm>
            <a:off x="3794507" y="1949247"/>
            <a:ext cx="4857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VSTUP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3191" name="object 3191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3192" name="object 3192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193" name="object 3193"/>
            <p:cNvPicPr/>
            <p:nvPr/>
          </p:nvPicPr>
          <p:blipFill>
            <a:blip r:embed="rId277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3194" name="object 3194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3195" name="object 3195"/>
            <p:cNvPicPr/>
            <p:nvPr/>
          </p:nvPicPr>
          <p:blipFill>
            <a:blip r:embed="rId278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3196" name="object 3196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197" name="object 3197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8" name="object 3198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9" name="object 3199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3200" name="object 320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79440" y="1571608"/>
            <a:ext cx="13047980" cy="7860030"/>
            <a:chOff x="879440" y="1571608"/>
            <a:chExt cx="13047980" cy="786003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79440" y="1571608"/>
              <a:ext cx="13047482" cy="7859488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13445109" y="9185911"/>
              <a:ext cx="115570" cy="7620"/>
            </a:xfrm>
            <a:custGeom>
              <a:avLst/>
              <a:gdLst/>
              <a:ahLst/>
              <a:cxnLst/>
              <a:rect l="l" t="t" r="r" b="b"/>
              <a:pathLst>
                <a:path w="115569" h="7620">
                  <a:moveTo>
                    <a:pt x="115391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15391" y="7193"/>
                  </a:lnTo>
                  <a:lnTo>
                    <a:pt x="1153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3445109" y="9185910"/>
              <a:ext cx="115570" cy="7620"/>
            </a:xfrm>
            <a:custGeom>
              <a:avLst/>
              <a:gdLst/>
              <a:ahLst/>
              <a:cxnLst/>
              <a:rect l="l" t="t" r="r" b="b"/>
              <a:pathLst>
                <a:path w="115569" h="7620">
                  <a:moveTo>
                    <a:pt x="115379" y="0"/>
                  </a:moveTo>
                  <a:lnTo>
                    <a:pt x="0" y="0"/>
                  </a:lnTo>
                </a:path>
                <a:path w="115569" h="7620">
                  <a:moveTo>
                    <a:pt x="0" y="7194"/>
                  </a:moveTo>
                  <a:lnTo>
                    <a:pt x="115379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3310298" y="9185911"/>
              <a:ext cx="100330" cy="7620"/>
            </a:xfrm>
            <a:custGeom>
              <a:avLst/>
              <a:gdLst/>
              <a:ahLst/>
              <a:cxnLst/>
              <a:rect l="l" t="t" r="r" b="b"/>
              <a:pathLst>
                <a:path w="100330" h="7620">
                  <a:moveTo>
                    <a:pt x="99888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99888" y="7193"/>
                  </a:lnTo>
                  <a:lnTo>
                    <a:pt x="998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3310298" y="9185910"/>
              <a:ext cx="100330" cy="7620"/>
            </a:xfrm>
            <a:custGeom>
              <a:avLst/>
              <a:gdLst/>
              <a:ahLst/>
              <a:cxnLst/>
              <a:rect l="l" t="t" r="r" b="b"/>
              <a:pathLst>
                <a:path w="100330" h="7620">
                  <a:moveTo>
                    <a:pt x="99885" y="0"/>
                  </a:moveTo>
                  <a:lnTo>
                    <a:pt x="0" y="0"/>
                  </a:lnTo>
                </a:path>
                <a:path w="100330" h="7620">
                  <a:moveTo>
                    <a:pt x="0" y="7194"/>
                  </a:moveTo>
                  <a:lnTo>
                    <a:pt x="99885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2449873" y="8861736"/>
              <a:ext cx="7620" cy="115570"/>
            </a:xfrm>
            <a:custGeom>
              <a:avLst/>
              <a:gdLst/>
              <a:ahLst/>
              <a:cxnLst/>
              <a:rect l="l" t="t" r="r" b="b"/>
              <a:pathLst>
                <a:path w="7620" h="115570">
                  <a:moveTo>
                    <a:pt x="7193" y="0"/>
                  </a:moveTo>
                  <a:lnTo>
                    <a:pt x="0" y="0"/>
                  </a:lnTo>
                  <a:lnTo>
                    <a:pt x="0" y="115366"/>
                  </a:lnTo>
                  <a:lnTo>
                    <a:pt x="7193" y="115366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2449873" y="8861742"/>
              <a:ext cx="7620" cy="115570"/>
            </a:xfrm>
            <a:custGeom>
              <a:avLst/>
              <a:gdLst/>
              <a:ahLst/>
              <a:cxnLst/>
              <a:rect l="l" t="t" r="r" b="b"/>
              <a:pathLst>
                <a:path w="7620" h="115570">
                  <a:moveTo>
                    <a:pt x="7175" y="115360"/>
                  </a:moveTo>
                  <a:lnTo>
                    <a:pt x="7175" y="0"/>
                  </a:lnTo>
                </a:path>
                <a:path w="7620" h="115570">
                  <a:moveTo>
                    <a:pt x="0" y="0"/>
                  </a:moveTo>
                  <a:lnTo>
                    <a:pt x="0" y="11536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2449873" y="8727646"/>
              <a:ext cx="7620" cy="100330"/>
            </a:xfrm>
            <a:custGeom>
              <a:avLst/>
              <a:gdLst/>
              <a:ahLst/>
              <a:cxnLst/>
              <a:rect l="l" t="t" r="r" b="b"/>
              <a:pathLst>
                <a:path w="7620" h="100329">
                  <a:moveTo>
                    <a:pt x="7193" y="0"/>
                  </a:moveTo>
                  <a:lnTo>
                    <a:pt x="0" y="0"/>
                  </a:lnTo>
                  <a:lnTo>
                    <a:pt x="0" y="99888"/>
                  </a:lnTo>
                  <a:lnTo>
                    <a:pt x="7193" y="99888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2449873" y="8727643"/>
              <a:ext cx="7620" cy="100330"/>
            </a:xfrm>
            <a:custGeom>
              <a:avLst/>
              <a:gdLst/>
              <a:ahLst/>
              <a:cxnLst/>
              <a:rect l="l" t="t" r="r" b="b"/>
              <a:pathLst>
                <a:path w="7620" h="100329">
                  <a:moveTo>
                    <a:pt x="7175" y="99891"/>
                  </a:moveTo>
                  <a:lnTo>
                    <a:pt x="7175" y="0"/>
                  </a:lnTo>
                </a:path>
                <a:path w="7620" h="100329">
                  <a:moveTo>
                    <a:pt x="0" y="0"/>
                  </a:moveTo>
                  <a:lnTo>
                    <a:pt x="0" y="998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3677456" y="8977109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72009"/>
                  </a:moveTo>
                  <a:lnTo>
                    <a:pt x="0" y="72009"/>
                  </a:lnTo>
                  <a:lnTo>
                    <a:pt x="0" y="259207"/>
                  </a:lnTo>
                  <a:lnTo>
                    <a:pt x="8991" y="259207"/>
                  </a:lnTo>
                  <a:lnTo>
                    <a:pt x="8991" y="72009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  <a:lnTo>
                    <a:pt x="0" y="3619"/>
                  </a:lnTo>
                  <a:lnTo>
                    <a:pt x="0" y="28829"/>
                  </a:lnTo>
                  <a:lnTo>
                    <a:pt x="9017" y="28829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3677455" y="8977102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0" y="3625"/>
                  </a:moveTo>
                  <a:lnTo>
                    <a:pt x="0" y="0"/>
                  </a:lnTo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59213"/>
                  </a:moveTo>
                  <a:lnTo>
                    <a:pt x="9017" y="72009"/>
                  </a:lnTo>
                </a:path>
                <a:path w="9525" h="259715">
                  <a:moveTo>
                    <a:pt x="9017" y="28829"/>
                  </a:moveTo>
                  <a:lnTo>
                    <a:pt x="9017" y="0"/>
                  </a:lnTo>
                </a:path>
                <a:path w="9525" h="259715">
                  <a:moveTo>
                    <a:pt x="0" y="3625"/>
                  </a:moveTo>
                  <a:lnTo>
                    <a:pt x="0" y="28829"/>
                  </a:lnTo>
                </a:path>
                <a:path w="9525" h="259715">
                  <a:moveTo>
                    <a:pt x="0" y="72009"/>
                  </a:moveTo>
                  <a:lnTo>
                    <a:pt x="0" y="259213"/>
                  </a:lnTo>
                </a:path>
                <a:path w="9525" h="259715">
                  <a:moveTo>
                    <a:pt x="9017" y="72009"/>
                  </a:moveTo>
                  <a:lnTo>
                    <a:pt x="0" y="72009"/>
                  </a:lnTo>
                </a:path>
                <a:path w="9525" h="259715">
                  <a:moveTo>
                    <a:pt x="9017" y="28829"/>
                  </a:moveTo>
                  <a:lnTo>
                    <a:pt x="0" y="2882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3569441" y="9002310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3569441" y="9002305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3569441" y="8977107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7999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107999" y="3621"/>
                  </a:lnTo>
                  <a:lnTo>
                    <a:pt x="107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3569441" y="8977102"/>
              <a:ext cx="108585" cy="3810"/>
            </a:xfrm>
            <a:custGeom>
              <a:avLst/>
              <a:gdLst/>
              <a:ahLst/>
              <a:cxnLst/>
              <a:rect l="l" t="t" r="r" b="b"/>
              <a:pathLst>
                <a:path w="108584" h="3809">
                  <a:moveTo>
                    <a:pt x="108013" y="3625"/>
                  </a:moveTo>
                  <a:lnTo>
                    <a:pt x="108013" y="0"/>
                  </a:lnTo>
                </a:path>
                <a:path w="108584" h="3809">
                  <a:moveTo>
                    <a:pt x="0" y="3625"/>
                  </a:moveTo>
                  <a:lnTo>
                    <a:pt x="0" y="0"/>
                  </a:lnTo>
                </a:path>
                <a:path w="108584" h="3809">
                  <a:moveTo>
                    <a:pt x="0" y="3625"/>
                  </a:moveTo>
                  <a:lnTo>
                    <a:pt x="108013" y="3625"/>
                  </a:lnTo>
                </a:path>
                <a:path w="108584" h="3809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3560488" y="8977109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0"/>
                  </a:moveTo>
                  <a:lnTo>
                    <a:pt x="0" y="0"/>
                  </a:lnTo>
                  <a:lnTo>
                    <a:pt x="0" y="263728"/>
                  </a:lnTo>
                  <a:lnTo>
                    <a:pt x="8953" y="263728"/>
                  </a:lnTo>
                  <a:lnTo>
                    <a:pt x="8953" y="3619"/>
                  </a:lnTo>
                  <a:lnTo>
                    <a:pt x="895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3560488" y="8977102"/>
              <a:ext cx="9525" cy="264160"/>
            </a:xfrm>
            <a:custGeom>
              <a:avLst/>
              <a:gdLst/>
              <a:ahLst/>
              <a:cxnLst/>
              <a:rect l="l" t="t" r="r" b="b"/>
              <a:pathLst>
                <a:path w="9525" h="264159">
                  <a:moveTo>
                    <a:pt x="8953" y="3625"/>
                  </a:moveTo>
                  <a:lnTo>
                    <a:pt x="8953" y="0"/>
                  </a:lnTo>
                </a:path>
                <a:path w="9525" h="264159">
                  <a:moveTo>
                    <a:pt x="0" y="0"/>
                  </a:moveTo>
                  <a:lnTo>
                    <a:pt x="8953" y="0"/>
                  </a:lnTo>
                </a:path>
                <a:path w="9525" h="264159">
                  <a:moveTo>
                    <a:pt x="8953" y="263728"/>
                  </a:moveTo>
                  <a:lnTo>
                    <a:pt x="8953" y="3625"/>
                  </a:lnTo>
                </a:path>
                <a:path w="9525" h="264159">
                  <a:moveTo>
                    <a:pt x="0" y="0"/>
                  </a:moveTo>
                  <a:lnTo>
                    <a:pt x="0" y="263728"/>
                  </a:lnTo>
                </a:path>
                <a:path w="9525" h="264159">
                  <a:moveTo>
                    <a:pt x="8953" y="263728"/>
                  </a:moveTo>
                  <a:lnTo>
                    <a:pt x="0" y="26372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2653264" y="8617115"/>
              <a:ext cx="3810" cy="100965"/>
            </a:xfrm>
            <a:custGeom>
              <a:avLst/>
              <a:gdLst/>
              <a:ahLst/>
              <a:cxnLst/>
              <a:rect l="l" t="t" r="r" b="b"/>
              <a:pathLst>
                <a:path w="3809" h="100965">
                  <a:moveTo>
                    <a:pt x="3594" y="81013"/>
                  </a:moveTo>
                  <a:lnTo>
                    <a:pt x="0" y="81013"/>
                  </a:lnTo>
                  <a:lnTo>
                    <a:pt x="0" y="100812"/>
                  </a:lnTo>
                  <a:lnTo>
                    <a:pt x="3594" y="100812"/>
                  </a:lnTo>
                  <a:lnTo>
                    <a:pt x="3594" y="81013"/>
                  </a:lnTo>
                  <a:close/>
                </a:path>
                <a:path w="3809" h="100965">
                  <a:moveTo>
                    <a:pt x="3594" y="0"/>
                  </a:moveTo>
                  <a:lnTo>
                    <a:pt x="0" y="0"/>
                  </a:lnTo>
                  <a:lnTo>
                    <a:pt x="0" y="12598"/>
                  </a:lnTo>
                  <a:lnTo>
                    <a:pt x="3594" y="12598"/>
                  </a:lnTo>
                  <a:lnTo>
                    <a:pt x="3594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2653264" y="8617115"/>
              <a:ext cx="3810" cy="100965"/>
            </a:xfrm>
            <a:custGeom>
              <a:avLst/>
              <a:gdLst/>
              <a:ahLst/>
              <a:cxnLst/>
              <a:rect l="l" t="t" r="r" b="b"/>
              <a:pathLst>
                <a:path w="3809" h="100965">
                  <a:moveTo>
                    <a:pt x="0" y="81013"/>
                  </a:moveTo>
                  <a:lnTo>
                    <a:pt x="0" y="81432"/>
                  </a:lnTo>
                </a:path>
                <a:path w="3809" h="100965">
                  <a:moveTo>
                    <a:pt x="3619" y="81013"/>
                  </a:moveTo>
                  <a:lnTo>
                    <a:pt x="3619" y="81432"/>
                  </a:lnTo>
                </a:path>
                <a:path w="3809" h="100965">
                  <a:moveTo>
                    <a:pt x="3619" y="81013"/>
                  </a:moveTo>
                  <a:lnTo>
                    <a:pt x="0" y="81013"/>
                  </a:lnTo>
                </a:path>
                <a:path w="3809" h="100965">
                  <a:moveTo>
                    <a:pt x="0" y="12598"/>
                  </a:moveTo>
                  <a:lnTo>
                    <a:pt x="0" y="12179"/>
                  </a:lnTo>
                </a:path>
                <a:path w="3809" h="100965">
                  <a:moveTo>
                    <a:pt x="3619" y="12598"/>
                  </a:moveTo>
                  <a:lnTo>
                    <a:pt x="3619" y="12179"/>
                  </a:lnTo>
                </a:path>
                <a:path w="3809" h="100965">
                  <a:moveTo>
                    <a:pt x="3619" y="12598"/>
                  </a:moveTo>
                  <a:lnTo>
                    <a:pt x="0" y="12598"/>
                  </a:lnTo>
                </a:path>
                <a:path w="3809" h="100965">
                  <a:moveTo>
                    <a:pt x="3619" y="100806"/>
                  </a:moveTo>
                  <a:lnTo>
                    <a:pt x="3619" y="81013"/>
                  </a:lnTo>
                </a:path>
                <a:path w="3809" h="100965">
                  <a:moveTo>
                    <a:pt x="3619" y="12598"/>
                  </a:moveTo>
                  <a:lnTo>
                    <a:pt x="3619" y="0"/>
                  </a:lnTo>
                </a:path>
                <a:path w="3809" h="100965">
                  <a:moveTo>
                    <a:pt x="0" y="0"/>
                  </a:moveTo>
                  <a:lnTo>
                    <a:pt x="0" y="12598"/>
                  </a:lnTo>
                </a:path>
                <a:path w="3809" h="100965">
                  <a:moveTo>
                    <a:pt x="0" y="81013"/>
                  </a:moveTo>
                  <a:lnTo>
                    <a:pt x="0" y="10080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2656883" y="8629713"/>
              <a:ext cx="34290" cy="68580"/>
            </a:xfrm>
            <a:custGeom>
              <a:avLst/>
              <a:gdLst/>
              <a:ahLst/>
              <a:cxnLst/>
              <a:rect l="l" t="t" r="r" b="b"/>
              <a:pathLst>
                <a:path w="34290" h="68579">
                  <a:moveTo>
                    <a:pt x="0" y="34207"/>
                  </a:moveTo>
                  <a:lnTo>
                    <a:pt x="13294" y="36897"/>
                  </a:lnTo>
                  <a:lnTo>
                    <a:pt x="24153" y="44231"/>
                  </a:lnTo>
                  <a:lnTo>
                    <a:pt x="31477" y="55105"/>
                  </a:lnTo>
                  <a:lnTo>
                    <a:pt x="34162" y="68414"/>
                  </a:lnTo>
                </a:path>
                <a:path w="34290" h="68579">
                  <a:moveTo>
                    <a:pt x="34162" y="0"/>
                  </a:moveTo>
                  <a:lnTo>
                    <a:pt x="31477" y="13320"/>
                  </a:lnTo>
                  <a:lnTo>
                    <a:pt x="24153" y="24192"/>
                  </a:lnTo>
                  <a:lnTo>
                    <a:pt x="13294" y="31520"/>
                  </a:lnTo>
                  <a:lnTo>
                    <a:pt x="0" y="34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2653264" y="8629294"/>
              <a:ext cx="38100" cy="69850"/>
            </a:xfrm>
            <a:custGeom>
              <a:avLst/>
              <a:gdLst/>
              <a:ahLst/>
              <a:cxnLst/>
              <a:rect l="l" t="t" r="r" b="b"/>
              <a:pathLst>
                <a:path w="38100" h="69850">
                  <a:moveTo>
                    <a:pt x="3619" y="68834"/>
                  </a:moveTo>
                  <a:lnTo>
                    <a:pt x="37782" y="68834"/>
                  </a:lnTo>
                </a:path>
                <a:path w="38100" h="69850">
                  <a:moveTo>
                    <a:pt x="3619" y="419"/>
                  </a:moveTo>
                  <a:lnTo>
                    <a:pt x="37782" y="419"/>
                  </a:lnTo>
                </a:path>
                <a:path w="38100" h="69850">
                  <a:moveTo>
                    <a:pt x="3619" y="419"/>
                  </a:moveTo>
                  <a:lnTo>
                    <a:pt x="0" y="419"/>
                  </a:lnTo>
                </a:path>
                <a:path w="38100" h="69850">
                  <a:moveTo>
                    <a:pt x="3619" y="419"/>
                  </a:moveTo>
                  <a:lnTo>
                    <a:pt x="0" y="419"/>
                  </a:lnTo>
                </a:path>
                <a:path w="38100" h="69850">
                  <a:moveTo>
                    <a:pt x="3619" y="419"/>
                  </a:moveTo>
                  <a:lnTo>
                    <a:pt x="3619" y="0"/>
                  </a:lnTo>
                </a:path>
                <a:path w="38100" h="69850">
                  <a:moveTo>
                    <a:pt x="3619" y="419"/>
                  </a:moveTo>
                  <a:lnTo>
                    <a:pt x="3619" y="0"/>
                  </a:lnTo>
                </a:path>
                <a:path w="38100" h="69850">
                  <a:moveTo>
                    <a:pt x="0" y="419"/>
                  </a:moveTo>
                  <a:lnTo>
                    <a:pt x="0" y="0"/>
                  </a:lnTo>
                </a:path>
                <a:path w="38100" h="69850">
                  <a:moveTo>
                    <a:pt x="0" y="419"/>
                  </a:moveTo>
                  <a:lnTo>
                    <a:pt x="0" y="0"/>
                  </a:lnTo>
                </a:path>
                <a:path w="38100" h="69850">
                  <a:moveTo>
                    <a:pt x="3619" y="68834"/>
                  </a:moveTo>
                  <a:lnTo>
                    <a:pt x="0" y="68834"/>
                  </a:lnTo>
                </a:path>
                <a:path w="38100" h="69850">
                  <a:moveTo>
                    <a:pt x="3619" y="68834"/>
                  </a:moveTo>
                  <a:lnTo>
                    <a:pt x="0" y="68834"/>
                  </a:lnTo>
                </a:path>
                <a:path w="38100" h="69850">
                  <a:moveTo>
                    <a:pt x="3619" y="68834"/>
                  </a:moveTo>
                  <a:lnTo>
                    <a:pt x="3619" y="69253"/>
                  </a:lnTo>
                </a:path>
                <a:path w="38100" h="69850">
                  <a:moveTo>
                    <a:pt x="3619" y="68834"/>
                  </a:moveTo>
                  <a:lnTo>
                    <a:pt x="3619" y="69253"/>
                  </a:lnTo>
                </a:path>
                <a:path w="38100" h="69850">
                  <a:moveTo>
                    <a:pt x="0" y="68834"/>
                  </a:moveTo>
                  <a:lnTo>
                    <a:pt x="0" y="69253"/>
                  </a:lnTo>
                </a:path>
                <a:path w="38100" h="69850">
                  <a:moveTo>
                    <a:pt x="0" y="68834"/>
                  </a:moveTo>
                  <a:lnTo>
                    <a:pt x="0" y="6925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2444476" y="8726923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407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5407" y="250179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2444476" y="8726925"/>
              <a:ext cx="5715" cy="250190"/>
            </a:xfrm>
            <a:custGeom>
              <a:avLst/>
              <a:gdLst/>
              <a:ahLst/>
              <a:cxnLst/>
              <a:rect l="l" t="t" r="r" b="b"/>
              <a:pathLst>
                <a:path w="5715" h="250190">
                  <a:moveTo>
                    <a:pt x="5397" y="250177"/>
                  </a:moveTo>
                  <a:lnTo>
                    <a:pt x="5397" y="0"/>
                  </a:lnTo>
                </a:path>
                <a:path w="5715" h="250190">
                  <a:moveTo>
                    <a:pt x="0" y="0"/>
                  </a:moveTo>
                  <a:lnTo>
                    <a:pt x="0" y="25017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2565062" y="8717924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86394" y="5382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2565062" y="87179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384"/>
                  </a:moveTo>
                  <a:lnTo>
                    <a:pt x="86423" y="5384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3744066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407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407" y="32394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3744066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3686473" y="9115716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126365" h="5715">
                  <a:moveTo>
                    <a:pt x="126022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126022" y="5410"/>
                  </a:lnTo>
                  <a:lnTo>
                    <a:pt x="12602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3686472" y="9115717"/>
              <a:ext cx="126364" cy="5715"/>
            </a:xfrm>
            <a:custGeom>
              <a:avLst/>
              <a:gdLst/>
              <a:ahLst/>
              <a:cxnLst/>
              <a:rect l="l" t="t" r="r" b="b"/>
              <a:pathLst>
                <a:path w="126365" h="5715">
                  <a:moveTo>
                    <a:pt x="7175" y="5403"/>
                  </a:moveTo>
                  <a:lnTo>
                    <a:pt x="6730" y="5403"/>
                  </a:lnTo>
                </a:path>
                <a:path w="126365" h="5715">
                  <a:moveTo>
                    <a:pt x="7175" y="0"/>
                  </a:moveTo>
                  <a:lnTo>
                    <a:pt x="6730" y="0"/>
                  </a:lnTo>
                </a:path>
                <a:path w="126365" h="5715">
                  <a:moveTo>
                    <a:pt x="7175" y="0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50863" y="5403"/>
                  </a:lnTo>
                </a:path>
                <a:path w="126365" h="5715">
                  <a:moveTo>
                    <a:pt x="50419" y="0"/>
                  </a:moveTo>
                  <a:lnTo>
                    <a:pt x="50863" y="0"/>
                  </a:lnTo>
                </a:path>
                <a:path w="126365" h="5715">
                  <a:moveTo>
                    <a:pt x="50419" y="0"/>
                  </a:moveTo>
                  <a:lnTo>
                    <a:pt x="50419" y="5403"/>
                  </a:lnTo>
                </a:path>
                <a:path w="126365" h="5715">
                  <a:moveTo>
                    <a:pt x="125984" y="0"/>
                  </a:moveTo>
                  <a:lnTo>
                    <a:pt x="108013" y="0"/>
                  </a:lnTo>
                </a:path>
                <a:path w="126365" h="5715">
                  <a:moveTo>
                    <a:pt x="102616" y="0"/>
                  </a:moveTo>
                  <a:lnTo>
                    <a:pt x="62992" y="0"/>
                  </a:lnTo>
                </a:path>
                <a:path w="126365" h="5715">
                  <a:moveTo>
                    <a:pt x="57594" y="0"/>
                  </a:moveTo>
                  <a:lnTo>
                    <a:pt x="50419" y="0"/>
                  </a:lnTo>
                </a:path>
                <a:path w="126365" h="5715">
                  <a:moveTo>
                    <a:pt x="7175" y="0"/>
                  </a:moveTo>
                  <a:lnTo>
                    <a:pt x="0" y="0"/>
                  </a:lnTo>
                </a:path>
                <a:path w="126365" h="5715">
                  <a:moveTo>
                    <a:pt x="0" y="5403"/>
                  </a:moveTo>
                  <a:lnTo>
                    <a:pt x="7175" y="5403"/>
                  </a:lnTo>
                </a:path>
                <a:path w="126365" h="5715">
                  <a:moveTo>
                    <a:pt x="50419" y="5403"/>
                  </a:moveTo>
                  <a:lnTo>
                    <a:pt x="125984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3693648" y="9072531"/>
              <a:ext cx="43815" cy="43180"/>
            </a:xfrm>
            <a:custGeom>
              <a:avLst/>
              <a:gdLst/>
              <a:ahLst/>
              <a:cxnLst/>
              <a:rect l="l" t="t" r="r" b="b"/>
              <a:pathLst>
                <a:path w="43815" h="43179">
                  <a:moveTo>
                    <a:pt x="0" y="0"/>
                  </a:moveTo>
                  <a:lnTo>
                    <a:pt x="16829" y="3395"/>
                  </a:lnTo>
                  <a:lnTo>
                    <a:pt x="30575" y="12653"/>
                  </a:lnTo>
                  <a:lnTo>
                    <a:pt x="39844" y="26381"/>
                  </a:lnTo>
                  <a:lnTo>
                    <a:pt x="43243" y="4318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3693203" y="9072531"/>
              <a:ext cx="44450" cy="48895"/>
            </a:xfrm>
            <a:custGeom>
              <a:avLst/>
              <a:gdLst/>
              <a:ahLst/>
              <a:cxnLst/>
              <a:rect l="l" t="t" r="r" b="b"/>
              <a:pathLst>
                <a:path w="44450" h="48895">
                  <a:moveTo>
                    <a:pt x="444" y="43186"/>
                  </a:moveTo>
                  <a:lnTo>
                    <a:pt x="444" y="0"/>
                  </a:lnTo>
                </a:path>
                <a:path w="44450" h="48895">
                  <a:moveTo>
                    <a:pt x="43688" y="43186"/>
                  </a:moveTo>
                  <a:lnTo>
                    <a:pt x="43688" y="48590"/>
                  </a:lnTo>
                </a:path>
                <a:path w="44450" h="48895">
                  <a:moveTo>
                    <a:pt x="43688" y="43186"/>
                  </a:moveTo>
                  <a:lnTo>
                    <a:pt x="43688" y="48590"/>
                  </a:lnTo>
                </a:path>
                <a:path w="44450" h="48895">
                  <a:moveTo>
                    <a:pt x="43688" y="43186"/>
                  </a:moveTo>
                  <a:lnTo>
                    <a:pt x="44132" y="43186"/>
                  </a:lnTo>
                </a:path>
                <a:path w="44450" h="48895">
                  <a:moveTo>
                    <a:pt x="43688" y="43186"/>
                  </a:moveTo>
                  <a:lnTo>
                    <a:pt x="44132" y="43186"/>
                  </a:lnTo>
                </a:path>
                <a:path w="44450" h="48895">
                  <a:moveTo>
                    <a:pt x="43688" y="48590"/>
                  </a:moveTo>
                  <a:lnTo>
                    <a:pt x="44132" y="48590"/>
                  </a:lnTo>
                </a:path>
                <a:path w="44450" h="48895">
                  <a:moveTo>
                    <a:pt x="43688" y="48590"/>
                  </a:moveTo>
                  <a:lnTo>
                    <a:pt x="44132" y="48590"/>
                  </a:lnTo>
                </a:path>
                <a:path w="44450" h="48895">
                  <a:moveTo>
                    <a:pt x="444" y="43186"/>
                  </a:moveTo>
                  <a:lnTo>
                    <a:pt x="444" y="48590"/>
                  </a:lnTo>
                </a:path>
                <a:path w="44450" h="48895">
                  <a:moveTo>
                    <a:pt x="444" y="43186"/>
                  </a:moveTo>
                  <a:lnTo>
                    <a:pt x="444" y="48590"/>
                  </a:lnTo>
                </a:path>
                <a:path w="44450" h="48895">
                  <a:moveTo>
                    <a:pt x="444" y="43186"/>
                  </a:moveTo>
                  <a:lnTo>
                    <a:pt x="0" y="43186"/>
                  </a:lnTo>
                </a:path>
                <a:path w="44450" h="48895">
                  <a:moveTo>
                    <a:pt x="444" y="43186"/>
                  </a:moveTo>
                  <a:lnTo>
                    <a:pt x="0" y="43186"/>
                  </a:lnTo>
                </a:path>
                <a:path w="44450" h="48895">
                  <a:moveTo>
                    <a:pt x="444" y="48590"/>
                  </a:moveTo>
                  <a:lnTo>
                    <a:pt x="0" y="48590"/>
                  </a:lnTo>
                </a:path>
                <a:path w="44450" h="48895">
                  <a:moveTo>
                    <a:pt x="444" y="48590"/>
                  </a:moveTo>
                  <a:lnTo>
                    <a:pt x="0" y="4859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1965686" y="8341711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1965686" y="83417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0" y="7219"/>
                  </a:moveTo>
                  <a:lnTo>
                    <a:pt x="50355" y="7219"/>
                  </a:lnTo>
                </a:path>
                <a:path w="50800" h="7620">
                  <a:moveTo>
                    <a:pt x="50355" y="0"/>
                  </a:moveTo>
                  <a:lnTo>
                    <a:pt x="50355" y="7219"/>
                  </a:lnTo>
                </a:path>
                <a:path w="50800" h="7620">
                  <a:moveTo>
                    <a:pt x="50355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1677650" y="872692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1677650" y="8726925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0" y="7194"/>
                  </a:moveTo>
                  <a:lnTo>
                    <a:pt x="50419" y="7194"/>
                  </a:lnTo>
                </a:path>
                <a:path w="50800" h="7620">
                  <a:moveTo>
                    <a:pt x="50419" y="7194"/>
                  </a:moveTo>
                  <a:lnTo>
                    <a:pt x="50419" y="0"/>
                  </a:lnTo>
                </a:path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1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13310299" y="9833908"/>
            <a:ext cx="7620" cy="50800"/>
            <a:chOff x="13310299" y="9833908"/>
            <a:chExt cx="7620" cy="50800"/>
          </a:xfrm>
        </p:grpSpPr>
        <p:sp>
          <p:nvSpPr>
            <p:cNvPr id="39" name="object 39"/>
            <p:cNvSpPr/>
            <p:nvPr/>
          </p:nvSpPr>
          <p:spPr>
            <a:xfrm>
              <a:off x="13310299" y="9833911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19" h="50800">
                  <a:moveTo>
                    <a:pt x="7193" y="0"/>
                  </a:moveTo>
                  <a:lnTo>
                    <a:pt x="0" y="0"/>
                  </a:lnTo>
                  <a:lnTo>
                    <a:pt x="0" y="50403"/>
                  </a:lnTo>
                  <a:lnTo>
                    <a:pt x="7193" y="50403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3310299" y="9833908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19" h="50800">
                  <a:moveTo>
                    <a:pt x="7175" y="50406"/>
                  </a:moveTo>
                  <a:lnTo>
                    <a:pt x="7175" y="0"/>
                  </a:lnTo>
                </a:path>
                <a:path w="7619" h="50800">
                  <a:moveTo>
                    <a:pt x="7175" y="0"/>
                  </a:moveTo>
                  <a:lnTo>
                    <a:pt x="0" y="0"/>
                  </a:lnTo>
                </a:path>
                <a:path w="7619" h="50800">
                  <a:moveTo>
                    <a:pt x="0" y="0"/>
                  </a:moveTo>
                  <a:lnTo>
                    <a:pt x="0" y="50406"/>
                  </a:lnTo>
                </a:path>
                <a:path w="7619" h="50800">
                  <a:moveTo>
                    <a:pt x="7175" y="50406"/>
                  </a:moveTo>
                  <a:lnTo>
                    <a:pt x="0" y="5040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1" name="object 41"/>
          <p:cNvGrpSpPr/>
          <p:nvPr/>
        </p:nvGrpSpPr>
        <p:grpSpPr>
          <a:xfrm>
            <a:off x="12925043" y="9545926"/>
            <a:ext cx="7620" cy="50800"/>
            <a:chOff x="12925043" y="9545926"/>
            <a:chExt cx="7620" cy="50800"/>
          </a:xfrm>
        </p:grpSpPr>
        <p:sp>
          <p:nvSpPr>
            <p:cNvPr id="42" name="object 42"/>
            <p:cNvSpPr/>
            <p:nvPr/>
          </p:nvSpPr>
          <p:spPr>
            <a:xfrm>
              <a:off x="12925043" y="9545926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20" h="50800">
                  <a:moveTo>
                    <a:pt x="7218" y="0"/>
                  </a:moveTo>
                  <a:lnTo>
                    <a:pt x="0" y="0"/>
                  </a:lnTo>
                  <a:lnTo>
                    <a:pt x="0" y="50403"/>
                  </a:lnTo>
                  <a:lnTo>
                    <a:pt x="7218" y="50403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2925043" y="9545929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20" h="50800">
                  <a:moveTo>
                    <a:pt x="7238" y="50399"/>
                  </a:moveTo>
                  <a:lnTo>
                    <a:pt x="7238" y="0"/>
                  </a:lnTo>
                </a:path>
                <a:path w="7620" h="50800">
                  <a:moveTo>
                    <a:pt x="0" y="0"/>
                  </a:moveTo>
                  <a:lnTo>
                    <a:pt x="7238" y="0"/>
                  </a:lnTo>
                </a:path>
                <a:path w="7620" h="50800">
                  <a:moveTo>
                    <a:pt x="0" y="0"/>
                  </a:moveTo>
                  <a:lnTo>
                    <a:pt x="0" y="50399"/>
                  </a:lnTo>
                </a:path>
                <a:path w="7620" h="50800">
                  <a:moveTo>
                    <a:pt x="0" y="50399"/>
                  </a:moveTo>
                  <a:lnTo>
                    <a:pt x="7238" y="5039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13049250" y="9686321"/>
            <a:ext cx="31115" cy="198120"/>
            <a:chOff x="13049250" y="9686321"/>
            <a:chExt cx="31115" cy="198120"/>
          </a:xfrm>
        </p:grpSpPr>
        <p:sp>
          <p:nvSpPr>
            <p:cNvPr id="45" name="object 45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0"/>
                  </a:moveTo>
                  <a:lnTo>
                    <a:pt x="0" y="0"/>
                  </a:lnTo>
                  <a:lnTo>
                    <a:pt x="0" y="151193"/>
                  </a:lnTo>
                  <a:lnTo>
                    <a:pt x="9017" y="151193"/>
                  </a:lnTo>
                  <a:lnTo>
                    <a:pt x="9017" y="538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3049250" y="9733127"/>
              <a:ext cx="9525" cy="151765"/>
            </a:xfrm>
            <a:custGeom>
              <a:avLst/>
              <a:gdLst/>
              <a:ahLst/>
              <a:cxnLst/>
              <a:rect l="l" t="t" r="r" b="b"/>
              <a:pathLst>
                <a:path w="9525" h="151765">
                  <a:moveTo>
                    <a:pt x="9017" y="5384"/>
                  </a:moveTo>
                  <a:lnTo>
                    <a:pt x="9017" y="0"/>
                  </a:lnTo>
                </a:path>
                <a:path w="9525" h="151765">
                  <a:moveTo>
                    <a:pt x="0" y="0"/>
                  </a:moveTo>
                  <a:lnTo>
                    <a:pt x="9017" y="0"/>
                  </a:lnTo>
                </a:path>
                <a:path w="9525" h="151765">
                  <a:moveTo>
                    <a:pt x="9017" y="151187"/>
                  </a:moveTo>
                  <a:lnTo>
                    <a:pt x="9017" y="5384"/>
                  </a:lnTo>
                </a:path>
                <a:path w="9525" h="151765">
                  <a:moveTo>
                    <a:pt x="0" y="0"/>
                  </a:moveTo>
                  <a:lnTo>
                    <a:pt x="0" y="15118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3058267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0"/>
                  </a:moveTo>
                  <a:lnTo>
                    <a:pt x="16179" y="0"/>
                  </a:lnTo>
                  <a:lnTo>
                    <a:pt x="0" y="12"/>
                  </a:lnTo>
                  <a:lnTo>
                    <a:pt x="0" y="5384"/>
                  </a:lnTo>
                  <a:lnTo>
                    <a:pt x="16179" y="5384"/>
                  </a:lnTo>
                  <a:lnTo>
                    <a:pt x="21590" y="5384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3058266" y="97331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90" h="5715">
                  <a:moveTo>
                    <a:pt x="21590" y="5384"/>
                  </a:moveTo>
                  <a:lnTo>
                    <a:pt x="21590" y="0"/>
                  </a:lnTo>
                </a:path>
                <a:path w="21590" h="5715">
                  <a:moveTo>
                    <a:pt x="0" y="5384"/>
                  </a:moveTo>
                  <a:lnTo>
                    <a:pt x="0" y="0"/>
                  </a:lnTo>
                </a:path>
                <a:path w="21590" h="5715">
                  <a:moveTo>
                    <a:pt x="0" y="5384"/>
                  </a:moveTo>
                  <a:lnTo>
                    <a:pt x="21590" y="5384"/>
                  </a:lnTo>
                </a:path>
                <a:path w="21590" h="5715">
                  <a:moveTo>
                    <a:pt x="1619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82" y="0"/>
                  </a:moveTo>
                  <a:lnTo>
                    <a:pt x="0" y="0"/>
                  </a:lnTo>
                  <a:lnTo>
                    <a:pt x="0" y="46806"/>
                  </a:lnTo>
                  <a:lnTo>
                    <a:pt x="5382" y="46806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3074459" y="9686321"/>
              <a:ext cx="5715" cy="46990"/>
            </a:xfrm>
            <a:custGeom>
              <a:avLst/>
              <a:gdLst/>
              <a:ahLst/>
              <a:cxnLst/>
              <a:rect l="l" t="t" r="r" b="b"/>
              <a:pathLst>
                <a:path w="5715" h="46990">
                  <a:moveTo>
                    <a:pt x="5397" y="46805"/>
                  </a:moveTo>
                  <a:lnTo>
                    <a:pt x="5397" y="0"/>
                  </a:lnTo>
                </a:path>
                <a:path w="5715" h="46990">
                  <a:moveTo>
                    <a:pt x="0" y="0"/>
                  </a:moveTo>
                  <a:lnTo>
                    <a:pt x="0" y="468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/>
          <p:cNvGrpSpPr/>
          <p:nvPr/>
        </p:nvGrpSpPr>
        <p:grpSpPr>
          <a:xfrm>
            <a:off x="13310299" y="9488303"/>
            <a:ext cx="7620" cy="50800"/>
            <a:chOff x="13310299" y="9488303"/>
            <a:chExt cx="7620" cy="50800"/>
          </a:xfrm>
        </p:grpSpPr>
        <p:sp>
          <p:nvSpPr>
            <p:cNvPr id="52" name="object 52"/>
            <p:cNvSpPr/>
            <p:nvPr/>
          </p:nvSpPr>
          <p:spPr>
            <a:xfrm>
              <a:off x="13310299" y="9488306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19" h="50800">
                  <a:moveTo>
                    <a:pt x="7193" y="0"/>
                  </a:moveTo>
                  <a:lnTo>
                    <a:pt x="0" y="0"/>
                  </a:lnTo>
                  <a:lnTo>
                    <a:pt x="0" y="50403"/>
                  </a:lnTo>
                  <a:lnTo>
                    <a:pt x="7193" y="50403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3310299" y="9488303"/>
              <a:ext cx="7620" cy="50800"/>
            </a:xfrm>
            <a:custGeom>
              <a:avLst/>
              <a:gdLst/>
              <a:ahLst/>
              <a:cxnLst/>
              <a:rect l="l" t="t" r="r" b="b"/>
              <a:pathLst>
                <a:path w="7619" h="50800">
                  <a:moveTo>
                    <a:pt x="7175" y="50406"/>
                  </a:moveTo>
                  <a:lnTo>
                    <a:pt x="7175" y="0"/>
                  </a:lnTo>
                </a:path>
                <a:path w="7619" h="50800">
                  <a:moveTo>
                    <a:pt x="7175" y="0"/>
                  </a:moveTo>
                  <a:lnTo>
                    <a:pt x="0" y="0"/>
                  </a:lnTo>
                </a:path>
                <a:path w="7619" h="50800">
                  <a:moveTo>
                    <a:pt x="0" y="0"/>
                  </a:moveTo>
                  <a:lnTo>
                    <a:pt x="0" y="50406"/>
                  </a:lnTo>
                </a:path>
                <a:path w="7619" h="50800">
                  <a:moveTo>
                    <a:pt x="7175" y="50406"/>
                  </a:moveTo>
                  <a:lnTo>
                    <a:pt x="0" y="5040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13821474" y="8986107"/>
            <a:ext cx="50800" cy="7620"/>
            <a:chOff x="13821474" y="8986107"/>
            <a:chExt cx="50800" cy="7620"/>
          </a:xfrm>
        </p:grpSpPr>
        <p:sp>
          <p:nvSpPr>
            <p:cNvPr id="55" name="object 55"/>
            <p:cNvSpPr/>
            <p:nvPr/>
          </p:nvSpPr>
          <p:spPr>
            <a:xfrm>
              <a:off x="13821474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3821474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</a:path>
                <a:path w="50800" h="7620">
                  <a:moveTo>
                    <a:pt x="50419" y="7219"/>
                  </a:move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" name="object 57"/>
          <p:cNvGrpSpPr/>
          <p:nvPr/>
        </p:nvGrpSpPr>
        <p:grpSpPr>
          <a:xfrm>
            <a:off x="14197648" y="8986107"/>
            <a:ext cx="50800" cy="7620"/>
            <a:chOff x="14197648" y="8986107"/>
            <a:chExt cx="50800" cy="7620"/>
          </a:xfrm>
        </p:grpSpPr>
        <p:sp>
          <p:nvSpPr>
            <p:cNvPr id="58" name="object 58"/>
            <p:cNvSpPr/>
            <p:nvPr/>
          </p:nvSpPr>
          <p:spPr>
            <a:xfrm>
              <a:off x="14197648" y="89861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4197648" y="898610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0" y="0"/>
                  </a:lnTo>
                </a:path>
                <a:path w="50800" h="7620">
                  <a:moveTo>
                    <a:pt x="0" y="7219"/>
                  </a:moveTo>
                  <a:lnTo>
                    <a:pt x="50419" y="7219"/>
                  </a:lnTo>
                </a:path>
                <a:path w="50800" h="7620">
                  <a:moveTo>
                    <a:pt x="50419" y="7219"/>
                  </a:moveTo>
                  <a:lnTo>
                    <a:pt x="504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14348840" y="8600916"/>
            <a:ext cx="50800" cy="7620"/>
            <a:chOff x="14348840" y="8600916"/>
            <a:chExt cx="50800" cy="7620"/>
          </a:xfrm>
        </p:grpSpPr>
        <p:sp>
          <p:nvSpPr>
            <p:cNvPr id="61" name="object 61"/>
            <p:cNvSpPr/>
            <p:nvPr/>
          </p:nvSpPr>
          <p:spPr>
            <a:xfrm>
              <a:off x="14348840" y="860091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4348840" y="8600916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194"/>
                  </a:lnTo>
                </a:path>
                <a:path w="50800" h="7620">
                  <a:moveTo>
                    <a:pt x="0" y="7194"/>
                  </a:moveTo>
                  <a:lnTo>
                    <a:pt x="50419" y="7194"/>
                  </a:lnTo>
                </a:path>
                <a:path w="50800" h="7620">
                  <a:moveTo>
                    <a:pt x="50419" y="0"/>
                  </a:moveTo>
                  <a:lnTo>
                    <a:pt x="50419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" name="object 63"/>
          <p:cNvGrpSpPr/>
          <p:nvPr/>
        </p:nvGrpSpPr>
        <p:grpSpPr>
          <a:xfrm>
            <a:off x="14098651" y="8600916"/>
            <a:ext cx="50800" cy="7620"/>
            <a:chOff x="14098651" y="8600916"/>
            <a:chExt cx="50800" cy="7620"/>
          </a:xfrm>
        </p:grpSpPr>
        <p:sp>
          <p:nvSpPr>
            <p:cNvPr id="64" name="object 64"/>
            <p:cNvSpPr/>
            <p:nvPr/>
          </p:nvSpPr>
          <p:spPr>
            <a:xfrm>
              <a:off x="14098651" y="860091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4098651" y="8600916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0" y="7194"/>
                  </a:moveTo>
                  <a:lnTo>
                    <a:pt x="50418" y="7194"/>
                  </a:lnTo>
                </a:path>
                <a:path w="50800" h="7620">
                  <a:moveTo>
                    <a:pt x="50418" y="0"/>
                  </a:moveTo>
                  <a:lnTo>
                    <a:pt x="50418" y="7194"/>
                  </a:lnTo>
                </a:path>
                <a:path w="50800" h="7620">
                  <a:moveTo>
                    <a:pt x="50418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/>
          <p:cNvGrpSpPr/>
          <p:nvPr/>
        </p:nvGrpSpPr>
        <p:grpSpPr>
          <a:xfrm>
            <a:off x="13936662" y="8600916"/>
            <a:ext cx="50800" cy="7620"/>
            <a:chOff x="13936662" y="8600916"/>
            <a:chExt cx="50800" cy="7620"/>
          </a:xfrm>
        </p:grpSpPr>
        <p:sp>
          <p:nvSpPr>
            <p:cNvPr id="67" name="object 67"/>
            <p:cNvSpPr/>
            <p:nvPr/>
          </p:nvSpPr>
          <p:spPr>
            <a:xfrm>
              <a:off x="13936662" y="860091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3936662" y="8600916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194"/>
                  </a:lnTo>
                </a:path>
                <a:path w="50800" h="7620">
                  <a:moveTo>
                    <a:pt x="0" y="7194"/>
                  </a:moveTo>
                  <a:lnTo>
                    <a:pt x="50419" y="7194"/>
                  </a:lnTo>
                </a:path>
                <a:path w="50800" h="7620">
                  <a:moveTo>
                    <a:pt x="50419" y="0"/>
                  </a:moveTo>
                  <a:lnTo>
                    <a:pt x="50419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" name="object 69"/>
          <p:cNvGrpSpPr/>
          <p:nvPr/>
        </p:nvGrpSpPr>
        <p:grpSpPr>
          <a:xfrm>
            <a:off x="13785468" y="8600916"/>
            <a:ext cx="50800" cy="7620"/>
            <a:chOff x="13785468" y="8600916"/>
            <a:chExt cx="50800" cy="7620"/>
          </a:xfrm>
        </p:grpSpPr>
        <p:sp>
          <p:nvSpPr>
            <p:cNvPr id="70" name="object 70"/>
            <p:cNvSpPr/>
            <p:nvPr/>
          </p:nvSpPr>
          <p:spPr>
            <a:xfrm>
              <a:off x="13785468" y="8600917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3785468" y="8600916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194"/>
                  </a:lnTo>
                </a:path>
                <a:path w="50800" h="7620">
                  <a:moveTo>
                    <a:pt x="0" y="7194"/>
                  </a:moveTo>
                  <a:lnTo>
                    <a:pt x="50419" y="7194"/>
                  </a:lnTo>
                </a:path>
                <a:path w="50800" h="7620">
                  <a:moveTo>
                    <a:pt x="50419" y="0"/>
                  </a:moveTo>
                  <a:lnTo>
                    <a:pt x="50419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2" name="object 72"/>
          <p:cNvSpPr/>
          <p:nvPr/>
        </p:nvSpPr>
        <p:spPr>
          <a:xfrm>
            <a:off x="12941300" y="8977107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77" y="0"/>
                </a:moveTo>
                <a:lnTo>
                  <a:pt x="0" y="0"/>
                </a:lnTo>
                <a:lnTo>
                  <a:pt x="0" y="3621"/>
                </a:lnTo>
                <a:lnTo>
                  <a:pt x="91777" y="3621"/>
                </a:lnTo>
                <a:lnTo>
                  <a:pt x="91777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73" name="object 73"/>
          <p:cNvGrpSpPr/>
          <p:nvPr/>
        </p:nvGrpSpPr>
        <p:grpSpPr>
          <a:xfrm>
            <a:off x="13101446" y="8977103"/>
            <a:ext cx="92075" cy="3810"/>
            <a:chOff x="13101446" y="8977103"/>
            <a:chExt cx="92075" cy="3810"/>
          </a:xfrm>
        </p:grpSpPr>
        <p:sp>
          <p:nvSpPr>
            <p:cNvPr id="74" name="object 74"/>
            <p:cNvSpPr/>
            <p:nvPr/>
          </p:nvSpPr>
          <p:spPr>
            <a:xfrm>
              <a:off x="13101446" y="8977107"/>
              <a:ext cx="92075" cy="3810"/>
            </a:xfrm>
            <a:custGeom>
              <a:avLst/>
              <a:gdLst/>
              <a:ahLst/>
              <a:cxnLst/>
              <a:rect l="l" t="t" r="r" b="b"/>
              <a:pathLst>
                <a:path w="92075" h="3809">
                  <a:moveTo>
                    <a:pt x="91801" y="0"/>
                  </a:moveTo>
                  <a:lnTo>
                    <a:pt x="0" y="0"/>
                  </a:lnTo>
                  <a:lnTo>
                    <a:pt x="0" y="3621"/>
                  </a:lnTo>
                  <a:lnTo>
                    <a:pt x="91801" y="3621"/>
                  </a:lnTo>
                  <a:lnTo>
                    <a:pt x="9180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3101446" y="897710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4" h="3809">
                  <a:moveTo>
                    <a:pt x="0" y="3625"/>
                  </a:moveTo>
                  <a:lnTo>
                    <a:pt x="444" y="3625"/>
                  </a:lnTo>
                </a:path>
                <a:path w="634" h="3809">
                  <a:moveTo>
                    <a:pt x="0" y="0"/>
                  </a:moveTo>
                  <a:lnTo>
                    <a:pt x="444" y="0"/>
                  </a:lnTo>
                </a:path>
                <a:path w="634" h="3809">
                  <a:moveTo>
                    <a:pt x="0" y="0"/>
                  </a:moveTo>
                  <a:lnTo>
                    <a:pt x="0" y="362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/>
          <p:nvPr/>
        </p:nvSpPr>
        <p:spPr>
          <a:xfrm>
            <a:off x="12941300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91757" y="3625"/>
                </a:moveTo>
                <a:lnTo>
                  <a:pt x="91313" y="3625"/>
                </a:lnTo>
              </a:path>
              <a:path w="92075" h="3809">
                <a:moveTo>
                  <a:pt x="91757" y="0"/>
                </a:moveTo>
                <a:lnTo>
                  <a:pt x="91313" y="0"/>
                </a:lnTo>
              </a:path>
              <a:path w="92075" h="3809">
                <a:moveTo>
                  <a:pt x="91757" y="0"/>
                </a:moveTo>
                <a:lnTo>
                  <a:pt x="91757" y="3625"/>
                </a:lnTo>
              </a:path>
              <a:path w="92075" h="3809">
                <a:moveTo>
                  <a:pt x="0" y="3625"/>
                </a:moveTo>
                <a:lnTo>
                  <a:pt x="91757" y="362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/>
          <p:cNvSpPr/>
          <p:nvPr/>
        </p:nvSpPr>
        <p:spPr>
          <a:xfrm>
            <a:off x="13101446" y="8977103"/>
            <a:ext cx="92075" cy="3810"/>
          </a:xfrm>
          <a:custGeom>
            <a:avLst/>
            <a:gdLst/>
            <a:ahLst/>
            <a:cxnLst/>
            <a:rect l="l" t="t" r="r" b="b"/>
            <a:pathLst>
              <a:path w="92075" h="3809">
                <a:moveTo>
                  <a:pt x="0" y="3625"/>
                </a:moveTo>
                <a:lnTo>
                  <a:pt x="91821" y="3625"/>
                </a:lnTo>
              </a:path>
              <a:path w="92075" h="3809">
                <a:moveTo>
                  <a:pt x="918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8" name="object 78"/>
          <p:cNvGrpSpPr/>
          <p:nvPr/>
        </p:nvGrpSpPr>
        <p:grpSpPr>
          <a:xfrm>
            <a:off x="12941300" y="8942927"/>
            <a:ext cx="160655" cy="38100"/>
            <a:chOff x="12941300" y="8942927"/>
            <a:chExt cx="160655" cy="38100"/>
          </a:xfrm>
        </p:grpSpPr>
        <p:sp>
          <p:nvSpPr>
            <p:cNvPr id="79" name="object 79"/>
            <p:cNvSpPr/>
            <p:nvPr/>
          </p:nvSpPr>
          <p:spPr>
            <a:xfrm>
              <a:off x="12941300" y="8977103"/>
              <a:ext cx="92075" cy="0"/>
            </a:xfrm>
            <a:custGeom>
              <a:avLst/>
              <a:gdLst/>
              <a:ahLst/>
              <a:cxnLst/>
              <a:rect l="l" t="t" r="r" b="b"/>
              <a:pathLst>
                <a:path w="92075" h="0">
                  <a:moveTo>
                    <a:pt x="91757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3033057" y="8942927"/>
              <a:ext cx="68580" cy="34290"/>
            </a:xfrm>
            <a:custGeom>
              <a:avLst/>
              <a:gdLst/>
              <a:ahLst/>
              <a:cxnLst/>
              <a:rect l="l" t="t" r="r" b="b"/>
              <a:pathLst>
                <a:path w="68580" h="34290">
                  <a:moveTo>
                    <a:pt x="34226" y="34175"/>
                  </a:moveTo>
                  <a:lnTo>
                    <a:pt x="36912" y="20884"/>
                  </a:lnTo>
                  <a:lnTo>
                    <a:pt x="44235" y="10020"/>
                  </a:lnTo>
                  <a:lnTo>
                    <a:pt x="55095" y="2689"/>
                  </a:lnTo>
                  <a:lnTo>
                    <a:pt x="68389" y="0"/>
                  </a:lnTo>
                </a:path>
                <a:path w="68580" h="34290">
                  <a:moveTo>
                    <a:pt x="0" y="0"/>
                  </a:moveTo>
                  <a:lnTo>
                    <a:pt x="13331" y="2689"/>
                  </a:lnTo>
                  <a:lnTo>
                    <a:pt x="24209" y="10020"/>
                  </a:lnTo>
                  <a:lnTo>
                    <a:pt x="31539" y="20884"/>
                  </a:lnTo>
                  <a:lnTo>
                    <a:pt x="34226" y="3417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3032613" y="8942927"/>
              <a:ext cx="69850" cy="38100"/>
            </a:xfrm>
            <a:custGeom>
              <a:avLst/>
              <a:gdLst/>
              <a:ahLst/>
              <a:cxnLst/>
              <a:rect l="l" t="t" r="r" b="b"/>
              <a:pathLst>
                <a:path w="69850" h="38100">
                  <a:moveTo>
                    <a:pt x="68833" y="34175"/>
                  </a:moveTo>
                  <a:lnTo>
                    <a:pt x="68833" y="0"/>
                  </a:lnTo>
                </a:path>
                <a:path w="69850" h="38100">
                  <a:moveTo>
                    <a:pt x="444" y="34175"/>
                  </a:moveTo>
                  <a:lnTo>
                    <a:pt x="444" y="0"/>
                  </a:lnTo>
                </a:path>
                <a:path w="69850" h="38100">
                  <a:moveTo>
                    <a:pt x="444" y="34175"/>
                  </a:moveTo>
                  <a:lnTo>
                    <a:pt x="444" y="37801"/>
                  </a:lnTo>
                </a:path>
                <a:path w="69850" h="38100">
                  <a:moveTo>
                    <a:pt x="444" y="34175"/>
                  </a:moveTo>
                  <a:lnTo>
                    <a:pt x="444" y="37801"/>
                  </a:lnTo>
                </a:path>
                <a:path w="69850" h="38100">
                  <a:moveTo>
                    <a:pt x="444" y="34175"/>
                  </a:moveTo>
                  <a:lnTo>
                    <a:pt x="0" y="34175"/>
                  </a:lnTo>
                </a:path>
                <a:path w="69850" h="38100">
                  <a:moveTo>
                    <a:pt x="444" y="34175"/>
                  </a:moveTo>
                  <a:lnTo>
                    <a:pt x="0" y="34175"/>
                  </a:lnTo>
                </a:path>
                <a:path w="69850" h="38100">
                  <a:moveTo>
                    <a:pt x="444" y="37801"/>
                  </a:moveTo>
                  <a:lnTo>
                    <a:pt x="0" y="37801"/>
                  </a:lnTo>
                </a:path>
                <a:path w="69850" h="38100">
                  <a:moveTo>
                    <a:pt x="444" y="37801"/>
                  </a:moveTo>
                  <a:lnTo>
                    <a:pt x="0" y="37801"/>
                  </a:lnTo>
                </a:path>
                <a:path w="69850" h="38100">
                  <a:moveTo>
                    <a:pt x="68833" y="34175"/>
                  </a:moveTo>
                  <a:lnTo>
                    <a:pt x="68833" y="37801"/>
                  </a:lnTo>
                </a:path>
                <a:path w="69850" h="38100">
                  <a:moveTo>
                    <a:pt x="68833" y="34175"/>
                  </a:moveTo>
                  <a:lnTo>
                    <a:pt x="68833" y="37801"/>
                  </a:lnTo>
                </a:path>
                <a:path w="69850" h="38100">
                  <a:moveTo>
                    <a:pt x="68833" y="34175"/>
                  </a:moveTo>
                  <a:lnTo>
                    <a:pt x="69278" y="34175"/>
                  </a:lnTo>
                </a:path>
                <a:path w="69850" h="38100">
                  <a:moveTo>
                    <a:pt x="68833" y="34175"/>
                  </a:moveTo>
                  <a:lnTo>
                    <a:pt x="69278" y="34175"/>
                  </a:lnTo>
                </a:path>
                <a:path w="69850" h="38100">
                  <a:moveTo>
                    <a:pt x="68833" y="37801"/>
                  </a:moveTo>
                  <a:lnTo>
                    <a:pt x="69278" y="37801"/>
                  </a:lnTo>
                </a:path>
                <a:path w="69850" h="38100">
                  <a:moveTo>
                    <a:pt x="68833" y="37801"/>
                  </a:moveTo>
                  <a:lnTo>
                    <a:pt x="69278" y="3780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" name="object 82"/>
          <p:cNvGrpSpPr/>
          <p:nvPr/>
        </p:nvGrpSpPr>
        <p:grpSpPr>
          <a:xfrm>
            <a:off x="12311253" y="8341709"/>
            <a:ext cx="50800" cy="7620"/>
            <a:chOff x="12311253" y="8341709"/>
            <a:chExt cx="50800" cy="7620"/>
          </a:xfrm>
        </p:grpSpPr>
        <p:sp>
          <p:nvSpPr>
            <p:cNvPr id="83" name="object 83"/>
            <p:cNvSpPr/>
            <p:nvPr/>
          </p:nvSpPr>
          <p:spPr>
            <a:xfrm>
              <a:off x="12311253" y="8341711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50403" y="7218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2311253" y="8341709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0" y="7219"/>
                  </a:moveTo>
                  <a:lnTo>
                    <a:pt x="50419" y="7219"/>
                  </a:lnTo>
                </a:path>
                <a:path w="50800" h="7620">
                  <a:moveTo>
                    <a:pt x="50419" y="0"/>
                  </a:moveTo>
                  <a:lnTo>
                    <a:pt x="50419" y="7219"/>
                  </a:lnTo>
                </a:path>
                <a:path w="50800" h="7620">
                  <a:moveTo>
                    <a:pt x="50419" y="0"/>
                  </a:moveTo>
                  <a:lnTo>
                    <a:pt x="0" y="0"/>
                  </a:lnTo>
                </a:path>
                <a:path w="50800" h="7620">
                  <a:moveTo>
                    <a:pt x="0" y="0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" name="object 85"/>
          <p:cNvGrpSpPr/>
          <p:nvPr/>
        </p:nvGrpSpPr>
        <p:grpSpPr>
          <a:xfrm>
            <a:off x="12023280" y="8726925"/>
            <a:ext cx="50800" cy="7620"/>
            <a:chOff x="12023280" y="8726925"/>
            <a:chExt cx="50800" cy="7620"/>
          </a:xfrm>
        </p:grpSpPr>
        <p:sp>
          <p:nvSpPr>
            <p:cNvPr id="86" name="object 86"/>
            <p:cNvSpPr/>
            <p:nvPr/>
          </p:nvSpPr>
          <p:spPr>
            <a:xfrm>
              <a:off x="12023280" y="8726926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50403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50403" y="7193"/>
                  </a:lnTo>
                  <a:lnTo>
                    <a:pt x="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2023280" y="8726925"/>
              <a:ext cx="50800" cy="7620"/>
            </a:xfrm>
            <a:custGeom>
              <a:avLst/>
              <a:gdLst/>
              <a:ahLst/>
              <a:cxnLst/>
              <a:rect l="l" t="t" r="r" b="b"/>
              <a:pathLst>
                <a:path w="50800" h="7620">
                  <a:moveTo>
                    <a:pt x="0" y="7194"/>
                  </a:moveTo>
                  <a:lnTo>
                    <a:pt x="50355" y="7194"/>
                  </a:lnTo>
                </a:path>
                <a:path w="50800" h="7620">
                  <a:moveTo>
                    <a:pt x="50355" y="7194"/>
                  </a:moveTo>
                  <a:lnTo>
                    <a:pt x="50355" y="0"/>
                  </a:lnTo>
                </a:path>
                <a:path w="50800" h="7620">
                  <a:moveTo>
                    <a:pt x="50355" y="0"/>
                  </a:moveTo>
                  <a:lnTo>
                    <a:pt x="0" y="0"/>
                  </a:lnTo>
                </a:path>
                <a:path w="50800" h="7620">
                  <a:moveTo>
                    <a:pt x="0" y="7194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" name="object 88"/>
          <p:cNvGrpSpPr/>
          <p:nvPr/>
        </p:nvGrpSpPr>
        <p:grpSpPr>
          <a:xfrm>
            <a:off x="11677650" y="8465908"/>
            <a:ext cx="198120" cy="31115"/>
            <a:chOff x="11677650" y="8465908"/>
            <a:chExt cx="198120" cy="31115"/>
          </a:xfrm>
        </p:grpSpPr>
        <p:sp>
          <p:nvSpPr>
            <p:cNvPr id="89" name="object 89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45796" y="9004"/>
                  </a:lnTo>
                  <a:lnTo>
                    <a:pt x="151193" y="9004"/>
                  </a:lnTo>
                  <a:lnTo>
                    <a:pt x="151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1677650" y="8465908"/>
              <a:ext cx="151765" cy="9525"/>
            </a:xfrm>
            <a:custGeom>
              <a:avLst/>
              <a:gdLst/>
              <a:ahLst/>
              <a:cxnLst/>
              <a:rect l="l" t="t" r="r" b="b"/>
              <a:pathLst>
                <a:path w="151765" h="9525">
                  <a:moveTo>
                    <a:pt x="151193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151193" y="9004"/>
                  </a:lnTo>
                </a:path>
                <a:path w="151765" h="9525">
                  <a:moveTo>
                    <a:pt x="0" y="9004"/>
                  </a:moveTo>
                  <a:lnTo>
                    <a:pt x="145796" y="9004"/>
                  </a:lnTo>
                </a:path>
                <a:path w="151765" h="9525">
                  <a:moveTo>
                    <a:pt x="15119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1823446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5397" y="0"/>
                  </a:moveTo>
                  <a:lnTo>
                    <a:pt x="0" y="0"/>
                  </a:lnTo>
                  <a:lnTo>
                    <a:pt x="0" y="16192"/>
                  </a:lnTo>
                  <a:lnTo>
                    <a:pt x="0" y="21602"/>
                  </a:lnTo>
                  <a:lnTo>
                    <a:pt x="5397" y="21602"/>
                  </a:lnTo>
                  <a:lnTo>
                    <a:pt x="5397" y="16192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11823445" y="8474913"/>
              <a:ext cx="5715" cy="22225"/>
            </a:xfrm>
            <a:custGeom>
              <a:avLst/>
              <a:gdLst/>
              <a:ahLst/>
              <a:cxnLst/>
              <a:rect l="l" t="t" r="r" b="b"/>
              <a:pathLst>
                <a:path w="5715" h="22225">
                  <a:moveTo>
                    <a:pt x="0" y="21602"/>
                  </a:moveTo>
                  <a:lnTo>
                    <a:pt x="5397" y="21602"/>
                  </a:lnTo>
                </a:path>
                <a:path w="5715" h="22225">
                  <a:moveTo>
                    <a:pt x="5397" y="0"/>
                  </a:moveTo>
                  <a:lnTo>
                    <a:pt x="0" y="0"/>
                  </a:lnTo>
                </a:path>
                <a:path w="5715" h="22225">
                  <a:moveTo>
                    <a:pt x="0" y="0"/>
                  </a:moveTo>
                  <a:lnTo>
                    <a:pt x="0" y="21602"/>
                  </a:lnTo>
                </a:path>
                <a:path w="5715" h="22225">
                  <a:moveTo>
                    <a:pt x="5397" y="16192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1828843" y="8491108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46806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46806" y="5407"/>
                  </a:lnTo>
                  <a:lnTo>
                    <a:pt x="4680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1828843" y="8491105"/>
              <a:ext cx="46990" cy="5715"/>
            </a:xfrm>
            <a:custGeom>
              <a:avLst/>
              <a:gdLst/>
              <a:ahLst/>
              <a:cxnLst/>
              <a:rect l="l" t="t" r="r" b="b"/>
              <a:pathLst>
                <a:path w="46990" h="5715">
                  <a:moveTo>
                    <a:pt x="0" y="5410"/>
                  </a:moveTo>
                  <a:lnTo>
                    <a:pt x="46799" y="5410"/>
                  </a:lnTo>
                </a:path>
                <a:path w="46990" h="5715">
                  <a:moveTo>
                    <a:pt x="4679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" name="object 95"/>
          <p:cNvSpPr/>
          <p:nvPr/>
        </p:nvSpPr>
        <p:spPr>
          <a:xfrm>
            <a:off x="1374406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6" name="object 96"/>
          <p:cNvGrpSpPr/>
          <p:nvPr/>
        </p:nvGrpSpPr>
        <p:grpSpPr>
          <a:xfrm>
            <a:off x="13744066" y="8977103"/>
            <a:ext cx="9525" cy="106680"/>
            <a:chOff x="13744066" y="8977103"/>
            <a:chExt cx="9525" cy="106680"/>
          </a:xfrm>
        </p:grpSpPr>
        <p:sp>
          <p:nvSpPr>
            <p:cNvPr id="97" name="object 97"/>
            <p:cNvSpPr/>
            <p:nvPr/>
          </p:nvSpPr>
          <p:spPr>
            <a:xfrm>
              <a:off x="13744067" y="8977109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9017" y="97205"/>
                  </a:moveTo>
                  <a:lnTo>
                    <a:pt x="8991" y="9004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97205"/>
                  </a:lnTo>
                  <a:lnTo>
                    <a:pt x="0" y="106210"/>
                  </a:lnTo>
                  <a:lnTo>
                    <a:pt x="9017" y="106210"/>
                  </a:lnTo>
                  <a:lnTo>
                    <a:pt x="9017" y="9720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3744066" y="8977103"/>
              <a:ext cx="9525" cy="106680"/>
            </a:xfrm>
            <a:custGeom>
              <a:avLst/>
              <a:gdLst/>
              <a:ahLst/>
              <a:cxnLst/>
              <a:rect l="l" t="t" r="r" b="b"/>
              <a:pathLst>
                <a:path w="9525" h="106679">
                  <a:moveTo>
                    <a:pt x="0" y="0"/>
                  </a:moveTo>
                  <a:lnTo>
                    <a:pt x="9017" y="0"/>
                  </a:lnTo>
                </a:path>
                <a:path w="9525" h="106679">
                  <a:moveTo>
                    <a:pt x="0" y="106216"/>
                  </a:moveTo>
                  <a:lnTo>
                    <a:pt x="9017" y="106216"/>
                  </a:lnTo>
                </a:path>
                <a:path w="9525" h="106679">
                  <a:moveTo>
                    <a:pt x="0" y="0"/>
                  </a:moveTo>
                  <a:lnTo>
                    <a:pt x="0" y="106216"/>
                  </a:lnTo>
                </a:path>
                <a:path w="9525" h="106679">
                  <a:moveTo>
                    <a:pt x="9017" y="97212"/>
                  </a:moveTo>
                  <a:lnTo>
                    <a:pt x="9017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" name="object 99"/>
          <p:cNvGrpSpPr/>
          <p:nvPr/>
        </p:nvGrpSpPr>
        <p:grpSpPr>
          <a:xfrm>
            <a:off x="13753084" y="8986107"/>
            <a:ext cx="68580" cy="97790"/>
            <a:chOff x="13753084" y="8986107"/>
            <a:chExt cx="68580" cy="97790"/>
          </a:xfrm>
        </p:grpSpPr>
        <p:sp>
          <p:nvSpPr>
            <p:cNvPr id="100" name="object 100"/>
            <p:cNvSpPr/>
            <p:nvPr/>
          </p:nvSpPr>
          <p:spPr>
            <a:xfrm>
              <a:off x="13753085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0"/>
                  </a:moveTo>
                  <a:lnTo>
                    <a:pt x="59372" y="0"/>
                  </a:lnTo>
                  <a:lnTo>
                    <a:pt x="0" y="12"/>
                  </a:lnTo>
                  <a:lnTo>
                    <a:pt x="0" y="9004"/>
                  </a:lnTo>
                  <a:lnTo>
                    <a:pt x="59372" y="9004"/>
                  </a:lnTo>
                  <a:lnTo>
                    <a:pt x="68389" y="9004"/>
                  </a:lnTo>
                  <a:lnTo>
                    <a:pt x="683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3753084" y="9074315"/>
              <a:ext cx="68580" cy="9525"/>
            </a:xfrm>
            <a:custGeom>
              <a:avLst/>
              <a:gdLst/>
              <a:ahLst/>
              <a:cxnLst/>
              <a:rect l="l" t="t" r="r" b="b"/>
              <a:pathLst>
                <a:path w="68580" h="9525">
                  <a:moveTo>
                    <a:pt x="68389" y="9004"/>
                  </a:moveTo>
                  <a:lnTo>
                    <a:pt x="68389" y="0"/>
                  </a:lnTo>
                </a:path>
                <a:path w="68580" h="9525">
                  <a:moveTo>
                    <a:pt x="0" y="9004"/>
                  </a:moveTo>
                  <a:lnTo>
                    <a:pt x="68389" y="9004"/>
                  </a:lnTo>
                </a:path>
                <a:path w="68580" h="9525">
                  <a:moveTo>
                    <a:pt x="5937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3812457" y="8986109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04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9004" y="8820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3812457" y="8986107"/>
              <a:ext cx="9525" cy="88265"/>
            </a:xfrm>
            <a:custGeom>
              <a:avLst/>
              <a:gdLst/>
              <a:ahLst/>
              <a:cxnLst/>
              <a:rect l="l" t="t" r="r" b="b"/>
              <a:pathLst>
                <a:path w="9525" h="88265">
                  <a:moveTo>
                    <a:pt x="9017" y="88207"/>
                  </a:moveTo>
                  <a:lnTo>
                    <a:pt x="9017" y="0"/>
                  </a:lnTo>
                </a:path>
                <a:path w="9525" h="88265">
                  <a:moveTo>
                    <a:pt x="0" y="0"/>
                  </a:moveTo>
                  <a:lnTo>
                    <a:pt x="0" y="882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" name="object 104"/>
          <p:cNvSpPr/>
          <p:nvPr/>
        </p:nvSpPr>
        <p:spPr>
          <a:xfrm>
            <a:off x="12925043" y="9200324"/>
            <a:ext cx="7620" cy="50800"/>
          </a:xfrm>
          <a:custGeom>
            <a:avLst/>
            <a:gdLst/>
            <a:ahLst/>
            <a:cxnLst/>
            <a:rect l="l" t="t" r="r" b="b"/>
            <a:pathLst>
              <a:path w="7620" h="50800">
                <a:moveTo>
                  <a:pt x="7238" y="50399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7238" y="0"/>
                </a:lnTo>
              </a:path>
              <a:path w="7620" h="50800">
                <a:moveTo>
                  <a:pt x="0" y="0"/>
                </a:moveTo>
                <a:lnTo>
                  <a:pt x="0" y="50399"/>
                </a:lnTo>
              </a:path>
              <a:path w="7620" h="50800">
                <a:moveTo>
                  <a:pt x="0" y="50399"/>
                </a:moveTo>
                <a:lnTo>
                  <a:pt x="7238" y="5039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5" name="object 105"/>
          <p:cNvGrpSpPr/>
          <p:nvPr/>
        </p:nvGrpSpPr>
        <p:grpSpPr>
          <a:xfrm>
            <a:off x="13686473" y="8977103"/>
            <a:ext cx="57785" cy="45085"/>
            <a:chOff x="13686473" y="8977103"/>
            <a:chExt cx="57785" cy="45085"/>
          </a:xfrm>
        </p:grpSpPr>
        <p:sp>
          <p:nvSpPr>
            <p:cNvPr id="106" name="object 106"/>
            <p:cNvSpPr/>
            <p:nvPr/>
          </p:nvSpPr>
          <p:spPr>
            <a:xfrm>
              <a:off x="13686473" y="8977109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7213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7213" y="5410"/>
                  </a:lnTo>
                  <a:lnTo>
                    <a:pt x="7213" y="0"/>
                  </a:lnTo>
                  <a:close/>
                </a:path>
                <a:path w="57784" h="5715">
                  <a:moveTo>
                    <a:pt x="57607" y="0"/>
                  </a:moveTo>
                  <a:lnTo>
                    <a:pt x="50419" y="0"/>
                  </a:lnTo>
                  <a:lnTo>
                    <a:pt x="50419" y="5410"/>
                  </a:lnTo>
                  <a:lnTo>
                    <a:pt x="57607" y="5410"/>
                  </a:lnTo>
                  <a:lnTo>
                    <a:pt x="57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3693648" y="8977105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80" h="5715">
                  <a:moveTo>
                    <a:pt x="4318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43184" y="5407"/>
                  </a:lnTo>
                  <a:lnTo>
                    <a:pt x="431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3686473" y="8977103"/>
              <a:ext cx="57785" cy="5715"/>
            </a:xfrm>
            <a:custGeom>
              <a:avLst/>
              <a:gdLst/>
              <a:ahLst/>
              <a:cxnLst/>
              <a:rect l="l" t="t" r="r" b="b"/>
              <a:pathLst>
                <a:path w="57784" h="5715">
                  <a:moveTo>
                    <a:pt x="50419" y="5410"/>
                  </a:moveTo>
                  <a:lnTo>
                    <a:pt x="50863" y="5410"/>
                  </a:lnTo>
                </a:path>
                <a:path w="57784" h="5715">
                  <a:moveTo>
                    <a:pt x="50419" y="0"/>
                  </a:moveTo>
                  <a:lnTo>
                    <a:pt x="50863" y="0"/>
                  </a:lnTo>
                </a:path>
                <a:path w="57784" h="5715">
                  <a:moveTo>
                    <a:pt x="50419" y="0"/>
                  </a:moveTo>
                  <a:lnTo>
                    <a:pt x="50419" y="5410"/>
                  </a:lnTo>
                </a:path>
                <a:path w="57784" h="5715">
                  <a:moveTo>
                    <a:pt x="7175" y="5410"/>
                  </a:moveTo>
                  <a:lnTo>
                    <a:pt x="6730" y="5410"/>
                  </a:lnTo>
                </a:path>
                <a:path w="57784" h="5715">
                  <a:moveTo>
                    <a:pt x="7175" y="0"/>
                  </a:moveTo>
                  <a:lnTo>
                    <a:pt x="6730" y="0"/>
                  </a:lnTo>
                </a:path>
                <a:path w="57784" h="5715">
                  <a:moveTo>
                    <a:pt x="7175" y="0"/>
                  </a:moveTo>
                  <a:lnTo>
                    <a:pt x="7175" y="5410"/>
                  </a:lnTo>
                </a:path>
                <a:path w="57784" h="5715">
                  <a:moveTo>
                    <a:pt x="0" y="5410"/>
                  </a:moveTo>
                  <a:lnTo>
                    <a:pt x="7175" y="5410"/>
                  </a:lnTo>
                </a:path>
                <a:path w="57784" h="5715">
                  <a:moveTo>
                    <a:pt x="50419" y="5410"/>
                  </a:moveTo>
                  <a:lnTo>
                    <a:pt x="57594" y="5410"/>
                  </a:lnTo>
                </a:path>
                <a:path w="57784" h="5715">
                  <a:moveTo>
                    <a:pt x="57594" y="0"/>
                  </a:moveTo>
                  <a:lnTo>
                    <a:pt x="50419" y="0"/>
                  </a:lnTo>
                </a:path>
                <a:path w="57784" h="5715">
                  <a:moveTo>
                    <a:pt x="7175" y="0"/>
                  </a:moveTo>
                  <a:lnTo>
                    <a:pt x="0" y="0"/>
                  </a:lnTo>
                </a:path>
                <a:path w="57784" h="5715">
                  <a:moveTo>
                    <a:pt x="7175" y="0"/>
                  </a:moveTo>
                  <a:lnTo>
                    <a:pt x="50419" y="0"/>
                  </a:lnTo>
                </a:path>
                <a:path w="57784" h="5715">
                  <a:moveTo>
                    <a:pt x="7175" y="5410"/>
                  </a:moveTo>
                  <a:lnTo>
                    <a:pt x="5041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3695490" y="8982513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39560" y="39611"/>
                  </a:moveTo>
                  <a:lnTo>
                    <a:pt x="24163" y="36501"/>
                  </a:lnTo>
                  <a:lnTo>
                    <a:pt x="11588" y="28018"/>
                  </a:lnTo>
                  <a:lnTo>
                    <a:pt x="3109" y="15428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3693649" y="8977109"/>
              <a:ext cx="43180" cy="5715"/>
            </a:xfrm>
            <a:custGeom>
              <a:avLst/>
              <a:gdLst/>
              <a:ahLst/>
              <a:cxnLst/>
              <a:rect l="l" t="t" r="r" b="b"/>
              <a:pathLst>
                <a:path w="43180" h="5715">
                  <a:moveTo>
                    <a:pt x="1778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1778" y="5410"/>
                  </a:lnTo>
                  <a:lnTo>
                    <a:pt x="1778" y="0"/>
                  </a:lnTo>
                  <a:close/>
                </a:path>
                <a:path w="43180" h="5715">
                  <a:moveTo>
                    <a:pt x="43180" y="0"/>
                  </a:moveTo>
                  <a:lnTo>
                    <a:pt x="41402" y="0"/>
                  </a:lnTo>
                  <a:lnTo>
                    <a:pt x="41402" y="5410"/>
                  </a:lnTo>
                  <a:lnTo>
                    <a:pt x="43180" y="5410"/>
                  </a:lnTo>
                  <a:lnTo>
                    <a:pt x="431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3693204" y="8977103"/>
              <a:ext cx="44450" cy="45085"/>
            </a:xfrm>
            <a:custGeom>
              <a:avLst/>
              <a:gdLst/>
              <a:ahLst/>
              <a:cxnLst/>
              <a:rect l="l" t="t" r="r" b="b"/>
              <a:pathLst>
                <a:path w="44450" h="45084">
                  <a:moveTo>
                    <a:pt x="444" y="0"/>
                  </a:moveTo>
                  <a:lnTo>
                    <a:pt x="2286" y="0"/>
                  </a:lnTo>
                </a:path>
                <a:path w="44450" h="45084">
                  <a:moveTo>
                    <a:pt x="2286" y="0"/>
                  </a:moveTo>
                  <a:lnTo>
                    <a:pt x="2286" y="5410"/>
                  </a:lnTo>
                </a:path>
                <a:path w="44450" h="45084">
                  <a:moveTo>
                    <a:pt x="2286" y="5410"/>
                  </a:moveTo>
                  <a:lnTo>
                    <a:pt x="444" y="5410"/>
                  </a:lnTo>
                </a:path>
                <a:path w="44450" h="45084">
                  <a:moveTo>
                    <a:pt x="444" y="5410"/>
                  </a:moveTo>
                  <a:lnTo>
                    <a:pt x="444" y="0"/>
                  </a:lnTo>
                </a:path>
                <a:path w="44450" h="45084">
                  <a:moveTo>
                    <a:pt x="43688" y="5410"/>
                  </a:moveTo>
                  <a:lnTo>
                    <a:pt x="41846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0"/>
                  </a:lnTo>
                </a:path>
                <a:path w="44450" h="45084">
                  <a:moveTo>
                    <a:pt x="41846" y="0"/>
                  </a:moveTo>
                  <a:lnTo>
                    <a:pt x="43688" y="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1846" y="5410"/>
                  </a:moveTo>
                  <a:lnTo>
                    <a:pt x="41846" y="45021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444" y="541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0"/>
                  </a:moveTo>
                  <a:lnTo>
                    <a:pt x="0" y="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44" y="5410"/>
                  </a:moveTo>
                  <a:lnTo>
                    <a:pt x="0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3688" y="541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0"/>
                  </a:moveTo>
                  <a:lnTo>
                    <a:pt x="44132" y="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  <a:path w="44450" h="45084">
                  <a:moveTo>
                    <a:pt x="43688" y="5410"/>
                  </a:moveTo>
                  <a:lnTo>
                    <a:pt x="44132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2" name="object 112"/>
          <p:cNvGrpSpPr/>
          <p:nvPr/>
        </p:nvGrpSpPr>
        <p:grpSpPr>
          <a:xfrm>
            <a:off x="13039725" y="8715216"/>
            <a:ext cx="303530" cy="97790"/>
            <a:chOff x="13039725" y="8715216"/>
            <a:chExt cx="303530" cy="97790"/>
          </a:xfrm>
        </p:grpSpPr>
        <p:sp>
          <p:nvSpPr>
            <p:cNvPr id="113" name="object 113"/>
            <p:cNvSpPr/>
            <p:nvPr/>
          </p:nvSpPr>
          <p:spPr>
            <a:xfrm>
              <a:off x="1303972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303972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3050520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305052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306131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306131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3072109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3072109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3082905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3082905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3093700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3093700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3104494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104494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11535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311535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3126148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312614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313694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313694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3147738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3147738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3158533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315853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0" y="0"/>
                  </a:lnTo>
                  <a:lnTo>
                    <a:pt x="0" y="97212"/>
                  </a:lnTo>
                  <a:lnTo>
                    <a:pt x="33464" y="97212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3169328" y="8715216"/>
              <a:ext cx="33655" cy="97790"/>
            </a:xfrm>
            <a:custGeom>
              <a:avLst/>
              <a:gdLst/>
              <a:ahLst/>
              <a:cxnLst/>
              <a:rect l="l" t="t" r="r" b="b"/>
              <a:pathLst>
                <a:path w="33655" h="97790">
                  <a:moveTo>
                    <a:pt x="33464" y="0"/>
                  </a:moveTo>
                  <a:lnTo>
                    <a:pt x="22669" y="0"/>
                  </a:lnTo>
                </a:path>
                <a:path w="33655" h="97790">
                  <a:moveTo>
                    <a:pt x="22669" y="0"/>
                  </a:moveTo>
                  <a:lnTo>
                    <a:pt x="10795" y="0"/>
                  </a:lnTo>
                </a:path>
                <a:path w="33655" h="97790">
                  <a:moveTo>
                    <a:pt x="10795" y="0"/>
                  </a:moveTo>
                  <a:lnTo>
                    <a:pt x="0" y="0"/>
                  </a:lnTo>
                </a:path>
                <a:path w="33655" h="97790">
                  <a:moveTo>
                    <a:pt x="0" y="0"/>
                  </a:moveTo>
                  <a:lnTo>
                    <a:pt x="0" y="97212"/>
                  </a:lnTo>
                </a:path>
                <a:path w="33655" h="97790">
                  <a:moveTo>
                    <a:pt x="0" y="97212"/>
                  </a:moveTo>
                  <a:lnTo>
                    <a:pt x="10795" y="97212"/>
                  </a:lnTo>
                </a:path>
                <a:path w="33655" h="97790">
                  <a:moveTo>
                    <a:pt x="10795" y="97212"/>
                  </a:moveTo>
                  <a:lnTo>
                    <a:pt x="22669" y="97212"/>
                  </a:lnTo>
                </a:path>
                <a:path w="33655" h="97790">
                  <a:moveTo>
                    <a:pt x="22669" y="97212"/>
                  </a:moveTo>
                  <a:lnTo>
                    <a:pt x="33464" y="97212"/>
                  </a:lnTo>
                </a:path>
                <a:path w="33655" h="97790">
                  <a:moveTo>
                    <a:pt x="33464" y="97212"/>
                  </a:moveTo>
                  <a:lnTo>
                    <a:pt x="3346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3202793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3202793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3213587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3213587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322438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322438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323524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323524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31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31" y="97212"/>
                  </a:lnTo>
                </a:path>
                <a:path w="10794" h="97790">
                  <a:moveTo>
                    <a:pt x="10731" y="97212"/>
                  </a:moveTo>
                  <a:lnTo>
                    <a:pt x="1073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3245972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3245972" y="8715216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58" y="0"/>
                  </a:moveTo>
                  <a:lnTo>
                    <a:pt x="0" y="0"/>
                  </a:lnTo>
                </a:path>
                <a:path w="11430" h="97790">
                  <a:moveTo>
                    <a:pt x="0" y="0"/>
                  </a:moveTo>
                  <a:lnTo>
                    <a:pt x="0" y="97212"/>
                  </a:lnTo>
                </a:path>
                <a:path w="11430" h="97790">
                  <a:moveTo>
                    <a:pt x="0" y="97212"/>
                  </a:moveTo>
                  <a:lnTo>
                    <a:pt x="10858" y="97212"/>
                  </a:lnTo>
                </a:path>
                <a:path w="11430" h="97790">
                  <a:moveTo>
                    <a:pt x="10858" y="97212"/>
                  </a:moveTo>
                  <a:lnTo>
                    <a:pt x="1085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325683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325683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326762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326762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327842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327842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328921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328921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3300011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1330001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13310806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1331080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13321601" y="8715218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0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790" y="97209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3321601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10795" y="0"/>
                  </a:moveTo>
                  <a:lnTo>
                    <a:pt x="0" y="0"/>
                  </a:lnTo>
                </a:path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5" y="97212"/>
                  </a:lnTo>
                </a:path>
                <a:path w="10794" h="97790">
                  <a:moveTo>
                    <a:pt x="10795" y="97212"/>
                  </a:moveTo>
                  <a:lnTo>
                    <a:pt x="1079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3332396" y="8715218"/>
              <a:ext cx="11430" cy="97790"/>
            </a:xfrm>
            <a:custGeom>
              <a:avLst/>
              <a:gdLst/>
              <a:ahLst/>
              <a:cxnLst/>
              <a:rect l="l" t="t" r="r" b="b"/>
              <a:pathLst>
                <a:path w="11430" h="97790">
                  <a:moveTo>
                    <a:pt x="10814" y="0"/>
                  </a:moveTo>
                  <a:lnTo>
                    <a:pt x="0" y="0"/>
                  </a:lnTo>
                  <a:lnTo>
                    <a:pt x="0" y="97209"/>
                  </a:lnTo>
                  <a:lnTo>
                    <a:pt x="10814" y="97209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CDCD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3332396" y="8715216"/>
              <a:ext cx="10795" cy="97790"/>
            </a:xfrm>
            <a:custGeom>
              <a:avLst/>
              <a:gdLst/>
              <a:ahLst/>
              <a:cxnLst/>
              <a:rect l="l" t="t" r="r" b="b"/>
              <a:pathLst>
                <a:path w="10794" h="97790">
                  <a:moveTo>
                    <a:pt x="0" y="0"/>
                  </a:moveTo>
                  <a:lnTo>
                    <a:pt x="0" y="97212"/>
                  </a:lnTo>
                </a:path>
                <a:path w="10794" h="97790">
                  <a:moveTo>
                    <a:pt x="0" y="97212"/>
                  </a:moveTo>
                  <a:lnTo>
                    <a:pt x="10794" y="97212"/>
                  </a:lnTo>
                </a:path>
                <a:path w="10794" h="97790">
                  <a:moveTo>
                    <a:pt x="10794" y="97212"/>
                  </a:moveTo>
                  <a:lnTo>
                    <a:pt x="10794" y="0"/>
                  </a:lnTo>
                </a:path>
                <a:path w="10794" h="97790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5" name="object 165"/>
          <p:cNvSpPr/>
          <p:nvPr/>
        </p:nvSpPr>
        <p:spPr>
          <a:xfrm>
            <a:off x="13668502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1778" y="1790"/>
                </a:lnTo>
                <a:lnTo>
                  <a:pt x="1778" y="0"/>
                </a:lnTo>
                <a:close/>
              </a:path>
              <a:path w="18415" h="18415">
                <a:moveTo>
                  <a:pt x="8953" y="1790"/>
                </a:moveTo>
                <a:lnTo>
                  <a:pt x="1778" y="1790"/>
                </a:lnTo>
                <a:lnTo>
                  <a:pt x="8953" y="9004"/>
                </a:lnTo>
                <a:lnTo>
                  <a:pt x="8953" y="1790"/>
                </a:lnTo>
                <a:close/>
              </a:path>
              <a:path w="18415" h="18415">
                <a:moveTo>
                  <a:pt x="17970" y="9004"/>
                </a:moveTo>
                <a:lnTo>
                  <a:pt x="8953" y="9004"/>
                </a:lnTo>
                <a:lnTo>
                  <a:pt x="17970" y="17983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6" name="object 166"/>
          <p:cNvSpPr/>
          <p:nvPr/>
        </p:nvSpPr>
        <p:spPr>
          <a:xfrm>
            <a:off x="13668502" y="859910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816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close/>
              </a:path>
              <a:path w="18415" h="18415">
                <a:moveTo>
                  <a:pt x="8953" y="9004"/>
                </a:moveTo>
                <a:lnTo>
                  <a:pt x="1778" y="1816"/>
                </a:lnTo>
                <a:lnTo>
                  <a:pt x="1778" y="9004"/>
                </a:lnTo>
                <a:lnTo>
                  <a:pt x="8953" y="9004"/>
                </a:lnTo>
                <a:close/>
              </a:path>
              <a:path w="18415" h="18415">
                <a:moveTo>
                  <a:pt x="17970" y="18008"/>
                </a:moveTo>
                <a:lnTo>
                  <a:pt x="8953" y="9004"/>
                </a:lnTo>
                <a:lnTo>
                  <a:pt x="8953" y="18008"/>
                </a:lnTo>
                <a:lnTo>
                  <a:pt x="17970" y="1800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67" name="object 167"/>
          <p:cNvGrpSpPr/>
          <p:nvPr/>
        </p:nvGrpSpPr>
        <p:grpSpPr>
          <a:xfrm>
            <a:off x="13668502" y="8339925"/>
            <a:ext cx="18415" cy="277495"/>
            <a:chOff x="13668502" y="8339925"/>
            <a:chExt cx="18415" cy="277495"/>
          </a:xfrm>
        </p:grpSpPr>
        <p:sp>
          <p:nvSpPr>
            <p:cNvPr id="168" name="object 168"/>
            <p:cNvSpPr/>
            <p:nvPr/>
          </p:nvSpPr>
          <p:spPr>
            <a:xfrm>
              <a:off x="13668502" y="8339924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17970" y="268185"/>
                  </a:moveTo>
                  <a:lnTo>
                    <a:pt x="17945" y="17983"/>
                  </a:lnTo>
                  <a:lnTo>
                    <a:pt x="8966" y="9017"/>
                  </a:lnTo>
                  <a:lnTo>
                    <a:pt x="1778" y="179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0" y="259181"/>
                  </a:lnTo>
                  <a:lnTo>
                    <a:pt x="1778" y="260997"/>
                  </a:lnTo>
                  <a:lnTo>
                    <a:pt x="8953" y="268185"/>
                  </a:lnTo>
                  <a:lnTo>
                    <a:pt x="17970" y="277190"/>
                  </a:lnTo>
                  <a:lnTo>
                    <a:pt x="17970" y="268185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13668502" y="8339925"/>
              <a:ext cx="18415" cy="277495"/>
            </a:xfrm>
            <a:custGeom>
              <a:avLst/>
              <a:gdLst/>
              <a:ahLst/>
              <a:cxnLst/>
              <a:rect l="l" t="t" r="r" b="b"/>
              <a:pathLst>
                <a:path w="18415" h="277495">
                  <a:moveTo>
                    <a:pt x="8953" y="1784"/>
                  </a:moveTo>
                  <a:lnTo>
                    <a:pt x="1778" y="1784"/>
                  </a:lnTo>
                </a:path>
                <a:path w="18415" h="277495">
                  <a:moveTo>
                    <a:pt x="17970" y="9004"/>
                  </a:moveTo>
                  <a:lnTo>
                    <a:pt x="8953" y="9004"/>
                  </a:lnTo>
                </a:path>
                <a:path w="18415" h="277495">
                  <a:moveTo>
                    <a:pt x="0" y="0"/>
                  </a:moveTo>
                  <a:lnTo>
                    <a:pt x="1778" y="0"/>
                  </a:lnTo>
                </a:path>
                <a:path w="18415" h="277495">
                  <a:moveTo>
                    <a:pt x="0" y="260991"/>
                  </a:moveTo>
                  <a:lnTo>
                    <a:pt x="1778" y="260991"/>
                  </a:lnTo>
                </a:path>
                <a:path w="18415" h="277495">
                  <a:moveTo>
                    <a:pt x="1778" y="268185"/>
                  </a:moveTo>
                  <a:lnTo>
                    <a:pt x="8953" y="268185"/>
                  </a:lnTo>
                </a:path>
                <a:path w="18415" h="277495">
                  <a:moveTo>
                    <a:pt x="17970" y="277190"/>
                  </a:moveTo>
                  <a:lnTo>
                    <a:pt x="8953" y="277190"/>
                  </a:lnTo>
                </a:path>
                <a:path w="18415" h="277495">
                  <a:moveTo>
                    <a:pt x="1778" y="1784"/>
                  </a:moveTo>
                  <a:lnTo>
                    <a:pt x="1778" y="9004"/>
                  </a:lnTo>
                </a:path>
                <a:path w="18415" h="277495">
                  <a:moveTo>
                    <a:pt x="1778" y="9004"/>
                  </a:moveTo>
                  <a:lnTo>
                    <a:pt x="1778" y="260991"/>
                  </a:lnTo>
                </a:path>
                <a:path w="18415" h="277495">
                  <a:moveTo>
                    <a:pt x="8953" y="9004"/>
                  </a:moveTo>
                  <a:lnTo>
                    <a:pt x="8953" y="17983"/>
                  </a:lnTo>
                </a:path>
                <a:path w="18415" h="277495">
                  <a:moveTo>
                    <a:pt x="8953" y="17983"/>
                  </a:moveTo>
                  <a:lnTo>
                    <a:pt x="8953" y="268185"/>
                  </a:lnTo>
                </a:path>
                <a:path w="18415" h="277495">
                  <a:moveTo>
                    <a:pt x="0" y="0"/>
                  </a:moveTo>
                  <a:lnTo>
                    <a:pt x="0" y="259181"/>
                  </a:lnTo>
                </a:path>
                <a:path w="18415" h="277495">
                  <a:moveTo>
                    <a:pt x="17970" y="277190"/>
                  </a:moveTo>
                  <a:lnTo>
                    <a:pt x="17970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70" name="object 17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193267" y="8941117"/>
            <a:ext cx="367220" cy="77412"/>
          </a:xfrm>
          <a:prstGeom prst="rect">
            <a:avLst/>
          </a:prstGeom>
        </p:spPr>
      </p:pic>
      <p:grpSp>
        <p:nvGrpSpPr>
          <p:cNvPr id="171" name="object 171"/>
          <p:cNvGrpSpPr/>
          <p:nvPr/>
        </p:nvGrpSpPr>
        <p:grpSpPr>
          <a:xfrm>
            <a:off x="12673076" y="8977103"/>
            <a:ext cx="259715" cy="9525"/>
            <a:chOff x="12673076" y="8977103"/>
            <a:chExt cx="259715" cy="9525"/>
          </a:xfrm>
        </p:grpSpPr>
        <p:sp>
          <p:nvSpPr>
            <p:cNvPr id="172" name="object 172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25920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59208" y="9004"/>
                  </a:lnTo>
                  <a:lnTo>
                    <a:pt x="2592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2673076" y="8977103"/>
              <a:ext cx="259715" cy="9525"/>
            </a:xfrm>
            <a:custGeom>
              <a:avLst/>
              <a:gdLst/>
              <a:ahLst/>
              <a:cxnLst/>
              <a:rect l="l" t="t" r="r" b="b"/>
              <a:pathLst>
                <a:path w="259715" h="9525">
                  <a:moveTo>
                    <a:pt x="0" y="9004"/>
                  </a:moveTo>
                  <a:lnTo>
                    <a:pt x="259206" y="9004"/>
                  </a:lnTo>
                </a:path>
                <a:path w="259715" h="9525">
                  <a:moveTo>
                    <a:pt x="25920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4" name="object 174"/>
          <p:cNvSpPr/>
          <p:nvPr/>
        </p:nvSpPr>
        <p:spPr>
          <a:xfrm>
            <a:off x="13560488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  <a:path w="18415" h="18415">
                <a:moveTo>
                  <a:pt x="16192" y="9004"/>
                </a:moveTo>
                <a:lnTo>
                  <a:pt x="8953" y="9004"/>
                </a:lnTo>
                <a:lnTo>
                  <a:pt x="16192" y="16205"/>
                </a:lnTo>
                <a:lnTo>
                  <a:pt x="16192" y="9004"/>
                </a:lnTo>
                <a:close/>
              </a:path>
              <a:path w="18415" h="18415">
                <a:moveTo>
                  <a:pt x="17970" y="16205"/>
                </a:moveTo>
                <a:lnTo>
                  <a:pt x="16192" y="16205"/>
                </a:lnTo>
                <a:lnTo>
                  <a:pt x="17970" y="18008"/>
                </a:lnTo>
                <a:lnTo>
                  <a:pt x="17970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5" name="object 175"/>
          <p:cNvSpPr/>
          <p:nvPr/>
        </p:nvSpPr>
        <p:spPr>
          <a:xfrm>
            <a:off x="13560488" y="9848329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8953" y="44996"/>
                </a:moveTo>
                <a:lnTo>
                  <a:pt x="0" y="35991"/>
                </a:lnTo>
                <a:lnTo>
                  <a:pt x="0" y="44996"/>
                </a:lnTo>
                <a:lnTo>
                  <a:pt x="8953" y="44996"/>
                </a:lnTo>
                <a:close/>
              </a:path>
              <a:path w="18415" h="54609">
                <a:moveTo>
                  <a:pt x="16192" y="52184"/>
                </a:moveTo>
                <a:lnTo>
                  <a:pt x="8953" y="44996"/>
                </a:lnTo>
                <a:lnTo>
                  <a:pt x="8953" y="52184"/>
                </a:lnTo>
                <a:lnTo>
                  <a:pt x="16192" y="52184"/>
                </a:lnTo>
                <a:close/>
              </a:path>
              <a:path w="18415" h="54609">
                <a:moveTo>
                  <a:pt x="17970" y="0"/>
                </a:moveTo>
                <a:lnTo>
                  <a:pt x="16192" y="0"/>
                </a:lnTo>
                <a:lnTo>
                  <a:pt x="16192" y="52184"/>
                </a:lnTo>
                <a:lnTo>
                  <a:pt x="16192" y="54000"/>
                </a:lnTo>
                <a:lnTo>
                  <a:pt x="17970" y="54000"/>
                </a:lnTo>
                <a:lnTo>
                  <a:pt x="17970" y="5218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6" name="object 176"/>
          <p:cNvSpPr/>
          <p:nvPr/>
        </p:nvSpPr>
        <p:spPr>
          <a:xfrm>
            <a:off x="13576681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5" h="46990">
                <a:moveTo>
                  <a:pt x="1785" y="0"/>
                </a:moveTo>
                <a:lnTo>
                  <a:pt x="0" y="0"/>
                </a:lnTo>
                <a:lnTo>
                  <a:pt x="0" y="46806"/>
                </a:lnTo>
                <a:lnTo>
                  <a:pt x="1785" y="4680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7" name="object 177"/>
          <p:cNvSpPr/>
          <p:nvPr/>
        </p:nvSpPr>
        <p:spPr>
          <a:xfrm>
            <a:off x="13576681" y="9254322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1785" y="0"/>
                </a:moveTo>
                <a:lnTo>
                  <a:pt x="0" y="0"/>
                </a:lnTo>
                <a:lnTo>
                  <a:pt x="0" y="12600"/>
                </a:lnTo>
                <a:lnTo>
                  <a:pt x="1785" y="1260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8" name="object 178"/>
          <p:cNvSpPr/>
          <p:nvPr/>
        </p:nvSpPr>
        <p:spPr>
          <a:xfrm>
            <a:off x="13576681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5" h="77470">
                <a:moveTo>
                  <a:pt x="1785" y="0"/>
                </a:moveTo>
                <a:lnTo>
                  <a:pt x="0" y="0"/>
                </a:lnTo>
                <a:lnTo>
                  <a:pt x="0" y="77390"/>
                </a:lnTo>
                <a:lnTo>
                  <a:pt x="1785" y="77390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9" name="object 179"/>
          <p:cNvSpPr/>
          <p:nvPr/>
        </p:nvSpPr>
        <p:spPr>
          <a:xfrm>
            <a:off x="13576681" y="9374926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5" h="25400">
                <a:moveTo>
                  <a:pt x="1785" y="0"/>
                </a:moveTo>
                <a:lnTo>
                  <a:pt x="0" y="0"/>
                </a:lnTo>
                <a:lnTo>
                  <a:pt x="0" y="25201"/>
                </a:lnTo>
                <a:lnTo>
                  <a:pt x="1785" y="25201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0" name="object 180"/>
          <p:cNvSpPr/>
          <p:nvPr/>
        </p:nvSpPr>
        <p:spPr>
          <a:xfrm>
            <a:off x="13576681" y="92525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4">
                <a:moveTo>
                  <a:pt x="0" y="0"/>
                </a:moveTo>
                <a:lnTo>
                  <a:pt x="0" y="1809"/>
                </a:lnTo>
                <a:lnTo>
                  <a:pt x="1778" y="1809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1" name="object 181"/>
          <p:cNvSpPr/>
          <p:nvPr/>
        </p:nvSpPr>
        <p:spPr>
          <a:xfrm>
            <a:off x="13569443" y="9848329"/>
            <a:ext cx="7620" cy="52705"/>
          </a:xfrm>
          <a:custGeom>
            <a:avLst/>
            <a:gdLst/>
            <a:ahLst/>
            <a:cxnLst/>
            <a:rect l="l" t="t" r="r" b="b"/>
            <a:pathLst>
              <a:path w="7619" h="52704">
                <a:moveTo>
                  <a:pt x="7239" y="44996"/>
                </a:moveTo>
                <a:lnTo>
                  <a:pt x="7213" y="0"/>
                </a:lnTo>
                <a:lnTo>
                  <a:pt x="0" y="0"/>
                </a:lnTo>
                <a:lnTo>
                  <a:pt x="0" y="44996"/>
                </a:lnTo>
                <a:lnTo>
                  <a:pt x="7239" y="52184"/>
                </a:lnTo>
                <a:lnTo>
                  <a:pt x="7239" y="44996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2" name="object 182"/>
          <p:cNvSpPr/>
          <p:nvPr/>
        </p:nvSpPr>
        <p:spPr>
          <a:xfrm>
            <a:off x="13569441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19" h="46990">
                <a:moveTo>
                  <a:pt x="7218" y="0"/>
                </a:moveTo>
                <a:lnTo>
                  <a:pt x="0" y="0"/>
                </a:lnTo>
                <a:lnTo>
                  <a:pt x="0" y="46806"/>
                </a:lnTo>
                <a:lnTo>
                  <a:pt x="7218" y="46806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3" name="object 183"/>
          <p:cNvSpPr/>
          <p:nvPr/>
        </p:nvSpPr>
        <p:spPr>
          <a:xfrm>
            <a:off x="13569441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19" h="77470">
                <a:moveTo>
                  <a:pt x="7218" y="0"/>
                </a:moveTo>
                <a:lnTo>
                  <a:pt x="0" y="0"/>
                </a:lnTo>
                <a:lnTo>
                  <a:pt x="0" y="77390"/>
                </a:lnTo>
                <a:lnTo>
                  <a:pt x="7218" y="77390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4" name="object 184"/>
          <p:cNvSpPr/>
          <p:nvPr/>
        </p:nvSpPr>
        <p:spPr>
          <a:xfrm>
            <a:off x="13569441" y="9374926"/>
            <a:ext cx="7620" cy="25400"/>
          </a:xfrm>
          <a:custGeom>
            <a:avLst/>
            <a:gdLst/>
            <a:ahLst/>
            <a:cxnLst/>
            <a:rect l="l" t="t" r="r" b="b"/>
            <a:pathLst>
              <a:path w="7619" h="25400">
                <a:moveTo>
                  <a:pt x="7218" y="0"/>
                </a:moveTo>
                <a:lnTo>
                  <a:pt x="0" y="0"/>
                </a:lnTo>
                <a:lnTo>
                  <a:pt x="0" y="25201"/>
                </a:lnTo>
                <a:lnTo>
                  <a:pt x="7218" y="25201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5" name="object 185"/>
          <p:cNvSpPr/>
          <p:nvPr/>
        </p:nvSpPr>
        <p:spPr>
          <a:xfrm>
            <a:off x="13569443" y="9245320"/>
            <a:ext cx="7620" cy="22225"/>
          </a:xfrm>
          <a:custGeom>
            <a:avLst/>
            <a:gdLst/>
            <a:ahLst/>
            <a:cxnLst/>
            <a:rect l="l" t="t" r="r" b="b"/>
            <a:pathLst>
              <a:path w="7619" h="22225">
                <a:moveTo>
                  <a:pt x="7213" y="7200"/>
                </a:moveTo>
                <a:lnTo>
                  <a:pt x="0" y="0"/>
                </a:lnTo>
                <a:lnTo>
                  <a:pt x="0" y="7200"/>
                </a:lnTo>
                <a:lnTo>
                  <a:pt x="0" y="21602"/>
                </a:lnTo>
                <a:lnTo>
                  <a:pt x="7213" y="21602"/>
                </a:lnTo>
                <a:lnTo>
                  <a:pt x="7213" y="720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6" name="object 186"/>
          <p:cNvSpPr/>
          <p:nvPr/>
        </p:nvSpPr>
        <p:spPr>
          <a:xfrm>
            <a:off x="13560488" y="988431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0"/>
                </a:moveTo>
                <a:lnTo>
                  <a:pt x="0" y="0"/>
                </a:lnTo>
                <a:lnTo>
                  <a:pt x="8953" y="9004"/>
                </a:lnTo>
                <a:lnTo>
                  <a:pt x="895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7" name="object 187"/>
          <p:cNvSpPr/>
          <p:nvPr/>
        </p:nvSpPr>
        <p:spPr>
          <a:xfrm>
            <a:off x="13560488" y="9245318"/>
            <a:ext cx="9525" cy="22225"/>
          </a:xfrm>
          <a:custGeom>
            <a:avLst/>
            <a:gdLst/>
            <a:ahLst/>
            <a:cxnLst/>
            <a:rect l="l" t="t" r="r" b="b"/>
            <a:pathLst>
              <a:path w="9525" h="22225">
                <a:moveTo>
                  <a:pt x="8979" y="0"/>
                </a:moveTo>
                <a:lnTo>
                  <a:pt x="0" y="0"/>
                </a:lnTo>
                <a:lnTo>
                  <a:pt x="0" y="21604"/>
                </a:lnTo>
                <a:lnTo>
                  <a:pt x="8979" y="2160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8" name="object 188"/>
          <p:cNvSpPr/>
          <p:nvPr/>
        </p:nvSpPr>
        <p:spPr>
          <a:xfrm>
            <a:off x="13560488" y="9508125"/>
            <a:ext cx="9525" cy="77470"/>
          </a:xfrm>
          <a:custGeom>
            <a:avLst/>
            <a:gdLst/>
            <a:ahLst/>
            <a:cxnLst/>
            <a:rect l="l" t="t" r="r" b="b"/>
            <a:pathLst>
              <a:path w="9525" h="77470">
                <a:moveTo>
                  <a:pt x="8979" y="0"/>
                </a:moveTo>
                <a:lnTo>
                  <a:pt x="0" y="0"/>
                </a:lnTo>
                <a:lnTo>
                  <a:pt x="0" y="77390"/>
                </a:lnTo>
                <a:lnTo>
                  <a:pt x="8979" y="7739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9" name="object 189"/>
          <p:cNvSpPr/>
          <p:nvPr/>
        </p:nvSpPr>
        <p:spPr>
          <a:xfrm>
            <a:off x="13560488" y="9374926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8979" y="0"/>
                </a:moveTo>
                <a:lnTo>
                  <a:pt x="0" y="0"/>
                </a:lnTo>
                <a:lnTo>
                  <a:pt x="0" y="25201"/>
                </a:lnTo>
                <a:lnTo>
                  <a:pt x="8979" y="2520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0" name="object 190"/>
          <p:cNvSpPr/>
          <p:nvPr/>
        </p:nvSpPr>
        <p:spPr>
          <a:xfrm>
            <a:off x="13560488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8979" y="0"/>
                </a:moveTo>
                <a:lnTo>
                  <a:pt x="0" y="0"/>
                </a:lnTo>
                <a:lnTo>
                  <a:pt x="0" y="35991"/>
                </a:lnTo>
                <a:lnTo>
                  <a:pt x="8979" y="35991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1" name="object 191"/>
          <p:cNvSpPr/>
          <p:nvPr/>
        </p:nvSpPr>
        <p:spPr>
          <a:xfrm>
            <a:off x="13560488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8979" y="0"/>
                </a:moveTo>
                <a:lnTo>
                  <a:pt x="0" y="0"/>
                </a:lnTo>
                <a:lnTo>
                  <a:pt x="0" y="46806"/>
                </a:lnTo>
                <a:lnTo>
                  <a:pt x="8979" y="46806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2" name="object 192"/>
          <p:cNvSpPr/>
          <p:nvPr/>
        </p:nvSpPr>
        <p:spPr>
          <a:xfrm>
            <a:off x="13560488" y="92363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/>
          <p:nvPr/>
        </p:nvSpPr>
        <p:spPr>
          <a:xfrm>
            <a:off x="13560488" y="9585517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83" y="0"/>
                </a:moveTo>
                <a:lnTo>
                  <a:pt x="0" y="0"/>
                </a:lnTo>
                <a:lnTo>
                  <a:pt x="0" y="107999"/>
                </a:lnTo>
                <a:lnTo>
                  <a:pt x="17983" y="1079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4" name="object 194"/>
          <p:cNvSpPr/>
          <p:nvPr/>
        </p:nvSpPr>
        <p:spPr>
          <a:xfrm>
            <a:off x="13560488" y="9740323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7983" y="0"/>
                </a:moveTo>
                <a:lnTo>
                  <a:pt x="0" y="0"/>
                </a:lnTo>
                <a:lnTo>
                  <a:pt x="0" y="107999"/>
                </a:lnTo>
                <a:lnTo>
                  <a:pt x="17983" y="107999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95" name="object 195"/>
          <p:cNvGrpSpPr/>
          <p:nvPr/>
        </p:nvGrpSpPr>
        <p:grpSpPr>
          <a:xfrm>
            <a:off x="13560488" y="9236316"/>
            <a:ext cx="18415" cy="272415"/>
            <a:chOff x="13560488" y="9236316"/>
            <a:chExt cx="18415" cy="272415"/>
          </a:xfrm>
        </p:grpSpPr>
        <p:sp>
          <p:nvSpPr>
            <p:cNvPr id="196" name="object 196"/>
            <p:cNvSpPr/>
            <p:nvPr/>
          </p:nvSpPr>
          <p:spPr>
            <a:xfrm>
              <a:off x="13560489" y="9266936"/>
              <a:ext cx="18415" cy="241300"/>
            </a:xfrm>
            <a:custGeom>
              <a:avLst/>
              <a:gdLst/>
              <a:ahLst/>
              <a:cxnLst/>
              <a:rect l="l" t="t" r="r" b="b"/>
              <a:pathLst>
                <a:path w="18415" h="241300">
                  <a:moveTo>
                    <a:pt x="17983" y="133197"/>
                  </a:moveTo>
                  <a:lnTo>
                    <a:pt x="0" y="133197"/>
                  </a:lnTo>
                  <a:lnTo>
                    <a:pt x="0" y="241185"/>
                  </a:lnTo>
                  <a:lnTo>
                    <a:pt x="17983" y="241185"/>
                  </a:lnTo>
                  <a:lnTo>
                    <a:pt x="17983" y="133197"/>
                  </a:lnTo>
                  <a:close/>
                </a:path>
                <a:path w="18415" h="241300">
                  <a:moveTo>
                    <a:pt x="17983" y="0"/>
                  </a:moveTo>
                  <a:lnTo>
                    <a:pt x="0" y="0"/>
                  </a:lnTo>
                  <a:lnTo>
                    <a:pt x="0" y="107988"/>
                  </a:lnTo>
                  <a:lnTo>
                    <a:pt x="17983" y="107988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3560488" y="9236316"/>
              <a:ext cx="18415" cy="16510"/>
            </a:xfrm>
            <a:custGeom>
              <a:avLst/>
              <a:gdLst/>
              <a:ahLst/>
              <a:cxnLst/>
              <a:rect l="l" t="t" r="r" b="b"/>
              <a:pathLst>
                <a:path w="18415" h="16509">
                  <a:moveTo>
                    <a:pt x="17970" y="16198"/>
                  </a:moveTo>
                  <a:lnTo>
                    <a:pt x="16192" y="16198"/>
                  </a:lnTo>
                </a:path>
                <a:path w="18415" h="16509">
                  <a:moveTo>
                    <a:pt x="16192" y="9004"/>
                  </a:moveTo>
                  <a:lnTo>
                    <a:pt x="8953" y="9004"/>
                  </a:lnTo>
                </a:path>
                <a:path w="18415" h="16509">
                  <a:moveTo>
                    <a:pt x="0" y="0"/>
                  </a:moveTo>
                  <a:lnTo>
                    <a:pt x="895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8" name="object 198"/>
          <p:cNvSpPr/>
          <p:nvPr/>
        </p:nvSpPr>
        <p:spPr>
          <a:xfrm>
            <a:off x="13560488" y="9893319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8953" y="7188"/>
                </a:moveTo>
                <a:lnTo>
                  <a:pt x="16192" y="7188"/>
                </a:lnTo>
              </a:path>
              <a:path w="18415" h="9525">
                <a:moveTo>
                  <a:pt x="0" y="0"/>
                </a:moveTo>
                <a:lnTo>
                  <a:pt x="8953" y="0"/>
                </a:lnTo>
              </a:path>
              <a:path w="18415" h="9525">
                <a:moveTo>
                  <a:pt x="17970" y="9004"/>
                </a:moveTo>
                <a:lnTo>
                  <a:pt x="16192" y="9004"/>
                </a:lnTo>
              </a:path>
              <a:path w="18415" h="9525">
                <a:moveTo>
                  <a:pt x="16192" y="7188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9" name="object 199"/>
          <p:cNvSpPr/>
          <p:nvPr/>
        </p:nvSpPr>
        <p:spPr>
          <a:xfrm>
            <a:off x="13576681" y="9252515"/>
            <a:ext cx="0" cy="14604"/>
          </a:xfrm>
          <a:custGeom>
            <a:avLst/>
            <a:gdLst/>
            <a:ahLst/>
            <a:cxnLst/>
            <a:rect l="l" t="t" r="r" b="b"/>
            <a:pathLst>
              <a:path w="0" h="14604">
                <a:moveTo>
                  <a:pt x="0" y="1440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0" name="object 200"/>
          <p:cNvSpPr/>
          <p:nvPr/>
        </p:nvSpPr>
        <p:spPr>
          <a:xfrm>
            <a:off x="1357668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1" name="object 201"/>
          <p:cNvSpPr/>
          <p:nvPr/>
        </p:nvSpPr>
        <p:spPr>
          <a:xfrm>
            <a:off x="1357668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2" name="object 202"/>
          <p:cNvSpPr/>
          <p:nvPr/>
        </p:nvSpPr>
        <p:spPr>
          <a:xfrm>
            <a:off x="13576681" y="984832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4">
                <a:moveTo>
                  <a:pt x="0" y="4499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3" name="object 203"/>
          <p:cNvSpPr/>
          <p:nvPr/>
        </p:nvSpPr>
        <p:spPr>
          <a:xfrm>
            <a:off x="13576681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4" name="object 204"/>
          <p:cNvSpPr/>
          <p:nvPr/>
        </p:nvSpPr>
        <p:spPr>
          <a:xfrm>
            <a:off x="13569441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5" name="object 205"/>
          <p:cNvSpPr/>
          <p:nvPr/>
        </p:nvSpPr>
        <p:spPr>
          <a:xfrm>
            <a:off x="13569441" y="9245320"/>
            <a:ext cx="0" cy="22225"/>
          </a:xfrm>
          <a:custGeom>
            <a:avLst/>
            <a:gdLst/>
            <a:ahLst/>
            <a:cxnLst/>
            <a:rect l="l" t="t" r="r" b="b"/>
            <a:pathLst>
              <a:path w="0" h="22225">
                <a:moveTo>
                  <a:pt x="0" y="2160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6" name="object 206"/>
          <p:cNvSpPr/>
          <p:nvPr/>
        </p:nvSpPr>
        <p:spPr>
          <a:xfrm>
            <a:off x="13569441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7" name="object 207"/>
          <p:cNvSpPr/>
          <p:nvPr/>
        </p:nvSpPr>
        <p:spPr>
          <a:xfrm>
            <a:off x="13569441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8" name="object 208"/>
          <p:cNvSpPr/>
          <p:nvPr/>
        </p:nvSpPr>
        <p:spPr>
          <a:xfrm>
            <a:off x="13569441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9" name="object 209"/>
          <p:cNvSpPr/>
          <p:nvPr/>
        </p:nvSpPr>
        <p:spPr>
          <a:xfrm>
            <a:off x="13560488" y="9693516"/>
            <a:ext cx="18415" cy="46990"/>
          </a:xfrm>
          <a:custGeom>
            <a:avLst/>
            <a:gdLst/>
            <a:ahLst/>
            <a:cxnLst/>
            <a:rect l="l" t="t" r="r" b="b"/>
            <a:pathLst>
              <a:path w="18415" h="46990">
                <a:moveTo>
                  <a:pt x="8953" y="46805"/>
                </a:moveTo>
                <a:lnTo>
                  <a:pt x="8953" y="0"/>
                </a:lnTo>
              </a:path>
              <a:path w="18415" h="46990">
                <a:moveTo>
                  <a:pt x="7175" y="0"/>
                </a:moveTo>
                <a:lnTo>
                  <a:pt x="0" y="0"/>
                </a:lnTo>
              </a:path>
              <a:path w="18415" h="46990">
                <a:moveTo>
                  <a:pt x="16192" y="0"/>
                </a:moveTo>
                <a:lnTo>
                  <a:pt x="8953" y="0"/>
                </a:lnTo>
              </a:path>
              <a:path w="18415" h="46990">
                <a:moveTo>
                  <a:pt x="17970" y="0"/>
                </a:moveTo>
                <a:lnTo>
                  <a:pt x="16192" y="0"/>
                </a:lnTo>
              </a:path>
              <a:path w="18415" h="4699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0" name="object 210"/>
          <p:cNvSpPr/>
          <p:nvPr/>
        </p:nvSpPr>
        <p:spPr>
          <a:xfrm>
            <a:off x="1356048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1" name="object 211"/>
          <p:cNvSpPr/>
          <p:nvPr/>
        </p:nvSpPr>
        <p:spPr>
          <a:xfrm>
            <a:off x="1356048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2" name="object 212"/>
          <p:cNvSpPr/>
          <p:nvPr/>
        </p:nvSpPr>
        <p:spPr>
          <a:xfrm>
            <a:off x="1356048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3" name="object 213"/>
          <p:cNvSpPr/>
          <p:nvPr/>
        </p:nvSpPr>
        <p:spPr>
          <a:xfrm>
            <a:off x="13560488" y="937492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4" name="object 214"/>
          <p:cNvSpPr/>
          <p:nvPr/>
        </p:nvSpPr>
        <p:spPr>
          <a:xfrm>
            <a:off x="13560488" y="92669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5" name="object 215"/>
          <p:cNvSpPr/>
          <p:nvPr/>
        </p:nvSpPr>
        <p:spPr>
          <a:xfrm>
            <a:off x="1356048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6" name="object 216"/>
          <p:cNvSpPr/>
          <p:nvPr/>
        </p:nvSpPr>
        <p:spPr>
          <a:xfrm>
            <a:off x="13560488" y="94001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8953" y="0"/>
                </a:lnTo>
              </a:path>
              <a:path w="18415" h="0">
                <a:moveTo>
                  <a:pt x="17970" y="0"/>
                </a:moveTo>
                <a:lnTo>
                  <a:pt x="16192" y="0"/>
                </a:lnTo>
              </a:path>
              <a:path w="18415" h="0">
                <a:moveTo>
                  <a:pt x="8953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7" name="object 217"/>
          <p:cNvSpPr/>
          <p:nvPr/>
        </p:nvSpPr>
        <p:spPr>
          <a:xfrm>
            <a:off x="13560488" y="9236316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60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8" name="object 218"/>
          <p:cNvSpPr/>
          <p:nvPr/>
        </p:nvSpPr>
        <p:spPr>
          <a:xfrm>
            <a:off x="13560488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0"/>
                </a:moveTo>
                <a:lnTo>
                  <a:pt x="0" y="2520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9" name="object 219"/>
          <p:cNvSpPr/>
          <p:nvPr/>
        </p:nvSpPr>
        <p:spPr>
          <a:xfrm>
            <a:off x="1356048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30587"/>
                </a:lnTo>
              </a:path>
              <a:path w="0" h="77470">
                <a:moveTo>
                  <a:pt x="0" y="37807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0" name="object 220"/>
          <p:cNvSpPr/>
          <p:nvPr/>
        </p:nvSpPr>
        <p:spPr>
          <a:xfrm>
            <a:off x="1356048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1" name="object 221"/>
          <p:cNvSpPr/>
          <p:nvPr/>
        </p:nvSpPr>
        <p:spPr>
          <a:xfrm>
            <a:off x="13560488" y="9848322"/>
            <a:ext cx="18415" cy="54610"/>
          </a:xfrm>
          <a:custGeom>
            <a:avLst/>
            <a:gdLst/>
            <a:ahLst/>
            <a:cxnLst/>
            <a:rect l="l" t="t" r="r" b="b"/>
            <a:pathLst>
              <a:path w="18415" h="54609">
                <a:moveTo>
                  <a:pt x="0" y="0"/>
                </a:moveTo>
                <a:lnTo>
                  <a:pt x="0" y="35991"/>
                </a:lnTo>
              </a:path>
              <a:path w="18415" h="54609">
                <a:moveTo>
                  <a:pt x="17970" y="54000"/>
                </a:moveTo>
                <a:lnTo>
                  <a:pt x="1797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2" name="object 222"/>
          <p:cNvSpPr/>
          <p:nvPr/>
        </p:nvSpPr>
        <p:spPr>
          <a:xfrm>
            <a:off x="13578459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3" name="object 223"/>
          <p:cNvSpPr/>
          <p:nvPr/>
        </p:nvSpPr>
        <p:spPr>
          <a:xfrm>
            <a:off x="13578459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4" name="object 224"/>
          <p:cNvSpPr/>
          <p:nvPr/>
        </p:nvSpPr>
        <p:spPr>
          <a:xfrm>
            <a:off x="13578459" y="9374924"/>
            <a:ext cx="0" cy="25400"/>
          </a:xfrm>
          <a:custGeom>
            <a:avLst/>
            <a:gdLst/>
            <a:ahLst/>
            <a:cxnLst/>
            <a:rect l="l" t="t" r="r" b="b"/>
            <a:pathLst>
              <a:path w="0" h="25400">
                <a:moveTo>
                  <a:pt x="0" y="25203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" name="object 225"/>
          <p:cNvSpPr/>
          <p:nvPr/>
        </p:nvSpPr>
        <p:spPr>
          <a:xfrm>
            <a:off x="13578459" y="9254325"/>
            <a:ext cx="0" cy="12700"/>
          </a:xfrm>
          <a:custGeom>
            <a:avLst/>
            <a:gdLst/>
            <a:ahLst/>
            <a:cxnLst/>
            <a:rect l="l" t="t" r="r" b="b"/>
            <a:pathLst>
              <a:path w="0" h="12700">
                <a:moveTo>
                  <a:pt x="0" y="1259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6" name="object 226"/>
          <p:cNvGrpSpPr/>
          <p:nvPr/>
        </p:nvGrpSpPr>
        <p:grpSpPr>
          <a:xfrm>
            <a:off x="13560488" y="9585515"/>
            <a:ext cx="18415" cy="108585"/>
            <a:chOff x="13560488" y="9585515"/>
            <a:chExt cx="18415" cy="108585"/>
          </a:xfrm>
        </p:grpSpPr>
        <p:sp>
          <p:nvSpPr>
            <p:cNvPr id="227" name="object 227"/>
            <p:cNvSpPr/>
            <p:nvPr/>
          </p:nvSpPr>
          <p:spPr>
            <a:xfrm>
              <a:off x="1356048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7970" y="0"/>
                  </a:moveTo>
                  <a:lnTo>
                    <a:pt x="17970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13567664" y="9585528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778" y="39611"/>
                  </a:moveTo>
                  <a:lnTo>
                    <a:pt x="0" y="39611"/>
                  </a:lnTo>
                  <a:lnTo>
                    <a:pt x="0" y="41389"/>
                  </a:lnTo>
                  <a:lnTo>
                    <a:pt x="0" y="105117"/>
                  </a:lnTo>
                  <a:lnTo>
                    <a:pt x="0" y="107988"/>
                  </a:lnTo>
                  <a:lnTo>
                    <a:pt x="1778" y="107988"/>
                  </a:lnTo>
                  <a:lnTo>
                    <a:pt x="1778" y="105117"/>
                  </a:lnTo>
                  <a:lnTo>
                    <a:pt x="1778" y="41389"/>
                  </a:lnTo>
                  <a:lnTo>
                    <a:pt x="1778" y="39611"/>
                  </a:lnTo>
                  <a:close/>
                </a:path>
                <a:path w="1905" h="108584">
                  <a:moveTo>
                    <a:pt x="1778" y="36906"/>
                  </a:moveTo>
                  <a:lnTo>
                    <a:pt x="0" y="36906"/>
                  </a:lnTo>
                  <a:lnTo>
                    <a:pt x="0" y="39598"/>
                  </a:lnTo>
                  <a:lnTo>
                    <a:pt x="1778" y="39598"/>
                  </a:lnTo>
                  <a:lnTo>
                    <a:pt x="1778" y="36906"/>
                  </a:lnTo>
                  <a:close/>
                </a:path>
                <a:path w="1905" h="108584">
                  <a:moveTo>
                    <a:pt x="1778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0" y="36893"/>
                  </a:lnTo>
                  <a:lnTo>
                    <a:pt x="1778" y="36893"/>
                  </a:lnTo>
                  <a:lnTo>
                    <a:pt x="1778" y="375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1356048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7175" y="0"/>
                  </a:moveTo>
                  <a:lnTo>
                    <a:pt x="7175" y="3771"/>
                  </a:lnTo>
                </a:path>
                <a:path w="18415" h="108584">
                  <a:moveTo>
                    <a:pt x="7175" y="3771"/>
                  </a:moveTo>
                  <a:lnTo>
                    <a:pt x="8953" y="3771"/>
                  </a:lnTo>
                </a:path>
                <a:path w="18415" h="108584">
                  <a:moveTo>
                    <a:pt x="8953" y="3771"/>
                  </a:moveTo>
                  <a:lnTo>
                    <a:pt x="8953" y="0"/>
                  </a:lnTo>
                </a:path>
                <a:path w="18415" h="108584">
                  <a:moveTo>
                    <a:pt x="8953" y="39611"/>
                  </a:moveTo>
                  <a:lnTo>
                    <a:pt x="8953" y="36906"/>
                  </a:lnTo>
                </a:path>
                <a:path w="18415" h="108584">
                  <a:moveTo>
                    <a:pt x="8953" y="36906"/>
                  </a:moveTo>
                  <a:lnTo>
                    <a:pt x="7175" y="36906"/>
                  </a:lnTo>
                </a:path>
                <a:path w="18415" h="108584">
                  <a:moveTo>
                    <a:pt x="7175" y="36906"/>
                  </a:moveTo>
                  <a:lnTo>
                    <a:pt x="7175" y="39611"/>
                  </a:lnTo>
                </a:path>
                <a:path w="18415" h="108584">
                  <a:moveTo>
                    <a:pt x="7175" y="3771"/>
                  </a:moveTo>
                  <a:lnTo>
                    <a:pt x="7175" y="36906"/>
                  </a:lnTo>
                </a:path>
                <a:path w="18415" h="108584">
                  <a:moveTo>
                    <a:pt x="8953" y="36906"/>
                  </a:moveTo>
                  <a:lnTo>
                    <a:pt x="8953" y="3771"/>
                  </a:lnTo>
                </a:path>
                <a:path w="18415" h="108584">
                  <a:moveTo>
                    <a:pt x="7175" y="39611"/>
                  </a:moveTo>
                  <a:lnTo>
                    <a:pt x="7175" y="41402"/>
                  </a:lnTo>
                </a:path>
                <a:path w="18415" h="108584">
                  <a:moveTo>
                    <a:pt x="7175" y="41402"/>
                  </a:moveTo>
                  <a:lnTo>
                    <a:pt x="8953" y="41402"/>
                  </a:lnTo>
                </a:path>
                <a:path w="18415" h="108584">
                  <a:moveTo>
                    <a:pt x="8953" y="41402"/>
                  </a:moveTo>
                  <a:lnTo>
                    <a:pt x="8953" y="39611"/>
                  </a:lnTo>
                </a:path>
                <a:path w="18415" h="108584">
                  <a:moveTo>
                    <a:pt x="8953" y="108000"/>
                  </a:moveTo>
                  <a:lnTo>
                    <a:pt x="8953" y="105124"/>
                  </a:lnTo>
                </a:path>
                <a:path w="18415" h="108584">
                  <a:moveTo>
                    <a:pt x="8953" y="105124"/>
                  </a:moveTo>
                  <a:lnTo>
                    <a:pt x="7175" y="105124"/>
                  </a:lnTo>
                </a:path>
                <a:path w="18415" h="108584">
                  <a:moveTo>
                    <a:pt x="7175" y="105124"/>
                  </a:moveTo>
                  <a:lnTo>
                    <a:pt x="7175" y="108000"/>
                  </a:lnTo>
                </a:path>
                <a:path w="18415" h="108584">
                  <a:moveTo>
                    <a:pt x="7175" y="41402"/>
                  </a:moveTo>
                  <a:lnTo>
                    <a:pt x="7175" y="105124"/>
                  </a:lnTo>
                </a:path>
                <a:path w="18415" h="108584">
                  <a:moveTo>
                    <a:pt x="8953" y="105124"/>
                  </a:moveTo>
                  <a:lnTo>
                    <a:pt x="8953" y="41402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</a:path>
                <a:path w="18415" h="108584">
                  <a:moveTo>
                    <a:pt x="16192" y="0"/>
                  </a:moveTo>
                  <a:lnTo>
                    <a:pt x="8953" y="0"/>
                  </a:lnTo>
                </a:path>
                <a:path w="18415" h="108584">
                  <a:moveTo>
                    <a:pt x="717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7175" y="108000"/>
                  </a:lnTo>
                </a:path>
                <a:path w="18415" h="108584">
                  <a:moveTo>
                    <a:pt x="8953" y="108000"/>
                  </a:moveTo>
                  <a:lnTo>
                    <a:pt x="717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</a:path>
                <a:path w="18415" h="108584">
                  <a:moveTo>
                    <a:pt x="16192" y="108000"/>
                  </a:moveTo>
                  <a:lnTo>
                    <a:pt x="8953" y="108000"/>
                  </a:lnTo>
                </a:path>
                <a:path w="18415" h="108584">
                  <a:moveTo>
                    <a:pt x="717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0" name="object 230"/>
          <p:cNvGrpSpPr/>
          <p:nvPr/>
        </p:nvGrpSpPr>
        <p:grpSpPr>
          <a:xfrm>
            <a:off x="13560488" y="9740322"/>
            <a:ext cx="18415" cy="108585"/>
            <a:chOff x="13560488" y="9740322"/>
            <a:chExt cx="18415" cy="108585"/>
          </a:xfrm>
        </p:grpSpPr>
        <p:sp>
          <p:nvSpPr>
            <p:cNvPr id="231" name="object 231"/>
            <p:cNvSpPr/>
            <p:nvPr/>
          </p:nvSpPr>
          <p:spPr>
            <a:xfrm>
              <a:off x="1356048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7970" y="0"/>
                  </a:moveTo>
                  <a:lnTo>
                    <a:pt x="17970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13567664" y="9740328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778" y="41402"/>
                  </a:moveTo>
                  <a:lnTo>
                    <a:pt x="0" y="41402"/>
                  </a:lnTo>
                  <a:lnTo>
                    <a:pt x="0" y="105117"/>
                  </a:lnTo>
                  <a:lnTo>
                    <a:pt x="0" y="108000"/>
                  </a:lnTo>
                  <a:lnTo>
                    <a:pt x="1778" y="108000"/>
                  </a:lnTo>
                  <a:lnTo>
                    <a:pt x="1778" y="105117"/>
                  </a:lnTo>
                  <a:lnTo>
                    <a:pt x="1778" y="41402"/>
                  </a:lnTo>
                  <a:close/>
                </a:path>
                <a:path w="1905" h="108584">
                  <a:moveTo>
                    <a:pt x="1778" y="0"/>
                  </a:moveTo>
                  <a:lnTo>
                    <a:pt x="0" y="0"/>
                  </a:lnTo>
                  <a:lnTo>
                    <a:pt x="0" y="3771"/>
                  </a:lnTo>
                  <a:lnTo>
                    <a:pt x="0" y="36880"/>
                  </a:lnTo>
                  <a:lnTo>
                    <a:pt x="0" y="39585"/>
                  </a:lnTo>
                  <a:lnTo>
                    <a:pt x="0" y="41389"/>
                  </a:lnTo>
                  <a:lnTo>
                    <a:pt x="1778" y="41389"/>
                  </a:lnTo>
                  <a:lnTo>
                    <a:pt x="1778" y="39585"/>
                  </a:lnTo>
                  <a:lnTo>
                    <a:pt x="1778" y="36880"/>
                  </a:lnTo>
                  <a:lnTo>
                    <a:pt x="1778" y="3771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1356048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7175" y="0"/>
                  </a:moveTo>
                  <a:lnTo>
                    <a:pt x="7175" y="3771"/>
                  </a:lnTo>
                </a:path>
                <a:path w="18415" h="108584">
                  <a:moveTo>
                    <a:pt x="7175" y="3771"/>
                  </a:moveTo>
                  <a:lnTo>
                    <a:pt x="8953" y="3771"/>
                  </a:lnTo>
                </a:path>
                <a:path w="18415" h="108584">
                  <a:moveTo>
                    <a:pt x="8953" y="3771"/>
                  </a:moveTo>
                  <a:lnTo>
                    <a:pt x="8953" y="0"/>
                  </a:lnTo>
                </a:path>
                <a:path w="18415" h="108584">
                  <a:moveTo>
                    <a:pt x="8953" y="39585"/>
                  </a:moveTo>
                  <a:lnTo>
                    <a:pt x="8953" y="36880"/>
                  </a:lnTo>
                </a:path>
                <a:path w="18415" h="108584">
                  <a:moveTo>
                    <a:pt x="8953" y="36880"/>
                  </a:moveTo>
                  <a:lnTo>
                    <a:pt x="7175" y="36880"/>
                  </a:lnTo>
                </a:path>
                <a:path w="18415" h="108584">
                  <a:moveTo>
                    <a:pt x="7175" y="36880"/>
                  </a:moveTo>
                  <a:lnTo>
                    <a:pt x="7175" y="39585"/>
                  </a:lnTo>
                </a:path>
                <a:path w="18415" h="108584">
                  <a:moveTo>
                    <a:pt x="7175" y="3771"/>
                  </a:moveTo>
                  <a:lnTo>
                    <a:pt x="7175" y="36880"/>
                  </a:lnTo>
                </a:path>
                <a:path w="18415" h="108584">
                  <a:moveTo>
                    <a:pt x="8953" y="36880"/>
                  </a:moveTo>
                  <a:lnTo>
                    <a:pt x="8953" y="3771"/>
                  </a:lnTo>
                </a:path>
                <a:path w="18415" h="108584">
                  <a:moveTo>
                    <a:pt x="7175" y="39585"/>
                  </a:moveTo>
                  <a:lnTo>
                    <a:pt x="7175" y="41395"/>
                  </a:lnTo>
                </a:path>
                <a:path w="18415" h="108584">
                  <a:moveTo>
                    <a:pt x="7175" y="41395"/>
                  </a:moveTo>
                  <a:lnTo>
                    <a:pt x="8953" y="41395"/>
                  </a:lnTo>
                </a:path>
                <a:path w="18415" h="108584">
                  <a:moveTo>
                    <a:pt x="8953" y="41395"/>
                  </a:moveTo>
                  <a:lnTo>
                    <a:pt x="8953" y="39585"/>
                  </a:lnTo>
                </a:path>
                <a:path w="18415" h="108584">
                  <a:moveTo>
                    <a:pt x="8953" y="108000"/>
                  </a:moveTo>
                  <a:lnTo>
                    <a:pt x="8953" y="105124"/>
                  </a:lnTo>
                </a:path>
                <a:path w="18415" h="108584">
                  <a:moveTo>
                    <a:pt x="8953" y="105124"/>
                  </a:moveTo>
                  <a:lnTo>
                    <a:pt x="7175" y="105124"/>
                  </a:lnTo>
                </a:path>
                <a:path w="18415" h="108584">
                  <a:moveTo>
                    <a:pt x="7175" y="105124"/>
                  </a:moveTo>
                  <a:lnTo>
                    <a:pt x="7175" y="108000"/>
                  </a:lnTo>
                </a:path>
                <a:path w="18415" h="108584">
                  <a:moveTo>
                    <a:pt x="7175" y="41395"/>
                  </a:moveTo>
                  <a:lnTo>
                    <a:pt x="7175" y="105124"/>
                  </a:lnTo>
                </a:path>
                <a:path w="18415" h="108584">
                  <a:moveTo>
                    <a:pt x="8953" y="105124"/>
                  </a:moveTo>
                  <a:lnTo>
                    <a:pt x="8953" y="41395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</a:path>
                <a:path w="18415" h="108584">
                  <a:moveTo>
                    <a:pt x="16192" y="0"/>
                  </a:moveTo>
                  <a:lnTo>
                    <a:pt x="8953" y="0"/>
                  </a:lnTo>
                </a:path>
                <a:path w="18415" h="108584">
                  <a:moveTo>
                    <a:pt x="7175" y="0"/>
                  </a:moveTo>
                  <a:lnTo>
                    <a:pt x="0" y="0"/>
                  </a:lnTo>
                </a:path>
                <a:path w="18415" h="108584">
                  <a:moveTo>
                    <a:pt x="8953" y="108000"/>
                  </a:moveTo>
                  <a:lnTo>
                    <a:pt x="7175" y="108000"/>
                  </a:lnTo>
                </a:path>
                <a:path w="18415" h="108584">
                  <a:moveTo>
                    <a:pt x="8953" y="108000"/>
                  </a:moveTo>
                  <a:lnTo>
                    <a:pt x="7175" y="108000"/>
                  </a:lnTo>
                </a:path>
                <a:path w="18415" h="108584">
                  <a:moveTo>
                    <a:pt x="17970" y="108000"/>
                  </a:moveTo>
                  <a:lnTo>
                    <a:pt x="16192" y="108000"/>
                  </a:lnTo>
                </a:path>
                <a:path w="18415" h="108584">
                  <a:moveTo>
                    <a:pt x="16192" y="108000"/>
                  </a:moveTo>
                  <a:lnTo>
                    <a:pt x="8953" y="108000"/>
                  </a:lnTo>
                </a:path>
                <a:path w="18415" h="108584">
                  <a:moveTo>
                    <a:pt x="7175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4" name="object 234"/>
          <p:cNvGrpSpPr/>
          <p:nvPr/>
        </p:nvGrpSpPr>
        <p:grpSpPr>
          <a:xfrm>
            <a:off x="13560488" y="9266923"/>
            <a:ext cx="18415" cy="241300"/>
            <a:chOff x="13560488" y="9266923"/>
            <a:chExt cx="18415" cy="241300"/>
          </a:xfrm>
        </p:grpSpPr>
        <p:sp>
          <p:nvSpPr>
            <p:cNvPr id="235" name="object 235"/>
            <p:cNvSpPr/>
            <p:nvPr/>
          </p:nvSpPr>
          <p:spPr>
            <a:xfrm>
              <a:off x="13560488" y="9266923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7970" y="0"/>
                  </a:moveTo>
                  <a:lnTo>
                    <a:pt x="17970" y="108000"/>
                  </a:lnTo>
                </a:path>
                <a:path w="18415" h="108584">
                  <a:moveTo>
                    <a:pt x="0" y="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13567664" y="9266936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778" y="39585"/>
                  </a:moveTo>
                  <a:lnTo>
                    <a:pt x="0" y="39585"/>
                  </a:lnTo>
                  <a:lnTo>
                    <a:pt x="0" y="41389"/>
                  </a:lnTo>
                  <a:lnTo>
                    <a:pt x="0" y="105117"/>
                  </a:lnTo>
                  <a:lnTo>
                    <a:pt x="0" y="107988"/>
                  </a:lnTo>
                  <a:lnTo>
                    <a:pt x="1778" y="107988"/>
                  </a:lnTo>
                  <a:lnTo>
                    <a:pt x="1778" y="105117"/>
                  </a:lnTo>
                  <a:lnTo>
                    <a:pt x="1778" y="41389"/>
                  </a:lnTo>
                  <a:lnTo>
                    <a:pt x="1778" y="39585"/>
                  </a:lnTo>
                  <a:close/>
                </a:path>
                <a:path w="1905" h="108584">
                  <a:moveTo>
                    <a:pt x="1778" y="3771"/>
                  </a:moveTo>
                  <a:lnTo>
                    <a:pt x="0" y="3771"/>
                  </a:lnTo>
                  <a:lnTo>
                    <a:pt x="0" y="36880"/>
                  </a:lnTo>
                  <a:lnTo>
                    <a:pt x="0" y="39573"/>
                  </a:lnTo>
                  <a:lnTo>
                    <a:pt x="1778" y="39573"/>
                  </a:lnTo>
                  <a:lnTo>
                    <a:pt x="1778" y="36880"/>
                  </a:lnTo>
                  <a:lnTo>
                    <a:pt x="1778" y="3771"/>
                  </a:lnTo>
                  <a:close/>
                </a:path>
                <a:path w="1905" h="108584">
                  <a:moveTo>
                    <a:pt x="1778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1778" y="375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13560488" y="9266923"/>
              <a:ext cx="18415" cy="241300"/>
            </a:xfrm>
            <a:custGeom>
              <a:avLst/>
              <a:gdLst/>
              <a:ahLst/>
              <a:cxnLst/>
              <a:rect l="l" t="t" r="r" b="b"/>
              <a:pathLst>
                <a:path w="18415" h="241300">
                  <a:moveTo>
                    <a:pt x="7175" y="0"/>
                  </a:moveTo>
                  <a:lnTo>
                    <a:pt x="7175" y="3771"/>
                  </a:lnTo>
                </a:path>
                <a:path w="18415" h="241300">
                  <a:moveTo>
                    <a:pt x="7175" y="3771"/>
                  </a:moveTo>
                  <a:lnTo>
                    <a:pt x="8953" y="3771"/>
                  </a:lnTo>
                </a:path>
                <a:path w="18415" h="241300">
                  <a:moveTo>
                    <a:pt x="8953" y="3771"/>
                  </a:moveTo>
                  <a:lnTo>
                    <a:pt x="8953" y="0"/>
                  </a:lnTo>
                </a:path>
                <a:path w="18415" h="241300">
                  <a:moveTo>
                    <a:pt x="8953" y="39585"/>
                  </a:moveTo>
                  <a:lnTo>
                    <a:pt x="8953" y="36887"/>
                  </a:lnTo>
                </a:path>
                <a:path w="18415" h="241300">
                  <a:moveTo>
                    <a:pt x="8953" y="36887"/>
                  </a:moveTo>
                  <a:lnTo>
                    <a:pt x="7175" y="36887"/>
                  </a:lnTo>
                </a:path>
                <a:path w="18415" h="241300">
                  <a:moveTo>
                    <a:pt x="7175" y="36887"/>
                  </a:moveTo>
                  <a:lnTo>
                    <a:pt x="7175" y="39585"/>
                  </a:lnTo>
                </a:path>
                <a:path w="18415" h="241300">
                  <a:moveTo>
                    <a:pt x="7175" y="3771"/>
                  </a:moveTo>
                  <a:lnTo>
                    <a:pt x="7175" y="36887"/>
                  </a:lnTo>
                </a:path>
                <a:path w="18415" h="241300">
                  <a:moveTo>
                    <a:pt x="8953" y="36887"/>
                  </a:moveTo>
                  <a:lnTo>
                    <a:pt x="8953" y="3771"/>
                  </a:lnTo>
                </a:path>
                <a:path w="18415" h="241300">
                  <a:moveTo>
                    <a:pt x="7175" y="39585"/>
                  </a:moveTo>
                  <a:lnTo>
                    <a:pt x="7175" y="41402"/>
                  </a:lnTo>
                </a:path>
                <a:path w="18415" h="241300">
                  <a:moveTo>
                    <a:pt x="7175" y="41402"/>
                  </a:moveTo>
                  <a:lnTo>
                    <a:pt x="8953" y="41402"/>
                  </a:lnTo>
                </a:path>
                <a:path w="18415" h="241300">
                  <a:moveTo>
                    <a:pt x="8953" y="41402"/>
                  </a:moveTo>
                  <a:lnTo>
                    <a:pt x="8953" y="39585"/>
                  </a:lnTo>
                </a:path>
                <a:path w="18415" h="241300">
                  <a:moveTo>
                    <a:pt x="8953" y="108000"/>
                  </a:moveTo>
                  <a:lnTo>
                    <a:pt x="8953" y="105124"/>
                  </a:lnTo>
                </a:path>
                <a:path w="18415" h="241300">
                  <a:moveTo>
                    <a:pt x="8953" y="105124"/>
                  </a:moveTo>
                  <a:lnTo>
                    <a:pt x="7175" y="105124"/>
                  </a:lnTo>
                </a:path>
                <a:path w="18415" h="241300">
                  <a:moveTo>
                    <a:pt x="7175" y="105124"/>
                  </a:moveTo>
                  <a:lnTo>
                    <a:pt x="7175" y="108000"/>
                  </a:lnTo>
                </a:path>
                <a:path w="18415" h="241300">
                  <a:moveTo>
                    <a:pt x="7175" y="41402"/>
                  </a:moveTo>
                  <a:lnTo>
                    <a:pt x="7175" y="105124"/>
                  </a:lnTo>
                </a:path>
                <a:path w="18415" h="241300">
                  <a:moveTo>
                    <a:pt x="8953" y="105124"/>
                  </a:moveTo>
                  <a:lnTo>
                    <a:pt x="8953" y="41402"/>
                  </a:lnTo>
                </a:path>
                <a:path w="18415" h="241300">
                  <a:moveTo>
                    <a:pt x="8953" y="0"/>
                  </a:moveTo>
                  <a:lnTo>
                    <a:pt x="7175" y="0"/>
                  </a:lnTo>
                </a:path>
                <a:path w="18415" h="241300">
                  <a:moveTo>
                    <a:pt x="8953" y="0"/>
                  </a:moveTo>
                  <a:lnTo>
                    <a:pt x="7175" y="0"/>
                  </a:lnTo>
                </a:path>
                <a:path w="18415" h="241300">
                  <a:moveTo>
                    <a:pt x="17970" y="0"/>
                  </a:moveTo>
                  <a:lnTo>
                    <a:pt x="16192" y="0"/>
                  </a:lnTo>
                </a:path>
                <a:path w="18415" h="241300">
                  <a:moveTo>
                    <a:pt x="16192" y="0"/>
                  </a:moveTo>
                  <a:lnTo>
                    <a:pt x="8953" y="0"/>
                  </a:lnTo>
                </a:path>
                <a:path w="18415" h="241300">
                  <a:moveTo>
                    <a:pt x="7175" y="0"/>
                  </a:moveTo>
                  <a:lnTo>
                    <a:pt x="0" y="0"/>
                  </a:lnTo>
                </a:path>
                <a:path w="18415" h="241300">
                  <a:moveTo>
                    <a:pt x="8953" y="108000"/>
                  </a:moveTo>
                  <a:lnTo>
                    <a:pt x="7175" y="108000"/>
                  </a:lnTo>
                </a:path>
                <a:path w="18415" h="241300">
                  <a:moveTo>
                    <a:pt x="8953" y="108000"/>
                  </a:moveTo>
                  <a:lnTo>
                    <a:pt x="7175" y="108000"/>
                  </a:lnTo>
                </a:path>
                <a:path w="18415" h="241300">
                  <a:moveTo>
                    <a:pt x="17970" y="108000"/>
                  </a:moveTo>
                  <a:lnTo>
                    <a:pt x="16192" y="108000"/>
                  </a:lnTo>
                </a:path>
                <a:path w="18415" h="241300">
                  <a:moveTo>
                    <a:pt x="16192" y="108000"/>
                  </a:moveTo>
                  <a:lnTo>
                    <a:pt x="8953" y="108000"/>
                  </a:lnTo>
                </a:path>
                <a:path w="18415" h="241300">
                  <a:moveTo>
                    <a:pt x="7175" y="108000"/>
                  </a:moveTo>
                  <a:lnTo>
                    <a:pt x="0" y="108000"/>
                  </a:lnTo>
                </a:path>
                <a:path w="18415" h="241300">
                  <a:moveTo>
                    <a:pt x="17970" y="133203"/>
                  </a:moveTo>
                  <a:lnTo>
                    <a:pt x="17970" y="241198"/>
                  </a:lnTo>
                </a:path>
                <a:path w="18415" h="241300">
                  <a:moveTo>
                    <a:pt x="0" y="133203"/>
                  </a:moveTo>
                  <a:lnTo>
                    <a:pt x="0" y="24119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13567664" y="9400133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5" h="108584">
                  <a:moveTo>
                    <a:pt x="1778" y="3771"/>
                  </a:moveTo>
                  <a:lnTo>
                    <a:pt x="0" y="3771"/>
                  </a:lnTo>
                  <a:lnTo>
                    <a:pt x="0" y="36880"/>
                  </a:lnTo>
                  <a:lnTo>
                    <a:pt x="0" y="39585"/>
                  </a:lnTo>
                  <a:lnTo>
                    <a:pt x="0" y="41389"/>
                  </a:lnTo>
                  <a:lnTo>
                    <a:pt x="0" y="105117"/>
                  </a:lnTo>
                  <a:lnTo>
                    <a:pt x="0" y="107988"/>
                  </a:lnTo>
                  <a:lnTo>
                    <a:pt x="1778" y="107988"/>
                  </a:lnTo>
                  <a:lnTo>
                    <a:pt x="1778" y="105117"/>
                  </a:lnTo>
                  <a:lnTo>
                    <a:pt x="1778" y="41389"/>
                  </a:lnTo>
                  <a:lnTo>
                    <a:pt x="1778" y="39585"/>
                  </a:lnTo>
                  <a:lnTo>
                    <a:pt x="1778" y="36880"/>
                  </a:lnTo>
                  <a:lnTo>
                    <a:pt x="1778" y="3771"/>
                  </a:lnTo>
                  <a:close/>
                </a:path>
                <a:path w="1905" h="108584">
                  <a:moveTo>
                    <a:pt x="1778" y="0"/>
                  </a:moveTo>
                  <a:lnTo>
                    <a:pt x="0" y="0"/>
                  </a:lnTo>
                  <a:lnTo>
                    <a:pt x="0" y="3759"/>
                  </a:lnTo>
                  <a:lnTo>
                    <a:pt x="1778" y="3759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3560488" y="94001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7175" y="0"/>
                  </a:moveTo>
                  <a:lnTo>
                    <a:pt x="7175" y="3765"/>
                  </a:lnTo>
                </a:path>
                <a:path w="18415" h="108584">
                  <a:moveTo>
                    <a:pt x="7175" y="3765"/>
                  </a:moveTo>
                  <a:lnTo>
                    <a:pt x="8953" y="3765"/>
                  </a:lnTo>
                </a:path>
                <a:path w="18415" h="108584">
                  <a:moveTo>
                    <a:pt x="8953" y="3765"/>
                  </a:moveTo>
                  <a:lnTo>
                    <a:pt x="8953" y="0"/>
                  </a:lnTo>
                </a:path>
                <a:path w="18415" h="108584">
                  <a:moveTo>
                    <a:pt x="8953" y="39585"/>
                  </a:moveTo>
                  <a:lnTo>
                    <a:pt x="8953" y="36880"/>
                  </a:lnTo>
                </a:path>
                <a:path w="18415" h="108584">
                  <a:moveTo>
                    <a:pt x="8953" y="36880"/>
                  </a:moveTo>
                  <a:lnTo>
                    <a:pt x="7175" y="36880"/>
                  </a:lnTo>
                </a:path>
                <a:path w="18415" h="108584">
                  <a:moveTo>
                    <a:pt x="7175" y="36880"/>
                  </a:moveTo>
                  <a:lnTo>
                    <a:pt x="7175" y="39585"/>
                  </a:lnTo>
                </a:path>
                <a:path w="18415" h="108584">
                  <a:moveTo>
                    <a:pt x="7175" y="3765"/>
                  </a:moveTo>
                  <a:lnTo>
                    <a:pt x="7175" y="36880"/>
                  </a:lnTo>
                </a:path>
                <a:path w="18415" h="108584">
                  <a:moveTo>
                    <a:pt x="8953" y="36880"/>
                  </a:moveTo>
                  <a:lnTo>
                    <a:pt x="8953" y="3765"/>
                  </a:lnTo>
                </a:path>
                <a:path w="18415" h="108584">
                  <a:moveTo>
                    <a:pt x="7175" y="39585"/>
                  </a:moveTo>
                  <a:lnTo>
                    <a:pt x="7175" y="41395"/>
                  </a:lnTo>
                </a:path>
                <a:path w="18415" h="108584">
                  <a:moveTo>
                    <a:pt x="7175" y="41395"/>
                  </a:moveTo>
                  <a:lnTo>
                    <a:pt x="8953" y="41395"/>
                  </a:lnTo>
                </a:path>
                <a:path w="18415" h="108584">
                  <a:moveTo>
                    <a:pt x="8953" y="41395"/>
                  </a:moveTo>
                  <a:lnTo>
                    <a:pt x="8953" y="39585"/>
                  </a:lnTo>
                </a:path>
                <a:path w="18415" h="108584">
                  <a:moveTo>
                    <a:pt x="8953" y="107994"/>
                  </a:moveTo>
                  <a:lnTo>
                    <a:pt x="8953" y="105117"/>
                  </a:lnTo>
                </a:path>
                <a:path w="18415" h="108584">
                  <a:moveTo>
                    <a:pt x="8953" y="105117"/>
                  </a:moveTo>
                  <a:lnTo>
                    <a:pt x="7175" y="105117"/>
                  </a:lnTo>
                </a:path>
                <a:path w="18415" h="108584">
                  <a:moveTo>
                    <a:pt x="7175" y="105117"/>
                  </a:moveTo>
                  <a:lnTo>
                    <a:pt x="7175" y="107994"/>
                  </a:lnTo>
                </a:path>
                <a:path w="18415" h="108584">
                  <a:moveTo>
                    <a:pt x="7175" y="41395"/>
                  </a:moveTo>
                  <a:lnTo>
                    <a:pt x="7175" y="105117"/>
                  </a:lnTo>
                </a:path>
                <a:path w="18415" h="108584">
                  <a:moveTo>
                    <a:pt x="8953" y="105117"/>
                  </a:moveTo>
                  <a:lnTo>
                    <a:pt x="8953" y="41395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8953" y="0"/>
                  </a:moveTo>
                  <a:lnTo>
                    <a:pt x="7175" y="0"/>
                  </a:lnTo>
                </a:path>
                <a:path w="18415" h="108584">
                  <a:moveTo>
                    <a:pt x="17970" y="0"/>
                  </a:moveTo>
                  <a:lnTo>
                    <a:pt x="16192" y="0"/>
                  </a:lnTo>
                </a:path>
                <a:path w="18415" h="108584">
                  <a:moveTo>
                    <a:pt x="16192" y="0"/>
                  </a:moveTo>
                  <a:lnTo>
                    <a:pt x="8953" y="0"/>
                  </a:lnTo>
                </a:path>
                <a:path w="18415" h="108584">
                  <a:moveTo>
                    <a:pt x="7175" y="0"/>
                  </a:moveTo>
                  <a:lnTo>
                    <a:pt x="0" y="0"/>
                  </a:lnTo>
                </a:path>
                <a:path w="18415" h="108584">
                  <a:moveTo>
                    <a:pt x="8953" y="107994"/>
                  </a:moveTo>
                  <a:lnTo>
                    <a:pt x="7175" y="107994"/>
                  </a:lnTo>
                </a:path>
                <a:path w="18415" h="108584">
                  <a:moveTo>
                    <a:pt x="8953" y="107994"/>
                  </a:moveTo>
                  <a:lnTo>
                    <a:pt x="7175" y="107994"/>
                  </a:lnTo>
                </a:path>
                <a:path w="18415" h="108584">
                  <a:moveTo>
                    <a:pt x="17970" y="107994"/>
                  </a:moveTo>
                  <a:lnTo>
                    <a:pt x="16192" y="107994"/>
                  </a:lnTo>
                </a:path>
                <a:path w="18415" h="108584">
                  <a:moveTo>
                    <a:pt x="16192" y="107994"/>
                  </a:moveTo>
                  <a:lnTo>
                    <a:pt x="8953" y="107994"/>
                  </a:lnTo>
                </a:path>
                <a:path w="18415" h="108584">
                  <a:moveTo>
                    <a:pt x="7175" y="107994"/>
                  </a:moveTo>
                  <a:lnTo>
                    <a:pt x="0" y="1079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0" name="object 240"/>
          <p:cNvSpPr/>
          <p:nvPr/>
        </p:nvSpPr>
        <p:spPr>
          <a:xfrm>
            <a:off x="12664059" y="9884321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9017" y="9004"/>
                </a:moveTo>
                <a:lnTo>
                  <a:pt x="1841" y="9004"/>
                </a:lnTo>
                <a:lnTo>
                  <a:pt x="1841" y="16192"/>
                </a:lnTo>
                <a:lnTo>
                  <a:pt x="9017" y="9004"/>
                </a:lnTo>
                <a:close/>
              </a:path>
              <a:path w="47180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  <a:path w="471805" h="18415">
                <a:moveTo>
                  <a:pt x="471639" y="16192"/>
                </a:moveTo>
                <a:lnTo>
                  <a:pt x="1841" y="16192"/>
                </a:lnTo>
                <a:lnTo>
                  <a:pt x="0" y="16192"/>
                </a:lnTo>
                <a:lnTo>
                  <a:pt x="0" y="18008"/>
                </a:lnTo>
                <a:lnTo>
                  <a:pt x="1841" y="18008"/>
                </a:lnTo>
                <a:lnTo>
                  <a:pt x="471639" y="18008"/>
                </a:lnTo>
                <a:lnTo>
                  <a:pt x="471639" y="16192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13261657" y="9900512"/>
            <a:ext cx="315595" cy="1905"/>
          </a:xfrm>
          <a:custGeom>
            <a:avLst/>
            <a:gdLst/>
            <a:ahLst/>
            <a:cxnLst/>
            <a:rect l="l" t="t" r="r" b="b"/>
            <a:pathLst>
              <a:path w="315594" h="1904">
                <a:moveTo>
                  <a:pt x="314994" y="0"/>
                </a:moveTo>
                <a:lnTo>
                  <a:pt x="0" y="0"/>
                </a:lnTo>
                <a:lnTo>
                  <a:pt x="0" y="1810"/>
                </a:lnTo>
                <a:lnTo>
                  <a:pt x="314994" y="1810"/>
                </a:lnTo>
                <a:lnTo>
                  <a:pt x="31499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12665901" y="9893325"/>
            <a:ext cx="469900" cy="7620"/>
          </a:xfrm>
          <a:custGeom>
            <a:avLst/>
            <a:gdLst/>
            <a:ahLst/>
            <a:cxnLst/>
            <a:rect l="l" t="t" r="r" b="b"/>
            <a:pathLst>
              <a:path w="469900" h="7620">
                <a:moveTo>
                  <a:pt x="469773" y="0"/>
                </a:moveTo>
                <a:lnTo>
                  <a:pt x="7175" y="0"/>
                </a:lnTo>
                <a:lnTo>
                  <a:pt x="0" y="7188"/>
                </a:lnTo>
                <a:lnTo>
                  <a:pt x="7175" y="7188"/>
                </a:lnTo>
                <a:lnTo>
                  <a:pt x="469773" y="7188"/>
                </a:lnTo>
                <a:lnTo>
                  <a:pt x="46977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13261657" y="9893313"/>
            <a:ext cx="307975" cy="7620"/>
          </a:xfrm>
          <a:custGeom>
            <a:avLst/>
            <a:gdLst/>
            <a:ahLst/>
            <a:cxnLst/>
            <a:rect l="l" t="t" r="r" b="b"/>
            <a:pathLst>
              <a:path w="307975" h="7620">
                <a:moveTo>
                  <a:pt x="307776" y="0"/>
                </a:moveTo>
                <a:lnTo>
                  <a:pt x="0" y="0"/>
                </a:lnTo>
                <a:lnTo>
                  <a:pt x="0" y="7193"/>
                </a:lnTo>
                <a:lnTo>
                  <a:pt x="307776" y="7193"/>
                </a:lnTo>
                <a:lnTo>
                  <a:pt x="30777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4" name="object 244"/>
          <p:cNvSpPr/>
          <p:nvPr/>
        </p:nvSpPr>
        <p:spPr>
          <a:xfrm>
            <a:off x="12673076" y="9884321"/>
            <a:ext cx="462915" cy="9525"/>
          </a:xfrm>
          <a:custGeom>
            <a:avLst/>
            <a:gdLst/>
            <a:ahLst/>
            <a:cxnLst/>
            <a:rect l="l" t="t" r="r" b="b"/>
            <a:pathLst>
              <a:path w="462915" h="9525">
                <a:moveTo>
                  <a:pt x="462610" y="0"/>
                </a:moveTo>
                <a:lnTo>
                  <a:pt x="9017" y="0"/>
                </a:lnTo>
                <a:lnTo>
                  <a:pt x="0" y="9004"/>
                </a:lnTo>
                <a:lnTo>
                  <a:pt x="9017" y="9004"/>
                </a:lnTo>
                <a:lnTo>
                  <a:pt x="462610" y="9004"/>
                </a:lnTo>
                <a:lnTo>
                  <a:pt x="4626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5" name="object 245"/>
          <p:cNvGrpSpPr/>
          <p:nvPr/>
        </p:nvGrpSpPr>
        <p:grpSpPr>
          <a:xfrm>
            <a:off x="13135674" y="9884315"/>
            <a:ext cx="424815" cy="18415"/>
            <a:chOff x="13135674" y="9884315"/>
            <a:chExt cx="424815" cy="18415"/>
          </a:xfrm>
        </p:grpSpPr>
        <p:sp>
          <p:nvSpPr>
            <p:cNvPr id="246" name="object 246"/>
            <p:cNvSpPr/>
            <p:nvPr/>
          </p:nvSpPr>
          <p:spPr>
            <a:xfrm>
              <a:off x="13261658" y="9884315"/>
              <a:ext cx="299085" cy="9525"/>
            </a:xfrm>
            <a:custGeom>
              <a:avLst/>
              <a:gdLst/>
              <a:ahLst/>
              <a:cxnLst/>
              <a:rect l="l" t="t" r="r" b="b"/>
              <a:pathLst>
                <a:path w="299084" h="9525">
                  <a:moveTo>
                    <a:pt x="29879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98797" y="9004"/>
                  </a:lnTo>
                  <a:lnTo>
                    <a:pt x="2987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13135674" y="9884315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126008" y="0"/>
                  </a:moveTo>
                  <a:lnTo>
                    <a:pt x="0" y="0"/>
                  </a:lnTo>
                  <a:lnTo>
                    <a:pt x="0" y="18008"/>
                  </a:lnTo>
                  <a:lnTo>
                    <a:pt x="126008" y="18008"/>
                  </a:lnTo>
                  <a:lnTo>
                    <a:pt x="126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8" name="object 248"/>
          <p:cNvSpPr/>
          <p:nvPr/>
        </p:nvSpPr>
        <p:spPr>
          <a:xfrm>
            <a:off x="12664058" y="9884315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1841" y="9004"/>
                </a:moveTo>
                <a:lnTo>
                  <a:pt x="1841" y="16192"/>
                </a:lnTo>
              </a:path>
              <a:path w="9525" h="18415">
                <a:moveTo>
                  <a:pt x="9017" y="0"/>
                </a:moveTo>
                <a:lnTo>
                  <a:pt x="9017" y="9004"/>
                </a:lnTo>
              </a:path>
              <a:path w="9525" h="18415">
                <a:moveTo>
                  <a:pt x="0" y="18008"/>
                </a:moveTo>
                <a:lnTo>
                  <a:pt x="0" y="16192"/>
                </a:lnTo>
              </a:path>
              <a:path w="9525" h="18415">
                <a:moveTo>
                  <a:pt x="1841" y="16192"/>
                </a:moveTo>
                <a:lnTo>
                  <a:pt x="9017" y="1619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13261657" y="9900507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 h="0">
                <a:moveTo>
                  <a:pt x="0" y="0"/>
                </a:moveTo>
                <a:lnTo>
                  <a:pt x="3077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12673076" y="9900507"/>
            <a:ext cx="462915" cy="0"/>
          </a:xfrm>
          <a:custGeom>
            <a:avLst/>
            <a:gdLst/>
            <a:ahLst/>
            <a:cxnLst/>
            <a:rect l="l" t="t" r="r" b="b"/>
            <a:pathLst>
              <a:path w="462915" h="0">
                <a:moveTo>
                  <a:pt x="0" y="0"/>
                </a:moveTo>
                <a:lnTo>
                  <a:pt x="4625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" name="object 251"/>
          <p:cNvSpPr/>
          <p:nvPr/>
        </p:nvSpPr>
        <p:spPr>
          <a:xfrm>
            <a:off x="13569441" y="9900507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23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2" name="object 252"/>
          <p:cNvSpPr/>
          <p:nvPr/>
        </p:nvSpPr>
        <p:spPr>
          <a:xfrm>
            <a:off x="12673076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3" name="object 253"/>
          <p:cNvSpPr/>
          <p:nvPr/>
        </p:nvSpPr>
        <p:spPr>
          <a:xfrm>
            <a:off x="13261657" y="9893319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0" y="0"/>
                </a:moveTo>
                <a:lnTo>
                  <a:pt x="29883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4" name="object 254"/>
          <p:cNvSpPr/>
          <p:nvPr/>
        </p:nvSpPr>
        <p:spPr>
          <a:xfrm>
            <a:off x="12682093" y="9893319"/>
            <a:ext cx="454025" cy="0"/>
          </a:xfrm>
          <a:custGeom>
            <a:avLst/>
            <a:gdLst/>
            <a:ahLst/>
            <a:cxnLst/>
            <a:rect l="l" t="t" r="r" b="b"/>
            <a:pathLst>
              <a:path w="454025" h="0">
                <a:moveTo>
                  <a:pt x="0" y="0"/>
                </a:moveTo>
                <a:lnTo>
                  <a:pt x="4535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5" name="object 255"/>
          <p:cNvSpPr/>
          <p:nvPr/>
        </p:nvSpPr>
        <p:spPr>
          <a:xfrm>
            <a:off x="13560488" y="9893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895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6" name="object 256"/>
          <p:cNvSpPr/>
          <p:nvPr/>
        </p:nvSpPr>
        <p:spPr>
          <a:xfrm>
            <a:off x="13261657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7" name="object 257"/>
          <p:cNvSpPr/>
          <p:nvPr/>
        </p:nvSpPr>
        <p:spPr>
          <a:xfrm>
            <a:off x="13135674" y="988431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3"/>
                </a:moveTo>
                <a:lnTo>
                  <a:pt x="0" y="0"/>
                </a:lnTo>
              </a:path>
              <a:path w="0" h="18415">
                <a:moveTo>
                  <a:pt x="0" y="16192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2"/>
                </a:lnTo>
              </a:path>
              <a:path w="0" h="18415">
                <a:moveTo>
                  <a:pt x="0" y="9004"/>
                </a:moveTo>
                <a:lnTo>
                  <a:pt x="0" y="721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8" name="object 258"/>
          <p:cNvSpPr/>
          <p:nvPr/>
        </p:nvSpPr>
        <p:spPr>
          <a:xfrm>
            <a:off x="13261657" y="988431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298831" y="0"/>
                </a:moveTo>
                <a:lnTo>
                  <a:pt x="48641" y="0"/>
                </a:lnTo>
              </a:path>
              <a:path w="299084" h="0">
                <a:moveTo>
                  <a:pt x="3962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9" name="object 259"/>
          <p:cNvSpPr/>
          <p:nvPr/>
        </p:nvSpPr>
        <p:spPr>
          <a:xfrm>
            <a:off x="12664058" y="9884315"/>
            <a:ext cx="471805" cy="18415"/>
          </a:xfrm>
          <a:custGeom>
            <a:avLst/>
            <a:gdLst/>
            <a:ahLst/>
            <a:cxnLst/>
            <a:rect l="l" t="t" r="r" b="b"/>
            <a:pathLst>
              <a:path w="471805" h="18415">
                <a:moveTo>
                  <a:pt x="471614" y="0"/>
                </a:moveTo>
                <a:lnTo>
                  <a:pt x="394208" y="0"/>
                </a:lnTo>
              </a:path>
              <a:path w="471805" h="18415">
                <a:moveTo>
                  <a:pt x="385191" y="0"/>
                </a:moveTo>
                <a:lnTo>
                  <a:pt x="277241" y="0"/>
                </a:lnTo>
              </a:path>
              <a:path w="471805" h="18415">
                <a:moveTo>
                  <a:pt x="268224" y="0"/>
                </a:moveTo>
                <a:lnTo>
                  <a:pt x="18034" y="0"/>
                </a:lnTo>
              </a:path>
              <a:path w="471805" h="18415">
                <a:moveTo>
                  <a:pt x="0" y="18008"/>
                </a:moveTo>
                <a:lnTo>
                  <a:pt x="47161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60" name="object 260"/>
          <p:cNvGrpSpPr/>
          <p:nvPr/>
        </p:nvGrpSpPr>
        <p:grpSpPr>
          <a:xfrm>
            <a:off x="13135674" y="9884315"/>
            <a:ext cx="441325" cy="18415"/>
            <a:chOff x="13135674" y="9884315"/>
            <a:chExt cx="441325" cy="18415"/>
          </a:xfrm>
        </p:grpSpPr>
        <p:sp>
          <p:nvSpPr>
            <p:cNvPr id="261" name="object 261"/>
            <p:cNvSpPr/>
            <p:nvPr/>
          </p:nvSpPr>
          <p:spPr>
            <a:xfrm>
              <a:off x="13135674" y="9884315"/>
              <a:ext cx="441325" cy="18415"/>
            </a:xfrm>
            <a:custGeom>
              <a:avLst/>
              <a:gdLst/>
              <a:ahLst/>
              <a:cxnLst/>
              <a:rect l="l" t="t" r="r" b="b"/>
              <a:pathLst>
                <a:path w="441325" h="18415">
                  <a:moveTo>
                    <a:pt x="125983" y="18008"/>
                  </a:moveTo>
                  <a:lnTo>
                    <a:pt x="441007" y="18008"/>
                  </a:lnTo>
                </a:path>
                <a:path w="441325" h="18415">
                  <a:moveTo>
                    <a:pt x="0" y="18008"/>
                  </a:moveTo>
                  <a:lnTo>
                    <a:pt x="125983" y="18008"/>
                  </a:lnTo>
                </a:path>
                <a:path w="441325" h="18415">
                  <a:moveTo>
                    <a:pt x="0" y="0"/>
                  </a:moveTo>
                  <a:lnTo>
                    <a:pt x="12598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13135674" y="9891535"/>
              <a:ext cx="126364" cy="1905"/>
            </a:xfrm>
            <a:custGeom>
              <a:avLst/>
              <a:gdLst/>
              <a:ahLst/>
              <a:cxnLst/>
              <a:rect l="l" t="t" r="r" b="b"/>
              <a:pathLst>
                <a:path w="126365" h="1904">
                  <a:moveTo>
                    <a:pt x="2692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692" y="1790"/>
                  </a:lnTo>
                  <a:lnTo>
                    <a:pt x="2692" y="0"/>
                  </a:lnTo>
                  <a:close/>
                </a:path>
                <a:path w="126365" h="1904">
                  <a:moveTo>
                    <a:pt x="44983" y="0"/>
                  </a:moveTo>
                  <a:lnTo>
                    <a:pt x="44983" y="0"/>
                  </a:lnTo>
                  <a:lnTo>
                    <a:pt x="2730" y="0"/>
                  </a:lnTo>
                  <a:lnTo>
                    <a:pt x="2730" y="1790"/>
                  </a:lnTo>
                  <a:lnTo>
                    <a:pt x="44983" y="1790"/>
                  </a:lnTo>
                  <a:lnTo>
                    <a:pt x="44983" y="0"/>
                  </a:lnTo>
                  <a:close/>
                </a:path>
                <a:path w="126365" h="1904">
                  <a:moveTo>
                    <a:pt x="126009" y="0"/>
                  </a:moveTo>
                  <a:lnTo>
                    <a:pt x="124218" y="0"/>
                  </a:lnTo>
                  <a:lnTo>
                    <a:pt x="45008" y="0"/>
                  </a:lnTo>
                  <a:lnTo>
                    <a:pt x="45008" y="1790"/>
                  </a:lnTo>
                  <a:lnTo>
                    <a:pt x="124206" y="1790"/>
                  </a:lnTo>
                  <a:lnTo>
                    <a:pt x="126009" y="1790"/>
                  </a:lnTo>
                  <a:lnTo>
                    <a:pt x="126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13135674" y="9884315"/>
              <a:ext cx="126364" cy="18415"/>
            </a:xfrm>
            <a:custGeom>
              <a:avLst/>
              <a:gdLst/>
              <a:ahLst/>
              <a:cxnLst/>
              <a:rect l="l" t="t" r="r" b="b"/>
              <a:pathLst>
                <a:path w="126365" h="18415">
                  <a:moveTo>
                    <a:pt x="0" y="7213"/>
                  </a:moveTo>
                  <a:lnTo>
                    <a:pt x="2730" y="7213"/>
                  </a:lnTo>
                </a:path>
                <a:path w="126365" h="18415">
                  <a:moveTo>
                    <a:pt x="2730" y="7213"/>
                  </a:moveTo>
                  <a:lnTo>
                    <a:pt x="2730" y="9004"/>
                  </a:lnTo>
                </a:path>
                <a:path w="126365" h="18415">
                  <a:moveTo>
                    <a:pt x="2730" y="9004"/>
                  </a:moveTo>
                  <a:lnTo>
                    <a:pt x="0" y="9004"/>
                  </a:lnTo>
                </a:path>
                <a:path w="126365" h="18415">
                  <a:moveTo>
                    <a:pt x="43179" y="9004"/>
                  </a:moveTo>
                  <a:lnTo>
                    <a:pt x="40512" y="9004"/>
                  </a:lnTo>
                </a:path>
                <a:path w="126365" h="18415">
                  <a:moveTo>
                    <a:pt x="40512" y="9004"/>
                  </a:moveTo>
                  <a:lnTo>
                    <a:pt x="40512" y="7213"/>
                  </a:lnTo>
                </a:path>
                <a:path w="126365" h="18415">
                  <a:moveTo>
                    <a:pt x="40512" y="7213"/>
                  </a:moveTo>
                  <a:lnTo>
                    <a:pt x="43179" y="7213"/>
                  </a:lnTo>
                </a:path>
                <a:path w="126365" h="18415">
                  <a:moveTo>
                    <a:pt x="2730" y="7213"/>
                  </a:moveTo>
                  <a:lnTo>
                    <a:pt x="40512" y="7213"/>
                  </a:lnTo>
                </a:path>
                <a:path w="126365" h="18415">
                  <a:moveTo>
                    <a:pt x="40512" y="9004"/>
                  </a:moveTo>
                  <a:lnTo>
                    <a:pt x="2730" y="9004"/>
                  </a:lnTo>
                </a:path>
                <a:path w="126365" h="18415">
                  <a:moveTo>
                    <a:pt x="43179" y="7213"/>
                  </a:moveTo>
                  <a:lnTo>
                    <a:pt x="45021" y="7213"/>
                  </a:lnTo>
                </a:path>
                <a:path w="126365" h="18415">
                  <a:moveTo>
                    <a:pt x="45021" y="7213"/>
                  </a:moveTo>
                  <a:lnTo>
                    <a:pt x="45021" y="9004"/>
                  </a:lnTo>
                </a:path>
                <a:path w="126365" h="18415">
                  <a:moveTo>
                    <a:pt x="45021" y="9004"/>
                  </a:moveTo>
                  <a:lnTo>
                    <a:pt x="43179" y="9004"/>
                  </a:lnTo>
                </a:path>
                <a:path w="126365" h="18415">
                  <a:moveTo>
                    <a:pt x="125983" y="9004"/>
                  </a:moveTo>
                  <a:lnTo>
                    <a:pt x="124205" y="9004"/>
                  </a:lnTo>
                </a:path>
                <a:path w="126365" h="18415">
                  <a:moveTo>
                    <a:pt x="124205" y="9004"/>
                  </a:moveTo>
                  <a:lnTo>
                    <a:pt x="124205" y="7213"/>
                  </a:lnTo>
                </a:path>
                <a:path w="126365" h="18415">
                  <a:moveTo>
                    <a:pt x="124205" y="7213"/>
                  </a:moveTo>
                  <a:lnTo>
                    <a:pt x="125983" y="7213"/>
                  </a:lnTo>
                </a:path>
                <a:path w="126365" h="18415">
                  <a:moveTo>
                    <a:pt x="45021" y="7213"/>
                  </a:moveTo>
                  <a:lnTo>
                    <a:pt x="124205" y="7213"/>
                  </a:lnTo>
                </a:path>
                <a:path w="126365" h="18415">
                  <a:moveTo>
                    <a:pt x="124205" y="9004"/>
                  </a:moveTo>
                  <a:lnTo>
                    <a:pt x="45021" y="9004"/>
                  </a:lnTo>
                </a:path>
                <a:path w="126365" h="18415">
                  <a:moveTo>
                    <a:pt x="0" y="9004"/>
                  </a:moveTo>
                  <a:lnTo>
                    <a:pt x="0" y="7213"/>
                  </a:lnTo>
                </a:path>
                <a:path w="126365" h="18415">
                  <a:moveTo>
                    <a:pt x="0" y="9004"/>
                  </a:moveTo>
                  <a:lnTo>
                    <a:pt x="0" y="7213"/>
                  </a:lnTo>
                </a:path>
                <a:path w="126365" h="18415">
                  <a:moveTo>
                    <a:pt x="0" y="18008"/>
                  </a:moveTo>
                  <a:lnTo>
                    <a:pt x="0" y="16192"/>
                  </a:lnTo>
                </a:path>
                <a:path w="126365" h="18415">
                  <a:moveTo>
                    <a:pt x="0" y="16192"/>
                  </a:moveTo>
                  <a:lnTo>
                    <a:pt x="0" y="9004"/>
                  </a:lnTo>
                </a:path>
                <a:path w="126365" h="18415">
                  <a:moveTo>
                    <a:pt x="0" y="7213"/>
                  </a:moveTo>
                  <a:lnTo>
                    <a:pt x="0" y="0"/>
                  </a:lnTo>
                </a:path>
                <a:path w="126365" h="18415">
                  <a:moveTo>
                    <a:pt x="125983" y="9004"/>
                  </a:moveTo>
                  <a:lnTo>
                    <a:pt x="125983" y="7213"/>
                  </a:lnTo>
                </a:path>
                <a:path w="126365" h="18415">
                  <a:moveTo>
                    <a:pt x="125983" y="9004"/>
                  </a:moveTo>
                  <a:lnTo>
                    <a:pt x="125983" y="7213"/>
                  </a:lnTo>
                </a:path>
                <a:path w="126365" h="18415">
                  <a:moveTo>
                    <a:pt x="125983" y="18008"/>
                  </a:moveTo>
                  <a:lnTo>
                    <a:pt x="125983" y="16192"/>
                  </a:lnTo>
                </a:path>
                <a:path w="126365" h="18415">
                  <a:moveTo>
                    <a:pt x="125983" y="16192"/>
                  </a:moveTo>
                  <a:lnTo>
                    <a:pt x="125983" y="9004"/>
                  </a:lnTo>
                </a:path>
                <a:path w="126365" h="18415">
                  <a:moveTo>
                    <a:pt x="125983" y="7213"/>
                  </a:moveTo>
                  <a:lnTo>
                    <a:pt x="12598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4" name="object 264"/>
          <p:cNvSpPr/>
          <p:nvPr/>
        </p:nvSpPr>
        <p:spPr>
          <a:xfrm>
            <a:off x="1266405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841" y="16217"/>
                </a:moveTo>
                <a:lnTo>
                  <a:pt x="0" y="16217"/>
                </a:lnTo>
                <a:lnTo>
                  <a:pt x="0" y="18008"/>
                </a:lnTo>
                <a:lnTo>
                  <a:pt x="1841" y="18008"/>
                </a:lnTo>
                <a:lnTo>
                  <a:pt x="1841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841" y="9004"/>
                </a:lnTo>
                <a:lnTo>
                  <a:pt x="1841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8034" y="0"/>
                </a:moveTo>
                <a:lnTo>
                  <a:pt x="9017" y="0"/>
                </a:lnTo>
                <a:lnTo>
                  <a:pt x="9017" y="9004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5" name="object 265"/>
          <p:cNvSpPr/>
          <p:nvPr/>
        </p:nvSpPr>
        <p:spPr>
          <a:xfrm>
            <a:off x="12664058" y="9508125"/>
            <a:ext cx="1905" cy="77470"/>
          </a:xfrm>
          <a:custGeom>
            <a:avLst/>
            <a:gdLst/>
            <a:ahLst/>
            <a:cxnLst/>
            <a:rect l="l" t="t" r="r" b="b"/>
            <a:pathLst>
              <a:path w="1904" h="77470">
                <a:moveTo>
                  <a:pt x="1810" y="0"/>
                </a:moveTo>
                <a:lnTo>
                  <a:pt x="0" y="0"/>
                </a:lnTo>
                <a:lnTo>
                  <a:pt x="0" y="77390"/>
                </a:lnTo>
                <a:lnTo>
                  <a:pt x="1810" y="7739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6" name="object 266"/>
          <p:cNvSpPr/>
          <p:nvPr/>
        </p:nvSpPr>
        <p:spPr>
          <a:xfrm>
            <a:off x="12664058" y="9364111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5">
                <a:moveTo>
                  <a:pt x="1810" y="0"/>
                </a:moveTo>
                <a:lnTo>
                  <a:pt x="0" y="0"/>
                </a:lnTo>
                <a:lnTo>
                  <a:pt x="0" y="36016"/>
                </a:lnTo>
                <a:lnTo>
                  <a:pt x="1810" y="3601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7" name="object 267"/>
          <p:cNvSpPr/>
          <p:nvPr/>
        </p:nvSpPr>
        <p:spPr>
          <a:xfrm>
            <a:off x="12664058" y="8995116"/>
            <a:ext cx="1905" cy="57785"/>
          </a:xfrm>
          <a:custGeom>
            <a:avLst/>
            <a:gdLst/>
            <a:ahLst/>
            <a:cxnLst/>
            <a:rect l="l" t="t" r="r" b="b"/>
            <a:pathLst>
              <a:path w="1904" h="57784">
                <a:moveTo>
                  <a:pt x="1810" y="0"/>
                </a:moveTo>
                <a:lnTo>
                  <a:pt x="0" y="0"/>
                </a:lnTo>
                <a:lnTo>
                  <a:pt x="0" y="57596"/>
                </a:lnTo>
                <a:lnTo>
                  <a:pt x="1810" y="5759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8" name="object 268"/>
          <p:cNvSpPr/>
          <p:nvPr/>
        </p:nvSpPr>
        <p:spPr>
          <a:xfrm>
            <a:off x="12664058" y="9160710"/>
            <a:ext cx="1905" cy="95885"/>
          </a:xfrm>
          <a:custGeom>
            <a:avLst/>
            <a:gdLst/>
            <a:ahLst/>
            <a:cxnLst/>
            <a:rect l="l" t="t" r="r" b="b"/>
            <a:pathLst>
              <a:path w="1904" h="95884">
                <a:moveTo>
                  <a:pt x="1810" y="0"/>
                </a:moveTo>
                <a:lnTo>
                  <a:pt x="0" y="0"/>
                </a:lnTo>
                <a:lnTo>
                  <a:pt x="0" y="95398"/>
                </a:lnTo>
                <a:lnTo>
                  <a:pt x="1810" y="953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9" name="object 269"/>
          <p:cNvSpPr/>
          <p:nvPr/>
        </p:nvSpPr>
        <p:spPr>
          <a:xfrm>
            <a:off x="12664058" y="9693516"/>
            <a:ext cx="1905" cy="46990"/>
          </a:xfrm>
          <a:custGeom>
            <a:avLst/>
            <a:gdLst/>
            <a:ahLst/>
            <a:cxnLst/>
            <a:rect l="l" t="t" r="r" b="b"/>
            <a:pathLst>
              <a:path w="1904" h="46990">
                <a:moveTo>
                  <a:pt x="1810" y="0"/>
                </a:moveTo>
                <a:lnTo>
                  <a:pt x="0" y="0"/>
                </a:lnTo>
                <a:lnTo>
                  <a:pt x="0" y="46806"/>
                </a:lnTo>
                <a:lnTo>
                  <a:pt x="1810" y="46806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0" name="object 270"/>
          <p:cNvSpPr/>
          <p:nvPr/>
        </p:nvSpPr>
        <p:spPr>
          <a:xfrm>
            <a:off x="12664058" y="9848318"/>
            <a:ext cx="1905" cy="52705"/>
          </a:xfrm>
          <a:custGeom>
            <a:avLst/>
            <a:gdLst/>
            <a:ahLst/>
            <a:cxnLst/>
            <a:rect l="l" t="t" r="r" b="b"/>
            <a:pathLst>
              <a:path w="1904" h="52704">
                <a:moveTo>
                  <a:pt x="1810" y="0"/>
                </a:moveTo>
                <a:lnTo>
                  <a:pt x="0" y="0"/>
                </a:lnTo>
                <a:lnTo>
                  <a:pt x="0" y="52189"/>
                </a:lnTo>
                <a:lnTo>
                  <a:pt x="1810" y="52189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1" name="object 271"/>
          <p:cNvSpPr/>
          <p:nvPr/>
        </p:nvSpPr>
        <p:spPr>
          <a:xfrm>
            <a:off x="12665900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175" y="0"/>
                </a:moveTo>
                <a:lnTo>
                  <a:pt x="0" y="7219"/>
                </a:lnTo>
                <a:lnTo>
                  <a:pt x="7175" y="7219"/>
                </a:lnTo>
                <a:lnTo>
                  <a:pt x="717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2" name="object 272"/>
          <p:cNvSpPr/>
          <p:nvPr/>
        </p:nvSpPr>
        <p:spPr>
          <a:xfrm>
            <a:off x="12665900" y="9693516"/>
            <a:ext cx="7620" cy="46990"/>
          </a:xfrm>
          <a:custGeom>
            <a:avLst/>
            <a:gdLst/>
            <a:ahLst/>
            <a:cxnLst/>
            <a:rect l="l" t="t" r="r" b="b"/>
            <a:pathLst>
              <a:path w="7620" h="46990">
                <a:moveTo>
                  <a:pt x="7193" y="0"/>
                </a:moveTo>
                <a:lnTo>
                  <a:pt x="0" y="0"/>
                </a:lnTo>
                <a:lnTo>
                  <a:pt x="0" y="46806"/>
                </a:lnTo>
                <a:lnTo>
                  <a:pt x="7193" y="4680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3" name="object 273"/>
          <p:cNvSpPr/>
          <p:nvPr/>
        </p:nvSpPr>
        <p:spPr>
          <a:xfrm>
            <a:off x="12665900" y="9848323"/>
            <a:ext cx="7620" cy="45085"/>
          </a:xfrm>
          <a:custGeom>
            <a:avLst/>
            <a:gdLst/>
            <a:ahLst/>
            <a:cxnLst/>
            <a:rect l="l" t="t" r="r" b="b"/>
            <a:pathLst>
              <a:path w="7620" h="45084">
                <a:moveTo>
                  <a:pt x="7193" y="0"/>
                </a:moveTo>
                <a:lnTo>
                  <a:pt x="0" y="0"/>
                </a:lnTo>
                <a:lnTo>
                  <a:pt x="0" y="44995"/>
                </a:lnTo>
                <a:lnTo>
                  <a:pt x="7193" y="4499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4" name="object 274"/>
          <p:cNvSpPr/>
          <p:nvPr/>
        </p:nvSpPr>
        <p:spPr>
          <a:xfrm>
            <a:off x="12665900" y="8993330"/>
            <a:ext cx="7620" cy="59690"/>
          </a:xfrm>
          <a:custGeom>
            <a:avLst/>
            <a:gdLst/>
            <a:ahLst/>
            <a:cxnLst/>
            <a:rect l="l" t="t" r="r" b="b"/>
            <a:pathLst>
              <a:path w="7620" h="59690">
                <a:moveTo>
                  <a:pt x="7193" y="0"/>
                </a:moveTo>
                <a:lnTo>
                  <a:pt x="0" y="0"/>
                </a:lnTo>
                <a:lnTo>
                  <a:pt x="0" y="59382"/>
                </a:lnTo>
                <a:lnTo>
                  <a:pt x="7193" y="5938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5" name="object 275"/>
          <p:cNvSpPr/>
          <p:nvPr/>
        </p:nvSpPr>
        <p:spPr>
          <a:xfrm>
            <a:off x="12665900" y="9160710"/>
            <a:ext cx="7620" cy="95885"/>
          </a:xfrm>
          <a:custGeom>
            <a:avLst/>
            <a:gdLst/>
            <a:ahLst/>
            <a:cxnLst/>
            <a:rect l="l" t="t" r="r" b="b"/>
            <a:pathLst>
              <a:path w="7620" h="95884">
                <a:moveTo>
                  <a:pt x="7193" y="0"/>
                </a:moveTo>
                <a:lnTo>
                  <a:pt x="0" y="0"/>
                </a:lnTo>
                <a:lnTo>
                  <a:pt x="0" y="95398"/>
                </a:lnTo>
                <a:lnTo>
                  <a:pt x="7193" y="9539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6" name="object 276"/>
          <p:cNvSpPr/>
          <p:nvPr/>
        </p:nvSpPr>
        <p:spPr>
          <a:xfrm>
            <a:off x="12665900" y="9364111"/>
            <a:ext cx="7620" cy="36195"/>
          </a:xfrm>
          <a:custGeom>
            <a:avLst/>
            <a:gdLst/>
            <a:ahLst/>
            <a:cxnLst/>
            <a:rect l="l" t="t" r="r" b="b"/>
            <a:pathLst>
              <a:path w="7620" h="36195">
                <a:moveTo>
                  <a:pt x="7193" y="0"/>
                </a:moveTo>
                <a:lnTo>
                  <a:pt x="0" y="0"/>
                </a:lnTo>
                <a:lnTo>
                  <a:pt x="0" y="36016"/>
                </a:lnTo>
                <a:lnTo>
                  <a:pt x="7193" y="36016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7" name="object 277"/>
          <p:cNvSpPr/>
          <p:nvPr/>
        </p:nvSpPr>
        <p:spPr>
          <a:xfrm>
            <a:off x="12665900" y="9508125"/>
            <a:ext cx="7620" cy="77470"/>
          </a:xfrm>
          <a:custGeom>
            <a:avLst/>
            <a:gdLst/>
            <a:ahLst/>
            <a:cxnLst/>
            <a:rect l="l" t="t" r="r" b="b"/>
            <a:pathLst>
              <a:path w="7620" h="77470">
                <a:moveTo>
                  <a:pt x="7193" y="0"/>
                </a:moveTo>
                <a:lnTo>
                  <a:pt x="0" y="0"/>
                </a:lnTo>
                <a:lnTo>
                  <a:pt x="0" y="77390"/>
                </a:lnTo>
                <a:lnTo>
                  <a:pt x="7193" y="77390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8" name="object 278"/>
          <p:cNvSpPr/>
          <p:nvPr/>
        </p:nvSpPr>
        <p:spPr>
          <a:xfrm>
            <a:off x="1267307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9004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9" name="object 279"/>
          <p:cNvSpPr/>
          <p:nvPr/>
        </p:nvSpPr>
        <p:spPr>
          <a:xfrm>
            <a:off x="12673076" y="9848323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5991"/>
                </a:lnTo>
                <a:lnTo>
                  <a:pt x="9004" y="35991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0" name="object 280"/>
          <p:cNvSpPr/>
          <p:nvPr/>
        </p:nvSpPr>
        <p:spPr>
          <a:xfrm>
            <a:off x="12673076" y="9693516"/>
            <a:ext cx="9525" cy="46990"/>
          </a:xfrm>
          <a:custGeom>
            <a:avLst/>
            <a:gdLst/>
            <a:ahLst/>
            <a:cxnLst/>
            <a:rect l="l" t="t" r="r" b="b"/>
            <a:pathLst>
              <a:path w="9525" h="46990">
                <a:moveTo>
                  <a:pt x="9004" y="0"/>
                </a:moveTo>
                <a:lnTo>
                  <a:pt x="0" y="0"/>
                </a:lnTo>
                <a:lnTo>
                  <a:pt x="0" y="46806"/>
                </a:lnTo>
                <a:lnTo>
                  <a:pt x="9004" y="4680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1" name="object 281"/>
          <p:cNvSpPr/>
          <p:nvPr/>
        </p:nvSpPr>
        <p:spPr>
          <a:xfrm>
            <a:off x="12673076" y="8986111"/>
            <a:ext cx="9525" cy="66675"/>
          </a:xfrm>
          <a:custGeom>
            <a:avLst/>
            <a:gdLst/>
            <a:ahLst/>
            <a:cxnLst/>
            <a:rect l="l" t="t" r="r" b="b"/>
            <a:pathLst>
              <a:path w="9525" h="66675">
                <a:moveTo>
                  <a:pt x="9004" y="0"/>
                </a:moveTo>
                <a:lnTo>
                  <a:pt x="0" y="0"/>
                </a:lnTo>
                <a:lnTo>
                  <a:pt x="0" y="66600"/>
                </a:lnTo>
                <a:lnTo>
                  <a:pt x="9004" y="66600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2" name="object 282"/>
          <p:cNvSpPr/>
          <p:nvPr/>
        </p:nvSpPr>
        <p:spPr>
          <a:xfrm>
            <a:off x="12673076" y="9160710"/>
            <a:ext cx="9525" cy="95885"/>
          </a:xfrm>
          <a:custGeom>
            <a:avLst/>
            <a:gdLst/>
            <a:ahLst/>
            <a:cxnLst/>
            <a:rect l="l" t="t" r="r" b="b"/>
            <a:pathLst>
              <a:path w="9525" h="95884">
                <a:moveTo>
                  <a:pt x="9004" y="0"/>
                </a:moveTo>
                <a:lnTo>
                  <a:pt x="0" y="0"/>
                </a:lnTo>
                <a:lnTo>
                  <a:pt x="0" y="95398"/>
                </a:lnTo>
                <a:lnTo>
                  <a:pt x="9004" y="9539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3" name="object 283"/>
          <p:cNvSpPr/>
          <p:nvPr/>
        </p:nvSpPr>
        <p:spPr>
          <a:xfrm>
            <a:off x="12673076" y="9364111"/>
            <a:ext cx="9525" cy="36195"/>
          </a:xfrm>
          <a:custGeom>
            <a:avLst/>
            <a:gdLst/>
            <a:ahLst/>
            <a:cxnLst/>
            <a:rect l="l" t="t" r="r" b="b"/>
            <a:pathLst>
              <a:path w="9525" h="36195">
                <a:moveTo>
                  <a:pt x="9004" y="0"/>
                </a:moveTo>
                <a:lnTo>
                  <a:pt x="0" y="0"/>
                </a:lnTo>
                <a:lnTo>
                  <a:pt x="0" y="36016"/>
                </a:lnTo>
                <a:lnTo>
                  <a:pt x="9004" y="36016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84" name="object 284"/>
          <p:cNvGrpSpPr/>
          <p:nvPr/>
        </p:nvGrpSpPr>
        <p:grpSpPr>
          <a:xfrm>
            <a:off x="12664058" y="9508125"/>
            <a:ext cx="18415" cy="185420"/>
            <a:chOff x="12664058" y="9508125"/>
            <a:chExt cx="18415" cy="185420"/>
          </a:xfrm>
        </p:grpSpPr>
        <p:sp>
          <p:nvSpPr>
            <p:cNvPr id="285" name="object 285"/>
            <p:cNvSpPr/>
            <p:nvPr/>
          </p:nvSpPr>
          <p:spPr>
            <a:xfrm>
              <a:off x="12673075" y="9508125"/>
              <a:ext cx="9525" cy="77470"/>
            </a:xfrm>
            <a:custGeom>
              <a:avLst/>
              <a:gdLst/>
              <a:ahLst/>
              <a:cxnLst/>
              <a:rect l="l" t="t" r="r" b="b"/>
              <a:pathLst>
                <a:path w="9525" h="77470">
                  <a:moveTo>
                    <a:pt x="9004" y="0"/>
                  </a:moveTo>
                  <a:lnTo>
                    <a:pt x="0" y="0"/>
                  </a:lnTo>
                  <a:lnTo>
                    <a:pt x="0" y="77390"/>
                  </a:lnTo>
                  <a:lnTo>
                    <a:pt x="9004" y="77390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12664058" y="9585516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8008" y="0"/>
                  </a:moveTo>
                  <a:lnTo>
                    <a:pt x="0" y="0"/>
                  </a:lnTo>
                  <a:lnTo>
                    <a:pt x="0" y="107999"/>
                  </a:lnTo>
                  <a:lnTo>
                    <a:pt x="18008" y="107999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7" name="object 287"/>
          <p:cNvSpPr/>
          <p:nvPr/>
        </p:nvSpPr>
        <p:spPr>
          <a:xfrm>
            <a:off x="12664058" y="9740323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8" name="object 288"/>
          <p:cNvSpPr/>
          <p:nvPr/>
        </p:nvSpPr>
        <p:spPr>
          <a:xfrm>
            <a:off x="12664059" y="9256115"/>
            <a:ext cx="18415" cy="252095"/>
          </a:xfrm>
          <a:custGeom>
            <a:avLst/>
            <a:gdLst/>
            <a:ahLst/>
            <a:cxnLst/>
            <a:rect l="l" t="t" r="r" b="b"/>
            <a:pathLst>
              <a:path w="18415" h="252095">
                <a:moveTo>
                  <a:pt x="17995" y="144018"/>
                </a:moveTo>
                <a:lnTo>
                  <a:pt x="0" y="144018"/>
                </a:lnTo>
                <a:lnTo>
                  <a:pt x="0" y="252006"/>
                </a:lnTo>
                <a:lnTo>
                  <a:pt x="17995" y="252006"/>
                </a:lnTo>
                <a:lnTo>
                  <a:pt x="17995" y="144018"/>
                </a:lnTo>
                <a:close/>
              </a:path>
              <a:path w="18415" h="252095">
                <a:moveTo>
                  <a:pt x="17995" y="0"/>
                </a:moveTo>
                <a:lnTo>
                  <a:pt x="0" y="0"/>
                </a:lnTo>
                <a:lnTo>
                  <a:pt x="0" y="108000"/>
                </a:lnTo>
                <a:lnTo>
                  <a:pt x="17995" y="108000"/>
                </a:lnTo>
                <a:lnTo>
                  <a:pt x="179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9" name="object 289"/>
          <p:cNvSpPr/>
          <p:nvPr/>
        </p:nvSpPr>
        <p:spPr>
          <a:xfrm>
            <a:off x="12664058" y="9052714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0" name="object 290"/>
          <p:cNvSpPr/>
          <p:nvPr/>
        </p:nvSpPr>
        <p:spPr>
          <a:xfrm>
            <a:off x="12664058" y="8977103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09">
                <a:moveTo>
                  <a:pt x="1841" y="16224"/>
                </a:moveTo>
                <a:lnTo>
                  <a:pt x="0" y="16224"/>
                </a:lnTo>
              </a:path>
              <a:path w="18415" h="16509">
                <a:moveTo>
                  <a:pt x="9017" y="9004"/>
                </a:moveTo>
                <a:lnTo>
                  <a:pt x="1841" y="9004"/>
                </a:lnTo>
              </a:path>
              <a:path w="18415" h="16509">
                <a:moveTo>
                  <a:pt x="18034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1" name="object 291"/>
          <p:cNvSpPr/>
          <p:nvPr/>
        </p:nvSpPr>
        <p:spPr>
          <a:xfrm>
            <a:off x="12665900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2" name="object 292"/>
          <p:cNvSpPr/>
          <p:nvPr/>
        </p:nvSpPr>
        <p:spPr>
          <a:xfrm>
            <a:off x="12665900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3" name="object 293"/>
          <p:cNvSpPr/>
          <p:nvPr/>
        </p:nvSpPr>
        <p:spPr>
          <a:xfrm>
            <a:off x="12665900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4" name="object 294"/>
          <p:cNvSpPr/>
          <p:nvPr/>
        </p:nvSpPr>
        <p:spPr>
          <a:xfrm>
            <a:off x="12665900" y="8993327"/>
            <a:ext cx="0" cy="59690"/>
          </a:xfrm>
          <a:custGeom>
            <a:avLst/>
            <a:gdLst/>
            <a:ahLst/>
            <a:cxnLst/>
            <a:rect l="l" t="t" r="r" b="b"/>
            <a:pathLst>
              <a:path w="0" h="59690">
                <a:moveTo>
                  <a:pt x="0" y="0"/>
                </a:moveTo>
                <a:lnTo>
                  <a:pt x="0" y="593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5" name="object 295"/>
          <p:cNvSpPr/>
          <p:nvPr/>
        </p:nvSpPr>
        <p:spPr>
          <a:xfrm>
            <a:off x="12665900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6" name="object 296"/>
          <p:cNvSpPr/>
          <p:nvPr/>
        </p:nvSpPr>
        <p:spPr>
          <a:xfrm>
            <a:off x="12665900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44996"/>
                </a:lnTo>
              </a:path>
              <a:path w="0" h="52704">
                <a:moveTo>
                  <a:pt x="0" y="44996"/>
                </a:move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7" name="object 297"/>
          <p:cNvSpPr/>
          <p:nvPr/>
        </p:nvSpPr>
        <p:spPr>
          <a:xfrm>
            <a:off x="12673076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8" name="object 298"/>
          <p:cNvSpPr/>
          <p:nvPr/>
        </p:nvSpPr>
        <p:spPr>
          <a:xfrm>
            <a:off x="12673076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9" name="object 299"/>
          <p:cNvSpPr/>
          <p:nvPr/>
        </p:nvSpPr>
        <p:spPr>
          <a:xfrm>
            <a:off x="12673076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0" name="object 300"/>
          <p:cNvSpPr/>
          <p:nvPr/>
        </p:nvSpPr>
        <p:spPr>
          <a:xfrm>
            <a:off x="12673076" y="8986107"/>
            <a:ext cx="0" cy="66675"/>
          </a:xfrm>
          <a:custGeom>
            <a:avLst/>
            <a:gdLst/>
            <a:ahLst/>
            <a:cxnLst/>
            <a:rect l="l" t="t" r="r" b="b"/>
            <a:pathLst>
              <a:path w="0" h="66675">
                <a:moveTo>
                  <a:pt x="0" y="0"/>
                </a:moveTo>
                <a:lnTo>
                  <a:pt x="0" y="666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1" name="object 301"/>
          <p:cNvSpPr/>
          <p:nvPr/>
        </p:nvSpPr>
        <p:spPr>
          <a:xfrm>
            <a:off x="12673076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599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2" name="object 302"/>
          <p:cNvSpPr/>
          <p:nvPr/>
        </p:nvSpPr>
        <p:spPr>
          <a:xfrm>
            <a:off x="12673076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3" name="object 303"/>
          <p:cNvSpPr/>
          <p:nvPr/>
        </p:nvSpPr>
        <p:spPr>
          <a:xfrm>
            <a:off x="12673076" y="9884315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0"/>
                </a:moveTo>
                <a:lnTo>
                  <a:pt x="0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4" name="object 304"/>
          <p:cNvSpPr/>
          <p:nvPr/>
        </p:nvSpPr>
        <p:spPr>
          <a:xfrm>
            <a:off x="12664058" y="958551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5" name="object 305"/>
          <p:cNvSpPr/>
          <p:nvPr/>
        </p:nvSpPr>
        <p:spPr>
          <a:xfrm>
            <a:off x="12664058" y="969351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6" name="object 306"/>
          <p:cNvSpPr/>
          <p:nvPr/>
        </p:nvSpPr>
        <p:spPr>
          <a:xfrm>
            <a:off x="12664058" y="9740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7" name="object 307"/>
          <p:cNvSpPr/>
          <p:nvPr/>
        </p:nvSpPr>
        <p:spPr>
          <a:xfrm>
            <a:off x="12664058" y="984832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8" name="object 308"/>
          <p:cNvSpPr/>
          <p:nvPr/>
        </p:nvSpPr>
        <p:spPr>
          <a:xfrm>
            <a:off x="12664058" y="92561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9" name="object 309"/>
          <p:cNvSpPr/>
          <p:nvPr/>
        </p:nvSpPr>
        <p:spPr>
          <a:xfrm>
            <a:off x="12664058" y="9364110"/>
            <a:ext cx="18415" cy="36195"/>
          </a:xfrm>
          <a:custGeom>
            <a:avLst/>
            <a:gdLst/>
            <a:ahLst/>
            <a:cxnLst/>
            <a:rect l="l" t="t" r="r" b="b"/>
            <a:pathLst>
              <a:path w="18415" h="36195">
                <a:moveTo>
                  <a:pt x="10795" y="0"/>
                </a:moveTo>
                <a:lnTo>
                  <a:pt x="18034" y="0"/>
                </a:lnTo>
              </a:path>
              <a:path w="18415" h="36195">
                <a:moveTo>
                  <a:pt x="1841" y="0"/>
                </a:moveTo>
                <a:lnTo>
                  <a:pt x="9017" y="0"/>
                </a:lnTo>
              </a:path>
              <a:path w="18415" h="36195">
                <a:moveTo>
                  <a:pt x="0" y="0"/>
                </a:moveTo>
                <a:lnTo>
                  <a:pt x="1841" y="0"/>
                </a:lnTo>
              </a:path>
              <a:path w="18415" h="36195">
                <a:moveTo>
                  <a:pt x="9017" y="0"/>
                </a:moveTo>
                <a:lnTo>
                  <a:pt x="10795" y="0"/>
                </a:lnTo>
              </a:path>
              <a:path w="18415" h="36195">
                <a:moveTo>
                  <a:pt x="10795" y="36017"/>
                </a:moveTo>
                <a:lnTo>
                  <a:pt x="18034" y="36017"/>
                </a:lnTo>
              </a:path>
              <a:path w="18415" h="36195">
                <a:moveTo>
                  <a:pt x="1841" y="36017"/>
                </a:moveTo>
                <a:lnTo>
                  <a:pt x="9017" y="36017"/>
                </a:lnTo>
              </a:path>
              <a:path w="18415" h="36195">
                <a:moveTo>
                  <a:pt x="0" y="36017"/>
                </a:moveTo>
                <a:lnTo>
                  <a:pt x="1841" y="36017"/>
                </a:lnTo>
              </a:path>
              <a:path w="18415" h="36195">
                <a:moveTo>
                  <a:pt x="9017" y="36017"/>
                </a:moveTo>
                <a:lnTo>
                  <a:pt x="10795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0" name="object 310"/>
          <p:cNvSpPr/>
          <p:nvPr/>
        </p:nvSpPr>
        <p:spPr>
          <a:xfrm>
            <a:off x="12664058" y="9508121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1" name="object 311"/>
          <p:cNvSpPr/>
          <p:nvPr/>
        </p:nvSpPr>
        <p:spPr>
          <a:xfrm>
            <a:off x="12664058" y="905271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2" name="object 312"/>
          <p:cNvSpPr/>
          <p:nvPr/>
        </p:nvSpPr>
        <p:spPr>
          <a:xfrm>
            <a:off x="12664058" y="916071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5" y="0"/>
                </a:moveTo>
                <a:lnTo>
                  <a:pt x="18034" y="0"/>
                </a:lnTo>
              </a:path>
              <a:path w="18415" h="0">
                <a:moveTo>
                  <a:pt x="1841" y="0"/>
                </a:moveTo>
                <a:lnTo>
                  <a:pt x="9017" y="0"/>
                </a:lnTo>
              </a:path>
              <a:path w="18415" h="0">
                <a:moveTo>
                  <a:pt x="0" y="0"/>
                </a:moveTo>
                <a:lnTo>
                  <a:pt x="1841" y="0"/>
                </a:lnTo>
              </a:path>
              <a:path w="18415" h="0">
                <a:moveTo>
                  <a:pt x="9017" y="0"/>
                </a:moveTo>
                <a:lnTo>
                  <a:pt x="1079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3" name="object 313"/>
          <p:cNvSpPr/>
          <p:nvPr/>
        </p:nvSpPr>
        <p:spPr>
          <a:xfrm>
            <a:off x="12682093" y="9848322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59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4" name="object 314"/>
          <p:cNvSpPr/>
          <p:nvPr/>
        </p:nvSpPr>
        <p:spPr>
          <a:xfrm>
            <a:off x="12682093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4680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5" name="object 315"/>
          <p:cNvSpPr/>
          <p:nvPr/>
        </p:nvSpPr>
        <p:spPr>
          <a:xfrm>
            <a:off x="12682093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77393"/>
                </a:moveTo>
                <a:lnTo>
                  <a:pt x="0" y="37807"/>
                </a:lnTo>
              </a:path>
              <a:path w="0" h="77470">
                <a:moveTo>
                  <a:pt x="0" y="3058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6" name="object 316"/>
          <p:cNvSpPr/>
          <p:nvPr/>
        </p:nvSpPr>
        <p:spPr>
          <a:xfrm>
            <a:off x="12682093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3601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7" name="object 317"/>
          <p:cNvSpPr/>
          <p:nvPr/>
        </p:nvSpPr>
        <p:spPr>
          <a:xfrm>
            <a:off x="12682093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95396"/>
                </a:moveTo>
                <a:lnTo>
                  <a:pt x="0" y="39611"/>
                </a:lnTo>
              </a:path>
              <a:path w="0" h="95884">
                <a:moveTo>
                  <a:pt x="0" y="3239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8" name="object 318"/>
          <p:cNvSpPr/>
          <p:nvPr/>
        </p:nvSpPr>
        <p:spPr>
          <a:xfrm>
            <a:off x="12664058" y="8977103"/>
            <a:ext cx="18415" cy="76200"/>
          </a:xfrm>
          <a:custGeom>
            <a:avLst/>
            <a:gdLst/>
            <a:ahLst/>
            <a:cxnLst/>
            <a:rect l="l" t="t" r="r" b="b"/>
            <a:pathLst>
              <a:path w="18415" h="76200">
                <a:moveTo>
                  <a:pt x="18034" y="75609"/>
                </a:moveTo>
                <a:lnTo>
                  <a:pt x="18034" y="0"/>
                </a:lnTo>
              </a:path>
              <a:path w="18415" h="76200">
                <a:moveTo>
                  <a:pt x="0" y="18008"/>
                </a:moveTo>
                <a:lnTo>
                  <a:pt x="0" y="756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9" name="object 319"/>
          <p:cNvSpPr/>
          <p:nvPr/>
        </p:nvSpPr>
        <p:spPr>
          <a:xfrm>
            <a:off x="12664058" y="9160713"/>
            <a:ext cx="0" cy="95885"/>
          </a:xfrm>
          <a:custGeom>
            <a:avLst/>
            <a:gdLst/>
            <a:ahLst/>
            <a:cxnLst/>
            <a:rect l="l" t="t" r="r" b="b"/>
            <a:pathLst>
              <a:path w="0" h="95884">
                <a:moveTo>
                  <a:pt x="0" y="0"/>
                </a:moveTo>
                <a:lnTo>
                  <a:pt x="0" y="95396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0" name="object 320"/>
          <p:cNvSpPr/>
          <p:nvPr/>
        </p:nvSpPr>
        <p:spPr>
          <a:xfrm>
            <a:off x="12664058" y="9364110"/>
            <a:ext cx="0" cy="36195"/>
          </a:xfrm>
          <a:custGeom>
            <a:avLst/>
            <a:gdLst/>
            <a:ahLst/>
            <a:cxnLst/>
            <a:rect l="l" t="t" r="r" b="b"/>
            <a:pathLst>
              <a:path w="0" h="36195">
                <a:moveTo>
                  <a:pt x="0" y="0"/>
                </a:moveTo>
                <a:lnTo>
                  <a:pt x="0" y="3601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1" name="object 321"/>
          <p:cNvSpPr/>
          <p:nvPr/>
        </p:nvSpPr>
        <p:spPr>
          <a:xfrm>
            <a:off x="12664058" y="9508121"/>
            <a:ext cx="0" cy="77470"/>
          </a:xfrm>
          <a:custGeom>
            <a:avLst/>
            <a:gdLst/>
            <a:ahLst/>
            <a:cxnLst/>
            <a:rect l="l" t="t" r="r" b="b"/>
            <a:pathLst>
              <a:path w="0" h="77470">
                <a:moveTo>
                  <a:pt x="0" y="0"/>
                </a:moveTo>
                <a:lnTo>
                  <a:pt x="0" y="7739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2" name="object 322"/>
          <p:cNvSpPr/>
          <p:nvPr/>
        </p:nvSpPr>
        <p:spPr>
          <a:xfrm>
            <a:off x="12664058" y="9693516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90">
                <a:moveTo>
                  <a:pt x="0" y="0"/>
                </a:moveTo>
                <a:lnTo>
                  <a:pt x="0" y="4680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3" name="object 323"/>
          <p:cNvSpPr/>
          <p:nvPr/>
        </p:nvSpPr>
        <p:spPr>
          <a:xfrm>
            <a:off x="12664058" y="9848322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0"/>
                </a:moveTo>
                <a:lnTo>
                  <a:pt x="0" y="521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4" name="object 324"/>
          <p:cNvGrpSpPr/>
          <p:nvPr/>
        </p:nvGrpSpPr>
        <p:grpSpPr>
          <a:xfrm>
            <a:off x="12664058" y="9585514"/>
            <a:ext cx="18415" cy="108585"/>
            <a:chOff x="12664058" y="9585514"/>
            <a:chExt cx="18415" cy="108585"/>
          </a:xfrm>
        </p:grpSpPr>
        <p:sp>
          <p:nvSpPr>
            <p:cNvPr id="325" name="object 325"/>
            <p:cNvSpPr/>
            <p:nvPr/>
          </p:nvSpPr>
          <p:spPr>
            <a:xfrm>
              <a:off x="1266405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12673076" y="9585515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4">
                  <a:moveTo>
                    <a:pt x="1803" y="104241"/>
                  </a:moveTo>
                  <a:lnTo>
                    <a:pt x="0" y="104241"/>
                  </a:lnTo>
                  <a:lnTo>
                    <a:pt x="0" y="108000"/>
                  </a:lnTo>
                  <a:lnTo>
                    <a:pt x="1803" y="108000"/>
                  </a:lnTo>
                  <a:lnTo>
                    <a:pt x="1803" y="104241"/>
                  </a:lnTo>
                  <a:close/>
                </a:path>
                <a:path w="1904" h="108584">
                  <a:moveTo>
                    <a:pt x="1803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0" y="66598"/>
                  </a:lnTo>
                  <a:lnTo>
                    <a:pt x="0" y="68414"/>
                  </a:lnTo>
                  <a:lnTo>
                    <a:pt x="0" y="71120"/>
                  </a:lnTo>
                  <a:lnTo>
                    <a:pt x="0" y="104228"/>
                  </a:lnTo>
                  <a:lnTo>
                    <a:pt x="1803" y="104228"/>
                  </a:lnTo>
                  <a:lnTo>
                    <a:pt x="1803" y="71120"/>
                  </a:lnTo>
                  <a:lnTo>
                    <a:pt x="1803" y="68414"/>
                  </a:lnTo>
                  <a:lnTo>
                    <a:pt x="1803" y="66598"/>
                  </a:lnTo>
                  <a:lnTo>
                    <a:pt x="1803" y="2882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12664058" y="9585515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0795" y="108000"/>
                  </a:moveTo>
                  <a:lnTo>
                    <a:pt x="10795" y="104228"/>
                  </a:lnTo>
                </a:path>
                <a:path w="18415" h="108584">
                  <a:moveTo>
                    <a:pt x="10795" y="104228"/>
                  </a:moveTo>
                  <a:lnTo>
                    <a:pt x="9017" y="104228"/>
                  </a:lnTo>
                </a:path>
                <a:path w="18415" h="108584">
                  <a:moveTo>
                    <a:pt x="9017" y="104228"/>
                  </a:moveTo>
                  <a:lnTo>
                    <a:pt x="9017" y="108000"/>
                  </a:lnTo>
                </a:path>
                <a:path w="18415" h="108584">
                  <a:moveTo>
                    <a:pt x="9017" y="68408"/>
                  </a:moveTo>
                  <a:lnTo>
                    <a:pt x="9017" y="71113"/>
                  </a:lnTo>
                </a:path>
                <a:path w="18415" h="108584">
                  <a:moveTo>
                    <a:pt x="9017" y="71113"/>
                  </a:moveTo>
                  <a:lnTo>
                    <a:pt x="10795" y="71113"/>
                  </a:lnTo>
                </a:path>
                <a:path w="18415" h="108584">
                  <a:moveTo>
                    <a:pt x="10795" y="71113"/>
                  </a:moveTo>
                  <a:lnTo>
                    <a:pt x="10795" y="68408"/>
                  </a:lnTo>
                </a:path>
                <a:path w="18415" h="108584">
                  <a:moveTo>
                    <a:pt x="10795" y="104228"/>
                  </a:moveTo>
                  <a:lnTo>
                    <a:pt x="10795" y="71113"/>
                  </a:lnTo>
                </a:path>
                <a:path w="18415" h="108584">
                  <a:moveTo>
                    <a:pt x="9017" y="71113"/>
                  </a:moveTo>
                  <a:lnTo>
                    <a:pt x="9017" y="104228"/>
                  </a:lnTo>
                </a:path>
                <a:path w="18415" h="108584">
                  <a:moveTo>
                    <a:pt x="10795" y="68408"/>
                  </a:moveTo>
                  <a:lnTo>
                    <a:pt x="10795" y="66598"/>
                  </a:lnTo>
                </a:path>
                <a:path w="18415" h="108584">
                  <a:moveTo>
                    <a:pt x="10795" y="66598"/>
                  </a:moveTo>
                  <a:lnTo>
                    <a:pt x="9017" y="66598"/>
                  </a:lnTo>
                </a:path>
                <a:path w="18415" h="108584">
                  <a:moveTo>
                    <a:pt x="9017" y="66598"/>
                  </a:moveTo>
                  <a:lnTo>
                    <a:pt x="9017" y="68408"/>
                  </a:lnTo>
                </a:path>
                <a:path w="18415" h="108584">
                  <a:moveTo>
                    <a:pt x="9017" y="0"/>
                  </a:moveTo>
                  <a:lnTo>
                    <a:pt x="9017" y="2876"/>
                  </a:lnTo>
                </a:path>
                <a:path w="18415" h="108584">
                  <a:moveTo>
                    <a:pt x="9017" y="2876"/>
                  </a:moveTo>
                  <a:lnTo>
                    <a:pt x="10795" y="2876"/>
                  </a:lnTo>
                </a:path>
                <a:path w="18415" h="108584">
                  <a:moveTo>
                    <a:pt x="10795" y="2876"/>
                  </a:moveTo>
                  <a:lnTo>
                    <a:pt x="10795" y="0"/>
                  </a:lnTo>
                </a:path>
                <a:path w="18415" h="108584">
                  <a:moveTo>
                    <a:pt x="10795" y="66598"/>
                  </a:moveTo>
                  <a:lnTo>
                    <a:pt x="10795" y="2876"/>
                  </a:lnTo>
                </a:path>
                <a:path w="18415" h="108584">
                  <a:moveTo>
                    <a:pt x="9017" y="2876"/>
                  </a:moveTo>
                  <a:lnTo>
                    <a:pt x="9017" y="66598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</a:path>
                <a:path w="18415" h="108584">
                  <a:moveTo>
                    <a:pt x="1841" y="108000"/>
                  </a:moveTo>
                  <a:lnTo>
                    <a:pt x="9017" y="108000"/>
                  </a:lnTo>
                </a:path>
                <a:path w="18415" h="108584">
                  <a:moveTo>
                    <a:pt x="10795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</a:path>
                <a:path w="18415" h="108584">
                  <a:moveTo>
                    <a:pt x="1841" y="0"/>
                  </a:moveTo>
                  <a:lnTo>
                    <a:pt x="9017" y="0"/>
                  </a:lnTo>
                </a:path>
                <a:path w="18415" h="108584">
                  <a:moveTo>
                    <a:pt x="10795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8" name="object 328"/>
          <p:cNvGrpSpPr/>
          <p:nvPr/>
        </p:nvGrpSpPr>
        <p:grpSpPr>
          <a:xfrm>
            <a:off x="12664058" y="9740321"/>
            <a:ext cx="18415" cy="108585"/>
            <a:chOff x="12664058" y="9740321"/>
            <a:chExt cx="18415" cy="108585"/>
          </a:xfrm>
        </p:grpSpPr>
        <p:sp>
          <p:nvSpPr>
            <p:cNvPr id="329" name="object 329"/>
            <p:cNvSpPr/>
            <p:nvPr/>
          </p:nvSpPr>
          <p:spPr>
            <a:xfrm>
              <a:off x="1266405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12673076" y="9740328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4">
                  <a:moveTo>
                    <a:pt x="1803" y="71094"/>
                  </a:moveTo>
                  <a:lnTo>
                    <a:pt x="0" y="71094"/>
                  </a:lnTo>
                  <a:lnTo>
                    <a:pt x="0" y="104228"/>
                  </a:lnTo>
                  <a:lnTo>
                    <a:pt x="0" y="108000"/>
                  </a:lnTo>
                  <a:lnTo>
                    <a:pt x="1803" y="108000"/>
                  </a:lnTo>
                  <a:lnTo>
                    <a:pt x="1803" y="104228"/>
                  </a:lnTo>
                  <a:lnTo>
                    <a:pt x="1803" y="71094"/>
                  </a:lnTo>
                  <a:close/>
                </a:path>
                <a:path w="1904" h="108584">
                  <a:moveTo>
                    <a:pt x="1803" y="68389"/>
                  </a:moveTo>
                  <a:lnTo>
                    <a:pt x="0" y="68389"/>
                  </a:lnTo>
                  <a:lnTo>
                    <a:pt x="0" y="71081"/>
                  </a:lnTo>
                  <a:lnTo>
                    <a:pt x="1803" y="71081"/>
                  </a:lnTo>
                  <a:lnTo>
                    <a:pt x="1803" y="68389"/>
                  </a:lnTo>
                  <a:close/>
                </a:path>
                <a:path w="1904" h="108584">
                  <a:moveTo>
                    <a:pt x="1803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0" y="66598"/>
                  </a:lnTo>
                  <a:lnTo>
                    <a:pt x="0" y="68376"/>
                  </a:lnTo>
                  <a:lnTo>
                    <a:pt x="1803" y="68376"/>
                  </a:lnTo>
                  <a:lnTo>
                    <a:pt x="1803" y="66598"/>
                  </a:lnTo>
                  <a:lnTo>
                    <a:pt x="1803" y="287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12664058" y="974032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0795" y="108000"/>
                  </a:moveTo>
                  <a:lnTo>
                    <a:pt x="10795" y="104228"/>
                  </a:lnTo>
                </a:path>
                <a:path w="18415" h="108584">
                  <a:moveTo>
                    <a:pt x="10795" y="104228"/>
                  </a:moveTo>
                  <a:lnTo>
                    <a:pt x="9017" y="104228"/>
                  </a:lnTo>
                </a:path>
                <a:path w="18415" h="108584">
                  <a:moveTo>
                    <a:pt x="9017" y="104228"/>
                  </a:moveTo>
                  <a:lnTo>
                    <a:pt x="9017" y="108000"/>
                  </a:lnTo>
                </a:path>
                <a:path w="18415" h="108584">
                  <a:moveTo>
                    <a:pt x="9017" y="68383"/>
                  </a:moveTo>
                  <a:lnTo>
                    <a:pt x="9017" y="71088"/>
                  </a:lnTo>
                </a:path>
                <a:path w="18415" h="108584">
                  <a:moveTo>
                    <a:pt x="9017" y="71088"/>
                  </a:moveTo>
                  <a:lnTo>
                    <a:pt x="10795" y="71088"/>
                  </a:lnTo>
                </a:path>
                <a:path w="18415" h="108584">
                  <a:moveTo>
                    <a:pt x="10795" y="71088"/>
                  </a:moveTo>
                  <a:lnTo>
                    <a:pt x="10795" y="68383"/>
                  </a:lnTo>
                </a:path>
                <a:path w="18415" h="108584">
                  <a:moveTo>
                    <a:pt x="10795" y="104228"/>
                  </a:moveTo>
                  <a:lnTo>
                    <a:pt x="10795" y="71088"/>
                  </a:lnTo>
                </a:path>
                <a:path w="18415" h="108584">
                  <a:moveTo>
                    <a:pt x="9017" y="71088"/>
                  </a:moveTo>
                  <a:lnTo>
                    <a:pt x="9017" y="104228"/>
                  </a:lnTo>
                </a:path>
                <a:path w="18415" h="108584">
                  <a:moveTo>
                    <a:pt x="10795" y="68383"/>
                  </a:moveTo>
                  <a:lnTo>
                    <a:pt x="10795" y="66598"/>
                  </a:lnTo>
                </a:path>
                <a:path w="18415" h="108584">
                  <a:moveTo>
                    <a:pt x="10795" y="66598"/>
                  </a:moveTo>
                  <a:lnTo>
                    <a:pt x="9017" y="66598"/>
                  </a:lnTo>
                </a:path>
                <a:path w="18415" h="108584">
                  <a:moveTo>
                    <a:pt x="9017" y="66598"/>
                  </a:moveTo>
                  <a:lnTo>
                    <a:pt x="9017" y="68383"/>
                  </a:lnTo>
                </a:path>
                <a:path w="18415" h="108584">
                  <a:moveTo>
                    <a:pt x="9017" y="0"/>
                  </a:moveTo>
                  <a:lnTo>
                    <a:pt x="9017" y="2876"/>
                  </a:lnTo>
                </a:path>
                <a:path w="18415" h="108584">
                  <a:moveTo>
                    <a:pt x="9017" y="2876"/>
                  </a:moveTo>
                  <a:lnTo>
                    <a:pt x="10795" y="2876"/>
                  </a:lnTo>
                </a:path>
                <a:path w="18415" h="108584">
                  <a:moveTo>
                    <a:pt x="10795" y="2876"/>
                  </a:moveTo>
                  <a:lnTo>
                    <a:pt x="10795" y="0"/>
                  </a:lnTo>
                </a:path>
                <a:path w="18415" h="108584">
                  <a:moveTo>
                    <a:pt x="10795" y="66598"/>
                  </a:moveTo>
                  <a:lnTo>
                    <a:pt x="10795" y="2876"/>
                  </a:lnTo>
                </a:path>
                <a:path w="18415" h="108584">
                  <a:moveTo>
                    <a:pt x="9017" y="2876"/>
                  </a:moveTo>
                  <a:lnTo>
                    <a:pt x="9017" y="66598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</a:path>
                <a:path w="18415" h="108584">
                  <a:moveTo>
                    <a:pt x="1841" y="108000"/>
                  </a:moveTo>
                  <a:lnTo>
                    <a:pt x="9017" y="108000"/>
                  </a:lnTo>
                </a:path>
                <a:path w="18415" h="108584">
                  <a:moveTo>
                    <a:pt x="10795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</a:path>
                <a:path w="18415" h="108584">
                  <a:moveTo>
                    <a:pt x="1841" y="0"/>
                  </a:moveTo>
                  <a:lnTo>
                    <a:pt x="9017" y="0"/>
                  </a:lnTo>
                </a:path>
                <a:path w="18415" h="108584">
                  <a:moveTo>
                    <a:pt x="10795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2" name="object 332"/>
          <p:cNvGrpSpPr/>
          <p:nvPr/>
        </p:nvGrpSpPr>
        <p:grpSpPr>
          <a:xfrm>
            <a:off x="12664058" y="9256108"/>
            <a:ext cx="18415" cy="252095"/>
            <a:chOff x="12664058" y="9256108"/>
            <a:chExt cx="18415" cy="252095"/>
          </a:xfrm>
        </p:grpSpPr>
        <p:sp>
          <p:nvSpPr>
            <p:cNvPr id="333" name="object 333"/>
            <p:cNvSpPr/>
            <p:nvPr/>
          </p:nvSpPr>
          <p:spPr>
            <a:xfrm>
              <a:off x="12664058" y="9256109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12673076" y="9256115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4">
                  <a:moveTo>
                    <a:pt x="1803" y="71120"/>
                  </a:moveTo>
                  <a:lnTo>
                    <a:pt x="0" y="71120"/>
                  </a:lnTo>
                  <a:lnTo>
                    <a:pt x="0" y="104228"/>
                  </a:lnTo>
                  <a:lnTo>
                    <a:pt x="0" y="108000"/>
                  </a:lnTo>
                  <a:lnTo>
                    <a:pt x="1803" y="108000"/>
                  </a:lnTo>
                  <a:lnTo>
                    <a:pt x="1803" y="104228"/>
                  </a:lnTo>
                  <a:lnTo>
                    <a:pt x="1803" y="71120"/>
                  </a:lnTo>
                  <a:close/>
                </a:path>
                <a:path w="1904" h="108584">
                  <a:moveTo>
                    <a:pt x="1803" y="68414"/>
                  </a:moveTo>
                  <a:lnTo>
                    <a:pt x="0" y="68414"/>
                  </a:lnTo>
                  <a:lnTo>
                    <a:pt x="0" y="71107"/>
                  </a:lnTo>
                  <a:lnTo>
                    <a:pt x="1803" y="71107"/>
                  </a:lnTo>
                  <a:lnTo>
                    <a:pt x="1803" y="68414"/>
                  </a:lnTo>
                  <a:close/>
                </a:path>
                <a:path w="1904" h="108584">
                  <a:moveTo>
                    <a:pt x="1803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0" y="66598"/>
                  </a:lnTo>
                  <a:lnTo>
                    <a:pt x="0" y="68402"/>
                  </a:lnTo>
                  <a:lnTo>
                    <a:pt x="1803" y="68402"/>
                  </a:lnTo>
                  <a:lnTo>
                    <a:pt x="1803" y="66598"/>
                  </a:lnTo>
                  <a:lnTo>
                    <a:pt x="1803" y="287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12664058" y="9256109"/>
              <a:ext cx="18415" cy="252095"/>
            </a:xfrm>
            <a:custGeom>
              <a:avLst/>
              <a:gdLst/>
              <a:ahLst/>
              <a:cxnLst/>
              <a:rect l="l" t="t" r="r" b="b"/>
              <a:pathLst>
                <a:path w="18415" h="252095">
                  <a:moveTo>
                    <a:pt x="10795" y="108000"/>
                  </a:moveTo>
                  <a:lnTo>
                    <a:pt x="10795" y="104228"/>
                  </a:lnTo>
                </a:path>
                <a:path w="18415" h="252095">
                  <a:moveTo>
                    <a:pt x="10795" y="104228"/>
                  </a:moveTo>
                  <a:lnTo>
                    <a:pt x="9017" y="104228"/>
                  </a:lnTo>
                </a:path>
                <a:path w="18415" h="252095">
                  <a:moveTo>
                    <a:pt x="9017" y="104228"/>
                  </a:moveTo>
                  <a:lnTo>
                    <a:pt x="9017" y="108000"/>
                  </a:lnTo>
                </a:path>
                <a:path w="18415" h="252095">
                  <a:moveTo>
                    <a:pt x="9017" y="68408"/>
                  </a:moveTo>
                  <a:lnTo>
                    <a:pt x="9017" y="71113"/>
                  </a:lnTo>
                </a:path>
                <a:path w="18415" h="252095">
                  <a:moveTo>
                    <a:pt x="9017" y="71113"/>
                  </a:moveTo>
                  <a:lnTo>
                    <a:pt x="10795" y="71113"/>
                  </a:lnTo>
                </a:path>
                <a:path w="18415" h="252095">
                  <a:moveTo>
                    <a:pt x="10795" y="71113"/>
                  </a:moveTo>
                  <a:lnTo>
                    <a:pt x="10795" y="68408"/>
                  </a:lnTo>
                </a:path>
                <a:path w="18415" h="252095">
                  <a:moveTo>
                    <a:pt x="10795" y="104228"/>
                  </a:moveTo>
                  <a:lnTo>
                    <a:pt x="10795" y="71113"/>
                  </a:lnTo>
                </a:path>
                <a:path w="18415" h="252095">
                  <a:moveTo>
                    <a:pt x="9017" y="71113"/>
                  </a:moveTo>
                  <a:lnTo>
                    <a:pt x="9017" y="104228"/>
                  </a:lnTo>
                </a:path>
                <a:path w="18415" h="252095">
                  <a:moveTo>
                    <a:pt x="10795" y="68408"/>
                  </a:moveTo>
                  <a:lnTo>
                    <a:pt x="10795" y="66598"/>
                  </a:lnTo>
                </a:path>
                <a:path w="18415" h="252095">
                  <a:moveTo>
                    <a:pt x="10795" y="66598"/>
                  </a:moveTo>
                  <a:lnTo>
                    <a:pt x="9017" y="66598"/>
                  </a:lnTo>
                </a:path>
                <a:path w="18415" h="252095">
                  <a:moveTo>
                    <a:pt x="9017" y="66598"/>
                  </a:moveTo>
                  <a:lnTo>
                    <a:pt x="9017" y="68408"/>
                  </a:lnTo>
                </a:path>
                <a:path w="18415" h="252095">
                  <a:moveTo>
                    <a:pt x="9017" y="0"/>
                  </a:moveTo>
                  <a:lnTo>
                    <a:pt x="9017" y="2876"/>
                  </a:lnTo>
                </a:path>
                <a:path w="18415" h="252095">
                  <a:moveTo>
                    <a:pt x="9017" y="2876"/>
                  </a:moveTo>
                  <a:lnTo>
                    <a:pt x="10795" y="2876"/>
                  </a:lnTo>
                </a:path>
                <a:path w="18415" h="252095">
                  <a:moveTo>
                    <a:pt x="10795" y="2876"/>
                  </a:moveTo>
                  <a:lnTo>
                    <a:pt x="10795" y="0"/>
                  </a:lnTo>
                </a:path>
                <a:path w="18415" h="252095">
                  <a:moveTo>
                    <a:pt x="10795" y="66598"/>
                  </a:moveTo>
                  <a:lnTo>
                    <a:pt x="10795" y="2876"/>
                  </a:lnTo>
                </a:path>
                <a:path w="18415" h="252095">
                  <a:moveTo>
                    <a:pt x="9017" y="2876"/>
                  </a:moveTo>
                  <a:lnTo>
                    <a:pt x="9017" y="66598"/>
                  </a:lnTo>
                </a:path>
                <a:path w="18415" h="252095">
                  <a:moveTo>
                    <a:pt x="9017" y="108000"/>
                  </a:moveTo>
                  <a:lnTo>
                    <a:pt x="10795" y="108000"/>
                  </a:lnTo>
                </a:path>
                <a:path w="18415" h="252095">
                  <a:moveTo>
                    <a:pt x="9017" y="108000"/>
                  </a:moveTo>
                  <a:lnTo>
                    <a:pt x="10795" y="108000"/>
                  </a:lnTo>
                </a:path>
                <a:path w="18415" h="252095">
                  <a:moveTo>
                    <a:pt x="0" y="108000"/>
                  </a:moveTo>
                  <a:lnTo>
                    <a:pt x="1841" y="108000"/>
                  </a:lnTo>
                </a:path>
                <a:path w="18415" h="252095">
                  <a:moveTo>
                    <a:pt x="1841" y="108000"/>
                  </a:moveTo>
                  <a:lnTo>
                    <a:pt x="9017" y="108000"/>
                  </a:lnTo>
                </a:path>
                <a:path w="18415" h="252095">
                  <a:moveTo>
                    <a:pt x="10795" y="108000"/>
                  </a:moveTo>
                  <a:lnTo>
                    <a:pt x="18034" y="108000"/>
                  </a:lnTo>
                </a:path>
                <a:path w="18415" h="252095">
                  <a:moveTo>
                    <a:pt x="9017" y="0"/>
                  </a:moveTo>
                  <a:lnTo>
                    <a:pt x="10795" y="0"/>
                  </a:lnTo>
                </a:path>
                <a:path w="18415" h="252095">
                  <a:moveTo>
                    <a:pt x="9017" y="0"/>
                  </a:moveTo>
                  <a:lnTo>
                    <a:pt x="10795" y="0"/>
                  </a:lnTo>
                </a:path>
                <a:path w="18415" h="252095">
                  <a:moveTo>
                    <a:pt x="0" y="0"/>
                  </a:moveTo>
                  <a:lnTo>
                    <a:pt x="1841" y="0"/>
                  </a:lnTo>
                </a:path>
                <a:path w="18415" h="252095">
                  <a:moveTo>
                    <a:pt x="1841" y="0"/>
                  </a:moveTo>
                  <a:lnTo>
                    <a:pt x="9017" y="0"/>
                  </a:lnTo>
                </a:path>
                <a:path w="18415" h="252095">
                  <a:moveTo>
                    <a:pt x="10795" y="0"/>
                  </a:moveTo>
                  <a:lnTo>
                    <a:pt x="18034" y="0"/>
                  </a:lnTo>
                </a:path>
                <a:path w="18415" h="252095">
                  <a:moveTo>
                    <a:pt x="0" y="252012"/>
                  </a:moveTo>
                  <a:lnTo>
                    <a:pt x="0" y="144018"/>
                  </a:lnTo>
                </a:path>
                <a:path w="18415" h="252095">
                  <a:moveTo>
                    <a:pt x="18034" y="252012"/>
                  </a:moveTo>
                  <a:lnTo>
                    <a:pt x="18034" y="14401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12673076" y="9400133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4">
                  <a:moveTo>
                    <a:pt x="1803" y="71094"/>
                  </a:moveTo>
                  <a:lnTo>
                    <a:pt x="0" y="71094"/>
                  </a:lnTo>
                  <a:lnTo>
                    <a:pt x="0" y="104203"/>
                  </a:lnTo>
                  <a:lnTo>
                    <a:pt x="0" y="107988"/>
                  </a:lnTo>
                  <a:lnTo>
                    <a:pt x="1803" y="107988"/>
                  </a:lnTo>
                  <a:lnTo>
                    <a:pt x="1803" y="104203"/>
                  </a:lnTo>
                  <a:lnTo>
                    <a:pt x="1803" y="71094"/>
                  </a:lnTo>
                  <a:close/>
                </a:path>
                <a:path w="1904" h="108584">
                  <a:moveTo>
                    <a:pt x="1803" y="68389"/>
                  </a:moveTo>
                  <a:lnTo>
                    <a:pt x="0" y="68389"/>
                  </a:lnTo>
                  <a:lnTo>
                    <a:pt x="0" y="71081"/>
                  </a:lnTo>
                  <a:lnTo>
                    <a:pt x="1803" y="71081"/>
                  </a:lnTo>
                  <a:lnTo>
                    <a:pt x="1803" y="68389"/>
                  </a:lnTo>
                  <a:close/>
                </a:path>
                <a:path w="1904" h="108584">
                  <a:moveTo>
                    <a:pt x="1803" y="0"/>
                  </a:moveTo>
                  <a:lnTo>
                    <a:pt x="0" y="0"/>
                  </a:lnTo>
                  <a:lnTo>
                    <a:pt x="0" y="2870"/>
                  </a:lnTo>
                  <a:lnTo>
                    <a:pt x="0" y="66598"/>
                  </a:lnTo>
                  <a:lnTo>
                    <a:pt x="0" y="68376"/>
                  </a:lnTo>
                  <a:lnTo>
                    <a:pt x="1803" y="68376"/>
                  </a:lnTo>
                  <a:lnTo>
                    <a:pt x="1803" y="66598"/>
                  </a:lnTo>
                  <a:lnTo>
                    <a:pt x="1803" y="287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12664058" y="9400127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0795" y="107994"/>
                  </a:moveTo>
                  <a:lnTo>
                    <a:pt x="10795" y="104203"/>
                  </a:lnTo>
                </a:path>
                <a:path w="18415" h="108584">
                  <a:moveTo>
                    <a:pt x="10795" y="104203"/>
                  </a:moveTo>
                  <a:lnTo>
                    <a:pt x="9017" y="104203"/>
                  </a:lnTo>
                </a:path>
                <a:path w="18415" h="108584">
                  <a:moveTo>
                    <a:pt x="9017" y="104203"/>
                  </a:moveTo>
                  <a:lnTo>
                    <a:pt x="9017" y="107994"/>
                  </a:lnTo>
                </a:path>
                <a:path w="18415" h="108584">
                  <a:moveTo>
                    <a:pt x="9017" y="68383"/>
                  </a:moveTo>
                  <a:lnTo>
                    <a:pt x="9017" y="71088"/>
                  </a:lnTo>
                </a:path>
                <a:path w="18415" h="108584">
                  <a:moveTo>
                    <a:pt x="9017" y="71088"/>
                  </a:moveTo>
                  <a:lnTo>
                    <a:pt x="10795" y="71088"/>
                  </a:lnTo>
                </a:path>
                <a:path w="18415" h="108584">
                  <a:moveTo>
                    <a:pt x="10795" y="71088"/>
                  </a:moveTo>
                  <a:lnTo>
                    <a:pt x="10795" y="68383"/>
                  </a:lnTo>
                </a:path>
                <a:path w="18415" h="108584">
                  <a:moveTo>
                    <a:pt x="10795" y="104203"/>
                  </a:moveTo>
                  <a:lnTo>
                    <a:pt x="10795" y="71088"/>
                  </a:lnTo>
                </a:path>
                <a:path w="18415" h="108584">
                  <a:moveTo>
                    <a:pt x="9017" y="71088"/>
                  </a:moveTo>
                  <a:lnTo>
                    <a:pt x="9017" y="104203"/>
                  </a:lnTo>
                </a:path>
                <a:path w="18415" h="108584">
                  <a:moveTo>
                    <a:pt x="10795" y="68383"/>
                  </a:moveTo>
                  <a:lnTo>
                    <a:pt x="10795" y="66598"/>
                  </a:lnTo>
                </a:path>
                <a:path w="18415" h="108584">
                  <a:moveTo>
                    <a:pt x="10795" y="66598"/>
                  </a:moveTo>
                  <a:lnTo>
                    <a:pt x="9017" y="66598"/>
                  </a:lnTo>
                </a:path>
                <a:path w="18415" h="108584">
                  <a:moveTo>
                    <a:pt x="9017" y="66598"/>
                  </a:moveTo>
                  <a:lnTo>
                    <a:pt x="9017" y="68383"/>
                  </a:lnTo>
                </a:path>
                <a:path w="18415" h="108584">
                  <a:moveTo>
                    <a:pt x="9017" y="0"/>
                  </a:moveTo>
                  <a:lnTo>
                    <a:pt x="9017" y="2876"/>
                  </a:lnTo>
                </a:path>
                <a:path w="18415" h="108584">
                  <a:moveTo>
                    <a:pt x="9017" y="2876"/>
                  </a:moveTo>
                  <a:lnTo>
                    <a:pt x="10795" y="2876"/>
                  </a:lnTo>
                </a:path>
                <a:path w="18415" h="108584">
                  <a:moveTo>
                    <a:pt x="10795" y="2876"/>
                  </a:moveTo>
                  <a:lnTo>
                    <a:pt x="10795" y="0"/>
                  </a:lnTo>
                </a:path>
                <a:path w="18415" h="108584">
                  <a:moveTo>
                    <a:pt x="10795" y="66598"/>
                  </a:moveTo>
                  <a:lnTo>
                    <a:pt x="10795" y="2876"/>
                  </a:lnTo>
                </a:path>
                <a:path w="18415" h="108584">
                  <a:moveTo>
                    <a:pt x="9017" y="2876"/>
                  </a:moveTo>
                  <a:lnTo>
                    <a:pt x="9017" y="66598"/>
                  </a:lnTo>
                </a:path>
                <a:path w="18415" h="108584">
                  <a:moveTo>
                    <a:pt x="9017" y="107994"/>
                  </a:moveTo>
                  <a:lnTo>
                    <a:pt x="10795" y="107994"/>
                  </a:lnTo>
                </a:path>
                <a:path w="18415" h="108584">
                  <a:moveTo>
                    <a:pt x="9017" y="107994"/>
                  </a:moveTo>
                  <a:lnTo>
                    <a:pt x="10795" y="107994"/>
                  </a:lnTo>
                </a:path>
                <a:path w="18415" h="108584">
                  <a:moveTo>
                    <a:pt x="0" y="107994"/>
                  </a:moveTo>
                  <a:lnTo>
                    <a:pt x="1841" y="107994"/>
                  </a:lnTo>
                </a:path>
                <a:path w="18415" h="108584">
                  <a:moveTo>
                    <a:pt x="1841" y="107994"/>
                  </a:moveTo>
                  <a:lnTo>
                    <a:pt x="9017" y="107994"/>
                  </a:lnTo>
                </a:path>
                <a:path w="18415" h="108584">
                  <a:moveTo>
                    <a:pt x="10795" y="107994"/>
                  </a:moveTo>
                  <a:lnTo>
                    <a:pt x="18034" y="107994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</a:path>
                <a:path w="18415" h="108584">
                  <a:moveTo>
                    <a:pt x="1841" y="0"/>
                  </a:moveTo>
                  <a:lnTo>
                    <a:pt x="9017" y="0"/>
                  </a:lnTo>
                </a:path>
                <a:path w="18415" h="108584">
                  <a:moveTo>
                    <a:pt x="10795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8" name="object 338"/>
          <p:cNvGrpSpPr/>
          <p:nvPr/>
        </p:nvGrpSpPr>
        <p:grpSpPr>
          <a:xfrm>
            <a:off x="12664058" y="9052711"/>
            <a:ext cx="18415" cy="108585"/>
            <a:chOff x="12664058" y="9052711"/>
            <a:chExt cx="18415" cy="108585"/>
          </a:xfrm>
        </p:grpSpPr>
        <p:sp>
          <p:nvSpPr>
            <p:cNvPr id="339" name="object 339"/>
            <p:cNvSpPr/>
            <p:nvPr/>
          </p:nvSpPr>
          <p:spPr>
            <a:xfrm>
              <a:off x="12664058" y="905271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0" y="108000"/>
                  </a:moveTo>
                  <a:lnTo>
                    <a:pt x="0" y="0"/>
                  </a:lnTo>
                </a:path>
                <a:path w="18415" h="108584">
                  <a:moveTo>
                    <a:pt x="18034" y="10800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12673076" y="9052712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4">
                  <a:moveTo>
                    <a:pt x="1803" y="104241"/>
                  </a:moveTo>
                  <a:lnTo>
                    <a:pt x="0" y="104241"/>
                  </a:lnTo>
                  <a:lnTo>
                    <a:pt x="0" y="108000"/>
                  </a:lnTo>
                  <a:lnTo>
                    <a:pt x="1803" y="108000"/>
                  </a:lnTo>
                  <a:lnTo>
                    <a:pt x="1803" y="104241"/>
                  </a:lnTo>
                  <a:close/>
                </a:path>
                <a:path w="1904" h="108584">
                  <a:moveTo>
                    <a:pt x="1803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0" y="66598"/>
                  </a:lnTo>
                  <a:lnTo>
                    <a:pt x="0" y="68414"/>
                  </a:lnTo>
                  <a:lnTo>
                    <a:pt x="0" y="71120"/>
                  </a:lnTo>
                  <a:lnTo>
                    <a:pt x="0" y="104228"/>
                  </a:lnTo>
                  <a:lnTo>
                    <a:pt x="1803" y="104228"/>
                  </a:lnTo>
                  <a:lnTo>
                    <a:pt x="1803" y="71120"/>
                  </a:lnTo>
                  <a:lnTo>
                    <a:pt x="1803" y="68414"/>
                  </a:lnTo>
                  <a:lnTo>
                    <a:pt x="1803" y="66598"/>
                  </a:lnTo>
                  <a:lnTo>
                    <a:pt x="1803" y="2882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12664058" y="9052712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10795" y="108000"/>
                  </a:moveTo>
                  <a:lnTo>
                    <a:pt x="10795" y="104228"/>
                  </a:lnTo>
                </a:path>
                <a:path w="18415" h="108584">
                  <a:moveTo>
                    <a:pt x="10795" y="104228"/>
                  </a:moveTo>
                  <a:lnTo>
                    <a:pt x="9017" y="104228"/>
                  </a:lnTo>
                </a:path>
                <a:path w="18415" h="108584">
                  <a:moveTo>
                    <a:pt x="9017" y="104228"/>
                  </a:moveTo>
                  <a:lnTo>
                    <a:pt x="9017" y="108000"/>
                  </a:lnTo>
                </a:path>
                <a:path w="18415" h="108584">
                  <a:moveTo>
                    <a:pt x="9017" y="68408"/>
                  </a:moveTo>
                  <a:lnTo>
                    <a:pt x="9017" y="71113"/>
                  </a:lnTo>
                </a:path>
                <a:path w="18415" h="108584">
                  <a:moveTo>
                    <a:pt x="9017" y="71113"/>
                  </a:moveTo>
                  <a:lnTo>
                    <a:pt x="10795" y="71113"/>
                  </a:lnTo>
                </a:path>
                <a:path w="18415" h="108584">
                  <a:moveTo>
                    <a:pt x="10795" y="71113"/>
                  </a:moveTo>
                  <a:lnTo>
                    <a:pt x="10795" y="68408"/>
                  </a:lnTo>
                </a:path>
                <a:path w="18415" h="108584">
                  <a:moveTo>
                    <a:pt x="10795" y="104228"/>
                  </a:moveTo>
                  <a:lnTo>
                    <a:pt x="10795" y="71113"/>
                  </a:lnTo>
                </a:path>
                <a:path w="18415" h="108584">
                  <a:moveTo>
                    <a:pt x="9017" y="71113"/>
                  </a:moveTo>
                  <a:lnTo>
                    <a:pt x="9017" y="104228"/>
                  </a:lnTo>
                </a:path>
                <a:path w="18415" h="108584">
                  <a:moveTo>
                    <a:pt x="10795" y="68408"/>
                  </a:moveTo>
                  <a:lnTo>
                    <a:pt x="10795" y="66598"/>
                  </a:lnTo>
                </a:path>
                <a:path w="18415" h="108584">
                  <a:moveTo>
                    <a:pt x="10795" y="66598"/>
                  </a:moveTo>
                  <a:lnTo>
                    <a:pt x="9017" y="66598"/>
                  </a:lnTo>
                </a:path>
                <a:path w="18415" h="108584">
                  <a:moveTo>
                    <a:pt x="9017" y="66598"/>
                  </a:moveTo>
                  <a:lnTo>
                    <a:pt x="9017" y="68408"/>
                  </a:lnTo>
                </a:path>
                <a:path w="18415" h="108584">
                  <a:moveTo>
                    <a:pt x="9017" y="0"/>
                  </a:moveTo>
                  <a:lnTo>
                    <a:pt x="9017" y="2876"/>
                  </a:lnTo>
                </a:path>
                <a:path w="18415" h="108584">
                  <a:moveTo>
                    <a:pt x="9017" y="2876"/>
                  </a:moveTo>
                  <a:lnTo>
                    <a:pt x="10795" y="2876"/>
                  </a:lnTo>
                </a:path>
                <a:path w="18415" h="108584">
                  <a:moveTo>
                    <a:pt x="10795" y="2876"/>
                  </a:moveTo>
                  <a:lnTo>
                    <a:pt x="10795" y="0"/>
                  </a:lnTo>
                </a:path>
                <a:path w="18415" h="108584">
                  <a:moveTo>
                    <a:pt x="10795" y="66598"/>
                  </a:moveTo>
                  <a:lnTo>
                    <a:pt x="10795" y="2876"/>
                  </a:lnTo>
                </a:path>
                <a:path w="18415" h="108584">
                  <a:moveTo>
                    <a:pt x="9017" y="2876"/>
                  </a:moveTo>
                  <a:lnTo>
                    <a:pt x="9017" y="66598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9017" y="108000"/>
                  </a:moveTo>
                  <a:lnTo>
                    <a:pt x="10795" y="108000"/>
                  </a:lnTo>
                </a:path>
                <a:path w="18415" h="108584">
                  <a:moveTo>
                    <a:pt x="0" y="108000"/>
                  </a:moveTo>
                  <a:lnTo>
                    <a:pt x="1841" y="108000"/>
                  </a:lnTo>
                </a:path>
                <a:path w="18415" h="108584">
                  <a:moveTo>
                    <a:pt x="1841" y="108000"/>
                  </a:moveTo>
                  <a:lnTo>
                    <a:pt x="9017" y="108000"/>
                  </a:lnTo>
                </a:path>
                <a:path w="18415" h="108584">
                  <a:moveTo>
                    <a:pt x="10795" y="108000"/>
                  </a:moveTo>
                  <a:lnTo>
                    <a:pt x="18034" y="10800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9017" y="0"/>
                  </a:moveTo>
                  <a:lnTo>
                    <a:pt x="10795" y="0"/>
                  </a:lnTo>
                </a:path>
                <a:path w="18415" h="108584">
                  <a:moveTo>
                    <a:pt x="0" y="0"/>
                  </a:moveTo>
                  <a:lnTo>
                    <a:pt x="1841" y="0"/>
                  </a:lnTo>
                </a:path>
                <a:path w="18415" h="108584">
                  <a:moveTo>
                    <a:pt x="1841" y="0"/>
                  </a:moveTo>
                  <a:lnTo>
                    <a:pt x="9017" y="0"/>
                  </a:lnTo>
                </a:path>
                <a:path w="18415" h="108584">
                  <a:moveTo>
                    <a:pt x="10795" y="0"/>
                  </a:moveTo>
                  <a:lnTo>
                    <a:pt x="180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2" name="object 342"/>
          <p:cNvSpPr/>
          <p:nvPr/>
        </p:nvSpPr>
        <p:spPr>
          <a:xfrm>
            <a:off x="11659679" y="8977109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16217"/>
                </a:moveTo>
                <a:lnTo>
                  <a:pt x="0" y="18008"/>
                </a:lnTo>
                <a:lnTo>
                  <a:pt x="1778" y="18008"/>
                </a:lnTo>
                <a:lnTo>
                  <a:pt x="1778" y="16217"/>
                </a:lnTo>
                <a:close/>
              </a:path>
              <a:path w="18415" h="18415">
                <a:moveTo>
                  <a:pt x="9017" y="9004"/>
                </a:moveTo>
                <a:lnTo>
                  <a:pt x="1778" y="16217"/>
                </a:lnTo>
                <a:lnTo>
                  <a:pt x="9017" y="16217"/>
                </a:lnTo>
                <a:lnTo>
                  <a:pt x="9017" y="9004"/>
                </a:lnTo>
                <a:close/>
              </a:path>
              <a:path w="18415" h="18415">
                <a:moveTo>
                  <a:pt x="17970" y="0"/>
                </a:moveTo>
                <a:lnTo>
                  <a:pt x="9017" y="9004"/>
                </a:lnTo>
                <a:lnTo>
                  <a:pt x="17970" y="9004"/>
                </a:lnTo>
                <a:lnTo>
                  <a:pt x="1797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3" name="object 343"/>
          <p:cNvSpPr/>
          <p:nvPr/>
        </p:nvSpPr>
        <p:spPr>
          <a:xfrm>
            <a:off x="11659679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1778" y="0"/>
                </a:moveTo>
                <a:lnTo>
                  <a:pt x="0" y="0"/>
                </a:lnTo>
                <a:lnTo>
                  <a:pt x="0" y="1816"/>
                </a:lnTo>
                <a:lnTo>
                  <a:pt x="1778" y="1816"/>
                </a:lnTo>
                <a:lnTo>
                  <a:pt x="1778" y="0"/>
                </a:lnTo>
                <a:close/>
              </a:path>
              <a:path w="18415" h="18415">
                <a:moveTo>
                  <a:pt x="9017" y="1816"/>
                </a:moveTo>
                <a:lnTo>
                  <a:pt x="1778" y="1816"/>
                </a:lnTo>
                <a:lnTo>
                  <a:pt x="9017" y="9004"/>
                </a:lnTo>
                <a:lnTo>
                  <a:pt x="9017" y="1816"/>
                </a:lnTo>
                <a:close/>
              </a:path>
              <a:path w="18415" h="18415">
                <a:moveTo>
                  <a:pt x="17970" y="9004"/>
                </a:moveTo>
                <a:lnTo>
                  <a:pt x="9017" y="9004"/>
                </a:lnTo>
                <a:lnTo>
                  <a:pt x="17970" y="18008"/>
                </a:lnTo>
                <a:lnTo>
                  <a:pt x="17970" y="9004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4" name="object 344"/>
          <p:cNvSpPr/>
          <p:nvPr/>
        </p:nvSpPr>
        <p:spPr>
          <a:xfrm>
            <a:off x="11659679" y="8664640"/>
            <a:ext cx="1905" cy="328930"/>
          </a:xfrm>
          <a:custGeom>
            <a:avLst/>
            <a:gdLst/>
            <a:ahLst/>
            <a:cxnLst/>
            <a:rect l="l" t="t" r="r" b="b"/>
            <a:pathLst>
              <a:path w="1904" h="328929">
                <a:moveTo>
                  <a:pt x="1785" y="0"/>
                </a:moveTo>
                <a:lnTo>
                  <a:pt x="0" y="0"/>
                </a:lnTo>
                <a:lnTo>
                  <a:pt x="0" y="328686"/>
                </a:lnTo>
                <a:lnTo>
                  <a:pt x="1785" y="328686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5" name="object 345"/>
          <p:cNvSpPr/>
          <p:nvPr/>
        </p:nvSpPr>
        <p:spPr>
          <a:xfrm>
            <a:off x="11659679" y="8082527"/>
            <a:ext cx="1905" cy="456565"/>
          </a:xfrm>
          <a:custGeom>
            <a:avLst/>
            <a:gdLst/>
            <a:ahLst/>
            <a:cxnLst/>
            <a:rect l="l" t="t" r="r" b="b"/>
            <a:pathLst>
              <a:path w="1904" h="456565">
                <a:moveTo>
                  <a:pt x="1785" y="0"/>
                </a:moveTo>
                <a:lnTo>
                  <a:pt x="0" y="0"/>
                </a:lnTo>
                <a:lnTo>
                  <a:pt x="0" y="456108"/>
                </a:lnTo>
                <a:lnTo>
                  <a:pt x="1785" y="456108"/>
                </a:lnTo>
                <a:lnTo>
                  <a:pt x="1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6" name="object 346"/>
          <p:cNvSpPr/>
          <p:nvPr/>
        </p:nvSpPr>
        <p:spPr>
          <a:xfrm>
            <a:off x="11659679" y="89933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77" y="0"/>
                </a:moveTo>
                <a:lnTo>
                  <a:pt x="0" y="0"/>
                </a:lnTo>
                <a:lnTo>
                  <a:pt x="0" y="1784"/>
                </a:lnTo>
                <a:lnTo>
                  <a:pt x="177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7" name="object 347"/>
          <p:cNvSpPr/>
          <p:nvPr/>
        </p:nvSpPr>
        <p:spPr>
          <a:xfrm>
            <a:off x="11661457" y="808252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0"/>
                </a:moveTo>
                <a:lnTo>
                  <a:pt x="0" y="7188"/>
                </a:lnTo>
                <a:lnTo>
                  <a:pt x="7238" y="7188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8" name="object 348"/>
          <p:cNvSpPr/>
          <p:nvPr/>
        </p:nvSpPr>
        <p:spPr>
          <a:xfrm>
            <a:off x="11661457" y="8664638"/>
            <a:ext cx="7620" cy="321945"/>
          </a:xfrm>
          <a:custGeom>
            <a:avLst/>
            <a:gdLst/>
            <a:ahLst/>
            <a:cxnLst/>
            <a:rect l="l" t="t" r="r" b="b"/>
            <a:pathLst>
              <a:path w="7620" h="321945">
                <a:moveTo>
                  <a:pt x="7218" y="0"/>
                </a:moveTo>
                <a:lnTo>
                  <a:pt x="0" y="0"/>
                </a:lnTo>
                <a:lnTo>
                  <a:pt x="0" y="321468"/>
                </a:lnTo>
                <a:lnTo>
                  <a:pt x="7218" y="321468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9" name="object 349"/>
          <p:cNvSpPr/>
          <p:nvPr/>
        </p:nvSpPr>
        <p:spPr>
          <a:xfrm>
            <a:off x="11661457" y="8089720"/>
            <a:ext cx="7620" cy="448945"/>
          </a:xfrm>
          <a:custGeom>
            <a:avLst/>
            <a:gdLst/>
            <a:ahLst/>
            <a:cxnLst/>
            <a:rect l="l" t="t" r="r" b="b"/>
            <a:pathLst>
              <a:path w="7620" h="448945">
                <a:moveTo>
                  <a:pt x="7218" y="0"/>
                </a:moveTo>
                <a:lnTo>
                  <a:pt x="0" y="0"/>
                </a:lnTo>
                <a:lnTo>
                  <a:pt x="0" y="448915"/>
                </a:lnTo>
                <a:lnTo>
                  <a:pt x="7218" y="448915"/>
                </a:lnTo>
                <a:lnTo>
                  <a:pt x="721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0" name="object 350"/>
          <p:cNvSpPr/>
          <p:nvPr/>
        </p:nvSpPr>
        <p:spPr>
          <a:xfrm>
            <a:off x="11661457" y="898610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38" y="0"/>
                </a:moveTo>
                <a:lnTo>
                  <a:pt x="0" y="0"/>
                </a:lnTo>
                <a:lnTo>
                  <a:pt x="0" y="7219"/>
                </a:lnTo>
                <a:lnTo>
                  <a:pt x="723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1" name="object 351"/>
          <p:cNvSpPr/>
          <p:nvPr/>
        </p:nvSpPr>
        <p:spPr>
          <a:xfrm>
            <a:off x="11668696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0" y="9004"/>
                </a:lnTo>
                <a:lnTo>
                  <a:pt x="8953" y="9004"/>
                </a:lnTo>
                <a:lnTo>
                  <a:pt x="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2" name="object 352"/>
          <p:cNvSpPr/>
          <p:nvPr/>
        </p:nvSpPr>
        <p:spPr>
          <a:xfrm>
            <a:off x="11668696" y="8664638"/>
            <a:ext cx="9525" cy="313055"/>
          </a:xfrm>
          <a:custGeom>
            <a:avLst/>
            <a:gdLst/>
            <a:ahLst/>
            <a:cxnLst/>
            <a:rect l="l" t="t" r="r" b="b"/>
            <a:pathLst>
              <a:path w="9525" h="313054">
                <a:moveTo>
                  <a:pt x="8979" y="0"/>
                </a:moveTo>
                <a:lnTo>
                  <a:pt x="0" y="0"/>
                </a:lnTo>
                <a:lnTo>
                  <a:pt x="0" y="312464"/>
                </a:lnTo>
                <a:lnTo>
                  <a:pt x="8979" y="312464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3" name="object 353"/>
          <p:cNvSpPr/>
          <p:nvPr/>
        </p:nvSpPr>
        <p:spPr>
          <a:xfrm>
            <a:off x="11668696" y="8098725"/>
            <a:ext cx="9525" cy="440055"/>
          </a:xfrm>
          <a:custGeom>
            <a:avLst/>
            <a:gdLst/>
            <a:ahLst/>
            <a:cxnLst/>
            <a:rect l="l" t="t" r="r" b="b"/>
            <a:pathLst>
              <a:path w="9525" h="440054">
                <a:moveTo>
                  <a:pt x="8979" y="0"/>
                </a:moveTo>
                <a:lnTo>
                  <a:pt x="0" y="0"/>
                </a:lnTo>
                <a:lnTo>
                  <a:pt x="0" y="439910"/>
                </a:lnTo>
                <a:lnTo>
                  <a:pt x="8979" y="439910"/>
                </a:lnTo>
                <a:lnTo>
                  <a:pt x="897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4" name="object 354"/>
          <p:cNvSpPr/>
          <p:nvPr/>
        </p:nvSpPr>
        <p:spPr>
          <a:xfrm>
            <a:off x="11668696" y="89771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53" y="0"/>
                </a:moveTo>
                <a:lnTo>
                  <a:pt x="0" y="0"/>
                </a:lnTo>
                <a:lnTo>
                  <a:pt x="0" y="9004"/>
                </a:lnTo>
                <a:lnTo>
                  <a:pt x="895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5" name="object 355"/>
          <p:cNvSpPr/>
          <p:nvPr/>
        </p:nvSpPr>
        <p:spPr>
          <a:xfrm>
            <a:off x="11659679" y="8538630"/>
            <a:ext cx="18415" cy="126364"/>
          </a:xfrm>
          <a:custGeom>
            <a:avLst/>
            <a:gdLst/>
            <a:ahLst/>
            <a:cxnLst/>
            <a:rect l="l" t="t" r="r" b="b"/>
            <a:pathLst>
              <a:path w="18415" h="126365">
                <a:moveTo>
                  <a:pt x="17983" y="0"/>
                </a:moveTo>
                <a:lnTo>
                  <a:pt x="0" y="0"/>
                </a:lnTo>
                <a:lnTo>
                  <a:pt x="0" y="126008"/>
                </a:lnTo>
                <a:lnTo>
                  <a:pt x="17983" y="126008"/>
                </a:lnTo>
                <a:lnTo>
                  <a:pt x="1798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6" name="object 356"/>
          <p:cNvSpPr/>
          <p:nvPr/>
        </p:nvSpPr>
        <p:spPr>
          <a:xfrm>
            <a:off x="11659679" y="8986107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777" y="7219"/>
                </a:moveTo>
                <a:lnTo>
                  <a:pt x="9016" y="7219"/>
                </a:lnTo>
              </a:path>
              <a:path w="18415" h="9525">
                <a:moveTo>
                  <a:pt x="9016" y="0"/>
                </a:moveTo>
                <a:lnTo>
                  <a:pt x="17970" y="0"/>
                </a:lnTo>
              </a:path>
              <a:path w="18415" h="9525">
                <a:moveTo>
                  <a:pt x="0" y="9004"/>
                </a:moveTo>
                <a:lnTo>
                  <a:pt x="1777" y="900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7" name="object 357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9016" y="1816"/>
                </a:moveTo>
                <a:lnTo>
                  <a:pt x="1777" y="1816"/>
                </a:lnTo>
              </a:path>
              <a:path w="18415" h="458470">
                <a:moveTo>
                  <a:pt x="17970" y="9004"/>
                </a:moveTo>
                <a:lnTo>
                  <a:pt x="9016" y="9004"/>
                </a:lnTo>
              </a:path>
              <a:path w="18415" h="458470">
                <a:moveTo>
                  <a:pt x="0" y="0"/>
                </a:moveTo>
                <a:lnTo>
                  <a:pt x="1777" y="0"/>
                </a:lnTo>
              </a:path>
              <a:path w="18415" h="458470">
                <a:moveTo>
                  <a:pt x="1777" y="1816"/>
                </a:moveTo>
                <a:lnTo>
                  <a:pt x="1777" y="9004"/>
                </a:lnTo>
              </a:path>
              <a:path w="18415" h="458470">
                <a:moveTo>
                  <a:pt x="1777" y="9004"/>
                </a:moveTo>
                <a:lnTo>
                  <a:pt x="1777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" name="object 358"/>
          <p:cNvSpPr/>
          <p:nvPr/>
        </p:nvSpPr>
        <p:spPr>
          <a:xfrm>
            <a:off x="11661457" y="8664638"/>
            <a:ext cx="0" cy="328930"/>
          </a:xfrm>
          <a:custGeom>
            <a:avLst/>
            <a:gdLst/>
            <a:ahLst/>
            <a:cxnLst/>
            <a:rect l="l" t="t" r="r" b="b"/>
            <a:pathLst>
              <a:path w="0" h="328929">
                <a:moveTo>
                  <a:pt x="0" y="0"/>
                </a:moveTo>
                <a:lnTo>
                  <a:pt x="0" y="321468"/>
                </a:lnTo>
              </a:path>
              <a:path w="0" h="328929">
                <a:moveTo>
                  <a:pt x="0" y="321468"/>
                </a:moveTo>
                <a:lnTo>
                  <a:pt x="0" y="3286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" name="object 359"/>
          <p:cNvSpPr/>
          <p:nvPr/>
        </p:nvSpPr>
        <p:spPr>
          <a:xfrm>
            <a:off x="11668696" y="8089716"/>
            <a:ext cx="0" cy="448945"/>
          </a:xfrm>
          <a:custGeom>
            <a:avLst/>
            <a:gdLst/>
            <a:ahLst/>
            <a:cxnLst/>
            <a:rect l="l" t="t" r="r" b="b"/>
            <a:pathLst>
              <a:path w="0" h="448945">
                <a:moveTo>
                  <a:pt x="0" y="0"/>
                </a:moveTo>
                <a:lnTo>
                  <a:pt x="0" y="9004"/>
                </a:lnTo>
              </a:path>
              <a:path w="0" h="448945">
                <a:moveTo>
                  <a:pt x="0" y="9004"/>
                </a:moveTo>
                <a:lnTo>
                  <a:pt x="0" y="4489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0" name="object 360"/>
          <p:cNvSpPr/>
          <p:nvPr/>
        </p:nvSpPr>
        <p:spPr>
          <a:xfrm>
            <a:off x="11659679" y="8664638"/>
            <a:ext cx="18415" cy="321945"/>
          </a:xfrm>
          <a:custGeom>
            <a:avLst/>
            <a:gdLst/>
            <a:ahLst/>
            <a:cxnLst/>
            <a:rect l="l" t="t" r="r" b="b"/>
            <a:pathLst>
              <a:path w="18415" h="321945">
                <a:moveTo>
                  <a:pt x="9016" y="0"/>
                </a:moveTo>
                <a:lnTo>
                  <a:pt x="9016" y="312464"/>
                </a:lnTo>
              </a:path>
              <a:path w="18415" h="321945">
                <a:moveTo>
                  <a:pt x="9016" y="312464"/>
                </a:moveTo>
                <a:lnTo>
                  <a:pt x="9016" y="321468"/>
                </a:lnTo>
              </a:path>
              <a:path w="18415" h="321945">
                <a:moveTo>
                  <a:pt x="10794" y="0"/>
                </a:moveTo>
                <a:lnTo>
                  <a:pt x="17970" y="0"/>
                </a:lnTo>
              </a:path>
              <a:path w="18415" h="321945">
                <a:moveTo>
                  <a:pt x="1777" y="0"/>
                </a:moveTo>
                <a:lnTo>
                  <a:pt x="9016" y="0"/>
                </a:lnTo>
              </a:path>
              <a:path w="18415" h="321945">
                <a:moveTo>
                  <a:pt x="0" y="0"/>
                </a:moveTo>
                <a:lnTo>
                  <a:pt x="1777" y="0"/>
                </a:lnTo>
              </a:path>
              <a:path w="18415" h="321945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1" name="object 361"/>
          <p:cNvSpPr/>
          <p:nvPr/>
        </p:nvSpPr>
        <p:spPr>
          <a:xfrm>
            <a:off x="11659679" y="853863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10794" y="0"/>
                </a:moveTo>
                <a:lnTo>
                  <a:pt x="17970" y="0"/>
                </a:lnTo>
              </a:path>
              <a:path w="18415" h="0">
                <a:moveTo>
                  <a:pt x="1777" y="0"/>
                </a:moveTo>
                <a:lnTo>
                  <a:pt x="9016" y="0"/>
                </a:lnTo>
              </a:path>
              <a:path w="18415" h="0">
                <a:moveTo>
                  <a:pt x="0" y="0"/>
                </a:moveTo>
                <a:lnTo>
                  <a:pt x="1777" y="0"/>
                </a:lnTo>
              </a:path>
              <a:path w="18415" h="0">
                <a:moveTo>
                  <a:pt x="9016" y="0"/>
                </a:moveTo>
                <a:lnTo>
                  <a:pt x="1079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2" name="object 362"/>
          <p:cNvSpPr/>
          <p:nvPr/>
        </p:nvSpPr>
        <p:spPr>
          <a:xfrm>
            <a:off x="11677650" y="8664638"/>
            <a:ext cx="0" cy="313055"/>
          </a:xfrm>
          <a:custGeom>
            <a:avLst/>
            <a:gdLst/>
            <a:ahLst/>
            <a:cxnLst/>
            <a:rect l="l" t="t" r="r" b="b"/>
            <a:pathLst>
              <a:path w="0" h="313054">
                <a:moveTo>
                  <a:pt x="0" y="312464"/>
                </a:moveTo>
                <a:lnTo>
                  <a:pt x="0" y="62287"/>
                </a:lnTo>
              </a:path>
              <a:path w="0" h="313054">
                <a:moveTo>
                  <a:pt x="0" y="53282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3" name="object 363"/>
          <p:cNvSpPr/>
          <p:nvPr/>
        </p:nvSpPr>
        <p:spPr>
          <a:xfrm>
            <a:off x="11659679" y="8080711"/>
            <a:ext cx="18415" cy="458470"/>
          </a:xfrm>
          <a:custGeom>
            <a:avLst/>
            <a:gdLst/>
            <a:ahLst/>
            <a:cxnLst/>
            <a:rect l="l" t="t" r="r" b="b"/>
            <a:pathLst>
              <a:path w="18415" h="458470">
                <a:moveTo>
                  <a:pt x="17970" y="457923"/>
                </a:moveTo>
                <a:lnTo>
                  <a:pt x="17970" y="394201"/>
                </a:lnTo>
              </a:path>
              <a:path w="18415" h="458470">
                <a:moveTo>
                  <a:pt x="17970" y="385197"/>
                </a:moveTo>
                <a:lnTo>
                  <a:pt x="17970" y="18008"/>
                </a:lnTo>
              </a:path>
              <a:path w="18415" h="458470">
                <a:moveTo>
                  <a:pt x="0" y="0"/>
                </a:moveTo>
                <a:lnTo>
                  <a:pt x="0" y="45792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4" name="object 364"/>
          <p:cNvGrpSpPr/>
          <p:nvPr/>
        </p:nvGrpSpPr>
        <p:grpSpPr>
          <a:xfrm>
            <a:off x="11659679" y="8538631"/>
            <a:ext cx="18415" cy="456565"/>
            <a:chOff x="11659679" y="8538631"/>
            <a:chExt cx="18415" cy="456565"/>
          </a:xfrm>
        </p:grpSpPr>
        <p:sp>
          <p:nvSpPr>
            <p:cNvPr id="365" name="object 365"/>
            <p:cNvSpPr/>
            <p:nvPr/>
          </p:nvSpPr>
          <p:spPr>
            <a:xfrm>
              <a:off x="11659679" y="8538635"/>
              <a:ext cx="18415" cy="456565"/>
            </a:xfrm>
            <a:custGeom>
              <a:avLst/>
              <a:gdLst/>
              <a:ahLst/>
              <a:cxnLst/>
              <a:rect l="l" t="t" r="r" b="b"/>
              <a:pathLst>
                <a:path w="18415" h="456565">
                  <a:moveTo>
                    <a:pt x="0" y="126003"/>
                  </a:moveTo>
                  <a:lnTo>
                    <a:pt x="0" y="456476"/>
                  </a:lnTo>
                </a:path>
                <a:path w="18415" h="456565">
                  <a:moveTo>
                    <a:pt x="0" y="0"/>
                  </a:moveTo>
                  <a:lnTo>
                    <a:pt x="0" y="126003"/>
                  </a:lnTo>
                </a:path>
                <a:path w="18415" h="456565">
                  <a:moveTo>
                    <a:pt x="17970" y="0"/>
                  </a:moveTo>
                  <a:lnTo>
                    <a:pt x="17970" y="1260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11668697" y="8538641"/>
              <a:ext cx="1905" cy="126364"/>
            </a:xfrm>
            <a:custGeom>
              <a:avLst/>
              <a:gdLst/>
              <a:ahLst/>
              <a:cxnLst/>
              <a:rect l="l" t="t" r="r" b="b"/>
              <a:pathLst>
                <a:path w="1904" h="126365">
                  <a:moveTo>
                    <a:pt x="1778" y="3797"/>
                  </a:moveTo>
                  <a:lnTo>
                    <a:pt x="0" y="3797"/>
                  </a:lnTo>
                  <a:lnTo>
                    <a:pt x="0" y="40843"/>
                  </a:lnTo>
                  <a:lnTo>
                    <a:pt x="0" y="43205"/>
                  </a:lnTo>
                  <a:lnTo>
                    <a:pt x="0" y="44640"/>
                  </a:lnTo>
                  <a:lnTo>
                    <a:pt x="0" y="123126"/>
                  </a:lnTo>
                  <a:lnTo>
                    <a:pt x="0" y="125996"/>
                  </a:lnTo>
                  <a:lnTo>
                    <a:pt x="1778" y="125996"/>
                  </a:lnTo>
                  <a:lnTo>
                    <a:pt x="1778" y="123126"/>
                  </a:lnTo>
                  <a:lnTo>
                    <a:pt x="1778" y="44640"/>
                  </a:lnTo>
                  <a:lnTo>
                    <a:pt x="1778" y="43205"/>
                  </a:lnTo>
                  <a:lnTo>
                    <a:pt x="1778" y="40843"/>
                  </a:lnTo>
                  <a:lnTo>
                    <a:pt x="1778" y="3797"/>
                  </a:lnTo>
                  <a:close/>
                </a:path>
                <a:path w="1904" h="126365">
                  <a:moveTo>
                    <a:pt x="1778" y="0"/>
                  </a:moveTo>
                  <a:lnTo>
                    <a:pt x="0" y="0"/>
                  </a:lnTo>
                  <a:lnTo>
                    <a:pt x="0" y="3784"/>
                  </a:lnTo>
                  <a:lnTo>
                    <a:pt x="1778" y="3784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11659679" y="8538635"/>
              <a:ext cx="18415" cy="126364"/>
            </a:xfrm>
            <a:custGeom>
              <a:avLst/>
              <a:gdLst/>
              <a:ahLst/>
              <a:cxnLst/>
              <a:rect l="l" t="t" r="r" b="b"/>
              <a:pathLst>
                <a:path w="18415" h="126365">
                  <a:moveTo>
                    <a:pt x="10794" y="0"/>
                  </a:moveTo>
                  <a:lnTo>
                    <a:pt x="10794" y="3790"/>
                  </a:lnTo>
                </a:path>
                <a:path w="18415" h="126365">
                  <a:moveTo>
                    <a:pt x="10794" y="3790"/>
                  </a:moveTo>
                  <a:lnTo>
                    <a:pt x="9016" y="3790"/>
                  </a:lnTo>
                </a:path>
                <a:path w="18415" h="126365">
                  <a:moveTo>
                    <a:pt x="9016" y="3790"/>
                  </a:moveTo>
                  <a:lnTo>
                    <a:pt x="9016" y="0"/>
                  </a:lnTo>
                </a:path>
                <a:path w="18415" h="126365">
                  <a:moveTo>
                    <a:pt x="9016" y="43205"/>
                  </a:moveTo>
                  <a:lnTo>
                    <a:pt x="9016" y="40849"/>
                  </a:lnTo>
                </a:path>
                <a:path w="18415" h="126365">
                  <a:moveTo>
                    <a:pt x="9016" y="40849"/>
                  </a:moveTo>
                  <a:lnTo>
                    <a:pt x="10794" y="40849"/>
                  </a:lnTo>
                </a:path>
                <a:path w="18415" h="126365">
                  <a:moveTo>
                    <a:pt x="10794" y="40849"/>
                  </a:moveTo>
                  <a:lnTo>
                    <a:pt x="10794" y="43205"/>
                  </a:lnTo>
                </a:path>
                <a:path w="18415" h="126365">
                  <a:moveTo>
                    <a:pt x="10794" y="3790"/>
                  </a:moveTo>
                  <a:lnTo>
                    <a:pt x="10794" y="40849"/>
                  </a:lnTo>
                </a:path>
                <a:path w="18415" h="126365">
                  <a:moveTo>
                    <a:pt x="9016" y="40849"/>
                  </a:moveTo>
                  <a:lnTo>
                    <a:pt x="9016" y="3790"/>
                  </a:lnTo>
                </a:path>
                <a:path w="18415" h="126365">
                  <a:moveTo>
                    <a:pt x="10794" y="43205"/>
                  </a:moveTo>
                  <a:lnTo>
                    <a:pt x="10794" y="44646"/>
                  </a:lnTo>
                </a:path>
                <a:path w="18415" h="126365">
                  <a:moveTo>
                    <a:pt x="10794" y="44646"/>
                  </a:moveTo>
                  <a:lnTo>
                    <a:pt x="9016" y="44646"/>
                  </a:lnTo>
                </a:path>
                <a:path w="18415" h="126365">
                  <a:moveTo>
                    <a:pt x="9016" y="44646"/>
                  </a:moveTo>
                  <a:lnTo>
                    <a:pt x="9016" y="43205"/>
                  </a:lnTo>
                </a:path>
                <a:path w="18415" h="126365">
                  <a:moveTo>
                    <a:pt x="9016" y="126003"/>
                  </a:moveTo>
                  <a:lnTo>
                    <a:pt x="9016" y="123126"/>
                  </a:lnTo>
                </a:path>
                <a:path w="18415" h="126365">
                  <a:moveTo>
                    <a:pt x="9016" y="123126"/>
                  </a:moveTo>
                  <a:lnTo>
                    <a:pt x="10794" y="123126"/>
                  </a:lnTo>
                </a:path>
                <a:path w="18415" h="126365">
                  <a:moveTo>
                    <a:pt x="10794" y="123126"/>
                  </a:moveTo>
                  <a:lnTo>
                    <a:pt x="10794" y="126003"/>
                  </a:lnTo>
                </a:path>
                <a:path w="18415" h="126365">
                  <a:moveTo>
                    <a:pt x="10794" y="44646"/>
                  </a:moveTo>
                  <a:lnTo>
                    <a:pt x="10794" y="123126"/>
                  </a:lnTo>
                </a:path>
                <a:path w="18415" h="126365">
                  <a:moveTo>
                    <a:pt x="9016" y="123126"/>
                  </a:moveTo>
                  <a:lnTo>
                    <a:pt x="9016" y="44646"/>
                  </a:lnTo>
                </a:path>
                <a:path w="18415" h="126365">
                  <a:moveTo>
                    <a:pt x="9016" y="0"/>
                  </a:moveTo>
                  <a:lnTo>
                    <a:pt x="10794" y="0"/>
                  </a:lnTo>
                </a:path>
                <a:path w="18415" h="126365">
                  <a:moveTo>
                    <a:pt x="9016" y="0"/>
                  </a:moveTo>
                  <a:lnTo>
                    <a:pt x="10794" y="0"/>
                  </a:lnTo>
                </a:path>
                <a:path w="18415" h="126365">
                  <a:moveTo>
                    <a:pt x="0" y="0"/>
                  </a:moveTo>
                  <a:lnTo>
                    <a:pt x="1777" y="0"/>
                  </a:lnTo>
                </a:path>
                <a:path w="18415" h="126365">
                  <a:moveTo>
                    <a:pt x="1777" y="0"/>
                  </a:moveTo>
                  <a:lnTo>
                    <a:pt x="9016" y="0"/>
                  </a:lnTo>
                </a:path>
                <a:path w="18415" h="126365">
                  <a:moveTo>
                    <a:pt x="10794" y="0"/>
                  </a:moveTo>
                  <a:lnTo>
                    <a:pt x="17970" y="0"/>
                  </a:lnTo>
                </a:path>
                <a:path w="18415" h="126365">
                  <a:moveTo>
                    <a:pt x="9016" y="126003"/>
                  </a:moveTo>
                  <a:lnTo>
                    <a:pt x="10794" y="126003"/>
                  </a:lnTo>
                </a:path>
                <a:path w="18415" h="126365">
                  <a:moveTo>
                    <a:pt x="9016" y="126003"/>
                  </a:moveTo>
                  <a:lnTo>
                    <a:pt x="10794" y="126003"/>
                  </a:lnTo>
                </a:path>
                <a:path w="18415" h="126365">
                  <a:moveTo>
                    <a:pt x="0" y="126003"/>
                  </a:moveTo>
                  <a:lnTo>
                    <a:pt x="1777" y="126003"/>
                  </a:lnTo>
                </a:path>
                <a:path w="18415" h="126365">
                  <a:moveTo>
                    <a:pt x="1777" y="126003"/>
                  </a:moveTo>
                  <a:lnTo>
                    <a:pt x="9016" y="126003"/>
                  </a:lnTo>
                </a:path>
                <a:path w="18415" h="126365">
                  <a:moveTo>
                    <a:pt x="10794" y="126003"/>
                  </a:moveTo>
                  <a:lnTo>
                    <a:pt x="17970" y="1260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8" name="object 368"/>
          <p:cNvSpPr/>
          <p:nvPr/>
        </p:nvSpPr>
        <p:spPr>
          <a:xfrm>
            <a:off x="12556045" y="808071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9004"/>
                </a:lnTo>
                <a:lnTo>
                  <a:pt x="0" y="18008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816"/>
                </a:moveTo>
                <a:lnTo>
                  <a:pt x="9017" y="1816"/>
                </a:lnTo>
                <a:lnTo>
                  <a:pt x="9017" y="9004"/>
                </a:lnTo>
                <a:lnTo>
                  <a:pt x="16192" y="1816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816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69" name="object 369"/>
          <p:cNvSpPr/>
          <p:nvPr/>
        </p:nvSpPr>
        <p:spPr>
          <a:xfrm>
            <a:off x="12572238" y="8570308"/>
            <a:ext cx="1905" cy="29209"/>
          </a:xfrm>
          <a:custGeom>
            <a:avLst/>
            <a:gdLst/>
            <a:ahLst/>
            <a:cxnLst/>
            <a:rect l="l" t="t" r="r" b="b"/>
            <a:pathLst>
              <a:path w="1904" h="29209">
                <a:moveTo>
                  <a:pt x="1810" y="0"/>
                </a:moveTo>
                <a:lnTo>
                  <a:pt x="0" y="0"/>
                </a:lnTo>
                <a:lnTo>
                  <a:pt x="0" y="28798"/>
                </a:lnTo>
                <a:lnTo>
                  <a:pt x="1810" y="2879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0" name="object 370"/>
          <p:cNvSpPr/>
          <p:nvPr/>
        </p:nvSpPr>
        <p:spPr>
          <a:xfrm>
            <a:off x="12572238" y="8080717"/>
            <a:ext cx="1905" cy="381635"/>
          </a:xfrm>
          <a:custGeom>
            <a:avLst/>
            <a:gdLst/>
            <a:ahLst/>
            <a:cxnLst/>
            <a:rect l="l" t="t" r="r" b="b"/>
            <a:pathLst>
              <a:path w="1904" h="381634">
                <a:moveTo>
                  <a:pt x="1841" y="0"/>
                </a:moveTo>
                <a:lnTo>
                  <a:pt x="0" y="1816"/>
                </a:lnTo>
                <a:lnTo>
                  <a:pt x="0" y="381596"/>
                </a:lnTo>
                <a:lnTo>
                  <a:pt x="1803" y="381596"/>
                </a:lnTo>
                <a:lnTo>
                  <a:pt x="1803" y="1816"/>
                </a:lnTo>
                <a:lnTo>
                  <a:pt x="184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1" name="object 371"/>
          <p:cNvSpPr/>
          <p:nvPr/>
        </p:nvSpPr>
        <p:spPr>
          <a:xfrm>
            <a:off x="12565062" y="8570307"/>
            <a:ext cx="7620" cy="31115"/>
          </a:xfrm>
          <a:custGeom>
            <a:avLst/>
            <a:gdLst/>
            <a:ahLst/>
            <a:cxnLst/>
            <a:rect l="l" t="t" r="r" b="b"/>
            <a:pathLst>
              <a:path w="7620" h="31115">
                <a:moveTo>
                  <a:pt x="7193" y="0"/>
                </a:moveTo>
                <a:lnTo>
                  <a:pt x="0" y="0"/>
                </a:lnTo>
                <a:lnTo>
                  <a:pt x="0" y="30608"/>
                </a:lnTo>
                <a:lnTo>
                  <a:pt x="7193" y="3060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2" name="object 372"/>
          <p:cNvSpPr/>
          <p:nvPr/>
        </p:nvSpPr>
        <p:spPr>
          <a:xfrm>
            <a:off x="12556045" y="8082533"/>
            <a:ext cx="16510" cy="380365"/>
          </a:xfrm>
          <a:custGeom>
            <a:avLst/>
            <a:gdLst/>
            <a:ahLst/>
            <a:cxnLst/>
            <a:rect l="l" t="t" r="r" b="b"/>
            <a:pathLst>
              <a:path w="16509" h="380365">
                <a:moveTo>
                  <a:pt x="8991" y="16192"/>
                </a:moveTo>
                <a:lnTo>
                  <a:pt x="0" y="16192"/>
                </a:lnTo>
                <a:lnTo>
                  <a:pt x="0" y="379780"/>
                </a:lnTo>
                <a:lnTo>
                  <a:pt x="8991" y="379780"/>
                </a:lnTo>
                <a:lnTo>
                  <a:pt x="8991" y="16192"/>
                </a:lnTo>
                <a:close/>
              </a:path>
              <a:path w="16509" h="380365">
                <a:moveTo>
                  <a:pt x="16205" y="7188"/>
                </a:moveTo>
                <a:lnTo>
                  <a:pt x="16192" y="0"/>
                </a:lnTo>
                <a:lnTo>
                  <a:pt x="9017" y="7188"/>
                </a:lnTo>
                <a:lnTo>
                  <a:pt x="9017" y="379780"/>
                </a:lnTo>
                <a:lnTo>
                  <a:pt x="16205" y="379780"/>
                </a:lnTo>
                <a:lnTo>
                  <a:pt x="16205" y="7188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3" name="object 373"/>
          <p:cNvSpPr/>
          <p:nvPr/>
        </p:nvSpPr>
        <p:spPr>
          <a:xfrm>
            <a:off x="12556045" y="8570308"/>
            <a:ext cx="9525" cy="38100"/>
          </a:xfrm>
          <a:custGeom>
            <a:avLst/>
            <a:gdLst/>
            <a:ahLst/>
            <a:cxnLst/>
            <a:rect l="l" t="t" r="r" b="b"/>
            <a:pathLst>
              <a:path w="9525" h="38100">
                <a:moveTo>
                  <a:pt x="9004" y="0"/>
                </a:moveTo>
                <a:lnTo>
                  <a:pt x="0" y="0"/>
                </a:lnTo>
                <a:lnTo>
                  <a:pt x="0" y="37802"/>
                </a:lnTo>
                <a:lnTo>
                  <a:pt x="9004" y="3780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4" name="object 374"/>
          <p:cNvSpPr/>
          <p:nvPr/>
        </p:nvSpPr>
        <p:spPr>
          <a:xfrm>
            <a:off x="12556045" y="80897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9004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5" name="object 375"/>
          <p:cNvSpPr/>
          <p:nvPr/>
        </p:nvSpPr>
        <p:spPr>
          <a:xfrm>
            <a:off x="12556045" y="8462309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08" y="0"/>
                </a:moveTo>
                <a:lnTo>
                  <a:pt x="0" y="0"/>
                </a:lnTo>
                <a:lnTo>
                  <a:pt x="0" y="107999"/>
                </a:lnTo>
                <a:lnTo>
                  <a:pt x="18008" y="107999"/>
                </a:lnTo>
                <a:lnTo>
                  <a:pt x="180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6" name="object 376"/>
          <p:cNvSpPr/>
          <p:nvPr/>
        </p:nvSpPr>
        <p:spPr>
          <a:xfrm>
            <a:off x="12556045" y="8080711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16192" y="1816"/>
                </a:moveTo>
                <a:lnTo>
                  <a:pt x="9017" y="1816"/>
                </a:lnTo>
              </a:path>
              <a:path w="18415" h="9525">
                <a:moveTo>
                  <a:pt x="9017" y="9004"/>
                </a:moveTo>
                <a:lnTo>
                  <a:pt x="0" y="9004"/>
                </a:lnTo>
              </a:path>
              <a:path w="18415" h="9525">
                <a:moveTo>
                  <a:pt x="18034" y="0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7" name="object 377"/>
          <p:cNvSpPr/>
          <p:nvPr/>
        </p:nvSpPr>
        <p:spPr>
          <a:xfrm>
            <a:off x="12565062" y="8570309"/>
            <a:ext cx="7620" cy="38100"/>
          </a:xfrm>
          <a:custGeom>
            <a:avLst/>
            <a:gdLst/>
            <a:ahLst/>
            <a:cxnLst/>
            <a:rect l="l" t="t" r="r" b="b"/>
            <a:pathLst>
              <a:path w="7620" h="38100">
                <a:moveTo>
                  <a:pt x="7175" y="28797"/>
                </a:moveTo>
                <a:lnTo>
                  <a:pt x="7175" y="30606"/>
                </a:lnTo>
              </a:path>
              <a:path w="7620" h="38100">
                <a:moveTo>
                  <a:pt x="0" y="30606"/>
                </a:moveTo>
                <a:lnTo>
                  <a:pt x="0" y="37801"/>
                </a:lnTo>
              </a:path>
              <a:path w="7620" h="38100">
                <a:moveTo>
                  <a:pt x="7175" y="28797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8" name="object 378"/>
          <p:cNvSpPr/>
          <p:nvPr/>
        </p:nvSpPr>
        <p:spPr>
          <a:xfrm>
            <a:off x="12572238" y="8082527"/>
            <a:ext cx="0" cy="380365"/>
          </a:xfrm>
          <a:custGeom>
            <a:avLst/>
            <a:gdLst/>
            <a:ahLst/>
            <a:cxnLst/>
            <a:rect l="l" t="t" r="r" b="b"/>
            <a:pathLst>
              <a:path w="0" h="380365">
                <a:moveTo>
                  <a:pt x="0" y="379780"/>
                </a:moveTo>
                <a:lnTo>
                  <a:pt x="0" y="7188"/>
                </a:lnTo>
              </a:path>
              <a:path w="0" h="380365">
                <a:moveTo>
                  <a:pt x="0" y="718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9" name="object 379"/>
          <p:cNvSpPr/>
          <p:nvPr/>
        </p:nvSpPr>
        <p:spPr>
          <a:xfrm>
            <a:off x="12565062" y="8570309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606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0" name="object 380"/>
          <p:cNvSpPr/>
          <p:nvPr/>
        </p:nvSpPr>
        <p:spPr>
          <a:xfrm>
            <a:off x="12565062" y="8089716"/>
            <a:ext cx="0" cy="372745"/>
          </a:xfrm>
          <a:custGeom>
            <a:avLst/>
            <a:gdLst/>
            <a:ahLst/>
            <a:cxnLst/>
            <a:rect l="l" t="t" r="r" b="b"/>
            <a:pathLst>
              <a:path w="0" h="372745">
                <a:moveTo>
                  <a:pt x="0" y="372592"/>
                </a:moveTo>
                <a:lnTo>
                  <a:pt x="0" y="9004"/>
                </a:lnTo>
              </a:path>
              <a:path w="0" h="37274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1" name="object 381"/>
          <p:cNvSpPr/>
          <p:nvPr/>
        </p:nvSpPr>
        <p:spPr>
          <a:xfrm>
            <a:off x="12556045" y="857030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2" name="object 382"/>
          <p:cNvSpPr/>
          <p:nvPr/>
        </p:nvSpPr>
        <p:spPr>
          <a:xfrm>
            <a:off x="12556045" y="84623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6159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615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3" name="object 383"/>
          <p:cNvSpPr/>
          <p:nvPr/>
        </p:nvSpPr>
        <p:spPr>
          <a:xfrm>
            <a:off x="12556045" y="8098720"/>
            <a:ext cx="0" cy="363855"/>
          </a:xfrm>
          <a:custGeom>
            <a:avLst/>
            <a:gdLst/>
            <a:ahLst/>
            <a:cxnLst/>
            <a:rect l="l" t="t" r="r" b="b"/>
            <a:pathLst>
              <a:path w="0" h="363854">
                <a:moveTo>
                  <a:pt x="0" y="0"/>
                </a:moveTo>
                <a:lnTo>
                  <a:pt x="0" y="250209"/>
                </a:lnTo>
              </a:path>
              <a:path w="0" h="363854">
                <a:moveTo>
                  <a:pt x="0" y="259187"/>
                </a:moveTo>
                <a:lnTo>
                  <a:pt x="0" y="3635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4" name="object 384"/>
          <p:cNvSpPr/>
          <p:nvPr/>
        </p:nvSpPr>
        <p:spPr>
          <a:xfrm>
            <a:off x="12556045" y="8570309"/>
            <a:ext cx="18415" cy="38100"/>
          </a:xfrm>
          <a:custGeom>
            <a:avLst/>
            <a:gdLst/>
            <a:ahLst/>
            <a:cxnLst/>
            <a:rect l="l" t="t" r="r" b="b"/>
            <a:pathLst>
              <a:path w="18415" h="38100">
                <a:moveTo>
                  <a:pt x="0" y="0"/>
                </a:moveTo>
                <a:lnTo>
                  <a:pt x="0" y="37801"/>
                </a:lnTo>
              </a:path>
              <a:path w="18415" h="38100">
                <a:moveTo>
                  <a:pt x="18034" y="28797"/>
                </a:moveTo>
                <a:lnTo>
                  <a:pt x="1803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85" name="object 385"/>
          <p:cNvGrpSpPr/>
          <p:nvPr/>
        </p:nvGrpSpPr>
        <p:grpSpPr>
          <a:xfrm>
            <a:off x="12528677" y="8080711"/>
            <a:ext cx="45720" cy="490220"/>
            <a:chOff x="12528677" y="8080711"/>
            <a:chExt cx="45720" cy="490220"/>
          </a:xfrm>
        </p:grpSpPr>
        <p:sp>
          <p:nvSpPr>
            <p:cNvPr id="386" name="object 386"/>
            <p:cNvSpPr/>
            <p:nvPr/>
          </p:nvSpPr>
          <p:spPr>
            <a:xfrm>
              <a:off x="12556045" y="8080711"/>
              <a:ext cx="18415" cy="490220"/>
            </a:xfrm>
            <a:custGeom>
              <a:avLst/>
              <a:gdLst/>
              <a:ahLst/>
              <a:cxnLst/>
              <a:rect l="l" t="t" r="r" b="b"/>
              <a:pathLst>
                <a:path w="18415" h="490220">
                  <a:moveTo>
                    <a:pt x="18034" y="381596"/>
                  </a:moveTo>
                  <a:lnTo>
                    <a:pt x="18034" y="0"/>
                  </a:lnTo>
                </a:path>
                <a:path w="18415" h="490220">
                  <a:moveTo>
                    <a:pt x="18034" y="381596"/>
                  </a:moveTo>
                  <a:lnTo>
                    <a:pt x="18034" y="489597"/>
                  </a:lnTo>
                </a:path>
                <a:path w="18415" h="490220">
                  <a:moveTo>
                    <a:pt x="0" y="381596"/>
                  </a:moveTo>
                  <a:lnTo>
                    <a:pt x="0" y="4895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12562205" y="8462314"/>
              <a:ext cx="3175" cy="108585"/>
            </a:xfrm>
            <a:custGeom>
              <a:avLst/>
              <a:gdLst/>
              <a:ahLst/>
              <a:cxnLst/>
              <a:rect l="l" t="t" r="r" b="b"/>
              <a:pathLst>
                <a:path w="3175" h="108584">
                  <a:moveTo>
                    <a:pt x="2870" y="41059"/>
                  </a:moveTo>
                  <a:lnTo>
                    <a:pt x="0" y="41059"/>
                  </a:lnTo>
                  <a:lnTo>
                    <a:pt x="0" y="105117"/>
                  </a:lnTo>
                  <a:lnTo>
                    <a:pt x="0" y="108000"/>
                  </a:lnTo>
                  <a:lnTo>
                    <a:pt x="2870" y="108000"/>
                  </a:lnTo>
                  <a:lnTo>
                    <a:pt x="2870" y="105117"/>
                  </a:lnTo>
                  <a:lnTo>
                    <a:pt x="2870" y="41059"/>
                  </a:lnTo>
                  <a:close/>
                </a:path>
                <a:path w="3175" h="108584">
                  <a:moveTo>
                    <a:pt x="2870" y="0"/>
                  </a:moveTo>
                  <a:lnTo>
                    <a:pt x="0" y="0"/>
                  </a:lnTo>
                  <a:lnTo>
                    <a:pt x="0" y="3797"/>
                  </a:lnTo>
                  <a:lnTo>
                    <a:pt x="0" y="37249"/>
                  </a:lnTo>
                  <a:lnTo>
                    <a:pt x="0" y="39611"/>
                  </a:lnTo>
                  <a:lnTo>
                    <a:pt x="0" y="41046"/>
                  </a:lnTo>
                  <a:lnTo>
                    <a:pt x="2870" y="41046"/>
                  </a:lnTo>
                  <a:lnTo>
                    <a:pt x="2870" y="39611"/>
                  </a:lnTo>
                  <a:lnTo>
                    <a:pt x="2870" y="37249"/>
                  </a:lnTo>
                  <a:lnTo>
                    <a:pt x="2870" y="37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12528677" y="8462308"/>
              <a:ext cx="36830" cy="108585"/>
            </a:xfrm>
            <a:custGeom>
              <a:avLst/>
              <a:gdLst/>
              <a:ahLst/>
              <a:cxnLst/>
              <a:rect l="l" t="t" r="r" b="b"/>
              <a:pathLst>
                <a:path w="36829" h="108584">
                  <a:moveTo>
                    <a:pt x="33527" y="0"/>
                  </a:moveTo>
                  <a:lnTo>
                    <a:pt x="33527" y="3797"/>
                  </a:lnTo>
                </a:path>
                <a:path w="36829" h="108584">
                  <a:moveTo>
                    <a:pt x="33527" y="3797"/>
                  </a:moveTo>
                  <a:lnTo>
                    <a:pt x="36385" y="3797"/>
                  </a:lnTo>
                </a:path>
                <a:path w="36829" h="108584">
                  <a:moveTo>
                    <a:pt x="36385" y="3797"/>
                  </a:moveTo>
                  <a:lnTo>
                    <a:pt x="36385" y="0"/>
                  </a:lnTo>
                </a:path>
                <a:path w="36829" h="108584">
                  <a:moveTo>
                    <a:pt x="36385" y="39611"/>
                  </a:moveTo>
                  <a:lnTo>
                    <a:pt x="36385" y="37255"/>
                  </a:lnTo>
                </a:path>
                <a:path w="36829" h="108584">
                  <a:moveTo>
                    <a:pt x="36385" y="37255"/>
                  </a:moveTo>
                  <a:lnTo>
                    <a:pt x="33527" y="37255"/>
                  </a:lnTo>
                </a:path>
                <a:path w="36829" h="108584">
                  <a:moveTo>
                    <a:pt x="33527" y="37255"/>
                  </a:moveTo>
                  <a:lnTo>
                    <a:pt x="33527" y="39611"/>
                  </a:lnTo>
                </a:path>
                <a:path w="36829" h="108584">
                  <a:moveTo>
                    <a:pt x="33527" y="3797"/>
                  </a:moveTo>
                  <a:lnTo>
                    <a:pt x="33527" y="37255"/>
                  </a:lnTo>
                </a:path>
                <a:path w="36829" h="108584">
                  <a:moveTo>
                    <a:pt x="36385" y="37255"/>
                  </a:moveTo>
                  <a:lnTo>
                    <a:pt x="36385" y="3797"/>
                  </a:lnTo>
                </a:path>
                <a:path w="36829" h="108584">
                  <a:moveTo>
                    <a:pt x="33527" y="3797"/>
                  </a:moveTo>
                  <a:lnTo>
                    <a:pt x="0" y="3797"/>
                  </a:lnTo>
                </a:path>
                <a:path w="36829" h="108584">
                  <a:moveTo>
                    <a:pt x="33527" y="39611"/>
                  </a:moveTo>
                  <a:lnTo>
                    <a:pt x="33527" y="41052"/>
                  </a:lnTo>
                </a:path>
                <a:path w="36829" h="108584">
                  <a:moveTo>
                    <a:pt x="33527" y="41052"/>
                  </a:moveTo>
                  <a:lnTo>
                    <a:pt x="36385" y="41052"/>
                  </a:lnTo>
                </a:path>
                <a:path w="36829" h="108584">
                  <a:moveTo>
                    <a:pt x="36385" y="41052"/>
                  </a:moveTo>
                  <a:lnTo>
                    <a:pt x="36385" y="39611"/>
                  </a:lnTo>
                </a:path>
                <a:path w="36829" h="108584">
                  <a:moveTo>
                    <a:pt x="36385" y="108000"/>
                  </a:moveTo>
                  <a:lnTo>
                    <a:pt x="36385" y="105124"/>
                  </a:lnTo>
                </a:path>
                <a:path w="36829" h="108584">
                  <a:moveTo>
                    <a:pt x="36385" y="105124"/>
                  </a:moveTo>
                  <a:lnTo>
                    <a:pt x="33527" y="105124"/>
                  </a:lnTo>
                </a:path>
                <a:path w="36829" h="108584">
                  <a:moveTo>
                    <a:pt x="33527" y="105124"/>
                  </a:moveTo>
                  <a:lnTo>
                    <a:pt x="33527" y="108000"/>
                  </a:lnTo>
                </a:path>
                <a:path w="36829" h="108584">
                  <a:moveTo>
                    <a:pt x="33527" y="41052"/>
                  </a:moveTo>
                  <a:lnTo>
                    <a:pt x="33527" y="105124"/>
                  </a:lnTo>
                </a:path>
                <a:path w="36829" h="108584">
                  <a:moveTo>
                    <a:pt x="36385" y="105124"/>
                  </a:moveTo>
                  <a:lnTo>
                    <a:pt x="36385" y="4105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12528677" y="8466105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527" y="33458"/>
                  </a:moveTo>
                  <a:lnTo>
                    <a:pt x="20493" y="30832"/>
                  </a:lnTo>
                  <a:lnTo>
                    <a:pt x="9834" y="23668"/>
                  </a:lnTo>
                  <a:lnTo>
                    <a:pt x="2640" y="130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12556045" y="8462308"/>
              <a:ext cx="18415" cy="108585"/>
            </a:xfrm>
            <a:custGeom>
              <a:avLst/>
              <a:gdLst/>
              <a:ahLst/>
              <a:cxnLst/>
              <a:rect l="l" t="t" r="r" b="b"/>
              <a:pathLst>
                <a:path w="18415" h="108584">
                  <a:moveTo>
                    <a:pt x="9017" y="0"/>
                  </a:moveTo>
                  <a:lnTo>
                    <a:pt x="6159" y="0"/>
                  </a:lnTo>
                </a:path>
                <a:path w="18415" h="108584">
                  <a:moveTo>
                    <a:pt x="9017" y="0"/>
                  </a:moveTo>
                  <a:lnTo>
                    <a:pt x="6159" y="0"/>
                  </a:lnTo>
                </a:path>
                <a:path w="18415" h="108584">
                  <a:moveTo>
                    <a:pt x="18034" y="0"/>
                  </a:moveTo>
                  <a:lnTo>
                    <a:pt x="16192" y="0"/>
                  </a:lnTo>
                </a:path>
                <a:path w="18415" h="108584">
                  <a:moveTo>
                    <a:pt x="16192" y="0"/>
                  </a:moveTo>
                  <a:lnTo>
                    <a:pt x="9017" y="0"/>
                  </a:lnTo>
                </a:path>
                <a:path w="18415" h="108584">
                  <a:moveTo>
                    <a:pt x="6159" y="0"/>
                  </a:moveTo>
                  <a:lnTo>
                    <a:pt x="0" y="0"/>
                  </a:lnTo>
                </a:path>
                <a:path w="18415" h="108584">
                  <a:moveTo>
                    <a:pt x="9017" y="108000"/>
                  </a:moveTo>
                  <a:lnTo>
                    <a:pt x="6159" y="108000"/>
                  </a:lnTo>
                </a:path>
                <a:path w="18415" h="108584">
                  <a:moveTo>
                    <a:pt x="9017" y="108000"/>
                  </a:moveTo>
                  <a:lnTo>
                    <a:pt x="6159" y="108000"/>
                  </a:lnTo>
                </a:path>
                <a:path w="18415" h="108584">
                  <a:moveTo>
                    <a:pt x="18034" y="108000"/>
                  </a:moveTo>
                  <a:lnTo>
                    <a:pt x="16192" y="108000"/>
                  </a:lnTo>
                </a:path>
                <a:path w="18415" h="108584">
                  <a:moveTo>
                    <a:pt x="16192" y="108000"/>
                  </a:moveTo>
                  <a:lnTo>
                    <a:pt x="9017" y="108000"/>
                  </a:lnTo>
                </a:path>
                <a:path w="18415" h="108584">
                  <a:moveTo>
                    <a:pt x="6159" y="108000"/>
                  </a:moveTo>
                  <a:lnTo>
                    <a:pt x="0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1" name="object 391"/>
          <p:cNvSpPr/>
          <p:nvPr/>
        </p:nvSpPr>
        <p:spPr>
          <a:xfrm>
            <a:off x="11661457" y="8080716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810"/>
                </a:lnTo>
                <a:lnTo>
                  <a:pt x="52213" y="1810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2" name="object 392"/>
          <p:cNvSpPr/>
          <p:nvPr/>
        </p:nvSpPr>
        <p:spPr>
          <a:xfrm>
            <a:off x="1182166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3" name="object 393"/>
          <p:cNvSpPr/>
          <p:nvPr/>
        </p:nvSpPr>
        <p:spPr>
          <a:xfrm>
            <a:off x="11980100" y="8080716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810"/>
                </a:lnTo>
                <a:lnTo>
                  <a:pt x="79201" y="1810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4" name="object 394"/>
          <p:cNvSpPr/>
          <p:nvPr/>
        </p:nvSpPr>
        <p:spPr>
          <a:xfrm>
            <a:off x="12167298" y="8080716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810"/>
                </a:lnTo>
                <a:lnTo>
                  <a:pt x="50403" y="1810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5" name="object 395"/>
          <p:cNvSpPr/>
          <p:nvPr/>
        </p:nvSpPr>
        <p:spPr>
          <a:xfrm>
            <a:off x="12325667" y="8080716"/>
            <a:ext cx="83185" cy="1905"/>
          </a:xfrm>
          <a:custGeom>
            <a:avLst/>
            <a:gdLst/>
            <a:ahLst/>
            <a:cxnLst/>
            <a:rect l="l" t="t" r="r" b="b"/>
            <a:pathLst>
              <a:path w="83184" h="1904">
                <a:moveTo>
                  <a:pt x="82798" y="0"/>
                </a:moveTo>
                <a:lnTo>
                  <a:pt x="0" y="0"/>
                </a:lnTo>
                <a:lnTo>
                  <a:pt x="0" y="1810"/>
                </a:lnTo>
                <a:lnTo>
                  <a:pt x="82798" y="1810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6" name="object 396"/>
          <p:cNvSpPr/>
          <p:nvPr/>
        </p:nvSpPr>
        <p:spPr>
          <a:xfrm>
            <a:off x="12516484" y="8080716"/>
            <a:ext cx="55880" cy="1905"/>
          </a:xfrm>
          <a:custGeom>
            <a:avLst/>
            <a:gdLst/>
            <a:ahLst/>
            <a:cxnLst/>
            <a:rect l="l" t="t" r="r" b="b"/>
            <a:pathLst>
              <a:path w="55879" h="1904">
                <a:moveTo>
                  <a:pt x="55785" y="0"/>
                </a:moveTo>
                <a:lnTo>
                  <a:pt x="0" y="0"/>
                </a:lnTo>
                <a:lnTo>
                  <a:pt x="0" y="1810"/>
                </a:lnTo>
                <a:lnTo>
                  <a:pt x="55785" y="1810"/>
                </a:lnTo>
                <a:lnTo>
                  <a:pt x="557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7" name="object 397"/>
          <p:cNvSpPr/>
          <p:nvPr/>
        </p:nvSpPr>
        <p:spPr>
          <a:xfrm>
            <a:off x="11668696" y="8082522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8" name="object 398"/>
          <p:cNvSpPr/>
          <p:nvPr/>
        </p:nvSpPr>
        <p:spPr>
          <a:xfrm>
            <a:off x="1182166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9" name="object 399"/>
          <p:cNvSpPr/>
          <p:nvPr/>
        </p:nvSpPr>
        <p:spPr>
          <a:xfrm>
            <a:off x="11980100" y="8082522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193"/>
                </a:lnTo>
                <a:lnTo>
                  <a:pt x="79201" y="7193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0" name="object 400"/>
          <p:cNvSpPr/>
          <p:nvPr/>
        </p:nvSpPr>
        <p:spPr>
          <a:xfrm>
            <a:off x="12167298" y="8082522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193"/>
                </a:lnTo>
                <a:lnTo>
                  <a:pt x="50403" y="7193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1" name="object 401"/>
          <p:cNvSpPr/>
          <p:nvPr/>
        </p:nvSpPr>
        <p:spPr>
          <a:xfrm>
            <a:off x="12325667" y="8082522"/>
            <a:ext cx="83185" cy="7620"/>
          </a:xfrm>
          <a:custGeom>
            <a:avLst/>
            <a:gdLst/>
            <a:ahLst/>
            <a:cxnLst/>
            <a:rect l="l" t="t" r="r" b="b"/>
            <a:pathLst>
              <a:path w="83184" h="7620">
                <a:moveTo>
                  <a:pt x="82798" y="0"/>
                </a:moveTo>
                <a:lnTo>
                  <a:pt x="0" y="0"/>
                </a:lnTo>
                <a:lnTo>
                  <a:pt x="0" y="7193"/>
                </a:lnTo>
                <a:lnTo>
                  <a:pt x="82798" y="7193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2" name="object 402"/>
          <p:cNvSpPr/>
          <p:nvPr/>
        </p:nvSpPr>
        <p:spPr>
          <a:xfrm>
            <a:off x="12516484" y="8082522"/>
            <a:ext cx="48895" cy="7620"/>
          </a:xfrm>
          <a:custGeom>
            <a:avLst/>
            <a:gdLst/>
            <a:ahLst/>
            <a:cxnLst/>
            <a:rect l="l" t="t" r="r" b="b"/>
            <a:pathLst>
              <a:path w="48895" h="7620">
                <a:moveTo>
                  <a:pt x="48592" y="0"/>
                </a:moveTo>
                <a:lnTo>
                  <a:pt x="0" y="0"/>
                </a:lnTo>
                <a:lnTo>
                  <a:pt x="0" y="7193"/>
                </a:lnTo>
                <a:lnTo>
                  <a:pt x="48592" y="7193"/>
                </a:lnTo>
                <a:lnTo>
                  <a:pt x="485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3" name="object 403"/>
          <p:cNvSpPr/>
          <p:nvPr/>
        </p:nvSpPr>
        <p:spPr>
          <a:xfrm>
            <a:off x="11677650" y="80897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4" name="object 404"/>
          <p:cNvSpPr/>
          <p:nvPr/>
        </p:nvSpPr>
        <p:spPr>
          <a:xfrm>
            <a:off x="1182166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5" name="object 405"/>
          <p:cNvSpPr/>
          <p:nvPr/>
        </p:nvSpPr>
        <p:spPr>
          <a:xfrm>
            <a:off x="11980100" y="8089716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6" name="object 406"/>
          <p:cNvSpPr/>
          <p:nvPr/>
        </p:nvSpPr>
        <p:spPr>
          <a:xfrm>
            <a:off x="12167298" y="8089716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7" name="object 407"/>
          <p:cNvSpPr/>
          <p:nvPr/>
        </p:nvSpPr>
        <p:spPr>
          <a:xfrm>
            <a:off x="12325667" y="8089716"/>
            <a:ext cx="83185" cy="9525"/>
          </a:xfrm>
          <a:custGeom>
            <a:avLst/>
            <a:gdLst/>
            <a:ahLst/>
            <a:cxnLst/>
            <a:rect l="l" t="t" r="r" b="b"/>
            <a:pathLst>
              <a:path w="83184" h="9525">
                <a:moveTo>
                  <a:pt x="82798" y="0"/>
                </a:moveTo>
                <a:lnTo>
                  <a:pt x="0" y="0"/>
                </a:lnTo>
                <a:lnTo>
                  <a:pt x="0" y="9004"/>
                </a:lnTo>
                <a:lnTo>
                  <a:pt x="82798" y="9004"/>
                </a:lnTo>
                <a:lnTo>
                  <a:pt x="8279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8" name="object 408"/>
          <p:cNvSpPr/>
          <p:nvPr/>
        </p:nvSpPr>
        <p:spPr>
          <a:xfrm>
            <a:off x="12516484" y="8089716"/>
            <a:ext cx="40005" cy="9525"/>
          </a:xfrm>
          <a:custGeom>
            <a:avLst/>
            <a:gdLst/>
            <a:ahLst/>
            <a:cxnLst/>
            <a:rect l="l" t="t" r="r" b="b"/>
            <a:pathLst>
              <a:path w="40004" h="9525">
                <a:moveTo>
                  <a:pt x="39588" y="0"/>
                </a:moveTo>
                <a:lnTo>
                  <a:pt x="0" y="0"/>
                </a:lnTo>
                <a:lnTo>
                  <a:pt x="0" y="9004"/>
                </a:lnTo>
                <a:lnTo>
                  <a:pt x="39588" y="9004"/>
                </a:lnTo>
                <a:lnTo>
                  <a:pt x="395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9" name="object 409"/>
          <p:cNvSpPr/>
          <p:nvPr/>
        </p:nvSpPr>
        <p:spPr>
          <a:xfrm>
            <a:off x="1205928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0" name="object 410"/>
          <p:cNvSpPr/>
          <p:nvPr/>
        </p:nvSpPr>
        <p:spPr>
          <a:xfrm>
            <a:off x="1221765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1" name="object 411"/>
          <p:cNvSpPr/>
          <p:nvPr/>
        </p:nvSpPr>
        <p:spPr>
          <a:xfrm>
            <a:off x="11713654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2" name="object 412"/>
          <p:cNvSpPr/>
          <p:nvPr/>
        </p:nvSpPr>
        <p:spPr>
          <a:xfrm>
            <a:off x="11872086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3" name="object 413"/>
          <p:cNvSpPr/>
          <p:nvPr/>
        </p:nvSpPr>
        <p:spPr>
          <a:xfrm>
            <a:off x="12408471" y="8080712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14" name="object 414"/>
          <p:cNvSpPr/>
          <p:nvPr/>
        </p:nvSpPr>
        <p:spPr>
          <a:xfrm>
            <a:off x="12565062" y="8082527"/>
            <a:ext cx="7620" cy="0"/>
          </a:xfrm>
          <a:custGeom>
            <a:avLst/>
            <a:gdLst/>
            <a:ahLst/>
            <a:cxnLst/>
            <a:rect l="l" t="t" r="r" b="b"/>
            <a:pathLst>
              <a:path w="7620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5" name="object 415"/>
          <p:cNvSpPr/>
          <p:nvPr/>
        </p:nvSpPr>
        <p:spPr>
          <a:xfrm>
            <a:off x="1216729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6" name="object 416"/>
          <p:cNvSpPr/>
          <p:nvPr/>
        </p:nvSpPr>
        <p:spPr>
          <a:xfrm>
            <a:off x="12516484" y="8082527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 h="0">
                <a:moveTo>
                  <a:pt x="4857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7" name="object 417"/>
          <p:cNvSpPr/>
          <p:nvPr/>
        </p:nvSpPr>
        <p:spPr>
          <a:xfrm>
            <a:off x="12325667" y="8082527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8" name="object 418"/>
          <p:cNvSpPr/>
          <p:nvPr/>
        </p:nvSpPr>
        <p:spPr>
          <a:xfrm>
            <a:off x="11821668" y="80825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9" name="object 419"/>
          <p:cNvSpPr/>
          <p:nvPr/>
        </p:nvSpPr>
        <p:spPr>
          <a:xfrm>
            <a:off x="11980100" y="80825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0" name="object 420"/>
          <p:cNvSpPr/>
          <p:nvPr/>
        </p:nvSpPr>
        <p:spPr>
          <a:xfrm>
            <a:off x="11661457" y="80825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7238" y="0"/>
                </a:lnTo>
              </a:path>
              <a:path w="52704" h="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1" name="object 421"/>
          <p:cNvSpPr/>
          <p:nvPr/>
        </p:nvSpPr>
        <p:spPr>
          <a:xfrm>
            <a:off x="12556045" y="80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2" name="object 422"/>
          <p:cNvSpPr/>
          <p:nvPr/>
        </p:nvSpPr>
        <p:spPr>
          <a:xfrm>
            <a:off x="1216729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3" name="object 423"/>
          <p:cNvSpPr/>
          <p:nvPr/>
        </p:nvSpPr>
        <p:spPr>
          <a:xfrm>
            <a:off x="12516484" y="8089716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 h="0">
                <a:moveTo>
                  <a:pt x="395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4" name="object 424"/>
          <p:cNvSpPr/>
          <p:nvPr/>
        </p:nvSpPr>
        <p:spPr>
          <a:xfrm>
            <a:off x="12325667" y="8089716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5" name="object 425"/>
          <p:cNvSpPr/>
          <p:nvPr/>
        </p:nvSpPr>
        <p:spPr>
          <a:xfrm>
            <a:off x="11821668" y="8089716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6" name="object 426"/>
          <p:cNvSpPr/>
          <p:nvPr/>
        </p:nvSpPr>
        <p:spPr>
          <a:xfrm>
            <a:off x="11980100" y="8089716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7" name="object 427"/>
          <p:cNvSpPr/>
          <p:nvPr/>
        </p:nvSpPr>
        <p:spPr>
          <a:xfrm>
            <a:off x="11668696" y="8089716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4958" y="0"/>
                </a:moveTo>
                <a:lnTo>
                  <a:pt x="8953" y="0"/>
                </a:lnTo>
              </a:path>
              <a:path w="45084" h="0">
                <a:moveTo>
                  <a:pt x="89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8" name="object 428"/>
          <p:cNvSpPr/>
          <p:nvPr/>
        </p:nvSpPr>
        <p:spPr>
          <a:xfrm>
            <a:off x="120592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9" name="object 429"/>
          <p:cNvSpPr/>
          <p:nvPr/>
        </p:nvSpPr>
        <p:spPr>
          <a:xfrm>
            <a:off x="1216729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0" name="object 430"/>
          <p:cNvSpPr/>
          <p:nvPr/>
        </p:nvSpPr>
        <p:spPr>
          <a:xfrm>
            <a:off x="12217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1" name="object 431"/>
          <p:cNvSpPr/>
          <p:nvPr/>
        </p:nvSpPr>
        <p:spPr>
          <a:xfrm>
            <a:off x="12325667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2" name="object 432"/>
          <p:cNvSpPr/>
          <p:nvPr/>
        </p:nvSpPr>
        <p:spPr>
          <a:xfrm>
            <a:off x="1171365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3" name="object 433"/>
          <p:cNvSpPr/>
          <p:nvPr/>
        </p:nvSpPr>
        <p:spPr>
          <a:xfrm>
            <a:off x="11821668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" name="object 434"/>
          <p:cNvSpPr/>
          <p:nvPr/>
        </p:nvSpPr>
        <p:spPr>
          <a:xfrm>
            <a:off x="11872086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5" name="object 435"/>
          <p:cNvSpPr/>
          <p:nvPr/>
        </p:nvSpPr>
        <p:spPr>
          <a:xfrm>
            <a:off x="11980100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" name="object 436"/>
          <p:cNvSpPr/>
          <p:nvPr/>
        </p:nvSpPr>
        <p:spPr>
          <a:xfrm>
            <a:off x="12408471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7" name="object 437"/>
          <p:cNvSpPr/>
          <p:nvPr/>
        </p:nvSpPr>
        <p:spPr>
          <a:xfrm>
            <a:off x="12516484" y="8080711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94"/>
                </a:moveTo>
                <a:lnTo>
                  <a:pt x="0" y="18008"/>
                </a:lnTo>
              </a:path>
              <a:path w="0" h="18415">
                <a:moveTo>
                  <a:pt x="0" y="1816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816"/>
                </a:lnTo>
              </a:path>
              <a:path w="0" h="18415">
                <a:moveTo>
                  <a:pt x="0" y="9004"/>
                </a:moveTo>
                <a:lnTo>
                  <a:pt x="0" y="107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8" name="object 438"/>
          <p:cNvSpPr/>
          <p:nvPr/>
        </p:nvSpPr>
        <p:spPr>
          <a:xfrm>
            <a:off x="11677650" y="80987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9" name="object 439"/>
          <p:cNvSpPr/>
          <p:nvPr/>
        </p:nvSpPr>
        <p:spPr>
          <a:xfrm>
            <a:off x="1182166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0" name="object 440"/>
          <p:cNvSpPr/>
          <p:nvPr/>
        </p:nvSpPr>
        <p:spPr>
          <a:xfrm>
            <a:off x="11980100" y="8098720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35940" y="0"/>
                </a:lnTo>
              </a:path>
              <a:path w="79375" h="0">
                <a:moveTo>
                  <a:pt x="43179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1" name="object 441"/>
          <p:cNvSpPr/>
          <p:nvPr/>
        </p:nvSpPr>
        <p:spPr>
          <a:xfrm>
            <a:off x="12167298" y="809872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2" name="object 442"/>
          <p:cNvSpPr/>
          <p:nvPr/>
        </p:nvSpPr>
        <p:spPr>
          <a:xfrm>
            <a:off x="12325667" y="8098720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0" y="0"/>
                </a:moveTo>
                <a:lnTo>
                  <a:pt x="36004" y="0"/>
                </a:lnTo>
              </a:path>
              <a:path w="83184" h="0">
                <a:moveTo>
                  <a:pt x="43179" y="0"/>
                </a:moveTo>
                <a:lnTo>
                  <a:pt x="8280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3" name="object 443"/>
          <p:cNvSpPr/>
          <p:nvPr/>
        </p:nvSpPr>
        <p:spPr>
          <a:xfrm>
            <a:off x="12516484" y="8080711"/>
            <a:ext cx="55880" cy="18415"/>
          </a:xfrm>
          <a:custGeom>
            <a:avLst/>
            <a:gdLst/>
            <a:ahLst/>
            <a:cxnLst/>
            <a:rect l="l" t="t" r="r" b="b"/>
            <a:pathLst>
              <a:path w="55879" h="18415">
                <a:moveTo>
                  <a:pt x="0" y="18008"/>
                </a:moveTo>
                <a:lnTo>
                  <a:pt x="39560" y="18008"/>
                </a:lnTo>
              </a:path>
              <a:path w="55879" h="18415">
                <a:moveTo>
                  <a:pt x="5575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4" name="object 444"/>
          <p:cNvSpPr/>
          <p:nvPr/>
        </p:nvSpPr>
        <p:spPr>
          <a:xfrm>
            <a:off x="12325667" y="8080711"/>
            <a:ext cx="83185" cy="0"/>
          </a:xfrm>
          <a:custGeom>
            <a:avLst/>
            <a:gdLst/>
            <a:ahLst/>
            <a:cxnLst/>
            <a:rect l="l" t="t" r="r" b="b"/>
            <a:pathLst>
              <a:path w="83184" h="0">
                <a:moveTo>
                  <a:pt x="828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5" name="object 445"/>
          <p:cNvSpPr/>
          <p:nvPr/>
        </p:nvSpPr>
        <p:spPr>
          <a:xfrm>
            <a:off x="1216729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6" name="object 446"/>
          <p:cNvSpPr/>
          <p:nvPr/>
        </p:nvSpPr>
        <p:spPr>
          <a:xfrm>
            <a:off x="11980100" y="80807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7" name="object 447"/>
          <p:cNvSpPr/>
          <p:nvPr/>
        </p:nvSpPr>
        <p:spPr>
          <a:xfrm>
            <a:off x="11821668" y="80807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8" name="object 448"/>
          <p:cNvSpPr/>
          <p:nvPr/>
        </p:nvSpPr>
        <p:spPr>
          <a:xfrm>
            <a:off x="11661457" y="8080711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521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49" name="object 449"/>
          <p:cNvGrpSpPr/>
          <p:nvPr/>
        </p:nvGrpSpPr>
        <p:grpSpPr>
          <a:xfrm>
            <a:off x="12059284" y="8080711"/>
            <a:ext cx="108585" cy="18415"/>
            <a:chOff x="12059284" y="8080711"/>
            <a:chExt cx="108585" cy="18415"/>
          </a:xfrm>
        </p:grpSpPr>
        <p:sp>
          <p:nvSpPr>
            <p:cNvPr id="450" name="object 450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12059285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104165" y="0"/>
                  </a:moveTo>
                  <a:lnTo>
                    <a:pt x="71081" y="0"/>
                  </a:ln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56" y="1790"/>
                  </a:lnTo>
                  <a:lnTo>
                    <a:pt x="104165" y="1790"/>
                  </a:lnTo>
                  <a:lnTo>
                    <a:pt x="104165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03" y="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1205928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056" y="9004"/>
                  </a:lnTo>
                </a:path>
                <a:path w="108584" h="18415">
                  <a:moveTo>
                    <a:pt x="71056" y="9004"/>
                  </a:moveTo>
                  <a:lnTo>
                    <a:pt x="71056" y="10794"/>
                  </a:lnTo>
                </a:path>
                <a:path w="108584" h="18415">
                  <a:moveTo>
                    <a:pt x="71056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056" y="10794"/>
                  </a:lnTo>
                </a:path>
                <a:path w="108584" h="18415">
                  <a:moveTo>
                    <a:pt x="71056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3" name="object 453"/>
          <p:cNvGrpSpPr/>
          <p:nvPr/>
        </p:nvGrpSpPr>
        <p:grpSpPr>
          <a:xfrm>
            <a:off x="12217654" y="8080711"/>
            <a:ext cx="108585" cy="18415"/>
            <a:chOff x="12217654" y="8080711"/>
            <a:chExt cx="108585" cy="18415"/>
          </a:xfrm>
        </p:grpSpPr>
        <p:sp>
          <p:nvSpPr>
            <p:cNvPr id="454" name="object 454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12217654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12217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20" y="9004"/>
                  </a:lnTo>
                </a:path>
                <a:path w="108584" h="18415">
                  <a:moveTo>
                    <a:pt x="71120" y="9004"/>
                  </a:moveTo>
                  <a:lnTo>
                    <a:pt x="71120" y="10794"/>
                  </a:lnTo>
                </a:path>
                <a:path w="108584" h="18415">
                  <a:moveTo>
                    <a:pt x="71120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20" y="10794"/>
                  </a:lnTo>
                </a:path>
                <a:path w="108584" h="18415">
                  <a:moveTo>
                    <a:pt x="71120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10794"/>
                  </a:lnTo>
                </a:path>
                <a:path w="108584" h="18415">
                  <a:moveTo>
                    <a:pt x="2921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921" y="10794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7" name="object 457"/>
          <p:cNvGrpSpPr/>
          <p:nvPr/>
        </p:nvGrpSpPr>
        <p:grpSpPr>
          <a:xfrm>
            <a:off x="11713654" y="8080711"/>
            <a:ext cx="108585" cy="18415"/>
            <a:chOff x="11713654" y="8080711"/>
            <a:chExt cx="108585" cy="18415"/>
          </a:xfrm>
        </p:grpSpPr>
        <p:sp>
          <p:nvSpPr>
            <p:cNvPr id="458" name="object 458"/>
            <p:cNvSpPr/>
            <p:nvPr/>
          </p:nvSpPr>
          <p:spPr>
            <a:xfrm>
              <a:off x="11713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11713655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11713654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19" y="9004"/>
                  </a:lnTo>
                </a:path>
                <a:path w="108584" h="18415">
                  <a:moveTo>
                    <a:pt x="71119" y="9004"/>
                  </a:moveTo>
                  <a:lnTo>
                    <a:pt x="71119" y="10794"/>
                  </a:lnTo>
                </a:path>
                <a:path w="108584" h="18415">
                  <a:moveTo>
                    <a:pt x="71119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19" y="10794"/>
                  </a:lnTo>
                </a:path>
                <a:path w="108584" h="18415">
                  <a:moveTo>
                    <a:pt x="71119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10794"/>
                  </a:lnTo>
                </a:path>
                <a:path w="108584" h="18415">
                  <a:moveTo>
                    <a:pt x="2921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921" y="10794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1" name="object 461"/>
          <p:cNvGrpSpPr/>
          <p:nvPr/>
        </p:nvGrpSpPr>
        <p:grpSpPr>
          <a:xfrm>
            <a:off x="11872086" y="8080711"/>
            <a:ext cx="108585" cy="18415"/>
            <a:chOff x="11872086" y="8080711"/>
            <a:chExt cx="108585" cy="18415"/>
          </a:xfrm>
        </p:grpSpPr>
        <p:sp>
          <p:nvSpPr>
            <p:cNvPr id="462" name="object 462"/>
            <p:cNvSpPr/>
            <p:nvPr/>
          </p:nvSpPr>
          <p:spPr>
            <a:xfrm>
              <a:off x="11872086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1872087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104165" y="0"/>
                  </a:moveTo>
                  <a:lnTo>
                    <a:pt x="71081" y="0"/>
                  </a:ln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56" y="1790"/>
                  </a:lnTo>
                  <a:lnTo>
                    <a:pt x="104165" y="1790"/>
                  </a:lnTo>
                  <a:lnTo>
                    <a:pt x="104165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03" y="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1872086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056" y="9004"/>
                  </a:lnTo>
                </a:path>
                <a:path w="108584" h="18415">
                  <a:moveTo>
                    <a:pt x="71056" y="9004"/>
                  </a:moveTo>
                  <a:lnTo>
                    <a:pt x="71056" y="10794"/>
                  </a:lnTo>
                </a:path>
                <a:path w="108584" h="18415">
                  <a:moveTo>
                    <a:pt x="71056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056" y="10794"/>
                  </a:lnTo>
                </a:path>
                <a:path w="108584" h="18415">
                  <a:moveTo>
                    <a:pt x="71056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5" name="object 465"/>
          <p:cNvGrpSpPr/>
          <p:nvPr/>
        </p:nvGrpSpPr>
        <p:grpSpPr>
          <a:xfrm>
            <a:off x="12408471" y="8080711"/>
            <a:ext cx="108585" cy="18415"/>
            <a:chOff x="12408471" y="8080711"/>
            <a:chExt cx="108585" cy="18415"/>
          </a:xfrm>
        </p:grpSpPr>
        <p:sp>
          <p:nvSpPr>
            <p:cNvPr id="466" name="object 466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12408471" y="8089721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2408471" y="8080711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0794"/>
                  </a:moveTo>
                  <a:lnTo>
                    <a:pt x="104203" y="10794"/>
                  </a:lnTo>
                </a:path>
                <a:path w="108584" h="18415">
                  <a:moveTo>
                    <a:pt x="104203" y="10794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20" y="9004"/>
                  </a:lnTo>
                </a:path>
                <a:path w="108584" h="18415">
                  <a:moveTo>
                    <a:pt x="71120" y="9004"/>
                  </a:moveTo>
                  <a:lnTo>
                    <a:pt x="71120" y="10794"/>
                  </a:lnTo>
                </a:path>
                <a:path w="108584" h="18415">
                  <a:moveTo>
                    <a:pt x="71120" y="10794"/>
                  </a:moveTo>
                  <a:lnTo>
                    <a:pt x="68389" y="10794"/>
                  </a:lnTo>
                </a:path>
                <a:path w="108584" h="18415">
                  <a:moveTo>
                    <a:pt x="104203" y="10794"/>
                  </a:moveTo>
                  <a:lnTo>
                    <a:pt x="71120" y="10794"/>
                  </a:lnTo>
                </a:path>
                <a:path w="108584" h="18415">
                  <a:moveTo>
                    <a:pt x="71120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10794"/>
                  </a:moveTo>
                  <a:lnTo>
                    <a:pt x="66611" y="10794"/>
                  </a:lnTo>
                </a:path>
                <a:path w="108584" h="18415">
                  <a:moveTo>
                    <a:pt x="66611" y="10794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10794"/>
                  </a:lnTo>
                </a:path>
                <a:path w="108584" h="18415">
                  <a:moveTo>
                    <a:pt x="2857" y="10794"/>
                  </a:moveTo>
                  <a:lnTo>
                    <a:pt x="0" y="10794"/>
                  </a:lnTo>
                </a:path>
                <a:path w="108584" h="18415">
                  <a:moveTo>
                    <a:pt x="66611" y="10794"/>
                  </a:moveTo>
                  <a:lnTo>
                    <a:pt x="2857" y="10794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94"/>
                  </a:lnTo>
                </a:path>
                <a:path w="108584" h="18415">
                  <a:moveTo>
                    <a:pt x="108013" y="0"/>
                  </a:moveTo>
                  <a:lnTo>
                    <a:pt x="108013" y="1816"/>
                  </a:lnTo>
                </a:path>
                <a:path w="108584" h="18415">
                  <a:moveTo>
                    <a:pt x="108013" y="1816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94"/>
                  </a:moveTo>
                  <a:lnTo>
                    <a:pt x="108013" y="18008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9004"/>
                  </a:moveTo>
                  <a:lnTo>
                    <a:pt x="0" y="10794"/>
                  </a:lnTo>
                </a:path>
                <a:path w="108584" h="18415">
                  <a:moveTo>
                    <a:pt x="0" y="0"/>
                  </a:moveTo>
                  <a:lnTo>
                    <a:pt x="0" y="1816"/>
                  </a:lnTo>
                </a:path>
                <a:path w="108584" h="18415">
                  <a:moveTo>
                    <a:pt x="0" y="1816"/>
                  </a:moveTo>
                  <a:lnTo>
                    <a:pt x="0" y="9004"/>
                  </a:lnTo>
                </a:path>
                <a:path w="108584" h="18415">
                  <a:moveTo>
                    <a:pt x="0" y="10794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9" name="object 469"/>
          <p:cNvSpPr/>
          <p:nvPr/>
        </p:nvSpPr>
        <p:spPr>
          <a:xfrm>
            <a:off x="14564869" y="833992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17983"/>
                </a:lnTo>
                <a:lnTo>
                  <a:pt x="9017" y="17983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790"/>
                </a:moveTo>
                <a:lnTo>
                  <a:pt x="9017" y="9004"/>
                </a:lnTo>
                <a:lnTo>
                  <a:pt x="16192" y="9004"/>
                </a:lnTo>
                <a:lnTo>
                  <a:pt x="16192" y="1790"/>
                </a:lnTo>
                <a:close/>
              </a:path>
              <a:path w="18415" h="18415">
                <a:moveTo>
                  <a:pt x="18034" y="0"/>
                </a:moveTo>
                <a:lnTo>
                  <a:pt x="16192" y="0"/>
                </a:lnTo>
                <a:lnTo>
                  <a:pt x="16192" y="1790"/>
                </a:lnTo>
                <a:lnTo>
                  <a:pt x="18034" y="1790"/>
                </a:lnTo>
                <a:lnTo>
                  <a:pt x="1803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0" name="object 470"/>
          <p:cNvSpPr/>
          <p:nvPr/>
        </p:nvSpPr>
        <p:spPr>
          <a:xfrm>
            <a:off x="13670280" y="8339923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1" name="object 471"/>
          <p:cNvSpPr/>
          <p:nvPr/>
        </p:nvSpPr>
        <p:spPr>
          <a:xfrm>
            <a:off x="13830490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781" y="0"/>
                </a:moveTo>
                <a:lnTo>
                  <a:pt x="0" y="0"/>
                </a:lnTo>
                <a:lnTo>
                  <a:pt x="0" y="1785"/>
                </a:lnTo>
                <a:lnTo>
                  <a:pt x="46781" y="1785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2" name="object 472"/>
          <p:cNvSpPr/>
          <p:nvPr/>
        </p:nvSpPr>
        <p:spPr>
          <a:xfrm>
            <a:off x="13985239" y="8339923"/>
            <a:ext cx="46990" cy="1905"/>
          </a:xfrm>
          <a:custGeom>
            <a:avLst/>
            <a:gdLst/>
            <a:ahLst/>
            <a:cxnLst/>
            <a:rect l="l" t="t" r="r" b="b"/>
            <a:pathLst>
              <a:path w="46990" h="1904">
                <a:moveTo>
                  <a:pt x="46806" y="0"/>
                </a:moveTo>
                <a:lnTo>
                  <a:pt x="0" y="0"/>
                </a:lnTo>
                <a:lnTo>
                  <a:pt x="0" y="1785"/>
                </a:lnTo>
                <a:lnTo>
                  <a:pt x="46806" y="1785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3" name="object 473"/>
          <p:cNvSpPr/>
          <p:nvPr/>
        </p:nvSpPr>
        <p:spPr>
          <a:xfrm>
            <a:off x="14140053" y="8339925"/>
            <a:ext cx="122555" cy="1905"/>
          </a:xfrm>
          <a:custGeom>
            <a:avLst/>
            <a:gdLst/>
            <a:ahLst/>
            <a:cxnLst/>
            <a:rect l="l" t="t" r="r" b="b"/>
            <a:pathLst>
              <a:path w="122555" h="1904">
                <a:moveTo>
                  <a:pt x="19786" y="0"/>
                </a:moveTo>
                <a:lnTo>
                  <a:pt x="0" y="0"/>
                </a:lnTo>
                <a:lnTo>
                  <a:pt x="0" y="1790"/>
                </a:lnTo>
                <a:lnTo>
                  <a:pt x="19786" y="1790"/>
                </a:lnTo>
                <a:lnTo>
                  <a:pt x="19786" y="0"/>
                </a:lnTo>
                <a:close/>
              </a:path>
              <a:path w="122555" h="1904">
                <a:moveTo>
                  <a:pt x="122389" y="0"/>
                </a:moveTo>
                <a:lnTo>
                  <a:pt x="62992" y="0"/>
                </a:lnTo>
                <a:lnTo>
                  <a:pt x="62992" y="1790"/>
                </a:lnTo>
                <a:lnTo>
                  <a:pt x="122389" y="1790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4" name="object 474"/>
          <p:cNvSpPr/>
          <p:nvPr/>
        </p:nvSpPr>
        <p:spPr>
          <a:xfrm>
            <a:off x="14370494" y="8339923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5" name="object 475"/>
          <p:cNvSpPr/>
          <p:nvPr/>
        </p:nvSpPr>
        <p:spPr>
          <a:xfrm>
            <a:off x="14528863" y="8339925"/>
            <a:ext cx="52705" cy="9525"/>
          </a:xfrm>
          <a:custGeom>
            <a:avLst/>
            <a:gdLst/>
            <a:ahLst/>
            <a:cxnLst/>
            <a:rect l="l" t="t" r="r" b="b"/>
            <a:pathLst>
              <a:path w="52705" h="9525">
                <a:moveTo>
                  <a:pt x="52197" y="1790"/>
                </a:moveTo>
                <a:lnTo>
                  <a:pt x="52184" y="0"/>
                </a:lnTo>
                <a:lnTo>
                  <a:pt x="0" y="0"/>
                </a:lnTo>
                <a:lnTo>
                  <a:pt x="0" y="1790"/>
                </a:lnTo>
                <a:lnTo>
                  <a:pt x="45021" y="1790"/>
                </a:lnTo>
                <a:lnTo>
                  <a:pt x="45021" y="9004"/>
                </a:lnTo>
                <a:lnTo>
                  <a:pt x="52197" y="179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6" name="object 476"/>
          <p:cNvSpPr/>
          <p:nvPr/>
        </p:nvSpPr>
        <p:spPr>
          <a:xfrm>
            <a:off x="13677455" y="8341710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5020" y="0"/>
                </a:moveTo>
                <a:lnTo>
                  <a:pt x="0" y="0"/>
                </a:lnTo>
                <a:lnTo>
                  <a:pt x="0" y="7218"/>
                </a:lnTo>
                <a:lnTo>
                  <a:pt x="45020" y="7218"/>
                </a:lnTo>
                <a:lnTo>
                  <a:pt x="4502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7" name="object 477"/>
          <p:cNvSpPr/>
          <p:nvPr/>
        </p:nvSpPr>
        <p:spPr>
          <a:xfrm>
            <a:off x="13830490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781" y="0"/>
                </a:moveTo>
                <a:lnTo>
                  <a:pt x="0" y="0"/>
                </a:lnTo>
                <a:lnTo>
                  <a:pt x="0" y="7218"/>
                </a:lnTo>
                <a:lnTo>
                  <a:pt x="46781" y="7218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8" name="object 478"/>
          <p:cNvSpPr/>
          <p:nvPr/>
        </p:nvSpPr>
        <p:spPr>
          <a:xfrm>
            <a:off x="13985239" y="8341710"/>
            <a:ext cx="46990" cy="7620"/>
          </a:xfrm>
          <a:custGeom>
            <a:avLst/>
            <a:gdLst/>
            <a:ahLst/>
            <a:cxnLst/>
            <a:rect l="l" t="t" r="r" b="b"/>
            <a:pathLst>
              <a:path w="46990" h="7620">
                <a:moveTo>
                  <a:pt x="46806" y="0"/>
                </a:moveTo>
                <a:lnTo>
                  <a:pt x="0" y="0"/>
                </a:lnTo>
                <a:lnTo>
                  <a:pt x="0" y="7218"/>
                </a:lnTo>
                <a:lnTo>
                  <a:pt x="46806" y="7218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79" name="object 479"/>
          <p:cNvSpPr/>
          <p:nvPr/>
        </p:nvSpPr>
        <p:spPr>
          <a:xfrm>
            <a:off x="14140053" y="8341715"/>
            <a:ext cx="122555" cy="7620"/>
          </a:xfrm>
          <a:custGeom>
            <a:avLst/>
            <a:gdLst/>
            <a:ahLst/>
            <a:cxnLst/>
            <a:rect l="l" t="t" r="r" b="b"/>
            <a:pathLst>
              <a:path w="122555" h="7620">
                <a:moveTo>
                  <a:pt x="19786" y="0"/>
                </a:moveTo>
                <a:lnTo>
                  <a:pt x="0" y="0"/>
                </a:lnTo>
                <a:lnTo>
                  <a:pt x="0" y="7213"/>
                </a:lnTo>
                <a:lnTo>
                  <a:pt x="19786" y="7213"/>
                </a:lnTo>
                <a:lnTo>
                  <a:pt x="19786" y="0"/>
                </a:lnTo>
                <a:close/>
              </a:path>
              <a:path w="122555" h="7620">
                <a:moveTo>
                  <a:pt x="122389" y="0"/>
                </a:moveTo>
                <a:lnTo>
                  <a:pt x="62992" y="0"/>
                </a:lnTo>
                <a:lnTo>
                  <a:pt x="62992" y="7213"/>
                </a:lnTo>
                <a:lnTo>
                  <a:pt x="122389" y="7213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0" name="object 480"/>
          <p:cNvSpPr/>
          <p:nvPr/>
        </p:nvSpPr>
        <p:spPr>
          <a:xfrm>
            <a:off x="14370494" y="8341710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1" name="object 481"/>
          <p:cNvSpPr/>
          <p:nvPr/>
        </p:nvSpPr>
        <p:spPr>
          <a:xfrm>
            <a:off x="14528863" y="8341715"/>
            <a:ext cx="45085" cy="16510"/>
          </a:xfrm>
          <a:custGeom>
            <a:avLst/>
            <a:gdLst/>
            <a:ahLst/>
            <a:cxnLst/>
            <a:rect l="l" t="t" r="r" b="b"/>
            <a:pathLst>
              <a:path w="45084" h="16509">
                <a:moveTo>
                  <a:pt x="45021" y="7213"/>
                </a:moveTo>
                <a:lnTo>
                  <a:pt x="44983" y="0"/>
                </a:lnTo>
                <a:lnTo>
                  <a:pt x="0" y="0"/>
                </a:lnTo>
                <a:lnTo>
                  <a:pt x="0" y="7213"/>
                </a:lnTo>
                <a:lnTo>
                  <a:pt x="36004" y="7213"/>
                </a:lnTo>
                <a:lnTo>
                  <a:pt x="36004" y="16192"/>
                </a:lnTo>
                <a:lnTo>
                  <a:pt x="45021" y="7213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2" name="object 482"/>
          <p:cNvSpPr/>
          <p:nvPr/>
        </p:nvSpPr>
        <p:spPr>
          <a:xfrm>
            <a:off x="1368647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6016" y="0"/>
                </a:moveTo>
                <a:lnTo>
                  <a:pt x="0" y="0"/>
                </a:lnTo>
                <a:lnTo>
                  <a:pt x="0" y="8979"/>
                </a:lnTo>
                <a:lnTo>
                  <a:pt x="36016" y="8979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3" name="object 483"/>
          <p:cNvSpPr/>
          <p:nvPr/>
        </p:nvSpPr>
        <p:spPr>
          <a:xfrm>
            <a:off x="13830490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781" y="0"/>
                </a:moveTo>
                <a:lnTo>
                  <a:pt x="0" y="0"/>
                </a:lnTo>
                <a:lnTo>
                  <a:pt x="0" y="8979"/>
                </a:lnTo>
                <a:lnTo>
                  <a:pt x="46781" y="8979"/>
                </a:lnTo>
                <a:lnTo>
                  <a:pt x="4678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4" name="object 484"/>
          <p:cNvSpPr/>
          <p:nvPr/>
        </p:nvSpPr>
        <p:spPr>
          <a:xfrm>
            <a:off x="13985239" y="8348929"/>
            <a:ext cx="46990" cy="9525"/>
          </a:xfrm>
          <a:custGeom>
            <a:avLst/>
            <a:gdLst/>
            <a:ahLst/>
            <a:cxnLst/>
            <a:rect l="l" t="t" r="r" b="b"/>
            <a:pathLst>
              <a:path w="46990" h="9525">
                <a:moveTo>
                  <a:pt x="46806" y="0"/>
                </a:moveTo>
                <a:lnTo>
                  <a:pt x="0" y="0"/>
                </a:lnTo>
                <a:lnTo>
                  <a:pt x="0" y="8979"/>
                </a:lnTo>
                <a:lnTo>
                  <a:pt x="46806" y="8979"/>
                </a:lnTo>
                <a:lnTo>
                  <a:pt x="4680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5" name="object 485"/>
          <p:cNvSpPr/>
          <p:nvPr/>
        </p:nvSpPr>
        <p:spPr>
          <a:xfrm>
            <a:off x="14140053" y="8348929"/>
            <a:ext cx="122555" cy="9525"/>
          </a:xfrm>
          <a:custGeom>
            <a:avLst/>
            <a:gdLst/>
            <a:ahLst/>
            <a:cxnLst/>
            <a:rect l="l" t="t" r="r" b="b"/>
            <a:pathLst>
              <a:path w="122555" h="9525">
                <a:moveTo>
                  <a:pt x="19786" y="0"/>
                </a:moveTo>
                <a:lnTo>
                  <a:pt x="0" y="0"/>
                </a:lnTo>
                <a:lnTo>
                  <a:pt x="0" y="8978"/>
                </a:lnTo>
                <a:lnTo>
                  <a:pt x="19786" y="8978"/>
                </a:lnTo>
                <a:lnTo>
                  <a:pt x="19786" y="0"/>
                </a:lnTo>
                <a:close/>
              </a:path>
              <a:path w="122555" h="9525">
                <a:moveTo>
                  <a:pt x="122389" y="0"/>
                </a:moveTo>
                <a:lnTo>
                  <a:pt x="62992" y="0"/>
                </a:lnTo>
                <a:lnTo>
                  <a:pt x="62992" y="8978"/>
                </a:lnTo>
                <a:lnTo>
                  <a:pt x="122389" y="8978"/>
                </a:lnTo>
                <a:lnTo>
                  <a:pt x="1223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6" name="object 486"/>
          <p:cNvSpPr/>
          <p:nvPr/>
        </p:nvSpPr>
        <p:spPr>
          <a:xfrm>
            <a:off x="14370494" y="8348929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8979"/>
                </a:lnTo>
                <a:lnTo>
                  <a:pt x="50403" y="8979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7" name="object 487"/>
          <p:cNvSpPr/>
          <p:nvPr/>
        </p:nvSpPr>
        <p:spPr>
          <a:xfrm>
            <a:off x="14528863" y="8348929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5991" y="0"/>
                </a:moveTo>
                <a:lnTo>
                  <a:pt x="0" y="0"/>
                </a:lnTo>
                <a:lnTo>
                  <a:pt x="0" y="8979"/>
                </a:lnTo>
                <a:lnTo>
                  <a:pt x="35991" y="8979"/>
                </a:lnTo>
                <a:lnTo>
                  <a:pt x="3599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/>
          <p:nvPr/>
        </p:nvSpPr>
        <p:spPr>
          <a:xfrm>
            <a:off x="13877225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89" name="object 489"/>
          <p:cNvSpPr/>
          <p:nvPr/>
        </p:nvSpPr>
        <p:spPr>
          <a:xfrm>
            <a:off x="14159864" y="8339925"/>
            <a:ext cx="43815" cy="18415"/>
          </a:xfrm>
          <a:custGeom>
            <a:avLst/>
            <a:gdLst/>
            <a:ahLst/>
            <a:cxnLst/>
            <a:rect l="l" t="t" r="r" b="b"/>
            <a:pathLst>
              <a:path w="43815" h="18415">
                <a:moveTo>
                  <a:pt x="43209" y="0"/>
                </a:moveTo>
                <a:lnTo>
                  <a:pt x="0" y="0"/>
                </a:lnTo>
                <a:lnTo>
                  <a:pt x="0" y="17983"/>
                </a:lnTo>
                <a:lnTo>
                  <a:pt x="43209" y="17983"/>
                </a:lnTo>
                <a:lnTo>
                  <a:pt x="4320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0" name="object 490"/>
          <p:cNvSpPr/>
          <p:nvPr/>
        </p:nvSpPr>
        <p:spPr>
          <a:xfrm>
            <a:off x="14262481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1" name="object 491"/>
          <p:cNvSpPr/>
          <p:nvPr/>
        </p:nvSpPr>
        <p:spPr>
          <a:xfrm>
            <a:off x="13722477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2" name="object 492"/>
          <p:cNvSpPr/>
          <p:nvPr/>
        </p:nvSpPr>
        <p:spPr>
          <a:xfrm>
            <a:off x="14032039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7983"/>
                </a:lnTo>
                <a:lnTo>
                  <a:pt x="107999" y="17983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93" name="object 493"/>
          <p:cNvSpPr/>
          <p:nvPr/>
        </p:nvSpPr>
        <p:spPr>
          <a:xfrm>
            <a:off x="14573885" y="8339925"/>
            <a:ext cx="9525" cy="18415"/>
          </a:xfrm>
          <a:custGeom>
            <a:avLst/>
            <a:gdLst/>
            <a:ahLst/>
            <a:cxnLst/>
            <a:rect l="l" t="t" r="r" b="b"/>
            <a:pathLst>
              <a:path w="9525" h="18415">
                <a:moveTo>
                  <a:pt x="7175" y="9004"/>
                </a:moveTo>
                <a:lnTo>
                  <a:pt x="7175" y="1784"/>
                </a:lnTo>
              </a:path>
              <a:path w="9525" h="18415">
                <a:moveTo>
                  <a:pt x="0" y="17983"/>
                </a:moveTo>
                <a:lnTo>
                  <a:pt x="0" y="9004"/>
                </a:lnTo>
              </a:path>
              <a:path w="9525" h="18415">
                <a:moveTo>
                  <a:pt x="9017" y="0"/>
                </a:moveTo>
                <a:lnTo>
                  <a:pt x="9017" y="1784"/>
                </a:lnTo>
              </a:path>
              <a:path w="9525" h="18415">
                <a:moveTo>
                  <a:pt x="7175" y="1784"/>
                </a:moveTo>
                <a:lnTo>
                  <a:pt x="0" y="178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4" name="object 494"/>
          <p:cNvSpPr/>
          <p:nvPr/>
        </p:nvSpPr>
        <p:spPr>
          <a:xfrm>
            <a:off x="13677455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5" name="object 495"/>
          <p:cNvSpPr/>
          <p:nvPr/>
        </p:nvSpPr>
        <p:spPr>
          <a:xfrm>
            <a:off x="13830490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6" name="object 496"/>
          <p:cNvSpPr/>
          <p:nvPr/>
        </p:nvSpPr>
        <p:spPr>
          <a:xfrm>
            <a:off x="14528863" y="8341709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4502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7" name="object 497"/>
          <p:cNvSpPr/>
          <p:nvPr/>
        </p:nvSpPr>
        <p:spPr>
          <a:xfrm>
            <a:off x="14140053" y="834170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8" name="object 498"/>
          <p:cNvSpPr/>
          <p:nvPr/>
        </p:nvSpPr>
        <p:spPr>
          <a:xfrm>
            <a:off x="13985239" y="834170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9" name="object 499"/>
          <p:cNvSpPr/>
          <p:nvPr/>
        </p:nvSpPr>
        <p:spPr>
          <a:xfrm>
            <a:off x="14370494" y="834170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0" name="object 500"/>
          <p:cNvSpPr/>
          <p:nvPr/>
        </p:nvSpPr>
        <p:spPr>
          <a:xfrm>
            <a:off x="14203044" y="834170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1" name="object 501"/>
          <p:cNvSpPr/>
          <p:nvPr/>
        </p:nvSpPr>
        <p:spPr>
          <a:xfrm>
            <a:off x="13670280" y="8341709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71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2" name="object 502"/>
          <p:cNvSpPr/>
          <p:nvPr/>
        </p:nvSpPr>
        <p:spPr>
          <a:xfrm>
            <a:off x="14564867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3" name="object 503"/>
          <p:cNvSpPr/>
          <p:nvPr/>
        </p:nvSpPr>
        <p:spPr>
          <a:xfrm>
            <a:off x="1368647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4" name="object 504"/>
          <p:cNvSpPr/>
          <p:nvPr/>
        </p:nvSpPr>
        <p:spPr>
          <a:xfrm>
            <a:off x="13830490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5" name="object 505"/>
          <p:cNvSpPr/>
          <p:nvPr/>
        </p:nvSpPr>
        <p:spPr>
          <a:xfrm>
            <a:off x="14528863" y="8348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6" name="object 506"/>
          <p:cNvSpPr/>
          <p:nvPr/>
        </p:nvSpPr>
        <p:spPr>
          <a:xfrm>
            <a:off x="14140053" y="8348929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7" name="object 507"/>
          <p:cNvSpPr/>
          <p:nvPr/>
        </p:nvSpPr>
        <p:spPr>
          <a:xfrm>
            <a:off x="13985239" y="8348929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8" name="object 508"/>
          <p:cNvSpPr/>
          <p:nvPr/>
        </p:nvSpPr>
        <p:spPr>
          <a:xfrm>
            <a:off x="14370494" y="8348929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9" name="object 509"/>
          <p:cNvSpPr/>
          <p:nvPr/>
        </p:nvSpPr>
        <p:spPr>
          <a:xfrm>
            <a:off x="14203044" y="8348929"/>
            <a:ext cx="59690" cy="0"/>
          </a:xfrm>
          <a:custGeom>
            <a:avLst/>
            <a:gdLst/>
            <a:ahLst/>
            <a:cxnLst/>
            <a:rect l="l" t="t" r="r" b="b"/>
            <a:pathLst>
              <a:path w="59690" h="0">
                <a:moveTo>
                  <a:pt x="594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0" name="object 510"/>
          <p:cNvSpPr/>
          <p:nvPr/>
        </p:nvSpPr>
        <p:spPr>
          <a:xfrm>
            <a:off x="13677455" y="834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901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1" name="object 511"/>
          <p:cNvSpPr/>
          <p:nvPr/>
        </p:nvSpPr>
        <p:spPr>
          <a:xfrm>
            <a:off x="139852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2" name="object 512"/>
          <p:cNvSpPr/>
          <p:nvPr/>
        </p:nvSpPr>
        <p:spPr>
          <a:xfrm>
            <a:off x="13877225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1452886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4" name="object 514"/>
          <p:cNvSpPr/>
          <p:nvPr/>
        </p:nvSpPr>
        <p:spPr>
          <a:xfrm>
            <a:off x="1442085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5" name="object 515"/>
          <p:cNvSpPr/>
          <p:nvPr/>
        </p:nvSpPr>
        <p:spPr>
          <a:xfrm>
            <a:off x="14159864" y="8339925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79" y="10788"/>
                </a:moveTo>
                <a:lnTo>
                  <a:pt x="43179" y="17983"/>
                </a:lnTo>
              </a:path>
              <a:path w="43180" h="18415">
                <a:moveTo>
                  <a:pt x="43179" y="1784"/>
                </a:moveTo>
                <a:lnTo>
                  <a:pt x="43179" y="9004"/>
                </a:lnTo>
              </a:path>
              <a:path w="43180" h="18415">
                <a:moveTo>
                  <a:pt x="43179" y="0"/>
                </a:moveTo>
                <a:lnTo>
                  <a:pt x="43179" y="1784"/>
                </a:lnTo>
              </a:path>
              <a:path w="43180" h="18415">
                <a:moveTo>
                  <a:pt x="43179" y="9004"/>
                </a:moveTo>
                <a:lnTo>
                  <a:pt x="43179" y="10788"/>
                </a:lnTo>
              </a:path>
              <a:path w="43180" h="18415">
                <a:moveTo>
                  <a:pt x="0" y="10788"/>
                </a:moveTo>
                <a:lnTo>
                  <a:pt x="0" y="17983"/>
                </a:lnTo>
              </a:path>
              <a:path w="43180" h="18415">
                <a:moveTo>
                  <a:pt x="0" y="1784"/>
                </a:moveTo>
                <a:lnTo>
                  <a:pt x="0" y="9004"/>
                </a:lnTo>
              </a:path>
              <a:path w="43180" h="18415">
                <a:moveTo>
                  <a:pt x="0" y="0"/>
                </a:moveTo>
                <a:lnTo>
                  <a:pt x="0" y="1784"/>
                </a:lnTo>
              </a:path>
              <a:path w="4318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6" name="object 516"/>
          <p:cNvSpPr/>
          <p:nvPr/>
        </p:nvSpPr>
        <p:spPr>
          <a:xfrm>
            <a:off x="14370494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7" name="object 517"/>
          <p:cNvSpPr/>
          <p:nvPr/>
        </p:nvSpPr>
        <p:spPr>
          <a:xfrm>
            <a:off x="14262481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8" name="object 518"/>
          <p:cNvSpPr/>
          <p:nvPr/>
        </p:nvSpPr>
        <p:spPr>
          <a:xfrm>
            <a:off x="13830490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9" name="object 519"/>
          <p:cNvSpPr/>
          <p:nvPr/>
        </p:nvSpPr>
        <p:spPr>
          <a:xfrm>
            <a:off x="13722477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0" name="object 520"/>
          <p:cNvSpPr/>
          <p:nvPr/>
        </p:nvSpPr>
        <p:spPr>
          <a:xfrm>
            <a:off x="14140053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1" name="object 521"/>
          <p:cNvSpPr/>
          <p:nvPr/>
        </p:nvSpPr>
        <p:spPr>
          <a:xfrm>
            <a:off x="14032039" y="8339925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10788"/>
                </a:moveTo>
                <a:lnTo>
                  <a:pt x="0" y="17983"/>
                </a:lnTo>
              </a:path>
              <a:path w="0" h="18415">
                <a:moveTo>
                  <a:pt x="0" y="1784"/>
                </a:moveTo>
                <a:lnTo>
                  <a:pt x="0" y="9004"/>
                </a:lnTo>
              </a:path>
              <a:path w="0" h="18415">
                <a:moveTo>
                  <a:pt x="0" y="0"/>
                </a:moveTo>
                <a:lnTo>
                  <a:pt x="0" y="1784"/>
                </a:lnTo>
              </a:path>
              <a:path w="0" h="18415">
                <a:moveTo>
                  <a:pt x="0" y="9004"/>
                </a:moveTo>
                <a:lnTo>
                  <a:pt x="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2" name="object 522"/>
          <p:cNvSpPr/>
          <p:nvPr/>
        </p:nvSpPr>
        <p:spPr>
          <a:xfrm>
            <a:off x="14528863" y="8339925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 h="0">
                <a:moveTo>
                  <a:pt x="540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3" name="object 523"/>
          <p:cNvSpPr/>
          <p:nvPr/>
        </p:nvSpPr>
        <p:spPr>
          <a:xfrm>
            <a:off x="14370494" y="8339925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4" name="object 524"/>
          <p:cNvSpPr/>
          <p:nvPr/>
        </p:nvSpPr>
        <p:spPr>
          <a:xfrm>
            <a:off x="14140053" y="8339925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122427" y="0"/>
                </a:moveTo>
                <a:lnTo>
                  <a:pt x="62991" y="0"/>
                </a:lnTo>
              </a:path>
              <a:path w="122555" h="0">
                <a:moveTo>
                  <a:pt x="1981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5" name="object 525"/>
          <p:cNvSpPr/>
          <p:nvPr/>
        </p:nvSpPr>
        <p:spPr>
          <a:xfrm>
            <a:off x="13985239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9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6" name="object 526"/>
          <p:cNvSpPr/>
          <p:nvPr/>
        </p:nvSpPr>
        <p:spPr>
          <a:xfrm>
            <a:off x="13830490" y="8339925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46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7" name="object 527"/>
          <p:cNvSpPr/>
          <p:nvPr/>
        </p:nvSpPr>
        <p:spPr>
          <a:xfrm>
            <a:off x="13670280" y="8339925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52196" y="0"/>
                </a:moveTo>
                <a:lnTo>
                  <a:pt x="0" y="0"/>
                </a:lnTo>
              </a:path>
              <a:path w="52705" h="18415">
                <a:moveTo>
                  <a:pt x="16192" y="17983"/>
                </a:moveTo>
                <a:lnTo>
                  <a:pt x="52196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8" name="object 528"/>
          <p:cNvSpPr/>
          <p:nvPr/>
        </p:nvSpPr>
        <p:spPr>
          <a:xfrm>
            <a:off x="13830490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5397" y="0"/>
                </a:lnTo>
              </a:path>
              <a:path w="46990" h="0">
                <a:moveTo>
                  <a:pt x="12573" y="0"/>
                </a:moveTo>
                <a:lnTo>
                  <a:pt x="4673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9" name="object 529"/>
          <p:cNvSpPr/>
          <p:nvPr/>
        </p:nvSpPr>
        <p:spPr>
          <a:xfrm>
            <a:off x="13985239" y="8357908"/>
            <a:ext cx="46990" cy="0"/>
          </a:xfrm>
          <a:custGeom>
            <a:avLst/>
            <a:gdLst/>
            <a:ahLst/>
            <a:cxnLst/>
            <a:rect l="l" t="t" r="r" b="b"/>
            <a:pathLst>
              <a:path w="46990" h="0">
                <a:moveTo>
                  <a:pt x="0" y="0"/>
                </a:moveTo>
                <a:lnTo>
                  <a:pt x="1841" y="0"/>
                </a:lnTo>
              </a:path>
              <a:path w="46990" h="0">
                <a:moveTo>
                  <a:pt x="9017" y="0"/>
                </a:moveTo>
                <a:lnTo>
                  <a:pt x="46799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0" name="object 530"/>
          <p:cNvSpPr/>
          <p:nvPr/>
        </p:nvSpPr>
        <p:spPr>
          <a:xfrm>
            <a:off x="14140053" y="835790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 h="0">
                <a:moveTo>
                  <a:pt x="0" y="0"/>
                </a:moveTo>
                <a:lnTo>
                  <a:pt x="9016" y="0"/>
                </a:lnTo>
              </a:path>
              <a:path w="122555" h="0">
                <a:moveTo>
                  <a:pt x="16192" y="0"/>
                </a:moveTo>
                <a:lnTo>
                  <a:pt x="19811" y="0"/>
                </a:lnTo>
              </a:path>
              <a:path w="122555" h="0">
                <a:moveTo>
                  <a:pt x="62991" y="0"/>
                </a:moveTo>
                <a:lnTo>
                  <a:pt x="81025" y="0"/>
                </a:lnTo>
              </a:path>
              <a:path w="122555" h="0">
                <a:moveTo>
                  <a:pt x="88201" y="0"/>
                </a:moveTo>
                <a:lnTo>
                  <a:pt x="12242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1" name="object 531"/>
          <p:cNvSpPr/>
          <p:nvPr/>
        </p:nvSpPr>
        <p:spPr>
          <a:xfrm>
            <a:off x="14370494" y="8357908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2" name="object 532"/>
          <p:cNvSpPr/>
          <p:nvPr/>
        </p:nvSpPr>
        <p:spPr>
          <a:xfrm>
            <a:off x="14528863" y="835790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33" name="object 533"/>
          <p:cNvGrpSpPr/>
          <p:nvPr/>
        </p:nvGrpSpPr>
        <p:grpSpPr>
          <a:xfrm>
            <a:off x="13877225" y="8339925"/>
            <a:ext cx="108585" cy="18415"/>
            <a:chOff x="13877225" y="8339925"/>
            <a:chExt cx="108585" cy="18415"/>
          </a:xfrm>
        </p:grpSpPr>
        <p:sp>
          <p:nvSpPr>
            <p:cNvPr id="534" name="object 534"/>
            <p:cNvSpPr/>
            <p:nvPr/>
          </p:nvSpPr>
          <p:spPr>
            <a:xfrm>
              <a:off x="13877225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13877226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84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784" y="1790"/>
                  </a:lnTo>
                  <a:lnTo>
                    <a:pt x="3784" y="0"/>
                  </a:lnTo>
                  <a:close/>
                </a:path>
                <a:path w="108584" h="1904">
                  <a:moveTo>
                    <a:pt x="36918" y="0"/>
                  </a:moveTo>
                  <a:lnTo>
                    <a:pt x="3810" y="0"/>
                  </a:lnTo>
                  <a:lnTo>
                    <a:pt x="3810" y="1790"/>
                  </a:lnTo>
                  <a:lnTo>
                    <a:pt x="36918" y="1790"/>
                  </a:lnTo>
                  <a:lnTo>
                    <a:pt x="36918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02" y="0"/>
                  </a:lnTo>
                  <a:lnTo>
                    <a:pt x="39649" y="0"/>
                  </a:lnTo>
                  <a:lnTo>
                    <a:pt x="36957" y="0"/>
                  </a:lnTo>
                  <a:lnTo>
                    <a:pt x="36957" y="1790"/>
                  </a:lnTo>
                  <a:lnTo>
                    <a:pt x="39624" y="1790"/>
                  </a:lnTo>
                  <a:lnTo>
                    <a:pt x="41402" y="1790"/>
                  </a:lnTo>
                  <a:lnTo>
                    <a:pt x="105117" y="1790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790"/>
                  </a:lnTo>
                  <a:lnTo>
                    <a:pt x="108026" y="179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3877225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809" y="10788"/>
                  </a:lnTo>
                </a:path>
                <a:path w="108584" h="18415">
                  <a:moveTo>
                    <a:pt x="3809" y="10788"/>
                  </a:moveTo>
                  <a:lnTo>
                    <a:pt x="3809" y="9004"/>
                  </a:lnTo>
                </a:path>
                <a:path w="108584" h="18415">
                  <a:moveTo>
                    <a:pt x="3809" y="9004"/>
                  </a:moveTo>
                  <a:lnTo>
                    <a:pt x="0" y="9004"/>
                  </a:lnTo>
                </a:path>
                <a:path w="108584" h="18415">
                  <a:moveTo>
                    <a:pt x="39624" y="9004"/>
                  </a:moveTo>
                  <a:lnTo>
                    <a:pt x="36957" y="9004"/>
                  </a:lnTo>
                </a:path>
                <a:path w="108584" h="18415">
                  <a:moveTo>
                    <a:pt x="36957" y="9004"/>
                  </a:moveTo>
                  <a:lnTo>
                    <a:pt x="36957" y="10788"/>
                  </a:lnTo>
                </a:path>
                <a:path w="108584" h="18415">
                  <a:moveTo>
                    <a:pt x="36957" y="10788"/>
                  </a:moveTo>
                  <a:lnTo>
                    <a:pt x="39624" y="10788"/>
                  </a:lnTo>
                </a:path>
                <a:path w="108584" h="18415">
                  <a:moveTo>
                    <a:pt x="3809" y="10788"/>
                  </a:moveTo>
                  <a:lnTo>
                    <a:pt x="36957" y="10788"/>
                  </a:lnTo>
                </a:path>
                <a:path w="108584" h="18415">
                  <a:moveTo>
                    <a:pt x="36957" y="9004"/>
                  </a:moveTo>
                  <a:lnTo>
                    <a:pt x="3809" y="9004"/>
                  </a:lnTo>
                </a:path>
                <a:path w="108584" h="18415">
                  <a:moveTo>
                    <a:pt x="39624" y="10788"/>
                  </a:moveTo>
                  <a:lnTo>
                    <a:pt x="41401" y="10788"/>
                  </a:lnTo>
                </a:path>
                <a:path w="108584" h="18415">
                  <a:moveTo>
                    <a:pt x="41401" y="10788"/>
                  </a:moveTo>
                  <a:lnTo>
                    <a:pt x="41401" y="9004"/>
                  </a:lnTo>
                </a:path>
                <a:path w="108584" h="18415">
                  <a:moveTo>
                    <a:pt x="41401" y="9004"/>
                  </a:moveTo>
                  <a:lnTo>
                    <a:pt x="39624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</a:path>
                <a:path w="108584" h="18415">
                  <a:moveTo>
                    <a:pt x="105155" y="9004"/>
                  </a:moveTo>
                  <a:lnTo>
                    <a:pt x="105155" y="10788"/>
                  </a:lnTo>
                </a:path>
                <a:path w="108584" h="18415">
                  <a:moveTo>
                    <a:pt x="105155" y="10788"/>
                  </a:move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155" y="10788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</a:path>
                <a:path w="108584" h="18415">
                  <a:moveTo>
                    <a:pt x="0" y="1784"/>
                  </a:move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</a:path>
                <a:path w="108584" h="18415">
                  <a:moveTo>
                    <a:pt x="108013" y="1784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7" name="object 537"/>
          <p:cNvSpPr/>
          <p:nvPr/>
        </p:nvSpPr>
        <p:spPr>
          <a:xfrm>
            <a:off x="14420850" y="8339925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0" y="0"/>
                </a:moveTo>
                <a:lnTo>
                  <a:pt x="108013" y="0"/>
                </a:lnTo>
              </a:path>
              <a:path w="108584" h="18415">
                <a:moveTo>
                  <a:pt x="0" y="17983"/>
                </a:moveTo>
                <a:lnTo>
                  <a:pt x="108013" y="17983"/>
                </a:lnTo>
              </a:path>
              <a:path w="108584" h="18415">
                <a:moveTo>
                  <a:pt x="0" y="10788"/>
                </a:moveTo>
                <a:lnTo>
                  <a:pt x="3809" y="10788"/>
                </a:lnTo>
              </a:path>
              <a:path w="108584" h="18415">
                <a:moveTo>
                  <a:pt x="3809" y="10788"/>
                </a:moveTo>
                <a:lnTo>
                  <a:pt x="3809" y="9004"/>
                </a:lnTo>
              </a:path>
              <a:path w="108584" h="18415">
                <a:moveTo>
                  <a:pt x="3809" y="9004"/>
                </a:moveTo>
                <a:lnTo>
                  <a:pt x="0" y="9004"/>
                </a:lnTo>
              </a:path>
              <a:path w="108584" h="18415">
                <a:moveTo>
                  <a:pt x="39623" y="9004"/>
                </a:moveTo>
                <a:lnTo>
                  <a:pt x="36893" y="9004"/>
                </a:lnTo>
              </a:path>
              <a:path w="108584" h="18415">
                <a:moveTo>
                  <a:pt x="36893" y="9004"/>
                </a:moveTo>
                <a:lnTo>
                  <a:pt x="36893" y="10788"/>
                </a:lnTo>
              </a:path>
              <a:path w="108584" h="18415">
                <a:moveTo>
                  <a:pt x="36893" y="10788"/>
                </a:moveTo>
                <a:lnTo>
                  <a:pt x="39623" y="10788"/>
                </a:lnTo>
              </a:path>
              <a:path w="108584" h="18415">
                <a:moveTo>
                  <a:pt x="3809" y="10788"/>
                </a:moveTo>
                <a:lnTo>
                  <a:pt x="36893" y="10788"/>
                </a:lnTo>
              </a:path>
              <a:path w="108584" h="18415">
                <a:moveTo>
                  <a:pt x="36893" y="9004"/>
                </a:moveTo>
                <a:lnTo>
                  <a:pt x="3809" y="9004"/>
                </a:lnTo>
              </a:path>
              <a:path w="108584" h="18415">
                <a:moveTo>
                  <a:pt x="39623" y="10788"/>
                </a:moveTo>
                <a:lnTo>
                  <a:pt x="41401" y="10788"/>
                </a:lnTo>
              </a:path>
              <a:path w="108584" h="18415">
                <a:moveTo>
                  <a:pt x="41401" y="10788"/>
                </a:moveTo>
                <a:lnTo>
                  <a:pt x="41401" y="9004"/>
                </a:lnTo>
              </a:path>
              <a:path w="108584" h="18415">
                <a:moveTo>
                  <a:pt x="41401" y="9004"/>
                </a:moveTo>
                <a:lnTo>
                  <a:pt x="39623" y="9004"/>
                </a:lnTo>
              </a:path>
              <a:path w="108584" h="18415">
                <a:moveTo>
                  <a:pt x="108013" y="9004"/>
                </a:moveTo>
                <a:lnTo>
                  <a:pt x="105155" y="9004"/>
                </a:lnTo>
              </a:path>
              <a:path w="108584" h="18415">
                <a:moveTo>
                  <a:pt x="105155" y="9004"/>
                </a:moveTo>
                <a:lnTo>
                  <a:pt x="105155" y="10788"/>
                </a:lnTo>
              </a:path>
              <a:path w="108584" h="18415">
                <a:moveTo>
                  <a:pt x="105155" y="10788"/>
                </a:moveTo>
                <a:lnTo>
                  <a:pt x="108013" y="10788"/>
                </a:lnTo>
              </a:path>
              <a:path w="108584" h="18415">
                <a:moveTo>
                  <a:pt x="41401" y="10788"/>
                </a:moveTo>
                <a:lnTo>
                  <a:pt x="105155" y="10788"/>
                </a:lnTo>
              </a:path>
              <a:path w="108584" h="18415">
                <a:moveTo>
                  <a:pt x="105155" y="9004"/>
                </a:moveTo>
                <a:lnTo>
                  <a:pt x="41401" y="9004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9004"/>
                </a:moveTo>
                <a:lnTo>
                  <a:pt x="0" y="10788"/>
                </a:lnTo>
              </a:path>
              <a:path w="108584" h="18415">
                <a:moveTo>
                  <a:pt x="0" y="0"/>
                </a:moveTo>
                <a:lnTo>
                  <a:pt x="0" y="1784"/>
                </a:lnTo>
              </a:path>
              <a:path w="108584" h="18415">
                <a:moveTo>
                  <a:pt x="0" y="1784"/>
                </a:moveTo>
                <a:lnTo>
                  <a:pt x="0" y="9004"/>
                </a:lnTo>
              </a:path>
              <a:path w="108584" h="18415">
                <a:moveTo>
                  <a:pt x="0" y="10788"/>
                </a:moveTo>
                <a:lnTo>
                  <a:pt x="0" y="17983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9004"/>
                </a:moveTo>
                <a:lnTo>
                  <a:pt x="108013" y="10788"/>
                </a:lnTo>
              </a:path>
              <a:path w="108584" h="18415">
                <a:moveTo>
                  <a:pt x="108013" y="0"/>
                </a:moveTo>
                <a:lnTo>
                  <a:pt x="108013" y="1784"/>
                </a:lnTo>
              </a:path>
              <a:path w="108584" h="18415">
                <a:moveTo>
                  <a:pt x="108013" y="1784"/>
                </a:moveTo>
                <a:lnTo>
                  <a:pt x="108013" y="9004"/>
                </a:lnTo>
              </a:path>
              <a:path w="108584" h="18415">
                <a:moveTo>
                  <a:pt x="108013" y="10788"/>
                </a:moveTo>
                <a:lnTo>
                  <a:pt x="108013" y="17983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38" name="object 538"/>
          <p:cNvGrpSpPr/>
          <p:nvPr/>
        </p:nvGrpSpPr>
        <p:grpSpPr>
          <a:xfrm>
            <a:off x="14159864" y="8339925"/>
            <a:ext cx="43815" cy="18415"/>
            <a:chOff x="14159864" y="8339925"/>
            <a:chExt cx="43815" cy="18415"/>
          </a:xfrm>
        </p:grpSpPr>
        <p:sp>
          <p:nvSpPr>
            <p:cNvPr id="539" name="object 539"/>
            <p:cNvSpPr/>
            <p:nvPr/>
          </p:nvSpPr>
          <p:spPr>
            <a:xfrm>
              <a:off x="14159864" y="8339925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0" y="0"/>
                  </a:moveTo>
                  <a:lnTo>
                    <a:pt x="43179" y="0"/>
                  </a:lnTo>
                </a:path>
                <a:path w="43180" h="18415">
                  <a:moveTo>
                    <a:pt x="0" y="17983"/>
                  </a:moveTo>
                  <a:lnTo>
                    <a:pt x="43179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4159865" y="8348929"/>
              <a:ext cx="43815" cy="1905"/>
            </a:xfrm>
            <a:custGeom>
              <a:avLst/>
              <a:gdLst/>
              <a:ahLst/>
              <a:cxnLst/>
              <a:rect l="l" t="t" r="r" b="b"/>
              <a:pathLst>
                <a:path w="43815" h="1904">
                  <a:moveTo>
                    <a:pt x="2895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95" y="1790"/>
                  </a:lnTo>
                  <a:lnTo>
                    <a:pt x="2895" y="0"/>
                  </a:lnTo>
                  <a:close/>
                </a:path>
                <a:path w="43815" h="1904">
                  <a:moveTo>
                    <a:pt x="43192" y="0"/>
                  </a:moveTo>
                  <a:lnTo>
                    <a:pt x="40347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40322" y="1790"/>
                  </a:lnTo>
                  <a:lnTo>
                    <a:pt x="43192" y="1790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4159864" y="8339925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0" y="10788"/>
                  </a:moveTo>
                  <a:lnTo>
                    <a:pt x="2921" y="10788"/>
                  </a:lnTo>
                </a:path>
                <a:path w="43180" h="18415">
                  <a:moveTo>
                    <a:pt x="2921" y="10788"/>
                  </a:moveTo>
                  <a:lnTo>
                    <a:pt x="2921" y="9004"/>
                  </a:lnTo>
                </a:path>
                <a:path w="43180" h="18415">
                  <a:moveTo>
                    <a:pt x="2921" y="9004"/>
                  </a:moveTo>
                  <a:lnTo>
                    <a:pt x="0" y="9004"/>
                  </a:lnTo>
                </a:path>
                <a:path w="43180" h="18415">
                  <a:moveTo>
                    <a:pt x="43179" y="9004"/>
                  </a:moveTo>
                  <a:lnTo>
                    <a:pt x="40322" y="9004"/>
                  </a:lnTo>
                </a:path>
                <a:path w="43180" h="18415">
                  <a:moveTo>
                    <a:pt x="40322" y="9004"/>
                  </a:moveTo>
                  <a:lnTo>
                    <a:pt x="40322" y="10788"/>
                  </a:lnTo>
                </a:path>
                <a:path w="43180" h="18415">
                  <a:moveTo>
                    <a:pt x="40322" y="10788"/>
                  </a:moveTo>
                  <a:lnTo>
                    <a:pt x="43179" y="10788"/>
                  </a:lnTo>
                </a:path>
                <a:path w="43180" h="18415">
                  <a:moveTo>
                    <a:pt x="2921" y="10788"/>
                  </a:moveTo>
                  <a:lnTo>
                    <a:pt x="40322" y="10788"/>
                  </a:lnTo>
                </a:path>
                <a:path w="43180" h="18415">
                  <a:moveTo>
                    <a:pt x="40322" y="9004"/>
                  </a:moveTo>
                  <a:lnTo>
                    <a:pt x="2921" y="9004"/>
                  </a:lnTo>
                </a:path>
                <a:path w="43180" h="18415">
                  <a:moveTo>
                    <a:pt x="0" y="9004"/>
                  </a:moveTo>
                  <a:lnTo>
                    <a:pt x="0" y="10788"/>
                  </a:lnTo>
                </a:path>
                <a:path w="43180" h="18415">
                  <a:moveTo>
                    <a:pt x="0" y="9004"/>
                  </a:moveTo>
                  <a:lnTo>
                    <a:pt x="0" y="10788"/>
                  </a:lnTo>
                </a:path>
                <a:path w="43180" h="18415">
                  <a:moveTo>
                    <a:pt x="0" y="0"/>
                  </a:moveTo>
                  <a:lnTo>
                    <a:pt x="0" y="1784"/>
                  </a:lnTo>
                </a:path>
                <a:path w="43180" h="18415">
                  <a:moveTo>
                    <a:pt x="0" y="1784"/>
                  </a:moveTo>
                  <a:lnTo>
                    <a:pt x="0" y="9004"/>
                  </a:lnTo>
                </a:path>
                <a:path w="43180" h="18415">
                  <a:moveTo>
                    <a:pt x="0" y="10788"/>
                  </a:moveTo>
                  <a:lnTo>
                    <a:pt x="0" y="17983"/>
                  </a:lnTo>
                </a:path>
                <a:path w="43180" h="18415">
                  <a:moveTo>
                    <a:pt x="43179" y="9004"/>
                  </a:moveTo>
                  <a:lnTo>
                    <a:pt x="43179" y="10788"/>
                  </a:lnTo>
                </a:path>
                <a:path w="43180" h="18415">
                  <a:moveTo>
                    <a:pt x="43179" y="9004"/>
                  </a:moveTo>
                  <a:lnTo>
                    <a:pt x="43179" y="10788"/>
                  </a:lnTo>
                </a:path>
                <a:path w="43180" h="18415">
                  <a:moveTo>
                    <a:pt x="43179" y="0"/>
                  </a:moveTo>
                  <a:lnTo>
                    <a:pt x="43179" y="1784"/>
                  </a:lnTo>
                </a:path>
                <a:path w="43180" h="18415">
                  <a:moveTo>
                    <a:pt x="43179" y="1784"/>
                  </a:moveTo>
                  <a:lnTo>
                    <a:pt x="43179" y="9004"/>
                  </a:lnTo>
                </a:path>
                <a:path w="43180" h="18415">
                  <a:moveTo>
                    <a:pt x="43179" y="10788"/>
                  </a:moveTo>
                  <a:lnTo>
                    <a:pt x="43179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2" name="object 542"/>
          <p:cNvGrpSpPr/>
          <p:nvPr/>
        </p:nvGrpSpPr>
        <p:grpSpPr>
          <a:xfrm>
            <a:off x="14262481" y="8339925"/>
            <a:ext cx="108585" cy="18415"/>
            <a:chOff x="14262481" y="8339925"/>
            <a:chExt cx="108585" cy="18415"/>
          </a:xfrm>
        </p:grpSpPr>
        <p:sp>
          <p:nvSpPr>
            <p:cNvPr id="543" name="object 543"/>
            <p:cNvSpPr/>
            <p:nvPr/>
          </p:nvSpPr>
          <p:spPr>
            <a:xfrm>
              <a:off x="14262481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4262482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6855" y="0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3746" y="1790"/>
                  </a:lnTo>
                  <a:lnTo>
                    <a:pt x="36855" y="1790"/>
                  </a:lnTo>
                  <a:lnTo>
                    <a:pt x="36855" y="0"/>
                  </a:lnTo>
                  <a:close/>
                </a:path>
                <a:path w="108584" h="1904">
                  <a:moveTo>
                    <a:pt x="41363" y="0"/>
                  </a:moveTo>
                  <a:lnTo>
                    <a:pt x="39585" y="0"/>
                  </a:lnTo>
                  <a:lnTo>
                    <a:pt x="36893" y="0"/>
                  </a:lnTo>
                  <a:lnTo>
                    <a:pt x="36893" y="1790"/>
                  </a:lnTo>
                  <a:lnTo>
                    <a:pt x="39560" y="1790"/>
                  </a:lnTo>
                  <a:lnTo>
                    <a:pt x="41363" y="1790"/>
                  </a:lnTo>
                  <a:lnTo>
                    <a:pt x="41363" y="0"/>
                  </a:lnTo>
                  <a:close/>
                </a:path>
                <a:path w="108584" h="1904">
                  <a:moveTo>
                    <a:pt x="107962" y="0"/>
                  </a:moveTo>
                  <a:lnTo>
                    <a:pt x="105117" y="0"/>
                  </a:lnTo>
                  <a:lnTo>
                    <a:pt x="41402" y="0"/>
                  </a:lnTo>
                  <a:lnTo>
                    <a:pt x="41402" y="1790"/>
                  </a:lnTo>
                  <a:lnTo>
                    <a:pt x="105092" y="1790"/>
                  </a:lnTo>
                  <a:lnTo>
                    <a:pt x="107962" y="179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4262481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746" y="10788"/>
                  </a:lnTo>
                </a:path>
                <a:path w="108584" h="18415">
                  <a:moveTo>
                    <a:pt x="3746" y="10788"/>
                  </a:moveTo>
                  <a:lnTo>
                    <a:pt x="3746" y="9004"/>
                  </a:lnTo>
                </a:path>
                <a:path w="108584" h="18415">
                  <a:moveTo>
                    <a:pt x="3746" y="9004"/>
                  </a:moveTo>
                  <a:lnTo>
                    <a:pt x="0" y="9004"/>
                  </a:lnTo>
                </a:path>
                <a:path w="108584" h="18415">
                  <a:moveTo>
                    <a:pt x="39560" y="9004"/>
                  </a:moveTo>
                  <a:lnTo>
                    <a:pt x="36893" y="9004"/>
                  </a:lnTo>
                </a:path>
                <a:path w="108584" h="18415">
                  <a:moveTo>
                    <a:pt x="36893" y="9004"/>
                  </a:moveTo>
                  <a:lnTo>
                    <a:pt x="36893" y="10788"/>
                  </a:lnTo>
                </a:path>
                <a:path w="108584" h="18415">
                  <a:moveTo>
                    <a:pt x="36893" y="10788"/>
                  </a:moveTo>
                  <a:lnTo>
                    <a:pt x="39560" y="10788"/>
                  </a:lnTo>
                </a:path>
                <a:path w="108584" h="18415">
                  <a:moveTo>
                    <a:pt x="3746" y="10788"/>
                  </a:moveTo>
                  <a:lnTo>
                    <a:pt x="36893" y="10788"/>
                  </a:lnTo>
                </a:path>
                <a:path w="108584" h="18415">
                  <a:moveTo>
                    <a:pt x="36893" y="9004"/>
                  </a:moveTo>
                  <a:lnTo>
                    <a:pt x="3746" y="9004"/>
                  </a:lnTo>
                </a:path>
                <a:path w="108584" h="18415">
                  <a:moveTo>
                    <a:pt x="39560" y="10788"/>
                  </a:moveTo>
                  <a:lnTo>
                    <a:pt x="41401" y="10788"/>
                  </a:lnTo>
                </a:path>
                <a:path w="108584" h="18415">
                  <a:moveTo>
                    <a:pt x="41401" y="10788"/>
                  </a:moveTo>
                  <a:lnTo>
                    <a:pt x="41401" y="9004"/>
                  </a:lnTo>
                </a:path>
                <a:path w="108584" h="18415">
                  <a:moveTo>
                    <a:pt x="41401" y="9004"/>
                  </a:moveTo>
                  <a:lnTo>
                    <a:pt x="39560" y="9004"/>
                  </a:lnTo>
                </a:path>
                <a:path w="108584" h="18415">
                  <a:moveTo>
                    <a:pt x="108013" y="9004"/>
                  </a:moveTo>
                  <a:lnTo>
                    <a:pt x="105092" y="9004"/>
                  </a:lnTo>
                </a:path>
                <a:path w="108584" h="18415">
                  <a:moveTo>
                    <a:pt x="105092" y="9004"/>
                  </a:moveTo>
                  <a:lnTo>
                    <a:pt x="105092" y="10788"/>
                  </a:lnTo>
                </a:path>
                <a:path w="108584" h="18415">
                  <a:moveTo>
                    <a:pt x="105092" y="10788"/>
                  </a:move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092" y="10788"/>
                  </a:lnTo>
                </a:path>
                <a:path w="108584" h="18415">
                  <a:moveTo>
                    <a:pt x="105092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</a:path>
                <a:path w="108584" h="18415">
                  <a:moveTo>
                    <a:pt x="0" y="1784"/>
                  </a:move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</a:path>
                <a:path w="108584" h="18415">
                  <a:moveTo>
                    <a:pt x="108013" y="1784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6" name="object 546"/>
          <p:cNvGrpSpPr/>
          <p:nvPr/>
        </p:nvGrpSpPr>
        <p:grpSpPr>
          <a:xfrm>
            <a:off x="13722477" y="8339925"/>
            <a:ext cx="108585" cy="18415"/>
            <a:chOff x="13722477" y="8339925"/>
            <a:chExt cx="108585" cy="18415"/>
          </a:xfrm>
        </p:grpSpPr>
        <p:sp>
          <p:nvSpPr>
            <p:cNvPr id="547" name="object 547"/>
            <p:cNvSpPr/>
            <p:nvPr/>
          </p:nvSpPr>
          <p:spPr>
            <a:xfrm>
              <a:off x="13722477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13722477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6855" y="0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3746" y="1790"/>
                  </a:lnTo>
                  <a:lnTo>
                    <a:pt x="36855" y="1790"/>
                  </a:lnTo>
                  <a:lnTo>
                    <a:pt x="36855" y="0"/>
                  </a:lnTo>
                  <a:close/>
                </a:path>
                <a:path w="108584" h="1904">
                  <a:moveTo>
                    <a:pt x="41363" y="0"/>
                  </a:moveTo>
                  <a:lnTo>
                    <a:pt x="39585" y="0"/>
                  </a:lnTo>
                  <a:lnTo>
                    <a:pt x="36893" y="0"/>
                  </a:lnTo>
                  <a:lnTo>
                    <a:pt x="36893" y="1790"/>
                  </a:lnTo>
                  <a:lnTo>
                    <a:pt x="39560" y="1790"/>
                  </a:lnTo>
                  <a:lnTo>
                    <a:pt x="41363" y="1790"/>
                  </a:lnTo>
                  <a:lnTo>
                    <a:pt x="41363" y="0"/>
                  </a:lnTo>
                  <a:close/>
                </a:path>
                <a:path w="108584" h="1904">
                  <a:moveTo>
                    <a:pt x="107962" y="0"/>
                  </a:moveTo>
                  <a:lnTo>
                    <a:pt x="105117" y="0"/>
                  </a:lnTo>
                  <a:lnTo>
                    <a:pt x="41402" y="0"/>
                  </a:lnTo>
                  <a:lnTo>
                    <a:pt x="41402" y="1790"/>
                  </a:lnTo>
                  <a:lnTo>
                    <a:pt x="105092" y="1790"/>
                  </a:lnTo>
                  <a:lnTo>
                    <a:pt x="107962" y="179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3722477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746" y="10788"/>
                  </a:lnTo>
                </a:path>
                <a:path w="108584" h="18415">
                  <a:moveTo>
                    <a:pt x="3746" y="10788"/>
                  </a:moveTo>
                  <a:lnTo>
                    <a:pt x="3746" y="9004"/>
                  </a:lnTo>
                </a:path>
                <a:path w="108584" h="18415">
                  <a:moveTo>
                    <a:pt x="3746" y="9004"/>
                  </a:moveTo>
                  <a:lnTo>
                    <a:pt x="0" y="9004"/>
                  </a:lnTo>
                </a:path>
                <a:path w="108584" h="18415">
                  <a:moveTo>
                    <a:pt x="39560" y="9004"/>
                  </a:moveTo>
                  <a:lnTo>
                    <a:pt x="36893" y="9004"/>
                  </a:lnTo>
                </a:path>
                <a:path w="108584" h="18415">
                  <a:moveTo>
                    <a:pt x="36893" y="9004"/>
                  </a:moveTo>
                  <a:lnTo>
                    <a:pt x="36893" y="10788"/>
                  </a:lnTo>
                </a:path>
                <a:path w="108584" h="18415">
                  <a:moveTo>
                    <a:pt x="36893" y="10788"/>
                  </a:moveTo>
                  <a:lnTo>
                    <a:pt x="39560" y="10788"/>
                  </a:lnTo>
                </a:path>
                <a:path w="108584" h="18415">
                  <a:moveTo>
                    <a:pt x="3746" y="10788"/>
                  </a:moveTo>
                  <a:lnTo>
                    <a:pt x="36893" y="10788"/>
                  </a:lnTo>
                </a:path>
                <a:path w="108584" h="18415">
                  <a:moveTo>
                    <a:pt x="36893" y="9004"/>
                  </a:moveTo>
                  <a:lnTo>
                    <a:pt x="3746" y="9004"/>
                  </a:lnTo>
                </a:path>
                <a:path w="108584" h="18415">
                  <a:moveTo>
                    <a:pt x="39560" y="10788"/>
                  </a:moveTo>
                  <a:lnTo>
                    <a:pt x="41401" y="10788"/>
                  </a:lnTo>
                </a:path>
                <a:path w="108584" h="18415">
                  <a:moveTo>
                    <a:pt x="41401" y="10788"/>
                  </a:moveTo>
                  <a:lnTo>
                    <a:pt x="41401" y="9004"/>
                  </a:lnTo>
                </a:path>
                <a:path w="108584" h="18415">
                  <a:moveTo>
                    <a:pt x="41401" y="9004"/>
                  </a:moveTo>
                  <a:lnTo>
                    <a:pt x="39560" y="9004"/>
                  </a:lnTo>
                </a:path>
                <a:path w="108584" h="18415">
                  <a:moveTo>
                    <a:pt x="108013" y="9004"/>
                  </a:moveTo>
                  <a:lnTo>
                    <a:pt x="105092" y="9004"/>
                  </a:lnTo>
                </a:path>
                <a:path w="108584" h="18415">
                  <a:moveTo>
                    <a:pt x="105092" y="9004"/>
                  </a:moveTo>
                  <a:lnTo>
                    <a:pt x="105092" y="10788"/>
                  </a:lnTo>
                </a:path>
                <a:path w="108584" h="18415">
                  <a:moveTo>
                    <a:pt x="105092" y="10788"/>
                  </a:move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092" y="10788"/>
                  </a:lnTo>
                </a:path>
                <a:path w="108584" h="18415">
                  <a:moveTo>
                    <a:pt x="105092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</a:path>
                <a:path w="108584" h="18415">
                  <a:moveTo>
                    <a:pt x="0" y="1784"/>
                  </a:move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</a:path>
                <a:path w="108584" h="18415">
                  <a:moveTo>
                    <a:pt x="108013" y="1784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0" name="object 550"/>
          <p:cNvGrpSpPr/>
          <p:nvPr/>
        </p:nvGrpSpPr>
        <p:grpSpPr>
          <a:xfrm>
            <a:off x="14032039" y="8339925"/>
            <a:ext cx="108585" cy="18415"/>
            <a:chOff x="14032039" y="8339925"/>
            <a:chExt cx="108585" cy="18415"/>
          </a:xfrm>
        </p:grpSpPr>
        <p:sp>
          <p:nvSpPr>
            <p:cNvPr id="551" name="object 551"/>
            <p:cNvSpPr/>
            <p:nvPr/>
          </p:nvSpPr>
          <p:spPr>
            <a:xfrm>
              <a:off x="14032039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  <a:path w="108584" h="18415">
                  <a:moveTo>
                    <a:pt x="0" y="17983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4032040" y="8348929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84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3784" y="1790"/>
                  </a:lnTo>
                  <a:lnTo>
                    <a:pt x="3784" y="0"/>
                  </a:lnTo>
                  <a:close/>
                </a:path>
                <a:path w="108584" h="1904">
                  <a:moveTo>
                    <a:pt x="36918" y="0"/>
                  </a:moveTo>
                  <a:lnTo>
                    <a:pt x="3810" y="0"/>
                  </a:lnTo>
                  <a:lnTo>
                    <a:pt x="3810" y="1790"/>
                  </a:lnTo>
                  <a:lnTo>
                    <a:pt x="36918" y="1790"/>
                  </a:lnTo>
                  <a:lnTo>
                    <a:pt x="36918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02" y="0"/>
                  </a:lnTo>
                  <a:lnTo>
                    <a:pt x="39649" y="0"/>
                  </a:lnTo>
                  <a:lnTo>
                    <a:pt x="36957" y="0"/>
                  </a:lnTo>
                  <a:lnTo>
                    <a:pt x="36957" y="1790"/>
                  </a:lnTo>
                  <a:lnTo>
                    <a:pt x="39624" y="1790"/>
                  </a:lnTo>
                  <a:lnTo>
                    <a:pt x="41402" y="1790"/>
                  </a:lnTo>
                  <a:lnTo>
                    <a:pt x="105117" y="1790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790"/>
                  </a:lnTo>
                  <a:lnTo>
                    <a:pt x="108026" y="1790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4032039" y="8339925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0788"/>
                  </a:moveTo>
                  <a:lnTo>
                    <a:pt x="3809" y="10788"/>
                  </a:lnTo>
                </a:path>
                <a:path w="108584" h="18415">
                  <a:moveTo>
                    <a:pt x="3809" y="10788"/>
                  </a:moveTo>
                  <a:lnTo>
                    <a:pt x="3809" y="9004"/>
                  </a:lnTo>
                </a:path>
                <a:path w="108584" h="18415">
                  <a:moveTo>
                    <a:pt x="3809" y="9004"/>
                  </a:moveTo>
                  <a:lnTo>
                    <a:pt x="0" y="9004"/>
                  </a:lnTo>
                </a:path>
                <a:path w="108584" h="18415">
                  <a:moveTo>
                    <a:pt x="39624" y="9004"/>
                  </a:moveTo>
                  <a:lnTo>
                    <a:pt x="36957" y="9004"/>
                  </a:lnTo>
                </a:path>
                <a:path w="108584" h="18415">
                  <a:moveTo>
                    <a:pt x="36957" y="9004"/>
                  </a:moveTo>
                  <a:lnTo>
                    <a:pt x="36957" y="10788"/>
                  </a:lnTo>
                </a:path>
                <a:path w="108584" h="18415">
                  <a:moveTo>
                    <a:pt x="36957" y="10788"/>
                  </a:moveTo>
                  <a:lnTo>
                    <a:pt x="39624" y="10788"/>
                  </a:lnTo>
                </a:path>
                <a:path w="108584" h="18415">
                  <a:moveTo>
                    <a:pt x="3809" y="10788"/>
                  </a:moveTo>
                  <a:lnTo>
                    <a:pt x="36957" y="10788"/>
                  </a:lnTo>
                </a:path>
                <a:path w="108584" h="18415">
                  <a:moveTo>
                    <a:pt x="36957" y="9004"/>
                  </a:moveTo>
                  <a:lnTo>
                    <a:pt x="3809" y="9004"/>
                  </a:lnTo>
                </a:path>
                <a:path w="108584" h="18415">
                  <a:moveTo>
                    <a:pt x="39624" y="10788"/>
                  </a:moveTo>
                  <a:lnTo>
                    <a:pt x="41401" y="10788"/>
                  </a:lnTo>
                </a:path>
                <a:path w="108584" h="18415">
                  <a:moveTo>
                    <a:pt x="41401" y="10788"/>
                  </a:moveTo>
                  <a:lnTo>
                    <a:pt x="41401" y="9004"/>
                  </a:lnTo>
                </a:path>
                <a:path w="108584" h="18415">
                  <a:moveTo>
                    <a:pt x="41401" y="9004"/>
                  </a:moveTo>
                  <a:lnTo>
                    <a:pt x="39624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</a:path>
                <a:path w="108584" h="18415">
                  <a:moveTo>
                    <a:pt x="105155" y="9004"/>
                  </a:moveTo>
                  <a:lnTo>
                    <a:pt x="105155" y="10788"/>
                  </a:lnTo>
                </a:path>
                <a:path w="108584" h="18415">
                  <a:moveTo>
                    <a:pt x="105155" y="10788"/>
                  </a:moveTo>
                  <a:lnTo>
                    <a:pt x="108013" y="10788"/>
                  </a:lnTo>
                </a:path>
                <a:path w="108584" h="18415">
                  <a:moveTo>
                    <a:pt x="41401" y="10788"/>
                  </a:moveTo>
                  <a:lnTo>
                    <a:pt x="105155" y="10788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9004"/>
                  </a:moveTo>
                  <a:lnTo>
                    <a:pt x="0" y="10788"/>
                  </a:lnTo>
                </a:path>
                <a:path w="108584" h="18415">
                  <a:moveTo>
                    <a:pt x="0" y="0"/>
                  </a:moveTo>
                  <a:lnTo>
                    <a:pt x="0" y="1784"/>
                  </a:lnTo>
                </a:path>
                <a:path w="108584" h="18415">
                  <a:moveTo>
                    <a:pt x="0" y="1784"/>
                  </a:moveTo>
                  <a:lnTo>
                    <a:pt x="0" y="9004"/>
                  </a:lnTo>
                </a:path>
                <a:path w="108584" h="18415">
                  <a:moveTo>
                    <a:pt x="0" y="10788"/>
                  </a:moveTo>
                  <a:lnTo>
                    <a:pt x="0" y="17983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9004"/>
                  </a:moveTo>
                  <a:lnTo>
                    <a:pt x="108013" y="10788"/>
                  </a:lnTo>
                </a:path>
                <a:path w="108584" h="18415">
                  <a:moveTo>
                    <a:pt x="108013" y="0"/>
                  </a:moveTo>
                  <a:lnTo>
                    <a:pt x="108013" y="1784"/>
                  </a:lnTo>
                </a:path>
                <a:path w="108584" h="18415">
                  <a:moveTo>
                    <a:pt x="108013" y="1784"/>
                  </a:moveTo>
                  <a:lnTo>
                    <a:pt x="108013" y="9004"/>
                  </a:lnTo>
                </a:path>
                <a:path w="108584" h="18415">
                  <a:moveTo>
                    <a:pt x="108013" y="10788"/>
                  </a:moveTo>
                  <a:lnTo>
                    <a:pt x="108013" y="1798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4" name="object 554"/>
          <p:cNvSpPr/>
          <p:nvPr/>
        </p:nvSpPr>
        <p:spPr>
          <a:xfrm>
            <a:off x="14564869" y="923631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5">
                <a:moveTo>
                  <a:pt x="9017" y="9004"/>
                </a:moveTo>
                <a:lnTo>
                  <a:pt x="0" y="0"/>
                </a:lnTo>
                <a:lnTo>
                  <a:pt x="0" y="9004"/>
                </a:lnTo>
                <a:lnTo>
                  <a:pt x="9017" y="9004"/>
                </a:lnTo>
                <a:close/>
              </a:path>
              <a:path w="18415" h="18415">
                <a:moveTo>
                  <a:pt x="16192" y="16205"/>
                </a:moveTo>
                <a:lnTo>
                  <a:pt x="9017" y="9004"/>
                </a:lnTo>
                <a:lnTo>
                  <a:pt x="9017" y="16205"/>
                </a:lnTo>
                <a:lnTo>
                  <a:pt x="16192" y="16205"/>
                </a:lnTo>
                <a:close/>
              </a:path>
              <a:path w="18415" h="18415">
                <a:moveTo>
                  <a:pt x="18034" y="16205"/>
                </a:moveTo>
                <a:lnTo>
                  <a:pt x="16192" y="16205"/>
                </a:lnTo>
                <a:lnTo>
                  <a:pt x="16192" y="18008"/>
                </a:lnTo>
                <a:lnTo>
                  <a:pt x="18034" y="18008"/>
                </a:lnTo>
                <a:lnTo>
                  <a:pt x="18034" y="16205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5" name="object 555"/>
          <p:cNvSpPr/>
          <p:nvPr/>
        </p:nvSpPr>
        <p:spPr>
          <a:xfrm>
            <a:off x="14581060" y="8959122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242"/>
                </a:lnTo>
                <a:lnTo>
                  <a:pt x="1810" y="61242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6" name="object 556"/>
          <p:cNvSpPr/>
          <p:nvPr/>
        </p:nvSpPr>
        <p:spPr>
          <a:xfrm>
            <a:off x="14581060" y="9128367"/>
            <a:ext cx="1905" cy="124460"/>
          </a:xfrm>
          <a:custGeom>
            <a:avLst/>
            <a:gdLst/>
            <a:ahLst/>
            <a:cxnLst/>
            <a:rect l="l" t="t" r="r" b="b"/>
            <a:pathLst>
              <a:path w="1905" h="124459">
                <a:moveTo>
                  <a:pt x="1810" y="0"/>
                </a:moveTo>
                <a:lnTo>
                  <a:pt x="0" y="0"/>
                </a:lnTo>
                <a:lnTo>
                  <a:pt x="0" y="124147"/>
                </a:lnTo>
                <a:lnTo>
                  <a:pt x="1810" y="124147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7" name="object 557"/>
          <p:cNvSpPr/>
          <p:nvPr/>
        </p:nvSpPr>
        <p:spPr>
          <a:xfrm>
            <a:off x="14581060" y="8852911"/>
            <a:ext cx="1905" cy="34290"/>
          </a:xfrm>
          <a:custGeom>
            <a:avLst/>
            <a:gdLst/>
            <a:ahLst/>
            <a:cxnLst/>
            <a:rect l="l" t="t" r="r" b="b"/>
            <a:pathLst>
              <a:path w="1905" h="34290">
                <a:moveTo>
                  <a:pt x="1810" y="0"/>
                </a:moveTo>
                <a:lnTo>
                  <a:pt x="0" y="0"/>
                </a:lnTo>
                <a:lnTo>
                  <a:pt x="0" y="34205"/>
                </a:lnTo>
                <a:lnTo>
                  <a:pt x="1810" y="34205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8" name="object 558"/>
          <p:cNvSpPr/>
          <p:nvPr/>
        </p:nvSpPr>
        <p:spPr>
          <a:xfrm>
            <a:off x="14581060" y="8714324"/>
            <a:ext cx="1905" cy="31115"/>
          </a:xfrm>
          <a:custGeom>
            <a:avLst/>
            <a:gdLst/>
            <a:ahLst/>
            <a:cxnLst/>
            <a:rect l="l" t="t" r="r" b="b"/>
            <a:pathLst>
              <a:path w="1905" h="31115">
                <a:moveTo>
                  <a:pt x="1810" y="0"/>
                </a:moveTo>
                <a:lnTo>
                  <a:pt x="0" y="0"/>
                </a:lnTo>
                <a:lnTo>
                  <a:pt x="0" y="30584"/>
                </a:lnTo>
                <a:lnTo>
                  <a:pt x="1810" y="30584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59" name="object 559"/>
          <p:cNvSpPr/>
          <p:nvPr/>
        </p:nvSpPr>
        <p:spPr>
          <a:xfrm>
            <a:off x="14581060" y="8341709"/>
            <a:ext cx="1905" cy="55880"/>
          </a:xfrm>
          <a:custGeom>
            <a:avLst/>
            <a:gdLst/>
            <a:ahLst/>
            <a:cxnLst/>
            <a:rect l="l" t="t" r="r" b="b"/>
            <a:pathLst>
              <a:path w="1905" h="55879">
                <a:moveTo>
                  <a:pt x="1810" y="0"/>
                </a:moveTo>
                <a:lnTo>
                  <a:pt x="0" y="0"/>
                </a:lnTo>
                <a:lnTo>
                  <a:pt x="0" y="55810"/>
                </a:lnTo>
                <a:lnTo>
                  <a:pt x="1810" y="55810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0" name="object 560"/>
          <p:cNvSpPr/>
          <p:nvPr/>
        </p:nvSpPr>
        <p:spPr>
          <a:xfrm>
            <a:off x="14581060" y="8581125"/>
            <a:ext cx="1905" cy="61594"/>
          </a:xfrm>
          <a:custGeom>
            <a:avLst/>
            <a:gdLst/>
            <a:ahLst/>
            <a:cxnLst/>
            <a:rect l="l" t="t" r="r" b="b"/>
            <a:pathLst>
              <a:path w="1905" h="61595">
                <a:moveTo>
                  <a:pt x="1810" y="0"/>
                </a:moveTo>
                <a:lnTo>
                  <a:pt x="0" y="0"/>
                </a:lnTo>
                <a:lnTo>
                  <a:pt x="0" y="61193"/>
                </a:lnTo>
                <a:lnTo>
                  <a:pt x="1810" y="61193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1" name="object 561"/>
          <p:cNvSpPr/>
          <p:nvPr/>
        </p:nvSpPr>
        <p:spPr>
          <a:xfrm>
            <a:off x="14581060" y="8469526"/>
            <a:ext cx="1905" cy="40005"/>
          </a:xfrm>
          <a:custGeom>
            <a:avLst/>
            <a:gdLst/>
            <a:ahLst/>
            <a:cxnLst/>
            <a:rect l="l" t="t" r="r" b="b"/>
            <a:pathLst>
              <a:path w="1905" h="40004">
                <a:moveTo>
                  <a:pt x="1810" y="0"/>
                </a:moveTo>
                <a:lnTo>
                  <a:pt x="0" y="0"/>
                </a:lnTo>
                <a:lnTo>
                  <a:pt x="0" y="39588"/>
                </a:lnTo>
                <a:lnTo>
                  <a:pt x="1810" y="39588"/>
                </a:lnTo>
                <a:lnTo>
                  <a:pt x="1810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2" name="object 562"/>
          <p:cNvSpPr/>
          <p:nvPr/>
        </p:nvSpPr>
        <p:spPr>
          <a:xfrm>
            <a:off x="14573885" y="9128366"/>
            <a:ext cx="7620" cy="124460"/>
          </a:xfrm>
          <a:custGeom>
            <a:avLst/>
            <a:gdLst/>
            <a:ahLst/>
            <a:cxnLst/>
            <a:rect l="l" t="t" r="r" b="b"/>
            <a:pathLst>
              <a:path w="7619" h="124459">
                <a:moveTo>
                  <a:pt x="7188" y="0"/>
                </a:moveTo>
                <a:lnTo>
                  <a:pt x="0" y="0"/>
                </a:lnTo>
                <a:lnTo>
                  <a:pt x="0" y="116954"/>
                </a:lnTo>
                <a:lnTo>
                  <a:pt x="7175" y="124155"/>
                </a:lnTo>
                <a:lnTo>
                  <a:pt x="7175" y="116954"/>
                </a:lnTo>
                <a:lnTo>
                  <a:pt x="718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3" name="object 563"/>
          <p:cNvSpPr/>
          <p:nvPr/>
        </p:nvSpPr>
        <p:spPr>
          <a:xfrm>
            <a:off x="14573885" y="8959122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242"/>
                </a:lnTo>
                <a:lnTo>
                  <a:pt x="7193" y="6124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4" name="object 564"/>
          <p:cNvSpPr/>
          <p:nvPr/>
        </p:nvSpPr>
        <p:spPr>
          <a:xfrm>
            <a:off x="14573885" y="8852911"/>
            <a:ext cx="7620" cy="34290"/>
          </a:xfrm>
          <a:custGeom>
            <a:avLst/>
            <a:gdLst/>
            <a:ahLst/>
            <a:cxnLst/>
            <a:rect l="l" t="t" r="r" b="b"/>
            <a:pathLst>
              <a:path w="7619" h="34290">
                <a:moveTo>
                  <a:pt x="7193" y="0"/>
                </a:moveTo>
                <a:lnTo>
                  <a:pt x="0" y="0"/>
                </a:lnTo>
                <a:lnTo>
                  <a:pt x="0" y="34205"/>
                </a:lnTo>
                <a:lnTo>
                  <a:pt x="7193" y="34205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5" name="object 565"/>
          <p:cNvSpPr/>
          <p:nvPr/>
        </p:nvSpPr>
        <p:spPr>
          <a:xfrm>
            <a:off x="14573885" y="8714324"/>
            <a:ext cx="7620" cy="31115"/>
          </a:xfrm>
          <a:custGeom>
            <a:avLst/>
            <a:gdLst/>
            <a:ahLst/>
            <a:cxnLst/>
            <a:rect l="l" t="t" r="r" b="b"/>
            <a:pathLst>
              <a:path w="7619" h="31115">
                <a:moveTo>
                  <a:pt x="7193" y="0"/>
                </a:moveTo>
                <a:lnTo>
                  <a:pt x="0" y="0"/>
                </a:lnTo>
                <a:lnTo>
                  <a:pt x="0" y="30584"/>
                </a:lnTo>
                <a:lnTo>
                  <a:pt x="7193" y="30584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6" name="object 566"/>
          <p:cNvSpPr/>
          <p:nvPr/>
        </p:nvSpPr>
        <p:spPr>
          <a:xfrm>
            <a:off x="14573885" y="8581125"/>
            <a:ext cx="7620" cy="61594"/>
          </a:xfrm>
          <a:custGeom>
            <a:avLst/>
            <a:gdLst/>
            <a:ahLst/>
            <a:cxnLst/>
            <a:rect l="l" t="t" r="r" b="b"/>
            <a:pathLst>
              <a:path w="7619" h="61595">
                <a:moveTo>
                  <a:pt x="7193" y="0"/>
                </a:moveTo>
                <a:lnTo>
                  <a:pt x="0" y="0"/>
                </a:lnTo>
                <a:lnTo>
                  <a:pt x="0" y="61193"/>
                </a:lnTo>
                <a:lnTo>
                  <a:pt x="7193" y="61193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7" name="object 567"/>
          <p:cNvSpPr/>
          <p:nvPr/>
        </p:nvSpPr>
        <p:spPr>
          <a:xfrm>
            <a:off x="14573885" y="8469526"/>
            <a:ext cx="7620" cy="40005"/>
          </a:xfrm>
          <a:custGeom>
            <a:avLst/>
            <a:gdLst/>
            <a:ahLst/>
            <a:cxnLst/>
            <a:rect l="l" t="t" r="r" b="b"/>
            <a:pathLst>
              <a:path w="7619" h="40004">
                <a:moveTo>
                  <a:pt x="7193" y="0"/>
                </a:moveTo>
                <a:lnTo>
                  <a:pt x="0" y="0"/>
                </a:lnTo>
                <a:lnTo>
                  <a:pt x="0" y="39588"/>
                </a:lnTo>
                <a:lnTo>
                  <a:pt x="7193" y="39588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8" name="object 568"/>
          <p:cNvSpPr/>
          <p:nvPr/>
        </p:nvSpPr>
        <p:spPr>
          <a:xfrm>
            <a:off x="14573885" y="8348927"/>
            <a:ext cx="7620" cy="48895"/>
          </a:xfrm>
          <a:custGeom>
            <a:avLst/>
            <a:gdLst/>
            <a:ahLst/>
            <a:cxnLst/>
            <a:rect l="l" t="t" r="r" b="b"/>
            <a:pathLst>
              <a:path w="7619" h="48895">
                <a:moveTo>
                  <a:pt x="7193" y="0"/>
                </a:moveTo>
                <a:lnTo>
                  <a:pt x="0" y="0"/>
                </a:lnTo>
                <a:lnTo>
                  <a:pt x="0" y="48592"/>
                </a:lnTo>
                <a:lnTo>
                  <a:pt x="7193" y="48592"/>
                </a:lnTo>
                <a:lnTo>
                  <a:pt x="719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69" name="object 569"/>
          <p:cNvSpPr/>
          <p:nvPr/>
        </p:nvSpPr>
        <p:spPr>
          <a:xfrm>
            <a:off x="14564867" y="92363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17" y="0"/>
                </a:moveTo>
                <a:lnTo>
                  <a:pt x="0" y="0"/>
                </a:lnTo>
                <a:lnTo>
                  <a:pt x="9017" y="9004"/>
                </a:lnTo>
                <a:lnTo>
                  <a:pt x="9017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0" name="object 570"/>
          <p:cNvSpPr/>
          <p:nvPr/>
        </p:nvSpPr>
        <p:spPr>
          <a:xfrm>
            <a:off x="14564867" y="835790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613"/>
                </a:lnTo>
                <a:lnTo>
                  <a:pt x="9004" y="3961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1" name="object 571"/>
          <p:cNvSpPr/>
          <p:nvPr/>
        </p:nvSpPr>
        <p:spPr>
          <a:xfrm>
            <a:off x="14564867" y="8581125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193"/>
                </a:lnTo>
                <a:lnTo>
                  <a:pt x="9004" y="61193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2" name="object 572"/>
          <p:cNvSpPr/>
          <p:nvPr/>
        </p:nvSpPr>
        <p:spPr>
          <a:xfrm>
            <a:off x="14564867" y="8469526"/>
            <a:ext cx="9525" cy="40005"/>
          </a:xfrm>
          <a:custGeom>
            <a:avLst/>
            <a:gdLst/>
            <a:ahLst/>
            <a:cxnLst/>
            <a:rect l="l" t="t" r="r" b="b"/>
            <a:pathLst>
              <a:path w="9525" h="40004">
                <a:moveTo>
                  <a:pt x="9004" y="0"/>
                </a:moveTo>
                <a:lnTo>
                  <a:pt x="0" y="0"/>
                </a:lnTo>
                <a:lnTo>
                  <a:pt x="0" y="39588"/>
                </a:lnTo>
                <a:lnTo>
                  <a:pt x="9004" y="39588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3" name="object 573"/>
          <p:cNvSpPr/>
          <p:nvPr/>
        </p:nvSpPr>
        <p:spPr>
          <a:xfrm>
            <a:off x="14564867" y="8714324"/>
            <a:ext cx="9525" cy="31115"/>
          </a:xfrm>
          <a:custGeom>
            <a:avLst/>
            <a:gdLst/>
            <a:ahLst/>
            <a:cxnLst/>
            <a:rect l="l" t="t" r="r" b="b"/>
            <a:pathLst>
              <a:path w="9525" h="31115">
                <a:moveTo>
                  <a:pt x="9004" y="0"/>
                </a:moveTo>
                <a:lnTo>
                  <a:pt x="0" y="0"/>
                </a:lnTo>
                <a:lnTo>
                  <a:pt x="0" y="30584"/>
                </a:lnTo>
                <a:lnTo>
                  <a:pt x="9004" y="30584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4" name="object 574"/>
          <p:cNvSpPr/>
          <p:nvPr/>
        </p:nvSpPr>
        <p:spPr>
          <a:xfrm>
            <a:off x="14564867" y="9128366"/>
            <a:ext cx="9525" cy="107950"/>
          </a:xfrm>
          <a:custGeom>
            <a:avLst/>
            <a:gdLst/>
            <a:ahLst/>
            <a:cxnLst/>
            <a:rect l="l" t="t" r="r" b="b"/>
            <a:pathLst>
              <a:path w="9525" h="107950">
                <a:moveTo>
                  <a:pt x="9004" y="0"/>
                </a:moveTo>
                <a:lnTo>
                  <a:pt x="0" y="0"/>
                </a:lnTo>
                <a:lnTo>
                  <a:pt x="0" y="107949"/>
                </a:lnTo>
                <a:lnTo>
                  <a:pt x="9004" y="107949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5" name="object 575"/>
          <p:cNvSpPr/>
          <p:nvPr/>
        </p:nvSpPr>
        <p:spPr>
          <a:xfrm>
            <a:off x="14564867" y="8959122"/>
            <a:ext cx="9525" cy="61594"/>
          </a:xfrm>
          <a:custGeom>
            <a:avLst/>
            <a:gdLst/>
            <a:ahLst/>
            <a:cxnLst/>
            <a:rect l="l" t="t" r="r" b="b"/>
            <a:pathLst>
              <a:path w="9525" h="61595">
                <a:moveTo>
                  <a:pt x="9004" y="0"/>
                </a:moveTo>
                <a:lnTo>
                  <a:pt x="0" y="0"/>
                </a:lnTo>
                <a:lnTo>
                  <a:pt x="0" y="61242"/>
                </a:lnTo>
                <a:lnTo>
                  <a:pt x="9004" y="61242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6" name="object 576"/>
          <p:cNvSpPr/>
          <p:nvPr/>
        </p:nvSpPr>
        <p:spPr>
          <a:xfrm>
            <a:off x="14564867" y="8852911"/>
            <a:ext cx="9525" cy="34290"/>
          </a:xfrm>
          <a:custGeom>
            <a:avLst/>
            <a:gdLst/>
            <a:ahLst/>
            <a:cxnLst/>
            <a:rect l="l" t="t" r="r" b="b"/>
            <a:pathLst>
              <a:path w="9525" h="34290">
                <a:moveTo>
                  <a:pt x="9004" y="0"/>
                </a:moveTo>
                <a:lnTo>
                  <a:pt x="0" y="0"/>
                </a:lnTo>
                <a:lnTo>
                  <a:pt x="0" y="34205"/>
                </a:lnTo>
                <a:lnTo>
                  <a:pt x="9004" y="34205"/>
                </a:lnTo>
                <a:lnTo>
                  <a:pt x="9004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77" name="object 577"/>
          <p:cNvSpPr/>
          <p:nvPr/>
        </p:nvSpPr>
        <p:spPr>
          <a:xfrm>
            <a:off x="14564867" y="9245320"/>
            <a:ext cx="18415" cy="9525"/>
          </a:xfrm>
          <a:custGeom>
            <a:avLst/>
            <a:gdLst/>
            <a:ahLst/>
            <a:cxnLst/>
            <a:rect l="l" t="t" r="r" b="b"/>
            <a:pathLst>
              <a:path w="18415" h="9525">
                <a:moveTo>
                  <a:pt x="9017" y="7194"/>
                </a:moveTo>
                <a:lnTo>
                  <a:pt x="16192" y="7194"/>
                </a:lnTo>
              </a:path>
              <a:path w="18415" h="9525">
                <a:moveTo>
                  <a:pt x="0" y="0"/>
                </a:moveTo>
                <a:lnTo>
                  <a:pt x="9017" y="0"/>
                </a:lnTo>
              </a:path>
              <a:path w="18415" h="9525">
                <a:moveTo>
                  <a:pt x="18034" y="9004"/>
                </a:moveTo>
                <a:lnTo>
                  <a:pt x="16192" y="9004"/>
                </a:lnTo>
              </a:path>
              <a:path w="18415" h="9525">
                <a:moveTo>
                  <a:pt x="16192" y="7194"/>
                </a:moveTo>
                <a:lnTo>
                  <a:pt x="16192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8" name="object 578"/>
          <p:cNvSpPr/>
          <p:nvPr/>
        </p:nvSpPr>
        <p:spPr>
          <a:xfrm>
            <a:off x="14581060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9" name="object 579"/>
          <p:cNvSpPr/>
          <p:nvPr/>
        </p:nvSpPr>
        <p:spPr>
          <a:xfrm>
            <a:off x="14581060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0" name="object 580"/>
          <p:cNvSpPr/>
          <p:nvPr/>
        </p:nvSpPr>
        <p:spPr>
          <a:xfrm>
            <a:off x="14581060" y="8348929"/>
            <a:ext cx="0" cy="48895"/>
          </a:xfrm>
          <a:custGeom>
            <a:avLst/>
            <a:gdLst/>
            <a:ahLst/>
            <a:cxnLst/>
            <a:rect l="l" t="t" r="r" b="b"/>
            <a:pathLst>
              <a:path w="0" h="48895">
                <a:moveTo>
                  <a:pt x="0" y="4859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1" name="object 581"/>
          <p:cNvSpPr/>
          <p:nvPr/>
        </p:nvSpPr>
        <p:spPr>
          <a:xfrm>
            <a:off x="14581060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2" name="object 582"/>
          <p:cNvSpPr/>
          <p:nvPr/>
        </p:nvSpPr>
        <p:spPr>
          <a:xfrm>
            <a:off x="14581060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3" name="object 583"/>
          <p:cNvSpPr/>
          <p:nvPr/>
        </p:nvSpPr>
        <p:spPr>
          <a:xfrm>
            <a:off x="14581060" y="9128366"/>
            <a:ext cx="0" cy="117475"/>
          </a:xfrm>
          <a:custGeom>
            <a:avLst/>
            <a:gdLst/>
            <a:ahLst/>
            <a:cxnLst/>
            <a:rect l="l" t="t" r="r" b="b"/>
            <a:pathLst>
              <a:path w="0" h="117475">
                <a:moveTo>
                  <a:pt x="0" y="11695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4" name="object 584"/>
          <p:cNvSpPr/>
          <p:nvPr/>
        </p:nvSpPr>
        <p:spPr>
          <a:xfrm>
            <a:off x="14581060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5" name="object 585"/>
          <p:cNvSpPr/>
          <p:nvPr/>
        </p:nvSpPr>
        <p:spPr>
          <a:xfrm>
            <a:off x="14581060" y="8341709"/>
            <a:ext cx="0" cy="7620"/>
          </a:xfrm>
          <a:custGeom>
            <a:avLst/>
            <a:gdLst/>
            <a:ahLst/>
            <a:cxnLst/>
            <a:rect l="l" t="t" r="r" b="b"/>
            <a:pathLst>
              <a:path w="0" h="7620">
                <a:moveTo>
                  <a:pt x="0" y="721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6" name="object 586"/>
          <p:cNvSpPr/>
          <p:nvPr/>
        </p:nvSpPr>
        <p:spPr>
          <a:xfrm>
            <a:off x="14573885" y="9236316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900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7" name="object 587"/>
          <p:cNvSpPr/>
          <p:nvPr/>
        </p:nvSpPr>
        <p:spPr>
          <a:xfrm>
            <a:off x="14573885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8" name="object 588"/>
          <p:cNvSpPr/>
          <p:nvPr/>
        </p:nvSpPr>
        <p:spPr>
          <a:xfrm>
            <a:off x="14573885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9" name="object 589"/>
          <p:cNvSpPr/>
          <p:nvPr/>
        </p:nvSpPr>
        <p:spPr>
          <a:xfrm>
            <a:off x="14573885" y="835790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61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0" name="object 590"/>
          <p:cNvSpPr/>
          <p:nvPr/>
        </p:nvSpPr>
        <p:spPr>
          <a:xfrm>
            <a:off x="14573885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1" name="object 591"/>
          <p:cNvSpPr/>
          <p:nvPr/>
        </p:nvSpPr>
        <p:spPr>
          <a:xfrm>
            <a:off x="14573885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2" name="object 592"/>
          <p:cNvSpPr/>
          <p:nvPr/>
        </p:nvSpPr>
        <p:spPr>
          <a:xfrm>
            <a:off x="14573885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107949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3" name="object 593"/>
          <p:cNvSpPr/>
          <p:nvPr/>
        </p:nvSpPr>
        <p:spPr>
          <a:xfrm>
            <a:off x="14573885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4" name="object 594"/>
          <p:cNvSpPr/>
          <p:nvPr/>
        </p:nvSpPr>
        <p:spPr>
          <a:xfrm>
            <a:off x="14573885" y="8348929"/>
            <a:ext cx="0" cy="9525"/>
          </a:xfrm>
          <a:custGeom>
            <a:avLst/>
            <a:gdLst/>
            <a:ahLst/>
            <a:cxnLst/>
            <a:rect l="l" t="t" r="r" b="b"/>
            <a:pathLst>
              <a:path w="0" h="9525">
                <a:moveTo>
                  <a:pt x="0" y="897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5" name="object 595"/>
          <p:cNvSpPr/>
          <p:nvPr/>
        </p:nvSpPr>
        <p:spPr>
          <a:xfrm>
            <a:off x="14564867" y="8852910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6" name="object 596"/>
          <p:cNvSpPr/>
          <p:nvPr/>
        </p:nvSpPr>
        <p:spPr>
          <a:xfrm>
            <a:off x="14564867" y="874490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7" name="object 597"/>
          <p:cNvSpPr/>
          <p:nvPr/>
        </p:nvSpPr>
        <p:spPr>
          <a:xfrm>
            <a:off x="14564867" y="89591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8" name="object 598"/>
          <p:cNvSpPr/>
          <p:nvPr/>
        </p:nvSpPr>
        <p:spPr>
          <a:xfrm>
            <a:off x="14564867" y="888711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14564867" y="8714327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14564867" y="864231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14564867" y="8469528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14564867" y="8397519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14564867" y="9128366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4" name="object 604"/>
          <p:cNvSpPr/>
          <p:nvPr/>
        </p:nvSpPr>
        <p:spPr>
          <a:xfrm>
            <a:off x="14564867" y="9020365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5" name="object 605"/>
          <p:cNvSpPr/>
          <p:nvPr/>
        </p:nvSpPr>
        <p:spPr>
          <a:xfrm>
            <a:off x="14564867" y="8581123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6" name="object 606"/>
          <p:cNvSpPr/>
          <p:nvPr/>
        </p:nvSpPr>
        <p:spPr>
          <a:xfrm>
            <a:off x="14564867" y="8509114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 h="0">
                <a:moveTo>
                  <a:pt x="7175" y="0"/>
                </a:moveTo>
                <a:lnTo>
                  <a:pt x="0" y="0"/>
                </a:lnTo>
              </a:path>
              <a:path w="18415" h="0">
                <a:moveTo>
                  <a:pt x="16192" y="0"/>
                </a:moveTo>
                <a:lnTo>
                  <a:pt x="9017" y="0"/>
                </a:lnTo>
              </a:path>
              <a:path w="18415" h="0">
                <a:moveTo>
                  <a:pt x="18034" y="0"/>
                </a:moveTo>
                <a:lnTo>
                  <a:pt x="16192" y="0"/>
                </a:lnTo>
              </a:path>
              <a:path w="18415" h="0">
                <a:moveTo>
                  <a:pt x="9017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7" name="object 607"/>
          <p:cNvSpPr/>
          <p:nvPr/>
        </p:nvSpPr>
        <p:spPr>
          <a:xfrm>
            <a:off x="14582902" y="9128366"/>
            <a:ext cx="0" cy="126364"/>
          </a:xfrm>
          <a:custGeom>
            <a:avLst/>
            <a:gdLst/>
            <a:ahLst/>
            <a:cxnLst/>
            <a:rect l="l" t="t" r="r" b="b"/>
            <a:pathLst>
              <a:path w="0" h="126365">
                <a:moveTo>
                  <a:pt x="0" y="125958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8" name="object 608"/>
          <p:cNvSpPr/>
          <p:nvPr/>
        </p:nvSpPr>
        <p:spPr>
          <a:xfrm>
            <a:off x="14582902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24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9" name="object 609"/>
          <p:cNvSpPr/>
          <p:nvPr/>
        </p:nvSpPr>
        <p:spPr>
          <a:xfrm>
            <a:off x="14582902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34207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0" name="object 610"/>
          <p:cNvSpPr/>
          <p:nvPr/>
        </p:nvSpPr>
        <p:spPr>
          <a:xfrm>
            <a:off x="14582902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30581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1" name="object 611"/>
          <p:cNvSpPr/>
          <p:nvPr/>
        </p:nvSpPr>
        <p:spPr>
          <a:xfrm>
            <a:off x="14582902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61194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2" name="object 612"/>
          <p:cNvSpPr/>
          <p:nvPr/>
        </p:nvSpPr>
        <p:spPr>
          <a:xfrm>
            <a:off x="14582902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39585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3" name="object 613"/>
          <p:cNvSpPr/>
          <p:nvPr/>
        </p:nvSpPr>
        <p:spPr>
          <a:xfrm>
            <a:off x="14564867" y="8341709"/>
            <a:ext cx="18415" cy="55880"/>
          </a:xfrm>
          <a:custGeom>
            <a:avLst/>
            <a:gdLst/>
            <a:ahLst/>
            <a:cxnLst/>
            <a:rect l="l" t="t" r="r" b="b"/>
            <a:pathLst>
              <a:path w="18415" h="55879">
                <a:moveTo>
                  <a:pt x="18034" y="55810"/>
                </a:moveTo>
                <a:lnTo>
                  <a:pt x="18034" y="0"/>
                </a:lnTo>
              </a:path>
              <a:path w="18415" h="55879">
                <a:moveTo>
                  <a:pt x="0" y="16198"/>
                </a:moveTo>
                <a:lnTo>
                  <a:pt x="0" y="5581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4" name="object 614"/>
          <p:cNvSpPr/>
          <p:nvPr/>
        </p:nvSpPr>
        <p:spPr>
          <a:xfrm>
            <a:off x="14564867" y="8469528"/>
            <a:ext cx="0" cy="40005"/>
          </a:xfrm>
          <a:custGeom>
            <a:avLst/>
            <a:gdLst/>
            <a:ahLst/>
            <a:cxnLst/>
            <a:rect l="l" t="t" r="r" b="b"/>
            <a:pathLst>
              <a:path w="0" h="40004">
                <a:moveTo>
                  <a:pt x="0" y="0"/>
                </a:moveTo>
                <a:lnTo>
                  <a:pt x="0" y="3958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5" name="object 615"/>
          <p:cNvSpPr/>
          <p:nvPr/>
        </p:nvSpPr>
        <p:spPr>
          <a:xfrm>
            <a:off x="14564867" y="8581123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61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6" name="object 616"/>
          <p:cNvSpPr/>
          <p:nvPr/>
        </p:nvSpPr>
        <p:spPr>
          <a:xfrm>
            <a:off x="14564867" y="8714327"/>
            <a:ext cx="0" cy="31115"/>
          </a:xfrm>
          <a:custGeom>
            <a:avLst/>
            <a:gdLst/>
            <a:ahLst/>
            <a:cxnLst/>
            <a:rect l="l" t="t" r="r" b="b"/>
            <a:pathLst>
              <a:path w="0" h="31115">
                <a:moveTo>
                  <a:pt x="0" y="0"/>
                </a:moveTo>
                <a:lnTo>
                  <a:pt x="0" y="30581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7" name="object 617"/>
          <p:cNvSpPr/>
          <p:nvPr/>
        </p:nvSpPr>
        <p:spPr>
          <a:xfrm>
            <a:off x="14564867" y="8852910"/>
            <a:ext cx="0" cy="34290"/>
          </a:xfrm>
          <a:custGeom>
            <a:avLst/>
            <a:gdLst/>
            <a:ahLst/>
            <a:cxnLst/>
            <a:rect l="l" t="t" r="r" b="b"/>
            <a:pathLst>
              <a:path w="0" h="34290">
                <a:moveTo>
                  <a:pt x="0" y="0"/>
                </a:moveTo>
                <a:lnTo>
                  <a:pt x="0" y="34207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8" name="object 618"/>
          <p:cNvSpPr/>
          <p:nvPr/>
        </p:nvSpPr>
        <p:spPr>
          <a:xfrm>
            <a:off x="14564867" y="8959119"/>
            <a:ext cx="0" cy="61594"/>
          </a:xfrm>
          <a:custGeom>
            <a:avLst/>
            <a:gdLst/>
            <a:ahLst/>
            <a:cxnLst/>
            <a:rect l="l" t="t" r="r" b="b"/>
            <a:pathLst>
              <a:path w="0" h="61595">
                <a:moveTo>
                  <a:pt x="0" y="0"/>
                </a:moveTo>
                <a:lnTo>
                  <a:pt x="0" y="17983"/>
                </a:lnTo>
              </a:path>
              <a:path w="0" h="61595">
                <a:moveTo>
                  <a:pt x="0" y="26987"/>
                </a:moveTo>
                <a:lnTo>
                  <a:pt x="0" y="61245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9" name="object 619"/>
          <p:cNvSpPr/>
          <p:nvPr/>
        </p:nvSpPr>
        <p:spPr>
          <a:xfrm>
            <a:off x="14564867" y="9128366"/>
            <a:ext cx="0" cy="107950"/>
          </a:xfrm>
          <a:custGeom>
            <a:avLst/>
            <a:gdLst/>
            <a:ahLst/>
            <a:cxnLst/>
            <a:rect l="l" t="t" r="r" b="b"/>
            <a:pathLst>
              <a:path w="0" h="107950">
                <a:moveTo>
                  <a:pt x="0" y="0"/>
                </a:moveTo>
                <a:lnTo>
                  <a:pt x="0" y="10794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0" name="object 620"/>
          <p:cNvSpPr/>
          <p:nvPr/>
        </p:nvSpPr>
        <p:spPr>
          <a:xfrm>
            <a:off x="14564867" y="8642318"/>
            <a:ext cx="18415" cy="316865"/>
          </a:xfrm>
          <a:custGeom>
            <a:avLst/>
            <a:gdLst/>
            <a:ahLst/>
            <a:cxnLst/>
            <a:rect l="l" t="t" r="r" b="b"/>
            <a:pathLst>
              <a:path w="18415" h="316865">
                <a:moveTo>
                  <a:pt x="18034" y="102590"/>
                </a:moveTo>
                <a:lnTo>
                  <a:pt x="18034" y="210591"/>
                </a:lnTo>
              </a:path>
              <a:path w="18415" h="316865">
                <a:moveTo>
                  <a:pt x="0" y="102590"/>
                </a:moveTo>
                <a:lnTo>
                  <a:pt x="0" y="210591"/>
                </a:lnTo>
              </a:path>
              <a:path w="18415" h="316865">
                <a:moveTo>
                  <a:pt x="7175" y="102590"/>
                </a:moveTo>
                <a:lnTo>
                  <a:pt x="7175" y="106387"/>
                </a:lnTo>
              </a:path>
              <a:path w="18415" h="316865">
                <a:moveTo>
                  <a:pt x="7175" y="106387"/>
                </a:moveTo>
                <a:lnTo>
                  <a:pt x="9017" y="106387"/>
                </a:lnTo>
              </a:path>
              <a:path w="18415" h="316865">
                <a:moveTo>
                  <a:pt x="9017" y="106387"/>
                </a:moveTo>
                <a:lnTo>
                  <a:pt x="9017" y="102590"/>
                </a:lnTo>
              </a:path>
              <a:path w="18415" h="316865">
                <a:moveTo>
                  <a:pt x="9017" y="142201"/>
                </a:moveTo>
                <a:lnTo>
                  <a:pt x="9017" y="139503"/>
                </a:lnTo>
              </a:path>
              <a:path w="18415" h="316865">
                <a:moveTo>
                  <a:pt x="9017" y="139503"/>
                </a:moveTo>
                <a:lnTo>
                  <a:pt x="7175" y="139503"/>
                </a:lnTo>
              </a:path>
              <a:path w="18415" h="316865">
                <a:moveTo>
                  <a:pt x="7175" y="139503"/>
                </a:moveTo>
                <a:lnTo>
                  <a:pt x="7175" y="142201"/>
                </a:lnTo>
              </a:path>
              <a:path w="18415" h="316865">
                <a:moveTo>
                  <a:pt x="7175" y="106387"/>
                </a:moveTo>
                <a:lnTo>
                  <a:pt x="7175" y="139503"/>
                </a:lnTo>
              </a:path>
              <a:path w="18415" h="316865">
                <a:moveTo>
                  <a:pt x="9017" y="139503"/>
                </a:moveTo>
                <a:lnTo>
                  <a:pt x="9017" y="106387"/>
                </a:lnTo>
              </a:path>
              <a:path w="18415" h="316865">
                <a:moveTo>
                  <a:pt x="7175" y="142201"/>
                </a:moveTo>
                <a:lnTo>
                  <a:pt x="7175" y="143992"/>
                </a:lnTo>
              </a:path>
              <a:path w="18415" h="316865">
                <a:moveTo>
                  <a:pt x="7175" y="143992"/>
                </a:moveTo>
                <a:lnTo>
                  <a:pt x="9017" y="143992"/>
                </a:lnTo>
              </a:path>
              <a:path w="18415" h="316865">
                <a:moveTo>
                  <a:pt x="9017" y="143992"/>
                </a:moveTo>
                <a:lnTo>
                  <a:pt x="9017" y="142201"/>
                </a:lnTo>
              </a:path>
              <a:path w="18415" h="316865">
                <a:moveTo>
                  <a:pt x="9017" y="210591"/>
                </a:moveTo>
                <a:lnTo>
                  <a:pt x="9017" y="207714"/>
                </a:lnTo>
              </a:path>
              <a:path w="18415" h="316865">
                <a:moveTo>
                  <a:pt x="9017" y="207714"/>
                </a:moveTo>
                <a:lnTo>
                  <a:pt x="7175" y="207714"/>
                </a:lnTo>
              </a:path>
              <a:path w="18415" h="316865">
                <a:moveTo>
                  <a:pt x="7175" y="207714"/>
                </a:moveTo>
                <a:lnTo>
                  <a:pt x="7175" y="210591"/>
                </a:lnTo>
              </a:path>
              <a:path w="18415" h="316865">
                <a:moveTo>
                  <a:pt x="7175" y="143992"/>
                </a:moveTo>
                <a:lnTo>
                  <a:pt x="7175" y="207714"/>
                </a:lnTo>
              </a:path>
              <a:path w="18415" h="316865">
                <a:moveTo>
                  <a:pt x="9017" y="207714"/>
                </a:moveTo>
                <a:lnTo>
                  <a:pt x="9017" y="143992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9017" y="102590"/>
                </a:moveTo>
                <a:lnTo>
                  <a:pt x="7175" y="102590"/>
                </a:lnTo>
              </a:path>
              <a:path w="18415" h="316865">
                <a:moveTo>
                  <a:pt x="18034" y="102590"/>
                </a:moveTo>
                <a:lnTo>
                  <a:pt x="16192" y="102590"/>
                </a:lnTo>
              </a:path>
              <a:path w="18415" h="316865">
                <a:moveTo>
                  <a:pt x="16192" y="102590"/>
                </a:moveTo>
                <a:lnTo>
                  <a:pt x="9017" y="102590"/>
                </a:lnTo>
              </a:path>
              <a:path w="18415" h="316865">
                <a:moveTo>
                  <a:pt x="7175" y="102590"/>
                </a:moveTo>
                <a:lnTo>
                  <a:pt x="0" y="102590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9017" y="210591"/>
                </a:moveTo>
                <a:lnTo>
                  <a:pt x="7175" y="210591"/>
                </a:lnTo>
              </a:path>
              <a:path w="18415" h="316865">
                <a:moveTo>
                  <a:pt x="18034" y="210591"/>
                </a:moveTo>
                <a:lnTo>
                  <a:pt x="16192" y="210591"/>
                </a:lnTo>
              </a:path>
              <a:path w="18415" h="316865">
                <a:moveTo>
                  <a:pt x="16192" y="210591"/>
                </a:moveTo>
                <a:lnTo>
                  <a:pt x="9017" y="210591"/>
                </a:lnTo>
              </a:path>
              <a:path w="18415" h="316865">
                <a:moveTo>
                  <a:pt x="7175" y="210591"/>
                </a:moveTo>
                <a:lnTo>
                  <a:pt x="0" y="210591"/>
                </a:lnTo>
              </a:path>
              <a:path w="18415" h="316865">
                <a:moveTo>
                  <a:pt x="18034" y="244798"/>
                </a:moveTo>
                <a:lnTo>
                  <a:pt x="18034" y="316801"/>
                </a:lnTo>
              </a:path>
              <a:path w="18415" h="316865">
                <a:moveTo>
                  <a:pt x="0" y="244798"/>
                </a:moveTo>
                <a:lnTo>
                  <a:pt x="0" y="316801"/>
                </a:lnTo>
              </a:path>
              <a:path w="18415" h="316865">
                <a:moveTo>
                  <a:pt x="7175" y="244798"/>
                </a:moveTo>
                <a:lnTo>
                  <a:pt x="7175" y="246608"/>
                </a:lnTo>
              </a:path>
              <a:path w="18415" h="316865">
                <a:moveTo>
                  <a:pt x="7175" y="246608"/>
                </a:moveTo>
                <a:lnTo>
                  <a:pt x="9017" y="246608"/>
                </a:lnTo>
              </a:path>
              <a:path w="18415" h="316865">
                <a:moveTo>
                  <a:pt x="9017" y="246608"/>
                </a:moveTo>
                <a:lnTo>
                  <a:pt x="9017" y="244798"/>
                </a:lnTo>
              </a:path>
              <a:path w="18415" h="316865">
                <a:moveTo>
                  <a:pt x="9017" y="316801"/>
                </a:moveTo>
                <a:lnTo>
                  <a:pt x="9017" y="314991"/>
                </a:lnTo>
              </a:path>
              <a:path w="18415" h="316865">
                <a:moveTo>
                  <a:pt x="9017" y="314991"/>
                </a:moveTo>
                <a:lnTo>
                  <a:pt x="7175" y="314991"/>
                </a:lnTo>
              </a:path>
              <a:path w="18415" h="316865">
                <a:moveTo>
                  <a:pt x="7175" y="314991"/>
                </a:moveTo>
                <a:lnTo>
                  <a:pt x="7175" y="316801"/>
                </a:lnTo>
              </a:path>
              <a:path w="18415" h="316865">
                <a:moveTo>
                  <a:pt x="7175" y="246608"/>
                </a:moveTo>
                <a:lnTo>
                  <a:pt x="7175" y="314991"/>
                </a:lnTo>
              </a:path>
              <a:path w="18415" h="316865">
                <a:moveTo>
                  <a:pt x="9017" y="314991"/>
                </a:moveTo>
                <a:lnTo>
                  <a:pt x="9017" y="24660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9017" y="244798"/>
                </a:moveTo>
                <a:lnTo>
                  <a:pt x="7175" y="244798"/>
                </a:lnTo>
              </a:path>
              <a:path w="18415" h="316865">
                <a:moveTo>
                  <a:pt x="18034" y="244798"/>
                </a:moveTo>
                <a:lnTo>
                  <a:pt x="16192" y="244798"/>
                </a:lnTo>
              </a:path>
              <a:path w="18415" h="316865">
                <a:moveTo>
                  <a:pt x="16192" y="244798"/>
                </a:moveTo>
                <a:lnTo>
                  <a:pt x="9017" y="244798"/>
                </a:lnTo>
              </a:path>
              <a:path w="18415" h="316865">
                <a:moveTo>
                  <a:pt x="7175" y="244798"/>
                </a:moveTo>
                <a:lnTo>
                  <a:pt x="0" y="244798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9017" y="316801"/>
                </a:moveTo>
                <a:lnTo>
                  <a:pt x="7175" y="316801"/>
                </a:lnTo>
              </a:path>
              <a:path w="18415" h="316865">
                <a:moveTo>
                  <a:pt x="18034" y="316801"/>
                </a:moveTo>
                <a:lnTo>
                  <a:pt x="16192" y="316801"/>
                </a:lnTo>
              </a:path>
              <a:path w="18415" h="316865">
                <a:moveTo>
                  <a:pt x="16192" y="316801"/>
                </a:moveTo>
                <a:lnTo>
                  <a:pt x="9017" y="316801"/>
                </a:lnTo>
              </a:path>
              <a:path w="18415" h="316865">
                <a:moveTo>
                  <a:pt x="7175" y="316801"/>
                </a:moveTo>
                <a:lnTo>
                  <a:pt x="0" y="316801"/>
                </a:lnTo>
              </a:path>
              <a:path w="18415" h="316865">
                <a:moveTo>
                  <a:pt x="18034" y="0"/>
                </a:moveTo>
                <a:lnTo>
                  <a:pt x="18034" y="72009"/>
                </a:lnTo>
              </a:path>
              <a:path w="18415" h="316865">
                <a:moveTo>
                  <a:pt x="0" y="0"/>
                </a:moveTo>
                <a:lnTo>
                  <a:pt x="0" y="72009"/>
                </a:lnTo>
              </a:path>
              <a:path w="18415" h="316865">
                <a:moveTo>
                  <a:pt x="7175" y="0"/>
                </a:moveTo>
                <a:lnTo>
                  <a:pt x="7175" y="1809"/>
                </a:lnTo>
              </a:path>
              <a:path w="18415" h="316865">
                <a:moveTo>
                  <a:pt x="7175" y="1809"/>
                </a:moveTo>
                <a:lnTo>
                  <a:pt x="9017" y="1809"/>
                </a:lnTo>
              </a:path>
              <a:path w="18415" h="316865">
                <a:moveTo>
                  <a:pt x="9017" y="1809"/>
                </a:moveTo>
                <a:lnTo>
                  <a:pt x="9017" y="0"/>
                </a:lnTo>
              </a:path>
              <a:path w="18415" h="316865">
                <a:moveTo>
                  <a:pt x="9017" y="72009"/>
                </a:moveTo>
                <a:lnTo>
                  <a:pt x="9017" y="70199"/>
                </a:lnTo>
              </a:path>
              <a:path w="18415" h="316865">
                <a:moveTo>
                  <a:pt x="9017" y="70199"/>
                </a:moveTo>
                <a:lnTo>
                  <a:pt x="7175" y="70199"/>
                </a:lnTo>
              </a:path>
              <a:path w="18415" h="316865">
                <a:moveTo>
                  <a:pt x="7175" y="70199"/>
                </a:moveTo>
                <a:lnTo>
                  <a:pt x="7175" y="72009"/>
                </a:lnTo>
              </a:path>
              <a:path w="18415" h="316865">
                <a:moveTo>
                  <a:pt x="7175" y="1809"/>
                </a:moveTo>
                <a:lnTo>
                  <a:pt x="7175" y="70199"/>
                </a:lnTo>
              </a:path>
              <a:path w="18415" h="316865">
                <a:moveTo>
                  <a:pt x="9017" y="70199"/>
                </a:moveTo>
                <a:lnTo>
                  <a:pt x="9017" y="1809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9017" y="0"/>
                </a:moveTo>
                <a:lnTo>
                  <a:pt x="7175" y="0"/>
                </a:lnTo>
              </a:path>
              <a:path w="18415" h="316865">
                <a:moveTo>
                  <a:pt x="18034" y="0"/>
                </a:moveTo>
                <a:lnTo>
                  <a:pt x="16192" y="0"/>
                </a:lnTo>
              </a:path>
              <a:path w="18415" h="316865">
                <a:moveTo>
                  <a:pt x="16192" y="0"/>
                </a:moveTo>
                <a:lnTo>
                  <a:pt x="9017" y="0"/>
                </a:lnTo>
              </a:path>
              <a:path w="18415" h="316865">
                <a:moveTo>
                  <a:pt x="7175" y="0"/>
                </a:moveTo>
                <a:lnTo>
                  <a:pt x="0" y="0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9017" y="72009"/>
                </a:moveTo>
                <a:lnTo>
                  <a:pt x="7175" y="72009"/>
                </a:lnTo>
              </a:path>
              <a:path w="18415" h="316865">
                <a:moveTo>
                  <a:pt x="18034" y="72009"/>
                </a:moveTo>
                <a:lnTo>
                  <a:pt x="16192" y="72009"/>
                </a:lnTo>
              </a:path>
              <a:path w="18415" h="316865">
                <a:moveTo>
                  <a:pt x="16192" y="72009"/>
                </a:moveTo>
                <a:lnTo>
                  <a:pt x="9017" y="72009"/>
                </a:lnTo>
              </a:path>
              <a:path w="18415" h="316865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1" name="object 621"/>
          <p:cNvSpPr/>
          <p:nvPr/>
        </p:nvSpPr>
        <p:spPr>
          <a:xfrm>
            <a:off x="14564867" y="8397519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9"/>
                </a:lnTo>
              </a:path>
              <a:path w="18415" h="72390">
                <a:moveTo>
                  <a:pt x="0" y="0"/>
                </a:moveTo>
                <a:lnTo>
                  <a:pt x="0" y="72009"/>
                </a:lnTo>
              </a:path>
              <a:path w="18415" h="72390">
                <a:moveTo>
                  <a:pt x="7175" y="0"/>
                </a:moveTo>
                <a:lnTo>
                  <a:pt x="7175" y="1784"/>
                </a:lnTo>
              </a:path>
              <a:path w="18415" h="72390">
                <a:moveTo>
                  <a:pt x="7175" y="1784"/>
                </a:moveTo>
                <a:lnTo>
                  <a:pt x="9017" y="1784"/>
                </a:lnTo>
              </a:path>
              <a:path w="18415" h="72390">
                <a:moveTo>
                  <a:pt x="9017" y="1784"/>
                </a:moveTo>
                <a:lnTo>
                  <a:pt x="9017" y="0"/>
                </a:lnTo>
              </a:path>
              <a:path w="18415" h="72390">
                <a:moveTo>
                  <a:pt x="9017" y="72009"/>
                </a:moveTo>
                <a:lnTo>
                  <a:pt x="9017" y="70199"/>
                </a:lnTo>
              </a:path>
              <a:path w="18415" h="72390">
                <a:moveTo>
                  <a:pt x="9017" y="70199"/>
                </a:moveTo>
                <a:lnTo>
                  <a:pt x="7175" y="70199"/>
                </a:lnTo>
              </a:path>
              <a:path w="18415" h="72390">
                <a:moveTo>
                  <a:pt x="7175" y="70199"/>
                </a:moveTo>
                <a:lnTo>
                  <a:pt x="7175" y="72009"/>
                </a:lnTo>
              </a:path>
              <a:path w="18415" h="72390">
                <a:moveTo>
                  <a:pt x="7175" y="1784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784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</a:path>
              <a:path w="18415" h="72390">
                <a:moveTo>
                  <a:pt x="16192" y="0"/>
                </a:move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9017" y="72009"/>
                </a:moveTo>
                <a:lnTo>
                  <a:pt x="7175" y="72009"/>
                </a:lnTo>
              </a:path>
              <a:path w="18415" h="72390">
                <a:moveTo>
                  <a:pt x="18034" y="72009"/>
                </a:moveTo>
                <a:lnTo>
                  <a:pt x="16192" y="72009"/>
                </a:lnTo>
              </a:path>
              <a:path w="18415" h="72390">
                <a:moveTo>
                  <a:pt x="16192" y="72009"/>
                </a:moveTo>
                <a:lnTo>
                  <a:pt x="9017" y="72009"/>
                </a:lnTo>
              </a:path>
              <a:path w="18415" h="72390">
                <a:moveTo>
                  <a:pt x="7175" y="72009"/>
                </a:moveTo>
                <a:lnTo>
                  <a:pt x="0" y="7200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2" name="object 622"/>
          <p:cNvSpPr/>
          <p:nvPr/>
        </p:nvSpPr>
        <p:spPr>
          <a:xfrm>
            <a:off x="14564867" y="9020365"/>
            <a:ext cx="18415" cy="108585"/>
          </a:xfrm>
          <a:custGeom>
            <a:avLst/>
            <a:gdLst/>
            <a:ahLst/>
            <a:cxnLst/>
            <a:rect l="l" t="t" r="r" b="b"/>
            <a:pathLst>
              <a:path w="18415" h="108584">
                <a:moveTo>
                  <a:pt x="18034" y="0"/>
                </a:moveTo>
                <a:lnTo>
                  <a:pt x="18034" y="108000"/>
                </a:lnTo>
              </a:path>
              <a:path w="18415" h="108584">
                <a:moveTo>
                  <a:pt x="0" y="0"/>
                </a:moveTo>
                <a:lnTo>
                  <a:pt x="0" y="108000"/>
                </a:lnTo>
              </a:path>
              <a:path w="18415" h="108584">
                <a:moveTo>
                  <a:pt x="7175" y="0"/>
                </a:moveTo>
                <a:lnTo>
                  <a:pt x="7175" y="3771"/>
                </a:lnTo>
              </a:path>
              <a:path w="18415" h="108584">
                <a:moveTo>
                  <a:pt x="7175" y="3771"/>
                </a:moveTo>
                <a:lnTo>
                  <a:pt x="9017" y="3771"/>
                </a:lnTo>
              </a:path>
              <a:path w="18415" h="108584">
                <a:moveTo>
                  <a:pt x="9017" y="3771"/>
                </a:moveTo>
                <a:lnTo>
                  <a:pt x="9017" y="0"/>
                </a:lnTo>
              </a:path>
              <a:path w="18415" h="108584">
                <a:moveTo>
                  <a:pt x="9017" y="39585"/>
                </a:moveTo>
                <a:lnTo>
                  <a:pt x="9017" y="36887"/>
                </a:lnTo>
              </a:path>
              <a:path w="18415" h="108584">
                <a:moveTo>
                  <a:pt x="9017" y="36887"/>
                </a:moveTo>
                <a:lnTo>
                  <a:pt x="7175" y="36887"/>
                </a:lnTo>
              </a:path>
              <a:path w="18415" h="108584">
                <a:moveTo>
                  <a:pt x="7175" y="36887"/>
                </a:moveTo>
                <a:lnTo>
                  <a:pt x="7175" y="39585"/>
                </a:lnTo>
              </a:path>
              <a:path w="18415" h="108584">
                <a:moveTo>
                  <a:pt x="7175" y="3771"/>
                </a:moveTo>
                <a:lnTo>
                  <a:pt x="7175" y="36887"/>
                </a:lnTo>
              </a:path>
              <a:path w="18415" h="108584">
                <a:moveTo>
                  <a:pt x="9017" y="36887"/>
                </a:moveTo>
                <a:lnTo>
                  <a:pt x="9017" y="3771"/>
                </a:lnTo>
              </a:path>
              <a:path w="18415" h="108584">
                <a:moveTo>
                  <a:pt x="7175" y="39585"/>
                </a:moveTo>
                <a:lnTo>
                  <a:pt x="7175" y="41401"/>
                </a:lnTo>
              </a:path>
              <a:path w="18415" h="108584">
                <a:moveTo>
                  <a:pt x="7175" y="41401"/>
                </a:moveTo>
                <a:lnTo>
                  <a:pt x="9017" y="41401"/>
                </a:lnTo>
              </a:path>
              <a:path w="18415" h="108584">
                <a:moveTo>
                  <a:pt x="9017" y="41401"/>
                </a:moveTo>
                <a:lnTo>
                  <a:pt x="9017" y="39585"/>
                </a:lnTo>
              </a:path>
              <a:path w="18415" h="108584">
                <a:moveTo>
                  <a:pt x="9017" y="108000"/>
                </a:moveTo>
                <a:lnTo>
                  <a:pt x="9017" y="105098"/>
                </a:lnTo>
              </a:path>
              <a:path w="18415" h="108584">
                <a:moveTo>
                  <a:pt x="9017" y="105098"/>
                </a:moveTo>
                <a:lnTo>
                  <a:pt x="7175" y="105098"/>
                </a:lnTo>
              </a:path>
              <a:path w="18415" h="108584">
                <a:moveTo>
                  <a:pt x="7175" y="105098"/>
                </a:moveTo>
                <a:lnTo>
                  <a:pt x="7175" y="108000"/>
                </a:lnTo>
              </a:path>
              <a:path w="18415" h="108584">
                <a:moveTo>
                  <a:pt x="7175" y="41401"/>
                </a:moveTo>
                <a:lnTo>
                  <a:pt x="7175" y="105098"/>
                </a:lnTo>
              </a:path>
              <a:path w="18415" h="108584">
                <a:moveTo>
                  <a:pt x="9017" y="105098"/>
                </a:moveTo>
                <a:lnTo>
                  <a:pt x="9017" y="41401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9017" y="0"/>
                </a:moveTo>
                <a:lnTo>
                  <a:pt x="7175" y="0"/>
                </a:lnTo>
              </a:path>
              <a:path w="18415" h="108584">
                <a:moveTo>
                  <a:pt x="18034" y="0"/>
                </a:moveTo>
                <a:lnTo>
                  <a:pt x="16192" y="0"/>
                </a:lnTo>
              </a:path>
              <a:path w="18415" h="108584">
                <a:moveTo>
                  <a:pt x="16192" y="0"/>
                </a:moveTo>
                <a:lnTo>
                  <a:pt x="9017" y="0"/>
                </a:lnTo>
              </a:path>
              <a:path w="18415" h="108584">
                <a:moveTo>
                  <a:pt x="7175" y="0"/>
                </a:moveTo>
                <a:lnTo>
                  <a:pt x="0" y="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9017" y="108000"/>
                </a:moveTo>
                <a:lnTo>
                  <a:pt x="7175" y="108000"/>
                </a:lnTo>
              </a:path>
              <a:path w="18415" h="108584">
                <a:moveTo>
                  <a:pt x="18034" y="108000"/>
                </a:moveTo>
                <a:lnTo>
                  <a:pt x="16192" y="108000"/>
                </a:lnTo>
              </a:path>
              <a:path w="18415" h="108584">
                <a:moveTo>
                  <a:pt x="16192" y="108000"/>
                </a:moveTo>
                <a:lnTo>
                  <a:pt x="9017" y="108000"/>
                </a:lnTo>
              </a:path>
              <a:path w="18415" h="108584">
                <a:moveTo>
                  <a:pt x="7175" y="108000"/>
                </a:moveTo>
                <a:lnTo>
                  <a:pt x="0" y="10800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3" name="object 623"/>
          <p:cNvSpPr/>
          <p:nvPr/>
        </p:nvSpPr>
        <p:spPr>
          <a:xfrm>
            <a:off x="14564867" y="8509114"/>
            <a:ext cx="18415" cy="72390"/>
          </a:xfrm>
          <a:custGeom>
            <a:avLst/>
            <a:gdLst/>
            <a:ahLst/>
            <a:cxnLst/>
            <a:rect l="l" t="t" r="r" b="b"/>
            <a:pathLst>
              <a:path w="18415" h="72390">
                <a:moveTo>
                  <a:pt x="18034" y="0"/>
                </a:moveTo>
                <a:lnTo>
                  <a:pt x="18034" y="72008"/>
                </a:lnTo>
              </a:path>
              <a:path w="18415" h="72390">
                <a:moveTo>
                  <a:pt x="0" y="0"/>
                </a:moveTo>
                <a:lnTo>
                  <a:pt x="0" y="72008"/>
                </a:lnTo>
              </a:path>
              <a:path w="18415" h="72390">
                <a:moveTo>
                  <a:pt x="7175" y="0"/>
                </a:moveTo>
                <a:lnTo>
                  <a:pt x="7175" y="1809"/>
                </a:lnTo>
              </a:path>
              <a:path w="18415" h="72390">
                <a:moveTo>
                  <a:pt x="7175" y="1809"/>
                </a:moveTo>
                <a:lnTo>
                  <a:pt x="9017" y="1809"/>
                </a:lnTo>
              </a:path>
              <a:path w="18415" h="72390">
                <a:moveTo>
                  <a:pt x="9017" y="1809"/>
                </a:moveTo>
                <a:lnTo>
                  <a:pt x="9017" y="0"/>
                </a:lnTo>
              </a:path>
              <a:path w="18415" h="72390">
                <a:moveTo>
                  <a:pt x="9017" y="72008"/>
                </a:moveTo>
                <a:lnTo>
                  <a:pt x="9017" y="70199"/>
                </a:lnTo>
              </a:path>
              <a:path w="18415" h="72390">
                <a:moveTo>
                  <a:pt x="9017" y="70199"/>
                </a:moveTo>
                <a:lnTo>
                  <a:pt x="7175" y="70199"/>
                </a:lnTo>
              </a:path>
              <a:path w="18415" h="72390">
                <a:moveTo>
                  <a:pt x="7175" y="70199"/>
                </a:moveTo>
                <a:lnTo>
                  <a:pt x="7175" y="72008"/>
                </a:lnTo>
              </a:path>
              <a:path w="18415" h="72390">
                <a:moveTo>
                  <a:pt x="7175" y="1809"/>
                </a:moveTo>
                <a:lnTo>
                  <a:pt x="7175" y="70199"/>
                </a:lnTo>
              </a:path>
              <a:path w="18415" h="72390">
                <a:moveTo>
                  <a:pt x="9017" y="70199"/>
                </a:moveTo>
                <a:lnTo>
                  <a:pt x="9017" y="1809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9017" y="0"/>
                </a:moveTo>
                <a:lnTo>
                  <a:pt x="7175" y="0"/>
                </a:lnTo>
              </a:path>
              <a:path w="18415" h="72390">
                <a:moveTo>
                  <a:pt x="18034" y="0"/>
                </a:moveTo>
                <a:lnTo>
                  <a:pt x="16192" y="0"/>
                </a:lnTo>
              </a:path>
              <a:path w="18415" h="72390">
                <a:moveTo>
                  <a:pt x="16192" y="0"/>
                </a:moveTo>
                <a:lnTo>
                  <a:pt x="9017" y="0"/>
                </a:lnTo>
              </a:path>
              <a:path w="18415" h="72390">
                <a:moveTo>
                  <a:pt x="7175" y="0"/>
                </a:moveTo>
                <a:lnTo>
                  <a:pt x="0" y="0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9017" y="72008"/>
                </a:moveTo>
                <a:lnTo>
                  <a:pt x="7175" y="72008"/>
                </a:lnTo>
              </a:path>
              <a:path w="18415" h="72390">
                <a:moveTo>
                  <a:pt x="18034" y="72008"/>
                </a:moveTo>
                <a:lnTo>
                  <a:pt x="16192" y="72008"/>
                </a:lnTo>
              </a:path>
              <a:path w="18415" h="72390">
                <a:moveTo>
                  <a:pt x="16192" y="72008"/>
                </a:moveTo>
                <a:lnTo>
                  <a:pt x="9017" y="72008"/>
                </a:lnTo>
              </a:path>
              <a:path w="18415" h="72390">
                <a:moveTo>
                  <a:pt x="7175" y="72008"/>
                </a:moveTo>
                <a:lnTo>
                  <a:pt x="0" y="72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24" name="object 624"/>
          <p:cNvGrpSpPr/>
          <p:nvPr/>
        </p:nvGrpSpPr>
        <p:grpSpPr>
          <a:xfrm>
            <a:off x="12656883" y="8977103"/>
            <a:ext cx="16510" cy="18415"/>
            <a:chOff x="12656883" y="8977103"/>
            <a:chExt cx="16510" cy="18415"/>
          </a:xfrm>
        </p:grpSpPr>
        <p:sp>
          <p:nvSpPr>
            <p:cNvPr id="625" name="object 625"/>
            <p:cNvSpPr/>
            <p:nvPr/>
          </p:nvSpPr>
          <p:spPr>
            <a:xfrm>
              <a:off x="12656883" y="8977109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16192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6217"/>
                  </a:lnTo>
                  <a:lnTo>
                    <a:pt x="0" y="18008"/>
                  </a:lnTo>
                  <a:lnTo>
                    <a:pt x="7188" y="18008"/>
                  </a:lnTo>
                  <a:lnTo>
                    <a:pt x="7188" y="16217"/>
                  </a:lnTo>
                  <a:lnTo>
                    <a:pt x="8991" y="16217"/>
                  </a:lnTo>
                  <a:lnTo>
                    <a:pt x="8991" y="9004"/>
                  </a:lnTo>
                  <a:lnTo>
                    <a:pt x="16192" y="9004"/>
                  </a:lnTo>
                  <a:lnTo>
                    <a:pt x="161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12656883" y="8977103"/>
              <a:ext cx="16510" cy="18415"/>
            </a:xfrm>
            <a:custGeom>
              <a:avLst/>
              <a:gdLst/>
              <a:ahLst/>
              <a:cxnLst/>
              <a:rect l="l" t="t" r="r" b="b"/>
              <a:pathLst>
                <a:path w="16509" h="18415">
                  <a:moveTo>
                    <a:pt x="9017" y="16224"/>
                  </a:moveTo>
                  <a:lnTo>
                    <a:pt x="7175" y="16224"/>
                  </a:lnTo>
                </a:path>
                <a:path w="16509" h="18415">
                  <a:moveTo>
                    <a:pt x="0" y="16224"/>
                  </a:moveTo>
                  <a:lnTo>
                    <a:pt x="7175" y="16224"/>
                  </a:lnTo>
                </a:path>
                <a:path w="16509" h="18415">
                  <a:moveTo>
                    <a:pt x="16192" y="9004"/>
                  </a:moveTo>
                  <a:lnTo>
                    <a:pt x="9017" y="9004"/>
                  </a:lnTo>
                </a:path>
                <a:path w="16509" h="18415">
                  <a:moveTo>
                    <a:pt x="0" y="9004"/>
                  </a:moveTo>
                  <a:lnTo>
                    <a:pt x="9017" y="9004"/>
                  </a:lnTo>
                </a:path>
                <a:path w="16509" h="18415">
                  <a:moveTo>
                    <a:pt x="16192" y="0"/>
                  </a:moveTo>
                  <a:lnTo>
                    <a:pt x="0" y="0"/>
                  </a:lnTo>
                </a:path>
                <a:path w="16509" h="18415">
                  <a:moveTo>
                    <a:pt x="0" y="18008"/>
                  </a:moveTo>
                  <a:lnTo>
                    <a:pt x="7175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7" name="object 627"/>
          <p:cNvSpPr/>
          <p:nvPr/>
        </p:nvSpPr>
        <p:spPr>
          <a:xfrm>
            <a:off x="13578459" y="9252521"/>
            <a:ext cx="333375" cy="1905"/>
          </a:xfrm>
          <a:custGeom>
            <a:avLst/>
            <a:gdLst/>
            <a:ahLst/>
            <a:cxnLst/>
            <a:rect l="l" t="t" r="r" b="b"/>
            <a:pathLst>
              <a:path w="333375" h="1904">
                <a:moveTo>
                  <a:pt x="255600" y="0"/>
                </a:moveTo>
                <a:lnTo>
                  <a:pt x="0" y="0"/>
                </a:lnTo>
                <a:lnTo>
                  <a:pt x="0" y="1803"/>
                </a:lnTo>
                <a:lnTo>
                  <a:pt x="255600" y="1803"/>
                </a:lnTo>
                <a:lnTo>
                  <a:pt x="255600" y="0"/>
                </a:lnTo>
                <a:close/>
              </a:path>
              <a:path w="333375" h="1904">
                <a:moveTo>
                  <a:pt x="332968" y="0"/>
                </a:moveTo>
                <a:lnTo>
                  <a:pt x="298767" y="0"/>
                </a:lnTo>
                <a:lnTo>
                  <a:pt x="298767" y="1803"/>
                </a:lnTo>
                <a:lnTo>
                  <a:pt x="332968" y="1803"/>
                </a:lnTo>
                <a:lnTo>
                  <a:pt x="332968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8" name="object 628"/>
          <p:cNvSpPr/>
          <p:nvPr/>
        </p:nvSpPr>
        <p:spPr>
          <a:xfrm>
            <a:off x="14019466" y="9252514"/>
            <a:ext cx="34290" cy="1905"/>
          </a:xfrm>
          <a:custGeom>
            <a:avLst/>
            <a:gdLst/>
            <a:ahLst/>
            <a:cxnLst/>
            <a:rect l="l" t="t" r="r" b="b"/>
            <a:pathLst>
              <a:path w="34290" h="1904">
                <a:moveTo>
                  <a:pt x="34205" y="0"/>
                </a:moveTo>
                <a:lnTo>
                  <a:pt x="0" y="0"/>
                </a:lnTo>
                <a:lnTo>
                  <a:pt x="0" y="1810"/>
                </a:lnTo>
                <a:lnTo>
                  <a:pt x="34205" y="1810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9" name="object 629"/>
          <p:cNvSpPr/>
          <p:nvPr/>
        </p:nvSpPr>
        <p:spPr>
          <a:xfrm>
            <a:off x="14161642" y="9252514"/>
            <a:ext cx="108585" cy="1905"/>
          </a:xfrm>
          <a:custGeom>
            <a:avLst/>
            <a:gdLst/>
            <a:ahLst/>
            <a:cxnLst/>
            <a:rect l="l" t="t" r="r" b="b"/>
            <a:pathLst>
              <a:path w="108584" h="1904">
                <a:moveTo>
                  <a:pt x="107999" y="0"/>
                </a:moveTo>
                <a:lnTo>
                  <a:pt x="0" y="0"/>
                </a:lnTo>
                <a:lnTo>
                  <a:pt x="0" y="1810"/>
                </a:lnTo>
                <a:lnTo>
                  <a:pt x="107999" y="1810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0" name="object 630"/>
          <p:cNvSpPr/>
          <p:nvPr/>
        </p:nvSpPr>
        <p:spPr>
          <a:xfrm>
            <a:off x="14377669" y="9252514"/>
            <a:ext cx="43815" cy="1905"/>
          </a:xfrm>
          <a:custGeom>
            <a:avLst/>
            <a:gdLst/>
            <a:ahLst/>
            <a:cxnLst/>
            <a:rect l="l" t="t" r="r" b="b"/>
            <a:pathLst>
              <a:path w="43815" h="1904">
                <a:moveTo>
                  <a:pt x="43209" y="0"/>
                </a:moveTo>
                <a:lnTo>
                  <a:pt x="0" y="0"/>
                </a:lnTo>
                <a:lnTo>
                  <a:pt x="0" y="1810"/>
                </a:lnTo>
                <a:lnTo>
                  <a:pt x="43209" y="1810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1" name="object 631"/>
          <p:cNvSpPr/>
          <p:nvPr/>
        </p:nvSpPr>
        <p:spPr>
          <a:xfrm>
            <a:off x="14528863" y="9252514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5" h="1904">
                <a:moveTo>
                  <a:pt x="52189" y="0"/>
                </a:moveTo>
                <a:lnTo>
                  <a:pt x="0" y="0"/>
                </a:lnTo>
                <a:lnTo>
                  <a:pt x="0" y="1810"/>
                </a:lnTo>
                <a:lnTo>
                  <a:pt x="52189" y="1810"/>
                </a:lnTo>
                <a:lnTo>
                  <a:pt x="5218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2" name="object 632"/>
          <p:cNvSpPr/>
          <p:nvPr/>
        </p:nvSpPr>
        <p:spPr>
          <a:xfrm>
            <a:off x="13576681" y="9245333"/>
            <a:ext cx="335280" cy="7620"/>
          </a:xfrm>
          <a:custGeom>
            <a:avLst/>
            <a:gdLst/>
            <a:ahLst/>
            <a:cxnLst/>
            <a:rect l="l" t="t" r="r" b="b"/>
            <a:pathLst>
              <a:path w="335280" h="7620">
                <a:moveTo>
                  <a:pt x="257390" y="0"/>
                </a:moveTo>
                <a:lnTo>
                  <a:pt x="0" y="0"/>
                </a:lnTo>
                <a:lnTo>
                  <a:pt x="0" y="7188"/>
                </a:lnTo>
                <a:lnTo>
                  <a:pt x="257390" y="7188"/>
                </a:lnTo>
                <a:lnTo>
                  <a:pt x="257390" y="0"/>
                </a:lnTo>
                <a:close/>
              </a:path>
              <a:path w="335280" h="7620">
                <a:moveTo>
                  <a:pt x="334746" y="0"/>
                </a:moveTo>
                <a:lnTo>
                  <a:pt x="300545" y="0"/>
                </a:lnTo>
                <a:lnTo>
                  <a:pt x="300545" y="7188"/>
                </a:lnTo>
                <a:lnTo>
                  <a:pt x="334746" y="7188"/>
                </a:lnTo>
                <a:lnTo>
                  <a:pt x="33474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3" name="object 633"/>
          <p:cNvSpPr/>
          <p:nvPr/>
        </p:nvSpPr>
        <p:spPr>
          <a:xfrm>
            <a:off x="14019466" y="9245321"/>
            <a:ext cx="34290" cy="7620"/>
          </a:xfrm>
          <a:custGeom>
            <a:avLst/>
            <a:gdLst/>
            <a:ahLst/>
            <a:cxnLst/>
            <a:rect l="l" t="t" r="r" b="b"/>
            <a:pathLst>
              <a:path w="34290" h="7620">
                <a:moveTo>
                  <a:pt x="34205" y="0"/>
                </a:moveTo>
                <a:lnTo>
                  <a:pt x="0" y="0"/>
                </a:lnTo>
                <a:lnTo>
                  <a:pt x="0" y="7193"/>
                </a:lnTo>
                <a:lnTo>
                  <a:pt x="34205" y="7193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4" name="object 634"/>
          <p:cNvSpPr/>
          <p:nvPr/>
        </p:nvSpPr>
        <p:spPr>
          <a:xfrm>
            <a:off x="14161642" y="9245321"/>
            <a:ext cx="108585" cy="7620"/>
          </a:xfrm>
          <a:custGeom>
            <a:avLst/>
            <a:gdLst/>
            <a:ahLst/>
            <a:cxnLst/>
            <a:rect l="l" t="t" r="r" b="b"/>
            <a:pathLst>
              <a:path w="108584" h="7620">
                <a:moveTo>
                  <a:pt x="107999" y="0"/>
                </a:moveTo>
                <a:lnTo>
                  <a:pt x="0" y="0"/>
                </a:lnTo>
                <a:lnTo>
                  <a:pt x="0" y="7193"/>
                </a:lnTo>
                <a:lnTo>
                  <a:pt x="107999" y="7193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5" name="object 635"/>
          <p:cNvSpPr/>
          <p:nvPr/>
        </p:nvSpPr>
        <p:spPr>
          <a:xfrm>
            <a:off x="14377669" y="9245321"/>
            <a:ext cx="43815" cy="7620"/>
          </a:xfrm>
          <a:custGeom>
            <a:avLst/>
            <a:gdLst/>
            <a:ahLst/>
            <a:cxnLst/>
            <a:rect l="l" t="t" r="r" b="b"/>
            <a:pathLst>
              <a:path w="43815" h="7620">
                <a:moveTo>
                  <a:pt x="43209" y="0"/>
                </a:moveTo>
                <a:lnTo>
                  <a:pt x="0" y="0"/>
                </a:lnTo>
                <a:lnTo>
                  <a:pt x="0" y="7193"/>
                </a:lnTo>
                <a:lnTo>
                  <a:pt x="43209" y="7193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6" name="object 636"/>
          <p:cNvSpPr/>
          <p:nvPr/>
        </p:nvSpPr>
        <p:spPr>
          <a:xfrm>
            <a:off x="14528863" y="9245321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193"/>
                </a:lnTo>
                <a:lnTo>
                  <a:pt x="44995" y="7193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7" name="object 637"/>
          <p:cNvSpPr/>
          <p:nvPr/>
        </p:nvSpPr>
        <p:spPr>
          <a:xfrm>
            <a:off x="13569443" y="9236329"/>
            <a:ext cx="342265" cy="9525"/>
          </a:xfrm>
          <a:custGeom>
            <a:avLst/>
            <a:gdLst/>
            <a:ahLst/>
            <a:cxnLst/>
            <a:rect l="l" t="t" r="r" b="b"/>
            <a:pathLst>
              <a:path w="342265" h="9525">
                <a:moveTo>
                  <a:pt x="264604" y="0"/>
                </a:moveTo>
                <a:lnTo>
                  <a:pt x="0" y="0"/>
                </a:lnTo>
                <a:lnTo>
                  <a:pt x="0" y="8991"/>
                </a:lnTo>
                <a:lnTo>
                  <a:pt x="264604" y="8991"/>
                </a:lnTo>
                <a:lnTo>
                  <a:pt x="264604" y="0"/>
                </a:lnTo>
                <a:close/>
              </a:path>
              <a:path w="342265" h="9525">
                <a:moveTo>
                  <a:pt x="341985" y="0"/>
                </a:moveTo>
                <a:lnTo>
                  <a:pt x="307784" y="0"/>
                </a:lnTo>
                <a:lnTo>
                  <a:pt x="307784" y="8991"/>
                </a:lnTo>
                <a:lnTo>
                  <a:pt x="341985" y="8991"/>
                </a:lnTo>
                <a:lnTo>
                  <a:pt x="34198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8" name="object 638"/>
          <p:cNvSpPr/>
          <p:nvPr/>
        </p:nvSpPr>
        <p:spPr>
          <a:xfrm>
            <a:off x="14019466" y="9236316"/>
            <a:ext cx="34290" cy="9525"/>
          </a:xfrm>
          <a:custGeom>
            <a:avLst/>
            <a:gdLst/>
            <a:ahLst/>
            <a:cxnLst/>
            <a:rect l="l" t="t" r="r" b="b"/>
            <a:pathLst>
              <a:path w="34290" h="9525">
                <a:moveTo>
                  <a:pt x="34205" y="0"/>
                </a:moveTo>
                <a:lnTo>
                  <a:pt x="0" y="0"/>
                </a:lnTo>
                <a:lnTo>
                  <a:pt x="0" y="9004"/>
                </a:lnTo>
                <a:lnTo>
                  <a:pt x="34205" y="9004"/>
                </a:lnTo>
                <a:lnTo>
                  <a:pt x="3420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39" name="object 639"/>
          <p:cNvSpPr/>
          <p:nvPr/>
        </p:nvSpPr>
        <p:spPr>
          <a:xfrm>
            <a:off x="14161642" y="9236316"/>
            <a:ext cx="108585" cy="9525"/>
          </a:xfrm>
          <a:custGeom>
            <a:avLst/>
            <a:gdLst/>
            <a:ahLst/>
            <a:cxnLst/>
            <a:rect l="l" t="t" r="r" b="b"/>
            <a:pathLst>
              <a:path w="108584" h="9525">
                <a:moveTo>
                  <a:pt x="107999" y="0"/>
                </a:moveTo>
                <a:lnTo>
                  <a:pt x="0" y="0"/>
                </a:lnTo>
                <a:lnTo>
                  <a:pt x="0" y="9004"/>
                </a:lnTo>
                <a:lnTo>
                  <a:pt x="107999" y="9004"/>
                </a:lnTo>
                <a:lnTo>
                  <a:pt x="10799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0" name="object 640"/>
          <p:cNvSpPr/>
          <p:nvPr/>
        </p:nvSpPr>
        <p:spPr>
          <a:xfrm>
            <a:off x="14377669" y="9236316"/>
            <a:ext cx="43815" cy="9525"/>
          </a:xfrm>
          <a:custGeom>
            <a:avLst/>
            <a:gdLst/>
            <a:ahLst/>
            <a:cxnLst/>
            <a:rect l="l" t="t" r="r" b="b"/>
            <a:pathLst>
              <a:path w="43815" h="9525">
                <a:moveTo>
                  <a:pt x="43209" y="0"/>
                </a:moveTo>
                <a:lnTo>
                  <a:pt x="0" y="0"/>
                </a:lnTo>
                <a:lnTo>
                  <a:pt x="0" y="9004"/>
                </a:lnTo>
                <a:lnTo>
                  <a:pt x="43209" y="9004"/>
                </a:lnTo>
                <a:lnTo>
                  <a:pt x="43209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1" name="object 641"/>
          <p:cNvSpPr/>
          <p:nvPr/>
        </p:nvSpPr>
        <p:spPr>
          <a:xfrm>
            <a:off x="14528863" y="9236316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4" h="9525">
                <a:moveTo>
                  <a:pt x="35991" y="0"/>
                </a:moveTo>
                <a:lnTo>
                  <a:pt x="0" y="0"/>
                </a:lnTo>
                <a:lnTo>
                  <a:pt x="0" y="9004"/>
                </a:lnTo>
                <a:lnTo>
                  <a:pt x="35991" y="9004"/>
                </a:lnTo>
                <a:lnTo>
                  <a:pt x="3599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/>
          <p:nvPr/>
        </p:nvSpPr>
        <p:spPr>
          <a:xfrm>
            <a:off x="13911453" y="9236329"/>
            <a:ext cx="250825" cy="18415"/>
          </a:xfrm>
          <a:custGeom>
            <a:avLst/>
            <a:gdLst/>
            <a:ahLst/>
            <a:cxnLst/>
            <a:rect l="l" t="t" r="r" b="b"/>
            <a:pathLst>
              <a:path w="250825" h="18415">
                <a:moveTo>
                  <a:pt x="107988" y="0"/>
                </a:moveTo>
                <a:lnTo>
                  <a:pt x="0" y="0"/>
                </a:lnTo>
                <a:lnTo>
                  <a:pt x="0" y="17995"/>
                </a:lnTo>
                <a:lnTo>
                  <a:pt x="107988" y="17995"/>
                </a:lnTo>
                <a:lnTo>
                  <a:pt x="107988" y="0"/>
                </a:lnTo>
                <a:close/>
              </a:path>
              <a:path w="250825" h="18415">
                <a:moveTo>
                  <a:pt x="250228" y="0"/>
                </a:moveTo>
                <a:lnTo>
                  <a:pt x="142240" y="0"/>
                </a:lnTo>
                <a:lnTo>
                  <a:pt x="142240" y="17995"/>
                </a:lnTo>
                <a:lnTo>
                  <a:pt x="250228" y="17995"/>
                </a:lnTo>
                <a:lnTo>
                  <a:pt x="25022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3" name="object 643"/>
          <p:cNvSpPr/>
          <p:nvPr/>
        </p:nvSpPr>
        <p:spPr>
          <a:xfrm>
            <a:off x="14269656" y="9236316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/>
          <p:nvPr/>
        </p:nvSpPr>
        <p:spPr>
          <a:xfrm>
            <a:off x="13834047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43184" y="0"/>
                </a:moveTo>
                <a:lnTo>
                  <a:pt x="0" y="0"/>
                </a:lnTo>
                <a:lnTo>
                  <a:pt x="0" y="18008"/>
                </a:lnTo>
                <a:lnTo>
                  <a:pt x="43184" y="18008"/>
                </a:lnTo>
                <a:lnTo>
                  <a:pt x="431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45" name="object 645"/>
          <p:cNvSpPr/>
          <p:nvPr/>
        </p:nvSpPr>
        <p:spPr>
          <a:xfrm>
            <a:off x="13569441" y="9245320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017" y="7194"/>
                </a:moveTo>
                <a:lnTo>
                  <a:pt x="7238" y="7194"/>
                </a:lnTo>
              </a:path>
              <a:path w="9525" h="7620">
                <a:moveTo>
                  <a:pt x="723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6" name="object 646"/>
          <p:cNvSpPr/>
          <p:nvPr/>
        </p:nvSpPr>
        <p:spPr>
          <a:xfrm>
            <a:off x="14377669" y="925251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7" name="object 647"/>
          <p:cNvSpPr/>
          <p:nvPr/>
        </p:nvSpPr>
        <p:spPr>
          <a:xfrm>
            <a:off x="14528863" y="9252515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4502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8" name="object 648"/>
          <p:cNvSpPr/>
          <p:nvPr/>
        </p:nvSpPr>
        <p:spPr>
          <a:xfrm>
            <a:off x="14161642" y="925251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9" name="object 649"/>
          <p:cNvSpPr/>
          <p:nvPr/>
        </p:nvSpPr>
        <p:spPr>
          <a:xfrm>
            <a:off x="13578459" y="9252515"/>
            <a:ext cx="333375" cy="0"/>
          </a:xfrm>
          <a:custGeom>
            <a:avLst/>
            <a:gdLst/>
            <a:ahLst/>
            <a:cxnLst/>
            <a:rect l="l" t="t" r="r" b="b"/>
            <a:pathLst>
              <a:path w="333375" h="0">
                <a:moveTo>
                  <a:pt x="298767" y="0"/>
                </a:moveTo>
                <a:lnTo>
                  <a:pt x="332994" y="0"/>
                </a:lnTo>
              </a:path>
              <a:path w="333375" h="0">
                <a:moveTo>
                  <a:pt x="0" y="0"/>
                </a:moveTo>
                <a:lnTo>
                  <a:pt x="25558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0" name="object 650"/>
          <p:cNvSpPr/>
          <p:nvPr/>
        </p:nvSpPr>
        <p:spPr>
          <a:xfrm>
            <a:off x="14019466" y="925251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1" name="object 651"/>
          <p:cNvSpPr/>
          <p:nvPr/>
        </p:nvSpPr>
        <p:spPr>
          <a:xfrm>
            <a:off x="14573885" y="9252515"/>
            <a:ext cx="7620" cy="0"/>
          </a:xfrm>
          <a:custGeom>
            <a:avLst/>
            <a:gdLst/>
            <a:ahLst/>
            <a:cxnLst/>
            <a:rect l="l" t="t" r="r" b="b"/>
            <a:pathLst>
              <a:path w="7619" h="0">
                <a:moveTo>
                  <a:pt x="0" y="0"/>
                </a:moveTo>
                <a:lnTo>
                  <a:pt x="717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2" name="object 652"/>
          <p:cNvSpPr/>
          <p:nvPr/>
        </p:nvSpPr>
        <p:spPr>
          <a:xfrm>
            <a:off x="14377669" y="9245320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3" name="object 653"/>
          <p:cNvSpPr/>
          <p:nvPr/>
        </p:nvSpPr>
        <p:spPr>
          <a:xfrm>
            <a:off x="14528863" y="9245320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 h="0">
                <a:moveTo>
                  <a:pt x="0" y="0"/>
                </a:moveTo>
                <a:lnTo>
                  <a:pt x="3600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4" name="object 654"/>
          <p:cNvSpPr/>
          <p:nvPr/>
        </p:nvSpPr>
        <p:spPr>
          <a:xfrm>
            <a:off x="14161642" y="9245320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5" name="object 655"/>
          <p:cNvSpPr/>
          <p:nvPr/>
        </p:nvSpPr>
        <p:spPr>
          <a:xfrm>
            <a:off x="13576681" y="9245320"/>
            <a:ext cx="335280" cy="0"/>
          </a:xfrm>
          <a:custGeom>
            <a:avLst/>
            <a:gdLst/>
            <a:ahLst/>
            <a:cxnLst/>
            <a:rect l="l" t="t" r="r" b="b"/>
            <a:pathLst>
              <a:path w="335280" h="0">
                <a:moveTo>
                  <a:pt x="300545" y="0"/>
                </a:moveTo>
                <a:lnTo>
                  <a:pt x="334772" y="0"/>
                </a:lnTo>
              </a:path>
              <a:path w="335280" h="0">
                <a:moveTo>
                  <a:pt x="0" y="0"/>
                </a:moveTo>
                <a:lnTo>
                  <a:pt x="25736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6" name="object 656"/>
          <p:cNvSpPr/>
          <p:nvPr/>
        </p:nvSpPr>
        <p:spPr>
          <a:xfrm>
            <a:off x="14019466" y="9245320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7" name="object 657"/>
          <p:cNvSpPr/>
          <p:nvPr/>
        </p:nvSpPr>
        <p:spPr>
          <a:xfrm>
            <a:off x="14564867" y="9245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 h="0">
                <a:moveTo>
                  <a:pt x="0" y="0"/>
                </a:moveTo>
                <a:lnTo>
                  <a:pt x="901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8" name="object 658"/>
          <p:cNvSpPr/>
          <p:nvPr/>
        </p:nvSpPr>
        <p:spPr>
          <a:xfrm>
            <a:off x="14161642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9" name="object 659"/>
          <p:cNvSpPr/>
          <p:nvPr/>
        </p:nvSpPr>
        <p:spPr>
          <a:xfrm>
            <a:off x="14019466" y="9236316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5">
                <a:moveTo>
                  <a:pt x="34226" y="7194"/>
                </a:moveTo>
                <a:lnTo>
                  <a:pt x="34226" y="0"/>
                </a:lnTo>
              </a:path>
              <a:path w="34290" h="18415">
                <a:moveTo>
                  <a:pt x="34226" y="16198"/>
                </a:moveTo>
                <a:lnTo>
                  <a:pt x="34226" y="9004"/>
                </a:lnTo>
              </a:path>
              <a:path w="34290" h="18415">
                <a:moveTo>
                  <a:pt x="34226" y="18008"/>
                </a:moveTo>
                <a:lnTo>
                  <a:pt x="34226" y="16198"/>
                </a:lnTo>
              </a:path>
              <a:path w="34290" h="18415">
                <a:moveTo>
                  <a:pt x="34226" y="9004"/>
                </a:moveTo>
                <a:lnTo>
                  <a:pt x="34226" y="7194"/>
                </a:lnTo>
              </a:path>
              <a:path w="34290" h="18415">
                <a:moveTo>
                  <a:pt x="0" y="7194"/>
                </a:moveTo>
                <a:lnTo>
                  <a:pt x="0" y="0"/>
                </a:lnTo>
              </a:path>
              <a:path w="34290" h="18415">
                <a:moveTo>
                  <a:pt x="0" y="16198"/>
                </a:moveTo>
                <a:lnTo>
                  <a:pt x="0" y="9004"/>
                </a:lnTo>
              </a:path>
              <a:path w="34290" h="18415">
                <a:moveTo>
                  <a:pt x="0" y="18008"/>
                </a:moveTo>
                <a:lnTo>
                  <a:pt x="0" y="16198"/>
                </a:lnTo>
              </a:path>
              <a:path w="3429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0" name="object 660"/>
          <p:cNvSpPr/>
          <p:nvPr/>
        </p:nvSpPr>
        <p:spPr>
          <a:xfrm>
            <a:off x="1391145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1" name="object 661"/>
          <p:cNvSpPr/>
          <p:nvPr/>
        </p:nvSpPr>
        <p:spPr>
          <a:xfrm>
            <a:off x="14269656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2" name="object 662"/>
          <p:cNvSpPr/>
          <p:nvPr/>
        </p:nvSpPr>
        <p:spPr>
          <a:xfrm>
            <a:off x="14377669" y="9236316"/>
            <a:ext cx="43180" cy="18415"/>
          </a:xfrm>
          <a:custGeom>
            <a:avLst/>
            <a:gdLst/>
            <a:ahLst/>
            <a:cxnLst/>
            <a:rect l="l" t="t" r="r" b="b"/>
            <a:pathLst>
              <a:path w="43180" h="18415">
                <a:moveTo>
                  <a:pt x="0" y="7194"/>
                </a:moveTo>
                <a:lnTo>
                  <a:pt x="0" y="0"/>
                </a:lnTo>
              </a:path>
              <a:path w="43180" h="18415">
                <a:moveTo>
                  <a:pt x="0" y="16198"/>
                </a:moveTo>
                <a:lnTo>
                  <a:pt x="0" y="9004"/>
                </a:lnTo>
              </a:path>
              <a:path w="43180" h="18415">
                <a:moveTo>
                  <a:pt x="0" y="18008"/>
                </a:moveTo>
                <a:lnTo>
                  <a:pt x="0" y="16198"/>
                </a:lnTo>
              </a:path>
              <a:path w="43180" h="18415">
                <a:moveTo>
                  <a:pt x="0" y="9004"/>
                </a:moveTo>
                <a:lnTo>
                  <a:pt x="0" y="7194"/>
                </a:lnTo>
              </a:path>
              <a:path w="43180" h="18415">
                <a:moveTo>
                  <a:pt x="43180" y="7194"/>
                </a:moveTo>
                <a:lnTo>
                  <a:pt x="43180" y="0"/>
                </a:lnTo>
              </a:path>
              <a:path w="43180" h="18415">
                <a:moveTo>
                  <a:pt x="43180" y="16198"/>
                </a:moveTo>
                <a:lnTo>
                  <a:pt x="43180" y="9004"/>
                </a:lnTo>
              </a:path>
              <a:path w="43180" h="18415">
                <a:moveTo>
                  <a:pt x="43180" y="18008"/>
                </a:moveTo>
                <a:lnTo>
                  <a:pt x="43180" y="16198"/>
                </a:lnTo>
              </a:path>
              <a:path w="43180" h="18415">
                <a:moveTo>
                  <a:pt x="43180" y="9004"/>
                </a:moveTo>
                <a:lnTo>
                  <a:pt x="4318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3" name="object 663"/>
          <p:cNvSpPr/>
          <p:nvPr/>
        </p:nvSpPr>
        <p:spPr>
          <a:xfrm>
            <a:off x="14528863" y="9236316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194"/>
                </a:moveTo>
                <a:lnTo>
                  <a:pt x="0" y="0"/>
                </a:lnTo>
              </a:path>
              <a:path w="0" h="18415">
                <a:moveTo>
                  <a:pt x="0" y="16198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198"/>
                </a:lnTo>
              </a:path>
              <a:path w="0" h="18415">
                <a:moveTo>
                  <a:pt x="0" y="9004"/>
                </a:moveTo>
                <a:lnTo>
                  <a:pt x="0" y="719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4" name="object 664"/>
          <p:cNvSpPr/>
          <p:nvPr/>
        </p:nvSpPr>
        <p:spPr>
          <a:xfrm>
            <a:off x="13578459" y="9236316"/>
            <a:ext cx="333375" cy="18415"/>
          </a:xfrm>
          <a:custGeom>
            <a:avLst/>
            <a:gdLst/>
            <a:ahLst/>
            <a:cxnLst/>
            <a:rect l="l" t="t" r="r" b="b"/>
            <a:pathLst>
              <a:path w="333375" h="18415">
                <a:moveTo>
                  <a:pt x="298767" y="7194"/>
                </a:moveTo>
                <a:lnTo>
                  <a:pt x="298767" y="0"/>
                </a:lnTo>
              </a:path>
              <a:path w="333375" h="18415">
                <a:moveTo>
                  <a:pt x="298767" y="16198"/>
                </a:moveTo>
                <a:lnTo>
                  <a:pt x="298767" y="9004"/>
                </a:lnTo>
              </a:path>
              <a:path w="333375" h="18415">
                <a:moveTo>
                  <a:pt x="298767" y="18008"/>
                </a:moveTo>
                <a:lnTo>
                  <a:pt x="298767" y="16198"/>
                </a:lnTo>
              </a:path>
              <a:path w="333375" h="18415">
                <a:moveTo>
                  <a:pt x="298767" y="9004"/>
                </a:moveTo>
                <a:lnTo>
                  <a:pt x="298767" y="7194"/>
                </a:lnTo>
              </a:path>
              <a:path w="333375" h="18415">
                <a:moveTo>
                  <a:pt x="255587" y="7194"/>
                </a:moveTo>
                <a:lnTo>
                  <a:pt x="255587" y="0"/>
                </a:lnTo>
              </a:path>
              <a:path w="333375" h="18415">
                <a:moveTo>
                  <a:pt x="255587" y="16198"/>
                </a:moveTo>
                <a:lnTo>
                  <a:pt x="255587" y="9004"/>
                </a:lnTo>
              </a:path>
              <a:path w="333375" h="18415">
                <a:moveTo>
                  <a:pt x="255587" y="18008"/>
                </a:moveTo>
                <a:lnTo>
                  <a:pt x="255587" y="16198"/>
                </a:lnTo>
              </a:path>
              <a:path w="333375" h="18415">
                <a:moveTo>
                  <a:pt x="255587" y="9004"/>
                </a:moveTo>
                <a:lnTo>
                  <a:pt x="255587" y="7194"/>
                </a:lnTo>
              </a:path>
              <a:path w="333375" h="18415">
                <a:moveTo>
                  <a:pt x="0" y="18008"/>
                </a:moveTo>
                <a:lnTo>
                  <a:pt x="255587" y="18008"/>
                </a:lnTo>
              </a:path>
              <a:path w="333375" h="18415">
                <a:moveTo>
                  <a:pt x="298767" y="18008"/>
                </a:moveTo>
                <a:lnTo>
                  <a:pt x="332994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5" name="object 665"/>
          <p:cNvSpPr/>
          <p:nvPr/>
        </p:nvSpPr>
        <p:spPr>
          <a:xfrm>
            <a:off x="14019466" y="9254325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0" y="0"/>
                </a:moveTo>
                <a:lnTo>
                  <a:pt x="3422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6" name="object 666"/>
          <p:cNvSpPr/>
          <p:nvPr/>
        </p:nvSpPr>
        <p:spPr>
          <a:xfrm>
            <a:off x="14161642" y="9254325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0" y="0"/>
                </a:moveTo>
                <a:lnTo>
                  <a:pt x="108013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7" name="object 667"/>
          <p:cNvSpPr/>
          <p:nvPr/>
        </p:nvSpPr>
        <p:spPr>
          <a:xfrm>
            <a:off x="14377669" y="925432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8" name="object 668"/>
          <p:cNvSpPr/>
          <p:nvPr/>
        </p:nvSpPr>
        <p:spPr>
          <a:xfrm>
            <a:off x="14528863" y="9236316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5" h="18415">
                <a:moveTo>
                  <a:pt x="0" y="18008"/>
                </a:moveTo>
                <a:lnTo>
                  <a:pt x="52196" y="18008"/>
                </a:lnTo>
              </a:path>
              <a:path w="52705" h="18415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9" name="object 669"/>
          <p:cNvSpPr/>
          <p:nvPr/>
        </p:nvSpPr>
        <p:spPr>
          <a:xfrm>
            <a:off x="14377669" y="9236316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431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0" name="object 670"/>
          <p:cNvSpPr/>
          <p:nvPr/>
        </p:nvSpPr>
        <p:spPr>
          <a:xfrm>
            <a:off x="14161642" y="9236316"/>
            <a:ext cx="108585" cy="0"/>
          </a:xfrm>
          <a:custGeom>
            <a:avLst/>
            <a:gdLst/>
            <a:ahLst/>
            <a:cxnLst/>
            <a:rect l="l" t="t" r="r" b="b"/>
            <a:pathLst>
              <a:path w="108584" h="0">
                <a:moveTo>
                  <a:pt x="108013" y="0"/>
                </a:moveTo>
                <a:lnTo>
                  <a:pt x="36004" y="0"/>
                </a:lnTo>
              </a:path>
              <a:path w="108584" h="0">
                <a:moveTo>
                  <a:pt x="2705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1" name="object 671"/>
          <p:cNvSpPr/>
          <p:nvPr/>
        </p:nvSpPr>
        <p:spPr>
          <a:xfrm>
            <a:off x="14019466" y="9236316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 h="0">
                <a:moveTo>
                  <a:pt x="3422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2" name="object 672"/>
          <p:cNvSpPr/>
          <p:nvPr/>
        </p:nvSpPr>
        <p:spPr>
          <a:xfrm>
            <a:off x="13569441" y="9236316"/>
            <a:ext cx="342265" cy="0"/>
          </a:xfrm>
          <a:custGeom>
            <a:avLst/>
            <a:gdLst/>
            <a:ahLst/>
            <a:cxnLst/>
            <a:rect l="l" t="t" r="r" b="b"/>
            <a:pathLst>
              <a:path w="342265" h="0">
                <a:moveTo>
                  <a:pt x="342011" y="0"/>
                </a:moveTo>
                <a:lnTo>
                  <a:pt x="307784" y="0"/>
                </a:lnTo>
              </a:path>
              <a:path w="342265" h="0">
                <a:moveTo>
                  <a:pt x="264604" y="0"/>
                </a:moveTo>
                <a:lnTo>
                  <a:pt x="252031" y="0"/>
                </a:lnTo>
              </a:path>
              <a:path w="342265" h="0">
                <a:moveTo>
                  <a:pt x="243014" y="0"/>
                </a:moveTo>
                <a:lnTo>
                  <a:pt x="117030" y="0"/>
                </a:lnTo>
              </a:path>
              <a:path w="342265" h="0">
                <a:moveTo>
                  <a:pt x="10801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73" name="object 673"/>
          <p:cNvGrpSpPr/>
          <p:nvPr/>
        </p:nvGrpSpPr>
        <p:grpSpPr>
          <a:xfrm>
            <a:off x="13911453" y="9236316"/>
            <a:ext cx="250825" cy="18415"/>
            <a:chOff x="13911453" y="9236316"/>
            <a:chExt cx="250825" cy="18415"/>
          </a:xfrm>
        </p:grpSpPr>
        <p:sp>
          <p:nvSpPr>
            <p:cNvPr id="674" name="object 674"/>
            <p:cNvSpPr/>
            <p:nvPr/>
          </p:nvSpPr>
          <p:spPr>
            <a:xfrm>
              <a:off x="14053693" y="9236316"/>
              <a:ext cx="107950" cy="18415"/>
            </a:xfrm>
            <a:custGeom>
              <a:avLst/>
              <a:gdLst/>
              <a:ahLst/>
              <a:cxnLst/>
              <a:rect l="l" t="t" r="r" b="b"/>
              <a:pathLst>
                <a:path w="107950" h="18415">
                  <a:moveTo>
                    <a:pt x="0" y="18008"/>
                  </a:moveTo>
                  <a:lnTo>
                    <a:pt x="107950" y="18008"/>
                  </a:lnTo>
                </a:path>
                <a:path w="107950" h="18415">
                  <a:moveTo>
                    <a:pt x="0" y="0"/>
                  </a:moveTo>
                  <a:lnTo>
                    <a:pt x="10795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14053693" y="9243517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6880" y="0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1803"/>
                  </a:lnTo>
                  <a:lnTo>
                    <a:pt x="3746" y="1803"/>
                  </a:lnTo>
                  <a:lnTo>
                    <a:pt x="36880" y="1803"/>
                  </a:lnTo>
                  <a:lnTo>
                    <a:pt x="36880" y="0"/>
                  </a:lnTo>
                  <a:close/>
                </a:path>
                <a:path w="108584" h="1904">
                  <a:moveTo>
                    <a:pt x="41363" y="0"/>
                  </a:moveTo>
                  <a:lnTo>
                    <a:pt x="39560" y="0"/>
                  </a:lnTo>
                  <a:lnTo>
                    <a:pt x="36893" y="0"/>
                  </a:lnTo>
                  <a:lnTo>
                    <a:pt x="36893" y="1803"/>
                  </a:lnTo>
                  <a:lnTo>
                    <a:pt x="39560" y="1803"/>
                  </a:lnTo>
                  <a:lnTo>
                    <a:pt x="41363" y="1803"/>
                  </a:lnTo>
                  <a:lnTo>
                    <a:pt x="41363" y="0"/>
                  </a:lnTo>
                  <a:close/>
                </a:path>
                <a:path w="108584" h="1904">
                  <a:moveTo>
                    <a:pt x="107962" y="0"/>
                  </a:moveTo>
                  <a:lnTo>
                    <a:pt x="105117" y="0"/>
                  </a:lnTo>
                  <a:lnTo>
                    <a:pt x="41402" y="0"/>
                  </a:lnTo>
                  <a:lnTo>
                    <a:pt x="41402" y="1803"/>
                  </a:lnTo>
                  <a:lnTo>
                    <a:pt x="105092" y="1803"/>
                  </a:lnTo>
                  <a:lnTo>
                    <a:pt x="107962" y="1803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13911453" y="9236316"/>
              <a:ext cx="250190" cy="18415"/>
            </a:xfrm>
            <a:custGeom>
              <a:avLst/>
              <a:gdLst/>
              <a:ahLst/>
              <a:cxnLst/>
              <a:rect l="l" t="t" r="r" b="b"/>
              <a:pathLst>
                <a:path w="250190" h="18415">
                  <a:moveTo>
                    <a:pt x="142239" y="7194"/>
                  </a:moveTo>
                  <a:lnTo>
                    <a:pt x="145986" y="7194"/>
                  </a:lnTo>
                </a:path>
                <a:path w="250190" h="18415">
                  <a:moveTo>
                    <a:pt x="145986" y="7194"/>
                  </a:moveTo>
                  <a:lnTo>
                    <a:pt x="145986" y="9004"/>
                  </a:lnTo>
                </a:path>
                <a:path w="250190" h="18415">
                  <a:moveTo>
                    <a:pt x="145986" y="9004"/>
                  </a:moveTo>
                  <a:lnTo>
                    <a:pt x="142239" y="9004"/>
                  </a:lnTo>
                </a:path>
                <a:path w="250190" h="18415">
                  <a:moveTo>
                    <a:pt x="181800" y="9004"/>
                  </a:moveTo>
                  <a:lnTo>
                    <a:pt x="179133" y="9004"/>
                  </a:lnTo>
                </a:path>
                <a:path w="250190" h="18415">
                  <a:moveTo>
                    <a:pt x="179133" y="9004"/>
                  </a:moveTo>
                  <a:lnTo>
                    <a:pt x="179133" y="7194"/>
                  </a:lnTo>
                </a:path>
                <a:path w="250190" h="18415">
                  <a:moveTo>
                    <a:pt x="179133" y="7194"/>
                  </a:moveTo>
                  <a:lnTo>
                    <a:pt x="181800" y="7194"/>
                  </a:lnTo>
                </a:path>
                <a:path w="250190" h="18415">
                  <a:moveTo>
                    <a:pt x="145986" y="7194"/>
                  </a:moveTo>
                  <a:lnTo>
                    <a:pt x="179133" y="7194"/>
                  </a:lnTo>
                </a:path>
                <a:path w="250190" h="18415">
                  <a:moveTo>
                    <a:pt x="179133" y="9004"/>
                  </a:moveTo>
                  <a:lnTo>
                    <a:pt x="145986" y="9004"/>
                  </a:lnTo>
                </a:path>
                <a:path w="250190" h="18415">
                  <a:moveTo>
                    <a:pt x="181800" y="7194"/>
                  </a:moveTo>
                  <a:lnTo>
                    <a:pt x="183641" y="7194"/>
                  </a:lnTo>
                </a:path>
                <a:path w="250190" h="18415">
                  <a:moveTo>
                    <a:pt x="183641" y="7194"/>
                  </a:moveTo>
                  <a:lnTo>
                    <a:pt x="183641" y="9004"/>
                  </a:lnTo>
                </a:path>
                <a:path w="250190" h="18415">
                  <a:moveTo>
                    <a:pt x="183641" y="9004"/>
                  </a:moveTo>
                  <a:lnTo>
                    <a:pt x="181800" y="9004"/>
                  </a:lnTo>
                </a:path>
                <a:path w="250190" h="18415">
                  <a:moveTo>
                    <a:pt x="250189" y="9004"/>
                  </a:moveTo>
                  <a:lnTo>
                    <a:pt x="247332" y="9004"/>
                  </a:lnTo>
                </a:path>
                <a:path w="250190" h="18415">
                  <a:moveTo>
                    <a:pt x="247332" y="9004"/>
                  </a:moveTo>
                  <a:lnTo>
                    <a:pt x="247332" y="7194"/>
                  </a:lnTo>
                </a:path>
                <a:path w="250190" h="18415">
                  <a:moveTo>
                    <a:pt x="247332" y="7194"/>
                  </a:moveTo>
                  <a:lnTo>
                    <a:pt x="250189" y="7194"/>
                  </a:lnTo>
                </a:path>
                <a:path w="250190" h="18415">
                  <a:moveTo>
                    <a:pt x="183641" y="7194"/>
                  </a:moveTo>
                  <a:lnTo>
                    <a:pt x="247332" y="7194"/>
                  </a:lnTo>
                </a:path>
                <a:path w="250190" h="18415">
                  <a:moveTo>
                    <a:pt x="247332" y="9004"/>
                  </a:moveTo>
                  <a:lnTo>
                    <a:pt x="183641" y="9004"/>
                  </a:lnTo>
                </a:path>
                <a:path w="250190" h="18415">
                  <a:moveTo>
                    <a:pt x="142239" y="9004"/>
                  </a:moveTo>
                  <a:lnTo>
                    <a:pt x="142239" y="7194"/>
                  </a:lnTo>
                </a:path>
                <a:path w="250190" h="18415">
                  <a:moveTo>
                    <a:pt x="142239" y="9004"/>
                  </a:moveTo>
                  <a:lnTo>
                    <a:pt x="142239" y="7194"/>
                  </a:lnTo>
                </a:path>
                <a:path w="250190" h="18415">
                  <a:moveTo>
                    <a:pt x="142239" y="18008"/>
                  </a:moveTo>
                  <a:lnTo>
                    <a:pt x="142239" y="16198"/>
                  </a:lnTo>
                </a:path>
                <a:path w="250190" h="18415">
                  <a:moveTo>
                    <a:pt x="142239" y="16198"/>
                  </a:moveTo>
                  <a:lnTo>
                    <a:pt x="142239" y="9004"/>
                  </a:lnTo>
                </a:path>
                <a:path w="250190" h="18415">
                  <a:moveTo>
                    <a:pt x="142239" y="7194"/>
                  </a:moveTo>
                  <a:lnTo>
                    <a:pt x="142239" y="0"/>
                  </a:lnTo>
                </a:path>
                <a:path w="250190" h="18415">
                  <a:moveTo>
                    <a:pt x="250189" y="9004"/>
                  </a:moveTo>
                  <a:lnTo>
                    <a:pt x="250189" y="7194"/>
                  </a:lnTo>
                </a:path>
                <a:path w="250190" h="18415">
                  <a:moveTo>
                    <a:pt x="250189" y="9004"/>
                  </a:moveTo>
                  <a:lnTo>
                    <a:pt x="250189" y="7194"/>
                  </a:lnTo>
                </a:path>
                <a:path w="250190" h="18415">
                  <a:moveTo>
                    <a:pt x="250189" y="18008"/>
                  </a:moveTo>
                  <a:lnTo>
                    <a:pt x="250189" y="16198"/>
                  </a:lnTo>
                </a:path>
                <a:path w="250190" h="18415">
                  <a:moveTo>
                    <a:pt x="250189" y="16198"/>
                  </a:moveTo>
                  <a:lnTo>
                    <a:pt x="250189" y="9004"/>
                  </a:lnTo>
                </a:path>
                <a:path w="250190" h="18415">
                  <a:moveTo>
                    <a:pt x="250189" y="7194"/>
                  </a:moveTo>
                  <a:lnTo>
                    <a:pt x="250189" y="0"/>
                  </a:lnTo>
                </a:path>
                <a:path w="250190" h="18415">
                  <a:moveTo>
                    <a:pt x="0" y="18008"/>
                  </a:moveTo>
                  <a:lnTo>
                    <a:pt x="108013" y="18008"/>
                  </a:lnTo>
                </a:path>
                <a:path w="250190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13911453" y="9243517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784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3784" y="1803"/>
                  </a:lnTo>
                  <a:lnTo>
                    <a:pt x="3784" y="0"/>
                  </a:lnTo>
                  <a:close/>
                </a:path>
                <a:path w="108584" h="1904">
                  <a:moveTo>
                    <a:pt x="39585" y="0"/>
                  </a:moveTo>
                  <a:lnTo>
                    <a:pt x="36918" y="0"/>
                  </a:lnTo>
                  <a:lnTo>
                    <a:pt x="3810" y="0"/>
                  </a:lnTo>
                  <a:lnTo>
                    <a:pt x="3810" y="1803"/>
                  </a:lnTo>
                  <a:lnTo>
                    <a:pt x="36893" y="1803"/>
                  </a:lnTo>
                  <a:lnTo>
                    <a:pt x="39585" y="1803"/>
                  </a:lnTo>
                  <a:lnTo>
                    <a:pt x="39585" y="0"/>
                  </a:lnTo>
                  <a:close/>
                </a:path>
                <a:path w="108584" h="1904">
                  <a:moveTo>
                    <a:pt x="105117" y="0"/>
                  </a:moveTo>
                  <a:lnTo>
                    <a:pt x="41402" y="0"/>
                  </a:lnTo>
                  <a:lnTo>
                    <a:pt x="39624" y="0"/>
                  </a:lnTo>
                  <a:lnTo>
                    <a:pt x="39624" y="1803"/>
                  </a:lnTo>
                  <a:lnTo>
                    <a:pt x="41402" y="1803"/>
                  </a:lnTo>
                  <a:lnTo>
                    <a:pt x="105117" y="1803"/>
                  </a:lnTo>
                  <a:lnTo>
                    <a:pt x="105117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5156" y="0"/>
                  </a:lnTo>
                  <a:lnTo>
                    <a:pt x="105156" y="1803"/>
                  </a:lnTo>
                  <a:lnTo>
                    <a:pt x="108026" y="1803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13911453" y="9236316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7194"/>
                  </a:moveTo>
                  <a:lnTo>
                    <a:pt x="3809" y="7194"/>
                  </a:lnTo>
                </a:path>
                <a:path w="108584" h="18415">
                  <a:moveTo>
                    <a:pt x="3809" y="7194"/>
                  </a:moveTo>
                  <a:lnTo>
                    <a:pt x="3809" y="9004"/>
                  </a:lnTo>
                </a:path>
                <a:path w="108584" h="18415">
                  <a:moveTo>
                    <a:pt x="3809" y="9004"/>
                  </a:moveTo>
                  <a:lnTo>
                    <a:pt x="0" y="9004"/>
                  </a:lnTo>
                </a:path>
                <a:path w="108584" h="18415">
                  <a:moveTo>
                    <a:pt x="39623" y="9004"/>
                  </a:moveTo>
                  <a:lnTo>
                    <a:pt x="36893" y="9004"/>
                  </a:lnTo>
                </a:path>
                <a:path w="108584" h="18415">
                  <a:moveTo>
                    <a:pt x="36893" y="9004"/>
                  </a:moveTo>
                  <a:lnTo>
                    <a:pt x="36893" y="7194"/>
                  </a:lnTo>
                </a:path>
                <a:path w="108584" h="18415">
                  <a:moveTo>
                    <a:pt x="36893" y="7194"/>
                  </a:moveTo>
                  <a:lnTo>
                    <a:pt x="39623" y="7194"/>
                  </a:lnTo>
                </a:path>
                <a:path w="108584" h="18415">
                  <a:moveTo>
                    <a:pt x="3809" y="7194"/>
                  </a:moveTo>
                  <a:lnTo>
                    <a:pt x="36893" y="7194"/>
                  </a:lnTo>
                </a:path>
                <a:path w="108584" h="18415">
                  <a:moveTo>
                    <a:pt x="36893" y="9004"/>
                  </a:moveTo>
                  <a:lnTo>
                    <a:pt x="3809" y="9004"/>
                  </a:lnTo>
                </a:path>
                <a:path w="108584" h="18415">
                  <a:moveTo>
                    <a:pt x="39623" y="7194"/>
                  </a:moveTo>
                  <a:lnTo>
                    <a:pt x="41401" y="7194"/>
                  </a:lnTo>
                </a:path>
                <a:path w="108584" h="18415">
                  <a:moveTo>
                    <a:pt x="41401" y="7194"/>
                  </a:moveTo>
                  <a:lnTo>
                    <a:pt x="41401" y="9004"/>
                  </a:lnTo>
                </a:path>
                <a:path w="108584" h="18415">
                  <a:moveTo>
                    <a:pt x="41401" y="9004"/>
                  </a:moveTo>
                  <a:lnTo>
                    <a:pt x="39623" y="9004"/>
                  </a:lnTo>
                </a:path>
                <a:path w="108584" h="18415">
                  <a:moveTo>
                    <a:pt x="108013" y="9004"/>
                  </a:moveTo>
                  <a:lnTo>
                    <a:pt x="105155" y="9004"/>
                  </a:lnTo>
                </a:path>
                <a:path w="108584" h="18415">
                  <a:moveTo>
                    <a:pt x="105155" y="9004"/>
                  </a:moveTo>
                  <a:lnTo>
                    <a:pt x="105155" y="7194"/>
                  </a:lnTo>
                </a:path>
                <a:path w="108584" h="18415">
                  <a:moveTo>
                    <a:pt x="105155" y="7194"/>
                  </a:moveTo>
                  <a:lnTo>
                    <a:pt x="108013" y="7194"/>
                  </a:lnTo>
                </a:path>
                <a:path w="108584" h="18415">
                  <a:moveTo>
                    <a:pt x="41401" y="7194"/>
                  </a:moveTo>
                  <a:lnTo>
                    <a:pt x="105155" y="7194"/>
                  </a:lnTo>
                </a:path>
                <a:path w="108584" h="18415">
                  <a:moveTo>
                    <a:pt x="105155" y="9004"/>
                  </a:moveTo>
                  <a:lnTo>
                    <a:pt x="41401" y="9004"/>
                  </a:lnTo>
                </a:path>
                <a:path w="108584" h="18415">
                  <a:moveTo>
                    <a:pt x="0" y="9004"/>
                  </a:moveTo>
                  <a:lnTo>
                    <a:pt x="0" y="7194"/>
                  </a:lnTo>
                </a:path>
                <a:path w="108584" h="18415">
                  <a:moveTo>
                    <a:pt x="0" y="9004"/>
                  </a:moveTo>
                  <a:lnTo>
                    <a:pt x="0" y="7194"/>
                  </a:lnTo>
                </a:path>
                <a:path w="108584" h="18415">
                  <a:moveTo>
                    <a:pt x="0" y="18008"/>
                  </a:moveTo>
                  <a:lnTo>
                    <a:pt x="0" y="16198"/>
                  </a:lnTo>
                </a:path>
                <a:path w="108584" h="18415">
                  <a:moveTo>
                    <a:pt x="0" y="16198"/>
                  </a:moveTo>
                  <a:lnTo>
                    <a:pt x="0" y="9004"/>
                  </a:lnTo>
                </a:path>
                <a:path w="108584" h="18415">
                  <a:moveTo>
                    <a:pt x="0" y="7194"/>
                  </a:moveTo>
                  <a:lnTo>
                    <a:pt x="0" y="0"/>
                  </a:lnTo>
                </a:path>
                <a:path w="108584" h="18415">
                  <a:moveTo>
                    <a:pt x="108013" y="9004"/>
                  </a:moveTo>
                  <a:lnTo>
                    <a:pt x="108013" y="7194"/>
                  </a:lnTo>
                </a:path>
                <a:path w="108584" h="18415">
                  <a:moveTo>
                    <a:pt x="108013" y="9004"/>
                  </a:moveTo>
                  <a:lnTo>
                    <a:pt x="108013" y="7194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198"/>
                  </a:lnTo>
                </a:path>
                <a:path w="108584" h="18415">
                  <a:moveTo>
                    <a:pt x="108013" y="16198"/>
                  </a:moveTo>
                  <a:lnTo>
                    <a:pt x="108013" y="9004"/>
                  </a:lnTo>
                </a:path>
                <a:path w="108584" h="18415">
                  <a:moveTo>
                    <a:pt x="108013" y="7194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9" name="object 679"/>
          <p:cNvGrpSpPr/>
          <p:nvPr/>
        </p:nvGrpSpPr>
        <p:grpSpPr>
          <a:xfrm>
            <a:off x="14269656" y="9236316"/>
            <a:ext cx="259715" cy="18415"/>
            <a:chOff x="14269656" y="9236316"/>
            <a:chExt cx="259715" cy="18415"/>
          </a:xfrm>
        </p:grpSpPr>
        <p:sp>
          <p:nvSpPr>
            <p:cNvPr id="680" name="object 680"/>
            <p:cNvSpPr/>
            <p:nvPr/>
          </p:nvSpPr>
          <p:spPr>
            <a:xfrm>
              <a:off x="14269656" y="9236316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14269656" y="9243517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803"/>
                  </a:lnTo>
                  <a:lnTo>
                    <a:pt x="2857" y="1803"/>
                  </a:lnTo>
                  <a:lnTo>
                    <a:pt x="66573" y="1803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71056" y="0"/>
                  </a:moveTo>
                  <a:lnTo>
                    <a:pt x="68414" y="0"/>
                  </a:lnTo>
                  <a:lnTo>
                    <a:pt x="66611" y="0"/>
                  </a:lnTo>
                  <a:lnTo>
                    <a:pt x="66611" y="1803"/>
                  </a:lnTo>
                  <a:lnTo>
                    <a:pt x="68389" y="1803"/>
                  </a:lnTo>
                  <a:lnTo>
                    <a:pt x="71056" y="1803"/>
                  </a:lnTo>
                  <a:lnTo>
                    <a:pt x="71056" y="0"/>
                  </a:lnTo>
                  <a:close/>
                </a:path>
                <a:path w="108584" h="1904">
                  <a:moveTo>
                    <a:pt x="104254" y="0"/>
                  </a:moveTo>
                  <a:lnTo>
                    <a:pt x="71120" y="0"/>
                  </a:lnTo>
                  <a:lnTo>
                    <a:pt x="71120" y="1803"/>
                  </a:lnTo>
                  <a:lnTo>
                    <a:pt x="104254" y="1803"/>
                  </a:lnTo>
                  <a:lnTo>
                    <a:pt x="104254" y="0"/>
                  </a:lnTo>
                  <a:close/>
                </a:path>
                <a:path w="108584" h="1904">
                  <a:moveTo>
                    <a:pt x="108026" y="0"/>
                  </a:moveTo>
                  <a:lnTo>
                    <a:pt x="104267" y="0"/>
                  </a:lnTo>
                  <a:lnTo>
                    <a:pt x="104267" y="1803"/>
                  </a:lnTo>
                  <a:lnTo>
                    <a:pt x="108026" y="1803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14269656" y="9236316"/>
              <a:ext cx="259715" cy="18415"/>
            </a:xfrm>
            <a:custGeom>
              <a:avLst/>
              <a:gdLst/>
              <a:ahLst/>
              <a:cxnLst/>
              <a:rect l="l" t="t" r="r" b="b"/>
              <a:pathLst>
                <a:path w="259715" h="18415">
                  <a:moveTo>
                    <a:pt x="108013" y="7194"/>
                  </a:moveTo>
                  <a:lnTo>
                    <a:pt x="104267" y="7194"/>
                  </a:lnTo>
                </a:path>
                <a:path w="259715" h="18415">
                  <a:moveTo>
                    <a:pt x="104267" y="7194"/>
                  </a:moveTo>
                  <a:lnTo>
                    <a:pt x="104267" y="9004"/>
                  </a:lnTo>
                </a:path>
                <a:path w="259715" h="18415">
                  <a:moveTo>
                    <a:pt x="104267" y="9004"/>
                  </a:moveTo>
                  <a:lnTo>
                    <a:pt x="108013" y="9004"/>
                  </a:lnTo>
                </a:path>
                <a:path w="259715" h="18415">
                  <a:moveTo>
                    <a:pt x="68389" y="9004"/>
                  </a:moveTo>
                  <a:lnTo>
                    <a:pt x="71119" y="9004"/>
                  </a:lnTo>
                </a:path>
                <a:path w="259715" h="18415">
                  <a:moveTo>
                    <a:pt x="71119" y="9004"/>
                  </a:moveTo>
                  <a:lnTo>
                    <a:pt x="71119" y="7194"/>
                  </a:lnTo>
                </a:path>
                <a:path w="259715" h="18415">
                  <a:moveTo>
                    <a:pt x="71119" y="7194"/>
                  </a:moveTo>
                  <a:lnTo>
                    <a:pt x="68389" y="7194"/>
                  </a:lnTo>
                </a:path>
                <a:path w="259715" h="18415">
                  <a:moveTo>
                    <a:pt x="104267" y="7194"/>
                  </a:moveTo>
                  <a:lnTo>
                    <a:pt x="71119" y="7194"/>
                  </a:lnTo>
                </a:path>
                <a:path w="259715" h="18415">
                  <a:moveTo>
                    <a:pt x="71119" y="9004"/>
                  </a:moveTo>
                  <a:lnTo>
                    <a:pt x="104267" y="9004"/>
                  </a:lnTo>
                </a:path>
                <a:path w="259715" h="18415">
                  <a:moveTo>
                    <a:pt x="68389" y="7194"/>
                  </a:moveTo>
                  <a:lnTo>
                    <a:pt x="66611" y="7194"/>
                  </a:lnTo>
                </a:path>
                <a:path w="259715" h="18415">
                  <a:moveTo>
                    <a:pt x="66611" y="7194"/>
                  </a:moveTo>
                  <a:lnTo>
                    <a:pt x="66611" y="9004"/>
                  </a:lnTo>
                </a:path>
                <a:path w="259715" h="18415">
                  <a:moveTo>
                    <a:pt x="66611" y="9004"/>
                  </a:moveTo>
                  <a:lnTo>
                    <a:pt x="68389" y="9004"/>
                  </a:lnTo>
                </a:path>
                <a:path w="259715" h="18415">
                  <a:moveTo>
                    <a:pt x="0" y="9004"/>
                  </a:moveTo>
                  <a:lnTo>
                    <a:pt x="2857" y="9004"/>
                  </a:lnTo>
                </a:path>
                <a:path w="259715" h="18415">
                  <a:moveTo>
                    <a:pt x="2857" y="9004"/>
                  </a:moveTo>
                  <a:lnTo>
                    <a:pt x="2857" y="7194"/>
                  </a:lnTo>
                </a:path>
                <a:path w="259715" h="18415">
                  <a:moveTo>
                    <a:pt x="2857" y="7194"/>
                  </a:moveTo>
                  <a:lnTo>
                    <a:pt x="0" y="7194"/>
                  </a:lnTo>
                </a:path>
                <a:path w="259715" h="18415">
                  <a:moveTo>
                    <a:pt x="66611" y="7194"/>
                  </a:moveTo>
                  <a:lnTo>
                    <a:pt x="2857" y="7194"/>
                  </a:lnTo>
                </a:path>
                <a:path w="259715" h="18415">
                  <a:moveTo>
                    <a:pt x="2857" y="9004"/>
                  </a:moveTo>
                  <a:lnTo>
                    <a:pt x="66611" y="9004"/>
                  </a:lnTo>
                </a:path>
                <a:path w="259715" h="18415">
                  <a:moveTo>
                    <a:pt x="108013" y="9004"/>
                  </a:moveTo>
                  <a:lnTo>
                    <a:pt x="108013" y="7194"/>
                  </a:lnTo>
                </a:path>
                <a:path w="259715" h="18415">
                  <a:moveTo>
                    <a:pt x="108013" y="9004"/>
                  </a:moveTo>
                  <a:lnTo>
                    <a:pt x="108013" y="7194"/>
                  </a:lnTo>
                </a:path>
                <a:path w="259715" h="18415">
                  <a:moveTo>
                    <a:pt x="108013" y="18008"/>
                  </a:moveTo>
                  <a:lnTo>
                    <a:pt x="108013" y="16198"/>
                  </a:lnTo>
                </a:path>
                <a:path w="259715" h="18415">
                  <a:moveTo>
                    <a:pt x="108013" y="16198"/>
                  </a:moveTo>
                  <a:lnTo>
                    <a:pt x="108013" y="9004"/>
                  </a:lnTo>
                </a:path>
                <a:path w="259715" h="18415">
                  <a:moveTo>
                    <a:pt x="108013" y="7194"/>
                  </a:moveTo>
                  <a:lnTo>
                    <a:pt x="108013" y="0"/>
                  </a:lnTo>
                </a:path>
                <a:path w="259715" h="18415">
                  <a:moveTo>
                    <a:pt x="0" y="9004"/>
                  </a:moveTo>
                  <a:lnTo>
                    <a:pt x="0" y="7194"/>
                  </a:lnTo>
                </a:path>
                <a:path w="259715" h="18415">
                  <a:moveTo>
                    <a:pt x="0" y="9004"/>
                  </a:moveTo>
                  <a:lnTo>
                    <a:pt x="0" y="7194"/>
                  </a:lnTo>
                </a:path>
                <a:path w="259715" h="18415">
                  <a:moveTo>
                    <a:pt x="0" y="18008"/>
                  </a:moveTo>
                  <a:lnTo>
                    <a:pt x="0" y="16198"/>
                  </a:lnTo>
                </a:path>
                <a:path w="259715" h="18415">
                  <a:moveTo>
                    <a:pt x="0" y="16198"/>
                  </a:moveTo>
                  <a:lnTo>
                    <a:pt x="0" y="9004"/>
                  </a:lnTo>
                </a:path>
                <a:path w="259715" h="18415">
                  <a:moveTo>
                    <a:pt x="0" y="7194"/>
                  </a:moveTo>
                  <a:lnTo>
                    <a:pt x="0" y="0"/>
                  </a:lnTo>
                </a:path>
                <a:path w="259715" h="18415">
                  <a:moveTo>
                    <a:pt x="259207" y="18008"/>
                  </a:moveTo>
                  <a:lnTo>
                    <a:pt x="151193" y="18008"/>
                  </a:lnTo>
                </a:path>
                <a:path w="259715" h="18415">
                  <a:moveTo>
                    <a:pt x="259207" y="0"/>
                  </a:moveTo>
                  <a:lnTo>
                    <a:pt x="151193" y="0"/>
                  </a:lnTo>
                </a:path>
                <a:path w="259715" h="18415">
                  <a:moveTo>
                    <a:pt x="259207" y="7194"/>
                  </a:moveTo>
                  <a:lnTo>
                    <a:pt x="255396" y="7194"/>
                  </a:lnTo>
                </a:path>
                <a:path w="259715" h="18415">
                  <a:moveTo>
                    <a:pt x="255396" y="7194"/>
                  </a:moveTo>
                  <a:lnTo>
                    <a:pt x="255396" y="9004"/>
                  </a:lnTo>
                </a:path>
                <a:path w="259715" h="18415">
                  <a:moveTo>
                    <a:pt x="255396" y="9004"/>
                  </a:moveTo>
                  <a:lnTo>
                    <a:pt x="259207" y="9004"/>
                  </a:lnTo>
                </a:path>
                <a:path w="259715" h="18415">
                  <a:moveTo>
                    <a:pt x="219582" y="9004"/>
                  </a:moveTo>
                  <a:lnTo>
                    <a:pt x="222313" y="9004"/>
                  </a:lnTo>
                </a:path>
                <a:path w="259715" h="18415">
                  <a:moveTo>
                    <a:pt x="222313" y="9004"/>
                  </a:moveTo>
                  <a:lnTo>
                    <a:pt x="222313" y="7194"/>
                  </a:lnTo>
                </a:path>
                <a:path w="259715" h="18415">
                  <a:moveTo>
                    <a:pt x="222313" y="7194"/>
                  </a:moveTo>
                  <a:lnTo>
                    <a:pt x="219582" y="7194"/>
                  </a:lnTo>
                </a:path>
                <a:path w="259715" h="18415">
                  <a:moveTo>
                    <a:pt x="255396" y="7194"/>
                  </a:moveTo>
                  <a:lnTo>
                    <a:pt x="222313" y="7194"/>
                  </a:lnTo>
                </a:path>
                <a:path w="259715" h="18415">
                  <a:moveTo>
                    <a:pt x="222313" y="9004"/>
                  </a:moveTo>
                  <a:lnTo>
                    <a:pt x="255396" y="9004"/>
                  </a:lnTo>
                </a:path>
                <a:path w="259715" h="18415">
                  <a:moveTo>
                    <a:pt x="219582" y="7194"/>
                  </a:moveTo>
                  <a:lnTo>
                    <a:pt x="217804" y="7194"/>
                  </a:lnTo>
                </a:path>
                <a:path w="259715" h="18415">
                  <a:moveTo>
                    <a:pt x="217804" y="7194"/>
                  </a:moveTo>
                  <a:lnTo>
                    <a:pt x="217804" y="9004"/>
                  </a:lnTo>
                </a:path>
                <a:path w="259715" h="18415">
                  <a:moveTo>
                    <a:pt x="217804" y="9004"/>
                  </a:moveTo>
                  <a:lnTo>
                    <a:pt x="219582" y="9004"/>
                  </a:lnTo>
                </a:path>
                <a:path w="259715" h="18415">
                  <a:moveTo>
                    <a:pt x="151193" y="9004"/>
                  </a:moveTo>
                  <a:lnTo>
                    <a:pt x="154114" y="9004"/>
                  </a:lnTo>
                </a:path>
                <a:path w="259715" h="18415">
                  <a:moveTo>
                    <a:pt x="154114" y="9004"/>
                  </a:moveTo>
                  <a:lnTo>
                    <a:pt x="154114" y="7194"/>
                  </a:lnTo>
                </a:path>
                <a:path w="259715" h="18415">
                  <a:moveTo>
                    <a:pt x="154114" y="7194"/>
                  </a:moveTo>
                  <a:lnTo>
                    <a:pt x="151193" y="7194"/>
                  </a:lnTo>
                </a:path>
                <a:path w="259715" h="18415">
                  <a:moveTo>
                    <a:pt x="217804" y="7194"/>
                  </a:moveTo>
                  <a:lnTo>
                    <a:pt x="154114" y="7194"/>
                  </a:lnTo>
                </a:path>
                <a:path w="259715" h="18415">
                  <a:moveTo>
                    <a:pt x="154114" y="9004"/>
                  </a:moveTo>
                  <a:lnTo>
                    <a:pt x="217804" y="9004"/>
                  </a:lnTo>
                </a:path>
                <a:path w="259715" h="18415">
                  <a:moveTo>
                    <a:pt x="259207" y="9004"/>
                  </a:moveTo>
                  <a:lnTo>
                    <a:pt x="259207" y="7194"/>
                  </a:lnTo>
                </a:path>
                <a:path w="259715" h="18415">
                  <a:moveTo>
                    <a:pt x="259207" y="9004"/>
                  </a:moveTo>
                  <a:lnTo>
                    <a:pt x="259207" y="7194"/>
                  </a:lnTo>
                </a:path>
                <a:path w="259715" h="18415">
                  <a:moveTo>
                    <a:pt x="259207" y="18008"/>
                  </a:moveTo>
                  <a:lnTo>
                    <a:pt x="259207" y="16198"/>
                  </a:lnTo>
                </a:path>
                <a:path w="259715" h="18415">
                  <a:moveTo>
                    <a:pt x="259207" y="16198"/>
                  </a:moveTo>
                  <a:lnTo>
                    <a:pt x="259207" y="9004"/>
                  </a:lnTo>
                </a:path>
                <a:path w="259715" h="18415">
                  <a:moveTo>
                    <a:pt x="259207" y="7194"/>
                  </a:moveTo>
                  <a:lnTo>
                    <a:pt x="259207" y="0"/>
                  </a:lnTo>
                </a:path>
                <a:path w="259715" h="18415">
                  <a:moveTo>
                    <a:pt x="151193" y="9004"/>
                  </a:moveTo>
                  <a:lnTo>
                    <a:pt x="151193" y="7194"/>
                  </a:lnTo>
                </a:path>
                <a:path w="259715" h="18415">
                  <a:moveTo>
                    <a:pt x="151193" y="9004"/>
                  </a:moveTo>
                  <a:lnTo>
                    <a:pt x="151193" y="7194"/>
                  </a:lnTo>
                </a:path>
                <a:path w="259715" h="18415">
                  <a:moveTo>
                    <a:pt x="151193" y="18008"/>
                  </a:moveTo>
                  <a:lnTo>
                    <a:pt x="151193" y="16198"/>
                  </a:lnTo>
                </a:path>
                <a:path w="259715" h="18415">
                  <a:moveTo>
                    <a:pt x="151193" y="16198"/>
                  </a:moveTo>
                  <a:lnTo>
                    <a:pt x="151193" y="9004"/>
                  </a:lnTo>
                </a:path>
                <a:path w="259715" h="18415">
                  <a:moveTo>
                    <a:pt x="151193" y="7194"/>
                  </a:moveTo>
                  <a:lnTo>
                    <a:pt x="15119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3" name="object 683"/>
          <p:cNvGrpSpPr/>
          <p:nvPr/>
        </p:nvGrpSpPr>
        <p:grpSpPr>
          <a:xfrm>
            <a:off x="13834047" y="9236316"/>
            <a:ext cx="43815" cy="18415"/>
            <a:chOff x="13834047" y="9236316"/>
            <a:chExt cx="43815" cy="18415"/>
          </a:xfrm>
        </p:grpSpPr>
        <p:sp>
          <p:nvSpPr>
            <p:cNvPr id="684" name="object 684"/>
            <p:cNvSpPr/>
            <p:nvPr/>
          </p:nvSpPr>
          <p:spPr>
            <a:xfrm>
              <a:off x="13834047" y="9236316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0" y="18008"/>
                  </a:moveTo>
                  <a:lnTo>
                    <a:pt x="43179" y="18008"/>
                  </a:lnTo>
                </a:path>
                <a:path w="43180" h="18415">
                  <a:moveTo>
                    <a:pt x="0" y="0"/>
                  </a:moveTo>
                  <a:lnTo>
                    <a:pt x="4317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13834047" y="9243517"/>
              <a:ext cx="43815" cy="1905"/>
            </a:xfrm>
            <a:custGeom>
              <a:avLst/>
              <a:gdLst/>
              <a:ahLst/>
              <a:cxnLst/>
              <a:rect l="l" t="t" r="r" b="b"/>
              <a:pathLst>
                <a:path w="43815" h="1904">
                  <a:moveTo>
                    <a:pt x="2870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2870" y="1803"/>
                  </a:lnTo>
                  <a:lnTo>
                    <a:pt x="2870" y="0"/>
                  </a:lnTo>
                  <a:close/>
                </a:path>
                <a:path w="43815" h="1904">
                  <a:moveTo>
                    <a:pt x="43192" y="0"/>
                  </a:moveTo>
                  <a:lnTo>
                    <a:pt x="40347" y="0"/>
                  </a:lnTo>
                  <a:lnTo>
                    <a:pt x="2921" y="0"/>
                  </a:lnTo>
                  <a:lnTo>
                    <a:pt x="2921" y="1803"/>
                  </a:lnTo>
                  <a:lnTo>
                    <a:pt x="40322" y="1803"/>
                  </a:lnTo>
                  <a:lnTo>
                    <a:pt x="43192" y="1803"/>
                  </a:lnTo>
                  <a:lnTo>
                    <a:pt x="43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3834047" y="9236316"/>
              <a:ext cx="43180" cy="18415"/>
            </a:xfrm>
            <a:custGeom>
              <a:avLst/>
              <a:gdLst/>
              <a:ahLst/>
              <a:cxnLst/>
              <a:rect l="l" t="t" r="r" b="b"/>
              <a:pathLst>
                <a:path w="43180" h="18415">
                  <a:moveTo>
                    <a:pt x="0" y="7194"/>
                  </a:moveTo>
                  <a:lnTo>
                    <a:pt x="2921" y="7194"/>
                  </a:lnTo>
                </a:path>
                <a:path w="43180" h="18415">
                  <a:moveTo>
                    <a:pt x="2921" y="7194"/>
                  </a:moveTo>
                  <a:lnTo>
                    <a:pt x="2921" y="9004"/>
                  </a:lnTo>
                </a:path>
                <a:path w="43180" h="18415">
                  <a:moveTo>
                    <a:pt x="2921" y="9004"/>
                  </a:moveTo>
                  <a:lnTo>
                    <a:pt x="0" y="9004"/>
                  </a:lnTo>
                </a:path>
                <a:path w="43180" h="18415">
                  <a:moveTo>
                    <a:pt x="43179" y="9004"/>
                  </a:moveTo>
                  <a:lnTo>
                    <a:pt x="40322" y="9004"/>
                  </a:lnTo>
                </a:path>
                <a:path w="43180" h="18415">
                  <a:moveTo>
                    <a:pt x="40322" y="9004"/>
                  </a:moveTo>
                  <a:lnTo>
                    <a:pt x="40322" y="7194"/>
                  </a:lnTo>
                </a:path>
                <a:path w="43180" h="18415">
                  <a:moveTo>
                    <a:pt x="40322" y="7194"/>
                  </a:moveTo>
                  <a:lnTo>
                    <a:pt x="43179" y="7194"/>
                  </a:lnTo>
                </a:path>
                <a:path w="43180" h="18415">
                  <a:moveTo>
                    <a:pt x="2921" y="7194"/>
                  </a:moveTo>
                  <a:lnTo>
                    <a:pt x="40322" y="7194"/>
                  </a:lnTo>
                </a:path>
                <a:path w="43180" h="18415">
                  <a:moveTo>
                    <a:pt x="40322" y="9004"/>
                  </a:moveTo>
                  <a:lnTo>
                    <a:pt x="2921" y="9004"/>
                  </a:lnTo>
                </a:path>
                <a:path w="43180" h="18415">
                  <a:moveTo>
                    <a:pt x="0" y="9004"/>
                  </a:moveTo>
                  <a:lnTo>
                    <a:pt x="0" y="7194"/>
                  </a:lnTo>
                </a:path>
                <a:path w="43180" h="18415">
                  <a:moveTo>
                    <a:pt x="0" y="9004"/>
                  </a:moveTo>
                  <a:lnTo>
                    <a:pt x="0" y="7194"/>
                  </a:lnTo>
                </a:path>
                <a:path w="43180" h="18415">
                  <a:moveTo>
                    <a:pt x="0" y="18008"/>
                  </a:moveTo>
                  <a:lnTo>
                    <a:pt x="0" y="16198"/>
                  </a:lnTo>
                </a:path>
                <a:path w="43180" h="18415">
                  <a:moveTo>
                    <a:pt x="0" y="16198"/>
                  </a:moveTo>
                  <a:lnTo>
                    <a:pt x="0" y="9004"/>
                  </a:lnTo>
                </a:path>
                <a:path w="43180" h="18415">
                  <a:moveTo>
                    <a:pt x="0" y="7194"/>
                  </a:moveTo>
                  <a:lnTo>
                    <a:pt x="0" y="0"/>
                  </a:lnTo>
                </a:path>
                <a:path w="43180" h="18415">
                  <a:moveTo>
                    <a:pt x="43179" y="9004"/>
                  </a:moveTo>
                  <a:lnTo>
                    <a:pt x="43179" y="7194"/>
                  </a:lnTo>
                </a:path>
                <a:path w="43180" h="18415">
                  <a:moveTo>
                    <a:pt x="43179" y="9004"/>
                  </a:moveTo>
                  <a:lnTo>
                    <a:pt x="43179" y="7194"/>
                  </a:lnTo>
                </a:path>
                <a:path w="43180" h="18415">
                  <a:moveTo>
                    <a:pt x="43179" y="18008"/>
                  </a:moveTo>
                  <a:lnTo>
                    <a:pt x="43179" y="16198"/>
                  </a:lnTo>
                </a:path>
                <a:path w="43180" h="18415">
                  <a:moveTo>
                    <a:pt x="43179" y="16198"/>
                  </a:moveTo>
                  <a:lnTo>
                    <a:pt x="43179" y="9004"/>
                  </a:lnTo>
                </a:path>
                <a:path w="43180" h="18415">
                  <a:moveTo>
                    <a:pt x="43179" y="7194"/>
                  </a:moveTo>
                  <a:lnTo>
                    <a:pt x="4317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7" name="object 687"/>
          <p:cNvSpPr/>
          <p:nvPr/>
        </p:nvSpPr>
        <p:spPr>
          <a:xfrm>
            <a:off x="11661457" y="8993325"/>
            <a:ext cx="52705" cy="1905"/>
          </a:xfrm>
          <a:custGeom>
            <a:avLst/>
            <a:gdLst/>
            <a:ahLst/>
            <a:cxnLst/>
            <a:rect l="l" t="t" r="r" b="b"/>
            <a:pathLst>
              <a:path w="52704" h="1904">
                <a:moveTo>
                  <a:pt x="52213" y="0"/>
                </a:moveTo>
                <a:lnTo>
                  <a:pt x="0" y="0"/>
                </a:lnTo>
                <a:lnTo>
                  <a:pt x="0" y="1785"/>
                </a:lnTo>
                <a:lnTo>
                  <a:pt x="52213" y="1785"/>
                </a:lnTo>
                <a:lnTo>
                  <a:pt x="5221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1182166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89" name="object 689"/>
          <p:cNvSpPr/>
          <p:nvPr/>
        </p:nvSpPr>
        <p:spPr>
          <a:xfrm>
            <a:off x="11980100" y="8993325"/>
            <a:ext cx="79375" cy="1905"/>
          </a:xfrm>
          <a:custGeom>
            <a:avLst/>
            <a:gdLst/>
            <a:ahLst/>
            <a:cxnLst/>
            <a:rect l="l" t="t" r="r" b="b"/>
            <a:pathLst>
              <a:path w="79375" h="1904">
                <a:moveTo>
                  <a:pt x="79201" y="0"/>
                </a:moveTo>
                <a:lnTo>
                  <a:pt x="0" y="0"/>
                </a:lnTo>
                <a:lnTo>
                  <a:pt x="0" y="1785"/>
                </a:lnTo>
                <a:lnTo>
                  <a:pt x="79201" y="1785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0" name="object 690"/>
          <p:cNvSpPr/>
          <p:nvPr/>
        </p:nvSpPr>
        <p:spPr>
          <a:xfrm>
            <a:off x="12167298" y="8993325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403" y="0"/>
                </a:moveTo>
                <a:lnTo>
                  <a:pt x="0" y="0"/>
                </a:lnTo>
                <a:lnTo>
                  <a:pt x="0" y="1785"/>
                </a:lnTo>
                <a:lnTo>
                  <a:pt x="50403" y="1785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1" name="object 691"/>
          <p:cNvSpPr/>
          <p:nvPr/>
        </p:nvSpPr>
        <p:spPr>
          <a:xfrm>
            <a:off x="12325667" y="8993325"/>
            <a:ext cx="331470" cy="1905"/>
          </a:xfrm>
          <a:custGeom>
            <a:avLst/>
            <a:gdLst/>
            <a:ahLst/>
            <a:cxnLst/>
            <a:rect l="l" t="t" r="r" b="b"/>
            <a:pathLst>
              <a:path w="331470" h="1904">
                <a:moveTo>
                  <a:pt x="331192" y="0"/>
                </a:moveTo>
                <a:lnTo>
                  <a:pt x="0" y="0"/>
                </a:lnTo>
                <a:lnTo>
                  <a:pt x="0" y="1785"/>
                </a:lnTo>
                <a:lnTo>
                  <a:pt x="331192" y="1785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2" name="object 692"/>
          <p:cNvSpPr/>
          <p:nvPr/>
        </p:nvSpPr>
        <p:spPr>
          <a:xfrm>
            <a:off x="11668696" y="8986108"/>
            <a:ext cx="45085" cy="7620"/>
          </a:xfrm>
          <a:custGeom>
            <a:avLst/>
            <a:gdLst/>
            <a:ahLst/>
            <a:cxnLst/>
            <a:rect l="l" t="t" r="r" b="b"/>
            <a:pathLst>
              <a:path w="45084" h="7620">
                <a:moveTo>
                  <a:pt x="44995" y="0"/>
                </a:moveTo>
                <a:lnTo>
                  <a:pt x="0" y="0"/>
                </a:lnTo>
                <a:lnTo>
                  <a:pt x="0" y="7218"/>
                </a:lnTo>
                <a:lnTo>
                  <a:pt x="44995" y="7218"/>
                </a:lnTo>
                <a:lnTo>
                  <a:pt x="44995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3" name="object 693"/>
          <p:cNvSpPr/>
          <p:nvPr/>
        </p:nvSpPr>
        <p:spPr>
          <a:xfrm>
            <a:off x="1182166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4" name="object 694"/>
          <p:cNvSpPr/>
          <p:nvPr/>
        </p:nvSpPr>
        <p:spPr>
          <a:xfrm>
            <a:off x="11980100" y="8986108"/>
            <a:ext cx="79375" cy="7620"/>
          </a:xfrm>
          <a:custGeom>
            <a:avLst/>
            <a:gdLst/>
            <a:ahLst/>
            <a:cxnLst/>
            <a:rect l="l" t="t" r="r" b="b"/>
            <a:pathLst>
              <a:path w="79375" h="7620">
                <a:moveTo>
                  <a:pt x="79201" y="0"/>
                </a:moveTo>
                <a:lnTo>
                  <a:pt x="0" y="0"/>
                </a:lnTo>
                <a:lnTo>
                  <a:pt x="0" y="7218"/>
                </a:lnTo>
                <a:lnTo>
                  <a:pt x="79201" y="7218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5" name="object 695"/>
          <p:cNvSpPr/>
          <p:nvPr/>
        </p:nvSpPr>
        <p:spPr>
          <a:xfrm>
            <a:off x="12167298" y="8986108"/>
            <a:ext cx="50800" cy="7620"/>
          </a:xfrm>
          <a:custGeom>
            <a:avLst/>
            <a:gdLst/>
            <a:ahLst/>
            <a:cxnLst/>
            <a:rect l="l" t="t" r="r" b="b"/>
            <a:pathLst>
              <a:path w="50800" h="7620">
                <a:moveTo>
                  <a:pt x="50403" y="0"/>
                </a:moveTo>
                <a:lnTo>
                  <a:pt x="0" y="0"/>
                </a:lnTo>
                <a:lnTo>
                  <a:pt x="0" y="7218"/>
                </a:lnTo>
                <a:lnTo>
                  <a:pt x="50403" y="7218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6" name="object 696"/>
          <p:cNvSpPr/>
          <p:nvPr/>
        </p:nvSpPr>
        <p:spPr>
          <a:xfrm>
            <a:off x="12325667" y="8986108"/>
            <a:ext cx="331470" cy="7620"/>
          </a:xfrm>
          <a:custGeom>
            <a:avLst/>
            <a:gdLst/>
            <a:ahLst/>
            <a:cxnLst/>
            <a:rect l="l" t="t" r="r" b="b"/>
            <a:pathLst>
              <a:path w="331470" h="7620">
                <a:moveTo>
                  <a:pt x="331192" y="0"/>
                </a:moveTo>
                <a:lnTo>
                  <a:pt x="0" y="0"/>
                </a:lnTo>
                <a:lnTo>
                  <a:pt x="0" y="7218"/>
                </a:lnTo>
                <a:lnTo>
                  <a:pt x="331192" y="7218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7" name="object 697"/>
          <p:cNvSpPr/>
          <p:nvPr/>
        </p:nvSpPr>
        <p:spPr>
          <a:xfrm>
            <a:off x="11677650" y="8977103"/>
            <a:ext cx="36195" cy="9525"/>
          </a:xfrm>
          <a:custGeom>
            <a:avLst/>
            <a:gdLst/>
            <a:ahLst/>
            <a:cxnLst/>
            <a:rect l="l" t="t" r="r" b="b"/>
            <a:pathLst>
              <a:path w="36195" h="9525">
                <a:moveTo>
                  <a:pt x="36016" y="0"/>
                </a:moveTo>
                <a:lnTo>
                  <a:pt x="0" y="0"/>
                </a:lnTo>
                <a:lnTo>
                  <a:pt x="0" y="9004"/>
                </a:lnTo>
                <a:lnTo>
                  <a:pt x="36016" y="9004"/>
                </a:lnTo>
                <a:lnTo>
                  <a:pt x="36016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8" name="object 698"/>
          <p:cNvSpPr/>
          <p:nvPr/>
        </p:nvSpPr>
        <p:spPr>
          <a:xfrm>
            <a:off x="1182166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99" name="object 699"/>
          <p:cNvSpPr/>
          <p:nvPr/>
        </p:nvSpPr>
        <p:spPr>
          <a:xfrm>
            <a:off x="11980100" y="8977103"/>
            <a:ext cx="79375" cy="9525"/>
          </a:xfrm>
          <a:custGeom>
            <a:avLst/>
            <a:gdLst/>
            <a:ahLst/>
            <a:cxnLst/>
            <a:rect l="l" t="t" r="r" b="b"/>
            <a:pathLst>
              <a:path w="79375" h="9525">
                <a:moveTo>
                  <a:pt x="79201" y="0"/>
                </a:moveTo>
                <a:lnTo>
                  <a:pt x="0" y="0"/>
                </a:lnTo>
                <a:lnTo>
                  <a:pt x="0" y="9004"/>
                </a:lnTo>
                <a:lnTo>
                  <a:pt x="79201" y="9004"/>
                </a:lnTo>
                <a:lnTo>
                  <a:pt x="79201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0" name="object 700"/>
          <p:cNvSpPr/>
          <p:nvPr/>
        </p:nvSpPr>
        <p:spPr>
          <a:xfrm>
            <a:off x="12167298" y="8977103"/>
            <a:ext cx="50800" cy="9525"/>
          </a:xfrm>
          <a:custGeom>
            <a:avLst/>
            <a:gdLst/>
            <a:ahLst/>
            <a:cxnLst/>
            <a:rect l="l" t="t" r="r" b="b"/>
            <a:pathLst>
              <a:path w="50800" h="9525">
                <a:moveTo>
                  <a:pt x="50403" y="0"/>
                </a:moveTo>
                <a:lnTo>
                  <a:pt x="0" y="0"/>
                </a:lnTo>
                <a:lnTo>
                  <a:pt x="0" y="9004"/>
                </a:lnTo>
                <a:lnTo>
                  <a:pt x="50403" y="9004"/>
                </a:lnTo>
                <a:lnTo>
                  <a:pt x="50403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1" name="object 701"/>
          <p:cNvSpPr/>
          <p:nvPr/>
        </p:nvSpPr>
        <p:spPr>
          <a:xfrm>
            <a:off x="12325667" y="8977103"/>
            <a:ext cx="331470" cy="9525"/>
          </a:xfrm>
          <a:custGeom>
            <a:avLst/>
            <a:gdLst/>
            <a:ahLst/>
            <a:cxnLst/>
            <a:rect l="l" t="t" r="r" b="b"/>
            <a:pathLst>
              <a:path w="331470" h="9525">
                <a:moveTo>
                  <a:pt x="331192" y="0"/>
                </a:moveTo>
                <a:lnTo>
                  <a:pt x="0" y="0"/>
                </a:lnTo>
                <a:lnTo>
                  <a:pt x="0" y="9004"/>
                </a:lnTo>
                <a:lnTo>
                  <a:pt x="331192" y="9004"/>
                </a:lnTo>
                <a:lnTo>
                  <a:pt x="331192" y="0"/>
                </a:lnTo>
                <a:close/>
              </a:path>
            </a:pathLst>
          </a:custGeom>
          <a:solidFill>
            <a:srgbClr val="6A6A6A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2" name="object 702"/>
          <p:cNvSpPr/>
          <p:nvPr/>
        </p:nvSpPr>
        <p:spPr>
          <a:xfrm>
            <a:off x="11713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3" name="object 703"/>
          <p:cNvSpPr/>
          <p:nvPr/>
        </p:nvSpPr>
        <p:spPr>
          <a:xfrm>
            <a:off x="11872086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4" name="object 704"/>
          <p:cNvSpPr/>
          <p:nvPr/>
        </p:nvSpPr>
        <p:spPr>
          <a:xfrm>
            <a:off x="1221765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5" name="object 705"/>
          <p:cNvSpPr/>
          <p:nvPr/>
        </p:nvSpPr>
        <p:spPr>
          <a:xfrm>
            <a:off x="12059284" y="8977103"/>
            <a:ext cx="108585" cy="18415"/>
          </a:xfrm>
          <a:custGeom>
            <a:avLst/>
            <a:gdLst/>
            <a:ahLst/>
            <a:cxnLst/>
            <a:rect l="l" t="t" r="r" b="b"/>
            <a:pathLst>
              <a:path w="108584" h="18415">
                <a:moveTo>
                  <a:pt x="107999" y="0"/>
                </a:moveTo>
                <a:lnTo>
                  <a:pt x="0" y="0"/>
                </a:lnTo>
                <a:lnTo>
                  <a:pt x="0" y="18008"/>
                </a:lnTo>
                <a:lnTo>
                  <a:pt x="107999" y="18008"/>
                </a:lnTo>
                <a:lnTo>
                  <a:pt x="10799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06" name="object 706"/>
          <p:cNvSpPr/>
          <p:nvPr/>
        </p:nvSpPr>
        <p:spPr>
          <a:xfrm>
            <a:off x="11661457" y="899332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 h="0">
                <a:moveTo>
                  <a:pt x="0" y="0"/>
                </a:moveTo>
                <a:lnTo>
                  <a:pt x="7238" y="0"/>
                </a:lnTo>
              </a:path>
              <a:path w="52704" h="0">
                <a:moveTo>
                  <a:pt x="7238" y="0"/>
                </a:moveTo>
                <a:lnTo>
                  <a:pt x="52197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7" name="object 707"/>
          <p:cNvSpPr/>
          <p:nvPr/>
        </p:nvSpPr>
        <p:spPr>
          <a:xfrm>
            <a:off x="1216729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8" name="object 708"/>
          <p:cNvSpPr/>
          <p:nvPr/>
        </p:nvSpPr>
        <p:spPr>
          <a:xfrm>
            <a:off x="11980100" y="899332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9" name="object 709"/>
          <p:cNvSpPr/>
          <p:nvPr/>
        </p:nvSpPr>
        <p:spPr>
          <a:xfrm>
            <a:off x="12325667" y="899332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0" name="object 710"/>
          <p:cNvSpPr/>
          <p:nvPr/>
        </p:nvSpPr>
        <p:spPr>
          <a:xfrm>
            <a:off x="11821668" y="899332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1" name="object 711"/>
          <p:cNvSpPr/>
          <p:nvPr/>
        </p:nvSpPr>
        <p:spPr>
          <a:xfrm>
            <a:off x="11668696" y="8986107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 h="0">
                <a:moveTo>
                  <a:pt x="0" y="0"/>
                </a:moveTo>
                <a:lnTo>
                  <a:pt x="8953" y="0"/>
                </a:lnTo>
              </a:path>
              <a:path w="45084" h="0">
                <a:moveTo>
                  <a:pt x="8953" y="0"/>
                </a:moveTo>
                <a:lnTo>
                  <a:pt x="4495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2" name="object 712"/>
          <p:cNvSpPr/>
          <p:nvPr/>
        </p:nvSpPr>
        <p:spPr>
          <a:xfrm>
            <a:off x="1216729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3" name="object 713"/>
          <p:cNvSpPr/>
          <p:nvPr/>
        </p:nvSpPr>
        <p:spPr>
          <a:xfrm>
            <a:off x="11980100" y="8986107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4" name="object 714"/>
          <p:cNvSpPr/>
          <p:nvPr/>
        </p:nvSpPr>
        <p:spPr>
          <a:xfrm>
            <a:off x="12325667" y="8986107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5" name="object 715"/>
          <p:cNvSpPr/>
          <p:nvPr/>
        </p:nvSpPr>
        <p:spPr>
          <a:xfrm>
            <a:off x="11821668" y="8986107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6" name="object 716"/>
          <p:cNvSpPr/>
          <p:nvPr/>
        </p:nvSpPr>
        <p:spPr>
          <a:xfrm>
            <a:off x="11713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7" name="object 717"/>
          <p:cNvSpPr/>
          <p:nvPr/>
        </p:nvSpPr>
        <p:spPr>
          <a:xfrm>
            <a:off x="1182166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8" name="object 718"/>
          <p:cNvSpPr/>
          <p:nvPr/>
        </p:nvSpPr>
        <p:spPr>
          <a:xfrm>
            <a:off x="11980100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9" name="object 719"/>
          <p:cNvSpPr/>
          <p:nvPr/>
        </p:nvSpPr>
        <p:spPr>
          <a:xfrm>
            <a:off x="11872086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0" name="object 720"/>
          <p:cNvSpPr/>
          <p:nvPr/>
        </p:nvSpPr>
        <p:spPr>
          <a:xfrm>
            <a:off x="1221765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1" name="object 721"/>
          <p:cNvSpPr/>
          <p:nvPr/>
        </p:nvSpPr>
        <p:spPr>
          <a:xfrm>
            <a:off x="12325667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2" name="object 722"/>
          <p:cNvSpPr/>
          <p:nvPr/>
        </p:nvSpPr>
        <p:spPr>
          <a:xfrm>
            <a:off x="12059284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3" name="object 723"/>
          <p:cNvSpPr/>
          <p:nvPr/>
        </p:nvSpPr>
        <p:spPr>
          <a:xfrm>
            <a:off x="12167298" y="8977103"/>
            <a:ext cx="0" cy="18415"/>
          </a:xfrm>
          <a:custGeom>
            <a:avLst/>
            <a:gdLst/>
            <a:ahLst/>
            <a:cxnLst/>
            <a:rect l="l" t="t" r="r" b="b"/>
            <a:pathLst>
              <a:path w="0" h="18415">
                <a:moveTo>
                  <a:pt x="0" y="7219"/>
                </a:moveTo>
                <a:lnTo>
                  <a:pt x="0" y="0"/>
                </a:lnTo>
              </a:path>
              <a:path w="0" h="18415">
                <a:moveTo>
                  <a:pt x="0" y="16224"/>
                </a:moveTo>
                <a:lnTo>
                  <a:pt x="0" y="9004"/>
                </a:lnTo>
              </a:path>
              <a:path w="0" h="18415">
                <a:moveTo>
                  <a:pt x="0" y="18008"/>
                </a:moveTo>
                <a:lnTo>
                  <a:pt x="0" y="16224"/>
                </a:lnTo>
              </a:path>
              <a:path w="0" h="18415">
                <a:moveTo>
                  <a:pt x="0" y="9004"/>
                </a:moveTo>
                <a:lnTo>
                  <a:pt x="0" y="7219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4" name="object 724"/>
          <p:cNvSpPr/>
          <p:nvPr/>
        </p:nvSpPr>
        <p:spPr>
          <a:xfrm>
            <a:off x="12325667" y="8977103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331216" y="0"/>
                </a:moveTo>
                <a:lnTo>
                  <a:pt x="239395" y="0"/>
                </a:lnTo>
              </a:path>
              <a:path w="331470" h="0">
                <a:moveTo>
                  <a:pt x="230377" y="0"/>
                </a:moveTo>
                <a:lnTo>
                  <a:pt x="43179" y="0"/>
                </a:lnTo>
              </a:path>
              <a:path w="331470" h="0">
                <a:moveTo>
                  <a:pt x="360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5" name="object 725"/>
          <p:cNvSpPr/>
          <p:nvPr/>
        </p:nvSpPr>
        <p:spPr>
          <a:xfrm>
            <a:off x="1216729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3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6" name="object 726"/>
          <p:cNvSpPr/>
          <p:nvPr/>
        </p:nvSpPr>
        <p:spPr>
          <a:xfrm>
            <a:off x="11980100" y="8977103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79184" y="0"/>
                </a:moveTo>
                <a:lnTo>
                  <a:pt x="43179" y="0"/>
                </a:lnTo>
              </a:path>
              <a:path w="79375" h="0">
                <a:moveTo>
                  <a:pt x="3594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7" name="object 727"/>
          <p:cNvSpPr/>
          <p:nvPr/>
        </p:nvSpPr>
        <p:spPr>
          <a:xfrm>
            <a:off x="11821668" y="8977103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504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8" name="object 728"/>
          <p:cNvSpPr/>
          <p:nvPr/>
        </p:nvSpPr>
        <p:spPr>
          <a:xfrm>
            <a:off x="11661457" y="8977103"/>
            <a:ext cx="52705" cy="18415"/>
          </a:xfrm>
          <a:custGeom>
            <a:avLst/>
            <a:gdLst/>
            <a:ahLst/>
            <a:cxnLst/>
            <a:rect l="l" t="t" r="r" b="b"/>
            <a:pathLst>
              <a:path w="52704" h="18415">
                <a:moveTo>
                  <a:pt x="52197" y="0"/>
                </a:moveTo>
                <a:lnTo>
                  <a:pt x="16192" y="0"/>
                </a:lnTo>
              </a:path>
              <a:path w="52704" h="18415">
                <a:moveTo>
                  <a:pt x="0" y="18008"/>
                </a:moveTo>
                <a:lnTo>
                  <a:pt x="52197" y="1800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9" name="object 729"/>
          <p:cNvSpPr/>
          <p:nvPr/>
        </p:nvSpPr>
        <p:spPr>
          <a:xfrm>
            <a:off x="1182166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418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0" name="object 730"/>
          <p:cNvSpPr/>
          <p:nvPr/>
        </p:nvSpPr>
        <p:spPr>
          <a:xfrm>
            <a:off x="11980100" y="8995111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 h="0">
                <a:moveTo>
                  <a:pt x="0" y="0"/>
                </a:moveTo>
                <a:lnTo>
                  <a:pt x="79184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1" name="object 731"/>
          <p:cNvSpPr/>
          <p:nvPr/>
        </p:nvSpPr>
        <p:spPr>
          <a:xfrm>
            <a:off x="12167298" y="8995111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 h="0">
                <a:moveTo>
                  <a:pt x="0" y="0"/>
                </a:moveTo>
                <a:lnTo>
                  <a:pt x="50355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2" name="object 732"/>
          <p:cNvSpPr/>
          <p:nvPr/>
        </p:nvSpPr>
        <p:spPr>
          <a:xfrm>
            <a:off x="12325667" y="8995111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 h="0">
                <a:moveTo>
                  <a:pt x="0" y="0"/>
                </a:moveTo>
                <a:lnTo>
                  <a:pt x="331216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33" name="object 733"/>
          <p:cNvGrpSpPr/>
          <p:nvPr/>
        </p:nvGrpSpPr>
        <p:grpSpPr>
          <a:xfrm>
            <a:off x="11713654" y="8977103"/>
            <a:ext cx="108585" cy="18415"/>
            <a:chOff x="11713654" y="8977103"/>
            <a:chExt cx="108585" cy="18415"/>
          </a:xfrm>
        </p:grpSpPr>
        <p:sp>
          <p:nvSpPr>
            <p:cNvPr id="734" name="object 734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11713655" y="8984323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11713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7219"/>
                  </a:moveTo>
                  <a:lnTo>
                    <a:pt x="104203" y="7219"/>
                  </a:lnTo>
                </a:path>
                <a:path w="108584" h="18415">
                  <a:moveTo>
                    <a:pt x="104203" y="7219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19" y="9004"/>
                  </a:lnTo>
                </a:path>
                <a:path w="108584" h="18415">
                  <a:moveTo>
                    <a:pt x="71119" y="9004"/>
                  </a:moveTo>
                  <a:lnTo>
                    <a:pt x="71119" y="7219"/>
                  </a:lnTo>
                </a:path>
                <a:path w="108584" h="18415">
                  <a:moveTo>
                    <a:pt x="71119" y="7219"/>
                  </a:moveTo>
                  <a:lnTo>
                    <a:pt x="68389" y="7219"/>
                  </a:lnTo>
                </a:path>
                <a:path w="108584" h="18415">
                  <a:moveTo>
                    <a:pt x="104203" y="7219"/>
                  </a:moveTo>
                  <a:lnTo>
                    <a:pt x="71119" y="7219"/>
                  </a:lnTo>
                </a:path>
                <a:path w="108584" h="18415">
                  <a:moveTo>
                    <a:pt x="71119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7219"/>
                  </a:moveTo>
                  <a:lnTo>
                    <a:pt x="66611" y="7219"/>
                  </a:lnTo>
                </a:path>
                <a:path w="108584" h="18415">
                  <a:moveTo>
                    <a:pt x="66611" y="7219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7219"/>
                  </a:lnTo>
                </a:path>
                <a:path w="108584" h="18415">
                  <a:moveTo>
                    <a:pt x="2921" y="7219"/>
                  </a:moveTo>
                  <a:lnTo>
                    <a:pt x="0" y="7219"/>
                  </a:lnTo>
                </a:path>
                <a:path w="108584" h="18415">
                  <a:moveTo>
                    <a:pt x="66611" y="7219"/>
                  </a:moveTo>
                  <a:lnTo>
                    <a:pt x="2921" y="7219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</a:path>
                <a:path w="108584" h="18415">
                  <a:moveTo>
                    <a:pt x="108013" y="16224"/>
                  </a:moveTo>
                  <a:lnTo>
                    <a:pt x="108013" y="9004"/>
                  </a:lnTo>
                </a:path>
                <a:path w="108584" h="18415">
                  <a:moveTo>
                    <a:pt x="108013" y="7219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</a:path>
                <a:path w="108584" h="18415">
                  <a:moveTo>
                    <a:pt x="0" y="16224"/>
                  </a:moveTo>
                  <a:lnTo>
                    <a:pt x="0" y="9004"/>
                  </a:lnTo>
                </a:path>
                <a:path w="108584" h="18415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7" name="object 737"/>
          <p:cNvGrpSpPr/>
          <p:nvPr/>
        </p:nvGrpSpPr>
        <p:grpSpPr>
          <a:xfrm>
            <a:off x="11872086" y="8977103"/>
            <a:ext cx="108585" cy="18415"/>
            <a:chOff x="11872086" y="8977103"/>
            <a:chExt cx="108585" cy="18415"/>
          </a:xfrm>
        </p:grpSpPr>
        <p:sp>
          <p:nvSpPr>
            <p:cNvPr id="738" name="object 738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18008"/>
                  </a:moveTo>
                  <a:lnTo>
                    <a:pt x="108013" y="18008"/>
                  </a:lnTo>
                </a:path>
                <a:path w="108584" h="18415">
                  <a:moveTo>
                    <a:pt x="0" y="0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11872087" y="8984323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36855" y="0"/>
                  </a:moveTo>
                  <a:lnTo>
                    <a:pt x="3759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3746" y="1790"/>
                  </a:lnTo>
                  <a:lnTo>
                    <a:pt x="36855" y="1790"/>
                  </a:lnTo>
                  <a:lnTo>
                    <a:pt x="36855" y="0"/>
                  </a:lnTo>
                  <a:close/>
                </a:path>
                <a:path w="108584" h="1904">
                  <a:moveTo>
                    <a:pt x="41363" y="0"/>
                  </a:moveTo>
                  <a:lnTo>
                    <a:pt x="39585" y="0"/>
                  </a:lnTo>
                  <a:lnTo>
                    <a:pt x="36893" y="0"/>
                  </a:lnTo>
                  <a:lnTo>
                    <a:pt x="36893" y="1790"/>
                  </a:lnTo>
                  <a:lnTo>
                    <a:pt x="39560" y="1790"/>
                  </a:lnTo>
                  <a:lnTo>
                    <a:pt x="41363" y="1790"/>
                  </a:lnTo>
                  <a:lnTo>
                    <a:pt x="41363" y="0"/>
                  </a:lnTo>
                  <a:close/>
                </a:path>
                <a:path w="108584" h="1904">
                  <a:moveTo>
                    <a:pt x="107962" y="0"/>
                  </a:moveTo>
                  <a:lnTo>
                    <a:pt x="105117" y="0"/>
                  </a:lnTo>
                  <a:lnTo>
                    <a:pt x="41402" y="0"/>
                  </a:lnTo>
                  <a:lnTo>
                    <a:pt x="41402" y="1790"/>
                  </a:lnTo>
                  <a:lnTo>
                    <a:pt x="105092" y="1790"/>
                  </a:lnTo>
                  <a:lnTo>
                    <a:pt x="107962" y="1790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11872086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0" y="7219"/>
                  </a:moveTo>
                  <a:lnTo>
                    <a:pt x="3746" y="7219"/>
                  </a:lnTo>
                </a:path>
                <a:path w="108584" h="18415">
                  <a:moveTo>
                    <a:pt x="3746" y="7219"/>
                  </a:moveTo>
                  <a:lnTo>
                    <a:pt x="3746" y="9004"/>
                  </a:lnTo>
                </a:path>
                <a:path w="108584" h="18415">
                  <a:moveTo>
                    <a:pt x="3746" y="9004"/>
                  </a:moveTo>
                  <a:lnTo>
                    <a:pt x="0" y="9004"/>
                  </a:lnTo>
                </a:path>
                <a:path w="108584" h="18415">
                  <a:moveTo>
                    <a:pt x="39560" y="9004"/>
                  </a:moveTo>
                  <a:lnTo>
                    <a:pt x="36893" y="9004"/>
                  </a:lnTo>
                </a:path>
                <a:path w="108584" h="18415">
                  <a:moveTo>
                    <a:pt x="36893" y="9004"/>
                  </a:moveTo>
                  <a:lnTo>
                    <a:pt x="36893" y="7219"/>
                  </a:lnTo>
                </a:path>
                <a:path w="108584" h="18415">
                  <a:moveTo>
                    <a:pt x="36893" y="7219"/>
                  </a:moveTo>
                  <a:lnTo>
                    <a:pt x="39560" y="7219"/>
                  </a:lnTo>
                </a:path>
                <a:path w="108584" h="18415">
                  <a:moveTo>
                    <a:pt x="3746" y="7219"/>
                  </a:moveTo>
                  <a:lnTo>
                    <a:pt x="36893" y="7219"/>
                  </a:lnTo>
                </a:path>
                <a:path w="108584" h="18415">
                  <a:moveTo>
                    <a:pt x="36893" y="9004"/>
                  </a:moveTo>
                  <a:lnTo>
                    <a:pt x="3746" y="9004"/>
                  </a:lnTo>
                </a:path>
                <a:path w="108584" h="18415">
                  <a:moveTo>
                    <a:pt x="39560" y="7219"/>
                  </a:moveTo>
                  <a:lnTo>
                    <a:pt x="41402" y="7219"/>
                  </a:lnTo>
                </a:path>
                <a:path w="108584" h="18415">
                  <a:moveTo>
                    <a:pt x="41402" y="7219"/>
                  </a:moveTo>
                  <a:lnTo>
                    <a:pt x="41402" y="9004"/>
                  </a:lnTo>
                </a:path>
                <a:path w="108584" h="18415">
                  <a:moveTo>
                    <a:pt x="41402" y="9004"/>
                  </a:moveTo>
                  <a:lnTo>
                    <a:pt x="39560" y="9004"/>
                  </a:lnTo>
                </a:path>
                <a:path w="108584" h="18415">
                  <a:moveTo>
                    <a:pt x="108013" y="9004"/>
                  </a:moveTo>
                  <a:lnTo>
                    <a:pt x="105092" y="9004"/>
                  </a:lnTo>
                </a:path>
                <a:path w="108584" h="18415">
                  <a:moveTo>
                    <a:pt x="105092" y="9004"/>
                  </a:moveTo>
                  <a:lnTo>
                    <a:pt x="105092" y="7219"/>
                  </a:lnTo>
                </a:path>
                <a:path w="108584" h="18415">
                  <a:moveTo>
                    <a:pt x="105092" y="7219"/>
                  </a:moveTo>
                  <a:lnTo>
                    <a:pt x="108013" y="7219"/>
                  </a:lnTo>
                </a:path>
                <a:path w="108584" h="18415">
                  <a:moveTo>
                    <a:pt x="41402" y="7219"/>
                  </a:moveTo>
                  <a:lnTo>
                    <a:pt x="105092" y="7219"/>
                  </a:lnTo>
                </a:path>
                <a:path w="108584" h="18415">
                  <a:moveTo>
                    <a:pt x="105092" y="9004"/>
                  </a:moveTo>
                  <a:lnTo>
                    <a:pt x="41402" y="9004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</a:path>
                <a:path w="108584" h="18415">
                  <a:moveTo>
                    <a:pt x="0" y="16224"/>
                  </a:moveTo>
                  <a:lnTo>
                    <a:pt x="0" y="9004"/>
                  </a:lnTo>
                </a:path>
                <a:path w="108584" h="18415">
                  <a:moveTo>
                    <a:pt x="0" y="7219"/>
                  </a:moveTo>
                  <a:lnTo>
                    <a:pt x="0" y="0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</a:path>
                <a:path w="108584" h="18415">
                  <a:moveTo>
                    <a:pt x="108013" y="16224"/>
                  </a:moveTo>
                  <a:lnTo>
                    <a:pt x="108013" y="9004"/>
                  </a:lnTo>
                </a:path>
                <a:path w="108584" h="18415">
                  <a:moveTo>
                    <a:pt x="108013" y="7219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1" name="object 741"/>
          <p:cNvGrpSpPr/>
          <p:nvPr/>
        </p:nvGrpSpPr>
        <p:grpSpPr>
          <a:xfrm>
            <a:off x="12217654" y="8977103"/>
            <a:ext cx="108585" cy="18415"/>
            <a:chOff x="12217654" y="8977103"/>
            <a:chExt cx="108585" cy="18415"/>
          </a:xfrm>
        </p:grpSpPr>
        <p:sp>
          <p:nvSpPr>
            <p:cNvPr id="742" name="object 742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12217654" y="8984323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287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2870" y="1790"/>
                  </a:lnTo>
                  <a:lnTo>
                    <a:pt x="2870" y="0"/>
                  </a:lnTo>
                  <a:close/>
                </a:path>
                <a:path w="108584" h="1904">
                  <a:moveTo>
                    <a:pt x="71081" y="0"/>
                  </a:moveTo>
                  <a:lnTo>
                    <a:pt x="68389" y="0"/>
                  </a:lnTo>
                  <a:lnTo>
                    <a:pt x="66636" y="0"/>
                  </a:lnTo>
                  <a:lnTo>
                    <a:pt x="2921" y="0"/>
                  </a:lnTo>
                  <a:lnTo>
                    <a:pt x="2921" y="179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81" y="1790"/>
                  </a:lnTo>
                  <a:lnTo>
                    <a:pt x="71081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28" y="0"/>
                  </a:lnTo>
                  <a:lnTo>
                    <a:pt x="71120" y="0"/>
                  </a:lnTo>
                  <a:lnTo>
                    <a:pt x="71120" y="179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1221765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7219"/>
                  </a:moveTo>
                  <a:lnTo>
                    <a:pt x="104203" y="7219"/>
                  </a:lnTo>
                </a:path>
                <a:path w="108584" h="18415">
                  <a:moveTo>
                    <a:pt x="104203" y="7219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120" y="9004"/>
                  </a:lnTo>
                </a:path>
                <a:path w="108584" h="18415">
                  <a:moveTo>
                    <a:pt x="71120" y="9004"/>
                  </a:moveTo>
                  <a:lnTo>
                    <a:pt x="71120" y="7219"/>
                  </a:lnTo>
                </a:path>
                <a:path w="108584" h="18415">
                  <a:moveTo>
                    <a:pt x="71120" y="7219"/>
                  </a:moveTo>
                  <a:lnTo>
                    <a:pt x="68389" y="7219"/>
                  </a:lnTo>
                </a:path>
                <a:path w="108584" h="18415">
                  <a:moveTo>
                    <a:pt x="104203" y="7219"/>
                  </a:moveTo>
                  <a:lnTo>
                    <a:pt x="71120" y="7219"/>
                  </a:lnTo>
                </a:path>
                <a:path w="108584" h="18415">
                  <a:moveTo>
                    <a:pt x="71120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7219"/>
                  </a:moveTo>
                  <a:lnTo>
                    <a:pt x="66611" y="7219"/>
                  </a:lnTo>
                </a:path>
                <a:path w="108584" h="18415">
                  <a:moveTo>
                    <a:pt x="66611" y="7219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921" y="9004"/>
                  </a:lnTo>
                </a:path>
                <a:path w="108584" h="18415">
                  <a:moveTo>
                    <a:pt x="2921" y="9004"/>
                  </a:moveTo>
                  <a:lnTo>
                    <a:pt x="2921" y="7219"/>
                  </a:lnTo>
                </a:path>
                <a:path w="108584" h="18415">
                  <a:moveTo>
                    <a:pt x="2921" y="7219"/>
                  </a:moveTo>
                  <a:lnTo>
                    <a:pt x="0" y="7219"/>
                  </a:lnTo>
                </a:path>
                <a:path w="108584" h="18415">
                  <a:moveTo>
                    <a:pt x="66611" y="7219"/>
                  </a:moveTo>
                  <a:lnTo>
                    <a:pt x="2921" y="7219"/>
                  </a:lnTo>
                </a:path>
                <a:path w="108584" h="18415">
                  <a:moveTo>
                    <a:pt x="2921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</a:path>
                <a:path w="108584" h="18415">
                  <a:moveTo>
                    <a:pt x="108013" y="16224"/>
                  </a:moveTo>
                  <a:lnTo>
                    <a:pt x="108013" y="9004"/>
                  </a:lnTo>
                </a:path>
                <a:path w="108584" h="18415">
                  <a:moveTo>
                    <a:pt x="108013" y="7219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</a:path>
                <a:path w="108584" h="18415">
                  <a:moveTo>
                    <a:pt x="0" y="16224"/>
                  </a:moveTo>
                  <a:lnTo>
                    <a:pt x="0" y="9004"/>
                  </a:lnTo>
                </a:path>
                <a:path w="108584" h="18415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5" name="object 745"/>
          <p:cNvGrpSpPr/>
          <p:nvPr/>
        </p:nvGrpSpPr>
        <p:grpSpPr>
          <a:xfrm>
            <a:off x="12059284" y="8977103"/>
            <a:ext cx="108585" cy="18415"/>
            <a:chOff x="12059284" y="8977103"/>
            <a:chExt cx="108585" cy="18415"/>
          </a:xfrm>
        </p:grpSpPr>
        <p:sp>
          <p:nvSpPr>
            <p:cNvPr id="746" name="object 746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18008"/>
                  </a:moveTo>
                  <a:lnTo>
                    <a:pt x="0" y="18008"/>
                  </a:lnTo>
                </a:path>
                <a:path w="108584" h="18415">
                  <a:moveTo>
                    <a:pt x="10801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12059285" y="8984323"/>
              <a:ext cx="108585" cy="1905"/>
            </a:xfrm>
            <a:custGeom>
              <a:avLst/>
              <a:gdLst/>
              <a:ahLst/>
              <a:cxnLst/>
              <a:rect l="l" t="t" r="r" b="b"/>
              <a:pathLst>
                <a:path w="108584" h="1904">
                  <a:moveTo>
                    <a:pt x="66573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1790"/>
                  </a:lnTo>
                  <a:lnTo>
                    <a:pt x="2857" y="1790"/>
                  </a:lnTo>
                  <a:lnTo>
                    <a:pt x="66573" y="1790"/>
                  </a:lnTo>
                  <a:lnTo>
                    <a:pt x="66573" y="0"/>
                  </a:lnTo>
                  <a:close/>
                </a:path>
                <a:path w="108584" h="1904">
                  <a:moveTo>
                    <a:pt x="104165" y="0"/>
                  </a:moveTo>
                  <a:lnTo>
                    <a:pt x="71081" y="0"/>
                  </a:lnTo>
                  <a:lnTo>
                    <a:pt x="68389" y="0"/>
                  </a:lnTo>
                  <a:lnTo>
                    <a:pt x="66611" y="0"/>
                  </a:lnTo>
                  <a:lnTo>
                    <a:pt x="66611" y="1790"/>
                  </a:lnTo>
                  <a:lnTo>
                    <a:pt x="68389" y="1790"/>
                  </a:lnTo>
                  <a:lnTo>
                    <a:pt x="71056" y="1790"/>
                  </a:lnTo>
                  <a:lnTo>
                    <a:pt x="104165" y="1790"/>
                  </a:lnTo>
                  <a:lnTo>
                    <a:pt x="104165" y="0"/>
                  </a:lnTo>
                  <a:close/>
                </a:path>
                <a:path w="108584" h="1904">
                  <a:moveTo>
                    <a:pt x="107988" y="0"/>
                  </a:moveTo>
                  <a:lnTo>
                    <a:pt x="104203" y="0"/>
                  </a:lnTo>
                  <a:lnTo>
                    <a:pt x="104203" y="1790"/>
                  </a:lnTo>
                  <a:lnTo>
                    <a:pt x="107988" y="1790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12059284" y="8977103"/>
              <a:ext cx="108585" cy="18415"/>
            </a:xfrm>
            <a:custGeom>
              <a:avLst/>
              <a:gdLst/>
              <a:ahLst/>
              <a:cxnLst/>
              <a:rect l="l" t="t" r="r" b="b"/>
              <a:pathLst>
                <a:path w="108584" h="18415">
                  <a:moveTo>
                    <a:pt x="108013" y="7219"/>
                  </a:moveTo>
                  <a:lnTo>
                    <a:pt x="104203" y="7219"/>
                  </a:lnTo>
                </a:path>
                <a:path w="108584" h="18415">
                  <a:moveTo>
                    <a:pt x="104203" y="7219"/>
                  </a:moveTo>
                  <a:lnTo>
                    <a:pt x="104203" y="9004"/>
                  </a:lnTo>
                </a:path>
                <a:path w="108584" h="18415">
                  <a:moveTo>
                    <a:pt x="104203" y="9004"/>
                  </a:moveTo>
                  <a:lnTo>
                    <a:pt x="108013" y="9004"/>
                  </a:lnTo>
                </a:path>
                <a:path w="108584" h="18415">
                  <a:moveTo>
                    <a:pt x="68389" y="9004"/>
                  </a:moveTo>
                  <a:lnTo>
                    <a:pt x="71056" y="9004"/>
                  </a:lnTo>
                </a:path>
                <a:path w="108584" h="18415">
                  <a:moveTo>
                    <a:pt x="71056" y="9004"/>
                  </a:moveTo>
                  <a:lnTo>
                    <a:pt x="71056" y="7219"/>
                  </a:lnTo>
                </a:path>
                <a:path w="108584" h="18415">
                  <a:moveTo>
                    <a:pt x="71056" y="7219"/>
                  </a:moveTo>
                  <a:lnTo>
                    <a:pt x="68389" y="7219"/>
                  </a:lnTo>
                </a:path>
                <a:path w="108584" h="18415">
                  <a:moveTo>
                    <a:pt x="104203" y="7219"/>
                  </a:moveTo>
                  <a:lnTo>
                    <a:pt x="71056" y="7219"/>
                  </a:lnTo>
                </a:path>
                <a:path w="108584" h="18415">
                  <a:moveTo>
                    <a:pt x="71056" y="9004"/>
                  </a:moveTo>
                  <a:lnTo>
                    <a:pt x="104203" y="9004"/>
                  </a:lnTo>
                </a:path>
                <a:path w="108584" h="18415">
                  <a:moveTo>
                    <a:pt x="68389" y="7219"/>
                  </a:moveTo>
                  <a:lnTo>
                    <a:pt x="66611" y="7219"/>
                  </a:lnTo>
                </a:path>
                <a:path w="108584" h="18415">
                  <a:moveTo>
                    <a:pt x="66611" y="7219"/>
                  </a:moveTo>
                  <a:lnTo>
                    <a:pt x="66611" y="9004"/>
                  </a:lnTo>
                </a:path>
                <a:path w="108584" h="18415">
                  <a:moveTo>
                    <a:pt x="66611" y="9004"/>
                  </a:moveTo>
                  <a:lnTo>
                    <a:pt x="68389" y="9004"/>
                  </a:lnTo>
                </a:path>
                <a:path w="108584" h="18415">
                  <a:moveTo>
                    <a:pt x="0" y="9004"/>
                  </a:moveTo>
                  <a:lnTo>
                    <a:pt x="2857" y="9004"/>
                  </a:lnTo>
                </a:path>
                <a:path w="108584" h="18415">
                  <a:moveTo>
                    <a:pt x="2857" y="9004"/>
                  </a:moveTo>
                  <a:lnTo>
                    <a:pt x="2857" y="7219"/>
                  </a:lnTo>
                </a:path>
                <a:path w="108584" h="18415">
                  <a:moveTo>
                    <a:pt x="2857" y="7219"/>
                  </a:moveTo>
                  <a:lnTo>
                    <a:pt x="0" y="7219"/>
                  </a:lnTo>
                </a:path>
                <a:path w="108584" h="18415">
                  <a:moveTo>
                    <a:pt x="66611" y="7219"/>
                  </a:moveTo>
                  <a:lnTo>
                    <a:pt x="2857" y="7219"/>
                  </a:lnTo>
                </a:path>
                <a:path w="108584" h="18415">
                  <a:moveTo>
                    <a:pt x="2857" y="9004"/>
                  </a:moveTo>
                  <a:lnTo>
                    <a:pt x="66611" y="9004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9004"/>
                  </a:moveTo>
                  <a:lnTo>
                    <a:pt x="108013" y="7219"/>
                  </a:lnTo>
                </a:path>
                <a:path w="108584" h="18415">
                  <a:moveTo>
                    <a:pt x="108013" y="18008"/>
                  </a:moveTo>
                  <a:lnTo>
                    <a:pt x="108013" y="16224"/>
                  </a:lnTo>
                </a:path>
                <a:path w="108584" h="18415">
                  <a:moveTo>
                    <a:pt x="108013" y="16224"/>
                  </a:moveTo>
                  <a:lnTo>
                    <a:pt x="108013" y="9004"/>
                  </a:lnTo>
                </a:path>
                <a:path w="108584" h="18415">
                  <a:moveTo>
                    <a:pt x="108013" y="7219"/>
                  </a:moveTo>
                  <a:lnTo>
                    <a:pt x="108013" y="0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9004"/>
                  </a:moveTo>
                  <a:lnTo>
                    <a:pt x="0" y="7219"/>
                  </a:lnTo>
                </a:path>
                <a:path w="108584" h="18415">
                  <a:moveTo>
                    <a:pt x="0" y="18008"/>
                  </a:moveTo>
                  <a:lnTo>
                    <a:pt x="0" y="16224"/>
                  </a:lnTo>
                </a:path>
                <a:path w="108584" h="18415">
                  <a:moveTo>
                    <a:pt x="0" y="16224"/>
                  </a:moveTo>
                  <a:lnTo>
                    <a:pt x="0" y="9004"/>
                  </a:lnTo>
                </a:path>
                <a:path w="108584" h="18415">
                  <a:moveTo>
                    <a:pt x="0" y="7219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9" name="object 749"/>
          <p:cNvGrpSpPr/>
          <p:nvPr/>
        </p:nvGrpSpPr>
        <p:grpSpPr>
          <a:xfrm>
            <a:off x="13569441" y="9038323"/>
            <a:ext cx="108585" cy="194945"/>
            <a:chOff x="13569441" y="9038323"/>
            <a:chExt cx="108585" cy="194945"/>
          </a:xfrm>
        </p:grpSpPr>
        <p:sp>
          <p:nvSpPr>
            <p:cNvPr id="750" name="object 750"/>
            <p:cNvSpPr/>
            <p:nvPr/>
          </p:nvSpPr>
          <p:spPr>
            <a:xfrm>
              <a:off x="13569441" y="9081509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4" h="108584">
                  <a:moveTo>
                    <a:pt x="0" y="0"/>
                  </a:moveTo>
                  <a:lnTo>
                    <a:pt x="43243" y="0"/>
                  </a:lnTo>
                </a:path>
                <a:path w="108584" h="108584">
                  <a:moveTo>
                    <a:pt x="64833" y="0"/>
                  </a:moveTo>
                  <a:lnTo>
                    <a:pt x="108013" y="0"/>
                  </a:lnTo>
                </a:path>
                <a:path w="108584" h="108584">
                  <a:moveTo>
                    <a:pt x="0" y="10814"/>
                  </a:moveTo>
                  <a:lnTo>
                    <a:pt x="43243" y="10814"/>
                  </a:lnTo>
                </a:path>
                <a:path w="108584" h="108584">
                  <a:moveTo>
                    <a:pt x="64833" y="10814"/>
                  </a:moveTo>
                  <a:lnTo>
                    <a:pt x="108013" y="10814"/>
                  </a:lnTo>
                </a:path>
                <a:path w="108584" h="108584">
                  <a:moveTo>
                    <a:pt x="0" y="21602"/>
                  </a:moveTo>
                  <a:lnTo>
                    <a:pt x="43243" y="21602"/>
                  </a:lnTo>
                </a:path>
                <a:path w="108584" h="108584">
                  <a:moveTo>
                    <a:pt x="64833" y="21602"/>
                  </a:moveTo>
                  <a:lnTo>
                    <a:pt x="108013" y="21602"/>
                  </a:lnTo>
                </a:path>
                <a:path w="108584" h="108584">
                  <a:moveTo>
                    <a:pt x="0" y="32416"/>
                  </a:moveTo>
                  <a:lnTo>
                    <a:pt x="43243" y="32416"/>
                  </a:lnTo>
                </a:path>
                <a:path w="108584" h="108584">
                  <a:moveTo>
                    <a:pt x="64833" y="32416"/>
                  </a:moveTo>
                  <a:lnTo>
                    <a:pt x="108013" y="32416"/>
                  </a:lnTo>
                </a:path>
                <a:path w="108584" h="108584">
                  <a:moveTo>
                    <a:pt x="0" y="43211"/>
                  </a:moveTo>
                  <a:lnTo>
                    <a:pt x="43243" y="43211"/>
                  </a:lnTo>
                </a:path>
                <a:path w="108584" h="108584">
                  <a:moveTo>
                    <a:pt x="64833" y="43211"/>
                  </a:moveTo>
                  <a:lnTo>
                    <a:pt x="108013" y="43211"/>
                  </a:lnTo>
                </a:path>
                <a:path w="108584" h="108584">
                  <a:moveTo>
                    <a:pt x="0" y="54000"/>
                  </a:moveTo>
                  <a:lnTo>
                    <a:pt x="43243" y="54000"/>
                  </a:lnTo>
                </a:path>
                <a:path w="108584" h="108584">
                  <a:moveTo>
                    <a:pt x="64833" y="54000"/>
                  </a:moveTo>
                  <a:lnTo>
                    <a:pt x="108013" y="54000"/>
                  </a:lnTo>
                </a:path>
                <a:path w="108584" h="108584">
                  <a:moveTo>
                    <a:pt x="0" y="64814"/>
                  </a:moveTo>
                  <a:lnTo>
                    <a:pt x="43243" y="64814"/>
                  </a:lnTo>
                </a:path>
                <a:path w="108584" h="108584">
                  <a:moveTo>
                    <a:pt x="64833" y="64814"/>
                  </a:moveTo>
                  <a:lnTo>
                    <a:pt x="108013" y="64814"/>
                  </a:lnTo>
                </a:path>
                <a:path w="108584" h="108584">
                  <a:moveTo>
                    <a:pt x="0" y="75603"/>
                  </a:moveTo>
                  <a:lnTo>
                    <a:pt x="43243" y="75603"/>
                  </a:lnTo>
                </a:path>
                <a:path w="108584" h="108584">
                  <a:moveTo>
                    <a:pt x="64833" y="75603"/>
                  </a:moveTo>
                  <a:lnTo>
                    <a:pt x="108013" y="75603"/>
                  </a:lnTo>
                </a:path>
                <a:path w="108584" h="108584">
                  <a:moveTo>
                    <a:pt x="0" y="86417"/>
                  </a:moveTo>
                  <a:lnTo>
                    <a:pt x="43243" y="86417"/>
                  </a:lnTo>
                </a:path>
                <a:path w="108584" h="108584">
                  <a:moveTo>
                    <a:pt x="64833" y="86417"/>
                  </a:moveTo>
                  <a:lnTo>
                    <a:pt x="108013" y="86417"/>
                  </a:lnTo>
                </a:path>
                <a:path w="108584" h="108584">
                  <a:moveTo>
                    <a:pt x="0" y="97205"/>
                  </a:moveTo>
                  <a:lnTo>
                    <a:pt x="43243" y="97205"/>
                  </a:lnTo>
                </a:path>
                <a:path w="108584" h="108584">
                  <a:moveTo>
                    <a:pt x="64833" y="97205"/>
                  </a:moveTo>
                  <a:lnTo>
                    <a:pt x="108013" y="97205"/>
                  </a:lnTo>
                </a:path>
                <a:path w="108584" h="108584">
                  <a:moveTo>
                    <a:pt x="0" y="108000"/>
                  </a:moveTo>
                  <a:lnTo>
                    <a:pt x="43243" y="108000"/>
                  </a:lnTo>
                </a:path>
                <a:path w="108584" h="108584">
                  <a:moveTo>
                    <a:pt x="64833" y="108000"/>
                  </a:moveTo>
                  <a:lnTo>
                    <a:pt x="108013" y="108000"/>
                  </a:lnTo>
                </a:path>
                <a:path w="108584" h="108584">
                  <a:moveTo>
                    <a:pt x="43243" y="108000"/>
                  </a:moveTo>
                  <a:lnTo>
                    <a:pt x="43243" y="0"/>
                  </a:lnTo>
                </a:path>
                <a:path w="108584" h="108584">
                  <a:moveTo>
                    <a:pt x="43243" y="0"/>
                  </a:moveTo>
                  <a:lnTo>
                    <a:pt x="64833" y="0"/>
                  </a:lnTo>
                </a:path>
                <a:path w="108584" h="108584">
                  <a:moveTo>
                    <a:pt x="64833" y="0"/>
                  </a:moveTo>
                  <a:lnTo>
                    <a:pt x="64833" y="108000"/>
                  </a:lnTo>
                </a:path>
                <a:path w="108584" h="108584">
                  <a:moveTo>
                    <a:pt x="64833" y="108000"/>
                  </a:moveTo>
                  <a:lnTo>
                    <a:pt x="43243" y="1080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13569441" y="9038323"/>
              <a:ext cx="108585" cy="194945"/>
            </a:xfrm>
            <a:custGeom>
              <a:avLst/>
              <a:gdLst/>
              <a:ahLst/>
              <a:cxnLst/>
              <a:rect l="l" t="t" r="r" b="b"/>
              <a:pathLst>
                <a:path w="108584" h="194945">
                  <a:moveTo>
                    <a:pt x="0" y="43186"/>
                  </a:moveTo>
                  <a:lnTo>
                    <a:pt x="3399" y="26392"/>
                  </a:lnTo>
                  <a:lnTo>
                    <a:pt x="12668" y="12663"/>
                  </a:lnTo>
                  <a:lnTo>
                    <a:pt x="26414" y="3399"/>
                  </a:lnTo>
                  <a:lnTo>
                    <a:pt x="43243" y="0"/>
                  </a:lnTo>
                </a:path>
                <a:path w="108584" h="194945">
                  <a:moveTo>
                    <a:pt x="64833" y="0"/>
                  </a:moveTo>
                  <a:lnTo>
                    <a:pt x="81653" y="3399"/>
                  </a:lnTo>
                  <a:lnTo>
                    <a:pt x="95376" y="12663"/>
                  </a:lnTo>
                  <a:lnTo>
                    <a:pt x="104624" y="26392"/>
                  </a:lnTo>
                  <a:lnTo>
                    <a:pt x="108013" y="43186"/>
                  </a:lnTo>
                </a:path>
                <a:path w="108584" h="194945">
                  <a:moveTo>
                    <a:pt x="43243" y="194392"/>
                  </a:moveTo>
                  <a:lnTo>
                    <a:pt x="26414" y="191000"/>
                  </a:lnTo>
                  <a:lnTo>
                    <a:pt x="12668" y="181745"/>
                  </a:lnTo>
                  <a:lnTo>
                    <a:pt x="3399" y="168013"/>
                  </a:lnTo>
                  <a:lnTo>
                    <a:pt x="0" y="151187"/>
                  </a:lnTo>
                </a:path>
                <a:path w="108584" h="194945">
                  <a:moveTo>
                    <a:pt x="108013" y="151187"/>
                  </a:moveTo>
                  <a:lnTo>
                    <a:pt x="104624" y="168013"/>
                  </a:lnTo>
                  <a:lnTo>
                    <a:pt x="95376" y="181745"/>
                  </a:lnTo>
                  <a:lnTo>
                    <a:pt x="81653" y="191000"/>
                  </a:lnTo>
                  <a:lnTo>
                    <a:pt x="64833" y="194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2" name="object 752"/>
          <p:cNvSpPr/>
          <p:nvPr/>
        </p:nvSpPr>
        <p:spPr>
          <a:xfrm>
            <a:off x="12577318" y="8421852"/>
            <a:ext cx="1080135" cy="177800"/>
          </a:xfrm>
          <a:custGeom>
            <a:avLst/>
            <a:gdLst/>
            <a:ahLst/>
            <a:cxnLst/>
            <a:rect l="l" t="t" r="r" b="b"/>
            <a:pathLst>
              <a:path w="1080134" h="177800">
                <a:moveTo>
                  <a:pt x="1080008" y="177253"/>
                </a:moveTo>
                <a:lnTo>
                  <a:pt x="1080008" y="0"/>
                </a:lnTo>
              </a:path>
              <a:path w="1080134" h="177800">
                <a:moveTo>
                  <a:pt x="1062037" y="177253"/>
                </a:moveTo>
                <a:lnTo>
                  <a:pt x="1062037" y="0"/>
                </a:lnTo>
              </a:path>
              <a:path w="1080134" h="177800">
                <a:moveTo>
                  <a:pt x="1044003" y="177253"/>
                </a:moveTo>
                <a:lnTo>
                  <a:pt x="1044003" y="0"/>
                </a:lnTo>
              </a:path>
              <a:path w="1080134" h="177800">
                <a:moveTo>
                  <a:pt x="1026033" y="177253"/>
                </a:moveTo>
                <a:lnTo>
                  <a:pt x="1026033" y="0"/>
                </a:lnTo>
              </a:path>
              <a:path w="1080134" h="177800">
                <a:moveTo>
                  <a:pt x="1008062" y="177253"/>
                </a:moveTo>
                <a:lnTo>
                  <a:pt x="1008062" y="0"/>
                </a:lnTo>
              </a:path>
              <a:path w="1080134" h="177800">
                <a:moveTo>
                  <a:pt x="990028" y="177253"/>
                </a:moveTo>
                <a:lnTo>
                  <a:pt x="990028" y="0"/>
                </a:lnTo>
              </a:path>
              <a:path w="1080134" h="177800">
                <a:moveTo>
                  <a:pt x="971994" y="177253"/>
                </a:moveTo>
                <a:lnTo>
                  <a:pt x="971994" y="0"/>
                </a:lnTo>
              </a:path>
              <a:path w="1080134" h="177800">
                <a:moveTo>
                  <a:pt x="954024" y="177253"/>
                </a:moveTo>
                <a:lnTo>
                  <a:pt x="954024" y="0"/>
                </a:lnTo>
              </a:path>
              <a:path w="1080134" h="177800">
                <a:moveTo>
                  <a:pt x="936053" y="177253"/>
                </a:moveTo>
                <a:lnTo>
                  <a:pt x="936053" y="0"/>
                </a:lnTo>
              </a:path>
              <a:path w="1080134" h="177800">
                <a:moveTo>
                  <a:pt x="918019" y="177253"/>
                </a:moveTo>
                <a:lnTo>
                  <a:pt x="918019" y="0"/>
                </a:lnTo>
              </a:path>
              <a:path w="1080134" h="177800">
                <a:moveTo>
                  <a:pt x="899985" y="177253"/>
                </a:moveTo>
                <a:lnTo>
                  <a:pt x="899985" y="0"/>
                </a:lnTo>
              </a:path>
              <a:path w="1080134" h="177800">
                <a:moveTo>
                  <a:pt x="882014" y="177253"/>
                </a:moveTo>
                <a:lnTo>
                  <a:pt x="882014" y="0"/>
                </a:lnTo>
              </a:path>
              <a:path w="1080134" h="177800">
                <a:moveTo>
                  <a:pt x="864044" y="177253"/>
                </a:moveTo>
                <a:lnTo>
                  <a:pt x="864044" y="0"/>
                </a:lnTo>
              </a:path>
              <a:path w="1080134" h="177800">
                <a:moveTo>
                  <a:pt x="846010" y="177253"/>
                </a:moveTo>
                <a:lnTo>
                  <a:pt x="846010" y="0"/>
                </a:lnTo>
              </a:path>
              <a:path w="1080134" h="177800">
                <a:moveTo>
                  <a:pt x="828039" y="177253"/>
                </a:moveTo>
                <a:lnTo>
                  <a:pt x="828039" y="0"/>
                </a:lnTo>
              </a:path>
              <a:path w="1080134" h="177800">
                <a:moveTo>
                  <a:pt x="810005" y="177253"/>
                </a:moveTo>
                <a:lnTo>
                  <a:pt x="810005" y="0"/>
                </a:lnTo>
              </a:path>
              <a:path w="1080134" h="177800">
                <a:moveTo>
                  <a:pt x="792035" y="177253"/>
                </a:moveTo>
                <a:lnTo>
                  <a:pt x="792035" y="0"/>
                </a:lnTo>
              </a:path>
              <a:path w="1080134" h="177800">
                <a:moveTo>
                  <a:pt x="774001" y="177253"/>
                </a:moveTo>
                <a:lnTo>
                  <a:pt x="774001" y="0"/>
                </a:lnTo>
              </a:path>
              <a:path w="1080134" h="177800">
                <a:moveTo>
                  <a:pt x="756030" y="177253"/>
                </a:moveTo>
                <a:lnTo>
                  <a:pt x="756030" y="0"/>
                </a:lnTo>
              </a:path>
              <a:path w="1080134" h="177800">
                <a:moveTo>
                  <a:pt x="737997" y="177253"/>
                </a:moveTo>
                <a:lnTo>
                  <a:pt x="737997" y="0"/>
                </a:lnTo>
              </a:path>
              <a:path w="1080134" h="177800">
                <a:moveTo>
                  <a:pt x="720026" y="177253"/>
                </a:moveTo>
                <a:lnTo>
                  <a:pt x="720026" y="0"/>
                </a:lnTo>
              </a:path>
              <a:path w="1080134" h="177800">
                <a:moveTo>
                  <a:pt x="701992" y="177253"/>
                </a:moveTo>
                <a:lnTo>
                  <a:pt x="701992" y="0"/>
                </a:lnTo>
              </a:path>
              <a:path w="1080134" h="177800">
                <a:moveTo>
                  <a:pt x="684022" y="177253"/>
                </a:moveTo>
                <a:lnTo>
                  <a:pt x="684022" y="0"/>
                </a:lnTo>
              </a:path>
              <a:path w="1080134" h="177800">
                <a:moveTo>
                  <a:pt x="666051" y="177253"/>
                </a:moveTo>
                <a:lnTo>
                  <a:pt x="666051" y="0"/>
                </a:lnTo>
              </a:path>
              <a:path w="1080134" h="177800">
                <a:moveTo>
                  <a:pt x="648017" y="177253"/>
                </a:moveTo>
                <a:lnTo>
                  <a:pt x="648017" y="0"/>
                </a:lnTo>
              </a:path>
              <a:path w="1080134" h="177800">
                <a:moveTo>
                  <a:pt x="629983" y="177253"/>
                </a:moveTo>
                <a:lnTo>
                  <a:pt x="629983" y="0"/>
                </a:lnTo>
              </a:path>
              <a:path w="1080134" h="177800">
                <a:moveTo>
                  <a:pt x="612012" y="177253"/>
                </a:moveTo>
                <a:lnTo>
                  <a:pt x="612012" y="0"/>
                </a:lnTo>
              </a:path>
              <a:path w="1080134" h="177800">
                <a:moveTo>
                  <a:pt x="594042" y="177253"/>
                </a:moveTo>
                <a:lnTo>
                  <a:pt x="594042" y="0"/>
                </a:lnTo>
              </a:path>
              <a:path w="1080134" h="177800">
                <a:moveTo>
                  <a:pt x="576008" y="177253"/>
                </a:moveTo>
                <a:lnTo>
                  <a:pt x="576008" y="0"/>
                </a:lnTo>
              </a:path>
              <a:path w="1080134" h="177800">
                <a:moveTo>
                  <a:pt x="558037" y="177253"/>
                </a:moveTo>
                <a:lnTo>
                  <a:pt x="558037" y="0"/>
                </a:lnTo>
              </a:path>
              <a:path w="1080134" h="177800">
                <a:moveTo>
                  <a:pt x="540003" y="177253"/>
                </a:moveTo>
                <a:lnTo>
                  <a:pt x="540003" y="0"/>
                </a:lnTo>
              </a:path>
              <a:path w="1080134" h="177800">
                <a:moveTo>
                  <a:pt x="522033" y="177253"/>
                </a:moveTo>
                <a:lnTo>
                  <a:pt x="522033" y="0"/>
                </a:lnTo>
              </a:path>
              <a:path w="1080134" h="177800">
                <a:moveTo>
                  <a:pt x="503999" y="177253"/>
                </a:moveTo>
                <a:lnTo>
                  <a:pt x="503999" y="0"/>
                </a:lnTo>
              </a:path>
              <a:path w="1080134" h="177800">
                <a:moveTo>
                  <a:pt x="486028" y="177253"/>
                </a:moveTo>
                <a:lnTo>
                  <a:pt x="486028" y="0"/>
                </a:lnTo>
              </a:path>
              <a:path w="1080134" h="177800">
                <a:moveTo>
                  <a:pt x="467995" y="177253"/>
                </a:moveTo>
                <a:lnTo>
                  <a:pt x="467995" y="0"/>
                </a:lnTo>
              </a:path>
              <a:path w="1080134" h="177800">
                <a:moveTo>
                  <a:pt x="450024" y="177253"/>
                </a:moveTo>
                <a:lnTo>
                  <a:pt x="450024" y="0"/>
                </a:lnTo>
              </a:path>
              <a:path w="1080134" h="177800">
                <a:moveTo>
                  <a:pt x="431990" y="177253"/>
                </a:moveTo>
                <a:lnTo>
                  <a:pt x="431990" y="0"/>
                </a:lnTo>
              </a:path>
              <a:path w="1080134" h="177800">
                <a:moveTo>
                  <a:pt x="414020" y="177253"/>
                </a:moveTo>
                <a:lnTo>
                  <a:pt x="414020" y="0"/>
                </a:lnTo>
              </a:path>
              <a:path w="1080134" h="177800">
                <a:moveTo>
                  <a:pt x="396049" y="177253"/>
                </a:moveTo>
                <a:lnTo>
                  <a:pt x="396049" y="0"/>
                </a:lnTo>
              </a:path>
              <a:path w="1080134" h="177800">
                <a:moveTo>
                  <a:pt x="378015" y="177253"/>
                </a:moveTo>
                <a:lnTo>
                  <a:pt x="378015" y="0"/>
                </a:lnTo>
              </a:path>
              <a:path w="1080134" h="177800">
                <a:moveTo>
                  <a:pt x="360045" y="177253"/>
                </a:moveTo>
                <a:lnTo>
                  <a:pt x="360045" y="0"/>
                </a:lnTo>
              </a:path>
              <a:path w="1080134" h="177800">
                <a:moveTo>
                  <a:pt x="342010" y="177253"/>
                </a:moveTo>
                <a:lnTo>
                  <a:pt x="342010" y="0"/>
                </a:lnTo>
              </a:path>
              <a:path w="1080134" h="177800">
                <a:moveTo>
                  <a:pt x="324040" y="177253"/>
                </a:moveTo>
                <a:lnTo>
                  <a:pt x="324040" y="0"/>
                </a:lnTo>
              </a:path>
              <a:path w="1080134" h="177800">
                <a:moveTo>
                  <a:pt x="306006" y="177253"/>
                </a:moveTo>
                <a:lnTo>
                  <a:pt x="306006" y="0"/>
                </a:lnTo>
              </a:path>
              <a:path w="1080134" h="177800">
                <a:moveTo>
                  <a:pt x="288035" y="177253"/>
                </a:moveTo>
                <a:lnTo>
                  <a:pt x="288035" y="0"/>
                </a:lnTo>
              </a:path>
              <a:path w="1080134" h="177800">
                <a:moveTo>
                  <a:pt x="270001" y="177253"/>
                </a:moveTo>
                <a:lnTo>
                  <a:pt x="270001" y="0"/>
                </a:lnTo>
              </a:path>
              <a:path w="1080134" h="177800">
                <a:moveTo>
                  <a:pt x="252031" y="177253"/>
                </a:moveTo>
                <a:lnTo>
                  <a:pt x="252031" y="0"/>
                </a:lnTo>
              </a:path>
              <a:path w="1080134" h="177800">
                <a:moveTo>
                  <a:pt x="234060" y="177253"/>
                </a:moveTo>
                <a:lnTo>
                  <a:pt x="234060" y="0"/>
                </a:lnTo>
              </a:path>
              <a:path w="1080134" h="177800">
                <a:moveTo>
                  <a:pt x="216026" y="177253"/>
                </a:moveTo>
                <a:lnTo>
                  <a:pt x="216026" y="0"/>
                </a:lnTo>
              </a:path>
              <a:path w="1080134" h="177800">
                <a:moveTo>
                  <a:pt x="197992" y="177253"/>
                </a:moveTo>
                <a:lnTo>
                  <a:pt x="197992" y="0"/>
                </a:lnTo>
              </a:path>
              <a:path w="1080134" h="177800">
                <a:moveTo>
                  <a:pt x="180022" y="177253"/>
                </a:moveTo>
                <a:lnTo>
                  <a:pt x="180022" y="0"/>
                </a:lnTo>
              </a:path>
              <a:path w="1080134" h="177800">
                <a:moveTo>
                  <a:pt x="162051" y="177253"/>
                </a:moveTo>
                <a:lnTo>
                  <a:pt x="162051" y="0"/>
                </a:lnTo>
              </a:path>
              <a:path w="1080134" h="177800">
                <a:moveTo>
                  <a:pt x="144017" y="177253"/>
                </a:moveTo>
                <a:lnTo>
                  <a:pt x="144017" y="0"/>
                </a:lnTo>
              </a:path>
              <a:path w="1080134" h="177800">
                <a:moveTo>
                  <a:pt x="126047" y="177253"/>
                </a:moveTo>
                <a:lnTo>
                  <a:pt x="126047" y="0"/>
                </a:lnTo>
              </a:path>
              <a:path w="1080134" h="177800">
                <a:moveTo>
                  <a:pt x="108013" y="177253"/>
                </a:moveTo>
                <a:lnTo>
                  <a:pt x="108013" y="0"/>
                </a:lnTo>
              </a:path>
              <a:path w="1080134" h="177800">
                <a:moveTo>
                  <a:pt x="90042" y="177253"/>
                </a:moveTo>
                <a:lnTo>
                  <a:pt x="90042" y="0"/>
                </a:lnTo>
              </a:path>
              <a:path w="1080134" h="177800">
                <a:moveTo>
                  <a:pt x="72008" y="177253"/>
                </a:moveTo>
                <a:lnTo>
                  <a:pt x="72008" y="0"/>
                </a:lnTo>
              </a:path>
              <a:path w="1080134" h="177800">
                <a:moveTo>
                  <a:pt x="54038" y="177253"/>
                </a:moveTo>
                <a:lnTo>
                  <a:pt x="54038" y="0"/>
                </a:lnTo>
              </a:path>
              <a:path w="1080134" h="177800">
                <a:moveTo>
                  <a:pt x="36004" y="177253"/>
                </a:moveTo>
                <a:lnTo>
                  <a:pt x="36004" y="0"/>
                </a:lnTo>
              </a:path>
              <a:path w="1080134" h="177800">
                <a:moveTo>
                  <a:pt x="18033" y="177253"/>
                </a:moveTo>
                <a:lnTo>
                  <a:pt x="18033" y="0"/>
                </a:lnTo>
              </a:path>
              <a:path w="1080134" h="177800">
                <a:moveTo>
                  <a:pt x="0" y="177253"/>
                </a:moveTo>
                <a:lnTo>
                  <a:pt x="0" y="0"/>
                </a:lnTo>
              </a:path>
            </a:pathLst>
          </a:custGeom>
          <a:ln w="3175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3" name="object 753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</a:path>
              <a:path w="108584" h="130175">
                <a:moveTo>
                  <a:pt x="64833" y="10788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108013" y="21602"/>
                </a:lnTo>
              </a:path>
              <a:path w="108584" h="130175">
                <a:moveTo>
                  <a:pt x="108013" y="21602"/>
                </a:move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108013" y="32391"/>
                </a:lnTo>
              </a:path>
              <a:path w="108584" h="130175">
                <a:moveTo>
                  <a:pt x="108013" y="32391"/>
                </a:move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108013" y="43205"/>
                </a:lnTo>
              </a:path>
              <a:path w="108584" h="130175">
                <a:moveTo>
                  <a:pt x="108013" y="43205"/>
                </a:move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108013" y="54000"/>
                </a:lnTo>
              </a:path>
              <a:path w="108584" h="130175">
                <a:moveTo>
                  <a:pt x="108013" y="54000"/>
                </a:move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108013" y="64789"/>
                </a:lnTo>
              </a:path>
              <a:path w="108584" h="130175">
                <a:moveTo>
                  <a:pt x="108013" y="64789"/>
                </a:move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108013" y="75603"/>
                </a:lnTo>
              </a:path>
              <a:path w="108584" h="130175">
                <a:moveTo>
                  <a:pt x="108013" y="75603"/>
                </a:move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108013" y="86391"/>
                </a:lnTo>
              </a:path>
              <a:path w="108584" h="130175">
                <a:moveTo>
                  <a:pt x="108013" y="86391"/>
                </a:move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108013" y="97205"/>
                </a:lnTo>
              </a:path>
              <a:path w="108584" h="130175">
                <a:moveTo>
                  <a:pt x="108013" y="97205"/>
                </a:move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108013" y="107994"/>
                </a:lnTo>
              </a:path>
              <a:path w="108584" h="130175">
                <a:moveTo>
                  <a:pt x="108013" y="107994"/>
                </a:move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108013" y="118789"/>
                </a:lnTo>
              </a:path>
              <a:path w="108584" h="130175">
                <a:moveTo>
                  <a:pt x="108013" y="118789"/>
                </a:move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64833" y="129603"/>
                </a:lnTo>
              </a:path>
              <a:path w="108584" h="130175">
                <a:moveTo>
                  <a:pt x="64833" y="129603"/>
                </a:moveTo>
                <a:lnTo>
                  <a:pt x="108013" y="129603"/>
                </a:lnTo>
              </a:path>
              <a:path w="108584" h="130175">
                <a:moveTo>
                  <a:pt x="108013" y="129603"/>
                </a:move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</a:path>
              <a:path w="108584" h="130175">
                <a:moveTo>
                  <a:pt x="86423" y="21602"/>
                </a:move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</a:path>
              <a:path w="108584" h="130175">
                <a:moveTo>
                  <a:pt x="85153" y="12103"/>
                </a:moveTo>
                <a:lnTo>
                  <a:pt x="86423" y="12598"/>
                </a:lnTo>
              </a:path>
              <a:path w="108584" h="130175">
                <a:moveTo>
                  <a:pt x="86423" y="12598"/>
                </a:moveTo>
                <a:lnTo>
                  <a:pt x="87693" y="12103"/>
                </a:lnTo>
              </a:path>
              <a:path w="108584" h="130175">
                <a:moveTo>
                  <a:pt x="87693" y="12103"/>
                </a:moveTo>
                <a:lnTo>
                  <a:pt x="88201" y="10788"/>
                </a:lnTo>
              </a:path>
              <a:path w="108584" h="130175">
                <a:moveTo>
                  <a:pt x="88201" y="10788"/>
                </a:moveTo>
                <a:lnTo>
                  <a:pt x="87693" y="9550"/>
                </a:lnTo>
              </a:path>
              <a:path w="108584" h="130175">
                <a:moveTo>
                  <a:pt x="87693" y="9550"/>
                </a:moveTo>
                <a:lnTo>
                  <a:pt x="86423" y="9004"/>
                </a:lnTo>
              </a:path>
              <a:path w="108584" h="130175">
                <a:moveTo>
                  <a:pt x="86423" y="9004"/>
                </a:moveTo>
                <a:lnTo>
                  <a:pt x="85153" y="9550"/>
                </a:lnTo>
              </a:path>
              <a:path w="108584" h="130175">
                <a:moveTo>
                  <a:pt x="85153" y="9550"/>
                </a:move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</a:path>
              <a:path w="108584" h="130175">
                <a:moveTo>
                  <a:pt x="43243" y="118789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0" y="107994"/>
                </a:lnTo>
              </a:path>
              <a:path w="108584" h="130175">
                <a:moveTo>
                  <a:pt x="0" y="107994"/>
                </a:move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0" y="97205"/>
                </a:lnTo>
              </a:path>
              <a:path w="108584" h="130175">
                <a:moveTo>
                  <a:pt x="0" y="97205"/>
                </a:move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0" y="86391"/>
                </a:lnTo>
              </a:path>
              <a:path w="108584" h="130175">
                <a:moveTo>
                  <a:pt x="0" y="86391"/>
                </a:move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0" y="75603"/>
                </a:lnTo>
              </a:path>
              <a:path w="108584" h="130175">
                <a:moveTo>
                  <a:pt x="0" y="75603"/>
                </a:move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0" y="64789"/>
                </a:lnTo>
              </a:path>
              <a:path w="108584" h="130175">
                <a:moveTo>
                  <a:pt x="0" y="64789"/>
                </a:move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0" y="54000"/>
                </a:lnTo>
              </a:path>
              <a:path w="108584" h="130175">
                <a:moveTo>
                  <a:pt x="0" y="54000"/>
                </a:move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0" y="43205"/>
                </a:lnTo>
              </a:path>
              <a:path w="108584" h="130175">
                <a:moveTo>
                  <a:pt x="0" y="43205"/>
                </a:move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0" y="32391"/>
                </a:lnTo>
              </a:path>
              <a:path w="108584" h="130175">
                <a:moveTo>
                  <a:pt x="0" y="32391"/>
                </a:move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0" y="21602"/>
                </a:lnTo>
              </a:path>
              <a:path w="108584" h="130175">
                <a:moveTo>
                  <a:pt x="0" y="21602"/>
                </a:move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0" y="10788"/>
                </a:lnTo>
              </a:path>
              <a:path w="108584" h="130175">
                <a:moveTo>
                  <a:pt x="0" y="10788"/>
                </a:move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43243" y="0"/>
                </a:lnTo>
              </a:path>
              <a:path w="108584" h="130175">
                <a:moveTo>
                  <a:pt x="43243" y="0"/>
                </a:moveTo>
                <a:lnTo>
                  <a:pt x="0" y="0"/>
                </a:lnTo>
              </a:path>
              <a:path w="108584" h="130175">
                <a:moveTo>
                  <a:pt x="0" y="0"/>
                </a:move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</a:path>
              <a:path w="108584" h="130175">
                <a:moveTo>
                  <a:pt x="21590" y="107994"/>
                </a:move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</a:path>
              <a:path w="108584" h="130175">
                <a:moveTo>
                  <a:pt x="22923" y="117544"/>
                </a:moveTo>
                <a:lnTo>
                  <a:pt x="21590" y="116998"/>
                </a:lnTo>
              </a:path>
              <a:path w="108584" h="130175">
                <a:moveTo>
                  <a:pt x="21590" y="116998"/>
                </a:moveTo>
                <a:lnTo>
                  <a:pt x="20383" y="117544"/>
                </a:lnTo>
              </a:path>
              <a:path w="108584" h="130175">
                <a:moveTo>
                  <a:pt x="20383" y="117544"/>
                </a:moveTo>
                <a:lnTo>
                  <a:pt x="19811" y="118789"/>
                </a:lnTo>
              </a:path>
              <a:path w="108584" h="130175">
                <a:moveTo>
                  <a:pt x="19811" y="118789"/>
                </a:moveTo>
                <a:lnTo>
                  <a:pt x="20383" y="120103"/>
                </a:lnTo>
              </a:path>
              <a:path w="108584" h="130175">
                <a:moveTo>
                  <a:pt x="20383" y="120103"/>
                </a:moveTo>
                <a:lnTo>
                  <a:pt x="21590" y="120599"/>
                </a:lnTo>
              </a:path>
              <a:path w="108584" h="130175">
                <a:moveTo>
                  <a:pt x="21590" y="120599"/>
                </a:moveTo>
                <a:lnTo>
                  <a:pt x="22923" y="120103"/>
                </a:lnTo>
              </a:path>
              <a:path w="108584" h="130175">
                <a:moveTo>
                  <a:pt x="22923" y="120103"/>
                </a:move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4" name="object 754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</a:path>
              <a:path w="107950" h="130175">
                <a:moveTo>
                  <a:pt x="64769" y="10814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107950" y="21602"/>
                </a:lnTo>
              </a:path>
              <a:path w="107950" h="130175">
                <a:moveTo>
                  <a:pt x="107950" y="21602"/>
                </a:move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107950" y="32397"/>
                </a:lnTo>
              </a:path>
              <a:path w="107950" h="130175">
                <a:moveTo>
                  <a:pt x="107950" y="32397"/>
                </a:move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107950" y="43211"/>
                </a:lnTo>
              </a:path>
              <a:path w="107950" h="130175">
                <a:moveTo>
                  <a:pt x="107950" y="43211"/>
                </a:move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107950" y="54000"/>
                </a:lnTo>
              </a:path>
              <a:path w="107950" h="130175">
                <a:moveTo>
                  <a:pt x="107950" y="54000"/>
                </a:move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107950" y="64814"/>
                </a:lnTo>
              </a:path>
              <a:path w="107950" h="130175">
                <a:moveTo>
                  <a:pt x="107950" y="64814"/>
                </a:move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107950" y="75603"/>
                </a:lnTo>
              </a:path>
              <a:path w="107950" h="130175">
                <a:moveTo>
                  <a:pt x="107950" y="75603"/>
                </a:move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107950" y="86391"/>
                </a:lnTo>
              </a:path>
              <a:path w="107950" h="130175">
                <a:moveTo>
                  <a:pt x="107950" y="86391"/>
                </a:move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107950" y="97212"/>
                </a:lnTo>
              </a:path>
              <a:path w="107950" h="130175">
                <a:moveTo>
                  <a:pt x="107950" y="97212"/>
                </a:move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107950" y="108000"/>
                </a:lnTo>
              </a:path>
              <a:path w="107950" h="130175">
                <a:moveTo>
                  <a:pt x="107950" y="108000"/>
                </a:move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107950" y="118814"/>
                </a:lnTo>
              </a:path>
              <a:path w="107950" h="130175">
                <a:moveTo>
                  <a:pt x="107950" y="118814"/>
                </a:move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64769" y="129603"/>
                </a:lnTo>
              </a:path>
              <a:path w="107950" h="130175">
                <a:moveTo>
                  <a:pt x="64769" y="129603"/>
                </a:moveTo>
                <a:lnTo>
                  <a:pt x="107950" y="129603"/>
                </a:lnTo>
              </a:path>
              <a:path w="107950" h="130175">
                <a:moveTo>
                  <a:pt x="107950" y="129603"/>
                </a:move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</a:path>
              <a:path w="107950" h="130175">
                <a:moveTo>
                  <a:pt x="85090" y="12103"/>
                </a:moveTo>
                <a:lnTo>
                  <a:pt x="86359" y="12598"/>
                </a:lnTo>
              </a:path>
              <a:path w="107950" h="130175">
                <a:moveTo>
                  <a:pt x="86359" y="12598"/>
                </a:moveTo>
                <a:lnTo>
                  <a:pt x="87630" y="12103"/>
                </a:lnTo>
              </a:path>
              <a:path w="107950" h="130175">
                <a:moveTo>
                  <a:pt x="87630" y="12103"/>
                </a:moveTo>
                <a:lnTo>
                  <a:pt x="88138" y="10814"/>
                </a:lnTo>
              </a:path>
              <a:path w="107950" h="130175">
                <a:moveTo>
                  <a:pt x="88138" y="10814"/>
                </a:moveTo>
                <a:lnTo>
                  <a:pt x="87630" y="9550"/>
                </a:lnTo>
              </a:path>
              <a:path w="107950" h="130175">
                <a:moveTo>
                  <a:pt x="87630" y="9550"/>
                </a:moveTo>
                <a:lnTo>
                  <a:pt x="86359" y="9004"/>
                </a:lnTo>
              </a:path>
              <a:path w="107950" h="130175">
                <a:moveTo>
                  <a:pt x="86359" y="9004"/>
                </a:moveTo>
                <a:lnTo>
                  <a:pt x="85090" y="9550"/>
                </a:lnTo>
              </a:path>
              <a:path w="107950" h="130175">
                <a:moveTo>
                  <a:pt x="85090" y="9550"/>
                </a:move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</a:path>
              <a:path w="107950" h="130175">
                <a:moveTo>
                  <a:pt x="43179" y="118814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0" y="108000"/>
                </a:lnTo>
              </a:path>
              <a:path w="107950" h="130175">
                <a:moveTo>
                  <a:pt x="0" y="108000"/>
                </a:move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0" y="97212"/>
                </a:lnTo>
              </a:path>
              <a:path w="107950" h="130175">
                <a:moveTo>
                  <a:pt x="0" y="97212"/>
                </a:move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0" y="86391"/>
                </a:lnTo>
              </a:path>
              <a:path w="107950" h="130175">
                <a:moveTo>
                  <a:pt x="0" y="86391"/>
                </a:move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0" y="75603"/>
                </a:lnTo>
              </a:path>
              <a:path w="107950" h="130175">
                <a:moveTo>
                  <a:pt x="0" y="75603"/>
                </a:move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0" y="64814"/>
                </a:lnTo>
              </a:path>
              <a:path w="107950" h="130175">
                <a:moveTo>
                  <a:pt x="0" y="64814"/>
                </a:move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0" y="54000"/>
                </a:lnTo>
              </a:path>
              <a:path w="107950" h="130175">
                <a:moveTo>
                  <a:pt x="0" y="54000"/>
                </a:move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0" y="43211"/>
                </a:lnTo>
              </a:path>
              <a:path w="107950" h="130175">
                <a:moveTo>
                  <a:pt x="0" y="43211"/>
                </a:move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0" y="32397"/>
                </a:lnTo>
              </a:path>
              <a:path w="107950" h="130175">
                <a:moveTo>
                  <a:pt x="0" y="32397"/>
                </a:move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0" y="21602"/>
                </a:lnTo>
              </a:path>
              <a:path w="107950" h="130175">
                <a:moveTo>
                  <a:pt x="0" y="21602"/>
                </a:move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0" y="10814"/>
                </a:lnTo>
              </a:path>
              <a:path w="107950" h="130175">
                <a:moveTo>
                  <a:pt x="0" y="10814"/>
                </a:move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43179" y="0"/>
                </a:lnTo>
              </a:path>
              <a:path w="107950" h="130175">
                <a:moveTo>
                  <a:pt x="43179" y="0"/>
                </a:moveTo>
                <a:lnTo>
                  <a:pt x="0" y="0"/>
                </a:lnTo>
              </a:path>
              <a:path w="107950" h="130175">
                <a:moveTo>
                  <a:pt x="0" y="0"/>
                </a:move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</a:path>
              <a:path w="107950" h="130175">
                <a:moveTo>
                  <a:pt x="22859" y="117551"/>
                </a:moveTo>
                <a:lnTo>
                  <a:pt x="21526" y="117005"/>
                </a:lnTo>
              </a:path>
              <a:path w="107950" h="130175">
                <a:moveTo>
                  <a:pt x="21526" y="117005"/>
                </a:moveTo>
                <a:lnTo>
                  <a:pt x="20320" y="117551"/>
                </a:lnTo>
              </a:path>
              <a:path w="107950" h="130175">
                <a:moveTo>
                  <a:pt x="20320" y="117551"/>
                </a:moveTo>
                <a:lnTo>
                  <a:pt x="19748" y="118814"/>
                </a:lnTo>
              </a:path>
              <a:path w="107950" h="130175">
                <a:moveTo>
                  <a:pt x="19748" y="118814"/>
                </a:moveTo>
                <a:lnTo>
                  <a:pt x="20320" y="120103"/>
                </a:lnTo>
              </a:path>
              <a:path w="107950" h="130175">
                <a:moveTo>
                  <a:pt x="20320" y="120103"/>
                </a:moveTo>
                <a:lnTo>
                  <a:pt x="21526" y="120599"/>
                </a:lnTo>
              </a:path>
              <a:path w="107950" h="130175">
                <a:moveTo>
                  <a:pt x="21526" y="120599"/>
                </a:moveTo>
                <a:lnTo>
                  <a:pt x="22859" y="120103"/>
                </a:lnTo>
              </a:path>
              <a:path w="107950" h="130175">
                <a:moveTo>
                  <a:pt x="22859" y="120103"/>
                </a:move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5" name="object 755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</a:path>
              <a:path w="130175" h="108584">
                <a:moveTo>
                  <a:pt x="118745" y="64814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107950" y="108000"/>
                </a:lnTo>
              </a:path>
              <a:path w="130175" h="108584">
                <a:moveTo>
                  <a:pt x="107950" y="108000"/>
                </a:move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97155" y="108000"/>
                </a:lnTo>
              </a:path>
              <a:path w="130175" h="108584">
                <a:moveTo>
                  <a:pt x="97155" y="108000"/>
                </a:move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86360" y="108000"/>
                </a:lnTo>
              </a:path>
              <a:path w="130175" h="108584">
                <a:moveTo>
                  <a:pt x="86360" y="108000"/>
                </a:move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75565" y="108000"/>
                </a:lnTo>
              </a:path>
              <a:path w="130175" h="108584">
                <a:moveTo>
                  <a:pt x="75565" y="108000"/>
                </a:move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64770" y="108000"/>
                </a:lnTo>
              </a:path>
              <a:path w="130175" h="108584">
                <a:moveTo>
                  <a:pt x="64770" y="108000"/>
                </a:move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53975" y="108000"/>
                </a:lnTo>
              </a:path>
              <a:path w="130175" h="108584">
                <a:moveTo>
                  <a:pt x="53975" y="108000"/>
                </a:move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43180" y="108000"/>
                </a:lnTo>
              </a:path>
              <a:path w="130175" h="108584">
                <a:moveTo>
                  <a:pt x="43180" y="108000"/>
                </a:move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32385" y="108000"/>
                </a:lnTo>
              </a:path>
              <a:path w="130175" h="108584">
                <a:moveTo>
                  <a:pt x="32385" y="108000"/>
                </a:move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21590" y="108000"/>
                </a:lnTo>
              </a:path>
              <a:path w="130175" h="108584">
                <a:moveTo>
                  <a:pt x="21590" y="108000"/>
                </a:move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10731" y="108000"/>
                </a:lnTo>
              </a:path>
              <a:path w="130175" h="108584">
                <a:moveTo>
                  <a:pt x="10731" y="108000"/>
                </a:move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0" y="64814"/>
                </a:lnTo>
              </a:path>
              <a:path w="130175" h="108584">
                <a:moveTo>
                  <a:pt x="0" y="64814"/>
                </a:moveTo>
                <a:lnTo>
                  <a:pt x="0" y="108000"/>
                </a:lnTo>
              </a:path>
              <a:path w="130175" h="108584">
                <a:moveTo>
                  <a:pt x="0" y="108000"/>
                </a:move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</a:path>
              <a:path w="130175" h="108584">
                <a:moveTo>
                  <a:pt x="117475" y="85153"/>
                </a:moveTo>
                <a:lnTo>
                  <a:pt x="116967" y="86417"/>
                </a:lnTo>
              </a:path>
              <a:path w="130175" h="108584">
                <a:moveTo>
                  <a:pt x="116967" y="86417"/>
                </a:moveTo>
                <a:lnTo>
                  <a:pt x="117475" y="87706"/>
                </a:lnTo>
              </a:path>
              <a:path w="130175" h="108584">
                <a:moveTo>
                  <a:pt x="117475" y="87706"/>
                </a:moveTo>
                <a:lnTo>
                  <a:pt x="118745" y="88201"/>
                </a:lnTo>
              </a:path>
              <a:path w="130175" h="108584">
                <a:moveTo>
                  <a:pt x="118745" y="88201"/>
                </a:moveTo>
                <a:lnTo>
                  <a:pt x="120078" y="87706"/>
                </a:lnTo>
              </a:path>
              <a:path w="130175" h="108584">
                <a:moveTo>
                  <a:pt x="120078" y="87706"/>
                </a:moveTo>
                <a:lnTo>
                  <a:pt x="120586" y="86417"/>
                </a:lnTo>
              </a:path>
              <a:path w="130175" h="108584">
                <a:moveTo>
                  <a:pt x="120586" y="86417"/>
                </a:moveTo>
                <a:lnTo>
                  <a:pt x="120078" y="85153"/>
                </a:lnTo>
              </a:path>
              <a:path w="130175" h="108584">
                <a:moveTo>
                  <a:pt x="120078" y="85153"/>
                </a:move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</a:path>
              <a:path w="130175" h="108584">
                <a:moveTo>
                  <a:pt x="10731" y="43205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21590" y="0"/>
                </a:lnTo>
              </a:path>
              <a:path w="130175" h="108584">
                <a:moveTo>
                  <a:pt x="21590" y="0"/>
                </a:move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32385" y="0"/>
                </a:lnTo>
              </a:path>
              <a:path w="130175" h="108584">
                <a:moveTo>
                  <a:pt x="32385" y="0"/>
                </a:move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43180" y="0"/>
                </a:lnTo>
              </a:path>
              <a:path w="130175" h="108584">
                <a:moveTo>
                  <a:pt x="43180" y="0"/>
                </a:move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53975" y="0"/>
                </a:lnTo>
              </a:path>
              <a:path w="130175" h="108584">
                <a:moveTo>
                  <a:pt x="53975" y="0"/>
                </a:move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64770" y="0"/>
                </a:lnTo>
              </a:path>
              <a:path w="130175" h="108584">
                <a:moveTo>
                  <a:pt x="64770" y="0"/>
                </a:move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75565" y="0"/>
                </a:lnTo>
              </a:path>
              <a:path w="130175" h="108584">
                <a:moveTo>
                  <a:pt x="75565" y="0"/>
                </a:move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86360" y="0"/>
                </a:lnTo>
              </a:path>
              <a:path w="130175" h="108584">
                <a:moveTo>
                  <a:pt x="86360" y="0"/>
                </a:move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97155" y="0"/>
                </a:lnTo>
              </a:path>
              <a:path w="130175" h="108584">
                <a:moveTo>
                  <a:pt x="97155" y="0"/>
                </a:move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07950" y="0"/>
                </a:lnTo>
              </a:path>
              <a:path w="130175" h="108584">
                <a:moveTo>
                  <a:pt x="107950" y="0"/>
                </a:move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18745" y="0"/>
                </a:lnTo>
              </a:path>
              <a:path w="130175" h="108584">
                <a:moveTo>
                  <a:pt x="118745" y="0"/>
                </a:move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29603" y="43205"/>
                </a:lnTo>
              </a:path>
              <a:path w="130175" h="108584">
                <a:moveTo>
                  <a:pt x="129603" y="43205"/>
                </a:moveTo>
                <a:lnTo>
                  <a:pt x="129603" y="0"/>
                </a:lnTo>
              </a:path>
              <a:path w="130175" h="108584">
                <a:moveTo>
                  <a:pt x="129603" y="0"/>
                </a:move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</a:path>
              <a:path w="130175" h="108584">
                <a:moveTo>
                  <a:pt x="12065" y="22891"/>
                </a:moveTo>
                <a:lnTo>
                  <a:pt x="12573" y="21602"/>
                </a:lnTo>
              </a:path>
              <a:path w="130175" h="108584">
                <a:moveTo>
                  <a:pt x="12573" y="21602"/>
                </a:moveTo>
                <a:lnTo>
                  <a:pt x="12065" y="20339"/>
                </a:lnTo>
              </a:path>
              <a:path w="130175" h="108584">
                <a:moveTo>
                  <a:pt x="12065" y="20339"/>
                </a:moveTo>
                <a:lnTo>
                  <a:pt x="10731" y="19818"/>
                </a:lnTo>
              </a:path>
              <a:path w="130175" h="108584">
                <a:moveTo>
                  <a:pt x="10731" y="19818"/>
                </a:moveTo>
                <a:lnTo>
                  <a:pt x="9525" y="20339"/>
                </a:lnTo>
              </a:path>
              <a:path w="130175" h="108584">
                <a:moveTo>
                  <a:pt x="9525" y="20339"/>
                </a:moveTo>
                <a:lnTo>
                  <a:pt x="8953" y="21602"/>
                </a:lnTo>
              </a:path>
              <a:path w="130175" h="108584">
                <a:moveTo>
                  <a:pt x="8953" y="21602"/>
                </a:moveTo>
                <a:lnTo>
                  <a:pt x="9525" y="22891"/>
                </a:lnTo>
              </a:path>
              <a:path w="130175" h="108584">
                <a:moveTo>
                  <a:pt x="9525" y="22891"/>
                </a:move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6" name="object 756"/>
          <p:cNvSpPr/>
          <p:nvPr/>
        </p:nvSpPr>
        <p:spPr>
          <a:xfrm>
            <a:off x="13039725" y="8812428"/>
            <a:ext cx="303530" cy="66675"/>
          </a:xfrm>
          <a:custGeom>
            <a:avLst/>
            <a:gdLst/>
            <a:ahLst/>
            <a:cxnLst/>
            <a:rect l="l" t="t" r="r" b="b"/>
            <a:pathLst>
              <a:path w="303530" h="66675">
                <a:moveTo>
                  <a:pt x="0" y="0"/>
                </a:moveTo>
                <a:lnTo>
                  <a:pt x="0" y="66598"/>
                </a:lnTo>
              </a:path>
              <a:path w="303530" h="66675">
                <a:moveTo>
                  <a:pt x="0" y="66598"/>
                </a:moveTo>
                <a:lnTo>
                  <a:pt x="10794" y="66598"/>
                </a:lnTo>
              </a:path>
              <a:path w="303530" h="66675">
                <a:moveTo>
                  <a:pt x="10794" y="66598"/>
                </a:moveTo>
                <a:lnTo>
                  <a:pt x="10794" y="0"/>
                </a:lnTo>
              </a:path>
              <a:path w="303530" h="66675">
                <a:moveTo>
                  <a:pt x="10794" y="0"/>
                </a:moveTo>
                <a:lnTo>
                  <a:pt x="0" y="0"/>
                </a:lnTo>
              </a:path>
              <a:path w="303530" h="66675">
                <a:moveTo>
                  <a:pt x="10794" y="0"/>
                </a:moveTo>
                <a:lnTo>
                  <a:pt x="10794" y="66598"/>
                </a:lnTo>
              </a:path>
              <a:path w="303530" h="66675">
                <a:moveTo>
                  <a:pt x="10794" y="66598"/>
                </a:moveTo>
                <a:lnTo>
                  <a:pt x="21590" y="66598"/>
                </a:lnTo>
              </a:path>
              <a:path w="303530" h="66675">
                <a:moveTo>
                  <a:pt x="21590" y="66598"/>
                </a:moveTo>
                <a:lnTo>
                  <a:pt x="21590" y="0"/>
                </a:lnTo>
              </a:path>
              <a:path w="303530" h="66675">
                <a:moveTo>
                  <a:pt x="21590" y="0"/>
                </a:moveTo>
                <a:lnTo>
                  <a:pt x="10794" y="0"/>
                </a:lnTo>
              </a:path>
              <a:path w="303530" h="66675">
                <a:moveTo>
                  <a:pt x="21590" y="0"/>
                </a:moveTo>
                <a:lnTo>
                  <a:pt x="21590" y="66598"/>
                </a:lnTo>
              </a:path>
              <a:path w="303530" h="66675">
                <a:moveTo>
                  <a:pt x="21590" y="66598"/>
                </a:moveTo>
                <a:lnTo>
                  <a:pt x="32384" y="66598"/>
                </a:lnTo>
              </a:path>
              <a:path w="303530" h="66675">
                <a:moveTo>
                  <a:pt x="32384" y="66598"/>
                </a:moveTo>
                <a:lnTo>
                  <a:pt x="32384" y="0"/>
                </a:lnTo>
              </a:path>
              <a:path w="303530" h="66675">
                <a:moveTo>
                  <a:pt x="32384" y="0"/>
                </a:moveTo>
                <a:lnTo>
                  <a:pt x="21590" y="0"/>
                </a:lnTo>
              </a:path>
              <a:path w="303530" h="66675">
                <a:moveTo>
                  <a:pt x="32384" y="0"/>
                </a:moveTo>
                <a:lnTo>
                  <a:pt x="32384" y="66598"/>
                </a:lnTo>
              </a:path>
              <a:path w="303530" h="66675">
                <a:moveTo>
                  <a:pt x="32384" y="66598"/>
                </a:moveTo>
                <a:lnTo>
                  <a:pt x="43180" y="66598"/>
                </a:lnTo>
              </a:path>
              <a:path w="303530" h="66675">
                <a:moveTo>
                  <a:pt x="43180" y="66598"/>
                </a:moveTo>
                <a:lnTo>
                  <a:pt x="43180" y="0"/>
                </a:lnTo>
              </a:path>
              <a:path w="303530" h="66675">
                <a:moveTo>
                  <a:pt x="43180" y="0"/>
                </a:moveTo>
                <a:lnTo>
                  <a:pt x="32384" y="0"/>
                </a:lnTo>
              </a:path>
              <a:path w="303530" h="66675">
                <a:moveTo>
                  <a:pt x="43180" y="0"/>
                </a:moveTo>
                <a:lnTo>
                  <a:pt x="43180" y="66598"/>
                </a:lnTo>
              </a:path>
              <a:path w="303530" h="66675">
                <a:moveTo>
                  <a:pt x="43180" y="66598"/>
                </a:moveTo>
                <a:lnTo>
                  <a:pt x="53975" y="66598"/>
                </a:lnTo>
              </a:path>
              <a:path w="303530" h="66675">
                <a:moveTo>
                  <a:pt x="53975" y="66598"/>
                </a:moveTo>
                <a:lnTo>
                  <a:pt x="53975" y="0"/>
                </a:lnTo>
              </a:path>
              <a:path w="303530" h="66675">
                <a:moveTo>
                  <a:pt x="53975" y="0"/>
                </a:moveTo>
                <a:lnTo>
                  <a:pt x="43180" y="0"/>
                </a:lnTo>
              </a:path>
              <a:path w="303530" h="66675">
                <a:moveTo>
                  <a:pt x="53975" y="0"/>
                </a:moveTo>
                <a:lnTo>
                  <a:pt x="53975" y="66598"/>
                </a:lnTo>
              </a:path>
              <a:path w="303530" h="66675">
                <a:moveTo>
                  <a:pt x="53975" y="66598"/>
                </a:moveTo>
                <a:lnTo>
                  <a:pt x="64769" y="66598"/>
                </a:lnTo>
              </a:path>
              <a:path w="303530" h="66675">
                <a:moveTo>
                  <a:pt x="64769" y="66598"/>
                </a:moveTo>
                <a:lnTo>
                  <a:pt x="64769" y="0"/>
                </a:lnTo>
              </a:path>
              <a:path w="303530" h="66675">
                <a:moveTo>
                  <a:pt x="64769" y="0"/>
                </a:moveTo>
                <a:lnTo>
                  <a:pt x="53975" y="0"/>
                </a:lnTo>
              </a:path>
              <a:path w="303530" h="66675">
                <a:moveTo>
                  <a:pt x="64769" y="0"/>
                </a:moveTo>
                <a:lnTo>
                  <a:pt x="64769" y="66598"/>
                </a:lnTo>
              </a:path>
              <a:path w="303530" h="66675">
                <a:moveTo>
                  <a:pt x="64769" y="66598"/>
                </a:moveTo>
                <a:lnTo>
                  <a:pt x="75628" y="66598"/>
                </a:lnTo>
              </a:path>
              <a:path w="303530" h="66675">
                <a:moveTo>
                  <a:pt x="75628" y="66598"/>
                </a:moveTo>
                <a:lnTo>
                  <a:pt x="75628" y="0"/>
                </a:lnTo>
              </a:path>
              <a:path w="303530" h="66675">
                <a:moveTo>
                  <a:pt x="75628" y="0"/>
                </a:moveTo>
                <a:lnTo>
                  <a:pt x="64769" y="0"/>
                </a:lnTo>
              </a:path>
              <a:path w="303530" h="66675">
                <a:moveTo>
                  <a:pt x="75628" y="0"/>
                </a:moveTo>
                <a:lnTo>
                  <a:pt x="75628" y="66598"/>
                </a:lnTo>
              </a:path>
              <a:path w="303530" h="66675">
                <a:moveTo>
                  <a:pt x="75628" y="66598"/>
                </a:moveTo>
                <a:lnTo>
                  <a:pt x="86423" y="66598"/>
                </a:lnTo>
              </a:path>
              <a:path w="303530" h="66675">
                <a:moveTo>
                  <a:pt x="86423" y="66598"/>
                </a:moveTo>
                <a:lnTo>
                  <a:pt x="86423" y="0"/>
                </a:lnTo>
              </a:path>
              <a:path w="303530" h="66675">
                <a:moveTo>
                  <a:pt x="86423" y="0"/>
                </a:moveTo>
                <a:lnTo>
                  <a:pt x="75628" y="0"/>
                </a:lnTo>
              </a:path>
              <a:path w="303530" h="66675">
                <a:moveTo>
                  <a:pt x="86423" y="0"/>
                </a:moveTo>
                <a:lnTo>
                  <a:pt x="86423" y="66598"/>
                </a:lnTo>
              </a:path>
              <a:path w="303530" h="66675">
                <a:moveTo>
                  <a:pt x="86423" y="66598"/>
                </a:moveTo>
                <a:lnTo>
                  <a:pt x="97218" y="66598"/>
                </a:lnTo>
              </a:path>
              <a:path w="303530" h="66675">
                <a:moveTo>
                  <a:pt x="97218" y="66598"/>
                </a:moveTo>
                <a:lnTo>
                  <a:pt x="97218" y="0"/>
                </a:lnTo>
              </a:path>
              <a:path w="303530" h="66675">
                <a:moveTo>
                  <a:pt x="97218" y="0"/>
                </a:moveTo>
                <a:lnTo>
                  <a:pt x="86423" y="0"/>
                </a:lnTo>
              </a:path>
              <a:path w="303530" h="66675">
                <a:moveTo>
                  <a:pt x="97218" y="0"/>
                </a:moveTo>
                <a:lnTo>
                  <a:pt x="97218" y="66598"/>
                </a:lnTo>
              </a:path>
              <a:path w="303530" h="66675">
                <a:moveTo>
                  <a:pt x="97218" y="66598"/>
                </a:moveTo>
                <a:lnTo>
                  <a:pt x="108013" y="66598"/>
                </a:lnTo>
              </a:path>
              <a:path w="303530" h="66675">
                <a:moveTo>
                  <a:pt x="108013" y="66598"/>
                </a:moveTo>
                <a:lnTo>
                  <a:pt x="108013" y="0"/>
                </a:lnTo>
              </a:path>
              <a:path w="303530" h="66675">
                <a:moveTo>
                  <a:pt x="108013" y="0"/>
                </a:moveTo>
                <a:lnTo>
                  <a:pt x="97218" y="0"/>
                </a:lnTo>
              </a:path>
              <a:path w="303530" h="66675">
                <a:moveTo>
                  <a:pt x="108013" y="0"/>
                </a:moveTo>
                <a:lnTo>
                  <a:pt x="108013" y="66598"/>
                </a:lnTo>
              </a:path>
              <a:path w="303530" h="66675">
                <a:moveTo>
                  <a:pt x="108013" y="66598"/>
                </a:moveTo>
                <a:lnTo>
                  <a:pt x="118808" y="66598"/>
                </a:lnTo>
              </a:path>
              <a:path w="303530" h="66675">
                <a:moveTo>
                  <a:pt x="118808" y="66598"/>
                </a:moveTo>
                <a:lnTo>
                  <a:pt x="118808" y="0"/>
                </a:lnTo>
              </a:path>
              <a:path w="303530" h="66675">
                <a:moveTo>
                  <a:pt x="118808" y="0"/>
                </a:moveTo>
                <a:lnTo>
                  <a:pt x="108013" y="0"/>
                </a:lnTo>
              </a:path>
              <a:path w="303530" h="66675">
                <a:moveTo>
                  <a:pt x="118808" y="0"/>
                </a:moveTo>
                <a:lnTo>
                  <a:pt x="118808" y="66598"/>
                </a:lnTo>
              </a:path>
              <a:path w="303530" h="66675">
                <a:moveTo>
                  <a:pt x="118808" y="66598"/>
                </a:moveTo>
                <a:lnTo>
                  <a:pt x="129603" y="66598"/>
                </a:lnTo>
              </a:path>
              <a:path w="303530" h="66675">
                <a:moveTo>
                  <a:pt x="129603" y="66598"/>
                </a:moveTo>
                <a:lnTo>
                  <a:pt x="129603" y="0"/>
                </a:lnTo>
              </a:path>
              <a:path w="303530" h="66675">
                <a:moveTo>
                  <a:pt x="129603" y="0"/>
                </a:moveTo>
                <a:lnTo>
                  <a:pt x="118808" y="0"/>
                </a:lnTo>
              </a:path>
              <a:path w="303530" h="66675">
                <a:moveTo>
                  <a:pt x="129603" y="0"/>
                </a:moveTo>
                <a:lnTo>
                  <a:pt x="129603" y="66598"/>
                </a:lnTo>
              </a:path>
              <a:path w="303530" h="66675">
                <a:moveTo>
                  <a:pt x="129603" y="66598"/>
                </a:moveTo>
                <a:lnTo>
                  <a:pt x="140398" y="66598"/>
                </a:lnTo>
              </a:path>
              <a:path w="303530" h="66675">
                <a:moveTo>
                  <a:pt x="140398" y="66598"/>
                </a:moveTo>
                <a:lnTo>
                  <a:pt x="152273" y="66598"/>
                </a:lnTo>
              </a:path>
              <a:path w="303530" h="66675">
                <a:moveTo>
                  <a:pt x="152273" y="66598"/>
                </a:moveTo>
                <a:lnTo>
                  <a:pt x="163067" y="66598"/>
                </a:lnTo>
              </a:path>
              <a:path w="303530" h="66675">
                <a:moveTo>
                  <a:pt x="163067" y="66598"/>
                </a:moveTo>
                <a:lnTo>
                  <a:pt x="163067" y="0"/>
                </a:lnTo>
              </a:path>
              <a:path w="303530" h="66675">
                <a:moveTo>
                  <a:pt x="163067" y="0"/>
                </a:moveTo>
                <a:lnTo>
                  <a:pt x="152273" y="0"/>
                </a:lnTo>
              </a:path>
              <a:path w="303530" h="66675">
                <a:moveTo>
                  <a:pt x="152273" y="0"/>
                </a:moveTo>
                <a:lnTo>
                  <a:pt x="140398" y="0"/>
                </a:lnTo>
              </a:path>
              <a:path w="303530" h="66675">
                <a:moveTo>
                  <a:pt x="140398" y="0"/>
                </a:moveTo>
                <a:lnTo>
                  <a:pt x="129603" y="0"/>
                </a:lnTo>
              </a:path>
              <a:path w="303530" h="66675">
                <a:moveTo>
                  <a:pt x="163067" y="0"/>
                </a:moveTo>
                <a:lnTo>
                  <a:pt x="163067" y="66598"/>
                </a:lnTo>
              </a:path>
              <a:path w="303530" h="66675">
                <a:moveTo>
                  <a:pt x="163067" y="66598"/>
                </a:moveTo>
                <a:lnTo>
                  <a:pt x="173863" y="66598"/>
                </a:lnTo>
              </a:path>
              <a:path w="303530" h="66675">
                <a:moveTo>
                  <a:pt x="173863" y="66598"/>
                </a:moveTo>
                <a:lnTo>
                  <a:pt x="173863" y="0"/>
                </a:lnTo>
              </a:path>
              <a:path w="303530" h="66675">
                <a:moveTo>
                  <a:pt x="173863" y="0"/>
                </a:moveTo>
                <a:lnTo>
                  <a:pt x="163067" y="0"/>
                </a:lnTo>
              </a:path>
              <a:path w="303530" h="66675">
                <a:moveTo>
                  <a:pt x="173863" y="0"/>
                </a:moveTo>
                <a:lnTo>
                  <a:pt x="173863" y="66598"/>
                </a:lnTo>
              </a:path>
              <a:path w="303530" h="66675">
                <a:moveTo>
                  <a:pt x="173863" y="66598"/>
                </a:moveTo>
                <a:lnTo>
                  <a:pt x="184657" y="66598"/>
                </a:lnTo>
              </a:path>
              <a:path w="303530" h="66675">
                <a:moveTo>
                  <a:pt x="184657" y="66598"/>
                </a:moveTo>
                <a:lnTo>
                  <a:pt x="184657" y="0"/>
                </a:lnTo>
              </a:path>
              <a:path w="303530" h="66675">
                <a:moveTo>
                  <a:pt x="184657" y="0"/>
                </a:moveTo>
                <a:lnTo>
                  <a:pt x="173863" y="0"/>
                </a:lnTo>
              </a:path>
              <a:path w="303530" h="66675">
                <a:moveTo>
                  <a:pt x="184657" y="0"/>
                </a:moveTo>
                <a:lnTo>
                  <a:pt x="184657" y="66598"/>
                </a:lnTo>
              </a:path>
              <a:path w="303530" h="66675">
                <a:moveTo>
                  <a:pt x="184657" y="66598"/>
                </a:moveTo>
                <a:lnTo>
                  <a:pt x="195516" y="66598"/>
                </a:lnTo>
              </a:path>
              <a:path w="303530" h="66675">
                <a:moveTo>
                  <a:pt x="195516" y="66598"/>
                </a:moveTo>
                <a:lnTo>
                  <a:pt x="195516" y="0"/>
                </a:lnTo>
              </a:path>
              <a:path w="303530" h="66675">
                <a:moveTo>
                  <a:pt x="195516" y="0"/>
                </a:moveTo>
                <a:lnTo>
                  <a:pt x="184657" y="0"/>
                </a:lnTo>
              </a:path>
              <a:path w="303530" h="66675">
                <a:moveTo>
                  <a:pt x="195516" y="0"/>
                </a:moveTo>
                <a:lnTo>
                  <a:pt x="195516" y="66598"/>
                </a:lnTo>
              </a:path>
              <a:path w="303530" h="66675">
                <a:moveTo>
                  <a:pt x="195516" y="66598"/>
                </a:moveTo>
                <a:lnTo>
                  <a:pt x="206248" y="66598"/>
                </a:lnTo>
              </a:path>
              <a:path w="303530" h="66675">
                <a:moveTo>
                  <a:pt x="206248" y="66598"/>
                </a:moveTo>
                <a:lnTo>
                  <a:pt x="206248" y="0"/>
                </a:lnTo>
              </a:path>
              <a:path w="303530" h="66675">
                <a:moveTo>
                  <a:pt x="206248" y="0"/>
                </a:moveTo>
                <a:lnTo>
                  <a:pt x="195516" y="0"/>
                </a:lnTo>
              </a:path>
              <a:path w="303530" h="66675">
                <a:moveTo>
                  <a:pt x="206248" y="0"/>
                </a:moveTo>
                <a:lnTo>
                  <a:pt x="206248" y="66598"/>
                </a:lnTo>
              </a:path>
              <a:path w="303530" h="66675">
                <a:moveTo>
                  <a:pt x="206248" y="66598"/>
                </a:moveTo>
                <a:lnTo>
                  <a:pt x="217106" y="66598"/>
                </a:lnTo>
              </a:path>
              <a:path w="303530" h="66675">
                <a:moveTo>
                  <a:pt x="217106" y="66598"/>
                </a:moveTo>
                <a:lnTo>
                  <a:pt x="217106" y="0"/>
                </a:lnTo>
              </a:path>
              <a:path w="303530" h="66675">
                <a:moveTo>
                  <a:pt x="217106" y="0"/>
                </a:moveTo>
                <a:lnTo>
                  <a:pt x="206248" y="0"/>
                </a:lnTo>
              </a:path>
              <a:path w="303530" h="66675">
                <a:moveTo>
                  <a:pt x="217106" y="0"/>
                </a:moveTo>
                <a:lnTo>
                  <a:pt x="217106" y="66598"/>
                </a:lnTo>
              </a:path>
              <a:path w="303530" h="66675">
                <a:moveTo>
                  <a:pt x="217106" y="66598"/>
                </a:moveTo>
                <a:lnTo>
                  <a:pt x="227901" y="66598"/>
                </a:lnTo>
              </a:path>
              <a:path w="303530" h="66675">
                <a:moveTo>
                  <a:pt x="227901" y="66598"/>
                </a:moveTo>
                <a:lnTo>
                  <a:pt x="227901" y="0"/>
                </a:lnTo>
              </a:path>
              <a:path w="303530" h="66675">
                <a:moveTo>
                  <a:pt x="227901" y="0"/>
                </a:moveTo>
                <a:lnTo>
                  <a:pt x="217106" y="0"/>
                </a:lnTo>
              </a:path>
              <a:path w="303530" h="66675">
                <a:moveTo>
                  <a:pt x="227901" y="0"/>
                </a:moveTo>
                <a:lnTo>
                  <a:pt x="227901" y="66598"/>
                </a:lnTo>
              </a:path>
              <a:path w="303530" h="66675">
                <a:moveTo>
                  <a:pt x="227901" y="66598"/>
                </a:moveTo>
                <a:lnTo>
                  <a:pt x="238696" y="66598"/>
                </a:lnTo>
              </a:path>
              <a:path w="303530" h="66675">
                <a:moveTo>
                  <a:pt x="238696" y="66598"/>
                </a:moveTo>
                <a:lnTo>
                  <a:pt x="238696" y="0"/>
                </a:lnTo>
              </a:path>
              <a:path w="303530" h="66675">
                <a:moveTo>
                  <a:pt x="238696" y="0"/>
                </a:moveTo>
                <a:lnTo>
                  <a:pt x="227901" y="0"/>
                </a:lnTo>
              </a:path>
              <a:path w="303530" h="66675">
                <a:moveTo>
                  <a:pt x="238696" y="0"/>
                </a:moveTo>
                <a:lnTo>
                  <a:pt x="238696" y="66598"/>
                </a:lnTo>
              </a:path>
              <a:path w="303530" h="66675">
                <a:moveTo>
                  <a:pt x="238696" y="66598"/>
                </a:moveTo>
                <a:lnTo>
                  <a:pt x="249491" y="66598"/>
                </a:lnTo>
              </a:path>
              <a:path w="303530" h="66675">
                <a:moveTo>
                  <a:pt x="249491" y="66598"/>
                </a:moveTo>
                <a:lnTo>
                  <a:pt x="249491" y="0"/>
                </a:lnTo>
              </a:path>
              <a:path w="303530" h="66675">
                <a:moveTo>
                  <a:pt x="249491" y="0"/>
                </a:moveTo>
                <a:lnTo>
                  <a:pt x="238696" y="0"/>
                </a:lnTo>
              </a:path>
              <a:path w="303530" h="66675">
                <a:moveTo>
                  <a:pt x="249491" y="0"/>
                </a:moveTo>
                <a:lnTo>
                  <a:pt x="249491" y="66598"/>
                </a:lnTo>
              </a:path>
              <a:path w="303530" h="66675">
                <a:moveTo>
                  <a:pt x="249491" y="66598"/>
                </a:moveTo>
                <a:lnTo>
                  <a:pt x="260286" y="66598"/>
                </a:lnTo>
              </a:path>
              <a:path w="303530" h="66675">
                <a:moveTo>
                  <a:pt x="260286" y="66598"/>
                </a:moveTo>
                <a:lnTo>
                  <a:pt x="260286" y="0"/>
                </a:lnTo>
              </a:path>
              <a:path w="303530" h="66675">
                <a:moveTo>
                  <a:pt x="260286" y="0"/>
                </a:moveTo>
                <a:lnTo>
                  <a:pt x="249491" y="0"/>
                </a:lnTo>
              </a:path>
              <a:path w="303530" h="66675">
                <a:moveTo>
                  <a:pt x="260286" y="0"/>
                </a:moveTo>
                <a:lnTo>
                  <a:pt x="260286" y="66598"/>
                </a:lnTo>
              </a:path>
              <a:path w="303530" h="66675">
                <a:moveTo>
                  <a:pt x="260286" y="66598"/>
                </a:moveTo>
                <a:lnTo>
                  <a:pt x="271081" y="66598"/>
                </a:lnTo>
              </a:path>
              <a:path w="303530" h="66675">
                <a:moveTo>
                  <a:pt x="271081" y="66598"/>
                </a:moveTo>
                <a:lnTo>
                  <a:pt x="271081" y="0"/>
                </a:lnTo>
              </a:path>
              <a:path w="303530" h="66675">
                <a:moveTo>
                  <a:pt x="271081" y="0"/>
                </a:moveTo>
                <a:lnTo>
                  <a:pt x="260286" y="0"/>
                </a:lnTo>
              </a:path>
              <a:path w="303530" h="66675">
                <a:moveTo>
                  <a:pt x="271081" y="0"/>
                </a:moveTo>
                <a:lnTo>
                  <a:pt x="271081" y="66598"/>
                </a:lnTo>
              </a:path>
              <a:path w="303530" h="66675">
                <a:moveTo>
                  <a:pt x="271081" y="66598"/>
                </a:moveTo>
                <a:lnTo>
                  <a:pt x="281876" y="66598"/>
                </a:lnTo>
              </a:path>
              <a:path w="303530" h="66675">
                <a:moveTo>
                  <a:pt x="281876" y="66598"/>
                </a:moveTo>
                <a:lnTo>
                  <a:pt x="281876" y="0"/>
                </a:lnTo>
              </a:path>
              <a:path w="303530" h="66675">
                <a:moveTo>
                  <a:pt x="281876" y="0"/>
                </a:moveTo>
                <a:lnTo>
                  <a:pt x="271081" y="0"/>
                </a:lnTo>
              </a:path>
              <a:path w="303530" h="66675">
                <a:moveTo>
                  <a:pt x="281876" y="0"/>
                </a:moveTo>
                <a:lnTo>
                  <a:pt x="281876" y="66598"/>
                </a:lnTo>
              </a:path>
              <a:path w="303530" h="66675">
                <a:moveTo>
                  <a:pt x="281876" y="66598"/>
                </a:moveTo>
                <a:lnTo>
                  <a:pt x="292671" y="66598"/>
                </a:lnTo>
              </a:path>
              <a:path w="303530" h="66675">
                <a:moveTo>
                  <a:pt x="292671" y="66598"/>
                </a:moveTo>
                <a:lnTo>
                  <a:pt x="292671" y="0"/>
                </a:lnTo>
              </a:path>
              <a:path w="303530" h="66675">
                <a:moveTo>
                  <a:pt x="292671" y="0"/>
                </a:moveTo>
                <a:lnTo>
                  <a:pt x="281876" y="0"/>
                </a:lnTo>
              </a:path>
              <a:path w="303530" h="66675">
                <a:moveTo>
                  <a:pt x="292671" y="0"/>
                </a:moveTo>
                <a:lnTo>
                  <a:pt x="292671" y="66598"/>
                </a:lnTo>
              </a:path>
              <a:path w="303530" h="66675">
                <a:moveTo>
                  <a:pt x="292671" y="66598"/>
                </a:moveTo>
                <a:lnTo>
                  <a:pt x="303466" y="66598"/>
                </a:lnTo>
              </a:path>
              <a:path w="303530" h="66675">
                <a:moveTo>
                  <a:pt x="303466" y="66598"/>
                </a:moveTo>
                <a:lnTo>
                  <a:pt x="303466" y="0"/>
                </a:lnTo>
              </a:path>
              <a:path w="303530" h="66675">
                <a:moveTo>
                  <a:pt x="303466" y="0"/>
                </a:moveTo>
                <a:lnTo>
                  <a:pt x="292671" y="0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57" name="object 757"/>
          <p:cNvGrpSpPr/>
          <p:nvPr/>
        </p:nvGrpSpPr>
        <p:grpSpPr>
          <a:xfrm>
            <a:off x="13039725" y="8715216"/>
            <a:ext cx="303530" cy="163830"/>
            <a:chOff x="13039725" y="8715216"/>
            <a:chExt cx="303530" cy="163830"/>
          </a:xfrm>
        </p:grpSpPr>
        <p:sp>
          <p:nvSpPr>
            <p:cNvPr id="758" name="object 758"/>
            <p:cNvSpPr/>
            <p:nvPr/>
          </p:nvSpPr>
          <p:spPr>
            <a:xfrm>
              <a:off x="13039725" y="8715216"/>
              <a:ext cx="303530" cy="97790"/>
            </a:xfrm>
            <a:custGeom>
              <a:avLst/>
              <a:gdLst/>
              <a:ahLst/>
              <a:cxnLst/>
              <a:rect l="l" t="t" r="r" b="b"/>
              <a:pathLst>
                <a:path w="303530" h="97790">
                  <a:moveTo>
                    <a:pt x="10794" y="0"/>
                  </a:moveTo>
                  <a:lnTo>
                    <a:pt x="0" y="0"/>
                  </a:lnTo>
                </a:path>
                <a:path w="303530" h="97790">
                  <a:moveTo>
                    <a:pt x="0" y="0"/>
                  </a:moveTo>
                  <a:lnTo>
                    <a:pt x="0" y="97212"/>
                  </a:lnTo>
                </a:path>
                <a:path w="303530" h="97790">
                  <a:moveTo>
                    <a:pt x="0" y="97212"/>
                  </a:moveTo>
                  <a:lnTo>
                    <a:pt x="10794" y="97212"/>
                  </a:lnTo>
                </a:path>
                <a:path w="303530" h="97790">
                  <a:moveTo>
                    <a:pt x="10794" y="97212"/>
                  </a:moveTo>
                  <a:lnTo>
                    <a:pt x="10794" y="0"/>
                  </a:lnTo>
                </a:path>
                <a:path w="303530" h="97790">
                  <a:moveTo>
                    <a:pt x="21590" y="0"/>
                  </a:moveTo>
                  <a:lnTo>
                    <a:pt x="10794" y="0"/>
                  </a:lnTo>
                </a:path>
                <a:path w="303530" h="97790">
                  <a:moveTo>
                    <a:pt x="10794" y="0"/>
                  </a:moveTo>
                  <a:lnTo>
                    <a:pt x="10794" y="97212"/>
                  </a:lnTo>
                </a:path>
                <a:path w="303530" h="97790">
                  <a:moveTo>
                    <a:pt x="10794" y="97212"/>
                  </a:moveTo>
                  <a:lnTo>
                    <a:pt x="21590" y="97212"/>
                  </a:lnTo>
                </a:path>
                <a:path w="303530" h="97790">
                  <a:moveTo>
                    <a:pt x="21590" y="97212"/>
                  </a:moveTo>
                  <a:lnTo>
                    <a:pt x="21590" y="0"/>
                  </a:lnTo>
                </a:path>
                <a:path w="303530" h="97790">
                  <a:moveTo>
                    <a:pt x="32384" y="0"/>
                  </a:moveTo>
                  <a:lnTo>
                    <a:pt x="21590" y="0"/>
                  </a:lnTo>
                </a:path>
                <a:path w="303530" h="97790">
                  <a:moveTo>
                    <a:pt x="21590" y="0"/>
                  </a:moveTo>
                  <a:lnTo>
                    <a:pt x="21590" y="97212"/>
                  </a:lnTo>
                </a:path>
                <a:path w="303530" h="97790">
                  <a:moveTo>
                    <a:pt x="21590" y="97212"/>
                  </a:moveTo>
                  <a:lnTo>
                    <a:pt x="32384" y="97212"/>
                  </a:lnTo>
                </a:path>
                <a:path w="303530" h="97790">
                  <a:moveTo>
                    <a:pt x="32384" y="97212"/>
                  </a:moveTo>
                  <a:lnTo>
                    <a:pt x="32384" y="0"/>
                  </a:lnTo>
                </a:path>
                <a:path w="303530" h="97790">
                  <a:moveTo>
                    <a:pt x="43180" y="0"/>
                  </a:moveTo>
                  <a:lnTo>
                    <a:pt x="32384" y="0"/>
                  </a:lnTo>
                </a:path>
                <a:path w="303530" h="97790">
                  <a:moveTo>
                    <a:pt x="32384" y="0"/>
                  </a:moveTo>
                  <a:lnTo>
                    <a:pt x="32384" y="97212"/>
                  </a:lnTo>
                </a:path>
                <a:path w="303530" h="97790">
                  <a:moveTo>
                    <a:pt x="32384" y="97212"/>
                  </a:moveTo>
                  <a:lnTo>
                    <a:pt x="43180" y="97212"/>
                  </a:lnTo>
                </a:path>
                <a:path w="303530" h="97790">
                  <a:moveTo>
                    <a:pt x="43180" y="97212"/>
                  </a:moveTo>
                  <a:lnTo>
                    <a:pt x="43180" y="0"/>
                  </a:lnTo>
                </a:path>
                <a:path w="303530" h="97790">
                  <a:moveTo>
                    <a:pt x="53975" y="0"/>
                  </a:moveTo>
                  <a:lnTo>
                    <a:pt x="43180" y="0"/>
                  </a:lnTo>
                </a:path>
                <a:path w="303530" h="97790">
                  <a:moveTo>
                    <a:pt x="43180" y="0"/>
                  </a:moveTo>
                  <a:lnTo>
                    <a:pt x="43180" y="97212"/>
                  </a:lnTo>
                </a:path>
                <a:path w="303530" h="97790">
                  <a:moveTo>
                    <a:pt x="43180" y="97212"/>
                  </a:moveTo>
                  <a:lnTo>
                    <a:pt x="53975" y="97212"/>
                  </a:lnTo>
                </a:path>
                <a:path w="303530" h="97790">
                  <a:moveTo>
                    <a:pt x="53975" y="97212"/>
                  </a:moveTo>
                  <a:lnTo>
                    <a:pt x="53975" y="0"/>
                  </a:lnTo>
                </a:path>
                <a:path w="303530" h="97790">
                  <a:moveTo>
                    <a:pt x="64769" y="0"/>
                  </a:moveTo>
                  <a:lnTo>
                    <a:pt x="53975" y="0"/>
                  </a:lnTo>
                </a:path>
                <a:path w="303530" h="97790">
                  <a:moveTo>
                    <a:pt x="53975" y="0"/>
                  </a:moveTo>
                  <a:lnTo>
                    <a:pt x="53975" y="97212"/>
                  </a:lnTo>
                </a:path>
                <a:path w="303530" h="97790">
                  <a:moveTo>
                    <a:pt x="53975" y="97212"/>
                  </a:moveTo>
                  <a:lnTo>
                    <a:pt x="64769" y="97212"/>
                  </a:lnTo>
                </a:path>
                <a:path w="303530" h="97790">
                  <a:moveTo>
                    <a:pt x="64769" y="97212"/>
                  </a:moveTo>
                  <a:lnTo>
                    <a:pt x="64769" y="0"/>
                  </a:lnTo>
                </a:path>
                <a:path w="303530" h="97790">
                  <a:moveTo>
                    <a:pt x="75628" y="0"/>
                  </a:moveTo>
                  <a:lnTo>
                    <a:pt x="64769" y="0"/>
                  </a:lnTo>
                </a:path>
                <a:path w="303530" h="97790">
                  <a:moveTo>
                    <a:pt x="64769" y="0"/>
                  </a:moveTo>
                  <a:lnTo>
                    <a:pt x="64769" y="97212"/>
                  </a:lnTo>
                </a:path>
                <a:path w="303530" h="97790">
                  <a:moveTo>
                    <a:pt x="64769" y="97212"/>
                  </a:moveTo>
                  <a:lnTo>
                    <a:pt x="75628" y="97212"/>
                  </a:lnTo>
                </a:path>
                <a:path w="303530" h="97790">
                  <a:moveTo>
                    <a:pt x="75628" y="97212"/>
                  </a:moveTo>
                  <a:lnTo>
                    <a:pt x="75628" y="0"/>
                  </a:lnTo>
                </a:path>
                <a:path w="303530" h="97790">
                  <a:moveTo>
                    <a:pt x="86423" y="0"/>
                  </a:moveTo>
                  <a:lnTo>
                    <a:pt x="75628" y="0"/>
                  </a:lnTo>
                </a:path>
                <a:path w="303530" h="97790">
                  <a:moveTo>
                    <a:pt x="75628" y="0"/>
                  </a:moveTo>
                  <a:lnTo>
                    <a:pt x="75628" y="97212"/>
                  </a:lnTo>
                </a:path>
                <a:path w="303530" h="97790">
                  <a:moveTo>
                    <a:pt x="75628" y="97212"/>
                  </a:moveTo>
                  <a:lnTo>
                    <a:pt x="86423" y="97212"/>
                  </a:lnTo>
                </a:path>
                <a:path w="303530" h="97790">
                  <a:moveTo>
                    <a:pt x="86423" y="97212"/>
                  </a:moveTo>
                  <a:lnTo>
                    <a:pt x="86423" y="0"/>
                  </a:lnTo>
                </a:path>
                <a:path w="303530" h="97790">
                  <a:moveTo>
                    <a:pt x="97218" y="0"/>
                  </a:moveTo>
                  <a:lnTo>
                    <a:pt x="86423" y="0"/>
                  </a:lnTo>
                </a:path>
                <a:path w="303530" h="97790">
                  <a:moveTo>
                    <a:pt x="86423" y="0"/>
                  </a:moveTo>
                  <a:lnTo>
                    <a:pt x="86423" y="97212"/>
                  </a:lnTo>
                </a:path>
                <a:path w="303530" h="97790">
                  <a:moveTo>
                    <a:pt x="86423" y="97212"/>
                  </a:moveTo>
                  <a:lnTo>
                    <a:pt x="97218" y="97212"/>
                  </a:lnTo>
                </a:path>
                <a:path w="303530" h="97790">
                  <a:moveTo>
                    <a:pt x="97218" y="97212"/>
                  </a:moveTo>
                  <a:lnTo>
                    <a:pt x="97218" y="0"/>
                  </a:lnTo>
                </a:path>
                <a:path w="303530" h="97790">
                  <a:moveTo>
                    <a:pt x="108013" y="0"/>
                  </a:moveTo>
                  <a:lnTo>
                    <a:pt x="97218" y="0"/>
                  </a:lnTo>
                </a:path>
                <a:path w="303530" h="97790">
                  <a:moveTo>
                    <a:pt x="97218" y="0"/>
                  </a:moveTo>
                  <a:lnTo>
                    <a:pt x="97218" y="97212"/>
                  </a:lnTo>
                </a:path>
                <a:path w="303530" h="97790">
                  <a:moveTo>
                    <a:pt x="97218" y="97212"/>
                  </a:moveTo>
                  <a:lnTo>
                    <a:pt x="108013" y="97212"/>
                  </a:lnTo>
                </a:path>
                <a:path w="303530" h="97790">
                  <a:moveTo>
                    <a:pt x="108013" y="97212"/>
                  </a:moveTo>
                  <a:lnTo>
                    <a:pt x="108013" y="0"/>
                  </a:lnTo>
                </a:path>
                <a:path w="303530" h="97790">
                  <a:moveTo>
                    <a:pt x="118808" y="0"/>
                  </a:moveTo>
                  <a:lnTo>
                    <a:pt x="108013" y="0"/>
                  </a:lnTo>
                </a:path>
                <a:path w="303530" h="97790">
                  <a:moveTo>
                    <a:pt x="108013" y="0"/>
                  </a:moveTo>
                  <a:lnTo>
                    <a:pt x="108013" y="97212"/>
                  </a:lnTo>
                </a:path>
                <a:path w="303530" h="97790">
                  <a:moveTo>
                    <a:pt x="108013" y="97212"/>
                  </a:moveTo>
                  <a:lnTo>
                    <a:pt x="118808" y="97212"/>
                  </a:lnTo>
                </a:path>
                <a:path w="303530" h="97790">
                  <a:moveTo>
                    <a:pt x="118808" y="97212"/>
                  </a:moveTo>
                  <a:lnTo>
                    <a:pt x="118808" y="0"/>
                  </a:lnTo>
                </a:path>
                <a:path w="303530" h="97790">
                  <a:moveTo>
                    <a:pt x="118808" y="97212"/>
                  </a:moveTo>
                  <a:lnTo>
                    <a:pt x="129603" y="97212"/>
                  </a:lnTo>
                </a:path>
                <a:path w="303530" h="97790">
                  <a:moveTo>
                    <a:pt x="129603" y="97212"/>
                  </a:moveTo>
                  <a:lnTo>
                    <a:pt x="129603" y="0"/>
                  </a:lnTo>
                </a:path>
                <a:path w="303530" h="97790">
                  <a:moveTo>
                    <a:pt x="129603" y="0"/>
                  </a:moveTo>
                  <a:lnTo>
                    <a:pt x="118808" y="0"/>
                  </a:lnTo>
                </a:path>
                <a:path w="303530" h="97790">
                  <a:moveTo>
                    <a:pt x="118808" y="0"/>
                  </a:moveTo>
                  <a:lnTo>
                    <a:pt x="118808" y="97212"/>
                  </a:lnTo>
                </a:path>
                <a:path w="303530" h="97790">
                  <a:moveTo>
                    <a:pt x="163067" y="0"/>
                  </a:moveTo>
                  <a:lnTo>
                    <a:pt x="152273" y="0"/>
                  </a:lnTo>
                </a:path>
                <a:path w="303530" h="97790">
                  <a:moveTo>
                    <a:pt x="152273" y="0"/>
                  </a:moveTo>
                  <a:lnTo>
                    <a:pt x="140398" y="0"/>
                  </a:lnTo>
                </a:path>
                <a:path w="303530" h="97790">
                  <a:moveTo>
                    <a:pt x="140398" y="0"/>
                  </a:moveTo>
                  <a:lnTo>
                    <a:pt x="129603" y="0"/>
                  </a:lnTo>
                </a:path>
                <a:path w="303530" h="97790">
                  <a:moveTo>
                    <a:pt x="129603" y="0"/>
                  </a:moveTo>
                  <a:lnTo>
                    <a:pt x="129603" y="97212"/>
                  </a:lnTo>
                </a:path>
                <a:path w="303530" h="97790">
                  <a:moveTo>
                    <a:pt x="129603" y="97212"/>
                  </a:moveTo>
                  <a:lnTo>
                    <a:pt x="140398" y="97212"/>
                  </a:lnTo>
                </a:path>
                <a:path w="303530" h="97790">
                  <a:moveTo>
                    <a:pt x="140398" y="97212"/>
                  </a:moveTo>
                  <a:lnTo>
                    <a:pt x="152273" y="97212"/>
                  </a:lnTo>
                </a:path>
                <a:path w="303530" h="97790">
                  <a:moveTo>
                    <a:pt x="152273" y="97212"/>
                  </a:moveTo>
                  <a:lnTo>
                    <a:pt x="163067" y="97212"/>
                  </a:lnTo>
                </a:path>
                <a:path w="303530" h="97790">
                  <a:moveTo>
                    <a:pt x="163067" y="97212"/>
                  </a:moveTo>
                  <a:lnTo>
                    <a:pt x="163067" y="0"/>
                  </a:lnTo>
                </a:path>
                <a:path w="303530" h="97790">
                  <a:moveTo>
                    <a:pt x="173863" y="0"/>
                  </a:moveTo>
                  <a:lnTo>
                    <a:pt x="163067" y="0"/>
                  </a:lnTo>
                </a:path>
                <a:path w="303530" h="97790">
                  <a:moveTo>
                    <a:pt x="163067" y="0"/>
                  </a:moveTo>
                  <a:lnTo>
                    <a:pt x="163067" y="97212"/>
                  </a:lnTo>
                </a:path>
                <a:path w="303530" h="97790">
                  <a:moveTo>
                    <a:pt x="163067" y="97212"/>
                  </a:moveTo>
                  <a:lnTo>
                    <a:pt x="173863" y="97212"/>
                  </a:lnTo>
                </a:path>
                <a:path w="303530" h="97790">
                  <a:moveTo>
                    <a:pt x="173863" y="97212"/>
                  </a:moveTo>
                  <a:lnTo>
                    <a:pt x="173863" y="0"/>
                  </a:lnTo>
                </a:path>
                <a:path w="303530" h="97790">
                  <a:moveTo>
                    <a:pt x="184657" y="0"/>
                  </a:moveTo>
                  <a:lnTo>
                    <a:pt x="173863" y="0"/>
                  </a:lnTo>
                </a:path>
                <a:path w="303530" h="97790">
                  <a:moveTo>
                    <a:pt x="173863" y="0"/>
                  </a:moveTo>
                  <a:lnTo>
                    <a:pt x="173863" y="97212"/>
                  </a:lnTo>
                </a:path>
                <a:path w="303530" h="97790">
                  <a:moveTo>
                    <a:pt x="173863" y="97212"/>
                  </a:moveTo>
                  <a:lnTo>
                    <a:pt x="184657" y="97212"/>
                  </a:lnTo>
                </a:path>
                <a:path w="303530" h="97790">
                  <a:moveTo>
                    <a:pt x="184657" y="97212"/>
                  </a:moveTo>
                  <a:lnTo>
                    <a:pt x="184657" y="0"/>
                  </a:lnTo>
                </a:path>
                <a:path w="303530" h="97790">
                  <a:moveTo>
                    <a:pt x="195516" y="0"/>
                  </a:moveTo>
                  <a:lnTo>
                    <a:pt x="184657" y="0"/>
                  </a:lnTo>
                </a:path>
                <a:path w="303530" h="97790">
                  <a:moveTo>
                    <a:pt x="184657" y="0"/>
                  </a:moveTo>
                  <a:lnTo>
                    <a:pt x="184657" y="97212"/>
                  </a:lnTo>
                </a:path>
                <a:path w="303530" h="97790">
                  <a:moveTo>
                    <a:pt x="184657" y="97212"/>
                  </a:moveTo>
                  <a:lnTo>
                    <a:pt x="195516" y="97212"/>
                  </a:lnTo>
                </a:path>
                <a:path w="303530" h="97790">
                  <a:moveTo>
                    <a:pt x="195516" y="97212"/>
                  </a:moveTo>
                  <a:lnTo>
                    <a:pt x="195516" y="0"/>
                  </a:lnTo>
                </a:path>
                <a:path w="303530" h="97790">
                  <a:moveTo>
                    <a:pt x="206248" y="0"/>
                  </a:moveTo>
                  <a:lnTo>
                    <a:pt x="195516" y="0"/>
                  </a:lnTo>
                </a:path>
                <a:path w="303530" h="97790">
                  <a:moveTo>
                    <a:pt x="195516" y="0"/>
                  </a:moveTo>
                  <a:lnTo>
                    <a:pt x="195516" y="97212"/>
                  </a:lnTo>
                </a:path>
                <a:path w="303530" h="97790">
                  <a:moveTo>
                    <a:pt x="195516" y="97212"/>
                  </a:moveTo>
                  <a:lnTo>
                    <a:pt x="206248" y="97212"/>
                  </a:lnTo>
                </a:path>
                <a:path w="303530" h="97790">
                  <a:moveTo>
                    <a:pt x="206248" y="97212"/>
                  </a:moveTo>
                  <a:lnTo>
                    <a:pt x="206248" y="0"/>
                  </a:lnTo>
                </a:path>
                <a:path w="303530" h="97790">
                  <a:moveTo>
                    <a:pt x="217106" y="0"/>
                  </a:moveTo>
                  <a:lnTo>
                    <a:pt x="206248" y="0"/>
                  </a:lnTo>
                </a:path>
                <a:path w="303530" h="97790">
                  <a:moveTo>
                    <a:pt x="206248" y="0"/>
                  </a:moveTo>
                  <a:lnTo>
                    <a:pt x="206248" y="97212"/>
                  </a:lnTo>
                </a:path>
                <a:path w="303530" h="97790">
                  <a:moveTo>
                    <a:pt x="206248" y="97212"/>
                  </a:moveTo>
                  <a:lnTo>
                    <a:pt x="217106" y="97212"/>
                  </a:lnTo>
                </a:path>
                <a:path w="303530" h="97790">
                  <a:moveTo>
                    <a:pt x="217106" y="97212"/>
                  </a:moveTo>
                  <a:lnTo>
                    <a:pt x="217106" y="0"/>
                  </a:lnTo>
                </a:path>
                <a:path w="303530" h="97790">
                  <a:moveTo>
                    <a:pt x="227901" y="0"/>
                  </a:moveTo>
                  <a:lnTo>
                    <a:pt x="217106" y="0"/>
                  </a:lnTo>
                </a:path>
                <a:path w="303530" h="97790">
                  <a:moveTo>
                    <a:pt x="217106" y="0"/>
                  </a:moveTo>
                  <a:lnTo>
                    <a:pt x="217106" y="97212"/>
                  </a:lnTo>
                </a:path>
                <a:path w="303530" h="97790">
                  <a:moveTo>
                    <a:pt x="217106" y="97212"/>
                  </a:moveTo>
                  <a:lnTo>
                    <a:pt x="227901" y="97212"/>
                  </a:lnTo>
                </a:path>
                <a:path w="303530" h="97790">
                  <a:moveTo>
                    <a:pt x="227901" y="97212"/>
                  </a:moveTo>
                  <a:lnTo>
                    <a:pt x="227901" y="0"/>
                  </a:lnTo>
                </a:path>
                <a:path w="303530" h="97790">
                  <a:moveTo>
                    <a:pt x="238696" y="0"/>
                  </a:moveTo>
                  <a:lnTo>
                    <a:pt x="227901" y="0"/>
                  </a:lnTo>
                </a:path>
                <a:path w="303530" h="97790">
                  <a:moveTo>
                    <a:pt x="227901" y="0"/>
                  </a:moveTo>
                  <a:lnTo>
                    <a:pt x="227901" y="97212"/>
                  </a:lnTo>
                </a:path>
                <a:path w="303530" h="97790">
                  <a:moveTo>
                    <a:pt x="227901" y="97212"/>
                  </a:moveTo>
                  <a:lnTo>
                    <a:pt x="238696" y="97212"/>
                  </a:lnTo>
                </a:path>
                <a:path w="303530" h="97790">
                  <a:moveTo>
                    <a:pt x="238696" y="97212"/>
                  </a:moveTo>
                  <a:lnTo>
                    <a:pt x="238696" y="0"/>
                  </a:lnTo>
                </a:path>
                <a:path w="303530" h="97790">
                  <a:moveTo>
                    <a:pt x="249491" y="0"/>
                  </a:moveTo>
                  <a:lnTo>
                    <a:pt x="238696" y="0"/>
                  </a:lnTo>
                </a:path>
                <a:path w="303530" h="97790">
                  <a:moveTo>
                    <a:pt x="238696" y="0"/>
                  </a:moveTo>
                  <a:lnTo>
                    <a:pt x="238696" y="97212"/>
                  </a:lnTo>
                </a:path>
                <a:path w="303530" h="97790">
                  <a:moveTo>
                    <a:pt x="238696" y="97212"/>
                  </a:moveTo>
                  <a:lnTo>
                    <a:pt x="249491" y="97212"/>
                  </a:lnTo>
                </a:path>
                <a:path w="303530" h="97790">
                  <a:moveTo>
                    <a:pt x="249491" y="97212"/>
                  </a:moveTo>
                  <a:lnTo>
                    <a:pt x="249491" y="0"/>
                  </a:lnTo>
                </a:path>
                <a:path w="303530" h="97790">
                  <a:moveTo>
                    <a:pt x="260286" y="0"/>
                  </a:moveTo>
                  <a:lnTo>
                    <a:pt x="249491" y="0"/>
                  </a:lnTo>
                </a:path>
                <a:path w="303530" h="97790">
                  <a:moveTo>
                    <a:pt x="249491" y="0"/>
                  </a:moveTo>
                  <a:lnTo>
                    <a:pt x="249491" y="97212"/>
                  </a:lnTo>
                </a:path>
                <a:path w="303530" h="97790">
                  <a:moveTo>
                    <a:pt x="249491" y="97212"/>
                  </a:moveTo>
                  <a:lnTo>
                    <a:pt x="260286" y="97212"/>
                  </a:lnTo>
                </a:path>
                <a:path w="303530" h="97790">
                  <a:moveTo>
                    <a:pt x="260286" y="97212"/>
                  </a:moveTo>
                  <a:lnTo>
                    <a:pt x="260286" y="0"/>
                  </a:lnTo>
                </a:path>
                <a:path w="303530" h="97790">
                  <a:moveTo>
                    <a:pt x="271081" y="0"/>
                  </a:moveTo>
                  <a:lnTo>
                    <a:pt x="260286" y="0"/>
                  </a:lnTo>
                </a:path>
                <a:path w="303530" h="97790">
                  <a:moveTo>
                    <a:pt x="260286" y="0"/>
                  </a:moveTo>
                  <a:lnTo>
                    <a:pt x="260286" y="97212"/>
                  </a:lnTo>
                </a:path>
                <a:path w="303530" h="97790">
                  <a:moveTo>
                    <a:pt x="260286" y="97212"/>
                  </a:moveTo>
                  <a:lnTo>
                    <a:pt x="271081" y="97212"/>
                  </a:lnTo>
                </a:path>
                <a:path w="303530" h="97790">
                  <a:moveTo>
                    <a:pt x="271081" y="97212"/>
                  </a:moveTo>
                  <a:lnTo>
                    <a:pt x="271081" y="0"/>
                  </a:lnTo>
                </a:path>
                <a:path w="303530" h="97790">
                  <a:moveTo>
                    <a:pt x="281876" y="0"/>
                  </a:moveTo>
                  <a:lnTo>
                    <a:pt x="271081" y="0"/>
                  </a:lnTo>
                </a:path>
                <a:path w="303530" h="97790">
                  <a:moveTo>
                    <a:pt x="271081" y="0"/>
                  </a:moveTo>
                  <a:lnTo>
                    <a:pt x="271081" y="97212"/>
                  </a:lnTo>
                </a:path>
                <a:path w="303530" h="97790">
                  <a:moveTo>
                    <a:pt x="271081" y="97212"/>
                  </a:moveTo>
                  <a:lnTo>
                    <a:pt x="281876" y="97212"/>
                  </a:lnTo>
                </a:path>
                <a:path w="303530" h="97790">
                  <a:moveTo>
                    <a:pt x="281876" y="97212"/>
                  </a:moveTo>
                  <a:lnTo>
                    <a:pt x="281876" y="0"/>
                  </a:lnTo>
                </a:path>
                <a:path w="303530" h="97790">
                  <a:moveTo>
                    <a:pt x="292671" y="0"/>
                  </a:moveTo>
                  <a:lnTo>
                    <a:pt x="281876" y="0"/>
                  </a:lnTo>
                </a:path>
                <a:path w="303530" h="97790">
                  <a:moveTo>
                    <a:pt x="281876" y="0"/>
                  </a:moveTo>
                  <a:lnTo>
                    <a:pt x="281876" y="97212"/>
                  </a:lnTo>
                </a:path>
                <a:path w="303530" h="97790">
                  <a:moveTo>
                    <a:pt x="281876" y="97212"/>
                  </a:moveTo>
                  <a:lnTo>
                    <a:pt x="292671" y="97212"/>
                  </a:lnTo>
                </a:path>
                <a:path w="303530" h="97790">
                  <a:moveTo>
                    <a:pt x="292671" y="97212"/>
                  </a:moveTo>
                  <a:lnTo>
                    <a:pt x="292671" y="0"/>
                  </a:lnTo>
                </a:path>
                <a:path w="303530" h="97790">
                  <a:moveTo>
                    <a:pt x="292671" y="0"/>
                  </a:moveTo>
                  <a:lnTo>
                    <a:pt x="292671" y="97212"/>
                  </a:lnTo>
                </a:path>
                <a:path w="303530" h="97790">
                  <a:moveTo>
                    <a:pt x="292671" y="97212"/>
                  </a:moveTo>
                  <a:lnTo>
                    <a:pt x="303466" y="97212"/>
                  </a:lnTo>
                </a:path>
                <a:path w="303530" h="97790">
                  <a:moveTo>
                    <a:pt x="303466" y="97212"/>
                  </a:moveTo>
                  <a:lnTo>
                    <a:pt x="303466" y="0"/>
                  </a:lnTo>
                </a:path>
                <a:path w="303530" h="97790">
                  <a:moveTo>
                    <a:pt x="303466" y="0"/>
                  </a:moveTo>
                  <a:lnTo>
                    <a:pt x="29267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1303972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1303972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13050520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13050520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1306131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1306131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13072109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13072109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13082905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13082905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13093700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13093700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13104494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13104494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1311535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1311535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13126148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13126148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1313694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1313694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13147738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13147738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13158533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1315853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33464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3464" y="66598"/>
                  </a:lnTo>
                  <a:lnTo>
                    <a:pt x="3346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13169328" y="8812428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0" y="0"/>
                  </a:moveTo>
                  <a:lnTo>
                    <a:pt x="0" y="66598"/>
                  </a:lnTo>
                </a:path>
                <a:path w="33655" h="66675">
                  <a:moveTo>
                    <a:pt x="0" y="66598"/>
                  </a:moveTo>
                  <a:lnTo>
                    <a:pt x="10795" y="66598"/>
                  </a:lnTo>
                </a:path>
                <a:path w="33655" h="66675">
                  <a:moveTo>
                    <a:pt x="10795" y="66598"/>
                  </a:moveTo>
                  <a:lnTo>
                    <a:pt x="22669" y="66598"/>
                  </a:lnTo>
                </a:path>
                <a:path w="33655" h="66675">
                  <a:moveTo>
                    <a:pt x="22669" y="66598"/>
                  </a:moveTo>
                  <a:lnTo>
                    <a:pt x="33464" y="66598"/>
                  </a:lnTo>
                </a:path>
                <a:path w="33655" h="66675">
                  <a:moveTo>
                    <a:pt x="33464" y="66598"/>
                  </a:moveTo>
                  <a:lnTo>
                    <a:pt x="33464" y="0"/>
                  </a:lnTo>
                </a:path>
                <a:path w="33655" h="66675">
                  <a:moveTo>
                    <a:pt x="33464" y="0"/>
                  </a:moveTo>
                  <a:lnTo>
                    <a:pt x="22669" y="0"/>
                  </a:lnTo>
                </a:path>
                <a:path w="33655" h="66675">
                  <a:moveTo>
                    <a:pt x="22669" y="0"/>
                  </a:moveTo>
                  <a:lnTo>
                    <a:pt x="10795" y="0"/>
                  </a:lnTo>
                </a:path>
                <a:path w="33655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13202793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13202793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13213587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13213587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13224382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13224382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1323524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1323524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31" y="66598"/>
                  </a:lnTo>
                </a:path>
                <a:path w="10794" h="66675">
                  <a:moveTo>
                    <a:pt x="10731" y="66598"/>
                  </a:moveTo>
                  <a:lnTo>
                    <a:pt x="10731" y="0"/>
                  </a:lnTo>
                </a:path>
                <a:path w="10794" h="66675">
                  <a:moveTo>
                    <a:pt x="10731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13245972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13245972" y="8812428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0" y="0"/>
                  </a:moveTo>
                  <a:lnTo>
                    <a:pt x="0" y="66598"/>
                  </a:lnTo>
                </a:path>
                <a:path w="11430" h="66675">
                  <a:moveTo>
                    <a:pt x="0" y="66598"/>
                  </a:moveTo>
                  <a:lnTo>
                    <a:pt x="10858" y="66598"/>
                  </a:lnTo>
                </a:path>
                <a:path w="11430" h="66675">
                  <a:moveTo>
                    <a:pt x="10858" y="66598"/>
                  </a:moveTo>
                  <a:lnTo>
                    <a:pt x="10858" y="0"/>
                  </a:lnTo>
                </a:path>
                <a:path w="11430" h="66675">
                  <a:moveTo>
                    <a:pt x="1085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1325683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1325683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1326762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1326762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13278421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1327842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1328921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1328921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13300011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1330001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13310806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331080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13321601" y="8812426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10790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790" y="66600"/>
                  </a:lnTo>
                  <a:lnTo>
                    <a:pt x="10790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13321601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5" y="66598"/>
                  </a:lnTo>
                </a:path>
                <a:path w="10794" h="66675">
                  <a:moveTo>
                    <a:pt x="10795" y="66598"/>
                  </a:moveTo>
                  <a:lnTo>
                    <a:pt x="10795" y="0"/>
                  </a:lnTo>
                </a:path>
                <a:path w="10794" h="66675">
                  <a:moveTo>
                    <a:pt x="1079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13332396" y="8812426"/>
              <a:ext cx="11430" cy="66675"/>
            </a:xfrm>
            <a:custGeom>
              <a:avLst/>
              <a:gdLst/>
              <a:ahLst/>
              <a:cxnLst/>
              <a:rect l="l" t="t" r="r" b="b"/>
              <a:pathLst>
                <a:path w="11430" h="66675">
                  <a:moveTo>
                    <a:pt x="10814" y="0"/>
                  </a:moveTo>
                  <a:lnTo>
                    <a:pt x="0" y="0"/>
                  </a:lnTo>
                  <a:lnTo>
                    <a:pt x="0" y="66600"/>
                  </a:lnTo>
                  <a:lnTo>
                    <a:pt x="10814" y="66600"/>
                  </a:lnTo>
                  <a:lnTo>
                    <a:pt x="10814" y="0"/>
                  </a:lnTo>
                  <a:close/>
                </a:path>
              </a:pathLst>
            </a:custGeom>
            <a:solidFill>
              <a:srgbClr val="D4D4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13332396" y="8812428"/>
              <a:ext cx="10795" cy="66675"/>
            </a:xfrm>
            <a:custGeom>
              <a:avLst/>
              <a:gdLst/>
              <a:ahLst/>
              <a:cxnLst/>
              <a:rect l="l" t="t" r="r" b="b"/>
              <a:pathLst>
                <a:path w="10794" h="66675">
                  <a:moveTo>
                    <a:pt x="0" y="0"/>
                  </a:moveTo>
                  <a:lnTo>
                    <a:pt x="0" y="66598"/>
                  </a:lnTo>
                </a:path>
                <a:path w="10794" h="66675">
                  <a:moveTo>
                    <a:pt x="0" y="66598"/>
                  </a:moveTo>
                  <a:lnTo>
                    <a:pt x="10794" y="66598"/>
                  </a:lnTo>
                </a:path>
                <a:path w="10794" h="66675">
                  <a:moveTo>
                    <a:pt x="10794" y="66598"/>
                  </a:moveTo>
                  <a:lnTo>
                    <a:pt x="10794" y="0"/>
                  </a:lnTo>
                </a:path>
                <a:path w="10794" h="66675">
                  <a:moveTo>
                    <a:pt x="1079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1" name="object 811"/>
          <p:cNvSpPr/>
          <p:nvPr/>
        </p:nvSpPr>
        <p:spPr>
          <a:xfrm>
            <a:off x="13569441" y="9070721"/>
            <a:ext cx="108585" cy="130175"/>
          </a:xfrm>
          <a:custGeom>
            <a:avLst/>
            <a:gdLst/>
            <a:ahLst/>
            <a:cxnLst/>
            <a:rect l="l" t="t" r="r" b="b"/>
            <a:pathLst>
              <a:path w="108584" h="130175">
                <a:moveTo>
                  <a:pt x="108013" y="10788"/>
                </a:moveTo>
                <a:lnTo>
                  <a:pt x="64833" y="10788"/>
                </a:lnTo>
              </a:path>
              <a:path w="108584" h="130175">
                <a:moveTo>
                  <a:pt x="64833" y="10788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108013" y="21602"/>
                </a:lnTo>
              </a:path>
              <a:path w="108584" h="130175">
                <a:moveTo>
                  <a:pt x="108013" y="21602"/>
                </a:moveTo>
                <a:lnTo>
                  <a:pt x="108013" y="10788"/>
                </a:lnTo>
              </a:path>
              <a:path w="108584" h="130175">
                <a:moveTo>
                  <a:pt x="108013" y="21602"/>
                </a:moveTo>
                <a:lnTo>
                  <a:pt x="64833" y="21602"/>
                </a:lnTo>
              </a:path>
              <a:path w="108584" h="130175">
                <a:moveTo>
                  <a:pt x="64833" y="21602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108013" y="32391"/>
                </a:lnTo>
              </a:path>
              <a:path w="108584" h="130175">
                <a:moveTo>
                  <a:pt x="108013" y="32391"/>
                </a:moveTo>
                <a:lnTo>
                  <a:pt x="108013" y="21602"/>
                </a:lnTo>
              </a:path>
              <a:path w="108584" h="130175">
                <a:moveTo>
                  <a:pt x="108013" y="32391"/>
                </a:moveTo>
                <a:lnTo>
                  <a:pt x="64833" y="32391"/>
                </a:lnTo>
              </a:path>
              <a:path w="108584" h="130175">
                <a:moveTo>
                  <a:pt x="64833" y="32391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108013" y="43205"/>
                </a:lnTo>
              </a:path>
              <a:path w="108584" h="130175">
                <a:moveTo>
                  <a:pt x="108013" y="43205"/>
                </a:moveTo>
                <a:lnTo>
                  <a:pt x="108013" y="32391"/>
                </a:lnTo>
              </a:path>
              <a:path w="108584" h="130175">
                <a:moveTo>
                  <a:pt x="108013" y="43205"/>
                </a:moveTo>
                <a:lnTo>
                  <a:pt x="64833" y="43205"/>
                </a:lnTo>
              </a:path>
              <a:path w="108584" h="130175">
                <a:moveTo>
                  <a:pt x="64833" y="43205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108013" y="54000"/>
                </a:lnTo>
              </a:path>
              <a:path w="108584" h="130175">
                <a:moveTo>
                  <a:pt x="108013" y="54000"/>
                </a:moveTo>
                <a:lnTo>
                  <a:pt x="108013" y="43205"/>
                </a:lnTo>
              </a:path>
              <a:path w="108584" h="130175">
                <a:moveTo>
                  <a:pt x="108013" y="54000"/>
                </a:moveTo>
                <a:lnTo>
                  <a:pt x="64833" y="54000"/>
                </a:lnTo>
              </a:path>
              <a:path w="108584" h="130175">
                <a:moveTo>
                  <a:pt x="64833" y="54000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108013" y="64789"/>
                </a:lnTo>
              </a:path>
              <a:path w="108584" h="130175">
                <a:moveTo>
                  <a:pt x="108013" y="64789"/>
                </a:moveTo>
                <a:lnTo>
                  <a:pt x="108013" y="54000"/>
                </a:lnTo>
              </a:path>
              <a:path w="108584" h="130175">
                <a:moveTo>
                  <a:pt x="108013" y="64789"/>
                </a:moveTo>
                <a:lnTo>
                  <a:pt x="64833" y="64789"/>
                </a:lnTo>
              </a:path>
              <a:path w="108584" h="130175">
                <a:moveTo>
                  <a:pt x="64833" y="64789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108013" y="75603"/>
                </a:lnTo>
              </a:path>
              <a:path w="108584" h="130175">
                <a:moveTo>
                  <a:pt x="108013" y="75603"/>
                </a:moveTo>
                <a:lnTo>
                  <a:pt x="108013" y="64789"/>
                </a:lnTo>
              </a:path>
              <a:path w="108584" h="130175">
                <a:moveTo>
                  <a:pt x="108013" y="75603"/>
                </a:moveTo>
                <a:lnTo>
                  <a:pt x="64833" y="75603"/>
                </a:lnTo>
              </a:path>
              <a:path w="108584" h="130175">
                <a:moveTo>
                  <a:pt x="64833" y="75603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108013" y="86391"/>
                </a:lnTo>
              </a:path>
              <a:path w="108584" h="130175">
                <a:moveTo>
                  <a:pt x="108013" y="86391"/>
                </a:moveTo>
                <a:lnTo>
                  <a:pt x="108013" y="75603"/>
                </a:lnTo>
              </a:path>
              <a:path w="108584" h="130175">
                <a:moveTo>
                  <a:pt x="108013" y="86391"/>
                </a:moveTo>
                <a:lnTo>
                  <a:pt x="64833" y="86391"/>
                </a:lnTo>
              </a:path>
              <a:path w="108584" h="130175">
                <a:moveTo>
                  <a:pt x="64833" y="86391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108013" y="97205"/>
                </a:lnTo>
              </a:path>
              <a:path w="108584" h="130175">
                <a:moveTo>
                  <a:pt x="108013" y="97205"/>
                </a:moveTo>
                <a:lnTo>
                  <a:pt x="108013" y="86391"/>
                </a:lnTo>
              </a:path>
              <a:path w="108584" h="130175">
                <a:moveTo>
                  <a:pt x="108013" y="97205"/>
                </a:moveTo>
                <a:lnTo>
                  <a:pt x="64833" y="97205"/>
                </a:lnTo>
              </a:path>
              <a:path w="108584" h="130175">
                <a:moveTo>
                  <a:pt x="64833" y="97205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108013" y="107994"/>
                </a:lnTo>
              </a:path>
              <a:path w="108584" h="130175">
                <a:moveTo>
                  <a:pt x="108013" y="107994"/>
                </a:moveTo>
                <a:lnTo>
                  <a:pt x="108013" y="97205"/>
                </a:lnTo>
              </a:path>
              <a:path w="108584" h="130175">
                <a:moveTo>
                  <a:pt x="108013" y="107994"/>
                </a:moveTo>
                <a:lnTo>
                  <a:pt x="64833" y="107994"/>
                </a:lnTo>
              </a:path>
              <a:path w="108584" h="130175">
                <a:moveTo>
                  <a:pt x="64833" y="107994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108013" y="118789"/>
                </a:lnTo>
              </a:path>
              <a:path w="108584" h="130175">
                <a:moveTo>
                  <a:pt x="108013" y="118789"/>
                </a:moveTo>
                <a:lnTo>
                  <a:pt x="108013" y="107994"/>
                </a:lnTo>
              </a:path>
              <a:path w="108584" h="130175">
                <a:moveTo>
                  <a:pt x="108013" y="118789"/>
                </a:moveTo>
                <a:lnTo>
                  <a:pt x="64833" y="118789"/>
                </a:lnTo>
              </a:path>
              <a:path w="108584" h="130175">
                <a:moveTo>
                  <a:pt x="64833" y="118789"/>
                </a:moveTo>
                <a:lnTo>
                  <a:pt x="64833" y="129603"/>
                </a:lnTo>
              </a:path>
              <a:path w="108584" h="130175">
                <a:moveTo>
                  <a:pt x="64833" y="129603"/>
                </a:moveTo>
                <a:lnTo>
                  <a:pt x="108013" y="129603"/>
                </a:lnTo>
              </a:path>
              <a:path w="108584" h="130175">
                <a:moveTo>
                  <a:pt x="108013" y="129603"/>
                </a:moveTo>
                <a:lnTo>
                  <a:pt x="108013" y="118789"/>
                </a:lnTo>
              </a:path>
              <a:path w="108584" h="130175">
                <a:moveTo>
                  <a:pt x="86423" y="10788"/>
                </a:moveTo>
                <a:lnTo>
                  <a:pt x="86423" y="21602"/>
                </a:lnTo>
              </a:path>
              <a:path w="108584" h="130175">
                <a:moveTo>
                  <a:pt x="86423" y="21602"/>
                </a:moveTo>
                <a:lnTo>
                  <a:pt x="86423" y="118789"/>
                </a:lnTo>
              </a:path>
              <a:path w="108584" h="130175">
                <a:moveTo>
                  <a:pt x="84645" y="10788"/>
                </a:moveTo>
                <a:lnTo>
                  <a:pt x="85153" y="12103"/>
                </a:lnTo>
              </a:path>
              <a:path w="108584" h="130175">
                <a:moveTo>
                  <a:pt x="85153" y="12103"/>
                </a:moveTo>
                <a:lnTo>
                  <a:pt x="86423" y="12598"/>
                </a:lnTo>
              </a:path>
              <a:path w="108584" h="130175">
                <a:moveTo>
                  <a:pt x="86423" y="12598"/>
                </a:moveTo>
                <a:lnTo>
                  <a:pt x="87693" y="12103"/>
                </a:lnTo>
              </a:path>
              <a:path w="108584" h="130175">
                <a:moveTo>
                  <a:pt x="87693" y="12103"/>
                </a:moveTo>
                <a:lnTo>
                  <a:pt x="88201" y="10788"/>
                </a:lnTo>
              </a:path>
              <a:path w="108584" h="130175">
                <a:moveTo>
                  <a:pt x="88201" y="10788"/>
                </a:moveTo>
                <a:lnTo>
                  <a:pt x="87693" y="9550"/>
                </a:lnTo>
              </a:path>
              <a:path w="108584" h="130175">
                <a:moveTo>
                  <a:pt x="87693" y="9550"/>
                </a:moveTo>
                <a:lnTo>
                  <a:pt x="86423" y="9004"/>
                </a:lnTo>
              </a:path>
              <a:path w="108584" h="130175">
                <a:moveTo>
                  <a:pt x="86423" y="9004"/>
                </a:moveTo>
                <a:lnTo>
                  <a:pt x="85153" y="9550"/>
                </a:lnTo>
              </a:path>
              <a:path w="108584" h="130175">
                <a:moveTo>
                  <a:pt x="85153" y="9550"/>
                </a:moveTo>
                <a:lnTo>
                  <a:pt x="84645" y="10788"/>
                </a:lnTo>
              </a:path>
              <a:path w="108584" h="130175">
                <a:moveTo>
                  <a:pt x="86423" y="118789"/>
                </a:moveTo>
                <a:lnTo>
                  <a:pt x="91821" y="115188"/>
                </a:lnTo>
              </a:path>
              <a:path w="108584" h="130175">
                <a:moveTo>
                  <a:pt x="81025" y="115188"/>
                </a:moveTo>
                <a:lnTo>
                  <a:pt x="86423" y="118789"/>
                </a:lnTo>
              </a:path>
              <a:path w="108584" h="130175">
                <a:moveTo>
                  <a:pt x="0" y="118789"/>
                </a:moveTo>
                <a:lnTo>
                  <a:pt x="43243" y="118789"/>
                </a:lnTo>
              </a:path>
              <a:path w="108584" h="130175">
                <a:moveTo>
                  <a:pt x="43243" y="118789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0" y="107994"/>
                </a:lnTo>
              </a:path>
              <a:path w="108584" h="130175">
                <a:moveTo>
                  <a:pt x="0" y="107994"/>
                </a:moveTo>
                <a:lnTo>
                  <a:pt x="0" y="118789"/>
                </a:lnTo>
              </a:path>
              <a:path w="108584" h="130175">
                <a:moveTo>
                  <a:pt x="0" y="107994"/>
                </a:moveTo>
                <a:lnTo>
                  <a:pt x="43243" y="107994"/>
                </a:lnTo>
              </a:path>
              <a:path w="108584" h="130175">
                <a:moveTo>
                  <a:pt x="43243" y="107994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0" y="97205"/>
                </a:lnTo>
              </a:path>
              <a:path w="108584" h="130175">
                <a:moveTo>
                  <a:pt x="0" y="97205"/>
                </a:moveTo>
                <a:lnTo>
                  <a:pt x="0" y="107994"/>
                </a:lnTo>
              </a:path>
              <a:path w="108584" h="130175">
                <a:moveTo>
                  <a:pt x="0" y="97205"/>
                </a:moveTo>
                <a:lnTo>
                  <a:pt x="43243" y="97205"/>
                </a:lnTo>
              </a:path>
              <a:path w="108584" h="130175">
                <a:moveTo>
                  <a:pt x="43243" y="97205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0" y="86391"/>
                </a:lnTo>
              </a:path>
              <a:path w="108584" h="130175">
                <a:moveTo>
                  <a:pt x="0" y="86391"/>
                </a:moveTo>
                <a:lnTo>
                  <a:pt x="0" y="97205"/>
                </a:lnTo>
              </a:path>
              <a:path w="108584" h="130175">
                <a:moveTo>
                  <a:pt x="0" y="86391"/>
                </a:moveTo>
                <a:lnTo>
                  <a:pt x="43243" y="86391"/>
                </a:lnTo>
              </a:path>
              <a:path w="108584" h="130175">
                <a:moveTo>
                  <a:pt x="43243" y="86391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0" y="75603"/>
                </a:lnTo>
              </a:path>
              <a:path w="108584" h="130175">
                <a:moveTo>
                  <a:pt x="0" y="75603"/>
                </a:moveTo>
                <a:lnTo>
                  <a:pt x="0" y="86391"/>
                </a:lnTo>
              </a:path>
              <a:path w="108584" h="130175">
                <a:moveTo>
                  <a:pt x="0" y="75603"/>
                </a:moveTo>
                <a:lnTo>
                  <a:pt x="43243" y="75603"/>
                </a:lnTo>
              </a:path>
              <a:path w="108584" h="130175">
                <a:moveTo>
                  <a:pt x="43243" y="75603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0" y="64789"/>
                </a:lnTo>
              </a:path>
              <a:path w="108584" h="130175">
                <a:moveTo>
                  <a:pt x="0" y="64789"/>
                </a:moveTo>
                <a:lnTo>
                  <a:pt x="0" y="75603"/>
                </a:lnTo>
              </a:path>
              <a:path w="108584" h="130175">
                <a:moveTo>
                  <a:pt x="0" y="64789"/>
                </a:moveTo>
                <a:lnTo>
                  <a:pt x="43243" y="64789"/>
                </a:lnTo>
              </a:path>
              <a:path w="108584" h="130175">
                <a:moveTo>
                  <a:pt x="43243" y="64789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0" y="54000"/>
                </a:lnTo>
              </a:path>
              <a:path w="108584" h="130175">
                <a:moveTo>
                  <a:pt x="0" y="54000"/>
                </a:moveTo>
                <a:lnTo>
                  <a:pt x="0" y="64789"/>
                </a:lnTo>
              </a:path>
              <a:path w="108584" h="130175">
                <a:moveTo>
                  <a:pt x="0" y="54000"/>
                </a:moveTo>
                <a:lnTo>
                  <a:pt x="43243" y="54000"/>
                </a:lnTo>
              </a:path>
              <a:path w="108584" h="130175">
                <a:moveTo>
                  <a:pt x="43243" y="54000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0" y="43205"/>
                </a:lnTo>
              </a:path>
              <a:path w="108584" h="130175">
                <a:moveTo>
                  <a:pt x="0" y="43205"/>
                </a:moveTo>
                <a:lnTo>
                  <a:pt x="0" y="54000"/>
                </a:lnTo>
              </a:path>
              <a:path w="108584" h="130175">
                <a:moveTo>
                  <a:pt x="0" y="43205"/>
                </a:moveTo>
                <a:lnTo>
                  <a:pt x="43243" y="43205"/>
                </a:lnTo>
              </a:path>
              <a:path w="108584" h="130175">
                <a:moveTo>
                  <a:pt x="43243" y="43205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0" y="32391"/>
                </a:lnTo>
              </a:path>
              <a:path w="108584" h="130175">
                <a:moveTo>
                  <a:pt x="0" y="32391"/>
                </a:moveTo>
                <a:lnTo>
                  <a:pt x="0" y="43205"/>
                </a:lnTo>
              </a:path>
              <a:path w="108584" h="130175">
                <a:moveTo>
                  <a:pt x="0" y="32391"/>
                </a:moveTo>
                <a:lnTo>
                  <a:pt x="43243" y="32391"/>
                </a:lnTo>
              </a:path>
              <a:path w="108584" h="130175">
                <a:moveTo>
                  <a:pt x="43243" y="32391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0" y="21602"/>
                </a:lnTo>
              </a:path>
              <a:path w="108584" h="130175">
                <a:moveTo>
                  <a:pt x="0" y="21602"/>
                </a:moveTo>
                <a:lnTo>
                  <a:pt x="0" y="32391"/>
                </a:lnTo>
              </a:path>
              <a:path w="108584" h="130175">
                <a:moveTo>
                  <a:pt x="0" y="21602"/>
                </a:moveTo>
                <a:lnTo>
                  <a:pt x="43243" y="21602"/>
                </a:lnTo>
              </a:path>
              <a:path w="108584" h="130175">
                <a:moveTo>
                  <a:pt x="43243" y="21602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0" y="10788"/>
                </a:lnTo>
              </a:path>
              <a:path w="108584" h="130175">
                <a:moveTo>
                  <a:pt x="0" y="10788"/>
                </a:moveTo>
                <a:lnTo>
                  <a:pt x="0" y="21602"/>
                </a:lnTo>
              </a:path>
              <a:path w="108584" h="130175">
                <a:moveTo>
                  <a:pt x="0" y="10788"/>
                </a:moveTo>
                <a:lnTo>
                  <a:pt x="43243" y="10788"/>
                </a:lnTo>
              </a:path>
              <a:path w="108584" h="130175">
                <a:moveTo>
                  <a:pt x="43243" y="10788"/>
                </a:moveTo>
                <a:lnTo>
                  <a:pt x="43243" y="0"/>
                </a:lnTo>
              </a:path>
              <a:path w="108584" h="130175">
                <a:moveTo>
                  <a:pt x="43243" y="0"/>
                </a:moveTo>
                <a:lnTo>
                  <a:pt x="0" y="0"/>
                </a:lnTo>
              </a:path>
              <a:path w="108584" h="130175">
                <a:moveTo>
                  <a:pt x="0" y="0"/>
                </a:moveTo>
                <a:lnTo>
                  <a:pt x="0" y="10788"/>
                </a:lnTo>
              </a:path>
              <a:path w="108584" h="130175">
                <a:moveTo>
                  <a:pt x="21590" y="118789"/>
                </a:moveTo>
                <a:lnTo>
                  <a:pt x="21590" y="107994"/>
                </a:lnTo>
              </a:path>
              <a:path w="108584" h="130175">
                <a:moveTo>
                  <a:pt x="21590" y="107994"/>
                </a:moveTo>
                <a:lnTo>
                  <a:pt x="21590" y="10788"/>
                </a:lnTo>
              </a:path>
              <a:path w="108584" h="130175">
                <a:moveTo>
                  <a:pt x="23431" y="118789"/>
                </a:moveTo>
                <a:lnTo>
                  <a:pt x="22923" y="117544"/>
                </a:lnTo>
              </a:path>
              <a:path w="108584" h="130175">
                <a:moveTo>
                  <a:pt x="22923" y="117544"/>
                </a:moveTo>
                <a:lnTo>
                  <a:pt x="21590" y="116998"/>
                </a:lnTo>
              </a:path>
              <a:path w="108584" h="130175">
                <a:moveTo>
                  <a:pt x="21590" y="116998"/>
                </a:moveTo>
                <a:lnTo>
                  <a:pt x="20383" y="117544"/>
                </a:lnTo>
              </a:path>
              <a:path w="108584" h="130175">
                <a:moveTo>
                  <a:pt x="20383" y="117544"/>
                </a:moveTo>
                <a:lnTo>
                  <a:pt x="19811" y="118789"/>
                </a:lnTo>
              </a:path>
              <a:path w="108584" h="130175">
                <a:moveTo>
                  <a:pt x="19811" y="118789"/>
                </a:moveTo>
                <a:lnTo>
                  <a:pt x="20383" y="120103"/>
                </a:lnTo>
              </a:path>
              <a:path w="108584" h="130175">
                <a:moveTo>
                  <a:pt x="20383" y="120103"/>
                </a:moveTo>
                <a:lnTo>
                  <a:pt x="21590" y="120599"/>
                </a:lnTo>
              </a:path>
              <a:path w="108584" h="130175">
                <a:moveTo>
                  <a:pt x="21590" y="120599"/>
                </a:moveTo>
                <a:lnTo>
                  <a:pt x="22923" y="120103"/>
                </a:lnTo>
              </a:path>
              <a:path w="108584" h="130175">
                <a:moveTo>
                  <a:pt x="22923" y="120103"/>
                </a:moveTo>
                <a:lnTo>
                  <a:pt x="23431" y="118789"/>
                </a:lnTo>
              </a:path>
              <a:path w="108584" h="130175">
                <a:moveTo>
                  <a:pt x="21590" y="10788"/>
                </a:moveTo>
                <a:lnTo>
                  <a:pt x="16255" y="14382"/>
                </a:lnTo>
              </a:path>
              <a:path w="108584" h="130175">
                <a:moveTo>
                  <a:pt x="27050" y="14382"/>
                </a:moveTo>
                <a:lnTo>
                  <a:pt x="21590" y="10788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2" name="object 812"/>
          <p:cNvSpPr/>
          <p:nvPr/>
        </p:nvSpPr>
        <p:spPr>
          <a:xfrm>
            <a:off x="12941300" y="9722313"/>
            <a:ext cx="107950" cy="130175"/>
          </a:xfrm>
          <a:custGeom>
            <a:avLst/>
            <a:gdLst/>
            <a:ahLst/>
            <a:cxnLst/>
            <a:rect l="l" t="t" r="r" b="b"/>
            <a:pathLst>
              <a:path w="107950" h="130175">
                <a:moveTo>
                  <a:pt x="107950" y="10814"/>
                </a:moveTo>
                <a:lnTo>
                  <a:pt x="64769" y="10814"/>
                </a:lnTo>
              </a:path>
              <a:path w="107950" h="130175">
                <a:moveTo>
                  <a:pt x="64769" y="10814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107950" y="21602"/>
                </a:lnTo>
              </a:path>
              <a:path w="107950" h="130175">
                <a:moveTo>
                  <a:pt x="107950" y="21602"/>
                </a:moveTo>
                <a:lnTo>
                  <a:pt x="107950" y="10814"/>
                </a:lnTo>
              </a:path>
              <a:path w="107950" h="130175">
                <a:moveTo>
                  <a:pt x="107950" y="21602"/>
                </a:moveTo>
                <a:lnTo>
                  <a:pt x="64769" y="21602"/>
                </a:lnTo>
              </a:path>
              <a:path w="107950" h="130175">
                <a:moveTo>
                  <a:pt x="64769" y="21602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107950" y="32397"/>
                </a:lnTo>
              </a:path>
              <a:path w="107950" h="130175">
                <a:moveTo>
                  <a:pt x="107950" y="32397"/>
                </a:moveTo>
                <a:lnTo>
                  <a:pt x="107950" y="21602"/>
                </a:lnTo>
              </a:path>
              <a:path w="107950" h="130175">
                <a:moveTo>
                  <a:pt x="107950" y="32397"/>
                </a:moveTo>
                <a:lnTo>
                  <a:pt x="64769" y="32397"/>
                </a:lnTo>
              </a:path>
              <a:path w="107950" h="130175">
                <a:moveTo>
                  <a:pt x="64769" y="32397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107950" y="43211"/>
                </a:lnTo>
              </a:path>
              <a:path w="107950" h="130175">
                <a:moveTo>
                  <a:pt x="107950" y="43211"/>
                </a:moveTo>
                <a:lnTo>
                  <a:pt x="107950" y="32397"/>
                </a:lnTo>
              </a:path>
              <a:path w="107950" h="130175">
                <a:moveTo>
                  <a:pt x="107950" y="43211"/>
                </a:moveTo>
                <a:lnTo>
                  <a:pt x="64769" y="43211"/>
                </a:lnTo>
              </a:path>
              <a:path w="107950" h="130175">
                <a:moveTo>
                  <a:pt x="64769" y="43211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107950" y="54000"/>
                </a:lnTo>
              </a:path>
              <a:path w="107950" h="130175">
                <a:moveTo>
                  <a:pt x="107950" y="54000"/>
                </a:moveTo>
                <a:lnTo>
                  <a:pt x="107950" y="43211"/>
                </a:lnTo>
              </a:path>
              <a:path w="107950" h="130175">
                <a:moveTo>
                  <a:pt x="107950" y="54000"/>
                </a:moveTo>
                <a:lnTo>
                  <a:pt x="64769" y="54000"/>
                </a:lnTo>
              </a:path>
              <a:path w="107950" h="130175">
                <a:moveTo>
                  <a:pt x="64769" y="54000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107950" y="64814"/>
                </a:lnTo>
              </a:path>
              <a:path w="107950" h="130175">
                <a:moveTo>
                  <a:pt x="107950" y="64814"/>
                </a:moveTo>
                <a:lnTo>
                  <a:pt x="107950" y="54000"/>
                </a:lnTo>
              </a:path>
              <a:path w="107950" h="130175">
                <a:moveTo>
                  <a:pt x="107950" y="64814"/>
                </a:moveTo>
                <a:lnTo>
                  <a:pt x="64769" y="64814"/>
                </a:lnTo>
              </a:path>
              <a:path w="107950" h="130175">
                <a:moveTo>
                  <a:pt x="64769" y="64814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107950" y="75603"/>
                </a:lnTo>
              </a:path>
              <a:path w="107950" h="130175">
                <a:moveTo>
                  <a:pt x="107950" y="75603"/>
                </a:moveTo>
                <a:lnTo>
                  <a:pt x="107950" y="64814"/>
                </a:lnTo>
              </a:path>
              <a:path w="107950" h="130175">
                <a:moveTo>
                  <a:pt x="107950" y="75603"/>
                </a:moveTo>
                <a:lnTo>
                  <a:pt x="64769" y="75603"/>
                </a:lnTo>
              </a:path>
              <a:path w="107950" h="130175">
                <a:moveTo>
                  <a:pt x="64769" y="75603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107950" y="86391"/>
                </a:lnTo>
              </a:path>
              <a:path w="107950" h="130175">
                <a:moveTo>
                  <a:pt x="107950" y="86391"/>
                </a:moveTo>
                <a:lnTo>
                  <a:pt x="107950" y="75603"/>
                </a:lnTo>
              </a:path>
              <a:path w="107950" h="130175">
                <a:moveTo>
                  <a:pt x="107950" y="86391"/>
                </a:moveTo>
                <a:lnTo>
                  <a:pt x="64769" y="86391"/>
                </a:lnTo>
              </a:path>
              <a:path w="107950" h="130175">
                <a:moveTo>
                  <a:pt x="64769" y="86391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107950" y="97212"/>
                </a:lnTo>
              </a:path>
              <a:path w="107950" h="130175">
                <a:moveTo>
                  <a:pt x="107950" y="97212"/>
                </a:moveTo>
                <a:lnTo>
                  <a:pt x="107950" y="86391"/>
                </a:lnTo>
              </a:path>
              <a:path w="107950" h="130175">
                <a:moveTo>
                  <a:pt x="107950" y="97212"/>
                </a:moveTo>
                <a:lnTo>
                  <a:pt x="64769" y="97212"/>
                </a:lnTo>
              </a:path>
              <a:path w="107950" h="130175">
                <a:moveTo>
                  <a:pt x="64769" y="97212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107950" y="108000"/>
                </a:lnTo>
              </a:path>
              <a:path w="107950" h="130175">
                <a:moveTo>
                  <a:pt x="107950" y="108000"/>
                </a:moveTo>
                <a:lnTo>
                  <a:pt x="107950" y="97212"/>
                </a:lnTo>
              </a:path>
              <a:path w="107950" h="130175">
                <a:moveTo>
                  <a:pt x="107950" y="108000"/>
                </a:moveTo>
                <a:lnTo>
                  <a:pt x="64769" y="108000"/>
                </a:lnTo>
              </a:path>
              <a:path w="107950" h="130175">
                <a:moveTo>
                  <a:pt x="64769" y="108000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107950" y="118814"/>
                </a:lnTo>
              </a:path>
              <a:path w="107950" h="130175">
                <a:moveTo>
                  <a:pt x="107950" y="118814"/>
                </a:moveTo>
                <a:lnTo>
                  <a:pt x="107950" y="108000"/>
                </a:lnTo>
              </a:path>
              <a:path w="107950" h="130175">
                <a:moveTo>
                  <a:pt x="107950" y="118814"/>
                </a:moveTo>
                <a:lnTo>
                  <a:pt x="64769" y="118814"/>
                </a:lnTo>
              </a:path>
              <a:path w="107950" h="130175">
                <a:moveTo>
                  <a:pt x="64769" y="118814"/>
                </a:moveTo>
                <a:lnTo>
                  <a:pt x="64769" y="129603"/>
                </a:lnTo>
              </a:path>
              <a:path w="107950" h="130175">
                <a:moveTo>
                  <a:pt x="64769" y="129603"/>
                </a:moveTo>
                <a:lnTo>
                  <a:pt x="107950" y="129603"/>
                </a:lnTo>
              </a:path>
              <a:path w="107950" h="130175">
                <a:moveTo>
                  <a:pt x="107950" y="129603"/>
                </a:moveTo>
                <a:lnTo>
                  <a:pt x="107950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6359" y="10814"/>
                </a:moveTo>
                <a:lnTo>
                  <a:pt x="86359" y="21602"/>
                </a:lnTo>
              </a:path>
              <a:path w="107950" h="130175">
                <a:moveTo>
                  <a:pt x="86359" y="21602"/>
                </a:moveTo>
                <a:lnTo>
                  <a:pt x="86359" y="118814"/>
                </a:lnTo>
              </a:path>
              <a:path w="107950" h="130175">
                <a:moveTo>
                  <a:pt x="84582" y="10814"/>
                </a:moveTo>
                <a:lnTo>
                  <a:pt x="85090" y="12103"/>
                </a:lnTo>
              </a:path>
              <a:path w="107950" h="130175">
                <a:moveTo>
                  <a:pt x="85090" y="12103"/>
                </a:moveTo>
                <a:lnTo>
                  <a:pt x="86359" y="12598"/>
                </a:lnTo>
              </a:path>
              <a:path w="107950" h="130175">
                <a:moveTo>
                  <a:pt x="86359" y="12598"/>
                </a:moveTo>
                <a:lnTo>
                  <a:pt x="87630" y="12103"/>
                </a:lnTo>
              </a:path>
              <a:path w="107950" h="130175">
                <a:moveTo>
                  <a:pt x="87630" y="12103"/>
                </a:moveTo>
                <a:lnTo>
                  <a:pt x="88138" y="10814"/>
                </a:lnTo>
              </a:path>
              <a:path w="107950" h="130175">
                <a:moveTo>
                  <a:pt x="88138" y="10814"/>
                </a:moveTo>
                <a:lnTo>
                  <a:pt x="87630" y="9550"/>
                </a:lnTo>
              </a:path>
              <a:path w="107950" h="130175">
                <a:moveTo>
                  <a:pt x="87630" y="9550"/>
                </a:moveTo>
                <a:lnTo>
                  <a:pt x="86359" y="9004"/>
                </a:lnTo>
              </a:path>
              <a:path w="107950" h="130175">
                <a:moveTo>
                  <a:pt x="86359" y="9004"/>
                </a:moveTo>
                <a:lnTo>
                  <a:pt x="85090" y="9550"/>
                </a:lnTo>
              </a:path>
              <a:path w="107950" h="130175">
                <a:moveTo>
                  <a:pt x="85090" y="9550"/>
                </a:moveTo>
                <a:lnTo>
                  <a:pt x="84582" y="10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86359" y="118814"/>
                </a:moveTo>
                <a:lnTo>
                  <a:pt x="91757" y="115214"/>
                </a:lnTo>
              </a:path>
              <a:path w="107950" h="130175">
                <a:moveTo>
                  <a:pt x="80962" y="115214"/>
                </a:moveTo>
                <a:lnTo>
                  <a:pt x="86359" y="118814"/>
                </a:lnTo>
              </a:path>
              <a:path w="107950" h="130175">
                <a:moveTo>
                  <a:pt x="0" y="118814"/>
                </a:moveTo>
                <a:lnTo>
                  <a:pt x="43179" y="118814"/>
                </a:lnTo>
              </a:path>
              <a:path w="107950" h="130175">
                <a:moveTo>
                  <a:pt x="43179" y="118814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0" y="108000"/>
                </a:lnTo>
              </a:path>
              <a:path w="107950" h="130175">
                <a:moveTo>
                  <a:pt x="0" y="108000"/>
                </a:moveTo>
                <a:lnTo>
                  <a:pt x="0" y="118814"/>
                </a:lnTo>
              </a:path>
              <a:path w="107950" h="130175">
                <a:moveTo>
                  <a:pt x="0" y="108000"/>
                </a:moveTo>
                <a:lnTo>
                  <a:pt x="43179" y="108000"/>
                </a:lnTo>
              </a:path>
              <a:path w="107950" h="130175">
                <a:moveTo>
                  <a:pt x="43179" y="108000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0" y="97212"/>
                </a:lnTo>
              </a:path>
              <a:path w="107950" h="130175">
                <a:moveTo>
                  <a:pt x="0" y="97212"/>
                </a:moveTo>
                <a:lnTo>
                  <a:pt x="0" y="108000"/>
                </a:lnTo>
              </a:path>
              <a:path w="107950" h="130175">
                <a:moveTo>
                  <a:pt x="0" y="97212"/>
                </a:moveTo>
                <a:lnTo>
                  <a:pt x="43179" y="97212"/>
                </a:lnTo>
              </a:path>
              <a:path w="107950" h="130175">
                <a:moveTo>
                  <a:pt x="43179" y="97212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0" y="86391"/>
                </a:lnTo>
              </a:path>
              <a:path w="107950" h="130175">
                <a:moveTo>
                  <a:pt x="0" y="86391"/>
                </a:moveTo>
                <a:lnTo>
                  <a:pt x="0" y="97212"/>
                </a:lnTo>
              </a:path>
              <a:path w="107950" h="130175">
                <a:moveTo>
                  <a:pt x="0" y="86391"/>
                </a:moveTo>
                <a:lnTo>
                  <a:pt x="43179" y="86391"/>
                </a:lnTo>
              </a:path>
              <a:path w="107950" h="130175">
                <a:moveTo>
                  <a:pt x="43179" y="86391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0" y="75603"/>
                </a:lnTo>
              </a:path>
              <a:path w="107950" h="130175">
                <a:moveTo>
                  <a:pt x="0" y="75603"/>
                </a:moveTo>
                <a:lnTo>
                  <a:pt x="0" y="86391"/>
                </a:lnTo>
              </a:path>
              <a:path w="107950" h="130175">
                <a:moveTo>
                  <a:pt x="0" y="75603"/>
                </a:moveTo>
                <a:lnTo>
                  <a:pt x="43179" y="75603"/>
                </a:lnTo>
              </a:path>
              <a:path w="107950" h="130175">
                <a:moveTo>
                  <a:pt x="43179" y="75603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0" y="64814"/>
                </a:lnTo>
              </a:path>
              <a:path w="107950" h="130175">
                <a:moveTo>
                  <a:pt x="0" y="64814"/>
                </a:moveTo>
                <a:lnTo>
                  <a:pt x="0" y="75603"/>
                </a:lnTo>
              </a:path>
              <a:path w="107950" h="130175">
                <a:moveTo>
                  <a:pt x="0" y="64814"/>
                </a:moveTo>
                <a:lnTo>
                  <a:pt x="43179" y="64814"/>
                </a:lnTo>
              </a:path>
              <a:path w="107950" h="130175">
                <a:moveTo>
                  <a:pt x="43179" y="64814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0" y="54000"/>
                </a:lnTo>
              </a:path>
              <a:path w="107950" h="130175">
                <a:moveTo>
                  <a:pt x="0" y="54000"/>
                </a:moveTo>
                <a:lnTo>
                  <a:pt x="0" y="64814"/>
                </a:lnTo>
              </a:path>
              <a:path w="107950" h="130175">
                <a:moveTo>
                  <a:pt x="0" y="54000"/>
                </a:moveTo>
                <a:lnTo>
                  <a:pt x="43179" y="54000"/>
                </a:lnTo>
              </a:path>
              <a:path w="107950" h="130175">
                <a:moveTo>
                  <a:pt x="43179" y="54000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0" y="43211"/>
                </a:lnTo>
              </a:path>
              <a:path w="107950" h="130175">
                <a:moveTo>
                  <a:pt x="0" y="43211"/>
                </a:moveTo>
                <a:lnTo>
                  <a:pt x="0" y="54000"/>
                </a:lnTo>
              </a:path>
              <a:path w="107950" h="130175">
                <a:moveTo>
                  <a:pt x="0" y="43211"/>
                </a:moveTo>
                <a:lnTo>
                  <a:pt x="43179" y="43211"/>
                </a:lnTo>
              </a:path>
              <a:path w="107950" h="130175">
                <a:moveTo>
                  <a:pt x="43179" y="43211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0" y="32397"/>
                </a:lnTo>
              </a:path>
              <a:path w="107950" h="130175">
                <a:moveTo>
                  <a:pt x="0" y="32397"/>
                </a:moveTo>
                <a:lnTo>
                  <a:pt x="0" y="43211"/>
                </a:lnTo>
              </a:path>
              <a:path w="107950" h="130175">
                <a:moveTo>
                  <a:pt x="0" y="32397"/>
                </a:moveTo>
                <a:lnTo>
                  <a:pt x="43179" y="32397"/>
                </a:lnTo>
              </a:path>
              <a:path w="107950" h="130175">
                <a:moveTo>
                  <a:pt x="43179" y="32397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0" y="21602"/>
                </a:lnTo>
              </a:path>
              <a:path w="107950" h="130175">
                <a:moveTo>
                  <a:pt x="0" y="21602"/>
                </a:moveTo>
                <a:lnTo>
                  <a:pt x="0" y="32397"/>
                </a:lnTo>
              </a:path>
              <a:path w="107950" h="130175">
                <a:moveTo>
                  <a:pt x="0" y="21602"/>
                </a:moveTo>
                <a:lnTo>
                  <a:pt x="43179" y="21602"/>
                </a:lnTo>
              </a:path>
              <a:path w="107950" h="130175">
                <a:moveTo>
                  <a:pt x="43179" y="21602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0" y="10814"/>
                </a:lnTo>
              </a:path>
              <a:path w="107950" h="130175">
                <a:moveTo>
                  <a:pt x="0" y="10814"/>
                </a:moveTo>
                <a:lnTo>
                  <a:pt x="0" y="21602"/>
                </a:lnTo>
              </a:path>
              <a:path w="107950" h="130175">
                <a:moveTo>
                  <a:pt x="0" y="10814"/>
                </a:moveTo>
                <a:lnTo>
                  <a:pt x="43179" y="10814"/>
                </a:lnTo>
              </a:path>
              <a:path w="107950" h="130175">
                <a:moveTo>
                  <a:pt x="43179" y="10814"/>
                </a:moveTo>
                <a:lnTo>
                  <a:pt x="43179" y="0"/>
                </a:lnTo>
              </a:path>
              <a:path w="107950" h="130175">
                <a:moveTo>
                  <a:pt x="43179" y="0"/>
                </a:moveTo>
                <a:lnTo>
                  <a:pt x="0" y="0"/>
                </a:lnTo>
              </a:path>
              <a:path w="107950" h="130175">
                <a:moveTo>
                  <a:pt x="0" y="0"/>
                </a:moveTo>
                <a:lnTo>
                  <a:pt x="0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1526" y="118814"/>
                </a:moveTo>
                <a:lnTo>
                  <a:pt x="21526" y="108000"/>
                </a:lnTo>
              </a:path>
              <a:path w="107950" h="130175">
                <a:moveTo>
                  <a:pt x="21526" y="108000"/>
                </a:moveTo>
                <a:lnTo>
                  <a:pt x="21526" y="10814"/>
                </a:lnTo>
              </a:path>
              <a:path w="107950" h="130175">
                <a:moveTo>
                  <a:pt x="23368" y="118814"/>
                </a:moveTo>
                <a:lnTo>
                  <a:pt x="22859" y="117551"/>
                </a:lnTo>
              </a:path>
              <a:path w="107950" h="130175">
                <a:moveTo>
                  <a:pt x="22859" y="117551"/>
                </a:moveTo>
                <a:lnTo>
                  <a:pt x="21526" y="117005"/>
                </a:lnTo>
              </a:path>
              <a:path w="107950" h="130175">
                <a:moveTo>
                  <a:pt x="21526" y="117005"/>
                </a:moveTo>
                <a:lnTo>
                  <a:pt x="20320" y="117551"/>
                </a:lnTo>
              </a:path>
              <a:path w="107950" h="130175">
                <a:moveTo>
                  <a:pt x="20320" y="117551"/>
                </a:moveTo>
                <a:lnTo>
                  <a:pt x="19748" y="118814"/>
                </a:lnTo>
              </a:path>
              <a:path w="107950" h="130175">
                <a:moveTo>
                  <a:pt x="19748" y="118814"/>
                </a:moveTo>
                <a:lnTo>
                  <a:pt x="20320" y="120103"/>
                </a:lnTo>
              </a:path>
              <a:path w="107950" h="130175">
                <a:moveTo>
                  <a:pt x="20320" y="120103"/>
                </a:moveTo>
                <a:lnTo>
                  <a:pt x="21526" y="120599"/>
                </a:lnTo>
              </a:path>
              <a:path w="107950" h="130175">
                <a:moveTo>
                  <a:pt x="21526" y="120599"/>
                </a:moveTo>
                <a:lnTo>
                  <a:pt x="22859" y="120103"/>
                </a:lnTo>
              </a:path>
              <a:path w="107950" h="130175">
                <a:moveTo>
                  <a:pt x="22859" y="120103"/>
                </a:moveTo>
                <a:lnTo>
                  <a:pt x="23368" y="118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  <a:path w="107950" h="130175">
                <a:moveTo>
                  <a:pt x="21526" y="10814"/>
                </a:moveTo>
                <a:lnTo>
                  <a:pt x="16192" y="14408"/>
                </a:lnTo>
              </a:path>
              <a:path w="107950" h="130175">
                <a:moveTo>
                  <a:pt x="26987" y="14408"/>
                </a:moveTo>
                <a:lnTo>
                  <a:pt x="21526" y="10814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3" name="object 813"/>
          <p:cNvSpPr/>
          <p:nvPr/>
        </p:nvSpPr>
        <p:spPr>
          <a:xfrm>
            <a:off x="11710098" y="8357908"/>
            <a:ext cx="130175" cy="108585"/>
          </a:xfrm>
          <a:custGeom>
            <a:avLst/>
            <a:gdLst/>
            <a:ahLst/>
            <a:cxnLst/>
            <a:rect l="l" t="t" r="r" b="b"/>
            <a:pathLst>
              <a:path w="130175" h="108584">
                <a:moveTo>
                  <a:pt x="118745" y="108000"/>
                </a:moveTo>
                <a:lnTo>
                  <a:pt x="118745" y="64814"/>
                </a:lnTo>
              </a:path>
              <a:path w="130175" h="108584">
                <a:moveTo>
                  <a:pt x="118745" y="64814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107950" y="108000"/>
                </a:lnTo>
              </a:path>
              <a:path w="130175" h="108584">
                <a:moveTo>
                  <a:pt x="107950" y="108000"/>
                </a:moveTo>
                <a:lnTo>
                  <a:pt x="118745" y="108000"/>
                </a:lnTo>
              </a:path>
              <a:path w="130175" h="108584">
                <a:moveTo>
                  <a:pt x="107950" y="108000"/>
                </a:moveTo>
                <a:lnTo>
                  <a:pt x="107950" y="64814"/>
                </a:lnTo>
              </a:path>
              <a:path w="130175" h="108584">
                <a:moveTo>
                  <a:pt x="107950" y="64814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97155" y="108000"/>
                </a:lnTo>
              </a:path>
              <a:path w="130175" h="108584">
                <a:moveTo>
                  <a:pt x="97155" y="108000"/>
                </a:moveTo>
                <a:lnTo>
                  <a:pt x="107950" y="108000"/>
                </a:lnTo>
              </a:path>
              <a:path w="130175" h="108584">
                <a:moveTo>
                  <a:pt x="97155" y="108000"/>
                </a:moveTo>
                <a:lnTo>
                  <a:pt x="97155" y="64814"/>
                </a:lnTo>
              </a:path>
              <a:path w="130175" h="108584">
                <a:moveTo>
                  <a:pt x="97155" y="64814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86360" y="108000"/>
                </a:lnTo>
              </a:path>
              <a:path w="130175" h="108584">
                <a:moveTo>
                  <a:pt x="86360" y="108000"/>
                </a:moveTo>
                <a:lnTo>
                  <a:pt x="97155" y="108000"/>
                </a:lnTo>
              </a:path>
              <a:path w="130175" h="108584">
                <a:moveTo>
                  <a:pt x="86360" y="108000"/>
                </a:moveTo>
                <a:lnTo>
                  <a:pt x="86360" y="64814"/>
                </a:lnTo>
              </a:path>
              <a:path w="130175" h="108584">
                <a:moveTo>
                  <a:pt x="86360" y="64814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75565" y="108000"/>
                </a:lnTo>
              </a:path>
              <a:path w="130175" h="108584">
                <a:moveTo>
                  <a:pt x="75565" y="108000"/>
                </a:moveTo>
                <a:lnTo>
                  <a:pt x="86360" y="108000"/>
                </a:lnTo>
              </a:path>
              <a:path w="130175" h="108584">
                <a:moveTo>
                  <a:pt x="75565" y="108000"/>
                </a:moveTo>
                <a:lnTo>
                  <a:pt x="75565" y="64814"/>
                </a:lnTo>
              </a:path>
              <a:path w="130175" h="108584">
                <a:moveTo>
                  <a:pt x="75565" y="64814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64770" y="108000"/>
                </a:lnTo>
              </a:path>
              <a:path w="130175" h="108584">
                <a:moveTo>
                  <a:pt x="64770" y="108000"/>
                </a:moveTo>
                <a:lnTo>
                  <a:pt x="75565" y="108000"/>
                </a:lnTo>
              </a:path>
              <a:path w="130175" h="108584">
                <a:moveTo>
                  <a:pt x="64770" y="108000"/>
                </a:moveTo>
                <a:lnTo>
                  <a:pt x="64770" y="64814"/>
                </a:lnTo>
              </a:path>
              <a:path w="130175" h="108584">
                <a:moveTo>
                  <a:pt x="64770" y="64814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53975" y="108000"/>
                </a:lnTo>
              </a:path>
              <a:path w="130175" h="108584">
                <a:moveTo>
                  <a:pt x="53975" y="108000"/>
                </a:moveTo>
                <a:lnTo>
                  <a:pt x="64770" y="108000"/>
                </a:lnTo>
              </a:path>
              <a:path w="130175" h="108584">
                <a:moveTo>
                  <a:pt x="53975" y="108000"/>
                </a:moveTo>
                <a:lnTo>
                  <a:pt x="53975" y="64814"/>
                </a:lnTo>
              </a:path>
              <a:path w="130175" h="108584">
                <a:moveTo>
                  <a:pt x="53975" y="64814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43180" y="108000"/>
                </a:lnTo>
              </a:path>
              <a:path w="130175" h="108584">
                <a:moveTo>
                  <a:pt x="43180" y="108000"/>
                </a:moveTo>
                <a:lnTo>
                  <a:pt x="53975" y="108000"/>
                </a:lnTo>
              </a:path>
              <a:path w="130175" h="108584">
                <a:moveTo>
                  <a:pt x="43180" y="108000"/>
                </a:moveTo>
                <a:lnTo>
                  <a:pt x="43180" y="64814"/>
                </a:lnTo>
              </a:path>
              <a:path w="130175" h="108584">
                <a:moveTo>
                  <a:pt x="43180" y="64814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32385" y="108000"/>
                </a:lnTo>
              </a:path>
              <a:path w="130175" h="108584">
                <a:moveTo>
                  <a:pt x="32385" y="108000"/>
                </a:moveTo>
                <a:lnTo>
                  <a:pt x="43180" y="108000"/>
                </a:lnTo>
              </a:path>
              <a:path w="130175" h="108584">
                <a:moveTo>
                  <a:pt x="32385" y="108000"/>
                </a:moveTo>
                <a:lnTo>
                  <a:pt x="32385" y="64814"/>
                </a:lnTo>
              </a:path>
              <a:path w="130175" h="108584">
                <a:moveTo>
                  <a:pt x="32385" y="64814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21590" y="108000"/>
                </a:lnTo>
              </a:path>
              <a:path w="130175" h="108584">
                <a:moveTo>
                  <a:pt x="21590" y="108000"/>
                </a:moveTo>
                <a:lnTo>
                  <a:pt x="32385" y="108000"/>
                </a:lnTo>
              </a:path>
              <a:path w="130175" h="108584">
                <a:moveTo>
                  <a:pt x="21590" y="108000"/>
                </a:moveTo>
                <a:lnTo>
                  <a:pt x="21590" y="64814"/>
                </a:lnTo>
              </a:path>
              <a:path w="130175" h="108584">
                <a:moveTo>
                  <a:pt x="21590" y="64814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10731" y="108000"/>
                </a:lnTo>
              </a:path>
              <a:path w="130175" h="108584">
                <a:moveTo>
                  <a:pt x="10731" y="108000"/>
                </a:moveTo>
                <a:lnTo>
                  <a:pt x="21590" y="108000"/>
                </a:lnTo>
              </a:path>
              <a:path w="130175" h="108584">
                <a:moveTo>
                  <a:pt x="10731" y="108000"/>
                </a:moveTo>
                <a:lnTo>
                  <a:pt x="10731" y="64814"/>
                </a:lnTo>
              </a:path>
              <a:path w="130175" h="108584">
                <a:moveTo>
                  <a:pt x="10731" y="64814"/>
                </a:moveTo>
                <a:lnTo>
                  <a:pt x="0" y="64814"/>
                </a:lnTo>
              </a:path>
              <a:path w="130175" h="108584">
                <a:moveTo>
                  <a:pt x="0" y="64814"/>
                </a:moveTo>
                <a:lnTo>
                  <a:pt x="0" y="108000"/>
                </a:lnTo>
              </a:path>
              <a:path w="130175" h="108584">
                <a:moveTo>
                  <a:pt x="0" y="108000"/>
                </a:moveTo>
                <a:lnTo>
                  <a:pt x="10731" y="108000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6417"/>
                </a:moveTo>
                <a:lnTo>
                  <a:pt x="107950" y="86417"/>
                </a:lnTo>
              </a:path>
              <a:path w="130175" h="108584">
                <a:moveTo>
                  <a:pt x="107950" y="86417"/>
                </a:moveTo>
                <a:lnTo>
                  <a:pt x="10731" y="86417"/>
                </a:lnTo>
              </a:path>
              <a:path w="130175" h="108584">
                <a:moveTo>
                  <a:pt x="118745" y="84607"/>
                </a:moveTo>
                <a:lnTo>
                  <a:pt x="117475" y="85153"/>
                </a:lnTo>
              </a:path>
              <a:path w="130175" h="108584">
                <a:moveTo>
                  <a:pt x="117475" y="85153"/>
                </a:moveTo>
                <a:lnTo>
                  <a:pt x="116967" y="86417"/>
                </a:lnTo>
              </a:path>
              <a:path w="130175" h="108584">
                <a:moveTo>
                  <a:pt x="116967" y="86417"/>
                </a:moveTo>
                <a:lnTo>
                  <a:pt x="117475" y="87706"/>
                </a:lnTo>
              </a:path>
              <a:path w="130175" h="108584">
                <a:moveTo>
                  <a:pt x="117475" y="87706"/>
                </a:moveTo>
                <a:lnTo>
                  <a:pt x="118745" y="88201"/>
                </a:lnTo>
              </a:path>
              <a:path w="130175" h="108584">
                <a:moveTo>
                  <a:pt x="118745" y="88201"/>
                </a:moveTo>
                <a:lnTo>
                  <a:pt x="120078" y="87706"/>
                </a:lnTo>
              </a:path>
              <a:path w="130175" h="108584">
                <a:moveTo>
                  <a:pt x="120078" y="87706"/>
                </a:moveTo>
                <a:lnTo>
                  <a:pt x="120586" y="86417"/>
                </a:lnTo>
              </a:path>
              <a:path w="130175" h="108584">
                <a:moveTo>
                  <a:pt x="120586" y="86417"/>
                </a:moveTo>
                <a:lnTo>
                  <a:pt x="120078" y="85153"/>
                </a:lnTo>
              </a:path>
              <a:path w="130175" h="108584">
                <a:moveTo>
                  <a:pt x="120078" y="85153"/>
                </a:moveTo>
                <a:lnTo>
                  <a:pt x="118745" y="8460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86417"/>
                </a:moveTo>
                <a:lnTo>
                  <a:pt x="14350" y="91801"/>
                </a:lnTo>
              </a:path>
              <a:path w="130175" h="108584">
                <a:moveTo>
                  <a:pt x="14350" y="81013"/>
                </a:moveTo>
                <a:lnTo>
                  <a:pt x="10731" y="86417"/>
                </a:lnTo>
              </a:path>
              <a:path w="130175" h="108584">
                <a:moveTo>
                  <a:pt x="10731" y="0"/>
                </a:moveTo>
                <a:lnTo>
                  <a:pt x="10731" y="43205"/>
                </a:lnTo>
              </a:path>
              <a:path w="130175" h="108584">
                <a:moveTo>
                  <a:pt x="10731" y="43205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21590" y="0"/>
                </a:lnTo>
              </a:path>
              <a:path w="130175" h="108584">
                <a:moveTo>
                  <a:pt x="21590" y="0"/>
                </a:moveTo>
                <a:lnTo>
                  <a:pt x="10731" y="0"/>
                </a:lnTo>
              </a:path>
              <a:path w="130175" h="108584">
                <a:moveTo>
                  <a:pt x="21590" y="0"/>
                </a:moveTo>
                <a:lnTo>
                  <a:pt x="21590" y="43205"/>
                </a:lnTo>
              </a:path>
              <a:path w="130175" h="108584">
                <a:moveTo>
                  <a:pt x="21590" y="43205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32385" y="0"/>
                </a:lnTo>
              </a:path>
              <a:path w="130175" h="108584">
                <a:moveTo>
                  <a:pt x="32385" y="0"/>
                </a:moveTo>
                <a:lnTo>
                  <a:pt x="21590" y="0"/>
                </a:lnTo>
              </a:path>
              <a:path w="130175" h="108584">
                <a:moveTo>
                  <a:pt x="32385" y="0"/>
                </a:moveTo>
                <a:lnTo>
                  <a:pt x="32385" y="43205"/>
                </a:lnTo>
              </a:path>
              <a:path w="130175" h="108584">
                <a:moveTo>
                  <a:pt x="32385" y="43205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43180" y="0"/>
                </a:lnTo>
              </a:path>
              <a:path w="130175" h="108584">
                <a:moveTo>
                  <a:pt x="43180" y="0"/>
                </a:moveTo>
                <a:lnTo>
                  <a:pt x="32385" y="0"/>
                </a:lnTo>
              </a:path>
              <a:path w="130175" h="108584">
                <a:moveTo>
                  <a:pt x="43180" y="0"/>
                </a:moveTo>
                <a:lnTo>
                  <a:pt x="43180" y="43205"/>
                </a:lnTo>
              </a:path>
              <a:path w="130175" h="108584">
                <a:moveTo>
                  <a:pt x="43180" y="43205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53975" y="0"/>
                </a:lnTo>
              </a:path>
              <a:path w="130175" h="108584">
                <a:moveTo>
                  <a:pt x="53975" y="0"/>
                </a:moveTo>
                <a:lnTo>
                  <a:pt x="43180" y="0"/>
                </a:lnTo>
              </a:path>
              <a:path w="130175" h="108584">
                <a:moveTo>
                  <a:pt x="53975" y="0"/>
                </a:moveTo>
                <a:lnTo>
                  <a:pt x="53975" y="43205"/>
                </a:lnTo>
              </a:path>
              <a:path w="130175" h="108584">
                <a:moveTo>
                  <a:pt x="53975" y="43205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64770" y="0"/>
                </a:lnTo>
              </a:path>
              <a:path w="130175" h="108584">
                <a:moveTo>
                  <a:pt x="64770" y="0"/>
                </a:moveTo>
                <a:lnTo>
                  <a:pt x="53975" y="0"/>
                </a:lnTo>
              </a:path>
              <a:path w="130175" h="108584">
                <a:moveTo>
                  <a:pt x="64770" y="0"/>
                </a:moveTo>
                <a:lnTo>
                  <a:pt x="64770" y="43205"/>
                </a:lnTo>
              </a:path>
              <a:path w="130175" h="108584">
                <a:moveTo>
                  <a:pt x="64770" y="43205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75565" y="0"/>
                </a:lnTo>
              </a:path>
              <a:path w="130175" h="108584">
                <a:moveTo>
                  <a:pt x="75565" y="0"/>
                </a:moveTo>
                <a:lnTo>
                  <a:pt x="64770" y="0"/>
                </a:lnTo>
              </a:path>
              <a:path w="130175" h="108584">
                <a:moveTo>
                  <a:pt x="75565" y="0"/>
                </a:moveTo>
                <a:lnTo>
                  <a:pt x="75565" y="43205"/>
                </a:lnTo>
              </a:path>
              <a:path w="130175" h="108584">
                <a:moveTo>
                  <a:pt x="75565" y="43205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86360" y="0"/>
                </a:lnTo>
              </a:path>
              <a:path w="130175" h="108584">
                <a:moveTo>
                  <a:pt x="86360" y="0"/>
                </a:moveTo>
                <a:lnTo>
                  <a:pt x="75565" y="0"/>
                </a:lnTo>
              </a:path>
              <a:path w="130175" h="108584">
                <a:moveTo>
                  <a:pt x="86360" y="0"/>
                </a:moveTo>
                <a:lnTo>
                  <a:pt x="86360" y="43205"/>
                </a:lnTo>
              </a:path>
              <a:path w="130175" h="108584">
                <a:moveTo>
                  <a:pt x="86360" y="43205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97155" y="0"/>
                </a:lnTo>
              </a:path>
              <a:path w="130175" h="108584">
                <a:moveTo>
                  <a:pt x="97155" y="0"/>
                </a:moveTo>
                <a:lnTo>
                  <a:pt x="86360" y="0"/>
                </a:lnTo>
              </a:path>
              <a:path w="130175" h="108584">
                <a:moveTo>
                  <a:pt x="97155" y="0"/>
                </a:moveTo>
                <a:lnTo>
                  <a:pt x="97155" y="43205"/>
                </a:lnTo>
              </a:path>
              <a:path w="130175" h="108584">
                <a:moveTo>
                  <a:pt x="97155" y="43205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07950" y="0"/>
                </a:lnTo>
              </a:path>
              <a:path w="130175" h="108584">
                <a:moveTo>
                  <a:pt x="107950" y="0"/>
                </a:moveTo>
                <a:lnTo>
                  <a:pt x="97155" y="0"/>
                </a:lnTo>
              </a:path>
              <a:path w="130175" h="108584">
                <a:moveTo>
                  <a:pt x="107950" y="0"/>
                </a:moveTo>
                <a:lnTo>
                  <a:pt x="107950" y="43205"/>
                </a:lnTo>
              </a:path>
              <a:path w="130175" h="108584">
                <a:moveTo>
                  <a:pt x="107950" y="43205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18745" y="0"/>
                </a:lnTo>
              </a:path>
              <a:path w="130175" h="108584">
                <a:moveTo>
                  <a:pt x="118745" y="0"/>
                </a:moveTo>
                <a:lnTo>
                  <a:pt x="107950" y="0"/>
                </a:lnTo>
              </a:path>
              <a:path w="130175" h="108584">
                <a:moveTo>
                  <a:pt x="118745" y="0"/>
                </a:moveTo>
                <a:lnTo>
                  <a:pt x="118745" y="43205"/>
                </a:lnTo>
              </a:path>
              <a:path w="130175" h="108584">
                <a:moveTo>
                  <a:pt x="118745" y="43205"/>
                </a:moveTo>
                <a:lnTo>
                  <a:pt x="129603" y="43205"/>
                </a:lnTo>
              </a:path>
              <a:path w="130175" h="108584">
                <a:moveTo>
                  <a:pt x="129603" y="43205"/>
                </a:moveTo>
                <a:lnTo>
                  <a:pt x="129603" y="0"/>
                </a:lnTo>
              </a:path>
              <a:path w="130175" h="108584">
                <a:moveTo>
                  <a:pt x="129603" y="0"/>
                </a:moveTo>
                <a:lnTo>
                  <a:pt x="118745" y="0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1602"/>
                </a:moveTo>
                <a:lnTo>
                  <a:pt x="21590" y="21602"/>
                </a:lnTo>
              </a:path>
              <a:path w="130175" h="108584">
                <a:moveTo>
                  <a:pt x="21590" y="21602"/>
                </a:moveTo>
                <a:lnTo>
                  <a:pt x="118745" y="21602"/>
                </a:lnTo>
              </a:path>
              <a:path w="130175" h="108584">
                <a:moveTo>
                  <a:pt x="10731" y="23412"/>
                </a:moveTo>
                <a:lnTo>
                  <a:pt x="12065" y="22891"/>
                </a:lnTo>
              </a:path>
              <a:path w="130175" h="108584">
                <a:moveTo>
                  <a:pt x="12065" y="22891"/>
                </a:moveTo>
                <a:lnTo>
                  <a:pt x="12573" y="21602"/>
                </a:lnTo>
              </a:path>
              <a:path w="130175" h="108584">
                <a:moveTo>
                  <a:pt x="12573" y="21602"/>
                </a:moveTo>
                <a:lnTo>
                  <a:pt x="12065" y="20339"/>
                </a:lnTo>
              </a:path>
              <a:path w="130175" h="108584">
                <a:moveTo>
                  <a:pt x="12065" y="20339"/>
                </a:moveTo>
                <a:lnTo>
                  <a:pt x="10731" y="19818"/>
                </a:lnTo>
              </a:path>
              <a:path w="130175" h="108584">
                <a:moveTo>
                  <a:pt x="10731" y="19818"/>
                </a:moveTo>
                <a:lnTo>
                  <a:pt x="9525" y="20339"/>
                </a:lnTo>
              </a:path>
              <a:path w="130175" h="108584">
                <a:moveTo>
                  <a:pt x="9525" y="20339"/>
                </a:moveTo>
                <a:lnTo>
                  <a:pt x="8953" y="21602"/>
                </a:lnTo>
              </a:path>
              <a:path w="130175" h="108584">
                <a:moveTo>
                  <a:pt x="8953" y="21602"/>
                </a:moveTo>
                <a:lnTo>
                  <a:pt x="9525" y="22891"/>
                </a:lnTo>
              </a:path>
              <a:path w="130175" h="108584">
                <a:moveTo>
                  <a:pt x="9525" y="22891"/>
                </a:moveTo>
                <a:lnTo>
                  <a:pt x="10731" y="2341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  <a:path w="130175" h="108584">
                <a:moveTo>
                  <a:pt x="118745" y="21602"/>
                </a:moveTo>
                <a:lnTo>
                  <a:pt x="115189" y="16198"/>
                </a:lnTo>
              </a:path>
              <a:path w="130175" h="108584">
                <a:moveTo>
                  <a:pt x="115189" y="27012"/>
                </a:moveTo>
                <a:lnTo>
                  <a:pt x="118745" y="21602"/>
                </a:lnTo>
              </a:path>
            </a:pathLst>
          </a:custGeom>
          <a:ln w="3175">
            <a:solidFill>
              <a:srgbClr val="B4B4B4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814" name="object 8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3564806" y="8715216"/>
            <a:ext cx="303466" cy="163810"/>
          </a:xfrm>
          <a:prstGeom prst="rect">
            <a:avLst/>
          </a:prstGeom>
        </p:spPr>
      </p:pic>
      <p:grpSp>
        <p:nvGrpSpPr>
          <p:cNvPr id="815" name="object 815"/>
          <p:cNvGrpSpPr/>
          <p:nvPr/>
        </p:nvGrpSpPr>
        <p:grpSpPr>
          <a:xfrm>
            <a:off x="13193267" y="8986107"/>
            <a:ext cx="36195" cy="221615"/>
            <a:chOff x="13193267" y="8986107"/>
            <a:chExt cx="36195" cy="221615"/>
          </a:xfrm>
        </p:grpSpPr>
        <p:sp>
          <p:nvSpPr>
            <p:cNvPr id="816" name="object 816"/>
            <p:cNvSpPr/>
            <p:nvPr/>
          </p:nvSpPr>
          <p:spPr>
            <a:xfrm>
              <a:off x="13198665" y="9083316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2520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25201" y="3596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3198665" y="9083319"/>
              <a:ext cx="25400" cy="3810"/>
            </a:xfrm>
            <a:custGeom>
              <a:avLst/>
              <a:gdLst/>
              <a:ahLst/>
              <a:cxnLst/>
              <a:rect l="l" t="t" r="r" b="b"/>
              <a:pathLst>
                <a:path w="25400" h="3809">
                  <a:moveTo>
                    <a:pt x="0" y="3594"/>
                  </a:moveTo>
                  <a:lnTo>
                    <a:pt x="25209" y="3594"/>
                  </a:lnTo>
                </a:path>
                <a:path w="25400" h="3809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13193267" y="8986112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407" y="0"/>
                  </a:moveTo>
                  <a:lnTo>
                    <a:pt x="0" y="0"/>
                  </a:lnTo>
                  <a:lnTo>
                    <a:pt x="0" y="221406"/>
                  </a:lnTo>
                  <a:lnTo>
                    <a:pt x="5407" y="221406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13193267" y="8986107"/>
              <a:ext cx="5715" cy="221615"/>
            </a:xfrm>
            <a:custGeom>
              <a:avLst/>
              <a:gdLst/>
              <a:ahLst/>
              <a:cxnLst/>
              <a:rect l="l" t="t" r="r" b="b"/>
              <a:pathLst>
                <a:path w="5715" h="221615">
                  <a:moveTo>
                    <a:pt x="5397" y="0"/>
                  </a:moveTo>
                  <a:lnTo>
                    <a:pt x="0" y="0"/>
                  </a:lnTo>
                </a:path>
                <a:path w="5715" h="221615">
                  <a:moveTo>
                    <a:pt x="5397" y="221411"/>
                  </a:moveTo>
                  <a:lnTo>
                    <a:pt x="5397" y="169221"/>
                  </a:lnTo>
                </a:path>
                <a:path w="5715" h="221615">
                  <a:moveTo>
                    <a:pt x="5397" y="163810"/>
                  </a:moveTo>
                  <a:lnTo>
                    <a:pt x="5397" y="100806"/>
                  </a:lnTo>
                </a:path>
                <a:path w="5715" h="221615">
                  <a:moveTo>
                    <a:pt x="5397" y="95402"/>
                  </a:moveTo>
                  <a:lnTo>
                    <a:pt x="5397" y="0"/>
                  </a:lnTo>
                </a:path>
                <a:path w="5715" h="221615">
                  <a:moveTo>
                    <a:pt x="0" y="0"/>
                  </a:moveTo>
                  <a:lnTo>
                    <a:pt x="0" y="22141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3223875" y="9086926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2992"/>
                  </a:moveTo>
                  <a:lnTo>
                    <a:pt x="5372" y="0"/>
                  </a:lnTo>
                  <a:lnTo>
                    <a:pt x="0" y="0"/>
                  </a:lnTo>
                  <a:lnTo>
                    <a:pt x="0" y="62992"/>
                  </a:lnTo>
                  <a:lnTo>
                    <a:pt x="0" y="68402"/>
                  </a:lnTo>
                  <a:lnTo>
                    <a:pt x="5397" y="68402"/>
                  </a:lnTo>
                  <a:lnTo>
                    <a:pt x="5397" y="62992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13223874" y="9086913"/>
              <a:ext cx="5715" cy="68580"/>
            </a:xfrm>
            <a:custGeom>
              <a:avLst/>
              <a:gdLst/>
              <a:ahLst/>
              <a:cxnLst/>
              <a:rect l="l" t="t" r="r" b="b"/>
              <a:pathLst>
                <a:path w="5715" h="68579">
                  <a:moveTo>
                    <a:pt x="5397" y="68414"/>
                  </a:moveTo>
                  <a:lnTo>
                    <a:pt x="0" y="68414"/>
                  </a:lnTo>
                </a:path>
                <a:path w="5715" h="68579">
                  <a:moveTo>
                    <a:pt x="0" y="0"/>
                  </a:moveTo>
                  <a:lnTo>
                    <a:pt x="0" y="63004"/>
                  </a:lnTo>
                </a:path>
                <a:path w="5715" h="68579">
                  <a:moveTo>
                    <a:pt x="5397" y="684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2" name="object 822"/>
          <p:cNvGrpSpPr/>
          <p:nvPr/>
        </p:nvGrpSpPr>
        <p:grpSpPr>
          <a:xfrm>
            <a:off x="14183297" y="8855612"/>
            <a:ext cx="72390" cy="36195"/>
            <a:chOff x="14183297" y="8855612"/>
            <a:chExt cx="72390" cy="36195"/>
          </a:xfrm>
        </p:grpSpPr>
        <p:sp>
          <p:nvSpPr>
            <p:cNvPr id="823" name="object 823"/>
            <p:cNvSpPr/>
            <p:nvPr/>
          </p:nvSpPr>
          <p:spPr>
            <a:xfrm>
              <a:off x="14183297" y="8855621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3594" y="3594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594"/>
                  </a:lnTo>
                  <a:lnTo>
                    <a:pt x="0" y="36017"/>
                  </a:lnTo>
                  <a:lnTo>
                    <a:pt x="3594" y="36017"/>
                  </a:lnTo>
                  <a:lnTo>
                    <a:pt x="3594" y="359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14183297" y="8855614"/>
              <a:ext cx="3810" cy="36195"/>
            </a:xfrm>
            <a:custGeom>
              <a:avLst/>
              <a:gdLst/>
              <a:ahLst/>
              <a:cxnLst/>
              <a:rect l="l" t="t" r="r" b="b"/>
              <a:pathLst>
                <a:path w="3809" h="36195">
                  <a:moveTo>
                    <a:pt x="0" y="0"/>
                  </a:moveTo>
                  <a:lnTo>
                    <a:pt x="3555" y="0"/>
                  </a:lnTo>
                </a:path>
                <a:path w="3809" h="36195">
                  <a:moveTo>
                    <a:pt x="3555" y="36017"/>
                  </a:moveTo>
                  <a:lnTo>
                    <a:pt x="3555" y="3594"/>
                  </a:lnTo>
                </a:path>
                <a:path w="3809" h="36195">
                  <a:moveTo>
                    <a:pt x="0" y="0"/>
                  </a:moveTo>
                  <a:lnTo>
                    <a:pt x="0" y="3601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14186853" y="8855612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68411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68411" y="3596"/>
                  </a:lnTo>
                  <a:lnTo>
                    <a:pt x="6841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14186853" y="8855614"/>
              <a:ext cx="68580" cy="3810"/>
            </a:xfrm>
            <a:custGeom>
              <a:avLst/>
              <a:gdLst/>
              <a:ahLst/>
              <a:cxnLst/>
              <a:rect l="l" t="t" r="r" b="b"/>
              <a:pathLst>
                <a:path w="68580" h="3809">
                  <a:moveTo>
                    <a:pt x="0" y="3594"/>
                  </a:moveTo>
                  <a:lnTo>
                    <a:pt x="68452" y="3594"/>
                  </a:lnTo>
                </a:path>
                <a:path w="68580" h="3809">
                  <a:moveTo>
                    <a:pt x="6845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27" name="object 827"/>
          <p:cNvGrpSpPr/>
          <p:nvPr/>
        </p:nvGrpSpPr>
        <p:grpSpPr>
          <a:xfrm>
            <a:off x="14183297" y="8695423"/>
            <a:ext cx="72390" cy="38100"/>
            <a:chOff x="14183297" y="8695423"/>
            <a:chExt cx="72390" cy="38100"/>
          </a:xfrm>
        </p:grpSpPr>
        <p:sp>
          <p:nvSpPr>
            <p:cNvPr id="828" name="object 828"/>
            <p:cNvSpPr/>
            <p:nvPr/>
          </p:nvSpPr>
          <p:spPr>
            <a:xfrm>
              <a:off x="14183297" y="8729611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71958" y="0"/>
                  </a:moveTo>
                  <a:lnTo>
                    <a:pt x="3556" y="0"/>
                  </a:lnTo>
                  <a:lnTo>
                    <a:pt x="0" y="0"/>
                  </a:lnTo>
                  <a:lnTo>
                    <a:pt x="0" y="3619"/>
                  </a:lnTo>
                  <a:lnTo>
                    <a:pt x="3556" y="3619"/>
                  </a:lnTo>
                  <a:lnTo>
                    <a:pt x="71958" y="3619"/>
                  </a:lnTo>
                  <a:lnTo>
                    <a:pt x="7195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14183297" y="8729605"/>
              <a:ext cx="72390" cy="3810"/>
            </a:xfrm>
            <a:custGeom>
              <a:avLst/>
              <a:gdLst/>
              <a:ahLst/>
              <a:cxnLst/>
              <a:rect l="l" t="t" r="r" b="b"/>
              <a:pathLst>
                <a:path w="72390" h="3809">
                  <a:moveTo>
                    <a:pt x="0" y="3619"/>
                  </a:moveTo>
                  <a:lnTo>
                    <a:pt x="0" y="0"/>
                  </a:lnTo>
                </a:path>
                <a:path w="72390" h="3809">
                  <a:moveTo>
                    <a:pt x="72008" y="0"/>
                  </a:moveTo>
                  <a:lnTo>
                    <a:pt x="3555" y="0"/>
                  </a:lnTo>
                </a:path>
                <a:path w="72390" h="3809">
                  <a:moveTo>
                    <a:pt x="0" y="3619"/>
                  </a:moveTo>
                  <a:lnTo>
                    <a:pt x="72008" y="36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14183297" y="8702618"/>
              <a:ext cx="3810" cy="27305"/>
            </a:xfrm>
            <a:custGeom>
              <a:avLst/>
              <a:gdLst/>
              <a:ahLst/>
              <a:cxnLst/>
              <a:rect l="l" t="t" r="r" b="b"/>
              <a:pathLst>
                <a:path w="3809" h="27304">
                  <a:moveTo>
                    <a:pt x="3596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3596" y="26987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14183297" y="8695423"/>
              <a:ext cx="3810" cy="34290"/>
            </a:xfrm>
            <a:custGeom>
              <a:avLst/>
              <a:gdLst/>
              <a:ahLst/>
              <a:cxnLst/>
              <a:rect l="l" t="t" r="r" b="b"/>
              <a:pathLst>
                <a:path w="3809" h="34290">
                  <a:moveTo>
                    <a:pt x="0" y="7194"/>
                  </a:moveTo>
                  <a:lnTo>
                    <a:pt x="3555" y="7194"/>
                  </a:lnTo>
                </a:path>
                <a:path w="3809" h="34290">
                  <a:moveTo>
                    <a:pt x="3555" y="0"/>
                  </a:moveTo>
                  <a:lnTo>
                    <a:pt x="0" y="0"/>
                  </a:lnTo>
                </a:path>
                <a:path w="3809" h="34290">
                  <a:moveTo>
                    <a:pt x="3555" y="34182"/>
                  </a:moveTo>
                  <a:lnTo>
                    <a:pt x="3555" y="7194"/>
                  </a:lnTo>
                </a:path>
                <a:path w="3809" h="34290">
                  <a:moveTo>
                    <a:pt x="0" y="7194"/>
                  </a:moveTo>
                  <a:lnTo>
                    <a:pt x="0" y="3418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2" name="object 832"/>
          <p:cNvGrpSpPr/>
          <p:nvPr/>
        </p:nvGrpSpPr>
        <p:grpSpPr>
          <a:xfrm>
            <a:off x="13789088" y="9083319"/>
            <a:ext cx="5715" cy="33020"/>
            <a:chOff x="13789088" y="9083319"/>
            <a:chExt cx="5715" cy="33020"/>
          </a:xfrm>
        </p:grpSpPr>
        <p:sp>
          <p:nvSpPr>
            <p:cNvPr id="833" name="object 833"/>
            <p:cNvSpPr/>
            <p:nvPr/>
          </p:nvSpPr>
          <p:spPr>
            <a:xfrm>
              <a:off x="13789088" y="9083322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5382" y="0"/>
                  </a:moveTo>
                  <a:lnTo>
                    <a:pt x="0" y="0"/>
                  </a:lnTo>
                  <a:lnTo>
                    <a:pt x="0" y="32394"/>
                  </a:lnTo>
                  <a:lnTo>
                    <a:pt x="5382" y="32394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13789088" y="9083319"/>
              <a:ext cx="5715" cy="33020"/>
            </a:xfrm>
            <a:custGeom>
              <a:avLst/>
              <a:gdLst/>
              <a:ahLst/>
              <a:cxnLst/>
              <a:rect l="l" t="t" r="r" b="b"/>
              <a:pathLst>
                <a:path w="5715" h="33020">
                  <a:moveTo>
                    <a:pt x="0" y="0"/>
                  </a:moveTo>
                  <a:lnTo>
                    <a:pt x="0" y="32397"/>
                  </a:lnTo>
                </a:path>
                <a:path w="5715" h="33020">
                  <a:moveTo>
                    <a:pt x="5397" y="32397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5" name="object 835"/>
          <p:cNvGrpSpPr/>
          <p:nvPr/>
        </p:nvGrpSpPr>
        <p:grpSpPr>
          <a:xfrm>
            <a:off x="13198665" y="9149918"/>
            <a:ext cx="25400" cy="5715"/>
            <a:chOff x="13198665" y="9149918"/>
            <a:chExt cx="25400" cy="5715"/>
          </a:xfrm>
        </p:grpSpPr>
        <p:sp>
          <p:nvSpPr>
            <p:cNvPr id="836" name="object 836"/>
            <p:cNvSpPr/>
            <p:nvPr/>
          </p:nvSpPr>
          <p:spPr>
            <a:xfrm>
              <a:off x="13198665" y="9149921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25201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25201" y="5407"/>
                  </a:lnTo>
                  <a:lnTo>
                    <a:pt x="252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13198665" y="9149918"/>
              <a:ext cx="25400" cy="5715"/>
            </a:xfrm>
            <a:custGeom>
              <a:avLst/>
              <a:gdLst/>
              <a:ahLst/>
              <a:cxnLst/>
              <a:rect l="l" t="t" r="r" b="b"/>
              <a:pathLst>
                <a:path w="25400" h="5715">
                  <a:moveTo>
                    <a:pt x="0" y="5410"/>
                  </a:moveTo>
                  <a:lnTo>
                    <a:pt x="25209" y="5410"/>
                  </a:lnTo>
                </a:path>
                <a:path w="25400" h="5715">
                  <a:moveTo>
                    <a:pt x="2520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8" name="object 838"/>
          <p:cNvGrpSpPr/>
          <p:nvPr/>
        </p:nvGrpSpPr>
        <p:grpSpPr>
          <a:xfrm>
            <a:off x="12574079" y="8410117"/>
            <a:ext cx="1094740" cy="12065"/>
            <a:chOff x="12574079" y="8410117"/>
            <a:chExt cx="1094740" cy="12065"/>
          </a:xfrm>
        </p:grpSpPr>
        <p:sp>
          <p:nvSpPr>
            <p:cNvPr id="839" name="object 839"/>
            <p:cNvSpPr/>
            <p:nvPr/>
          </p:nvSpPr>
          <p:spPr>
            <a:xfrm>
              <a:off x="12574080" y="8410130"/>
              <a:ext cx="1094740" cy="12065"/>
            </a:xfrm>
            <a:custGeom>
              <a:avLst/>
              <a:gdLst/>
              <a:ahLst/>
              <a:cxnLst/>
              <a:rect l="l" t="t" r="r" b="b"/>
              <a:pathLst>
                <a:path w="1094740" h="12065">
                  <a:moveTo>
                    <a:pt x="1094409" y="0"/>
                  </a:moveTo>
                  <a:lnTo>
                    <a:pt x="0" y="0"/>
                  </a:lnTo>
                  <a:lnTo>
                    <a:pt x="0" y="2324"/>
                  </a:lnTo>
                  <a:lnTo>
                    <a:pt x="0" y="4483"/>
                  </a:lnTo>
                  <a:lnTo>
                    <a:pt x="0" y="11696"/>
                  </a:lnTo>
                  <a:lnTo>
                    <a:pt x="1094409" y="11696"/>
                  </a:lnTo>
                  <a:lnTo>
                    <a:pt x="1094409" y="4483"/>
                  </a:lnTo>
                  <a:lnTo>
                    <a:pt x="1094409" y="2324"/>
                  </a:lnTo>
                  <a:lnTo>
                    <a:pt x="10944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12574079" y="8410117"/>
              <a:ext cx="1094740" cy="12065"/>
            </a:xfrm>
            <a:custGeom>
              <a:avLst/>
              <a:gdLst/>
              <a:ahLst/>
              <a:cxnLst/>
              <a:rect l="l" t="t" r="r" b="b"/>
              <a:pathLst>
                <a:path w="1094740" h="12065">
                  <a:moveTo>
                    <a:pt x="0" y="11709"/>
                  </a:moveTo>
                  <a:lnTo>
                    <a:pt x="1094422" y="11709"/>
                  </a:lnTo>
                </a:path>
                <a:path w="1094740" h="12065">
                  <a:moveTo>
                    <a:pt x="1094422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1" name="object 841"/>
          <p:cNvGrpSpPr/>
          <p:nvPr/>
        </p:nvGrpSpPr>
        <p:grpSpPr>
          <a:xfrm>
            <a:off x="12682791" y="9538360"/>
            <a:ext cx="231775" cy="635"/>
            <a:chOff x="12682791" y="9538360"/>
            <a:chExt cx="231775" cy="635"/>
          </a:xfrm>
        </p:grpSpPr>
        <p:sp>
          <p:nvSpPr>
            <p:cNvPr id="842" name="object 842"/>
            <p:cNvSpPr/>
            <p:nvPr/>
          </p:nvSpPr>
          <p:spPr>
            <a:xfrm>
              <a:off x="12682791" y="9538362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77" y="0"/>
                  </a:moveTo>
                  <a:lnTo>
                    <a:pt x="0" y="0"/>
                  </a:lnTo>
                  <a:lnTo>
                    <a:pt x="0" y="347"/>
                  </a:lnTo>
                  <a:lnTo>
                    <a:pt x="231477" y="347"/>
                  </a:lnTo>
                  <a:lnTo>
                    <a:pt x="23147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2682791" y="9538360"/>
              <a:ext cx="231775" cy="635"/>
            </a:xfrm>
            <a:custGeom>
              <a:avLst/>
              <a:gdLst/>
              <a:ahLst/>
              <a:cxnLst/>
              <a:rect l="l" t="t" r="r" b="b"/>
              <a:pathLst>
                <a:path w="231775" h="634">
                  <a:moveTo>
                    <a:pt x="231457" y="0"/>
                  </a:moveTo>
                  <a:lnTo>
                    <a:pt x="0" y="0"/>
                  </a:lnTo>
                </a:path>
                <a:path w="231775" h="634">
                  <a:moveTo>
                    <a:pt x="0" y="349"/>
                  </a:moveTo>
                  <a:lnTo>
                    <a:pt x="231457" y="34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4" name="object 844"/>
          <p:cNvGrpSpPr/>
          <p:nvPr/>
        </p:nvGrpSpPr>
        <p:grpSpPr>
          <a:xfrm>
            <a:off x="13674788" y="8691829"/>
            <a:ext cx="14604" cy="14604"/>
            <a:chOff x="13674788" y="8691829"/>
            <a:chExt cx="14604" cy="14604"/>
          </a:xfrm>
        </p:grpSpPr>
        <p:sp>
          <p:nvSpPr>
            <p:cNvPr id="845" name="object 845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350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367478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8" y="12299"/>
                  </a:lnTo>
                </a:path>
                <a:path w="14605" h="14604">
                  <a:moveTo>
                    <a:pt x="12318" y="12299"/>
                  </a:moveTo>
                  <a:lnTo>
                    <a:pt x="14350" y="7194"/>
                  </a:lnTo>
                </a:path>
                <a:path w="14605" h="14604">
                  <a:moveTo>
                    <a:pt x="14350" y="7194"/>
                  </a:moveTo>
                  <a:lnTo>
                    <a:pt x="12318" y="2108"/>
                  </a:lnTo>
                </a:path>
                <a:path w="14605" h="14604">
                  <a:moveTo>
                    <a:pt x="12318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47" name="object 847"/>
          <p:cNvGrpSpPr/>
          <p:nvPr/>
        </p:nvGrpSpPr>
        <p:grpSpPr>
          <a:xfrm>
            <a:off x="13674788" y="8888006"/>
            <a:ext cx="14604" cy="14604"/>
            <a:chOff x="13674788" y="8888006"/>
            <a:chExt cx="14604" cy="14604"/>
          </a:xfrm>
        </p:grpSpPr>
        <p:sp>
          <p:nvSpPr>
            <p:cNvPr id="848" name="object 848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350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367478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8" y="12331"/>
                  </a:lnTo>
                </a:path>
                <a:path w="14605" h="14604">
                  <a:moveTo>
                    <a:pt x="12318" y="12331"/>
                  </a:moveTo>
                  <a:lnTo>
                    <a:pt x="14350" y="7219"/>
                  </a:lnTo>
                </a:path>
                <a:path w="14605" h="14604">
                  <a:moveTo>
                    <a:pt x="14350" y="7219"/>
                  </a:moveTo>
                  <a:lnTo>
                    <a:pt x="12318" y="2133"/>
                  </a:lnTo>
                </a:path>
                <a:path w="14605" h="14604">
                  <a:moveTo>
                    <a:pt x="12318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0" name="object 850"/>
          <p:cNvGrpSpPr/>
          <p:nvPr/>
        </p:nvGrpSpPr>
        <p:grpSpPr>
          <a:xfrm>
            <a:off x="13298551" y="8691829"/>
            <a:ext cx="14604" cy="14604"/>
            <a:chOff x="13298551" y="8691829"/>
            <a:chExt cx="14604" cy="14604"/>
          </a:xfrm>
        </p:grpSpPr>
        <p:sp>
          <p:nvSpPr>
            <p:cNvPr id="851" name="object 851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175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3298551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8" y="12299"/>
                  </a:lnTo>
                </a:path>
                <a:path w="14605" h="14604">
                  <a:moveTo>
                    <a:pt x="2158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8" y="12299"/>
                  </a:lnTo>
                </a:path>
                <a:path w="14605" h="14604">
                  <a:moveTo>
                    <a:pt x="12318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8" y="2108"/>
                  </a:lnTo>
                </a:path>
                <a:path w="14605" h="14604">
                  <a:moveTo>
                    <a:pt x="12318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158" y="2108"/>
                  </a:lnTo>
                </a:path>
                <a:path w="14605" h="14604">
                  <a:moveTo>
                    <a:pt x="2158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3" name="object 853"/>
          <p:cNvGrpSpPr/>
          <p:nvPr/>
        </p:nvGrpSpPr>
        <p:grpSpPr>
          <a:xfrm>
            <a:off x="13298551" y="8888006"/>
            <a:ext cx="14604" cy="14604"/>
            <a:chOff x="13298551" y="8888006"/>
            <a:chExt cx="14604" cy="14604"/>
          </a:xfrm>
        </p:grpSpPr>
        <p:sp>
          <p:nvSpPr>
            <p:cNvPr id="854" name="object 854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175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13298551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8" y="12331"/>
                  </a:lnTo>
                </a:path>
                <a:path w="14605" h="14604">
                  <a:moveTo>
                    <a:pt x="2158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8" y="12331"/>
                  </a:lnTo>
                </a:path>
                <a:path w="14605" h="14604">
                  <a:moveTo>
                    <a:pt x="12318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8" y="2133"/>
                  </a:lnTo>
                </a:path>
                <a:path w="14605" h="14604">
                  <a:moveTo>
                    <a:pt x="12318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158" y="2133"/>
                  </a:lnTo>
                </a:path>
                <a:path w="14605" h="14604">
                  <a:moveTo>
                    <a:pt x="2158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6" name="object 856"/>
          <p:cNvGrpSpPr/>
          <p:nvPr/>
        </p:nvGrpSpPr>
        <p:grpSpPr>
          <a:xfrm>
            <a:off x="13114083" y="8691829"/>
            <a:ext cx="14604" cy="14604"/>
            <a:chOff x="13114083" y="8691829"/>
            <a:chExt cx="14604" cy="14604"/>
          </a:xfrm>
        </p:grpSpPr>
        <p:sp>
          <p:nvSpPr>
            <p:cNvPr id="857" name="object 857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255" y="12299"/>
                  </a:lnTo>
                  <a:lnTo>
                    <a:pt x="14414" y="7194"/>
                  </a:lnTo>
                  <a:lnTo>
                    <a:pt x="12255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13114083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255" y="12299"/>
                  </a:lnTo>
                </a:path>
                <a:path w="14605" h="14604">
                  <a:moveTo>
                    <a:pt x="12255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255" y="2108"/>
                  </a:lnTo>
                </a:path>
                <a:path w="14605" h="14604">
                  <a:moveTo>
                    <a:pt x="12255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9" name="object 859"/>
          <p:cNvGrpSpPr/>
          <p:nvPr/>
        </p:nvGrpSpPr>
        <p:grpSpPr>
          <a:xfrm>
            <a:off x="13114083" y="8888006"/>
            <a:ext cx="14604" cy="14604"/>
            <a:chOff x="13114083" y="8888006"/>
            <a:chExt cx="14604" cy="14604"/>
          </a:xfrm>
        </p:grpSpPr>
        <p:sp>
          <p:nvSpPr>
            <p:cNvPr id="860" name="object 860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255" y="12331"/>
                  </a:lnTo>
                  <a:lnTo>
                    <a:pt x="14414" y="7219"/>
                  </a:lnTo>
                  <a:lnTo>
                    <a:pt x="12255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13114083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255" y="12331"/>
                  </a:lnTo>
                </a:path>
                <a:path w="14605" h="14604">
                  <a:moveTo>
                    <a:pt x="12255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255" y="2133"/>
                  </a:lnTo>
                </a:path>
                <a:path w="14605" h="14604">
                  <a:moveTo>
                    <a:pt x="12255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2" name="object 862"/>
          <p:cNvGrpSpPr/>
          <p:nvPr/>
        </p:nvGrpSpPr>
        <p:grpSpPr>
          <a:xfrm>
            <a:off x="12929552" y="8888006"/>
            <a:ext cx="14604" cy="14604"/>
            <a:chOff x="12929552" y="8888006"/>
            <a:chExt cx="14604" cy="14604"/>
          </a:xfrm>
        </p:grpSpPr>
        <p:sp>
          <p:nvSpPr>
            <p:cNvPr id="863" name="object 863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33"/>
                  </a:lnTo>
                  <a:lnTo>
                    <a:pt x="0" y="7219"/>
                  </a:lnTo>
                  <a:lnTo>
                    <a:pt x="2158" y="12331"/>
                  </a:lnTo>
                  <a:lnTo>
                    <a:pt x="7238" y="14414"/>
                  </a:lnTo>
                  <a:lnTo>
                    <a:pt x="12318" y="12331"/>
                  </a:lnTo>
                  <a:lnTo>
                    <a:pt x="14414" y="7219"/>
                  </a:lnTo>
                  <a:lnTo>
                    <a:pt x="12318" y="2133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129295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158" y="12331"/>
                  </a:lnTo>
                </a:path>
                <a:path w="14604" h="14604">
                  <a:moveTo>
                    <a:pt x="2158" y="12331"/>
                  </a:moveTo>
                  <a:lnTo>
                    <a:pt x="7238" y="14414"/>
                  </a:lnTo>
                </a:path>
                <a:path w="14604" h="14604">
                  <a:moveTo>
                    <a:pt x="7238" y="14414"/>
                  </a:moveTo>
                  <a:lnTo>
                    <a:pt x="12318" y="12331"/>
                  </a:lnTo>
                </a:path>
                <a:path w="14604" h="14604">
                  <a:moveTo>
                    <a:pt x="12318" y="12331"/>
                  </a:moveTo>
                  <a:lnTo>
                    <a:pt x="14414" y="7219"/>
                  </a:lnTo>
                </a:path>
                <a:path w="14604" h="14604">
                  <a:moveTo>
                    <a:pt x="14414" y="7219"/>
                  </a:moveTo>
                  <a:lnTo>
                    <a:pt x="12318" y="2133"/>
                  </a:lnTo>
                </a:path>
                <a:path w="14604" h="14604">
                  <a:moveTo>
                    <a:pt x="12318" y="2133"/>
                  </a:moveTo>
                  <a:lnTo>
                    <a:pt x="7238" y="0"/>
                  </a:lnTo>
                </a:path>
                <a:path w="14604" h="14604">
                  <a:moveTo>
                    <a:pt x="7238" y="0"/>
                  </a:moveTo>
                  <a:lnTo>
                    <a:pt x="2158" y="2133"/>
                  </a:lnTo>
                </a:path>
                <a:path w="14604" h="14604">
                  <a:moveTo>
                    <a:pt x="2158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5" name="object 865"/>
          <p:cNvGrpSpPr/>
          <p:nvPr/>
        </p:nvGrpSpPr>
        <p:grpSpPr>
          <a:xfrm>
            <a:off x="12929552" y="8691829"/>
            <a:ext cx="14604" cy="14604"/>
            <a:chOff x="12929552" y="8691829"/>
            <a:chExt cx="14604" cy="14604"/>
          </a:xfrm>
        </p:grpSpPr>
        <p:sp>
          <p:nvSpPr>
            <p:cNvPr id="866" name="object 866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238" y="0"/>
                  </a:moveTo>
                  <a:lnTo>
                    <a:pt x="2158" y="2108"/>
                  </a:lnTo>
                  <a:lnTo>
                    <a:pt x="0" y="7194"/>
                  </a:lnTo>
                  <a:lnTo>
                    <a:pt x="2158" y="12299"/>
                  </a:lnTo>
                  <a:lnTo>
                    <a:pt x="7238" y="14382"/>
                  </a:lnTo>
                  <a:lnTo>
                    <a:pt x="12318" y="12299"/>
                  </a:lnTo>
                  <a:lnTo>
                    <a:pt x="14414" y="7194"/>
                  </a:lnTo>
                  <a:lnTo>
                    <a:pt x="12318" y="2108"/>
                  </a:lnTo>
                  <a:lnTo>
                    <a:pt x="723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29295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158" y="12299"/>
                  </a:lnTo>
                </a:path>
                <a:path w="14604" h="14604">
                  <a:moveTo>
                    <a:pt x="2158" y="12299"/>
                  </a:moveTo>
                  <a:lnTo>
                    <a:pt x="7238" y="14382"/>
                  </a:lnTo>
                </a:path>
                <a:path w="14604" h="14604">
                  <a:moveTo>
                    <a:pt x="7238" y="14382"/>
                  </a:moveTo>
                  <a:lnTo>
                    <a:pt x="12318" y="12299"/>
                  </a:lnTo>
                </a:path>
                <a:path w="14604" h="14604">
                  <a:moveTo>
                    <a:pt x="12318" y="12299"/>
                  </a:moveTo>
                  <a:lnTo>
                    <a:pt x="14414" y="7194"/>
                  </a:lnTo>
                </a:path>
                <a:path w="14604" h="14604">
                  <a:moveTo>
                    <a:pt x="14414" y="7194"/>
                  </a:moveTo>
                  <a:lnTo>
                    <a:pt x="12318" y="2108"/>
                  </a:lnTo>
                </a:path>
                <a:path w="14604" h="14604">
                  <a:moveTo>
                    <a:pt x="12318" y="2108"/>
                  </a:moveTo>
                  <a:lnTo>
                    <a:pt x="7238" y="0"/>
                  </a:lnTo>
                </a:path>
                <a:path w="14604" h="14604">
                  <a:moveTo>
                    <a:pt x="7238" y="0"/>
                  </a:moveTo>
                  <a:lnTo>
                    <a:pt x="2158" y="2108"/>
                  </a:lnTo>
                </a:path>
                <a:path w="14604" h="14604">
                  <a:moveTo>
                    <a:pt x="2158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8" name="object 868"/>
          <p:cNvGrpSpPr/>
          <p:nvPr/>
        </p:nvGrpSpPr>
        <p:grpSpPr>
          <a:xfrm>
            <a:off x="13864652" y="8691829"/>
            <a:ext cx="14604" cy="14604"/>
            <a:chOff x="13864652" y="8691829"/>
            <a:chExt cx="14604" cy="14604"/>
          </a:xfrm>
        </p:grpSpPr>
        <p:sp>
          <p:nvSpPr>
            <p:cNvPr id="869" name="object 869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08"/>
                  </a:lnTo>
                  <a:lnTo>
                    <a:pt x="0" y="7194"/>
                  </a:lnTo>
                  <a:lnTo>
                    <a:pt x="2159" y="12299"/>
                  </a:lnTo>
                  <a:lnTo>
                    <a:pt x="7239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13864652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159" y="12299"/>
                  </a:lnTo>
                </a:path>
                <a:path w="14605" h="14604">
                  <a:moveTo>
                    <a:pt x="2159" y="12299"/>
                  </a:moveTo>
                  <a:lnTo>
                    <a:pt x="7239" y="14382"/>
                  </a:lnTo>
                </a:path>
                <a:path w="14605" h="14604">
                  <a:moveTo>
                    <a:pt x="7239" y="14382"/>
                  </a:moveTo>
                  <a:lnTo>
                    <a:pt x="12319" y="12299"/>
                  </a:lnTo>
                </a:path>
                <a:path w="14605" h="14604">
                  <a:moveTo>
                    <a:pt x="12319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9" y="2108"/>
                  </a:lnTo>
                </a:path>
                <a:path w="14605" h="14604">
                  <a:moveTo>
                    <a:pt x="12319" y="2108"/>
                  </a:moveTo>
                  <a:lnTo>
                    <a:pt x="7239" y="0"/>
                  </a:lnTo>
                </a:path>
                <a:path w="14605" h="14604">
                  <a:moveTo>
                    <a:pt x="7239" y="0"/>
                  </a:moveTo>
                  <a:lnTo>
                    <a:pt x="2159" y="2108"/>
                  </a:lnTo>
                </a:path>
                <a:path w="14605" h="14604">
                  <a:moveTo>
                    <a:pt x="2159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1" name="object 871"/>
          <p:cNvGrpSpPr/>
          <p:nvPr/>
        </p:nvGrpSpPr>
        <p:grpSpPr>
          <a:xfrm>
            <a:off x="13864652" y="8888006"/>
            <a:ext cx="14604" cy="14604"/>
            <a:chOff x="13864652" y="8888006"/>
            <a:chExt cx="14604" cy="14604"/>
          </a:xfrm>
        </p:grpSpPr>
        <p:sp>
          <p:nvSpPr>
            <p:cNvPr id="872" name="object 872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239" y="0"/>
                  </a:moveTo>
                  <a:lnTo>
                    <a:pt x="2159" y="2133"/>
                  </a:lnTo>
                  <a:lnTo>
                    <a:pt x="0" y="7219"/>
                  </a:lnTo>
                  <a:lnTo>
                    <a:pt x="2159" y="12331"/>
                  </a:lnTo>
                  <a:lnTo>
                    <a:pt x="7239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23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3864652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159" y="12331"/>
                  </a:lnTo>
                </a:path>
                <a:path w="14605" h="14604">
                  <a:moveTo>
                    <a:pt x="2159" y="12331"/>
                  </a:moveTo>
                  <a:lnTo>
                    <a:pt x="7239" y="14414"/>
                  </a:lnTo>
                </a:path>
                <a:path w="14605" h="14604">
                  <a:moveTo>
                    <a:pt x="7239" y="14414"/>
                  </a:moveTo>
                  <a:lnTo>
                    <a:pt x="12319" y="12331"/>
                  </a:lnTo>
                </a:path>
                <a:path w="14605" h="14604">
                  <a:moveTo>
                    <a:pt x="12319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9" y="2133"/>
                  </a:lnTo>
                </a:path>
                <a:path w="14605" h="14604">
                  <a:moveTo>
                    <a:pt x="12319" y="2133"/>
                  </a:moveTo>
                  <a:lnTo>
                    <a:pt x="7239" y="0"/>
                  </a:lnTo>
                </a:path>
                <a:path w="14605" h="14604">
                  <a:moveTo>
                    <a:pt x="7239" y="0"/>
                  </a:moveTo>
                  <a:lnTo>
                    <a:pt x="2159" y="2133"/>
                  </a:lnTo>
                </a:path>
                <a:path w="14605" h="14604">
                  <a:moveTo>
                    <a:pt x="2159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4" name="object 874"/>
          <p:cNvGrpSpPr/>
          <p:nvPr/>
        </p:nvGrpSpPr>
        <p:grpSpPr>
          <a:xfrm>
            <a:off x="12787376" y="8888006"/>
            <a:ext cx="14604" cy="14604"/>
            <a:chOff x="12787376" y="8888006"/>
            <a:chExt cx="14604" cy="14604"/>
          </a:xfrm>
        </p:grpSpPr>
        <p:sp>
          <p:nvSpPr>
            <p:cNvPr id="875" name="object 875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12787376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219"/>
                  </a:moveTo>
                  <a:lnTo>
                    <a:pt x="2095" y="12331"/>
                  </a:lnTo>
                </a:path>
                <a:path w="14604" h="14604">
                  <a:moveTo>
                    <a:pt x="2095" y="12331"/>
                  </a:moveTo>
                  <a:lnTo>
                    <a:pt x="7175" y="14414"/>
                  </a:lnTo>
                </a:path>
                <a:path w="14604" h="14604">
                  <a:moveTo>
                    <a:pt x="7175" y="14414"/>
                  </a:moveTo>
                  <a:lnTo>
                    <a:pt x="12319" y="12331"/>
                  </a:lnTo>
                </a:path>
                <a:path w="14604" h="14604">
                  <a:moveTo>
                    <a:pt x="12319" y="12331"/>
                  </a:moveTo>
                  <a:lnTo>
                    <a:pt x="14414" y="7219"/>
                  </a:lnTo>
                </a:path>
                <a:path w="14604" h="14604">
                  <a:moveTo>
                    <a:pt x="14414" y="7219"/>
                  </a:moveTo>
                  <a:lnTo>
                    <a:pt x="12319" y="2133"/>
                  </a:lnTo>
                </a:path>
                <a:path w="14604" h="14604">
                  <a:moveTo>
                    <a:pt x="12319" y="2133"/>
                  </a:moveTo>
                  <a:lnTo>
                    <a:pt x="7175" y="0"/>
                  </a:lnTo>
                </a:path>
                <a:path w="14604" h="14604">
                  <a:moveTo>
                    <a:pt x="7175" y="0"/>
                  </a:moveTo>
                  <a:lnTo>
                    <a:pt x="2095" y="2133"/>
                  </a:lnTo>
                </a:path>
                <a:path w="14604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7" name="object 877"/>
          <p:cNvGrpSpPr/>
          <p:nvPr/>
        </p:nvGrpSpPr>
        <p:grpSpPr>
          <a:xfrm>
            <a:off x="12787376" y="8691829"/>
            <a:ext cx="14604" cy="14604"/>
            <a:chOff x="12787376" y="8691829"/>
            <a:chExt cx="14604" cy="14604"/>
          </a:xfrm>
        </p:grpSpPr>
        <p:sp>
          <p:nvSpPr>
            <p:cNvPr id="878" name="object 878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12787376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4" h="14604">
                  <a:moveTo>
                    <a:pt x="0" y="7194"/>
                  </a:moveTo>
                  <a:lnTo>
                    <a:pt x="2095" y="12299"/>
                  </a:lnTo>
                </a:path>
                <a:path w="14604" h="14604">
                  <a:moveTo>
                    <a:pt x="2095" y="12299"/>
                  </a:moveTo>
                  <a:lnTo>
                    <a:pt x="7175" y="14382"/>
                  </a:lnTo>
                </a:path>
                <a:path w="14604" h="14604">
                  <a:moveTo>
                    <a:pt x="7175" y="14382"/>
                  </a:moveTo>
                  <a:lnTo>
                    <a:pt x="12319" y="12299"/>
                  </a:lnTo>
                </a:path>
                <a:path w="14604" h="14604">
                  <a:moveTo>
                    <a:pt x="12319" y="12299"/>
                  </a:moveTo>
                  <a:lnTo>
                    <a:pt x="14414" y="7194"/>
                  </a:lnTo>
                </a:path>
                <a:path w="14604" h="14604">
                  <a:moveTo>
                    <a:pt x="14414" y="7194"/>
                  </a:moveTo>
                  <a:lnTo>
                    <a:pt x="12319" y="2108"/>
                  </a:lnTo>
                </a:path>
                <a:path w="14604" h="14604">
                  <a:moveTo>
                    <a:pt x="12319" y="2108"/>
                  </a:moveTo>
                  <a:lnTo>
                    <a:pt x="7175" y="0"/>
                  </a:lnTo>
                </a:path>
                <a:path w="14604" h="14604">
                  <a:moveTo>
                    <a:pt x="7175" y="0"/>
                  </a:moveTo>
                  <a:lnTo>
                    <a:pt x="2095" y="2108"/>
                  </a:lnTo>
                </a:path>
                <a:path w="14604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0" name="object 880"/>
          <p:cNvGrpSpPr/>
          <p:nvPr/>
        </p:nvGrpSpPr>
        <p:grpSpPr>
          <a:xfrm>
            <a:off x="13557758" y="8691829"/>
            <a:ext cx="14604" cy="14604"/>
            <a:chOff x="13557758" y="8691829"/>
            <a:chExt cx="14604" cy="14604"/>
          </a:xfrm>
        </p:grpSpPr>
        <p:sp>
          <p:nvSpPr>
            <p:cNvPr id="881" name="object 881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08"/>
                  </a:lnTo>
                  <a:lnTo>
                    <a:pt x="0" y="7194"/>
                  </a:lnTo>
                  <a:lnTo>
                    <a:pt x="2095" y="12299"/>
                  </a:lnTo>
                  <a:lnTo>
                    <a:pt x="7175" y="14382"/>
                  </a:lnTo>
                  <a:lnTo>
                    <a:pt x="12319" y="12299"/>
                  </a:lnTo>
                  <a:lnTo>
                    <a:pt x="14414" y="7194"/>
                  </a:lnTo>
                  <a:lnTo>
                    <a:pt x="12319" y="2108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3557758" y="8691829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194"/>
                  </a:moveTo>
                  <a:lnTo>
                    <a:pt x="2095" y="12299"/>
                  </a:lnTo>
                </a:path>
                <a:path w="14605" h="14604">
                  <a:moveTo>
                    <a:pt x="2095" y="12299"/>
                  </a:moveTo>
                  <a:lnTo>
                    <a:pt x="7175" y="14382"/>
                  </a:lnTo>
                </a:path>
                <a:path w="14605" h="14604">
                  <a:moveTo>
                    <a:pt x="7175" y="14382"/>
                  </a:moveTo>
                  <a:lnTo>
                    <a:pt x="12319" y="12299"/>
                  </a:lnTo>
                </a:path>
                <a:path w="14605" h="14604">
                  <a:moveTo>
                    <a:pt x="12319" y="12299"/>
                  </a:moveTo>
                  <a:lnTo>
                    <a:pt x="14414" y="7194"/>
                  </a:lnTo>
                </a:path>
                <a:path w="14605" h="14604">
                  <a:moveTo>
                    <a:pt x="14414" y="7194"/>
                  </a:moveTo>
                  <a:lnTo>
                    <a:pt x="12319" y="2108"/>
                  </a:lnTo>
                </a:path>
                <a:path w="14605" h="14604">
                  <a:moveTo>
                    <a:pt x="12319" y="2108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08"/>
                  </a:lnTo>
                </a:path>
                <a:path w="14605" h="14604">
                  <a:moveTo>
                    <a:pt x="2095" y="2108"/>
                  </a:moveTo>
                  <a:lnTo>
                    <a:pt x="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3" name="object 883"/>
          <p:cNvGrpSpPr/>
          <p:nvPr/>
        </p:nvGrpSpPr>
        <p:grpSpPr>
          <a:xfrm>
            <a:off x="13557758" y="8888006"/>
            <a:ext cx="14604" cy="14604"/>
            <a:chOff x="13557758" y="8888006"/>
            <a:chExt cx="14604" cy="14604"/>
          </a:xfrm>
        </p:grpSpPr>
        <p:sp>
          <p:nvSpPr>
            <p:cNvPr id="884" name="object 884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7175" y="0"/>
                  </a:moveTo>
                  <a:lnTo>
                    <a:pt x="2095" y="2133"/>
                  </a:lnTo>
                  <a:lnTo>
                    <a:pt x="0" y="7219"/>
                  </a:lnTo>
                  <a:lnTo>
                    <a:pt x="2095" y="12331"/>
                  </a:lnTo>
                  <a:lnTo>
                    <a:pt x="7175" y="14414"/>
                  </a:lnTo>
                  <a:lnTo>
                    <a:pt x="12319" y="12331"/>
                  </a:lnTo>
                  <a:lnTo>
                    <a:pt x="14414" y="7219"/>
                  </a:lnTo>
                  <a:lnTo>
                    <a:pt x="12319" y="2133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3557758" y="8888006"/>
              <a:ext cx="14604" cy="14604"/>
            </a:xfrm>
            <a:custGeom>
              <a:avLst/>
              <a:gdLst/>
              <a:ahLst/>
              <a:cxnLst/>
              <a:rect l="l" t="t" r="r" b="b"/>
              <a:pathLst>
                <a:path w="14605" h="14604">
                  <a:moveTo>
                    <a:pt x="0" y="7219"/>
                  </a:moveTo>
                  <a:lnTo>
                    <a:pt x="2095" y="12331"/>
                  </a:lnTo>
                </a:path>
                <a:path w="14605" h="14604">
                  <a:moveTo>
                    <a:pt x="2095" y="12331"/>
                  </a:moveTo>
                  <a:lnTo>
                    <a:pt x="7175" y="14414"/>
                  </a:lnTo>
                </a:path>
                <a:path w="14605" h="14604">
                  <a:moveTo>
                    <a:pt x="7175" y="14414"/>
                  </a:moveTo>
                  <a:lnTo>
                    <a:pt x="12319" y="12331"/>
                  </a:lnTo>
                </a:path>
                <a:path w="14605" h="14604">
                  <a:moveTo>
                    <a:pt x="12319" y="12331"/>
                  </a:moveTo>
                  <a:lnTo>
                    <a:pt x="14414" y="7219"/>
                  </a:lnTo>
                </a:path>
                <a:path w="14605" h="14604">
                  <a:moveTo>
                    <a:pt x="14414" y="7219"/>
                  </a:moveTo>
                  <a:lnTo>
                    <a:pt x="12319" y="2133"/>
                  </a:lnTo>
                </a:path>
                <a:path w="14605" h="14604">
                  <a:moveTo>
                    <a:pt x="12319" y="2133"/>
                  </a:moveTo>
                  <a:lnTo>
                    <a:pt x="7175" y="0"/>
                  </a:lnTo>
                </a:path>
                <a:path w="14605" h="14604">
                  <a:moveTo>
                    <a:pt x="7175" y="0"/>
                  </a:moveTo>
                  <a:lnTo>
                    <a:pt x="2095" y="2133"/>
                  </a:lnTo>
                </a:path>
                <a:path w="14605" h="14604">
                  <a:moveTo>
                    <a:pt x="2095" y="2133"/>
                  </a:moveTo>
                  <a:lnTo>
                    <a:pt x="0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6" name="object 886"/>
          <p:cNvGrpSpPr/>
          <p:nvPr/>
        </p:nvGrpSpPr>
        <p:grpSpPr>
          <a:xfrm>
            <a:off x="13560488" y="8608111"/>
            <a:ext cx="14604" cy="18415"/>
            <a:chOff x="13560488" y="8608111"/>
            <a:chExt cx="14604" cy="18415"/>
          </a:xfrm>
        </p:grpSpPr>
        <p:sp>
          <p:nvSpPr>
            <p:cNvPr id="887" name="object 887"/>
            <p:cNvSpPr/>
            <p:nvPr/>
          </p:nvSpPr>
          <p:spPr>
            <a:xfrm>
              <a:off x="13560489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376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376" y="17995"/>
                  </a:lnTo>
                  <a:lnTo>
                    <a:pt x="14376" y="9004"/>
                  </a:lnTo>
                  <a:close/>
                </a:path>
                <a:path w="14605" h="18415">
                  <a:moveTo>
                    <a:pt x="1437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376" y="8991"/>
                  </a:lnTo>
                  <a:lnTo>
                    <a:pt x="1437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3560488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</a:path>
                <a:path w="14605" h="18415">
                  <a:moveTo>
                    <a:pt x="0" y="18008"/>
                  </a:moveTo>
                  <a:lnTo>
                    <a:pt x="14350" y="18008"/>
                  </a:lnTo>
                </a:path>
                <a:path w="14605" h="18415">
                  <a:moveTo>
                    <a:pt x="14350" y="18008"/>
                  </a:moveTo>
                  <a:lnTo>
                    <a:pt x="14350" y="9004"/>
                  </a:lnTo>
                </a:path>
                <a:path w="14605" h="18415">
                  <a:moveTo>
                    <a:pt x="1435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9" name="object 889"/>
          <p:cNvGrpSpPr/>
          <p:nvPr/>
        </p:nvGrpSpPr>
        <p:grpSpPr>
          <a:xfrm>
            <a:off x="13438060" y="8608111"/>
            <a:ext cx="14604" cy="18415"/>
            <a:chOff x="13438060" y="8608111"/>
            <a:chExt cx="14604" cy="18415"/>
          </a:xfrm>
        </p:grpSpPr>
        <p:sp>
          <p:nvSpPr>
            <p:cNvPr id="890" name="object 890"/>
            <p:cNvSpPr/>
            <p:nvPr/>
          </p:nvSpPr>
          <p:spPr>
            <a:xfrm>
              <a:off x="13438061" y="8608123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14401" y="9004"/>
                  </a:moveTo>
                  <a:lnTo>
                    <a:pt x="0" y="9004"/>
                  </a:lnTo>
                  <a:lnTo>
                    <a:pt x="0" y="17995"/>
                  </a:lnTo>
                  <a:lnTo>
                    <a:pt x="14401" y="17995"/>
                  </a:lnTo>
                  <a:lnTo>
                    <a:pt x="14401" y="9004"/>
                  </a:lnTo>
                  <a:close/>
                </a:path>
                <a:path w="14605" h="18415">
                  <a:moveTo>
                    <a:pt x="1440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14401" y="8991"/>
                  </a:lnTo>
                  <a:lnTo>
                    <a:pt x="1440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13438060" y="8608111"/>
              <a:ext cx="14604" cy="18415"/>
            </a:xfrm>
            <a:custGeom>
              <a:avLst/>
              <a:gdLst/>
              <a:ahLst/>
              <a:cxnLst/>
              <a:rect l="l" t="t" r="r" b="b"/>
              <a:pathLst>
                <a:path w="14605" h="18415">
                  <a:moveTo>
                    <a:pt x="0" y="9004"/>
                  </a:moveTo>
                  <a:lnTo>
                    <a:pt x="0" y="18008"/>
                  </a:lnTo>
                </a:path>
                <a:path w="14605" h="18415">
                  <a:moveTo>
                    <a:pt x="0" y="18008"/>
                  </a:moveTo>
                  <a:lnTo>
                    <a:pt x="14414" y="18008"/>
                  </a:lnTo>
                </a:path>
                <a:path w="14605" h="18415">
                  <a:moveTo>
                    <a:pt x="14414" y="18008"/>
                  </a:moveTo>
                  <a:lnTo>
                    <a:pt x="14414" y="9004"/>
                  </a:lnTo>
                </a:path>
                <a:path w="14605" h="18415">
                  <a:moveTo>
                    <a:pt x="1441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2" name="object 892"/>
          <p:cNvGrpSpPr/>
          <p:nvPr/>
        </p:nvGrpSpPr>
        <p:grpSpPr>
          <a:xfrm>
            <a:off x="13413739" y="9086913"/>
            <a:ext cx="27940" cy="106680"/>
            <a:chOff x="13413739" y="9086913"/>
            <a:chExt cx="27940" cy="106680"/>
          </a:xfrm>
        </p:grpSpPr>
        <p:sp>
          <p:nvSpPr>
            <p:cNvPr id="893" name="object 893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10985" y="10991"/>
                  </a:lnTo>
                  <a:lnTo>
                    <a:pt x="0" y="106191"/>
                  </a:lnTo>
                  <a:lnTo>
                    <a:pt x="27749" y="106191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10985" y="10991"/>
                  </a:moveTo>
                  <a:lnTo>
                    <a:pt x="0" y="106191"/>
                  </a:lnTo>
                </a:path>
                <a:path w="27940" h="106679">
                  <a:moveTo>
                    <a:pt x="0" y="106191"/>
                  </a:moveTo>
                  <a:lnTo>
                    <a:pt x="27749" y="106191"/>
                  </a:lnTo>
                </a:path>
                <a:path w="27940" h="106679">
                  <a:moveTo>
                    <a:pt x="27749" y="106191"/>
                  </a:moveTo>
                  <a:lnTo>
                    <a:pt x="27749" y="0"/>
                  </a:lnTo>
                </a:path>
                <a:path w="27940" h="106679">
                  <a:moveTo>
                    <a:pt x="27749" y="0"/>
                  </a:moveTo>
                  <a:lnTo>
                    <a:pt x="10985" y="10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  <a:lnTo>
                    <a:pt x="0" y="106191"/>
                  </a:lnTo>
                  <a:lnTo>
                    <a:pt x="10985" y="10991"/>
                  </a:lnTo>
                  <a:lnTo>
                    <a:pt x="2774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13413739" y="9086913"/>
              <a:ext cx="27940" cy="106680"/>
            </a:xfrm>
            <a:custGeom>
              <a:avLst/>
              <a:gdLst/>
              <a:ahLst/>
              <a:cxnLst/>
              <a:rect l="l" t="t" r="r" b="b"/>
              <a:pathLst>
                <a:path w="27940" h="106679">
                  <a:moveTo>
                    <a:pt x="27749" y="0"/>
                  </a:moveTo>
                  <a:lnTo>
                    <a:pt x="0" y="0"/>
                  </a:lnTo>
                </a:path>
                <a:path w="27940" h="106679">
                  <a:moveTo>
                    <a:pt x="0" y="0"/>
                  </a:moveTo>
                  <a:lnTo>
                    <a:pt x="0" y="106191"/>
                  </a:lnTo>
                </a:path>
                <a:path w="27940" h="106679">
                  <a:moveTo>
                    <a:pt x="0" y="106191"/>
                  </a:moveTo>
                  <a:lnTo>
                    <a:pt x="10985" y="10991"/>
                  </a:lnTo>
                </a:path>
                <a:path w="27940" h="106679">
                  <a:moveTo>
                    <a:pt x="10985" y="10991"/>
                  </a:moveTo>
                  <a:lnTo>
                    <a:pt x="2774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7" name="object 897"/>
          <p:cNvGrpSpPr/>
          <p:nvPr/>
        </p:nvGrpSpPr>
        <p:grpSpPr>
          <a:xfrm>
            <a:off x="13569441" y="8980729"/>
            <a:ext cx="108585" cy="21590"/>
            <a:chOff x="13569441" y="8980729"/>
            <a:chExt cx="108585" cy="21590"/>
          </a:xfrm>
        </p:grpSpPr>
        <p:sp>
          <p:nvSpPr>
            <p:cNvPr id="898" name="object 898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9778" y="9772"/>
                  </a:lnTo>
                  <a:lnTo>
                    <a:pt x="0" y="21577"/>
                  </a:lnTo>
                  <a:lnTo>
                    <a:pt x="108013" y="2157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9778" y="9747"/>
                  </a:moveTo>
                  <a:lnTo>
                    <a:pt x="0" y="21577"/>
                  </a:lnTo>
                </a:path>
                <a:path w="108584" h="21590">
                  <a:moveTo>
                    <a:pt x="0" y="21577"/>
                  </a:moveTo>
                  <a:lnTo>
                    <a:pt x="108013" y="21577"/>
                  </a:lnTo>
                </a:path>
                <a:path w="108584" h="21590">
                  <a:moveTo>
                    <a:pt x="108013" y="21577"/>
                  </a:moveTo>
                  <a:lnTo>
                    <a:pt x="108013" y="0"/>
                  </a:lnTo>
                </a:path>
                <a:path w="108584" h="21590">
                  <a:moveTo>
                    <a:pt x="108013" y="0"/>
                  </a:moveTo>
                  <a:lnTo>
                    <a:pt x="9778" y="974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  <a:lnTo>
                    <a:pt x="0" y="21577"/>
                  </a:lnTo>
                  <a:lnTo>
                    <a:pt x="9778" y="9772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13569441" y="8980729"/>
              <a:ext cx="108585" cy="21590"/>
            </a:xfrm>
            <a:custGeom>
              <a:avLst/>
              <a:gdLst/>
              <a:ahLst/>
              <a:cxnLst/>
              <a:rect l="l" t="t" r="r" b="b"/>
              <a:pathLst>
                <a:path w="108584" h="21590">
                  <a:moveTo>
                    <a:pt x="108013" y="0"/>
                  </a:moveTo>
                  <a:lnTo>
                    <a:pt x="0" y="0"/>
                  </a:lnTo>
                </a:path>
                <a:path w="108584" h="21590">
                  <a:moveTo>
                    <a:pt x="0" y="0"/>
                  </a:moveTo>
                  <a:lnTo>
                    <a:pt x="0" y="21577"/>
                  </a:lnTo>
                </a:path>
                <a:path w="108584" h="21590">
                  <a:moveTo>
                    <a:pt x="0" y="21577"/>
                  </a:moveTo>
                  <a:lnTo>
                    <a:pt x="9778" y="9747"/>
                  </a:lnTo>
                </a:path>
                <a:path w="108584" h="21590">
                  <a:moveTo>
                    <a:pt x="9778" y="9747"/>
                  </a:moveTo>
                  <a:lnTo>
                    <a:pt x="108013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2" name="object 902"/>
          <p:cNvGrpSpPr/>
          <p:nvPr/>
        </p:nvGrpSpPr>
        <p:grpSpPr>
          <a:xfrm>
            <a:off x="12449873" y="8831129"/>
            <a:ext cx="106680" cy="27305"/>
            <a:chOff x="12449873" y="8831129"/>
            <a:chExt cx="106680" cy="27305"/>
          </a:xfrm>
        </p:grpSpPr>
        <p:sp>
          <p:nvSpPr>
            <p:cNvPr id="903" name="object 903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10858" y="10839"/>
                  </a:lnTo>
                  <a:lnTo>
                    <a:pt x="0" y="27012"/>
                  </a:lnTo>
                  <a:lnTo>
                    <a:pt x="106172" y="27012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858" y="10839"/>
                  </a:moveTo>
                  <a:lnTo>
                    <a:pt x="0" y="27012"/>
                  </a:lnTo>
                </a:path>
                <a:path w="106679" h="27304">
                  <a:moveTo>
                    <a:pt x="0" y="27012"/>
                  </a:moveTo>
                  <a:lnTo>
                    <a:pt x="106172" y="27012"/>
                  </a:lnTo>
                </a:path>
                <a:path w="106679" h="27304">
                  <a:moveTo>
                    <a:pt x="106172" y="27012"/>
                  </a:moveTo>
                  <a:lnTo>
                    <a:pt x="106172" y="0"/>
                  </a:lnTo>
                </a:path>
                <a:path w="106679" h="27304">
                  <a:moveTo>
                    <a:pt x="106172" y="0"/>
                  </a:moveTo>
                  <a:lnTo>
                    <a:pt x="10858" y="1083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  <a:lnTo>
                    <a:pt x="0" y="27012"/>
                  </a:lnTo>
                  <a:lnTo>
                    <a:pt x="10858" y="10839"/>
                  </a:lnTo>
                  <a:lnTo>
                    <a:pt x="10617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12449873" y="8831129"/>
              <a:ext cx="106680" cy="27305"/>
            </a:xfrm>
            <a:custGeom>
              <a:avLst/>
              <a:gdLst/>
              <a:ahLst/>
              <a:cxnLst/>
              <a:rect l="l" t="t" r="r" b="b"/>
              <a:pathLst>
                <a:path w="106679" h="27304">
                  <a:moveTo>
                    <a:pt x="106172" y="0"/>
                  </a:moveTo>
                  <a:lnTo>
                    <a:pt x="0" y="0"/>
                  </a:lnTo>
                </a:path>
                <a:path w="106679" h="27304">
                  <a:moveTo>
                    <a:pt x="0" y="0"/>
                  </a:moveTo>
                  <a:lnTo>
                    <a:pt x="0" y="27012"/>
                  </a:lnTo>
                </a:path>
                <a:path w="106679" h="27304">
                  <a:moveTo>
                    <a:pt x="0" y="27012"/>
                  </a:moveTo>
                  <a:lnTo>
                    <a:pt x="10858" y="10839"/>
                  </a:lnTo>
                </a:path>
                <a:path w="106679" h="27304">
                  <a:moveTo>
                    <a:pt x="10858" y="10839"/>
                  </a:moveTo>
                  <a:lnTo>
                    <a:pt x="10617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07" name="object 907"/>
          <p:cNvGrpSpPr/>
          <p:nvPr/>
        </p:nvGrpSpPr>
        <p:grpSpPr>
          <a:xfrm>
            <a:off x="13704442" y="8964504"/>
            <a:ext cx="104775" cy="104775"/>
            <a:chOff x="13704442" y="8964504"/>
            <a:chExt cx="104775" cy="104775"/>
          </a:xfrm>
        </p:grpSpPr>
        <p:sp>
          <p:nvSpPr>
            <p:cNvPr id="908" name="object 908"/>
            <p:cNvSpPr/>
            <p:nvPr/>
          </p:nvSpPr>
          <p:spPr>
            <a:xfrm>
              <a:off x="13756322" y="8987548"/>
              <a:ext cx="52705" cy="78740"/>
            </a:xfrm>
            <a:custGeom>
              <a:avLst/>
              <a:gdLst/>
              <a:ahLst/>
              <a:cxnLst/>
              <a:rect l="l" t="t" r="r" b="b"/>
              <a:pathLst>
                <a:path w="52705" h="78740">
                  <a:moveTo>
                    <a:pt x="52324" y="723"/>
                  </a:moveTo>
                  <a:lnTo>
                    <a:pt x="48260" y="723"/>
                  </a:lnTo>
                  <a:lnTo>
                    <a:pt x="48958" y="0"/>
                  </a:lnTo>
                  <a:lnTo>
                    <a:pt x="38430" y="0"/>
                  </a:lnTo>
                  <a:lnTo>
                    <a:pt x="10604" y="0"/>
                  </a:lnTo>
                  <a:lnTo>
                    <a:pt x="0" y="0"/>
                  </a:lnTo>
                  <a:lnTo>
                    <a:pt x="2857" y="2882"/>
                  </a:lnTo>
                  <a:lnTo>
                    <a:pt x="2857" y="78486"/>
                  </a:lnTo>
                  <a:lnTo>
                    <a:pt x="46062" y="78486"/>
                  </a:lnTo>
                  <a:lnTo>
                    <a:pt x="46062" y="2882"/>
                  </a:lnTo>
                  <a:lnTo>
                    <a:pt x="46799" y="2159"/>
                  </a:lnTo>
                  <a:lnTo>
                    <a:pt x="52324" y="2159"/>
                  </a:lnTo>
                  <a:lnTo>
                    <a:pt x="52324" y="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13782547" y="8988266"/>
              <a:ext cx="13970" cy="1905"/>
            </a:xfrm>
            <a:custGeom>
              <a:avLst/>
              <a:gdLst/>
              <a:ahLst/>
              <a:cxnLst/>
              <a:rect l="l" t="t" r="r" b="b"/>
              <a:pathLst>
                <a:path w="13969" h="1904">
                  <a:moveTo>
                    <a:pt x="13969" y="0"/>
                  </a:moveTo>
                  <a:lnTo>
                    <a:pt x="0" y="0"/>
                  </a:lnTo>
                </a:path>
                <a:path w="13969" h="1904">
                  <a:moveTo>
                    <a:pt x="0" y="0"/>
                  </a:moveTo>
                  <a:lnTo>
                    <a:pt x="0" y="1441"/>
                  </a:lnTo>
                </a:path>
                <a:path w="13969" h="1904">
                  <a:moveTo>
                    <a:pt x="0" y="1441"/>
                  </a:moveTo>
                  <a:lnTo>
                    <a:pt x="13969" y="1441"/>
                  </a:lnTo>
                </a:path>
                <a:path w="13969" h="1904">
                  <a:moveTo>
                    <a:pt x="13969" y="1441"/>
                  </a:moveTo>
                  <a:lnTo>
                    <a:pt x="1396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13770482" y="8988639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13890" y="0"/>
                  </a:moveTo>
                  <a:lnTo>
                    <a:pt x="0" y="0"/>
                  </a:lnTo>
                  <a:lnTo>
                    <a:pt x="0" y="719"/>
                  </a:lnTo>
                  <a:lnTo>
                    <a:pt x="13890" y="719"/>
                  </a:lnTo>
                  <a:lnTo>
                    <a:pt x="138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13770419" y="8988641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13969" y="0"/>
                  </a:moveTo>
                  <a:lnTo>
                    <a:pt x="0" y="0"/>
                  </a:lnTo>
                </a:path>
                <a:path w="13969" h="1270">
                  <a:moveTo>
                    <a:pt x="0" y="0"/>
                  </a:moveTo>
                  <a:lnTo>
                    <a:pt x="0" y="717"/>
                  </a:lnTo>
                </a:path>
                <a:path w="13969" h="1270">
                  <a:moveTo>
                    <a:pt x="0" y="717"/>
                  </a:moveTo>
                  <a:lnTo>
                    <a:pt x="13969" y="717"/>
                  </a:lnTo>
                </a:path>
                <a:path w="13969" h="1270">
                  <a:moveTo>
                    <a:pt x="13969" y="717"/>
                  </a:moveTo>
                  <a:lnTo>
                    <a:pt x="1396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13756322" y="8987548"/>
              <a:ext cx="49530" cy="81915"/>
            </a:xfrm>
            <a:custGeom>
              <a:avLst/>
              <a:gdLst/>
              <a:ahLst/>
              <a:cxnLst/>
              <a:rect l="l" t="t" r="r" b="b"/>
              <a:pathLst>
                <a:path w="49530" h="81915">
                  <a:moveTo>
                    <a:pt x="48958" y="0"/>
                  </a:moveTo>
                  <a:lnTo>
                    <a:pt x="46101" y="2882"/>
                  </a:lnTo>
                  <a:lnTo>
                    <a:pt x="46101" y="78486"/>
                  </a:lnTo>
                  <a:lnTo>
                    <a:pt x="2857" y="78486"/>
                  </a:lnTo>
                  <a:lnTo>
                    <a:pt x="2857" y="2882"/>
                  </a:lnTo>
                  <a:lnTo>
                    <a:pt x="0" y="0"/>
                  </a:lnTo>
                  <a:lnTo>
                    <a:pt x="0" y="81368"/>
                  </a:lnTo>
                  <a:lnTo>
                    <a:pt x="48958" y="81368"/>
                  </a:lnTo>
                  <a:lnTo>
                    <a:pt x="489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13756322" y="8987548"/>
              <a:ext cx="53340" cy="81915"/>
            </a:xfrm>
            <a:custGeom>
              <a:avLst/>
              <a:gdLst/>
              <a:ahLst/>
              <a:cxnLst/>
              <a:rect l="l" t="t" r="r" b="b"/>
              <a:pathLst>
                <a:path w="53340" h="81915">
                  <a:moveTo>
                    <a:pt x="48958" y="0"/>
                  </a:moveTo>
                  <a:lnTo>
                    <a:pt x="38417" y="0"/>
                  </a:lnTo>
                </a:path>
                <a:path w="53340" h="81915">
                  <a:moveTo>
                    <a:pt x="38417" y="0"/>
                  </a:moveTo>
                  <a:lnTo>
                    <a:pt x="38417" y="717"/>
                  </a:lnTo>
                </a:path>
                <a:path w="53340" h="81915">
                  <a:moveTo>
                    <a:pt x="38417" y="717"/>
                  </a:moveTo>
                  <a:lnTo>
                    <a:pt x="52324" y="717"/>
                  </a:lnTo>
                </a:path>
                <a:path w="53340" h="81915">
                  <a:moveTo>
                    <a:pt x="52324" y="717"/>
                  </a:moveTo>
                  <a:lnTo>
                    <a:pt x="52324" y="2159"/>
                  </a:lnTo>
                </a:path>
                <a:path w="53340" h="81915">
                  <a:moveTo>
                    <a:pt x="52324" y="2159"/>
                  </a:moveTo>
                  <a:lnTo>
                    <a:pt x="38417" y="2159"/>
                  </a:lnTo>
                </a:path>
                <a:path w="53340" h="81915">
                  <a:moveTo>
                    <a:pt x="38417" y="2159"/>
                  </a:moveTo>
                  <a:lnTo>
                    <a:pt x="38417" y="2876"/>
                  </a:lnTo>
                </a:path>
                <a:path w="53340" h="81915">
                  <a:moveTo>
                    <a:pt x="38417" y="2876"/>
                  </a:moveTo>
                  <a:lnTo>
                    <a:pt x="46101" y="2876"/>
                  </a:lnTo>
                </a:path>
                <a:path w="53340" h="81915">
                  <a:moveTo>
                    <a:pt x="2857" y="2876"/>
                  </a:moveTo>
                  <a:lnTo>
                    <a:pt x="10541" y="2876"/>
                  </a:lnTo>
                </a:path>
                <a:path w="53340" h="81915">
                  <a:moveTo>
                    <a:pt x="10541" y="2876"/>
                  </a:moveTo>
                  <a:lnTo>
                    <a:pt x="10541" y="0"/>
                  </a:lnTo>
                </a:path>
                <a:path w="53340" h="81915">
                  <a:moveTo>
                    <a:pt x="10541" y="0"/>
                  </a:moveTo>
                  <a:lnTo>
                    <a:pt x="0" y="0"/>
                  </a:lnTo>
                </a:path>
                <a:path w="53340" h="81915">
                  <a:moveTo>
                    <a:pt x="38417" y="0"/>
                  </a:moveTo>
                  <a:lnTo>
                    <a:pt x="10541" y="0"/>
                  </a:lnTo>
                </a:path>
                <a:path w="53340" h="81915">
                  <a:moveTo>
                    <a:pt x="26225" y="7937"/>
                  </a:moveTo>
                  <a:lnTo>
                    <a:pt x="33464" y="7937"/>
                  </a:lnTo>
                </a:path>
                <a:path w="53340" h="81915">
                  <a:moveTo>
                    <a:pt x="33464" y="7937"/>
                  </a:moveTo>
                  <a:lnTo>
                    <a:pt x="31686" y="9721"/>
                  </a:lnTo>
                </a:path>
                <a:path w="53340" h="81915">
                  <a:moveTo>
                    <a:pt x="33464" y="7937"/>
                  </a:moveTo>
                  <a:lnTo>
                    <a:pt x="31686" y="6127"/>
                  </a:lnTo>
                </a:path>
                <a:path w="53340" h="81915">
                  <a:moveTo>
                    <a:pt x="48958" y="81362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46101" y="78479"/>
                  </a:lnTo>
                </a:path>
                <a:path w="53340" h="81915">
                  <a:moveTo>
                    <a:pt x="48958" y="0"/>
                  </a:moveTo>
                  <a:lnTo>
                    <a:pt x="48958" y="81362"/>
                  </a:lnTo>
                </a:path>
                <a:path w="53340" h="81915">
                  <a:moveTo>
                    <a:pt x="46101" y="78479"/>
                  </a:moveTo>
                  <a:lnTo>
                    <a:pt x="46101" y="2876"/>
                  </a:lnTo>
                </a:path>
                <a:path w="53340" h="81915">
                  <a:moveTo>
                    <a:pt x="0" y="0"/>
                  </a:moveTo>
                  <a:lnTo>
                    <a:pt x="0" y="81362"/>
                  </a:lnTo>
                </a:path>
                <a:path w="53340" h="81915">
                  <a:moveTo>
                    <a:pt x="2857" y="78479"/>
                  </a:moveTo>
                  <a:lnTo>
                    <a:pt x="2857" y="2876"/>
                  </a:lnTo>
                </a:path>
                <a:path w="53340" h="81915">
                  <a:moveTo>
                    <a:pt x="52197" y="26612"/>
                  </a:moveTo>
                  <a:lnTo>
                    <a:pt x="52197" y="58762"/>
                  </a:lnTo>
                </a:path>
                <a:path w="53340" h="81915">
                  <a:moveTo>
                    <a:pt x="52895" y="26612"/>
                  </a:moveTo>
                  <a:lnTo>
                    <a:pt x="52895" y="58762"/>
                  </a:lnTo>
                </a:path>
                <a:path w="53340" h="81915">
                  <a:moveTo>
                    <a:pt x="52197" y="26841"/>
                  </a:moveTo>
                  <a:lnTo>
                    <a:pt x="52895" y="26841"/>
                  </a:lnTo>
                </a:path>
                <a:path w="53340" h="81915">
                  <a:moveTo>
                    <a:pt x="52197" y="58515"/>
                  </a:moveTo>
                  <a:lnTo>
                    <a:pt x="52895" y="58515"/>
                  </a:lnTo>
                </a:path>
                <a:path w="53340" h="81915">
                  <a:moveTo>
                    <a:pt x="52197" y="26466"/>
                  </a:moveTo>
                  <a:lnTo>
                    <a:pt x="52895" y="26466"/>
                  </a:lnTo>
                </a:path>
                <a:path w="53340" h="81915">
                  <a:moveTo>
                    <a:pt x="52197" y="58864"/>
                  </a:moveTo>
                  <a:lnTo>
                    <a:pt x="52895" y="58864"/>
                  </a:lnTo>
                </a:path>
                <a:path w="53340" h="81915">
                  <a:moveTo>
                    <a:pt x="52578" y="26466"/>
                  </a:moveTo>
                  <a:lnTo>
                    <a:pt x="52578" y="26714"/>
                  </a:lnTo>
                </a:path>
                <a:path w="53340" h="81915">
                  <a:moveTo>
                    <a:pt x="52578" y="58864"/>
                  </a:moveTo>
                  <a:lnTo>
                    <a:pt x="52578" y="586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  <a:lnTo>
                    <a:pt x="10795" y="7219"/>
                  </a:lnTo>
                  <a:lnTo>
                    <a:pt x="2165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13704442" y="8964504"/>
              <a:ext cx="22225" cy="7620"/>
            </a:xfrm>
            <a:custGeom>
              <a:avLst/>
              <a:gdLst/>
              <a:ahLst/>
              <a:cxnLst/>
              <a:rect l="l" t="t" r="r" b="b"/>
              <a:pathLst>
                <a:path w="22225" h="7620">
                  <a:moveTo>
                    <a:pt x="21653" y="0"/>
                  </a:moveTo>
                  <a:lnTo>
                    <a:pt x="0" y="0"/>
                  </a:lnTo>
                </a:path>
                <a:path w="22225" h="7620">
                  <a:moveTo>
                    <a:pt x="21653" y="0"/>
                  </a:moveTo>
                  <a:lnTo>
                    <a:pt x="10795" y="7219"/>
                  </a:lnTo>
                </a:path>
                <a:path w="22225" h="7620">
                  <a:moveTo>
                    <a:pt x="0" y="0"/>
                  </a:moveTo>
                  <a:lnTo>
                    <a:pt x="10795" y="72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6" name="object 916"/>
          <p:cNvSpPr txBox="1"/>
          <p:nvPr/>
        </p:nvSpPr>
        <p:spPr>
          <a:xfrm>
            <a:off x="13691108" y="8932982"/>
            <a:ext cx="48895" cy="43815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917" name="object 917"/>
          <p:cNvGrpSpPr/>
          <p:nvPr/>
        </p:nvGrpSpPr>
        <p:grpSpPr>
          <a:xfrm>
            <a:off x="11872086" y="8458714"/>
            <a:ext cx="7620" cy="22225"/>
            <a:chOff x="11872086" y="8458714"/>
            <a:chExt cx="7620" cy="22225"/>
          </a:xfrm>
        </p:grpSpPr>
        <p:sp>
          <p:nvSpPr>
            <p:cNvPr id="918" name="object 918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0"/>
                  </a:moveTo>
                  <a:lnTo>
                    <a:pt x="0" y="10814"/>
                  </a:lnTo>
                  <a:lnTo>
                    <a:pt x="7175" y="21602"/>
                  </a:lnTo>
                  <a:lnTo>
                    <a:pt x="7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11872086" y="8458714"/>
              <a:ext cx="7620" cy="22225"/>
            </a:xfrm>
            <a:custGeom>
              <a:avLst/>
              <a:gdLst/>
              <a:ahLst/>
              <a:cxnLst/>
              <a:rect l="l" t="t" r="r" b="b"/>
              <a:pathLst>
                <a:path w="7620" h="22225">
                  <a:moveTo>
                    <a:pt x="7175" y="21602"/>
                  </a:moveTo>
                  <a:lnTo>
                    <a:pt x="7175" y="0"/>
                  </a:lnTo>
                </a:path>
                <a:path w="7620" h="22225">
                  <a:moveTo>
                    <a:pt x="7175" y="21602"/>
                  </a:moveTo>
                  <a:lnTo>
                    <a:pt x="0" y="10814"/>
                  </a:lnTo>
                </a:path>
                <a:path w="7620" h="22225">
                  <a:moveTo>
                    <a:pt x="7175" y="0"/>
                  </a:moveTo>
                  <a:lnTo>
                    <a:pt x="0" y="108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20" name="object 920"/>
          <p:cNvSpPr txBox="1"/>
          <p:nvPr/>
        </p:nvSpPr>
        <p:spPr>
          <a:xfrm>
            <a:off x="11868990" y="8445334"/>
            <a:ext cx="41275" cy="48895"/>
          </a:xfrm>
          <a:prstGeom prst="rect">
            <a:avLst/>
          </a:prstGeom>
        </p:spPr>
        <p:txBody>
          <a:bodyPr wrap="square" lIns="0" tIns="12065" rIns="0" bIns="0" rtlCol="0" vert="vert27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" spc="-20">
                <a:solidFill>
                  <a:srgbClr val="B4B4B4"/>
                </a:solidFill>
                <a:latin typeface="Calibri"/>
                <a:cs typeface="Calibri"/>
              </a:rPr>
              <a:t>únik</a:t>
            </a:r>
            <a:endParaRPr sz="100">
              <a:latin typeface="Calibri"/>
              <a:cs typeface="Calibri"/>
            </a:endParaRPr>
          </a:p>
        </p:txBody>
      </p:sp>
      <p:grpSp>
        <p:nvGrpSpPr>
          <p:cNvPr id="921" name="object 921"/>
          <p:cNvGrpSpPr/>
          <p:nvPr/>
        </p:nvGrpSpPr>
        <p:grpSpPr>
          <a:xfrm>
            <a:off x="11677650" y="8098720"/>
            <a:ext cx="2887345" cy="1785620"/>
            <a:chOff x="11677650" y="8098720"/>
            <a:chExt cx="2887345" cy="1785620"/>
          </a:xfrm>
        </p:grpSpPr>
        <p:sp>
          <p:nvSpPr>
            <p:cNvPr id="922" name="object 922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25209" y="0"/>
                  </a:moveTo>
                  <a:lnTo>
                    <a:pt x="8064" y="8064"/>
                  </a:lnTo>
                  <a:lnTo>
                    <a:pt x="0" y="63004"/>
                  </a:lnTo>
                  <a:lnTo>
                    <a:pt x="25209" y="63004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8064" y="8064"/>
                  </a:moveTo>
                  <a:lnTo>
                    <a:pt x="0" y="63004"/>
                  </a:lnTo>
                </a:path>
                <a:path w="25400" h="63500">
                  <a:moveTo>
                    <a:pt x="0" y="63004"/>
                  </a:moveTo>
                  <a:lnTo>
                    <a:pt x="25209" y="63004"/>
                  </a:lnTo>
                </a:path>
                <a:path w="25400" h="63500">
                  <a:moveTo>
                    <a:pt x="25209" y="63004"/>
                  </a:moveTo>
                  <a:lnTo>
                    <a:pt x="25209" y="0"/>
                  </a:lnTo>
                </a:path>
                <a:path w="25400" h="63500">
                  <a:moveTo>
                    <a:pt x="25209" y="0"/>
                  </a:moveTo>
                  <a:lnTo>
                    <a:pt x="8064" y="806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25209" y="0"/>
                  </a:moveTo>
                  <a:lnTo>
                    <a:pt x="0" y="0"/>
                  </a:lnTo>
                  <a:lnTo>
                    <a:pt x="0" y="63004"/>
                  </a:lnTo>
                  <a:lnTo>
                    <a:pt x="8064" y="8064"/>
                  </a:lnTo>
                  <a:lnTo>
                    <a:pt x="25209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3198665" y="9086913"/>
              <a:ext cx="25400" cy="63500"/>
            </a:xfrm>
            <a:custGeom>
              <a:avLst/>
              <a:gdLst/>
              <a:ahLst/>
              <a:cxnLst/>
              <a:rect l="l" t="t" r="r" b="b"/>
              <a:pathLst>
                <a:path w="25400" h="63500">
                  <a:moveTo>
                    <a:pt x="25209" y="0"/>
                  </a:moveTo>
                  <a:lnTo>
                    <a:pt x="0" y="0"/>
                  </a:lnTo>
                </a:path>
                <a:path w="25400" h="63500">
                  <a:moveTo>
                    <a:pt x="0" y="0"/>
                  </a:moveTo>
                  <a:lnTo>
                    <a:pt x="0" y="63004"/>
                  </a:lnTo>
                </a:path>
                <a:path w="25400" h="63500">
                  <a:moveTo>
                    <a:pt x="0" y="63004"/>
                  </a:moveTo>
                  <a:lnTo>
                    <a:pt x="8064" y="8064"/>
                  </a:lnTo>
                </a:path>
                <a:path w="25400" h="63500">
                  <a:moveTo>
                    <a:pt x="8064" y="8064"/>
                  </a:moveTo>
                  <a:lnTo>
                    <a:pt x="2520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68452" y="0"/>
                  </a:moveTo>
                  <a:lnTo>
                    <a:pt x="9525" y="9550"/>
                  </a:lnTo>
                  <a:lnTo>
                    <a:pt x="0" y="32423"/>
                  </a:lnTo>
                  <a:lnTo>
                    <a:pt x="68452" y="32423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9525" y="9550"/>
                  </a:moveTo>
                  <a:lnTo>
                    <a:pt x="0" y="32423"/>
                  </a:lnTo>
                </a:path>
                <a:path w="68580" h="33020">
                  <a:moveTo>
                    <a:pt x="0" y="32423"/>
                  </a:moveTo>
                  <a:lnTo>
                    <a:pt x="68452" y="32423"/>
                  </a:lnTo>
                </a:path>
                <a:path w="68580" h="33020">
                  <a:moveTo>
                    <a:pt x="68452" y="32423"/>
                  </a:moveTo>
                  <a:lnTo>
                    <a:pt x="68452" y="0"/>
                  </a:lnTo>
                </a:path>
                <a:path w="68580" h="33020">
                  <a:moveTo>
                    <a:pt x="68452" y="0"/>
                  </a:moveTo>
                  <a:lnTo>
                    <a:pt x="9525" y="955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68452" y="0"/>
                  </a:moveTo>
                  <a:lnTo>
                    <a:pt x="0" y="0"/>
                  </a:lnTo>
                  <a:lnTo>
                    <a:pt x="0" y="32423"/>
                  </a:lnTo>
                  <a:lnTo>
                    <a:pt x="9525" y="9550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4186852" y="8859209"/>
              <a:ext cx="68580" cy="33020"/>
            </a:xfrm>
            <a:custGeom>
              <a:avLst/>
              <a:gdLst/>
              <a:ahLst/>
              <a:cxnLst/>
              <a:rect l="l" t="t" r="r" b="b"/>
              <a:pathLst>
                <a:path w="68580" h="33020">
                  <a:moveTo>
                    <a:pt x="68452" y="0"/>
                  </a:moveTo>
                  <a:lnTo>
                    <a:pt x="0" y="0"/>
                  </a:lnTo>
                </a:path>
                <a:path w="68580" h="33020">
                  <a:moveTo>
                    <a:pt x="0" y="0"/>
                  </a:moveTo>
                  <a:lnTo>
                    <a:pt x="0" y="32423"/>
                  </a:lnTo>
                </a:path>
                <a:path w="68580" h="33020">
                  <a:moveTo>
                    <a:pt x="0" y="32423"/>
                  </a:moveTo>
                  <a:lnTo>
                    <a:pt x="9525" y="9550"/>
                  </a:lnTo>
                </a:path>
                <a:path w="68580" h="33020">
                  <a:moveTo>
                    <a:pt x="9525" y="9550"/>
                  </a:moveTo>
                  <a:lnTo>
                    <a:pt x="6845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68452" y="0"/>
                  </a:moveTo>
                  <a:lnTo>
                    <a:pt x="8699" y="8705"/>
                  </a:lnTo>
                  <a:lnTo>
                    <a:pt x="0" y="26987"/>
                  </a:lnTo>
                  <a:lnTo>
                    <a:pt x="68452" y="26987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8699" y="8705"/>
                  </a:moveTo>
                  <a:lnTo>
                    <a:pt x="0" y="26987"/>
                  </a:lnTo>
                </a:path>
                <a:path w="68580" h="27304">
                  <a:moveTo>
                    <a:pt x="0" y="26987"/>
                  </a:moveTo>
                  <a:lnTo>
                    <a:pt x="68452" y="26987"/>
                  </a:lnTo>
                </a:path>
                <a:path w="68580" h="27304">
                  <a:moveTo>
                    <a:pt x="68452" y="26987"/>
                  </a:moveTo>
                  <a:lnTo>
                    <a:pt x="68452" y="0"/>
                  </a:lnTo>
                </a:path>
                <a:path w="68580" h="27304">
                  <a:moveTo>
                    <a:pt x="68452" y="0"/>
                  </a:moveTo>
                  <a:lnTo>
                    <a:pt x="8699" y="870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68452" y="0"/>
                  </a:moveTo>
                  <a:lnTo>
                    <a:pt x="0" y="0"/>
                  </a:lnTo>
                  <a:lnTo>
                    <a:pt x="0" y="26987"/>
                  </a:lnTo>
                  <a:lnTo>
                    <a:pt x="8699" y="8705"/>
                  </a:lnTo>
                  <a:lnTo>
                    <a:pt x="68452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4186852" y="8702618"/>
              <a:ext cx="68580" cy="27305"/>
            </a:xfrm>
            <a:custGeom>
              <a:avLst/>
              <a:gdLst/>
              <a:ahLst/>
              <a:cxnLst/>
              <a:rect l="l" t="t" r="r" b="b"/>
              <a:pathLst>
                <a:path w="68580" h="27304">
                  <a:moveTo>
                    <a:pt x="68452" y="0"/>
                  </a:moveTo>
                  <a:lnTo>
                    <a:pt x="0" y="0"/>
                  </a:lnTo>
                </a:path>
                <a:path w="68580" h="27304">
                  <a:moveTo>
                    <a:pt x="0" y="0"/>
                  </a:moveTo>
                  <a:lnTo>
                    <a:pt x="0" y="26987"/>
                  </a:lnTo>
                </a:path>
                <a:path w="68580" h="27304">
                  <a:moveTo>
                    <a:pt x="0" y="26987"/>
                  </a:moveTo>
                  <a:lnTo>
                    <a:pt x="8699" y="8705"/>
                  </a:lnTo>
                </a:path>
                <a:path w="68580" h="27304">
                  <a:moveTo>
                    <a:pt x="8699" y="8705"/>
                  </a:moveTo>
                  <a:lnTo>
                    <a:pt x="6845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7238" y="7245"/>
                  </a:lnTo>
                  <a:lnTo>
                    <a:pt x="0" y="32397"/>
                  </a:lnTo>
                  <a:lnTo>
                    <a:pt x="39624" y="32397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7238" y="7245"/>
                  </a:moveTo>
                  <a:lnTo>
                    <a:pt x="0" y="32397"/>
                  </a:lnTo>
                </a:path>
                <a:path w="40005" h="33020">
                  <a:moveTo>
                    <a:pt x="0" y="32397"/>
                  </a:moveTo>
                  <a:lnTo>
                    <a:pt x="39624" y="32397"/>
                  </a:lnTo>
                </a:path>
                <a:path w="40005" h="33020">
                  <a:moveTo>
                    <a:pt x="39624" y="32397"/>
                  </a:moveTo>
                  <a:lnTo>
                    <a:pt x="39624" y="0"/>
                  </a:lnTo>
                </a:path>
                <a:path w="40005" h="33020">
                  <a:moveTo>
                    <a:pt x="39624" y="0"/>
                  </a:moveTo>
                  <a:lnTo>
                    <a:pt x="7238" y="724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7238" y="7245"/>
                  </a:lnTo>
                  <a:lnTo>
                    <a:pt x="39624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13749464" y="9083319"/>
              <a:ext cx="40005" cy="33020"/>
            </a:xfrm>
            <a:custGeom>
              <a:avLst/>
              <a:gdLst/>
              <a:ahLst/>
              <a:cxnLst/>
              <a:rect l="l" t="t" r="r" b="b"/>
              <a:pathLst>
                <a:path w="40005" h="33020">
                  <a:moveTo>
                    <a:pt x="39624" y="0"/>
                  </a:moveTo>
                  <a:lnTo>
                    <a:pt x="0" y="0"/>
                  </a:lnTo>
                </a:path>
                <a:path w="40005" h="33020">
                  <a:moveTo>
                    <a:pt x="0" y="0"/>
                  </a:moveTo>
                  <a:lnTo>
                    <a:pt x="0" y="32397"/>
                  </a:lnTo>
                </a:path>
                <a:path w="40005" h="33020">
                  <a:moveTo>
                    <a:pt x="0" y="32397"/>
                  </a:moveTo>
                  <a:lnTo>
                    <a:pt x="7238" y="7245"/>
                  </a:lnTo>
                </a:path>
                <a:path w="40005" h="33020">
                  <a:moveTo>
                    <a:pt x="7238" y="7245"/>
                  </a:moveTo>
                  <a:lnTo>
                    <a:pt x="3962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4889" y="4889"/>
                  </a:lnTo>
                  <a:lnTo>
                    <a:pt x="0" y="32397"/>
                  </a:lnTo>
                  <a:lnTo>
                    <a:pt x="17970" y="32397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4889" y="4889"/>
                  </a:moveTo>
                  <a:lnTo>
                    <a:pt x="0" y="32397"/>
                  </a:lnTo>
                </a:path>
                <a:path w="18415" h="33020">
                  <a:moveTo>
                    <a:pt x="0" y="32397"/>
                  </a:moveTo>
                  <a:lnTo>
                    <a:pt x="17970" y="32397"/>
                  </a:lnTo>
                </a:path>
                <a:path w="18415" h="33020">
                  <a:moveTo>
                    <a:pt x="17970" y="32397"/>
                  </a:moveTo>
                  <a:lnTo>
                    <a:pt x="17970" y="0"/>
                  </a:lnTo>
                </a:path>
                <a:path w="18415" h="33020">
                  <a:moveTo>
                    <a:pt x="17970" y="0"/>
                  </a:moveTo>
                  <a:lnTo>
                    <a:pt x="4889" y="48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  <a:lnTo>
                    <a:pt x="0" y="32397"/>
                  </a:lnTo>
                  <a:lnTo>
                    <a:pt x="4889" y="4889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53535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13794485" y="9083319"/>
              <a:ext cx="18415" cy="33020"/>
            </a:xfrm>
            <a:custGeom>
              <a:avLst/>
              <a:gdLst/>
              <a:ahLst/>
              <a:cxnLst/>
              <a:rect l="l" t="t" r="r" b="b"/>
              <a:pathLst>
                <a:path w="18415" h="33020">
                  <a:moveTo>
                    <a:pt x="17970" y="0"/>
                  </a:moveTo>
                  <a:lnTo>
                    <a:pt x="0" y="0"/>
                  </a:lnTo>
                </a:path>
                <a:path w="18415" h="33020">
                  <a:moveTo>
                    <a:pt x="0" y="0"/>
                  </a:moveTo>
                  <a:lnTo>
                    <a:pt x="0" y="32397"/>
                  </a:lnTo>
                </a:path>
                <a:path w="18415" h="33020">
                  <a:moveTo>
                    <a:pt x="0" y="32397"/>
                  </a:moveTo>
                  <a:lnTo>
                    <a:pt x="4889" y="4889"/>
                  </a:lnTo>
                </a:path>
                <a:path w="18415" h="33020">
                  <a:moveTo>
                    <a:pt x="4889" y="4889"/>
                  </a:moveTo>
                  <a:lnTo>
                    <a:pt x="1797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14339888" y="8977109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50" y="0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8953" y="9004"/>
                  </a:lnTo>
                  <a:lnTo>
                    <a:pt x="34150" y="9004"/>
                  </a:lnTo>
                  <a:lnTo>
                    <a:pt x="34150" y="0"/>
                  </a:lnTo>
                  <a:close/>
                </a:path>
                <a:path w="225425" h="9525">
                  <a:moveTo>
                    <a:pt x="224942" y="0"/>
                  </a:moveTo>
                  <a:lnTo>
                    <a:pt x="66548" y="0"/>
                  </a:lnTo>
                  <a:lnTo>
                    <a:pt x="66548" y="9004"/>
                  </a:lnTo>
                  <a:lnTo>
                    <a:pt x="224942" y="9004"/>
                  </a:lnTo>
                  <a:lnTo>
                    <a:pt x="22494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14339887" y="8977103"/>
              <a:ext cx="225425" cy="9525"/>
            </a:xfrm>
            <a:custGeom>
              <a:avLst/>
              <a:gdLst/>
              <a:ahLst/>
              <a:cxnLst/>
              <a:rect l="l" t="t" r="r" b="b"/>
              <a:pathLst>
                <a:path w="225425" h="9525">
                  <a:moveTo>
                    <a:pt x="34163" y="9004"/>
                  </a:moveTo>
                  <a:lnTo>
                    <a:pt x="33782" y="9004"/>
                  </a:lnTo>
                </a:path>
                <a:path w="225425" h="9525">
                  <a:moveTo>
                    <a:pt x="34163" y="0"/>
                  </a:moveTo>
                  <a:lnTo>
                    <a:pt x="33782" y="0"/>
                  </a:lnTo>
                </a:path>
                <a:path w="225425" h="9525">
                  <a:moveTo>
                    <a:pt x="34163" y="0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66992" y="9004"/>
                  </a:lnTo>
                </a:path>
                <a:path w="225425" h="9525">
                  <a:moveTo>
                    <a:pt x="66548" y="0"/>
                  </a:moveTo>
                  <a:lnTo>
                    <a:pt x="66992" y="0"/>
                  </a:lnTo>
                </a:path>
                <a:path w="225425" h="9525">
                  <a:moveTo>
                    <a:pt x="66548" y="0"/>
                  </a:moveTo>
                  <a:lnTo>
                    <a:pt x="66548" y="9004"/>
                  </a:lnTo>
                </a:path>
                <a:path w="225425" h="9525">
                  <a:moveTo>
                    <a:pt x="224980" y="0"/>
                  </a:moveTo>
                  <a:lnTo>
                    <a:pt x="66548" y="0"/>
                  </a:lnTo>
                </a:path>
                <a:path w="225425" h="9525">
                  <a:moveTo>
                    <a:pt x="34163" y="0"/>
                  </a:moveTo>
                  <a:lnTo>
                    <a:pt x="8953" y="0"/>
                  </a:lnTo>
                </a:path>
                <a:path w="225425" h="9525">
                  <a:moveTo>
                    <a:pt x="0" y="9004"/>
                  </a:moveTo>
                  <a:lnTo>
                    <a:pt x="34163" y="9004"/>
                  </a:lnTo>
                </a:path>
                <a:path w="225425" h="9525">
                  <a:moveTo>
                    <a:pt x="66548" y="9004"/>
                  </a:moveTo>
                  <a:lnTo>
                    <a:pt x="22498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14374050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6"/>
                  </a:lnTo>
                  <a:lnTo>
                    <a:pt x="22907" y="9490"/>
                  </a:lnTo>
                  <a:lnTo>
                    <a:pt x="29843" y="19786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14373669" y="8944711"/>
              <a:ext cx="33655" cy="41910"/>
            </a:xfrm>
            <a:custGeom>
              <a:avLst/>
              <a:gdLst/>
              <a:ahLst/>
              <a:cxnLst/>
              <a:rect l="l" t="t" r="r" b="b"/>
              <a:pathLst>
                <a:path w="33655" h="41909">
                  <a:moveTo>
                    <a:pt x="380" y="32391"/>
                  </a:moveTo>
                  <a:lnTo>
                    <a:pt x="380" y="0"/>
                  </a:lnTo>
                </a:path>
                <a:path w="33655" h="41909">
                  <a:moveTo>
                    <a:pt x="32765" y="32391"/>
                  </a:moveTo>
                  <a:lnTo>
                    <a:pt x="32765" y="41395"/>
                  </a:lnTo>
                </a:path>
                <a:path w="33655" h="41909">
                  <a:moveTo>
                    <a:pt x="32765" y="32391"/>
                  </a:moveTo>
                  <a:lnTo>
                    <a:pt x="32765" y="41395"/>
                  </a:lnTo>
                </a:path>
                <a:path w="33655" h="41909">
                  <a:moveTo>
                    <a:pt x="32765" y="32391"/>
                  </a:moveTo>
                  <a:lnTo>
                    <a:pt x="33210" y="32391"/>
                  </a:lnTo>
                </a:path>
                <a:path w="33655" h="41909">
                  <a:moveTo>
                    <a:pt x="32765" y="32391"/>
                  </a:moveTo>
                  <a:lnTo>
                    <a:pt x="33210" y="32391"/>
                  </a:lnTo>
                </a:path>
                <a:path w="33655" h="41909">
                  <a:moveTo>
                    <a:pt x="32765" y="41395"/>
                  </a:moveTo>
                  <a:lnTo>
                    <a:pt x="33210" y="41395"/>
                  </a:lnTo>
                </a:path>
                <a:path w="33655" h="41909">
                  <a:moveTo>
                    <a:pt x="32765" y="41395"/>
                  </a:moveTo>
                  <a:lnTo>
                    <a:pt x="33210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380" y="41395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32391"/>
                  </a:moveTo>
                  <a:lnTo>
                    <a:pt x="0" y="32391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  <a:path w="33655" h="41909">
                  <a:moveTo>
                    <a:pt x="380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13301282" y="8986113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8991" y="680427"/>
                  </a:moveTo>
                  <a:lnTo>
                    <a:pt x="0" y="680427"/>
                  </a:lnTo>
                  <a:lnTo>
                    <a:pt x="0" y="898207"/>
                  </a:lnTo>
                  <a:lnTo>
                    <a:pt x="8991" y="898207"/>
                  </a:lnTo>
                  <a:lnTo>
                    <a:pt x="8991" y="680427"/>
                  </a:lnTo>
                  <a:close/>
                </a:path>
                <a:path w="9525" h="898525">
                  <a:moveTo>
                    <a:pt x="8991" y="496811"/>
                  </a:moveTo>
                  <a:lnTo>
                    <a:pt x="0" y="496811"/>
                  </a:lnTo>
                  <a:lnTo>
                    <a:pt x="0" y="615607"/>
                  </a:lnTo>
                  <a:lnTo>
                    <a:pt x="8991" y="615607"/>
                  </a:lnTo>
                  <a:lnTo>
                    <a:pt x="8991" y="496811"/>
                  </a:lnTo>
                  <a:close/>
                </a:path>
                <a:path w="9525" h="898525">
                  <a:moveTo>
                    <a:pt x="8991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8991" y="432003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3301281" y="8986107"/>
              <a:ext cx="9525" cy="898525"/>
            </a:xfrm>
            <a:custGeom>
              <a:avLst/>
              <a:gdLst/>
              <a:ahLst/>
              <a:cxnLst/>
              <a:rect l="l" t="t" r="r" b="b"/>
              <a:pathLst>
                <a:path w="9525" h="898525">
                  <a:moveTo>
                    <a:pt x="9017" y="615607"/>
                  </a:moveTo>
                  <a:lnTo>
                    <a:pt x="9017" y="614292"/>
                  </a:lnTo>
                </a:path>
                <a:path w="9525" h="898525">
                  <a:moveTo>
                    <a:pt x="4127" y="615607"/>
                  </a:moveTo>
                  <a:lnTo>
                    <a:pt x="9017" y="615607"/>
                  </a:lnTo>
                </a:path>
                <a:path w="9525" h="898525">
                  <a:moveTo>
                    <a:pt x="0" y="615607"/>
                  </a:moveTo>
                  <a:lnTo>
                    <a:pt x="0" y="614292"/>
                  </a:lnTo>
                </a:path>
                <a:path w="9525" h="898525">
                  <a:moveTo>
                    <a:pt x="0" y="615607"/>
                  </a:moveTo>
                  <a:lnTo>
                    <a:pt x="4127" y="615607"/>
                  </a:lnTo>
                </a:path>
                <a:path w="9525" h="898525">
                  <a:moveTo>
                    <a:pt x="9017" y="680421"/>
                  </a:moveTo>
                  <a:lnTo>
                    <a:pt x="9017" y="681735"/>
                  </a:lnTo>
                </a:path>
                <a:path w="9525" h="898525">
                  <a:moveTo>
                    <a:pt x="4127" y="680421"/>
                  </a:moveTo>
                  <a:lnTo>
                    <a:pt x="9017" y="680421"/>
                  </a:lnTo>
                </a:path>
                <a:path w="9525" h="898525">
                  <a:moveTo>
                    <a:pt x="0" y="680421"/>
                  </a:moveTo>
                  <a:lnTo>
                    <a:pt x="0" y="681735"/>
                  </a:lnTo>
                </a:path>
                <a:path w="9525" h="898525">
                  <a:moveTo>
                    <a:pt x="0" y="680421"/>
                  </a:moveTo>
                  <a:lnTo>
                    <a:pt x="4127" y="680421"/>
                  </a:lnTo>
                </a:path>
                <a:path w="9525" h="898525">
                  <a:moveTo>
                    <a:pt x="9017" y="496817"/>
                  </a:moveTo>
                  <a:lnTo>
                    <a:pt x="9017" y="498132"/>
                  </a:lnTo>
                </a:path>
                <a:path w="9525" h="898525">
                  <a:moveTo>
                    <a:pt x="4127" y="496817"/>
                  </a:moveTo>
                  <a:lnTo>
                    <a:pt x="9017" y="496817"/>
                  </a:lnTo>
                </a:path>
                <a:path w="9525" h="898525">
                  <a:moveTo>
                    <a:pt x="0" y="496817"/>
                  </a:moveTo>
                  <a:lnTo>
                    <a:pt x="0" y="498132"/>
                  </a:lnTo>
                </a:path>
                <a:path w="9525" h="898525">
                  <a:moveTo>
                    <a:pt x="0" y="496817"/>
                  </a:moveTo>
                  <a:lnTo>
                    <a:pt x="412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430688"/>
                  </a:lnTo>
                </a:path>
                <a:path w="9525" h="898525">
                  <a:moveTo>
                    <a:pt x="4127" y="432003"/>
                  </a:moveTo>
                  <a:lnTo>
                    <a:pt x="9017" y="432003"/>
                  </a:lnTo>
                </a:path>
                <a:path w="9525" h="898525">
                  <a:moveTo>
                    <a:pt x="0" y="432003"/>
                  </a:moveTo>
                  <a:lnTo>
                    <a:pt x="0" y="430688"/>
                  </a:lnTo>
                </a:path>
                <a:path w="9525" h="898525">
                  <a:moveTo>
                    <a:pt x="0" y="432003"/>
                  </a:moveTo>
                  <a:lnTo>
                    <a:pt x="4127" y="432003"/>
                  </a:lnTo>
                </a:path>
                <a:path w="9525" h="898525">
                  <a:moveTo>
                    <a:pt x="0" y="0"/>
                  </a:moveTo>
                  <a:lnTo>
                    <a:pt x="0" y="432003"/>
                  </a:lnTo>
                </a:path>
                <a:path w="9525" h="898525">
                  <a:moveTo>
                    <a:pt x="0" y="496817"/>
                  </a:moveTo>
                  <a:lnTo>
                    <a:pt x="0" y="615607"/>
                  </a:lnTo>
                </a:path>
                <a:path w="9525" h="898525">
                  <a:moveTo>
                    <a:pt x="0" y="680421"/>
                  </a:moveTo>
                  <a:lnTo>
                    <a:pt x="0" y="898207"/>
                  </a:lnTo>
                </a:path>
                <a:path w="9525" h="898525">
                  <a:moveTo>
                    <a:pt x="9017" y="898207"/>
                  </a:moveTo>
                  <a:lnTo>
                    <a:pt x="9017" y="680421"/>
                  </a:lnTo>
                </a:path>
                <a:path w="9525" h="898525">
                  <a:moveTo>
                    <a:pt x="9017" y="615607"/>
                  </a:moveTo>
                  <a:lnTo>
                    <a:pt x="9017" y="496817"/>
                  </a:lnTo>
                </a:path>
                <a:path w="9525" h="898525">
                  <a:moveTo>
                    <a:pt x="9017" y="432003"/>
                  </a:moveTo>
                  <a:lnTo>
                    <a:pt x="9017" y="214217"/>
                  </a:lnTo>
                </a:path>
                <a:path w="9525" h="898525">
                  <a:moveTo>
                    <a:pt x="9017" y="206997"/>
                  </a:moveTo>
                  <a:lnTo>
                    <a:pt x="9017" y="0"/>
                  </a:lnTo>
                </a:path>
                <a:path w="9525" h="898525">
                  <a:moveTo>
                    <a:pt x="4127" y="617416"/>
                  </a:moveTo>
                  <a:lnTo>
                    <a:pt x="4127" y="649808"/>
                  </a:lnTo>
                </a:path>
                <a:path w="9525" h="898525">
                  <a:moveTo>
                    <a:pt x="0" y="649808"/>
                  </a:moveTo>
                  <a:lnTo>
                    <a:pt x="0" y="617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13268896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32391"/>
                  </a:moveTo>
                  <a:lnTo>
                    <a:pt x="19770" y="29851"/>
                  </a:lnTo>
                  <a:lnTo>
                    <a:pt x="9477" y="22920"/>
                  </a:lnTo>
                  <a:lnTo>
                    <a:pt x="2541" y="1262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13301282" y="9601720"/>
              <a:ext cx="4445" cy="65405"/>
            </a:xfrm>
            <a:custGeom>
              <a:avLst/>
              <a:gdLst/>
              <a:ahLst/>
              <a:cxnLst/>
              <a:rect l="l" t="t" r="r" b="b"/>
              <a:pathLst>
                <a:path w="4444" h="65404">
                  <a:moveTo>
                    <a:pt x="4140" y="34201"/>
                  </a:moveTo>
                  <a:lnTo>
                    <a:pt x="0" y="34201"/>
                  </a:lnTo>
                  <a:lnTo>
                    <a:pt x="0" y="36017"/>
                  </a:lnTo>
                  <a:lnTo>
                    <a:pt x="0" y="63004"/>
                  </a:lnTo>
                  <a:lnTo>
                    <a:pt x="0" y="64808"/>
                  </a:lnTo>
                  <a:lnTo>
                    <a:pt x="4140" y="64808"/>
                  </a:lnTo>
                  <a:lnTo>
                    <a:pt x="4140" y="63004"/>
                  </a:lnTo>
                  <a:lnTo>
                    <a:pt x="4140" y="36017"/>
                  </a:lnTo>
                  <a:lnTo>
                    <a:pt x="4140" y="34201"/>
                  </a:lnTo>
                  <a:close/>
                </a:path>
                <a:path w="4444" h="65404">
                  <a:moveTo>
                    <a:pt x="4140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4140" y="1803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13268896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36512" y="216001"/>
                  </a:moveTo>
                  <a:lnTo>
                    <a:pt x="36512" y="189014"/>
                  </a:lnTo>
                </a:path>
                <a:path w="41909" h="219709">
                  <a:moveTo>
                    <a:pt x="36512" y="189014"/>
                  </a:moveTo>
                  <a:lnTo>
                    <a:pt x="32384" y="189014"/>
                  </a:lnTo>
                </a:path>
                <a:path w="41909" h="219709">
                  <a:moveTo>
                    <a:pt x="32384" y="189014"/>
                  </a:moveTo>
                  <a:lnTo>
                    <a:pt x="32384" y="216001"/>
                  </a:lnTo>
                </a:path>
                <a:path w="41909" h="219709">
                  <a:moveTo>
                    <a:pt x="32384" y="216001"/>
                  </a:moveTo>
                  <a:lnTo>
                    <a:pt x="36512" y="216001"/>
                  </a:lnTo>
                </a:path>
                <a:path w="41909" h="219709">
                  <a:moveTo>
                    <a:pt x="36512" y="217811"/>
                  </a:moveTo>
                  <a:lnTo>
                    <a:pt x="36512" y="216001"/>
                  </a:lnTo>
                </a:path>
                <a:path w="41909" h="219709">
                  <a:moveTo>
                    <a:pt x="36512" y="216001"/>
                  </a:moveTo>
                  <a:lnTo>
                    <a:pt x="32384" y="216001"/>
                  </a:lnTo>
                </a:path>
                <a:path w="41909" h="219709">
                  <a:moveTo>
                    <a:pt x="32384" y="216001"/>
                  </a:moveTo>
                  <a:lnTo>
                    <a:pt x="32384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6512" y="189014"/>
                  </a:moveTo>
                  <a:lnTo>
                    <a:pt x="36512" y="187198"/>
                  </a:lnTo>
                </a:path>
                <a:path w="41909" h="219709">
                  <a:moveTo>
                    <a:pt x="36512" y="187198"/>
                  </a:moveTo>
                  <a:lnTo>
                    <a:pt x="32384" y="187198"/>
                  </a:lnTo>
                </a:path>
                <a:path w="41909" h="219709">
                  <a:moveTo>
                    <a:pt x="32384" y="187198"/>
                  </a:moveTo>
                  <a:lnTo>
                    <a:pt x="32384" y="189014"/>
                  </a:lnTo>
                </a:path>
                <a:path w="41909" h="219709">
                  <a:moveTo>
                    <a:pt x="32384" y="189014"/>
                  </a:moveTo>
                  <a:lnTo>
                    <a:pt x="36512" y="189014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4806"/>
                  </a:lnTo>
                </a:path>
                <a:path w="41909" h="219709">
                  <a:moveTo>
                    <a:pt x="32384" y="154806"/>
                  </a:moveTo>
                  <a:lnTo>
                    <a:pt x="36512" y="154806"/>
                  </a:lnTo>
                </a:path>
                <a:path w="41909" h="219709">
                  <a:moveTo>
                    <a:pt x="36512" y="154806"/>
                  </a:moveTo>
                  <a:lnTo>
                    <a:pt x="36512" y="152996"/>
                  </a:lnTo>
                </a:path>
                <a:path w="41909" h="219709">
                  <a:moveTo>
                    <a:pt x="36512" y="152996"/>
                  </a:moveTo>
                  <a:lnTo>
                    <a:pt x="32384" y="152996"/>
                  </a:lnTo>
                </a:path>
                <a:path w="41909" h="219709">
                  <a:moveTo>
                    <a:pt x="32384" y="154806"/>
                  </a:moveTo>
                  <a:lnTo>
                    <a:pt x="0" y="154806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6512" y="217811"/>
                  </a:lnTo>
                </a:path>
                <a:path w="41909" h="219709">
                  <a:moveTo>
                    <a:pt x="36512" y="217811"/>
                  </a:moveTo>
                  <a:lnTo>
                    <a:pt x="41401" y="217811"/>
                  </a:lnTo>
                </a:path>
                <a:path w="41909" h="219709">
                  <a:moveTo>
                    <a:pt x="32384" y="217811"/>
                  </a:moveTo>
                  <a:lnTo>
                    <a:pt x="32384" y="219125"/>
                  </a:lnTo>
                </a:path>
                <a:path w="41909" h="219709">
                  <a:moveTo>
                    <a:pt x="32384" y="217811"/>
                  </a:moveTo>
                  <a:lnTo>
                    <a:pt x="32384" y="219125"/>
                  </a:lnTo>
                </a:path>
                <a:path w="41909" h="219709">
                  <a:moveTo>
                    <a:pt x="36512" y="217811"/>
                  </a:moveTo>
                  <a:lnTo>
                    <a:pt x="41401" y="217811"/>
                  </a:lnTo>
                </a:path>
                <a:path w="41909" h="219709">
                  <a:moveTo>
                    <a:pt x="41401" y="217811"/>
                  </a:moveTo>
                  <a:lnTo>
                    <a:pt x="41401" y="219125"/>
                  </a:lnTo>
                </a:path>
                <a:path w="41909" h="219709">
                  <a:moveTo>
                    <a:pt x="41401" y="217811"/>
                  </a:moveTo>
                  <a:lnTo>
                    <a:pt x="41401" y="219125"/>
                  </a:lnTo>
                </a:path>
                <a:path w="41909" h="219709">
                  <a:moveTo>
                    <a:pt x="32384" y="152996"/>
                  </a:moveTo>
                  <a:lnTo>
                    <a:pt x="36512" y="152996"/>
                  </a:lnTo>
                </a:path>
                <a:path w="41909" h="219709">
                  <a:moveTo>
                    <a:pt x="32384" y="152996"/>
                  </a:moveTo>
                  <a:lnTo>
                    <a:pt x="36512" y="152996"/>
                  </a:lnTo>
                </a:path>
                <a:path w="41909" h="219709">
                  <a:moveTo>
                    <a:pt x="36512" y="152996"/>
                  </a:moveTo>
                  <a:lnTo>
                    <a:pt x="41401" y="152996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1682"/>
                  </a:lnTo>
                </a:path>
                <a:path w="41909" h="219709">
                  <a:moveTo>
                    <a:pt x="32384" y="152996"/>
                  </a:moveTo>
                  <a:lnTo>
                    <a:pt x="32384" y="151682"/>
                  </a:lnTo>
                </a:path>
                <a:path w="41909" h="219709">
                  <a:moveTo>
                    <a:pt x="36512" y="152996"/>
                  </a:moveTo>
                  <a:lnTo>
                    <a:pt x="41401" y="152996"/>
                  </a:lnTo>
                </a:path>
                <a:path w="41909" h="219709">
                  <a:moveTo>
                    <a:pt x="41401" y="152996"/>
                  </a:moveTo>
                  <a:lnTo>
                    <a:pt x="41401" y="151682"/>
                  </a:lnTo>
                </a:path>
                <a:path w="41909" h="219709">
                  <a:moveTo>
                    <a:pt x="41401" y="152996"/>
                  </a:moveTo>
                  <a:lnTo>
                    <a:pt x="41401" y="151682"/>
                  </a:lnTo>
                </a:path>
                <a:path w="41909" h="219709">
                  <a:moveTo>
                    <a:pt x="36512" y="32397"/>
                  </a:moveTo>
                  <a:lnTo>
                    <a:pt x="36512" y="0"/>
                  </a:lnTo>
                </a:path>
                <a:path w="41909" h="219709">
                  <a:moveTo>
                    <a:pt x="32384" y="0"/>
                  </a:move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13268896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32397"/>
                  </a:moveTo>
                  <a:lnTo>
                    <a:pt x="2541" y="19789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13301282" y="9418116"/>
              <a:ext cx="4445" cy="65405"/>
            </a:xfrm>
            <a:custGeom>
              <a:avLst/>
              <a:gdLst/>
              <a:ahLst/>
              <a:cxnLst/>
              <a:rect l="l" t="t" r="r" b="b"/>
              <a:pathLst>
                <a:path w="4444" h="65404">
                  <a:moveTo>
                    <a:pt x="4140" y="63004"/>
                  </a:moveTo>
                  <a:lnTo>
                    <a:pt x="0" y="63004"/>
                  </a:lnTo>
                  <a:lnTo>
                    <a:pt x="0" y="64808"/>
                  </a:lnTo>
                  <a:lnTo>
                    <a:pt x="4140" y="64808"/>
                  </a:lnTo>
                  <a:lnTo>
                    <a:pt x="4140" y="63004"/>
                  </a:lnTo>
                  <a:close/>
                </a:path>
                <a:path w="4444" h="65404">
                  <a:moveTo>
                    <a:pt x="4140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0" y="28790"/>
                  </a:lnTo>
                  <a:lnTo>
                    <a:pt x="0" y="30607"/>
                  </a:lnTo>
                  <a:lnTo>
                    <a:pt x="4140" y="30607"/>
                  </a:lnTo>
                  <a:lnTo>
                    <a:pt x="4140" y="28790"/>
                  </a:lnTo>
                  <a:lnTo>
                    <a:pt x="4140" y="1803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13268896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36512" y="3124"/>
                  </a:moveTo>
                  <a:lnTo>
                    <a:pt x="36512" y="30111"/>
                  </a:lnTo>
                </a:path>
                <a:path w="41909" h="67945">
                  <a:moveTo>
                    <a:pt x="36512" y="30111"/>
                  </a:moveTo>
                  <a:lnTo>
                    <a:pt x="32384" y="30111"/>
                  </a:lnTo>
                </a:path>
                <a:path w="41909" h="67945">
                  <a:moveTo>
                    <a:pt x="32384" y="30111"/>
                  </a:moveTo>
                  <a:lnTo>
                    <a:pt x="32384" y="3124"/>
                  </a:lnTo>
                </a:path>
                <a:path w="41909" h="67945">
                  <a:moveTo>
                    <a:pt x="32384" y="3124"/>
                  </a:moveTo>
                  <a:lnTo>
                    <a:pt x="36512" y="3124"/>
                  </a:lnTo>
                </a:path>
                <a:path w="41909" h="67945">
                  <a:moveTo>
                    <a:pt x="36512" y="1314"/>
                  </a:moveTo>
                  <a:lnTo>
                    <a:pt x="36512" y="3124"/>
                  </a:lnTo>
                </a:path>
                <a:path w="41909" h="67945">
                  <a:moveTo>
                    <a:pt x="36512" y="3124"/>
                  </a:moveTo>
                  <a:lnTo>
                    <a:pt x="32384" y="3124"/>
                  </a:lnTo>
                </a:path>
                <a:path w="41909" h="67945">
                  <a:moveTo>
                    <a:pt x="32384" y="3124"/>
                  </a:moveTo>
                  <a:lnTo>
                    <a:pt x="32384" y="1314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6512" y="30111"/>
                  </a:moveTo>
                  <a:lnTo>
                    <a:pt x="36512" y="31921"/>
                  </a:lnTo>
                </a:path>
                <a:path w="41909" h="67945">
                  <a:moveTo>
                    <a:pt x="36512" y="31921"/>
                  </a:moveTo>
                  <a:lnTo>
                    <a:pt x="32384" y="31921"/>
                  </a:lnTo>
                </a:path>
                <a:path w="41909" h="67945">
                  <a:moveTo>
                    <a:pt x="32384" y="31921"/>
                  </a:moveTo>
                  <a:lnTo>
                    <a:pt x="32384" y="30111"/>
                  </a:lnTo>
                </a:path>
                <a:path w="41909" h="67945">
                  <a:moveTo>
                    <a:pt x="32384" y="30111"/>
                  </a:moveTo>
                  <a:lnTo>
                    <a:pt x="36512" y="30111"/>
                  </a:lnTo>
                </a:path>
                <a:path w="41909" h="67945">
                  <a:moveTo>
                    <a:pt x="32384" y="66128"/>
                  </a:moveTo>
                  <a:lnTo>
                    <a:pt x="32384" y="64319"/>
                  </a:lnTo>
                </a:path>
                <a:path w="41909" h="67945">
                  <a:moveTo>
                    <a:pt x="32384" y="64319"/>
                  </a:moveTo>
                  <a:lnTo>
                    <a:pt x="36512" y="64319"/>
                  </a:lnTo>
                </a:path>
                <a:path w="41909" h="67945">
                  <a:moveTo>
                    <a:pt x="36512" y="64319"/>
                  </a:moveTo>
                  <a:lnTo>
                    <a:pt x="36512" y="66128"/>
                  </a:lnTo>
                </a:path>
                <a:path w="41909" h="67945">
                  <a:moveTo>
                    <a:pt x="36512" y="66128"/>
                  </a:moveTo>
                  <a:lnTo>
                    <a:pt x="32384" y="66128"/>
                  </a:lnTo>
                </a:path>
                <a:path w="41909" h="67945">
                  <a:moveTo>
                    <a:pt x="32384" y="64319"/>
                  </a:moveTo>
                  <a:lnTo>
                    <a:pt x="0" y="64319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2384" y="1314"/>
                  </a:moveTo>
                  <a:lnTo>
                    <a:pt x="36512" y="1314"/>
                  </a:lnTo>
                </a:path>
                <a:path w="41909" h="67945">
                  <a:moveTo>
                    <a:pt x="36512" y="1314"/>
                  </a:moveTo>
                  <a:lnTo>
                    <a:pt x="41401" y="1314"/>
                  </a:lnTo>
                </a:path>
                <a:path w="41909" h="67945">
                  <a:moveTo>
                    <a:pt x="32384" y="1314"/>
                  </a:moveTo>
                  <a:lnTo>
                    <a:pt x="32384" y="0"/>
                  </a:lnTo>
                </a:path>
                <a:path w="41909" h="67945">
                  <a:moveTo>
                    <a:pt x="32384" y="1314"/>
                  </a:moveTo>
                  <a:lnTo>
                    <a:pt x="32384" y="0"/>
                  </a:lnTo>
                </a:path>
                <a:path w="41909" h="67945">
                  <a:moveTo>
                    <a:pt x="36512" y="1314"/>
                  </a:moveTo>
                  <a:lnTo>
                    <a:pt x="41401" y="1314"/>
                  </a:lnTo>
                </a:path>
                <a:path w="41909" h="67945">
                  <a:moveTo>
                    <a:pt x="41401" y="1314"/>
                  </a:moveTo>
                  <a:lnTo>
                    <a:pt x="41401" y="0"/>
                  </a:lnTo>
                </a:path>
                <a:path w="41909" h="67945">
                  <a:moveTo>
                    <a:pt x="41401" y="1314"/>
                  </a:moveTo>
                  <a:lnTo>
                    <a:pt x="41401" y="0"/>
                  </a:lnTo>
                </a:path>
                <a:path w="41909" h="67945">
                  <a:moveTo>
                    <a:pt x="32384" y="66128"/>
                  </a:moveTo>
                  <a:lnTo>
                    <a:pt x="36512" y="66128"/>
                  </a:lnTo>
                </a:path>
                <a:path w="41909" h="67945">
                  <a:moveTo>
                    <a:pt x="32384" y="66128"/>
                  </a:moveTo>
                  <a:lnTo>
                    <a:pt x="36512" y="66128"/>
                  </a:lnTo>
                </a:path>
                <a:path w="41909" h="67945">
                  <a:moveTo>
                    <a:pt x="36512" y="66128"/>
                  </a:moveTo>
                  <a:lnTo>
                    <a:pt x="41401" y="66128"/>
                  </a:lnTo>
                </a:path>
                <a:path w="41909" h="67945">
                  <a:moveTo>
                    <a:pt x="32384" y="66128"/>
                  </a:moveTo>
                  <a:lnTo>
                    <a:pt x="32384" y="67443"/>
                  </a:lnTo>
                </a:path>
                <a:path w="41909" h="67945">
                  <a:moveTo>
                    <a:pt x="32384" y="66128"/>
                  </a:moveTo>
                  <a:lnTo>
                    <a:pt x="32384" y="67443"/>
                  </a:lnTo>
                </a:path>
                <a:path w="41909" h="67945">
                  <a:moveTo>
                    <a:pt x="36512" y="66128"/>
                  </a:moveTo>
                  <a:lnTo>
                    <a:pt x="41401" y="66128"/>
                  </a:lnTo>
                </a:path>
                <a:path w="41909" h="67945">
                  <a:moveTo>
                    <a:pt x="41401" y="66128"/>
                  </a:moveTo>
                  <a:lnTo>
                    <a:pt x="41401" y="67443"/>
                  </a:lnTo>
                </a:path>
                <a:path w="41909" h="67945">
                  <a:moveTo>
                    <a:pt x="41401" y="66128"/>
                  </a:moveTo>
                  <a:lnTo>
                    <a:pt x="41401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13310298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13310298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13310298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13310298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90" y="7219"/>
                  </a:lnTo>
                </a:path>
                <a:path w="250190" h="7620">
                  <a:moveTo>
                    <a:pt x="250190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12932283" y="8977109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8991" y="190830"/>
                  </a:moveTo>
                  <a:lnTo>
                    <a:pt x="0" y="190830"/>
                  </a:lnTo>
                  <a:lnTo>
                    <a:pt x="0" y="216001"/>
                  </a:lnTo>
                  <a:lnTo>
                    <a:pt x="8991" y="216001"/>
                  </a:lnTo>
                  <a:lnTo>
                    <a:pt x="8991" y="190830"/>
                  </a:lnTo>
                  <a:close/>
                </a:path>
                <a:path w="9525" h="216534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58407"/>
                  </a:lnTo>
                  <a:lnTo>
                    <a:pt x="8991" y="158407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12932283" y="8977103"/>
              <a:ext cx="9525" cy="216535"/>
            </a:xfrm>
            <a:custGeom>
              <a:avLst/>
              <a:gdLst/>
              <a:ahLst/>
              <a:cxnLst/>
              <a:rect l="l" t="t" r="r" b="b"/>
              <a:pathLst>
                <a:path w="9525" h="216534">
                  <a:moveTo>
                    <a:pt x="9017" y="0"/>
                  </a:moveTo>
                  <a:lnTo>
                    <a:pt x="0" y="0"/>
                  </a:lnTo>
                </a:path>
                <a:path w="9525" h="216534">
                  <a:moveTo>
                    <a:pt x="0" y="190823"/>
                  </a:moveTo>
                  <a:lnTo>
                    <a:pt x="0" y="191249"/>
                  </a:lnTo>
                </a:path>
                <a:path w="9525" h="216534">
                  <a:moveTo>
                    <a:pt x="9017" y="190823"/>
                  </a:moveTo>
                  <a:lnTo>
                    <a:pt x="9017" y="191249"/>
                  </a:lnTo>
                </a:path>
                <a:path w="9525" h="216534">
                  <a:moveTo>
                    <a:pt x="9017" y="190823"/>
                  </a:moveTo>
                  <a:lnTo>
                    <a:pt x="0" y="190823"/>
                  </a:lnTo>
                </a:path>
                <a:path w="9525" h="216534">
                  <a:moveTo>
                    <a:pt x="0" y="158407"/>
                  </a:moveTo>
                  <a:lnTo>
                    <a:pt x="0" y="157981"/>
                  </a:lnTo>
                </a:path>
                <a:path w="9525" h="216534">
                  <a:moveTo>
                    <a:pt x="9017" y="158407"/>
                  </a:moveTo>
                  <a:lnTo>
                    <a:pt x="9017" y="157981"/>
                  </a:lnTo>
                </a:path>
                <a:path w="9525" h="216534">
                  <a:moveTo>
                    <a:pt x="9017" y="158407"/>
                  </a:moveTo>
                  <a:lnTo>
                    <a:pt x="0" y="158407"/>
                  </a:lnTo>
                </a:path>
                <a:path w="9525" h="216534">
                  <a:moveTo>
                    <a:pt x="0" y="9004"/>
                  </a:moveTo>
                  <a:lnTo>
                    <a:pt x="0" y="158407"/>
                  </a:lnTo>
                </a:path>
                <a:path w="9525" h="216534">
                  <a:moveTo>
                    <a:pt x="0" y="190823"/>
                  </a:moveTo>
                  <a:lnTo>
                    <a:pt x="0" y="216001"/>
                  </a:lnTo>
                </a:path>
                <a:path w="9525" h="216534">
                  <a:moveTo>
                    <a:pt x="9017" y="216001"/>
                  </a:moveTo>
                  <a:lnTo>
                    <a:pt x="9017" y="190823"/>
                  </a:lnTo>
                </a:path>
                <a:path w="9525" h="216534">
                  <a:moveTo>
                    <a:pt x="9017" y="158407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12941300" y="913551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3"/>
                  </a:lnTo>
                  <a:lnTo>
                    <a:pt x="29834" y="19797"/>
                  </a:lnTo>
                  <a:lnTo>
                    <a:pt x="32384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12932283" y="9135084"/>
              <a:ext cx="41910" cy="33655"/>
            </a:xfrm>
            <a:custGeom>
              <a:avLst/>
              <a:gdLst/>
              <a:ahLst/>
              <a:cxnLst/>
              <a:rect l="l" t="t" r="r" b="b"/>
              <a:pathLst>
                <a:path w="41909" h="33654">
                  <a:moveTo>
                    <a:pt x="9017" y="32842"/>
                  </a:moveTo>
                  <a:lnTo>
                    <a:pt x="41401" y="32842"/>
                  </a:lnTo>
                </a:path>
                <a:path w="41909" h="33654">
                  <a:moveTo>
                    <a:pt x="9017" y="425"/>
                  </a:moveTo>
                  <a:lnTo>
                    <a:pt x="0" y="425"/>
                  </a:lnTo>
                </a:path>
                <a:path w="41909" h="33654">
                  <a:moveTo>
                    <a:pt x="9017" y="425"/>
                  </a:moveTo>
                  <a:lnTo>
                    <a:pt x="0" y="425"/>
                  </a:lnTo>
                </a:path>
                <a:path w="41909" h="33654">
                  <a:moveTo>
                    <a:pt x="9017" y="425"/>
                  </a:moveTo>
                  <a:lnTo>
                    <a:pt x="9017" y="0"/>
                  </a:lnTo>
                </a:path>
                <a:path w="41909" h="33654">
                  <a:moveTo>
                    <a:pt x="9017" y="425"/>
                  </a:moveTo>
                  <a:lnTo>
                    <a:pt x="9017" y="0"/>
                  </a:lnTo>
                </a:path>
                <a:path w="41909" h="33654">
                  <a:moveTo>
                    <a:pt x="0" y="425"/>
                  </a:moveTo>
                  <a:lnTo>
                    <a:pt x="0" y="0"/>
                  </a:lnTo>
                </a:path>
                <a:path w="41909" h="33654">
                  <a:moveTo>
                    <a:pt x="0" y="425"/>
                  </a:moveTo>
                  <a:lnTo>
                    <a:pt x="0" y="0"/>
                  </a:lnTo>
                </a:path>
                <a:path w="41909" h="33654">
                  <a:moveTo>
                    <a:pt x="9017" y="32842"/>
                  </a:moveTo>
                  <a:lnTo>
                    <a:pt x="0" y="32842"/>
                  </a:lnTo>
                </a:path>
                <a:path w="41909" h="33654">
                  <a:moveTo>
                    <a:pt x="9017" y="32842"/>
                  </a:moveTo>
                  <a:lnTo>
                    <a:pt x="0" y="32842"/>
                  </a:lnTo>
                </a:path>
                <a:path w="41909" h="33654">
                  <a:moveTo>
                    <a:pt x="9017" y="32842"/>
                  </a:moveTo>
                  <a:lnTo>
                    <a:pt x="9017" y="33267"/>
                  </a:lnTo>
                </a:path>
                <a:path w="41909" h="33654">
                  <a:moveTo>
                    <a:pt x="9017" y="32842"/>
                  </a:moveTo>
                  <a:lnTo>
                    <a:pt x="9017" y="33267"/>
                  </a:lnTo>
                </a:path>
                <a:path w="41909" h="33654">
                  <a:moveTo>
                    <a:pt x="0" y="32842"/>
                  </a:moveTo>
                  <a:lnTo>
                    <a:pt x="0" y="33267"/>
                  </a:lnTo>
                </a:path>
                <a:path w="41909" h="33654">
                  <a:moveTo>
                    <a:pt x="0" y="32842"/>
                  </a:moveTo>
                  <a:lnTo>
                    <a:pt x="0" y="3326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12682092" y="9538711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12682092" y="9538709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12682092" y="9193106"/>
              <a:ext cx="250825" cy="7620"/>
            </a:xfrm>
            <a:custGeom>
              <a:avLst/>
              <a:gdLst/>
              <a:ahLst/>
              <a:cxnLst/>
              <a:rect l="l" t="t" r="r" b="b"/>
              <a:pathLst>
                <a:path w="250825" h="7620">
                  <a:moveTo>
                    <a:pt x="250204" y="0"/>
                  </a:moveTo>
                  <a:lnTo>
                    <a:pt x="0" y="0"/>
                  </a:lnTo>
                  <a:lnTo>
                    <a:pt x="0" y="7218"/>
                  </a:lnTo>
                  <a:lnTo>
                    <a:pt x="250204" y="7218"/>
                  </a:lnTo>
                  <a:lnTo>
                    <a:pt x="2502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12682092" y="9193104"/>
              <a:ext cx="250190" cy="7620"/>
            </a:xfrm>
            <a:custGeom>
              <a:avLst/>
              <a:gdLst/>
              <a:ahLst/>
              <a:cxnLst/>
              <a:rect l="l" t="t" r="r" b="b"/>
              <a:pathLst>
                <a:path w="250190" h="7620">
                  <a:moveTo>
                    <a:pt x="0" y="7219"/>
                  </a:moveTo>
                  <a:lnTo>
                    <a:pt x="250189" y="7219"/>
                  </a:lnTo>
                </a:path>
                <a:path w="250190" h="7620">
                  <a:moveTo>
                    <a:pt x="250189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13812456" y="9083320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9004" y="0"/>
                  </a:moveTo>
                  <a:lnTo>
                    <a:pt x="0" y="0"/>
                  </a:lnTo>
                  <a:lnTo>
                    <a:pt x="0" y="152995"/>
                  </a:lnTo>
                  <a:lnTo>
                    <a:pt x="9004" y="152995"/>
                  </a:lnTo>
                  <a:lnTo>
                    <a:pt x="900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13812456" y="9083319"/>
              <a:ext cx="9525" cy="153035"/>
            </a:xfrm>
            <a:custGeom>
              <a:avLst/>
              <a:gdLst/>
              <a:ahLst/>
              <a:cxnLst/>
              <a:rect l="l" t="t" r="r" b="b"/>
              <a:pathLst>
                <a:path w="9525" h="153034">
                  <a:moveTo>
                    <a:pt x="0" y="0"/>
                  </a:moveTo>
                  <a:lnTo>
                    <a:pt x="0" y="152996"/>
                  </a:lnTo>
                </a:path>
                <a:path w="9525" h="153034">
                  <a:moveTo>
                    <a:pt x="9017" y="152996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13686473" y="8608123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26111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26111" y="8991"/>
                  </a:lnTo>
                  <a:lnTo>
                    <a:pt x="26111" y="0"/>
                  </a:lnTo>
                  <a:close/>
                </a:path>
                <a:path w="542290" h="9525">
                  <a:moveTo>
                    <a:pt x="179120" y="0"/>
                  </a:moveTo>
                  <a:lnTo>
                    <a:pt x="96329" y="0"/>
                  </a:lnTo>
                  <a:lnTo>
                    <a:pt x="96329" y="8991"/>
                  </a:lnTo>
                  <a:lnTo>
                    <a:pt x="179120" y="8991"/>
                  </a:lnTo>
                  <a:lnTo>
                    <a:pt x="179120" y="0"/>
                  </a:lnTo>
                  <a:close/>
                </a:path>
                <a:path w="542290" h="9525">
                  <a:moveTo>
                    <a:pt x="341096" y="0"/>
                  </a:moveTo>
                  <a:lnTo>
                    <a:pt x="249301" y="0"/>
                  </a:lnTo>
                  <a:lnTo>
                    <a:pt x="249301" y="8991"/>
                  </a:lnTo>
                  <a:lnTo>
                    <a:pt x="341096" y="8991"/>
                  </a:lnTo>
                  <a:lnTo>
                    <a:pt x="341096" y="0"/>
                  </a:lnTo>
                  <a:close/>
                </a:path>
                <a:path w="542290" h="9525">
                  <a:moveTo>
                    <a:pt x="473367" y="0"/>
                  </a:moveTo>
                  <a:lnTo>
                    <a:pt x="411289" y="0"/>
                  </a:lnTo>
                  <a:lnTo>
                    <a:pt x="411289" y="8991"/>
                  </a:lnTo>
                  <a:lnTo>
                    <a:pt x="473367" y="8991"/>
                  </a:lnTo>
                  <a:lnTo>
                    <a:pt x="473367" y="0"/>
                  </a:lnTo>
                  <a:close/>
                </a:path>
                <a:path w="542290" h="9525">
                  <a:moveTo>
                    <a:pt x="541782" y="0"/>
                  </a:moveTo>
                  <a:lnTo>
                    <a:pt x="509397" y="0"/>
                  </a:lnTo>
                  <a:lnTo>
                    <a:pt x="509397" y="8991"/>
                  </a:lnTo>
                  <a:lnTo>
                    <a:pt x="541782" y="8991"/>
                  </a:lnTo>
                  <a:lnTo>
                    <a:pt x="5417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13686472" y="8608111"/>
              <a:ext cx="542290" cy="9525"/>
            </a:xfrm>
            <a:custGeom>
              <a:avLst/>
              <a:gdLst/>
              <a:ahLst/>
              <a:cxnLst/>
              <a:rect l="l" t="t" r="r" b="b"/>
              <a:pathLst>
                <a:path w="542290" h="9525">
                  <a:moveTo>
                    <a:pt x="509397" y="9004"/>
                  </a:moveTo>
                  <a:lnTo>
                    <a:pt x="509841" y="9004"/>
                  </a:lnTo>
                </a:path>
                <a:path w="542290" h="9525">
                  <a:moveTo>
                    <a:pt x="509397" y="0"/>
                  </a:moveTo>
                  <a:lnTo>
                    <a:pt x="509841" y="0"/>
                  </a:lnTo>
                </a:path>
                <a:path w="542290" h="9525">
                  <a:moveTo>
                    <a:pt x="509397" y="0"/>
                  </a:moveTo>
                  <a:lnTo>
                    <a:pt x="509397" y="9004"/>
                  </a:lnTo>
                </a:path>
                <a:path w="542290" h="9525">
                  <a:moveTo>
                    <a:pt x="473392" y="9004"/>
                  </a:moveTo>
                  <a:lnTo>
                    <a:pt x="472948" y="9004"/>
                  </a:lnTo>
                </a:path>
                <a:path w="542290" h="9525">
                  <a:moveTo>
                    <a:pt x="473392" y="0"/>
                  </a:moveTo>
                  <a:lnTo>
                    <a:pt x="472948" y="0"/>
                  </a:lnTo>
                </a:path>
                <a:path w="542290" h="9525">
                  <a:moveTo>
                    <a:pt x="473392" y="0"/>
                  </a:moveTo>
                  <a:lnTo>
                    <a:pt x="473392" y="9004"/>
                  </a:lnTo>
                </a:path>
                <a:path w="542290" h="9525">
                  <a:moveTo>
                    <a:pt x="411289" y="0"/>
                  </a:moveTo>
                  <a:lnTo>
                    <a:pt x="412623" y="0"/>
                  </a:lnTo>
                </a:path>
                <a:path w="542290" h="9525">
                  <a:moveTo>
                    <a:pt x="411289" y="4864"/>
                  </a:moveTo>
                  <a:lnTo>
                    <a:pt x="411289" y="0"/>
                  </a:lnTo>
                </a:path>
                <a:path w="542290" h="9525">
                  <a:moveTo>
                    <a:pt x="411289" y="9004"/>
                  </a:moveTo>
                  <a:lnTo>
                    <a:pt x="412623" y="9004"/>
                  </a:lnTo>
                </a:path>
                <a:path w="542290" h="9525">
                  <a:moveTo>
                    <a:pt x="411289" y="9004"/>
                  </a:moveTo>
                  <a:lnTo>
                    <a:pt x="411289" y="4864"/>
                  </a:lnTo>
                </a:path>
                <a:path w="542290" h="9525">
                  <a:moveTo>
                    <a:pt x="341122" y="0"/>
                  </a:moveTo>
                  <a:lnTo>
                    <a:pt x="339788" y="0"/>
                  </a:lnTo>
                </a:path>
                <a:path w="542290" h="9525">
                  <a:moveTo>
                    <a:pt x="341122" y="4864"/>
                  </a:moveTo>
                  <a:lnTo>
                    <a:pt x="341122" y="0"/>
                  </a:lnTo>
                </a:path>
                <a:path w="542290" h="9525">
                  <a:moveTo>
                    <a:pt x="341122" y="9004"/>
                  </a:moveTo>
                  <a:lnTo>
                    <a:pt x="339788" y="9004"/>
                  </a:lnTo>
                </a:path>
                <a:path w="542290" h="9525">
                  <a:moveTo>
                    <a:pt x="341122" y="9004"/>
                  </a:moveTo>
                  <a:lnTo>
                    <a:pt x="341122" y="4864"/>
                  </a:lnTo>
                </a:path>
                <a:path w="542290" h="9525">
                  <a:moveTo>
                    <a:pt x="249301" y="0"/>
                  </a:moveTo>
                  <a:lnTo>
                    <a:pt x="250634" y="0"/>
                  </a:lnTo>
                </a:path>
                <a:path w="542290" h="9525">
                  <a:moveTo>
                    <a:pt x="249301" y="4864"/>
                  </a:moveTo>
                  <a:lnTo>
                    <a:pt x="249301" y="0"/>
                  </a:lnTo>
                </a:path>
                <a:path w="542290" h="9525">
                  <a:moveTo>
                    <a:pt x="249301" y="9004"/>
                  </a:moveTo>
                  <a:lnTo>
                    <a:pt x="250634" y="9004"/>
                  </a:lnTo>
                </a:path>
                <a:path w="542290" h="9525">
                  <a:moveTo>
                    <a:pt x="249301" y="9004"/>
                  </a:moveTo>
                  <a:lnTo>
                    <a:pt x="249301" y="4864"/>
                  </a:lnTo>
                </a:path>
                <a:path w="542290" h="9525">
                  <a:moveTo>
                    <a:pt x="179070" y="0"/>
                  </a:moveTo>
                  <a:lnTo>
                    <a:pt x="177736" y="0"/>
                  </a:lnTo>
                </a:path>
                <a:path w="542290" h="9525">
                  <a:moveTo>
                    <a:pt x="179070" y="4864"/>
                  </a:moveTo>
                  <a:lnTo>
                    <a:pt x="179070" y="0"/>
                  </a:lnTo>
                </a:path>
                <a:path w="542290" h="9525">
                  <a:moveTo>
                    <a:pt x="179070" y="9004"/>
                  </a:moveTo>
                  <a:lnTo>
                    <a:pt x="177736" y="9004"/>
                  </a:lnTo>
                </a:path>
                <a:path w="542290" h="9525">
                  <a:moveTo>
                    <a:pt x="179070" y="9004"/>
                  </a:moveTo>
                  <a:lnTo>
                    <a:pt x="179070" y="4864"/>
                  </a:lnTo>
                </a:path>
                <a:path w="542290" h="9525">
                  <a:moveTo>
                    <a:pt x="96329" y="0"/>
                  </a:moveTo>
                  <a:lnTo>
                    <a:pt x="97599" y="0"/>
                  </a:lnTo>
                </a:path>
                <a:path w="542290" h="9525">
                  <a:moveTo>
                    <a:pt x="96329" y="4864"/>
                  </a:moveTo>
                  <a:lnTo>
                    <a:pt x="96329" y="0"/>
                  </a:lnTo>
                </a:path>
                <a:path w="542290" h="9525">
                  <a:moveTo>
                    <a:pt x="96329" y="9004"/>
                  </a:moveTo>
                  <a:lnTo>
                    <a:pt x="97599" y="9004"/>
                  </a:lnTo>
                </a:path>
                <a:path w="542290" h="9525">
                  <a:moveTo>
                    <a:pt x="96329" y="9004"/>
                  </a:moveTo>
                  <a:lnTo>
                    <a:pt x="96329" y="4864"/>
                  </a:lnTo>
                </a:path>
                <a:path w="542290" h="9525">
                  <a:moveTo>
                    <a:pt x="26098" y="0"/>
                  </a:moveTo>
                  <a:lnTo>
                    <a:pt x="24765" y="0"/>
                  </a:lnTo>
                </a:path>
                <a:path w="542290" h="9525">
                  <a:moveTo>
                    <a:pt x="26098" y="4864"/>
                  </a:moveTo>
                  <a:lnTo>
                    <a:pt x="26098" y="0"/>
                  </a:lnTo>
                </a:path>
                <a:path w="542290" h="9525">
                  <a:moveTo>
                    <a:pt x="26098" y="9004"/>
                  </a:moveTo>
                  <a:lnTo>
                    <a:pt x="24765" y="9004"/>
                  </a:lnTo>
                </a:path>
                <a:path w="542290" h="9525">
                  <a:moveTo>
                    <a:pt x="26098" y="9004"/>
                  </a:moveTo>
                  <a:lnTo>
                    <a:pt x="26098" y="4864"/>
                  </a:lnTo>
                </a:path>
                <a:path w="542290" h="9525">
                  <a:moveTo>
                    <a:pt x="0" y="9004"/>
                  </a:moveTo>
                  <a:lnTo>
                    <a:pt x="26098" y="9004"/>
                  </a:lnTo>
                </a:path>
                <a:path w="542290" h="9525">
                  <a:moveTo>
                    <a:pt x="96329" y="9004"/>
                  </a:moveTo>
                  <a:lnTo>
                    <a:pt x="179070" y="9004"/>
                  </a:lnTo>
                </a:path>
                <a:path w="542290" h="9525">
                  <a:moveTo>
                    <a:pt x="249301" y="9004"/>
                  </a:moveTo>
                  <a:lnTo>
                    <a:pt x="341122" y="9004"/>
                  </a:lnTo>
                </a:path>
                <a:path w="542290" h="9525">
                  <a:moveTo>
                    <a:pt x="411289" y="9004"/>
                  </a:moveTo>
                  <a:lnTo>
                    <a:pt x="473392" y="9004"/>
                  </a:lnTo>
                </a:path>
                <a:path w="542290" h="9525">
                  <a:moveTo>
                    <a:pt x="509397" y="9004"/>
                  </a:moveTo>
                  <a:lnTo>
                    <a:pt x="541782" y="9004"/>
                  </a:lnTo>
                </a:path>
                <a:path w="542290" h="9525">
                  <a:moveTo>
                    <a:pt x="534606" y="0"/>
                  </a:moveTo>
                  <a:lnTo>
                    <a:pt x="509397" y="0"/>
                  </a:lnTo>
                </a:path>
                <a:path w="542290" h="9525">
                  <a:moveTo>
                    <a:pt x="473392" y="0"/>
                  </a:moveTo>
                  <a:lnTo>
                    <a:pt x="469773" y="0"/>
                  </a:lnTo>
                </a:path>
                <a:path w="542290" h="9525">
                  <a:moveTo>
                    <a:pt x="462597" y="0"/>
                  </a:moveTo>
                  <a:lnTo>
                    <a:pt x="411289" y="0"/>
                  </a:lnTo>
                </a:path>
                <a:path w="542290" h="9525">
                  <a:moveTo>
                    <a:pt x="341122" y="0"/>
                  </a:moveTo>
                  <a:lnTo>
                    <a:pt x="307784" y="0"/>
                  </a:lnTo>
                </a:path>
                <a:path w="542290" h="9525">
                  <a:moveTo>
                    <a:pt x="300609" y="0"/>
                  </a:moveTo>
                  <a:lnTo>
                    <a:pt x="249301" y="0"/>
                  </a:lnTo>
                </a:path>
                <a:path w="542290" h="9525">
                  <a:moveTo>
                    <a:pt x="179070" y="0"/>
                  </a:moveTo>
                  <a:lnTo>
                    <a:pt x="156591" y="0"/>
                  </a:lnTo>
                </a:path>
                <a:path w="542290" h="9525">
                  <a:moveTo>
                    <a:pt x="149415" y="0"/>
                  </a:moveTo>
                  <a:lnTo>
                    <a:pt x="96329" y="0"/>
                  </a:lnTo>
                </a:path>
                <a:path w="542290" h="9525">
                  <a:moveTo>
                    <a:pt x="26098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14159864" y="861711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9"/>
                  </a:lnTo>
                  <a:lnTo>
                    <a:pt x="10548" y="25465"/>
                  </a:lnTo>
                  <a:lnTo>
                    <a:pt x="2830" y="140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14029372" y="8608111"/>
              <a:ext cx="167005" cy="45085"/>
            </a:xfrm>
            <a:custGeom>
              <a:avLst/>
              <a:gdLst/>
              <a:ahLst/>
              <a:cxnLst/>
              <a:rect l="l" t="t" r="r" b="b"/>
              <a:pathLst>
                <a:path w="167005" h="45084">
                  <a:moveTo>
                    <a:pt x="166497" y="9004"/>
                  </a:moveTo>
                  <a:lnTo>
                    <a:pt x="166497" y="44996"/>
                  </a:lnTo>
                </a:path>
                <a:path w="167005" h="45084">
                  <a:moveTo>
                    <a:pt x="130492" y="0"/>
                  </a:moveTo>
                  <a:lnTo>
                    <a:pt x="130492" y="9004"/>
                  </a:lnTo>
                </a:path>
                <a:path w="167005" h="45084">
                  <a:moveTo>
                    <a:pt x="130492" y="0"/>
                  </a:moveTo>
                  <a:lnTo>
                    <a:pt x="130492" y="9004"/>
                  </a:lnTo>
                </a:path>
                <a:path w="167005" h="45084">
                  <a:moveTo>
                    <a:pt x="130492" y="0"/>
                  </a:moveTo>
                  <a:lnTo>
                    <a:pt x="130048" y="0"/>
                  </a:lnTo>
                </a:path>
                <a:path w="167005" h="45084">
                  <a:moveTo>
                    <a:pt x="130492" y="0"/>
                  </a:moveTo>
                  <a:lnTo>
                    <a:pt x="130048" y="0"/>
                  </a:lnTo>
                </a:path>
                <a:path w="167005" h="45084">
                  <a:moveTo>
                    <a:pt x="130492" y="9004"/>
                  </a:moveTo>
                  <a:lnTo>
                    <a:pt x="130048" y="9004"/>
                  </a:lnTo>
                </a:path>
                <a:path w="167005" h="45084">
                  <a:moveTo>
                    <a:pt x="130492" y="9004"/>
                  </a:moveTo>
                  <a:lnTo>
                    <a:pt x="130048" y="9004"/>
                  </a:lnTo>
                </a:path>
                <a:path w="167005" h="45084">
                  <a:moveTo>
                    <a:pt x="166497" y="0"/>
                  </a:moveTo>
                  <a:lnTo>
                    <a:pt x="166497" y="9004"/>
                  </a:lnTo>
                </a:path>
                <a:path w="167005" h="45084">
                  <a:moveTo>
                    <a:pt x="166497" y="0"/>
                  </a:moveTo>
                  <a:lnTo>
                    <a:pt x="166497" y="9004"/>
                  </a:lnTo>
                </a:path>
                <a:path w="167005" h="45084">
                  <a:moveTo>
                    <a:pt x="166497" y="0"/>
                  </a:moveTo>
                  <a:lnTo>
                    <a:pt x="166941" y="0"/>
                  </a:lnTo>
                </a:path>
                <a:path w="167005" h="45084">
                  <a:moveTo>
                    <a:pt x="166497" y="0"/>
                  </a:moveTo>
                  <a:lnTo>
                    <a:pt x="166941" y="0"/>
                  </a:lnTo>
                </a:path>
                <a:path w="167005" h="45084">
                  <a:moveTo>
                    <a:pt x="166497" y="9004"/>
                  </a:moveTo>
                  <a:lnTo>
                    <a:pt x="166941" y="9004"/>
                  </a:lnTo>
                </a:path>
                <a:path w="167005" h="45084">
                  <a:moveTo>
                    <a:pt x="166497" y="9004"/>
                  </a:moveTo>
                  <a:lnTo>
                    <a:pt x="166941" y="9004"/>
                  </a:lnTo>
                </a:path>
                <a:path w="167005" h="45084">
                  <a:moveTo>
                    <a:pt x="32384" y="4864"/>
                  </a:moveTo>
                  <a:lnTo>
                    <a:pt x="0" y="4864"/>
                  </a:lnTo>
                </a:path>
                <a:path w="167005" h="45084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14029372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14027595" y="8612975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68326" y="0"/>
                  </a:moveTo>
                  <a:lnTo>
                    <a:pt x="35941" y="0"/>
                  </a:lnTo>
                  <a:lnTo>
                    <a:pt x="34163" y="0"/>
                  </a:lnTo>
                  <a:lnTo>
                    <a:pt x="34163" y="4140"/>
                  </a:lnTo>
                  <a:lnTo>
                    <a:pt x="35941" y="4140"/>
                  </a:lnTo>
                  <a:lnTo>
                    <a:pt x="68326" y="4140"/>
                  </a:lnTo>
                  <a:lnTo>
                    <a:pt x="68326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13867383" y="8608111"/>
              <a:ext cx="231775" cy="41910"/>
            </a:xfrm>
            <a:custGeom>
              <a:avLst/>
              <a:gdLst/>
              <a:ahLst/>
              <a:cxnLst/>
              <a:rect l="l" t="t" r="r" b="b"/>
              <a:pathLst>
                <a:path w="231775" h="41909">
                  <a:moveTo>
                    <a:pt x="228600" y="9004"/>
                  </a:moveTo>
                  <a:lnTo>
                    <a:pt x="196151" y="9004"/>
                  </a:lnTo>
                </a:path>
                <a:path w="231775" h="41909">
                  <a:moveTo>
                    <a:pt x="196151" y="9004"/>
                  </a:moveTo>
                  <a:lnTo>
                    <a:pt x="196151" y="4864"/>
                  </a:lnTo>
                </a:path>
                <a:path w="231775" h="41909">
                  <a:moveTo>
                    <a:pt x="196151" y="4864"/>
                  </a:moveTo>
                  <a:lnTo>
                    <a:pt x="228600" y="4864"/>
                  </a:lnTo>
                </a:path>
                <a:path w="231775" h="41909">
                  <a:moveTo>
                    <a:pt x="228600" y="4864"/>
                  </a:moveTo>
                  <a:lnTo>
                    <a:pt x="228600" y="9004"/>
                  </a:lnTo>
                </a:path>
                <a:path w="231775" h="41909">
                  <a:moveTo>
                    <a:pt x="160210" y="4864"/>
                  </a:moveTo>
                  <a:lnTo>
                    <a:pt x="161988" y="4864"/>
                  </a:lnTo>
                </a:path>
                <a:path w="231775" h="41909">
                  <a:moveTo>
                    <a:pt x="161988" y="4864"/>
                  </a:moveTo>
                  <a:lnTo>
                    <a:pt x="161988" y="9004"/>
                  </a:lnTo>
                </a:path>
                <a:path w="231775" h="41909">
                  <a:moveTo>
                    <a:pt x="161988" y="9004"/>
                  </a:moveTo>
                  <a:lnTo>
                    <a:pt x="160210" y="9004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230377" y="9004"/>
                  </a:moveTo>
                  <a:lnTo>
                    <a:pt x="228600" y="9004"/>
                  </a:lnTo>
                </a:path>
                <a:path w="231775" h="41909">
                  <a:moveTo>
                    <a:pt x="228600" y="9004"/>
                  </a:moveTo>
                  <a:lnTo>
                    <a:pt x="228600" y="4864"/>
                  </a:lnTo>
                </a:path>
                <a:path w="231775" h="41909">
                  <a:moveTo>
                    <a:pt x="228600" y="4864"/>
                  </a:moveTo>
                  <a:lnTo>
                    <a:pt x="230377" y="4864"/>
                  </a:lnTo>
                </a:path>
                <a:path w="231775" h="41909">
                  <a:moveTo>
                    <a:pt x="230377" y="4864"/>
                  </a:moveTo>
                  <a:lnTo>
                    <a:pt x="230377" y="9004"/>
                  </a:lnTo>
                </a:path>
                <a:path w="231775" h="41909">
                  <a:moveTo>
                    <a:pt x="196151" y="9004"/>
                  </a:moveTo>
                  <a:lnTo>
                    <a:pt x="194373" y="9004"/>
                  </a:lnTo>
                </a:path>
                <a:path w="231775" h="41909">
                  <a:moveTo>
                    <a:pt x="194373" y="9004"/>
                  </a:moveTo>
                  <a:lnTo>
                    <a:pt x="194373" y="4864"/>
                  </a:lnTo>
                </a:path>
                <a:path w="231775" h="41909">
                  <a:moveTo>
                    <a:pt x="194373" y="4864"/>
                  </a:moveTo>
                  <a:lnTo>
                    <a:pt x="196151" y="4864"/>
                  </a:lnTo>
                </a:path>
                <a:path w="231775" h="41909">
                  <a:moveTo>
                    <a:pt x="196151" y="4864"/>
                  </a:moveTo>
                  <a:lnTo>
                    <a:pt x="196151" y="9004"/>
                  </a:lnTo>
                </a:path>
                <a:path w="231775" h="41909">
                  <a:moveTo>
                    <a:pt x="194373" y="9004"/>
                  </a:moveTo>
                  <a:lnTo>
                    <a:pt x="194373" y="41402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160210" y="9004"/>
                  </a:moveTo>
                  <a:lnTo>
                    <a:pt x="160210" y="4864"/>
                  </a:lnTo>
                </a:path>
                <a:path w="231775" h="41909">
                  <a:moveTo>
                    <a:pt x="160210" y="4864"/>
                  </a:moveTo>
                  <a:lnTo>
                    <a:pt x="160210" y="0"/>
                  </a:lnTo>
                </a:path>
                <a:path w="231775" h="41909">
                  <a:moveTo>
                    <a:pt x="160210" y="9004"/>
                  </a:moveTo>
                  <a:lnTo>
                    <a:pt x="158876" y="9004"/>
                  </a:lnTo>
                </a:path>
                <a:path w="231775" h="41909">
                  <a:moveTo>
                    <a:pt x="160210" y="9004"/>
                  </a:moveTo>
                  <a:lnTo>
                    <a:pt x="158876" y="9004"/>
                  </a:lnTo>
                </a:path>
                <a:path w="231775" h="41909">
                  <a:moveTo>
                    <a:pt x="160210" y="4864"/>
                  </a:moveTo>
                  <a:lnTo>
                    <a:pt x="160210" y="0"/>
                  </a:lnTo>
                </a:path>
                <a:path w="231775" h="41909">
                  <a:moveTo>
                    <a:pt x="160210" y="0"/>
                  </a:moveTo>
                  <a:lnTo>
                    <a:pt x="158876" y="0"/>
                  </a:lnTo>
                </a:path>
                <a:path w="231775" h="41909">
                  <a:moveTo>
                    <a:pt x="160210" y="0"/>
                  </a:moveTo>
                  <a:lnTo>
                    <a:pt x="158876" y="0"/>
                  </a:lnTo>
                </a:path>
                <a:path w="231775" h="41909">
                  <a:moveTo>
                    <a:pt x="230377" y="9004"/>
                  </a:moveTo>
                  <a:lnTo>
                    <a:pt x="230377" y="4864"/>
                  </a:lnTo>
                </a:path>
                <a:path w="231775" h="41909">
                  <a:moveTo>
                    <a:pt x="230377" y="9004"/>
                  </a:moveTo>
                  <a:lnTo>
                    <a:pt x="230377" y="4864"/>
                  </a:lnTo>
                </a:path>
                <a:path w="231775" h="41909">
                  <a:moveTo>
                    <a:pt x="230377" y="4864"/>
                  </a:moveTo>
                  <a:lnTo>
                    <a:pt x="230377" y="0"/>
                  </a:lnTo>
                </a:path>
                <a:path w="231775" h="41909">
                  <a:moveTo>
                    <a:pt x="230377" y="9004"/>
                  </a:moveTo>
                  <a:lnTo>
                    <a:pt x="231711" y="9004"/>
                  </a:lnTo>
                </a:path>
                <a:path w="231775" h="41909">
                  <a:moveTo>
                    <a:pt x="230377" y="9004"/>
                  </a:moveTo>
                  <a:lnTo>
                    <a:pt x="231711" y="9004"/>
                  </a:lnTo>
                </a:path>
                <a:path w="231775" h="41909">
                  <a:moveTo>
                    <a:pt x="230377" y="4864"/>
                  </a:moveTo>
                  <a:lnTo>
                    <a:pt x="230377" y="0"/>
                  </a:lnTo>
                </a:path>
                <a:path w="231775" h="41909">
                  <a:moveTo>
                    <a:pt x="230377" y="0"/>
                  </a:moveTo>
                  <a:lnTo>
                    <a:pt x="231711" y="0"/>
                  </a:lnTo>
                </a:path>
                <a:path w="231775" h="41909">
                  <a:moveTo>
                    <a:pt x="230377" y="0"/>
                  </a:moveTo>
                  <a:lnTo>
                    <a:pt x="231711" y="0"/>
                  </a:lnTo>
                </a:path>
                <a:path w="231775" h="41909">
                  <a:moveTo>
                    <a:pt x="32384" y="4864"/>
                  </a:moveTo>
                  <a:lnTo>
                    <a:pt x="0" y="4864"/>
                  </a:lnTo>
                </a:path>
                <a:path w="231775" h="41909">
                  <a:moveTo>
                    <a:pt x="0" y="9004"/>
                  </a:moveTo>
                  <a:lnTo>
                    <a:pt x="323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13867383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13865543" y="8612975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36004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13714348" y="8608111"/>
              <a:ext cx="222885" cy="41910"/>
            </a:xfrm>
            <a:custGeom>
              <a:avLst/>
              <a:gdLst/>
              <a:ahLst/>
              <a:cxnLst/>
              <a:rect l="l" t="t" r="r" b="b"/>
              <a:pathLst>
                <a:path w="222884" h="41909">
                  <a:moveTo>
                    <a:pt x="219583" y="9004"/>
                  </a:moveTo>
                  <a:lnTo>
                    <a:pt x="187198" y="9004"/>
                  </a:lnTo>
                </a:path>
                <a:path w="222884" h="41909">
                  <a:moveTo>
                    <a:pt x="187198" y="9004"/>
                  </a:moveTo>
                  <a:lnTo>
                    <a:pt x="187198" y="4864"/>
                  </a:lnTo>
                </a:path>
                <a:path w="222884" h="41909">
                  <a:moveTo>
                    <a:pt x="187198" y="4864"/>
                  </a:moveTo>
                  <a:lnTo>
                    <a:pt x="219583" y="4864"/>
                  </a:lnTo>
                </a:path>
                <a:path w="222884" h="41909">
                  <a:moveTo>
                    <a:pt x="219583" y="4864"/>
                  </a:moveTo>
                  <a:lnTo>
                    <a:pt x="219583" y="9004"/>
                  </a:lnTo>
                </a:path>
                <a:path w="222884" h="41909">
                  <a:moveTo>
                    <a:pt x="151193" y="4864"/>
                  </a:moveTo>
                  <a:lnTo>
                    <a:pt x="153035" y="4864"/>
                  </a:lnTo>
                </a:path>
                <a:path w="222884" h="41909">
                  <a:moveTo>
                    <a:pt x="153035" y="4864"/>
                  </a:moveTo>
                  <a:lnTo>
                    <a:pt x="153035" y="9004"/>
                  </a:lnTo>
                </a:path>
                <a:path w="222884" h="41909">
                  <a:moveTo>
                    <a:pt x="153035" y="9004"/>
                  </a:moveTo>
                  <a:lnTo>
                    <a:pt x="151193" y="9004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221424" y="9004"/>
                  </a:moveTo>
                  <a:lnTo>
                    <a:pt x="219583" y="9004"/>
                  </a:lnTo>
                </a:path>
                <a:path w="222884" h="41909">
                  <a:moveTo>
                    <a:pt x="219583" y="9004"/>
                  </a:moveTo>
                  <a:lnTo>
                    <a:pt x="219583" y="4864"/>
                  </a:lnTo>
                </a:path>
                <a:path w="222884" h="41909">
                  <a:moveTo>
                    <a:pt x="219583" y="4864"/>
                  </a:moveTo>
                  <a:lnTo>
                    <a:pt x="221424" y="4864"/>
                  </a:lnTo>
                </a:path>
                <a:path w="222884" h="41909">
                  <a:moveTo>
                    <a:pt x="221424" y="4864"/>
                  </a:moveTo>
                  <a:lnTo>
                    <a:pt x="221424" y="9004"/>
                  </a:lnTo>
                </a:path>
                <a:path w="222884" h="41909">
                  <a:moveTo>
                    <a:pt x="187198" y="9004"/>
                  </a:moveTo>
                  <a:lnTo>
                    <a:pt x="185420" y="9004"/>
                  </a:lnTo>
                </a:path>
                <a:path w="222884" h="41909">
                  <a:moveTo>
                    <a:pt x="185420" y="9004"/>
                  </a:moveTo>
                  <a:lnTo>
                    <a:pt x="185420" y="4864"/>
                  </a:lnTo>
                </a:path>
                <a:path w="222884" h="41909">
                  <a:moveTo>
                    <a:pt x="185420" y="4864"/>
                  </a:moveTo>
                  <a:lnTo>
                    <a:pt x="187198" y="4864"/>
                  </a:lnTo>
                </a:path>
                <a:path w="222884" h="41909">
                  <a:moveTo>
                    <a:pt x="187198" y="4864"/>
                  </a:moveTo>
                  <a:lnTo>
                    <a:pt x="187198" y="9004"/>
                  </a:lnTo>
                </a:path>
                <a:path w="222884" h="41909">
                  <a:moveTo>
                    <a:pt x="185420" y="9004"/>
                  </a:moveTo>
                  <a:lnTo>
                    <a:pt x="185420" y="41402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151193" y="9004"/>
                  </a:moveTo>
                  <a:lnTo>
                    <a:pt x="151193" y="4864"/>
                  </a:lnTo>
                </a:path>
                <a:path w="222884" h="41909">
                  <a:moveTo>
                    <a:pt x="151193" y="4864"/>
                  </a:moveTo>
                  <a:lnTo>
                    <a:pt x="151193" y="0"/>
                  </a:lnTo>
                </a:path>
                <a:path w="222884" h="41909">
                  <a:moveTo>
                    <a:pt x="151193" y="9004"/>
                  </a:moveTo>
                  <a:lnTo>
                    <a:pt x="149860" y="9004"/>
                  </a:lnTo>
                </a:path>
                <a:path w="222884" h="41909">
                  <a:moveTo>
                    <a:pt x="151193" y="9004"/>
                  </a:moveTo>
                  <a:lnTo>
                    <a:pt x="149860" y="9004"/>
                  </a:lnTo>
                </a:path>
                <a:path w="222884" h="41909">
                  <a:moveTo>
                    <a:pt x="151193" y="4864"/>
                  </a:moveTo>
                  <a:lnTo>
                    <a:pt x="151193" y="0"/>
                  </a:lnTo>
                </a:path>
                <a:path w="222884" h="41909">
                  <a:moveTo>
                    <a:pt x="151193" y="0"/>
                  </a:moveTo>
                  <a:lnTo>
                    <a:pt x="149860" y="0"/>
                  </a:lnTo>
                </a:path>
                <a:path w="222884" h="41909">
                  <a:moveTo>
                    <a:pt x="151193" y="0"/>
                  </a:moveTo>
                  <a:lnTo>
                    <a:pt x="149860" y="0"/>
                  </a:lnTo>
                </a:path>
                <a:path w="222884" h="41909">
                  <a:moveTo>
                    <a:pt x="221424" y="9004"/>
                  </a:moveTo>
                  <a:lnTo>
                    <a:pt x="221424" y="4864"/>
                  </a:lnTo>
                </a:path>
                <a:path w="222884" h="41909">
                  <a:moveTo>
                    <a:pt x="221424" y="9004"/>
                  </a:moveTo>
                  <a:lnTo>
                    <a:pt x="221424" y="4864"/>
                  </a:lnTo>
                </a:path>
                <a:path w="222884" h="41909">
                  <a:moveTo>
                    <a:pt x="221424" y="4864"/>
                  </a:moveTo>
                  <a:lnTo>
                    <a:pt x="221424" y="0"/>
                  </a:lnTo>
                </a:path>
                <a:path w="222884" h="41909">
                  <a:moveTo>
                    <a:pt x="221424" y="9004"/>
                  </a:moveTo>
                  <a:lnTo>
                    <a:pt x="222758" y="9004"/>
                  </a:lnTo>
                </a:path>
                <a:path w="222884" h="41909">
                  <a:moveTo>
                    <a:pt x="221424" y="9004"/>
                  </a:moveTo>
                  <a:lnTo>
                    <a:pt x="222758" y="9004"/>
                  </a:lnTo>
                </a:path>
                <a:path w="222884" h="41909">
                  <a:moveTo>
                    <a:pt x="221424" y="4864"/>
                  </a:moveTo>
                  <a:lnTo>
                    <a:pt x="221424" y="0"/>
                  </a:lnTo>
                </a:path>
                <a:path w="222884" h="41909">
                  <a:moveTo>
                    <a:pt x="221424" y="0"/>
                  </a:moveTo>
                  <a:lnTo>
                    <a:pt x="222758" y="0"/>
                  </a:lnTo>
                </a:path>
                <a:path w="222884" h="41909">
                  <a:moveTo>
                    <a:pt x="221424" y="0"/>
                  </a:moveTo>
                  <a:lnTo>
                    <a:pt x="222758" y="0"/>
                  </a:lnTo>
                </a:path>
                <a:path w="222884" h="41909">
                  <a:moveTo>
                    <a:pt x="32385" y="4864"/>
                  </a:moveTo>
                  <a:lnTo>
                    <a:pt x="0" y="4864"/>
                  </a:lnTo>
                </a:path>
                <a:path w="222884" h="41909">
                  <a:moveTo>
                    <a:pt x="0" y="9004"/>
                  </a:moveTo>
                  <a:lnTo>
                    <a:pt x="32385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13714348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397"/>
                  </a:moveTo>
                  <a:lnTo>
                    <a:pt x="19797" y="29857"/>
                  </a:lnTo>
                  <a:lnTo>
                    <a:pt x="9501" y="22923"/>
                  </a:lnTo>
                  <a:lnTo>
                    <a:pt x="2550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13712571" y="8612975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35966" y="0"/>
                  </a:moveTo>
                  <a:lnTo>
                    <a:pt x="34163" y="0"/>
                  </a:lnTo>
                  <a:lnTo>
                    <a:pt x="34163" y="4140"/>
                  </a:lnTo>
                  <a:lnTo>
                    <a:pt x="35966" y="4140"/>
                  </a:lnTo>
                  <a:lnTo>
                    <a:pt x="35966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36004" y="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13711237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</a:path>
                <a:path w="73025" h="41909">
                  <a:moveTo>
                    <a:pt x="37338" y="900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11" y="4864"/>
                  </a:lnTo>
                </a:path>
                <a:path w="73025" h="41909">
                  <a:moveTo>
                    <a:pt x="3111" y="4864"/>
                  </a:moveTo>
                  <a:lnTo>
                    <a:pt x="3111" y="9004"/>
                  </a:lnTo>
                </a:path>
                <a:path w="73025" h="41909">
                  <a:moveTo>
                    <a:pt x="3111" y="9004"/>
                  </a:moveTo>
                  <a:lnTo>
                    <a:pt x="1333" y="900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</a:path>
                <a:path w="73025" h="41909">
                  <a:moveTo>
                    <a:pt x="69723" y="900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496" y="9004"/>
                  </a:lnTo>
                </a:path>
                <a:path w="73025" h="41909">
                  <a:moveTo>
                    <a:pt x="35496" y="9004"/>
                  </a:moveTo>
                  <a:lnTo>
                    <a:pt x="35496" y="4864"/>
                  </a:lnTo>
                </a:path>
                <a:path w="73025" h="41909">
                  <a:moveTo>
                    <a:pt x="35496" y="486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37338" y="9004"/>
                  </a:lnTo>
                </a:path>
                <a:path w="73025" h="41909">
                  <a:moveTo>
                    <a:pt x="35496" y="9004"/>
                  </a:moveTo>
                  <a:lnTo>
                    <a:pt x="35496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34" y="9004"/>
                  </a:lnTo>
                </a:path>
                <a:path w="73025" h="41909">
                  <a:moveTo>
                    <a:pt x="71564" y="9004"/>
                  </a:moveTo>
                  <a:lnTo>
                    <a:pt x="72834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0"/>
                  </a:moveTo>
                  <a:lnTo>
                    <a:pt x="72834" y="0"/>
                  </a:lnTo>
                </a:path>
                <a:path w="73025" h="41909">
                  <a:moveTo>
                    <a:pt x="71564" y="0"/>
                  </a:moveTo>
                  <a:lnTo>
                    <a:pt x="7283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12941300" y="9680918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93586" y="0"/>
                  </a:moveTo>
                  <a:lnTo>
                    <a:pt x="0" y="0"/>
                  </a:lnTo>
                  <a:lnTo>
                    <a:pt x="0" y="5410"/>
                  </a:lnTo>
                  <a:lnTo>
                    <a:pt x="93586" y="5410"/>
                  </a:lnTo>
                  <a:lnTo>
                    <a:pt x="93586" y="0"/>
                  </a:lnTo>
                  <a:close/>
                </a:path>
                <a:path w="139065" h="5715">
                  <a:moveTo>
                    <a:pt x="138557" y="0"/>
                  </a:moveTo>
                  <a:lnTo>
                    <a:pt x="133159" y="0"/>
                  </a:lnTo>
                  <a:lnTo>
                    <a:pt x="129540" y="0"/>
                  </a:lnTo>
                  <a:lnTo>
                    <a:pt x="129540" y="5410"/>
                  </a:lnTo>
                  <a:lnTo>
                    <a:pt x="133146" y="5410"/>
                  </a:lnTo>
                  <a:lnTo>
                    <a:pt x="138557" y="5410"/>
                  </a:lnTo>
                  <a:lnTo>
                    <a:pt x="13855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12941300" y="9680911"/>
              <a:ext cx="139065" cy="5715"/>
            </a:xfrm>
            <a:custGeom>
              <a:avLst/>
              <a:gdLst/>
              <a:ahLst/>
              <a:cxnLst/>
              <a:rect l="l" t="t" r="r" b="b"/>
              <a:pathLst>
                <a:path w="139065" h="5715">
                  <a:moveTo>
                    <a:pt x="138557" y="0"/>
                  </a:moveTo>
                  <a:lnTo>
                    <a:pt x="138557" y="5410"/>
                  </a:lnTo>
                </a:path>
                <a:path w="139065" h="5715">
                  <a:moveTo>
                    <a:pt x="129540" y="5410"/>
                  </a:moveTo>
                  <a:lnTo>
                    <a:pt x="129984" y="5410"/>
                  </a:lnTo>
                </a:path>
                <a:path w="139065" h="5715">
                  <a:moveTo>
                    <a:pt x="129540" y="0"/>
                  </a:moveTo>
                  <a:lnTo>
                    <a:pt x="129984" y="0"/>
                  </a:lnTo>
                </a:path>
                <a:path w="139065" h="5715">
                  <a:moveTo>
                    <a:pt x="129540" y="0"/>
                  </a:moveTo>
                  <a:lnTo>
                    <a:pt x="129540" y="5410"/>
                  </a:lnTo>
                </a:path>
                <a:path w="139065" h="5715">
                  <a:moveTo>
                    <a:pt x="93535" y="5410"/>
                  </a:moveTo>
                  <a:lnTo>
                    <a:pt x="93154" y="5410"/>
                  </a:lnTo>
                </a:path>
                <a:path w="139065" h="5715">
                  <a:moveTo>
                    <a:pt x="93535" y="0"/>
                  </a:moveTo>
                  <a:lnTo>
                    <a:pt x="93154" y="0"/>
                  </a:lnTo>
                </a:path>
                <a:path w="139065" h="5715">
                  <a:moveTo>
                    <a:pt x="93535" y="0"/>
                  </a:moveTo>
                  <a:lnTo>
                    <a:pt x="93535" y="5410"/>
                  </a:lnTo>
                </a:path>
                <a:path w="139065" h="5715">
                  <a:moveTo>
                    <a:pt x="0" y="5410"/>
                  </a:moveTo>
                  <a:lnTo>
                    <a:pt x="93535" y="5410"/>
                  </a:lnTo>
                </a:path>
                <a:path w="139065" h="5715">
                  <a:moveTo>
                    <a:pt x="129540" y="5410"/>
                  </a:moveTo>
                  <a:lnTo>
                    <a:pt x="133159" y="5410"/>
                  </a:lnTo>
                </a:path>
                <a:path w="139065" h="5715">
                  <a:moveTo>
                    <a:pt x="138557" y="0"/>
                  </a:moveTo>
                  <a:lnTo>
                    <a:pt x="129540" y="0"/>
                  </a:lnTo>
                </a:path>
                <a:path w="139065" h="5715">
                  <a:moveTo>
                    <a:pt x="9353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13034835" y="96863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13034454" y="9680911"/>
              <a:ext cx="36830" cy="41910"/>
            </a:xfrm>
            <a:custGeom>
              <a:avLst/>
              <a:gdLst/>
              <a:ahLst/>
              <a:cxnLst/>
              <a:rect l="l" t="t" r="r" b="b"/>
              <a:pathLst>
                <a:path w="36830" h="41909">
                  <a:moveTo>
                    <a:pt x="36385" y="5410"/>
                  </a:moveTo>
                  <a:lnTo>
                    <a:pt x="36385" y="41402"/>
                  </a:lnTo>
                </a:path>
                <a:path w="36830" h="41909">
                  <a:moveTo>
                    <a:pt x="380" y="0"/>
                  </a:moveTo>
                  <a:lnTo>
                    <a:pt x="380" y="5410"/>
                  </a:lnTo>
                </a:path>
                <a:path w="36830" h="41909">
                  <a:moveTo>
                    <a:pt x="380" y="0"/>
                  </a:moveTo>
                  <a:lnTo>
                    <a:pt x="380" y="5410"/>
                  </a:lnTo>
                </a:path>
                <a:path w="36830" h="41909">
                  <a:moveTo>
                    <a:pt x="380" y="0"/>
                  </a:moveTo>
                  <a:lnTo>
                    <a:pt x="0" y="0"/>
                  </a:lnTo>
                </a:path>
                <a:path w="36830" h="41909">
                  <a:moveTo>
                    <a:pt x="380" y="0"/>
                  </a:moveTo>
                  <a:lnTo>
                    <a:pt x="0" y="0"/>
                  </a:lnTo>
                </a:path>
                <a:path w="36830" h="41909">
                  <a:moveTo>
                    <a:pt x="380" y="5410"/>
                  </a:moveTo>
                  <a:lnTo>
                    <a:pt x="0" y="5410"/>
                  </a:lnTo>
                </a:path>
                <a:path w="36830" h="41909">
                  <a:moveTo>
                    <a:pt x="380" y="5410"/>
                  </a:moveTo>
                  <a:lnTo>
                    <a:pt x="0" y="5410"/>
                  </a:lnTo>
                </a:path>
                <a:path w="36830" h="41909">
                  <a:moveTo>
                    <a:pt x="36385" y="0"/>
                  </a:moveTo>
                  <a:lnTo>
                    <a:pt x="36385" y="5410"/>
                  </a:lnTo>
                </a:path>
                <a:path w="36830" h="41909">
                  <a:moveTo>
                    <a:pt x="36385" y="0"/>
                  </a:moveTo>
                  <a:lnTo>
                    <a:pt x="36385" y="5410"/>
                  </a:lnTo>
                </a:path>
                <a:path w="36830" h="41909">
                  <a:moveTo>
                    <a:pt x="36385" y="0"/>
                  </a:moveTo>
                  <a:lnTo>
                    <a:pt x="36829" y="0"/>
                  </a:lnTo>
                </a:path>
                <a:path w="36830" h="41909">
                  <a:moveTo>
                    <a:pt x="36385" y="0"/>
                  </a:moveTo>
                  <a:lnTo>
                    <a:pt x="36829" y="0"/>
                  </a:lnTo>
                </a:path>
                <a:path w="36830" h="41909">
                  <a:moveTo>
                    <a:pt x="36385" y="5410"/>
                  </a:moveTo>
                  <a:lnTo>
                    <a:pt x="36829" y="5410"/>
                  </a:lnTo>
                </a:path>
                <a:path w="36830" h="41909">
                  <a:moveTo>
                    <a:pt x="36385" y="5410"/>
                  </a:moveTo>
                  <a:lnTo>
                    <a:pt x="36829" y="541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12556046" y="8599106"/>
              <a:ext cx="1121410" cy="18415"/>
            </a:xfrm>
            <a:custGeom>
              <a:avLst/>
              <a:gdLst/>
              <a:ahLst/>
              <a:cxnLst/>
              <a:rect l="l" t="t" r="r" b="b"/>
              <a:pathLst>
                <a:path w="1121409" h="18415">
                  <a:moveTo>
                    <a:pt x="126009" y="9017"/>
                  </a:moveTo>
                  <a:lnTo>
                    <a:pt x="9017" y="9017"/>
                  </a:lnTo>
                  <a:lnTo>
                    <a:pt x="0" y="9004"/>
                  </a:lnTo>
                  <a:lnTo>
                    <a:pt x="0" y="18008"/>
                  </a:lnTo>
                  <a:lnTo>
                    <a:pt x="9017" y="18008"/>
                  </a:lnTo>
                  <a:lnTo>
                    <a:pt x="126009" y="18008"/>
                  </a:lnTo>
                  <a:lnTo>
                    <a:pt x="126009" y="9017"/>
                  </a:lnTo>
                  <a:close/>
                </a:path>
                <a:path w="1121409" h="18415">
                  <a:moveTo>
                    <a:pt x="126022" y="0"/>
                  </a:moveTo>
                  <a:lnTo>
                    <a:pt x="18034" y="0"/>
                  </a:lnTo>
                  <a:lnTo>
                    <a:pt x="16192" y="0"/>
                  </a:lnTo>
                  <a:lnTo>
                    <a:pt x="16192" y="1816"/>
                  </a:lnTo>
                  <a:lnTo>
                    <a:pt x="9017" y="1816"/>
                  </a:lnTo>
                  <a:lnTo>
                    <a:pt x="9017" y="9004"/>
                  </a:lnTo>
                  <a:lnTo>
                    <a:pt x="16192" y="9004"/>
                  </a:lnTo>
                  <a:lnTo>
                    <a:pt x="125996" y="9004"/>
                  </a:lnTo>
                  <a:lnTo>
                    <a:pt x="125996" y="1816"/>
                  </a:lnTo>
                  <a:lnTo>
                    <a:pt x="126022" y="0"/>
                  </a:lnTo>
                  <a:close/>
                </a:path>
                <a:path w="1121409" h="18415">
                  <a:moveTo>
                    <a:pt x="280073" y="9017"/>
                  </a:moveTo>
                  <a:lnTo>
                    <a:pt x="233997" y="9017"/>
                  </a:lnTo>
                  <a:lnTo>
                    <a:pt x="233997" y="18008"/>
                  </a:lnTo>
                  <a:lnTo>
                    <a:pt x="280073" y="18008"/>
                  </a:lnTo>
                  <a:lnTo>
                    <a:pt x="280073" y="9017"/>
                  </a:lnTo>
                  <a:close/>
                </a:path>
                <a:path w="1121409" h="18415">
                  <a:moveTo>
                    <a:pt x="280073" y="0"/>
                  </a:moveTo>
                  <a:lnTo>
                    <a:pt x="233997" y="0"/>
                  </a:lnTo>
                  <a:lnTo>
                    <a:pt x="233997" y="1816"/>
                  </a:lnTo>
                  <a:lnTo>
                    <a:pt x="233997" y="9004"/>
                  </a:lnTo>
                  <a:lnTo>
                    <a:pt x="280073" y="9004"/>
                  </a:lnTo>
                  <a:lnTo>
                    <a:pt x="280073" y="1816"/>
                  </a:lnTo>
                  <a:lnTo>
                    <a:pt x="280073" y="0"/>
                  </a:lnTo>
                  <a:close/>
                </a:path>
                <a:path w="1121409" h="18415">
                  <a:moveTo>
                    <a:pt x="434162" y="9017"/>
                  </a:moveTo>
                  <a:lnTo>
                    <a:pt x="388112" y="9017"/>
                  </a:lnTo>
                  <a:lnTo>
                    <a:pt x="388112" y="18008"/>
                  </a:lnTo>
                  <a:lnTo>
                    <a:pt x="434162" y="18008"/>
                  </a:lnTo>
                  <a:lnTo>
                    <a:pt x="434162" y="9017"/>
                  </a:lnTo>
                  <a:close/>
                </a:path>
                <a:path w="1121409" h="18415">
                  <a:moveTo>
                    <a:pt x="434162" y="0"/>
                  </a:moveTo>
                  <a:lnTo>
                    <a:pt x="388112" y="0"/>
                  </a:lnTo>
                  <a:lnTo>
                    <a:pt x="388112" y="1816"/>
                  </a:lnTo>
                  <a:lnTo>
                    <a:pt x="388112" y="9004"/>
                  </a:lnTo>
                  <a:lnTo>
                    <a:pt x="434162" y="9004"/>
                  </a:lnTo>
                  <a:lnTo>
                    <a:pt x="434162" y="1816"/>
                  </a:lnTo>
                  <a:lnTo>
                    <a:pt x="434162" y="0"/>
                  </a:lnTo>
                  <a:close/>
                </a:path>
                <a:path w="1121409" h="18415">
                  <a:moveTo>
                    <a:pt x="588238" y="9017"/>
                  </a:moveTo>
                  <a:lnTo>
                    <a:pt x="542163" y="9017"/>
                  </a:lnTo>
                  <a:lnTo>
                    <a:pt x="542163" y="18008"/>
                  </a:lnTo>
                  <a:lnTo>
                    <a:pt x="588238" y="18008"/>
                  </a:lnTo>
                  <a:lnTo>
                    <a:pt x="588238" y="9017"/>
                  </a:lnTo>
                  <a:close/>
                </a:path>
                <a:path w="1121409" h="18415">
                  <a:moveTo>
                    <a:pt x="588238" y="0"/>
                  </a:moveTo>
                  <a:lnTo>
                    <a:pt x="542163" y="0"/>
                  </a:lnTo>
                  <a:lnTo>
                    <a:pt x="542163" y="1816"/>
                  </a:lnTo>
                  <a:lnTo>
                    <a:pt x="542163" y="9004"/>
                  </a:lnTo>
                  <a:lnTo>
                    <a:pt x="588238" y="9004"/>
                  </a:lnTo>
                  <a:lnTo>
                    <a:pt x="588238" y="1816"/>
                  </a:lnTo>
                  <a:lnTo>
                    <a:pt x="588238" y="0"/>
                  </a:lnTo>
                  <a:close/>
                </a:path>
                <a:path w="1121409" h="18415">
                  <a:moveTo>
                    <a:pt x="742353" y="9017"/>
                  </a:moveTo>
                  <a:lnTo>
                    <a:pt x="696277" y="9017"/>
                  </a:lnTo>
                  <a:lnTo>
                    <a:pt x="696277" y="18008"/>
                  </a:lnTo>
                  <a:lnTo>
                    <a:pt x="742353" y="18008"/>
                  </a:lnTo>
                  <a:lnTo>
                    <a:pt x="742353" y="9017"/>
                  </a:lnTo>
                  <a:close/>
                </a:path>
                <a:path w="1121409" h="18415">
                  <a:moveTo>
                    <a:pt x="742353" y="0"/>
                  </a:moveTo>
                  <a:lnTo>
                    <a:pt x="696277" y="0"/>
                  </a:lnTo>
                  <a:lnTo>
                    <a:pt x="696277" y="1816"/>
                  </a:lnTo>
                  <a:lnTo>
                    <a:pt x="696277" y="9004"/>
                  </a:lnTo>
                  <a:lnTo>
                    <a:pt x="742353" y="9004"/>
                  </a:lnTo>
                  <a:lnTo>
                    <a:pt x="742353" y="1816"/>
                  </a:lnTo>
                  <a:lnTo>
                    <a:pt x="742353" y="0"/>
                  </a:lnTo>
                  <a:close/>
                </a:path>
                <a:path w="1121409" h="18415">
                  <a:moveTo>
                    <a:pt x="882002" y="9017"/>
                  </a:moveTo>
                  <a:lnTo>
                    <a:pt x="850328" y="9017"/>
                  </a:lnTo>
                  <a:lnTo>
                    <a:pt x="850328" y="18008"/>
                  </a:lnTo>
                  <a:lnTo>
                    <a:pt x="882002" y="18008"/>
                  </a:lnTo>
                  <a:lnTo>
                    <a:pt x="882002" y="9017"/>
                  </a:lnTo>
                  <a:close/>
                </a:path>
                <a:path w="1121409" h="18415">
                  <a:moveTo>
                    <a:pt x="896404" y="0"/>
                  </a:moveTo>
                  <a:lnTo>
                    <a:pt x="850328" y="0"/>
                  </a:lnTo>
                  <a:lnTo>
                    <a:pt x="850328" y="1816"/>
                  </a:lnTo>
                  <a:lnTo>
                    <a:pt x="850328" y="9004"/>
                  </a:lnTo>
                  <a:lnTo>
                    <a:pt x="896404" y="9004"/>
                  </a:lnTo>
                  <a:lnTo>
                    <a:pt x="896404" y="1816"/>
                  </a:lnTo>
                  <a:lnTo>
                    <a:pt x="896404" y="0"/>
                  </a:lnTo>
                  <a:close/>
                </a:path>
                <a:path w="1121409" h="18415">
                  <a:moveTo>
                    <a:pt x="1114221" y="1816"/>
                  </a:moveTo>
                  <a:lnTo>
                    <a:pt x="1112431" y="1816"/>
                  </a:lnTo>
                  <a:lnTo>
                    <a:pt x="1112431" y="0"/>
                  </a:lnTo>
                  <a:lnTo>
                    <a:pt x="1004443" y="0"/>
                  </a:lnTo>
                  <a:lnTo>
                    <a:pt x="1004443" y="1816"/>
                  </a:lnTo>
                  <a:lnTo>
                    <a:pt x="1004443" y="9004"/>
                  </a:lnTo>
                  <a:lnTo>
                    <a:pt x="1114221" y="9004"/>
                  </a:lnTo>
                  <a:lnTo>
                    <a:pt x="1114221" y="1816"/>
                  </a:lnTo>
                  <a:close/>
                </a:path>
                <a:path w="1121409" h="18415">
                  <a:moveTo>
                    <a:pt x="1121384" y="9017"/>
                  </a:moveTo>
                  <a:lnTo>
                    <a:pt x="1018794" y="9017"/>
                  </a:lnTo>
                  <a:lnTo>
                    <a:pt x="1018794" y="18008"/>
                  </a:lnTo>
                  <a:lnTo>
                    <a:pt x="1121384" y="18008"/>
                  </a:lnTo>
                  <a:lnTo>
                    <a:pt x="1121384" y="901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12682093" y="8599119"/>
              <a:ext cx="878840" cy="18415"/>
            </a:xfrm>
            <a:custGeom>
              <a:avLst/>
              <a:gdLst/>
              <a:ahLst/>
              <a:cxnLst/>
              <a:rect l="l" t="t" r="r" b="b"/>
              <a:pathLst>
                <a:path w="878840" h="18415">
                  <a:moveTo>
                    <a:pt x="107988" y="0"/>
                  </a:moveTo>
                  <a:lnTo>
                    <a:pt x="0" y="0"/>
                  </a:lnTo>
                  <a:lnTo>
                    <a:pt x="0" y="17995"/>
                  </a:lnTo>
                  <a:lnTo>
                    <a:pt x="107988" y="17995"/>
                  </a:lnTo>
                  <a:lnTo>
                    <a:pt x="107988" y="0"/>
                  </a:lnTo>
                  <a:close/>
                </a:path>
                <a:path w="878840" h="18415">
                  <a:moveTo>
                    <a:pt x="262039" y="0"/>
                  </a:moveTo>
                  <a:lnTo>
                    <a:pt x="154051" y="0"/>
                  </a:lnTo>
                  <a:lnTo>
                    <a:pt x="154051" y="17995"/>
                  </a:lnTo>
                  <a:lnTo>
                    <a:pt x="262039" y="17995"/>
                  </a:lnTo>
                  <a:lnTo>
                    <a:pt x="262039" y="0"/>
                  </a:lnTo>
                  <a:close/>
                </a:path>
                <a:path w="878840" h="18415">
                  <a:moveTo>
                    <a:pt x="416090" y="0"/>
                  </a:moveTo>
                  <a:lnTo>
                    <a:pt x="308102" y="0"/>
                  </a:lnTo>
                  <a:lnTo>
                    <a:pt x="308102" y="17995"/>
                  </a:lnTo>
                  <a:lnTo>
                    <a:pt x="416090" y="17995"/>
                  </a:lnTo>
                  <a:lnTo>
                    <a:pt x="416090" y="0"/>
                  </a:lnTo>
                  <a:close/>
                </a:path>
                <a:path w="878840" h="18415">
                  <a:moveTo>
                    <a:pt x="570204" y="0"/>
                  </a:moveTo>
                  <a:lnTo>
                    <a:pt x="462203" y="0"/>
                  </a:lnTo>
                  <a:lnTo>
                    <a:pt x="462203" y="17995"/>
                  </a:lnTo>
                  <a:lnTo>
                    <a:pt x="570204" y="17995"/>
                  </a:lnTo>
                  <a:lnTo>
                    <a:pt x="570204" y="0"/>
                  </a:lnTo>
                  <a:close/>
                </a:path>
                <a:path w="878840" h="18415">
                  <a:moveTo>
                    <a:pt x="724255" y="0"/>
                  </a:moveTo>
                  <a:lnTo>
                    <a:pt x="616267" y="0"/>
                  </a:lnTo>
                  <a:lnTo>
                    <a:pt x="616267" y="17995"/>
                  </a:lnTo>
                  <a:lnTo>
                    <a:pt x="724255" y="17995"/>
                  </a:lnTo>
                  <a:lnTo>
                    <a:pt x="724255" y="0"/>
                  </a:lnTo>
                  <a:close/>
                </a:path>
                <a:path w="878840" h="18415">
                  <a:moveTo>
                    <a:pt x="878370" y="0"/>
                  </a:moveTo>
                  <a:lnTo>
                    <a:pt x="770382" y="0"/>
                  </a:lnTo>
                  <a:lnTo>
                    <a:pt x="770382" y="17995"/>
                  </a:lnTo>
                  <a:lnTo>
                    <a:pt x="878370" y="17995"/>
                  </a:lnTo>
                  <a:lnTo>
                    <a:pt x="8783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12556045" y="8599106"/>
              <a:ext cx="1121410" cy="18415"/>
            </a:xfrm>
            <a:custGeom>
              <a:avLst/>
              <a:gdLst/>
              <a:ahLst/>
              <a:cxnLst/>
              <a:rect l="l" t="t" r="r" b="b"/>
              <a:pathLst>
                <a:path w="1121409" h="18415">
                  <a:moveTo>
                    <a:pt x="16192" y="0"/>
                  </a:moveTo>
                  <a:lnTo>
                    <a:pt x="16192" y="1809"/>
                  </a:lnTo>
                </a:path>
                <a:path w="1121409" h="18415">
                  <a:moveTo>
                    <a:pt x="9017" y="1809"/>
                  </a:moveTo>
                  <a:lnTo>
                    <a:pt x="9017" y="9004"/>
                  </a:lnTo>
                </a:path>
                <a:path w="1121409" h="18415">
                  <a:moveTo>
                    <a:pt x="0" y="18008"/>
                  </a:moveTo>
                  <a:lnTo>
                    <a:pt x="0" y="9004"/>
                  </a:lnTo>
                </a:path>
                <a:path w="1121409" h="18415">
                  <a:moveTo>
                    <a:pt x="1112456" y="1809"/>
                  </a:moveTo>
                  <a:lnTo>
                    <a:pt x="1114234" y="1809"/>
                  </a:lnTo>
                </a:path>
                <a:path w="1121409" h="18415">
                  <a:moveTo>
                    <a:pt x="1114234" y="9004"/>
                  </a:moveTo>
                  <a:lnTo>
                    <a:pt x="1121409" y="9004"/>
                  </a:lnTo>
                </a:path>
                <a:path w="1121409" h="18415">
                  <a:moveTo>
                    <a:pt x="434149" y="1809"/>
                  </a:moveTo>
                  <a:lnTo>
                    <a:pt x="388112" y="1809"/>
                  </a:lnTo>
                </a:path>
                <a:path w="1121409" h="18415">
                  <a:moveTo>
                    <a:pt x="742315" y="1809"/>
                  </a:moveTo>
                  <a:lnTo>
                    <a:pt x="696277" y="1809"/>
                  </a:lnTo>
                </a:path>
                <a:path w="1121409" h="18415">
                  <a:moveTo>
                    <a:pt x="896429" y="1809"/>
                  </a:moveTo>
                  <a:lnTo>
                    <a:pt x="850328" y="1809"/>
                  </a:lnTo>
                </a:path>
                <a:path w="1121409" h="18415">
                  <a:moveTo>
                    <a:pt x="588263" y="1809"/>
                  </a:moveTo>
                  <a:lnTo>
                    <a:pt x="542163" y="1809"/>
                  </a:lnTo>
                </a:path>
                <a:path w="1121409" h="18415">
                  <a:moveTo>
                    <a:pt x="280098" y="1809"/>
                  </a:moveTo>
                  <a:lnTo>
                    <a:pt x="233997" y="1809"/>
                  </a:lnTo>
                </a:path>
                <a:path w="1121409" h="18415">
                  <a:moveTo>
                    <a:pt x="126047" y="1809"/>
                  </a:moveTo>
                  <a:lnTo>
                    <a:pt x="16192" y="1809"/>
                  </a:lnTo>
                </a:path>
                <a:path w="1121409" h="18415">
                  <a:moveTo>
                    <a:pt x="1112456" y="1809"/>
                  </a:moveTo>
                  <a:lnTo>
                    <a:pt x="1004443" y="1809"/>
                  </a:lnTo>
                </a:path>
                <a:path w="1121409" h="18415">
                  <a:moveTo>
                    <a:pt x="434149" y="9004"/>
                  </a:moveTo>
                  <a:lnTo>
                    <a:pt x="388112" y="9004"/>
                  </a:lnTo>
                </a:path>
                <a:path w="1121409" h="18415">
                  <a:moveTo>
                    <a:pt x="742315" y="9004"/>
                  </a:moveTo>
                  <a:lnTo>
                    <a:pt x="696277" y="9004"/>
                  </a:lnTo>
                </a:path>
                <a:path w="1121409" h="18415">
                  <a:moveTo>
                    <a:pt x="882015" y="9004"/>
                  </a:moveTo>
                  <a:lnTo>
                    <a:pt x="850328" y="9004"/>
                  </a:lnTo>
                </a:path>
                <a:path w="1121409" h="18415">
                  <a:moveTo>
                    <a:pt x="588263" y="9004"/>
                  </a:moveTo>
                  <a:lnTo>
                    <a:pt x="542163" y="9004"/>
                  </a:lnTo>
                </a:path>
                <a:path w="1121409" h="18415">
                  <a:moveTo>
                    <a:pt x="280098" y="9004"/>
                  </a:moveTo>
                  <a:lnTo>
                    <a:pt x="233997" y="9004"/>
                  </a:lnTo>
                </a:path>
                <a:path w="1121409" h="18415">
                  <a:moveTo>
                    <a:pt x="126047" y="9004"/>
                  </a:moveTo>
                  <a:lnTo>
                    <a:pt x="9017" y="9004"/>
                  </a:lnTo>
                </a:path>
                <a:path w="1121409" h="18415">
                  <a:moveTo>
                    <a:pt x="1114234" y="9004"/>
                  </a:moveTo>
                  <a:lnTo>
                    <a:pt x="1018794" y="9004"/>
                  </a:lnTo>
                </a:path>
                <a:path w="1121409" h="18415">
                  <a:moveTo>
                    <a:pt x="896429" y="11880"/>
                  </a:moveTo>
                  <a:lnTo>
                    <a:pt x="896429" y="18008"/>
                  </a:lnTo>
                </a:path>
                <a:path w="1121409" h="18415">
                  <a:moveTo>
                    <a:pt x="896429" y="1809"/>
                  </a:moveTo>
                  <a:lnTo>
                    <a:pt x="896429" y="9004"/>
                  </a:lnTo>
                </a:path>
                <a:path w="1121409" h="18415">
                  <a:moveTo>
                    <a:pt x="896429" y="0"/>
                  </a:moveTo>
                  <a:lnTo>
                    <a:pt x="896429" y="1809"/>
                  </a:lnTo>
                </a:path>
                <a:path w="1121409" h="18415">
                  <a:moveTo>
                    <a:pt x="896429" y="9004"/>
                  </a:moveTo>
                  <a:lnTo>
                    <a:pt x="896429" y="11880"/>
                  </a:lnTo>
                </a:path>
                <a:path w="1121409" h="18415">
                  <a:moveTo>
                    <a:pt x="1004443" y="11880"/>
                  </a:moveTo>
                  <a:lnTo>
                    <a:pt x="1004443" y="18008"/>
                  </a:lnTo>
                </a:path>
                <a:path w="1121409" h="18415">
                  <a:moveTo>
                    <a:pt x="1004443" y="1809"/>
                  </a:moveTo>
                  <a:lnTo>
                    <a:pt x="1004443" y="9004"/>
                  </a:lnTo>
                </a:path>
                <a:path w="1121409" h="18415">
                  <a:moveTo>
                    <a:pt x="1004443" y="0"/>
                  </a:moveTo>
                  <a:lnTo>
                    <a:pt x="1004443" y="1809"/>
                  </a:lnTo>
                </a:path>
                <a:path w="1121409" h="18415">
                  <a:moveTo>
                    <a:pt x="1004443" y="9004"/>
                  </a:moveTo>
                  <a:lnTo>
                    <a:pt x="1004443" y="11880"/>
                  </a:lnTo>
                </a:path>
                <a:path w="1121409" h="18415">
                  <a:moveTo>
                    <a:pt x="280098" y="11880"/>
                  </a:moveTo>
                  <a:lnTo>
                    <a:pt x="280098" y="18008"/>
                  </a:lnTo>
                </a:path>
                <a:path w="1121409" h="18415">
                  <a:moveTo>
                    <a:pt x="280098" y="1809"/>
                  </a:moveTo>
                  <a:lnTo>
                    <a:pt x="280098" y="9004"/>
                  </a:lnTo>
                </a:path>
                <a:path w="1121409" h="18415">
                  <a:moveTo>
                    <a:pt x="280098" y="0"/>
                  </a:moveTo>
                  <a:lnTo>
                    <a:pt x="280098" y="1809"/>
                  </a:lnTo>
                </a:path>
                <a:path w="1121409" h="18415">
                  <a:moveTo>
                    <a:pt x="280098" y="9004"/>
                  </a:moveTo>
                  <a:lnTo>
                    <a:pt x="280098" y="11880"/>
                  </a:lnTo>
                </a:path>
                <a:path w="1121409" h="18415">
                  <a:moveTo>
                    <a:pt x="388112" y="11880"/>
                  </a:moveTo>
                  <a:lnTo>
                    <a:pt x="388112" y="18008"/>
                  </a:lnTo>
                </a:path>
                <a:path w="1121409" h="18415">
                  <a:moveTo>
                    <a:pt x="388112" y="1809"/>
                  </a:moveTo>
                  <a:lnTo>
                    <a:pt x="388112" y="9004"/>
                  </a:lnTo>
                </a:path>
                <a:path w="1121409" h="18415">
                  <a:moveTo>
                    <a:pt x="388112" y="0"/>
                  </a:moveTo>
                  <a:lnTo>
                    <a:pt x="388112" y="1809"/>
                  </a:lnTo>
                </a:path>
                <a:path w="1121409" h="18415">
                  <a:moveTo>
                    <a:pt x="388112" y="9004"/>
                  </a:moveTo>
                  <a:lnTo>
                    <a:pt x="388112" y="11880"/>
                  </a:lnTo>
                </a:path>
                <a:path w="1121409" h="18415">
                  <a:moveTo>
                    <a:pt x="542163" y="11880"/>
                  </a:moveTo>
                  <a:lnTo>
                    <a:pt x="542163" y="18008"/>
                  </a:lnTo>
                </a:path>
                <a:path w="1121409" h="18415">
                  <a:moveTo>
                    <a:pt x="542163" y="1809"/>
                  </a:moveTo>
                  <a:lnTo>
                    <a:pt x="542163" y="9004"/>
                  </a:lnTo>
                </a:path>
                <a:path w="1121409" h="18415">
                  <a:moveTo>
                    <a:pt x="542163" y="0"/>
                  </a:moveTo>
                  <a:lnTo>
                    <a:pt x="542163" y="1809"/>
                  </a:lnTo>
                </a:path>
                <a:path w="1121409" h="18415">
                  <a:moveTo>
                    <a:pt x="542163" y="9004"/>
                  </a:moveTo>
                  <a:lnTo>
                    <a:pt x="542163" y="11880"/>
                  </a:lnTo>
                </a:path>
                <a:path w="1121409" h="18415">
                  <a:moveTo>
                    <a:pt x="434149" y="11880"/>
                  </a:moveTo>
                  <a:lnTo>
                    <a:pt x="434149" y="18008"/>
                  </a:lnTo>
                </a:path>
                <a:path w="1121409" h="18415">
                  <a:moveTo>
                    <a:pt x="434149" y="1809"/>
                  </a:moveTo>
                  <a:lnTo>
                    <a:pt x="434149" y="9004"/>
                  </a:lnTo>
                </a:path>
                <a:path w="1121409" h="18415">
                  <a:moveTo>
                    <a:pt x="434149" y="0"/>
                  </a:moveTo>
                  <a:lnTo>
                    <a:pt x="434149" y="1809"/>
                  </a:lnTo>
                </a:path>
                <a:path w="1121409" h="18415">
                  <a:moveTo>
                    <a:pt x="434149" y="9004"/>
                  </a:moveTo>
                  <a:lnTo>
                    <a:pt x="434149" y="11880"/>
                  </a:lnTo>
                </a:path>
                <a:path w="1121409" h="18415">
                  <a:moveTo>
                    <a:pt x="588263" y="11880"/>
                  </a:moveTo>
                  <a:lnTo>
                    <a:pt x="588263" y="18008"/>
                  </a:lnTo>
                </a:path>
                <a:path w="1121409" h="18415">
                  <a:moveTo>
                    <a:pt x="588263" y="1809"/>
                  </a:moveTo>
                  <a:lnTo>
                    <a:pt x="588263" y="9004"/>
                  </a:lnTo>
                </a:path>
                <a:path w="1121409" h="18415">
                  <a:moveTo>
                    <a:pt x="588263" y="0"/>
                  </a:moveTo>
                  <a:lnTo>
                    <a:pt x="588263" y="1809"/>
                  </a:lnTo>
                </a:path>
                <a:path w="1121409" h="18415">
                  <a:moveTo>
                    <a:pt x="588263" y="9004"/>
                  </a:moveTo>
                  <a:lnTo>
                    <a:pt x="588263" y="11880"/>
                  </a:lnTo>
                </a:path>
                <a:path w="1121409" h="18415">
                  <a:moveTo>
                    <a:pt x="696277" y="11880"/>
                  </a:moveTo>
                  <a:lnTo>
                    <a:pt x="696277" y="18008"/>
                  </a:lnTo>
                </a:path>
                <a:path w="1121409" h="18415">
                  <a:moveTo>
                    <a:pt x="696277" y="1809"/>
                  </a:moveTo>
                  <a:lnTo>
                    <a:pt x="696277" y="9004"/>
                  </a:lnTo>
                </a:path>
                <a:path w="1121409" h="18415">
                  <a:moveTo>
                    <a:pt x="696277" y="0"/>
                  </a:moveTo>
                  <a:lnTo>
                    <a:pt x="696277" y="1809"/>
                  </a:lnTo>
                </a:path>
                <a:path w="1121409" h="18415">
                  <a:moveTo>
                    <a:pt x="696277" y="9004"/>
                  </a:moveTo>
                  <a:lnTo>
                    <a:pt x="696277" y="11880"/>
                  </a:lnTo>
                </a:path>
                <a:path w="1121409" h="18415">
                  <a:moveTo>
                    <a:pt x="850328" y="11880"/>
                  </a:moveTo>
                  <a:lnTo>
                    <a:pt x="850328" y="18008"/>
                  </a:lnTo>
                </a:path>
                <a:path w="1121409" h="18415">
                  <a:moveTo>
                    <a:pt x="850328" y="1809"/>
                  </a:moveTo>
                  <a:lnTo>
                    <a:pt x="850328" y="9004"/>
                  </a:lnTo>
                </a:path>
                <a:path w="1121409" h="18415">
                  <a:moveTo>
                    <a:pt x="850328" y="0"/>
                  </a:moveTo>
                  <a:lnTo>
                    <a:pt x="850328" y="1809"/>
                  </a:lnTo>
                </a:path>
                <a:path w="1121409" h="18415">
                  <a:moveTo>
                    <a:pt x="850328" y="9004"/>
                  </a:moveTo>
                  <a:lnTo>
                    <a:pt x="850328" y="11880"/>
                  </a:lnTo>
                </a:path>
                <a:path w="1121409" h="18415">
                  <a:moveTo>
                    <a:pt x="742315" y="11880"/>
                  </a:moveTo>
                  <a:lnTo>
                    <a:pt x="742315" y="18008"/>
                  </a:lnTo>
                </a:path>
                <a:path w="1121409" h="18415">
                  <a:moveTo>
                    <a:pt x="742315" y="1809"/>
                  </a:moveTo>
                  <a:lnTo>
                    <a:pt x="742315" y="9004"/>
                  </a:lnTo>
                </a:path>
                <a:path w="1121409" h="18415">
                  <a:moveTo>
                    <a:pt x="742315" y="0"/>
                  </a:moveTo>
                  <a:lnTo>
                    <a:pt x="742315" y="1809"/>
                  </a:lnTo>
                </a:path>
                <a:path w="1121409" h="18415">
                  <a:moveTo>
                    <a:pt x="742315" y="9004"/>
                  </a:moveTo>
                  <a:lnTo>
                    <a:pt x="742315" y="11880"/>
                  </a:lnTo>
                </a:path>
                <a:path w="1121409" h="18415">
                  <a:moveTo>
                    <a:pt x="126047" y="11880"/>
                  </a:moveTo>
                  <a:lnTo>
                    <a:pt x="126047" y="18008"/>
                  </a:lnTo>
                </a:path>
                <a:path w="1121409" h="18415">
                  <a:moveTo>
                    <a:pt x="126047" y="1809"/>
                  </a:moveTo>
                  <a:lnTo>
                    <a:pt x="126047" y="9004"/>
                  </a:lnTo>
                </a:path>
                <a:path w="1121409" h="18415">
                  <a:moveTo>
                    <a:pt x="126047" y="0"/>
                  </a:moveTo>
                  <a:lnTo>
                    <a:pt x="126047" y="1809"/>
                  </a:lnTo>
                </a:path>
                <a:path w="1121409" h="18415">
                  <a:moveTo>
                    <a:pt x="126047" y="9004"/>
                  </a:moveTo>
                  <a:lnTo>
                    <a:pt x="126047" y="11880"/>
                  </a:lnTo>
                </a:path>
                <a:path w="1121409" h="18415">
                  <a:moveTo>
                    <a:pt x="233997" y="11880"/>
                  </a:moveTo>
                  <a:lnTo>
                    <a:pt x="233997" y="18008"/>
                  </a:lnTo>
                </a:path>
                <a:path w="1121409" h="18415">
                  <a:moveTo>
                    <a:pt x="233997" y="1809"/>
                  </a:moveTo>
                  <a:lnTo>
                    <a:pt x="233997" y="9004"/>
                  </a:lnTo>
                </a:path>
                <a:path w="1121409" h="18415">
                  <a:moveTo>
                    <a:pt x="233997" y="0"/>
                  </a:moveTo>
                  <a:lnTo>
                    <a:pt x="233997" y="1809"/>
                  </a:lnTo>
                </a:path>
                <a:path w="1121409" h="18415">
                  <a:moveTo>
                    <a:pt x="233997" y="9004"/>
                  </a:moveTo>
                  <a:lnTo>
                    <a:pt x="233997" y="11880"/>
                  </a:lnTo>
                </a:path>
                <a:path w="1121409" h="18415">
                  <a:moveTo>
                    <a:pt x="0" y="18008"/>
                  </a:moveTo>
                  <a:lnTo>
                    <a:pt x="126047" y="18008"/>
                  </a:lnTo>
                </a:path>
                <a:path w="1121409" h="18415">
                  <a:moveTo>
                    <a:pt x="233997" y="18008"/>
                  </a:moveTo>
                  <a:lnTo>
                    <a:pt x="280098" y="18008"/>
                  </a:lnTo>
                </a:path>
                <a:path w="1121409" h="18415">
                  <a:moveTo>
                    <a:pt x="388112" y="18008"/>
                  </a:moveTo>
                  <a:lnTo>
                    <a:pt x="434149" y="18008"/>
                  </a:lnTo>
                </a:path>
                <a:path w="1121409" h="18415">
                  <a:moveTo>
                    <a:pt x="542163" y="18008"/>
                  </a:moveTo>
                  <a:lnTo>
                    <a:pt x="588263" y="18008"/>
                  </a:lnTo>
                </a:path>
                <a:path w="1121409" h="18415">
                  <a:moveTo>
                    <a:pt x="696277" y="18008"/>
                  </a:moveTo>
                  <a:lnTo>
                    <a:pt x="742315" y="18008"/>
                  </a:lnTo>
                </a:path>
                <a:path w="1121409" h="18415">
                  <a:moveTo>
                    <a:pt x="850328" y="18008"/>
                  </a:moveTo>
                  <a:lnTo>
                    <a:pt x="882015" y="18008"/>
                  </a:lnTo>
                </a:path>
                <a:path w="1121409" h="18415">
                  <a:moveTo>
                    <a:pt x="1018794" y="18008"/>
                  </a:moveTo>
                  <a:lnTo>
                    <a:pt x="1121409" y="18008"/>
                  </a:lnTo>
                </a:path>
                <a:path w="1121409" h="18415">
                  <a:moveTo>
                    <a:pt x="1112456" y="0"/>
                  </a:moveTo>
                  <a:lnTo>
                    <a:pt x="1004443" y="0"/>
                  </a:lnTo>
                </a:path>
                <a:path w="1121409" h="18415">
                  <a:moveTo>
                    <a:pt x="896429" y="0"/>
                  </a:moveTo>
                  <a:lnTo>
                    <a:pt x="850328" y="0"/>
                  </a:lnTo>
                </a:path>
                <a:path w="1121409" h="18415">
                  <a:moveTo>
                    <a:pt x="742315" y="0"/>
                  </a:moveTo>
                  <a:lnTo>
                    <a:pt x="696277" y="0"/>
                  </a:lnTo>
                </a:path>
                <a:path w="1121409" h="18415">
                  <a:moveTo>
                    <a:pt x="588263" y="0"/>
                  </a:moveTo>
                  <a:lnTo>
                    <a:pt x="542163" y="0"/>
                  </a:lnTo>
                </a:path>
                <a:path w="1121409" h="18415">
                  <a:moveTo>
                    <a:pt x="434149" y="0"/>
                  </a:moveTo>
                  <a:lnTo>
                    <a:pt x="388112" y="0"/>
                  </a:lnTo>
                </a:path>
                <a:path w="1121409" h="18415">
                  <a:moveTo>
                    <a:pt x="280098" y="0"/>
                  </a:moveTo>
                  <a:lnTo>
                    <a:pt x="233997" y="0"/>
                  </a:lnTo>
                </a:path>
                <a:path w="1121409" h="18415">
                  <a:moveTo>
                    <a:pt x="126047" y="0"/>
                  </a:moveTo>
                  <a:lnTo>
                    <a:pt x="18034" y="0"/>
                  </a:lnTo>
                </a:path>
                <a:path w="1121409" h="18415">
                  <a:moveTo>
                    <a:pt x="1004443" y="0"/>
                  </a:moveTo>
                  <a:lnTo>
                    <a:pt x="896429" y="0"/>
                  </a:lnTo>
                </a:path>
                <a:path w="1121409" h="18415">
                  <a:moveTo>
                    <a:pt x="1004443" y="18008"/>
                  </a:moveTo>
                  <a:lnTo>
                    <a:pt x="896429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13452475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4190" y="0"/>
                  </a:move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190" y="2882"/>
                  </a:lnTo>
                  <a:lnTo>
                    <a:pt x="104190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03" y="0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13452475" y="8608111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76"/>
                  </a:moveTo>
                  <a:lnTo>
                    <a:pt x="104203" y="2876"/>
                  </a:lnTo>
                </a:path>
                <a:path w="108584" h="36829">
                  <a:moveTo>
                    <a:pt x="104203" y="2876"/>
                  </a:moveTo>
                  <a:lnTo>
                    <a:pt x="104203" y="0"/>
                  </a:lnTo>
                </a:path>
                <a:path w="108584" h="36829">
                  <a:moveTo>
                    <a:pt x="104203" y="0"/>
                  </a:move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8" y="0"/>
                  </a:lnTo>
                </a:path>
                <a:path w="108584" h="36829">
                  <a:moveTo>
                    <a:pt x="70738" y="0"/>
                  </a:moveTo>
                  <a:lnTo>
                    <a:pt x="70738" y="2876"/>
                  </a:lnTo>
                </a:path>
                <a:path w="108584" h="36829">
                  <a:moveTo>
                    <a:pt x="70738" y="2876"/>
                  </a:moveTo>
                  <a:lnTo>
                    <a:pt x="68389" y="2876"/>
                  </a:lnTo>
                </a:path>
                <a:path w="108584" h="36829">
                  <a:moveTo>
                    <a:pt x="104203" y="2876"/>
                  </a:moveTo>
                  <a:lnTo>
                    <a:pt x="70738" y="2876"/>
                  </a:lnTo>
                </a:path>
                <a:path w="108584" h="36829">
                  <a:moveTo>
                    <a:pt x="70738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76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76"/>
                  </a:moveTo>
                  <a:lnTo>
                    <a:pt x="66928" y="2876"/>
                  </a:lnTo>
                </a:path>
                <a:path w="108584" h="36829">
                  <a:moveTo>
                    <a:pt x="66928" y="2876"/>
                  </a:moveTo>
                  <a:lnTo>
                    <a:pt x="66928" y="0"/>
                  </a:lnTo>
                </a:path>
                <a:path w="108584" h="36829">
                  <a:moveTo>
                    <a:pt x="66928" y="0"/>
                  </a:move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857" y="0"/>
                  </a:lnTo>
                </a:path>
                <a:path w="108584" h="36829">
                  <a:moveTo>
                    <a:pt x="2857" y="0"/>
                  </a:moveTo>
                  <a:lnTo>
                    <a:pt x="2857" y="2876"/>
                  </a:lnTo>
                </a:path>
                <a:path w="108584" h="36829">
                  <a:moveTo>
                    <a:pt x="2857" y="2876"/>
                  </a:moveTo>
                  <a:lnTo>
                    <a:pt x="0" y="2876"/>
                  </a:lnTo>
                </a:path>
                <a:path w="108584" h="36829">
                  <a:moveTo>
                    <a:pt x="66928" y="2876"/>
                  </a:moveTo>
                  <a:lnTo>
                    <a:pt x="2857" y="2876"/>
                  </a:lnTo>
                </a:path>
                <a:path w="108584" h="36829">
                  <a:moveTo>
                    <a:pt x="2857" y="0"/>
                  </a:moveTo>
                  <a:lnTo>
                    <a:pt x="669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13523214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12836144" y="8599106"/>
              <a:ext cx="724535" cy="18415"/>
            </a:xfrm>
            <a:custGeom>
              <a:avLst/>
              <a:gdLst/>
              <a:ahLst/>
              <a:cxnLst/>
              <a:rect l="l" t="t" r="r" b="b"/>
              <a:pathLst>
                <a:path w="724534" h="18415">
                  <a:moveTo>
                    <a:pt x="724344" y="9004"/>
                  </a:moveTo>
                  <a:lnTo>
                    <a:pt x="724344" y="11880"/>
                  </a:lnTo>
                </a:path>
                <a:path w="724534" h="18415">
                  <a:moveTo>
                    <a:pt x="724344" y="9004"/>
                  </a:moveTo>
                  <a:lnTo>
                    <a:pt x="724344" y="11880"/>
                  </a:lnTo>
                </a:path>
                <a:path w="724534" h="18415">
                  <a:moveTo>
                    <a:pt x="724344" y="0"/>
                  </a:moveTo>
                  <a:lnTo>
                    <a:pt x="724344" y="1809"/>
                  </a:lnTo>
                </a:path>
                <a:path w="724534" h="18415">
                  <a:moveTo>
                    <a:pt x="724344" y="1809"/>
                  </a:moveTo>
                  <a:lnTo>
                    <a:pt x="724344" y="9004"/>
                  </a:lnTo>
                </a:path>
                <a:path w="724534" h="18415">
                  <a:moveTo>
                    <a:pt x="724344" y="11880"/>
                  </a:moveTo>
                  <a:lnTo>
                    <a:pt x="724344" y="18008"/>
                  </a:lnTo>
                </a:path>
                <a:path w="724534" h="18415">
                  <a:moveTo>
                    <a:pt x="616330" y="9004"/>
                  </a:moveTo>
                  <a:lnTo>
                    <a:pt x="616330" y="11880"/>
                  </a:lnTo>
                </a:path>
                <a:path w="724534" h="18415">
                  <a:moveTo>
                    <a:pt x="616330" y="9004"/>
                  </a:moveTo>
                  <a:lnTo>
                    <a:pt x="616330" y="11880"/>
                  </a:lnTo>
                </a:path>
                <a:path w="724534" h="18415">
                  <a:moveTo>
                    <a:pt x="616330" y="0"/>
                  </a:moveTo>
                  <a:lnTo>
                    <a:pt x="616330" y="1809"/>
                  </a:lnTo>
                </a:path>
                <a:path w="724534" h="18415">
                  <a:moveTo>
                    <a:pt x="616330" y="1809"/>
                  </a:moveTo>
                  <a:lnTo>
                    <a:pt x="616330" y="9004"/>
                  </a:lnTo>
                </a:path>
                <a:path w="724534" h="18415">
                  <a:moveTo>
                    <a:pt x="616330" y="11880"/>
                  </a:moveTo>
                  <a:lnTo>
                    <a:pt x="616330" y="18008"/>
                  </a:lnTo>
                </a:path>
                <a:path w="724534" h="18415">
                  <a:moveTo>
                    <a:pt x="108013" y="0"/>
                  </a:moveTo>
                  <a:lnTo>
                    <a:pt x="0" y="0"/>
                  </a:lnTo>
                </a:path>
                <a:path w="724534" h="18415">
                  <a:moveTo>
                    <a:pt x="108013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12836144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4190" y="0"/>
                  </a:move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190" y="2882"/>
                  </a:lnTo>
                  <a:lnTo>
                    <a:pt x="104190" y="0"/>
                  </a:lnTo>
                  <a:close/>
                </a:path>
                <a:path w="108584" h="3175">
                  <a:moveTo>
                    <a:pt x="107988" y="0"/>
                  </a:moveTo>
                  <a:lnTo>
                    <a:pt x="104203" y="0"/>
                  </a:lnTo>
                  <a:lnTo>
                    <a:pt x="104203" y="2882"/>
                  </a:lnTo>
                  <a:lnTo>
                    <a:pt x="107988" y="2882"/>
                  </a:lnTo>
                  <a:lnTo>
                    <a:pt x="107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12836144" y="8608111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76"/>
                  </a:moveTo>
                  <a:lnTo>
                    <a:pt x="104203" y="2876"/>
                  </a:lnTo>
                </a:path>
                <a:path w="108584" h="36829">
                  <a:moveTo>
                    <a:pt x="104203" y="2876"/>
                  </a:moveTo>
                  <a:lnTo>
                    <a:pt x="104203" y="0"/>
                  </a:lnTo>
                </a:path>
                <a:path w="108584" h="36829">
                  <a:moveTo>
                    <a:pt x="104203" y="0"/>
                  </a:move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8" y="0"/>
                  </a:lnTo>
                </a:path>
                <a:path w="108584" h="36829">
                  <a:moveTo>
                    <a:pt x="70738" y="0"/>
                  </a:moveTo>
                  <a:lnTo>
                    <a:pt x="70738" y="2876"/>
                  </a:lnTo>
                </a:path>
                <a:path w="108584" h="36829">
                  <a:moveTo>
                    <a:pt x="70738" y="2876"/>
                  </a:moveTo>
                  <a:lnTo>
                    <a:pt x="68389" y="2876"/>
                  </a:lnTo>
                </a:path>
                <a:path w="108584" h="36829">
                  <a:moveTo>
                    <a:pt x="104203" y="2876"/>
                  </a:moveTo>
                  <a:lnTo>
                    <a:pt x="70738" y="2876"/>
                  </a:lnTo>
                </a:path>
                <a:path w="108584" h="36829">
                  <a:moveTo>
                    <a:pt x="70738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76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76"/>
                  </a:moveTo>
                  <a:lnTo>
                    <a:pt x="66928" y="2876"/>
                  </a:lnTo>
                </a:path>
                <a:path w="108584" h="36829">
                  <a:moveTo>
                    <a:pt x="66928" y="2876"/>
                  </a:moveTo>
                  <a:lnTo>
                    <a:pt x="66928" y="0"/>
                  </a:lnTo>
                </a:path>
                <a:path w="108584" h="36829">
                  <a:moveTo>
                    <a:pt x="66928" y="0"/>
                  </a:move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857" y="0"/>
                  </a:lnTo>
                </a:path>
                <a:path w="108584" h="36829">
                  <a:moveTo>
                    <a:pt x="2857" y="0"/>
                  </a:moveTo>
                  <a:lnTo>
                    <a:pt x="2857" y="2876"/>
                  </a:lnTo>
                </a:path>
                <a:path w="108584" h="36829">
                  <a:moveTo>
                    <a:pt x="2857" y="2876"/>
                  </a:moveTo>
                  <a:lnTo>
                    <a:pt x="0" y="2876"/>
                  </a:lnTo>
                </a:path>
                <a:path w="108584" h="36829">
                  <a:moveTo>
                    <a:pt x="66928" y="2876"/>
                  </a:moveTo>
                  <a:lnTo>
                    <a:pt x="2857" y="2876"/>
                  </a:lnTo>
                </a:path>
                <a:path w="108584" h="36829">
                  <a:moveTo>
                    <a:pt x="2857" y="0"/>
                  </a:moveTo>
                  <a:lnTo>
                    <a:pt x="669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12906883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66" y="30859"/>
                  </a:lnTo>
                  <a:lnTo>
                    <a:pt x="9826" y="23683"/>
                  </a:lnTo>
                  <a:lnTo>
                    <a:pt x="2639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12836144" y="8599106"/>
              <a:ext cx="262255" cy="18415"/>
            </a:xfrm>
            <a:custGeom>
              <a:avLst/>
              <a:gdLst/>
              <a:ahLst/>
              <a:cxnLst/>
              <a:rect l="l" t="t" r="r" b="b"/>
              <a:pathLst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0"/>
                  </a:moveTo>
                  <a:lnTo>
                    <a:pt x="108013" y="1809"/>
                  </a:lnTo>
                </a:path>
                <a:path w="262255" h="18415">
                  <a:moveTo>
                    <a:pt x="108013" y="1809"/>
                  </a:moveTo>
                  <a:lnTo>
                    <a:pt x="108013" y="9004"/>
                  </a:lnTo>
                </a:path>
                <a:path w="262255" h="18415">
                  <a:moveTo>
                    <a:pt x="108013" y="11880"/>
                  </a:moveTo>
                  <a:lnTo>
                    <a:pt x="108013" y="18008"/>
                  </a:lnTo>
                </a:path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0"/>
                  </a:moveTo>
                  <a:lnTo>
                    <a:pt x="0" y="1809"/>
                  </a:lnTo>
                </a:path>
                <a:path w="262255" h="18415">
                  <a:moveTo>
                    <a:pt x="0" y="1809"/>
                  </a:moveTo>
                  <a:lnTo>
                    <a:pt x="0" y="9004"/>
                  </a:lnTo>
                </a:path>
                <a:path w="262255" h="18415">
                  <a:moveTo>
                    <a:pt x="0" y="11880"/>
                  </a:moveTo>
                  <a:lnTo>
                    <a:pt x="0" y="18008"/>
                  </a:lnTo>
                </a:path>
                <a:path w="262255" h="18415">
                  <a:moveTo>
                    <a:pt x="154050" y="0"/>
                  </a:moveTo>
                  <a:lnTo>
                    <a:pt x="262064" y="0"/>
                  </a:lnTo>
                </a:path>
                <a:path w="262255" h="18415">
                  <a:moveTo>
                    <a:pt x="154050" y="18008"/>
                  </a:moveTo>
                  <a:lnTo>
                    <a:pt x="262064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12990195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784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3784" y="2882"/>
                  </a:lnTo>
                  <a:lnTo>
                    <a:pt x="3784" y="0"/>
                  </a:lnTo>
                  <a:close/>
                </a:path>
                <a:path w="108584" h="3175">
                  <a:moveTo>
                    <a:pt x="39598" y="0"/>
                  </a:moveTo>
                  <a:lnTo>
                    <a:pt x="37287" y="0"/>
                  </a:lnTo>
                  <a:lnTo>
                    <a:pt x="3810" y="0"/>
                  </a:lnTo>
                  <a:lnTo>
                    <a:pt x="3810" y="2882"/>
                  </a:lnTo>
                  <a:lnTo>
                    <a:pt x="37274" y="2882"/>
                  </a:lnTo>
                  <a:lnTo>
                    <a:pt x="39598" y="2882"/>
                  </a:lnTo>
                  <a:lnTo>
                    <a:pt x="39598" y="0"/>
                  </a:lnTo>
                  <a:close/>
                </a:path>
                <a:path w="108584" h="3175">
                  <a:moveTo>
                    <a:pt x="41059" y="0"/>
                  </a:moveTo>
                  <a:lnTo>
                    <a:pt x="39624" y="0"/>
                  </a:lnTo>
                  <a:lnTo>
                    <a:pt x="39624" y="2882"/>
                  </a:lnTo>
                  <a:lnTo>
                    <a:pt x="41059" y="2882"/>
                  </a:lnTo>
                  <a:lnTo>
                    <a:pt x="41059" y="0"/>
                  </a:lnTo>
                  <a:close/>
                </a:path>
                <a:path w="108584" h="3175">
                  <a:moveTo>
                    <a:pt x="105143" y="0"/>
                  </a:moveTo>
                  <a:lnTo>
                    <a:pt x="41084" y="0"/>
                  </a:lnTo>
                  <a:lnTo>
                    <a:pt x="41084" y="2882"/>
                  </a:lnTo>
                  <a:lnTo>
                    <a:pt x="105143" y="2882"/>
                  </a:lnTo>
                  <a:lnTo>
                    <a:pt x="105143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5156" y="0"/>
                  </a:lnTo>
                  <a:lnTo>
                    <a:pt x="105156" y="2882"/>
                  </a:lnTo>
                  <a:lnTo>
                    <a:pt x="108026" y="2882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12990194" y="8608111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0" y="2876"/>
                  </a:moveTo>
                  <a:lnTo>
                    <a:pt x="3809" y="2876"/>
                  </a:lnTo>
                </a:path>
                <a:path w="108584" h="36829">
                  <a:moveTo>
                    <a:pt x="3809" y="2876"/>
                  </a:moveTo>
                  <a:lnTo>
                    <a:pt x="3809" y="0"/>
                  </a:lnTo>
                </a:path>
                <a:path w="108584" h="36829">
                  <a:moveTo>
                    <a:pt x="3809" y="0"/>
                  </a:moveTo>
                  <a:lnTo>
                    <a:pt x="0" y="0"/>
                  </a:lnTo>
                </a:path>
                <a:path w="108584" h="36829">
                  <a:moveTo>
                    <a:pt x="39624" y="0"/>
                  </a:moveTo>
                  <a:lnTo>
                    <a:pt x="37274" y="0"/>
                  </a:lnTo>
                </a:path>
                <a:path w="108584" h="36829">
                  <a:moveTo>
                    <a:pt x="37274" y="0"/>
                  </a:moveTo>
                  <a:lnTo>
                    <a:pt x="37274" y="2876"/>
                  </a:lnTo>
                </a:path>
                <a:path w="108584" h="36829">
                  <a:moveTo>
                    <a:pt x="37274" y="2876"/>
                  </a:moveTo>
                  <a:lnTo>
                    <a:pt x="39624" y="2876"/>
                  </a:lnTo>
                </a:path>
                <a:path w="108584" h="36829">
                  <a:moveTo>
                    <a:pt x="3809" y="2876"/>
                  </a:moveTo>
                  <a:lnTo>
                    <a:pt x="37274" y="2876"/>
                  </a:lnTo>
                </a:path>
                <a:path w="108584" h="36829">
                  <a:moveTo>
                    <a:pt x="37274" y="0"/>
                  </a:moveTo>
                  <a:lnTo>
                    <a:pt x="3809" y="0"/>
                  </a:lnTo>
                </a:path>
                <a:path w="108584" h="36829">
                  <a:moveTo>
                    <a:pt x="3809" y="2876"/>
                  </a:moveTo>
                  <a:lnTo>
                    <a:pt x="3809" y="36366"/>
                  </a:lnTo>
                </a:path>
                <a:path w="108584" h="36829">
                  <a:moveTo>
                    <a:pt x="39624" y="2876"/>
                  </a:moveTo>
                  <a:lnTo>
                    <a:pt x="41084" y="2876"/>
                  </a:lnTo>
                </a:path>
                <a:path w="108584" h="36829">
                  <a:moveTo>
                    <a:pt x="41084" y="2876"/>
                  </a:moveTo>
                  <a:lnTo>
                    <a:pt x="41084" y="0"/>
                  </a:lnTo>
                </a:path>
                <a:path w="108584" h="36829">
                  <a:moveTo>
                    <a:pt x="41084" y="0"/>
                  </a:moveTo>
                  <a:lnTo>
                    <a:pt x="39624" y="0"/>
                  </a:lnTo>
                </a:path>
                <a:path w="108584" h="36829">
                  <a:moveTo>
                    <a:pt x="108013" y="0"/>
                  </a:moveTo>
                  <a:lnTo>
                    <a:pt x="105156" y="0"/>
                  </a:lnTo>
                </a:path>
                <a:path w="108584" h="36829">
                  <a:moveTo>
                    <a:pt x="105156" y="0"/>
                  </a:moveTo>
                  <a:lnTo>
                    <a:pt x="105156" y="2876"/>
                  </a:lnTo>
                </a:path>
                <a:path w="108584" h="36829">
                  <a:moveTo>
                    <a:pt x="105156" y="2876"/>
                  </a:moveTo>
                  <a:lnTo>
                    <a:pt x="108013" y="2876"/>
                  </a:lnTo>
                </a:path>
                <a:path w="108584" h="36829">
                  <a:moveTo>
                    <a:pt x="41084" y="2876"/>
                  </a:moveTo>
                  <a:lnTo>
                    <a:pt x="105156" y="2876"/>
                  </a:lnTo>
                </a:path>
                <a:path w="108584" h="36829">
                  <a:moveTo>
                    <a:pt x="105156" y="0"/>
                  </a:moveTo>
                  <a:lnTo>
                    <a:pt x="410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12994005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12990194" y="8599106"/>
              <a:ext cx="262255" cy="18415"/>
            </a:xfrm>
            <a:custGeom>
              <a:avLst/>
              <a:gdLst/>
              <a:ahLst/>
              <a:cxnLst/>
              <a:rect l="l" t="t" r="r" b="b"/>
              <a:pathLst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0"/>
                  </a:moveTo>
                  <a:lnTo>
                    <a:pt x="0" y="1809"/>
                  </a:lnTo>
                </a:path>
                <a:path w="262255" h="18415">
                  <a:moveTo>
                    <a:pt x="0" y="1809"/>
                  </a:moveTo>
                  <a:lnTo>
                    <a:pt x="0" y="9004"/>
                  </a:lnTo>
                </a:path>
                <a:path w="262255" h="18415">
                  <a:moveTo>
                    <a:pt x="0" y="11880"/>
                  </a:moveTo>
                  <a:lnTo>
                    <a:pt x="0" y="18008"/>
                  </a:lnTo>
                </a:path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0"/>
                  </a:moveTo>
                  <a:lnTo>
                    <a:pt x="108013" y="1809"/>
                  </a:lnTo>
                </a:path>
                <a:path w="262255" h="18415">
                  <a:moveTo>
                    <a:pt x="108013" y="1809"/>
                  </a:moveTo>
                  <a:lnTo>
                    <a:pt x="108013" y="9004"/>
                  </a:lnTo>
                </a:path>
                <a:path w="262255" h="18415">
                  <a:moveTo>
                    <a:pt x="108013" y="11880"/>
                  </a:moveTo>
                  <a:lnTo>
                    <a:pt x="108013" y="18008"/>
                  </a:lnTo>
                </a:path>
                <a:path w="262255" h="18415">
                  <a:moveTo>
                    <a:pt x="262127" y="0"/>
                  </a:moveTo>
                  <a:lnTo>
                    <a:pt x="154114" y="0"/>
                  </a:lnTo>
                </a:path>
                <a:path w="262255" h="18415">
                  <a:moveTo>
                    <a:pt x="262127" y="18008"/>
                  </a:moveTo>
                  <a:lnTo>
                    <a:pt x="154114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13144297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54" y="0"/>
                  </a:moveTo>
                  <a:lnTo>
                    <a:pt x="2882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70" y="2882"/>
                  </a:lnTo>
                  <a:lnTo>
                    <a:pt x="66954" y="2882"/>
                  </a:lnTo>
                  <a:lnTo>
                    <a:pt x="66954" y="0"/>
                  </a:lnTo>
                  <a:close/>
                </a:path>
                <a:path w="108584" h="3175">
                  <a:moveTo>
                    <a:pt x="70726" y="0"/>
                  </a:moveTo>
                  <a:lnTo>
                    <a:pt x="68440" y="0"/>
                  </a:lnTo>
                  <a:lnTo>
                    <a:pt x="67005" y="0"/>
                  </a:lnTo>
                  <a:lnTo>
                    <a:pt x="67005" y="2882"/>
                  </a:lnTo>
                  <a:lnTo>
                    <a:pt x="68389" y="2882"/>
                  </a:lnTo>
                  <a:lnTo>
                    <a:pt x="70726" y="2882"/>
                  </a:lnTo>
                  <a:lnTo>
                    <a:pt x="70726" y="0"/>
                  </a:lnTo>
                  <a:close/>
                </a:path>
                <a:path w="108584" h="3175">
                  <a:moveTo>
                    <a:pt x="107975" y="0"/>
                  </a:moveTo>
                  <a:lnTo>
                    <a:pt x="104228" y="0"/>
                  </a:lnTo>
                  <a:lnTo>
                    <a:pt x="70751" y="0"/>
                  </a:lnTo>
                  <a:lnTo>
                    <a:pt x="70751" y="2882"/>
                  </a:lnTo>
                  <a:lnTo>
                    <a:pt x="104216" y="2882"/>
                  </a:lnTo>
                  <a:lnTo>
                    <a:pt x="107975" y="2882"/>
                  </a:lnTo>
                  <a:lnTo>
                    <a:pt x="1079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13144309" y="8608111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108013" y="2876"/>
                  </a:moveTo>
                  <a:lnTo>
                    <a:pt x="104203" y="2876"/>
                  </a:lnTo>
                </a:path>
                <a:path w="108584" h="36829">
                  <a:moveTo>
                    <a:pt x="104203" y="2876"/>
                  </a:moveTo>
                  <a:lnTo>
                    <a:pt x="104203" y="0"/>
                  </a:lnTo>
                </a:path>
                <a:path w="108584" h="36829">
                  <a:moveTo>
                    <a:pt x="104203" y="0"/>
                  </a:moveTo>
                  <a:lnTo>
                    <a:pt x="108013" y="0"/>
                  </a:lnTo>
                </a:path>
                <a:path w="108584" h="36829">
                  <a:moveTo>
                    <a:pt x="68389" y="0"/>
                  </a:moveTo>
                  <a:lnTo>
                    <a:pt x="70739" y="0"/>
                  </a:lnTo>
                </a:path>
                <a:path w="108584" h="36829">
                  <a:moveTo>
                    <a:pt x="70739" y="0"/>
                  </a:moveTo>
                  <a:lnTo>
                    <a:pt x="70739" y="2876"/>
                  </a:lnTo>
                </a:path>
                <a:path w="108584" h="36829">
                  <a:moveTo>
                    <a:pt x="70739" y="2876"/>
                  </a:moveTo>
                  <a:lnTo>
                    <a:pt x="68389" y="2876"/>
                  </a:lnTo>
                </a:path>
                <a:path w="108584" h="36829">
                  <a:moveTo>
                    <a:pt x="104203" y="2876"/>
                  </a:moveTo>
                  <a:lnTo>
                    <a:pt x="70739" y="2876"/>
                  </a:lnTo>
                </a:path>
                <a:path w="108584" h="36829">
                  <a:moveTo>
                    <a:pt x="70739" y="0"/>
                  </a:moveTo>
                  <a:lnTo>
                    <a:pt x="104203" y="0"/>
                  </a:lnTo>
                </a:path>
                <a:path w="108584" h="36829">
                  <a:moveTo>
                    <a:pt x="104203" y="2876"/>
                  </a:moveTo>
                  <a:lnTo>
                    <a:pt x="104203" y="36366"/>
                  </a:lnTo>
                </a:path>
                <a:path w="108584" h="36829">
                  <a:moveTo>
                    <a:pt x="68389" y="2876"/>
                  </a:moveTo>
                  <a:lnTo>
                    <a:pt x="66992" y="2876"/>
                  </a:lnTo>
                </a:path>
                <a:path w="108584" h="36829">
                  <a:moveTo>
                    <a:pt x="66992" y="2876"/>
                  </a:moveTo>
                  <a:lnTo>
                    <a:pt x="66992" y="0"/>
                  </a:lnTo>
                </a:path>
                <a:path w="108584" h="36829">
                  <a:moveTo>
                    <a:pt x="66992" y="0"/>
                  </a:moveTo>
                  <a:lnTo>
                    <a:pt x="68389" y="0"/>
                  </a:lnTo>
                </a:path>
                <a:path w="108584" h="36829">
                  <a:moveTo>
                    <a:pt x="0" y="0"/>
                  </a:moveTo>
                  <a:lnTo>
                    <a:pt x="2857" y="0"/>
                  </a:lnTo>
                </a:path>
                <a:path w="108584" h="36829">
                  <a:moveTo>
                    <a:pt x="2857" y="0"/>
                  </a:moveTo>
                  <a:lnTo>
                    <a:pt x="2857" y="2876"/>
                  </a:lnTo>
                </a:path>
                <a:path w="108584" h="36829">
                  <a:moveTo>
                    <a:pt x="2857" y="2876"/>
                  </a:moveTo>
                  <a:lnTo>
                    <a:pt x="0" y="2876"/>
                  </a:lnTo>
                </a:path>
                <a:path w="108584" h="36829">
                  <a:moveTo>
                    <a:pt x="66992" y="2876"/>
                  </a:moveTo>
                  <a:lnTo>
                    <a:pt x="2857" y="2876"/>
                  </a:lnTo>
                </a:path>
                <a:path w="108584" h="36829">
                  <a:moveTo>
                    <a:pt x="2857" y="0"/>
                  </a:moveTo>
                  <a:lnTo>
                    <a:pt x="6699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13215048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13144309" y="8599106"/>
              <a:ext cx="262255" cy="18415"/>
            </a:xfrm>
            <a:custGeom>
              <a:avLst/>
              <a:gdLst/>
              <a:ahLst/>
              <a:cxnLst/>
              <a:rect l="l" t="t" r="r" b="b"/>
              <a:pathLst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9004"/>
                  </a:moveTo>
                  <a:lnTo>
                    <a:pt x="108013" y="11880"/>
                  </a:lnTo>
                </a:path>
                <a:path w="262255" h="18415">
                  <a:moveTo>
                    <a:pt x="108013" y="0"/>
                  </a:moveTo>
                  <a:lnTo>
                    <a:pt x="108013" y="1809"/>
                  </a:lnTo>
                </a:path>
                <a:path w="262255" h="18415">
                  <a:moveTo>
                    <a:pt x="108013" y="1809"/>
                  </a:moveTo>
                  <a:lnTo>
                    <a:pt x="108013" y="9004"/>
                  </a:lnTo>
                </a:path>
                <a:path w="262255" h="18415">
                  <a:moveTo>
                    <a:pt x="108013" y="11880"/>
                  </a:moveTo>
                  <a:lnTo>
                    <a:pt x="108013" y="18008"/>
                  </a:lnTo>
                </a:path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9004"/>
                  </a:moveTo>
                  <a:lnTo>
                    <a:pt x="0" y="11880"/>
                  </a:lnTo>
                </a:path>
                <a:path w="262255" h="18415">
                  <a:moveTo>
                    <a:pt x="0" y="0"/>
                  </a:moveTo>
                  <a:lnTo>
                    <a:pt x="0" y="1809"/>
                  </a:lnTo>
                </a:path>
                <a:path w="262255" h="18415">
                  <a:moveTo>
                    <a:pt x="0" y="1809"/>
                  </a:moveTo>
                  <a:lnTo>
                    <a:pt x="0" y="9004"/>
                  </a:lnTo>
                </a:path>
                <a:path w="262255" h="18415">
                  <a:moveTo>
                    <a:pt x="0" y="11880"/>
                  </a:moveTo>
                  <a:lnTo>
                    <a:pt x="0" y="18008"/>
                  </a:lnTo>
                </a:path>
                <a:path w="262255" h="18415">
                  <a:moveTo>
                    <a:pt x="154051" y="0"/>
                  </a:moveTo>
                  <a:lnTo>
                    <a:pt x="262064" y="0"/>
                  </a:lnTo>
                </a:path>
                <a:path w="262255" h="18415">
                  <a:moveTo>
                    <a:pt x="154051" y="18008"/>
                  </a:moveTo>
                  <a:lnTo>
                    <a:pt x="262064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13298361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3759" y="0"/>
                  </a:moveTo>
                  <a:lnTo>
                    <a:pt x="0" y="0"/>
                  </a:lnTo>
                  <a:lnTo>
                    <a:pt x="0" y="2882"/>
                  </a:lnTo>
                  <a:lnTo>
                    <a:pt x="3759" y="2882"/>
                  </a:lnTo>
                  <a:lnTo>
                    <a:pt x="3759" y="0"/>
                  </a:lnTo>
                  <a:close/>
                </a:path>
                <a:path w="108584" h="3175">
                  <a:moveTo>
                    <a:pt x="39598" y="0"/>
                  </a:moveTo>
                  <a:lnTo>
                    <a:pt x="37287" y="0"/>
                  </a:lnTo>
                  <a:lnTo>
                    <a:pt x="3810" y="0"/>
                  </a:lnTo>
                  <a:lnTo>
                    <a:pt x="3810" y="2882"/>
                  </a:lnTo>
                  <a:lnTo>
                    <a:pt x="37274" y="2882"/>
                  </a:lnTo>
                  <a:lnTo>
                    <a:pt x="39598" y="2882"/>
                  </a:lnTo>
                  <a:lnTo>
                    <a:pt x="39598" y="0"/>
                  </a:lnTo>
                  <a:close/>
                </a:path>
                <a:path w="108584" h="3175">
                  <a:moveTo>
                    <a:pt x="41059" y="0"/>
                  </a:moveTo>
                  <a:lnTo>
                    <a:pt x="39624" y="0"/>
                  </a:lnTo>
                  <a:lnTo>
                    <a:pt x="39624" y="2882"/>
                  </a:lnTo>
                  <a:lnTo>
                    <a:pt x="41059" y="2882"/>
                  </a:lnTo>
                  <a:lnTo>
                    <a:pt x="41059" y="0"/>
                  </a:lnTo>
                  <a:close/>
                </a:path>
                <a:path w="108584" h="3175">
                  <a:moveTo>
                    <a:pt x="108026" y="0"/>
                  </a:moveTo>
                  <a:lnTo>
                    <a:pt x="105168" y="0"/>
                  </a:lnTo>
                  <a:lnTo>
                    <a:pt x="41084" y="0"/>
                  </a:lnTo>
                  <a:lnTo>
                    <a:pt x="41084" y="2882"/>
                  </a:lnTo>
                  <a:lnTo>
                    <a:pt x="105156" y="2882"/>
                  </a:lnTo>
                  <a:lnTo>
                    <a:pt x="108026" y="2882"/>
                  </a:lnTo>
                  <a:lnTo>
                    <a:pt x="1080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13298360" y="8608111"/>
              <a:ext cx="108585" cy="36830"/>
            </a:xfrm>
            <a:custGeom>
              <a:avLst/>
              <a:gdLst/>
              <a:ahLst/>
              <a:cxnLst/>
              <a:rect l="l" t="t" r="r" b="b"/>
              <a:pathLst>
                <a:path w="108584" h="36829">
                  <a:moveTo>
                    <a:pt x="0" y="2876"/>
                  </a:moveTo>
                  <a:lnTo>
                    <a:pt x="3809" y="2876"/>
                  </a:lnTo>
                </a:path>
                <a:path w="108584" h="36829">
                  <a:moveTo>
                    <a:pt x="3809" y="2876"/>
                  </a:moveTo>
                  <a:lnTo>
                    <a:pt x="3809" y="0"/>
                  </a:lnTo>
                </a:path>
                <a:path w="108584" h="36829">
                  <a:moveTo>
                    <a:pt x="3809" y="0"/>
                  </a:moveTo>
                  <a:lnTo>
                    <a:pt x="0" y="0"/>
                  </a:lnTo>
                </a:path>
                <a:path w="108584" h="36829">
                  <a:moveTo>
                    <a:pt x="39623" y="0"/>
                  </a:moveTo>
                  <a:lnTo>
                    <a:pt x="37274" y="0"/>
                  </a:lnTo>
                </a:path>
                <a:path w="108584" h="36829">
                  <a:moveTo>
                    <a:pt x="37274" y="0"/>
                  </a:moveTo>
                  <a:lnTo>
                    <a:pt x="37274" y="2876"/>
                  </a:lnTo>
                </a:path>
                <a:path w="108584" h="36829">
                  <a:moveTo>
                    <a:pt x="37274" y="2876"/>
                  </a:moveTo>
                  <a:lnTo>
                    <a:pt x="39623" y="2876"/>
                  </a:lnTo>
                </a:path>
                <a:path w="108584" h="36829">
                  <a:moveTo>
                    <a:pt x="3809" y="2876"/>
                  </a:moveTo>
                  <a:lnTo>
                    <a:pt x="37274" y="2876"/>
                  </a:lnTo>
                </a:path>
                <a:path w="108584" h="36829">
                  <a:moveTo>
                    <a:pt x="37274" y="0"/>
                  </a:moveTo>
                  <a:lnTo>
                    <a:pt x="3809" y="0"/>
                  </a:lnTo>
                </a:path>
                <a:path w="108584" h="36829">
                  <a:moveTo>
                    <a:pt x="3809" y="2876"/>
                  </a:moveTo>
                  <a:lnTo>
                    <a:pt x="3809" y="36366"/>
                  </a:lnTo>
                </a:path>
                <a:path w="108584" h="36829">
                  <a:moveTo>
                    <a:pt x="39623" y="2876"/>
                  </a:moveTo>
                  <a:lnTo>
                    <a:pt x="41084" y="2876"/>
                  </a:lnTo>
                </a:path>
                <a:path w="108584" h="36829">
                  <a:moveTo>
                    <a:pt x="41084" y="2876"/>
                  </a:moveTo>
                  <a:lnTo>
                    <a:pt x="41084" y="0"/>
                  </a:lnTo>
                </a:path>
                <a:path w="108584" h="36829">
                  <a:moveTo>
                    <a:pt x="41084" y="0"/>
                  </a:moveTo>
                  <a:lnTo>
                    <a:pt x="39623" y="0"/>
                  </a:lnTo>
                </a:path>
                <a:path w="108584" h="36829">
                  <a:moveTo>
                    <a:pt x="108013" y="0"/>
                  </a:moveTo>
                  <a:lnTo>
                    <a:pt x="105155" y="0"/>
                  </a:lnTo>
                </a:path>
                <a:path w="108584" h="36829">
                  <a:moveTo>
                    <a:pt x="105155" y="0"/>
                  </a:moveTo>
                  <a:lnTo>
                    <a:pt x="105155" y="2876"/>
                  </a:lnTo>
                </a:path>
                <a:path w="108584" h="36829">
                  <a:moveTo>
                    <a:pt x="105155" y="2876"/>
                  </a:moveTo>
                  <a:lnTo>
                    <a:pt x="108013" y="2876"/>
                  </a:lnTo>
                </a:path>
                <a:path w="108584" h="36829">
                  <a:moveTo>
                    <a:pt x="41084" y="2876"/>
                  </a:moveTo>
                  <a:lnTo>
                    <a:pt x="105155" y="2876"/>
                  </a:lnTo>
                </a:path>
                <a:path w="108584" h="36829">
                  <a:moveTo>
                    <a:pt x="105155" y="0"/>
                  </a:moveTo>
                  <a:lnTo>
                    <a:pt x="410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13302170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5" h="33654">
                  <a:moveTo>
                    <a:pt x="33464" y="0"/>
                  </a:moveTo>
                  <a:lnTo>
                    <a:pt x="30834" y="13039"/>
                  </a:lnTo>
                  <a:lnTo>
                    <a:pt x="23661" y="23683"/>
                  </a:lnTo>
                  <a:lnTo>
                    <a:pt x="13024" y="30859"/>
                  </a:lnTo>
                  <a:lnTo>
                    <a:pt x="0" y="3348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12682092" y="8599106"/>
              <a:ext cx="724535" cy="18415"/>
            </a:xfrm>
            <a:custGeom>
              <a:avLst/>
              <a:gdLst/>
              <a:ahLst/>
              <a:cxnLst/>
              <a:rect l="l" t="t" r="r" b="b"/>
              <a:pathLst>
                <a:path w="724534" h="18415">
                  <a:moveTo>
                    <a:pt x="616267" y="9004"/>
                  </a:moveTo>
                  <a:lnTo>
                    <a:pt x="616267" y="11880"/>
                  </a:lnTo>
                </a:path>
                <a:path w="724534" h="18415">
                  <a:moveTo>
                    <a:pt x="616267" y="9004"/>
                  </a:moveTo>
                  <a:lnTo>
                    <a:pt x="616267" y="11880"/>
                  </a:lnTo>
                </a:path>
                <a:path w="724534" h="18415">
                  <a:moveTo>
                    <a:pt x="616267" y="0"/>
                  </a:moveTo>
                  <a:lnTo>
                    <a:pt x="616267" y="1809"/>
                  </a:lnTo>
                </a:path>
                <a:path w="724534" h="18415">
                  <a:moveTo>
                    <a:pt x="616267" y="1809"/>
                  </a:moveTo>
                  <a:lnTo>
                    <a:pt x="616267" y="9004"/>
                  </a:lnTo>
                </a:path>
                <a:path w="724534" h="18415">
                  <a:moveTo>
                    <a:pt x="616267" y="11880"/>
                  </a:moveTo>
                  <a:lnTo>
                    <a:pt x="616267" y="18008"/>
                  </a:lnTo>
                </a:path>
                <a:path w="724534" h="18415">
                  <a:moveTo>
                    <a:pt x="724280" y="9004"/>
                  </a:moveTo>
                  <a:lnTo>
                    <a:pt x="724280" y="11880"/>
                  </a:lnTo>
                </a:path>
                <a:path w="724534" h="18415">
                  <a:moveTo>
                    <a:pt x="724280" y="9004"/>
                  </a:moveTo>
                  <a:lnTo>
                    <a:pt x="724280" y="11880"/>
                  </a:lnTo>
                </a:path>
                <a:path w="724534" h="18415">
                  <a:moveTo>
                    <a:pt x="724280" y="0"/>
                  </a:moveTo>
                  <a:lnTo>
                    <a:pt x="724280" y="1809"/>
                  </a:lnTo>
                </a:path>
                <a:path w="724534" h="18415">
                  <a:moveTo>
                    <a:pt x="724280" y="1809"/>
                  </a:moveTo>
                  <a:lnTo>
                    <a:pt x="724280" y="9004"/>
                  </a:lnTo>
                </a:path>
                <a:path w="724534" h="18415">
                  <a:moveTo>
                    <a:pt x="724280" y="11880"/>
                  </a:moveTo>
                  <a:lnTo>
                    <a:pt x="724280" y="18008"/>
                  </a:lnTo>
                </a:path>
                <a:path w="724534" h="18415">
                  <a:moveTo>
                    <a:pt x="107950" y="0"/>
                  </a:moveTo>
                  <a:lnTo>
                    <a:pt x="0" y="0"/>
                  </a:lnTo>
                </a:path>
                <a:path w="724534" h="18415">
                  <a:moveTo>
                    <a:pt x="107950" y="18008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12682093" y="8608110"/>
              <a:ext cx="108585" cy="3175"/>
            </a:xfrm>
            <a:custGeom>
              <a:avLst/>
              <a:gdLst/>
              <a:ahLst/>
              <a:cxnLst/>
              <a:rect l="l" t="t" r="r" b="b"/>
              <a:pathLst>
                <a:path w="108584" h="3175">
                  <a:moveTo>
                    <a:pt x="66916" y="0"/>
                  </a:moveTo>
                  <a:lnTo>
                    <a:pt x="2870" y="0"/>
                  </a:lnTo>
                  <a:lnTo>
                    <a:pt x="0" y="0"/>
                  </a:lnTo>
                  <a:lnTo>
                    <a:pt x="0" y="2882"/>
                  </a:lnTo>
                  <a:lnTo>
                    <a:pt x="2857" y="2882"/>
                  </a:lnTo>
                  <a:lnTo>
                    <a:pt x="66916" y="2882"/>
                  </a:lnTo>
                  <a:lnTo>
                    <a:pt x="66916" y="0"/>
                  </a:lnTo>
                  <a:close/>
                </a:path>
                <a:path w="108584" h="3175">
                  <a:moveTo>
                    <a:pt x="68364" y="0"/>
                  </a:moveTo>
                  <a:lnTo>
                    <a:pt x="66929" y="0"/>
                  </a:lnTo>
                  <a:lnTo>
                    <a:pt x="66929" y="2882"/>
                  </a:lnTo>
                  <a:lnTo>
                    <a:pt x="68364" y="2882"/>
                  </a:lnTo>
                  <a:lnTo>
                    <a:pt x="68364" y="0"/>
                  </a:lnTo>
                  <a:close/>
                </a:path>
                <a:path w="108584" h="3175">
                  <a:moveTo>
                    <a:pt x="107962" y="0"/>
                  </a:moveTo>
                  <a:lnTo>
                    <a:pt x="104216" y="0"/>
                  </a:lnTo>
                  <a:lnTo>
                    <a:pt x="70739" y="0"/>
                  </a:lnTo>
                  <a:lnTo>
                    <a:pt x="68389" y="0"/>
                  </a:lnTo>
                  <a:lnTo>
                    <a:pt x="68389" y="2882"/>
                  </a:lnTo>
                  <a:lnTo>
                    <a:pt x="70739" y="2882"/>
                  </a:lnTo>
                  <a:lnTo>
                    <a:pt x="104203" y="2882"/>
                  </a:lnTo>
                  <a:lnTo>
                    <a:pt x="107962" y="2882"/>
                  </a:lnTo>
                  <a:lnTo>
                    <a:pt x="1079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12682092" y="8608111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29">
                  <a:moveTo>
                    <a:pt x="107950" y="2876"/>
                  </a:moveTo>
                  <a:lnTo>
                    <a:pt x="104203" y="2876"/>
                  </a:lnTo>
                </a:path>
                <a:path w="107950" h="36829">
                  <a:moveTo>
                    <a:pt x="104203" y="2876"/>
                  </a:moveTo>
                  <a:lnTo>
                    <a:pt x="104203" y="0"/>
                  </a:lnTo>
                </a:path>
                <a:path w="107950" h="36829">
                  <a:moveTo>
                    <a:pt x="104203" y="0"/>
                  </a:moveTo>
                  <a:lnTo>
                    <a:pt x="107950" y="0"/>
                  </a:lnTo>
                </a:path>
                <a:path w="107950" h="36829">
                  <a:moveTo>
                    <a:pt x="68389" y="0"/>
                  </a:moveTo>
                  <a:lnTo>
                    <a:pt x="70738" y="0"/>
                  </a:lnTo>
                </a:path>
                <a:path w="107950" h="36829">
                  <a:moveTo>
                    <a:pt x="70738" y="0"/>
                  </a:moveTo>
                  <a:lnTo>
                    <a:pt x="70738" y="2876"/>
                  </a:lnTo>
                </a:path>
                <a:path w="107950" h="36829">
                  <a:moveTo>
                    <a:pt x="70738" y="2876"/>
                  </a:moveTo>
                  <a:lnTo>
                    <a:pt x="68389" y="2876"/>
                  </a:lnTo>
                </a:path>
                <a:path w="107950" h="36829">
                  <a:moveTo>
                    <a:pt x="104203" y="2876"/>
                  </a:moveTo>
                  <a:lnTo>
                    <a:pt x="70738" y="2876"/>
                  </a:lnTo>
                </a:path>
                <a:path w="107950" h="36829">
                  <a:moveTo>
                    <a:pt x="70738" y="0"/>
                  </a:moveTo>
                  <a:lnTo>
                    <a:pt x="104203" y="0"/>
                  </a:lnTo>
                </a:path>
                <a:path w="107950" h="36829">
                  <a:moveTo>
                    <a:pt x="104203" y="2876"/>
                  </a:moveTo>
                  <a:lnTo>
                    <a:pt x="104203" y="36366"/>
                  </a:lnTo>
                </a:path>
                <a:path w="107950" h="36829">
                  <a:moveTo>
                    <a:pt x="68389" y="2876"/>
                  </a:moveTo>
                  <a:lnTo>
                    <a:pt x="66928" y="2876"/>
                  </a:lnTo>
                </a:path>
                <a:path w="107950" h="36829">
                  <a:moveTo>
                    <a:pt x="66928" y="2876"/>
                  </a:moveTo>
                  <a:lnTo>
                    <a:pt x="66928" y="0"/>
                  </a:lnTo>
                </a:path>
                <a:path w="107950" h="36829">
                  <a:moveTo>
                    <a:pt x="66928" y="0"/>
                  </a:moveTo>
                  <a:lnTo>
                    <a:pt x="68389" y="0"/>
                  </a:lnTo>
                </a:path>
                <a:path w="107950" h="36829">
                  <a:moveTo>
                    <a:pt x="0" y="0"/>
                  </a:moveTo>
                  <a:lnTo>
                    <a:pt x="2857" y="0"/>
                  </a:lnTo>
                </a:path>
                <a:path w="107950" h="36829">
                  <a:moveTo>
                    <a:pt x="2857" y="0"/>
                  </a:moveTo>
                  <a:lnTo>
                    <a:pt x="2857" y="2876"/>
                  </a:lnTo>
                </a:path>
                <a:path w="107950" h="36829">
                  <a:moveTo>
                    <a:pt x="2857" y="2876"/>
                  </a:moveTo>
                  <a:lnTo>
                    <a:pt x="0" y="2876"/>
                  </a:lnTo>
                </a:path>
                <a:path w="107950" h="36829">
                  <a:moveTo>
                    <a:pt x="66928" y="2876"/>
                  </a:moveTo>
                  <a:lnTo>
                    <a:pt x="2857" y="2876"/>
                  </a:lnTo>
                </a:path>
                <a:path w="107950" h="36829">
                  <a:moveTo>
                    <a:pt x="2857" y="0"/>
                  </a:moveTo>
                  <a:lnTo>
                    <a:pt x="6692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12752832" y="8610987"/>
              <a:ext cx="33655" cy="33655"/>
            </a:xfrm>
            <a:custGeom>
              <a:avLst/>
              <a:gdLst/>
              <a:ahLst/>
              <a:cxnLst/>
              <a:rect l="l" t="t" r="r" b="b"/>
              <a:pathLst>
                <a:path w="33654" h="33654">
                  <a:moveTo>
                    <a:pt x="33464" y="33489"/>
                  </a:moveTo>
                  <a:lnTo>
                    <a:pt x="20440" y="30859"/>
                  </a:lnTo>
                  <a:lnTo>
                    <a:pt x="9802" y="23683"/>
                  </a:lnTo>
                  <a:lnTo>
                    <a:pt x="2630" y="13039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12682092" y="8599106"/>
              <a:ext cx="107950" cy="18415"/>
            </a:xfrm>
            <a:custGeom>
              <a:avLst/>
              <a:gdLst/>
              <a:ahLst/>
              <a:cxnLst/>
              <a:rect l="l" t="t" r="r" b="b"/>
              <a:pathLst>
                <a:path w="107950" h="18415">
                  <a:moveTo>
                    <a:pt x="107950" y="9004"/>
                  </a:moveTo>
                  <a:lnTo>
                    <a:pt x="107950" y="11880"/>
                  </a:lnTo>
                </a:path>
                <a:path w="107950" h="18415">
                  <a:moveTo>
                    <a:pt x="107950" y="9004"/>
                  </a:moveTo>
                  <a:lnTo>
                    <a:pt x="107950" y="11880"/>
                  </a:lnTo>
                </a:path>
                <a:path w="107950" h="18415">
                  <a:moveTo>
                    <a:pt x="107950" y="0"/>
                  </a:moveTo>
                  <a:lnTo>
                    <a:pt x="107950" y="1809"/>
                  </a:lnTo>
                </a:path>
                <a:path w="107950" h="18415">
                  <a:moveTo>
                    <a:pt x="107950" y="1809"/>
                  </a:moveTo>
                  <a:lnTo>
                    <a:pt x="107950" y="9004"/>
                  </a:lnTo>
                </a:path>
                <a:path w="107950" h="18415">
                  <a:moveTo>
                    <a:pt x="107950" y="11880"/>
                  </a:moveTo>
                  <a:lnTo>
                    <a:pt x="107950" y="18008"/>
                  </a:lnTo>
                </a:path>
                <a:path w="107950" h="18415">
                  <a:moveTo>
                    <a:pt x="0" y="9004"/>
                  </a:moveTo>
                  <a:lnTo>
                    <a:pt x="0" y="11880"/>
                  </a:lnTo>
                </a:path>
                <a:path w="107950" h="18415">
                  <a:moveTo>
                    <a:pt x="0" y="9004"/>
                  </a:moveTo>
                  <a:lnTo>
                    <a:pt x="0" y="11880"/>
                  </a:lnTo>
                </a:path>
                <a:path w="107950" h="18415">
                  <a:moveTo>
                    <a:pt x="0" y="0"/>
                  </a:moveTo>
                  <a:lnTo>
                    <a:pt x="0" y="1809"/>
                  </a:lnTo>
                </a:path>
                <a:path w="107950" h="18415">
                  <a:moveTo>
                    <a:pt x="0" y="1809"/>
                  </a:moveTo>
                  <a:lnTo>
                    <a:pt x="0" y="9004"/>
                  </a:lnTo>
                </a:path>
                <a:path w="107950" h="18415">
                  <a:moveTo>
                    <a:pt x="0" y="11880"/>
                  </a:moveTo>
                  <a:lnTo>
                    <a:pt x="0" y="1800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13193255" y="9207525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46799" y="0"/>
                  </a:moveTo>
                  <a:lnTo>
                    <a:pt x="5410" y="0"/>
                  </a:lnTo>
                  <a:lnTo>
                    <a:pt x="0" y="0"/>
                  </a:lnTo>
                  <a:lnTo>
                    <a:pt x="0" y="5397"/>
                  </a:lnTo>
                  <a:lnTo>
                    <a:pt x="5410" y="5397"/>
                  </a:lnTo>
                  <a:lnTo>
                    <a:pt x="46799" y="5397"/>
                  </a:lnTo>
                  <a:lnTo>
                    <a:pt x="46799" y="0"/>
                  </a:lnTo>
                  <a:close/>
                </a:path>
                <a:path w="108584" h="5715">
                  <a:moveTo>
                    <a:pt x="108013" y="0"/>
                  </a:moveTo>
                  <a:lnTo>
                    <a:pt x="82804" y="0"/>
                  </a:lnTo>
                  <a:lnTo>
                    <a:pt x="82804" y="5397"/>
                  </a:lnTo>
                  <a:lnTo>
                    <a:pt x="108013" y="5397"/>
                  </a:lnTo>
                  <a:lnTo>
                    <a:pt x="10801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13193267" y="9207519"/>
              <a:ext cx="108585" cy="5715"/>
            </a:xfrm>
            <a:custGeom>
              <a:avLst/>
              <a:gdLst/>
              <a:ahLst/>
              <a:cxnLst/>
              <a:rect l="l" t="t" r="r" b="b"/>
              <a:pathLst>
                <a:path w="108584" h="5715">
                  <a:moveTo>
                    <a:pt x="0" y="5403"/>
                  </a:moveTo>
                  <a:lnTo>
                    <a:pt x="0" y="0"/>
                  </a:lnTo>
                </a:path>
                <a:path w="108584" h="5715">
                  <a:moveTo>
                    <a:pt x="82803" y="5403"/>
                  </a:moveTo>
                  <a:lnTo>
                    <a:pt x="83248" y="5403"/>
                  </a:lnTo>
                </a:path>
                <a:path w="108584" h="5715">
                  <a:moveTo>
                    <a:pt x="82803" y="0"/>
                  </a:moveTo>
                  <a:lnTo>
                    <a:pt x="83248" y="0"/>
                  </a:lnTo>
                </a:path>
                <a:path w="108584" h="5715">
                  <a:moveTo>
                    <a:pt x="82803" y="0"/>
                  </a:moveTo>
                  <a:lnTo>
                    <a:pt x="82803" y="5403"/>
                  </a:lnTo>
                </a:path>
                <a:path w="108584" h="5715">
                  <a:moveTo>
                    <a:pt x="46799" y="5403"/>
                  </a:moveTo>
                  <a:lnTo>
                    <a:pt x="46355" y="5403"/>
                  </a:lnTo>
                </a:path>
                <a:path w="108584" h="5715">
                  <a:moveTo>
                    <a:pt x="46799" y="0"/>
                  </a:moveTo>
                  <a:lnTo>
                    <a:pt x="46355" y="0"/>
                  </a:lnTo>
                </a:path>
                <a:path w="108584" h="5715">
                  <a:moveTo>
                    <a:pt x="46799" y="0"/>
                  </a:moveTo>
                  <a:lnTo>
                    <a:pt x="46799" y="5403"/>
                  </a:lnTo>
                </a:path>
                <a:path w="108584" h="5715">
                  <a:moveTo>
                    <a:pt x="0" y="5403"/>
                  </a:moveTo>
                  <a:lnTo>
                    <a:pt x="46799" y="5403"/>
                  </a:lnTo>
                </a:path>
                <a:path w="108584" h="5715">
                  <a:moveTo>
                    <a:pt x="82803" y="5403"/>
                  </a:moveTo>
                  <a:lnTo>
                    <a:pt x="108013" y="5403"/>
                  </a:lnTo>
                </a:path>
                <a:path w="108584" h="5715">
                  <a:moveTo>
                    <a:pt x="108013" y="0"/>
                  </a:moveTo>
                  <a:lnTo>
                    <a:pt x="82803" y="0"/>
                  </a:lnTo>
                </a:path>
                <a:path w="108584" h="5715">
                  <a:moveTo>
                    <a:pt x="46799" y="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13240067" y="9212923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36004" y="35991"/>
                  </a:moveTo>
                  <a:lnTo>
                    <a:pt x="21993" y="33165"/>
                  </a:lnTo>
                  <a:lnTo>
                    <a:pt x="10548" y="25456"/>
                  </a:lnTo>
                  <a:lnTo>
                    <a:pt x="2830" y="14016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13239622" y="9207519"/>
              <a:ext cx="37465" cy="41910"/>
            </a:xfrm>
            <a:custGeom>
              <a:avLst/>
              <a:gdLst/>
              <a:ahLst/>
              <a:cxnLst/>
              <a:rect l="l" t="t" r="r" b="b"/>
              <a:pathLst>
                <a:path w="37465" h="41909">
                  <a:moveTo>
                    <a:pt x="36448" y="5403"/>
                  </a:moveTo>
                  <a:lnTo>
                    <a:pt x="36448" y="41395"/>
                  </a:lnTo>
                </a:path>
                <a:path w="37465" h="41909">
                  <a:moveTo>
                    <a:pt x="444" y="0"/>
                  </a:moveTo>
                  <a:lnTo>
                    <a:pt x="444" y="5403"/>
                  </a:lnTo>
                </a:path>
                <a:path w="37465" h="41909">
                  <a:moveTo>
                    <a:pt x="444" y="0"/>
                  </a:moveTo>
                  <a:lnTo>
                    <a:pt x="444" y="5403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0"/>
                  </a:moveTo>
                  <a:lnTo>
                    <a:pt x="0" y="0"/>
                  </a:lnTo>
                </a:path>
                <a:path w="37465" h="41909">
                  <a:moveTo>
                    <a:pt x="444" y="5403"/>
                  </a:moveTo>
                  <a:lnTo>
                    <a:pt x="0" y="5403"/>
                  </a:lnTo>
                </a:path>
                <a:path w="37465" h="41909">
                  <a:moveTo>
                    <a:pt x="444" y="5403"/>
                  </a:moveTo>
                  <a:lnTo>
                    <a:pt x="0" y="5403"/>
                  </a:lnTo>
                </a:path>
                <a:path w="37465" h="41909">
                  <a:moveTo>
                    <a:pt x="36448" y="0"/>
                  </a:moveTo>
                  <a:lnTo>
                    <a:pt x="36448" y="5403"/>
                  </a:lnTo>
                </a:path>
                <a:path w="37465" h="41909">
                  <a:moveTo>
                    <a:pt x="36448" y="0"/>
                  </a:moveTo>
                  <a:lnTo>
                    <a:pt x="36448" y="5403"/>
                  </a:lnTo>
                </a:path>
                <a:path w="37465" h="41909">
                  <a:moveTo>
                    <a:pt x="36448" y="0"/>
                  </a:moveTo>
                  <a:lnTo>
                    <a:pt x="36893" y="0"/>
                  </a:lnTo>
                </a:path>
                <a:path w="37465" h="41909">
                  <a:moveTo>
                    <a:pt x="36448" y="0"/>
                  </a:moveTo>
                  <a:lnTo>
                    <a:pt x="36893" y="0"/>
                  </a:lnTo>
                </a:path>
                <a:path w="37465" h="41909">
                  <a:moveTo>
                    <a:pt x="36448" y="5403"/>
                  </a:moveTo>
                  <a:lnTo>
                    <a:pt x="36893" y="5403"/>
                  </a:lnTo>
                </a:path>
                <a:path w="37465" h="41909">
                  <a:moveTo>
                    <a:pt x="36448" y="5403"/>
                  </a:moveTo>
                  <a:lnTo>
                    <a:pt x="36893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13390372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407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407" y="95398"/>
                  </a:lnTo>
                  <a:lnTo>
                    <a:pt x="54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13390372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13474954" y="8986111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82" y="0"/>
                  </a:moveTo>
                  <a:lnTo>
                    <a:pt x="0" y="0"/>
                  </a:lnTo>
                  <a:lnTo>
                    <a:pt x="0" y="95398"/>
                  </a:lnTo>
                  <a:lnTo>
                    <a:pt x="5382" y="95398"/>
                  </a:lnTo>
                  <a:lnTo>
                    <a:pt x="538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13474954" y="8986107"/>
              <a:ext cx="5715" cy="95885"/>
            </a:xfrm>
            <a:custGeom>
              <a:avLst/>
              <a:gdLst/>
              <a:ahLst/>
              <a:cxnLst/>
              <a:rect l="l" t="t" r="r" b="b"/>
              <a:pathLst>
                <a:path w="5715" h="95884">
                  <a:moveTo>
                    <a:pt x="5397" y="95402"/>
                  </a:moveTo>
                  <a:lnTo>
                    <a:pt x="5397" y="0"/>
                  </a:lnTo>
                </a:path>
                <a:path w="5715" h="95884">
                  <a:moveTo>
                    <a:pt x="0" y="0"/>
                  </a:moveTo>
                  <a:lnTo>
                    <a:pt x="0" y="9540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13441489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13441489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619" y="106191"/>
                  </a:moveTo>
                  <a:lnTo>
                    <a:pt x="361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13835888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218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218" y="250204"/>
                  </a:lnTo>
                  <a:lnTo>
                    <a:pt x="721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13835888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12016041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12016041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239" y="250177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12361672" y="8726923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7193" y="0"/>
                  </a:moveTo>
                  <a:lnTo>
                    <a:pt x="0" y="0"/>
                  </a:lnTo>
                  <a:lnTo>
                    <a:pt x="0" y="250179"/>
                  </a:lnTo>
                  <a:lnTo>
                    <a:pt x="7193" y="250179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12361672" y="8726925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20" h="250190">
                  <a:moveTo>
                    <a:pt x="0" y="0"/>
                  </a:moveTo>
                  <a:lnTo>
                    <a:pt x="0" y="250177"/>
                  </a:lnTo>
                </a:path>
                <a:path w="7620" h="250190">
                  <a:moveTo>
                    <a:pt x="7175" y="25017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11677650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217805" y="0"/>
                  </a:moveTo>
                  <a:lnTo>
                    <a:pt x="0" y="0"/>
                  </a:lnTo>
                  <a:lnTo>
                    <a:pt x="0" y="8978"/>
                  </a:lnTo>
                  <a:lnTo>
                    <a:pt x="217805" y="8978"/>
                  </a:lnTo>
                  <a:lnTo>
                    <a:pt x="217805" y="0"/>
                  </a:lnTo>
                  <a:close/>
                </a:path>
                <a:path w="878840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8978"/>
                  </a:lnTo>
                  <a:lnTo>
                    <a:pt x="401421" y="8978"/>
                  </a:lnTo>
                  <a:lnTo>
                    <a:pt x="401421" y="0"/>
                  </a:lnTo>
                  <a:close/>
                </a:path>
                <a:path w="878840" h="9525">
                  <a:moveTo>
                    <a:pt x="712812" y="0"/>
                  </a:moveTo>
                  <a:lnTo>
                    <a:pt x="466217" y="0"/>
                  </a:lnTo>
                  <a:lnTo>
                    <a:pt x="466217" y="8978"/>
                  </a:lnTo>
                  <a:lnTo>
                    <a:pt x="712812" y="8978"/>
                  </a:lnTo>
                  <a:lnTo>
                    <a:pt x="712812" y="0"/>
                  </a:lnTo>
                  <a:close/>
                </a:path>
                <a:path w="878840" h="9525">
                  <a:moveTo>
                    <a:pt x="878433" y="0"/>
                  </a:moveTo>
                  <a:lnTo>
                    <a:pt x="745236" y="0"/>
                  </a:lnTo>
                  <a:lnTo>
                    <a:pt x="745236" y="8978"/>
                  </a:lnTo>
                  <a:lnTo>
                    <a:pt x="878433" y="8978"/>
                  </a:lnTo>
                  <a:lnTo>
                    <a:pt x="87843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11677650" y="8348929"/>
              <a:ext cx="878840" cy="9525"/>
            </a:xfrm>
            <a:custGeom>
              <a:avLst/>
              <a:gdLst/>
              <a:ahLst/>
              <a:cxnLst/>
              <a:rect l="l" t="t" r="r" b="b"/>
              <a:pathLst>
                <a:path w="878840" h="9525">
                  <a:moveTo>
                    <a:pt x="745235" y="0"/>
                  </a:moveTo>
                  <a:lnTo>
                    <a:pt x="745680" y="0"/>
                  </a:lnTo>
                </a:path>
                <a:path w="878840" h="9525">
                  <a:moveTo>
                    <a:pt x="745235" y="8978"/>
                  </a:moveTo>
                  <a:lnTo>
                    <a:pt x="745680" y="8978"/>
                  </a:lnTo>
                </a:path>
                <a:path w="878840" h="9525">
                  <a:moveTo>
                    <a:pt x="745235" y="8978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712406" y="0"/>
                  </a:lnTo>
                </a:path>
                <a:path w="878840" h="9525">
                  <a:moveTo>
                    <a:pt x="712787" y="8978"/>
                  </a:moveTo>
                  <a:lnTo>
                    <a:pt x="712406" y="8978"/>
                  </a:lnTo>
                </a:path>
                <a:path w="878840" h="9525">
                  <a:moveTo>
                    <a:pt x="712787" y="8978"/>
                  </a:moveTo>
                  <a:lnTo>
                    <a:pt x="712787" y="0"/>
                  </a:lnTo>
                </a:path>
                <a:path w="878840" h="9525">
                  <a:moveTo>
                    <a:pt x="401383" y="0"/>
                  </a:moveTo>
                  <a:lnTo>
                    <a:pt x="400050" y="0"/>
                  </a:lnTo>
                </a:path>
                <a:path w="878840" h="9525">
                  <a:moveTo>
                    <a:pt x="401383" y="4832"/>
                  </a:moveTo>
                  <a:lnTo>
                    <a:pt x="401383" y="0"/>
                  </a:lnTo>
                </a:path>
                <a:path w="878840" h="9525">
                  <a:moveTo>
                    <a:pt x="401383" y="8978"/>
                  </a:moveTo>
                  <a:lnTo>
                    <a:pt x="400050" y="8978"/>
                  </a:lnTo>
                </a:path>
                <a:path w="878840" h="9525">
                  <a:moveTo>
                    <a:pt x="401383" y="8978"/>
                  </a:moveTo>
                  <a:lnTo>
                    <a:pt x="401383" y="4832"/>
                  </a:lnTo>
                </a:path>
                <a:path w="878840" h="9525">
                  <a:moveTo>
                    <a:pt x="466217" y="0"/>
                  </a:moveTo>
                  <a:lnTo>
                    <a:pt x="467550" y="0"/>
                  </a:lnTo>
                </a:path>
                <a:path w="878840" h="9525">
                  <a:moveTo>
                    <a:pt x="466217" y="4832"/>
                  </a:moveTo>
                  <a:lnTo>
                    <a:pt x="466217" y="0"/>
                  </a:lnTo>
                </a:path>
                <a:path w="878840" h="9525">
                  <a:moveTo>
                    <a:pt x="466217" y="8978"/>
                  </a:moveTo>
                  <a:lnTo>
                    <a:pt x="467550" y="8978"/>
                  </a:lnTo>
                </a:path>
                <a:path w="878840" h="9525">
                  <a:moveTo>
                    <a:pt x="466217" y="8978"/>
                  </a:moveTo>
                  <a:lnTo>
                    <a:pt x="466217" y="4832"/>
                  </a:lnTo>
                </a:path>
                <a:path w="878840" h="9525">
                  <a:moveTo>
                    <a:pt x="282638" y="0"/>
                  </a:moveTo>
                  <a:lnTo>
                    <a:pt x="283908" y="0"/>
                  </a:lnTo>
                </a:path>
                <a:path w="878840" h="9525">
                  <a:moveTo>
                    <a:pt x="282638" y="4832"/>
                  </a:moveTo>
                  <a:lnTo>
                    <a:pt x="282638" y="0"/>
                  </a:lnTo>
                </a:path>
                <a:path w="878840" h="9525">
                  <a:moveTo>
                    <a:pt x="282638" y="8978"/>
                  </a:moveTo>
                  <a:lnTo>
                    <a:pt x="283908" y="8978"/>
                  </a:lnTo>
                </a:path>
                <a:path w="878840" h="9525">
                  <a:moveTo>
                    <a:pt x="282638" y="8978"/>
                  </a:moveTo>
                  <a:lnTo>
                    <a:pt x="282638" y="4832"/>
                  </a:lnTo>
                </a:path>
                <a:path w="878840" h="9525">
                  <a:moveTo>
                    <a:pt x="217804" y="0"/>
                  </a:moveTo>
                  <a:lnTo>
                    <a:pt x="216471" y="0"/>
                  </a:lnTo>
                </a:path>
                <a:path w="878840" h="9525">
                  <a:moveTo>
                    <a:pt x="217804" y="4832"/>
                  </a:moveTo>
                  <a:lnTo>
                    <a:pt x="217804" y="0"/>
                  </a:lnTo>
                </a:path>
                <a:path w="878840" h="9525">
                  <a:moveTo>
                    <a:pt x="217804" y="8978"/>
                  </a:moveTo>
                  <a:lnTo>
                    <a:pt x="216471" y="8978"/>
                  </a:lnTo>
                </a:path>
                <a:path w="878840" h="9525">
                  <a:moveTo>
                    <a:pt x="217804" y="8978"/>
                  </a:moveTo>
                  <a:lnTo>
                    <a:pt x="217804" y="4832"/>
                  </a:lnTo>
                </a:path>
                <a:path w="878840" h="9525">
                  <a:moveTo>
                    <a:pt x="878395" y="0"/>
                  </a:moveTo>
                  <a:lnTo>
                    <a:pt x="745235" y="0"/>
                  </a:lnTo>
                </a:path>
                <a:path w="878840" h="9525">
                  <a:moveTo>
                    <a:pt x="712787" y="0"/>
                  </a:moveTo>
                  <a:lnTo>
                    <a:pt x="691197" y="0"/>
                  </a:lnTo>
                </a:path>
                <a:path w="878840" h="9525">
                  <a:moveTo>
                    <a:pt x="684022" y="0"/>
                  </a:moveTo>
                  <a:lnTo>
                    <a:pt x="466217" y="0"/>
                  </a:lnTo>
                </a:path>
                <a:path w="878840" h="9525">
                  <a:moveTo>
                    <a:pt x="401383" y="0"/>
                  </a:moveTo>
                  <a:lnTo>
                    <a:pt x="345630" y="0"/>
                  </a:lnTo>
                </a:path>
                <a:path w="878840" h="9525">
                  <a:moveTo>
                    <a:pt x="338391" y="0"/>
                  </a:moveTo>
                  <a:lnTo>
                    <a:pt x="282638" y="0"/>
                  </a:lnTo>
                </a:path>
                <a:path w="878840" h="9525">
                  <a:moveTo>
                    <a:pt x="217804" y="0"/>
                  </a:moveTo>
                  <a:lnTo>
                    <a:pt x="0" y="0"/>
                  </a:lnTo>
                </a:path>
                <a:path w="878840" h="9525">
                  <a:moveTo>
                    <a:pt x="0" y="8978"/>
                  </a:moveTo>
                  <a:lnTo>
                    <a:pt x="217804" y="8978"/>
                  </a:lnTo>
                </a:path>
                <a:path w="878840" h="9525">
                  <a:moveTo>
                    <a:pt x="282638" y="8978"/>
                  </a:moveTo>
                  <a:lnTo>
                    <a:pt x="401383" y="8978"/>
                  </a:lnTo>
                </a:path>
                <a:path w="878840" h="9525">
                  <a:moveTo>
                    <a:pt x="466217" y="8978"/>
                  </a:moveTo>
                  <a:lnTo>
                    <a:pt x="712787" y="8978"/>
                  </a:lnTo>
                </a:path>
                <a:path w="878840" h="9525">
                  <a:moveTo>
                    <a:pt x="745235" y="8978"/>
                  </a:moveTo>
                  <a:lnTo>
                    <a:pt x="87839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12390437" y="8357908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416"/>
                  </a:moveTo>
                  <a:lnTo>
                    <a:pt x="19823" y="29873"/>
                  </a:lnTo>
                  <a:lnTo>
                    <a:pt x="9509" y="22933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12080875" y="8348929"/>
              <a:ext cx="342900" cy="41910"/>
            </a:xfrm>
            <a:custGeom>
              <a:avLst/>
              <a:gdLst/>
              <a:ahLst/>
              <a:cxnLst/>
              <a:rect l="l" t="t" r="r" b="b"/>
              <a:pathLst>
                <a:path w="342900" h="41909">
                  <a:moveTo>
                    <a:pt x="342010" y="8978"/>
                  </a:moveTo>
                  <a:lnTo>
                    <a:pt x="342010" y="41395"/>
                  </a:lnTo>
                </a:path>
                <a:path w="342900" h="41909">
                  <a:moveTo>
                    <a:pt x="309562" y="8978"/>
                  </a:moveTo>
                  <a:lnTo>
                    <a:pt x="309562" y="0"/>
                  </a:lnTo>
                </a:path>
                <a:path w="342900" h="41909">
                  <a:moveTo>
                    <a:pt x="309562" y="8978"/>
                  </a:moveTo>
                  <a:lnTo>
                    <a:pt x="309562" y="0"/>
                  </a:lnTo>
                </a:path>
                <a:path w="342900" h="41909">
                  <a:moveTo>
                    <a:pt x="309562" y="8978"/>
                  </a:moveTo>
                  <a:lnTo>
                    <a:pt x="309181" y="8978"/>
                  </a:lnTo>
                </a:path>
                <a:path w="342900" h="41909">
                  <a:moveTo>
                    <a:pt x="309562" y="8978"/>
                  </a:moveTo>
                  <a:lnTo>
                    <a:pt x="309181" y="8978"/>
                  </a:lnTo>
                </a:path>
                <a:path w="342900" h="41909">
                  <a:moveTo>
                    <a:pt x="309562" y="0"/>
                  </a:moveTo>
                  <a:lnTo>
                    <a:pt x="309181" y="0"/>
                  </a:lnTo>
                </a:path>
                <a:path w="342900" h="41909">
                  <a:moveTo>
                    <a:pt x="309562" y="0"/>
                  </a:moveTo>
                  <a:lnTo>
                    <a:pt x="309181" y="0"/>
                  </a:lnTo>
                </a:path>
                <a:path w="342900" h="41909">
                  <a:moveTo>
                    <a:pt x="342010" y="8978"/>
                  </a:moveTo>
                  <a:lnTo>
                    <a:pt x="342010" y="0"/>
                  </a:lnTo>
                </a:path>
                <a:path w="342900" h="41909">
                  <a:moveTo>
                    <a:pt x="342010" y="8978"/>
                  </a:moveTo>
                  <a:lnTo>
                    <a:pt x="342010" y="0"/>
                  </a:lnTo>
                </a:path>
                <a:path w="342900" h="41909">
                  <a:moveTo>
                    <a:pt x="342010" y="8978"/>
                  </a:moveTo>
                  <a:lnTo>
                    <a:pt x="342455" y="8978"/>
                  </a:lnTo>
                </a:path>
                <a:path w="342900" h="41909">
                  <a:moveTo>
                    <a:pt x="342010" y="8978"/>
                  </a:moveTo>
                  <a:lnTo>
                    <a:pt x="342455" y="8978"/>
                  </a:lnTo>
                </a:path>
                <a:path w="342900" h="41909">
                  <a:moveTo>
                    <a:pt x="342010" y="0"/>
                  </a:moveTo>
                  <a:lnTo>
                    <a:pt x="342455" y="0"/>
                  </a:lnTo>
                </a:path>
                <a:path w="342900" h="41909">
                  <a:moveTo>
                    <a:pt x="342010" y="0"/>
                  </a:moveTo>
                  <a:lnTo>
                    <a:pt x="342455" y="0"/>
                  </a:lnTo>
                </a:path>
                <a:path w="342900" h="41909">
                  <a:moveTo>
                    <a:pt x="0" y="4832"/>
                  </a:moveTo>
                  <a:lnTo>
                    <a:pt x="32384" y="4832"/>
                  </a:lnTo>
                </a:path>
                <a:path w="342900" h="41909">
                  <a:moveTo>
                    <a:pt x="32384" y="8978"/>
                  </a:moveTo>
                  <a:lnTo>
                    <a:pt x="0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12080875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33"/>
                  </a:lnTo>
                  <a:lnTo>
                    <a:pt x="12614" y="29873"/>
                  </a:lnTo>
                  <a:lnTo>
                    <a:pt x="0" y="32416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12079034" y="8353768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1803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803" y="4140"/>
                  </a:lnTo>
                  <a:lnTo>
                    <a:pt x="1803" y="0"/>
                  </a:lnTo>
                  <a:close/>
                </a:path>
                <a:path w="65404" h="4445">
                  <a:moveTo>
                    <a:pt x="63004" y="0"/>
                  </a:moveTo>
                  <a:lnTo>
                    <a:pt x="36004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3004" y="4140"/>
                  </a:lnTo>
                  <a:lnTo>
                    <a:pt x="63004" y="0"/>
                  </a:lnTo>
                  <a:close/>
                </a:path>
                <a:path w="65404" h="4445">
                  <a:moveTo>
                    <a:pt x="64833" y="0"/>
                  </a:moveTo>
                  <a:lnTo>
                    <a:pt x="63055" y="0"/>
                  </a:lnTo>
                  <a:lnTo>
                    <a:pt x="63055" y="4140"/>
                  </a:lnTo>
                  <a:lnTo>
                    <a:pt x="64833" y="4140"/>
                  </a:lnTo>
                  <a:lnTo>
                    <a:pt x="64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11926061" y="8348929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216027" y="4832"/>
                  </a:moveTo>
                  <a:lnTo>
                    <a:pt x="188976" y="4832"/>
                  </a:lnTo>
                </a:path>
                <a:path w="219709" h="41909">
                  <a:moveTo>
                    <a:pt x="188976" y="4832"/>
                  </a:moveTo>
                  <a:lnTo>
                    <a:pt x="188976" y="8978"/>
                  </a:lnTo>
                </a:path>
                <a:path w="219709" h="41909">
                  <a:moveTo>
                    <a:pt x="188976" y="8978"/>
                  </a:moveTo>
                  <a:lnTo>
                    <a:pt x="216027" y="8978"/>
                  </a:lnTo>
                </a:path>
                <a:path w="219709" h="41909">
                  <a:moveTo>
                    <a:pt x="216027" y="8978"/>
                  </a:moveTo>
                  <a:lnTo>
                    <a:pt x="216027" y="4832"/>
                  </a:lnTo>
                </a:path>
                <a:path w="219709" h="41909">
                  <a:moveTo>
                    <a:pt x="217805" y="4832"/>
                  </a:moveTo>
                  <a:lnTo>
                    <a:pt x="216027" y="4832"/>
                  </a:lnTo>
                </a:path>
                <a:path w="219709" h="41909">
                  <a:moveTo>
                    <a:pt x="216027" y="4832"/>
                  </a:moveTo>
                  <a:lnTo>
                    <a:pt x="216027" y="8978"/>
                  </a:lnTo>
                </a:path>
                <a:path w="219709" h="41909">
                  <a:moveTo>
                    <a:pt x="216027" y="8978"/>
                  </a:moveTo>
                  <a:lnTo>
                    <a:pt x="217805" y="8978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188976" y="4832"/>
                  </a:moveTo>
                  <a:lnTo>
                    <a:pt x="187198" y="4832"/>
                  </a:lnTo>
                </a:path>
                <a:path w="219709" h="41909">
                  <a:moveTo>
                    <a:pt x="187198" y="4832"/>
                  </a:moveTo>
                  <a:lnTo>
                    <a:pt x="187198" y="8978"/>
                  </a:lnTo>
                </a:path>
                <a:path w="219709" h="41909">
                  <a:moveTo>
                    <a:pt x="187198" y="8978"/>
                  </a:moveTo>
                  <a:lnTo>
                    <a:pt x="188976" y="8978"/>
                  </a:lnTo>
                </a:path>
                <a:path w="219709" h="41909">
                  <a:moveTo>
                    <a:pt x="188976" y="8978"/>
                  </a:moveTo>
                  <a:lnTo>
                    <a:pt x="188976" y="4832"/>
                  </a:lnTo>
                </a:path>
                <a:path w="219709" h="41909">
                  <a:moveTo>
                    <a:pt x="152971" y="8978"/>
                  </a:moveTo>
                  <a:lnTo>
                    <a:pt x="154813" y="8978"/>
                  </a:lnTo>
                </a:path>
                <a:path w="219709" h="41909">
                  <a:moveTo>
                    <a:pt x="154813" y="8978"/>
                  </a:moveTo>
                  <a:lnTo>
                    <a:pt x="154813" y="4832"/>
                  </a:lnTo>
                </a:path>
                <a:path w="219709" h="41909">
                  <a:moveTo>
                    <a:pt x="154813" y="4832"/>
                  </a:moveTo>
                  <a:lnTo>
                    <a:pt x="152971" y="4832"/>
                  </a:lnTo>
                </a:path>
                <a:path w="219709" h="41909">
                  <a:moveTo>
                    <a:pt x="152971" y="4832"/>
                  </a:moveTo>
                  <a:lnTo>
                    <a:pt x="152971" y="8978"/>
                  </a:lnTo>
                </a:path>
                <a:path w="219709" h="41909">
                  <a:moveTo>
                    <a:pt x="154813" y="8978"/>
                  </a:moveTo>
                  <a:lnTo>
                    <a:pt x="154813" y="41395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217805" y="8978"/>
                  </a:moveTo>
                  <a:lnTo>
                    <a:pt x="217805" y="4832"/>
                  </a:lnTo>
                </a:path>
                <a:path w="219709" h="41909">
                  <a:moveTo>
                    <a:pt x="217805" y="4832"/>
                  </a:moveTo>
                  <a:lnTo>
                    <a:pt x="217805" y="0"/>
                  </a:lnTo>
                </a:path>
                <a:path w="219709" h="41909">
                  <a:moveTo>
                    <a:pt x="217805" y="8978"/>
                  </a:moveTo>
                  <a:lnTo>
                    <a:pt x="219138" y="8978"/>
                  </a:lnTo>
                </a:path>
                <a:path w="219709" h="41909">
                  <a:moveTo>
                    <a:pt x="217805" y="8978"/>
                  </a:moveTo>
                  <a:lnTo>
                    <a:pt x="219138" y="8978"/>
                  </a:lnTo>
                </a:path>
                <a:path w="219709" h="41909">
                  <a:moveTo>
                    <a:pt x="217805" y="4832"/>
                  </a:moveTo>
                  <a:lnTo>
                    <a:pt x="217805" y="0"/>
                  </a:lnTo>
                </a:path>
                <a:path w="219709" h="41909">
                  <a:moveTo>
                    <a:pt x="217805" y="0"/>
                  </a:moveTo>
                  <a:lnTo>
                    <a:pt x="219138" y="0"/>
                  </a:lnTo>
                </a:path>
                <a:path w="219709" h="41909">
                  <a:moveTo>
                    <a:pt x="217805" y="0"/>
                  </a:moveTo>
                  <a:lnTo>
                    <a:pt x="219138" y="0"/>
                  </a:lnTo>
                </a:path>
                <a:path w="219709" h="41909">
                  <a:moveTo>
                    <a:pt x="152971" y="8978"/>
                  </a:moveTo>
                  <a:lnTo>
                    <a:pt x="152971" y="4832"/>
                  </a:lnTo>
                </a:path>
                <a:path w="219709" h="41909">
                  <a:moveTo>
                    <a:pt x="152971" y="8978"/>
                  </a:moveTo>
                  <a:lnTo>
                    <a:pt x="152971" y="4832"/>
                  </a:lnTo>
                </a:path>
                <a:path w="219709" h="41909">
                  <a:moveTo>
                    <a:pt x="152971" y="4832"/>
                  </a:moveTo>
                  <a:lnTo>
                    <a:pt x="152971" y="0"/>
                  </a:lnTo>
                </a:path>
                <a:path w="219709" h="41909">
                  <a:moveTo>
                    <a:pt x="152971" y="8978"/>
                  </a:moveTo>
                  <a:lnTo>
                    <a:pt x="151638" y="8978"/>
                  </a:lnTo>
                </a:path>
                <a:path w="219709" h="41909">
                  <a:moveTo>
                    <a:pt x="152971" y="8978"/>
                  </a:moveTo>
                  <a:lnTo>
                    <a:pt x="151638" y="8978"/>
                  </a:lnTo>
                </a:path>
                <a:path w="219709" h="41909">
                  <a:moveTo>
                    <a:pt x="152971" y="4832"/>
                  </a:moveTo>
                  <a:lnTo>
                    <a:pt x="152971" y="0"/>
                  </a:lnTo>
                </a:path>
                <a:path w="219709" h="41909">
                  <a:moveTo>
                    <a:pt x="152971" y="0"/>
                  </a:moveTo>
                  <a:lnTo>
                    <a:pt x="151638" y="0"/>
                  </a:lnTo>
                </a:path>
                <a:path w="219709" h="41909">
                  <a:moveTo>
                    <a:pt x="152971" y="0"/>
                  </a:moveTo>
                  <a:lnTo>
                    <a:pt x="151638" y="0"/>
                  </a:lnTo>
                </a:path>
                <a:path w="219709" h="41909">
                  <a:moveTo>
                    <a:pt x="32385" y="4832"/>
                  </a:moveTo>
                  <a:lnTo>
                    <a:pt x="0" y="4832"/>
                  </a:lnTo>
                </a:path>
                <a:path w="219709" h="41909">
                  <a:moveTo>
                    <a:pt x="0" y="8978"/>
                  </a:moveTo>
                  <a:lnTo>
                    <a:pt x="32385" y="8978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11926061" y="8357908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5" y="32416"/>
                  </a:moveTo>
                  <a:lnTo>
                    <a:pt x="19797" y="29873"/>
                  </a:lnTo>
                  <a:lnTo>
                    <a:pt x="9501" y="22933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11895455" y="8353768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1803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803" y="4140"/>
                  </a:lnTo>
                  <a:lnTo>
                    <a:pt x="1803" y="0"/>
                  </a:lnTo>
                  <a:close/>
                </a:path>
                <a:path w="65404" h="4445">
                  <a:moveTo>
                    <a:pt x="30632" y="0"/>
                  </a:moveTo>
                  <a:lnTo>
                    <a:pt x="28829" y="0"/>
                  </a:lnTo>
                  <a:lnTo>
                    <a:pt x="1841" y="0"/>
                  </a:lnTo>
                  <a:lnTo>
                    <a:pt x="1841" y="4140"/>
                  </a:lnTo>
                  <a:lnTo>
                    <a:pt x="28829" y="4140"/>
                  </a:lnTo>
                  <a:lnTo>
                    <a:pt x="30632" y="4140"/>
                  </a:lnTo>
                  <a:lnTo>
                    <a:pt x="30632" y="0"/>
                  </a:lnTo>
                  <a:close/>
                </a:path>
                <a:path w="65404" h="4445">
                  <a:moveTo>
                    <a:pt x="64795" y="0"/>
                  </a:moveTo>
                  <a:lnTo>
                    <a:pt x="62992" y="0"/>
                  </a:lnTo>
                  <a:lnTo>
                    <a:pt x="62992" y="4140"/>
                  </a:lnTo>
                  <a:lnTo>
                    <a:pt x="64795" y="4140"/>
                  </a:lnTo>
                  <a:lnTo>
                    <a:pt x="64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11894121" y="8348929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3175" y="4832"/>
                  </a:moveTo>
                  <a:lnTo>
                    <a:pt x="30162" y="4832"/>
                  </a:lnTo>
                </a:path>
                <a:path w="67945" h="41909">
                  <a:moveTo>
                    <a:pt x="30162" y="4832"/>
                  </a:moveTo>
                  <a:lnTo>
                    <a:pt x="30162" y="8978"/>
                  </a:lnTo>
                </a:path>
                <a:path w="67945" h="41909">
                  <a:moveTo>
                    <a:pt x="30162" y="8978"/>
                  </a:moveTo>
                  <a:lnTo>
                    <a:pt x="3175" y="8978"/>
                  </a:lnTo>
                </a:path>
                <a:path w="67945" h="41909">
                  <a:moveTo>
                    <a:pt x="3175" y="8978"/>
                  </a:moveTo>
                  <a:lnTo>
                    <a:pt x="3175" y="4832"/>
                  </a:lnTo>
                </a:path>
                <a:path w="67945" h="41909">
                  <a:moveTo>
                    <a:pt x="1333" y="4832"/>
                  </a:moveTo>
                  <a:lnTo>
                    <a:pt x="3175" y="4832"/>
                  </a:lnTo>
                </a:path>
                <a:path w="67945" h="41909">
                  <a:moveTo>
                    <a:pt x="3175" y="4832"/>
                  </a:moveTo>
                  <a:lnTo>
                    <a:pt x="3175" y="8978"/>
                  </a:lnTo>
                </a:path>
                <a:path w="67945" h="41909">
                  <a:moveTo>
                    <a:pt x="3175" y="8978"/>
                  </a:moveTo>
                  <a:lnTo>
                    <a:pt x="1333" y="8978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30162" y="4832"/>
                  </a:moveTo>
                  <a:lnTo>
                    <a:pt x="31940" y="4832"/>
                  </a:lnTo>
                </a:path>
                <a:path w="67945" h="41909">
                  <a:moveTo>
                    <a:pt x="31940" y="4832"/>
                  </a:moveTo>
                  <a:lnTo>
                    <a:pt x="31940" y="8978"/>
                  </a:lnTo>
                </a:path>
                <a:path w="67945" h="41909">
                  <a:moveTo>
                    <a:pt x="31940" y="8978"/>
                  </a:moveTo>
                  <a:lnTo>
                    <a:pt x="30162" y="8978"/>
                  </a:lnTo>
                </a:path>
                <a:path w="67945" h="41909">
                  <a:moveTo>
                    <a:pt x="30162" y="8978"/>
                  </a:moveTo>
                  <a:lnTo>
                    <a:pt x="30162" y="4832"/>
                  </a:lnTo>
                </a:path>
                <a:path w="67945" h="41909">
                  <a:moveTo>
                    <a:pt x="66167" y="8978"/>
                  </a:moveTo>
                  <a:lnTo>
                    <a:pt x="64325" y="8978"/>
                  </a:lnTo>
                </a:path>
                <a:path w="67945" h="41909">
                  <a:moveTo>
                    <a:pt x="64325" y="8978"/>
                  </a:moveTo>
                  <a:lnTo>
                    <a:pt x="64325" y="4832"/>
                  </a:lnTo>
                </a:path>
                <a:path w="67945" h="41909">
                  <a:moveTo>
                    <a:pt x="64325" y="4832"/>
                  </a:moveTo>
                  <a:lnTo>
                    <a:pt x="66167" y="4832"/>
                  </a:lnTo>
                </a:path>
                <a:path w="67945" h="41909">
                  <a:moveTo>
                    <a:pt x="66167" y="4832"/>
                  </a:moveTo>
                  <a:lnTo>
                    <a:pt x="66167" y="8978"/>
                  </a:lnTo>
                </a:path>
                <a:path w="67945" h="41909">
                  <a:moveTo>
                    <a:pt x="64325" y="8978"/>
                  </a:moveTo>
                  <a:lnTo>
                    <a:pt x="64325" y="41395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1333" y="8978"/>
                  </a:moveTo>
                  <a:lnTo>
                    <a:pt x="1333" y="4832"/>
                  </a:lnTo>
                </a:path>
                <a:path w="67945" h="41909">
                  <a:moveTo>
                    <a:pt x="1333" y="4832"/>
                  </a:moveTo>
                  <a:lnTo>
                    <a:pt x="1333" y="0"/>
                  </a:lnTo>
                </a:path>
                <a:path w="67945" h="41909">
                  <a:moveTo>
                    <a:pt x="1333" y="8978"/>
                  </a:moveTo>
                  <a:lnTo>
                    <a:pt x="0" y="8978"/>
                  </a:lnTo>
                </a:path>
                <a:path w="67945" h="41909">
                  <a:moveTo>
                    <a:pt x="1333" y="8978"/>
                  </a:moveTo>
                  <a:lnTo>
                    <a:pt x="0" y="8978"/>
                  </a:lnTo>
                </a:path>
                <a:path w="67945" h="41909">
                  <a:moveTo>
                    <a:pt x="1333" y="4832"/>
                  </a:moveTo>
                  <a:lnTo>
                    <a:pt x="1333" y="0"/>
                  </a:lnTo>
                </a:path>
                <a:path w="67945" h="41909">
                  <a:moveTo>
                    <a:pt x="1333" y="0"/>
                  </a:moveTo>
                  <a:lnTo>
                    <a:pt x="0" y="0"/>
                  </a:lnTo>
                </a:path>
                <a:path w="67945" h="41909">
                  <a:moveTo>
                    <a:pt x="1333" y="0"/>
                  </a:moveTo>
                  <a:lnTo>
                    <a:pt x="0" y="0"/>
                  </a:lnTo>
                </a:path>
                <a:path w="67945" h="41909">
                  <a:moveTo>
                    <a:pt x="66167" y="8978"/>
                  </a:moveTo>
                  <a:lnTo>
                    <a:pt x="66167" y="4832"/>
                  </a:lnTo>
                </a:path>
                <a:path w="67945" h="41909">
                  <a:moveTo>
                    <a:pt x="66167" y="8978"/>
                  </a:moveTo>
                  <a:lnTo>
                    <a:pt x="66167" y="4832"/>
                  </a:lnTo>
                </a:path>
                <a:path w="67945" h="41909">
                  <a:moveTo>
                    <a:pt x="66167" y="4832"/>
                  </a:moveTo>
                  <a:lnTo>
                    <a:pt x="66167" y="0"/>
                  </a:lnTo>
                </a:path>
                <a:path w="67945" h="41909">
                  <a:moveTo>
                    <a:pt x="66167" y="8978"/>
                  </a:moveTo>
                  <a:lnTo>
                    <a:pt x="67437" y="8978"/>
                  </a:lnTo>
                </a:path>
                <a:path w="67945" h="41909">
                  <a:moveTo>
                    <a:pt x="66167" y="8978"/>
                  </a:moveTo>
                  <a:lnTo>
                    <a:pt x="67437" y="8978"/>
                  </a:lnTo>
                </a:path>
                <a:path w="67945" h="41909">
                  <a:moveTo>
                    <a:pt x="66167" y="4832"/>
                  </a:moveTo>
                  <a:lnTo>
                    <a:pt x="66167" y="0"/>
                  </a:lnTo>
                </a:path>
                <a:path w="67945" h="41909">
                  <a:moveTo>
                    <a:pt x="66167" y="0"/>
                  </a:moveTo>
                  <a:lnTo>
                    <a:pt x="67437" y="0"/>
                  </a:lnTo>
                </a:path>
                <a:path w="67945" h="41909">
                  <a:moveTo>
                    <a:pt x="66167" y="0"/>
                  </a:moveTo>
                  <a:lnTo>
                    <a:pt x="6743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12016041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12016041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239" y="250209"/>
                  </a:moveTo>
                  <a:lnTo>
                    <a:pt x="7239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12361672" y="8098724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12361672" y="8098720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20" h="250825">
                  <a:moveTo>
                    <a:pt x="0" y="0"/>
                  </a:moveTo>
                  <a:lnTo>
                    <a:pt x="0" y="250209"/>
                  </a:lnTo>
                </a:path>
                <a:path w="7620" h="250825">
                  <a:moveTo>
                    <a:pt x="7175" y="250209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14188694" y="8986111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79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8979" y="250204"/>
                  </a:lnTo>
                  <a:lnTo>
                    <a:pt x="897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14188694" y="8986107"/>
              <a:ext cx="9525" cy="250825"/>
            </a:xfrm>
            <a:custGeom>
              <a:avLst/>
              <a:gdLst/>
              <a:ahLst/>
              <a:cxnLst/>
              <a:rect l="l" t="t" r="r" b="b"/>
              <a:pathLst>
                <a:path w="9525" h="250825">
                  <a:moveTo>
                    <a:pt x="8953" y="250209"/>
                  </a:moveTo>
                  <a:lnTo>
                    <a:pt x="8953" y="0"/>
                  </a:lnTo>
                </a:path>
                <a:path w="9525" h="250825">
                  <a:moveTo>
                    <a:pt x="0" y="0"/>
                  </a:moveTo>
                  <a:lnTo>
                    <a:pt x="0" y="25020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14339888" y="8608110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91" y="210616"/>
                  </a:moveTo>
                  <a:lnTo>
                    <a:pt x="0" y="210616"/>
                  </a:lnTo>
                  <a:lnTo>
                    <a:pt x="0" y="368998"/>
                  </a:lnTo>
                  <a:lnTo>
                    <a:pt x="8991" y="368998"/>
                  </a:lnTo>
                  <a:lnTo>
                    <a:pt x="8991" y="210616"/>
                  </a:lnTo>
                  <a:close/>
                </a:path>
                <a:path w="9525" h="369570">
                  <a:moveTo>
                    <a:pt x="8991" y="9004"/>
                  </a:moveTo>
                  <a:lnTo>
                    <a:pt x="8953" y="0"/>
                  </a:lnTo>
                  <a:lnTo>
                    <a:pt x="0" y="0"/>
                  </a:lnTo>
                  <a:lnTo>
                    <a:pt x="0" y="9004"/>
                  </a:lnTo>
                  <a:lnTo>
                    <a:pt x="0" y="138607"/>
                  </a:lnTo>
                  <a:lnTo>
                    <a:pt x="8991" y="138607"/>
                  </a:lnTo>
                  <a:lnTo>
                    <a:pt x="8991" y="9004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14339887" y="8608111"/>
              <a:ext cx="9525" cy="369570"/>
            </a:xfrm>
            <a:custGeom>
              <a:avLst/>
              <a:gdLst/>
              <a:ahLst/>
              <a:cxnLst/>
              <a:rect l="l" t="t" r="r" b="b"/>
              <a:pathLst>
                <a:path w="9525" h="369570">
                  <a:moveTo>
                    <a:pt x="8953" y="0"/>
                  </a:moveTo>
                  <a:lnTo>
                    <a:pt x="0" y="0"/>
                  </a:lnTo>
                </a:path>
                <a:path w="9525" h="369570">
                  <a:moveTo>
                    <a:pt x="8953" y="138607"/>
                  </a:moveTo>
                  <a:lnTo>
                    <a:pt x="8953" y="137267"/>
                  </a:lnTo>
                </a:path>
                <a:path w="9525" h="369570">
                  <a:moveTo>
                    <a:pt x="4127" y="138607"/>
                  </a:moveTo>
                  <a:lnTo>
                    <a:pt x="8953" y="138607"/>
                  </a:lnTo>
                </a:path>
                <a:path w="9525" h="369570">
                  <a:moveTo>
                    <a:pt x="0" y="138607"/>
                  </a:moveTo>
                  <a:lnTo>
                    <a:pt x="0" y="137267"/>
                  </a:lnTo>
                </a:path>
                <a:path w="9525" h="369570">
                  <a:moveTo>
                    <a:pt x="0" y="138607"/>
                  </a:moveTo>
                  <a:lnTo>
                    <a:pt x="4127" y="138607"/>
                  </a:lnTo>
                </a:path>
                <a:path w="9525" h="369570">
                  <a:moveTo>
                    <a:pt x="8953" y="210616"/>
                  </a:moveTo>
                  <a:lnTo>
                    <a:pt x="8953" y="211931"/>
                  </a:lnTo>
                </a:path>
                <a:path w="9525" h="369570">
                  <a:moveTo>
                    <a:pt x="4127" y="210616"/>
                  </a:moveTo>
                  <a:lnTo>
                    <a:pt x="8953" y="210616"/>
                  </a:lnTo>
                </a:path>
                <a:path w="9525" h="369570">
                  <a:moveTo>
                    <a:pt x="0" y="210616"/>
                  </a:moveTo>
                  <a:lnTo>
                    <a:pt x="0" y="211931"/>
                  </a:lnTo>
                </a:path>
                <a:path w="9525" h="369570">
                  <a:moveTo>
                    <a:pt x="0" y="210616"/>
                  </a:moveTo>
                  <a:lnTo>
                    <a:pt x="4127" y="210616"/>
                  </a:lnTo>
                </a:path>
                <a:path w="9525" h="369570">
                  <a:moveTo>
                    <a:pt x="0" y="9004"/>
                  </a:moveTo>
                  <a:lnTo>
                    <a:pt x="0" y="138607"/>
                  </a:lnTo>
                </a:path>
                <a:path w="9525" h="369570">
                  <a:moveTo>
                    <a:pt x="0" y="210616"/>
                  </a:moveTo>
                  <a:lnTo>
                    <a:pt x="0" y="368992"/>
                  </a:lnTo>
                </a:path>
                <a:path w="9525" h="369570">
                  <a:moveTo>
                    <a:pt x="8953" y="368992"/>
                  </a:moveTo>
                  <a:lnTo>
                    <a:pt x="8953" y="210616"/>
                  </a:lnTo>
                </a:path>
                <a:path w="9525" h="369570">
                  <a:moveTo>
                    <a:pt x="8953" y="138607"/>
                  </a:moveTo>
                  <a:lnTo>
                    <a:pt x="8953" y="9004"/>
                  </a:lnTo>
                </a:path>
                <a:path w="9525" h="369570">
                  <a:moveTo>
                    <a:pt x="4127" y="140392"/>
                  </a:moveTo>
                  <a:lnTo>
                    <a:pt x="4127" y="172815"/>
                  </a:lnTo>
                </a:path>
                <a:path w="9525" h="369570">
                  <a:moveTo>
                    <a:pt x="0" y="172815"/>
                  </a:moveTo>
                  <a:lnTo>
                    <a:pt x="0" y="140392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14307439" y="8748503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19" h="33020">
                  <a:moveTo>
                    <a:pt x="32448" y="32423"/>
                  </a:moveTo>
                  <a:lnTo>
                    <a:pt x="19823" y="29879"/>
                  </a:lnTo>
                  <a:lnTo>
                    <a:pt x="9509" y="22938"/>
                  </a:lnTo>
                  <a:lnTo>
                    <a:pt x="2551" y="12634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14339888" y="8746718"/>
              <a:ext cx="4445" cy="72390"/>
            </a:xfrm>
            <a:custGeom>
              <a:avLst/>
              <a:gdLst/>
              <a:ahLst/>
              <a:cxnLst/>
              <a:rect l="l" t="t" r="r" b="b"/>
              <a:pathLst>
                <a:path w="4444" h="72390">
                  <a:moveTo>
                    <a:pt x="4140" y="36004"/>
                  </a:moveTo>
                  <a:lnTo>
                    <a:pt x="0" y="36004"/>
                  </a:lnTo>
                  <a:lnTo>
                    <a:pt x="0" y="70205"/>
                  </a:lnTo>
                  <a:lnTo>
                    <a:pt x="0" y="72009"/>
                  </a:lnTo>
                  <a:lnTo>
                    <a:pt x="4140" y="72009"/>
                  </a:lnTo>
                  <a:lnTo>
                    <a:pt x="4140" y="70205"/>
                  </a:lnTo>
                  <a:lnTo>
                    <a:pt x="4140" y="36004"/>
                  </a:lnTo>
                  <a:close/>
                </a:path>
                <a:path w="4444" h="72390">
                  <a:moveTo>
                    <a:pt x="4140" y="34213"/>
                  </a:moveTo>
                  <a:lnTo>
                    <a:pt x="0" y="34213"/>
                  </a:lnTo>
                  <a:lnTo>
                    <a:pt x="0" y="35991"/>
                  </a:lnTo>
                  <a:lnTo>
                    <a:pt x="4140" y="35991"/>
                  </a:lnTo>
                  <a:lnTo>
                    <a:pt x="4140" y="34213"/>
                  </a:lnTo>
                  <a:close/>
                </a:path>
                <a:path w="4444" h="72390">
                  <a:moveTo>
                    <a:pt x="4140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4140" y="1790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4307439" y="8745378"/>
              <a:ext cx="41910" cy="74930"/>
            </a:xfrm>
            <a:custGeom>
              <a:avLst/>
              <a:gdLst/>
              <a:ahLst/>
              <a:cxnLst/>
              <a:rect l="l" t="t" r="r" b="b"/>
              <a:pathLst>
                <a:path w="41909" h="74929">
                  <a:moveTo>
                    <a:pt x="36576" y="71539"/>
                  </a:moveTo>
                  <a:lnTo>
                    <a:pt x="36576" y="37331"/>
                  </a:lnTo>
                </a:path>
                <a:path w="41909" h="74929">
                  <a:moveTo>
                    <a:pt x="36576" y="37331"/>
                  </a:moveTo>
                  <a:lnTo>
                    <a:pt x="32448" y="37331"/>
                  </a:lnTo>
                </a:path>
                <a:path w="41909" h="74929">
                  <a:moveTo>
                    <a:pt x="32448" y="37331"/>
                  </a:moveTo>
                  <a:lnTo>
                    <a:pt x="32448" y="71539"/>
                  </a:lnTo>
                </a:path>
                <a:path w="41909" h="74929">
                  <a:moveTo>
                    <a:pt x="32448" y="71539"/>
                  </a:moveTo>
                  <a:lnTo>
                    <a:pt x="36576" y="71539"/>
                  </a:lnTo>
                </a:path>
                <a:path w="41909" h="74929">
                  <a:moveTo>
                    <a:pt x="36576" y="73348"/>
                  </a:moveTo>
                  <a:lnTo>
                    <a:pt x="36576" y="71539"/>
                  </a:lnTo>
                </a:path>
                <a:path w="41909" h="74929">
                  <a:moveTo>
                    <a:pt x="36576" y="71539"/>
                  </a:moveTo>
                  <a:lnTo>
                    <a:pt x="32448" y="71539"/>
                  </a:lnTo>
                </a:path>
                <a:path w="41909" h="74929">
                  <a:moveTo>
                    <a:pt x="32448" y="71539"/>
                  </a:moveTo>
                  <a:lnTo>
                    <a:pt x="32448" y="73348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6576" y="37331"/>
                  </a:moveTo>
                  <a:lnTo>
                    <a:pt x="36576" y="35547"/>
                  </a:lnTo>
                </a:path>
                <a:path w="41909" h="74929">
                  <a:moveTo>
                    <a:pt x="36576" y="35547"/>
                  </a:moveTo>
                  <a:lnTo>
                    <a:pt x="32448" y="35547"/>
                  </a:lnTo>
                </a:path>
                <a:path w="41909" h="74929">
                  <a:moveTo>
                    <a:pt x="32448" y="35547"/>
                  </a:moveTo>
                  <a:lnTo>
                    <a:pt x="32448" y="37331"/>
                  </a:lnTo>
                </a:path>
                <a:path w="41909" h="74929">
                  <a:moveTo>
                    <a:pt x="32448" y="37331"/>
                  </a:moveTo>
                  <a:lnTo>
                    <a:pt x="36576" y="37331"/>
                  </a:lnTo>
                </a:path>
                <a:path w="41909" h="74929">
                  <a:moveTo>
                    <a:pt x="32448" y="1339"/>
                  </a:moveTo>
                  <a:lnTo>
                    <a:pt x="32448" y="3124"/>
                  </a:lnTo>
                </a:path>
                <a:path w="41909" h="74929">
                  <a:moveTo>
                    <a:pt x="32448" y="3124"/>
                  </a:moveTo>
                  <a:lnTo>
                    <a:pt x="36576" y="3124"/>
                  </a:lnTo>
                </a:path>
                <a:path w="41909" h="74929">
                  <a:moveTo>
                    <a:pt x="36576" y="3124"/>
                  </a:moveTo>
                  <a:lnTo>
                    <a:pt x="36576" y="1339"/>
                  </a:lnTo>
                </a:path>
                <a:path w="41909" h="74929">
                  <a:moveTo>
                    <a:pt x="36576" y="1339"/>
                  </a:moveTo>
                  <a:lnTo>
                    <a:pt x="32448" y="1339"/>
                  </a:lnTo>
                </a:path>
                <a:path w="41909" h="74929">
                  <a:moveTo>
                    <a:pt x="32448" y="3124"/>
                  </a:moveTo>
                  <a:lnTo>
                    <a:pt x="0" y="3124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2448" y="73348"/>
                  </a:moveTo>
                  <a:lnTo>
                    <a:pt x="36576" y="73348"/>
                  </a:lnTo>
                </a:path>
                <a:path w="41909" h="74929">
                  <a:moveTo>
                    <a:pt x="36576" y="73348"/>
                  </a:moveTo>
                  <a:lnTo>
                    <a:pt x="41401" y="73348"/>
                  </a:lnTo>
                </a:path>
                <a:path w="41909" h="74929">
                  <a:moveTo>
                    <a:pt x="32448" y="73348"/>
                  </a:moveTo>
                  <a:lnTo>
                    <a:pt x="32448" y="74663"/>
                  </a:lnTo>
                </a:path>
                <a:path w="41909" h="74929">
                  <a:moveTo>
                    <a:pt x="32448" y="73348"/>
                  </a:moveTo>
                  <a:lnTo>
                    <a:pt x="32448" y="74663"/>
                  </a:lnTo>
                </a:path>
                <a:path w="41909" h="74929">
                  <a:moveTo>
                    <a:pt x="36576" y="73348"/>
                  </a:moveTo>
                  <a:lnTo>
                    <a:pt x="41401" y="73348"/>
                  </a:lnTo>
                </a:path>
                <a:path w="41909" h="74929">
                  <a:moveTo>
                    <a:pt x="41401" y="73348"/>
                  </a:moveTo>
                  <a:lnTo>
                    <a:pt x="41401" y="74663"/>
                  </a:lnTo>
                </a:path>
                <a:path w="41909" h="74929">
                  <a:moveTo>
                    <a:pt x="41401" y="73348"/>
                  </a:moveTo>
                  <a:lnTo>
                    <a:pt x="41401" y="74663"/>
                  </a:lnTo>
                </a:path>
                <a:path w="41909" h="74929">
                  <a:moveTo>
                    <a:pt x="32448" y="1339"/>
                  </a:moveTo>
                  <a:lnTo>
                    <a:pt x="36576" y="1339"/>
                  </a:lnTo>
                </a:path>
                <a:path w="41909" h="74929">
                  <a:moveTo>
                    <a:pt x="32448" y="1339"/>
                  </a:moveTo>
                  <a:lnTo>
                    <a:pt x="36576" y="1339"/>
                  </a:lnTo>
                </a:path>
                <a:path w="41909" h="74929">
                  <a:moveTo>
                    <a:pt x="36576" y="1339"/>
                  </a:moveTo>
                  <a:lnTo>
                    <a:pt x="41401" y="1339"/>
                  </a:lnTo>
                </a:path>
                <a:path w="41909" h="74929">
                  <a:moveTo>
                    <a:pt x="32448" y="1339"/>
                  </a:moveTo>
                  <a:lnTo>
                    <a:pt x="32448" y="0"/>
                  </a:lnTo>
                </a:path>
                <a:path w="41909" h="74929">
                  <a:moveTo>
                    <a:pt x="32448" y="1339"/>
                  </a:moveTo>
                  <a:lnTo>
                    <a:pt x="32448" y="0"/>
                  </a:lnTo>
                </a:path>
                <a:path w="41909" h="74929">
                  <a:moveTo>
                    <a:pt x="36576" y="1339"/>
                  </a:moveTo>
                  <a:lnTo>
                    <a:pt x="41401" y="1339"/>
                  </a:lnTo>
                </a:path>
                <a:path w="41909" h="74929">
                  <a:moveTo>
                    <a:pt x="41401" y="1339"/>
                  </a:moveTo>
                  <a:lnTo>
                    <a:pt x="41401" y="0"/>
                  </a:lnTo>
                </a:path>
                <a:path w="41909" h="74929">
                  <a:moveTo>
                    <a:pt x="41401" y="1339"/>
                  </a:moveTo>
                  <a:lnTo>
                    <a:pt x="4140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12556046" y="8717927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8991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8991" y="259181"/>
                  </a:lnTo>
                  <a:lnTo>
                    <a:pt x="8991" y="255587"/>
                  </a:lnTo>
                  <a:close/>
                </a:path>
                <a:path w="9525" h="259715">
                  <a:moveTo>
                    <a:pt x="8991" y="44996"/>
                  </a:moveTo>
                  <a:lnTo>
                    <a:pt x="0" y="44996"/>
                  </a:lnTo>
                  <a:lnTo>
                    <a:pt x="0" y="223189"/>
                  </a:lnTo>
                  <a:lnTo>
                    <a:pt x="8991" y="223189"/>
                  </a:lnTo>
                  <a:lnTo>
                    <a:pt x="8991" y="44996"/>
                  </a:lnTo>
                  <a:close/>
                </a:path>
                <a:path w="9525" h="259715">
                  <a:moveTo>
                    <a:pt x="9017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0" y="12598"/>
                  </a:lnTo>
                  <a:lnTo>
                    <a:pt x="8991" y="12598"/>
                  </a:lnTo>
                  <a:lnTo>
                    <a:pt x="8991" y="9004"/>
                  </a:lnTo>
                  <a:lnTo>
                    <a:pt x="901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12556045" y="8717921"/>
              <a:ext cx="9525" cy="259715"/>
            </a:xfrm>
            <a:custGeom>
              <a:avLst/>
              <a:gdLst/>
              <a:ahLst/>
              <a:cxnLst/>
              <a:rect l="l" t="t" r="r" b="b"/>
              <a:pathLst>
                <a:path w="9525" h="259715">
                  <a:moveTo>
                    <a:pt x="9017" y="0"/>
                  </a:moveTo>
                  <a:lnTo>
                    <a:pt x="0" y="0"/>
                  </a:lnTo>
                </a:path>
                <a:path w="9525" h="259715">
                  <a:moveTo>
                    <a:pt x="9017" y="12598"/>
                  </a:moveTo>
                  <a:lnTo>
                    <a:pt x="0" y="12598"/>
                  </a:lnTo>
                </a:path>
                <a:path w="9525" h="259715">
                  <a:moveTo>
                    <a:pt x="9017" y="44996"/>
                  </a:moveTo>
                  <a:lnTo>
                    <a:pt x="0" y="44996"/>
                  </a:lnTo>
                </a:path>
                <a:path w="9525" h="259715">
                  <a:moveTo>
                    <a:pt x="9017" y="255587"/>
                  </a:moveTo>
                  <a:lnTo>
                    <a:pt x="0" y="255587"/>
                  </a:lnTo>
                </a:path>
                <a:path w="9525" h="259715">
                  <a:moveTo>
                    <a:pt x="9017" y="223196"/>
                  </a:moveTo>
                  <a:lnTo>
                    <a:pt x="0" y="223196"/>
                  </a:lnTo>
                </a:path>
                <a:path w="9525" h="259715">
                  <a:moveTo>
                    <a:pt x="0" y="9004"/>
                  </a:moveTo>
                  <a:lnTo>
                    <a:pt x="0" y="12598"/>
                  </a:lnTo>
                </a:path>
                <a:path w="9525" h="259715">
                  <a:moveTo>
                    <a:pt x="0" y="44996"/>
                  </a:moveTo>
                  <a:lnTo>
                    <a:pt x="0" y="223196"/>
                  </a:lnTo>
                </a:path>
                <a:path w="9525" h="259715">
                  <a:moveTo>
                    <a:pt x="0" y="255587"/>
                  </a:moveTo>
                  <a:lnTo>
                    <a:pt x="0" y="259181"/>
                  </a:lnTo>
                </a:path>
                <a:path w="9525" h="259715">
                  <a:moveTo>
                    <a:pt x="9017" y="259181"/>
                  </a:moveTo>
                  <a:lnTo>
                    <a:pt x="9017" y="255587"/>
                  </a:lnTo>
                </a:path>
                <a:path w="9525" h="259715">
                  <a:moveTo>
                    <a:pt x="9017" y="223196"/>
                  </a:moveTo>
                  <a:lnTo>
                    <a:pt x="9017" y="44996"/>
                  </a:lnTo>
                </a:path>
                <a:path w="9525" h="259715">
                  <a:moveTo>
                    <a:pt x="9017" y="12598"/>
                  </a:moveTo>
                  <a:lnTo>
                    <a:pt x="901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12523660" y="8730520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97" y="29858"/>
                  </a:lnTo>
                  <a:lnTo>
                    <a:pt x="9501" y="22925"/>
                  </a:lnTo>
                  <a:lnTo>
                    <a:pt x="2550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12523660" y="8730520"/>
              <a:ext cx="41910" cy="33020"/>
            </a:xfrm>
            <a:custGeom>
              <a:avLst/>
              <a:gdLst/>
              <a:ahLst/>
              <a:cxnLst/>
              <a:rect l="l" t="t" r="r" b="b"/>
              <a:pathLst>
                <a:path w="41909" h="33020">
                  <a:moveTo>
                    <a:pt x="32384" y="0"/>
                  </a:moveTo>
                  <a:lnTo>
                    <a:pt x="0" y="0"/>
                  </a:lnTo>
                </a:path>
                <a:path w="41909" h="33020">
                  <a:moveTo>
                    <a:pt x="41401" y="32397"/>
                  </a:moveTo>
                  <a:lnTo>
                    <a:pt x="32384" y="32397"/>
                  </a:lnTo>
                </a:path>
                <a:path w="41909" h="33020">
                  <a:moveTo>
                    <a:pt x="41401" y="32397"/>
                  </a:moveTo>
                  <a:lnTo>
                    <a:pt x="32384" y="32397"/>
                  </a:lnTo>
                </a:path>
                <a:path w="41909" h="33020">
                  <a:moveTo>
                    <a:pt x="41401" y="0"/>
                  </a:moveTo>
                  <a:lnTo>
                    <a:pt x="32384" y="0"/>
                  </a:lnTo>
                </a:path>
                <a:path w="41909" h="33020">
                  <a:moveTo>
                    <a:pt x="41401" y="0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12523660" y="8941117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86"/>
                  </a:lnTo>
                  <a:lnTo>
                    <a:pt x="9501" y="9490"/>
                  </a:lnTo>
                  <a:lnTo>
                    <a:pt x="19797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12523660" y="8941117"/>
              <a:ext cx="41910" cy="32384"/>
            </a:xfrm>
            <a:custGeom>
              <a:avLst/>
              <a:gdLst/>
              <a:ahLst/>
              <a:cxnLst/>
              <a:rect l="l" t="t" r="r" b="b"/>
              <a:pathLst>
                <a:path w="41909" h="32384">
                  <a:moveTo>
                    <a:pt x="32384" y="32391"/>
                  </a:moveTo>
                  <a:lnTo>
                    <a:pt x="0" y="32391"/>
                  </a:lnTo>
                </a:path>
                <a:path w="41909" h="32384">
                  <a:moveTo>
                    <a:pt x="41401" y="0"/>
                  </a:moveTo>
                  <a:lnTo>
                    <a:pt x="32384" y="0"/>
                  </a:lnTo>
                </a:path>
                <a:path w="41909" h="32384">
                  <a:moveTo>
                    <a:pt x="41401" y="0"/>
                  </a:moveTo>
                  <a:lnTo>
                    <a:pt x="32384" y="0"/>
                  </a:lnTo>
                </a:path>
                <a:path w="41909" h="32384">
                  <a:moveTo>
                    <a:pt x="41401" y="32391"/>
                  </a:moveTo>
                  <a:lnTo>
                    <a:pt x="32384" y="32391"/>
                  </a:lnTo>
                </a:path>
                <a:path w="41909" h="32384">
                  <a:moveTo>
                    <a:pt x="41401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13987081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13987081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14221079" y="8357920"/>
              <a:ext cx="7620" cy="250190"/>
            </a:xfrm>
            <a:custGeom>
              <a:avLst/>
              <a:gdLst/>
              <a:ahLst/>
              <a:cxnLst/>
              <a:rect l="l" t="t" r="r" b="b"/>
              <a:pathLst>
                <a:path w="7619" h="250190">
                  <a:moveTo>
                    <a:pt x="7188" y="241198"/>
                  </a:moveTo>
                  <a:lnTo>
                    <a:pt x="0" y="241198"/>
                  </a:lnTo>
                  <a:lnTo>
                    <a:pt x="0" y="250190"/>
                  </a:lnTo>
                  <a:lnTo>
                    <a:pt x="7188" y="250190"/>
                  </a:lnTo>
                  <a:lnTo>
                    <a:pt x="7188" y="241198"/>
                  </a:lnTo>
                  <a:close/>
                </a:path>
                <a:path w="7619" h="250190">
                  <a:moveTo>
                    <a:pt x="7188" y="0"/>
                  </a:moveTo>
                  <a:lnTo>
                    <a:pt x="0" y="0"/>
                  </a:lnTo>
                  <a:lnTo>
                    <a:pt x="0" y="208800"/>
                  </a:lnTo>
                  <a:lnTo>
                    <a:pt x="7188" y="208800"/>
                  </a:lnTo>
                  <a:lnTo>
                    <a:pt x="718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14221079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75" y="241198"/>
                  </a:moveTo>
                  <a:lnTo>
                    <a:pt x="0" y="241198"/>
                  </a:lnTo>
                </a:path>
                <a:path w="7619" h="250825">
                  <a:moveTo>
                    <a:pt x="7175" y="208807"/>
                  </a:moveTo>
                  <a:lnTo>
                    <a:pt x="0" y="208807"/>
                  </a:lnTo>
                </a:path>
                <a:path w="7619" h="250825">
                  <a:moveTo>
                    <a:pt x="0" y="0"/>
                  </a:moveTo>
                  <a:lnTo>
                    <a:pt x="0" y="208807"/>
                  </a:lnTo>
                </a:path>
                <a:path w="7619" h="250825">
                  <a:moveTo>
                    <a:pt x="0" y="241198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241198"/>
                  </a:lnTo>
                </a:path>
                <a:path w="7619" h="250825">
                  <a:moveTo>
                    <a:pt x="7175" y="20880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14188694" y="8566715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14188694" y="8566715"/>
              <a:ext cx="40005" cy="32384"/>
            </a:xfrm>
            <a:custGeom>
              <a:avLst/>
              <a:gdLst/>
              <a:ahLst/>
              <a:cxnLst/>
              <a:rect l="l" t="t" r="r" b="b"/>
              <a:pathLst>
                <a:path w="40005" h="32384">
                  <a:moveTo>
                    <a:pt x="32384" y="32391"/>
                  </a:moveTo>
                  <a:lnTo>
                    <a:pt x="0" y="32391"/>
                  </a:lnTo>
                </a:path>
                <a:path w="40005" h="32384">
                  <a:moveTo>
                    <a:pt x="39560" y="0"/>
                  </a:moveTo>
                  <a:lnTo>
                    <a:pt x="32384" y="0"/>
                  </a:lnTo>
                </a:path>
                <a:path w="40005" h="32384">
                  <a:moveTo>
                    <a:pt x="39560" y="0"/>
                  </a:moveTo>
                  <a:lnTo>
                    <a:pt x="32384" y="0"/>
                  </a:lnTo>
                </a:path>
                <a:path w="40005" h="32384">
                  <a:moveTo>
                    <a:pt x="39560" y="32391"/>
                  </a:moveTo>
                  <a:lnTo>
                    <a:pt x="32384" y="32391"/>
                  </a:lnTo>
                </a:path>
                <a:path w="40005" h="32384">
                  <a:moveTo>
                    <a:pt x="39560" y="32391"/>
                  </a:move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14149070" y="8357906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7193" y="0"/>
                  </a:moveTo>
                  <a:lnTo>
                    <a:pt x="0" y="0"/>
                  </a:lnTo>
                  <a:lnTo>
                    <a:pt x="0" y="250204"/>
                  </a:lnTo>
                  <a:lnTo>
                    <a:pt x="7193" y="250204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14149070" y="8357908"/>
              <a:ext cx="7620" cy="250825"/>
            </a:xfrm>
            <a:custGeom>
              <a:avLst/>
              <a:gdLst/>
              <a:ahLst/>
              <a:cxnLst/>
              <a:rect l="l" t="t" r="r" b="b"/>
              <a:pathLst>
                <a:path w="7619" h="250825">
                  <a:moveTo>
                    <a:pt x="0" y="0"/>
                  </a:moveTo>
                  <a:lnTo>
                    <a:pt x="0" y="250202"/>
                  </a:lnTo>
                </a:path>
                <a:path w="7619" h="250825">
                  <a:moveTo>
                    <a:pt x="7175" y="250202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13395769" y="9074316"/>
              <a:ext cx="79375" cy="7620"/>
            </a:xfrm>
            <a:custGeom>
              <a:avLst/>
              <a:gdLst/>
              <a:ahLst/>
              <a:cxnLst/>
              <a:rect l="l" t="t" r="r" b="b"/>
              <a:pathLst>
                <a:path w="79375" h="7620">
                  <a:moveTo>
                    <a:pt x="79201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79201" y="7193"/>
                  </a:lnTo>
                  <a:lnTo>
                    <a:pt x="792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13395769" y="9074315"/>
              <a:ext cx="79375" cy="7620"/>
            </a:xfrm>
            <a:custGeom>
              <a:avLst/>
              <a:gdLst/>
              <a:ahLst/>
              <a:cxnLst/>
              <a:rect l="l" t="t" r="r" b="b"/>
              <a:pathLst>
                <a:path w="79375" h="7620">
                  <a:moveTo>
                    <a:pt x="79184" y="0"/>
                  </a:moveTo>
                  <a:lnTo>
                    <a:pt x="0" y="0"/>
                  </a:lnTo>
                </a:path>
                <a:path w="79375" h="7620">
                  <a:moveTo>
                    <a:pt x="0" y="7194"/>
                  </a:moveTo>
                  <a:lnTo>
                    <a:pt x="79184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13410183" y="9086915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3596" y="0"/>
                  </a:moveTo>
                  <a:lnTo>
                    <a:pt x="0" y="0"/>
                  </a:lnTo>
                  <a:lnTo>
                    <a:pt x="0" y="106189"/>
                  </a:lnTo>
                  <a:lnTo>
                    <a:pt x="3596" y="106189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13410183" y="9086913"/>
              <a:ext cx="3810" cy="106680"/>
            </a:xfrm>
            <a:custGeom>
              <a:avLst/>
              <a:gdLst/>
              <a:ahLst/>
              <a:cxnLst/>
              <a:rect l="l" t="t" r="r" b="b"/>
              <a:pathLst>
                <a:path w="3809" h="106679">
                  <a:moveTo>
                    <a:pt x="0" y="0"/>
                  </a:moveTo>
                  <a:lnTo>
                    <a:pt x="0" y="106191"/>
                  </a:lnTo>
                </a:path>
                <a:path w="3809" h="106679">
                  <a:moveTo>
                    <a:pt x="3555" y="106191"/>
                  </a:moveTo>
                  <a:lnTo>
                    <a:pt x="355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12651486" y="8717927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255587"/>
                  </a:moveTo>
                  <a:lnTo>
                    <a:pt x="0" y="255587"/>
                  </a:lnTo>
                  <a:lnTo>
                    <a:pt x="0" y="259181"/>
                  </a:lnTo>
                  <a:lnTo>
                    <a:pt x="5397" y="259181"/>
                  </a:lnTo>
                  <a:lnTo>
                    <a:pt x="5397" y="255587"/>
                  </a:lnTo>
                  <a:close/>
                </a:path>
                <a:path w="5715" h="259715">
                  <a:moveTo>
                    <a:pt x="5397" y="144068"/>
                  </a:moveTo>
                  <a:lnTo>
                    <a:pt x="0" y="144068"/>
                  </a:lnTo>
                  <a:lnTo>
                    <a:pt x="0" y="223189"/>
                  </a:lnTo>
                  <a:lnTo>
                    <a:pt x="5397" y="223189"/>
                  </a:lnTo>
                  <a:lnTo>
                    <a:pt x="5397" y="144068"/>
                  </a:lnTo>
                  <a:close/>
                </a:path>
                <a:path w="5715" h="259715">
                  <a:moveTo>
                    <a:pt x="5397" y="44996"/>
                  </a:moveTo>
                  <a:lnTo>
                    <a:pt x="0" y="44996"/>
                  </a:lnTo>
                  <a:lnTo>
                    <a:pt x="0" y="108077"/>
                  </a:lnTo>
                  <a:lnTo>
                    <a:pt x="5397" y="108077"/>
                  </a:lnTo>
                  <a:lnTo>
                    <a:pt x="5397" y="44996"/>
                  </a:lnTo>
                  <a:close/>
                </a:path>
                <a:path w="5715" h="259715">
                  <a:moveTo>
                    <a:pt x="5397" y="0"/>
                  </a:moveTo>
                  <a:lnTo>
                    <a:pt x="0" y="0"/>
                  </a:lnTo>
                  <a:lnTo>
                    <a:pt x="0" y="5384"/>
                  </a:lnTo>
                  <a:lnTo>
                    <a:pt x="0" y="12598"/>
                  </a:lnTo>
                  <a:lnTo>
                    <a:pt x="5397" y="12598"/>
                  </a:lnTo>
                  <a:lnTo>
                    <a:pt x="5397" y="538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12651486" y="8717921"/>
              <a:ext cx="5715" cy="259715"/>
            </a:xfrm>
            <a:custGeom>
              <a:avLst/>
              <a:gdLst/>
              <a:ahLst/>
              <a:cxnLst/>
              <a:rect l="l" t="t" r="r" b="b"/>
              <a:pathLst>
                <a:path w="5715" h="259715">
                  <a:moveTo>
                    <a:pt x="5397" y="0"/>
                  </a:moveTo>
                  <a:lnTo>
                    <a:pt x="0" y="0"/>
                  </a:lnTo>
                </a:path>
                <a:path w="5715" h="259715">
                  <a:moveTo>
                    <a:pt x="5397" y="12598"/>
                  </a:moveTo>
                  <a:lnTo>
                    <a:pt x="5397" y="12153"/>
                  </a:lnTo>
                </a:path>
                <a:path w="5715" h="259715">
                  <a:moveTo>
                    <a:pt x="0" y="12598"/>
                  </a:moveTo>
                  <a:lnTo>
                    <a:pt x="0" y="12153"/>
                  </a:lnTo>
                </a:path>
                <a:path w="5715" h="259715">
                  <a:moveTo>
                    <a:pt x="0" y="12598"/>
                  </a:moveTo>
                  <a:lnTo>
                    <a:pt x="5397" y="12598"/>
                  </a:lnTo>
                </a:path>
                <a:path w="5715" h="259715">
                  <a:moveTo>
                    <a:pt x="5397" y="44996"/>
                  </a:moveTo>
                  <a:lnTo>
                    <a:pt x="5397" y="45415"/>
                  </a:lnTo>
                </a:path>
                <a:path w="5715" h="259715">
                  <a:moveTo>
                    <a:pt x="0" y="44996"/>
                  </a:moveTo>
                  <a:lnTo>
                    <a:pt x="0" y="45415"/>
                  </a:lnTo>
                </a:path>
                <a:path w="5715" h="259715">
                  <a:moveTo>
                    <a:pt x="0" y="44996"/>
                  </a:moveTo>
                  <a:lnTo>
                    <a:pt x="5397" y="44996"/>
                  </a:lnTo>
                </a:path>
                <a:path w="5715" h="259715">
                  <a:moveTo>
                    <a:pt x="5397" y="255587"/>
                  </a:moveTo>
                  <a:lnTo>
                    <a:pt x="5397" y="256031"/>
                  </a:lnTo>
                </a:path>
                <a:path w="5715" h="259715">
                  <a:moveTo>
                    <a:pt x="0" y="255587"/>
                  </a:moveTo>
                  <a:lnTo>
                    <a:pt x="0" y="256031"/>
                  </a:lnTo>
                </a:path>
                <a:path w="5715" h="259715">
                  <a:moveTo>
                    <a:pt x="0" y="255587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222770"/>
                  </a:lnTo>
                </a:path>
                <a:path w="5715" h="259715">
                  <a:moveTo>
                    <a:pt x="0" y="223196"/>
                  </a:moveTo>
                  <a:lnTo>
                    <a:pt x="0" y="222770"/>
                  </a:lnTo>
                </a:path>
                <a:path w="5715" h="259715">
                  <a:moveTo>
                    <a:pt x="0" y="223196"/>
                  </a:moveTo>
                  <a:lnTo>
                    <a:pt x="5397" y="223196"/>
                  </a:lnTo>
                </a:path>
                <a:path w="5715" h="259715">
                  <a:moveTo>
                    <a:pt x="5397" y="108076"/>
                  </a:moveTo>
                  <a:lnTo>
                    <a:pt x="5397" y="107626"/>
                  </a:lnTo>
                </a:path>
                <a:path w="5715" h="259715">
                  <a:moveTo>
                    <a:pt x="0" y="108076"/>
                  </a:moveTo>
                  <a:lnTo>
                    <a:pt x="0" y="107626"/>
                  </a:lnTo>
                </a:path>
                <a:path w="5715" h="259715">
                  <a:moveTo>
                    <a:pt x="0" y="108076"/>
                  </a:moveTo>
                  <a:lnTo>
                    <a:pt x="5397" y="108076"/>
                  </a:lnTo>
                </a:path>
                <a:path w="5715" h="259715">
                  <a:moveTo>
                    <a:pt x="5397" y="144068"/>
                  </a:moveTo>
                  <a:lnTo>
                    <a:pt x="5397" y="144487"/>
                  </a:lnTo>
                </a:path>
                <a:path w="5715" h="259715">
                  <a:moveTo>
                    <a:pt x="0" y="144068"/>
                  </a:moveTo>
                  <a:lnTo>
                    <a:pt x="0" y="144487"/>
                  </a:lnTo>
                </a:path>
                <a:path w="5715" h="259715">
                  <a:moveTo>
                    <a:pt x="0" y="144068"/>
                  </a:moveTo>
                  <a:lnTo>
                    <a:pt x="5397" y="144068"/>
                  </a:lnTo>
                </a:path>
                <a:path w="5715" h="259715">
                  <a:moveTo>
                    <a:pt x="0" y="5384"/>
                  </a:moveTo>
                  <a:lnTo>
                    <a:pt x="0" y="12598"/>
                  </a:lnTo>
                </a:path>
                <a:path w="5715" h="259715">
                  <a:moveTo>
                    <a:pt x="0" y="44996"/>
                  </a:moveTo>
                  <a:lnTo>
                    <a:pt x="0" y="84581"/>
                  </a:lnTo>
                </a:path>
                <a:path w="5715" h="259715">
                  <a:moveTo>
                    <a:pt x="0" y="89992"/>
                  </a:moveTo>
                  <a:lnTo>
                    <a:pt x="0" y="108076"/>
                  </a:lnTo>
                </a:path>
                <a:path w="5715" h="259715">
                  <a:moveTo>
                    <a:pt x="0" y="144068"/>
                  </a:moveTo>
                  <a:lnTo>
                    <a:pt x="0" y="178200"/>
                  </a:lnTo>
                </a:path>
                <a:path w="5715" h="259715">
                  <a:moveTo>
                    <a:pt x="0" y="183603"/>
                  </a:moveTo>
                  <a:lnTo>
                    <a:pt x="0" y="223196"/>
                  </a:lnTo>
                </a:path>
                <a:path w="5715" h="259715">
                  <a:moveTo>
                    <a:pt x="0" y="255587"/>
                  </a:moveTo>
                  <a:lnTo>
                    <a:pt x="0" y="259181"/>
                  </a:lnTo>
                </a:path>
                <a:path w="5715" h="259715">
                  <a:moveTo>
                    <a:pt x="5397" y="259181"/>
                  </a:moveTo>
                  <a:lnTo>
                    <a:pt x="5397" y="255587"/>
                  </a:lnTo>
                </a:path>
                <a:path w="5715" h="259715">
                  <a:moveTo>
                    <a:pt x="5397" y="223196"/>
                  </a:moveTo>
                  <a:lnTo>
                    <a:pt x="5397" y="144068"/>
                  </a:lnTo>
                </a:path>
                <a:path w="5715" h="259715">
                  <a:moveTo>
                    <a:pt x="5397" y="108076"/>
                  </a:moveTo>
                  <a:lnTo>
                    <a:pt x="5397" y="44996"/>
                  </a:lnTo>
                </a:path>
                <a:path w="5715" h="259715">
                  <a:moveTo>
                    <a:pt x="5397" y="12598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12619037" y="8730520"/>
              <a:ext cx="33020" cy="33020"/>
            </a:xfrm>
            <a:custGeom>
              <a:avLst/>
              <a:gdLst/>
              <a:ahLst/>
              <a:cxnLst/>
              <a:rect l="l" t="t" r="r" b="b"/>
              <a:pathLst>
                <a:path w="33020" h="33020">
                  <a:moveTo>
                    <a:pt x="32448" y="32397"/>
                  </a:moveTo>
                  <a:lnTo>
                    <a:pt x="19823" y="29858"/>
                  </a:lnTo>
                  <a:lnTo>
                    <a:pt x="9509" y="22925"/>
                  </a:lnTo>
                  <a:lnTo>
                    <a:pt x="255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2619037" y="8730075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444"/>
                  </a:moveTo>
                  <a:lnTo>
                    <a:pt x="0" y="444"/>
                  </a:lnTo>
                </a:path>
                <a:path w="38100" h="33654">
                  <a:moveTo>
                    <a:pt x="32448" y="32842"/>
                  </a:moveTo>
                  <a:lnTo>
                    <a:pt x="37846" y="32842"/>
                  </a:lnTo>
                </a:path>
                <a:path w="38100" h="33654">
                  <a:moveTo>
                    <a:pt x="32448" y="32842"/>
                  </a:moveTo>
                  <a:lnTo>
                    <a:pt x="37846" y="32842"/>
                  </a:lnTo>
                </a:path>
                <a:path w="38100" h="33654">
                  <a:moveTo>
                    <a:pt x="32448" y="32842"/>
                  </a:moveTo>
                  <a:lnTo>
                    <a:pt x="32448" y="33261"/>
                  </a:lnTo>
                </a:path>
                <a:path w="38100" h="33654">
                  <a:moveTo>
                    <a:pt x="32448" y="32842"/>
                  </a:moveTo>
                  <a:lnTo>
                    <a:pt x="32448" y="33261"/>
                  </a:lnTo>
                </a:path>
                <a:path w="38100" h="33654">
                  <a:moveTo>
                    <a:pt x="37846" y="32842"/>
                  </a:moveTo>
                  <a:lnTo>
                    <a:pt x="37846" y="33261"/>
                  </a:lnTo>
                </a:path>
                <a:path w="38100" h="33654">
                  <a:moveTo>
                    <a:pt x="37846" y="32842"/>
                  </a:moveTo>
                  <a:lnTo>
                    <a:pt x="37846" y="33261"/>
                  </a:lnTo>
                </a:path>
                <a:path w="38100" h="33654">
                  <a:moveTo>
                    <a:pt x="32448" y="444"/>
                  </a:moveTo>
                  <a:lnTo>
                    <a:pt x="37846" y="444"/>
                  </a:lnTo>
                </a:path>
                <a:path w="38100" h="33654">
                  <a:moveTo>
                    <a:pt x="32448" y="444"/>
                  </a:moveTo>
                  <a:lnTo>
                    <a:pt x="37846" y="444"/>
                  </a:lnTo>
                </a:path>
                <a:path w="38100" h="33654">
                  <a:moveTo>
                    <a:pt x="32448" y="444"/>
                  </a:moveTo>
                  <a:lnTo>
                    <a:pt x="32448" y="0"/>
                  </a:lnTo>
                </a:path>
                <a:path w="38100" h="33654">
                  <a:moveTo>
                    <a:pt x="32448" y="444"/>
                  </a:moveTo>
                  <a:lnTo>
                    <a:pt x="32448" y="0"/>
                  </a:lnTo>
                </a:path>
                <a:path w="38100" h="33654">
                  <a:moveTo>
                    <a:pt x="37846" y="444"/>
                  </a:moveTo>
                  <a:lnTo>
                    <a:pt x="37846" y="0"/>
                  </a:lnTo>
                </a:path>
                <a:path w="38100" h="33654">
                  <a:moveTo>
                    <a:pt x="37846" y="444"/>
                  </a:moveTo>
                  <a:lnTo>
                    <a:pt x="37846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2619037" y="8941117"/>
              <a:ext cx="33020" cy="32384"/>
            </a:xfrm>
            <a:custGeom>
              <a:avLst/>
              <a:gdLst/>
              <a:ahLst/>
              <a:cxnLst/>
              <a:rect l="l" t="t" r="r" b="b"/>
              <a:pathLst>
                <a:path w="33020" h="32384">
                  <a:moveTo>
                    <a:pt x="0" y="32391"/>
                  </a:moveTo>
                  <a:lnTo>
                    <a:pt x="2551" y="19786"/>
                  </a:lnTo>
                  <a:lnTo>
                    <a:pt x="9509" y="9490"/>
                  </a:lnTo>
                  <a:lnTo>
                    <a:pt x="19823" y="2546"/>
                  </a:lnTo>
                  <a:lnTo>
                    <a:pt x="3244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12619037" y="8940692"/>
              <a:ext cx="38100" cy="33655"/>
            </a:xfrm>
            <a:custGeom>
              <a:avLst/>
              <a:gdLst/>
              <a:ahLst/>
              <a:cxnLst/>
              <a:rect l="l" t="t" r="r" b="b"/>
              <a:pathLst>
                <a:path w="38100" h="33654">
                  <a:moveTo>
                    <a:pt x="32448" y="32816"/>
                  </a:moveTo>
                  <a:lnTo>
                    <a:pt x="0" y="32816"/>
                  </a:lnTo>
                </a:path>
                <a:path w="38100" h="33654">
                  <a:moveTo>
                    <a:pt x="32448" y="425"/>
                  </a:moveTo>
                  <a:lnTo>
                    <a:pt x="37846" y="425"/>
                  </a:lnTo>
                </a:path>
                <a:path w="38100" h="33654">
                  <a:moveTo>
                    <a:pt x="32448" y="425"/>
                  </a:moveTo>
                  <a:lnTo>
                    <a:pt x="37846" y="425"/>
                  </a:lnTo>
                </a:path>
                <a:path w="38100" h="33654">
                  <a:moveTo>
                    <a:pt x="32448" y="425"/>
                  </a:moveTo>
                  <a:lnTo>
                    <a:pt x="32448" y="0"/>
                  </a:lnTo>
                </a:path>
                <a:path w="38100" h="33654">
                  <a:moveTo>
                    <a:pt x="32448" y="425"/>
                  </a:moveTo>
                  <a:lnTo>
                    <a:pt x="32448" y="0"/>
                  </a:lnTo>
                </a:path>
                <a:path w="38100" h="33654">
                  <a:moveTo>
                    <a:pt x="37846" y="425"/>
                  </a:moveTo>
                  <a:lnTo>
                    <a:pt x="37846" y="0"/>
                  </a:lnTo>
                </a:path>
                <a:path w="38100" h="33654">
                  <a:moveTo>
                    <a:pt x="37846" y="425"/>
                  </a:moveTo>
                  <a:lnTo>
                    <a:pt x="37846" y="0"/>
                  </a:lnTo>
                </a:path>
                <a:path w="38100" h="33654">
                  <a:moveTo>
                    <a:pt x="32448" y="32816"/>
                  </a:moveTo>
                  <a:lnTo>
                    <a:pt x="37846" y="32816"/>
                  </a:lnTo>
                </a:path>
                <a:path w="38100" h="33654">
                  <a:moveTo>
                    <a:pt x="32448" y="32816"/>
                  </a:moveTo>
                  <a:lnTo>
                    <a:pt x="37846" y="32816"/>
                  </a:lnTo>
                </a:path>
                <a:path w="38100" h="33654">
                  <a:moveTo>
                    <a:pt x="32448" y="32816"/>
                  </a:moveTo>
                  <a:lnTo>
                    <a:pt x="32448" y="33261"/>
                  </a:lnTo>
                </a:path>
                <a:path w="38100" h="33654">
                  <a:moveTo>
                    <a:pt x="32448" y="32816"/>
                  </a:moveTo>
                  <a:lnTo>
                    <a:pt x="32448" y="33261"/>
                  </a:lnTo>
                </a:path>
                <a:path w="38100" h="33654">
                  <a:moveTo>
                    <a:pt x="37846" y="32816"/>
                  </a:moveTo>
                  <a:lnTo>
                    <a:pt x="37846" y="33261"/>
                  </a:lnTo>
                </a:path>
                <a:path w="38100" h="33654">
                  <a:moveTo>
                    <a:pt x="37846" y="32816"/>
                  </a:moveTo>
                  <a:lnTo>
                    <a:pt x="37846" y="332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12656883" y="882599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36004" y="0"/>
                  </a:moveTo>
                  <a:lnTo>
                    <a:pt x="33173" y="14006"/>
                  </a:lnTo>
                  <a:lnTo>
                    <a:pt x="25455" y="25446"/>
                  </a:lnTo>
                  <a:lnTo>
                    <a:pt x="14010" y="33162"/>
                  </a:lnTo>
                  <a:lnTo>
                    <a:pt x="0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12651486" y="8825547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97" y="450"/>
                  </a:moveTo>
                  <a:lnTo>
                    <a:pt x="41402" y="450"/>
                  </a:lnTo>
                </a:path>
                <a:path w="41909" h="37465">
                  <a:moveTo>
                    <a:pt x="0" y="36442"/>
                  </a:moveTo>
                  <a:lnTo>
                    <a:pt x="5397" y="36442"/>
                  </a:lnTo>
                </a:path>
                <a:path w="41909" h="37465">
                  <a:moveTo>
                    <a:pt x="0" y="36442"/>
                  </a:moveTo>
                  <a:lnTo>
                    <a:pt x="5397" y="36442"/>
                  </a:lnTo>
                </a:path>
                <a:path w="41909" h="37465">
                  <a:moveTo>
                    <a:pt x="0" y="36442"/>
                  </a:moveTo>
                  <a:lnTo>
                    <a:pt x="0" y="36861"/>
                  </a:lnTo>
                </a:path>
                <a:path w="41909" h="37465">
                  <a:moveTo>
                    <a:pt x="0" y="36442"/>
                  </a:moveTo>
                  <a:lnTo>
                    <a:pt x="0" y="36861"/>
                  </a:lnTo>
                </a:path>
                <a:path w="41909" h="37465">
                  <a:moveTo>
                    <a:pt x="5397" y="36442"/>
                  </a:moveTo>
                  <a:lnTo>
                    <a:pt x="5397" y="36861"/>
                  </a:lnTo>
                </a:path>
                <a:path w="41909" h="37465">
                  <a:moveTo>
                    <a:pt x="5397" y="36442"/>
                  </a:moveTo>
                  <a:lnTo>
                    <a:pt x="5397" y="36861"/>
                  </a:lnTo>
                </a:path>
                <a:path w="41909" h="37465">
                  <a:moveTo>
                    <a:pt x="0" y="450"/>
                  </a:moveTo>
                  <a:lnTo>
                    <a:pt x="5397" y="450"/>
                  </a:lnTo>
                </a:path>
                <a:path w="41909" h="37465">
                  <a:moveTo>
                    <a:pt x="0" y="450"/>
                  </a:moveTo>
                  <a:lnTo>
                    <a:pt x="5397" y="450"/>
                  </a:lnTo>
                </a:path>
                <a:path w="41909" h="37465">
                  <a:moveTo>
                    <a:pt x="0" y="450"/>
                  </a:moveTo>
                  <a:lnTo>
                    <a:pt x="0" y="0"/>
                  </a:lnTo>
                </a:path>
                <a:path w="41909" h="37465">
                  <a:moveTo>
                    <a:pt x="0" y="450"/>
                  </a:moveTo>
                  <a:lnTo>
                    <a:pt x="0" y="0"/>
                  </a:lnTo>
                </a:path>
                <a:path w="41909" h="37465">
                  <a:moveTo>
                    <a:pt x="5397" y="450"/>
                  </a:moveTo>
                  <a:lnTo>
                    <a:pt x="5397" y="0"/>
                  </a:lnTo>
                </a:path>
                <a:path w="41909" h="37465">
                  <a:moveTo>
                    <a:pt x="5397" y="45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12565062" y="8802506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12565062" y="8802503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10"/>
                  </a:moveTo>
                  <a:lnTo>
                    <a:pt x="86423" y="5410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2565062" y="8896118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86394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86394" y="5407"/>
                  </a:lnTo>
                  <a:lnTo>
                    <a:pt x="8639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12565062" y="8896121"/>
              <a:ext cx="86995" cy="5715"/>
            </a:xfrm>
            <a:custGeom>
              <a:avLst/>
              <a:gdLst/>
              <a:ahLst/>
              <a:cxnLst/>
              <a:rect l="l" t="t" r="r" b="b"/>
              <a:pathLst>
                <a:path w="86995" h="5715">
                  <a:moveTo>
                    <a:pt x="0" y="5403"/>
                  </a:moveTo>
                  <a:lnTo>
                    <a:pt x="86423" y="5403"/>
                  </a:lnTo>
                </a:path>
                <a:path w="86995" h="5715">
                  <a:moveTo>
                    <a:pt x="86423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12449873" y="8858146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12449873" y="8858142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72" y="0"/>
                  </a:moveTo>
                  <a:lnTo>
                    <a:pt x="0" y="0"/>
                  </a:lnTo>
                </a:path>
                <a:path w="106679" h="3809">
                  <a:moveTo>
                    <a:pt x="0" y="3600"/>
                  </a:moveTo>
                  <a:lnTo>
                    <a:pt x="106172" y="360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12565062" y="8807916"/>
              <a:ext cx="7620" cy="88265"/>
            </a:xfrm>
            <a:custGeom>
              <a:avLst/>
              <a:gdLst/>
              <a:ahLst/>
              <a:cxnLst/>
              <a:rect l="l" t="t" r="r" b="b"/>
              <a:pathLst>
                <a:path w="7620" h="88265">
                  <a:moveTo>
                    <a:pt x="7193" y="0"/>
                  </a:moveTo>
                  <a:lnTo>
                    <a:pt x="0" y="0"/>
                  </a:lnTo>
                  <a:lnTo>
                    <a:pt x="0" y="88205"/>
                  </a:lnTo>
                  <a:lnTo>
                    <a:pt x="7193" y="88205"/>
                  </a:lnTo>
                  <a:lnTo>
                    <a:pt x="71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12565062" y="8807913"/>
              <a:ext cx="7620" cy="88265"/>
            </a:xfrm>
            <a:custGeom>
              <a:avLst/>
              <a:gdLst/>
              <a:ahLst/>
              <a:cxnLst/>
              <a:rect l="l" t="t" r="r" b="b"/>
              <a:pathLst>
                <a:path w="7620" h="88265">
                  <a:moveTo>
                    <a:pt x="0" y="0"/>
                  </a:moveTo>
                  <a:lnTo>
                    <a:pt x="0" y="88207"/>
                  </a:lnTo>
                </a:path>
                <a:path w="7620" h="88265">
                  <a:moveTo>
                    <a:pt x="7175" y="88207"/>
                  </a:moveTo>
                  <a:lnTo>
                    <a:pt x="717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12449873" y="8827532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89" y="0"/>
                  </a:moveTo>
                  <a:lnTo>
                    <a:pt x="0" y="0"/>
                  </a:lnTo>
                  <a:lnTo>
                    <a:pt x="0" y="3596"/>
                  </a:lnTo>
                  <a:lnTo>
                    <a:pt x="106189" y="3596"/>
                  </a:lnTo>
                  <a:lnTo>
                    <a:pt x="10618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12449873" y="8827535"/>
              <a:ext cx="106680" cy="3810"/>
            </a:xfrm>
            <a:custGeom>
              <a:avLst/>
              <a:gdLst/>
              <a:ahLst/>
              <a:cxnLst/>
              <a:rect l="l" t="t" r="r" b="b"/>
              <a:pathLst>
                <a:path w="106679" h="3809">
                  <a:moveTo>
                    <a:pt x="106172" y="0"/>
                  </a:moveTo>
                  <a:lnTo>
                    <a:pt x="0" y="0"/>
                  </a:lnTo>
                </a:path>
                <a:path w="106679" h="3809">
                  <a:moveTo>
                    <a:pt x="0" y="3594"/>
                  </a:moveTo>
                  <a:lnTo>
                    <a:pt x="106172" y="35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12444476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96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11596" y="9004"/>
                  </a:lnTo>
                  <a:lnTo>
                    <a:pt x="111596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12444476" y="871792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11569" y="0"/>
                  </a:moveTo>
                  <a:lnTo>
                    <a:pt x="0" y="0"/>
                  </a:lnTo>
                </a:path>
                <a:path w="111759" h="9525">
                  <a:moveTo>
                    <a:pt x="0" y="9004"/>
                  </a:moveTo>
                  <a:lnTo>
                    <a:pt x="11156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14116685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5397" y="0"/>
                  </a:moveTo>
                  <a:lnTo>
                    <a:pt x="0" y="0"/>
                  </a:lnTo>
                  <a:lnTo>
                    <a:pt x="0" y="190798"/>
                  </a:lnTo>
                  <a:lnTo>
                    <a:pt x="5397" y="189014"/>
                  </a:lnTo>
                  <a:lnTo>
                    <a:pt x="5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14116685" y="8702618"/>
              <a:ext cx="5715" cy="191135"/>
            </a:xfrm>
            <a:custGeom>
              <a:avLst/>
              <a:gdLst/>
              <a:ahLst/>
              <a:cxnLst/>
              <a:rect l="l" t="t" r="r" b="b"/>
              <a:pathLst>
                <a:path w="5715" h="191134">
                  <a:moveTo>
                    <a:pt x="0" y="0"/>
                  </a:moveTo>
                  <a:lnTo>
                    <a:pt x="0" y="190798"/>
                  </a:lnTo>
                </a:path>
                <a:path w="5715" h="191134">
                  <a:moveTo>
                    <a:pt x="5397" y="189014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14098651" y="8893412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8008" y="5407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14098651" y="8893416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0" y="5403"/>
                  </a:moveTo>
                  <a:lnTo>
                    <a:pt x="18033" y="5403"/>
                  </a:lnTo>
                </a:path>
                <a:path w="18415" h="5715">
                  <a:moveTo>
                    <a:pt x="18033" y="0"/>
                  </a:moveTo>
                  <a:lnTo>
                    <a:pt x="0" y="0"/>
                  </a:lnTo>
                </a:path>
                <a:path w="18415" h="5715">
                  <a:moveTo>
                    <a:pt x="0" y="0"/>
                  </a:moveTo>
                  <a:lnTo>
                    <a:pt x="0" y="540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14255306" y="8702624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72" y="149402"/>
                  </a:moveTo>
                  <a:lnTo>
                    <a:pt x="0" y="149402"/>
                  </a:lnTo>
                  <a:lnTo>
                    <a:pt x="0" y="189014"/>
                  </a:lnTo>
                  <a:lnTo>
                    <a:pt x="5372" y="189014"/>
                  </a:lnTo>
                  <a:lnTo>
                    <a:pt x="5372" y="149402"/>
                  </a:lnTo>
                  <a:close/>
                </a:path>
                <a:path w="5715" h="189229">
                  <a:moveTo>
                    <a:pt x="5372" y="0"/>
                  </a:moveTo>
                  <a:lnTo>
                    <a:pt x="0" y="0"/>
                  </a:lnTo>
                  <a:lnTo>
                    <a:pt x="0" y="113398"/>
                  </a:lnTo>
                  <a:lnTo>
                    <a:pt x="5372" y="113398"/>
                  </a:lnTo>
                  <a:lnTo>
                    <a:pt x="537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14255305" y="8702618"/>
              <a:ext cx="5715" cy="189230"/>
            </a:xfrm>
            <a:custGeom>
              <a:avLst/>
              <a:gdLst/>
              <a:ahLst/>
              <a:cxnLst/>
              <a:rect l="l" t="t" r="r" b="b"/>
              <a:pathLst>
                <a:path w="5715" h="189229">
                  <a:moveTo>
                    <a:pt x="5334" y="0"/>
                  </a:moveTo>
                  <a:lnTo>
                    <a:pt x="0" y="0"/>
                  </a:lnTo>
                </a:path>
                <a:path w="5715" h="189229">
                  <a:moveTo>
                    <a:pt x="0" y="149396"/>
                  </a:moveTo>
                  <a:lnTo>
                    <a:pt x="0" y="149821"/>
                  </a:lnTo>
                </a:path>
                <a:path w="5715" h="189229">
                  <a:moveTo>
                    <a:pt x="5334" y="149396"/>
                  </a:moveTo>
                  <a:lnTo>
                    <a:pt x="5334" y="149821"/>
                  </a:lnTo>
                </a:path>
                <a:path w="5715" h="189229">
                  <a:moveTo>
                    <a:pt x="5334" y="149396"/>
                  </a:moveTo>
                  <a:lnTo>
                    <a:pt x="0" y="149396"/>
                  </a:lnTo>
                </a:path>
                <a:path w="5715" h="189229">
                  <a:moveTo>
                    <a:pt x="0" y="113404"/>
                  </a:moveTo>
                  <a:lnTo>
                    <a:pt x="0" y="112960"/>
                  </a:lnTo>
                </a:path>
                <a:path w="5715" h="189229">
                  <a:moveTo>
                    <a:pt x="5334" y="113404"/>
                  </a:moveTo>
                  <a:lnTo>
                    <a:pt x="5334" y="112960"/>
                  </a:lnTo>
                </a:path>
                <a:path w="5715" h="189229">
                  <a:moveTo>
                    <a:pt x="5334" y="113404"/>
                  </a:moveTo>
                  <a:lnTo>
                    <a:pt x="0" y="113404"/>
                  </a:lnTo>
                </a:path>
                <a:path w="5715" h="189229">
                  <a:moveTo>
                    <a:pt x="5334" y="189014"/>
                  </a:moveTo>
                  <a:lnTo>
                    <a:pt x="5334" y="149396"/>
                  </a:lnTo>
                </a:path>
                <a:path w="5715" h="189229">
                  <a:moveTo>
                    <a:pt x="5334" y="113404"/>
                  </a:moveTo>
                  <a:lnTo>
                    <a:pt x="5334" y="0"/>
                  </a:lnTo>
                </a:path>
                <a:path w="5715" h="189229">
                  <a:moveTo>
                    <a:pt x="0" y="0"/>
                  </a:moveTo>
                  <a:lnTo>
                    <a:pt x="0" y="26987"/>
                  </a:lnTo>
                </a:path>
                <a:path w="5715" h="189229">
                  <a:moveTo>
                    <a:pt x="0" y="30606"/>
                  </a:moveTo>
                  <a:lnTo>
                    <a:pt x="0" y="113404"/>
                  </a:lnTo>
                </a:path>
                <a:path w="5715" h="189229">
                  <a:moveTo>
                    <a:pt x="0" y="149396"/>
                  </a:moveTo>
                  <a:lnTo>
                    <a:pt x="0" y="152996"/>
                  </a:lnTo>
                </a:path>
                <a:path w="5715" h="189229">
                  <a:moveTo>
                    <a:pt x="0" y="156590"/>
                  </a:moveTo>
                  <a:lnTo>
                    <a:pt x="0" y="18901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14260639" y="881602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0"/>
                  </a:moveTo>
                  <a:lnTo>
                    <a:pt x="14020" y="2829"/>
                  </a:lnTo>
                  <a:lnTo>
                    <a:pt x="25487" y="10544"/>
                  </a:lnTo>
                  <a:lnTo>
                    <a:pt x="33227" y="21985"/>
                  </a:lnTo>
                  <a:lnTo>
                    <a:pt x="36067" y="359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14255305" y="8815578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5334" y="36436"/>
                  </a:moveTo>
                  <a:lnTo>
                    <a:pt x="41401" y="36436"/>
                  </a:lnTo>
                </a:path>
                <a:path w="41909" h="37465">
                  <a:moveTo>
                    <a:pt x="5334" y="444"/>
                  </a:moveTo>
                  <a:lnTo>
                    <a:pt x="0" y="444"/>
                  </a:lnTo>
                </a:path>
                <a:path w="41909" h="37465">
                  <a:moveTo>
                    <a:pt x="5334" y="444"/>
                  </a:moveTo>
                  <a:lnTo>
                    <a:pt x="0" y="444"/>
                  </a:lnTo>
                </a:path>
                <a:path w="41909" h="37465">
                  <a:moveTo>
                    <a:pt x="5334" y="444"/>
                  </a:moveTo>
                  <a:lnTo>
                    <a:pt x="5334" y="0"/>
                  </a:lnTo>
                </a:path>
                <a:path w="41909" h="37465">
                  <a:moveTo>
                    <a:pt x="5334" y="444"/>
                  </a:moveTo>
                  <a:lnTo>
                    <a:pt x="5334" y="0"/>
                  </a:lnTo>
                </a:path>
                <a:path w="41909" h="37465">
                  <a:moveTo>
                    <a:pt x="0" y="444"/>
                  </a:moveTo>
                  <a:lnTo>
                    <a:pt x="0" y="0"/>
                  </a:lnTo>
                </a:path>
                <a:path w="41909" h="37465">
                  <a:moveTo>
                    <a:pt x="0" y="444"/>
                  </a:moveTo>
                  <a:lnTo>
                    <a:pt x="0" y="0"/>
                  </a:lnTo>
                </a:path>
                <a:path w="41909" h="37465">
                  <a:moveTo>
                    <a:pt x="5334" y="36436"/>
                  </a:moveTo>
                  <a:lnTo>
                    <a:pt x="0" y="36436"/>
                  </a:lnTo>
                </a:path>
                <a:path w="41909" h="37465">
                  <a:moveTo>
                    <a:pt x="5334" y="36436"/>
                  </a:moveTo>
                  <a:lnTo>
                    <a:pt x="0" y="36436"/>
                  </a:lnTo>
                </a:path>
                <a:path w="41909" h="37465">
                  <a:moveTo>
                    <a:pt x="5334" y="36436"/>
                  </a:moveTo>
                  <a:lnTo>
                    <a:pt x="5334" y="36861"/>
                  </a:lnTo>
                </a:path>
                <a:path w="41909" h="37465">
                  <a:moveTo>
                    <a:pt x="5334" y="36436"/>
                  </a:moveTo>
                  <a:lnTo>
                    <a:pt x="5334" y="36861"/>
                  </a:lnTo>
                </a:path>
                <a:path w="41909" h="37465">
                  <a:moveTo>
                    <a:pt x="0" y="36436"/>
                  </a:moveTo>
                  <a:lnTo>
                    <a:pt x="0" y="36861"/>
                  </a:lnTo>
                </a:path>
                <a:path w="41909" h="37465">
                  <a:moveTo>
                    <a:pt x="0" y="36436"/>
                  </a:moveTo>
                  <a:lnTo>
                    <a:pt x="0" y="3686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14116685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66598" y="12"/>
                  </a:moveTo>
                  <a:lnTo>
                    <a:pt x="0" y="12"/>
                  </a:lnTo>
                  <a:lnTo>
                    <a:pt x="0" y="7200"/>
                  </a:lnTo>
                  <a:lnTo>
                    <a:pt x="66598" y="7200"/>
                  </a:lnTo>
                  <a:lnTo>
                    <a:pt x="66598" y="12"/>
                  </a:lnTo>
                  <a:close/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  <a:lnTo>
                    <a:pt x="66611" y="12"/>
                  </a:lnTo>
                  <a:lnTo>
                    <a:pt x="66611" y="7200"/>
                  </a:lnTo>
                  <a:lnTo>
                    <a:pt x="70167" y="7200"/>
                  </a:lnTo>
                  <a:lnTo>
                    <a:pt x="138620" y="7200"/>
                  </a:lnTo>
                  <a:lnTo>
                    <a:pt x="143954" y="7200"/>
                  </a:lnTo>
                  <a:lnTo>
                    <a:pt x="14395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14116685" y="8695423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54" y="7194"/>
                  </a:moveTo>
                  <a:lnTo>
                    <a:pt x="138620" y="7194"/>
                  </a:lnTo>
                </a:path>
                <a:path w="144144" h="7620">
                  <a:moveTo>
                    <a:pt x="143954" y="0"/>
                  </a:moveTo>
                  <a:lnTo>
                    <a:pt x="143954" y="7194"/>
                  </a:lnTo>
                </a:path>
                <a:path w="144144" h="7620">
                  <a:moveTo>
                    <a:pt x="66611" y="7194"/>
                  </a:moveTo>
                  <a:lnTo>
                    <a:pt x="70167" y="7194"/>
                  </a:lnTo>
                </a:path>
                <a:path w="144144" h="7620">
                  <a:moveTo>
                    <a:pt x="70167" y="0"/>
                  </a:moveTo>
                  <a:lnTo>
                    <a:pt x="66611" y="0"/>
                  </a:lnTo>
                </a:path>
                <a:path w="144144" h="7620">
                  <a:moveTo>
                    <a:pt x="143954" y="0"/>
                  </a:moveTo>
                  <a:lnTo>
                    <a:pt x="70167" y="0"/>
                  </a:lnTo>
                </a:path>
                <a:path w="144144" h="7620">
                  <a:moveTo>
                    <a:pt x="66611" y="0"/>
                  </a:moveTo>
                  <a:lnTo>
                    <a:pt x="0" y="0"/>
                  </a:lnTo>
                </a:path>
                <a:path w="144144" h="7620">
                  <a:moveTo>
                    <a:pt x="0" y="7194"/>
                  </a:moveTo>
                  <a:lnTo>
                    <a:pt x="66611" y="7194"/>
                  </a:lnTo>
                </a:path>
                <a:path w="144144" h="7620">
                  <a:moveTo>
                    <a:pt x="70167" y="7194"/>
                  </a:moveTo>
                  <a:lnTo>
                    <a:pt x="138620" y="719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11875643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397" y="0"/>
                  </a:moveTo>
                  <a:lnTo>
                    <a:pt x="0" y="0"/>
                  </a:lnTo>
                  <a:lnTo>
                    <a:pt x="0" y="93611"/>
                  </a:lnTo>
                  <a:lnTo>
                    <a:pt x="5397" y="93611"/>
                  </a:lnTo>
                  <a:lnTo>
                    <a:pt x="5397" y="0"/>
                  </a:lnTo>
                  <a:close/>
                </a:path>
                <a:path w="5715" h="139065">
                  <a:moveTo>
                    <a:pt x="5461" y="133197"/>
                  </a:moveTo>
                  <a:lnTo>
                    <a:pt x="5397" y="129603"/>
                  </a:lnTo>
                  <a:lnTo>
                    <a:pt x="0" y="129603"/>
                  </a:lnTo>
                  <a:lnTo>
                    <a:pt x="0" y="133197"/>
                  </a:lnTo>
                  <a:lnTo>
                    <a:pt x="0" y="138607"/>
                  </a:lnTo>
                  <a:lnTo>
                    <a:pt x="5461" y="138607"/>
                  </a:lnTo>
                  <a:lnTo>
                    <a:pt x="5461" y="133197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11875643" y="8357908"/>
              <a:ext cx="5715" cy="139065"/>
            </a:xfrm>
            <a:custGeom>
              <a:avLst/>
              <a:gdLst/>
              <a:ahLst/>
              <a:cxnLst/>
              <a:rect l="l" t="t" r="r" b="b"/>
              <a:pathLst>
                <a:path w="5715" h="139065">
                  <a:moveTo>
                    <a:pt x="5460" y="138607"/>
                  </a:moveTo>
                  <a:lnTo>
                    <a:pt x="0" y="138607"/>
                  </a:lnTo>
                </a:path>
                <a:path w="5715" h="139065">
                  <a:moveTo>
                    <a:pt x="0" y="129603"/>
                  </a:moveTo>
                  <a:lnTo>
                    <a:pt x="0" y="130048"/>
                  </a:lnTo>
                </a:path>
                <a:path w="5715" h="139065">
                  <a:moveTo>
                    <a:pt x="5460" y="129603"/>
                  </a:moveTo>
                  <a:lnTo>
                    <a:pt x="5460" y="130048"/>
                  </a:lnTo>
                </a:path>
                <a:path w="5715" h="139065">
                  <a:moveTo>
                    <a:pt x="5460" y="129603"/>
                  </a:moveTo>
                  <a:lnTo>
                    <a:pt x="0" y="129603"/>
                  </a:lnTo>
                </a:path>
                <a:path w="5715" h="139065">
                  <a:moveTo>
                    <a:pt x="0" y="93611"/>
                  </a:moveTo>
                  <a:lnTo>
                    <a:pt x="0" y="93167"/>
                  </a:lnTo>
                </a:path>
                <a:path w="5715" h="139065">
                  <a:moveTo>
                    <a:pt x="5460" y="93611"/>
                  </a:moveTo>
                  <a:lnTo>
                    <a:pt x="5460" y="93167"/>
                  </a:lnTo>
                </a:path>
                <a:path w="5715" h="139065">
                  <a:moveTo>
                    <a:pt x="5460" y="93611"/>
                  </a:moveTo>
                  <a:lnTo>
                    <a:pt x="0" y="93611"/>
                  </a:lnTo>
                </a:path>
                <a:path w="5715" h="139065">
                  <a:moveTo>
                    <a:pt x="0" y="0"/>
                  </a:moveTo>
                  <a:lnTo>
                    <a:pt x="0" y="93611"/>
                  </a:lnTo>
                </a:path>
                <a:path w="5715" h="139065">
                  <a:moveTo>
                    <a:pt x="0" y="129603"/>
                  </a:moveTo>
                  <a:lnTo>
                    <a:pt x="0" y="133197"/>
                  </a:lnTo>
                </a:path>
                <a:path w="5715" h="139065">
                  <a:moveTo>
                    <a:pt x="5460" y="138607"/>
                  </a:moveTo>
                  <a:lnTo>
                    <a:pt x="5460" y="129603"/>
                  </a:lnTo>
                </a:path>
                <a:path w="5715" h="139065">
                  <a:moveTo>
                    <a:pt x="5460" y="93611"/>
                  </a:moveTo>
                  <a:lnTo>
                    <a:pt x="546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11839702" y="845152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35991"/>
                  </a:moveTo>
                  <a:lnTo>
                    <a:pt x="2820" y="21985"/>
                  </a:lnTo>
                  <a:lnTo>
                    <a:pt x="10517" y="10544"/>
                  </a:lnTo>
                  <a:lnTo>
                    <a:pt x="21940" y="2829"/>
                  </a:lnTo>
                  <a:lnTo>
                    <a:pt x="35941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11839702" y="8451075"/>
              <a:ext cx="41910" cy="37465"/>
            </a:xfrm>
            <a:custGeom>
              <a:avLst/>
              <a:gdLst/>
              <a:ahLst/>
              <a:cxnLst/>
              <a:rect l="l" t="t" r="r" b="b"/>
              <a:pathLst>
                <a:path w="41909" h="37465">
                  <a:moveTo>
                    <a:pt x="35941" y="36436"/>
                  </a:moveTo>
                  <a:lnTo>
                    <a:pt x="0" y="36436"/>
                  </a:lnTo>
                </a:path>
                <a:path w="41909" h="37465">
                  <a:moveTo>
                    <a:pt x="41401" y="444"/>
                  </a:moveTo>
                  <a:lnTo>
                    <a:pt x="35941" y="444"/>
                  </a:lnTo>
                </a:path>
                <a:path w="41909" h="37465">
                  <a:moveTo>
                    <a:pt x="41401" y="444"/>
                  </a:moveTo>
                  <a:lnTo>
                    <a:pt x="35941" y="444"/>
                  </a:lnTo>
                </a:path>
                <a:path w="41909" h="37465">
                  <a:moveTo>
                    <a:pt x="41401" y="444"/>
                  </a:moveTo>
                  <a:lnTo>
                    <a:pt x="41401" y="0"/>
                  </a:lnTo>
                </a:path>
                <a:path w="41909" h="37465">
                  <a:moveTo>
                    <a:pt x="41401" y="444"/>
                  </a:moveTo>
                  <a:lnTo>
                    <a:pt x="41401" y="0"/>
                  </a:lnTo>
                </a:path>
                <a:path w="41909" h="37465">
                  <a:moveTo>
                    <a:pt x="35941" y="444"/>
                  </a:moveTo>
                  <a:lnTo>
                    <a:pt x="35941" y="0"/>
                  </a:lnTo>
                </a:path>
                <a:path w="41909" h="37465">
                  <a:moveTo>
                    <a:pt x="35941" y="444"/>
                  </a:moveTo>
                  <a:lnTo>
                    <a:pt x="35941" y="0"/>
                  </a:lnTo>
                </a:path>
                <a:path w="41909" h="37465">
                  <a:moveTo>
                    <a:pt x="41401" y="36436"/>
                  </a:moveTo>
                  <a:lnTo>
                    <a:pt x="35941" y="36436"/>
                  </a:lnTo>
                </a:path>
                <a:path w="41909" h="37465">
                  <a:moveTo>
                    <a:pt x="41401" y="36436"/>
                  </a:moveTo>
                  <a:lnTo>
                    <a:pt x="35941" y="36436"/>
                  </a:lnTo>
                </a:path>
                <a:path w="41909" h="37465">
                  <a:moveTo>
                    <a:pt x="41401" y="36436"/>
                  </a:moveTo>
                  <a:lnTo>
                    <a:pt x="41401" y="36880"/>
                  </a:lnTo>
                </a:path>
                <a:path w="41909" h="37465">
                  <a:moveTo>
                    <a:pt x="41401" y="36436"/>
                  </a:moveTo>
                  <a:lnTo>
                    <a:pt x="41401" y="36880"/>
                  </a:lnTo>
                </a:path>
                <a:path w="41909" h="37465">
                  <a:moveTo>
                    <a:pt x="35941" y="36436"/>
                  </a:moveTo>
                  <a:lnTo>
                    <a:pt x="35941" y="36880"/>
                  </a:lnTo>
                </a:path>
                <a:path w="41909" h="37465">
                  <a:moveTo>
                    <a:pt x="35941" y="36436"/>
                  </a:moveTo>
                  <a:lnTo>
                    <a:pt x="35941" y="3688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13310299" y="9081516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77" y="0"/>
                  </a:moveTo>
                  <a:lnTo>
                    <a:pt x="0" y="0"/>
                  </a:lnTo>
                  <a:lnTo>
                    <a:pt x="0" y="5397"/>
                  </a:lnTo>
                  <a:lnTo>
                    <a:pt x="8077" y="5397"/>
                  </a:lnTo>
                  <a:lnTo>
                    <a:pt x="8077" y="0"/>
                  </a:lnTo>
                  <a:close/>
                </a:path>
                <a:path w="250190" h="5715">
                  <a:moveTo>
                    <a:pt x="209638" y="0"/>
                  </a:moveTo>
                  <a:lnTo>
                    <a:pt x="40449" y="0"/>
                  </a:lnTo>
                  <a:lnTo>
                    <a:pt x="40449" y="5397"/>
                  </a:lnTo>
                  <a:lnTo>
                    <a:pt x="209638" y="5397"/>
                  </a:lnTo>
                  <a:lnTo>
                    <a:pt x="209638" y="0"/>
                  </a:lnTo>
                  <a:close/>
                </a:path>
                <a:path w="250190" h="5715">
                  <a:moveTo>
                    <a:pt x="250164" y="0"/>
                  </a:moveTo>
                  <a:lnTo>
                    <a:pt x="242062" y="0"/>
                  </a:lnTo>
                  <a:lnTo>
                    <a:pt x="242062" y="5397"/>
                  </a:lnTo>
                  <a:lnTo>
                    <a:pt x="250164" y="5397"/>
                  </a:lnTo>
                  <a:lnTo>
                    <a:pt x="250164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13310298" y="9081509"/>
              <a:ext cx="250190" cy="5715"/>
            </a:xfrm>
            <a:custGeom>
              <a:avLst/>
              <a:gdLst/>
              <a:ahLst/>
              <a:cxnLst/>
              <a:rect l="l" t="t" r="r" b="b"/>
              <a:pathLst>
                <a:path w="250190" h="5715">
                  <a:moveTo>
                    <a:pt x="8064" y="5403"/>
                  </a:moveTo>
                  <a:lnTo>
                    <a:pt x="8064" y="0"/>
                  </a:lnTo>
                </a:path>
                <a:path w="250190" h="5715">
                  <a:moveTo>
                    <a:pt x="40449" y="5403"/>
                  </a:moveTo>
                  <a:lnTo>
                    <a:pt x="40449" y="0"/>
                  </a:lnTo>
                </a:path>
                <a:path w="250190" h="5715">
                  <a:moveTo>
                    <a:pt x="242061" y="5403"/>
                  </a:moveTo>
                  <a:lnTo>
                    <a:pt x="242061" y="0"/>
                  </a:lnTo>
                </a:path>
                <a:path w="250190" h="5715">
                  <a:moveTo>
                    <a:pt x="209676" y="5403"/>
                  </a:moveTo>
                  <a:lnTo>
                    <a:pt x="209676" y="0"/>
                  </a:lnTo>
                </a:path>
                <a:path w="250190" h="5715">
                  <a:moveTo>
                    <a:pt x="0" y="5403"/>
                  </a:moveTo>
                  <a:lnTo>
                    <a:pt x="8064" y="5403"/>
                  </a:lnTo>
                </a:path>
                <a:path w="250190" h="5715">
                  <a:moveTo>
                    <a:pt x="40449" y="5403"/>
                  </a:moveTo>
                  <a:lnTo>
                    <a:pt x="209676" y="5403"/>
                  </a:lnTo>
                </a:path>
                <a:path w="250190" h="5715">
                  <a:moveTo>
                    <a:pt x="242061" y="5403"/>
                  </a:moveTo>
                  <a:lnTo>
                    <a:pt x="250190" y="5403"/>
                  </a:lnTo>
                </a:path>
                <a:path w="250190" h="5715">
                  <a:moveTo>
                    <a:pt x="250190" y="0"/>
                  </a:moveTo>
                  <a:lnTo>
                    <a:pt x="242061" y="0"/>
                  </a:lnTo>
                </a:path>
                <a:path w="250190" h="5715">
                  <a:moveTo>
                    <a:pt x="209676" y="0"/>
                  </a:moveTo>
                  <a:lnTo>
                    <a:pt x="170052" y="0"/>
                  </a:lnTo>
                </a:path>
                <a:path w="250190" h="5715">
                  <a:moveTo>
                    <a:pt x="164655" y="0"/>
                  </a:moveTo>
                  <a:lnTo>
                    <a:pt x="85471" y="0"/>
                  </a:lnTo>
                </a:path>
                <a:path w="250190" h="5715">
                  <a:moveTo>
                    <a:pt x="80073" y="0"/>
                  </a:moveTo>
                  <a:lnTo>
                    <a:pt x="40449" y="0"/>
                  </a:lnTo>
                </a:path>
                <a:path w="250190" h="5715">
                  <a:moveTo>
                    <a:pt x="8064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13318363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0"/>
                  </a:moveTo>
                  <a:lnTo>
                    <a:pt x="29843" y="12630"/>
                  </a:lnTo>
                  <a:lnTo>
                    <a:pt x="22907" y="22925"/>
                  </a:lnTo>
                  <a:lnTo>
                    <a:pt x="12614" y="29858"/>
                  </a:lnTo>
                  <a:lnTo>
                    <a:pt x="0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13318363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0" y="5403"/>
                  </a:moveTo>
                  <a:lnTo>
                    <a:pt x="0" y="37801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13519975" y="9086913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8"/>
                  </a:lnTo>
                  <a:lnTo>
                    <a:pt x="9477" y="22925"/>
                  </a:lnTo>
                  <a:lnTo>
                    <a:pt x="2541" y="12630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13519975" y="9081509"/>
              <a:ext cx="32384" cy="38100"/>
            </a:xfrm>
            <a:custGeom>
              <a:avLst/>
              <a:gdLst/>
              <a:ahLst/>
              <a:cxnLst/>
              <a:rect l="l" t="t" r="r" b="b"/>
              <a:pathLst>
                <a:path w="32384" h="38100">
                  <a:moveTo>
                    <a:pt x="32384" y="5403"/>
                  </a:moveTo>
                  <a:lnTo>
                    <a:pt x="32384" y="37801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0" y="5403"/>
                  </a:moveTo>
                  <a:lnTo>
                    <a:pt x="0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  <a:path w="32384" h="38100">
                  <a:moveTo>
                    <a:pt x="32384" y="5403"/>
                  </a:move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11677650" y="8717927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217805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7805" y="9004"/>
                  </a:lnTo>
                  <a:lnTo>
                    <a:pt x="217805" y="0"/>
                  </a:lnTo>
                  <a:close/>
                </a:path>
                <a:path w="767079" h="9525">
                  <a:moveTo>
                    <a:pt x="401421" y="0"/>
                  </a:moveTo>
                  <a:lnTo>
                    <a:pt x="282638" y="0"/>
                  </a:lnTo>
                  <a:lnTo>
                    <a:pt x="282638" y="9004"/>
                  </a:lnTo>
                  <a:lnTo>
                    <a:pt x="401421" y="9004"/>
                  </a:lnTo>
                  <a:lnTo>
                    <a:pt x="401421" y="0"/>
                  </a:lnTo>
                  <a:close/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  <a:lnTo>
                    <a:pt x="466217" y="9004"/>
                  </a:lnTo>
                  <a:lnTo>
                    <a:pt x="694817" y="9004"/>
                  </a:lnTo>
                  <a:lnTo>
                    <a:pt x="694817" y="0"/>
                  </a:lnTo>
                  <a:close/>
                </a:path>
                <a:path w="767079" h="9525">
                  <a:moveTo>
                    <a:pt x="766787" y="0"/>
                  </a:moveTo>
                  <a:lnTo>
                    <a:pt x="727202" y="0"/>
                  </a:lnTo>
                  <a:lnTo>
                    <a:pt x="727202" y="9004"/>
                  </a:lnTo>
                  <a:lnTo>
                    <a:pt x="766787" y="9004"/>
                  </a:lnTo>
                  <a:lnTo>
                    <a:pt x="76678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11677650" y="8717921"/>
              <a:ext cx="767080" cy="9525"/>
            </a:xfrm>
            <a:custGeom>
              <a:avLst/>
              <a:gdLst/>
              <a:ahLst/>
              <a:cxnLst/>
              <a:rect l="l" t="t" r="r" b="b"/>
              <a:pathLst>
                <a:path w="767079" h="9525">
                  <a:moveTo>
                    <a:pt x="694817" y="9004"/>
                  </a:moveTo>
                  <a:lnTo>
                    <a:pt x="694372" y="9004"/>
                  </a:lnTo>
                </a:path>
                <a:path w="767079" h="9525">
                  <a:moveTo>
                    <a:pt x="694817" y="0"/>
                  </a:moveTo>
                  <a:lnTo>
                    <a:pt x="694372" y="0"/>
                  </a:lnTo>
                </a:path>
                <a:path w="767079" h="9525">
                  <a:moveTo>
                    <a:pt x="694817" y="0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27646" y="9004"/>
                  </a:lnTo>
                </a:path>
                <a:path w="767079" h="9525">
                  <a:moveTo>
                    <a:pt x="727201" y="0"/>
                  </a:moveTo>
                  <a:lnTo>
                    <a:pt x="727646" y="0"/>
                  </a:lnTo>
                </a:path>
                <a:path w="767079" h="9525">
                  <a:moveTo>
                    <a:pt x="727201" y="0"/>
                  </a:moveTo>
                  <a:lnTo>
                    <a:pt x="727201" y="9004"/>
                  </a:lnTo>
                </a:path>
                <a:path w="767079" h="9525">
                  <a:moveTo>
                    <a:pt x="282638" y="9004"/>
                  </a:moveTo>
                  <a:lnTo>
                    <a:pt x="283908" y="9004"/>
                  </a:lnTo>
                </a:path>
                <a:path w="767079" h="9525">
                  <a:moveTo>
                    <a:pt x="282638" y="4140"/>
                  </a:moveTo>
                  <a:lnTo>
                    <a:pt x="282638" y="9004"/>
                  </a:lnTo>
                </a:path>
                <a:path w="767079" h="9525">
                  <a:moveTo>
                    <a:pt x="282638" y="0"/>
                  </a:moveTo>
                  <a:lnTo>
                    <a:pt x="283908" y="0"/>
                  </a:lnTo>
                </a:path>
                <a:path w="767079" h="9525">
                  <a:moveTo>
                    <a:pt x="282638" y="0"/>
                  </a:moveTo>
                  <a:lnTo>
                    <a:pt x="282638" y="4140"/>
                  </a:lnTo>
                </a:path>
                <a:path w="767079" h="9525">
                  <a:moveTo>
                    <a:pt x="217804" y="9004"/>
                  </a:moveTo>
                  <a:lnTo>
                    <a:pt x="216471" y="9004"/>
                  </a:lnTo>
                </a:path>
                <a:path w="767079" h="9525">
                  <a:moveTo>
                    <a:pt x="217804" y="4140"/>
                  </a:moveTo>
                  <a:lnTo>
                    <a:pt x="217804" y="9004"/>
                  </a:lnTo>
                </a:path>
                <a:path w="767079" h="9525">
                  <a:moveTo>
                    <a:pt x="217804" y="0"/>
                  </a:moveTo>
                  <a:lnTo>
                    <a:pt x="216471" y="0"/>
                  </a:lnTo>
                </a:path>
                <a:path w="767079" h="9525">
                  <a:moveTo>
                    <a:pt x="217804" y="0"/>
                  </a:moveTo>
                  <a:lnTo>
                    <a:pt x="217804" y="4140"/>
                  </a:lnTo>
                </a:path>
                <a:path w="767079" h="9525">
                  <a:moveTo>
                    <a:pt x="401383" y="9004"/>
                  </a:moveTo>
                  <a:lnTo>
                    <a:pt x="400050" y="9004"/>
                  </a:lnTo>
                </a:path>
                <a:path w="767079" h="9525">
                  <a:moveTo>
                    <a:pt x="401383" y="4140"/>
                  </a:moveTo>
                  <a:lnTo>
                    <a:pt x="401383" y="9004"/>
                  </a:lnTo>
                </a:path>
                <a:path w="767079" h="9525">
                  <a:moveTo>
                    <a:pt x="401383" y="0"/>
                  </a:moveTo>
                  <a:lnTo>
                    <a:pt x="400050" y="0"/>
                  </a:lnTo>
                </a:path>
                <a:path w="767079" h="9525">
                  <a:moveTo>
                    <a:pt x="401383" y="0"/>
                  </a:moveTo>
                  <a:lnTo>
                    <a:pt x="401383" y="4140"/>
                  </a:lnTo>
                </a:path>
                <a:path w="767079" h="9525">
                  <a:moveTo>
                    <a:pt x="466217" y="9004"/>
                  </a:moveTo>
                  <a:lnTo>
                    <a:pt x="467550" y="9004"/>
                  </a:lnTo>
                </a:path>
                <a:path w="767079" h="9525">
                  <a:moveTo>
                    <a:pt x="466217" y="4140"/>
                  </a:moveTo>
                  <a:lnTo>
                    <a:pt x="466217" y="9004"/>
                  </a:lnTo>
                </a:path>
                <a:path w="767079" h="9525">
                  <a:moveTo>
                    <a:pt x="466217" y="0"/>
                  </a:moveTo>
                  <a:lnTo>
                    <a:pt x="467550" y="0"/>
                  </a:lnTo>
                </a:path>
                <a:path w="767079" h="9525">
                  <a:moveTo>
                    <a:pt x="466217" y="0"/>
                  </a:moveTo>
                  <a:lnTo>
                    <a:pt x="466217" y="4140"/>
                  </a:lnTo>
                </a:path>
                <a:path w="767079" h="9525">
                  <a:moveTo>
                    <a:pt x="766826" y="0"/>
                  </a:moveTo>
                  <a:lnTo>
                    <a:pt x="727201" y="0"/>
                  </a:lnTo>
                </a:path>
                <a:path w="767079" h="9525">
                  <a:moveTo>
                    <a:pt x="694817" y="0"/>
                  </a:moveTo>
                  <a:lnTo>
                    <a:pt x="466217" y="0"/>
                  </a:lnTo>
                </a:path>
                <a:path w="767079" h="9525">
                  <a:moveTo>
                    <a:pt x="401383" y="0"/>
                  </a:moveTo>
                  <a:lnTo>
                    <a:pt x="282638" y="0"/>
                  </a:lnTo>
                </a:path>
                <a:path w="767079" h="9525">
                  <a:moveTo>
                    <a:pt x="217804" y="0"/>
                  </a:moveTo>
                  <a:lnTo>
                    <a:pt x="0" y="0"/>
                  </a:lnTo>
                </a:path>
                <a:path w="767079" h="9525">
                  <a:moveTo>
                    <a:pt x="0" y="9004"/>
                  </a:moveTo>
                  <a:lnTo>
                    <a:pt x="217804" y="9004"/>
                  </a:lnTo>
                </a:path>
                <a:path w="767079" h="9525">
                  <a:moveTo>
                    <a:pt x="282638" y="9004"/>
                  </a:moveTo>
                  <a:lnTo>
                    <a:pt x="338391" y="9004"/>
                  </a:lnTo>
                </a:path>
                <a:path w="767079" h="9525">
                  <a:moveTo>
                    <a:pt x="345630" y="9004"/>
                  </a:moveTo>
                  <a:lnTo>
                    <a:pt x="401383" y="9004"/>
                  </a:lnTo>
                </a:path>
                <a:path w="767079" h="9525">
                  <a:moveTo>
                    <a:pt x="466217" y="9004"/>
                  </a:moveTo>
                  <a:lnTo>
                    <a:pt x="684022" y="9004"/>
                  </a:lnTo>
                </a:path>
                <a:path w="767079" h="9525">
                  <a:moveTo>
                    <a:pt x="691197" y="9004"/>
                  </a:moveTo>
                  <a:lnTo>
                    <a:pt x="694817" y="9004"/>
                  </a:lnTo>
                </a:path>
                <a:path w="767079" h="9525">
                  <a:moveTo>
                    <a:pt x="727201" y="9004"/>
                  </a:moveTo>
                  <a:lnTo>
                    <a:pt x="766826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12372466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11926061" y="8685530"/>
              <a:ext cx="479425" cy="41910"/>
            </a:xfrm>
            <a:custGeom>
              <a:avLst/>
              <a:gdLst/>
              <a:ahLst/>
              <a:cxnLst/>
              <a:rect l="l" t="t" r="r" b="b"/>
              <a:pathLst>
                <a:path w="479425" h="41909">
                  <a:moveTo>
                    <a:pt x="446405" y="32391"/>
                  </a:moveTo>
                  <a:lnTo>
                    <a:pt x="446405" y="0"/>
                  </a:lnTo>
                </a:path>
                <a:path w="479425" h="41909">
                  <a:moveTo>
                    <a:pt x="478790" y="32391"/>
                  </a:moveTo>
                  <a:lnTo>
                    <a:pt x="478790" y="41395"/>
                  </a:lnTo>
                </a:path>
                <a:path w="479425" h="41909">
                  <a:moveTo>
                    <a:pt x="478790" y="32391"/>
                  </a:moveTo>
                  <a:lnTo>
                    <a:pt x="478790" y="41395"/>
                  </a:lnTo>
                </a:path>
                <a:path w="479425" h="41909">
                  <a:moveTo>
                    <a:pt x="478790" y="32391"/>
                  </a:moveTo>
                  <a:lnTo>
                    <a:pt x="479234" y="32391"/>
                  </a:lnTo>
                </a:path>
                <a:path w="479425" h="41909">
                  <a:moveTo>
                    <a:pt x="478790" y="32391"/>
                  </a:moveTo>
                  <a:lnTo>
                    <a:pt x="479234" y="32391"/>
                  </a:lnTo>
                </a:path>
                <a:path w="479425" h="41909">
                  <a:moveTo>
                    <a:pt x="478790" y="41395"/>
                  </a:moveTo>
                  <a:lnTo>
                    <a:pt x="479234" y="41395"/>
                  </a:lnTo>
                </a:path>
                <a:path w="479425" h="41909">
                  <a:moveTo>
                    <a:pt x="478790" y="41395"/>
                  </a:moveTo>
                  <a:lnTo>
                    <a:pt x="479234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6405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6405" y="41395"/>
                  </a:lnTo>
                </a:path>
                <a:path w="479425" h="41909">
                  <a:moveTo>
                    <a:pt x="446405" y="32391"/>
                  </a:moveTo>
                  <a:lnTo>
                    <a:pt x="445960" y="32391"/>
                  </a:lnTo>
                </a:path>
                <a:path w="479425" h="41909">
                  <a:moveTo>
                    <a:pt x="446405" y="32391"/>
                  </a:moveTo>
                  <a:lnTo>
                    <a:pt x="445960" y="32391"/>
                  </a:lnTo>
                </a:path>
                <a:path w="479425" h="41909">
                  <a:moveTo>
                    <a:pt x="446405" y="41395"/>
                  </a:moveTo>
                  <a:lnTo>
                    <a:pt x="445960" y="41395"/>
                  </a:lnTo>
                </a:path>
                <a:path w="479425" h="41909">
                  <a:moveTo>
                    <a:pt x="446405" y="41395"/>
                  </a:moveTo>
                  <a:lnTo>
                    <a:pt x="445960" y="41395"/>
                  </a:lnTo>
                </a:path>
                <a:path w="479425" h="41909">
                  <a:moveTo>
                    <a:pt x="32385" y="36531"/>
                  </a:moveTo>
                  <a:lnTo>
                    <a:pt x="0" y="36531"/>
                  </a:lnTo>
                </a:path>
                <a:path w="479425" h="41909">
                  <a:moveTo>
                    <a:pt x="0" y="32391"/>
                  </a:moveTo>
                  <a:lnTo>
                    <a:pt x="3238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11926061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50" y="19775"/>
                  </a:lnTo>
                  <a:lnTo>
                    <a:pt x="9501" y="9480"/>
                  </a:lnTo>
                  <a:lnTo>
                    <a:pt x="19797" y="2542"/>
                  </a:lnTo>
                  <a:lnTo>
                    <a:pt x="32385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11895455" y="8717927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1803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803" y="4140"/>
                  </a:lnTo>
                  <a:lnTo>
                    <a:pt x="1803" y="0"/>
                  </a:lnTo>
                  <a:close/>
                </a:path>
                <a:path w="65404" h="4445">
                  <a:moveTo>
                    <a:pt x="30632" y="0"/>
                  </a:moveTo>
                  <a:lnTo>
                    <a:pt x="28829" y="0"/>
                  </a:lnTo>
                  <a:lnTo>
                    <a:pt x="1841" y="0"/>
                  </a:lnTo>
                  <a:lnTo>
                    <a:pt x="1841" y="4140"/>
                  </a:lnTo>
                  <a:lnTo>
                    <a:pt x="28829" y="4140"/>
                  </a:lnTo>
                  <a:lnTo>
                    <a:pt x="30632" y="4140"/>
                  </a:lnTo>
                  <a:lnTo>
                    <a:pt x="30632" y="0"/>
                  </a:lnTo>
                  <a:close/>
                </a:path>
                <a:path w="65404" h="4445">
                  <a:moveTo>
                    <a:pt x="64795" y="0"/>
                  </a:moveTo>
                  <a:lnTo>
                    <a:pt x="62992" y="0"/>
                  </a:lnTo>
                  <a:lnTo>
                    <a:pt x="62992" y="4140"/>
                  </a:lnTo>
                  <a:lnTo>
                    <a:pt x="64795" y="4140"/>
                  </a:lnTo>
                  <a:lnTo>
                    <a:pt x="647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11894121" y="8685530"/>
              <a:ext cx="219710" cy="41910"/>
            </a:xfrm>
            <a:custGeom>
              <a:avLst/>
              <a:gdLst/>
              <a:ahLst/>
              <a:cxnLst/>
              <a:rect l="l" t="t" r="r" b="b"/>
              <a:pathLst>
                <a:path w="219709" h="41909">
                  <a:moveTo>
                    <a:pt x="3175" y="36531"/>
                  </a:moveTo>
                  <a:lnTo>
                    <a:pt x="30162" y="36531"/>
                  </a:lnTo>
                </a:path>
                <a:path w="219709" h="41909">
                  <a:moveTo>
                    <a:pt x="30162" y="36531"/>
                  </a:moveTo>
                  <a:lnTo>
                    <a:pt x="30162" y="32391"/>
                  </a:lnTo>
                </a:path>
                <a:path w="219709" h="41909">
                  <a:moveTo>
                    <a:pt x="30162" y="32391"/>
                  </a:moveTo>
                  <a:lnTo>
                    <a:pt x="3175" y="32391"/>
                  </a:lnTo>
                </a:path>
                <a:path w="219709" h="41909">
                  <a:moveTo>
                    <a:pt x="3175" y="32391"/>
                  </a:moveTo>
                  <a:lnTo>
                    <a:pt x="3175" y="36531"/>
                  </a:lnTo>
                </a:path>
                <a:path w="219709" h="41909">
                  <a:moveTo>
                    <a:pt x="1333" y="36531"/>
                  </a:moveTo>
                  <a:lnTo>
                    <a:pt x="3175" y="36531"/>
                  </a:lnTo>
                </a:path>
                <a:path w="219709" h="41909">
                  <a:moveTo>
                    <a:pt x="3175" y="36531"/>
                  </a:moveTo>
                  <a:lnTo>
                    <a:pt x="3175" y="32391"/>
                  </a:lnTo>
                </a:path>
                <a:path w="219709" h="41909">
                  <a:moveTo>
                    <a:pt x="3175" y="32391"/>
                  </a:moveTo>
                  <a:lnTo>
                    <a:pt x="1333" y="32391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30162" y="36531"/>
                  </a:moveTo>
                  <a:lnTo>
                    <a:pt x="31940" y="36531"/>
                  </a:lnTo>
                </a:path>
                <a:path w="219709" h="41909">
                  <a:moveTo>
                    <a:pt x="31940" y="36531"/>
                  </a:moveTo>
                  <a:lnTo>
                    <a:pt x="31940" y="32391"/>
                  </a:lnTo>
                </a:path>
                <a:path w="219709" h="41909">
                  <a:moveTo>
                    <a:pt x="31940" y="32391"/>
                  </a:moveTo>
                  <a:lnTo>
                    <a:pt x="30162" y="32391"/>
                  </a:lnTo>
                </a:path>
                <a:path w="219709" h="41909">
                  <a:moveTo>
                    <a:pt x="30162" y="32391"/>
                  </a:moveTo>
                  <a:lnTo>
                    <a:pt x="30162" y="36531"/>
                  </a:lnTo>
                </a:path>
                <a:path w="219709" h="41909">
                  <a:moveTo>
                    <a:pt x="66167" y="32391"/>
                  </a:moveTo>
                  <a:lnTo>
                    <a:pt x="64325" y="32391"/>
                  </a:lnTo>
                </a:path>
                <a:path w="219709" h="41909">
                  <a:moveTo>
                    <a:pt x="64325" y="32391"/>
                  </a:moveTo>
                  <a:lnTo>
                    <a:pt x="64325" y="36531"/>
                  </a:lnTo>
                </a:path>
                <a:path w="219709" h="41909">
                  <a:moveTo>
                    <a:pt x="64325" y="36531"/>
                  </a:moveTo>
                  <a:lnTo>
                    <a:pt x="66167" y="36531"/>
                  </a:lnTo>
                </a:path>
                <a:path w="219709" h="41909">
                  <a:moveTo>
                    <a:pt x="66167" y="36531"/>
                  </a:moveTo>
                  <a:lnTo>
                    <a:pt x="66167" y="32391"/>
                  </a:lnTo>
                </a:path>
                <a:path w="219709" h="41909">
                  <a:moveTo>
                    <a:pt x="64325" y="32391"/>
                  </a:moveTo>
                  <a:lnTo>
                    <a:pt x="64325" y="0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1333" y="32391"/>
                  </a:moveTo>
                  <a:lnTo>
                    <a:pt x="1333" y="36531"/>
                  </a:lnTo>
                </a:path>
                <a:path w="219709" h="41909">
                  <a:moveTo>
                    <a:pt x="1333" y="36531"/>
                  </a:moveTo>
                  <a:lnTo>
                    <a:pt x="1333" y="41395"/>
                  </a:lnTo>
                </a:path>
                <a:path w="219709" h="41909">
                  <a:moveTo>
                    <a:pt x="1333" y="32391"/>
                  </a:moveTo>
                  <a:lnTo>
                    <a:pt x="0" y="32391"/>
                  </a:lnTo>
                </a:path>
                <a:path w="219709" h="41909">
                  <a:moveTo>
                    <a:pt x="1333" y="32391"/>
                  </a:moveTo>
                  <a:lnTo>
                    <a:pt x="0" y="32391"/>
                  </a:lnTo>
                </a:path>
                <a:path w="219709" h="41909">
                  <a:moveTo>
                    <a:pt x="1333" y="36531"/>
                  </a:moveTo>
                  <a:lnTo>
                    <a:pt x="1333" y="41395"/>
                  </a:lnTo>
                </a:path>
                <a:path w="219709" h="41909">
                  <a:moveTo>
                    <a:pt x="1333" y="41395"/>
                  </a:moveTo>
                  <a:lnTo>
                    <a:pt x="0" y="41395"/>
                  </a:lnTo>
                </a:path>
                <a:path w="219709" h="41909">
                  <a:moveTo>
                    <a:pt x="1333" y="41395"/>
                  </a:moveTo>
                  <a:lnTo>
                    <a:pt x="0" y="41395"/>
                  </a:lnTo>
                </a:path>
                <a:path w="219709" h="41909">
                  <a:moveTo>
                    <a:pt x="66167" y="32391"/>
                  </a:moveTo>
                  <a:lnTo>
                    <a:pt x="66167" y="36531"/>
                  </a:lnTo>
                </a:path>
                <a:path w="219709" h="41909">
                  <a:moveTo>
                    <a:pt x="66167" y="32391"/>
                  </a:moveTo>
                  <a:lnTo>
                    <a:pt x="66167" y="36531"/>
                  </a:lnTo>
                </a:path>
                <a:path w="219709" h="41909">
                  <a:moveTo>
                    <a:pt x="66167" y="36531"/>
                  </a:moveTo>
                  <a:lnTo>
                    <a:pt x="66167" y="41395"/>
                  </a:lnTo>
                </a:path>
                <a:path w="219709" h="41909">
                  <a:moveTo>
                    <a:pt x="66167" y="32391"/>
                  </a:moveTo>
                  <a:lnTo>
                    <a:pt x="67437" y="32391"/>
                  </a:lnTo>
                </a:path>
                <a:path w="219709" h="41909">
                  <a:moveTo>
                    <a:pt x="66167" y="32391"/>
                  </a:moveTo>
                  <a:lnTo>
                    <a:pt x="67437" y="32391"/>
                  </a:lnTo>
                </a:path>
                <a:path w="219709" h="41909">
                  <a:moveTo>
                    <a:pt x="66167" y="36531"/>
                  </a:moveTo>
                  <a:lnTo>
                    <a:pt x="66167" y="41395"/>
                  </a:lnTo>
                </a:path>
                <a:path w="219709" h="41909">
                  <a:moveTo>
                    <a:pt x="66167" y="41395"/>
                  </a:moveTo>
                  <a:lnTo>
                    <a:pt x="67437" y="41395"/>
                  </a:lnTo>
                </a:path>
                <a:path w="219709" h="41909">
                  <a:moveTo>
                    <a:pt x="66167" y="41395"/>
                  </a:moveTo>
                  <a:lnTo>
                    <a:pt x="67437" y="41395"/>
                  </a:lnTo>
                </a:path>
                <a:path w="219709" h="41909">
                  <a:moveTo>
                    <a:pt x="186753" y="36531"/>
                  </a:moveTo>
                  <a:lnTo>
                    <a:pt x="219138" y="36531"/>
                  </a:lnTo>
                </a:path>
                <a:path w="219709" h="41909">
                  <a:moveTo>
                    <a:pt x="219138" y="32391"/>
                  </a:moveTo>
                  <a:lnTo>
                    <a:pt x="186753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12080875" y="8685530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0"/>
                  </a:moveTo>
                  <a:lnTo>
                    <a:pt x="12614" y="2542"/>
                  </a:lnTo>
                  <a:lnTo>
                    <a:pt x="22907" y="9480"/>
                  </a:lnTo>
                  <a:lnTo>
                    <a:pt x="29843" y="19775"/>
                  </a:lnTo>
                  <a:lnTo>
                    <a:pt x="32384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12079034" y="8717927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1803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803" y="4140"/>
                  </a:lnTo>
                  <a:lnTo>
                    <a:pt x="1803" y="0"/>
                  </a:lnTo>
                  <a:close/>
                </a:path>
                <a:path w="65404" h="4445">
                  <a:moveTo>
                    <a:pt x="63004" y="0"/>
                  </a:moveTo>
                  <a:lnTo>
                    <a:pt x="36004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3004" y="4140"/>
                  </a:lnTo>
                  <a:lnTo>
                    <a:pt x="63004" y="0"/>
                  </a:lnTo>
                  <a:close/>
                </a:path>
                <a:path w="65404" h="4445">
                  <a:moveTo>
                    <a:pt x="64833" y="0"/>
                  </a:moveTo>
                  <a:lnTo>
                    <a:pt x="63055" y="0"/>
                  </a:lnTo>
                  <a:lnTo>
                    <a:pt x="63055" y="4140"/>
                  </a:lnTo>
                  <a:lnTo>
                    <a:pt x="64833" y="4140"/>
                  </a:lnTo>
                  <a:lnTo>
                    <a:pt x="648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12077700" y="8685530"/>
              <a:ext cx="67945" cy="41910"/>
            </a:xfrm>
            <a:custGeom>
              <a:avLst/>
              <a:gdLst/>
              <a:ahLst/>
              <a:cxnLst/>
              <a:rect l="l" t="t" r="r" b="b"/>
              <a:pathLst>
                <a:path w="67945" h="41909">
                  <a:moveTo>
                    <a:pt x="64389" y="36531"/>
                  </a:moveTo>
                  <a:lnTo>
                    <a:pt x="37338" y="36531"/>
                  </a:lnTo>
                </a:path>
                <a:path w="67945" h="41909">
                  <a:moveTo>
                    <a:pt x="37338" y="36531"/>
                  </a:moveTo>
                  <a:lnTo>
                    <a:pt x="37338" y="32391"/>
                  </a:lnTo>
                </a:path>
                <a:path w="67945" h="41909">
                  <a:moveTo>
                    <a:pt x="37338" y="32391"/>
                  </a:moveTo>
                  <a:lnTo>
                    <a:pt x="64389" y="32391"/>
                  </a:lnTo>
                </a:path>
                <a:path w="67945" h="41909">
                  <a:moveTo>
                    <a:pt x="64389" y="32391"/>
                  </a:moveTo>
                  <a:lnTo>
                    <a:pt x="64389" y="36531"/>
                  </a:lnTo>
                </a:path>
                <a:path w="67945" h="41909">
                  <a:moveTo>
                    <a:pt x="66167" y="36531"/>
                  </a:moveTo>
                  <a:lnTo>
                    <a:pt x="64389" y="36531"/>
                  </a:lnTo>
                </a:path>
                <a:path w="67945" h="41909">
                  <a:moveTo>
                    <a:pt x="64389" y="36531"/>
                  </a:moveTo>
                  <a:lnTo>
                    <a:pt x="64389" y="32391"/>
                  </a:lnTo>
                </a:path>
                <a:path w="67945" h="41909">
                  <a:moveTo>
                    <a:pt x="64389" y="32391"/>
                  </a:moveTo>
                  <a:lnTo>
                    <a:pt x="66167" y="32391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37338" y="36531"/>
                  </a:moveTo>
                  <a:lnTo>
                    <a:pt x="35559" y="36531"/>
                  </a:lnTo>
                </a:path>
                <a:path w="67945" h="41909">
                  <a:moveTo>
                    <a:pt x="35559" y="36531"/>
                  </a:moveTo>
                  <a:lnTo>
                    <a:pt x="35559" y="32391"/>
                  </a:lnTo>
                </a:path>
                <a:path w="67945" h="41909">
                  <a:moveTo>
                    <a:pt x="35559" y="32391"/>
                  </a:moveTo>
                  <a:lnTo>
                    <a:pt x="37338" y="32391"/>
                  </a:lnTo>
                </a:path>
                <a:path w="67945" h="41909">
                  <a:moveTo>
                    <a:pt x="37338" y="32391"/>
                  </a:moveTo>
                  <a:lnTo>
                    <a:pt x="37338" y="36531"/>
                  </a:lnTo>
                </a:path>
                <a:path w="67945" h="41909">
                  <a:moveTo>
                    <a:pt x="1333" y="32391"/>
                  </a:moveTo>
                  <a:lnTo>
                    <a:pt x="3175" y="32391"/>
                  </a:lnTo>
                </a:path>
                <a:path w="67945" h="41909">
                  <a:moveTo>
                    <a:pt x="3175" y="32391"/>
                  </a:moveTo>
                  <a:lnTo>
                    <a:pt x="3175" y="36531"/>
                  </a:lnTo>
                </a:path>
                <a:path w="67945" h="41909">
                  <a:moveTo>
                    <a:pt x="3175" y="36531"/>
                  </a:moveTo>
                  <a:lnTo>
                    <a:pt x="1333" y="36531"/>
                  </a:lnTo>
                </a:path>
                <a:path w="67945" h="41909">
                  <a:moveTo>
                    <a:pt x="1333" y="36531"/>
                  </a:moveTo>
                  <a:lnTo>
                    <a:pt x="1333" y="32391"/>
                  </a:lnTo>
                </a:path>
                <a:path w="67945" h="41909">
                  <a:moveTo>
                    <a:pt x="3175" y="32391"/>
                  </a:moveTo>
                  <a:lnTo>
                    <a:pt x="3175" y="0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66167" y="32391"/>
                  </a:moveTo>
                  <a:lnTo>
                    <a:pt x="66167" y="36531"/>
                  </a:lnTo>
                </a:path>
                <a:path w="67945" h="41909">
                  <a:moveTo>
                    <a:pt x="66167" y="36531"/>
                  </a:moveTo>
                  <a:lnTo>
                    <a:pt x="66167" y="41395"/>
                  </a:lnTo>
                </a:path>
                <a:path w="67945" h="41909">
                  <a:moveTo>
                    <a:pt x="66167" y="32391"/>
                  </a:moveTo>
                  <a:lnTo>
                    <a:pt x="67500" y="32391"/>
                  </a:lnTo>
                </a:path>
                <a:path w="67945" h="41909">
                  <a:moveTo>
                    <a:pt x="66167" y="32391"/>
                  </a:moveTo>
                  <a:lnTo>
                    <a:pt x="67500" y="32391"/>
                  </a:lnTo>
                </a:path>
                <a:path w="67945" h="41909">
                  <a:moveTo>
                    <a:pt x="66167" y="36531"/>
                  </a:moveTo>
                  <a:lnTo>
                    <a:pt x="66167" y="41395"/>
                  </a:lnTo>
                </a:path>
                <a:path w="67945" h="41909">
                  <a:moveTo>
                    <a:pt x="66167" y="41395"/>
                  </a:moveTo>
                  <a:lnTo>
                    <a:pt x="67500" y="41395"/>
                  </a:lnTo>
                </a:path>
                <a:path w="67945" h="41909">
                  <a:moveTo>
                    <a:pt x="66167" y="41395"/>
                  </a:moveTo>
                  <a:lnTo>
                    <a:pt x="67500" y="41395"/>
                  </a:lnTo>
                </a:path>
                <a:path w="67945" h="41909">
                  <a:moveTo>
                    <a:pt x="1333" y="32391"/>
                  </a:moveTo>
                  <a:lnTo>
                    <a:pt x="1333" y="36531"/>
                  </a:lnTo>
                </a:path>
                <a:path w="67945" h="41909">
                  <a:moveTo>
                    <a:pt x="1333" y="32391"/>
                  </a:moveTo>
                  <a:lnTo>
                    <a:pt x="1333" y="36531"/>
                  </a:lnTo>
                </a:path>
                <a:path w="67945" h="41909">
                  <a:moveTo>
                    <a:pt x="1333" y="36531"/>
                  </a:moveTo>
                  <a:lnTo>
                    <a:pt x="1333" y="41395"/>
                  </a:lnTo>
                </a:path>
                <a:path w="67945" h="41909">
                  <a:moveTo>
                    <a:pt x="1333" y="32391"/>
                  </a:moveTo>
                  <a:lnTo>
                    <a:pt x="0" y="32391"/>
                  </a:lnTo>
                </a:path>
                <a:path w="67945" h="41909">
                  <a:moveTo>
                    <a:pt x="1333" y="32391"/>
                  </a:moveTo>
                  <a:lnTo>
                    <a:pt x="0" y="32391"/>
                  </a:lnTo>
                </a:path>
                <a:path w="67945" h="41909">
                  <a:moveTo>
                    <a:pt x="1333" y="36531"/>
                  </a:moveTo>
                  <a:lnTo>
                    <a:pt x="1333" y="41395"/>
                  </a:lnTo>
                </a:path>
                <a:path w="67945" h="41909">
                  <a:moveTo>
                    <a:pt x="1333" y="41395"/>
                  </a:moveTo>
                  <a:lnTo>
                    <a:pt x="0" y="41395"/>
                  </a:lnTo>
                </a:path>
                <a:path w="67945" h="41909">
                  <a:moveTo>
                    <a:pt x="1333" y="41395"/>
                  </a:moveTo>
                  <a:lnTo>
                    <a:pt x="0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13198665" y="9081506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102592" y="0"/>
                  </a:moveTo>
                  <a:lnTo>
                    <a:pt x="0" y="0"/>
                  </a:lnTo>
                  <a:lnTo>
                    <a:pt x="0" y="5407"/>
                  </a:lnTo>
                  <a:lnTo>
                    <a:pt x="102592" y="5407"/>
                  </a:lnTo>
                  <a:lnTo>
                    <a:pt x="102592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13198665" y="9081509"/>
              <a:ext cx="102870" cy="5715"/>
            </a:xfrm>
            <a:custGeom>
              <a:avLst/>
              <a:gdLst/>
              <a:ahLst/>
              <a:cxnLst/>
              <a:rect l="l" t="t" r="r" b="b"/>
              <a:pathLst>
                <a:path w="102869" h="5715">
                  <a:moveTo>
                    <a:pt x="0" y="5403"/>
                  </a:moveTo>
                  <a:lnTo>
                    <a:pt x="25209" y="5403"/>
                  </a:lnTo>
                </a:path>
                <a:path w="102869" h="5715">
                  <a:moveTo>
                    <a:pt x="30606" y="5403"/>
                  </a:moveTo>
                  <a:lnTo>
                    <a:pt x="102615" y="5403"/>
                  </a:lnTo>
                </a:path>
                <a:path w="102869" h="5715">
                  <a:moveTo>
                    <a:pt x="102615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14228255" y="8608123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36906" y="0"/>
                  </a:moveTo>
                  <a:lnTo>
                    <a:pt x="0" y="0"/>
                  </a:lnTo>
                  <a:lnTo>
                    <a:pt x="0" y="8991"/>
                  </a:lnTo>
                  <a:lnTo>
                    <a:pt x="36906" y="8991"/>
                  </a:lnTo>
                  <a:lnTo>
                    <a:pt x="36906" y="0"/>
                  </a:lnTo>
                  <a:close/>
                </a:path>
                <a:path w="111759" h="9525">
                  <a:moveTo>
                    <a:pt x="111607" y="0"/>
                  </a:moveTo>
                  <a:lnTo>
                    <a:pt x="107124" y="0"/>
                  </a:lnTo>
                  <a:lnTo>
                    <a:pt x="107124" y="8991"/>
                  </a:lnTo>
                  <a:lnTo>
                    <a:pt x="111607" y="8991"/>
                  </a:lnTo>
                  <a:lnTo>
                    <a:pt x="11160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14228254" y="8608111"/>
              <a:ext cx="111760" cy="9525"/>
            </a:xfrm>
            <a:custGeom>
              <a:avLst/>
              <a:gdLst/>
              <a:ahLst/>
              <a:cxnLst/>
              <a:rect l="l" t="t" r="r" b="b"/>
              <a:pathLst>
                <a:path w="111759" h="9525">
                  <a:moveTo>
                    <a:pt x="107124" y="0"/>
                  </a:moveTo>
                  <a:lnTo>
                    <a:pt x="108457" y="0"/>
                  </a:lnTo>
                </a:path>
                <a:path w="111759" h="9525">
                  <a:moveTo>
                    <a:pt x="107124" y="4864"/>
                  </a:moveTo>
                  <a:lnTo>
                    <a:pt x="107124" y="0"/>
                  </a:lnTo>
                </a:path>
                <a:path w="111759" h="9525">
                  <a:moveTo>
                    <a:pt x="107124" y="9004"/>
                  </a:moveTo>
                  <a:lnTo>
                    <a:pt x="108457" y="9004"/>
                  </a:lnTo>
                </a:path>
                <a:path w="111759" h="9525">
                  <a:moveTo>
                    <a:pt x="107124" y="9004"/>
                  </a:moveTo>
                  <a:lnTo>
                    <a:pt x="107124" y="4864"/>
                  </a:lnTo>
                </a:path>
                <a:path w="111759" h="9525">
                  <a:moveTo>
                    <a:pt x="36893" y="0"/>
                  </a:moveTo>
                  <a:lnTo>
                    <a:pt x="35559" y="0"/>
                  </a:lnTo>
                </a:path>
                <a:path w="111759" h="9525">
                  <a:moveTo>
                    <a:pt x="36893" y="4864"/>
                  </a:moveTo>
                  <a:lnTo>
                    <a:pt x="36893" y="0"/>
                  </a:lnTo>
                </a:path>
                <a:path w="111759" h="9525">
                  <a:moveTo>
                    <a:pt x="36893" y="9004"/>
                  </a:moveTo>
                  <a:lnTo>
                    <a:pt x="35559" y="9004"/>
                  </a:lnTo>
                </a:path>
                <a:path w="111759" h="9525">
                  <a:moveTo>
                    <a:pt x="36893" y="9004"/>
                  </a:moveTo>
                  <a:lnTo>
                    <a:pt x="36893" y="4864"/>
                  </a:lnTo>
                </a:path>
                <a:path w="111759" h="9525">
                  <a:moveTo>
                    <a:pt x="0" y="9004"/>
                  </a:moveTo>
                  <a:lnTo>
                    <a:pt x="36893" y="9004"/>
                  </a:lnTo>
                </a:path>
                <a:path w="111759" h="9525">
                  <a:moveTo>
                    <a:pt x="107124" y="9004"/>
                  </a:moveTo>
                  <a:lnTo>
                    <a:pt x="111632" y="9004"/>
                  </a:lnTo>
                </a:path>
                <a:path w="111759" h="9525">
                  <a:moveTo>
                    <a:pt x="111632" y="0"/>
                  </a:moveTo>
                  <a:lnTo>
                    <a:pt x="107124" y="0"/>
                  </a:lnTo>
                </a:path>
                <a:path w="111759" h="9525">
                  <a:moveTo>
                    <a:pt x="36893" y="0"/>
                  </a:moveTo>
                  <a:lnTo>
                    <a:pt x="0" y="0"/>
                  </a:lnTo>
                </a:path>
                <a:path w="111759" h="9525">
                  <a:moveTo>
                    <a:pt x="71119" y="4864"/>
                  </a:moveTo>
                  <a:lnTo>
                    <a:pt x="38734" y="4864"/>
                  </a:lnTo>
                </a:path>
                <a:path w="111759" h="9525">
                  <a:moveTo>
                    <a:pt x="38734" y="9004"/>
                  </a:moveTo>
                  <a:lnTo>
                    <a:pt x="71119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14266989" y="8617115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32384" y="32397"/>
                  </a:moveTo>
                  <a:lnTo>
                    <a:pt x="19770" y="29857"/>
                  </a:lnTo>
                  <a:lnTo>
                    <a:pt x="9477" y="22923"/>
                  </a:lnTo>
                  <a:lnTo>
                    <a:pt x="2541" y="12627"/>
                  </a:ln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14265148" y="8612975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36029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14263814" y="86081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9004"/>
                  </a:moveTo>
                  <a:lnTo>
                    <a:pt x="37338" y="9004"/>
                  </a:lnTo>
                </a:path>
                <a:path w="73025" h="41909">
                  <a:moveTo>
                    <a:pt x="37338" y="900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69723" y="9004"/>
                  </a:lnTo>
                </a:path>
                <a:path w="73025" h="41909">
                  <a:moveTo>
                    <a:pt x="1333" y="4864"/>
                  </a:moveTo>
                  <a:lnTo>
                    <a:pt x="3175" y="4864"/>
                  </a:lnTo>
                </a:path>
                <a:path w="73025" h="41909">
                  <a:moveTo>
                    <a:pt x="3175" y="4864"/>
                  </a:moveTo>
                  <a:lnTo>
                    <a:pt x="3175" y="9004"/>
                  </a:lnTo>
                </a:path>
                <a:path w="73025" h="41909">
                  <a:moveTo>
                    <a:pt x="3175" y="9004"/>
                  </a:moveTo>
                  <a:lnTo>
                    <a:pt x="1333" y="900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71564" y="9004"/>
                  </a:moveTo>
                  <a:lnTo>
                    <a:pt x="69723" y="9004"/>
                  </a:lnTo>
                </a:path>
                <a:path w="73025" h="41909">
                  <a:moveTo>
                    <a:pt x="69723" y="9004"/>
                  </a:moveTo>
                  <a:lnTo>
                    <a:pt x="69723" y="4864"/>
                  </a:lnTo>
                </a:path>
                <a:path w="73025" h="41909">
                  <a:moveTo>
                    <a:pt x="69723" y="486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9004"/>
                  </a:lnTo>
                </a:path>
                <a:path w="73025" h="41909">
                  <a:moveTo>
                    <a:pt x="37338" y="9004"/>
                  </a:moveTo>
                  <a:lnTo>
                    <a:pt x="35559" y="9004"/>
                  </a:lnTo>
                </a:path>
                <a:path w="73025" h="41909">
                  <a:moveTo>
                    <a:pt x="35559" y="9004"/>
                  </a:moveTo>
                  <a:lnTo>
                    <a:pt x="35559" y="4864"/>
                  </a:lnTo>
                </a:path>
                <a:path w="73025" h="41909">
                  <a:moveTo>
                    <a:pt x="35559" y="4864"/>
                  </a:moveTo>
                  <a:lnTo>
                    <a:pt x="37338" y="4864"/>
                  </a:lnTo>
                </a:path>
                <a:path w="73025" h="41909">
                  <a:moveTo>
                    <a:pt x="37338" y="4864"/>
                  </a:moveTo>
                  <a:lnTo>
                    <a:pt x="37338" y="9004"/>
                  </a:lnTo>
                </a:path>
                <a:path w="73025" h="41909">
                  <a:moveTo>
                    <a:pt x="35559" y="9004"/>
                  </a:moveTo>
                  <a:lnTo>
                    <a:pt x="35559" y="41402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9004"/>
                  </a:moveTo>
                  <a:lnTo>
                    <a:pt x="1333" y="486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9004"/>
                  </a:moveTo>
                  <a:lnTo>
                    <a:pt x="0" y="9004"/>
                  </a:lnTo>
                </a:path>
                <a:path w="73025" h="41909">
                  <a:moveTo>
                    <a:pt x="1333" y="4864"/>
                  </a:moveTo>
                  <a:lnTo>
                    <a:pt x="1333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1333" y="0"/>
                  </a:moveTo>
                  <a:lnTo>
                    <a:pt x="0" y="0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9004"/>
                  </a:moveTo>
                  <a:lnTo>
                    <a:pt x="71564" y="486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9004"/>
                  </a:moveTo>
                  <a:lnTo>
                    <a:pt x="72898" y="9004"/>
                  </a:lnTo>
                </a:path>
                <a:path w="73025" h="41909">
                  <a:moveTo>
                    <a:pt x="71564" y="9004"/>
                  </a:moveTo>
                  <a:lnTo>
                    <a:pt x="72898" y="9004"/>
                  </a:lnTo>
                </a:path>
                <a:path w="73025" h="41909">
                  <a:moveTo>
                    <a:pt x="71564" y="4864"/>
                  </a:moveTo>
                  <a:lnTo>
                    <a:pt x="71564" y="0"/>
                  </a:lnTo>
                </a:path>
                <a:path w="73025" h="41909">
                  <a:moveTo>
                    <a:pt x="71564" y="0"/>
                  </a:moveTo>
                  <a:lnTo>
                    <a:pt x="72898" y="0"/>
                  </a:lnTo>
                </a:path>
                <a:path w="73025" h="41909">
                  <a:moveTo>
                    <a:pt x="71564" y="0"/>
                  </a:moveTo>
                  <a:lnTo>
                    <a:pt x="72898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14348841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21599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15999" y="9004"/>
                  </a:lnTo>
                  <a:lnTo>
                    <a:pt x="215999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14348841" y="8608111"/>
              <a:ext cx="216535" cy="9525"/>
            </a:xfrm>
            <a:custGeom>
              <a:avLst/>
              <a:gdLst/>
              <a:ahLst/>
              <a:cxnLst/>
              <a:rect l="l" t="t" r="r" b="b"/>
              <a:pathLst>
                <a:path w="216534" h="9525">
                  <a:moveTo>
                    <a:pt x="0" y="9004"/>
                  </a:moveTo>
                  <a:lnTo>
                    <a:pt x="216026" y="9004"/>
                  </a:lnTo>
                </a:path>
                <a:path w="216534" h="9525">
                  <a:moveTo>
                    <a:pt x="216026" y="0"/>
                  </a:moveTo>
                  <a:lnTo>
                    <a:pt x="0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13812457" y="8977109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281698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281698" y="9004"/>
                  </a:lnTo>
                  <a:lnTo>
                    <a:pt x="281698" y="0"/>
                  </a:lnTo>
                  <a:close/>
                </a:path>
                <a:path w="527684" h="9525">
                  <a:moveTo>
                    <a:pt x="452716" y="0"/>
                  </a:moveTo>
                  <a:lnTo>
                    <a:pt x="351917" y="0"/>
                  </a:lnTo>
                  <a:lnTo>
                    <a:pt x="351917" y="9004"/>
                  </a:lnTo>
                  <a:lnTo>
                    <a:pt x="452716" y="9004"/>
                  </a:lnTo>
                  <a:lnTo>
                    <a:pt x="452716" y="0"/>
                  </a:lnTo>
                  <a:close/>
                </a:path>
                <a:path w="527684" h="9525">
                  <a:moveTo>
                    <a:pt x="527405" y="0"/>
                  </a:moveTo>
                  <a:lnTo>
                    <a:pt x="522922" y="0"/>
                  </a:lnTo>
                  <a:lnTo>
                    <a:pt x="522922" y="9004"/>
                  </a:lnTo>
                  <a:lnTo>
                    <a:pt x="527405" y="9004"/>
                  </a:lnTo>
                  <a:lnTo>
                    <a:pt x="527405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13812456" y="8977103"/>
              <a:ext cx="527685" cy="9525"/>
            </a:xfrm>
            <a:custGeom>
              <a:avLst/>
              <a:gdLst/>
              <a:ahLst/>
              <a:cxnLst/>
              <a:rect l="l" t="t" r="r" b="b"/>
              <a:pathLst>
                <a:path w="527684" h="9525">
                  <a:moveTo>
                    <a:pt x="351917" y="9004"/>
                  </a:moveTo>
                  <a:lnTo>
                    <a:pt x="353250" y="9004"/>
                  </a:lnTo>
                </a:path>
                <a:path w="527684" h="9525">
                  <a:moveTo>
                    <a:pt x="351917" y="4146"/>
                  </a:moveTo>
                  <a:lnTo>
                    <a:pt x="351917" y="9004"/>
                  </a:lnTo>
                </a:path>
                <a:path w="527684" h="9525">
                  <a:moveTo>
                    <a:pt x="351917" y="0"/>
                  </a:moveTo>
                  <a:lnTo>
                    <a:pt x="353250" y="0"/>
                  </a:lnTo>
                </a:path>
                <a:path w="527684" h="9525">
                  <a:moveTo>
                    <a:pt x="351917" y="0"/>
                  </a:moveTo>
                  <a:lnTo>
                    <a:pt x="351917" y="4146"/>
                  </a:lnTo>
                </a:path>
                <a:path w="527684" h="9525">
                  <a:moveTo>
                    <a:pt x="281686" y="9004"/>
                  </a:moveTo>
                  <a:lnTo>
                    <a:pt x="280352" y="9004"/>
                  </a:lnTo>
                </a:path>
                <a:path w="527684" h="9525">
                  <a:moveTo>
                    <a:pt x="281686" y="4146"/>
                  </a:moveTo>
                  <a:lnTo>
                    <a:pt x="281686" y="9004"/>
                  </a:lnTo>
                </a:path>
                <a:path w="527684" h="9525">
                  <a:moveTo>
                    <a:pt x="281686" y="0"/>
                  </a:moveTo>
                  <a:lnTo>
                    <a:pt x="280352" y="0"/>
                  </a:lnTo>
                </a:path>
                <a:path w="527684" h="9525">
                  <a:moveTo>
                    <a:pt x="281686" y="0"/>
                  </a:moveTo>
                  <a:lnTo>
                    <a:pt x="281686" y="4146"/>
                  </a:lnTo>
                </a:path>
                <a:path w="527684" h="9525">
                  <a:moveTo>
                    <a:pt x="522922" y="9004"/>
                  </a:moveTo>
                  <a:lnTo>
                    <a:pt x="524255" y="9004"/>
                  </a:lnTo>
                </a:path>
                <a:path w="527684" h="9525">
                  <a:moveTo>
                    <a:pt x="522922" y="4146"/>
                  </a:moveTo>
                  <a:lnTo>
                    <a:pt x="522922" y="9004"/>
                  </a:lnTo>
                </a:path>
                <a:path w="527684" h="9525">
                  <a:moveTo>
                    <a:pt x="522922" y="0"/>
                  </a:moveTo>
                  <a:lnTo>
                    <a:pt x="524255" y="0"/>
                  </a:lnTo>
                </a:path>
                <a:path w="527684" h="9525">
                  <a:moveTo>
                    <a:pt x="522922" y="0"/>
                  </a:moveTo>
                  <a:lnTo>
                    <a:pt x="522922" y="4146"/>
                  </a:lnTo>
                </a:path>
                <a:path w="527684" h="9525">
                  <a:moveTo>
                    <a:pt x="452691" y="9004"/>
                  </a:moveTo>
                  <a:lnTo>
                    <a:pt x="451357" y="9004"/>
                  </a:lnTo>
                </a:path>
                <a:path w="527684" h="9525">
                  <a:moveTo>
                    <a:pt x="452691" y="4146"/>
                  </a:moveTo>
                  <a:lnTo>
                    <a:pt x="452691" y="9004"/>
                  </a:lnTo>
                </a:path>
                <a:path w="527684" h="9525">
                  <a:moveTo>
                    <a:pt x="452691" y="0"/>
                  </a:moveTo>
                  <a:lnTo>
                    <a:pt x="451357" y="0"/>
                  </a:lnTo>
                </a:path>
                <a:path w="527684" h="9525">
                  <a:moveTo>
                    <a:pt x="452691" y="0"/>
                  </a:moveTo>
                  <a:lnTo>
                    <a:pt x="452691" y="4146"/>
                  </a:lnTo>
                </a:path>
                <a:path w="527684" h="9525">
                  <a:moveTo>
                    <a:pt x="527430" y="0"/>
                  </a:moveTo>
                  <a:lnTo>
                    <a:pt x="522922" y="0"/>
                  </a:lnTo>
                </a:path>
                <a:path w="527684" h="9525">
                  <a:moveTo>
                    <a:pt x="452691" y="0"/>
                  </a:moveTo>
                  <a:lnTo>
                    <a:pt x="351917" y="0"/>
                  </a:lnTo>
                </a:path>
                <a:path w="527684" h="9525">
                  <a:moveTo>
                    <a:pt x="281686" y="0"/>
                  </a:moveTo>
                  <a:lnTo>
                    <a:pt x="0" y="0"/>
                  </a:lnTo>
                </a:path>
                <a:path w="527684" h="9525">
                  <a:moveTo>
                    <a:pt x="0" y="9004"/>
                  </a:moveTo>
                  <a:lnTo>
                    <a:pt x="281686" y="9004"/>
                  </a:lnTo>
                </a:path>
                <a:path w="527684" h="9525">
                  <a:moveTo>
                    <a:pt x="351917" y="9004"/>
                  </a:moveTo>
                  <a:lnTo>
                    <a:pt x="376237" y="9004"/>
                  </a:lnTo>
                </a:path>
                <a:path w="527684" h="9525">
                  <a:moveTo>
                    <a:pt x="385190" y="9004"/>
                  </a:moveTo>
                  <a:lnTo>
                    <a:pt x="452691" y="9004"/>
                  </a:lnTo>
                </a:path>
                <a:path w="527684" h="9525">
                  <a:moveTo>
                    <a:pt x="522922" y="9004"/>
                  </a:moveTo>
                  <a:lnTo>
                    <a:pt x="527430" y="9004"/>
                  </a:lnTo>
                </a:path>
                <a:path w="527684" h="9525">
                  <a:moveTo>
                    <a:pt x="315912" y="4146"/>
                  </a:moveTo>
                  <a:lnTo>
                    <a:pt x="283527" y="4146"/>
                  </a:lnTo>
                </a:path>
                <a:path w="527684" h="9525">
                  <a:moveTo>
                    <a:pt x="283527" y="0"/>
                  </a:moveTo>
                  <a:lnTo>
                    <a:pt x="315912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14095983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14094143" y="8977109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36004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14092808" y="8944711"/>
              <a:ext cx="207010" cy="41910"/>
            </a:xfrm>
            <a:custGeom>
              <a:avLst/>
              <a:gdLst/>
              <a:ahLst/>
              <a:cxnLst/>
              <a:rect l="l" t="t" r="r" b="b"/>
              <a:pathLst>
                <a:path w="207009" h="41909">
                  <a:moveTo>
                    <a:pt x="69723" y="32391"/>
                  </a:moveTo>
                  <a:lnTo>
                    <a:pt x="37337" y="32391"/>
                  </a:lnTo>
                </a:path>
                <a:path w="207009" h="41909">
                  <a:moveTo>
                    <a:pt x="37337" y="32391"/>
                  </a:moveTo>
                  <a:lnTo>
                    <a:pt x="37337" y="36537"/>
                  </a:lnTo>
                </a:path>
                <a:path w="207009" h="41909">
                  <a:moveTo>
                    <a:pt x="37337" y="36537"/>
                  </a:moveTo>
                  <a:lnTo>
                    <a:pt x="69723" y="36537"/>
                  </a:lnTo>
                </a:path>
                <a:path w="207009" h="41909">
                  <a:moveTo>
                    <a:pt x="69723" y="36537"/>
                  </a:moveTo>
                  <a:lnTo>
                    <a:pt x="69723" y="32391"/>
                  </a:lnTo>
                </a:path>
                <a:path w="207009" h="41909">
                  <a:moveTo>
                    <a:pt x="1333" y="36537"/>
                  </a:moveTo>
                  <a:lnTo>
                    <a:pt x="3175" y="36537"/>
                  </a:lnTo>
                </a:path>
                <a:path w="207009" h="41909">
                  <a:moveTo>
                    <a:pt x="3175" y="36537"/>
                  </a:moveTo>
                  <a:lnTo>
                    <a:pt x="3175" y="32391"/>
                  </a:lnTo>
                </a:path>
                <a:path w="207009" h="41909">
                  <a:moveTo>
                    <a:pt x="3175" y="32391"/>
                  </a:moveTo>
                  <a:lnTo>
                    <a:pt x="1333" y="32391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71564" y="32391"/>
                  </a:moveTo>
                  <a:lnTo>
                    <a:pt x="69723" y="32391"/>
                  </a:lnTo>
                </a:path>
                <a:path w="207009" h="41909">
                  <a:moveTo>
                    <a:pt x="69723" y="32391"/>
                  </a:moveTo>
                  <a:lnTo>
                    <a:pt x="69723" y="36537"/>
                  </a:lnTo>
                </a:path>
                <a:path w="207009" h="41909">
                  <a:moveTo>
                    <a:pt x="69723" y="36537"/>
                  </a:moveTo>
                  <a:lnTo>
                    <a:pt x="71564" y="36537"/>
                  </a:lnTo>
                </a:path>
                <a:path w="207009" h="41909">
                  <a:moveTo>
                    <a:pt x="71564" y="36537"/>
                  </a:moveTo>
                  <a:lnTo>
                    <a:pt x="71564" y="32391"/>
                  </a:lnTo>
                </a:path>
                <a:path w="207009" h="41909">
                  <a:moveTo>
                    <a:pt x="37337" y="32391"/>
                  </a:moveTo>
                  <a:lnTo>
                    <a:pt x="35559" y="32391"/>
                  </a:lnTo>
                </a:path>
                <a:path w="207009" h="41909">
                  <a:moveTo>
                    <a:pt x="35559" y="32391"/>
                  </a:moveTo>
                  <a:lnTo>
                    <a:pt x="35559" y="36537"/>
                  </a:lnTo>
                </a:path>
                <a:path w="207009" h="41909">
                  <a:moveTo>
                    <a:pt x="35559" y="36537"/>
                  </a:moveTo>
                  <a:lnTo>
                    <a:pt x="37337" y="36537"/>
                  </a:lnTo>
                </a:path>
                <a:path w="207009" h="41909">
                  <a:moveTo>
                    <a:pt x="37337" y="36537"/>
                  </a:moveTo>
                  <a:lnTo>
                    <a:pt x="37337" y="32391"/>
                  </a:lnTo>
                </a:path>
                <a:path w="207009" h="41909">
                  <a:moveTo>
                    <a:pt x="35559" y="32391"/>
                  </a:moveTo>
                  <a:lnTo>
                    <a:pt x="35559" y="0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1333" y="32391"/>
                  </a:moveTo>
                  <a:lnTo>
                    <a:pt x="1333" y="36537"/>
                  </a:lnTo>
                </a:path>
                <a:path w="207009" h="41909">
                  <a:moveTo>
                    <a:pt x="1333" y="36537"/>
                  </a:moveTo>
                  <a:lnTo>
                    <a:pt x="1333" y="41395"/>
                  </a:lnTo>
                </a:path>
                <a:path w="207009" h="41909">
                  <a:moveTo>
                    <a:pt x="1333" y="32391"/>
                  </a:moveTo>
                  <a:lnTo>
                    <a:pt x="0" y="32391"/>
                  </a:lnTo>
                </a:path>
                <a:path w="207009" h="41909">
                  <a:moveTo>
                    <a:pt x="1333" y="32391"/>
                  </a:moveTo>
                  <a:lnTo>
                    <a:pt x="0" y="32391"/>
                  </a:lnTo>
                </a:path>
                <a:path w="207009" h="41909">
                  <a:moveTo>
                    <a:pt x="1333" y="36537"/>
                  </a:moveTo>
                  <a:lnTo>
                    <a:pt x="1333" y="41395"/>
                  </a:lnTo>
                </a:path>
                <a:path w="207009" h="41909">
                  <a:moveTo>
                    <a:pt x="1333" y="41395"/>
                  </a:moveTo>
                  <a:lnTo>
                    <a:pt x="0" y="41395"/>
                  </a:lnTo>
                </a:path>
                <a:path w="207009" h="41909">
                  <a:moveTo>
                    <a:pt x="1333" y="41395"/>
                  </a:moveTo>
                  <a:lnTo>
                    <a:pt x="0" y="41395"/>
                  </a:lnTo>
                </a:path>
                <a:path w="207009" h="41909">
                  <a:moveTo>
                    <a:pt x="71564" y="32391"/>
                  </a:moveTo>
                  <a:lnTo>
                    <a:pt x="71564" y="36537"/>
                  </a:lnTo>
                </a:path>
                <a:path w="207009" h="41909">
                  <a:moveTo>
                    <a:pt x="71564" y="32391"/>
                  </a:moveTo>
                  <a:lnTo>
                    <a:pt x="71564" y="36537"/>
                  </a:lnTo>
                </a:path>
                <a:path w="207009" h="41909">
                  <a:moveTo>
                    <a:pt x="71564" y="36537"/>
                  </a:moveTo>
                  <a:lnTo>
                    <a:pt x="71564" y="41395"/>
                  </a:lnTo>
                </a:path>
                <a:path w="207009" h="41909">
                  <a:moveTo>
                    <a:pt x="71564" y="32391"/>
                  </a:moveTo>
                  <a:lnTo>
                    <a:pt x="72898" y="32391"/>
                  </a:lnTo>
                </a:path>
                <a:path w="207009" h="41909">
                  <a:moveTo>
                    <a:pt x="71564" y="32391"/>
                  </a:moveTo>
                  <a:lnTo>
                    <a:pt x="72898" y="32391"/>
                  </a:lnTo>
                </a:path>
                <a:path w="207009" h="41909">
                  <a:moveTo>
                    <a:pt x="71564" y="36537"/>
                  </a:moveTo>
                  <a:lnTo>
                    <a:pt x="71564" y="41395"/>
                  </a:lnTo>
                </a:path>
                <a:path w="207009" h="41909">
                  <a:moveTo>
                    <a:pt x="71564" y="41395"/>
                  </a:moveTo>
                  <a:lnTo>
                    <a:pt x="72898" y="41395"/>
                  </a:lnTo>
                </a:path>
                <a:path w="207009" h="41909">
                  <a:moveTo>
                    <a:pt x="71564" y="41395"/>
                  </a:moveTo>
                  <a:lnTo>
                    <a:pt x="72898" y="41395"/>
                  </a:lnTo>
                </a:path>
                <a:path w="207009" h="41909">
                  <a:moveTo>
                    <a:pt x="206565" y="36537"/>
                  </a:moveTo>
                  <a:lnTo>
                    <a:pt x="174180" y="36537"/>
                  </a:lnTo>
                </a:path>
                <a:path w="207009" h="41909">
                  <a:moveTo>
                    <a:pt x="174180" y="32391"/>
                  </a:moveTo>
                  <a:lnTo>
                    <a:pt x="206565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14266989" y="8944711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0" y="32391"/>
                  </a:moveTo>
                  <a:lnTo>
                    <a:pt x="2541" y="19786"/>
                  </a:lnTo>
                  <a:lnTo>
                    <a:pt x="9477" y="9490"/>
                  </a:lnTo>
                  <a:lnTo>
                    <a:pt x="19770" y="2546"/>
                  </a:lnTo>
                  <a:lnTo>
                    <a:pt x="32384" y="0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14265148" y="8977109"/>
              <a:ext cx="70485" cy="4445"/>
            </a:xfrm>
            <a:custGeom>
              <a:avLst/>
              <a:gdLst/>
              <a:ahLst/>
              <a:cxnLst/>
              <a:rect l="l" t="t" r="r" b="b"/>
              <a:pathLst>
                <a:path w="70484" h="4445">
                  <a:moveTo>
                    <a:pt x="1778" y="0"/>
                  </a:moveTo>
                  <a:lnTo>
                    <a:pt x="0" y="0"/>
                  </a:lnTo>
                  <a:lnTo>
                    <a:pt x="0" y="4140"/>
                  </a:lnTo>
                  <a:lnTo>
                    <a:pt x="1778" y="4140"/>
                  </a:lnTo>
                  <a:lnTo>
                    <a:pt x="1778" y="0"/>
                  </a:lnTo>
                  <a:close/>
                </a:path>
                <a:path w="70484" h="4445">
                  <a:moveTo>
                    <a:pt x="70192" y="0"/>
                  </a:moveTo>
                  <a:lnTo>
                    <a:pt x="68389" y="0"/>
                  </a:lnTo>
                  <a:lnTo>
                    <a:pt x="36029" y="0"/>
                  </a:lnTo>
                  <a:lnTo>
                    <a:pt x="34226" y="0"/>
                  </a:lnTo>
                  <a:lnTo>
                    <a:pt x="34226" y="4140"/>
                  </a:lnTo>
                  <a:lnTo>
                    <a:pt x="36004" y="4140"/>
                  </a:lnTo>
                  <a:lnTo>
                    <a:pt x="68389" y="4140"/>
                  </a:lnTo>
                  <a:lnTo>
                    <a:pt x="70192" y="4140"/>
                  </a:lnTo>
                  <a:lnTo>
                    <a:pt x="701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14263814" y="8944711"/>
              <a:ext cx="73025" cy="41910"/>
            </a:xfrm>
            <a:custGeom>
              <a:avLst/>
              <a:gdLst/>
              <a:ahLst/>
              <a:cxnLst/>
              <a:rect l="l" t="t" r="r" b="b"/>
              <a:pathLst>
                <a:path w="73025" h="41909">
                  <a:moveTo>
                    <a:pt x="69723" y="32391"/>
                  </a:moveTo>
                  <a:lnTo>
                    <a:pt x="37338" y="32391"/>
                  </a:lnTo>
                </a:path>
                <a:path w="73025" h="41909">
                  <a:moveTo>
                    <a:pt x="37338" y="32391"/>
                  </a:moveTo>
                  <a:lnTo>
                    <a:pt x="37338" y="36537"/>
                  </a:lnTo>
                </a:path>
                <a:path w="73025" h="41909">
                  <a:moveTo>
                    <a:pt x="37338" y="36537"/>
                  </a:moveTo>
                  <a:lnTo>
                    <a:pt x="69723" y="36537"/>
                  </a:lnTo>
                </a:path>
                <a:path w="73025" h="41909">
                  <a:moveTo>
                    <a:pt x="69723" y="36537"/>
                  </a:moveTo>
                  <a:lnTo>
                    <a:pt x="69723" y="32391"/>
                  </a:lnTo>
                </a:path>
                <a:path w="73025" h="41909">
                  <a:moveTo>
                    <a:pt x="1333" y="36537"/>
                  </a:moveTo>
                  <a:lnTo>
                    <a:pt x="3175" y="36537"/>
                  </a:lnTo>
                </a:path>
                <a:path w="73025" h="41909">
                  <a:moveTo>
                    <a:pt x="3175" y="36537"/>
                  </a:moveTo>
                  <a:lnTo>
                    <a:pt x="3175" y="32391"/>
                  </a:lnTo>
                </a:path>
                <a:path w="73025" h="41909">
                  <a:moveTo>
                    <a:pt x="3175" y="32391"/>
                  </a:moveTo>
                  <a:lnTo>
                    <a:pt x="1333" y="32391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71564" y="32391"/>
                  </a:moveTo>
                  <a:lnTo>
                    <a:pt x="69723" y="32391"/>
                  </a:lnTo>
                </a:path>
                <a:path w="73025" h="41909">
                  <a:moveTo>
                    <a:pt x="69723" y="32391"/>
                  </a:moveTo>
                  <a:lnTo>
                    <a:pt x="69723" y="36537"/>
                  </a:lnTo>
                </a:path>
                <a:path w="73025" h="41909">
                  <a:moveTo>
                    <a:pt x="69723" y="36537"/>
                  </a:moveTo>
                  <a:lnTo>
                    <a:pt x="71564" y="36537"/>
                  </a:lnTo>
                </a:path>
                <a:path w="73025" h="41909">
                  <a:moveTo>
                    <a:pt x="71564" y="36537"/>
                  </a:moveTo>
                  <a:lnTo>
                    <a:pt x="71564" y="32391"/>
                  </a:lnTo>
                </a:path>
                <a:path w="73025" h="41909">
                  <a:moveTo>
                    <a:pt x="37338" y="32391"/>
                  </a:moveTo>
                  <a:lnTo>
                    <a:pt x="35559" y="32391"/>
                  </a:lnTo>
                </a:path>
                <a:path w="73025" h="41909">
                  <a:moveTo>
                    <a:pt x="35559" y="32391"/>
                  </a:moveTo>
                  <a:lnTo>
                    <a:pt x="35559" y="36537"/>
                  </a:lnTo>
                </a:path>
                <a:path w="73025" h="41909">
                  <a:moveTo>
                    <a:pt x="35559" y="36537"/>
                  </a:moveTo>
                  <a:lnTo>
                    <a:pt x="37338" y="36537"/>
                  </a:lnTo>
                </a:path>
                <a:path w="73025" h="41909">
                  <a:moveTo>
                    <a:pt x="37338" y="36537"/>
                  </a:moveTo>
                  <a:lnTo>
                    <a:pt x="37338" y="32391"/>
                  </a:lnTo>
                </a:path>
                <a:path w="73025" h="41909">
                  <a:moveTo>
                    <a:pt x="35559" y="32391"/>
                  </a:moveTo>
                  <a:lnTo>
                    <a:pt x="35559" y="0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1333" y="32391"/>
                  </a:moveTo>
                  <a:lnTo>
                    <a:pt x="1333" y="36537"/>
                  </a:lnTo>
                </a:path>
                <a:path w="73025" h="41909">
                  <a:moveTo>
                    <a:pt x="1333" y="36537"/>
                  </a:moveTo>
                  <a:lnTo>
                    <a:pt x="1333" y="41395"/>
                  </a:lnTo>
                </a:path>
                <a:path w="73025" h="41909">
                  <a:moveTo>
                    <a:pt x="1333" y="32391"/>
                  </a:moveTo>
                  <a:lnTo>
                    <a:pt x="0" y="32391"/>
                  </a:lnTo>
                </a:path>
                <a:path w="73025" h="41909">
                  <a:moveTo>
                    <a:pt x="1333" y="32391"/>
                  </a:moveTo>
                  <a:lnTo>
                    <a:pt x="0" y="32391"/>
                  </a:lnTo>
                </a:path>
                <a:path w="73025" h="41909">
                  <a:moveTo>
                    <a:pt x="1333" y="36537"/>
                  </a:moveTo>
                  <a:lnTo>
                    <a:pt x="1333" y="41395"/>
                  </a:lnTo>
                </a:path>
                <a:path w="73025" h="41909">
                  <a:moveTo>
                    <a:pt x="1333" y="41395"/>
                  </a:moveTo>
                  <a:lnTo>
                    <a:pt x="0" y="41395"/>
                  </a:lnTo>
                </a:path>
                <a:path w="73025" h="41909">
                  <a:moveTo>
                    <a:pt x="1333" y="41395"/>
                  </a:moveTo>
                  <a:lnTo>
                    <a:pt x="0" y="41395"/>
                  </a:lnTo>
                </a:path>
                <a:path w="73025" h="41909">
                  <a:moveTo>
                    <a:pt x="71564" y="32391"/>
                  </a:moveTo>
                  <a:lnTo>
                    <a:pt x="71564" y="36537"/>
                  </a:lnTo>
                </a:path>
                <a:path w="73025" h="41909">
                  <a:moveTo>
                    <a:pt x="71564" y="32391"/>
                  </a:moveTo>
                  <a:lnTo>
                    <a:pt x="71564" y="36537"/>
                  </a:lnTo>
                </a:path>
                <a:path w="73025" h="41909">
                  <a:moveTo>
                    <a:pt x="71564" y="36537"/>
                  </a:moveTo>
                  <a:lnTo>
                    <a:pt x="71564" y="41395"/>
                  </a:lnTo>
                </a:path>
                <a:path w="73025" h="41909">
                  <a:moveTo>
                    <a:pt x="71564" y="32391"/>
                  </a:moveTo>
                  <a:lnTo>
                    <a:pt x="72898" y="32391"/>
                  </a:lnTo>
                </a:path>
                <a:path w="73025" h="41909">
                  <a:moveTo>
                    <a:pt x="71564" y="32391"/>
                  </a:moveTo>
                  <a:lnTo>
                    <a:pt x="72898" y="32391"/>
                  </a:lnTo>
                </a:path>
                <a:path w="73025" h="41909">
                  <a:moveTo>
                    <a:pt x="71564" y="36537"/>
                  </a:moveTo>
                  <a:lnTo>
                    <a:pt x="71564" y="41395"/>
                  </a:lnTo>
                </a:path>
                <a:path w="73025" h="41909">
                  <a:moveTo>
                    <a:pt x="71564" y="41395"/>
                  </a:moveTo>
                  <a:lnTo>
                    <a:pt x="72898" y="41395"/>
                  </a:lnTo>
                </a:path>
                <a:path w="73025" h="41909">
                  <a:moveTo>
                    <a:pt x="71564" y="41395"/>
                  </a:moveTo>
                  <a:lnTo>
                    <a:pt x="72898" y="4139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12932283" y="9193111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8991" y="473430"/>
                  </a:moveTo>
                  <a:lnTo>
                    <a:pt x="0" y="473430"/>
                  </a:lnTo>
                  <a:lnTo>
                    <a:pt x="0" y="691210"/>
                  </a:lnTo>
                  <a:lnTo>
                    <a:pt x="8991" y="691210"/>
                  </a:lnTo>
                  <a:lnTo>
                    <a:pt x="8991" y="473430"/>
                  </a:lnTo>
                  <a:close/>
                </a:path>
                <a:path w="9525" h="691515">
                  <a:moveTo>
                    <a:pt x="8991" y="289814"/>
                  </a:moveTo>
                  <a:lnTo>
                    <a:pt x="0" y="289814"/>
                  </a:lnTo>
                  <a:lnTo>
                    <a:pt x="0" y="408609"/>
                  </a:lnTo>
                  <a:lnTo>
                    <a:pt x="8991" y="408609"/>
                  </a:lnTo>
                  <a:lnTo>
                    <a:pt x="8991" y="289814"/>
                  </a:lnTo>
                  <a:close/>
                </a:path>
                <a:path w="9525" h="691515">
                  <a:moveTo>
                    <a:pt x="8991" y="0"/>
                  </a:moveTo>
                  <a:lnTo>
                    <a:pt x="0" y="0"/>
                  </a:lnTo>
                  <a:lnTo>
                    <a:pt x="0" y="225005"/>
                  </a:lnTo>
                  <a:lnTo>
                    <a:pt x="8991" y="225005"/>
                  </a:lnTo>
                  <a:lnTo>
                    <a:pt x="8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12932283" y="9193104"/>
              <a:ext cx="9525" cy="691515"/>
            </a:xfrm>
            <a:custGeom>
              <a:avLst/>
              <a:gdLst/>
              <a:ahLst/>
              <a:cxnLst/>
              <a:rect l="l" t="t" r="r" b="b"/>
              <a:pathLst>
                <a:path w="9525" h="691515">
                  <a:moveTo>
                    <a:pt x="0" y="408609"/>
                  </a:moveTo>
                  <a:lnTo>
                    <a:pt x="0" y="407295"/>
                  </a:lnTo>
                </a:path>
                <a:path w="9525" h="691515">
                  <a:moveTo>
                    <a:pt x="4825" y="408609"/>
                  </a:moveTo>
                  <a:lnTo>
                    <a:pt x="0" y="408609"/>
                  </a:lnTo>
                </a:path>
                <a:path w="9525" h="691515">
                  <a:moveTo>
                    <a:pt x="9017" y="408609"/>
                  </a:moveTo>
                  <a:lnTo>
                    <a:pt x="9017" y="407295"/>
                  </a:lnTo>
                </a:path>
                <a:path w="9525" h="691515">
                  <a:moveTo>
                    <a:pt x="9017" y="408609"/>
                  </a:moveTo>
                  <a:lnTo>
                    <a:pt x="4825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474738"/>
                  </a:lnTo>
                </a:path>
                <a:path w="9525" h="691515">
                  <a:moveTo>
                    <a:pt x="4825" y="473424"/>
                  </a:moveTo>
                  <a:lnTo>
                    <a:pt x="0" y="473424"/>
                  </a:lnTo>
                </a:path>
                <a:path w="9525" h="691515">
                  <a:moveTo>
                    <a:pt x="9017" y="473424"/>
                  </a:moveTo>
                  <a:lnTo>
                    <a:pt x="9017" y="474738"/>
                  </a:lnTo>
                </a:path>
                <a:path w="9525" h="691515">
                  <a:moveTo>
                    <a:pt x="9017" y="473424"/>
                  </a:moveTo>
                  <a:lnTo>
                    <a:pt x="4825" y="473424"/>
                  </a:lnTo>
                </a:path>
                <a:path w="9525" h="691515">
                  <a:moveTo>
                    <a:pt x="0" y="289820"/>
                  </a:moveTo>
                  <a:lnTo>
                    <a:pt x="0" y="291134"/>
                  </a:lnTo>
                </a:path>
                <a:path w="9525" h="691515">
                  <a:moveTo>
                    <a:pt x="4825" y="289820"/>
                  </a:moveTo>
                  <a:lnTo>
                    <a:pt x="0" y="289820"/>
                  </a:lnTo>
                </a:path>
                <a:path w="9525" h="691515">
                  <a:moveTo>
                    <a:pt x="9017" y="289820"/>
                  </a:moveTo>
                  <a:lnTo>
                    <a:pt x="9017" y="291134"/>
                  </a:lnTo>
                </a:path>
                <a:path w="9525" h="691515">
                  <a:moveTo>
                    <a:pt x="9017" y="289820"/>
                  </a:moveTo>
                  <a:lnTo>
                    <a:pt x="4825" y="289820"/>
                  </a:lnTo>
                </a:path>
                <a:path w="9525" h="691515">
                  <a:moveTo>
                    <a:pt x="0" y="225005"/>
                  </a:moveTo>
                  <a:lnTo>
                    <a:pt x="0" y="223691"/>
                  </a:lnTo>
                </a:path>
                <a:path w="9525" h="691515">
                  <a:moveTo>
                    <a:pt x="4825" y="225005"/>
                  </a:moveTo>
                  <a:lnTo>
                    <a:pt x="0" y="225005"/>
                  </a:lnTo>
                </a:path>
                <a:path w="9525" h="691515">
                  <a:moveTo>
                    <a:pt x="9017" y="225005"/>
                  </a:moveTo>
                  <a:lnTo>
                    <a:pt x="9017" y="223691"/>
                  </a:lnTo>
                </a:path>
                <a:path w="9525" h="691515">
                  <a:moveTo>
                    <a:pt x="9017" y="225005"/>
                  </a:moveTo>
                  <a:lnTo>
                    <a:pt x="4825" y="225005"/>
                  </a:lnTo>
                </a:path>
                <a:path w="9525" h="691515">
                  <a:moveTo>
                    <a:pt x="0" y="7219"/>
                  </a:moveTo>
                  <a:lnTo>
                    <a:pt x="0" y="225005"/>
                  </a:lnTo>
                </a:path>
                <a:path w="9525" h="691515">
                  <a:moveTo>
                    <a:pt x="0" y="289820"/>
                  </a:moveTo>
                  <a:lnTo>
                    <a:pt x="0" y="408609"/>
                  </a:lnTo>
                </a:path>
                <a:path w="9525" h="691515">
                  <a:moveTo>
                    <a:pt x="0" y="473424"/>
                  </a:moveTo>
                  <a:lnTo>
                    <a:pt x="0" y="691210"/>
                  </a:lnTo>
                </a:path>
                <a:path w="9525" h="691515">
                  <a:moveTo>
                    <a:pt x="9017" y="691210"/>
                  </a:moveTo>
                  <a:lnTo>
                    <a:pt x="9017" y="473424"/>
                  </a:lnTo>
                </a:path>
                <a:path w="9525" h="691515">
                  <a:moveTo>
                    <a:pt x="9017" y="408609"/>
                  </a:moveTo>
                  <a:lnTo>
                    <a:pt x="9017" y="289820"/>
                  </a:lnTo>
                </a:path>
                <a:path w="9525" h="691515">
                  <a:moveTo>
                    <a:pt x="9017" y="225005"/>
                  </a:moveTo>
                  <a:lnTo>
                    <a:pt x="9017" y="0"/>
                  </a:lnTo>
                </a:path>
                <a:path w="9525" h="691515">
                  <a:moveTo>
                    <a:pt x="4825" y="410419"/>
                  </a:moveTo>
                  <a:lnTo>
                    <a:pt x="4825" y="442810"/>
                  </a:lnTo>
                </a:path>
                <a:path w="9525" h="691515">
                  <a:moveTo>
                    <a:pt x="9017" y="442810"/>
                  </a:moveTo>
                  <a:lnTo>
                    <a:pt x="9017" y="410419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12941300" y="9603524"/>
              <a:ext cx="32384" cy="32384"/>
            </a:xfrm>
            <a:custGeom>
              <a:avLst/>
              <a:gdLst/>
              <a:ahLst/>
              <a:cxnLst/>
              <a:rect l="l" t="t" r="r" b="b"/>
              <a:pathLst>
                <a:path w="32384" h="32384">
                  <a:moveTo>
                    <a:pt x="32384" y="0"/>
                  </a:moveTo>
                  <a:lnTo>
                    <a:pt x="29834" y="12626"/>
                  </a:lnTo>
                  <a:lnTo>
                    <a:pt x="22883" y="22920"/>
                  </a:lnTo>
                  <a:lnTo>
                    <a:pt x="12587" y="29851"/>
                  </a:lnTo>
                  <a:lnTo>
                    <a:pt x="0" y="32391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12937109" y="9601720"/>
              <a:ext cx="4445" cy="65405"/>
            </a:xfrm>
            <a:custGeom>
              <a:avLst/>
              <a:gdLst/>
              <a:ahLst/>
              <a:cxnLst/>
              <a:rect l="l" t="t" r="r" b="b"/>
              <a:pathLst>
                <a:path w="4445" h="65404">
                  <a:moveTo>
                    <a:pt x="4140" y="34201"/>
                  </a:moveTo>
                  <a:lnTo>
                    <a:pt x="0" y="34201"/>
                  </a:lnTo>
                  <a:lnTo>
                    <a:pt x="0" y="36017"/>
                  </a:lnTo>
                  <a:lnTo>
                    <a:pt x="0" y="63004"/>
                  </a:lnTo>
                  <a:lnTo>
                    <a:pt x="0" y="64808"/>
                  </a:lnTo>
                  <a:lnTo>
                    <a:pt x="4140" y="64808"/>
                  </a:lnTo>
                  <a:lnTo>
                    <a:pt x="4140" y="63004"/>
                  </a:lnTo>
                  <a:lnTo>
                    <a:pt x="4140" y="36017"/>
                  </a:lnTo>
                  <a:lnTo>
                    <a:pt x="4140" y="34201"/>
                  </a:lnTo>
                  <a:close/>
                </a:path>
                <a:path w="4445" h="65404">
                  <a:moveTo>
                    <a:pt x="4140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4140" y="1803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12932283" y="9448717"/>
              <a:ext cx="41910" cy="219710"/>
            </a:xfrm>
            <a:custGeom>
              <a:avLst/>
              <a:gdLst/>
              <a:ahLst/>
              <a:cxnLst/>
              <a:rect l="l" t="t" r="r" b="b"/>
              <a:pathLst>
                <a:path w="41909" h="219709">
                  <a:moveTo>
                    <a:pt x="4825" y="216001"/>
                  </a:moveTo>
                  <a:lnTo>
                    <a:pt x="4825" y="189014"/>
                  </a:lnTo>
                </a:path>
                <a:path w="41909" h="219709">
                  <a:moveTo>
                    <a:pt x="4825" y="189014"/>
                  </a:moveTo>
                  <a:lnTo>
                    <a:pt x="9017" y="189014"/>
                  </a:lnTo>
                </a:path>
                <a:path w="41909" h="219709">
                  <a:moveTo>
                    <a:pt x="9017" y="189014"/>
                  </a:moveTo>
                  <a:lnTo>
                    <a:pt x="9017" y="216001"/>
                  </a:lnTo>
                </a:path>
                <a:path w="41909" h="219709">
                  <a:moveTo>
                    <a:pt x="9017" y="216001"/>
                  </a:moveTo>
                  <a:lnTo>
                    <a:pt x="4825" y="216001"/>
                  </a:lnTo>
                </a:path>
                <a:path w="41909" h="219709">
                  <a:moveTo>
                    <a:pt x="4825" y="217811"/>
                  </a:moveTo>
                  <a:lnTo>
                    <a:pt x="4825" y="216001"/>
                  </a:lnTo>
                </a:path>
                <a:path w="41909" h="219709">
                  <a:moveTo>
                    <a:pt x="4825" y="216001"/>
                  </a:moveTo>
                  <a:lnTo>
                    <a:pt x="9017" y="216001"/>
                  </a:lnTo>
                </a:path>
                <a:path w="41909" h="219709">
                  <a:moveTo>
                    <a:pt x="9017" y="216001"/>
                  </a:moveTo>
                  <a:lnTo>
                    <a:pt x="9017" y="217811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4825" y="189014"/>
                  </a:moveTo>
                  <a:lnTo>
                    <a:pt x="4825" y="187198"/>
                  </a:lnTo>
                </a:path>
                <a:path w="41909" h="219709">
                  <a:moveTo>
                    <a:pt x="4825" y="187198"/>
                  </a:moveTo>
                  <a:lnTo>
                    <a:pt x="9017" y="187198"/>
                  </a:lnTo>
                </a:path>
                <a:path w="41909" h="219709">
                  <a:moveTo>
                    <a:pt x="9017" y="187198"/>
                  </a:moveTo>
                  <a:lnTo>
                    <a:pt x="9017" y="189014"/>
                  </a:lnTo>
                </a:path>
                <a:path w="41909" h="219709">
                  <a:moveTo>
                    <a:pt x="9017" y="189014"/>
                  </a:moveTo>
                  <a:lnTo>
                    <a:pt x="4825" y="189014"/>
                  </a:lnTo>
                </a:path>
                <a:path w="41909" h="219709">
                  <a:moveTo>
                    <a:pt x="9017" y="152996"/>
                  </a:moveTo>
                  <a:lnTo>
                    <a:pt x="9017" y="154806"/>
                  </a:lnTo>
                </a:path>
                <a:path w="41909" h="219709">
                  <a:moveTo>
                    <a:pt x="9017" y="154806"/>
                  </a:moveTo>
                  <a:lnTo>
                    <a:pt x="4825" y="154806"/>
                  </a:lnTo>
                </a:path>
                <a:path w="41909" h="219709">
                  <a:moveTo>
                    <a:pt x="4825" y="154806"/>
                  </a:moveTo>
                  <a:lnTo>
                    <a:pt x="4825" y="152996"/>
                  </a:lnTo>
                </a:path>
                <a:path w="41909" h="219709">
                  <a:moveTo>
                    <a:pt x="4825" y="152996"/>
                  </a:moveTo>
                  <a:lnTo>
                    <a:pt x="9017" y="152996"/>
                  </a:lnTo>
                </a:path>
                <a:path w="41909" h="219709">
                  <a:moveTo>
                    <a:pt x="9017" y="154806"/>
                  </a:moveTo>
                  <a:lnTo>
                    <a:pt x="41401" y="154806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9017" y="217811"/>
                  </a:moveTo>
                  <a:lnTo>
                    <a:pt x="4825" y="217811"/>
                  </a:lnTo>
                </a:path>
                <a:path w="41909" h="219709">
                  <a:moveTo>
                    <a:pt x="4825" y="217811"/>
                  </a:moveTo>
                  <a:lnTo>
                    <a:pt x="0" y="217811"/>
                  </a:lnTo>
                </a:path>
                <a:path w="41909" h="219709">
                  <a:moveTo>
                    <a:pt x="9017" y="217811"/>
                  </a:moveTo>
                  <a:lnTo>
                    <a:pt x="9017" y="219125"/>
                  </a:lnTo>
                </a:path>
                <a:path w="41909" h="219709">
                  <a:moveTo>
                    <a:pt x="9017" y="217811"/>
                  </a:moveTo>
                  <a:lnTo>
                    <a:pt x="9017" y="219125"/>
                  </a:lnTo>
                </a:path>
                <a:path w="41909" h="219709">
                  <a:moveTo>
                    <a:pt x="4825" y="217811"/>
                  </a:moveTo>
                  <a:lnTo>
                    <a:pt x="0" y="217811"/>
                  </a:lnTo>
                </a:path>
                <a:path w="41909" h="219709">
                  <a:moveTo>
                    <a:pt x="0" y="217811"/>
                  </a:moveTo>
                  <a:lnTo>
                    <a:pt x="0" y="219125"/>
                  </a:lnTo>
                </a:path>
                <a:path w="41909" h="219709">
                  <a:moveTo>
                    <a:pt x="0" y="217811"/>
                  </a:moveTo>
                  <a:lnTo>
                    <a:pt x="0" y="219125"/>
                  </a:lnTo>
                </a:path>
                <a:path w="41909" h="219709">
                  <a:moveTo>
                    <a:pt x="9017" y="152996"/>
                  </a:moveTo>
                  <a:lnTo>
                    <a:pt x="4825" y="152996"/>
                  </a:lnTo>
                </a:path>
                <a:path w="41909" h="219709">
                  <a:moveTo>
                    <a:pt x="9017" y="152996"/>
                  </a:moveTo>
                  <a:lnTo>
                    <a:pt x="4825" y="152996"/>
                  </a:lnTo>
                </a:path>
                <a:path w="41909" h="219709">
                  <a:moveTo>
                    <a:pt x="4825" y="152996"/>
                  </a:moveTo>
                  <a:lnTo>
                    <a:pt x="0" y="152996"/>
                  </a:lnTo>
                </a:path>
                <a:path w="41909" h="219709">
                  <a:moveTo>
                    <a:pt x="9017" y="152996"/>
                  </a:moveTo>
                  <a:lnTo>
                    <a:pt x="9017" y="151682"/>
                  </a:lnTo>
                </a:path>
                <a:path w="41909" h="219709">
                  <a:moveTo>
                    <a:pt x="9017" y="152996"/>
                  </a:moveTo>
                  <a:lnTo>
                    <a:pt x="9017" y="151682"/>
                  </a:lnTo>
                </a:path>
                <a:path w="41909" h="219709">
                  <a:moveTo>
                    <a:pt x="4825" y="152996"/>
                  </a:moveTo>
                  <a:lnTo>
                    <a:pt x="0" y="152996"/>
                  </a:lnTo>
                </a:path>
                <a:path w="41909" h="219709">
                  <a:moveTo>
                    <a:pt x="0" y="152996"/>
                  </a:moveTo>
                  <a:lnTo>
                    <a:pt x="0" y="151682"/>
                  </a:lnTo>
                </a:path>
                <a:path w="41909" h="219709">
                  <a:moveTo>
                    <a:pt x="0" y="152996"/>
                  </a:moveTo>
                  <a:lnTo>
                    <a:pt x="0" y="151682"/>
                  </a:lnTo>
                </a:path>
                <a:path w="41909" h="219709">
                  <a:moveTo>
                    <a:pt x="4825" y="32397"/>
                  </a:moveTo>
                  <a:lnTo>
                    <a:pt x="4825" y="0"/>
                  </a:lnTo>
                </a:path>
                <a:path w="41909" h="219709">
                  <a:moveTo>
                    <a:pt x="9017" y="0"/>
                  </a:moveTo>
                  <a:lnTo>
                    <a:pt x="9017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12941300" y="9448717"/>
              <a:ext cx="32384" cy="33020"/>
            </a:xfrm>
            <a:custGeom>
              <a:avLst/>
              <a:gdLst/>
              <a:ahLst/>
              <a:cxnLst/>
              <a:rect l="l" t="t" r="r" b="b"/>
              <a:pathLst>
                <a:path w="32384" h="33020">
                  <a:moveTo>
                    <a:pt x="0" y="0"/>
                  </a:moveTo>
                  <a:lnTo>
                    <a:pt x="12587" y="2546"/>
                  </a:lnTo>
                  <a:lnTo>
                    <a:pt x="22883" y="9490"/>
                  </a:lnTo>
                  <a:lnTo>
                    <a:pt x="29834" y="19789"/>
                  </a:lnTo>
                  <a:lnTo>
                    <a:pt x="32384" y="3239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12937109" y="9418116"/>
              <a:ext cx="4445" cy="65405"/>
            </a:xfrm>
            <a:custGeom>
              <a:avLst/>
              <a:gdLst/>
              <a:ahLst/>
              <a:cxnLst/>
              <a:rect l="l" t="t" r="r" b="b"/>
              <a:pathLst>
                <a:path w="4445" h="65404">
                  <a:moveTo>
                    <a:pt x="4140" y="63004"/>
                  </a:moveTo>
                  <a:lnTo>
                    <a:pt x="0" y="63004"/>
                  </a:lnTo>
                  <a:lnTo>
                    <a:pt x="0" y="64808"/>
                  </a:lnTo>
                  <a:lnTo>
                    <a:pt x="4140" y="64808"/>
                  </a:lnTo>
                  <a:lnTo>
                    <a:pt x="4140" y="63004"/>
                  </a:lnTo>
                  <a:close/>
                </a:path>
                <a:path w="4445" h="65404">
                  <a:moveTo>
                    <a:pt x="4140" y="0"/>
                  </a:moveTo>
                  <a:lnTo>
                    <a:pt x="0" y="0"/>
                  </a:lnTo>
                  <a:lnTo>
                    <a:pt x="0" y="1803"/>
                  </a:lnTo>
                  <a:lnTo>
                    <a:pt x="0" y="28790"/>
                  </a:lnTo>
                  <a:lnTo>
                    <a:pt x="0" y="30607"/>
                  </a:lnTo>
                  <a:lnTo>
                    <a:pt x="4140" y="30607"/>
                  </a:lnTo>
                  <a:lnTo>
                    <a:pt x="4140" y="28790"/>
                  </a:lnTo>
                  <a:lnTo>
                    <a:pt x="4140" y="1803"/>
                  </a:lnTo>
                  <a:lnTo>
                    <a:pt x="4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12932283" y="9416796"/>
              <a:ext cx="41910" cy="67945"/>
            </a:xfrm>
            <a:custGeom>
              <a:avLst/>
              <a:gdLst/>
              <a:ahLst/>
              <a:cxnLst/>
              <a:rect l="l" t="t" r="r" b="b"/>
              <a:pathLst>
                <a:path w="41909" h="67945">
                  <a:moveTo>
                    <a:pt x="4825" y="3124"/>
                  </a:moveTo>
                  <a:lnTo>
                    <a:pt x="4825" y="30111"/>
                  </a:lnTo>
                </a:path>
                <a:path w="41909" h="67945">
                  <a:moveTo>
                    <a:pt x="4825" y="30111"/>
                  </a:moveTo>
                  <a:lnTo>
                    <a:pt x="9017" y="30111"/>
                  </a:lnTo>
                </a:path>
                <a:path w="41909" h="67945">
                  <a:moveTo>
                    <a:pt x="9017" y="30111"/>
                  </a:moveTo>
                  <a:lnTo>
                    <a:pt x="9017" y="3124"/>
                  </a:lnTo>
                </a:path>
                <a:path w="41909" h="67945">
                  <a:moveTo>
                    <a:pt x="9017" y="3124"/>
                  </a:moveTo>
                  <a:lnTo>
                    <a:pt x="4825" y="3124"/>
                  </a:lnTo>
                </a:path>
                <a:path w="41909" h="67945">
                  <a:moveTo>
                    <a:pt x="4825" y="1314"/>
                  </a:moveTo>
                  <a:lnTo>
                    <a:pt x="4825" y="3124"/>
                  </a:lnTo>
                </a:path>
                <a:path w="41909" h="67945">
                  <a:moveTo>
                    <a:pt x="4825" y="3124"/>
                  </a:moveTo>
                  <a:lnTo>
                    <a:pt x="9017" y="3124"/>
                  </a:lnTo>
                </a:path>
                <a:path w="41909" h="67945">
                  <a:moveTo>
                    <a:pt x="9017" y="3124"/>
                  </a:moveTo>
                  <a:lnTo>
                    <a:pt x="9017" y="1314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4825" y="30111"/>
                  </a:moveTo>
                  <a:lnTo>
                    <a:pt x="4825" y="31921"/>
                  </a:lnTo>
                </a:path>
                <a:path w="41909" h="67945">
                  <a:moveTo>
                    <a:pt x="4825" y="31921"/>
                  </a:moveTo>
                  <a:lnTo>
                    <a:pt x="9017" y="31921"/>
                  </a:lnTo>
                </a:path>
                <a:path w="41909" h="67945">
                  <a:moveTo>
                    <a:pt x="9017" y="31921"/>
                  </a:moveTo>
                  <a:lnTo>
                    <a:pt x="9017" y="30111"/>
                  </a:lnTo>
                </a:path>
                <a:path w="41909" h="67945">
                  <a:moveTo>
                    <a:pt x="9017" y="30111"/>
                  </a:moveTo>
                  <a:lnTo>
                    <a:pt x="4825" y="30111"/>
                  </a:lnTo>
                </a:path>
                <a:path w="41909" h="67945">
                  <a:moveTo>
                    <a:pt x="9017" y="66128"/>
                  </a:moveTo>
                  <a:lnTo>
                    <a:pt x="9017" y="64319"/>
                  </a:lnTo>
                </a:path>
                <a:path w="41909" h="67945">
                  <a:moveTo>
                    <a:pt x="9017" y="64319"/>
                  </a:moveTo>
                  <a:lnTo>
                    <a:pt x="4825" y="64319"/>
                  </a:lnTo>
                </a:path>
                <a:path w="41909" h="67945">
                  <a:moveTo>
                    <a:pt x="4825" y="64319"/>
                  </a:moveTo>
                  <a:lnTo>
                    <a:pt x="4825" y="66128"/>
                  </a:lnTo>
                </a:path>
                <a:path w="41909" h="67945">
                  <a:moveTo>
                    <a:pt x="4825" y="66128"/>
                  </a:moveTo>
                  <a:lnTo>
                    <a:pt x="9017" y="66128"/>
                  </a:lnTo>
                </a:path>
                <a:path w="41909" h="67945">
                  <a:moveTo>
                    <a:pt x="9017" y="64319"/>
                  </a:moveTo>
                  <a:lnTo>
                    <a:pt x="41401" y="64319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9017" y="1314"/>
                  </a:moveTo>
                  <a:lnTo>
                    <a:pt x="4825" y="1314"/>
                  </a:lnTo>
                </a:path>
                <a:path w="41909" h="67945">
                  <a:moveTo>
                    <a:pt x="4825" y="1314"/>
                  </a:moveTo>
                  <a:lnTo>
                    <a:pt x="0" y="1314"/>
                  </a:lnTo>
                </a:path>
                <a:path w="41909" h="67945">
                  <a:moveTo>
                    <a:pt x="9017" y="1314"/>
                  </a:moveTo>
                  <a:lnTo>
                    <a:pt x="9017" y="0"/>
                  </a:lnTo>
                </a:path>
                <a:path w="41909" h="67945">
                  <a:moveTo>
                    <a:pt x="9017" y="1314"/>
                  </a:moveTo>
                  <a:lnTo>
                    <a:pt x="9017" y="0"/>
                  </a:lnTo>
                </a:path>
                <a:path w="41909" h="67945">
                  <a:moveTo>
                    <a:pt x="4825" y="1314"/>
                  </a:moveTo>
                  <a:lnTo>
                    <a:pt x="0" y="1314"/>
                  </a:lnTo>
                </a:path>
                <a:path w="41909" h="67945">
                  <a:moveTo>
                    <a:pt x="0" y="1314"/>
                  </a:moveTo>
                  <a:lnTo>
                    <a:pt x="0" y="0"/>
                  </a:lnTo>
                </a:path>
                <a:path w="41909" h="67945">
                  <a:moveTo>
                    <a:pt x="0" y="1314"/>
                  </a:moveTo>
                  <a:lnTo>
                    <a:pt x="0" y="0"/>
                  </a:lnTo>
                </a:path>
                <a:path w="41909" h="67945">
                  <a:moveTo>
                    <a:pt x="9017" y="66128"/>
                  </a:moveTo>
                  <a:lnTo>
                    <a:pt x="4825" y="66128"/>
                  </a:lnTo>
                </a:path>
                <a:path w="41909" h="67945">
                  <a:moveTo>
                    <a:pt x="9017" y="66128"/>
                  </a:moveTo>
                  <a:lnTo>
                    <a:pt x="4825" y="66128"/>
                  </a:lnTo>
                </a:path>
                <a:path w="41909" h="67945">
                  <a:moveTo>
                    <a:pt x="4825" y="66128"/>
                  </a:moveTo>
                  <a:lnTo>
                    <a:pt x="0" y="66128"/>
                  </a:lnTo>
                </a:path>
                <a:path w="41909" h="67945">
                  <a:moveTo>
                    <a:pt x="9017" y="66128"/>
                  </a:moveTo>
                  <a:lnTo>
                    <a:pt x="9017" y="67443"/>
                  </a:lnTo>
                </a:path>
                <a:path w="41909" h="67945">
                  <a:moveTo>
                    <a:pt x="9017" y="66128"/>
                  </a:moveTo>
                  <a:lnTo>
                    <a:pt x="9017" y="67443"/>
                  </a:lnTo>
                </a:path>
                <a:path w="41909" h="67945">
                  <a:moveTo>
                    <a:pt x="4825" y="66128"/>
                  </a:moveTo>
                  <a:lnTo>
                    <a:pt x="0" y="66128"/>
                  </a:lnTo>
                </a:path>
                <a:path w="41909" h="67945">
                  <a:moveTo>
                    <a:pt x="0" y="66128"/>
                  </a:moveTo>
                  <a:lnTo>
                    <a:pt x="0" y="67443"/>
                  </a:lnTo>
                </a:path>
                <a:path w="41909" h="67945">
                  <a:moveTo>
                    <a:pt x="0" y="66128"/>
                  </a:moveTo>
                  <a:lnTo>
                    <a:pt x="0" y="6744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13753084" y="8977109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7010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7010" y="9004"/>
                  </a:lnTo>
                  <a:lnTo>
                    <a:pt x="7010" y="0"/>
                  </a:lnTo>
                  <a:close/>
                </a:path>
                <a:path w="59690" h="9525">
                  <a:moveTo>
                    <a:pt x="59397" y="0"/>
                  </a:moveTo>
                  <a:lnTo>
                    <a:pt x="50228" y="0"/>
                  </a:lnTo>
                  <a:lnTo>
                    <a:pt x="50228" y="9004"/>
                  </a:lnTo>
                  <a:lnTo>
                    <a:pt x="59397" y="9004"/>
                  </a:lnTo>
                  <a:lnTo>
                    <a:pt x="59397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13760069" y="8977103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5" h="9525">
                  <a:moveTo>
                    <a:pt x="43209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43209" y="9004"/>
                  </a:lnTo>
                  <a:lnTo>
                    <a:pt x="43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13753083" y="8977103"/>
              <a:ext cx="59690" cy="9525"/>
            </a:xfrm>
            <a:custGeom>
              <a:avLst/>
              <a:gdLst/>
              <a:ahLst/>
              <a:cxnLst/>
              <a:rect l="l" t="t" r="r" b="b"/>
              <a:pathLst>
                <a:path w="59690" h="9525">
                  <a:moveTo>
                    <a:pt x="6984" y="9004"/>
                  </a:moveTo>
                  <a:lnTo>
                    <a:pt x="6603" y="9004"/>
                  </a:lnTo>
                </a:path>
                <a:path w="59690" h="9525">
                  <a:moveTo>
                    <a:pt x="6984" y="0"/>
                  </a:moveTo>
                  <a:lnTo>
                    <a:pt x="6603" y="0"/>
                  </a:lnTo>
                </a:path>
                <a:path w="59690" h="9525">
                  <a:moveTo>
                    <a:pt x="6984" y="0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0609" y="9004"/>
                  </a:lnTo>
                </a:path>
                <a:path w="59690" h="9525">
                  <a:moveTo>
                    <a:pt x="50228" y="0"/>
                  </a:moveTo>
                  <a:lnTo>
                    <a:pt x="50609" y="0"/>
                  </a:lnTo>
                </a:path>
                <a:path w="59690" h="9525">
                  <a:moveTo>
                    <a:pt x="50228" y="0"/>
                  </a:moveTo>
                  <a:lnTo>
                    <a:pt x="50228" y="9004"/>
                  </a:lnTo>
                </a:path>
                <a:path w="59690" h="9525">
                  <a:moveTo>
                    <a:pt x="59372" y="0"/>
                  </a:moveTo>
                  <a:lnTo>
                    <a:pt x="50228" y="0"/>
                  </a:lnTo>
                </a:path>
                <a:path w="59690" h="9525">
                  <a:moveTo>
                    <a:pt x="6984" y="0"/>
                  </a:moveTo>
                  <a:lnTo>
                    <a:pt x="0" y="0"/>
                  </a:lnTo>
                </a:path>
                <a:path w="59690" h="9525">
                  <a:moveTo>
                    <a:pt x="0" y="9004"/>
                  </a:moveTo>
                  <a:lnTo>
                    <a:pt x="6984" y="9004"/>
                  </a:lnTo>
                </a:path>
                <a:path w="59690" h="9525">
                  <a:moveTo>
                    <a:pt x="50228" y="9004"/>
                  </a:moveTo>
                  <a:lnTo>
                    <a:pt x="59372" y="9004"/>
                  </a:lnTo>
                </a:path>
                <a:path w="59690" h="9525">
                  <a:moveTo>
                    <a:pt x="50228" y="0"/>
                  </a:moveTo>
                  <a:lnTo>
                    <a:pt x="6984" y="0"/>
                  </a:lnTo>
                </a:path>
                <a:path w="59690" h="9525">
                  <a:moveTo>
                    <a:pt x="50228" y="9004"/>
                  </a:moveTo>
                  <a:lnTo>
                    <a:pt x="6984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13760069" y="8977109"/>
              <a:ext cx="43815" cy="9525"/>
            </a:xfrm>
            <a:custGeom>
              <a:avLst/>
              <a:gdLst/>
              <a:ahLst/>
              <a:cxnLst/>
              <a:rect l="l" t="t" r="r" b="b"/>
              <a:pathLst>
                <a:path w="43815" h="9525">
                  <a:moveTo>
                    <a:pt x="1803" y="0"/>
                  </a:moveTo>
                  <a:lnTo>
                    <a:pt x="0" y="0"/>
                  </a:lnTo>
                  <a:lnTo>
                    <a:pt x="0" y="9004"/>
                  </a:lnTo>
                  <a:lnTo>
                    <a:pt x="1803" y="9004"/>
                  </a:lnTo>
                  <a:lnTo>
                    <a:pt x="1803" y="0"/>
                  </a:lnTo>
                  <a:close/>
                </a:path>
                <a:path w="43815" h="9525">
                  <a:moveTo>
                    <a:pt x="43205" y="0"/>
                  </a:moveTo>
                  <a:lnTo>
                    <a:pt x="41402" y="0"/>
                  </a:lnTo>
                  <a:lnTo>
                    <a:pt x="41402" y="9004"/>
                  </a:lnTo>
                  <a:lnTo>
                    <a:pt x="43205" y="9004"/>
                  </a:lnTo>
                  <a:lnTo>
                    <a:pt x="432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13759688" y="8977103"/>
              <a:ext cx="44450" cy="9525"/>
            </a:xfrm>
            <a:custGeom>
              <a:avLst/>
              <a:gdLst/>
              <a:ahLst/>
              <a:cxnLst/>
              <a:rect l="l" t="t" r="r" b="b"/>
              <a:pathLst>
                <a:path w="44450" h="9525">
                  <a:moveTo>
                    <a:pt x="43624" y="0"/>
                  </a:moveTo>
                  <a:lnTo>
                    <a:pt x="41782" y="0"/>
                  </a:lnTo>
                </a:path>
                <a:path w="44450" h="9525">
                  <a:moveTo>
                    <a:pt x="41782" y="0"/>
                  </a:moveTo>
                  <a:lnTo>
                    <a:pt x="41782" y="9004"/>
                  </a:lnTo>
                </a:path>
                <a:path w="44450" h="9525">
                  <a:moveTo>
                    <a:pt x="41782" y="9004"/>
                  </a:moveTo>
                  <a:lnTo>
                    <a:pt x="43624" y="9004"/>
                  </a:lnTo>
                </a:path>
                <a:path w="44450" h="9525">
                  <a:moveTo>
                    <a:pt x="43624" y="9004"/>
                  </a:moveTo>
                  <a:lnTo>
                    <a:pt x="43624" y="0"/>
                  </a:lnTo>
                </a:path>
                <a:path w="44450" h="9525">
                  <a:moveTo>
                    <a:pt x="380" y="9004"/>
                  </a:moveTo>
                  <a:lnTo>
                    <a:pt x="2222" y="9004"/>
                  </a:lnTo>
                </a:path>
                <a:path w="44450" h="9525">
                  <a:moveTo>
                    <a:pt x="2222" y="9004"/>
                  </a:moveTo>
                  <a:lnTo>
                    <a:pt x="2222" y="0"/>
                  </a:lnTo>
                </a:path>
                <a:path w="44450" h="9525">
                  <a:moveTo>
                    <a:pt x="2222" y="0"/>
                  </a:moveTo>
                  <a:lnTo>
                    <a:pt x="380" y="0"/>
                  </a:lnTo>
                </a:path>
                <a:path w="44450" h="9525">
                  <a:moveTo>
                    <a:pt x="380" y="0"/>
                  </a:moveTo>
                  <a:lnTo>
                    <a:pt x="380" y="9004"/>
                  </a:lnTo>
                </a:path>
                <a:path w="44450" h="9525">
                  <a:moveTo>
                    <a:pt x="2222" y="9004"/>
                  </a:moveTo>
                  <a:lnTo>
                    <a:pt x="41782" y="9004"/>
                  </a:lnTo>
                </a:path>
                <a:path w="44450" h="9525">
                  <a:moveTo>
                    <a:pt x="43624" y="0"/>
                  </a:moveTo>
                  <a:lnTo>
                    <a:pt x="43624" y="9004"/>
                  </a:lnTo>
                </a:path>
                <a:path w="44450" h="9525">
                  <a:moveTo>
                    <a:pt x="43624" y="0"/>
                  </a:moveTo>
                  <a:lnTo>
                    <a:pt x="43624" y="9004"/>
                  </a:lnTo>
                </a:path>
                <a:path w="44450" h="9525">
                  <a:moveTo>
                    <a:pt x="43624" y="0"/>
                  </a:moveTo>
                  <a:lnTo>
                    <a:pt x="44005" y="0"/>
                  </a:lnTo>
                </a:path>
                <a:path w="44450" h="9525">
                  <a:moveTo>
                    <a:pt x="43624" y="0"/>
                  </a:moveTo>
                  <a:lnTo>
                    <a:pt x="44005" y="0"/>
                  </a:lnTo>
                </a:path>
                <a:path w="44450" h="9525">
                  <a:moveTo>
                    <a:pt x="43624" y="9004"/>
                  </a:moveTo>
                  <a:lnTo>
                    <a:pt x="44005" y="9004"/>
                  </a:lnTo>
                </a:path>
                <a:path w="44450" h="9525">
                  <a:moveTo>
                    <a:pt x="43624" y="9004"/>
                  </a:moveTo>
                  <a:lnTo>
                    <a:pt x="44005" y="9004"/>
                  </a:lnTo>
                </a:path>
                <a:path w="44450" h="9525">
                  <a:moveTo>
                    <a:pt x="380" y="0"/>
                  </a:moveTo>
                  <a:lnTo>
                    <a:pt x="380" y="9004"/>
                  </a:lnTo>
                </a:path>
                <a:path w="44450" h="9525">
                  <a:moveTo>
                    <a:pt x="380" y="0"/>
                  </a:moveTo>
                  <a:lnTo>
                    <a:pt x="380" y="9004"/>
                  </a:lnTo>
                </a:path>
                <a:path w="44450" h="9525">
                  <a:moveTo>
                    <a:pt x="380" y="0"/>
                  </a:moveTo>
                  <a:lnTo>
                    <a:pt x="0" y="0"/>
                  </a:lnTo>
                </a:path>
                <a:path w="44450" h="9525">
                  <a:moveTo>
                    <a:pt x="380" y="0"/>
                  </a:moveTo>
                  <a:lnTo>
                    <a:pt x="0" y="0"/>
                  </a:lnTo>
                </a:path>
                <a:path w="44450" h="9525">
                  <a:moveTo>
                    <a:pt x="380" y="9004"/>
                  </a:moveTo>
                  <a:lnTo>
                    <a:pt x="0" y="9004"/>
                  </a:lnTo>
                </a:path>
                <a:path w="44450" h="9525">
                  <a:moveTo>
                    <a:pt x="380" y="9004"/>
                  </a:moveTo>
                  <a:lnTo>
                    <a:pt x="0" y="900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14098651" y="8695425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08" y="0"/>
                  </a:moveTo>
                  <a:lnTo>
                    <a:pt x="0" y="0"/>
                  </a:lnTo>
                  <a:lnTo>
                    <a:pt x="0" y="5382"/>
                  </a:lnTo>
                  <a:lnTo>
                    <a:pt x="18008" y="5382"/>
                  </a:lnTo>
                  <a:lnTo>
                    <a:pt x="18008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14098651" y="8695423"/>
              <a:ext cx="18415" cy="5715"/>
            </a:xfrm>
            <a:custGeom>
              <a:avLst/>
              <a:gdLst/>
              <a:ahLst/>
              <a:cxnLst/>
              <a:rect l="l" t="t" r="r" b="b"/>
              <a:pathLst>
                <a:path w="18415" h="5715">
                  <a:moveTo>
                    <a:pt x="18033" y="0"/>
                  </a:moveTo>
                  <a:lnTo>
                    <a:pt x="0" y="0"/>
                  </a:lnTo>
                </a:path>
                <a:path w="18415" h="5715">
                  <a:moveTo>
                    <a:pt x="0" y="5384"/>
                  </a:moveTo>
                  <a:lnTo>
                    <a:pt x="18033" y="5384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14116685" y="8891627"/>
              <a:ext cx="144145" cy="7620"/>
            </a:xfrm>
            <a:custGeom>
              <a:avLst/>
              <a:gdLst/>
              <a:ahLst/>
              <a:cxnLst/>
              <a:rect l="l" t="t" r="r" b="b"/>
              <a:pathLst>
                <a:path w="144144" h="7620">
                  <a:moveTo>
                    <a:pt x="143991" y="0"/>
                  </a:moveTo>
                  <a:lnTo>
                    <a:pt x="0" y="0"/>
                  </a:lnTo>
                  <a:lnTo>
                    <a:pt x="0" y="7193"/>
                  </a:lnTo>
                  <a:lnTo>
                    <a:pt x="143991" y="7193"/>
                  </a:lnTo>
                  <a:lnTo>
                    <a:pt x="143991" y="0"/>
                  </a:lnTo>
                  <a:close/>
                </a:path>
              </a:pathLst>
            </a:custGeom>
            <a:solidFill>
              <a:srgbClr val="6A6A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11677650" y="8357908"/>
              <a:ext cx="2662555" cy="1526540"/>
            </a:xfrm>
            <a:custGeom>
              <a:avLst/>
              <a:gdLst/>
              <a:ahLst/>
              <a:cxnLst/>
              <a:rect l="l" t="t" r="r" b="b"/>
              <a:pathLst>
                <a:path w="2662555" h="1526540">
                  <a:moveTo>
                    <a:pt x="2439034" y="540912"/>
                  </a:moveTo>
                  <a:lnTo>
                    <a:pt x="2582989" y="540912"/>
                  </a:lnTo>
                </a:path>
                <a:path w="2662555" h="1526540">
                  <a:moveTo>
                    <a:pt x="2582989" y="540912"/>
                  </a:moveTo>
                  <a:lnTo>
                    <a:pt x="2582989" y="533723"/>
                  </a:lnTo>
                </a:path>
                <a:path w="2662555" h="1526540">
                  <a:moveTo>
                    <a:pt x="2582989" y="533723"/>
                  </a:moveTo>
                  <a:lnTo>
                    <a:pt x="2439034" y="533723"/>
                  </a:lnTo>
                </a:path>
                <a:path w="2662555" h="1526540">
                  <a:moveTo>
                    <a:pt x="2439034" y="533723"/>
                  </a:moveTo>
                  <a:lnTo>
                    <a:pt x="2439034" y="535508"/>
                  </a:lnTo>
                </a:path>
                <a:path w="2662555" h="1526540">
                  <a:moveTo>
                    <a:pt x="1263650" y="619194"/>
                  </a:moveTo>
                  <a:lnTo>
                    <a:pt x="1515617" y="619194"/>
                  </a:lnTo>
                </a:path>
                <a:path w="2662555" h="1526540">
                  <a:moveTo>
                    <a:pt x="1263650" y="628199"/>
                  </a:moveTo>
                  <a:lnTo>
                    <a:pt x="1515617" y="628199"/>
                  </a:lnTo>
                </a:path>
                <a:path w="2662555" h="1526540">
                  <a:moveTo>
                    <a:pt x="1263650" y="628199"/>
                  </a:moveTo>
                  <a:lnTo>
                    <a:pt x="1263650" y="619194"/>
                  </a:lnTo>
                </a:path>
                <a:path w="2662555" h="1526540">
                  <a:moveTo>
                    <a:pt x="1515617" y="628199"/>
                  </a:moveTo>
                  <a:lnTo>
                    <a:pt x="1515617" y="619194"/>
                  </a:lnTo>
                </a:path>
                <a:path w="2662555" h="1526540">
                  <a:moveTo>
                    <a:pt x="878395" y="360013"/>
                  </a:moveTo>
                  <a:lnTo>
                    <a:pt x="878395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87412" y="259207"/>
                  </a:lnTo>
                </a:path>
                <a:path w="2662555" h="1526540">
                  <a:moveTo>
                    <a:pt x="887412" y="360013"/>
                  </a:moveTo>
                  <a:lnTo>
                    <a:pt x="878395" y="360013"/>
                  </a:lnTo>
                </a:path>
                <a:path w="2662555" h="1526540">
                  <a:moveTo>
                    <a:pt x="887412" y="259207"/>
                  </a:moveTo>
                  <a:lnTo>
                    <a:pt x="878395" y="259207"/>
                  </a:lnTo>
                </a:path>
                <a:path w="2662555" h="1526540">
                  <a:moveTo>
                    <a:pt x="2180209" y="544512"/>
                  </a:moveTo>
                  <a:lnTo>
                    <a:pt x="2180209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204846" y="333921"/>
                  </a:lnTo>
                </a:path>
                <a:path w="2662555" h="1526540">
                  <a:moveTo>
                    <a:pt x="2204846" y="544512"/>
                  </a:moveTo>
                  <a:lnTo>
                    <a:pt x="2180209" y="544512"/>
                  </a:lnTo>
                </a:path>
                <a:path w="2662555" h="1526540">
                  <a:moveTo>
                    <a:pt x="2204846" y="333921"/>
                  </a:moveTo>
                  <a:lnTo>
                    <a:pt x="2180209" y="333921"/>
                  </a:lnTo>
                </a:path>
                <a:path w="2662555" h="1526540">
                  <a:moveTo>
                    <a:pt x="2582989" y="337515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344709"/>
                  </a:moveTo>
                  <a:lnTo>
                    <a:pt x="2662237" y="344709"/>
                  </a:lnTo>
                </a:path>
                <a:path w="2662555" h="1526540">
                  <a:moveTo>
                    <a:pt x="2582989" y="344709"/>
                  </a:moveTo>
                  <a:lnTo>
                    <a:pt x="2582989" y="337515"/>
                  </a:lnTo>
                </a:path>
                <a:path w="2662555" h="1526540">
                  <a:moveTo>
                    <a:pt x="2662237" y="344709"/>
                  </a:moveTo>
                  <a:lnTo>
                    <a:pt x="2662237" y="337515"/>
                  </a:lnTo>
                </a:path>
                <a:path w="2662555" h="1526540">
                  <a:moveTo>
                    <a:pt x="2582989" y="533723"/>
                  </a:moveTo>
                  <a:lnTo>
                    <a:pt x="2662237" y="533723"/>
                  </a:lnTo>
                </a:path>
                <a:path w="2662555" h="1526540">
                  <a:moveTo>
                    <a:pt x="2582989" y="540912"/>
                  </a:moveTo>
                  <a:lnTo>
                    <a:pt x="2662237" y="540912"/>
                  </a:lnTo>
                </a:path>
                <a:path w="2662555" h="1526540">
                  <a:moveTo>
                    <a:pt x="2582989" y="540912"/>
                  </a:moveTo>
                  <a:lnTo>
                    <a:pt x="2582989" y="533723"/>
                  </a:lnTo>
                </a:path>
                <a:path w="2662555" h="1526540">
                  <a:moveTo>
                    <a:pt x="2662237" y="540912"/>
                  </a:moveTo>
                  <a:lnTo>
                    <a:pt x="2662237" y="533723"/>
                  </a:lnTo>
                </a:path>
                <a:path w="2662555" h="1526540">
                  <a:moveTo>
                    <a:pt x="2384996" y="337515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344709"/>
                  </a:moveTo>
                  <a:lnTo>
                    <a:pt x="2439034" y="344709"/>
                  </a:lnTo>
                </a:path>
                <a:path w="2662555" h="1526540">
                  <a:moveTo>
                    <a:pt x="2384996" y="344709"/>
                  </a:moveTo>
                  <a:lnTo>
                    <a:pt x="2384996" y="337515"/>
                  </a:lnTo>
                </a:path>
                <a:path w="2662555" h="1526540">
                  <a:moveTo>
                    <a:pt x="2439034" y="344709"/>
                  </a:moveTo>
                  <a:lnTo>
                    <a:pt x="2439034" y="337515"/>
                  </a:lnTo>
                </a:path>
                <a:path w="2662555" h="1526540">
                  <a:moveTo>
                    <a:pt x="2384996" y="533723"/>
                  </a:moveTo>
                  <a:lnTo>
                    <a:pt x="2439034" y="533723"/>
                  </a:lnTo>
                </a:path>
                <a:path w="2662555" h="1526540">
                  <a:moveTo>
                    <a:pt x="2384996" y="540912"/>
                  </a:moveTo>
                  <a:lnTo>
                    <a:pt x="2439034" y="540912"/>
                  </a:lnTo>
                </a:path>
                <a:path w="2662555" h="1526540">
                  <a:moveTo>
                    <a:pt x="2384996" y="540912"/>
                  </a:moveTo>
                  <a:lnTo>
                    <a:pt x="2384996" y="533723"/>
                  </a:lnTo>
                </a:path>
                <a:path w="2662555" h="1526540">
                  <a:moveTo>
                    <a:pt x="2439034" y="540912"/>
                  </a:moveTo>
                  <a:lnTo>
                    <a:pt x="2439034" y="533723"/>
                  </a:lnTo>
                </a:path>
                <a:path w="2662555" h="1526540">
                  <a:moveTo>
                    <a:pt x="1796415" y="716407"/>
                  </a:moveTo>
                  <a:lnTo>
                    <a:pt x="1764030" y="716407"/>
                  </a:lnTo>
                </a:path>
                <a:path w="2662555" h="1526540">
                  <a:moveTo>
                    <a:pt x="1764030" y="716407"/>
                  </a:moveTo>
                  <a:lnTo>
                    <a:pt x="1764030" y="673195"/>
                  </a:lnTo>
                </a:path>
                <a:path w="2662555" h="1526540">
                  <a:moveTo>
                    <a:pt x="1764030" y="673195"/>
                  </a:moveTo>
                  <a:lnTo>
                    <a:pt x="1796415" y="673195"/>
                  </a:lnTo>
                </a:path>
                <a:path w="2662555" h="1526540">
                  <a:moveTo>
                    <a:pt x="1796415" y="673195"/>
                  </a:moveTo>
                  <a:lnTo>
                    <a:pt x="1796415" y="716407"/>
                  </a:lnTo>
                </a:path>
                <a:path w="2662555" h="1526540">
                  <a:moveTo>
                    <a:pt x="1751393" y="716407"/>
                  </a:moveTo>
                  <a:lnTo>
                    <a:pt x="1719008" y="716407"/>
                  </a:lnTo>
                </a:path>
                <a:path w="2662555" h="1526540">
                  <a:moveTo>
                    <a:pt x="1719008" y="716407"/>
                  </a:moveTo>
                  <a:lnTo>
                    <a:pt x="1719008" y="673195"/>
                  </a:lnTo>
                </a:path>
                <a:path w="2662555" h="1526540">
                  <a:moveTo>
                    <a:pt x="1719008" y="673195"/>
                  </a:moveTo>
                  <a:lnTo>
                    <a:pt x="1751393" y="673195"/>
                  </a:lnTo>
                </a:path>
                <a:path w="2662555" h="1526540">
                  <a:moveTo>
                    <a:pt x="1751393" y="673195"/>
                  </a:moveTo>
                  <a:lnTo>
                    <a:pt x="1751393" y="716407"/>
                  </a:lnTo>
                </a:path>
                <a:path w="2662555" h="1526540">
                  <a:moveTo>
                    <a:pt x="894588" y="459905"/>
                  </a:moveTo>
                  <a:lnTo>
                    <a:pt x="894588" y="492296"/>
                  </a:lnTo>
                </a:path>
                <a:path w="2662555" h="1526540">
                  <a:moveTo>
                    <a:pt x="894588" y="492296"/>
                  </a:moveTo>
                  <a:lnTo>
                    <a:pt x="937831" y="492296"/>
                  </a:lnTo>
                </a:path>
                <a:path w="2662555" h="1526540">
                  <a:moveTo>
                    <a:pt x="937831" y="492296"/>
                  </a:moveTo>
                  <a:lnTo>
                    <a:pt x="937831" y="459905"/>
                  </a:lnTo>
                </a:path>
                <a:path w="2662555" h="1526540">
                  <a:moveTo>
                    <a:pt x="937831" y="459905"/>
                  </a:moveTo>
                  <a:lnTo>
                    <a:pt x="894588" y="459905"/>
                  </a:lnTo>
                </a:path>
                <a:path w="2662555" h="1526540">
                  <a:moveTo>
                    <a:pt x="894588" y="504894"/>
                  </a:moveTo>
                  <a:lnTo>
                    <a:pt x="894588" y="537317"/>
                  </a:lnTo>
                </a:path>
                <a:path w="2662555" h="1526540">
                  <a:moveTo>
                    <a:pt x="894588" y="537317"/>
                  </a:moveTo>
                  <a:lnTo>
                    <a:pt x="937831" y="537317"/>
                  </a:lnTo>
                </a:path>
                <a:path w="2662555" h="1526540">
                  <a:moveTo>
                    <a:pt x="937831" y="537317"/>
                  </a:moveTo>
                  <a:lnTo>
                    <a:pt x="937831" y="504894"/>
                  </a:lnTo>
                </a:path>
                <a:path w="2662555" h="1526540">
                  <a:moveTo>
                    <a:pt x="937831" y="504894"/>
                  </a:moveTo>
                  <a:lnTo>
                    <a:pt x="894588" y="504894"/>
                  </a:lnTo>
                </a:path>
                <a:path w="2662555" h="1526540">
                  <a:moveTo>
                    <a:pt x="1263650" y="1375219"/>
                  </a:moveTo>
                  <a:lnTo>
                    <a:pt x="1306829" y="1375219"/>
                  </a:lnTo>
                </a:path>
                <a:path w="2662555" h="1526540">
                  <a:moveTo>
                    <a:pt x="1328419" y="1375219"/>
                  </a:moveTo>
                  <a:lnTo>
                    <a:pt x="1371600" y="1375219"/>
                  </a:lnTo>
                </a:path>
                <a:path w="2662555" h="1526540">
                  <a:moveTo>
                    <a:pt x="1306829" y="1483220"/>
                  </a:moveTo>
                  <a:lnTo>
                    <a:pt x="1306829" y="1389608"/>
                  </a:lnTo>
                </a:path>
                <a:path w="2662555" h="1526540">
                  <a:moveTo>
                    <a:pt x="1306829" y="1375219"/>
                  </a:moveTo>
                  <a:lnTo>
                    <a:pt x="1328419" y="1375219"/>
                  </a:lnTo>
                </a:path>
                <a:path w="2662555" h="1526540">
                  <a:moveTo>
                    <a:pt x="1328419" y="1389608"/>
                  </a:moveTo>
                  <a:lnTo>
                    <a:pt x="1328419" y="1483220"/>
                  </a:lnTo>
                </a:path>
                <a:path w="2662555" h="1526540">
                  <a:moveTo>
                    <a:pt x="1328419" y="1483220"/>
                  </a:moveTo>
                  <a:lnTo>
                    <a:pt x="1306829" y="1483220"/>
                  </a:lnTo>
                </a:path>
                <a:path w="2662555" h="1526540">
                  <a:moveTo>
                    <a:pt x="1326578" y="1377003"/>
                  </a:moveTo>
                  <a:lnTo>
                    <a:pt x="1326578" y="1481410"/>
                  </a:lnTo>
                </a:path>
                <a:path w="2662555" h="1526540">
                  <a:moveTo>
                    <a:pt x="1326578" y="1481410"/>
                  </a:moveTo>
                  <a:lnTo>
                    <a:pt x="1308607" y="1481410"/>
                  </a:lnTo>
                </a:path>
                <a:path w="2662555" h="1526540">
                  <a:moveTo>
                    <a:pt x="1308607" y="1481410"/>
                  </a:moveTo>
                  <a:lnTo>
                    <a:pt x="1308607" y="1377003"/>
                  </a:lnTo>
                </a:path>
                <a:path w="2662555" h="1526540">
                  <a:moveTo>
                    <a:pt x="1308607" y="1377003"/>
                  </a:moveTo>
                  <a:lnTo>
                    <a:pt x="1326578" y="1377003"/>
                  </a:lnTo>
                </a:path>
                <a:path w="2662555" h="1526540">
                  <a:moveTo>
                    <a:pt x="1369821" y="1373409"/>
                  </a:moveTo>
                  <a:lnTo>
                    <a:pt x="1369821" y="1494008"/>
                  </a:lnTo>
                </a:path>
                <a:path w="2662555" h="1526540">
                  <a:moveTo>
                    <a:pt x="1369821" y="1494008"/>
                  </a:moveTo>
                  <a:lnTo>
                    <a:pt x="1371600" y="1494008"/>
                  </a:lnTo>
                </a:path>
                <a:path w="2662555" h="1526540">
                  <a:moveTo>
                    <a:pt x="1369821" y="1373409"/>
                  </a:moveTo>
                  <a:lnTo>
                    <a:pt x="1380617" y="1373409"/>
                  </a:lnTo>
                </a:path>
                <a:path w="2662555" h="1526540">
                  <a:moveTo>
                    <a:pt x="1265427" y="1364405"/>
                  </a:moveTo>
                  <a:lnTo>
                    <a:pt x="1265427" y="1494008"/>
                  </a:lnTo>
                </a:path>
                <a:path w="2662555" h="1526540">
                  <a:moveTo>
                    <a:pt x="1265427" y="1494008"/>
                  </a:moveTo>
                  <a:lnTo>
                    <a:pt x="1263650" y="1494008"/>
                  </a:lnTo>
                </a:path>
                <a:path w="2662555" h="1526540">
                  <a:moveTo>
                    <a:pt x="1265427" y="1364405"/>
                  </a:moveTo>
                  <a:lnTo>
                    <a:pt x="1263650" y="1364405"/>
                  </a:lnTo>
                </a:path>
                <a:path w="2662555" h="1526540">
                  <a:moveTo>
                    <a:pt x="1306829" y="1526406"/>
                  </a:moveTo>
                  <a:lnTo>
                    <a:pt x="1328419" y="1526406"/>
                  </a:lnTo>
                </a:path>
                <a:path w="2662555" h="1526540">
                  <a:moveTo>
                    <a:pt x="1263650" y="1386008"/>
                  </a:moveTo>
                  <a:lnTo>
                    <a:pt x="1306829" y="1386008"/>
                  </a:lnTo>
                </a:path>
                <a:path w="2662555" h="1526540">
                  <a:moveTo>
                    <a:pt x="1328419" y="1386008"/>
                  </a:moveTo>
                  <a:lnTo>
                    <a:pt x="1371600" y="1386008"/>
                  </a:lnTo>
                </a:path>
                <a:path w="2662555" h="1526540">
                  <a:moveTo>
                    <a:pt x="1263650" y="1396803"/>
                  </a:moveTo>
                  <a:lnTo>
                    <a:pt x="1306829" y="1396803"/>
                  </a:lnTo>
                </a:path>
                <a:path w="2662555" h="1526540">
                  <a:moveTo>
                    <a:pt x="1328419" y="1396803"/>
                  </a:moveTo>
                  <a:lnTo>
                    <a:pt x="1371600" y="1396803"/>
                  </a:lnTo>
                </a:path>
                <a:path w="2662555" h="1526540">
                  <a:moveTo>
                    <a:pt x="1263650" y="1407617"/>
                  </a:moveTo>
                  <a:lnTo>
                    <a:pt x="1306829" y="1407617"/>
                  </a:lnTo>
                </a:path>
                <a:path w="2662555" h="1526540">
                  <a:moveTo>
                    <a:pt x="1328419" y="1407617"/>
                  </a:moveTo>
                  <a:lnTo>
                    <a:pt x="1371600" y="1407617"/>
                  </a:lnTo>
                </a:path>
                <a:path w="2662555" h="1526540">
                  <a:moveTo>
                    <a:pt x="1263650" y="1418405"/>
                  </a:moveTo>
                  <a:lnTo>
                    <a:pt x="1306829" y="1418405"/>
                  </a:lnTo>
                </a:path>
                <a:path w="2662555" h="1526540">
                  <a:moveTo>
                    <a:pt x="1328419" y="1418405"/>
                  </a:moveTo>
                  <a:lnTo>
                    <a:pt x="1371600" y="1418405"/>
                  </a:lnTo>
                </a:path>
                <a:path w="2662555" h="1526540">
                  <a:moveTo>
                    <a:pt x="1263650" y="1429219"/>
                  </a:moveTo>
                  <a:lnTo>
                    <a:pt x="1306829" y="1429219"/>
                  </a:lnTo>
                </a:path>
                <a:path w="2662555" h="1526540">
                  <a:moveTo>
                    <a:pt x="1328419" y="1429219"/>
                  </a:moveTo>
                  <a:lnTo>
                    <a:pt x="1371600" y="1429219"/>
                  </a:lnTo>
                </a:path>
                <a:path w="2662555" h="1526540">
                  <a:moveTo>
                    <a:pt x="1263650" y="1440008"/>
                  </a:moveTo>
                  <a:lnTo>
                    <a:pt x="1306829" y="1440008"/>
                  </a:lnTo>
                </a:path>
                <a:path w="2662555" h="1526540">
                  <a:moveTo>
                    <a:pt x="1328419" y="1440008"/>
                  </a:moveTo>
                  <a:lnTo>
                    <a:pt x="1371600" y="1440008"/>
                  </a:lnTo>
                </a:path>
                <a:path w="2662555" h="1526540">
                  <a:moveTo>
                    <a:pt x="1263650" y="1450797"/>
                  </a:moveTo>
                  <a:lnTo>
                    <a:pt x="1306829" y="1450797"/>
                  </a:lnTo>
                </a:path>
                <a:path w="2662555" h="1526540">
                  <a:moveTo>
                    <a:pt x="1328419" y="1450797"/>
                  </a:moveTo>
                  <a:lnTo>
                    <a:pt x="1371600" y="1450797"/>
                  </a:lnTo>
                </a:path>
                <a:path w="2662555" h="1526540">
                  <a:moveTo>
                    <a:pt x="1263650" y="1461617"/>
                  </a:moveTo>
                  <a:lnTo>
                    <a:pt x="1306829" y="1461617"/>
                  </a:lnTo>
                </a:path>
                <a:path w="2662555" h="1526540">
                  <a:moveTo>
                    <a:pt x="1328419" y="1461617"/>
                  </a:moveTo>
                  <a:lnTo>
                    <a:pt x="1371600" y="1461617"/>
                  </a:lnTo>
                </a:path>
                <a:path w="2662555" h="1526540">
                  <a:moveTo>
                    <a:pt x="1263650" y="1472406"/>
                  </a:moveTo>
                  <a:lnTo>
                    <a:pt x="1306829" y="1472406"/>
                  </a:lnTo>
                </a:path>
                <a:path w="2662555" h="1526540">
                  <a:moveTo>
                    <a:pt x="1328419" y="1472406"/>
                  </a:moveTo>
                  <a:lnTo>
                    <a:pt x="1371600" y="1472406"/>
                  </a:lnTo>
                </a:path>
                <a:path w="2662555" h="1526540">
                  <a:moveTo>
                    <a:pt x="1263650" y="1483220"/>
                  </a:moveTo>
                  <a:lnTo>
                    <a:pt x="1306829" y="1483220"/>
                  </a:lnTo>
                </a:path>
                <a:path w="2662555" h="1526540">
                  <a:moveTo>
                    <a:pt x="1328419" y="1483220"/>
                  </a:moveTo>
                  <a:lnTo>
                    <a:pt x="1371600" y="1483220"/>
                  </a:lnTo>
                </a:path>
                <a:path w="2662555" h="1526540">
                  <a:moveTo>
                    <a:pt x="1380617" y="1373409"/>
                  </a:moveTo>
                  <a:lnTo>
                    <a:pt x="1380617" y="1375219"/>
                  </a:lnTo>
                </a:path>
                <a:path w="2662555" h="1526540">
                  <a:moveTo>
                    <a:pt x="151193" y="0"/>
                  </a:moveTo>
                  <a:lnTo>
                    <a:pt x="151193" y="43205"/>
                  </a:lnTo>
                </a:path>
                <a:path w="2662555" h="1526540">
                  <a:moveTo>
                    <a:pt x="151193" y="64814"/>
                  </a:moveTo>
                  <a:lnTo>
                    <a:pt x="151193" y="108000"/>
                  </a:lnTo>
                </a:path>
                <a:path w="2662555" h="1526540">
                  <a:moveTo>
                    <a:pt x="43179" y="43205"/>
                  </a:moveTo>
                  <a:lnTo>
                    <a:pt x="151193" y="43205"/>
                  </a:lnTo>
                </a:path>
                <a:path w="2662555" h="1526540">
                  <a:moveTo>
                    <a:pt x="151193" y="43205"/>
                  </a:moveTo>
                  <a:lnTo>
                    <a:pt x="151193" y="64814"/>
                  </a:lnTo>
                </a:path>
                <a:path w="2662555" h="1526540">
                  <a:moveTo>
                    <a:pt x="151193" y="64814"/>
                  </a:moveTo>
                  <a:lnTo>
                    <a:pt x="43179" y="64814"/>
                  </a:lnTo>
                </a:path>
                <a:path w="2662555" h="1526540">
                  <a:moveTo>
                    <a:pt x="43179" y="64814"/>
                  </a:moveTo>
                  <a:lnTo>
                    <a:pt x="43179" y="43205"/>
                  </a:lnTo>
                </a:path>
                <a:path w="2662555" h="1526540">
                  <a:moveTo>
                    <a:pt x="149415" y="63004"/>
                  </a:moveTo>
                  <a:lnTo>
                    <a:pt x="45021" y="63004"/>
                  </a:lnTo>
                </a:path>
                <a:path w="2662555" h="1526540">
                  <a:moveTo>
                    <a:pt x="45021" y="63004"/>
                  </a:moveTo>
                  <a:lnTo>
                    <a:pt x="45021" y="45021"/>
                  </a:lnTo>
                </a:path>
                <a:path w="2662555" h="1526540">
                  <a:moveTo>
                    <a:pt x="45021" y="45021"/>
                  </a:moveTo>
                  <a:lnTo>
                    <a:pt x="149415" y="45021"/>
                  </a:lnTo>
                </a:path>
                <a:path w="2662555" h="1526540">
                  <a:moveTo>
                    <a:pt x="149415" y="45021"/>
                  </a:moveTo>
                  <a:lnTo>
                    <a:pt x="149415" y="63004"/>
                  </a:lnTo>
                </a:path>
                <a:path w="2662555" h="1526540">
                  <a:moveTo>
                    <a:pt x="153225" y="106210"/>
                  </a:moveTo>
                  <a:lnTo>
                    <a:pt x="32448" y="106210"/>
                  </a:lnTo>
                </a:path>
                <a:path w="2662555" h="1526540">
                  <a:moveTo>
                    <a:pt x="32448" y="106210"/>
                  </a:moveTo>
                  <a:lnTo>
                    <a:pt x="32448" y="108000"/>
                  </a:lnTo>
                </a:path>
                <a:path w="2662555" h="1526540">
                  <a:moveTo>
                    <a:pt x="153225" y="106210"/>
                  </a:moveTo>
                  <a:lnTo>
                    <a:pt x="153225" y="117005"/>
                  </a:lnTo>
                </a:path>
                <a:path w="2662555" h="1526540">
                  <a:moveTo>
                    <a:pt x="162051" y="1809"/>
                  </a:moveTo>
                  <a:lnTo>
                    <a:pt x="32448" y="1809"/>
                  </a:lnTo>
                </a:path>
                <a:path w="2662555" h="1526540">
                  <a:moveTo>
                    <a:pt x="32448" y="1809"/>
                  </a:moveTo>
                  <a:lnTo>
                    <a:pt x="32448" y="0"/>
                  </a:lnTo>
                </a:path>
                <a:path w="2662555" h="1526540">
                  <a:moveTo>
                    <a:pt x="162051" y="1809"/>
                  </a:moveTo>
                  <a:lnTo>
                    <a:pt x="162051" y="0"/>
                  </a:lnTo>
                </a:path>
                <a:path w="2662555" h="1526540">
                  <a:moveTo>
                    <a:pt x="0" y="43205"/>
                  </a:moveTo>
                  <a:lnTo>
                    <a:pt x="0" y="64814"/>
                  </a:lnTo>
                </a:path>
                <a:path w="2662555" h="1526540">
                  <a:moveTo>
                    <a:pt x="140398" y="0"/>
                  </a:moveTo>
                  <a:lnTo>
                    <a:pt x="140398" y="43205"/>
                  </a:lnTo>
                </a:path>
                <a:path w="2662555" h="1526540">
                  <a:moveTo>
                    <a:pt x="140398" y="64814"/>
                  </a:moveTo>
                  <a:lnTo>
                    <a:pt x="140398" y="108000"/>
                  </a:lnTo>
                </a:path>
                <a:path w="2662555" h="1526540">
                  <a:moveTo>
                    <a:pt x="129603" y="0"/>
                  </a:moveTo>
                  <a:lnTo>
                    <a:pt x="129603" y="43205"/>
                  </a:lnTo>
                </a:path>
                <a:path w="2662555" h="1526540">
                  <a:moveTo>
                    <a:pt x="129603" y="64814"/>
                  </a:moveTo>
                  <a:lnTo>
                    <a:pt x="129603" y="108000"/>
                  </a:lnTo>
                </a:path>
                <a:path w="2662555" h="1526540">
                  <a:moveTo>
                    <a:pt x="118808" y="0"/>
                  </a:moveTo>
                  <a:lnTo>
                    <a:pt x="118808" y="43205"/>
                  </a:lnTo>
                </a:path>
                <a:path w="2662555" h="1526540">
                  <a:moveTo>
                    <a:pt x="118808" y="64814"/>
                  </a:moveTo>
                  <a:lnTo>
                    <a:pt x="118808" y="108000"/>
                  </a:lnTo>
                </a:path>
                <a:path w="2662555" h="1526540">
                  <a:moveTo>
                    <a:pt x="108013" y="0"/>
                  </a:moveTo>
                  <a:lnTo>
                    <a:pt x="108013" y="43205"/>
                  </a:lnTo>
                </a:path>
                <a:path w="2662555" h="1526540">
                  <a:moveTo>
                    <a:pt x="108013" y="64814"/>
                  </a:moveTo>
                  <a:lnTo>
                    <a:pt x="108013" y="108000"/>
                  </a:lnTo>
                </a:path>
                <a:path w="2662555" h="1526540">
                  <a:moveTo>
                    <a:pt x="97218" y="0"/>
                  </a:moveTo>
                  <a:lnTo>
                    <a:pt x="97218" y="43205"/>
                  </a:lnTo>
                </a:path>
                <a:path w="2662555" h="1526540">
                  <a:moveTo>
                    <a:pt x="97218" y="64814"/>
                  </a:moveTo>
                  <a:lnTo>
                    <a:pt x="97218" y="108000"/>
                  </a:lnTo>
                </a:path>
                <a:path w="2662555" h="1526540">
                  <a:moveTo>
                    <a:pt x="86423" y="0"/>
                  </a:moveTo>
                  <a:lnTo>
                    <a:pt x="86423" y="43205"/>
                  </a:lnTo>
                </a:path>
                <a:path w="2662555" h="1526540">
                  <a:moveTo>
                    <a:pt x="86423" y="64814"/>
                  </a:moveTo>
                  <a:lnTo>
                    <a:pt x="86423" y="108000"/>
                  </a:lnTo>
                </a:path>
                <a:path w="2662555" h="1526540">
                  <a:moveTo>
                    <a:pt x="75628" y="0"/>
                  </a:moveTo>
                  <a:lnTo>
                    <a:pt x="75628" y="43205"/>
                  </a:lnTo>
                </a:path>
                <a:path w="2662555" h="1526540">
                  <a:moveTo>
                    <a:pt x="75628" y="64814"/>
                  </a:moveTo>
                  <a:lnTo>
                    <a:pt x="75628" y="108000"/>
                  </a:lnTo>
                </a:path>
                <a:path w="2662555" h="1526540">
                  <a:moveTo>
                    <a:pt x="64833" y="0"/>
                  </a:moveTo>
                  <a:lnTo>
                    <a:pt x="64833" y="43205"/>
                  </a:lnTo>
                </a:path>
                <a:path w="2662555" h="1526540">
                  <a:moveTo>
                    <a:pt x="64833" y="64814"/>
                  </a:moveTo>
                  <a:lnTo>
                    <a:pt x="64833" y="108000"/>
                  </a:lnTo>
                </a:path>
                <a:path w="2662555" h="1526540">
                  <a:moveTo>
                    <a:pt x="54038" y="0"/>
                  </a:moveTo>
                  <a:lnTo>
                    <a:pt x="54038" y="43205"/>
                  </a:lnTo>
                </a:path>
                <a:path w="2662555" h="1526540">
                  <a:moveTo>
                    <a:pt x="54038" y="64814"/>
                  </a:moveTo>
                  <a:lnTo>
                    <a:pt x="54038" y="108000"/>
                  </a:lnTo>
                </a:path>
                <a:path w="2662555" h="1526540">
                  <a:moveTo>
                    <a:pt x="43179" y="0"/>
                  </a:moveTo>
                  <a:lnTo>
                    <a:pt x="43179" y="43205"/>
                  </a:lnTo>
                </a:path>
                <a:path w="2662555" h="1526540">
                  <a:moveTo>
                    <a:pt x="43179" y="64814"/>
                  </a:moveTo>
                  <a:lnTo>
                    <a:pt x="43179" y="108000"/>
                  </a:lnTo>
                </a:path>
                <a:path w="2662555" h="1526540">
                  <a:moveTo>
                    <a:pt x="153225" y="117005"/>
                  </a:moveTo>
                  <a:lnTo>
                    <a:pt x="151193" y="117005"/>
                  </a:lnTo>
                </a:path>
                <a:path w="2662555" h="1526540">
                  <a:moveTo>
                    <a:pt x="1452054" y="526503"/>
                  </a:moveTo>
                  <a:lnTo>
                    <a:pt x="1452054" y="351904"/>
                  </a:lnTo>
                </a:path>
                <a:path w="2662555" h="1526540">
                  <a:moveTo>
                    <a:pt x="1112393" y="351904"/>
                  </a:moveTo>
                  <a:lnTo>
                    <a:pt x="1665922" y="351904"/>
                  </a:lnTo>
                </a:path>
                <a:path w="2662555" h="1526540">
                  <a:moveTo>
                    <a:pt x="1112393" y="526503"/>
                  </a:moveTo>
                  <a:lnTo>
                    <a:pt x="1665922" y="526503"/>
                  </a:lnTo>
                </a:path>
                <a:path w="2662555" h="1526540">
                  <a:moveTo>
                    <a:pt x="1112393" y="351904"/>
                  </a:moveTo>
                  <a:lnTo>
                    <a:pt x="1112393" y="526503"/>
                  </a:lnTo>
                </a:path>
                <a:path w="2662555" h="1526540">
                  <a:moveTo>
                    <a:pt x="1362075" y="487807"/>
                  </a:moveTo>
                  <a:lnTo>
                    <a:pt x="1657984" y="487807"/>
                  </a:lnTo>
                </a:path>
                <a:path w="2662555" h="1526540">
                  <a:moveTo>
                    <a:pt x="1657984" y="487807"/>
                  </a:moveTo>
                  <a:lnTo>
                    <a:pt x="1634617" y="501300"/>
                  </a:lnTo>
                </a:path>
                <a:path w="2662555" h="1526540">
                  <a:moveTo>
                    <a:pt x="1657984" y="487807"/>
                  </a:moveTo>
                  <a:lnTo>
                    <a:pt x="1634617" y="474313"/>
                  </a:lnTo>
                </a:path>
                <a:path w="2662555" h="1526540">
                  <a:moveTo>
                    <a:pt x="1886775" y="487807"/>
                  </a:moveTo>
                  <a:lnTo>
                    <a:pt x="2190623" y="487807"/>
                  </a:lnTo>
                </a:path>
                <a:path w="2662555" h="1526540">
                  <a:moveTo>
                    <a:pt x="2190623" y="487807"/>
                  </a:moveTo>
                  <a:lnTo>
                    <a:pt x="2167255" y="501300"/>
                  </a:lnTo>
                </a:path>
                <a:path w="2662555" h="1526540">
                  <a:moveTo>
                    <a:pt x="2190623" y="487807"/>
                  </a:moveTo>
                  <a:lnTo>
                    <a:pt x="2167255" y="474313"/>
                  </a:lnTo>
                </a:path>
                <a:path w="2662555" h="1526540">
                  <a:moveTo>
                    <a:pt x="1114234" y="524719"/>
                  </a:moveTo>
                  <a:lnTo>
                    <a:pt x="166414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114234" y="524719"/>
                  </a:lnTo>
                </a:path>
                <a:path w="2662555" h="1526540">
                  <a:moveTo>
                    <a:pt x="1114234" y="353714"/>
                  </a:moveTo>
                  <a:lnTo>
                    <a:pt x="1664144" y="353714"/>
                  </a:lnTo>
                </a:path>
                <a:path w="2662555" h="1526540">
                  <a:moveTo>
                    <a:pt x="1362075" y="522903"/>
                  </a:moveTo>
                  <a:lnTo>
                    <a:pt x="1664144" y="522903"/>
                  </a:lnTo>
                </a:path>
                <a:path w="2662555" h="1526540">
                  <a:moveTo>
                    <a:pt x="1665922" y="521119"/>
                  </a:moveTo>
                  <a:lnTo>
                    <a:pt x="1665922" y="526503"/>
                  </a:lnTo>
                </a:path>
                <a:path w="2662555" h="1526540">
                  <a:moveTo>
                    <a:pt x="1664144" y="522903"/>
                  </a:moveTo>
                  <a:lnTo>
                    <a:pt x="1664144" y="524719"/>
                  </a:lnTo>
                </a:path>
                <a:path w="2662555" h="1526540">
                  <a:moveTo>
                    <a:pt x="1362075" y="355498"/>
                  </a:moveTo>
                  <a:lnTo>
                    <a:pt x="1664144" y="355498"/>
                  </a:lnTo>
                </a:path>
                <a:path w="2662555" h="1526540">
                  <a:moveTo>
                    <a:pt x="1665922" y="357308"/>
                  </a:moveTo>
                  <a:lnTo>
                    <a:pt x="1665922" y="351904"/>
                  </a:lnTo>
                </a:path>
                <a:path w="2662555" h="1526540">
                  <a:moveTo>
                    <a:pt x="1664144" y="355498"/>
                  </a:moveTo>
                  <a:lnTo>
                    <a:pt x="1664144" y="353714"/>
                  </a:lnTo>
                </a:path>
                <a:path w="2662555" h="1526540">
                  <a:moveTo>
                    <a:pt x="1878139" y="522954"/>
                  </a:moveTo>
                  <a:lnTo>
                    <a:pt x="2199576" y="522954"/>
                  </a:lnTo>
                </a:path>
                <a:path w="2662555" h="1526540">
                  <a:moveTo>
                    <a:pt x="2201417" y="521144"/>
                  </a:moveTo>
                  <a:lnTo>
                    <a:pt x="2201417" y="526503"/>
                  </a:lnTo>
                </a:path>
                <a:path w="2662555" h="1526540">
                  <a:moveTo>
                    <a:pt x="2199576" y="522954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5498"/>
                  </a:moveTo>
                  <a:lnTo>
                    <a:pt x="2199576" y="355498"/>
                  </a:lnTo>
                </a:path>
                <a:path w="2662555" h="1526540">
                  <a:moveTo>
                    <a:pt x="2201417" y="357308"/>
                  </a:moveTo>
                  <a:lnTo>
                    <a:pt x="2201417" y="351955"/>
                  </a:lnTo>
                </a:path>
                <a:path w="2662555" h="1526540">
                  <a:moveTo>
                    <a:pt x="2199576" y="355498"/>
                  </a:moveTo>
                  <a:lnTo>
                    <a:pt x="2199576" y="353739"/>
                  </a:lnTo>
                </a:path>
                <a:path w="2662555" h="1526540">
                  <a:moveTo>
                    <a:pt x="1887156" y="357308"/>
                  </a:moveTo>
                  <a:lnTo>
                    <a:pt x="1876298" y="357308"/>
                  </a:lnTo>
                </a:path>
                <a:path w="2662555" h="1526540">
                  <a:moveTo>
                    <a:pt x="1878139" y="353739"/>
                  </a:moveTo>
                  <a:lnTo>
                    <a:pt x="1878139" y="355498"/>
                  </a:lnTo>
                </a:path>
                <a:path w="2662555" h="1526540">
                  <a:moveTo>
                    <a:pt x="1876298" y="526503"/>
                  </a:moveTo>
                  <a:lnTo>
                    <a:pt x="1876298" y="521119"/>
                  </a:lnTo>
                </a:path>
                <a:path w="2662555" h="1526540">
                  <a:moveTo>
                    <a:pt x="1878139" y="522954"/>
                  </a:moveTo>
                  <a:lnTo>
                    <a:pt x="1878139" y="524719"/>
                  </a:lnTo>
                </a:path>
                <a:path w="2662555" h="1526540">
                  <a:moveTo>
                    <a:pt x="1876298" y="526503"/>
                  </a:moveTo>
                  <a:lnTo>
                    <a:pt x="2201417" y="526503"/>
                  </a:lnTo>
                </a:path>
                <a:path w="2662555" h="1526540">
                  <a:moveTo>
                    <a:pt x="1878139" y="524719"/>
                  </a:moveTo>
                  <a:lnTo>
                    <a:pt x="2199576" y="524719"/>
                  </a:lnTo>
                </a:path>
                <a:path w="2662555" h="1526540">
                  <a:moveTo>
                    <a:pt x="1878139" y="353739"/>
                  </a:moveTo>
                  <a:lnTo>
                    <a:pt x="2199576" y="353739"/>
                  </a:lnTo>
                </a:path>
                <a:path w="2662555" h="1526540">
                  <a:moveTo>
                    <a:pt x="1876298" y="351955"/>
                  </a:moveTo>
                  <a:lnTo>
                    <a:pt x="2201417" y="351955"/>
                  </a:lnTo>
                </a:path>
                <a:path w="2662555" h="1526540">
                  <a:moveTo>
                    <a:pt x="1362075" y="522903"/>
                  </a:moveTo>
                  <a:lnTo>
                    <a:pt x="1362075" y="521119"/>
                  </a:lnTo>
                </a:path>
                <a:path w="2662555" h="1526540">
                  <a:moveTo>
                    <a:pt x="1362075" y="357308"/>
                  </a:moveTo>
                  <a:lnTo>
                    <a:pt x="1362075" y="355498"/>
                  </a:lnTo>
                </a:path>
                <a:path w="2662555" h="1526540">
                  <a:moveTo>
                    <a:pt x="1876298" y="521119"/>
                  </a:moveTo>
                  <a:lnTo>
                    <a:pt x="1886965" y="521119"/>
                  </a:lnTo>
                </a:path>
                <a:path w="2662555" h="1526540">
                  <a:moveTo>
                    <a:pt x="1876298" y="357308"/>
                  </a:moveTo>
                  <a:lnTo>
                    <a:pt x="1876298" y="351955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11677650" y="8357908"/>
              <a:ext cx="1890395" cy="1526540"/>
            </a:xfrm>
            <a:custGeom>
              <a:avLst/>
              <a:gdLst/>
              <a:ahLst/>
              <a:cxnLst/>
              <a:rect l="l" t="t" r="r" b="b"/>
              <a:pathLst>
                <a:path w="1890394" h="1526540">
                  <a:moveTo>
                    <a:pt x="1263650" y="1375219"/>
                  </a:moveTo>
                  <a:lnTo>
                    <a:pt x="1267039" y="1358411"/>
                  </a:lnTo>
                  <a:lnTo>
                    <a:pt x="1276286" y="1344674"/>
                  </a:lnTo>
                  <a:lnTo>
                    <a:pt x="1290010" y="1335407"/>
                  </a:lnTo>
                  <a:lnTo>
                    <a:pt x="1306829" y="1332007"/>
                  </a:lnTo>
                </a:path>
                <a:path w="1890394" h="1526540">
                  <a:moveTo>
                    <a:pt x="1328419" y="1332007"/>
                  </a:moveTo>
                  <a:lnTo>
                    <a:pt x="1345239" y="1335407"/>
                  </a:lnTo>
                  <a:lnTo>
                    <a:pt x="1358963" y="1344674"/>
                  </a:lnTo>
                  <a:lnTo>
                    <a:pt x="1368210" y="1358411"/>
                  </a:lnTo>
                  <a:lnTo>
                    <a:pt x="1371600" y="1375219"/>
                  </a:lnTo>
                </a:path>
                <a:path w="1890394" h="1526540">
                  <a:moveTo>
                    <a:pt x="1306829" y="1526406"/>
                  </a:moveTo>
                  <a:lnTo>
                    <a:pt x="1290010" y="1523014"/>
                  </a:lnTo>
                  <a:lnTo>
                    <a:pt x="1276286" y="1513762"/>
                  </a:lnTo>
                  <a:lnTo>
                    <a:pt x="1267039" y="1500035"/>
                  </a:lnTo>
                  <a:lnTo>
                    <a:pt x="1263650" y="1483220"/>
                  </a:lnTo>
                </a:path>
                <a:path w="1890394" h="1526540">
                  <a:moveTo>
                    <a:pt x="1371600" y="1483220"/>
                  </a:moveTo>
                  <a:lnTo>
                    <a:pt x="1368210" y="1500035"/>
                  </a:lnTo>
                  <a:lnTo>
                    <a:pt x="1358963" y="1513762"/>
                  </a:lnTo>
                  <a:lnTo>
                    <a:pt x="1345239" y="1523014"/>
                  </a:lnTo>
                  <a:lnTo>
                    <a:pt x="1328419" y="1526406"/>
                  </a:lnTo>
                </a:path>
                <a:path w="1890394" h="1526540">
                  <a:moveTo>
                    <a:pt x="0" y="43205"/>
                  </a:moveTo>
                  <a:lnTo>
                    <a:pt x="3398" y="26400"/>
                  </a:lnTo>
                  <a:lnTo>
                    <a:pt x="12660" y="12665"/>
                  </a:lnTo>
                  <a:lnTo>
                    <a:pt x="26387" y="3399"/>
                  </a:lnTo>
                  <a:lnTo>
                    <a:pt x="43179" y="0"/>
                  </a:lnTo>
                </a:path>
                <a:path w="1890394" h="1526540">
                  <a:moveTo>
                    <a:pt x="43179" y="108000"/>
                  </a:moveTo>
                  <a:lnTo>
                    <a:pt x="26387" y="104608"/>
                  </a:lnTo>
                  <a:lnTo>
                    <a:pt x="12660" y="95356"/>
                  </a:lnTo>
                  <a:lnTo>
                    <a:pt x="3398" y="81629"/>
                  </a:lnTo>
                  <a:lnTo>
                    <a:pt x="0" y="64814"/>
                  </a:lnTo>
                </a:path>
                <a:path w="1890394" h="1526540">
                  <a:moveTo>
                    <a:pt x="1365694" y="487807"/>
                  </a:moveTo>
                  <a:lnTo>
                    <a:pt x="1365694" y="485825"/>
                  </a:lnTo>
                  <a:lnTo>
                    <a:pt x="1364043" y="484212"/>
                  </a:lnTo>
                  <a:lnTo>
                    <a:pt x="1362075" y="484212"/>
                  </a:lnTo>
                  <a:lnTo>
                    <a:pt x="1360106" y="484212"/>
                  </a:lnTo>
                  <a:lnTo>
                    <a:pt x="1358455" y="485825"/>
                  </a:lnTo>
                  <a:lnTo>
                    <a:pt x="1358455" y="487807"/>
                  </a:lnTo>
                  <a:lnTo>
                    <a:pt x="1358455" y="489813"/>
                  </a:lnTo>
                  <a:lnTo>
                    <a:pt x="1360106" y="491401"/>
                  </a:lnTo>
                  <a:lnTo>
                    <a:pt x="1362075" y="491401"/>
                  </a:lnTo>
                  <a:lnTo>
                    <a:pt x="1364043" y="491401"/>
                  </a:lnTo>
                  <a:lnTo>
                    <a:pt x="1365694" y="489813"/>
                  </a:lnTo>
                  <a:lnTo>
                    <a:pt x="1365694" y="487807"/>
                  </a:lnTo>
                </a:path>
                <a:path w="1890394" h="1526540">
                  <a:moveTo>
                    <a:pt x="1890394" y="487807"/>
                  </a:moveTo>
                  <a:lnTo>
                    <a:pt x="1890394" y="485825"/>
                  </a:lnTo>
                  <a:lnTo>
                    <a:pt x="1888744" y="484212"/>
                  </a:lnTo>
                  <a:lnTo>
                    <a:pt x="1886775" y="484212"/>
                  </a:lnTo>
                  <a:lnTo>
                    <a:pt x="1884807" y="484212"/>
                  </a:lnTo>
                  <a:lnTo>
                    <a:pt x="1883155" y="485825"/>
                  </a:lnTo>
                  <a:lnTo>
                    <a:pt x="1883155" y="487807"/>
                  </a:lnTo>
                  <a:lnTo>
                    <a:pt x="1883155" y="489813"/>
                  </a:lnTo>
                  <a:lnTo>
                    <a:pt x="1884807" y="491401"/>
                  </a:lnTo>
                  <a:lnTo>
                    <a:pt x="1886775" y="491401"/>
                  </a:lnTo>
                  <a:lnTo>
                    <a:pt x="1888744" y="491401"/>
                  </a:lnTo>
                  <a:lnTo>
                    <a:pt x="1890394" y="489813"/>
                  </a:lnTo>
                  <a:lnTo>
                    <a:pt x="1890394" y="487807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11828843" y="8357908"/>
              <a:ext cx="1833880" cy="875030"/>
            </a:xfrm>
            <a:custGeom>
              <a:avLst/>
              <a:gdLst/>
              <a:ahLst/>
              <a:cxnLst/>
              <a:rect l="l" t="t" r="r" b="b"/>
              <a:pathLst>
                <a:path w="1833880" h="875029">
                  <a:moveTo>
                    <a:pt x="1805432" y="680415"/>
                  </a:moveTo>
                  <a:lnTo>
                    <a:pt x="1783842" y="680415"/>
                  </a:lnTo>
                </a:path>
                <a:path w="1833880" h="875029">
                  <a:moveTo>
                    <a:pt x="1805432" y="874807"/>
                  </a:moveTo>
                  <a:lnTo>
                    <a:pt x="1783842" y="874807"/>
                  </a:lnTo>
                </a:path>
                <a:path w="1833880" h="875029">
                  <a:moveTo>
                    <a:pt x="0" y="108000"/>
                  </a:moveTo>
                  <a:lnTo>
                    <a:pt x="21590" y="102241"/>
                  </a:lnTo>
                </a:path>
                <a:path w="1833880" h="875029">
                  <a:moveTo>
                    <a:pt x="21590" y="102241"/>
                  </a:moveTo>
                  <a:lnTo>
                    <a:pt x="37401" y="86417"/>
                  </a:lnTo>
                </a:path>
                <a:path w="1833880" h="875029">
                  <a:moveTo>
                    <a:pt x="37401" y="86417"/>
                  </a:moveTo>
                  <a:lnTo>
                    <a:pt x="43243" y="64814"/>
                  </a:lnTo>
                </a:path>
                <a:path w="1833880" h="875029">
                  <a:moveTo>
                    <a:pt x="43243" y="64814"/>
                  </a:moveTo>
                  <a:lnTo>
                    <a:pt x="43243" y="43205"/>
                  </a:lnTo>
                </a:path>
                <a:path w="1833880" h="875029">
                  <a:moveTo>
                    <a:pt x="43243" y="43205"/>
                  </a:moveTo>
                  <a:lnTo>
                    <a:pt x="37401" y="21602"/>
                  </a:lnTo>
                </a:path>
                <a:path w="1833880" h="875029">
                  <a:moveTo>
                    <a:pt x="37401" y="21602"/>
                  </a:moveTo>
                  <a:lnTo>
                    <a:pt x="21590" y="5803"/>
                  </a:lnTo>
                </a:path>
                <a:path w="1833880" h="875029">
                  <a:moveTo>
                    <a:pt x="21590" y="5803"/>
                  </a:moveTo>
                  <a:lnTo>
                    <a:pt x="0" y="0"/>
                  </a:lnTo>
                </a:path>
                <a:path w="1833880" h="875029">
                  <a:moveTo>
                    <a:pt x="1625727" y="250031"/>
                  </a:moveTo>
                  <a:lnTo>
                    <a:pt x="1625727" y="230409"/>
                  </a:lnTo>
                </a:path>
                <a:path w="1833880" h="875029">
                  <a:moveTo>
                    <a:pt x="1625727" y="230409"/>
                  </a:moveTo>
                  <a:lnTo>
                    <a:pt x="1602041" y="230409"/>
                  </a:lnTo>
                </a:path>
                <a:path w="1833880" h="875029">
                  <a:moveTo>
                    <a:pt x="1602041" y="230409"/>
                  </a:moveTo>
                  <a:lnTo>
                    <a:pt x="1602041" y="241198"/>
                  </a:lnTo>
                </a:path>
                <a:path w="1833880" h="875029">
                  <a:moveTo>
                    <a:pt x="1729549" y="250031"/>
                  </a:moveTo>
                  <a:lnTo>
                    <a:pt x="1729549" y="230409"/>
                  </a:lnTo>
                </a:path>
                <a:path w="1833880" h="875029">
                  <a:moveTo>
                    <a:pt x="1729549" y="230409"/>
                  </a:moveTo>
                  <a:lnTo>
                    <a:pt x="1753234" y="230409"/>
                  </a:lnTo>
                </a:path>
                <a:path w="1833880" h="875029">
                  <a:moveTo>
                    <a:pt x="1753234" y="230409"/>
                  </a:moveTo>
                  <a:lnTo>
                    <a:pt x="1753234" y="241198"/>
                  </a:lnTo>
                </a:path>
                <a:path w="1833880" h="875029">
                  <a:moveTo>
                    <a:pt x="1623631" y="250202"/>
                  </a:moveTo>
                  <a:lnTo>
                    <a:pt x="1609217" y="250202"/>
                  </a:lnTo>
                </a:path>
                <a:path w="1833880" h="875029">
                  <a:moveTo>
                    <a:pt x="1609217" y="250202"/>
                  </a:moveTo>
                  <a:lnTo>
                    <a:pt x="1609217" y="237604"/>
                  </a:lnTo>
                </a:path>
                <a:path w="1833880" h="875029">
                  <a:moveTo>
                    <a:pt x="1609217" y="237604"/>
                  </a:moveTo>
                  <a:lnTo>
                    <a:pt x="1623631" y="237604"/>
                  </a:lnTo>
                </a:path>
                <a:path w="1833880" h="875029">
                  <a:moveTo>
                    <a:pt x="1623631" y="237604"/>
                  </a:moveTo>
                  <a:lnTo>
                    <a:pt x="1623631" y="250202"/>
                  </a:lnTo>
                </a:path>
                <a:path w="1833880" h="875029">
                  <a:moveTo>
                    <a:pt x="865377" y="89865"/>
                  </a:moveTo>
                  <a:lnTo>
                    <a:pt x="868743" y="86766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8924"/>
                  </a:lnTo>
                </a:path>
                <a:path w="1833880" h="875029">
                  <a:moveTo>
                    <a:pt x="804164" y="44253"/>
                  </a:moveTo>
                  <a:lnTo>
                    <a:pt x="804418" y="49930"/>
                  </a:lnTo>
                </a:path>
                <a:path w="1833880" h="875029">
                  <a:moveTo>
                    <a:pt x="804418" y="49930"/>
                  </a:moveTo>
                  <a:lnTo>
                    <a:pt x="809625" y="56603"/>
                  </a:lnTo>
                </a:path>
                <a:path w="1833880" h="875029">
                  <a:moveTo>
                    <a:pt x="809625" y="56603"/>
                  </a:moveTo>
                  <a:lnTo>
                    <a:pt x="812546" y="59061"/>
                  </a:lnTo>
                </a:path>
                <a:path w="1833880" h="875029">
                  <a:moveTo>
                    <a:pt x="812546" y="59061"/>
                  </a:moveTo>
                  <a:lnTo>
                    <a:pt x="812546" y="62509"/>
                  </a:lnTo>
                </a:path>
                <a:path w="1833880" h="875029">
                  <a:moveTo>
                    <a:pt x="812546" y="62509"/>
                  </a:moveTo>
                  <a:lnTo>
                    <a:pt x="816546" y="67221"/>
                  </a:lnTo>
                </a:path>
                <a:path w="1833880" h="875029">
                  <a:moveTo>
                    <a:pt x="816546" y="67221"/>
                  </a:moveTo>
                  <a:lnTo>
                    <a:pt x="819023" y="69424"/>
                  </a:lnTo>
                </a:path>
                <a:path w="1833880" h="875029">
                  <a:moveTo>
                    <a:pt x="819023" y="69424"/>
                  </a:moveTo>
                  <a:lnTo>
                    <a:pt x="819213" y="73120"/>
                  </a:lnTo>
                </a:path>
                <a:path w="1833880" h="875029">
                  <a:moveTo>
                    <a:pt x="819213" y="73120"/>
                  </a:moveTo>
                  <a:lnTo>
                    <a:pt x="821245" y="77336"/>
                  </a:lnTo>
                </a:path>
                <a:path w="1833880" h="875029">
                  <a:moveTo>
                    <a:pt x="821245" y="77336"/>
                  </a:moveTo>
                  <a:lnTo>
                    <a:pt x="822388" y="80937"/>
                  </a:lnTo>
                </a:path>
                <a:path w="1833880" h="875029">
                  <a:moveTo>
                    <a:pt x="822388" y="80937"/>
                  </a:moveTo>
                  <a:lnTo>
                    <a:pt x="823912" y="82994"/>
                  </a:lnTo>
                </a:path>
                <a:path w="1833880" h="875029">
                  <a:moveTo>
                    <a:pt x="810323" y="45739"/>
                  </a:moveTo>
                  <a:lnTo>
                    <a:pt x="815530" y="52165"/>
                  </a:lnTo>
                </a:path>
                <a:path w="1833880" h="875029">
                  <a:moveTo>
                    <a:pt x="815530" y="52165"/>
                  </a:moveTo>
                  <a:lnTo>
                    <a:pt x="818451" y="56851"/>
                  </a:lnTo>
                </a:path>
                <a:path w="1833880" h="875029">
                  <a:moveTo>
                    <a:pt x="818451" y="56851"/>
                  </a:moveTo>
                  <a:lnTo>
                    <a:pt x="816737" y="60769"/>
                  </a:lnTo>
                </a:path>
                <a:path w="1833880" h="875029">
                  <a:moveTo>
                    <a:pt x="816737" y="60769"/>
                  </a:moveTo>
                  <a:lnTo>
                    <a:pt x="814959" y="65309"/>
                  </a:lnTo>
                </a:path>
                <a:path w="1833880" h="875029">
                  <a:moveTo>
                    <a:pt x="822451" y="43529"/>
                  </a:moveTo>
                  <a:lnTo>
                    <a:pt x="821690" y="49434"/>
                  </a:lnTo>
                </a:path>
                <a:path w="1833880" h="875029">
                  <a:moveTo>
                    <a:pt x="821690" y="49434"/>
                  </a:moveTo>
                  <a:lnTo>
                    <a:pt x="821499" y="52387"/>
                  </a:lnTo>
                </a:path>
                <a:path w="1833880" h="875029">
                  <a:moveTo>
                    <a:pt x="821499" y="52387"/>
                  </a:moveTo>
                  <a:lnTo>
                    <a:pt x="822198" y="55835"/>
                  </a:lnTo>
                </a:path>
                <a:path w="1833880" h="875029">
                  <a:moveTo>
                    <a:pt x="822198" y="55835"/>
                  </a:moveTo>
                  <a:lnTo>
                    <a:pt x="821944" y="60051"/>
                  </a:lnTo>
                </a:path>
                <a:path w="1833880" h="875029">
                  <a:moveTo>
                    <a:pt x="821944" y="60051"/>
                  </a:moveTo>
                  <a:lnTo>
                    <a:pt x="822198" y="62757"/>
                  </a:lnTo>
                </a:path>
                <a:path w="1833880" h="875029">
                  <a:moveTo>
                    <a:pt x="822198" y="62757"/>
                  </a:moveTo>
                  <a:lnTo>
                    <a:pt x="819023" y="69424"/>
                  </a:lnTo>
                </a:path>
                <a:path w="1833880" h="875029">
                  <a:moveTo>
                    <a:pt x="826389" y="89395"/>
                  </a:moveTo>
                  <a:lnTo>
                    <a:pt x="833564" y="84461"/>
                  </a:lnTo>
                </a:path>
                <a:path w="1833880" h="875029">
                  <a:moveTo>
                    <a:pt x="833564" y="84461"/>
                  </a:moveTo>
                  <a:lnTo>
                    <a:pt x="835977" y="79521"/>
                  </a:lnTo>
                </a:path>
                <a:path w="1833880" h="875029">
                  <a:moveTo>
                    <a:pt x="835977" y="79521"/>
                  </a:moveTo>
                  <a:lnTo>
                    <a:pt x="838263" y="74612"/>
                  </a:lnTo>
                </a:path>
                <a:path w="1833880" h="875029">
                  <a:moveTo>
                    <a:pt x="838263" y="74612"/>
                  </a:moveTo>
                  <a:lnTo>
                    <a:pt x="838962" y="70173"/>
                  </a:lnTo>
                </a:path>
                <a:path w="1833880" h="875029">
                  <a:moveTo>
                    <a:pt x="838962" y="70173"/>
                  </a:moveTo>
                  <a:lnTo>
                    <a:pt x="839977" y="63525"/>
                  </a:lnTo>
                </a:path>
                <a:path w="1833880" h="875029">
                  <a:moveTo>
                    <a:pt x="839977" y="63525"/>
                  </a:moveTo>
                  <a:lnTo>
                    <a:pt x="842708" y="59061"/>
                  </a:lnTo>
                </a:path>
                <a:path w="1833880" h="875029">
                  <a:moveTo>
                    <a:pt x="842708" y="59061"/>
                  </a:moveTo>
                  <a:lnTo>
                    <a:pt x="844169" y="53898"/>
                  </a:lnTo>
                </a:path>
                <a:path w="1833880" h="875029">
                  <a:moveTo>
                    <a:pt x="844169" y="53898"/>
                  </a:moveTo>
                  <a:lnTo>
                    <a:pt x="847344" y="48469"/>
                  </a:lnTo>
                </a:path>
                <a:path w="1833880" h="875029">
                  <a:moveTo>
                    <a:pt x="783018" y="90163"/>
                  </a:moveTo>
                  <a:lnTo>
                    <a:pt x="777367" y="89693"/>
                  </a:lnTo>
                </a:path>
                <a:path w="1833880" h="875029">
                  <a:moveTo>
                    <a:pt x="783018" y="90163"/>
                  </a:moveTo>
                  <a:lnTo>
                    <a:pt x="779335" y="95345"/>
                  </a:lnTo>
                </a:path>
                <a:path w="1833880" h="875029">
                  <a:moveTo>
                    <a:pt x="840232" y="43776"/>
                  </a:moveTo>
                  <a:lnTo>
                    <a:pt x="838517" y="49930"/>
                  </a:lnTo>
                </a:path>
                <a:path w="1833880" h="875029">
                  <a:moveTo>
                    <a:pt x="838517" y="49930"/>
                  </a:moveTo>
                  <a:lnTo>
                    <a:pt x="839977" y="54368"/>
                  </a:lnTo>
                </a:path>
                <a:path w="1833880" h="875029">
                  <a:moveTo>
                    <a:pt x="839977" y="54368"/>
                  </a:moveTo>
                  <a:lnTo>
                    <a:pt x="841755" y="60623"/>
                  </a:lnTo>
                </a:path>
                <a:path w="1833880" h="875029">
                  <a:moveTo>
                    <a:pt x="790892" y="99517"/>
                  </a:moveTo>
                  <a:lnTo>
                    <a:pt x="783780" y="109016"/>
                  </a:lnTo>
                </a:path>
                <a:path w="1833880" h="875029">
                  <a:moveTo>
                    <a:pt x="829373" y="43033"/>
                  </a:moveTo>
                  <a:lnTo>
                    <a:pt x="830579" y="49930"/>
                  </a:lnTo>
                </a:path>
                <a:path w="1833880" h="875029">
                  <a:moveTo>
                    <a:pt x="830579" y="49930"/>
                  </a:moveTo>
                  <a:lnTo>
                    <a:pt x="829881" y="53898"/>
                  </a:lnTo>
                </a:path>
                <a:path w="1833880" h="875029">
                  <a:moveTo>
                    <a:pt x="829881" y="53898"/>
                  </a:moveTo>
                  <a:lnTo>
                    <a:pt x="829627" y="57321"/>
                  </a:lnTo>
                </a:path>
                <a:path w="1833880" h="875029">
                  <a:moveTo>
                    <a:pt x="829627" y="57321"/>
                  </a:moveTo>
                  <a:lnTo>
                    <a:pt x="829373" y="61537"/>
                  </a:lnTo>
                </a:path>
                <a:path w="1833880" h="875029">
                  <a:moveTo>
                    <a:pt x="829373" y="61537"/>
                  </a:moveTo>
                  <a:lnTo>
                    <a:pt x="829119" y="65754"/>
                  </a:lnTo>
                </a:path>
                <a:path w="1833880" h="875029">
                  <a:moveTo>
                    <a:pt x="829119" y="65754"/>
                  </a:moveTo>
                  <a:lnTo>
                    <a:pt x="827404" y="71659"/>
                  </a:lnTo>
                </a:path>
                <a:path w="1833880" h="875029">
                  <a:moveTo>
                    <a:pt x="827404" y="71659"/>
                  </a:moveTo>
                  <a:lnTo>
                    <a:pt x="826897" y="77336"/>
                  </a:lnTo>
                </a:path>
                <a:path w="1833880" h="875029">
                  <a:moveTo>
                    <a:pt x="826897" y="77336"/>
                  </a:moveTo>
                  <a:lnTo>
                    <a:pt x="823912" y="82994"/>
                  </a:lnTo>
                </a:path>
                <a:path w="1833880" h="875029">
                  <a:moveTo>
                    <a:pt x="826897" y="77336"/>
                  </a:moveTo>
                  <a:lnTo>
                    <a:pt x="832294" y="71139"/>
                  </a:lnTo>
                </a:path>
                <a:path w="1833880" h="875029">
                  <a:moveTo>
                    <a:pt x="832294" y="71139"/>
                  </a:moveTo>
                  <a:lnTo>
                    <a:pt x="833754" y="64020"/>
                  </a:lnTo>
                </a:path>
                <a:path w="1833880" h="875029">
                  <a:moveTo>
                    <a:pt x="833754" y="64020"/>
                  </a:moveTo>
                  <a:lnTo>
                    <a:pt x="834009" y="58337"/>
                  </a:lnTo>
                </a:path>
                <a:path w="1833880" h="875029">
                  <a:moveTo>
                    <a:pt x="834009" y="58337"/>
                  </a:moveTo>
                  <a:lnTo>
                    <a:pt x="835977" y="53403"/>
                  </a:lnTo>
                </a:path>
                <a:path w="1833880" h="875029">
                  <a:moveTo>
                    <a:pt x="835977" y="53403"/>
                  </a:moveTo>
                  <a:lnTo>
                    <a:pt x="835977" y="51168"/>
                  </a:lnTo>
                </a:path>
                <a:path w="1833880" h="875029">
                  <a:moveTo>
                    <a:pt x="826389" y="89395"/>
                  </a:moveTo>
                  <a:lnTo>
                    <a:pt x="823912" y="82994"/>
                  </a:lnTo>
                </a:path>
                <a:path w="1833880" h="875029">
                  <a:moveTo>
                    <a:pt x="826389" y="89395"/>
                  </a:moveTo>
                  <a:lnTo>
                    <a:pt x="823722" y="93859"/>
                  </a:lnTo>
                </a:path>
                <a:path w="1833880" h="875029">
                  <a:moveTo>
                    <a:pt x="823722" y="93859"/>
                  </a:moveTo>
                  <a:lnTo>
                    <a:pt x="820039" y="97307"/>
                  </a:lnTo>
                </a:path>
                <a:path w="1833880" h="875029">
                  <a:moveTo>
                    <a:pt x="820039" y="97307"/>
                  </a:moveTo>
                  <a:lnTo>
                    <a:pt x="824229" y="102241"/>
                  </a:lnTo>
                </a:path>
                <a:path w="1833880" h="875029">
                  <a:moveTo>
                    <a:pt x="824229" y="102241"/>
                  </a:moveTo>
                  <a:lnTo>
                    <a:pt x="823976" y="107181"/>
                  </a:lnTo>
                </a:path>
                <a:path w="1833880" h="875029">
                  <a:moveTo>
                    <a:pt x="823976" y="107181"/>
                  </a:moveTo>
                  <a:lnTo>
                    <a:pt x="820991" y="110629"/>
                  </a:lnTo>
                </a:path>
                <a:path w="1833880" h="875029">
                  <a:moveTo>
                    <a:pt x="820991" y="110629"/>
                  </a:moveTo>
                  <a:lnTo>
                    <a:pt x="814070" y="115563"/>
                  </a:lnTo>
                </a:path>
                <a:path w="1833880" h="875029">
                  <a:moveTo>
                    <a:pt x="826389" y="89395"/>
                  </a:moveTo>
                  <a:lnTo>
                    <a:pt x="838771" y="91878"/>
                  </a:lnTo>
                </a:path>
                <a:path w="1833880" h="875029">
                  <a:moveTo>
                    <a:pt x="838771" y="91878"/>
                  </a:moveTo>
                  <a:lnTo>
                    <a:pt x="845947" y="98793"/>
                  </a:lnTo>
                </a:path>
                <a:path w="1833880" h="875029">
                  <a:moveTo>
                    <a:pt x="845947" y="98793"/>
                  </a:moveTo>
                  <a:lnTo>
                    <a:pt x="856805" y="97307"/>
                  </a:lnTo>
                </a:path>
                <a:path w="1833880" h="875029">
                  <a:moveTo>
                    <a:pt x="784733" y="55835"/>
                  </a:moveTo>
                  <a:lnTo>
                    <a:pt x="783145" y="54794"/>
                  </a:lnTo>
                </a:path>
                <a:path w="1833880" h="875029">
                  <a:moveTo>
                    <a:pt x="821245" y="77336"/>
                  </a:moveTo>
                  <a:lnTo>
                    <a:pt x="809434" y="77812"/>
                  </a:lnTo>
                </a:path>
                <a:path w="1833880" h="875029">
                  <a:moveTo>
                    <a:pt x="790638" y="76073"/>
                  </a:moveTo>
                  <a:lnTo>
                    <a:pt x="788479" y="84982"/>
                  </a:lnTo>
                </a:path>
                <a:path w="1833880" h="875029">
                  <a:moveTo>
                    <a:pt x="788479" y="84982"/>
                  </a:moveTo>
                  <a:lnTo>
                    <a:pt x="783018" y="90163"/>
                  </a:lnTo>
                </a:path>
                <a:path w="1833880" h="875029">
                  <a:moveTo>
                    <a:pt x="797560" y="62757"/>
                  </a:moveTo>
                  <a:lnTo>
                    <a:pt x="792162" y="57816"/>
                  </a:lnTo>
                </a:path>
                <a:path w="1833880" h="875029">
                  <a:moveTo>
                    <a:pt x="792162" y="57816"/>
                  </a:moveTo>
                  <a:lnTo>
                    <a:pt x="790892" y="52882"/>
                  </a:lnTo>
                </a:path>
                <a:path w="1833880" h="875029">
                  <a:moveTo>
                    <a:pt x="790892" y="52882"/>
                  </a:moveTo>
                  <a:lnTo>
                    <a:pt x="788797" y="46583"/>
                  </a:lnTo>
                </a:path>
                <a:path w="1833880" h="875029">
                  <a:moveTo>
                    <a:pt x="807021" y="53251"/>
                  </a:moveTo>
                  <a:lnTo>
                    <a:pt x="794639" y="47694"/>
                  </a:lnTo>
                </a:path>
                <a:path w="1833880" h="875029">
                  <a:moveTo>
                    <a:pt x="813625" y="85972"/>
                  </a:moveTo>
                  <a:lnTo>
                    <a:pt x="795845" y="83985"/>
                  </a:lnTo>
                </a:path>
                <a:path w="1833880" h="875029">
                  <a:moveTo>
                    <a:pt x="795845" y="83985"/>
                  </a:moveTo>
                  <a:lnTo>
                    <a:pt x="793115" y="93116"/>
                  </a:lnTo>
                </a:path>
                <a:path w="1833880" h="875029">
                  <a:moveTo>
                    <a:pt x="813625" y="85972"/>
                  </a:moveTo>
                  <a:lnTo>
                    <a:pt x="809942" y="91878"/>
                  </a:lnTo>
                </a:path>
                <a:path w="1833880" h="875029">
                  <a:moveTo>
                    <a:pt x="809942" y="91878"/>
                  </a:moveTo>
                  <a:lnTo>
                    <a:pt x="811149" y="97307"/>
                  </a:lnTo>
                </a:path>
                <a:path w="1833880" h="875029">
                  <a:moveTo>
                    <a:pt x="811149" y="97307"/>
                  </a:moveTo>
                  <a:lnTo>
                    <a:pt x="802259" y="99288"/>
                  </a:lnTo>
                </a:path>
                <a:path w="1833880" h="875029">
                  <a:moveTo>
                    <a:pt x="802259" y="99288"/>
                  </a:moveTo>
                  <a:lnTo>
                    <a:pt x="790892" y="99517"/>
                  </a:lnTo>
                </a:path>
                <a:path w="1833880" h="875029">
                  <a:moveTo>
                    <a:pt x="788479" y="84982"/>
                  </a:moveTo>
                  <a:lnTo>
                    <a:pt x="784225" y="80289"/>
                  </a:lnTo>
                </a:path>
                <a:path w="1833880" h="875029">
                  <a:moveTo>
                    <a:pt x="784225" y="80289"/>
                  </a:moveTo>
                  <a:lnTo>
                    <a:pt x="779335" y="75603"/>
                  </a:lnTo>
                </a:path>
                <a:path w="1833880" h="875029">
                  <a:moveTo>
                    <a:pt x="779335" y="75603"/>
                  </a:moveTo>
                  <a:lnTo>
                    <a:pt x="774573" y="76047"/>
                  </a:lnTo>
                </a:path>
                <a:path w="1833880" h="875029">
                  <a:moveTo>
                    <a:pt x="792162" y="57816"/>
                  </a:moveTo>
                  <a:lnTo>
                    <a:pt x="784733" y="55835"/>
                  </a:lnTo>
                </a:path>
                <a:path w="1833880" h="875029">
                  <a:moveTo>
                    <a:pt x="838263" y="74612"/>
                  </a:moveTo>
                  <a:lnTo>
                    <a:pt x="844676" y="73367"/>
                  </a:lnTo>
                </a:path>
                <a:path w="1833880" h="875029">
                  <a:moveTo>
                    <a:pt x="844676" y="73367"/>
                  </a:moveTo>
                  <a:lnTo>
                    <a:pt x="846137" y="66725"/>
                  </a:lnTo>
                </a:path>
                <a:path w="1833880" h="875029">
                  <a:moveTo>
                    <a:pt x="846137" y="66725"/>
                  </a:moveTo>
                  <a:lnTo>
                    <a:pt x="851852" y="66205"/>
                  </a:lnTo>
                </a:path>
                <a:path w="1833880" h="875029">
                  <a:moveTo>
                    <a:pt x="851852" y="66205"/>
                  </a:moveTo>
                  <a:lnTo>
                    <a:pt x="858012" y="67938"/>
                  </a:lnTo>
                </a:path>
                <a:path w="1833880" h="875029">
                  <a:moveTo>
                    <a:pt x="858012" y="67938"/>
                  </a:moveTo>
                  <a:lnTo>
                    <a:pt x="866838" y="62731"/>
                  </a:lnTo>
                </a:path>
                <a:path w="1833880" h="875029">
                  <a:moveTo>
                    <a:pt x="833564" y="84461"/>
                  </a:moveTo>
                  <a:lnTo>
                    <a:pt x="845185" y="81756"/>
                  </a:lnTo>
                </a:path>
                <a:path w="1833880" h="875029">
                  <a:moveTo>
                    <a:pt x="845185" y="81756"/>
                  </a:moveTo>
                  <a:lnTo>
                    <a:pt x="851598" y="84461"/>
                  </a:lnTo>
                </a:path>
                <a:path w="1833880" h="875029">
                  <a:moveTo>
                    <a:pt x="851598" y="84461"/>
                  </a:moveTo>
                  <a:lnTo>
                    <a:pt x="856551" y="78060"/>
                  </a:lnTo>
                </a:path>
                <a:path w="1833880" h="875029">
                  <a:moveTo>
                    <a:pt x="784225" y="63525"/>
                  </a:moveTo>
                  <a:lnTo>
                    <a:pt x="780542" y="61810"/>
                  </a:lnTo>
                </a:path>
                <a:path w="1833880" h="875029">
                  <a:moveTo>
                    <a:pt x="851598" y="84461"/>
                  </a:moveTo>
                  <a:lnTo>
                    <a:pt x="858266" y="85725"/>
                  </a:lnTo>
                </a:path>
                <a:path w="1833880" h="875029">
                  <a:moveTo>
                    <a:pt x="858266" y="85725"/>
                  </a:moveTo>
                  <a:lnTo>
                    <a:pt x="861441" y="88176"/>
                  </a:lnTo>
                </a:path>
                <a:path w="1833880" h="875029">
                  <a:moveTo>
                    <a:pt x="851852" y="66205"/>
                  </a:moveTo>
                  <a:lnTo>
                    <a:pt x="853567" y="60572"/>
                  </a:lnTo>
                </a:path>
                <a:path w="1833880" h="875029">
                  <a:moveTo>
                    <a:pt x="784225" y="80289"/>
                  </a:moveTo>
                  <a:lnTo>
                    <a:pt x="776604" y="80784"/>
                  </a:lnTo>
                </a:path>
                <a:path w="1833880" h="875029">
                  <a:moveTo>
                    <a:pt x="800735" y="41122"/>
                  </a:moveTo>
                  <a:lnTo>
                    <a:pt x="804164" y="44253"/>
                  </a:lnTo>
                </a:path>
                <a:path w="1833880" h="875029">
                  <a:moveTo>
                    <a:pt x="845947" y="98793"/>
                  </a:moveTo>
                  <a:lnTo>
                    <a:pt x="851090" y="102762"/>
                  </a:lnTo>
                </a:path>
                <a:path w="1833880" h="875029">
                  <a:moveTo>
                    <a:pt x="851090" y="102762"/>
                  </a:moveTo>
                  <a:lnTo>
                    <a:pt x="853567" y="108915"/>
                  </a:lnTo>
                </a:path>
                <a:path w="1833880" h="875029">
                  <a:moveTo>
                    <a:pt x="853567" y="108915"/>
                  </a:moveTo>
                  <a:lnTo>
                    <a:pt x="857123" y="114173"/>
                  </a:lnTo>
                </a:path>
                <a:path w="1833880" h="875029">
                  <a:moveTo>
                    <a:pt x="838771" y="91878"/>
                  </a:moveTo>
                  <a:lnTo>
                    <a:pt x="838263" y="100260"/>
                  </a:lnTo>
                </a:path>
                <a:path w="1833880" h="875029">
                  <a:moveTo>
                    <a:pt x="838263" y="100260"/>
                  </a:moveTo>
                  <a:lnTo>
                    <a:pt x="841248" y="109410"/>
                  </a:lnTo>
                </a:path>
                <a:path w="1833880" h="875029">
                  <a:moveTo>
                    <a:pt x="823976" y="107181"/>
                  </a:moveTo>
                  <a:lnTo>
                    <a:pt x="825690" y="113080"/>
                  </a:lnTo>
                </a:path>
                <a:path w="1833880" h="875029">
                  <a:moveTo>
                    <a:pt x="825690" y="113080"/>
                  </a:moveTo>
                  <a:lnTo>
                    <a:pt x="824420" y="120249"/>
                  </a:lnTo>
                </a:path>
                <a:path w="1833880" h="875029">
                  <a:moveTo>
                    <a:pt x="811149" y="97307"/>
                  </a:moveTo>
                  <a:lnTo>
                    <a:pt x="811402" y="104698"/>
                  </a:lnTo>
                </a:path>
                <a:path w="1833880" h="875029">
                  <a:moveTo>
                    <a:pt x="811402" y="104698"/>
                  </a:moveTo>
                  <a:lnTo>
                    <a:pt x="806703" y="110382"/>
                  </a:lnTo>
                </a:path>
                <a:path w="1833880" h="875029">
                  <a:moveTo>
                    <a:pt x="820039" y="97307"/>
                  </a:moveTo>
                  <a:lnTo>
                    <a:pt x="816292" y="104476"/>
                  </a:lnTo>
                </a:path>
                <a:path w="1833880" h="875029">
                  <a:moveTo>
                    <a:pt x="841248" y="109410"/>
                  </a:moveTo>
                  <a:lnTo>
                    <a:pt x="839025" y="115068"/>
                  </a:lnTo>
                </a:path>
                <a:path w="1833880" h="875029">
                  <a:moveTo>
                    <a:pt x="824420" y="120249"/>
                  </a:moveTo>
                  <a:lnTo>
                    <a:pt x="830452" y="128314"/>
                  </a:lnTo>
                </a:path>
                <a:path w="1833880" h="875029">
                  <a:moveTo>
                    <a:pt x="779335" y="75603"/>
                  </a:moveTo>
                  <a:lnTo>
                    <a:pt x="775589" y="70173"/>
                  </a:lnTo>
                </a:path>
                <a:path w="1833880" h="875029">
                  <a:moveTo>
                    <a:pt x="787273" y="104400"/>
                  </a:moveTo>
                  <a:lnTo>
                    <a:pt x="780796" y="104971"/>
                  </a:lnTo>
                </a:path>
                <a:path w="1833880" h="875029">
                  <a:moveTo>
                    <a:pt x="814070" y="115563"/>
                  </a:moveTo>
                  <a:lnTo>
                    <a:pt x="816292" y="122980"/>
                  </a:lnTo>
                </a:path>
                <a:path w="1833880" h="875029">
                  <a:moveTo>
                    <a:pt x="812546" y="62509"/>
                  </a:moveTo>
                  <a:lnTo>
                    <a:pt x="805688" y="65233"/>
                  </a:lnTo>
                </a:path>
                <a:path w="1833880" h="875029">
                  <a:moveTo>
                    <a:pt x="845185" y="81756"/>
                  </a:moveTo>
                  <a:lnTo>
                    <a:pt x="850138" y="74612"/>
                  </a:lnTo>
                </a:path>
                <a:path w="1833880" h="875029">
                  <a:moveTo>
                    <a:pt x="842327" y="95345"/>
                  </a:moveTo>
                  <a:lnTo>
                    <a:pt x="850138" y="90658"/>
                  </a:lnTo>
                </a:path>
                <a:path w="1833880" h="875029">
                  <a:moveTo>
                    <a:pt x="809688" y="34899"/>
                  </a:moveTo>
                  <a:lnTo>
                    <a:pt x="810323" y="45739"/>
                  </a:lnTo>
                </a:path>
                <a:path w="1833880" h="875029">
                  <a:moveTo>
                    <a:pt x="853567" y="108915"/>
                  </a:moveTo>
                  <a:lnTo>
                    <a:pt x="860742" y="109956"/>
                  </a:lnTo>
                </a:path>
                <a:path w="1833880" h="875029">
                  <a:moveTo>
                    <a:pt x="838263" y="100260"/>
                  </a:moveTo>
                  <a:lnTo>
                    <a:pt x="833882" y="109880"/>
                  </a:lnTo>
                </a:path>
                <a:path w="1833880" h="875029">
                  <a:moveTo>
                    <a:pt x="831723" y="90487"/>
                  </a:moveTo>
                  <a:lnTo>
                    <a:pt x="833374" y="95846"/>
                  </a:lnTo>
                </a:path>
                <a:path w="1833880" h="875029">
                  <a:moveTo>
                    <a:pt x="833374" y="95846"/>
                  </a:moveTo>
                  <a:lnTo>
                    <a:pt x="830897" y="103733"/>
                  </a:lnTo>
                </a:path>
                <a:path w="1833880" h="875029">
                  <a:moveTo>
                    <a:pt x="830897" y="103733"/>
                  </a:moveTo>
                  <a:lnTo>
                    <a:pt x="831596" y="120745"/>
                  </a:lnTo>
                </a:path>
                <a:path w="1833880" h="875029">
                  <a:moveTo>
                    <a:pt x="825182" y="86194"/>
                  </a:moveTo>
                  <a:lnTo>
                    <a:pt x="813625" y="85972"/>
                  </a:lnTo>
                </a:path>
                <a:path w="1833880" h="875029">
                  <a:moveTo>
                    <a:pt x="809434" y="77812"/>
                  </a:moveTo>
                  <a:lnTo>
                    <a:pt x="802259" y="79794"/>
                  </a:lnTo>
                </a:path>
                <a:path w="1833880" h="875029">
                  <a:moveTo>
                    <a:pt x="815340" y="77565"/>
                  </a:moveTo>
                  <a:lnTo>
                    <a:pt x="811402" y="70421"/>
                  </a:lnTo>
                </a:path>
                <a:path w="1833880" h="875029">
                  <a:moveTo>
                    <a:pt x="804418" y="49930"/>
                  </a:moveTo>
                  <a:lnTo>
                    <a:pt x="794956" y="41471"/>
                  </a:lnTo>
                </a:path>
                <a:path w="1833880" h="875029">
                  <a:moveTo>
                    <a:pt x="793242" y="73367"/>
                  </a:moveTo>
                  <a:lnTo>
                    <a:pt x="784733" y="66973"/>
                  </a:lnTo>
                </a:path>
                <a:path w="1833880" h="875029">
                  <a:moveTo>
                    <a:pt x="784733" y="66973"/>
                  </a:moveTo>
                  <a:lnTo>
                    <a:pt x="784225" y="63525"/>
                  </a:lnTo>
                </a:path>
                <a:path w="1833880" h="875029">
                  <a:moveTo>
                    <a:pt x="796607" y="99415"/>
                  </a:moveTo>
                  <a:lnTo>
                    <a:pt x="796353" y="108915"/>
                  </a:lnTo>
                </a:path>
                <a:path w="1833880" h="875029">
                  <a:moveTo>
                    <a:pt x="809942" y="91878"/>
                  </a:moveTo>
                  <a:lnTo>
                    <a:pt x="800989" y="91376"/>
                  </a:lnTo>
                </a:path>
                <a:path w="1833880" h="875029">
                  <a:moveTo>
                    <a:pt x="805751" y="111099"/>
                  </a:moveTo>
                  <a:lnTo>
                    <a:pt x="805942" y="118021"/>
                  </a:lnTo>
                </a:path>
                <a:path w="1833880" h="875029">
                  <a:moveTo>
                    <a:pt x="848169" y="110382"/>
                  </a:moveTo>
                  <a:lnTo>
                    <a:pt x="839724" y="104844"/>
                  </a:lnTo>
                </a:path>
                <a:path w="1833880" h="875029">
                  <a:moveTo>
                    <a:pt x="816292" y="104476"/>
                  </a:moveTo>
                  <a:lnTo>
                    <a:pt x="818070" y="110134"/>
                  </a:lnTo>
                </a:path>
                <a:path w="1833880" h="875029">
                  <a:moveTo>
                    <a:pt x="819403" y="86093"/>
                  </a:moveTo>
                  <a:lnTo>
                    <a:pt x="816864" y="94107"/>
                  </a:lnTo>
                </a:path>
                <a:path w="1833880" h="875029">
                  <a:moveTo>
                    <a:pt x="822388" y="80937"/>
                  </a:moveTo>
                  <a:lnTo>
                    <a:pt x="814577" y="81260"/>
                  </a:lnTo>
                </a:path>
                <a:path w="1833880" h="875029">
                  <a:moveTo>
                    <a:pt x="809434" y="77812"/>
                  </a:moveTo>
                  <a:lnTo>
                    <a:pt x="793242" y="73367"/>
                  </a:lnTo>
                </a:path>
                <a:path w="1833880" h="875029">
                  <a:moveTo>
                    <a:pt x="795845" y="83985"/>
                  </a:moveTo>
                  <a:lnTo>
                    <a:pt x="795083" y="78060"/>
                  </a:lnTo>
                </a:path>
                <a:path w="1833880" h="875029">
                  <a:moveTo>
                    <a:pt x="790638" y="76073"/>
                  </a:moveTo>
                  <a:lnTo>
                    <a:pt x="793242" y="73367"/>
                  </a:lnTo>
                </a:path>
                <a:path w="1833880" h="875029">
                  <a:moveTo>
                    <a:pt x="805688" y="65233"/>
                  </a:moveTo>
                  <a:lnTo>
                    <a:pt x="797560" y="62757"/>
                  </a:lnTo>
                </a:path>
                <a:path w="1833880" h="875029">
                  <a:moveTo>
                    <a:pt x="801624" y="64020"/>
                  </a:moveTo>
                  <a:lnTo>
                    <a:pt x="798829" y="56603"/>
                  </a:lnTo>
                </a:path>
                <a:path w="1833880" h="875029">
                  <a:moveTo>
                    <a:pt x="805688" y="65233"/>
                  </a:moveTo>
                  <a:lnTo>
                    <a:pt x="791908" y="66973"/>
                  </a:lnTo>
                </a:path>
                <a:path w="1833880" h="875029">
                  <a:moveTo>
                    <a:pt x="811402" y="70421"/>
                  </a:moveTo>
                  <a:lnTo>
                    <a:pt x="801560" y="69424"/>
                  </a:lnTo>
                </a:path>
                <a:path w="1833880" h="875029">
                  <a:moveTo>
                    <a:pt x="793115" y="93116"/>
                  </a:moveTo>
                  <a:lnTo>
                    <a:pt x="785431" y="96564"/>
                  </a:lnTo>
                </a:path>
                <a:path w="1833880" h="875029">
                  <a:moveTo>
                    <a:pt x="832230" y="37604"/>
                  </a:moveTo>
                  <a:lnTo>
                    <a:pt x="829373" y="43033"/>
                  </a:lnTo>
                </a:path>
                <a:path w="1833880" h="875029">
                  <a:moveTo>
                    <a:pt x="839533" y="40233"/>
                  </a:moveTo>
                  <a:lnTo>
                    <a:pt x="840232" y="43776"/>
                  </a:lnTo>
                </a:path>
                <a:path w="1833880" h="875029">
                  <a:moveTo>
                    <a:pt x="847344" y="48469"/>
                  </a:moveTo>
                  <a:lnTo>
                    <a:pt x="854392" y="45466"/>
                  </a:lnTo>
                </a:path>
                <a:path w="1833880" h="875029">
                  <a:moveTo>
                    <a:pt x="847344" y="48469"/>
                  </a:moveTo>
                  <a:lnTo>
                    <a:pt x="849947" y="41846"/>
                  </a:lnTo>
                </a:path>
                <a:path w="1833880" h="875029">
                  <a:moveTo>
                    <a:pt x="853567" y="60572"/>
                  </a:moveTo>
                  <a:lnTo>
                    <a:pt x="860615" y="54298"/>
                  </a:lnTo>
                </a:path>
                <a:path w="1833880" h="875029">
                  <a:moveTo>
                    <a:pt x="856805" y="97307"/>
                  </a:moveTo>
                  <a:lnTo>
                    <a:pt x="863536" y="98475"/>
                  </a:lnTo>
                </a:path>
                <a:path w="1833880" h="875029">
                  <a:moveTo>
                    <a:pt x="841248" y="109410"/>
                  </a:moveTo>
                  <a:lnTo>
                    <a:pt x="847153" y="120180"/>
                  </a:lnTo>
                </a:path>
                <a:path w="1833880" h="875029">
                  <a:moveTo>
                    <a:pt x="852741" y="117843"/>
                  </a:moveTo>
                  <a:lnTo>
                    <a:pt x="848169" y="110382"/>
                  </a:lnTo>
                </a:path>
                <a:path w="1833880" h="875029">
                  <a:moveTo>
                    <a:pt x="838898" y="120599"/>
                  </a:moveTo>
                  <a:lnTo>
                    <a:pt x="840676" y="122237"/>
                  </a:lnTo>
                </a:path>
                <a:path w="1833880" h="875029">
                  <a:moveTo>
                    <a:pt x="839025" y="115068"/>
                  </a:moveTo>
                  <a:lnTo>
                    <a:pt x="838644" y="126180"/>
                  </a:lnTo>
                </a:path>
                <a:path w="1833880" h="875029">
                  <a:moveTo>
                    <a:pt x="816292" y="122980"/>
                  </a:moveTo>
                  <a:lnTo>
                    <a:pt x="816673" y="127222"/>
                  </a:lnTo>
                </a:path>
                <a:path w="1833880" h="875029">
                  <a:moveTo>
                    <a:pt x="806703" y="110382"/>
                  </a:moveTo>
                  <a:lnTo>
                    <a:pt x="797115" y="117544"/>
                  </a:lnTo>
                </a:path>
                <a:path w="1833880" h="875029">
                  <a:moveTo>
                    <a:pt x="814070" y="115563"/>
                  </a:moveTo>
                  <a:lnTo>
                    <a:pt x="806767" y="126053"/>
                  </a:lnTo>
                </a:path>
                <a:path w="1833880" h="875029">
                  <a:moveTo>
                    <a:pt x="796353" y="108915"/>
                  </a:moveTo>
                  <a:lnTo>
                    <a:pt x="788987" y="113849"/>
                  </a:lnTo>
                </a:path>
                <a:path w="1833880" h="875029">
                  <a:moveTo>
                    <a:pt x="821054" y="34575"/>
                  </a:moveTo>
                  <a:lnTo>
                    <a:pt x="822451" y="43529"/>
                  </a:lnTo>
                </a:path>
                <a:path w="1833880" h="875029">
                  <a:moveTo>
                    <a:pt x="856551" y="78060"/>
                  </a:moveTo>
                  <a:lnTo>
                    <a:pt x="868679" y="74161"/>
                  </a:lnTo>
                </a:path>
                <a:path w="1833880" h="875029">
                  <a:moveTo>
                    <a:pt x="861441" y="88176"/>
                  </a:moveTo>
                  <a:lnTo>
                    <a:pt x="868679" y="91281"/>
                  </a:lnTo>
                </a:path>
                <a:path w="1833880" h="875029">
                  <a:moveTo>
                    <a:pt x="824420" y="120249"/>
                  </a:moveTo>
                  <a:lnTo>
                    <a:pt x="823976" y="128657"/>
                  </a:lnTo>
                </a:path>
                <a:path w="1833880" h="875029">
                  <a:moveTo>
                    <a:pt x="803973" y="88201"/>
                  </a:moveTo>
                  <a:lnTo>
                    <a:pt x="806640" y="85725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9444"/>
                  </a:lnTo>
                </a:path>
                <a:path w="1833880" h="875029">
                  <a:moveTo>
                    <a:pt x="755015" y="51739"/>
                  </a:moveTo>
                  <a:lnTo>
                    <a:pt x="755205" y="56280"/>
                  </a:lnTo>
                </a:path>
                <a:path w="1833880" h="875029">
                  <a:moveTo>
                    <a:pt x="755205" y="56280"/>
                  </a:moveTo>
                  <a:lnTo>
                    <a:pt x="759333" y="61614"/>
                  </a:lnTo>
                </a:path>
                <a:path w="1833880" h="875029">
                  <a:moveTo>
                    <a:pt x="759333" y="61614"/>
                  </a:moveTo>
                  <a:lnTo>
                    <a:pt x="761746" y="63569"/>
                  </a:lnTo>
                </a:path>
                <a:path w="1833880" h="875029">
                  <a:moveTo>
                    <a:pt x="761746" y="63569"/>
                  </a:moveTo>
                  <a:lnTo>
                    <a:pt x="761746" y="66325"/>
                  </a:lnTo>
                </a:path>
                <a:path w="1833880" h="875029">
                  <a:moveTo>
                    <a:pt x="761746" y="66325"/>
                  </a:moveTo>
                  <a:lnTo>
                    <a:pt x="764857" y="70097"/>
                  </a:lnTo>
                </a:path>
                <a:path w="1833880" h="875029">
                  <a:moveTo>
                    <a:pt x="764857" y="70097"/>
                  </a:moveTo>
                  <a:lnTo>
                    <a:pt x="766826" y="71856"/>
                  </a:lnTo>
                </a:path>
                <a:path w="1833880" h="875029">
                  <a:moveTo>
                    <a:pt x="766826" y="71856"/>
                  </a:moveTo>
                  <a:lnTo>
                    <a:pt x="767079" y="74809"/>
                  </a:lnTo>
                </a:path>
                <a:path w="1833880" h="875029">
                  <a:moveTo>
                    <a:pt x="767079" y="74809"/>
                  </a:moveTo>
                  <a:lnTo>
                    <a:pt x="768667" y="78155"/>
                  </a:lnTo>
                </a:path>
                <a:path w="1833880" h="875029">
                  <a:moveTo>
                    <a:pt x="768667" y="78155"/>
                  </a:moveTo>
                  <a:lnTo>
                    <a:pt x="769556" y="81083"/>
                  </a:lnTo>
                </a:path>
                <a:path w="1833880" h="875029">
                  <a:moveTo>
                    <a:pt x="769556" y="81083"/>
                  </a:moveTo>
                  <a:lnTo>
                    <a:pt x="770826" y="82746"/>
                  </a:lnTo>
                </a:path>
                <a:path w="1833880" h="875029">
                  <a:moveTo>
                    <a:pt x="759904" y="52933"/>
                  </a:moveTo>
                  <a:lnTo>
                    <a:pt x="764095" y="58039"/>
                  </a:lnTo>
                </a:path>
                <a:path w="1833880" h="875029">
                  <a:moveTo>
                    <a:pt x="764095" y="58039"/>
                  </a:moveTo>
                  <a:lnTo>
                    <a:pt x="766445" y="61785"/>
                  </a:lnTo>
                </a:path>
                <a:path w="1833880" h="875029">
                  <a:moveTo>
                    <a:pt x="766445" y="61785"/>
                  </a:moveTo>
                  <a:lnTo>
                    <a:pt x="765111" y="64960"/>
                  </a:lnTo>
                </a:path>
                <a:path w="1833880" h="875029">
                  <a:moveTo>
                    <a:pt x="765111" y="64960"/>
                  </a:moveTo>
                  <a:lnTo>
                    <a:pt x="763651" y="68586"/>
                  </a:lnTo>
                </a:path>
                <a:path w="1833880" h="875029">
                  <a:moveTo>
                    <a:pt x="769620" y="51123"/>
                  </a:moveTo>
                  <a:lnTo>
                    <a:pt x="769048" y="55886"/>
                  </a:lnTo>
                </a:path>
                <a:path w="1833880" h="875029">
                  <a:moveTo>
                    <a:pt x="769048" y="55886"/>
                  </a:moveTo>
                  <a:lnTo>
                    <a:pt x="768858" y="58267"/>
                  </a:lnTo>
                </a:path>
                <a:path w="1833880" h="875029">
                  <a:moveTo>
                    <a:pt x="768858" y="58267"/>
                  </a:moveTo>
                  <a:lnTo>
                    <a:pt x="769429" y="60991"/>
                  </a:lnTo>
                </a:path>
                <a:path w="1833880" h="875029">
                  <a:moveTo>
                    <a:pt x="769429" y="60991"/>
                  </a:moveTo>
                  <a:lnTo>
                    <a:pt x="769239" y="64363"/>
                  </a:lnTo>
                </a:path>
                <a:path w="1833880" h="875029">
                  <a:moveTo>
                    <a:pt x="769239" y="64363"/>
                  </a:moveTo>
                  <a:lnTo>
                    <a:pt x="769429" y="66522"/>
                  </a:lnTo>
                </a:path>
                <a:path w="1833880" h="875029">
                  <a:moveTo>
                    <a:pt x="769429" y="66522"/>
                  </a:moveTo>
                  <a:lnTo>
                    <a:pt x="766826" y="71856"/>
                  </a:lnTo>
                </a:path>
                <a:path w="1833880" h="875029">
                  <a:moveTo>
                    <a:pt x="772795" y="87858"/>
                  </a:moveTo>
                  <a:lnTo>
                    <a:pt x="778510" y="83889"/>
                  </a:lnTo>
                </a:path>
                <a:path w="1833880" h="875029">
                  <a:moveTo>
                    <a:pt x="778510" y="83889"/>
                  </a:moveTo>
                  <a:lnTo>
                    <a:pt x="780478" y="79971"/>
                  </a:lnTo>
                </a:path>
                <a:path w="1833880" h="875029">
                  <a:moveTo>
                    <a:pt x="780478" y="79971"/>
                  </a:moveTo>
                  <a:lnTo>
                    <a:pt x="782256" y="76003"/>
                  </a:lnTo>
                </a:path>
                <a:path w="1833880" h="875029">
                  <a:moveTo>
                    <a:pt x="782256" y="76003"/>
                  </a:moveTo>
                  <a:lnTo>
                    <a:pt x="782827" y="72428"/>
                  </a:lnTo>
                </a:path>
                <a:path w="1833880" h="875029">
                  <a:moveTo>
                    <a:pt x="782827" y="72428"/>
                  </a:moveTo>
                  <a:lnTo>
                    <a:pt x="783590" y="67119"/>
                  </a:lnTo>
                </a:path>
                <a:path w="1833880" h="875029">
                  <a:moveTo>
                    <a:pt x="783590" y="67119"/>
                  </a:moveTo>
                  <a:lnTo>
                    <a:pt x="785812" y="63569"/>
                  </a:lnTo>
                </a:path>
                <a:path w="1833880" h="875029">
                  <a:moveTo>
                    <a:pt x="785812" y="63569"/>
                  </a:moveTo>
                  <a:lnTo>
                    <a:pt x="787019" y="59455"/>
                  </a:lnTo>
                </a:path>
                <a:path w="1833880" h="875029">
                  <a:moveTo>
                    <a:pt x="787019" y="59455"/>
                  </a:moveTo>
                  <a:lnTo>
                    <a:pt x="789559" y="55092"/>
                  </a:lnTo>
                </a:path>
                <a:path w="1833880" h="875029">
                  <a:moveTo>
                    <a:pt x="738124" y="88449"/>
                  </a:moveTo>
                  <a:lnTo>
                    <a:pt x="733615" y="88055"/>
                  </a:lnTo>
                </a:path>
                <a:path w="1833880" h="875029">
                  <a:moveTo>
                    <a:pt x="738124" y="88449"/>
                  </a:moveTo>
                  <a:lnTo>
                    <a:pt x="735076" y="92595"/>
                  </a:lnTo>
                </a:path>
                <a:path w="1833880" h="875029">
                  <a:moveTo>
                    <a:pt x="783844" y="51346"/>
                  </a:moveTo>
                  <a:lnTo>
                    <a:pt x="782447" y="56280"/>
                  </a:lnTo>
                </a:path>
                <a:path w="1833880" h="875029">
                  <a:moveTo>
                    <a:pt x="782447" y="56280"/>
                  </a:moveTo>
                  <a:lnTo>
                    <a:pt x="783590" y="59855"/>
                  </a:lnTo>
                </a:path>
                <a:path w="1833880" h="875029">
                  <a:moveTo>
                    <a:pt x="783590" y="59855"/>
                  </a:moveTo>
                  <a:lnTo>
                    <a:pt x="785050" y="64814"/>
                  </a:lnTo>
                </a:path>
                <a:path w="1833880" h="875029">
                  <a:moveTo>
                    <a:pt x="744410" y="95942"/>
                  </a:moveTo>
                  <a:lnTo>
                    <a:pt x="738695" y="103530"/>
                  </a:lnTo>
                </a:path>
                <a:path w="1833880" h="875029">
                  <a:moveTo>
                    <a:pt x="775144" y="50723"/>
                  </a:moveTo>
                  <a:lnTo>
                    <a:pt x="776160" y="56280"/>
                  </a:lnTo>
                </a:path>
                <a:path w="1833880" h="875029">
                  <a:moveTo>
                    <a:pt x="776160" y="56280"/>
                  </a:moveTo>
                  <a:lnTo>
                    <a:pt x="775589" y="59455"/>
                  </a:lnTo>
                </a:path>
                <a:path w="1833880" h="875029">
                  <a:moveTo>
                    <a:pt x="775589" y="59455"/>
                  </a:moveTo>
                  <a:lnTo>
                    <a:pt x="775335" y="62185"/>
                  </a:lnTo>
                </a:path>
                <a:path w="1833880" h="875029">
                  <a:moveTo>
                    <a:pt x="775335" y="62185"/>
                  </a:moveTo>
                  <a:lnTo>
                    <a:pt x="775144" y="65557"/>
                  </a:lnTo>
                </a:path>
                <a:path w="1833880" h="875029">
                  <a:moveTo>
                    <a:pt x="775144" y="65557"/>
                  </a:moveTo>
                  <a:lnTo>
                    <a:pt x="774953" y="68903"/>
                  </a:lnTo>
                </a:path>
                <a:path w="1833880" h="875029">
                  <a:moveTo>
                    <a:pt x="774953" y="68903"/>
                  </a:moveTo>
                  <a:lnTo>
                    <a:pt x="773620" y="73621"/>
                  </a:lnTo>
                </a:path>
                <a:path w="1833880" h="875029">
                  <a:moveTo>
                    <a:pt x="773620" y="73621"/>
                  </a:moveTo>
                  <a:lnTo>
                    <a:pt x="773176" y="78155"/>
                  </a:lnTo>
                </a:path>
                <a:path w="1833880" h="875029">
                  <a:moveTo>
                    <a:pt x="773176" y="78155"/>
                  </a:moveTo>
                  <a:lnTo>
                    <a:pt x="770826" y="82746"/>
                  </a:lnTo>
                </a:path>
                <a:path w="1833880" h="875029">
                  <a:moveTo>
                    <a:pt x="773176" y="78155"/>
                  </a:moveTo>
                  <a:lnTo>
                    <a:pt x="777494" y="73221"/>
                  </a:lnTo>
                </a:path>
                <a:path w="1833880" h="875029">
                  <a:moveTo>
                    <a:pt x="777494" y="73221"/>
                  </a:moveTo>
                  <a:lnTo>
                    <a:pt x="778700" y="67519"/>
                  </a:lnTo>
                </a:path>
                <a:path w="1833880" h="875029">
                  <a:moveTo>
                    <a:pt x="778700" y="67519"/>
                  </a:moveTo>
                  <a:lnTo>
                    <a:pt x="778891" y="62979"/>
                  </a:lnTo>
                </a:path>
                <a:path w="1833880" h="875029">
                  <a:moveTo>
                    <a:pt x="778891" y="62979"/>
                  </a:moveTo>
                  <a:lnTo>
                    <a:pt x="780478" y="59061"/>
                  </a:lnTo>
                </a:path>
                <a:path w="1833880" h="875029">
                  <a:moveTo>
                    <a:pt x="780478" y="59061"/>
                  </a:moveTo>
                  <a:lnTo>
                    <a:pt x="780478" y="57245"/>
                  </a:lnTo>
                </a:path>
                <a:path w="1833880" h="875029">
                  <a:moveTo>
                    <a:pt x="772795" y="87858"/>
                  </a:moveTo>
                  <a:lnTo>
                    <a:pt x="770826" y="82746"/>
                  </a:lnTo>
                </a:path>
                <a:path w="1833880" h="875029">
                  <a:moveTo>
                    <a:pt x="772795" y="87858"/>
                  </a:moveTo>
                  <a:lnTo>
                    <a:pt x="770699" y="91401"/>
                  </a:lnTo>
                </a:path>
                <a:path w="1833880" h="875029">
                  <a:moveTo>
                    <a:pt x="770699" y="91401"/>
                  </a:moveTo>
                  <a:lnTo>
                    <a:pt x="767715" y="94183"/>
                  </a:lnTo>
                </a:path>
                <a:path w="1833880" h="875029">
                  <a:moveTo>
                    <a:pt x="767715" y="94183"/>
                  </a:moveTo>
                  <a:lnTo>
                    <a:pt x="771080" y="98101"/>
                  </a:lnTo>
                </a:path>
                <a:path w="1833880" h="875029">
                  <a:moveTo>
                    <a:pt x="771080" y="98101"/>
                  </a:moveTo>
                  <a:lnTo>
                    <a:pt x="770826" y="102069"/>
                  </a:lnTo>
                </a:path>
                <a:path w="1833880" h="875029">
                  <a:moveTo>
                    <a:pt x="770826" y="102069"/>
                  </a:moveTo>
                  <a:lnTo>
                    <a:pt x="768476" y="104844"/>
                  </a:lnTo>
                </a:path>
                <a:path w="1833880" h="875029">
                  <a:moveTo>
                    <a:pt x="768476" y="104844"/>
                  </a:moveTo>
                  <a:lnTo>
                    <a:pt x="762952" y="108769"/>
                  </a:lnTo>
                </a:path>
                <a:path w="1833880" h="875029">
                  <a:moveTo>
                    <a:pt x="772795" y="87858"/>
                  </a:moveTo>
                  <a:lnTo>
                    <a:pt x="782701" y="89814"/>
                  </a:lnTo>
                </a:path>
                <a:path w="1833880" h="875029">
                  <a:moveTo>
                    <a:pt x="782701" y="89814"/>
                  </a:moveTo>
                  <a:lnTo>
                    <a:pt x="788416" y="95345"/>
                  </a:lnTo>
                </a:path>
                <a:path w="1833880" h="875029">
                  <a:moveTo>
                    <a:pt x="788416" y="95345"/>
                  </a:moveTo>
                  <a:lnTo>
                    <a:pt x="797115" y="94183"/>
                  </a:lnTo>
                </a:path>
                <a:path w="1833880" h="875029">
                  <a:moveTo>
                    <a:pt x="739457" y="60991"/>
                  </a:moveTo>
                  <a:lnTo>
                    <a:pt x="738187" y="60172"/>
                  </a:lnTo>
                </a:path>
                <a:path w="1833880" h="875029">
                  <a:moveTo>
                    <a:pt x="768667" y="78155"/>
                  </a:moveTo>
                  <a:lnTo>
                    <a:pt x="759205" y="78555"/>
                  </a:lnTo>
                </a:path>
                <a:path w="1833880" h="875029">
                  <a:moveTo>
                    <a:pt x="744220" y="77190"/>
                  </a:moveTo>
                  <a:lnTo>
                    <a:pt x="742442" y="84283"/>
                  </a:lnTo>
                </a:path>
                <a:path w="1833880" h="875029">
                  <a:moveTo>
                    <a:pt x="742442" y="84283"/>
                  </a:moveTo>
                  <a:lnTo>
                    <a:pt x="738124" y="88449"/>
                  </a:lnTo>
                </a:path>
                <a:path w="1833880" h="875029">
                  <a:moveTo>
                    <a:pt x="749744" y="66522"/>
                  </a:moveTo>
                  <a:lnTo>
                    <a:pt x="745426" y="62579"/>
                  </a:lnTo>
                </a:path>
                <a:path w="1833880" h="875029">
                  <a:moveTo>
                    <a:pt x="745426" y="62579"/>
                  </a:moveTo>
                  <a:lnTo>
                    <a:pt x="744410" y="58661"/>
                  </a:lnTo>
                </a:path>
                <a:path w="1833880" h="875029">
                  <a:moveTo>
                    <a:pt x="744410" y="58661"/>
                  </a:moveTo>
                  <a:lnTo>
                    <a:pt x="742759" y="53574"/>
                  </a:lnTo>
                </a:path>
                <a:path w="1833880" h="875029">
                  <a:moveTo>
                    <a:pt x="757301" y="58934"/>
                  </a:moveTo>
                  <a:lnTo>
                    <a:pt x="747395" y="54521"/>
                  </a:lnTo>
                </a:path>
                <a:path w="1833880" h="875029">
                  <a:moveTo>
                    <a:pt x="762571" y="85077"/>
                  </a:moveTo>
                  <a:lnTo>
                    <a:pt x="748347" y="83489"/>
                  </a:lnTo>
                </a:path>
                <a:path w="1833880" h="875029">
                  <a:moveTo>
                    <a:pt x="748347" y="83489"/>
                  </a:moveTo>
                  <a:lnTo>
                    <a:pt x="746188" y="90811"/>
                  </a:lnTo>
                </a:path>
                <a:path w="1833880" h="875029">
                  <a:moveTo>
                    <a:pt x="762571" y="85077"/>
                  </a:moveTo>
                  <a:lnTo>
                    <a:pt x="759587" y="89814"/>
                  </a:lnTo>
                </a:path>
                <a:path w="1833880" h="875029">
                  <a:moveTo>
                    <a:pt x="759587" y="89814"/>
                  </a:moveTo>
                  <a:lnTo>
                    <a:pt x="760602" y="94183"/>
                  </a:lnTo>
                </a:path>
                <a:path w="1833880" h="875029">
                  <a:moveTo>
                    <a:pt x="760602" y="94183"/>
                  </a:moveTo>
                  <a:lnTo>
                    <a:pt x="753491" y="95719"/>
                  </a:lnTo>
                </a:path>
                <a:path w="1833880" h="875029">
                  <a:moveTo>
                    <a:pt x="753491" y="95719"/>
                  </a:moveTo>
                  <a:lnTo>
                    <a:pt x="744410" y="95942"/>
                  </a:lnTo>
                </a:path>
                <a:path w="1833880" h="875029">
                  <a:moveTo>
                    <a:pt x="742442" y="84283"/>
                  </a:moveTo>
                  <a:lnTo>
                    <a:pt x="739076" y="80537"/>
                  </a:lnTo>
                </a:path>
                <a:path w="1833880" h="875029">
                  <a:moveTo>
                    <a:pt x="739076" y="80537"/>
                  </a:moveTo>
                  <a:lnTo>
                    <a:pt x="735139" y="76796"/>
                  </a:lnTo>
                </a:path>
                <a:path w="1833880" h="875029">
                  <a:moveTo>
                    <a:pt x="735139" y="76796"/>
                  </a:moveTo>
                  <a:lnTo>
                    <a:pt x="731329" y="77165"/>
                  </a:lnTo>
                </a:path>
                <a:path w="1833880" h="875029">
                  <a:moveTo>
                    <a:pt x="745426" y="62579"/>
                  </a:moveTo>
                  <a:lnTo>
                    <a:pt x="739457" y="60991"/>
                  </a:lnTo>
                </a:path>
                <a:path w="1833880" h="875029">
                  <a:moveTo>
                    <a:pt x="782256" y="76003"/>
                  </a:moveTo>
                  <a:lnTo>
                    <a:pt x="787463" y="75031"/>
                  </a:lnTo>
                </a:path>
                <a:path w="1833880" h="875029">
                  <a:moveTo>
                    <a:pt x="787463" y="75031"/>
                  </a:moveTo>
                  <a:lnTo>
                    <a:pt x="788606" y="69697"/>
                  </a:lnTo>
                </a:path>
                <a:path w="1833880" h="875029">
                  <a:moveTo>
                    <a:pt x="788606" y="69697"/>
                  </a:moveTo>
                  <a:lnTo>
                    <a:pt x="793178" y="69303"/>
                  </a:lnTo>
                </a:path>
                <a:path w="1833880" h="875029">
                  <a:moveTo>
                    <a:pt x="793178" y="69303"/>
                  </a:moveTo>
                  <a:lnTo>
                    <a:pt x="798131" y="70669"/>
                  </a:lnTo>
                </a:path>
                <a:path w="1833880" h="875029">
                  <a:moveTo>
                    <a:pt x="798131" y="70669"/>
                  </a:moveTo>
                  <a:lnTo>
                    <a:pt x="805179" y="66497"/>
                  </a:lnTo>
                </a:path>
                <a:path w="1833880" h="875029">
                  <a:moveTo>
                    <a:pt x="778510" y="83889"/>
                  </a:moveTo>
                  <a:lnTo>
                    <a:pt x="787844" y="81730"/>
                  </a:lnTo>
                </a:path>
                <a:path w="1833880" h="875029">
                  <a:moveTo>
                    <a:pt x="787844" y="81730"/>
                  </a:moveTo>
                  <a:lnTo>
                    <a:pt x="792924" y="83889"/>
                  </a:lnTo>
                </a:path>
                <a:path w="1833880" h="875029">
                  <a:moveTo>
                    <a:pt x="792924" y="83889"/>
                  </a:moveTo>
                  <a:lnTo>
                    <a:pt x="796925" y="78778"/>
                  </a:lnTo>
                </a:path>
                <a:path w="1833880" h="875029">
                  <a:moveTo>
                    <a:pt x="739076" y="67119"/>
                  </a:moveTo>
                  <a:lnTo>
                    <a:pt x="736092" y="65779"/>
                  </a:lnTo>
                </a:path>
                <a:path w="1833880" h="875029">
                  <a:moveTo>
                    <a:pt x="792924" y="83889"/>
                  </a:moveTo>
                  <a:lnTo>
                    <a:pt x="798258" y="84905"/>
                  </a:lnTo>
                </a:path>
                <a:path w="1833880" h="875029">
                  <a:moveTo>
                    <a:pt x="798258" y="84905"/>
                  </a:moveTo>
                  <a:lnTo>
                    <a:pt x="800862" y="86861"/>
                  </a:lnTo>
                </a:path>
                <a:path w="1833880" h="875029">
                  <a:moveTo>
                    <a:pt x="793178" y="69303"/>
                  </a:moveTo>
                  <a:lnTo>
                    <a:pt x="794512" y="64763"/>
                  </a:lnTo>
                </a:path>
                <a:path w="1833880" h="875029">
                  <a:moveTo>
                    <a:pt x="739076" y="80537"/>
                  </a:moveTo>
                  <a:lnTo>
                    <a:pt x="732917" y="80962"/>
                  </a:lnTo>
                </a:path>
                <a:path w="1833880" h="875029">
                  <a:moveTo>
                    <a:pt x="752348" y="49212"/>
                  </a:moveTo>
                  <a:lnTo>
                    <a:pt x="755015" y="51739"/>
                  </a:lnTo>
                </a:path>
                <a:path w="1833880" h="875029">
                  <a:moveTo>
                    <a:pt x="788416" y="95345"/>
                  </a:moveTo>
                  <a:lnTo>
                    <a:pt x="792543" y="98494"/>
                  </a:lnTo>
                </a:path>
                <a:path w="1833880" h="875029">
                  <a:moveTo>
                    <a:pt x="792543" y="98494"/>
                  </a:moveTo>
                  <a:lnTo>
                    <a:pt x="794512" y="103435"/>
                  </a:lnTo>
                </a:path>
                <a:path w="1833880" h="875029">
                  <a:moveTo>
                    <a:pt x="794512" y="103435"/>
                  </a:moveTo>
                  <a:lnTo>
                    <a:pt x="797369" y="107651"/>
                  </a:lnTo>
                </a:path>
                <a:path w="1833880" h="875029">
                  <a:moveTo>
                    <a:pt x="782701" y="89814"/>
                  </a:moveTo>
                  <a:lnTo>
                    <a:pt x="782320" y="96513"/>
                  </a:lnTo>
                </a:path>
                <a:path w="1833880" h="875029">
                  <a:moveTo>
                    <a:pt x="782320" y="96513"/>
                  </a:moveTo>
                  <a:lnTo>
                    <a:pt x="784669" y="103828"/>
                  </a:lnTo>
                </a:path>
                <a:path w="1833880" h="875029">
                  <a:moveTo>
                    <a:pt x="770826" y="102069"/>
                  </a:moveTo>
                  <a:lnTo>
                    <a:pt x="772223" y="106781"/>
                  </a:lnTo>
                </a:path>
                <a:path w="1833880" h="875029">
                  <a:moveTo>
                    <a:pt x="772223" y="106781"/>
                  </a:moveTo>
                  <a:lnTo>
                    <a:pt x="771271" y="112515"/>
                  </a:lnTo>
                </a:path>
                <a:path w="1833880" h="875029">
                  <a:moveTo>
                    <a:pt x="760602" y="94183"/>
                  </a:moveTo>
                  <a:lnTo>
                    <a:pt x="760793" y="100082"/>
                  </a:lnTo>
                </a:path>
                <a:path w="1833880" h="875029">
                  <a:moveTo>
                    <a:pt x="760793" y="100082"/>
                  </a:moveTo>
                  <a:lnTo>
                    <a:pt x="757047" y="104622"/>
                  </a:lnTo>
                </a:path>
                <a:path w="1833880" h="875029">
                  <a:moveTo>
                    <a:pt x="767715" y="94183"/>
                  </a:moveTo>
                  <a:lnTo>
                    <a:pt x="764730" y="99910"/>
                  </a:lnTo>
                </a:path>
                <a:path w="1833880" h="875029">
                  <a:moveTo>
                    <a:pt x="784669" y="103828"/>
                  </a:moveTo>
                  <a:lnTo>
                    <a:pt x="782891" y="108369"/>
                  </a:lnTo>
                </a:path>
                <a:path w="1833880" h="875029">
                  <a:moveTo>
                    <a:pt x="771271" y="112515"/>
                  </a:moveTo>
                  <a:lnTo>
                    <a:pt x="776033" y="118986"/>
                  </a:lnTo>
                </a:path>
                <a:path w="1833880" h="875029">
                  <a:moveTo>
                    <a:pt x="735139" y="76796"/>
                  </a:moveTo>
                  <a:lnTo>
                    <a:pt x="732154" y="72428"/>
                  </a:lnTo>
                </a:path>
                <a:path w="1833880" h="875029">
                  <a:moveTo>
                    <a:pt x="741489" y="99834"/>
                  </a:moveTo>
                  <a:lnTo>
                    <a:pt x="736282" y="100310"/>
                  </a:lnTo>
                </a:path>
                <a:path w="1833880" h="875029">
                  <a:moveTo>
                    <a:pt x="762952" y="108769"/>
                  </a:moveTo>
                  <a:lnTo>
                    <a:pt x="764730" y="114693"/>
                  </a:lnTo>
                </a:path>
                <a:path w="1833880" h="875029">
                  <a:moveTo>
                    <a:pt x="761746" y="66325"/>
                  </a:moveTo>
                  <a:lnTo>
                    <a:pt x="756221" y="68510"/>
                  </a:lnTo>
                </a:path>
                <a:path w="1833880" h="875029">
                  <a:moveTo>
                    <a:pt x="787844" y="81730"/>
                  </a:moveTo>
                  <a:lnTo>
                    <a:pt x="791781" y="76003"/>
                  </a:lnTo>
                </a:path>
                <a:path w="1833880" h="875029">
                  <a:moveTo>
                    <a:pt x="785558" y="92595"/>
                  </a:moveTo>
                  <a:lnTo>
                    <a:pt x="791781" y="88849"/>
                  </a:lnTo>
                </a:path>
                <a:path w="1833880" h="875029">
                  <a:moveTo>
                    <a:pt x="759396" y="44227"/>
                  </a:moveTo>
                  <a:lnTo>
                    <a:pt x="759904" y="52933"/>
                  </a:lnTo>
                </a:path>
                <a:path w="1833880" h="875029">
                  <a:moveTo>
                    <a:pt x="794512" y="103435"/>
                  </a:moveTo>
                  <a:lnTo>
                    <a:pt x="800290" y="104254"/>
                  </a:lnTo>
                </a:path>
                <a:path w="1833880" h="875029">
                  <a:moveTo>
                    <a:pt x="782320" y="96513"/>
                  </a:moveTo>
                  <a:lnTo>
                    <a:pt x="778764" y="104228"/>
                  </a:lnTo>
                </a:path>
                <a:path w="1833880" h="875029">
                  <a:moveTo>
                    <a:pt x="777049" y="88703"/>
                  </a:moveTo>
                  <a:lnTo>
                    <a:pt x="778319" y="92989"/>
                  </a:lnTo>
                </a:path>
                <a:path w="1833880" h="875029">
                  <a:moveTo>
                    <a:pt x="778319" y="92989"/>
                  </a:moveTo>
                  <a:lnTo>
                    <a:pt x="776414" y="99288"/>
                  </a:lnTo>
                </a:path>
                <a:path w="1833880" h="875029">
                  <a:moveTo>
                    <a:pt x="776414" y="99288"/>
                  </a:moveTo>
                  <a:lnTo>
                    <a:pt x="776986" y="112909"/>
                  </a:lnTo>
                </a:path>
                <a:path w="1833880" h="875029">
                  <a:moveTo>
                    <a:pt x="771778" y="85299"/>
                  </a:moveTo>
                  <a:lnTo>
                    <a:pt x="762571" y="85077"/>
                  </a:lnTo>
                </a:path>
                <a:path w="1833880" h="875029">
                  <a:moveTo>
                    <a:pt x="759205" y="78555"/>
                  </a:moveTo>
                  <a:lnTo>
                    <a:pt x="753491" y="80143"/>
                  </a:lnTo>
                </a:path>
                <a:path w="1833880" h="875029">
                  <a:moveTo>
                    <a:pt x="763968" y="78384"/>
                  </a:moveTo>
                  <a:lnTo>
                    <a:pt x="760793" y="72650"/>
                  </a:lnTo>
                </a:path>
                <a:path w="1833880" h="875029">
                  <a:moveTo>
                    <a:pt x="755205" y="56280"/>
                  </a:moveTo>
                  <a:lnTo>
                    <a:pt x="747649" y="49510"/>
                  </a:lnTo>
                </a:path>
                <a:path w="1833880" h="875029">
                  <a:moveTo>
                    <a:pt x="746251" y="75031"/>
                  </a:moveTo>
                  <a:lnTo>
                    <a:pt x="739457" y="69875"/>
                  </a:lnTo>
                </a:path>
                <a:path w="1833880" h="875029">
                  <a:moveTo>
                    <a:pt x="739457" y="69875"/>
                  </a:moveTo>
                  <a:lnTo>
                    <a:pt x="739076" y="67119"/>
                  </a:lnTo>
                </a:path>
                <a:path w="1833880" h="875029">
                  <a:moveTo>
                    <a:pt x="748919" y="95846"/>
                  </a:moveTo>
                  <a:lnTo>
                    <a:pt x="748728" y="103435"/>
                  </a:lnTo>
                </a:path>
                <a:path w="1833880" h="875029">
                  <a:moveTo>
                    <a:pt x="759587" y="89814"/>
                  </a:moveTo>
                  <a:lnTo>
                    <a:pt x="752475" y="89446"/>
                  </a:lnTo>
                </a:path>
                <a:path w="1833880" h="875029">
                  <a:moveTo>
                    <a:pt x="756285" y="105194"/>
                  </a:moveTo>
                  <a:lnTo>
                    <a:pt x="756475" y="110750"/>
                  </a:lnTo>
                </a:path>
                <a:path w="1833880" h="875029">
                  <a:moveTo>
                    <a:pt x="790194" y="104622"/>
                  </a:moveTo>
                  <a:lnTo>
                    <a:pt x="783526" y="100183"/>
                  </a:lnTo>
                </a:path>
                <a:path w="1833880" h="875029">
                  <a:moveTo>
                    <a:pt x="764730" y="99910"/>
                  </a:moveTo>
                  <a:lnTo>
                    <a:pt x="766127" y="104451"/>
                  </a:lnTo>
                </a:path>
                <a:path w="1833880" h="875029">
                  <a:moveTo>
                    <a:pt x="767207" y="85178"/>
                  </a:moveTo>
                  <a:lnTo>
                    <a:pt x="765111" y="91605"/>
                  </a:lnTo>
                </a:path>
                <a:path w="1833880" h="875029">
                  <a:moveTo>
                    <a:pt x="769556" y="81083"/>
                  </a:moveTo>
                  <a:lnTo>
                    <a:pt x="763333" y="81330"/>
                  </a:lnTo>
                </a:path>
                <a:path w="1833880" h="875029">
                  <a:moveTo>
                    <a:pt x="759205" y="78555"/>
                  </a:moveTo>
                  <a:lnTo>
                    <a:pt x="746251" y="75031"/>
                  </a:lnTo>
                </a:path>
                <a:path w="1833880" h="875029">
                  <a:moveTo>
                    <a:pt x="748347" y="83489"/>
                  </a:moveTo>
                  <a:lnTo>
                    <a:pt x="747776" y="78778"/>
                  </a:lnTo>
                </a:path>
                <a:path w="1833880" h="875029">
                  <a:moveTo>
                    <a:pt x="744220" y="77190"/>
                  </a:moveTo>
                  <a:lnTo>
                    <a:pt x="746251" y="75031"/>
                  </a:lnTo>
                </a:path>
                <a:path w="1833880" h="875029">
                  <a:moveTo>
                    <a:pt x="756221" y="68510"/>
                  </a:moveTo>
                  <a:lnTo>
                    <a:pt x="749744" y="66522"/>
                  </a:lnTo>
                </a:path>
                <a:path w="1833880" h="875029">
                  <a:moveTo>
                    <a:pt x="752983" y="67519"/>
                  </a:moveTo>
                  <a:lnTo>
                    <a:pt x="750760" y="61614"/>
                  </a:lnTo>
                </a:path>
                <a:path w="1833880" h="875029">
                  <a:moveTo>
                    <a:pt x="756221" y="68510"/>
                  </a:moveTo>
                  <a:lnTo>
                    <a:pt x="745172" y="69875"/>
                  </a:lnTo>
                </a:path>
                <a:path w="1833880" h="875029">
                  <a:moveTo>
                    <a:pt x="760793" y="72650"/>
                  </a:moveTo>
                  <a:lnTo>
                    <a:pt x="752919" y="71856"/>
                  </a:lnTo>
                </a:path>
                <a:path w="1833880" h="875029">
                  <a:moveTo>
                    <a:pt x="746188" y="90811"/>
                  </a:moveTo>
                  <a:lnTo>
                    <a:pt x="740092" y="93560"/>
                  </a:lnTo>
                </a:path>
                <a:path w="1833880" h="875029">
                  <a:moveTo>
                    <a:pt x="777494" y="46405"/>
                  </a:moveTo>
                  <a:lnTo>
                    <a:pt x="775144" y="50723"/>
                  </a:lnTo>
                </a:path>
                <a:path w="1833880" h="875029">
                  <a:moveTo>
                    <a:pt x="783272" y="48488"/>
                  </a:moveTo>
                  <a:lnTo>
                    <a:pt x="783844" y="51346"/>
                  </a:lnTo>
                </a:path>
                <a:path w="1833880" h="875029">
                  <a:moveTo>
                    <a:pt x="789559" y="55092"/>
                  </a:moveTo>
                  <a:lnTo>
                    <a:pt x="795147" y="52711"/>
                  </a:lnTo>
                </a:path>
                <a:path w="1833880" h="875029">
                  <a:moveTo>
                    <a:pt x="789559" y="55092"/>
                  </a:moveTo>
                  <a:lnTo>
                    <a:pt x="791654" y="49809"/>
                  </a:lnTo>
                </a:path>
                <a:path w="1833880" h="875029">
                  <a:moveTo>
                    <a:pt x="794512" y="64763"/>
                  </a:moveTo>
                  <a:lnTo>
                    <a:pt x="800163" y="59778"/>
                  </a:lnTo>
                </a:path>
                <a:path w="1833880" h="875029">
                  <a:moveTo>
                    <a:pt x="797115" y="94183"/>
                  </a:moveTo>
                  <a:lnTo>
                    <a:pt x="802513" y="95072"/>
                  </a:lnTo>
                </a:path>
                <a:path w="1833880" h="875029">
                  <a:moveTo>
                    <a:pt x="784669" y="103828"/>
                  </a:moveTo>
                  <a:lnTo>
                    <a:pt x="789432" y="112464"/>
                  </a:lnTo>
                </a:path>
                <a:path w="1833880" h="875029">
                  <a:moveTo>
                    <a:pt x="793876" y="110604"/>
                  </a:moveTo>
                  <a:lnTo>
                    <a:pt x="790194" y="104622"/>
                  </a:lnTo>
                </a:path>
                <a:path w="1833880" h="875029">
                  <a:moveTo>
                    <a:pt x="782827" y="112782"/>
                  </a:moveTo>
                  <a:lnTo>
                    <a:pt x="784225" y="114103"/>
                  </a:lnTo>
                </a:path>
                <a:path w="1833880" h="875029">
                  <a:moveTo>
                    <a:pt x="782891" y="108369"/>
                  </a:moveTo>
                  <a:lnTo>
                    <a:pt x="782574" y="117252"/>
                  </a:lnTo>
                </a:path>
                <a:path w="1833880" h="875029">
                  <a:moveTo>
                    <a:pt x="764730" y="114693"/>
                  </a:moveTo>
                  <a:lnTo>
                    <a:pt x="765048" y="118116"/>
                  </a:lnTo>
                </a:path>
                <a:path w="1833880" h="875029">
                  <a:moveTo>
                    <a:pt x="757047" y="104622"/>
                  </a:moveTo>
                  <a:lnTo>
                    <a:pt x="749300" y="110382"/>
                  </a:lnTo>
                </a:path>
                <a:path w="1833880" h="875029">
                  <a:moveTo>
                    <a:pt x="762952" y="108769"/>
                  </a:moveTo>
                  <a:lnTo>
                    <a:pt x="757110" y="117151"/>
                  </a:lnTo>
                </a:path>
                <a:path w="1833880" h="875029">
                  <a:moveTo>
                    <a:pt x="748728" y="103435"/>
                  </a:moveTo>
                  <a:lnTo>
                    <a:pt x="742823" y="107403"/>
                  </a:lnTo>
                </a:path>
                <a:path w="1833880" h="875029">
                  <a:moveTo>
                    <a:pt x="768540" y="43954"/>
                  </a:moveTo>
                  <a:lnTo>
                    <a:pt x="769620" y="51123"/>
                  </a:lnTo>
                </a:path>
                <a:path w="1833880" h="875029">
                  <a:moveTo>
                    <a:pt x="796925" y="78778"/>
                  </a:moveTo>
                  <a:lnTo>
                    <a:pt x="806640" y="75679"/>
                  </a:lnTo>
                </a:path>
                <a:path w="1833880" h="875029">
                  <a:moveTo>
                    <a:pt x="800862" y="86861"/>
                  </a:moveTo>
                  <a:lnTo>
                    <a:pt x="806640" y="89369"/>
                  </a:lnTo>
                </a:path>
                <a:path w="1833880" h="875029">
                  <a:moveTo>
                    <a:pt x="771271" y="112515"/>
                  </a:moveTo>
                  <a:lnTo>
                    <a:pt x="770826" y="119233"/>
                  </a:lnTo>
                </a:path>
                <a:path w="1833880" h="875029">
                  <a:moveTo>
                    <a:pt x="1015047" y="89865"/>
                  </a:moveTo>
                  <a:lnTo>
                    <a:pt x="1018413" y="86766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8924"/>
                  </a:lnTo>
                </a:path>
                <a:path w="1833880" h="875029">
                  <a:moveTo>
                    <a:pt x="953833" y="44253"/>
                  </a:moveTo>
                  <a:lnTo>
                    <a:pt x="954087" y="49930"/>
                  </a:lnTo>
                </a:path>
                <a:path w="1833880" h="875029">
                  <a:moveTo>
                    <a:pt x="954087" y="49930"/>
                  </a:moveTo>
                  <a:lnTo>
                    <a:pt x="959294" y="56603"/>
                  </a:lnTo>
                </a:path>
                <a:path w="1833880" h="875029">
                  <a:moveTo>
                    <a:pt x="959294" y="56603"/>
                  </a:moveTo>
                  <a:lnTo>
                    <a:pt x="962215" y="59061"/>
                  </a:lnTo>
                </a:path>
                <a:path w="1833880" h="875029">
                  <a:moveTo>
                    <a:pt x="962215" y="59061"/>
                  </a:moveTo>
                  <a:lnTo>
                    <a:pt x="962215" y="62509"/>
                  </a:lnTo>
                </a:path>
                <a:path w="1833880" h="875029">
                  <a:moveTo>
                    <a:pt x="962215" y="62509"/>
                  </a:moveTo>
                  <a:lnTo>
                    <a:pt x="966152" y="67221"/>
                  </a:lnTo>
                </a:path>
                <a:path w="1833880" h="875029">
                  <a:moveTo>
                    <a:pt x="966152" y="67221"/>
                  </a:moveTo>
                  <a:lnTo>
                    <a:pt x="968628" y="69424"/>
                  </a:lnTo>
                </a:path>
                <a:path w="1833880" h="875029">
                  <a:moveTo>
                    <a:pt x="968628" y="69424"/>
                  </a:moveTo>
                  <a:lnTo>
                    <a:pt x="968883" y="73120"/>
                  </a:lnTo>
                </a:path>
                <a:path w="1833880" h="875029">
                  <a:moveTo>
                    <a:pt x="968883" y="73120"/>
                  </a:moveTo>
                  <a:lnTo>
                    <a:pt x="970851" y="77336"/>
                  </a:lnTo>
                </a:path>
                <a:path w="1833880" h="875029">
                  <a:moveTo>
                    <a:pt x="970851" y="77336"/>
                  </a:moveTo>
                  <a:lnTo>
                    <a:pt x="972058" y="80937"/>
                  </a:lnTo>
                </a:path>
                <a:path w="1833880" h="875029">
                  <a:moveTo>
                    <a:pt x="972058" y="80937"/>
                  </a:moveTo>
                  <a:lnTo>
                    <a:pt x="973582" y="82994"/>
                  </a:lnTo>
                </a:path>
                <a:path w="1833880" h="875029">
                  <a:moveTo>
                    <a:pt x="959993" y="45739"/>
                  </a:moveTo>
                  <a:lnTo>
                    <a:pt x="965200" y="52165"/>
                  </a:lnTo>
                </a:path>
                <a:path w="1833880" h="875029">
                  <a:moveTo>
                    <a:pt x="965200" y="52165"/>
                  </a:moveTo>
                  <a:lnTo>
                    <a:pt x="968121" y="56851"/>
                  </a:lnTo>
                </a:path>
                <a:path w="1833880" h="875029">
                  <a:moveTo>
                    <a:pt x="968121" y="56851"/>
                  </a:moveTo>
                  <a:lnTo>
                    <a:pt x="966406" y="60769"/>
                  </a:lnTo>
                </a:path>
                <a:path w="1833880" h="875029">
                  <a:moveTo>
                    <a:pt x="966406" y="60769"/>
                  </a:moveTo>
                  <a:lnTo>
                    <a:pt x="964565" y="65309"/>
                  </a:lnTo>
                </a:path>
                <a:path w="1833880" h="875029">
                  <a:moveTo>
                    <a:pt x="972058" y="43529"/>
                  </a:moveTo>
                  <a:lnTo>
                    <a:pt x="971359" y="49434"/>
                  </a:lnTo>
                </a:path>
                <a:path w="1833880" h="875029">
                  <a:moveTo>
                    <a:pt x="971359" y="49434"/>
                  </a:moveTo>
                  <a:lnTo>
                    <a:pt x="971105" y="52387"/>
                  </a:lnTo>
                </a:path>
                <a:path w="1833880" h="875029">
                  <a:moveTo>
                    <a:pt x="971105" y="52387"/>
                  </a:moveTo>
                  <a:lnTo>
                    <a:pt x="971867" y="55835"/>
                  </a:lnTo>
                </a:path>
                <a:path w="1833880" h="875029">
                  <a:moveTo>
                    <a:pt x="971867" y="55835"/>
                  </a:moveTo>
                  <a:lnTo>
                    <a:pt x="971613" y="60051"/>
                  </a:lnTo>
                </a:path>
                <a:path w="1833880" h="875029">
                  <a:moveTo>
                    <a:pt x="971613" y="60051"/>
                  </a:moveTo>
                  <a:lnTo>
                    <a:pt x="971867" y="62757"/>
                  </a:lnTo>
                </a:path>
                <a:path w="1833880" h="875029">
                  <a:moveTo>
                    <a:pt x="971867" y="62757"/>
                  </a:moveTo>
                  <a:lnTo>
                    <a:pt x="968628" y="69424"/>
                  </a:lnTo>
                </a:path>
                <a:path w="1833880" h="875029">
                  <a:moveTo>
                    <a:pt x="976058" y="89395"/>
                  </a:moveTo>
                  <a:lnTo>
                    <a:pt x="983234" y="84461"/>
                  </a:lnTo>
                </a:path>
                <a:path w="1833880" h="875029">
                  <a:moveTo>
                    <a:pt x="983234" y="84461"/>
                  </a:moveTo>
                  <a:lnTo>
                    <a:pt x="985647" y="79521"/>
                  </a:lnTo>
                </a:path>
                <a:path w="1833880" h="875029">
                  <a:moveTo>
                    <a:pt x="985647" y="79521"/>
                  </a:moveTo>
                  <a:lnTo>
                    <a:pt x="987869" y="74612"/>
                  </a:lnTo>
                </a:path>
                <a:path w="1833880" h="875029">
                  <a:moveTo>
                    <a:pt x="987869" y="74612"/>
                  </a:moveTo>
                  <a:lnTo>
                    <a:pt x="988631" y="70173"/>
                  </a:lnTo>
                </a:path>
                <a:path w="1833880" h="875029">
                  <a:moveTo>
                    <a:pt x="988631" y="70173"/>
                  </a:moveTo>
                  <a:lnTo>
                    <a:pt x="989647" y="63525"/>
                  </a:lnTo>
                </a:path>
                <a:path w="1833880" h="875029">
                  <a:moveTo>
                    <a:pt x="989647" y="63525"/>
                  </a:moveTo>
                  <a:lnTo>
                    <a:pt x="992314" y="59061"/>
                  </a:lnTo>
                </a:path>
                <a:path w="1833880" h="875029">
                  <a:moveTo>
                    <a:pt x="992314" y="59061"/>
                  </a:moveTo>
                  <a:lnTo>
                    <a:pt x="993775" y="53898"/>
                  </a:lnTo>
                </a:path>
                <a:path w="1833880" h="875029">
                  <a:moveTo>
                    <a:pt x="993775" y="53898"/>
                  </a:moveTo>
                  <a:lnTo>
                    <a:pt x="997013" y="48469"/>
                  </a:lnTo>
                </a:path>
                <a:path w="1833880" h="875029">
                  <a:moveTo>
                    <a:pt x="932688" y="90163"/>
                  </a:moveTo>
                  <a:lnTo>
                    <a:pt x="927036" y="89693"/>
                  </a:lnTo>
                </a:path>
                <a:path w="1833880" h="875029">
                  <a:moveTo>
                    <a:pt x="932688" y="90163"/>
                  </a:moveTo>
                  <a:lnTo>
                    <a:pt x="929004" y="95345"/>
                  </a:lnTo>
                </a:path>
                <a:path w="1833880" h="875029">
                  <a:moveTo>
                    <a:pt x="989901" y="43776"/>
                  </a:moveTo>
                  <a:lnTo>
                    <a:pt x="988187" y="49930"/>
                  </a:lnTo>
                </a:path>
                <a:path w="1833880" h="875029">
                  <a:moveTo>
                    <a:pt x="988187" y="49930"/>
                  </a:moveTo>
                  <a:lnTo>
                    <a:pt x="989647" y="54368"/>
                  </a:lnTo>
                </a:path>
                <a:path w="1833880" h="875029">
                  <a:moveTo>
                    <a:pt x="989647" y="54368"/>
                  </a:moveTo>
                  <a:lnTo>
                    <a:pt x="991362" y="60623"/>
                  </a:lnTo>
                </a:path>
                <a:path w="1833880" h="875029">
                  <a:moveTo>
                    <a:pt x="940562" y="99517"/>
                  </a:moveTo>
                  <a:lnTo>
                    <a:pt x="933386" y="109016"/>
                  </a:lnTo>
                </a:path>
                <a:path w="1833880" h="875029">
                  <a:moveTo>
                    <a:pt x="978979" y="43033"/>
                  </a:moveTo>
                  <a:lnTo>
                    <a:pt x="980249" y="49930"/>
                  </a:lnTo>
                </a:path>
                <a:path w="1833880" h="875029">
                  <a:moveTo>
                    <a:pt x="980249" y="49930"/>
                  </a:moveTo>
                  <a:lnTo>
                    <a:pt x="979487" y="53898"/>
                  </a:lnTo>
                </a:path>
                <a:path w="1833880" h="875029">
                  <a:moveTo>
                    <a:pt x="979487" y="53898"/>
                  </a:moveTo>
                  <a:lnTo>
                    <a:pt x="979233" y="57321"/>
                  </a:lnTo>
                </a:path>
                <a:path w="1833880" h="875029">
                  <a:moveTo>
                    <a:pt x="979233" y="57321"/>
                  </a:moveTo>
                  <a:lnTo>
                    <a:pt x="978979" y="61537"/>
                  </a:lnTo>
                </a:path>
                <a:path w="1833880" h="875029">
                  <a:moveTo>
                    <a:pt x="978979" y="61537"/>
                  </a:moveTo>
                  <a:lnTo>
                    <a:pt x="978789" y="65754"/>
                  </a:lnTo>
                </a:path>
                <a:path w="1833880" h="875029">
                  <a:moveTo>
                    <a:pt x="978789" y="65754"/>
                  </a:moveTo>
                  <a:lnTo>
                    <a:pt x="977011" y="71659"/>
                  </a:lnTo>
                </a:path>
                <a:path w="1833880" h="875029">
                  <a:moveTo>
                    <a:pt x="977011" y="71659"/>
                  </a:moveTo>
                  <a:lnTo>
                    <a:pt x="976502" y="77336"/>
                  </a:lnTo>
                </a:path>
                <a:path w="1833880" h="875029">
                  <a:moveTo>
                    <a:pt x="976502" y="77336"/>
                  </a:moveTo>
                  <a:lnTo>
                    <a:pt x="973582" y="82994"/>
                  </a:lnTo>
                </a:path>
                <a:path w="1833880" h="875029">
                  <a:moveTo>
                    <a:pt x="976502" y="77336"/>
                  </a:moveTo>
                  <a:lnTo>
                    <a:pt x="981964" y="71139"/>
                  </a:lnTo>
                </a:path>
                <a:path w="1833880" h="875029">
                  <a:moveTo>
                    <a:pt x="981964" y="71139"/>
                  </a:moveTo>
                  <a:lnTo>
                    <a:pt x="983424" y="64020"/>
                  </a:lnTo>
                </a:path>
                <a:path w="1833880" h="875029">
                  <a:moveTo>
                    <a:pt x="983424" y="64020"/>
                  </a:moveTo>
                  <a:lnTo>
                    <a:pt x="983678" y="58337"/>
                  </a:lnTo>
                </a:path>
                <a:path w="1833880" h="875029">
                  <a:moveTo>
                    <a:pt x="983678" y="58337"/>
                  </a:moveTo>
                  <a:lnTo>
                    <a:pt x="985647" y="53403"/>
                  </a:lnTo>
                </a:path>
                <a:path w="1833880" h="875029">
                  <a:moveTo>
                    <a:pt x="985647" y="53403"/>
                  </a:moveTo>
                  <a:lnTo>
                    <a:pt x="985647" y="51168"/>
                  </a:lnTo>
                </a:path>
                <a:path w="1833880" h="875029">
                  <a:moveTo>
                    <a:pt x="976058" y="89395"/>
                  </a:moveTo>
                  <a:lnTo>
                    <a:pt x="973582" y="82994"/>
                  </a:lnTo>
                </a:path>
                <a:path w="1833880" h="875029">
                  <a:moveTo>
                    <a:pt x="976058" y="89395"/>
                  </a:moveTo>
                  <a:lnTo>
                    <a:pt x="973391" y="93859"/>
                  </a:lnTo>
                </a:path>
                <a:path w="1833880" h="875029">
                  <a:moveTo>
                    <a:pt x="973391" y="93859"/>
                  </a:moveTo>
                  <a:lnTo>
                    <a:pt x="969708" y="97307"/>
                  </a:lnTo>
                </a:path>
                <a:path w="1833880" h="875029">
                  <a:moveTo>
                    <a:pt x="969708" y="97307"/>
                  </a:moveTo>
                  <a:lnTo>
                    <a:pt x="973836" y="102241"/>
                  </a:lnTo>
                </a:path>
                <a:path w="1833880" h="875029">
                  <a:moveTo>
                    <a:pt x="973836" y="102241"/>
                  </a:moveTo>
                  <a:lnTo>
                    <a:pt x="973645" y="107181"/>
                  </a:lnTo>
                </a:path>
                <a:path w="1833880" h="875029">
                  <a:moveTo>
                    <a:pt x="973645" y="107181"/>
                  </a:moveTo>
                  <a:lnTo>
                    <a:pt x="970661" y="110629"/>
                  </a:lnTo>
                </a:path>
                <a:path w="1833880" h="875029">
                  <a:moveTo>
                    <a:pt x="970661" y="110629"/>
                  </a:moveTo>
                  <a:lnTo>
                    <a:pt x="963739" y="115563"/>
                  </a:lnTo>
                </a:path>
                <a:path w="1833880" h="875029">
                  <a:moveTo>
                    <a:pt x="976058" y="89395"/>
                  </a:moveTo>
                  <a:lnTo>
                    <a:pt x="988441" y="91878"/>
                  </a:lnTo>
                </a:path>
                <a:path w="1833880" h="875029">
                  <a:moveTo>
                    <a:pt x="988441" y="91878"/>
                  </a:moveTo>
                  <a:lnTo>
                    <a:pt x="995616" y="98793"/>
                  </a:lnTo>
                </a:path>
                <a:path w="1833880" h="875029">
                  <a:moveTo>
                    <a:pt x="995616" y="98793"/>
                  </a:moveTo>
                  <a:lnTo>
                    <a:pt x="1006411" y="97307"/>
                  </a:lnTo>
                </a:path>
                <a:path w="1833880" h="875029">
                  <a:moveTo>
                    <a:pt x="934402" y="55835"/>
                  </a:moveTo>
                  <a:lnTo>
                    <a:pt x="932815" y="54794"/>
                  </a:lnTo>
                </a:path>
                <a:path w="1833880" h="875029">
                  <a:moveTo>
                    <a:pt x="970851" y="77336"/>
                  </a:moveTo>
                  <a:lnTo>
                    <a:pt x="959040" y="77812"/>
                  </a:lnTo>
                </a:path>
                <a:path w="1833880" h="875029">
                  <a:moveTo>
                    <a:pt x="940308" y="76073"/>
                  </a:moveTo>
                  <a:lnTo>
                    <a:pt x="938085" y="84982"/>
                  </a:lnTo>
                </a:path>
                <a:path w="1833880" h="875029">
                  <a:moveTo>
                    <a:pt x="938085" y="84982"/>
                  </a:moveTo>
                  <a:lnTo>
                    <a:pt x="932688" y="90163"/>
                  </a:lnTo>
                </a:path>
                <a:path w="1833880" h="875029">
                  <a:moveTo>
                    <a:pt x="947229" y="62757"/>
                  </a:moveTo>
                  <a:lnTo>
                    <a:pt x="941832" y="57816"/>
                  </a:lnTo>
                </a:path>
                <a:path w="1833880" h="875029">
                  <a:moveTo>
                    <a:pt x="941832" y="57816"/>
                  </a:moveTo>
                  <a:lnTo>
                    <a:pt x="940562" y="52882"/>
                  </a:lnTo>
                </a:path>
                <a:path w="1833880" h="875029">
                  <a:moveTo>
                    <a:pt x="940562" y="52882"/>
                  </a:moveTo>
                  <a:lnTo>
                    <a:pt x="938466" y="46583"/>
                  </a:lnTo>
                </a:path>
                <a:path w="1833880" h="875029">
                  <a:moveTo>
                    <a:pt x="956691" y="53251"/>
                  </a:moveTo>
                  <a:lnTo>
                    <a:pt x="944245" y="47694"/>
                  </a:lnTo>
                </a:path>
                <a:path w="1833880" h="875029">
                  <a:moveTo>
                    <a:pt x="963295" y="85972"/>
                  </a:moveTo>
                  <a:lnTo>
                    <a:pt x="945515" y="83985"/>
                  </a:lnTo>
                </a:path>
                <a:path w="1833880" h="875029">
                  <a:moveTo>
                    <a:pt x="945515" y="83985"/>
                  </a:moveTo>
                  <a:lnTo>
                    <a:pt x="942784" y="93116"/>
                  </a:lnTo>
                </a:path>
                <a:path w="1833880" h="875029">
                  <a:moveTo>
                    <a:pt x="963295" y="85972"/>
                  </a:moveTo>
                  <a:lnTo>
                    <a:pt x="959548" y="91878"/>
                  </a:lnTo>
                </a:path>
                <a:path w="1833880" h="875029">
                  <a:moveTo>
                    <a:pt x="959548" y="91878"/>
                  </a:moveTo>
                  <a:lnTo>
                    <a:pt x="960818" y="97307"/>
                  </a:lnTo>
                </a:path>
                <a:path w="1833880" h="875029">
                  <a:moveTo>
                    <a:pt x="960818" y="97307"/>
                  </a:moveTo>
                  <a:lnTo>
                    <a:pt x="951928" y="99288"/>
                  </a:lnTo>
                </a:path>
                <a:path w="1833880" h="875029">
                  <a:moveTo>
                    <a:pt x="951928" y="99288"/>
                  </a:moveTo>
                  <a:lnTo>
                    <a:pt x="940562" y="99517"/>
                  </a:lnTo>
                </a:path>
                <a:path w="1833880" h="875029">
                  <a:moveTo>
                    <a:pt x="938085" y="84982"/>
                  </a:moveTo>
                  <a:lnTo>
                    <a:pt x="933894" y="80289"/>
                  </a:lnTo>
                </a:path>
                <a:path w="1833880" h="875029">
                  <a:moveTo>
                    <a:pt x="933894" y="80289"/>
                  </a:moveTo>
                  <a:lnTo>
                    <a:pt x="929004" y="75603"/>
                  </a:lnTo>
                </a:path>
                <a:path w="1833880" h="875029">
                  <a:moveTo>
                    <a:pt x="929004" y="75603"/>
                  </a:moveTo>
                  <a:lnTo>
                    <a:pt x="924242" y="76047"/>
                  </a:lnTo>
                </a:path>
                <a:path w="1833880" h="875029">
                  <a:moveTo>
                    <a:pt x="941832" y="57816"/>
                  </a:moveTo>
                  <a:lnTo>
                    <a:pt x="934402" y="55835"/>
                  </a:lnTo>
                </a:path>
                <a:path w="1833880" h="875029">
                  <a:moveTo>
                    <a:pt x="987869" y="74612"/>
                  </a:moveTo>
                  <a:lnTo>
                    <a:pt x="994346" y="73367"/>
                  </a:lnTo>
                </a:path>
                <a:path w="1833880" h="875029">
                  <a:moveTo>
                    <a:pt x="994346" y="73367"/>
                  </a:moveTo>
                  <a:lnTo>
                    <a:pt x="995807" y="66725"/>
                  </a:lnTo>
                </a:path>
                <a:path w="1833880" h="875029">
                  <a:moveTo>
                    <a:pt x="995807" y="66725"/>
                  </a:moveTo>
                  <a:lnTo>
                    <a:pt x="1001522" y="66205"/>
                  </a:lnTo>
                </a:path>
                <a:path w="1833880" h="875029">
                  <a:moveTo>
                    <a:pt x="1001522" y="66205"/>
                  </a:moveTo>
                  <a:lnTo>
                    <a:pt x="1007681" y="67938"/>
                  </a:lnTo>
                </a:path>
                <a:path w="1833880" h="875029">
                  <a:moveTo>
                    <a:pt x="1007681" y="67938"/>
                  </a:moveTo>
                  <a:lnTo>
                    <a:pt x="1016508" y="62731"/>
                  </a:lnTo>
                </a:path>
                <a:path w="1833880" h="875029">
                  <a:moveTo>
                    <a:pt x="983234" y="84461"/>
                  </a:moveTo>
                  <a:lnTo>
                    <a:pt x="994854" y="81756"/>
                  </a:lnTo>
                </a:path>
                <a:path w="1833880" h="875029">
                  <a:moveTo>
                    <a:pt x="994854" y="81756"/>
                  </a:moveTo>
                  <a:lnTo>
                    <a:pt x="1001268" y="84461"/>
                  </a:lnTo>
                </a:path>
                <a:path w="1833880" h="875029">
                  <a:moveTo>
                    <a:pt x="1001268" y="84461"/>
                  </a:moveTo>
                  <a:lnTo>
                    <a:pt x="1006221" y="78060"/>
                  </a:lnTo>
                </a:path>
                <a:path w="1833880" h="875029">
                  <a:moveTo>
                    <a:pt x="933894" y="63525"/>
                  </a:moveTo>
                  <a:lnTo>
                    <a:pt x="930211" y="61810"/>
                  </a:lnTo>
                </a:path>
                <a:path w="1833880" h="875029">
                  <a:moveTo>
                    <a:pt x="1001268" y="84461"/>
                  </a:moveTo>
                  <a:lnTo>
                    <a:pt x="1007935" y="85725"/>
                  </a:lnTo>
                </a:path>
                <a:path w="1833880" h="875029">
                  <a:moveTo>
                    <a:pt x="1007935" y="85725"/>
                  </a:moveTo>
                  <a:lnTo>
                    <a:pt x="1011110" y="88176"/>
                  </a:lnTo>
                </a:path>
                <a:path w="1833880" h="875029">
                  <a:moveTo>
                    <a:pt x="1001522" y="66205"/>
                  </a:moveTo>
                  <a:lnTo>
                    <a:pt x="1003236" y="60572"/>
                  </a:lnTo>
                </a:path>
                <a:path w="1833880" h="875029">
                  <a:moveTo>
                    <a:pt x="933894" y="80289"/>
                  </a:moveTo>
                  <a:lnTo>
                    <a:pt x="926211" y="80784"/>
                  </a:lnTo>
                </a:path>
                <a:path w="1833880" h="875029">
                  <a:moveTo>
                    <a:pt x="950404" y="41122"/>
                  </a:moveTo>
                  <a:lnTo>
                    <a:pt x="953833" y="44253"/>
                  </a:lnTo>
                </a:path>
                <a:path w="1833880" h="875029">
                  <a:moveTo>
                    <a:pt x="995616" y="98793"/>
                  </a:moveTo>
                  <a:lnTo>
                    <a:pt x="1000760" y="102762"/>
                  </a:lnTo>
                </a:path>
                <a:path w="1833880" h="875029">
                  <a:moveTo>
                    <a:pt x="1000760" y="102762"/>
                  </a:moveTo>
                  <a:lnTo>
                    <a:pt x="1003236" y="108915"/>
                  </a:lnTo>
                </a:path>
                <a:path w="1833880" h="875029">
                  <a:moveTo>
                    <a:pt x="1003236" y="108915"/>
                  </a:moveTo>
                  <a:lnTo>
                    <a:pt x="1006792" y="114173"/>
                  </a:lnTo>
                </a:path>
                <a:path w="1833880" h="875029">
                  <a:moveTo>
                    <a:pt x="988441" y="91878"/>
                  </a:moveTo>
                  <a:lnTo>
                    <a:pt x="987933" y="100260"/>
                  </a:lnTo>
                </a:path>
                <a:path w="1833880" h="875029">
                  <a:moveTo>
                    <a:pt x="987933" y="100260"/>
                  </a:moveTo>
                  <a:lnTo>
                    <a:pt x="990917" y="109410"/>
                  </a:lnTo>
                </a:path>
                <a:path w="1833880" h="875029">
                  <a:moveTo>
                    <a:pt x="973645" y="107181"/>
                  </a:moveTo>
                  <a:lnTo>
                    <a:pt x="975360" y="113080"/>
                  </a:lnTo>
                </a:path>
                <a:path w="1833880" h="875029">
                  <a:moveTo>
                    <a:pt x="975360" y="113080"/>
                  </a:moveTo>
                  <a:lnTo>
                    <a:pt x="974090" y="120249"/>
                  </a:lnTo>
                </a:path>
                <a:path w="1833880" h="875029">
                  <a:moveTo>
                    <a:pt x="960818" y="97307"/>
                  </a:moveTo>
                  <a:lnTo>
                    <a:pt x="961072" y="104698"/>
                  </a:lnTo>
                </a:path>
                <a:path w="1833880" h="875029">
                  <a:moveTo>
                    <a:pt x="961072" y="104698"/>
                  </a:moveTo>
                  <a:lnTo>
                    <a:pt x="956373" y="110382"/>
                  </a:lnTo>
                </a:path>
                <a:path w="1833880" h="875029">
                  <a:moveTo>
                    <a:pt x="969708" y="97307"/>
                  </a:moveTo>
                  <a:lnTo>
                    <a:pt x="965962" y="104476"/>
                  </a:lnTo>
                </a:path>
                <a:path w="1833880" h="875029">
                  <a:moveTo>
                    <a:pt x="990917" y="109410"/>
                  </a:moveTo>
                  <a:lnTo>
                    <a:pt x="988695" y="115068"/>
                  </a:lnTo>
                </a:path>
                <a:path w="1833880" h="875029">
                  <a:moveTo>
                    <a:pt x="974090" y="120249"/>
                  </a:moveTo>
                  <a:lnTo>
                    <a:pt x="980122" y="128314"/>
                  </a:lnTo>
                </a:path>
                <a:path w="1833880" h="875029">
                  <a:moveTo>
                    <a:pt x="929004" y="75603"/>
                  </a:moveTo>
                  <a:lnTo>
                    <a:pt x="925258" y="70173"/>
                  </a:lnTo>
                </a:path>
                <a:path w="1833880" h="875029">
                  <a:moveTo>
                    <a:pt x="936878" y="104400"/>
                  </a:moveTo>
                  <a:lnTo>
                    <a:pt x="930465" y="104971"/>
                  </a:lnTo>
                </a:path>
                <a:path w="1833880" h="875029">
                  <a:moveTo>
                    <a:pt x="963739" y="115563"/>
                  </a:moveTo>
                  <a:lnTo>
                    <a:pt x="965962" y="122980"/>
                  </a:lnTo>
                </a:path>
                <a:path w="1833880" h="875029">
                  <a:moveTo>
                    <a:pt x="962215" y="62509"/>
                  </a:moveTo>
                  <a:lnTo>
                    <a:pt x="955357" y="65233"/>
                  </a:lnTo>
                </a:path>
                <a:path w="1833880" h="875029">
                  <a:moveTo>
                    <a:pt x="994854" y="81756"/>
                  </a:moveTo>
                  <a:lnTo>
                    <a:pt x="999744" y="74612"/>
                  </a:lnTo>
                </a:path>
                <a:path w="1833880" h="875029">
                  <a:moveTo>
                    <a:pt x="991997" y="95345"/>
                  </a:moveTo>
                  <a:lnTo>
                    <a:pt x="999744" y="90658"/>
                  </a:lnTo>
                </a:path>
                <a:path w="1833880" h="875029">
                  <a:moveTo>
                    <a:pt x="959294" y="34899"/>
                  </a:moveTo>
                  <a:lnTo>
                    <a:pt x="959993" y="45739"/>
                  </a:lnTo>
                </a:path>
                <a:path w="1833880" h="875029">
                  <a:moveTo>
                    <a:pt x="1003236" y="108915"/>
                  </a:moveTo>
                  <a:lnTo>
                    <a:pt x="1010348" y="109956"/>
                  </a:lnTo>
                </a:path>
                <a:path w="1833880" h="875029">
                  <a:moveTo>
                    <a:pt x="987933" y="100260"/>
                  </a:moveTo>
                  <a:lnTo>
                    <a:pt x="983488" y="109880"/>
                  </a:lnTo>
                </a:path>
                <a:path w="1833880" h="875029">
                  <a:moveTo>
                    <a:pt x="981328" y="90487"/>
                  </a:moveTo>
                  <a:lnTo>
                    <a:pt x="982979" y="95846"/>
                  </a:lnTo>
                </a:path>
                <a:path w="1833880" h="875029">
                  <a:moveTo>
                    <a:pt x="982979" y="95846"/>
                  </a:moveTo>
                  <a:lnTo>
                    <a:pt x="980567" y="103733"/>
                  </a:lnTo>
                </a:path>
                <a:path w="1833880" h="875029">
                  <a:moveTo>
                    <a:pt x="980567" y="103733"/>
                  </a:moveTo>
                  <a:lnTo>
                    <a:pt x="981265" y="120745"/>
                  </a:lnTo>
                </a:path>
                <a:path w="1833880" h="875029">
                  <a:moveTo>
                    <a:pt x="974851" y="86194"/>
                  </a:moveTo>
                  <a:lnTo>
                    <a:pt x="963295" y="85972"/>
                  </a:lnTo>
                </a:path>
                <a:path w="1833880" h="875029">
                  <a:moveTo>
                    <a:pt x="959040" y="77812"/>
                  </a:moveTo>
                  <a:lnTo>
                    <a:pt x="951928" y="79794"/>
                  </a:lnTo>
                </a:path>
                <a:path w="1833880" h="875029">
                  <a:moveTo>
                    <a:pt x="964946" y="77565"/>
                  </a:moveTo>
                  <a:lnTo>
                    <a:pt x="961072" y="70421"/>
                  </a:lnTo>
                </a:path>
                <a:path w="1833880" h="875029">
                  <a:moveTo>
                    <a:pt x="954087" y="49930"/>
                  </a:moveTo>
                  <a:lnTo>
                    <a:pt x="944626" y="41471"/>
                  </a:lnTo>
                </a:path>
                <a:path w="1833880" h="875029">
                  <a:moveTo>
                    <a:pt x="942911" y="73367"/>
                  </a:moveTo>
                  <a:lnTo>
                    <a:pt x="934402" y="66973"/>
                  </a:lnTo>
                </a:path>
                <a:path w="1833880" h="875029">
                  <a:moveTo>
                    <a:pt x="934402" y="66973"/>
                  </a:moveTo>
                  <a:lnTo>
                    <a:pt x="933894" y="63525"/>
                  </a:lnTo>
                </a:path>
                <a:path w="1833880" h="875029">
                  <a:moveTo>
                    <a:pt x="946213" y="99415"/>
                  </a:moveTo>
                  <a:lnTo>
                    <a:pt x="946023" y="108915"/>
                  </a:lnTo>
                </a:path>
                <a:path w="1833880" h="875029">
                  <a:moveTo>
                    <a:pt x="959548" y="91878"/>
                  </a:moveTo>
                  <a:lnTo>
                    <a:pt x="950658" y="91376"/>
                  </a:lnTo>
                </a:path>
                <a:path w="1833880" h="875029">
                  <a:moveTo>
                    <a:pt x="955421" y="111099"/>
                  </a:moveTo>
                  <a:lnTo>
                    <a:pt x="955611" y="118021"/>
                  </a:lnTo>
                </a:path>
                <a:path w="1833880" h="875029">
                  <a:moveTo>
                    <a:pt x="997839" y="110382"/>
                  </a:moveTo>
                  <a:lnTo>
                    <a:pt x="989393" y="104844"/>
                  </a:lnTo>
                </a:path>
                <a:path w="1833880" h="875029">
                  <a:moveTo>
                    <a:pt x="965962" y="104476"/>
                  </a:moveTo>
                  <a:lnTo>
                    <a:pt x="967676" y="110134"/>
                  </a:lnTo>
                </a:path>
                <a:path w="1833880" h="875029">
                  <a:moveTo>
                    <a:pt x="969010" y="86093"/>
                  </a:moveTo>
                  <a:lnTo>
                    <a:pt x="966470" y="94107"/>
                  </a:lnTo>
                </a:path>
                <a:path w="1833880" h="875029">
                  <a:moveTo>
                    <a:pt x="972058" y="80937"/>
                  </a:moveTo>
                  <a:lnTo>
                    <a:pt x="964247" y="81260"/>
                  </a:lnTo>
                </a:path>
                <a:path w="1833880" h="875029">
                  <a:moveTo>
                    <a:pt x="959040" y="77812"/>
                  </a:moveTo>
                  <a:lnTo>
                    <a:pt x="942911" y="73367"/>
                  </a:lnTo>
                </a:path>
                <a:path w="1833880" h="875029">
                  <a:moveTo>
                    <a:pt x="945515" y="83985"/>
                  </a:moveTo>
                  <a:lnTo>
                    <a:pt x="944752" y="78060"/>
                  </a:lnTo>
                </a:path>
                <a:path w="1833880" h="875029">
                  <a:moveTo>
                    <a:pt x="940308" y="76073"/>
                  </a:moveTo>
                  <a:lnTo>
                    <a:pt x="942911" y="73367"/>
                  </a:lnTo>
                </a:path>
                <a:path w="1833880" h="875029">
                  <a:moveTo>
                    <a:pt x="955357" y="65233"/>
                  </a:moveTo>
                  <a:lnTo>
                    <a:pt x="947229" y="62757"/>
                  </a:lnTo>
                </a:path>
                <a:path w="1833880" h="875029">
                  <a:moveTo>
                    <a:pt x="951293" y="64020"/>
                  </a:moveTo>
                  <a:lnTo>
                    <a:pt x="948499" y="56603"/>
                  </a:lnTo>
                </a:path>
                <a:path w="1833880" h="875029">
                  <a:moveTo>
                    <a:pt x="955357" y="65233"/>
                  </a:moveTo>
                  <a:lnTo>
                    <a:pt x="941577" y="66973"/>
                  </a:lnTo>
                </a:path>
                <a:path w="1833880" h="875029">
                  <a:moveTo>
                    <a:pt x="961072" y="70421"/>
                  </a:moveTo>
                  <a:lnTo>
                    <a:pt x="951166" y="69424"/>
                  </a:lnTo>
                </a:path>
                <a:path w="1833880" h="875029">
                  <a:moveTo>
                    <a:pt x="942784" y="93116"/>
                  </a:moveTo>
                  <a:lnTo>
                    <a:pt x="935101" y="96564"/>
                  </a:lnTo>
                </a:path>
                <a:path w="1833880" h="875029">
                  <a:moveTo>
                    <a:pt x="981900" y="37604"/>
                  </a:moveTo>
                  <a:lnTo>
                    <a:pt x="978979" y="43033"/>
                  </a:lnTo>
                </a:path>
                <a:path w="1833880" h="875029">
                  <a:moveTo>
                    <a:pt x="989202" y="40233"/>
                  </a:moveTo>
                  <a:lnTo>
                    <a:pt x="989901" y="43776"/>
                  </a:lnTo>
                </a:path>
                <a:path w="1833880" h="875029">
                  <a:moveTo>
                    <a:pt x="997013" y="48469"/>
                  </a:moveTo>
                  <a:lnTo>
                    <a:pt x="1004062" y="45466"/>
                  </a:lnTo>
                </a:path>
                <a:path w="1833880" h="875029">
                  <a:moveTo>
                    <a:pt x="997013" y="48469"/>
                  </a:moveTo>
                  <a:lnTo>
                    <a:pt x="999617" y="41846"/>
                  </a:lnTo>
                </a:path>
                <a:path w="1833880" h="875029">
                  <a:moveTo>
                    <a:pt x="1003236" y="60572"/>
                  </a:moveTo>
                  <a:lnTo>
                    <a:pt x="1010285" y="54298"/>
                  </a:lnTo>
                </a:path>
                <a:path w="1833880" h="875029">
                  <a:moveTo>
                    <a:pt x="1006411" y="97307"/>
                  </a:moveTo>
                  <a:lnTo>
                    <a:pt x="1013142" y="98475"/>
                  </a:lnTo>
                </a:path>
                <a:path w="1833880" h="875029">
                  <a:moveTo>
                    <a:pt x="990917" y="109410"/>
                  </a:moveTo>
                  <a:lnTo>
                    <a:pt x="996823" y="120180"/>
                  </a:lnTo>
                </a:path>
                <a:path w="1833880" h="875029">
                  <a:moveTo>
                    <a:pt x="1002347" y="117843"/>
                  </a:moveTo>
                  <a:lnTo>
                    <a:pt x="997839" y="110382"/>
                  </a:lnTo>
                </a:path>
                <a:path w="1833880" h="875029">
                  <a:moveTo>
                    <a:pt x="988504" y="120599"/>
                  </a:moveTo>
                  <a:lnTo>
                    <a:pt x="990346" y="122237"/>
                  </a:lnTo>
                </a:path>
                <a:path w="1833880" h="875029">
                  <a:moveTo>
                    <a:pt x="988695" y="115068"/>
                  </a:moveTo>
                  <a:lnTo>
                    <a:pt x="988250" y="126180"/>
                  </a:lnTo>
                </a:path>
                <a:path w="1833880" h="875029">
                  <a:moveTo>
                    <a:pt x="965962" y="122980"/>
                  </a:moveTo>
                  <a:lnTo>
                    <a:pt x="966343" y="127222"/>
                  </a:lnTo>
                </a:path>
                <a:path w="1833880" h="875029">
                  <a:moveTo>
                    <a:pt x="956373" y="110382"/>
                  </a:moveTo>
                  <a:lnTo>
                    <a:pt x="946785" y="117544"/>
                  </a:lnTo>
                </a:path>
                <a:path w="1833880" h="875029">
                  <a:moveTo>
                    <a:pt x="963739" y="115563"/>
                  </a:moveTo>
                  <a:lnTo>
                    <a:pt x="956437" y="126053"/>
                  </a:lnTo>
                </a:path>
                <a:path w="1833880" h="875029">
                  <a:moveTo>
                    <a:pt x="946023" y="108915"/>
                  </a:moveTo>
                  <a:lnTo>
                    <a:pt x="938657" y="113849"/>
                  </a:lnTo>
                </a:path>
                <a:path w="1833880" h="875029">
                  <a:moveTo>
                    <a:pt x="970724" y="34575"/>
                  </a:moveTo>
                  <a:lnTo>
                    <a:pt x="972058" y="43529"/>
                  </a:lnTo>
                </a:path>
                <a:path w="1833880" h="875029">
                  <a:moveTo>
                    <a:pt x="1006221" y="78060"/>
                  </a:moveTo>
                  <a:lnTo>
                    <a:pt x="1018349" y="74161"/>
                  </a:lnTo>
                </a:path>
                <a:path w="1833880" h="875029">
                  <a:moveTo>
                    <a:pt x="1011110" y="88176"/>
                  </a:moveTo>
                  <a:lnTo>
                    <a:pt x="1018349" y="91281"/>
                  </a:lnTo>
                </a:path>
                <a:path w="1833880" h="875029">
                  <a:moveTo>
                    <a:pt x="974090" y="120249"/>
                  </a:moveTo>
                  <a:lnTo>
                    <a:pt x="973645" y="128657"/>
                  </a:lnTo>
                </a:path>
                <a:path w="1833880" h="875029">
                  <a:moveTo>
                    <a:pt x="1085913" y="88201"/>
                  </a:moveTo>
                  <a:lnTo>
                    <a:pt x="1088580" y="85725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9444"/>
                  </a:lnTo>
                </a:path>
                <a:path w="1833880" h="875029">
                  <a:moveTo>
                    <a:pt x="1036954" y="51739"/>
                  </a:moveTo>
                  <a:lnTo>
                    <a:pt x="1037145" y="56280"/>
                  </a:lnTo>
                </a:path>
                <a:path w="1833880" h="875029">
                  <a:moveTo>
                    <a:pt x="1037145" y="56280"/>
                  </a:moveTo>
                  <a:lnTo>
                    <a:pt x="1041273" y="61614"/>
                  </a:lnTo>
                </a:path>
                <a:path w="1833880" h="875029">
                  <a:moveTo>
                    <a:pt x="1041273" y="61614"/>
                  </a:moveTo>
                  <a:lnTo>
                    <a:pt x="1043686" y="63569"/>
                  </a:lnTo>
                </a:path>
                <a:path w="1833880" h="875029">
                  <a:moveTo>
                    <a:pt x="1043686" y="63569"/>
                  </a:moveTo>
                  <a:lnTo>
                    <a:pt x="1043686" y="66325"/>
                  </a:lnTo>
                </a:path>
                <a:path w="1833880" h="875029">
                  <a:moveTo>
                    <a:pt x="1043686" y="66325"/>
                  </a:moveTo>
                  <a:lnTo>
                    <a:pt x="1046797" y="70097"/>
                  </a:lnTo>
                </a:path>
                <a:path w="1833880" h="875029">
                  <a:moveTo>
                    <a:pt x="1046797" y="70097"/>
                  </a:moveTo>
                  <a:lnTo>
                    <a:pt x="1048766" y="71856"/>
                  </a:lnTo>
                </a:path>
                <a:path w="1833880" h="875029">
                  <a:moveTo>
                    <a:pt x="1048766" y="71856"/>
                  </a:moveTo>
                  <a:lnTo>
                    <a:pt x="1048956" y="74809"/>
                  </a:lnTo>
                </a:path>
                <a:path w="1833880" h="875029">
                  <a:moveTo>
                    <a:pt x="1048956" y="74809"/>
                  </a:moveTo>
                  <a:lnTo>
                    <a:pt x="1050544" y="78155"/>
                  </a:lnTo>
                </a:path>
                <a:path w="1833880" h="875029">
                  <a:moveTo>
                    <a:pt x="1050544" y="78155"/>
                  </a:moveTo>
                  <a:lnTo>
                    <a:pt x="1051496" y="81083"/>
                  </a:lnTo>
                </a:path>
                <a:path w="1833880" h="875029">
                  <a:moveTo>
                    <a:pt x="1051496" y="81083"/>
                  </a:moveTo>
                  <a:lnTo>
                    <a:pt x="1052702" y="82746"/>
                  </a:lnTo>
                </a:path>
                <a:path w="1833880" h="875029">
                  <a:moveTo>
                    <a:pt x="1041844" y="52933"/>
                  </a:moveTo>
                  <a:lnTo>
                    <a:pt x="1046035" y="58039"/>
                  </a:lnTo>
                </a:path>
                <a:path w="1833880" h="875029">
                  <a:moveTo>
                    <a:pt x="1046035" y="58039"/>
                  </a:moveTo>
                  <a:lnTo>
                    <a:pt x="1048385" y="61785"/>
                  </a:lnTo>
                </a:path>
                <a:path w="1833880" h="875029">
                  <a:moveTo>
                    <a:pt x="1048385" y="61785"/>
                  </a:moveTo>
                  <a:lnTo>
                    <a:pt x="1046988" y="64960"/>
                  </a:lnTo>
                </a:path>
                <a:path w="1833880" h="875029">
                  <a:moveTo>
                    <a:pt x="1046988" y="64960"/>
                  </a:moveTo>
                  <a:lnTo>
                    <a:pt x="1045527" y="68586"/>
                  </a:lnTo>
                </a:path>
                <a:path w="1833880" h="875029">
                  <a:moveTo>
                    <a:pt x="1051560" y="51123"/>
                  </a:moveTo>
                  <a:lnTo>
                    <a:pt x="1050988" y="55886"/>
                  </a:lnTo>
                </a:path>
                <a:path w="1833880" h="875029">
                  <a:moveTo>
                    <a:pt x="1050988" y="55886"/>
                  </a:moveTo>
                  <a:lnTo>
                    <a:pt x="1050734" y="58267"/>
                  </a:lnTo>
                </a:path>
                <a:path w="1833880" h="875029">
                  <a:moveTo>
                    <a:pt x="1050734" y="58267"/>
                  </a:moveTo>
                  <a:lnTo>
                    <a:pt x="1051369" y="60991"/>
                  </a:lnTo>
                </a:path>
                <a:path w="1833880" h="875029">
                  <a:moveTo>
                    <a:pt x="1051369" y="60991"/>
                  </a:moveTo>
                  <a:lnTo>
                    <a:pt x="1051115" y="64363"/>
                  </a:lnTo>
                </a:path>
                <a:path w="1833880" h="875029">
                  <a:moveTo>
                    <a:pt x="1051115" y="64363"/>
                  </a:moveTo>
                  <a:lnTo>
                    <a:pt x="1051369" y="66522"/>
                  </a:lnTo>
                </a:path>
                <a:path w="1833880" h="875029">
                  <a:moveTo>
                    <a:pt x="1051369" y="66522"/>
                  </a:moveTo>
                  <a:lnTo>
                    <a:pt x="1048766" y="71856"/>
                  </a:lnTo>
                </a:path>
                <a:path w="1833880" h="875029">
                  <a:moveTo>
                    <a:pt x="1054735" y="87858"/>
                  </a:moveTo>
                  <a:lnTo>
                    <a:pt x="1060450" y="83889"/>
                  </a:lnTo>
                </a:path>
                <a:path w="1833880" h="875029">
                  <a:moveTo>
                    <a:pt x="1060450" y="83889"/>
                  </a:moveTo>
                  <a:lnTo>
                    <a:pt x="1062418" y="79971"/>
                  </a:lnTo>
                </a:path>
                <a:path w="1833880" h="875029">
                  <a:moveTo>
                    <a:pt x="1062418" y="79971"/>
                  </a:moveTo>
                  <a:lnTo>
                    <a:pt x="1064196" y="76003"/>
                  </a:lnTo>
                </a:path>
                <a:path w="1833880" h="875029">
                  <a:moveTo>
                    <a:pt x="1064196" y="76003"/>
                  </a:moveTo>
                  <a:lnTo>
                    <a:pt x="1064768" y="72428"/>
                  </a:lnTo>
                </a:path>
                <a:path w="1833880" h="875029">
                  <a:moveTo>
                    <a:pt x="1064768" y="72428"/>
                  </a:moveTo>
                  <a:lnTo>
                    <a:pt x="1065529" y="67119"/>
                  </a:lnTo>
                </a:path>
                <a:path w="1833880" h="875029">
                  <a:moveTo>
                    <a:pt x="1065529" y="67119"/>
                  </a:moveTo>
                  <a:lnTo>
                    <a:pt x="1067752" y="63569"/>
                  </a:lnTo>
                </a:path>
                <a:path w="1833880" h="875029">
                  <a:moveTo>
                    <a:pt x="1067752" y="63569"/>
                  </a:moveTo>
                  <a:lnTo>
                    <a:pt x="1068895" y="59455"/>
                  </a:lnTo>
                </a:path>
                <a:path w="1833880" h="875029">
                  <a:moveTo>
                    <a:pt x="1068895" y="59455"/>
                  </a:moveTo>
                  <a:lnTo>
                    <a:pt x="1071499" y="55092"/>
                  </a:lnTo>
                </a:path>
                <a:path w="1833880" h="875029">
                  <a:moveTo>
                    <a:pt x="1020000" y="88449"/>
                  </a:moveTo>
                  <a:lnTo>
                    <a:pt x="1015492" y="88055"/>
                  </a:lnTo>
                </a:path>
                <a:path w="1833880" h="875029">
                  <a:moveTo>
                    <a:pt x="1020000" y="88449"/>
                  </a:moveTo>
                  <a:lnTo>
                    <a:pt x="1017016" y="92595"/>
                  </a:lnTo>
                </a:path>
                <a:path w="1833880" h="875029">
                  <a:moveTo>
                    <a:pt x="1065784" y="51346"/>
                  </a:moveTo>
                  <a:lnTo>
                    <a:pt x="1064387" y="56280"/>
                  </a:lnTo>
                </a:path>
                <a:path w="1833880" h="875029">
                  <a:moveTo>
                    <a:pt x="1064387" y="56280"/>
                  </a:moveTo>
                  <a:lnTo>
                    <a:pt x="1065529" y="59855"/>
                  </a:lnTo>
                </a:path>
                <a:path w="1833880" h="875029">
                  <a:moveTo>
                    <a:pt x="1065529" y="59855"/>
                  </a:moveTo>
                  <a:lnTo>
                    <a:pt x="1066990" y="64814"/>
                  </a:lnTo>
                </a:path>
                <a:path w="1833880" h="875029">
                  <a:moveTo>
                    <a:pt x="1026287" y="95942"/>
                  </a:moveTo>
                  <a:lnTo>
                    <a:pt x="1020635" y="103530"/>
                  </a:lnTo>
                </a:path>
                <a:path w="1833880" h="875029">
                  <a:moveTo>
                    <a:pt x="1057084" y="50723"/>
                  </a:moveTo>
                  <a:lnTo>
                    <a:pt x="1058037" y="56280"/>
                  </a:lnTo>
                </a:path>
                <a:path w="1833880" h="875029">
                  <a:moveTo>
                    <a:pt x="1058037" y="56280"/>
                  </a:moveTo>
                  <a:lnTo>
                    <a:pt x="1057465" y="59455"/>
                  </a:lnTo>
                </a:path>
                <a:path w="1833880" h="875029">
                  <a:moveTo>
                    <a:pt x="1057465" y="59455"/>
                  </a:moveTo>
                  <a:lnTo>
                    <a:pt x="1057275" y="62185"/>
                  </a:lnTo>
                </a:path>
                <a:path w="1833880" h="875029">
                  <a:moveTo>
                    <a:pt x="1057275" y="62185"/>
                  </a:moveTo>
                  <a:lnTo>
                    <a:pt x="1057084" y="65557"/>
                  </a:lnTo>
                </a:path>
                <a:path w="1833880" h="875029">
                  <a:moveTo>
                    <a:pt x="1057084" y="65557"/>
                  </a:moveTo>
                  <a:lnTo>
                    <a:pt x="1056894" y="68903"/>
                  </a:lnTo>
                </a:path>
                <a:path w="1833880" h="875029">
                  <a:moveTo>
                    <a:pt x="1056894" y="68903"/>
                  </a:moveTo>
                  <a:lnTo>
                    <a:pt x="1055497" y="73621"/>
                  </a:lnTo>
                </a:path>
                <a:path w="1833880" h="875029">
                  <a:moveTo>
                    <a:pt x="1055497" y="73621"/>
                  </a:moveTo>
                  <a:lnTo>
                    <a:pt x="1055116" y="78155"/>
                  </a:lnTo>
                </a:path>
                <a:path w="1833880" h="875029">
                  <a:moveTo>
                    <a:pt x="1055116" y="78155"/>
                  </a:moveTo>
                  <a:lnTo>
                    <a:pt x="1052702" y="82746"/>
                  </a:lnTo>
                </a:path>
                <a:path w="1833880" h="875029">
                  <a:moveTo>
                    <a:pt x="1055116" y="78155"/>
                  </a:moveTo>
                  <a:lnTo>
                    <a:pt x="1059434" y="73221"/>
                  </a:lnTo>
                </a:path>
                <a:path w="1833880" h="875029">
                  <a:moveTo>
                    <a:pt x="1059434" y="73221"/>
                  </a:moveTo>
                  <a:lnTo>
                    <a:pt x="1060640" y="67519"/>
                  </a:lnTo>
                </a:path>
                <a:path w="1833880" h="875029">
                  <a:moveTo>
                    <a:pt x="1060640" y="67519"/>
                  </a:moveTo>
                  <a:lnTo>
                    <a:pt x="1060830" y="62979"/>
                  </a:lnTo>
                </a:path>
                <a:path w="1833880" h="875029">
                  <a:moveTo>
                    <a:pt x="1060830" y="62979"/>
                  </a:moveTo>
                  <a:lnTo>
                    <a:pt x="1062418" y="59061"/>
                  </a:lnTo>
                </a:path>
                <a:path w="1833880" h="875029">
                  <a:moveTo>
                    <a:pt x="1062418" y="59061"/>
                  </a:moveTo>
                  <a:lnTo>
                    <a:pt x="1062418" y="57245"/>
                  </a:lnTo>
                </a:path>
                <a:path w="1833880" h="875029">
                  <a:moveTo>
                    <a:pt x="1054735" y="87858"/>
                  </a:moveTo>
                  <a:lnTo>
                    <a:pt x="1052702" y="82746"/>
                  </a:lnTo>
                </a:path>
                <a:path w="1833880" h="875029">
                  <a:moveTo>
                    <a:pt x="1054735" y="87858"/>
                  </a:moveTo>
                  <a:lnTo>
                    <a:pt x="1052576" y="91401"/>
                  </a:lnTo>
                </a:path>
                <a:path w="1833880" h="875029">
                  <a:moveTo>
                    <a:pt x="1052576" y="91401"/>
                  </a:moveTo>
                  <a:lnTo>
                    <a:pt x="1049591" y="94183"/>
                  </a:lnTo>
                </a:path>
                <a:path w="1833880" h="875029">
                  <a:moveTo>
                    <a:pt x="1049591" y="94183"/>
                  </a:moveTo>
                  <a:lnTo>
                    <a:pt x="1052957" y="98101"/>
                  </a:lnTo>
                </a:path>
                <a:path w="1833880" h="875029">
                  <a:moveTo>
                    <a:pt x="1052957" y="98101"/>
                  </a:moveTo>
                  <a:lnTo>
                    <a:pt x="1052766" y="102069"/>
                  </a:lnTo>
                </a:path>
                <a:path w="1833880" h="875029">
                  <a:moveTo>
                    <a:pt x="1052766" y="102069"/>
                  </a:moveTo>
                  <a:lnTo>
                    <a:pt x="1050417" y="104844"/>
                  </a:lnTo>
                </a:path>
                <a:path w="1833880" h="875029">
                  <a:moveTo>
                    <a:pt x="1050417" y="104844"/>
                  </a:moveTo>
                  <a:lnTo>
                    <a:pt x="1044892" y="108769"/>
                  </a:lnTo>
                </a:path>
                <a:path w="1833880" h="875029">
                  <a:moveTo>
                    <a:pt x="1054735" y="87858"/>
                  </a:moveTo>
                  <a:lnTo>
                    <a:pt x="1064577" y="89814"/>
                  </a:lnTo>
                </a:path>
                <a:path w="1833880" h="875029">
                  <a:moveTo>
                    <a:pt x="1064577" y="89814"/>
                  </a:moveTo>
                  <a:lnTo>
                    <a:pt x="1070355" y="95345"/>
                  </a:lnTo>
                </a:path>
                <a:path w="1833880" h="875029">
                  <a:moveTo>
                    <a:pt x="1070355" y="95345"/>
                  </a:moveTo>
                  <a:lnTo>
                    <a:pt x="1078992" y="94183"/>
                  </a:lnTo>
                </a:path>
                <a:path w="1833880" h="875029">
                  <a:moveTo>
                    <a:pt x="1021397" y="60991"/>
                  </a:moveTo>
                  <a:lnTo>
                    <a:pt x="1020127" y="60172"/>
                  </a:lnTo>
                </a:path>
                <a:path w="1833880" h="875029">
                  <a:moveTo>
                    <a:pt x="1050544" y="78155"/>
                  </a:moveTo>
                  <a:lnTo>
                    <a:pt x="1041146" y="78555"/>
                  </a:lnTo>
                </a:path>
                <a:path w="1833880" h="875029">
                  <a:moveTo>
                    <a:pt x="1026160" y="77190"/>
                  </a:moveTo>
                  <a:lnTo>
                    <a:pt x="1024382" y="84283"/>
                  </a:lnTo>
                </a:path>
                <a:path w="1833880" h="875029">
                  <a:moveTo>
                    <a:pt x="1024382" y="84283"/>
                  </a:moveTo>
                  <a:lnTo>
                    <a:pt x="1020000" y="88449"/>
                  </a:lnTo>
                </a:path>
                <a:path w="1833880" h="875029">
                  <a:moveTo>
                    <a:pt x="1031621" y="66522"/>
                  </a:moveTo>
                  <a:lnTo>
                    <a:pt x="1027302" y="62579"/>
                  </a:lnTo>
                </a:path>
                <a:path w="1833880" h="875029">
                  <a:moveTo>
                    <a:pt x="1027302" y="62579"/>
                  </a:moveTo>
                  <a:lnTo>
                    <a:pt x="1026287" y="58661"/>
                  </a:lnTo>
                </a:path>
                <a:path w="1833880" h="875029">
                  <a:moveTo>
                    <a:pt x="1026287" y="58661"/>
                  </a:moveTo>
                  <a:lnTo>
                    <a:pt x="1024636" y="53574"/>
                  </a:lnTo>
                </a:path>
                <a:path w="1833880" h="875029">
                  <a:moveTo>
                    <a:pt x="1039177" y="58934"/>
                  </a:moveTo>
                  <a:lnTo>
                    <a:pt x="1029271" y="54521"/>
                  </a:lnTo>
                </a:path>
                <a:path w="1833880" h="875029">
                  <a:moveTo>
                    <a:pt x="1044511" y="85077"/>
                  </a:moveTo>
                  <a:lnTo>
                    <a:pt x="1030287" y="83489"/>
                  </a:lnTo>
                </a:path>
                <a:path w="1833880" h="875029">
                  <a:moveTo>
                    <a:pt x="1030287" y="83489"/>
                  </a:moveTo>
                  <a:lnTo>
                    <a:pt x="1028128" y="90811"/>
                  </a:lnTo>
                </a:path>
                <a:path w="1833880" h="875029">
                  <a:moveTo>
                    <a:pt x="1044511" y="85077"/>
                  </a:moveTo>
                  <a:lnTo>
                    <a:pt x="1041526" y="89814"/>
                  </a:lnTo>
                </a:path>
                <a:path w="1833880" h="875029">
                  <a:moveTo>
                    <a:pt x="1041526" y="89814"/>
                  </a:moveTo>
                  <a:lnTo>
                    <a:pt x="1042479" y="94183"/>
                  </a:lnTo>
                </a:path>
                <a:path w="1833880" h="875029">
                  <a:moveTo>
                    <a:pt x="1042479" y="94183"/>
                  </a:moveTo>
                  <a:lnTo>
                    <a:pt x="1035430" y="95719"/>
                  </a:lnTo>
                </a:path>
                <a:path w="1833880" h="875029">
                  <a:moveTo>
                    <a:pt x="1035430" y="95719"/>
                  </a:moveTo>
                  <a:lnTo>
                    <a:pt x="1026287" y="95942"/>
                  </a:lnTo>
                </a:path>
                <a:path w="1833880" h="875029">
                  <a:moveTo>
                    <a:pt x="1024382" y="84283"/>
                  </a:moveTo>
                  <a:lnTo>
                    <a:pt x="1020952" y="80537"/>
                  </a:lnTo>
                </a:path>
                <a:path w="1833880" h="875029">
                  <a:moveTo>
                    <a:pt x="1020952" y="80537"/>
                  </a:moveTo>
                  <a:lnTo>
                    <a:pt x="1017079" y="76796"/>
                  </a:lnTo>
                </a:path>
                <a:path w="1833880" h="875029">
                  <a:moveTo>
                    <a:pt x="1017079" y="76796"/>
                  </a:moveTo>
                  <a:lnTo>
                    <a:pt x="1013269" y="77165"/>
                  </a:lnTo>
                </a:path>
                <a:path w="1833880" h="875029">
                  <a:moveTo>
                    <a:pt x="1027302" y="62579"/>
                  </a:moveTo>
                  <a:lnTo>
                    <a:pt x="1021397" y="60991"/>
                  </a:lnTo>
                </a:path>
                <a:path w="1833880" h="875029">
                  <a:moveTo>
                    <a:pt x="1064196" y="76003"/>
                  </a:moveTo>
                  <a:lnTo>
                    <a:pt x="1069340" y="75031"/>
                  </a:lnTo>
                </a:path>
                <a:path w="1833880" h="875029">
                  <a:moveTo>
                    <a:pt x="1069340" y="75031"/>
                  </a:moveTo>
                  <a:lnTo>
                    <a:pt x="1070483" y="69697"/>
                  </a:lnTo>
                </a:path>
                <a:path w="1833880" h="875029">
                  <a:moveTo>
                    <a:pt x="1070483" y="69697"/>
                  </a:moveTo>
                  <a:lnTo>
                    <a:pt x="1075118" y="69303"/>
                  </a:lnTo>
                </a:path>
                <a:path w="1833880" h="875029">
                  <a:moveTo>
                    <a:pt x="1075118" y="69303"/>
                  </a:moveTo>
                  <a:lnTo>
                    <a:pt x="1080008" y="70669"/>
                  </a:lnTo>
                </a:path>
                <a:path w="1833880" h="875029">
                  <a:moveTo>
                    <a:pt x="1080008" y="70669"/>
                  </a:moveTo>
                  <a:lnTo>
                    <a:pt x="1087056" y="66497"/>
                  </a:lnTo>
                </a:path>
                <a:path w="1833880" h="875029">
                  <a:moveTo>
                    <a:pt x="1060450" y="83889"/>
                  </a:moveTo>
                  <a:lnTo>
                    <a:pt x="1069784" y="81730"/>
                  </a:lnTo>
                </a:path>
                <a:path w="1833880" h="875029">
                  <a:moveTo>
                    <a:pt x="1069784" y="81730"/>
                  </a:moveTo>
                  <a:lnTo>
                    <a:pt x="1074864" y="83889"/>
                  </a:lnTo>
                </a:path>
                <a:path w="1833880" h="875029">
                  <a:moveTo>
                    <a:pt x="1074864" y="83889"/>
                  </a:moveTo>
                  <a:lnTo>
                    <a:pt x="1078801" y="78778"/>
                  </a:lnTo>
                </a:path>
                <a:path w="1833880" h="875029">
                  <a:moveTo>
                    <a:pt x="1020952" y="67119"/>
                  </a:moveTo>
                  <a:lnTo>
                    <a:pt x="1018032" y="65779"/>
                  </a:lnTo>
                </a:path>
                <a:path w="1833880" h="875029">
                  <a:moveTo>
                    <a:pt x="1074864" y="83889"/>
                  </a:moveTo>
                  <a:lnTo>
                    <a:pt x="1080198" y="84905"/>
                  </a:lnTo>
                </a:path>
                <a:path w="1833880" h="875029">
                  <a:moveTo>
                    <a:pt x="1080198" y="84905"/>
                  </a:moveTo>
                  <a:lnTo>
                    <a:pt x="1082738" y="86861"/>
                  </a:lnTo>
                </a:path>
                <a:path w="1833880" h="875029">
                  <a:moveTo>
                    <a:pt x="1075118" y="69303"/>
                  </a:moveTo>
                  <a:lnTo>
                    <a:pt x="1076452" y="64763"/>
                  </a:lnTo>
                </a:path>
                <a:path w="1833880" h="875029">
                  <a:moveTo>
                    <a:pt x="1020952" y="80537"/>
                  </a:moveTo>
                  <a:lnTo>
                    <a:pt x="1014857" y="80962"/>
                  </a:lnTo>
                </a:path>
                <a:path w="1833880" h="875029">
                  <a:moveTo>
                    <a:pt x="1034224" y="49212"/>
                  </a:moveTo>
                  <a:lnTo>
                    <a:pt x="1036954" y="51739"/>
                  </a:lnTo>
                </a:path>
                <a:path w="1833880" h="875029">
                  <a:moveTo>
                    <a:pt x="1070355" y="95345"/>
                  </a:moveTo>
                  <a:lnTo>
                    <a:pt x="1074483" y="98494"/>
                  </a:lnTo>
                </a:path>
                <a:path w="1833880" h="875029">
                  <a:moveTo>
                    <a:pt x="1074483" y="98494"/>
                  </a:moveTo>
                  <a:lnTo>
                    <a:pt x="1076452" y="103435"/>
                  </a:lnTo>
                </a:path>
                <a:path w="1833880" h="875029">
                  <a:moveTo>
                    <a:pt x="1076452" y="103435"/>
                  </a:moveTo>
                  <a:lnTo>
                    <a:pt x="1079309" y="107651"/>
                  </a:lnTo>
                </a:path>
                <a:path w="1833880" h="875029">
                  <a:moveTo>
                    <a:pt x="1064577" y="89814"/>
                  </a:moveTo>
                  <a:lnTo>
                    <a:pt x="1064196" y="96513"/>
                  </a:lnTo>
                </a:path>
                <a:path w="1833880" h="875029">
                  <a:moveTo>
                    <a:pt x="1064196" y="96513"/>
                  </a:moveTo>
                  <a:lnTo>
                    <a:pt x="1066609" y="103828"/>
                  </a:lnTo>
                </a:path>
                <a:path w="1833880" h="875029">
                  <a:moveTo>
                    <a:pt x="1052766" y="102069"/>
                  </a:moveTo>
                  <a:lnTo>
                    <a:pt x="1054163" y="106781"/>
                  </a:lnTo>
                </a:path>
                <a:path w="1833880" h="875029">
                  <a:moveTo>
                    <a:pt x="1054163" y="106781"/>
                  </a:moveTo>
                  <a:lnTo>
                    <a:pt x="1053147" y="112515"/>
                  </a:lnTo>
                </a:path>
                <a:path w="1833880" h="875029">
                  <a:moveTo>
                    <a:pt x="1042479" y="94183"/>
                  </a:moveTo>
                  <a:lnTo>
                    <a:pt x="1042670" y="100082"/>
                  </a:lnTo>
                </a:path>
                <a:path w="1833880" h="875029">
                  <a:moveTo>
                    <a:pt x="1042670" y="100082"/>
                  </a:moveTo>
                  <a:lnTo>
                    <a:pt x="1038923" y="104622"/>
                  </a:lnTo>
                </a:path>
                <a:path w="1833880" h="875029">
                  <a:moveTo>
                    <a:pt x="1049591" y="94183"/>
                  </a:moveTo>
                  <a:lnTo>
                    <a:pt x="1046670" y="99910"/>
                  </a:lnTo>
                </a:path>
                <a:path w="1833880" h="875029">
                  <a:moveTo>
                    <a:pt x="1066609" y="103828"/>
                  </a:moveTo>
                  <a:lnTo>
                    <a:pt x="1064768" y="108369"/>
                  </a:lnTo>
                </a:path>
                <a:path w="1833880" h="875029">
                  <a:moveTo>
                    <a:pt x="1053147" y="112515"/>
                  </a:moveTo>
                  <a:lnTo>
                    <a:pt x="1057973" y="118986"/>
                  </a:lnTo>
                </a:path>
                <a:path w="1833880" h="875029">
                  <a:moveTo>
                    <a:pt x="1017079" y="76796"/>
                  </a:moveTo>
                  <a:lnTo>
                    <a:pt x="1014031" y="72428"/>
                  </a:lnTo>
                </a:path>
                <a:path w="1833880" h="875029">
                  <a:moveTo>
                    <a:pt x="1023366" y="99834"/>
                  </a:moveTo>
                  <a:lnTo>
                    <a:pt x="1018222" y="100310"/>
                  </a:lnTo>
                </a:path>
                <a:path w="1833880" h="875029">
                  <a:moveTo>
                    <a:pt x="1044892" y="108769"/>
                  </a:moveTo>
                  <a:lnTo>
                    <a:pt x="1046670" y="114693"/>
                  </a:lnTo>
                </a:path>
                <a:path w="1833880" h="875029">
                  <a:moveTo>
                    <a:pt x="1043686" y="66325"/>
                  </a:moveTo>
                  <a:lnTo>
                    <a:pt x="1038161" y="68510"/>
                  </a:lnTo>
                </a:path>
                <a:path w="1833880" h="875029">
                  <a:moveTo>
                    <a:pt x="1069784" y="81730"/>
                  </a:moveTo>
                  <a:lnTo>
                    <a:pt x="1073658" y="76003"/>
                  </a:lnTo>
                </a:path>
                <a:path w="1833880" h="875029">
                  <a:moveTo>
                    <a:pt x="1067498" y="92595"/>
                  </a:moveTo>
                  <a:lnTo>
                    <a:pt x="1073658" y="88849"/>
                  </a:lnTo>
                </a:path>
                <a:path w="1833880" h="875029">
                  <a:moveTo>
                    <a:pt x="1041336" y="44227"/>
                  </a:moveTo>
                  <a:lnTo>
                    <a:pt x="1041844" y="52933"/>
                  </a:lnTo>
                </a:path>
                <a:path w="1833880" h="875029">
                  <a:moveTo>
                    <a:pt x="1076452" y="103435"/>
                  </a:moveTo>
                  <a:lnTo>
                    <a:pt x="1082167" y="104254"/>
                  </a:lnTo>
                </a:path>
                <a:path w="1833880" h="875029">
                  <a:moveTo>
                    <a:pt x="1064196" y="96513"/>
                  </a:moveTo>
                  <a:lnTo>
                    <a:pt x="1060640" y="104228"/>
                  </a:lnTo>
                </a:path>
                <a:path w="1833880" h="875029">
                  <a:moveTo>
                    <a:pt x="1058926" y="88703"/>
                  </a:moveTo>
                  <a:lnTo>
                    <a:pt x="1060259" y="92989"/>
                  </a:lnTo>
                </a:path>
                <a:path w="1833880" h="875029">
                  <a:moveTo>
                    <a:pt x="1060259" y="92989"/>
                  </a:moveTo>
                  <a:lnTo>
                    <a:pt x="1058291" y="99288"/>
                  </a:lnTo>
                </a:path>
                <a:path w="1833880" h="875029">
                  <a:moveTo>
                    <a:pt x="1058291" y="99288"/>
                  </a:moveTo>
                  <a:lnTo>
                    <a:pt x="1058862" y="112909"/>
                  </a:lnTo>
                </a:path>
                <a:path w="1833880" h="875029">
                  <a:moveTo>
                    <a:pt x="1053719" y="85299"/>
                  </a:moveTo>
                  <a:lnTo>
                    <a:pt x="1044511" y="85077"/>
                  </a:lnTo>
                </a:path>
                <a:path w="1833880" h="875029">
                  <a:moveTo>
                    <a:pt x="1041146" y="78555"/>
                  </a:moveTo>
                  <a:lnTo>
                    <a:pt x="1035430" y="80143"/>
                  </a:lnTo>
                </a:path>
                <a:path w="1833880" h="875029">
                  <a:moveTo>
                    <a:pt x="1045845" y="78384"/>
                  </a:moveTo>
                  <a:lnTo>
                    <a:pt x="1042670" y="72650"/>
                  </a:lnTo>
                </a:path>
                <a:path w="1833880" h="875029">
                  <a:moveTo>
                    <a:pt x="1037145" y="56280"/>
                  </a:moveTo>
                  <a:lnTo>
                    <a:pt x="1029589" y="49510"/>
                  </a:lnTo>
                </a:path>
                <a:path w="1833880" h="875029">
                  <a:moveTo>
                    <a:pt x="1028192" y="75031"/>
                  </a:moveTo>
                  <a:lnTo>
                    <a:pt x="1021397" y="69875"/>
                  </a:lnTo>
                </a:path>
                <a:path w="1833880" h="875029">
                  <a:moveTo>
                    <a:pt x="1021397" y="69875"/>
                  </a:moveTo>
                  <a:lnTo>
                    <a:pt x="1020952" y="67119"/>
                  </a:lnTo>
                </a:path>
                <a:path w="1833880" h="875029">
                  <a:moveTo>
                    <a:pt x="1030859" y="95846"/>
                  </a:moveTo>
                  <a:lnTo>
                    <a:pt x="1030668" y="103435"/>
                  </a:lnTo>
                </a:path>
                <a:path w="1833880" h="875029">
                  <a:moveTo>
                    <a:pt x="1041526" y="89814"/>
                  </a:moveTo>
                  <a:lnTo>
                    <a:pt x="1034415" y="89446"/>
                  </a:lnTo>
                </a:path>
                <a:path w="1833880" h="875029">
                  <a:moveTo>
                    <a:pt x="1038161" y="105194"/>
                  </a:moveTo>
                  <a:lnTo>
                    <a:pt x="1038351" y="110750"/>
                  </a:lnTo>
                </a:path>
                <a:path w="1833880" h="875029">
                  <a:moveTo>
                    <a:pt x="1072070" y="104622"/>
                  </a:moveTo>
                  <a:lnTo>
                    <a:pt x="1065402" y="100183"/>
                  </a:lnTo>
                </a:path>
                <a:path w="1833880" h="875029">
                  <a:moveTo>
                    <a:pt x="1046670" y="99910"/>
                  </a:moveTo>
                  <a:lnTo>
                    <a:pt x="1048003" y="104451"/>
                  </a:lnTo>
                </a:path>
                <a:path w="1833880" h="875029">
                  <a:moveTo>
                    <a:pt x="1049083" y="85178"/>
                  </a:moveTo>
                  <a:lnTo>
                    <a:pt x="1047051" y="91605"/>
                  </a:lnTo>
                </a:path>
                <a:path w="1833880" h="875029">
                  <a:moveTo>
                    <a:pt x="1051496" y="81083"/>
                  </a:moveTo>
                  <a:lnTo>
                    <a:pt x="1045273" y="81330"/>
                  </a:lnTo>
                </a:path>
                <a:path w="1833880" h="875029">
                  <a:moveTo>
                    <a:pt x="1041146" y="78555"/>
                  </a:moveTo>
                  <a:lnTo>
                    <a:pt x="1028192" y="75031"/>
                  </a:lnTo>
                </a:path>
                <a:path w="1833880" h="875029">
                  <a:moveTo>
                    <a:pt x="1030287" y="83489"/>
                  </a:moveTo>
                  <a:lnTo>
                    <a:pt x="1029652" y="78778"/>
                  </a:lnTo>
                </a:path>
                <a:path w="1833880" h="875029">
                  <a:moveTo>
                    <a:pt x="1026160" y="77190"/>
                  </a:moveTo>
                  <a:lnTo>
                    <a:pt x="1028192" y="75031"/>
                  </a:lnTo>
                </a:path>
                <a:path w="1833880" h="875029">
                  <a:moveTo>
                    <a:pt x="1038161" y="68510"/>
                  </a:moveTo>
                  <a:lnTo>
                    <a:pt x="1031621" y="66522"/>
                  </a:lnTo>
                </a:path>
                <a:path w="1833880" h="875029">
                  <a:moveTo>
                    <a:pt x="1034923" y="67519"/>
                  </a:moveTo>
                  <a:lnTo>
                    <a:pt x="1032637" y="61614"/>
                  </a:lnTo>
                </a:path>
                <a:path w="1833880" h="875029">
                  <a:moveTo>
                    <a:pt x="1038161" y="68510"/>
                  </a:moveTo>
                  <a:lnTo>
                    <a:pt x="1027112" y="69875"/>
                  </a:lnTo>
                </a:path>
                <a:path w="1833880" h="875029">
                  <a:moveTo>
                    <a:pt x="1042670" y="72650"/>
                  </a:moveTo>
                  <a:lnTo>
                    <a:pt x="1034796" y="71856"/>
                  </a:lnTo>
                </a:path>
                <a:path w="1833880" h="875029">
                  <a:moveTo>
                    <a:pt x="1028128" y="90811"/>
                  </a:moveTo>
                  <a:lnTo>
                    <a:pt x="1021969" y="93560"/>
                  </a:lnTo>
                </a:path>
                <a:path w="1833880" h="875029">
                  <a:moveTo>
                    <a:pt x="1059370" y="46405"/>
                  </a:moveTo>
                  <a:lnTo>
                    <a:pt x="1057084" y="50723"/>
                  </a:lnTo>
                </a:path>
                <a:path w="1833880" h="875029">
                  <a:moveTo>
                    <a:pt x="1065212" y="48488"/>
                  </a:moveTo>
                  <a:lnTo>
                    <a:pt x="1065784" y="51346"/>
                  </a:lnTo>
                </a:path>
                <a:path w="1833880" h="875029">
                  <a:moveTo>
                    <a:pt x="1071499" y="55092"/>
                  </a:moveTo>
                  <a:lnTo>
                    <a:pt x="1077087" y="52711"/>
                  </a:lnTo>
                </a:path>
                <a:path w="1833880" h="875029">
                  <a:moveTo>
                    <a:pt x="1071499" y="55092"/>
                  </a:moveTo>
                  <a:lnTo>
                    <a:pt x="1073530" y="49809"/>
                  </a:lnTo>
                </a:path>
                <a:path w="1833880" h="875029">
                  <a:moveTo>
                    <a:pt x="1076452" y="64763"/>
                  </a:moveTo>
                  <a:lnTo>
                    <a:pt x="1082040" y="59778"/>
                  </a:lnTo>
                </a:path>
                <a:path w="1833880" h="875029">
                  <a:moveTo>
                    <a:pt x="1078992" y="94183"/>
                  </a:moveTo>
                  <a:lnTo>
                    <a:pt x="1084389" y="95072"/>
                  </a:lnTo>
                </a:path>
                <a:path w="1833880" h="875029">
                  <a:moveTo>
                    <a:pt x="1066609" y="103828"/>
                  </a:moveTo>
                  <a:lnTo>
                    <a:pt x="1071308" y="112464"/>
                  </a:lnTo>
                </a:path>
                <a:path w="1833880" h="875029">
                  <a:moveTo>
                    <a:pt x="1075753" y="110604"/>
                  </a:moveTo>
                  <a:lnTo>
                    <a:pt x="1072070" y="104622"/>
                  </a:lnTo>
                </a:path>
                <a:path w="1833880" h="875029">
                  <a:moveTo>
                    <a:pt x="1064704" y="112782"/>
                  </a:moveTo>
                  <a:lnTo>
                    <a:pt x="1066165" y="114103"/>
                  </a:lnTo>
                </a:path>
                <a:path w="1833880" h="875029">
                  <a:moveTo>
                    <a:pt x="1064768" y="108369"/>
                  </a:moveTo>
                  <a:lnTo>
                    <a:pt x="1064450" y="117252"/>
                  </a:lnTo>
                </a:path>
                <a:path w="1833880" h="875029">
                  <a:moveTo>
                    <a:pt x="1046670" y="114693"/>
                  </a:moveTo>
                  <a:lnTo>
                    <a:pt x="1046924" y="118116"/>
                  </a:lnTo>
                </a:path>
                <a:path w="1833880" h="875029">
                  <a:moveTo>
                    <a:pt x="1038923" y="104622"/>
                  </a:moveTo>
                  <a:lnTo>
                    <a:pt x="1031240" y="110382"/>
                  </a:lnTo>
                </a:path>
                <a:path w="1833880" h="875029">
                  <a:moveTo>
                    <a:pt x="1044892" y="108769"/>
                  </a:moveTo>
                  <a:lnTo>
                    <a:pt x="1038987" y="117151"/>
                  </a:lnTo>
                </a:path>
                <a:path w="1833880" h="875029">
                  <a:moveTo>
                    <a:pt x="1030668" y="103435"/>
                  </a:moveTo>
                  <a:lnTo>
                    <a:pt x="1024826" y="107403"/>
                  </a:lnTo>
                </a:path>
                <a:path w="1833880" h="875029">
                  <a:moveTo>
                    <a:pt x="1050417" y="43954"/>
                  </a:moveTo>
                  <a:lnTo>
                    <a:pt x="1051560" y="51123"/>
                  </a:lnTo>
                </a:path>
                <a:path w="1833880" h="875029">
                  <a:moveTo>
                    <a:pt x="1078801" y="78778"/>
                  </a:moveTo>
                  <a:lnTo>
                    <a:pt x="1088517" y="75679"/>
                  </a:lnTo>
                </a:path>
                <a:path w="1833880" h="875029">
                  <a:moveTo>
                    <a:pt x="1082738" y="86861"/>
                  </a:moveTo>
                  <a:lnTo>
                    <a:pt x="1088517" y="89369"/>
                  </a:lnTo>
                </a:path>
                <a:path w="1833880" h="875029">
                  <a:moveTo>
                    <a:pt x="1053147" y="112515"/>
                  </a:moveTo>
                  <a:lnTo>
                    <a:pt x="1052829" y="119233"/>
                  </a:lnTo>
                </a:path>
                <a:path w="1833880" h="875029">
                  <a:moveTo>
                    <a:pt x="1189418" y="90684"/>
                  </a:moveTo>
                  <a:lnTo>
                    <a:pt x="1193101" y="87261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8632"/>
                  </a:lnTo>
                </a:path>
                <a:path w="1833880" h="875029">
                  <a:moveTo>
                    <a:pt x="1122108" y="40551"/>
                  </a:moveTo>
                  <a:lnTo>
                    <a:pt x="1122426" y="46780"/>
                  </a:lnTo>
                </a:path>
                <a:path w="1833880" h="875029">
                  <a:moveTo>
                    <a:pt x="1122426" y="46780"/>
                  </a:moveTo>
                  <a:lnTo>
                    <a:pt x="1128077" y="54070"/>
                  </a:lnTo>
                </a:path>
                <a:path w="1833880" h="875029">
                  <a:moveTo>
                    <a:pt x="1128077" y="54070"/>
                  </a:moveTo>
                  <a:lnTo>
                    <a:pt x="1131379" y="56826"/>
                  </a:lnTo>
                </a:path>
                <a:path w="1833880" h="875029">
                  <a:moveTo>
                    <a:pt x="1131379" y="56826"/>
                  </a:moveTo>
                  <a:lnTo>
                    <a:pt x="1131379" y="60598"/>
                  </a:lnTo>
                </a:path>
                <a:path w="1833880" h="875029">
                  <a:moveTo>
                    <a:pt x="1131379" y="60598"/>
                  </a:moveTo>
                  <a:lnTo>
                    <a:pt x="1135697" y="65779"/>
                  </a:lnTo>
                </a:path>
                <a:path w="1833880" h="875029">
                  <a:moveTo>
                    <a:pt x="1135697" y="65779"/>
                  </a:moveTo>
                  <a:lnTo>
                    <a:pt x="1138427" y="68186"/>
                  </a:lnTo>
                </a:path>
                <a:path w="1833880" h="875029">
                  <a:moveTo>
                    <a:pt x="1138427" y="68186"/>
                  </a:moveTo>
                  <a:lnTo>
                    <a:pt x="1138682" y="72301"/>
                  </a:lnTo>
                </a:path>
                <a:path w="1833880" h="875029">
                  <a:moveTo>
                    <a:pt x="1138682" y="72301"/>
                  </a:moveTo>
                  <a:lnTo>
                    <a:pt x="1140841" y="76892"/>
                  </a:lnTo>
                </a:path>
                <a:path w="1833880" h="875029">
                  <a:moveTo>
                    <a:pt x="1140841" y="76892"/>
                  </a:moveTo>
                  <a:lnTo>
                    <a:pt x="1142174" y="80911"/>
                  </a:lnTo>
                </a:path>
                <a:path w="1833880" h="875029">
                  <a:moveTo>
                    <a:pt x="1142174" y="80911"/>
                  </a:moveTo>
                  <a:lnTo>
                    <a:pt x="1143889" y="83146"/>
                  </a:lnTo>
                </a:path>
                <a:path w="1833880" h="875029">
                  <a:moveTo>
                    <a:pt x="1128902" y="42164"/>
                  </a:moveTo>
                  <a:lnTo>
                    <a:pt x="1134618" y="49212"/>
                  </a:lnTo>
                </a:path>
                <a:path w="1833880" h="875029">
                  <a:moveTo>
                    <a:pt x="1134618" y="49212"/>
                  </a:moveTo>
                  <a:lnTo>
                    <a:pt x="1137856" y="54368"/>
                  </a:lnTo>
                </a:path>
                <a:path w="1833880" h="875029">
                  <a:moveTo>
                    <a:pt x="1137856" y="54368"/>
                  </a:moveTo>
                  <a:lnTo>
                    <a:pt x="1135951" y="58737"/>
                  </a:lnTo>
                </a:path>
                <a:path w="1833880" h="875029">
                  <a:moveTo>
                    <a:pt x="1135951" y="58737"/>
                  </a:moveTo>
                  <a:lnTo>
                    <a:pt x="1133919" y="63696"/>
                  </a:lnTo>
                </a:path>
                <a:path w="1833880" h="875029">
                  <a:moveTo>
                    <a:pt x="1142238" y="39712"/>
                  </a:moveTo>
                  <a:lnTo>
                    <a:pt x="1141412" y="46234"/>
                  </a:lnTo>
                </a:path>
                <a:path w="1833880" h="875029">
                  <a:moveTo>
                    <a:pt x="1141412" y="46234"/>
                  </a:moveTo>
                  <a:lnTo>
                    <a:pt x="1141158" y="49485"/>
                  </a:lnTo>
                </a:path>
                <a:path w="1833880" h="875029">
                  <a:moveTo>
                    <a:pt x="1141158" y="49485"/>
                  </a:moveTo>
                  <a:lnTo>
                    <a:pt x="1141920" y="53276"/>
                  </a:lnTo>
                </a:path>
                <a:path w="1833880" h="875029">
                  <a:moveTo>
                    <a:pt x="1141920" y="53276"/>
                  </a:moveTo>
                  <a:lnTo>
                    <a:pt x="1141666" y="57892"/>
                  </a:lnTo>
                </a:path>
                <a:path w="1833880" h="875029">
                  <a:moveTo>
                    <a:pt x="1141666" y="57892"/>
                  </a:moveTo>
                  <a:lnTo>
                    <a:pt x="1141920" y="60896"/>
                  </a:lnTo>
                </a:path>
                <a:path w="1833880" h="875029">
                  <a:moveTo>
                    <a:pt x="1141920" y="60896"/>
                  </a:moveTo>
                  <a:lnTo>
                    <a:pt x="1138427" y="68186"/>
                  </a:lnTo>
                </a:path>
                <a:path w="1833880" h="875029">
                  <a:moveTo>
                    <a:pt x="1146555" y="90189"/>
                  </a:moveTo>
                  <a:lnTo>
                    <a:pt x="1154429" y="84753"/>
                  </a:lnTo>
                </a:path>
                <a:path w="1833880" h="875029">
                  <a:moveTo>
                    <a:pt x="1154429" y="84753"/>
                  </a:moveTo>
                  <a:lnTo>
                    <a:pt x="1157160" y="79349"/>
                  </a:lnTo>
                </a:path>
                <a:path w="1833880" h="875029">
                  <a:moveTo>
                    <a:pt x="1157160" y="79349"/>
                  </a:moveTo>
                  <a:lnTo>
                    <a:pt x="1159573" y="73914"/>
                  </a:lnTo>
                </a:path>
                <a:path w="1833880" h="875029">
                  <a:moveTo>
                    <a:pt x="1159573" y="73914"/>
                  </a:moveTo>
                  <a:lnTo>
                    <a:pt x="1160399" y="69030"/>
                  </a:lnTo>
                </a:path>
                <a:path w="1833880" h="875029">
                  <a:moveTo>
                    <a:pt x="1160399" y="69030"/>
                  </a:moveTo>
                  <a:lnTo>
                    <a:pt x="1161478" y="61715"/>
                  </a:lnTo>
                </a:path>
                <a:path w="1833880" h="875029">
                  <a:moveTo>
                    <a:pt x="1161478" y="61715"/>
                  </a:moveTo>
                  <a:lnTo>
                    <a:pt x="1164463" y="56826"/>
                  </a:lnTo>
                </a:path>
                <a:path w="1833880" h="875029">
                  <a:moveTo>
                    <a:pt x="1164463" y="56826"/>
                  </a:moveTo>
                  <a:lnTo>
                    <a:pt x="1166114" y="51123"/>
                  </a:lnTo>
                </a:path>
                <a:path w="1833880" h="875029">
                  <a:moveTo>
                    <a:pt x="1166114" y="51123"/>
                  </a:moveTo>
                  <a:lnTo>
                    <a:pt x="1169606" y="45142"/>
                  </a:lnTo>
                </a:path>
                <a:path w="1833880" h="875029">
                  <a:moveTo>
                    <a:pt x="1098867" y="91008"/>
                  </a:moveTo>
                  <a:lnTo>
                    <a:pt x="1092644" y="90512"/>
                  </a:lnTo>
                </a:path>
                <a:path w="1833880" h="875029">
                  <a:moveTo>
                    <a:pt x="1098867" y="91008"/>
                  </a:moveTo>
                  <a:lnTo>
                    <a:pt x="1094740" y="96710"/>
                  </a:lnTo>
                </a:path>
                <a:path w="1833880" h="875029">
                  <a:moveTo>
                    <a:pt x="1161732" y="39960"/>
                  </a:moveTo>
                  <a:lnTo>
                    <a:pt x="1159827" y="46780"/>
                  </a:lnTo>
                </a:path>
                <a:path w="1833880" h="875029">
                  <a:moveTo>
                    <a:pt x="1159827" y="46780"/>
                  </a:moveTo>
                  <a:lnTo>
                    <a:pt x="1161478" y="51663"/>
                  </a:lnTo>
                </a:path>
                <a:path w="1833880" h="875029">
                  <a:moveTo>
                    <a:pt x="1161478" y="51663"/>
                  </a:moveTo>
                  <a:lnTo>
                    <a:pt x="1163447" y="58515"/>
                  </a:lnTo>
                </a:path>
                <a:path w="1833880" h="875029">
                  <a:moveTo>
                    <a:pt x="1107503" y="101301"/>
                  </a:moveTo>
                  <a:lnTo>
                    <a:pt x="1099693" y="111791"/>
                  </a:lnTo>
                </a:path>
                <a:path w="1833880" h="875029">
                  <a:moveTo>
                    <a:pt x="1149858" y="39166"/>
                  </a:moveTo>
                  <a:lnTo>
                    <a:pt x="1151127" y="46780"/>
                  </a:lnTo>
                </a:path>
                <a:path w="1833880" h="875029">
                  <a:moveTo>
                    <a:pt x="1151127" y="46780"/>
                  </a:moveTo>
                  <a:lnTo>
                    <a:pt x="1150366" y="51123"/>
                  </a:lnTo>
                </a:path>
                <a:path w="1833880" h="875029">
                  <a:moveTo>
                    <a:pt x="1150366" y="51123"/>
                  </a:moveTo>
                  <a:lnTo>
                    <a:pt x="1150112" y="54914"/>
                  </a:lnTo>
                </a:path>
                <a:path w="1833880" h="875029">
                  <a:moveTo>
                    <a:pt x="1150112" y="54914"/>
                  </a:moveTo>
                  <a:lnTo>
                    <a:pt x="1149858" y="59505"/>
                  </a:lnTo>
                </a:path>
                <a:path w="1833880" h="875029">
                  <a:moveTo>
                    <a:pt x="1149858" y="59505"/>
                  </a:moveTo>
                  <a:lnTo>
                    <a:pt x="1149540" y="64115"/>
                  </a:lnTo>
                </a:path>
                <a:path w="1833880" h="875029">
                  <a:moveTo>
                    <a:pt x="1149540" y="64115"/>
                  </a:moveTo>
                  <a:lnTo>
                    <a:pt x="1147635" y="70643"/>
                  </a:lnTo>
                </a:path>
                <a:path w="1833880" h="875029">
                  <a:moveTo>
                    <a:pt x="1147635" y="70643"/>
                  </a:moveTo>
                  <a:lnTo>
                    <a:pt x="1147064" y="76892"/>
                  </a:lnTo>
                </a:path>
                <a:path w="1833880" h="875029">
                  <a:moveTo>
                    <a:pt x="1147064" y="76892"/>
                  </a:moveTo>
                  <a:lnTo>
                    <a:pt x="1143889" y="83146"/>
                  </a:lnTo>
                </a:path>
                <a:path w="1833880" h="875029">
                  <a:moveTo>
                    <a:pt x="1147064" y="76892"/>
                  </a:moveTo>
                  <a:lnTo>
                    <a:pt x="1153033" y="70097"/>
                  </a:lnTo>
                </a:path>
                <a:path w="1833880" h="875029">
                  <a:moveTo>
                    <a:pt x="1153033" y="70097"/>
                  </a:moveTo>
                  <a:lnTo>
                    <a:pt x="1154684" y="62255"/>
                  </a:lnTo>
                </a:path>
                <a:path w="1833880" h="875029">
                  <a:moveTo>
                    <a:pt x="1154684" y="62255"/>
                  </a:moveTo>
                  <a:lnTo>
                    <a:pt x="1155001" y="55981"/>
                  </a:lnTo>
                </a:path>
                <a:path w="1833880" h="875029">
                  <a:moveTo>
                    <a:pt x="1155001" y="55981"/>
                  </a:moveTo>
                  <a:lnTo>
                    <a:pt x="1157160" y="50552"/>
                  </a:lnTo>
                </a:path>
                <a:path w="1833880" h="875029">
                  <a:moveTo>
                    <a:pt x="1157160" y="50552"/>
                  </a:moveTo>
                  <a:lnTo>
                    <a:pt x="1157160" y="48145"/>
                  </a:lnTo>
                </a:path>
                <a:path w="1833880" h="875029">
                  <a:moveTo>
                    <a:pt x="1146555" y="90189"/>
                  </a:moveTo>
                  <a:lnTo>
                    <a:pt x="1143889" y="83146"/>
                  </a:lnTo>
                </a:path>
                <a:path w="1833880" h="875029">
                  <a:moveTo>
                    <a:pt x="1146555" y="90189"/>
                  </a:moveTo>
                  <a:lnTo>
                    <a:pt x="1143635" y="95072"/>
                  </a:lnTo>
                </a:path>
                <a:path w="1833880" h="875029">
                  <a:moveTo>
                    <a:pt x="1143635" y="95072"/>
                  </a:moveTo>
                  <a:lnTo>
                    <a:pt x="1139571" y="98869"/>
                  </a:lnTo>
                </a:path>
                <a:path w="1833880" h="875029">
                  <a:moveTo>
                    <a:pt x="1139571" y="98869"/>
                  </a:moveTo>
                  <a:lnTo>
                    <a:pt x="1144206" y="104305"/>
                  </a:lnTo>
                </a:path>
                <a:path w="1833880" h="875029">
                  <a:moveTo>
                    <a:pt x="1144206" y="104305"/>
                  </a:moveTo>
                  <a:lnTo>
                    <a:pt x="1143889" y="109734"/>
                  </a:lnTo>
                </a:path>
                <a:path w="1833880" h="875029">
                  <a:moveTo>
                    <a:pt x="1143889" y="109734"/>
                  </a:moveTo>
                  <a:lnTo>
                    <a:pt x="1140650" y="113506"/>
                  </a:lnTo>
                </a:path>
                <a:path w="1833880" h="875029">
                  <a:moveTo>
                    <a:pt x="1140650" y="113506"/>
                  </a:moveTo>
                  <a:lnTo>
                    <a:pt x="1133030" y="118960"/>
                  </a:lnTo>
                </a:path>
                <a:path w="1833880" h="875029">
                  <a:moveTo>
                    <a:pt x="1146555" y="90189"/>
                  </a:moveTo>
                  <a:lnTo>
                    <a:pt x="1160208" y="92919"/>
                  </a:lnTo>
                </a:path>
                <a:path w="1833880" h="875029">
                  <a:moveTo>
                    <a:pt x="1160208" y="92919"/>
                  </a:moveTo>
                  <a:lnTo>
                    <a:pt x="1168019" y="100533"/>
                  </a:lnTo>
                </a:path>
                <a:path w="1833880" h="875029">
                  <a:moveTo>
                    <a:pt x="1168019" y="100533"/>
                  </a:moveTo>
                  <a:lnTo>
                    <a:pt x="1180020" y="98869"/>
                  </a:lnTo>
                </a:path>
                <a:path w="1833880" h="875029">
                  <a:moveTo>
                    <a:pt x="1100772" y="53276"/>
                  </a:moveTo>
                  <a:lnTo>
                    <a:pt x="1099058" y="52139"/>
                  </a:lnTo>
                </a:path>
                <a:path w="1833880" h="875029">
                  <a:moveTo>
                    <a:pt x="1140841" y="76892"/>
                  </a:moveTo>
                  <a:lnTo>
                    <a:pt x="1127887" y="77438"/>
                  </a:lnTo>
                </a:path>
                <a:path w="1833880" h="875029">
                  <a:moveTo>
                    <a:pt x="1107249" y="75526"/>
                  </a:moveTo>
                  <a:lnTo>
                    <a:pt x="1104836" y="85299"/>
                  </a:lnTo>
                </a:path>
                <a:path w="1833880" h="875029">
                  <a:moveTo>
                    <a:pt x="1104836" y="85299"/>
                  </a:moveTo>
                  <a:lnTo>
                    <a:pt x="1098867" y="91008"/>
                  </a:lnTo>
                </a:path>
                <a:path w="1833880" h="875029">
                  <a:moveTo>
                    <a:pt x="1114869" y="60896"/>
                  </a:moveTo>
                  <a:lnTo>
                    <a:pt x="1108900" y="55435"/>
                  </a:lnTo>
                </a:path>
                <a:path w="1833880" h="875029">
                  <a:moveTo>
                    <a:pt x="1108900" y="55435"/>
                  </a:moveTo>
                  <a:lnTo>
                    <a:pt x="1107503" y="50006"/>
                  </a:lnTo>
                </a:path>
                <a:path w="1833880" h="875029">
                  <a:moveTo>
                    <a:pt x="1107503" y="50006"/>
                  </a:moveTo>
                  <a:lnTo>
                    <a:pt x="1105217" y="43110"/>
                  </a:lnTo>
                </a:path>
                <a:path w="1833880" h="875029">
                  <a:moveTo>
                    <a:pt x="1125283" y="50450"/>
                  </a:moveTo>
                  <a:lnTo>
                    <a:pt x="1111567" y="44323"/>
                  </a:lnTo>
                </a:path>
                <a:path w="1833880" h="875029">
                  <a:moveTo>
                    <a:pt x="1132522" y="86417"/>
                  </a:moveTo>
                  <a:lnTo>
                    <a:pt x="1112964" y="84207"/>
                  </a:lnTo>
                </a:path>
                <a:path w="1833880" h="875029">
                  <a:moveTo>
                    <a:pt x="1112964" y="84207"/>
                  </a:moveTo>
                  <a:lnTo>
                    <a:pt x="1109979" y="94259"/>
                  </a:lnTo>
                </a:path>
                <a:path w="1833880" h="875029">
                  <a:moveTo>
                    <a:pt x="1132522" y="86417"/>
                  </a:moveTo>
                  <a:lnTo>
                    <a:pt x="1128458" y="92919"/>
                  </a:lnTo>
                </a:path>
                <a:path w="1833880" h="875029">
                  <a:moveTo>
                    <a:pt x="1128458" y="92919"/>
                  </a:moveTo>
                  <a:lnTo>
                    <a:pt x="1129792" y="98869"/>
                  </a:lnTo>
                </a:path>
                <a:path w="1833880" h="875029">
                  <a:moveTo>
                    <a:pt x="1129792" y="98869"/>
                  </a:moveTo>
                  <a:lnTo>
                    <a:pt x="1120013" y="101053"/>
                  </a:lnTo>
                </a:path>
                <a:path w="1833880" h="875029">
                  <a:moveTo>
                    <a:pt x="1120013" y="101053"/>
                  </a:moveTo>
                  <a:lnTo>
                    <a:pt x="1107503" y="101301"/>
                  </a:lnTo>
                </a:path>
                <a:path w="1833880" h="875029">
                  <a:moveTo>
                    <a:pt x="1104836" y="85299"/>
                  </a:moveTo>
                  <a:lnTo>
                    <a:pt x="1100201" y="80143"/>
                  </a:lnTo>
                </a:path>
                <a:path w="1833880" h="875029">
                  <a:moveTo>
                    <a:pt x="1100201" y="80143"/>
                  </a:moveTo>
                  <a:lnTo>
                    <a:pt x="1094740" y="75006"/>
                  </a:lnTo>
                </a:path>
                <a:path w="1833880" h="875029">
                  <a:moveTo>
                    <a:pt x="1094740" y="75006"/>
                  </a:moveTo>
                  <a:lnTo>
                    <a:pt x="1089596" y="75457"/>
                  </a:lnTo>
                </a:path>
                <a:path w="1833880" h="875029">
                  <a:moveTo>
                    <a:pt x="1108900" y="55435"/>
                  </a:moveTo>
                  <a:lnTo>
                    <a:pt x="1100772" y="53276"/>
                  </a:lnTo>
                </a:path>
                <a:path w="1833880" h="875029">
                  <a:moveTo>
                    <a:pt x="1159573" y="73914"/>
                  </a:moveTo>
                  <a:lnTo>
                    <a:pt x="1166685" y="72555"/>
                  </a:lnTo>
                </a:path>
                <a:path w="1833880" h="875029">
                  <a:moveTo>
                    <a:pt x="1166685" y="72555"/>
                  </a:moveTo>
                  <a:lnTo>
                    <a:pt x="1168336" y="65233"/>
                  </a:lnTo>
                </a:path>
                <a:path w="1833880" h="875029">
                  <a:moveTo>
                    <a:pt x="1168336" y="65233"/>
                  </a:moveTo>
                  <a:lnTo>
                    <a:pt x="1174559" y="64662"/>
                  </a:lnTo>
                </a:path>
                <a:path w="1833880" h="875029">
                  <a:moveTo>
                    <a:pt x="1174559" y="64662"/>
                  </a:moveTo>
                  <a:lnTo>
                    <a:pt x="1181353" y="66573"/>
                  </a:lnTo>
                </a:path>
                <a:path w="1833880" h="875029">
                  <a:moveTo>
                    <a:pt x="1181353" y="66573"/>
                  </a:moveTo>
                  <a:lnTo>
                    <a:pt x="1191069" y="60845"/>
                  </a:lnTo>
                </a:path>
                <a:path w="1833880" h="875029">
                  <a:moveTo>
                    <a:pt x="1154429" y="84753"/>
                  </a:moveTo>
                  <a:lnTo>
                    <a:pt x="1167257" y="81756"/>
                  </a:lnTo>
                </a:path>
                <a:path w="1833880" h="875029">
                  <a:moveTo>
                    <a:pt x="1167257" y="81756"/>
                  </a:moveTo>
                  <a:lnTo>
                    <a:pt x="1174305" y="84753"/>
                  </a:lnTo>
                </a:path>
                <a:path w="1833880" h="875029">
                  <a:moveTo>
                    <a:pt x="1174305" y="84753"/>
                  </a:moveTo>
                  <a:lnTo>
                    <a:pt x="1179766" y="77685"/>
                  </a:lnTo>
                </a:path>
                <a:path w="1833880" h="875029">
                  <a:moveTo>
                    <a:pt x="1100201" y="61715"/>
                  </a:moveTo>
                  <a:lnTo>
                    <a:pt x="1096137" y="59855"/>
                  </a:lnTo>
                </a:path>
                <a:path w="1833880" h="875029">
                  <a:moveTo>
                    <a:pt x="1174305" y="84753"/>
                  </a:moveTo>
                  <a:lnTo>
                    <a:pt x="1181607" y="86118"/>
                  </a:lnTo>
                </a:path>
                <a:path w="1833880" h="875029">
                  <a:moveTo>
                    <a:pt x="1181607" y="86118"/>
                  </a:moveTo>
                  <a:lnTo>
                    <a:pt x="1185163" y="88823"/>
                  </a:lnTo>
                </a:path>
                <a:path w="1833880" h="875029">
                  <a:moveTo>
                    <a:pt x="1174559" y="64662"/>
                  </a:moveTo>
                  <a:lnTo>
                    <a:pt x="1176464" y="58439"/>
                  </a:lnTo>
                </a:path>
                <a:path w="1833880" h="875029">
                  <a:moveTo>
                    <a:pt x="1100201" y="80143"/>
                  </a:moveTo>
                  <a:lnTo>
                    <a:pt x="1091755" y="80714"/>
                  </a:lnTo>
                </a:path>
                <a:path w="1833880" h="875029">
                  <a:moveTo>
                    <a:pt x="1118362" y="37084"/>
                  </a:moveTo>
                  <a:lnTo>
                    <a:pt x="1122108" y="40551"/>
                  </a:lnTo>
                </a:path>
                <a:path w="1833880" h="875029">
                  <a:moveTo>
                    <a:pt x="1168019" y="100533"/>
                  </a:moveTo>
                  <a:lnTo>
                    <a:pt x="1173797" y="104844"/>
                  </a:lnTo>
                </a:path>
                <a:path w="1833880" h="875029">
                  <a:moveTo>
                    <a:pt x="1173797" y="104844"/>
                  </a:moveTo>
                  <a:lnTo>
                    <a:pt x="1176464" y="111645"/>
                  </a:lnTo>
                </a:path>
                <a:path w="1833880" h="875029">
                  <a:moveTo>
                    <a:pt x="1176464" y="111645"/>
                  </a:moveTo>
                  <a:lnTo>
                    <a:pt x="1180338" y="117398"/>
                  </a:lnTo>
                </a:path>
                <a:path w="1833880" h="875029">
                  <a:moveTo>
                    <a:pt x="1160208" y="92919"/>
                  </a:moveTo>
                  <a:lnTo>
                    <a:pt x="1159637" y="102146"/>
                  </a:lnTo>
                </a:path>
                <a:path w="1833880" h="875029">
                  <a:moveTo>
                    <a:pt x="1159637" y="102146"/>
                  </a:moveTo>
                  <a:lnTo>
                    <a:pt x="1162875" y="112191"/>
                  </a:lnTo>
                </a:path>
                <a:path w="1833880" h="875029">
                  <a:moveTo>
                    <a:pt x="1143889" y="109734"/>
                  </a:moveTo>
                  <a:lnTo>
                    <a:pt x="1145794" y="116255"/>
                  </a:lnTo>
                </a:path>
                <a:path w="1833880" h="875029">
                  <a:moveTo>
                    <a:pt x="1145794" y="116255"/>
                  </a:moveTo>
                  <a:lnTo>
                    <a:pt x="1144460" y="124098"/>
                  </a:lnTo>
                </a:path>
                <a:path w="1833880" h="875029">
                  <a:moveTo>
                    <a:pt x="1129792" y="98869"/>
                  </a:moveTo>
                  <a:lnTo>
                    <a:pt x="1130046" y="107029"/>
                  </a:lnTo>
                </a:path>
                <a:path w="1833880" h="875029">
                  <a:moveTo>
                    <a:pt x="1130046" y="107029"/>
                  </a:moveTo>
                  <a:lnTo>
                    <a:pt x="1124902" y="113258"/>
                  </a:lnTo>
                </a:path>
                <a:path w="1833880" h="875029">
                  <a:moveTo>
                    <a:pt x="1139571" y="98869"/>
                  </a:moveTo>
                  <a:lnTo>
                    <a:pt x="1135507" y="106756"/>
                  </a:lnTo>
                </a:path>
                <a:path w="1833880" h="875029">
                  <a:moveTo>
                    <a:pt x="1162875" y="112191"/>
                  </a:moveTo>
                  <a:lnTo>
                    <a:pt x="1160462" y="118414"/>
                  </a:lnTo>
                </a:path>
                <a:path w="1833880" h="875029">
                  <a:moveTo>
                    <a:pt x="1144460" y="124098"/>
                  </a:moveTo>
                  <a:lnTo>
                    <a:pt x="1151064" y="133000"/>
                  </a:lnTo>
                </a:path>
                <a:path w="1833880" h="875029">
                  <a:moveTo>
                    <a:pt x="1094740" y="75006"/>
                  </a:moveTo>
                  <a:lnTo>
                    <a:pt x="1090612" y="69030"/>
                  </a:lnTo>
                </a:path>
                <a:path w="1833880" h="875029">
                  <a:moveTo>
                    <a:pt x="1103502" y="106686"/>
                  </a:moveTo>
                  <a:lnTo>
                    <a:pt x="1096391" y="107327"/>
                  </a:lnTo>
                </a:path>
                <a:path w="1833880" h="875029">
                  <a:moveTo>
                    <a:pt x="1133030" y="118960"/>
                  </a:moveTo>
                  <a:lnTo>
                    <a:pt x="1135507" y="127095"/>
                  </a:lnTo>
                </a:path>
                <a:path w="1833880" h="875029">
                  <a:moveTo>
                    <a:pt x="1131379" y="60598"/>
                  </a:moveTo>
                  <a:lnTo>
                    <a:pt x="1123823" y="63569"/>
                  </a:lnTo>
                </a:path>
                <a:path w="1833880" h="875029">
                  <a:moveTo>
                    <a:pt x="1167257" y="81756"/>
                  </a:moveTo>
                  <a:lnTo>
                    <a:pt x="1172654" y="73914"/>
                  </a:lnTo>
                </a:path>
                <a:path w="1833880" h="875029">
                  <a:moveTo>
                    <a:pt x="1164145" y="96710"/>
                  </a:moveTo>
                  <a:lnTo>
                    <a:pt x="1172654" y="91554"/>
                  </a:lnTo>
                </a:path>
                <a:path w="1833880" h="875029">
                  <a:moveTo>
                    <a:pt x="1128141" y="30213"/>
                  </a:moveTo>
                  <a:lnTo>
                    <a:pt x="1128902" y="42164"/>
                  </a:lnTo>
                </a:path>
                <a:path w="1833880" h="875029">
                  <a:moveTo>
                    <a:pt x="1176464" y="111645"/>
                  </a:moveTo>
                  <a:lnTo>
                    <a:pt x="1184338" y="112763"/>
                  </a:lnTo>
                </a:path>
                <a:path w="1833880" h="875029">
                  <a:moveTo>
                    <a:pt x="1159637" y="102146"/>
                  </a:moveTo>
                  <a:lnTo>
                    <a:pt x="1154747" y="112737"/>
                  </a:lnTo>
                </a:path>
                <a:path w="1833880" h="875029">
                  <a:moveTo>
                    <a:pt x="1152398" y="91332"/>
                  </a:moveTo>
                  <a:lnTo>
                    <a:pt x="1154239" y="97231"/>
                  </a:lnTo>
                </a:path>
                <a:path w="1833880" h="875029">
                  <a:moveTo>
                    <a:pt x="1154239" y="97231"/>
                  </a:moveTo>
                  <a:lnTo>
                    <a:pt x="1151509" y="105911"/>
                  </a:lnTo>
                </a:path>
                <a:path w="1833880" h="875029">
                  <a:moveTo>
                    <a:pt x="1151509" y="105911"/>
                  </a:moveTo>
                  <a:lnTo>
                    <a:pt x="1152334" y="124669"/>
                  </a:lnTo>
                </a:path>
                <a:path w="1833880" h="875029">
                  <a:moveTo>
                    <a:pt x="1145222" y="86664"/>
                  </a:moveTo>
                  <a:lnTo>
                    <a:pt x="1132522" y="86417"/>
                  </a:lnTo>
                </a:path>
                <a:path w="1833880" h="875029">
                  <a:moveTo>
                    <a:pt x="1127887" y="77438"/>
                  </a:moveTo>
                  <a:lnTo>
                    <a:pt x="1120013" y="79597"/>
                  </a:lnTo>
                </a:path>
                <a:path w="1833880" h="875029">
                  <a:moveTo>
                    <a:pt x="1134364" y="77165"/>
                  </a:moveTo>
                  <a:lnTo>
                    <a:pt x="1130046" y="69303"/>
                  </a:lnTo>
                </a:path>
                <a:path w="1833880" h="875029">
                  <a:moveTo>
                    <a:pt x="1122426" y="46780"/>
                  </a:moveTo>
                  <a:lnTo>
                    <a:pt x="1112012" y="37477"/>
                  </a:lnTo>
                </a:path>
                <a:path w="1833880" h="875029">
                  <a:moveTo>
                    <a:pt x="1110107" y="72555"/>
                  </a:moveTo>
                  <a:lnTo>
                    <a:pt x="1100772" y="65481"/>
                  </a:lnTo>
                </a:path>
                <a:path w="1833880" h="875029">
                  <a:moveTo>
                    <a:pt x="1100772" y="65481"/>
                  </a:moveTo>
                  <a:lnTo>
                    <a:pt x="1100201" y="61715"/>
                  </a:lnTo>
                </a:path>
                <a:path w="1833880" h="875029">
                  <a:moveTo>
                    <a:pt x="1113790" y="101174"/>
                  </a:moveTo>
                  <a:lnTo>
                    <a:pt x="1113472" y="111645"/>
                  </a:lnTo>
                </a:path>
                <a:path w="1833880" h="875029">
                  <a:moveTo>
                    <a:pt x="1128458" y="92919"/>
                  </a:moveTo>
                  <a:lnTo>
                    <a:pt x="1118679" y="92348"/>
                  </a:lnTo>
                </a:path>
                <a:path w="1833880" h="875029">
                  <a:moveTo>
                    <a:pt x="1123886" y="114052"/>
                  </a:moveTo>
                  <a:lnTo>
                    <a:pt x="1124077" y="121691"/>
                  </a:lnTo>
                </a:path>
                <a:path w="1833880" h="875029">
                  <a:moveTo>
                    <a:pt x="1170495" y="113258"/>
                  </a:moveTo>
                  <a:lnTo>
                    <a:pt x="1161288" y="107156"/>
                  </a:lnTo>
                </a:path>
                <a:path w="1833880" h="875029">
                  <a:moveTo>
                    <a:pt x="1135507" y="106756"/>
                  </a:moveTo>
                  <a:lnTo>
                    <a:pt x="1137412" y="112985"/>
                  </a:lnTo>
                </a:path>
                <a:path w="1833880" h="875029">
                  <a:moveTo>
                    <a:pt x="1138872" y="86518"/>
                  </a:moveTo>
                  <a:lnTo>
                    <a:pt x="1136015" y="95345"/>
                  </a:lnTo>
                </a:path>
                <a:path w="1833880" h="875029">
                  <a:moveTo>
                    <a:pt x="1142174" y="80911"/>
                  </a:moveTo>
                  <a:lnTo>
                    <a:pt x="1133602" y="81235"/>
                  </a:lnTo>
                </a:path>
                <a:path w="1833880" h="875029">
                  <a:moveTo>
                    <a:pt x="1127887" y="77438"/>
                  </a:moveTo>
                  <a:lnTo>
                    <a:pt x="1110107" y="72555"/>
                  </a:lnTo>
                </a:path>
                <a:path w="1833880" h="875029">
                  <a:moveTo>
                    <a:pt x="1112964" y="84207"/>
                  </a:moveTo>
                  <a:lnTo>
                    <a:pt x="1112139" y="77685"/>
                  </a:lnTo>
                </a:path>
                <a:path w="1833880" h="875029">
                  <a:moveTo>
                    <a:pt x="1107249" y="75526"/>
                  </a:moveTo>
                  <a:lnTo>
                    <a:pt x="1110107" y="72555"/>
                  </a:lnTo>
                </a:path>
                <a:path w="1833880" h="875029">
                  <a:moveTo>
                    <a:pt x="1123823" y="63569"/>
                  </a:moveTo>
                  <a:lnTo>
                    <a:pt x="1114869" y="60896"/>
                  </a:lnTo>
                </a:path>
                <a:path w="1833880" h="875029">
                  <a:moveTo>
                    <a:pt x="1119314" y="62255"/>
                  </a:moveTo>
                  <a:lnTo>
                    <a:pt x="1116202" y="54070"/>
                  </a:lnTo>
                </a:path>
                <a:path w="1833880" h="875029">
                  <a:moveTo>
                    <a:pt x="1123823" y="63569"/>
                  </a:moveTo>
                  <a:lnTo>
                    <a:pt x="1108583" y="65481"/>
                  </a:lnTo>
                </a:path>
                <a:path w="1833880" h="875029">
                  <a:moveTo>
                    <a:pt x="1130046" y="69303"/>
                  </a:moveTo>
                  <a:lnTo>
                    <a:pt x="1119187" y="68186"/>
                  </a:lnTo>
                </a:path>
                <a:path w="1833880" h="875029">
                  <a:moveTo>
                    <a:pt x="1109979" y="94259"/>
                  </a:moveTo>
                  <a:lnTo>
                    <a:pt x="1101534" y="98075"/>
                  </a:lnTo>
                </a:path>
                <a:path w="1833880" h="875029">
                  <a:moveTo>
                    <a:pt x="1152969" y="33210"/>
                  </a:moveTo>
                  <a:lnTo>
                    <a:pt x="1149858" y="39166"/>
                  </a:lnTo>
                </a:path>
                <a:path w="1833880" h="875029">
                  <a:moveTo>
                    <a:pt x="1161034" y="36087"/>
                  </a:moveTo>
                  <a:lnTo>
                    <a:pt x="1161732" y="39960"/>
                  </a:lnTo>
                </a:path>
                <a:path w="1833880" h="875029">
                  <a:moveTo>
                    <a:pt x="1169606" y="45142"/>
                  </a:moveTo>
                  <a:lnTo>
                    <a:pt x="1177290" y="41871"/>
                  </a:lnTo>
                </a:path>
                <a:path w="1833880" h="875029">
                  <a:moveTo>
                    <a:pt x="1169606" y="45142"/>
                  </a:moveTo>
                  <a:lnTo>
                    <a:pt x="1172464" y="37852"/>
                  </a:lnTo>
                </a:path>
                <a:path w="1833880" h="875029">
                  <a:moveTo>
                    <a:pt x="1176464" y="58439"/>
                  </a:moveTo>
                  <a:lnTo>
                    <a:pt x="1184148" y="51568"/>
                  </a:lnTo>
                </a:path>
                <a:path w="1833880" h="875029">
                  <a:moveTo>
                    <a:pt x="1180020" y="98869"/>
                  </a:moveTo>
                  <a:lnTo>
                    <a:pt x="1187386" y="100158"/>
                  </a:lnTo>
                </a:path>
                <a:path w="1833880" h="875029">
                  <a:moveTo>
                    <a:pt x="1162875" y="112191"/>
                  </a:moveTo>
                  <a:lnTo>
                    <a:pt x="1169416" y="124072"/>
                  </a:lnTo>
                </a:path>
                <a:path w="1833880" h="875029">
                  <a:moveTo>
                    <a:pt x="1175512" y="121469"/>
                  </a:moveTo>
                  <a:lnTo>
                    <a:pt x="1170495" y="113258"/>
                  </a:lnTo>
                </a:path>
                <a:path w="1833880" h="875029">
                  <a:moveTo>
                    <a:pt x="1160335" y="124491"/>
                  </a:moveTo>
                  <a:lnTo>
                    <a:pt x="1162303" y="126301"/>
                  </a:lnTo>
                </a:path>
                <a:path w="1833880" h="875029">
                  <a:moveTo>
                    <a:pt x="1160462" y="118414"/>
                  </a:moveTo>
                  <a:lnTo>
                    <a:pt x="1159954" y="130644"/>
                  </a:lnTo>
                </a:path>
                <a:path w="1833880" h="875029">
                  <a:moveTo>
                    <a:pt x="1135507" y="127095"/>
                  </a:moveTo>
                  <a:lnTo>
                    <a:pt x="1135888" y="131813"/>
                  </a:lnTo>
                </a:path>
                <a:path w="1833880" h="875029">
                  <a:moveTo>
                    <a:pt x="1124902" y="113258"/>
                  </a:moveTo>
                  <a:lnTo>
                    <a:pt x="1114361" y="121145"/>
                  </a:lnTo>
                </a:path>
                <a:path w="1833880" h="875029">
                  <a:moveTo>
                    <a:pt x="1133030" y="118960"/>
                  </a:moveTo>
                  <a:lnTo>
                    <a:pt x="1124966" y="130473"/>
                  </a:lnTo>
                </a:path>
                <a:path w="1833880" h="875029">
                  <a:moveTo>
                    <a:pt x="1113472" y="111645"/>
                  </a:moveTo>
                  <a:lnTo>
                    <a:pt x="1105408" y="117074"/>
                  </a:lnTo>
                </a:path>
                <a:path w="1833880" h="875029">
                  <a:moveTo>
                    <a:pt x="1140650" y="29864"/>
                  </a:moveTo>
                  <a:lnTo>
                    <a:pt x="1142238" y="39712"/>
                  </a:lnTo>
                </a:path>
                <a:path w="1833880" h="875029">
                  <a:moveTo>
                    <a:pt x="1179766" y="77685"/>
                  </a:moveTo>
                  <a:lnTo>
                    <a:pt x="1193101" y="73444"/>
                  </a:lnTo>
                </a:path>
                <a:path w="1833880" h="875029">
                  <a:moveTo>
                    <a:pt x="1185163" y="88823"/>
                  </a:moveTo>
                  <a:lnTo>
                    <a:pt x="1193101" y="92246"/>
                  </a:lnTo>
                </a:path>
                <a:path w="1833880" h="875029">
                  <a:moveTo>
                    <a:pt x="1144460" y="124098"/>
                  </a:moveTo>
                  <a:lnTo>
                    <a:pt x="1143889" y="133350"/>
                  </a:lnTo>
                </a:path>
                <a:path w="1833880" h="875029">
                  <a:moveTo>
                    <a:pt x="1255204" y="88201"/>
                  </a:moveTo>
                  <a:lnTo>
                    <a:pt x="1257871" y="85725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9444"/>
                  </a:lnTo>
                </a:path>
                <a:path w="1833880" h="875029">
                  <a:moveTo>
                    <a:pt x="1206246" y="51739"/>
                  </a:moveTo>
                  <a:lnTo>
                    <a:pt x="1206436" y="56280"/>
                  </a:lnTo>
                </a:path>
                <a:path w="1833880" h="875029">
                  <a:moveTo>
                    <a:pt x="1206436" y="56280"/>
                  </a:moveTo>
                  <a:lnTo>
                    <a:pt x="1210627" y="61614"/>
                  </a:lnTo>
                </a:path>
                <a:path w="1833880" h="875029">
                  <a:moveTo>
                    <a:pt x="1210627" y="61614"/>
                  </a:moveTo>
                  <a:lnTo>
                    <a:pt x="1212977" y="63569"/>
                  </a:lnTo>
                </a:path>
                <a:path w="1833880" h="875029">
                  <a:moveTo>
                    <a:pt x="1212977" y="63569"/>
                  </a:moveTo>
                  <a:lnTo>
                    <a:pt x="1212977" y="66325"/>
                  </a:lnTo>
                </a:path>
                <a:path w="1833880" h="875029">
                  <a:moveTo>
                    <a:pt x="1212977" y="66325"/>
                  </a:moveTo>
                  <a:lnTo>
                    <a:pt x="1216152" y="70097"/>
                  </a:lnTo>
                </a:path>
                <a:path w="1833880" h="875029">
                  <a:moveTo>
                    <a:pt x="1216152" y="70097"/>
                  </a:moveTo>
                  <a:lnTo>
                    <a:pt x="1218120" y="71856"/>
                  </a:lnTo>
                </a:path>
                <a:path w="1833880" h="875029">
                  <a:moveTo>
                    <a:pt x="1218120" y="71856"/>
                  </a:moveTo>
                  <a:lnTo>
                    <a:pt x="1218311" y="74809"/>
                  </a:lnTo>
                </a:path>
                <a:path w="1833880" h="875029">
                  <a:moveTo>
                    <a:pt x="1218311" y="74809"/>
                  </a:moveTo>
                  <a:lnTo>
                    <a:pt x="1219898" y="78155"/>
                  </a:lnTo>
                </a:path>
                <a:path w="1833880" h="875029">
                  <a:moveTo>
                    <a:pt x="1219898" y="78155"/>
                  </a:moveTo>
                  <a:lnTo>
                    <a:pt x="1220851" y="81083"/>
                  </a:lnTo>
                </a:path>
                <a:path w="1833880" h="875029">
                  <a:moveTo>
                    <a:pt x="1220851" y="81083"/>
                  </a:moveTo>
                  <a:lnTo>
                    <a:pt x="1222057" y="82746"/>
                  </a:lnTo>
                </a:path>
                <a:path w="1833880" h="875029">
                  <a:moveTo>
                    <a:pt x="1211199" y="52933"/>
                  </a:moveTo>
                  <a:lnTo>
                    <a:pt x="1215326" y="58039"/>
                  </a:lnTo>
                </a:path>
                <a:path w="1833880" h="875029">
                  <a:moveTo>
                    <a:pt x="1215326" y="58039"/>
                  </a:moveTo>
                  <a:lnTo>
                    <a:pt x="1217739" y="61785"/>
                  </a:lnTo>
                </a:path>
                <a:path w="1833880" h="875029">
                  <a:moveTo>
                    <a:pt x="1217739" y="61785"/>
                  </a:moveTo>
                  <a:lnTo>
                    <a:pt x="1216342" y="64960"/>
                  </a:lnTo>
                </a:path>
                <a:path w="1833880" h="875029">
                  <a:moveTo>
                    <a:pt x="1216342" y="64960"/>
                  </a:moveTo>
                  <a:lnTo>
                    <a:pt x="1214882" y="68586"/>
                  </a:lnTo>
                </a:path>
                <a:path w="1833880" h="875029">
                  <a:moveTo>
                    <a:pt x="1220851" y="51123"/>
                  </a:moveTo>
                  <a:lnTo>
                    <a:pt x="1220279" y="55886"/>
                  </a:lnTo>
                </a:path>
                <a:path w="1833880" h="875029">
                  <a:moveTo>
                    <a:pt x="1220279" y="55886"/>
                  </a:moveTo>
                  <a:lnTo>
                    <a:pt x="1220088" y="58267"/>
                  </a:lnTo>
                </a:path>
                <a:path w="1833880" h="875029">
                  <a:moveTo>
                    <a:pt x="1220088" y="58267"/>
                  </a:moveTo>
                  <a:lnTo>
                    <a:pt x="1220660" y="60991"/>
                  </a:lnTo>
                </a:path>
                <a:path w="1833880" h="875029">
                  <a:moveTo>
                    <a:pt x="1220660" y="60991"/>
                  </a:moveTo>
                  <a:lnTo>
                    <a:pt x="1220470" y="64363"/>
                  </a:lnTo>
                </a:path>
                <a:path w="1833880" h="875029">
                  <a:moveTo>
                    <a:pt x="1220470" y="64363"/>
                  </a:moveTo>
                  <a:lnTo>
                    <a:pt x="1220660" y="66522"/>
                  </a:lnTo>
                </a:path>
                <a:path w="1833880" h="875029">
                  <a:moveTo>
                    <a:pt x="1220660" y="66522"/>
                  </a:moveTo>
                  <a:lnTo>
                    <a:pt x="1218120" y="71856"/>
                  </a:lnTo>
                </a:path>
                <a:path w="1833880" h="875029">
                  <a:moveTo>
                    <a:pt x="1224026" y="87858"/>
                  </a:moveTo>
                  <a:lnTo>
                    <a:pt x="1229740" y="83889"/>
                  </a:lnTo>
                </a:path>
                <a:path w="1833880" h="875029">
                  <a:moveTo>
                    <a:pt x="1229740" y="83889"/>
                  </a:moveTo>
                  <a:lnTo>
                    <a:pt x="1231709" y="79971"/>
                  </a:lnTo>
                </a:path>
                <a:path w="1833880" h="875029">
                  <a:moveTo>
                    <a:pt x="1231709" y="79971"/>
                  </a:moveTo>
                  <a:lnTo>
                    <a:pt x="1233551" y="76003"/>
                  </a:lnTo>
                </a:path>
                <a:path w="1833880" h="875029">
                  <a:moveTo>
                    <a:pt x="1233551" y="76003"/>
                  </a:moveTo>
                  <a:lnTo>
                    <a:pt x="1234122" y="72428"/>
                  </a:lnTo>
                </a:path>
                <a:path w="1833880" h="875029">
                  <a:moveTo>
                    <a:pt x="1234122" y="72428"/>
                  </a:moveTo>
                  <a:lnTo>
                    <a:pt x="1234884" y="67119"/>
                  </a:lnTo>
                </a:path>
                <a:path w="1833880" h="875029">
                  <a:moveTo>
                    <a:pt x="1234884" y="67119"/>
                  </a:moveTo>
                  <a:lnTo>
                    <a:pt x="1237043" y="63569"/>
                  </a:lnTo>
                </a:path>
                <a:path w="1833880" h="875029">
                  <a:moveTo>
                    <a:pt x="1237043" y="63569"/>
                  </a:moveTo>
                  <a:lnTo>
                    <a:pt x="1238250" y="59455"/>
                  </a:lnTo>
                </a:path>
                <a:path w="1833880" h="875029">
                  <a:moveTo>
                    <a:pt x="1238250" y="59455"/>
                  </a:moveTo>
                  <a:lnTo>
                    <a:pt x="1240790" y="55092"/>
                  </a:lnTo>
                </a:path>
                <a:path w="1833880" h="875029">
                  <a:moveTo>
                    <a:pt x="1189355" y="88449"/>
                  </a:moveTo>
                  <a:lnTo>
                    <a:pt x="1184782" y="88055"/>
                  </a:lnTo>
                </a:path>
                <a:path w="1833880" h="875029">
                  <a:moveTo>
                    <a:pt x="1189355" y="88449"/>
                  </a:moveTo>
                  <a:lnTo>
                    <a:pt x="1186370" y="92595"/>
                  </a:lnTo>
                </a:path>
                <a:path w="1833880" h="875029">
                  <a:moveTo>
                    <a:pt x="1235075" y="51346"/>
                  </a:moveTo>
                  <a:lnTo>
                    <a:pt x="1233678" y="56280"/>
                  </a:lnTo>
                </a:path>
                <a:path w="1833880" h="875029">
                  <a:moveTo>
                    <a:pt x="1233678" y="56280"/>
                  </a:moveTo>
                  <a:lnTo>
                    <a:pt x="1234884" y="59855"/>
                  </a:lnTo>
                </a:path>
                <a:path w="1833880" h="875029">
                  <a:moveTo>
                    <a:pt x="1234884" y="59855"/>
                  </a:moveTo>
                  <a:lnTo>
                    <a:pt x="1236281" y="64814"/>
                  </a:lnTo>
                </a:path>
                <a:path w="1833880" h="875029">
                  <a:moveTo>
                    <a:pt x="1195641" y="95942"/>
                  </a:moveTo>
                  <a:lnTo>
                    <a:pt x="1189926" y="103530"/>
                  </a:lnTo>
                </a:path>
                <a:path w="1833880" h="875029">
                  <a:moveTo>
                    <a:pt x="1226438" y="50723"/>
                  </a:moveTo>
                  <a:lnTo>
                    <a:pt x="1227391" y="56280"/>
                  </a:lnTo>
                </a:path>
                <a:path w="1833880" h="875029">
                  <a:moveTo>
                    <a:pt x="1227391" y="56280"/>
                  </a:moveTo>
                  <a:lnTo>
                    <a:pt x="1226756" y="59455"/>
                  </a:lnTo>
                </a:path>
                <a:path w="1833880" h="875029">
                  <a:moveTo>
                    <a:pt x="1226756" y="59455"/>
                  </a:moveTo>
                  <a:lnTo>
                    <a:pt x="1226629" y="62185"/>
                  </a:lnTo>
                </a:path>
                <a:path w="1833880" h="875029">
                  <a:moveTo>
                    <a:pt x="1226629" y="62185"/>
                  </a:moveTo>
                  <a:lnTo>
                    <a:pt x="1226438" y="65557"/>
                  </a:lnTo>
                </a:path>
                <a:path w="1833880" h="875029">
                  <a:moveTo>
                    <a:pt x="1226438" y="65557"/>
                  </a:moveTo>
                  <a:lnTo>
                    <a:pt x="1226184" y="68903"/>
                  </a:lnTo>
                </a:path>
                <a:path w="1833880" h="875029">
                  <a:moveTo>
                    <a:pt x="1226184" y="68903"/>
                  </a:moveTo>
                  <a:lnTo>
                    <a:pt x="1224851" y="73621"/>
                  </a:lnTo>
                </a:path>
                <a:path w="1833880" h="875029">
                  <a:moveTo>
                    <a:pt x="1224851" y="73621"/>
                  </a:moveTo>
                  <a:lnTo>
                    <a:pt x="1224407" y="78155"/>
                  </a:lnTo>
                </a:path>
                <a:path w="1833880" h="875029">
                  <a:moveTo>
                    <a:pt x="1224407" y="78155"/>
                  </a:moveTo>
                  <a:lnTo>
                    <a:pt x="1222057" y="82746"/>
                  </a:lnTo>
                </a:path>
                <a:path w="1833880" h="875029">
                  <a:moveTo>
                    <a:pt x="1224407" y="78155"/>
                  </a:moveTo>
                  <a:lnTo>
                    <a:pt x="1228788" y="73221"/>
                  </a:lnTo>
                </a:path>
                <a:path w="1833880" h="875029">
                  <a:moveTo>
                    <a:pt x="1228788" y="73221"/>
                  </a:moveTo>
                  <a:lnTo>
                    <a:pt x="1229931" y="67519"/>
                  </a:lnTo>
                </a:path>
                <a:path w="1833880" h="875029">
                  <a:moveTo>
                    <a:pt x="1229931" y="67519"/>
                  </a:moveTo>
                  <a:lnTo>
                    <a:pt x="1230122" y="62979"/>
                  </a:lnTo>
                </a:path>
                <a:path w="1833880" h="875029">
                  <a:moveTo>
                    <a:pt x="1230122" y="62979"/>
                  </a:moveTo>
                  <a:lnTo>
                    <a:pt x="1231709" y="59061"/>
                  </a:lnTo>
                </a:path>
                <a:path w="1833880" h="875029">
                  <a:moveTo>
                    <a:pt x="1231709" y="59061"/>
                  </a:moveTo>
                  <a:lnTo>
                    <a:pt x="1231709" y="57245"/>
                  </a:lnTo>
                </a:path>
                <a:path w="1833880" h="875029">
                  <a:moveTo>
                    <a:pt x="1224026" y="87858"/>
                  </a:moveTo>
                  <a:lnTo>
                    <a:pt x="1222057" y="82746"/>
                  </a:lnTo>
                </a:path>
                <a:path w="1833880" h="875029">
                  <a:moveTo>
                    <a:pt x="1224026" y="87858"/>
                  </a:moveTo>
                  <a:lnTo>
                    <a:pt x="1221867" y="91401"/>
                  </a:lnTo>
                </a:path>
                <a:path w="1833880" h="875029">
                  <a:moveTo>
                    <a:pt x="1221867" y="91401"/>
                  </a:moveTo>
                  <a:lnTo>
                    <a:pt x="1218946" y="94183"/>
                  </a:lnTo>
                </a:path>
                <a:path w="1833880" h="875029">
                  <a:moveTo>
                    <a:pt x="1218946" y="94183"/>
                  </a:moveTo>
                  <a:lnTo>
                    <a:pt x="1222311" y="98101"/>
                  </a:lnTo>
                </a:path>
                <a:path w="1833880" h="875029">
                  <a:moveTo>
                    <a:pt x="1222311" y="98101"/>
                  </a:moveTo>
                  <a:lnTo>
                    <a:pt x="1222121" y="102069"/>
                  </a:lnTo>
                </a:path>
                <a:path w="1833880" h="875029">
                  <a:moveTo>
                    <a:pt x="1222121" y="102069"/>
                  </a:moveTo>
                  <a:lnTo>
                    <a:pt x="1219707" y="104844"/>
                  </a:lnTo>
                </a:path>
                <a:path w="1833880" h="875029">
                  <a:moveTo>
                    <a:pt x="1219707" y="104844"/>
                  </a:moveTo>
                  <a:lnTo>
                    <a:pt x="1214183" y="108769"/>
                  </a:lnTo>
                </a:path>
                <a:path w="1833880" h="875029">
                  <a:moveTo>
                    <a:pt x="1224026" y="87858"/>
                  </a:moveTo>
                  <a:lnTo>
                    <a:pt x="1233932" y="89814"/>
                  </a:lnTo>
                </a:path>
                <a:path w="1833880" h="875029">
                  <a:moveTo>
                    <a:pt x="1233932" y="89814"/>
                  </a:moveTo>
                  <a:lnTo>
                    <a:pt x="1239710" y="95345"/>
                  </a:lnTo>
                </a:path>
                <a:path w="1833880" h="875029">
                  <a:moveTo>
                    <a:pt x="1239710" y="95345"/>
                  </a:moveTo>
                  <a:lnTo>
                    <a:pt x="1248346" y="94183"/>
                  </a:lnTo>
                </a:path>
                <a:path w="1833880" h="875029">
                  <a:moveTo>
                    <a:pt x="1190688" y="60991"/>
                  </a:moveTo>
                  <a:lnTo>
                    <a:pt x="1189482" y="60172"/>
                  </a:lnTo>
                </a:path>
                <a:path w="1833880" h="875029">
                  <a:moveTo>
                    <a:pt x="1219898" y="78155"/>
                  </a:moveTo>
                  <a:lnTo>
                    <a:pt x="1210436" y="78555"/>
                  </a:lnTo>
                </a:path>
                <a:path w="1833880" h="875029">
                  <a:moveTo>
                    <a:pt x="1195451" y="77190"/>
                  </a:moveTo>
                  <a:lnTo>
                    <a:pt x="1193673" y="84283"/>
                  </a:lnTo>
                </a:path>
                <a:path w="1833880" h="875029">
                  <a:moveTo>
                    <a:pt x="1193673" y="84283"/>
                  </a:moveTo>
                  <a:lnTo>
                    <a:pt x="1189355" y="88449"/>
                  </a:lnTo>
                </a:path>
                <a:path w="1833880" h="875029">
                  <a:moveTo>
                    <a:pt x="1200975" y="66522"/>
                  </a:moveTo>
                  <a:lnTo>
                    <a:pt x="1196594" y="62579"/>
                  </a:lnTo>
                </a:path>
                <a:path w="1833880" h="875029">
                  <a:moveTo>
                    <a:pt x="1196594" y="62579"/>
                  </a:moveTo>
                  <a:lnTo>
                    <a:pt x="1195641" y="58661"/>
                  </a:lnTo>
                </a:path>
                <a:path w="1833880" h="875029">
                  <a:moveTo>
                    <a:pt x="1195641" y="58661"/>
                  </a:moveTo>
                  <a:lnTo>
                    <a:pt x="1193990" y="53574"/>
                  </a:lnTo>
                </a:path>
                <a:path w="1833880" h="875029">
                  <a:moveTo>
                    <a:pt x="1208532" y="58934"/>
                  </a:moveTo>
                  <a:lnTo>
                    <a:pt x="1198626" y="54521"/>
                  </a:lnTo>
                </a:path>
                <a:path w="1833880" h="875029">
                  <a:moveTo>
                    <a:pt x="1213802" y="85077"/>
                  </a:moveTo>
                  <a:lnTo>
                    <a:pt x="1199642" y="83489"/>
                  </a:lnTo>
                </a:path>
                <a:path w="1833880" h="875029">
                  <a:moveTo>
                    <a:pt x="1199642" y="83489"/>
                  </a:moveTo>
                  <a:lnTo>
                    <a:pt x="1197419" y="90811"/>
                  </a:lnTo>
                </a:path>
                <a:path w="1833880" h="875029">
                  <a:moveTo>
                    <a:pt x="1213802" y="85077"/>
                  </a:moveTo>
                  <a:lnTo>
                    <a:pt x="1210881" y="89814"/>
                  </a:lnTo>
                </a:path>
                <a:path w="1833880" h="875029">
                  <a:moveTo>
                    <a:pt x="1210881" y="89814"/>
                  </a:moveTo>
                  <a:lnTo>
                    <a:pt x="1211834" y="94183"/>
                  </a:lnTo>
                </a:path>
                <a:path w="1833880" h="875029">
                  <a:moveTo>
                    <a:pt x="1211834" y="94183"/>
                  </a:moveTo>
                  <a:lnTo>
                    <a:pt x="1204722" y="95719"/>
                  </a:lnTo>
                </a:path>
                <a:path w="1833880" h="875029">
                  <a:moveTo>
                    <a:pt x="1204722" y="95719"/>
                  </a:moveTo>
                  <a:lnTo>
                    <a:pt x="1195641" y="95942"/>
                  </a:lnTo>
                </a:path>
                <a:path w="1833880" h="875029">
                  <a:moveTo>
                    <a:pt x="1193673" y="84283"/>
                  </a:moveTo>
                  <a:lnTo>
                    <a:pt x="1190307" y="80537"/>
                  </a:lnTo>
                </a:path>
                <a:path w="1833880" h="875029">
                  <a:moveTo>
                    <a:pt x="1190307" y="80537"/>
                  </a:moveTo>
                  <a:lnTo>
                    <a:pt x="1186370" y="76796"/>
                  </a:lnTo>
                </a:path>
                <a:path w="1833880" h="875029">
                  <a:moveTo>
                    <a:pt x="1186370" y="76796"/>
                  </a:moveTo>
                  <a:lnTo>
                    <a:pt x="1182560" y="77165"/>
                  </a:lnTo>
                </a:path>
                <a:path w="1833880" h="875029">
                  <a:moveTo>
                    <a:pt x="1196594" y="62579"/>
                  </a:moveTo>
                  <a:lnTo>
                    <a:pt x="1190688" y="60991"/>
                  </a:lnTo>
                </a:path>
                <a:path w="1833880" h="875029">
                  <a:moveTo>
                    <a:pt x="1233551" y="76003"/>
                  </a:moveTo>
                  <a:lnTo>
                    <a:pt x="1238694" y="75031"/>
                  </a:lnTo>
                </a:path>
                <a:path w="1833880" h="875029">
                  <a:moveTo>
                    <a:pt x="1238694" y="75031"/>
                  </a:moveTo>
                  <a:lnTo>
                    <a:pt x="1239837" y="69697"/>
                  </a:lnTo>
                </a:path>
                <a:path w="1833880" h="875029">
                  <a:moveTo>
                    <a:pt x="1239837" y="69697"/>
                  </a:moveTo>
                  <a:lnTo>
                    <a:pt x="1244409" y="69303"/>
                  </a:lnTo>
                </a:path>
                <a:path w="1833880" h="875029">
                  <a:moveTo>
                    <a:pt x="1244409" y="69303"/>
                  </a:moveTo>
                  <a:lnTo>
                    <a:pt x="1249299" y="70669"/>
                  </a:lnTo>
                </a:path>
                <a:path w="1833880" h="875029">
                  <a:moveTo>
                    <a:pt x="1249299" y="70669"/>
                  </a:moveTo>
                  <a:lnTo>
                    <a:pt x="1256411" y="66497"/>
                  </a:lnTo>
                </a:path>
                <a:path w="1833880" h="875029">
                  <a:moveTo>
                    <a:pt x="1229740" y="83889"/>
                  </a:moveTo>
                  <a:lnTo>
                    <a:pt x="1239075" y="81730"/>
                  </a:lnTo>
                </a:path>
                <a:path w="1833880" h="875029">
                  <a:moveTo>
                    <a:pt x="1239075" y="81730"/>
                  </a:moveTo>
                  <a:lnTo>
                    <a:pt x="1244219" y="83889"/>
                  </a:lnTo>
                </a:path>
                <a:path w="1833880" h="875029">
                  <a:moveTo>
                    <a:pt x="1244219" y="83889"/>
                  </a:moveTo>
                  <a:lnTo>
                    <a:pt x="1248155" y="78778"/>
                  </a:lnTo>
                </a:path>
                <a:path w="1833880" h="875029">
                  <a:moveTo>
                    <a:pt x="1190307" y="67119"/>
                  </a:moveTo>
                  <a:lnTo>
                    <a:pt x="1187386" y="65779"/>
                  </a:lnTo>
                </a:path>
                <a:path w="1833880" h="875029">
                  <a:moveTo>
                    <a:pt x="1244219" y="83889"/>
                  </a:moveTo>
                  <a:lnTo>
                    <a:pt x="1249553" y="84905"/>
                  </a:lnTo>
                </a:path>
                <a:path w="1833880" h="875029">
                  <a:moveTo>
                    <a:pt x="1249553" y="84905"/>
                  </a:moveTo>
                  <a:lnTo>
                    <a:pt x="1252092" y="86861"/>
                  </a:lnTo>
                </a:path>
                <a:path w="1833880" h="875029">
                  <a:moveTo>
                    <a:pt x="1244409" y="69303"/>
                  </a:moveTo>
                  <a:lnTo>
                    <a:pt x="1245806" y="64763"/>
                  </a:lnTo>
                </a:path>
                <a:path w="1833880" h="875029">
                  <a:moveTo>
                    <a:pt x="1190307" y="80537"/>
                  </a:moveTo>
                  <a:lnTo>
                    <a:pt x="1184148" y="80962"/>
                  </a:lnTo>
                </a:path>
                <a:path w="1833880" h="875029">
                  <a:moveTo>
                    <a:pt x="1203515" y="49212"/>
                  </a:moveTo>
                  <a:lnTo>
                    <a:pt x="1206246" y="51739"/>
                  </a:lnTo>
                </a:path>
                <a:path w="1833880" h="875029">
                  <a:moveTo>
                    <a:pt x="1239710" y="95345"/>
                  </a:moveTo>
                  <a:lnTo>
                    <a:pt x="1243838" y="98494"/>
                  </a:lnTo>
                </a:path>
                <a:path w="1833880" h="875029">
                  <a:moveTo>
                    <a:pt x="1243838" y="98494"/>
                  </a:moveTo>
                  <a:lnTo>
                    <a:pt x="1245806" y="103435"/>
                  </a:lnTo>
                </a:path>
                <a:path w="1833880" h="875029">
                  <a:moveTo>
                    <a:pt x="1245806" y="103435"/>
                  </a:moveTo>
                  <a:lnTo>
                    <a:pt x="1248600" y="107651"/>
                  </a:lnTo>
                </a:path>
                <a:path w="1833880" h="875029">
                  <a:moveTo>
                    <a:pt x="1233932" y="89814"/>
                  </a:moveTo>
                  <a:lnTo>
                    <a:pt x="1233551" y="96513"/>
                  </a:lnTo>
                </a:path>
                <a:path w="1833880" h="875029">
                  <a:moveTo>
                    <a:pt x="1233551" y="96513"/>
                  </a:moveTo>
                  <a:lnTo>
                    <a:pt x="1235900" y="103828"/>
                  </a:lnTo>
                </a:path>
                <a:path w="1833880" h="875029">
                  <a:moveTo>
                    <a:pt x="1222121" y="102069"/>
                  </a:moveTo>
                  <a:lnTo>
                    <a:pt x="1223454" y="106781"/>
                  </a:lnTo>
                </a:path>
                <a:path w="1833880" h="875029">
                  <a:moveTo>
                    <a:pt x="1223454" y="106781"/>
                  </a:moveTo>
                  <a:lnTo>
                    <a:pt x="1222502" y="112515"/>
                  </a:lnTo>
                </a:path>
                <a:path w="1833880" h="875029">
                  <a:moveTo>
                    <a:pt x="1211834" y="94183"/>
                  </a:moveTo>
                  <a:lnTo>
                    <a:pt x="1212024" y="100082"/>
                  </a:lnTo>
                </a:path>
                <a:path w="1833880" h="875029">
                  <a:moveTo>
                    <a:pt x="1212024" y="100082"/>
                  </a:moveTo>
                  <a:lnTo>
                    <a:pt x="1208278" y="104622"/>
                  </a:lnTo>
                </a:path>
                <a:path w="1833880" h="875029">
                  <a:moveTo>
                    <a:pt x="1218946" y="94183"/>
                  </a:moveTo>
                  <a:lnTo>
                    <a:pt x="1215961" y="99910"/>
                  </a:lnTo>
                </a:path>
                <a:path w="1833880" h="875029">
                  <a:moveTo>
                    <a:pt x="1235900" y="103828"/>
                  </a:moveTo>
                  <a:lnTo>
                    <a:pt x="1234122" y="108369"/>
                  </a:lnTo>
                </a:path>
                <a:path w="1833880" h="875029">
                  <a:moveTo>
                    <a:pt x="1222502" y="112515"/>
                  </a:moveTo>
                  <a:lnTo>
                    <a:pt x="1227328" y="118986"/>
                  </a:lnTo>
                </a:path>
                <a:path w="1833880" h="875029">
                  <a:moveTo>
                    <a:pt x="1186370" y="76796"/>
                  </a:moveTo>
                  <a:lnTo>
                    <a:pt x="1183386" y="72428"/>
                  </a:lnTo>
                </a:path>
                <a:path w="1833880" h="875029">
                  <a:moveTo>
                    <a:pt x="1192720" y="99834"/>
                  </a:moveTo>
                  <a:lnTo>
                    <a:pt x="1187577" y="100310"/>
                  </a:lnTo>
                </a:path>
                <a:path w="1833880" h="875029">
                  <a:moveTo>
                    <a:pt x="1214183" y="108769"/>
                  </a:moveTo>
                  <a:lnTo>
                    <a:pt x="1215961" y="114693"/>
                  </a:lnTo>
                </a:path>
                <a:path w="1833880" h="875029">
                  <a:moveTo>
                    <a:pt x="1212977" y="66325"/>
                  </a:moveTo>
                  <a:lnTo>
                    <a:pt x="1207515" y="68510"/>
                  </a:lnTo>
                </a:path>
                <a:path w="1833880" h="875029">
                  <a:moveTo>
                    <a:pt x="1239075" y="81730"/>
                  </a:moveTo>
                  <a:lnTo>
                    <a:pt x="1243012" y="76003"/>
                  </a:lnTo>
                </a:path>
                <a:path w="1833880" h="875029">
                  <a:moveTo>
                    <a:pt x="1236789" y="92595"/>
                  </a:moveTo>
                  <a:lnTo>
                    <a:pt x="1243012" y="88849"/>
                  </a:lnTo>
                </a:path>
                <a:path w="1833880" h="875029">
                  <a:moveTo>
                    <a:pt x="1210627" y="44227"/>
                  </a:moveTo>
                  <a:lnTo>
                    <a:pt x="1211199" y="52933"/>
                  </a:lnTo>
                </a:path>
                <a:path w="1833880" h="875029">
                  <a:moveTo>
                    <a:pt x="1245806" y="103435"/>
                  </a:moveTo>
                  <a:lnTo>
                    <a:pt x="1251457" y="104254"/>
                  </a:lnTo>
                </a:path>
                <a:path w="1833880" h="875029">
                  <a:moveTo>
                    <a:pt x="1233551" y="96513"/>
                  </a:moveTo>
                  <a:lnTo>
                    <a:pt x="1229995" y="104228"/>
                  </a:lnTo>
                </a:path>
                <a:path w="1833880" h="875029">
                  <a:moveTo>
                    <a:pt x="1228280" y="88703"/>
                  </a:moveTo>
                  <a:lnTo>
                    <a:pt x="1229613" y="92989"/>
                  </a:lnTo>
                </a:path>
                <a:path w="1833880" h="875029">
                  <a:moveTo>
                    <a:pt x="1229613" y="92989"/>
                  </a:moveTo>
                  <a:lnTo>
                    <a:pt x="1227645" y="99288"/>
                  </a:lnTo>
                </a:path>
                <a:path w="1833880" h="875029">
                  <a:moveTo>
                    <a:pt x="1227645" y="99288"/>
                  </a:moveTo>
                  <a:lnTo>
                    <a:pt x="1228217" y="112909"/>
                  </a:lnTo>
                </a:path>
                <a:path w="1833880" h="875029">
                  <a:moveTo>
                    <a:pt x="1223073" y="85299"/>
                  </a:moveTo>
                  <a:lnTo>
                    <a:pt x="1213802" y="85077"/>
                  </a:lnTo>
                </a:path>
                <a:path w="1833880" h="875029">
                  <a:moveTo>
                    <a:pt x="1210436" y="78555"/>
                  </a:moveTo>
                  <a:lnTo>
                    <a:pt x="1204722" y="80143"/>
                  </a:lnTo>
                </a:path>
                <a:path w="1833880" h="875029">
                  <a:moveTo>
                    <a:pt x="1215199" y="78384"/>
                  </a:moveTo>
                  <a:lnTo>
                    <a:pt x="1212024" y="72650"/>
                  </a:lnTo>
                </a:path>
                <a:path w="1833880" h="875029">
                  <a:moveTo>
                    <a:pt x="1206436" y="56280"/>
                  </a:moveTo>
                  <a:lnTo>
                    <a:pt x="1198880" y="49510"/>
                  </a:lnTo>
                </a:path>
                <a:path w="1833880" h="875029">
                  <a:moveTo>
                    <a:pt x="1197546" y="75031"/>
                  </a:moveTo>
                  <a:lnTo>
                    <a:pt x="1190688" y="69875"/>
                  </a:lnTo>
                </a:path>
                <a:path w="1833880" h="875029">
                  <a:moveTo>
                    <a:pt x="1190688" y="69875"/>
                  </a:moveTo>
                  <a:lnTo>
                    <a:pt x="1190307" y="67119"/>
                  </a:lnTo>
                </a:path>
                <a:path w="1833880" h="875029">
                  <a:moveTo>
                    <a:pt x="1200213" y="95846"/>
                  </a:moveTo>
                  <a:lnTo>
                    <a:pt x="1200023" y="103435"/>
                  </a:lnTo>
                </a:path>
                <a:path w="1833880" h="875029">
                  <a:moveTo>
                    <a:pt x="1210881" y="89814"/>
                  </a:moveTo>
                  <a:lnTo>
                    <a:pt x="1203769" y="89446"/>
                  </a:lnTo>
                </a:path>
                <a:path w="1833880" h="875029">
                  <a:moveTo>
                    <a:pt x="1207515" y="105194"/>
                  </a:moveTo>
                  <a:lnTo>
                    <a:pt x="1207706" y="110750"/>
                  </a:lnTo>
                </a:path>
                <a:path w="1833880" h="875029">
                  <a:moveTo>
                    <a:pt x="1241425" y="104622"/>
                  </a:moveTo>
                  <a:lnTo>
                    <a:pt x="1234757" y="100183"/>
                  </a:lnTo>
                </a:path>
                <a:path w="1833880" h="875029">
                  <a:moveTo>
                    <a:pt x="1215961" y="99910"/>
                  </a:moveTo>
                  <a:lnTo>
                    <a:pt x="1217358" y="104451"/>
                  </a:lnTo>
                </a:path>
                <a:path w="1833880" h="875029">
                  <a:moveTo>
                    <a:pt x="1218438" y="85178"/>
                  </a:moveTo>
                  <a:lnTo>
                    <a:pt x="1216405" y="91605"/>
                  </a:lnTo>
                </a:path>
                <a:path w="1833880" h="875029">
                  <a:moveTo>
                    <a:pt x="1220851" y="81083"/>
                  </a:moveTo>
                  <a:lnTo>
                    <a:pt x="1214564" y="81330"/>
                  </a:lnTo>
                </a:path>
                <a:path w="1833880" h="875029">
                  <a:moveTo>
                    <a:pt x="1210436" y="78555"/>
                  </a:moveTo>
                  <a:lnTo>
                    <a:pt x="1197546" y="75031"/>
                  </a:lnTo>
                </a:path>
                <a:path w="1833880" h="875029">
                  <a:moveTo>
                    <a:pt x="1199642" y="83489"/>
                  </a:moveTo>
                  <a:lnTo>
                    <a:pt x="1199007" y="78778"/>
                  </a:lnTo>
                </a:path>
                <a:path w="1833880" h="875029">
                  <a:moveTo>
                    <a:pt x="1195451" y="77190"/>
                  </a:moveTo>
                  <a:lnTo>
                    <a:pt x="1197546" y="75031"/>
                  </a:lnTo>
                </a:path>
                <a:path w="1833880" h="875029">
                  <a:moveTo>
                    <a:pt x="1207515" y="68510"/>
                  </a:moveTo>
                  <a:lnTo>
                    <a:pt x="1200975" y="66522"/>
                  </a:lnTo>
                </a:path>
                <a:path w="1833880" h="875029">
                  <a:moveTo>
                    <a:pt x="1204213" y="67519"/>
                  </a:moveTo>
                  <a:lnTo>
                    <a:pt x="1201928" y="61614"/>
                  </a:lnTo>
                </a:path>
                <a:path w="1833880" h="875029">
                  <a:moveTo>
                    <a:pt x="1207515" y="68510"/>
                  </a:moveTo>
                  <a:lnTo>
                    <a:pt x="1196467" y="69875"/>
                  </a:lnTo>
                </a:path>
                <a:path w="1833880" h="875029">
                  <a:moveTo>
                    <a:pt x="1212024" y="72650"/>
                  </a:moveTo>
                  <a:lnTo>
                    <a:pt x="1204150" y="71856"/>
                  </a:lnTo>
                </a:path>
                <a:path w="1833880" h="875029">
                  <a:moveTo>
                    <a:pt x="1197419" y="90811"/>
                  </a:moveTo>
                  <a:lnTo>
                    <a:pt x="1191259" y="93560"/>
                  </a:lnTo>
                </a:path>
                <a:path w="1833880" h="875029">
                  <a:moveTo>
                    <a:pt x="1228661" y="46405"/>
                  </a:moveTo>
                  <a:lnTo>
                    <a:pt x="1226438" y="50723"/>
                  </a:lnTo>
                </a:path>
                <a:path w="1833880" h="875029">
                  <a:moveTo>
                    <a:pt x="1234567" y="48488"/>
                  </a:moveTo>
                  <a:lnTo>
                    <a:pt x="1235075" y="51346"/>
                  </a:lnTo>
                </a:path>
                <a:path w="1833880" h="875029">
                  <a:moveTo>
                    <a:pt x="1240790" y="55092"/>
                  </a:moveTo>
                  <a:lnTo>
                    <a:pt x="1246378" y="52711"/>
                  </a:lnTo>
                </a:path>
                <a:path w="1833880" h="875029">
                  <a:moveTo>
                    <a:pt x="1240790" y="55092"/>
                  </a:moveTo>
                  <a:lnTo>
                    <a:pt x="1242885" y="49809"/>
                  </a:lnTo>
                </a:path>
                <a:path w="1833880" h="875029">
                  <a:moveTo>
                    <a:pt x="1245806" y="64763"/>
                  </a:moveTo>
                  <a:lnTo>
                    <a:pt x="1251394" y="59778"/>
                  </a:lnTo>
                </a:path>
                <a:path w="1833880" h="875029">
                  <a:moveTo>
                    <a:pt x="1248346" y="94183"/>
                  </a:moveTo>
                  <a:lnTo>
                    <a:pt x="1253744" y="95072"/>
                  </a:lnTo>
                </a:path>
                <a:path w="1833880" h="875029">
                  <a:moveTo>
                    <a:pt x="1235900" y="103828"/>
                  </a:moveTo>
                  <a:lnTo>
                    <a:pt x="1240663" y="112464"/>
                  </a:lnTo>
                </a:path>
                <a:path w="1833880" h="875029">
                  <a:moveTo>
                    <a:pt x="1245107" y="110604"/>
                  </a:moveTo>
                  <a:lnTo>
                    <a:pt x="1241425" y="104622"/>
                  </a:lnTo>
                </a:path>
                <a:path w="1833880" h="875029">
                  <a:moveTo>
                    <a:pt x="1233995" y="112782"/>
                  </a:moveTo>
                  <a:lnTo>
                    <a:pt x="1235455" y="114103"/>
                  </a:lnTo>
                </a:path>
                <a:path w="1833880" h="875029">
                  <a:moveTo>
                    <a:pt x="1234122" y="108369"/>
                  </a:moveTo>
                  <a:lnTo>
                    <a:pt x="1233805" y="117252"/>
                  </a:lnTo>
                </a:path>
                <a:path w="1833880" h="875029">
                  <a:moveTo>
                    <a:pt x="1215961" y="114693"/>
                  </a:moveTo>
                  <a:lnTo>
                    <a:pt x="1216278" y="118116"/>
                  </a:lnTo>
                </a:path>
                <a:path w="1833880" h="875029">
                  <a:moveTo>
                    <a:pt x="1208278" y="104622"/>
                  </a:moveTo>
                  <a:lnTo>
                    <a:pt x="1200594" y="110382"/>
                  </a:lnTo>
                </a:path>
                <a:path w="1833880" h="875029">
                  <a:moveTo>
                    <a:pt x="1214183" y="108769"/>
                  </a:moveTo>
                  <a:lnTo>
                    <a:pt x="1208341" y="117151"/>
                  </a:lnTo>
                </a:path>
                <a:path w="1833880" h="875029">
                  <a:moveTo>
                    <a:pt x="1200023" y="103435"/>
                  </a:moveTo>
                  <a:lnTo>
                    <a:pt x="1194117" y="107403"/>
                  </a:lnTo>
                </a:path>
                <a:path w="1833880" h="875029">
                  <a:moveTo>
                    <a:pt x="1219707" y="43954"/>
                  </a:moveTo>
                  <a:lnTo>
                    <a:pt x="1220851" y="51123"/>
                  </a:lnTo>
                </a:path>
                <a:path w="1833880" h="875029">
                  <a:moveTo>
                    <a:pt x="1248155" y="78778"/>
                  </a:moveTo>
                  <a:lnTo>
                    <a:pt x="1257871" y="75679"/>
                  </a:lnTo>
                </a:path>
                <a:path w="1833880" h="875029">
                  <a:moveTo>
                    <a:pt x="1252092" y="86861"/>
                  </a:moveTo>
                  <a:lnTo>
                    <a:pt x="1257871" y="89369"/>
                  </a:lnTo>
                </a:path>
                <a:path w="1833880" h="875029">
                  <a:moveTo>
                    <a:pt x="1222502" y="112515"/>
                  </a:moveTo>
                  <a:lnTo>
                    <a:pt x="1222121" y="119233"/>
                  </a:lnTo>
                </a:path>
                <a:path w="1833880" h="875029">
                  <a:moveTo>
                    <a:pt x="1360741" y="91528"/>
                  </a:moveTo>
                  <a:lnTo>
                    <a:pt x="1364742" y="87782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8384"/>
                  </a:lnTo>
                </a:path>
                <a:path w="1833880" h="875029">
                  <a:moveTo>
                    <a:pt x="1287335" y="36810"/>
                  </a:moveTo>
                  <a:lnTo>
                    <a:pt x="1287653" y="43605"/>
                  </a:lnTo>
                </a:path>
                <a:path w="1833880" h="875029">
                  <a:moveTo>
                    <a:pt x="1287653" y="43605"/>
                  </a:moveTo>
                  <a:lnTo>
                    <a:pt x="1293812" y="51593"/>
                  </a:lnTo>
                </a:path>
                <a:path w="1833880" h="875029">
                  <a:moveTo>
                    <a:pt x="1293812" y="51593"/>
                  </a:moveTo>
                  <a:lnTo>
                    <a:pt x="1297432" y="54546"/>
                  </a:lnTo>
                </a:path>
                <a:path w="1833880" h="875029">
                  <a:moveTo>
                    <a:pt x="1297432" y="54546"/>
                  </a:moveTo>
                  <a:lnTo>
                    <a:pt x="1297432" y="58686"/>
                  </a:lnTo>
                </a:path>
                <a:path w="1833880" h="875029">
                  <a:moveTo>
                    <a:pt x="1297432" y="58686"/>
                  </a:moveTo>
                  <a:lnTo>
                    <a:pt x="1302130" y="64344"/>
                  </a:lnTo>
                </a:path>
                <a:path w="1833880" h="875029">
                  <a:moveTo>
                    <a:pt x="1302130" y="64344"/>
                  </a:moveTo>
                  <a:lnTo>
                    <a:pt x="1305115" y="66998"/>
                  </a:lnTo>
                </a:path>
                <a:path w="1833880" h="875029">
                  <a:moveTo>
                    <a:pt x="1305115" y="66998"/>
                  </a:moveTo>
                  <a:lnTo>
                    <a:pt x="1305369" y="71437"/>
                  </a:lnTo>
                </a:path>
                <a:path w="1833880" h="875029">
                  <a:moveTo>
                    <a:pt x="1305369" y="71437"/>
                  </a:moveTo>
                  <a:lnTo>
                    <a:pt x="1307782" y="76473"/>
                  </a:lnTo>
                </a:path>
                <a:path w="1833880" h="875029">
                  <a:moveTo>
                    <a:pt x="1307782" y="76473"/>
                  </a:moveTo>
                  <a:lnTo>
                    <a:pt x="1309179" y="80835"/>
                  </a:lnTo>
                </a:path>
                <a:path w="1833880" h="875029">
                  <a:moveTo>
                    <a:pt x="1309179" y="80835"/>
                  </a:moveTo>
                  <a:lnTo>
                    <a:pt x="1311021" y="83267"/>
                  </a:lnTo>
                </a:path>
                <a:path w="1833880" h="875029">
                  <a:moveTo>
                    <a:pt x="1294701" y="38569"/>
                  </a:moveTo>
                  <a:lnTo>
                    <a:pt x="1300924" y="46259"/>
                  </a:lnTo>
                </a:path>
                <a:path w="1833880" h="875029">
                  <a:moveTo>
                    <a:pt x="1300924" y="46259"/>
                  </a:moveTo>
                  <a:lnTo>
                    <a:pt x="1304480" y="51892"/>
                  </a:lnTo>
                </a:path>
                <a:path w="1833880" h="875029">
                  <a:moveTo>
                    <a:pt x="1304480" y="51892"/>
                  </a:moveTo>
                  <a:lnTo>
                    <a:pt x="1302448" y="56629"/>
                  </a:lnTo>
                </a:path>
                <a:path w="1833880" h="875029">
                  <a:moveTo>
                    <a:pt x="1302448" y="56629"/>
                  </a:moveTo>
                  <a:lnTo>
                    <a:pt x="1300226" y="62058"/>
                  </a:lnTo>
                </a:path>
                <a:path w="1833880" h="875029">
                  <a:moveTo>
                    <a:pt x="1309242" y="35890"/>
                  </a:moveTo>
                  <a:lnTo>
                    <a:pt x="1308353" y="42983"/>
                  </a:lnTo>
                </a:path>
                <a:path w="1833880" h="875029">
                  <a:moveTo>
                    <a:pt x="1308353" y="42983"/>
                  </a:moveTo>
                  <a:lnTo>
                    <a:pt x="1308036" y="46558"/>
                  </a:lnTo>
                </a:path>
                <a:path w="1833880" h="875029">
                  <a:moveTo>
                    <a:pt x="1308036" y="46558"/>
                  </a:moveTo>
                  <a:lnTo>
                    <a:pt x="1308925" y="50698"/>
                  </a:lnTo>
                </a:path>
                <a:path w="1833880" h="875029">
                  <a:moveTo>
                    <a:pt x="1308925" y="50698"/>
                  </a:moveTo>
                  <a:lnTo>
                    <a:pt x="1308607" y="55733"/>
                  </a:lnTo>
                </a:path>
                <a:path w="1833880" h="875029">
                  <a:moveTo>
                    <a:pt x="1308607" y="55733"/>
                  </a:moveTo>
                  <a:lnTo>
                    <a:pt x="1308925" y="59010"/>
                  </a:lnTo>
                </a:path>
                <a:path w="1833880" h="875029">
                  <a:moveTo>
                    <a:pt x="1308925" y="59010"/>
                  </a:moveTo>
                  <a:lnTo>
                    <a:pt x="1305115" y="66998"/>
                  </a:lnTo>
                </a:path>
                <a:path w="1833880" h="875029">
                  <a:moveTo>
                    <a:pt x="1313942" y="90982"/>
                  </a:moveTo>
                  <a:lnTo>
                    <a:pt x="1322578" y="85026"/>
                  </a:lnTo>
                </a:path>
                <a:path w="1833880" h="875029">
                  <a:moveTo>
                    <a:pt x="1322578" y="85026"/>
                  </a:moveTo>
                  <a:lnTo>
                    <a:pt x="1325499" y="79127"/>
                  </a:lnTo>
                </a:path>
                <a:path w="1833880" h="875029">
                  <a:moveTo>
                    <a:pt x="1325499" y="79127"/>
                  </a:moveTo>
                  <a:lnTo>
                    <a:pt x="1328165" y="73196"/>
                  </a:lnTo>
                </a:path>
                <a:path w="1833880" h="875029">
                  <a:moveTo>
                    <a:pt x="1328165" y="73196"/>
                  </a:moveTo>
                  <a:lnTo>
                    <a:pt x="1329055" y="67862"/>
                  </a:lnTo>
                </a:path>
                <a:path w="1833880" h="875029">
                  <a:moveTo>
                    <a:pt x="1329055" y="67862"/>
                  </a:moveTo>
                  <a:lnTo>
                    <a:pt x="1330261" y="59874"/>
                  </a:lnTo>
                </a:path>
                <a:path w="1833880" h="875029">
                  <a:moveTo>
                    <a:pt x="1330261" y="59874"/>
                  </a:moveTo>
                  <a:lnTo>
                    <a:pt x="1333500" y="54546"/>
                  </a:lnTo>
                </a:path>
                <a:path w="1833880" h="875029">
                  <a:moveTo>
                    <a:pt x="1333500" y="54546"/>
                  </a:moveTo>
                  <a:lnTo>
                    <a:pt x="1335278" y="48367"/>
                  </a:lnTo>
                </a:path>
                <a:path w="1833880" h="875029">
                  <a:moveTo>
                    <a:pt x="1335278" y="48367"/>
                  </a:moveTo>
                  <a:lnTo>
                    <a:pt x="1339151" y="41846"/>
                  </a:lnTo>
                </a:path>
                <a:path w="1833880" h="875029">
                  <a:moveTo>
                    <a:pt x="1261935" y="91852"/>
                  </a:moveTo>
                  <a:lnTo>
                    <a:pt x="1255140" y="91306"/>
                  </a:lnTo>
                </a:path>
                <a:path w="1833880" h="875029">
                  <a:moveTo>
                    <a:pt x="1261935" y="91852"/>
                  </a:moveTo>
                  <a:lnTo>
                    <a:pt x="1257490" y="98101"/>
                  </a:lnTo>
                </a:path>
                <a:path w="1833880" h="875029">
                  <a:moveTo>
                    <a:pt x="1330515" y="36188"/>
                  </a:moveTo>
                  <a:lnTo>
                    <a:pt x="1328483" y="43605"/>
                  </a:lnTo>
                </a:path>
                <a:path w="1833880" h="875029">
                  <a:moveTo>
                    <a:pt x="1328483" y="43605"/>
                  </a:moveTo>
                  <a:lnTo>
                    <a:pt x="1330261" y="48939"/>
                  </a:lnTo>
                </a:path>
                <a:path w="1833880" h="875029">
                  <a:moveTo>
                    <a:pt x="1330261" y="48939"/>
                  </a:moveTo>
                  <a:lnTo>
                    <a:pt x="1332357" y="56426"/>
                  </a:lnTo>
                </a:path>
                <a:path w="1833880" h="875029">
                  <a:moveTo>
                    <a:pt x="1271397" y="103111"/>
                  </a:moveTo>
                  <a:lnTo>
                    <a:pt x="1262824" y="114522"/>
                  </a:lnTo>
                </a:path>
                <a:path w="1833880" h="875029">
                  <a:moveTo>
                    <a:pt x="1317498" y="35318"/>
                  </a:moveTo>
                  <a:lnTo>
                    <a:pt x="1318958" y="43605"/>
                  </a:lnTo>
                </a:path>
                <a:path w="1833880" h="875029">
                  <a:moveTo>
                    <a:pt x="1318958" y="43605"/>
                  </a:moveTo>
                  <a:lnTo>
                    <a:pt x="1318132" y="48367"/>
                  </a:lnTo>
                </a:path>
                <a:path w="1833880" h="875029">
                  <a:moveTo>
                    <a:pt x="1318132" y="48367"/>
                  </a:moveTo>
                  <a:lnTo>
                    <a:pt x="1317815" y="52482"/>
                  </a:lnTo>
                </a:path>
                <a:path w="1833880" h="875029">
                  <a:moveTo>
                    <a:pt x="1317815" y="52482"/>
                  </a:moveTo>
                  <a:lnTo>
                    <a:pt x="1317498" y="57492"/>
                  </a:lnTo>
                </a:path>
                <a:path w="1833880" h="875029">
                  <a:moveTo>
                    <a:pt x="1317498" y="57492"/>
                  </a:moveTo>
                  <a:lnTo>
                    <a:pt x="1317244" y="62528"/>
                  </a:lnTo>
                </a:path>
                <a:path w="1833880" h="875029">
                  <a:moveTo>
                    <a:pt x="1317244" y="62528"/>
                  </a:moveTo>
                  <a:lnTo>
                    <a:pt x="1315148" y="69672"/>
                  </a:lnTo>
                </a:path>
                <a:path w="1833880" h="875029">
                  <a:moveTo>
                    <a:pt x="1315148" y="69672"/>
                  </a:moveTo>
                  <a:lnTo>
                    <a:pt x="1314577" y="76473"/>
                  </a:lnTo>
                </a:path>
                <a:path w="1833880" h="875029">
                  <a:moveTo>
                    <a:pt x="1314577" y="76473"/>
                  </a:moveTo>
                  <a:lnTo>
                    <a:pt x="1311021" y="83267"/>
                  </a:lnTo>
                </a:path>
                <a:path w="1833880" h="875029">
                  <a:moveTo>
                    <a:pt x="1314577" y="76473"/>
                  </a:moveTo>
                  <a:lnTo>
                    <a:pt x="1321117" y="69056"/>
                  </a:lnTo>
                </a:path>
                <a:path w="1833880" h="875029">
                  <a:moveTo>
                    <a:pt x="1321117" y="69056"/>
                  </a:moveTo>
                  <a:lnTo>
                    <a:pt x="1322832" y="60496"/>
                  </a:lnTo>
                </a:path>
                <a:path w="1833880" h="875029">
                  <a:moveTo>
                    <a:pt x="1322832" y="60496"/>
                  </a:moveTo>
                  <a:lnTo>
                    <a:pt x="1323149" y="53676"/>
                  </a:lnTo>
                </a:path>
                <a:path w="1833880" h="875029">
                  <a:moveTo>
                    <a:pt x="1323149" y="53676"/>
                  </a:moveTo>
                  <a:lnTo>
                    <a:pt x="1325499" y="47745"/>
                  </a:lnTo>
                </a:path>
                <a:path w="1833880" h="875029">
                  <a:moveTo>
                    <a:pt x="1325499" y="47745"/>
                  </a:moveTo>
                  <a:lnTo>
                    <a:pt x="1325499" y="45065"/>
                  </a:lnTo>
                </a:path>
                <a:path w="1833880" h="875029">
                  <a:moveTo>
                    <a:pt x="1313942" y="90982"/>
                  </a:moveTo>
                  <a:lnTo>
                    <a:pt x="1311021" y="83267"/>
                  </a:lnTo>
                </a:path>
                <a:path w="1833880" h="875029">
                  <a:moveTo>
                    <a:pt x="1313942" y="90982"/>
                  </a:moveTo>
                  <a:lnTo>
                    <a:pt x="1310767" y="96316"/>
                  </a:lnTo>
                </a:path>
                <a:path w="1833880" h="875029">
                  <a:moveTo>
                    <a:pt x="1310767" y="96316"/>
                  </a:moveTo>
                  <a:lnTo>
                    <a:pt x="1306322" y="100457"/>
                  </a:lnTo>
                </a:path>
                <a:path w="1833880" h="875029">
                  <a:moveTo>
                    <a:pt x="1306322" y="100457"/>
                  </a:moveTo>
                  <a:lnTo>
                    <a:pt x="1311338" y="106362"/>
                  </a:lnTo>
                </a:path>
                <a:path w="1833880" h="875029">
                  <a:moveTo>
                    <a:pt x="1311338" y="106362"/>
                  </a:moveTo>
                  <a:lnTo>
                    <a:pt x="1311084" y="112287"/>
                  </a:lnTo>
                </a:path>
                <a:path w="1833880" h="875029">
                  <a:moveTo>
                    <a:pt x="1311084" y="112287"/>
                  </a:moveTo>
                  <a:lnTo>
                    <a:pt x="1307465" y="116433"/>
                  </a:lnTo>
                </a:path>
                <a:path w="1833880" h="875029">
                  <a:moveTo>
                    <a:pt x="1307465" y="116433"/>
                  </a:moveTo>
                  <a:lnTo>
                    <a:pt x="1299209" y="122358"/>
                  </a:lnTo>
                </a:path>
                <a:path w="1833880" h="875029">
                  <a:moveTo>
                    <a:pt x="1313942" y="90982"/>
                  </a:moveTo>
                  <a:lnTo>
                    <a:pt x="1328801" y="93935"/>
                  </a:lnTo>
                </a:path>
                <a:path w="1833880" h="875029">
                  <a:moveTo>
                    <a:pt x="1328801" y="93935"/>
                  </a:moveTo>
                  <a:lnTo>
                    <a:pt x="1337436" y="102215"/>
                  </a:lnTo>
                </a:path>
                <a:path w="1833880" h="875029">
                  <a:moveTo>
                    <a:pt x="1337436" y="102215"/>
                  </a:moveTo>
                  <a:lnTo>
                    <a:pt x="1350454" y="100457"/>
                  </a:lnTo>
                </a:path>
                <a:path w="1833880" h="875029">
                  <a:moveTo>
                    <a:pt x="1263967" y="50698"/>
                  </a:moveTo>
                  <a:lnTo>
                    <a:pt x="1262126" y="49434"/>
                  </a:lnTo>
                </a:path>
                <a:path w="1833880" h="875029">
                  <a:moveTo>
                    <a:pt x="1307782" y="76473"/>
                  </a:moveTo>
                  <a:lnTo>
                    <a:pt x="1293622" y="77044"/>
                  </a:lnTo>
                </a:path>
                <a:path w="1833880" h="875029">
                  <a:moveTo>
                    <a:pt x="1271079" y="75006"/>
                  </a:moveTo>
                  <a:lnTo>
                    <a:pt x="1268476" y="85648"/>
                  </a:lnTo>
                </a:path>
                <a:path w="1833880" h="875029">
                  <a:moveTo>
                    <a:pt x="1268476" y="85648"/>
                  </a:moveTo>
                  <a:lnTo>
                    <a:pt x="1261935" y="91852"/>
                  </a:lnTo>
                </a:path>
                <a:path w="1833880" h="875029">
                  <a:moveTo>
                    <a:pt x="1279398" y="59010"/>
                  </a:moveTo>
                  <a:lnTo>
                    <a:pt x="1272857" y="53079"/>
                  </a:lnTo>
                </a:path>
                <a:path w="1833880" h="875029">
                  <a:moveTo>
                    <a:pt x="1272857" y="53079"/>
                  </a:moveTo>
                  <a:lnTo>
                    <a:pt x="1271397" y="47174"/>
                  </a:lnTo>
                </a:path>
                <a:path w="1833880" h="875029">
                  <a:moveTo>
                    <a:pt x="1271397" y="47174"/>
                  </a:moveTo>
                  <a:lnTo>
                    <a:pt x="1268857" y="39560"/>
                  </a:lnTo>
                </a:path>
                <a:path w="1833880" h="875029">
                  <a:moveTo>
                    <a:pt x="1290701" y="47599"/>
                  </a:moveTo>
                  <a:lnTo>
                    <a:pt x="1275842" y="40951"/>
                  </a:lnTo>
                </a:path>
                <a:path w="1833880" h="875029">
                  <a:moveTo>
                    <a:pt x="1298638" y="86842"/>
                  </a:moveTo>
                  <a:lnTo>
                    <a:pt x="1277302" y="84461"/>
                  </a:lnTo>
                </a:path>
                <a:path w="1833880" h="875029">
                  <a:moveTo>
                    <a:pt x="1277302" y="84461"/>
                  </a:moveTo>
                  <a:lnTo>
                    <a:pt x="1274063" y="95396"/>
                  </a:lnTo>
                </a:path>
                <a:path w="1833880" h="875029">
                  <a:moveTo>
                    <a:pt x="1298638" y="86842"/>
                  </a:moveTo>
                  <a:lnTo>
                    <a:pt x="1294193" y="93935"/>
                  </a:lnTo>
                </a:path>
                <a:path w="1833880" h="875029">
                  <a:moveTo>
                    <a:pt x="1294193" y="93935"/>
                  </a:moveTo>
                  <a:lnTo>
                    <a:pt x="1295653" y="100457"/>
                  </a:lnTo>
                </a:path>
                <a:path w="1833880" h="875029">
                  <a:moveTo>
                    <a:pt x="1295653" y="100457"/>
                  </a:moveTo>
                  <a:lnTo>
                    <a:pt x="1284986" y="102812"/>
                  </a:lnTo>
                </a:path>
                <a:path w="1833880" h="875029">
                  <a:moveTo>
                    <a:pt x="1284986" y="102812"/>
                  </a:moveTo>
                  <a:lnTo>
                    <a:pt x="1271397" y="103111"/>
                  </a:lnTo>
                </a:path>
                <a:path w="1833880" h="875029">
                  <a:moveTo>
                    <a:pt x="1268476" y="85648"/>
                  </a:moveTo>
                  <a:lnTo>
                    <a:pt x="1263396" y="80041"/>
                  </a:lnTo>
                </a:path>
                <a:path w="1833880" h="875029">
                  <a:moveTo>
                    <a:pt x="1263396" y="80041"/>
                  </a:moveTo>
                  <a:lnTo>
                    <a:pt x="1257490" y="74390"/>
                  </a:lnTo>
                </a:path>
                <a:path w="1833880" h="875029">
                  <a:moveTo>
                    <a:pt x="1257490" y="74390"/>
                  </a:moveTo>
                  <a:lnTo>
                    <a:pt x="1251838" y="74936"/>
                  </a:lnTo>
                </a:path>
                <a:path w="1833880" h="875029">
                  <a:moveTo>
                    <a:pt x="1272857" y="53079"/>
                  </a:moveTo>
                  <a:lnTo>
                    <a:pt x="1263967" y="50698"/>
                  </a:lnTo>
                </a:path>
                <a:path w="1833880" h="875029">
                  <a:moveTo>
                    <a:pt x="1328165" y="73196"/>
                  </a:moveTo>
                  <a:lnTo>
                    <a:pt x="1335976" y="71710"/>
                  </a:lnTo>
                </a:path>
                <a:path w="1833880" h="875029">
                  <a:moveTo>
                    <a:pt x="1335976" y="71710"/>
                  </a:moveTo>
                  <a:lnTo>
                    <a:pt x="1337690" y="63722"/>
                  </a:lnTo>
                </a:path>
                <a:path w="1833880" h="875029">
                  <a:moveTo>
                    <a:pt x="1337690" y="63722"/>
                  </a:moveTo>
                  <a:lnTo>
                    <a:pt x="1344485" y="63150"/>
                  </a:lnTo>
                </a:path>
                <a:path w="1833880" h="875029">
                  <a:moveTo>
                    <a:pt x="1344485" y="63150"/>
                  </a:moveTo>
                  <a:lnTo>
                    <a:pt x="1351915" y="65208"/>
                  </a:lnTo>
                </a:path>
                <a:path w="1833880" h="875029">
                  <a:moveTo>
                    <a:pt x="1351915" y="65208"/>
                  </a:moveTo>
                  <a:lnTo>
                    <a:pt x="1362519" y="58934"/>
                  </a:lnTo>
                </a:path>
                <a:path w="1833880" h="875029">
                  <a:moveTo>
                    <a:pt x="1322578" y="85026"/>
                  </a:moveTo>
                  <a:lnTo>
                    <a:pt x="1336548" y="81807"/>
                  </a:lnTo>
                </a:path>
                <a:path w="1833880" h="875029">
                  <a:moveTo>
                    <a:pt x="1336548" y="81807"/>
                  </a:moveTo>
                  <a:lnTo>
                    <a:pt x="1344231" y="85026"/>
                  </a:lnTo>
                </a:path>
                <a:path w="1833880" h="875029">
                  <a:moveTo>
                    <a:pt x="1344231" y="85026"/>
                  </a:moveTo>
                  <a:lnTo>
                    <a:pt x="1350136" y="77336"/>
                  </a:lnTo>
                </a:path>
                <a:path w="1833880" h="875029">
                  <a:moveTo>
                    <a:pt x="1263396" y="59874"/>
                  </a:moveTo>
                  <a:lnTo>
                    <a:pt x="1258951" y="57867"/>
                  </a:lnTo>
                </a:path>
                <a:path w="1833880" h="875029">
                  <a:moveTo>
                    <a:pt x="1344231" y="85026"/>
                  </a:moveTo>
                  <a:lnTo>
                    <a:pt x="1352232" y="86518"/>
                  </a:lnTo>
                </a:path>
                <a:path w="1833880" h="875029">
                  <a:moveTo>
                    <a:pt x="1352232" y="86518"/>
                  </a:moveTo>
                  <a:lnTo>
                    <a:pt x="1356042" y="89496"/>
                  </a:lnTo>
                </a:path>
                <a:path w="1833880" h="875029">
                  <a:moveTo>
                    <a:pt x="1344485" y="63150"/>
                  </a:moveTo>
                  <a:lnTo>
                    <a:pt x="1346644" y="56356"/>
                  </a:lnTo>
                </a:path>
                <a:path w="1833880" h="875029">
                  <a:moveTo>
                    <a:pt x="1263396" y="80041"/>
                  </a:moveTo>
                  <a:lnTo>
                    <a:pt x="1254125" y="80638"/>
                  </a:lnTo>
                </a:path>
                <a:path w="1833880" h="875029">
                  <a:moveTo>
                    <a:pt x="1283207" y="33064"/>
                  </a:moveTo>
                  <a:lnTo>
                    <a:pt x="1287335" y="36810"/>
                  </a:lnTo>
                </a:path>
                <a:path w="1833880" h="875029">
                  <a:moveTo>
                    <a:pt x="1337436" y="102215"/>
                  </a:moveTo>
                  <a:lnTo>
                    <a:pt x="1343659" y="106959"/>
                  </a:lnTo>
                </a:path>
                <a:path w="1833880" h="875029">
                  <a:moveTo>
                    <a:pt x="1343659" y="106959"/>
                  </a:moveTo>
                  <a:lnTo>
                    <a:pt x="1346644" y="114369"/>
                  </a:lnTo>
                </a:path>
                <a:path w="1833880" h="875029">
                  <a:moveTo>
                    <a:pt x="1346644" y="114369"/>
                  </a:moveTo>
                  <a:lnTo>
                    <a:pt x="1350835" y="120675"/>
                  </a:lnTo>
                </a:path>
                <a:path w="1833880" h="875029">
                  <a:moveTo>
                    <a:pt x="1328801" y="93935"/>
                  </a:moveTo>
                  <a:lnTo>
                    <a:pt x="1328229" y="104006"/>
                  </a:lnTo>
                </a:path>
                <a:path w="1833880" h="875029">
                  <a:moveTo>
                    <a:pt x="1328229" y="104006"/>
                  </a:moveTo>
                  <a:lnTo>
                    <a:pt x="1331785" y="114966"/>
                  </a:lnTo>
                </a:path>
                <a:path w="1833880" h="875029">
                  <a:moveTo>
                    <a:pt x="1311084" y="112287"/>
                  </a:moveTo>
                  <a:lnTo>
                    <a:pt x="1313116" y="119386"/>
                  </a:lnTo>
                </a:path>
                <a:path w="1833880" h="875029">
                  <a:moveTo>
                    <a:pt x="1313116" y="119386"/>
                  </a:moveTo>
                  <a:lnTo>
                    <a:pt x="1311655" y="127990"/>
                  </a:lnTo>
                </a:path>
                <a:path w="1833880" h="875029">
                  <a:moveTo>
                    <a:pt x="1295653" y="100457"/>
                  </a:moveTo>
                  <a:lnTo>
                    <a:pt x="1295971" y="109340"/>
                  </a:lnTo>
                </a:path>
                <a:path w="1833880" h="875029">
                  <a:moveTo>
                    <a:pt x="1295971" y="109340"/>
                  </a:moveTo>
                  <a:lnTo>
                    <a:pt x="1290320" y="116135"/>
                  </a:lnTo>
                </a:path>
                <a:path w="1833880" h="875029">
                  <a:moveTo>
                    <a:pt x="1306322" y="100457"/>
                  </a:moveTo>
                  <a:lnTo>
                    <a:pt x="1301877" y="109016"/>
                  </a:lnTo>
                </a:path>
                <a:path w="1833880" h="875029">
                  <a:moveTo>
                    <a:pt x="1331785" y="114966"/>
                  </a:moveTo>
                  <a:lnTo>
                    <a:pt x="1329182" y="121767"/>
                  </a:lnTo>
                </a:path>
                <a:path w="1833880" h="875029">
                  <a:moveTo>
                    <a:pt x="1311655" y="127990"/>
                  </a:moveTo>
                  <a:lnTo>
                    <a:pt x="1318831" y="137661"/>
                  </a:lnTo>
                </a:path>
                <a:path w="1833880" h="875029">
                  <a:moveTo>
                    <a:pt x="1257490" y="74390"/>
                  </a:moveTo>
                  <a:lnTo>
                    <a:pt x="1252982" y="67862"/>
                  </a:lnTo>
                </a:path>
                <a:path w="1833880" h="875029">
                  <a:moveTo>
                    <a:pt x="1267015" y="108991"/>
                  </a:moveTo>
                  <a:lnTo>
                    <a:pt x="1259205" y="109658"/>
                  </a:lnTo>
                </a:path>
                <a:path w="1833880" h="875029">
                  <a:moveTo>
                    <a:pt x="1299209" y="122358"/>
                  </a:moveTo>
                  <a:lnTo>
                    <a:pt x="1301877" y="131241"/>
                  </a:lnTo>
                </a:path>
                <a:path w="1833880" h="875029">
                  <a:moveTo>
                    <a:pt x="1297432" y="58686"/>
                  </a:moveTo>
                  <a:lnTo>
                    <a:pt x="1289113" y="61963"/>
                  </a:lnTo>
                </a:path>
                <a:path w="1833880" h="875029">
                  <a:moveTo>
                    <a:pt x="1336548" y="81807"/>
                  </a:moveTo>
                  <a:lnTo>
                    <a:pt x="1342453" y="73196"/>
                  </a:lnTo>
                </a:path>
                <a:path w="1833880" h="875029">
                  <a:moveTo>
                    <a:pt x="1333119" y="98075"/>
                  </a:moveTo>
                  <a:lnTo>
                    <a:pt x="1342453" y="92443"/>
                  </a:lnTo>
                </a:path>
                <a:path w="1833880" h="875029">
                  <a:moveTo>
                    <a:pt x="1293876" y="25520"/>
                  </a:moveTo>
                  <a:lnTo>
                    <a:pt x="1294701" y="38569"/>
                  </a:lnTo>
                </a:path>
                <a:path w="1833880" h="875029">
                  <a:moveTo>
                    <a:pt x="1346644" y="114369"/>
                  </a:moveTo>
                  <a:lnTo>
                    <a:pt x="1355153" y="115614"/>
                  </a:lnTo>
                </a:path>
                <a:path w="1833880" h="875029">
                  <a:moveTo>
                    <a:pt x="1328229" y="104006"/>
                  </a:moveTo>
                  <a:lnTo>
                    <a:pt x="1322895" y="115538"/>
                  </a:lnTo>
                </a:path>
                <a:path w="1833880" h="875029">
                  <a:moveTo>
                    <a:pt x="1320355" y="92246"/>
                  </a:moveTo>
                  <a:lnTo>
                    <a:pt x="1322324" y="98698"/>
                  </a:lnTo>
                </a:path>
                <a:path w="1833880" h="875029">
                  <a:moveTo>
                    <a:pt x="1322324" y="98698"/>
                  </a:moveTo>
                  <a:lnTo>
                    <a:pt x="1319339" y="108146"/>
                  </a:lnTo>
                </a:path>
                <a:path w="1833880" h="875029">
                  <a:moveTo>
                    <a:pt x="1319339" y="108146"/>
                  </a:moveTo>
                  <a:lnTo>
                    <a:pt x="1320228" y="128562"/>
                  </a:lnTo>
                </a:path>
                <a:path w="1833880" h="875029">
                  <a:moveTo>
                    <a:pt x="1312481" y="87134"/>
                  </a:moveTo>
                  <a:lnTo>
                    <a:pt x="1298638" y="86842"/>
                  </a:lnTo>
                </a:path>
                <a:path w="1833880" h="875029">
                  <a:moveTo>
                    <a:pt x="1293622" y="77044"/>
                  </a:moveTo>
                  <a:lnTo>
                    <a:pt x="1284986" y="79425"/>
                  </a:lnTo>
                </a:path>
                <a:path w="1833880" h="875029">
                  <a:moveTo>
                    <a:pt x="1300670" y="76771"/>
                  </a:moveTo>
                  <a:lnTo>
                    <a:pt x="1295971" y="68186"/>
                  </a:lnTo>
                </a:path>
                <a:path w="1833880" h="875029">
                  <a:moveTo>
                    <a:pt x="1287653" y="43605"/>
                  </a:moveTo>
                  <a:lnTo>
                    <a:pt x="1276286" y="33458"/>
                  </a:lnTo>
                </a:path>
                <a:path w="1833880" h="875029">
                  <a:moveTo>
                    <a:pt x="1274190" y="71710"/>
                  </a:moveTo>
                  <a:lnTo>
                    <a:pt x="1263967" y="64020"/>
                  </a:lnTo>
                </a:path>
                <a:path w="1833880" h="875029">
                  <a:moveTo>
                    <a:pt x="1263967" y="64020"/>
                  </a:moveTo>
                  <a:lnTo>
                    <a:pt x="1263396" y="59874"/>
                  </a:lnTo>
                </a:path>
                <a:path w="1833880" h="875029">
                  <a:moveTo>
                    <a:pt x="1278191" y="102965"/>
                  </a:moveTo>
                  <a:lnTo>
                    <a:pt x="1277874" y="114369"/>
                  </a:lnTo>
                </a:path>
                <a:path w="1833880" h="875029">
                  <a:moveTo>
                    <a:pt x="1294193" y="93935"/>
                  </a:moveTo>
                  <a:lnTo>
                    <a:pt x="1283525" y="93364"/>
                  </a:lnTo>
                </a:path>
                <a:path w="1833880" h="875029">
                  <a:moveTo>
                    <a:pt x="1289240" y="116979"/>
                  </a:moveTo>
                  <a:lnTo>
                    <a:pt x="1289494" y="125336"/>
                  </a:lnTo>
                </a:path>
                <a:path w="1833880" h="875029">
                  <a:moveTo>
                    <a:pt x="1340103" y="116135"/>
                  </a:moveTo>
                  <a:lnTo>
                    <a:pt x="1330007" y="109486"/>
                  </a:lnTo>
                </a:path>
                <a:path w="1833880" h="875029">
                  <a:moveTo>
                    <a:pt x="1301877" y="109016"/>
                  </a:moveTo>
                  <a:lnTo>
                    <a:pt x="1303972" y="115862"/>
                  </a:lnTo>
                </a:path>
                <a:path w="1833880" h="875029">
                  <a:moveTo>
                    <a:pt x="1305559" y="86988"/>
                  </a:moveTo>
                  <a:lnTo>
                    <a:pt x="1302448" y="96589"/>
                  </a:lnTo>
                </a:path>
                <a:path w="1833880" h="875029">
                  <a:moveTo>
                    <a:pt x="1309179" y="80835"/>
                  </a:moveTo>
                  <a:lnTo>
                    <a:pt x="1299781" y="81184"/>
                  </a:lnTo>
                </a:path>
                <a:path w="1833880" h="875029">
                  <a:moveTo>
                    <a:pt x="1293622" y="77044"/>
                  </a:moveTo>
                  <a:lnTo>
                    <a:pt x="1274190" y="71710"/>
                  </a:lnTo>
                </a:path>
                <a:path w="1833880" h="875029">
                  <a:moveTo>
                    <a:pt x="1277302" y="84461"/>
                  </a:moveTo>
                  <a:lnTo>
                    <a:pt x="1276413" y="77336"/>
                  </a:lnTo>
                </a:path>
                <a:path w="1833880" h="875029">
                  <a:moveTo>
                    <a:pt x="1271079" y="75006"/>
                  </a:moveTo>
                  <a:lnTo>
                    <a:pt x="1274190" y="71710"/>
                  </a:lnTo>
                </a:path>
                <a:path w="1833880" h="875029">
                  <a:moveTo>
                    <a:pt x="1289113" y="61963"/>
                  </a:moveTo>
                  <a:lnTo>
                    <a:pt x="1279398" y="59010"/>
                  </a:lnTo>
                </a:path>
                <a:path w="1833880" h="875029">
                  <a:moveTo>
                    <a:pt x="1284287" y="60496"/>
                  </a:moveTo>
                  <a:lnTo>
                    <a:pt x="1280858" y="51593"/>
                  </a:lnTo>
                </a:path>
                <a:path w="1833880" h="875029">
                  <a:moveTo>
                    <a:pt x="1289113" y="61963"/>
                  </a:moveTo>
                  <a:lnTo>
                    <a:pt x="1272603" y="64020"/>
                  </a:lnTo>
                </a:path>
                <a:path w="1833880" h="875029">
                  <a:moveTo>
                    <a:pt x="1295971" y="68186"/>
                  </a:moveTo>
                  <a:lnTo>
                    <a:pt x="1284097" y="66998"/>
                  </a:lnTo>
                </a:path>
                <a:path w="1833880" h="875029">
                  <a:moveTo>
                    <a:pt x="1274063" y="95396"/>
                  </a:moveTo>
                  <a:lnTo>
                    <a:pt x="1264856" y="99542"/>
                  </a:lnTo>
                </a:path>
                <a:path w="1833880" h="875029">
                  <a:moveTo>
                    <a:pt x="1320990" y="28797"/>
                  </a:moveTo>
                  <a:lnTo>
                    <a:pt x="1317498" y="35318"/>
                  </a:lnTo>
                </a:path>
                <a:path w="1833880" h="875029">
                  <a:moveTo>
                    <a:pt x="1329753" y="31946"/>
                  </a:moveTo>
                  <a:lnTo>
                    <a:pt x="1330515" y="36188"/>
                  </a:lnTo>
                </a:path>
                <a:path w="1833880" h="875029">
                  <a:moveTo>
                    <a:pt x="1339151" y="41846"/>
                  </a:moveTo>
                  <a:lnTo>
                    <a:pt x="1347533" y="38271"/>
                  </a:lnTo>
                </a:path>
                <a:path w="1833880" h="875029">
                  <a:moveTo>
                    <a:pt x="1339151" y="41846"/>
                  </a:moveTo>
                  <a:lnTo>
                    <a:pt x="1342199" y="33883"/>
                  </a:lnTo>
                </a:path>
                <a:path w="1833880" h="875029">
                  <a:moveTo>
                    <a:pt x="1346644" y="56356"/>
                  </a:moveTo>
                  <a:lnTo>
                    <a:pt x="1355026" y="48812"/>
                  </a:lnTo>
                </a:path>
                <a:path w="1833880" h="875029">
                  <a:moveTo>
                    <a:pt x="1350454" y="100457"/>
                  </a:moveTo>
                  <a:lnTo>
                    <a:pt x="1358519" y="101822"/>
                  </a:lnTo>
                </a:path>
                <a:path w="1833880" h="875029">
                  <a:moveTo>
                    <a:pt x="1331785" y="114966"/>
                  </a:moveTo>
                  <a:lnTo>
                    <a:pt x="1338897" y="127914"/>
                  </a:lnTo>
                </a:path>
                <a:path w="1833880" h="875029">
                  <a:moveTo>
                    <a:pt x="1345565" y="125063"/>
                  </a:moveTo>
                  <a:lnTo>
                    <a:pt x="1340103" y="116135"/>
                  </a:lnTo>
                </a:path>
                <a:path w="1833880" h="875029">
                  <a:moveTo>
                    <a:pt x="1328928" y="128390"/>
                  </a:moveTo>
                  <a:lnTo>
                    <a:pt x="1331086" y="130321"/>
                  </a:lnTo>
                </a:path>
                <a:path w="1833880" h="875029">
                  <a:moveTo>
                    <a:pt x="1329182" y="121767"/>
                  </a:moveTo>
                  <a:lnTo>
                    <a:pt x="1328610" y="135108"/>
                  </a:lnTo>
                </a:path>
                <a:path w="1833880" h="875029">
                  <a:moveTo>
                    <a:pt x="1301877" y="131241"/>
                  </a:moveTo>
                  <a:lnTo>
                    <a:pt x="1302321" y="136372"/>
                  </a:lnTo>
                </a:path>
                <a:path w="1833880" h="875029">
                  <a:moveTo>
                    <a:pt x="1290320" y="116135"/>
                  </a:moveTo>
                  <a:lnTo>
                    <a:pt x="1278763" y="124739"/>
                  </a:lnTo>
                </a:path>
                <a:path w="1833880" h="875029">
                  <a:moveTo>
                    <a:pt x="1299209" y="122358"/>
                  </a:moveTo>
                  <a:lnTo>
                    <a:pt x="1290383" y="134937"/>
                  </a:lnTo>
                </a:path>
                <a:path w="1833880" h="875029">
                  <a:moveTo>
                    <a:pt x="1277874" y="114369"/>
                  </a:moveTo>
                  <a:lnTo>
                    <a:pt x="1269111" y="120326"/>
                  </a:lnTo>
                </a:path>
                <a:path w="1833880" h="875029">
                  <a:moveTo>
                    <a:pt x="1307528" y="25126"/>
                  </a:moveTo>
                  <a:lnTo>
                    <a:pt x="1309242" y="35890"/>
                  </a:lnTo>
                </a:path>
                <a:path w="1833880" h="875029">
                  <a:moveTo>
                    <a:pt x="1350136" y="77336"/>
                  </a:moveTo>
                  <a:lnTo>
                    <a:pt x="1364742" y="72701"/>
                  </a:lnTo>
                </a:path>
                <a:path w="1833880" h="875029">
                  <a:moveTo>
                    <a:pt x="1356042" y="89496"/>
                  </a:moveTo>
                  <a:lnTo>
                    <a:pt x="1364742" y="93211"/>
                  </a:lnTo>
                </a:path>
                <a:path w="1833880" h="875029">
                  <a:moveTo>
                    <a:pt x="1311655" y="127990"/>
                  </a:moveTo>
                  <a:lnTo>
                    <a:pt x="1311148" y="138061"/>
                  </a:lnTo>
                </a:path>
                <a:path w="1833880" h="875029">
                  <a:moveTo>
                    <a:pt x="1431988" y="83165"/>
                  </a:moveTo>
                  <a:lnTo>
                    <a:pt x="1434655" y="80689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4415"/>
                  </a:lnTo>
                </a:path>
                <a:path w="1833880" h="875029">
                  <a:moveTo>
                    <a:pt x="1383030" y="46653"/>
                  </a:moveTo>
                  <a:lnTo>
                    <a:pt x="1383220" y="51244"/>
                  </a:lnTo>
                </a:path>
                <a:path w="1833880" h="875029">
                  <a:moveTo>
                    <a:pt x="1383220" y="51244"/>
                  </a:moveTo>
                  <a:lnTo>
                    <a:pt x="1387348" y="56553"/>
                  </a:lnTo>
                </a:path>
                <a:path w="1833880" h="875029">
                  <a:moveTo>
                    <a:pt x="1387348" y="56553"/>
                  </a:moveTo>
                  <a:lnTo>
                    <a:pt x="1389697" y="58515"/>
                  </a:lnTo>
                </a:path>
                <a:path w="1833880" h="875029">
                  <a:moveTo>
                    <a:pt x="1389697" y="58515"/>
                  </a:moveTo>
                  <a:lnTo>
                    <a:pt x="1389697" y="61290"/>
                  </a:lnTo>
                </a:path>
                <a:path w="1833880" h="875029">
                  <a:moveTo>
                    <a:pt x="1389697" y="61290"/>
                  </a:moveTo>
                  <a:lnTo>
                    <a:pt x="1392872" y="65036"/>
                  </a:lnTo>
                </a:path>
                <a:path w="1833880" h="875029">
                  <a:moveTo>
                    <a:pt x="1392872" y="65036"/>
                  </a:moveTo>
                  <a:lnTo>
                    <a:pt x="1394840" y="66821"/>
                  </a:lnTo>
                </a:path>
                <a:path w="1833880" h="875029">
                  <a:moveTo>
                    <a:pt x="1394840" y="66821"/>
                  </a:moveTo>
                  <a:lnTo>
                    <a:pt x="1395031" y="69773"/>
                  </a:lnTo>
                </a:path>
                <a:path w="1833880" h="875029">
                  <a:moveTo>
                    <a:pt x="1395031" y="69773"/>
                  </a:moveTo>
                  <a:lnTo>
                    <a:pt x="1396619" y="73120"/>
                  </a:lnTo>
                </a:path>
                <a:path w="1833880" h="875029">
                  <a:moveTo>
                    <a:pt x="1396619" y="73120"/>
                  </a:moveTo>
                  <a:lnTo>
                    <a:pt x="1397571" y="76047"/>
                  </a:lnTo>
                </a:path>
                <a:path w="1833880" h="875029">
                  <a:moveTo>
                    <a:pt x="1397571" y="76047"/>
                  </a:moveTo>
                  <a:lnTo>
                    <a:pt x="1398778" y="77660"/>
                  </a:lnTo>
                </a:path>
                <a:path w="1833880" h="875029">
                  <a:moveTo>
                    <a:pt x="1387919" y="47847"/>
                  </a:moveTo>
                  <a:lnTo>
                    <a:pt x="1392110" y="53003"/>
                  </a:lnTo>
                </a:path>
                <a:path w="1833880" h="875029">
                  <a:moveTo>
                    <a:pt x="1392110" y="53003"/>
                  </a:moveTo>
                  <a:lnTo>
                    <a:pt x="1394459" y="56749"/>
                  </a:lnTo>
                </a:path>
                <a:path w="1833880" h="875029">
                  <a:moveTo>
                    <a:pt x="1394459" y="56749"/>
                  </a:moveTo>
                  <a:lnTo>
                    <a:pt x="1393063" y="59899"/>
                  </a:lnTo>
                </a:path>
                <a:path w="1833880" h="875029">
                  <a:moveTo>
                    <a:pt x="1393063" y="59899"/>
                  </a:moveTo>
                  <a:lnTo>
                    <a:pt x="1391602" y="63525"/>
                  </a:lnTo>
                </a:path>
                <a:path w="1833880" h="875029">
                  <a:moveTo>
                    <a:pt x="1397634" y="46088"/>
                  </a:moveTo>
                  <a:lnTo>
                    <a:pt x="1397063" y="50850"/>
                  </a:lnTo>
                </a:path>
                <a:path w="1833880" h="875029">
                  <a:moveTo>
                    <a:pt x="1397063" y="50850"/>
                  </a:moveTo>
                  <a:lnTo>
                    <a:pt x="1396809" y="53181"/>
                  </a:lnTo>
                </a:path>
                <a:path w="1833880" h="875029">
                  <a:moveTo>
                    <a:pt x="1396809" y="53181"/>
                  </a:moveTo>
                  <a:lnTo>
                    <a:pt x="1397444" y="55956"/>
                  </a:lnTo>
                </a:path>
                <a:path w="1833880" h="875029">
                  <a:moveTo>
                    <a:pt x="1397444" y="55956"/>
                  </a:moveTo>
                  <a:lnTo>
                    <a:pt x="1397190" y="59309"/>
                  </a:lnTo>
                </a:path>
                <a:path w="1833880" h="875029">
                  <a:moveTo>
                    <a:pt x="1397190" y="59309"/>
                  </a:moveTo>
                  <a:lnTo>
                    <a:pt x="1397444" y="61487"/>
                  </a:lnTo>
                </a:path>
                <a:path w="1833880" h="875029">
                  <a:moveTo>
                    <a:pt x="1397444" y="61487"/>
                  </a:moveTo>
                  <a:lnTo>
                    <a:pt x="1394840" y="66821"/>
                  </a:lnTo>
                </a:path>
                <a:path w="1833880" h="875029">
                  <a:moveTo>
                    <a:pt x="1400809" y="82797"/>
                  </a:moveTo>
                  <a:lnTo>
                    <a:pt x="1406525" y="78854"/>
                  </a:lnTo>
                </a:path>
                <a:path w="1833880" h="875029">
                  <a:moveTo>
                    <a:pt x="1406525" y="78854"/>
                  </a:moveTo>
                  <a:lnTo>
                    <a:pt x="1408493" y="74885"/>
                  </a:lnTo>
                </a:path>
                <a:path w="1833880" h="875029">
                  <a:moveTo>
                    <a:pt x="1408493" y="74885"/>
                  </a:moveTo>
                  <a:lnTo>
                    <a:pt x="1410271" y="70967"/>
                  </a:lnTo>
                </a:path>
                <a:path w="1833880" h="875029">
                  <a:moveTo>
                    <a:pt x="1410271" y="70967"/>
                  </a:moveTo>
                  <a:lnTo>
                    <a:pt x="1410842" y="67392"/>
                  </a:lnTo>
                </a:path>
                <a:path w="1833880" h="875029">
                  <a:moveTo>
                    <a:pt x="1410842" y="67392"/>
                  </a:moveTo>
                  <a:lnTo>
                    <a:pt x="1411605" y="62058"/>
                  </a:lnTo>
                </a:path>
                <a:path w="1833880" h="875029">
                  <a:moveTo>
                    <a:pt x="1411605" y="62058"/>
                  </a:moveTo>
                  <a:lnTo>
                    <a:pt x="1413827" y="58515"/>
                  </a:lnTo>
                </a:path>
                <a:path w="1833880" h="875029">
                  <a:moveTo>
                    <a:pt x="1413827" y="58515"/>
                  </a:moveTo>
                  <a:lnTo>
                    <a:pt x="1414970" y="54368"/>
                  </a:lnTo>
                </a:path>
                <a:path w="1833880" h="875029">
                  <a:moveTo>
                    <a:pt x="1414970" y="54368"/>
                  </a:moveTo>
                  <a:lnTo>
                    <a:pt x="1417574" y="50057"/>
                  </a:lnTo>
                </a:path>
                <a:path w="1833880" h="875029">
                  <a:moveTo>
                    <a:pt x="1366075" y="83394"/>
                  </a:moveTo>
                  <a:lnTo>
                    <a:pt x="1361567" y="83019"/>
                  </a:lnTo>
                </a:path>
                <a:path w="1833880" h="875029">
                  <a:moveTo>
                    <a:pt x="1366075" y="83394"/>
                  </a:moveTo>
                  <a:lnTo>
                    <a:pt x="1363154" y="87560"/>
                  </a:lnTo>
                </a:path>
                <a:path w="1833880" h="875029">
                  <a:moveTo>
                    <a:pt x="1411795" y="46259"/>
                  </a:moveTo>
                  <a:lnTo>
                    <a:pt x="1410461" y="51244"/>
                  </a:lnTo>
                </a:path>
                <a:path w="1833880" h="875029">
                  <a:moveTo>
                    <a:pt x="1410461" y="51244"/>
                  </a:moveTo>
                  <a:lnTo>
                    <a:pt x="1411605" y="54768"/>
                  </a:lnTo>
                </a:path>
                <a:path w="1833880" h="875029">
                  <a:moveTo>
                    <a:pt x="1411605" y="54768"/>
                  </a:moveTo>
                  <a:lnTo>
                    <a:pt x="1413065" y="59778"/>
                  </a:lnTo>
                </a:path>
                <a:path w="1833880" h="875029">
                  <a:moveTo>
                    <a:pt x="1372361" y="90906"/>
                  </a:moveTo>
                  <a:lnTo>
                    <a:pt x="1366710" y="98494"/>
                  </a:lnTo>
                </a:path>
                <a:path w="1833880" h="875029">
                  <a:moveTo>
                    <a:pt x="1403159" y="45688"/>
                  </a:moveTo>
                  <a:lnTo>
                    <a:pt x="1404111" y="51244"/>
                  </a:lnTo>
                </a:path>
                <a:path w="1833880" h="875029">
                  <a:moveTo>
                    <a:pt x="1404111" y="51244"/>
                  </a:moveTo>
                  <a:lnTo>
                    <a:pt x="1403540" y="54368"/>
                  </a:lnTo>
                </a:path>
                <a:path w="1833880" h="875029">
                  <a:moveTo>
                    <a:pt x="1403540" y="54368"/>
                  </a:moveTo>
                  <a:lnTo>
                    <a:pt x="1403350" y="57150"/>
                  </a:lnTo>
                </a:path>
                <a:path w="1833880" h="875029">
                  <a:moveTo>
                    <a:pt x="1403350" y="57150"/>
                  </a:moveTo>
                  <a:lnTo>
                    <a:pt x="1403159" y="60496"/>
                  </a:lnTo>
                </a:path>
                <a:path w="1833880" h="875029">
                  <a:moveTo>
                    <a:pt x="1403159" y="60496"/>
                  </a:moveTo>
                  <a:lnTo>
                    <a:pt x="1402969" y="63842"/>
                  </a:lnTo>
                </a:path>
                <a:path w="1833880" h="875029">
                  <a:moveTo>
                    <a:pt x="1402969" y="63842"/>
                  </a:moveTo>
                  <a:lnTo>
                    <a:pt x="1401572" y="68586"/>
                  </a:lnTo>
                </a:path>
                <a:path w="1833880" h="875029">
                  <a:moveTo>
                    <a:pt x="1401572" y="68586"/>
                  </a:moveTo>
                  <a:lnTo>
                    <a:pt x="1401190" y="73120"/>
                  </a:lnTo>
                </a:path>
                <a:path w="1833880" h="875029">
                  <a:moveTo>
                    <a:pt x="1401190" y="73120"/>
                  </a:moveTo>
                  <a:lnTo>
                    <a:pt x="1398778" y="77660"/>
                  </a:lnTo>
                </a:path>
                <a:path w="1833880" h="875029">
                  <a:moveTo>
                    <a:pt x="1401190" y="73120"/>
                  </a:moveTo>
                  <a:lnTo>
                    <a:pt x="1405509" y="68186"/>
                  </a:lnTo>
                </a:path>
                <a:path w="1833880" h="875029">
                  <a:moveTo>
                    <a:pt x="1405509" y="68186"/>
                  </a:moveTo>
                  <a:lnTo>
                    <a:pt x="1406715" y="62458"/>
                  </a:lnTo>
                </a:path>
                <a:path w="1833880" h="875029">
                  <a:moveTo>
                    <a:pt x="1406715" y="62458"/>
                  </a:moveTo>
                  <a:lnTo>
                    <a:pt x="1406905" y="57943"/>
                  </a:lnTo>
                </a:path>
                <a:path w="1833880" h="875029">
                  <a:moveTo>
                    <a:pt x="1406905" y="57943"/>
                  </a:moveTo>
                  <a:lnTo>
                    <a:pt x="1408493" y="53975"/>
                  </a:lnTo>
                </a:path>
                <a:path w="1833880" h="875029">
                  <a:moveTo>
                    <a:pt x="1408493" y="53975"/>
                  </a:moveTo>
                  <a:lnTo>
                    <a:pt x="1408493" y="52209"/>
                  </a:lnTo>
                </a:path>
                <a:path w="1833880" h="875029">
                  <a:moveTo>
                    <a:pt x="1400809" y="82797"/>
                  </a:moveTo>
                  <a:lnTo>
                    <a:pt x="1398778" y="77660"/>
                  </a:lnTo>
                </a:path>
                <a:path w="1833880" h="875029">
                  <a:moveTo>
                    <a:pt x="1400809" y="82797"/>
                  </a:moveTo>
                  <a:lnTo>
                    <a:pt x="1398651" y="86340"/>
                  </a:lnTo>
                </a:path>
                <a:path w="1833880" h="875029">
                  <a:moveTo>
                    <a:pt x="1398651" y="86340"/>
                  </a:moveTo>
                  <a:lnTo>
                    <a:pt x="1395666" y="89096"/>
                  </a:lnTo>
                </a:path>
                <a:path w="1833880" h="875029">
                  <a:moveTo>
                    <a:pt x="1395666" y="89096"/>
                  </a:moveTo>
                  <a:lnTo>
                    <a:pt x="1399032" y="93065"/>
                  </a:lnTo>
                </a:path>
                <a:path w="1833880" h="875029">
                  <a:moveTo>
                    <a:pt x="1399032" y="93065"/>
                  </a:moveTo>
                  <a:lnTo>
                    <a:pt x="1398841" y="97034"/>
                  </a:lnTo>
                </a:path>
                <a:path w="1833880" h="875029">
                  <a:moveTo>
                    <a:pt x="1398841" y="97034"/>
                  </a:moveTo>
                  <a:lnTo>
                    <a:pt x="1396492" y="99764"/>
                  </a:lnTo>
                </a:path>
                <a:path w="1833880" h="875029">
                  <a:moveTo>
                    <a:pt x="1396492" y="99764"/>
                  </a:moveTo>
                  <a:lnTo>
                    <a:pt x="1390967" y="103733"/>
                  </a:lnTo>
                </a:path>
                <a:path w="1833880" h="875029">
                  <a:moveTo>
                    <a:pt x="1400809" y="82797"/>
                  </a:moveTo>
                  <a:lnTo>
                    <a:pt x="1410652" y="84778"/>
                  </a:lnTo>
                </a:path>
                <a:path w="1833880" h="875029">
                  <a:moveTo>
                    <a:pt x="1410652" y="84778"/>
                  </a:moveTo>
                  <a:lnTo>
                    <a:pt x="1416430" y="90290"/>
                  </a:lnTo>
                </a:path>
                <a:path w="1833880" h="875029">
                  <a:moveTo>
                    <a:pt x="1416430" y="90290"/>
                  </a:moveTo>
                  <a:lnTo>
                    <a:pt x="1425067" y="89096"/>
                  </a:lnTo>
                </a:path>
                <a:path w="1833880" h="875029">
                  <a:moveTo>
                    <a:pt x="1367472" y="55956"/>
                  </a:moveTo>
                  <a:lnTo>
                    <a:pt x="1366202" y="55111"/>
                  </a:lnTo>
                </a:path>
                <a:path w="1833880" h="875029">
                  <a:moveTo>
                    <a:pt x="1396619" y="73120"/>
                  </a:moveTo>
                  <a:lnTo>
                    <a:pt x="1387221" y="73520"/>
                  </a:lnTo>
                </a:path>
                <a:path w="1833880" h="875029">
                  <a:moveTo>
                    <a:pt x="1372171" y="72155"/>
                  </a:moveTo>
                  <a:lnTo>
                    <a:pt x="1370457" y="79248"/>
                  </a:lnTo>
                </a:path>
                <a:path w="1833880" h="875029">
                  <a:moveTo>
                    <a:pt x="1370457" y="79248"/>
                  </a:moveTo>
                  <a:lnTo>
                    <a:pt x="1366075" y="83394"/>
                  </a:lnTo>
                </a:path>
                <a:path w="1833880" h="875029">
                  <a:moveTo>
                    <a:pt x="1377696" y="61487"/>
                  </a:moveTo>
                  <a:lnTo>
                    <a:pt x="1373378" y="57543"/>
                  </a:lnTo>
                </a:path>
                <a:path w="1833880" h="875029">
                  <a:moveTo>
                    <a:pt x="1373378" y="57543"/>
                  </a:moveTo>
                  <a:lnTo>
                    <a:pt x="1372361" y="53574"/>
                  </a:lnTo>
                </a:path>
                <a:path w="1833880" h="875029">
                  <a:moveTo>
                    <a:pt x="1372361" y="53574"/>
                  </a:moveTo>
                  <a:lnTo>
                    <a:pt x="1370711" y="48539"/>
                  </a:lnTo>
                </a:path>
                <a:path w="1833880" h="875029">
                  <a:moveTo>
                    <a:pt x="1385252" y="53898"/>
                  </a:moveTo>
                  <a:lnTo>
                    <a:pt x="1375346" y="49434"/>
                  </a:lnTo>
                </a:path>
                <a:path w="1833880" h="875029">
                  <a:moveTo>
                    <a:pt x="1390586" y="80041"/>
                  </a:moveTo>
                  <a:lnTo>
                    <a:pt x="1376299" y="78454"/>
                  </a:lnTo>
                </a:path>
                <a:path w="1833880" h="875029">
                  <a:moveTo>
                    <a:pt x="1376299" y="78454"/>
                  </a:moveTo>
                  <a:lnTo>
                    <a:pt x="1374140" y="85750"/>
                  </a:lnTo>
                </a:path>
                <a:path w="1833880" h="875029">
                  <a:moveTo>
                    <a:pt x="1390586" y="80041"/>
                  </a:moveTo>
                  <a:lnTo>
                    <a:pt x="1387602" y="84778"/>
                  </a:lnTo>
                </a:path>
                <a:path w="1833880" h="875029">
                  <a:moveTo>
                    <a:pt x="1387602" y="84778"/>
                  </a:moveTo>
                  <a:lnTo>
                    <a:pt x="1388554" y="89096"/>
                  </a:lnTo>
                </a:path>
                <a:path w="1833880" h="875029">
                  <a:moveTo>
                    <a:pt x="1388554" y="89096"/>
                  </a:moveTo>
                  <a:lnTo>
                    <a:pt x="1381505" y="90684"/>
                  </a:lnTo>
                </a:path>
                <a:path w="1833880" h="875029">
                  <a:moveTo>
                    <a:pt x="1381505" y="90684"/>
                  </a:moveTo>
                  <a:lnTo>
                    <a:pt x="1372361" y="90906"/>
                  </a:lnTo>
                </a:path>
                <a:path w="1833880" h="875029">
                  <a:moveTo>
                    <a:pt x="1370457" y="79248"/>
                  </a:moveTo>
                  <a:lnTo>
                    <a:pt x="1367028" y="75501"/>
                  </a:lnTo>
                </a:path>
                <a:path w="1833880" h="875029">
                  <a:moveTo>
                    <a:pt x="1367028" y="75501"/>
                  </a:moveTo>
                  <a:lnTo>
                    <a:pt x="1363154" y="71761"/>
                  </a:lnTo>
                </a:path>
                <a:path w="1833880" h="875029">
                  <a:moveTo>
                    <a:pt x="1363154" y="71761"/>
                  </a:moveTo>
                  <a:lnTo>
                    <a:pt x="1359344" y="72078"/>
                  </a:lnTo>
                </a:path>
                <a:path w="1833880" h="875029">
                  <a:moveTo>
                    <a:pt x="1373378" y="57543"/>
                  </a:moveTo>
                  <a:lnTo>
                    <a:pt x="1367472" y="55956"/>
                  </a:lnTo>
                </a:path>
                <a:path w="1833880" h="875029">
                  <a:moveTo>
                    <a:pt x="1410271" y="70967"/>
                  </a:moveTo>
                  <a:lnTo>
                    <a:pt x="1415415" y="69945"/>
                  </a:lnTo>
                </a:path>
                <a:path w="1833880" h="875029">
                  <a:moveTo>
                    <a:pt x="1415415" y="69945"/>
                  </a:moveTo>
                  <a:lnTo>
                    <a:pt x="1416621" y="64636"/>
                  </a:lnTo>
                </a:path>
                <a:path w="1833880" h="875029">
                  <a:moveTo>
                    <a:pt x="1416621" y="64636"/>
                  </a:moveTo>
                  <a:lnTo>
                    <a:pt x="1421130" y="64242"/>
                  </a:lnTo>
                </a:path>
                <a:path w="1833880" h="875029">
                  <a:moveTo>
                    <a:pt x="1421130" y="64242"/>
                  </a:moveTo>
                  <a:lnTo>
                    <a:pt x="1426082" y="65633"/>
                  </a:lnTo>
                </a:path>
                <a:path w="1833880" h="875029">
                  <a:moveTo>
                    <a:pt x="1426082" y="65633"/>
                  </a:moveTo>
                  <a:lnTo>
                    <a:pt x="1433131" y="61461"/>
                  </a:lnTo>
                </a:path>
                <a:path w="1833880" h="875029">
                  <a:moveTo>
                    <a:pt x="1406525" y="78854"/>
                  </a:moveTo>
                  <a:lnTo>
                    <a:pt x="1415796" y="76695"/>
                  </a:lnTo>
                </a:path>
                <a:path w="1833880" h="875029">
                  <a:moveTo>
                    <a:pt x="1415796" y="76695"/>
                  </a:moveTo>
                  <a:lnTo>
                    <a:pt x="1420939" y="78854"/>
                  </a:lnTo>
                </a:path>
                <a:path w="1833880" h="875029">
                  <a:moveTo>
                    <a:pt x="1420939" y="78854"/>
                  </a:moveTo>
                  <a:lnTo>
                    <a:pt x="1424876" y="73742"/>
                  </a:lnTo>
                </a:path>
                <a:path w="1833880" h="875029">
                  <a:moveTo>
                    <a:pt x="1367028" y="62058"/>
                  </a:moveTo>
                  <a:lnTo>
                    <a:pt x="1364107" y="60693"/>
                  </a:lnTo>
                </a:path>
                <a:path w="1833880" h="875029">
                  <a:moveTo>
                    <a:pt x="1420939" y="78854"/>
                  </a:moveTo>
                  <a:lnTo>
                    <a:pt x="1426273" y="79844"/>
                  </a:lnTo>
                </a:path>
                <a:path w="1833880" h="875029">
                  <a:moveTo>
                    <a:pt x="1426273" y="79844"/>
                  </a:moveTo>
                  <a:lnTo>
                    <a:pt x="1428813" y="81807"/>
                  </a:lnTo>
                </a:path>
                <a:path w="1833880" h="875029">
                  <a:moveTo>
                    <a:pt x="1421130" y="64242"/>
                  </a:moveTo>
                  <a:lnTo>
                    <a:pt x="1422527" y="59702"/>
                  </a:lnTo>
                </a:path>
                <a:path w="1833880" h="875029">
                  <a:moveTo>
                    <a:pt x="1367028" y="75501"/>
                  </a:moveTo>
                  <a:lnTo>
                    <a:pt x="1360932" y="75901"/>
                  </a:lnTo>
                </a:path>
                <a:path w="1833880" h="875029">
                  <a:moveTo>
                    <a:pt x="1380299" y="44176"/>
                  </a:moveTo>
                  <a:lnTo>
                    <a:pt x="1383030" y="46653"/>
                  </a:lnTo>
                </a:path>
                <a:path w="1833880" h="875029">
                  <a:moveTo>
                    <a:pt x="1416430" y="90290"/>
                  </a:moveTo>
                  <a:lnTo>
                    <a:pt x="1420558" y="93465"/>
                  </a:lnTo>
                </a:path>
                <a:path w="1833880" h="875029">
                  <a:moveTo>
                    <a:pt x="1420558" y="93465"/>
                  </a:moveTo>
                  <a:lnTo>
                    <a:pt x="1422527" y="98399"/>
                  </a:lnTo>
                </a:path>
                <a:path w="1833880" h="875029">
                  <a:moveTo>
                    <a:pt x="1422527" y="98399"/>
                  </a:moveTo>
                  <a:lnTo>
                    <a:pt x="1425384" y="102616"/>
                  </a:lnTo>
                </a:path>
                <a:path w="1833880" h="875029">
                  <a:moveTo>
                    <a:pt x="1410652" y="84778"/>
                  </a:moveTo>
                  <a:lnTo>
                    <a:pt x="1410271" y="91478"/>
                  </a:lnTo>
                </a:path>
                <a:path w="1833880" h="875029">
                  <a:moveTo>
                    <a:pt x="1410271" y="91478"/>
                  </a:moveTo>
                  <a:lnTo>
                    <a:pt x="1412684" y="98793"/>
                  </a:lnTo>
                </a:path>
                <a:path w="1833880" h="875029">
                  <a:moveTo>
                    <a:pt x="1398841" y="97034"/>
                  </a:moveTo>
                  <a:lnTo>
                    <a:pt x="1400238" y="101746"/>
                  </a:lnTo>
                </a:path>
                <a:path w="1833880" h="875029">
                  <a:moveTo>
                    <a:pt x="1400238" y="101746"/>
                  </a:moveTo>
                  <a:lnTo>
                    <a:pt x="1399222" y="107480"/>
                  </a:lnTo>
                </a:path>
                <a:path w="1833880" h="875029">
                  <a:moveTo>
                    <a:pt x="1388554" y="89096"/>
                  </a:moveTo>
                  <a:lnTo>
                    <a:pt x="1388745" y="95053"/>
                  </a:lnTo>
                </a:path>
                <a:path w="1833880" h="875029">
                  <a:moveTo>
                    <a:pt x="1388745" y="95053"/>
                  </a:moveTo>
                  <a:lnTo>
                    <a:pt x="1384998" y="99587"/>
                  </a:lnTo>
                </a:path>
                <a:path w="1833880" h="875029">
                  <a:moveTo>
                    <a:pt x="1395666" y="89096"/>
                  </a:moveTo>
                  <a:lnTo>
                    <a:pt x="1392745" y="94824"/>
                  </a:lnTo>
                </a:path>
                <a:path w="1833880" h="875029">
                  <a:moveTo>
                    <a:pt x="1412684" y="98793"/>
                  </a:moveTo>
                  <a:lnTo>
                    <a:pt x="1410906" y="103333"/>
                  </a:lnTo>
                </a:path>
                <a:path w="1833880" h="875029">
                  <a:moveTo>
                    <a:pt x="1399222" y="107480"/>
                  </a:moveTo>
                  <a:lnTo>
                    <a:pt x="1403984" y="113899"/>
                  </a:lnTo>
                </a:path>
                <a:path w="1833880" h="875029">
                  <a:moveTo>
                    <a:pt x="1363154" y="71761"/>
                  </a:moveTo>
                  <a:lnTo>
                    <a:pt x="1360106" y="67392"/>
                  </a:lnTo>
                </a:path>
                <a:path w="1833880" h="875029">
                  <a:moveTo>
                    <a:pt x="1369440" y="94799"/>
                  </a:moveTo>
                  <a:lnTo>
                    <a:pt x="1364297" y="95275"/>
                  </a:lnTo>
                </a:path>
                <a:path w="1833880" h="875029">
                  <a:moveTo>
                    <a:pt x="1390967" y="103733"/>
                  </a:moveTo>
                  <a:lnTo>
                    <a:pt x="1392745" y="109632"/>
                  </a:lnTo>
                </a:path>
                <a:path w="1833880" h="875029">
                  <a:moveTo>
                    <a:pt x="1389697" y="61290"/>
                  </a:moveTo>
                  <a:lnTo>
                    <a:pt x="1384236" y="63449"/>
                  </a:lnTo>
                </a:path>
                <a:path w="1833880" h="875029">
                  <a:moveTo>
                    <a:pt x="1415796" y="76695"/>
                  </a:moveTo>
                  <a:lnTo>
                    <a:pt x="1419732" y="70967"/>
                  </a:lnTo>
                </a:path>
                <a:path w="1833880" h="875029">
                  <a:moveTo>
                    <a:pt x="1413573" y="87534"/>
                  </a:moveTo>
                  <a:lnTo>
                    <a:pt x="1419732" y="83788"/>
                  </a:lnTo>
                </a:path>
                <a:path w="1833880" h="875029">
                  <a:moveTo>
                    <a:pt x="1387411" y="39166"/>
                  </a:moveTo>
                  <a:lnTo>
                    <a:pt x="1387919" y="47847"/>
                  </a:lnTo>
                </a:path>
                <a:path w="1833880" h="875029">
                  <a:moveTo>
                    <a:pt x="1422527" y="98399"/>
                  </a:moveTo>
                  <a:lnTo>
                    <a:pt x="1428242" y="99218"/>
                  </a:lnTo>
                </a:path>
                <a:path w="1833880" h="875029">
                  <a:moveTo>
                    <a:pt x="1410271" y="91478"/>
                  </a:moveTo>
                  <a:lnTo>
                    <a:pt x="1406715" y="99193"/>
                  </a:lnTo>
                </a:path>
                <a:path w="1833880" h="875029">
                  <a:moveTo>
                    <a:pt x="1405001" y="83642"/>
                  </a:moveTo>
                  <a:lnTo>
                    <a:pt x="1406334" y="87928"/>
                  </a:lnTo>
                </a:path>
                <a:path w="1833880" h="875029">
                  <a:moveTo>
                    <a:pt x="1406334" y="87928"/>
                  </a:moveTo>
                  <a:lnTo>
                    <a:pt x="1404365" y="94259"/>
                  </a:lnTo>
                </a:path>
                <a:path w="1833880" h="875029">
                  <a:moveTo>
                    <a:pt x="1404365" y="94259"/>
                  </a:moveTo>
                  <a:lnTo>
                    <a:pt x="1404937" y="107873"/>
                  </a:lnTo>
                </a:path>
                <a:path w="1833880" h="875029">
                  <a:moveTo>
                    <a:pt x="1399794" y="80238"/>
                  </a:moveTo>
                  <a:lnTo>
                    <a:pt x="1390586" y="80041"/>
                  </a:lnTo>
                </a:path>
                <a:path w="1833880" h="875029">
                  <a:moveTo>
                    <a:pt x="1387221" y="73520"/>
                  </a:moveTo>
                  <a:lnTo>
                    <a:pt x="1381505" y="75107"/>
                  </a:lnTo>
                </a:path>
                <a:path w="1833880" h="875029">
                  <a:moveTo>
                    <a:pt x="1391920" y="73348"/>
                  </a:moveTo>
                  <a:lnTo>
                    <a:pt x="1388745" y="67614"/>
                  </a:lnTo>
                </a:path>
                <a:path w="1833880" h="875029">
                  <a:moveTo>
                    <a:pt x="1383220" y="51244"/>
                  </a:moveTo>
                  <a:lnTo>
                    <a:pt x="1375663" y="44475"/>
                  </a:lnTo>
                </a:path>
                <a:path w="1833880" h="875029">
                  <a:moveTo>
                    <a:pt x="1374267" y="69945"/>
                  </a:moveTo>
                  <a:lnTo>
                    <a:pt x="1367472" y="64839"/>
                  </a:lnTo>
                </a:path>
                <a:path w="1833880" h="875029">
                  <a:moveTo>
                    <a:pt x="1367472" y="64839"/>
                  </a:moveTo>
                  <a:lnTo>
                    <a:pt x="1367028" y="62058"/>
                  </a:lnTo>
                </a:path>
                <a:path w="1833880" h="875029">
                  <a:moveTo>
                    <a:pt x="1376934" y="90811"/>
                  </a:moveTo>
                  <a:lnTo>
                    <a:pt x="1376743" y="98399"/>
                  </a:lnTo>
                </a:path>
                <a:path w="1833880" h="875029">
                  <a:moveTo>
                    <a:pt x="1387602" y="84778"/>
                  </a:moveTo>
                  <a:lnTo>
                    <a:pt x="1380490" y="84385"/>
                  </a:lnTo>
                </a:path>
                <a:path w="1833880" h="875029">
                  <a:moveTo>
                    <a:pt x="1384236" y="100158"/>
                  </a:moveTo>
                  <a:lnTo>
                    <a:pt x="1384427" y="105714"/>
                  </a:lnTo>
                </a:path>
                <a:path w="1833880" h="875029">
                  <a:moveTo>
                    <a:pt x="1418145" y="99587"/>
                  </a:moveTo>
                  <a:lnTo>
                    <a:pt x="1411478" y="95123"/>
                  </a:lnTo>
                </a:path>
                <a:path w="1833880" h="875029">
                  <a:moveTo>
                    <a:pt x="1392745" y="94824"/>
                  </a:moveTo>
                  <a:lnTo>
                    <a:pt x="1394142" y="99364"/>
                  </a:lnTo>
                </a:path>
                <a:path w="1833880" h="875029">
                  <a:moveTo>
                    <a:pt x="1395158" y="80143"/>
                  </a:moveTo>
                  <a:lnTo>
                    <a:pt x="1393126" y="86544"/>
                  </a:lnTo>
                </a:path>
                <a:path w="1833880" h="875029">
                  <a:moveTo>
                    <a:pt x="1397571" y="76047"/>
                  </a:moveTo>
                  <a:lnTo>
                    <a:pt x="1391348" y="76295"/>
                  </a:lnTo>
                </a:path>
                <a:path w="1833880" h="875029">
                  <a:moveTo>
                    <a:pt x="1387221" y="73520"/>
                  </a:moveTo>
                  <a:lnTo>
                    <a:pt x="1374267" y="69945"/>
                  </a:lnTo>
                </a:path>
                <a:path w="1833880" h="875029">
                  <a:moveTo>
                    <a:pt x="1376299" y="78454"/>
                  </a:moveTo>
                  <a:lnTo>
                    <a:pt x="1375727" y="73742"/>
                  </a:lnTo>
                </a:path>
                <a:path w="1833880" h="875029">
                  <a:moveTo>
                    <a:pt x="1372171" y="72155"/>
                  </a:moveTo>
                  <a:lnTo>
                    <a:pt x="1374267" y="69945"/>
                  </a:lnTo>
                </a:path>
                <a:path w="1833880" h="875029">
                  <a:moveTo>
                    <a:pt x="1384236" y="63449"/>
                  </a:moveTo>
                  <a:lnTo>
                    <a:pt x="1377696" y="61487"/>
                  </a:lnTo>
                </a:path>
                <a:path w="1833880" h="875029">
                  <a:moveTo>
                    <a:pt x="1380998" y="62458"/>
                  </a:moveTo>
                  <a:lnTo>
                    <a:pt x="1378711" y="56553"/>
                  </a:lnTo>
                </a:path>
                <a:path w="1833880" h="875029">
                  <a:moveTo>
                    <a:pt x="1384236" y="63449"/>
                  </a:moveTo>
                  <a:lnTo>
                    <a:pt x="1373187" y="64839"/>
                  </a:lnTo>
                </a:path>
                <a:path w="1833880" h="875029">
                  <a:moveTo>
                    <a:pt x="1388745" y="67614"/>
                  </a:moveTo>
                  <a:lnTo>
                    <a:pt x="1380871" y="66821"/>
                  </a:lnTo>
                </a:path>
                <a:path w="1833880" h="875029">
                  <a:moveTo>
                    <a:pt x="1374140" y="85750"/>
                  </a:moveTo>
                  <a:lnTo>
                    <a:pt x="1368044" y="88525"/>
                  </a:lnTo>
                </a:path>
                <a:path w="1833880" h="875029">
                  <a:moveTo>
                    <a:pt x="1405445" y="41344"/>
                  </a:moveTo>
                  <a:lnTo>
                    <a:pt x="1403159" y="45688"/>
                  </a:lnTo>
                </a:path>
                <a:path w="1833880" h="875029">
                  <a:moveTo>
                    <a:pt x="1411287" y="43459"/>
                  </a:moveTo>
                  <a:lnTo>
                    <a:pt x="1411795" y="46259"/>
                  </a:lnTo>
                </a:path>
                <a:path w="1833880" h="875029">
                  <a:moveTo>
                    <a:pt x="1417574" y="50057"/>
                  </a:moveTo>
                  <a:lnTo>
                    <a:pt x="1423161" y="47675"/>
                  </a:lnTo>
                </a:path>
                <a:path w="1833880" h="875029">
                  <a:moveTo>
                    <a:pt x="1417574" y="50057"/>
                  </a:moveTo>
                  <a:lnTo>
                    <a:pt x="1419605" y="44723"/>
                  </a:lnTo>
                </a:path>
                <a:path w="1833880" h="875029">
                  <a:moveTo>
                    <a:pt x="1422527" y="59702"/>
                  </a:moveTo>
                  <a:lnTo>
                    <a:pt x="1428115" y="54717"/>
                  </a:lnTo>
                </a:path>
                <a:path w="1833880" h="875029">
                  <a:moveTo>
                    <a:pt x="1425067" y="89096"/>
                  </a:moveTo>
                  <a:lnTo>
                    <a:pt x="1430464" y="90036"/>
                  </a:lnTo>
                </a:path>
                <a:path w="1833880" h="875029">
                  <a:moveTo>
                    <a:pt x="1412684" y="98793"/>
                  </a:moveTo>
                  <a:lnTo>
                    <a:pt x="1417383" y="107429"/>
                  </a:lnTo>
                </a:path>
                <a:path w="1833880" h="875029">
                  <a:moveTo>
                    <a:pt x="1421828" y="105517"/>
                  </a:moveTo>
                  <a:lnTo>
                    <a:pt x="1418145" y="99587"/>
                  </a:lnTo>
                </a:path>
                <a:path w="1833880" h="875029">
                  <a:moveTo>
                    <a:pt x="1410779" y="107753"/>
                  </a:moveTo>
                  <a:lnTo>
                    <a:pt x="1412240" y="109042"/>
                  </a:lnTo>
                </a:path>
                <a:path w="1833880" h="875029">
                  <a:moveTo>
                    <a:pt x="1410906" y="103333"/>
                  </a:moveTo>
                  <a:lnTo>
                    <a:pt x="1410525" y="112217"/>
                  </a:lnTo>
                </a:path>
                <a:path w="1833880" h="875029">
                  <a:moveTo>
                    <a:pt x="1392745" y="109632"/>
                  </a:moveTo>
                  <a:lnTo>
                    <a:pt x="1392999" y="113055"/>
                  </a:lnTo>
                </a:path>
                <a:path w="1833880" h="875029">
                  <a:moveTo>
                    <a:pt x="1384998" y="99587"/>
                  </a:moveTo>
                  <a:lnTo>
                    <a:pt x="1377315" y="105321"/>
                  </a:lnTo>
                </a:path>
                <a:path w="1833880" h="875029">
                  <a:moveTo>
                    <a:pt x="1390967" y="103733"/>
                  </a:moveTo>
                  <a:lnTo>
                    <a:pt x="1385061" y="112115"/>
                  </a:lnTo>
                </a:path>
                <a:path w="1833880" h="875029">
                  <a:moveTo>
                    <a:pt x="1376743" y="98399"/>
                  </a:moveTo>
                  <a:lnTo>
                    <a:pt x="1370901" y="102368"/>
                  </a:lnTo>
                </a:path>
                <a:path w="1833880" h="875029">
                  <a:moveTo>
                    <a:pt x="1396492" y="38919"/>
                  </a:moveTo>
                  <a:lnTo>
                    <a:pt x="1397634" y="46088"/>
                  </a:lnTo>
                </a:path>
                <a:path w="1833880" h="875029">
                  <a:moveTo>
                    <a:pt x="1424876" y="73742"/>
                  </a:moveTo>
                  <a:lnTo>
                    <a:pt x="1434592" y="70592"/>
                  </a:lnTo>
                </a:path>
                <a:path w="1833880" h="875029">
                  <a:moveTo>
                    <a:pt x="1428813" y="81807"/>
                  </a:moveTo>
                  <a:lnTo>
                    <a:pt x="1434592" y="84283"/>
                  </a:lnTo>
                </a:path>
                <a:path w="1833880" h="875029">
                  <a:moveTo>
                    <a:pt x="1399222" y="107480"/>
                  </a:moveTo>
                  <a:lnTo>
                    <a:pt x="1398905" y="114198"/>
                  </a:lnTo>
                </a:path>
                <a:path w="1833880" h="875029">
                  <a:moveTo>
                    <a:pt x="1537144" y="91528"/>
                  </a:moveTo>
                  <a:lnTo>
                    <a:pt x="1541208" y="87782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8384"/>
                  </a:lnTo>
                </a:path>
                <a:path w="1833880" h="875029">
                  <a:moveTo>
                    <a:pt x="1463738" y="36810"/>
                  </a:moveTo>
                  <a:lnTo>
                    <a:pt x="1464055" y="43605"/>
                  </a:lnTo>
                </a:path>
                <a:path w="1833880" h="875029">
                  <a:moveTo>
                    <a:pt x="1464055" y="43605"/>
                  </a:moveTo>
                  <a:lnTo>
                    <a:pt x="1470278" y="51593"/>
                  </a:lnTo>
                </a:path>
                <a:path w="1833880" h="875029">
                  <a:moveTo>
                    <a:pt x="1470278" y="51593"/>
                  </a:moveTo>
                  <a:lnTo>
                    <a:pt x="1473771" y="54546"/>
                  </a:lnTo>
                </a:path>
                <a:path w="1833880" h="875029">
                  <a:moveTo>
                    <a:pt x="1473771" y="54546"/>
                  </a:moveTo>
                  <a:lnTo>
                    <a:pt x="1473771" y="58686"/>
                  </a:lnTo>
                </a:path>
                <a:path w="1833880" h="875029">
                  <a:moveTo>
                    <a:pt x="1473771" y="58686"/>
                  </a:moveTo>
                  <a:lnTo>
                    <a:pt x="1478534" y="64344"/>
                  </a:lnTo>
                </a:path>
                <a:path w="1833880" h="875029">
                  <a:moveTo>
                    <a:pt x="1478534" y="64344"/>
                  </a:moveTo>
                  <a:lnTo>
                    <a:pt x="1481518" y="66998"/>
                  </a:lnTo>
                </a:path>
                <a:path w="1833880" h="875029">
                  <a:moveTo>
                    <a:pt x="1481518" y="66998"/>
                  </a:moveTo>
                  <a:lnTo>
                    <a:pt x="1481836" y="71437"/>
                  </a:lnTo>
                </a:path>
                <a:path w="1833880" h="875029">
                  <a:moveTo>
                    <a:pt x="1481836" y="71437"/>
                  </a:moveTo>
                  <a:lnTo>
                    <a:pt x="1484185" y="76473"/>
                  </a:lnTo>
                </a:path>
                <a:path w="1833880" h="875029">
                  <a:moveTo>
                    <a:pt x="1484185" y="76473"/>
                  </a:moveTo>
                  <a:lnTo>
                    <a:pt x="1485582" y="80835"/>
                  </a:lnTo>
                </a:path>
                <a:path w="1833880" h="875029">
                  <a:moveTo>
                    <a:pt x="1485582" y="80835"/>
                  </a:moveTo>
                  <a:lnTo>
                    <a:pt x="1487424" y="83267"/>
                  </a:lnTo>
                </a:path>
                <a:path w="1833880" h="875029">
                  <a:moveTo>
                    <a:pt x="1471104" y="38569"/>
                  </a:moveTo>
                  <a:lnTo>
                    <a:pt x="1477327" y="46259"/>
                  </a:lnTo>
                </a:path>
                <a:path w="1833880" h="875029">
                  <a:moveTo>
                    <a:pt x="1477327" y="46259"/>
                  </a:moveTo>
                  <a:lnTo>
                    <a:pt x="1480883" y="51892"/>
                  </a:lnTo>
                </a:path>
                <a:path w="1833880" h="875029">
                  <a:moveTo>
                    <a:pt x="1480883" y="51892"/>
                  </a:moveTo>
                  <a:lnTo>
                    <a:pt x="1478851" y="56629"/>
                  </a:lnTo>
                </a:path>
                <a:path w="1833880" h="875029">
                  <a:moveTo>
                    <a:pt x="1478851" y="56629"/>
                  </a:moveTo>
                  <a:lnTo>
                    <a:pt x="1476628" y="62058"/>
                  </a:lnTo>
                </a:path>
                <a:path w="1833880" h="875029">
                  <a:moveTo>
                    <a:pt x="1485646" y="35890"/>
                  </a:moveTo>
                  <a:lnTo>
                    <a:pt x="1484757" y="42983"/>
                  </a:lnTo>
                </a:path>
                <a:path w="1833880" h="875029">
                  <a:moveTo>
                    <a:pt x="1484757" y="42983"/>
                  </a:moveTo>
                  <a:lnTo>
                    <a:pt x="1484503" y="46558"/>
                  </a:lnTo>
                </a:path>
                <a:path w="1833880" h="875029">
                  <a:moveTo>
                    <a:pt x="1484503" y="46558"/>
                  </a:moveTo>
                  <a:lnTo>
                    <a:pt x="1485328" y="50698"/>
                  </a:lnTo>
                </a:path>
                <a:path w="1833880" h="875029">
                  <a:moveTo>
                    <a:pt x="1485328" y="50698"/>
                  </a:moveTo>
                  <a:lnTo>
                    <a:pt x="1485074" y="55733"/>
                  </a:lnTo>
                </a:path>
                <a:path w="1833880" h="875029">
                  <a:moveTo>
                    <a:pt x="1485074" y="55733"/>
                  </a:moveTo>
                  <a:lnTo>
                    <a:pt x="1485328" y="59010"/>
                  </a:lnTo>
                </a:path>
                <a:path w="1833880" h="875029">
                  <a:moveTo>
                    <a:pt x="1485328" y="59010"/>
                  </a:moveTo>
                  <a:lnTo>
                    <a:pt x="1481518" y="66998"/>
                  </a:lnTo>
                </a:path>
                <a:path w="1833880" h="875029">
                  <a:moveTo>
                    <a:pt x="1490408" y="90982"/>
                  </a:moveTo>
                  <a:lnTo>
                    <a:pt x="1498980" y="85026"/>
                  </a:lnTo>
                </a:path>
                <a:path w="1833880" h="875029">
                  <a:moveTo>
                    <a:pt x="1498980" y="85026"/>
                  </a:moveTo>
                  <a:lnTo>
                    <a:pt x="1501965" y="79127"/>
                  </a:lnTo>
                </a:path>
                <a:path w="1833880" h="875029">
                  <a:moveTo>
                    <a:pt x="1501965" y="79127"/>
                  </a:moveTo>
                  <a:lnTo>
                    <a:pt x="1504569" y="73196"/>
                  </a:lnTo>
                </a:path>
                <a:path w="1833880" h="875029">
                  <a:moveTo>
                    <a:pt x="1504569" y="73196"/>
                  </a:moveTo>
                  <a:lnTo>
                    <a:pt x="1505457" y="67862"/>
                  </a:lnTo>
                </a:path>
                <a:path w="1833880" h="875029">
                  <a:moveTo>
                    <a:pt x="1505457" y="67862"/>
                  </a:moveTo>
                  <a:lnTo>
                    <a:pt x="1506664" y="59874"/>
                  </a:lnTo>
                </a:path>
                <a:path w="1833880" h="875029">
                  <a:moveTo>
                    <a:pt x="1506664" y="59874"/>
                  </a:moveTo>
                  <a:lnTo>
                    <a:pt x="1509903" y="54546"/>
                  </a:lnTo>
                </a:path>
                <a:path w="1833880" h="875029">
                  <a:moveTo>
                    <a:pt x="1509903" y="54546"/>
                  </a:moveTo>
                  <a:lnTo>
                    <a:pt x="1511680" y="48367"/>
                  </a:lnTo>
                </a:path>
                <a:path w="1833880" h="875029">
                  <a:moveTo>
                    <a:pt x="1511680" y="48367"/>
                  </a:moveTo>
                  <a:lnTo>
                    <a:pt x="1515554" y="41846"/>
                  </a:lnTo>
                </a:path>
                <a:path w="1833880" h="875029">
                  <a:moveTo>
                    <a:pt x="1438338" y="91852"/>
                  </a:moveTo>
                  <a:lnTo>
                    <a:pt x="1431544" y="91306"/>
                  </a:lnTo>
                </a:path>
                <a:path w="1833880" h="875029">
                  <a:moveTo>
                    <a:pt x="1438338" y="91852"/>
                  </a:moveTo>
                  <a:lnTo>
                    <a:pt x="1433893" y="98101"/>
                  </a:lnTo>
                </a:path>
                <a:path w="1833880" h="875029">
                  <a:moveTo>
                    <a:pt x="1506982" y="36188"/>
                  </a:moveTo>
                  <a:lnTo>
                    <a:pt x="1504886" y="43605"/>
                  </a:lnTo>
                </a:path>
                <a:path w="1833880" h="875029">
                  <a:moveTo>
                    <a:pt x="1504886" y="43605"/>
                  </a:moveTo>
                  <a:lnTo>
                    <a:pt x="1506664" y="48939"/>
                  </a:lnTo>
                </a:path>
                <a:path w="1833880" h="875029">
                  <a:moveTo>
                    <a:pt x="1506664" y="48939"/>
                  </a:moveTo>
                  <a:lnTo>
                    <a:pt x="1508759" y="56426"/>
                  </a:lnTo>
                </a:path>
                <a:path w="1833880" h="875029">
                  <a:moveTo>
                    <a:pt x="1447800" y="103111"/>
                  </a:moveTo>
                  <a:lnTo>
                    <a:pt x="1439227" y="114522"/>
                  </a:lnTo>
                </a:path>
                <a:path w="1833880" h="875029">
                  <a:moveTo>
                    <a:pt x="1493964" y="35318"/>
                  </a:moveTo>
                  <a:lnTo>
                    <a:pt x="1495425" y="43605"/>
                  </a:lnTo>
                </a:path>
                <a:path w="1833880" h="875029">
                  <a:moveTo>
                    <a:pt x="1495425" y="43605"/>
                  </a:moveTo>
                  <a:lnTo>
                    <a:pt x="1494536" y="48367"/>
                  </a:lnTo>
                </a:path>
                <a:path w="1833880" h="875029">
                  <a:moveTo>
                    <a:pt x="1494536" y="48367"/>
                  </a:moveTo>
                  <a:lnTo>
                    <a:pt x="1494218" y="52482"/>
                  </a:lnTo>
                </a:path>
                <a:path w="1833880" h="875029">
                  <a:moveTo>
                    <a:pt x="1494218" y="52482"/>
                  </a:moveTo>
                  <a:lnTo>
                    <a:pt x="1493964" y="57492"/>
                  </a:lnTo>
                </a:path>
                <a:path w="1833880" h="875029">
                  <a:moveTo>
                    <a:pt x="1493964" y="57492"/>
                  </a:moveTo>
                  <a:lnTo>
                    <a:pt x="1493647" y="62528"/>
                  </a:lnTo>
                </a:path>
                <a:path w="1833880" h="875029">
                  <a:moveTo>
                    <a:pt x="1493647" y="62528"/>
                  </a:moveTo>
                  <a:lnTo>
                    <a:pt x="1491551" y="69672"/>
                  </a:lnTo>
                </a:path>
                <a:path w="1833880" h="875029">
                  <a:moveTo>
                    <a:pt x="1491551" y="69672"/>
                  </a:moveTo>
                  <a:lnTo>
                    <a:pt x="1490980" y="76473"/>
                  </a:lnTo>
                </a:path>
                <a:path w="1833880" h="875029">
                  <a:moveTo>
                    <a:pt x="1490980" y="76473"/>
                  </a:moveTo>
                  <a:lnTo>
                    <a:pt x="1487424" y="83267"/>
                  </a:lnTo>
                </a:path>
                <a:path w="1833880" h="875029">
                  <a:moveTo>
                    <a:pt x="1490980" y="76473"/>
                  </a:moveTo>
                  <a:lnTo>
                    <a:pt x="1497457" y="69056"/>
                  </a:lnTo>
                </a:path>
                <a:path w="1833880" h="875029">
                  <a:moveTo>
                    <a:pt x="1497457" y="69056"/>
                  </a:moveTo>
                  <a:lnTo>
                    <a:pt x="1499298" y="60496"/>
                  </a:lnTo>
                </a:path>
                <a:path w="1833880" h="875029">
                  <a:moveTo>
                    <a:pt x="1499298" y="60496"/>
                  </a:moveTo>
                  <a:lnTo>
                    <a:pt x="1499552" y="53676"/>
                  </a:lnTo>
                </a:path>
                <a:path w="1833880" h="875029">
                  <a:moveTo>
                    <a:pt x="1499552" y="53676"/>
                  </a:moveTo>
                  <a:lnTo>
                    <a:pt x="1501965" y="47745"/>
                  </a:lnTo>
                </a:path>
                <a:path w="1833880" h="875029">
                  <a:moveTo>
                    <a:pt x="1501965" y="47745"/>
                  </a:moveTo>
                  <a:lnTo>
                    <a:pt x="1501965" y="45065"/>
                  </a:lnTo>
                </a:path>
                <a:path w="1833880" h="875029">
                  <a:moveTo>
                    <a:pt x="1490408" y="90982"/>
                  </a:moveTo>
                  <a:lnTo>
                    <a:pt x="1487424" y="83267"/>
                  </a:lnTo>
                </a:path>
                <a:path w="1833880" h="875029">
                  <a:moveTo>
                    <a:pt x="1490408" y="90982"/>
                  </a:moveTo>
                  <a:lnTo>
                    <a:pt x="1487170" y="96316"/>
                  </a:lnTo>
                </a:path>
                <a:path w="1833880" h="875029">
                  <a:moveTo>
                    <a:pt x="1487170" y="96316"/>
                  </a:moveTo>
                  <a:lnTo>
                    <a:pt x="1482788" y="100457"/>
                  </a:lnTo>
                </a:path>
                <a:path w="1833880" h="875029">
                  <a:moveTo>
                    <a:pt x="1482788" y="100457"/>
                  </a:moveTo>
                  <a:lnTo>
                    <a:pt x="1487805" y="106362"/>
                  </a:lnTo>
                </a:path>
                <a:path w="1833880" h="875029">
                  <a:moveTo>
                    <a:pt x="1487805" y="106362"/>
                  </a:moveTo>
                  <a:lnTo>
                    <a:pt x="1487487" y="112287"/>
                  </a:lnTo>
                </a:path>
                <a:path w="1833880" h="875029">
                  <a:moveTo>
                    <a:pt x="1487487" y="112287"/>
                  </a:moveTo>
                  <a:lnTo>
                    <a:pt x="1483931" y="116433"/>
                  </a:lnTo>
                </a:path>
                <a:path w="1833880" h="875029">
                  <a:moveTo>
                    <a:pt x="1483931" y="116433"/>
                  </a:moveTo>
                  <a:lnTo>
                    <a:pt x="1475613" y="122358"/>
                  </a:lnTo>
                </a:path>
                <a:path w="1833880" h="875029">
                  <a:moveTo>
                    <a:pt x="1490408" y="90982"/>
                  </a:moveTo>
                  <a:lnTo>
                    <a:pt x="1505267" y="93935"/>
                  </a:lnTo>
                </a:path>
                <a:path w="1833880" h="875029">
                  <a:moveTo>
                    <a:pt x="1505267" y="93935"/>
                  </a:moveTo>
                  <a:lnTo>
                    <a:pt x="1513840" y="102215"/>
                  </a:lnTo>
                </a:path>
                <a:path w="1833880" h="875029">
                  <a:moveTo>
                    <a:pt x="1513840" y="102215"/>
                  </a:moveTo>
                  <a:lnTo>
                    <a:pt x="1526857" y="100457"/>
                  </a:lnTo>
                </a:path>
                <a:path w="1833880" h="875029">
                  <a:moveTo>
                    <a:pt x="1440434" y="50698"/>
                  </a:moveTo>
                  <a:lnTo>
                    <a:pt x="1438528" y="49434"/>
                  </a:lnTo>
                </a:path>
                <a:path w="1833880" h="875029">
                  <a:moveTo>
                    <a:pt x="1484185" y="76473"/>
                  </a:moveTo>
                  <a:lnTo>
                    <a:pt x="1470025" y="77044"/>
                  </a:lnTo>
                </a:path>
                <a:path w="1833880" h="875029">
                  <a:moveTo>
                    <a:pt x="1447546" y="75006"/>
                  </a:moveTo>
                  <a:lnTo>
                    <a:pt x="1444815" y="85648"/>
                  </a:lnTo>
                </a:path>
                <a:path w="1833880" h="875029">
                  <a:moveTo>
                    <a:pt x="1444815" y="85648"/>
                  </a:moveTo>
                  <a:lnTo>
                    <a:pt x="1438338" y="91852"/>
                  </a:lnTo>
                </a:path>
                <a:path w="1833880" h="875029">
                  <a:moveTo>
                    <a:pt x="1455801" y="59010"/>
                  </a:moveTo>
                  <a:lnTo>
                    <a:pt x="1449260" y="53079"/>
                  </a:lnTo>
                </a:path>
                <a:path w="1833880" h="875029">
                  <a:moveTo>
                    <a:pt x="1449260" y="53079"/>
                  </a:moveTo>
                  <a:lnTo>
                    <a:pt x="1447800" y="47174"/>
                  </a:lnTo>
                </a:path>
                <a:path w="1833880" h="875029">
                  <a:moveTo>
                    <a:pt x="1447800" y="47174"/>
                  </a:moveTo>
                  <a:lnTo>
                    <a:pt x="1445259" y="39560"/>
                  </a:lnTo>
                </a:path>
                <a:path w="1833880" h="875029">
                  <a:moveTo>
                    <a:pt x="1467167" y="47599"/>
                  </a:moveTo>
                  <a:lnTo>
                    <a:pt x="1452245" y="40951"/>
                  </a:lnTo>
                </a:path>
                <a:path w="1833880" h="875029">
                  <a:moveTo>
                    <a:pt x="1475041" y="86842"/>
                  </a:moveTo>
                  <a:lnTo>
                    <a:pt x="1453769" y="84461"/>
                  </a:lnTo>
                </a:path>
                <a:path w="1833880" h="875029">
                  <a:moveTo>
                    <a:pt x="1453769" y="84461"/>
                  </a:moveTo>
                  <a:lnTo>
                    <a:pt x="1450467" y="95396"/>
                  </a:lnTo>
                </a:path>
                <a:path w="1833880" h="875029">
                  <a:moveTo>
                    <a:pt x="1475041" y="86842"/>
                  </a:moveTo>
                  <a:lnTo>
                    <a:pt x="1470596" y="93935"/>
                  </a:lnTo>
                </a:path>
                <a:path w="1833880" h="875029">
                  <a:moveTo>
                    <a:pt x="1470596" y="93935"/>
                  </a:moveTo>
                  <a:lnTo>
                    <a:pt x="1472120" y="100457"/>
                  </a:lnTo>
                </a:path>
                <a:path w="1833880" h="875029">
                  <a:moveTo>
                    <a:pt x="1472120" y="100457"/>
                  </a:moveTo>
                  <a:lnTo>
                    <a:pt x="1461452" y="102812"/>
                  </a:lnTo>
                </a:path>
                <a:path w="1833880" h="875029">
                  <a:moveTo>
                    <a:pt x="1461452" y="102812"/>
                  </a:moveTo>
                  <a:lnTo>
                    <a:pt x="1447800" y="103111"/>
                  </a:lnTo>
                </a:path>
                <a:path w="1833880" h="875029">
                  <a:moveTo>
                    <a:pt x="1444815" y="85648"/>
                  </a:moveTo>
                  <a:lnTo>
                    <a:pt x="1439799" y="80041"/>
                  </a:lnTo>
                </a:path>
                <a:path w="1833880" h="875029">
                  <a:moveTo>
                    <a:pt x="1439799" y="80041"/>
                  </a:moveTo>
                  <a:lnTo>
                    <a:pt x="1433893" y="74390"/>
                  </a:lnTo>
                </a:path>
                <a:path w="1833880" h="875029">
                  <a:moveTo>
                    <a:pt x="1433893" y="74390"/>
                  </a:moveTo>
                  <a:lnTo>
                    <a:pt x="1428242" y="74936"/>
                  </a:lnTo>
                </a:path>
                <a:path w="1833880" h="875029">
                  <a:moveTo>
                    <a:pt x="1449260" y="53079"/>
                  </a:moveTo>
                  <a:lnTo>
                    <a:pt x="1440434" y="50698"/>
                  </a:lnTo>
                </a:path>
                <a:path w="1833880" h="875029">
                  <a:moveTo>
                    <a:pt x="1504569" y="73196"/>
                  </a:moveTo>
                  <a:lnTo>
                    <a:pt x="1512379" y="71710"/>
                  </a:lnTo>
                </a:path>
                <a:path w="1833880" h="875029">
                  <a:moveTo>
                    <a:pt x="1512379" y="71710"/>
                  </a:moveTo>
                  <a:lnTo>
                    <a:pt x="1514157" y="63722"/>
                  </a:lnTo>
                </a:path>
                <a:path w="1833880" h="875029">
                  <a:moveTo>
                    <a:pt x="1514157" y="63722"/>
                  </a:moveTo>
                  <a:lnTo>
                    <a:pt x="1520952" y="63150"/>
                  </a:lnTo>
                </a:path>
                <a:path w="1833880" h="875029">
                  <a:moveTo>
                    <a:pt x="1520952" y="63150"/>
                  </a:moveTo>
                  <a:lnTo>
                    <a:pt x="1528317" y="65208"/>
                  </a:lnTo>
                </a:path>
                <a:path w="1833880" h="875029">
                  <a:moveTo>
                    <a:pt x="1528317" y="65208"/>
                  </a:moveTo>
                  <a:lnTo>
                    <a:pt x="1538922" y="58934"/>
                  </a:lnTo>
                </a:path>
                <a:path w="1833880" h="875029">
                  <a:moveTo>
                    <a:pt x="1498980" y="85026"/>
                  </a:moveTo>
                  <a:lnTo>
                    <a:pt x="1512951" y="81807"/>
                  </a:lnTo>
                </a:path>
                <a:path w="1833880" h="875029">
                  <a:moveTo>
                    <a:pt x="1512951" y="81807"/>
                  </a:moveTo>
                  <a:lnTo>
                    <a:pt x="1520698" y="85026"/>
                  </a:lnTo>
                </a:path>
                <a:path w="1833880" h="875029">
                  <a:moveTo>
                    <a:pt x="1520698" y="85026"/>
                  </a:moveTo>
                  <a:lnTo>
                    <a:pt x="1526540" y="77336"/>
                  </a:lnTo>
                </a:path>
                <a:path w="1833880" h="875029">
                  <a:moveTo>
                    <a:pt x="1439799" y="59874"/>
                  </a:moveTo>
                  <a:lnTo>
                    <a:pt x="1435417" y="57867"/>
                  </a:lnTo>
                </a:path>
                <a:path w="1833880" h="875029">
                  <a:moveTo>
                    <a:pt x="1520698" y="85026"/>
                  </a:moveTo>
                  <a:lnTo>
                    <a:pt x="1528635" y="86518"/>
                  </a:lnTo>
                </a:path>
                <a:path w="1833880" h="875029">
                  <a:moveTo>
                    <a:pt x="1528635" y="86518"/>
                  </a:moveTo>
                  <a:lnTo>
                    <a:pt x="1532445" y="89496"/>
                  </a:lnTo>
                </a:path>
                <a:path w="1833880" h="875029">
                  <a:moveTo>
                    <a:pt x="1520952" y="63150"/>
                  </a:moveTo>
                  <a:lnTo>
                    <a:pt x="1522984" y="56356"/>
                  </a:lnTo>
                </a:path>
                <a:path w="1833880" h="875029">
                  <a:moveTo>
                    <a:pt x="1439799" y="80041"/>
                  </a:moveTo>
                  <a:lnTo>
                    <a:pt x="1430591" y="80638"/>
                  </a:lnTo>
                </a:path>
                <a:path w="1833880" h="875029">
                  <a:moveTo>
                    <a:pt x="1459674" y="33064"/>
                  </a:moveTo>
                  <a:lnTo>
                    <a:pt x="1463738" y="36810"/>
                  </a:lnTo>
                </a:path>
                <a:path w="1833880" h="875029">
                  <a:moveTo>
                    <a:pt x="1513840" y="102215"/>
                  </a:moveTo>
                  <a:lnTo>
                    <a:pt x="1520063" y="106959"/>
                  </a:lnTo>
                </a:path>
                <a:path w="1833880" h="875029">
                  <a:moveTo>
                    <a:pt x="1520063" y="106959"/>
                  </a:moveTo>
                  <a:lnTo>
                    <a:pt x="1522984" y="114369"/>
                  </a:lnTo>
                </a:path>
                <a:path w="1833880" h="875029">
                  <a:moveTo>
                    <a:pt x="1522984" y="114369"/>
                  </a:moveTo>
                  <a:lnTo>
                    <a:pt x="1527238" y="120675"/>
                  </a:lnTo>
                </a:path>
                <a:path w="1833880" h="875029">
                  <a:moveTo>
                    <a:pt x="1505267" y="93935"/>
                  </a:moveTo>
                  <a:lnTo>
                    <a:pt x="1504632" y="104006"/>
                  </a:lnTo>
                </a:path>
                <a:path w="1833880" h="875029">
                  <a:moveTo>
                    <a:pt x="1504632" y="104006"/>
                  </a:moveTo>
                  <a:lnTo>
                    <a:pt x="1508188" y="114966"/>
                  </a:lnTo>
                </a:path>
                <a:path w="1833880" h="875029">
                  <a:moveTo>
                    <a:pt x="1487487" y="112287"/>
                  </a:moveTo>
                  <a:lnTo>
                    <a:pt x="1489582" y="119386"/>
                  </a:lnTo>
                </a:path>
                <a:path w="1833880" h="875029">
                  <a:moveTo>
                    <a:pt x="1489582" y="119386"/>
                  </a:moveTo>
                  <a:lnTo>
                    <a:pt x="1488059" y="127990"/>
                  </a:lnTo>
                </a:path>
                <a:path w="1833880" h="875029">
                  <a:moveTo>
                    <a:pt x="1472120" y="100457"/>
                  </a:moveTo>
                  <a:lnTo>
                    <a:pt x="1472374" y="109340"/>
                  </a:lnTo>
                </a:path>
                <a:path w="1833880" h="875029">
                  <a:moveTo>
                    <a:pt x="1472374" y="109340"/>
                  </a:moveTo>
                  <a:lnTo>
                    <a:pt x="1466786" y="116135"/>
                  </a:lnTo>
                </a:path>
                <a:path w="1833880" h="875029">
                  <a:moveTo>
                    <a:pt x="1482788" y="100457"/>
                  </a:moveTo>
                  <a:lnTo>
                    <a:pt x="1478280" y="109016"/>
                  </a:lnTo>
                </a:path>
                <a:path w="1833880" h="875029">
                  <a:moveTo>
                    <a:pt x="1508188" y="114966"/>
                  </a:moveTo>
                  <a:lnTo>
                    <a:pt x="1505521" y="121767"/>
                  </a:lnTo>
                </a:path>
                <a:path w="1833880" h="875029">
                  <a:moveTo>
                    <a:pt x="1488059" y="127990"/>
                  </a:moveTo>
                  <a:lnTo>
                    <a:pt x="1495298" y="137661"/>
                  </a:lnTo>
                </a:path>
                <a:path w="1833880" h="875029">
                  <a:moveTo>
                    <a:pt x="1433893" y="74390"/>
                  </a:moveTo>
                  <a:lnTo>
                    <a:pt x="1429384" y="67862"/>
                  </a:lnTo>
                </a:path>
                <a:path w="1833880" h="875029">
                  <a:moveTo>
                    <a:pt x="1443418" y="108991"/>
                  </a:moveTo>
                  <a:lnTo>
                    <a:pt x="1435671" y="109658"/>
                  </a:lnTo>
                </a:path>
                <a:path w="1833880" h="875029">
                  <a:moveTo>
                    <a:pt x="1475613" y="122358"/>
                  </a:moveTo>
                  <a:lnTo>
                    <a:pt x="1478280" y="131241"/>
                  </a:lnTo>
                </a:path>
                <a:path w="1833880" h="875029">
                  <a:moveTo>
                    <a:pt x="1473771" y="58686"/>
                  </a:moveTo>
                  <a:lnTo>
                    <a:pt x="1465580" y="61963"/>
                  </a:lnTo>
                </a:path>
                <a:path w="1833880" h="875029">
                  <a:moveTo>
                    <a:pt x="1512951" y="81807"/>
                  </a:moveTo>
                  <a:lnTo>
                    <a:pt x="1518856" y="73196"/>
                  </a:lnTo>
                </a:path>
                <a:path w="1833880" h="875029">
                  <a:moveTo>
                    <a:pt x="1509522" y="98075"/>
                  </a:moveTo>
                  <a:lnTo>
                    <a:pt x="1518856" y="92443"/>
                  </a:lnTo>
                </a:path>
                <a:path w="1833880" h="875029">
                  <a:moveTo>
                    <a:pt x="1470342" y="25520"/>
                  </a:moveTo>
                  <a:lnTo>
                    <a:pt x="1471104" y="38569"/>
                  </a:lnTo>
                </a:path>
                <a:path w="1833880" h="875029">
                  <a:moveTo>
                    <a:pt x="1522984" y="114369"/>
                  </a:moveTo>
                  <a:lnTo>
                    <a:pt x="1531556" y="115614"/>
                  </a:lnTo>
                </a:path>
                <a:path w="1833880" h="875029">
                  <a:moveTo>
                    <a:pt x="1504632" y="104006"/>
                  </a:moveTo>
                  <a:lnTo>
                    <a:pt x="1499298" y="115538"/>
                  </a:lnTo>
                </a:path>
                <a:path w="1833880" h="875029">
                  <a:moveTo>
                    <a:pt x="1496758" y="92246"/>
                  </a:moveTo>
                  <a:lnTo>
                    <a:pt x="1498727" y="98698"/>
                  </a:lnTo>
                </a:path>
                <a:path w="1833880" h="875029">
                  <a:moveTo>
                    <a:pt x="1498727" y="98698"/>
                  </a:moveTo>
                  <a:lnTo>
                    <a:pt x="1495805" y="108146"/>
                  </a:lnTo>
                </a:path>
                <a:path w="1833880" h="875029">
                  <a:moveTo>
                    <a:pt x="1495805" y="108146"/>
                  </a:moveTo>
                  <a:lnTo>
                    <a:pt x="1496631" y="128562"/>
                  </a:lnTo>
                </a:path>
                <a:path w="1833880" h="875029">
                  <a:moveTo>
                    <a:pt x="1488948" y="87134"/>
                  </a:moveTo>
                  <a:lnTo>
                    <a:pt x="1475041" y="86842"/>
                  </a:lnTo>
                </a:path>
                <a:path w="1833880" h="875029">
                  <a:moveTo>
                    <a:pt x="1470025" y="77044"/>
                  </a:moveTo>
                  <a:lnTo>
                    <a:pt x="1461452" y="79425"/>
                  </a:lnTo>
                </a:path>
                <a:path w="1833880" h="875029">
                  <a:moveTo>
                    <a:pt x="1477136" y="76771"/>
                  </a:moveTo>
                  <a:lnTo>
                    <a:pt x="1472374" y="68186"/>
                  </a:lnTo>
                </a:path>
                <a:path w="1833880" h="875029">
                  <a:moveTo>
                    <a:pt x="1464055" y="43605"/>
                  </a:moveTo>
                  <a:lnTo>
                    <a:pt x="1452689" y="33458"/>
                  </a:lnTo>
                </a:path>
                <a:path w="1833880" h="875029">
                  <a:moveTo>
                    <a:pt x="1450594" y="71710"/>
                  </a:moveTo>
                  <a:lnTo>
                    <a:pt x="1440434" y="64020"/>
                  </a:lnTo>
                </a:path>
                <a:path w="1833880" h="875029">
                  <a:moveTo>
                    <a:pt x="1440434" y="64020"/>
                  </a:moveTo>
                  <a:lnTo>
                    <a:pt x="1439799" y="59874"/>
                  </a:lnTo>
                </a:path>
                <a:path w="1833880" h="875029">
                  <a:moveTo>
                    <a:pt x="1454657" y="102965"/>
                  </a:moveTo>
                  <a:lnTo>
                    <a:pt x="1454340" y="114369"/>
                  </a:lnTo>
                </a:path>
                <a:path w="1833880" h="875029">
                  <a:moveTo>
                    <a:pt x="1470596" y="93935"/>
                  </a:moveTo>
                  <a:lnTo>
                    <a:pt x="1459992" y="93364"/>
                  </a:lnTo>
                </a:path>
                <a:path w="1833880" h="875029">
                  <a:moveTo>
                    <a:pt x="1465643" y="116979"/>
                  </a:moveTo>
                  <a:lnTo>
                    <a:pt x="1465897" y="125336"/>
                  </a:lnTo>
                </a:path>
                <a:path w="1833880" h="875029">
                  <a:moveTo>
                    <a:pt x="1516507" y="116135"/>
                  </a:moveTo>
                  <a:lnTo>
                    <a:pt x="1506474" y="109486"/>
                  </a:lnTo>
                </a:path>
                <a:path w="1833880" h="875029">
                  <a:moveTo>
                    <a:pt x="1478280" y="109016"/>
                  </a:moveTo>
                  <a:lnTo>
                    <a:pt x="1480375" y="115862"/>
                  </a:lnTo>
                </a:path>
                <a:path w="1833880" h="875029">
                  <a:moveTo>
                    <a:pt x="1481963" y="86988"/>
                  </a:moveTo>
                  <a:lnTo>
                    <a:pt x="1478915" y="96589"/>
                  </a:lnTo>
                </a:path>
                <a:path w="1833880" h="875029">
                  <a:moveTo>
                    <a:pt x="1485582" y="80835"/>
                  </a:moveTo>
                  <a:lnTo>
                    <a:pt x="1476248" y="81184"/>
                  </a:lnTo>
                </a:path>
                <a:path w="1833880" h="875029">
                  <a:moveTo>
                    <a:pt x="1470025" y="77044"/>
                  </a:moveTo>
                  <a:lnTo>
                    <a:pt x="1450594" y="71710"/>
                  </a:lnTo>
                </a:path>
                <a:path w="1833880" h="875029">
                  <a:moveTo>
                    <a:pt x="1453769" y="84461"/>
                  </a:moveTo>
                  <a:lnTo>
                    <a:pt x="1452816" y="77336"/>
                  </a:lnTo>
                </a:path>
                <a:path w="1833880" h="875029">
                  <a:moveTo>
                    <a:pt x="1447546" y="75006"/>
                  </a:moveTo>
                  <a:lnTo>
                    <a:pt x="1450594" y="71710"/>
                  </a:lnTo>
                </a:path>
                <a:path w="1833880" h="875029">
                  <a:moveTo>
                    <a:pt x="1465580" y="61963"/>
                  </a:moveTo>
                  <a:lnTo>
                    <a:pt x="1455801" y="59010"/>
                  </a:lnTo>
                </a:path>
                <a:path w="1833880" h="875029">
                  <a:moveTo>
                    <a:pt x="1460690" y="60496"/>
                  </a:moveTo>
                  <a:lnTo>
                    <a:pt x="1457261" y="51593"/>
                  </a:lnTo>
                </a:path>
                <a:path w="1833880" h="875029">
                  <a:moveTo>
                    <a:pt x="1465580" y="61963"/>
                  </a:moveTo>
                  <a:lnTo>
                    <a:pt x="1449006" y="64020"/>
                  </a:lnTo>
                </a:path>
                <a:path w="1833880" h="875029">
                  <a:moveTo>
                    <a:pt x="1472374" y="68186"/>
                  </a:moveTo>
                  <a:lnTo>
                    <a:pt x="1460563" y="66998"/>
                  </a:lnTo>
                </a:path>
                <a:path w="1833880" h="875029">
                  <a:moveTo>
                    <a:pt x="1450467" y="95396"/>
                  </a:moveTo>
                  <a:lnTo>
                    <a:pt x="1441323" y="99542"/>
                  </a:lnTo>
                </a:path>
                <a:path w="1833880" h="875029">
                  <a:moveTo>
                    <a:pt x="1497393" y="28797"/>
                  </a:moveTo>
                  <a:lnTo>
                    <a:pt x="1493964" y="35318"/>
                  </a:lnTo>
                </a:path>
                <a:path w="1833880" h="875029">
                  <a:moveTo>
                    <a:pt x="1506156" y="31946"/>
                  </a:moveTo>
                  <a:lnTo>
                    <a:pt x="1506982" y="36188"/>
                  </a:lnTo>
                </a:path>
                <a:path w="1833880" h="875029">
                  <a:moveTo>
                    <a:pt x="1515554" y="41846"/>
                  </a:moveTo>
                  <a:lnTo>
                    <a:pt x="1523936" y="38271"/>
                  </a:lnTo>
                </a:path>
                <a:path w="1833880" h="875029">
                  <a:moveTo>
                    <a:pt x="1515554" y="41846"/>
                  </a:moveTo>
                  <a:lnTo>
                    <a:pt x="1518665" y="33883"/>
                  </a:lnTo>
                </a:path>
                <a:path w="1833880" h="875029">
                  <a:moveTo>
                    <a:pt x="1522984" y="56356"/>
                  </a:moveTo>
                  <a:lnTo>
                    <a:pt x="1531429" y="48812"/>
                  </a:lnTo>
                </a:path>
                <a:path w="1833880" h="875029">
                  <a:moveTo>
                    <a:pt x="1526857" y="100457"/>
                  </a:moveTo>
                  <a:lnTo>
                    <a:pt x="1534985" y="101822"/>
                  </a:lnTo>
                </a:path>
                <a:path w="1833880" h="875029">
                  <a:moveTo>
                    <a:pt x="1508188" y="114966"/>
                  </a:moveTo>
                  <a:lnTo>
                    <a:pt x="1515300" y="127914"/>
                  </a:lnTo>
                </a:path>
                <a:path w="1833880" h="875029">
                  <a:moveTo>
                    <a:pt x="1521967" y="125063"/>
                  </a:moveTo>
                  <a:lnTo>
                    <a:pt x="1516507" y="116135"/>
                  </a:lnTo>
                </a:path>
                <a:path w="1833880" h="875029">
                  <a:moveTo>
                    <a:pt x="1505394" y="128390"/>
                  </a:moveTo>
                  <a:lnTo>
                    <a:pt x="1507553" y="130321"/>
                  </a:lnTo>
                </a:path>
                <a:path w="1833880" h="875029">
                  <a:moveTo>
                    <a:pt x="1505521" y="121767"/>
                  </a:moveTo>
                  <a:lnTo>
                    <a:pt x="1505013" y="135108"/>
                  </a:lnTo>
                </a:path>
                <a:path w="1833880" h="875029">
                  <a:moveTo>
                    <a:pt x="1478280" y="131241"/>
                  </a:moveTo>
                  <a:lnTo>
                    <a:pt x="1478724" y="136372"/>
                  </a:lnTo>
                </a:path>
                <a:path w="1833880" h="875029">
                  <a:moveTo>
                    <a:pt x="1466786" y="116135"/>
                  </a:moveTo>
                  <a:lnTo>
                    <a:pt x="1455229" y="124739"/>
                  </a:lnTo>
                </a:path>
                <a:path w="1833880" h="875029">
                  <a:moveTo>
                    <a:pt x="1475613" y="122358"/>
                  </a:moveTo>
                  <a:lnTo>
                    <a:pt x="1466850" y="134937"/>
                  </a:lnTo>
                </a:path>
                <a:path w="1833880" h="875029">
                  <a:moveTo>
                    <a:pt x="1454340" y="114369"/>
                  </a:moveTo>
                  <a:lnTo>
                    <a:pt x="1445513" y="120326"/>
                  </a:lnTo>
                </a:path>
                <a:path w="1833880" h="875029">
                  <a:moveTo>
                    <a:pt x="1483931" y="25126"/>
                  </a:moveTo>
                  <a:lnTo>
                    <a:pt x="1485646" y="35890"/>
                  </a:lnTo>
                </a:path>
                <a:path w="1833880" h="875029">
                  <a:moveTo>
                    <a:pt x="1526540" y="77336"/>
                  </a:moveTo>
                  <a:lnTo>
                    <a:pt x="1541145" y="72701"/>
                  </a:lnTo>
                </a:path>
                <a:path w="1833880" h="875029">
                  <a:moveTo>
                    <a:pt x="1532445" y="89496"/>
                  </a:moveTo>
                  <a:lnTo>
                    <a:pt x="1541145" y="93211"/>
                  </a:lnTo>
                </a:path>
                <a:path w="1833880" h="875029">
                  <a:moveTo>
                    <a:pt x="1488059" y="127990"/>
                  </a:moveTo>
                  <a:lnTo>
                    <a:pt x="1487487" y="138061"/>
                  </a:lnTo>
                </a:path>
                <a:path w="1833880" h="875029">
                  <a:moveTo>
                    <a:pt x="1614805" y="88201"/>
                  </a:moveTo>
                  <a:lnTo>
                    <a:pt x="1617535" y="85725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9444"/>
                  </a:lnTo>
                </a:path>
                <a:path w="1833880" h="875029">
                  <a:moveTo>
                    <a:pt x="1565909" y="51739"/>
                  </a:moveTo>
                  <a:lnTo>
                    <a:pt x="1566100" y="56280"/>
                  </a:lnTo>
                </a:path>
                <a:path w="1833880" h="875029">
                  <a:moveTo>
                    <a:pt x="1566100" y="56280"/>
                  </a:moveTo>
                  <a:lnTo>
                    <a:pt x="1570228" y="61614"/>
                  </a:lnTo>
                </a:path>
                <a:path w="1833880" h="875029">
                  <a:moveTo>
                    <a:pt x="1570228" y="61614"/>
                  </a:moveTo>
                  <a:lnTo>
                    <a:pt x="1572577" y="63569"/>
                  </a:lnTo>
                </a:path>
                <a:path w="1833880" h="875029">
                  <a:moveTo>
                    <a:pt x="1572577" y="63569"/>
                  </a:moveTo>
                  <a:lnTo>
                    <a:pt x="1572577" y="66325"/>
                  </a:lnTo>
                </a:path>
                <a:path w="1833880" h="875029">
                  <a:moveTo>
                    <a:pt x="1572577" y="66325"/>
                  </a:moveTo>
                  <a:lnTo>
                    <a:pt x="1575752" y="70097"/>
                  </a:lnTo>
                </a:path>
                <a:path w="1833880" h="875029">
                  <a:moveTo>
                    <a:pt x="1575752" y="70097"/>
                  </a:moveTo>
                  <a:lnTo>
                    <a:pt x="1577721" y="71856"/>
                  </a:lnTo>
                </a:path>
                <a:path w="1833880" h="875029">
                  <a:moveTo>
                    <a:pt x="1577721" y="71856"/>
                  </a:moveTo>
                  <a:lnTo>
                    <a:pt x="1577911" y="74809"/>
                  </a:lnTo>
                </a:path>
                <a:path w="1833880" h="875029">
                  <a:moveTo>
                    <a:pt x="1577911" y="74809"/>
                  </a:moveTo>
                  <a:lnTo>
                    <a:pt x="1579499" y="78155"/>
                  </a:lnTo>
                </a:path>
                <a:path w="1833880" h="875029">
                  <a:moveTo>
                    <a:pt x="1579499" y="78155"/>
                  </a:moveTo>
                  <a:lnTo>
                    <a:pt x="1580451" y="81083"/>
                  </a:lnTo>
                </a:path>
                <a:path w="1833880" h="875029">
                  <a:moveTo>
                    <a:pt x="1580451" y="81083"/>
                  </a:moveTo>
                  <a:lnTo>
                    <a:pt x="1581657" y="82746"/>
                  </a:lnTo>
                </a:path>
                <a:path w="1833880" h="875029">
                  <a:moveTo>
                    <a:pt x="1570799" y="52933"/>
                  </a:moveTo>
                  <a:lnTo>
                    <a:pt x="1574990" y="58039"/>
                  </a:lnTo>
                </a:path>
                <a:path w="1833880" h="875029">
                  <a:moveTo>
                    <a:pt x="1574990" y="58039"/>
                  </a:moveTo>
                  <a:lnTo>
                    <a:pt x="1577340" y="61785"/>
                  </a:lnTo>
                </a:path>
                <a:path w="1833880" h="875029">
                  <a:moveTo>
                    <a:pt x="1577340" y="61785"/>
                  </a:moveTo>
                  <a:lnTo>
                    <a:pt x="1575942" y="64960"/>
                  </a:lnTo>
                </a:path>
                <a:path w="1833880" h="875029">
                  <a:moveTo>
                    <a:pt x="1575942" y="64960"/>
                  </a:moveTo>
                  <a:lnTo>
                    <a:pt x="1574482" y="68586"/>
                  </a:lnTo>
                </a:path>
                <a:path w="1833880" h="875029">
                  <a:moveTo>
                    <a:pt x="1580515" y="51123"/>
                  </a:moveTo>
                  <a:lnTo>
                    <a:pt x="1579943" y="55886"/>
                  </a:lnTo>
                </a:path>
                <a:path w="1833880" h="875029">
                  <a:moveTo>
                    <a:pt x="1579943" y="55886"/>
                  </a:moveTo>
                  <a:lnTo>
                    <a:pt x="1579689" y="58267"/>
                  </a:lnTo>
                </a:path>
                <a:path w="1833880" h="875029">
                  <a:moveTo>
                    <a:pt x="1579689" y="58267"/>
                  </a:moveTo>
                  <a:lnTo>
                    <a:pt x="1580324" y="60991"/>
                  </a:lnTo>
                </a:path>
                <a:path w="1833880" h="875029">
                  <a:moveTo>
                    <a:pt x="1580324" y="60991"/>
                  </a:moveTo>
                  <a:lnTo>
                    <a:pt x="1580070" y="64363"/>
                  </a:lnTo>
                </a:path>
                <a:path w="1833880" h="875029">
                  <a:moveTo>
                    <a:pt x="1580070" y="64363"/>
                  </a:moveTo>
                  <a:lnTo>
                    <a:pt x="1580324" y="66522"/>
                  </a:lnTo>
                </a:path>
                <a:path w="1833880" h="875029">
                  <a:moveTo>
                    <a:pt x="1580324" y="66522"/>
                  </a:moveTo>
                  <a:lnTo>
                    <a:pt x="1577721" y="71856"/>
                  </a:lnTo>
                </a:path>
                <a:path w="1833880" h="875029">
                  <a:moveTo>
                    <a:pt x="1583690" y="87858"/>
                  </a:moveTo>
                  <a:lnTo>
                    <a:pt x="1589405" y="83889"/>
                  </a:lnTo>
                </a:path>
                <a:path w="1833880" h="875029">
                  <a:moveTo>
                    <a:pt x="1589405" y="83889"/>
                  </a:moveTo>
                  <a:lnTo>
                    <a:pt x="1591373" y="79971"/>
                  </a:lnTo>
                </a:path>
                <a:path w="1833880" h="875029">
                  <a:moveTo>
                    <a:pt x="1591373" y="79971"/>
                  </a:moveTo>
                  <a:lnTo>
                    <a:pt x="1593151" y="76003"/>
                  </a:lnTo>
                </a:path>
                <a:path w="1833880" h="875029">
                  <a:moveTo>
                    <a:pt x="1593151" y="76003"/>
                  </a:moveTo>
                  <a:lnTo>
                    <a:pt x="1593723" y="72428"/>
                  </a:lnTo>
                </a:path>
                <a:path w="1833880" h="875029">
                  <a:moveTo>
                    <a:pt x="1593723" y="72428"/>
                  </a:moveTo>
                  <a:lnTo>
                    <a:pt x="1594484" y="67119"/>
                  </a:lnTo>
                </a:path>
                <a:path w="1833880" h="875029">
                  <a:moveTo>
                    <a:pt x="1594484" y="67119"/>
                  </a:moveTo>
                  <a:lnTo>
                    <a:pt x="1596707" y="63569"/>
                  </a:lnTo>
                </a:path>
                <a:path w="1833880" h="875029">
                  <a:moveTo>
                    <a:pt x="1596707" y="63569"/>
                  </a:moveTo>
                  <a:lnTo>
                    <a:pt x="1597913" y="59455"/>
                  </a:lnTo>
                </a:path>
                <a:path w="1833880" h="875029">
                  <a:moveTo>
                    <a:pt x="1597913" y="59455"/>
                  </a:moveTo>
                  <a:lnTo>
                    <a:pt x="1600453" y="55092"/>
                  </a:lnTo>
                </a:path>
                <a:path w="1833880" h="875029">
                  <a:moveTo>
                    <a:pt x="1548955" y="88449"/>
                  </a:moveTo>
                  <a:lnTo>
                    <a:pt x="1544447" y="88055"/>
                  </a:lnTo>
                </a:path>
                <a:path w="1833880" h="875029">
                  <a:moveTo>
                    <a:pt x="1548955" y="88449"/>
                  </a:moveTo>
                  <a:lnTo>
                    <a:pt x="1545971" y="92595"/>
                  </a:lnTo>
                </a:path>
                <a:path w="1833880" h="875029">
                  <a:moveTo>
                    <a:pt x="1594738" y="51346"/>
                  </a:moveTo>
                  <a:lnTo>
                    <a:pt x="1593342" y="56280"/>
                  </a:lnTo>
                </a:path>
                <a:path w="1833880" h="875029">
                  <a:moveTo>
                    <a:pt x="1593342" y="56280"/>
                  </a:moveTo>
                  <a:lnTo>
                    <a:pt x="1594484" y="59855"/>
                  </a:lnTo>
                </a:path>
                <a:path w="1833880" h="875029">
                  <a:moveTo>
                    <a:pt x="1594484" y="59855"/>
                  </a:moveTo>
                  <a:lnTo>
                    <a:pt x="1595882" y="64814"/>
                  </a:lnTo>
                </a:path>
                <a:path w="1833880" h="875029">
                  <a:moveTo>
                    <a:pt x="1555242" y="95942"/>
                  </a:moveTo>
                  <a:lnTo>
                    <a:pt x="1549590" y="103530"/>
                  </a:lnTo>
                </a:path>
                <a:path w="1833880" h="875029">
                  <a:moveTo>
                    <a:pt x="1586039" y="50723"/>
                  </a:moveTo>
                  <a:lnTo>
                    <a:pt x="1586992" y="56280"/>
                  </a:lnTo>
                </a:path>
                <a:path w="1833880" h="875029">
                  <a:moveTo>
                    <a:pt x="1586992" y="56280"/>
                  </a:moveTo>
                  <a:lnTo>
                    <a:pt x="1586420" y="59455"/>
                  </a:lnTo>
                </a:path>
                <a:path w="1833880" h="875029">
                  <a:moveTo>
                    <a:pt x="1586420" y="59455"/>
                  </a:moveTo>
                  <a:lnTo>
                    <a:pt x="1586230" y="62185"/>
                  </a:lnTo>
                </a:path>
                <a:path w="1833880" h="875029">
                  <a:moveTo>
                    <a:pt x="1586230" y="62185"/>
                  </a:moveTo>
                  <a:lnTo>
                    <a:pt x="1586039" y="65557"/>
                  </a:lnTo>
                </a:path>
                <a:path w="1833880" h="875029">
                  <a:moveTo>
                    <a:pt x="1586039" y="65557"/>
                  </a:moveTo>
                  <a:lnTo>
                    <a:pt x="1585849" y="68903"/>
                  </a:lnTo>
                </a:path>
                <a:path w="1833880" h="875029">
                  <a:moveTo>
                    <a:pt x="1585849" y="68903"/>
                  </a:moveTo>
                  <a:lnTo>
                    <a:pt x="1584452" y="73621"/>
                  </a:lnTo>
                </a:path>
                <a:path w="1833880" h="875029">
                  <a:moveTo>
                    <a:pt x="1584452" y="73621"/>
                  </a:moveTo>
                  <a:lnTo>
                    <a:pt x="1584071" y="78155"/>
                  </a:lnTo>
                </a:path>
                <a:path w="1833880" h="875029">
                  <a:moveTo>
                    <a:pt x="1584071" y="78155"/>
                  </a:moveTo>
                  <a:lnTo>
                    <a:pt x="1581657" y="82746"/>
                  </a:lnTo>
                </a:path>
                <a:path w="1833880" h="875029">
                  <a:moveTo>
                    <a:pt x="1584071" y="78155"/>
                  </a:moveTo>
                  <a:lnTo>
                    <a:pt x="1588388" y="73221"/>
                  </a:lnTo>
                </a:path>
                <a:path w="1833880" h="875029">
                  <a:moveTo>
                    <a:pt x="1588388" y="73221"/>
                  </a:moveTo>
                  <a:lnTo>
                    <a:pt x="1589595" y="67519"/>
                  </a:lnTo>
                </a:path>
                <a:path w="1833880" h="875029">
                  <a:moveTo>
                    <a:pt x="1589595" y="67519"/>
                  </a:moveTo>
                  <a:lnTo>
                    <a:pt x="1589786" y="62979"/>
                  </a:lnTo>
                </a:path>
                <a:path w="1833880" h="875029">
                  <a:moveTo>
                    <a:pt x="1589786" y="62979"/>
                  </a:moveTo>
                  <a:lnTo>
                    <a:pt x="1591373" y="59061"/>
                  </a:lnTo>
                </a:path>
                <a:path w="1833880" h="875029">
                  <a:moveTo>
                    <a:pt x="1591373" y="59061"/>
                  </a:moveTo>
                  <a:lnTo>
                    <a:pt x="1591373" y="57245"/>
                  </a:lnTo>
                </a:path>
                <a:path w="1833880" h="875029">
                  <a:moveTo>
                    <a:pt x="1583690" y="87858"/>
                  </a:moveTo>
                  <a:lnTo>
                    <a:pt x="1581657" y="82746"/>
                  </a:lnTo>
                </a:path>
                <a:path w="1833880" h="875029">
                  <a:moveTo>
                    <a:pt x="1583690" y="87858"/>
                  </a:moveTo>
                  <a:lnTo>
                    <a:pt x="1581530" y="91401"/>
                  </a:lnTo>
                </a:path>
                <a:path w="1833880" h="875029">
                  <a:moveTo>
                    <a:pt x="1581530" y="91401"/>
                  </a:moveTo>
                  <a:lnTo>
                    <a:pt x="1578546" y="94183"/>
                  </a:lnTo>
                </a:path>
                <a:path w="1833880" h="875029">
                  <a:moveTo>
                    <a:pt x="1578546" y="94183"/>
                  </a:moveTo>
                  <a:lnTo>
                    <a:pt x="1581911" y="98101"/>
                  </a:lnTo>
                </a:path>
                <a:path w="1833880" h="875029">
                  <a:moveTo>
                    <a:pt x="1581911" y="98101"/>
                  </a:moveTo>
                  <a:lnTo>
                    <a:pt x="1581721" y="102069"/>
                  </a:lnTo>
                </a:path>
                <a:path w="1833880" h="875029">
                  <a:moveTo>
                    <a:pt x="1581721" y="102069"/>
                  </a:moveTo>
                  <a:lnTo>
                    <a:pt x="1579308" y="104844"/>
                  </a:lnTo>
                </a:path>
                <a:path w="1833880" h="875029">
                  <a:moveTo>
                    <a:pt x="1579308" y="104844"/>
                  </a:moveTo>
                  <a:lnTo>
                    <a:pt x="1573847" y="108769"/>
                  </a:lnTo>
                </a:path>
                <a:path w="1833880" h="875029">
                  <a:moveTo>
                    <a:pt x="1583690" y="87858"/>
                  </a:moveTo>
                  <a:lnTo>
                    <a:pt x="1593596" y="89814"/>
                  </a:lnTo>
                </a:path>
                <a:path w="1833880" h="875029">
                  <a:moveTo>
                    <a:pt x="1593596" y="89814"/>
                  </a:moveTo>
                  <a:lnTo>
                    <a:pt x="1599247" y="95345"/>
                  </a:lnTo>
                </a:path>
                <a:path w="1833880" h="875029">
                  <a:moveTo>
                    <a:pt x="1599247" y="95345"/>
                  </a:moveTo>
                  <a:lnTo>
                    <a:pt x="1607947" y="94183"/>
                  </a:lnTo>
                </a:path>
                <a:path w="1833880" h="875029">
                  <a:moveTo>
                    <a:pt x="1550352" y="60991"/>
                  </a:moveTo>
                  <a:lnTo>
                    <a:pt x="1549082" y="60172"/>
                  </a:lnTo>
                </a:path>
                <a:path w="1833880" h="875029">
                  <a:moveTo>
                    <a:pt x="1579499" y="78155"/>
                  </a:moveTo>
                  <a:lnTo>
                    <a:pt x="1570101" y="78555"/>
                  </a:lnTo>
                </a:path>
                <a:path w="1833880" h="875029">
                  <a:moveTo>
                    <a:pt x="1555051" y="77190"/>
                  </a:moveTo>
                  <a:lnTo>
                    <a:pt x="1553336" y="84283"/>
                  </a:lnTo>
                </a:path>
                <a:path w="1833880" h="875029">
                  <a:moveTo>
                    <a:pt x="1553336" y="84283"/>
                  </a:moveTo>
                  <a:lnTo>
                    <a:pt x="1548955" y="88449"/>
                  </a:lnTo>
                </a:path>
                <a:path w="1833880" h="875029">
                  <a:moveTo>
                    <a:pt x="1560576" y="66522"/>
                  </a:moveTo>
                  <a:lnTo>
                    <a:pt x="1556257" y="62579"/>
                  </a:lnTo>
                </a:path>
                <a:path w="1833880" h="875029">
                  <a:moveTo>
                    <a:pt x="1556257" y="62579"/>
                  </a:moveTo>
                  <a:lnTo>
                    <a:pt x="1555242" y="58661"/>
                  </a:lnTo>
                </a:path>
                <a:path w="1833880" h="875029">
                  <a:moveTo>
                    <a:pt x="1555242" y="58661"/>
                  </a:moveTo>
                  <a:lnTo>
                    <a:pt x="1553590" y="53574"/>
                  </a:lnTo>
                </a:path>
                <a:path w="1833880" h="875029">
                  <a:moveTo>
                    <a:pt x="1568132" y="58934"/>
                  </a:moveTo>
                  <a:lnTo>
                    <a:pt x="1558226" y="54521"/>
                  </a:lnTo>
                </a:path>
                <a:path w="1833880" h="875029">
                  <a:moveTo>
                    <a:pt x="1573403" y="85077"/>
                  </a:moveTo>
                  <a:lnTo>
                    <a:pt x="1559242" y="83489"/>
                  </a:lnTo>
                </a:path>
                <a:path w="1833880" h="875029">
                  <a:moveTo>
                    <a:pt x="1559242" y="83489"/>
                  </a:moveTo>
                  <a:lnTo>
                    <a:pt x="1557083" y="90811"/>
                  </a:lnTo>
                </a:path>
                <a:path w="1833880" h="875029">
                  <a:moveTo>
                    <a:pt x="1573403" y="85077"/>
                  </a:moveTo>
                  <a:lnTo>
                    <a:pt x="1570482" y="89814"/>
                  </a:lnTo>
                </a:path>
                <a:path w="1833880" h="875029">
                  <a:moveTo>
                    <a:pt x="1570482" y="89814"/>
                  </a:moveTo>
                  <a:lnTo>
                    <a:pt x="1571498" y="94183"/>
                  </a:lnTo>
                </a:path>
                <a:path w="1833880" h="875029">
                  <a:moveTo>
                    <a:pt x="1571498" y="94183"/>
                  </a:moveTo>
                  <a:lnTo>
                    <a:pt x="1564386" y="95719"/>
                  </a:lnTo>
                </a:path>
                <a:path w="1833880" h="875029">
                  <a:moveTo>
                    <a:pt x="1564386" y="95719"/>
                  </a:moveTo>
                  <a:lnTo>
                    <a:pt x="1555242" y="95942"/>
                  </a:lnTo>
                </a:path>
                <a:path w="1833880" h="875029">
                  <a:moveTo>
                    <a:pt x="1553336" y="84283"/>
                  </a:moveTo>
                  <a:lnTo>
                    <a:pt x="1549907" y="80537"/>
                  </a:lnTo>
                </a:path>
                <a:path w="1833880" h="875029">
                  <a:moveTo>
                    <a:pt x="1549907" y="80537"/>
                  </a:moveTo>
                  <a:lnTo>
                    <a:pt x="1546034" y="76796"/>
                  </a:lnTo>
                </a:path>
                <a:path w="1833880" h="875029">
                  <a:moveTo>
                    <a:pt x="1546034" y="76796"/>
                  </a:moveTo>
                  <a:lnTo>
                    <a:pt x="1542224" y="77165"/>
                  </a:lnTo>
                </a:path>
                <a:path w="1833880" h="875029">
                  <a:moveTo>
                    <a:pt x="1556257" y="62579"/>
                  </a:moveTo>
                  <a:lnTo>
                    <a:pt x="1550352" y="60991"/>
                  </a:lnTo>
                </a:path>
                <a:path w="1833880" h="875029">
                  <a:moveTo>
                    <a:pt x="1593151" y="76003"/>
                  </a:moveTo>
                  <a:lnTo>
                    <a:pt x="1598295" y="75031"/>
                  </a:lnTo>
                </a:path>
                <a:path w="1833880" h="875029">
                  <a:moveTo>
                    <a:pt x="1598295" y="75031"/>
                  </a:moveTo>
                  <a:lnTo>
                    <a:pt x="1599501" y="69697"/>
                  </a:lnTo>
                </a:path>
                <a:path w="1833880" h="875029">
                  <a:moveTo>
                    <a:pt x="1599501" y="69697"/>
                  </a:moveTo>
                  <a:lnTo>
                    <a:pt x="1604009" y="69303"/>
                  </a:lnTo>
                </a:path>
                <a:path w="1833880" h="875029">
                  <a:moveTo>
                    <a:pt x="1604009" y="69303"/>
                  </a:moveTo>
                  <a:lnTo>
                    <a:pt x="1608963" y="70669"/>
                  </a:lnTo>
                </a:path>
                <a:path w="1833880" h="875029">
                  <a:moveTo>
                    <a:pt x="1608963" y="70669"/>
                  </a:moveTo>
                  <a:lnTo>
                    <a:pt x="1616011" y="66497"/>
                  </a:lnTo>
                </a:path>
                <a:path w="1833880" h="875029">
                  <a:moveTo>
                    <a:pt x="1589405" y="83889"/>
                  </a:moveTo>
                  <a:lnTo>
                    <a:pt x="1598676" y="81730"/>
                  </a:lnTo>
                </a:path>
                <a:path w="1833880" h="875029">
                  <a:moveTo>
                    <a:pt x="1598676" y="81730"/>
                  </a:moveTo>
                  <a:lnTo>
                    <a:pt x="1603819" y="83889"/>
                  </a:lnTo>
                </a:path>
                <a:path w="1833880" h="875029">
                  <a:moveTo>
                    <a:pt x="1603819" y="83889"/>
                  </a:moveTo>
                  <a:lnTo>
                    <a:pt x="1607756" y="78778"/>
                  </a:lnTo>
                </a:path>
                <a:path w="1833880" h="875029">
                  <a:moveTo>
                    <a:pt x="1549907" y="67119"/>
                  </a:moveTo>
                  <a:lnTo>
                    <a:pt x="1546986" y="65779"/>
                  </a:lnTo>
                </a:path>
                <a:path w="1833880" h="875029">
                  <a:moveTo>
                    <a:pt x="1603819" y="83889"/>
                  </a:moveTo>
                  <a:lnTo>
                    <a:pt x="1609153" y="84905"/>
                  </a:lnTo>
                </a:path>
                <a:path w="1833880" h="875029">
                  <a:moveTo>
                    <a:pt x="1609153" y="84905"/>
                  </a:moveTo>
                  <a:lnTo>
                    <a:pt x="1611693" y="86861"/>
                  </a:lnTo>
                </a:path>
                <a:path w="1833880" h="875029">
                  <a:moveTo>
                    <a:pt x="1604009" y="69303"/>
                  </a:moveTo>
                  <a:lnTo>
                    <a:pt x="1605407" y="64763"/>
                  </a:lnTo>
                </a:path>
                <a:path w="1833880" h="875029">
                  <a:moveTo>
                    <a:pt x="1549907" y="80537"/>
                  </a:moveTo>
                  <a:lnTo>
                    <a:pt x="1543811" y="80962"/>
                  </a:lnTo>
                </a:path>
                <a:path w="1833880" h="875029">
                  <a:moveTo>
                    <a:pt x="1563179" y="49212"/>
                  </a:moveTo>
                  <a:lnTo>
                    <a:pt x="1565909" y="51739"/>
                  </a:lnTo>
                </a:path>
                <a:path w="1833880" h="875029">
                  <a:moveTo>
                    <a:pt x="1599247" y="95345"/>
                  </a:moveTo>
                  <a:lnTo>
                    <a:pt x="1603438" y="98494"/>
                  </a:lnTo>
                </a:path>
                <a:path w="1833880" h="875029">
                  <a:moveTo>
                    <a:pt x="1603438" y="98494"/>
                  </a:moveTo>
                  <a:lnTo>
                    <a:pt x="1605407" y="103435"/>
                  </a:lnTo>
                </a:path>
                <a:path w="1833880" h="875029">
                  <a:moveTo>
                    <a:pt x="1605407" y="103435"/>
                  </a:moveTo>
                  <a:lnTo>
                    <a:pt x="1608264" y="107651"/>
                  </a:lnTo>
                </a:path>
                <a:path w="1833880" h="875029">
                  <a:moveTo>
                    <a:pt x="1593596" y="89814"/>
                  </a:moveTo>
                  <a:lnTo>
                    <a:pt x="1593151" y="96513"/>
                  </a:lnTo>
                </a:path>
                <a:path w="1833880" h="875029">
                  <a:moveTo>
                    <a:pt x="1593151" y="96513"/>
                  </a:moveTo>
                  <a:lnTo>
                    <a:pt x="1595564" y="103828"/>
                  </a:lnTo>
                </a:path>
                <a:path w="1833880" h="875029">
                  <a:moveTo>
                    <a:pt x="1581721" y="102069"/>
                  </a:moveTo>
                  <a:lnTo>
                    <a:pt x="1583055" y="106781"/>
                  </a:lnTo>
                </a:path>
                <a:path w="1833880" h="875029">
                  <a:moveTo>
                    <a:pt x="1583055" y="106781"/>
                  </a:moveTo>
                  <a:lnTo>
                    <a:pt x="1582102" y="112515"/>
                  </a:lnTo>
                </a:path>
                <a:path w="1833880" h="875029">
                  <a:moveTo>
                    <a:pt x="1571498" y="94183"/>
                  </a:moveTo>
                  <a:lnTo>
                    <a:pt x="1571625" y="100082"/>
                  </a:lnTo>
                </a:path>
                <a:path w="1833880" h="875029">
                  <a:moveTo>
                    <a:pt x="1571625" y="100082"/>
                  </a:moveTo>
                  <a:lnTo>
                    <a:pt x="1567878" y="104622"/>
                  </a:lnTo>
                </a:path>
                <a:path w="1833880" h="875029">
                  <a:moveTo>
                    <a:pt x="1578546" y="94183"/>
                  </a:moveTo>
                  <a:lnTo>
                    <a:pt x="1575625" y="99910"/>
                  </a:lnTo>
                </a:path>
                <a:path w="1833880" h="875029">
                  <a:moveTo>
                    <a:pt x="1595564" y="103828"/>
                  </a:moveTo>
                  <a:lnTo>
                    <a:pt x="1593723" y="108369"/>
                  </a:lnTo>
                </a:path>
                <a:path w="1833880" h="875029">
                  <a:moveTo>
                    <a:pt x="1582102" y="112515"/>
                  </a:moveTo>
                  <a:lnTo>
                    <a:pt x="1586865" y="118986"/>
                  </a:lnTo>
                </a:path>
                <a:path w="1833880" h="875029">
                  <a:moveTo>
                    <a:pt x="1546034" y="76796"/>
                  </a:moveTo>
                  <a:lnTo>
                    <a:pt x="1542986" y="72428"/>
                  </a:lnTo>
                </a:path>
                <a:path w="1833880" h="875029">
                  <a:moveTo>
                    <a:pt x="1552321" y="99834"/>
                  </a:moveTo>
                  <a:lnTo>
                    <a:pt x="1547177" y="100310"/>
                  </a:lnTo>
                </a:path>
                <a:path w="1833880" h="875029">
                  <a:moveTo>
                    <a:pt x="1573847" y="108769"/>
                  </a:moveTo>
                  <a:lnTo>
                    <a:pt x="1575625" y="114693"/>
                  </a:lnTo>
                </a:path>
                <a:path w="1833880" h="875029">
                  <a:moveTo>
                    <a:pt x="1572577" y="66325"/>
                  </a:moveTo>
                  <a:lnTo>
                    <a:pt x="1567116" y="68510"/>
                  </a:lnTo>
                </a:path>
                <a:path w="1833880" h="875029">
                  <a:moveTo>
                    <a:pt x="1598676" y="81730"/>
                  </a:moveTo>
                  <a:lnTo>
                    <a:pt x="1602613" y="76003"/>
                  </a:lnTo>
                </a:path>
                <a:path w="1833880" h="875029">
                  <a:moveTo>
                    <a:pt x="1596390" y="92595"/>
                  </a:moveTo>
                  <a:lnTo>
                    <a:pt x="1602613" y="88849"/>
                  </a:lnTo>
                </a:path>
                <a:path w="1833880" h="875029">
                  <a:moveTo>
                    <a:pt x="1570291" y="44227"/>
                  </a:moveTo>
                  <a:lnTo>
                    <a:pt x="1570799" y="52933"/>
                  </a:lnTo>
                </a:path>
                <a:path w="1833880" h="875029">
                  <a:moveTo>
                    <a:pt x="1605407" y="103435"/>
                  </a:moveTo>
                  <a:lnTo>
                    <a:pt x="1611122" y="104254"/>
                  </a:lnTo>
                </a:path>
                <a:path w="1833880" h="875029">
                  <a:moveTo>
                    <a:pt x="1593151" y="96513"/>
                  </a:moveTo>
                  <a:lnTo>
                    <a:pt x="1589595" y="104228"/>
                  </a:lnTo>
                </a:path>
                <a:path w="1833880" h="875029">
                  <a:moveTo>
                    <a:pt x="1587944" y="88703"/>
                  </a:moveTo>
                  <a:lnTo>
                    <a:pt x="1589214" y="92989"/>
                  </a:lnTo>
                </a:path>
                <a:path w="1833880" h="875029">
                  <a:moveTo>
                    <a:pt x="1589214" y="92989"/>
                  </a:moveTo>
                  <a:lnTo>
                    <a:pt x="1587246" y="99288"/>
                  </a:lnTo>
                </a:path>
                <a:path w="1833880" h="875029">
                  <a:moveTo>
                    <a:pt x="1587246" y="99288"/>
                  </a:moveTo>
                  <a:lnTo>
                    <a:pt x="1587817" y="112909"/>
                  </a:lnTo>
                </a:path>
                <a:path w="1833880" h="875029">
                  <a:moveTo>
                    <a:pt x="1582674" y="85299"/>
                  </a:moveTo>
                  <a:lnTo>
                    <a:pt x="1573403" y="85077"/>
                  </a:lnTo>
                </a:path>
                <a:path w="1833880" h="875029">
                  <a:moveTo>
                    <a:pt x="1570101" y="78555"/>
                  </a:moveTo>
                  <a:lnTo>
                    <a:pt x="1564386" y="80143"/>
                  </a:lnTo>
                </a:path>
                <a:path w="1833880" h="875029">
                  <a:moveTo>
                    <a:pt x="1574800" y="78384"/>
                  </a:moveTo>
                  <a:lnTo>
                    <a:pt x="1571625" y="72650"/>
                  </a:lnTo>
                </a:path>
                <a:path w="1833880" h="875029">
                  <a:moveTo>
                    <a:pt x="1566100" y="56280"/>
                  </a:moveTo>
                  <a:lnTo>
                    <a:pt x="1558544" y="49510"/>
                  </a:lnTo>
                </a:path>
                <a:path w="1833880" h="875029">
                  <a:moveTo>
                    <a:pt x="1557147" y="75031"/>
                  </a:moveTo>
                  <a:lnTo>
                    <a:pt x="1550352" y="69875"/>
                  </a:lnTo>
                </a:path>
                <a:path w="1833880" h="875029">
                  <a:moveTo>
                    <a:pt x="1550352" y="69875"/>
                  </a:moveTo>
                  <a:lnTo>
                    <a:pt x="1549907" y="67119"/>
                  </a:lnTo>
                </a:path>
                <a:path w="1833880" h="875029">
                  <a:moveTo>
                    <a:pt x="1559813" y="95846"/>
                  </a:moveTo>
                  <a:lnTo>
                    <a:pt x="1559623" y="103435"/>
                  </a:lnTo>
                </a:path>
                <a:path w="1833880" h="875029">
                  <a:moveTo>
                    <a:pt x="1570482" y="89814"/>
                  </a:moveTo>
                  <a:lnTo>
                    <a:pt x="1563370" y="89446"/>
                  </a:lnTo>
                </a:path>
                <a:path w="1833880" h="875029">
                  <a:moveTo>
                    <a:pt x="1567116" y="105194"/>
                  </a:moveTo>
                  <a:lnTo>
                    <a:pt x="1567307" y="110750"/>
                  </a:lnTo>
                </a:path>
                <a:path w="1833880" h="875029">
                  <a:moveTo>
                    <a:pt x="1601088" y="104622"/>
                  </a:moveTo>
                  <a:lnTo>
                    <a:pt x="1594357" y="100183"/>
                  </a:lnTo>
                </a:path>
                <a:path w="1833880" h="875029">
                  <a:moveTo>
                    <a:pt x="1575625" y="99910"/>
                  </a:moveTo>
                  <a:lnTo>
                    <a:pt x="1576959" y="104451"/>
                  </a:lnTo>
                </a:path>
                <a:path w="1833880" h="875029">
                  <a:moveTo>
                    <a:pt x="1578038" y="85178"/>
                  </a:moveTo>
                  <a:lnTo>
                    <a:pt x="1576006" y="91605"/>
                  </a:lnTo>
                </a:path>
                <a:path w="1833880" h="875029">
                  <a:moveTo>
                    <a:pt x="1580451" y="81083"/>
                  </a:moveTo>
                  <a:lnTo>
                    <a:pt x="1574228" y="81330"/>
                  </a:lnTo>
                </a:path>
                <a:path w="1833880" h="875029">
                  <a:moveTo>
                    <a:pt x="1570101" y="78555"/>
                  </a:moveTo>
                  <a:lnTo>
                    <a:pt x="1557147" y="75031"/>
                  </a:lnTo>
                </a:path>
                <a:path w="1833880" h="875029">
                  <a:moveTo>
                    <a:pt x="1559242" y="83489"/>
                  </a:moveTo>
                  <a:lnTo>
                    <a:pt x="1558671" y="78778"/>
                  </a:lnTo>
                </a:path>
                <a:path w="1833880" h="875029">
                  <a:moveTo>
                    <a:pt x="1555051" y="77190"/>
                  </a:moveTo>
                  <a:lnTo>
                    <a:pt x="1557147" y="75031"/>
                  </a:lnTo>
                </a:path>
                <a:path w="1833880" h="875029">
                  <a:moveTo>
                    <a:pt x="1567116" y="68510"/>
                  </a:moveTo>
                  <a:lnTo>
                    <a:pt x="1560576" y="66522"/>
                  </a:lnTo>
                </a:path>
                <a:path w="1833880" h="875029">
                  <a:moveTo>
                    <a:pt x="1563878" y="67519"/>
                  </a:moveTo>
                  <a:lnTo>
                    <a:pt x="1561592" y="61614"/>
                  </a:lnTo>
                </a:path>
                <a:path w="1833880" h="875029">
                  <a:moveTo>
                    <a:pt x="1567116" y="68510"/>
                  </a:moveTo>
                  <a:lnTo>
                    <a:pt x="1556067" y="69875"/>
                  </a:lnTo>
                </a:path>
                <a:path w="1833880" h="875029">
                  <a:moveTo>
                    <a:pt x="1571625" y="72650"/>
                  </a:moveTo>
                  <a:lnTo>
                    <a:pt x="1563751" y="71856"/>
                  </a:lnTo>
                </a:path>
                <a:path w="1833880" h="875029">
                  <a:moveTo>
                    <a:pt x="1557083" y="90811"/>
                  </a:moveTo>
                  <a:lnTo>
                    <a:pt x="1550924" y="93560"/>
                  </a:lnTo>
                </a:path>
                <a:path w="1833880" h="875029">
                  <a:moveTo>
                    <a:pt x="1588325" y="46405"/>
                  </a:moveTo>
                  <a:lnTo>
                    <a:pt x="1586039" y="50723"/>
                  </a:lnTo>
                </a:path>
                <a:path w="1833880" h="875029">
                  <a:moveTo>
                    <a:pt x="1594167" y="48488"/>
                  </a:moveTo>
                  <a:lnTo>
                    <a:pt x="1594738" y="51346"/>
                  </a:lnTo>
                </a:path>
                <a:path w="1833880" h="875029">
                  <a:moveTo>
                    <a:pt x="1600453" y="55092"/>
                  </a:moveTo>
                  <a:lnTo>
                    <a:pt x="1606042" y="52711"/>
                  </a:lnTo>
                </a:path>
                <a:path w="1833880" h="875029">
                  <a:moveTo>
                    <a:pt x="1600453" y="55092"/>
                  </a:moveTo>
                  <a:lnTo>
                    <a:pt x="1602486" y="49809"/>
                  </a:lnTo>
                </a:path>
                <a:path w="1833880" h="875029">
                  <a:moveTo>
                    <a:pt x="1605407" y="64763"/>
                  </a:moveTo>
                  <a:lnTo>
                    <a:pt x="1611058" y="59778"/>
                  </a:lnTo>
                </a:path>
                <a:path w="1833880" h="875029">
                  <a:moveTo>
                    <a:pt x="1607947" y="94183"/>
                  </a:moveTo>
                  <a:lnTo>
                    <a:pt x="1613344" y="95072"/>
                  </a:lnTo>
                </a:path>
                <a:path w="1833880" h="875029">
                  <a:moveTo>
                    <a:pt x="1595564" y="103828"/>
                  </a:moveTo>
                  <a:lnTo>
                    <a:pt x="1600263" y="112464"/>
                  </a:lnTo>
                </a:path>
                <a:path w="1833880" h="875029">
                  <a:moveTo>
                    <a:pt x="1604708" y="110604"/>
                  </a:moveTo>
                  <a:lnTo>
                    <a:pt x="1601088" y="104622"/>
                  </a:lnTo>
                </a:path>
                <a:path w="1833880" h="875029">
                  <a:moveTo>
                    <a:pt x="1593659" y="112782"/>
                  </a:moveTo>
                  <a:lnTo>
                    <a:pt x="1595120" y="114103"/>
                  </a:lnTo>
                </a:path>
                <a:path w="1833880" h="875029">
                  <a:moveTo>
                    <a:pt x="1593723" y="108369"/>
                  </a:moveTo>
                  <a:lnTo>
                    <a:pt x="1593405" y="117252"/>
                  </a:lnTo>
                </a:path>
                <a:path w="1833880" h="875029">
                  <a:moveTo>
                    <a:pt x="1575625" y="114693"/>
                  </a:moveTo>
                  <a:lnTo>
                    <a:pt x="1575879" y="118116"/>
                  </a:lnTo>
                </a:path>
                <a:path w="1833880" h="875029">
                  <a:moveTo>
                    <a:pt x="1567878" y="104622"/>
                  </a:moveTo>
                  <a:lnTo>
                    <a:pt x="1560195" y="110382"/>
                  </a:lnTo>
                </a:path>
                <a:path w="1833880" h="875029">
                  <a:moveTo>
                    <a:pt x="1573847" y="108769"/>
                  </a:moveTo>
                  <a:lnTo>
                    <a:pt x="1567942" y="117151"/>
                  </a:lnTo>
                </a:path>
                <a:path w="1833880" h="875029">
                  <a:moveTo>
                    <a:pt x="1559623" y="103435"/>
                  </a:moveTo>
                  <a:lnTo>
                    <a:pt x="1553781" y="107403"/>
                  </a:lnTo>
                </a:path>
                <a:path w="1833880" h="875029">
                  <a:moveTo>
                    <a:pt x="1579372" y="43954"/>
                  </a:moveTo>
                  <a:lnTo>
                    <a:pt x="1580515" y="51123"/>
                  </a:lnTo>
                </a:path>
                <a:path w="1833880" h="875029">
                  <a:moveTo>
                    <a:pt x="1607756" y="78778"/>
                  </a:moveTo>
                  <a:lnTo>
                    <a:pt x="1617535" y="75679"/>
                  </a:lnTo>
                </a:path>
                <a:path w="1833880" h="875029">
                  <a:moveTo>
                    <a:pt x="1611693" y="86861"/>
                  </a:moveTo>
                  <a:lnTo>
                    <a:pt x="1617535" y="89369"/>
                  </a:lnTo>
                </a:path>
                <a:path w="1833880" h="875029">
                  <a:moveTo>
                    <a:pt x="1582102" y="112515"/>
                  </a:moveTo>
                  <a:lnTo>
                    <a:pt x="1581721" y="119233"/>
                  </a:lnTo>
                </a:path>
                <a:path w="1833880" h="875029">
                  <a:moveTo>
                    <a:pt x="1691449" y="88201"/>
                  </a:moveTo>
                  <a:lnTo>
                    <a:pt x="1694180" y="85725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9444"/>
                  </a:lnTo>
                </a:path>
                <a:path w="1833880" h="875029">
                  <a:moveTo>
                    <a:pt x="1642554" y="51739"/>
                  </a:moveTo>
                  <a:lnTo>
                    <a:pt x="1642745" y="56280"/>
                  </a:lnTo>
                </a:path>
                <a:path w="1833880" h="875029">
                  <a:moveTo>
                    <a:pt x="1642745" y="56280"/>
                  </a:moveTo>
                  <a:lnTo>
                    <a:pt x="1646872" y="61614"/>
                  </a:lnTo>
                </a:path>
                <a:path w="1833880" h="875029">
                  <a:moveTo>
                    <a:pt x="1646872" y="61614"/>
                  </a:moveTo>
                  <a:lnTo>
                    <a:pt x="1649285" y="63569"/>
                  </a:lnTo>
                </a:path>
                <a:path w="1833880" h="875029">
                  <a:moveTo>
                    <a:pt x="1649285" y="63569"/>
                  </a:moveTo>
                  <a:lnTo>
                    <a:pt x="1649285" y="66325"/>
                  </a:lnTo>
                </a:path>
                <a:path w="1833880" h="875029">
                  <a:moveTo>
                    <a:pt x="1649285" y="66325"/>
                  </a:moveTo>
                  <a:lnTo>
                    <a:pt x="1652460" y="70097"/>
                  </a:lnTo>
                </a:path>
                <a:path w="1833880" h="875029">
                  <a:moveTo>
                    <a:pt x="1652460" y="70097"/>
                  </a:moveTo>
                  <a:lnTo>
                    <a:pt x="1654365" y="71856"/>
                  </a:lnTo>
                </a:path>
                <a:path w="1833880" h="875029">
                  <a:moveTo>
                    <a:pt x="1654365" y="71856"/>
                  </a:moveTo>
                  <a:lnTo>
                    <a:pt x="1654619" y="74809"/>
                  </a:lnTo>
                </a:path>
                <a:path w="1833880" h="875029">
                  <a:moveTo>
                    <a:pt x="1654619" y="74809"/>
                  </a:moveTo>
                  <a:lnTo>
                    <a:pt x="1656207" y="78155"/>
                  </a:lnTo>
                </a:path>
                <a:path w="1833880" h="875029">
                  <a:moveTo>
                    <a:pt x="1656207" y="78155"/>
                  </a:moveTo>
                  <a:lnTo>
                    <a:pt x="1657096" y="81083"/>
                  </a:lnTo>
                </a:path>
                <a:path w="1833880" h="875029">
                  <a:moveTo>
                    <a:pt x="1657096" y="81083"/>
                  </a:moveTo>
                  <a:lnTo>
                    <a:pt x="1658302" y="82746"/>
                  </a:lnTo>
                </a:path>
                <a:path w="1833880" h="875029">
                  <a:moveTo>
                    <a:pt x="1647507" y="52933"/>
                  </a:moveTo>
                  <a:lnTo>
                    <a:pt x="1651634" y="58039"/>
                  </a:lnTo>
                </a:path>
                <a:path w="1833880" h="875029">
                  <a:moveTo>
                    <a:pt x="1651634" y="58039"/>
                  </a:moveTo>
                  <a:lnTo>
                    <a:pt x="1653984" y="61785"/>
                  </a:lnTo>
                </a:path>
                <a:path w="1833880" h="875029">
                  <a:moveTo>
                    <a:pt x="1653984" y="61785"/>
                  </a:moveTo>
                  <a:lnTo>
                    <a:pt x="1652587" y="64960"/>
                  </a:lnTo>
                </a:path>
                <a:path w="1833880" h="875029">
                  <a:moveTo>
                    <a:pt x="1652587" y="64960"/>
                  </a:moveTo>
                  <a:lnTo>
                    <a:pt x="1651127" y="68586"/>
                  </a:lnTo>
                </a:path>
                <a:path w="1833880" h="875029">
                  <a:moveTo>
                    <a:pt x="1657159" y="51123"/>
                  </a:moveTo>
                  <a:lnTo>
                    <a:pt x="1656588" y="55886"/>
                  </a:lnTo>
                </a:path>
                <a:path w="1833880" h="875029">
                  <a:moveTo>
                    <a:pt x="1656588" y="55886"/>
                  </a:moveTo>
                  <a:lnTo>
                    <a:pt x="1656334" y="58267"/>
                  </a:lnTo>
                </a:path>
                <a:path w="1833880" h="875029">
                  <a:moveTo>
                    <a:pt x="1656334" y="58267"/>
                  </a:moveTo>
                  <a:lnTo>
                    <a:pt x="1656969" y="60991"/>
                  </a:lnTo>
                </a:path>
                <a:path w="1833880" h="875029">
                  <a:moveTo>
                    <a:pt x="1656969" y="60991"/>
                  </a:moveTo>
                  <a:lnTo>
                    <a:pt x="1656715" y="64363"/>
                  </a:lnTo>
                </a:path>
                <a:path w="1833880" h="875029">
                  <a:moveTo>
                    <a:pt x="1656715" y="64363"/>
                  </a:moveTo>
                  <a:lnTo>
                    <a:pt x="1656969" y="66522"/>
                  </a:lnTo>
                </a:path>
                <a:path w="1833880" h="875029">
                  <a:moveTo>
                    <a:pt x="1656969" y="66522"/>
                  </a:moveTo>
                  <a:lnTo>
                    <a:pt x="1654365" y="71856"/>
                  </a:lnTo>
                </a:path>
                <a:path w="1833880" h="875029">
                  <a:moveTo>
                    <a:pt x="1660334" y="87858"/>
                  </a:moveTo>
                  <a:lnTo>
                    <a:pt x="1666049" y="83889"/>
                  </a:lnTo>
                </a:path>
                <a:path w="1833880" h="875029">
                  <a:moveTo>
                    <a:pt x="1666049" y="83889"/>
                  </a:moveTo>
                  <a:lnTo>
                    <a:pt x="1668017" y="79971"/>
                  </a:lnTo>
                </a:path>
                <a:path w="1833880" h="875029">
                  <a:moveTo>
                    <a:pt x="1668017" y="79971"/>
                  </a:moveTo>
                  <a:lnTo>
                    <a:pt x="1669796" y="76003"/>
                  </a:lnTo>
                </a:path>
                <a:path w="1833880" h="875029">
                  <a:moveTo>
                    <a:pt x="1669796" y="76003"/>
                  </a:moveTo>
                  <a:lnTo>
                    <a:pt x="1670367" y="72428"/>
                  </a:lnTo>
                </a:path>
                <a:path w="1833880" h="875029">
                  <a:moveTo>
                    <a:pt x="1670367" y="72428"/>
                  </a:moveTo>
                  <a:lnTo>
                    <a:pt x="1671129" y="67119"/>
                  </a:lnTo>
                </a:path>
                <a:path w="1833880" h="875029">
                  <a:moveTo>
                    <a:pt x="1671129" y="67119"/>
                  </a:moveTo>
                  <a:lnTo>
                    <a:pt x="1673352" y="63569"/>
                  </a:lnTo>
                </a:path>
                <a:path w="1833880" h="875029">
                  <a:moveTo>
                    <a:pt x="1673352" y="63569"/>
                  </a:moveTo>
                  <a:lnTo>
                    <a:pt x="1674558" y="59455"/>
                  </a:lnTo>
                </a:path>
                <a:path w="1833880" h="875029">
                  <a:moveTo>
                    <a:pt x="1674558" y="59455"/>
                  </a:moveTo>
                  <a:lnTo>
                    <a:pt x="1677098" y="55092"/>
                  </a:lnTo>
                </a:path>
                <a:path w="1833880" h="875029">
                  <a:moveTo>
                    <a:pt x="1625600" y="88449"/>
                  </a:moveTo>
                  <a:lnTo>
                    <a:pt x="1621091" y="88055"/>
                  </a:lnTo>
                </a:path>
                <a:path w="1833880" h="875029">
                  <a:moveTo>
                    <a:pt x="1625600" y="88449"/>
                  </a:moveTo>
                  <a:lnTo>
                    <a:pt x="1622615" y="92595"/>
                  </a:lnTo>
                </a:path>
                <a:path w="1833880" h="875029">
                  <a:moveTo>
                    <a:pt x="1671383" y="51346"/>
                  </a:moveTo>
                  <a:lnTo>
                    <a:pt x="1669986" y="56280"/>
                  </a:lnTo>
                </a:path>
                <a:path w="1833880" h="875029">
                  <a:moveTo>
                    <a:pt x="1669986" y="56280"/>
                  </a:moveTo>
                  <a:lnTo>
                    <a:pt x="1671129" y="59855"/>
                  </a:lnTo>
                </a:path>
                <a:path w="1833880" h="875029">
                  <a:moveTo>
                    <a:pt x="1671129" y="59855"/>
                  </a:moveTo>
                  <a:lnTo>
                    <a:pt x="1672590" y="64814"/>
                  </a:lnTo>
                </a:path>
                <a:path w="1833880" h="875029">
                  <a:moveTo>
                    <a:pt x="1631886" y="95942"/>
                  </a:moveTo>
                  <a:lnTo>
                    <a:pt x="1626234" y="103530"/>
                  </a:lnTo>
                </a:path>
                <a:path w="1833880" h="875029">
                  <a:moveTo>
                    <a:pt x="1662684" y="50723"/>
                  </a:moveTo>
                  <a:lnTo>
                    <a:pt x="1663636" y="56280"/>
                  </a:lnTo>
                </a:path>
                <a:path w="1833880" h="875029">
                  <a:moveTo>
                    <a:pt x="1663636" y="56280"/>
                  </a:moveTo>
                  <a:lnTo>
                    <a:pt x="1663065" y="59455"/>
                  </a:lnTo>
                </a:path>
                <a:path w="1833880" h="875029">
                  <a:moveTo>
                    <a:pt x="1663065" y="59455"/>
                  </a:moveTo>
                  <a:lnTo>
                    <a:pt x="1662874" y="62185"/>
                  </a:lnTo>
                </a:path>
                <a:path w="1833880" h="875029">
                  <a:moveTo>
                    <a:pt x="1662874" y="62185"/>
                  </a:moveTo>
                  <a:lnTo>
                    <a:pt x="1662684" y="65557"/>
                  </a:lnTo>
                </a:path>
                <a:path w="1833880" h="875029">
                  <a:moveTo>
                    <a:pt x="1662684" y="65557"/>
                  </a:moveTo>
                  <a:lnTo>
                    <a:pt x="1662493" y="68903"/>
                  </a:lnTo>
                </a:path>
                <a:path w="1833880" h="875029">
                  <a:moveTo>
                    <a:pt x="1662493" y="68903"/>
                  </a:moveTo>
                  <a:lnTo>
                    <a:pt x="1661096" y="73621"/>
                  </a:lnTo>
                </a:path>
                <a:path w="1833880" h="875029">
                  <a:moveTo>
                    <a:pt x="1661096" y="73621"/>
                  </a:moveTo>
                  <a:lnTo>
                    <a:pt x="1660715" y="78155"/>
                  </a:lnTo>
                </a:path>
                <a:path w="1833880" h="875029">
                  <a:moveTo>
                    <a:pt x="1660715" y="78155"/>
                  </a:moveTo>
                  <a:lnTo>
                    <a:pt x="1658302" y="82746"/>
                  </a:lnTo>
                </a:path>
                <a:path w="1833880" h="875029">
                  <a:moveTo>
                    <a:pt x="1660715" y="78155"/>
                  </a:moveTo>
                  <a:lnTo>
                    <a:pt x="1665033" y="73221"/>
                  </a:lnTo>
                </a:path>
                <a:path w="1833880" h="875029">
                  <a:moveTo>
                    <a:pt x="1665033" y="73221"/>
                  </a:moveTo>
                  <a:lnTo>
                    <a:pt x="1666240" y="67519"/>
                  </a:lnTo>
                </a:path>
                <a:path w="1833880" h="875029">
                  <a:moveTo>
                    <a:pt x="1666240" y="67519"/>
                  </a:moveTo>
                  <a:lnTo>
                    <a:pt x="1666430" y="62979"/>
                  </a:lnTo>
                </a:path>
                <a:path w="1833880" h="875029">
                  <a:moveTo>
                    <a:pt x="1666430" y="62979"/>
                  </a:moveTo>
                  <a:lnTo>
                    <a:pt x="1668017" y="59061"/>
                  </a:lnTo>
                </a:path>
                <a:path w="1833880" h="875029">
                  <a:moveTo>
                    <a:pt x="1668017" y="59061"/>
                  </a:moveTo>
                  <a:lnTo>
                    <a:pt x="1668017" y="57245"/>
                  </a:lnTo>
                </a:path>
                <a:path w="1833880" h="875029">
                  <a:moveTo>
                    <a:pt x="1660334" y="87858"/>
                  </a:moveTo>
                  <a:lnTo>
                    <a:pt x="1658302" y="82746"/>
                  </a:lnTo>
                </a:path>
                <a:path w="1833880" h="875029">
                  <a:moveTo>
                    <a:pt x="1660334" y="87858"/>
                  </a:moveTo>
                  <a:lnTo>
                    <a:pt x="1658175" y="91401"/>
                  </a:lnTo>
                </a:path>
                <a:path w="1833880" h="875029">
                  <a:moveTo>
                    <a:pt x="1658175" y="91401"/>
                  </a:moveTo>
                  <a:lnTo>
                    <a:pt x="1655190" y="94183"/>
                  </a:lnTo>
                </a:path>
                <a:path w="1833880" h="875029">
                  <a:moveTo>
                    <a:pt x="1655190" y="94183"/>
                  </a:moveTo>
                  <a:lnTo>
                    <a:pt x="1658556" y="98101"/>
                  </a:lnTo>
                </a:path>
                <a:path w="1833880" h="875029">
                  <a:moveTo>
                    <a:pt x="1658556" y="98101"/>
                  </a:moveTo>
                  <a:lnTo>
                    <a:pt x="1658365" y="102069"/>
                  </a:lnTo>
                </a:path>
                <a:path w="1833880" h="875029">
                  <a:moveTo>
                    <a:pt x="1658365" y="102069"/>
                  </a:moveTo>
                  <a:lnTo>
                    <a:pt x="1655953" y="104844"/>
                  </a:lnTo>
                </a:path>
                <a:path w="1833880" h="875029">
                  <a:moveTo>
                    <a:pt x="1655953" y="104844"/>
                  </a:moveTo>
                  <a:lnTo>
                    <a:pt x="1650492" y="108769"/>
                  </a:lnTo>
                </a:path>
                <a:path w="1833880" h="875029">
                  <a:moveTo>
                    <a:pt x="1660334" y="87858"/>
                  </a:moveTo>
                  <a:lnTo>
                    <a:pt x="1670240" y="89814"/>
                  </a:lnTo>
                </a:path>
                <a:path w="1833880" h="875029">
                  <a:moveTo>
                    <a:pt x="1670240" y="89814"/>
                  </a:moveTo>
                  <a:lnTo>
                    <a:pt x="1675892" y="95345"/>
                  </a:lnTo>
                </a:path>
                <a:path w="1833880" h="875029">
                  <a:moveTo>
                    <a:pt x="1675892" y="95345"/>
                  </a:moveTo>
                  <a:lnTo>
                    <a:pt x="1684591" y="94183"/>
                  </a:lnTo>
                </a:path>
                <a:path w="1833880" h="875029">
                  <a:moveTo>
                    <a:pt x="1626997" y="60991"/>
                  </a:moveTo>
                  <a:lnTo>
                    <a:pt x="1625727" y="60172"/>
                  </a:lnTo>
                </a:path>
                <a:path w="1833880" h="875029">
                  <a:moveTo>
                    <a:pt x="1656207" y="78155"/>
                  </a:moveTo>
                  <a:lnTo>
                    <a:pt x="1646745" y="78555"/>
                  </a:lnTo>
                </a:path>
                <a:path w="1833880" h="875029">
                  <a:moveTo>
                    <a:pt x="1631696" y="77190"/>
                  </a:moveTo>
                  <a:lnTo>
                    <a:pt x="1629981" y="84283"/>
                  </a:lnTo>
                </a:path>
                <a:path w="1833880" h="875029">
                  <a:moveTo>
                    <a:pt x="1629981" y="84283"/>
                  </a:moveTo>
                  <a:lnTo>
                    <a:pt x="1625600" y="88449"/>
                  </a:lnTo>
                </a:path>
                <a:path w="1833880" h="875029">
                  <a:moveTo>
                    <a:pt x="1637220" y="66522"/>
                  </a:moveTo>
                  <a:lnTo>
                    <a:pt x="1632902" y="62579"/>
                  </a:lnTo>
                </a:path>
                <a:path w="1833880" h="875029">
                  <a:moveTo>
                    <a:pt x="1632902" y="62579"/>
                  </a:moveTo>
                  <a:lnTo>
                    <a:pt x="1631886" y="58661"/>
                  </a:lnTo>
                </a:path>
                <a:path w="1833880" h="875029">
                  <a:moveTo>
                    <a:pt x="1631886" y="58661"/>
                  </a:moveTo>
                  <a:lnTo>
                    <a:pt x="1630235" y="53574"/>
                  </a:lnTo>
                </a:path>
                <a:path w="1833880" h="875029">
                  <a:moveTo>
                    <a:pt x="1644777" y="58934"/>
                  </a:moveTo>
                  <a:lnTo>
                    <a:pt x="1634871" y="54521"/>
                  </a:lnTo>
                </a:path>
                <a:path w="1833880" h="875029">
                  <a:moveTo>
                    <a:pt x="1650047" y="85077"/>
                  </a:moveTo>
                  <a:lnTo>
                    <a:pt x="1635886" y="83489"/>
                  </a:lnTo>
                </a:path>
                <a:path w="1833880" h="875029">
                  <a:moveTo>
                    <a:pt x="1635886" y="83489"/>
                  </a:moveTo>
                  <a:lnTo>
                    <a:pt x="1633728" y="90811"/>
                  </a:lnTo>
                </a:path>
                <a:path w="1833880" h="875029">
                  <a:moveTo>
                    <a:pt x="1650047" y="85077"/>
                  </a:moveTo>
                  <a:lnTo>
                    <a:pt x="1647126" y="89814"/>
                  </a:lnTo>
                </a:path>
                <a:path w="1833880" h="875029">
                  <a:moveTo>
                    <a:pt x="1647126" y="89814"/>
                  </a:moveTo>
                  <a:lnTo>
                    <a:pt x="1648142" y="94183"/>
                  </a:lnTo>
                </a:path>
                <a:path w="1833880" h="875029">
                  <a:moveTo>
                    <a:pt x="1648142" y="94183"/>
                  </a:moveTo>
                  <a:lnTo>
                    <a:pt x="1641030" y="95719"/>
                  </a:lnTo>
                </a:path>
                <a:path w="1833880" h="875029">
                  <a:moveTo>
                    <a:pt x="1641030" y="95719"/>
                  </a:moveTo>
                  <a:lnTo>
                    <a:pt x="1631886" y="95942"/>
                  </a:lnTo>
                </a:path>
                <a:path w="1833880" h="875029">
                  <a:moveTo>
                    <a:pt x="1629981" y="84283"/>
                  </a:moveTo>
                  <a:lnTo>
                    <a:pt x="1626552" y="80537"/>
                  </a:lnTo>
                </a:path>
                <a:path w="1833880" h="875029">
                  <a:moveTo>
                    <a:pt x="1626552" y="80537"/>
                  </a:moveTo>
                  <a:lnTo>
                    <a:pt x="1622615" y="76796"/>
                  </a:lnTo>
                </a:path>
                <a:path w="1833880" h="875029">
                  <a:moveTo>
                    <a:pt x="1622615" y="76796"/>
                  </a:moveTo>
                  <a:lnTo>
                    <a:pt x="1618869" y="77165"/>
                  </a:lnTo>
                </a:path>
                <a:path w="1833880" h="875029">
                  <a:moveTo>
                    <a:pt x="1632902" y="62579"/>
                  </a:moveTo>
                  <a:lnTo>
                    <a:pt x="1626997" y="60991"/>
                  </a:lnTo>
                </a:path>
                <a:path w="1833880" h="875029">
                  <a:moveTo>
                    <a:pt x="1669796" y="76003"/>
                  </a:moveTo>
                  <a:lnTo>
                    <a:pt x="1674939" y="75031"/>
                  </a:lnTo>
                </a:path>
                <a:path w="1833880" h="875029">
                  <a:moveTo>
                    <a:pt x="1674939" y="75031"/>
                  </a:moveTo>
                  <a:lnTo>
                    <a:pt x="1676146" y="69697"/>
                  </a:lnTo>
                </a:path>
                <a:path w="1833880" h="875029">
                  <a:moveTo>
                    <a:pt x="1676146" y="69697"/>
                  </a:moveTo>
                  <a:lnTo>
                    <a:pt x="1680654" y="69303"/>
                  </a:lnTo>
                </a:path>
                <a:path w="1833880" h="875029">
                  <a:moveTo>
                    <a:pt x="1680654" y="69303"/>
                  </a:moveTo>
                  <a:lnTo>
                    <a:pt x="1685607" y="70669"/>
                  </a:lnTo>
                </a:path>
                <a:path w="1833880" h="875029">
                  <a:moveTo>
                    <a:pt x="1685607" y="70669"/>
                  </a:moveTo>
                  <a:lnTo>
                    <a:pt x="1692655" y="66497"/>
                  </a:lnTo>
                </a:path>
                <a:path w="1833880" h="875029">
                  <a:moveTo>
                    <a:pt x="1666049" y="83889"/>
                  </a:moveTo>
                  <a:lnTo>
                    <a:pt x="1675320" y="81730"/>
                  </a:lnTo>
                </a:path>
                <a:path w="1833880" h="875029">
                  <a:moveTo>
                    <a:pt x="1675320" y="81730"/>
                  </a:moveTo>
                  <a:lnTo>
                    <a:pt x="1680463" y="83889"/>
                  </a:lnTo>
                </a:path>
                <a:path w="1833880" h="875029">
                  <a:moveTo>
                    <a:pt x="1680463" y="83889"/>
                  </a:moveTo>
                  <a:lnTo>
                    <a:pt x="1684401" y="78778"/>
                  </a:lnTo>
                </a:path>
                <a:path w="1833880" h="875029">
                  <a:moveTo>
                    <a:pt x="1626552" y="67119"/>
                  </a:moveTo>
                  <a:lnTo>
                    <a:pt x="1623631" y="65779"/>
                  </a:lnTo>
                </a:path>
                <a:path w="1833880" h="875029">
                  <a:moveTo>
                    <a:pt x="1680463" y="83889"/>
                  </a:moveTo>
                  <a:lnTo>
                    <a:pt x="1685798" y="84905"/>
                  </a:lnTo>
                </a:path>
                <a:path w="1833880" h="875029">
                  <a:moveTo>
                    <a:pt x="1685798" y="84905"/>
                  </a:moveTo>
                  <a:lnTo>
                    <a:pt x="1688401" y="86861"/>
                  </a:lnTo>
                </a:path>
                <a:path w="1833880" h="875029">
                  <a:moveTo>
                    <a:pt x="1680654" y="69303"/>
                  </a:moveTo>
                  <a:lnTo>
                    <a:pt x="1682051" y="64763"/>
                  </a:lnTo>
                </a:path>
                <a:path w="1833880" h="875029">
                  <a:moveTo>
                    <a:pt x="1626552" y="80537"/>
                  </a:moveTo>
                  <a:lnTo>
                    <a:pt x="1620456" y="80962"/>
                  </a:lnTo>
                </a:path>
                <a:path w="1833880" h="875029">
                  <a:moveTo>
                    <a:pt x="1639824" y="49212"/>
                  </a:moveTo>
                  <a:lnTo>
                    <a:pt x="1642554" y="51739"/>
                  </a:lnTo>
                </a:path>
                <a:path w="1833880" h="875029">
                  <a:moveTo>
                    <a:pt x="1675892" y="95345"/>
                  </a:moveTo>
                  <a:lnTo>
                    <a:pt x="1680082" y="98494"/>
                  </a:lnTo>
                </a:path>
                <a:path w="1833880" h="875029">
                  <a:moveTo>
                    <a:pt x="1680082" y="98494"/>
                  </a:moveTo>
                  <a:lnTo>
                    <a:pt x="1682051" y="103435"/>
                  </a:lnTo>
                </a:path>
                <a:path w="1833880" h="875029">
                  <a:moveTo>
                    <a:pt x="1682051" y="103435"/>
                  </a:moveTo>
                  <a:lnTo>
                    <a:pt x="1684909" y="107651"/>
                  </a:lnTo>
                </a:path>
                <a:path w="1833880" h="875029">
                  <a:moveTo>
                    <a:pt x="1670240" y="89814"/>
                  </a:moveTo>
                  <a:lnTo>
                    <a:pt x="1669796" y="96513"/>
                  </a:lnTo>
                </a:path>
                <a:path w="1833880" h="875029">
                  <a:moveTo>
                    <a:pt x="1669796" y="96513"/>
                  </a:moveTo>
                  <a:lnTo>
                    <a:pt x="1672145" y="103828"/>
                  </a:lnTo>
                </a:path>
                <a:path w="1833880" h="875029">
                  <a:moveTo>
                    <a:pt x="1658365" y="102069"/>
                  </a:moveTo>
                  <a:lnTo>
                    <a:pt x="1659763" y="106781"/>
                  </a:lnTo>
                </a:path>
                <a:path w="1833880" h="875029">
                  <a:moveTo>
                    <a:pt x="1659763" y="106781"/>
                  </a:moveTo>
                  <a:lnTo>
                    <a:pt x="1658747" y="112515"/>
                  </a:lnTo>
                </a:path>
                <a:path w="1833880" h="875029">
                  <a:moveTo>
                    <a:pt x="1648142" y="94183"/>
                  </a:moveTo>
                  <a:lnTo>
                    <a:pt x="1648332" y="100082"/>
                  </a:lnTo>
                </a:path>
                <a:path w="1833880" h="875029">
                  <a:moveTo>
                    <a:pt x="1648332" y="100082"/>
                  </a:moveTo>
                  <a:lnTo>
                    <a:pt x="1644523" y="104622"/>
                  </a:lnTo>
                </a:path>
                <a:path w="1833880" h="875029">
                  <a:moveTo>
                    <a:pt x="1655190" y="94183"/>
                  </a:moveTo>
                  <a:lnTo>
                    <a:pt x="1652206" y="99910"/>
                  </a:lnTo>
                </a:path>
                <a:path w="1833880" h="875029">
                  <a:moveTo>
                    <a:pt x="1672145" y="103828"/>
                  </a:moveTo>
                  <a:lnTo>
                    <a:pt x="1670430" y="108369"/>
                  </a:lnTo>
                </a:path>
                <a:path w="1833880" h="875029">
                  <a:moveTo>
                    <a:pt x="1658747" y="112515"/>
                  </a:moveTo>
                  <a:lnTo>
                    <a:pt x="1663573" y="118986"/>
                  </a:lnTo>
                </a:path>
                <a:path w="1833880" h="875029">
                  <a:moveTo>
                    <a:pt x="1622615" y="76796"/>
                  </a:moveTo>
                  <a:lnTo>
                    <a:pt x="1619630" y="72428"/>
                  </a:lnTo>
                </a:path>
                <a:path w="1833880" h="875029">
                  <a:moveTo>
                    <a:pt x="1628965" y="99834"/>
                  </a:moveTo>
                  <a:lnTo>
                    <a:pt x="1623822" y="100310"/>
                  </a:lnTo>
                </a:path>
                <a:path w="1833880" h="875029">
                  <a:moveTo>
                    <a:pt x="1650492" y="108769"/>
                  </a:moveTo>
                  <a:lnTo>
                    <a:pt x="1652206" y="114693"/>
                  </a:lnTo>
                </a:path>
                <a:path w="1833880" h="875029">
                  <a:moveTo>
                    <a:pt x="1649285" y="66325"/>
                  </a:moveTo>
                  <a:lnTo>
                    <a:pt x="1643761" y="68510"/>
                  </a:lnTo>
                </a:path>
                <a:path w="1833880" h="875029">
                  <a:moveTo>
                    <a:pt x="1675320" y="81730"/>
                  </a:moveTo>
                  <a:lnTo>
                    <a:pt x="1679257" y="76003"/>
                  </a:lnTo>
                </a:path>
                <a:path w="1833880" h="875029">
                  <a:moveTo>
                    <a:pt x="1673098" y="92595"/>
                  </a:moveTo>
                  <a:lnTo>
                    <a:pt x="1679257" y="88849"/>
                  </a:lnTo>
                </a:path>
                <a:path w="1833880" h="875029">
                  <a:moveTo>
                    <a:pt x="1646936" y="44227"/>
                  </a:moveTo>
                  <a:lnTo>
                    <a:pt x="1647507" y="52933"/>
                  </a:lnTo>
                </a:path>
                <a:path w="1833880" h="875029">
                  <a:moveTo>
                    <a:pt x="1682051" y="103435"/>
                  </a:moveTo>
                  <a:lnTo>
                    <a:pt x="1687766" y="104254"/>
                  </a:lnTo>
                </a:path>
                <a:path w="1833880" h="875029">
                  <a:moveTo>
                    <a:pt x="1669796" y="96513"/>
                  </a:moveTo>
                  <a:lnTo>
                    <a:pt x="1666240" y="104228"/>
                  </a:lnTo>
                </a:path>
                <a:path w="1833880" h="875029">
                  <a:moveTo>
                    <a:pt x="1664588" y="88703"/>
                  </a:moveTo>
                  <a:lnTo>
                    <a:pt x="1665859" y="92989"/>
                  </a:lnTo>
                </a:path>
                <a:path w="1833880" h="875029">
                  <a:moveTo>
                    <a:pt x="1665859" y="92989"/>
                  </a:moveTo>
                  <a:lnTo>
                    <a:pt x="1663890" y="99288"/>
                  </a:lnTo>
                </a:path>
                <a:path w="1833880" h="875029">
                  <a:moveTo>
                    <a:pt x="1663890" y="99288"/>
                  </a:moveTo>
                  <a:lnTo>
                    <a:pt x="1664461" y="112909"/>
                  </a:lnTo>
                </a:path>
                <a:path w="1833880" h="875029">
                  <a:moveTo>
                    <a:pt x="1659318" y="85299"/>
                  </a:moveTo>
                  <a:lnTo>
                    <a:pt x="1650047" y="85077"/>
                  </a:lnTo>
                </a:path>
                <a:path w="1833880" h="875029">
                  <a:moveTo>
                    <a:pt x="1646745" y="78555"/>
                  </a:moveTo>
                  <a:lnTo>
                    <a:pt x="1641030" y="80143"/>
                  </a:lnTo>
                </a:path>
                <a:path w="1833880" h="875029">
                  <a:moveTo>
                    <a:pt x="1651444" y="78384"/>
                  </a:moveTo>
                  <a:lnTo>
                    <a:pt x="1648332" y="72650"/>
                  </a:lnTo>
                </a:path>
                <a:path w="1833880" h="875029">
                  <a:moveTo>
                    <a:pt x="1642745" y="56280"/>
                  </a:moveTo>
                  <a:lnTo>
                    <a:pt x="1635188" y="49510"/>
                  </a:lnTo>
                </a:path>
                <a:path w="1833880" h="875029">
                  <a:moveTo>
                    <a:pt x="1633791" y="75031"/>
                  </a:moveTo>
                  <a:lnTo>
                    <a:pt x="1626997" y="69875"/>
                  </a:lnTo>
                </a:path>
                <a:path w="1833880" h="875029">
                  <a:moveTo>
                    <a:pt x="1626997" y="69875"/>
                  </a:moveTo>
                  <a:lnTo>
                    <a:pt x="1626552" y="67119"/>
                  </a:lnTo>
                </a:path>
                <a:path w="1833880" h="875029">
                  <a:moveTo>
                    <a:pt x="1636458" y="95846"/>
                  </a:moveTo>
                  <a:lnTo>
                    <a:pt x="1636267" y="103435"/>
                  </a:lnTo>
                </a:path>
                <a:path w="1833880" h="875029">
                  <a:moveTo>
                    <a:pt x="1647126" y="89814"/>
                  </a:moveTo>
                  <a:lnTo>
                    <a:pt x="1640014" y="89446"/>
                  </a:lnTo>
                </a:path>
                <a:path w="1833880" h="875029">
                  <a:moveTo>
                    <a:pt x="1643761" y="105194"/>
                  </a:moveTo>
                  <a:lnTo>
                    <a:pt x="1643951" y="110750"/>
                  </a:lnTo>
                </a:path>
                <a:path w="1833880" h="875029">
                  <a:moveTo>
                    <a:pt x="1677733" y="104622"/>
                  </a:moveTo>
                  <a:lnTo>
                    <a:pt x="1671002" y="100183"/>
                  </a:lnTo>
                </a:path>
                <a:path w="1833880" h="875029">
                  <a:moveTo>
                    <a:pt x="1652206" y="99910"/>
                  </a:moveTo>
                  <a:lnTo>
                    <a:pt x="1653667" y="104451"/>
                  </a:lnTo>
                </a:path>
                <a:path w="1833880" h="875029">
                  <a:moveTo>
                    <a:pt x="1654682" y="85178"/>
                  </a:moveTo>
                  <a:lnTo>
                    <a:pt x="1652651" y="91605"/>
                  </a:lnTo>
                </a:path>
                <a:path w="1833880" h="875029">
                  <a:moveTo>
                    <a:pt x="1657096" y="81083"/>
                  </a:moveTo>
                  <a:lnTo>
                    <a:pt x="1650873" y="81330"/>
                  </a:lnTo>
                </a:path>
                <a:path w="1833880" h="875029">
                  <a:moveTo>
                    <a:pt x="1646745" y="78555"/>
                  </a:moveTo>
                  <a:lnTo>
                    <a:pt x="1633791" y="75031"/>
                  </a:lnTo>
                </a:path>
                <a:path w="1833880" h="875029">
                  <a:moveTo>
                    <a:pt x="1635886" y="83489"/>
                  </a:moveTo>
                  <a:lnTo>
                    <a:pt x="1635315" y="78778"/>
                  </a:lnTo>
                </a:path>
                <a:path w="1833880" h="875029">
                  <a:moveTo>
                    <a:pt x="1631696" y="77190"/>
                  </a:moveTo>
                  <a:lnTo>
                    <a:pt x="1633791" y="75031"/>
                  </a:lnTo>
                </a:path>
                <a:path w="1833880" h="875029">
                  <a:moveTo>
                    <a:pt x="1643761" y="68510"/>
                  </a:moveTo>
                  <a:lnTo>
                    <a:pt x="1637220" y="66522"/>
                  </a:lnTo>
                </a:path>
                <a:path w="1833880" h="875029">
                  <a:moveTo>
                    <a:pt x="1640522" y="67519"/>
                  </a:moveTo>
                  <a:lnTo>
                    <a:pt x="1638236" y="61614"/>
                  </a:lnTo>
                </a:path>
                <a:path w="1833880" h="875029">
                  <a:moveTo>
                    <a:pt x="1643761" y="68510"/>
                  </a:moveTo>
                  <a:lnTo>
                    <a:pt x="1632711" y="69875"/>
                  </a:lnTo>
                </a:path>
                <a:path w="1833880" h="875029">
                  <a:moveTo>
                    <a:pt x="1648332" y="72650"/>
                  </a:moveTo>
                  <a:lnTo>
                    <a:pt x="1640395" y="71856"/>
                  </a:lnTo>
                </a:path>
                <a:path w="1833880" h="875029">
                  <a:moveTo>
                    <a:pt x="1633728" y="90811"/>
                  </a:moveTo>
                  <a:lnTo>
                    <a:pt x="1627568" y="93560"/>
                  </a:lnTo>
                </a:path>
                <a:path w="1833880" h="875029">
                  <a:moveTo>
                    <a:pt x="1664970" y="46405"/>
                  </a:moveTo>
                  <a:lnTo>
                    <a:pt x="1662684" y="50723"/>
                  </a:lnTo>
                </a:path>
                <a:path w="1833880" h="875029">
                  <a:moveTo>
                    <a:pt x="1670811" y="48488"/>
                  </a:moveTo>
                  <a:lnTo>
                    <a:pt x="1671383" y="51346"/>
                  </a:lnTo>
                </a:path>
                <a:path w="1833880" h="875029">
                  <a:moveTo>
                    <a:pt x="1677098" y="55092"/>
                  </a:moveTo>
                  <a:lnTo>
                    <a:pt x="1682686" y="52711"/>
                  </a:lnTo>
                </a:path>
                <a:path w="1833880" h="875029">
                  <a:moveTo>
                    <a:pt x="1677098" y="55092"/>
                  </a:moveTo>
                  <a:lnTo>
                    <a:pt x="1679130" y="49809"/>
                  </a:lnTo>
                </a:path>
                <a:path w="1833880" h="875029">
                  <a:moveTo>
                    <a:pt x="1682051" y="64763"/>
                  </a:moveTo>
                  <a:lnTo>
                    <a:pt x="1687703" y="59778"/>
                  </a:lnTo>
                </a:path>
                <a:path w="1833880" h="875029">
                  <a:moveTo>
                    <a:pt x="1684591" y="94183"/>
                  </a:moveTo>
                  <a:lnTo>
                    <a:pt x="1689988" y="95072"/>
                  </a:lnTo>
                </a:path>
                <a:path w="1833880" h="875029">
                  <a:moveTo>
                    <a:pt x="1672145" y="103828"/>
                  </a:moveTo>
                  <a:lnTo>
                    <a:pt x="1676907" y="112464"/>
                  </a:lnTo>
                </a:path>
                <a:path w="1833880" h="875029">
                  <a:moveTo>
                    <a:pt x="1681353" y="110604"/>
                  </a:moveTo>
                  <a:lnTo>
                    <a:pt x="1677733" y="104622"/>
                  </a:lnTo>
                </a:path>
                <a:path w="1833880" h="875029">
                  <a:moveTo>
                    <a:pt x="1670303" y="112782"/>
                  </a:moveTo>
                  <a:lnTo>
                    <a:pt x="1671764" y="114103"/>
                  </a:lnTo>
                </a:path>
                <a:path w="1833880" h="875029">
                  <a:moveTo>
                    <a:pt x="1670430" y="108369"/>
                  </a:moveTo>
                  <a:lnTo>
                    <a:pt x="1670050" y="117252"/>
                  </a:lnTo>
                </a:path>
                <a:path w="1833880" h="875029">
                  <a:moveTo>
                    <a:pt x="1652206" y="114693"/>
                  </a:moveTo>
                  <a:lnTo>
                    <a:pt x="1652524" y="118116"/>
                  </a:lnTo>
                </a:path>
                <a:path w="1833880" h="875029">
                  <a:moveTo>
                    <a:pt x="1644523" y="104622"/>
                  </a:moveTo>
                  <a:lnTo>
                    <a:pt x="1636903" y="110382"/>
                  </a:lnTo>
                </a:path>
                <a:path w="1833880" h="875029">
                  <a:moveTo>
                    <a:pt x="1650492" y="108769"/>
                  </a:moveTo>
                  <a:lnTo>
                    <a:pt x="1644586" y="117151"/>
                  </a:lnTo>
                </a:path>
                <a:path w="1833880" h="875029">
                  <a:moveTo>
                    <a:pt x="1636267" y="103435"/>
                  </a:moveTo>
                  <a:lnTo>
                    <a:pt x="1630362" y="107403"/>
                  </a:lnTo>
                </a:path>
                <a:path w="1833880" h="875029">
                  <a:moveTo>
                    <a:pt x="1656016" y="43954"/>
                  </a:moveTo>
                  <a:lnTo>
                    <a:pt x="1657159" y="51123"/>
                  </a:lnTo>
                </a:path>
                <a:path w="1833880" h="875029">
                  <a:moveTo>
                    <a:pt x="1684401" y="78778"/>
                  </a:moveTo>
                  <a:lnTo>
                    <a:pt x="1694180" y="75679"/>
                  </a:lnTo>
                </a:path>
                <a:path w="1833880" h="875029">
                  <a:moveTo>
                    <a:pt x="1688401" y="86861"/>
                  </a:moveTo>
                  <a:lnTo>
                    <a:pt x="1694180" y="89369"/>
                  </a:lnTo>
                </a:path>
                <a:path w="1833880" h="875029">
                  <a:moveTo>
                    <a:pt x="1658747" y="112515"/>
                  </a:moveTo>
                  <a:lnTo>
                    <a:pt x="1658429" y="119233"/>
                  </a:lnTo>
                </a:path>
                <a:path w="1833880" h="875029">
                  <a:moveTo>
                    <a:pt x="1760347" y="84632"/>
                  </a:moveTo>
                  <a:lnTo>
                    <a:pt x="1763712" y="81559"/>
                  </a:lnTo>
                </a:path>
                <a:path w="1833880" h="875029">
                  <a:moveTo>
                    <a:pt x="1751520" y="72872"/>
                  </a:moveTo>
                  <a:lnTo>
                    <a:pt x="1763712" y="73742"/>
                  </a:lnTo>
                </a:path>
                <a:path w="1833880" h="875029">
                  <a:moveTo>
                    <a:pt x="1699196" y="39065"/>
                  </a:moveTo>
                  <a:lnTo>
                    <a:pt x="1699450" y="44748"/>
                  </a:lnTo>
                </a:path>
                <a:path w="1833880" h="875029">
                  <a:moveTo>
                    <a:pt x="1699450" y="44748"/>
                  </a:moveTo>
                  <a:lnTo>
                    <a:pt x="1704594" y="51415"/>
                  </a:lnTo>
                </a:path>
                <a:path w="1833880" h="875029">
                  <a:moveTo>
                    <a:pt x="1704594" y="51415"/>
                  </a:moveTo>
                  <a:lnTo>
                    <a:pt x="1707578" y="53873"/>
                  </a:lnTo>
                </a:path>
                <a:path w="1833880" h="875029">
                  <a:moveTo>
                    <a:pt x="1707578" y="53873"/>
                  </a:moveTo>
                  <a:lnTo>
                    <a:pt x="1707578" y="57321"/>
                  </a:lnTo>
                </a:path>
                <a:path w="1833880" h="875029">
                  <a:moveTo>
                    <a:pt x="1707578" y="57321"/>
                  </a:moveTo>
                  <a:lnTo>
                    <a:pt x="1711515" y="62007"/>
                  </a:lnTo>
                </a:path>
                <a:path w="1833880" h="875029">
                  <a:moveTo>
                    <a:pt x="1711515" y="62007"/>
                  </a:moveTo>
                  <a:lnTo>
                    <a:pt x="1713992" y="64242"/>
                  </a:lnTo>
                </a:path>
                <a:path w="1833880" h="875029">
                  <a:moveTo>
                    <a:pt x="1713992" y="64242"/>
                  </a:moveTo>
                  <a:lnTo>
                    <a:pt x="1714246" y="67938"/>
                  </a:lnTo>
                </a:path>
                <a:path w="1833880" h="875029">
                  <a:moveTo>
                    <a:pt x="1714246" y="67938"/>
                  </a:moveTo>
                  <a:lnTo>
                    <a:pt x="1716214" y="72104"/>
                  </a:lnTo>
                </a:path>
                <a:path w="1833880" h="875029">
                  <a:moveTo>
                    <a:pt x="1716214" y="72104"/>
                  </a:moveTo>
                  <a:lnTo>
                    <a:pt x="1717357" y="75749"/>
                  </a:lnTo>
                </a:path>
                <a:path w="1833880" h="875029">
                  <a:moveTo>
                    <a:pt x="1717357" y="75749"/>
                  </a:moveTo>
                  <a:lnTo>
                    <a:pt x="1718881" y="77812"/>
                  </a:lnTo>
                </a:path>
                <a:path w="1833880" h="875029">
                  <a:moveTo>
                    <a:pt x="1705355" y="40551"/>
                  </a:moveTo>
                  <a:lnTo>
                    <a:pt x="1710499" y="46951"/>
                  </a:lnTo>
                </a:path>
                <a:path w="1833880" h="875029">
                  <a:moveTo>
                    <a:pt x="1710499" y="46951"/>
                  </a:moveTo>
                  <a:lnTo>
                    <a:pt x="1713484" y="51644"/>
                  </a:lnTo>
                </a:path>
                <a:path w="1833880" h="875029">
                  <a:moveTo>
                    <a:pt x="1713484" y="51644"/>
                  </a:moveTo>
                  <a:lnTo>
                    <a:pt x="1711769" y="55587"/>
                  </a:lnTo>
                </a:path>
                <a:path w="1833880" h="875029">
                  <a:moveTo>
                    <a:pt x="1711769" y="55587"/>
                  </a:moveTo>
                  <a:lnTo>
                    <a:pt x="1709928" y="60128"/>
                  </a:lnTo>
                </a:path>
                <a:path w="1833880" h="875029">
                  <a:moveTo>
                    <a:pt x="1717421" y="38322"/>
                  </a:moveTo>
                  <a:lnTo>
                    <a:pt x="1716659" y="44253"/>
                  </a:lnTo>
                </a:path>
                <a:path w="1833880" h="875029">
                  <a:moveTo>
                    <a:pt x="1716659" y="44253"/>
                  </a:moveTo>
                  <a:lnTo>
                    <a:pt x="1716405" y="47199"/>
                  </a:lnTo>
                </a:path>
                <a:path w="1833880" h="875029">
                  <a:moveTo>
                    <a:pt x="1716405" y="47199"/>
                  </a:moveTo>
                  <a:lnTo>
                    <a:pt x="1717167" y="50647"/>
                  </a:lnTo>
                </a:path>
                <a:path w="1833880" h="875029">
                  <a:moveTo>
                    <a:pt x="1717167" y="50647"/>
                  </a:moveTo>
                  <a:lnTo>
                    <a:pt x="1716913" y="54864"/>
                  </a:lnTo>
                </a:path>
                <a:path w="1833880" h="875029">
                  <a:moveTo>
                    <a:pt x="1716913" y="54864"/>
                  </a:moveTo>
                  <a:lnTo>
                    <a:pt x="1717167" y="57569"/>
                  </a:lnTo>
                </a:path>
                <a:path w="1833880" h="875029">
                  <a:moveTo>
                    <a:pt x="1717167" y="57569"/>
                  </a:moveTo>
                  <a:lnTo>
                    <a:pt x="1713992" y="64242"/>
                  </a:lnTo>
                </a:path>
                <a:path w="1833880" h="875029">
                  <a:moveTo>
                    <a:pt x="1721357" y="84207"/>
                  </a:moveTo>
                  <a:lnTo>
                    <a:pt x="1728533" y="79273"/>
                  </a:lnTo>
                </a:path>
                <a:path w="1833880" h="875029">
                  <a:moveTo>
                    <a:pt x="1728533" y="79273"/>
                  </a:moveTo>
                  <a:lnTo>
                    <a:pt x="1731009" y="74339"/>
                  </a:lnTo>
                </a:path>
                <a:path w="1833880" h="875029">
                  <a:moveTo>
                    <a:pt x="1731009" y="74339"/>
                  </a:moveTo>
                  <a:lnTo>
                    <a:pt x="1733169" y="69424"/>
                  </a:lnTo>
                </a:path>
                <a:path w="1833880" h="875029">
                  <a:moveTo>
                    <a:pt x="1733169" y="69424"/>
                  </a:moveTo>
                  <a:lnTo>
                    <a:pt x="1733994" y="64985"/>
                  </a:lnTo>
                </a:path>
                <a:path w="1833880" h="875029">
                  <a:moveTo>
                    <a:pt x="1733994" y="64985"/>
                  </a:moveTo>
                  <a:lnTo>
                    <a:pt x="1734947" y="58337"/>
                  </a:lnTo>
                </a:path>
                <a:path w="1833880" h="875029">
                  <a:moveTo>
                    <a:pt x="1734947" y="58337"/>
                  </a:moveTo>
                  <a:lnTo>
                    <a:pt x="1737677" y="53873"/>
                  </a:lnTo>
                </a:path>
                <a:path w="1833880" h="875029">
                  <a:moveTo>
                    <a:pt x="1737677" y="53873"/>
                  </a:moveTo>
                  <a:lnTo>
                    <a:pt x="1739138" y="48691"/>
                  </a:lnTo>
                </a:path>
                <a:path w="1833880" h="875029">
                  <a:moveTo>
                    <a:pt x="1739138" y="48691"/>
                  </a:moveTo>
                  <a:lnTo>
                    <a:pt x="1742376" y="43230"/>
                  </a:lnTo>
                </a:path>
                <a:path w="1833880" h="875029">
                  <a:moveTo>
                    <a:pt x="1678051" y="84982"/>
                  </a:moveTo>
                  <a:lnTo>
                    <a:pt x="1672399" y="84505"/>
                  </a:lnTo>
                </a:path>
                <a:path w="1833880" h="875029">
                  <a:moveTo>
                    <a:pt x="1678051" y="84982"/>
                  </a:moveTo>
                  <a:lnTo>
                    <a:pt x="1674304" y="90163"/>
                  </a:lnTo>
                </a:path>
                <a:path w="1833880" h="875029">
                  <a:moveTo>
                    <a:pt x="1735201" y="38569"/>
                  </a:moveTo>
                  <a:lnTo>
                    <a:pt x="1733486" y="44748"/>
                  </a:lnTo>
                </a:path>
                <a:path w="1833880" h="875029">
                  <a:moveTo>
                    <a:pt x="1733486" y="44748"/>
                  </a:moveTo>
                  <a:lnTo>
                    <a:pt x="1734947" y="49187"/>
                  </a:lnTo>
                </a:path>
                <a:path w="1833880" h="875029">
                  <a:moveTo>
                    <a:pt x="1734947" y="49187"/>
                  </a:moveTo>
                  <a:lnTo>
                    <a:pt x="1736661" y="55410"/>
                  </a:lnTo>
                </a:path>
                <a:path w="1833880" h="875029">
                  <a:moveTo>
                    <a:pt x="1685861" y="94329"/>
                  </a:moveTo>
                  <a:lnTo>
                    <a:pt x="1678749" y="103828"/>
                  </a:lnTo>
                </a:path>
                <a:path w="1833880" h="875029">
                  <a:moveTo>
                    <a:pt x="1724342" y="37852"/>
                  </a:moveTo>
                  <a:lnTo>
                    <a:pt x="1725549" y="44748"/>
                  </a:lnTo>
                </a:path>
                <a:path w="1833880" h="875029">
                  <a:moveTo>
                    <a:pt x="1725549" y="44748"/>
                  </a:moveTo>
                  <a:lnTo>
                    <a:pt x="1724786" y="48691"/>
                  </a:lnTo>
                </a:path>
                <a:path w="1833880" h="875029">
                  <a:moveTo>
                    <a:pt x="1724786" y="48691"/>
                  </a:moveTo>
                  <a:lnTo>
                    <a:pt x="1724596" y="52139"/>
                  </a:lnTo>
                </a:path>
                <a:path w="1833880" h="875029">
                  <a:moveTo>
                    <a:pt x="1724596" y="52139"/>
                  </a:moveTo>
                  <a:lnTo>
                    <a:pt x="1724342" y="56356"/>
                  </a:lnTo>
                </a:path>
                <a:path w="1833880" h="875029">
                  <a:moveTo>
                    <a:pt x="1724342" y="56356"/>
                  </a:moveTo>
                  <a:lnTo>
                    <a:pt x="1724088" y="60521"/>
                  </a:lnTo>
                </a:path>
                <a:path w="1833880" h="875029">
                  <a:moveTo>
                    <a:pt x="1724088" y="60521"/>
                  </a:moveTo>
                  <a:lnTo>
                    <a:pt x="1722374" y="66478"/>
                  </a:lnTo>
                </a:path>
                <a:path w="1833880" h="875029">
                  <a:moveTo>
                    <a:pt x="1722374" y="66478"/>
                  </a:moveTo>
                  <a:lnTo>
                    <a:pt x="1721865" y="72104"/>
                  </a:lnTo>
                </a:path>
                <a:path w="1833880" h="875029">
                  <a:moveTo>
                    <a:pt x="1721865" y="72104"/>
                  </a:moveTo>
                  <a:lnTo>
                    <a:pt x="1718881" y="77812"/>
                  </a:lnTo>
                </a:path>
                <a:path w="1833880" h="875029">
                  <a:moveTo>
                    <a:pt x="1721865" y="72104"/>
                  </a:moveTo>
                  <a:lnTo>
                    <a:pt x="1727263" y="65951"/>
                  </a:lnTo>
                </a:path>
                <a:path w="1833880" h="875029">
                  <a:moveTo>
                    <a:pt x="1727263" y="65951"/>
                  </a:moveTo>
                  <a:lnTo>
                    <a:pt x="1728787" y="58788"/>
                  </a:lnTo>
                </a:path>
                <a:path w="1833880" h="875029">
                  <a:moveTo>
                    <a:pt x="1728787" y="58788"/>
                  </a:moveTo>
                  <a:lnTo>
                    <a:pt x="1729041" y="53155"/>
                  </a:lnTo>
                </a:path>
                <a:path w="1833880" h="875029">
                  <a:moveTo>
                    <a:pt x="1729041" y="53155"/>
                  </a:moveTo>
                  <a:lnTo>
                    <a:pt x="1731009" y="48221"/>
                  </a:lnTo>
                </a:path>
                <a:path w="1833880" h="875029">
                  <a:moveTo>
                    <a:pt x="1731009" y="48221"/>
                  </a:moveTo>
                  <a:lnTo>
                    <a:pt x="1731009" y="45986"/>
                  </a:lnTo>
                </a:path>
                <a:path w="1833880" h="875029">
                  <a:moveTo>
                    <a:pt x="1721357" y="84207"/>
                  </a:moveTo>
                  <a:lnTo>
                    <a:pt x="1718881" y="77812"/>
                  </a:lnTo>
                </a:path>
                <a:path w="1833880" h="875029">
                  <a:moveTo>
                    <a:pt x="1721357" y="84207"/>
                  </a:moveTo>
                  <a:lnTo>
                    <a:pt x="1718690" y="88652"/>
                  </a:lnTo>
                </a:path>
                <a:path w="1833880" h="875029">
                  <a:moveTo>
                    <a:pt x="1718690" y="88652"/>
                  </a:moveTo>
                  <a:lnTo>
                    <a:pt x="1715007" y="92100"/>
                  </a:lnTo>
                </a:path>
                <a:path w="1833880" h="875029">
                  <a:moveTo>
                    <a:pt x="1715007" y="92100"/>
                  </a:moveTo>
                  <a:lnTo>
                    <a:pt x="1719199" y="97059"/>
                  </a:lnTo>
                </a:path>
                <a:path w="1833880" h="875029">
                  <a:moveTo>
                    <a:pt x="1719199" y="97059"/>
                  </a:moveTo>
                  <a:lnTo>
                    <a:pt x="1718945" y="101993"/>
                  </a:lnTo>
                </a:path>
                <a:path w="1833880" h="875029">
                  <a:moveTo>
                    <a:pt x="1718945" y="101993"/>
                  </a:moveTo>
                  <a:lnTo>
                    <a:pt x="1716024" y="105441"/>
                  </a:lnTo>
                </a:path>
                <a:path w="1833880" h="875029">
                  <a:moveTo>
                    <a:pt x="1716024" y="105441"/>
                  </a:moveTo>
                  <a:lnTo>
                    <a:pt x="1709102" y="110382"/>
                  </a:lnTo>
                </a:path>
                <a:path w="1833880" h="875029">
                  <a:moveTo>
                    <a:pt x="1721357" y="84207"/>
                  </a:moveTo>
                  <a:lnTo>
                    <a:pt x="1733803" y="86690"/>
                  </a:lnTo>
                </a:path>
                <a:path w="1833880" h="875029">
                  <a:moveTo>
                    <a:pt x="1733803" y="86690"/>
                  </a:moveTo>
                  <a:lnTo>
                    <a:pt x="1740915" y="93611"/>
                  </a:lnTo>
                </a:path>
                <a:path w="1833880" h="875029">
                  <a:moveTo>
                    <a:pt x="1740915" y="93611"/>
                  </a:moveTo>
                  <a:lnTo>
                    <a:pt x="1751774" y="92100"/>
                  </a:lnTo>
                </a:path>
                <a:path w="1833880" h="875029">
                  <a:moveTo>
                    <a:pt x="1679765" y="50647"/>
                  </a:moveTo>
                  <a:lnTo>
                    <a:pt x="1678178" y="49606"/>
                  </a:lnTo>
                </a:path>
                <a:path w="1833880" h="875029">
                  <a:moveTo>
                    <a:pt x="1716214" y="72104"/>
                  </a:moveTo>
                  <a:lnTo>
                    <a:pt x="1704403" y="72624"/>
                  </a:lnTo>
                </a:path>
                <a:path w="1833880" h="875029">
                  <a:moveTo>
                    <a:pt x="1685671" y="70891"/>
                  </a:moveTo>
                  <a:lnTo>
                    <a:pt x="1683384" y="79794"/>
                  </a:lnTo>
                </a:path>
                <a:path w="1833880" h="875029">
                  <a:moveTo>
                    <a:pt x="1683384" y="79794"/>
                  </a:moveTo>
                  <a:lnTo>
                    <a:pt x="1678051" y="84982"/>
                  </a:lnTo>
                </a:path>
                <a:path w="1833880" h="875029">
                  <a:moveTo>
                    <a:pt x="1692592" y="57569"/>
                  </a:moveTo>
                  <a:lnTo>
                    <a:pt x="1687131" y="52635"/>
                  </a:lnTo>
                </a:path>
                <a:path w="1833880" h="875029">
                  <a:moveTo>
                    <a:pt x="1687131" y="52635"/>
                  </a:moveTo>
                  <a:lnTo>
                    <a:pt x="1685861" y="47694"/>
                  </a:lnTo>
                </a:path>
                <a:path w="1833880" h="875029">
                  <a:moveTo>
                    <a:pt x="1685861" y="47694"/>
                  </a:moveTo>
                  <a:lnTo>
                    <a:pt x="1683765" y="41395"/>
                  </a:lnTo>
                </a:path>
                <a:path w="1833880" h="875029">
                  <a:moveTo>
                    <a:pt x="1702053" y="48069"/>
                  </a:moveTo>
                  <a:lnTo>
                    <a:pt x="1689607" y="42513"/>
                  </a:lnTo>
                </a:path>
                <a:path w="1833880" h="875029">
                  <a:moveTo>
                    <a:pt x="1708594" y="80765"/>
                  </a:moveTo>
                  <a:lnTo>
                    <a:pt x="1690814" y="78778"/>
                  </a:lnTo>
                </a:path>
                <a:path w="1833880" h="875029">
                  <a:moveTo>
                    <a:pt x="1690814" y="78778"/>
                  </a:moveTo>
                  <a:lnTo>
                    <a:pt x="1688147" y="87928"/>
                  </a:lnTo>
                </a:path>
                <a:path w="1833880" h="875029">
                  <a:moveTo>
                    <a:pt x="1708594" y="80765"/>
                  </a:moveTo>
                  <a:lnTo>
                    <a:pt x="1704911" y="86690"/>
                  </a:lnTo>
                </a:path>
                <a:path w="1833880" h="875029">
                  <a:moveTo>
                    <a:pt x="1704911" y="86690"/>
                  </a:moveTo>
                  <a:lnTo>
                    <a:pt x="1706117" y="92100"/>
                  </a:lnTo>
                </a:path>
                <a:path w="1833880" h="875029">
                  <a:moveTo>
                    <a:pt x="1706117" y="92100"/>
                  </a:moveTo>
                  <a:lnTo>
                    <a:pt x="1697228" y="94081"/>
                  </a:lnTo>
                </a:path>
                <a:path w="1833880" h="875029">
                  <a:moveTo>
                    <a:pt x="1697228" y="94081"/>
                  </a:moveTo>
                  <a:lnTo>
                    <a:pt x="1685861" y="94329"/>
                  </a:lnTo>
                </a:path>
                <a:path w="1833880" h="875029">
                  <a:moveTo>
                    <a:pt x="1683384" y="79794"/>
                  </a:moveTo>
                  <a:lnTo>
                    <a:pt x="1679257" y="75107"/>
                  </a:lnTo>
                </a:path>
                <a:path w="1833880" h="875029">
                  <a:moveTo>
                    <a:pt x="1679257" y="75107"/>
                  </a:moveTo>
                  <a:lnTo>
                    <a:pt x="1674304" y="70396"/>
                  </a:lnTo>
                </a:path>
                <a:path w="1833880" h="875029">
                  <a:moveTo>
                    <a:pt x="1674304" y="70396"/>
                  </a:moveTo>
                  <a:lnTo>
                    <a:pt x="1669605" y="70866"/>
                  </a:lnTo>
                </a:path>
                <a:path w="1833880" h="875029">
                  <a:moveTo>
                    <a:pt x="1687131" y="52635"/>
                  </a:moveTo>
                  <a:lnTo>
                    <a:pt x="1679765" y="50647"/>
                  </a:lnTo>
                </a:path>
                <a:path w="1833880" h="875029">
                  <a:moveTo>
                    <a:pt x="1733169" y="69424"/>
                  </a:moveTo>
                  <a:lnTo>
                    <a:pt x="1739709" y="68186"/>
                  </a:lnTo>
                </a:path>
                <a:path w="1833880" h="875029">
                  <a:moveTo>
                    <a:pt x="1739709" y="68186"/>
                  </a:moveTo>
                  <a:lnTo>
                    <a:pt x="1741170" y="61537"/>
                  </a:lnTo>
                </a:path>
                <a:path w="1833880" h="875029">
                  <a:moveTo>
                    <a:pt x="1741170" y="61537"/>
                  </a:moveTo>
                  <a:lnTo>
                    <a:pt x="1746884" y="61017"/>
                  </a:lnTo>
                </a:path>
                <a:path w="1833880" h="875029">
                  <a:moveTo>
                    <a:pt x="1746884" y="61017"/>
                  </a:moveTo>
                  <a:lnTo>
                    <a:pt x="1753044" y="62757"/>
                  </a:lnTo>
                </a:path>
                <a:path w="1833880" h="875029">
                  <a:moveTo>
                    <a:pt x="1753044" y="62757"/>
                  </a:moveTo>
                  <a:lnTo>
                    <a:pt x="1761871" y="57543"/>
                  </a:lnTo>
                </a:path>
                <a:path w="1833880" h="875029">
                  <a:moveTo>
                    <a:pt x="1728533" y="79273"/>
                  </a:moveTo>
                  <a:lnTo>
                    <a:pt x="1740217" y="76568"/>
                  </a:lnTo>
                </a:path>
                <a:path w="1833880" h="875029">
                  <a:moveTo>
                    <a:pt x="1740217" y="76568"/>
                  </a:moveTo>
                  <a:lnTo>
                    <a:pt x="1746567" y="79273"/>
                  </a:lnTo>
                </a:path>
                <a:path w="1833880" h="875029">
                  <a:moveTo>
                    <a:pt x="1746567" y="79273"/>
                  </a:moveTo>
                  <a:lnTo>
                    <a:pt x="1751520" y="72872"/>
                  </a:lnTo>
                </a:path>
                <a:path w="1833880" h="875029">
                  <a:moveTo>
                    <a:pt x="1679257" y="58337"/>
                  </a:moveTo>
                  <a:lnTo>
                    <a:pt x="1675511" y="56603"/>
                  </a:lnTo>
                </a:path>
                <a:path w="1833880" h="875029">
                  <a:moveTo>
                    <a:pt x="1746567" y="79273"/>
                  </a:moveTo>
                  <a:lnTo>
                    <a:pt x="1753234" y="80511"/>
                  </a:lnTo>
                </a:path>
                <a:path w="1833880" h="875029">
                  <a:moveTo>
                    <a:pt x="1753234" y="80511"/>
                  </a:moveTo>
                  <a:lnTo>
                    <a:pt x="1756473" y="82994"/>
                  </a:lnTo>
                </a:path>
                <a:path w="1833880" h="875029">
                  <a:moveTo>
                    <a:pt x="1746884" y="61017"/>
                  </a:moveTo>
                  <a:lnTo>
                    <a:pt x="1748599" y="55340"/>
                  </a:lnTo>
                </a:path>
                <a:path w="1833880" h="875029">
                  <a:moveTo>
                    <a:pt x="1679257" y="75107"/>
                  </a:moveTo>
                  <a:lnTo>
                    <a:pt x="1671510" y="75603"/>
                  </a:lnTo>
                </a:path>
                <a:path w="1833880" h="875029">
                  <a:moveTo>
                    <a:pt x="1695767" y="35941"/>
                  </a:moveTo>
                  <a:lnTo>
                    <a:pt x="1699196" y="39065"/>
                  </a:lnTo>
                </a:path>
                <a:path w="1833880" h="875029">
                  <a:moveTo>
                    <a:pt x="1740915" y="93611"/>
                  </a:moveTo>
                  <a:lnTo>
                    <a:pt x="1746123" y="97529"/>
                  </a:lnTo>
                </a:path>
                <a:path w="1833880" h="875029">
                  <a:moveTo>
                    <a:pt x="1746123" y="97529"/>
                  </a:moveTo>
                  <a:lnTo>
                    <a:pt x="1748599" y="103733"/>
                  </a:lnTo>
                </a:path>
                <a:path w="1833880" h="875029">
                  <a:moveTo>
                    <a:pt x="1748599" y="103733"/>
                  </a:moveTo>
                  <a:lnTo>
                    <a:pt x="1752092" y="108991"/>
                  </a:lnTo>
                </a:path>
                <a:path w="1833880" h="875029">
                  <a:moveTo>
                    <a:pt x="1733803" y="86690"/>
                  </a:moveTo>
                  <a:lnTo>
                    <a:pt x="1733296" y="95072"/>
                  </a:lnTo>
                </a:path>
                <a:path w="1833880" h="875029">
                  <a:moveTo>
                    <a:pt x="1733296" y="95072"/>
                  </a:moveTo>
                  <a:lnTo>
                    <a:pt x="1736217" y="104203"/>
                  </a:lnTo>
                </a:path>
                <a:path w="1833880" h="875029">
                  <a:moveTo>
                    <a:pt x="1718945" y="101993"/>
                  </a:moveTo>
                  <a:lnTo>
                    <a:pt x="1720659" y="107899"/>
                  </a:lnTo>
                </a:path>
                <a:path w="1833880" h="875029">
                  <a:moveTo>
                    <a:pt x="1720659" y="107899"/>
                  </a:moveTo>
                  <a:lnTo>
                    <a:pt x="1719453" y="115068"/>
                  </a:lnTo>
                </a:path>
                <a:path w="1833880" h="875029">
                  <a:moveTo>
                    <a:pt x="1706117" y="92100"/>
                  </a:moveTo>
                  <a:lnTo>
                    <a:pt x="1706372" y="99517"/>
                  </a:lnTo>
                </a:path>
                <a:path w="1833880" h="875029">
                  <a:moveTo>
                    <a:pt x="1706372" y="99517"/>
                  </a:moveTo>
                  <a:lnTo>
                    <a:pt x="1701736" y="105194"/>
                  </a:lnTo>
                </a:path>
                <a:path w="1833880" h="875029">
                  <a:moveTo>
                    <a:pt x="1715007" y="92100"/>
                  </a:moveTo>
                  <a:lnTo>
                    <a:pt x="1711325" y="99269"/>
                  </a:lnTo>
                </a:path>
                <a:path w="1833880" h="875029">
                  <a:moveTo>
                    <a:pt x="1736217" y="104203"/>
                  </a:moveTo>
                  <a:lnTo>
                    <a:pt x="1733994" y="109880"/>
                  </a:lnTo>
                </a:path>
                <a:path w="1833880" h="875029">
                  <a:moveTo>
                    <a:pt x="1719453" y="115068"/>
                  </a:moveTo>
                  <a:lnTo>
                    <a:pt x="1725485" y="123126"/>
                  </a:lnTo>
                </a:path>
                <a:path w="1833880" h="875029">
                  <a:moveTo>
                    <a:pt x="1674304" y="70396"/>
                  </a:moveTo>
                  <a:lnTo>
                    <a:pt x="1670557" y="64960"/>
                  </a:lnTo>
                </a:path>
                <a:path w="1833880" h="875029">
                  <a:moveTo>
                    <a:pt x="1682242" y="99218"/>
                  </a:moveTo>
                  <a:lnTo>
                    <a:pt x="1675765" y="99815"/>
                  </a:lnTo>
                </a:path>
                <a:path w="1833880" h="875029">
                  <a:moveTo>
                    <a:pt x="1709102" y="110382"/>
                  </a:moveTo>
                  <a:lnTo>
                    <a:pt x="1711325" y="117773"/>
                  </a:lnTo>
                </a:path>
                <a:path w="1833880" h="875029">
                  <a:moveTo>
                    <a:pt x="1707578" y="57321"/>
                  </a:moveTo>
                  <a:lnTo>
                    <a:pt x="1700720" y="60026"/>
                  </a:lnTo>
                </a:path>
                <a:path w="1833880" h="875029">
                  <a:moveTo>
                    <a:pt x="1740217" y="76568"/>
                  </a:moveTo>
                  <a:lnTo>
                    <a:pt x="1745107" y="69424"/>
                  </a:lnTo>
                </a:path>
                <a:path w="1833880" h="875029">
                  <a:moveTo>
                    <a:pt x="1737359" y="90163"/>
                  </a:moveTo>
                  <a:lnTo>
                    <a:pt x="1745107" y="85426"/>
                  </a:lnTo>
                </a:path>
                <a:path w="1833880" h="875029">
                  <a:moveTo>
                    <a:pt x="1704657" y="29711"/>
                  </a:moveTo>
                  <a:lnTo>
                    <a:pt x="1705355" y="40551"/>
                  </a:lnTo>
                </a:path>
                <a:path w="1833880" h="875029">
                  <a:moveTo>
                    <a:pt x="1748599" y="103733"/>
                  </a:moveTo>
                  <a:lnTo>
                    <a:pt x="1755711" y="104724"/>
                  </a:lnTo>
                </a:path>
                <a:path w="1833880" h="875029">
                  <a:moveTo>
                    <a:pt x="1733296" y="95072"/>
                  </a:moveTo>
                  <a:lnTo>
                    <a:pt x="1728787" y="104698"/>
                  </a:lnTo>
                </a:path>
                <a:path w="1833880" h="875029">
                  <a:moveTo>
                    <a:pt x="1726692" y="85299"/>
                  </a:moveTo>
                  <a:lnTo>
                    <a:pt x="1728342" y="90608"/>
                  </a:lnTo>
                </a:path>
                <a:path w="1833880" h="875029">
                  <a:moveTo>
                    <a:pt x="1728342" y="90608"/>
                  </a:moveTo>
                  <a:lnTo>
                    <a:pt x="1725866" y="98545"/>
                  </a:lnTo>
                </a:path>
                <a:path w="1833880" h="875029">
                  <a:moveTo>
                    <a:pt x="1725866" y="98545"/>
                  </a:moveTo>
                  <a:lnTo>
                    <a:pt x="1726628" y="115563"/>
                  </a:lnTo>
                </a:path>
                <a:path w="1833880" h="875029">
                  <a:moveTo>
                    <a:pt x="1720151" y="81013"/>
                  </a:moveTo>
                  <a:lnTo>
                    <a:pt x="1708594" y="80765"/>
                  </a:lnTo>
                </a:path>
                <a:path w="1833880" h="875029">
                  <a:moveTo>
                    <a:pt x="1704403" y="72624"/>
                  </a:moveTo>
                  <a:lnTo>
                    <a:pt x="1697228" y="74612"/>
                  </a:lnTo>
                </a:path>
                <a:path w="1833880" h="875029">
                  <a:moveTo>
                    <a:pt x="1710309" y="72377"/>
                  </a:moveTo>
                  <a:lnTo>
                    <a:pt x="1706372" y="65208"/>
                  </a:lnTo>
                </a:path>
                <a:path w="1833880" h="875029">
                  <a:moveTo>
                    <a:pt x="1699450" y="44748"/>
                  </a:moveTo>
                  <a:lnTo>
                    <a:pt x="1689988" y="36290"/>
                  </a:lnTo>
                </a:path>
                <a:path w="1833880" h="875029">
                  <a:moveTo>
                    <a:pt x="1688274" y="68186"/>
                  </a:moveTo>
                  <a:lnTo>
                    <a:pt x="1679765" y="61734"/>
                  </a:lnTo>
                </a:path>
                <a:path w="1833880" h="875029">
                  <a:moveTo>
                    <a:pt x="1679765" y="61734"/>
                  </a:moveTo>
                  <a:lnTo>
                    <a:pt x="1679257" y="58337"/>
                  </a:lnTo>
                </a:path>
                <a:path w="1833880" h="875029">
                  <a:moveTo>
                    <a:pt x="1691576" y="94234"/>
                  </a:moveTo>
                  <a:lnTo>
                    <a:pt x="1691322" y="103733"/>
                  </a:lnTo>
                </a:path>
                <a:path w="1833880" h="875029">
                  <a:moveTo>
                    <a:pt x="1704911" y="86690"/>
                  </a:moveTo>
                  <a:lnTo>
                    <a:pt x="1696021" y="86194"/>
                  </a:lnTo>
                </a:path>
                <a:path w="1833880" h="875029">
                  <a:moveTo>
                    <a:pt x="1700720" y="105892"/>
                  </a:moveTo>
                  <a:lnTo>
                    <a:pt x="1700974" y="112833"/>
                  </a:lnTo>
                </a:path>
                <a:path w="1833880" h="875029">
                  <a:moveTo>
                    <a:pt x="1743138" y="105194"/>
                  </a:moveTo>
                  <a:lnTo>
                    <a:pt x="1734756" y="99612"/>
                  </a:lnTo>
                </a:path>
                <a:path w="1833880" h="875029">
                  <a:moveTo>
                    <a:pt x="1711325" y="99269"/>
                  </a:moveTo>
                  <a:lnTo>
                    <a:pt x="1713039" y="104946"/>
                  </a:lnTo>
                </a:path>
                <a:path w="1833880" h="875029">
                  <a:moveTo>
                    <a:pt x="1714373" y="80911"/>
                  </a:moveTo>
                  <a:lnTo>
                    <a:pt x="1711832" y="88900"/>
                  </a:lnTo>
                </a:path>
                <a:path w="1833880" h="875029">
                  <a:moveTo>
                    <a:pt x="1717357" y="75749"/>
                  </a:moveTo>
                  <a:lnTo>
                    <a:pt x="1709610" y="76073"/>
                  </a:lnTo>
                </a:path>
                <a:path w="1833880" h="875029">
                  <a:moveTo>
                    <a:pt x="1704403" y="72624"/>
                  </a:moveTo>
                  <a:lnTo>
                    <a:pt x="1688274" y="68186"/>
                  </a:lnTo>
                </a:path>
                <a:path w="1833880" h="875029">
                  <a:moveTo>
                    <a:pt x="1690814" y="78778"/>
                  </a:moveTo>
                  <a:lnTo>
                    <a:pt x="1690052" y="72872"/>
                  </a:lnTo>
                </a:path>
                <a:path w="1833880" h="875029">
                  <a:moveTo>
                    <a:pt x="1685671" y="70891"/>
                  </a:moveTo>
                  <a:lnTo>
                    <a:pt x="1688274" y="68186"/>
                  </a:lnTo>
                </a:path>
                <a:path w="1833880" h="875029">
                  <a:moveTo>
                    <a:pt x="1700720" y="60026"/>
                  </a:moveTo>
                  <a:lnTo>
                    <a:pt x="1692592" y="57569"/>
                  </a:lnTo>
                </a:path>
                <a:path w="1833880" h="875029">
                  <a:moveTo>
                    <a:pt x="1696656" y="58788"/>
                  </a:moveTo>
                  <a:lnTo>
                    <a:pt x="1693799" y="51415"/>
                  </a:lnTo>
                </a:path>
                <a:path w="1833880" h="875029">
                  <a:moveTo>
                    <a:pt x="1700720" y="60026"/>
                  </a:moveTo>
                  <a:lnTo>
                    <a:pt x="1686877" y="61734"/>
                  </a:lnTo>
                </a:path>
                <a:path w="1833880" h="875029">
                  <a:moveTo>
                    <a:pt x="1706372" y="65208"/>
                  </a:moveTo>
                  <a:lnTo>
                    <a:pt x="1696529" y="64242"/>
                  </a:lnTo>
                </a:path>
                <a:path w="1833880" h="875029">
                  <a:moveTo>
                    <a:pt x="1688147" y="87928"/>
                  </a:moveTo>
                  <a:lnTo>
                    <a:pt x="1680463" y="91376"/>
                  </a:lnTo>
                </a:path>
                <a:path w="1833880" h="875029">
                  <a:moveTo>
                    <a:pt x="1727263" y="32416"/>
                  </a:moveTo>
                  <a:lnTo>
                    <a:pt x="1724342" y="37852"/>
                  </a:lnTo>
                </a:path>
                <a:path w="1833880" h="875029">
                  <a:moveTo>
                    <a:pt x="1734502" y="35045"/>
                  </a:moveTo>
                  <a:lnTo>
                    <a:pt x="1735201" y="38569"/>
                  </a:lnTo>
                </a:path>
                <a:path w="1833880" h="875029">
                  <a:moveTo>
                    <a:pt x="1742376" y="43230"/>
                  </a:moveTo>
                  <a:lnTo>
                    <a:pt x="1749361" y="40284"/>
                  </a:lnTo>
                </a:path>
                <a:path w="1833880" h="875029">
                  <a:moveTo>
                    <a:pt x="1742376" y="43230"/>
                  </a:moveTo>
                  <a:lnTo>
                    <a:pt x="1744980" y="36607"/>
                  </a:lnTo>
                </a:path>
                <a:path w="1833880" h="875029">
                  <a:moveTo>
                    <a:pt x="1748599" y="55340"/>
                  </a:moveTo>
                  <a:lnTo>
                    <a:pt x="1755584" y="49110"/>
                  </a:lnTo>
                </a:path>
                <a:path w="1833880" h="875029">
                  <a:moveTo>
                    <a:pt x="1751774" y="92100"/>
                  </a:moveTo>
                  <a:lnTo>
                    <a:pt x="1758505" y="93237"/>
                  </a:lnTo>
                </a:path>
                <a:path w="1833880" h="875029">
                  <a:moveTo>
                    <a:pt x="1736217" y="104203"/>
                  </a:moveTo>
                  <a:lnTo>
                    <a:pt x="1742122" y="114992"/>
                  </a:lnTo>
                </a:path>
                <a:path w="1833880" h="875029">
                  <a:moveTo>
                    <a:pt x="1747710" y="112661"/>
                  </a:moveTo>
                  <a:lnTo>
                    <a:pt x="1743138" y="105194"/>
                  </a:lnTo>
                </a:path>
                <a:path w="1833880" h="875029">
                  <a:moveTo>
                    <a:pt x="1733867" y="115392"/>
                  </a:moveTo>
                  <a:lnTo>
                    <a:pt x="1735709" y="117005"/>
                  </a:lnTo>
                </a:path>
                <a:path w="1833880" h="875029">
                  <a:moveTo>
                    <a:pt x="1733994" y="109880"/>
                  </a:moveTo>
                  <a:lnTo>
                    <a:pt x="1733550" y="120992"/>
                  </a:lnTo>
                </a:path>
                <a:path w="1833880" h="875029">
                  <a:moveTo>
                    <a:pt x="1711325" y="117773"/>
                  </a:moveTo>
                  <a:lnTo>
                    <a:pt x="1711705" y="122040"/>
                  </a:lnTo>
                </a:path>
                <a:path w="1833880" h="875029">
                  <a:moveTo>
                    <a:pt x="1701736" y="105194"/>
                  </a:moveTo>
                  <a:lnTo>
                    <a:pt x="1692084" y="112363"/>
                  </a:lnTo>
                </a:path>
                <a:path w="1833880" h="875029">
                  <a:moveTo>
                    <a:pt x="1709102" y="110382"/>
                  </a:moveTo>
                  <a:lnTo>
                    <a:pt x="1701736" y="120872"/>
                  </a:lnTo>
                </a:path>
                <a:path w="1833880" h="875029">
                  <a:moveTo>
                    <a:pt x="1691322" y="103733"/>
                  </a:moveTo>
                  <a:lnTo>
                    <a:pt x="1683956" y="108667"/>
                  </a:lnTo>
                </a:path>
                <a:path w="1833880" h="875029">
                  <a:moveTo>
                    <a:pt x="1716024" y="29343"/>
                  </a:moveTo>
                  <a:lnTo>
                    <a:pt x="1717421" y="38322"/>
                  </a:lnTo>
                </a:path>
                <a:path w="1833880" h="875029">
                  <a:moveTo>
                    <a:pt x="1751520" y="72872"/>
                  </a:moveTo>
                  <a:lnTo>
                    <a:pt x="1763649" y="68980"/>
                  </a:lnTo>
                </a:path>
                <a:path w="1833880" h="875029">
                  <a:moveTo>
                    <a:pt x="1756473" y="82994"/>
                  </a:moveTo>
                  <a:lnTo>
                    <a:pt x="1763649" y="86093"/>
                  </a:lnTo>
                </a:path>
                <a:path w="1833880" h="875029">
                  <a:moveTo>
                    <a:pt x="1719453" y="115068"/>
                  </a:moveTo>
                  <a:lnTo>
                    <a:pt x="1719008" y="123450"/>
                  </a:lnTo>
                </a:path>
                <a:path w="1833880" h="875029">
                  <a:moveTo>
                    <a:pt x="1831276" y="83019"/>
                  </a:moveTo>
                  <a:lnTo>
                    <a:pt x="1833880" y="80537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4288"/>
                  </a:lnTo>
                </a:path>
                <a:path w="1833880" h="875029">
                  <a:moveTo>
                    <a:pt x="1782254" y="46532"/>
                  </a:moveTo>
                  <a:lnTo>
                    <a:pt x="1782508" y="51098"/>
                  </a:lnTo>
                </a:path>
                <a:path w="1833880" h="875029">
                  <a:moveTo>
                    <a:pt x="1782508" y="51098"/>
                  </a:moveTo>
                  <a:lnTo>
                    <a:pt x="1786636" y="56426"/>
                  </a:lnTo>
                </a:path>
                <a:path w="1833880" h="875029">
                  <a:moveTo>
                    <a:pt x="1786636" y="56426"/>
                  </a:moveTo>
                  <a:lnTo>
                    <a:pt x="1788985" y="58362"/>
                  </a:lnTo>
                </a:path>
                <a:path w="1833880" h="875029">
                  <a:moveTo>
                    <a:pt x="1788985" y="58362"/>
                  </a:moveTo>
                  <a:lnTo>
                    <a:pt x="1788985" y="61144"/>
                  </a:lnTo>
                </a:path>
                <a:path w="1833880" h="875029">
                  <a:moveTo>
                    <a:pt x="1788985" y="61144"/>
                  </a:moveTo>
                  <a:lnTo>
                    <a:pt x="1792160" y="64890"/>
                  </a:lnTo>
                </a:path>
                <a:path w="1833880" h="875029">
                  <a:moveTo>
                    <a:pt x="1792160" y="64890"/>
                  </a:moveTo>
                  <a:lnTo>
                    <a:pt x="1794128" y="66675"/>
                  </a:lnTo>
                </a:path>
                <a:path w="1833880" h="875029">
                  <a:moveTo>
                    <a:pt x="1794128" y="66675"/>
                  </a:moveTo>
                  <a:lnTo>
                    <a:pt x="1794319" y="69627"/>
                  </a:lnTo>
                </a:path>
                <a:path w="1833880" h="875029">
                  <a:moveTo>
                    <a:pt x="1794319" y="69627"/>
                  </a:moveTo>
                  <a:lnTo>
                    <a:pt x="1795907" y="72974"/>
                  </a:lnTo>
                </a:path>
                <a:path w="1833880" h="875029">
                  <a:moveTo>
                    <a:pt x="1795907" y="72974"/>
                  </a:moveTo>
                  <a:lnTo>
                    <a:pt x="1796859" y="75901"/>
                  </a:lnTo>
                </a:path>
                <a:path w="1833880" h="875029">
                  <a:moveTo>
                    <a:pt x="1796859" y="75901"/>
                  </a:moveTo>
                  <a:lnTo>
                    <a:pt x="1798065" y="77514"/>
                  </a:lnTo>
                </a:path>
                <a:path w="1833880" h="875029">
                  <a:moveTo>
                    <a:pt x="1787207" y="47694"/>
                  </a:moveTo>
                  <a:lnTo>
                    <a:pt x="1791334" y="52857"/>
                  </a:lnTo>
                </a:path>
                <a:path w="1833880" h="875029">
                  <a:moveTo>
                    <a:pt x="1791334" y="52857"/>
                  </a:moveTo>
                  <a:lnTo>
                    <a:pt x="1793748" y="56603"/>
                  </a:lnTo>
                </a:path>
                <a:path w="1833880" h="875029">
                  <a:moveTo>
                    <a:pt x="1793748" y="56603"/>
                  </a:moveTo>
                  <a:lnTo>
                    <a:pt x="1792351" y="59778"/>
                  </a:lnTo>
                </a:path>
                <a:path w="1833880" h="875029">
                  <a:moveTo>
                    <a:pt x="1792351" y="59778"/>
                  </a:moveTo>
                  <a:lnTo>
                    <a:pt x="1790890" y="63373"/>
                  </a:lnTo>
                </a:path>
                <a:path w="1833880" h="875029">
                  <a:moveTo>
                    <a:pt x="1796923" y="45935"/>
                  </a:moveTo>
                  <a:lnTo>
                    <a:pt x="1796288" y="50698"/>
                  </a:lnTo>
                </a:path>
                <a:path w="1833880" h="875029">
                  <a:moveTo>
                    <a:pt x="1796288" y="50698"/>
                  </a:moveTo>
                  <a:lnTo>
                    <a:pt x="1796097" y="53028"/>
                  </a:lnTo>
                </a:path>
                <a:path w="1833880" h="875029">
                  <a:moveTo>
                    <a:pt x="1796097" y="53028"/>
                  </a:moveTo>
                  <a:lnTo>
                    <a:pt x="1796669" y="55810"/>
                  </a:lnTo>
                </a:path>
                <a:path w="1833880" h="875029">
                  <a:moveTo>
                    <a:pt x="1796669" y="55810"/>
                  </a:moveTo>
                  <a:lnTo>
                    <a:pt x="1796478" y="59156"/>
                  </a:lnTo>
                </a:path>
                <a:path w="1833880" h="875029">
                  <a:moveTo>
                    <a:pt x="1796478" y="59156"/>
                  </a:moveTo>
                  <a:lnTo>
                    <a:pt x="1796669" y="61341"/>
                  </a:lnTo>
                </a:path>
                <a:path w="1833880" h="875029">
                  <a:moveTo>
                    <a:pt x="1796669" y="61341"/>
                  </a:moveTo>
                  <a:lnTo>
                    <a:pt x="1794128" y="66675"/>
                  </a:lnTo>
                </a:path>
                <a:path w="1833880" h="875029">
                  <a:moveTo>
                    <a:pt x="1800034" y="82670"/>
                  </a:moveTo>
                  <a:lnTo>
                    <a:pt x="1805749" y="78701"/>
                  </a:lnTo>
                </a:path>
                <a:path w="1833880" h="875029">
                  <a:moveTo>
                    <a:pt x="1805749" y="78701"/>
                  </a:moveTo>
                  <a:lnTo>
                    <a:pt x="1807717" y="74733"/>
                  </a:lnTo>
                </a:path>
                <a:path w="1833880" h="875029">
                  <a:moveTo>
                    <a:pt x="1807717" y="74733"/>
                  </a:moveTo>
                  <a:lnTo>
                    <a:pt x="1809496" y="70815"/>
                  </a:lnTo>
                </a:path>
                <a:path w="1833880" h="875029">
                  <a:moveTo>
                    <a:pt x="1809496" y="70815"/>
                  </a:moveTo>
                  <a:lnTo>
                    <a:pt x="1810130" y="67246"/>
                  </a:lnTo>
                </a:path>
                <a:path w="1833880" h="875029">
                  <a:moveTo>
                    <a:pt x="1810130" y="67246"/>
                  </a:moveTo>
                  <a:lnTo>
                    <a:pt x="1810892" y="61937"/>
                  </a:lnTo>
                </a:path>
                <a:path w="1833880" h="875029">
                  <a:moveTo>
                    <a:pt x="1810892" y="61937"/>
                  </a:moveTo>
                  <a:lnTo>
                    <a:pt x="1813052" y="58362"/>
                  </a:lnTo>
                </a:path>
                <a:path w="1833880" h="875029">
                  <a:moveTo>
                    <a:pt x="1813052" y="58362"/>
                  </a:moveTo>
                  <a:lnTo>
                    <a:pt x="1814258" y="54222"/>
                  </a:lnTo>
                </a:path>
                <a:path w="1833880" h="875029">
                  <a:moveTo>
                    <a:pt x="1814258" y="54222"/>
                  </a:moveTo>
                  <a:lnTo>
                    <a:pt x="1816861" y="49904"/>
                  </a:lnTo>
                </a:path>
                <a:path w="1833880" h="875029">
                  <a:moveTo>
                    <a:pt x="1765363" y="83242"/>
                  </a:moveTo>
                  <a:lnTo>
                    <a:pt x="1760855" y="82873"/>
                  </a:lnTo>
                </a:path>
                <a:path w="1833880" h="875029">
                  <a:moveTo>
                    <a:pt x="1765363" y="83242"/>
                  </a:moveTo>
                  <a:lnTo>
                    <a:pt x="1762378" y="87407"/>
                  </a:lnTo>
                </a:path>
                <a:path w="1833880" h="875029">
                  <a:moveTo>
                    <a:pt x="1811083" y="46132"/>
                  </a:moveTo>
                  <a:lnTo>
                    <a:pt x="1809686" y="51098"/>
                  </a:lnTo>
                </a:path>
                <a:path w="1833880" h="875029">
                  <a:moveTo>
                    <a:pt x="1809686" y="51098"/>
                  </a:moveTo>
                  <a:lnTo>
                    <a:pt x="1810892" y="54616"/>
                  </a:lnTo>
                </a:path>
                <a:path w="1833880" h="875029">
                  <a:moveTo>
                    <a:pt x="1810892" y="54616"/>
                  </a:moveTo>
                  <a:lnTo>
                    <a:pt x="1812290" y="59626"/>
                  </a:lnTo>
                </a:path>
                <a:path w="1833880" h="875029">
                  <a:moveTo>
                    <a:pt x="1771650" y="90760"/>
                  </a:moveTo>
                  <a:lnTo>
                    <a:pt x="1765934" y="98348"/>
                  </a:lnTo>
                </a:path>
                <a:path w="1833880" h="875029">
                  <a:moveTo>
                    <a:pt x="1802384" y="45542"/>
                  </a:moveTo>
                  <a:lnTo>
                    <a:pt x="1803400" y="51098"/>
                  </a:lnTo>
                </a:path>
                <a:path w="1833880" h="875029">
                  <a:moveTo>
                    <a:pt x="1803400" y="51098"/>
                  </a:moveTo>
                  <a:lnTo>
                    <a:pt x="1802765" y="54222"/>
                  </a:lnTo>
                </a:path>
                <a:path w="1833880" h="875029">
                  <a:moveTo>
                    <a:pt x="1802765" y="54222"/>
                  </a:moveTo>
                  <a:lnTo>
                    <a:pt x="1802638" y="56997"/>
                  </a:lnTo>
                </a:path>
                <a:path w="1833880" h="875029">
                  <a:moveTo>
                    <a:pt x="1802638" y="56997"/>
                  </a:moveTo>
                  <a:lnTo>
                    <a:pt x="1802384" y="60350"/>
                  </a:lnTo>
                </a:path>
                <a:path w="1833880" h="875029">
                  <a:moveTo>
                    <a:pt x="1802384" y="60350"/>
                  </a:moveTo>
                  <a:lnTo>
                    <a:pt x="1802257" y="63696"/>
                  </a:lnTo>
                </a:path>
                <a:path w="1833880" h="875029">
                  <a:moveTo>
                    <a:pt x="1802257" y="63696"/>
                  </a:moveTo>
                  <a:lnTo>
                    <a:pt x="1800796" y="68433"/>
                  </a:lnTo>
                </a:path>
                <a:path w="1833880" h="875029">
                  <a:moveTo>
                    <a:pt x="1800796" y="68433"/>
                  </a:moveTo>
                  <a:lnTo>
                    <a:pt x="1800415" y="72974"/>
                  </a:lnTo>
                </a:path>
                <a:path w="1833880" h="875029">
                  <a:moveTo>
                    <a:pt x="1800415" y="72974"/>
                  </a:moveTo>
                  <a:lnTo>
                    <a:pt x="1798065" y="77514"/>
                  </a:lnTo>
                </a:path>
                <a:path w="1833880" h="875029">
                  <a:moveTo>
                    <a:pt x="1800415" y="72974"/>
                  </a:moveTo>
                  <a:lnTo>
                    <a:pt x="1804797" y="68040"/>
                  </a:lnTo>
                </a:path>
                <a:path w="1833880" h="875029">
                  <a:moveTo>
                    <a:pt x="1804797" y="68040"/>
                  </a:moveTo>
                  <a:lnTo>
                    <a:pt x="1805940" y="62331"/>
                  </a:lnTo>
                </a:path>
                <a:path w="1833880" h="875029">
                  <a:moveTo>
                    <a:pt x="1805940" y="62331"/>
                  </a:moveTo>
                  <a:lnTo>
                    <a:pt x="1806130" y="57791"/>
                  </a:lnTo>
                </a:path>
                <a:path w="1833880" h="875029">
                  <a:moveTo>
                    <a:pt x="1806130" y="57791"/>
                  </a:moveTo>
                  <a:lnTo>
                    <a:pt x="1807717" y="53822"/>
                  </a:lnTo>
                </a:path>
                <a:path w="1833880" h="875029">
                  <a:moveTo>
                    <a:pt x="1807717" y="53822"/>
                  </a:moveTo>
                  <a:lnTo>
                    <a:pt x="1807717" y="52063"/>
                  </a:lnTo>
                </a:path>
                <a:path w="1833880" h="875029">
                  <a:moveTo>
                    <a:pt x="1800034" y="82670"/>
                  </a:moveTo>
                  <a:lnTo>
                    <a:pt x="1798065" y="77514"/>
                  </a:lnTo>
                </a:path>
                <a:path w="1833880" h="875029">
                  <a:moveTo>
                    <a:pt x="1800034" y="82670"/>
                  </a:moveTo>
                  <a:lnTo>
                    <a:pt x="1797938" y="86194"/>
                  </a:lnTo>
                </a:path>
                <a:path w="1833880" h="875029">
                  <a:moveTo>
                    <a:pt x="1797938" y="86194"/>
                  </a:moveTo>
                  <a:lnTo>
                    <a:pt x="1794954" y="88969"/>
                  </a:lnTo>
                </a:path>
                <a:path w="1833880" h="875029">
                  <a:moveTo>
                    <a:pt x="1794954" y="88969"/>
                  </a:moveTo>
                  <a:lnTo>
                    <a:pt x="1798320" y="92919"/>
                  </a:lnTo>
                </a:path>
                <a:path w="1833880" h="875029">
                  <a:moveTo>
                    <a:pt x="1798320" y="92919"/>
                  </a:moveTo>
                  <a:lnTo>
                    <a:pt x="1798129" y="96888"/>
                  </a:lnTo>
                </a:path>
                <a:path w="1833880" h="875029">
                  <a:moveTo>
                    <a:pt x="1798129" y="96888"/>
                  </a:moveTo>
                  <a:lnTo>
                    <a:pt x="1795716" y="99612"/>
                  </a:lnTo>
                </a:path>
                <a:path w="1833880" h="875029">
                  <a:moveTo>
                    <a:pt x="1795716" y="99612"/>
                  </a:moveTo>
                  <a:lnTo>
                    <a:pt x="1790192" y="103581"/>
                  </a:lnTo>
                </a:path>
                <a:path w="1833880" h="875029">
                  <a:moveTo>
                    <a:pt x="1800034" y="82670"/>
                  </a:moveTo>
                  <a:lnTo>
                    <a:pt x="1809940" y="84632"/>
                  </a:lnTo>
                </a:path>
                <a:path w="1833880" h="875029">
                  <a:moveTo>
                    <a:pt x="1809940" y="84632"/>
                  </a:moveTo>
                  <a:lnTo>
                    <a:pt x="1815719" y="90163"/>
                  </a:lnTo>
                </a:path>
                <a:path w="1833880" h="875029">
                  <a:moveTo>
                    <a:pt x="1815719" y="90163"/>
                  </a:moveTo>
                  <a:lnTo>
                    <a:pt x="1824355" y="88969"/>
                  </a:lnTo>
                </a:path>
                <a:path w="1833880" h="875029">
                  <a:moveTo>
                    <a:pt x="1766760" y="55810"/>
                  </a:moveTo>
                  <a:lnTo>
                    <a:pt x="1765490" y="54991"/>
                  </a:lnTo>
                </a:path>
                <a:path w="1833880" h="875029">
                  <a:moveTo>
                    <a:pt x="1795907" y="72974"/>
                  </a:moveTo>
                  <a:lnTo>
                    <a:pt x="1786445" y="73367"/>
                  </a:lnTo>
                </a:path>
                <a:path w="1833880" h="875029">
                  <a:moveTo>
                    <a:pt x="1771459" y="72009"/>
                  </a:moveTo>
                  <a:lnTo>
                    <a:pt x="1769681" y="79101"/>
                  </a:lnTo>
                </a:path>
                <a:path w="1833880" h="875029">
                  <a:moveTo>
                    <a:pt x="1769681" y="79101"/>
                  </a:moveTo>
                  <a:lnTo>
                    <a:pt x="1765363" y="83242"/>
                  </a:lnTo>
                </a:path>
                <a:path w="1833880" h="875029">
                  <a:moveTo>
                    <a:pt x="1776984" y="61341"/>
                  </a:moveTo>
                  <a:lnTo>
                    <a:pt x="1772602" y="57397"/>
                  </a:lnTo>
                </a:path>
                <a:path w="1833880" h="875029">
                  <a:moveTo>
                    <a:pt x="1772602" y="57397"/>
                  </a:moveTo>
                  <a:lnTo>
                    <a:pt x="1771650" y="53428"/>
                  </a:lnTo>
                </a:path>
                <a:path w="1833880" h="875029">
                  <a:moveTo>
                    <a:pt x="1771650" y="53428"/>
                  </a:moveTo>
                  <a:lnTo>
                    <a:pt x="1769935" y="48393"/>
                  </a:lnTo>
                </a:path>
                <a:path w="1833880" h="875029">
                  <a:moveTo>
                    <a:pt x="1784540" y="53752"/>
                  </a:moveTo>
                  <a:lnTo>
                    <a:pt x="1774634" y="49282"/>
                  </a:lnTo>
                </a:path>
                <a:path w="1833880" h="875029">
                  <a:moveTo>
                    <a:pt x="1789811" y="79895"/>
                  </a:moveTo>
                  <a:lnTo>
                    <a:pt x="1775586" y="78308"/>
                  </a:lnTo>
                </a:path>
                <a:path w="1833880" h="875029">
                  <a:moveTo>
                    <a:pt x="1775586" y="78308"/>
                  </a:moveTo>
                  <a:lnTo>
                    <a:pt x="1773428" y="85623"/>
                  </a:lnTo>
                </a:path>
                <a:path w="1833880" h="875029">
                  <a:moveTo>
                    <a:pt x="1789811" y="79895"/>
                  </a:moveTo>
                  <a:lnTo>
                    <a:pt x="1786826" y="84632"/>
                  </a:lnTo>
                </a:path>
                <a:path w="1833880" h="875029">
                  <a:moveTo>
                    <a:pt x="1786826" y="84632"/>
                  </a:moveTo>
                  <a:lnTo>
                    <a:pt x="1787842" y="88969"/>
                  </a:lnTo>
                </a:path>
                <a:path w="1833880" h="875029">
                  <a:moveTo>
                    <a:pt x="1787842" y="88969"/>
                  </a:moveTo>
                  <a:lnTo>
                    <a:pt x="1780730" y="90557"/>
                  </a:lnTo>
                </a:path>
                <a:path w="1833880" h="875029">
                  <a:moveTo>
                    <a:pt x="1780730" y="90557"/>
                  </a:moveTo>
                  <a:lnTo>
                    <a:pt x="1771650" y="90760"/>
                  </a:lnTo>
                </a:path>
                <a:path w="1833880" h="875029">
                  <a:moveTo>
                    <a:pt x="1769681" y="79101"/>
                  </a:moveTo>
                  <a:lnTo>
                    <a:pt x="1766315" y="75355"/>
                  </a:lnTo>
                </a:path>
                <a:path w="1833880" h="875029">
                  <a:moveTo>
                    <a:pt x="1766315" y="75355"/>
                  </a:moveTo>
                  <a:lnTo>
                    <a:pt x="1762378" y="71608"/>
                  </a:lnTo>
                </a:path>
                <a:path w="1833880" h="875029">
                  <a:moveTo>
                    <a:pt x="1762378" y="71608"/>
                  </a:moveTo>
                  <a:lnTo>
                    <a:pt x="1758569" y="71932"/>
                  </a:lnTo>
                </a:path>
                <a:path w="1833880" h="875029">
                  <a:moveTo>
                    <a:pt x="1772602" y="57397"/>
                  </a:moveTo>
                  <a:lnTo>
                    <a:pt x="1766760" y="55810"/>
                  </a:lnTo>
                </a:path>
                <a:path w="1833880" h="875029">
                  <a:moveTo>
                    <a:pt x="1809496" y="70815"/>
                  </a:moveTo>
                  <a:lnTo>
                    <a:pt x="1814703" y="69824"/>
                  </a:lnTo>
                </a:path>
                <a:path w="1833880" h="875029">
                  <a:moveTo>
                    <a:pt x="1814703" y="69824"/>
                  </a:moveTo>
                  <a:lnTo>
                    <a:pt x="1815846" y="64490"/>
                  </a:lnTo>
                </a:path>
                <a:path w="1833880" h="875029">
                  <a:moveTo>
                    <a:pt x="1815846" y="64490"/>
                  </a:moveTo>
                  <a:lnTo>
                    <a:pt x="1820417" y="64096"/>
                  </a:lnTo>
                </a:path>
                <a:path w="1833880" h="875029">
                  <a:moveTo>
                    <a:pt x="1820417" y="64096"/>
                  </a:moveTo>
                  <a:lnTo>
                    <a:pt x="1825307" y="65481"/>
                  </a:lnTo>
                </a:path>
                <a:path w="1833880" h="875029">
                  <a:moveTo>
                    <a:pt x="1825307" y="65481"/>
                  </a:moveTo>
                  <a:lnTo>
                    <a:pt x="1832419" y="61315"/>
                  </a:lnTo>
                </a:path>
                <a:path w="1833880" h="875029">
                  <a:moveTo>
                    <a:pt x="1805749" y="78701"/>
                  </a:moveTo>
                  <a:lnTo>
                    <a:pt x="1815084" y="76542"/>
                  </a:lnTo>
                </a:path>
                <a:path w="1833880" h="875029">
                  <a:moveTo>
                    <a:pt x="1815084" y="76542"/>
                  </a:moveTo>
                  <a:lnTo>
                    <a:pt x="1820227" y="78701"/>
                  </a:lnTo>
                </a:path>
                <a:path w="1833880" h="875029">
                  <a:moveTo>
                    <a:pt x="1820227" y="78701"/>
                  </a:moveTo>
                  <a:lnTo>
                    <a:pt x="1824164" y="73596"/>
                  </a:lnTo>
                </a:path>
                <a:path w="1833880" h="875029">
                  <a:moveTo>
                    <a:pt x="1766315" y="61937"/>
                  </a:moveTo>
                  <a:lnTo>
                    <a:pt x="1763395" y="60572"/>
                  </a:lnTo>
                </a:path>
                <a:path w="1833880" h="875029">
                  <a:moveTo>
                    <a:pt x="1820227" y="78701"/>
                  </a:moveTo>
                  <a:lnTo>
                    <a:pt x="1825561" y="79717"/>
                  </a:lnTo>
                </a:path>
                <a:path w="1833880" h="875029">
                  <a:moveTo>
                    <a:pt x="1825561" y="79717"/>
                  </a:moveTo>
                  <a:lnTo>
                    <a:pt x="1828101" y="81654"/>
                  </a:lnTo>
                </a:path>
                <a:path w="1833880" h="875029">
                  <a:moveTo>
                    <a:pt x="1820417" y="64096"/>
                  </a:moveTo>
                  <a:lnTo>
                    <a:pt x="1821815" y="59556"/>
                  </a:lnTo>
                </a:path>
                <a:path w="1833880" h="875029">
                  <a:moveTo>
                    <a:pt x="1766315" y="75355"/>
                  </a:moveTo>
                  <a:lnTo>
                    <a:pt x="1760156" y="75749"/>
                  </a:lnTo>
                </a:path>
                <a:path w="1833880" h="875029">
                  <a:moveTo>
                    <a:pt x="1779524" y="44024"/>
                  </a:moveTo>
                  <a:lnTo>
                    <a:pt x="1782254" y="46532"/>
                  </a:lnTo>
                </a:path>
                <a:path w="1833880" h="875029">
                  <a:moveTo>
                    <a:pt x="1815719" y="90163"/>
                  </a:moveTo>
                  <a:lnTo>
                    <a:pt x="1819782" y="93313"/>
                  </a:lnTo>
                </a:path>
                <a:path w="1833880" h="875029">
                  <a:moveTo>
                    <a:pt x="1819782" y="93313"/>
                  </a:moveTo>
                  <a:lnTo>
                    <a:pt x="1821815" y="98247"/>
                  </a:lnTo>
                </a:path>
                <a:path w="1833880" h="875029">
                  <a:moveTo>
                    <a:pt x="1821815" y="98247"/>
                  </a:moveTo>
                  <a:lnTo>
                    <a:pt x="1824609" y="102463"/>
                  </a:lnTo>
                </a:path>
                <a:path w="1833880" h="875029">
                  <a:moveTo>
                    <a:pt x="1809940" y="84632"/>
                  </a:moveTo>
                  <a:lnTo>
                    <a:pt x="1809559" y="91332"/>
                  </a:lnTo>
                </a:path>
                <a:path w="1833880" h="875029">
                  <a:moveTo>
                    <a:pt x="1809559" y="91332"/>
                  </a:moveTo>
                  <a:lnTo>
                    <a:pt x="1811972" y="98647"/>
                  </a:lnTo>
                </a:path>
                <a:path w="1833880" h="875029">
                  <a:moveTo>
                    <a:pt x="1798129" y="96888"/>
                  </a:moveTo>
                  <a:lnTo>
                    <a:pt x="1799463" y="101600"/>
                  </a:lnTo>
                </a:path>
                <a:path w="1833880" h="875029">
                  <a:moveTo>
                    <a:pt x="1799463" y="101600"/>
                  </a:moveTo>
                  <a:lnTo>
                    <a:pt x="1798510" y="107327"/>
                  </a:lnTo>
                </a:path>
                <a:path w="1833880" h="875029">
                  <a:moveTo>
                    <a:pt x="1787842" y="88969"/>
                  </a:moveTo>
                  <a:lnTo>
                    <a:pt x="1788032" y="94900"/>
                  </a:lnTo>
                </a:path>
                <a:path w="1833880" h="875029">
                  <a:moveTo>
                    <a:pt x="1788032" y="94900"/>
                  </a:moveTo>
                  <a:lnTo>
                    <a:pt x="1784286" y="99441"/>
                  </a:lnTo>
                </a:path>
                <a:path w="1833880" h="875029">
                  <a:moveTo>
                    <a:pt x="1794954" y="88969"/>
                  </a:moveTo>
                  <a:lnTo>
                    <a:pt x="1792033" y="94678"/>
                  </a:lnTo>
                </a:path>
                <a:path w="1833880" h="875029">
                  <a:moveTo>
                    <a:pt x="1811972" y="98647"/>
                  </a:moveTo>
                  <a:lnTo>
                    <a:pt x="1810130" y="103187"/>
                  </a:lnTo>
                </a:path>
                <a:path w="1833880" h="875029">
                  <a:moveTo>
                    <a:pt x="1798510" y="107327"/>
                  </a:moveTo>
                  <a:lnTo>
                    <a:pt x="1803273" y="113779"/>
                  </a:lnTo>
                </a:path>
                <a:path w="1833880" h="875029">
                  <a:moveTo>
                    <a:pt x="1762378" y="71608"/>
                  </a:moveTo>
                  <a:lnTo>
                    <a:pt x="1759394" y="67246"/>
                  </a:lnTo>
                </a:path>
                <a:path w="1833880" h="875029">
                  <a:moveTo>
                    <a:pt x="1768728" y="94653"/>
                  </a:moveTo>
                  <a:lnTo>
                    <a:pt x="1763585" y="95123"/>
                  </a:lnTo>
                </a:path>
                <a:path w="1833880" h="875029">
                  <a:moveTo>
                    <a:pt x="1790192" y="103581"/>
                  </a:moveTo>
                  <a:lnTo>
                    <a:pt x="1792033" y="109486"/>
                  </a:lnTo>
                </a:path>
                <a:path w="1833880" h="875029">
                  <a:moveTo>
                    <a:pt x="1788985" y="61144"/>
                  </a:moveTo>
                  <a:lnTo>
                    <a:pt x="1783524" y="63303"/>
                  </a:lnTo>
                </a:path>
                <a:path w="1833880" h="875029">
                  <a:moveTo>
                    <a:pt x="1815084" y="76542"/>
                  </a:moveTo>
                  <a:lnTo>
                    <a:pt x="1819021" y="70815"/>
                  </a:lnTo>
                </a:path>
                <a:path w="1833880" h="875029">
                  <a:moveTo>
                    <a:pt x="1812798" y="87382"/>
                  </a:moveTo>
                  <a:lnTo>
                    <a:pt x="1819021" y="83642"/>
                  </a:lnTo>
                </a:path>
                <a:path w="1833880" h="875029">
                  <a:moveTo>
                    <a:pt x="1786699" y="39039"/>
                  </a:moveTo>
                  <a:lnTo>
                    <a:pt x="1787207" y="47694"/>
                  </a:lnTo>
                </a:path>
                <a:path w="1833880" h="875029">
                  <a:moveTo>
                    <a:pt x="1821815" y="98247"/>
                  </a:moveTo>
                  <a:lnTo>
                    <a:pt x="1827530" y="99066"/>
                  </a:lnTo>
                </a:path>
                <a:path w="1833880" h="875029">
                  <a:moveTo>
                    <a:pt x="1809559" y="91332"/>
                  </a:moveTo>
                  <a:lnTo>
                    <a:pt x="1806003" y="99040"/>
                  </a:lnTo>
                </a:path>
                <a:path w="1833880" h="875029">
                  <a:moveTo>
                    <a:pt x="1804288" y="83489"/>
                  </a:moveTo>
                  <a:lnTo>
                    <a:pt x="1805622" y="87782"/>
                  </a:lnTo>
                </a:path>
                <a:path w="1833880" h="875029">
                  <a:moveTo>
                    <a:pt x="1805622" y="87782"/>
                  </a:moveTo>
                  <a:lnTo>
                    <a:pt x="1803590" y="94107"/>
                  </a:lnTo>
                </a:path>
                <a:path w="1833880" h="875029">
                  <a:moveTo>
                    <a:pt x="1803590" y="94107"/>
                  </a:moveTo>
                  <a:lnTo>
                    <a:pt x="1804225" y="107727"/>
                  </a:lnTo>
                </a:path>
                <a:path w="1833880" h="875029">
                  <a:moveTo>
                    <a:pt x="1799082" y="80067"/>
                  </a:moveTo>
                  <a:lnTo>
                    <a:pt x="1789811" y="79895"/>
                  </a:lnTo>
                </a:path>
                <a:path w="1833880" h="875029">
                  <a:moveTo>
                    <a:pt x="1786445" y="73367"/>
                  </a:moveTo>
                  <a:lnTo>
                    <a:pt x="1780730" y="74955"/>
                  </a:lnTo>
                </a:path>
                <a:path w="1833880" h="875029">
                  <a:moveTo>
                    <a:pt x="1791144" y="73196"/>
                  </a:moveTo>
                  <a:lnTo>
                    <a:pt x="1788032" y="67468"/>
                  </a:lnTo>
                </a:path>
                <a:path w="1833880" h="875029">
                  <a:moveTo>
                    <a:pt x="1782508" y="51098"/>
                  </a:moveTo>
                  <a:lnTo>
                    <a:pt x="1774888" y="44323"/>
                  </a:lnTo>
                </a:path>
                <a:path w="1833880" h="875029">
                  <a:moveTo>
                    <a:pt x="1773555" y="69824"/>
                  </a:moveTo>
                  <a:lnTo>
                    <a:pt x="1766760" y="64687"/>
                  </a:lnTo>
                </a:path>
                <a:path w="1833880" h="875029">
                  <a:moveTo>
                    <a:pt x="1766760" y="64687"/>
                  </a:moveTo>
                  <a:lnTo>
                    <a:pt x="1766315" y="61937"/>
                  </a:lnTo>
                </a:path>
                <a:path w="1833880" h="875029">
                  <a:moveTo>
                    <a:pt x="1776158" y="90658"/>
                  </a:moveTo>
                  <a:lnTo>
                    <a:pt x="1776031" y="98247"/>
                  </a:lnTo>
                </a:path>
                <a:path w="1833880" h="875029">
                  <a:moveTo>
                    <a:pt x="1786826" y="84632"/>
                  </a:moveTo>
                  <a:lnTo>
                    <a:pt x="1779778" y="84258"/>
                  </a:lnTo>
                </a:path>
                <a:path w="1833880" h="875029">
                  <a:moveTo>
                    <a:pt x="1783524" y="100012"/>
                  </a:moveTo>
                  <a:lnTo>
                    <a:pt x="1783715" y="105568"/>
                  </a:lnTo>
                </a:path>
                <a:path w="1833880" h="875029">
                  <a:moveTo>
                    <a:pt x="1817433" y="99441"/>
                  </a:moveTo>
                  <a:lnTo>
                    <a:pt x="1810765" y="94976"/>
                  </a:lnTo>
                </a:path>
                <a:path w="1833880" h="875029">
                  <a:moveTo>
                    <a:pt x="1792033" y="94678"/>
                  </a:moveTo>
                  <a:lnTo>
                    <a:pt x="1793367" y="99218"/>
                  </a:lnTo>
                </a:path>
                <a:path w="1833880" h="875029">
                  <a:moveTo>
                    <a:pt x="1794446" y="79990"/>
                  </a:moveTo>
                  <a:lnTo>
                    <a:pt x="1792414" y="86417"/>
                  </a:lnTo>
                </a:path>
                <a:path w="1833880" h="875029">
                  <a:moveTo>
                    <a:pt x="1796859" y="75901"/>
                  </a:moveTo>
                  <a:lnTo>
                    <a:pt x="1790573" y="76149"/>
                  </a:lnTo>
                </a:path>
                <a:path w="1833880" h="875029">
                  <a:moveTo>
                    <a:pt x="1786445" y="73367"/>
                  </a:moveTo>
                  <a:lnTo>
                    <a:pt x="1773555" y="69824"/>
                  </a:lnTo>
                </a:path>
                <a:path w="1833880" h="875029">
                  <a:moveTo>
                    <a:pt x="1775586" y="78308"/>
                  </a:moveTo>
                  <a:lnTo>
                    <a:pt x="1775015" y="73596"/>
                  </a:lnTo>
                </a:path>
                <a:path w="1833880" h="875029">
                  <a:moveTo>
                    <a:pt x="1771459" y="72009"/>
                  </a:moveTo>
                  <a:lnTo>
                    <a:pt x="1773555" y="69824"/>
                  </a:lnTo>
                </a:path>
                <a:path w="1833880" h="875029">
                  <a:moveTo>
                    <a:pt x="1783524" y="63303"/>
                  </a:moveTo>
                  <a:lnTo>
                    <a:pt x="1776984" y="61341"/>
                  </a:lnTo>
                </a:path>
                <a:path w="1833880" h="875029">
                  <a:moveTo>
                    <a:pt x="1780222" y="62331"/>
                  </a:moveTo>
                  <a:lnTo>
                    <a:pt x="1778000" y="56426"/>
                  </a:lnTo>
                </a:path>
                <a:path w="1833880" h="875029">
                  <a:moveTo>
                    <a:pt x="1783524" y="63303"/>
                  </a:moveTo>
                  <a:lnTo>
                    <a:pt x="1772411" y="64687"/>
                  </a:lnTo>
                </a:path>
                <a:path w="1833880" h="875029">
                  <a:moveTo>
                    <a:pt x="1788032" y="67468"/>
                  </a:moveTo>
                  <a:lnTo>
                    <a:pt x="1780159" y="66675"/>
                  </a:lnTo>
                </a:path>
                <a:path w="1833880" h="875029">
                  <a:moveTo>
                    <a:pt x="1773428" y="85623"/>
                  </a:moveTo>
                  <a:lnTo>
                    <a:pt x="1767332" y="88379"/>
                  </a:lnTo>
                </a:path>
                <a:path w="1833880" h="875029">
                  <a:moveTo>
                    <a:pt x="1804733" y="41198"/>
                  </a:moveTo>
                  <a:lnTo>
                    <a:pt x="1802384" y="45542"/>
                  </a:lnTo>
                </a:path>
                <a:path w="1833880" h="875029">
                  <a:moveTo>
                    <a:pt x="1810575" y="43307"/>
                  </a:moveTo>
                  <a:lnTo>
                    <a:pt x="1811083" y="46132"/>
                  </a:lnTo>
                </a:path>
                <a:path w="1833880" h="875029">
                  <a:moveTo>
                    <a:pt x="1816861" y="49904"/>
                  </a:moveTo>
                  <a:lnTo>
                    <a:pt x="1822386" y="47523"/>
                  </a:lnTo>
                </a:path>
                <a:path w="1833880" h="875029">
                  <a:moveTo>
                    <a:pt x="1816861" y="49904"/>
                  </a:moveTo>
                  <a:lnTo>
                    <a:pt x="1818894" y="44570"/>
                  </a:lnTo>
                </a:path>
                <a:path w="1833880" h="875029">
                  <a:moveTo>
                    <a:pt x="1821815" y="59556"/>
                  </a:moveTo>
                  <a:lnTo>
                    <a:pt x="1827403" y="54546"/>
                  </a:lnTo>
                </a:path>
                <a:path w="1833880" h="875029">
                  <a:moveTo>
                    <a:pt x="1824355" y="88969"/>
                  </a:moveTo>
                  <a:lnTo>
                    <a:pt x="1829752" y="89890"/>
                  </a:lnTo>
                </a:path>
                <a:path w="1833880" h="875029">
                  <a:moveTo>
                    <a:pt x="1811972" y="98647"/>
                  </a:moveTo>
                  <a:lnTo>
                    <a:pt x="1816671" y="107276"/>
                  </a:lnTo>
                </a:path>
                <a:path w="1833880" h="875029">
                  <a:moveTo>
                    <a:pt x="1821116" y="105371"/>
                  </a:moveTo>
                  <a:lnTo>
                    <a:pt x="1817433" y="99441"/>
                  </a:lnTo>
                </a:path>
                <a:path w="1833880" h="875029">
                  <a:moveTo>
                    <a:pt x="1810067" y="107600"/>
                  </a:moveTo>
                  <a:lnTo>
                    <a:pt x="1811464" y="108915"/>
                  </a:lnTo>
                </a:path>
                <a:path w="1833880" h="875029">
                  <a:moveTo>
                    <a:pt x="1810130" y="103187"/>
                  </a:moveTo>
                  <a:lnTo>
                    <a:pt x="1809813" y="112064"/>
                  </a:lnTo>
                </a:path>
                <a:path w="1833880" h="875029">
                  <a:moveTo>
                    <a:pt x="1792033" y="109486"/>
                  </a:moveTo>
                  <a:lnTo>
                    <a:pt x="1792287" y="112909"/>
                  </a:lnTo>
                </a:path>
                <a:path w="1833880" h="875029">
                  <a:moveTo>
                    <a:pt x="1784286" y="99441"/>
                  </a:moveTo>
                  <a:lnTo>
                    <a:pt x="1776603" y="105168"/>
                  </a:lnTo>
                </a:path>
                <a:path w="1833880" h="875029">
                  <a:moveTo>
                    <a:pt x="1790192" y="103581"/>
                  </a:moveTo>
                  <a:lnTo>
                    <a:pt x="1784286" y="111969"/>
                  </a:lnTo>
                </a:path>
                <a:path w="1833880" h="875029">
                  <a:moveTo>
                    <a:pt x="1776031" y="98247"/>
                  </a:moveTo>
                  <a:lnTo>
                    <a:pt x="1770126" y="102215"/>
                  </a:lnTo>
                </a:path>
                <a:path w="1833880" h="875029">
                  <a:moveTo>
                    <a:pt x="1795716" y="38766"/>
                  </a:moveTo>
                  <a:lnTo>
                    <a:pt x="1796923" y="45935"/>
                  </a:lnTo>
                </a:path>
                <a:path w="1833880" h="875029">
                  <a:moveTo>
                    <a:pt x="1824164" y="73596"/>
                  </a:moveTo>
                  <a:lnTo>
                    <a:pt x="1833880" y="70465"/>
                  </a:lnTo>
                </a:path>
                <a:path w="1833880" h="875029">
                  <a:moveTo>
                    <a:pt x="1828101" y="81654"/>
                  </a:moveTo>
                  <a:lnTo>
                    <a:pt x="1833880" y="84137"/>
                  </a:lnTo>
                </a:path>
                <a:path w="1833880" h="875029">
                  <a:moveTo>
                    <a:pt x="1798510" y="107327"/>
                  </a:moveTo>
                  <a:lnTo>
                    <a:pt x="1798129" y="114052"/>
                  </a:lnTo>
                </a:path>
                <a:path w="1833880" h="875029">
                  <a:moveTo>
                    <a:pt x="932116" y="88201"/>
                  </a:moveTo>
                  <a:lnTo>
                    <a:pt x="934783" y="85725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9444"/>
                  </a:lnTo>
                </a:path>
                <a:path w="1833880" h="875029">
                  <a:moveTo>
                    <a:pt x="883158" y="51739"/>
                  </a:moveTo>
                  <a:lnTo>
                    <a:pt x="883412" y="56280"/>
                  </a:lnTo>
                </a:path>
                <a:path w="1833880" h="875029">
                  <a:moveTo>
                    <a:pt x="883412" y="56280"/>
                  </a:moveTo>
                  <a:lnTo>
                    <a:pt x="887539" y="61614"/>
                  </a:lnTo>
                </a:path>
                <a:path w="1833880" h="875029">
                  <a:moveTo>
                    <a:pt x="887539" y="61614"/>
                  </a:moveTo>
                  <a:lnTo>
                    <a:pt x="889889" y="63569"/>
                  </a:lnTo>
                </a:path>
                <a:path w="1833880" h="875029">
                  <a:moveTo>
                    <a:pt x="889889" y="63569"/>
                  </a:moveTo>
                  <a:lnTo>
                    <a:pt x="889889" y="66325"/>
                  </a:lnTo>
                </a:path>
                <a:path w="1833880" h="875029">
                  <a:moveTo>
                    <a:pt x="889889" y="66325"/>
                  </a:moveTo>
                  <a:lnTo>
                    <a:pt x="893064" y="70097"/>
                  </a:lnTo>
                </a:path>
                <a:path w="1833880" h="875029">
                  <a:moveTo>
                    <a:pt x="893064" y="70097"/>
                  </a:moveTo>
                  <a:lnTo>
                    <a:pt x="895032" y="71856"/>
                  </a:lnTo>
                </a:path>
                <a:path w="1833880" h="875029">
                  <a:moveTo>
                    <a:pt x="895032" y="71856"/>
                  </a:moveTo>
                  <a:lnTo>
                    <a:pt x="895223" y="74809"/>
                  </a:lnTo>
                </a:path>
                <a:path w="1833880" h="875029">
                  <a:moveTo>
                    <a:pt x="895223" y="74809"/>
                  </a:moveTo>
                  <a:lnTo>
                    <a:pt x="896810" y="78155"/>
                  </a:lnTo>
                </a:path>
                <a:path w="1833880" h="875029">
                  <a:moveTo>
                    <a:pt x="896810" y="78155"/>
                  </a:moveTo>
                  <a:lnTo>
                    <a:pt x="897763" y="81083"/>
                  </a:lnTo>
                </a:path>
                <a:path w="1833880" h="875029">
                  <a:moveTo>
                    <a:pt x="897763" y="81083"/>
                  </a:moveTo>
                  <a:lnTo>
                    <a:pt x="898969" y="82746"/>
                  </a:lnTo>
                </a:path>
                <a:path w="1833880" h="875029">
                  <a:moveTo>
                    <a:pt x="888111" y="52933"/>
                  </a:moveTo>
                  <a:lnTo>
                    <a:pt x="892238" y="58039"/>
                  </a:lnTo>
                </a:path>
                <a:path w="1833880" h="875029">
                  <a:moveTo>
                    <a:pt x="892238" y="58039"/>
                  </a:moveTo>
                  <a:lnTo>
                    <a:pt x="894651" y="61785"/>
                  </a:lnTo>
                </a:path>
                <a:path w="1833880" h="875029">
                  <a:moveTo>
                    <a:pt x="894651" y="61785"/>
                  </a:moveTo>
                  <a:lnTo>
                    <a:pt x="893254" y="64960"/>
                  </a:lnTo>
                </a:path>
                <a:path w="1833880" h="875029">
                  <a:moveTo>
                    <a:pt x="893254" y="64960"/>
                  </a:moveTo>
                  <a:lnTo>
                    <a:pt x="891794" y="68586"/>
                  </a:lnTo>
                </a:path>
                <a:path w="1833880" h="875029">
                  <a:moveTo>
                    <a:pt x="897826" y="51123"/>
                  </a:moveTo>
                  <a:lnTo>
                    <a:pt x="897191" y="55886"/>
                  </a:lnTo>
                </a:path>
                <a:path w="1833880" h="875029">
                  <a:moveTo>
                    <a:pt x="897191" y="55886"/>
                  </a:moveTo>
                  <a:lnTo>
                    <a:pt x="897001" y="58267"/>
                  </a:lnTo>
                </a:path>
                <a:path w="1833880" h="875029">
                  <a:moveTo>
                    <a:pt x="897001" y="58267"/>
                  </a:moveTo>
                  <a:lnTo>
                    <a:pt x="897572" y="60991"/>
                  </a:lnTo>
                </a:path>
                <a:path w="1833880" h="875029">
                  <a:moveTo>
                    <a:pt x="897572" y="60991"/>
                  </a:moveTo>
                  <a:lnTo>
                    <a:pt x="897382" y="64363"/>
                  </a:lnTo>
                </a:path>
                <a:path w="1833880" h="875029">
                  <a:moveTo>
                    <a:pt x="897382" y="64363"/>
                  </a:moveTo>
                  <a:lnTo>
                    <a:pt x="897572" y="66522"/>
                  </a:lnTo>
                </a:path>
                <a:path w="1833880" h="875029">
                  <a:moveTo>
                    <a:pt x="897572" y="66522"/>
                  </a:moveTo>
                  <a:lnTo>
                    <a:pt x="895032" y="71856"/>
                  </a:lnTo>
                </a:path>
                <a:path w="1833880" h="875029">
                  <a:moveTo>
                    <a:pt x="900938" y="87858"/>
                  </a:moveTo>
                  <a:lnTo>
                    <a:pt x="906652" y="83889"/>
                  </a:lnTo>
                </a:path>
                <a:path w="1833880" h="875029">
                  <a:moveTo>
                    <a:pt x="906652" y="83889"/>
                  </a:moveTo>
                  <a:lnTo>
                    <a:pt x="908685" y="79971"/>
                  </a:lnTo>
                </a:path>
                <a:path w="1833880" h="875029">
                  <a:moveTo>
                    <a:pt x="908685" y="79971"/>
                  </a:moveTo>
                  <a:lnTo>
                    <a:pt x="910399" y="76003"/>
                  </a:lnTo>
                </a:path>
                <a:path w="1833880" h="875029">
                  <a:moveTo>
                    <a:pt x="910399" y="76003"/>
                  </a:moveTo>
                  <a:lnTo>
                    <a:pt x="910971" y="72428"/>
                  </a:lnTo>
                </a:path>
                <a:path w="1833880" h="875029">
                  <a:moveTo>
                    <a:pt x="910971" y="72428"/>
                  </a:moveTo>
                  <a:lnTo>
                    <a:pt x="911796" y="67119"/>
                  </a:lnTo>
                </a:path>
                <a:path w="1833880" h="875029">
                  <a:moveTo>
                    <a:pt x="911796" y="67119"/>
                  </a:moveTo>
                  <a:lnTo>
                    <a:pt x="914019" y="63569"/>
                  </a:lnTo>
                </a:path>
                <a:path w="1833880" h="875029">
                  <a:moveTo>
                    <a:pt x="914019" y="63569"/>
                  </a:moveTo>
                  <a:lnTo>
                    <a:pt x="915162" y="59455"/>
                  </a:lnTo>
                </a:path>
                <a:path w="1833880" h="875029">
                  <a:moveTo>
                    <a:pt x="915162" y="59455"/>
                  </a:moveTo>
                  <a:lnTo>
                    <a:pt x="917765" y="55092"/>
                  </a:lnTo>
                </a:path>
                <a:path w="1833880" h="875029">
                  <a:moveTo>
                    <a:pt x="866267" y="88449"/>
                  </a:moveTo>
                  <a:lnTo>
                    <a:pt x="861758" y="88055"/>
                  </a:lnTo>
                </a:path>
                <a:path w="1833880" h="875029">
                  <a:moveTo>
                    <a:pt x="866267" y="88449"/>
                  </a:moveTo>
                  <a:lnTo>
                    <a:pt x="863282" y="92595"/>
                  </a:lnTo>
                </a:path>
                <a:path w="1833880" h="875029">
                  <a:moveTo>
                    <a:pt x="911987" y="51346"/>
                  </a:moveTo>
                  <a:lnTo>
                    <a:pt x="910590" y="56280"/>
                  </a:lnTo>
                </a:path>
                <a:path w="1833880" h="875029">
                  <a:moveTo>
                    <a:pt x="910590" y="56280"/>
                  </a:moveTo>
                  <a:lnTo>
                    <a:pt x="911796" y="59855"/>
                  </a:lnTo>
                </a:path>
                <a:path w="1833880" h="875029">
                  <a:moveTo>
                    <a:pt x="911796" y="59855"/>
                  </a:moveTo>
                  <a:lnTo>
                    <a:pt x="913193" y="64814"/>
                  </a:lnTo>
                </a:path>
                <a:path w="1833880" h="875029">
                  <a:moveTo>
                    <a:pt x="872553" y="95942"/>
                  </a:moveTo>
                  <a:lnTo>
                    <a:pt x="866838" y="103530"/>
                  </a:lnTo>
                </a:path>
                <a:path w="1833880" h="875029">
                  <a:moveTo>
                    <a:pt x="903351" y="50723"/>
                  </a:moveTo>
                  <a:lnTo>
                    <a:pt x="904303" y="56280"/>
                  </a:lnTo>
                </a:path>
                <a:path w="1833880" h="875029">
                  <a:moveTo>
                    <a:pt x="904303" y="56280"/>
                  </a:moveTo>
                  <a:lnTo>
                    <a:pt x="903732" y="59455"/>
                  </a:lnTo>
                </a:path>
                <a:path w="1833880" h="875029">
                  <a:moveTo>
                    <a:pt x="903732" y="59455"/>
                  </a:moveTo>
                  <a:lnTo>
                    <a:pt x="903477" y="62185"/>
                  </a:lnTo>
                </a:path>
                <a:path w="1833880" h="875029">
                  <a:moveTo>
                    <a:pt x="903477" y="62185"/>
                  </a:moveTo>
                  <a:lnTo>
                    <a:pt x="903351" y="65557"/>
                  </a:lnTo>
                </a:path>
                <a:path w="1833880" h="875029">
                  <a:moveTo>
                    <a:pt x="903351" y="65557"/>
                  </a:moveTo>
                  <a:lnTo>
                    <a:pt x="903097" y="68903"/>
                  </a:lnTo>
                </a:path>
                <a:path w="1833880" h="875029">
                  <a:moveTo>
                    <a:pt x="903097" y="68903"/>
                  </a:moveTo>
                  <a:lnTo>
                    <a:pt x="901763" y="73621"/>
                  </a:lnTo>
                </a:path>
                <a:path w="1833880" h="875029">
                  <a:moveTo>
                    <a:pt x="901763" y="73621"/>
                  </a:moveTo>
                  <a:lnTo>
                    <a:pt x="901319" y="78155"/>
                  </a:lnTo>
                </a:path>
                <a:path w="1833880" h="875029">
                  <a:moveTo>
                    <a:pt x="901319" y="78155"/>
                  </a:moveTo>
                  <a:lnTo>
                    <a:pt x="898969" y="82746"/>
                  </a:lnTo>
                </a:path>
                <a:path w="1833880" h="875029">
                  <a:moveTo>
                    <a:pt x="901319" y="78155"/>
                  </a:moveTo>
                  <a:lnTo>
                    <a:pt x="905700" y="73221"/>
                  </a:lnTo>
                </a:path>
                <a:path w="1833880" h="875029">
                  <a:moveTo>
                    <a:pt x="905700" y="73221"/>
                  </a:moveTo>
                  <a:lnTo>
                    <a:pt x="906843" y="67519"/>
                  </a:lnTo>
                </a:path>
                <a:path w="1833880" h="875029">
                  <a:moveTo>
                    <a:pt x="906843" y="67519"/>
                  </a:moveTo>
                  <a:lnTo>
                    <a:pt x="907097" y="62979"/>
                  </a:lnTo>
                </a:path>
                <a:path w="1833880" h="875029">
                  <a:moveTo>
                    <a:pt x="907097" y="62979"/>
                  </a:moveTo>
                  <a:lnTo>
                    <a:pt x="908685" y="59061"/>
                  </a:lnTo>
                </a:path>
                <a:path w="1833880" h="875029">
                  <a:moveTo>
                    <a:pt x="908685" y="59061"/>
                  </a:moveTo>
                  <a:lnTo>
                    <a:pt x="908685" y="57245"/>
                  </a:lnTo>
                </a:path>
                <a:path w="1833880" h="875029">
                  <a:moveTo>
                    <a:pt x="900938" y="87858"/>
                  </a:moveTo>
                  <a:lnTo>
                    <a:pt x="898969" y="82746"/>
                  </a:lnTo>
                </a:path>
                <a:path w="1833880" h="875029">
                  <a:moveTo>
                    <a:pt x="900938" y="87858"/>
                  </a:moveTo>
                  <a:lnTo>
                    <a:pt x="898842" y="91401"/>
                  </a:lnTo>
                </a:path>
                <a:path w="1833880" h="875029">
                  <a:moveTo>
                    <a:pt x="898842" y="91401"/>
                  </a:moveTo>
                  <a:lnTo>
                    <a:pt x="895858" y="94183"/>
                  </a:lnTo>
                </a:path>
                <a:path w="1833880" h="875029">
                  <a:moveTo>
                    <a:pt x="895858" y="94183"/>
                  </a:moveTo>
                  <a:lnTo>
                    <a:pt x="899160" y="98101"/>
                  </a:lnTo>
                </a:path>
                <a:path w="1833880" h="875029">
                  <a:moveTo>
                    <a:pt x="899160" y="98101"/>
                  </a:moveTo>
                  <a:lnTo>
                    <a:pt x="899033" y="102069"/>
                  </a:lnTo>
                </a:path>
                <a:path w="1833880" h="875029">
                  <a:moveTo>
                    <a:pt x="899033" y="102069"/>
                  </a:moveTo>
                  <a:lnTo>
                    <a:pt x="896620" y="104844"/>
                  </a:lnTo>
                </a:path>
                <a:path w="1833880" h="875029">
                  <a:moveTo>
                    <a:pt x="896620" y="104844"/>
                  </a:moveTo>
                  <a:lnTo>
                    <a:pt x="891095" y="108769"/>
                  </a:lnTo>
                </a:path>
                <a:path w="1833880" h="875029">
                  <a:moveTo>
                    <a:pt x="900938" y="87858"/>
                  </a:moveTo>
                  <a:lnTo>
                    <a:pt x="910844" y="89814"/>
                  </a:lnTo>
                </a:path>
                <a:path w="1833880" h="875029">
                  <a:moveTo>
                    <a:pt x="910844" y="89814"/>
                  </a:moveTo>
                  <a:lnTo>
                    <a:pt x="916559" y="95345"/>
                  </a:lnTo>
                </a:path>
                <a:path w="1833880" h="875029">
                  <a:moveTo>
                    <a:pt x="916559" y="95345"/>
                  </a:moveTo>
                  <a:lnTo>
                    <a:pt x="925258" y="94183"/>
                  </a:lnTo>
                </a:path>
                <a:path w="1833880" h="875029">
                  <a:moveTo>
                    <a:pt x="867600" y="60991"/>
                  </a:moveTo>
                  <a:lnTo>
                    <a:pt x="866394" y="60172"/>
                  </a:lnTo>
                </a:path>
                <a:path w="1833880" h="875029">
                  <a:moveTo>
                    <a:pt x="896810" y="78155"/>
                  </a:moveTo>
                  <a:lnTo>
                    <a:pt x="887349" y="78555"/>
                  </a:lnTo>
                </a:path>
                <a:path w="1833880" h="875029">
                  <a:moveTo>
                    <a:pt x="872363" y="77190"/>
                  </a:moveTo>
                  <a:lnTo>
                    <a:pt x="870585" y="84283"/>
                  </a:lnTo>
                </a:path>
                <a:path w="1833880" h="875029">
                  <a:moveTo>
                    <a:pt x="870585" y="84283"/>
                  </a:moveTo>
                  <a:lnTo>
                    <a:pt x="866267" y="88449"/>
                  </a:lnTo>
                </a:path>
                <a:path w="1833880" h="875029">
                  <a:moveTo>
                    <a:pt x="877887" y="66522"/>
                  </a:moveTo>
                  <a:lnTo>
                    <a:pt x="873569" y="62579"/>
                  </a:lnTo>
                </a:path>
                <a:path w="1833880" h="875029">
                  <a:moveTo>
                    <a:pt x="873569" y="62579"/>
                  </a:moveTo>
                  <a:lnTo>
                    <a:pt x="872553" y="58661"/>
                  </a:lnTo>
                </a:path>
                <a:path w="1833880" h="875029">
                  <a:moveTo>
                    <a:pt x="872553" y="58661"/>
                  </a:moveTo>
                  <a:lnTo>
                    <a:pt x="870839" y="53574"/>
                  </a:lnTo>
                </a:path>
                <a:path w="1833880" h="875029">
                  <a:moveTo>
                    <a:pt x="885444" y="58934"/>
                  </a:moveTo>
                  <a:lnTo>
                    <a:pt x="875538" y="54521"/>
                  </a:lnTo>
                </a:path>
                <a:path w="1833880" h="875029">
                  <a:moveTo>
                    <a:pt x="890714" y="85077"/>
                  </a:moveTo>
                  <a:lnTo>
                    <a:pt x="876490" y="83489"/>
                  </a:lnTo>
                </a:path>
                <a:path w="1833880" h="875029">
                  <a:moveTo>
                    <a:pt x="876490" y="83489"/>
                  </a:moveTo>
                  <a:lnTo>
                    <a:pt x="874331" y="90811"/>
                  </a:lnTo>
                </a:path>
                <a:path w="1833880" h="875029">
                  <a:moveTo>
                    <a:pt x="890714" y="85077"/>
                  </a:moveTo>
                  <a:lnTo>
                    <a:pt x="887729" y="89814"/>
                  </a:lnTo>
                </a:path>
                <a:path w="1833880" h="875029">
                  <a:moveTo>
                    <a:pt x="887729" y="89814"/>
                  </a:moveTo>
                  <a:lnTo>
                    <a:pt x="888746" y="94183"/>
                  </a:lnTo>
                </a:path>
                <a:path w="1833880" h="875029">
                  <a:moveTo>
                    <a:pt x="888746" y="94183"/>
                  </a:moveTo>
                  <a:lnTo>
                    <a:pt x="881634" y="95719"/>
                  </a:lnTo>
                </a:path>
                <a:path w="1833880" h="875029">
                  <a:moveTo>
                    <a:pt x="881634" y="95719"/>
                  </a:moveTo>
                  <a:lnTo>
                    <a:pt x="872553" y="95942"/>
                  </a:lnTo>
                </a:path>
                <a:path w="1833880" h="875029">
                  <a:moveTo>
                    <a:pt x="870585" y="84283"/>
                  </a:moveTo>
                  <a:lnTo>
                    <a:pt x="867219" y="80537"/>
                  </a:lnTo>
                </a:path>
                <a:path w="1833880" h="875029">
                  <a:moveTo>
                    <a:pt x="867219" y="80537"/>
                  </a:moveTo>
                  <a:lnTo>
                    <a:pt x="863282" y="76796"/>
                  </a:lnTo>
                </a:path>
                <a:path w="1833880" h="875029">
                  <a:moveTo>
                    <a:pt x="863282" y="76796"/>
                  </a:moveTo>
                  <a:lnTo>
                    <a:pt x="859536" y="77165"/>
                  </a:lnTo>
                </a:path>
                <a:path w="1833880" h="875029">
                  <a:moveTo>
                    <a:pt x="873569" y="62579"/>
                  </a:moveTo>
                  <a:lnTo>
                    <a:pt x="867600" y="60991"/>
                  </a:lnTo>
                </a:path>
                <a:path w="1833880" h="875029">
                  <a:moveTo>
                    <a:pt x="910399" y="76003"/>
                  </a:moveTo>
                  <a:lnTo>
                    <a:pt x="915606" y="75031"/>
                  </a:lnTo>
                </a:path>
                <a:path w="1833880" h="875029">
                  <a:moveTo>
                    <a:pt x="915606" y="75031"/>
                  </a:moveTo>
                  <a:lnTo>
                    <a:pt x="916749" y="69697"/>
                  </a:lnTo>
                </a:path>
                <a:path w="1833880" h="875029">
                  <a:moveTo>
                    <a:pt x="916749" y="69697"/>
                  </a:moveTo>
                  <a:lnTo>
                    <a:pt x="921321" y="69303"/>
                  </a:lnTo>
                </a:path>
                <a:path w="1833880" h="875029">
                  <a:moveTo>
                    <a:pt x="921321" y="69303"/>
                  </a:moveTo>
                  <a:lnTo>
                    <a:pt x="926274" y="70669"/>
                  </a:lnTo>
                </a:path>
                <a:path w="1833880" h="875029">
                  <a:moveTo>
                    <a:pt x="926274" y="70669"/>
                  </a:moveTo>
                  <a:lnTo>
                    <a:pt x="933323" y="66497"/>
                  </a:lnTo>
                </a:path>
                <a:path w="1833880" h="875029">
                  <a:moveTo>
                    <a:pt x="906652" y="83889"/>
                  </a:moveTo>
                  <a:lnTo>
                    <a:pt x="915987" y="81730"/>
                  </a:lnTo>
                </a:path>
                <a:path w="1833880" h="875029">
                  <a:moveTo>
                    <a:pt x="915987" y="81730"/>
                  </a:moveTo>
                  <a:lnTo>
                    <a:pt x="921130" y="83889"/>
                  </a:lnTo>
                </a:path>
                <a:path w="1833880" h="875029">
                  <a:moveTo>
                    <a:pt x="921130" y="83889"/>
                  </a:moveTo>
                  <a:lnTo>
                    <a:pt x="925068" y="78778"/>
                  </a:lnTo>
                </a:path>
                <a:path w="1833880" h="875029">
                  <a:moveTo>
                    <a:pt x="867219" y="67119"/>
                  </a:moveTo>
                  <a:lnTo>
                    <a:pt x="864235" y="65779"/>
                  </a:lnTo>
                </a:path>
                <a:path w="1833880" h="875029">
                  <a:moveTo>
                    <a:pt x="921130" y="83889"/>
                  </a:moveTo>
                  <a:lnTo>
                    <a:pt x="926465" y="84905"/>
                  </a:lnTo>
                </a:path>
                <a:path w="1833880" h="875029">
                  <a:moveTo>
                    <a:pt x="926465" y="84905"/>
                  </a:moveTo>
                  <a:lnTo>
                    <a:pt x="929004" y="86861"/>
                  </a:lnTo>
                </a:path>
                <a:path w="1833880" h="875029">
                  <a:moveTo>
                    <a:pt x="921321" y="69303"/>
                  </a:moveTo>
                  <a:lnTo>
                    <a:pt x="922718" y="64763"/>
                  </a:lnTo>
                </a:path>
                <a:path w="1833880" h="875029">
                  <a:moveTo>
                    <a:pt x="867219" y="80537"/>
                  </a:moveTo>
                  <a:lnTo>
                    <a:pt x="861060" y="80962"/>
                  </a:lnTo>
                </a:path>
                <a:path w="1833880" h="875029">
                  <a:moveTo>
                    <a:pt x="880427" y="49212"/>
                  </a:moveTo>
                  <a:lnTo>
                    <a:pt x="883158" y="51739"/>
                  </a:lnTo>
                </a:path>
                <a:path w="1833880" h="875029">
                  <a:moveTo>
                    <a:pt x="916559" y="95345"/>
                  </a:moveTo>
                  <a:lnTo>
                    <a:pt x="920686" y="98494"/>
                  </a:lnTo>
                </a:path>
                <a:path w="1833880" h="875029">
                  <a:moveTo>
                    <a:pt x="920686" y="98494"/>
                  </a:moveTo>
                  <a:lnTo>
                    <a:pt x="922718" y="103435"/>
                  </a:lnTo>
                </a:path>
                <a:path w="1833880" h="875029">
                  <a:moveTo>
                    <a:pt x="922718" y="103435"/>
                  </a:moveTo>
                  <a:lnTo>
                    <a:pt x="925576" y="107651"/>
                  </a:lnTo>
                </a:path>
                <a:path w="1833880" h="875029">
                  <a:moveTo>
                    <a:pt x="910844" y="89814"/>
                  </a:moveTo>
                  <a:lnTo>
                    <a:pt x="910463" y="96513"/>
                  </a:lnTo>
                </a:path>
                <a:path w="1833880" h="875029">
                  <a:moveTo>
                    <a:pt x="910463" y="96513"/>
                  </a:moveTo>
                  <a:lnTo>
                    <a:pt x="912812" y="103828"/>
                  </a:lnTo>
                </a:path>
                <a:path w="1833880" h="875029">
                  <a:moveTo>
                    <a:pt x="899033" y="102069"/>
                  </a:moveTo>
                  <a:lnTo>
                    <a:pt x="900366" y="106781"/>
                  </a:lnTo>
                </a:path>
                <a:path w="1833880" h="875029">
                  <a:moveTo>
                    <a:pt x="900366" y="106781"/>
                  </a:moveTo>
                  <a:lnTo>
                    <a:pt x="899414" y="112515"/>
                  </a:lnTo>
                </a:path>
                <a:path w="1833880" h="875029">
                  <a:moveTo>
                    <a:pt x="888746" y="94183"/>
                  </a:moveTo>
                  <a:lnTo>
                    <a:pt x="888936" y="100082"/>
                  </a:lnTo>
                </a:path>
                <a:path w="1833880" h="875029">
                  <a:moveTo>
                    <a:pt x="888936" y="100082"/>
                  </a:moveTo>
                  <a:lnTo>
                    <a:pt x="885190" y="104622"/>
                  </a:lnTo>
                </a:path>
                <a:path w="1833880" h="875029">
                  <a:moveTo>
                    <a:pt x="895858" y="94183"/>
                  </a:moveTo>
                  <a:lnTo>
                    <a:pt x="892873" y="99910"/>
                  </a:lnTo>
                </a:path>
                <a:path w="1833880" h="875029">
                  <a:moveTo>
                    <a:pt x="912812" y="103828"/>
                  </a:moveTo>
                  <a:lnTo>
                    <a:pt x="911034" y="108369"/>
                  </a:lnTo>
                </a:path>
                <a:path w="1833880" h="875029">
                  <a:moveTo>
                    <a:pt x="899414" y="112515"/>
                  </a:moveTo>
                  <a:lnTo>
                    <a:pt x="904176" y="118986"/>
                  </a:lnTo>
                </a:path>
                <a:path w="1833880" h="875029">
                  <a:moveTo>
                    <a:pt x="863282" y="76796"/>
                  </a:moveTo>
                  <a:lnTo>
                    <a:pt x="860298" y="72428"/>
                  </a:lnTo>
                </a:path>
                <a:path w="1833880" h="875029">
                  <a:moveTo>
                    <a:pt x="869632" y="99834"/>
                  </a:moveTo>
                  <a:lnTo>
                    <a:pt x="864489" y="100310"/>
                  </a:lnTo>
                </a:path>
                <a:path w="1833880" h="875029">
                  <a:moveTo>
                    <a:pt x="891095" y="108769"/>
                  </a:moveTo>
                  <a:lnTo>
                    <a:pt x="892873" y="114693"/>
                  </a:lnTo>
                </a:path>
                <a:path w="1833880" h="875029">
                  <a:moveTo>
                    <a:pt x="889889" y="66325"/>
                  </a:moveTo>
                  <a:lnTo>
                    <a:pt x="884427" y="68510"/>
                  </a:lnTo>
                </a:path>
                <a:path w="1833880" h="875029">
                  <a:moveTo>
                    <a:pt x="915987" y="81730"/>
                  </a:moveTo>
                  <a:lnTo>
                    <a:pt x="919924" y="76003"/>
                  </a:lnTo>
                </a:path>
                <a:path w="1833880" h="875029">
                  <a:moveTo>
                    <a:pt x="913701" y="92595"/>
                  </a:moveTo>
                  <a:lnTo>
                    <a:pt x="919924" y="88849"/>
                  </a:lnTo>
                </a:path>
                <a:path w="1833880" h="875029">
                  <a:moveTo>
                    <a:pt x="887539" y="44227"/>
                  </a:moveTo>
                  <a:lnTo>
                    <a:pt x="888111" y="52933"/>
                  </a:lnTo>
                </a:path>
                <a:path w="1833880" h="875029">
                  <a:moveTo>
                    <a:pt x="922718" y="103435"/>
                  </a:moveTo>
                  <a:lnTo>
                    <a:pt x="928433" y="104254"/>
                  </a:lnTo>
                </a:path>
                <a:path w="1833880" h="875029">
                  <a:moveTo>
                    <a:pt x="910463" y="96513"/>
                  </a:moveTo>
                  <a:lnTo>
                    <a:pt x="906907" y="104228"/>
                  </a:lnTo>
                </a:path>
                <a:path w="1833880" h="875029">
                  <a:moveTo>
                    <a:pt x="905192" y="88703"/>
                  </a:moveTo>
                  <a:lnTo>
                    <a:pt x="906526" y="92989"/>
                  </a:lnTo>
                </a:path>
                <a:path w="1833880" h="875029">
                  <a:moveTo>
                    <a:pt x="906526" y="92989"/>
                  </a:moveTo>
                  <a:lnTo>
                    <a:pt x="904557" y="99288"/>
                  </a:lnTo>
                </a:path>
                <a:path w="1833880" h="875029">
                  <a:moveTo>
                    <a:pt x="904557" y="99288"/>
                  </a:moveTo>
                  <a:lnTo>
                    <a:pt x="905128" y="112909"/>
                  </a:lnTo>
                </a:path>
                <a:path w="1833880" h="875029">
                  <a:moveTo>
                    <a:pt x="899985" y="85299"/>
                  </a:moveTo>
                  <a:lnTo>
                    <a:pt x="890714" y="85077"/>
                  </a:lnTo>
                </a:path>
                <a:path w="1833880" h="875029">
                  <a:moveTo>
                    <a:pt x="887349" y="78555"/>
                  </a:moveTo>
                  <a:lnTo>
                    <a:pt x="881634" y="80143"/>
                  </a:lnTo>
                </a:path>
                <a:path w="1833880" h="875029">
                  <a:moveTo>
                    <a:pt x="892111" y="78384"/>
                  </a:moveTo>
                  <a:lnTo>
                    <a:pt x="888936" y="72650"/>
                  </a:lnTo>
                </a:path>
                <a:path w="1833880" h="875029">
                  <a:moveTo>
                    <a:pt x="883412" y="56280"/>
                  </a:moveTo>
                  <a:lnTo>
                    <a:pt x="875792" y="49510"/>
                  </a:lnTo>
                </a:path>
                <a:path w="1833880" h="875029">
                  <a:moveTo>
                    <a:pt x="874458" y="75031"/>
                  </a:moveTo>
                  <a:lnTo>
                    <a:pt x="867600" y="69875"/>
                  </a:lnTo>
                </a:path>
                <a:path w="1833880" h="875029">
                  <a:moveTo>
                    <a:pt x="867600" y="69875"/>
                  </a:moveTo>
                  <a:lnTo>
                    <a:pt x="867219" y="67119"/>
                  </a:lnTo>
                </a:path>
                <a:path w="1833880" h="875029">
                  <a:moveTo>
                    <a:pt x="877062" y="95846"/>
                  </a:moveTo>
                  <a:lnTo>
                    <a:pt x="876935" y="103435"/>
                  </a:lnTo>
                </a:path>
                <a:path w="1833880" h="875029">
                  <a:moveTo>
                    <a:pt x="887729" y="89814"/>
                  </a:moveTo>
                  <a:lnTo>
                    <a:pt x="880681" y="89446"/>
                  </a:lnTo>
                </a:path>
                <a:path w="1833880" h="875029">
                  <a:moveTo>
                    <a:pt x="884427" y="105194"/>
                  </a:moveTo>
                  <a:lnTo>
                    <a:pt x="884618" y="110750"/>
                  </a:lnTo>
                </a:path>
                <a:path w="1833880" h="875029">
                  <a:moveTo>
                    <a:pt x="918337" y="104622"/>
                  </a:moveTo>
                  <a:lnTo>
                    <a:pt x="911669" y="100183"/>
                  </a:lnTo>
                </a:path>
                <a:path w="1833880" h="875029">
                  <a:moveTo>
                    <a:pt x="892873" y="99910"/>
                  </a:moveTo>
                  <a:lnTo>
                    <a:pt x="894270" y="104451"/>
                  </a:lnTo>
                </a:path>
                <a:path w="1833880" h="875029">
                  <a:moveTo>
                    <a:pt x="895350" y="85178"/>
                  </a:moveTo>
                  <a:lnTo>
                    <a:pt x="893254" y="91605"/>
                  </a:lnTo>
                </a:path>
                <a:path w="1833880" h="875029">
                  <a:moveTo>
                    <a:pt x="897763" y="81083"/>
                  </a:moveTo>
                  <a:lnTo>
                    <a:pt x="891540" y="81330"/>
                  </a:lnTo>
                </a:path>
                <a:path w="1833880" h="875029">
                  <a:moveTo>
                    <a:pt x="887349" y="78555"/>
                  </a:moveTo>
                  <a:lnTo>
                    <a:pt x="874458" y="75031"/>
                  </a:lnTo>
                </a:path>
                <a:path w="1833880" h="875029">
                  <a:moveTo>
                    <a:pt x="876490" y="83489"/>
                  </a:moveTo>
                  <a:lnTo>
                    <a:pt x="875919" y="78778"/>
                  </a:lnTo>
                </a:path>
                <a:path w="1833880" h="875029">
                  <a:moveTo>
                    <a:pt x="872363" y="77190"/>
                  </a:moveTo>
                  <a:lnTo>
                    <a:pt x="874458" y="75031"/>
                  </a:lnTo>
                </a:path>
                <a:path w="1833880" h="875029">
                  <a:moveTo>
                    <a:pt x="884427" y="68510"/>
                  </a:moveTo>
                  <a:lnTo>
                    <a:pt x="877887" y="66522"/>
                  </a:lnTo>
                </a:path>
                <a:path w="1833880" h="875029">
                  <a:moveTo>
                    <a:pt x="881126" y="67519"/>
                  </a:moveTo>
                  <a:lnTo>
                    <a:pt x="878903" y="61614"/>
                  </a:lnTo>
                </a:path>
                <a:path w="1833880" h="875029">
                  <a:moveTo>
                    <a:pt x="884427" y="68510"/>
                  </a:moveTo>
                  <a:lnTo>
                    <a:pt x="873315" y="69875"/>
                  </a:lnTo>
                </a:path>
                <a:path w="1833880" h="875029">
                  <a:moveTo>
                    <a:pt x="888936" y="72650"/>
                  </a:moveTo>
                  <a:lnTo>
                    <a:pt x="881062" y="71856"/>
                  </a:lnTo>
                </a:path>
                <a:path w="1833880" h="875029">
                  <a:moveTo>
                    <a:pt x="874331" y="90811"/>
                  </a:moveTo>
                  <a:lnTo>
                    <a:pt x="868235" y="93560"/>
                  </a:lnTo>
                </a:path>
                <a:path w="1833880" h="875029">
                  <a:moveTo>
                    <a:pt x="905637" y="46405"/>
                  </a:moveTo>
                  <a:lnTo>
                    <a:pt x="903351" y="50723"/>
                  </a:lnTo>
                </a:path>
                <a:path w="1833880" h="875029">
                  <a:moveTo>
                    <a:pt x="911478" y="48488"/>
                  </a:moveTo>
                  <a:lnTo>
                    <a:pt x="911987" y="51346"/>
                  </a:lnTo>
                </a:path>
                <a:path w="1833880" h="875029">
                  <a:moveTo>
                    <a:pt x="917765" y="55092"/>
                  </a:moveTo>
                  <a:lnTo>
                    <a:pt x="923290" y="52711"/>
                  </a:lnTo>
                </a:path>
                <a:path w="1833880" h="875029">
                  <a:moveTo>
                    <a:pt x="917765" y="55092"/>
                  </a:moveTo>
                  <a:lnTo>
                    <a:pt x="919797" y="49809"/>
                  </a:lnTo>
                </a:path>
                <a:path w="1833880" h="875029">
                  <a:moveTo>
                    <a:pt x="922718" y="64763"/>
                  </a:moveTo>
                  <a:lnTo>
                    <a:pt x="928306" y="59778"/>
                  </a:lnTo>
                </a:path>
                <a:path w="1833880" h="875029">
                  <a:moveTo>
                    <a:pt x="925258" y="94183"/>
                  </a:moveTo>
                  <a:lnTo>
                    <a:pt x="930655" y="95072"/>
                  </a:lnTo>
                </a:path>
                <a:path w="1833880" h="875029">
                  <a:moveTo>
                    <a:pt x="912812" y="103828"/>
                  </a:moveTo>
                  <a:lnTo>
                    <a:pt x="917511" y="112464"/>
                  </a:lnTo>
                </a:path>
                <a:path w="1833880" h="875029">
                  <a:moveTo>
                    <a:pt x="922020" y="110604"/>
                  </a:moveTo>
                  <a:lnTo>
                    <a:pt x="918337" y="104622"/>
                  </a:lnTo>
                </a:path>
                <a:path w="1833880" h="875029">
                  <a:moveTo>
                    <a:pt x="910971" y="112782"/>
                  </a:moveTo>
                  <a:lnTo>
                    <a:pt x="912431" y="114103"/>
                  </a:lnTo>
                </a:path>
                <a:path w="1833880" h="875029">
                  <a:moveTo>
                    <a:pt x="911034" y="108369"/>
                  </a:moveTo>
                  <a:lnTo>
                    <a:pt x="910717" y="117252"/>
                  </a:lnTo>
                </a:path>
                <a:path w="1833880" h="875029">
                  <a:moveTo>
                    <a:pt x="892873" y="114693"/>
                  </a:moveTo>
                  <a:lnTo>
                    <a:pt x="893191" y="118116"/>
                  </a:lnTo>
                </a:path>
                <a:path w="1833880" h="875029">
                  <a:moveTo>
                    <a:pt x="885190" y="104622"/>
                  </a:moveTo>
                  <a:lnTo>
                    <a:pt x="877506" y="110382"/>
                  </a:lnTo>
                </a:path>
                <a:path w="1833880" h="875029">
                  <a:moveTo>
                    <a:pt x="891095" y="108769"/>
                  </a:moveTo>
                  <a:lnTo>
                    <a:pt x="885253" y="117151"/>
                  </a:lnTo>
                </a:path>
                <a:path w="1833880" h="875029">
                  <a:moveTo>
                    <a:pt x="876935" y="103435"/>
                  </a:moveTo>
                  <a:lnTo>
                    <a:pt x="871029" y="107403"/>
                  </a:lnTo>
                </a:path>
                <a:path w="1833880" h="875029">
                  <a:moveTo>
                    <a:pt x="896683" y="43954"/>
                  </a:moveTo>
                  <a:lnTo>
                    <a:pt x="897826" y="51123"/>
                  </a:lnTo>
                </a:path>
                <a:path w="1833880" h="875029">
                  <a:moveTo>
                    <a:pt x="925068" y="78778"/>
                  </a:moveTo>
                  <a:lnTo>
                    <a:pt x="934783" y="75679"/>
                  </a:lnTo>
                </a:path>
                <a:path w="1833880" h="875029">
                  <a:moveTo>
                    <a:pt x="929004" y="86861"/>
                  </a:moveTo>
                  <a:lnTo>
                    <a:pt x="934783" y="89369"/>
                  </a:lnTo>
                </a:path>
                <a:path w="1833880" h="875029">
                  <a:moveTo>
                    <a:pt x="899414" y="112515"/>
                  </a:moveTo>
                  <a:lnTo>
                    <a:pt x="899033" y="119233"/>
                  </a:lnTo>
                </a:path>
              </a:pathLst>
            </a:custGeom>
            <a:ln w="3175">
              <a:solidFill>
                <a:srgbClr val="B4B4B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3" name="object 1153"/>
          <p:cNvSpPr txBox="1"/>
          <p:nvPr/>
        </p:nvSpPr>
        <p:spPr>
          <a:xfrm>
            <a:off x="7231570" y="347980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54" name="object 1154"/>
          <p:cNvSpPr txBox="1"/>
          <p:nvPr/>
        </p:nvSpPr>
        <p:spPr>
          <a:xfrm>
            <a:off x="6546024" y="7164451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397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155" name="object 1155"/>
          <p:cNvSpPr txBox="1"/>
          <p:nvPr/>
        </p:nvSpPr>
        <p:spPr>
          <a:xfrm>
            <a:off x="6912673" y="458717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156" name="object 1156"/>
          <p:cNvGrpSpPr/>
          <p:nvPr/>
        </p:nvGrpSpPr>
        <p:grpSpPr>
          <a:xfrm>
            <a:off x="181396" y="1075499"/>
            <a:ext cx="14642465" cy="8809355"/>
            <a:chOff x="181396" y="1075499"/>
            <a:chExt cx="14642465" cy="8809355"/>
          </a:xfrm>
        </p:grpSpPr>
        <p:sp>
          <p:nvSpPr>
            <p:cNvPr id="1157" name="object 1157"/>
            <p:cNvSpPr/>
            <p:nvPr/>
          </p:nvSpPr>
          <p:spPr>
            <a:xfrm>
              <a:off x="11677523" y="8357742"/>
              <a:ext cx="1624330" cy="1526540"/>
            </a:xfrm>
            <a:custGeom>
              <a:avLst/>
              <a:gdLst/>
              <a:ahLst/>
              <a:cxnLst/>
              <a:rect l="l" t="t" r="r" b="b"/>
              <a:pathLst>
                <a:path w="1624330" h="1526540">
                  <a:moveTo>
                    <a:pt x="878522" y="0"/>
                  </a:moveTo>
                  <a:lnTo>
                    <a:pt x="201930" y="0"/>
                  </a:lnTo>
                  <a:lnTo>
                    <a:pt x="201930" y="116840"/>
                  </a:lnTo>
                  <a:lnTo>
                    <a:pt x="201930" y="138430"/>
                  </a:lnTo>
                  <a:lnTo>
                    <a:pt x="145923" y="138430"/>
                  </a:lnTo>
                  <a:lnTo>
                    <a:pt x="145923" y="116840"/>
                  </a:lnTo>
                  <a:lnTo>
                    <a:pt x="0" y="116840"/>
                  </a:lnTo>
                  <a:lnTo>
                    <a:pt x="0" y="138430"/>
                  </a:lnTo>
                  <a:lnTo>
                    <a:pt x="0" y="360680"/>
                  </a:lnTo>
                  <a:lnTo>
                    <a:pt x="878522" y="360680"/>
                  </a:lnTo>
                  <a:lnTo>
                    <a:pt x="878522" y="138430"/>
                  </a:lnTo>
                  <a:lnTo>
                    <a:pt x="878522" y="116840"/>
                  </a:lnTo>
                  <a:lnTo>
                    <a:pt x="878522" y="0"/>
                  </a:lnTo>
                  <a:close/>
                </a:path>
                <a:path w="1624330" h="1526540">
                  <a:moveTo>
                    <a:pt x="1623758" y="854710"/>
                  </a:moveTo>
                  <a:lnTo>
                    <a:pt x="1515732" y="854710"/>
                  </a:lnTo>
                  <a:lnTo>
                    <a:pt x="1515732" y="623570"/>
                  </a:lnTo>
                  <a:lnTo>
                    <a:pt x="1263777" y="623570"/>
                  </a:lnTo>
                  <a:lnTo>
                    <a:pt x="1263777" y="854710"/>
                  </a:lnTo>
                  <a:lnTo>
                    <a:pt x="1263777" y="1323340"/>
                  </a:lnTo>
                  <a:lnTo>
                    <a:pt x="1402334" y="1323340"/>
                  </a:lnTo>
                  <a:lnTo>
                    <a:pt x="1402334" y="1380490"/>
                  </a:lnTo>
                  <a:lnTo>
                    <a:pt x="1380744" y="1380490"/>
                  </a:lnTo>
                  <a:lnTo>
                    <a:pt x="1380744" y="1526540"/>
                  </a:lnTo>
                  <a:lnTo>
                    <a:pt x="1623758" y="1526540"/>
                  </a:lnTo>
                  <a:lnTo>
                    <a:pt x="1623758" y="1380490"/>
                  </a:lnTo>
                  <a:lnTo>
                    <a:pt x="1623758" y="1323340"/>
                  </a:lnTo>
                  <a:lnTo>
                    <a:pt x="1623758" y="854710"/>
                  </a:lnTo>
                  <a:close/>
                </a:path>
              </a:pathLst>
            </a:custGeom>
            <a:solidFill>
              <a:srgbClr val="FEC824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696366" y="1075499"/>
              <a:ext cx="13266419" cy="8475345"/>
            </a:xfrm>
            <a:custGeom>
              <a:avLst/>
              <a:gdLst/>
              <a:ahLst/>
              <a:cxnLst/>
              <a:rect l="l" t="t" r="r" b="b"/>
              <a:pathLst>
                <a:path w="13266419" h="8475345">
                  <a:moveTo>
                    <a:pt x="13266331" y="0"/>
                  </a:moveTo>
                  <a:lnTo>
                    <a:pt x="0" y="0"/>
                  </a:lnTo>
                  <a:lnTo>
                    <a:pt x="0" y="8475065"/>
                  </a:lnTo>
                  <a:lnTo>
                    <a:pt x="3517550" y="8475065"/>
                  </a:lnTo>
                  <a:lnTo>
                    <a:pt x="13266331" y="4315466"/>
                  </a:lnTo>
                  <a:lnTo>
                    <a:pt x="13266331" y="0"/>
                  </a:lnTo>
                  <a:close/>
                </a:path>
              </a:pathLst>
            </a:custGeom>
            <a:solidFill>
              <a:srgbClr val="FFFFFF">
                <a:alpha val="19999"/>
              </a:srgbClr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181394" y="3250183"/>
              <a:ext cx="14055725" cy="4540250"/>
            </a:xfrm>
            <a:custGeom>
              <a:avLst/>
              <a:gdLst/>
              <a:ahLst/>
              <a:cxnLst/>
              <a:rect l="l" t="t" r="r" b="b"/>
              <a:pathLst>
                <a:path w="14055725" h="4540250">
                  <a:moveTo>
                    <a:pt x="4090911" y="2160625"/>
                  </a:moveTo>
                  <a:lnTo>
                    <a:pt x="3137090" y="1338529"/>
                  </a:lnTo>
                  <a:lnTo>
                    <a:pt x="0" y="2589352"/>
                  </a:lnTo>
                  <a:lnTo>
                    <a:pt x="553491" y="4275772"/>
                  </a:lnTo>
                  <a:lnTo>
                    <a:pt x="1538935" y="4539818"/>
                  </a:lnTo>
                  <a:lnTo>
                    <a:pt x="1538935" y="3180003"/>
                  </a:lnTo>
                  <a:lnTo>
                    <a:pt x="4090911" y="2160625"/>
                  </a:lnTo>
                  <a:close/>
                </a:path>
                <a:path w="14055725" h="4540250">
                  <a:moveTo>
                    <a:pt x="14055243" y="863092"/>
                  </a:moveTo>
                  <a:lnTo>
                    <a:pt x="13044513" y="0"/>
                  </a:lnTo>
                  <a:lnTo>
                    <a:pt x="11049914" y="798893"/>
                  </a:lnTo>
                  <a:lnTo>
                    <a:pt x="10858843" y="635444"/>
                  </a:lnTo>
                  <a:lnTo>
                    <a:pt x="10343286" y="845947"/>
                  </a:lnTo>
                  <a:lnTo>
                    <a:pt x="11349634" y="1701368"/>
                  </a:lnTo>
                  <a:lnTo>
                    <a:pt x="11349634" y="3074390"/>
                  </a:lnTo>
                  <a:lnTo>
                    <a:pt x="14045908" y="2615196"/>
                  </a:lnTo>
                  <a:lnTo>
                    <a:pt x="14055243" y="86309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13100875" y="3297745"/>
              <a:ext cx="0" cy="824865"/>
            </a:xfrm>
            <a:custGeom>
              <a:avLst/>
              <a:gdLst/>
              <a:ahLst/>
              <a:cxnLst/>
              <a:rect l="l" t="t" r="r" b="b"/>
              <a:pathLst>
                <a:path w="0" h="824864">
                  <a:moveTo>
                    <a:pt x="0" y="0"/>
                  </a:moveTo>
                  <a:lnTo>
                    <a:pt x="0" y="824763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11531028" y="4559909"/>
              <a:ext cx="1570355" cy="629285"/>
            </a:xfrm>
            <a:custGeom>
              <a:avLst/>
              <a:gdLst/>
              <a:ahLst/>
              <a:cxnLst/>
              <a:rect l="l" t="t" r="r" b="b"/>
              <a:pathLst>
                <a:path w="1570355" h="629285">
                  <a:moveTo>
                    <a:pt x="0" y="628776"/>
                  </a:moveTo>
                  <a:lnTo>
                    <a:pt x="1569847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12048172" y="4122509"/>
              <a:ext cx="2775585" cy="3514725"/>
            </a:xfrm>
            <a:custGeom>
              <a:avLst/>
              <a:gdLst/>
              <a:ahLst/>
              <a:cxnLst/>
              <a:rect l="l" t="t" r="r" b="b"/>
              <a:pathLst>
                <a:path w="2775584" h="3514725">
                  <a:moveTo>
                    <a:pt x="2775121" y="0"/>
                  </a:moveTo>
                  <a:lnTo>
                    <a:pt x="0" y="0"/>
                  </a:lnTo>
                  <a:lnTo>
                    <a:pt x="0" y="3514648"/>
                  </a:lnTo>
                  <a:lnTo>
                    <a:pt x="2775121" y="3514648"/>
                  </a:lnTo>
                  <a:lnTo>
                    <a:pt x="27751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63" name="object 116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71671" y="2575445"/>
              <a:ext cx="1260005" cy="1007986"/>
            </a:xfrm>
            <a:prstGeom prst="rect">
              <a:avLst/>
            </a:prstGeom>
          </p:spPr>
        </p:pic>
        <p:sp>
          <p:nvSpPr>
            <p:cNvPr id="1164" name="object 1164"/>
            <p:cNvSpPr/>
            <p:nvPr/>
          </p:nvSpPr>
          <p:spPr>
            <a:xfrm>
              <a:off x="771671" y="358338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973334" y="358338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771671" y="25753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67" name="object 1167"/>
          <p:cNvSpPr txBox="1"/>
          <p:nvPr/>
        </p:nvSpPr>
        <p:spPr>
          <a:xfrm>
            <a:off x="767605" y="3578119"/>
            <a:ext cx="9347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r>
              <a:rPr dirty="0" baseline="-35714" sz="1050" spc="6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BODOVÉ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168" name="object 1168"/>
          <p:cNvGrpSpPr/>
          <p:nvPr/>
        </p:nvGrpSpPr>
        <p:grpSpPr>
          <a:xfrm>
            <a:off x="2031676" y="2575395"/>
            <a:ext cx="1260475" cy="1260475"/>
            <a:chOff x="2031676" y="2575395"/>
            <a:chExt cx="1260475" cy="1260475"/>
          </a:xfrm>
        </p:grpSpPr>
        <p:pic>
          <p:nvPicPr>
            <p:cNvPr id="1169" name="object 116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031676" y="2575445"/>
              <a:ext cx="1260005" cy="1007986"/>
            </a:xfrm>
            <a:prstGeom prst="rect">
              <a:avLst/>
            </a:prstGeom>
          </p:spPr>
        </p:pic>
        <p:sp>
          <p:nvSpPr>
            <p:cNvPr id="1170" name="object 1170"/>
            <p:cNvSpPr/>
            <p:nvPr/>
          </p:nvSpPr>
          <p:spPr>
            <a:xfrm>
              <a:off x="2031676" y="358338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ECCF4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233339" y="358338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031676" y="25753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3" name="object 1173"/>
          <p:cNvSpPr txBox="1"/>
          <p:nvPr/>
        </p:nvSpPr>
        <p:spPr>
          <a:xfrm>
            <a:off x="2020818" y="3578119"/>
            <a:ext cx="9201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LINIOVÉ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174" name="object 1174"/>
          <p:cNvGrpSpPr/>
          <p:nvPr/>
        </p:nvGrpSpPr>
        <p:grpSpPr>
          <a:xfrm>
            <a:off x="7071677" y="1315555"/>
            <a:ext cx="7654925" cy="3133090"/>
            <a:chOff x="7071677" y="1315555"/>
            <a:chExt cx="7654925" cy="3133090"/>
          </a:xfrm>
        </p:grpSpPr>
        <p:sp>
          <p:nvSpPr>
            <p:cNvPr id="1175" name="object 1175"/>
            <p:cNvSpPr/>
            <p:nvPr/>
          </p:nvSpPr>
          <p:spPr>
            <a:xfrm>
              <a:off x="12206605" y="4377721"/>
              <a:ext cx="2520315" cy="71120"/>
            </a:xfrm>
            <a:custGeom>
              <a:avLst/>
              <a:gdLst/>
              <a:ahLst/>
              <a:cxnLst/>
              <a:rect l="l" t="t" r="r" b="b"/>
              <a:pathLst>
                <a:path w="2520315" h="71120">
                  <a:moveTo>
                    <a:pt x="2519984" y="0"/>
                  </a:moveTo>
                  <a:lnTo>
                    <a:pt x="0" y="0"/>
                  </a:lnTo>
                  <a:lnTo>
                    <a:pt x="0" y="70618"/>
                  </a:lnTo>
                  <a:lnTo>
                    <a:pt x="2519984" y="70618"/>
                  </a:lnTo>
                  <a:lnTo>
                    <a:pt x="25199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76" name="object 117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79183" y="1433874"/>
              <a:ext cx="1045146" cy="867492"/>
            </a:xfrm>
            <a:prstGeom prst="rect">
              <a:avLst/>
            </a:prstGeom>
          </p:spPr>
        </p:pic>
        <p:sp>
          <p:nvSpPr>
            <p:cNvPr id="1177" name="object 1177"/>
            <p:cNvSpPr/>
            <p:nvPr/>
          </p:nvSpPr>
          <p:spPr>
            <a:xfrm>
              <a:off x="7071677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6DA2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7273353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7071677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80" name="object 1180"/>
          <p:cNvSpPr txBox="1"/>
          <p:nvPr/>
        </p:nvSpPr>
        <p:spPr>
          <a:xfrm>
            <a:off x="7057875" y="2318241"/>
            <a:ext cx="50038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K02</a:t>
            </a:r>
            <a:r>
              <a:rPr dirty="0" baseline="-35714" sz="1050" spc="-44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PÍTKO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181" name="object 1181"/>
          <p:cNvGrpSpPr/>
          <p:nvPr/>
        </p:nvGrpSpPr>
        <p:grpSpPr>
          <a:xfrm>
            <a:off x="2564491" y="2546096"/>
            <a:ext cx="9459595" cy="5673725"/>
            <a:chOff x="2564491" y="2546096"/>
            <a:chExt cx="9459595" cy="5673725"/>
          </a:xfrm>
        </p:grpSpPr>
        <p:sp>
          <p:nvSpPr>
            <p:cNvPr id="1182" name="object 1182"/>
            <p:cNvSpPr/>
            <p:nvPr/>
          </p:nvSpPr>
          <p:spPr>
            <a:xfrm>
              <a:off x="4991766" y="4821377"/>
              <a:ext cx="111760" cy="0"/>
            </a:xfrm>
            <a:custGeom>
              <a:avLst/>
              <a:gdLst/>
              <a:ahLst/>
              <a:cxnLst/>
              <a:rect l="l" t="t" r="r" b="b"/>
              <a:pathLst>
                <a:path w="111760" h="0">
                  <a:moveTo>
                    <a:pt x="11167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4962969" y="480696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111"/>
                  </a:lnTo>
                  <a:lnTo>
                    <a:pt x="4216" y="4216"/>
                  </a:lnTo>
                  <a:lnTo>
                    <a:pt x="1117" y="8902"/>
                  </a:lnTo>
                  <a:lnTo>
                    <a:pt x="0" y="14408"/>
                  </a:lnTo>
                  <a:lnTo>
                    <a:pt x="1117" y="19913"/>
                  </a:lnTo>
                  <a:lnTo>
                    <a:pt x="4216" y="24606"/>
                  </a:lnTo>
                  <a:lnTo>
                    <a:pt x="8883" y="27730"/>
                  </a:lnTo>
                  <a:lnTo>
                    <a:pt x="14389" y="28822"/>
                  </a:lnTo>
                  <a:lnTo>
                    <a:pt x="19894" y="27730"/>
                  </a:lnTo>
                  <a:lnTo>
                    <a:pt x="24580" y="24606"/>
                  </a:lnTo>
                  <a:lnTo>
                    <a:pt x="27711" y="19913"/>
                  </a:lnTo>
                  <a:lnTo>
                    <a:pt x="28797" y="14408"/>
                  </a:lnTo>
                  <a:lnTo>
                    <a:pt x="27711" y="8902"/>
                  </a:lnTo>
                  <a:lnTo>
                    <a:pt x="24580" y="4216"/>
                  </a:lnTo>
                  <a:lnTo>
                    <a:pt x="19894" y="1111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4962969" y="4806969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51" y="28822"/>
                  </a:lnTo>
                  <a:lnTo>
                    <a:pt x="14389" y="28822"/>
                  </a:lnTo>
                  <a:lnTo>
                    <a:pt x="22351" y="28822"/>
                  </a:lnTo>
                  <a:lnTo>
                    <a:pt x="28797" y="22371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6221539" y="4479175"/>
              <a:ext cx="158750" cy="0"/>
            </a:xfrm>
            <a:custGeom>
              <a:avLst/>
              <a:gdLst/>
              <a:ahLst/>
              <a:cxnLst/>
              <a:rect l="l" t="t" r="r" b="b"/>
              <a:pathLst>
                <a:path w="158750" h="0">
                  <a:moveTo>
                    <a:pt x="15868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6192735" y="446476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389" y="0"/>
                  </a:moveTo>
                  <a:lnTo>
                    <a:pt x="8883" y="1117"/>
                  </a:lnTo>
                  <a:lnTo>
                    <a:pt x="4197" y="4216"/>
                  </a:lnTo>
                  <a:lnTo>
                    <a:pt x="1117" y="8902"/>
                  </a:lnTo>
                  <a:lnTo>
                    <a:pt x="0" y="14414"/>
                  </a:lnTo>
                  <a:lnTo>
                    <a:pt x="1117" y="19919"/>
                  </a:lnTo>
                  <a:lnTo>
                    <a:pt x="4197" y="24580"/>
                  </a:lnTo>
                  <a:lnTo>
                    <a:pt x="8883" y="27730"/>
                  </a:lnTo>
                  <a:lnTo>
                    <a:pt x="14389" y="28797"/>
                  </a:lnTo>
                  <a:lnTo>
                    <a:pt x="19894" y="27730"/>
                  </a:lnTo>
                  <a:lnTo>
                    <a:pt x="24580" y="24580"/>
                  </a:lnTo>
                  <a:lnTo>
                    <a:pt x="27711" y="19919"/>
                  </a:lnTo>
                  <a:lnTo>
                    <a:pt x="28803" y="14414"/>
                  </a:lnTo>
                  <a:lnTo>
                    <a:pt x="27711" y="8902"/>
                  </a:lnTo>
                  <a:lnTo>
                    <a:pt x="24580" y="4216"/>
                  </a:lnTo>
                  <a:lnTo>
                    <a:pt x="19894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6192735" y="446476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803" y="14414"/>
                  </a:moveTo>
                  <a:lnTo>
                    <a:pt x="28803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26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803" y="22351"/>
                  </a:lnTo>
                  <a:lnTo>
                    <a:pt x="28803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6365176" y="7488301"/>
              <a:ext cx="180975" cy="0"/>
            </a:xfrm>
            <a:custGeom>
              <a:avLst/>
              <a:gdLst/>
              <a:ahLst/>
              <a:cxnLst/>
              <a:rect l="l" t="t" r="r" b="b"/>
              <a:pathLst>
                <a:path w="180975" h="0">
                  <a:moveTo>
                    <a:pt x="18084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6336404" y="747389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20" y="0"/>
                  </a:moveTo>
                  <a:lnTo>
                    <a:pt x="8883" y="1092"/>
                  </a:lnTo>
                  <a:lnTo>
                    <a:pt x="4241" y="4216"/>
                  </a:lnTo>
                  <a:lnTo>
                    <a:pt x="1117" y="8902"/>
                  </a:lnTo>
                  <a:lnTo>
                    <a:pt x="0" y="14408"/>
                  </a:lnTo>
                  <a:lnTo>
                    <a:pt x="1117" y="19919"/>
                  </a:lnTo>
                  <a:lnTo>
                    <a:pt x="4241" y="24555"/>
                  </a:lnTo>
                  <a:lnTo>
                    <a:pt x="8883" y="27679"/>
                  </a:lnTo>
                  <a:lnTo>
                    <a:pt x="14420" y="28797"/>
                  </a:lnTo>
                  <a:lnTo>
                    <a:pt x="19945" y="27679"/>
                  </a:lnTo>
                  <a:lnTo>
                    <a:pt x="24580" y="24555"/>
                  </a:lnTo>
                  <a:lnTo>
                    <a:pt x="27692" y="19919"/>
                  </a:lnTo>
                  <a:lnTo>
                    <a:pt x="28771" y="14408"/>
                  </a:lnTo>
                  <a:lnTo>
                    <a:pt x="27692" y="8902"/>
                  </a:lnTo>
                  <a:lnTo>
                    <a:pt x="24580" y="4216"/>
                  </a:lnTo>
                  <a:lnTo>
                    <a:pt x="19945" y="1092"/>
                  </a:lnTo>
                  <a:lnTo>
                    <a:pt x="144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6336404" y="7473893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71" y="14408"/>
                  </a:moveTo>
                  <a:lnTo>
                    <a:pt x="28771" y="6451"/>
                  </a:lnTo>
                  <a:lnTo>
                    <a:pt x="22358" y="0"/>
                  </a:lnTo>
                  <a:lnTo>
                    <a:pt x="14420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51" y="28797"/>
                  </a:lnTo>
                  <a:lnTo>
                    <a:pt x="14420" y="28797"/>
                  </a:lnTo>
                  <a:lnTo>
                    <a:pt x="22358" y="28797"/>
                  </a:lnTo>
                  <a:lnTo>
                    <a:pt x="28771" y="22371"/>
                  </a:lnTo>
                  <a:lnTo>
                    <a:pt x="28771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8348217" y="6124194"/>
              <a:ext cx="165100" cy="0"/>
            </a:xfrm>
            <a:custGeom>
              <a:avLst/>
              <a:gdLst/>
              <a:ahLst/>
              <a:cxnLst/>
              <a:rect l="l" t="t" r="r" b="b"/>
              <a:pathLst>
                <a:path w="165100" h="0">
                  <a:moveTo>
                    <a:pt x="0" y="0"/>
                  </a:moveTo>
                  <a:lnTo>
                    <a:pt x="16497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8513190" y="610978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85"/>
                  </a:lnTo>
                  <a:lnTo>
                    <a:pt x="4190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0" y="24580"/>
                  </a:lnTo>
                  <a:lnTo>
                    <a:pt x="8889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74" y="24580"/>
                  </a:lnTo>
                  <a:lnTo>
                    <a:pt x="27685" y="19913"/>
                  </a:lnTo>
                  <a:lnTo>
                    <a:pt x="28828" y="14408"/>
                  </a:lnTo>
                  <a:lnTo>
                    <a:pt x="27685" y="8902"/>
                  </a:lnTo>
                  <a:lnTo>
                    <a:pt x="24574" y="4216"/>
                  </a:lnTo>
                  <a:lnTo>
                    <a:pt x="19875" y="1085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8513190" y="610978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08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45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9433750" y="3275266"/>
              <a:ext cx="160020" cy="0"/>
            </a:xfrm>
            <a:custGeom>
              <a:avLst/>
              <a:gdLst/>
              <a:ahLst/>
              <a:cxnLst/>
              <a:rect l="l" t="t" r="r" b="b"/>
              <a:pathLst>
                <a:path w="160020" h="0">
                  <a:moveTo>
                    <a:pt x="15982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9404921" y="32608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43"/>
                  </a:lnTo>
                  <a:lnTo>
                    <a:pt x="4254" y="4254"/>
                  </a:lnTo>
                  <a:lnTo>
                    <a:pt x="1143" y="8890"/>
                  </a:lnTo>
                  <a:lnTo>
                    <a:pt x="0" y="14414"/>
                  </a:lnTo>
                  <a:lnTo>
                    <a:pt x="1143" y="19939"/>
                  </a:lnTo>
                  <a:lnTo>
                    <a:pt x="4254" y="24574"/>
                  </a:lnTo>
                  <a:lnTo>
                    <a:pt x="8890" y="27749"/>
                  </a:lnTo>
                  <a:lnTo>
                    <a:pt x="14414" y="28828"/>
                  </a:lnTo>
                  <a:lnTo>
                    <a:pt x="19939" y="27749"/>
                  </a:lnTo>
                  <a:lnTo>
                    <a:pt x="24574" y="24574"/>
                  </a:lnTo>
                  <a:lnTo>
                    <a:pt x="27749" y="19939"/>
                  </a:lnTo>
                  <a:lnTo>
                    <a:pt x="28829" y="14414"/>
                  </a:lnTo>
                  <a:lnTo>
                    <a:pt x="27749" y="8890"/>
                  </a:lnTo>
                  <a:lnTo>
                    <a:pt x="24574" y="4254"/>
                  </a:lnTo>
                  <a:lnTo>
                    <a:pt x="19939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9404921" y="326085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415"/>
                  </a:lnTo>
                  <a:lnTo>
                    <a:pt x="6476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829" y="22415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7092569" y="3803586"/>
              <a:ext cx="139065" cy="0"/>
            </a:xfrm>
            <a:custGeom>
              <a:avLst/>
              <a:gdLst/>
              <a:ahLst/>
              <a:cxnLst/>
              <a:rect l="l" t="t" r="r" b="b"/>
              <a:pathLst>
                <a:path w="139065" h="0">
                  <a:moveTo>
                    <a:pt x="13900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7063740" y="37892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254" y="4190"/>
                  </a:lnTo>
                  <a:lnTo>
                    <a:pt x="1142" y="8889"/>
                  </a:lnTo>
                  <a:lnTo>
                    <a:pt x="0" y="14350"/>
                  </a:lnTo>
                  <a:lnTo>
                    <a:pt x="1142" y="19875"/>
                  </a:lnTo>
                  <a:lnTo>
                    <a:pt x="4254" y="24574"/>
                  </a:lnTo>
                  <a:lnTo>
                    <a:pt x="8889" y="27685"/>
                  </a:lnTo>
                  <a:lnTo>
                    <a:pt x="14414" y="28765"/>
                  </a:lnTo>
                  <a:lnTo>
                    <a:pt x="19938" y="27685"/>
                  </a:lnTo>
                  <a:lnTo>
                    <a:pt x="24574" y="24574"/>
                  </a:lnTo>
                  <a:lnTo>
                    <a:pt x="27749" y="19875"/>
                  </a:lnTo>
                  <a:lnTo>
                    <a:pt x="28828" y="14350"/>
                  </a:lnTo>
                  <a:lnTo>
                    <a:pt x="27749" y="8889"/>
                  </a:lnTo>
                  <a:lnTo>
                    <a:pt x="24574" y="4190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7063740" y="37892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350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3245421" y="8203323"/>
              <a:ext cx="173355" cy="0"/>
            </a:xfrm>
            <a:custGeom>
              <a:avLst/>
              <a:gdLst/>
              <a:ahLst/>
              <a:cxnLst/>
              <a:rect l="l" t="t" r="r" b="b"/>
              <a:pathLst>
                <a:path w="173354" h="0">
                  <a:moveTo>
                    <a:pt x="17325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3216624" y="81889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2" y="0"/>
                  </a:moveTo>
                  <a:lnTo>
                    <a:pt x="8877" y="1066"/>
                  </a:lnTo>
                  <a:lnTo>
                    <a:pt x="4216" y="4216"/>
                  </a:lnTo>
                  <a:lnTo>
                    <a:pt x="1092" y="8858"/>
                  </a:lnTo>
                  <a:lnTo>
                    <a:pt x="0" y="14389"/>
                  </a:lnTo>
                  <a:lnTo>
                    <a:pt x="1092" y="19894"/>
                  </a:lnTo>
                  <a:lnTo>
                    <a:pt x="4216" y="24561"/>
                  </a:lnTo>
                  <a:lnTo>
                    <a:pt x="8877" y="27685"/>
                  </a:lnTo>
                  <a:lnTo>
                    <a:pt x="14382" y="28803"/>
                  </a:lnTo>
                  <a:lnTo>
                    <a:pt x="19894" y="27685"/>
                  </a:lnTo>
                  <a:lnTo>
                    <a:pt x="24580" y="24561"/>
                  </a:lnTo>
                  <a:lnTo>
                    <a:pt x="27705" y="19894"/>
                  </a:lnTo>
                  <a:lnTo>
                    <a:pt x="28797" y="14389"/>
                  </a:lnTo>
                  <a:lnTo>
                    <a:pt x="27705" y="8858"/>
                  </a:lnTo>
                  <a:lnTo>
                    <a:pt x="24580" y="4216"/>
                  </a:lnTo>
                  <a:lnTo>
                    <a:pt x="19894" y="1066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3216624" y="818893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389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389"/>
                  </a:lnTo>
                  <a:lnTo>
                    <a:pt x="0" y="22326"/>
                  </a:lnTo>
                  <a:lnTo>
                    <a:pt x="6445" y="28803"/>
                  </a:lnTo>
                  <a:lnTo>
                    <a:pt x="14382" y="28803"/>
                  </a:lnTo>
                  <a:lnTo>
                    <a:pt x="22345" y="28803"/>
                  </a:lnTo>
                  <a:lnTo>
                    <a:pt x="28797" y="22326"/>
                  </a:lnTo>
                  <a:lnTo>
                    <a:pt x="28797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11869420" y="2960179"/>
              <a:ext cx="123825" cy="0"/>
            </a:xfrm>
            <a:custGeom>
              <a:avLst/>
              <a:gdLst/>
              <a:ahLst/>
              <a:cxnLst/>
              <a:rect l="l" t="t" r="r" b="b"/>
              <a:pathLst>
                <a:path w="123825" h="0">
                  <a:moveTo>
                    <a:pt x="0" y="0"/>
                  </a:moveTo>
                  <a:lnTo>
                    <a:pt x="12382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11993245" y="29458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79"/>
                  </a:lnTo>
                  <a:lnTo>
                    <a:pt x="4190" y="4190"/>
                  </a:lnTo>
                  <a:lnTo>
                    <a:pt x="1079" y="8889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0" y="24574"/>
                  </a:lnTo>
                  <a:lnTo>
                    <a:pt x="8826" y="27685"/>
                  </a:lnTo>
                  <a:lnTo>
                    <a:pt x="14350" y="28765"/>
                  </a:lnTo>
                  <a:lnTo>
                    <a:pt x="19938" y="27685"/>
                  </a:lnTo>
                  <a:lnTo>
                    <a:pt x="24574" y="24574"/>
                  </a:lnTo>
                  <a:lnTo>
                    <a:pt x="27685" y="19875"/>
                  </a:lnTo>
                  <a:lnTo>
                    <a:pt x="28765" y="14350"/>
                  </a:lnTo>
                  <a:lnTo>
                    <a:pt x="27685" y="8889"/>
                  </a:lnTo>
                  <a:lnTo>
                    <a:pt x="24574" y="4190"/>
                  </a:lnTo>
                  <a:lnTo>
                    <a:pt x="19938" y="1079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11993245" y="29458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350" y="28765"/>
                  </a:lnTo>
                  <a:lnTo>
                    <a:pt x="22288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8236775" y="3700399"/>
              <a:ext cx="158750" cy="0"/>
            </a:xfrm>
            <a:custGeom>
              <a:avLst/>
              <a:gdLst/>
              <a:ahLst/>
              <a:cxnLst/>
              <a:rect l="l" t="t" r="r" b="b"/>
              <a:pathLst>
                <a:path w="158750" h="0">
                  <a:moveTo>
                    <a:pt x="158686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8207946" y="3685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953" y="1079"/>
                  </a:lnTo>
                  <a:lnTo>
                    <a:pt x="4254" y="4190"/>
                  </a:lnTo>
                  <a:lnTo>
                    <a:pt x="1143" y="8889"/>
                  </a:lnTo>
                  <a:lnTo>
                    <a:pt x="0" y="14414"/>
                  </a:lnTo>
                  <a:lnTo>
                    <a:pt x="1143" y="19875"/>
                  </a:lnTo>
                  <a:lnTo>
                    <a:pt x="4254" y="24510"/>
                  </a:lnTo>
                  <a:lnTo>
                    <a:pt x="8953" y="27685"/>
                  </a:lnTo>
                  <a:lnTo>
                    <a:pt x="14414" y="28765"/>
                  </a:lnTo>
                  <a:lnTo>
                    <a:pt x="19939" y="27685"/>
                  </a:lnTo>
                  <a:lnTo>
                    <a:pt x="24574" y="24510"/>
                  </a:lnTo>
                  <a:lnTo>
                    <a:pt x="27686" y="19875"/>
                  </a:lnTo>
                  <a:lnTo>
                    <a:pt x="28829" y="14414"/>
                  </a:lnTo>
                  <a:lnTo>
                    <a:pt x="27686" y="8889"/>
                  </a:lnTo>
                  <a:lnTo>
                    <a:pt x="24574" y="4190"/>
                  </a:lnTo>
                  <a:lnTo>
                    <a:pt x="19939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8207946" y="3685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14"/>
                  </a:moveTo>
                  <a:lnTo>
                    <a:pt x="28829" y="6413"/>
                  </a:lnTo>
                  <a:lnTo>
                    <a:pt x="22415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76" y="28765"/>
                  </a:lnTo>
                  <a:lnTo>
                    <a:pt x="14414" y="28765"/>
                  </a:lnTo>
                  <a:lnTo>
                    <a:pt x="22415" y="28765"/>
                  </a:lnTo>
                  <a:lnTo>
                    <a:pt x="28829" y="22351"/>
                  </a:lnTo>
                  <a:lnTo>
                    <a:pt x="28829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10360024" y="5132057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29" h="0">
                  <a:moveTo>
                    <a:pt x="0" y="0"/>
                  </a:moveTo>
                  <a:lnTo>
                    <a:pt x="163702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10523727" y="511766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66"/>
                  </a:lnTo>
                  <a:lnTo>
                    <a:pt x="4191" y="4190"/>
                  </a:lnTo>
                  <a:lnTo>
                    <a:pt x="1079" y="8858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1" y="24536"/>
                  </a:lnTo>
                  <a:lnTo>
                    <a:pt x="8890" y="27685"/>
                  </a:lnTo>
                  <a:lnTo>
                    <a:pt x="14414" y="28797"/>
                  </a:lnTo>
                  <a:lnTo>
                    <a:pt x="19875" y="27685"/>
                  </a:lnTo>
                  <a:lnTo>
                    <a:pt x="24511" y="24536"/>
                  </a:lnTo>
                  <a:lnTo>
                    <a:pt x="27686" y="19894"/>
                  </a:lnTo>
                  <a:lnTo>
                    <a:pt x="28765" y="14389"/>
                  </a:lnTo>
                  <a:lnTo>
                    <a:pt x="27686" y="8858"/>
                  </a:lnTo>
                  <a:lnTo>
                    <a:pt x="24511" y="4190"/>
                  </a:lnTo>
                  <a:lnTo>
                    <a:pt x="19875" y="1066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10523727" y="511766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89"/>
                  </a:moveTo>
                  <a:lnTo>
                    <a:pt x="28765" y="6426"/>
                  </a:lnTo>
                  <a:lnTo>
                    <a:pt x="22288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0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288" y="28797"/>
                  </a:lnTo>
                  <a:lnTo>
                    <a:pt x="28765" y="22301"/>
                  </a:lnTo>
                  <a:lnTo>
                    <a:pt x="28765" y="14389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6912673" y="4422222"/>
              <a:ext cx="0" cy="165100"/>
            </a:xfrm>
            <a:custGeom>
              <a:avLst/>
              <a:gdLst/>
              <a:ahLst/>
              <a:cxnLst/>
              <a:rect l="l" t="t" r="r" b="b"/>
              <a:pathLst>
                <a:path w="0" h="165100">
                  <a:moveTo>
                    <a:pt x="0" y="164947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6898258" y="439340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191" y="4216"/>
                  </a:lnTo>
                  <a:lnTo>
                    <a:pt x="1143" y="8902"/>
                  </a:lnTo>
                  <a:lnTo>
                    <a:pt x="0" y="14408"/>
                  </a:lnTo>
                  <a:lnTo>
                    <a:pt x="1143" y="19913"/>
                  </a:lnTo>
                  <a:lnTo>
                    <a:pt x="4191" y="24606"/>
                  </a:lnTo>
                  <a:lnTo>
                    <a:pt x="8890" y="27730"/>
                  </a:lnTo>
                  <a:lnTo>
                    <a:pt x="14414" y="28822"/>
                  </a:lnTo>
                  <a:lnTo>
                    <a:pt x="19939" y="27730"/>
                  </a:lnTo>
                  <a:lnTo>
                    <a:pt x="24574" y="24606"/>
                  </a:lnTo>
                  <a:lnTo>
                    <a:pt x="27749" y="19913"/>
                  </a:lnTo>
                  <a:lnTo>
                    <a:pt x="28829" y="14408"/>
                  </a:lnTo>
                  <a:lnTo>
                    <a:pt x="27749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6898258" y="439340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76" y="28822"/>
                  </a:lnTo>
                  <a:lnTo>
                    <a:pt x="14414" y="28822"/>
                  </a:lnTo>
                  <a:lnTo>
                    <a:pt x="22351" y="28822"/>
                  </a:lnTo>
                  <a:lnTo>
                    <a:pt x="28829" y="22371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9834245" y="4562836"/>
              <a:ext cx="209550" cy="0"/>
            </a:xfrm>
            <a:custGeom>
              <a:avLst/>
              <a:gdLst/>
              <a:ahLst/>
              <a:cxnLst/>
              <a:rect l="l" t="t" r="r" b="b"/>
              <a:pathLst>
                <a:path w="209550" h="0">
                  <a:moveTo>
                    <a:pt x="209105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9805415" y="45484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92"/>
                  </a:lnTo>
                  <a:lnTo>
                    <a:pt x="4190" y="4216"/>
                  </a:lnTo>
                  <a:lnTo>
                    <a:pt x="1079" y="8851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190" y="24555"/>
                  </a:lnTo>
                  <a:lnTo>
                    <a:pt x="8889" y="27679"/>
                  </a:lnTo>
                  <a:lnTo>
                    <a:pt x="14414" y="28797"/>
                  </a:lnTo>
                  <a:lnTo>
                    <a:pt x="19875" y="27679"/>
                  </a:lnTo>
                  <a:lnTo>
                    <a:pt x="24510" y="24555"/>
                  </a:lnTo>
                  <a:lnTo>
                    <a:pt x="27685" y="19919"/>
                  </a:lnTo>
                  <a:lnTo>
                    <a:pt x="28828" y="14408"/>
                  </a:lnTo>
                  <a:lnTo>
                    <a:pt x="27685" y="8851"/>
                  </a:lnTo>
                  <a:lnTo>
                    <a:pt x="24510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9805415" y="4548428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08"/>
                  </a:moveTo>
                  <a:lnTo>
                    <a:pt x="28828" y="6445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20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8" y="22320"/>
                  </a:lnTo>
                  <a:lnTo>
                    <a:pt x="28828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8666733" y="5103977"/>
              <a:ext cx="274320" cy="193675"/>
            </a:xfrm>
            <a:custGeom>
              <a:avLst/>
              <a:gdLst/>
              <a:ahLst/>
              <a:cxnLst/>
              <a:rect l="l" t="t" r="r" b="b"/>
              <a:pathLst>
                <a:path w="274320" h="193675">
                  <a:moveTo>
                    <a:pt x="0" y="193401"/>
                  </a:moveTo>
                  <a:lnTo>
                    <a:pt x="27419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8938259" y="508125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9"/>
                  </a:lnTo>
                  <a:lnTo>
                    <a:pt x="4254" y="24606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606"/>
                  </a:lnTo>
                  <a:lnTo>
                    <a:pt x="27749" y="19919"/>
                  </a:lnTo>
                  <a:lnTo>
                    <a:pt x="28829" y="14408"/>
                  </a:lnTo>
                  <a:lnTo>
                    <a:pt x="27749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8938259" y="5081257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9" y="14408"/>
                  </a:moveTo>
                  <a:lnTo>
                    <a:pt x="28829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76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76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829" y="22371"/>
                  </a:lnTo>
                  <a:lnTo>
                    <a:pt x="28829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10706036" y="2573337"/>
              <a:ext cx="227965" cy="267970"/>
            </a:xfrm>
            <a:custGeom>
              <a:avLst/>
              <a:gdLst/>
              <a:ahLst/>
              <a:cxnLst/>
              <a:rect l="l" t="t" r="r" b="b"/>
              <a:pathLst>
                <a:path w="227965" h="267969">
                  <a:moveTo>
                    <a:pt x="0" y="267779"/>
                  </a:moveTo>
                  <a:lnTo>
                    <a:pt x="22796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10928921" y="25480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79"/>
                  </a:lnTo>
                  <a:lnTo>
                    <a:pt x="4191" y="4191"/>
                  </a:lnTo>
                  <a:lnTo>
                    <a:pt x="1079" y="8826"/>
                  </a:lnTo>
                  <a:lnTo>
                    <a:pt x="0" y="14350"/>
                  </a:lnTo>
                  <a:lnTo>
                    <a:pt x="1079" y="19875"/>
                  </a:lnTo>
                  <a:lnTo>
                    <a:pt x="4191" y="24574"/>
                  </a:lnTo>
                  <a:lnTo>
                    <a:pt x="8890" y="27685"/>
                  </a:lnTo>
                  <a:lnTo>
                    <a:pt x="14414" y="28765"/>
                  </a:lnTo>
                  <a:lnTo>
                    <a:pt x="19875" y="27685"/>
                  </a:lnTo>
                  <a:lnTo>
                    <a:pt x="24574" y="24574"/>
                  </a:lnTo>
                  <a:lnTo>
                    <a:pt x="27686" y="19875"/>
                  </a:lnTo>
                  <a:lnTo>
                    <a:pt x="28765" y="14350"/>
                  </a:lnTo>
                  <a:lnTo>
                    <a:pt x="27686" y="8826"/>
                  </a:lnTo>
                  <a:lnTo>
                    <a:pt x="24574" y="4191"/>
                  </a:lnTo>
                  <a:lnTo>
                    <a:pt x="19875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10928921" y="254800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350"/>
                  </a:moveTo>
                  <a:lnTo>
                    <a:pt x="28765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350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765" y="22351"/>
                  </a:lnTo>
                  <a:lnTo>
                    <a:pt x="28765" y="1435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10706036" y="2841117"/>
              <a:ext cx="887730" cy="297815"/>
            </a:xfrm>
            <a:custGeom>
              <a:avLst/>
              <a:gdLst/>
              <a:ahLst/>
              <a:cxnLst/>
              <a:rect l="l" t="t" r="r" b="b"/>
              <a:pathLst>
                <a:path w="887729" h="297814">
                  <a:moveTo>
                    <a:pt x="0" y="0"/>
                  </a:moveTo>
                  <a:lnTo>
                    <a:pt x="887602" y="29768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11592877" y="312896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079"/>
                  </a:lnTo>
                  <a:lnTo>
                    <a:pt x="4190" y="4191"/>
                  </a:lnTo>
                  <a:lnTo>
                    <a:pt x="1142" y="8889"/>
                  </a:lnTo>
                  <a:lnTo>
                    <a:pt x="0" y="14414"/>
                  </a:lnTo>
                  <a:lnTo>
                    <a:pt x="1142" y="19938"/>
                  </a:lnTo>
                  <a:lnTo>
                    <a:pt x="4190" y="24574"/>
                  </a:lnTo>
                  <a:lnTo>
                    <a:pt x="8889" y="27685"/>
                  </a:lnTo>
                  <a:lnTo>
                    <a:pt x="14414" y="28765"/>
                  </a:lnTo>
                  <a:lnTo>
                    <a:pt x="19938" y="27685"/>
                  </a:lnTo>
                  <a:lnTo>
                    <a:pt x="24574" y="24574"/>
                  </a:lnTo>
                  <a:lnTo>
                    <a:pt x="27749" y="19938"/>
                  </a:lnTo>
                  <a:lnTo>
                    <a:pt x="28828" y="14414"/>
                  </a:lnTo>
                  <a:lnTo>
                    <a:pt x="27749" y="8889"/>
                  </a:lnTo>
                  <a:lnTo>
                    <a:pt x="24574" y="4191"/>
                  </a:lnTo>
                  <a:lnTo>
                    <a:pt x="19938" y="1079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11592877" y="3128962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828" y="14414"/>
                  </a:moveTo>
                  <a:lnTo>
                    <a:pt x="28828" y="6413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13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765"/>
                  </a:lnTo>
                  <a:lnTo>
                    <a:pt x="14414" y="28765"/>
                  </a:lnTo>
                  <a:lnTo>
                    <a:pt x="22351" y="28765"/>
                  </a:lnTo>
                  <a:lnTo>
                    <a:pt x="28828" y="22351"/>
                  </a:lnTo>
                  <a:lnTo>
                    <a:pt x="28828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957637" y="6452685"/>
              <a:ext cx="593090" cy="273685"/>
            </a:xfrm>
            <a:custGeom>
              <a:avLst/>
              <a:gdLst/>
              <a:ahLst/>
              <a:cxnLst/>
              <a:rect l="l" t="t" r="r" b="b"/>
              <a:pathLst>
                <a:path w="593089" h="273684">
                  <a:moveTo>
                    <a:pt x="592556" y="27309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930154" y="643227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08"/>
                  </a:lnTo>
                  <a:lnTo>
                    <a:pt x="1092" y="19913"/>
                  </a:lnTo>
                  <a:lnTo>
                    <a:pt x="4216" y="24580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9" y="27730"/>
                  </a:lnTo>
                  <a:lnTo>
                    <a:pt x="24606" y="24580"/>
                  </a:lnTo>
                  <a:lnTo>
                    <a:pt x="27679" y="19913"/>
                  </a:lnTo>
                  <a:lnTo>
                    <a:pt x="28797" y="14408"/>
                  </a:lnTo>
                  <a:lnTo>
                    <a:pt x="27679" y="8902"/>
                  </a:lnTo>
                  <a:lnTo>
                    <a:pt x="24606" y="4216"/>
                  </a:lnTo>
                  <a:lnTo>
                    <a:pt x="19919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930154" y="643227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08"/>
                  </a:moveTo>
                  <a:lnTo>
                    <a:pt x="28797" y="6445"/>
                  </a:lnTo>
                  <a:lnTo>
                    <a:pt x="22371" y="0"/>
                  </a:lnTo>
                  <a:lnTo>
                    <a:pt x="14408" y="0"/>
                  </a:lnTo>
                  <a:lnTo>
                    <a:pt x="6451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51" y="28797"/>
                  </a:lnTo>
                  <a:lnTo>
                    <a:pt x="14408" y="28797"/>
                  </a:lnTo>
                  <a:lnTo>
                    <a:pt x="22371" y="28797"/>
                  </a:lnTo>
                  <a:lnTo>
                    <a:pt x="28797" y="22345"/>
                  </a:lnTo>
                  <a:lnTo>
                    <a:pt x="28797" y="14408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4471320" y="6725780"/>
              <a:ext cx="79375" cy="360045"/>
            </a:xfrm>
            <a:custGeom>
              <a:avLst/>
              <a:gdLst/>
              <a:ahLst/>
              <a:cxnLst/>
              <a:rect l="l" t="t" r="r" b="b"/>
              <a:pathLst>
                <a:path w="79375" h="360045">
                  <a:moveTo>
                    <a:pt x="78873" y="0"/>
                  </a:moveTo>
                  <a:lnTo>
                    <a:pt x="0" y="35956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4453832" y="70850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2" y="0"/>
                  </a:moveTo>
                  <a:lnTo>
                    <a:pt x="8877" y="1066"/>
                  </a:lnTo>
                  <a:lnTo>
                    <a:pt x="4191" y="4216"/>
                  </a:lnTo>
                  <a:lnTo>
                    <a:pt x="1111" y="8851"/>
                  </a:lnTo>
                  <a:lnTo>
                    <a:pt x="0" y="14382"/>
                  </a:lnTo>
                  <a:lnTo>
                    <a:pt x="1111" y="19888"/>
                  </a:lnTo>
                  <a:lnTo>
                    <a:pt x="4191" y="24555"/>
                  </a:lnTo>
                  <a:lnTo>
                    <a:pt x="8877" y="27679"/>
                  </a:lnTo>
                  <a:lnTo>
                    <a:pt x="14382" y="28797"/>
                  </a:lnTo>
                  <a:lnTo>
                    <a:pt x="19888" y="27679"/>
                  </a:lnTo>
                  <a:lnTo>
                    <a:pt x="24580" y="24555"/>
                  </a:lnTo>
                  <a:lnTo>
                    <a:pt x="27705" y="19888"/>
                  </a:lnTo>
                  <a:lnTo>
                    <a:pt x="28797" y="14382"/>
                  </a:lnTo>
                  <a:lnTo>
                    <a:pt x="27705" y="8851"/>
                  </a:lnTo>
                  <a:lnTo>
                    <a:pt x="24580" y="4216"/>
                  </a:lnTo>
                  <a:lnTo>
                    <a:pt x="19888" y="1066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4453832" y="708503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382"/>
                  </a:moveTo>
                  <a:lnTo>
                    <a:pt x="28797" y="6445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19" y="0"/>
                  </a:lnTo>
                  <a:lnTo>
                    <a:pt x="0" y="6445"/>
                  </a:lnTo>
                  <a:lnTo>
                    <a:pt x="0" y="14382"/>
                  </a:lnTo>
                  <a:lnTo>
                    <a:pt x="0" y="22320"/>
                  </a:lnTo>
                  <a:lnTo>
                    <a:pt x="6419" y="28797"/>
                  </a:lnTo>
                  <a:lnTo>
                    <a:pt x="14382" y="28797"/>
                  </a:lnTo>
                  <a:lnTo>
                    <a:pt x="22345" y="28797"/>
                  </a:lnTo>
                  <a:lnTo>
                    <a:pt x="28797" y="22320"/>
                  </a:lnTo>
                  <a:lnTo>
                    <a:pt x="28797" y="14382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4002531" y="7509935"/>
              <a:ext cx="483234" cy="205740"/>
            </a:xfrm>
            <a:custGeom>
              <a:avLst/>
              <a:gdLst/>
              <a:ahLst/>
              <a:cxnLst/>
              <a:rect l="l" t="t" r="r" b="b"/>
              <a:pathLst>
                <a:path w="483235" h="205740">
                  <a:moveTo>
                    <a:pt x="482726" y="205308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3974877" y="748991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2" y="0"/>
                  </a:moveTo>
                  <a:lnTo>
                    <a:pt x="8877" y="1092"/>
                  </a:lnTo>
                  <a:lnTo>
                    <a:pt x="4216" y="4216"/>
                  </a:lnTo>
                  <a:lnTo>
                    <a:pt x="1066" y="8909"/>
                  </a:lnTo>
                  <a:lnTo>
                    <a:pt x="0" y="14414"/>
                  </a:lnTo>
                  <a:lnTo>
                    <a:pt x="1066" y="19919"/>
                  </a:lnTo>
                  <a:lnTo>
                    <a:pt x="4216" y="24580"/>
                  </a:lnTo>
                  <a:lnTo>
                    <a:pt x="8877" y="27686"/>
                  </a:lnTo>
                  <a:lnTo>
                    <a:pt x="14382" y="28803"/>
                  </a:lnTo>
                  <a:lnTo>
                    <a:pt x="19894" y="27686"/>
                  </a:lnTo>
                  <a:lnTo>
                    <a:pt x="24580" y="24580"/>
                  </a:lnTo>
                  <a:lnTo>
                    <a:pt x="27705" y="19919"/>
                  </a:lnTo>
                  <a:lnTo>
                    <a:pt x="28797" y="14414"/>
                  </a:lnTo>
                  <a:lnTo>
                    <a:pt x="27705" y="8909"/>
                  </a:lnTo>
                  <a:lnTo>
                    <a:pt x="24580" y="4216"/>
                  </a:lnTo>
                  <a:lnTo>
                    <a:pt x="19894" y="1092"/>
                  </a:lnTo>
                  <a:lnTo>
                    <a:pt x="143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3974877" y="748991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382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45" y="28803"/>
                  </a:lnTo>
                  <a:lnTo>
                    <a:pt x="14382" y="28803"/>
                  </a:lnTo>
                  <a:lnTo>
                    <a:pt x="22345" y="28803"/>
                  </a:lnTo>
                  <a:lnTo>
                    <a:pt x="28797" y="22352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4312196" y="7715243"/>
              <a:ext cx="173355" cy="353060"/>
            </a:xfrm>
            <a:custGeom>
              <a:avLst/>
              <a:gdLst/>
              <a:ahLst/>
              <a:cxnLst/>
              <a:rect l="l" t="t" r="r" b="b"/>
              <a:pathLst>
                <a:path w="173354" h="353059">
                  <a:moveTo>
                    <a:pt x="173062" y="0"/>
                  </a:moveTo>
                  <a:lnTo>
                    <a:pt x="0" y="35276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4291457" y="80665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414" y="0"/>
                  </a:moveTo>
                  <a:lnTo>
                    <a:pt x="8883" y="1117"/>
                  </a:lnTo>
                  <a:lnTo>
                    <a:pt x="4216" y="4216"/>
                  </a:lnTo>
                  <a:lnTo>
                    <a:pt x="1092" y="8902"/>
                  </a:lnTo>
                  <a:lnTo>
                    <a:pt x="0" y="14414"/>
                  </a:lnTo>
                  <a:lnTo>
                    <a:pt x="1092" y="19919"/>
                  </a:lnTo>
                  <a:lnTo>
                    <a:pt x="4216" y="24606"/>
                  </a:lnTo>
                  <a:lnTo>
                    <a:pt x="8883" y="27730"/>
                  </a:lnTo>
                  <a:lnTo>
                    <a:pt x="14414" y="28797"/>
                  </a:lnTo>
                  <a:lnTo>
                    <a:pt x="19919" y="27730"/>
                  </a:lnTo>
                  <a:lnTo>
                    <a:pt x="24580" y="24606"/>
                  </a:lnTo>
                  <a:lnTo>
                    <a:pt x="27685" y="19919"/>
                  </a:lnTo>
                  <a:lnTo>
                    <a:pt x="28797" y="14414"/>
                  </a:lnTo>
                  <a:lnTo>
                    <a:pt x="27685" y="8902"/>
                  </a:lnTo>
                  <a:lnTo>
                    <a:pt x="24580" y="4216"/>
                  </a:lnTo>
                  <a:lnTo>
                    <a:pt x="1991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4291457" y="806652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51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1"/>
                  </a:lnTo>
                  <a:lnTo>
                    <a:pt x="6451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97" y="22371"/>
                  </a:lnTo>
                  <a:lnTo>
                    <a:pt x="28797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10969751" y="5687434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0" y="0"/>
                  </a:moveTo>
                  <a:lnTo>
                    <a:pt x="19443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11164188" y="56730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350" y="0"/>
                  </a:moveTo>
                  <a:lnTo>
                    <a:pt x="8826" y="1092"/>
                  </a:lnTo>
                  <a:lnTo>
                    <a:pt x="4190" y="4216"/>
                  </a:lnTo>
                  <a:lnTo>
                    <a:pt x="1015" y="8909"/>
                  </a:lnTo>
                  <a:lnTo>
                    <a:pt x="0" y="14414"/>
                  </a:lnTo>
                  <a:lnTo>
                    <a:pt x="1015" y="19919"/>
                  </a:lnTo>
                  <a:lnTo>
                    <a:pt x="4190" y="24561"/>
                  </a:lnTo>
                  <a:lnTo>
                    <a:pt x="8826" y="27686"/>
                  </a:lnTo>
                  <a:lnTo>
                    <a:pt x="14350" y="28803"/>
                  </a:lnTo>
                  <a:lnTo>
                    <a:pt x="19875" y="27686"/>
                  </a:lnTo>
                  <a:lnTo>
                    <a:pt x="24510" y="24561"/>
                  </a:lnTo>
                  <a:lnTo>
                    <a:pt x="27685" y="19919"/>
                  </a:lnTo>
                  <a:lnTo>
                    <a:pt x="28765" y="14414"/>
                  </a:lnTo>
                  <a:lnTo>
                    <a:pt x="27685" y="8909"/>
                  </a:lnTo>
                  <a:lnTo>
                    <a:pt x="24510" y="4216"/>
                  </a:lnTo>
                  <a:lnTo>
                    <a:pt x="19875" y="1092"/>
                  </a:lnTo>
                  <a:lnTo>
                    <a:pt x="143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11164188" y="567302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51"/>
                  </a:lnTo>
                  <a:lnTo>
                    <a:pt x="22288" y="0"/>
                  </a:lnTo>
                  <a:lnTo>
                    <a:pt x="14350" y="0"/>
                  </a:lnTo>
                  <a:lnTo>
                    <a:pt x="6413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77"/>
                  </a:lnTo>
                  <a:lnTo>
                    <a:pt x="6413" y="28803"/>
                  </a:lnTo>
                  <a:lnTo>
                    <a:pt x="14350" y="28803"/>
                  </a:lnTo>
                  <a:lnTo>
                    <a:pt x="22288" y="28803"/>
                  </a:lnTo>
                  <a:lnTo>
                    <a:pt x="28765" y="22377"/>
                  </a:lnTo>
                  <a:lnTo>
                    <a:pt x="28765" y="14414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568301" y="8031429"/>
              <a:ext cx="163830" cy="0"/>
            </a:xfrm>
            <a:custGeom>
              <a:avLst/>
              <a:gdLst/>
              <a:ahLst/>
              <a:cxnLst/>
              <a:rect l="l" t="t" r="r" b="b"/>
              <a:pathLst>
                <a:path w="163830" h="0">
                  <a:moveTo>
                    <a:pt x="0" y="0"/>
                  </a:moveTo>
                  <a:lnTo>
                    <a:pt x="16370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732011" y="801704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117"/>
                  </a:lnTo>
                  <a:lnTo>
                    <a:pt x="4216" y="4190"/>
                  </a:lnTo>
                  <a:lnTo>
                    <a:pt x="1092" y="8883"/>
                  </a:lnTo>
                  <a:lnTo>
                    <a:pt x="0" y="14389"/>
                  </a:lnTo>
                  <a:lnTo>
                    <a:pt x="1092" y="19894"/>
                  </a:lnTo>
                  <a:lnTo>
                    <a:pt x="4216" y="24580"/>
                  </a:lnTo>
                  <a:lnTo>
                    <a:pt x="8883" y="27705"/>
                  </a:lnTo>
                  <a:lnTo>
                    <a:pt x="14389" y="28797"/>
                  </a:lnTo>
                  <a:lnTo>
                    <a:pt x="19894" y="27705"/>
                  </a:lnTo>
                  <a:lnTo>
                    <a:pt x="24580" y="24580"/>
                  </a:lnTo>
                  <a:lnTo>
                    <a:pt x="27686" y="19894"/>
                  </a:lnTo>
                  <a:lnTo>
                    <a:pt x="28797" y="14389"/>
                  </a:lnTo>
                  <a:lnTo>
                    <a:pt x="27686" y="8883"/>
                  </a:lnTo>
                  <a:lnTo>
                    <a:pt x="24580" y="4190"/>
                  </a:lnTo>
                  <a:lnTo>
                    <a:pt x="19894" y="1117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732011" y="3885628"/>
              <a:ext cx="8499475" cy="4160520"/>
            </a:xfrm>
            <a:custGeom>
              <a:avLst/>
              <a:gdLst/>
              <a:ahLst/>
              <a:cxnLst/>
              <a:rect l="l" t="t" r="r" b="b"/>
              <a:pathLst>
                <a:path w="8499475" h="4160520">
                  <a:moveTo>
                    <a:pt x="28797" y="4145800"/>
                  </a:moveTo>
                  <a:lnTo>
                    <a:pt x="28797" y="4137837"/>
                  </a:lnTo>
                  <a:lnTo>
                    <a:pt x="22351" y="4131411"/>
                  </a:lnTo>
                  <a:lnTo>
                    <a:pt x="14389" y="4131411"/>
                  </a:lnTo>
                  <a:lnTo>
                    <a:pt x="6426" y="4131411"/>
                  </a:lnTo>
                  <a:lnTo>
                    <a:pt x="0" y="4137837"/>
                  </a:lnTo>
                  <a:lnTo>
                    <a:pt x="0" y="4145800"/>
                  </a:lnTo>
                  <a:lnTo>
                    <a:pt x="0" y="4153763"/>
                  </a:lnTo>
                  <a:lnTo>
                    <a:pt x="6426" y="4160208"/>
                  </a:lnTo>
                  <a:lnTo>
                    <a:pt x="14389" y="4160208"/>
                  </a:lnTo>
                  <a:lnTo>
                    <a:pt x="22351" y="4160208"/>
                  </a:lnTo>
                  <a:lnTo>
                    <a:pt x="28797" y="4153763"/>
                  </a:lnTo>
                  <a:lnTo>
                    <a:pt x="28797" y="4145800"/>
                  </a:lnTo>
                </a:path>
                <a:path w="8499475" h="4160520">
                  <a:moveTo>
                    <a:pt x="8308225" y="648709"/>
                  </a:moveTo>
                  <a:lnTo>
                    <a:pt x="8308225" y="0"/>
                  </a:lnTo>
                </a:path>
                <a:path w="8499475" h="4160520">
                  <a:moveTo>
                    <a:pt x="8499297" y="163448"/>
                  </a:moveTo>
                  <a:lnTo>
                    <a:pt x="8499297" y="811155"/>
                  </a:lnTo>
                </a:path>
                <a:path w="8499475" h="4160520">
                  <a:moveTo>
                    <a:pt x="705719" y="805872"/>
                  </a:moveTo>
                  <a:lnTo>
                    <a:pt x="705719" y="185853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45" name="object 1245"/>
          <p:cNvSpPr txBox="1"/>
          <p:nvPr/>
        </p:nvSpPr>
        <p:spPr>
          <a:xfrm>
            <a:off x="9753993" y="5775698"/>
            <a:ext cx="74485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ping</a:t>
            </a:r>
            <a:r>
              <a:rPr dirty="0" sz="1200" spc="11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pong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46" name="object 1246"/>
          <p:cNvGrpSpPr/>
          <p:nvPr/>
        </p:nvGrpSpPr>
        <p:grpSpPr>
          <a:xfrm>
            <a:off x="9722548" y="5408035"/>
            <a:ext cx="762635" cy="571500"/>
            <a:chOff x="9722548" y="5408035"/>
            <a:chExt cx="762635" cy="571500"/>
          </a:xfrm>
        </p:grpSpPr>
        <p:sp>
          <p:nvSpPr>
            <p:cNvPr id="1247" name="object 1247"/>
            <p:cNvSpPr/>
            <p:nvPr/>
          </p:nvSpPr>
          <p:spPr>
            <a:xfrm>
              <a:off x="9736962" y="5436832"/>
              <a:ext cx="0" cy="542290"/>
            </a:xfrm>
            <a:custGeom>
              <a:avLst/>
              <a:gdLst/>
              <a:ahLst/>
              <a:cxnLst/>
              <a:rect l="l" t="t" r="r" b="b"/>
              <a:pathLst>
                <a:path w="0" h="542289">
                  <a:moveTo>
                    <a:pt x="0" y="0"/>
                  </a:moveTo>
                  <a:lnTo>
                    <a:pt x="0" y="542131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9722548" y="5408035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117"/>
                  </a:lnTo>
                  <a:lnTo>
                    <a:pt x="4254" y="4216"/>
                  </a:lnTo>
                  <a:lnTo>
                    <a:pt x="1143" y="8902"/>
                  </a:lnTo>
                  <a:lnTo>
                    <a:pt x="0" y="14408"/>
                  </a:lnTo>
                  <a:lnTo>
                    <a:pt x="1143" y="19919"/>
                  </a:lnTo>
                  <a:lnTo>
                    <a:pt x="4254" y="24580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939" y="27730"/>
                  </a:lnTo>
                  <a:lnTo>
                    <a:pt x="24574" y="24580"/>
                  </a:lnTo>
                  <a:lnTo>
                    <a:pt x="27686" y="19919"/>
                  </a:lnTo>
                  <a:lnTo>
                    <a:pt x="28829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939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9722548" y="5408035"/>
              <a:ext cx="762635" cy="571500"/>
            </a:xfrm>
            <a:custGeom>
              <a:avLst/>
              <a:gdLst/>
              <a:ahLst/>
              <a:cxnLst/>
              <a:rect l="l" t="t" r="r" b="b"/>
              <a:pathLst>
                <a:path w="762634" h="571500">
                  <a:moveTo>
                    <a:pt x="28829" y="14408"/>
                  </a:moveTo>
                  <a:lnTo>
                    <a:pt x="28829" y="6451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77" y="0"/>
                  </a:lnTo>
                  <a:lnTo>
                    <a:pt x="0" y="6451"/>
                  </a:lnTo>
                  <a:lnTo>
                    <a:pt x="0" y="14408"/>
                  </a:lnTo>
                  <a:lnTo>
                    <a:pt x="0" y="22345"/>
                  </a:lnTo>
                  <a:lnTo>
                    <a:pt x="6477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829" y="22345"/>
                  </a:lnTo>
                  <a:lnTo>
                    <a:pt x="28829" y="14408"/>
                  </a:lnTo>
                </a:path>
                <a:path w="762634" h="571500">
                  <a:moveTo>
                    <a:pt x="14414" y="570928"/>
                  </a:moveTo>
                  <a:lnTo>
                    <a:pt x="44132" y="570928"/>
                  </a:lnTo>
                </a:path>
                <a:path w="762634" h="571500">
                  <a:moveTo>
                    <a:pt x="44132" y="570928"/>
                  </a:moveTo>
                  <a:lnTo>
                    <a:pt x="762381" y="570928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0" name="object 1250"/>
          <p:cNvSpPr txBox="1"/>
          <p:nvPr/>
        </p:nvSpPr>
        <p:spPr>
          <a:xfrm>
            <a:off x="9237040" y="2470066"/>
            <a:ext cx="10223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posuvná</a:t>
            </a:r>
            <a:r>
              <a:rPr dirty="0" sz="1200" spc="85">
                <a:latin typeface="Tahoma"/>
                <a:cs typeface="Tahoma"/>
              </a:rPr>
              <a:t> </a:t>
            </a:r>
            <a:r>
              <a:rPr dirty="0" sz="1200" spc="-10">
                <a:latin typeface="Tahoma"/>
                <a:cs typeface="Tahoma"/>
              </a:rPr>
              <a:t>stěna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51" name="object 1251"/>
          <p:cNvGrpSpPr/>
          <p:nvPr/>
        </p:nvGrpSpPr>
        <p:grpSpPr>
          <a:xfrm>
            <a:off x="8991536" y="2673350"/>
            <a:ext cx="1253490" cy="226695"/>
            <a:chOff x="8991536" y="2673350"/>
            <a:chExt cx="1253490" cy="226695"/>
          </a:xfrm>
        </p:grpSpPr>
        <p:pic>
          <p:nvPicPr>
            <p:cNvPr id="1252" name="object 12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991536" y="2673350"/>
              <a:ext cx="258191" cy="226186"/>
            </a:xfrm>
            <a:prstGeom prst="rect">
              <a:avLst/>
            </a:prstGeom>
          </p:spPr>
        </p:pic>
        <p:sp>
          <p:nvSpPr>
            <p:cNvPr id="1253" name="object 1253"/>
            <p:cNvSpPr/>
            <p:nvPr/>
          </p:nvSpPr>
          <p:spPr>
            <a:xfrm>
              <a:off x="9249727" y="2673350"/>
              <a:ext cx="995044" cy="0"/>
            </a:xfrm>
            <a:custGeom>
              <a:avLst/>
              <a:gdLst/>
              <a:ahLst/>
              <a:cxnLst/>
              <a:rect l="l" t="t" r="r" b="b"/>
              <a:pathLst>
                <a:path w="995045" h="0">
                  <a:moveTo>
                    <a:pt x="0" y="0"/>
                  </a:moveTo>
                  <a:lnTo>
                    <a:pt x="994790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4" name="object 1254"/>
          <p:cNvSpPr txBox="1"/>
          <p:nvPr/>
        </p:nvSpPr>
        <p:spPr>
          <a:xfrm>
            <a:off x="4159021" y="8476109"/>
            <a:ext cx="455930" cy="4324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sedací pytle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55" name="object 1255"/>
          <p:cNvGrpSpPr/>
          <p:nvPr/>
        </p:nvGrpSpPr>
        <p:grpSpPr>
          <a:xfrm>
            <a:off x="3996232" y="8515984"/>
            <a:ext cx="647700" cy="387350"/>
            <a:chOff x="3996232" y="8515984"/>
            <a:chExt cx="647700" cy="387350"/>
          </a:xfrm>
        </p:grpSpPr>
        <p:sp>
          <p:nvSpPr>
            <p:cNvPr id="1256" name="object 1256"/>
            <p:cNvSpPr/>
            <p:nvPr/>
          </p:nvSpPr>
          <p:spPr>
            <a:xfrm>
              <a:off x="4014368" y="8544286"/>
              <a:ext cx="96520" cy="358775"/>
            </a:xfrm>
            <a:custGeom>
              <a:avLst/>
              <a:gdLst/>
              <a:ahLst/>
              <a:cxnLst/>
              <a:rect l="l" t="t" r="r" b="b"/>
              <a:pathLst>
                <a:path w="96520" h="358775">
                  <a:moveTo>
                    <a:pt x="0" y="0"/>
                  </a:moveTo>
                  <a:lnTo>
                    <a:pt x="96088" y="358705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3996232" y="8515984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09">
                  <a:moveTo>
                    <a:pt x="14389" y="0"/>
                  </a:moveTo>
                  <a:lnTo>
                    <a:pt x="8883" y="1092"/>
                  </a:lnTo>
                  <a:lnTo>
                    <a:pt x="4191" y="4216"/>
                  </a:lnTo>
                  <a:lnTo>
                    <a:pt x="1117" y="8909"/>
                  </a:lnTo>
                  <a:lnTo>
                    <a:pt x="0" y="14414"/>
                  </a:lnTo>
                  <a:lnTo>
                    <a:pt x="1117" y="19919"/>
                  </a:lnTo>
                  <a:lnTo>
                    <a:pt x="4191" y="24580"/>
                  </a:lnTo>
                  <a:lnTo>
                    <a:pt x="8883" y="27686"/>
                  </a:lnTo>
                  <a:lnTo>
                    <a:pt x="14389" y="28797"/>
                  </a:lnTo>
                  <a:lnTo>
                    <a:pt x="19894" y="27686"/>
                  </a:lnTo>
                  <a:lnTo>
                    <a:pt x="24580" y="24580"/>
                  </a:lnTo>
                  <a:lnTo>
                    <a:pt x="27705" y="19919"/>
                  </a:lnTo>
                  <a:lnTo>
                    <a:pt x="28797" y="14414"/>
                  </a:lnTo>
                  <a:lnTo>
                    <a:pt x="27705" y="8909"/>
                  </a:lnTo>
                  <a:lnTo>
                    <a:pt x="24580" y="4216"/>
                  </a:lnTo>
                  <a:lnTo>
                    <a:pt x="19894" y="1092"/>
                  </a:lnTo>
                  <a:lnTo>
                    <a:pt x="1438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3996232" y="8515984"/>
              <a:ext cx="647700" cy="387350"/>
            </a:xfrm>
            <a:custGeom>
              <a:avLst/>
              <a:gdLst/>
              <a:ahLst/>
              <a:cxnLst/>
              <a:rect l="l" t="t" r="r" b="b"/>
              <a:pathLst>
                <a:path w="647700" h="387350">
                  <a:moveTo>
                    <a:pt x="28797" y="14414"/>
                  </a:moveTo>
                  <a:lnTo>
                    <a:pt x="28797" y="6451"/>
                  </a:lnTo>
                  <a:lnTo>
                    <a:pt x="22351" y="0"/>
                  </a:lnTo>
                  <a:lnTo>
                    <a:pt x="14389" y="0"/>
                  </a:lnTo>
                  <a:lnTo>
                    <a:pt x="6426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2"/>
                  </a:lnTo>
                  <a:lnTo>
                    <a:pt x="6426" y="28797"/>
                  </a:lnTo>
                  <a:lnTo>
                    <a:pt x="14389" y="28797"/>
                  </a:lnTo>
                  <a:lnTo>
                    <a:pt x="22351" y="28797"/>
                  </a:lnTo>
                  <a:lnTo>
                    <a:pt x="28797" y="22352"/>
                  </a:lnTo>
                  <a:lnTo>
                    <a:pt x="28797" y="14414"/>
                  </a:lnTo>
                </a:path>
                <a:path w="647700" h="387350">
                  <a:moveTo>
                    <a:pt x="114223" y="387007"/>
                  </a:moveTo>
                  <a:lnTo>
                    <a:pt x="175494" y="387007"/>
                  </a:lnTo>
                </a:path>
                <a:path w="647700" h="387350">
                  <a:moveTo>
                    <a:pt x="175494" y="387007"/>
                  </a:moveTo>
                  <a:lnTo>
                    <a:pt x="647128" y="387007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59" name="object 1259"/>
          <p:cNvSpPr txBox="1"/>
          <p:nvPr/>
        </p:nvSpPr>
        <p:spPr>
          <a:xfrm>
            <a:off x="9062364" y="5664369"/>
            <a:ext cx="582930" cy="4324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12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sedací systémy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60" name="object 1260"/>
          <p:cNvGrpSpPr/>
          <p:nvPr/>
        </p:nvGrpSpPr>
        <p:grpSpPr>
          <a:xfrm>
            <a:off x="8757793" y="6033510"/>
            <a:ext cx="874394" cy="57785"/>
            <a:chOff x="8757793" y="6033510"/>
            <a:chExt cx="874394" cy="57785"/>
          </a:xfrm>
        </p:grpSpPr>
        <p:sp>
          <p:nvSpPr>
            <p:cNvPr id="1261" name="object 1261"/>
            <p:cNvSpPr/>
            <p:nvPr/>
          </p:nvSpPr>
          <p:spPr>
            <a:xfrm>
              <a:off x="8786304" y="6050597"/>
              <a:ext cx="215900" cy="41275"/>
            </a:xfrm>
            <a:custGeom>
              <a:avLst/>
              <a:gdLst/>
              <a:ahLst/>
              <a:cxnLst/>
              <a:rect l="l" t="t" r="r" b="b"/>
              <a:pathLst>
                <a:path w="215900" h="41275">
                  <a:moveTo>
                    <a:pt x="0" y="0"/>
                  </a:moveTo>
                  <a:lnTo>
                    <a:pt x="215518" y="40684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8757793" y="603351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17"/>
                  </a:lnTo>
                  <a:lnTo>
                    <a:pt x="4190" y="4241"/>
                  </a:lnTo>
                  <a:lnTo>
                    <a:pt x="1079" y="8877"/>
                  </a:lnTo>
                  <a:lnTo>
                    <a:pt x="0" y="14389"/>
                  </a:lnTo>
                  <a:lnTo>
                    <a:pt x="1079" y="19894"/>
                  </a:lnTo>
                  <a:lnTo>
                    <a:pt x="4190" y="24580"/>
                  </a:lnTo>
                  <a:lnTo>
                    <a:pt x="8889" y="27705"/>
                  </a:lnTo>
                  <a:lnTo>
                    <a:pt x="14414" y="28797"/>
                  </a:lnTo>
                  <a:lnTo>
                    <a:pt x="19875" y="27705"/>
                  </a:lnTo>
                  <a:lnTo>
                    <a:pt x="24574" y="24580"/>
                  </a:lnTo>
                  <a:lnTo>
                    <a:pt x="27685" y="19894"/>
                  </a:lnTo>
                  <a:lnTo>
                    <a:pt x="28765" y="14389"/>
                  </a:lnTo>
                  <a:lnTo>
                    <a:pt x="27685" y="8877"/>
                  </a:lnTo>
                  <a:lnTo>
                    <a:pt x="24574" y="4241"/>
                  </a:lnTo>
                  <a:lnTo>
                    <a:pt x="19875" y="111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8757793" y="6033510"/>
              <a:ext cx="874394" cy="57785"/>
            </a:xfrm>
            <a:custGeom>
              <a:avLst/>
              <a:gdLst/>
              <a:ahLst/>
              <a:cxnLst/>
              <a:rect l="l" t="t" r="r" b="b"/>
              <a:pathLst>
                <a:path w="874395" h="57785">
                  <a:moveTo>
                    <a:pt x="28765" y="14389"/>
                  </a:moveTo>
                  <a:lnTo>
                    <a:pt x="28765" y="642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26"/>
                  </a:lnTo>
                  <a:lnTo>
                    <a:pt x="0" y="14389"/>
                  </a:lnTo>
                  <a:lnTo>
                    <a:pt x="0" y="22345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1" y="28797"/>
                  </a:lnTo>
                  <a:lnTo>
                    <a:pt x="28765" y="22345"/>
                  </a:lnTo>
                  <a:lnTo>
                    <a:pt x="28765" y="14389"/>
                  </a:lnTo>
                </a:path>
                <a:path w="874395" h="57785">
                  <a:moveTo>
                    <a:pt x="244030" y="57772"/>
                  </a:moveTo>
                  <a:lnTo>
                    <a:pt x="317246" y="57772"/>
                  </a:lnTo>
                </a:path>
                <a:path w="874395" h="57785">
                  <a:moveTo>
                    <a:pt x="317246" y="57772"/>
                  </a:moveTo>
                  <a:lnTo>
                    <a:pt x="874013" y="57772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4" name="object 1264"/>
          <p:cNvSpPr txBox="1"/>
          <p:nvPr/>
        </p:nvSpPr>
        <p:spPr>
          <a:xfrm>
            <a:off x="1348384" y="5369196"/>
            <a:ext cx="201993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prostor</a:t>
            </a:r>
            <a:r>
              <a:rPr dirty="0" u="sng" sz="1200" spc="2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pro</a:t>
            </a:r>
            <a:r>
              <a:rPr dirty="0" u="sng" sz="1200" spc="3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32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míst</a:t>
            </a:r>
            <a:r>
              <a:rPr dirty="0" u="sng" sz="1200" spc="4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k</a:t>
            </a:r>
            <a:r>
              <a:rPr dirty="0" u="sng" sz="1200" spc="3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sezení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65" name="object 1265"/>
          <p:cNvGrpSpPr/>
          <p:nvPr/>
        </p:nvGrpSpPr>
        <p:grpSpPr>
          <a:xfrm>
            <a:off x="3351472" y="5568632"/>
            <a:ext cx="2169795" cy="597535"/>
            <a:chOff x="3351472" y="5568632"/>
            <a:chExt cx="2169795" cy="597535"/>
          </a:xfrm>
        </p:grpSpPr>
        <p:sp>
          <p:nvSpPr>
            <p:cNvPr id="1266" name="object 1266"/>
            <p:cNvSpPr/>
            <p:nvPr/>
          </p:nvSpPr>
          <p:spPr>
            <a:xfrm>
              <a:off x="3355282" y="5572442"/>
              <a:ext cx="2133600" cy="572135"/>
            </a:xfrm>
            <a:custGeom>
              <a:avLst/>
              <a:gdLst/>
              <a:ahLst/>
              <a:cxnLst/>
              <a:rect l="l" t="t" r="r" b="b"/>
              <a:pathLst>
                <a:path w="2133600" h="572135">
                  <a:moveTo>
                    <a:pt x="2133600" y="571722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5488387" y="61334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14408" y="0"/>
                  </a:moveTo>
                  <a:lnTo>
                    <a:pt x="8902" y="1117"/>
                  </a:lnTo>
                  <a:lnTo>
                    <a:pt x="4216" y="4241"/>
                  </a:lnTo>
                  <a:lnTo>
                    <a:pt x="1111" y="8902"/>
                  </a:lnTo>
                  <a:lnTo>
                    <a:pt x="0" y="14414"/>
                  </a:lnTo>
                  <a:lnTo>
                    <a:pt x="1111" y="19919"/>
                  </a:lnTo>
                  <a:lnTo>
                    <a:pt x="4216" y="24580"/>
                  </a:lnTo>
                  <a:lnTo>
                    <a:pt x="8902" y="27730"/>
                  </a:lnTo>
                  <a:lnTo>
                    <a:pt x="14408" y="28797"/>
                  </a:lnTo>
                  <a:lnTo>
                    <a:pt x="19913" y="27730"/>
                  </a:lnTo>
                  <a:lnTo>
                    <a:pt x="24580" y="24580"/>
                  </a:lnTo>
                  <a:lnTo>
                    <a:pt x="27730" y="19919"/>
                  </a:lnTo>
                  <a:lnTo>
                    <a:pt x="28797" y="14414"/>
                  </a:lnTo>
                  <a:lnTo>
                    <a:pt x="27730" y="8902"/>
                  </a:lnTo>
                  <a:lnTo>
                    <a:pt x="24580" y="4241"/>
                  </a:lnTo>
                  <a:lnTo>
                    <a:pt x="19913" y="1117"/>
                  </a:lnTo>
                  <a:lnTo>
                    <a:pt x="14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5488387" y="6133471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10" h="29210">
                  <a:moveTo>
                    <a:pt x="28797" y="14414"/>
                  </a:moveTo>
                  <a:lnTo>
                    <a:pt x="28797" y="6451"/>
                  </a:lnTo>
                  <a:lnTo>
                    <a:pt x="22345" y="0"/>
                  </a:lnTo>
                  <a:lnTo>
                    <a:pt x="14408" y="0"/>
                  </a:lnTo>
                  <a:lnTo>
                    <a:pt x="6445" y="0"/>
                  </a:lnTo>
                  <a:lnTo>
                    <a:pt x="0" y="6451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45" y="28797"/>
                  </a:lnTo>
                  <a:lnTo>
                    <a:pt x="14408" y="28797"/>
                  </a:lnTo>
                  <a:lnTo>
                    <a:pt x="22345" y="28797"/>
                  </a:lnTo>
                  <a:lnTo>
                    <a:pt x="28797" y="22351"/>
                  </a:lnTo>
                  <a:lnTo>
                    <a:pt x="28797" y="14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69" name="object 1269"/>
          <p:cNvSpPr txBox="1"/>
          <p:nvPr/>
        </p:nvSpPr>
        <p:spPr>
          <a:xfrm>
            <a:off x="8963342" y="1408559"/>
            <a:ext cx="1181735" cy="432434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dirty="0" sz="1200">
                <a:latin typeface="Tahoma"/>
                <a:cs typeface="Tahoma"/>
              </a:rPr>
              <a:t>prostor</a:t>
            </a:r>
            <a:r>
              <a:rPr dirty="0" sz="1200" spc="125">
                <a:latin typeface="Tahoma"/>
                <a:cs typeface="Tahoma"/>
              </a:rPr>
              <a:t> </a:t>
            </a:r>
            <a:r>
              <a:rPr dirty="0" sz="1200" spc="-25">
                <a:latin typeface="Tahoma"/>
                <a:cs typeface="Tahoma"/>
              </a:rPr>
              <a:t>pro</a:t>
            </a:r>
            <a:endParaRPr sz="1200">
              <a:latin typeface="Tahoma"/>
              <a:cs typeface="Tahoma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u="sng" sz="1200" spc="-8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16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míst k</a:t>
            </a:r>
            <a:r>
              <a:rPr dirty="0" u="sng" sz="1200" spc="-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sezení</a:t>
            </a:r>
            <a:r>
              <a:rPr dirty="0" u="sng" sz="1200" spc="5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70" name="object 1270"/>
          <p:cNvGrpSpPr/>
          <p:nvPr/>
        </p:nvGrpSpPr>
        <p:grpSpPr>
          <a:xfrm>
            <a:off x="10128186" y="1831657"/>
            <a:ext cx="368935" cy="1602105"/>
            <a:chOff x="10128186" y="1831657"/>
            <a:chExt cx="368935" cy="1602105"/>
          </a:xfrm>
        </p:grpSpPr>
        <p:sp>
          <p:nvSpPr>
            <p:cNvPr id="1271" name="object 1271"/>
            <p:cNvSpPr/>
            <p:nvPr/>
          </p:nvSpPr>
          <p:spPr>
            <a:xfrm>
              <a:off x="10131996" y="1835467"/>
              <a:ext cx="343535" cy="1566545"/>
            </a:xfrm>
            <a:custGeom>
              <a:avLst/>
              <a:gdLst/>
              <a:ahLst/>
              <a:cxnLst/>
              <a:rect l="l" t="t" r="r" b="b"/>
              <a:pathLst>
                <a:path w="343534" h="1566545">
                  <a:moveTo>
                    <a:pt x="343535" y="156597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10464228" y="34010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89" y="1143"/>
                  </a:lnTo>
                  <a:lnTo>
                    <a:pt x="4190" y="4254"/>
                  </a:lnTo>
                  <a:lnTo>
                    <a:pt x="1079" y="8953"/>
                  </a:lnTo>
                  <a:lnTo>
                    <a:pt x="0" y="14414"/>
                  </a:lnTo>
                  <a:lnTo>
                    <a:pt x="1079" y="19939"/>
                  </a:lnTo>
                  <a:lnTo>
                    <a:pt x="4190" y="24638"/>
                  </a:lnTo>
                  <a:lnTo>
                    <a:pt x="8889" y="27749"/>
                  </a:lnTo>
                  <a:lnTo>
                    <a:pt x="14414" y="28828"/>
                  </a:lnTo>
                  <a:lnTo>
                    <a:pt x="19875" y="27749"/>
                  </a:lnTo>
                  <a:lnTo>
                    <a:pt x="24574" y="24638"/>
                  </a:lnTo>
                  <a:lnTo>
                    <a:pt x="27685" y="19939"/>
                  </a:lnTo>
                  <a:lnTo>
                    <a:pt x="28765" y="14414"/>
                  </a:lnTo>
                  <a:lnTo>
                    <a:pt x="27685" y="8953"/>
                  </a:lnTo>
                  <a:lnTo>
                    <a:pt x="24574" y="4254"/>
                  </a:lnTo>
                  <a:lnTo>
                    <a:pt x="19875" y="1143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10464228" y="340106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14"/>
                  </a:moveTo>
                  <a:lnTo>
                    <a:pt x="28765" y="6476"/>
                  </a:lnTo>
                  <a:lnTo>
                    <a:pt x="22351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76"/>
                  </a:lnTo>
                  <a:lnTo>
                    <a:pt x="0" y="14414"/>
                  </a:lnTo>
                  <a:lnTo>
                    <a:pt x="0" y="22351"/>
                  </a:lnTo>
                  <a:lnTo>
                    <a:pt x="6413" y="28828"/>
                  </a:lnTo>
                  <a:lnTo>
                    <a:pt x="14414" y="28828"/>
                  </a:lnTo>
                  <a:lnTo>
                    <a:pt x="22351" y="28828"/>
                  </a:lnTo>
                  <a:lnTo>
                    <a:pt x="28765" y="22351"/>
                  </a:lnTo>
                  <a:lnTo>
                    <a:pt x="28765" y="14414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4" name="object 1274"/>
          <p:cNvSpPr txBox="1"/>
          <p:nvPr/>
        </p:nvSpPr>
        <p:spPr>
          <a:xfrm>
            <a:off x="9773615" y="7093488"/>
            <a:ext cx="202946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16125" algn="l"/>
              </a:tabLst>
            </a:pP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knihovna</a:t>
            </a:r>
            <a:r>
              <a:rPr dirty="0" u="sng" sz="1200" spc="55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+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úložný</a:t>
            </a:r>
            <a:r>
              <a:rPr dirty="0" u="sng" sz="1200" spc="5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 </a:t>
            </a:r>
            <a:r>
              <a:rPr dirty="0" u="sng" sz="1200" spc="-1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prostor</a:t>
            </a:r>
            <a:r>
              <a:rPr dirty="0" u="sng" sz="1200">
                <a:uFill>
                  <a:solidFill>
                    <a:srgbClr val="000000"/>
                  </a:solidFill>
                </a:uFill>
                <a:latin typeface="Tahoma"/>
                <a:cs typeface="Tahoma"/>
              </a:rPr>
              <a:t>	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275" name="object 1275"/>
          <p:cNvGrpSpPr/>
          <p:nvPr/>
        </p:nvGrpSpPr>
        <p:grpSpPr>
          <a:xfrm>
            <a:off x="11188763" y="5908580"/>
            <a:ext cx="605790" cy="1392555"/>
            <a:chOff x="11188763" y="5908580"/>
            <a:chExt cx="605790" cy="1392555"/>
          </a:xfrm>
        </p:grpSpPr>
        <p:sp>
          <p:nvSpPr>
            <p:cNvPr id="1276" name="object 1276"/>
            <p:cNvSpPr/>
            <p:nvPr/>
          </p:nvSpPr>
          <p:spPr>
            <a:xfrm>
              <a:off x="11212639" y="5940044"/>
              <a:ext cx="577850" cy="1356995"/>
            </a:xfrm>
            <a:custGeom>
              <a:avLst/>
              <a:gdLst/>
              <a:ahLst/>
              <a:cxnLst/>
              <a:rect l="l" t="t" r="r" b="b"/>
              <a:pathLst>
                <a:path w="577850" h="1356995">
                  <a:moveTo>
                    <a:pt x="0" y="0"/>
                  </a:moveTo>
                  <a:lnTo>
                    <a:pt x="577596" y="135674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11192573" y="59123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14414" y="0"/>
                  </a:moveTo>
                  <a:lnTo>
                    <a:pt x="8890" y="1092"/>
                  </a:lnTo>
                  <a:lnTo>
                    <a:pt x="4191" y="4216"/>
                  </a:lnTo>
                  <a:lnTo>
                    <a:pt x="1079" y="8902"/>
                  </a:lnTo>
                  <a:lnTo>
                    <a:pt x="0" y="14408"/>
                  </a:lnTo>
                  <a:lnTo>
                    <a:pt x="1079" y="19913"/>
                  </a:lnTo>
                  <a:lnTo>
                    <a:pt x="4191" y="24606"/>
                  </a:lnTo>
                  <a:lnTo>
                    <a:pt x="8890" y="27730"/>
                  </a:lnTo>
                  <a:lnTo>
                    <a:pt x="14414" y="28797"/>
                  </a:lnTo>
                  <a:lnTo>
                    <a:pt x="19875" y="27730"/>
                  </a:lnTo>
                  <a:lnTo>
                    <a:pt x="24574" y="24606"/>
                  </a:lnTo>
                  <a:lnTo>
                    <a:pt x="27686" y="19913"/>
                  </a:lnTo>
                  <a:lnTo>
                    <a:pt x="28765" y="14408"/>
                  </a:lnTo>
                  <a:lnTo>
                    <a:pt x="27686" y="8902"/>
                  </a:lnTo>
                  <a:lnTo>
                    <a:pt x="24574" y="4216"/>
                  </a:lnTo>
                  <a:lnTo>
                    <a:pt x="19875" y="1092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11192573" y="5912390"/>
              <a:ext cx="29209" cy="29209"/>
            </a:xfrm>
            <a:custGeom>
              <a:avLst/>
              <a:gdLst/>
              <a:ahLst/>
              <a:cxnLst/>
              <a:rect l="l" t="t" r="r" b="b"/>
              <a:pathLst>
                <a:path w="29209" h="29210">
                  <a:moveTo>
                    <a:pt x="28765" y="14408"/>
                  </a:moveTo>
                  <a:lnTo>
                    <a:pt x="28765" y="6445"/>
                  </a:lnTo>
                  <a:lnTo>
                    <a:pt x="22352" y="0"/>
                  </a:lnTo>
                  <a:lnTo>
                    <a:pt x="14414" y="0"/>
                  </a:lnTo>
                  <a:lnTo>
                    <a:pt x="6413" y="0"/>
                  </a:lnTo>
                  <a:lnTo>
                    <a:pt x="0" y="6445"/>
                  </a:lnTo>
                  <a:lnTo>
                    <a:pt x="0" y="14408"/>
                  </a:lnTo>
                  <a:lnTo>
                    <a:pt x="0" y="22371"/>
                  </a:lnTo>
                  <a:lnTo>
                    <a:pt x="6413" y="28797"/>
                  </a:lnTo>
                  <a:lnTo>
                    <a:pt x="14414" y="28797"/>
                  </a:lnTo>
                  <a:lnTo>
                    <a:pt x="22352" y="28797"/>
                  </a:lnTo>
                  <a:lnTo>
                    <a:pt x="28765" y="22371"/>
                  </a:lnTo>
                  <a:lnTo>
                    <a:pt x="28765" y="1440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79" name="object 1279"/>
          <p:cNvSpPr txBox="1"/>
          <p:nvPr/>
        </p:nvSpPr>
        <p:spPr>
          <a:xfrm>
            <a:off x="12193879" y="4196478"/>
            <a:ext cx="14636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 PODLAH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280" name="object 1280"/>
          <p:cNvSpPr txBox="1"/>
          <p:nvPr/>
        </p:nvSpPr>
        <p:spPr>
          <a:xfrm>
            <a:off x="12193879" y="5887013"/>
            <a:ext cx="122110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MATERIÁLY</a:t>
            </a:r>
            <a:r>
              <a:rPr dirty="0" sz="1200" spc="-20">
                <a:latin typeface="Tahoma"/>
                <a:cs typeface="Tahoma"/>
              </a:rPr>
              <a:t> STĚN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281" name="object 1281"/>
          <p:cNvSpPr txBox="1"/>
          <p:nvPr/>
        </p:nvSpPr>
        <p:spPr>
          <a:xfrm>
            <a:off x="9164835" y="476869"/>
            <a:ext cx="5605145" cy="330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>
                <a:latin typeface="Tahoma"/>
                <a:cs typeface="Tahoma"/>
              </a:rPr>
              <a:t>SPOLEČNÝ</a:t>
            </a:r>
            <a:r>
              <a:rPr dirty="0" sz="2000" spc="70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PROSTOR</a:t>
            </a:r>
            <a:r>
              <a:rPr dirty="0" sz="2000" spc="-60">
                <a:latin typeface="Tahoma"/>
                <a:cs typeface="Tahoma"/>
              </a:rPr>
              <a:t> </a:t>
            </a:r>
            <a:r>
              <a:rPr dirty="0" sz="2000">
                <a:latin typeface="Tahoma"/>
                <a:cs typeface="Tahoma"/>
              </a:rPr>
              <a:t>KLASTRU</a:t>
            </a:r>
            <a:r>
              <a:rPr dirty="0" sz="2000" spc="100">
                <a:latin typeface="Tahoma"/>
                <a:cs typeface="Tahoma"/>
              </a:rPr>
              <a:t> </a:t>
            </a:r>
            <a:r>
              <a:rPr dirty="0" sz="2000" spc="75">
                <a:latin typeface="Tahoma"/>
                <a:cs typeface="Tahoma"/>
              </a:rPr>
              <a:t>-</a:t>
            </a:r>
            <a:r>
              <a:rPr dirty="0" sz="2000" spc="45">
                <a:latin typeface="Tahoma"/>
                <a:cs typeface="Tahoma"/>
              </a:rPr>
              <a:t> </a:t>
            </a:r>
            <a:r>
              <a:rPr dirty="0" sz="2000" spc="-10">
                <a:latin typeface="Tahoma"/>
                <a:cs typeface="Tahoma"/>
              </a:rPr>
              <a:t>AXONOMETRIE</a:t>
            </a:r>
            <a:endParaRPr sz="2000">
              <a:latin typeface="Tahoma"/>
              <a:cs typeface="Tahoma"/>
            </a:endParaRPr>
          </a:p>
        </p:txBody>
      </p:sp>
      <p:grpSp>
        <p:nvGrpSpPr>
          <p:cNvPr id="1282" name="object 1282"/>
          <p:cNvGrpSpPr/>
          <p:nvPr/>
        </p:nvGrpSpPr>
        <p:grpSpPr>
          <a:xfrm>
            <a:off x="12206605" y="4448340"/>
            <a:ext cx="1260475" cy="1260475"/>
            <a:chOff x="12206605" y="4448340"/>
            <a:chExt cx="1260475" cy="1260475"/>
          </a:xfrm>
        </p:grpSpPr>
        <p:pic>
          <p:nvPicPr>
            <p:cNvPr id="1283" name="object 128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206605" y="4448340"/>
              <a:ext cx="1260005" cy="1008011"/>
            </a:xfrm>
            <a:prstGeom prst="rect">
              <a:avLst/>
            </a:prstGeom>
          </p:spPr>
        </p:pic>
        <p:sp>
          <p:nvSpPr>
            <p:cNvPr id="1284" name="object 1284"/>
            <p:cNvSpPr/>
            <p:nvPr/>
          </p:nvSpPr>
          <p:spPr>
            <a:xfrm>
              <a:off x="12206605" y="54563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12408217" y="54563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12206605" y="4448340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60005" y="1259903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7" name="object 1287"/>
          <p:cNvSpPr txBox="1"/>
          <p:nvPr/>
        </p:nvSpPr>
        <p:spPr>
          <a:xfrm>
            <a:off x="12395542" y="5451078"/>
            <a:ext cx="4654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288" name="object 1288"/>
          <p:cNvSpPr txBox="1"/>
          <p:nvPr/>
        </p:nvSpPr>
        <p:spPr>
          <a:xfrm>
            <a:off x="12179692" y="5569644"/>
            <a:ext cx="110553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>
                <a:solidFill>
                  <a:srgbClr val="FFFFFF"/>
                </a:solidFill>
                <a:latin typeface="Tahoma"/>
                <a:cs typeface="Tahoma"/>
              </a:rPr>
              <a:t>M07</a:t>
            </a:r>
            <a:r>
              <a:rPr dirty="0" baseline="35714" sz="1050" spc="-18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SVĚTLE</a:t>
            </a:r>
            <a:r>
              <a:rPr dirty="0" sz="700" spc="1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ŠEDÁ</a:t>
            </a:r>
            <a:r>
              <a:rPr dirty="0" sz="700" spc="-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289" name="object 1289"/>
          <p:cNvGrpSpPr/>
          <p:nvPr/>
        </p:nvGrpSpPr>
        <p:grpSpPr>
          <a:xfrm>
            <a:off x="12206605" y="6138881"/>
            <a:ext cx="1260475" cy="1260475"/>
            <a:chOff x="12206605" y="6138881"/>
            <a:chExt cx="1260475" cy="1260475"/>
          </a:xfrm>
        </p:grpSpPr>
        <p:pic>
          <p:nvPicPr>
            <p:cNvPr id="1290" name="object 129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206605" y="6138894"/>
              <a:ext cx="1260005" cy="1007973"/>
            </a:xfrm>
            <a:prstGeom prst="rect">
              <a:avLst/>
            </a:prstGeom>
          </p:spPr>
        </p:pic>
        <p:sp>
          <p:nvSpPr>
            <p:cNvPr id="1291" name="object 1291"/>
            <p:cNvSpPr/>
            <p:nvPr/>
          </p:nvSpPr>
          <p:spPr>
            <a:xfrm>
              <a:off x="12206605" y="7146868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12408217" y="7146868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12206605" y="6138881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94" name="object 1294"/>
          <p:cNvSpPr txBox="1"/>
          <p:nvPr/>
        </p:nvSpPr>
        <p:spPr>
          <a:xfrm>
            <a:off x="12395542" y="7260179"/>
            <a:ext cx="7296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IMITACE</a:t>
            </a:r>
            <a:r>
              <a:rPr dirty="0" sz="70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BETONU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295" name="object 1295"/>
          <p:cNvSpPr txBox="1"/>
          <p:nvPr/>
        </p:nvSpPr>
        <p:spPr>
          <a:xfrm>
            <a:off x="12178724" y="7141588"/>
            <a:ext cx="11557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M06</a:t>
            </a:r>
            <a:r>
              <a:rPr dirty="0" baseline="-35714" sz="1050" spc="-15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INTERIÉROVÁ</a:t>
            </a:r>
            <a:r>
              <a:rPr dirty="0" sz="700" spc="5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STĚRKA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296" name="object 1296"/>
          <p:cNvGrpSpPr/>
          <p:nvPr/>
        </p:nvGrpSpPr>
        <p:grpSpPr>
          <a:xfrm>
            <a:off x="8587295" y="8445493"/>
            <a:ext cx="1260475" cy="1260475"/>
            <a:chOff x="8587295" y="8445493"/>
            <a:chExt cx="1260475" cy="1260475"/>
          </a:xfrm>
        </p:grpSpPr>
        <p:pic>
          <p:nvPicPr>
            <p:cNvPr id="1297" name="object 129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587295" y="8445493"/>
              <a:ext cx="1260005" cy="1008011"/>
            </a:xfrm>
            <a:prstGeom prst="rect">
              <a:avLst/>
            </a:prstGeom>
          </p:spPr>
        </p:pic>
        <p:sp>
          <p:nvSpPr>
            <p:cNvPr id="1298" name="object 1298"/>
            <p:cNvSpPr/>
            <p:nvPr/>
          </p:nvSpPr>
          <p:spPr>
            <a:xfrm>
              <a:off x="8587295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8788971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8587295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1" name="object 1301"/>
          <p:cNvSpPr txBox="1"/>
          <p:nvPr/>
        </p:nvSpPr>
        <p:spPr>
          <a:xfrm>
            <a:off x="8776271" y="9566821"/>
            <a:ext cx="2597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BEIGE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02" name="object 1302"/>
          <p:cNvSpPr txBox="1"/>
          <p:nvPr/>
        </p:nvSpPr>
        <p:spPr>
          <a:xfrm>
            <a:off x="8573791" y="9448230"/>
            <a:ext cx="60706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 1001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303" name="object 1303"/>
          <p:cNvGrpSpPr/>
          <p:nvPr/>
        </p:nvGrpSpPr>
        <p:grpSpPr>
          <a:xfrm>
            <a:off x="7327328" y="8445493"/>
            <a:ext cx="1260475" cy="1260475"/>
            <a:chOff x="7327328" y="8445493"/>
            <a:chExt cx="1260475" cy="1260475"/>
          </a:xfrm>
        </p:grpSpPr>
        <p:pic>
          <p:nvPicPr>
            <p:cNvPr id="1304" name="object 130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327328" y="8445493"/>
              <a:ext cx="1260005" cy="1008011"/>
            </a:xfrm>
            <a:prstGeom prst="rect">
              <a:avLst/>
            </a:prstGeom>
          </p:spPr>
        </p:pic>
        <p:sp>
          <p:nvSpPr>
            <p:cNvPr id="1305" name="object 1305"/>
            <p:cNvSpPr/>
            <p:nvPr/>
          </p:nvSpPr>
          <p:spPr>
            <a:xfrm>
              <a:off x="7327328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8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86" y="251891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7529004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7327328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8" name="object 1308"/>
          <p:cNvSpPr txBox="1"/>
          <p:nvPr/>
        </p:nvSpPr>
        <p:spPr>
          <a:xfrm>
            <a:off x="7516266" y="9566821"/>
            <a:ext cx="7067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COPPER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BROWN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09" name="object 1309"/>
          <p:cNvSpPr txBox="1"/>
          <p:nvPr/>
        </p:nvSpPr>
        <p:spPr>
          <a:xfrm>
            <a:off x="7320582" y="9448230"/>
            <a:ext cx="62928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8004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310" name="object 1310"/>
          <p:cNvGrpSpPr/>
          <p:nvPr/>
        </p:nvGrpSpPr>
        <p:grpSpPr>
          <a:xfrm>
            <a:off x="771671" y="1315516"/>
            <a:ext cx="1260475" cy="1260475"/>
            <a:chOff x="771671" y="1315516"/>
            <a:chExt cx="1260475" cy="1260475"/>
          </a:xfrm>
        </p:grpSpPr>
        <p:pic>
          <p:nvPicPr>
            <p:cNvPr id="1311" name="object 131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71671" y="1315516"/>
              <a:ext cx="1260005" cy="1008011"/>
            </a:xfrm>
            <a:prstGeom prst="rect">
              <a:avLst/>
            </a:prstGeom>
          </p:spPr>
        </p:pic>
        <p:sp>
          <p:nvSpPr>
            <p:cNvPr id="1312" name="object 1312"/>
            <p:cNvSpPr/>
            <p:nvPr/>
          </p:nvSpPr>
          <p:spPr>
            <a:xfrm>
              <a:off x="771671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973334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771671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5" name="object 1315"/>
          <p:cNvSpPr txBox="1"/>
          <p:nvPr/>
        </p:nvSpPr>
        <p:spPr>
          <a:xfrm>
            <a:off x="960635" y="2436833"/>
            <a:ext cx="6972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16" name="object 1316"/>
          <p:cNvSpPr txBox="1"/>
          <p:nvPr/>
        </p:nvSpPr>
        <p:spPr>
          <a:xfrm>
            <a:off x="765818" y="2318241"/>
            <a:ext cx="9423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SYSTÉMY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317" name="object 1317"/>
          <p:cNvGrpSpPr/>
          <p:nvPr/>
        </p:nvGrpSpPr>
        <p:grpSpPr>
          <a:xfrm>
            <a:off x="3291681" y="2575395"/>
            <a:ext cx="1260475" cy="1260475"/>
            <a:chOff x="3291681" y="2575395"/>
            <a:chExt cx="1260475" cy="1260475"/>
          </a:xfrm>
        </p:grpSpPr>
        <p:pic>
          <p:nvPicPr>
            <p:cNvPr id="1318" name="object 13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291681" y="2575395"/>
              <a:ext cx="1259979" cy="1014831"/>
            </a:xfrm>
            <a:prstGeom prst="rect">
              <a:avLst/>
            </a:prstGeom>
          </p:spPr>
        </p:pic>
        <p:sp>
          <p:nvSpPr>
            <p:cNvPr id="1319" name="object 1319"/>
            <p:cNvSpPr/>
            <p:nvPr/>
          </p:nvSpPr>
          <p:spPr>
            <a:xfrm>
              <a:off x="3291681" y="358338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3493344" y="358338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3291681" y="257539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2" name="object 1322"/>
          <p:cNvSpPr txBox="1"/>
          <p:nvPr/>
        </p:nvSpPr>
        <p:spPr>
          <a:xfrm>
            <a:off x="3480638" y="3696711"/>
            <a:ext cx="38354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SKŘÍŇKY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23" name="object 1323"/>
          <p:cNvSpPr txBox="1"/>
          <p:nvPr/>
        </p:nvSpPr>
        <p:spPr>
          <a:xfrm>
            <a:off x="3287285" y="3578119"/>
            <a:ext cx="95821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37">
                <a:solidFill>
                  <a:srgbClr val="FFFFFF"/>
                </a:solidFill>
                <a:latin typeface="Tahoma"/>
                <a:cs typeface="Tahoma"/>
              </a:rPr>
              <a:t>T01</a:t>
            </a:r>
            <a:r>
              <a:rPr dirty="0" baseline="-35714" sz="1050" spc="22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DŘEVĚNÉ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ŠKOLNÍ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324" name="object 1324"/>
          <p:cNvGrpSpPr/>
          <p:nvPr/>
        </p:nvGrpSpPr>
        <p:grpSpPr>
          <a:xfrm>
            <a:off x="4551660" y="1315516"/>
            <a:ext cx="1260475" cy="1260475"/>
            <a:chOff x="4551660" y="1315516"/>
            <a:chExt cx="1260475" cy="1260475"/>
          </a:xfrm>
        </p:grpSpPr>
        <p:pic>
          <p:nvPicPr>
            <p:cNvPr id="1325" name="object 13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551660" y="1315516"/>
              <a:ext cx="1260005" cy="1008011"/>
            </a:xfrm>
            <a:prstGeom prst="rect">
              <a:avLst/>
            </a:prstGeom>
          </p:spPr>
        </p:pic>
        <p:sp>
          <p:nvSpPr>
            <p:cNvPr id="1326" name="object 1326"/>
            <p:cNvSpPr/>
            <p:nvPr/>
          </p:nvSpPr>
          <p:spPr>
            <a:xfrm>
              <a:off x="4753349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4551660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4551660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29" name="object 1329"/>
          <p:cNvSpPr txBox="1"/>
          <p:nvPr/>
        </p:nvSpPr>
        <p:spPr>
          <a:xfrm>
            <a:off x="4545826" y="2318241"/>
            <a:ext cx="103631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r>
              <a:rPr dirty="0" baseline="-35714" sz="1050" spc="6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PROSKLENÁ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30" name="object 1330"/>
          <p:cNvSpPr txBox="1"/>
          <p:nvPr/>
        </p:nvSpPr>
        <p:spPr>
          <a:xfrm>
            <a:off x="8088947" y="5800318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31" name="object 1331"/>
          <p:cNvGrpSpPr/>
          <p:nvPr/>
        </p:nvGrpSpPr>
        <p:grpSpPr>
          <a:xfrm>
            <a:off x="5103437" y="4497552"/>
            <a:ext cx="259715" cy="323850"/>
            <a:chOff x="5103437" y="4497552"/>
            <a:chExt cx="259715" cy="323850"/>
          </a:xfrm>
        </p:grpSpPr>
        <p:pic>
          <p:nvPicPr>
            <p:cNvPr id="1332" name="object 13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103437" y="4497554"/>
              <a:ext cx="259283" cy="8780"/>
            </a:xfrm>
            <a:prstGeom prst="rect">
              <a:avLst/>
            </a:prstGeom>
          </p:spPr>
        </p:pic>
        <p:sp>
          <p:nvSpPr>
            <p:cNvPr id="1333" name="object 1333"/>
            <p:cNvSpPr/>
            <p:nvPr/>
          </p:nvSpPr>
          <p:spPr>
            <a:xfrm>
              <a:off x="5103437" y="4497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5103437" y="4497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5" name="object 1335"/>
          <p:cNvSpPr txBox="1"/>
          <p:nvPr/>
        </p:nvSpPr>
        <p:spPr>
          <a:xfrm>
            <a:off x="5103437" y="4497552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36" name="object 1336"/>
          <p:cNvSpPr txBox="1"/>
          <p:nvPr/>
        </p:nvSpPr>
        <p:spPr>
          <a:xfrm>
            <a:off x="3418681" y="787947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37" name="object 1337"/>
          <p:cNvGrpSpPr/>
          <p:nvPr/>
        </p:nvGrpSpPr>
        <p:grpSpPr>
          <a:xfrm>
            <a:off x="6380226" y="4155350"/>
            <a:ext cx="259715" cy="323850"/>
            <a:chOff x="6380226" y="4155350"/>
            <a:chExt cx="259715" cy="323850"/>
          </a:xfrm>
        </p:grpSpPr>
        <p:sp>
          <p:nvSpPr>
            <p:cNvPr id="1338" name="object 1338"/>
            <p:cNvSpPr/>
            <p:nvPr/>
          </p:nvSpPr>
          <p:spPr>
            <a:xfrm>
              <a:off x="6380226" y="415535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6380226" y="4155350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283" y="323825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0" name="object 1340"/>
          <p:cNvSpPr txBox="1"/>
          <p:nvPr/>
        </p:nvSpPr>
        <p:spPr>
          <a:xfrm>
            <a:off x="6380226" y="4155376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41" name="object 1341"/>
          <p:cNvGrpSpPr/>
          <p:nvPr/>
        </p:nvGrpSpPr>
        <p:grpSpPr>
          <a:xfrm>
            <a:off x="10451210" y="5363585"/>
            <a:ext cx="259715" cy="323850"/>
            <a:chOff x="10451210" y="5363585"/>
            <a:chExt cx="259715" cy="323850"/>
          </a:xfrm>
        </p:grpSpPr>
        <p:sp>
          <p:nvSpPr>
            <p:cNvPr id="1342" name="object 1342"/>
            <p:cNvSpPr/>
            <p:nvPr/>
          </p:nvSpPr>
          <p:spPr>
            <a:xfrm>
              <a:off x="10451210" y="536358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10451210" y="536358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58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58" y="323850"/>
                  </a:lnTo>
                  <a:lnTo>
                    <a:pt x="259258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44" name="object 1344"/>
          <p:cNvSpPr txBox="1"/>
          <p:nvPr/>
        </p:nvSpPr>
        <p:spPr>
          <a:xfrm>
            <a:off x="10451210" y="5363585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45" name="object 1345"/>
          <p:cNvSpPr txBox="1"/>
          <p:nvPr/>
        </p:nvSpPr>
        <p:spPr>
          <a:xfrm>
            <a:off x="11610149" y="263639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B01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46" name="object 1346"/>
          <p:cNvSpPr txBox="1"/>
          <p:nvPr/>
        </p:nvSpPr>
        <p:spPr>
          <a:xfrm>
            <a:off x="8395461" y="3376549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47" name="object 1347"/>
          <p:cNvGrpSpPr/>
          <p:nvPr/>
        </p:nvGrpSpPr>
        <p:grpSpPr>
          <a:xfrm>
            <a:off x="9847326" y="8445493"/>
            <a:ext cx="1260475" cy="1260475"/>
            <a:chOff x="9847326" y="8445493"/>
            <a:chExt cx="1260475" cy="1260475"/>
          </a:xfrm>
        </p:grpSpPr>
        <p:pic>
          <p:nvPicPr>
            <p:cNvPr id="1348" name="object 13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847326" y="8445493"/>
              <a:ext cx="1260005" cy="1008011"/>
            </a:xfrm>
            <a:prstGeom prst="rect">
              <a:avLst/>
            </a:prstGeom>
          </p:spPr>
        </p:pic>
        <p:sp>
          <p:nvSpPr>
            <p:cNvPr id="1349" name="object 1349"/>
            <p:cNvSpPr/>
            <p:nvPr/>
          </p:nvSpPr>
          <p:spPr>
            <a:xfrm>
              <a:off x="9847326" y="9453505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10049002" y="9453505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41" y="251891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9847326" y="9453505"/>
              <a:ext cx="1260475" cy="252095"/>
            </a:xfrm>
            <a:custGeom>
              <a:avLst/>
              <a:gdLst/>
              <a:ahLst/>
              <a:cxnLst/>
              <a:rect l="l" t="t" r="r" b="b"/>
              <a:pathLst>
                <a:path w="1260475" h="252095">
                  <a:moveTo>
                    <a:pt x="1260005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260005" y="251891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2" name="object 1352"/>
          <p:cNvSpPr txBox="1"/>
          <p:nvPr/>
        </p:nvSpPr>
        <p:spPr>
          <a:xfrm>
            <a:off x="10036276" y="9566821"/>
            <a:ext cx="57912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UMBRA</a:t>
            </a:r>
            <a:r>
              <a:rPr dirty="0" sz="700" spc="1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GREY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53" name="object 1353"/>
          <p:cNvSpPr txBox="1"/>
          <p:nvPr/>
        </p:nvSpPr>
        <p:spPr>
          <a:xfrm>
            <a:off x="9832878" y="9448230"/>
            <a:ext cx="6337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r>
              <a:rPr dirty="0" baseline="-35714" sz="1050" spc="-3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RAL</a:t>
            </a:r>
            <a:r>
              <a:rPr dirty="0" sz="700" spc="-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0">
                <a:solidFill>
                  <a:srgbClr val="FFFFFF"/>
                </a:solidFill>
                <a:latin typeface="Tahoma"/>
                <a:cs typeface="Tahoma"/>
              </a:rPr>
              <a:t>7022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54" name="object 1354"/>
          <p:cNvSpPr txBox="1"/>
          <p:nvPr/>
        </p:nvSpPr>
        <p:spPr>
          <a:xfrm>
            <a:off x="10100691" y="480820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55" name="object 1355"/>
          <p:cNvGrpSpPr/>
          <p:nvPr/>
        </p:nvGrpSpPr>
        <p:grpSpPr>
          <a:xfrm>
            <a:off x="13466571" y="4448340"/>
            <a:ext cx="1260475" cy="1260475"/>
            <a:chOff x="13466571" y="4448340"/>
            <a:chExt cx="1260475" cy="1260475"/>
          </a:xfrm>
        </p:grpSpPr>
        <p:pic>
          <p:nvPicPr>
            <p:cNvPr id="1356" name="object 13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3466571" y="4448340"/>
              <a:ext cx="1259979" cy="1008011"/>
            </a:xfrm>
            <a:prstGeom prst="rect">
              <a:avLst/>
            </a:prstGeom>
          </p:spPr>
        </p:pic>
        <p:sp>
          <p:nvSpPr>
            <p:cNvPr id="1357" name="object 1357"/>
            <p:cNvSpPr/>
            <p:nvPr/>
          </p:nvSpPr>
          <p:spPr>
            <a:xfrm>
              <a:off x="13466571" y="5456351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201662" y="251891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8FA5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13668247" y="5456351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4" h="252095">
                  <a:moveTo>
                    <a:pt x="1058316" y="0"/>
                  </a:moveTo>
                  <a:lnTo>
                    <a:pt x="0" y="0"/>
                  </a:lnTo>
                  <a:lnTo>
                    <a:pt x="0" y="251891"/>
                  </a:lnTo>
                  <a:lnTo>
                    <a:pt x="1058316" y="25189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13466571" y="4448340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903"/>
                  </a:lnTo>
                  <a:lnTo>
                    <a:pt x="1259979" y="1259903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0" name="object 1360"/>
          <p:cNvSpPr txBox="1"/>
          <p:nvPr/>
        </p:nvSpPr>
        <p:spPr>
          <a:xfrm>
            <a:off x="13655547" y="5451078"/>
            <a:ext cx="46545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LINOLEUM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61" name="object 1361"/>
          <p:cNvSpPr txBox="1"/>
          <p:nvPr/>
        </p:nvSpPr>
        <p:spPr>
          <a:xfrm>
            <a:off x="13438754" y="5569644"/>
            <a:ext cx="941069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5714" sz="1050" spc="1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r>
              <a:rPr dirty="0" baseline="35714" sz="1050" spc="-1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CIHLOVÁ</a:t>
            </a:r>
            <a:r>
              <a:rPr dirty="0" sz="700" spc="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BARVA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62" name="object 1362"/>
          <p:cNvSpPr txBox="1"/>
          <p:nvPr/>
        </p:nvSpPr>
        <p:spPr>
          <a:xfrm>
            <a:off x="10043350" y="4238942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900" spc="25">
                <a:solidFill>
                  <a:srgbClr val="FFFFFF"/>
                </a:solidFill>
                <a:latin typeface="Tahoma"/>
                <a:cs typeface="Tahoma"/>
              </a:rPr>
              <a:t>M03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63" name="object 1363"/>
          <p:cNvGrpSpPr/>
          <p:nvPr/>
        </p:nvGrpSpPr>
        <p:grpSpPr>
          <a:xfrm>
            <a:off x="3291681" y="1315516"/>
            <a:ext cx="1260475" cy="1260475"/>
            <a:chOff x="3291681" y="1315516"/>
            <a:chExt cx="1260475" cy="1260475"/>
          </a:xfrm>
        </p:grpSpPr>
        <p:pic>
          <p:nvPicPr>
            <p:cNvPr id="1364" name="object 136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291681" y="1315516"/>
              <a:ext cx="1259979" cy="1008011"/>
            </a:xfrm>
            <a:prstGeom prst="rect">
              <a:avLst/>
            </a:prstGeom>
          </p:spPr>
        </p:pic>
        <p:sp>
          <p:nvSpPr>
            <p:cNvPr id="1365" name="object 1365"/>
            <p:cNvSpPr/>
            <p:nvPr/>
          </p:nvSpPr>
          <p:spPr>
            <a:xfrm>
              <a:off x="3291681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3493344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3291681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59979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59979" y="1259878"/>
                  </a:lnTo>
                  <a:lnTo>
                    <a:pt x="1259979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68" name="object 1368"/>
          <p:cNvSpPr txBox="1"/>
          <p:nvPr/>
        </p:nvSpPr>
        <p:spPr>
          <a:xfrm>
            <a:off x="3279025" y="2318241"/>
            <a:ext cx="81280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P05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STOLNÍ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TENIS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69" name="object 1369"/>
          <p:cNvSpPr txBox="1"/>
          <p:nvPr/>
        </p:nvSpPr>
        <p:spPr>
          <a:xfrm>
            <a:off x="8407400" y="4973504"/>
            <a:ext cx="259715" cy="324485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P05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70" name="object 1370"/>
          <p:cNvGrpSpPr/>
          <p:nvPr/>
        </p:nvGrpSpPr>
        <p:grpSpPr>
          <a:xfrm>
            <a:off x="2031676" y="1315516"/>
            <a:ext cx="1260475" cy="1260475"/>
            <a:chOff x="2031676" y="1315516"/>
            <a:chExt cx="1260475" cy="1260475"/>
          </a:xfrm>
        </p:grpSpPr>
        <p:pic>
          <p:nvPicPr>
            <p:cNvPr id="1371" name="object 137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031676" y="1315516"/>
              <a:ext cx="1260005" cy="1008011"/>
            </a:xfrm>
            <a:prstGeom prst="rect">
              <a:avLst/>
            </a:prstGeom>
          </p:spPr>
        </p:pic>
        <p:sp>
          <p:nvSpPr>
            <p:cNvPr id="1372" name="object 1372"/>
            <p:cNvSpPr/>
            <p:nvPr/>
          </p:nvSpPr>
          <p:spPr>
            <a:xfrm>
              <a:off x="2031676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4">
                  <a:moveTo>
                    <a:pt x="201662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62" y="251867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2233339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41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41" y="251867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031676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75" name="object 1375"/>
          <p:cNvSpPr txBox="1"/>
          <p:nvPr/>
        </p:nvSpPr>
        <p:spPr>
          <a:xfrm>
            <a:off x="2019033" y="2318241"/>
            <a:ext cx="96456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r>
              <a:rPr dirty="0" baseline="-35714" sz="1050" spc="12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>
                <a:solidFill>
                  <a:srgbClr val="FFFFFF"/>
                </a:solidFill>
                <a:latin typeface="Tahoma"/>
                <a:cs typeface="Tahoma"/>
              </a:rPr>
              <a:t>POSUVNÁ</a:t>
            </a:r>
            <a:r>
              <a:rPr dirty="0" sz="700" spc="6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STĚNA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76" name="object 1376"/>
          <p:cNvSpPr txBox="1"/>
          <p:nvPr/>
        </p:nvSpPr>
        <p:spPr>
          <a:xfrm>
            <a:off x="4550193" y="6401930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S02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77" name="object 1377"/>
          <p:cNvSpPr txBox="1"/>
          <p:nvPr/>
        </p:nvSpPr>
        <p:spPr>
          <a:xfrm>
            <a:off x="10446766" y="2841117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S01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78" name="object 1378"/>
          <p:cNvGrpSpPr/>
          <p:nvPr/>
        </p:nvGrpSpPr>
        <p:grpSpPr>
          <a:xfrm>
            <a:off x="5811666" y="1315516"/>
            <a:ext cx="1260475" cy="1260475"/>
            <a:chOff x="5811666" y="1315516"/>
            <a:chExt cx="1260475" cy="1260475"/>
          </a:xfrm>
        </p:grpSpPr>
        <p:pic>
          <p:nvPicPr>
            <p:cNvPr id="1379" name="object 137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811666" y="1315516"/>
              <a:ext cx="1260005" cy="1008011"/>
            </a:xfrm>
            <a:prstGeom prst="rect">
              <a:avLst/>
            </a:prstGeom>
          </p:spPr>
        </p:pic>
        <p:sp>
          <p:nvSpPr>
            <p:cNvPr id="1380" name="object 1380"/>
            <p:cNvSpPr/>
            <p:nvPr/>
          </p:nvSpPr>
          <p:spPr>
            <a:xfrm>
              <a:off x="5811666" y="2323566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29" h="252094">
                  <a:moveTo>
                    <a:pt x="20168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201686" y="251867"/>
                  </a:lnTo>
                  <a:lnTo>
                    <a:pt x="201686" y="0"/>
                  </a:lnTo>
                  <a:close/>
                </a:path>
              </a:pathLst>
            </a:custGeom>
            <a:solidFill>
              <a:srgbClr val="987D6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6013348" y="2323566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4">
                  <a:moveTo>
                    <a:pt x="1058316" y="0"/>
                  </a:moveTo>
                  <a:lnTo>
                    <a:pt x="0" y="0"/>
                  </a:lnTo>
                  <a:lnTo>
                    <a:pt x="0" y="251867"/>
                  </a:lnTo>
                  <a:lnTo>
                    <a:pt x="1058316" y="251867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5811666" y="1315555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78"/>
                  </a:lnTo>
                  <a:lnTo>
                    <a:pt x="1260005" y="1259878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83" name="object 1383"/>
          <p:cNvSpPr txBox="1"/>
          <p:nvPr/>
        </p:nvSpPr>
        <p:spPr>
          <a:xfrm>
            <a:off x="6000648" y="2436833"/>
            <a:ext cx="413384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STOLKEM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84" name="object 1384"/>
          <p:cNvSpPr txBox="1"/>
          <p:nvPr/>
        </p:nvSpPr>
        <p:spPr>
          <a:xfrm>
            <a:off x="5804889" y="2318241"/>
            <a:ext cx="93091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 spc="-1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r>
              <a:rPr dirty="0" baseline="-35714" sz="1050" spc="1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SEDACÍ</a:t>
            </a:r>
            <a:r>
              <a:rPr dirty="0" sz="700" spc="-4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PYTLE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25">
                <a:solidFill>
                  <a:srgbClr val="FFFFFF"/>
                </a:solidFill>
                <a:latin typeface="Tahoma"/>
                <a:cs typeface="Tahoma"/>
              </a:rPr>
              <a:t>SE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85" name="object 1385"/>
          <p:cNvSpPr txBox="1"/>
          <p:nvPr/>
        </p:nvSpPr>
        <p:spPr>
          <a:xfrm>
            <a:off x="4485259" y="7391393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4000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P14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86" name="object 1386"/>
          <p:cNvSpPr txBox="1"/>
          <p:nvPr/>
        </p:nvSpPr>
        <p:spPr>
          <a:xfrm>
            <a:off x="9593580" y="2951416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2384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P02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87" name="object 1387"/>
          <p:cNvGrpSpPr/>
          <p:nvPr/>
        </p:nvGrpSpPr>
        <p:grpSpPr>
          <a:xfrm>
            <a:off x="771671" y="3835292"/>
            <a:ext cx="1260475" cy="1260475"/>
            <a:chOff x="771671" y="3835292"/>
            <a:chExt cx="1260475" cy="1260475"/>
          </a:xfrm>
        </p:grpSpPr>
        <p:pic>
          <p:nvPicPr>
            <p:cNvPr id="1388" name="object 138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771671" y="3835292"/>
              <a:ext cx="1260005" cy="1008011"/>
            </a:xfrm>
            <a:prstGeom prst="rect">
              <a:avLst/>
            </a:prstGeom>
          </p:spPr>
        </p:pic>
        <p:sp>
          <p:nvSpPr>
            <p:cNvPr id="1389" name="object 1389"/>
            <p:cNvSpPr/>
            <p:nvPr/>
          </p:nvSpPr>
          <p:spPr>
            <a:xfrm>
              <a:off x="771671" y="4843302"/>
              <a:ext cx="201930" cy="252095"/>
            </a:xfrm>
            <a:custGeom>
              <a:avLst/>
              <a:gdLst/>
              <a:ahLst/>
              <a:cxnLst/>
              <a:rect l="l" t="t" r="r" b="b"/>
              <a:pathLst>
                <a:path w="201930" h="252095">
                  <a:moveTo>
                    <a:pt x="201662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201662" y="251842"/>
                  </a:lnTo>
                  <a:lnTo>
                    <a:pt x="201662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973334" y="4843302"/>
              <a:ext cx="1058545" cy="252095"/>
            </a:xfrm>
            <a:custGeom>
              <a:avLst/>
              <a:gdLst/>
              <a:ahLst/>
              <a:cxnLst/>
              <a:rect l="l" t="t" r="r" b="b"/>
              <a:pathLst>
                <a:path w="1058545" h="252095">
                  <a:moveTo>
                    <a:pt x="1058341" y="0"/>
                  </a:moveTo>
                  <a:lnTo>
                    <a:pt x="0" y="0"/>
                  </a:lnTo>
                  <a:lnTo>
                    <a:pt x="0" y="251842"/>
                  </a:lnTo>
                  <a:lnTo>
                    <a:pt x="1058341" y="251842"/>
                  </a:lnTo>
                  <a:lnTo>
                    <a:pt x="10583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771671" y="3835292"/>
              <a:ext cx="1260475" cy="1260475"/>
            </a:xfrm>
            <a:custGeom>
              <a:avLst/>
              <a:gdLst/>
              <a:ahLst/>
              <a:cxnLst/>
              <a:rect l="l" t="t" r="r" b="b"/>
              <a:pathLst>
                <a:path w="1260475" h="1260475">
                  <a:moveTo>
                    <a:pt x="1260005" y="0"/>
                  </a:moveTo>
                  <a:lnTo>
                    <a:pt x="0" y="0"/>
                  </a:lnTo>
                  <a:lnTo>
                    <a:pt x="0" y="1259852"/>
                  </a:lnTo>
                  <a:lnTo>
                    <a:pt x="1260005" y="1259852"/>
                  </a:lnTo>
                  <a:lnTo>
                    <a:pt x="1260005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2" name="object 1392"/>
          <p:cNvSpPr txBox="1"/>
          <p:nvPr/>
        </p:nvSpPr>
        <p:spPr>
          <a:xfrm>
            <a:off x="760487" y="4838004"/>
            <a:ext cx="1089025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35714" sz="1050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r>
              <a:rPr dirty="0" baseline="-35714" sz="1050" spc="7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OTEVŘENÉ</a:t>
            </a:r>
            <a:r>
              <a:rPr dirty="0" sz="700" spc="-35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DŘEVĚNÉ</a:t>
            </a:r>
            <a:endParaRPr sz="700">
              <a:latin typeface="Tahoma"/>
              <a:cs typeface="Tahoma"/>
            </a:endParaRPr>
          </a:p>
        </p:txBody>
      </p:sp>
      <p:sp>
        <p:nvSpPr>
          <p:cNvPr id="1393" name="object 1393"/>
          <p:cNvSpPr txBox="1"/>
          <p:nvPr/>
        </p:nvSpPr>
        <p:spPr>
          <a:xfrm>
            <a:off x="960636" y="4956595"/>
            <a:ext cx="316230" cy="132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FFFFFF"/>
                </a:solidFill>
                <a:latin typeface="Tahoma"/>
                <a:cs typeface="Tahoma"/>
              </a:rPr>
              <a:t>POLICE</a:t>
            </a:r>
            <a:endParaRPr sz="700">
              <a:latin typeface="Tahoma"/>
              <a:cs typeface="Tahoma"/>
            </a:endParaRPr>
          </a:p>
        </p:txBody>
      </p:sp>
      <p:grpSp>
        <p:nvGrpSpPr>
          <p:cNvPr id="1394" name="object 1394"/>
          <p:cNvGrpSpPr/>
          <p:nvPr/>
        </p:nvGrpSpPr>
        <p:grpSpPr>
          <a:xfrm>
            <a:off x="10710418" y="5363585"/>
            <a:ext cx="259715" cy="323850"/>
            <a:chOff x="10710418" y="5363585"/>
            <a:chExt cx="259715" cy="323850"/>
          </a:xfrm>
        </p:grpSpPr>
        <p:sp>
          <p:nvSpPr>
            <p:cNvPr id="1395" name="object 1395"/>
            <p:cNvSpPr/>
            <p:nvPr/>
          </p:nvSpPr>
          <p:spPr>
            <a:xfrm>
              <a:off x="10710418" y="536358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A77E3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10710418" y="5363585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5" h="323850">
                  <a:moveTo>
                    <a:pt x="259283" y="0"/>
                  </a:moveTo>
                  <a:lnTo>
                    <a:pt x="0" y="0"/>
                  </a:lnTo>
                  <a:lnTo>
                    <a:pt x="0" y="323850"/>
                  </a:lnTo>
                  <a:lnTo>
                    <a:pt x="259283" y="323850"/>
                  </a:lnTo>
                  <a:lnTo>
                    <a:pt x="259283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97" name="object 1397"/>
          <p:cNvSpPr txBox="1"/>
          <p:nvPr/>
        </p:nvSpPr>
        <p:spPr>
          <a:xfrm>
            <a:off x="10710418" y="5363585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4290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T03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398" name="object 1398"/>
          <p:cNvSpPr txBox="1"/>
          <p:nvPr/>
        </p:nvSpPr>
        <p:spPr>
          <a:xfrm>
            <a:off x="2309018" y="7707604"/>
            <a:ext cx="259715" cy="323850"/>
          </a:xfrm>
          <a:prstGeom prst="rect">
            <a:avLst/>
          </a:prstGeom>
          <a:solidFill>
            <a:srgbClr val="FFFFFF">
              <a:alpha val="25097"/>
            </a:srgbClr>
          </a:solidFill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2984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B04</a:t>
            </a:r>
            <a:endParaRPr sz="900">
              <a:latin typeface="Tahoma"/>
              <a:cs typeface="Tahoma"/>
            </a:endParaRPr>
          </a:p>
        </p:txBody>
      </p:sp>
      <p:grpSp>
        <p:nvGrpSpPr>
          <p:cNvPr id="1399" name="object 1399"/>
          <p:cNvGrpSpPr/>
          <p:nvPr/>
        </p:nvGrpSpPr>
        <p:grpSpPr>
          <a:xfrm>
            <a:off x="5362721" y="4497552"/>
            <a:ext cx="259715" cy="323850"/>
            <a:chOff x="5362721" y="4497552"/>
            <a:chExt cx="259715" cy="323850"/>
          </a:xfrm>
        </p:grpSpPr>
        <p:sp>
          <p:nvSpPr>
            <p:cNvPr id="1400" name="object 1400"/>
            <p:cNvSpPr/>
            <p:nvPr/>
          </p:nvSpPr>
          <p:spPr>
            <a:xfrm>
              <a:off x="5362721" y="4497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7CA45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5362721" y="4497552"/>
              <a:ext cx="259715" cy="323850"/>
            </a:xfrm>
            <a:custGeom>
              <a:avLst/>
              <a:gdLst/>
              <a:ahLst/>
              <a:cxnLst/>
              <a:rect l="l" t="t" r="r" b="b"/>
              <a:pathLst>
                <a:path w="259714" h="323850">
                  <a:moveTo>
                    <a:pt x="259307" y="0"/>
                  </a:moveTo>
                  <a:lnTo>
                    <a:pt x="0" y="0"/>
                  </a:lnTo>
                  <a:lnTo>
                    <a:pt x="0" y="323825"/>
                  </a:lnTo>
                  <a:lnTo>
                    <a:pt x="259307" y="323825"/>
                  </a:lnTo>
                  <a:lnTo>
                    <a:pt x="259307" y="0"/>
                  </a:lnTo>
                  <a:close/>
                </a:path>
              </a:pathLst>
            </a:custGeom>
            <a:solidFill>
              <a:srgbClr val="FFFFFF">
                <a:alpha val="25097"/>
              </a:srgbClr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02" name="object 1402"/>
          <p:cNvSpPr txBox="1"/>
          <p:nvPr/>
        </p:nvSpPr>
        <p:spPr>
          <a:xfrm>
            <a:off x="5362721" y="4497552"/>
            <a:ext cx="259715" cy="323850"/>
          </a:xfrm>
          <a:prstGeom prst="rect">
            <a:avLst/>
          </a:prstGeom>
          <a:ln w="7200">
            <a:solidFill>
              <a:srgbClr val="000000"/>
            </a:solidFill>
          </a:ln>
        </p:spPr>
        <p:txBody>
          <a:bodyPr wrap="square" lIns="0" tIns="85725" rIns="0" bIns="0" rtlCol="0" vert="horz">
            <a:spAutoFit/>
          </a:bodyPr>
          <a:lstStyle/>
          <a:p>
            <a:pPr marL="31115">
              <a:lnSpc>
                <a:spcPct val="100000"/>
              </a:lnSpc>
              <a:spcBef>
                <a:spcPts val="675"/>
              </a:spcBef>
            </a:pPr>
            <a:r>
              <a:rPr dirty="0" sz="900" spc="-25">
                <a:solidFill>
                  <a:srgbClr val="FFFFFF"/>
                </a:solidFill>
                <a:latin typeface="Tahoma"/>
                <a:cs typeface="Tahoma"/>
              </a:rPr>
              <a:t>B05</a:t>
            </a:r>
            <a:endParaRPr sz="900">
              <a:latin typeface="Tahoma"/>
              <a:cs typeface="Tahoma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771664" y="1244891"/>
            <a:ext cx="12695555" cy="7200900"/>
          </a:xfrm>
          <a:custGeom>
            <a:avLst/>
            <a:gdLst/>
            <a:ahLst/>
            <a:cxnLst/>
            <a:rect l="l" t="t" r="r" b="b"/>
            <a:pathLst>
              <a:path w="12695555" h="7200900">
                <a:moveTo>
                  <a:pt x="7559992" y="0"/>
                </a:moveTo>
                <a:lnTo>
                  <a:pt x="0" y="0"/>
                </a:lnTo>
                <a:lnTo>
                  <a:pt x="0" y="70637"/>
                </a:lnTo>
                <a:lnTo>
                  <a:pt x="7559992" y="70637"/>
                </a:lnTo>
                <a:lnTo>
                  <a:pt x="7559992" y="0"/>
                </a:lnTo>
                <a:close/>
              </a:path>
              <a:path w="12695555" h="7200900">
                <a:moveTo>
                  <a:pt x="10335666" y="7129983"/>
                </a:moveTo>
                <a:lnTo>
                  <a:pt x="6555664" y="7129983"/>
                </a:lnTo>
                <a:lnTo>
                  <a:pt x="6555664" y="7200608"/>
                </a:lnTo>
                <a:lnTo>
                  <a:pt x="10335666" y="7200608"/>
                </a:lnTo>
                <a:lnTo>
                  <a:pt x="10335666" y="7129983"/>
                </a:lnTo>
                <a:close/>
              </a:path>
              <a:path w="12695555" h="7200900">
                <a:moveTo>
                  <a:pt x="12694946" y="4823345"/>
                </a:moveTo>
                <a:lnTo>
                  <a:pt x="11434940" y="4823345"/>
                </a:lnTo>
                <a:lnTo>
                  <a:pt x="11434940" y="4893996"/>
                </a:lnTo>
                <a:lnTo>
                  <a:pt x="12694946" y="4893996"/>
                </a:lnTo>
                <a:lnTo>
                  <a:pt x="12694946" y="482334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04" name="object 1404"/>
          <p:cNvSpPr txBox="1"/>
          <p:nvPr/>
        </p:nvSpPr>
        <p:spPr>
          <a:xfrm>
            <a:off x="758973" y="1063668"/>
            <a:ext cx="488950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PRVKY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405" name="object 1405"/>
          <p:cNvSpPr txBox="1"/>
          <p:nvPr/>
        </p:nvSpPr>
        <p:spPr>
          <a:xfrm>
            <a:off x="11629310" y="7829987"/>
            <a:ext cx="1007744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>
                <a:latin typeface="Tahoma"/>
                <a:cs typeface="Tahoma"/>
              </a:rPr>
              <a:t>SCHÉMA</a:t>
            </a:r>
            <a:r>
              <a:rPr dirty="0" sz="1200" spc="204">
                <a:latin typeface="Tahoma"/>
                <a:cs typeface="Tahoma"/>
              </a:rPr>
              <a:t> </a:t>
            </a:r>
            <a:r>
              <a:rPr dirty="0" sz="1200" spc="-20">
                <a:latin typeface="Tahoma"/>
                <a:cs typeface="Tahoma"/>
              </a:rPr>
              <a:t>2.NP</a:t>
            </a:r>
            <a:endParaRPr sz="1200">
              <a:latin typeface="Tahoma"/>
              <a:cs typeface="Tahoma"/>
            </a:endParaRPr>
          </a:p>
        </p:txBody>
      </p:sp>
      <p:sp>
        <p:nvSpPr>
          <p:cNvPr id="1406" name="object 1406"/>
          <p:cNvSpPr txBox="1"/>
          <p:nvPr/>
        </p:nvSpPr>
        <p:spPr>
          <a:xfrm>
            <a:off x="7314611" y="8193648"/>
            <a:ext cx="892175" cy="208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latin typeface="Tahoma"/>
                <a:cs typeface="Tahoma"/>
              </a:rPr>
              <a:t>BAREVNOST</a:t>
            </a:r>
            <a:endParaRPr sz="1200">
              <a:latin typeface="Tahoma"/>
              <a:cs typeface="Tahoma"/>
            </a:endParaRPr>
          </a:p>
        </p:txBody>
      </p:sp>
      <p:grpSp>
        <p:nvGrpSpPr>
          <p:cNvPr id="1407" name="object 1407"/>
          <p:cNvGrpSpPr/>
          <p:nvPr/>
        </p:nvGrpSpPr>
        <p:grpSpPr>
          <a:xfrm>
            <a:off x="543669" y="10257896"/>
            <a:ext cx="234315" cy="255904"/>
            <a:chOff x="543669" y="10257896"/>
            <a:chExt cx="234315" cy="255904"/>
          </a:xfrm>
        </p:grpSpPr>
        <p:sp>
          <p:nvSpPr>
            <p:cNvPr id="1408" name="object 1408"/>
            <p:cNvSpPr/>
            <p:nvPr/>
          </p:nvSpPr>
          <p:spPr>
            <a:xfrm>
              <a:off x="543669" y="10257896"/>
              <a:ext cx="234315" cy="255904"/>
            </a:xfrm>
            <a:custGeom>
              <a:avLst/>
              <a:gdLst/>
              <a:ahLst/>
              <a:cxnLst/>
              <a:rect l="l" t="t" r="r" b="b"/>
              <a:pathLst>
                <a:path w="234315" h="255904">
                  <a:moveTo>
                    <a:pt x="233735" y="0"/>
                  </a:moveTo>
                  <a:lnTo>
                    <a:pt x="0" y="0"/>
                  </a:lnTo>
                  <a:lnTo>
                    <a:pt x="0" y="14361"/>
                  </a:lnTo>
                  <a:lnTo>
                    <a:pt x="0" y="134739"/>
                  </a:lnTo>
                  <a:lnTo>
                    <a:pt x="7590" y="179089"/>
                  </a:lnTo>
                  <a:lnTo>
                    <a:pt x="43705" y="229542"/>
                  </a:lnTo>
                  <a:lnTo>
                    <a:pt x="98525" y="254223"/>
                  </a:lnTo>
                  <a:lnTo>
                    <a:pt x="111822" y="255438"/>
                  </a:lnTo>
                  <a:lnTo>
                    <a:pt x="121321" y="255438"/>
                  </a:lnTo>
                  <a:lnTo>
                    <a:pt x="164578" y="245517"/>
                  </a:lnTo>
                  <a:lnTo>
                    <a:pt x="212425" y="207615"/>
                  </a:lnTo>
                  <a:lnTo>
                    <a:pt x="232992" y="155550"/>
                  </a:lnTo>
                  <a:lnTo>
                    <a:pt x="233735" y="148183"/>
                  </a:lnTo>
                  <a:lnTo>
                    <a:pt x="233735" y="2877"/>
                  </a:lnTo>
                  <a:lnTo>
                    <a:pt x="233539" y="2629"/>
                  </a:lnTo>
                  <a:lnTo>
                    <a:pt x="233513" y="2257"/>
                  </a:lnTo>
                  <a:lnTo>
                    <a:pt x="233735" y="1438"/>
                  </a:lnTo>
                  <a:lnTo>
                    <a:pt x="233735" y="0"/>
                  </a:lnTo>
                  <a:close/>
                </a:path>
              </a:pathLst>
            </a:custGeom>
            <a:solidFill>
              <a:srgbClr val="3F2028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409" name="object 140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45182" y="10259558"/>
              <a:ext cx="231130" cy="252858"/>
            </a:xfrm>
            <a:prstGeom prst="rect">
              <a:avLst/>
            </a:prstGeom>
          </p:spPr>
        </p:pic>
      </p:grpSp>
      <p:grpSp>
        <p:nvGrpSpPr>
          <p:cNvPr id="1410" name="object 1410"/>
          <p:cNvGrpSpPr/>
          <p:nvPr/>
        </p:nvGrpSpPr>
        <p:grpSpPr>
          <a:xfrm>
            <a:off x="1472790" y="10266974"/>
            <a:ext cx="721360" cy="237490"/>
            <a:chOff x="1472790" y="10266974"/>
            <a:chExt cx="721360" cy="237490"/>
          </a:xfrm>
        </p:grpSpPr>
        <p:pic>
          <p:nvPicPr>
            <p:cNvPr id="1411" name="object 141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516062" y="10277120"/>
              <a:ext cx="677691" cy="213270"/>
            </a:xfrm>
            <a:prstGeom prst="rect">
              <a:avLst/>
            </a:prstGeom>
          </p:spPr>
        </p:pic>
        <p:sp>
          <p:nvSpPr>
            <p:cNvPr id="1412" name="object 1412"/>
            <p:cNvSpPr/>
            <p:nvPr/>
          </p:nvSpPr>
          <p:spPr>
            <a:xfrm>
              <a:off x="1474590" y="10266974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90">
                  <a:moveTo>
                    <a:pt x="0" y="237157"/>
                  </a:moveTo>
                  <a:lnTo>
                    <a:pt x="0" y="0"/>
                  </a:lnTo>
                </a:path>
              </a:pathLst>
            </a:custGeom>
            <a:ln w="36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13" name="object 1413"/>
          <p:cNvSpPr/>
          <p:nvPr/>
        </p:nvSpPr>
        <p:spPr>
          <a:xfrm>
            <a:off x="542850" y="10152699"/>
            <a:ext cx="14040485" cy="0"/>
          </a:xfrm>
          <a:custGeom>
            <a:avLst/>
            <a:gdLst/>
            <a:ahLst/>
            <a:cxnLst/>
            <a:rect l="l" t="t" r="r" b="b"/>
            <a:pathLst>
              <a:path w="14040485" h="0">
                <a:moveTo>
                  <a:pt x="0" y="0"/>
                </a:moveTo>
                <a:lnTo>
                  <a:pt x="14040051" y="0"/>
                </a:lnTo>
              </a:path>
            </a:pathLst>
          </a:custGeom>
          <a:ln w="3600">
            <a:solidFill>
              <a:srgbClr val="A7A7A7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4" name="object 1414"/>
          <p:cNvSpPr/>
          <p:nvPr/>
        </p:nvSpPr>
        <p:spPr>
          <a:xfrm>
            <a:off x="14326551" y="10351558"/>
            <a:ext cx="0" cy="124460"/>
          </a:xfrm>
          <a:custGeom>
            <a:avLst/>
            <a:gdLst/>
            <a:ahLst/>
            <a:cxnLst/>
            <a:rect l="l" t="t" r="r" b="b"/>
            <a:pathLst>
              <a:path w="0" h="124459">
                <a:moveTo>
                  <a:pt x="0" y="123948"/>
                </a:moveTo>
                <a:lnTo>
                  <a:pt x="0" y="0"/>
                </a:lnTo>
              </a:path>
            </a:pathLst>
          </a:custGeom>
          <a:ln w="36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5" name="object 1415"/>
          <p:cNvSpPr txBox="1">
            <a:spLocks noGrp="1"/>
          </p:cNvSpPr>
          <p:nvPr>
            <p:ph type="dt" idx="6" sz="half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algn="r" marR="5080">
              <a:lnSpc>
                <a:spcPts val="869"/>
              </a:lnSpc>
            </a:pPr>
            <a:r>
              <a:rPr dirty="0" spc="-10">
                <a:latin typeface="Microsoft PhagsPa"/>
                <a:cs typeface="Microsoft PhagsPa"/>
              </a:rPr>
              <a:t>Město</a:t>
            </a:r>
          </a:p>
          <a:p>
            <a:pPr algn="r" marR="5080">
              <a:lnSpc>
                <a:spcPct val="100000"/>
              </a:lnSpc>
              <a:spcBef>
                <a:spcPts val="105"/>
              </a:spcBef>
            </a:pPr>
            <a:r>
              <a:rPr dirty="0" spc="-10">
                <a:latin typeface="Microsoft PhagsPa"/>
                <a:cs typeface="Microsoft PhagsPa"/>
              </a:rPr>
              <a:t>Roztoky</a:t>
            </a:r>
          </a:p>
        </p:txBody>
      </p:sp>
      <p:sp>
        <p:nvSpPr>
          <p:cNvPr id="1416" name="object 141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65"/>
              </a:lnSpc>
            </a:pPr>
            <a:r>
              <a:rPr dirty="0">
                <a:latin typeface="Microsoft PhagsPa"/>
                <a:cs typeface="Microsoft PhagsPa"/>
              </a:rPr>
              <a:t>Kampus</a:t>
            </a:r>
            <a:r>
              <a:rPr dirty="0" spc="-35">
                <a:latin typeface="Microsoft PhagsPa"/>
                <a:cs typeface="Microsoft PhagsPa"/>
              </a:rPr>
              <a:t> </a:t>
            </a:r>
            <a:r>
              <a:rPr dirty="0" spc="-10">
                <a:latin typeface="Microsoft PhagsPa"/>
                <a:cs typeface="Microsoft PhagsPa"/>
              </a:rPr>
              <a:t>Cihelna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Kampus Cihelna</dc:title>
  <dcterms:created xsi:type="dcterms:W3CDTF">2026-06-17T13:41:45Z</dcterms:created>
  <dcterms:modified xsi:type="dcterms:W3CDTF">2026-06-17T13:41:45Z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2026-06-15T00:00:00Z</vt:filetime>
  </property>
  <property fmtid="{D5CDD505-2E9C-101B-9397-08002B2CF9AE}" pid="3" name="Creator">
    <vt:lpwstr>Archicad (GSPublisherVersion: 1448.1.1.100)</vt:lpwstr>
  </property>
  <property fmtid="{D5CDD505-2E9C-101B-9397-08002B2CF9AE}" pid="4" name="LastSaved">
    <vt:filetime>2026-06-17T00:00:00Z</vt:filetime>
  </property>
  <property fmtid="{D5CDD505-2E9C-101B-9397-08002B2CF9AE}" pid="5" name="Producer">
    <vt:lpwstr>GPL Ghostscript 10.06.0</vt:lpwstr>
  </property>
</Properties>
</file>